
<file path=[Content_Types].xml><?xml version="1.0" encoding="utf-8"?>
<Types xmlns="http://schemas.openxmlformats.org/package/2006/content-types">
  <Default Extension="png" ContentType="image/png"/>
  <Default Extension="svg" ContentType="image/svg+xml"/>
  <Default Extension="jpeg" ContentType="image/jpeg"/>
  <Default Extension="emf" ContentType="image/x-emf"/>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40"/>
  </p:notesMasterIdLst>
  <p:handoutMasterIdLst>
    <p:handoutMasterId r:id="rId41"/>
  </p:handoutMasterIdLst>
  <p:sldIdLst>
    <p:sldId id="1586" r:id="rId2"/>
    <p:sldId id="1587" r:id="rId3"/>
    <p:sldId id="1592" r:id="rId4"/>
    <p:sldId id="1579" r:id="rId5"/>
    <p:sldId id="1578" r:id="rId6"/>
    <p:sldId id="1576" r:id="rId7"/>
    <p:sldId id="1575" r:id="rId8"/>
    <p:sldId id="1574" r:id="rId9"/>
    <p:sldId id="1573" r:id="rId10"/>
    <p:sldId id="1554" r:id="rId11"/>
    <p:sldId id="1546" r:id="rId12"/>
    <p:sldId id="1551" r:id="rId13"/>
    <p:sldId id="1591" r:id="rId14"/>
    <p:sldId id="1560" r:id="rId15"/>
    <p:sldId id="1572" r:id="rId16"/>
    <p:sldId id="1584" r:id="rId17"/>
    <p:sldId id="1582" r:id="rId18"/>
    <p:sldId id="1585" r:id="rId19"/>
    <p:sldId id="1581" r:id="rId20"/>
    <p:sldId id="1583" r:id="rId21"/>
    <p:sldId id="1577" r:id="rId22"/>
    <p:sldId id="1571" r:id="rId23"/>
    <p:sldId id="1570" r:id="rId24"/>
    <p:sldId id="1569" r:id="rId25"/>
    <p:sldId id="1568" r:id="rId26"/>
    <p:sldId id="1567" r:id="rId27"/>
    <p:sldId id="1566" r:id="rId28"/>
    <p:sldId id="1565" r:id="rId29"/>
    <p:sldId id="1564" r:id="rId30"/>
    <p:sldId id="1563" r:id="rId31"/>
    <p:sldId id="1562" r:id="rId32"/>
    <p:sldId id="1561" r:id="rId33"/>
    <p:sldId id="1557" r:id="rId34"/>
    <p:sldId id="1558" r:id="rId35"/>
    <p:sldId id="1559" r:id="rId36"/>
    <p:sldId id="1588" r:id="rId37"/>
    <p:sldId id="1589" r:id="rId38"/>
    <p:sldId id="1590" r:id="rId3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B98B"/>
    <a:srgbClr val="FFFFFF"/>
    <a:srgbClr val="E9475A"/>
    <a:srgbClr val="FA8D30"/>
    <a:srgbClr val="F8C95C"/>
    <a:srgbClr val="C6C6C6"/>
    <a:srgbClr val="FFCC66"/>
    <a:srgbClr val="FFC31A"/>
    <a:srgbClr val="62D7FF"/>
    <a:srgbClr val="3E6E89"/>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000" autoAdjust="0"/>
    <p:restoredTop sz="94660"/>
  </p:normalViewPr>
  <p:slideViewPr>
    <p:cSldViewPr snapToGrid="0">
      <p:cViewPr varScale="1">
        <p:scale>
          <a:sx n="114" d="100"/>
          <a:sy n="114" d="100"/>
        </p:scale>
        <p:origin x="474" y="108"/>
      </p:cViewPr>
      <p:guideLst/>
    </p:cSldViewPr>
  </p:slideViewPr>
  <p:notesTextViewPr>
    <p:cViewPr>
      <p:scale>
        <a:sx n="3" d="2"/>
        <a:sy n="3" d="2"/>
      </p:scale>
      <p:origin x="0" y="0"/>
    </p:cViewPr>
  </p:notesTextViewPr>
  <p:sorterViewPr>
    <p:cViewPr>
      <p:scale>
        <a:sx n="100" d="100"/>
        <a:sy n="100" d="100"/>
      </p:scale>
      <p:origin x="0" y="0"/>
    </p:cViewPr>
  </p:sorterViewPr>
  <p:notesViewPr>
    <p:cSldViewPr snapToGrid="0">
      <p:cViewPr varScale="1">
        <p:scale>
          <a:sx n="52" d="100"/>
          <a:sy n="52" d="100"/>
        </p:scale>
        <p:origin x="2862" y="96"/>
      </p:cViewPr>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presProps" Target="pres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handoutMaster" Target="handoutMasters/handoutMaster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notesMaster" Target="notesMasters/notesMaster1.xml"/><Relationship Id="rId45"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viewProps" Target="view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1C954D19-FD35-44E8-86B7-90E3D25DDD9A}"/>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a:extLst>
              <a:ext uri="{FF2B5EF4-FFF2-40B4-BE49-F238E27FC236}">
                <a16:creationId xmlns:a16="http://schemas.microsoft.com/office/drawing/2014/main" id="{CEE12292-5D83-45D8-8246-31A494D4E247}"/>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EB3D3E5B-3B80-487D-8B8D-ED6B886C50BD}" type="datetimeFigureOut">
              <a:rPr lang="en-US" smtClean="0"/>
              <a:t>11/22/2023</a:t>
            </a:fld>
            <a:endParaRPr lang="en-US" dirty="0"/>
          </a:p>
        </p:txBody>
      </p:sp>
      <p:sp>
        <p:nvSpPr>
          <p:cNvPr id="4" name="Footer Placeholder 3">
            <a:extLst>
              <a:ext uri="{FF2B5EF4-FFF2-40B4-BE49-F238E27FC236}">
                <a16:creationId xmlns:a16="http://schemas.microsoft.com/office/drawing/2014/main" id="{A9F0F97B-3810-4C79-A70F-E1EED0CCB334}"/>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5" name="Slide Number Placeholder 4">
            <a:extLst>
              <a:ext uri="{FF2B5EF4-FFF2-40B4-BE49-F238E27FC236}">
                <a16:creationId xmlns:a16="http://schemas.microsoft.com/office/drawing/2014/main" id="{613A2D6A-CFF0-4A98-BEF3-4C26B553D624}"/>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DD757E0C-B345-4C76-A706-4ED245B8DDE9}" type="slidenum">
              <a:rPr lang="en-US" smtClean="0"/>
              <a:t>‹Nº›</a:t>
            </a:fld>
            <a:endParaRPr lang="en-US" dirty="0"/>
          </a:p>
        </p:txBody>
      </p:sp>
    </p:spTree>
    <p:extLst>
      <p:ext uri="{BB962C8B-B14F-4D97-AF65-F5344CB8AC3E}">
        <p14:creationId xmlns:p14="http://schemas.microsoft.com/office/powerpoint/2010/main" val="420238457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B82301F-19DB-43DE-8BE8-B598AB07BC26}" type="datetimeFigureOut">
              <a:rPr lang="en-US" smtClean="0"/>
              <a:t>11/22/2023</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6940C13-4458-439A-B49C-8C0231ABA990}" type="slidenum">
              <a:rPr lang="en-US" smtClean="0"/>
              <a:t>‹Nº›</a:t>
            </a:fld>
            <a:endParaRPr lang="en-US" dirty="0"/>
          </a:p>
        </p:txBody>
      </p:sp>
    </p:spTree>
    <p:extLst>
      <p:ext uri="{BB962C8B-B14F-4D97-AF65-F5344CB8AC3E}">
        <p14:creationId xmlns:p14="http://schemas.microsoft.com/office/powerpoint/2010/main" val="63631134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AA04DE63-C153-4D74-B66F-DE587FB04E38}"/>
              </a:ext>
            </a:extLst>
          </p:cNvPr>
          <p:cNvSpPr>
            <a:spLocks noGrp="1"/>
          </p:cNvSpPr>
          <p:nvPr>
            <p:ph type="pic" sz="quarter" idx="10"/>
          </p:nvPr>
        </p:nvSpPr>
        <p:spPr>
          <a:xfrm>
            <a:off x="0" y="0"/>
            <a:ext cx="6096000" cy="5513696"/>
          </a:xfrm>
          <a:prstGeom prst="rect">
            <a:avLst/>
          </a:prstGeom>
        </p:spPr>
        <p:txBody>
          <a:bodyPr/>
          <a:lstStyle/>
          <a:p>
            <a:endParaRPr lang="en-US" dirty="0"/>
          </a:p>
        </p:txBody>
      </p:sp>
    </p:spTree>
    <p:extLst>
      <p:ext uri="{BB962C8B-B14F-4D97-AF65-F5344CB8AC3E}">
        <p14:creationId xmlns:p14="http://schemas.microsoft.com/office/powerpoint/2010/main" val="185690790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slide blank ">
    <p:spTree>
      <p:nvGrpSpPr>
        <p:cNvPr id="1" name=""/>
        <p:cNvGrpSpPr/>
        <p:nvPr/>
      </p:nvGrpSpPr>
      <p:grpSpPr>
        <a:xfrm>
          <a:off x="0" y="0"/>
          <a:ext cx="0" cy="0"/>
          <a:chOff x="0" y="0"/>
          <a:chExt cx="0" cy="0"/>
        </a:xfrm>
      </p:grpSpPr>
      <p:sp>
        <p:nvSpPr>
          <p:cNvPr id="8" name="Rectangle 36">
            <a:extLst>
              <a:ext uri="{FF2B5EF4-FFF2-40B4-BE49-F238E27FC236}">
                <a16:creationId xmlns:a16="http://schemas.microsoft.com/office/drawing/2014/main" id="{F27925C7-7C76-4736-88AB-BC8AC8D3DECB}"/>
              </a:ext>
            </a:extLst>
          </p:cNvPr>
          <p:cNvSpPr>
            <a:spLocks noChangeArrowheads="1"/>
          </p:cNvSpPr>
          <p:nvPr userDrawn="1"/>
        </p:nvSpPr>
        <p:spPr bwMode="auto">
          <a:xfrm>
            <a:off x="17462" y="6630701"/>
            <a:ext cx="5107296" cy="226474"/>
          </a:xfrm>
          <a:prstGeom prst="rect">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9" name="Rectangle 37">
            <a:extLst>
              <a:ext uri="{FF2B5EF4-FFF2-40B4-BE49-F238E27FC236}">
                <a16:creationId xmlns:a16="http://schemas.microsoft.com/office/drawing/2014/main" id="{C46C2D2C-BF58-4F96-8D9E-6810BC8D31E7}"/>
              </a:ext>
            </a:extLst>
          </p:cNvPr>
          <p:cNvSpPr>
            <a:spLocks noChangeArrowheads="1"/>
          </p:cNvSpPr>
          <p:nvPr userDrawn="1"/>
        </p:nvSpPr>
        <p:spPr bwMode="auto">
          <a:xfrm>
            <a:off x="5103592" y="6630701"/>
            <a:ext cx="3636275" cy="226474"/>
          </a:xfrm>
          <a:prstGeom prst="rect">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0" name="Rectangle 38">
            <a:extLst>
              <a:ext uri="{FF2B5EF4-FFF2-40B4-BE49-F238E27FC236}">
                <a16:creationId xmlns:a16="http://schemas.microsoft.com/office/drawing/2014/main" id="{98061551-19C8-4CEF-A00E-211D51F4A29C}"/>
              </a:ext>
            </a:extLst>
          </p:cNvPr>
          <p:cNvSpPr>
            <a:spLocks noChangeArrowheads="1"/>
          </p:cNvSpPr>
          <p:nvPr userDrawn="1"/>
        </p:nvSpPr>
        <p:spPr bwMode="auto">
          <a:xfrm>
            <a:off x="8739867" y="6630701"/>
            <a:ext cx="2150440" cy="226474"/>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1" name="Rectangle 39">
            <a:extLst>
              <a:ext uri="{FF2B5EF4-FFF2-40B4-BE49-F238E27FC236}">
                <a16:creationId xmlns:a16="http://schemas.microsoft.com/office/drawing/2014/main" id="{1F54899E-E381-4166-82AE-C76395A8B319}"/>
              </a:ext>
            </a:extLst>
          </p:cNvPr>
          <p:cNvSpPr>
            <a:spLocks noChangeArrowheads="1"/>
          </p:cNvSpPr>
          <p:nvPr userDrawn="1"/>
        </p:nvSpPr>
        <p:spPr bwMode="auto">
          <a:xfrm>
            <a:off x="10890307" y="6630701"/>
            <a:ext cx="1288995" cy="226474"/>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2" name="Google Shape;7;p1">
            <a:extLst>
              <a:ext uri="{FF2B5EF4-FFF2-40B4-BE49-F238E27FC236}">
                <a16:creationId xmlns:a16="http://schemas.microsoft.com/office/drawing/2014/main" id="{276229D8-0BCE-454A-B84E-9B5A58D0582C}"/>
              </a:ext>
            </a:extLst>
          </p:cNvPr>
          <p:cNvSpPr txBox="1">
            <a:spLocks noGrp="1"/>
          </p:cNvSpPr>
          <p:nvPr>
            <p:ph type="title"/>
          </p:nvPr>
        </p:nvSpPr>
        <p:spPr>
          <a:xfrm>
            <a:off x="441068" y="145221"/>
            <a:ext cx="8474700" cy="708300"/>
          </a:xfrm>
          <a:prstGeom prst="rect">
            <a:avLst/>
          </a:prstGeom>
          <a:noFill/>
          <a:ln>
            <a:noFill/>
          </a:ln>
        </p:spPr>
        <p:txBody>
          <a:bodyPr spcFirstLastPara="1" wrap="square" lIns="0" tIns="0" rIns="0" bIns="0" anchor="ctr" anchorCtr="0">
            <a:noAutofit/>
          </a:bodyPr>
          <a:lstStyle>
            <a:lvl1pPr lvl="0">
              <a:lnSpc>
                <a:spcPct val="90000"/>
              </a:lnSpc>
              <a:spcBef>
                <a:spcPts val="0"/>
              </a:spcBef>
              <a:spcAft>
                <a:spcPts val="0"/>
              </a:spcAft>
              <a:buClr>
                <a:schemeClr val="accent1"/>
              </a:buClr>
              <a:buSzPts val="3000"/>
              <a:buFont typeface="DM Sans"/>
              <a:buNone/>
              <a:defRPr sz="3200" b="1">
                <a:solidFill>
                  <a:srgbClr val="E9475A"/>
                </a:solidFill>
                <a:latin typeface="DM Sans"/>
                <a:ea typeface="DM Sans"/>
                <a:cs typeface="DM Sans"/>
                <a:sym typeface="DM Sans"/>
              </a:defRPr>
            </a:lvl1pPr>
            <a:lvl2pPr lvl="1">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2pPr>
            <a:lvl3pPr lvl="2">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3pPr>
            <a:lvl4pPr lvl="3">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4pPr>
            <a:lvl5pPr lvl="4">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5pPr>
            <a:lvl6pPr lvl="5">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6pPr>
            <a:lvl7pPr lvl="6">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7pPr>
            <a:lvl8pPr lvl="7">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8pPr>
            <a:lvl9pPr lvl="8">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9pPr>
          </a:lstStyle>
          <a:p>
            <a:endParaRPr dirty="0"/>
          </a:p>
        </p:txBody>
      </p:sp>
      <p:sp>
        <p:nvSpPr>
          <p:cNvPr id="13" name="Rectangle 5">
            <a:extLst>
              <a:ext uri="{FF2B5EF4-FFF2-40B4-BE49-F238E27FC236}">
                <a16:creationId xmlns:a16="http://schemas.microsoft.com/office/drawing/2014/main" id="{9BECB99C-A83B-497E-AECA-E3B8981677AA}"/>
              </a:ext>
            </a:extLst>
          </p:cNvPr>
          <p:cNvSpPr>
            <a:spLocks noChangeArrowheads="1"/>
          </p:cNvSpPr>
          <p:nvPr userDrawn="1"/>
        </p:nvSpPr>
        <p:spPr bwMode="auto">
          <a:xfrm>
            <a:off x="-1588" y="7938"/>
            <a:ext cx="345002" cy="982866"/>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Tree>
    <p:extLst>
      <p:ext uri="{BB962C8B-B14F-4D97-AF65-F5344CB8AC3E}">
        <p14:creationId xmlns:p14="http://schemas.microsoft.com/office/powerpoint/2010/main" val="3558285648"/>
      </p:ext>
    </p:extLst>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slide blank ">
    <p:spTree>
      <p:nvGrpSpPr>
        <p:cNvPr id="1" name=""/>
        <p:cNvGrpSpPr/>
        <p:nvPr/>
      </p:nvGrpSpPr>
      <p:grpSpPr>
        <a:xfrm>
          <a:off x="0" y="0"/>
          <a:ext cx="0" cy="0"/>
          <a:chOff x="0" y="0"/>
          <a:chExt cx="0" cy="0"/>
        </a:xfrm>
      </p:grpSpPr>
      <p:sp>
        <p:nvSpPr>
          <p:cNvPr id="4" name="Rectangle 36">
            <a:extLst>
              <a:ext uri="{FF2B5EF4-FFF2-40B4-BE49-F238E27FC236}">
                <a16:creationId xmlns:a16="http://schemas.microsoft.com/office/drawing/2014/main" id="{53C0E963-BBC5-4C1E-AF7C-9083E6506E8B}"/>
              </a:ext>
            </a:extLst>
          </p:cNvPr>
          <p:cNvSpPr>
            <a:spLocks noChangeArrowheads="1"/>
          </p:cNvSpPr>
          <p:nvPr userDrawn="1"/>
        </p:nvSpPr>
        <p:spPr bwMode="auto">
          <a:xfrm>
            <a:off x="17462" y="6630701"/>
            <a:ext cx="5107296" cy="226474"/>
          </a:xfrm>
          <a:prstGeom prst="rect">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5" name="Rectangle 37">
            <a:extLst>
              <a:ext uri="{FF2B5EF4-FFF2-40B4-BE49-F238E27FC236}">
                <a16:creationId xmlns:a16="http://schemas.microsoft.com/office/drawing/2014/main" id="{2883F6BE-7EF8-4865-B2C0-E731C3AA8121}"/>
              </a:ext>
            </a:extLst>
          </p:cNvPr>
          <p:cNvSpPr>
            <a:spLocks noChangeArrowheads="1"/>
          </p:cNvSpPr>
          <p:nvPr userDrawn="1"/>
        </p:nvSpPr>
        <p:spPr bwMode="auto">
          <a:xfrm>
            <a:off x="5103592" y="6630701"/>
            <a:ext cx="3636275" cy="226474"/>
          </a:xfrm>
          <a:prstGeom prst="rect">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6" name="Rectangle 38">
            <a:extLst>
              <a:ext uri="{FF2B5EF4-FFF2-40B4-BE49-F238E27FC236}">
                <a16:creationId xmlns:a16="http://schemas.microsoft.com/office/drawing/2014/main" id="{E30645DA-ECFF-4364-8378-02FB7209F4C9}"/>
              </a:ext>
            </a:extLst>
          </p:cNvPr>
          <p:cNvSpPr>
            <a:spLocks noChangeArrowheads="1"/>
          </p:cNvSpPr>
          <p:nvPr userDrawn="1"/>
        </p:nvSpPr>
        <p:spPr bwMode="auto">
          <a:xfrm>
            <a:off x="8739867" y="6630701"/>
            <a:ext cx="2150440" cy="226474"/>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7" name="Rectangle 39">
            <a:extLst>
              <a:ext uri="{FF2B5EF4-FFF2-40B4-BE49-F238E27FC236}">
                <a16:creationId xmlns:a16="http://schemas.microsoft.com/office/drawing/2014/main" id="{52E2F79A-0247-4275-8273-0E86C9E95015}"/>
              </a:ext>
            </a:extLst>
          </p:cNvPr>
          <p:cNvSpPr>
            <a:spLocks noChangeArrowheads="1"/>
          </p:cNvSpPr>
          <p:nvPr userDrawn="1"/>
        </p:nvSpPr>
        <p:spPr bwMode="auto">
          <a:xfrm>
            <a:off x="10890307" y="6630701"/>
            <a:ext cx="1288995" cy="226474"/>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6" name="Google Shape;7;p1">
            <a:extLst>
              <a:ext uri="{FF2B5EF4-FFF2-40B4-BE49-F238E27FC236}">
                <a16:creationId xmlns:a16="http://schemas.microsoft.com/office/drawing/2014/main" id="{6B521205-9D36-4B4F-8B48-E8F2A5DDABAB}"/>
              </a:ext>
            </a:extLst>
          </p:cNvPr>
          <p:cNvSpPr txBox="1">
            <a:spLocks noGrp="1"/>
          </p:cNvSpPr>
          <p:nvPr>
            <p:ph type="title"/>
          </p:nvPr>
        </p:nvSpPr>
        <p:spPr>
          <a:xfrm>
            <a:off x="1858650" y="225120"/>
            <a:ext cx="8474700" cy="708300"/>
          </a:xfrm>
          <a:prstGeom prst="rect">
            <a:avLst/>
          </a:prstGeom>
          <a:noFill/>
          <a:ln>
            <a:noFill/>
          </a:ln>
        </p:spPr>
        <p:txBody>
          <a:bodyPr spcFirstLastPara="1" wrap="square" lIns="0" tIns="0" rIns="0" bIns="0" anchor="ctr" anchorCtr="0">
            <a:noAutofit/>
          </a:bodyPr>
          <a:lstStyle>
            <a:lvl1pPr lvl="0" algn="ctr">
              <a:lnSpc>
                <a:spcPct val="90000"/>
              </a:lnSpc>
              <a:spcBef>
                <a:spcPts val="0"/>
              </a:spcBef>
              <a:spcAft>
                <a:spcPts val="0"/>
              </a:spcAft>
              <a:buClr>
                <a:schemeClr val="accent1"/>
              </a:buClr>
              <a:buSzPts val="3000"/>
              <a:buFont typeface="DM Sans"/>
              <a:buNone/>
              <a:defRPr sz="3200" b="1" dirty="0">
                <a:solidFill>
                  <a:srgbClr val="E9475A"/>
                </a:solidFill>
                <a:latin typeface="DM Sans"/>
                <a:ea typeface="DM Sans"/>
                <a:cs typeface="DM Sans"/>
              </a:defRPr>
            </a:lvl1pPr>
            <a:lvl2pPr lvl="1">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2pPr>
            <a:lvl3pPr lvl="2">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3pPr>
            <a:lvl4pPr lvl="3">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4pPr>
            <a:lvl5pPr lvl="4">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5pPr>
            <a:lvl6pPr lvl="5">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6pPr>
            <a:lvl7pPr lvl="6">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7pPr>
            <a:lvl8pPr lvl="7">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8pPr>
            <a:lvl9pPr lvl="8">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9pPr>
          </a:lstStyle>
          <a:p>
            <a:pPr lvl="0">
              <a:spcBef>
                <a:spcPts val="0"/>
              </a:spcBef>
              <a:spcAft>
                <a:spcPts val="0"/>
              </a:spcAft>
              <a:buClr>
                <a:schemeClr val="accent1"/>
              </a:buClr>
              <a:buSzPts val="3000"/>
              <a:buFont typeface="DM Sans"/>
            </a:pPr>
            <a:endParaRPr dirty="0"/>
          </a:p>
        </p:txBody>
      </p:sp>
    </p:spTree>
    <p:extLst>
      <p:ext uri="{BB962C8B-B14F-4D97-AF65-F5344CB8AC3E}">
        <p14:creationId xmlns:p14="http://schemas.microsoft.com/office/powerpoint/2010/main" val="3692498683"/>
      </p:ext>
    </p:extLst>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Slide 4">
    <p:spTree>
      <p:nvGrpSpPr>
        <p:cNvPr id="1" name=""/>
        <p:cNvGrpSpPr/>
        <p:nvPr/>
      </p:nvGrpSpPr>
      <p:grpSpPr>
        <a:xfrm>
          <a:off x="0" y="0"/>
          <a:ext cx="0" cy="0"/>
          <a:chOff x="0" y="0"/>
          <a:chExt cx="0" cy="0"/>
        </a:xfrm>
      </p:grpSpPr>
      <p:grpSp>
        <p:nvGrpSpPr>
          <p:cNvPr id="27" name="Grupo 26">
            <a:extLst>
              <a:ext uri="{FF2B5EF4-FFF2-40B4-BE49-F238E27FC236}">
                <a16:creationId xmlns:a16="http://schemas.microsoft.com/office/drawing/2014/main" id="{49C3AD33-7460-441A-97EE-2DB4FF5D196F}"/>
              </a:ext>
            </a:extLst>
          </p:cNvPr>
          <p:cNvGrpSpPr/>
          <p:nvPr userDrawn="1"/>
        </p:nvGrpSpPr>
        <p:grpSpPr>
          <a:xfrm>
            <a:off x="455289" y="0"/>
            <a:ext cx="11736711" cy="671400"/>
            <a:chOff x="455289" y="0"/>
            <a:chExt cx="12403461" cy="709542"/>
          </a:xfrm>
        </p:grpSpPr>
        <p:cxnSp>
          <p:nvCxnSpPr>
            <p:cNvPr id="25" name="直接连接符 1">
              <a:extLst>
                <a:ext uri="{FF2B5EF4-FFF2-40B4-BE49-F238E27FC236}">
                  <a16:creationId xmlns:a16="http://schemas.microsoft.com/office/drawing/2014/main" id="{A1B1166F-0B74-4085-B781-0BDB6BF520F0}"/>
                </a:ext>
              </a:extLst>
            </p:cNvPr>
            <p:cNvCxnSpPr/>
            <p:nvPr userDrawn="1"/>
          </p:nvCxnSpPr>
          <p:spPr>
            <a:xfrm>
              <a:off x="455289" y="709542"/>
              <a:ext cx="10530592" cy="0"/>
            </a:xfrm>
            <a:prstGeom prst="line">
              <a:avLst/>
            </a:prstGeom>
            <a:ln w="317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26" name="矩形 2">
              <a:extLst>
                <a:ext uri="{FF2B5EF4-FFF2-40B4-BE49-F238E27FC236}">
                  <a16:creationId xmlns:a16="http://schemas.microsoft.com/office/drawing/2014/main" id="{6DF7C398-0300-4B5D-8139-0374B6AEDA21}"/>
                </a:ext>
              </a:extLst>
            </p:cNvPr>
            <p:cNvSpPr/>
            <p:nvPr userDrawn="1"/>
          </p:nvSpPr>
          <p:spPr>
            <a:xfrm>
              <a:off x="11125200" y="0"/>
              <a:ext cx="1733550" cy="709542"/>
            </a:xfrm>
            <a:prstGeom prst="rect">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370479286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Slide 4">
    <p:spTree>
      <p:nvGrpSpPr>
        <p:cNvPr id="1" name=""/>
        <p:cNvGrpSpPr/>
        <p:nvPr/>
      </p:nvGrpSpPr>
      <p:grpSpPr>
        <a:xfrm>
          <a:off x="0" y="0"/>
          <a:ext cx="0" cy="0"/>
          <a:chOff x="0" y="0"/>
          <a:chExt cx="0" cy="0"/>
        </a:xfrm>
      </p:grpSpPr>
      <p:sp>
        <p:nvSpPr>
          <p:cNvPr id="12" name="직사각형 2">
            <a:extLst>
              <a:ext uri="{FF2B5EF4-FFF2-40B4-BE49-F238E27FC236}">
                <a16:creationId xmlns:a16="http://schemas.microsoft.com/office/drawing/2014/main" id="{E554E77A-C328-4FE3-9BAF-5DB71ADFFD52}"/>
              </a:ext>
            </a:extLst>
          </p:cNvPr>
          <p:cNvSpPr/>
          <p:nvPr userDrawn="1"/>
        </p:nvSpPr>
        <p:spPr>
          <a:xfrm>
            <a:off x="7810877" y="2055155"/>
            <a:ext cx="3514372" cy="3514372"/>
          </a:xfrm>
          <a:prstGeom prst="rect">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그림 개체 틀 5">
            <a:extLst>
              <a:ext uri="{FF2B5EF4-FFF2-40B4-BE49-F238E27FC236}">
                <a16:creationId xmlns:a16="http://schemas.microsoft.com/office/drawing/2014/main" id="{B6209BF6-51E4-4FCB-9732-EC431F7FA440}"/>
              </a:ext>
            </a:extLst>
          </p:cNvPr>
          <p:cNvSpPr>
            <a:spLocks noGrp="1"/>
          </p:cNvSpPr>
          <p:nvPr userDrawn="1">
            <p:ph type="pic" sz="quarter" idx="13" hasCustomPrompt="1"/>
          </p:nvPr>
        </p:nvSpPr>
        <p:spPr>
          <a:xfrm>
            <a:off x="7550962" y="1813925"/>
            <a:ext cx="3514372" cy="3514372"/>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14" name="Rectangle 36">
            <a:extLst>
              <a:ext uri="{FF2B5EF4-FFF2-40B4-BE49-F238E27FC236}">
                <a16:creationId xmlns:a16="http://schemas.microsoft.com/office/drawing/2014/main" id="{B04A3166-E8BA-413D-B842-5A78C251ACDD}"/>
              </a:ext>
            </a:extLst>
          </p:cNvPr>
          <p:cNvSpPr>
            <a:spLocks noChangeArrowheads="1"/>
          </p:cNvSpPr>
          <p:nvPr userDrawn="1"/>
        </p:nvSpPr>
        <p:spPr bwMode="auto">
          <a:xfrm>
            <a:off x="17462" y="6630701"/>
            <a:ext cx="5107296" cy="226474"/>
          </a:xfrm>
          <a:prstGeom prst="rect">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5" name="Rectangle 37">
            <a:extLst>
              <a:ext uri="{FF2B5EF4-FFF2-40B4-BE49-F238E27FC236}">
                <a16:creationId xmlns:a16="http://schemas.microsoft.com/office/drawing/2014/main" id="{A8B34280-7FEE-4235-ADBD-CE6D2C9F654C}"/>
              </a:ext>
            </a:extLst>
          </p:cNvPr>
          <p:cNvSpPr>
            <a:spLocks noChangeArrowheads="1"/>
          </p:cNvSpPr>
          <p:nvPr userDrawn="1"/>
        </p:nvSpPr>
        <p:spPr bwMode="auto">
          <a:xfrm>
            <a:off x="5103592" y="6630701"/>
            <a:ext cx="3636275" cy="226474"/>
          </a:xfrm>
          <a:prstGeom prst="rect">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6" name="Rectangle 38">
            <a:extLst>
              <a:ext uri="{FF2B5EF4-FFF2-40B4-BE49-F238E27FC236}">
                <a16:creationId xmlns:a16="http://schemas.microsoft.com/office/drawing/2014/main" id="{40C4D231-281E-4CC6-91D4-D3C0A16E30AC}"/>
              </a:ext>
            </a:extLst>
          </p:cNvPr>
          <p:cNvSpPr>
            <a:spLocks noChangeArrowheads="1"/>
          </p:cNvSpPr>
          <p:nvPr userDrawn="1"/>
        </p:nvSpPr>
        <p:spPr bwMode="auto">
          <a:xfrm>
            <a:off x="8739867" y="6630701"/>
            <a:ext cx="2150440" cy="226474"/>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7" name="Rectangle 39">
            <a:extLst>
              <a:ext uri="{FF2B5EF4-FFF2-40B4-BE49-F238E27FC236}">
                <a16:creationId xmlns:a16="http://schemas.microsoft.com/office/drawing/2014/main" id="{721A4916-9EE8-4974-9532-40B77680AE61}"/>
              </a:ext>
            </a:extLst>
          </p:cNvPr>
          <p:cNvSpPr>
            <a:spLocks noChangeArrowheads="1"/>
          </p:cNvSpPr>
          <p:nvPr userDrawn="1"/>
        </p:nvSpPr>
        <p:spPr bwMode="auto">
          <a:xfrm>
            <a:off x="10890307" y="6630701"/>
            <a:ext cx="1288995" cy="226474"/>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8" name="Google Shape;7;p1">
            <a:extLst>
              <a:ext uri="{FF2B5EF4-FFF2-40B4-BE49-F238E27FC236}">
                <a16:creationId xmlns:a16="http://schemas.microsoft.com/office/drawing/2014/main" id="{DD99C156-3FAE-4F6A-8826-CF43FB77AD49}"/>
              </a:ext>
            </a:extLst>
          </p:cNvPr>
          <p:cNvSpPr txBox="1">
            <a:spLocks noGrp="1"/>
          </p:cNvSpPr>
          <p:nvPr>
            <p:ph type="title"/>
          </p:nvPr>
        </p:nvSpPr>
        <p:spPr>
          <a:xfrm>
            <a:off x="343414" y="145221"/>
            <a:ext cx="8474700" cy="708300"/>
          </a:xfrm>
          <a:prstGeom prst="rect">
            <a:avLst/>
          </a:prstGeom>
          <a:noFill/>
          <a:ln>
            <a:noFill/>
          </a:ln>
        </p:spPr>
        <p:txBody>
          <a:bodyPr spcFirstLastPara="1" wrap="square" lIns="0" tIns="0" rIns="0" bIns="0" anchor="ctr" anchorCtr="0">
            <a:noAutofit/>
          </a:bodyPr>
          <a:lstStyle>
            <a:lvl1pPr lvl="0">
              <a:lnSpc>
                <a:spcPct val="90000"/>
              </a:lnSpc>
              <a:spcBef>
                <a:spcPts val="0"/>
              </a:spcBef>
              <a:spcAft>
                <a:spcPts val="0"/>
              </a:spcAft>
              <a:buClr>
                <a:schemeClr val="accent1"/>
              </a:buClr>
              <a:buSzPts val="3000"/>
              <a:buFont typeface="DM Sans"/>
              <a:buNone/>
              <a:defRPr sz="3000" b="1">
                <a:solidFill>
                  <a:srgbClr val="E9475A"/>
                </a:solidFill>
                <a:latin typeface="DM Sans"/>
                <a:ea typeface="DM Sans"/>
                <a:cs typeface="DM Sans"/>
                <a:sym typeface="DM Sans"/>
              </a:defRPr>
            </a:lvl1pPr>
            <a:lvl2pPr lvl="1">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2pPr>
            <a:lvl3pPr lvl="2">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3pPr>
            <a:lvl4pPr lvl="3">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4pPr>
            <a:lvl5pPr lvl="4">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5pPr>
            <a:lvl6pPr lvl="5">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6pPr>
            <a:lvl7pPr lvl="6">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7pPr>
            <a:lvl8pPr lvl="7">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8pPr>
            <a:lvl9pPr lvl="8">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9pPr>
          </a:lstStyle>
          <a:p>
            <a:endParaRPr dirty="0"/>
          </a:p>
        </p:txBody>
      </p:sp>
      <p:sp>
        <p:nvSpPr>
          <p:cNvPr id="19" name="Rectangle 5">
            <a:extLst>
              <a:ext uri="{FF2B5EF4-FFF2-40B4-BE49-F238E27FC236}">
                <a16:creationId xmlns:a16="http://schemas.microsoft.com/office/drawing/2014/main" id="{B973F8A6-8C5B-45FE-89BE-E5561FD98300}"/>
              </a:ext>
            </a:extLst>
          </p:cNvPr>
          <p:cNvSpPr>
            <a:spLocks noChangeArrowheads="1"/>
          </p:cNvSpPr>
          <p:nvPr userDrawn="1"/>
        </p:nvSpPr>
        <p:spPr bwMode="auto">
          <a:xfrm>
            <a:off x="-1588" y="7938"/>
            <a:ext cx="345002" cy="982866"/>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Tree>
    <p:extLst>
      <p:ext uri="{BB962C8B-B14F-4D97-AF65-F5344CB8AC3E}">
        <p14:creationId xmlns:p14="http://schemas.microsoft.com/office/powerpoint/2010/main" val="158467741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Slide 4">
    <p:spTree>
      <p:nvGrpSpPr>
        <p:cNvPr id="1" name=""/>
        <p:cNvGrpSpPr/>
        <p:nvPr/>
      </p:nvGrpSpPr>
      <p:grpSpPr>
        <a:xfrm>
          <a:off x="0" y="0"/>
          <a:ext cx="0" cy="0"/>
          <a:chOff x="0" y="0"/>
          <a:chExt cx="0" cy="0"/>
        </a:xfrm>
      </p:grpSpPr>
      <p:sp>
        <p:nvSpPr>
          <p:cNvPr id="15" name="Rectangle 5">
            <a:extLst>
              <a:ext uri="{FF2B5EF4-FFF2-40B4-BE49-F238E27FC236}">
                <a16:creationId xmlns:a16="http://schemas.microsoft.com/office/drawing/2014/main" id="{52E63B81-C013-419D-A37E-0A48B934F103}"/>
              </a:ext>
            </a:extLst>
          </p:cNvPr>
          <p:cNvSpPr>
            <a:spLocks noChangeArrowheads="1"/>
          </p:cNvSpPr>
          <p:nvPr userDrawn="1"/>
        </p:nvSpPr>
        <p:spPr bwMode="auto">
          <a:xfrm>
            <a:off x="-1588" y="7938"/>
            <a:ext cx="345044" cy="1111336"/>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6" name="Rectangle 6">
            <a:extLst>
              <a:ext uri="{FF2B5EF4-FFF2-40B4-BE49-F238E27FC236}">
                <a16:creationId xmlns:a16="http://schemas.microsoft.com/office/drawing/2014/main" id="{131F0E37-8AD8-49C0-BAAF-85BD1C457B8D}"/>
              </a:ext>
            </a:extLst>
          </p:cNvPr>
          <p:cNvSpPr>
            <a:spLocks noChangeArrowheads="1"/>
          </p:cNvSpPr>
          <p:nvPr userDrawn="1"/>
        </p:nvSpPr>
        <p:spPr bwMode="auto">
          <a:xfrm>
            <a:off x="343456" y="7938"/>
            <a:ext cx="10198885" cy="1079583"/>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solidFill>
                <a:schemeClr val="bg1"/>
              </a:solidFill>
            </a:endParaRPr>
          </a:p>
        </p:txBody>
      </p:sp>
      <p:sp>
        <p:nvSpPr>
          <p:cNvPr id="17" name="Rectangle 7">
            <a:extLst>
              <a:ext uri="{FF2B5EF4-FFF2-40B4-BE49-F238E27FC236}">
                <a16:creationId xmlns:a16="http://schemas.microsoft.com/office/drawing/2014/main" id="{B4245C4A-4D8F-4436-B1B3-6D1D518F595B}"/>
              </a:ext>
            </a:extLst>
          </p:cNvPr>
          <p:cNvSpPr>
            <a:spLocks noChangeArrowheads="1"/>
          </p:cNvSpPr>
          <p:nvPr userDrawn="1"/>
        </p:nvSpPr>
        <p:spPr bwMode="auto">
          <a:xfrm>
            <a:off x="343456" y="1089639"/>
            <a:ext cx="11850012" cy="29636"/>
          </a:xfrm>
          <a:prstGeom prst="rect">
            <a:avLst/>
          </a:prstGeom>
          <a:solidFill>
            <a:srgbClr val="E9475A"/>
          </a:solidFill>
          <a:ln w="9525">
            <a:noFill/>
            <a:miter lim="800000"/>
            <a:headEnd/>
            <a:tailEnd/>
          </a:ln>
        </p:spPr>
        <p:txBody>
          <a:bodyPr vert="horz" wrap="square" lIns="91440" tIns="45720" rIns="91440" bIns="45720" numCol="1" anchor="t" anchorCtr="0" compatLnSpc="1">
            <a:prstTxWarp prst="textNoShape">
              <a:avLst/>
            </a:prstTxWarp>
          </a:bodyPr>
          <a:lstStyle/>
          <a:p>
            <a:endParaRPr lang="es-PE" dirty="0"/>
          </a:p>
        </p:txBody>
      </p:sp>
      <p:sp>
        <p:nvSpPr>
          <p:cNvPr id="18" name="Oval 34">
            <a:extLst>
              <a:ext uri="{FF2B5EF4-FFF2-40B4-BE49-F238E27FC236}">
                <a16:creationId xmlns:a16="http://schemas.microsoft.com/office/drawing/2014/main" id="{5C9DA8F5-FCAE-48DD-BBA1-0FCF4CB3A69B}"/>
              </a:ext>
            </a:extLst>
          </p:cNvPr>
          <p:cNvSpPr>
            <a:spLocks noChangeArrowheads="1"/>
          </p:cNvSpPr>
          <p:nvPr userDrawn="1"/>
        </p:nvSpPr>
        <p:spPr bwMode="auto">
          <a:xfrm>
            <a:off x="10885267" y="90495"/>
            <a:ext cx="906003" cy="910237"/>
          </a:xfrm>
          <a:prstGeom prst="ellipse">
            <a:avLst/>
          </a:prstGeom>
          <a:solidFill>
            <a:srgbClr val="28A6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 name="Freeform 35">
            <a:extLst>
              <a:ext uri="{FF2B5EF4-FFF2-40B4-BE49-F238E27FC236}">
                <a16:creationId xmlns:a16="http://schemas.microsoft.com/office/drawing/2014/main" id="{5FA1D167-11CE-41B7-A11F-B07B4E680F71}"/>
              </a:ext>
            </a:extLst>
          </p:cNvPr>
          <p:cNvSpPr>
            <a:spLocks/>
          </p:cNvSpPr>
          <p:nvPr userDrawn="1"/>
        </p:nvSpPr>
        <p:spPr bwMode="auto">
          <a:xfrm>
            <a:off x="10944539" y="183636"/>
            <a:ext cx="647750" cy="681619"/>
          </a:xfrm>
          <a:custGeom>
            <a:avLst/>
            <a:gdLst>
              <a:gd name="T0" fmla="*/ 38 w 204"/>
              <a:gd name="T1" fmla="*/ 0 h 215"/>
              <a:gd name="T2" fmla="*/ 29 w 204"/>
              <a:gd name="T3" fmla="*/ 35 h 215"/>
              <a:gd name="T4" fmla="*/ 28 w 204"/>
              <a:gd name="T5" fmla="*/ 56 h 215"/>
              <a:gd name="T6" fmla="*/ 38 w 204"/>
              <a:gd name="T7" fmla="*/ 66 h 215"/>
              <a:gd name="T8" fmla="*/ 61 w 204"/>
              <a:gd name="T9" fmla="*/ 67 h 215"/>
              <a:gd name="T10" fmla="*/ 71 w 204"/>
              <a:gd name="T11" fmla="*/ 75 h 215"/>
              <a:gd name="T12" fmla="*/ 80 w 204"/>
              <a:gd name="T13" fmla="*/ 92 h 215"/>
              <a:gd name="T14" fmla="*/ 85 w 204"/>
              <a:gd name="T15" fmla="*/ 109 h 215"/>
              <a:gd name="T16" fmla="*/ 104 w 204"/>
              <a:gd name="T17" fmla="*/ 131 h 215"/>
              <a:gd name="T18" fmla="*/ 106 w 204"/>
              <a:gd name="T19" fmla="*/ 120 h 215"/>
              <a:gd name="T20" fmla="*/ 111 w 204"/>
              <a:gd name="T21" fmla="*/ 113 h 215"/>
              <a:gd name="T22" fmla="*/ 120 w 204"/>
              <a:gd name="T23" fmla="*/ 111 h 215"/>
              <a:gd name="T24" fmla="*/ 123 w 204"/>
              <a:gd name="T25" fmla="*/ 113 h 215"/>
              <a:gd name="T26" fmla="*/ 124 w 204"/>
              <a:gd name="T27" fmla="*/ 122 h 215"/>
              <a:gd name="T28" fmla="*/ 131 w 204"/>
              <a:gd name="T29" fmla="*/ 118 h 215"/>
              <a:gd name="T30" fmla="*/ 134 w 204"/>
              <a:gd name="T31" fmla="*/ 115 h 215"/>
              <a:gd name="T32" fmla="*/ 133 w 204"/>
              <a:gd name="T33" fmla="*/ 107 h 215"/>
              <a:gd name="T34" fmla="*/ 121 w 204"/>
              <a:gd name="T35" fmla="*/ 105 h 215"/>
              <a:gd name="T36" fmla="*/ 108 w 204"/>
              <a:gd name="T37" fmla="*/ 100 h 215"/>
              <a:gd name="T38" fmla="*/ 110 w 204"/>
              <a:gd name="T39" fmla="*/ 80 h 215"/>
              <a:gd name="T40" fmla="*/ 102 w 204"/>
              <a:gd name="T41" fmla="*/ 64 h 215"/>
              <a:gd name="T42" fmla="*/ 118 w 204"/>
              <a:gd name="T43" fmla="*/ 24 h 215"/>
              <a:gd name="T44" fmla="*/ 166 w 204"/>
              <a:gd name="T45" fmla="*/ 16 h 215"/>
              <a:gd name="T46" fmla="*/ 196 w 204"/>
              <a:gd name="T47" fmla="*/ 40 h 215"/>
              <a:gd name="T48" fmla="*/ 202 w 204"/>
              <a:gd name="T49" fmla="*/ 66 h 215"/>
              <a:gd name="T50" fmla="*/ 179 w 204"/>
              <a:gd name="T51" fmla="*/ 104 h 215"/>
              <a:gd name="T52" fmla="*/ 195 w 204"/>
              <a:gd name="T53" fmla="*/ 149 h 215"/>
              <a:gd name="T54" fmla="*/ 185 w 204"/>
              <a:gd name="T55" fmla="*/ 186 h 215"/>
              <a:gd name="T56" fmla="*/ 153 w 204"/>
              <a:gd name="T57" fmla="*/ 211 h 215"/>
              <a:gd name="T58" fmla="*/ 125 w 204"/>
              <a:gd name="T59" fmla="*/ 212 h 215"/>
              <a:gd name="T60" fmla="*/ 101 w 204"/>
              <a:gd name="T61" fmla="*/ 200 h 215"/>
              <a:gd name="T62" fmla="*/ 94 w 204"/>
              <a:gd name="T63" fmla="*/ 182 h 215"/>
              <a:gd name="T64" fmla="*/ 89 w 204"/>
              <a:gd name="T65" fmla="*/ 170 h 215"/>
              <a:gd name="T66" fmla="*/ 72 w 204"/>
              <a:gd name="T67" fmla="*/ 178 h 215"/>
              <a:gd name="T68" fmla="*/ 61 w 204"/>
              <a:gd name="T69" fmla="*/ 190 h 215"/>
              <a:gd name="T70" fmla="*/ 43 w 204"/>
              <a:gd name="T71" fmla="*/ 188 h 215"/>
              <a:gd name="T72" fmla="*/ 36 w 204"/>
              <a:gd name="T73" fmla="*/ 175 h 215"/>
              <a:gd name="T74" fmla="*/ 43 w 204"/>
              <a:gd name="T75" fmla="*/ 173 h 215"/>
              <a:gd name="T76" fmla="*/ 52 w 204"/>
              <a:gd name="T77" fmla="*/ 176 h 215"/>
              <a:gd name="T78" fmla="*/ 63 w 204"/>
              <a:gd name="T79" fmla="*/ 159 h 215"/>
              <a:gd name="T80" fmla="*/ 76 w 204"/>
              <a:gd name="T81" fmla="*/ 146 h 215"/>
              <a:gd name="T82" fmla="*/ 89 w 204"/>
              <a:gd name="T83" fmla="*/ 145 h 215"/>
              <a:gd name="T84" fmla="*/ 96 w 204"/>
              <a:gd name="T85" fmla="*/ 150 h 215"/>
              <a:gd name="T86" fmla="*/ 107 w 204"/>
              <a:gd name="T87" fmla="*/ 151 h 215"/>
              <a:gd name="T88" fmla="*/ 118 w 204"/>
              <a:gd name="T89" fmla="*/ 144 h 215"/>
              <a:gd name="T90" fmla="*/ 107 w 204"/>
              <a:gd name="T91" fmla="*/ 143 h 215"/>
              <a:gd name="T92" fmla="*/ 93 w 204"/>
              <a:gd name="T93" fmla="*/ 137 h 215"/>
              <a:gd name="T94" fmla="*/ 80 w 204"/>
              <a:gd name="T95" fmla="*/ 121 h 215"/>
              <a:gd name="T96" fmla="*/ 72 w 204"/>
              <a:gd name="T97" fmla="*/ 105 h 215"/>
              <a:gd name="T98" fmla="*/ 65 w 204"/>
              <a:gd name="T99" fmla="*/ 89 h 215"/>
              <a:gd name="T100" fmla="*/ 55 w 204"/>
              <a:gd name="T101" fmla="*/ 86 h 215"/>
              <a:gd name="T102" fmla="*/ 43 w 204"/>
              <a:gd name="T103" fmla="*/ 87 h 215"/>
              <a:gd name="T104" fmla="*/ 23 w 204"/>
              <a:gd name="T105" fmla="*/ 87 h 215"/>
              <a:gd name="T106" fmla="*/ 8 w 204"/>
              <a:gd name="T107" fmla="*/ 75 h 215"/>
              <a:gd name="T108" fmla="*/ 0 w 204"/>
              <a:gd name="T109" fmla="*/ 46 h 215"/>
              <a:gd name="T110" fmla="*/ 18 w 204"/>
              <a:gd name="T111" fmla="*/ 19 h 215"/>
              <a:gd name="T112" fmla="*/ 38 w 204"/>
              <a:gd name="T113"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 h="215">
                <a:moveTo>
                  <a:pt x="38" y="0"/>
                </a:moveTo>
                <a:cubicBezTo>
                  <a:pt x="34" y="11"/>
                  <a:pt x="31" y="27"/>
                  <a:pt x="29" y="35"/>
                </a:cubicBezTo>
                <a:cubicBezTo>
                  <a:pt x="27" y="46"/>
                  <a:pt x="26" y="51"/>
                  <a:pt x="28" y="56"/>
                </a:cubicBezTo>
                <a:cubicBezTo>
                  <a:pt x="29" y="57"/>
                  <a:pt x="32" y="63"/>
                  <a:pt x="38" y="66"/>
                </a:cubicBezTo>
                <a:cubicBezTo>
                  <a:pt x="47" y="69"/>
                  <a:pt x="52" y="63"/>
                  <a:pt x="61" y="67"/>
                </a:cubicBezTo>
                <a:cubicBezTo>
                  <a:pt x="65" y="68"/>
                  <a:pt x="68" y="71"/>
                  <a:pt x="71" y="75"/>
                </a:cubicBezTo>
                <a:cubicBezTo>
                  <a:pt x="73" y="77"/>
                  <a:pt x="76" y="81"/>
                  <a:pt x="80" y="92"/>
                </a:cubicBezTo>
                <a:cubicBezTo>
                  <a:pt x="83" y="102"/>
                  <a:pt x="83" y="104"/>
                  <a:pt x="85" y="109"/>
                </a:cubicBezTo>
                <a:cubicBezTo>
                  <a:pt x="87" y="115"/>
                  <a:pt x="92" y="123"/>
                  <a:pt x="104" y="131"/>
                </a:cubicBezTo>
                <a:cubicBezTo>
                  <a:pt x="104" y="126"/>
                  <a:pt x="105" y="122"/>
                  <a:pt x="106" y="120"/>
                </a:cubicBezTo>
                <a:cubicBezTo>
                  <a:pt x="107" y="117"/>
                  <a:pt x="108" y="114"/>
                  <a:pt x="111" y="113"/>
                </a:cubicBezTo>
                <a:cubicBezTo>
                  <a:pt x="112" y="112"/>
                  <a:pt x="115" y="110"/>
                  <a:pt x="120" y="111"/>
                </a:cubicBezTo>
                <a:cubicBezTo>
                  <a:pt x="121" y="112"/>
                  <a:pt x="122" y="113"/>
                  <a:pt x="123" y="113"/>
                </a:cubicBezTo>
                <a:cubicBezTo>
                  <a:pt x="123" y="116"/>
                  <a:pt x="124" y="119"/>
                  <a:pt x="124" y="122"/>
                </a:cubicBezTo>
                <a:cubicBezTo>
                  <a:pt x="127" y="121"/>
                  <a:pt x="130" y="119"/>
                  <a:pt x="131" y="118"/>
                </a:cubicBezTo>
                <a:cubicBezTo>
                  <a:pt x="132" y="117"/>
                  <a:pt x="134" y="116"/>
                  <a:pt x="134" y="115"/>
                </a:cubicBezTo>
                <a:cubicBezTo>
                  <a:pt x="135" y="111"/>
                  <a:pt x="133" y="108"/>
                  <a:pt x="133" y="107"/>
                </a:cubicBezTo>
                <a:cubicBezTo>
                  <a:pt x="130" y="107"/>
                  <a:pt x="126" y="107"/>
                  <a:pt x="121" y="105"/>
                </a:cubicBezTo>
                <a:cubicBezTo>
                  <a:pt x="115" y="104"/>
                  <a:pt x="111" y="103"/>
                  <a:pt x="108" y="100"/>
                </a:cubicBezTo>
                <a:cubicBezTo>
                  <a:pt x="103" y="93"/>
                  <a:pt x="109" y="81"/>
                  <a:pt x="110" y="80"/>
                </a:cubicBezTo>
                <a:cubicBezTo>
                  <a:pt x="107" y="77"/>
                  <a:pt x="103" y="72"/>
                  <a:pt x="102" y="64"/>
                </a:cubicBezTo>
                <a:cubicBezTo>
                  <a:pt x="99" y="48"/>
                  <a:pt x="108" y="32"/>
                  <a:pt x="118" y="24"/>
                </a:cubicBezTo>
                <a:cubicBezTo>
                  <a:pt x="137" y="8"/>
                  <a:pt x="162" y="15"/>
                  <a:pt x="166" y="16"/>
                </a:cubicBezTo>
                <a:cubicBezTo>
                  <a:pt x="170" y="18"/>
                  <a:pt x="186" y="23"/>
                  <a:pt x="196" y="40"/>
                </a:cubicBezTo>
                <a:cubicBezTo>
                  <a:pt x="198" y="44"/>
                  <a:pt x="204" y="53"/>
                  <a:pt x="202" y="66"/>
                </a:cubicBezTo>
                <a:cubicBezTo>
                  <a:pt x="200" y="87"/>
                  <a:pt x="182" y="102"/>
                  <a:pt x="179" y="104"/>
                </a:cubicBezTo>
                <a:cubicBezTo>
                  <a:pt x="185" y="111"/>
                  <a:pt x="193" y="130"/>
                  <a:pt x="195" y="149"/>
                </a:cubicBezTo>
                <a:cubicBezTo>
                  <a:pt x="196" y="156"/>
                  <a:pt x="194" y="171"/>
                  <a:pt x="185" y="186"/>
                </a:cubicBezTo>
                <a:cubicBezTo>
                  <a:pt x="182" y="191"/>
                  <a:pt x="172" y="205"/>
                  <a:pt x="153" y="211"/>
                </a:cubicBezTo>
                <a:cubicBezTo>
                  <a:pt x="140" y="215"/>
                  <a:pt x="130" y="213"/>
                  <a:pt x="125" y="212"/>
                </a:cubicBezTo>
                <a:cubicBezTo>
                  <a:pt x="116" y="210"/>
                  <a:pt x="106" y="208"/>
                  <a:pt x="101" y="200"/>
                </a:cubicBezTo>
                <a:cubicBezTo>
                  <a:pt x="99" y="198"/>
                  <a:pt x="97" y="193"/>
                  <a:pt x="94" y="182"/>
                </a:cubicBezTo>
                <a:cubicBezTo>
                  <a:pt x="91" y="173"/>
                  <a:pt x="91" y="171"/>
                  <a:pt x="89" y="170"/>
                </a:cubicBezTo>
                <a:cubicBezTo>
                  <a:pt x="83" y="167"/>
                  <a:pt x="74" y="176"/>
                  <a:pt x="72" y="178"/>
                </a:cubicBezTo>
                <a:cubicBezTo>
                  <a:pt x="65" y="185"/>
                  <a:pt x="66" y="188"/>
                  <a:pt x="61" y="190"/>
                </a:cubicBezTo>
                <a:cubicBezTo>
                  <a:pt x="55" y="193"/>
                  <a:pt x="48" y="191"/>
                  <a:pt x="43" y="188"/>
                </a:cubicBezTo>
                <a:cubicBezTo>
                  <a:pt x="37" y="183"/>
                  <a:pt x="36" y="176"/>
                  <a:pt x="36" y="175"/>
                </a:cubicBezTo>
                <a:cubicBezTo>
                  <a:pt x="37" y="175"/>
                  <a:pt x="39" y="172"/>
                  <a:pt x="43" y="173"/>
                </a:cubicBezTo>
                <a:cubicBezTo>
                  <a:pt x="48" y="173"/>
                  <a:pt x="51" y="176"/>
                  <a:pt x="52" y="176"/>
                </a:cubicBezTo>
                <a:cubicBezTo>
                  <a:pt x="56" y="169"/>
                  <a:pt x="60" y="164"/>
                  <a:pt x="63" y="159"/>
                </a:cubicBezTo>
                <a:cubicBezTo>
                  <a:pt x="70" y="149"/>
                  <a:pt x="72" y="147"/>
                  <a:pt x="76" y="146"/>
                </a:cubicBezTo>
                <a:cubicBezTo>
                  <a:pt x="77" y="146"/>
                  <a:pt x="83" y="143"/>
                  <a:pt x="89" y="145"/>
                </a:cubicBezTo>
                <a:cubicBezTo>
                  <a:pt x="92" y="147"/>
                  <a:pt x="92" y="149"/>
                  <a:pt x="96" y="150"/>
                </a:cubicBezTo>
                <a:cubicBezTo>
                  <a:pt x="101" y="152"/>
                  <a:pt x="106" y="151"/>
                  <a:pt x="107" y="151"/>
                </a:cubicBezTo>
                <a:cubicBezTo>
                  <a:pt x="113" y="149"/>
                  <a:pt x="117" y="145"/>
                  <a:pt x="118" y="144"/>
                </a:cubicBezTo>
                <a:cubicBezTo>
                  <a:pt x="115" y="144"/>
                  <a:pt x="111" y="144"/>
                  <a:pt x="107" y="143"/>
                </a:cubicBezTo>
                <a:cubicBezTo>
                  <a:pt x="100" y="142"/>
                  <a:pt x="96" y="139"/>
                  <a:pt x="93" y="137"/>
                </a:cubicBezTo>
                <a:cubicBezTo>
                  <a:pt x="87" y="132"/>
                  <a:pt x="84" y="127"/>
                  <a:pt x="80" y="121"/>
                </a:cubicBezTo>
                <a:cubicBezTo>
                  <a:pt x="78" y="118"/>
                  <a:pt x="75" y="113"/>
                  <a:pt x="72" y="105"/>
                </a:cubicBezTo>
                <a:cubicBezTo>
                  <a:pt x="69" y="96"/>
                  <a:pt x="69" y="92"/>
                  <a:pt x="65" y="89"/>
                </a:cubicBezTo>
                <a:cubicBezTo>
                  <a:pt x="62" y="87"/>
                  <a:pt x="58" y="87"/>
                  <a:pt x="55" y="86"/>
                </a:cubicBezTo>
                <a:cubicBezTo>
                  <a:pt x="50" y="85"/>
                  <a:pt x="47" y="86"/>
                  <a:pt x="43" y="87"/>
                </a:cubicBezTo>
                <a:cubicBezTo>
                  <a:pt x="35" y="88"/>
                  <a:pt x="29" y="89"/>
                  <a:pt x="23" y="87"/>
                </a:cubicBezTo>
                <a:cubicBezTo>
                  <a:pt x="15" y="85"/>
                  <a:pt x="11" y="79"/>
                  <a:pt x="8" y="75"/>
                </a:cubicBezTo>
                <a:cubicBezTo>
                  <a:pt x="0" y="64"/>
                  <a:pt x="0" y="51"/>
                  <a:pt x="0" y="46"/>
                </a:cubicBezTo>
                <a:cubicBezTo>
                  <a:pt x="3" y="39"/>
                  <a:pt x="7" y="28"/>
                  <a:pt x="18" y="19"/>
                </a:cubicBezTo>
                <a:cubicBezTo>
                  <a:pt x="25" y="12"/>
                  <a:pt x="33" y="3"/>
                  <a:pt x="38" y="0"/>
                </a:cubicBezTo>
                <a:close/>
              </a:path>
            </a:pathLst>
          </a:custGeom>
          <a:solidFill>
            <a:srgbClr val="376E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 name="Google Shape;27;p5">
            <a:extLst>
              <a:ext uri="{FF2B5EF4-FFF2-40B4-BE49-F238E27FC236}">
                <a16:creationId xmlns:a16="http://schemas.microsoft.com/office/drawing/2014/main" id="{5A671028-FA37-4D9C-B5DC-9F432730DF24}"/>
              </a:ext>
            </a:extLst>
          </p:cNvPr>
          <p:cNvSpPr txBox="1">
            <a:spLocks noGrp="1"/>
          </p:cNvSpPr>
          <p:nvPr userDrawn="1">
            <p:ph type="title"/>
          </p:nvPr>
        </p:nvSpPr>
        <p:spPr>
          <a:xfrm>
            <a:off x="400730" y="226686"/>
            <a:ext cx="9222389" cy="708300"/>
          </a:xfrm>
          <a:prstGeom prst="rect">
            <a:avLst/>
          </a:prstGeom>
        </p:spPr>
        <p:txBody>
          <a:bodyPr spcFirstLastPara="1" wrap="square" lIns="0" tIns="0" rIns="0" bIns="0" anchor="ctr" anchorCtr="0">
            <a:noAutofit/>
          </a:bodyPr>
          <a:lstStyle>
            <a:lvl1pPr lvl="0">
              <a:spcBef>
                <a:spcPts val="0"/>
              </a:spcBef>
              <a:spcAft>
                <a:spcPts val="0"/>
              </a:spcAft>
              <a:buSzPts val="3000"/>
              <a:buNone/>
              <a:defRPr sz="3200">
                <a:solidFill>
                  <a:schemeClr val="bg1"/>
                </a:solidFill>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dirty="0"/>
          </a:p>
        </p:txBody>
      </p:sp>
      <p:sp>
        <p:nvSpPr>
          <p:cNvPr id="27" name="Rectangle 36">
            <a:extLst>
              <a:ext uri="{FF2B5EF4-FFF2-40B4-BE49-F238E27FC236}">
                <a16:creationId xmlns:a16="http://schemas.microsoft.com/office/drawing/2014/main" id="{9CC21FC8-60AD-476E-A071-71B208AA97D8}"/>
              </a:ext>
            </a:extLst>
          </p:cNvPr>
          <p:cNvSpPr>
            <a:spLocks noChangeArrowheads="1"/>
          </p:cNvSpPr>
          <p:nvPr userDrawn="1"/>
        </p:nvSpPr>
        <p:spPr bwMode="auto">
          <a:xfrm>
            <a:off x="12422" y="6632466"/>
            <a:ext cx="5107296" cy="226474"/>
          </a:xfrm>
          <a:prstGeom prst="rect">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28" name="Rectangle 37">
            <a:extLst>
              <a:ext uri="{FF2B5EF4-FFF2-40B4-BE49-F238E27FC236}">
                <a16:creationId xmlns:a16="http://schemas.microsoft.com/office/drawing/2014/main" id="{0C8A2595-C2D3-4F10-9793-FB55B9DEA0EB}"/>
              </a:ext>
            </a:extLst>
          </p:cNvPr>
          <p:cNvSpPr>
            <a:spLocks noChangeArrowheads="1"/>
          </p:cNvSpPr>
          <p:nvPr userDrawn="1"/>
        </p:nvSpPr>
        <p:spPr bwMode="auto">
          <a:xfrm>
            <a:off x="5098552" y="6632466"/>
            <a:ext cx="3636275" cy="226474"/>
          </a:xfrm>
          <a:prstGeom prst="rect">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29" name="Rectangle 38">
            <a:extLst>
              <a:ext uri="{FF2B5EF4-FFF2-40B4-BE49-F238E27FC236}">
                <a16:creationId xmlns:a16="http://schemas.microsoft.com/office/drawing/2014/main" id="{F91202FC-5766-4C62-BEEA-4FF3EC77D2EC}"/>
              </a:ext>
            </a:extLst>
          </p:cNvPr>
          <p:cNvSpPr>
            <a:spLocks noChangeArrowheads="1"/>
          </p:cNvSpPr>
          <p:nvPr userDrawn="1"/>
        </p:nvSpPr>
        <p:spPr bwMode="auto">
          <a:xfrm>
            <a:off x="8734827" y="6632466"/>
            <a:ext cx="2150440" cy="226474"/>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30" name="Rectangle 39">
            <a:extLst>
              <a:ext uri="{FF2B5EF4-FFF2-40B4-BE49-F238E27FC236}">
                <a16:creationId xmlns:a16="http://schemas.microsoft.com/office/drawing/2014/main" id="{8B0D69C6-83F5-426B-AA7F-9EB72CCA939D}"/>
              </a:ext>
            </a:extLst>
          </p:cNvPr>
          <p:cNvSpPr>
            <a:spLocks noChangeArrowheads="1"/>
          </p:cNvSpPr>
          <p:nvPr userDrawn="1"/>
        </p:nvSpPr>
        <p:spPr bwMode="auto">
          <a:xfrm>
            <a:off x="10885267" y="6632466"/>
            <a:ext cx="1288995" cy="226474"/>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Tree>
    <p:extLst>
      <p:ext uri="{BB962C8B-B14F-4D97-AF65-F5344CB8AC3E}">
        <p14:creationId xmlns:p14="http://schemas.microsoft.com/office/powerpoint/2010/main" val="231190419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_slide blank ">
    <p:spTree>
      <p:nvGrpSpPr>
        <p:cNvPr id="1" name=""/>
        <p:cNvGrpSpPr/>
        <p:nvPr/>
      </p:nvGrpSpPr>
      <p:grpSpPr>
        <a:xfrm>
          <a:off x="0" y="0"/>
          <a:ext cx="0" cy="0"/>
          <a:chOff x="0" y="0"/>
          <a:chExt cx="0" cy="0"/>
        </a:xfrm>
      </p:grpSpPr>
    </p:spTree>
    <p:extLst>
      <p:ext uri="{BB962C8B-B14F-4D97-AF65-F5344CB8AC3E}">
        <p14:creationId xmlns:p14="http://schemas.microsoft.com/office/powerpoint/2010/main" val="355620027"/>
      </p:ext>
    </p:extLst>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5_Slide 4">
    <p:spTree>
      <p:nvGrpSpPr>
        <p:cNvPr id="1" name=""/>
        <p:cNvGrpSpPr/>
        <p:nvPr/>
      </p:nvGrpSpPr>
      <p:grpSpPr>
        <a:xfrm>
          <a:off x="0" y="0"/>
          <a:ext cx="0" cy="0"/>
          <a:chOff x="0" y="0"/>
          <a:chExt cx="0" cy="0"/>
        </a:xfrm>
      </p:grpSpPr>
      <p:sp>
        <p:nvSpPr>
          <p:cNvPr id="27" name="그림 개체 틀 5">
            <a:extLst>
              <a:ext uri="{FF2B5EF4-FFF2-40B4-BE49-F238E27FC236}">
                <a16:creationId xmlns:a16="http://schemas.microsoft.com/office/drawing/2014/main" id="{B8C69FCC-3081-4E23-84E1-F2379509B5DD}"/>
              </a:ext>
            </a:extLst>
          </p:cNvPr>
          <p:cNvSpPr>
            <a:spLocks noGrp="1"/>
          </p:cNvSpPr>
          <p:nvPr>
            <p:ph type="pic" sz="quarter" idx="12" hasCustomPrompt="1"/>
          </p:nvPr>
        </p:nvSpPr>
        <p:spPr>
          <a:xfrm>
            <a:off x="1767304"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ts val="0"/>
              </a:spcAft>
              <a:buClrTx/>
              <a:buSzTx/>
              <a:buFontTx/>
              <a:buNone/>
              <a:tabLst/>
              <a:defRPr sz="1200"/>
            </a:lvl1pPr>
          </a:lstStyle>
          <a:p>
            <a:r>
              <a:rPr lang="en-US" altLang="ko-KR" dirty="0"/>
              <a:t>Your Picture Here</a:t>
            </a:r>
            <a:endParaRPr lang="ko-KR" altLang="en-US" dirty="0"/>
          </a:p>
        </p:txBody>
      </p:sp>
      <p:sp>
        <p:nvSpPr>
          <p:cNvPr id="28" name="직사각형 2">
            <a:extLst>
              <a:ext uri="{FF2B5EF4-FFF2-40B4-BE49-F238E27FC236}">
                <a16:creationId xmlns:a16="http://schemas.microsoft.com/office/drawing/2014/main" id="{1CDA6316-4390-4AFE-AB67-293718995409}"/>
              </a:ext>
            </a:extLst>
          </p:cNvPr>
          <p:cNvSpPr/>
          <p:nvPr userDrawn="1"/>
        </p:nvSpPr>
        <p:spPr>
          <a:xfrm>
            <a:off x="0" y="0"/>
            <a:ext cx="1757779" cy="6858000"/>
          </a:xfrm>
          <a:prstGeom prst="rect">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Rectangle 5">
            <a:extLst>
              <a:ext uri="{FF2B5EF4-FFF2-40B4-BE49-F238E27FC236}">
                <a16:creationId xmlns:a16="http://schemas.microsoft.com/office/drawing/2014/main" id="{56DF6D6D-1787-4F70-A868-AA71A0ECE429}"/>
              </a:ext>
            </a:extLst>
          </p:cNvPr>
          <p:cNvSpPr>
            <a:spLocks noChangeArrowheads="1"/>
          </p:cNvSpPr>
          <p:nvPr userDrawn="1"/>
        </p:nvSpPr>
        <p:spPr bwMode="auto">
          <a:xfrm>
            <a:off x="-1588" y="7938"/>
            <a:ext cx="345002" cy="982866"/>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Tree>
    <p:extLst>
      <p:ext uri="{BB962C8B-B14F-4D97-AF65-F5344CB8AC3E}">
        <p14:creationId xmlns:p14="http://schemas.microsoft.com/office/powerpoint/2010/main" val="372541716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Diseño personalizado">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A1D8D1F3-9EB4-4312-80AD-8E40ABFC9F16}"/>
              </a:ext>
            </a:extLst>
          </p:cNvPr>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3200" b="0" baseline="0">
                <a:solidFill>
                  <a:srgbClr val="E9475A"/>
                </a:solidFill>
                <a:latin typeface="+mj-lt"/>
                <a:cs typeface="Arial" pitchFamily="34" charset="0"/>
              </a:defRPr>
            </a:lvl1pPr>
          </a:lstStyle>
          <a:p>
            <a:pPr lvl="0"/>
            <a:r>
              <a:rPr lang="en-US" altLang="ko-KR" dirty="0"/>
              <a:t>Icon Sets Layout</a:t>
            </a:r>
          </a:p>
        </p:txBody>
      </p:sp>
      <p:sp>
        <p:nvSpPr>
          <p:cNvPr id="4" name="Rounded Rectangle 2">
            <a:extLst>
              <a:ext uri="{FF2B5EF4-FFF2-40B4-BE49-F238E27FC236}">
                <a16:creationId xmlns:a16="http://schemas.microsoft.com/office/drawing/2014/main" id="{922F5DCE-EDF9-4C6A-ADDA-0F47F455138E}"/>
              </a:ext>
            </a:extLst>
          </p:cNvPr>
          <p:cNvSpPr/>
          <p:nvPr userDrawn="1"/>
        </p:nvSpPr>
        <p:spPr>
          <a:xfrm>
            <a:off x="354010" y="1131591"/>
            <a:ext cx="3560767" cy="5402561"/>
          </a:xfrm>
          <a:prstGeom prst="roundRect">
            <a:avLst>
              <a:gd name="adj" fmla="val 3968"/>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p>
        </p:txBody>
      </p:sp>
      <p:sp>
        <p:nvSpPr>
          <p:cNvPr id="5" name="Rounded Rectangle 3">
            <a:extLst>
              <a:ext uri="{FF2B5EF4-FFF2-40B4-BE49-F238E27FC236}">
                <a16:creationId xmlns:a16="http://schemas.microsoft.com/office/drawing/2014/main" id="{D63A012C-1E75-46B7-9321-0C0FE7646212}"/>
              </a:ext>
            </a:extLst>
          </p:cNvPr>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bg1"/>
              </a:solidFill>
            </a:endParaRPr>
          </a:p>
        </p:txBody>
      </p:sp>
      <p:sp>
        <p:nvSpPr>
          <p:cNvPr id="6" name="Half Frame 4">
            <a:extLst>
              <a:ext uri="{FF2B5EF4-FFF2-40B4-BE49-F238E27FC236}">
                <a16:creationId xmlns:a16="http://schemas.microsoft.com/office/drawing/2014/main" id="{8DF781D6-04F5-4E4C-B365-62766C4C450C}"/>
              </a:ext>
            </a:extLst>
          </p:cNvPr>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tx1">
                  <a:lumMod val="85000"/>
                  <a:lumOff val="15000"/>
                </a:schemeClr>
              </a:solidFill>
            </a:endParaRPr>
          </a:p>
        </p:txBody>
      </p:sp>
      <p:sp>
        <p:nvSpPr>
          <p:cNvPr id="7" name="TextBox 57">
            <a:extLst>
              <a:ext uri="{FF2B5EF4-FFF2-40B4-BE49-F238E27FC236}">
                <a16:creationId xmlns:a16="http://schemas.microsoft.com/office/drawing/2014/main" id="{1D0C7FA4-82F0-42D9-996B-460EB71045EB}"/>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schemeClr val="bg1"/>
                </a:solidFill>
                <a:latin typeface="Arial" pitchFamily="34" charset="0"/>
                <a:cs typeface="Arial" pitchFamily="34" charset="0"/>
              </a:rPr>
              <a:t>You can Resize without losing quality</a:t>
            </a:r>
            <a:endParaRPr lang="ko-KR" altLang="en-US" sz="1400" b="1" dirty="0">
              <a:solidFill>
                <a:schemeClr val="bg1"/>
              </a:solidFill>
              <a:latin typeface="Arial" pitchFamily="34" charset="0"/>
              <a:cs typeface="Arial" pitchFamily="34" charset="0"/>
            </a:endParaRPr>
          </a:p>
        </p:txBody>
      </p:sp>
      <p:sp>
        <p:nvSpPr>
          <p:cNvPr id="8" name="TextBox 58">
            <a:extLst>
              <a:ext uri="{FF2B5EF4-FFF2-40B4-BE49-F238E27FC236}">
                <a16:creationId xmlns:a16="http://schemas.microsoft.com/office/drawing/2014/main" id="{25DDD7CA-DB1C-4F55-A7A5-95D5514DB60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schemeClr val="bg1"/>
                </a:solidFill>
                <a:latin typeface="Arial" pitchFamily="34" charset="0"/>
                <a:cs typeface="Arial" pitchFamily="34" charset="0"/>
              </a:rPr>
              <a:t>You can Change Fill Color &amp;</a:t>
            </a:r>
          </a:p>
          <a:p>
            <a:r>
              <a:rPr lang="en-US" altLang="ko-KR" sz="1400" b="1" dirty="0">
                <a:solidFill>
                  <a:schemeClr val="bg1"/>
                </a:solidFill>
                <a:latin typeface="Arial" pitchFamily="34" charset="0"/>
                <a:cs typeface="Arial" pitchFamily="34" charset="0"/>
              </a:rPr>
              <a:t>Line Color</a:t>
            </a:r>
            <a:endParaRPr lang="ko-KR" altLang="en-US" sz="1400" b="1" dirty="0">
              <a:solidFill>
                <a:schemeClr val="bg1"/>
              </a:solidFill>
              <a:latin typeface="Arial" pitchFamily="34" charset="0"/>
              <a:cs typeface="Arial" pitchFamily="34" charset="0"/>
            </a:endParaRPr>
          </a:p>
        </p:txBody>
      </p:sp>
      <p:sp>
        <p:nvSpPr>
          <p:cNvPr id="10" name="TextBox 60">
            <a:extLst>
              <a:ext uri="{FF2B5EF4-FFF2-40B4-BE49-F238E27FC236}">
                <a16:creationId xmlns:a16="http://schemas.microsoft.com/office/drawing/2014/main" id="{A219C656-BF78-45EB-A918-2C9EE4D148F3}"/>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schemeClr val="bg1"/>
                </a:solidFill>
                <a:latin typeface="+mn-lt"/>
                <a:ea typeface="+mn-ea"/>
                <a:cs typeface="Arial" pitchFamily="34" charset="0"/>
              </a:rPr>
              <a:t>FREE </a:t>
            </a:r>
          </a:p>
          <a:p>
            <a:r>
              <a:rPr lang="en-US" altLang="ko-KR" sz="2800" b="1" dirty="0">
                <a:solidFill>
                  <a:schemeClr val="bg1"/>
                </a:solidFill>
                <a:latin typeface="+mn-lt"/>
                <a:ea typeface="+mn-ea"/>
                <a:cs typeface="Arial" pitchFamily="34" charset="0"/>
              </a:rPr>
              <a:t>PPT TEMPLATES</a:t>
            </a:r>
          </a:p>
        </p:txBody>
      </p:sp>
    </p:spTree>
    <p:extLst>
      <p:ext uri="{BB962C8B-B14F-4D97-AF65-F5344CB8AC3E}">
        <p14:creationId xmlns:p14="http://schemas.microsoft.com/office/powerpoint/2010/main" val="364833572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image" Target="../media/image1.png"/><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hyperlink" Target="https://plantillaspowerpoint.org/" TargetMode="Externa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Box 11"/>
          <p:cNvSpPr txBox="1"/>
          <p:nvPr userDrawn="1"/>
        </p:nvSpPr>
        <p:spPr>
          <a:xfrm rot="16200000">
            <a:off x="-2375975" y="2685673"/>
            <a:ext cx="4446020" cy="276999"/>
          </a:xfrm>
          <a:prstGeom prst="rect">
            <a:avLst/>
          </a:prstGeom>
          <a:noFill/>
        </p:spPr>
        <p:txBody>
          <a:bodyPr wrap="square" rtlCol="0" anchor="ctr">
            <a:spAutoFit/>
          </a:bodyPr>
          <a:lstStyle/>
          <a:p>
            <a:r>
              <a:rPr lang="bs-Latn-BA" sz="1200" dirty="0">
                <a:solidFill>
                  <a:schemeClr val="bg1">
                    <a:lumMod val="65000"/>
                  </a:schemeClr>
                </a:solidFill>
              </a:rPr>
              <a:t>Find</a:t>
            </a:r>
            <a:r>
              <a:rPr lang="bs-Latn-BA" sz="1200" baseline="0" dirty="0">
                <a:solidFill>
                  <a:schemeClr val="bg1">
                    <a:lumMod val="65000"/>
                  </a:schemeClr>
                </a:solidFill>
              </a:rPr>
              <a:t> m</a:t>
            </a:r>
            <a:r>
              <a:rPr lang="bs-Latn-BA" sz="1200" dirty="0">
                <a:solidFill>
                  <a:schemeClr val="bg1">
                    <a:lumMod val="65000"/>
                  </a:schemeClr>
                </a:solidFill>
              </a:rPr>
              <a:t>ore PowerPoint templates</a:t>
            </a:r>
            <a:r>
              <a:rPr lang="bs-Latn-BA" sz="1200" baseline="0" dirty="0">
                <a:solidFill>
                  <a:schemeClr val="bg1">
                    <a:lumMod val="65000"/>
                  </a:schemeClr>
                </a:solidFill>
              </a:rPr>
              <a:t> on </a:t>
            </a:r>
            <a:r>
              <a:rPr lang="es-PE" sz="1200" b="1" baseline="0" dirty="0" smtClean="0">
                <a:solidFill>
                  <a:schemeClr val="bg1">
                    <a:lumMod val="65000"/>
                  </a:schemeClr>
                </a:solidFill>
                <a:hlinkClick r:id="rId11"/>
              </a:rPr>
              <a:t>plantillaspowerpoint.org</a:t>
            </a:r>
            <a:endParaRPr lang="en-US" sz="1200" dirty="0">
              <a:solidFill>
                <a:schemeClr val="bg1">
                  <a:lumMod val="65000"/>
                </a:schemeClr>
              </a:solidFill>
            </a:endParaRPr>
          </a:p>
        </p:txBody>
      </p:sp>
      <p:pic>
        <p:nvPicPr>
          <p:cNvPr id="3" name="Imagen 2"/>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rot="16200000">
            <a:off x="-794666" y="5497703"/>
            <a:ext cx="1245186" cy="344147"/>
          </a:xfrm>
          <a:prstGeom prst="rect">
            <a:avLst/>
          </a:prstGeom>
        </p:spPr>
      </p:pic>
    </p:spTree>
    <p:extLst>
      <p:ext uri="{BB962C8B-B14F-4D97-AF65-F5344CB8AC3E}">
        <p14:creationId xmlns:p14="http://schemas.microsoft.com/office/powerpoint/2010/main" val="2916016287"/>
      </p:ext>
    </p:extLst>
  </p:cSld>
  <p:clrMap bg1="lt1" tx1="dk1" bg2="lt2" tx2="dk2" accent1="accent1" accent2="accent2" accent3="accent3" accent4="accent4" accent5="accent5" accent6="accent6" hlink="hlink" folHlink="folHlink"/>
  <p:sldLayoutIdLst>
    <p:sldLayoutId id="2147483651" r:id="rId1"/>
    <p:sldLayoutId id="2147483665" r:id="rId2"/>
    <p:sldLayoutId id="2147483671" r:id="rId3"/>
    <p:sldLayoutId id="2147483668" r:id="rId4"/>
    <p:sldLayoutId id="2147483669" r:id="rId5"/>
    <p:sldLayoutId id="2147483670" r:id="rId6"/>
    <p:sldLayoutId id="2147483673" r:id="rId7"/>
    <p:sldLayoutId id="2147483672" r:id="rId8"/>
    <p:sldLayoutId id="2147483674" r:id="rId9"/>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8.xml"/></Relationships>
</file>

<file path=ppt/slides/_rels/slide10.xml.rels><?xml version="1.0" encoding="UTF-8" standalone="yes"?>
<Relationships xmlns="http://schemas.openxmlformats.org/package/2006/relationships"><Relationship Id="rId3" Type="http://schemas.openxmlformats.org/officeDocument/2006/relationships/image" Target="../media/image344.svg"/><Relationship Id="rId2" Type="http://schemas.openxmlformats.org/officeDocument/2006/relationships/image" Target="../media/image344.pn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117" Type="http://schemas.openxmlformats.org/officeDocument/2006/relationships/image" Target="../media/image460.png"/><Relationship Id="rId299" Type="http://schemas.openxmlformats.org/officeDocument/2006/relationships/image" Target="../media/image642.png"/><Relationship Id="rId671" Type="http://schemas.openxmlformats.org/officeDocument/2006/relationships/image" Target="../media/image1014.png"/><Relationship Id="rId727" Type="http://schemas.openxmlformats.org/officeDocument/2006/relationships/image" Target="../media/image1070.png"/><Relationship Id="rId21" Type="http://schemas.openxmlformats.org/officeDocument/2006/relationships/image" Target="../media/image364.png"/><Relationship Id="rId63" Type="http://schemas.openxmlformats.org/officeDocument/2006/relationships/image" Target="../media/image406.png"/><Relationship Id="rId159" Type="http://schemas.openxmlformats.org/officeDocument/2006/relationships/image" Target="../media/image502.png"/><Relationship Id="rId324" Type="http://schemas.openxmlformats.org/officeDocument/2006/relationships/image" Target="../media/image667.png"/><Relationship Id="rId366" Type="http://schemas.openxmlformats.org/officeDocument/2006/relationships/image" Target="../media/image709.png"/><Relationship Id="rId531" Type="http://schemas.openxmlformats.org/officeDocument/2006/relationships/image" Target="../media/image874.png"/><Relationship Id="rId573" Type="http://schemas.openxmlformats.org/officeDocument/2006/relationships/image" Target="../media/image916.png"/><Relationship Id="rId629" Type="http://schemas.openxmlformats.org/officeDocument/2006/relationships/image" Target="../media/image972.png"/><Relationship Id="rId170" Type="http://schemas.openxmlformats.org/officeDocument/2006/relationships/image" Target="../media/image513.png"/><Relationship Id="rId226" Type="http://schemas.openxmlformats.org/officeDocument/2006/relationships/image" Target="../media/image569.png"/><Relationship Id="rId433" Type="http://schemas.openxmlformats.org/officeDocument/2006/relationships/image" Target="../media/image776.png"/><Relationship Id="rId268" Type="http://schemas.openxmlformats.org/officeDocument/2006/relationships/image" Target="../media/image611.png"/><Relationship Id="rId475" Type="http://schemas.openxmlformats.org/officeDocument/2006/relationships/image" Target="../media/image818.png"/><Relationship Id="rId640" Type="http://schemas.openxmlformats.org/officeDocument/2006/relationships/image" Target="../media/image983.png"/><Relationship Id="rId682" Type="http://schemas.openxmlformats.org/officeDocument/2006/relationships/image" Target="../media/image1025.png"/><Relationship Id="rId738" Type="http://schemas.openxmlformats.org/officeDocument/2006/relationships/image" Target="../media/image1081.png"/><Relationship Id="rId32" Type="http://schemas.openxmlformats.org/officeDocument/2006/relationships/image" Target="../media/image375.png"/><Relationship Id="rId74" Type="http://schemas.openxmlformats.org/officeDocument/2006/relationships/image" Target="../media/image417.png"/><Relationship Id="rId128" Type="http://schemas.openxmlformats.org/officeDocument/2006/relationships/image" Target="../media/image471.png"/><Relationship Id="rId335" Type="http://schemas.openxmlformats.org/officeDocument/2006/relationships/image" Target="../media/image678.png"/><Relationship Id="rId377" Type="http://schemas.openxmlformats.org/officeDocument/2006/relationships/image" Target="../media/image720.png"/><Relationship Id="rId500" Type="http://schemas.openxmlformats.org/officeDocument/2006/relationships/image" Target="../media/image843.png"/><Relationship Id="rId542" Type="http://schemas.openxmlformats.org/officeDocument/2006/relationships/image" Target="../media/image885.png"/><Relationship Id="rId584" Type="http://schemas.openxmlformats.org/officeDocument/2006/relationships/image" Target="../media/image927.png"/><Relationship Id="rId5" Type="http://schemas.openxmlformats.org/officeDocument/2006/relationships/image" Target="../media/image348.png"/><Relationship Id="rId181" Type="http://schemas.openxmlformats.org/officeDocument/2006/relationships/image" Target="../media/image524.png"/><Relationship Id="rId237" Type="http://schemas.openxmlformats.org/officeDocument/2006/relationships/image" Target="../media/image580.png"/><Relationship Id="rId402" Type="http://schemas.openxmlformats.org/officeDocument/2006/relationships/image" Target="../media/image745.png"/><Relationship Id="rId279" Type="http://schemas.openxmlformats.org/officeDocument/2006/relationships/image" Target="../media/image622.png"/><Relationship Id="rId444" Type="http://schemas.openxmlformats.org/officeDocument/2006/relationships/image" Target="../media/image787.png"/><Relationship Id="rId486" Type="http://schemas.openxmlformats.org/officeDocument/2006/relationships/image" Target="../media/image829.png"/><Relationship Id="rId651" Type="http://schemas.openxmlformats.org/officeDocument/2006/relationships/image" Target="../media/image994.png"/><Relationship Id="rId693" Type="http://schemas.openxmlformats.org/officeDocument/2006/relationships/image" Target="../media/image1036.png"/><Relationship Id="rId707" Type="http://schemas.openxmlformats.org/officeDocument/2006/relationships/image" Target="../media/image1050.png"/><Relationship Id="rId749" Type="http://schemas.openxmlformats.org/officeDocument/2006/relationships/image" Target="../media/image1092.png"/><Relationship Id="rId43" Type="http://schemas.openxmlformats.org/officeDocument/2006/relationships/image" Target="../media/image386.png"/><Relationship Id="rId139" Type="http://schemas.openxmlformats.org/officeDocument/2006/relationships/image" Target="../media/image482.png"/><Relationship Id="rId290" Type="http://schemas.openxmlformats.org/officeDocument/2006/relationships/image" Target="../media/image633.png"/><Relationship Id="rId304" Type="http://schemas.openxmlformats.org/officeDocument/2006/relationships/image" Target="../media/image647.png"/><Relationship Id="rId346" Type="http://schemas.openxmlformats.org/officeDocument/2006/relationships/image" Target="../media/image689.png"/><Relationship Id="rId388" Type="http://schemas.openxmlformats.org/officeDocument/2006/relationships/image" Target="../media/image731.png"/><Relationship Id="rId511" Type="http://schemas.openxmlformats.org/officeDocument/2006/relationships/image" Target="../media/image854.png"/><Relationship Id="rId553" Type="http://schemas.openxmlformats.org/officeDocument/2006/relationships/image" Target="../media/image896.png"/><Relationship Id="rId609" Type="http://schemas.openxmlformats.org/officeDocument/2006/relationships/image" Target="../media/image952.png"/><Relationship Id="rId85" Type="http://schemas.openxmlformats.org/officeDocument/2006/relationships/image" Target="../media/image428.png"/><Relationship Id="rId150" Type="http://schemas.openxmlformats.org/officeDocument/2006/relationships/image" Target="../media/image493.png"/><Relationship Id="rId192" Type="http://schemas.openxmlformats.org/officeDocument/2006/relationships/image" Target="../media/image535.png"/><Relationship Id="rId206" Type="http://schemas.openxmlformats.org/officeDocument/2006/relationships/image" Target="../media/image549.png"/><Relationship Id="rId413" Type="http://schemas.openxmlformats.org/officeDocument/2006/relationships/image" Target="../media/image756.png"/><Relationship Id="rId595" Type="http://schemas.openxmlformats.org/officeDocument/2006/relationships/image" Target="../media/image938.png"/><Relationship Id="rId248" Type="http://schemas.openxmlformats.org/officeDocument/2006/relationships/image" Target="../media/image591.png"/><Relationship Id="rId455" Type="http://schemas.openxmlformats.org/officeDocument/2006/relationships/image" Target="../media/image798.png"/><Relationship Id="rId497" Type="http://schemas.openxmlformats.org/officeDocument/2006/relationships/image" Target="../media/image840.png"/><Relationship Id="rId620" Type="http://schemas.openxmlformats.org/officeDocument/2006/relationships/image" Target="../media/image963.png"/><Relationship Id="rId662" Type="http://schemas.openxmlformats.org/officeDocument/2006/relationships/image" Target="../media/image1005.png"/><Relationship Id="rId718" Type="http://schemas.openxmlformats.org/officeDocument/2006/relationships/image" Target="../media/image1061.png"/><Relationship Id="rId12" Type="http://schemas.openxmlformats.org/officeDocument/2006/relationships/image" Target="../media/image355.png"/><Relationship Id="rId108" Type="http://schemas.openxmlformats.org/officeDocument/2006/relationships/image" Target="../media/image451.png"/><Relationship Id="rId315" Type="http://schemas.openxmlformats.org/officeDocument/2006/relationships/image" Target="../media/image658.png"/><Relationship Id="rId357" Type="http://schemas.openxmlformats.org/officeDocument/2006/relationships/image" Target="../media/image700.png"/><Relationship Id="rId522" Type="http://schemas.openxmlformats.org/officeDocument/2006/relationships/image" Target="../media/image865.png"/><Relationship Id="rId54" Type="http://schemas.openxmlformats.org/officeDocument/2006/relationships/image" Target="../media/image397.png"/><Relationship Id="rId96" Type="http://schemas.openxmlformats.org/officeDocument/2006/relationships/image" Target="../media/image439.png"/><Relationship Id="rId161" Type="http://schemas.openxmlformats.org/officeDocument/2006/relationships/image" Target="../media/image504.png"/><Relationship Id="rId217" Type="http://schemas.openxmlformats.org/officeDocument/2006/relationships/image" Target="../media/image560.png"/><Relationship Id="rId399" Type="http://schemas.openxmlformats.org/officeDocument/2006/relationships/image" Target="../media/image742.png"/><Relationship Id="rId564" Type="http://schemas.openxmlformats.org/officeDocument/2006/relationships/image" Target="../media/image907.png"/><Relationship Id="rId259" Type="http://schemas.openxmlformats.org/officeDocument/2006/relationships/image" Target="../media/image602.png"/><Relationship Id="rId424" Type="http://schemas.openxmlformats.org/officeDocument/2006/relationships/image" Target="../media/image767.png"/><Relationship Id="rId466" Type="http://schemas.openxmlformats.org/officeDocument/2006/relationships/image" Target="../media/image809.png"/><Relationship Id="rId631" Type="http://schemas.openxmlformats.org/officeDocument/2006/relationships/image" Target="../media/image974.png"/><Relationship Id="rId673" Type="http://schemas.openxmlformats.org/officeDocument/2006/relationships/image" Target="../media/image1016.png"/><Relationship Id="rId729" Type="http://schemas.openxmlformats.org/officeDocument/2006/relationships/image" Target="../media/image1072.png"/><Relationship Id="rId23" Type="http://schemas.openxmlformats.org/officeDocument/2006/relationships/image" Target="../media/image366.png"/><Relationship Id="rId119" Type="http://schemas.openxmlformats.org/officeDocument/2006/relationships/image" Target="../media/image462.png"/><Relationship Id="rId270" Type="http://schemas.openxmlformats.org/officeDocument/2006/relationships/image" Target="../media/image613.png"/><Relationship Id="rId326" Type="http://schemas.openxmlformats.org/officeDocument/2006/relationships/image" Target="../media/image669.png"/><Relationship Id="rId533" Type="http://schemas.openxmlformats.org/officeDocument/2006/relationships/image" Target="../media/image876.png"/><Relationship Id="rId65" Type="http://schemas.openxmlformats.org/officeDocument/2006/relationships/image" Target="../media/image408.png"/><Relationship Id="rId130" Type="http://schemas.openxmlformats.org/officeDocument/2006/relationships/image" Target="../media/image473.png"/><Relationship Id="rId368" Type="http://schemas.openxmlformats.org/officeDocument/2006/relationships/image" Target="../media/image711.png"/><Relationship Id="rId575" Type="http://schemas.openxmlformats.org/officeDocument/2006/relationships/image" Target="../media/image918.png"/><Relationship Id="rId740" Type="http://schemas.openxmlformats.org/officeDocument/2006/relationships/image" Target="../media/image1083.png"/><Relationship Id="rId172" Type="http://schemas.openxmlformats.org/officeDocument/2006/relationships/image" Target="../media/image515.png"/><Relationship Id="rId228" Type="http://schemas.openxmlformats.org/officeDocument/2006/relationships/image" Target="../media/image571.png"/><Relationship Id="rId435" Type="http://schemas.openxmlformats.org/officeDocument/2006/relationships/image" Target="../media/image778.png"/><Relationship Id="rId477" Type="http://schemas.openxmlformats.org/officeDocument/2006/relationships/image" Target="../media/image820.png"/><Relationship Id="rId600" Type="http://schemas.openxmlformats.org/officeDocument/2006/relationships/image" Target="../media/image943.png"/><Relationship Id="rId642" Type="http://schemas.openxmlformats.org/officeDocument/2006/relationships/image" Target="../media/image985.png"/><Relationship Id="rId684" Type="http://schemas.openxmlformats.org/officeDocument/2006/relationships/image" Target="../media/image1027.png"/><Relationship Id="rId281" Type="http://schemas.openxmlformats.org/officeDocument/2006/relationships/image" Target="../media/image624.png"/><Relationship Id="rId337" Type="http://schemas.openxmlformats.org/officeDocument/2006/relationships/image" Target="../media/image680.png"/><Relationship Id="rId502" Type="http://schemas.openxmlformats.org/officeDocument/2006/relationships/image" Target="../media/image845.png"/><Relationship Id="rId34" Type="http://schemas.openxmlformats.org/officeDocument/2006/relationships/image" Target="../media/image377.png"/><Relationship Id="rId76" Type="http://schemas.openxmlformats.org/officeDocument/2006/relationships/image" Target="../media/image419.png"/><Relationship Id="rId141" Type="http://schemas.openxmlformats.org/officeDocument/2006/relationships/image" Target="../media/image484.png"/><Relationship Id="rId379" Type="http://schemas.openxmlformats.org/officeDocument/2006/relationships/image" Target="../media/image722.png"/><Relationship Id="rId544" Type="http://schemas.openxmlformats.org/officeDocument/2006/relationships/image" Target="../media/image887.png"/><Relationship Id="rId586" Type="http://schemas.openxmlformats.org/officeDocument/2006/relationships/image" Target="../media/image929.png"/><Relationship Id="rId751" Type="http://schemas.openxmlformats.org/officeDocument/2006/relationships/image" Target="../media/image1094.png"/><Relationship Id="rId7" Type="http://schemas.openxmlformats.org/officeDocument/2006/relationships/image" Target="../media/image350.png"/><Relationship Id="rId183" Type="http://schemas.openxmlformats.org/officeDocument/2006/relationships/image" Target="../media/image526.png"/><Relationship Id="rId239" Type="http://schemas.openxmlformats.org/officeDocument/2006/relationships/image" Target="../media/image582.png"/><Relationship Id="rId390" Type="http://schemas.openxmlformats.org/officeDocument/2006/relationships/image" Target="../media/image733.png"/><Relationship Id="rId404" Type="http://schemas.openxmlformats.org/officeDocument/2006/relationships/image" Target="../media/image747.png"/><Relationship Id="rId446" Type="http://schemas.openxmlformats.org/officeDocument/2006/relationships/image" Target="../media/image789.png"/><Relationship Id="rId611" Type="http://schemas.openxmlformats.org/officeDocument/2006/relationships/image" Target="../media/image954.png"/><Relationship Id="rId653" Type="http://schemas.openxmlformats.org/officeDocument/2006/relationships/image" Target="../media/image996.png"/><Relationship Id="rId250" Type="http://schemas.openxmlformats.org/officeDocument/2006/relationships/image" Target="../media/image593.png"/><Relationship Id="rId292" Type="http://schemas.openxmlformats.org/officeDocument/2006/relationships/image" Target="../media/image635.png"/><Relationship Id="rId306" Type="http://schemas.openxmlformats.org/officeDocument/2006/relationships/image" Target="../media/image649.png"/><Relationship Id="rId488" Type="http://schemas.openxmlformats.org/officeDocument/2006/relationships/image" Target="../media/image831.png"/><Relationship Id="rId695" Type="http://schemas.openxmlformats.org/officeDocument/2006/relationships/image" Target="../media/image1038.png"/><Relationship Id="rId709" Type="http://schemas.openxmlformats.org/officeDocument/2006/relationships/image" Target="../media/image1052.png"/><Relationship Id="rId45" Type="http://schemas.openxmlformats.org/officeDocument/2006/relationships/image" Target="../media/image388.png"/><Relationship Id="rId87" Type="http://schemas.openxmlformats.org/officeDocument/2006/relationships/image" Target="../media/image430.png"/><Relationship Id="rId110" Type="http://schemas.openxmlformats.org/officeDocument/2006/relationships/image" Target="../media/image453.png"/><Relationship Id="rId348" Type="http://schemas.openxmlformats.org/officeDocument/2006/relationships/image" Target="../media/image691.png"/><Relationship Id="rId513" Type="http://schemas.openxmlformats.org/officeDocument/2006/relationships/image" Target="../media/image856.png"/><Relationship Id="rId555" Type="http://schemas.openxmlformats.org/officeDocument/2006/relationships/image" Target="../media/image898.png"/><Relationship Id="rId597" Type="http://schemas.openxmlformats.org/officeDocument/2006/relationships/image" Target="../media/image940.png"/><Relationship Id="rId720" Type="http://schemas.openxmlformats.org/officeDocument/2006/relationships/image" Target="../media/image1063.png"/><Relationship Id="rId152" Type="http://schemas.openxmlformats.org/officeDocument/2006/relationships/image" Target="../media/image495.png"/><Relationship Id="rId194" Type="http://schemas.openxmlformats.org/officeDocument/2006/relationships/image" Target="../media/image537.png"/><Relationship Id="rId208" Type="http://schemas.openxmlformats.org/officeDocument/2006/relationships/image" Target="../media/image551.png"/><Relationship Id="rId415" Type="http://schemas.openxmlformats.org/officeDocument/2006/relationships/image" Target="../media/image758.png"/><Relationship Id="rId457" Type="http://schemas.openxmlformats.org/officeDocument/2006/relationships/image" Target="../media/image800.png"/><Relationship Id="rId622" Type="http://schemas.openxmlformats.org/officeDocument/2006/relationships/image" Target="../media/image965.png"/><Relationship Id="rId261" Type="http://schemas.openxmlformats.org/officeDocument/2006/relationships/image" Target="../media/image604.png"/><Relationship Id="rId499" Type="http://schemas.openxmlformats.org/officeDocument/2006/relationships/image" Target="../media/image842.png"/><Relationship Id="rId664" Type="http://schemas.openxmlformats.org/officeDocument/2006/relationships/image" Target="../media/image1007.png"/><Relationship Id="rId14" Type="http://schemas.openxmlformats.org/officeDocument/2006/relationships/image" Target="../media/image357.png"/><Relationship Id="rId56" Type="http://schemas.openxmlformats.org/officeDocument/2006/relationships/image" Target="../media/image399.png"/><Relationship Id="rId317" Type="http://schemas.openxmlformats.org/officeDocument/2006/relationships/image" Target="../media/image660.png"/><Relationship Id="rId359" Type="http://schemas.openxmlformats.org/officeDocument/2006/relationships/image" Target="../media/image702.png"/><Relationship Id="rId524" Type="http://schemas.openxmlformats.org/officeDocument/2006/relationships/image" Target="../media/image867.png"/><Relationship Id="rId566" Type="http://schemas.openxmlformats.org/officeDocument/2006/relationships/image" Target="../media/image909.png"/><Relationship Id="rId731" Type="http://schemas.openxmlformats.org/officeDocument/2006/relationships/image" Target="../media/image1074.png"/><Relationship Id="rId98" Type="http://schemas.openxmlformats.org/officeDocument/2006/relationships/image" Target="../media/image441.png"/><Relationship Id="rId121" Type="http://schemas.openxmlformats.org/officeDocument/2006/relationships/image" Target="../media/image464.png"/><Relationship Id="rId163" Type="http://schemas.openxmlformats.org/officeDocument/2006/relationships/image" Target="../media/image506.png"/><Relationship Id="rId219" Type="http://schemas.openxmlformats.org/officeDocument/2006/relationships/image" Target="../media/image562.png"/><Relationship Id="rId370" Type="http://schemas.openxmlformats.org/officeDocument/2006/relationships/image" Target="../media/image713.png"/><Relationship Id="rId426" Type="http://schemas.openxmlformats.org/officeDocument/2006/relationships/image" Target="../media/image769.png"/><Relationship Id="rId633" Type="http://schemas.openxmlformats.org/officeDocument/2006/relationships/image" Target="../media/image976.png"/><Relationship Id="rId230" Type="http://schemas.openxmlformats.org/officeDocument/2006/relationships/image" Target="../media/image573.png"/><Relationship Id="rId468" Type="http://schemas.openxmlformats.org/officeDocument/2006/relationships/image" Target="../media/image811.png"/><Relationship Id="rId675" Type="http://schemas.openxmlformats.org/officeDocument/2006/relationships/image" Target="../media/image1018.png"/><Relationship Id="rId25" Type="http://schemas.openxmlformats.org/officeDocument/2006/relationships/image" Target="../media/image368.png"/><Relationship Id="rId67" Type="http://schemas.openxmlformats.org/officeDocument/2006/relationships/image" Target="../media/image410.png"/><Relationship Id="rId272" Type="http://schemas.openxmlformats.org/officeDocument/2006/relationships/image" Target="../media/image615.png"/><Relationship Id="rId328" Type="http://schemas.openxmlformats.org/officeDocument/2006/relationships/image" Target="../media/image671.png"/><Relationship Id="rId535" Type="http://schemas.openxmlformats.org/officeDocument/2006/relationships/image" Target="../media/image878.png"/><Relationship Id="rId577" Type="http://schemas.openxmlformats.org/officeDocument/2006/relationships/image" Target="../media/image920.png"/><Relationship Id="rId700" Type="http://schemas.openxmlformats.org/officeDocument/2006/relationships/image" Target="../media/image1043.png"/><Relationship Id="rId742" Type="http://schemas.openxmlformats.org/officeDocument/2006/relationships/image" Target="../media/image1085.png"/><Relationship Id="rId132" Type="http://schemas.openxmlformats.org/officeDocument/2006/relationships/image" Target="../media/image475.png"/><Relationship Id="rId174" Type="http://schemas.openxmlformats.org/officeDocument/2006/relationships/image" Target="../media/image517.png"/><Relationship Id="rId381" Type="http://schemas.openxmlformats.org/officeDocument/2006/relationships/image" Target="../media/image724.png"/><Relationship Id="rId602" Type="http://schemas.openxmlformats.org/officeDocument/2006/relationships/image" Target="../media/image945.png"/><Relationship Id="rId241" Type="http://schemas.openxmlformats.org/officeDocument/2006/relationships/image" Target="../media/image584.png"/><Relationship Id="rId437" Type="http://schemas.openxmlformats.org/officeDocument/2006/relationships/image" Target="../media/image780.png"/><Relationship Id="rId479" Type="http://schemas.openxmlformats.org/officeDocument/2006/relationships/image" Target="../media/image822.png"/><Relationship Id="rId644" Type="http://schemas.openxmlformats.org/officeDocument/2006/relationships/image" Target="../media/image987.png"/><Relationship Id="rId686" Type="http://schemas.openxmlformats.org/officeDocument/2006/relationships/image" Target="../media/image1029.png"/><Relationship Id="rId36" Type="http://schemas.openxmlformats.org/officeDocument/2006/relationships/image" Target="../media/image379.png"/><Relationship Id="rId283" Type="http://schemas.openxmlformats.org/officeDocument/2006/relationships/image" Target="../media/image626.png"/><Relationship Id="rId339" Type="http://schemas.openxmlformats.org/officeDocument/2006/relationships/image" Target="../media/image682.png"/><Relationship Id="rId490" Type="http://schemas.openxmlformats.org/officeDocument/2006/relationships/image" Target="../media/image833.png"/><Relationship Id="rId504" Type="http://schemas.openxmlformats.org/officeDocument/2006/relationships/image" Target="../media/image847.png"/><Relationship Id="rId546" Type="http://schemas.openxmlformats.org/officeDocument/2006/relationships/image" Target="../media/image889.png"/><Relationship Id="rId711" Type="http://schemas.openxmlformats.org/officeDocument/2006/relationships/image" Target="../media/image1054.png"/><Relationship Id="rId78" Type="http://schemas.openxmlformats.org/officeDocument/2006/relationships/image" Target="../media/image421.png"/><Relationship Id="rId101" Type="http://schemas.openxmlformats.org/officeDocument/2006/relationships/image" Target="../media/image444.png"/><Relationship Id="rId143" Type="http://schemas.openxmlformats.org/officeDocument/2006/relationships/image" Target="../media/image486.png"/><Relationship Id="rId185" Type="http://schemas.openxmlformats.org/officeDocument/2006/relationships/image" Target="../media/image528.png"/><Relationship Id="rId350" Type="http://schemas.openxmlformats.org/officeDocument/2006/relationships/image" Target="../media/image693.png"/><Relationship Id="rId406" Type="http://schemas.openxmlformats.org/officeDocument/2006/relationships/image" Target="../media/image749.png"/><Relationship Id="rId588" Type="http://schemas.openxmlformats.org/officeDocument/2006/relationships/image" Target="../media/image931.png"/><Relationship Id="rId9" Type="http://schemas.openxmlformats.org/officeDocument/2006/relationships/image" Target="../media/image352.png"/><Relationship Id="rId210" Type="http://schemas.openxmlformats.org/officeDocument/2006/relationships/image" Target="../media/image553.png"/><Relationship Id="rId392" Type="http://schemas.openxmlformats.org/officeDocument/2006/relationships/image" Target="../media/image735.png"/><Relationship Id="rId448" Type="http://schemas.openxmlformats.org/officeDocument/2006/relationships/image" Target="../media/image791.png"/><Relationship Id="rId613" Type="http://schemas.openxmlformats.org/officeDocument/2006/relationships/image" Target="../media/image956.png"/><Relationship Id="rId655" Type="http://schemas.openxmlformats.org/officeDocument/2006/relationships/image" Target="../media/image998.png"/><Relationship Id="rId697" Type="http://schemas.openxmlformats.org/officeDocument/2006/relationships/image" Target="../media/image1040.png"/><Relationship Id="rId252" Type="http://schemas.openxmlformats.org/officeDocument/2006/relationships/image" Target="../media/image595.png"/><Relationship Id="rId294" Type="http://schemas.openxmlformats.org/officeDocument/2006/relationships/image" Target="../media/image637.png"/><Relationship Id="rId308" Type="http://schemas.openxmlformats.org/officeDocument/2006/relationships/image" Target="../media/image651.png"/><Relationship Id="rId515" Type="http://schemas.openxmlformats.org/officeDocument/2006/relationships/image" Target="../media/image858.png"/><Relationship Id="rId722" Type="http://schemas.openxmlformats.org/officeDocument/2006/relationships/image" Target="../media/image1065.png"/><Relationship Id="rId47" Type="http://schemas.openxmlformats.org/officeDocument/2006/relationships/image" Target="../media/image390.png"/><Relationship Id="rId89" Type="http://schemas.openxmlformats.org/officeDocument/2006/relationships/image" Target="../media/image432.png"/><Relationship Id="rId112" Type="http://schemas.openxmlformats.org/officeDocument/2006/relationships/image" Target="../media/image455.png"/><Relationship Id="rId154" Type="http://schemas.openxmlformats.org/officeDocument/2006/relationships/image" Target="../media/image497.png"/><Relationship Id="rId361" Type="http://schemas.openxmlformats.org/officeDocument/2006/relationships/image" Target="../media/image704.png"/><Relationship Id="rId557" Type="http://schemas.openxmlformats.org/officeDocument/2006/relationships/image" Target="../media/image900.png"/><Relationship Id="rId599" Type="http://schemas.openxmlformats.org/officeDocument/2006/relationships/image" Target="../media/image942.png"/><Relationship Id="rId196" Type="http://schemas.openxmlformats.org/officeDocument/2006/relationships/image" Target="../media/image539.png"/><Relationship Id="rId417" Type="http://schemas.openxmlformats.org/officeDocument/2006/relationships/image" Target="../media/image760.png"/><Relationship Id="rId459" Type="http://schemas.openxmlformats.org/officeDocument/2006/relationships/image" Target="../media/image802.png"/><Relationship Id="rId624" Type="http://schemas.openxmlformats.org/officeDocument/2006/relationships/image" Target="../media/image967.png"/><Relationship Id="rId666" Type="http://schemas.openxmlformats.org/officeDocument/2006/relationships/image" Target="../media/image1009.png"/><Relationship Id="rId16" Type="http://schemas.openxmlformats.org/officeDocument/2006/relationships/image" Target="../media/image359.png"/><Relationship Id="rId221" Type="http://schemas.openxmlformats.org/officeDocument/2006/relationships/image" Target="../media/image564.png"/><Relationship Id="rId263" Type="http://schemas.openxmlformats.org/officeDocument/2006/relationships/image" Target="../media/image606.png"/><Relationship Id="rId319" Type="http://schemas.openxmlformats.org/officeDocument/2006/relationships/image" Target="../media/image662.png"/><Relationship Id="rId470" Type="http://schemas.openxmlformats.org/officeDocument/2006/relationships/image" Target="../media/image813.png"/><Relationship Id="rId526" Type="http://schemas.openxmlformats.org/officeDocument/2006/relationships/image" Target="../media/image869.png"/><Relationship Id="rId58" Type="http://schemas.openxmlformats.org/officeDocument/2006/relationships/image" Target="../media/image401.png"/><Relationship Id="rId123" Type="http://schemas.openxmlformats.org/officeDocument/2006/relationships/image" Target="../media/image466.png"/><Relationship Id="rId330" Type="http://schemas.openxmlformats.org/officeDocument/2006/relationships/image" Target="../media/image673.png"/><Relationship Id="rId568" Type="http://schemas.openxmlformats.org/officeDocument/2006/relationships/image" Target="../media/image911.png"/><Relationship Id="rId733" Type="http://schemas.openxmlformats.org/officeDocument/2006/relationships/image" Target="../media/image1076.png"/><Relationship Id="rId165" Type="http://schemas.openxmlformats.org/officeDocument/2006/relationships/image" Target="../media/image508.png"/><Relationship Id="rId372" Type="http://schemas.openxmlformats.org/officeDocument/2006/relationships/image" Target="../media/image715.png"/><Relationship Id="rId428" Type="http://schemas.openxmlformats.org/officeDocument/2006/relationships/image" Target="../media/image771.png"/><Relationship Id="rId635" Type="http://schemas.openxmlformats.org/officeDocument/2006/relationships/image" Target="../media/image978.png"/><Relationship Id="rId677" Type="http://schemas.openxmlformats.org/officeDocument/2006/relationships/image" Target="../media/image1020.png"/><Relationship Id="rId232" Type="http://schemas.openxmlformats.org/officeDocument/2006/relationships/image" Target="../media/image575.png"/><Relationship Id="rId274" Type="http://schemas.openxmlformats.org/officeDocument/2006/relationships/image" Target="../media/image617.png"/><Relationship Id="rId481" Type="http://schemas.openxmlformats.org/officeDocument/2006/relationships/image" Target="../media/image824.png"/><Relationship Id="rId702" Type="http://schemas.openxmlformats.org/officeDocument/2006/relationships/image" Target="../media/image1045.png"/><Relationship Id="rId27" Type="http://schemas.openxmlformats.org/officeDocument/2006/relationships/image" Target="../media/image370.png"/><Relationship Id="rId69" Type="http://schemas.openxmlformats.org/officeDocument/2006/relationships/image" Target="../media/image412.png"/><Relationship Id="rId134" Type="http://schemas.openxmlformats.org/officeDocument/2006/relationships/image" Target="../media/image477.png"/><Relationship Id="rId537" Type="http://schemas.openxmlformats.org/officeDocument/2006/relationships/image" Target="../media/image880.png"/><Relationship Id="rId579" Type="http://schemas.openxmlformats.org/officeDocument/2006/relationships/image" Target="../media/image922.png"/><Relationship Id="rId744" Type="http://schemas.openxmlformats.org/officeDocument/2006/relationships/image" Target="../media/image1087.png"/><Relationship Id="rId80" Type="http://schemas.openxmlformats.org/officeDocument/2006/relationships/image" Target="../media/image423.png"/><Relationship Id="rId176" Type="http://schemas.openxmlformats.org/officeDocument/2006/relationships/image" Target="../media/image519.png"/><Relationship Id="rId341" Type="http://schemas.openxmlformats.org/officeDocument/2006/relationships/image" Target="../media/image684.png"/><Relationship Id="rId383" Type="http://schemas.openxmlformats.org/officeDocument/2006/relationships/image" Target="../media/image726.png"/><Relationship Id="rId439" Type="http://schemas.openxmlformats.org/officeDocument/2006/relationships/image" Target="../media/image782.png"/><Relationship Id="rId590" Type="http://schemas.openxmlformats.org/officeDocument/2006/relationships/image" Target="../media/image933.png"/><Relationship Id="rId604" Type="http://schemas.openxmlformats.org/officeDocument/2006/relationships/image" Target="../media/image947.png"/><Relationship Id="rId646" Type="http://schemas.openxmlformats.org/officeDocument/2006/relationships/image" Target="../media/image989.png"/><Relationship Id="rId201" Type="http://schemas.openxmlformats.org/officeDocument/2006/relationships/image" Target="../media/image544.png"/><Relationship Id="rId243" Type="http://schemas.openxmlformats.org/officeDocument/2006/relationships/image" Target="../media/image586.png"/><Relationship Id="rId285" Type="http://schemas.openxmlformats.org/officeDocument/2006/relationships/image" Target="../media/image628.png"/><Relationship Id="rId450" Type="http://schemas.openxmlformats.org/officeDocument/2006/relationships/image" Target="../media/image793.png"/><Relationship Id="rId506" Type="http://schemas.openxmlformats.org/officeDocument/2006/relationships/image" Target="../media/image849.png"/><Relationship Id="rId688" Type="http://schemas.openxmlformats.org/officeDocument/2006/relationships/image" Target="../media/image1031.png"/><Relationship Id="rId38" Type="http://schemas.openxmlformats.org/officeDocument/2006/relationships/image" Target="../media/image381.png"/><Relationship Id="rId103" Type="http://schemas.openxmlformats.org/officeDocument/2006/relationships/image" Target="../media/image446.png"/><Relationship Id="rId310" Type="http://schemas.openxmlformats.org/officeDocument/2006/relationships/image" Target="../media/image653.png"/><Relationship Id="rId492" Type="http://schemas.openxmlformats.org/officeDocument/2006/relationships/image" Target="../media/image835.png"/><Relationship Id="rId548" Type="http://schemas.openxmlformats.org/officeDocument/2006/relationships/image" Target="../media/image891.png"/><Relationship Id="rId713" Type="http://schemas.openxmlformats.org/officeDocument/2006/relationships/image" Target="../media/image1056.png"/><Relationship Id="rId91" Type="http://schemas.openxmlformats.org/officeDocument/2006/relationships/image" Target="../media/image434.png"/><Relationship Id="rId145" Type="http://schemas.openxmlformats.org/officeDocument/2006/relationships/image" Target="../media/image488.png"/><Relationship Id="rId187" Type="http://schemas.openxmlformats.org/officeDocument/2006/relationships/image" Target="../media/image530.png"/><Relationship Id="rId352" Type="http://schemas.openxmlformats.org/officeDocument/2006/relationships/image" Target="../media/image695.png"/><Relationship Id="rId394" Type="http://schemas.openxmlformats.org/officeDocument/2006/relationships/image" Target="../media/image737.png"/><Relationship Id="rId408" Type="http://schemas.openxmlformats.org/officeDocument/2006/relationships/image" Target="../media/image751.png"/><Relationship Id="rId615" Type="http://schemas.openxmlformats.org/officeDocument/2006/relationships/image" Target="../media/image958.png"/><Relationship Id="rId212" Type="http://schemas.openxmlformats.org/officeDocument/2006/relationships/image" Target="../media/image555.png"/><Relationship Id="rId254" Type="http://schemas.openxmlformats.org/officeDocument/2006/relationships/image" Target="../media/image597.png"/><Relationship Id="rId657" Type="http://schemas.openxmlformats.org/officeDocument/2006/relationships/image" Target="../media/image1000.png"/><Relationship Id="rId699" Type="http://schemas.openxmlformats.org/officeDocument/2006/relationships/image" Target="../media/image1042.png"/><Relationship Id="rId49" Type="http://schemas.openxmlformats.org/officeDocument/2006/relationships/image" Target="../media/image392.png"/><Relationship Id="rId114" Type="http://schemas.openxmlformats.org/officeDocument/2006/relationships/image" Target="../media/image457.png"/><Relationship Id="rId296" Type="http://schemas.openxmlformats.org/officeDocument/2006/relationships/image" Target="../media/image639.png"/><Relationship Id="rId461" Type="http://schemas.openxmlformats.org/officeDocument/2006/relationships/image" Target="../media/image804.png"/><Relationship Id="rId517" Type="http://schemas.openxmlformats.org/officeDocument/2006/relationships/image" Target="../media/image860.png"/><Relationship Id="rId559" Type="http://schemas.openxmlformats.org/officeDocument/2006/relationships/image" Target="../media/image902.png"/><Relationship Id="rId724" Type="http://schemas.openxmlformats.org/officeDocument/2006/relationships/image" Target="../media/image1067.png"/><Relationship Id="rId60" Type="http://schemas.openxmlformats.org/officeDocument/2006/relationships/image" Target="../media/image403.png"/><Relationship Id="rId156" Type="http://schemas.openxmlformats.org/officeDocument/2006/relationships/image" Target="../media/image499.png"/><Relationship Id="rId198" Type="http://schemas.openxmlformats.org/officeDocument/2006/relationships/image" Target="../media/image541.png"/><Relationship Id="rId321" Type="http://schemas.openxmlformats.org/officeDocument/2006/relationships/image" Target="../media/image664.png"/><Relationship Id="rId363" Type="http://schemas.openxmlformats.org/officeDocument/2006/relationships/image" Target="../media/image706.png"/><Relationship Id="rId419" Type="http://schemas.openxmlformats.org/officeDocument/2006/relationships/image" Target="../media/image762.png"/><Relationship Id="rId570" Type="http://schemas.openxmlformats.org/officeDocument/2006/relationships/image" Target="../media/image913.png"/><Relationship Id="rId626" Type="http://schemas.openxmlformats.org/officeDocument/2006/relationships/image" Target="../media/image969.png"/><Relationship Id="rId223" Type="http://schemas.openxmlformats.org/officeDocument/2006/relationships/image" Target="../media/image566.png"/><Relationship Id="rId430" Type="http://schemas.openxmlformats.org/officeDocument/2006/relationships/image" Target="../media/image773.png"/><Relationship Id="rId668" Type="http://schemas.openxmlformats.org/officeDocument/2006/relationships/image" Target="../media/image1011.png"/><Relationship Id="rId18" Type="http://schemas.openxmlformats.org/officeDocument/2006/relationships/image" Target="../media/image361.png"/><Relationship Id="rId265" Type="http://schemas.openxmlformats.org/officeDocument/2006/relationships/image" Target="../media/image608.png"/><Relationship Id="rId472" Type="http://schemas.openxmlformats.org/officeDocument/2006/relationships/image" Target="../media/image815.png"/><Relationship Id="rId528" Type="http://schemas.openxmlformats.org/officeDocument/2006/relationships/image" Target="../media/image871.png"/><Relationship Id="rId735" Type="http://schemas.openxmlformats.org/officeDocument/2006/relationships/image" Target="../media/image1078.png"/><Relationship Id="rId125" Type="http://schemas.openxmlformats.org/officeDocument/2006/relationships/image" Target="../media/image468.png"/><Relationship Id="rId167" Type="http://schemas.openxmlformats.org/officeDocument/2006/relationships/image" Target="../media/image510.png"/><Relationship Id="rId332" Type="http://schemas.openxmlformats.org/officeDocument/2006/relationships/image" Target="../media/image675.png"/><Relationship Id="rId374" Type="http://schemas.openxmlformats.org/officeDocument/2006/relationships/image" Target="../media/image717.png"/><Relationship Id="rId581" Type="http://schemas.openxmlformats.org/officeDocument/2006/relationships/image" Target="../media/image924.png"/><Relationship Id="rId71" Type="http://schemas.openxmlformats.org/officeDocument/2006/relationships/image" Target="../media/image414.png"/><Relationship Id="rId234" Type="http://schemas.openxmlformats.org/officeDocument/2006/relationships/image" Target="../media/image577.png"/><Relationship Id="rId637" Type="http://schemas.openxmlformats.org/officeDocument/2006/relationships/image" Target="../media/image980.png"/><Relationship Id="rId679" Type="http://schemas.openxmlformats.org/officeDocument/2006/relationships/image" Target="../media/image1022.png"/><Relationship Id="rId2" Type="http://schemas.openxmlformats.org/officeDocument/2006/relationships/image" Target="../media/image345.png"/><Relationship Id="rId29" Type="http://schemas.openxmlformats.org/officeDocument/2006/relationships/image" Target="../media/image372.png"/><Relationship Id="rId276" Type="http://schemas.openxmlformats.org/officeDocument/2006/relationships/image" Target="../media/image619.png"/><Relationship Id="rId441" Type="http://schemas.openxmlformats.org/officeDocument/2006/relationships/image" Target="../media/image784.png"/><Relationship Id="rId483" Type="http://schemas.openxmlformats.org/officeDocument/2006/relationships/image" Target="../media/image826.png"/><Relationship Id="rId539" Type="http://schemas.openxmlformats.org/officeDocument/2006/relationships/image" Target="../media/image882.png"/><Relationship Id="rId690" Type="http://schemas.openxmlformats.org/officeDocument/2006/relationships/image" Target="../media/image1033.png"/><Relationship Id="rId704" Type="http://schemas.openxmlformats.org/officeDocument/2006/relationships/image" Target="../media/image1047.png"/><Relationship Id="rId746" Type="http://schemas.openxmlformats.org/officeDocument/2006/relationships/image" Target="../media/image1089.png"/><Relationship Id="rId40" Type="http://schemas.openxmlformats.org/officeDocument/2006/relationships/image" Target="../media/image383.png"/><Relationship Id="rId136" Type="http://schemas.openxmlformats.org/officeDocument/2006/relationships/image" Target="../media/image479.png"/><Relationship Id="rId178" Type="http://schemas.openxmlformats.org/officeDocument/2006/relationships/image" Target="../media/image521.png"/><Relationship Id="rId301" Type="http://schemas.openxmlformats.org/officeDocument/2006/relationships/image" Target="../media/image644.png"/><Relationship Id="rId343" Type="http://schemas.openxmlformats.org/officeDocument/2006/relationships/image" Target="../media/image686.png"/><Relationship Id="rId550" Type="http://schemas.openxmlformats.org/officeDocument/2006/relationships/image" Target="../media/image893.png"/><Relationship Id="rId82" Type="http://schemas.openxmlformats.org/officeDocument/2006/relationships/image" Target="../media/image425.png"/><Relationship Id="rId203" Type="http://schemas.openxmlformats.org/officeDocument/2006/relationships/image" Target="../media/image546.png"/><Relationship Id="rId385" Type="http://schemas.openxmlformats.org/officeDocument/2006/relationships/image" Target="../media/image728.png"/><Relationship Id="rId592" Type="http://schemas.openxmlformats.org/officeDocument/2006/relationships/image" Target="../media/image935.png"/><Relationship Id="rId606" Type="http://schemas.openxmlformats.org/officeDocument/2006/relationships/image" Target="../media/image949.png"/><Relationship Id="rId648" Type="http://schemas.openxmlformats.org/officeDocument/2006/relationships/image" Target="../media/image991.png"/><Relationship Id="rId245" Type="http://schemas.openxmlformats.org/officeDocument/2006/relationships/image" Target="../media/image588.png"/><Relationship Id="rId287" Type="http://schemas.openxmlformats.org/officeDocument/2006/relationships/image" Target="../media/image630.png"/><Relationship Id="rId410" Type="http://schemas.openxmlformats.org/officeDocument/2006/relationships/image" Target="../media/image753.png"/><Relationship Id="rId452" Type="http://schemas.openxmlformats.org/officeDocument/2006/relationships/image" Target="../media/image795.png"/><Relationship Id="rId494" Type="http://schemas.openxmlformats.org/officeDocument/2006/relationships/image" Target="../media/image837.png"/><Relationship Id="rId508" Type="http://schemas.openxmlformats.org/officeDocument/2006/relationships/image" Target="../media/image851.png"/><Relationship Id="rId715" Type="http://schemas.openxmlformats.org/officeDocument/2006/relationships/image" Target="../media/image1058.png"/><Relationship Id="rId105" Type="http://schemas.openxmlformats.org/officeDocument/2006/relationships/image" Target="../media/image448.png"/><Relationship Id="rId147" Type="http://schemas.openxmlformats.org/officeDocument/2006/relationships/image" Target="../media/image490.png"/><Relationship Id="rId312" Type="http://schemas.openxmlformats.org/officeDocument/2006/relationships/image" Target="../media/image655.png"/><Relationship Id="rId354" Type="http://schemas.openxmlformats.org/officeDocument/2006/relationships/image" Target="../media/image697.png"/><Relationship Id="rId51" Type="http://schemas.openxmlformats.org/officeDocument/2006/relationships/image" Target="../media/image394.png"/><Relationship Id="rId93" Type="http://schemas.openxmlformats.org/officeDocument/2006/relationships/image" Target="../media/image436.png"/><Relationship Id="rId189" Type="http://schemas.openxmlformats.org/officeDocument/2006/relationships/image" Target="../media/image532.png"/><Relationship Id="rId396" Type="http://schemas.openxmlformats.org/officeDocument/2006/relationships/image" Target="../media/image739.png"/><Relationship Id="rId561" Type="http://schemas.openxmlformats.org/officeDocument/2006/relationships/image" Target="../media/image904.png"/><Relationship Id="rId617" Type="http://schemas.openxmlformats.org/officeDocument/2006/relationships/image" Target="../media/image960.png"/><Relationship Id="rId659" Type="http://schemas.openxmlformats.org/officeDocument/2006/relationships/image" Target="../media/image1002.png"/><Relationship Id="rId214" Type="http://schemas.openxmlformats.org/officeDocument/2006/relationships/image" Target="../media/image557.png"/><Relationship Id="rId256" Type="http://schemas.openxmlformats.org/officeDocument/2006/relationships/image" Target="../media/image599.png"/><Relationship Id="rId298" Type="http://schemas.openxmlformats.org/officeDocument/2006/relationships/image" Target="../media/image641.png"/><Relationship Id="rId421" Type="http://schemas.openxmlformats.org/officeDocument/2006/relationships/image" Target="../media/image764.png"/><Relationship Id="rId463" Type="http://schemas.openxmlformats.org/officeDocument/2006/relationships/image" Target="../media/image806.png"/><Relationship Id="rId519" Type="http://schemas.openxmlformats.org/officeDocument/2006/relationships/image" Target="../media/image862.png"/><Relationship Id="rId670" Type="http://schemas.openxmlformats.org/officeDocument/2006/relationships/image" Target="../media/image1013.png"/><Relationship Id="rId116" Type="http://schemas.openxmlformats.org/officeDocument/2006/relationships/image" Target="../media/image459.png"/><Relationship Id="rId158" Type="http://schemas.openxmlformats.org/officeDocument/2006/relationships/image" Target="../media/image501.png"/><Relationship Id="rId323" Type="http://schemas.openxmlformats.org/officeDocument/2006/relationships/image" Target="../media/image666.png"/><Relationship Id="rId530" Type="http://schemas.openxmlformats.org/officeDocument/2006/relationships/image" Target="../media/image873.png"/><Relationship Id="rId726" Type="http://schemas.openxmlformats.org/officeDocument/2006/relationships/image" Target="../media/image1069.png"/><Relationship Id="rId20" Type="http://schemas.openxmlformats.org/officeDocument/2006/relationships/image" Target="../media/image363.png"/><Relationship Id="rId62" Type="http://schemas.openxmlformats.org/officeDocument/2006/relationships/image" Target="../media/image405.png"/><Relationship Id="rId365" Type="http://schemas.openxmlformats.org/officeDocument/2006/relationships/image" Target="../media/image708.png"/><Relationship Id="rId572" Type="http://schemas.openxmlformats.org/officeDocument/2006/relationships/image" Target="../media/image915.png"/><Relationship Id="rId628" Type="http://schemas.openxmlformats.org/officeDocument/2006/relationships/image" Target="../media/image971.png"/><Relationship Id="rId225" Type="http://schemas.openxmlformats.org/officeDocument/2006/relationships/image" Target="../media/image568.png"/><Relationship Id="rId267" Type="http://schemas.openxmlformats.org/officeDocument/2006/relationships/image" Target="../media/image610.png"/><Relationship Id="rId432" Type="http://schemas.openxmlformats.org/officeDocument/2006/relationships/image" Target="../media/image775.png"/><Relationship Id="rId474" Type="http://schemas.openxmlformats.org/officeDocument/2006/relationships/image" Target="../media/image817.png"/><Relationship Id="rId127" Type="http://schemas.openxmlformats.org/officeDocument/2006/relationships/image" Target="../media/image470.png"/><Relationship Id="rId681" Type="http://schemas.openxmlformats.org/officeDocument/2006/relationships/image" Target="../media/image1024.png"/><Relationship Id="rId737" Type="http://schemas.openxmlformats.org/officeDocument/2006/relationships/image" Target="../media/image1080.png"/><Relationship Id="rId10" Type="http://schemas.openxmlformats.org/officeDocument/2006/relationships/image" Target="../media/image353.png"/><Relationship Id="rId31" Type="http://schemas.openxmlformats.org/officeDocument/2006/relationships/image" Target="../media/image374.png"/><Relationship Id="rId52" Type="http://schemas.openxmlformats.org/officeDocument/2006/relationships/image" Target="../media/image395.png"/><Relationship Id="rId73" Type="http://schemas.openxmlformats.org/officeDocument/2006/relationships/image" Target="../media/image416.png"/><Relationship Id="rId94" Type="http://schemas.openxmlformats.org/officeDocument/2006/relationships/image" Target="../media/image437.png"/><Relationship Id="rId148" Type="http://schemas.openxmlformats.org/officeDocument/2006/relationships/image" Target="../media/image491.png"/><Relationship Id="rId169" Type="http://schemas.openxmlformats.org/officeDocument/2006/relationships/image" Target="../media/image512.png"/><Relationship Id="rId334" Type="http://schemas.openxmlformats.org/officeDocument/2006/relationships/image" Target="../media/image677.png"/><Relationship Id="rId355" Type="http://schemas.openxmlformats.org/officeDocument/2006/relationships/image" Target="../media/image698.png"/><Relationship Id="rId376" Type="http://schemas.openxmlformats.org/officeDocument/2006/relationships/image" Target="../media/image719.png"/><Relationship Id="rId397" Type="http://schemas.openxmlformats.org/officeDocument/2006/relationships/image" Target="../media/image740.png"/><Relationship Id="rId520" Type="http://schemas.openxmlformats.org/officeDocument/2006/relationships/image" Target="../media/image863.png"/><Relationship Id="rId541" Type="http://schemas.openxmlformats.org/officeDocument/2006/relationships/image" Target="../media/image884.png"/><Relationship Id="rId562" Type="http://schemas.openxmlformats.org/officeDocument/2006/relationships/image" Target="../media/image905.png"/><Relationship Id="rId583" Type="http://schemas.openxmlformats.org/officeDocument/2006/relationships/image" Target="../media/image926.png"/><Relationship Id="rId618" Type="http://schemas.openxmlformats.org/officeDocument/2006/relationships/image" Target="../media/image961.png"/><Relationship Id="rId639" Type="http://schemas.openxmlformats.org/officeDocument/2006/relationships/image" Target="../media/image982.png"/><Relationship Id="rId4" Type="http://schemas.openxmlformats.org/officeDocument/2006/relationships/image" Target="../media/image347.png"/><Relationship Id="rId180" Type="http://schemas.openxmlformats.org/officeDocument/2006/relationships/image" Target="../media/image523.png"/><Relationship Id="rId215" Type="http://schemas.openxmlformats.org/officeDocument/2006/relationships/image" Target="../media/image558.png"/><Relationship Id="rId236" Type="http://schemas.openxmlformats.org/officeDocument/2006/relationships/image" Target="../media/image579.png"/><Relationship Id="rId257" Type="http://schemas.openxmlformats.org/officeDocument/2006/relationships/image" Target="../media/image600.png"/><Relationship Id="rId278" Type="http://schemas.openxmlformats.org/officeDocument/2006/relationships/image" Target="../media/image621.png"/><Relationship Id="rId401" Type="http://schemas.openxmlformats.org/officeDocument/2006/relationships/image" Target="../media/image744.png"/><Relationship Id="rId422" Type="http://schemas.openxmlformats.org/officeDocument/2006/relationships/image" Target="../media/image765.png"/><Relationship Id="rId443" Type="http://schemas.openxmlformats.org/officeDocument/2006/relationships/image" Target="../media/image786.png"/><Relationship Id="rId464" Type="http://schemas.openxmlformats.org/officeDocument/2006/relationships/image" Target="../media/image807.png"/><Relationship Id="rId650" Type="http://schemas.openxmlformats.org/officeDocument/2006/relationships/image" Target="../media/image993.png"/><Relationship Id="rId303" Type="http://schemas.openxmlformats.org/officeDocument/2006/relationships/image" Target="../media/image646.png"/><Relationship Id="rId485" Type="http://schemas.openxmlformats.org/officeDocument/2006/relationships/image" Target="../media/image828.png"/><Relationship Id="rId692" Type="http://schemas.openxmlformats.org/officeDocument/2006/relationships/image" Target="../media/image1035.png"/><Relationship Id="rId706" Type="http://schemas.openxmlformats.org/officeDocument/2006/relationships/image" Target="../media/image1049.png"/><Relationship Id="rId748" Type="http://schemas.openxmlformats.org/officeDocument/2006/relationships/image" Target="../media/image1091.png"/><Relationship Id="rId42" Type="http://schemas.openxmlformats.org/officeDocument/2006/relationships/image" Target="../media/image385.png"/><Relationship Id="rId84" Type="http://schemas.openxmlformats.org/officeDocument/2006/relationships/image" Target="../media/image427.png"/><Relationship Id="rId138" Type="http://schemas.openxmlformats.org/officeDocument/2006/relationships/image" Target="../media/image481.png"/><Relationship Id="rId345" Type="http://schemas.openxmlformats.org/officeDocument/2006/relationships/image" Target="../media/image688.png"/><Relationship Id="rId387" Type="http://schemas.openxmlformats.org/officeDocument/2006/relationships/image" Target="../media/image730.png"/><Relationship Id="rId510" Type="http://schemas.openxmlformats.org/officeDocument/2006/relationships/image" Target="../media/image853.png"/><Relationship Id="rId552" Type="http://schemas.openxmlformats.org/officeDocument/2006/relationships/image" Target="../media/image895.png"/><Relationship Id="rId594" Type="http://schemas.openxmlformats.org/officeDocument/2006/relationships/image" Target="../media/image937.png"/><Relationship Id="rId608" Type="http://schemas.openxmlformats.org/officeDocument/2006/relationships/image" Target="../media/image951.png"/><Relationship Id="rId191" Type="http://schemas.openxmlformats.org/officeDocument/2006/relationships/image" Target="../media/image534.png"/><Relationship Id="rId205" Type="http://schemas.openxmlformats.org/officeDocument/2006/relationships/image" Target="../media/image548.png"/><Relationship Id="rId247" Type="http://schemas.openxmlformats.org/officeDocument/2006/relationships/image" Target="../media/image590.png"/><Relationship Id="rId412" Type="http://schemas.openxmlformats.org/officeDocument/2006/relationships/image" Target="../media/image755.png"/><Relationship Id="rId107" Type="http://schemas.openxmlformats.org/officeDocument/2006/relationships/image" Target="../media/image450.png"/><Relationship Id="rId289" Type="http://schemas.openxmlformats.org/officeDocument/2006/relationships/image" Target="../media/image632.png"/><Relationship Id="rId454" Type="http://schemas.openxmlformats.org/officeDocument/2006/relationships/image" Target="../media/image797.png"/><Relationship Id="rId496" Type="http://schemas.openxmlformats.org/officeDocument/2006/relationships/image" Target="../media/image839.png"/><Relationship Id="rId661" Type="http://schemas.openxmlformats.org/officeDocument/2006/relationships/image" Target="../media/image1004.png"/><Relationship Id="rId717" Type="http://schemas.openxmlformats.org/officeDocument/2006/relationships/image" Target="../media/image1060.png"/><Relationship Id="rId11" Type="http://schemas.openxmlformats.org/officeDocument/2006/relationships/image" Target="../media/image354.png"/><Relationship Id="rId53" Type="http://schemas.openxmlformats.org/officeDocument/2006/relationships/image" Target="../media/image396.png"/><Relationship Id="rId149" Type="http://schemas.openxmlformats.org/officeDocument/2006/relationships/image" Target="../media/image492.png"/><Relationship Id="rId314" Type="http://schemas.openxmlformats.org/officeDocument/2006/relationships/image" Target="../media/image657.png"/><Relationship Id="rId356" Type="http://schemas.openxmlformats.org/officeDocument/2006/relationships/image" Target="../media/image699.png"/><Relationship Id="rId398" Type="http://schemas.openxmlformats.org/officeDocument/2006/relationships/image" Target="../media/image741.png"/><Relationship Id="rId521" Type="http://schemas.openxmlformats.org/officeDocument/2006/relationships/image" Target="../media/image864.png"/><Relationship Id="rId563" Type="http://schemas.openxmlformats.org/officeDocument/2006/relationships/image" Target="../media/image906.png"/><Relationship Id="rId619" Type="http://schemas.openxmlformats.org/officeDocument/2006/relationships/image" Target="../media/image962.png"/><Relationship Id="rId95" Type="http://schemas.openxmlformats.org/officeDocument/2006/relationships/image" Target="../media/image438.png"/><Relationship Id="rId160" Type="http://schemas.openxmlformats.org/officeDocument/2006/relationships/image" Target="../media/image503.png"/><Relationship Id="rId216" Type="http://schemas.openxmlformats.org/officeDocument/2006/relationships/image" Target="../media/image559.png"/><Relationship Id="rId423" Type="http://schemas.openxmlformats.org/officeDocument/2006/relationships/image" Target="../media/image766.png"/><Relationship Id="rId258" Type="http://schemas.openxmlformats.org/officeDocument/2006/relationships/image" Target="../media/image601.png"/><Relationship Id="rId465" Type="http://schemas.openxmlformats.org/officeDocument/2006/relationships/image" Target="../media/image808.png"/><Relationship Id="rId630" Type="http://schemas.openxmlformats.org/officeDocument/2006/relationships/image" Target="../media/image973.png"/><Relationship Id="rId672" Type="http://schemas.openxmlformats.org/officeDocument/2006/relationships/image" Target="../media/image1015.png"/><Relationship Id="rId728" Type="http://schemas.openxmlformats.org/officeDocument/2006/relationships/image" Target="../media/image1071.png"/><Relationship Id="rId22" Type="http://schemas.openxmlformats.org/officeDocument/2006/relationships/image" Target="../media/image365.png"/><Relationship Id="rId64" Type="http://schemas.openxmlformats.org/officeDocument/2006/relationships/image" Target="../media/image407.png"/><Relationship Id="rId118" Type="http://schemas.openxmlformats.org/officeDocument/2006/relationships/image" Target="../media/image461.png"/><Relationship Id="rId325" Type="http://schemas.openxmlformats.org/officeDocument/2006/relationships/image" Target="../media/image668.png"/><Relationship Id="rId367" Type="http://schemas.openxmlformats.org/officeDocument/2006/relationships/image" Target="../media/image710.png"/><Relationship Id="rId532" Type="http://schemas.openxmlformats.org/officeDocument/2006/relationships/image" Target="../media/image875.png"/><Relationship Id="rId574" Type="http://schemas.openxmlformats.org/officeDocument/2006/relationships/image" Target="../media/image917.png"/><Relationship Id="rId171" Type="http://schemas.openxmlformats.org/officeDocument/2006/relationships/image" Target="../media/image514.png"/><Relationship Id="rId227" Type="http://schemas.openxmlformats.org/officeDocument/2006/relationships/image" Target="../media/image570.png"/><Relationship Id="rId269" Type="http://schemas.openxmlformats.org/officeDocument/2006/relationships/image" Target="../media/image612.png"/><Relationship Id="rId434" Type="http://schemas.openxmlformats.org/officeDocument/2006/relationships/image" Target="../media/image777.png"/><Relationship Id="rId476" Type="http://schemas.openxmlformats.org/officeDocument/2006/relationships/image" Target="../media/image819.png"/><Relationship Id="rId641" Type="http://schemas.openxmlformats.org/officeDocument/2006/relationships/image" Target="../media/image984.png"/><Relationship Id="rId683" Type="http://schemas.openxmlformats.org/officeDocument/2006/relationships/image" Target="../media/image1026.png"/><Relationship Id="rId739" Type="http://schemas.openxmlformats.org/officeDocument/2006/relationships/image" Target="../media/image1082.png"/><Relationship Id="rId33" Type="http://schemas.openxmlformats.org/officeDocument/2006/relationships/image" Target="../media/image376.png"/><Relationship Id="rId129" Type="http://schemas.openxmlformats.org/officeDocument/2006/relationships/image" Target="../media/image472.png"/><Relationship Id="rId280" Type="http://schemas.openxmlformats.org/officeDocument/2006/relationships/image" Target="../media/image623.png"/><Relationship Id="rId336" Type="http://schemas.openxmlformats.org/officeDocument/2006/relationships/image" Target="../media/image679.png"/><Relationship Id="rId501" Type="http://schemas.openxmlformats.org/officeDocument/2006/relationships/image" Target="../media/image844.png"/><Relationship Id="rId543" Type="http://schemas.openxmlformats.org/officeDocument/2006/relationships/image" Target="../media/image886.png"/><Relationship Id="rId75" Type="http://schemas.openxmlformats.org/officeDocument/2006/relationships/image" Target="../media/image418.png"/><Relationship Id="rId140" Type="http://schemas.openxmlformats.org/officeDocument/2006/relationships/image" Target="../media/image483.png"/><Relationship Id="rId182" Type="http://schemas.openxmlformats.org/officeDocument/2006/relationships/image" Target="../media/image525.png"/><Relationship Id="rId378" Type="http://schemas.openxmlformats.org/officeDocument/2006/relationships/image" Target="../media/image721.png"/><Relationship Id="rId403" Type="http://schemas.openxmlformats.org/officeDocument/2006/relationships/image" Target="../media/image746.png"/><Relationship Id="rId585" Type="http://schemas.openxmlformats.org/officeDocument/2006/relationships/image" Target="../media/image928.png"/><Relationship Id="rId750" Type="http://schemas.openxmlformats.org/officeDocument/2006/relationships/image" Target="../media/image1093.png"/><Relationship Id="rId6" Type="http://schemas.openxmlformats.org/officeDocument/2006/relationships/image" Target="../media/image349.png"/><Relationship Id="rId238" Type="http://schemas.openxmlformats.org/officeDocument/2006/relationships/image" Target="../media/image581.png"/><Relationship Id="rId445" Type="http://schemas.openxmlformats.org/officeDocument/2006/relationships/image" Target="../media/image788.png"/><Relationship Id="rId487" Type="http://schemas.openxmlformats.org/officeDocument/2006/relationships/image" Target="../media/image830.png"/><Relationship Id="rId610" Type="http://schemas.openxmlformats.org/officeDocument/2006/relationships/image" Target="../media/image953.png"/><Relationship Id="rId652" Type="http://schemas.openxmlformats.org/officeDocument/2006/relationships/image" Target="../media/image995.png"/><Relationship Id="rId694" Type="http://schemas.openxmlformats.org/officeDocument/2006/relationships/image" Target="../media/image1037.png"/><Relationship Id="rId708" Type="http://schemas.openxmlformats.org/officeDocument/2006/relationships/image" Target="../media/image1051.png"/><Relationship Id="rId291" Type="http://schemas.openxmlformats.org/officeDocument/2006/relationships/image" Target="../media/image634.png"/><Relationship Id="rId305" Type="http://schemas.openxmlformats.org/officeDocument/2006/relationships/image" Target="../media/image648.png"/><Relationship Id="rId347" Type="http://schemas.openxmlformats.org/officeDocument/2006/relationships/image" Target="../media/image690.png"/><Relationship Id="rId512" Type="http://schemas.openxmlformats.org/officeDocument/2006/relationships/image" Target="../media/image855.png"/><Relationship Id="rId44" Type="http://schemas.openxmlformats.org/officeDocument/2006/relationships/image" Target="../media/image387.png"/><Relationship Id="rId86" Type="http://schemas.openxmlformats.org/officeDocument/2006/relationships/image" Target="../media/image429.png"/><Relationship Id="rId151" Type="http://schemas.openxmlformats.org/officeDocument/2006/relationships/image" Target="../media/image494.png"/><Relationship Id="rId389" Type="http://schemas.openxmlformats.org/officeDocument/2006/relationships/image" Target="../media/image732.png"/><Relationship Id="rId554" Type="http://schemas.openxmlformats.org/officeDocument/2006/relationships/image" Target="../media/image897.png"/><Relationship Id="rId596" Type="http://schemas.openxmlformats.org/officeDocument/2006/relationships/image" Target="../media/image939.png"/><Relationship Id="rId193" Type="http://schemas.openxmlformats.org/officeDocument/2006/relationships/image" Target="../media/image536.png"/><Relationship Id="rId207" Type="http://schemas.openxmlformats.org/officeDocument/2006/relationships/image" Target="../media/image550.png"/><Relationship Id="rId249" Type="http://schemas.openxmlformats.org/officeDocument/2006/relationships/image" Target="../media/image592.png"/><Relationship Id="rId414" Type="http://schemas.openxmlformats.org/officeDocument/2006/relationships/image" Target="../media/image757.png"/><Relationship Id="rId456" Type="http://schemas.openxmlformats.org/officeDocument/2006/relationships/image" Target="../media/image799.png"/><Relationship Id="rId498" Type="http://schemas.openxmlformats.org/officeDocument/2006/relationships/image" Target="../media/image841.png"/><Relationship Id="rId621" Type="http://schemas.openxmlformats.org/officeDocument/2006/relationships/image" Target="../media/image964.png"/><Relationship Id="rId663" Type="http://schemas.openxmlformats.org/officeDocument/2006/relationships/image" Target="../media/image1006.png"/><Relationship Id="rId13" Type="http://schemas.openxmlformats.org/officeDocument/2006/relationships/image" Target="../media/image356.png"/><Relationship Id="rId109" Type="http://schemas.openxmlformats.org/officeDocument/2006/relationships/image" Target="../media/image452.png"/><Relationship Id="rId260" Type="http://schemas.openxmlformats.org/officeDocument/2006/relationships/image" Target="../media/image603.png"/><Relationship Id="rId316" Type="http://schemas.openxmlformats.org/officeDocument/2006/relationships/image" Target="../media/image659.png"/><Relationship Id="rId523" Type="http://schemas.openxmlformats.org/officeDocument/2006/relationships/image" Target="../media/image866.png"/><Relationship Id="rId719" Type="http://schemas.openxmlformats.org/officeDocument/2006/relationships/image" Target="../media/image1062.png"/><Relationship Id="rId55" Type="http://schemas.openxmlformats.org/officeDocument/2006/relationships/image" Target="../media/image398.png"/><Relationship Id="rId97" Type="http://schemas.openxmlformats.org/officeDocument/2006/relationships/image" Target="../media/image440.png"/><Relationship Id="rId120" Type="http://schemas.openxmlformats.org/officeDocument/2006/relationships/image" Target="../media/image463.png"/><Relationship Id="rId358" Type="http://schemas.openxmlformats.org/officeDocument/2006/relationships/image" Target="../media/image701.png"/><Relationship Id="rId565" Type="http://schemas.openxmlformats.org/officeDocument/2006/relationships/image" Target="../media/image908.png"/><Relationship Id="rId730" Type="http://schemas.openxmlformats.org/officeDocument/2006/relationships/image" Target="../media/image1073.png"/><Relationship Id="rId162" Type="http://schemas.openxmlformats.org/officeDocument/2006/relationships/image" Target="../media/image505.png"/><Relationship Id="rId218" Type="http://schemas.openxmlformats.org/officeDocument/2006/relationships/image" Target="../media/image561.png"/><Relationship Id="rId425" Type="http://schemas.openxmlformats.org/officeDocument/2006/relationships/image" Target="../media/image768.png"/><Relationship Id="rId467" Type="http://schemas.openxmlformats.org/officeDocument/2006/relationships/image" Target="../media/image810.png"/><Relationship Id="rId632" Type="http://schemas.openxmlformats.org/officeDocument/2006/relationships/image" Target="../media/image975.png"/><Relationship Id="rId271" Type="http://schemas.openxmlformats.org/officeDocument/2006/relationships/image" Target="../media/image614.png"/><Relationship Id="rId674" Type="http://schemas.openxmlformats.org/officeDocument/2006/relationships/image" Target="../media/image1017.png"/><Relationship Id="rId24" Type="http://schemas.openxmlformats.org/officeDocument/2006/relationships/image" Target="../media/image367.png"/><Relationship Id="rId66" Type="http://schemas.openxmlformats.org/officeDocument/2006/relationships/image" Target="../media/image409.png"/><Relationship Id="rId131" Type="http://schemas.openxmlformats.org/officeDocument/2006/relationships/image" Target="../media/image474.png"/><Relationship Id="rId327" Type="http://schemas.openxmlformats.org/officeDocument/2006/relationships/image" Target="../media/image670.png"/><Relationship Id="rId369" Type="http://schemas.openxmlformats.org/officeDocument/2006/relationships/image" Target="../media/image712.png"/><Relationship Id="rId534" Type="http://schemas.openxmlformats.org/officeDocument/2006/relationships/image" Target="../media/image877.png"/><Relationship Id="rId576" Type="http://schemas.openxmlformats.org/officeDocument/2006/relationships/image" Target="../media/image919.png"/><Relationship Id="rId741" Type="http://schemas.openxmlformats.org/officeDocument/2006/relationships/image" Target="../media/image1084.png"/><Relationship Id="rId173" Type="http://schemas.openxmlformats.org/officeDocument/2006/relationships/image" Target="../media/image516.png"/><Relationship Id="rId229" Type="http://schemas.openxmlformats.org/officeDocument/2006/relationships/image" Target="../media/image572.png"/><Relationship Id="rId380" Type="http://schemas.openxmlformats.org/officeDocument/2006/relationships/image" Target="../media/image723.png"/><Relationship Id="rId436" Type="http://schemas.openxmlformats.org/officeDocument/2006/relationships/image" Target="../media/image779.png"/><Relationship Id="rId601" Type="http://schemas.openxmlformats.org/officeDocument/2006/relationships/image" Target="../media/image944.png"/><Relationship Id="rId643" Type="http://schemas.openxmlformats.org/officeDocument/2006/relationships/image" Target="../media/image986.png"/><Relationship Id="rId240" Type="http://schemas.openxmlformats.org/officeDocument/2006/relationships/image" Target="../media/image583.png"/><Relationship Id="rId478" Type="http://schemas.openxmlformats.org/officeDocument/2006/relationships/image" Target="../media/image821.png"/><Relationship Id="rId685" Type="http://schemas.openxmlformats.org/officeDocument/2006/relationships/image" Target="../media/image1028.png"/><Relationship Id="rId35" Type="http://schemas.openxmlformats.org/officeDocument/2006/relationships/image" Target="../media/image378.png"/><Relationship Id="rId77" Type="http://schemas.openxmlformats.org/officeDocument/2006/relationships/image" Target="../media/image420.png"/><Relationship Id="rId100" Type="http://schemas.openxmlformats.org/officeDocument/2006/relationships/image" Target="../media/image443.png"/><Relationship Id="rId282" Type="http://schemas.openxmlformats.org/officeDocument/2006/relationships/image" Target="../media/image625.png"/><Relationship Id="rId338" Type="http://schemas.openxmlformats.org/officeDocument/2006/relationships/image" Target="../media/image681.png"/><Relationship Id="rId503" Type="http://schemas.openxmlformats.org/officeDocument/2006/relationships/image" Target="../media/image846.png"/><Relationship Id="rId545" Type="http://schemas.openxmlformats.org/officeDocument/2006/relationships/image" Target="../media/image888.png"/><Relationship Id="rId587" Type="http://schemas.openxmlformats.org/officeDocument/2006/relationships/image" Target="../media/image930.png"/><Relationship Id="rId710" Type="http://schemas.openxmlformats.org/officeDocument/2006/relationships/image" Target="../media/image1053.png"/><Relationship Id="rId8" Type="http://schemas.openxmlformats.org/officeDocument/2006/relationships/image" Target="../media/image351.png"/><Relationship Id="rId142" Type="http://schemas.openxmlformats.org/officeDocument/2006/relationships/image" Target="../media/image485.png"/><Relationship Id="rId184" Type="http://schemas.openxmlformats.org/officeDocument/2006/relationships/image" Target="../media/image527.png"/><Relationship Id="rId391" Type="http://schemas.openxmlformats.org/officeDocument/2006/relationships/image" Target="../media/image734.png"/><Relationship Id="rId405" Type="http://schemas.openxmlformats.org/officeDocument/2006/relationships/image" Target="../media/image748.png"/><Relationship Id="rId447" Type="http://schemas.openxmlformats.org/officeDocument/2006/relationships/image" Target="../media/image790.png"/><Relationship Id="rId612" Type="http://schemas.openxmlformats.org/officeDocument/2006/relationships/image" Target="../media/image955.png"/><Relationship Id="rId251" Type="http://schemas.openxmlformats.org/officeDocument/2006/relationships/image" Target="../media/image594.png"/><Relationship Id="rId489" Type="http://schemas.openxmlformats.org/officeDocument/2006/relationships/image" Target="../media/image832.png"/><Relationship Id="rId654" Type="http://schemas.openxmlformats.org/officeDocument/2006/relationships/image" Target="../media/image997.png"/><Relationship Id="rId696" Type="http://schemas.openxmlformats.org/officeDocument/2006/relationships/image" Target="../media/image1039.png"/><Relationship Id="rId46" Type="http://schemas.openxmlformats.org/officeDocument/2006/relationships/image" Target="../media/image389.png"/><Relationship Id="rId293" Type="http://schemas.openxmlformats.org/officeDocument/2006/relationships/image" Target="../media/image636.png"/><Relationship Id="rId307" Type="http://schemas.openxmlformats.org/officeDocument/2006/relationships/image" Target="../media/image650.png"/><Relationship Id="rId349" Type="http://schemas.openxmlformats.org/officeDocument/2006/relationships/image" Target="../media/image692.png"/><Relationship Id="rId514" Type="http://schemas.openxmlformats.org/officeDocument/2006/relationships/image" Target="../media/image857.png"/><Relationship Id="rId556" Type="http://schemas.openxmlformats.org/officeDocument/2006/relationships/image" Target="../media/image899.png"/><Relationship Id="rId721" Type="http://schemas.openxmlformats.org/officeDocument/2006/relationships/image" Target="../media/image1064.png"/><Relationship Id="rId88" Type="http://schemas.openxmlformats.org/officeDocument/2006/relationships/image" Target="../media/image431.png"/><Relationship Id="rId111" Type="http://schemas.openxmlformats.org/officeDocument/2006/relationships/image" Target="../media/image454.png"/><Relationship Id="rId153" Type="http://schemas.openxmlformats.org/officeDocument/2006/relationships/image" Target="../media/image496.png"/><Relationship Id="rId195" Type="http://schemas.openxmlformats.org/officeDocument/2006/relationships/image" Target="../media/image538.png"/><Relationship Id="rId209" Type="http://schemas.openxmlformats.org/officeDocument/2006/relationships/image" Target="../media/image552.png"/><Relationship Id="rId360" Type="http://schemas.openxmlformats.org/officeDocument/2006/relationships/image" Target="../media/image703.png"/><Relationship Id="rId416" Type="http://schemas.openxmlformats.org/officeDocument/2006/relationships/image" Target="../media/image759.png"/><Relationship Id="rId598" Type="http://schemas.openxmlformats.org/officeDocument/2006/relationships/image" Target="../media/image941.png"/><Relationship Id="rId220" Type="http://schemas.openxmlformats.org/officeDocument/2006/relationships/image" Target="../media/image563.png"/><Relationship Id="rId458" Type="http://schemas.openxmlformats.org/officeDocument/2006/relationships/image" Target="../media/image801.png"/><Relationship Id="rId623" Type="http://schemas.openxmlformats.org/officeDocument/2006/relationships/image" Target="../media/image966.png"/><Relationship Id="rId665" Type="http://schemas.openxmlformats.org/officeDocument/2006/relationships/image" Target="../media/image1008.png"/><Relationship Id="rId15" Type="http://schemas.openxmlformats.org/officeDocument/2006/relationships/image" Target="../media/image358.png"/><Relationship Id="rId57" Type="http://schemas.openxmlformats.org/officeDocument/2006/relationships/image" Target="../media/image400.png"/><Relationship Id="rId262" Type="http://schemas.openxmlformats.org/officeDocument/2006/relationships/image" Target="../media/image605.png"/><Relationship Id="rId318" Type="http://schemas.openxmlformats.org/officeDocument/2006/relationships/image" Target="../media/image661.png"/><Relationship Id="rId525" Type="http://schemas.openxmlformats.org/officeDocument/2006/relationships/image" Target="../media/image868.png"/><Relationship Id="rId567" Type="http://schemas.openxmlformats.org/officeDocument/2006/relationships/image" Target="../media/image910.png"/><Relationship Id="rId732" Type="http://schemas.openxmlformats.org/officeDocument/2006/relationships/image" Target="../media/image1075.png"/><Relationship Id="rId99" Type="http://schemas.openxmlformats.org/officeDocument/2006/relationships/image" Target="../media/image442.png"/><Relationship Id="rId122" Type="http://schemas.openxmlformats.org/officeDocument/2006/relationships/image" Target="../media/image465.png"/><Relationship Id="rId164" Type="http://schemas.openxmlformats.org/officeDocument/2006/relationships/image" Target="../media/image507.png"/><Relationship Id="rId371" Type="http://schemas.openxmlformats.org/officeDocument/2006/relationships/image" Target="../media/image714.png"/><Relationship Id="rId427" Type="http://schemas.openxmlformats.org/officeDocument/2006/relationships/image" Target="../media/image770.png"/><Relationship Id="rId469" Type="http://schemas.openxmlformats.org/officeDocument/2006/relationships/image" Target="../media/image812.png"/><Relationship Id="rId634" Type="http://schemas.openxmlformats.org/officeDocument/2006/relationships/image" Target="../media/image977.png"/><Relationship Id="rId676" Type="http://schemas.openxmlformats.org/officeDocument/2006/relationships/image" Target="../media/image1019.png"/><Relationship Id="rId26" Type="http://schemas.openxmlformats.org/officeDocument/2006/relationships/image" Target="../media/image369.png"/><Relationship Id="rId231" Type="http://schemas.openxmlformats.org/officeDocument/2006/relationships/image" Target="../media/image574.png"/><Relationship Id="rId273" Type="http://schemas.openxmlformats.org/officeDocument/2006/relationships/image" Target="../media/image616.png"/><Relationship Id="rId329" Type="http://schemas.openxmlformats.org/officeDocument/2006/relationships/image" Target="../media/image672.png"/><Relationship Id="rId480" Type="http://schemas.openxmlformats.org/officeDocument/2006/relationships/image" Target="../media/image823.png"/><Relationship Id="rId536" Type="http://schemas.openxmlformats.org/officeDocument/2006/relationships/image" Target="../media/image879.png"/><Relationship Id="rId701" Type="http://schemas.openxmlformats.org/officeDocument/2006/relationships/image" Target="../media/image1044.png"/><Relationship Id="rId68" Type="http://schemas.openxmlformats.org/officeDocument/2006/relationships/image" Target="../media/image411.png"/><Relationship Id="rId133" Type="http://schemas.openxmlformats.org/officeDocument/2006/relationships/image" Target="../media/image476.png"/><Relationship Id="rId175" Type="http://schemas.openxmlformats.org/officeDocument/2006/relationships/image" Target="../media/image518.png"/><Relationship Id="rId340" Type="http://schemas.openxmlformats.org/officeDocument/2006/relationships/image" Target="../media/image683.png"/><Relationship Id="rId578" Type="http://schemas.openxmlformats.org/officeDocument/2006/relationships/image" Target="../media/image921.png"/><Relationship Id="rId743" Type="http://schemas.openxmlformats.org/officeDocument/2006/relationships/image" Target="../media/image1086.png"/><Relationship Id="rId200" Type="http://schemas.openxmlformats.org/officeDocument/2006/relationships/image" Target="../media/image543.png"/><Relationship Id="rId382" Type="http://schemas.openxmlformats.org/officeDocument/2006/relationships/image" Target="../media/image725.png"/><Relationship Id="rId438" Type="http://schemas.openxmlformats.org/officeDocument/2006/relationships/image" Target="../media/image781.png"/><Relationship Id="rId603" Type="http://schemas.openxmlformats.org/officeDocument/2006/relationships/image" Target="../media/image946.png"/><Relationship Id="rId645" Type="http://schemas.openxmlformats.org/officeDocument/2006/relationships/image" Target="../media/image988.png"/><Relationship Id="rId687" Type="http://schemas.openxmlformats.org/officeDocument/2006/relationships/image" Target="../media/image1030.png"/><Relationship Id="rId242" Type="http://schemas.openxmlformats.org/officeDocument/2006/relationships/image" Target="../media/image585.png"/><Relationship Id="rId284" Type="http://schemas.openxmlformats.org/officeDocument/2006/relationships/image" Target="../media/image627.png"/><Relationship Id="rId491" Type="http://schemas.openxmlformats.org/officeDocument/2006/relationships/image" Target="../media/image834.png"/><Relationship Id="rId505" Type="http://schemas.openxmlformats.org/officeDocument/2006/relationships/image" Target="../media/image848.png"/><Relationship Id="rId712" Type="http://schemas.openxmlformats.org/officeDocument/2006/relationships/image" Target="../media/image1055.png"/><Relationship Id="rId37" Type="http://schemas.openxmlformats.org/officeDocument/2006/relationships/image" Target="../media/image380.png"/><Relationship Id="rId79" Type="http://schemas.openxmlformats.org/officeDocument/2006/relationships/image" Target="../media/image422.png"/><Relationship Id="rId102" Type="http://schemas.openxmlformats.org/officeDocument/2006/relationships/image" Target="../media/image445.png"/><Relationship Id="rId144" Type="http://schemas.openxmlformats.org/officeDocument/2006/relationships/image" Target="../media/image487.png"/><Relationship Id="rId547" Type="http://schemas.openxmlformats.org/officeDocument/2006/relationships/image" Target="../media/image890.png"/><Relationship Id="rId589" Type="http://schemas.openxmlformats.org/officeDocument/2006/relationships/image" Target="../media/image932.png"/><Relationship Id="rId90" Type="http://schemas.openxmlformats.org/officeDocument/2006/relationships/image" Target="../media/image433.png"/><Relationship Id="rId186" Type="http://schemas.openxmlformats.org/officeDocument/2006/relationships/image" Target="../media/image529.png"/><Relationship Id="rId351" Type="http://schemas.openxmlformats.org/officeDocument/2006/relationships/image" Target="../media/image694.png"/><Relationship Id="rId393" Type="http://schemas.openxmlformats.org/officeDocument/2006/relationships/image" Target="../media/image736.png"/><Relationship Id="rId407" Type="http://schemas.openxmlformats.org/officeDocument/2006/relationships/image" Target="../media/image750.png"/><Relationship Id="rId449" Type="http://schemas.openxmlformats.org/officeDocument/2006/relationships/image" Target="../media/image792.png"/><Relationship Id="rId614" Type="http://schemas.openxmlformats.org/officeDocument/2006/relationships/image" Target="../media/image957.png"/><Relationship Id="rId656" Type="http://schemas.openxmlformats.org/officeDocument/2006/relationships/image" Target="../media/image999.png"/><Relationship Id="rId211" Type="http://schemas.openxmlformats.org/officeDocument/2006/relationships/image" Target="../media/image554.png"/><Relationship Id="rId253" Type="http://schemas.openxmlformats.org/officeDocument/2006/relationships/image" Target="../media/image596.png"/><Relationship Id="rId295" Type="http://schemas.openxmlformats.org/officeDocument/2006/relationships/image" Target="../media/image638.png"/><Relationship Id="rId309" Type="http://schemas.openxmlformats.org/officeDocument/2006/relationships/image" Target="../media/image652.png"/><Relationship Id="rId460" Type="http://schemas.openxmlformats.org/officeDocument/2006/relationships/image" Target="../media/image803.png"/><Relationship Id="rId516" Type="http://schemas.openxmlformats.org/officeDocument/2006/relationships/image" Target="../media/image859.png"/><Relationship Id="rId698" Type="http://schemas.openxmlformats.org/officeDocument/2006/relationships/image" Target="../media/image1041.png"/><Relationship Id="rId48" Type="http://schemas.openxmlformats.org/officeDocument/2006/relationships/image" Target="../media/image391.png"/><Relationship Id="rId113" Type="http://schemas.openxmlformats.org/officeDocument/2006/relationships/image" Target="../media/image456.png"/><Relationship Id="rId320" Type="http://schemas.openxmlformats.org/officeDocument/2006/relationships/image" Target="../media/image663.png"/><Relationship Id="rId558" Type="http://schemas.openxmlformats.org/officeDocument/2006/relationships/image" Target="../media/image901.png"/><Relationship Id="rId723" Type="http://schemas.openxmlformats.org/officeDocument/2006/relationships/image" Target="../media/image1066.png"/><Relationship Id="rId155" Type="http://schemas.openxmlformats.org/officeDocument/2006/relationships/image" Target="../media/image498.png"/><Relationship Id="rId197" Type="http://schemas.openxmlformats.org/officeDocument/2006/relationships/image" Target="../media/image540.png"/><Relationship Id="rId362" Type="http://schemas.openxmlformats.org/officeDocument/2006/relationships/image" Target="../media/image705.png"/><Relationship Id="rId418" Type="http://schemas.openxmlformats.org/officeDocument/2006/relationships/image" Target="../media/image761.png"/><Relationship Id="rId625" Type="http://schemas.openxmlformats.org/officeDocument/2006/relationships/image" Target="../media/image968.png"/><Relationship Id="rId222" Type="http://schemas.openxmlformats.org/officeDocument/2006/relationships/image" Target="../media/image565.png"/><Relationship Id="rId264" Type="http://schemas.openxmlformats.org/officeDocument/2006/relationships/image" Target="../media/image607.png"/><Relationship Id="rId471" Type="http://schemas.openxmlformats.org/officeDocument/2006/relationships/image" Target="../media/image814.png"/><Relationship Id="rId667" Type="http://schemas.openxmlformats.org/officeDocument/2006/relationships/image" Target="../media/image1010.png"/><Relationship Id="rId17" Type="http://schemas.openxmlformats.org/officeDocument/2006/relationships/image" Target="../media/image360.png"/><Relationship Id="rId59" Type="http://schemas.openxmlformats.org/officeDocument/2006/relationships/image" Target="../media/image402.png"/><Relationship Id="rId124" Type="http://schemas.openxmlformats.org/officeDocument/2006/relationships/image" Target="../media/image467.png"/><Relationship Id="rId527" Type="http://schemas.openxmlformats.org/officeDocument/2006/relationships/image" Target="../media/image870.png"/><Relationship Id="rId569" Type="http://schemas.openxmlformats.org/officeDocument/2006/relationships/image" Target="../media/image912.png"/><Relationship Id="rId734" Type="http://schemas.openxmlformats.org/officeDocument/2006/relationships/image" Target="../media/image1077.png"/><Relationship Id="rId70" Type="http://schemas.openxmlformats.org/officeDocument/2006/relationships/image" Target="../media/image413.png"/><Relationship Id="rId166" Type="http://schemas.openxmlformats.org/officeDocument/2006/relationships/image" Target="../media/image509.png"/><Relationship Id="rId331" Type="http://schemas.openxmlformats.org/officeDocument/2006/relationships/image" Target="../media/image674.png"/><Relationship Id="rId373" Type="http://schemas.openxmlformats.org/officeDocument/2006/relationships/image" Target="../media/image716.png"/><Relationship Id="rId429" Type="http://schemas.openxmlformats.org/officeDocument/2006/relationships/image" Target="../media/image772.png"/><Relationship Id="rId580" Type="http://schemas.openxmlformats.org/officeDocument/2006/relationships/image" Target="../media/image923.png"/><Relationship Id="rId636" Type="http://schemas.openxmlformats.org/officeDocument/2006/relationships/image" Target="../media/image979.png"/><Relationship Id="rId1" Type="http://schemas.openxmlformats.org/officeDocument/2006/relationships/slideLayout" Target="../slideLayouts/slideLayout3.xml"/><Relationship Id="rId233" Type="http://schemas.openxmlformats.org/officeDocument/2006/relationships/image" Target="../media/image576.png"/><Relationship Id="rId440" Type="http://schemas.openxmlformats.org/officeDocument/2006/relationships/image" Target="../media/image783.png"/><Relationship Id="rId678" Type="http://schemas.openxmlformats.org/officeDocument/2006/relationships/image" Target="../media/image1021.png"/><Relationship Id="rId28" Type="http://schemas.openxmlformats.org/officeDocument/2006/relationships/image" Target="../media/image371.png"/><Relationship Id="rId275" Type="http://schemas.openxmlformats.org/officeDocument/2006/relationships/image" Target="../media/image618.png"/><Relationship Id="rId300" Type="http://schemas.openxmlformats.org/officeDocument/2006/relationships/image" Target="../media/image643.png"/><Relationship Id="rId482" Type="http://schemas.openxmlformats.org/officeDocument/2006/relationships/image" Target="../media/image825.png"/><Relationship Id="rId538" Type="http://schemas.openxmlformats.org/officeDocument/2006/relationships/image" Target="../media/image881.png"/><Relationship Id="rId703" Type="http://schemas.openxmlformats.org/officeDocument/2006/relationships/image" Target="../media/image1046.png"/><Relationship Id="rId745" Type="http://schemas.openxmlformats.org/officeDocument/2006/relationships/image" Target="../media/image1088.png"/><Relationship Id="rId81" Type="http://schemas.openxmlformats.org/officeDocument/2006/relationships/image" Target="../media/image424.png"/><Relationship Id="rId135" Type="http://schemas.openxmlformats.org/officeDocument/2006/relationships/image" Target="../media/image478.png"/><Relationship Id="rId177" Type="http://schemas.openxmlformats.org/officeDocument/2006/relationships/image" Target="../media/image520.png"/><Relationship Id="rId342" Type="http://schemas.openxmlformats.org/officeDocument/2006/relationships/image" Target="../media/image685.png"/><Relationship Id="rId384" Type="http://schemas.openxmlformats.org/officeDocument/2006/relationships/image" Target="../media/image727.png"/><Relationship Id="rId591" Type="http://schemas.openxmlformats.org/officeDocument/2006/relationships/image" Target="../media/image934.png"/><Relationship Id="rId605" Type="http://schemas.openxmlformats.org/officeDocument/2006/relationships/image" Target="../media/image948.png"/><Relationship Id="rId202" Type="http://schemas.openxmlformats.org/officeDocument/2006/relationships/image" Target="../media/image545.png"/><Relationship Id="rId244" Type="http://schemas.openxmlformats.org/officeDocument/2006/relationships/image" Target="../media/image587.png"/><Relationship Id="rId647" Type="http://schemas.openxmlformats.org/officeDocument/2006/relationships/image" Target="../media/image990.png"/><Relationship Id="rId689" Type="http://schemas.openxmlformats.org/officeDocument/2006/relationships/image" Target="../media/image1032.png"/><Relationship Id="rId39" Type="http://schemas.openxmlformats.org/officeDocument/2006/relationships/image" Target="../media/image382.png"/><Relationship Id="rId286" Type="http://schemas.openxmlformats.org/officeDocument/2006/relationships/image" Target="../media/image629.png"/><Relationship Id="rId451" Type="http://schemas.openxmlformats.org/officeDocument/2006/relationships/image" Target="../media/image794.png"/><Relationship Id="rId493" Type="http://schemas.openxmlformats.org/officeDocument/2006/relationships/image" Target="../media/image836.png"/><Relationship Id="rId507" Type="http://schemas.openxmlformats.org/officeDocument/2006/relationships/image" Target="../media/image850.png"/><Relationship Id="rId549" Type="http://schemas.openxmlformats.org/officeDocument/2006/relationships/image" Target="../media/image892.png"/><Relationship Id="rId714" Type="http://schemas.openxmlformats.org/officeDocument/2006/relationships/image" Target="../media/image1057.png"/><Relationship Id="rId50" Type="http://schemas.openxmlformats.org/officeDocument/2006/relationships/image" Target="../media/image393.png"/><Relationship Id="rId104" Type="http://schemas.openxmlformats.org/officeDocument/2006/relationships/image" Target="../media/image447.png"/><Relationship Id="rId146" Type="http://schemas.openxmlformats.org/officeDocument/2006/relationships/image" Target="../media/image489.png"/><Relationship Id="rId188" Type="http://schemas.openxmlformats.org/officeDocument/2006/relationships/image" Target="../media/image531.png"/><Relationship Id="rId311" Type="http://schemas.openxmlformats.org/officeDocument/2006/relationships/image" Target="../media/image654.png"/><Relationship Id="rId353" Type="http://schemas.openxmlformats.org/officeDocument/2006/relationships/image" Target="../media/image696.png"/><Relationship Id="rId395" Type="http://schemas.openxmlformats.org/officeDocument/2006/relationships/image" Target="../media/image738.png"/><Relationship Id="rId409" Type="http://schemas.openxmlformats.org/officeDocument/2006/relationships/image" Target="../media/image752.png"/><Relationship Id="rId560" Type="http://schemas.openxmlformats.org/officeDocument/2006/relationships/image" Target="../media/image903.png"/><Relationship Id="rId92" Type="http://schemas.openxmlformats.org/officeDocument/2006/relationships/image" Target="../media/image435.png"/><Relationship Id="rId213" Type="http://schemas.openxmlformats.org/officeDocument/2006/relationships/image" Target="../media/image556.png"/><Relationship Id="rId420" Type="http://schemas.openxmlformats.org/officeDocument/2006/relationships/image" Target="../media/image763.png"/><Relationship Id="rId616" Type="http://schemas.openxmlformats.org/officeDocument/2006/relationships/image" Target="../media/image959.png"/><Relationship Id="rId658" Type="http://schemas.openxmlformats.org/officeDocument/2006/relationships/image" Target="../media/image1001.png"/><Relationship Id="rId255" Type="http://schemas.openxmlformats.org/officeDocument/2006/relationships/image" Target="../media/image598.png"/><Relationship Id="rId297" Type="http://schemas.openxmlformats.org/officeDocument/2006/relationships/image" Target="../media/image640.png"/><Relationship Id="rId462" Type="http://schemas.openxmlformats.org/officeDocument/2006/relationships/image" Target="../media/image805.png"/><Relationship Id="rId518" Type="http://schemas.openxmlformats.org/officeDocument/2006/relationships/image" Target="../media/image861.png"/><Relationship Id="rId725" Type="http://schemas.openxmlformats.org/officeDocument/2006/relationships/image" Target="../media/image1068.png"/><Relationship Id="rId115" Type="http://schemas.openxmlformats.org/officeDocument/2006/relationships/image" Target="../media/image458.png"/><Relationship Id="rId157" Type="http://schemas.openxmlformats.org/officeDocument/2006/relationships/image" Target="../media/image500.png"/><Relationship Id="rId322" Type="http://schemas.openxmlformats.org/officeDocument/2006/relationships/image" Target="../media/image665.png"/><Relationship Id="rId364" Type="http://schemas.openxmlformats.org/officeDocument/2006/relationships/image" Target="../media/image707.png"/><Relationship Id="rId61" Type="http://schemas.openxmlformats.org/officeDocument/2006/relationships/image" Target="../media/image404.png"/><Relationship Id="rId199" Type="http://schemas.openxmlformats.org/officeDocument/2006/relationships/image" Target="../media/image542.png"/><Relationship Id="rId571" Type="http://schemas.openxmlformats.org/officeDocument/2006/relationships/image" Target="../media/image914.png"/><Relationship Id="rId627" Type="http://schemas.openxmlformats.org/officeDocument/2006/relationships/image" Target="../media/image970.png"/><Relationship Id="rId669" Type="http://schemas.openxmlformats.org/officeDocument/2006/relationships/image" Target="../media/image1012.png"/><Relationship Id="rId19" Type="http://schemas.openxmlformats.org/officeDocument/2006/relationships/image" Target="../media/image362.png"/><Relationship Id="rId224" Type="http://schemas.openxmlformats.org/officeDocument/2006/relationships/image" Target="../media/image567.png"/><Relationship Id="rId266" Type="http://schemas.openxmlformats.org/officeDocument/2006/relationships/image" Target="../media/image609.png"/><Relationship Id="rId431" Type="http://schemas.openxmlformats.org/officeDocument/2006/relationships/image" Target="../media/image774.png"/><Relationship Id="rId473" Type="http://schemas.openxmlformats.org/officeDocument/2006/relationships/image" Target="../media/image816.png"/><Relationship Id="rId529" Type="http://schemas.openxmlformats.org/officeDocument/2006/relationships/image" Target="../media/image872.png"/><Relationship Id="rId680" Type="http://schemas.openxmlformats.org/officeDocument/2006/relationships/image" Target="../media/image1023.png"/><Relationship Id="rId736" Type="http://schemas.openxmlformats.org/officeDocument/2006/relationships/image" Target="../media/image1079.png"/><Relationship Id="rId30" Type="http://schemas.openxmlformats.org/officeDocument/2006/relationships/image" Target="../media/image373.png"/><Relationship Id="rId126" Type="http://schemas.openxmlformats.org/officeDocument/2006/relationships/image" Target="../media/image469.png"/><Relationship Id="rId168" Type="http://schemas.openxmlformats.org/officeDocument/2006/relationships/image" Target="../media/image511.png"/><Relationship Id="rId333" Type="http://schemas.openxmlformats.org/officeDocument/2006/relationships/image" Target="../media/image676.png"/><Relationship Id="rId540" Type="http://schemas.openxmlformats.org/officeDocument/2006/relationships/image" Target="../media/image883.png"/><Relationship Id="rId72" Type="http://schemas.openxmlformats.org/officeDocument/2006/relationships/image" Target="../media/image415.png"/><Relationship Id="rId375" Type="http://schemas.openxmlformats.org/officeDocument/2006/relationships/image" Target="../media/image718.png"/><Relationship Id="rId582" Type="http://schemas.openxmlformats.org/officeDocument/2006/relationships/image" Target="../media/image925.png"/><Relationship Id="rId638" Type="http://schemas.openxmlformats.org/officeDocument/2006/relationships/image" Target="../media/image981.png"/><Relationship Id="rId3" Type="http://schemas.openxmlformats.org/officeDocument/2006/relationships/image" Target="../media/image346.png"/><Relationship Id="rId235" Type="http://schemas.openxmlformats.org/officeDocument/2006/relationships/image" Target="../media/image578.png"/><Relationship Id="rId277" Type="http://schemas.openxmlformats.org/officeDocument/2006/relationships/image" Target="../media/image620.png"/><Relationship Id="rId400" Type="http://schemas.openxmlformats.org/officeDocument/2006/relationships/image" Target="../media/image743.png"/><Relationship Id="rId442" Type="http://schemas.openxmlformats.org/officeDocument/2006/relationships/image" Target="../media/image785.png"/><Relationship Id="rId484" Type="http://schemas.openxmlformats.org/officeDocument/2006/relationships/image" Target="../media/image827.png"/><Relationship Id="rId705" Type="http://schemas.openxmlformats.org/officeDocument/2006/relationships/image" Target="../media/image1048.png"/><Relationship Id="rId137" Type="http://schemas.openxmlformats.org/officeDocument/2006/relationships/image" Target="../media/image480.png"/><Relationship Id="rId302" Type="http://schemas.openxmlformats.org/officeDocument/2006/relationships/image" Target="../media/image645.png"/><Relationship Id="rId344" Type="http://schemas.openxmlformats.org/officeDocument/2006/relationships/image" Target="../media/image687.png"/><Relationship Id="rId691" Type="http://schemas.openxmlformats.org/officeDocument/2006/relationships/image" Target="../media/image1034.png"/><Relationship Id="rId747" Type="http://schemas.openxmlformats.org/officeDocument/2006/relationships/image" Target="../media/image1090.png"/><Relationship Id="rId41" Type="http://schemas.openxmlformats.org/officeDocument/2006/relationships/image" Target="../media/image384.png"/><Relationship Id="rId83" Type="http://schemas.openxmlformats.org/officeDocument/2006/relationships/image" Target="../media/image426.png"/><Relationship Id="rId179" Type="http://schemas.openxmlformats.org/officeDocument/2006/relationships/image" Target="../media/image522.png"/><Relationship Id="rId386" Type="http://schemas.openxmlformats.org/officeDocument/2006/relationships/image" Target="../media/image729.png"/><Relationship Id="rId551" Type="http://schemas.openxmlformats.org/officeDocument/2006/relationships/image" Target="../media/image894.png"/><Relationship Id="rId593" Type="http://schemas.openxmlformats.org/officeDocument/2006/relationships/image" Target="../media/image936.png"/><Relationship Id="rId607" Type="http://schemas.openxmlformats.org/officeDocument/2006/relationships/image" Target="../media/image950.png"/><Relationship Id="rId649" Type="http://schemas.openxmlformats.org/officeDocument/2006/relationships/image" Target="../media/image992.png"/><Relationship Id="rId190" Type="http://schemas.openxmlformats.org/officeDocument/2006/relationships/image" Target="../media/image533.png"/><Relationship Id="rId204" Type="http://schemas.openxmlformats.org/officeDocument/2006/relationships/image" Target="../media/image547.png"/><Relationship Id="rId246" Type="http://schemas.openxmlformats.org/officeDocument/2006/relationships/image" Target="../media/image589.png"/><Relationship Id="rId288" Type="http://schemas.openxmlformats.org/officeDocument/2006/relationships/image" Target="../media/image631.png"/><Relationship Id="rId411" Type="http://schemas.openxmlformats.org/officeDocument/2006/relationships/image" Target="../media/image754.png"/><Relationship Id="rId453" Type="http://schemas.openxmlformats.org/officeDocument/2006/relationships/image" Target="../media/image796.png"/><Relationship Id="rId509" Type="http://schemas.openxmlformats.org/officeDocument/2006/relationships/image" Target="../media/image852.png"/><Relationship Id="rId660" Type="http://schemas.openxmlformats.org/officeDocument/2006/relationships/image" Target="../media/image1003.png"/><Relationship Id="rId106" Type="http://schemas.openxmlformats.org/officeDocument/2006/relationships/image" Target="../media/image449.png"/><Relationship Id="rId313" Type="http://schemas.openxmlformats.org/officeDocument/2006/relationships/image" Target="../media/image656.png"/><Relationship Id="rId495" Type="http://schemas.openxmlformats.org/officeDocument/2006/relationships/image" Target="../media/image838.png"/><Relationship Id="rId716" Type="http://schemas.openxmlformats.org/officeDocument/2006/relationships/image" Target="../media/image1059.png"/></Relationships>
</file>

<file path=ppt/slides/_rels/slide18.xml.rels><?xml version="1.0" encoding="UTF-8" standalone="yes"?>
<Relationships xmlns="http://schemas.openxmlformats.org/package/2006/relationships"><Relationship Id="rId3" Type="http://schemas.openxmlformats.org/officeDocument/2006/relationships/image" Target="../media/image1096.png"/><Relationship Id="rId7" Type="http://schemas.openxmlformats.org/officeDocument/2006/relationships/image" Target="../media/image1100.png"/><Relationship Id="rId2" Type="http://schemas.openxmlformats.org/officeDocument/2006/relationships/image" Target="../media/image1095.png"/><Relationship Id="rId1" Type="http://schemas.openxmlformats.org/officeDocument/2006/relationships/slideLayout" Target="../slideLayouts/slideLayout3.xml"/><Relationship Id="rId6" Type="http://schemas.openxmlformats.org/officeDocument/2006/relationships/image" Target="../media/image1099.png"/><Relationship Id="rId5" Type="http://schemas.openxmlformats.org/officeDocument/2006/relationships/image" Target="../media/image1098.png"/><Relationship Id="rId4" Type="http://schemas.openxmlformats.org/officeDocument/2006/relationships/image" Target="../media/image1097.png"/></Relationships>
</file>

<file path=ppt/slides/_rels/slide19.xml.rels><?xml version="1.0" encoding="UTF-8" standalone="yes"?>
<Relationships xmlns="http://schemas.openxmlformats.org/package/2006/relationships"><Relationship Id="rId3" Type="http://schemas.openxmlformats.org/officeDocument/2006/relationships/image" Target="../media/image1102.svg"/><Relationship Id="rId2" Type="http://schemas.openxmlformats.org/officeDocument/2006/relationships/image" Target="../media/image1101.png"/><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1103.jpeg"/><Relationship Id="rId2" Type="http://schemas.openxmlformats.org/officeDocument/2006/relationships/image" Target="../media/image1102.emf"/><Relationship Id="rId1" Type="http://schemas.openxmlformats.org/officeDocument/2006/relationships/slideLayout" Target="../slideLayouts/slideLayout2.xml"/><Relationship Id="rId4" Type="http://schemas.openxmlformats.org/officeDocument/2006/relationships/image" Target="../media/image1104.jpe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image" Target="../media/image1105.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image" Target="../media/image1106.png"/><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image" Target="../media/image1107.jpe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1109.png"/><Relationship Id="rId2" Type="http://schemas.openxmlformats.org/officeDocument/2006/relationships/image" Target="../media/image1108.png"/><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image" Target="../media/image1110.pn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4.xml.rels><?xml version="1.0" encoding="UTF-8" standalone="yes"?>
<Relationships xmlns="http://schemas.openxmlformats.org/package/2006/relationships"><Relationship Id="rId26" Type="http://schemas.openxmlformats.org/officeDocument/2006/relationships/image" Target="../media/image28.png"/><Relationship Id="rId117" Type="http://schemas.openxmlformats.org/officeDocument/2006/relationships/image" Target="../media/image119.png"/><Relationship Id="rId21" Type="http://schemas.openxmlformats.org/officeDocument/2006/relationships/image" Target="../media/image23.png"/><Relationship Id="rId42" Type="http://schemas.openxmlformats.org/officeDocument/2006/relationships/image" Target="../media/image44.png"/><Relationship Id="rId47" Type="http://schemas.openxmlformats.org/officeDocument/2006/relationships/image" Target="../media/image49.png"/><Relationship Id="rId63" Type="http://schemas.openxmlformats.org/officeDocument/2006/relationships/image" Target="../media/image65.png"/><Relationship Id="rId68" Type="http://schemas.openxmlformats.org/officeDocument/2006/relationships/image" Target="../media/image70.png"/><Relationship Id="rId84" Type="http://schemas.openxmlformats.org/officeDocument/2006/relationships/image" Target="../media/image86.png"/><Relationship Id="rId89" Type="http://schemas.openxmlformats.org/officeDocument/2006/relationships/image" Target="../media/image91.png"/><Relationship Id="rId112" Type="http://schemas.openxmlformats.org/officeDocument/2006/relationships/image" Target="../media/image114.png"/><Relationship Id="rId133" Type="http://schemas.openxmlformats.org/officeDocument/2006/relationships/image" Target="../media/image135.png"/><Relationship Id="rId138" Type="http://schemas.openxmlformats.org/officeDocument/2006/relationships/image" Target="../media/image140.png"/><Relationship Id="rId16" Type="http://schemas.openxmlformats.org/officeDocument/2006/relationships/image" Target="../media/image18.png"/><Relationship Id="rId107" Type="http://schemas.openxmlformats.org/officeDocument/2006/relationships/image" Target="../media/image109.png"/><Relationship Id="rId11" Type="http://schemas.openxmlformats.org/officeDocument/2006/relationships/image" Target="../media/image13.png"/><Relationship Id="rId32" Type="http://schemas.openxmlformats.org/officeDocument/2006/relationships/image" Target="../media/image34.png"/><Relationship Id="rId37" Type="http://schemas.openxmlformats.org/officeDocument/2006/relationships/image" Target="../media/image39.png"/><Relationship Id="rId53" Type="http://schemas.openxmlformats.org/officeDocument/2006/relationships/image" Target="../media/image55.png"/><Relationship Id="rId58" Type="http://schemas.openxmlformats.org/officeDocument/2006/relationships/image" Target="../media/image60.png"/><Relationship Id="rId74" Type="http://schemas.openxmlformats.org/officeDocument/2006/relationships/image" Target="../media/image76.png"/><Relationship Id="rId79" Type="http://schemas.openxmlformats.org/officeDocument/2006/relationships/image" Target="../media/image81.png"/><Relationship Id="rId102" Type="http://schemas.openxmlformats.org/officeDocument/2006/relationships/image" Target="../media/image104.png"/><Relationship Id="rId123" Type="http://schemas.openxmlformats.org/officeDocument/2006/relationships/image" Target="../media/image125.png"/><Relationship Id="rId128" Type="http://schemas.openxmlformats.org/officeDocument/2006/relationships/image" Target="../media/image130.png"/><Relationship Id="rId144" Type="http://schemas.openxmlformats.org/officeDocument/2006/relationships/image" Target="../media/image146.png"/><Relationship Id="rId149" Type="http://schemas.openxmlformats.org/officeDocument/2006/relationships/image" Target="../media/image151.png"/><Relationship Id="rId5" Type="http://schemas.openxmlformats.org/officeDocument/2006/relationships/image" Target="../media/image7.png"/><Relationship Id="rId90" Type="http://schemas.openxmlformats.org/officeDocument/2006/relationships/image" Target="../media/image92.png"/><Relationship Id="rId95" Type="http://schemas.openxmlformats.org/officeDocument/2006/relationships/image" Target="../media/image97.png"/><Relationship Id="rId22" Type="http://schemas.openxmlformats.org/officeDocument/2006/relationships/image" Target="../media/image24.png"/><Relationship Id="rId27" Type="http://schemas.openxmlformats.org/officeDocument/2006/relationships/image" Target="../media/image29.png"/><Relationship Id="rId43" Type="http://schemas.openxmlformats.org/officeDocument/2006/relationships/image" Target="../media/image45.png"/><Relationship Id="rId48" Type="http://schemas.openxmlformats.org/officeDocument/2006/relationships/image" Target="../media/image50.png"/><Relationship Id="rId64" Type="http://schemas.openxmlformats.org/officeDocument/2006/relationships/image" Target="../media/image66.png"/><Relationship Id="rId69" Type="http://schemas.openxmlformats.org/officeDocument/2006/relationships/image" Target="../media/image71.png"/><Relationship Id="rId113" Type="http://schemas.openxmlformats.org/officeDocument/2006/relationships/image" Target="../media/image115.png"/><Relationship Id="rId118" Type="http://schemas.openxmlformats.org/officeDocument/2006/relationships/image" Target="../media/image120.png"/><Relationship Id="rId134" Type="http://schemas.openxmlformats.org/officeDocument/2006/relationships/image" Target="../media/image136.png"/><Relationship Id="rId139" Type="http://schemas.openxmlformats.org/officeDocument/2006/relationships/image" Target="../media/image141.png"/><Relationship Id="rId80" Type="http://schemas.openxmlformats.org/officeDocument/2006/relationships/image" Target="../media/image82.png"/><Relationship Id="rId85" Type="http://schemas.openxmlformats.org/officeDocument/2006/relationships/image" Target="../media/image87.png"/><Relationship Id="rId150" Type="http://schemas.openxmlformats.org/officeDocument/2006/relationships/image" Target="../media/image152.png"/><Relationship Id="rId3" Type="http://schemas.openxmlformats.org/officeDocument/2006/relationships/image" Target="../media/image5.png"/><Relationship Id="rId12" Type="http://schemas.openxmlformats.org/officeDocument/2006/relationships/image" Target="../media/image14.png"/><Relationship Id="rId17" Type="http://schemas.openxmlformats.org/officeDocument/2006/relationships/image" Target="../media/image19.png"/><Relationship Id="rId25" Type="http://schemas.openxmlformats.org/officeDocument/2006/relationships/image" Target="../media/image27.png"/><Relationship Id="rId33" Type="http://schemas.openxmlformats.org/officeDocument/2006/relationships/image" Target="../media/image35.png"/><Relationship Id="rId38" Type="http://schemas.openxmlformats.org/officeDocument/2006/relationships/image" Target="../media/image40.png"/><Relationship Id="rId46" Type="http://schemas.openxmlformats.org/officeDocument/2006/relationships/image" Target="../media/image48.png"/><Relationship Id="rId59" Type="http://schemas.openxmlformats.org/officeDocument/2006/relationships/image" Target="../media/image61.png"/><Relationship Id="rId67" Type="http://schemas.openxmlformats.org/officeDocument/2006/relationships/image" Target="../media/image69.png"/><Relationship Id="rId103" Type="http://schemas.openxmlformats.org/officeDocument/2006/relationships/image" Target="../media/image105.png"/><Relationship Id="rId108" Type="http://schemas.openxmlformats.org/officeDocument/2006/relationships/image" Target="../media/image110.png"/><Relationship Id="rId116" Type="http://schemas.openxmlformats.org/officeDocument/2006/relationships/image" Target="../media/image118.png"/><Relationship Id="rId124" Type="http://schemas.openxmlformats.org/officeDocument/2006/relationships/image" Target="../media/image126.png"/><Relationship Id="rId129" Type="http://schemas.openxmlformats.org/officeDocument/2006/relationships/image" Target="../media/image131.png"/><Relationship Id="rId137" Type="http://schemas.openxmlformats.org/officeDocument/2006/relationships/image" Target="../media/image139.png"/><Relationship Id="rId20" Type="http://schemas.openxmlformats.org/officeDocument/2006/relationships/image" Target="../media/image22.png"/><Relationship Id="rId41" Type="http://schemas.openxmlformats.org/officeDocument/2006/relationships/image" Target="../media/image43.png"/><Relationship Id="rId54" Type="http://schemas.openxmlformats.org/officeDocument/2006/relationships/image" Target="../media/image56.png"/><Relationship Id="rId62" Type="http://schemas.openxmlformats.org/officeDocument/2006/relationships/image" Target="../media/image64.png"/><Relationship Id="rId70" Type="http://schemas.openxmlformats.org/officeDocument/2006/relationships/image" Target="../media/image72.png"/><Relationship Id="rId75" Type="http://schemas.openxmlformats.org/officeDocument/2006/relationships/image" Target="../media/image77.png"/><Relationship Id="rId83" Type="http://schemas.openxmlformats.org/officeDocument/2006/relationships/image" Target="../media/image85.png"/><Relationship Id="rId88" Type="http://schemas.openxmlformats.org/officeDocument/2006/relationships/image" Target="../media/image90.png"/><Relationship Id="rId91" Type="http://schemas.openxmlformats.org/officeDocument/2006/relationships/image" Target="../media/image93.png"/><Relationship Id="rId96" Type="http://schemas.openxmlformats.org/officeDocument/2006/relationships/image" Target="../media/image98.png"/><Relationship Id="rId111" Type="http://schemas.openxmlformats.org/officeDocument/2006/relationships/image" Target="../media/image113.png"/><Relationship Id="rId132" Type="http://schemas.openxmlformats.org/officeDocument/2006/relationships/image" Target="../media/image134.png"/><Relationship Id="rId140" Type="http://schemas.openxmlformats.org/officeDocument/2006/relationships/image" Target="../media/image142.png"/><Relationship Id="rId145" Type="http://schemas.openxmlformats.org/officeDocument/2006/relationships/image" Target="../media/image147.png"/><Relationship Id="rId1" Type="http://schemas.openxmlformats.org/officeDocument/2006/relationships/slideLayout" Target="../slideLayouts/slideLayout3.xml"/><Relationship Id="rId6" Type="http://schemas.openxmlformats.org/officeDocument/2006/relationships/image" Target="../media/image8.png"/><Relationship Id="rId15" Type="http://schemas.openxmlformats.org/officeDocument/2006/relationships/image" Target="../media/image17.png"/><Relationship Id="rId23" Type="http://schemas.openxmlformats.org/officeDocument/2006/relationships/image" Target="../media/image25.png"/><Relationship Id="rId28" Type="http://schemas.openxmlformats.org/officeDocument/2006/relationships/image" Target="../media/image30.png"/><Relationship Id="rId36" Type="http://schemas.openxmlformats.org/officeDocument/2006/relationships/image" Target="../media/image38.png"/><Relationship Id="rId49" Type="http://schemas.openxmlformats.org/officeDocument/2006/relationships/image" Target="../media/image51.png"/><Relationship Id="rId57" Type="http://schemas.openxmlformats.org/officeDocument/2006/relationships/image" Target="../media/image59.png"/><Relationship Id="rId106" Type="http://schemas.openxmlformats.org/officeDocument/2006/relationships/image" Target="../media/image108.png"/><Relationship Id="rId114" Type="http://schemas.openxmlformats.org/officeDocument/2006/relationships/image" Target="../media/image116.png"/><Relationship Id="rId119" Type="http://schemas.openxmlformats.org/officeDocument/2006/relationships/image" Target="../media/image121.png"/><Relationship Id="rId127" Type="http://schemas.openxmlformats.org/officeDocument/2006/relationships/image" Target="../media/image129.png"/><Relationship Id="rId10" Type="http://schemas.openxmlformats.org/officeDocument/2006/relationships/image" Target="../media/image12.png"/><Relationship Id="rId31" Type="http://schemas.openxmlformats.org/officeDocument/2006/relationships/image" Target="../media/image33.png"/><Relationship Id="rId44" Type="http://schemas.openxmlformats.org/officeDocument/2006/relationships/image" Target="../media/image46.png"/><Relationship Id="rId52" Type="http://schemas.openxmlformats.org/officeDocument/2006/relationships/image" Target="../media/image54.png"/><Relationship Id="rId60" Type="http://schemas.openxmlformats.org/officeDocument/2006/relationships/image" Target="../media/image62.png"/><Relationship Id="rId65" Type="http://schemas.openxmlformats.org/officeDocument/2006/relationships/image" Target="../media/image67.png"/><Relationship Id="rId73" Type="http://schemas.openxmlformats.org/officeDocument/2006/relationships/image" Target="../media/image75.png"/><Relationship Id="rId78" Type="http://schemas.openxmlformats.org/officeDocument/2006/relationships/image" Target="../media/image80.png"/><Relationship Id="rId81" Type="http://schemas.openxmlformats.org/officeDocument/2006/relationships/image" Target="../media/image83.png"/><Relationship Id="rId86" Type="http://schemas.openxmlformats.org/officeDocument/2006/relationships/image" Target="../media/image88.png"/><Relationship Id="rId94" Type="http://schemas.openxmlformats.org/officeDocument/2006/relationships/image" Target="../media/image96.png"/><Relationship Id="rId99" Type="http://schemas.openxmlformats.org/officeDocument/2006/relationships/image" Target="../media/image101.png"/><Relationship Id="rId101" Type="http://schemas.openxmlformats.org/officeDocument/2006/relationships/image" Target="../media/image103.png"/><Relationship Id="rId122" Type="http://schemas.openxmlformats.org/officeDocument/2006/relationships/image" Target="../media/image124.png"/><Relationship Id="rId130" Type="http://schemas.openxmlformats.org/officeDocument/2006/relationships/image" Target="../media/image132.png"/><Relationship Id="rId135" Type="http://schemas.openxmlformats.org/officeDocument/2006/relationships/image" Target="../media/image137.png"/><Relationship Id="rId143" Type="http://schemas.openxmlformats.org/officeDocument/2006/relationships/image" Target="../media/image145.png"/><Relationship Id="rId148" Type="http://schemas.openxmlformats.org/officeDocument/2006/relationships/image" Target="../media/image150.png"/><Relationship Id="rId4" Type="http://schemas.openxmlformats.org/officeDocument/2006/relationships/image" Target="../media/image6.png"/><Relationship Id="rId9" Type="http://schemas.openxmlformats.org/officeDocument/2006/relationships/image" Target="../media/image11.png"/><Relationship Id="rId13" Type="http://schemas.openxmlformats.org/officeDocument/2006/relationships/image" Target="../media/image15.png"/><Relationship Id="rId18" Type="http://schemas.openxmlformats.org/officeDocument/2006/relationships/image" Target="../media/image20.png"/><Relationship Id="rId39" Type="http://schemas.openxmlformats.org/officeDocument/2006/relationships/image" Target="../media/image41.png"/><Relationship Id="rId109" Type="http://schemas.openxmlformats.org/officeDocument/2006/relationships/image" Target="../media/image111.png"/><Relationship Id="rId34" Type="http://schemas.openxmlformats.org/officeDocument/2006/relationships/image" Target="../media/image36.png"/><Relationship Id="rId50" Type="http://schemas.openxmlformats.org/officeDocument/2006/relationships/image" Target="../media/image52.png"/><Relationship Id="rId55" Type="http://schemas.openxmlformats.org/officeDocument/2006/relationships/image" Target="../media/image57.png"/><Relationship Id="rId76" Type="http://schemas.openxmlformats.org/officeDocument/2006/relationships/image" Target="../media/image78.png"/><Relationship Id="rId97" Type="http://schemas.openxmlformats.org/officeDocument/2006/relationships/image" Target="../media/image99.png"/><Relationship Id="rId104" Type="http://schemas.openxmlformats.org/officeDocument/2006/relationships/image" Target="../media/image106.png"/><Relationship Id="rId120" Type="http://schemas.openxmlformats.org/officeDocument/2006/relationships/image" Target="../media/image122.png"/><Relationship Id="rId125" Type="http://schemas.openxmlformats.org/officeDocument/2006/relationships/image" Target="../media/image127.png"/><Relationship Id="rId141" Type="http://schemas.openxmlformats.org/officeDocument/2006/relationships/image" Target="../media/image143.png"/><Relationship Id="rId146" Type="http://schemas.openxmlformats.org/officeDocument/2006/relationships/image" Target="../media/image148.png"/><Relationship Id="rId7" Type="http://schemas.openxmlformats.org/officeDocument/2006/relationships/image" Target="../media/image9.png"/><Relationship Id="rId71" Type="http://schemas.openxmlformats.org/officeDocument/2006/relationships/image" Target="../media/image73.png"/><Relationship Id="rId92" Type="http://schemas.openxmlformats.org/officeDocument/2006/relationships/image" Target="../media/image94.png"/><Relationship Id="rId2" Type="http://schemas.openxmlformats.org/officeDocument/2006/relationships/image" Target="../media/image4.png"/><Relationship Id="rId29" Type="http://schemas.openxmlformats.org/officeDocument/2006/relationships/image" Target="../media/image31.png"/><Relationship Id="rId24" Type="http://schemas.openxmlformats.org/officeDocument/2006/relationships/image" Target="../media/image26.png"/><Relationship Id="rId40" Type="http://schemas.openxmlformats.org/officeDocument/2006/relationships/image" Target="../media/image42.png"/><Relationship Id="rId45" Type="http://schemas.openxmlformats.org/officeDocument/2006/relationships/image" Target="../media/image47.png"/><Relationship Id="rId66" Type="http://schemas.openxmlformats.org/officeDocument/2006/relationships/image" Target="../media/image68.png"/><Relationship Id="rId87" Type="http://schemas.openxmlformats.org/officeDocument/2006/relationships/image" Target="../media/image89.png"/><Relationship Id="rId110" Type="http://schemas.openxmlformats.org/officeDocument/2006/relationships/image" Target="../media/image112.png"/><Relationship Id="rId115" Type="http://schemas.openxmlformats.org/officeDocument/2006/relationships/image" Target="../media/image117.png"/><Relationship Id="rId131" Type="http://schemas.openxmlformats.org/officeDocument/2006/relationships/image" Target="../media/image133.png"/><Relationship Id="rId136" Type="http://schemas.openxmlformats.org/officeDocument/2006/relationships/image" Target="../media/image138.png"/><Relationship Id="rId61" Type="http://schemas.openxmlformats.org/officeDocument/2006/relationships/image" Target="../media/image63.png"/><Relationship Id="rId82" Type="http://schemas.openxmlformats.org/officeDocument/2006/relationships/image" Target="../media/image84.png"/><Relationship Id="rId19" Type="http://schemas.openxmlformats.org/officeDocument/2006/relationships/image" Target="../media/image21.png"/><Relationship Id="rId14" Type="http://schemas.openxmlformats.org/officeDocument/2006/relationships/image" Target="../media/image16.png"/><Relationship Id="rId30" Type="http://schemas.openxmlformats.org/officeDocument/2006/relationships/image" Target="../media/image32.png"/><Relationship Id="rId35" Type="http://schemas.openxmlformats.org/officeDocument/2006/relationships/image" Target="../media/image37.png"/><Relationship Id="rId56" Type="http://schemas.openxmlformats.org/officeDocument/2006/relationships/image" Target="../media/image58.png"/><Relationship Id="rId77" Type="http://schemas.openxmlformats.org/officeDocument/2006/relationships/image" Target="../media/image79.png"/><Relationship Id="rId100" Type="http://schemas.openxmlformats.org/officeDocument/2006/relationships/image" Target="../media/image102.png"/><Relationship Id="rId105" Type="http://schemas.openxmlformats.org/officeDocument/2006/relationships/image" Target="../media/image107.png"/><Relationship Id="rId126" Type="http://schemas.openxmlformats.org/officeDocument/2006/relationships/image" Target="../media/image128.png"/><Relationship Id="rId147" Type="http://schemas.openxmlformats.org/officeDocument/2006/relationships/image" Target="../media/image149.png"/><Relationship Id="rId8" Type="http://schemas.openxmlformats.org/officeDocument/2006/relationships/image" Target="../media/image10.png"/><Relationship Id="rId51" Type="http://schemas.openxmlformats.org/officeDocument/2006/relationships/image" Target="../media/image53.png"/><Relationship Id="rId72" Type="http://schemas.openxmlformats.org/officeDocument/2006/relationships/image" Target="../media/image74.png"/><Relationship Id="rId93" Type="http://schemas.openxmlformats.org/officeDocument/2006/relationships/image" Target="../media/image95.png"/><Relationship Id="rId98" Type="http://schemas.openxmlformats.org/officeDocument/2006/relationships/image" Target="../media/image100.png"/><Relationship Id="rId121" Type="http://schemas.openxmlformats.org/officeDocument/2006/relationships/image" Target="../media/image123.png"/><Relationship Id="rId142" Type="http://schemas.openxmlformats.org/officeDocument/2006/relationships/image" Target="../media/image144.png"/></Relationships>
</file>

<file path=ppt/slides/_rels/slide5.xml.rels><?xml version="1.0" encoding="UTF-8" standalone="yes"?>
<Relationships xmlns="http://schemas.openxmlformats.org/package/2006/relationships"><Relationship Id="rId26" Type="http://schemas.openxmlformats.org/officeDocument/2006/relationships/image" Target="../media/image177.png"/><Relationship Id="rId117" Type="http://schemas.openxmlformats.org/officeDocument/2006/relationships/image" Target="../media/image268.png"/><Relationship Id="rId21" Type="http://schemas.openxmlformats.org/officeDocument/2006/relationships/image" Target="../media/image172.png"/><Relationship Id="rId42" Type="http://schemas.openxmlformats.org/officeDocument/2006/relationships/image" Target="../media/image193.png"/><Relationship Id="rId47" Type="http://schemas.openxmlformats.org/officeDocument/2006/relationships/image" Target="../media/image198.png"/><Relationship Id="rId63" Type="http://schemas.openxmlformats.org/officeDocument/2006/relationships/image" Target="../media/image214.png"/><Relationship Id="rId68" Type="http://schemas.openxmlformats.org/officeDocument/2006/relationships/image" Target="../media/image219.png"/><Relationship Id="rId84" Type="http://schemas.openxmlformats.org/officeDocument/2006/relationships/image" Target="../media/image235.png"/><Relationship Id="rId89" Type="http://schemas.openxmlformats.org/officeDocument/2006/relationships/image" Target="../media/image240.png"/><Relationship Id="rId112" Type="http://schemas.openxmlformats.org/officeDocument/2006/relationships/image" Target="../media/image263.png"/><Relationship Id="rId133" Type="http://schemas.openxmlformats.org/officeDocument/2006/relationships/image" Target="../media/image284.png"/><Relationship Id="rId138" Type="http://schemas.openxmlformats.org/officeDocument/2006/relationships/image" Target="../media/image289.png"/><Relationship Id="rId154" Type="http://schemas.openxmlformats.org/officeDocument/2006/relationships/image" Target="../media/image305.png"/><Relationship Id="rId159" Type="http://schemas.openxmlformats.org/officeDocument/2006/relationships/image" Target="../media/image310.png"/><Relationship Id="rId175" Type="http://schemas.openxmlformats.org/officeDocument/2006/relationships/image" Target="../media/image326.png"/><Relationship Id="rId170" Type="http://schemas.openxmlformats.org/officeDocument/2006/relationships/image" Target="../media/image321.png"/><Relationship Id="rId191" Type="http://schemas.openxmlformats.org/officeDocument/2006/relationships/image" Target="../media/image342.png"/><Relationship Id="rId16" Type="http://schemas.openxmlformats.org/officeDocument/2006/relationships/image" Target="../media/image167.png"/><Relationship Id="rId107" Type="http://schemas.openxmlformats.org/officeDocument/2006/relationships/image" Target="../media/image258.png"/><Relationship Id="rId11" Type="http://schemas.openxmlformats.org/officeDocument/2006/relationships/image" Target="../media/image162.png"/><Relationship Id="rId32" Type="http://schemas.openxmlformats.org/officeDocument/2006/relationships/image" Target="../media/image183.png"/><Relationship Id="rId37" Type="http://schemas.openxmlformats.org/officeDocument/2006/relationships/image" Target="../media/image188.png"/><Relationship Id="rId53" Type="http://schemas.openxmlformats.org/officeDocument/2006/relationships/image" Target="../media/image204.png"/><Relationship Id="rId58" Type="http://schemas.openxmlformats.org/officeDocument/2006/relationships/image" Target="../media/image209.png"/><Relationship Id="rId74" Type="http://schemas.openxmlformats.org/officeDocument/2006/relationships/image" Target="../media/image225.png"/><Relationship Id="rId79" Type="http://schemas.openxmlformats.org/officeDocument/2006/relationships/image" Target="../media/image230.png"/><Relationship Id="rId102" Type="http://schemas.openxmlformats.org/officeDocument/2006/relationships/image" Target="../media/image253.png"/><Relationship Id="rId123" Type="http://schemas.openxmlformats.org/officeDocument/2006/relationships/image" Target="../media/image274.png"/><Relationship Id="rId128" Type="http://schemas.openxmlformats.org/officeDocument/2006/relationships/image" Target="../media/image279.png"/><Relationship Id="rId144" Type="http://schemas.openxmlformats.org/officeDocument/2006/relationships/image" Target="../media/image295.png"/><Relationship Id="rId149" Type="http://schemas.openxmlformats.org/officeDocument/2006/relationships/image" Target="../media/image300.png"/><Relationship Id="rId5" Type="http://schemas.openxmlformats.org/officeDocument/2006/relationships/image" Target="../media/image156.png"/><Relationship Id="rId90" Type="http://schemas.openxmlformats.org/officeDocument/2006/relationships/image" Target="../media/image241.png"/><Relationship Id="rId95" Type="http://schemas.openxmlformats.org/officeDocument/2006/relationships/image" Target="../media/image246.png"/><Relationship Id="rId160" Type="http://schemas.openxmlformats.org/officeDocument/2006/relationships/image" Target="../media/image311.png"/><Relationship Id="rId165" Type="http://schemas.openxmlformats.org/officeDocument/2006/relationships/image" Target="../media/image316.png"/><Relationship Id="rId181" Type="http://schemas.openxmlformats.org/officeDocument/2006/relationships/image" Target="../media/image332.png"/><Relationship Id="rId186" Type="http://schemas.openxmlformats.org/officeDocument/2006/relationships/image" Target="../media/image337.png"/><Relationship Id="rId22" Type="http://schemas.openxmlformats.org/officeDocument/2006/relationships/image" Target="../media/image173.png"/><Relationship Id="rId27" Type="http://schemas.openxmlformats.org/officeDocument/2006/relationships/image" Target="../media/image178.png"/><Relationship Id="rId43" Type="http://schemas.openxmlformats.org/officeDocument/2006/relationships/image" Target="../media/image194.png"/><Relationship Id="rId48" Type="http://schemas.openxmlformats.org/officeDocument/2006/relationships/image" Target="../media/image199.png"/><Relationship Id="rId64" Type="http://schemas.openxmlformats.org/officeDocument/2006/relationships/image" Target="../media/image215.png"/><Relationship Id="rId69" Type="http://schemas.openxmlformats.org/officeDocument/2006/relationships/image" Target="../media/image220.png"/><Relationship Id="rId113" Type="http://schemas.openxmlformats.org/officeDocument/2006/relationships/image" Target="../media/image264.png"/><Relationship Id="rId118" Type="http://schemas.openxmlformats.org/officeDocument/2006/relationships/image" Target="../media/image269.png"/><Relationship Id="rId134" Type="http://schemas.openxmlformats.org/officeDocument/2006/relationships/image" Target="../media/image285.png"/><Relationship Id="rId139" Type="http://schemas.openxmlformats.org/officeDocument/2006/relationships/image" Target="../media/image290.png"/><Relationship Id="rId80" Type="http://schemas.openxmlformats.org/officeDocument/2006/relationships/image" Target="../media/image231.png"/><Relationship Id="rId85" Type="http://schemas.openxmlformats.org/officeDocument/2006/relationships/image" Target="../media/image236.png"/><Relationship Id="rId150" Type="http://schemas.openxmlformats.org/officeDocument/2006/relationships/image" Target="../media/image301.png"/><Relationship Id="rId155" Type="http://schemas.openxmlformats.org/officeDocument/2006/relationships/image" Target="../media/image306.png"/><Relationship Id="rId171" Type="http://schemas.openxmlformats.org/officeDocument/2006/relationships/image" Target="../media/image322.png"/><Relationship Id="rId176" Type="http://schemas.openxmlformats.org/officeDocument/2006/relationships/image" Target="../media/image327.png"/><Relationship Id="rId192" Type="http://schemas.openxmlformats.org/officeDocument/2006/relationships/image" Target="../media/image343.png"/><Relationship Id="rId12" Type="http://schemas.openxmlformats.org/officeDocument/2006/relationships/image" Target="../media/image163.png"/><Relationship Id="rId17" Type="http://schemas.openxmlformats.org/officeDocument/2006/relationships/image" Target="../media/image168.png"/><Relationship Id="rId33" Type="http://schemas.openxmlformats.org/officeDocument/2006/relationships/image" Target="../media/image184.png"/><Relationship Id="rId38" Type="http://schemas.openxmlformats.org/officeDocument/2006/relationships/image" Target="../media/image189.png"/><Relationship Id="rId59" Type="http://schemas.openxmlformats.org/officeDocument/2006/relationships/image" Target="../media/image210.png"/><Relationship Id="rId103" Type="http://schemas.openxmlformats.org/officeDocument/2006/relationships/image" Target="../media/image254.png"/><Relationship Id="rId108" Type="http://schemas.openxmlformats.org/officeDocument/2006/relationships/image" Target="../media/image259.png"/><Relationship Id="rId124" Type="http://schemas.openxmlformats.org/officeDocument/2006/relationships/image" Target="../media/image275.png"/><Relationship Id="rId129" Type="http://schemas.openxmlformats.org/officeDocument/2006/relationships/image" Target="../media/image280.png"/><Relationship Id="rId54" Type="http://schemas.openxmlformats.org/officeDocument/2006/relationships/image" Target="../media/image205.png"/><Relationship Id="rId70" Type="http://schemas.openxmlformats.org/officeDocument/2006/relationships/image" Target="../media/image221.png"/><Relationship Id="rId75" Type="http://schemas.openxmlformats.org/officeDocument/2006/relationships/image" Target="../media/image226.png"/><Relationship Id="rId91" Type="http://schemas.openxmlformats.org/officeDocument/2006/relationships/image" Target="../media/image242.png"/><Relationship Id="rId96" Type="http://schemas.openxmlformats.org/officeDocument/2006/relationships/image" Target="../media/image247.png"/><Relationship Id="rId140" Type="http://schemas.openxmlformats.org/officeDocument/2006/relationships/image" Target="../media/image291.png"/><Relationship Id="rId145" Type="http://schemas.openxmlformats.org/officeDocument/2006/relationships/image" Target="../media/image296.png"/><Relationship Id="rId161" Type="http://schemas.openxmlformats.org/officeDocument/2006/relationships/image" Target="../media/image312.png"/><Relationship Id="rId166" Type="http://schemas.openxmlformats.org/officeDocument/2006/relationships/image" Target="../media/image317.png"/><Relationship Id="rId182" Type="http://schemas.openxmlformats.org/officeDocument/2006/relationships/image" Target="../media/image333.png"/><Relationship Id="rId187" Type="http://schemas.openxmlformats.org/officeDocument/2006/relationships/image" Target="../media/image338.png"/><Relationship Id="rId1" Type="http://schemas.openxmlformats.org/officeDocument/2006/relationships/slideLayout" Target="../slideLayouts/slideLayout3.xml"/><Relationship Id="rId6" Type="http://schemas.openxmlformats.org/officeDocument/2006/relationships/image" Target="../media/image157.png"/><Relationship Id="rId23" Type="http://schemas.openxmlformats.org/officeDocument/2006/relationships/image" Target="../media/image174.png"/><Relationship Id="rId28" Type="http://schemas.openxmlformats.org/officeDocument/2006/relationships/image" Target="../media/image179.png"/><Relationship Id="rId49" Type="http://schemas.openxmlformats.org/officeDocument/2006/relationships/image" Target="../media/image200.png"/><Relationship Id="rId114" Type="http://schemas.openxmlformats.org/officeDocument/2006/relationships/image" Target="../media/image265.png"/><Relationship Id="rId119" Type="http://schemas.openxmlformats.org/officeDocument/2006/relationships/image" Target="../media/image270.png"/><Relationship Id="rId44" Type="http://schemas.openxmlformats.org/officeDocument/2006/relationships/image" Target="../media/image195.png"/><Relationship Id="rId60" Type="http://schemas.openxmlformats.org/officeDocument/2006/relationships/image" Target="../media/image211.png"/><Relationship Id="rId65" Type="http://schemas.openxmlformats.org/officeDocument/2006/relationships/image" Target="../media/image216.png"/><Relationship Id="rId81" Type="http://schemas.openxmlformats.org/officeDocument/2006/relationships/image" Target="../media/image232.png"/><Relationship Id="rId86" Type="http://schemas.openxmlformats.org/officeDocument/2006/relationships/image" Target="../media/image237.png"/><Relationship Id="rId130" Type="http://schemas.openxmlformats.org/officeDocument/2006/relationships/image" Target="../media/image281.png"/><Relationship Id="rId135" Type="http://schemas.openxmlformats.org/officeDocument/2006/relationships/image" Target="../media/image286.png"/><Relationship Id="rId151" Type="http://schemas.openxmlformats.org/officeDocument/2006/relationships/image" Target="../media/image302.png"/><Relationship Id="rId156" Type="http://schemas.openxmlformats.org/officeDocument/2006/relationships/image" Target="../media/image307.png"/><Relationship Id="rId177" Type="http://schemas.openxmlformats.org/officeDocument/2006/relationships/image" Target="../media/image328.png"/><Relationship Id="rId172" Type="http://schemas.openxmlformats.org/officeDocument/2006/relationships/image" Target="../media/image323.png"/><Relationship Id="rId13" Type="http://schemas.openxmlformats.org/officeDocument/2006/relationships/image" Target="../media/image164.png"/><Relationship Id="rId18" Type="http://schemas.openxmlformats.org/officeDocument/2006/relationships/image" Target="../media/image169.png"/><Relationship Id="rId39" Type="http://schemas.openxmlformats.org/officeDocument/2006/relationships/image" Target="../media/image190.png"/><Relationship Id="rId109" Type="http://schemas.openxmlformats.org/officeDocument/2006/relationships/image" Target="../media/image260.png"/><Relationship Id="rId34" Type="http://schemas.openxmlformats.org/officeDocument/2006/relationships/image" Target="../media/image185.png"/><Relationship Id="rId50" Type="http://schemas.openxmlformats.org/officeDocument/2006/relationships/image" Target="../media/image201.png"/><Relationship Id="rId55" Type="http://schemas.openxmlformats.org/officeDocument/2006/relationships/image" Target="../media/image206.png"/><Relationship Id="rId76" Type="http://schemas.openxmlformats.org/officeDocument/2006/relationships/image" Target="../media/image227.png"/><Relationship Id="rId97" Type="http://schemas.openxmlformats.org/officeDocument/2006/relationships/image" Target="../media/image248.png"/><Relationship Id="rId104" Type="http://schemas.openxmlformats.org/officeDocument/2006/relationships/image" Target="../media/image255.png"/><Relationship Id="rId120" Type="http://schemas.openxmlformats.org/officeDocument/2006/relationships/image" Target="../media/image271.png"/><Relationship Id="rId125" Type="http://schemas.openxmlformats.org/officeDocument/2006/relationships/image" Target="../media/image276.png"/><Relationship Id="rId141" Type="http://schemas.openxmlformats.org/officeDocument/2006/relationships/image" Target="../media/image292.png"/><Relationship Id="rId146" Type="http://schemas.openxmlformats.org/officeDocument/2006/relationships/image" Target="../media/image297.png"/><Relationship Id="rId167" Type="http://schemas.openxmlformats.org/officeDocument/2006/relationships/image" Target="../media/image318.png"/><Relationship Id="rId188" Type="http://schemas.openxmlformats.org/officeDocument/2006/relationships/image" Target="../media/image339.png"/><Relationship Id="rId7" Type="http://schemas.openxmlformats.org/officeDocument/2006/relationships/image" Target="../media/image158.png"/><Relationship Id="rId71" Type="http://schemas.openxmlformats.org/officeDocument/2006/relationships/image" Target="../media/image222.png"/><Relationship Id="rId92" Type="http://schemas.openxmlformats.org/officeDocument/2006/relationships/image" Target="../media/image243.png"/><Relationship Id="rId162" Type="http://schemas.openxmlformats.org/officeDocument/2006/relationships/image" Target="../media/image313.png"/><Relationship Id="rId183" Type="http://schemas.openxmlformats.org/officeDocument/2006/relationships/image" Target="../media/image334.png"/><Relationship Id="rId2" Type="http://schemas.openxmlformats.org/officeDocument/2006/relationships/image" Target="../media/image153.png"/><Relationship Id="rId29" Type="http://schemas.openxmlformats.org/officeDocument/2006/relationships/image" Target="../media/image180.png"/><Relationship Id="rId24" Type="http://schemas.openxmlformats.org/officeDocument/2006/relationships/image" Target="../media/image175.png"/><Relationship Id="rId40" Type="http://schemas.openxmlformats.org/officeDocument/2006/relationships/image" Target="../media/image191.png"/><Relationship Id="rId45" Type="http://schemas.openxmlformats.org/officeDocument/2006/relationships/image" Target="../media/image196.png"/><Relationship Id="rId66" Type="http://schemas.openxmlformats.org/officeDocument/2006/relationships/image" Target="../media/image217.png"/><Relationship Id="rId87" Type="http://schemas.openxmlformats.org/officeDocument/2006/relationships/image" Target="../media/image238.png"/><Relationship Id="rId110" Type="http://schemas.openxmlformats.org/officeDocument/2006/relationships/image" Target="../media/image261.png"/><Relationship Id="rId115" Type="http://schemas.openxmlformats.org/officeDocument/2006/relationships/image" Target="../media/image266.png"/><Relationship Id="rId131" Type="http://schemas.openxmlformats.org/officeDocument/2006/relationships/image" Target="../media/image282.png"/><Relationship Id="rId136" Type="http://schemas.openxmlformats.org/officeDocument/2006/relationships/image" Target="../media/image287.png"/><Relationship Id="rId157" Type="http://schemas.openxmlformats.org/officeDocument/2006/relationships/image" Target="../media/image308.png"/><Relationship Id="rId178" Type="http://schemas.openxmlformats.org/officeDocument/2006/relationships/image" Target="../media/image329.png"/><Relationship Id="rId61" Type="http://schemas.openxmlformats.org/officeDocument/2006/relationships/image" Target="../media/image212.png"/><Relationship Id="rId82" Type="http://schemas.openxmlformats.org/officeDocument/2006/relationships/image" Target="../media/image233.png"/><Relationship Id="rId152" Type="http://schemas.openxmlformats.org/officeDocument/2006/relationships/image" Target="../media/image303.png"/><Relationship Id="rId173" Type="http://schemas.openxmlformats.org/officeDocument/2006/relationships/image" Target="../media/image324.png"/><Relationship Id="rId19" Type="http://schemas.openxmlformats.org/officeDocument/2006/relationships/image" Target="../media/image170.png"/><Relationship Id="rId14" Type="http://schemas.openxmlformats.org/officeDocument/2006/relationships/image" Target="../media/image165.png"/><Relationship Id="rId30" Type="http://schemas.openxmlformats.org/officeDocument/2006/relationships/image" Target="../media/image181.png"/><Relationship Id="rId35" Type="http://schemas.openxmlformats.org/officeDocument/2006/relationships/image" Target="../media/image186.png"/><Relationship Id="rId56" Type="http://schemas.openxmlformats.org/officeDocument/2006/relationships/image" Target="../media/image207.png"/><Relationship Id="rId77" Type="http://schemas.openxmlformats.org/officeDocument/2006/relationships/image" Target="../media/image228.png"/><Relationship Id="rId100" Type="http://schemas.openxmlformats.org/officeDocument/2006/relationships/image" Target="../media/image251.png"/><Relationship Id="rId105" Type="http://schemas.openxmlformats.org/officeDocument/2006/relationships/image" Target="../media/image256.png"/><Relationship Id="rId126" Type="http://schemas.openxmlformats.org/officeDocument/2006/relationships/image" Target="../media/image277.png"/><Relationship Id="rId147" Type="http://schemas.openxmlformats.org/officeDocument/2006/relationships/image" Target="../media/image298.png"/><Relationship Id="rId168" Type="http://schemas.openxmlformats.org/officeDocument/2006/relationships/image" Target="../media/image319.png"/><Relationship Id="rId8" Type="http://schemas.openxmlformats.org/officeDocument/2006/relationships/image" Target="../media/image159.png"/><Relationship Id="rId51" Type="http://schemas.openxmlformats.org/officeDocument/2006/relationships/image" Target="../media/image202.png"/><Relationship Id="rId72" Type="http://schemas.openxmlformats.org/officeDocument/2006/relationships/image" Target="../media/image223.png"/><Relationship Id="rId93" Type="http://schemas.openxmlformats.org/officeDocument/2006/relationships/image" Target="../media/image244.png"/><Relationship Id="rId98" Type="http://schemas.openxmlformats.org/officeDocument/2006/relationships/image" Target="../media/image249.png"/><Relationship Id="rId121" Type="http://schemas.openxmlformats.org/officeDocument/2006/relationships/image" Target="../media/image272.png"/><Relationship Id="rId142" Type="http://schemas.openxmlformats.org/officeDocument/2006/relationships/image" Target="../media/image293.png"/><Relationship Id="rId163" Type="http://schemas.openxmlformats.org/officeDocument/2006/relationships/image" Target="../media/image314.png"/><Relationship Id="rId184" Type="http://schemas.openxmlformats.org/officeDocument/2006/relationships/image" Target="../media/image335.png"/><Relationship Id="rId189" Type="http://schemas.openxmlformats.org/officeDocument/2006/relationships/image" Target="../media/image340.png"/><Relationship Id="rId3" Type="http://schemas.openxmlformats.org/officeDocument/2006/relationships/image" Target="../media/image154.png"/><Relationship Id="rId25" Type="http://schemas.openxmlformats.org/officeDocument/2006/relationships/image" Target="../media/image176.png"/><Relationship Id="rId46" Type="http://schemas.openxmlformats.org/officeDocument/2006/relationships/image" Target="../media/image197.png"/><Relationship Id="rId67" Type="http://schemas.openxmlformats.org/officeDocument/2006/relationships/image" Target="../media/image218.png"/><Relationship Id="rId116" Type="http://schemas.openxmlformats.org/officeDocument/2006/relationships/image" Target="../media/image267.png"/><Relationship Id="rId137" Type="http://schemas.openxmlformats.org/officeDocument/2006/relationships/image" Target="../media/image288.png"/><Relationship Id="rId158" Type="http://schemas.openxmlformats.org/officeDocument/2006/relationships/image" Target="../media/image309.png"/><Relationship Id="rId20" Type="http://schemas.openxmlformats.org/officeDocument/2006/relationships/image" Target="../media/image171.png"/><Relationship Id="rId41" Type="http://schemas.openxmlformats.org/officeDocument/2006/relationships/image" Target="../media/image192.png"/><Relationship Id="rId62" Type="http://schemas.openxmlformats.org/officeDocument/2006/relationships/image" Target="../media/image213.png"/><Relationship Id="rId83" Type="http://schemas.openxmlformats.org/officeDocument/2006/relationships/image" Target="../media/image234.png"/><Relationship Id="rId88" Type="http://schemas.openxmlformats.org/officeDocument/2006/relationships/image" Target="../media/image239.png"/><Relationship Id="rId111" Type="http://schemas.openxmlformats.org/officeDocument/2006/relationships/image" Target="../media/image262.png"/><Relationship Id="rId132" Type="http://schemas.openxmlformats.org/officeDocument/2006/relationships/image" Target="../media/image283.png"/><Relationship Id="rId153" Type="http://schemas.openxmlformats.org/officeDocument/2006/relationships/image" Target="../media/image304.png"/><Relationship Id="rId174" Type="http://schemas.openxmlformats.org/officeDocument/2006/relationships/image" Target="../media/image325.png"/><Relationship Id="rId179" Type="http://schemas.openxmlformats.org/officeDocument/2006/relationships/image" Target="../media/image330.png"/><Relationship Id="rId190" Type="http://schemas.openxmlformats.org/officeDocument/2006/relationships/image" Target="../media/image341.png"/><Relationship Id="rId15" Type="http://schemas.openxmlformats.org/officeDocument/2006/relationships/image" Target="../media/image166.png"/><Relationship Id="rId36" Type="http://schemas.openxmlformats.org/officeDocument/2006/relationships/image" Target="../media/image187.png"/><Relationship Id="rId57" Type="http://schemas.openxmlformats.org/officeDocument/2006/relationships/image" Target="../media/image208.png"/><Relationship Id="rId106" Type="http://schemas.openxmlformats.org/officeDocument/2006/relationships/image" Target="../media/image257.png"/><Relationship Id="rId127" Type="http://schemas.openxmlformats.org/officeDocument/2006/relationships/image" Target="../media/image278.png"/><Relationship Id="rId10" Type="http://schemas.openxmlformats.org/officeDocument/2006/relationships/image" Target="../media/image161.png"/><Relationship Id="rId31" Type="http://schemas.openxmlformats.org/officeDocument/2006/relationships/image" Target="../media/image182.png"/><Relationship Id="rId52" Type="http://schemas.openxmlformats.org/officeDocument/2006/relationships/image" Target="../media/image203.png"/><Relationship Id="rId73" Type="http://schemas.openxmlformats.org/officeDocument/2006/relationships/image" Target="../media/image224.png"/><Relationship Id="rId78" Type="http://schemas.openxmlformats.org/officeDocument/2006/relationships/image" Target="../media/image229.png"/><Relationship Id="rId94" Type="http://schemas.openxmlformats.org/officeDocument/2006/relationships/image" Target="../media/image245.png"/><Relationship Id="rId99" Type="http://schemas.openxmlformats.org/officeDocument/2006/relationships/image" Target="../media/image250.png"/><Relationship Id="rId101" Type="http://schemas.openxmlformats.org/officeDocument/2006/relationships/image" Target="../media/image252.png"/><Relationship Id="rId122" Type="http://schemas.openxmlformats.org/officeDocument/2006/relationships/image" Target="../media/image273.png"/><Relationship Id="rId143" Type="http://schemas.openxmlformats.org/officeDocument/2006/relationships/image" Target="../media/image294.png"/><Relationship Id="rId148" Type="http://schemas.openxmlformats.org/officeDocument/2006/relationships/image" Target="../media/image299.png"/><Relationship Id="rId164" Type="http://schemas.openxmlformats.org/officeDocument/2006/relationships/image" Target="../media/image315.png"/><Relationship Id="rId169" Type="http://schemas.openxmlformats.org/officeDocument/2006/relationships/image" Target="../media/image320.png"/><Relationship Id="rId185" Type="http://schemas.openxmlformats.org/officeDocument/2006/relationships/image" Target="../media/image336.png"/><Relationship Id="rId4" Type="http://schemas.openxmlformats.org/officeDocument/2006/relationships/image" Target="../media/image155.png"/><Relationship Id="rId9" Type="http://schemas.openxmlformats.org/officeDocument/2006/relationships/image" Target="../media/image160.png"/><Relationship Id="rId180" Type="http://schemas.openxmlformats.org/officeDocument/2006/relationships/image" Target="../media/image33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3">
            <a:extLst>
              <a:ext uri="{FF2B5EF4-FFF2-40B4-BE49-F238E27FC236}">
                <a16:creationId xmlns:a16="http://schemas.microsoft.com/office/drawing/2014/main" id="{5580A65D-57B3-45C8-BDF0-C97F4B6B60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8753" y="462839"/>
            <a:ext cx="2872677" cy="6050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sp>
        <p:nvSpPr>
          <p:cNvPr id="7" name="TextBox 4">
            <a:extLst>
              <a:ext uri="{FF2B5EF4-FFF2-40B4-BE49-F238E27FC236}">
                <a16:creationId xmlns:a16="http://schemas.microsoft.com/office/drawing/2014/main" id="{D1A56359-842F-4069-8F09-EE6827C16EF4}"/>
              </a:ext>
            </a:extLst>
          </p:cNvPr>
          <p:cNvSpPr txBox="1"/>
          <p:nvPr/>
        </p:nvSpPr>
        <p:spPr>
          <a:xfrm>
            <a:off x="6096000" y="1946725"/>
            <a:ext cx="4685903" cy="1015663"/>
          </a:xfrm>
          <a:prstGeom prst="rect">
            <a:avLst/>
          </a:prstGeom>
          <a:noFill/>
        </p:spPr>
        <p:txBody>
          <a:bodyPr wrap="square" lIns="108000" rIns="108000"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r>
              <a:rPr lang="en-US" altLang="ko-KR" sz="1200" dirty="0">
                <a:solidFill>
                  <a:schemeClr val="tx1">
                    <a:lumMod val="75000"/>
                    <a:lumOff val="25000"/>
                  </a:schemeClr>
                </a:solidFill>
                <a:ea typeface="HY견명조" pitchFamily="18" charset="-127"/>
                <a:cs typeface="Arial" pitchFamily="34" charset="0"/>
              </a:rPr>
              <a:t>Get a modern PowerPoint  Presentation that is beautifully designed. </a:t>
            </a:r>
            <a:r>
              <a:rPr lang="en-US" altLang="ko-KR" sz="1200" dirty="0">
                <a:solidFill>
                  <a:schemeClr val="tx1">
                    <a:lumMod val="75000"/>
                    <a:lumOff val="25000"/>
                  </a:schemeClr>
                </a:solidFill>
                <a:ea typeface="FZShuTi" pitchFamily="2" charset="-122"/>
                <a:cs typeface="Arial" pitchFamily="34" charset="0"/>
              </a:rPr>
              <a:t>I hope and I believe that this Template will your Time, Money and Reputation.</a:t>
            </a:r>
            <a:r>
              <a:rPr lang="en-US" altLang="ko-KR" sz="1200" dirty="0">
                <a:solidFill>
                  <a:schemeClr val="tx1">
                    <a:lumMod val="75000"/>
                    <a:lumOff val="25000"/>
                  </a:schemeClr>
                </a:solidFill>
                <a:ea typeface="HY견명조" pitchFamily="18" charset="-127"/>
                <a:cs typeface="Arial" pitchFamily="34" charset="0"/>
              </a:rPr>
              <a:t> Get a modern PowerPoint  Presentation that is beautifully designed. </a:t>
            </a:r>
            <a:endParaRPr lang="en-US" altLang="ko-KR" sz="1200" dirty="0">
              <a:solidFill>
                <a:schemeClr val="tx1">
                  <a:lumMod val="75000"/>
                  <a:lumOff val="25000"/>
                </a:schemeClr>
              </a:solidFill>
              <a:ea typeface="FZShuTi" pitchFamily="2" charset="-122"/>
              <a:cs typeface="Arial" pitchFamily="34" charset="0"/>
            </a:endParaRPr>
          </a:p>
        </p:txBody>
      </p:sp>
      <p:sp>
        <p:nvSpPr>
          <p:cNvPr id="9" name="직사각형 29">
            <a:extLst>
              <a:ext uri="{FF2B5EF4-FFF2-40B4-BE49-F238E27FC236}">
                <a16:creationId xmlns:a16="http://schemas.microsoft.com/office/drawing/2014/main" id="{A2C50834-6675-45D3-9EBA-5DAF2A6F78E4}"/>
              </a:ext>
            </a:extLst>
          </p:cNvPr>
          <p:cNvSpPr/>
          <p:nvPr/>
        </p:nvSpPr>
        <p:spPr>
          <a:xfrm>
            <a:off x="6879111" y="3220143"/>
            <a:ext cx="4051019" cy="276999"/>
          </a:xfrm>
          <a:prstGeom prst="rect">
            <a:avLst/>
          </a:prstGeom>
        </p:spPr>
        <p:txBody>
          <a:bodyPr wrap="square">
            <a:spAutoFit/>
          </a:bodyPr>
          <a:lstStyle/>
          <a:p>
            <a:r>
              <a:rPr lang="en-US" altLang="ko-KR" sz="1200" b="1" dirty="0">
                <a:solidFill>
                  <a:schemeClr val="tx1">
                    <a:lumMod val="75000"/>
                    <a:lumOff val="25000"/>
                  </a:schemeClr>
                </a:solidFill>
              </a:rPr>
              <a:t>Content Here </a:t>
            </a:r>
            <a:r>
              <a:rPr lang="en-US" altLang="ko-KR" sz="1200" dirty="0">
                <a:solidFill>
                  <a:schemeClr val="tx1">
                    <a:lumMod val="75000"/>
                    <a:lumOff val="25000"/>
                  </a:schemeClr>
                </a:solidFill>
              </a:rPr>
              <a:t>: </a:t>
            </a:r>
            <a:r>
              <a:rPr lang="en-US" altLang="ko-KR" sz="1200" dirty="0">
                <a:solidFill>
                  <a:schemeClr val="tx1">
                    <a:lumMod val="75000"/>
                    <a:lumOff val="25000"/>
                  </a:schemeClr>
                </a:solidFill>
                <a:cs typeface="Arial" pitchFamily="34" charset="0"/>
              </a:rPr>
              <a:t>Easy to change colors, photos and Text. </a:t>
            </a:r>
            <a:endParaRPr lang="en-US" altLang="ko-KR" sz="1200" dirty="0">
              <a:solidFill>
                <a:schemeClr val="tx1">
                  <a:lumMod val="75000"/>
                  <a:lumOff val="25000"/>
                </a:schemeClr>
              </a:solidFill>
            </a:endParaRPr>
          </a:p>
        </p:txBody>
      </p:sp>
      <p:sp>
        <p:nvSpPr>
          <p:cNvPr id="12" name="직사각형 30">
            <a:extLst>
              <a:ext uri="{FF2B5EF4-FFF2-40B4-BE49-F238E27FC236}">
                <a16:creationId xmlns:a16="http://schemas.microsoft.com/office/drawing/2014/main" id="{EDAF8E5D-71C1-467D-9C0F-5B70FAD2941A}"/>
              </a:ext>
            </a:extLst>
          </p:cNvPr>
          <p:cNvSpPr/>
          <p:nvPr/>
        </p:nvSpPr>
        <p:spPr>
          <a:xfrm>
            <a:off x="6879111" y="3652148"/>
            <a:ext cx="4051019" cy="276999"/>
          </a:xfrm>
          <a:prstGeom prst="rect">
            <a:avLst/>
          </a:prstGeom>
        </p:spPr>
        <p:txBody>
          <a:bodyPr wrap="square">
            <a:spAutoFit/>
          </a:bodyPr>
          <a:lstStyle/>
          <a:p>
            <a:r>
              <a:rPr lang="en-US" altLang="ko-KR" sz="1200" b="1" dirty="0">
                <a:solidFill>
                  <a:schemeClr val="tx1">
                    <a:lumMod val="75000"/>
                    <a:lumOff val="25000"/>
                  </a:schemeClr>
                </a:solidFill>
              </a:rPr>
              <a:t>Content Here </a:t>
            </a:r>
            <a:r>
              <a:rPr lang="en-US" altLang="ko-KR" sz="1200" dirty="0">
                <a:solidFill>
                  <a:schemeClr val="tx1">
                    <a:lumMod val="75000"/>
                    <a:lumOff val="25000"/>
                  </a:schemeClr>
                </a:solidFill>
              </a:rPr>
              <a:t>: </a:t>
            </a:r>
            <a:r>
              <a:rPr lang="en-US" altLang="ko-KR" sz="1200" dirty="0">
                <a:solidFill>
                  <a:schemeClr val="tx1">
                    <a:lumMod val="75000"/>
                    <a:lumOff val="25000"/>
                  </a:schemeClr>
                </a:solidFill>
                <a:cs typeface="Arial" pitchFamily="34" charset="0"/>
              </a:rPr>
              <a:t>Easy to change colors, photos and Text. </a:t>
            </a:r>
            <a:endParaRPr lang="en-US" altLang="ko-KR" sz="1200" dirty="0">
              <a:solidFill>
                <a:schemeClr val="tx1">
                  <a:lumMod val="75000"/>
                  <a:lumOff val="25000"/>
                </a:schemeClr>
              </a:solidFill>
            </a:endParaRPr>
          </a:p>
        </p:txBody>
      </p:sp>
      <p:sp>
        <p:nvSpPr>
          <p:cNvPr id="13" name="직사각형 31">
            <a:extLst>
              <a:ext uri="{FF2B5EF4-FFF2-40B4-BE49-F238E27FC236}">
                <a16:creationId xmlns:a16="http://schemas.microsoft.com/office/drawing/2014/main" id="{0080114E-DE5B-4223-AD1C-9D4ABC26DEFA}"/>
              </a:ext>
            </a:extLst>
          </p:cNvPr>
          <p:cNvSpPr/>
          <p:nvPr/>
        </p:nvSpPr>
        <p:spPr>
          <a:xfrm>
            <a:off x="6879111" y="4084153"/>
            <a:ext cx="4051019" cy="276999"/>
          </a:xfrm>
          <a:prstGeom prst="rect">
            <a:avLst/>
          </a:prstGeom>
        </p:spPr>
        <p:txBody>
          <a:bodyPr wrap="square">
            <a:spAutoFit/>
          </a:bodyPr>
          <a:lstStyle/>
          <a:p>
            <a:r>
              <a:rPr lang="en-US" altLang="ko-KR" sz="1200" b="1" dirty="0">
                <a:solidFill>
                  <a:schemeClr val="tx1">
                    <a:lumMod val="75000"/>
                    <a:lumOff val="25000"/>
                  </a:schemeClr>
                </a:solidFill>
              </a:rPr>
              <a:t>Content Here </a:t>
            </a:r>
            <a:r>
              <a:rPr lang="en-US" altLang="ko-KR" sz="1200" dirty="0">
                <a:solidFill>
                  <a:schemeClr val="tx1">
                    <a:lumMod val="75000"/>
                    <a:lumOff val="25000"/>
                  </a:schemeClr>
                </a:solidFill>
              </a:rPr>
              <a:t>: </a:t>
            </a:r>
            <a:r>
              <a:rPr lang="en-US" altLang="ko-KR" sz="1200" dirty="0">
                <a:solidFill>
                  <a:schemeClr val="tx1">
                    <a:lumMod val="75000"/>
                    <a:lumOff val="25000"/>
                  </a:schemeClr>
                </a:solidFill>
                <a:cs typeface="Arial" pitchFamily="34" charset="0"/>
              </a:rPr>
              <a:t>Easy to change colors, photos and Text. </a:t>
            </a:r>
            <a:endParaRPr lang="en-US" altLang="ko-KR" sz="1200" dirty="0">
              <a:solidFill>
                <a:schemeClr val="tx1">
                  <a:lumMod val="75000"/>
                  <a:lumOff val="25000"/>
                </a:schemeClr>
              </a:solidFill>
            </a:endParaRPr>
          </a:p>
        </p:txBody>
      </p:sp>
      <p:sp>
        <p:nvSpPr>
          <p:cNvPr id="14" name="직사각형 32">
            <a:extLst>
              <a:ext uri="{FF2B5EF4-FFF2-40B4-BE49-F238E27FC236}">
                <a16:creationId xmlns:a16="http://schemas.microsoft.com/office/drawing/2014/main" id="{39065FD3-DD2E-42A5-BBA5-5D605D97CBEA}"/>
              </a:ext>
            </a:extLst>
          </p:cNvPr>
          <p:cNvSpPr/>
          <p:nvPr/>
        </p:nvSpPr>
        <p:spPr>
          <a:xfrm>
            <a:off x="6879111" y="4516158"/>
            <a:ext cx="4051019" cy="276999"/>
          </a:xfrm>
          <a:prstGeom prst="rect">
            <a:avLst/>
          </a:prstGeom>
        </p:spPr>
        <p:txBody>
          <a:bodyPr wrap="square">
            <a:spAutoFit/>
          </a:bodyPr>
          <a:lstStyle/>
          <a:p>
            <a:r>
              <a:rPr lang="en-US" altLang="ko-KR" sz="1200" b="1" dirty="0">
                <a:solidFill>
                  <a:schemeClr val="tx1">
                    <a:lumMod val="75000"/>
                    <a:lumOff val="25000"/>
                  </a:schemeClr>
                </a:solidFill>
              </a:rPr>
              <a:t>Content Here </a:t>
            </a:r>
            <a:r>
              <a:rPr lang="en-US" altLang="ko-KR" sz="1200" dirty="0">
                <a:solidFill>
                  <a:schemeClr val="tx1">
                    <a:lumMod val="75000"/>
                    <a:lumOff val="25000"/>
                  </a:schemeClr>
                </a:solidFill>
              </a:rPr>
              <a:t>: </a:t>
            </a:r>
            <a:r>
              <a:rPr lang="en-US" altLang="ko-KR" sz="1200" dirty="0">
                <a:solidFill>
                  <a:schemeClr val="tx1">
                    <a:lumMod val="75000"/>
                    <a:lumOff val="25000"/>
                  </a:schemeClr>
                </a:solidFill>
                <a:cs typeface="Arial" pitchFamily="34" charset="0"/>
              </a:rPr>
              <a:t>Easy to change colors, photos and Text. </a:t>
            </a:r>
            <a:endParaRPr lang="en-US" altLang="ko-KR" sz="1200" dirty="0">
              <a:solidFill>
                <a:schemeClr val="tx1">
                  <a:lumMod val="75000"/>
                  <a:lumOff val="25000"/>
                </a:schemeClr>
              </a:solidFill>
            </a:endParaRPr>
          </a:p>
        </p:txBody>
      </p:sp>
      <p:sp>
        <p:nvSpPr>
          <p:cNvPr id="15" name="직사각형 33">
            <a:extLst>
              <a:ext uri="{FF2B5EF4-FFF2-40B4-BE49-F238E27FC236}">
                <a16:creationId xmlns:a16="http://schemas.microsoft.com/office/drawing/2014/main" id="{F80020FA-AEE3-404E-B4B1-1D94B2D5EA1C}"/>
              </a:ext>
            </a:extLst>
          </p:cNvPr>
          <p:cNvSpPr/>
          <p:nvPr/>
        </p:nvSpPr>
        <p:spPr>
          <a:xfrm>
            <a:off x="6879111" y="4948162"/>
            <a:ext cx="4051019" cy="276999"/>
          </a:xfrm>
          <a:prstGeom prst="rect">
            <a:avLst/>
          </a:prstGeom>
        </p:spPr>
        <p:txBody>
          <a:bodyPr wrap="square">
            <a:spAutoFit/>
          </a:bodyPr>
          <a:lstStyle/>
          <a:p>
            <a:r>
              <a:rPr lang="en-US" altLang="ko-KR" sz="1200" b="1" dirty="0">
                <a:solidFill>
                  <a:schemeClr val="tx1">
                    <a:lumMod val="75000"/>
                    <a:lumOff val="25000"/>
                  </a:schemeClr>
                </a:solidFill>
              </a:rPr>
              <a:t>Content Here </a:t>
            </a:r>
            <a:r>
              <a:rPr lang="en-US" altLang="ko-KR" sz="1200" dirty="0">
                <a:solidFill>
                  <a:schemeClr val="tx1">
                    <a:lumMod val="75000"/>
                    <a:lumOff val="25000"/>
                  </a:schemeClr>
                </a:solidFill>
              </a:rPr>
              <a:t>: </a:t>
            </a:r>
            <a:r>
              <a:rPr lang="en-US" altLang="ko-KR" sz="1200" dirty="0">
                <a:solidFill>
                  <a:schemeClr val="tx1">
                    <a:lumMod val="75000"/>
                    <a:lumOff val="25000"/>
                  </a:schemeClr>
                </a:solidFill>
                <a:cs typeface="Arial" pitchFamily="34" charset="0"/>
              </a:rPr>
              <a:t>Easy to change colors, photos and Text. </a:t>
            </a:r>
            <a:endParaRPr lang="en-US" altLang="ko-KR" sz="1200" dirty="0">
              <a:solidFill>
                <a:schemeClr val="tx1">
                  <a:lumMod val="75000"/>
                  <a:lumOff val="25000"/>
                </a:schemeClr>
              </a:solidFill>
            </a:endParaRPr>
          </a:p>
        </p:txBody>
      </p:sp>
      <p:sp>
        <p:nvSpPr>
          <p:cNvPr id="16" name="TextBox 30">
            <a:extLst>
              <a:ext uri="{FF2B5EF4-FFF2-40B4-BE49-F238E27FC236}">
                <a16:creationId xmlns:a16="http://schemas.microsoft.com/office/drawing/2014/main" id="{F17E3718-1F91-460D-A876-7F82B36B95C6}"/>
              </a:ext>
            </a:extLst>
          </p:cNvPr>
          <p:cNvSpPr txBox="1"/>
          <p:nvPr/>
        </p:nvSpPr>
        <p:spPr>
          <a:xfrm>
            <a:off x="6096000" y="462839"/>
            <a:ext cx="4685903" cy="769441"/>
          </a:xfrm>
          <a:prstGeom prst="rect">
            <a:avLst/>
          </a:prstGeom>
          <a:noFill/>
        </p:spPr>
        <p:txBody>
          <a:bodyPr wrap="square" rtlCol="0" anchor="ctr">
            <a:spAutoFit/>
          </a:bodyPr>
          <a:lstStyle/>
          <a:p>
            <a:r>
              <a:rPr lang="en-US" altLang="ko-KR" sz="4400" b="1" dirty="0">
                <a:solidFill>
                  <a:srgbClr val="E9475A"/>
                </a:solidFill>
                <a:cs typeface="Arial" pitchFamily="34" charset="0"/>
              </a:rPr>
              <a:t>Anatomy</a:t>
            </a:r>
          </a:p>
        </p:txBody>
      </p:sp>
      <p:sp>
        <p:nvSpPr>
          <p:cNvPr id="17" name="TextBox 31">
            <a:extLst>
              <a:ext uri="{FF2B5EF4-FFF2-40B4-BE49-F238E27FC236}">
                <a16:creationId xmlns:a16="http://schemas.microsoft.com/office/drawing/2014/main" id="{A6D28B3F-95E2-4856-AABD-C0E09509293B}"/>
              </a:ext>
            </a:extLst>
          </p:cNvPr>
          <p:cNvSpPr txBox="1"/>
          <p:nvPr/>
        </p:nvSpPr>
        <p:spPr>
          <a:xfrm>
            <a:off x="6096000" y="1151949"/>
            <a:ext cx="4685903" cy="584775"/>
          </a:xfrm>
          <a:prstGeom prst="rect">
            <a:avLst/>
          </a:prstGeom>
          <a:noFill/>
        </p:spPr>
        <p:txBody>
          <a:bodyPr wrap="square" rtlCol="0" anchor="ctr">
            <a:spAutoFit/>
          </a:bodyPr>
          <a:lstStyle/>
          <a:p>
            <a:r>
              <a:rPr lang="en-GB" altLang="ko-KR" sz="3200" b="1" dirty="0">
                <a:solidFill>
                  <a:srgbClr val="E9475A"/>
                </a:solidFill>
                <a:cs typeface="Arial" pitchFamily="34" charset="0"/>
              </a:rPr>
              <a:t>PRESENTATION</a:t>
            </a:r>
            <a:endParaRPr lang="ko-KR" altLang="en-US" sz="3200" b="1" dirty="0">
              <a:solidFill>
                <a:srgbClr val="E9475A"/>
              </a:solidFill>
              <a:cs typeface="Arial" pitchFamily="34" charset="0"/>
            </a:endParaRPr>
          </a:p>
        </p:txBody>
      </p:sp>
      <p:grpSp>
        <p:nvGrpSpPr>
          <p:cNvPr id="18" name="Group 102">
            <a:extLst>
              <a:ext uri="{FF2B5EF4-FFF2-40B4-BE49-F238E27FC236}">
                <a16:creationId xmlns:a16="http://schemas.microsoft.com/office/drawing/2014/main" id="{C2EBEFF6-51A8-4096-AA93-864A64B4BDBA}"/>
              </a:ext>
            </a:extLst>
          </p:cNvPr>
          <p:cNvGrpSpPr>
            <a:grpSpLocks noChangeAspect="1"/>
          </p:cNvGrpSpPr>
          <p:nvPr/>
        </p:nvGrpSpPr>
        <p:grpSpPr>
          <a:xfrm>
            <a:off x="6511512" y="3647776"/>
            <a:ext cx="195041" cy="317238"/>
            <a:chOff x="2071598" y="2060848"/>
            <a:chExt cx="1917605" cy="3137144"/>
          </a:xfrm>
          <a:solidFill>
            <a:schemeClr val="accent4"/>
          </a:solidFill>
        </p:grpSpPr>
        <p:sp>
          <p:nvSpPr>
            <p:cNvPr id="19" name="Freeform 103">
              <a:extLst>
                <a:ext uri="{FF2B5EF4-FFF2-40B4-BE49-F238E27FC236}">
                  <a16:creationId xmlns:a16="http://schemas.microsoft.com/office/drawing/2014/main" id="{DE81ABA4-2E12-4A0C-A271-8663E3CCDFC2}"/>
                </a:ext>
              </a:extLst>
            </p:cNvPr>
            <p:cNvSpPr/>
            <p:nvPr/>
          </p:nvSpPr>
          <p:spPr>
            <a:xfrm>
              <a:off x="2483768" y="206084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 name="Freeform 104">
              <a:extLst>
                <a:ext uri="{FF2B5EF4-FFF2-40B4-BE49-F238E27FC236}">
                  <a16:creationId xmlns:a16="http://schemas.microsoft.com/office/drawing/2014/main" id="{CAF22A10-3C52-4D41-993D-544DCDD86B14}"/>
                </a:ext>
              </a:extLst>
            </p:cNvPr>
            <p:cNvSpPr/>
            <p:nvPr/>
          </p:nvSpPr>
          <p:spPr>
            <a:xfrm rot="21253755">
              <a:off x="2170737" y="2710023"/>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1" name="Freeform 105">
              <a:extLst>
                <a:ext uri="{FF2B5EF4-FFF2-40B4-BE49-F238E27FC236}">
                  <a16:creationId xmlns:a16="http://schemas.microsoft.com/office/drawing/2014/main" id="{35C833FF-8B2C-4C9E-8889-0ACF01534285}"/>
                </a:ext>
              </a:extLst>
            </p:cNvPr>
            <p:cNvSpPr/>
            <p:nvPr/>
          </p:nvSpPr>
          <p:spPr>
            <a:xfrm rot="20634645">
              <a:off x="2071598" y="3466865"/>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2" name="Freeform 106">
              <a:extLst>
                <a:ext uri="{FF2B5EF4-FFF2-40B4-BE49-F238E27FC236}">
                  <a16:creationId xmlns:a16="http://schemas.microsoft.com/office/drawing/2014/main" id="{D34B030A-B364-4E5C-92F4-EDF1E21DF96A}"/>
                </a:ext>
              </a:extLst>
            </p:cNvPr>
            <p:cNvSpPr/>
            <p:nvPr/>
          </p:nvSpPr>
          <p:spPr>
            <a:xfrm rot="19632933">
              <a:off x="2257651" y="418223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sp>
        <p:nvSpPr>
          <p:cNvPr id="23" name="Freeform 107">
            <a:extLst>
              <a:ext uri="{FF2B5EF4-FFF2-40B4-BE49-F238E27FC236}">
                <a16:creationId xmlns:a16="http://schemas.microsoft.com/office/drawing/2014/main" id="{0248D54B-1430-491E-9143-B3B2276AE824}"/>
              </a:ext>
            </a:extLst>
          </p:cNvPr>
          <p:cNvSpPr>
            <a:spLocks noChangeAspect="1"/>
          </p:cNvSpPr>
          <p:nvPr/>
        </p:nvSpPr>
        <p:spPr>
          <a:xfrm>
            <a:off x="6558168" y="4451660"/>
            <a:ext cx="101728" cy="317237"/>
          </a:xfrm>
          <a:custGeom>
            <a:avLst/>
            <a:gdLst>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25685 w 779830"/>
              <a:gd name="connsiteY0" fmla="*/ 1331843 h 2449001"/>
              <a:gd name="connsiteX1" fmla="*/ 537004 w 779830"/>
              <a:gd name="connsiteY1" fmla="*/ 1379551 h 2449001"/>
              <a:gd name="connsiteX2" fmla="*/ 758434 w 779830"/>
              <a:gd name="connsiteY2" fmla="*/ 1406369 h 2449001"/>
              <a:gd name="connsiteX3" fmla="*/ 620492 w 779830"/>
              <a:gd name="connsiteY3" fmla="*/ 1741335 h 2449001"/>
              <a:gd name="connsiteX4" fmla="*/ 604589 w 779830"/>
              <a:gd name="connsiteY4" fmla="*/ 2441050 h 2449001"/>
              <a:gd name="connsiteX5" fmla="*/ 314367 w 779830"/>
              <a:gd name="connsiteY5" fmla="*/ 2445025 h 2449001"/>
              <a:gd name="connsiteX6" fmla="*/ 207024 w 779830"/>
              <a:gd name="connsiteY6" fmla="*/ 1673750 h 2449001"/>
              <a:gd name="connsiteX7" fmla="*/ 203049 w 779830"/>
              <a:gd name="connsiteY7" fmla="*/ 2441050 h 2449001"/>
              <a:gd name="connsiteX8" fmla="*/ 131487 w 779830"/>
              <a:gd name="connsiteY8" fmla="*/ 2449001 h 2449001"/>
              <a:gd name="connsiteX9" fmla="*/ 290 w 779830"/>
              <a:gd name="connsiteY9" fmla="*/ 1701579 h 2449001"/>
              <a:gd name="connsiteX10" fmla="*/ 95803 w 779830"/>
              <a:gd name="connsiteY10" fmla="*/ 1597201 h 2449001"/>
              <a:gd name="connsiteX11" fmla="*/ 84332 w 779830"/>
              <a:gd name="connsiteY11" fmla="*/ 1389262 h 2449001"/>
              <a:gd name="connsiteX12" fmla="*/ 334245 w 779830"/>
              <a:gd name="connsiteY12" fmla="*/ 1375575 h 2449001"/>
              <a:gd name="connsiteX13" fmla="*/ 425685 w 779830"/>
              <a:gd name="connsiteY13" fmla="*/ 1331843 h 2449001"/>
              <a:gd name="connsiteX14" fmla="*/ 238828 w 779830"/>
              <a:gd name="connsiteY14" fmla="*/ 0 h 2449001"/>
              <a:gd name="connsiteX15" fmla="*/ 552904 w 779830"/>
              <a:gd name="connsiteY15" fmla="*/ 0 h 2449001"/>
              <a:gd name="connsiteX16" fmla="*/ 684102 w 779830"/>
              <a:gd name="connsiteY16" fmla="*/ 962108 h 2449001"/>
              <a:gd name="connsiteX17" fmla="*/ 719882 w 779830"/>
              <a:gd name="connsiteY17" fmla="*/ 1307990 h 2449001"/>
              <a:gd name="connsiteX18" fmla="*/ 409781 w 779830"/>
              <a:gd name="connsiteY18" fmla="*/ 1268233 h 2449001"/>
              <a:gd name="connsiteX19" fmla="*/ 99681 w 779830"/>
              <a:gd name="connsiteY19" fmla="*/ 1288111 h 2449001"/>
              <a:gd name="connsiteX20" fmla="*/ 119559 w 779830"/>
              <a:gd name="connsiteY20" fmla="*/ 1017766 h 2449001"/>
              <a:gd name="connsiteX21" fmla="*/ 238828 w 779830"/>
              <a:gd name="connsiteY21" fmla="*/ 0 h 2449001"/>
              <a:gd name="connsiteX0" fmla="*/ 425766 w 779911"/>
              <a:gd name="connsiteY0" fmla="*/ 1331843 h 2449001"/>
              <a:gd name="connsiteX1" fmla="*/ 537085 w 779911"/>
              <a:gd name="connsiteY1" fmla="*/ 1379551 h 2449001"/>
              <a:gd name="connsiteX2" fmla="*/ 758515 w 779911"/>
              <a:gd name="connsiteY2" fmla="*/ 1406369 h 2449001"/>
              <a:gd name="connsiteX3" fmla="*/ 620573 w 779911"/>
              <a:gd name="connsiteY3" fmla="*/ 1741335 h 2449001"/>
              <a:gd name="connsiteX4" fmla="*/ 604670 w 779911"/>
              <a:gd name="connsiteY4" fmla="*/ 2441050 h 2449001"/>
              <a:gd name="connsiteX5" fmla="*/ 314448 w 779911"/>
              <a:gd name="connsiteY5" fmla="*/ 2445025 h 2449001"/>
              <a:gd name="connsiteX6" fmla="*/ 207105 w 779911"/>
              <a:gd name="connsiteY6" fmla="*/ 1673750 h 2449001"/>
              <a:gd name="connsiteX7" fmla="*/ 203130 w 779911"/>
              <a:gd name="connsiteY7" fmla="*/ 2441050 h 2449001"/>
              <a:gd name="connsiteX8" fmla="*/ 131568 w 779911"/>
              <a:gd name="connsiteY8" fmla="*/ 2449001 h 2449001"/>
              <a:gd name="connsiteX9" fmla="*/ 371 w 779911"/>
              <a:gd name="connsiteY9" fmla="*/ 1701579 h 2449001"/>
              <a:gd name="connsiteX10" fmla="*/ 95884 w 779911"/>
              <a:gd name="connsiteY10" fmla="*/ 1597201 h 2449001"/>
              <a:gd name="connsiteX11" fmla="*/ 84413 w 779911"/>
              <a:gd name="connsiteY11" fmla="*/ 1389262 h 2449001"/>
              <a:gd name="connsiteX12" fmla="*/ 334326 w 779911"/>
              <a:gd name="connsiteY12" fmla="*/ 1375575 h 2449001"/>
              <a:gd name="connsiteX13" fmla="*/ 425766 w 779911"/>
              <a:gd name="connsiteY13" fmla="*/ 1331843 h 2449001"/>
              <a:gd name="connsiteX14" fmla="*/ 238909 w 779911"/>
              <a:gd name="connsiteY14" fmla="*/ 0 h 2449001"/>
              <a:gd name="connsiteX15" fmla="*/ 552985 w 779911"/>
              <a:gd name="connsiteY15" fmla="*/ 0 h 2449001"/>
              <a:gd name="connsiteX16" fmla="*/ 684183 w 779911"/>
              <a:gd name="connsiteY16" fmla="*/ 962108 h 2449001"/>
              <a:gd name="connsiteX17" fmla="*/ 719963 w 779911"/>
              <a:gd name="connsiteY17" fmla="*/ 1307990 h 2449001"/>
              <a:gd name="connsiteX18" fmla="*/ 409862 w 779911"/>
              <a:gd name="connsiteY18" fmla="*/ 1268233 h 2449001"/>
              <a:gd name="connsiteX19" fmla="*/ 99762 w 779911"/>
              <a:gd name="connsiteY19" fmla="*/ 1288111 h 2449001"/>
              <a:gd name="connsiteX20" fmla="*/ 119640 w 779911"/>
              <a:gd name="connsiteY20" fmla="*/ 1017766 h 2449001"/>
              <a:gd name="connsiteX21" fmla="*/ 238909 w 779911"/>
              <a:gd name="connsiteY21" fmla="*/ 0 h 2449001"/>
              <a:gd name="connsiteX0" fmla="*/ 425696 w 779841"/>
              <a:gd name="connsiteY0" fmla="*/ 1331843 h 2449001"/>
              <a:gd name="connsiteX1" fmla="*/ 537015 w 779841"/>
              <a:gd name="connsiteY1" fmla="*/ 1379551 h 2449001"/>
              <a:gd name="connsiteX2" fmla="*/ 758445 w 779841"/>
              <a:gd name="connsiteY2" fmla="*/ 1406369 h 2449001"/>
              <a:gd name="connsiteX3" fmla="*/ 620503 w 779841"/>
              <a:gd name="connsiteY3" fmla="*/ 1741335 h 2449001"/>
              <a:gd name="connsiteX4" fmla="*/ 604600 w 779841"/>
              <a:gd name="connsiteY4" fmla="*/ 2441050 h 2449001"/>
              <a:gd name="connsiteX5" fmla="*/ 314378 w 779841"/>
              <a:gd name="connsiteY5" fmla="*/ 2445025 h 2449001"/>
              <a:gd name="connsiteX6" fmla="*/ 207035 w 779841"/>
              <a:gd name="connsiteY6" fmla="*/ 1673750 h 2449001"/>
              <a:gd name="connsiteX7" fmla="*/ 203060 w 779841"/>
              <a:gd name="connsiteY7" fmla="*/ 2441050 h 2449001"/>
              <a:gd name="connsiteX8" fmla="*/ 131498 w 779841"/>
              <a:gd name="connsiteY8" fmla="*/ 2449001 h 2449001"/>
              <a:gd name="connsiteX9" fmla="*/ 301 w 779841"/>
              <a:gd name="connsiteY9" fmla="*/ 1701579 h 2449001"/>
              <a:gd name="connsiteX10" fmla="*/ 95814 w 779841"/>
              <a:gd name="connsiteY10" fmla="*/ 1597201 h 2449001"/>
              <a:gd name="connsiteX11" fmla="*/ 84343 w 779841"/>
              <a:gd name="connsiteY11" fmla="*/ 1389262 h 2449001"/>
              <a:gd name="connsiteX12" fmla="*/ 334256 w 779841"/>
              <a:gd name="connsiteY12" fmla="*/ 1375575 h 2449001"/>
              <a:gd name="connsiteX13" fmla="*/ 425696 w 779841"/>
              <a:gd name="connsiteY13" fmla="*/ 1331843 h 2449001"/>
              <a:gd name="connsiteX14" fmla="*/ 238839 w 779841"/>
              <a:gd name="connsiteY14" fmla="*/ 0 h 2449001"/>
              <a:gd name="connsiteX15" fmla="*/ 552915 w 779841"/>
              <a:gd name="connsiteY15" fmla="*/ 0 h 2449001"/>
              <a:gd name="connsiteX16" fmla="*/ 684113 w 779841"/>
              <a:gd name="connsiteY16" fmla="*/ 962108 h 2449001"/>
              <a:gd name="connsiteX17" fmla="*/ 719893 w 779841"/>
              <a:gd name="connsiteY17" fmla="*/ 1307990 h 2449001"/>
              <a:gd name="connsiteX18" fmla="*/ 409792 w 779841"/>
              <a:gd name="connsiteY18" fmla="*/ 1268233 h 2449001"/>
              <a:gd name="connsiteX19" fmla="*/ 99692 w 779841"/>
              <a:gd name="connsiteY19" fmla="*/ 1288111 h 2449001"/>
              <a:gd name="connsiteX20" fmla="*/ 119570 w 779841"/>
              <a:gd name="connsiteY20" fmla="*/ 1017766 h 2449001"/>
              <a:gd name="connsiteX21" fmla="*/ 238839 w 779841"/>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19570 w 794874"/>
              <a:gd name="connsiteY20" fmla="*/ 1017766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1314"/>
              <a:gd name="connsiteY0" fmla="*/ 1331843 h 2449001"/>
              <a:gd name="connsiteX1" fmla="*/ 537015 w 791314"/>
              <a:gd name="connsiteY1" fmla="*/ 1379551 h 2449001"/>
              <a:gd name="connsiteX2" fmla="*/ 758445 w 791314"/>
              <a:gd name="connsiteY2" fmla="*/ 1406369 h 2449001"/>
              <a:gd name="connsiteX3" fmla="*/ 620503 w 791314"/>
              <a:gd name="connsiteY3" fmla="*/ 1741335 h 2449001"/>
              <a:gd name="connsiteX4" fmla="*/ 604600 w 791314"/>
              <a:gd name="connsiteY4" fmla="*/ 2441050 h 2449001"/>
              <a:gd name="connsiteX5" fmla="*/ 314378 w 791314"/>
              <a:gd name="connsiteY5" fmla="*/ 2445025 h 2449001"/>
              <a:gd name="connsiteX6" fmla="*/ 207035 w 791314"/>
              <a:gd name="connsiteY6" fmla="*/ 1673750 h 2449001"/>
              <a:gd name="connsiteX7" fmla="*/ 203060 w 791314"/>
              <a:gd name="connsiteY7" fmla="*/ 2441050 h 2449001"/>
              <a:gd name="connsiteX8" fmla="*/ 131498 w 791314"/>
              <a:gd name="connsiteY8" fmla="*/ 2449001 h 2449001"/>
              <a:gd name="connsiteX9" fmla="*/ 301 w 791314"/>
              <a:gd name="connsiteY9" fmla="*/ 1701579 h 2449001"/>
              <a:gd name="connsiteX10" fmla="*/ 95814 w 791314"/>
              <a:gd name="connsiteY10" fmla="*/ 1597201 h 2449001"/>
              <a:gd name="connsiteX11" fmla="*/ 84343 w 791314"/>
              <a:gd name="connsiteY11" fmla="*/ 1389262 h 2449001"/>
              <a:gd name="connsiteX12" fmla="*/ 334256 w 791314"/>
              <a:gd name="connsiteY12" fmla="*/ 1375575 h 2449001"/>
              <a:gd name="connsiteX13" fmla="*/ 425696 w 791314"/>
              <a:gd name="connsiteY13" fmla="*/ 1331843 h 2449001"/>
              <a:gd name="connsiteX14" fmla="*/ 218310 w 791314"/>
              <a:gd name="connsiteY14" fmla="*/ 0 h 2449001"/>
              <a:gd name="connsiteX15" fmla="*/ 570023 w 791314"/>
              <a:gd name="connsiteY15" fmla="*/ 3422 h 2449001"/>
              <a:gd name="connsiteX16" fmla="*/ 677271 w 791314"/>
              <a:gd name="connsiteY16" fmla="*/ 938156 h 2449001"/>
              <a:gd name="connsiteX17" fmla="*/ 719893 w 791314"/>
              <a:gd name="connsiteY17" fmla="*/ 1307990 h 2449001"/>
              <a:gd name="connsiteX18" fmla="*/ 409792 w 791314"/>
              <a:gd name="connsiteY18" fmla="*/ 1268233 h 2449001"/>
              <a:gd name="connsiteX19" fmla="*/ 99692 w 791314"/>
              <a:gd name="connsiteY19" fmla="*/ 1288111 h 2449001"/>
              <a:gd name="connsiteX20" fmla="*/ 133257 w 791314"/>
              <a:gd name="connsiteY20" fmla="*/ 945913 h 2449001"/>
              <a:gd name="connsiteX21" fmla="*/ 218310 w 791314"/>
              <a:gd name="connsiteY21" fmla="*/ 0 h 2449001"/>
              <a:gd name="connsiteX0" fmla="*/ 425696 w 791740"/>
              <a:gd name="connsiteY0" fmla="*/ 1331843 h 2449001"/>
              <a:gd name="connsiteX1" fmla="*/ 537015 w 791740"/>
              <a:gd name="connsiteY1" fmla="*/ 1379551 h 2449001"/>
              <a:gd name="connsiteX2" fmla="*/ 775553 w 791740"/>
              <a:gd name="connsiteY2" fmla="*/ 1406369 h 2449001"/>
              <a:gd name="connsiteX3" fmla="*/ 620503 w 791740"/>
              <a:gd name="connsiteY3" fmla="*/ 1741335 h 2449001"/>
              <a:gd name="connsiteX4" fmla="*/ 604600 w 791740"/>
              <a:gd name="connsiteY4" fmla="*/ 2441050 h 2449001"/>
              <a:gd name="connsiteX5" fmla="*/ 314378 w 791740"/>
              <a:gd name="connsiteY5" fmla="*/ 2445025 h 2449001"/>
              <a:gd name="connsiteX6" fmla="*/ 207035 w 791740"/>
              <a:gd name="connsiteY6" fmla="*/ 1673750 h 2449001"/>
              <a:gd name="connsiteX7" fmla="*/ 203060 w 791740"/>
              <a:gd name="connsiteY7" fmla="*/ 2441050 h 2449001"/>
              <a:gd name="connsiteX8" fmla="*/ 131498 w 791740"/>
              <a:gd name="connsiteY8" fmla="*/ 2449001 h 2449001"/>
              <a:gd name="connsiteX9" fmla="*/ 301 w 791740"/>
              <a:gd name="connsiteY9" fmla="*/ 1701579 h 2449001"/>
              <a:gd name="connsiteX10" fmla="*/ 95814 w 791740"/>
              <a:gd name="connsiteY10" fmla="*/ 1597201 h 2449001"/>
              <a:gd name="connsiteX11" fmla="*/ 84343 w 791740"/>
              <a:gd name="connsiteY11" fmla="*/ 1389262 h 2449001"/>
              <a:gd name="connsiteX12" fmla="*/ 334256 w 791740"/>
              <a:gd name="connsiteY12" fmla="*/ 1375575 h 2449001"/>
              <a:gd name="connsiteX13" fmla="*/ 425696 w 791740"/>
              <a:gd name="connsiteY13" fmla="*/ 1331843 h 2449001"/>
              <a:gd name="connsiteX14" fmla="*/ 218310 w 791740"/>
              <a:gd name="connsiteY14" fmla="*/ 0 h 2449001"/>
              <a:gd name="connsiteX15" fmla="*/ 570023 w 791740"/>
              <a:gd name="connsiteY15" fmla="*/ 3422 h 2449001"/>
              <a:gd name="connsiteX16" fmla="*/ 677271 w 791740"/>
              <a:gd name="connsiteY16" fmla="*/ 938156 h 2449001"/>
              <a:gd name="connsiteX17" fmla="*/ 719893 w 791740"/>
              <a:gd name="connsiteY17" fmla="*/ 1307990 h 2449001"/>
              <a:gd name="connsiteX18" fmla="*/ 409792 w 791740"/>
              <a:gd name="connsiteY18" fmla="*/ 1268233 h 2449001"/>
              <a:gd name="connsiteX19" fmla="*/ 99692 w 791740"/>
              <a:gd name="connsiteY19" fmla="*/ 1288111 h 2449001"/>
              <a:gd name="connsiteX20" fmla="*/ 133257 w 791740"/>
              <a:gd name="connsiteY20" fmla="*/ 945913 h 2449001"/>
              <a:gd name="connsiteX21" fmla="*/ 218310 w 791740"/>
              <a:gd name="connsiteY21" fmla="*/ 0 h 2449001"/>
              <a:gd name="connsiteX0" fmla="*/ 425696 w 798638"/>
              <a:gd name="connsiteY0" fmla="*/ 1331843 h 2449001"/>
              <a:gd name="connsiteX1" fmla="*/ 537015 w 798638"/>
              <a:gd name="connsiteY1" fmla="*/ 1379551 h 2449001"/>
              <a:gd name="connsiteX2" fmla="*/ 775553 w 798638"/>
              <a:gd name="connsiteY2" fmla="*/ 1406369 h 2449001"/>
              <a:gd name="connsiteX3" fmla="*/ 620503 w 798638"/>
              <a:gd name="connsiteY3" fmla="*/ 1741335 h 2449001"/>
              <a:gd name="connsiteX4" fmla="*/ 604600 w 798638"/>
              <a:gd name="connsiteY4" fmla="*/ 2441050 h 2449001"/>
              <a:gd name="connsiteX5" fmla="*/ 314378 w 798638"/>
              <a:gd name="connsiteY5" fmla="*/ 2445025 h 2449001"/>
              <a:gd name="connsiteX6" fmla="*/ 207035 w 798638"/>
              <a:gd name="connsiteY6" fmla="*/ 1673750 h 2449001"/>
              <a:gd name="connsiteX7" fmla="*/ 203060 w 798638"/>
              <a:gd name="connsiteY7" fmla="*/ 2441050 h 2449001"/>
              <a:gd name="connsiteX8" fmla="*/ 131498 w 798638"/>
              <a:gd name="connsiteY8" fmla="*/ 2449001 h 2449001"/>
              <a:gd name="connsiteX9" fmla="*/ 301 w 798638"/>
              <a:gd name="connsiteY9" fmla="*/ 1701579 h 2449001"/>
              <a:gd name="connsiteX10" fmla="*/ 95814 w 798638"/>
              <a:gd name="connsiteY10" fmla="*/ 1597201 h 2449001"/>
              <a:gd name="connsiteX11" fmla="*/ 84343 w 798638"/>
              <a:gd name="connsiteY11" fmla="*/ 1389262 h 2449001"/>
              <a:gd name="connsiteX12" fmla="*/ 334256 w 798638"/>
              <a:gd name="connsiteY12" fmla="*/ 1375575 h 2449001"/>
              <a:gd name="connsiteX13" fmla="*/ 425696 w 798638"/>
              <a:gd name="connsiteY13" fmla="*/ 1331843 h 2449001"/>
              <a:gd name="connsiteX14" fmla="*/ 218310 w 798638"/>
              <a:gd name="connsiteY14" fmla="*/ 0 h 2449001"/>
              <a:gd name="connsiteX15" fmla="*/ 570023 w 798638"/>
              <a:gd name="connsiteY15" fmla="*/ 3422 h 2449001"/>
              <a:gd name="connsiteX16" fmla="*/ 677271 w 798638"/>
              <a:gd name="connsiteY16" fmla="*/ 938156 h 2449001"/>
              <a:gd name="connsiteX17" fmla="*/ 719893 w 798638"/>
              <a:gd name="connsiteY17" fmla="*/ 1307990 h 2449001"/>
              <a:gd name="connsiteX18" fmla="*/ 409792 w 798638"/>
              <a:gd name="connsiteY18" fmla="*/ 1268233 h 2449001"/>
              <a:gd name="connsiteX19" fmla="*/ 99692 w 798638"/>
              <a:gd name="connsiteY19" fmla="*/ 1288111 h 2449001"/>
              <a:gd name="connsiteX20" fmla="*/ 133257 w 798638"/>
              <a:gd name="connsiteY20" fmla="*/ 945913 h 2449001"/>
              <a:gd name="connsiteX21" fmla="*/ 218310 w 798638"/>
              <a:gd name="connsiteY21" fmla="*/ 0 h 2449001"/>
              <a:gd name="connsiteX0" fmla="*/ 425696 w 798137"/>
              <a:gd name="connsiteY0" fmla="*/ 1331843 h 2449001"/>
              <a:gd name="connsiteX1" fmla="*/ 537015 w 798137"/>
              <a:gd name="connsiteY1" fmla="*/ 1379551 h 2449001"/>
              <a:gd name="connsiteX2" fmla="*/ 775553 w 798137"/>
              <a:gd name="connsiteY2" fmla="*/ 1406369 h 2449001"/>
              <a:gd name="connsiteX3" fmla="*/ 613659 w 798137"/>
              <a:gd name="connsiteY3" fmla="*/ 1785816 h 2449001"/>
              <a:gd name="connsiteX4" fmla="*/ 604600 w 798137"/>
              <a:gd name="connsiteY4" fmla="*/ 2441050 h 2449001"/>
              <a:gd name="connsiteX5" fmla="*/ 314378 w 798137"/>
              <a:gd name="connsiteY5" fmla="*/ 2445025 h 2449001"/>
              <a:gd name="connsiteX6" fmla="*/ 207035 w 798137"/>
              <a:gd name="connsiteY6" fmla="*/ 1673750 h 2449001"/>
              <a:gd name="connsiteX7" fmla="*/ 203060 w 798137"/>
              <a:gd name="connsiteY7" fmla="*/ 2441050 h 2449001"/>
              <a:gd name="connsiteX8" fmla="*/ 131498 w 798137"/>
              <a:gd name="connsiteY8" fmla="*/ 2449001 h 2449001"/>
              <a:gd name="connsiteX9" fmla="*/ 301 w 798137"/>
              <a:gd name="connsiteY9" fmla="*/ 1701579 h 2449001"/>
              <a:gd name="connsiteX10" fmla="*/ 95814 w 798137"/>
              <a:gd name="connsiteY10" fmla="*/ 1597201 h 2449001"/>
              <a:gd name="connsiteX11" fmla="*/ 84343 w 798137"/>
              <a:gd name="connsiteY11" fmla="*/ 1389262 h 2449001"/>
              <a:gd name="connsiteX12" fmla="*/ 334256 w 798137"/>
              <a:gd name="connsiteY12" fmla="*/ 1375575 h 2449001"/>
              <a:gd name="connsiteX13" fmla="*/ 425696 w 798137"/>
              <a:gd name="connsiteY13" fmla="*/ 1331843 h 2449001"/>
              <a:gd name="connsiteX14" fmla="*/ 218310 w 798137"/>
              <a:gd name="connsiteY14" fmla="*/ 0 h 2449001"/>
              <a:gd name="connsiteX15" fmla="*/ 570023 w 798137"/>
              <a:gd name="connsiteY15" fmla="*/ 3422 h 2449001"/>
              <a:gd name="connsiteX16" fmla="*/ 677271 w 798137"/>
              <a:gd name="connsiteY16" fmla="*/ 938156 h 2449001"/>
              <a:gd name="connsiteX17" fmla="*/ 719893 w 798137"/>
              <a:gd name="connsiteY17" fmla="*/ 1307990 h 2449001"/>
              <a:gd name="connsiteX18" fmla="*/ 409792 w 798137"/>
              <a:gd name="connsiteY18" fmla="*/ 1268233 h 2449001"/>
              <a:gd name="connsiteX19" fmla="*/ 99692 w 798137"/>
              <a:gd name="connsiteY19" fmla="*/ 1288111 h 2449001"/>
              <a:gd name="connsiteX20" fmla="*/ 133257 w 798137"/>
              <a:gd name="connsiteY20" fmla="*/ 945913 h 2449001"/>
              <a:gd name="connsiteX21" fmla="*/ 218310 w 798137"/>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07035 w 797686"/>
              <a:gd name="connsiteY6" fmla="*/ 1673750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24143 w 797686"/>
              <a:gd name="connsiteY6" fmla="*/ 1721654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05179 w 777169"/>
              <a:gd name="connsiteY0" fmla="*/ 1331843 h 2449001"/>
              <a:gd name="connsiteX1" fmla="*/ 516498 w 777169"/>
              <a:gd name="connsiteY1" fmla="*/ 1379551 h 2449001"/>
              <a:gd name="connsiteX2" fmla="*/ 755036 w 777169"/>
              <a:gd name="connsiteY2" fmla="*/ 1406369 h 2449001"/>
              <a:gd name="connsiteX3" fmla="*/ 593142 w 777169"/>
              <a:gd name="connsiteY3" fmla="*/ 1785816 h 2449001"/>
              <a:gd name="connsiteX4" fmla="*/ 584083 w 777169"/>
              <a:gd name="connsiteY4" fmla="*/ 2441050 h 2449001"/>
              <a:gd name="connsiteX5" fmla="*/ 293861 w 777169"/>
              <a:gd name="connsiteY5" fmla="*/ 2445025 h 2449001"/>
              <a:gd name="connsiteX6" fmla="*/ 203626 w 777169"/>
              <a:gd name="connsiteY6" fmla="*/ 1721654 h 2449001"/>
              <a:gd name="connsiteX7" fmla="*/ 182543 w 777169"/>
              <a:gd name="connsiteY7" fmla="*/ 2441050 h 2449001"/>
              <a:gd name="connsiteX8" fmla="*/ 110981 w 777169"/>
              <a:gd name="connsiteY8" fmla="*/ 2449001 h 2449001"/>
              <a:gd name="connsiteX9" fmla="*/ 313 w 777169"/>
              <a:gd name="connsiteY9" fmla="*/ 1749481 h 2449001"/>
              <a:gd name="connsiteX10" fmla="*/ 92405 w 777169"/>
              <a:gd name="connsiteY10" fmla="*/ 1641682 h 2449001"/>
              <a:gd name="connsiteX11" fmla="*/ 63826 w 777169"/>
              <a:gd name="connsiteY11" fmla="*/ 1389262 h 2449001"/>
              <a:gd name="connsiteX12" fmla="*/ 313739 w 777169"/>
              <a:gd name="connsiteY12" fmla="*/ 1375575 h 2449001"/>
              <a:gd name="connsiteX13" fmla="*/ 405179 w 777169"/>
              <a:gd name="connsiteY13" fmla="*/ 1331843 h 2449001"/>
              <a:gd name="connsiteX14" fmla="*/ 197793 w 777169"/>
              <a:gd name="connsiteY14" fmla="*/ 0 h 2449001"/>
              <a:gd name="connsiteX15" fmla="*/ 549506 w 777169"/>
              <a:gd name="connsiteY15" fmla="*/ 3422 h 2449001"/>
              <a:gd name="connsiteX16" fmla="*/ 656754 w 777169"/>
              <a:gd name="connsiteY16" fmla="*/ 938156 h 2449001"/>
              <a:gd name="connsiteX17" fmla="*/ 699376 w 777169"/>
              <a:gd name="connsiteY17" fmla="*/ 1307990 h 2449001"/>
              <a:gd name="connsiteX18" fmla="*/ 389275 w 777169"/>
              <a:gd name="connsiteY18" fmla="*/ 1268233 h 2449001"/>
              <a:gd name="connsiteX19" fmla="*/ 79175 w 777169"/>
              <a:gd name="connsiteY19" fmla="*/ 1288111 h 2449001"/>
              <a:gd name="connsiteX20" fmla="*/ 112740 w 777169"/>
              <a:gd name="connsiteY20" fmla="*/ 945913 h 2449001"/>
              <a:gd name="connsiteX21" fmla="*/ 197793 w 777169"/>
              <a:gd name="connsiteY21" fmla="*/ 0 h 2449001"/>
              <a:gd name="connsiteX0" fmla="*/ 413332 w 785322"/>
              <a:gd name="connsiteY0" fmla="*/ 1331843 h 2449001"/>
              <a:gd name="connsiteX1" fmla="*/ 524651 w 785322"/>
              <a:gd name="connsiteY1" fmla="*/ 1379551 h 2449001"/>
              <a:gd name="connsiteX2" fmla="*/ 763189 w 785322"/>
              <a:gd name="connsiteY2" fmla="*/ 1406369 h 2449001"/>
              <a:gd name="connsiteX3" fmla="*/ 601295 w 785322"/>
              <a:gd name="connsiteY3" fmla="*/ 1785816 h 2449001"/>
              <a:gd name="connsiteX4" fmla="*/ 592236 w 785322"/>
              <a:gd name="connsiteY4" fmla="*/ 2441050 h 2449001"/>
              <a:gd name="connsiteX5" fmla="*/ 302014 w 785322"/>
              <a:gd name="connsiteY5" fmla="*/ 2445025 h 2449001"/>
              <a:gd name="connsiteX6" fmla="*/ 211779 w 785322"/>
              <a:gd name="connsiteY6" fmla="*/ 1721654 h 2449001"/>
              <a:gd name="connsiteX7" fmla="*/ 190696 w 785322"/>
              <a:gd name="connsiteY7" fmla="*/ 2441050 h 2449001"/>
              <a:gd name="connsiteX8" fmla="*/ 119134 w 785322"/>
              <a:gd name="connsiteY8" fmla="*/ 2449001 h 2449001"/>
              <a:gd name="connsiteX9" fmla="*/ 8466 w 785322"/>
              <a:gd name="connsiteY9" fmla="*/ 1749481 h 2449001"/>
              <a:gd name="connsiteX10" fmla="*/ 100558 w 785322"/>
              <a:gd name="connsiteY10" fmla="*/ 1641682 h 2449001"/>
              <a:gd name="connsiteX11" fmla="*/ 71979 w 785322"/>
              <a:gd name="connsiteY11" fmla="*/ 1389262 h 2449001"/>
              <a:gd name="connsiteX12" fmla="*/ 321892 w 785322"/>
              <a:gd name="connsiteY12" fmla="*/ 1375575 h 2449001"/>
              <a:gd name="connsiteX13" fmla="*/ 413332 w 785322"/>
              <a:gd name="connsiteY13" fmla="*/ 1331843 h 2449001"/>
              <a:gd name="connsiteX14" fmla="*/ 205946 w 785322"/>
              <a:gd name="connsiteY14" fmla="*/ 0 h 2449001"/>
              <a:gd name="connsiteX15" fmla="*/ 557659 w 785322"/>
              <a:gd name="connsiteY15" fmla="*/ 3422 h 2449001"/>
              <a:gd name="connsiteX16" fmla="*/ 664907 w 785322"/>
              <a:gd name="connsiteY16" fmla="*/ 938156 h 2449001"/>
              <a:gd name="connsiteX17" fmla="*/ 707529 w 785322"/>
              <a:gd name="connsiteY17" fmla="*/ 1307990 h 2449001"/>
              <a:gd name="connsiteX18" fmla="*/ 397428 w 785322"/>
              <a:gd name="connsiteY18" fmla="*/ 1268233 h 2449001"/>
              <a:gd name="connsiteX19" fmla="*/ 87328 w 785322"/>
              <a:gd name="connsiteY19" fmla="*/ 1288111 h 2449001"/>
              <a:gd name="connsiteX20" fmla="*/ 120893 w 785322"/>
              <a:gd name="connsiteY20" fmla="*/ 945913 h 2449001"/>
              <a:gd name="connsiteX21" fmla="*/ 205946 w 785322"/>
              <a:gd name="connsiteY21" fmla="*/ 0 h 24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5322" h="2449001">
                <a:moveTo>
                  <a:pt x="413332" y="1331843"/>
                </a:moveTo>
                <a:cubicBezTo>
                  <a:pt x="470316" y="1339795"/>
                  <a:pt x="487545" y="1363648"/>
                  <a:pt x="524651" y="1379551"/>
                </a:cubicBezTo>
                <a:cubicBezTo>
                  <a:pt x="598461" y="1388490"/>
                  <a:pt x="730438" y="1342684"/>
                  <a:pt x="763189" y="1406369"/>
                </a:cubicBezTo>
                <a:cubicBezTo>
                  <a:pt x="860365" y="1644887"/>
                  <a:pt x="606378" y="1660931"/>
                  <a:pt x="601295" y="1785816"/>
                </a:cubicBezTo>
                <a:cubicBezTo>
                  <a:pt x="592018" y="1995200"/>
                  <a:pt x="585610" y="2024932"/>
                  <a:pt x="592236" y="2441050"/>
                </a:cubicBezTo>
                <a:lnTo>
                  <a:pt x="302014" y="2445025"/>
                </a:lnTo>
                <a:cubicBezTo>
                  <a:pt x="266233" y="2198535"/>
                  <a:pt x="340856" y="1660357"/>
                  <a:pt x="211779" y="1721654"/>
                </a:cubicBezTo>
                <a:cubicBezTo>
                  <a:pt x="170697" y="1762736"/>
                  <a:pt x="192021" y="2185283"/>
                  <a:pt x="190696" y="2441050"/>
                </a:cubicBezTo>
                <a:cubicBezTo>
                  <a:pt x="146301" y="2445688"/>
                  <a:pt x="179432" y="2445688"/>
                  <a:pt x="119134" y="2449001"/>
                </a:cubicBezTo>
                <a:cubicBezTo>
                  <a:pt x="103231" y="1623390"/>
                  <a:pt x="60150" y="1875377"/>
                  <a:pt x="8466" y="1749481"/>
                </a:cubicBezTo>
                <a:cubicBezTo>
                  <a:pt x="-31697" y="1604092"/>
                  <a:pt x="83130" y="1642413"/>
                  <a:pt x="100558" y="1641682"/>
                </a:cubicBezTo>
                <a:cubicBezTo>
                  <a:pt x="5622" y="1561516"/>
                  <a:pt x="-3874" y="1450657"/>
                  <a:pt x="71979" y="1389262"/>
                </a:cubicBezTo>
                <a:cubicBezTo>
                  <a:pt x="119567" y="1358010"/>
                  <a:pt x="239728" y="1375575"/>
                  <a:pt x="321892" y="1375575"/>
                </a:cubicBezTo>
                <a:cubicBezTo>
                  <a:pt x="347071" y="1360998"/>
                  <a:pt x="364299" y="1334493"/>
                  <a:pt x="413332" y="1331843"/>
                </a:cubicBezTo>
                <a:close/>
                <a:moveTo>
                  <a:pt x="205946" y="0"/>
                </a:moveTo>
                <a:lnTo>
                  <a:pt x="557659" y="3422"/>
                </a:lnTo>
                <a:cubicBezTo>
                  <a:pt x="580863" y="327547"/>
                  <a:pt x="489978" y="820211"/>
                  <a:pt x="664907" y="938156"/>
                </a:cubicBezTo>
                <a:cubicBezTo>
                  <a:pt x="834535" y="1061401"/>
                  <a:pt x="785141" y="1256861"/>
                  <a:pt x="707529" y="1307990"/>
                </a:cubicBezTo>
                <a:cubicBezTo>
                  <a:pt x="596211" y="1362324"/>
                  <a:pt x="496819" y="1313291"/>
                  <a:pt x="397428" y="1268233"/>
                </a:cubicBezTo>
                <a:cubicBezTo>
                  <a:pt x="324542" y="1317265"/>
                  <a:pt x="192020" y="1358347"/>
                  <a:pt x="87328" y="1288111"/>
                </a:cubicBezTo>
                <a:cubicBezTo>
                  <a:pt x="-33267" y="1184744"/>
                  <a:pt x="58608" y="985670"/>
                  <a:pt x="120893" y="945913"/>
                </a:cubicBezTo>
                <a:cubicBezTo>
                  <a:pt x="259584" y="846619"/>
                  <a:pt x="211126" y="365206"/>
                  <a:pt x="20594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 name="Freeform 114">
            <a:extLst>
              <a:ext uri="{FF2B5EF4-FFF2-40B4-BE49-F238E27FC236}">
                <a16:creationId xmlns:a16="http://schemas.microsoft.com/office/drawing/2014/main" id="{7786B6A6-66BC-4EF9-9645-20BD07E7F7DE}"/>
              </a:ext>
            </a:extLst>
          </p:cNvPr>
          <p:cNvSpPr>
            <a:spLocks noChangeAspect="1"/>
          </p:cNvSpPr>
          <p:nvPr/>
        </p:nvSpPr>
        <p:spPr>
          <a:xfrm>
            <a:off x="6444556" y="3200023"/>
            <a:ext cx="328953" cy="317237"/>
          </a:xfrm>
          <a:custGeom>
            <a:avLst/>
            <a:gdLst>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955441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745816" h="3316502">
                <a:moveTo>
                  <a:pt x="2500704" y="2026790"/>
                </a:moveTo>
                <a:cubicBezTo>
                  <a:pt x="2380149" y="2047261"/>
                  <a:pt x="2334656" y="2081381"/>
                  <a:pt x="2261868" y="2108676"/>
                </a:cubicBezTo>
                <a:cubicBezTo>
                  <a:pt x="2220926" y="2245154"/>
                  <a:pt x="2248220" y="2327040"/>
                  <a:pt x="2364227" y="2313393"/>
                </a:cubicBezTo>
                <a:cubicBezTo>
                  <a:pt x="2491606" y="2272450"/>
                  <a:pt x="2502979" y="2190563"/>
                  <a:pt x="2500704" y="2026790"/>
                </a:cubicBezTo>
                <a:close/>
                <a:moveTo>
                  <a:pt x="1245112" y="2026790"/>
                </a:moveTo>
                <a:cubicBezTo>
                  <a:pt x="1242837" y="2190563"/>
                  <a:pt x="1254210" y="2272450"/>
                  <a:pt x="1381589" y="2313393"/>
                </a:cubicBezTo>
                <a:cubicBezTo>
                  <a:pt x="1497596" y="2327040"/>
                  <a:pt x="1524890" y="2245154"/>
                  <a:pt x="1483948" y="2108676"/>
                </a:cubicBezTo>
                <a:cubicBezTo>
                  <a:pt x="1411160" y="2081381"/>
                  <a:pt x="1365667" y="2047261"/>
                  <a:pt x="1245112" y="2026790"/>
                </a:cubicBezTo>
                <a:close/>
                <a:moveTo>
                  <a:pt x="3185000" y="1670667"/>
                </a:moveTo>
                <a:cubicBezTo>
                  <a:pt x="3206444" y="1672444"/>
                  <a:pt x="3226596" y="1679339"/>
                  <a:pt x="3244509" y="1692418"/>
                </a:cubicBezTo>
                <a:cubicBezTo>
                  <a:pt x="3340044" y="1731086"/>
                  <a:pt x="3210389" y="1885761"/>
                  <a:pt x="3380986" y="1856191"/>
                </a:cubicBezTo>
                <a:cubicBezTo>
                  <a:pt x="3424203" y="1826621"/>
                  <a:pt x="3528837" y="1837994"/>
                  <a:pt x="3599350" y="1903959"/>
                </a:cubicBezTo>
                <a:cubicBezTo>
                  <a:pt x="3647117" y="1983571"/>
                  <a:pt x="3783594" y="2056359"/>
                  <a:pt x="3735827" y="2142795"/>
                </a:cubicBezTo>
                <a:cubicBezTo>
                  <a:pt x="3653941" y="2374806"/>
                  <a:pt x="3606173" y="2422574"/>
                  <a:pt x="3572054" y="2620466"/>
                </a:cubicBezTo>
                <a:cubicBezTo>
                  <a:pt x="3574328" y="2882048"/>
                  <a:pt x="3542485" y="3061744"/>
                  <a:pt x="3551583" y="3316502"/>
                </a:cubicBezTo>
                <a:lnTo>
                  <a:pt x="3292276" y="3302855"/>
                </a:lnTo>
                <a:cubicBezTo>
                  <a:pt x="3310472" y="3025350"/>
                  <a:pt x="3315022" y="2788789"/>
                  <a:pt x="3271804" y="2511284"/>
                </a:cubicBezTo>
                <a:cubicBezTo>
                  <a:pt x="3217213" y="2465791"/>
                  <a:pt x="3189917" y="2399828"/>
                  <a:pt x="3278628" y="2272449"/>
                </a:cubicBezTo>
                <a:cubicBezTo>
                  <a:pt x="3244509" y="2190562"/>
                  <a:pt x="3271804" y="2142795"/>
                  <a:pt x="3128502" y="2108675"/>
                </a:cubicBezTo>
                <a:cubicBezTo>
                  <a:pt x="3042066" y="2051809"/>
                  <a:pt x="2921512" y="2165541"/>
                  <a:pt x="2869195" y="2019965"/>
                </a:cubicBezTo>
                <a:cubicBezTo>
                  <a:pt x="2821427" y="1896567"/>
                  <a:pt x="3034887" y="1658228"/>
                  <a:pt x="3185000" y="1670667"/>
                </a:cubicBezTo>
                <a:close/>
                <a:moveTo>
                  <a:pt x="560816" y="1670667"/>
                </a:moveTo>
                <a:cubicBezTo>
                  <a:pt x="710929" y="1658228"/>
                  <a:pt x="924389" y="1896567"/>
                  <a:pt x="876621" y="2019965"/>
                </a:cubicBezTo>
                <a:cubicBezTo>
                  <a:pt x="824304" y="2165541"/>
                  <a:pt x="703750" y="2051809"/>
                  <a:pt x="617314" y="2108675"/>
                </a:cubicBezTo>
                <a:cubicBezTo>
                  <a:pt x="474012" y="2142795"/>
                  <a:pt x="501307" y="2190562"/>
                  <a:pt x="467188" y="2272449"/>
                </a:cubicBezTo>
                <a:cubicBezTo>
                  <a:pt x="555899" y="2399828"/>
                  <a:pt x="528603" y="2465791"/>
                  <a:pt x="474012" y="2511284"/>
                </a:cubicBezTo>
                <a:cubicBezTo>
                  <a:pt x="430794" y="2788789"/>
                  <a:pt x="435344" y="3025350"/>
                  <a:pt x="453540" y="3302855"/>
                </a:cubicBezTo>
                <a:lnTo>
                  <a:pt x="194233" y="3316502"/>
                </a:lnTo>
                <a:cubicBezTo>
                  <a:pt x="203331" y="3061744"/>
                  <a:pt x="171488" y="2882048"/>
                  <a:pt x="173762" y="2620466"/>
                </a:cubicBezTo>
                <a:cubicBezTo>
                  <a:pt x="139643" y="2422574"/>
                  <a:pt x="91875" y="2374806"/>
                  <a:pt x="9989" y="2142795"/>
                </a:cubicBezTo>
                <a:cubicBezTo>
                  <a:pt x="-37778" y="2056359"/>
                  <a:pt x="98699" y="1983571"/>
                  <a:pt x="146466" y="1903959"/>
                </a:cubicBezTo>
                <a:cubicBezTo>
                  <a:pt x="216979" y="1837994"/>
                  <a:pt x="321613" y="1826621"/>
                  <a:pt x="364830" y="1856191"/>
                </a:cubicBezTo>
                <a:cubicBezTo>
                  <a:pt x="535427" y="1885761"/>
                  <a:pt x="405772" y="1731086"/>
                  <a:pt x="501307" y="1692418"/>
                </a:cubicBezTo>
                <a:cubicBezTo>
                  <a:pt x="519220" y="1679339"/>
                  <a:pt x="539372" y="1672444"/>
                  <a:pt x="560816" y="1670667"/>
                </a:cubicBezTo>
                <a:close/>
                <a:moveTo>
                  <a:pt x="2609647" y="1003649"/>
                </a:moveTo>
                <a:cubicBezTo>
                  <a:pt x="2444889" y="994437"/>
                  <a:pt x="2381715" y="1312839"/>
                  <a:pt x="2234575" y="1385343"/>
                </a:cubicBezTo>
                <a:cubicBezTo>
                  <a:pt x="2013936" y="1460406"/>
                  <a:pt x="1963895" y="1651474"/>
                  <a:pt x="1968444" y="1951725"/>
                </a:cubicBezTo>
                <a:cubicBezTo>
                  <a:pt x="1979817" y="2035887"/>
                  <a:pt x="2134492" y="1956274"/>
                  <a:pt x="2248223" y="1897134"/>
                </a:cubicBezTo>
                <a:cubicBezTo>
                  <a:pt x="2393799" y="1812972"/>
                  <a:pt x="2839626" y="1121486"/>
                  <a:pt x="2644008" y="1010029"/>
                </a:cubicBezTo>
                <a:cubicBezTo>
                  <a:pt x="2632066" y="1006333"/>
                  <a:pt x="2620631" y="1004263"/>
                  <a:pt x="2609647" y="1003649"/>
                </a:cubicBezTo>
                <a:close/>
                <a:moveTo>
                  <a:pt x="1136169" y="1003649"/>
                </a:moveTo>
                <a:cubicBezTo>
                  <a:pt x="1125185" y="1004263"/>
                  <a:pt x="1113750" y="1006333"/>
                  <a:pt x="1101808" y="1010029"/>
                </a:cubicBezTo>
                <a:cubicBezTo>
                  <a:pt x="906190" y="1121486"/>
                  <a:pt x="1352017" y="1812972"/>
                  <a:pt x="1497593" y="1897134"/>
                </a:cubicBezTo>
                <a:cubicBezTo>
                  <a:pt x="1611324" y="1956274"/>
                  <a:pt x="1765999" y="2035887"/>
                  <a:pt x="1777372" y="1951725"/>
                </a:cubicBezTo>
                <a:cubicBezTo>
                  <a:pt x="1781921" y="1651474"/>
                  <a:pt x="1731880" y="1460406"/>
                  <a:pt x="1511241" y="1385343"/>
                </a:cubicBezTo>
                <a:cubicBezTo>
                  <a:pt x="1364101" y="1312839"/>
                  <a:pt x="1300927" y="994437"/>
                  <a:pt x="1136169" y="1003649"/>
                </a:cubicBezTo>
                <a:close/>
                <a:moveTo>
                  <a:pt x="665081" y="96"/>
                </a:moveTo>
                <a:cubicBezTo>
                  <a:pt x="1486802" y="-2174"/>
                  <a:pt x="1309537" y="573200"/>
                  <a:pt x="1862679" y="634117"/>
                </a:cubicBezTo>
                <a:cubicBezTo>
                  <a:pt x="2415888" y="573192"/>
                  <a:pt x="2259021" y="-2174"/>
                  <a:pt x="3080735" y="96"/>
                </a:cubicBezTo>
                <a:cubicBezTo>
                  <a:pt x="3608448" y="-9003"/>
                  <a:pt x="3767673" y="636991"/>
                  <a:pt x="3619822" y="921320"/>
                </a:cubicBezTo>
                <a:cubicBezTo>
                  <a:pt x="3590251" y="1010030"/>
                  <a:pt x="3519739" y="941793"/>
                  <a:pt x="3456049" y="955441"/>
                </a:cubicBezTo>
                <a:cubicBezTo>
                  <a:pt x="3416937" y="1011300"/>
                  <a:pt x="3385716" y="1096130"/>
                  <a:pt x="3370271" y="1159232"/>
                </a:cubicBezTo>
                <a:lnTo>
                  <a:pt x="3189917" y="1317105"/>
                </a:lnTo>
                <a:cubicBezTo>
                  <a:pt x="3271804" y="1426286"/>
                  <a:pt x="3258156" y="1555942"/>
                  <a:pt x="3155798" y="1596884"/>
                </a:cubicBezTo>
                <a:cubicBezTo>
                  <a:pt x="2973828" y="1651475"/>
                  <a:pt x="2866920" y="1726538"/>
                  <a:pt x="2848723" y="1842544"/>
                </a:cubicBezTo>
                <a:cubicBezTo>
                  <a:pt x="2830525" y="2001768"/>
                  <a:pt x="2832803" y="2481714"/>
                  <a:pt x="2650831" y="2518108"/>
                </a:cubicBezTo>
                <a:cubicBezTo>
                  <a:pt x="2498431" y="2522657"/>
                  <a:pt x="2373325" y="2513559"/>
                  <a:pt x="2193630" y="2531756"/>
                </a:cubicBezTo>
                <a:cubicBezTo>
                  <a:pt x="2088997" y="2522657"/>
                  <a:pt x="1998012" y="2349785"/>
                  <a:pt x="1941147" y="2211033"/>
                </a:cubicBezTo>
                <a:lnTo>
                  <a:pt x="1872908" y="2313392"/>
                </a:lnTo>
                <a:lnTo>
                  <a:pt x="1804669" y="2211033"/>
                </a:lnTo>
                <a:cubicBezTo>
                  <a:pt x="1747804" y="2349785"/>
                  <a:pt x="1656819" y="2522657"/>
                  <a:pt x="1552186" y="2531756"/>
                </a:cubicBezTo>
                <a:cubicBezTo>
                  <a:pt x="1372491" y="2513559"/>
                  <a:pt x="1247385" y="2522657"/>
                  <a:pt x="1094985" y="2518108"/>
                </a:cubicBezTo>
                <a:cubicBezTo>
                  <a:pt x="913013" y="2481714"/>
                  <a:pt x="915291" y="2001768"/>
                  <a:pt x="897093" y="1842544"/>
                </a:cubicBezTo>
                <a:cubicBezTo>
                  <a:pt x="878896" y="1726538"/>
                  <a:pt x="771988" y="1651475"/>
                  <a:pt x="590018" y="1596884"/>
                </a:cubicBezTo>
                <a:cubicBezTo>
                  <a:pt x="487660" y="1555942"/>
                  <a:pt x="474012" y="1426286"/>
                  <a:pt x="555899" y="1317105"/>
                </a:cubicBezTo>
                <a:cubicBezTo>
                  <a:pt x="497354" y="1247580"/>
                  <a:pt x="494034" y="1228756"/>
                  <a:pt x="380265" y="1173717"/>
                </a:cubicBezTo>
                <a:cubicBezTo>
                  <a:pt x="350099" y="1122687"/>
                  <a:pt x="319933" y="1057172"/>
                  <a:pt x="289767" y="1006142"/>
                </a:cubicBezTo>
                <a:cubicBezTo>
                  <a:pt x="226077" y="992494"/>
                  <a:pt x="155565" y="1010030"/>
                  <a:pt x="125994" y="921320"/>
                </a:cubicBezTo>
                <a:cubicBezTo>
                  <a:pt x="-21857" y="636991"/>
                  <a:pt x="137368" y="-9003"/>
                  <a:pt x="665081" y="9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 name="Freeform: Shape 38">
            <a:extLst>
              <a:ext uri="{FF2B5EF4-FFF2-40B4-BE49-F238E27FC236}">
                <a16:creationId xmlns:a16="http://schemas.microsoft.com/office/drawing/2014/main" id="{8C626260-0F86-40CD-9EE1-83EADD580DCD}"/>
              </a:ext>
            </a:extLst>
          </p:cNvPr>
          <p:cNvSpPr/>
          <p:nvPr/>
        </p:nvSpPr>
        <p:spPr>
          <a:xfrm>
            <a:off x="6433098" y="4095531"/>
            <a:ext cx="351869" cy="254242"/>
          </a:xfrm>
          <a:custGeom>
            <a:avLst/>
            <a:gdLst>
              <a:gd name="connsiteX0" fmla="*/ 913808 w 977685"/>
              <a:gd name="connsiteY0" fmla="*/ 669555 h 706423"/>
              <a:gd name="connsiteX1" fmla="*/ 936250 w 977685"/>
              <a:gd name="connsiteY1" fmla="*/ 670865 h 706423"/>
              <a:gd name="connsiteX2" fmla="*/ 939775 w 977685"/>
              <a:gd name="connsiteY2" fmla="*/ 671150 h 706423"/>
              <a:gd name="connsiteX3" fmla="*/ 977684 w 977685"/>
              <a:gd name="connsiteY3" fmla="*/ 687629 h 706423"/>
              <a:gd name="connsiteX4" fmla="*/ 939203 w 977685"/>
              <a:gd name="connsiteY4" fmla="*/ 706012 h 706423"/>
              <a:gd name="connsiteX5" fmla="*/ 902151 w 977685"/>
              <a:gd name="connsiteY5" fmla="*/ 686676 h 706423"/>
              <a:gd name="connsiteX6" fmla="*/ 913808 w 977685"/>
              <a:gd name="connsiteY6" fmla="*/ 669555 h 706423"/>
              <a:gd name="connsiteX7" fmla="*/ 822046 w 977685"/>
              <a:gd name="connsiteY7" fmla="*/ 653720 h 706423"/>
              <a:gd name="connsiteX8" fmla="*/ 863385 w 977685"/>
              <a:gd name="connsiteY8" fmla="*/ 658006 h 706423"/>
              <a:gd name="connsiteX9" fmla="*/ 881959 w 977685"/>
              <a:gd name="connsiteY9" fmla="*/ 669817 h 706423"/>
              <a:gd name="connsiteX10" fmla="*/ 866433 w 977685"/>
              <a:gd name="connsiteY10" fmla="*/ 690105 h 706423"/>
              <a:gd name="connsiteX11" fmla="*/ 806616 w 977685"/>
              <a:gd name="connsiteY11" fmla="*/ 698868 h 706423"/>
              <a:gd name="connsiteX12" fmla="*/ 785280 w 977685"/>
              <a:gd name="connsiteY12" fmla="*/ 684485 h 706423"/>
              <a:gd name="connsiteX13" fmla="*/ 822046 w 977685"/>
              <a:gd name="connsiteY13" fmla="*/ 653720 h 706423"/>
              <a:gd name="connsiteX14" fmla="*/ 647327 w 977685"/>
              <a:gd name="connsiteY14" fmla="*/ 575199 h 706423"/>
              <a:gd name="connsiteX15" fmla="*/ 660693 w 977685"/>
              <a:gd name="connsiteY15" fmla="*/ 582949 h 706423"/>
              <a:gd name="connsiteX16" fmla="*/ 760896 w 977685"/>
              <a:gd name="connsiteY16" fmla="*/ 628764 h 706423"/>
              <a:gd name="connsiteX17" fmla="*/ 772516 w 977685"/>
              <a:gd name="connsiteY17" fmla="*/ 643147 h 706423"/>
              <a:gd name="connsiteX18" fmla="*/ 710699 w 977685"/>
              <a:gd name="connsiteY18" fmla="*/ 689248 h 706423"/>
              <a:gd name="connsiteX19" fmla="*/ 613449 w 977685"/>
              <a:gd name="connsiteY19" fmla="*/ 677341 h 706423"/>
              <a:gd name="connsiteX20" fmla="*/ 577158 w 977685"/>
              <a:gd name="connsiteY20" fmla="*/ 662387 h 706423"/>
              <a:gd name="connsiteX21" fmla="*/ 598971 w 977685"/>
              <a:gd name="connsiteY21" fmla="*/ 634288 h 706423"/>
              <a:gd name="connsiteX22" fmla="*/ 623926 w 977685"/>
              <a:gd name="connsiteY22" fmla="*/ 597903 h 706423"/>
              <a:gd name="connsiteX23" fmla="*/ 647327 w 977685"/>
              <a:gd name="connsiteY23" fmla="*/ 575199 h 706423"/>
              <a:gd name="connsiteX24" fmla="*/ 66619 w 977685"/>
              <a:gd name="connsiteY24" fmla="*/ 542848 h 706423"/>
              <a:gd name="connsiteX25" fmla="*/ 71572 w 977685"/>
              <a:gd name="connsiteY25" fmla="*/ 543039 h 706423"/>
              <a:gd name="connsiteX26" fmla="*/ 132437 w 977685"/>
              <a:gd name="connsiteY26" fmla="*/ 585235 h 706423"/>
              <a:gd name="connsiteX27" fmla="*/ 155868 w 977685"/>
              <a:gd name="connsiteY27" fmla="*/ 583711 h 706423"/>
              <a:gd name="connsiteX28" fmla="*/ 156725 w 977685"/>
              <a:gd name="connsiteY28" fmla="*/ 583425 h 706423"/>
              <a:gd name="connsiteX29" fmla="*/ 201588 w 977685"/>
              <a:gd name="connsiteY29" fmla="*/ 574948 h 706423"/>
              <a:gd name="connsiteX30" fmla="*/ 250451 w 977685"/>
              <a:gd name="connsiteY30" fmla="*/ 582472 h 706423"/>
              <a:gd name="connsiteX31" fmla="*/ 281217 w 977685"/>
              <a:gd name="connsiteY31" fmla="*/ 600856 h 706423"/>
              <a:gd name="connsiteX32" fmla="*/ 332938 w 977685"/>
              <a:gd name="connsiteY32" fmla="*/ 623811 h 706423"/>
              <a:gd name="connsiteX33" fmla="*/ 284456 w 977685"/>
              <a:gd name="connsiteY33" fmla="*/ 659625 h 706423"/>
              <a:gd name="connsiteX34" fmla="*/ 196540 w 977685"/>
              <a:gd name="connsiteY34" fmla="*/ 664483 h 706423"/>
              <a:gd name="connsiteX35" fmla="*/ 123769 w 977685"/>
              <a:gd name="connsiteY35" fmla="*/ 700963 h 706423"/>
              <a:gd name="connsiteX36" fmla="*/ 27566 w 977685"/>
              <a:gd name="connsiteY36" fmla="*/ 681818 h 706423"/>
              <a:gd name="connsiteX37" fmla="*/ 9659 w 977685"/>
              <a:gd name="connsiteY37" fmla="*/ 577138 h 706423"/>
              <a:gd name="connsiteX38" fmla="*/ 66619 w 977685"/>
              <a:gd name="connsiteY38" fmla="*/ 542848 h 706423"/>
              <a:gd name="connsiteX39" fmla="*/ 536260 w 977685"/>
              <a:gd name="connsiteY39" fmla="*/ 539170 h 706423"/>
              <a:gd name="connsiteX40" fmla="*/ 576015 w 977685"/>
              <a:gd name="connsiteY40" fmla="*/ 558565 h 706423"/>
              <a:gd name="connsiteX41" fmla="*/ 573157 w 977685"/>
              <a:gd name="connsiteY41" fmla="*/ 614668 h 706423"/>
              <a:gd name="connsiteX42" fmla="*/ 544963 w 977685"/>
              <a:gd name="connsiteY42" fmla="*/ 641242 h 706423"/>
              <a:gd name="connsiteX43" fmla="*/ 528295 w 977685"/>
              <a:gd name="connsiteY43" fmla="*/ 651815 h 706423"/>
              <a:gd name="connsiteX44" fmla="*/ 445427 w 977685"/>
              <a:gd name="connsiteY44" fmla="*/ 642385 h 706423"/>
              <a:gd name="connsiteX45" fmla="*/ 437902 w 977685"/>
              <a:gd name="connsiteY45" fmla="*/ 635241 h 706423"/>
              <a:gd name="connsiteX46" fmla="*/ 495148 w 977685"/>
              <a:gd name="connsiteY46" fmla="*/ 557136 h 706423"/>
              <a:gd name="connsiteX47" fmla="*/ 536260 w 977685"/>
              <a:gd name="connsiteY47" fmla="*/ 539170 h 706423"/>
              <a:gd name="connsiteX48" fmla="*/ 415996 w 977685"/>
              <a:gd name="connsiteY48" fmla="*/ 478559 h 706423"/>
              <a:gd name="connsiteX49" fmla="*/ 480384 w 977685"/>
              <a:gd name="connsiteY49" fmla="*/ 535419 h 706423"/>
              <a:gd name="connsiteX50" fmla="*/ 427806 w 977685"/>
              <a:gd name="connsiteY50" fmla="*/ 605904 h 706423"/>
              <a:gd name="connsiteX51" fmla="*/ 376752 w 977685"/>
              <a:gd name="connsiteY51" fmla="*/ 602761 h 706423"/>
              <a:gd name="connsiteX52" fmla="*/ 372942 w 977685"/>
              <a:gd name="connsiteY52" fmla="*/ 522846 h 706423"/>
              <a:gd name="connsiteX53" fmla="*/ 395230 w 977685"/>
              <a:gd name="connsiteY53" fmla="*/ 485698 h 706423"/>
              <a:gd name="connsiteX54" fmla="*/ 415996 w 977685"/>
              <a:gd name="connsiteY54" fmla="*/ 478559 h 706423"/>
              <a:gd name="connsiteX55" fmla="*/ 295135 w 977685"/>
              <a:gd name="connsiteY55" fmla="*/ 385579 h 706423"/>
              <a:gd name="connsiteX56" fmla="*/ 315888 w 977685"/>
              <a:gd name="connsiteY56" fmla="*/ 413308 h 706423"/>
              <a:gd name="connsiteX57" fmla="*/ 324174 w 977685"/>
              <a:gd name="connsiteY57" fmla="*/ 428739 h 706423"/>
              <a:gd name="connsiteX58" fmla="*/ 340367 w 977685"/>
              <a:gd name="connsiteY58" fmla="*/ 441788 h 706423"/>
              <a:gd name="connsiteX59" fmla="*/ 349701 w 977685"/>
              <a:gd name="connsiteY59" fmla="*/ 506272 h 706423"/>
              <a:gd name="connsiteX60" fmla="*/ 333128 w 977685"/>
              <a:gd name="connsiteY60" fmla="*/ 532657 h 706423"/>
              <a:gd name="connsiteX61" fmla="*/ 272644 w 977685"/>
              <a:gd name="connsiteY61" fmla="*/ 569709 h 706423"/>
              <a:gd name="connsiteX62" fmla="*/ 154725 w 977685"/>
              <a:gd name="connsiteY62" fmla="*/ 558279 h 706423"/>
              <a:gd name="connsiteX63" fmla="*/ 145866 w 977685"/>
              <a:gd name="connsiteY63" fmla="*/ 556183 h 706423"/>
              <a:gd name="connsiteX64" fmla="*/ 132341 w 977685"/>
              <a:gd name="connsiteY64" fmla="*/ 515321 h 706423"/>
              <a:gd name="connsiteX65" fmla="*/ 170250 w 977685"/>
              <a:gd name="connsiteY65" fmla="*/ 495985 h 706423"/>
              <a:gd name="connsiteX66" fmla="*/ 203874 w 977685"/>
              <a:gd name="connsiteY66" fmla="*/ 493033 h 706423"/>
              <a:gd name="connsiteX67" fmla="*/ 268739 w 977685"/>
              <a:gd name="connsiteY67" fmla="*/ 410641 h 706423"/>
              <a:gd name="connsiteX68" fmla="*/ 295135 w 977685"/>
              <a:gd name="connsiteY68" fmla="*/ 385579 h 706423"/>
              <a:gd name="connsiteX69" fmla="*/ 177084 w 977685"/>
              <a:gd name="connsiteY69" fmla="*/ 138 h 706423"/>
              <a:gd name="connsiteX70" fmla="*/ 213398 w 977685"/>
              <a:gd name="connsiteY70" fmla="*/ 5734 h 706423"/>
              <a:gd name="connsiteX71" fmla="*/ 224066 w 977685"/>
              <a:gd name="connsiteY71" fmla="*/ 33642 h 706423"/>
              <a:gd name="connsiteX72" fmla="*/ 264166 w 977685"/>
              <a:gd name="connsiteY72" fmla="*/ 309200 h 706423"/>
              <a:gd name="connsiteX73" fmla="*/ 238258 w 977685"/>
              <a:gd name="connsiteY73" fmla="*/ 390067 h 706423"/>
              <a:gd name="connsiteX74" fmla="*/ 189490 w 977685"/>
              <a:gd name="connsiteY74" fmla="*/ 450551 h 706423"/>
              <a:gd name="connsiteX75" fmla="*/ 106528 w 977685"/>
              <a:gd name="connsiteY75" fmla="*/ 471792 h 706423"/>
              <a:gd name="connsiteX76" fmla="*/ 103384 w 977685"/>
              <a:gd name="connsiteY76" fmla="*/ 468649 h 706423"/>
              <a:gd name="connsiteX77" fmla="*/ 110909 w 977685"/>
              <a:gd name="connsiteY77" fmla="*/ 342728 h 706423"/>
              <a:gd name="connsiteX78" fmla="*/ 118624 w 977685"/>
              <a:gd name="connsiteY78" fmla="*/ 272243 h 706423"/>
              <a:gd name="connsiteX79" fmla="*/ 119767 w 977685"/>
              <a:gd name="connsiteY79" fmla="*/ 56692 h 706423"/>
              <a:gd name="connsiteX80" fmla="*/ 141199 w 977685"/>
              <a:gd name="connsiteY80" fmla="*/ 8972 h 706423"/>
              <a:gd name="connsiteX81" fmla="*/ 177084 w 977685"/>
              <a:gd name="connsiteY81" fmla="*/ 138 h 70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977685" h="706423">
                <a:moveTo>
                  <a:pt x="913808" y="669555"/>
                </a:moveTo>
                <a:cubicBezTo>
                  <a:pt x="920749" y="668936"/>
                  <a:pt x="929488" y="671389"/>
                  <a:pt x="936250" y="670865"/>
                </a:cubicBezTo>
                <a:cubicBezTo>
                  <a:pt x="937393" y="670769"/>
                  <a:pt x="938632" y="670960"/>
                  <a:pt x="939775" y="671150"/>
                </a:cubicBezTo>
                <a:cubicBezTo>
                  <a:pt x="954157" y="674008"/>
                  <a:pt x="977875" y="670579"/>
                  <a:pt x="977684" y="687629"/>
                </a:cubicBezTo>
                <a:cubicBezTo>
                  <a:pt x="977398" y="708298"/>
                  <a:pt x="951586" y="699725"/>
                  <a:pt x="939203" y="706012"/>
                </a:cubicBezTo>
                <a:cubicBezTo>
                  <a:pt x="922630" y="704774"/>
                  <a:pt x="902818" y="707917"/>
                  <a:pt x="902151" y="686676"/>
                </a:cubicBezTo>
                <a:cubicBezTo>
                  <a:pt x="901723" y="673865"/>
                  <a:pt x="906866" y="670174"/>
                  <a:pt x="913808" y="669555"/>
                </a:cubicBezTo>
                <a:close/>
                <a:moveTo>
                  <a:pt x="822046" y="653720"/>
                </a:moveTo>
                <a:cubicBezTo>
                  <a:pt x="835858" y="656101"/>
                  <a:pt x="849002" y="660197"/>
                  <a:pt x="863385" y="658006"/>
                </a:cubicBezTo>
                <a:cubicBezTo>
                  <a:pt x="872148" y="656768"/>
                  <a:pt x="880530" y="660006"/>
                  <a:pt x="881959" y="669817"/>
                </a:cubicBezTo>
                <a:cubicBezTo>
                  <a:pt x="883578" y="680961"/>
                  <a:pt x="876625" y="688200"/>
                  <a:pt x="866433" y="690105"/>
                </a:cubicBezTo>
                <a:cubicBezTo>
                  <a:pt x="846811" y="693725"/>
                  <a:pt x="826904" y="696011"/>
                  <a:pt x="806616" y="698868"/>
                </a:cubicBezTo>
                <a:cubicBezTo>
                  <a:pt x="796996" y="698011"/>
                  <a:pt x="781565" y="700487"/>
                  <a:pt x="785280" y="684485"/>
                </a:cubicBezTo>
                <a:cubicBezTo>
                  <a:pt x="789280" y="667055"/>
                  <a:pt x="800806" y="650195"/>
                  <a:pt x="822046" y="653720"/>
                </a:cubicBezTo>
                <a:close/>
                <a:moveTo>
                  <a:pt x="647327" y="575199"/>
                </a:moveTo>
                <a:cubicBezTo>
                  <a:pt x="651382" y="576418"/>
                  <a:pt x="655859" y="578972"/>
                  <a:pt x="660693" y="582949"/>
                </a:cubicBezTo>
                <a:cubicBezTo>
                  <a:pt x="690220" y="607333"/>
                  <a:pt x="720224" y="629240"/>
                  <a:pt x="760896" y="628764"/>
                </a:cubicBezTo>
                <a:cubicBezTo>
                  <a:pt x="768897" y="628669"/>
                  <a:pt x="773373" y="634574"/>
                  <a:pt x="772516" y="643147"/>
                </a:cubicBezTo>
                <a:cubicBezTo>
                  <a:pt x="772802" y="679151"/>
                  <a:pt x="743751" y="702011"/>
                  <a:pt x="710699" y="689248"/>
                </a:cubicBezTo>
                <a:cubicBezTo>
                  <a:pt x="678790" y="676865"/>
                  <a:pt x="646310" y="677913"/>
                  <a:pt x="613449" y="677341"/>
                </a:cubicBezTo>
                <a:cubicBezTo>
                  <a:pt x="599733" y="677056"/>
                  <a:pt x="582302" y="678865"/>
                  <a:pt x="577158" y="662387"/>
                </a:cubicBezTo>
                <a:cubicBezTo>
                  <a:pt x="572110" y="646385"/>
                  <a:pt x="588874" y="641051"/>
                  <a:pt x="598971" y="634288"/>
                </a:cubicBezTo>
                <a:cubicBezTo>
                  <a:pt x="612496" y="625240"/>
                  <a:pt x="621259" y="614572"/>
                  <a:pt x="623926" y="597903"/>
                </a:cubicBezTo>
                <a:cubicBezTo>
                  <a:pt x="626784" y="579901"/>
                  <a:pt x="635160" y="571543"/>
                  <a:pt x="647327" y="575199"/>
                </a:cubicBezTo>
                <a:close/>
                <a:moveTo>
                  <a:pt x="66619" y="542848"/>
                </a:moveTo>
                <a:cubicBezTo>
                  <a:pt x="68048" y="542753"/>
                  <a:pt x="70238" y="542848"/>
                  <a:pt x="71572" y="543039"/>
                </a:cubicBezTo>
                <a:cubicBezTo>
                  <a:pt x="104623" y="549040"/>
                  <a:pt x="113863" y="566947"/>
                  <a:pt x="132437" y="585235"/>
                </a:cubicBezTo>
                <a:cubicBezTo>
                  <a:pt x="139485" y="590854"/>
                  <a:pt x="153582" y="584949"/>
                  <a:pt x="155868" y="583711"/>
                </a:cubicBezTo>
                <a:cubicBezTo>
                  <a:pt x="156154" y="583615"/>
                  <a:pt x="156440" y="583520"/>
                  <a:pt x="156725" y="583425"/>
                </a:cubicBezTo>
                <a:cubicBezTo>
                  <a:pt x="178347" y="575138"/>
                  <a:pt x="181300" y="575805"/>
                  <a:pt x="201588" y="574948"/>
                </a:cubicBezTo>
                <a:cubicBezTo>
                  <a:pt x="218257" y="574281"/>
                  <a:pt x="234545" y="576281"/>
                  <a:pt x="250451" y="582472"/>
                </a:cubicBezTo>
                <a:cubicBezTo>
                  <a:pt x="260929" y="586568"/>
                  <a:pt x="271216" y="592474"/>
                  <a:pt x="281217" y="600856"/>
                </a:cubicBezTo>
                <a:cubicBezTo>
                  <a:pt x="299315" y="611905"/>
                  <a:pt x="326747" y="600094"/>
                  <a:pt x="332938" y="623811"/>
                </a:cubicBezTo>
                <a:cubicBezTo>
                  <a:pt x="340939" y="654577"/>
                  <a:pt x="315126" y="658006"/>
                  <a:pt x="284456" y="659625"/>
                </a:cubicBezTo>
                <a:cubicBezTo>
                  <a:pt x="284456" y="659625"/>
                  <a:pt x="227115" y="664197"/>
                  <a:pt x="196540" y="664483"/>
                </a:cubicBezTo>
                <a:cubicBezTo>
                  <a:pt x="172346" y="676675"/>
                  <a:pt x="148534" y="689914"/>
                  <a:pt x="123769" y="700963"/>
                </a:cubicBezTo>
                <a:cubicBezTo>
                  <a:pt x="95384" y="713536"/>
                  <a:pt x="48140" y="703249"/>
                  <a:pt x="27566" y="681818"/>
                </a:cubicBezTo>
                <a:cubicBezTo>
                  <a:pt x="-1009" y="652005"/>
                  <a:pt x="-8057" y="611905"/>
                  <a:pt x="9659" y="577138"/>
                </a:cubicBezTo>
                <a:cubicBezTo>
                  <a:pt x="21565" y="553707"/>
                  <a:pt x="42616" y="544658"/>
                  <a:pt x="66619" y="542848"/>
                </a:cubicBezTo>
                <a:close/>
                <a:moveTo>
                  <a:pt x="536260" y="539170"/>
                </a:moveTo>
                <a:cubicBezTo>
                  <a:pt x="549869" y="538062"/>
                  <a:pt x="563252" y="543182"/>
                  <a:pt x="576015" y="558565"/>
                </a:cubicBezTo>
                <a:cubicBezTo>
                  <a:pt x="591160" y="576758"/>
                  <a:pt x="602209" y="596665"/>
                  <a:pt x="573157" y="614668"/>
                </a:cubicBezTo>
                <a:cubicBezTo>
                  <a:pt x="562394" y="621335"/>
                  <a:pt x="554012" y="632003"/>
                  <a:pt x="544963" y="641242"/>
                </a:cubicBezTo>
                <a:cubicBezTo>
                  <a:pt x="540010" y="646290"/>
                  <a:pt x="532867" y="655720"/>
                  <a:pt x="528295" y="651815"/>
                </a:cubicBezTo>
                <a:cubicBezTo>
                  <a:pt x="502196" y="629812"/>
                  <a:pt x="473335" y="642576"/>
                  <a:pt x="445427" y="642385"/>
                </a:cubicBezTo>
                <a:cubicBezTo>
                  <a:pt x="442855" y="642385"/>
                  <a:pt x="434283" y="639718"/>
                  <a:pt x="437902" y="635241"/>
                </a:cubicBezTo>
                <a:cubicBezTo>
                  <a:pt x="457333" y="609524"/>
                  <a:pt x="471526" y="579806"/>
                  <a:pt x="495148" y="557136"/>
                </a:cubicBezTo>
                <a:cubicBezTo>
                  <a:pt x="508816" y="547611"/>
                  <a:pt x="522651" y="540277"/>
                  <a:pt x="536260" y="539170"/>
                </a:cubicBezTo>
                <a:close/>
                <a:moveTo>
                  <a:pt x="415996" y="478559"/>
                </a:moveTo>
                <a:cubicBezTo>
                  <a:pt x="446005" y="482430"/>
                  <a:pt x="494672" y="514845"/>
                  <a:pt x="480384" y="535419"/>
                </a:cubicBezTo>
                <a:cubicBezTo>
                  <a:pt x="454000" y="552183"/>
                  <a:pt x="447427" y="583806"/>
                  <a:pt x="427806" y="605904"/>
                </a:cubicBezTo>
                <a:cubicBezTo>
                  <a:pt x="406279" y="630192"/>
                  <a:pt x="393897" y="630478"/>
                  <a:pt x="376752" y="602761"/>
                </a:cubicBezTo>
                <a:cubicBezTo>
                  <a:pt x="360940" y="577138"/>
                  <a:pt x="354940" y="550849"/>
                  <a:pt x="372942" y="522846"/>
                </a:cubicBezTo>
                <a:cubicBezTo>
                  <a:pt x="381895" y="509035"/>
                  <a:pt x="386848" y="505129"/>
                  <a:pt x="395230" y="485698"/>
                </a:cubicBezTo>
                <a:cubicBezTo>
                  <a:pt x="398064" y="479150"/>
                  <a:pt x="405994" y="477269"/>
                  <a:pt x="415996" y="478559"/>
                </a:cubicBezTo>
                <a:close/>
                <a:moveTo>
                  <a:pt x="295135" y="385579"/>
                </a:moveTo>
                <a:cubicBezTo>
                  <a:pt x="301672" y="385900"/>
                  <a:pt x="307268" y="395020"/>
                  <a:pt x="315888" y="413308"/>
                </a:cubicBezTo>
                <a:cubicBezTo>
                  <a:pt x="318364" y="418547"/>
                  <a:pt x="321412" y="423595"/>
                  <a:pt x="324174" y="428739"/>
                </a:cubicBezTo>
                <a:cubicBezTo>
                  <a:pt x="329508" y="433120"/>
                  <a:pt x="334461" y="438264"/>
                  <a:pt x="340367" y="441788"/>
                </a:cubicBezTo>
                <a:cubicBezTo>
                  <a:pt x="377038" y="463981"/>
                  <a:pt x="378562" y="472935"/>
                  <a:pt x="349701" y="506272"/>
                </a:cubicBezTo>
                <a:cubicBezTo>
                  <a:pt x="342748" y="514273"/>
                  <a:pt x="333985" y="521608"/>
                  <a:pt x="333128" y="532657"/>
                </a:cubicBezTo>
                <a:cubicBezTo>
                  <a:pt x="329794" y="573233"/>
                  <a:pt x="303029" y="576186"/>
                  <a:pt x="272644" y="569709"/>
                </a:cubicBezTo>
                <a:cubicBezTo>
                  <a:pt x="231210" y="560851"/>
                  <a:pt x="200254" y="558946"/>
                  <a:pt x="154725" y="558279"/>
                </a:cubicBezTo>
                <a:cubicBezTo>
                  <a:pt x="154725" y="558279"/>
                  <a:pt x="148724" y="557231"/>
                  <a:pt x="145866" y="556183"/>
                </a:cubicBezTo>
                <a:cubicBezTo>
                  <a:pt x="127864" y="547039"/>
                  <a:pt x="125483" y="533323"/>
                  <a:pt x="132341" y="515321"/>
                </a:cubicBezTo>
                <a:cubicBezTo>
                  <a:pt x="139104" y="497414"/>
                  <a:pt x="155296" y="495509"/>
                  <a:pt x="170250" y="495985"/>
                </a:cubicBezTo>
                <a:cubicBezTo>
                  <a:pt x="181871" y="496366"/>
                  <a:pt x="193110" y="501129"/>
                  <a:pt x="203874" y="493033"/>
                </a:cubicBezTo>
                <a:cubicBezTo>
                  <a:pt x="225591" y="465601"/>
                  <a:pt x="248070" y="438835"/>
                  <a:pt x="268739" y="410641"/>
                </a:cubicBezTo>
                <a:cubicBezTo>
                  <a:pt x="281122" y="393735"/>
                  <a:pt x="288599" y="385257"/>
                  <a:pt x="295135" y="385579"/>
                </a:cubicBezTo>
                <a:close/>
                <a:moveTo>
                  <a:pt x="177084" y="138"/>
                </a:moveTo>
                <a:cubicBezTo>
                  <a:pt x="189181" y="-529"/>
                  <a:pt x="201349" y="1210"/>
                  <a:pt x="213398" y="5734"/>
                </a:cubicBezTo>
                <a:cubicBezTo>
                  <a:pt x="224923" y="10115"/>
                  <a:pt x="224923" y="23164"/>
                  <a:pt x="224066" y="33642"/>
                </a:cubicBezTo>
                <a:cubicBezTo>
                  <a:pt x="216732" y="128511"/>
                  <a:pt x="239592" y="218998"/>
                  <a:pt x="264166" y="309200"/>
                </a:cubicBezTo>
                <a:cubicBezTo>
                  <a:pt x="273215" y="342252"/>
                  <a:pt x="256261" y="366350"/>
                  <a:pt x="238258" y="390067"/>
                </a:cubicBezTo>
                <a:cubicBezTo>
                  <a:pt x="222637" y="410737"/>
                  <a:pt x="205778" y="430453"/>
                  <a:pt x="189490" y="450551"/>
                </a:cubicBezTo>
                <a:cubicBezTo>
                  <a:pt x="167488" y="481507"/>
                  <a:pt x="138627" y="483222"/>
                  <a:pt x="106528" y="471792"/>
                </a:cubicBezTo>
                <a:cubicBezTo>
                  <a:pt x="105385" y="470649"/>
                  <a:pt x="104432" y="469696"/>
                  <a:pt x="103384" y="468649"/>
                </a:cubicBezTo>
                <a:cubicBezTo>
                  <a:pt x="88906" y="425691"/>
                  <a:pt x="104813" y="384448"/>
                  <a:pt x="110909" y="342728"/>
                </a:cubicBezTo>
                <a:cubicBezTo>
                  <a:pt x="113481" y="319201"/>
                  <a:pt x="116053" y="295770"/>
                  <a:pt x="118624" y="272243"/>
                </a:cubicBezTo>
                <a:cubicBezTo>
                  <a:pt x="128054" y="200425"/>
                  <a:pt x="128816" y="128606"/>
                  <a:pt x="119767" y="56692"/>
                </a:cubicBezTo>
                <a:cubicBezTo>
                  <a:pt x="117291" y="36976"/>
                  <a:pt x="119958" y="18211"/>
                  <a:pt x="141199" y="8972"/>
                </a:cubicBezTo>
                <a:cubicBezTo>
                  <a:pt x="152962" y="3876"/>
                  <a:pt x="164988" y="804"/>
                  <a:pt x="177084" y="138"/>
                </a:cubicBezTo>
                <a:close/>
              </a:path>
            </a:pathLst>
          </a:custGeom>
          <a:solidFill>
            <a:schemeClr val="accent1"/>
          </a:solidFill>
          <a:ln w="9525" cap="flat">
            <a:noFill/>
            <a:prstDash val="solid"/>
            <a:miter/>
          </a:ln>
        </p:spPr>
        <p:txBody>
          <a:bodyPr rtlCol="0" anchor="ctr"/>
          <a:lstStyle/>
          <a:p>
            <a:endParaRPr lang="en-US" dirty="0"/>
          </a:p>
        </p:txBody>
      </p:sp>
      <p:sp>
        <p:nvSpPr>
          <p:cNvPr id="26" name="Freeform: Shape 39">
            <a:extLst>
              <a:ext uri="{FF2B5EF4-FFF2-40B4-BE49-F238E27FC236}">
                <a16:creationId xmlns:a16="http://schemas.microsoft.com/office/drawing/2014/main" id="{44181033-7A75-4E57-B4F6-FED109F11D9D}"/>
              </a:ext>
            </a:extLst>
          </p:cNvPr>
          <p:cNvSpPr/>
          <p:nvPr/>
        </p:nvSpPr>
        <p:spPr>
          <a:xfrm>
            <a:off x="6514016" y="4900566"/>
            <a:ext cx="190032" cy="402558"/>
          </a:xfrm>
          <a:custGeom>
            <a:avLst/>
            <a:gdLst>
              <a:gd name="connsiteX0" fmla="*/ 204169 w 518715"/>
              <a:gd name="connsiteY0" fmla="*/ 780837 h 1098830"/>
              <a:gd name="connsiteX1" fmla="*/ 224790 w 518715"/>
              <a:gd name="connsiteY1" fmla="*/ 790207 h 1098830"/>
              <a:gd name="connsiteX2" fmla="*/ 291179 w 518715"/>
              <a:gd name="connsiteY2" fmla="*/ 803732 h 1098830"/>
              <a:gd name="connsiteX3" fmla="*/ 337470 w 518715"/>
              <a:gd name="connsiteY3" fmla="*/ 822973 h 1098830"/>
              <a:gd name="connsiteX4" fmla="*/ 402431 w 518715"/>
              <a:gd name="connsiteY4" fmla="*/ 808876 h 1098830"/>
              <a:gd name="connsiteX5" fmla="*/ 415671 w 518715"/>
              <a:gd name="connsiteY5" fmla="*/ 811352 h 1098830"/>
              <a:gd name="connsiteX6" fmla="*/ 419195 w 518715"/>
              <a:gd name="connsiteY6" fmla="*/ 848690 h 1098830"/>
              <a:gd name="connsiteX7" fmla="*/ 394335 w 518715"/>
              <a:gd name="connsiteY7" fmla="*/ 1000709 h 1098830"/>
              <a:gd name="connsiteX8" fmla="*/ 394049 w 518715"/>
              <a:gd name="connsiteY8" fmla="*/ 1093102 h 1098830"/>
              <a:gd name="connsiteX9" fmla="*/ 361664 w 518715"/>
              <a:gd name="connsiteY9" fmla="*/ 1089292 h 1098830"/>
              <a:gd name="connsiteX10" fmla="*/ 353949 w 518715"/>
              <a:gd name="connsiteY10" fmla="*/ 1082148 h 1098830"/>
              <a:gd name="connsiteX11" fmla="*/ 346805 w 518715"/>
              <a:gd name="connsiteY11" fmla="*/ 1018997 h 1098830"/>
              <a:gd name="connsiteX12" fmla="*/ 348234 w 518715"/>
              <a:gd name="connsiteY12" fmla="*/ 1004900 h 1098830"/>
              <a:gd name="connsiteX13" fmla="*/ 351186 w 518715"/>
              <a:gd name="connsiteY13" fmla="*/ 909936 h 1098830"/>
              <a:gd name="connsiteX14" fmla="*/ 345376 w 518715"/>
              <a:gd name="connsiteY14" fmla="*/ 871836 h 1098830"/>
              <a:gd name="connsiteX15" fmla="*/ 340137 w 518715"/>
              <a:gd name="connsiteY15" fmla="*/ 853643 h 1098830"/>
              <a:gd name="connsiteX16" fmla="*/ 337280 w 518715"/>
              <a:gd name="connsiteY16" fmla="*/ 843737 h 1098830"/>
              <a:gd name="connsiteX17" fmla="*/ 293751 w 518715"/>
              <a:gd name="connsiteY17" fmla="*/ 941654 h 1098830"/>
              <a:gd name="connsiteX18" fmla="*/ 287750 w 518715"/>
              <a:gd name="connsiteY18" fmla="*/ 979088 h 1098830"/>
              <a:gd name="connsiteX19" fmla="*/ 286893 w 518715"/>
              <a:gd name="connsiteY19" fmla="*/ 987565 h 1098830"/>
              <a:gd name="connsiteX20" fmla="*/ 284321 w 518715"/>
              <a:gd name="connsiteY20" fmla="*/ 1072909 h 1098830"/>
              <a:gd name="connsiteX21" fmla="*/ 273462 w 518715"/>
              <a:gd name="connsiteY21" fmla="*/ 1078719 h 1098830"/>
              <a:gd name="connsiteX22" fmla="*/ 210312 w 518715"/>
              <a:gd name="connsiteY22" fmla="*/ 1029951 h 1098830"/>
              <a:gd name="connsiteX23" fmla="*/ 202025 w 518715"/>
              <a:gd name="connsiteY23" fmla="*/ 907841 h 1098830"/>
              <a:gd name="connsiteX24" fmla="*/ 183546 w 518715"/>
              <a:gd name="connsiteY24" fmla="*/ 881266 h 1098830"/>
              <a:gd name="connsiteX25" fmla="*/ 160020 w 518715"/>
              <a:gd name="connsiteY25" fmla="*/ 827164 h 1098830"/>
              <a:gd name="connsiteX26" fmla="*/ 181832 w 518715"/>
              <a:gd name="connsiteY26" fmla="*/ 785540 h 1098830"/>
              <a:gd name="connsiteX27" fmla="*/ 204169 w 518715"/>
              <a:gd name="connsiteY27" fmla="*/ 780837 h 1098830"/>
              <a:gd name="connsiteX28" fmla="*/ 143922 w 518715"/>
              <a:gd name="connsiteY28" fmla="*/ 726770 h 1098830"/>
              <a:gd name="connsiteX29" fmla="*/ 169163 w 518715"/>
              <a:gd name="connsiteY29" fmla="*/ 754583 h 1098830"/>
              <a:gd name="connsiteX30" fmla="*/ 138969 w 518715"/>
              <a:gd name="connsiteY30" fmla="*/ 788873 h 1098830"/>
              <a:gd name="connsiteX31" fmla="*/ 118109 w 518715"/>
              <a:gd name="connsiteY31" fmla="*/ 760679 h 1098830"/>
              <a:gd name="connsiteX32" fmla="*/ 143922 w 518715"/>
              <a:gd name="connsiteY32" fmla="*/ 726770 h 1098830"/>
              <a:gd name="connsiteX33" fmla="*/ 408289 w 518715"/>
              <a:gd name="connsiteY33" fmla="*/ 701493 h 1098830"/>
              <a:gd name="connsiteX34" fmla="*/ 422529 w 518715"/>
              <a:gd name="connsiteY34" fmla="*/ 701528 h 1098830"/>
              <a:gd name="connsiteX35" fmla="*/ 415575 w 518715"/>
              <a:gd name="connsiteY35" fmla="*/ 765632 h 1098830"/>
              <a:gd name="connsiteX36" fmla="*/ 399478 w 518715"/>
              <a:gd name="connsiteY36" fmla="*/ 777728 h 1098830"/>
              <a:gd name="connsiteX37" fmla="*/ 376523 w 518715"/>
              <a:gd name="connsiteY37" fmla="*/ 774585 h 1098830"/>
              <a:gd name="connsiteX38" fmla="*/ 398907 w 518715"/>
              <a:gd name="connsiteY38" fmla="*/ 706100 h 1098830"/>
              <a:gd name="connsiteX39" fmla="*/ 408289 w 518715"/>
              <a:gd name="connsiteY39" fmla="*/ 701493 h 1098830"/>
              <a:gd name="connsiteX40" fmla="*/ 242411 w 518715"/>
              <a:gd name="connsiteY40" fmla="*/ 688718 h 1098830"/>
              <a:gd name="connsiteX41" fmla="*/ 267081 w 518715"/>
              <a:gd name="connsiteY41" fmla="*/ 710292 h 1098830"/>
              <a:gd name="connsiteX42" fmla="*/ 277939 w 518715"/>
              <a:gd name="connsiteY42" fmla="*/ 753154 h 1098830"/>
              <a:gd name="connsiteX43" fmla="*/ 257175 w 518715"/>
              <a:gd name="connsiteY43" fmla="*/ 780586 h 1098830"/>
              <a:gd name="connsiteX44" fmla="*/ 194786 w 518715"/>
              <a:gd name="connsiteY44" fmla="*/ 742391 h 1098830"/>
              <a:gd name="connsiteX45" fmla="*/ 210026 w 518715"/>
              <a:gd name="connsiteY45" fmla="*/ 695147 h 1098830"/>
              <a:gd name="connsiteX46" fmla="*/ 242411 w 518715"/>
              <a:gd name="connsiteY46" fmla="*/ 688718 h 1098830"/>
              <a:gd name="connsiteX47" fmla="*/ 340840 w 518715"/>
              <a:gd name="connsiteY47" fmla="*/ 672490 h 1098830"/>
              <a:gd name="connsiteX48" fmla="*/ 357568 w 518715"/>
              <a:gd name="connsiteY48" fmla="*/ 681336 h 1098830"/>
              <a:gd name="connsiteX49" fmla="*/ 353472 w 518715"/>
              <a:gd name="connsiteY49" fmla="*/ 748011 h 1098830"/>
              <a:gd name="connsiteX50" fmla="*/ 316420 w 518715"/>
              <a:gd name="connsiteY50" fmla="*/ 776776 h 1098830"/>
              <a:gd name="connsiteX51" fmla="*/ 298227 w 518715"/>
              <a:gd name="connsiteY51" fmla="*/ 734866 h 1098830"/>
              <a:gd name="connsiteX52" fmla="*/ 321754 w 518715"/>
              <a:gd name="connsiteY52" fmla="*/ 676573 h 1098830"/>
              <a:gd name="connsiteX53" fmla="*/ 340840 w 518715"/>
              <a:gd name="connsiteY53" fmla="*/ 672490 h 1098830"/>
              <a:gd name="connsiteX54" fmla="*/ 88975 w 518715"/>
              <a:gd name="connsiteY54" fmla="*/ 556713 h 1098830"/>
              <a:gd name="connsiteX55" fmla="*/ 110204 w 518715"/>
              <a:gd name="connsiteY55" fmla="*/ 586848 h 1098830"/>
              <a:gd name="connsiteX56" fmla="*/ 123920 w 518715"/>
              <a:gd name="connsiteY56" fmla="*/ 630091 h 1098830"/>
              <a:gd name="connsiteX57" fmla="*/ 131254 w 518715"/>
              <a:gd name="connsiteY57" fmla="*/ 649618 h 1098830"/>
              <a:gd name="connsiteX58" fmla="*/ 131540 w 518715"/>
              <a:gd name="connsiteY58" fmla="*/ 650094 h 1098830"/>
              <a:gd name="connsiteX59" fmla="*/ 108489 w 518715"/>
              <a:gd name="connsiteY59" fmla="*/ 721627 h 1098830"/>
              <a:gd name="connsiteX60" fmla="*/ 92868 w 518715"/>
              <a:gd name="connsiteY60" fmla="*/ 710006 h 1098830"/>
              <a:gd name="connsiteX61" fmla="*/ 60674 w 518715"/>
              <a:gd name="connsiteY61" fmla="*/ 619804 h 1098830"/>
              <a:gd name="connsiteX62" fmla="*/ 55816 w 518715"/>
              <a:gd name="connsiteY62" fmla="*/ 569512 h 1098830"/>
              <a:gd name="connsiteX63" fmla="*/ 88975 w 518715"/>
              <a:gd name="connsiteY63" fmla="*/ 556713 h 1098830"/>
              <a:gd name="connsiteX64" fmla="*/ 43339 w 518715"/>
              <a:gd name="connsiteY64" fmla="*/ 426542 h 1098830"/>
              <a:gd name="connsiteX65" fmla="*/ 64198 w 518715"/>
              <a:gd name="connsiteY65" fmla="*/ 499123 h 1098830"/>
              <a:gd name="connsiteX66" fmla="*/ 55054 w 518715"/>
              <a:gd name="connsiteY66" fmla="*/ 545509 h 1098830"/>
              <a:gd name="connsiteX67" fmla="*/ 35052 w 518715"/>
              <a:gd name="connsiteY67" fmla="*/ 531031 h 1098830"/>
              <a:gd name="connsiteX68" fmla="*/ 15621 w 518715"/>
              <a:gd name="connsiteY68" fmla="*/ 458736 h 1098830"/>
              <a:gd name="connsiteX69" fmla="*/ 43339 w 518715"/>
              <a:gd name="connsiteY69" fmla="*/ 426542 h 1098830"/>
              <a:gd name="connsiteX70" fmla="*/ 181927 w 518715"/>
              <a:gd name="connsiteY70" fmla="*/ 419588 h 1098830"/>
              <a:gd name="connsiteX71" fmla="*/ 209549 w 518715"/>
              <a:gd name="connsiteY71" fmla="*/ 451973 h 1098830"/>
              <a:gd name="connsiteX72" fmla="*/ 230981 w 518715"/>
              <a:gd name="connsiteY72" fmla="*/ 594372 h 1098830"/>
              <a:gd name="connsiteX73" fmla="*/ 235934 w 518715"/>
              <a:gd name="connsiteY73" fmla="*/ 622280 h 1098830"/>
              <a:gd name="connsiteX74" fmla="*/ 185642 w 518715"/>
              <a:gd name="connsiteY74" fmla="*/ 676382 h 1098830"/>
              <a:gd name="connsiteX75" fmla="*/ 167925 w 518715"/>
              <a:gd name="connsiteY75" fmla="*/ 650379 h 1098830"/>
              <a:gd name="connsiteX76" fmla="*/ 172973 w 518715"/>
              <a:gd name="connsiteY76" fmla="*/ 594086 h 1098830"/>
              <a:gd name="connsiteX77" fmla="*/ 170306 w 518715"/>
              <a:gd name="connsiteY77" fmla="*/ 568940 h 1098830"/>
              <a:gd name="connsiteX78" fmla="*/ 153161 w 518715"/>
              <a:gd name="connsiteY78" fmla="*/ 508838 h 1098830"/>
              <a:gd name="connsiteX79" fmla="*/ 144589 w 518715"/>
              <a:gd name="connsiteY79" fmla="*/ 444734 h 1098830"/>
              <a:gd name="connsiteX80" fmla="*/ 181927 w 518715"/>
              <a:gd name="connsiteY80" fmla="*/ 419588 h 1098830"/>
              <a:gd name="connsiteX81" fmla="*/ 390239 w 518715"/>
              <a:gd name="connsiteY81" fmla="*/ 414160 h 1098830"/>
              <a:gd name="connsiteX82" fmla="*/ 408146 w 518715"/>
              <a:gd name="connsiteY82" fmla="*/ 451879 h 1098830"/>
              <a:gd name="connsiteX83" fmla="*/ 394049 w 518715"/>
              <a:gd name="connsiteY83" fmla="*/ 588658 h 1098830"/>
              <a:gd name="connsiteX84" fmla="*/ 394335 w 518715"/>
              <a:gd name="connsiteY84" fmla="*/ 631140 h 1098830"/>
              <a:gd name="connsiteX85" fmla="*/ 423291 w 518715"/>
              <a:gd name="connsiteY85" fmla="*/ 574847 h 1098830"/>
              <a:gd name="connsiteX86" fmla="*/ 439388 w 518715"/>
              <a:gd name="connsiteY86" fmla="*/ 513506 h 1098830"/>
              <a:gd name="connsiteX87" fmla="*/ 461962 w 518715"/>
              <a:gd name="connsiteY87" fmla="*/ 500361 h 1098830"/>
              <a:gd name="connsiteX88" fmla="*/ 476059 w 518715"/>
              <a:gd name="connsiteY88" fmla="*/ 521888 h 1098830"/>
              <a:gd name="connsiteX89" fmla="*/ 447579 w 518715"/>
              <a:gd name="connsiteY89" fmla="*/ 664191 h 1098830"/>
              <a:gd name="connsiteX90" fmla="*/ 422529 w 518715"/>
              <a:gd name="connsiteY90" fmla="*/ 680574 h 1098830"/>
              <a:gd name="connsiteX91" fmla="*/ 412337 w 518715"/>
              <a:gd name="connsiteY91" fmla="*/ 679336 h 1098830"/>
              <a:gd name="connsiteX92" fmla="*/ 393477 w 518715"/>
              <a:gd name="connsiteY92" fmla="*/ 660857 h 1098830"/>
              <a:gd name="connsiteX93" fmla="*/ 373475 w 518715"/>
              <a:gd name="connsiteY93" fmla="*/ 644094 h 1098830"/>
              <a:gd name="connsiteX94" fmla="*/ 338328 w 518715"/>
              <a:gd name="connsiteY94" fmla="*/ 593706 h 1098830"/>
              <a:gd name="connsiteX95" fmla="*/ 338899 w 518715"/>
              <a:gd name="connsiteY95" fmla="*/ 590087 h 1098830"/>
              <a:gd name="connsiteX96" fmla="*/ 344328 w 518715"/>
              <a:gd name="connsiteY96" fmla="*/ 558845 h 1098830"/>
              <a:gd name="connsiteX97" fmla="*/ 350805 w 518715"/>
              <a:gd name="connsiteY97" fmla="*/ 477977 h 1098830"/>
              <a:gd name="connsiteX98" fmla="*/ 354615 w 518715"/>
              <a:gd name="connsiteY98" fmla="*/ 443211 h 1098830"/>
              <a:gd name="connsiteX99" fmla="*/ 390239 w 518715"/>
              <a:gd name="connsiteY99" fmla="*/ 414160 h 1098830"/>
              <a:gd name="connsiteX100" fmla="*/ 286892 w 518715"/>
              <a:gd name="connsiteY100" fmla="*/ 395205 h 1098830"/>
              <a:gd name="connsiteX101" fmla="*/ 309371 w 518715"/>
              <a:gd name="connsiteY101" fmla="*/ 415779 h 1098830"/>
              <a:gd name="connsiteX102" fmla="*/ 315848 w 518715"/>
              <a:gd name="connsiteY102" fmla="*/ 479977 h 1098830"/>
              <a:gd name="connsiteX103" fmla="*/ 312133 w 518715"/>
              <a:gd name="connsiteY103" fmla="*/ 583895 h 1098830"/>
              <a:gd name="connsiteX104" fmla="*/ 312419 w 518715"/>
              <a:gd name="connsiteY104" fmla="*/ 587039 h 1098830"/>
              <a:gd name="connsiteX105" fmla="*/ 314610 w 518715"/>
              <a:gd name="connsiteY105" fmla="*/ 632187 h 1098830"/>
              <a:gd name="connsiteX106" fmla="*/ 287178 w 518715"/>
              <a:gd name="connsiteY106" fmla="*/ 644569 h 1098830"/>
              <a:gd name="connsiteX107" fmla="*/ 252697 w 518715"/>
              <a:gd name="connsiteY107" fmla="*/ 618185 h 1098830"/>
              <a:gd name="connsiteX108" fmla="*/ 259555 w 518715"/>
              <a:gd name="connsiteY108" fmla="*/ 580371 h 1098830"/>
              <a:gd name="connsiteX109" fmla="*/ 259555 w 518715"/>
              <a:gd name="connsiteY109" fmla="*/ 566941 h 1098830"/>
              <a:gd name="connsiteX110" fmla="*/ 259460 w 518715"/>
              <a:gd name="connsiteY110" fmla="*/ 516077 h 1098830"/>
              <a:gd name="connsiteX111" fmla="*/ 252126 w 518715"/>
              <a:gd name="connsiteY111" fmla="*/ 408826 h 1098830"/>
              <a:gd name="connsiteX112" fmla="*/ 265651 w 518715"/>
              <a:gd name="connsiteY112" fmla="*/ 401110 h 1098830"/>
              <a:gd name="connsiteX113" fmla="*/ 286892 w 518715"/>
              <a:gd name="connsiteY113" fmla="*/ 395205 h 1098830"/>
              <a:gd name="connsiteX114" fmla="*/ 501110 w 518715"/>
              <a:gd name="connsiteY114" fmla="*/ 349675 h 1098830"/>
              <a:gd name="connsiteX115" fmla="*/ 507491 w 518715"/>
              <a:gd name="connsiteY115" fmla="*/ 374440 h 1098830"/>
              <a:gd name="connsiteX116" fmla="*/ 495871 w 518715"/>
              <a:gd name="connsiteY116" fmla="*/ 461023 h 1098830"/>
              <a:gd name="connsiteX117" fmla="*/ 480536 w 518715"/>
              <a:gd name="connsiteY117" fmla="*/ 484835 h 1098830"/>
              <a:gd name="connsiteX118" fmla="*/ 451770 w 518715"/>
              <a:gd name="connsiteY118" fmla="*/ 450164 h 1098830"/>
              <a:gd name="connsiteX119" fmla="*/ 471963 w 518715"/>
              <a:gd name="connsiteY119" fmla="*/ 368630 h 1098830"/>
              <a:gd name="connsiteX120" fmla="*/ 501110 w 518715"/>
              <a:gd name="connsiteY120" fmla="*/ 349675 h 1098830"/>
              <a:gd name="connsiteX121" fmla="*/ 13620 w 518715"/>
              <a:gd name="connsiteY121" fmla="*/ 332149 h 1098830"/>
              <a:gd name="connsiteX122" fmla="*/ 31337 w 518715"/>
              <a:gd name="connsiteY122" fmla="*/ 372821 h 1098830"/>
              <a:gd name="connsiteX123" fmla="*/ 26955 w 518715"/>
              <a:gd name="connsiteY123" fmla="*/ 401205 h 1098830"/>
              <a:gd name="connsiteX124" fmla="*/ 8763 w 518715"/>
              <a:gd name="connsiteY124" fmla="*/ 397967 h 1098830"/>
              <a:gd name="connsiteX125" fmla="*/ 0 w 518715"/>
              <a:gd name="connsiteY125" fmla="*/ 339102 h 1098830"/>
              <a:gd name="connsiteX126" fmla="*/ 13620 w 518715"/>
              <a:gd name="connsiteY126" fmla="*/ 332149 h 1098830"/>
              <a:gd name="connsiteX127" fmla="*/ 503682 w 518715"/>
              <a:gd name="connsiteY127" fmla="*/ 254521 h 1098830"/>
              <a:gd name="connsiteX128" fmla="*/ 518350 w 518715"/>
              <a:gd name="connsiteY128" fmla="*/ 305956 h 1098830"/>
              <a:gd name="connsiteX129" fmla="*/ 502920 w 518715"/>
              <a:gd name="connsiteY129" fmla="*/ 332340 h 1098830"/>
              <a:gd name="connsiteX130" fmla="*/ 486632 w 518715"/>
              <a:gd name="connsiteY130" fmla="*/ 304432 h 1098830"/>
              <a:gd name="connsiteX131" fmla="*/ 503682 w 518715"/>
              <a:gd name="connsiteY131" fmla="*/ 254521 h 1098830"/>
              <a:gd name="connsiteX132" fmla="*/ 369093 w 518715"/>
              <a:gd name="connsiteY132" fmla="*/ 238995 h 1098830"/>
              <a:gd name="connsiteX133" fmla="*/ 403288 w 518715"/>
              <a:gd name="connsiteY133" fmla="*/ 241472 h 1098830"/>
              <a:gd name="connsiteX134" fmla="*/ 405479 w 518715"/>
              <a:gd name="connsiteY134" fmla="*/ 267284 h 1098830"/>
              <a:gd name="connsiteX135" fmla="*/ 408146 w 518715"/>
              <a:gd name="connsiteY135" fmla="*/ 361677 h 1098830"/>
              <a:gd name="connsiteX136" fmla="*/ 386143 w 518715"/>
              <a:gd name="connsiteY136" fmla="*/ 394443 h 1098830"/>
              <a:gd name="connsiteX137" fmla="*/ 357187 w 518715"/>
              <a:gd name="connsiteY137" fmla="*/ 362058 h 1098830"/>
              <a:gd name="connsiteX138" fmla="*/ 363188 w 518715"/>
              <a:gd name="connsiteY138" fmla="*/ 263855 h 1098830"/>
              <a:gd name="connsiteX139" fmla="*/ 369093 w 518715"/>
              <a:gd name="connsiteY139" fmla="*/ 238995 h 1098830"/>
              <a:gd name="connsiteX140" fmla="*/ 150459 w 518715"/>
              <a:gd name="connsiteY140" fmla="*/ 229267 h 1098830"/>
              <a:gd name="connsiteX141" fmla="*/ 174497 w 518715"/>
              <a:gd name="connsiteY141" fmla="*/ 237756 h 1098830"/>
              <a:gd name="connsiteX142" fmla="*/ 181736 w 518715"/>
              <a:gd name="connsiteY142" fmla="*/ 357867 h 1098830"/>
              <a:gd name="connsiteX143" fmla="*/ 179260 w 518715"/>
              <a:gd name="connsiteY143" fmla="*/ 396824 h 1098830"/>
              <a:gd name="connsiteX144" fmla="*/ 145160 w 518715"/>
              <a:gd name="connsiteY144" fmla="*/ 399681 h 1098830"/>
              <a:gd name="connsiteX145" fmla="*/ 131825 w 518715"/>
              <a:gd name="connsiteY145" fmla="*/ 362820 h 1098830"/>
              <a:gd name="connsiteX146" fmla="*/ 131540 w 518715"/>
              <a:gd name="connsiteY146" fmla="*/ 309575 h 1098830"/>
              <a:gd name="connsiteX147" fmla="*/ 125348 w 518715"/>
              <a:gd name="connsiteY147" fmla="*/ 254520 h 1098830"/>
              <a:gd name="connsiteX148" fmla="*/ 129063 w 518715"/>
              <a:gd name="connsiteY148" fmla="*/ 238137 h 1098830"/>
              <a:gd name="connsiteX149" fmla="*/ 150459 w 518715"/>
              <a:gd name="connsiteY149" fmla="*/ 229267 h 1098830"/>
              <a:gd name="connsiteX150" fmla="*/ 289179 w 518715"/>
              <a:gd name="connsiteY150" fmla="*/ 198609 h 1098830"/>
              <a:gd name="connsiteX151" fmla="*/ 313087 w 518715"/>
              <a:gd name="connsiteY151" fmla="*/ 221850 h 1098830"/>
              <a:gd name="connsiteX152" fmla="*/ 316039 w 518715"/>
              <a:gd name="connsiteY152" fmla="*/ 366249 h 1098830"/>
              <a:gd name="connsiteX153" fmla="*/ 286893 w 518715"/>
              <a:gd name="connsiteY153" fmla="*/ 382536 h 1098830"/>
              <a:gd name="connsiteX154" fmla="*/ 259270 w 518715"/>
              <a:gd name="connsiteY154" fmla="*/ 378250 h 1098830"/>
              <a:gd name="connsiteX155" fmla="*/ 253936 w 518715"/>
              <a:gd name="connsiteY155" fmla="*/ 366630 h 1098830"/>
              <a:gd name="connsiteX156" fmla="*/ 262604 w 518715"/>
              <a:gd name="connsiteY156" fmla="*/ 219278 h 1098830"/>
              <a:gd name="connsiteX157" fmla="*/ 289179 w 518715"/>
              <a:gd name="connsiteY157" fmla="*/ 198609 h 1098830"/>
              <a:gd name="connsiteX158" fmla="*/ 503395 w 518715"/>
              <a:gd name="connsiteY158" fmla="*/ 179082 h 1098830"/>
              <a:gd name="connsiteX159" fmla="*/ 514444 w 518715"/>
              <a:gd name="connsiteY159" fmla="*/ 229946 h 1098830"/>
              <a:gd name="connsiteX160" fmla="*/ 495680 w 518715"/>
              <a:gd name="connsiteY160" fmla="*/ 231756 h 1098830"/>
              <a:gd name="connsiteX161" fmla="*/ 503395 w 518715"/>
              <a:gd name="connsiteY161" fmla="*/ 179082 h 1098830"/>
              <a:gd name="connsiteX162" fmla="*/ 139446 w 518715"/>
              <a:gd name="connsiteY162" fmla="*/ 129838 h 1098830"/>
              <a:gd name="connsiteX163" fmla="*/ 156400 w 518715"/>
              <a:gd name="connsiteY163" fmla="*/ 152889 h 1098830"/>
              <a:gd name="connsiteX164" fmla="*/ 156496 w 518715"/>
              <a:gd name="connsiteY164" fmla="*/ 168319 h 1098830"/>
              <a:gd name="connsiteX165" fmla="*/ 157734 w 518715"/>
              <a:gd name="connsiteY165" fmla="*/ 179463 h 1098830"/>
              <a:gd name="connsiteX166" fmla="*/ 151733 w 518715"/>
              <a:gd name="connsiteY166" fmla="*/ 219754 h 1098830"/>
              <a:gd name="connsiteX167" fmla="*/ 136303 w 518715"/>
              <a:gd name="connsiteY167" fmla="*/ 218992 h 1098830"/>
              <a:gd name="connsiteX168" fmla="*/ 124873 w 518715"/>
              <a:gd name="connsiteY168" fmla="*/ 193084 h 1098830"/>
              <a:gd name="connsiteX169" fmla="*/ 125444 w 518715"/>
              <a:gd name="connsiteY169" fmla="*/ 150507 h 1098830"/>
              <a:gd name="connsiteX170" fmla="*/ 139446 w 518715"/>
              <a:gd name="connsiteY170" fmla="*/ 129838 h 1098830"/>
              <a:gd name="connsiteX171" fmla="*/ 387572 w 518715"/>
              <a:gd name="connsiteY171" fmla="*/ 123457 h 1098830"/>
              <a:gd name="connsiteX172" fmla="*/ 399859 w 518715"/>
              <a:gd name="connsiteY172" fmla="*/ 137935 h 1098830"/>
              <a:gd name="connsiteX173" fmla="*/ 404146 w 518715"/>
              <a:gd name="connsiteY173" fmla="*/ 190418 h 1098830"/>
              <a:gd name="connsiteX174" fmla="*/ 384238 w 518715"/>
              <a:gd name="connsiteY174" fmla="*/ 215659 h 1098830"/>
              <a:gd name="connsiteX175" fmla="*/ 368808 w 518715"/>
              <a:gd name="connsiteY175" fmla="*/ 189942 h 1098830"/>
              <a:gd name="connsiteX176" fmla="*/ 374713 w 518715"/>
              <a:gd name="connsiteY176" fmla="*/ 137649 h 1098830"/>
              <a:gd name="connsiteX177" fmla="*/ 387572 w 518715"/>
              <a:gd name="connsiteY177" fmla="*/ 123457 h 1098830"/>
              <a:gd name="connsiteX178" fmla="*/ 284607 w 518715"/>
              <a:gd name="connsiteY178" fmla="*/ 91357 h 1098830"/>
              <a:gd name="connsiteX179" fmla="*/ 301752 w 518715"/>
              <a:gd name="connsiteY179" fmla="*/ 143078 h 1098830"/>
              <a:gd name="connsiteX180" fmla="*/ 287274 w 518715"/>
              <a:gd name="connsiteY180" fmla="*/ 178606 h 1098830"/>
              <a:gd name="connsiteX181" fmla="*/ 267367 w 518715"/>
              <a:gd name="connsiteY181" fmla="*/ 136410 h 1098830"/>
              <a:gd name="connsiteX182" fmla="*/ 284607 w 518715"/>
              <a:gd name="connsiteY182" fmla="*/ 91357 h 1098830"/>
              <a:gd name="connsiteX183" fmla="*/ 137208 w 518715"/>
              <a:gd name="connsiteY183" fmla="*/ 40982 h 1098830"/>
              <a:gd name="connsiteX184" fmla="*/ 142684 w 518715"/>
              <a:gd name="connsiteY184" fmla="*/ 44399 h 1098830"/>
              <a:gd name="connsiteX185" fmla="*/ 145637 w 518715"/>
              <a:gd name="connsiteY185" fmla="*/ 109931 h 1098830"/>
              <a:gd name="connsiteX186" fmla="*/ 124968 w 518715"/>
              <a:gd name="connsiteY186" fmla="*/ 109454 h 1098830"/>
              <a:gd name="connsiteX187" fmla="*/ 121920 w 518715"/>
              <a:gd name="connsiteY187" fmla="*/ 91071 h 1098830"/>
              <a:gd name="connsiteX188" fmla="*/ 132874 w 518715"/>
              <a:gd name="connsiteY188" fmla="*/ 41636 h 1098830"/>
              <a:gd name="connsiteX189" fmla="*/ 137208 w 518715"/>
              <a:gd name="connsiteY189" fmla="*/ 40982 h 1098830"/>
              <a:gd name="connsiteX190" fmla="*/ 383666 w 518715"/>
              <a:gd name="connsiteY190" fmla="*/ 39922 h 1098830"/>
              <a:gd name="connsiteX191" fmla="*/ 392524 w 518715"/>
              <a:gd name="connsiteY191" fmla="*/ 69450 h 1098830"/>
              <a:gd name="connsiteX192" fmla="*/ 380618 w 518715"/>
              <a:gd name="connsiteY192" fmla="*/ 99168 h 1098830"/>
              <a:gd name="connsiteX193" fmla="*/ 368617 w 518715"/>
              <a:gd name="connsiteY193" fmla="*/ 82499 h 1098830"/>
              <a:gd name="connsiteX194" fmla="*/ 383666 w 518715"/>
              <a:gd name="connsiteY194" fmla="*/ 39922 h 1098830"/>
              <a:gd name="connsiteX195" fmla="*/ 285655 w 518715"/>
              <a:gd name="connsiteY195" fmla="*/ 13 h 1098830"/>
              <a:gd name="connsiteX196" fmla="*/ 298132 w 518715"/>
              <a:gd name="connsiteY196" fmla="*/ 39256 h 1098830"/>
              <a:gd name="connsiteX197" fmla="*/ 301657 w 518715"/>
              <a:gd name="connsiteY197" fmla="*/ 59639 h 1098830"/>
              <a:gd name="connsiteX198" fmla="*/ 270986 w 518715"/>
              <a:gd name="connsiteY198" fmla="*/ 57734 h 1098830"/>
              <a:gd name="connsiteX199" fmla="*/ 271653 w 518715"/>
              <a:gd name="connsiteY199" fmla="*/ 36779 h 1098830"/>
              <a:gd name="connsiteX200" fmla="*/ 285655 w 518715"/>
              <a:gd name="connsiteY200" fmla="*/ 13 h 109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518715" h="1098830">
                <a:moveTo>
                  <a:pt x="204169" y="780837"/>
                </a:moveTo>
                <a:cubicBezTo>
                  <a:pt x="211408" y="781801"/>
                  <a:pt x="218361" y="785111"/>
                  <a:pt x="224790" y="790207"/>
                </a:cubicBezTo>
                <a:cubicBezTo>
                  <a:pt x="244887" y="806114"/>
                  <a:pt x="263556" y="818115"/>
                  <a:pt x="291179" y="803732"/>
                </a:cubicBezTo>
                <a:cubicBezTo>
                  <a:pt x="310419" y="793731"/>
                  <a:pt x="321659" y="816877"/>
                  <a:pt x="337470" y="822973"/>
                </a:cubicBezTo>
                <a:cubicBezTo>
                  <a:pt x="358425" y="814591"/>
                  <a:pt x="380238" y="810495"/>
                  <a:pt x="402431" y="808876"/>
                </a:cubicBezTo>
                <a:cubicBezTo>
                  <a:pt x="406812" y="808495"/>
                  <a:pt x="411099" y="808019"/>
                  <a:pt x="415671" y="811352"/>
                </a:cubicBezTo>
                <a:cubicBezTo>
                  <a:pt x="424148" y="824211"/>
                  <a:pt x="424148" y="835165"/>
                  <a:pt x="419195" y="848690"/>
                </a:cubicBezTo>
                <a:cubicBezTo>
                  <a:pt x="401288" y="897839"/>
                  <a:pt x="402336" y="950036"/>
                  <a:pt x="394335" y="1000709"/>
                </a:cubicBezTo>
                <a:cubicBezTo>
                  <a:pt x="392334" y="1028618"/>
                  <a:pt x="402812" y="1076338"/>
                  <a:pt x="394049" y="1093102"/>
                </a:cubicBezTo>
                <a:cubicBezTo>
                  <a:pt x="387858" y="1102246"/>
                  <a:pt x="371379" y="1100055"/>
                  <a:pt x="361664" y="1089292"/>
                </a:cubicBezTo>
                <a:cubicBezTo>
                  <a:pt x="361664" y="1087482"/>
                  <a:pt x="354234" y="1083958"/>
                  <a:pt x="353949" y="1082148"/>
                </a:cubicBezTo>
                <a:cubicBezTo>
                  <a:pt x="324707" y="1067480"/>
                  <a:pt x="344043" y="1040619"/>
                  <a:pt x="346805" y="1018997"/>
                </a:cubicBezTo>
                <a:cubicBezTo>
                  <a:pt x="347472" y="1014235"/>
                  <a:pt x="347757" y="1009568"/>
                  <a:pt x="348234" y="1004900"/>
                </a:cubicBezTo>
                <a:cubicBezTo>
                  <a:pt x="351282" y="973182"/>
                  <a:pt x="351377" y="941654"/>
                  <a:pt x="351186" y="909936"/>
                </a:cubicBezTo>
                <a:cubicBezTo>
                  <a:pt x="351091" y="897268"/>
                  <a:pt x="347376" y="884504"/>
                  <a:pt x="345376" y="871836"/>
                </a:cubicBezTo>
                <a:cubicBezTo>
                  <a:pt x="343566" y="865740"/>
                  <a:pt x="341852" y="859739"/>
                  <a:pt x="340137" y="853643"/>
                </a:cubicBezTo>
                <a:cubicBezTo>
                  <a:pt x="339185" y="850310"/>
                  <a:pt x="338232" y="847071"/>
                  <a:pt x="337280" y="843737"/>
                </a:cubicBezTo>
                <a:cubicBezTo>
                  <a:pt x="308038" y="869836"/>
                  <a:pt x="292417" y="901554"/>
                  <a:pt x="293751" y="941654"/>
                </a:cubicBezTo>
                <a:cubicBezTo>
                  <a:pt x="294227" y="954037"/>
                  <a:pt x="289845" y="966610"/>
                  <a:pt x="287750" y="979088"/>
                </a:cubicBezTo>
                <a:cubicBezTo>
                  <a:pt x="287369" y="983374"/>
                  <a:pt x="287369" y="983374"/>
                  <a:pt x="286893" y="987565"/>
                </a:cubicBezTo>
                <a:cubicBezTo>
                  <a:pt x="284892" y="1020807"/>
                  <a:pt x="304419" y="1050335"/>
                  <a:pt x="284321" y="1072909"/>
                </a:cubicBezTo>
                <a:cubicBezTo>
                  <a:pt x="282797" y="1074814"/>
                  <a:pt x="277653" y="1077481"/>
                  <a:pt x="273462" y="1078719"/>
                </a:cubicBezTo>
                <a:cubicBezTo>
                  <a:pt x="217836" y="1095293"/>
                  <a:pt x="207930" y="1087673"/>
                  <a:pt x="210312" y="1029951"/>
                </a:cubicBezTo>
                <a:cubicBezTo>
                  <a:pt x="211455" y="1007663"/>
                  <a:pt x="213645" y="946988"/>
                  <a:pt x="202025" y="907841"/>
                </a:cubicBezTo>
                <a:cubicBezTo>
                  <a:pt x="198691" y="900316"/>
                  <a:pt x="190214" y="888505"/>
                  <a:pt x="183546" y="881266"/>
                </a:cubicBezTo>
                <a:cubicBezTo>
                  <a:pt x="173545" y="866312"/>
                  <a:pt x="159162" y="850310"/>
                  <a:pt x="160020" y="827164"/>
                </a:cubicBezTo>
                <a:cubicBezTo>
                  <a:pt x="160782" y="809257"/>
                  <a:pt x="165925" y="794588"/>
                  <a:pt x="181832" y="785540"/>
                </a:cubicBezTo>
                <a:cubicBezTo>
                  <a:pt x="189405" y="781254"/>
                  <a:pt x="196930" y="779872"/>
                  <a:pt x="204169" y="780837"/>
                </a:cubicBezTo>
                <a:close/>
                <a:moveTo>
                  <a:pt x="143922" y="726770"/>
                </a:moveTo>
                <a:cubicBezTo>
                  <a:pt x="159067" y="727436"/>
                  <a:pt x="170783" y="738581"/>
                  <a:pt x="169163" y="754583"/>
                </a:cubicBezTo>
                <a:cubicBezTo>
                  <a:pt x="167354" y="771632"/>
                  <a:pt x="155924" y="786968"/>
                  <a:pt x="138969" y="788873"/>
                </a:cubicBezTo>
                <a:cubicBezTo>
                  <a:pt x="118776" y="791159"/>
                  <a:pt x="115157" y="772109"/>
                  <a:pt x="118109" y="760679"/>
                </a:cubicBezTo>
                <a:cubicBezTo>
                  <a:pt x="121538" y="743153"/>
                  <a:pt x="124015" y="725912"/>
                  <a:pt x="143922" y="726770"/>
                </a:cubicBezTo>
                <a:close/>
                <a:moveTo>
                  <a:pt x="408289" y="701493"/>
                </a:moveTo>
                <a:cubicBezTo>
                  <a:pt x="412504" y="700028"/>
                  <a:pt x="417528" y="699338"/>
                  <a:pt x="422529" y="701528"/>
                </a:cubicBezTo>
                <a:cubicBezTo>
                  <a:pt x="440721" y="712768"/>
                  <a:pt x="423767" y="744867"/>
                  <a:pt x="415575" y="765632"/>
                </a:cubicBezTo>
                <a:cubicBezTo>
                  <a:pt x="411575" y="772585"/>
                  <a:pt x="405098" y="774871"/>
                  <a:pt x="399478" y="777728"/>
                </a:cubicBezTo>
                <a:cubicBezTo>
                  <a:pt x="392525" y="781348"/>
                  <a:pt x="385000" y="781824"/>
                  <a:pt x="376523" y="774585"/>
                </a:cubicBezTo>
                <a:cubicBezTo>
                  <a:pt x="366522" y="766108"/>
                  <a:pt x="383952" y="713625"/>
                  <a:pt x="398907" y="706100"/>
                </a:cubicBezTo>
                <a:cubicBezTo>
                  <a:pt x="400669" y="705196"/>
                  <a:pt x="404074" y="702957"/>
                  <a:pt x="408289" y="701493"/>
                </a:cubicBezTo>
                <a:close/>
                <a:moveTo>
                  <a:pt x="242411" y="688718"/>
                </a:moveTo>
                <a:cubicBezTo>
                  <a:pt x="252317" y="690742"/>
                  <a:pt x="260937" y="697433"/>
                  <a:pt x="267081" y="710292"/>
                </a:cubicBezTo>
                <a:cubicBezTo>
                  <a:pt x="273558" y="723817"/>
                  <a:pt x="274796" y="740010"/>
                  <a:pt x="277939" y="753154"/>
                </a:cubicBezTo>
                <a:cubicBezTo>
                  <a:pt x="282225" y="772680"/>
                  <a:pt x="272415" y="785634"/>
                  <a:pt x="257175" y="780586"/>
                </a:cubicBezTo>
                <a:cubicBezTo>
                  <a:pt x="234219" y="772966"/>
                  <a:pt x="209359" y="762870"/>
                  <a:pt x="194786" y="742391"/>
                </a:cubicBezTo>
                <a:cubicBezTo>
                  <a:pt x="181356" y="723531"/>
                  <a:pt x="190500" y="705243"/>
                  <a:pt x="210026" y="695147"/>
                </a:cubicBezTo>
                <a:cubicBezTo>
                  <a:pt x="221313" y="689337"/>
                  <a:pt x="232505" y="686693"/>
                  <a:pt x="242411" y="688718"/>
                </a:cubicBezTo>
                <a:close/>
                <a:moveTo>
                  <a:pt x="340840" y="672490"/>
                </a:moveTo>
                <a:cubicBezTo>
                  <a:pt x="347162" y="672978"/>
                  <a:pt x="353092" y="675621"/>
                  <a:pt x="357568" y="681336"/>
                </a:cubicBezTo>
                <a:cubicBezTo>
                  <a:pt x="375189" y="703910"/>
                  <a:pt x="359759" y="726198"/>
                  <a:pt x="353472" y="748011"/>
                </a:cubicBezTo>
                <a:cubicBezTo>
                  <a:pt x="348234" y="766108"/>
                  <a:pt x="338994" y="781539"/>
                  <a:pt x="316420" y="776776"/>
                </a:cubicBezTo>
                <a:cubicBezTo>
                  <a:pt x="295179" y="772299"/>
                  <a:pt x="297656" y="754583"/>
                  <a:pt x="298227" y="734866"/>
                </a:cubicBezTo>
                <a:cubicBezTo>
                  <a:pt x="298132" y="709815"/>
                  <a:pt x="295846" y="688956"/>
                  <a:pt x="321754" y="676573"/>
                </a:cubicBezTo>
                <a:cubicBezTo>
                  <a:pt x="327803" y="673668"/>
                  <a:pt x="334518" y="672001"/>
                  <a:pt x="340840" y="672490"/>
                </a:cubicBezTo>
                <a:close/>
                <a:moveTo>
                  <a:pt x="88975" y="556713"/>
                </a:moveTo>
                <a:cubicBezTo>
                  <a:pt x="98203" y="559678"/>
                  <a:pt x="105442" y="569798"/>
                  <a:pt x="110204" y="586848"/>
                </a:cubicBezTo>
                <a:cubicBezTo>
                  <a:pt x="114300" y="601421"/>
                  <a:pt x="119348" y="615709"/>
                  <a:pt x="123920" y="630091"/>
                </a:cubicBezTo>
                <a:cubicBezTo>
                  <a:pt x="126301" y="636664"/>
                  <a:pt x="127920" y="643617"/>
                  <a:pt x="131254" y="649618"/>
                </a:cubicBezTo>
                <a:cubicBezTo>
                  <a:pt x="131349" y="649808"/>
                  <a:pt x="131445" y="649903"/>
                  <a:pt x="131540" y="650094"/>
                </a:cubicBezTo>
                <a:cubicBezTo>
                  <a:pt x="161163" y="703434"/>
                  <a:pt x="160020" y="707434"/>
                  <a:pt x="108489" y="721627"/>
                </a:cubicBezTo>
                <a:cubicBezTo>
                  <a:pt x="98107" y="724484"/>
                  <a:pt x="92868" y="710006"/>
                  <a:pt x="92868" y="710006"/>
                </a:cubicBezTo>
                <a:cubicBezTo>
                  <a:pt x="87915" y="687622"/>
                  <a:pt x="71437" y="639235"/>
                  <a:pt x="60674" y="619804"/>
                </a:cubicBezTo>
                <a:cubicBezTo>
                  <a:pt x="55245" y="610184"/>
                  <a:pt x="39814" y="584086"/>
                  <a:pt x="55816" y="569512"/>
                </a:cubicBezTo>
                <a:cubicBezTo>
                  <a:pt x="68532" y="557940"/>
                  <a:pt x="79748" y="553748"/>
                  <a:pt x="88975" y="556713"/>
                </a:cubicBezTo>
                <a:close/>
                <a:moveTo>
                  <a:pt x="43339" y="426542"/>
                </a:moveTo>
                <a:cubicBezTo>
                  <a:pt x="60674" y="430542"/>
                  <a:pt x="48768" y="470738"/>
                  <a:pt x="64198" y="499123"/>
                </a:cubicBezTo>
                <a:cubicBezTo>
                  <a:pt x="82486" y="532746"/>
                  <a:pt x="84296" y="541223"/>
                  <a:pt x="55054" y="545509"/>
                </a:cubicBezTo>
                <a:cubicBezTo>
                  <a:pt x="45244" y="548748"/>
                  <a:pt x="35433" y="551700"/>
                  <a:pt x="35052" y="531031"/>
                </a:cubicBezTo>
                <a:cubicBezTo>
                  <a:pt x="26003" y="479977"/>
                  <a:pt x="24955" y="491693"/>
                  <a:pt x="15621" y="458736"/>
                </a:cubicBezTo>
                <a:cubicBezTo>
                  <a:pt x="9620" y="437686"/>
                  <a:pt x="17145" y="424161"/>
                  <a:pt x="43339" y="426542"/>
                </a:cubicBezTo>
                <a:close/>
                <a:moveTo>
                  <a:pt x="181927" y="419588"/>
                </a:moveTo>
                <a:cubicBezTo>
                  <a:pt x="199643" y="421874"/>
                  <a:pt x="208978" y="435495"/>
                  <a:pt x="209549" y="451973"/>
                </a:cubicBezTo>
                <a:cubicBezTo>
                  <a:pt x="209740" y="480263"/>
                  <a:pt x="224027" y="575132"/>
                  <a:pt x="230981" y="594372"/>
                </a:cubicBezTo>
                <a:cubicBezTo>
                  <a:pt x="231552" y="597992"/>
                  <a:pt x="234981" y="616565"/>
                  <a:pt x="235934" y="622280"/>
                </a:cubicBezTo>
                <a:cubicBezTo>
                  <a:pt x="241934" y="658666"/>
                  <a:pt x="241458" y="672382"/>
                  <a:pt x="185642" y="676382"/>
                </a:cubicBezTo>
                <a:cubicBezTo>
                  <a:pt x="170021" y="677525"/>
                  <a:pt x="167449" y="662476"/>
                  <a:pt x="167925" y="650379"/>
                </a:cubicBezTo>
                <a:cubicBezTo>
                  <a:pt x="168687" y="631615"/>
                  <a:pt x="171545" y="612851"/>
                  <a:pt x="172973" y="594086"/>
                </a:cubicBezTo>
                <a:cubicBezTo>
                  <a:pt x="173640" y="585323"/>
                  <a:pt x="172878" y="576846"/>
                  <a:pt x="170306" y="568940"/>
                </a:cubicBezTo>
                <a:cubicBezTo>
                  <a:pt x="168211" y="562559"/>
                  <a:pt x="158591" y="522363"/>
                  <a:pt x="153161" y="508838"/>
                </a:cubicBezTo>
                <a:cubicBezTo>
                  <a:pt x="142589" y="488549"/>
                  <a:pt x="140207" y="460070"/>
                  <a:pt x="144589" y="444734"/>
                </a:cubicBezTo>
                <a:cubicBezTo>
                  <a:pt x="150875" y="427208"/>
                  <a:pt x="163353" y="417302"/>
                  <a:pt x="181927" y="419588"/>
                </a:cubicBezTo>
                <a:close/>
                <a:moveTo>
                  <a:pt x="390239" y="414160"/>
                </a:moveTo>
                <a:cubicBezTo>
                  <a:pt x="409860" y="417113"/>
                  <a:pt x="406812" y="437020"/>
                  <a:pt x="408146" y="451879"/>
                </a:cubicBezTo>
                <a:cubicBezTo>
                  <a:pt x="412242" y="498266"/>
                  <a:pt x="387096" y="541700"/>
                  <a:pt x="394049" y="588658"/>
                </a:cubicBezTo>
                <a:cubicBezTo>
                  <a:pt x="395763" y="600088"/>
                  <a:pt x="394335" y="611899"/>
                  <a:pt x="394335" y="631140"/>
                </a:cubicBezTo>
                <a:cubicBezTo>
                  <a:pt x="416147" y="612851"/>
                  <a:pt x="419004" y="593516"/>
                  <a:pt x="423291" y="574847"/>
                </a:cubicBezTo>
                <a:cubicBezTo>
                  <a:pt x="428053" y="554273"/>
                  <a:pt x="428053" y="532365"/>
                  <a:pt x="439388" y="513506"/>
                </a:cubicBezTo>
                <a:cubicBezTo>
                  <a:pt x="444436" y="505028"/>
                  <a:pt x="450818" y="497694"/>
                  <a:pt x="461962" y="500361"/>
                </a:cubicBezTo>
                <a:cubicBezTo>
                  <a:pt x="472821" y="502933"/>
                  <a:pt x="477964" y="512172"/>
                  <a:pt x="476059" y="521888"/>
                </a:cubicBezTo>
                <a:cubicBezTo>
                  <a:pt x="467296" y="569417"/>
                  <a:pt x="457676" y="616852"/>
                  <a:pt x="447579" y="664191"/>
                </a:cubicBezTo>
                <a:cubicBezTo>
                  <a:pt x="444912" y="676478"/>
                  <a:pt x="433197" y="678669"/>
                  <a:pt x="422529" y="680574"/>
                </a:cubicBezTo>
                <a:cubicBezTo>
                  <a:pt x="419004" y="680384"/>
                  <a:pt x="415575" y="680003"/>
                  <a:pt x="412337" y="679336"/>
                </a:cubicBezTo>
                <a:cubicBezTo>
                  <a:pt x="403193" y="677431"/>
                  <a:pt x="395859" y="672954"/>
                  <a:pt x="393477" y="660857"/>
                </a:cubicBezTo>
                <a:cubicBezTo>
                  <a:pt x="391287" y="650094"/>
                  <a:pt x="383190" y="643713"/>
                  <a:pt x="373475" y="644094"/>
                </a:cubicBezTo>
                <a:cubicBezTo>
                  <a:pt x="332422" y="645713"/>
                  <a:pt x="334518" y="620376"/>
                  <a:pt x="338328" y="593706"/>
                </a:cubicBezTo>
                <a:cubicBezTo>
                  <a:pt x="338518" y="592468"/>
                  <a:pt x="338709" y="591325"/>
                  <a:pt x="338899" y="590087"/>
                </a:cubicBezTo>
                <a:cubicBezTo>
                  <a:pt x="340423" y="579609"/>
                  <a:pt x="342519" y="569227"/>
                  <a:pt x="344328" y="558845"/>
                </a:cubicBezTo>
                <a:cubicBezTo>
                  <a:pt x="353091" y="532461"/>
                  <a:pt x="351567" y="505124"/>
                  <a:pt x="350805" y="477977"/>
                </a:cubicBezTo>
                <a:cubicBezTo>
                  <a:pt x="350424" y="466166"/>
                  <a:pt x="349281" y="454641"/>
                  <a:pt x="354615" y="443211"/>
                </a:cubicBezTo>
                <a:cubicBezTo>
                  <a:pt x="361950" y="427400"/>
                  <a:pt x="371665" y="411398"/>
                  <a:pt x="390239" y="414160"/>
                </a:cubicBezTo>
                <a:close/>
                <a:moveTo>
                  <a:pt x="286892" y="395205"/>
                </a:moveTo>
                <a:cubicBezTo>
                  <a:pt x="300513" y="395205"/>
                  <a:pt x="306799" y="409016"/>
                  <a:pt x="309371" y="415779"/>
                </a:cubicBezTo>
                <a:cubicBezTo>
                  <a:pt x="319849" y="436353"/>
                  <a:pt x="318706" y="459689"/>
                  <a:pt x="315848" y="479977"/>
                </a:cubicBezTo>
                <a:cubicBezTo>
                  <a:pt x="315848" y="479977"/>
                  <a:pt x="308609" y="549034"/>
                  <a:pt x="312133" y="583895"/>
                </a:cubicBezTo>
                <a:cubicBezTo>
                  <a:pt x="312228" y="584943"/>
                  <a:pt x="312324" y="585991"/>
                  <a:pt x="312419" y="587039"/>
                </a:cubicBezTo>
                <a:cubicBezTo>
                  <a:pt x="313848" y="602088"/>
                  <a:pt x="315848" y="617328"/>
                  <a:pt x="314610" y="632187"/>
                </a:cubicBezTo>
                <a:cubicBezTo>
                  <a:pt x="313086" y="649999"/>
                  <a:pt x="301751" y="652380"/>
                  <a:pt x="287178" y="644569"/>
                </a:cubicBezTo>
                <a:cubicBezTo>
                  <a:pt x="258698" y="658190"/>
                  <a:pt x="248697" y="647046"/>
                  <a:pt x="252697" y="618185"/>
                </a:cubicBezTo>
                <a:cubicBezTo>
                  <a:pt x="254412" y="605517"/>
                  <a:pt x="257269" y="592944"/>
                  <a:pt x="259555" y="580371"/>
                </a:cubicBezTo>
                <a:cubicBezTo>
                  <a:pt x="259555" y="575894"/>
                  <a:pt x="259555" y="571418"/>
                  <a:pt x="259555" y="566941"/>
                </a:cubicBezTo>
                <a:cubicBezTo>
                  <a:pt x="259555" y="549986"/>
                  <a:pt x="259460" y="533032"/>
                  <a:pt x="259460" y="516077"/>
                </a:cubicBezTo>
                <a:cubicBezTo>
                  <a:pt x="260317" y="500742"/>
                  <a:pt x="237076" y="413779"/>
                  <a:pt x="252126" y="408826"/>
                </a:cubicBezTo>
                <a:cubicBezTo>
                  <a:pt x="256507" y="405778"/>
                  <a:pt x="260984" y="403206"/>
                  <a:pt x="265651" y="401110"/>
                </a:cubicBezTo>
                <a:cubicBezTo>
                  <a:pt x="272414" y="397967"/>
                  <a:pt x="279463" y="395205"/>
                  <a:pt x="286892" y="395205"/>
                </a:cubicBezTo>
                <a:close/>
                <a:moveTo>
                  <a:pt x="501110" y="349675"/>
                </a:moveTo>
                <a:cubicBezTo>
                  <a:pt x="518826" y="352628"/>
                  <a:pt x="510158" y="365201"/>
                  <a:pt x="507491" y="374440"/>
                </a:cubicBezTo>
                <a:cubicBezTo>
                  <a:pt x="499490" y="402825"/>
                  <a:pt x="492823" y="431305"/>
                  <a:pt x="495871" y="461023"/>
                </a:cubicBezTo>
                <a:cubicBezTo>
                  <a:pt x="497300" y="474739"/>
                  <a:pt x="494442" y="484454"/>
                  <a:pt x="480536" y="484835"/>
                </a:cubicBezTo>
                <a:cubicBezTo>
                  <a:pt x="458152" y="481978"/>
                  <a:pt x="439388" y="478834"/>
                  <a:pt x="451770" y="450164"/>
                </a:cubicBezTo>
                <a:cubicBezTo>
                  <a:pt x="463010" y="424161"/>
                  <a:pt x="472344" y="397586"/>
                  <a:pt x="471963" y="368630"/>
                </a:cubicBezTo>
                <a:cubicBezTo>
                  <a:pt x="471582" y="346723"/>
                  <a:pt x="487108" y="347389"/>
                  <a:pt x="501110" y="349675"/>
                </a:cubicBezTo>
                <a:close/>
                <a:moveTo>
                  <a:pt x="13620" y="332149"/>
                </a:moveTo>
                <a:cubicBezTo>
                  <a:pt x="29146" y="343293"/>
                  <a:pt x="24003" y="358724"/>
                  <a:pt x="31337" y="372821"/>
                </a:cubicBezTo>
                <a:cubicBezTo>
                  <a:pt x="36480" y="382727"/>
                  <a:pt x="37719" y="393585"/>
                  <a:pt x="26955" y="401205"/>
                </a:cubicBezTo>
                <a:cubicBezTo>
                  <a:pt x="20383" y="405872"/>
                  <a:pt x="12001" y="405396"/>
                  <a:pt x="8763" y="397967"/>
                </a:cubicBezTo>
                <a:cubicBezTo>
                  <a:pt x="285" y="378155"/>
                  <a:pt x="190" y="360057"/>
                  <a:pt x="0" y="339102"/>
                </a:cubicBezTo>
                <a:cubicBezTo>
                  <a:pt x="-96" y="332435"/>
                  <a:pt x="9810" y="330149"/>
                  <a:pt x="13620" y="332149"/>
                </a:cubicBezTo>
                <a:close/>
                <a:moveTo>
                  <a:pt x="503682" y="254521"/>
                </a:moveTo>
                <a:cubicBezTo>
                  <a:pt x="525970" y="255092"/>
                  <a:pt x="516255" y="287287"/>
                  <a:pt x="518350" y="305956"/>
                </a:cubicBezTo>
                <a:cubicBezTo>
                  <a:pt x="519779" y="318910"/>
                  <a:pt x="517207" y="331578"/>
                  <a:pt x="502920" y="332340"/>
                </a:cubicBezTo>
                <a:cubicBezTo>
                  <a:pt x="486346" y="333197"/>
                  <a:pt x="487299" y="318243"/>
                  <a:pt x="486632" y="304432"/>
                </a:cubicBezTo>
                <a:cubicBezTo>
                  <a:pt x="486632" y="299288"/>
                  <a:pt x="484917" y="254044"/>
                  <a:pt x="503682" y="254521"/>
                </a:cubicBezTo>
                <a:close/>
                <a:moveTo>
                  <a:pt x="369093" y="238995"/>
                </a:moveTo>
                <a:cubicBezTo>
                  <a:pt x="380142" y="234709"/>
                  <a:pt x="393191" y="235471"/>
                  <a:pt x="403288" y="241472"/>
                </a:cubicBezTo>
                <a:cubicBezTo>
                  <a:pt x="413670" y="247663"/>
                  <a:pt x="406812" y="258331"/>
                  <a:pt x="405479" y="267284"/>
                </a:cubicBezTo>
                <a:cubicBezTo>
                  <a:pt x="400716" y="298907"/>
                  <a:pt x="396716" y="330911"/>
                  <a:pt x="408146" y="361677"/>
                </a:cubicBezTo>
                <a:cubicBezTo>
                  <a:pt x="417861" y="387585"/>
                  <a:pt x="405193" y="393491"/>
                  <a:pt x="386143" y="394443"/>
                </a:cubicBezTo>
                <a:cubicBezTo>
                  <a:pt x="361187" y="394919"/>
                  <a:pt x="349186" y="386061"/>
                  <a:pt x="357187" y="362058"/>
                </a:cubicBezTo>
                <a:cubicBezTo>
                  <a:pt x="367855" y="329768"/>
                  <a:pt x="366807" y="296907"/>
                  <a:pt x="363188" y="263855"/>
                </a:cubicBezTo>
                <a:cubicBezTo>
                  <a:pt x="362235" y="254711"/>
                  <a:pt x="357377" y="243567"/>
                  <a:pt x="369093" y="238995"/>
                </a:cubicBezTo>
                <a:close/>
                <a:moveTo>
                  <a:pt x="150459" y="229267"/>
                </a:moveTo>
                <a:cubicBezTo>
                  <a:pt x="158591" y="228231"/>
                  <a:pt x="167163" y="230088"/>
                  <a:pt x="174497" y="237756"/>
                </a:cubicBezTo>
                <a:cubicBezTo>
                  <a:pt x="181736" y="252425"/>
                  <a:pt x="170973" y="318243"/>
                  <a:pt x="181736" y="357867"/>
                </a:cubicBezTo>
                <a:cubicBezTo>
                  <a:pt x="185356" y="371106"/>
                  <a:pt x="194309" y="385680"/>
                  <a:pt x="179260" y="396824"/>
                </a:cubicBezTo>
                <a:cubicBezTo>
                  <a:pt x="169354" y="404158"/>
                  <a:pt x="156209" y="404063"/>
                  <a:pt x="145160" y="399681"/>
                </a:cubicBezTo>
                <a:cubicBezTo>
                  <a:pt x="128015" y="392919"/>
                  <a:pt x="132111" y="376536"/>
                  <a:pt x="131825" y="362820"/>
                </a:cubicBezTo>
                <a:cubicBezTo>
                  <a:pt x="131444" y="345008"/>
                  <a:pt x="131635" y="327292"/>
                  <a:pt x="131540" y="309575"/>
                </a:cubicBezTo>
                <a:cubicBezTo>
                  <a:pt x="131349" y="307384"/>
                  <a:pt x="126206" y="273951"/>
                  <a:pt x="125348" y="254520"/>
                </a:cubicBezTo>
                <a:cubicBezTo>
                  <a:pt x="125348" y="254520"/>
                  <a:pt x="124777" y="241185"/>
                  <a:pt x="129063" y="238137"/>
                </a:cubicBezTo>
                <a:cubicBezTo>
                  <a:pt x="134635" y="234232"/>
                  <a:pt x="142327" y="230303"/>
                  <a:pt x="150459" y="229267"/>
                </a:cubicBezTo>
                <a:close/>
                <a:moveTo>
                  <a:pt x="289179" y="198609"/>
                </a:moveTo>
                <a:cubicBezTo>
                  <a:pt x="306514" y="198132"/>
                  <a:pt x="316706" y="200895"/>
                  <a:pt x="313087" y="221850"/>
                </a:cubicBezTo>
                <a:cubicBezTo>
                  <a:pt x="304800" y="270046"/>
                  <a:pt x="306419" y="318243"/>
                  <a:pt x="316039" y="366249"/>
                </a:cubicBezTo>
                <a:cubicBezTo>
                  <a:pt x="317944" y="374440"/>
                  <a:pt x="297180" y="380155"/>
                  <a:pt x="286893" y="382536"/>
                </a:cubicBezTo>
                <a:cubicBezTo>
                  <a:pt x="280702" y="384060"/>
                  <a:pt x="267271" y="381393"/>
                  <a:pt x="259270" y="378250"/>
                </a:cubicBezTo>
                <a:cubicBezTo>
                  <a:pt x="255365" y="376726"/>
                  <a:pt x="253174" y="370821"/>
                  <a:pt x="253936" y="366630"/>
                </a:cubicBezTo>
                <a:cubicBezTo>
                  <a:pt x="258223" y="342817"/>
                  <a:pt x="270891" y="263474"/>
                  <a:pt x="262604" y="219278"/>
                </a:cubicBezTo>
                <a:cubicBezTo>
                  <a:pt x="258318" y="196894"/>
                  <a:pt x="274129" y="199085"/>
                  <a:pt x="289179" y="198609"/>
                </a:cubicBezTo>
                <a:close/>
                <a:moveTo>
                  <a:pt x="503395" y="179082"/>
                </a:moveTo>
                <a:cubicBezTo>
                  <a:pt x="515206" y="174891"/>
                  <a:pt x="522826" y="205562"/>
                  <a:pt x="514444" y="229946"/>
                </a:cubicBezTo>
                <a:cubicBezTo>
                  <a:pt x="513778" y="232041"/>
                  <a:pt x="496633" y="233375"/>
                  <a:pt x="495680" y="231756"/>
                </a:cubicBezTo>
                <a:cubicBezTo>
                  <a:pt x="483583" y="210515"/>
                  <a:pt x="492061" y="181464"/>
                  <a:pt x="503395" y="179082"/>
                </a:cubicBezTo>
                <a:close/>
                <a:moveTo>
                  <a:pt x="139446" y="129838"/>
                </a:moveTo>
                <a:cubicBezTo>
                  <a:pt x="152686" y="129362"/>
                  <a:pt x="155734" y="144126"/>
                  <a:pt x="156400" y="152889"/>
                </a:cubicBezTo>
                <a:cubicBezTo>
                  <a:pt x="156877" y="158604"/>
                  <a:pt x="156686" y="163176"/>
                  <a:pt x="156496" y="168319"/>
                </a:cubicBezTo>
                <a:cubicBezTo>
                  <a:pt x="156400" y="172034"/>
                  <a:pt x="156781" y="175844"/>
                  <a:pt x="157734" y="179463"/>
                </a:cubicBezTo>
                <a:cubicBezTo>
                  <a:pt x="160782" y="190894"/>
                  <a:pt x="166878" y="219659"/>
                  <a:pt x="151733" y="219754"/>
                </a:cubicBezTo>
                <a:cubicBezTo>
                  <a:pt x="149447" y="219754"/>
                  <a:pt x="138017" y="219469"/>
                  <a:pt x="136303" y="218992"/>
                </a:cubicBezTo>
                <a:cubicBezTo>
                  <a:pt x="125349" y="216040"/>
                  <a:pt x="125063" y="204133"/>
                  <a:pt x="124873" y="193084"/>
                </a:cubicBezTo>
                <a:cubicBezTo>
                  <a:pt x="124873" y="191560"/>
                  <a:pt x="124587" y="163176"/>
                  <a:pt x="125444" y="150507"/>
                </a:cubicBezTo>
                <a:cubicBezTo>
                  <a:pt x="126111" y="141363"/>
                  <a:pt x="127730" y="130314"/>
                  <a:pt x="139446" y="129838"/>
                </a:cubicBezTo>
                <a:close/>
                <a:moveTo>
                  <a:pt x="387572" y="123457"/>
                </a:moveTo>
                <a:cubicBezTo>
                  <a:pt x="396335" y="123552"/>
                  <a:pt x="399097" y="130886"/>
                  <a:pt x="399859" y="137935"/>
                </a:cubicBezTo>
                <a:cubicBezTo>
                  <a:pt x="401764" y="155366"/>
                  <a:pt x="402717" y="172892"/>
                  <a:pt x="404146" y="190418"/>
                </a:cubicBezTo>
                <a:cubicBezTo>
                  <a:pt x="406527" y="205848"/>
                  <a:pt x="400907" y="216516"/>
                  <a:pt x="384238" y="215659"/>
                </a:cubicBezTo>
                <a:cubicBezTo>
                  <a:pt x="368236" y="214802"/>
                  <a:pt x="367188" y="202895"/>
                  <a:pt x="368808" y="189942"/>
                </a:cubicBezTo>
                <a:cubicBezTo>
                  <a:pt x="370999" y="172511"/>
                  <a:pt x="372332" y="154985"/>
                  <a:pt x="374713" y="137649"/>
                </a:cubicBezTo>
                <a:cubicBezTo>
                  <a:pt x="375666" y="130696"/>
                  <a:pt x="378714" y="123457"/>
                  <a:pt x="387572" y="123457"/>
                </a:cubicBezTo>
                <a:close/>
                <a:moveTo>
                  <a:pt x="284607" y="91357"/>
                </a:moveTo>
                <a:cubicBezTo>
                  <a:pt x="317754" y="96310"/>
                  <a:pt x="301942" y="128505"/>
                  <a:pt x="301752" y="143078"/>
                </a:cubicBezTo>
                <a:cubicBezTo>
                  <a:pt x="302990" y="159080"/>
                  <a:pt x="302514" y="180702"/>
                  <a:pt x="287274" y="178606"/>
                </a:cubicBezTo>
                <a:cubicBezTo>
                  <a:pt x="261747" y="175082"/>
                  <a:pt x="266414" y="153079"/>
                  <a:pt x="267367" y="136410"/>
                </a:cubicBezTo>
                <a:cubicBezTo>
                  <a:pt x="268224" y="119456"/>
                  <a:pt x="260032" y="87738"/>
                  <a:pt x="284607" y="91357"/>
                </a:cubicBezTo>
                <a:close/>
                <a:moveTo>
                  <a:pt x="137208" y="40982"/>
                </a:moveTo>
                <a:cubicBezTo>
                  <a:pt x="139255" y="41232"/>
                  <a:pt x="141494" y="42160"/>
                  <a:pt x="142684" y="44399"/>
                </a:cubicBezTo>
                <a:cubicBezTo>
                  <a:pt x="153733" y="65163"/>
                  <a:pt x="154972" y="86213"/>
                  <a:pt x="145637" y="109931"/>
                </a:cubicBezTo>
                <a:cubicBezTo>
                  <a:pt x="142589" y="113550"/>
                  <a:pt x="129064" y="115360"/>
                  <a:pt x="124968" y="109454"/>
                </a:cubicBezTo>
                <a:cubicBezTo>
                  <a:pt x="124873" y="107168"/>
                  <a:pt x="121634" y="93357"/>
                  <a:pt x="121920" y="91071"/>
                </a:cubicBezTo>
                <a:cubicBezTo>
                  <a:pt x="124111" y="70688"/>
                  <a:pt x="117348" y="60115"/>
                  <a:pt x="132874" y="41636"/>
                </a:cubicBezTo>
                <a:cubicBezTo>
                  <a:pt x="133303" y="41160"/>
                  <a:pt x="135160" y="40731"/>
                  <a:pt x="137208" y="40982"/>
                </a:cubicBezTo>
                <a:close/>
                <a:moveTo>
                  <a:pt x="383666" y="39922"/>
                </a:moveTo>
                <a:cubicBezTo>
                  <a:pt x="399287" y="40113"/>
                  <a:pt x="392524" y="59639"/>
                  <a:pt x="392524" y="69450"/>
                </a:cubicBezTo>
                <a:cubicBezTo>
                  <a:pt x="393858" y="87357"/>
                  <a:pt x="399192" y="96120"/>
                  <a:pt x="380618" y="99168"/>
                </a:cubicBezTo>
                <a:cubicBezTo>
                  <a:pt x="370045" y="100787"/>
                  <a:pt x="366045" y="90786"/>
                  <a:pt x="368617" y="82499"/>
                </a:cubicBezTo>
                <a:cubicBezTo>
                  <a:pt x="373093" y="67640"/>
                  <a:pt x="365759" y="39636"/>
                  <a:pt x="383666" y="39922"/>
                </a:cubicBezTo>
                <a:close/>
                <a:moveTo>
                  <a:pt x="285655" y="13"/>
                </a:moveTo>
                <a:cubicBezTo>
                  <a:pt x="300704" y="584"/>
                  <a:pt x="295846" y="24778"/>
                  <a:pt x="298132" y="39256"/>
                </a:cubicBezTo>
                <a:cubicBezTo>
                  <a:pt x="299180" y="45923"/>
                  <a:pt x="300609" y="52781"/>
                  <a:pt x="301657" y="59639"/>
                </a:cubicBezTo>
                <a:cubicBezTo>
                  <a:pt x="303657" y="69641"/>
                  <a:pt x="270986" y="69641"/>
                  <a:pt x="270986" y="57734"/>
                </a:cubicBezTo>
                <a:cubicBezTo>
                  <a:pt x="270986" y="57734"/>
                  <a:pt x="270700" y="46590"/>
                  <a:pt x="271653" y="36779"/>
                </a:cubicBezTo>
                <a:cubicBezTo>
                  <a:pt x="272986" y="22873"/>
                  <a:pt x="267081" y="-654"/>
                  <a:pt x="285655" y="13"/>
                </a:cubicBezTo>
                <a:close/>
              </a:path>
            </a:pathLst>
          </a:custGeom>
          <a:solidFill>
            <a:schemeClr val="accent1"/>
          </a:solidFill>
          <a:ln w="9525" cap="flat">
            <a:noFill/>
            <a:prstDash val="solid"/>
            <a:miter/>
          </a:ln>
        </p:spPr>
        <p:txBody>
          <a:bodyPr rtlCol="0" anchor="ctr"/>
          <a:lstStyle/>
          <a:p>
            <a:endParaRPr lang="en-US" dirty="0"/>
          </a:p>
        </p:txBody>
      </p:sp>
      <p:sp>
        <p:nvSpPr>
          <p:cNvPr id="27" name="Freeform 5">
            <a:extLst>
              <a:ext uri="{FF2B5EF4-FFF2-40B4-BE49-F238E27FC236}">
                <a16:creationId xmlns:a16="http://schemas.microsoft.com/office/drawing/2014/main" id="{7B3B11BE-99E5-4AE2-845E-0C84C46BAF59}"/>
              </a:ext>
            </a:extLst>
          </p:cNvPr>
          <p:cNvSpPr>
            <a:spLocks/>
          </p:cNvSpPr>
          <p:nvPr/>
        </p:nvSpPr>
        <p:spPr bwMode="auto">
          <a:xfrm>
            <a:off x="10707697" y="5366142"/>
            <a:ext cx="944563" cy="1012438"/>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E9475A"/>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5">
            <a:extLst>
              <a:ext uri="{FF2B5EF4-FFF2-40B4-BE49-F238E27FC236}">
                <a16:creationId xmlns:a16="http://schemas.microsoft.com/office/drawing/2014/main" id="{DA79ED4E-8FF2-42B6-9149-D07EFC6028F2}"/>
              </a:ext>
            </a:extLst>
          </p:cNvPr>
          <p:cNvSpPr>
            <a:spLocks/>
          </p:cNvSpPr>
          <p:nvPr/>
        </p:nvSpPr>
        <p:spPr bwMode="auto">
          <a:xfrm rot="16200000">
            <a:off x="10673043" y="444767"/>
            <a:ext cx="1029747" cy="928688"/>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chemeClr val="tx1">
                <a:lumMod val="95000"/>
                <a:lumOff val="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Tree>
    <p:extLst>
      <p:ext uri="{BB962C8B-B14F-4D97-AF65-F5344CB8AC3E}">
        <p14:creationId xmlns:p14="http://schemas.microsoft.com/office/powerpoint/2010/main" val="422209999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22F77BF0-8361-43DC-8957-27B607B5FE57}"/>
              </a:ext>
            </a:extLst>
          </p:cNvPr>
          <p:cNvSpPr>
            <a:spLocks noGrp="1"/>
          </p:cNvSpPr>
          <p:nvPr>
            <p:ph type="title"/>
          </p:nvPr>
        </p:nvSpPr>
        <p:spPr>
          <a:xfrm>
            <a:off x="343414" y="145221"/>
            <a:ext cx="8474700" cy="708300"/>
          </a:xfrm>
          <a:prstGeom prst="rect">
            <a:avLst/>
          </a:prstGeom>
        </p:spPr>
        <p:txBody>
          <a:bodyPr/>
          <a:lstStyle/>
          <a:p>
            <a:endParaRPr lang="es-PE" dirty="0"/>
          </a:p>
        </p:txBody>
      </p:sp>
      <p:grpSp>
        <p:nvGrpSpPr>
          <p:cNvPr id="3" name="Group 2">
            <a:extLst>
              <a:ext uri="{FF2B5EF4-FFF2-40B4-BE49-F238E27FC236}">
                <a16:creationId xmlns:a16="http://schemas.microsoft.com/office/drawing/2014/main" id="{44D12CE2-4026-40DC-BC09-CCE413B25852}"/>
              </a:ext>
            </a:extLst>
          </p:cNvPr>
          <p:cNvGrpSpPr>
            <a:grpSpLocks noChangeAspect="1"/>
          </p:cNvGrpSpPr>
          <p:nvPr/>
        </p:nvGrpSpPr>
        <p:grpSpPr>
          <a:xfrm>
            <a:off x="6347026" y="2101226"/>
            <a:ext cx="1109955" cy="3960000"/>
            <a:chOff x="3303186" y="2057490"/>
            <a:chExt cx="1009050" cy="3600000"/>
          </a:xfrm>
        </p:grpSpPr>
        <p:sp>
          <p:nvSpPr>
            <p:cNvPr id="4" name="Freeform 9">
              <a:extLst>
                <a:ext uri="{FF2B5EF4-FFF2-40B4-BE49-F238E27FC236}">
                  <a16:creationId xmlns:a16="http://schemas.microsoft.com/office/drawing/2014/main" id="{D625EAE4-1B1E-4A55-9C37-E3F3FAE78B07}"/>
                </a:ext>
              </a:extLst>
            </p:cNvPr>
            <p:cNvSpPr>
              <a:spLocks noChangeAspect="1"/>
            </p:cNvSpPr>
            <p:nvPr/>
          </p:nvSpPr>
          <p:spPr bwMode="auto">
            <a:xfrm>
              <a:off x="3636908" y="2057490"/>
              <a:ext cx="341606" cy="360000"/>
            </a:xfrm>
            <a:custGeom>
              <a:avLst/>
              <a:gdLst/>
              <a:ahLst/>
              <a:cxnLst/>
              <a:rect l="l" t="t" r="r" b="b"/>
              <a:pathLst>
                <a:path w="341606" h="360000">
                  <a:moveTo>
                    <a:pt x="119562" y="0"/>
                  </a:moveTo>
                  <a:lnTo>
                    <a:pt x="166861" y="3942"/>
                  </a:lnTo>
                  <a:lnTo>
                    <a:pt x="207591" y="15766"/>
                  </a:lnTo>
                  <a:lnTo>
                    <a:pt x="240438" y="35475"/>
                  </a:lnTo>
                  <a:lnTo>
                    <a:pt x="269343" y="59124"/>
                  </a:lnTo>
                  <a:lnTo>
                    <a:pt x="292993" y="90657"/>
                  </a:lnTo>
                  <a:lnTo>
                    <a:pt x="312701" y="123504"/>
                  </a:lnTo>
                  <a:lnTo>
                    <a:pt x="324525" y="161606"/>
                  </a:lnTo>
                  <a:lnTo>
                    <a:pt x="324525" y="240438"/>
                  </a:lnTo>
                  <a:lnTo>
                    <a:pt x="341606" y="262774"/>
                  </a:lnTo>
                  <a:lnTo>
                    <a:pt x="333723" y="290365"/>
                  </a:lnTo>
                  <a:lnTo>
                    <a:pt x="324525" y="315329"/>
                  </a:lnTo>
                  <a:lnTo>
                    <a:pt x="310073" y="336351"/>
                  </a:lnTo>
                  <a:lnTo>
                    <a:pt x="298248" y="356059"/>
                  </a:lnTo>
                  <a:lnTo>
                    <a:pt x="295538" y="360000"/>
                  </a:lnTo>
                  <a:lnTo>
                    <a:pt x="59190" y="360000"/>
                  </a:lnTo>
                  <a:lnTo>
                    <a:pt x="44672" y="342920"/>
                  </a:lnTo>
                  <a:lnTo>
                    <a:pt x="23650" y="316642"/>
                  </a:lnTo>
                  <a:lnTo>
                    <a:pt x="6570" y="290365"/>
                  </a:lnTo>
                  <a:lnTo>
                    <a:pt x="0" y="266715"/>
                  </a:lnTo>
                  <a:lnTo>
                    <a:pt x="6570" y="250949"/>
                  </a:lnTo>
                  <a:lnTo>
                    <a:pt x="6570" y="228613"/>
                  </a:lnTo>
                  <a:lnTo>
                    <a:pt x="2628" y="202336"/>
                  </a:lnTo>
                  <a:lnTo>
                    <a:pt x="2628" y="178686"/>
                  </a:lnTo>
                  <a:lnTo>
                    <a:pt x="3942" y="152409"/>
                  </a:lnTo>
                  <a:lnTo>
                    <a:pt x="18394" y="109051"/>
                  </a:lnTo>
                  <a:lnTo>
                    <a:pt x="42044" y="70949"/>
                  </a:lnTo>
                  <a:lnTo>
                    <a:pt x="70949" y="35475"/>
                  </a:lnTo>
                  <a:lnTo>
                    <a:pt x="97226" y="3942"/>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5" name="Freeform 9">
              <a:extLst>
                <a:ext uri="{FF2B5EF4-FFF2-40B4-BE49-F238E27FC236}">
                  <a16:creationId xmlns:a16="http://schemas.microsoft.com/office/drawing/2014/main" id="{AE85ABB1-437E-4EBF-A52D-A7F669AAC500}"/>
                </a:ext>
              </a:extLst>
            </p:cNvPr>
            <p:cNvSpPr>
              <a:spLocks noChangeAspect="1"/>
            </p:cNvSpPr>
            <p:nvPr/>
          </p:nvSpPr>
          <p:spPr bwMode="auto">
            <a:xfrm>
              <a:off x="3403185" y="2417490"/>
              <a:ext cx="809052" cy="360000"/>
            </a:xfrm>
            <a:custGeom>
              <a:avLst/>
              <a:gdLst/>
              <a:ahLst/>
              <a:cxnLst/>
              <a:rect l="l" t="t" r="r" b="b"/>
              <a:pathLst>
                <a:path w="809052" h="360000">
                  <a:moveTo>
                    <a:pt x="287408" y="0"/>
                  </a:moveTo>
                  <a:lnTo>
                    <a:pt x="523757" y="0"/>
                  </a:lnTo>
                  <a:lnTo>
                    <a:pt x="512014" y="17080"/>
                  </a:lnTo>
                  <a:lnTo>
                    <a:pt x="500189" y="38102"/>
                  </a:lnTo>
                  <a:lnTo>
                    <a:pt x="494933" y="64380"/>
                  </a:lnTo>
                  <a:lnTo>
                    <a:pt x="493619" y="98540"/>
                  </a:lnTo>
                  <a:lnTo>
                    <a:pt x="500189" y="139270"/>
                  </a:lnTo>
                  <a:lnTo>
                    <a:pt x="531722" y="151095"/>
                  </a:lnTo>
                  <a:lnTo>
                    <a:pt x="569824" y="165548"/>
                  </a:lnTo>
                  <a:lnTo>
                    <a:pt x="610554" y="177372"/>
                  </a:lnTo>
                  <a:lnTo>
                    <a:pt x="651284" y="191825"/>
                  </a:lnTo>
                  <a:lnTo>
                    <a:pt x="690700" y="206278"/>
                  </a:lnTo>
                  <a:lnTo>
                    <a:pt x="727488" y="224672"/>
                  </a:lnTo>
                  <a:lnTo>
                    <a:pt x="756393" y="244380"/>
                  </a:lnTo>
                  <a:lnTo>
                    <a:pt x="780042" y="270657"/>
                  </a:lnTo>
                  <a:lnTo>
                    <a:pt x="798437" y="311387"/>
                  </a:lnTo>
                  <a:lnTo>
                    <a:pt x="808948" y="356059"/>
                  </a:lnTo>
                  <a:lnTo>
                    <a:pt x="809052" y="360000"/>
                  </a:lnTo>
                  <a:lnTo>
                    <a:pt x="0" y="360000"/>
                  </a:lnTo>
                  <a:lnTo>
                    <a:pt x="919" y="350803"/>
                  </a:lnTo>
                  <a:lnTo>
                    <a:pt x="12744" y="306132"/>
                  </a:lnTo>
                  <a:lnTo>
                    <a:pt x="32452" y="265402"/>
                  </a:lnTo>
                  <a:lnTo>
                    <a:pt x="56102" y="241752"/>
                  </a:lnTo>
                  <a:lnTo>
                    <a:pt x="85007" y="224672"/>
                  </a:lnTo>
                  <a:lnTo>
                    <a:pt x="117853" y="212847"/>
                  </a:lnTo>
                  <a:lnTo>
                    <a:pt x="155956" y="203650"/>
                  </a:lnTo>
                  <a:lnTo>
                    <a:pt x="194058" y="193139"/>
                  </a:lnTo>
                  <a:lnTo>
                    <a:pt x="232160" y="181314"/>
                  </a:lnTo>
                  <a:lnTo>
                    <a:pt x="263693" y="169489"/>
                  </a:lnTo>
                  <a:lnTo>
                    <a:pt x="292598" y="151095"/>
                  </a:lnTo>
                  <a:lnTo>
                    <a:pt x="310992" y="127445"/>
                  </a:lnTo>
                  <a:lnTo>
                    <a:pt x="325444" y="95913"/>
                  </a:lnTo>
                  <a:lnTo>
                    <a:pt x="322817" y="67007"/>
                  </a:lnTo>
                  <a:lnTo>
                    <a:pt x="313620" y="38102"/>
                  </a:lnTo>
                  <a:lnTo>
                    <a:pt x="295226" y="9197"/>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6" name="Freeform 9">
              <a:extLst>
                <a:ext uri="{FF2B5EF4-FFF2-40B4-BE49-F238E27FC236}">
                  <a16:creationId xmlns:a16="http://schemas.microsoft.com/office/drawing/2014/main" id="{98A8C9A1-514C-49FF-814B-7F37CD655AB3}"/>
                </a:ext>
              </a:extLst>
            </p:cNvPr>
            <p:cNvSpPr>
              <a:spLocks noChangeAspect="1"/>
            </p:cNvSpPr>
            <p:nvPr/>
          </p:nvSpPr>
          <p:spPr bwMode="auto">
            <a:xfrm>
              <a:off x="3372324" y="2777490"/>
              <a:ext cx="870775" cy="360000"/>
            </a:xfrm>
            <a:custGeom>
              <a:avLst/>
              <a:gdLst/>
              <a:ahLst/>
              <a:cxnLst/>
              <a:rect l="l" t="t" r="r" b="b"/>
              <a:pathLst>
                <a:path w="870775" h="360000">
                  <a:moveTo>
                    <a:pt x="29253" y="0"/>
                  </a:moveTo>
                  <a:lnTo>
                    <a:pt x="838304" y="0"/>
                  </a:lnTo>
                  <a:lnTo>
                    <a:pt x="839514" y="45986"/>
                  </a:lnTo>
                  <a:lnTo>
                    <a:pt x="842142" y="98540"/>
                  </a:lnTo>
                  <a:lnTo>
                    <a:pt x="842142" y="153723"/>
                  </a:lnTo>
                  <a:lnTo>
                    <a:pt x="850025" y="208905"/>
                  </a:lnTo>
                  <a:lnTo>
                    <a:pt x="864478" y="306132"/>
                  </a:lnTo>
                  <a:lnTo>
                    <a:pt x="870775" y="360000"/>
                  </a:lnTo>
                  <a:lnTo>
                    <a:pt x="729003" y="360000"/>
                  </a:lnTo>
                  <a:lnTo>
                    <a:pt x="725208" y="342920"/>
                  </a:lnTo>
                  <a:lnTo>
                    <a:pt x="719953" y="316643"/>
                  </a:lnTo>
                  <a:lnTo>
                    <a:pt x="718639" y="287737"/>
                  </a:lnTo>
                  <a:lnTo>
                    <a:pt x="713383" y="258832"/>
                  </a:lnTo>
                  <a:lnTo>
                    <a:pt x="704186" y="235183"/>
                  </a:lnTo>
                  <a:lnTo>
                    <a:pt x="692361" y="218102"/>
                  </a:lnTo>
                  <a:lnTo>
                    <a:pt x="684478" y="253577"/>
                  </a:lnTo>
                  <a:lnTo>
                    <a:pt x="675281" y="287737"/>
                  </a:lnTo>
                  <a:lnTo>
                    <a:pt x="660829" y="320584"/>
                  </a:lnTo>
                  <a:lnTo>
                    <a:pt x="646376" y="357372"/>
                  </a:lnTo>
                  <a:lnTo>
                    <a:pt x="645561" y="360000"/>
                  </a:lnTo>
                  <a:lnTo>
                    <a:pt x="225857" y="360000"/>
                  </a:lnTo>
                  <a:lnTo>
                    <a:pt x="214114" y="331095"/>
                  </a:lnTo>
                  <a:lnTo>
                    <a:pt x="197033" y="290365"/>
                  </a:lnTo>
                  <a:lnTo>
                    <a:pt x="182581" y="252263"/>
                  </a:lnTo>
                  <a:lnTo>
                    <a:pt x="170756" y="214161"/>
                  </a:lnTo>
                  <a:lnTo>
                    <a:pt x="166814" y="214161"/>
                  </a:lnTo>
                  <a:lnTo>
                    <a:pt x="154990" y="290365"/>
                  </a:lnTo>
                  <a:lnTo>
                    <a:pt x="138824" y="360000"/>
                  </a:lnTo>
                  <a:lnTo>
                    <a:pt x="0" y="360000"/>
                  </a:lnTo>
                  <a:lnTo>
                    <a:pt x="13092" y="266716"/>
                  </a:lnTo>
                  <a:lnTo>
                    <a:pt x="20975" y="211533"/>
                  </a:lnTo>
                  <a:lnTo>
                    <a:pt x="23603" y="153723"/>
                  </a:lnTo>
                  <a:lnTo>
                    <a:pt x="23603" y="98540"/>
                  </a:lnTo>
                  <a:lnTo>
                    <a:pt x="24917" y="43358"/>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7" name="Freeform 9">
              <a:extLst>
                <a:ext uri="{FF2B5EF4-FFF2-40B4-BE49-F238E27FC236}">
                  <a16:creationId xmlns:a16="http://schemas.microsoft.com/office/drawing/2014/main" id="{614BB5DC-1677-45CC-AE8E-7E6DB02C41E7}"/>
                </a:ext>
              </a:extLst>
            </p:cNvPr>
            <p:cNvSpPr>
              <a:spLocks noChangeAspect="1"/>
            </p:cNvSpPr>
            <p:nvPr/>
          </p:nvSpPr>
          <p:spPr bwMode="auto">
            <a:xfrm>
              <a:off x="3335656" y="3137490"/>
              <a:ext cx="944111" cy="360000"/>
            </a:xfrm>
            <a:custGeom>
              <a:avLst/>
              <a:gdLst/>
              <a:ahLst/>
              <a:cxnLst/>
              <a:rect l="l" t="t" r="r" b="b"/>
              <a:pathLst>
                <a:path w="944111" h="360000">
                  <a:moveTo>
                    <a:pt x="768466" y="0"/>
                  </a:moveTo>
                  <a:lnTo>
                    <a:pt x="910237" y="0"/>
                  </a:lnTo>
                  <a:lnTo>
                    <a:pt x="915766" y="47299"/>
                  </a:lnTo>
                  <a:lnTo>
                    <a:pt x="927591" y="143212"/>
                  </a:lnTo>
                  <a:lnTo>
                    <a:pt x="942043" y="233869"/>
                  </a:lnTo>
                  <a:lnTo>
                    <a:pt x="944111" y="360000"/>
                  </a:lnTo>
                  <a:lnTo>
                    <a:pt x="814598" y="360000"/>
                  </a:lnTo>
                  <a:lnTo>
                    <a:pt x="810656" y="147154"/>
                  </a:lnTo>
                  <a:lnTo>
                    <a:pt x="769926" y="6570"/>
                  </a:lnTo>
                  <a:close/>
                  <a:moveTo>
                    <a:pt x="265319" y="0"/>
                  </a:moveTo>
                  <a:lnTo>
                    <a:pt x="685024" y="0"/>
                  </a:lnTo>
                  <a:lnTo>
                    <a:pt x="674014" y="35475"/>
                  </a:lnTo>
                  <a:lnTo>
                    <a:pt x="667445" y="76205"/>
                  </a:lnTo>
                  <a:lnTo>
                    <a:pt x="667445" y="118248"/>
                  </a:lnTo>
                  <a:lnTo>
                    <a:pt x="674014" y="164234"/>
                  </a:lnTo>
                  <a:lnTo>
                    <a:pt x="688467" y="211533"/>
                  </a:lnTo>
                  <a:lnTo>
                    <a:pt x="706861" y="257518"/>
                  </a:lnTo>
                  <a:lnTo>
                    <a:pt x="729197" y="302190"/>
                  </a:lnTo>
                  <a:lnTo>
                    <a:pt x="752846" y="350803"/>
                  </a:lnTo>
                  <a:lnTo>
                    <a:pt x="756934" y="360000"/>
                  </a:lnTo>
                  <a:lnTo>
                    <a:pt x="195391" y="360000"/>
                  </a:lnTo>
                  <a:lnTo>
                    <a:pt x="220730" y="300876"/>
                  </a:lnTo>
                  <a:lnTo>
                    <a:pt x="250949" y="231241"/>
                  </a:lnTo>
                  <a:lnTo>
                    <a:pt x="274599" y="158978"/>
                  </a:lnTo>
                  <a:lnTo>
                    <a:pt x="282482" y="109051"/>
                  </a:lnTo>
                  <a:lnTo>
                    <a:pt x="279854" y="61752"/>
                  </a:lnTo>
                  <a:lnTo>
                    <a:pt x="270657" y="13139"/>
                  </a:lnTo>
                  <a:close/>
                  <a:moveTo>
                    <a:pt x="39463" y="0"/>
                  </a:moveTo>
                  <a:lnTo>
                    <a:pt x="178287" y="0"/>
                  </a:lnTo>
                  <a:lnTo>
                    <a:pt x="177372" y="3942"/>
                  </a:lnTo>
                  <a:lnTo>
                    <a:pt x="155037" y="73577"/>
                  </a:lnTo>
                  <a:lnTo>
                    <a:pt x="139270" y="143212"/>
                  </a:lnTo>
                  <a:lnTo>
                    <a:pt x="131387" y="193139"/>
                  </a:lnTo>
                  <a:lnTo>
                    <a:pt x="131387" y="240438"/>
                  </a:lnTo>
                  <a:lnTo>
                    <a:pt x="134015" y="287737"/>
                  </a:lnTo>
                  <a:lnTo>
                    <a:pt x="134015" y="336351"/>
                  </a:lnTo>
                  <a:lnTo>
                    <a:pt x="130432" y="360000"/>
                  </a:lnTo>
                  <a:lnTo>
                    <a:pt x="0" y="360000"/>
                  </a:lnTo>
                  <a:lnTo>
                    <a:pt x="0" y="28116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ko-KR" altLang="en-US" sz="2700" dirty="0"/>
            </a:p>
          </p:txBody>
        </p:sp>
        <p:sp>
          <p:nvSpPr>
            <p:cNvPr id="8" name="Freeform 9">
              <a:extLst>
                <a:ext uri="{FF2B5EF4-FFF2-40B4-BE49-F238E27FC236}">
                  <a16:creationId xmlns:a16="http://schemas.microsoft.com/office/drawing/2014/main" id="{D9DF18E6-890D-46C0-90D8-C01B4C063F61}"/>
                </a:ext>
              </a:extLst>
            </p:cNvPr>
            <p:cNvSpPr>
              <a:spLocks noChangeAspect="1"/>
            </p:cNvSpPr>
            <p:nvPr/>
          </p:nvSpPr>
          <p:spPr bwMode="auto">
            <a:xfrm>
              <a:off x="3307403" y="3497490"/>
              <a:ext cx="1000616" cy="360000"/>
            </a:xfrm>
            <a:custGeom>
              <a:avLst/>
              <a:gdLst/>
              <a:ahLst/>
              <a:cxnLst/>
              <a:rect l="l" t="t" r="r" b="b"/>
              <a:pathLst>
                <a:path w="1000616" h="360000">
                  <a:moveTo>
                    <a:pt x="841638" y="0"/>
                  </a:moveTo>
                  <a:lnTo>
                    <a:pt x="971151" y="0"/>
                  </a:lnTo>
                  <a:lnTo>
                    <a:pt x="973025" y="114307"/>
                  </a:lnTo>
                  <a:lnTo>
                    <a:pt x="973025" y="224672"/>
                  </a:lnTo>
                  <a:lnTo>
                    <a:pt x="980908" y="250949"/>
                  </a:lnTo>
                  <a:lnTo>
                    <a:pt x="987477" y="282482"/>
                  </a:lnTo>
                  <a:lnTo>
                    <a:pt x="995360" y="315329"/>
                  </a:lnTo>
                  <a:lnTo>
                    <a:pt x="999302" y="350803"/>
                  </a:lnTo>
                  <a:lnTo>
                    <a:pt x="1000616" y="360000"/>
                  </a:lnTo>
                  <a:lnTo>
                    <a:pt x="902076" y="360000"/>
                  </a:lnTo>
                  <a:lnTo>
                    <a:pt x="902076" y="332409"/>
                  </a:lnTo>
                  <a:lnTo>
                    <a:pt x="906017" y="294307"/>
                  </a:lnTo>
                  <a:lnTo>
                    <a:pt x="911273" y="274599"/>
                  </a:lnTo>
                  <a:lnTo>
                    <a:pt x="917842" y="250949"/>
                  </a:lnTo>
                  <a:lnTo>
                    <a:pt x="916528" y="224672"/>
                  </a:lnTo>
                  <a:close/>
                  <a:moveTo>
                    <a:pt x="222431" y="0"/>
                  </a:moveTo>
                  <a:lnTo>
                    <a:pt x="783974" y="0"/>
                  </a:lnTo>
                  <a:lnTo>
                    <a:pt x="800908" y="38102"/>
                  </a:lnTo>
                  <a:lnTo>
                    <a:pt x="820616" y="90657"/>
                  </a:lnTo>
                  <a:lnTo>
                    <a:pt x="835069" y="145840"/>
                  </a:lnTo>
                  <a:lnTo>
                    <a:pt x="844266" y="203650"/>
                  </a:lnTo>
                  <a:lnTo>
                    <a:pt x="846893" y="268029"/>
                  </a:lnTo>
                  <a:lnTo>
                    <a:pt x="837696" y="335037"/>
                  </a:lnTo>
                  <a:lnTo>
                    <a:pt x="833371" y="360000"/>
                  </a:lnTo>
                  <a:lnTo>
                    <a:pt x="164946" y="360000"/>
                  </a:lnTo>
                  <a:lnTo>
                    <a:pt x="163683" y="350803"/>
                  </a:lnTo>
                  <a:lnTo>
                    <a:pt x="158427" y="283796"/>
                  </a:lnTo>
                  <a:lnTo>
                    <a:pt x="158427" y="222044"/>
                  </a:lnTo>
                  <a:lnTo>
                    <a:pt x="166310" y="166862"/>
                  </a:lnTo>
                  <a:lnTo>
                    <a:pt x="187332" y="88029"/>
                  </a:lnTo>
                  <a:lnTo>
                    <a:pt x="216237" y="14453"/>
                  </a:lnTo>
                  <a:close/>
                  <a:moveTo>
                    <a:pt x="27040" y="0"/>
                  </a:moveTo>
                  <a:lnTo>
                    <a:pt x="157471" y="0"/>
                  </a:lnTo>
                  <a:lnTo>
                    <a:pt x="154485" y="19708"/>
                  </a:lnTo>
                  <a:lnTo>
                    <a:pt x="142661" y="64380"/>
                  </a:lnTo>
                  <a:lnTo>
                    <a:pt x="122953" y="111679"/>
                  </a:lnTo>
                  <a:lnTo>
                    <a:pt x="105872" y="166862"/>
                  </a:lnTo>
                  <a:lnTo>
                    <a:pt x="91420" y="224672"/>
                  </a:lnTo>
                  <a:lnTo>
                    <a:pt x="82223" y="282482"/>
                  </a:lnTo>
                  <a:lnTo>
                    <a:pt x="79595" y="344234"/>
                  </a:lnTo>
                  <a:lnTo>
                    <a:pt x="82749" y="360000"/>
                  </a:lnTo>
                  <a:lnTo>
                    <a:pt x="0" y="360000"/>
                  </a:lnTo>
                  <a:lnTo>
                    <a:pt x="763" y="348175"/>
                  </a:lnTo>
                  <a:lnTo>
                    <a:pt x="8646" y="303504"/>
                  </a:lnTo>
                  <a:lnTo>
                    <a:pt x="17843" y="256205"/>
                  </a:lnTo>
                  <a:lnTo>
                    <a:pt x="27040" y="20365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ko-KR" altLang="en-US" sz="2700" dirty="0"/>
            </a:p>
          </p:txBody>
        </p:sp>
        <p:sp>
          <p:nvSpPr>
            <p:cNvPr id="9" name="Freeform 9">
              <a:extLst>
                <a:ext uri="{FF2B5EF4-FFF2-40B4-BE49-F238E27FC236}">
                  <a16:creationId xmlns:a16="http://schemas.microsoft.com/office/drawing/2014/main" id="{CBB18A22-9B79-44DE-957F-970EA5EEB1CB}"/>
                </a:ext>
              </a:extLst>
            </p:cNvPr>
            <p:cNvSpPr>
              <a:spLocks noChangeAspect="1"/>
            </p:cNvSpPr>
            <p:nvPr/>
          </p:nvSpPr>
          <p:spPr bwMode="auto">
            <a:xfrm>
              <a:off x="3303186" y="3857490"/>
              <a:ext cx="1009050" cy="360000"/>
            </a:xfrm>
            <a:custGeom>
              <a:avLst/>
              <a:gdLst/>
              <a:ahLst/>
              <a:cxnLst/>
              <a:rect l="l" t="t" r="r" b="b"/>
              <a:pathLst>
                <a:path w="1009050" h="360000">
                  <a:moveTo>
                    <a:pt x="903941" y="0"/>
                  </a:moveTo>
                  <a:lnTo>
                    <a:pt x="1002481" y="0"/>
                  </a:lnTo>
                  <a:lnTo>
                    <a:pt x="1006422" y="27591"/>
                  </a:lnTo>
                  <a:lnTo>
                    <a:pt x="1009050" y="60438"/>
                  </a:lnTo>
                  <a:lnTo>
                    <a:pt x="1003795" y="91971"/>
                  </a:lnTo>
                  <a:lnTo>
                    <a:pt x="994598" y="115621"/>
                  </a:lnTo>
                  <a:lnTo>
                    <a:pt x="974890" y="136643"/>
                  </a:lnTo>
                  <a:lnTo>
                    <a:pt x="948612" y="148467"/>
                  </a:lnTo>
                  <a:lnTo>
                    <a:pt x="936788" y="141898"/>
                  </a:lnTo>
                  <a:lnTo>
                    <a:pt x="918393" y="141898"/>
                  </a:lnTo>
                  <a:lnTo>
                    <a:pt x="896058" y="144526"/>
                  </a:lnTo>
                  <a:lnTo>
                    <a:pt x="877663" y="144526"/>
                  </a:lnTo>
                  <a:lnTo>
                    <a:pt x="865839" y="95913"/>
                  </a:lnTo>
                  <a:lnTo>
                    <a:pt x="889488" y="74891"/>
                  </a:lnTo>
                  <a:lnTo>
                    <a:pt x="901313" y="53869"/>
                  </a:lnTo>
                  <a:lnTo>
                    <a:pt x="903941" y="31533"/>
                  </a:lnTo>
                  <a:lnTo>
                    <a:pt x="903941" y="2628"/>
                  </a:lnTo>
                  <a:close/>
                  <a:moveTo>
                    <a:pt x="166810" y="0"/>
                  </a:moveTo>
                  <a:lnTo>
                    <a:pt x="835236" y="0"/>
                  </a:lnTo>
                  <a:lnTo>
                    <a:pt x="772866" y="360000"/>
                  </a:lnTo>
                  <a:lnTo>
                    <a:pt x="545518" y="360000"/>
                  </a:lnTo>
                  <a:lnTo>
                    <a:pt x="533430" y="299562"/>
                  </a:lnTo>
                  <a:lnTo>
                    <a:pt x="518978" y="191825"/>
                  </a:lnTo>
                  <a:lnTo>
                    <a:pt x="509781" y="80146"/>
                  </a:lnTo>
                  <a:lnTo>
                    <a:pt x="501897" y="80146"/>
                  </a:lnTo>
                  <a:lnTo>
                    <a:pt x="501897" y="86716"/>
                  </a:lnTo>
                  <a:lnTo>
                    <a:pt x="467177" y="360000"/>
                  </a:lnTo>
                  <a:lnTo>
                    <a:pt x="239309" y="360000"/>
                  </a:lnTo>
                  <a:lnTo>
                    <a:pt x="239124" y="358686"/>
                  </a:lnTo>
                  <a:lnTo>
                    <a:pt x="229927" y="311387"/>
                  </a:lnTo>
                  <a:lnTo>
                    <a:pt x="218102" y="256205"/>
                  </a:lnTo>
                  <a:lnTo>
                    <a:pt x="203650" y="194453"/>
                  </a:lnTo>
                  <a:lnTo>
                    <a:pt x="189197" y="127446"/>
                  </a:lnTo>
                  <a:lnTo>
                    <a:pt x="174745" y="57810"/>
                  </a:lnTo>
                  <a:close/>
                  <a:moveTo>
                    <a:pt x="1865" y="0"/>
                  </a:moveTo>
                  <a:lnTo>
                    <a:pt x="84613" y="0"/>
                  </a:lnTo>
                  <a:lnTo>
                    <a:pt x="93285" y="43358"/>
                  </a:lnTo>
                  <a:lnTo>
                    <a:pt x="141898" y="106424"/>
                  </a:lnTo>
                  <a:lnTo>
                    <a:pt x="136642" y="112993"/>
                  </a:lnTo>
                  <a:lnTo>
                    <a:pt x="131387" y="118248"/>
                  </a:lnTo>
                  <a:lnTo>
                    <a:pt x="131387" y="122190"/>
                  </a:lnTo>
                  <a:lnTo>
                    <a:pt x="131387" y="130073"/>
                  </a:lnTo>
                  <a:lnTo>
                    <a:pt x="130073" y="134015"/>
                  </a:lnTo>
                  <a:lnTo>
                    <a:pt x="130073" y="144526"/>
                  </a:lnTo>
                  <a:lnTo>
                    <a:pt x="103796" y="145840"/>
                  </a:lnTo>
                  <a:lnTo>
                    <a:pt x="81460" y="145840"/>
                  </a:lnTo>
                  <a:lnTo>
                    <a:pt x="63066" y="145840"/>
                  </a:lnTo>
                  <a:lnTo>
                    <a:pt x="40730" y="148467"/>
                  </a:lnTo>
                  <a:lnTo>
                    <a:pt x="17081" y="107737"/>
                  </a:lnTo>
                  <a:lnTo>
                    <a:pt x="5256" y="69635"/>
                  </a:lnTo>
                  <a:lnTo>
                    <a:pt x="0" y="2890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10" name="Freeform 9">
              <a:extLst>
                <a:ext uri="{FF2B5EF4-FFF2-40B4-BE49-F238E27FC236}">
                  <a16:creationId xmlns:a16="http://schemas.microsoft.com/office/drawing/2014/main" id="{6B391DE8-CFD9-40DF-9F7A-59FF3A0C3A6F}"/>
                </a:ext>
              </a:extLst>
            </p:cNvPr>
            <p:cNvSpPr>
              <a:spLocks noChangeAspect="1"/>
            </p:cNvSpPr>
            <p:nvPr/>
          </p:nvSpPr>
          <p:spPr bwMode="auto">
            <a:xfrm>
              <a:off x="3507962" y="4217490"/>
              <a:ext cx="599498" cy="360000"/>
            </a:xfrm>
            <a:custGeom>
              <a:avLst/>
              <a:gdLst/>
              <a:ahLst/>
              <a:cxnLst/>
              <a:rect l="l" t="t" r="r" b="b"/>
              <a:pathLst>
                <a:path w="599498" h="360000">
                  <a:moveTo>
                    <a:pt x="334360" y="0"/>
                  </a:moveTo>
                  <a:lnTo>
                    <a:pt x="561707" y="0"/>
                  </a:lnTo>
                  <a:lnTo>
                    <a:pt x="553513" y="47299"/>
                  </a:lnTo>
                  <a:lnTo>
                    <a:pt x="564024" y="118248"/>
                  </a:lnTo>
                  <a:lnTo>
                    <a:pt x="575849" y="194453"/>
                  </a:lnTo>
                  <a:lnTo>
                    <a:pt x="587673" y="271971"/>
                  </a:lnTo>
                  <a:lnTo>
                    <a:pt x="599498" y="352117"/>
                  </a:lnTo>
                  <a:lnTo>
                    <a:pt x="599498" y="360000"/>
                  </a:lnTo>
                  <a:lnTo>
                    <a:pt x="379532" y="360000"/>
                  </a:lnTo>
                  <a:lnTo>
                    <a:pt x="386652" y="328467"/>
                  </a:lnTo>
                  <a:lnTo>
                    <a:pt x="389280" y="287737"/>
                  </a:lnTo>
                  <a:lnTo>
                    <a:pt x="386652" y="245694"/>
                  </a:lnTo>
                  <a:lnTo>
                    <a:pt x="365630" y="144526"/>
                  </a:lnTo>
                  <a:lnTo>
                    <a:pt x="343294" y="44672"/>
                  </a:lnTo>
                  <a:close/>
                  <a:moveTo>
                    <a:pt x="28151" y="0"/>
                  </a:moveTo>
                  <a:lnTo>
                    <a:pt x="256019" y="0"/>
                  </a:lnTo>
                  <a:lnTo>
                    <a:pt x="250010" y="47299"/>
                  </a:lnTo>
                  <a:lnTo>
                    <a:pt x="207966" y="214161"/>
                  </a:lnTo>
                  <a:lnTo>
                    <a:pt x="200083" y="285110"/>
                  </a:lnTo>
                  <a:lnTo>
                    <a:pt x="205338" y="354745"/>
                  </a:lnTo>
                  <a:lnTo>
                    <a:pt x="205853" y="360000"/>
                  </a:lnTo>
                  <a:lnTo>
                    <a:pt x="0" y="360000"/>
                  </a:lnTo>
                  <a:lnTo>
                    <a:pt x="9572" y="292993"/>
                  </a:lnTo>
                  <a:lnTo>
                    <a:pt x="24024" y="220730"/>
                  </a:lnTo>
                  <a:lnTo>
                    <a:pt x="33222" y="147153"/>
                  </a:lnTo>
                  <a:lnTo>
                    <a:pt x="38477" y="7357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11" name="Freeform 9">
              <a:extLst>
                <a:ext uri="{FF2B5EF4-FFF2-40B4-BE49-F238E27FC236}">
                  <a16:creationId xmlns:a16="http://schemas.microsoft.com/office/drawing/2014/main" id="{E69E5F13-E710-414C-BC86-6A2859A776E8}"/>
                </a:ext>
              </a:extLst>
            </p:cNvPr>
            <p:cNvSpPr>
              <a:spLocks noChangeAspect="1"/>
            </p:cNvSpPr>
            <p:nvPr/>
          </p:nvSpPr>
          <p:spPr bwMode="auto">
            <a:xfrm>
              <a:off x="3505522" y="4577490"/>
              <a:ext cx="604379" cy="360000"/>
            </a:xfrm>
            <a:custGeom>
              <a:avLst/>
              <a:gdLst/>
              <a:ahLst/>
              <a:cxnLst/>
              <a:rect l="l" t="t" r="r" b="b"/>
              <a:pathLst>
                <a:path w="604379" h="360000">
                  <a:moveTo>
                    <a:pt x="384412" y="0"/>
                  </a:moveTo>
                  <a:lnTo>
                    <a:pt x="604379" y="0"/>
                  </a:lnTo>
                  <a:lnTo>
                    <a:pt x="604379" y="70949"/>
                  </a:lnTo>
                  <a:lnTo>
                    <a:pt x="596496" y="152409"/>
                  </a:lnTo>
                  <a:lnTo>
                    <a:pt x="558752" y="360000"/>
                  </a:lnTo>
                  <a:lnTo>
                    <a:pt x="394161" y="360000"/>
                  </a:lnTo>
                  <a:lnTo>
                    <a:pt x="382336" y="286424"/>
                  </a:lnTo>
                  <a:lnTo>
                    <a:pt x="370511" y="204964"/>
                  </a:lnTo>
                  <a:lnTo>
                    <a:pt x="367883" y="123504"/>
                  </a:lnTo>
                  <a:lnTo>
                    <a:pt x="374453" y="43358"/>
                  </a:lnTo>
                  <a:lnTo>
                    <a:pt x="382336" y="9197"/>
                  </a:lnTo>
                  <a:close/>
                  <a:moveTo>
                    <a:pt x="4881" y="0"/>
                  </a:moveTo>
                  <a:lnTo>
                    <a:pt x="210734" y="0"/>
                  </a:lnTo>
                  <a:lnTo>
                    <a:pt x="216788" y="61752"/>
                  </a:lnTo>
                  <a:lnTo>
                    <a:pt x="227299" y="131387"/>
                  </a:lnTo>
                  <a:lnTo>
                    <a:pt x="228613" y="202336"/>
                  </a:lnTo>
                  <a:lnTo>
                    <a:pt x="224672" y="274599"/>
                  </a:lnTo>
                  <a:lnTo>
                    <a:pt x="216788" y="307445"/>
                  </a:lnTo>
                  <a:lnTo>
                    <a:pt x="210219" y="350803"/>
                  </a:lnTo>
                  <a:lnTo>
                    <a:pt x="208525" y="360000"/>
                  </a:lnTo>
                  <a:lnTo>
                    <a:pt x="52323" y="360000"/>
                  </a:lnTo>
                  <a:lnTo>
                    <a:pt x="44672" y="324526"/>
                  </a:lnTo>
                  <a:lnTo>
                    <a:pt x="30219" y="262774"/>
                  </a:lnTo>
                  <a:lnTo>
                    <a:pt x="18395" y="204964"/>
                  </a:lnTo>
                  <a:lnTo>
                    <a:pt x="6570" y="152409"/>
                  </a:lnTo>
                  <a:lnTo>
                    <a:pt x="0" y="81460"/>
                  </a:lnTo>
                  <a:lnTo>
                    <a:pt x="3942" y="657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12" name="Freeform 9">
              <a:extLst>
                <a:ext uri="{FF2B5EF4-FFF2-40B4-BE49-F238E27FC236}">
                  <a16:creationId xmlns:a16="http://schemas.microsoft.com/office/drawing/2014/main" id="{AD80ED6D-6E21-464C-B11C-7D1BDBA65A5B}"/>
                </a:ext>
              </a:extLst>
            </p:cNvPr>
            <p:cNvSpPr>
              <a:spLocks noChangeAspect="1"/>
            </p:cNvSpPr>
            <p:nvPr/>
          </p:nvSpPr>
          <p:spPr bwMode="auto">
            <a:xfrm>
              <a:off x="3554497" y="4937490"/>
              <a:ext cx="506429" cy="360000"/>
            </a:xfrm>
            <a:custGeom>
              <a:avLst/>
              <a:gdLst/>
              <a:ahLst/>
              <a:cxnLst/>
              <a:rect l="l" t="t" r="r" b="b"/>
              <a:pathLst>
                <a:path w="506429" h="360000">
                  <a:moveTo>
                    <a:pt x="341838" y="0"/>
                  </a:moveTo>
                  <a:lnTo>
                    <a:pt x="506429" y="0"/>
                  </a:lnTo>
                  <a:lnTo>
                    <a:pt x="475852" y="168175"/>
                  </a:lnTo>
                  <a:lnTo>
                    <a:pt x="465341" y="208905"/>
                  </a:lnTo>
                  <a:lnTo>
                    <a:pt x="456144" y="256205"/>
                  </a:lnTo>
                  <a:lnTo>
                    <a:pt x="446947" y="306132"/>
                  </a:lnTo>
                  <a:lnTo>
                    <a:pt x="444319" y="356059"/>
                  </a:lnTo>
                  <a:lnTo>
                    <a:pt x="444713" y="360000"/>
                  </a:lnTo>
                  <a:lnTo>
                    <a:pt x="332217" y="360000"/>
                  </a:lnTo>
                  <a:lnTo>
                    <a:pt x="332640" y="353431"/>
                  </a:lnTo>
                  <a:lnTo>
                    <a:pt x="339210" y="314015"/>
                  </a:lnTo>
                  <a:lnTo>
                    <a:pt x="345779" y="270657"/>
                  </a:lnTo>
                  <a:lnTo>
                    <a:pt x="356290" y="224672"/>
                  </a:lnTo>
                  <a:lnTo>
                    <a:pt x="360232" y="177372"/>
                  </a:lnTo>
                  <a:lnTo>
                    <a:pt x="360232" y="124818"/>
                  </a:lnTo>
                  <a:lnTo>
                    <a:pt x="356290" y="67008"/>
                  </a:lnTo>
                  <a:close/>
                  <a:moveTo>
                    <a:pt x="0" y="0"/>
                  </a:moveTo>
                  <a:lnTo>
                    <a:pt x="156202" y="0"/>
                  </a:lnTo>
                  <a:lnTo>
                    <a:pt x="148699" y="40730"/>
                  </a:lnTo>
                  <a:lnTo>
                    <a:pt x="140816" y="93285"/>
                  </a:lnTo>
                  <a:lnTo>
                    <a:pt x="135560" y="145840"/>
                  </a:lnTo>
                  <a:lnTo>
                    <a:pt x="134247" y="198394"/>
                  </a:lnTo>
                  <a:lnTo>
                    <a:pt x="135560" y="247008"/>
                  </a:lnTo>
                  <a:lnTo>
                    <a:pt x="146071" y="287737"/>
                  </a:lnTo>
                  <a:lnTo>
                    <a:pt x="181629" y="360000"/>
                  </a:lnTo>
                  <a:lnTo>
                    <a:pt x="54693" y="360000"/>
                  </a:lnTo>
                  <a:lnTo>
                    <a:pt x="52787" y="311387"/>
                  </a:lnTo>
                  <a:lnTo>
                    <a:pt x="44904" y="241752"/>
                  </a:lnTo>
                  <a:lnTo>
                    <a:pt x="33079" y="169489"/>
                  </a:lnTo>
                  <a:lnTo>
                    <a:pt x="21254" y="98540"/>
                  </a:lnTo>
                  <a:lnTo>
                    <a:pt x="6801" y="31533"/>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13" name="Freeform 9">
              <a:extLst>
                <a:ext uri="{FF2B5EF4-FFF2-40B4-BE49-F238E27FC236}">
                  <a16:creationId xmlns:a16="http://schemas.microsoft.com/office/drawing/2014/main" id="{3A7848DC-E443-4C79-9531-F120122AAE44}"/>
                </a:ext>
              </a:extLst>
            </p:cNvPr>
            <p:cNvSpPr>
              <a:spLocks noChangeAspect="1"/>
            </p:cNvSpPr>
            <p:nvPr/>
          </p:nvSpPr>
          <p:spPr bwMode="auto">
            <a:xfrm>
              <a:off x="3556106" y="5297490"/>
              <a:ext cx="503211" cy="360000"/>
            </a:xfrm>
            <a:custGeom>
              <a:avLst/>
              <a:gdLst/>
              <a:ahLst/>
              <a:cxnLst/>
              <a:rect l="l" t="t" r="r" b="b"/>
              <a:pathLst>
                <a:path w="503211" h="360000">
                  <a:moveTo>
                    <a:pt x="329356" y="0"/>
                  </a:moveTo>
                  <a:lnTo>
                    <a:pt x="441853" y="0"/>
                  </a:lnTo>
                  <a:lnTo>
                    <a:pt x="446715" y="48613"/>
                  </a:lnTo>
                  <a:lnTo>
                    <a:pt x="503211" y="302190"/>
                  </a:lnTo>
                  <a:lnTo>
                    <a:pt x="472992" y="321898"/>
                  </a:lnTo>
                  <a:lnTo>
                    <a:pt x="438831" y="337664"/>
                  </a:lnTo>
                  <a:lnTo>
                    <a:pt x="400729" y="352117"/>
                  </a:lnTo>
                  <a:lnTo>
                    <a:pt x="357372" y="360000"/>
                  </a:lnTo>
                  <a:lnTo>
                    <a:pt x="342919" y="325840"/>
                  </a:lnTo>
                  <a:lnTo>
                    <a:pt x="336350" y="290365"/>
                  </a:lnTo>
                  <a:lnTo>
                    <a:pt x="333722" y="249635"/>
                  </a:lnTo>
                  <a:lnTo>
                    <a:pt x="336350" y="208905"/>
                  </a:lnTo>
                  <a:lnTo>
                    <a:pt x="338978" y="164234"/>
                  </a:lnTo>
                  <a:lnTo>
                    <a:pt x="336350" y="118248"/>
                  </a:lnTo>
                  <a:lnTo>
                    <a:pt x="331094" y="74891"/>
                  </a:lnTo>
                  <a:lnTo>
                    <a:pt x="327153" y="34161"/>
                  </a:lnTo>
                  <a:close/>
                  <a:moveTo>
                    <a:pt x="51833" y="0"/>
                  </a:moveTo>
                  <a:lnTo>
                    <a:pt x="178769" y="0"/>
                  </a:lnTo>
                  <a:lnTo>
                    <a:pt x="183941" y="10511"/>
                  </a:lnTo>
                  <a:lnTo>
                    <a:pt x="169489" y="59124"/>
                  </a:lnTo>
                  <a:lnTo>
                    <a:pt x="158978" y="118248"/>
                  </a:lnTo>
                  <a:lnTo>
                    <a:pt x="158978" y="180000"/>
                  </a:lnTo>
                  <a:lnTo>
                    <a:pt x="164233" y="237810"/>
                  </a:lnTo>
                  <a:lnTo>
                    <a:pt x="164233" y="292993"/>
                  </a:lnTo>
                  <a:lnTo>
                    <a:pt x="157664" y="342920"/>
                  </a:lnTo>
                  <a:lnTo>
                    <a:pt x="131387" y="352117"/>
                  </a:lnTo>
                  <a:lnTo>
                    <a:pt x="99854" y="354745"/>
                  </a:lnTo>
                  <a:lnTo>
                    <a:pt x="70949" y="345548"/>
                  </a:lnTo>
                  <a:lnTo>
                    <a:pt x="42044" y="331095"/>
                  </a:lnTo>
                  <a:lnTo>
                    <a:pt x="18394" y="307445"/>
                  </a:lnTo>
                  <a:lnTo>
                    <a:pt x="3941" y="278540"/>
                  </a:lnTo>
                  <a:lnTo>
                    <a:pt x="0" y="243066"/>
                  </a:lnTo>
                  <a:lnTo>
                    <a:pt x="23649" y="197081"/>
                  </a:lnTo>
                  <a:lnTo>
                    <a:pt x="40730" y="141898"/>
                  </a:lnTo>
                  <a:lnTo>
                    <a:pt x="47299" y="82774"/>
                  </a:lnTo>
                  <a:lnTo>
                    <a:pt x="52554" y="1839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ko-KR" altLang="en-US" sz="2700"/>
            </a:p>
          </p:txBody>
        </p:sp>
      </p:grpSp>
      <p:grpSp>
        <p:nvGrpSpPr>
          <p:cNvPr id="14" name="Group 13">
            <a:extLst>
              <a:ext uri="{FF2B5EF4-FFF2-40B4-BE49-F238E27FC236}">
                <a16:creationId xmlns:a16="http://schemas.microsoft.com/office/drawing/2014/main" id="{4B0012E1-578C-4BCB-88D1-11AFB1F6BCDD}"/>
              </a:ext>
            </a:extLst>
          </p:cNvPr>
          <p:cNvGrpSpPr>
            <a:grpSpLocks noChangeAspect="1"/>
          </p:cNvGrpSpPr>
          <p:nvPr/>
        </p:nvGrpSpPr>
        <p:grpSpPr>
          <a:xfrm>
            <a:off x="4595022" y="1741226"/>
            <a:ext cx="1242107" cy="4320000"/>
            <a:chOff x="1755470" y="2057490"/>
            <a:chExt cx="1035089" cy="3600000"/>
          </a:xfrm>
        </p:grpSpPr>
        <p:sp>
          <p:nvSpPr>
            <p:cNvPr id="15" name="Freeform 18">
              <a:extLst>
                <a:ext uri="{FF2B5EF4-FFF2-40B4-BE49-F238E27FC236}">
                  <a16:creationId xmlns:a16="http://schemas.microsoft.com/office/drawing/2014/main" id="{C3CB6F98-6AF3-4F3D-9F71-3CF82D7630B0}"/>
                </a:ext>
              </a:extLst>
            </p:cNvPr>
            <p:cNvSpPr>
              <a:spLocks noChangeAspect="1"/>
            </p:cNvSpPr>
            <p:nvPr/>
          </p:nvSpPr>
          <p:spPr bwMode="auto">
            <a:xfrm>
              <a:off x="2099500" y="2057490"/>
              <a:ext cx="347031" cy="360000"/>
            </a:xfrm>
            <a:custGeom>
              <a:avLst/>
              <a:gdLst/>
              <a:ahLst/>
              <a:cxnLst/>
              <a:rect l="l" t="t" r="r" b="b"/>
              <a:pathLst>
                <a:path w="347031" h="360000">
                  <a:moveTo>
                    <a:pt x="168112" y="0"/>
                  </a:moveTo>
                  <a:lnTo>
                    <a:pt x="267778" y="32422"/>
                  </a:lnTo>
                  <a:lnTo>
                    <a:pt x="302602" y="87659"/>
                  </a:lnTo>
                  <a:lnTo>
                    <a:pt x="307405" y="91261"/>
                  </a:lnTo>
                  <a:lnTo>
                    <a:pt x="313409" y="93663"/>
                  </a:lnTo>
                  <a:lnTo>
                    <a:pt x="318212" y="93663"/>
                  </a:lnTo>
                  <a:lnTo>
                    <a:pt x="323015" y="96064"/>
                  </a:lnTo>
                  <a:lnTo>
                    <a:pt x="325417" y="96064"/>
                  </a:lnTo>
                  <a:lnTo>
                    <a:pt x="329019" y="100867"/>
                  </a:lnTo>
                  <a:lnTo>
                    <a:pt x="331421" y="104470"/>
                  </a:lnTo>
                  <a:lnTo>
                    <a:pt x="336224" y="111675"/>
                  </a:lnTo>
                  <a:lnTo>
                    <a:pt x="336224" y="187325"/>
                  </a:lnTo>
                  <a:lnTo>
                    <a:pt x="337425" y="216144"/>
                  </a:lnTo>
                  <a:lnTo>
                    <a:pt x="342228" y="242562"/>
                  </a:lnTo>
                  <a:lnTo>
                    <a:pt x="347031" y="266578"/>
                  </a:lnTo>
                  <a:lnTo>
                    <a:pt x="347031" y="288192"/>
                  </a:lnTo>
                  <a:lnTo>
                    <a:pt x="337425" y="314610"/>
                  </a:lnTo>
                  <a:lnTo>
                    <a:pt x="325417" y="338626"/>
                  </a:lnTo>
                  <a:lnTo>
                    <a:pt x="311524" y="360000"/>
                  </a:lnTo>
                  <a:lnTo>
                    <a:pt x="42055" y="360000"/>
                  </a:lnTo>
                  <a:lnTo>
                    <a:pt x="38426" y="351835"/>
                  </a:lnTo>
                  <a:lnTo>
                    <a:pt x="27619" y="336224"/>
                  </a:lnTo>
                  <a:lnTo>
                    <a:pt x="16811" y="323015"/>
                  </a:lnTo>
                  <a:lnTo>
                    <a:pt x="6004" y="305003"/>
                  </a:lnTo>
                  <a:lnTo>
                    <a:pt x="0" y="283389"/>
                  </a:lnTo>
                  <a:lnTo>
                    <a:pt x="0" y="268979"/>
                  </a:lnTo>
                  <a:lnTo>
                    <a:pt x="3603" y="256971"/>
                  </a:lnTo>
                  <a:lnTo>
                    <a:pt x="8406" y="248566"/>
                  </a:lnTo>
                  <a:lnTo>
                    <a:pt x="14410" y="240160"/>
                  </a:lnTo>
                  <a:lnTo>
                    <a:pt x="19213" y="231755"/>
                  </a:lnTo>
                  <a:lnTo>
                    <a:pt x="3603" y="159707"/>
                  </a:lnTo>
                  <a:lnTo>
                    <a:pt x="16811" y="124883"/>
                  </a:lnTo>
                  <a:lnTo>
                    <a:pt x="37225" y="88859"/>
                  </a:lnTo>
                  <a:lnTo>
                    <a:pt x="64843" y="56438"/>
                  </a:lnTo>
                  <a:lnTo>
                    <a:pt x="97265" y="30020"/>
                  </a:lnTo>
                  <a:lnTo>
                    <a:pt x="133289" y="10807"/>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16" name="Freeform 18">
              <a:extLst>
                <a:ext uri="{FF2B5EF4-FFF2-40B4-BE49-F238E27FC236}">
                  <a16:creationId xmlns:a16="http://schemas.microsoft.com/office/drawing/2014/main" id="{09956D63-DDAD-45C1-97EF-63CBE0F4E734}"/>
                </a:ext>
              </a:extLst>
            </p:cNvPr>
            <p:cNvSpPr>
              <a:spLocks noChangeAspect="1"/>
            </p:cNvSpPr>
            <p:nvPr/>
          </p:nvSpPr>
          <p:spPr bwMode="auto">
            <a:xfrm>
              <a:off x="1805171" y="2417490"/>
              <a:ext cx="935688" cy="360000"/>
            </a:xfrm>
            <a:custGeom>
              <a:avLst/>
              <a:gdLst/>
              <a:ahLst/>
              <a:cxnLst/>
              <a:rect l="l" t="t" r="r" b="b"/>
              <a:pathLst>
                <a:path w="935688" h="360000">
                  <a:moveTo>
                    <a:pt x="349509" y="0"/>
                  </a:moveTo>
                  <a:lnTo>
                    <a:pt x="618978" y="0"/>
                  </a:lnTo>
                  <a:lnTo>
                    <a:pt x="617260" y="2642"/>
                  </a:lnTo>
                  <a:lnTo>
                    <a:pt x="601650" y="29060"/>
                  </a:lnTo>
                  <a:lnTo>
                    <a:pt x="588441" y="53076"/>
                  </a:lnTo>
                  <a:lnTo>
                    <a:pt x="580036" y="80694"/>
                  </a:lnTo>
                  <a:lnTo>
                    <a:pt x="577634" y="111915"/>
                  </a:lnTo>
                  <a:lnTo>
                    <a:pt x="586040" y="144336"/>
                  </a:lnTo>
                  <a:lnTo>
                    <a:pt x="601650" y="165951"/>
                  </a:lnTo>
                  <a:lnTo>
                    <a:pt x="623264" y="183963"/>
                  </a:lnTo>
                  <a:lnTo>
                    <a:pt x="652084" y="197172"/>
                  </a:lnTo>
                  <a:lnTo>
                    <a:pt x="684505" y="207979"/>
                  </a:lnTo>
                  <a:lnTo>
                    <a:pt x="721730" y="218786"/>
                  </a:lnTo>
                  <a:lnTo>
                    <a:pt x="758955" y="227192"/>
                  </a:lnTo>
                  <a:lnTo>
                    <a:pt x="796179" y="237999"/>
                  </a:lnTo>
                  <a:lnTo>
                    <a:pt x="833404" y="248806"/>
                  </a:lnTo>
                  <a:lnTo>
                    <a:pt x="863424" y="264416"/>
                  </a:lnTo>
                  <a:lnTo>
                    <a:pt x="892243" y="283629"/>
                  </a:lnTo>
                  <a:lnTo>
                    <a:pt x="911456" y="307645"/>
                  </a:lnTo>
                  <a:lnTo>
                    <a:pt x="931870" y="347272"/>
                  </a:lnTo>
                  <a:lnTo>
                    <a:pt x="935688" y="360000"/>
                  </a:lnTo>
                  <a:lnTo>
                    <a:pt x="0" y="360000"/>
                  </a:lnTo>
                  <a:lnTo>
                    <a:pt x="3652" y="344870"/>
                  </a:lnTo>
                  <a:lnTo>
                    <a:pt x="14459" y="320854"/>
                  </a:lnTo>
                  <a:lnTo>
                    <a:pt x="38475" y="293236"/>
                  </a:lnTo>
                  <a:lnTo>
                    <a:pt x="67294" y="269220"/>
                  </a:lnTo>
                  <a:lnTo>
                    <a:pt x="102117" y="251208"/>
                  </a:lnTo>
                  <a:lnTo>
                    <a:pt x="139342" y="235597"/>
                  </a:lnTo>
                  <a:lnTo>
                    <a:pt x="177768" y="222388"/>
                  </a:lnTo>
                  <a:lnTo>
                    <a:pt x="217394" y="211581"/>
                  </a:lnTo>
                  <a:lnTo>
                    <a:pt x="257021" y="198372"/>
                  </a:lnTo>
                  <a:lnTo>
                    <a:pt x="294245" y="183963"/>
                  </a:lnTo>
                  <a:lnTo>
                    <a:pt x="326667" y="163549"/>
                  </a:lnTo>
                  <a:lnTo>
                    <a:pt x="355486" y="139533"/>
                  </a:lnTo>
                  <a:lnTo>
                    <a:pt x="355486" y="109513"/>
                  </a:lnTo>
                  <a:lnTo>
                    <a:pt x="356687" y="77092"/>
                  </a:lnTo>
                  <a:lnTo>
                    <a:pt x="356687" y="43469"/>
                  </a:lnTo>
                  <a:lnTo>
                    <a:pt x="355486" y="13449"/>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17" name="Freeform 18">
              <a:extLst>
                <a:ext uri="{FF2B5EF4-FFF2-40B4-BE49-F238E27FC236}">
                  <a16:creationId xmlns:a16="http://schemas.microsoft.com/office/drawing/2014/main" id="{8CFDA2CC-8F80-4A06-8495-3863E4C95CCD}"/>
                </a:ext>
              </a:extLst>
            </p:cNvPr>
            <p:cNvSpPr>
              <a:spLocks noChangeAspect="1"/>
            </p:cNvSpPr>
            <p:nvPr/>
          </p:nvSpPr>
          <p:spPr bwMode="auto">
            <a:xfrm>
              <a:off x="1757740" y="2777490"/>
              <a:ext cx="1014675" cy="360000"/>
            </a:xfrm>
            <a:custGeom>
              <a:avLst/>
              <a:gdLst/>
              <a:ahLst/>
              <a:cxnLst/>
              <a:rect l="l" t="t" r="r" b="b"/>
              <a:pathLst>
                <a:path w="1014675" h="360000">
                  <a:moveTo>
                    <a:pt x="44380" y="0"/>
                  </a:moveTo>
                  <a:lnTo>
                    <a:pt x="980068" y="0"/>
                  </a:lnTo>
                  <a:lnTo>
                    <a:pt x="990659" y="35304"/>
                  </a:lnTo>
                  <a:lnTo>
                    <a:pt x="1001467" y="89340"/>
                  </a:lnTo>
                  <a:lnTo>
                    <a:pt x="1008671" y="146978"/>
                  </a:lnTo>
                  <a:lnTo>
                    <a:pt x="1013475" y="209420"/>
                  </a:lnTo>
                  <a:lnTo>
                    <a:pt x="1014675" y="270661"/>
                  </a:lnTo>
                  <a:lnTo>
                    <a:pt x="1014675" y="331901"/>
                  </a:lnTo>
                  <a:lnTo>
                    <a:pt x="1014675" y="360000"/>
                  </a:lnTo>
                  <a:lnTo>
                    <a:pt x="827351" y="360000"/>
                  </a:lnTo>
                  <a:lnTo>
                    <a:pt x="827351" y="341508"/>
                  </a:lnTo>
                  <a:lnTo>
                    <a:pt x="822547" y="305484"/>
                  </a:lnTo>
                  <a:lnTo>
                    <a:pt x="814142" y="277865"/>
                  </a:lnTo>
                  <a:lnTo>
                    <a:pt x="798531" y="256251"/>
                  </a:lnTo>
                  <a:lnTo>
                    <a:pt x="794929" y="251448"/>
                  </a:lnTo>
                  <a:lnTo>
                    <a:pt x="794929" y="347512"/>
                  </a:lnTo>
                  <a:lnTo>
                    <a:pt x="790000" y="360000"/>
                  </a:lnTo>
                  <a:lnTo>
                    <a:pt x="231522" y="360000"/>
                  </a:lnTo>
                  <a:lnTo>
                    <a:pt x="226951" y="251448"/>
                  </a:lnTo>
                  <a:lnTo>
                    <a:pt x="222148" y="256251"/>
                  </a:lnTo>
                  <a:lnTo>
                    <a:pt x="208939" y="283869"/>
                  </a:lnTo>
                  <a:lnTo>
                    <a:pt x="202935" y="318693"/>
                  </a:lnTo>
                  <a:lnTo>
                    <a:pt x="198132" y="355917"/>
                  </a:lnTo>
                  <a:lnTo>
                    <a:pt x="198132" y="360000"/>
                  </a:lnTo>
                  <a:lnTo>
                    <a:pt x="2103" y="360000"/>
                  </a:lnTo>
                  <a:lnTo>
                    <a:pt x="0" y="321094"/>
                  </a:lnTo>
                  <a:lnTo>
                    <a:pt x="2402" y="270661"/>
                  </a:lnTo>
                  <a:lnTo>
                    <a:pt x="6004" y="219026"/>
                  </a:lnTo>
                  <a:lnTo>
                    <a:pt x="13209" y="163789"/>
                  </a:lnTo>
                  <a:lnTo>
                    <a:pt x="19213" y="112155"/>
                  </a:lnTo>
                  <a:lnTo>
                    <a:pt x="28819" y="64123"/>
                  </a:lnTo>
                  <a:lnTo>
                    <a:pt x="39626" y="19693"/>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dirty="0"/>
            </a:p>
          </p:txBody>
        </p:sp>
        <p:sp>
          <p:nvSpPr>
            <p:cNvPr id="18" name="Freeform 18">
              <a:extLst>
                <a:ext uri="{FF2B5EF4-FFF2-40B4-BE49-F238E27FC236}">
                  <a16:creationId xmlns:a16="http://schemas.microsoft.com/office/drawing/2014/main" id="{D6D30080-3B3B-429B-80D3-C85FBA791572}"/>
                </a:ext>
              </a:extLst>
            </p:cNvPr>
            <p:cNvSpPr>
              <a:spLocks noChangeAspect="1"/>
            </p:cNvSpPr>
            <p:nvPr/>
          </p:nvSpPr>
          <p:spPr bwMode="auto">
            <a:xfrm>
              <a:off x="1755470" y="3137490"/>
              <a:ext cx="1035089" cy="360000"/>
            </a:xfrm>
            <a:custGeom>
              <a:avLst/>
              <a:gdLst/>
              <a:ahLst/>
              <a:cxnLst/>
              <a:rect l="l" t="t" r="r" b="b"/>
              <a:pathLst>
                <a:path w="1035089" h="360000">
                  <a:moveTo>
                    <a:pt x="834556" y="0"/>
                  </a:moveTo>
                  <a:lnTo>
                    <a:pt x="1021880" y="0"/>
                  </a:lnTo>
                  <a:lnTo>
                    <a:pt x="1021880" y="30741"/>
                  </a:lnTo>
                  <a:lnTo>
                    <a:pt x="1021880" y="88379"/>
                  </a:lnTo>
                  <a:lnTo>
                    <a:pt x="1035089" y="273302"/>
                  </a:lnTo>
                  <a:lnTo>
                    <a:pt x="1024686" y="360000"/>
                  </a:lnTo>
                  <a:lnTo>
                    <a:pt x="864533" y="360000"/>
                  </a:lnTo>
                  <a:lnTo>
                    <a:pt x="866977" y="188046"/>
                  </a:lnTo>
                  <a:lnTo>
                    <a:pt x="842961" y="120801"/>
                  </a:lnTo>
                  <a:lnTo>
                    <a:pt x="839359" y="89580"/>
                  </a:lnTo>
                  <a:lnTo>
                    <a:pt x="836957" y="54757"/>
                  </a:lnTo>
                  <a:lnTo>
                    <a:pt x="834556" y="17532"/>
                  </a:lnTo>
                  <a:close/>
                  <a:moveTo>
                    <a:pt x="238727" y="0"/>
                  </a:moveTo>
                  <a:lnTo>
                    <a:pt x="797204" y="0"/>
                  </a:lnTo>
                  <a:lnTo>
                    <a:pt x="784122" y="33142"/>
                  </a:lnTo>
                  <a:lnTo>
                    <a:pt x="773315" y="83576"/>
                  </a:lnTo>
                  <a:lnTo>
                    <a:pt x="770913" y="137612"/>
                  </a:lnTo>
                  <a:lnTo>
                    <a:pt x="770913" y="192849"/>
                  </a:lnTo>
                  <a:lnTo>
                    <a:pt x="778118" y="246885"/>
                  </a:lnTo>
                  <a:lnTo>
                    <a:pt x="786524" y="299720"/>
                  </a:lnTo>
                  <a:lnTo>
                    <a:pt x="794929" y="345350"/>
                  </a:lnTo>
                  <a:lnTo>
                    <a:pt x="797162" y="360000"/>
                  </a:lnTo>
                  <a:lnTo>
                    <a:pt x="241814" y="360000"/>
                  </a:lnTo>
                  <a:lnTo>
                    <a:pt x="244963" y="347752"/>
                  </a:lnTo>
                  <a:lnTo>
                    <a:pt x="255770" y="304523"/>
                  </a:lnTo>
                  <a:lnTo>
                    <a:pt x="266578" y="256491"/>
                  </a:lnTo>
                  <a:lnTo>
                    <a:pt x="271381" y="206058"/>
                  </a:lnTo>
                  <a:lnTo>
                    <a:pt x="266578" y="155624"/>
                  </a:lnTo>
                  <a:lnTo>
                    <a:pt x="238959" y="5524"/>
                  </a:lnTo>
                  <a:close/>
                  <a:moveTo>
                    <a:pt x="9308" y="0"/>
                  </a:moveTo>
                  <a:lnTo>
                    <a:pt x="205337" y="0"/>
                  </a:lnTo>
                  <a:lnTo>
                    <a:pt x="205337" y="35544"/>
                  </a:lnTo>
                  <a:lnTo>
                    <a:pt x="201734" y="75170"/>
                  </a:lnTo>
                  <a:lnTo>
                    <a:pt x="194530" y="112395"/>
                  </a:lnTo>
                  <a:lnTo>
                    <a:pt x="166911" y="201254"/>
                  </a:lnTo>
                  <a:lnTo>
                    <a:pt x="162108" y="249286"/>
                  </a:lnTo>
                  <a:lnTo>
                    <a:pt x="162108" y="297318"/>
                  </a:lnTo>
                  <a:lnTo>
                    <a:pt x="168112" y="347752"/>
                  </a:lnTo>
                  <a:lnTo>
                    <a:pt x="169337" y="360000"/>
                  </a:lnTo>
                  <a:lnTo>
                    <a:pt x="6031" y="360000"/>
                  </a:lnTo>
                  <a:lnTo>
                    <a:pt x="2402" y="288913"/>
                  </a:lnTo>
                  <a:lnTo>
                    <a:pt x="0" y="246885"/>
                  </a:lnTo>
                  <a:lnTo>
                    <a:pt x="2402" y="206058"/>
                  </a:lnTo>
                  <a:lnTo>
                    <a:pt x="9607" y="166431"/>
                  </a:lnTo>
                  <a:lnTo>
                    <a:pt x="15611" y="126805"/>
                  </a:lnTo>
                  <a:lnTo>
                    <a:pt x="18012" y="83576"/>
                  </a:lnTo>
                  <a:lnTo>
                    <a:pt x="13209" y="40347"/>
                  </a:lnTo>
                  <a:lnTo>
                    <a:pt x="9607" y="5524"/>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19" name="Freeform 18">
              <a:extLst>
                <a:ext uri="{FF2B5EF4-FFF2-40B4-BE49-F238E27FC236}">
                  <a16:creationId xmlns:a16="http://schemas.microsoft.com/office/drawing/2014/main" id="{704A5FF4-A73F-4934-B721-86C03E729218}"/>
                </a:ext>
              </a:extLst>
            </p:cNvPr>
            <p:cNvSpPr>
              <a:spLocks noChangeAspect="1"/>
            </p:cNvSpPr>
            <p:nvPr/>
          </p:nvSpPr>
          <p:spPr bwMode="auto">
            <a:xfrm>
              <a:off x="1763687" y="3497490"/>
              <a:ext cx="1018654" cy="360000"/>
            </a:xfrm>
            <a:custGeom>
              <a:avLst/>
              <a:gdLst/>
              <a:ahLst/>
              <a:cxnLst/>
              <a:rect l="l" t="t" r="r" b="b"/>
              <a:pathLst>
                <a:path w="1018654" h="360000">
                  <a:moveTo>
                    <a:pt x="858501" y="0"/>
                  </a:moveTo>
                  <a:lnTo>
                    <a:pt x="1018654" y="0"/>
                  </a:lnTo>
                  <a:lnTo>
                    <a:pt x="1014649" y="33382"/>
                  </a:lnTo>
                  <a:lnTo>
                    <a:pt x="1007444" y="155864"/>
                  </a:lnTo>
                  <a:lnTo>
                    <a:pt x="1009845" y="273543"/>
                  </a:lnTo>
                  <a:lnTo>
                    <a:pt x="1016085" y="360000"/>
                  </a:lnTo>
                  <a:lnTo>
                    <a:pt x="911780" y="360000"/>
                  </a:lnTo>
                  <a:lnTo>
                    <a:pt x="916183" y="352795"/>
                  </a:lnTo>
                  <a:lnTo>
                    <a:pt x="916183" y="323976"/>
                  </a:lnTo>
                  <a:lnTo>
                    <a:pt x="913781" y="291555"/>
                  </a:lnTo>
                  <a:lnTo>
                    <a:pt x="905376" y="256731"/>
                  </a:lnTo>
                  <a:lnTo>
                    <a:pt x="895769" y="217105"/>
                  </a:lnTo>
                  <a:lnTo>
                    <a:pt x="884962" y="179880"/>
                  </a:lnTo>
                  <a:lnTo>
                    <a:pt x="874155" y="142655"/>
                  </a:lnTo>
                  <a:lnTo>
                    <a:pt x="863348" y="110234"/>
                  </a:lnTo>
                  <a:lnTo>
                    <a:pt x="857344" y="81414"/>
                  </a:lnTo>
                  <a:close/>
                  <a:moveTo>
                    <a:pt x="235783" y="0"/>
                  </a:moveTo>
                  <a:lnTo>
                    <a:pt x="791131" y="0"/>
                  </a:lnTo>
                  <a:lnTo>
                    <a:pt x="846004" y="360000"/>
                  </a:lnTo>
                  <a:lnTo>
                    <a:pt x="181933" y="360000"/>
                  </a:lnTo>
                  <a:lnTo>
                    <a:pt x="228125" y="29780"/>
                  </a:lnTo>
                  <a:close/>
                  <a:moveTo>
                    <a:pt x="0" y="0"/>
                  </a:moveTo>
                  <a:lnTo>
                    <a:pt x="163306" y="0"/>
                  </a:lnTo>
                  <a:lnTo>
                    <a:pt x="166884" y="35784"/>
                  </a:lnTo>
                  <a:lnTo>
                    <a:pt x="166884" y="83816"/>
                  </a:lnTo>
                  <a:lnTo>
                    <a:pt x="160880" y="131848"/>
                  </a:lnTo>
                  <a:lnTo>
                    <a:pt x="156077" y="151061"/>
                  </a:lnTo>
                  <a:lnTo>
                    <a:pt x="147671" y="177479"/>
                  </a:lnTo>
                  <a:lnTo>
                    <a:pt x="136864" y="208699"/>
                  </a:lnTo>
                  <a:lnTo>
                    <a:pt x="126057" y="243523"/>
                  </a:lnTo>
                  <a:lnTo>
                    <a:pt x="116451" y="275944"/>
                  </a:lnTo>
                  <a:lnTo>
                    <a:pt x="112848" y="308366"/>
                  </a:lnTo>
                  <a:lnTo>
                    <a:pt x="110447" y="337185"/>
                  </a:lnTo>
                  <a:lnTo>
                    <a:pt x="112728" y="360000"/>
                  </a:lnTo>
                  <a:lnTo>
                    <a:pt x="14833" y="360000"/>
                  </a:lnTo>
                  <a:lnTo>
                    <a:pt x="16784" y="328779"/>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20" name="Freeform 18">
              <a:extLst>
                <a:ext uri="{FF2B5EF4-FFF2-40B4-BE49-F238E27FC236}">
                  <a16:creationId xmlns:a16="http://schemas.microsoft.com/office/drawing/2014/main" id="{1D6C7A17-90BA-4B63-B246-AD3D16324EE8}"/>
                </a:ext>
              </a:extLst>
            </p:cNvPr>
            <p:cNvSpPr>
              <a:spLocks noChangeAspect="1"/>
            </p:cNvSpPr>
            <p:nvPr/>
          </p:nvSpPr>
          <p:spPr bwMode="auto">
            <a:xfrm>
              <a:off x="1756671" y="3857490"/>
              <a:ext cx="1032687" cy="360000"/>
            </a:xfrm>
            <a:custGeom>
              <a:avLst/>
              <a:gdLst/>
              <a:ahLst/>
              <a:cxnLst/>
              <a:rect l="l" t="t" r="r" b="b"/>
              <a:pathLst>
                <a:path w="1032687" h="360000">
                  <a:moveTo>
                    <a:pt x="915409" y="0"/>
                  </a:moveTo>
                  <a:lnTo>
                    <a:pt x="1019713" y="0"/>
                  </a:lnTo>
                  <a:lnTo>
                    <a:pt x="1021880" y="30020"/>
                  </a:lnTo>
                  <a:lnTo>
                    <a:pt x="1032687" y="140494"/>
                  </a:lnTo>
                  <a:lnTo>
                    <a:pt x="1032687" y="180120"/>
                  </a:lnTo>
                  <a:lnTo>
                    <a:pt x="1021880" y="212542"/>
                  </a:lnTo>
                  <a:lnTo>
                    <a:pt x="1005069" y="243763"/>
                  </a:lnTo>
                  <a:lnTo>
                    <a:pt x="978651" y="270180"/>
                  </a:lnTo>
                  <a:lnTo>
                    <a:pt x="949832" y="291795"/>
                  </a:lnTo>
                  <a:lnTo>
                    <a:pt x="919812" y="306204"/>
                  </a:lnTo>
                  <a:lnTo>
                    <a:pt x="888591" y="318212"/>
                  </a:lnTo>
                  <a:lnTo>
                    <a:pt x="888591" y="308606"/>
                  </a:lnTo>
                  <a:lnTo>
                    <a:pt x="886190" y="302602"/>
                  </a:lnTo>
                  <a:lnTo>
                    <a:pt x="884989" y="295397"/>
                  </a:lnTo>
                  <a:lnTo>
                    <a:pt x="884989" y="291795"/>
                  </a:lnTo>
                  <a:lnTo>
                    <a:pt x="884989" y="284590"/>
                  </a:lnTo>
                  <a:lnTo>
                    <a:pt x="884989" y="276184"/>
                  </a:lnTo>
                  <a:lnTo>
                    <a:pt x="890993" y="270180"/>
                  </a:lnTo>
                  <a:lnTo>
                    <a:pt x="898198" y="265377"/>
                  </a:lnTo>
                  <a:lnTo>
                    <a:pt x="901800" y="258172"/>
                  </a:lnTo>
                  <a:lnTo>
                    <a:pt x="906603" y="249767"/>
                  </a:lnTo>
                  <a:lnTo>
                    <a:pt x="909005" y="241361"/>
                  </a:lnTo>
                  <a:lnTo>
                    <a:pt x="904202" y="238959"/>
                  </a:lnTo>
                  <a:lnTo>
                    <a:pt x="899398" y="238959"/>
                  </a:lnTo>
                  <a:lnTo>
                    <a:pt x="898198" y="238959"/>
                  </a:lnTo>
                  <a:lnTo>
                    <a:pt x="898198" y="236558"/>
                  </a:lnTo>
                  <a:lnTo>
                    <a:pt x="898198" y="234156"/>
                  </a:lnTo>
                  <a:lnTo>
                    <a:pt x="895796" y="232955"/>
                  </a:lnTo>
                  <a:lnTo>
                    <a:pt x="895796" y="225751"/>
                  </a:lnTo>
                  <a:lnTo>
                    <a:pt x="922214" y="210140"/>
                  </a:lnTo>
                  <a:lnTo>
                    <a:pt x="946230" y="190927"/>
                  </a:lnTo>
                  <a:lnTo>
                    <a:pt x="967844" y="169313"/>
                  </a:lnTo>
                  <a:lnTo>
                    <a:pt x="965442" y="158506"/>
                  </a:lnTo>
                  <a:lnTo>
                    <a:pt x="963041" y="150100"/>
                  </a:lnTo>
                  <a:lnTo>
                    <a:pt x="960639" y="142895"/>
                  </a:lnTo>
                  <a:lnTo>
                    <a:pt x="957037" y="136891"/>
                  </a:lnTo>
                  <a:lnTo>
                    <a:pt x="943828" y="129687"/>
                  </a:lnTo>
                  <a:lnTo>
                    <a:pt x="933021" y="136891"/>
                  </a:lnTo>
                  <a:lnTo>
                    <a:pt x="928218" y="151301"/>
                  </a:lnTo>
                  <a:lnTo>
                    <a:pt x="923414" y="166911"/>
                  </a:lnTo>
                  <a:lnTo>
                    <a:pt x="917410" y="177719"/>
                  </a:lnTo>
                  <a:lnTo>
                    <a:pt x="906603" y="188526"/>
                  </a:lnTo>
                  <a:lnTo>
                    <a:pt x="888591" y="193329"/>
                  </a:lnTo>
                  <a:lnTo>
                    <a:pt x="880186" y="57639"/>
                  </a:lnTo>
                  <a:close/>
                  <a:moveTo>
                    <a:pt x="185562" y="0"/>
                  </a:moveTo>
                  <a:lnTo>
                    <a:pt x="849633" y="0"/>
                  </a:lnTo>
                  <a:lnTo>
                    <a:pt x="871780" y="145297"/>
                  </a:lnTo>
                  <a:lnTo>
                    <a:pt x="874182" y="188526"/>
                  </a:lnTo>
                  <a:lnTo>
                    <a:pt x="871780" y="238959"/>
                  </a:lnTo>
                  <a:lnTo>
                    <a:pt x="864575" y="294196"/>
                  </a:lnTo>
                  <a:lnTo>
                    <a:pt x="858571" y="348232"/>
                  </a:lnTo>
                  <a:lnTo>
                    <a:pt x="856819" y="360000"/>
                  </a:lnTo>
                  <a:lnTo>
                    <a:pt x="588348" y="360000"/>
                  </a:lnTo>
                  <a:lnTo>
                    <a:pt x="587191" y="342228"/>
                  </a:lnTo>
                  <a:lnTo>
                    <a:pt x="524749" y="49233"/>
                  </a:lnTo>
                  <a:lnTo>
                    <a:pt x="515143" y="49233"/>
                  </a:lnTo>
                  <a:lnTo>
                    <a:pt x="509139" y="68446"/>
                  </a:lnTo>
                  <a:lnTo>
                    <a:pt x="504335" y="92462"/>
                  </a:lnTo>
                  <a:lnTo>
                    <a:pt x="504335" y="121281"/>
                  </a:lnTo>
                  <a:lnTo>
                    <a:pt x="485123" y="171715"/>
                  </a:lnTo>
                  <a:lnTo>
                    <a:pt x="474315" y="223349"/>
                  </a:lnTo>
                  <a:lnTo>
                    <a:pt x="467111" y="280988"/>
                  </a:lnTo>
                  <a:lnTo>
                    <a:pt x="465910" y="339827"/>
                  </a:lnTo>
                  <a:lnTo>
                    <a:pt x="464328" y="360000"/>
                  </a:lnTo>
                  <a:lnTo>
                    <a:pt x="184454" y="360000"/>
                  </a:lnTo>
                  <a:lnTo>
                    <a:pt x="178919" y="319413"/>
                  </a:lnTo>
                  <a:lnTo>
                    <a:pt x="175316" y="262976"/>
                  </a:lnTo>
                  <a:lnTo>
                    <a:pt x="170513" y="208939"/>
                  </a:lnTo>
                  <a:lnTo>
                    <a:pt x="168112" y="156104"/>
                  </a:lnTo>
                  <a:lnTo>
                    <a:pt x="170513" y="110474"/>
                  </a:lnTo>
                  <a:lnTo>
                    <a:pt x="175316" y="73249"/>
                  </a:lnTo>
                  <a:close/>
                  <a:moveTo>
                    <a:pt x="18462" y="0"/>
                  </a:moveTo>
                  <a:lnTo>
                    <a:pt x="116357" y="0"/>
                  </a:lnTo>
                  <a:lnTo>
                    <a:pt x="116477" y="1201"/>
                  </a:lnTo>
                  <a:lnTo>
                    <a:pt x="151300" y="54036"/>
                  </a:lnTo>
                  <a:lnTo>
                    <a:pt x="144096" y="188526"/>
                  </a:lnTo>
                  <a:lnTo>
                    <a:pt x="127284" y="193329"/>
                  </a:lnTo>
                  <a:lnTo>
                    <a:pt x="116477" y="169313"/>
                  </a:lnTo>
                  <a:lnTo>
                    <a:pt x="106871" y="140494"/>
                  </a:lnTo>
                  <a:lnTo>
                    <a:pt x="79252" y="129687"/>
                  </a:lnTo>
                  <a:lnTo>
                    <a:pt x="72048" y="164510"/>
                  </a:lnTo>
                  <a:lnTo>
                    <a:pt x="96064" y="188526"/>
                  </a:lnTo>
                  <a:lnTo>
                    <a:pt x="122481" y="214943"/>
                  </a:lnTo>
                  <a:lnTo>
                    <a:pt x="140493" y="241361"/>
                  </a:lnTo>
                  <a:lnTo>
                    <a:pt x="135690" y="243763"/>
                  </a:lnTo>
                  <a:lnTo>
                    <a:pt x="130887" y="243763"/>
                  </a:lnTo>
                  <a:lnTo>
                    <a:pt x="129686" y="243763"/>
                  </a:lnTo>
                  <a:lnTo>
                    <a:pt x="129686" y="246164"/>
                  </a:lnTo>
                  <a:lnTo>
                    <a:pt x="129686" y="247365"/>
                  </a:lnTo>
                  <a:lnTo>
                    <a:pt x="127284" y="249767"/>
                  </a:lnTo>
                  <a:lnTo>
                    <a:pt x="127284" y="256972"/>
                  </a:lnTo>
                  <a:lnTo>
                    <a:pt x="140493" y="262976"/>
                  </a:lnTo>
                  <a:lnTo>
                    <a:pt x="146497" y="276184"/>
                  </a:lnTo>
                  <a:lnTo>
                    <a:pt x="151300" y="294196"/>
                  </a:lnTo>
                  <a:lnTo>
                    <a:pt x="146497" y="300200"/>
                  </a:lnTo>
                  <a:lnTo>
                    <a:pt x="144096" y="306204"/>
                  </a:lnTo>
                  <a:lnTo>
                    <a:pt x="140493" y="313409"/>
                  </a:lnTo>
                  <a:lnTo>
                    <a:pt x="135690" y="318212"/>
                  </a:lnTo>
                  <a:lnTo>
                    <a:pt x="111674" y="302602"/>
                  </a:lnTo>
                  <a:lnTo>
                    <a:pt x="87658" y="289393"/>
                  </a:lnTo>
                  <a:lnTo>
                    <a:pt x="66044" y="276184"/>
                  </a:lnTo>
                  <a:lnTo>
                    <a:pt x="44429" y="258172"/>
                  </a:lnTo>
                  <a:lnTo>
                    <a:pt x="26417" y="236558"/>
                  </a:lnTo>
                  <a:lnTo>
                    <a:pt x="10807" y="208939"/>
                  </a:lnTo>
                  <a:lnTo>
                    <a:pt x="0" y="169313"/>
                  </a:lnTo>
                  <a:lnTo>
                    <a:pt x="0" y="129687"/>
                  </a:lnTo>
                  <a:lnTo>
                    <a:pt x="4803" y="90060"/>
                  </a:lnTo>
                  <a:lnTo>
                    <a:pt x="10807" y="49233"/>
                  </a:lnTo>
                  <a:lnTo>
                    <a:pt x="18012" y="7205"/>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21" name="Freeform 18">
              <a:extLst>
                <a:ext uri="{FF2B5EF4-FFF2-40B4-BE49-F238E27FC236}">
                  <a16:creationId xmlns:a16="http://schemas.microsoft.com/office/drawing/2014/main" id="{206A088A-5B34-4782-8A50-C1F040C8AF0D}"/>
                </a:ext>
              </a:extLst>
            </p:cNvPr>
            <p:cNvSpPr>
              <a:spLocks noChangeAspect="1"/>
            </p:cNvSpPr>
            <p:nvPr/>
          </p:nvSpPr>
          <p:spPr bwMode="auto">
            <a:xfrm>
              <a:off x="1941252" y="4217490"/>
              <a:ext cx="698451" cy="360000"/>
            </a:xfrm>
            <a:custGeom>
              <a:avLst/>
              <a:gdLst/>
              <a:ahLst/>
              <a:cxnLst/>
              <a:rect l="l" t="t" r="r" b="b"/>
              <a:pathLst>
                <a:path w="698451" h="360000">
                  <a:moveTo>
                    <a:pt x="405233" y="0"/>
                  </a:moveTo>
                  <a:lnTo>
                    <a:pt x="673705" y="0"/>
                  </a:lnTo>
                  <a:lnTo>
                    <a:pt x="667052" y="44670"/>
                  </a:lnTo>
                  <a:lnTo>
                    <a:pt x="664650" y="99907"/>
                  </a:lnTo>
                  <a:lnTo>
                    <a:pt x="664650" y="150340"/>
                  </a:lnTo>
                  <a:lnTo>
                    <a:pt x="670654" y="210380"/>
                  </a:lnTo>
                  <a:lnTo>
                    <a:pt x="681461" y="274023"/>
                  </a:lnTo>
                  <a:lnTo>
                    <a:pt x="694670" y="340067"/>
                  </a:lnTo>
                  <a:lnTo>
                    <a:pt x="698451" y="360000"/>
                  </a:lnTo>
                  <a:lnTo>
                    <a:pt x="479985" y="360000"/>
                  </a:lnTo>
                  <a:lnTo>
                    <a:pt x="472522" y="332862"/>
                  </a:lnTo>
                  <a:lnTo>
                    <a:pt x="452109" y="284830"/>
                  </a:lnTo>
                  <a:lnTo>
                    <a:pt x="432896" y="234396"/>
                  </a:lnTo>
                  <a:lnTo>
                    <a:pt x="417285" y="185164"/>
                  </a:lnTo>
                  <a:close/>
                  <a:moveTo>
                    <a:pt x="1339" y="0"/>
                  </a:moveTo>
                  <a:lnTo>
                    <a:pt x="281214" y="0"/>
                  </a:lnTo>
                  <a:lnTo>
                    <a:pt x="277993" y="41068"/>
                  </a:lnTo>
                  <a:lnTo>
                    <a:pt x="273189" y="103509"/>
                  </a:lnTo>
                  <a:lnTo>
                    <a:pt x="264784" y="164750"/>
                  </a:lnTo>
                  <a:lnTo>
                    <a:pt x="249173" y="223589"/>
                  </a:lnTo>
                  <a:lnTo>
                    <a:pt x="229961" y="278826"/>
                  </a:lnTo>
                  <a:lnTo>
                    <a:pt x="210748" y="332862"/>
                  </a:lnTo>
                  <a:lnTo>
                    <a:pt x="203964" y="360000"/>
                  </a:lnTo>
                  <a:lnTo>
                    <a:pt x="0" y="360000"/>
                  </a:lnTo>
                  <a:lnTo>
                    <a:pt x="5411" y="326858"/>
                  </a:lnTo>
                  <a:lnTo>
                    <a:pt x="13817" y="268019"/>
                  </a:lnTo>
                  <a:lnTo>
                    <a:pt x="19821" y="206778"/>
                  </a:lnTo>
                  <a:lnTo>
                    <a:pt x="19821" y="150340"/>
                  </a:lnTo>
                  <a:lnTo>
                    <a:pt x="16218" y="97505"/>
                  </a:lnTo>
                  <a:lnTo>
                    <a:pt x="9014" y="57879"/>
                  </a:lnTo>
                  <a:lnTo>
                    <a:pt x="3010" y="12248"/>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22" name="Freeform 18">
              <a:extLst>
                <a:ext uri="{FF2B5EF4-FFF2-40B4-BE49-F238E27FC236}">
                  <a16:creationId xmlns:a16="http://schemas.microsoft.com/office/drawing/2014/main" id="{6C982C22-0B08-4092-BD0B-79D2C856FB65}"/>
                </a:ext>
              </a:extLst>
            </p:cNvPr>
            <p:cNvSpPr>
              <a:spLocks noChangeAspect="1"/>
            </p:cNvSpPr>
            <p:nvPr/>
          </p:nvSpPr>
          <p:spPr bwMode="auto">
            <a:xfrm>
              <a:off x="1906903" y="4577490"/>
              <a:ext cx="748098" cy="360000"/>
            </a:xfrm>
            <a:custGeom>
              <a:avLst/>
              <a:gdLst/>
              <a:ahLst/>
              <a:cxnLst/>
              <a:rect l="l" t="t" r="r" b="b"/>
              <a:pathLst>
                <a:path w="748098" h="360000">
                  <a:moveTo>
                    <a:pt x="509397" y="0"/>
                  </a:moveTo>
                  <a:lnTo>
                    <a:pt x="727863" y="0"/>
                  </a:lnTo>
                  <a:lnTo>
                    <a:pt x="737291" y="49713"/>
                  </a:lnTo>
                  <a:lnTo>
                    <a:pt x="745696" y="119360"/>
                  </a:lnTo>
                  <a:lnTo>
                    <a:pt x="748098" y="189006"/>
                  </a:lnTo>
                  <a:lnTo>
                    <a:pt x="742094" y="257452"/>
                  </a:lnTo>
                  <a:lnTo>
                    <a:pt x="721680" y="346311"/>
                  </a:lnTo>
                  <a:lnTo>
                    <a:pt x="718595" y="360000"/>
                  </a:lnTo>
                  <a:lnTo>
                    <a:pt x="503439" y="360000"/>
                  </a:lnTo>
                  <a:lnTo>
                    <a:pt x="491127" y="300681"/>
                  </a:lnTo>
                  <a:lnTo>
                    <a:pt x="486324" y="234637"/>
                  </a:lnTo>
                  <a:lnTo>
                    <a:pt x="491127" y="169793"/>
                  </a:lnTo>
                  <a:lnTo>
                    <a:pt x="515143" y="20894"/>
                  </a:lnTo>
                  <a:close/>
                  <a:moveTo>
                    <a:pt x="29412" y="0"/>
                  </a:moveTo>
                  <a:lnTo>
                    <a:pt x="233375" y="0"/>
                  </a:lnTo>
                  <a:lnTo>
                    <a:pt x="226951" y="25697"/>
                  </a:lnTo>
                  <a:lnTo>
                    <a:pt x="250967" y="132569"/>
                  </a:lnTo>
                  <a:lnTo>
                    <a:pt x="250967" y="318693"/>
                  </a:lnTo>
                  <a:lnTo>
                    <a:pt x="241788" y="360000"/>
                  </a:lnTo>
                  <a:lnTo>
                    <a:pt x="31112" y="360000"/>
                  </a:lnTo>
                  <a:lnTo>
                    <a:pt x="27618" y="348713"/>
                  </a:lnTo>
                  <a:lnTo>
                    <a:pt x="12008" y="298279"/>
                  </a:lnTo>
                  <a:lnTo>
                    <a:pt x="3602" y="244243"/>
                  </a:lnTo>
                  <a:lnTo>
                    <a:pt x="0" y="186605"/>
                  </a:lnTo>
                  <a:lnTo>
                    <a:pt x="6004" y="126565"/>
                  </a:lnTo>
                  <a:lnTo>
                    <a:pt x="14410" y="79733"/>
                  </a:lnTo>
                  <a:lnTo>
                    <a:pt x="25217" y="25697"/>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23" name="Freeform 18">
              <a:extLst>
                <a:ext uri="{FF2B5EF4-FFF2-40B4-BE49-F238E27FC236}">
                  <a16:creationId xmlns:a16="http://schemas.microsoft.com/office/drawing/2014/main" id="{D4A8F6CE-144D-4B61-B9A6-FBEF3674240E}"/>
                </a:ext>
              </a:extLst>
            </p:cNvPr>
            <p:cNvSpPr>
              <a:spLocks noChangeAspect="1"/>
            </p:cNvSpPr>
            <p:nvPr/>
          </p:nvSpPr>
          <p:spPr bwMode="auto">
            <a:xfrm>
              <a:off x="1937211" y="4937490"/>
              <a:ext cx="687484" cy="360000"/>
            </a:xfrm>
            <a:custGeom>
              <a:avLst/>
              <a:gdLst/>
              <a:ahLst/>
              <a:cxnLst/>
              <a:rect l="l" t="t" r="r" b="b"/>
              <a:pathLst>
                <a:path w="687484" h="360000">
                  <a:moveTo>
                    <a:pt x="472326" y="0"/>
                  </a:moveTo>
                  <a:lnTo>
                    <a:pt x="687484" y="0"/>
                  </a:lnTo>
                  <a:lnTo>
                    <a:pt x="671356" y="71568"/>
                  </a:lnTo>
                  <a:lnTo>
                    <a:pt x="652143" y="159226"/>
                  </a:lnTo>
                  <a:lnTo>
                    <a:pt x="634131" y="250487"/>
                  </a:lnTo>
                  <a:lnTo>
                    <a:pt x="618520" y="346551"/>
                  </a:lnTo>
                  <a:lnTo>
                    <a:pt x="618184" y="360000"/>
                  </a:lnTo>
                  <a:lnTo>
                    <a:pt x="473658" y="360000"/>
                  </a:lnTo>
                  <a:lnTo>
                    <a:pt x="474425" y="357358"/>
                  </a:lnTo>
                  <a:lnTo>
                    <a:pt x="485232" y="318933"/>
                  </a:lnTo>
                  <a:lnTo>
                    <a:pt x="497240" y="274503"/>
                  </a:lnTo>
                  <a:lnTo>
                    <a:pt x="503244" y="228873"/>
                  </a:lnTo>
                  <a:lnTo>
                    <a:pt x="505645" y="176037"/>
                  </a:lnTo>
                  <a:lnTo>
                    <a:pt x="498441" y="122001"/>
                  </a:lnTo>
                  <a:lnTo>
                    <a:pt x="485232" y="65564"/>
                  </a:lnTo>
                  <a:lnTo>
                    <a:pt x="473224" y="4323"/>
                  </a:lnTo>
                  <a:close/>
                  <a:moveTo>
                    <a:pt x="0" y="0"/>
                  </a:moveTo>
                  <a:lnTo>
                    <a:pt x="210676" y="0"/>
                  </a:lnTo>
                  <a:lnTo>
                    <a:pt x="210249" y="1921"/>
                  </a:lnTo>
                  <a:lnTo>
                    <a:pt x="199442" y="47552"/>
                  </a:lnTo>
                  <a:lnTo>
                    <a:pt x="191036" y="100387"/>
                  </a:lnTo>
                  <a:lnTo>
                    <a:pt x="186233" y="152021"/>
                  </a:lnTo>
                  <a:lnTo>
                    <a:pt x="191036" y="204857"/>
                  </a:lnTo>
                  <a:lnTo>
                    <a:pt x="195839" y="318933"/>
                  </a:lnTo>
                  <a:lnTo>
                    <a:pt x="214743" y="360000"/>
                  </a:lnTo>
                  <a:lnTo>
                    <a:pt x="67388" y="360000"/>
                  </a:lnTo>
                  <a:lnTo>
                    <a:pt x="68554" y="327338"/>
                  </a:lnTo>
                  <a:lnTo>
                    <a:pt x="64952" y="257692"/>
                  </a:lnTo>
                  <a:lnTo>
                    <a:pt x="55346" y="189246"/>
                  </a:lnTo>
                  <a:lnTo>
                    <a:pt x="42137" y="126805"/>
                  </a:lnTo>
                  <a:lnTo>
                    <a:pt x="27727" y="82375"/>
                  </a:lnTo>
                  <a:lnTo>
                    <a:pt x="12117" y="3914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24" name="Freeform 18">
              <a:extLst>
                <a:ext uri="{FF2B5EF4-FFF2-40B4-BE49-F238E27FC236}">
                  <a16:creationId xmlns:a16="http://schemas.microsoft.com/office/drawing/2014/main" id="{3976FB8D-D8B0-4C02-853C-E4105A24FD61}"/>
                </a:ext>
              </a:extLst>
            </p:cNvPr>
            <p:cNvSpPr>
              <a:spLocks noChangeAspect="1"/>
            </p:cNvSpPr>
            <p:nvPr/>
          </p:nvSpPr>
          <p:spPr bwMode="auto">
            <a:xfrm>
              <a:off x="1943060" y="5297490"/>
              <a:ext cx="691661" cy="360000"/>
            </a:xfrm>
            <a:custGeom>
              <a:avLst/>
              <a:gdLst/>
              <a:ahLst/>
              <a:cxnLst/>
              <a:rect l="l" t="t" r="r" b="b"/>
              <a:pathLst>
                <a:path w="691661" h="360000">
                  <a:moveTo>
                    <a:pt x="469947" y="0"/>
                  </a:moveTo>
                  <a:lnTo>
                    <a:pt x="614473" y="0"/>
                  </a:lnTo>
                  <a:lnTo>
                    <a:pt x="613609" y="34583"/>
                  </a:lnTo>
                  <a:lnTo>
                    <a:pt x="619613" y="76611"/>
                  </a:lnTo>
                  <a:lnTo>
                    <a:pt x="630420" y="117438"/>
                  </a:lnTo>
                  <a:lnTo>
                    <a:pt x="646030" y="157065"/>
                  </a:lnTo>
                  <a:lnTo>
                    <a:pt x="661641" y="196691"/>
                  </a:lnTo>
                  <a:lnTo>
                    <a:pt x="676050" y="235117"/>
                  </a:lnTo>
                  <a:lnTo>
                    <a:pt x="686857" y="274743"/>
                  </a:lnTo>
                  <a:lnTo>
                    <a:pt x="691661" y="319173"/>
                  </a:lnTo>
                  <a:lnTo>
                    <a:pt x="648432" y="338386"/>
                  </a:lnTo>
                  <a:lnTo>
                    <a:pt x="600400" y="349193"/>
                  </a:lnTo>
                  <a:lnTo>
                    <a:pt x="547565" y="351595"/>
                  </a:lnTo>
                  <a:lnTo>
                    <a:pt x="491127" y="349193"/>
                  </a:lnTo>
                  <a:lnTo>
                    <a:pt x="480320" y="316771"/>
                  </a:lnTo>
                  <a:lnTo>
                    <a:pt x="470714" y="277145"/>
                  </a:lnTo>
                  <a:lnTo>
                    <a:pt x="467111" y="235117"/>
                  </a:lnTo>
                  <a:lnTo>
                    <a:pt x="470714" y="189486"/>
                  </a:lnTo>
                  <a:lnTo>
                    <a:pt x="475517" y="103029"/>
                  </a:lnTo>
                  <a:lnTo>
                    <a:pt x="470714" y="89820"/>
                  </a:lnTo>
                  <a:lnTo>
                    <a:pt x="464710" y="74210"/>
                  </a:lnTo>
                  <a:lnTo>
                    <a:pt x="459906" y="56198"/>
                  </a:lnTo>
                  <a:lnTo>
                    <a:pt x="459906" y="34583"/>
                  </a:lnTo>
                  <a:close/>
                  <a:moveTo>
                    <a:pt x="63677" y="0"/>
                  </a:moveTo>
                  <a:lnTo>
                    <a:pt x="211032" y="0"/>
                  </a:lnTo>
                  <a:lnTo>
                    <a:pt x="226951" y="34583"/>
                  </a:lnTo>
                  <a:lnTo>
                    <a:pt x="226951" y="54997"/>
                  </a:lnTo>
                  <a:lnTo>
                    <a:pt x="222148" y="71808"/>
                  </a:lnTo>
                  <a:lnTo>
                    <a:pt x="216144" y="89820"/>
                  </a:lnTo>
                  <a:lnTo>
                    <a:pt x="211341" y="103029"/>
                  </a:lnTo>
                  <a:lnTo>
                    <a:pt x="206538" y="148659"/>
                  </a:lnTo>
                  <a:lnTo>
                    <a:pt x="208939" y="196691"/>
                  </a:lnTo>
                  <a:lnTo>
                    <a:pt x="211341" y="244723"/>
                  </a:lnTo>
                  <a:lnTo>
                    <a:pt x="213743" y="295157"/>
                  </a:lnTo>
                  <a:lnTo>
                    <a:pt x="206538" y="343189"/>
                  </a:lnTo>
                  <a:lnTo>
                    <a:pt x="195731" y="343189"/>
                  </a:lnTo>
                  <a:lnTo>
                    <a:pt x="174116" y="353996"/>
                  </a:lnTo>
                  <a:lnTo>
                    <a:pt x="145297" y="360000"/>
                  </a:lnTo>
                  <a:lnTo>
                    <a:pt x="117679" y="360000"/>
                  </a:lnTo>
                  <a:lnTo>
                    <a:pt x="88859" y="357599"/>
                  </a:lnTo>
                  <a:lnTo>
                    <a:pt x="61241" y="349193"/>
                  </a:lnTo>
                  <a:lnTo>
                    <a:pt x="37225" y="338386"/>
                  </a:lnTo>
                  <a:lnTo>
                    <a:pt x="16811" y="320374"/>
                  </a:lnTo>
                  <a:lnTo>
                    <a:pt x="3603" y="301161"/>
                  </a:lnTo>
                  <a:lnTo>
                    <a:pt x="0" y="277145"/>
                  </a:lnTo>
                  <a:lnTo>
                    <a:pt x="24016" y="224310"/>
                  </a:lnTo>
                  <a:lnTo>
                    <a:pt x="43229" y="167872"/>
                  </a:lnTo>
                  <a:lnTo>
                    <a:pt x="56438" y="103029"/>
                  </a:lnTo>
                  <a:lnTo>
                    <a:pt x="62442" y="3458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ko-KR" altLang="en-US" sz="2700"/>
            </a:p>
          </p:txBody>
        </p:sp>
      </p:grpSp>
      <p:sp>
        <p:nvSpPr>
          <p:cNvPr id="25" name="TextBox 24">
            <a:extLst>
              <a:ext uri="{FF2B5EF4-FFF2-40B4-BE49-F238E27FC236}">
                <a16:creationId xmlns:a16="http://schemas.microsoft.com/office/drawing/2014/main" id="{B24285EE-99BC-481F-B2EF-3E88EEA62E74}"/>
              </a:ext>
            </a:extLst>
          </p:cNvPr>
          <p:cNvSpPr txBox="1"/>
          <p:nvPr/>
        </p:nvSpPr>
        <p:spPr>
          <a:xfrm>
            <a:off x="2991030" y="4916675"/>
            <a:ext cx="1260332" cy="584775"/>
          </a:xfrm>
          <a:prstGeom prst="rect">
            <a:avLst/>
          </a:prstGeom>
          <a:noFill/>
        </p:spPr>
        <p:txBody>
          <a:bodyPr wrap="square" rtlCol="0" anchor="ctr">
            <a:spAutoFit/>
          </a:bodyPr>
          <a:lstStyle/>
          <a:p>
            <a:pPr algn="ctr"/>
            <a:r>
              <a:rPr lang="en-US" altLang="ko-KR" sz="3200" b="1" dirty="0">
                <a:solidFill>
                  <a:schemeClr val="accent1"/>
                </a:solidFill>
                <a:cs typeface="Arial" pitchFamily="34" charset="0"/>
              </a:rPr>
              <a:t>30%</a:t>
            </a:r>
            <a:endParaRPr lang="ko-KR" altLang="en-US" sz="3200" b="1" dirty="0">
              <a:solidFill>
                <a:schemeClr val="accent1"/>
              </a:solidFill>
              <a:cs typeface="Arial" pitchFamily="34" charset="0"/>
            </a:endParaRPr>
          </a:p>
        </p:txBody>
      </p:sp>
      <p:sp>
        <p:nvSpPr>
          <p:cNvPr id="26" name="TextBox 25">
            <a:extLst>
              <a:ext uri="{FF2B5EF4-FFF2-40B4-BE49-F238E27FC236}">
                <a16:creationId xmlns:a16="http://schemas.microsoft.com/office/drawing/2014/main" id="{99484232-8255-4429-8AE9-A46CCD0EFFB6}"/>
              </a:ext>
            </a:extLst>
          </p:cNvPr>
          <p:cNvSpPr txBox="1"/>
          <p:nvPr/>
        </p:nvSpPr>
        <p:spPr>
          <a:xfrm>
            <a:off x="7859251" y="2615971"/>
            <a:ext cx="1260332" cy="584775"/>
          </a:xfrm>
          <a:prstGeom prst="rect">
            <a:avLst/>
          </a:prstGeom>
          <a:noFill/>
        </p:spPr>
        <p:txBody>
          <a:bodyPr wrap="square" rtlCol="0" anchor="ctr">
            <a:spAutoFit/>
          </a:bodyPr>
          <a:lstStyle/>
          <a:p>
            <a:pPr algn="ctr"/>
            <a:r>
              <a:rPr lang="en-US" altLang="ko-KR" sz="3200" b="1" dirty="0">
                <a:solidFill>
                  <a:schemeClr val="accent2"/>
                </a:solidFill>
                <a:cs typeface="Arial" pitchFamily="34" charset="0"/>
              </a:rPr>
              <a:t>60%</a:t>
            </a:r>
            <a:endParaRPr lang="ko-KR" altLang="en-US" sz="3200" b="1" dirty="0">
              <a:solidFill>
                <a:schemeClr val="accent2"/>
              </a:solidFill>
              <a:cs typeface="Arial" pitchFamily="34" charset="0"/>
            </a:endParaRPr>
          </a:p>
        </p:txBody>
      </p:sp>
      <p:cxnSp>
        <p:nvCxnSpPr>
          <p:cNvPr id="27" name="Straight Arrow Connector 26">
            <a:extLst>
              <a:ext uri="{FF2B5EF4-FFF2-40B4-BE49-F238E27FC236}">
                <a16:creationId xmlns:a16="http://schemas.microsoft.com/office/drawing/2014/main" id="{95EC0253-E3BC-4EF1-8199-92B651682BBE}"/>
              </a:ext>
            </a:extLst>
          </p:cNvPr>
          <p:cNvCxnSpPr/>
          <p:nvPr/>
        </p:nvCxnSpPr>
        <p:spPr>
          <a:xfrm flipV="1">
            <a:off x="7304730" y="3285178"/>
            <a:ext cx="4032000" cy="9525"/>
          </a:xfrm>
          <a:prstGeom prst="straightConnector1">
            <a:avLst/>
          </a:prstGeom>
          <a:ln w="254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8" name="Straight Arrow Connector 27">
            <a:extLst>
              <a:ext uri="{FF2B5EF4-FFF2-40B4-BE49-F238E27FC236}">
                <a16:creationId xmlns:a16="http://schemas.microsoft.com/office/drawing/2014/main" id="{550367D7-1BEA-44CB-820D-5604BDA2A723}"/>
              </a:ext>
            </a:extLst>
          </p:cNvPr>
          <p:cNvCxnSpPr/>
          <p:nvPr/>
        </p:nvCxnSpPr>
        <p:spPr>
          <a:xfrm flipH="1">
            <a:off x="900377" y="4767401"/>
            <a:ext cx="4032000" cy="0"/>
          </a:xfrm>
          <a:prstGeom prst="straightConnector1">
            <a:avLst/>
          </a:prstGeom>
          <a:ln w="25400">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29" name="Graphic 95">
            <a:extLst>
              <a:ext uri="{FF2B5EF4-FFF2-40B4-BE49-F238E27FC236}">
                <a16:creationId xmlns:a16="http://schemas.microsoft.com/office/drawing/2014/main" id="{E00AEEEC-04EE-4012-B37A-484E5F383A2D}"/>
              </a:ext>
            </a:extLst>
          </p:cNvPr>
          <p:cNvSpPr/>
          <p:nvPr/>
        </p:nvSpPr>
        <p:spPr>
          <a:xfrm>
            <a:off x="10316545" y="4477226"/>
            <a:ext cx="905413" cy="1625426"/>
          </a:xfrm>
          <a:custGeom>
            <a:avLst/>
            <a:gdLst>
              <a:gd name="connsiteX0" fmla="*/ 407210 w 1054634"/>
              <a:gd name="connsiteY0" fmla="*/ 1893609 h 1893313"/>
              <a:gd name="connsiteX1" fmla="*/ 392715 w 1054634"/>
              <a:gd name="connsiteY1" fmla="*/ 1885474 h 1893313"/>
              <a:gd name="connsiteX2" fmla="*/ 386650 w 1054634"/>
              <a:gd name="connsiteY2" fmla="*/ 1883847 h 1893313"/>
              <a:gd name="connsiteX3" fmla="*/ 374373 w 1054634"/>
              <a:gd name="connsiteY3" fmla="*/ 1873049 h 1893313"/>
              <a:gd name="connsiteX4" fmla="*/ 369640 w 1054634"/>
              <a:gd name="connsiteY4" fmla="*/ 1856038 h 1893313"/>
              <a:gd name="connsiteX5" fmla="*/ 361357 w 1054634"/>
              <a:gd name="connsiteY5" fmla="*/ 1840951 h 1893313"/>
              <a:gd name="connsiteX6" fmla="*/ 365202 w 1054634"/>
              <a:gd name="connsiteY6" fmla="*/ 1816841 h 1893313"/>
              <a:gd name="connsiteX7" fmla="*/ 371415 w 1054634"/>
              <a:gd name="connsiteY7" fmla="*/ 1790660 h 1893313"/>
              <a:gd name="connsiteX8" fmla="*/ 363575 w 1054634"/>
              <a:gd name="connsiteY8" fmla="*/ 1786962 h 1893313"/>
              <a:gd name="connsiteX9" fmla="*/ 307959 w 1054634"/>
              <a:gd name="connsiteY9" fmla="*/ 1764775 h 1893313"/>
              <a:gd name="connsiteX10" fmla="*/ 297014 w 1054634"/>
              <a:gd name="connsiteY10" fmla="*/ 1746581 h 1893313"/>
              <a:gd name="connsiteX11" fmla="*/ 302634 w 1054634"/>
              <a:gd name="connsiteY11" fmla="*/ 1742736 h 1893313"/>
              <a:gd name="connsiteX12" fmla="*/ 329555 w 1054634"/>
              <a:gd name="connsiteY12" fmla="*/ 1746286 h 1893313"/>
              <a:gd name="connsiteX13" fmla="*/ 395377 w 1054634"/>
              <a:gd name="connsiteY13" fmla="*/ 1768325 h 1893313"/>
              <a:gd name="connsiteX14" fmla="*/ 414606 w 1054634"/>
              <a:gd name="connsiteY14" fmla="*/ 1764627 h 1893313"/>
              <a:gd name="connsiteX15" fmla="*/ 422446 w 1054634"/>
              <a:gd name="connsiteY15" fmla="*/ 1757823 h 1893313"/>
              <a:gd name="connsiteX16" fmla="*/ 433391 w 1054634"/>
              <a:gd name="connsiteY16" fmla="*/ 1736079 h 1893313"/>
              <a:gd name="connsiteX17" fmla="*/ 438716 w 1054634"/>
              <a:gd name="connsiteY17" fmla="*/ 1729719 h 1893313"/>
              <a:gd name="connsiteX18" fmla="*/ 469926 w 1054634"/>
              <a:gd name="connsiteY18" fmla="*/ 1731198 h 1893313"/>
              <a:gd name="connsiteX19" fmla="*/ 502468 w 1054634"/>
              <a:gd name="connsiteY19" fmla="*/ 1758119 h 1893313"/>
              <a:gd name="connsiteX20" fmla="*/ 521253 w 1054634"/>
              <a:gd name="connsiteY20" fmla="*/ 1783560 h 1893313"/>
              <a:gd name="connsiteX21" fmla="*/ 538855 w 1054634"/>
              <a:gd name="connsiteY21" fmla="*/ 1792879 h 1893313"/>
              <a:gd name="connsiteX22" fmla="*/ 651566 w 1054634"/>
              <a:gd name="connsiteY22" fmla="*/ 1782968 h 1893313"/>
              <a:gd name="connsiteX23" fmla="*/ 712507 w 1054634"/>
              <a:gd name="connsiteY23" fmla="*/ 1762852 h 1893313"/>
              <a:gd name="connsiteX24" fmla="*/ 718572 w 1054634"/>
              <a:gd name="connsiteY24" fmla="*/ 1756048 h 1893313"/>
              <a:gd name="connsiteX25" fmla="*/ 726115 w 1054634"/>
              <a:gd name="connsiteY25" fmla="*/ 1602660 h 1893313"/>
              <a:gd name="connsiteX26" fmla="*/ 725376 w 1054634"/>
              <a:gd name="connsiteY26" fmla="*/ 1596152 h 1893313"/>
              <a:gd name="connsiteX27" fmla="*/ 713838 w 1054634"/>
              <a:gd name="connsiteY27" fmla="*/ 1602660 h 1893313"/>
              <a:gd name="connsiteX28" fmla="*/ 703632 w 1054634"/>
              <a:gd name="connsiteY28" fmla="*/ 1625735 h 1893313"/>
              <a:gd name="connsiteX29" fmla="*/ 703632 w 1054634"/>
              <a:gd name="connsiteY29" fmla="*/ 1678984 h 1893313"/>
              <a:gd name="connsiteX30" fmla="*/ 694905 w 1054634"/>
              <a:gd name="connsiteY30" fmla="*/ 1699101 h 1893313"/>
              <a:gd name="connsiteX31" fmla="*/ 669760 w 1054634"/>
              <a:gd name="connsiteY31" fmla="*/ 1695107 h 1893313"/>
              <a:gd name="connsiteX32" fmla="*/ 667689 w 1054634"/>
              <a:gd name="connsiteY32" fmla="*/ 1693924 h 1893313"/>
              <a:gd name="connsiteX33" fmla="*/ 663251 w 1054634"/>
              <a:gd name="connsiteY33" fmla="*/ 1696438 h 1893313"/>
              <a:gd name="connsiteX34" fmla="*/ 646833 w 1054634"/>
              <a:gd name="connsiteY34" fmla="*/ 1690669 h 1893313"/>
              <a:gd name="connsiteX35" fmla="*/ 641508 w 1054634"/>
              <a:gd name="connsiteY35" fmla="*/ 1680167 h 1893313"/>
              <a:gd name="connsiteX36" fmla="*/ 632633 w 1054634"/>
              <a:gd name="connsiteY36" fmla="*/ 1695698 h 1893313"/>
              <a:gd name="connsiteX37" fmla="*/ 623758 w 1054634"/>
              <a:gd name="connsiteY37" fmla="*/ 1701911 h 1893313"/>
              <a:gd name="connsiteX38" fmla="*/ 592844 w 1054634"/>
              <a:gd name="connsiteY38" fmla="*/ 1725134 h 1893313"/>
              <a:gd name="connsiteX39" fmla="*/ 577313 w 1054634"/>
              <a:gd name="connsiteY39" fmla="*/ 1726909 h 1893313"/>
              <a:gd name="connsiteX40" fmla="*/ 551280 w 1054634"/>
              <a:gd name="connsiteY40" fmla="*/ 1696882 h 1893313"/>
              <a:gd name="connsiteX41" fmla="*/ 527465 w 1054634"/>
              <a:gd name="connsiteY41" fmla="*/ 1689190 h 1893313"/>
              <a:gd name="connsiteX42" fmla="*/ 514745 w 1054634"/>
              <a:gd name="connsiteY42" fmla="*/ 1686972 h 1893313"/>
              <a:gd name="connsiteX43" fmla="*/ 463418 w 1054634"/>
              <a:gd name="connsiteY43" fmla="*/ 1665968 h 1893313"/>
              <a:gd name="connsiteX44" fmla="*/ 442562 w 1054634"/>
              <a:gd name="connsiteY44" fmla="*/ 1662713 h 1893313"/>
              <a:gd name="connsiteX45" fmla="*/ 419635 w 1054634"/>
              <a:gd name="connsiteY45" fmla="*/ 1671441 h 1893313"/>
              <a:gd name="connsiteX46" fmla="*/ 396856 w 1054634"/>
              <a:gd name="connsiteY46" fmla="*/ 1676174 h 1893313"/>
              <a:gd name="connsiteX47" fmla="*/ 374225 w 1054634"/>
              <a:gd name="connsiteY47" fmla="*/ 1660495 h 1893313"/>
              <a:gd name="connsiteX48" fmla="*/ 368457 w 1054634"/>
              <a:gd name="connsiteY48" fmla="*/ 1592454 h 1893313"/>
              <a:gd name="connsiteX49" fmla="*/ 357659 w 1054634"/>
              <a:gd name="connsiteY49" fmla="*/ 1550890 h 1893313"/>
              <a:gd name="connsiteX50" fmla="*/ 333105 w 1054634"/>
              <a:gd name="connsiteY50" fmla="*/ 1523673 h 1893313"/>
              <a:gd name="connsiteX51" fmla="*/ 327040 w 1054634"/>
              <a:gd name="connsiteY51" fmla="*/ 1503113 h 1893313"/>
              <a:gd name="connsiteX52" fmla="*/ 328372 w 1054634"/>
              <a:gd name="connsiteY52" fmla="*/ 1469240 h 1893313"/>
              <a:gd name="connsiteX53" fmla="*/ 334732 w 1054634"/>
              <a:gd name="connsiteY53" fmla="*/ 1449864 h 1893313"/>
              <a:gd name="connsiteX54" fmla="*/ 362244 w 1054634"/>
              <a:gd name="connsiteY54" fmla="*/ 1406672 h 1893313"/>
              <a:gd name="connsiteX55" fmla="*/ 375557 w 1054634"/>
              <a:gd name="connsiteY55" fmla="*/ 1399129 h 1893313"/>
              <a:gd name="connsiteX56" fmla="*/ 422002 w 1054634"/>
              <a:gd name="connsiteY56" fmla="*/ 1388775 h 1893313"/>
              <a:gd name="connsiteX57" fmla="*/ 454099 w 1054634"/>
              <a:gd name="connsiteY57" fmla="*/ 1406672 h 1893313"/>
              <a:gd name="connsiteX58" fmla="*/ 470518 w 1054634"/>
              <a:gd name="connsiteY58" fmla="*/ 1410962 h 1893313"/>
              <a:gd name="connsiteX59" fmla="*/ 507793 w 1054634"/>
              <a:gd name="connsiteY59" fmla="*/ 1393656 h 1893313"/>
              <a:gd name="connsiteX60" fmla="*/ 585300 w 1054634"/>
              <a:gd name="connsiteY60" fmla="*/ 1388331 h 1893313"/>
              <a:gd name="connsiteX61" fmla="*/ 628639 w 1054634"/>
              <a:gd name="connsiteY61" fmla="*/ 1402235 h 1893313"/>
              <a:gd name="connsiteX62" fmla="*/ 646981 w 1054634"/>
              <a:gd name="connsiteY62" fmla="*/ 1425162 h 1893313"/>
              <a:gd name="connsiteX63" fmla="*/ 653045 w 1054634"/>
              <a:gd name="connsiteY63" fmla="*/ 1432853 h 1893313"/>
              <a:gd name="connsiteX64" fmla="*/ 664435 w 1054634"/>
              <a:gd name="connsiteY64" fmla="*/ 1426937 h 1893313"/>
              <a:gd name="connsiteX65" fmla="*/ 672126 w 1054634"/>
              <a:gd name="connsiteY65" fmla="*/ 1381675 h 1893313"/>
              <a:gd name="connsiteX66" fmla="*/ 663251 w 1054634"/>
              <a:gd name="connsiteY66" fmla="*/ 1331532 h 1893313"/>
              <a:gd name="connsiteX67" fmla="*/ 671831 w 1054634"/>
              <a:gd name="connsiteY67" fmla="*/ 1285234 h 1893313"/>
              <a:gd name="connsiteX68" fmla="*/ 708809 w 1054634"/>
              <a:gd name="connsiteY68" fmla="*/ 1235683 h 1893313"/>
              <a:gd name="connsiteX69" fmla="*/ 713543 w 1054634"/>
              <a:gd name="connsiteY69" fmla="*/ 1227695 h 1893313"/>
              <a:gd name="connsiteX70" fmla="*/ 733067 w 1054634"/>
              <a:gd name="connsiteY70" fmla="*/ 1186279 h 1893313"/>
              <a:gd name="connsiteX71" fmla="*/ 746380 w 1054634"/>
              <a:gd name="connsiteY71" fmla="*/ 1164388 h 1893313"/>
              <a:gd name="connsiteX72" fmla="*/ 779956 w 1054634"/>
              <a:gd name="connsiteY72" fmla="*/ 1084809 h 1893313"/>
              <a:gd name="connsiteX73" fmla="*/ 801700 w 1054634"/>
              <a:gd name="connsiteY73" fmla="*/ 983487 h 1893313"/>
              <a:gd name="connsiteX74" fmla="*/ 796671 w 1054634"/>
              <a:gd name="connsiteY74" fmla="*/ 965442 h 1893313"/>
              <a:gd name="connsiteX75" fmla="*/ 717684 w 1054634"/>
              <a:gd name="connsiteY75" fmla="*/ 878024 h 1893313"/>
              <a:gd name="connsiteX76" fmla="*/ 671387 w 1054634"/>
              <a:gd name="connsiteY76" fmla="*/ 840158 h 1893313"/>
              <a:gd name="connsiteX77" fmla="*/ 619321 w 1054634"/>
              <a:gd name="connsiteY77" fmla="*/ 751557 h 1893313"/>
              <a:gd name="connsiteX78" fmla="*/ 607783 w 1054634"/>
              <a:gd name="connsiteY78" fmla="*/ 693574 h 1893313"/>
              <a:gd name="connsiteX79" fmla="*/ 615475 w 1054634"/>
              <a:gd name="connsiteY79" fmla="*/ 619912 h 1893313"/>
              <a:gd name="connsiteX80" fmla="*/ 636923 w 1054634"/>
              <a:gd name="connsiteY80" fmla="*/ 522584 h 1893313"/>
              <a:gd name="connsiteX81" fmla="*/ 643727 w 1054634"/>
              <a:gd name="connsiteY81" fmla="*/ 465341 h 1893313"/>
              <a:gd name="connsiteX82" fmla="*/ 670499 w 1054634"/>
              <a:gd name="connsiteY82" fmla="*/ 335915 h 1893313"/>
              <a:gd name="connsiteX83" fmla="*/ 685143 w 1054634"/>
              <a:gd name="connsiteY83" fmla="*/ 276305 h 1893313"/>
              <a:gd name="connsiteX84" fmla="*/ 686770 w 1054634"/>
              <a:gd name="connsiteY84" fmla="*/ 268022 h 1893313"/>
              <a:gd name="connsiteX85" fmla="*/ 674345 w 1054634"/>
              <a:gd name="connsiteY85" fmla="*/ 274974 h 1893313"/>
              <a:gd name="connsiteX86" fmla="*/ 574059 w 1054634"/>
              <a:gd name="connsiteY86" fmla="*/ 320384 h 1893313"/>
              <a:gd name="connsiteX87" fmla="*/ 439012 w 1054634"/>
              <a:gd name="connsiteY87" fmla="*/ 349375 h 1893313"/>
              <a:gd name="connsiteX88" fmla="*/ 352630 w 1054634"/>
              <a:gd name="connsiteY88" fmla="*/ 381473 h 1893313"/>
              <a:gd name="connsiteX89" fmla="*/ 341684 w 1054634"/>
              <a:gd name="connsiteY89" fmla="*/ 394637 h 1893313"/>
              <a:gd name="connsiteX90" fmla="*/ 319645 w 1054634"/>
              <a:gd name="connsiteY90" fmla="*/ 454839 h 1893313"/>
              <a:gd name="connsiteX91" fmla="*/ 317426 w 1054634"/>
              <a:gd name="connsiteY91" fmla="*/ 462678 h 1893313"/>
              <a:gd name="connsiteX92" fmla="*/ 295682 w 1054634"/>
              <a:gd name="connsiteY92" fmla="*/ 477914 h 1893313"/>
              <a:gd name="connsiteX93" fmla="*/ 265508 w 1054634"/>
              <a:gd name="connsiteY93" fmla="*/ 471849 h 1893313"/>
              <a:gd name="connsiteX94" fmla="*/ 202644 w 1054634"/>
              <a:gd name="connsiteY94" fmla="*/ 446112 h 1893313"/>
              <a:gd name="connsiteX95" fmla="*/ 149542 w 1054634"/>
              <a:gd name="connsiteY95" fmla="*/ 443006 h 1893313"/>
              <a:gd name="connsiteX96" fmla="*/ 133567 w 1054634"/>
              <a:gd name="connsiteY96" fmla="*/ 448479 h 1893313"/>
              <a:gd name="connsiteX97" fmla="*/ 70851 w 1054634"/>
              <a:gd name="connsiteY97" fmla="*/ 462383 h 1893313"/>
              <a:gd name="connsiteX98" fmla="*/ 40677 w 1054634"/>
              <a:gd name="connsiteY98" fmla="*/ 464158 h 1893313"/>
              <a:gd name="connsiteX99" fmla="*/ 1035 w 1054634"/>
              <a:gd name="connsiteY99" fmla="*/ 433687 h 1893313"/>
              <a:gd name="connsiteX100" fmla="*/ 0 w 1054634"/>
              <a:gd name="connsiteY100" fmla="*/ 430285 h 1893313"/>
              <a:gd name="connsiteX101" fmla="*/ 0 w 1054634"/>
              <a:gd name="connsiteY101" fmla="*/ 414014 h 1893313"/>
              <a:gd name="connsiteX102" fmla="*/ 7840 w 1054634"/>
              <a:gd name="connsiteY102" fmla="*/ 405287 h 1893313"/>
              <a:gd name="connsiteX103" fmla="*/ 80318 w 1054634"/>
              <a:gd name="connsiteY103" fmla="*/ 357363 h 1893313"/>
              <a:gd name="connsiteX104" fmla="*/ 197319 w 1054634"/>
              <a:gd name="connsiteY104" fmla="*/ 317130 h 1893313"/>
              <a:gd name="connsiteX105" fmla="*/ 223056 w 1054634"/>
              <a:gd name="connsiteY105" fmla="*/ 304113 h 1893313"/>
              <a:gd name="connsiteX106" fmla="*/ 252047 w 1054634"/>
              <a:gd name="connsiteY106" fmla="*/ 286807 h 1893313"/>
              <a:gd name="connsiteX107" fmla="*/ 342571 w 1054634"/>
              <a:gd name="connsiteY107" fmla="*/ 249385 h 1893313"/>
              <a:gd name="connsiteX108" fmla="*/ 406767 w 1054634"/>
              <a:gd name="connsiteY108" fmla="*/ 204714 h 1893313"/>
              <a:gd name="connsiteX109" fmla="*/ 550836 w 1054634"/>
              <a:gd name="connsiteY109" fmla="*/ 102653 h 1893313"/>
              <a:gd name="connsiteX110" fmla="*/ 663547 w 1054634"/>
              <a:gd name="connsiteY110" fmla="*/ 30766 h 1893313"/>
              <a:gd name="connsiteX111" fmla="*/ 718868 w 1054634"/>
              <a:gd name="connsiteY111" fmla="*/ 7248 h 1893313"/>
              <a:gd name="connsiteX112" fmla="*/ 757178 w 1054634"/>
              <a:gd name="connsiteY112" fmla="*/ 0 h 1893313"/>
              <a:gd name="connsiteX113" fmla="*/ 774927 w 1054634"/>
              <a:gd name="connsiteY113" fmla="*/ 0 h 1893313"/>
              <a:gd name="connsiteX114" fmla="*/ 837200 w 1054634"/>
              <a:gd name="connsiteY114" fmla="*/ 42600 h 1893313"/>
              <a:gd name="connsiteX115" fmla="*/ 868114 w 1054634"/>
              <a:gd name="connsiteY115" fmla="*/ 99547 h 1893313"/>
              <a:gd name="connsiteX116" fmla="*/ 903614 w 1054634"/>
              <a:gd name="connsiteY116" fmla="*/ 391088 h 1893313"/>
              <a:gd name="connsiteX117" fmla="*/ 909826 w 1054634"/>
              <a:gd name="connsiteY117" fmla="*/ 600239 h 1893313"/>
              <a:gd name="connsiteX118" fmla="*/ 930682 w 1054634"/>
              <a:gd name="connsiteY118" fmla="*/ 698603 h 1893313"/>
              <a:gd name="connsiteX119" fmla="*/ 1002865 w 1054634"/>
              <a:gd name="connsiteY119" fmla="*/ 904649 h 1893313"/>
              <a:gd name="connsiteX120" fmla="*/ 1041618 w 1054634"/>
              <a:gd name="connsiteY120" fmla="*/ 1014254 h 1893313"/>
              <a:gd name="connsiteX121" fmla="*/ 1051233 w 1054634"/>
              <a:gd name="connsiteY121" fmla="*/ 1043541 h 1893313"/>
              <a:gd name="connsiteX122" fmla="*/ 1055818 w 1054634"/>
              <a:gd name="connsiteY122" fmla="*/ 1068095 h 1893313"/>
              <a:gd name="connsiteX123" fmla="*/ 1055818 w 1054634"/>
              <a:gd name="connsiteY123" fmla="*/ 1119865 h 1893313"/>
              <a:gd name="connsiteX124" fmla="*/ 1049754 w 1054634"/>
              <a:gd name="connsiteY124" fmla="*/ 1155365 h 1893313"/>
              <a:gd name="connsiteX125" fmla="*/ 1031856 w 1054634"/>
              <a:gd name="connsiteY125" fmla="*/ 1242043 h 1893313"/>
              <a:gd name="connsiteX126" fmla="*/ 1006858 w 1054634"/>
              <a:gd name="connsiteY126" fmla="*/ 1328869 h 1893313"/>
              <a:gd name="connsiteX127" fmla="*/ 946361 w 1054634"/>
              <a:gd name="connsiteY127" fmla="*/ 1403418 h 1893313"/>
              <a:gd name="connsiteX128" fmla="*/ 875510 w 1054634"/>
              <a:gd name="connsiteY128" fmla="*/ 1477376 h 1893313"/>
              <a:gd name="connsiteX129" fmla="*/ 863824 w 1054634"/>
              <a:gd name="connsiteY129" fmla="*/ 1522490 h 1893313"/>
              <a:gd name="connsiteX130" fmla="*/ 865895 w 1054634"/>
              <a:gd name="connsiteY130" fmla="*/ 1537134 h 1893313"/>
              <a:gd name="connsiteX131" fmla="*/ 886751 w 1054634"/>
              <a:gd name="connsiteY131" fmla="*/ 1701319 h 1893313"/>
              <a:gd name="connsiteX132" fmla="*/ 891485 w 1054634"/>
              <a:gd name="connsiteY132" fmla="*/ 1826160 h 1893313"/>
              <a:gd name="connsiteX133" fmla="*/ 882610 w 1054634"/>
              <a:gd name="connsiteY133" fmla="*/ 1884438 h 1893313"/>
              <a:gd name="connsiteX134" fmla="*/ 875658 w 1054634"/>
              <a:gd name="connsiteY134" fmla="*/ 1890503 h 1893313"/>
              <a:gd name="connsiteX135" fmla="*/ 860570 w 1054634"/>
              <a:gd name="connsiteY135" fmla="*/ 1893461 h 1893313"/>
              <a:gd name="connsiteX136" fmla="*/ 794008 w 1054634"/>
              <a:gd name="connsiteY136" fmla="*/ 1893461 h 1893313"/>
              <a:gd name="connsiteX137" fmla="*/ 774927 w 1054634"/>
              <a:gd name="connsiteY137" fmla="*/ 1892425 h 1893313"/>
              <a:gd name="connsiteX138" fmla="*/ 584117 w 1054634"/>
              <a:gd name="connsiteY138" fmla="*/ 1889171 h 1893313"/>
              <a:gd name="connsiteX139" fmla="*/ 556309 w 1054634"/>
              <a:gd name="connsiteY139" fmla="*/ 1886953 h 1893313"/>
              <a:gd name="connsiteX140" fmla="*/ 494332 w 1054634"/>
              <a:gd name="connsiteY140" fmla="*/ 1890651 h 1893313"/>
              <a:gd name="connsiteX141" fmla="*/ 444929 w 1054634"/>
              <a:gd name="connsiteY141" fmla="*/ 1893461 h 1893313"/>
              <a:gd name="connsiteX142" fmla="*/ 407210 w 1054634"/>
              <a:gd name="connsiteY142" fmla="*/ 1893609 h 189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1054634" h="1893313">
                <a:moveTo>
                  <a:pt x="407210" y="1893609"/>
                </a:moveTo>
                <a:cubicBezTo>
                  <a:pt x="401590" y="1892278"/>
                  <a:pt x="395377" y="1892574"/>
                  <a:pt x="392715" y="1885474"/>
                </a:cubicBezTo>
                <a:cubicBezTo>
                  <a:pt x="392271" y="1884290"/>
                  <a:pt x="388721" y="1883847"/>
                  <a:pt x="386650" y="1883847"/>
                </a:cubicBezTo>
                <a:cubicBezTo>
                  <a:pt x="379106" y="1883994"/>
                  <a:pt x="375704" y="1880297"/>
                  <a:pt x="374373" y="1873049"/>
                </a:cubicBezTo>
                <a:cubicBezTo>
                  <a:pt x="373338" y="1867280"/>
                  <a:pt x="371859" y="1861363"/>
                  <a:pt x="369640" y="1856038"/>
                </a:cubicBezTo>
                <a:cubicBezTo>
                  <a:pt x="367569" y="1850714"/>
                  <a:pt x="364907" y="1845536"/>
                  <a:pt x="361357" y="1840951"/>
                </a:cubicBezTo>
                <a:cubicBezTo>
                  <a:pt x="355440" y="1833259"/>
                  <a:pt x="356328" y="1824385"/>
                  <a:pt x="365202" y="1816841"/>
                </a:cubicBezTo>
                <a:cubicBezTo>
                  <a:pt x="356180" y="1806635"/>
                  <a:pt x="360025" y="1798352"/>
                  <a:pt x="371415" y="1790660"/>
                </a:cubicBezTo>
                <a:cubicBezTo>
                  <a:pt x="367717" y="1788885"/>
                  <a:pt x="365794" y="1787850"/>
                  <a:pt x="363575" y="1786962"/>
                </a:cubicBezTo>
                <a:cubicBezTo>
                  <a:pt x="345086" y="1779566"/>
                  <a:pt x="326449" y="1772171"/>
                  <a:pt x="307959" y="1764775"/>
                </a:cubicBezTo>
                <a:cubicBezTo>
                  <a:pt x="301303" y="1762112"/>
                  <a:pt x="295534" y="1753237"/>
                  <a:pt x="297014" y="1746581"/>
                </a:cubicBezTo>
                <a:cubicBezTo>
                  <a:pt x="297457" y="1744806"/>
                  <a:pt x="300859" y="1742588"/>
                  <a:pt x="302634" y="1742736"/>
                </a:cubicBezTo>
                <a:cubicBezTo>
                  <a:pt x="311657" y="1743475"/>
                  <a:pt x="320976" y="1743771"/>
                  <a:pt x="329555" y="1746286"/>
                </a:cubicBezTo>
                <a:cubicBezTo>
                  <a:pt x="351742" y="1752942"/>
                  <a:pt x="373634" y="1760633"/>
                  <a:pt x="395377" y="1768325"/>
                </a:cubicBezTo>
                <a:cubicBezTo>
                  <a:pt x="402773" y="1770987"/>
                  <a:pt x="409133" y="1771431"/>
                  <a:pt x="414606" y="1764627"/>
                </a:cubicBezTo>
                <a:cubicBezTo>
                  <a:pt x="416825" y="1761964"/>
                  <a:pt x="419487" y="1759746"/>
                  <a:pt x="422446" y="1757823"/>
                </a:cubicBezTo>
                <a:cubicBezTo>
                  <a:pt x="430433" y="1752646"/>
                  <a:pt x="434279" y="1745546"/>
                  <a:pt x="433391" y="1736079"/>
                </a:cubicBezTo>
                <a:cubicBezTo>
                  <a:pt x="432948" y="1731938"/>
                  <a:pt x="435462" y="1730902"/>
                  <a:pt x="438716" y="1729719"/>
                </a:cubicBezTo>
                <a:cubicBezTo>
                  <a:pt x="449366" y="1725873"/>
                  <a:pt x="459129" y="1727057"/>
                  <a:pt x="469926" y="1731198"/>
                </a:cubicBezTo>
                <a:cubicBezTo>
                  <a:pt x="484274" y="1736819"/>
                  <a:pt x="495664" y="1743475"/>
                  <a:pt x="502468" y="1758119"/>
                </a:cubicBezTo>
                <a:cubicBezTo>
                  <a:pt x="506905" y="1767437"/>
                  <a:pt x="515188" y="1774981"/>
                  <a:pt x="521253" y="1783560"/>
                </a:cubicBezTo>
                <a:cubicBezTo>
                  <a:pt x="525690" y="1789773"/>
                  <a:pt x="531755" y="1792139"/>
                  <a:pt x="538855" y="1792879"/>
                </a:cubicBezTo>
                <a:cubicBezTo>
                  <a:pt x="577017" y="1796872"/>
                  <a:pt x="614735" y="1792879"/>
                  <a:pt x="651566" y="1782968"/>
                </a:cubicBezTo>
                <a:cubicBezTo>
                  <a:pt x="672274" y="1777348"/>
                  <a:pt x="692391" y="1769952"/>
                  <a:pt x="712507" y="1762852"/>
                </a:cubicBezTo>
                <a:cubicBezTo>
                  <a:pt x="715022" y="1761964"/>
                  <a:pt x="718276" y="1758562"/>
                  <a:pt x="718572" y="1756048"/>
                </a:cubicBezTo>
                <a:cubicBezTo>
                  <a:pt x="725672" y="1705165"/>
                  <a:pt x="728482" y="1653986"/>
                  <a:pt x="726115" y="1602660"/>
                </a:cubicBezTo>
                <a:cubicBezTo>
                  <a:pt x="726115" y="1601181"/>
                  <a:pt x="725820" y="1599850"/>
                  <a:pt x="725376" y="1596152"/>
                </a:cubicBezTo>
                <a:cubicBezTo>
                  <a:pt x="720790" y="1598666"/>
                  <a:pt x="716501" y="1599850"/>
                  <a:pt x="713838" y="1602660"/>
                </a:cubicBezTo>
                <a:cubicBezTo>
                  <a:pt x="707774" y="1609020"/>
                  <a:pt x="703632" y="1616416"/>
                  <a:pt x="703632" y="1625735"/>
                </a:cubicBezTo>
                <a:cubicBezTo>
                  <a:pt x="703780" y="1643485"/>
                  <a:pt x="703632" y="1661234"/>
                  <a:pt x="703632" y="1678984"/>
                </a:cubicBezTo>
                <a:cubicBezTo>
                  <a:pt x="703632" y="1686972"/>
                  <a:pt x="704076" y="1694959"/>
                  <a:pt x="694905" y="1699101"/>
                </a:cubicBezTo>
                <a:cubicBezTo>
                  <a:pt x="685587" y="1703390"/>
                  <a:pt x="677155" y="1702059"/>
                  <a:pt x="669760" y="1695107"/>
                </a:cubicBezTo>
                <a:cubicBezTo>
                  <a:pt x="669168" y="1694663"/>
                  <a:pt x="668576" y="1694367"/>
                  <a:pt x="667689" y="1693924"/>
                </a:cubicBezTo>
                <a:cubicBezTo>
                  <a:pt x="666210" y="1694811"/>
                  <a:pt x="664731" y="1695698"/>
                  <a:pt x="663251" y="1696438"/>
                </a:cubicBezTo>
                <a:cubicBezTo>
                  <a:pt x="653785" y="1701615"/>
                  <a:pt x="650827" y="1700432"/>
                  <a:pt x="646833" y="1690669"/>
                </a:cubicBezTo>
                <a:cubicBezTo>
                  <a:pt x="645650" y="1687563"/>
                  <a:pt x="643727" y="1684605"/>
                  <a:pt x="641508" y="1680167"/>
                </a:cubicBezTo>
                <a:cubicBezTo>
                  <a:pt x="638106" y="1686232"/>
                  <a:pt x="635887" y="1691409"/>
                  <a:pt x="632633" y="1695698"/>
                </a:cubicBezTo>
                <a:cubicBezTo>
                  <a:pt x="630562" y="1698509"/>
                  <a:pt x="627012" y="1701615"/>
                  <a:pt x="623758" y="1701911"/>
                </a:cubicBezTo>
                <a:cubicBezTo>
                  <a:pt x="608819" y="1703834"/>
                  <a:pt x="599056" y="1711673"/>
                  <a:pt x="592844" y="1725134"/>
                </a:cubicBezTo>
                <a:cubicBezTo>
                  <a:pt x="588406" y="1734748"/>
                  <a:pt x="584413" y="1735044"/>
                  <a:pt x="577313" y="1726909"/>
                </a:cubicBezTo>
                <a:cubicBezTo>
                  <a:pt x="568586" y="1716850"/>
                  <a:pt x="560007" y="1706792"/>
                  <a:pt x="551280" y="1696882"/>
                </a:cubicBezTo>
                <a:cubicBezTo>
                  <a:pt x="544919" y="1689782"/>
                  <a:pt x="536488" y="1689042"/>
                  <a:pt x="527465" y="1689190"/>
                </a:cubicBezTo>
                <a:cubicBezTo>
                  <a:pt x="523176" y="1689190"/>
                  <a:pt x="518590" y="1688451"/>
                  <a:pt x="514745" y="1686972"/>
                </a:cubicBezTo>
                <a:cubicBezTo>
                  <a:pt x="497587" y="1680167"/>
                  <a:pt x="480724" y="1672476"/>
                  <a:pt x="463418" y="1665968"/>
                </a:cubicBezTo>
                <a:cubicBezTo>
                  <a:pt x="456910" y="1663453"/>
                  <a:pt x="449218" y="1661826"/>
                  <a:pt x="442562" y="1662713"/>
                </a:cubicBezTo>
                <a:cubicBezTo>
                  <a:pt x="434575" y="1663749"/>
                  <a:pt x="425996" y="1666707"/>
                  <a:pt x="419635" y="1671441"/>
                </a:cubicBezTo>
                <a:cubicBezTo>
                  <a:pt x="412092" y="1676913"/>
                  <a:pt x="405140" y="1676618"/>
                  <a:pt x="396856" y="1676174"/>
                </a:cubicBezTo>
                <a:cubicBezTo>
                  <a:pt x="385763" y="1675434"/>
                  <a:pt x="379106" y="1670405"/>
                  <a:pt x="374225" y="1660495"/>
                </a:cubicBezTo>
                <a:cubicBezTo>
                  <a:pt x="363427" y="1638455"/>
                  <a:pt x="360321" y="1615529"/>
                  <a:pt x="368457" y="1592454"/>
                </a:cubicBezTo>
                <a:cubicBezTo>
                  <a:pt x="374521" y="1575148"/>
                  <a:pt x="374077" y="1562427"/>
                  <a:pt x="357659" y="1550890"/>
                </a:cubicBezTo>
                <a:cubicBezTo>
                  <a:pt x="347896" y="1544085"/>
                  <a:pt x="340057" y="1533584"/>
                  <a:pt x="333105" y="1523673"/>
                </a:cubicBezTo>
                <a:cubicBezTo>
                  <a:pt x="329259" y="1518052"/>
                  <a:pt x="327336" y="1510065"/>
                  <a:pt x="327040" y="1503113"/>
                </a:cubicBezTo>
                <a:cubicBezTo>
                  <a:pt x="326449" y="1491872"/>
                  <a:pt x="327040" y="1480334"/>
                  <a:pt x="328372" y="1469240"/>
                </a:cubicBezTo>
                <a:cubicBezTo>
                  <a:pt x="329259" y="1462584"/>
                  <a:pt x="333697" y="1456520"/>
                  <a:pt x="334732" y="1449864"/>
                </a:cubicBezTo>
                <a:cubicBezTo>
                  <a:pt x="337690" y="1431374"/>
                  <a:pt x="348192" y="1417914"/>
                  <a:pt x="362244" y="1406672"/>
                </a:cubicBezTo>
                <a:cubicBezTo>
                  <a:pt x="366238" y="1403566"/>
                  <a:pt x="370675" y="1400312"/>
                  <a:pt x="375557" y="1399129"/>
                </a:cubicBezTo>
                <a:cubicBezTo>
                  <a:pt x="390940" y="1395135"/>
                  <a:pt x="406323" y="1390993"/>
                  <a:pt x="422002" y="1388775"/>
                </a:cubicBezTo>
                <a:cubicBezTo>
                  <a:pt x="436202" y="1386852"/>
                  <a:pt x="447147" y="1393952"/>
                  <a:pt x="454099" y="1406672"/>
                </a:cubicBezTo>
                <a:cubicBezTo>
                  <a:pt x="459129" y="1415843"/>
                  <a:pt x="460756" y="1415843"/>
                  <a:pt x="470518" y="1410962"/>
                </a:cubicBezTo>
                <a:cubicBezTo>
                  <a:pt x="482795" y="1404750"/>
                  <a:pt x="495368" y="1399277"/>
                  <a:pt x="507793" y="1393656"/>
                </a:cubicBezTo>
                <a:cubicBezTo>
                  <a:pt x="532938" y="1382562"/>
                  <a:pt x="559119" y="1382119"/>
                  <a:pt x="585300" y="1388331"/>
                </a:cubicBezTo>
                <a:cubicBezTo>
                  <a:pt x="600092" y="1391881"/>
                  <a:pt x="614883" y="1396171"/>
                  <a:pt x="628639" y="1402235"/>
                </a:cubicBezTo>
                <a:cubicBezTo>
                  <a:pt x="637810" y="1406229"/>
                  <a:pt x="643875" y="1414956"/>
                  <a:pt x="646981" y="1425162"/>
                </a:cubicBezTo>
                <a:cubicBezTo>
                  <a:pt x="647868" y="1428120"/>
                  <a:pt x="650383" y="1432114"/>
                  <a:pt x="653045" y="1432853"/>
                </a:cubicBezTo>
                <a:cubicBezTo>
                  <a:pt x="657631" y="1434185"/>
                  <a:pt x="661329" y="1431374"/>
                  <a:pt x="664435" y="1426937"/>
                </a:cubicBezTo>
                <a:cubicBezTo>
                  <a:pt x="674345" y="1412885"/>
                  <a:pt x="676564" y="1398389"/>
                  <a:pt x="672126" y="1381675"/>
                </a:cubicBezTo>
                <a:cubicBezTo>
                  <a:pt x="667985" y="1365256"/>
                  <a:pt x="666062" y="1348246"/>
                  <a:pt x="663251" y="1331532"/>
                </a:cubicBezTo>
                <a:cubicBezTo>
                  <a:pt x="660589" y="1315113"/>
                  <a:pt x="663843" y="1299730"/>
                  <a:pt x="671831" y="1285234"/>
                </a:cubicBezTo>
                <a:cubicBezTo>
                  <a:pt x="681889" y="1266893"/>
                  <a:pt x="694018" y="1250326"/>
                  <a:pt x="708809" y="1235683"/>
                </a:cubicBezTo>
                <a:cubicBezTo>
                  <a:pt x="711028" y="1233612"/>
                  <a:pt x="713247" y="1230506"/>
                  <a:pt x="713543" y="1227695"/>
                </a:cubicBezTo>
                <a:cubicBezTo>
                  <a:pt x="714874" y="1211425"/>
                  <a:pt x="722861" y="1198408"/>
                  <a:pt x="733067" y="1186279"/>
                </a:cubicBezTo>
                <a:cubicBezTo>
                  <a:pt x="738688" y="1179623"/>
                  <a:pt x="743126" y="1172819"/>
                  <a:pt x="746380" y="1164388"/>
                </a:cubicBezTo>
                <a:cubicBezTo>
                  <a:pt x="756882" y="1137615"/>
                  <a:pt x="769307" y="1111434"/>
                  <a:pt x="779956" y="1084809"/>
                </a:cubicBezTo>
                <a:cubicBezTo>
                  <a:pt x="792825" y="1052416"/>
                  <a:pt x="801108" y="1018691"/>
                  <a:pt x="801700" y="983487"/>
                </a:cubicBezTo>
                <a:cubicBezTo>
                  <a:pt x="801848" y="976831"/>
                  <a:pt x="800073" y="971210"/>
                  <a:pt x="796671" y="965442"/>
                </a:cubicBezTo>
                <a:cubicBezTo>
                  <a:pt x="776111" y="930978"/>
                  <a:pt x="747119" y="904205"/>
                  <a:pt x="717684" y="878024"/>
                </a:cubicBezTo>
                <a:cubicBezTo>
                  <a:pt x="702745" y="864712"/>
                  <a:pt x="686622" y="852878"/>
                  <a:pt x="671387" y="840158"/>
                </a:cubicBezTo>
                <a:cubicBezTo>
                  <a:pt x="643579" y="816787"/>
                  <a:pt x="626125" y="787352"/>
                  <a:pt x="619321" y="751557"/>
                </a:cubicBezTo>
                <a:cubicBezTo>
                  <a:pt x="615623" y="732180"/>
                  <a:pt x="611333" y="712951"/>
                  <a:pt x="607783" y="693574"/>
                </a:cubicBezTo>
                <a:cubicBezTo>
                  <a:pt x="603198" y="668280"/>
                  <a:pt x="610002" y="644170"/>
                  <a:pt x="615475" y="619912"/>
                </a:cubicBezTo>
                <a:cubicBezTo>
                  <a:pt x="622871" y="587519"/>
                  <a:pt x="630562" y="555125"/>
                  <a:pt x="636923" y="522584"/>
                </a:cubicBezTo>
                <a:cubicBezTo>
                  <a:pt x="640473" y="503799"/>
                  <a:pt x="641952" y="484570"/>
                  <a:pt x="643727" y="465341"/>
                </a:cubicBezTo>
                <a:cubicBezTo>
                  <a:pt x="647720" y="421114"/>
                  <a:pt x="660145" y="378811"/>
                  <a:pt x="670499" y="335915"/>
                </a:cubicBezTo>
                <a:cubicBezTo>
                  <a:pt x="675233" y="316095"/>
                  <a:pt x="680262" y="296274"/>
                  <a:pt x="685143" y="276305"/>
                </a:cubicBezTo>
                <a:cubicBezTo>
                  <a:pt x="685587" y="274235"/>
                  <a:pt x="686030" y="272016"/>
                  <a:pt x="686770" y="268022"/>
                </a:cubicBezTo>
                <a:cubicBezTo>
                  <a:pt x="681741" y="270833"/>
                  <a:pt x="677451" y="272164"/>
                  <a:pt x="674345" y="274974"/>
                </a:cubicBezTo>
                <a:cubicBezTo>
                  <a:pt x="645797" y="301007"/>
                  <a:pt x="611037" y="312840"/>
                  <a:pt x="574059" y="320384"/>
                </a:cubicBezTo>
                <a:cubicBezTo>
                  <a:pt x="528945" y="329703"/>
                  <a:pt x="483535" y="337690"/>
                  <a:pt x="439012" y="349375"/>
                </a:cubicBezTo>
                <a:cubicBezTo>
                  <a:pt x="409429" y="357215"/>
                  <a:pt x="381177" y="369936"/>
                  <a:pt x="352630" y="381473"/>
                </a:cubicBezTo>
                <a:cubicBezTo>
                  <a:pt x="347896" y="383396"/>
                  <a:pt x="343755" y="389460"/>
                  <a:pt x="341684" y="394637"/>
                </a:cubicBezTo>
                <a:cubicBezTo>
                  <a:pt x="333844" y="414458"/>
                  <a:pt x="326892" y="434722"/>
                  <a:pt x="319645" y="454839"/>
                </a:cubicBezTo>
                <a:cubicBezTo>
                  <a:pt x="318757" y="457353"/>
                  <a:pt x="318313" y="460164"/>
                  <a:pt x="317426" y="462678"/>
                </a:cubicBezTo>
                <a:cubicBezTo>
                  <a:pt x="313728" y="473032"/>
                  <a:pt x="306480" y="478801"/>
                  <a:pt x="295682" y="477914"/>
                </a:cubicBezTo>
                <a:cubicBezTo>
                  <a:pt x="285476" y="477026"/>
                  <a:pt x="274974" y="475399"/>
                  <a:pt x="265508" y="471849"/>
                </a:cubicBezTo>
                <a:cubicBezTo>
                  <a:pt x="244208" y="464010"/>
                  <a:pt x="223056" y="455874"/>
                  <a:pt x="202644" y="446112"/>
                </a:cubicBezTo>
                <a:cubicBezTo>
                  <a:pt x="184894" y="437533"/>
                  <a:pt x="167440" y="438420"/>
                  <a:pt x="149542" y="443006"/>
                </a:cubicBezTo>
                <a:cubicBezTo>
                  <a:pt x="144069" y="444337"/>
                  <a:pt x="138301" y="445668"/>
                  <a:pt x="133567" y="448479"/>
                </a:cubicBezTo>
                <a:cubicBezTo>
                  <a:pt x="114043" y="459868"/>
                  <a:pt x="92151" y="459424"/>
                  <a:pt x="70851" y="462383"/>
                </a:cubicBezTo>
                <a:cubicBezTo>
                  <a:pt x="60941" y="463714"/>
                  <a:pt x="50735" y="463862"/>
                  <a:pt x="40677" y="464158"/>
                </a:cubicBezTo>
                <a:cubicBezTo>
                  <a:pt x="16714" y="464897"/>
                  <a:pt x="6360" y="456910"/>
                  <a:pt x="1035" y="433687"/>
                </a:cubicBezTo>
                <a:cubicBezTo>
                  <a:pt x="740" y="432504"/>
                  <a:pt x="296" y="431468"/>
                  <a:pt x="0" y="430285"/>
                </a:cubicBezTo>
                <a:cubicBezTo>
                  <a:pt x="0" y="424812"/>
                  <a:pt x="0" y="419487"/>
                  <a:pt x="0" y="414014"/>
                </a:cubicBezTo>
                <a:cubicBezTo>
                  <a:pt x="2662" y="411056"/>
                  <a:pt x="4881" y="407950"/>
                  <a:pt x="7840" y="405287"/>
                </a:cubicBezTo>
                <a:cubicBezTo>
                  <a:pt x="29583" y="385615"/>
                  <a:pt x="54433" y="370231"/>
                  <a:pt x="80318" y="357363"/>
                </a:cubicBezTo>
                <a:cubicBezTo>
                  <a:pt x="117445" y="338873"/>
                  <a:pt x="154571" y="319053"/>
                  <a:pt x="197319" y="317130"/>
                </a:cubicBezTo>
                <a:cubicBezTo>
                  <a:pt x="208412" y="316686"/>
                  <a:pt x="216548" y="312397"/>
                  <a:pt x="223056" y="304113"/>
                </a:cubicBezTo>
                <a:cubicBezTo>
                  <a:pt x="230600" y="294647"/>
                  <a:pt x="240658" y="290061"/>
                  <a:pt x="252047" y="286807"/>
                </a:cubicBezTo>
                <a:cubicBezTo>
                  <a:pt x="283553" y="277637"/>
                  <a:pt x="314615" y="266691"/>
                  <a:pt x="342571" y="249385"/>
                </a:cubicBezTo>
                <a:cubicBezTo>
                  <a:pt x="364759" y="235629"/>
                  <a:pt x="385467" y="219802"/>
                  <a:pt x="406767" y="204714"/>
                </a:cubicBezTo>
                <a:cubicBezTo>
                  <a:pt x="454691" y="170694"/>
                  <a:pt x="502172" y="135786"/>
                  <a:pt x="550836" y="102653"/>
                </a:cubicBezTo>
                <a:cubicBezTo>
                  <a:pt x="587667" y="77508"/>
                  <a:pt x="626125" y="55024"/>
                  <a:pt x="663547" y="30766"/>
                </a:cubicBezTo>
                <a:cubicBezTo>
                  <a:pt x="680705" y="19525"/>
                  <a:pt x="699195" y="11833"/>
                  <a:pt x="718868" y="7248"/>
                </a:cubicBezTo>
                <a:cubicBezTo>
                  <a:pt x="731588" y="4290"/>
                  <a:pt x="744457" y="2367"/>
                  <a:pt x="757178" y="0"/>
                </a:cubicBezTo>
                <a:cubicBezTo>
                  <a:pt x="763094" y="0"/>
                  <a:pt x="769011" y="0"/>
                  <a:pt x="774927" y="0"/>
                </a:cubicBezTo>
                <a:cubicBezTo>
                  <a:pt x="799481" y="8579"/>
                  <a:pt x="818710" y="24850"/>
                  <a:pt x="837200" y="42600"/>
                </a:cubicBezTo>
                <a:cubicBezTo>
                  <a:pt x="853766" y="58426"/>
                  <a:pt x="863085" y="77951"/>
                  <a:pt x="868114" y="99547"/>
                </a:cubicBezTo>
                <a:cubicBezTo>
                  <a:pt x="890597" y="195396"/>
                  <a:pt x="901247" y="292724"/>
                  <a:pt x="903614" y="391088"/>
                </a:cubicBezTo>
                <a:cubicBezTo>
                  <a:pt x="905241" y="460755"/>
                  <a:pt x="907607" y="530571"/>
                  <a:pt x="909826" y="600239"/>
                </a:cubicBezTo>
                <a:cubicBezTo>
                  <a:pt x="910861" y="634260"/>
                  <a:pt x="916630" y="667541"/>
                  <a:pt x="930682" y="698603"/>
                </a:cubicBezTo>
                <a:cubicBezTo>
                  <a:pt x="961005" y="765165"/>
                  <a:pt x="985115" y="833797"/>
                  <a:pt x="1002865" y="904649"/>
                </a:cubicBezTo>
                <a:cubicBezTo>
                  <a:pt x="1012331" y="942367"/>
                  <a:pt x="1021946" y="979937"/>
                  <a:pt x="1041618" y="1014254"/>
                </a:cubicBezTo>
                <a:cubicBezTo>
                  <a:pt x="1046647" y="1022981"/>
                  <a:pt x="1048718" y="1033483"/>
                  <a:pt x="1051233" y="1043541"/>
                </a:cubicBezTo>
                <a:cubicBezTo>
                  <a:pt x="1053304" y="1051528"/>
                  <a:pt x="1054339" y="1059960"/>
                  <a:pt x="1055818" y="1068095"/>
                </a:cubicBezTo>
                <a:cubicBezTo>
                  <a:pt x="1055818" y="1085401"/>
                  <a:pt x="1055818" y="1102559"/>
                  <a:pt x="1055818" y="1119865"/>
                </a:cubicBezTo>
                <a:cubicBezTo>
                  <a:pt x="1053895" y="1131698"/>
                  <a:pt x="1052712" y="1143827"/>
                  <a:pt x="1049754" y="1155365"/>
                </a:cubicBezTo>
                <a:cubicBezTo>
                  <a:pt x="1042210" y="1183912"/>
                  <a:pt x="1035406" y="1212608"/>
                  <a:pt x="1031856" y="1242043"/>
                </a:cubicBezTo>
                <a:cubicBezTo>
                  <a:pt x="1028158" y="1272366"/>
                  <a:pt x="1020171" y="1301357"/>
                  <a:pt x="1006858" y="1328869"/>
                </a:cubicBezTo>
                <a:cubicBezTo>
                  <a:pt x="992511" y="1358600"/>
                  <a:pt x="970619" y="1381675"/>
                  <a:pt x="946361" y="1403418"/>
                </a:cubicBezTo>
                <a:cubicBezTo>
                  <a:pt x="920920" y="1426197"/>
                  <a:pt x="895626" y="1449124"/>
                  <a:pt x="875510" y="1477376"/>
                </a:cubicBezTo>
                <a:cubicBezTo>
                  <a:pt x="865304" y="1491724"/>
                  <a:pt x="860718" y="1505628"/>
                  <a:pt x="863824" y="1522490"/>
                </a:cubicBezTo>
                <a:cubicBezTo>
                  <a:pt x="864712" y="1527371"/>
                  <a:pt x="865304" y="1532252"/>
                  <a:pt x="865895" y="1537134"/>
                </a:cubicBezTo>
                <a:cubicBezTo>
                  <a:pt x="872995" y="1591862"/>
                  <a:pt x="881574" y="1646443"/>
                  <a:pt x="886751" y="1701319"/>
                </a:cubicBezTo>
                <a:cubicBezTo>
                  <a:pt x="890745" y="1742736"/>
                  <a:pt x="891632" y="1784447"/>
                  <a:pt x="891485" y="1826160"/>
                </a:cubicBezTo>
                <a:cubicBezTo>
                  <a:pt x="891485" y="1845536"/>
                  <a:pt x="886160" y="1865061"/>
                  <a:pt x="882610" y="1884438"/>
                </a:cubicBezTo>
                <a:cubicBezTo>
                  <a:pt x="882166" y="1886805"/>
                  <a:pt x="878468" y="1889467"/>
                  <a:pt x="875658" y="1890503"/>
                </a:cubicBezTo>
                <a:cubicBezTo>
                  <a:pt x="870924" y="1892130"/>
                  <a:pt x="865599" y="1892574"/>
                  <a:pt x="860570" y="1893461"/>
                </a:cubicBezTo>
                <a:cubicBezTo>
                  <a:pt x="838383" y="1893461"/>
                  <a:pt x="816196" y="1893461"/>
                  <a:pt x="794008" y="1893461"/>
                </a:cubicBezTo>
                <a:cubicBezTo>
                  <a:pt x="787648" y="1893017"/>
                  <a:pt x="781288" y="1892425"/>
                  <a:pt x="774927" y="1892425"/>
                </a:cubicBezTo>
                <a:cubicBezTo>
                  <a:pt x="711324" y="1891390"/>
                  <a:pt x="647720" y="1890503"/>
                  <a:pt x="584117" y="1889171"/>
                </a:cubicBezTo>
                <a:cubicBezTo>
                  <a:pt x="574798" y="1889024"/>
                  <a:pt x="565480" y="1886657"/>
                  <a:pt x="556309" y="1886953"/>
                </a:cubicBezTo>
                <a:cubicBezTo>
                  <a:pt x="535601" y="1887692"/>
                  <a:pt x="515040" y="1889467"/>
                  <a:pt x="494332" y="1890651"/>
                </a:cubicBezTo>
                <a:cubicBezTo>
                  <a:pt x="477914" y="1891686"/>
                  <a:pt x="461495" y="1892574"/>
                  <a:pt x="444929" y="1893461"/>
                </a:cubicBezTo>
                <a:cubicBezTo>
                  <a:pt x="432800" y="1893609"/>
                  <a:pt x="420079" y="1893609"/>
                  <a:pt x="407210" y="1893609"/>
                </a:cubicBezTo>
                <a:close/>
              </a:path>
            </a:pathLst>
          </a:custGeom>
          <a:solidFill>
            <a:schemeClr val="accent2"/>
          </a:solidFill>
          <a:ln w="1467" cap="flat">
            <a:noFill/>
            <a:prstDash val="solid"/>
            <a:miter/>
          </a:ln>
        </p:spPr>
        <p:txBody>
          <a:bodyPr rtlCol="0" anchor="ctr"/>
          <a:lstStyle/>
          <a:p>
            <a:endParaRPr lang="en-US" dirty="0"/>
          </a:p>
        </p:txBody>
      </p:sp>
      <p:grpSp>
        <p:nvGrpSpPr>
          <p:cNvPr id="30" name="Group 30">
            <a:extLst>
              <a:ext uri="{FF2B5EF4-FFF2-40B4-BE49-F238E27FC236}">
                <a16:creationId xmlns:a16="http://schemas.microsoft.com/office/drawing/2014/main" id="{7DEC1E82-43F1-4587-9F60-EC670813F69E}"/>
              </a:ext>
            </a:extLst>
          </p:cNvPr>
          <p:cNvGrpSpPr/>
          <p:nvPr/>
        </p:nvGrpSpPr>
        <p:grpSpPr>
          <a:xfrm>
            <a:off x="7555763" y="4778176"/>
            <a:ext cx="2509401" cy="1287983"/>
            <a:chOff x="270023" y="1671304"/>
            <a:chExt cx="2552450" cy="1135913"/>
          </a:xfrm>
        </p:grpSpPr>
        <p:sp>
          <p:nvSpPr>
            <p:cNvPr id="31" name="TextBox 31">
              <a:extLst>
                <a:ext uri="{FF2B5EF4-FFF2-40B4-BE49-F238E27FC236}">
                  <a16:creationId xmlns:a16="http://schemas.microsoft.com/office/drawing/2014/main" id="{77D8B6CA-FA7C-41E1-9760-F50D602927F4}"/>
                </a:ext>
              </a:extLst>
            </p:cNvPr>
            <p:cNvSpPr txBox="1"/>
            <p:nvPr/>
          </p:nvSpPr>
          <p:spPr>
            <a:xfrm>
              <a:off x="270024" y="1911472"/>
              <a:ext cx="2552449" cy="895745"/>
            </a:xfrm>
            <a:prstGeom prst="rect">
              <a:avLst/>
            </a:prstGeom>
            <a:noFill/>
          </p:spPr>
          <p:txBody>
            <a:bodyPr wrap="square" rtlCol="0">
              <a:spAutoFit/>
            </a:bodyPr>
            <a:lstStyle/>
            <a:p>
              <a:pPr algn="r"/>
              <a:r>
                <a:rPr lang="en-US" altLang="ko-KR" sz="1200" dirty="0">
                  <a:solidFill>
                    <a:schemeClr val="tx1">
                      <a:lumMod val="75000"/>
                      <a:lumOff val="25000"/>
                    </a:schemeClr>
                  </a:solidFill>
                  <a:cs typeface="Arial" pitchFamily="34" charset="0"/>
                </a:rPr>
                <a:t>You can simply impress your audience and add a unique zing and appeal to your Presentations.</a:t>
              </a:r>
              <a:r>
                <a:rPr lang="en-US" altLang="ko-KR" sz="1200" dirty="0">
                  <a:solidFill>
                    <a:schemeClr val="tx1">
                      <a:lumMod val="75000"/>
                      <a:lumOff val="25000"/>
                    </a:schemeClr>
                  </a:solidFill>
                </a:rPr>
                <a:t> Easy to change colors, photos and Text.  </a:t>
              </a:r>
              <a:endParaRPr lang="ko-KR" altLang="en-US" sz="1200" dirty="0">
                <a:solidFill>
                  <a:schemeClr val="tx1">
                    <a:lumMod val="75000"/>
                    <a:lumOff val="25000"/>
                  </a:schemeClr>
                </a:solidFill>
                <a:cs typeface="Arial" pitchFamily="34" charset="0"/>
              </a:endParaRPr>
            </a:p>
          </p:txBody>
        </p:sp>
        <p:sp>
          <p:nvSpPr>
            <p:cNvPr id="32" name="TextBox 32">
              <a:extLst>
                <a:ext uri="{FF2B5EF4-FFF2-40B4-BE49-F238E27FC236}">
                  <a16:creationId xmlns:a16="http://schemas.microsoft.com/office/drawing/2014/main" id="{C1D402D4-B783-4EAE-A530-E7B50E8AE57B}"/>
                </a:ext>
              </a:extLst>
            </p:cNvPr>
            <p:cNvSpPr txBox="1"/>
            <p:nvPr/>
          </p:nvSpPr>
          <p:spPr>
            <a:xfrm>
              <a:off x="270023" y="1671304"/>
              <a:ext cx="2552450" cy="244294"/>
            </a:xfrm>
            <a:prstGeom prst="rect">
              <a:avLst/>
            </a:prstGeom>
            <a:noFill/>
          </p:spPr>
          <p:txBody>
            <a:bodyPr wrap="square" rtlCol="0">
              <a:spAutoFit/>
            </a:bodyPr>
            <a:lstStyle/>
            <a:p>
              <a:pPr algn="r"/>
              <a:r>
                <a:rPr lang="en-US" altLang="ko-KR" sz="1200" b="1" dirty="0">
                  <a:solidFill>
                    <a:schemeClr val="accent2"/>
                  </a:solidFill>
                  <a:cs typeface="Arial" pitchFamily="34" charset="0"/>
                </a:rPr>
                <a:t>Add Contents Title</a:t>
              </a:r>
              <a:endParaRPr lang="ko-KR" altLang="en-US" sz="1200" b="1" dirty="0">
                <a:solidFill>
                  <a:schemeClr val="accent2"/>
                </a:solidFill>
                <a:cs typeface="Arial" pitchFamily="34" charset="0"/>
              </a:endParaRPr>
            </a:p>
          </p:txBody>
        </p:sp>
      </p:grpSp>
      <p:grpSp>
        <p:nvGrpSpPr>
          <p:cNvPr id="33" name="Group 33">
            <a:extLst>
              <a:ext uri="{FF2B5EF4-FFF2-40B4-BE49-F238E27FC236}">
                <a16:creationId xmlns:a16="http://schemas.microsoft.com/office/drawing/2014/main" id="{DE7E08D8-8164-411E-B172-07BBE4FE56E1}"/>
              </a:ext>
            </a:extLst>
          </p:cNvPr>
          <p:cNvGrpSpPr/>
          <p:nvPr/>
        </p:nvGrpSpPr>
        <p:grpSpPr>
          <a:xfrm>
            <a:off x="1950479" y="2158749"/>
            <a:ext cx="2509401" cy="1287983"/>
            <a:chOff x="270023" y="1671304"/>
            <a:chExt cx="2552450" cy="1135913"/>
          </a:xfrm>
        </p:grpSpPr>
        <p:sp>
          <p:nvSpPr>
            <p:cNvPr id="34" name="TextBox 34">
              <a:extLst>
                <a:ext uri="{FF2B5EF4-FFF2-40B4-BE49-F238E27FC236}">
                  <a16:creationId xmlns:a16="http://schemas.microsoft.com/office/drawing/2014/main" id="{F7390ECB-4E1B-42AE-832B-8EABDB8264B8}"/>
                </a:ext>
              </a:extLst>
            </p:cNvPr>
            <p:cNvSpPr txBox="1"/>
            <p:nvPr/>
          </p:nvSpPr>
          <p:spPr>
            <a:xfrm>
              <a:off x="270024" y="1911472"/>
              <a:ext cx="2552449" cy="895745"/>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a:t>
              </a:r>
              <a:r>
                <a:rPr lang="en-US" altLang="ko-KR" sz="1200" dirty="0">
                  <a:solidFill>
                    <a:schemeClr val="tx1">
                      <a:lumMod val="75000"/>
                      <a:lumOff val="25000"/>
                    </a:schemeClr>
                  </a:solidFill>
                </a:rPr>
                <a:t> Easy to change colors, photos and Text.  </a:t>
              </a:r>
              <a:endParaRPr lang="ko-KR" altLang="en-US" sz="1200" dirty="0">
                <a:solidFill>
                  <a:schemeClr val="tx1">
                    <a:lumMod val="75000"/>
                    <a:lumOff val="25000"/>
                  </a:schemeClr>
                </a:solidFill>
                <a:cs typeface="Arial" pitchFamily="34" charset="0"/>
              </a:endParaRPr>
            </a:p>
          </p:txBody>
        </p:sp>
        <p:sp>
          <p:nvSpPr>
            <p:cNvPr id="35" name="TextBox 35">
              <a:extLst>
                <a:ext uri="{FF2B5EF4-FFF2-40B4-BE49-F238E27FC236}">
                  <a16:creationId xmlns:a16="http://schemas.microsoft.com/office/drawing/2014/main" id="{D9671867-0042-449B-AF58-3202FD428F04}"/>
                </a:ext>
              </a:extLst>
            </p:cNvPr>
            <p:cNvSpPr txBox="1"/>
            <p:nvPr/>
          </p:nvSpPr>
          <p:spPr>
            <a:xfrm>
              <a:off x="270023" y="1671304"/>
              <a:ext cx="2552450" cy="244294"/>
            </a:xfrm>
            <a:prstGeom prst="rect">
              <a:avLst/>
            </a:prstGeom>
            <a:noFill/>
          </p:spPr>
          <p:txBody>
            <a:bodyPr wrap="square" rtlCol="0">
              <a:spAutoFit/>
            </a:bodyPr>
            <a:lstStyle/>
            <a:p>
              <a:r>
                <a:rPr lang="en-US" altLang="ko-KR" sz="1200" b="1" dirty="0">
                  <a:solidFill>
                    <a:schemeClr val="accent1"/>
                  </a:solidFill>
                  <a:cs typeface="Arial" pitchFamily="34" charset="0"/>
                </a:rPr>
                <a:t>Add Contents Title</a:t>
              </a:r>
              <a:endParaRPr lang="ko-KR" altLang="en-US" sz="1200" b="1" dirty="0">
                <a:solidFill>
                  <a:schemeClr val="accent1"/>
                </a:solidFill>
                <a:cs typeface="Arial" pitchFamily="34" charset="0"/>
              </a:endParaRPr>
            </a:p>
          </p:txBody>
        </p:sp>
      </p:grpSp>
      <p:pic>
        <p:nvPicPr>
          <p:cNvPr id="36" name="Graphic 36">
            <a:extLst>
              <a:ext uri="{FF2B5EF4-FFF2-40B4-BE49-F238E27FC236}">
                <a16:creationId xmlns:a16="http://schemas.microsoft.com/office/drawing/2014/main" id="{7796E62E-2E33-4825-A56B-FAF17FA219E0}"/>
              </a:ext>
            </a:extLst>
          </p:cNvPr>
          <p:cNvPicPr>
            <a:picLocks noChangeAspect="1"/>
          </p:cNvPicPr>
          <p:nvPr/>
        </p:nvPicPr>
        <p:blipFill>
          <a:blip r:embed="rId2">
            <a:extLst>
              <a:ext uri="{96DAC541-7B7A-43D3-8B79-37D633B846F1}">
                <asvg:svgBlip xmlns:asvg="http://schemas.microsoft.com/office/drawing/2016/SVG/main" xmlns="" r:embed="rId3"/>
              </a:ext>
            </a:extLst>
          </a:blip>
          <a:stretch>
            <a:fillRect/>
          </a:stretch>
        </p:blipFill>
        <p:spPr>
          <a:xfrm flipH="1">
            <a:off x="870470" y="1510799"/>
            <a:ext cx="885226" cy="1883276"/>
          </a:xfrm>
          <a:prstGeom prst="rect">
            <a:avLst/>
          </a:prstGeom>
        </p:spPr>
      </p:pic>
      <p:grpSp>
        <p:nvGrpSpPr>
          <p:cNvPr id="37" name="Group 37">
            <a:extLst>
              <a:ext uri="{FF2B5EF4-FFF2-40B4-BE49-F238E27FC236}">
                <a16:creationId xmlns:a16="http://schemas.microsoft.com/office/drawing/2014/main" id="{286C28BE-5970-419E-A7C7-9B49B0CD59B7}"/>
              </a:ext>
            </a:extLst>
          </p:cNvPr>
          <p:cNvGrpSpPr/>
          <p:nvPr/>
        </p:nvGrpSpPr>
        <p:grpSpPr>
          <a:xfrm>
            <a:off x="789581" y="3723476"/>
            <a:ext cx="1761331" cy="758741"/>
            <a:chOff x="203895" y="3409836"/>
            <a:chExt cx="1761331" cy="758741"/>
          </a:xfrm>
        </p:grpSpPr>
        <p:sp>
          <p:nvSpPr>
            <p:cNvPr id="38" name="TextBox 38">
              <a:extLst>
                <a:ext uri="{FF2B5EF4-FFF2-40B4-BE49-F238E27FC236}">
                  <a16:creationId xmlns:a16="http://schemas.microsoft.com/office/drawing/2014/main" id="{83487611-18CF-4A87-9FAD-CDFF73BE9139}"/>
                </a:ext>
              </a:extLst>
            </p:cNvPr>
            <p:cNvSpPr txBox="1"/>
            <p:nvPr/>
          </p:nvSpPr>
          <p:spPr>
            <a:xfrm>
              <a:off x="203895" y="3409836"/>
              <a:ext cx="1761331" cy="523220"/>
            </a:xfrm>
            <a:prstGeom prst="rect">
              <a:avLst/>
            </a:prstGeom>
            <a:noFill/>
          </p:spPr>
          <p:txBody>
            <a:bodyPr wrap="square" rtlCol="0">
              <a:spAutoFit/>
            </a:bodyPr>
            <a:lstStyle/>
            <a:p>
              <a:pPr algn="ctr"/>
              <a:r>
                <a:rPr lang="en-US" altLang="ko-KR" sz="2800" b="1" dirty="0">
                  <a:solidFill>
                    <a:schemeClr val="accent1"/>
                  </a:solidFill>
                  <a:ea typeface="FZShuTi" pitchFamily="2" charset="-122"/>
                  <a:cs typeface="Arial" pitchFamily="34" charset="0"/>
                </a:rPr>
                <a:t>$234</a:t>
              </a:r>
              <a:endParaRPr lang="ko-KR" altLang="en-US" sz="2800" b="1" dirty="0">
                <a:solidFill>
                  <a:schemeClr val="accent1"/>
                </a:solidFill>
                <a:cs typeface="Arial" pitchFamily="34" charset="0"/>
              </a:endParaRPr>
            </a:p>
          </p:txBody>
        </p:sp>
        <p:sp>
          <p:nvSpPr>
            <p:cNvPr id="39" name="TextBox 39">
              <a:extLst>
                <a:ext uri="{FF2B5EF4-FFF2-40B4-BE49-F238E27FC236}">
                  <a16:creationId xmlns:a16="http://schemas.microsoft.com/office/drawing/2014/main" id="{D57A8E18-5F20-4A7A-89B4-2018ABFBD3C1}"/>
                </a:ext>
              </a:extLst>
            </p:cNvPr>
            <p:cNvSpPr txBox="1"/>
            <p:nvPr/>
          </p:nvSpPr>
          <p:spPr>
            <a:xfrm>
              <a:off x="203895" y="3860800"/>
              <a:ext cx="1761331" cy="307777"/>
            </a:xfrm>
            <a:prstGeom prst="rect">
              <a:avLst/>
            </a:prstGeom>
            <a:noFill/>
          </p:spPr>
          <p:txBody>
            <a:bodyPr wrap="square" rtlCol="0">
              <a:spAutoFit/>
            </a:bodyPr>
            <a:lstStyle/>
            <a:p>
              <a:pPr algn="ctr"/>
              <a:r>
                <a:rPr lang="en-US" altLang="ko-KR" sz="1400" b="1" dirty="0">
                  <a:solidFill>
                    <a:schemeClr val="accent1"/>
                  </a:solidFill>
                  <a:ea typeface="FZShuTi" pitchFamily="2" charset="-122"/>
                  <a:cs typeface="Arial" pitchFamily="34" charset="0"/>
                </a:rPr>
                <a:t>Contents Title</a:t>
              </a:r>
              <a:endParaRPr lang="ko-KR" altLang="en-US" sz="1400" b="1" dirty="0">
                <a:solidFill>
                  <a:schemeClr val="accent1"/>
                </a:solidFill>
                <a:cs typeface="Arial" pitchFamily="34" charset="0"/>
              </a:endParaRPr>
            </a:p>
          </p:txBody>
        </p:sp>
      </p:grpSp>
      <p:grpSp>
        <p:nvGrpSpPr>
          <p:cNvPr id="40" name="Group 40">
            <a:extLst>
              <a:ext uri="{FF2B5EF4-FFF2-40B4-BE49-F238E27FC236}">
                <a16:creationId xmlns:a16="http://schemas.microsoft.com/office/drawing/2014/main" id="{DB960A04-F37D-4B3E-834F-AF1019446929}"/>
              </a:ext>
            </a:extLst>
          </p:cNvPr>
          <p:cNvGrpSpPr/>
          <p:nvPr/>
        </p:nvGrpSpPr>
        <p:grpSpPr>
          <a:xfrm>
            <a:off x="2490031" y="3723476"/>
            <a:ext cx="1761331" cy="758741"/>
            <a:chOff x="203895" y="3409836"/>
            <a:chExt cx="1761331" cy="758741"/>
          </a:xfrm>
        </p:grpSpPr>
        <p:sp>
          <p:nvSpPr>
            <p:cNvPr id="41" name="TextBox 41">
              <a:extLst>
                <a:ext uri="{FF2B5EF4-FFF2-40B4-BE49-F238E27FC236}">
                  <a16:creationId xmlns:a16="http://schemas.microsoft.com/office/drawing/2014/main" id="{1812507E-5482-430B-AAA8-474B3DC0BE89}"/>
                </a:ext>
              </a:extLst>
            </p:cNvPr>
            <p:cNvSpPr txBox="1"/>
            <p:nvPr/>
          </p:nvSpPr>
          <p:spPr>
            <a:xfrm>
              <a:off x="203895" y="3409836"/>
              <a:ext cx="1761331" cy="523220"/>
            </a:xfrm>
            <a:prstGeom prst="rect">
              <a:avLst/>
            </a:prstGeom>
            <a:noFill/>
          </p:spPr>
          <p:txBody>
            <a:bodyPr wrap="square" rtlCol="0">
              <a:spAutoFit/>
            </a:bodyPr>
            <a:lstStyle/>
            <a:p>
              <a:pPr algn="ctr"/>
              <a:r>
                <a:rPr lang="en-US" altLang="ko-KR" sz="2800" b="1" dirty="0">
                  <a:solidFill>
                    <a:schemeClr val="accent2"/>
                  </a:solidFill>
                  <a:ea typeface="FZShuTi" pitchFamily="2" charset="-122"/>
                  <a:cs typeface="Arial" pitchFamily="34" charset="0"/>
                </a:rPr>
                <a:t>$434</a:t>
              </a:r>
              <a:endParaRPr lang="ko-KR" altLang="en-US" sz="2800" b="1" dirty="0">
                <a:solidFill>
                  <a:schemeClr val="accent2"/>
                </a:solidFill>
                <a:cs typeface="Arial" pitchFamily="34" charset="0"/>
              </a:endParaRPr>
            </a:p>
          </p:txBody>
        </p:sp>
        <p:sp>
          <p:nvSpPr>
            <p:cNvPr id="42" name="TextBox 42">
              <a:extLst>
                <a:ext uri="{FF2B5EF4-FFF2-40B4-BE49-F238E27FC236}">
                  <a16:creationId xmlns:a16="http://schemas.microsoft.com/office/drawing/2014/main" id="{971FA37D-C4F5-401B-930D-2302CF0D7736}"/>
                </a:ext>
              </a:extLst>
            </p:cNvPr>
            <p:cNvSpPr txBox="1"/>
            <p:nvPr/>
          </p:nvSpPr>
          <p:spPr>
            <a:xfrm>
              <a:off x="203895" y="3860800"/>
              <a:ext cx="1761331" cy="307777"/>
            </a:xfrm>
            <a:prstGeom prst="rect">
              <a:avLst/>
            </a:prstGeom>
            <a:noFill/>
          </p:spPr>
          <p:txBody>
            <a:bodyPr wrap="square" rtlCol="0">
              <a:spAutoFit/>
            </a:bodyPr>
            <a:lstStyle/>
            <a:p>
              <a:pPr algn="ctr"/>
              <a:r>
                <a:rPr lang="en-US" altLang="ko-KR" sz="1400" b="1" dirty="0">
                  <a:solidFill>
                    <a:schemeClr val="accent2"/>
                  </a:solidFill>
                  <a:ea typeface="FZShuTi" pitchFamily="2" charset="-122"/>
                  <a:cs typeface="Arial" pitchFamily="34" charset="0"/>
                </a:rPr>
                <a:t>Contents Title</a:t>
              </a:r>
              <a:endParaRPr lang="ko-KR" altLang="en-US" sz="1400" b="1" dirty="0">
                <a:solidFill>
                  <a:schemeClr val="accent2"/>
                </a:solidFill>
                <a:cs typeface="Arial" pitchFamily="34" charset="0"/>
              </a:endParaRPr>
            </a:p>
          </p:txBody>
        </p:sp>
      </p:grpSp>
      <p:grpSp>
        <p:nvGrpSpPr>
          <p:cNvPr id="43" name="Group 43">
            <a:extLst>
              <a:ext uri="{FF2B5EF4-FFF2-40B4-BE49-F238E27FC236}">
                <a16:creationId xmlns:a16="http://schemas.microsoft.com/office/drawing/2014/main" id="{B5D759C3-4986-4D60-BCCA-AA9D6F549CDD}"/>
              </a:ext>
            </a:extLst>
          </p:cNvPr>
          <p:cNvGrpSpPr/>
          <p:nvPr/>
        </p:nvGrpSpPr>
        <p:grpSpPr>
          <a:xfrm>
            <a:off x="7762020" y="3503905"/>
            <a:ext cx="1761331" cy="758741"/>
            <a:chOff x="203895" y="3409836"/>
            <a:chExt cx="1761331" cy="758741"/>
          </a:xfrm>
        </p:grpSpPr>
        <p:sp>
          <p:nvSpPr>
            <p:cNvPr id="44" name="TextBox 44">
              <a:extLst>
                <a:ext uri="{FF2B5EF4-FFF2-40B4-BE49-F238E27FC236}">
                  <a16:creationId xmlns:a16="http://schemas.microsoft.com/office/drawing/2014/main" id="{A9BDF6AC-2E8E-4E8F-95C2-94241574EDAE}"/>
                </a:ext>
              </a:extLst>
            </p:cNvPr>
            <p:cNvSpPr txBox="1"/>
            <p:nvPr/>
          </p:nvSpPr>
          <p:spPr>
            <a:xfrm>
              <a:off x="203895" y="3409836"/>
              <a:ext cx="1761331" cy="523220"/>
            </a:xfrm>
            <a:prstGeom prst="rect">
              <a:avLst/>
            </a:prstGeom>
            <a:noFill/>
          </p:spPr>
          <p:txBody>
            <a:bodyPr wrap="square" rtlCol="0">
              <a:spAutoFit/>
            </a:bodyPr>
            <a:lstStyle/>
            <a:p>
              <a:pPr algn="ctr"/>
              <a:r>
                <a:rPr lang="en-US" altLang="ko-KR" sz="2800" b="1" dirty="0">
                  <a:solidFill>
                    <a:schemeClr val="accent1"/>
                  </a:solidFill>
                  <a:ea typeface="FZShuTi" pitchFamily="2" charset="-122"/>
                  <a:cs typeface="Arial" pitchFamily="34" charset="0"/>
                </a:rPr>
                <a:t>$234</a:t>
              </a:r>
              <a:endParaRPr lang="ko-KR" altLang="en-US" sz="2800" b="1" dirty="0">
                <a:solidFill>
                  <a:schemeClr val="accent1"/>
                </a:solidFill>
                <a:cs typeface="Arial" pitchFamily="34" charset="0"/>
              </a:endParaRPr>
            </a:p>
          </p:txBody>
        </p:sp>
        <p:sp>
          <p:nvSpPr>
            <p:cNvPr id="45" name="TextBox 45">
              <a:extLst>
                <a:ext uri="{FF2B5EF4-FFF2-40B4-BE49-F238E27FC236}">
                  <a16:creationId xmlns:a16="http://schemas.microsoft.com/office/drawing/2014/main" id="{0ACE1F1E-4E42-49B6-8152-DA760C415A8A}"/>
                </a:ext>
              </a:extLst>
            </p:cNvPr>
            <p:cNvSpPr txBox="1"/>
            <p:nvPr/>
          </p:nvSpPr>
          <p:spPr>
            <a:xfrm>
              <a:off x="203895" y="3860800"/>
              <a:ext cx="1761331" cy="307777"/>
            </a:xfrm>
            <a:prstGeom prst="rect">
              <a:avLst/>
            </a:prstGeom>
            <a:noFill/>
          </p:spPr>
          <p:txBody>
            <a:bodyPr wrap="square" rtlCol="0">
              <a:spAutoFit/>
            </a:bodyPr>
            <a:lstStyle/>
            <a:p>
              <a:pPr algn="ctr"/>
              <a:r>
                <a:rPr lang="en-US" altLang="ko-KR" sz="1400" b="1" dirty="0">
                  <a:solidFill>
                    <a:schemeClr val="accent1"/>
                  </a:solidFill>
                  <a:ea typeface="FZShuTi" pitchFamily="2" charset="-122"/>
                  <a:cs typeface="Arial" pitchFamily="34" charset="0"/>
                </a:rPr>
                <a:t>Contents Title</a:t>
              </a:r>
              <a:endParaRPr lang="ko-KR" altLang="en-US" sz="1400" b="1" dirty="0">
                <a:solidFill>
                  <a:schemeClr val="accent1"/>
                </a:solidFill>
                <a:cs typeface="Arial" pitchFamily="34" charset="0"/>
              </a:endParaRPr>
            </a:p>
          </p:txBody>
        </p:sp>
      </p:grpSp>
      <p:grpSp>
        <p:nvGrpSpPr>
          <p:cNvPr id="46" name="Group 46">
            <a:extLst>
              <a:ext uri="{FF2B5EF4-FFF2-40B4-BE49-F238E27FC236}">
                <a16:creationId xmlns:a16="http://schemas.microsoft.com/office/drawing/2014/main" id="{D8030232-7E2C-4BDA-A3FF-74E8DB1439C3}"/>
              </a:ext>
            </a:extLst>
          </p:cNvPr>
          <p:cNvGrpSpPr/>
          <p:nvPr/>
        </p:nvGrpSpPr>
        <p:grpSpPr>
          <a:xfrm>
            <a:off x="9462470" y="3503905"/>
            <a:ext cx="1761331" cy="758741"/>
            <a:chOff x="203895" y="3409836"/>
            <a:chExt cx="1761331" cy="758741"/>
          </a:xfrm>
        </p:grpSpPr>
        <p:sp>
          <p:nvSpPr>
            <p:cNvPr id="47" name="TextBox 47">
              <a:extLst>
                <a:ext uri="{FF2B5EF4-FFF2-40B4-BE49-F238E27FC236}">
                  <a16:creationId xmlns:a16="http://schemas.microsoft.com/office/drawing/2014/main" id="{5986A3B4-CADD-4355-88BA-9DE24BDB59DE}"/>
                </a:ext>
              </a:extLst>
            </p:cNvPr>
            <p:cNvSpPr txBox="1"/>
            <p:nvPr/>
          </p:nvSpPr>
          <p:spPr>
            <a:xfrm>
              <a:off x="203895" y="3409836"/>
              <a:ext cx="1761331" cy="523220"/>
            </a:xfrm>
            <a:prstGeom prst="rect">
              <a:avLst/>
            </a:prstGeom>
            <a:noFill/>
          </p:spPr>
          <p:txBody>
            <a:bodyPr wrap="square" rtlCol="0">
              <a:spAutoFit/>
            </a:bodyPr>
            <a:lstStyle/>
            <a:p>
              <a:pPr algn="ctr"/>
              <a:r>
                <a:rPr lang="en-US" altLang="ko-KR" sz="2800" b="1" dirty="0">
                  <a:solidFill>
                    <a:schemeClr val="accent2"/>
                  </a:solidFill>
                  <a:ea typeface="FZShuTi" pitchFamily="2" charset="-122"/>
                  <a:cs typeface="Arial" pitchFamily="34" charset="0"/>
                </a:rPr>
                <a:t>$434</a:t>
              </a:r>
              <a:endParaRPr lang="ko-KR" altLang="en-US" sz="2800" b="1" dirty="0">
                <a:solidFill>
                  <a:schemeClr val="accent2"/>
                </a:solidFill>
                <a:cs typeface="Arial" pitchFamily="34" charset="0"/>
              </a:endParaRPr>
            </a:p>
          </p:txBody>
        </p:sp>
        <p:sp>
          <p:nvSpPr>
            <p:cNvPr id="48" name="TextBox 48">
              <a:extLst>
                <a:ext uri="{FF2B5EF4-FFF2-40B4-BE49-F238E27FC236}">
                  <a16:creationId xmlns:a16="http://schemas.microsoft.com/office/drawing/2014/main" id="{6828B513-78F9-400F-B540-493A77FA3CFE}"/>
                </a:ext>
              </a:extLst>
            </p:cNvPr>
            <p:cNvSpPr txBox="1"/>
            <p:nvPr/>
          </p:nvSpPr>
          <p:spPr>
            <a:xfrm>
              <a:off x="203895" y="3860800"/>
              <a:ext cx="1761331" cy="307777"/>
            </a:xfrm>
            <a:prstGeom prst="rect">
              <a:avLst/>
            </a:prstGeom>
            <a:noFill/>
          </p:spPr>
          <p:txBody>
            <a:bodyPr wrap="square" rtlCol="0">
              <a:spAutoFit/>
            </a:bodyPr>
            <a:lstStyle/>
            <a:p>
              <a:pPr algn="ctr"/>
              <a:r>
                <a:rPr lang="en-US" altLang="ko-KR" sz="1400" b="1" dirty="0">
                  <a:solidFill>
                    <a:schemeClr val="accent2"/>
                  </a:solidFill>
                  <a:ea typeface="FZShuTi" pitchFamily="2" charset="-122"/>
                  <a:cs typeface="Arial" pitchFamily="34" charset="0"/>
                </a:rPr>
                <a:t>Contents Title</a:t>
              </a:r>
              <a:endParaRPr lang="ko-KR" altLang="en-US" sz="1400" b="1" dirty="0">
                <a:solidFill>
                  <a:schemeClr val="accent2"/>
                </a:solidFill>
                <a:cs typeface="Arial" pitchFamily="34" charset="0"/>
              </a:endParaRPr>
            </a:p>
          </p:txBody>
        </p:sp>
      </p:grpSp>
    </p:spTree>
    <p:extLst>
      <p:ext uri="{BB962C8B-B14F-4D97-AF65-F5344CB8AC3E}">
        <p14:creationId xmlns:p14="http://schemas.microsoft.com/office/powerpoint/2010/main" val="3467896253"/>
      </p:ext>
    </p:extLst>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2">
            <a:extLst>
              <a:ext uri="{FF2B5EF4-FFF2-40B4-BE49-F238E27FC236}">
                <a16:creationId xmlns:a16="http://schemas.microsoft.com/office/drawing/2014/main" id="{91A5C3BB-B755-4327-B8BF-E797DE2713F7}"/>
              </a:ext>
            </a:extLst>
          </p:cNvPr>
          <p:cNvSpPr/>
          <p:nvPr/>
        </p:nvSpPr>
        <p:spPr>
          <a:xfrm>
            <a:off x="6095969" y="1770825"/>
            <a:ext cx="1532033" cy="3926265"/>
          </a:xfrm>
          <a:custGeom>
            <a:avLst/>
            <a:gdLst>
              <a:gd name="connsiteX0" fmla="*/ 2637283 w 2639057"/>
              <a:gd name="connsiteY0" fmla="*/ 3365686 h 6763325"/>
              <a:gd name="connsiteX1" fmla="*/ 2618348 w 2639057"/>
              <a:gd name="connsiteY1" fmla="*/ 3282254 h 6763325"/>
              <a:gd name="connsiteX2" fmla="*/ 2595271 w 2639057"/>
              <a:gd name="connsiteY2" fmla="*/ 3192905 h 6763325"/>
              <a:gd name="connsiteX3" fmla="*/ 2578111 w 2639057"/>
              <a:gd name="connsiteY3" fmla="*/ 3122491 h 6763325"/>
              <a:gd name="connsiteX4" fmla="*/ 2579886 w 2639057"/>
              <a:gd name="connsiteY4" fmla="*/ 3099414 h 6763325"/>
              <a:gd name="connsiteX5" fmla="*/ 2437874 w 2639057"/>
              <a:gd name="connsiteY5" fmla="*/ 2479886 h 6763325"/>
              <a:gd name="connsiteX6" fmla="*/ 2177519 w 2639057"/>
              <a:gd name="connsiteY6" fmla="*/ 1301777 h 6763325"/>
              <a:gd name="connsiteX7" fmla="*/ 1637873 w 2639057"/>
              <a:gd name="connsiteY7" fmla="*/ 1101777 h 6763325"/>
              <a:gd name="connsiteX8" fmla="*/ 1601778 w 2639057"/>
              <a:gd name="connsiteY8" fmla="*/ 1073375 h 6763325"/>
              <a:gd name="connsiteX9" fmla="*/ 1557991 w 2639057"/>
              <a:gd name="connsiteY9" fmla="*/ 893493 h 6763325"/>
              <a:gd name="connsiteX10" fmla="*/ 1559766 w 2639057"/>
              <a:gd name="connsiteY10" fmla="*/ 874558 h 6763325"/>
              <a:gd name="connsiteX11" fmla="*/ 1569234 w 2639057"/>
              <a:gd name="connsiteY11" fmla="*/ 874558 h 6763325"/>
              <a:gd name="connsiteX12" fmla="*/ 1576926 w 2639057"/>
              <a:gd name="connsiteY12" fmla="*/ 855623 h 6763325"/>
              <a:gd name="connsiteX13" fmla="*/ 1620713 w 2639057"/>
              <a:gd name="connsiteY13" fmla="*/ 796451 h 6763325"/>
              <a:gd name="connsiteX14" fmla="*/ 1713613 w 2639057"/>
              <a:gd name="connsiteY14" fmla="*/ 760948 h 6763325"/>
              <a:gd name="connsiteX15" fmla="*/ 1763317 w 2639057"/>
              <a:gd name="connsiteY15" fmla="*/ 707694 h 6763325"/>
              <a:gd name="connsiteX16" fmla="*/ 1803554 w 2639057"/>
              <a:gd name="connsiteY16" fmla="*/ 654439 h 6763325"/>
              <a:gd name="connsiteX17" fmla="*/ 1818938 w 2639057"/>
              <a:gd name="connsiteY17" fmla="*/ 604735 h 6763325"/>
              <a:gd name="connsiteX18" fmla="*/ 1803554 w 2639057"/>
              <a:gd name="connsiteY18" fmla="*/ 572190 h 6763325"/>
              <a:gd name="connsiteX19" fmla="*/ 1803554 w 2639057"/>
              <a:gd name="connsiteY19" fmla="*/ 526628 h 6763325"/>
              <a:gd name="connsiteX20" fmla="*/ 1813021 w 2639057"/>
              <a:gd name="connsiteY20" fmla="*/ 473374 h 6763325"/>
              <a:gd name="connsiteX21" fmla="*/ 1813021 w 2639057"/>
              <a:gd name="connsiteY21" fmla="*/ 423669 h 6763325"/>
              <a:gd name="connsiteX22" fmla="*/ 1809471 w 2639057"/>
              <a:gd name="connsiteY22" fmla="*/ 370415 h 6763325"/>
              <a:gd name="connsiteX23" fmla="*/ 1775151 w 2639057"/>
              <a:gd name="connsiteY23" fmla="*/ 281066 h 6763325"/>
              <a:gd name="connsiteX24" fmla="*/ 1720122 w 2639057"/>
              <a:gd name="connsiteY24" fmla="*/ 202959 h 6763325"/>
              <a:gd name="connsiteX25" fmla="*/ 1650891 w 2639057"/>
              <a:gd name="connsiteY25" fmla="*/ 131361 h 6763325"/>
              <a:gd name="connsiteX26" fmla="*/ 1589944 w 2639057"/>
              <a:gd name="connsiteY26" fmla="*/ 66864 h 6763325"/>
              <a:gd name="connsiteX27" fmla="*/ 1455624 w 2639057"/>
              <a:gd name="connsiteY27" fmla="*/ 0 h 6763325"/>
              <a:gd name="connsiteX28" fmla="*/ 1386985 w 2639057"/>
              <a:gd name="connsiteY28" fmla="*/ 7692 h 6763325"/>
              <a:gd name="connsiteX29" fmla="*/ 1321304 w 2639057"/>
              <a:gd name="connsiteY29" fmla="*/ 16568 h 6763325"/>
              <a:gd name="connsiteX30" fmla="*/ 1255624 w 2639057"/>
              <a:gd name="connsiteY30" fmla="*/ 31361 h 6763325"/>
              <a:gd name="connsiteX31" fmla="*/ 1186984 w 2639057"/>
              <a:gd name="connsiteY31" fmla="*/ 17752 h 6763325"/>
              <a:gd name="connsiteX32" fmla="*/ 1052665 w 2639057"/>
              <a:gd name="connsiteY32" fmla="*/ 66864 h 6763325"/>
              <a:gd name="connsiteX33" fmla="*/ 991718 w 2639057"/>
              <a:gd name="connsiteY33" fmla="*/ 131361 h 6763325"/>
              <a:gd name="connsiteX34" fmla="*/ 923079 w 2639057"/>
              <a:gd name="connsiteY34" fmla="*/ 203551 h 6763325"/>
              <a:gd name="connsiteX35" fmla="*/ 868049 w 2639057"/>
              <a:gd name="connsiteY35" fmla="*/ 281657 h 6763325"/>
              <a:gd name="connsiteX36" fmla="*/ 834321 w 2639057"/>
              <a:gd name="connsiteY36" fmla="*/ 371007 h 6763325"/>
              <a:gd name="connsiteX37" fmla="*/ 830771 w 2639057"/>
              <a:gd name="connsiteY37" fmla="*/ 424261 h 6763325"/>
              <a:gd name="connsiteX38" fmla="*/ 830771 w 2639057"/>
              <a:gd name="connsiteY38" fmla="*/ 473374 h 6763325"/>
              <a:gd name="connsiteX39" fmla="*/ 840238 w 2639057"/>
              <a:gd name="connsiteY39" fmla="*/ 526628 h 6763325"/>
              <a:gd name="connsiteX40" fmla="*/ 840238 w 2639057"/>
              <a:gd name="connsiteY40" fmla="*/ 572190 h 6763325"/>
              <a:gd name="connsiteX41" fmla="*/ 824854 w 2639057"/>
              <a:gd name="connsiteY41" fmla="*/ 604735 h 6763325"/>
              <a:gd name="connsiteX42" fmla="*/ 840238 w 2639057"/>
              <a:gd name="connsiteY42" fmla="*/ 654439 h 6763325"/>
              <a:gd name="connsiteX43" fmla="*/ 880475 w 2639057"/>
              <a:gd name="connsiteY43" fmla="*/ 707694 h 6763325"/>
              <a:gd name="connsiteX44" fmla="*/ 930179 w 2639057"/>
              <a:gd name="connsiteY44" fmla="*/ 760948 h 6763325"/>
              <a:gd name="connsiteX45" fmla="*/ 1023079 w 2639057"/>
              <a:gd name="connsiteY45" fmla="*/ 796451 h 6763325"/>
              <a:gd name="connsiteX46" fmla="*/ 1066866 w 2639057"/>
              <a:gd name="connsiteY46" fmla="*/ 855623 h 6763325"/>
              <a:gd name="connsiteX47" fmla="*/ 1074558 w 2639057"/>
              <a:gd name="connsiteY47" fmla="*/ 874558 h 6763325"/>
              <a:gd name="connsiteX48" fmla="*/ 1084026 w 2639057"/>
              <a:gd name="connsiteY48" fmla="*/ 874558 h 6763325"/>
              <a:gd name="connsiteX49" fmla="*/ 1085801 w 2639057"/>
              <a:gd name="connsiteY49" fmla="*/ 893493 h 6763325"/>
              <a:gd name="connsiteX50" fmla="*/ 1042014 w 2639057"/>
              <a:gd name="connsiteY50" fmla="*/ 1073375 h 6763325"/>
              <a:gd name="connsiteX51" fmla="*/ 1005919 w 2639057"/>
              <a:gd name="connsiteY51" fmla="*/ 1101777 h 6763325"/>
              <a:gd name="connsiteX52" fmla="*/ 466273 w 2639057"/>
              <a:gd name="connsiteY52" fmla="*/ 1301777 h 6763325"/>
              <a:gd name="connsiteX53" fmla="*/ 205918 w 2639057"/>
              <a:gd name="connsiteY53" fmla="*/ 2479886 h 6763325"/>
              <a:gd name="connsiteX54" fmla="*/ 63905 w 2639057"/>
              <a:gd name="connsiteY54" fmla="*/ 3099414 h 6763325"/>
              <a:gd name="connsiteX55" fmla="*/ 65681 w 2639057"/>
              <a:gd name="connsiteY55" fmla="*/ 3122491 h 6763325"/>
              <a:gd name="connsiteX56" fmla="*/ 47337 w 2639057"/>
              <a:gd name="connsiteY56" fmla="*/ 3192313 h 6763325"/>
              <a:gd name="connsiteX57" fmla="*/ 24260 w 2639057"/>
              <a:gd name="connsiteY57" fmla="*/ 3281662 h 6763325"/>
              <a:gd name="connsiteX58" fmla="*/ 5917 w 2639057"/>
              <a:gd name="connsiteY58" fmla="*/ 3365686 h 6763325"/>
              <a:gd name="connsiteX59" fmla="*/ 0 w 2639057"/>
              <a:gd name="connsiteY59" fmla="*/ 3441426 h 6763325"/>
              <a:gd name="connsiteX60" fmla="*/ 13609 w 2639057"/>
              <a:gd name="connsiteY60" fmla="*/ 3517166 h 6763325"/>
              <a:gd name="connsiteX61" fmla="*/ 42012 w 2639057"/>
              <a:gd name="connsiteY61" fmla="*/ 3589355 h 6763325"/>
              <a:gd name="connsiteX62" fmla="*/ 101184 w 2639057"/>
              <a:gd name="connsiteY62" fmla="*/ 3665095 h 6763325"/>
              <a:gd name="connsiteX63" fmla="*/ 227219 w 2639057"/>
              <a:gd name="connsiteY63" fmla="*/ 3659178 h 6763325"/>
              <a:gd name="connsiteX64" fmla="*/ 272782 w 2639057"/>
              <a:gd name="connsiteY64" fmla="*/ 3659178 h 6763325"/>
              <a:gd name="connsiteX65" fmla="*/ 327811 w 2639057"/>
              <a:gd name="connsiteY65" fmla="*/ 3659178 h 6763325"/>
              <a:gd name="connsiteX66" fmla="*/ 392308 w 2639057"/>
              <a:gd name="connsiteY66" fmla="*/ 3657403 h 6763325"/>
              <a:gd name="connsiteX67" fmla="*/ 392308 w 2639057"/>
              <a:gd name="connsiteY67" fmla="*/ 3639060 h 6763325"/>
              <a:gd name="connsiteX68" fmla="*/ 395859 w 2639057"/>
              <a:gd name="connsiteY68" fmla="*/ 3631367 h 6763325"/>
              <a:gd name="connsiteX69" fmla="*/ 395859 w 2639057"/>
              <a:gd name="connsiteY69" fmla="*/ 3615983 h 6763325"/>
              <a:gd name="connsiteX70" fmla="*/ 395859 w 2639057"/>
              <a:gd name="connsiteY70" fmla="*/ 3608290 h 6763325"/>
              <a:gd name="connsiteX71" fmla="*/ 409468 w 2639057"/>
              <a:gd name="connsiteY71" fmla="*/ 3598823 h 6763325"/>
              <a:gd name="connsiteX72" fmla="*/ 423078 w 2639057"/>
              <a:gd name="connsiteY72" fmla="*/ 3587580 h 6763325"/>
              <a:gd name="connsiteX73" fmla="*/ 301184 w 2639057"/>
              <a:gd name="connsiteY73" fmla="*/ 3469829 h 6763325"/>
              <a:gd name="connsiteX74" fmla="*/ 272782 w 2639057"/>
              <a:gd name="connsiteY74" fmla="*/ 3359769 h 6763325"/>
              <a:gd name="connsiteX75" fmla="*/ 278699 w 2639057"/>
              <a:gd name="connsiteY75" fmla="*/ 3243793 h 6763325"/>
              <a:gd name="connsiteX76" fmla="*/ 294083 w 2639057"/>
              <a:gd name="connsiteY76" fmla="*/ 3168053 h 6763325"/>
              <a:gd name="connsiteX77" fmla="*/ 303551 w 2639057"/>
              <a:gd name="connsiteY77" fmla="*/ 3168053 h 6763325"/>
              <a:gd name="connsiteX78" fmla="*/ 318936 w 2639057"/>
              <a:gd name="connsiteY78" fmla="*/ 3139650 h 6763325"/>
              <a:gd name="connsiteX79" fmla="*/ 559764 w 2639057"/>
              <a:gd name="connsiteY79" fmla="*/ 2536691 h 6763325"/>
              <a:gd name="connsiteX80" fmla="*/ 691126 w 2639057"/>
              <a:gd name="connsiteY80" fmla="*/ 2111246 h 6763325"/>
              <a:gd name="connsiteX81" fmla="*/ 645563 w 2639057"/>
              <a:gd name="connsiteY81" fmla="*/ 2639650 h 6763325"/>
              <a:gd name="connsiteX82" fmla="*/ 525445 w 2639057"/>
              <a:gd name="connsiteY82" fmla="*/ 3185213 h 6763325"/>
              <a:gd name="connsiteX83" fmla="*/ 791717 w 2639057"/>
              <a:gd name="connsiteY83" fmla="*/ 4772198 h 6763325"/>
              <a:gd name="connsiteX84" fmla="*/ 793493 w 2639057"/>
              <a:gd name="connsiteY84" fmla="*/ 4872790 h 6763325"/>
              <a:gd name="connsiteX85" fmla="*/ 818345 w 2639057"/>
              <a:gd name="connsiteY85" fmla="*/ 5646164 h 6763325"/>
              <a:gd name="connsiteX86" fmla="*/ 913611 w 2639057"/>
              <a:gd name="connsiteY86" fmla="*/ 6235514 h 6763325"/>
              <a:gd name="connsiteX87" fmla="*/ 769232 w 2639057"/>
              <a:gd name="connsiteY87" fmla="*/ 6604154 h 6763325"/>
              <a:gd name="connsiteX88" fmla="*/ 1103552 w 2639057"/>
              <a:gd name="connsiteY88" fmla="*/ 6714213 h 6763325"/>
              <a:gd name="connsiteX89" fmla="*/ 1175742 w 2639057"/>
              <a:gd name="connsiteY89" fmla="*/ 6410071 h 6763325"/>
              <a:gd name="connsiteX90" fmla="*/ 1208286 w 2639057"/>
              <a:gd name="connsiteY90" fmla="*/ 6324272 h 6763325"/>
              <a:gd name="connsiteX91" fmla="*/ 1221896 w 2639057"/>
              <a:gd name="connsiteY91" fmla="*/ 6234922 h 6763325"/>
              <a:gd name="connsiteX92" fmla="*/ 1239056 w 2639057"/>
              <a:gd name="connsiteY92" fmla="*/ 6153265 h 6763325"/>
              <a:gd name="connsiteX93" fmla="*/ 1300002 w 2639057"/>
              <a:gd name="connsiteY93" fmla="*/ 5554448 h 6763325"/>
              <a:gd name="connsiteX94" fmla="*/ 1259766 w 2639057"/>
              <a:gd name="connsiteY94" fmla="*/ 4881665 h 6763325"/>
              <a:gd name="connsiteX95" fmla="*/ 1259766 w 2639057"/>
              <a:gd name="connsiteY95" fmla="*/ 4781074 h 6763325"/>
              <a:gd name="connsiteX96" fmla="*/ 1321896 w 2639057"/>
              <a:gd name="connsiteY96" fmla="*/ 4250895 h 6763325"/>
              <a:gd name="connsiteX97" fmla="*/ 1384026 w 2639057"/>
              <a:gd name="connsiteY97" fmla="*/ 4781074 h 6763325"/>
              <a:gd name="connsiteX98" fmla="*/ 1384026 w 2639057"/>
              <a:gd name="connsiteY98" fmla="*/ 4881665 h 6763325"/>
              <a:gd name="connsiteX99" fmla="*/ 1343789 w 2639057"/>
              <a:gd name="connsiteY99" fmla="*/ 5554448 h 6763325"/>
              <a:gd name="connsiteX100" fmla="*/ 1404736 w 2639057"/>
              <a:gd name="connsiteY100" fmla="*/ 6153265 h 6763325"/>
              <a:gd name="connsiteX101" fmla="*/ 1421896 w 2639057"/>
              <a:gd name="connsiteY101" fmla="*/ 6234922 h 6763325"/>
              <a:gd name="connsiteX102" fmla="*/ 1435506 w 2639057"/>
              <a:gd name="connsiteY102" fmla="*/ 6324272 h 6763325"/>
              <a:gd name="connsiteX103" fmla="*/ 1468050 w 2639057"/>
              <a:gd name="connsiteY103" fmla="*/ 6410071 h 6763325"/>
              <a:gd name="connsiteX104" fmla="*/ 1540239 w 2639057"/>
              <a:gd name="connsiteY104" fmla="*/ 6714213 h 6763325"/>
              <a:gd name="connsiteX105" fmla="*/ 1874560 w 2639057"/>
              <a:gd name="connsiteY105" fmla="*/ 6604154 h 6763325"/>
              <a:gd name="connsiteX106" fmla="*/ 1730181 w 2639057"/>
              <a:gd name="connsiteY106" fmla="*/ 6235514 h 6763325"/>
              <a:gd name="connsiteX107" fmla="*/ 1825447 w 2639057"/>
              <a:gd name="connsiteY107" fmla="*/ 5646164 h 6763325"/>
              <a:gd name="connsiteX108" fmla="*/ 1850299 w 2639057"/>
              <a:gd name="connsiteY108" fmla="*/ 4872790 h 6763325"/>
              <a:gd name="connsiteX109" fmla="*/ 1852074 w 2639057"/>
              <a:gd name="connsiteY109" fmla="*/ 4772198 h 6763325"/>
              <a:gd name="connsiteX110" fmla="*/ 2118347 w 2639057"/>
              <a:gd name="connsiteY110" fmla="*/ 3185213 h 6763325"/>
              <a:gd name="connsiteX111" fmla="*/ 1998229 w 2639057"/>
              <a:gd name="connsiteY111" fmla="*/ 2639650 h 6763325"/>
              <a:gd name="connsiteX112" fmla="*/ 1952666 w 2639057"/>
              <a:gd name="connsiteY112" fmla="*/ 2111246 h 6763325"/>
              <a:gd name="connsiteX113" fmla="*/ 2084028 w 2639057"/>
              <a:gd name="connsiteY113" fmla="*/ 2536691 h 6763325"/>
              <a:gd name="connsiteX114" fmla="*/ 2325448 w 2639057"/>
              <a:gd name="connsiteY114" fmla="*/ 3139059 h 6763325"/>
              <a:gd name="connsiteX115" fmla="*/ 2340833 w 2639057"/>
              <a:gd name="connsiteY115" fmla="*/ 3167461 h 6763325"/>
              <a:gd name="connsiteX116" fmla="*/ 2350300 w 2639057"/>
              <a:gd name="connsiteY116" fmla="*/ 3167461 h 6763325"/>
              <a:gd name="connsiteX117" fmla="*/ 2365685 w 2639057"/>
              <a:gd name="connsiteY117" fmla="*/ 3243201 h 6763325"/>
              <a:gd name="connsiteX118" fmla="*/ 2371602 w 2639057"/>
              <a:gd name="connsiteY118" fmla="*/ 3359178 h 6763325"/>
              <a:gd name="connsiteX119" fmla="*/ 2343200 w 2639057"/>
              <a:gd name="connsiteY119" fmla="*/ 3469237 h 6763325"/>
              <a:gd name="connsiteX120" fmla="*/ 2221306 w 2639057"/>
              <a:gd name="connsiteY120" fmla="*/ 3586989 h 6763325"/>
              <a:gd name="connsiteX121" fmla="*/ 2234915 w 2639057"/>
              <a:gd name="connsiteY121" fmla="*/ 3598231 h 6763325"/>
              <a:gd name="connsiteX122" fmla="*/ 2248525 w 2639057"/>
              <a:gd name="connsiteY122" fmla="*/ 3607699 h 6763325"/>
              <a:gd name="connsiteX123" fmla="*/ 2248525 w 2639057"/>
              <a:gd name="connsiteY123" fmla="*/ 3615391 h 6763325"/>
              <a:gd name="connsiteX124" fmla="*/ 2248525 w 2639057"/>
              <a:gd name="connsiteY124" fmla="*/ 3630775 h 6763325"/>
              <a:gd name="connsiteX125" fmla="*/ 2252075 w 2639057"/>
              <a:gd name="connsiteY125" fmla="*/ 3638468 h 6763325"/>
              <a:gd name="connsiteX126" fmla="*/ 2252075 w 2639057"/>
              <a:gd name="connsiteY126" fmla="*/ 3657403 h 6763325"/>
              <a:gd name="connsiteX127" fmla="*/ 2316572 w 2639057"/>
              <a:gd name="connsiteY127" fmla="*/ 3659178 h 6763325"/>
              <a:gd name="connsiteX128" fmla="*/ 2371602 w 2639057"/>
              <a:gd name="connsiteY128" fmla="*/ 3659178 h 6763325"/>
              <a:gd name="connsiteX129" fmla="*/ 2417164 w 2639057"/>
              <a:gd name="connsiteY129" fmla="*/ 3659178 h 6763325"/>
              <a:gd name="connsiteX130" fmla="*/ 2543200 w 2639057"/>
              <a:gd name="connsiteY130" fmla="*/ 3665095 h 6763325"/>
              <a:gd name="connsiteX131" fmla="*/ 2602372 w 2639057"/>
              <a:gd name="connsiteY131" fmla="*/ 3589355 h 6763325"/>
              <a:gd name="connsiteX132" fmla="*/ 2630774 w 2639057"/>
              <a:gd name="connsiteY132" fmla="*/ 3517166 h 6763325"/>
              <a:gd name="connsiteX133" fmla="*/ 2644384 w 2639057"/>
              <a:gd name="connsiteY133" fmla="*/ 3441426 h 6763325"/>
              <a:gd name="connsiteX134" fmla="*/ 2637283 w 2639057"/>
              <a:gd name="connsiteY134" fmla="*/ 3365686 h 676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639057" h="6763325">
                <a:moveTo>
                  <a:pt x="2637283" y="3365686"/>
                </a:moveTo>
                <a:lnTo>
                  <a:pt x="2618348" y="3282254"/>
                </a:lnTo>
                <a:lnTo>
                  <a:pt x="2595271" y="3192905"/>
                </a:lnTo>
                <a:lnTo>
                  <a:pt x="2578111" y="3122491"/>
                </a:lnTo>
                <a:cubicBezTo>
                  <a:pt x="2579886" y="3111248"/>
                  <a:pt x="2579886" y="3103556"/>
                  <a:pt x="2579886" y="3099414"/>
                </a:cubicBezTo>
                <a:cubicBezTo>
                  <a:pt x="2564502" y="2947343"/>
                  <a:pt x="2447342" y="2589945"/>
                  <a:pt x="2437874" y="2479886"/>
                </a:cubicBezTo>
                <a:cubicBezTo>
                  <a:pt x="2397638" y="2004737"/>
                  <a:pt x="2455626" y="1678110"/>
                  <a:pt x="2177519" y="1301777"/>
                </a:cubicBezTo>
                <a:cubicBezTo>
                  <a:pt x="2059767" y="1143789"/>
                  <a:pt x="1795861" y="1168049"/>
                  <a:pt x="1637873" y="1101777"/>
                </a:cubicBezTo>
                <a:cubicBezTo>
                  <a:pt x="1603553" y="1088759"/>
                  <a:pt x="1607695" y="1088759"/>
                  <a:pt x="1601778" y="1073375"/>
                </a:cubicBezTo>
                <a:cubicBezTo>
                  <a:pt x="1576926" y="1004736"/>
                  <a:pt x="1567458" y="959765"/>
                  <a:pt x="1557991" y="893493"/>
                </a:cubicBezTo>
                <a:cubicBezTo>
                  <a:pt x="1556216" y="885800"/>
                  <a:pt x="1557991" y="880475"/>
                  <a:pt x="1559766" y="874558"/>
                </a:cubicBezTo>
                <a:lnTo>
                  <a:pt x="1569234" y="874558"/>
                </a:lnTo>
                <a:lnTo>
                  <a:pt x="1576926" y="855623"/>
                </a:lnTo>
                <a:lnTo>
                  <a:pt x="1620713" y="796451"/>
                </a:lnTo>
                <a:lnTo>
                  <a:pt x="1713613" y="760948"/>
                </a:lnTo>
                <a:lnTo>
                  <a:pt x="1763317" y="707694"/>
                </a:lnTo>
                <a:lnTo>
                  <a:pt x="1803554" y="654439"/>
                </a:lnTo>
                <a:lnTo>
                  <a:pt x="1818938" y="604735"/>
                </a:lnTo>
                <a:lnTo>
                  <a:pt x="1803554" y="572190"/>
                </a:lnTo>
                <a:lnTo>
                  <a:pt x="1803554" y="526628"/>
                </a:lnTo>
                <a:lnTo>
                  <a:pt x="1813021" y="473374"/>
                </a:lnTo>
                <a:lnTo>
                  <a:pt x="1813021" y="423669"/>
                </a:lnTo>
                <a:lnTo>
                  <a:pt x="1809471" y="370415"/>
                </a:lnTo>
                <a:lnTo>
                  <a:pt x="1775151" y="281066"/>
                </a:lnTo>
                <a:lnTo>
                  <a:pt x="1720122" y="202959"/>
                </a:lnTo>
                <a:lnTo>
                  <a:pt x="1650891" y="131361"/>
                </a:lnTo>
                <a:lnTo>
                  <a:pt x="1589944" y="66864"/>
                </a:lnTo>
                <a:lnTo>
                  <a:pt x="1455624" y="0"/>
                </a:lnTo>
                <a:lnTo>
                  <a:pt x="1386985" y="7692"/>
                </a:lnTo>
                <a:lnTo>
                  <a:pt x="1321304" y="16568"/>
                </a:lnTo>
                <a:lnTo>
                  <a:pt x="1255624" y="31361"/>
                </a:lnTo>
                <a:lnTo>
                  <a:pt x="1186984" y="17752"/>
                </a:lnTo>
                <a:lnTo>
                  <a:pt x="1052665" y="66864"/>
                </a:lnTo>
                <a:lnTo>
                  <a:pt x="991718" y="131361"/>
                </a:lnTo>
                <a:lnTo>
                  <a:pt x="923079" y="203551"/>
                </a:lnTo>
                <a:lnTo>
                  <a:pt x="868049" y="281657"/>
                </a:lnTo>
                <a:lnTo>
                  <a:pt x="834321" y="371007"/>
                </a:lnTo>
                <a:lnTo>
                  <a:pt x="830771" y="424261"/>
                </a:lnTo>
                <a:lnTo>
                  <a:pt x="830771" y="473374"/>
                </a:lnTo>
                <a:lnTo>
                  <a:pt x="840238" y="526628"/>
                </a:lnTo>
                <a:lnTo>
                  <a:pt x="840238" y="572190"/>
                </a:lnTo>
                <a:lnTo>
                  <a:pt x="824854" y="604735"/>
                </a:lnTo>
                <a:lnTo>
                  <a:pt x="840238" y="654439"/>
                </a:lnTo>
                <a:lnTo>
                  <a:pt x="880475" y="707694"/>
                </a:lnTo>
                <a:lnTo>
                  <a:pt x="930179" y="760948"/>
                </a:lnTo>
                <a:lnTo>
                  <a:pt x="1023079" y="796451"/>
                </a:lnTo>
                <a:lnTo>
                  <a:pt x="1066866" y="855623"/>
                </a:lnTo>
                <a:lnTo>
                  <a:pt x="1074558" y="874558"/>
                </a:lnTo>
                <a:lnTo>
                  <a:pt x="1084026" y="874558"/>
                </a:lnTo>
                <a:cubicBezTo>
                  <a:pt x="1085801" y="880475"/>
                  <a:pt x="1087576" y="885800"/>
                  <a:pt x="1085801" y="893493"/>
                </a:cubicBezTo>
                <a:cubicBezTo>
                  <a:pt x="1076333" y="959765"/>
                  <a:pt x="1066274" y="1005327"/>
                  <a:pt x="1042014" y="1073375"/>
                </a:cubicBezTo>
                <a:cubicBezTo>
                  <a:pt x="1036097" y="1088759"/>
                  <a:pt x="1040239" y="1088759"/>
                  <a:pt x="1005919" y="1101777"/>
                </a:cubicBezTo>
                <a:cubicBezTo>
                  <a:pt x="847931" y="1168049"/>
                  <a:pt x="584025" y="1143789"/>
                  <a:pt x="466273" y="1301777"/>
                </a:cubicBezTo>
                <a:cubicBezTo>
                  <a:pt x="188758" y="1678110"/>
                  <a:pt x="246154" y="2004737"/>
                  <a:pt x="205918" y="2479886"/>
                </a:cubicBezTo>
                <a:cubicBezTo>
                  <a:pt x="196450" y="2589945"/>
                  <a:pt x="78698" y="2947343"/>
                  <a:pt x="63905" y="3099414"/>
                </a:cubicBezTo>
                <a:cubicBezTo>
                  <a:pt x="63905" y="3102964"/>
                  <a:pt x="63905" y="3110656"/>
                  <a:pt x="65681" y="3122491"/>
                </a:cubicBezTo>
                <a:lnTo>
                  <a:pt x="47337" y="3192313"/>
                </a:lnTo>
                <a:lnTo>
                  <a:pt x="24260" y="3281662"/>
                </a:lnTo>
                <a:lnTo>
                  <a:pt x="5917" y="3365686"/>
                </a:lnTo>
                <a:lnTo>
                  <a:pt x="0" y="3441426"/>
                </a:lnTo>
                <a:lnTo>
                  <a:pt x="13609" y="3517166"/>
                </a:lnTo>
                <a:lnTo>
                  <a:pt x="42012" y="3589355"/>
                </a:lnTo>
                <a:lnTo>
                  <a:pt x="101184" y="3665095"/>
                </a:lnTo>
                <a:lnTo>
                  <a:pt x="227219" y="3659178"/>
                </a:lnTo>
                <a:lnTo>
                  <a:pt x="272782" y="3659178"/>
                </a:lnTo>
                <a:lnTo>
                  <a:pt x="327811" y="3659178"/>
                </a:lnTo>
                <a:lnTo>
                  <a:pt x="392308" y="3657403"/>
                </a:lnTo>
                <a:lnTo>
                  <a:pt x="392308" y="3639060"/>
                </a:lnTo>
                <a:lnTo>
                  <a:pt x="395859" y="3631367"/>
                </a:lnTo>
                <a:lnTo>
                  <a:pt x="395859" y="3615983"/>
                </a:lnTo>
                <a:lnTo>
                  <a:pt x="395859" y="3608290"/>
                </a:lnTo>
                <a:lnTo>
                  <a:pt x="409468" y="3598823"/>
                </a:lnTo>
                <a:lnTo>
                  <a:pt x="423078" y="3587580"/>
                </a:lnTo>
                <a:lnTo>
                  <a:pt x="301184" y="3469829"/>
                </a:lnTo>
                <a:lnTo>
                  <a:pt x="272782" y="3359769"/>
                </a:lnTo>
                <a:lnTo>
                  <a:pt x="278699" y="3243793"/>
                </a:lnTo>
                <a:lnTo>
                  <a:pt x="294083" y="3168053"/>
                </a:lnTo>
                <a:cubicBezTo>
                  <a:pt x="297634" y="3168053"/>
                  <a:pt x="301776" y="3168053"/>
                  <a:pt x="303551" y="3168053"/>
                </a:cubicBezTo>
                <a:cubicBezTo>
                  <a:pt x="309468" y="3156810"/>
                  <a:pt x="311243" y="3150893"/>
                  <a:pt x="318936" y="3139650"/>
                </a:cubicBezTo>
                <a:cubicBezTo>
                  <a:pt x="443788" y="2950893"/>
                  <a:pt x="514202" y="2757401"/>
                  <a:pt x="559764" y="2536691"/>
                </a:cubicBezTo>
                <a:cubicBezTo>
                  <a:pt x="616569" y="2398229"/>
                  <a:pt x="660356" y="2260951"/>
                  <a:pt x="691126" y="2111246"/>
                </a:cubicBezTo>
                <a:cubicBezTo>
                  <a:pt x="668049" y="2307105"/>
                  <a:pt x="689350" y="2423081"/>
                  <a:pt x="645563" y="2639650"/>
                </a:cubicBezTo>
                <a:cubicBezTo>
                  <a:pt x="618936" y="2771011"/>
                  <a:pt x="497042" y="3019532"/>
                  <a:pt x="525445" y="3185213"/>
                </a:cubicBezTo>
                <a:cubicBezTo>
                  <a:pt x="335504" y="3831368"/>
                  <a:pt x="563315" y="4188765"/>
                  <a:pt x="791717" y="4772198"/>
                </a:cubicBezTo>
                <a:cubicBezTo>
                  <a:pt x="795268" y="4783441"/>
                  <a:pt x="802960" y="4827227"/>
                  <a:pt x="793493" y="4872790"/>
                </a:cubicBezTo>
                <a:cubicBezTo>
                  <a:pt x="746155" y="5087583"/>
                  <a:pt x="743788" y="5462140"/>
                  <a:pt x="818345" y="5646164"/>
                </a:cubicBezTo>
                <a:cubicBezTo>
                  <a:pt x="909469" y="5873975"/>
                  <a:pt x="945564" y="6056815"/>
                  <a:pt x="913611" y="6235514"/>
                </a:cubicBezTo>
                <a:cubicBezTo>
                  <a:pt x="883434" y="6412437"/>
                  <a:pt x="753848" y="6459774"/>
                  <a:pt x="769232" y="6604154"/>
                </a:cubicBezTo>
                <a:cubicBezTo>
                  <a:pt x="788167" y="6778710"/>
                  <a:pt x="959173" y="6813030"/>
                  <a:pt x="1103552" y="6714213"/>
                </a:cubicBezTo>
                <a:cubicBezTo>
                  <a:pt x="1150890" y="6681668"/>
                  <a:pt x="1181659" y="6488177"/>
                  <a:pt x="1175742" y="6410071"/>
                </a:cubicBezTo>
                <a:cubicBezTo>
                  <a:pt x="1173967" y="6389361"/>
                  <a:pt x="1198819" y="6350899"/>
                  <a:pt x="1208286" y="6324272"/>
                </a:cubicBezTo>
                <a:cubicBezTo>
                  <a:pt x="1217754" y="6297645"/>
                  <a:pt x="1221896" y="6272792"/>
                  <a:pt x="1221896" y="6234922"/>
                </a:cubicBezTo>
                <a:cubicBezTo>
                  <a:pt x="1221896" y="6210070"/>
                  <a:pt x="1231363" y="6189360"/>
                  <a:pt x="1239056" y="6153265"/>
                </a:cubicBezTo>
                <a:cubicBezTo>
                  <a:pt x="1281067" y="5949715"/>
                  <a:pt x="1311245" y="5771016"/>
                  <a:pt x="1300002" y="5554448"/>
                </a:cubicBezTo>
                <a:cubicBezTo>
                  <a:pt x="1288760" y="5337879"/>
                  <a:pt x="1271600" y="5105926"/>
                  <a:pt x="1259766" y="4881665"/>
                </a:cubicBezTo>
                <a:cubicBezTo>
                  <a:pt x="1257991" y="4847346"/>
                  <a:pt x="1253848" y="4826636"/>
                  <a:pt x="1259766" y="4781074"/>
                </a:cubicBezTo>
                <a:cubicBezTo>
                  <a:pt x="1284618" y="4605334"/>
                  <a:pt x="1308286" y="4428410"/>
                  <a:pt x="1321896" y="4250895"/>
                </a:cubicBezTo>
                <a:cubicBezTo>
                  <a:pt x="1334914" y="4428410"/>
                  <a:pt x="1359174" y="4605334"/>
                  <a:pt x="1384026" y="4781074"/>
                </a:cubicBezTo>
                <a:cubicBezTo>
                  <a:pt x="1389943" y="4826636"/>
                  <a:pt x="1385801" y="4847346"/>
                  <a:pt x="1384026" y="4881665"/>
                </a:cubicBezTo>
                <a:cubicBezTo>
                  <a:pt x="1372784" y="5105926"/>
                  <a:pt x="1355624" y="5337879"/>
                  <a:pt x="1343789" y="5554448"/>
                </a:cubicBezTo>
                <a:cubicBezTo>
                  <a:pt x="1332547" y="5771016"/>
                  <a:pt x="1362724" y="5949715"/>
                  <a:pt x="1404736" y="6153265"/>
                </a:cubicBezTo>
                <a:cubicBezTo>
                  <a:pt x="1412429" y="6189360"/>
                  <a:pt x="1421896" y="6210070"/>
                  <a:pt x="1421896" y="6234922"/>
                </a:cubicBezTo>
                <a:cubicBezTo>
                  <a:pt x="1421896" y="6272792"/>
                  <a:pt x="1425446" y="6297645"/>
                  <a:pt x="1435506" y="6324272"/>
                </a:cubicBezTo>
                <a:cubicBezTo>
                  <a:pt x="1444973" y="6350899"/>
                  <a:pt x="1469825" y="6388768"/>
                  <a:pt x="1468050" y="6410071"/>
                </a:cubicBezTo>
                <a:cubicBezTo>
                  <a:pt x="1462133" y="6488177"/>
                  <a:pt x="1492902" y="6681668"/>
                  <a:pt x="1540239" y="6714213"/>
                </a:cubicBezTo>
                <a:cubicBezTo>
                  <a:pt x="1684619" y="6813030"/>
                  <a:pt x="1855625" y="6778710"/>
                  <a:pt x="1874560" y="6604154"/>
                </a:cubicBezTo>
                <a:cubicBezTo>
                  <a:pt x="1889944" y="6459774"/>
                  <a:pt x="1760358" y="6412437"/>
                  <a:pt x="1730181" y="6235514"/>
                </a:cubicBezTo>
                <a:cubicBezTo>
                  <a:pt x="1697636" y="6056815"/>
                  <a:pt x="1733731" y="5874567"/>
                  <a:pt x="1825447" y="5646164"/>
                </a:cubicBezTo>
                <a:cubicBezTo>
                  <a:pt x="1899412" y="5461548"/>
                  <a:pt x="1897637" y="5087583"/>
                  <a:pt x="1850299" y="4872790"/>
                </a:cubicBezTo>
                <a:cubicBezTo>
                  <a:pt x="1840832" y="4827227"/>
                  <a:pt x="1848524" y="4783441"/>
                  <a:pt x="1852074" y="4772198"/>
                </a:cubicBezTo>
                <a:cubicBezTo>
                  <a:pt x="2080477" y="4188765"/>
                  <a:pt x="2308288" y="3831368"/>
                  <a:pt x="2118347" y="3185213"/>
                </a:cubicBezTo>
                <a:cubicBezTo>
                  <a:pt x="2146749" y="3020124"/>
                  <a:pt x="2024856" y="2771011"/>
                  <a:pt x="1998229" y="2639650"/>
                </a:cubicBezTo>
                <a:cubicBezTo>
                  <a:pt x="1954441" y="2423081"/>
                  <a:pt x="1975151" y="2307105"/>
                  <a:pt x="1952666" y="2111246"/>
                </a:cubicBezTo>
                <a:cubicBezTo>
                  <a:pt x="1982844" y="2261543"/>
                  <a:pt x="2026631" y="2398229"/>
                  <a:pt x="2084028" y="2536691"/>
                </a:cubicBezTo>
                <a:cubicBezTo>
                  <a:pt x="2129590" y="2757401"/>
                  <a:pt x="2200004" y="2950893"/>
                  <a:pt x="2325448" y="3139059"/>
                </a:cubicBezTo>
                <a:cubicBezTo>
                  <a:pt x="2333140" y="3150302"/>
                  <a:pt x="2334916" y="3156219"/>
                  <a:pt x="2340833" y="3167461"/>
                </a:cubicBezTo>
                <a:cubicBezTo>
                  <a:pt x="2342608" y="3167461"/>
                  <a:pt x="2346750" y="3167461"/>
                  <a:pt x="2350300" y="3167461"/>
                </a:cubicBezTo>
                <a:lnTo>
                  <a:pt x="2365685" y="3243201"/>
                </a:lnTo>
                <a:lnTo>
                  <a:pt x="2371602" y="3359178"/>
                </a:lnTo>
                <a:lnTo>
                  <a:pt x="2343200" y="3469237"/>
                </a:lnTo>
                <a:lnTo>
                  <a:pt x="2221306" y="3586989"/>
                </a:lnTo>
                <a:lnTo>
                  <a:pt x="2234915" y="3598231"/>
                </a:lnTo>
                <a:lnTo>
                  <a:pt x="2248525" y="3607699"/>
                </a:lnTo>
                <a:lnTo>
                  <a:pt x="2248525" y="3615391"/>
                </a:lnTo>
                <a:lnTo>
                  <a:pt x="2248525" y="3630775"/>
                </a:lnTo>
                <a:lnTo>
                  <a:pt x="2252075" y="3638468"/>
                </a:lnTo>
                <a:lnTo>
                  <a:pt x="2252075" y="3657403"/>
                </a:lnTo>
                <a:lnTo>
                  <a:pt x="2316572" y="3659178"/>
                </a:lnTo>
                <a:lnTo>
                  <a:pt x="2371602" y="3659178"/>
                </a:lnTo>
                <a:lnTo>
                  <a:pt x="2417164" y="3659178"/>
                </a:lnTo>
                <a:lnTo>
                  <a:pt x="2543200" y="3665095"/>
                </a:lnTo>
                <a:lnTo>
                  <a:pt x="2602372" y="3589355"/>
                </a:lnTo>
                <a:lnTo>
                  <a:pt x="2630774" y="3517166"/>
                </a:lnTo>
                <a:lnTo>
                  <a:pt x="2644384" y="3441426"/>
                </a:lnTo>
                <a:lnTo>
                  <a:pt x="2637283" y="3365686"/>
                </a:lnTo>
                <a:close/>
              </a:path>
            </a:pathLst>
          </a:custGeom>
          <a:solidFill>
            <a:srgbClr val="E9475A"/>
          </a:solidFill>
          <a:ln w="5913" cap="flat">
            <a:noFill/>
            <a:prstDash val="solid"/>
            <a:miter/>
          </a:ln>
        </p:spPr>
        <p:txBody>
          <a:bodyPr rtlCol="0" anchor="ctr"/>
          <a:lstStyle/>
          <a:p>
            <a:endParaRPr lang="en-US" dirty="0"/>
          </a:p>
        </p:txBody>
      </p:sp>
      <p:sp>
        <p:nvSpPr>
          <p:cNvPr id="5" name="Freeform: Shape 3">
            <a:extLst>
              <a:ext uri="{FF2B5EF4-FFF2-40B4-BE49-F238E27FC236}">
                <a16:creationId xmlns:a16="http://schemas.microsoft.com/office/drawing/2014/main" id="{11750100-B18C-4FB8-9611-72DF001E4383}"/>
              </a:ext>
            </a:extLst>
          </p:cNvPr>
          <p:cNvSpPr/>
          <p:nvPr/>
        </p:nvSpPr>
        <p:spPr>
          <a:xfrm>
            <a:off x="4592251" y="1822781"/>
            <a:ext cx="1456462" cy="3926265"/>
          </a:xfrm>
          <a:custGeom>
            <a:avLst/>
            <a:gdLst>
              <a:gd name="connsiteX0" fmla="*/ 2506514 w 2508880"/>
              <a:gd name="connsiteY0" fmla="*/ 3365686 h 6763325"/>
              <a:gd name="connsiteX1" fmla="*/ 2487579 w 2508880"/>
              <a:gd name="connsiteY1" fmla="*/ 3282254 h 6763325"/>
              <a:gd name="connsiteX2" fmla="*/ 2464502 w 2508880"/>
              <a:gd name="connsiteY2" fmla="*/ 3192905 h 6763325"/>
              <a:gd name="connsiteX3" fmla="*/ 2429590 w 2508880"/>
              <a:gd name="connsiteY3" fmla="*/ 3122491 h 6763325"/>
              <a:gd name="connsiteX4" fmla="*/ 2307105 w 2508880"/>
              <a:gd name="connsiteY4" fmla="*/ 2479886 h 6763325"/>
              <a:gd name="connsiteX5" fmla="*/ 2023081 w 2508880"/>
              <a:gd name="connsiteY5" fmla="*/ 1337280 h 6763325"/>
              <a:gd name="connsiteX6" fmla="*/ 1536689 w 2508880"/>
              <a:gd name="connsiteY6" fmla="*/ 1155032 h 6763325"/>
              <a:gd name="connsiteX7" fmla="*/ 1439056 w 2508880"/>
              <a:gd name="connsiteY7" fmla="*/ 892901 h 6763325"/>
              <a:gd name="connsiteX8" fmla="*/ 1440831 w 2508880"/>
              <a:gd name="connsiteY8" fmla="*/ 873966 h 6763325"/>
              <a:gd name="connsiteX9" fmla="*/ 1450299 w 2508880"/>
              <a:gd name="connsiteY9" fmla="*/ 873966 h 6763325"/>
              <a:gd name="connsiteX10" fmla="*/ 1434322 w 2508880"/>
              <a:gd name="connsiteY10" fmla="*/ 855031 h 6763325"/>
              <a:gd name="connsiteX11" fmla="*/ 1489944 w 2508880"/>
              <a:gd name="connsiteY11" fmla="*/ 795859 h 6763325"/>
              <a:gd name="connsiteX12" fmla="*/ 1535506 w 2508880"/>
              <a:gd name="connsiteY12" fmla="*/ 742605 h 6763325"/>
              <a:gd name="connsiteX13" fmla="*/ 1585210 w 2508880"/>
              <a:gd name="connsiteY13" fmla="*/ 689350 h 6763325"/>
              <a:gd name="connsiteX14" fmla="*/ 1625447 w 2508880"/>
              <a:gd name="connsiteY14" fmla="*/ 636096 h 6763325"/>
              <a:gd name="connsiteX15" fmla="*/ 1640832 w 2508880"/>
              <a:gd name="connsiteY15" fmla="*/ 586392 h 6763325"/>
              <a:gd name="connsiteX16" fmla="*/ 1625447 w 2508880"/>
              <a:gd name="connsiteY16" fmla="*/ 553847 h 6763325"/>
              <a:gd name="connsiteX17" fmla="*/ 1625447 w 2508880"/>
              <a:gd name="connsiteY17" fmla="*/ 508285 h 6763325"/>
              <a:gd name="connsiteX18" fmla="*/ 1634914 w 2508880"/>
              <a:gd name="connsiteY18" fmla="*/ 455030 h 6763325"/>
              <a:gd name="connsiteX19" fmla="*/ 1634914 w 2508880"/>
              <a:gd name="connsiteY19" fmla="*/ 405326 h 6763325"/>
              <a:gd name="connsiteX20" fmla="*/ 1637281 w 2508880"/>
              <a:gd name="connsiteY20" fmla="*/ 352072 h 6763325"/>
              <a:gd name="connsiteX21" fmla="*/ 1602961 w 2508880"/>
              <a:gd name="connsiteY21" fmla="*/ 262722 h 6763325"/>
              <a:gd name="connsiteX22" fmla="*/ 1565683 w 2508880"/>
              <a:gd name="connsiteY22" fmla="*/ 184616 h 6763325"/>
              <a:gd name="connsiteX23" fmla="*/ 1514796 w 2508880"/>
              <a:gd name="connsiteY23" fmla="*/ 112426 h 6763325"/>
              <a:gd name="connsiteX24" fmla="*/ 1471009 w 2508880"/>
              <a:gd name="connsiteY24" fmla="*/ 49113 h 6763325"/>
              <a:gd name="connsiteX25" fmla="*/ 1378109 w 2508880"/>
              <a:gd name="connsiteY25" fmla="*/ 0 h 6763325"/>
              <a:gd name="connsiteX26" fmla="*/ 1309470 w 2508880"/>
              <a:gd name="connsiteY26" fmla="*/ 7692 h 6763325"/>
              <a:gd name="connsiteX27" fmla="*/ 1255624 w 2508880"/>
              <a:gd name="connsiteY27" fmla="*/ 14201 h 6763325"/>
              <a:gd name="connsiteX28" fmla="*/ 1201777 w 2508880"/>
              <a:gd name="connsiteY28" fmla="*/ 31361 h 6763325"/>
              <a:gd name="connsiteX29" fmla="*/ 1133138 w 2508880"/>
              <a:gd name="connsiteY29" fmla="*/ 29586 h 6763325"/>
              <a:gd name="connsiteX30" fmla="*/ 1040239 w 2508880"/>
              <a:gd name="connsiteY30" fmla="*/ 49113 h 6763325"/>
              <a:gd name="connsiteX31" fmla="*/ 997635 w 2508880"/>
              <a:gd name="connsiteY31" fmla="*/ 113610 h 6763325"/>
              <a:gd name="connsiteX32" fmla="*/ 946747 w 2508880"/>
              <a:gd name="connsiteY32" fmla="*/ 185799 h 6763325"/>
              <a:gd name="connsiteX33" fmla="*/ 909469 w 2508880"/>
              <a:gd name="connsiteY33" fmla="*/ 263906 h 6763325"/>
              <a:gd name="connsiteX34" fmla="*/ 875149 w 2508880"/>
              <a:gd name="connsiteY34" fmla="*/ 353255 h 6763325"/>
              <a:gd name="connsiteX35" fmla="*/ 877517 w 2508880"/>
              <a:gd name="connsiteY35" fmla="*/ 406510 h 6763325"/>
              <a:gd name="connsiteX36" fmla="*/ 877517 w 2508880"/>
              <a:gd name="connsiteY36" fmla="*/ 456214 h 6763325"/>
              <a:gd name="connsiteX37" fmla="*/ 886984 w 2508880"/>
              <a:gd name="connsiteY37" fmla="*/ 509468 h 6763325"/>
              <a:gd name="connsiteX38" fmla="*/ 886984 w 2508880"/>
              <a:gd name="connsiteY38" fmla="*/ 555031 h 6763325"/>
              <a:gd name="connsiteX39" fmla="*/ 871599 w 2508880"/>
              <a:gd name="connsiteY39" fmla="*/ 587575 h 6763325"/>
              <a:gd name="connsiteX40" fmla="*/ 886984 w 2508880"/>
              <a:gd name="connsiteY40" fmla="*/ 637279 h 6763325"/>
              <a:gd name="connsiteX41" fmla="*/ 927221 w 2508880"/>
              <a:gd name="connsiteY41" fmla="*/ 690534 h 6763325"/>
              <a:gd name="connsiteX42" fmla="*/ 976925 w 2508880"/>
              <a:gd name="connsiteY42" fmla="*/ 743788 h 6763325"/>
              <a:gd name="connsiteX43" fmla="*/ 1022487 w 2508880"/>
              <a:gd name="connsiteY43" fmla="*/ 797043 h 6763325"/>
              <a:gd name="connsiteX44" fmla="*/ 1078108 w 2508880"/>
              <a:gd name="connsiteY44" fmla="*/ 856215 h 6763325"/>
              <a:gd name="connsiteX45" fmla="*/ 1062132 w 2508880"/>
              <a:gd name="connsiteY45" fmla="*/ 875149 h 6763325"/>
              <a:gd name="connsiteX46" fmla="*/ 1071600 w 2508880"/>
              <a:gd name="connsiteY46" fmla="*/ 875149 h 6763325"/>
              <a:gd name="connsiteX47" fmla="*/ 1073375 w 2508880"/>
              <a:gd name="connsiteY47" fmla="*/ 894084 h 6763325"/>
              <a:gd name="connsiteX48" fmla="*/ 975741 w 2508880"/>
              <a:gd name="connsiteY48" fmla="*/ 1156215 h 6763325"/>
              <a:gd name="connsiteX49" fmla="*/ 489350 w 2508880"/>
              <a:gd name="connsiteY49" fmla="*/ 1338464 h 6763325"/>
              <a:gd name="connsiteX50" fmla="*/ 205326 w 2508880"/>
              <a:gd name="connsiteY50" fmla="*/ 2481070 h 6763325"/>
              <a:gd name="connsiteX51" fmla="*/ 82840 w 2508880"/>
              <a:gd name="connsiteY51" fmla="*/ 3123674 h 6763325"/>
              <a:gd name="connsiteX52" fmla="*/ 47929 w 2508880"/>
              <a:gd name="connsiteY52" fmla="*/ 3194089 h 6763325"/>
              <a:gd name="connsiteX53" fmla="*/ 24852 w 2508880"/>
              <a:gd name="connsiteY53" fmla="*/ 3283438 h 6763325"/>
              <a:gd name="connsiteX54" fmla="*/ 5917 w 2508880"/>
              <a:gd name="connsiteY54" fmla="*/ 3366870 h 6763325"/>
              <a:gd name="connsiteX55" fmla="*/ 0 w 2508880"/>
              <a:gd name="connsiteY55" fmla="*/ 3442610 h 6763325"/>
              <a:gd name="connsiteX56" fmla="*/ 13610 w 2508880"/>
              <a:gd name="connsiteY56" fmla="*/ 3518349 h 6763325"/>
              <a:gd name="connsiteX57" fmla="*/ 42012 w 2508880"/>
              <a:gd name="connsiteY57" fmla="*/ 3590539 h 6763325"/>
              <a:gd name="connsiteX58" fmla="*/ 101184 w 2508880"/>
              <a:gd name="connsiteY58" fmla="*/ 3666279 h 6763325"/>
              <a:gd name="connsiteX59" fmla="*/ 144379 w 2508880"/>
              <a:gd name="connsiteY59" fmla="*/ 3660361 h 6763325"/>
              <a:gd name="connsiteX60" fmla="*/ 189941 w 2508880"/>
              <a:gd name="connsiteY60" fmla="*/ 3660361 h 6763325"/>
              <a:gd name="connsiteX61" fmla="*/ 244971 w 2508880"/>
              <a:gd name="connsiteY61" fmla="*/ 3660361 h 6763325"/>
              <a:gd name="connsiteX62" fmla="*/ 309468 w 2508880"/>
              <a:gd name="connsiteY62" fmla="*/ 3658586 h 6763325"/>
              <a:gd name="connsiteX63" fmla="*/ 309468 w 2508880"/>
              <a:gd name="connsiteY63" fmla="*/ 3639651 h 6763325"/>
              <a:gd name="connsiteX64" fmla="*/ 313018 w 2508880"/>
              <a:gd name="connsiteY64" fmla="*/ 3631959 h 6763325"/>
              <a:gd name="connsiteX65" fmla="*/ 313018 w 2508880"/>
              <a:gd name="connsiteY65" fmla="*/ 3616574 h 6763325"/>
              <a:gd name="connsiteX66" fmla="*/ 313018 w 2508880"/>
              <a:gd name="connsiteY66" fmla="*/ 3608882 h 6763325"/>
              <a:gd name="connsiteX67" fmla="*/ 326628 w 2508880"/>
              <a:gd name="connsiteY67" fmla="*/ 3599415 h 6763325"/>
              <a:gd name="connsiteX68" fmla="*/ 340237 w 2508880"/>
              <a:gd name="connsiteY68" fmla="*/ 3588172 h 6763325"/>
              <a:gd name="connsiteX69" fmla="*/ 218344 w 2508880"/>
              <a:gd name="connsiteY69" fmla="*/ 3470420 h 6763325"/>
              <a:gd name="connsiteX70" fmla="*/ 189941 w 2508880"/>
              <a:gd name="connsiteY70" fmla="*/ 3360361 h 6763325"/>
              <a:gd name="connsiteX71" fmla="*/ 195858 w 2508880"/>
              <a:gd name="connsiteY71" fmla="*/ 3244384 h 6763325"/>
              <a:gd name="connsiteX72" fmla="*/ 211243 w 2508880"/>
              <a:gd name="connsiteY72" fmla="*/ 3168645 h 6763325"/>
              <a:gd name="connsiteX73" fmla="*/ 455030 w 2508880"/>
              <a:gd name="connsiteY73" fmla="*/ 2536099 h 6763325"/>
              <a:gd name="connsiteX74" fmla="*/ 660948 w 2508880"/>
              <a:gd name="connsiteY74" fmla="*/ 1820122 h 6763325"/>
              <a:gd name="connsiteX75" fmla="*/ 788167 w 2508880"/>
              <a:gd name="connsiteY75" fmla="*/ 2713614 h 6763325"/>
              <a:gd name="connsiteX76" fmla="*/ 608877 w 2508880"/>
              <a:gd name="connsiteY76" fmla="*/ 3185213 h 6763325"/>
              <a:gd name="connsiteX77" fmla="*/ 827812 w 2508880"/>
              <a:gd name="connsiteY77" fmla="*/ 4772198 h 6763325"/>
              <a:gd name="connsiteX78" fmla="*/ 829587 w 2508880"/>
              <a:gd name="connsiteY78" fmla="*/ 4872790 h 6763325"/>
              <a:gd name="connsiteX79" fmla="*/ 894085 w 2508880"/>
              <a:gd name="connsiteY79" fmla="*/ 5659773 h 6763325"/>
              <a:gd name="connsiteX80" fmla="*/ 919528 w 2508880"/>
              <a:gd name="connsiteY80" fmla="*/ 6234922 h 6763325"/>
              <a:gd name="connsiteX81" fmla="*/ 775150 w 2508880"/>
              <a:gd name="connsiteY81" fmla="*/ 6603562 h 6763325"/>
              <a:gd name="connsiteX82" fmla="*/ 1050298 w 2508880"/>
              <a:gd name="connsiteY82" fmla="*/ 6713621 h 6763325"/>
              <a:gd name="connsiteX83" fmla="*/ 1128404 w 2508880"/>
              <a:gd name="connsiteY83" fmla="*/ 6409479 h 6763325"/>
              <a:gd name="connsiteX84" fmla="*/ 1137280 w 2508880"/>
              <a:gd name="connsiteY84" fmla="*/ 6323680 h 6763325"/>
              <a:gd name="connsiteX85" fmla="*/ 1150890 w 2508880"/>
              <a:gd name="connsiteY85" fmla="*/ 6234331 h 6763325"/>
              <a:gd name="connsiteX86" fmla="*/ 1144381 w 2508880"/>
              <a:gd name="connsiteY86" fmla="*/ 6152673 h 6763325"/>
              <a:gd name="connsiteX87" fmla="*/ 1181659 w 2508880"/>
              <a:gd name="connsiteY87" fmla="*/ 5553856 h 6763325"/>
              <a:gd name="connsiteX88" fmla="*/ 1176925 w 2508880"/>
              <a:gd name="connsiteY88" fmla="*/ 4881074 h 6763325"/>
              <a:gd name="connsiteX89" fmla="*/ 1176925 w 2508880"/>
              <a:gd name="connsiteY89" fmla="*/ 4780482 h 6763325"/>
              <a:gd name="connsiteX90" fmla="*/ 1215387 w 2508880"/>
              <a:gd name="connsiteY90" fmla="*/ 4157995 h 6763325"/>
              <a:gd name="connsiteX91" fmla="*/ 1244973 w 2508880"/>
              <a:gd name="connsiteY91" fmla="*/ 3813024 h 6763325"/>
              <a:gd name="connsiteX92" fmla="*/ 1237872 w 2508880"/>
              <a:gd name="connsiteY92" fmla="*/ 3720125 h 6763325"/>
              <a:gd name="connsiteX93" fmla="*/ 1256807 w 2508880"/>
              <a:gd name="connsiteY93" fmla="*/ 3718942 h 6763325"/>
              <a:gd name="connsiteX94" fmla="*/ 1275742 w 2508880"/>
              <a:gd name="connsiteY94" fmla="*/ 3720125 h 6763325"/>
              <a:gd name="connsiteX95" fmla="*/ 1268641 w 2508880"/>
              <a:gd name="connsiteY95" fmla="*/ 3813024 h 6763325"/>
              <a:gd name="connsiteX96" fmla="*/ 1298227 w 2508880"/>
              <a:gd name="connsiteY96" fmla="*/ 4157995 h 6763325"/>
              <a:gd name="connsiteX97" fmla="*/ 1336689 w 2508880"/>
              <a:gd name="connsiteY97" fmla="*/ 4780482 h 6763325"/>
              <a:gd name="connsiteX98" fmla="*/ 1336689 w 2508880"/>
              <a:gd name="connsiteY98" fmla="*/ 4881074 h 6763325"/>
              <a:gd name="connsiteX99" fmla="*/ 1331955 w 2508880"/>
              <a:gd name="connsiteY99" fmla="*/ 5553856 h 6763325"/>
              <a:gd name="connsiteX100" fmla="*/ 1369233 w 2508880"/>
              <a:gd name="connsiteY100" fmla="*/ 6152673 h 6763325"/>
              <a:gd name="connsiteX101" fmla="*/ 1362725 w 2508880"/>
              <a:gd name="connsiteY101" fmla="*/ 6234331 h 6763325"/>
              <a:gd name="connsiteX102" fmla="*/ 1376334 w 2508880"/>
              <a:gd name="connsiteY102" fmla="*/ 6323680 h 6763325"/>
              <a:gd name="connsiteX103" fmla="*/ 1385210 w 2508880"/>
              <a:gd name="connsiteY103" fmla="*/ 6409479 h 6763325"/>
              <a:gd name="connsiteX104" fmla="*/ 1463316 w 2508880"/>
              <a:gd name="connsiteY104" fmla="*/ 6713621 h 6763325"/>
              <a:gd name="connsiteX105" fmla="*/ 1738465 w 2508880"/>
              <a:gd name="connsiteY105" fmla="*/ 6603562 h 6763325"/>
              <a:gd name="connsiteX106" fmla="*/ 1594086 w 2508880"/>
              <a:gd name="connsiteY106" fmla="*/ 6234922 h 6763325"/>
              <a:gd name="connsiteX107" fmla="*/ 1619529 w 2508880"/>
              <a:gd name="connsiteY107" fmla="*/ 5659773 h 6763325"/>
              <a:gd name="connsiteX108" fmla="*/ 1684027 w 2508880"/>
              <a:gd name="connsiteY108" fmla="*/ 4872790 h 6763325"/>
              <a:gd name="connsiteX109" fmla="*/ 1685802 w 2508880"/>
              <a:gd name="connsiteY109" fmla="*/ 4772198 h 6763325"/>
              <a:gd name="connsiteX110" fmla="*/ 1904737 w 2508880"/>
              <a:gd name="connsiteY110" fmla="*/ 3185213 h 6763325"/>
              <a:gd name="connsiteX111" fmla="*/ 1725447 w 2508880"/>
              <a:gd name="connsiteY111" fmla="*/ 2713614 h 6763325"/>
              <a:gd name="connsiteX112" fmla="*/ 1852666 w 2508880"/>
              <a:gd name="connsiteY112" fmla="*/ 1820122 h 6763325"/>
              <a:gd name="connsiteX113" fmla="*/ 2058584 w 2508880"/>
              <a:gd name="connsiteY113" fmla="*/ 2536099 h 6763325"/>
              <a:gd name="connsiteX114" fmla="*/ 2302371 w 2508880"/>
              <a:gd name="connsiteY114" fmla="*/ 3168645 h 6763325"/>
              <a:gd name="connsiteX115" fmla="*/ 2317756 w 2508880"/>
              <a:gd name="connsiteY115" fmla="*/ 3244384 h 6763325"/>
              <a:gd name="connsiteX116" fmla="*/ 2323673 w 2508880"/>
              <a:gd name="connsiteY116" fmla="*/ 3360361 h 6763325"/>
              <a:gd name="connsiteX117" fmla="*/ 2295270 w 2508880"/>
              <a:gd name="connsiteY117" fmla="*/ 3470420 h 6763325"/>
              <a:gd name="connsiteX118" fmla="*/ 2173377 w 2508880"/>
              <a:gd name="connsiteY118" fmla="*/ 3588172 h 6763325"/>
              <a:gd name="connsiteX119" fmla="*/ 2186986 w 2508880"/>
              <a:gd name="connsiteY119" fmla="*/ 3599415 h 6763325"/>
              <a:gd name="connsiteX120" fmla="*/ 2200596 w 2508880"/>
              <a:gd name="connsiteY120" fmla="*/ 3608882 h 6763325"/>
              <a:gd name="connsiteX121" fmla="*/ 2200596 w 2508880"/>
              <a:gd name="connsiteY121" fmla="*/ 3616574 h 6763325"/>
              <a:gd name="connsiteX122" fmla="*/ 2200596 w 2508880"/>
              <a:gd name="connsiteY122" fmla="*/ 3631959 h 6763325"/>
              <a:gd name="connsiteX123" fmla="*/ 2204146 w 2508880"/>
              <a:gd name="connsiteY123" fmla="*/ 3639651 h 6763325"/>
              <a:gd name="connsiteX124" fmla="*/ 2204146 w 2508880"/>
              <a:gd name="connsiteY124" fmla="*/ 3658586 h 6763325"/>
              <a:gd name="connsiteX125" fmla="*/ 2268643 w 2508880"/>
              <a:gd name="connsiteY125" fmla="*/ 3660361 h 6763325"/>
              <a:gd name="connsiteX126" fmla="*/ 2323673 w 2508880"/>
              <a:gd name="connsiteY126" fmla="*/ 3660361 h 6763325"/>
              <a:gd name="connsiteX127" fmla="*/ 2369235 w 2508880"/>
              <a:gd name="connsiteY127" fmla="*/ 3660361 h 6763325"/>
              <a:gd name="connsiteX128" fmla="*/ 2412430 w 2508880"/>
              <a:gd name="connsiteY128" fmla="*/ 3666279 h 6763325"/>
              <a:gd name="connsiteX129" fmla="*/ 2471602 w 2508880"/>
              <a:gd name="connsiteY129" fmla="*/ 3590539 h 6763325"/>
              <a:gd name="connsiteX130" fmla="*/ 2500005 w 2508880"/>
              <a:gd name="connsiteY130" fmla="*/ 3518349 h 6763325"/>
              <a:gd name="connsiteX131" fmla="*/ 2513614 w 2508880"/>
              <a:gd name="connsiteY131" fmla="*/ 3442610 h 6763325"/>
              <a:gd name="connsiteX132" fmla="*/ 2506514 w 2508880"/>
              <a:gd name="connsiteY132" fmla="*/ 3365686 h 676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508880" h="6763325">
                <a:moveTo>
                  <a:pt x="2506514" y="3365686"/>
                </a:moveTo>
                <a:lnTo>
                  <a:pt x="2487579" y="3282254"/>
                </a:lnTo>
                <a:lnTo>
                  <a:pt x="2464502" y="3192905"/>
                </a:lnTo>
                <a:lnTo>
                  <a:pt x="2429590" y="3122491"/>
                </a:lnTo>
                <a:cubicBezTo>
                  <a:pt x="2431365" y="3111248"/>
                  <a:pt x="2325448" y="2589354"/>
                  <a:pt x="2307105" y="2479886"/>
                </a:cubicBezTo>
                <a:cubicBezTo>
                  <a:pt x="2227815" y="2002962"/>
                  <a:pt x="2257992" y="1753258"/>
                  <a:pt x="2023081" y="1337280"/>
                </a:cubicBezTo>
                <a:cubicBezTo>
                  <a:pt x="1947932" y="1204144"/>
                  <a:pt x="1696453" y="1217162"/>
                  <a:pt x="1536689" y="1155032"/>
                </a:cubicBezTo>
                <a:cubicBezTo>
                  <a:pt x="1427221" y="1112428"/>
                  <a:pt x="1417754" y="967457"/>
                  <a:pt x="1439056" y="892901"/>
                </a:cubicBezTo>
                <a:cubicBezTo>
                  <a:pt x="1437281" y="885209"/>
                  <a:pt x="1439056" y="879883"/>
                  <a:pt x="1440831" y="873966"/>
                </a:cubicBezTo>
                <a:lnTo>
                  <a:pt x="1450299" y="873966"/>
                </a:lnTo>
                <a:lnTo>
                  <a:pt x="1434322" y="855031"/>
                </a:lnTo>
                <a:lnTo>
                  <a:pt x="1489944" y="795859"/>
                </a:lnTo>
                <a:lnTo>
                  <a:pt x="1535506" y="742605"/>
                </a:lnTo>
                <a:lnTo>
                  <a:pt x="1585210" y="689350"/>
                </a:lnTo>
                <a:lnTo>
                  <a:pt x="1625447" y="636096"/>
                </a:lnTo>
                <a:lnTo>
                  <a:pt x="1640832" y="586392"/>
                </a:lnTo>
                <a:lnTo>
                  <a:pt x="1625447" y="553847"/>
                </a:lnTo>
                <a:lnTo>
                  <a:pt x="1625447" y="508285"/>
                </a:lnTo>
                <a:lnTo>
                  <a:pt x="1634914" y="455030"/>
                </a:lnTo>
                <a:lnTo>
                  <a:pt x="1634914" y="405326"/>
                </a:lnTo>
                <a:lnTo>
                  <a:pt x="1637281" y="352072"/>
                </a:lnTo>
                <a:lnTo>
                  <a:pt x="1602961" y="262722"/>
                </a:lnTo>
                <a:lnTo>
                  <a:pt x="1565683" y="184616"/>
                </a:lnTo>
                <a:lnTo>
                  <a:pt x="1514796" y="112426"/>
                </a:lnTo>
                <a:lnTo>
                  <a:pt x="1471009" y="49113"/>
                </a:lnTo>
                <a:lnTo>
                  <a:pt x="1378109" y="0"/>
                </a:lnTo>
                <a:lnTo>
                  <a:pt x="1309470" y="7692"/>
                </a:lnTo>
                <a:lnTo>
                  <a:pt x="1255624" y="14201"/>
                </a:lnTo>
                <a:lnTo>
                  <a:pt x="1201777" y="31361"/>
                </a:lnTo>
                <a:lnTo>
                  <a:pt x="1133138" y="29586"/>
                </a:lnTo>
                <a:lnTo>
                  <a:pt x="1040239" y="49113"/>
                </a:lnTo>
                <a:lnTo>
                  <a:pt x="997635" y="113610"/>
                </a:lnTo>
                <a:lnTo>
                  <a:pt x="946747" y="185799"/>
                </a:lnTo>
                <a:lnTo>
                  <a:pt x="909469" y="263906"/>
                </a:lnTo>
                <a:lnTo>
                  <a:pt x="875149" y="353255"/>
                </a:lnTo>
                <a:lnTo>
                  <a:pt x="877517" y="406510"/>
                </a:lnTo>
                <a:lnTo>
                  <a:pt x="877517" y="456214"/>
                </a:lnTo>
                <a:lnTo>
                  <a:pt x="886984" y="509468"/>
                </a:lnTo>
                <a:lnTo>
                  <a:pt x="886984" y="555031"/>
                </a:lnTo>
                <a:lnTo>
                  <a:pt x="871599" y="587575"/>
                </a:lnTo>
                <a:lnTo>
                  <a:pt x="886984" y="637279"/>
                </a:lnTo>
                <a:lnTo>
                  <a:pt x="927221" y="690534"/>
                </a:lnTo>
                <a:lnTo>
                  <a:pt x="976925" y="743788"/>
                </a:lnTo>
                <a:lnTo>
                  <a:pt x="1022487" y="797043"/>
                </a:lnTo>
                <a:lnTo>
                  <a:pt x="1078108" y="856215"/>
                </a:lnTo>
                <a:lnTo>
                  <a:pt x="1062132" y="875149"/>
                </a:lnTo>
                <a:lnTo>
                  <a:pt x="1071600" y="875149"/>
                </a:lnTo>
                <a:cubicBezTo>
                  <a:pt x="1073375" y="881067"/>
                  <a:pt x="1075150" y="886392"/>
                  <a:pt x="1073375" y="894084"/>
                </a:cubicBezTo>
                <a:cubicBezTo>
                  <a:pt x="1094677" y="968641"/>
                  <a:pt x="1085209" y="1113611"/>
                  <a:pt x="975741" y="1156215"/>
                </a:cubicBezTo>
                <a:cubicBezTo>
                  <a:pt x="815978" y="1218345"/>
                  <a:pt x="564498" y="1205328"/>
                  <a:pt x="489350" y="1338464"/>
                </a:cubicBezTo>
                <a:cubicBezTo>
                  <a:pt x="255030" y="1755033"/>
                  <a:pt x="285208" y="2004146"/>
                  <a:pt x="205326" y="2481070"/>
                </a:cubicBezTo>
                <a:cubicBezTo>
                  <a:pt x="186983" y="2589945"/>
                  <a:pt x="81065" y="3111840"/>
                  <a:pt x="82840" y="3123674"/>
                </a:cubicBezTo>
                <a:lnTo>
                  <a:pt x="47929" y="3194089"/>
                </a:lnTo>
                <a:lnTo>
                  <a:pt x="24852" y="3283438"/>
                </a:lnTo>
                <a:lnTo>
                  <a:pt x="5917" y="3366870"/>
                </a:lnTo>
                <a:lnTo>
                  <a:pt x="0" y="3442610"/>
                </a:lnTo>
                <a:lnTo>
                  <a:pt x="13610" y="3518349"/>
                </a:lnTo>
                <a:lnTo>
                  <a:pt x="42012" y="3590539"/>
                </a:lnTo>
                <a:lnTo>
                  <a:pt x="101184" y="3666279"/>
                </a:lnTo>
                <a:lnTo>
                  <a:pt x="144379" y="3660361"/>
                </a:lnTo>
                <a:lnTo>
                  <a:pt x="189941" y="3660361"/>
                </a:lnTo>
                <a:lnTo>
                  <a:pt x="244971" y="3660361"/>
                </a:lnTo>
                <a:lnTo>
                  <a:pt x="309468" y="3658586"/>
                </a:lnTo>
                <a:lnTo>
                  <a:pt x="309468" y="3639651"/>
                </a:lnTo>
                <a:lnTo>
                  <a:pt x="313018" y="3631959"/>
                </a:lnTo>
                <a:lnTo>
                  <a:pt x="313018" y="3616574"/>
                </a:lnTo>
                <a:lnTo>
                  <a:pt x="313018" y="3608882"/>
                </a:lnTo>
                <a:lnTo>
                  <a:pt x="326628" y="3599415"/>
                </a:lnTo>
                <a:lnTo>
                  <a:pt x="340237" y="3588172"/>
                </a:lnTo>
                <a:lnTo>
                  <a:pt x="218344" y="3470420"/>
                </a:lnTo>
                <a:lnTo>
                  <a:pt x="189941" y="3360361"/>
                </a:lnTo>
                <a:lnTo>
                  <a:pt x="195858" y="3244384"/>
                </a:lnTo>
                <a:lnTo>
                  <a:pt x="211243" y="3168645"/>
                </a:lnTo>
                <a:cubicBezTo>
                  <a:pt x="214793" y="3168645"/>
                  <a:pt x="409468" y="2756218"/>
                  <a:pt x="455030" y="2536099"/>
                </a:cubicBezTo>
                <a:cubicBezTo>
                  <a:pt x="511835" y="2397637"/>
                  <a:pt x="630770" y="1970418"/>
                  <a:pt x="660948" y="1820122"/>
                </a:cubicBezTo>
                <a:cubicBezTo>
                  <a:pt x="616569" y="2118939"/>
                  <a:pt x="947931" y="2358584"/>
                  <a:pt x="788167" y="2713614"/>
                </a:cubicBezTo>
                <a:cubicBezTo>
                  <a:pt x="733137" y="2835508"/>
                  <a:pt x="619528" y="3068644"/>
                  <a:pt x="608877" y="3185213"/>
                </a:cubicBezTo>
                <a:cubicBezTo>
                  <a:pt x="511243" y="3869238"/>
                  <a:pt x="778108" y="4262138"/>
                  <a:pt x="827812" y="4772198"/>
                </a:cubicBezTo>
                <a:cubicBezTo>
                  <a:pt x="831363" y="4783440"/>
                  <a:pt x="839055" y="4827228"/>
                  <a:pt x="829587" y="4872790"/>
                </a:cubicBezTo>
                <a:cubicBezTo>
                  <a:pt x="782250" y="5087583"/>
                  <a:pt x="852664" y="5465690"/>
                  <a:pt x="894085" y="5659773"/>
                </a:cubicBezTo>
                <a:cubicBezTo>
                  <a:pt x="952665" y="5931963"/>
                  <a:pt x="952073" y="6056815"/>
                  <a:pt x="919528" y="6234922"/>
                </a:cubicBezTo>
                <a:cubicBezTo>
                  <a:pt x="889351" y="6411846"/>
                  <a:pt x="759765" y="6459183"/>
                  <a:pt x="775150" y="6603562"/>
                </a:cubicBezTo>
                <a:cubicBezTo>
                  <a:pt x="794084" y="6778119"/>
                  <a:pt x="905919" y="6812438"/>
                  <a:pt x="1050298" y="6713621"/>
                </a:cubicBezTo>
                <a:cubicBezTo>
                  <a:pt x="1097635" y="6681077"/>
                  <a:pt x="1134322" y="6487586"/>
                  <a:pt x="1128404" y="6409479"/>
                </a:cubicBezTo>
                <a:cubicBezTo>
                  <a:pt x="1126629" y="6388769"/>
                  <a:pt x="1127813" y="6350307"/>
                  <a:pt x="1137280" y="6323680"/>
                </a:cubicBezTo>
                <a:cubicBezTo>
                  <a:pt x="1146748" y="6297052"/>
                  <a:pt x="1150890" y="6272201"/>
                  <a:pt x="1150890" y="6234331"/>
                </a:cubicBezTo>
                <a:cubicBezTo>
                  <a:pt x="1150890" y="6209479"/>
                  <a:pt x="1136689" y="6188769"/>
                  <a:pt x="1144381" y="6152673"/>
                </a:cubicBezTo>
                <a:cubicBezTo>
                  <a:pt x="1186393" y="5949123"/>
                  <a:pt x="1192902" y="5770424"/>
                  <a:pt x="1181659" y="5553856"/>
                </a:cubicBezTo>
                <a:cubicBezTo>
                  <a:pt x="1170416" y="5337288"/>
                  <a:pt x="1188760" y="5105335"/>
                  <a:pt x="1176925" y="4881074"/>
                </a:cubicBezTo>
                <a:cubicBezTo>
                  <a:pt x="1175150" y="4846754"/>
                  <a:pt x="1171008" y="4826044"/>
                  <a:pt x="1176925" y="4780482"/>
                </a:cubicBezTo>
                <a:cubicBezTo>
                  <a:pt x="1205919" y="4573973"/>
                  <a:pt x="1204144" y="4366872"/>
                  <a:pt x="1215387" y="4157995"/>
                </a:cubicBezTo>
                <a:lnTo>
                  <a:pt x="1244973" y="3813024"/>
                </a:lnTo>
                <a:cubicBezTo>
                  <a:pt x="1243198" y="3782255"/>
                  <a:pt x="1240831" y="3751486"/>
                  <a:pt x="1237872" y="3720125"/>
                </a:cubicBezTo>
                <a:cubicBezTo>
                  <a:pt x="1240239" y="3719533"/>
                  <a:pt x="1242606" y="3719533"/>
                  <a:pt x="1256807" y="3718942"/>
                </a:cubicBezTo>
                <a:cubicBezTo>
                  <a:pt x="1271008" y="3718942"/>
                  <a:pt x="1273375" y="3719533"/>
                  <a:pt x="1275742" y="3720125"/>
                </a:cubicBezTo>
                <a:cubicBezTo>
                  <a:pt x="1272783" y="3750894"/>
                  <a:pt x="1270416" y="3782255"/>
                  <a:pt x="1268641" y="3813024"/>
                </a:cubicBezTo>
                <a:lnTo>
                  <a:pt x="1298227" y="4157995"/>
                </a:lnTo>
                <a:cubicBezTo>
                  <a:pt x="1308878" y="4366872"/>
                  <a:pt x="1307103" y="4573973"/>
                  <a:pt x="1336689" y="4780482"/>
                </a:cubicBezTo>
                <a:cubicBezTo>
                  <a:pt x="1342606" y="4826044"/>
                  <a:pt x="1338464" y="4846754"/>
                  <a:pt x="1336689" y="4881074"/>
                </a:cubicBezTo>
                <a:cubicBezTo>
                  <a:pt x="1325446" y="5105335"/>
                  <a:pt x="1343789" y="5337288"/>
                  <a:pt x="1331955" y="5553856"/>
                </a:cubicBezTo>
                <a:cubicBezTo>
                  <a:pt x="1320712" y="5770424"/>
                  <a:pt x="1327221" y="5949123"/>
                  <a:pt x="1369233" y="6152673"/>
                </a:cubicBezTo>
                <a:cubicBezTo>
                  <a:pt x="1376925" y="6188769"/>
                  <a:pt x="1362725" y="6209479"/>
                  <a:pt x="1362725" y="6234331"/>
                </a:cubicBezTo>
                <a:cubicBezTo>
                  <a:pt x="1362725" y="6272201"/>
                  <a:pt x="1366275" y="6297052"/>
                  <a:pt x="1376334" y="6323680"/>
                </a:cubicBezTo>
                <a:cubicBezTo>
                  <a:pt x="1385801" y="6350307"/>
                  <a:pt x="1386985" y="6388177"/>
                  <a:pt x="1385210" y="6409479"/>
                </a:cubicBezTo>
                <a:cubicBezTo>
                  <a:pt x="1379293" y="6487586"/>
                  <a:pt x="1415979" y="6681077"/>
                  <a:pt x="1463316" y="6713621"/>
                </a:cubicBezTo>
                <a:cubicBezTo>
                  <a:pt x="1607695" y="6812438"/>
                  <a:pt x="1719530" y="6778119"/>
                  <a:pt x="1738465" y="6603562"/>
                </a:cubicBezTo>
                <a:cubicBezTo>
                  <a:pt x="1753849" y="6459183"/>
                  <a:pt x="1624264" y="6411846"/>
                  <a:pt x="1594086" y="6234922"/>
                </a:cubicBezTo>
                <a:cubicBezTo>
                  <a:pt x="1561541" y="6056224"/>
                  <a:pt x="1560950" y="5931963"/>
                  <a:pt x="1619529" y="5659773"/>
                </a:cubicBezTo>
                <a:cubicBezTo>
                  <a:pt x="1661542" y="5465690"/>
                  <a:pt x="1731956" y="5086991"/>
                  <a:pt x="1684027" y="4872790"/>
                </a:cubicBezTo>
                <a:cubicBezTo>
                  <a:pt x="1674559" y="4827228"/>
                  <a:pt x="1682252" y="4783440"/>
                  <a:pt x="1685802" y="4772198"/>
                </a:cubicBezTo>
                <a:cubicBezTo>
                  <a:pt x="1735506" y="4262138"/>
                  <a:pt x="2002370" y="3869238"/>
                  <a:pt x="1904737" y="3185213"/>
                </a:cubicBezTo>
                <a:cubicBezTo>
                  <a:pt x="1894086" y="3068053"/>
                  <a:pt x="1780477" y="2835508"/>
                  <a:pt x="1725447" y="2713614"/>
                </a:cubicBezTo>
                <a:cubicBezTo>
                  <a:pt x="1565683" y="2358584"/>
                  <a:pt x="1897045" y="2118939"/>
                  <a:pt x="1852666" y="1820122"/>
                </a:cubicBezTo>
                <a:cubicBezTo>
                  <a:pt x="1882844" y="1970418"/>
                  <a:pt x="2001779" y="2397046"/>
                  <a:pt x="2058584" y="2536099"/>
                </a:cubicBezTo>
                <a:cubicBezTo>
                  <a:pt x="2104146" y="2756810"/>
                  <a:pt x="2298229" y="3168645"/>
                  <a:pt x="2302371" y="3168645"/>
                </a:cubicBezTo>
                <a:lnTo>
                  <a:pt x="2317756" y="3244384"/>
                </a:lnTo>
                <a:lnTo>
                  <a:pt x="2323673" y="3360361"/>
                </a:lnTo>
                <a:lnTo>
                  <a:pt x="2295270" y="3470420"/>
                </a:lnTo>
                <a:lnTo>
                  <a:pt x="2173377" y="3588172"/>
                </a:lnTo>
                <a:lnTo>
                  <a:pt x="2186986" y="3599415"/>
                </a:lnTo>
                <a:lnTo>
                  <a:pt x="2200596" y="3608882"/>
                </a:lnTo>
                <a:lnTo>
                  <a:pt x="2200596" y="3616574"/>
                </a:lnTo>
                <a:lnTo>
                  <a:pt x="2200596" y="3631959"/>
                </a:lnTo>
                <a:lnTo>
                  <a:pt x="2204146" y="3639651"/>
                </a:lnTo>
                <a:lnTo>
                  <a:pt x="2204146" y="3658586"/>
                </a:lnTo>
                <a:lnTo>
                  <a:pt x="2268643" y="3660361"/>
                </a:lnTo>
                <a:lnTo>
                  <a:pt x="2323673" y="3660361"/>
                </a:lnTo>
                <a:lnTo>
                  <a:pt x="2369235" y="3660361"/>
                </a:lnTo>
                <a:lnTo>
                  <a:pt x="2412430" y="3666279"/>
                </a:lnTo>
                <a:lnTo>
                  <a:pt x="2471602" y="3590539"/>
                </a:lnTo>
                <a:lnTo>
                  <a:pt x="2500005" y="3518349"/>
                </a:lnTo>
                <a:lnTo>
                  <a:pt x="2513614" y="3442610"/>
                </a:lnTo>
                <a:lnTo>
                  <a:pt x="2506514" y="3365686"/>
                </a:lnTo>
                <a:close/>
              </a:path>
            </a:pathLst>
          </a:custGeom>
          <a:solidFill>
            <a:srgbClr val="FFB98B"/>
          </a:solidFill>
          <a:ln w="5913" cap="flat">
            <a:noFill/>
            <a:prstDash val="solid"/>
            <a:miter/>
          </a:ln>
        </p:spPr>
        <p:txBody>
          <a:bodyPr rtlCol="0" anchor="ctr"/>
          <a:lstStyle/>
          <a:p>
            <a:endParaRPr lang="en-US" dirty="0"/>
          </a:p>
        </p:txBody>
      </p:sp>
      <p:sp>
        <p:nvSpPr>
          <p:cNvPr id="7" name="Rectangle 11">
            <a:extLst>
              <a:ext uri="{FF2B5EF4-FFF2-40B4-BE49-F238E27FC236}">
                <a16:creationId xmlns:a16="http://schemas.microsoft.com/office/drawing/2014/main" id="{F7D4C5DF-0F7B-4D09-92E5-604072AF6806}"/>
              </a:ext>
            </a:extLst>
          </p:cNvPr>
          <p:cNvSpPr/>
          <p:nvPr/>
        </p:nvSpPr>
        <p:spPr>
          <a:xfrm>
            <a:off x="1" y="2462553"/>
            <a:ext cx="4231532" cy="468000"/>
          </a:xfrm>
          <a:prstGeom prst="rect">
            <a:avLst/>
          </a:prstGeom>
          <a:solidFill>
            <a:srgbClr val="FFB9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nvGrpSpPr>
          <p:cNvPr id="8" name="Group 5">
            <a:extLst>
              <a:ext uri="{FF2B5EF4-FFF2-40B4-BE49-F238E27FC236}">
                <a16:creationId xmlns:a16="http://schemas.microsoft.com/office/drawing/2014/main" id="{6F67DC44-508B-4159-806C-3975A77322F6}"/>
              </a:ext>
            </a:extLst>
          </p:cNvPr>
          <p:cNvGrpSpPr/>
          <p:nvPr/>
        </p:nvGrpSpPr>
        <p:grpSpPr>
          <a:xfrm>
            <a:off x="713379" y="2542667"/>
            <a:ext cx="3333328" cy="3220089"/>
            <a:chOff x="720001" y="2446968"/>
            <a:chExt cx="3401927" cy="3220089"/>
          </a:xfrm>
        </p:grpSpPr>
        <p:sp>
          <p:nvSpPr>
            <p:cNvPr id="12" name="TextBox 6">
              <a:extLst>
                <a:ext uri="{FF2B5EF4-FFF2-40B4-BE49-F238E27FC236}">
                  <a16:creationId xmlns:a16="http://schemas.microsoft.com/office/drawing/2014/main" id="{FE67604E-F7A1-4104-A0B4-AC6DC23C8306}"/>
                </a:ext>
              </a:extLst>
            </p:cNvPr>
            <p:cNvSpPr txBox="1"/>
            <p:nvPr/>
          </p:nvSpPr>
          <p:spPr>
            <a:xfrm>
              <a:off x="720002" y="2446968"/>
              <a:ext cx="3401926" cy="307777"/>
            </a:xfrm>
            <a:prstGeom prst="rect">
              <a:avLst/>
            </a:prstGeom>
            <a:noFill/>
          </p:spPr>
          <p:txBody>
            <a:bodyPr wrap="square" rtlCol="0" anchor="ctr">
              <a:spAutoFit/>
            </a:bodyPr>
            <a:lstStyle/>
            <a:p>
              <a:r>
                <a:rPr lang="en-US" altLang="ko-KR" sz="1400" b="1" dirty="0">
                  <a:solidFill>
                    <a:schemeClr val="bg1"/>
                  </a:solidFill>
                  <a:cs typeface="Arial" pitchFamily="34" charset="0"/>
                </a:rPr>
                <a:t>Simple PowerPoint Presentation</a:t>
              </a:r>
              <a:endParaRPr lang="ko-KR" altLang="en-US" sz="1400" b="1" dirty="0">
                <a:solidFill>
                  <a:schemeClr val="bg1"/>
                </a:solidFill>
                <a:cs typeface="Arial" pitchFamily="34" charset="0"/>
              </a:endParaRPr>
            </a:p>
          </p:txBody>
        </p:sp>
        <p:sp>
          <p:nvSpPr>
            <p:cNvPr id="13" name="TextBox 7">
              <a:extLst>
                <a:ext uri="{FF2B5EF4-FFF2-40B4-BE49-F238E27FC236}">
                  <a16:creationId xmlns:a16="http://schemas.microsoft.com/office/drawing/2014/main" id="{AD499E1B-5816-4356-8D70-AE728DCAD466}"/>
                </a:ext>
              </a:extLst>
            </p:cNvPr>
            <p:cNvSpPr txBox="1"/>
            <p:nvPr/>
          </p:nvSpPr>
          <p:spPr>
            <a:xfrm>
              <a:off x="720001" y="2989401"/>
              <a:ext cx="3401927" cy="2677656"/>
            </a:xfrm>
            <a:prstGeom prst="rect">
              <a:avLst/>
            </a:prstGeom>
            <a:noFill/>
          </p:spPr>
          <p:txBody>
            <a:bodyPr wrap="square" rtlCol="0">
              <a:spAutoFit/>
            </a:bodyPr>
            <a:lstStyle/>
            <a:p>
              <a:r>
                <a:rPr lang="en-US" altLang="ko-KR" sz="1200" dirty="0">
                  <a:cs typeface="Arial" pitchFamily="34" charset="0"/>
                </a:rPr>
                <a:t>Get a modern PowerPoint  Presentation that is beautifully designed. I hope and I believe that this Template will your Time, Money and Reputation. Easy to change colors, photos and Text. Get a modern PowerPoint  Presentation that is beautifully designed. You can simply impress your audience and add a unique zing and appeal to your Presentations. </a:t>
              </a:r>
            </a:p>
            <a:p>
              <a:endParaRPr lang="en-US" altLang="ko-KR" sz="1200" dirty="0">
                <a:cs typeface="Arial" pitchFamily="34" charset="0"/>
              </a:endParaRPr>
            </a:p>
            <a:p>
              <a:r>
                <a:rPr lang="en-US" altLang="ko-KR" sz="1200" dirty="0">
                  <a:cs typeface="Arial" pitchFamily="34" charset="0"/>
                </a:rPr>
                <a:t>You can simply impress your audience and add a unique zing and appeal to your Presentations. Get a modern PowerPoint  Presentation that is beautifully designed. Easy to change colors, photos and Text.</a:t>
              </a:r>
            </a:p>
          </p:txBody>
        </p:sp>
      </p:grpSp>
      <p:grpSp>
        <p:nvGrpSpPr>
          <p:cNvPr id="9" name="Group 8">
            <a:extLst>
              <a:ext uri="{FF2B5EF4-FFF2-40B4-BE49-F238E27FC236}">
                <a16:creationId xmlns:a16="http://schemas.microsoft.com/office/drawing/2014/main" id="{16437793-B320-49F4-A0F4-B0ACA3F86F92}"/>
              </a:ext>
            </a:extLst>
          </p:cNvPr>
          <p:cNvGrpSpPr/>
          <p:nvPr/>
        </p:nvGrpSpPr>
        <p:grpSpPr>
          <a:xfrm>
            <a:off x="713378" y="1788840"/>
            <a:ext cx="3131919" cy="567656"/>
            <a:chOff x="6324699" y="2356411"/>
            <a:chExt cx="2736305" cy="567656"/>
          </a:xfrm>
        </p:grpSpPr>
        <p:sp>
          <p:nvSpPr>
            <p:cNvPr id="10" name="TextBox 9">
              <a:extLst>
                <a:ext uri="{FF2B5EF4-FFF2-40B4-BE49-F238E27FC236}">
                  <a16:creationId xmlns:a16="http://schemas.microsoft.com/office/drawing/2014/main" id="{5B5884C0-0E05-47B3-BF95-5F6F7CAB4206}"/>
                </a:ext>
              </a:extLst>
            </p:cNvPr>
            <p:cNvSpPr txBox="1"/>
            <p:nvPr/>
          </p:nvSpPr>
          <p:spPr>
            <a:xfrm>
              <a:off x="6324700" y="2616290"/>
              <a:ext cx="2736304" cy="307777"/>
            </a:xfrm>
            <a:prstGeom prst="rect">
              <a:avLst/>
            </a:prstGeom>
            <a:noFill/>
          </p:spPr>
          <p:txBody>
            <a:bodyPr wrap="square" rtlCol="0">
              <a:spAutoFit/>
            </a:bodyPr>
            <a:lstStyle/>
            <a:p>
              <a:r>
                <a:rPr lang="en-US" altLang="ko-KR" sz="1400" b="1" dirty="0">
                  <a:solidFill>
                    <a:schemeClr val="tx1">
                      <a:lumMod val="65000"/>
                      <a:lumOff val="35000"/>
                    </a:schemeClr>
                  </a:solidFill>
                  <a:cs typeface="Arial" pitchFamily="34" charset="0"/>
                </a:rPr>
                <a:t>Simple PowerPoint Presentation </a:t>
              </a:r>
            </a:p>
          </p:txBody>
        </p:sp>
        <p:sp>
          <p:nvSpPr>
            <p:cNvPr id="11" name="TextBox 10">
              <a:extLst>
                <a:ext uri="{FF2B5EF4-FFF2-40B4-BE49-F238E27FC236}">
                  <a16:creationId xmlns:a16="http://schemas.microsoft.com/office/drawing/2014/main" id="{B316826C-9F44-40AA-A929-1F704A613363}"/>
                </a:ext>
              </a:extLst>
            </p:cNvPr>
            <p:cNvSpPr txBox="1"/>
            <p:nvPr/>
          </p:nvSpPr>
          <p:spPr>
            <a:xfrm>
              <a:off x="6324699" y="2356411"/>
              <a:ext cx="2736304" cy="307777"/>
            </a:xfrm>
            <a:prstGeom prst="rect">
              <a:avLst/>
            </a:prstGeom>
            <a:noFill/>
          </p:spPr>
          <p:txBody>
            <a:bodyPr wrap="square" rtlCol="0">
              <a:spAutoFit/>
            </a:bodyPr>
            <a:lstStyle/>
            <a:p>
              <a:r>
                <a:rPr lang="en-US" altLang="ko-KR" sz="1400" b="1" dirty="0">
                  <a:solidFill>
                    <a:schemeClr val="tx1">
                      <a:lumMod val="65000"/>
                      <a:lumOff val="35000"/>
                    </a:schemeClr>
                  </a:solidFill>
                  <a:cs typeface="Arial" pitchFamily="34" charset="0"/>
                </a:rPr>
                <a:t>Add Contents Title</a:t>
              </a:r>
              <a:endParaRPr lang="ko-KR" altLang="en-US" sz="1400" b="1" dirty="0">
                <a:solidFill>
                  <a:schemeClr val="tx1">
                    <a:lumMod val="65000"/>
                    <a:lumOff val="35000"/>
                  </a:schemeClr>
                </a:solidFill>
                <a:cs typeface="Arial" pitchFamily="34" charset="0"/>
              </a:endParaRPr>
            </a:p>
          </p:txBody>
        </p:sp>
      </p:grpSp>
      <p:sp>
        <p:nvSpPr>
          <p:cNvPr id="14" name="Rectangle 14">
            <a:extLst>
              <a:ext uri="{FF2B5EF4-FFF2-40B4-BE49-F238E27FC236}">
                <a16:creationId xmlns:a16="http://schemas.microsoft.com/office/drawing/2014/main" id="{A69E99DC-EE3E-493B-B259-FBD10C0C469F}"/>
              </a:ext>
            </a:extLst>
          </p:cNvPr>
          <p:cNvSpPr/>
          <p:nvPr/>
        </p:nvSpPr>
        <p:spPr>
          <a:xfrm>
            <a:off x="7960468" y="2462553"/>
            <a:ext cx="4231532" cy="468000"/>
          </a:xfrm>
          <a:prstGeom prst="rect">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ko-KR" altLang="en-US" sz="2700"/>
          </a:p>
        </p:txBody>
      </p:sp>
      <p:grpSp>
        <p:nvGrpSpPr>
          <p:cNvPr id="15" name="Group 15">
            <a:extLst>
              <a:ext uri="{FF2B5EF4-FFF2-40B4-BE49-F238E27FC236}">
                <a16:creationId xmlns:a16="http://schemas.microsoft.com/office/drawing/2014/main" id="{0F380D15-400C-42AA-B24E-FD4C9983BF1D}"/>
              </a:ext>
            </a:extLst>
          </p:cNvPr>
          <p:cNvGrpSpPr/>
          <p:nvPr/>
        </p:nvGrpSpPr>
        <p:grpSpPr>
          <a:xfrm>
            <a:off x="8158279" y="2542667"/>
            <a:ext cx="3333328" cy="3220089"/>
            <a:chOff x="193825" y="2446968"/>
            <a:chExt cx="3401927" cy="3220089"/>
          </a:xfrm>
        </p:grpSpPr>
        <p:sp>
          <p:nvSpPr>
            <p:cNvPr id="16" name="TextBox 19">
              <a:extLst>
                <a:ext uri="{FF2B5EF4-FFF2-40B4-BE49-F238E27FC236}">
                  <a16:creationId xmlns:a16="http://schemas.microsoft.com/office/drawing/2014/main" id="{06E6E326-0BB3-47FD-BA16-BDFC1489C736}"/>
                </a:ext>
              </a:extLst>
            </p:cNvPr>
            <p:cNvSpPr txBox="1"/>
            <p:nvPr/>
          </p:nvSpPr>
          <p:spPr>
            <a:xfrm>
              <a:off x="193826" y="2446968"/>
              <a:ext cx="3401926" cy="307777"/>
            </a:xfrm>
            <a:prstGeom prst="rect">
              <a:avLst/>
            </a:prstGeom>
            <a:noFill/>
          </p:spPr>
          <p:txBody>
            <a:bodyPr wrap="square" rtlCol="0" anchor="ctr">
              <a:spAutoFit/>
            </a:bodyPr>
            <a:lstStyle/>
            <a:p>
              <a:pPr algn="r"/>
              <a:r>
                <a:rPr lang="en-US" altLang="ko-KR" sz="1400" b="1" dirty="0">
                  <a:solidFill>
                    <a:schemeClr val="bg1"/>
                  </a:solidFill>
                  <a:cs typeface="Arial" pitchFamily="34" charset="0"/>
                </a:rPr>
                <a:t>Simple PowerPoint Presentation</a:t>
              </a:r>
              <a:endParaRPr lang="ko-KR" altLang="en-US" sz="1400" b="1" dirty="0">
                <a:solidFill>
                  <a:schemeClr val="bg1"/>
                </a:solidFill>
                <a:cs typeface="Arial" pitchFamily="34" charset="0"/>
              </a:endParaRPr>
            </a:p>
          </p:txBody>
        </p:sp>
        <p:sp>
          <p:nvSpPr>
            <p:cNvPr id="17" name="TextBox 20">
              <a:extLst>
                <a:ext uri="{FF2B5EF4-FFF2-40B4-BE49-F238E27FC236}">
                  <a16:creationId xmlns:a16="http://schemas.microsoft.com/office/drawing/2014/main" id="{B61AD066-8938-49BB-A8D0-8BD17DA54D83}"/>
                </a:ext>
              </a:extLst>
            </p:cNvPr>
            <p:cNvSpPr txBox="1"/>
            <p:nvPr/>
          </p:nvSpPr>
          <p:spPr>
            <a:xfrm>
              <a:off x="193825" y="2989401"/>
              <a:ext cx="3401927" cy="2677656"/>
            </a:xfrm>
            <a:prstGeom prst="rect">
              <a:avLst/>
            </a:prstGeom>
            <a:noFill/>
          </p:spPr>
          <p:txBody>
            <a:bodyPr wrap="square" rtlCol="0">
              <a:spAutoFit/>
            </a:bodyPr>
            <a:lstStyle/>
            <a:p>
              <a:pPr algn="r"/>
              <a:r>
                <a:rPr lang="en-US" altLang="ko-KR" sz="1200" dirty="0">
                  <a:cs typeface="Arial" pitchFamily="34" charset="0"/>
                </a:rPr>
                <a:t>Get a modern PowerPoint  Presentation that is beautifully designed. I hope and I believe that this Template will your Time, Money and Reputation. Easy to change colors, photos and Text. Get a modern PowerPoint  Presentation that is beautifully designed. You can simply impress your audience and add a unique zing and appeal to your Presentations. </a:t>
              </a:r>
            </a:p>
            <a:p>
              <a:pPr algn="r"/>
              <a:endParaRPr lang="en-US" altLang="ko-KR" sz="1200" dirty="0">
                <a:cs typeface="Arial" pitchFamily="34" charset="0"/>
              </a:endParaRPr>
            </a:p>
            <a:p>
              <a:pPr algn="r"/>
              <a:r>
                <a:rPr lang="en-US" altLang="ko-KR" sz="1200" dirty="0">
                  <a:cs typeface="Arial" pitchFamily="34" charset="0"/>
                </a:rPr>
                <a:t>You can simply impress your audience and add a unique zing and appeal to your Presentations. Get a modern PowerPoint  Presentation that is beautifully designed. Easy to change colors, photos and Text.</a:t>
              </a:r>
            </a:p>
          </p:txBody>
        </p:sp>
      </p:grpSp>
      <p:grpSp>
        <p:nvGrpSpPr>
          <p:cNvPr id="18" name="Group 16">
            <a:extLst>
              <a:ext uri="{FF2B5EF4-FFF2-40B4-BE49-F238E27FC236}">
                <a16:creationId xmlns:a16="http://schemas.microsoft.com/office/drawing/2014/main" id="{68CFB1DD-3BB0-4756-AA27-187515B62DD9}"/>
              </a:ext>
            </a:extLst>
          </p:cNvPr>
          <p:cNvGrpSpPr/>
          <p:nvPr/>
        </p:nvGrpSpPr>
        <p:grpSpPr>
          <a:xfrm>
            <a:off x="8359691" y="1788840"/>
            <a:ext cx="3131917" cy="567656"/>
            <a:chOff x="6050230" y="2356411"/>
            <a:chExt cx="2736304" cy="567656"/>
          </a:xfrm>
        </p:grpSpPr>
        <p:sp>
          <p:nvSpPr>
            <p:cNvPr id="19" name="TextBox 17">
              <a:extLst>
                <a:ext uri="{FF2B5EF4-FFF2-40B4-BE49-F238E27FC236}">
                  <a16:creationId xmlns:a16="http://schemas.microsoft.com/office/drawing/2014/main" id="{7875A721-B269-43FD-B443-98AC443DF497}"/>
                </a:ext>
              </a:extLst>
            </p:cNvPr>
            <p:cNvSpPr txBox="1"/>
            <p:nvPr/>
          </p:nvSpPr>
          <p:spPr>
            <a:xfrm>
              <a:off x="6050230" y="2616290"/>
              <a:ext cx="2736304" cy="307777"/>
            </a:xfrm>
            <a:prstGeom prst="rect">
              <a:avLst/>
            </a:prstGeom>
            <a:noFill/>
          </p:spPr>
          <p:txBody>
            <a:bodyPr wrap="square" rtlCol="0">
              <a:spAutoFit/>
            </a:bodyPr>
            <a:lstStyle/>
            <a:p>
              <a:pPr algn="r"/>
              <a:r>
                <a:rPr lang="en-US" altLang="ko-KR" sz="1400" b="1" dirty="0">
                  <a:solidFill>
                    <a:schemeClr val="tx1">
                      <a:lumMod val="65000"/>
                      <a:lumOff val="35000"/>
                    </a:schemeClr>
                  </a:solidFill>
                  <a:cs typeface="Arial" pitchFamily="34" charset="0"/>
                </a:rPr>
                <a:t>Simple PowerPoint Presentation </a:t>
              </a:r>
            </a:p>
          </p:txBody>
        </p:sp>
        <p:sp>
          <p:nvSpPr>
            <p:cNvPr id="20" name="TextBox 18">
              <a:extLst>
                <a:ext uri="{FF2B5EF4-FFF2-40B4-BE49-F238E27FC236}">
                  <a16:creationId xmlns:a16="http://schemas.microsoft.com/office/drawing/2014/main" id="{9A8BD376-1AA5-4B37-BA9B-45377FB1E099}"/>
                </a:ext>
              </a:extLst>
            </p:cNvPr>
            <p:cNvSpPr txBox="1"/>
            <p:nvPr/>
          </p:nvSpPr>
          <p:spPr>
            <a:xfrm>
              <a:off x="6050230" y="2356411"/>
              <a:ext cx="2736304" cy="307777"/>
            </a:xfrm>
            <a:prstGeom prst="rect">
              <a:avLst/>
            </a:prstGeom>
            <a:noFill/>
          </p:spPr>
          <p:txBody>
            <a:bodyPr wrap="square" rtlCol="0">
              <a:spAutoFit/>
            </a:bodyPr>
            <a:lstStyle/>
            <a:p>
              <a:pPr algn="r"/>
              <a:r>
                <a:rPr lang="en-US" altLang="ko-KR" sz="1400" b="1" dirty="0">
                  <a:solidFill>
                    <a:schemeClr val="tx1">
                      <a:lumMod val="65000"/>
                      <a:lumOff val="35000"/>
                    </a:schemeClr>
                  </a:solidFill>
                  <a:cs typeface="Arial" pitchFamily="34" charset="0"/>
                </a:rPr>
                <a:t>Add Contents Title</a:t>
              </a:r>
              <a:endParaRPr lang="ko-KR" altLang="en-US" sz="1400" b="1" dirty="0">
                <a:solidFill>
                  <a:schemeClr val="tx1">
                    <a:lumMod val="65000"/>
                    <a:lumOff val="35000"/>
                  </a:schemeClr>
                </a:solidFill>
                <a:cs typeface="Arial" pitchFamily="34" charset="0"/>
              </a:endParaRPr>
            </a:p>
          </p:txBody>
        </p:sp>
      </p:grpSp>
      <p:sp>
        <p:nvSpPr>
          <p:cNvPr id="21" name="Título 1">
            <a:extLst>
              <a:ext uri="{FF2B5EF4-FFF2-40B4-BE49-F238E27FC236}">
                <a16:creationId xmlns:a16="http://schemas.microsoft.com/office/drawing/2014/main" id="{A375476E-0ADF-4709-B41A-663F37D75FB9}"/>
              </a:ext>
            </a:extLst>
          </p:cNvPr>
          <p:cNvSpPr>
            <a:spLocks noGrp="1"/>
          </p:cNvSpPr>
          <p:nvPr>
            <p:ph type="title"/>
          </p:nvPr>
        </p:nvSpPr>
        <p:spPr>
          <a:xfrm>
            <a:off x="343414" y="145221"/>
            <a:ext cx="8474700" cy="708300"/>
          </a:xfrm>
          <a:prstGeom prst="rect">
            <a:avLst/>
          </a:prstGeom>
        </p:spPr>
        <p:txBody>
          <a:bodyPr/>
          <a:lstStyle/>
          <a:p>
            <a:endParaRPr lang="es-PE" dirty="0"/>
          </a:p>
        </p:txBody>
      </p:sp>
    </p:spTree>
    <p:extLst>
      <p:ext uri="{BB962C8B-B14F-4D97-AF65-F5344CB8AC3E}">
        <p14:creationId xmlns:p14="http://schemas.microsoft.com/office/powerpoint/2010/main" val="2218708262"/>
      </p:ext>
    </p:ext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posición de imagen 1">
            <a:extLst>
              <a:ext uri="{FF2B5EF4-FFF2-40B4-BE49-F238E27FC236}">
                <a16:creationId xmlns:a16="http://schemas.microsoft.com/office/drawing/2014/main" id="{A7391AF8-C274-4D4C-A54B-62D49014CD60}"/>
              </a:ext>
            </a:extLst>
          </p:cNvPr>
          <p:cNvSpPr>
            <a:spLocks noGrp="1"/>
          </p:cNvSpPr>
          <p:nvPr>
            <p:ph type="pic" sz="quarter" idx="13"/>
          </p:nvPr>
        </p:nvSpPr>
        <p:spPr/>
      </p:sp>
      <p:sp>
        <p:nvSpPr>
          <p:cNvPr id="3" name="Título 2">
            <a:extLst>
              <a:ext uri="{FF2B5EF4-FFF2-40B4-BE49-F238E27FC236}">
                <a16:creationId xmlns:a16="http://schemas.microsoft.com/office/drawing/2014/main" id="{8B298F2B-07CE-4030-9434-F5B021CB2A91}"/>
              </a:ext>
            </a:extLst>
          </p:cNvPr>
          <p:cNvSpPr>
            <a:spLocks noGrp="1"/>
          </p:cNvSpPr>
          <p:nvPr>
            <p:ph type="title"/>
          </p:nvPr>
        </p:nvSpPr>
        <p:spPr>
          <a:xfrm>
            <a:off x="343414" y="282504"/>
            <a:ext cx="8474700" cy="708300"/>
          </a:xfrm>
          <a:prstGeom prst="rect">
            <a:avLst/>
          </a:prstGeom>
        </p:spPr>
        <p:txBody>
          <a:bodyPr/>
          <a:lstStyle/>
          <a:p>
            <a:endParaRPr lang="es-PE" dirty="0"/>
          </a:p>
        </p:txBody>
      </p:sp>
      <p:grpSp>
        <p:nvGrpSpPr>
          <p:cNvPr id="4" name="Group 43">
            <a:extLst>
              <a:ext uri="{FF2B5EF4-FFF2-40B4-BE49-F238E27FC236}">
                <a16:creationId xmlns:a16="http://schemas.microsoft.com/office/drawing/2014/main" id="{76049133-5EAD-40DC-8507-6688D377A018}"/>
              </a:ext>
            </a:extLst>
          </p:cNvPr>
          <p:cNvGrpSpPr/>
          <p:nvPr/>
        </p:nvGrpSpPr>
        <p:grpSpPr>
          <a:xfrm>
            <a:off x="2237945" y="2108848"/>
            <a:ext cx="3578911" cy="711368"/>
            <a:chOff x="3017859" y="4310610"/>
            <a:chExt cx="1870812" cy="711368"/>
          </a:xfrm>
        </p:grpSpPr>
        <p:sp>
          <p:nvSpPr>
            <p:cNvPr id="5" name="TextBox 44">
              <a:extLst>
                <a:ext uri="{FF2B5EF4-FFF2-40B4-BE49-F238E27FC236}">
                  <a16:creationId xmlns:a16="http://schemas.microsoft.com/office/drawing/2014/main" id="{EE61D7CD-CAE0-466A-A6CE-A047558FC243}"/>
                </a:ext>
              </a:extLst>
            </p:cNvPr>
            <p:cNvSpPr txBox="1"/>
            <p:nvPr/>
          </p:nvSpPr>
          <p:spPr>
            <a:xfrm>
              <a:off x="3021856" y="4560313"/>
              <a:ext cx="1866815" cy="461665"/>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p>
          </p:txBody>
        </p:sp>
        <p:sp>
          <p:nvSpPr>
            <p:cNvPr id="6" name="TextBox 45">
              <a:extLst>
                <a:ext uri="{FF2B5EF4-FFF2-40B4-BE49-F238E27FC236}">
                  <a16:creationId xmlns:a16="http://schemas.microsoft.com/office/drawing/2014/main" id="{E4CD0CC3-EC3C-4BCE-B323-55C530B7B2B4}"/>
                </a:ext>
              </a:extLst>
            </p:cNvPr>
            <p:cNvSpPr txBox="1"/>
            <p:nvPr/>
          </p:nvSpPr>
          <p:spPr>
            <a:xfrm>
              <a:off x="3017859" y="4310610"/>
              <a:ext cx="1870812" cy="276999"/>
            </a:xfrm>
            <a:prstGeom prst="rect">
              <a:avLst/>
            </a:prstGeom>
            <a:noFill/>
          </p:spPr>
          <p:txBody>
            <a:bodyPr wrap="square" rtlCol="0">
              <a:spAutoFit/>
            </a:bodyPr>
            <a:lstStyle/>
            <a:p>
              <a:r>
                <a:rPr lang="en-US" altLang="ko-KR" sz="1200" b="1" dirty="0">
                  <a:solidFill>
                    <a:schemeClr val="tx1">
                      <a:lumMod val="75000"/>
                      <a:lumOff val="25000"/>
                    </a:schemeClr>
                  </a:solidFill>
                  <a:cs typeface="Arial" pitchFamily="34" charset="0"/>
                </a:rPr>
                <a:t>Your Text Here</a:t>
              </a:r>
              <a:endParaRPr lang="ko-KR" altLang="en-US" sz="1200" b="1" dirty="0">
                <a:solidFill>
                  <a:schemeClr val="tx1">
                    <a:lumMod val="75000"/>
                    <a:lumOff val="25000"/>
                  </a:schemeClr>
                </a:solidFill>
                <a:cs typeface="Arial" pitchFamily="34" charset="0"/>
              </a:endParaRPr>
            </a:p>
          </p:txBody>
        </p:sp>
      </p:grpSp>
      <p:grpSp>
        <p:nvGrpSpPr>
          <p:cNvPr id="7" name="Group 46">
            <a:extLst>
              <a:ext uri="{FF2B5EF4-FFF2-40B4-BE49-F238E27FC236}">
                <a16:creationId xmlns:a16="http://schemas.microsoft.com/office/drawing/2014/main" id="{B995097C-00CA-4672-9449-06504E751314}"/>
              </a:ext>
            </a:extLst>
          </p:cNvPr>
          <p:cNvGrpSpPr/>
          <p:nvPr/>
        </p:nvGrpSpPr>
        <p:grpSpPr>
          <a:xfrm>
            <a:off x="2237945" y="2994042"/>
            <a:ext cx="3578911" cy="711368"/>
            <a:chOff x="3017859" y="4310610"/>
            <a:chExt cx="1870812" cy="711368"/>
          </a:xfrm>
        </p:grpSpPr>
        <p:sp>
          <p:nvSpPr>
            <p:cNvPr id="8" name="TextBox 47">
              <a:extLst>
                <a:ext uri="{FF2B5EF4-FFF2-40B4-BE49-F238E27FC236}">
                  <a16:creationId xmlns:a16="http://schemas.microsoft.com/office/drawing/2014/main" id="{DE42D73F-6030-467F-A574-0B86D20743A2}"/>
                </a:ext>
              </a:extLst>
            </p:cNvPr>
            <p:cNvSpPr txBox="1"/>
            <p:nvPr/>
          </p:nvSpPr>
          <p:spPr>
            <a:xfrm>
              <a:off x="3021856" y="4560313"/>
              <a:ext cx="1866815" cy="461665"/>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p>
          </p:txBody>
        </p:sp>
        <p:sp>
          <p:nvSpPr>
            <p:cNvPr id="9" name="TextBox 48">
              <a:extLst>
                <a:ext uri="{FF2B5EF4-FFF2-40B4-BE49-F238E27FC236}">
                  <a16:creationId xmlns:a16="http://schemas.microsoft.com/office/drawing/2014/main" id="{122CB5E5-1561-4DDD-9412-A189A4E4CB6B}"/>
                </a:ext>
              </a:extLst>
            </p:cNvPr>
            <p:cNvSpPr txBox="1"/>
            <p:nvPr/>
          </p:nvSpPr>
          <p:spPr>
            <a:xfrm>
              <a:off x="3017859" y="4310610"/>
              <a:ext cx="1870812" cy="276999"/>
            </a:xfrm>
            <a:prstGeom prst="rect">
              <a:avLst/>
            </a:prstGeom>
            <a:noFill/>
          </p:spPr>
          <p:txBody>
            <a:bodyPr wrap="square" rtlCol="0">
              <a:spAutoFit/>
            </a:bodyPr>
            <a:lstStyle/>
            <a:p>
              <a:r>
                <a:rPr lang="en-US" altLang="ko-KR" sz="1200" b="1" dirty="0">
                  <a:solidFill>
                    <a:schemeClr val="tx1">
                      <a:lumMod val="75000"/>
                      <a:lumOff val="25000"/>
                    </a:schemeClr>
                  </a:solidFill>
                  <a:cs typeface="Arial" pitchFamily="34" charset="0"/>
                </a:rPr>
                <a:t>Your Text Here</a:t>
              </a:r>
              <a:endParaRPr lang="ko-KR" altLang="en-US" sz="1200" b="1" dirty="0">
                <a:solidFill>
                  <a:schemeClr val="tx1">
                    <a:lumMod val="75000"/>
                    <a:lumOff val="25000"/>
                  </a:schemeClr>
                </a:solidFill>
                <a:cs typeface="Arial" pitchFamily="34" charset="0"/>
              </a:endParaRPr>
            </a:p>
          </p:txBody>
        </p:sp>
      </p:grpSp>
      <p:grpSp>
        <p:nvGrpSpPr>
          <p:cNvPr id="10" name="Group 49">
            <a:extLst>
              <a:ext uri="{FF2B5EF4-FFF2-40B4-BE49-F238E27FC236}">
                <a16:creationId xmlns:a16="http://schemas.microsoft.com/office/drawing/2014/main" id="{545A55D2-37CF-4E6B-8C89-BF8E35BB0B2C}"/>
              </a:ext>
            </a:extLst>
          </p:cNvPr>
          <p:cNvGrpSpPr/>
          <p:nvPr/>
        </p:nvGrpSpPr>
        <p:grpSpPr>
          <a:xfrm>
            <a:off x="2237945" y="3879238"/>
            <a:ext cx="3578911" cy="711368"/>
            <a:chOff x="3017859" y="4310610"/>
            <a:chExt cx="1870812" cy="711368"/>
          </a:xfrm>
        </p:grpSpPr>
        <p:sp>
          <p:nvSpPr>
            <p:cNvPr id="11" name="TextBox 50">
              <a:extLst>
                <a:ext uri="{FF2B5EF4-FFF2-40B4-BE49-F238E27FC236}">
                  <a16:creationId xmlns:a16="http://schemas.microsoft.com/office/drawing/2014/main" id="{925CD4BC-4C38-462D-B541-CF876868BA99}"/>
                </a:ext>
              </a:extLst>
            </p:cNvPr>
            <p:cNvSpPr txBox="1"/>
            <p:nvPr/>
          </p:nvSpPr>
          <p:spPr>
            <a:xfrm>
              <a:off x="3021856" y="4560313"/>
              <a:ext cx="1866815" cy="461665"/>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p>
          </p:txBody>
        </p:sp>
        <p:sp>
          <p:nvSpPr>
            <p:cNvPr id="12" name="TextBox 51">
              <a:extLst>
                <a:ext uri="{FF2B5EF4-FFF2-40B4-BE49-F238E27FC236}">
                  <a16:creationId xmlns:a16="http://schemas.microsoft.com/office/drawing/2014/main" id="{979F8AE3-FEAD-4A6B-B16F-34F546C45F6C}"/>
                </a:ext>
              </a:extLst>
            </p:cNvPr>
            <p:cNvSpPr txBox="1"/>
            <p:nvPr/>
          </p:nvSpPr>
          <p:spPr>
            <a:xfrm>
              <a:off x="3017859" y="4310610"/>
              <a:ext cx="1870812" cy="276999"/>
            </a:xfrm>
            <a:prstGeom prst="rect">
              <a:avLst/>
            </a:prstGeom>
            <a:noFill/>
          </p:spPr>
          <p:txBody>
            <a:bodyPr wrap="square" rtlCol="0">
              <a:spAutoFit/>
            </a:bodyPr>
            <a:lstStyle/>
            <a:p>
              <a:r>
                <a:rPr lang="en-US" altLang="ko-KR" sz="1200" b="1" dirty="0">
                  <a:solidFill>
                    <a:schemeClr val="tx1">
                      <a:lumMod val="75000"/>
                      <a:lumOff val="25000"/>
                    </a:schemeClr>
                  </a:solidFill>
                  <a:cs typeface="Arial" pitchFamily="34" charset="0"/>
                </a:rPr>
                <a:t>Your Text Here</a:t>
              </a:r>
              <a:endParaRPr lang="ko-KR" altLang="en-US" sz="1200" b="1" dirty="0">
                <a:solidFill>
                  <a:schemeClr val="tx1">
                    <a:lumMod val="75000"/>
                    <a:lumOff val="25000"/>
                  </a:schemeClr>
                </a:solidFill>
                <a:cs typeface="Arial" pitchFamily="34" charset="0"/>
              </a:endParaRPr>
            </a:p>
          </p:txBody>
        </p:sp>
      </p:grpSp>
      <p:sp>
        <p:nvSpPr>
          <p:cNvPr id="13" name="Oval 52">
            <a:extLst>
              <a:ext uri="{FF2B5EF4-FFF2-40B4-BE49-F238E27FC236}">
                <a16:creationId xmlns:a16="http://schemas.microsoft.com/office/drawing/2014/main" id="{97236F3C-49DB-4162-BCF3-127C4A85D091}"/>
              </a:ext>
            </a:extLst>
          </p:cNvPr>
          <p:cNvSpPr/>
          <p:nvPr/>
        </p:nvSpPr>
        <p:spPr>
          <a:xfrm>
            <a:off x="1318874" y="2140498"/>
            <a:ext cx="682337" cy="648072"/>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14" name="Oval 53">
            <a:extLst>
              <a:ext uri="{FF2B5EF4-FFF2-40B4-BE49-F238E27FC236}">
                <a16:creationId xmlns:a16="http://schemas.microsoft.com/office/drawing/2014/main" id="{30EF93D5-5A66-4D40-AE8E-10529A0CC25D}"/>
              </a:ext>
            </a:extLst>
          </p:cNvPr>
          <p:cNvSpPr/>
          <p:nvPr/>
        </p:nvSpPr>
        <p:spPr>
          <a:xfrm>
            <a:off x="1317868" y="3870775"/>
            <a:ext cx="682337" cy="648072"/>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15" name="Oval 54">
            <a:extLst>
              <a:ext uri="{FF2B5EF4-FFF2-40B4-BE49-F238E27FC236}">
                <a16:creationId xmlns:a16="http://schemas.microsoft.com/office/drawing/2014/main" id="{BD6983FC-DF57-4D9F-AC15-4260C2252AAF}"/>
              </a:ext>
            </a:extLst>
          </p:cNvPr>
          <p:cNvSpPr/>
          <p:nvPr/>
        </p:nvSpPr>
        <p:spPr>
          <a:xfrm>
            <a:off x="1317868" y="4755970"/>
            <a:ext cx="682337" cy="648072"/>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grpSp>
        <p:nvGrpSpPr>
          <p:cNvPr id="16" name="Group 55">
            <a:extLst>
              <a:ext uri="{FF2B5EF4-FFF2-40B4-BE49-F238E27FC236}">
                <a16:creationId xmlns:a16="http://schemas.microsoft.com/office/drawing/2014/main" id="{387CD857-5EFC-45F7-9F71-6E0869F1619A}"/>
              </a:ext>
            </a:extLst>
          </p:cNvPr>
          <p:cNvGrpSpPr/>
          <p:nvPr/>
        </p:nvGrpSpPr>
        <p:grpSpPr>
          <a:xfrm>
            <a:off x="2237945" y="4764432"/>
            <a:ext cx="3578911" cy="711368"/>
            <a:chOff x="3017859" y="4310610"/>
            <a:chExt cx="1870812" cy="711368"/>
          </a:xfrm>
        </p:grpSpPr>
        <p:sp>
          <p:nvSpPr>
            <p:cNvPr id="17" name="TextBox 56">
              <a:extLst>
                <a:ext uri="{FF2B5EF4-FFF2-40B4-BE49-F238E27FC236}">
                  <a16:creationId xmlns:a16="http://schemas.microsoft.com/office/drawing/2014/main" id="{7C2A9E03-4014-45C9-A176-78ED1C24DFAB}"/>
                </a:ext>
              </a:extLst>
            </p:cNvPr>
            <p:cNvSpPr txBox="1"/>
            <p:nvPr/>
          </p:nvSpPr>
          <p:spPr>
            <a:xfrm>
              <a:off x="3021856" y="4560313"/>
              <a:ext cx="1866815" cy="461665"/>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p>
          </p:txBody>
        </p:sp>
        <p:sp>
          <p:nvSpPr>
            <p:cNvPr id="18" name="TextBox 57">
              <a:extLst>
                <a:ext uri="{FF2B5EF4-FFF2-40B4-BE49-F238E27FC236}">
                  <a16:creationId xmlns:a16="http://schemas.microsoft.com/office/drawing/2014/main" id="{499B08DD-3F73-43EA-BFFB-0894896C9E3A}"/>
                </a:ext>
              </a:extLst>
            </p:cNvPr>
            <p:cNvSpPr txBox="1"/>
            <p:nvPr/>
          </p:nvSpPr>
          <p:spPr>
            <a:xfrm>
              <a:off x="3017859" y="4310610"/>
              <a:ext cx="1870812" cy="276999"/>
            </a:xfrm>
            <a:prstGeom prst="rect">
              <a:avLst/>
            </a:prstGeom>
            <a:noFill/>
          </p:spPr>
          <p:txBody>
            <a:bodyPr wrap="square" rtlCol="0">
              <a:spAutoFit/>
            </a:bodyPr>
            <a:lstStyle/>
            <a:p>
              <a:r>
                <a:rPr lang="en-US" altLang="ko-KR" sz="1200" b="1" dirty="0">
                  <a:solidFill>
                    <a:schemeClr val="tx1">
                      <a:lumMod val="75000"/>
                      <a:lumOff val="25000"/>
                    </a:schemeClr>
                  </a:solidFill>
                  <a:cs typeface="Arial" pitchFamily="34" charset="0"/>
                </a:rPr>
                <a:t>Your Text Here</a:t>
              </a:r>
              <a:endParaRPr lang="ko-KR" altLang="en-US" sz="1200" b="1" dirty="0">
                <a:solidFill>
                  <a:schemeClr val="tx1">
                    <a:lumMod val="75000"/>
                    <a:lumOff val="25000"/>
                  </a:schemeClr>
                </a:solidFill>
                <a:cs typeface="Arial" pitchFamily="34" charset="0"/>
              </a:endParaRPr>
            </a:p>
          </p:txBody>
        </p:sp>
      </p:grpSp>
      <p:sp>
        <p:nvSpPr>
          <p:cNvPr id="19" name="Freeform 9">
            <a:extLst>
              <a:ext uri="{FF2B5EF4-FFF2-40B4-BE49-F238E27FC236}">
                <a16:creationId xmlns:a16="http://schemas.microsoft.com/office/drawing/2014/main" id="{278643EC-64FC-4782-8A6D-799D0214B75A}"/>
              </a:ext>
            </a:extLst>
          </p:cNvPr>
          <p:cNvSpPr>
            <a:spLocks noEditPoints="1"/>
          </p:cNvSpPr>
          <p:nvPr/>
        </p:nvSpPr>
        <p:spPr bwMode="auto">
          <a:xfrm>
            <a:off x="1501934" y="4011585"/>
            <a:ext cx="294743" cy="393830"/>
          </a:xfrm>
          <a:custGeom>
            <a:avLst/>
            <a:gdLst>
              <a:gd name="T0" fmla="*/ 2311 w 2753"/>
              <a:gd name="T1" fmla="*/ 580 h 3873"/>
              <a:gd name="T2" fmla="*/ 2433 w 2753"/>
              <a:gd name="T3" fmla="*/ 735 h 3873"/>
              <a:gd name="T4" fmla="*/ 2415 w 2753"/>
              <a:gd name="T5" fmla="*/ 948 h 3873"/>
              <a:gd name="T6" fmla="*/ 2253 w 2753"/>
              <a:gd name="T7" fmla="*/ 1073 h 3873"/>
              <a:gd name="T8" fmla="*/ 2037 w 2753"/>
              <a:gd name="T9" fmla="*/ 1138 h 3873"/>
              <a:gd name="T10" fmla="*/ 1946 w 2753"/>
              <a:gd name="T11" fmla="*/ 1260 h 3873"/>
              <a:gd name="T12" fmla="*/ 2039 w 2753"/>
              <a:gd name="T13" fmla="*/ 1346 h 3873"/>
              <a:gd name="T14" fmla="*/ 2400 w 2753"/>
              <a:gd name="T15" fmla="*/ 1671 h 3873"/>
              <a:gd name="T16" fmla="*/ 2649 w 2753"/>
              <a:gd name="T17" fmla="*/ 2118 h 3873"/>
              <a:gd name="T18" fmla="*/ 2746 w 2753"/>
              <a:gd name="T19" fmla="*/ 2586 h 3873"/>
              <a:gd name="T20" fmla="*/ 2739 w 2753"/>
              <a:gd name="T21" fmla="*/ 3028 h 3873"/>
              <a:gd name="T22" fmla="*/ 2671 w 2753"/>
              <a:gd name="T23" fmla="*/ 3397 h 3873"/>
              <a:gd name="T24" fmla="*/ 2597 w 2753"/>
              <a:gd name="T25" fmla="*/ 3648 h 3873"/>
              <a:gd name="T26" fmla="*/ 2533 w 2753"/>
              <a:gd name="T27" fmla="*/ 3764 h 3873"/>
              <a:gd name="T28" fmla="*/ 2319 w 2753"/>
              <a:gd name="T29" fmla="*/ 3855 h 3873"/>
              <a:gd name="T30" fmla="*/ 1959 w 2753"/>
              <a:gd name="T31" fmla="*/ 3868 h 3873"/>
              <a:gd name="T32" fmla="*/ 1531 w 2753"/>
              <a:gd name="T33" fmla="*/ 3768 h 3873"/>
              <a:gd name="T34" fmla="*/ 1146 w 2753"/>
              <a:gd name="T35" fmla="*/ 3597 h 3873"/>
              <a:gd name="T36" fmla="*/ 846 w 2753"/>
              <a:gd name="T37" fmla="*/ 3420 h 3873"/>
              <a:gd name="T38" fmla="*/ 669 w 2753"/>
              <a:gd name="T39" fmla="*/ 3297 h 3873"/>
              <a:gd name="T40" fmla="*/ 562 w 2753"/>
              <a:gd name="T41" fmla="*/ 3206 h 3873"/>
              <a:gd name="T42" fmla="*/ 189 w 2753"/>
              <a:gd name="T43" fmla="*/ 2718 h 3873"/>
              <a:gd name="T44" fmla="*/ 0 w 2753"/>
              <a:gd name="T45" fmla="*/ 2148 h 3873"/>
              <a:gd name="T46" fmla="*/ 79 w 2753"/>
              <a:gd name="T47" fmla="*/ 1729 h 3873"/>
              <a:gd name="T48" fmla="*/ 217 w 2753"/>
              <a:gd name="T49" fmla="*/ 1491 h 3873"/>
              <a:gd name="T50" fmla="*/ 319 w 2753"/>
              <a:gd name="T51" fmla="*/ 1380 h 3873"/>
              <a:gd name="T52" fmla="*/ 368 w 2753"/>
              <a:gd name="T53" fmla="*/ 1135 h 3873"/>
              <a:gd name="T54" fmla="*/ 353 w 2753"/>
              <a:gd name="T55" fmla="*/ 831 h 3873"/>
              <a:gd name="T56" fmla="*/ 384 w 2753"/>
              <a:gd name="T57" fmla="*/ 675 h 3873"/>
              <a:gd name="T58" fmla="*/ 559 w 2753"/>
              <a:gd name="T59" fmla="*/ 591 h 3873"/>
              <a:gd name="T60" fmla="*/ 699 w 2753"/>
              <a:gd name="T61" fmla="*/ 664 h 3873"/>
              <a:gd name="T62" fmla="*/ 769 w 2753"/>
              <a:gd name="T63" fmla="*/ 866 h 3873"/>
              <a:gd name="T64" fmla="*/ 791 w 2753"/>
              <a:gd name="T65" fmla="*/ 1115 h 3873"/>
              <a:gd name="T66" fmla="*/ 1008 w 2753"/>
              <a:gd name="T67" fmla="*/ 1053 h 3873"/>
              <a:gd name="T68" fmla="*/ 1433 w 2753"/>
              <a:gd name="T69" fmla="*/ 700 h 3873"/>
              <a:gd name="T70" fmla="*/ 1737 w 2753"/>
              <a:gd name="T71" fmla="*/ 600 h 3873"/>
              <a:gd name="T72" fmla="*/ 2062 w 2753"/>
              <a:gd name="T73" fmla="*/ 557 h 3873"/>
              <a:gd name="T74" fmla="*/ 1277 w 2753"/>
              <a:gd name="T75" fmla="*/ 18 h 3873"/>
              <a:gd name="T76" fmla="*/ 1315 w 2753"/>
              <a:gd name="T77" fmla="*/ 111 h 3873"/>
              <a:gd name="T78" fmla="*/ 1329 w 2753"/>
              <a:gd name="T79" fmla="*/ 229 h 3873"/>
              <a:gd name="T80" fmla="*/ 1389 w 2753"/>
              <a:gd name="T81" fmla="*/ 278 h 3873"/>
              <a:gd name="T82" fmla="*/ 1471 w 2753"/>
              <a:gd name="T83" fmla="*/ 138 h 3873"/>
              <a:gd name="T84" fmla="*/ 1600 w 2753"/>
              <a:gd name="T85" fmla="*/ 22 h 3873"/>
              <a:gd name="T86" fmla="*/ 1671 w 2753"/>
              <a:gd name="T87" fmla="*/ 108 h 3873"/>
              <a:gd name="T88" fmla="*/ 1649 w 2753"/>
              <a:gd name="T89" fmla="*/ 249 h 3873"/>
              <a:gd name="T90" fmla="*/ 1666 w 2753"/>
              <a:gd name="T91" fmla="*/ 408 h 3873"/>
              <a:gd name="T92" fmla="*/ 1775 w 2753"/>
              <a:gd name="T93" fmla="*/ 511 h 3873"/>
              <a:gd name="T94" fmla="*/ 1529 w 2753"/>
              <a:gd name="T95" fmla="*/ 580 h 3873"/>
              <a:gd name="T96" fmla="*/ 1239 w 2753"/>
              <a:gd name="T97" fmla="*/ 735 h 3873"/>
              <a:gd name="T98" fmla="*/ 995 w 2753"/>
              <a:gd name="T99" fmla="*/ 958 h 3873"/>
              <a:gd name="T100" fmla="*/ 871 w 2753"/>
              <a:gd name="T101" fmla="*/ 1124 h 3873"/>
              <a:gd name="T102" fmla="*/ 855 w 2753"/>
              <a:gd name="T103" fmla="*/ 1100 h 3873"/>
              <a:gd name="T104" fmla="*/ 826 w 2753"/>
              <a:gd name="T105" fmla="*/ 798 h 3873"/>
              <a:gd name="T106" fmla="*/ 837 w 2753"/>
              <a:gd name="T107" fmla="*/ 658 h 3873"/>
              <a:gd name="T108" fmla="*/ 897 w 2753"/>
              <a:gd name="T109" fmla="*/ 555 h 3873"/>
              <a:gd name="T110" fmla="*/ 704 w 2753"/>
              <a:gd name="T111" fmla="*/ 437 h 3873"/>
              <a:gd name="T112" fmla="*/ 609 w 2753"/>
              <a:gd name="T113" fmla="*/ 320 h 3873"/>
              <a:gd name="T114" fmla="*/ 691 w 2753"/>
              <a:gd name="T115" fmla="*/ 206 h 3873"/>
              <a:gd name="T116" fmla="*/ 886 w 2753"/>
              <a:gd name="T117" fmla="*/ 251 h 3873"/>
              <a:gd name="T118" fmla="*/ 1144 w 2753"/>
              <a:gd name="T119" fmla="*/ 375 h 3873"/>
              <a:gd name="T120" fmla="*/ 1115 w 2753"/>
              <a:gd name="T121" fmla="*/ 189 h 3873"/>
              <a:gd name="T122" fmla="*/ 1120 w 2753"/>
              <a:gd name="T123" fmla="*/ 38 h 3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53" h="3873">
                <a:moveTo>
                  <a:pt x="2122" y="555"/>
                </a:moveTo>
                <a:lnTo>
                  <a:pt x="2180" y="557"/>
                </a:lnTo>
                <a:lnTo>
                  <a:pt x="2231" y="560"/>
                </a:lnTo>
                <a:lnTo>
                  <a:pt x="2275" y="568"/>
                </a:lnTo>
                <a:lnTo>
                  <a:pt x="2311" y="580"/>
                </a:lnTo>
                <a:lnTo>
                  <a:pt x="2346" y="598"/>
                </a:lnTo>
                <a:lnTo>
                  <a:pt x="2375" y="626"/>
                </a:lnTo>
                <a:lnTo>
                  <a:pt x="2399" y="658"/>
                </a:lnTo>
                <a:lnTo>
                  <a:pt x="2419" y="695"/>
                </a:lnTo>
                <a:lnTo>
                  <a:pt x="2433" y="735"/>
                </a:lnTo>
                <a:lnTo>
                  <a:pt x="2442" y="777"/>
                </a:lnTo>
                <a:lnTo>
                  <a:pt x="2444" y="820"/>
                </a:lnTo>
                <a:lnTo>
                  <a:pt x="2440" y="864"/>
                </a:lnTo>
                <a:lnTo>
                  <a:pt x="2431" y="908"/>
                </a:lnTo>
                <a:lnTo>
                  <a:pt x="2415" y="948"/>
                </a:lnTo>
                <a:lnTo>
                  <a:pt x="2391" y="984"/>
                </a:lnTo>
                <a:lnTo>
                  <a:pt x="2364" y="1013"/>
                </a:lnTo>
                <a:lnTo>
                  <a:pt x="2331" y="1037"/>
                </a:lnTo>
                <a:lnTo>
                  <a:pt x="2293" y="1057"/>
                </a:lnTo>
                <a:lnTo>
                  <a:pt x="2253" y="1073"/>
                </a:lnTo>
                <a:lnTo>
                  <a:pt x="2211" y="1086"/>
                </a:lnTo>
                <a:lnTo>
                  <a:pt x="2166" y="1098"/>
                </a:lnTo>
                <a:lnTo>
                  <a:pt x="2122" y="1111"/>
                </a:lnTo>
                <a:lnTo>
                  <a:pt x="2079" y="1124"/>
                </a:lnTo>
                <a:lnTo>
                  <a:pt x="2037" y="1138"/>
                </a:lnTo>
                <a:lnTo>
                  <a:pt x="1999" y="1157"/>
                </a:lnTo>
                <a:lnTo>
                  <a:pt x="1962" y="1178"/>
                </a:lnTo>
                <a:lnTo>
                  <a:pt x="1931" y="1204"/>
                </a:lnTo>
                <a:lnTo>
                  <a:pt x="1935" y="1235"/>
                </a:lnTo>
                <a:lnTo>
                  <a:pt x="1946" y="1260"/>
                </a:lnTo>
                <a:lnTo>
                  <a:pt x="1959" y="1282"/>
                </a:lnTo>
                <a:lnTo>
                  <a:pt x="1977" y="1302"/>
                </a:lnTo>
                <a:lnTo>
                  <a:pt x="1997" y="1318"/>
                </a:lnTo>
                <a:lnTo>
                  <a:pt x="2019" y="1333"/>
                </a:lnTo>
                <a:lnTo>
                  <a:pt x="2039" y="1346"/>
                </a:lnTo>
                <a:lnTo>
                  <a:pt x="2060" y="1360"/>
                </a:lnTo>
                <a:lnTo>
                  <a:pt x="2159" y="1433"/>
                </a:lnTo>
                <a:lnTo>
                  <a:pt x="2248" y="1509"/>
                </a:lnTo>
                <a:lnTo>
                  <a:pt x="2328" y="1588"/>
                </a:lnTo>
                <a:lnTo>
                  <a:pt x="2400" y="1671"/>
                </a:lnTo>
                <a:lnTo>
                  <a:pt x="2464" y="1757"/>
                </a:lnTo>
                <a:lnTo>
                  <a:pt x="2522" y="1844"/>
                </a:lnTo>
                <a:lnTo>
                  <a:pt x="2571" y="1933"/>
                </a:lnTo>
                <a:lnTo>
                  <a:pt x="2613" y="2026"/>
                </a:lnTo>
                <a:lnTo>
                  <a:pt x="2649" y="2118"/>
                </a:lnTo>
                <a:lnTo>
                  <a:pt x="2679" y="2211"/>
                </a:lnTo>
                <a:lnTo>
                  <a:pt x="2704" y="2304"/>
                </a:lnTo>
                <a:lnTo>
                  <a:pt x="2722" y="2398"/>
                </a:lnTo>
                <a:lnTo>
                  <a:pt x="2737" y="2493"/>
                </a:lnTo>
                <a:lnTo>
                  <a:pt x="2746" y="2586"/>
                </a:lnTo>
                <a:lnTo>
                  <a:pt x="2751" y="2677"/>
                </a:lnTo>
                <a:lnTo>
                  <a:pt x="2753" y="2768"/>
                </a:lnTo>
                <a:lnTo>
                  <a:pt x="2751" y="2857"/>
                </a:lnTo>
                <a:lnTo>
                  <a:pt x="2746" y="2942"/>
                </a:lnTo>
                <a:lnTo>
                  <a:pt x="2739" y="3028"/>
                </a:lnTo>
                <a:lnTo>
                  <a:pt x="2728" y="3108"/>
                </a:lnTo>
                <a:lnTo>
                  <a:pt x="2715" y="3186"/>
                </a:lnTo>
                <a:lnTo>
                  <a:pt x="2702" y="3260"/>
                </a:lnTo>
                <a:lnTo>
                  <a:pt x="2688" y="3331"/>
                </a:lnTo>
                <a:lnTo>
                  <a:pt x="2671" y="3397"/>
                </a:lnTo>
                <a:lnTo>
                  <a:pt x="2657" y="3458"/>
                </a:lnTo>
                <a:lnTo>
                  <a:pt x="2640" y="3515"/>
                </a:lnTo>
                <a:lnTo>
                  <a:pt x="2624" y="3564"/>
                </a:lnTo>
                <a:lnTo>
                  <a:pt x="2609" y="3609"/>
                </a:lnTo>
                <a:lnTo>
                  <a:pt x="2597" y="3648"/>
                </a:lnTo>
                <a:lnTo>
                  <a:pt x="2584" y="3680"/>
                </a:lnTo>
                <a:lnTo>
                  <a:pt x="2573" y="3704"/>
                </a:lnTo>
                <a:lnTo>
                  <a:pt x="2566" y="3722"/>
                </a:lnTo>
                <a:lnTo>
                  <a:pt x="2560" y="3733"/>
                </a:lnTo>
                <a:lnTo>
                  <a:pt x="2533" y="3764"/>
                </a:lnTo>
                <a:lnTo>
                  <a:pt x="2499" y="3789"/>
                </a:lnTo>
                <a:lnTo>
                  <a:pt x="2459" y="3811"/>
                </a:lnTo>
                <a:lnTo>
                  <a:pt x="2415" y="3829"/>
                </a:lnTo>
                <a:lnTo>
                  <a:pt x="2368" y="3844"/>
                </a:lnTo>
                <a:lnTo>
                  <a:pt x="2319" y="3855"/>
                </a:lnTo>
                <a:lnTo>
                  <a:pt x="2269" y="3862"/>
                </a:lnTo>
                <a:lnTo>
                  <a:pt x="2220" y="3868"/>
                </a:lnTo>
                <a:lnTo>
                  <a:pt x="2133" y="3873"/>
                </a:lnTo>
                <a:lnTo>
                  <a:pt x="2046" y="3873"/>
                </a:lnTo>
                <a:lnTo>
                  <a:pt x="1959" y="3868"/>
                </a:lnTo>
                <a:lnTo>
                  <a:pt x="1871" y="3855"/>
                </a:lnTo>
                <a:lnTo>
                  <a:pt x="1784" y="3838"/>
                </a:lnTo>
                <a:lnTo>
                  <a:pt x="1699" y="3818"/>
                </a:lnTo>
                <a:lnTo>
                  <a:pt x="1613" y="3795"/>
                </a:lnTo>
                <a:lnTo>
                  <a:pt x="1531" y="3768"/>
                </a:lnTo>
                <a:lnTo>
                  <a:pt x="1449" y="3737"/>
                </a:lnTo>
                <a:lnTo>
                  <a:pt x="1369" y="3704"/>
                </a:lnTo>
                <a:lnTo>
                  <a:pt x="1293" y="3669"/>
                </a:lnTo>
                <a:lnTo>
                  <a:pt x="1219" y="3635"/>
                </a:lnTo>
                <a:lnTo>
                  <a:pt x="1146" y="3597"/>
                </a:lnTo>
                <a:lnTo>
                  <a:pt x="1079" y="3560"/>
                </a:lnTo>
                <a:lnTo>
                  <a:pt x="1015" y="3524"/>
                </a:lnTo>
                <a:lnTo>
                  <a:pt x="953" y="3488"/>
                </a:lnTo>
                <a:lnTo>
                  <a:pt x="899" y="3453"/>
                </a:lnTo>
                <a:lnTo>
                  <a:pt x="846" y="3420"/>
                </a:lnTo>
                <a:lnTo>
                  <a:pt x="800" y="3389"/>
                </a:lnTo>
                <a:lnTo>
                  <a:pt x="759" y="3360"/>
                </a:lnTo>
                <a:lnTo>
                  <a:pt x="722" y="3335"/>
                </a:lnTo>
                <a:lnTo>
                  <a:pt x="693" y="3313"/>
                </a:lnTo>
                <a:lnTo>
                  <a:pt x="669" y="3297"/>
                </a:lnTo>
                <a:lnTo>
                  <a:pt x="653" y="3284"/>
                </a:lnTo>
                <a:lnTo>
                  <a:pt x="642" y="3275"/>
                </a:lnTo>
                <a:lnTo>
                  <a:pt x="640" y="3273"/>
                </a:lnTo>
                <a:lnTo>
                  <a:pt x="644" y="3277"/>
                </a:lnTo>
                <a:lnTo>
                  <a:pt x="562" y="3206"/>
                </a:lnTo>
                <a:lnTo>
                  <a:pt x="482" y="3124"/>
                </a:lnTo>
                <a:lnTo>
                  <a:pt x="402" y="3033"/>
                </a:lnTo>
                <a:lnTo>
                  <a:pt x="326" y="2935"/>
                </a:lnTo>
                <a:lnTo>
                  <a:pt x="255" y="2829"/>
                </a:lnTo>
                <a:lnTo>
                  <a:pt x="189" y="2718"/>
                </a:lnTo>
                <a:lnTo>
                  <a:pt x="131" y="2604"/>
                </a:lnTo>
                <a:lnTo>
                  <a:pt x="82" y="2484"/>
                </a:lnTo>
                <a:lnTo>
                  <a:pt x="40" y="2362"/>
                </a:lnTo>
                <a:lnTo>
                  <a:pt x="11" y="2240"/>
                </a:lnTo>
                <a:lnTo>
                  <a:pt x="0" y="2148"/>
                </a:lnTo>
                <a:lnTo>
                  <a:pt x="0" y="2057"/>
                </a:lnTo>
                <a:lnTo>
                  <a:pt x="9" y="1969"/>
                </a:lnTo>
                <a:lnTo>
                  <a:pt x="26" y="1886"/>
                </a:lnTo>
                <a:lnTo>
                  <a:pt x="51" y="1804"/>
                </a:lnTo>
                <a:lnTo>
                  <a:pt x="79" y="1729"/>
                </a:lnTo>
                <a:lnTo>
                  <a:pt x="111" y="1658"/>
                </a:lnTo>
                <a:lnTo>
                  <a:pt x="146" y="1595"/>
                </a:lnTo>
                <a:lnTo>
                  <a:pt x="180" y="1537"/>
                </a:lnTo>
                <a:lnTo>
                  <a:pt x="197" y="1513"/>
                </a:lnTo>
                <a:lnTo>
                  <a:pt x="217" y="1491"/>
                </a:lnTo>
                <a:lnTo>
                  <a:pt x="237" y="1471"/>
                </a:lnTo>
                <a:lnTo>
                  <a:pt x="259" y="1451"/>
                </a:lnTo>
                <a:lnTo>
                  <a:pt x="279" y="1429"/>
                </a:lnTo>
                <a:lnTo>
                  <a:pt x="300" y="1406"/>
                </a:lnTo>
                <a:lnTo>
                  <a:pt x="319" y="1380"/>
                </a:lnTo>
                <a:lnTo>
                  <a:pt x="335" y="1349"/>
                </a:lnTo>
                <a:lnTo>
                  <a:pt x="349" y="1313"/>
                </a:lnTo>
                <a:lnTo>
                  <a:pt x="359" y="1269"/>
                </a:lnTo>
                <a:lnTo>
                  <a:pt x="364" y="1220"/>
                </a:lnTo>
                <a:lnTo>
                  <a:pt x="368" y="1135"/>
                </a:lnTo>
                <a:lnTo>
                  <a:pt x="366" y="1058"/>
                </a:lnTo>
                <a:lnTo>
                  <a:pt x="364" y="989"/>
                </a:lnTo>
                <a:lnTo>
                  <a:pt x="360" y="929"/>
                </a:lnTo>
                <a:lnTo>
                  <a:pt x="357" y="877"/>
                </a:lnTo>
                <a:lnTo>
                  <a:pt x="353" y="831"/>
                </a:lnTo>
                <a:lnTo>
                  <a:pt x="353" y="789"/>
                </a:lnTo>
                <a:lnTo>
                  <a:pt x="355" y="755"/>
                </a:lnTo>
                <a:lnTo>
                  <a:pt x="359" y="724"/>
                </a:lnTo>
                <a:lnTo>
                  <a:pt x="369" y="698"/>
                </a:lnTo>
                <a:lnTo>
                  <a:pt x="384" y="675"/>
                </a:lnTo>
                <a:lnTo>
                  <a:pt x="406" y="653"/>
                </a:lnTo>
                <a:lnTo>
                  <a:pt x="435" y="635"/>
                </a:lnTo>
                <a:lnTo>
                  <a:pt x="473" y="617"/>
                </a:lnTo>
                <a:lnTo>
                  <a:pt x="520" y="600"/>
                </a:lnTo>
                <a:lnTo>
                  <a:pt x="559" y="591"/>
                </a:lnTo>
                <a:lnTo>
                  <a:pt x="593" y="591"/>
                </a:lnTo>
                <a:lnTo>
                  <a:pt x="624" y="598"/>
                </a:lnTo>
                <a:lnTo>
                  <a:pt x="651" y="615"/>
                </a:lnTo>
                <a:lnTo>
                  <a:pt x="677" y="635"/>
                </a:lnTo>
                <a:lnTo>
                  <a:pt x="699" y="664"/>
                </a:lnTo>
                <a:lnTo>
                  <a:pt x="717" y="697"/>
                </a:lnTo>
                <a:lnTo>
                  <a:pt x="733" y="733"/>
                </a:lnTo>
                <a:lnTo>
                  <a:pt x="748" y="775"/>
                </a:lnTo>
                <a:lnTo>
                  <a:pt x="760" y="818"/>
                </a:lnTo>
                <a:lnTo>
                  <a:pt x="769" y="866"/>
                </a:lnTo>
                <a:lnTo>
                  <a:pt x="777" y="915"/>
                </a:lnTo>
                <a:lnTo>
                  <a:pt x="782" y="964"/>
                </a:lnTo>
                <a:lnTo>
                  <a:pt x="788" y="1015"/>
                </a:lnTo>
                <a:lnTo>
                  <a:pt x="789" y="1066"/>
                </a:lnTo>
                <a:lnTo>
                  <a:pt x="791" y="1115"/>
                </a:lnTo>
                <a:lnTo>
                  <a:pt x="791" y="1164"/>
                </a:lnTo>
                <a:lnTo>
                  <a:pt x="791" y="1420"/>
                </a:lnTo>
                <a:lnTo>
                  <a:pt x="884" y="1224"/>
                </a:lnTo>
                <a:lnTo>
                  <a:pt x="942" y="1137"/>
                </a:lnTo>
                <a:lnTo>
                  <a:pt x="1008" y="1053"/>
                </a:lnTo>
                <a:lnTo>
                  <a:pt x="1080" y="969"/>
                </a:lnTo>
                <a:lnTo>
                  <a:pt x="1160" y="893"/>
                </a:lnTo>
                <a:lnTo>
                  <a:pt x="1248" y="820"/>
                </a:lnTo>
                <a:lnTo>
                  <a:pt x="1339" y="757"/>
                </a:lnTo>
                <a:lnTo>
                  <a:pt x="1433" y="700"/>
                </a:lnTo>
                <a:lnTo>
                  <a:pt x="1531" y="657"/>
                </a:lnTo>
                <a:lnTo>
                  <a:pt x="1573" y="642"/>
                </a:lnTo>
                <a:lnTo>
                  <a:pt x="1622" y="628"/>
                </a:lnTo>
                <a:lnTo>
                  <a:pt x="1679" y="613"/>
                </a:lnTo>
                <a:lnTo>
                  <a:pt x="1737" y="600"/>
                </a:lnTo>
                <a:lnTo>
                  <a:pt x="1800" y="588"/>
                </a:lnTo>
                <a:lnTo>
                  <a:pt x="1866" y="577"/>
                </a:lnTo>
                <a:lnTo>
                  <a:pt x="1931" y="568"/>
                </a:lnTo>
                <a:lnTo>
                  <a:pt x="1999" y="562"/>
                </a:lnTo>
                <a:lnTo>
                  <a:pt x="2062" y="557"/>
                </a:lnTo>
                <a:lnTo>
                  <a:pt x="2122" y="555"/>
                </a:lnTo>
                <a:close/>
                <a:moveTo>
                  <a:pt x="1200" y="0"/>
                </a:moveTo>
                <a:lnTo>
                  <a:pt x="1231" y="2"/>
                </a:lnTo>
                <a:lnTo>
                  <a:pt x="1257" y="8"/>
                </a:lnTo>
                <a:lnTo>
                  <a:pt x="1277" y="18"/>
                </a:lnTo>
                <a:lnTo>
                  <a:pt x="1291" y="31"/>
                </a:lnTo>
                <a:lnTo>
                  <a:pt x="1300" y="48"/>
                </a:lnTo>
                <a:lnTo>
                  <a:pt x="1308" y="68"/>
                </a:lnTo>
                <a:lnTo>
                  <a:pt x="1311" y="89"/>
                </a:lnTo>
                <a:lnTo>
                  <a:pt x="1315" y="111"/>
                </a:lnTo>
                <a:lnTo>
                  <a:pt x="1315" y="137"/>
                </a:lnTo>
                <a:lnTo>
                  <a:pt x="1317" y="160"/>
                </a:lnTo>
                <a:lnTo>
                  <a:pt x="1320" y="186"/>
                </a:lnTo>
                <a:lnTo>
                  <a:pt x="1324" y="208"/>
                </a:lnTo>
                <a:lnTo>
                  <a:pt x="1329" y="229"/>
                </a:lnTo>
                <a:lnTo>
                  <a:pt x="1339" y="249"/>
                </a:lnTo>
                <a:lnTo>
                  <a:pt x="1349" y="266"/>
                </a:lnTo>
                <a:lnTo>
                  <a:pt x="1364" y="278"/>
                </a:lnTo>
                <a:lnTo>
                  <a:pt x="1375" y="278"/>
                </a:lnTo>
                <a:lnTo>
                  <a:pt x="1389" y="278"/>
                </a:lnTo>
                <a:lnTo>
                  <a:pt x="1400" y="280"/>
                </a:lnTo>
                <a:lnTo>
                  <a:pt x="1420" y="246"/>
                </a:lnTo>
                <a:lnTo>
                  <a:pt x="1439" y="209"/>
                </a:lnTo>
                <a:lnTo>
                  <a:pt x="1455" y="173"/>
                </a:lnTo>
                <a:lnTo>
                  <a:pt x="1471" y="138"/>
                </a:lnTo>
                <a:lnTo>
                  <a:pt x="1489" y="104"/>
                </a:lnTo>
                <a:lnTo>
                  <a:pt x="1511" y="71"/>
                </a:lnTo>
                <a:lnTo>
                  <a:pt x="1537" y="42"/>
                </a:lnTo>
                <a:lnTo>
                  <a:pt x="1568" y="18"/>
                </a:lnTo>
                <a:lnTo>
                  <a:pt x="1600" y="22"/>
                </a:lnTo>
                <a:lnTo>
                  <a:pt x="1626" y="29"/>
                </a:lnTo>
                <a:lnTo>
                  <a:pt x="1646" y="44"/>
                </a:lnTo>
                <a:lnTo>
                  <a:pt x="1659" y="62"/>
                </a:lnTo>
                <a:lnTo>
                  <a:pt x="1668" y="82"/>
                </a:lnTo>
                <a:lnTo>
                  <a:pt x="1671" y="108"/>
                </a:lnTo>
                <a:lnTo>
                  <a:pt x="1673" y="133"/>
                </a:lnTo>
                <a:lnTo>
                  <a:pt x="1669" y="162"/>
                </a:lnTo>
                <a:lnTo>
                  <a:pt x="1664" y="191"/>
                </a:lnTo>
                <a:lnTo>
                  <a:pt x="1657" y="220"/>
                </a:lnTo>
                <a:lnTo>
                  <a:pt x="1649" y="249"/>
                </a:lnTo>
                <a:lnTo>
                  <a:pt x="1640" y="278"/>
                </a:lnTo>
                <a:lnTo>
                  <a:pt x="1633" y="304"/>
                </a:lnTo>
                <a:lnTo>
                  <a:pt x="1626" y="329"/>
                </a:lnTo>
                <a:lnTo>
                  <a:pt x="1620" y="349"/>
                </a:lnTo>
                <a:lnTo>
                  <a:pt x="1666" y="408"/>
                </a:lnTo>
                <a:lnTo>
                  <a:pt x="1717" y="458"/>
                </a:lnTo>
                <a:lnTo>
                  <a:pt x="1771" y="502"/>
                </a:lnTo>
                <a:lnTo>
                  <a:pt x="1773" y="504"/>
                </a:lnTo>
                <a:lnTo>
                  <a:pt x="1773" y="508"/>
                </a:lnTo>
                <a:lnTo>
                  <a:pt x="1775" y="511"/>
                </a:lnTo>
                <a:lnTo>
                  <a:pt x="1775" y="515"/>
                </a:lnTo>
                <a:lnTo>
                  <a:pt x="1777" y="517"/>
                </a:lnTo>
                <a:lnTo>
                  <a:pt x="1686" y="535"/>
                </a:lnTo>
                <a:lnTo>
                  <a:pt x="1604" y="557"/>
                </a:lnTo>
                <a:lnTo>
                  <a:pt x="1529" y="580"/>
                </a:lnTo>
                <a:lnTo>
                  <a:pt x="1462" y="606"/>
                </a:lnTo>
                <a:lnTo>
                  <a:pt x="1400" y="635"/>
                </a:lnTo>
                <a:lnTo>
                  <a:pt x="1342" y="666"/>
                </a:lnTo>
                <a:lnTo>
                  <a:pt x="1289" y="700"/>
                </a:lnTo>
                <a:lnTo>
                  <a:pt x="1239" y="735"/>
                </a:lnTo>
                <a:lnTo>
                  <a:pt x="1189" y="773"/>
                </a:lnTo>
                <a:lnTo>
                  <a:pt x="1140" y="813"/>
                </a:lnTo>
                <a:lnTo>
                  <a:pt x="1091" y="857"/>
                </a:lnTo>
                <a:lnTo>
                  <a:pt x="1039" y="908"/>
                </a:lnTo>
                <a:lnTo>
                  <a:pt x="995" y="958"/>
                </a:lnTo>
                <a:lnTo>
                  <a:pt x="955" y="1009"/>
                </a:lnTo>
                <a:lnTo>
                  <a:pt x="919" y="1060"/>
                </a:lnTo>
                <a:lnTo>
                  <a:pt x="880" y="1111"/>
                </a:lnTo>
                <a:lnTo>
                  <a:pt x="877" y="1115"/>
                </a:lnTo>
                <a:lnTo>
                  <a:pt x="871" y="1124"/>
                </a:lnTo>
                <a:lnTo>
                  <a:pt x="866" y="1135"/>
                </a:lnTo>
                <a:lnTo>
                  <a:pt x="860" y="1146"/>
                </a:lnTo>
                <a:lnTo>
                  <a:pt x="855" y="1153"/>
                </a:lnTo>
                <a:lnTo>
                  <a:pt x="851" y="1157"/>
                </a:lnTo>
                <a:lnTo>
                  <a:pt x="855" y="1100"/>
                </a:lnTo>
                <a:lnTo>
                  <a:pt x="855" y="1038"/>
                </a:lnTo>
                <a:lnTo>
                  <a:pt x="851" y="977"/>
                </a:lnTo>
                <a:lnTo>
                  <a:pt x="844" y="913"/>
                </a:lnTo>
                <a:lnTo>
                  <a:pt x="835" y="853"/>
                </a:lnTo>
                <a:lnTo>
                  <a:pt x="826" y="798"/>
                </a:lnTo>
                <a:lnTo>
                  <a:pt x="813" y="751"/>
                </a:lnTo>
                <a:lnTo>
                  <a:pt x="800" y="713"/>
                </a:lnTo>
                <a:lnTo>
                  <a:pt x="809" y="698"/>
                </a:lnTo>
                <a:lnTo>
                  <a:pt x="822" y="678"/>
                </a:lnTo>
                <a:lnTo>
                  <a:pt x="837" y="658"/>
                </a:lnTo>
                <a:lnTo>
                  <a:pt x="853" y="637"/>
                </a:lnTo>
                <a:lnTo>
                  <a:pt x="869" y="615"/>
                </a:lnTo>
                <a:lnTo>
                  <a:pt x="882" y="593"/>
                </a:lnTo>
                <a:lnTo>
                  <a:pt x="891" y="573"/>
                </a:lnTo>
                <a:lnTo>
                  <a:pt x="897" y="555"/>
                </a:lnTo>
                <a:lnTo>
                  <a:pt x="897" y="540"/>
                </a:lnTo>
                <a:lnTo>
                  <a:pt x="840" y="511"/>
                </a:lnTo>
                <a:lnTo>
                  <a:pt x="788" y="484"/>
                </a:lnTo>
                <a:lnTo>
                  <a:pt x="742" y="460"/>
                </a:lnTo>
                <a:lnTo>
                  <a:pt x="704" y="437"/>
                </a:lnTo>
                <a:lnTo>
                  <a:pt x="669" y="415"/>
                </a:lnTo>
                <a:lnTo>
                  <a:pt x="644" y="393"/>
                </a:lnTo>
                <a:lnTo>
                  <a:pt x="624" y="371"/>
                </a:lnTo>
                <a:lnTo>
                  <a:pt x="613" y="348"/>
                </a:lnTo>
                <a:lnTo>
                  <a:pt x="609" y="320"/>
                </a:lnTo>
                <a:lnTo>
                  <a:pt x="615" y="291"/>
                </a:lnTo>
                <a:lnTo>
                  <a:pt x="628" y="258"/>
                </a:lnTo>
                <a:lnTo>
                  <a:pt x="646" y="233"/>
                </a:lnTo>
                <a:lnTo>
                  <a:pt x="666" y="215"/>
                </a:lnTo>
                <a:lnTo>
                  <a:pt x="691" y="206"/>
                </a:lnTo>
                <a:lnTo>
                  <a:pt x="720" y="202"/>
                </a:lnTo>
                <a:lnTo>
                  <a:pt x="755" y="206"/>
                </a:lnTo>
                <a:lnTo>
                  <a:pt x="793" y="215"/>
                </a:lnTo>
                <a:lnTo>
                  <a:pt x="837" y="231"/>
                </a:lnTo>
                <a:lnTo>
                  <a:pt x="886" y="251"/>
                </a:lnTo>
                <a:lnTo>
                  <a:pt x="940" y="277"/>
                </a:lnTo>
                <a:lnTo>
                  <a:pt x="1000" y="308"/>
                </a:lnTo>
                <a:lnTo>
                  <a:pt x="1066" y="340"/>
                </a:lnTo>
                <a:lnTo>
                  <a:pt x="1137" y="378"/>
                </a:lnTo>
                <a:lnTo>
                  <a:pt x="1144" y="375"/>
                </a:lnTo>
                <a:lnTo>
                  <a:pt x="1142" y="338"/>
                </a:lnTo>
                <a:lnTo>
                  <a:pt x="1137" y="302"/>
                </a:lnTo>
                <a:lnTo>
                  <a:pt x="1129" y="264"/>
                </a:lnTo>
                <a:lnTo>
                  <a:pt x="1122" y="228"/>
                </a:lnTo>
                <a:lnTo>
                  <a:pt x="1115" y="189"/>
                </a:lnTo>
                <a:lnTo>
                  <a:pt x="1109" y="155"/>
                </a:lnTo>
                <a:lnTo>
                  <a:pt x="1106" y="120"/>
                </a:lnTo>
                <a:lnTo>
                  <a:pt x="1106" y="89"/>
                </a:lnTo>
                <a:lnTo>
                  <a:pt x="1111" y="62"/>
                </a:lnTo>
                <a:lnTo>
                  <a:pt x="1120" y="38"/>
                </a:lnTo>
                <a:lnTo>
                  <a:pt x="1137" y="18"/>
                </a:lnTo>
                <a:lnTo>
                  <a:pt x="1160" y="4"/>
                </a:lnTo>
                <a:lnTo>
                  <a:pt x="120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2701"/>
          </a:p>
        </p:txBody>
      </p:sp>
      <p:sp>
        <p:nvSpPr>
          <p:cNvPr id="20" name="Freeform 9">
            <a:extLst>
              <a:ext uri="{FF2B5EF4-FFF2-40B4-BE49-F238E27FC236}">
                <a16:creationId xmlns:a16="http://schemas.microsoft.com/office/drawing/2014/main" id="{9DBDA35E-55A0-479D-B44B-2D1D3E40EF6B}"/>
              </a:ext>
            </a:extLst>
          </p:cNvPr>
          <p:cNvSpPr>
            <a:spLocks noEditPoints="1"/>
          </p:cNvSpPr>
          <p:nvPr/>
        </p:nvSpPr>
        <p:spPr bwMode="auto">
          <a:xfrm>
            <a:off x="1388538" y="2311150"/>
            <a:ext cx="535648" cy="356790"/>
          </a:xfrm>
          <a:custGeom>
            <a:avLst/>
            <a:gdLst>
              <a:gd name="T0" fmla="*/ 1182 w 4436"/>
              <a:gd name="T1" fmla="*/ 1064 h 3111"/>
              <a:gd name="T2" fmla="*/ 1302 w 4436"/>
              <a:gd name="T3" fmla="*/ 1351 h 3111"/>
              <a:gd name="T4" fmla="*/ 1236 w 4436"/>
              <a:gd name="T5" fmla="*/ 1649 h 3111"/>
              <a:gd name="T6" fmla="*/ 976 w 4436"/>
              <a:gd name="T7" fmla="*/ 1793 h 3111"/>
              <a:gd name="T8" fmla="*/ 702 w 4436"/>
              <a:gd name="T9" fmla="*/ 1633 h 3111"/>
              <a:gd name="T10" fmla="*/ 611 w 4436"/>
              <a:gd name="T11" fmla="*/ 1300 h 3111"/>
              <a:gd name="T12" fmla="*/ 744 w 4436"/>
              <a:gd name="T13" fmla="*/ 1027 h 3111"/>
              <a:gd name="T14" fmla="*/ 3564 w 4436"/>
              <a:gd name="T15" fmla="*/ 958 h 3111"/>
              <a:gd name="T16" fmla="*/ 3798 w 4436"/>
              <a:gd name="T17" fmla="*/ 1113 h 3111"/>
              <a:gd name="T18" fmla="*/ 3851 w 4436"/>
              <a:gd name="T19" fmla="*/ 1396 h 3111"/>
              <a:gd name="T20" fmla="*/ 3749 w 4436"/>
              <a:gd name="T21" fmla="*/ 1671 h 3111"/>
              <a:gd name="T22" fmla="*/ 3520 w 4436"/>
              <a:gd name="T23" fmla="*/ 1795 h 3111"/>
              <a:gd name="T24" fmla="*/ 3235 w 4436"/>
              <a:gd name="T25" fmla="*/ 1644 h 3111"/>
              <a:gd name="T26" fmla="*/ 3167 w 4436"/>
              <a:gd name="T27" fmla="*/ 1302 h 3111"/>
              <a:gd name="T28" fmla="*/ 3325 w 4436"/>
              <a:gd name="T29" fmla="*/ 1027 h 3111"/>
              <a:gd name="T30" fmla="*/ 2318 w 4436"/>
              <a:gd name="T31" fmla="*/ 2 h 3111"/>
              <a:gd name="T32" fmla="*/ 2613 w 4436"/>
              <a:gd name="T33" fmla="*/ 102 h 3111"/>
              <a:gd name="T34" fmla="*/ 2871 w 4436"/>
              <a:gd name="T35" fmla="*/ 233 h 3111"/>
              <a:gd name="T36" fmla="*/ 3215 w 4436"/>
              <a:gd name="T37" fmla="*/ 218 h 3111"/>
              <a:gd name="T38" fmla="*/ 3642 w 4436"/>
              <a:gd name="T39" fmla="*/ 153 h 3111"/>
              <a:gd name="T40" fmla="*/ 4082 w 4436"/>
              <a:gd name="T41" fmla="*/ 240 h 3111"/>
              <a:gd name="T42" fmla="*/ 4364 w 4436"/>
              <a:gd name="T43" fmla="*/ 467 h 3111"/>
              <a:gd name="T44" fmla="*/ 4418 w 4436"/>
              <a:gd name="T45" fmla="*/ 884 h 3111"/>
              <a:gd name="T46" fmla="*/ 4222 w 4436"/>
              <a:gd name="T47" fmla="*/ 1284 h 3111"/>
              <a:gd name="T48" fmla="*/ 3955 w 4436"/>
              <a:gd name="T49" fmla="*/ 1565 h 3111"/>
              <a:gd name="T50" fmla="*/ 3944 w 4436"/>
              <a:gd name="T51" fmla="*/ 1400 h 3111"/>
              <a:gd name="T52" fmla="*/ 3880 w 4436"/>
              <a:gd name="T53" fmla="*/ 1027 h 3111"/>
              <a:gd name="T54" fmla="*/ 4071 w 4436"/>
              <a:gd name="T55" fmla="*/ 1022 h 3111"/>
              <a:gd name="T56" fmla="*/ 4236 w 4436"/>
              <a:gd name="T57" fmla="*/ 831 h 3111"/>
              <a:gd name="T58" fmla="*/ 4167 w 4436"/>
              <a:gd name="T59" fmla="*/ 562 h 3111"/>
              <a:gd name="T60" fmla="*/ 3938 w 4436"/>
              <a:gd name="T61" fmla="*/ 438 h 3111"/>
              <a:gd name="T62" fmla="*/ 3584 w 4436"/>
              <a:gd name="T63" fmla="*/ 431 h 3111"/>
              <a:gd name="T64" fmla="*/ 3165 w 4436"/>
              <a:gd name="T65" fmla="*/ 582 h 3111"/>
              <a:gd name="T66" fmla="*/ 2933 w 4436"/>
              <a:gd name="T67" fmla="*/ 918 h 3111"/>
              <a:gd name="T68" fmla="*/ 2865 w 4436"/>
              <a:gd name="T69" fmla="*/ 1396 h 3111"/>
              <a:gd name="T70" fmla="*/ 2738 w 4436"/>
              <a:gd name="T71" fmla="*/ 1847 h 3111"/>
              <a:gd name="T72" fmla="*/ 2513 w 4436"/>
              <a:gd name="T73" fmla="*/ 2264 h 3111"/>
              <a:gd name="T74" fmla="*/ 2347 w 4436"/>
              <a:gd name="T75" fmla="*/ 2738 h 3111"/>
              <a:gd name="T76" fmla="*/ 2309 w 4436"/>
              <a:gd name="T77" fmla="*/ 3084 h 3111"/>
              <a:gd name="T78" fmla="*/ 2198 w 4436"/>
              <a:gd name="T79" fmla="*/ 3104 h 3111"/>
              <a:gd name="T80" fmla="*/ 2155 w 4436"/>
              <a:gd name="T81" fmla="*/ 2942 h 3111"/>
              <a:gd name="T82" fmla="*/ 2029 w 4436"/>
              <a:gd name="T83" fmla="*/ 2424 h 3111"/>
              <a:gd name="T84" fmla="*/ 1798 w 4436"/>
              <a:gd name="T85" fmla="*/ 2005 h 3111"/>
              <a:gd name="T86" fmla="*/ 1615 w 4436"/>
              <a:gd name="T87" fmla="*/ 1584 h 3111"/>
              <a:gd name="T88" fmla="*/ 1542 w 4436"/>
              <a:gd name="T89" fmla="*/ 1105 h 3111"/>
              <a:gd name="T90" fmla="*/ 1407 w 4436"/>
              <a:gd name="T91" fmla="*/ 691 h 3111"/>
              <a:gd name="T92" fmla="*/ 1093 w 4436"/>
              <a:gd name="T93" fmla="*/ 475 h 3111"/>
              <a:gd name="T94" fmla="*/ 640 w 4436"/>
              <a:gd name="T95" fmla="*/ 424 h 3111"/>
              <a:gd name="T96" fmla="*/ 360 w 4436"/>
              <a:gd name="T97" fmla="*/ 509 h 3111"/>
              <a:gd name="T98" fmla="*/ 191 w 4436"/>
              <a:gd name="T99" fmla="*/ 715 h 3111"/>
              <a:gd name="T100" fmla="*/ 260 w 4436"/>
              <a:gd name="T101" fmla="*/ 965 h 3111"/>
              <a:gd name="T102" fmla="*/ 451 w 4436"/>
              <a:gd name="T103" fmla="*/ 1044 h 3111"/>
              <a:gd name="T104" fmla="*/ 513 w 4436"/>
              <a:gd name="T105" fmla="*/ 1213 h 3111"/>
              <a:gd name="T106" fmla="*/ 547 w 4436"/>
              <a:gd name="T107" fmla="*/ 1607 h 3111"/>
              <a:gd name="T108" fmla="*/ 204 w 4436"/>
              <a:gd name="T109" fmla="*/ 1264 h 3111"/>
              <a:gd name="T110" fmla="*/ 16 w 4436"/>
              <a:gd name="T111" fmla="*/ 889 h 3111"/>
              <a:gd name="T112" fmla="*/ 69 w 4436"/>
              <a:gd name="T113" fmla="*/ 493 h 3111"/>
              <a:gd name="T114" fmla="*/ 371 w 4436"/>
              <a:gd name="T115" fmla="*/ 240 h 3111"/>
              <a:gd name="T116" fmla="*/ 815 w 4436"/>
              <a:gd name="T117" fmla="*/ 145 h 3111"/>
              <a:gd name="T118" fmla="*/ 1333 w 4436"/>
              <a:gd name="T119" fmla="*/ 215 h 3111"/>
              <a:gd name="T120" fmla="*/ 1669 w 4436"/>
              <a:gd name="T121" fmla="*/ 235 h 3111"/>
              <a:gd name="T122" fmla="*/ 1876 w 4436"/>
              <a:gd name="T123" fmla="*/ 115 h 3111"/>
              <a:gd name="T124" fmla="*/ 2125 w 4436"/>
              <a:gd name="T125" fmla="*/ 9 h 3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6" h="3111">
                <a:moveTo>
                  <a:pt x="951" y="956"/>
                </a:moveTo>
                <a:lnTo>
                  <a:pt x="1005" y="964"/>
                </a:lnTo>
                <a:lnTo>
                  <a:pt x="1056" y="978"/>
                </a:lnTo>
                <a:lnTo>
                  <a:pt x="1104" y="1002"/>
                </a:lnTo>
                <a:lnTo>
                  <a:pt x="1144" y="1029"/>
                </a:lnTo>
                <a:lnTo>
                  <a:pt x="1182" y="1064"/>
                </a:lnTo>
                <a:lnTo>
                  <a:pt x="1213" y="1104"/>
                </a:lnTo>
                <a:lnTo>
                  <a:pt x="1240" y="1147"/>
                </a:lnTo>
                <a:lnTo>
                  <a:pt x="1264" y="1196"/>
                </a:lnTo>
                <a:lnTo>
                  <a:pt x="1282" y="1245"/>
                </a:lnTo>
                <a:lnTo>
                  <a:pt x="1295" y="1298"/>
                </a:lnTo>
                <a:lnTo>
                  <a:pt x="1302" y="1351"/>
                </a:lnTo>
                <a:lnTo>
                  <a:pt x="1304" y="1404"/>
                </a:lnTo>
                <a:lnTo>
                  <a:pt x="1302" y="1458"/>
                </a:lnTo>
                <a:lnTo>
                  <a:pt x="1293" y="1509"/>
                </a:lnTo>
                <a:lnTo>
                  <a:pt x="1280" y="1560"/>
                </a:lnTo>
                <a:lnTo>
                  <a:pt x="1262" y="1605"/>
                </a:lnTo>
                <a:lnTo>
                  <a:pt x="1236" y="1649"/>
                </a:lnTo>
                <a:lnTo>
                  <a:pt x="1207" y="1689"/>
                </a:lnTo>
                <a:lnTo>
                  <a:pt x="1173" y="1724"/>
                </a:lnTo>
                <a:lnTo>
                  <a:pt x="1131" y="1751"/>
                </a:lnTo>
                <a:lnTo>
                  <a:pt x="1084" y="1773"/>
                </a:lnTo>
                <a:lnTo>
                  <a:pt x="1033" y="1787"/>
                </a:lnTo>
                <a:lnTo>
                  <a:pt x="976" y="1793"/>
                </a:lnTo>
                <a:lnTo>
                  <a:pt x="922" y="1785"/>
                </a:lnTo>
                <a:lnTo>
                  <a:pt x="871" y="1771"/>
                </a:lnTo>
                <a:lnTo>
                  <a:pt x="822" y="1747"/>
                </a:lnTo>
                <a:lnTo>
                  <a:pt x="778" y="1715"/>
                </a:lnTo>
                <a:lnTo>
                  <a:pt x="738" y="1676"/>
                </a:lnTo>
                <a:lnTo>
                  <a:pt x="702" y="1633"/>
                </a:lnTo>
                <a:lnTo>
                  <a:pt x="671" y="1584"/>
                </a:lnTo>
                <a:lnTo>
                  <a:pt x="645" y="1531"/>
                </a:lnTo>
                <a:lnTo>
                  <a:pt x="627" y="1475"/>
                </a:lnTo>
                <a:lnTo>
                  <a:pt x="615" y="1418"/>
                </a:lnTo>
                <a:lnTo>
                  <a:pt x="609" y="1360"/>
                </a:lnTo>
                <a:lnTo>
                  <a:pt x="611" y="1300"/>
                </a:lnTo>
                <a:lnTo>
                  <a:pt x="620" y="1244"/>
                </a:lnTo>
                <a:lnTo>
                  <a:pt x="636" y="1185"/>
                </a:lnTo>
                <a:lnTo>
                  <a:pt x="656" y="1135"/>
                </a:lnTo>
                <a:lnTo>
                  <a:pt x="680" y="1093"/>
                </a:lnTo>
                <a:lnTo>
                  <a:pt x="709" y="1056"/>
                </a:lnTo>
                <a:lnTo>
                  <a:pt x="744" y="1027"/>
                </a:lnTo>
                <a:lnTo>
                  <a:pt x="785" y="1002"/>
                </a:lnTo>
                <a:lnTo>
                  <a:pt x="835" y="978"/>
                </a:lnTo>
                <a:lnTo>
                  <a:pt x="893" y="960"/>
                </a:lnTo>
                <a:lnTo>
                  <a:pt x="951" y="956"/>
                </a:lnTo>
                <a:close/>
                <a:moveTo>
                  <a:pt x="3504" y="955"/>
                </a:moveTo>
                <a:lnTo>
                  <a:pt x="3564" y="958"/>
                </a:lnTo>
                <a:lnTo>
                  <a:pt x="3616" y="969"/>
                </a:lnTo>
                <a:lnTo>
                  <a:pt x="3664" y="987"/>
                </a:lnTo>
                <a:lnTo>
                  <a:pt x="3705" y="1011"/>
                </a:lnTo>
                <a:lnTo>
                  <a:pt x="3742" y="1040"/>
                </a:lnTo>
                <a:lnTo>
                  <a:pt x="3773" y="1075"/>
                </a:lnTo>
                <a:lnTo>
                  <a:pt x="3798" y="1113"/>
                </a:lnTo>
                <a:lnTo>
                  <a:pt x="3818" y="1155"/>
                </a:lnTo>
                <a:lnTo>
                  <a:pt x="3835" y="1200"/>
                </a:lnTo>
                <a:lnTo>
                  <a:pt x="3845" y="1247"/>
                </a:lnTo>
                <a:lnTo>
                  <a:pt x="3853" y="1296"/>
                </a:lnTo>
                <a:lnTo>
                  <a:pt x="3853" y="1347"/>
                </a:lnTo>
                <a:lnTo>
                  <a:pt x="3851" y="1396"/>
                </a:lnTo>
                <a:lnTo>
                  <a:pt x="3844" y="1447"/>
                </a:lnTo>
                <a:lnTo>
                  <a:pt x="3833" y="1496"/>
                </a:lnTo>
                <a:lnTo>
                  <a:pt x="3818" y="1544"/>
                </a:lnTo>
                <a:lnTo>
                  <a:pt x="3798" y="1589"/>
                </a:lnTo>
                <a:lnTo>
                  <a:pt x="3775" y="1633"/>
                </a:lnTo>
                <a:lnTo>
                  <a:pt x="3749" y="1671"/>
                </a:lnTo>
                <a:lnTo>
                  <a:pt x="3718" y="1705"/>
                </a:lnTo>
                <a:lnTo>
                  <a:pt x="3685" y="1736"/>
                </a:lnTo>
                <a:lnTo>
                  <a:pt x="3649" y="1760"/>
                </a:lnTo>
                <a:lnTo>
                  <a:pt x="3609" y="1778"/>
                </a:lnTo>
                <a:lnTo>
                  <a:pt x="3565" y="1791"/>
                </a:lnTo>
                <a:lnTo>
                  <a:pt x="3520" y="1795"/>
                </a:lnTo>
                <a:lnTo>
                  <a:pt x="3473" y="1791"/>
                </a:lnTo>
                <a:lnTo>
                  <a:pt x="3413" y="1776"/>
                </a:lnTo>
                <a:lnTo>
                  <a:pt x="3360" y="1755"/>
                </a:lnTo>
                <a:lnTo>
                  <a:pt x="3313" y="1724"/>
                </a:lnTo>
                <a:lnTo>
                  <a:pt x="3271" y="1687"/>
                </a:lnTo>
                <a:lnTo>
                  <a:pt x="3235" y="1644"/>
                </a:lnTo>
                <a:lnTo>
                  <a:pt x="3205" y="1596"/>
                </a:lnTo>
                <a:lnTo>
                  <a:pt x="3184" y="1544"/>
                </a:lnTo>
                <a:lnTo>
                  <a:pt x="3169" y="1487"/>
                </a:lnTo>
                <a:lnTo>
                  <a:pt x="3160" y="1427"/>
                </a:lnTo>
                <a:lnTo>
                  <a:pt x="3160" y="1365"/>
                </a:lnTo>
                <a:lnTo>
                  <a:pt x="3167" y="1302"/>
                </a:lnTo>
                <a:lnTo>
                  <a:pt x="3184" y="1238"/>
                </a:lnTo>
                <a:lnTo>
                  <a:pt x="3207" y="1175"/>
                </a:lnTo>
                <a:lnTo>
                  <a:pt x="3233" y="1127"/>
                </a:lnTo>
                <a:lnTo>
                  <a:pt x="3260" y="1087"/>
                </a:lnTo>
                <a:lnTo>
                  <a:pt x="3291" y="1053"/>
                </a:lnTo>
                <a:lnTo>
                  <a:pt x="3325" y="1027"/>
                </a:lnTo>
                <a:lnTo>
                  <a:pt x="3362" y="1004"/>
                </a:lnTo>
                <a:lnTo>
                  <a:pt x="3405" y="985"/>
                </a:lnTo>
                <a:lnTo>
                  <a:pt x="3451" y="969"/>
                </a:lnTo>
                <a:lnTo>
                  <a:pt x="3504" y="955"/>
                </a:lnTo>
                <a:close/>
                <a:moveTo>
                  <a:pt x="2253" y="0"/>
                </a:moveTo>
                <a:lnTo>
                  <a:pt x="2318" y="2"/>
                </a:lnTo>
                <a:lnTo>
                  <a:pt x="2378" y="9"/>
                </a:lnTo>
                <a:lnTo>
                  <a:pt x="2433" y="22"/>
                </a:lnTo>
                <a:lnTo>
                  <a:pt x="2482" y="38"/>
                </a:lnTo>
                <a:lnTo>
                  <a:pt x="2529" y="58"/>
                </a:lnTo>
                <a:lnTo>
                  <a:pt x="2571" y="80"/>
                </a:lnTo>
                <a:lnTo>
                  <a:pt x="2613" y="102"/>
                </a:lnTo>
                <a:lnTo>
                  <a:pt x="2653" y="127"/>
                </a:lnTo>
                <a:lnTo>
                  <a:pt x="2693" y="151"/>
                </a:lnTo>
                <a:lnTo>
                  <a:pt x="2735" y="175"/>
                </a:lnTo>
                <a:lnTo>
                  <a:pt x="2776" y="196"/>
                </a:lnTo>
                <a:lnTo>
                  <a:pt x="2822" y="216"/>
                </a:lnTo>
                <a:lnTo>
                  <a:pt x="2871" y="233"/>
                </a:lnTo>
                <a:lnTo>
                  <a:pt x="2924" y="247"/>
                </a:lnTo>
                <a:lnTo>
                  <a:pt x="2982" y="255"/>
                </a:lnTo>
                <a:lnTo>
                  <a:pt x="3042" y="253"/>
                </a:lnTo>
                <a:lnTo>
                  <a:pt x="3100" y="245"/>
                </a:lnTo>
                <a:lnTo>
                  <a:pt x="3158" y="233"/>
                </a:lnTo>
                <a:lnTo>
                  <a:pt x="3215" y="218"/>
                </a:lnTo>
                <a:lnTo>
                  <a:pt x="3267" y="204"/>
                </a:lnTo>
                <a:lnTo>
                  <a:pt x="3316" y="191"/>
                </a:lnTo>
                <a:lnTo>
                  <a:pt x="3393" y="175"/>
                </a:lnTo>
                <a:lnTo>
                  <a:pt x="3473" y="162"/>
                </a:lnTo>
                <a:lnTo>
                  <a:pt x="3556" y="155"/>
                </a:lnTo>
                <a:lnTo>
                  <a:pt x="3642" y="153"/>
                </a:lnTo>
                <a:lnTo>
                  <a:pt x="3727" y="156"/>
                </a:lnTo>
                <a:lnTo>
                  <a:pt x="3809" y="164"/>
                </a:lnTo>
                <a:lnTo>
                  <a:pt x="3887" y="176"/>
                </a:lnTo>
                <a:lnTo>
                  <a:pt x="3960" y="195"/>
                </a:lnTo>
                <a:lnTo>
                  <a:pt x="4022" y="216"/>
                </a:lnTo>
                <a:lnTo>
                  <a:pt x="4082" y="240"/>
                </a:lnTo>
                <a:lnTo>
                  <a:pt x="4138" y="269"/>
                </a:lnTo>
                <a:lnTo>
                  <a:pt x="4193" y="300"/>
                </a:lnTo>
                <a:lnTo>
                  <a:pt x="4244" y="335"/>
                </a:lnTo>
                <a:lnTo>
                  <a:pt x="4289" y="375"/>
                </a:lnTo>
                <a:lnTo>
                  <a:pt x="4329" y="418"/>
                </a:lnTo>
                <a:lnTo>
                  <a:pt x="4364" y="467"/>
                </a:lnTo>
                <a:lnTo>
                  <a:pt x="4398" y="533"/>
                </a:lnTo>
                <a:lnTo>
                  <a:pt x="4420" y="602"/>
                </a:lnTo>
                <a:lnTo>
                  <a:pt x="4433" y="671"/>
                </a:lnTo>
                <a:lnTo>
                  <a:pt x="4436" y="742"/>
                </a:lnTo>
                <a:lnTo>
                  <a:pt x="4431" y="813"/>
                </a:lnTo>
                <a:lnTo>
                  <a:pt x="4418" y="884"/>
                </a:lnTo>
                <a:lnTo>
                  <a:pt x="4398" y="955"/>
                </a:lnTo>
                <a:lnTo>
                  <a:pt x="4371" y="1024"/>
                </a:lnTo>
                <a:lnTo>
                  <a:pt x="4340" y="1091"/>
                </a:lnTo>
                <a:lnTo>
                  <a:pt x="4304" y="1158"/>
                </a:lnTo>
                <a:lnTo>
                  <a:pt x="4265" y="1222"/>
                </a:lnTo>
                <a:lnTo>
                  <a:pt x="4222" y="1284"/>
                </a:lnTo>
                <a:lnTo>
                  <a:pt x="4178" y="1342"/>
                </a:lnTo>
                <a:lnTo>
                  <a:pt x="4133" y="1396"/>
                </a:lnTo>
                <a:lnTo>
                  <a:pt x="4087" y="1445"/>
                </a:lnTo>
                <a:lnTo>
                  <a:pt x="4042" y="1491"/>
                </a:lnTo>
                <a:lnTo>
                  <a:pt x="3996" y="1531"/>
                </a:lnTo>
                <a:lnTo>
                  <a:pt x="3955" y="1565"/>
                </a:lnTo>
                <a:lnTo>
                  <a:pt x="3916" y="1595"/>
                </a:lnTo>
                <a:lnTo>
                  <a:pt x="3904" y="1595"/>
                </a:lnTo>
                <a:lnTo>
                  <a:pt x="3904" y="1591"/>
                </a:lnTo>
                <a:lnTo>
                  <a:pt x="3924" y="1531"/>
                </a:lnTo>
                <a:lnTo>
                  <a:pt x="3936" y="1467"/>
                </a:lnTo>
                <a:lnTo>
                  <a:pt x="3944" y="1400"/>
                </a:lnTo>
                <a:lnTo>
                  <a:pt x="3944" y="1333"/>
                </a:lnTo>
                <a:lnTo>
                  <a:pt x="3940" y="1265"/>
                </a:lnTo>
                <a:lnTo>
                  <a:pt x="3933" y="1200"/>
                </a:lnTo>
                <a:lnTo>
                  <a:pt x="3918" y="1138"/>
                </a:lnTo>
                <a:lnTo>
                  <a:pt x="3902" y="1080"/>
                </a:lnTo>
                <a:lnTo>
                  <a:pt x="3880" y="1027"/>
                </a:lnTo>
                <a:lnTo>
                  <a:pt x="3880" y="1024"/>
                </a:lnTo>
                <a:lnTo>
                  <a:pt x="3916" y="1025"/>
                </a:lnTo>
                <a:lnTo>
                  <a:pt x="3955" y="1027"/>
                </a:lnTo>
                <a:lnTo>
                  <a:pt x="3993" y="1027"/>
                </a:lnTo>
                <a:lnTo>
                  <a:pt x="4033" y="1025"/>
                </a:lnTo>
                <a:lnTo>
                  <a:pt x="4071" y="1022"/>
                </a:lnTo>
                <a:lnTo>
                  <a:pt x="4107" y="1016"/>
                </a:lnTo>
                <a:lnTo>
                  <a:pt x="4140" y="1005"/>
                </a:lnTo>
                <a:lnTo>
                  <a:pt x="4171" y="993"/>
                </a:lnTo>
                <a:lnTo>
                  <a:pt x="4195" y="976"/>
                </a:lnTo>
                <a:lnTo>
                  <a:pt x="4213" y="955"/>
                </a:lnTo>
                <a:lnTo>
                  <a:pt x="4236" y="831"/>
                </a:lnTo>
                <a:lnTo>
                  <a:pt x="4242" y="775"/>
                </a:lnTo>
                <a:lnTo>
                  <a:pt x="4240" y="724"/>
                </a:lnTo>
                <a:lnTo>
                  <a:pt x="4231" y="676"/>
                </a:lnTo>
                <a:lnTo>
                  <a:pt x="4215" y="635"/>
                </a:lnTo>
                <a:lnTo>
                  <a:pt x="4193" y="596"/>
                </a:lnTo>
                <a:lnTo>
                  <a:pt x="4167" y="562"/>
                </a:lnTo>
                <a:lnTo>
                  <a:pt x="4136" y="533"/>
                </a:lnTo>
                <a:lnTo>
                  <a:pt x="4102" y="505"/>
                </a:lnTo>
                <a:lnTo>
                  <a:pt x="4065" y="484"/>
                </a:lnTo>
                <a:lnTo>
                  <a:pt x="4027" y="465"/>
                </a:lnTo>
                <a:lnTo>
                  <a:pt x="3987" y="451"/>
                </a:lnTo>
                <a:lnTo>
                  <a:pt x="3938" y="438"/>
                </a:lnTo>
                <a:lnTo>
                  <a:pt x="3884" y="427"/>
                </a:lnTo>
                <a:lnTo>
                  <a:pt x="3824" y="422"/>
                </a:lnTo>
                <a:lnTo>
                  <a:pt x="3762" y="418"/>
                </a:lnTo>
                <a:lnTo>
                  <a:pt x="3700" y="418"/>
                </a:lnTo>
                <a:lnTo>
                  <a:pt x="3640" y="424"/>
                </a:lnTo>
                <a:lnTo>
                  <a:pt x="3584" y="431"/>
                </a:lnTo>
                <a:lnTo>
                  <a:pt x="3500" y="449"/>
                </a:lnTo>
                <a:lnTo>
                  <a:pt x="3424" y="467"/>
                </a:lnTo>
                <a:lnTo>
                  <a:pt x="3351" y="491"/>
                </a:lnTo>
                <a:lnTo>
                  <a:pt x="3284" y="516"/>
                </a:lnTo>
                <a:lnTo>
                  <a:pt x="3222" y="547"/>
                </a:lnTo>
                <a:lnTo>
                  <a:pt x="3165" y="582"/>
                </a:lnTo>
                <a:lnTo>
                  <a:pt x="3113" y="622"/>
                </a:lnTo>
                <a:lnTo>
                  <a:pt x="3067" y="669"/>
                </a:lnTo>
                <a:lnTo>
                  <a:pt x="3025" y="720"/>
                </a:lnTo>
                <a:lnTo>
                  <a:pt x="2989" y="780"/>
                </a:lnTo>
                <a:lnTo>
                  <a:pt x="2958" y="845"/>
                </a:lnTo>
                <a:lnTo>
                  <a:pt x="2933" y="918"/>
                </a:lnTo>
                <a:lnTo>
                  <a:pt x="2913" y="993"/>
                </a:lnTo>
                <a:lnTo>
                  <a:pt x="2900" y="1069"/>
                </a:lnTo>
                <a:lnTo>
                  <a:pt x="2889" y="1151"/>
                </a:lnTo>
                <a:lnTo>
                  <a:pt x="2882" y="1231"/>
                </a:lnTo>
                <a:lnTo>
                  <a:pt x="2875" y="1315"/>
                </a:lnTo>
                <a:lnTo>
                  <a:pt x="2865" y="1396"/>
                </a:lnTo>
                <a:lnTo>
                  <a:pt x="2856" y="1476"/>
                </a:lnTo>
                <a:lnTo>
                  <a:pt x="2844" y="1555"/>
                </a:lnTo>
                <a:lnTo>
                  <a:pt x="2827" y="1629"/>
                </a:lnTo>
                <a:lnTo>
                  <a:pt x="2804" y="1698"/>
                </a:lnTo>
                <a:lnTo>
                  <a:pt x="2773" y="1775"/>
                </a:lnTo>
                <a:lnTo>
                  <a:pt x="2738" y="1847"/>
                </a:lnTo>
                <a:lnTo>
                  <a:pt x="2702" y="1918"/>
                </a:lnTo>
                <a:lnTo>
                  <a:pt x="2664" y="1987"/>
                </a:lnTo>
                <a:lnTo>
                  <a:pt x="2625" y="2056"/>
                </a:lnTo>
                <a:lnTo>
                  <a:pt x="2587" y="2124"/>
                </a:lnTo>
                <a:lnTo>
                  <a:pt x="2549" y="2193"/>
                </a:lnTo>
                <a:lnTo>
                  <a:pt x="2513" y="2264"/>
                </a:lnTo>
                <a:lnTo>
                  <a:pt x="2476" y="2335"/>
                </a:lnTo>
                <a:lnTo>
                  <a:pt x="2444" y="2409"/>
                </a:lnTo>
                <a:lnTo>
                  <a:pt x="2415" y="2485"/>
                </a:lnTo>
                <a:lnTo>
                  <a:pt x="2387" y="2565"/>
                </a:lnTo>
                <a:lnTo>
                  <a:pt x="2365" y="2649"/>
                </a:lnTo>
                <a:lnTo>
                  <a:pt x="2347" y="2738"/>
                </a:lnTo>
                <a:lnTo>
                  <a:pt x="2336" y="2833"/>
                </a:lnTo>
                <a:lnTo>
                  <a:pt x="2331" y="2933"/>
                </a:lnTo>
                <a:lnTo>
                  <a:pt x="2333" y="3038"/>
                </a:lnTo>
                <a:lnTo>
                  <a:pt x="2324" y="3056"/>
                </a:lnTo>
                <a:lnTo>
                  <a:pt x="2316" y="3071"/>
                </a:lnTo>
                <a:lnTo>
                  <a:pt x="2309" y="3084"/>
                </a:lnTo>
                <a:lnTo>
                  <a:pt x="2300" y="3095"/>
                </a:lnTo>
                <a:lnTo>
                  <a:pt x="2287" y="3104"/>
                </a:lnTo>
                <a:lnTo>
                  <a:pt x="2269" y="3109"/>
                </a:lnTo>
                <a:lnTo>
                  <a:pt x="2244" y="3111"/>
                </a:lnTo>
                <a:lnTo>
                  <a:pt x="2218" y="3109"/>
                </a:lnTo>
                <a:lnTo>
                  <a:pt x="2198" y="3104"/>
                </a:lnTo>
                <a:lnTo>
                  <a:pt x="2184" y="3096"/>
                </a:lnTo>
                <a:lnTo>
                  <a:pt x="2173" y="3085"/>
                </a:lnTo>
                <a:lnTo>
                  <a:pt x="2165" y="3073"/>
                </a:lnTo>
                <a:lnTo>
                  <a:pt x="2160" y="3060"/>
                </a:lnTo>
                <a:lnTo>
                  <a:pt x="2156" y="3047"/>
                </a:lnTo>
                <a:lnTo>
                  <a:pt x="2155" y="2942"/>
                </a:lnTo>
                <a:lnTo>
                  <a:pt x="2147" y="2844"/>
                </a:lnTo>
                <a:lnTo>
                  <a:pt x="2133" y="2749"/>
                </a:lnTo>
                <a:lnTo>
                  <a:pt x="2115" y="2662"/>
                </a:lnTo>
                <a:lnTo>
                  <a:pt x="2089" y="2578"/>
                </a:lnTo>
                <a:lnTo>
                  <a:pt x="2062" y="2498"/>
                </a:lnTo>
                <a:lnTo>
                  <a:pt x="2029" y="2424"/>
                </a:lnTo>
                <a:lnTo>
                  <a:pt x="1995" y="2349"/>
                </a:lnTo>
                <a:lnTo>
                  <a:pt x="1956" y="2278"/>
                </a:lnTo>
                <a:lnTo>
                  <a:pt x="1918" y="2209"/>
                </a:lnTo>
                <a:lnTo>
                  <a:pt x="1878" y="2142"/>
                </a:lnTo>
                <a:lnTo>
                  <a:pt x="1838" y="2073"/>
                </a:lnTo>
                <a:lnTo>
                  <a:pt x="1798" y="2005"/>
                </a:lnTo>
                <a:lnTo>
                  <a:pt x="1760" y="1936"/>
                </a:lnTo>
                <a:lnTo>
                  <a:pt x="1724" y="1865"/>
                </a:lnTo>
                <a:lnTo>
                  <a:pt x="1687" y="1795"/>
                </a:lnTo>
                <a:lnTo>
                  <a:pt x="1656" y="1720"/>
                </a:lnTo>
                <a:lnTo>
                  <a:pt x="1633" y="1653"/>
                </a:lnTo>
                <a:lnTo>
                  <a:pt x="1615" y="1584"/>
                </a:lnTo>
                <a:lnTo>
                  <a:pt x="1600" y="1507"/>
                </a:lnTo>
                <a:lnTo>
                  <a:pt x="1587" y="1429"/>
                </a:lnTo>
                <a:lnTo>
                  <a:pt x="1575" y="1349"/>
                </a:lnTo>
                <a:lnTo>
                  <a:pt x="1565" y="1267"/>
                </a:lnTo>
                <a:lnTo>
                  <a:pt x="1555" y="1185"/>
                </a:lnTo>
                <a:lnTo>
                  <a:pt x="1542" y="1105"/>
                </a:lnTo>
                <a:lnTo>
                  <a:pt x="1529" y="1025"/>
                </a:lnTo>
                <a:lnTo>
                  <a:pt x="1515" y="949"/>
                </a:lnTo>
                <a:lnTo>
                  <a:pt x="1495" y="876"/>
                </a:lnTo>
                <a:lnTo>
                  <a:pt x="1471" y="809"/>
                </a:lnTo>
                <a:lnTo>
                  <a:pt x="1442" y="745"/>
                </a:lnTo>
                <a:lnTo>
                  <a:pt x="1407" y="691"/>
                </a:lnTo>
                <a:lnTo>
                  <a:pt x="1369" y="644"/>
                </a:lnTo>
                <a:lnTo>
                  <a:pt x="1324" y="602"/>
                </a:lnTo>
                <a:lnTo>
                  <a:pt x="1273" y="562"/>
                </a:lnTo>
                <a:lnTo>
                  <a:pt x="1216" y="529"/>
                </a:lnTo>
                <a:lnTo>
                  <a:pt x="1156" y="500"/>
                </a:lnTo>
                <a:lnTo>
                  <a:pt x="1093" y="475"/>
                </a:lnTo>
                <a:lnTo>
                  <a:pt x="1025" y="453"/>
                </a:lnTo>
                <a:lnTo>
                  <a:pt x="956" y="435"/>
                </a:lnTo>
                <a:lnTo>
                  <a:pt x="800" y="424"/>
                </a:lnTo>
                <a:lnTo>
                  <a:pt x="749" y="418"/>
                </a:lnTo>
                <a:lnTo>
                  <a:pt x="695" y="418"/>
                </a:lnTo>
                <a:lnTo>
                  <a:pt x="640" y="424"/>
                </a:lnTo>
                <a:lnTo>
                  <a:pt x="585" y="433"/>
                </a:lnTo>
                <a:lnTo>
                  <a:pt x="536" y="444"/>
                </a:lnTo>
                <a:lnTo>
                  <a:pt x="493" y="455"/>
                </a:lnTo>
                <a:lnTo>
                  <a:pt x="447" y="471"/>
                </a:lnTo>
                <a:lnTo>
                  <a:pt x="402" y="489"/>
                </a:lnTo>
                <a:lnTo>
                  <a:pt x="360" y="509"/>
                </a:lnTo>
                <a:lnTo>
                  <a:pt x="320" y="535"/>
                </a:lnTo>
                <a:lnTo>
                  <a:pt x="284" y="562"/>
                </a:lnTo>
                <a:lnTo>
                  <a:pt x="251" y="595"/>
                </a:lnTo>
                <a:lnTo>
                  <a:pt x="224" y="631"/>
                </a:lnTo>
                <a:lnTo>
                  <a:pt x="204" y="671"/>
                </a:lnTo>
                <a:lnTo>
                  <a:pt x="191" y="715"/>
                </a:lnTo>
                <a:lnTo>
                  <a:pt x="187" y="760"/>
                </a:lnTo>
                <a:lnTo>
                  <a:pt x="191" y="805"/>
                </a:lnTo>
                <a:lnTo>
                  <a:pt x="202" y="849"/>
                </a:lnTo>
                <a:lnTo>
                  <a:pt x="216" y="893"/>
                </a:lnTo>
                <a:lnTo>
                  <a:pt x="236" y="931"/>
                </a:lnTo>
                <a:lnTo>
                  <a:pt x="260" y="965"/>
                </a:lnTo>
                <a:lnTo>
                  <a:pt x="285" y="996"/>
                </a:lnTo>
                <a:lnTo>
                  <a:pt x="313" y="1020"/>
                </a:lnTo>
                <a:lnTo>
                  <a:pt x="340" y="1035"/>
                </a:lnTo>
                <a:lnTo>
                  <a:pt x="378" y="1045"/>
                </a:lnTo>
                <a:lnTo>
                  <a:pt x="415" y="1047"/>
                </a:lnTo>
                <a:lnTo>
                  <a:pt x="451" y="1044"/>
                </a:lnTo>
                <a:lnTo>
                  <a:pt x="487" y="1036"/>
                </a:lnTo>
                <a:lnTo>
                  <a:pt x="522" y="1027"/>
                </a:lnTo>
                <a:lnTo>
                  <a:pt x="555" y="1018"/>
                </a:lnTo>
                <a:lnTo>
                  <a:pt x="587" y="1011"/>
                </a:lnTo>
                <a:lnTo>
                  <a:pt x="527" y="1147"/>
                </a:lnTo>
                <a:lnTo>
                  <a:pt x="513" y="1213"/>
                </a:lnTo>
                <a:lnTo>
                  <a:pt x="505" y="1280"/>
                </a:lnTo>
                <a:lnTo>
                  <a:pt x="505" y="1349"/>
                </a:lnTo>
                <a:lnTo>
                  <a:pt x="511" y="1416"/>
                </a:lnTo>
                <a:lnTo>
                  <a:pt x="520" y="1484"/>
                </a:lnTo>
                <a:lnTo>
                  <a:pt x="533" y="1547"/>
                </a:lnTo>
                <a:lnTo>
                  <a:pt x="547" y="1607"/>
                </a:lnTo>
                <a:lnTo>
                  <a:pt x="482" y="1560"/>
                </a:lnTo>
                <a:lnTo>
                  <a:pt x="420" y="1507"/>
                </a:lnTo>
                <a:lnTo>
                  <a:pt x="360" y="1451"/>
                </a:lnTo>
                <a:lnTo>
                  <a:pt x="305" y="1391"/>
                </a:lnTo>
                <a:lnTo>
                  <a:pt x="253" y="1327"/>
                </a:lnTo>
                <a:lnTo>
                  <a:pt x="204" y="1264"/>
                </a:lnTo>
                <a:lnTo>
                  <a:pt x="165" y="1209"/>
                </a:lnTo>
                <a:lnTo>
                  <a:pt x="129" y="1155"/>
                </a:lnTo>
                <a:lnTo>
                  <a:pt x="96" y="1095"/>
                </a:lnTo>
                <a:lnTo>
                  <a:pt x="65" y="1033"/>
                </a:lnTo>
                <a:lnTo>
                  <a:pt x="40" y="967"/>
                </a:lnTo>
                <a:lnTo>
                  <a:pt x="16" y="889"/>
                </a:lnTo>
                <a:lnTo>
                  <a:pt x="4" y="813"/>
                </a:lnTo>
                <a:lnTo>
                  <a:pt x="0" y="742"/>
                </a:lnTo>
                <a:lnTo>
                  <a:pt x="5" y="675"/>
                </a:lnTo>
                <a:lnTo>
                  <a:pt x="18" y="609"/>
                </a:lnTo>
                <a:lnTo>
                  <a:pt x="40" y="549"/>
                </a:lnTo>
                <a:lnTo>
                  <a:pt x="69" y="493"/>
                </a:lnTo>
                <a:lnTo>
                  <a:pt x="105" y="440"/>
                </a:lnTo>
                <a:lnTo>
                  <a:pt x="147" y="393"/>
                </a:lnTo>
                <a:lnTo>
                  <a:pt x="195" y="347"/>
                </a:lnTo>
                <a:lnTo>
                  <a:pt x="249" y="307"/>
                </a:lnTo>
                <a:lnTo>
                  <a:pt x="307" y="273"/>
                </a:lnTo>
                <a:lnTo>
                  <a:pt x="371" y="240"/>
                </a:lnTo>
                <a:lnTo>
                  <a:pt x="436" y="213"/>
                </a:lnTo>
                <a:lnTo>
                  <a:pt x="507" y="191"/>
                </a:lnTo>
                <a:lnTo>
                  <a:pt x="580" y="173"/>
                </a:lnTo>
                <a:lnTo>
                  <a:pt x="656" y="158"/>
                </a:lnTo>
                <a:lnTo>
                  <a:pt x="735" y="151"/>
                </a:lnTo>
                <a:lnTo>
                  <a:pt x="815" y="145"/>
                </a:lnTo>
                <a:lnTo>
                  <a:pt x="895" y="147"/>
                </a:lnTo>
                <a:lnTo>
                  <a:pt x="975" y="153"/>
                </a:lnTo>
                <a:lnTo>
                  <a:pt x="1056" y="164"/>
                </a:lnTo>
                <a:lnTo>
                  <a:pt x="1236" y="187"/>
                </a:lnTo>
                <a:lnTo>
                  <a:pt x="1282" y="200"/>
                </a:lnTo>
                <a:lnTo>
                  <a:pt x="1333" y="215"/>
                </a:lnTo>
                <a:lnTo>
                  <a:pt x="1385" y="231"/>
                </a:lnTo>
                <a:lnTo>
                  <a:pt x="1444" y="244"/>
                </a:lnTo>
                <a:lnTo>
                  <a:pt x="1502" y="253"/>
                </a:lnTo>
                <a:lnTo>
                  <a:pt x="1562" y="255"/>
                </a:lnTo>
                <a:lnTo>
                  <a:pt x="1624" y="247"/>
                </a:lnTo>
                <a:lnTo>
                  <a:pt x="1669" y="235"/>
                </a:lnTo>
                <a:lnTo>
                  <a:pt x="1709" y="220"/>
                </a:lnTo>
                <a:lnTo>
                  <a:pt x="1745" y="202"/>
                </a:lnTo>
                <a:lnTo>
                  <a:pt x="1780" y="182"/>
                </a:lnTo>
                <a:lnTo>
                  <a:pt x="1813" y="160"/>
                </a:lnTo>
                <a:lnTo>
                  <a:pt x="1844" y="136"/>
                </a:lnTo>
                <a:lnTo>
                  <a:pt x="1876" y="115"/>
                </a:lnTo>
                <a:lnTo>
                  <a:pt x="1909" y="93"/>
                </a:lnTo>
                <a:lnTo>
                  <a:pt x="1944" y="71"/>
                </a:lnTo>
                <a:lnTo>
                  <a:pt x="1982" y="51"/>
                </a:lnTo>
                <a:lnTo>
                  <a:pt x="2025" y="35"/>
                </a:lnTo>
                <a:lnTo>
                  <a:pt x="2073" y="20"/>
                </a:lnTo>
                <a:lnTo>
                  <a:pt x="2125" y="9"/>
                </a:lnTo>
                <a:lnTo>
                  <a:pt x="2185" y="2"/>
                </a:lnTo>
                <a:lnTo>
                  <a:pt x="2253"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2701"/>
          </a:p>
        </p:txBody>
      </p:sp>
      <p:sp>
        <p:nvSpPr>
          <p:cNvPr id="21" name="Freeform 9">
            <a:extLst>
              <a:ext uri="{FF2B5EF4-FFF2-40B4-BE49-F238E27FC236}">
                <a16:creationId xmlns:a16="http://schemas.microsoft.com/office/drawing/2014/main" id="{2DF11627-EC6A-4DAF-85FA-35D2A10AE7D7}"/>
              </a:ext>
            </a:extLst>
          </p:cNvPr>
          <p:cNvSpPr>
            <a:spLocks noEditPoints="1"/>
          </p:cNvSpPr>
          <p:nvPr/>
        </p:nvSpPr>
        <p:spPr bwMode="auto">
          <a:xfrm>
            <a:off x="1449507" y="4952545"/>
            <a:ext cx="470389" cy="324307"/>
          </a:xfrm>
          <a:custGeom>
            <a:avLst/>
            <a:gdLst>
              <a:gd name="T0" fmla="*/ 1418 w 1846"/>
              <a:gd name="T1" fmla="*/ 21 h 1340"/>
              <a:gd name="T2" fmla="*/ 1609 w 1846"/>
              <a:gd name="T3" fmla="*/ 47 h 1340"/>
              <a:gd name="T4" fmla="*/ 1771 w 1846"/>
              <a:gd name="T5" fmla="*/ 100 h 1340"/>
              <a:gd name="T6" fmla="*/ 1840 w 1846"/>
              <a:gd name="T7" fmla="*/ 191 h 1340"/>
              <a:gd name="T8" fmla="*/ 1787 w 1846"/>
              <a:gd name="T9" fmla="*/ 294 h 1340"/>
              <a:gd name="T10" fmla="*/ 1673 w 1846"/>
              <a:gd name="T11" fmla="*/ 385 h 1340"/>
              <a:gd name="T12" fmla="*/ 1560 w 1846"/>
              <a:gd name="T13" fmla="*/ 447 h 1340"/>
              <a:gd name="T14" fmla="*/ 1462 w 1846"/>
              <a:gd name="T15" fmla="*/ 498 h 1340"/>
              <a:gd name="T16" fmla="*/ 1380 w 1846"/>
              <a:gd name="T17" fmla="*/ 565 h 1340"/>
              <a:gd name="T18" fmla="*/ 1289 w 1846"/>
              <a:gd name="T19" fmla="*/ 605 h 1340"/>
              <a:gd name="T20" fmla="*/ 1198 w 1846"/>
              <a:gd name="T21" fmla="*/ 596 h 1340"/>
              <a:gd name="T22" fmla="*/ 1140 w 1846"/>
              <a:gd name="T23" fmla="*/ 527 h 1340"/>
              <a:gd name="T24" fmla="*/ 1107 w 1846"/>
              <a:gd name="T25" fmla="*/ 447 h 1340"/>
              <a:gd name="T26" fmla="*/ 1091 w 1846"/>
              <a:gd name="T27" fmla="*/ 371 h 1340"/>
              <a:gd name="T28" fmla="*/ 1091 w 1846"/>
              <a:gd name="T29" fmla="*/ 232 h 1340"/>
              <a:gd name="T30" fmla="*/ 1106 w 1846"/>
              <a:gd name="T31" fmla="*/ 129 h 1340"/>
              <a:gd name="T32" fmla="*/ 1138 w 1846"/>
              <a:gd name="T33" fmla="*/ 80 h 1340"/>
              <a:gd name="T34" fmla="*/ 1213 w 1846"/>
              <a:gd name="T35" fmla="*/ 32 h 1340"/>
              <a:gd name="T36" fmla="*/ 606 w 1846"/>
              <a:gd name="T37" fmla="*/ 0 h 1340"/>
              <a:gd name="T38" fmla="*/ 749 w 1846"/>
              <a:gd name="T39" fmla="*/ 9 h 1340"/>
              <a:gd name="T40" fmla="*/ 882 w 1846"/>
              <a:gd name="T41" fmla="*/ 45 h 1340"/>
              <a:gd name="T42" fmla="*/ 978 w 1846"/>
              <a:gd name="T43" fmla="*/ 111 h 1340"/>
              <a:gd name="T44" fmla="*/ 1018 w 1846"/>
              <a:gd name="T45" fmla="*/ 229 h 1340"/>
              <a:gd name="T46" fmla="*/ 1018 w 1846"/>
              <a:gd name="T47" fmla="*/ 401 h 1340"/>
              <a:gd name="T48" fmla="*/ 1049 w 1846"/>
              <a:gd name="T49" fmla="*/ 511 h 1340"/>
              <a:gd name="T50" fmla="*/ 1086 w 1846"/>
              <a:gd name="T51" fmla="*/ 600 h 1340"/>
              <a:gd name="T52" fmla="*/ 1071 w 1846"/>
              <a:gd name="T53" fmla="*/ 678 h 1340"/>
              <a:gd name="T54" fmla="*/ 1029 w 1846"/>
              <a:gd name="T55" fmla="*/ 731 h 1340"/>
              <a:gd name="T56" fmla="*/ 940 w 1846"/>
              <a:gd name="T57" fmla="*/ 807 h 1340"/>
              <a:gd name="T58" fmla="*/ 780 w 1846"/>
              <a:gd name="T59" fmla="*/ 907 h 1340"/>
              <a:gd name="T60" fmla="*/ 658 w 1846"/>
              <a:gd name="T61" fmla="*/ 1016 h 1340"/>
              <a:gd name="T62" fmla="*/ 564 w 1846"/>
              <a:gd name="T63" fmla="*/ 1147 h 1340"/>
              <a:gd name="T64" fmla="*/ 458 w 1846"/>
              <a:gd name="T65" fmla="*/ 1252 h 1340"/>
              <a:gd name="T66" fmla="*/ 344 w 1846"/>
              <a:gd name="T67" fmla="*/ 1320 h 1340"/>
              <a:gd name="T68" fmla="*/ 246 w 1846"/>
              <a:gd name="T69" fmla="*/ 1340 h 1340"/>
              <a:gd name="T70" fmla="*/ 169 w 1846"/>
              <a:gd name="T71" fmla="*/ 1287 h 1340"/>
              <a:gd name="T72" fmla="*/ 93 w 1846"/>
              <a:gd name="T73" fmla="*/ 1156 h 1340"/>
              <a:gd name="T74" fmla="*/ 33 w 1846"/>
              <a:gd name="T75" fmla="*/ 974 h 1340"/>
              <a:gd name="T76" fmla="*/ 2 w 1846"/>
              <a:gd name="T77" fmla="*/ 760 h 1340"/>
              <a:gd name="T78" fmla="*/ 11 w 1846"/>
              <a:gd name="T79" fmla="*/ 540 h 1340"/>
              <a:gd name="T80" fmla="*/ 77 w 1846"/>
              <a:gd name="T81" fmla="*/ 332 h 1340"/>
              <a:gd name="T82" fmla="*/ 211 w 1846"/>
              <a:gd name="T83" fmla="*/ 161 h 1340"/>
              <a:gd name="T84" fmla="*/ 364 w 1846"/>
              <a:gd name="T85" fmla="*/ 60 h 1340"/>
              <a:gd name="T86" fmla="*/ 509 w 1846"/>
              <a:gd name="T87" fmla="*/ 16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46" h="1340">
                <a:moveTo>
                  <a:pt x="1289" y="20"/>
                </a:moveTo>
                <a:lnTo>
                  <a:pt x="1353" y="20"/>
                </a:lnTo>
                <a:lnTo>
                  <a:pt x="1418" y="21"/>
                </a:lnTo>
                <a:lnTo>
                  <a:pt x="1484" y="27"/>
                </a:lnTo>
                <a:lnTo>
                  <a:pt x="1547" y="36"/>
                </a:lnTo>
                <a:lnTo>
                  <a:pt x="1609" y="47"/>
                </a:lnTo>
                <a:lnTo>
                  <a:pt x="1669" y="61"/>
                </a:lnTo>
                <a:lnTo>
                  <a:pt x="1722" y="78"/>
                </a:lnTo>
                <a:lnTo>
                  <a:pt x="1771" y="100"/>
                </a:lnTo>
                <a:lnTo>
                  <a:pt x="1813" y="123"/>
                </a:lnTo>
                <a:lnTo>
                  <a:pt x="1846" y="151"/>
                </a:lnTo>
                <a:lnTo>
                  <a:pt x="1840" y="191"/>
                </a:lnTo>
                <a:lnTo>
                  <a:pt x="1827" y="229"/>
                </a:lnTo>
                <a:lnTo>
                  <a:pt x="1809" y="263"/>
                </a:lnTo>
                <a:lnTo>
                  <a:pt x="1787" y="294"/>
                </a:lnTo>
                <a:lnTo>
                  <a:pt x="1762" y="320"/>
                </a:lnTo>
                <a:lnTo>
                  <a:pt x="1717" y="356"/>
                </a:lnTo>
                <a:lnTo>
                  <a:pt x="1673" y="385"/>
                </a:lnTo>
                <a:lnTo>
                  <a:pt x="1633" y="409"/>
                </a:lnTo>
                <a:lnTo>
                  <a:pt x="1595" y="429"/>
                </a:lnTo>
                <a:lnTo>
                  <a:pt x="1560" y="447"/>
                </a:lnTo>
                <a:lnTo>
                  <a:pt x="1526" y="463"/>
                </a:lnTo>
                <a:lnTo>
                  <a:pt x="1493" y="480"/>
                </a:lnTo>
                <a:lnTo>
                  <a:pt x="1462" y="498"/>
                </a:lnTo>
                <a:lnTo>
                  <a:pt x="1431" y="520"/>
                </a:lnTo>
                <a:lnTo>
                  <a:pt x="1402" y="547"/>
                </a:lnTo>
                <a:lnTo>
                  <a:pt x="1380" y="565"/>
                </a:lnTo>
                <a:lnTo>
                  <a:pt x="1353" y="581"/>
                </a:lnTo>
                <a:lnTo>
                  <a:pt x="1322" y="594"/>
                </a:lnTo>
                <a:lnTo>
                  <a:pt x="1289" y="605"/>
                </a:lnTo>
                <a:lnTo>
                  <a:pt x="1257" y="609"/>
                </a:lnTo>
                <a:lnTo>
                  <a:pt x="1226" y="605"/>
                </a:lnTo>
                <a:lnTo>
                  <a:pt x="1198" y="596"/>
                </a:lnTo>
                <a:lnTo>
                  <a:pt x="1177" y="578"/>
                </a:lnTo>
                <a:lnTo>
                  <a:pt x="1157" y="554"/>
                </a:lnTo>
                <a:lnTo>
                  <a:pt x="1140" y="527"/>
                </a:lnTo>
                <a:lnTo>
                  <a:pt x="1126" y="498"/>
                </a:lnTo>
                <a:lnTo>
                  <a:pt x="1115" y="471"/>
                </a:lnTo>
                <a:lnTo>
                  <a:pt x="1107" y="447"/>
                </a:lnTo>
                <a:lnTo>
                  <a:pt x="1102" y="431"/>
                </a:lnTo>
                <a:lnTo>
                  <a:pt x="1097" y="405"/>
                </a:lnTo>
                <a:lnTo>
                  <a:pt x="1091" y="371"/>
                </a:lnTo>
                <a:lnTo>
                  <a:pt x="1089" y="327"/>
                </a:lnTo>
                <a:lnTo>
                  <a:pt x="1089" y="281"/>
                </a:lnTo>
                <a:lnTo>
                  <a:pt x="1091" y="232"/>
                </a:lnTo>
                <a:lnTo>
                  <a:pt x="1095" y="183"/>
                </a:lnTo>
                <a:lnTo>
                  <a:pt x="1102" y="140"/>
                </a:lnTo>
                <a:lnTo>
                  <a:pt x="1106" y="129"/>
                </a:lnTo>
                <a:lnTo>
                  <a:pt x="1113" y="114"/>
                </a:lnTo>
                <a:lnTo>
                  <a:pt x="1124" y="98"/>
                </a:lnTo>
                <a:lnTo>
                  <a:pt x="1138" y="80"/>
                </a:lnTo>
                <a:lnTo>
                  <a:pt x="1158" y="63"/>
                </a:lnTo>
                <a:lnTo>
                  <a:pt x="1184" y="47"/>
                </a:lnTo>
                <a:lnTo>
                  <a:pt x="1213" y="32"/>
                </a:lnTo>
                <a:lnTo>
                  <a:pt x="1249" y="23"/>
                </a:lnTo>
                <a:lnTo>
                  <a:pt x="1289" y="20"/>
                </a:lnTo>
                <a:close/>
                <a:moveTo>
                  <a:pt x="606" y="0"/>
                </a:moveTo>
                <a:lnTo>
                  <a:pt x="653" y="0"/>
                </a:lnTo>
                <a:lnTo>
                  <a:pt x="702" y="3"/>
                </a:lnTo>
                <a:lnTo>
                  <a:pt x="749" y="9"/>
                </a:lnTo>
                <a:lnTo>
                  <a:pt x="797" y="18"/>
                </a:lnTo>
                <a:lnTo>
                  <a:pt x="840" y="31"/>
                </a:lnTo>
                <a:lnTo>
                  <a:pt x="882" y="45"/>
                </a:lnTo>
                <a:lnTo>
                  <a:pt x="918" y="63"/>
                </a:lnTo>
                <a:lnTo>
                  <a:pt x="951" y="85"/>
                </a:lnTo>
                <a:lnTo>
                  <a:pt x="978" y="111"/>
                </a:lnTo>
                <a:lnTo>
                  <a:pt x="998" y="138"/>
                </a:lnTo>
                <a:lnTo>
                  <a:pt x="1009" y="171"/>
                </a:lnTo>
                <a:lnTo>
                  <a:pt x="1018" y="229"/>
                </a:lnTo>
                <a:lnTo>
                  <a:pt x="1020" y="289"/>
                </a:lnTo>
                <a:lnTo>
                  <a:pt x="1018" y="345"/>
                </a:lnTo>
                <a:lnTo>
                  <a:pt x="1018" y="401"/>
                </a:lnTo>
                <a:lnTo>
                  <a:pt x="1026" y="456"/>
                </a:lnTo>
                <a:lnTo>
                  <a:pt x="1035" y="481"/>
                </a:lnTo>
                <a:lnTo>
                  <a:pt x="1049" y="511"/>
                </a:lnTo>
                <a:lnTo>
                  <a:pt x="1064" y="540"/>
                </a:lnTo>
                <a:lnTo>
                  <a:pt x="1077" y="569"/>
                </a:lnTo>
                <a:lnTo>
                  <a:pt x="1086" y="600"/>
                </a:lnTo>
                <a:lnTo>
                  <a:pt x="1087" y="631"/>
                </a:lnTo>
                <a:lnTo>
                  <a:pt x="1078" y="663"/>
                </a:lnTo>
                <a:lnTo>
                  <a:pt x="1071" y="678"/>
                </a:lnTo>
                <a:lnTo>
                  <a:pt x="1060" y="694"/>
                </a:lnTo>
                <a:lnTo>
                  <a:pt x="1047" y="712"/>
                </a:lnTo>
                <a:lnTo>
                  <a:pt x="1029" y="731"/>
                </a:lnTo>
                <a:lnTo>
                  <a:pt x="1007" y="754"/>
                </a:lnTo>
                <a:lnTo>
                  <a:pt x="977" y="778"/>
                </a:lnTo>
                <a:lnTo>
                  <a:pt x="940" y="807"/>
                </a:lnTo>
                <a:lnTo>
                  <a:pt x="895" y="840"/>
                </a:lnTo>
                <a:lnTo>
                  <a:pt x="833" y="874"/>
                </a:lnTo>
                <a:lnTo>
                  <a:pt x="780" y="907"/>
                </a:lnTo>
                <a:lnTo>
                  <a:pt x="735" y="941"/>
                </a:lnTo>
                <a:lnTo>
                  <a:pt x="695" y="978"/>
                </a:lnTo>
                <a:lnTo>
                  <a:pt x="658" y="1016"/>
                </a:lnTo>
                <a:lnTo>
                  <a:pt x="624" y="1060"/>
                </a:lnTo>
                <a:lnTo>
                  <a:pt x="589" y="1107"/>
                </a:lnTo>
                <a:lnTo>
                  <a:pt x="564" y="1147"/>
                </a:lnTo>
                <a:lnTo>
                  <a:pt x="531" y="1185"/>
                </a:lnTo>
                <a:lnTo>
                  <a:pt x="497" y="1221"/>
                </a:lnTo>
                <a:lnTo>
                  <a:pt x="458" y="1252"/>
                </a:lnTo>
                <a:lnTo>
                  <a:pt x="420" y="1280"/>
                </a:lnTo>
                <a:lnTo>
                  <a:pt x="382" y="1303"/>
                </a:lnTo>
                <a:lnTo>
                  <a:pt x="344" y="1320"/>
                </a:lnTo>
                <a:lnTo>
                  <a:pt x="307" y="1332"/>
                </a:lnTo>
                <a:lnTo>
                  <a:pt x="275" y="1340"/>
                </a:lnTo>
                <a:lnTo>
                  <a:pt x="246" y="1340"/>
                </a:lnTo>
                <a:lnTo>
                  <a:pt x="220" y="1331"/>
                </a:lnTo>
                <a:lnTo>
                  <a:pt x="195" y="1314"/>
                </a:lnTo>
                <a:lnTo>
                  <a:pt x="169" y="1287"/>
                </a:lnTo>
                <a:lnTo>
                  <a:pt x="144" y="1251"/>
                </a:lnTo>
                <a:lnTo>
                  <a:pt x="118" y="1207"/>
                </a:lnTo>
                <a:lnTo>
                  <a:pt x="93" y="1156"/>
                </a:lnTo>
                <a:lnTo>
                  <a:pt x="71" y="1100"/>
                </a:lnTo>
                <a:lnTo>
                  <a:pt x="51" y="1040"/>
                </a:lnTo>
                <a:lnTo>
                  <a:pt x="33" y="974"/>
                </a:lnTo>
                <a:lnTo>
                  <a:pt x="18" y="905"/>
                </a:lnTo>
                <a:lnTo>
                  <a:pt x="7" y="832"/>
                </a:lnTo>
                <a:lnTo>
                  <a:pt x="2" y="760"/>
                </a:lnTo>
                <a:lnTo>
                  <a:pt x="0" y="687"/>
                </a:lnTo>
                <a:lnTo>
                  <a:pt x="4" y="612"/>
                </a:lnTo>
                <a:lnTo>
                  <a:pt x="11" y="540"/>
                </a:lnTo>
                <a:lnTo>
                  <a:pt x="27" y="467"/>
                </a:lnTo>
                <a:lnTo>
                  <a:pt x="49" y="398"/>
                </a:lnTo>
                <a:lnTo>
                  <a:pt x="77" y="332"/>
                </a:lnTo>
                <a:lnTo>
                  <a:pt x="113" y="271"/>
                </a:lnTo>
                <a:lnTo>
                  <a:pt x="158" y="214"/>
                </a:lnTo>
                <a:lnTo>
                  <a:pt x="211" y="161"/>
                </a:lnTo>
                <a:lnTo>
                  <a:pt x="264" y="120"/>
                </a:lnTo>
                <a:lnTo>
                  <a:pt x="313" y="85"/>
                </a:lnTo>
                <a:lnTo>
                  <a:pt x="364" y="60"/>
                </a:lnTo>
                <a:lnTo>
                  <a:pt x="413" y="41"/>
                </a:lnTo>
                <a:lnTo>
                  <a:pt x="460" y="27"/>
                </a:lnTo>
                <a:lnTo>
                  <a:pt x="509" y="16"/>
                </a:lnTo>
                <a:lnTo>
                  <a:pt x="558" y="7"/>
                </a:lnTo>
                <a:lnTo>
                  <a:pt x="606"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2701"/>
          </a:p>
        </p:txBody>
      </p:sp>
      <p:sp>
        <p:nvSpPr>
          <p:cNvPr id="22" name="Freeform 9">
            <a:extLst>
              <a:ext uri="{FF2B5EF4-FFF2-40B4-BE49-F238E27FC236}">
                <a16:creationId xmlns:a16="http://schemas.microsoft.com/office/drawing/2014/main" id="{AF3EED7C-C8A9-4118-9BA8-245FEDB08369}"/>
              </a:ext>
            </a:extLst>
          </p:cNvPr>
          <p:cNvSpPr>
            <a:spLocks/>
          </p:cNvSpPr>
          <p:nvPr/>
        </p:nvSpPr>
        <p:spPr bwMode="auto">
          <a:xfrm>
            <a:off x="1382832" y="4904230"/>
            <a:ext cx="426528" cy="414850"/>
          </a:xfrm>
          <a:custGeom>
            <a:avLst/>
            <a:gdLst>
              <a:gd name="T0" fmla="*/ 1754 w 3785"/>
              <a:gd name="T1" fmla="*/ 114 h 3876"/>
              <a:gd name="T2" fmla="*/ 1771 w 3785"/>
              <a:gd name="T3" fmla="*/ 367 h 3876"/>
              <a:gd name="T4" fmla="*/ 1818 w 3785"/>
              <a:gd name="T5" fmla="*/ 614 h 3876"/>
              <a:gd name="T6" fmla="*/ 1902 w 3785"/>
              <a:gd name="T7" fmla="*/ 796 h 3876"/>
              <a:gd name="T8" fmla="*/ 2038 w 3785"/>
              <a:gd name="T9" fmla="*/ 858 h 3876"/>
              <a:gd name="T10" fmla="*/ 2180 w 3785"/>
              <a:gd name="T11" fmla="*/ 802 h 3876"/>
              <a:gd name="T12" fmla="*/ 2320 w 3785"/>
              <a:gd name="T13" fmla="*/ 722 h 3876"/>
              <a:gd name="T14" fmla="*/ 2609 w 3785"/>
              <a:gd name="T15" fmla="*/ 640 h 3876"/>
              <a:gd name="T16" fmla="*/ 2954 w 3785"/>
              <a:gd name="T17" fmla="*/ 674 h 3876"/>
              <a:gd name="T18" fmla="*/ 3298 w 3785"/>
              <a:gd name="T19" fmla="*/ 856 h 3876"/>
              <a:gd name="T20" fmla="*/ 3556 w 3785"/>
              <a:gd name="T21" fmla="*/ 1133 h 3876"/>
              <a:gd name="T22" fmla="*/ 3704 w 3785"/>
              <a:gd name="T23" fmla="*/ 1473 h 3876"/>
              <a:gd name="T24" fmla="*/ 3776 w 3785"/>
              <a:gd name="T25" fmla="*/ 1871 h 3876"/>
              <a:gd name="T26" fmla="*/ 3771 w 3785"/>
              <a:gd name="T27" fmla="*/ 2284 h 3876"/>
              <a:gd name="T28" fmla="*/ 3674 w 3785"/>
              <a:gd name="T29" fmla="*/ 2671 h 3876"/>
              <a:gd name="T30" fmla="*/ 3467 w 3785"/>
              <a:gd name="T31" fmla="*/ 3049 h 3876"/>
              <a:gd name="T32" fmla="*/ 3198 w 3785"/>
              <a:gd name="T33" fmla="*/ 3334 h 3876"/>
              <a:gd name="T34" fmla="*/ 2900 w 3785"/>
              <a:gd name="T35" fmla="*/ 3536 h 3876"/>
              <a:gd name="T36" fmla="*/ 2609 w 3785"/>
              <a:gd name="T37" fmla="*/ 3667 h 3876"/>
              <a:gd name="T38" fmla="*/ 2300 w 3785"/>
              <a:gd name="T39" fmla="*/ 3738 h 3876"/>
              <a:gd name="T40" fmla="*/ 1933 w 3785"/>
              <a:gd name="T41" fmla="*/ 3720 h 3876"/>
              <a:gd name="T42" fmla="*/ 1602 w 3785"/>
              <a:gd name="T43" fmla="*/ 3634 h 3876"/>
              <a:gd name="T44" fmla="*/ 1262 w 3785"/>
              <a:gd name="T45" fmla="*/ 3469 h 3876"/>
              <a:gd name="T46" fmla="*/ 913 w 3785"/>
              <a:gd name="T47" fmla="*/ 3256 h 3876"/>
              <a:gd name="T48" fmla="*/ 842 w 3785"/>
              <a:gd name="T49" fmla="*/ 3214 h 3876"/>
              <a:gd name="T50" fmla="*/ 753 w 3785"/>
              <a:gd name="T51" fmla="*/ 3174 h 3876"/>
              <a:gd name="T52" fmla="*/ 658 w 3785"/>
              <a:gd name="T53" fmla="*/ 3164 h 3876"/>
              <a:gd name="T54" fmla="*/ 571 w 3785"/>
              <a:gd name="T55" fmla="*/ 3213 h 3876"/>
              <a:gd name="T56" fmla="*/ 504 w 3785"/>
              <a:gd name="T57" fmla="*/ 3347 h 3876"/>
              <a:gd name="T58" fmla="*/ 467 w 3785"/>
              <a:gd name="T59" fmla="*/ 3596 h 3876"/>
              <a:gd name="T60" fmla="*/ 382 w 3785"/>
              <a:gd name="T61" fmla="*/ 3873 h 3876"/>
              <a:gd name="T62" fmla="*/ 16 w 3785"/>
              <a:gd name="T63" fmla="*/ 3869 h 3876"/>
              <a:gd name="T64" fmla="*/ 2 w 3785"/>
              <a:gd name="T65" fmla="*/ 3682 h 3876"/>
              <a:gd name="T66" fmla="*/ 9 w 3785"/>
              <a:gd name="T67" fmla="*/ 3413 h 3876"/>
              <a:gd name="T68" fmla="*/ 64 w 3785"/>
              <a:gd name="T69" fmla="*/ 3125 h 3876"/>
              <a:gd name="T70" fmla="*/ 182 w 3785"/>
              <a:gd name="T71" fmla="*/ 2867 h 3876"/>
              <a:gd name="T72" fmla="*/ 382 w 3785"/>
              <a:gd name="T73" fmla="*/ 2689 h 3876"/>
              <a:gd name="T74" fmla="*/ 556 w 3785"/>
              <a:gd name="T75" fmla="*/ 2647 h 3876"/>
              <a:gd name="T76" fmla="*/ 714 w 3785"/>
              <a:gd name="T77" fmla="*/ 2684 h 3876"/>
              <a:gd name="T78" fmla="*/ 971 w 3785"/>
              <a:gd name="T79" fmla="*/ 2734 h 3876"/>
              <a:gd name="T80" fmla="*/ 1387 w 3785"/>
              <a:gd name="T81" fmla="*/ 2694 h 3876"/>
              <a:gd name="T82" fmla="*/ 1711 w 3785"/>
              <a:gd name="T83" fmla="*/ 2527 h 3876"/>
              <a:gd name="T84" fmla="*/ 1909 w 3785"/>
              <a:gd name="T85" fmla="*/ 2273 h 3876"/>
              <a:gd name="T86" fmla="*/ 1973 w 3785"/>
              <a:gd name="T87" fmla="*/ 1993 h 3876"/>
              <a:gd name="T88" fmla="*/ 1916 w 3785"/>
              <a:gd name="T89" fmla="*/ 1658 h 3876"/>
              <a:gd name="T90" fmla="*/ 1760 w 3785"/>
              <a:gd name="T91" fmla="*/ 1404 h 3876"/>
              <a:gd name="T92" fmla="*/ 1564 w 3785"/>
              <a:gd name="T93" fmla="*/ 1238 h 3876"/>
              <a:gd name="T94" fmla="*/ 1387 w 3785"/>
              <a:gd name="T95" fmla="*/ 1056 h 3876"/>
              <a:gd name="T96" fmla="*/ 1300 w 3785"/>
              <a:gd name="T97" fmla="*/ 807 h 3876"/>
              <a:gd name="T98" fmla="*/ 1260 w 3785"/>
              <a:gd name="T99" fmla="*/ 585 h 3876"/>
              <a:gd name="T100" fmla="*/ 1251 w 3785"/>
              <a:gd name="T101" fmla="*/ 485 h 3876"/>
              <a:gd name="T102" fmla="*/ 1236 w 3785"/>
              <a:gd name="T103" fmla="*/ 293 h 3876"/>
              <a:gd name="T104" fmla="*/ 1236 w 3785"/>
              <a:gd name="T105" fmla="*/ 85 h 3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85" h="3876">
                <a:moveTo>
                  <a:pt x="1245" y="0"/>
                </a:moveTo>
                <a:lnTo>
                  <a:pt x="1753" y="4"/>
                </a:lnTo>
                <a:lnTo>
                  <a:pt x="1753" y="56"/>
                </a:lnTo>
                <a:lnTo>
                  <a:pt x="1754" y="114"/>
                </a:lnTo>
                <a:lnTo>
                  <a:pt x="1756" y="174"/>
                </a:lnTo>
                <a:lnTo>
                  <a:pt x="1760" y="238"/>
                </a:lnTo>
                <a:lnTo>
                  <a:pt x="1765" y="302"/>
                </a:lnTo>
                <a:lnTo>
                  <a:pt x="1771" y="367"/>
                </a:lnTo>
                <a:lnTo>
                  <a:pt x="1780" y="433"/>
                </a:lnTo>
                <a:lnTo>
                  <a:pt x="1791" y="494"/>
                </a:lnTo>
                <a:lnTo>
                  <a:pt x="1804" y="556"/>
                </a:lnTo>
                <a:lnTo>
                  <a:pt x="1818" y="614"/>
                </a:lnTo>
                <a:lnTo>
                  <a:pt x="1836" y="669"/>
                </a:lnTo>
                <a:lnTo>
                  <a:pt x="1854" y="718"/>
                </a:lnTo>
                <a:lnTo>
                  <a:pt x="1878" y="760"/>
                </a:lnTo>
                <a:lnTo>
                  <a:pt x="1902" y="796"/>
                </a:lnTo>
                <a:lnTo>
                  <a:pt x="1931" y="825"/>
                </a:lnTo>
                <a:lnTo>
                  <a:pt x="1962" y="844"/>
                </a:lnTo>
                <a:lnTo>
                  <a:pt x="2000" y="856"/>
                </a:lnTo>
                <a:lnTo>
                  <a:pt x="2038" y="858"/>
                </a:lnTo>
                <a:lnTo>
                  <a:pt x="2076" y="851"/>
                </a:lnTo>
                <a:lnTo>
                  <a:pt x="2113" y="838"/>
                </a:lnTo>
                <a:lnTo>
                  <a:pt x="2147" y="822"/>
                </a:lnTo>
                <a:lnTo>
                  <a:pt x="2180" y="802"/>
                </a:lnTo>
                <a:lnTo>
                  <a:pt x="2211" y="782"/>
                </a:lnTo>
                <a:lnTo>
                  <a:pt x="2240" y="764"/>
                </a:lnTo>
                <a:lnTo>
                  <a:pt x="2265" y="747"/>
                </a:lnTo>
                <a:lnTo>
                  <a:pt x="2320" y="722"/>
                </a:lnTo>
                <a:lnTo>
                  <a:pt x="2384" y="696"/>
                </a:lnTo>
                <a:lnTo>
                  <a:pt x="2454" y="673"/>
                </a:lnTo>
                <a:lnTo>
                  <a:pt x="2531" y="653"/>
                </a:lnTo>
                <a:lnTo>
                  <a:pt x="2609" y="640"/>
                </a:lnTo>
                <a:lnTo>
                  <a:pt x="2693" y="633"/>
                </a:lnTo>
                <a:lnTo>
                  <a:pt x="2774" y="636"/>
                </a:lnTo>
                <a:lnTo>
                  <a:pt x="2856" y="649"/>
                </a:lnTo>
                <a:lnTo>
                  <a:pt x="2954" y="674"/>
                </a:lnTo>
                <a:lnTo>
                  <a:pt x="3047" y="709"/>
                </a:lnTo>
                <a:lnTo>
                  <a:pt x="3136" y="751"/>
                </a:lnTo>
                <a:lnTo>
                  <a:pt x="3220" y="800"/>
                </a:lnTo>
                <a:lnTo>
                  <a:pt x="3298" y="856"/>
                </a:lnTo>
                <a:lnTo>
                  <a:pt x="3373" y="918"/>
                </a:lnTo>
                <a:lnTo>
                  <a:pt x="3440" y="985"/>
                </a:lnTo>
                <a:lnTo>
                  <a:pt x="3502" y="1056"/>
                </a:lnTo>
                <a:lnTo>
                  <a:pt x="3556" y="1133"/>
                </a:lnTo>
                <a:lnTo>
                  <a:pt x="3604" y="1213"/>
                </a:lnTo>
                <a:lnTo>
                  <a:pt x="3645" y="1296"/>
                </a:lnTo>
                <a:lnTo>
                  <a:pt x="3678" y="1384"/>
                </a:lnTo>
                <a:lnTo>
                  <a:pt x="3704" y="1473"/>
                </a:lnTo>
                <a:lnTo>
                  <a:pt x="3724" y="1567"/>
                </a:lnTo>
                <a:lnTo>
                  <a:pt x="3744" y="1665"/>
                </a:lnTo>
                <a:lnTo>
                  <a:pt x="3762" y="1769"/>
                </a:lnTo>
                <a:lnTo>
                  <a:pt x="3776" y="1871"/>
                </a:lnTo>
                <a:lnTo>
                  <a:pt x="3784" y="1974"/>
                </a:lnTo>
                <a:lnTo>
                  <a:pt x="3785" y="2078"/>
                </a:lnTo>
                <a:lnTo>
                  <a:pt x="3780" y="2182"/>
                </a:lnTo>
                <a:lnTo>
                  <a:pt x="3771" y="2284"/>
                </a:lnTo>
                <a:lnTo>
                  <a:pt x="3756" y="2380"/>
                </a:lnTo>
                <a:lnTo>
                  <a:pt x="3736" y="2473"/>
                </a:lnTo>
                <a:lnTo>
                  <a:pt x="3713" y="2560"/>
                </a:lnTo>
                <a:lnTo>
                  <a:pt x="3674" y="2671"/>
                </a:lnTo>
                <a:lnTo>
                  <a:pt x="3631" y="2774"/>
                </a:lnTo>
                <a:lnTo>
                  <a:pt x="3582" y="2873"/>
                </a:lnTo>
                <a:lnTo>
                  <a:pt x="3527" y="2964"/>
                </a:lnTo>
                <a:lnTo>
                  <a:pt x="3467" y="3049"/>
                </a:lnTo>
                <a:lnTo>
                  <a:pt x="3404" y="3129"/>
                </a:lnTo>
                <a:lnTo>
                  <a:pt x="3338" y="3204"/>
                </a:lnTo>
                <a:lnTo>
                  <a:pt x="3269" y="3271"/>
                </a:lnTo>
                <a:lnTo>
                  <a:pt x="3198" y="3334"/>
                </a:lnTo>
                <a:lnTo>
                  <a:pt x="3124" y="3393"/>
                </a:lnTo>
                <a:lnTo>
                  <a:pt x="3049" y="3445"/>
                </a:lnTo>
                <a:lnTo>
                  <a:pt x="2974" y="3493"/>
                </a:lnTo>
                <a:lnTo>
                  <a:pt x="2900" y="3536"/>
                </a:lnTo>
                <a:lnTo>
                  <a:pt x="2825" y="3576"/>
                </a:lnTo>
                <a:lnTo>
                  <a:pt x="2751" y="3611"/>
                </a:lnTo>
                <a:lnTo>
                  <a:pt x="2680" y="3640"/>
                </a:lnTo>
                <a:lnTo>
                  <a:pt x="2609" y="3667"/>
                </a:lnTo>
                <a:lnTo>
                  <a:pt x="2542" y="3689"/>
                </a:lnTo>
                <a:lnTo>
                  <a:pt x="2476" y="3709"/>
                </a:lnTo>
                <a:lnTo>
                  <a:pt x="2391" y="3727"/>
                </a:lnTo>
                <a:lnTo>
                  <a:pt x="2300" y="3738"/>
                </a:lnTo>
                <a:lnTo>
                  <a:pt x="2209" y="3742"/>
                </a:lnTo>
                <a:lnTo>
                  <a:pt x="2116" y="3740"/>
                </a:lnTo>
                <a:lnTo>
                  <a:pt x="2025" y="3733"/>
                </a:lnTo>
                <a:lnTo>
                  <a:pt x="1933" y="3720"/>
                </a:lnTo>
                <a:lnTo>
                  <a:pt x="1845" y="3704"/>
                </a:lnTo>
                <a:lnTo>
                  <a:pt x="1760" y="3682"/>
                </a:lnTo>
                <a:lnTo>
                  <a:pt x="1678" y="3660"/>
                </a:lnTo>
                <a:lnTo>
                  <a:pt x="1602" y="3634"/>
                </a:lnTo>
                <a:lnTo>
                  <a:pt x="1533" y="3607"/>
                </a:lnTo>
                <a:lnTo>
                  <a:pt x="1438" y="3565"/>
                </a:lnTo>
                <a:lnTo>
                  <a:pt x="1347" y="3518"/>
                </a:lnTo>
                <a:lnTo>
                  <a:pt x="1262" y="3469"/>
                </a:lnTo>
                <a:lnTo>
                  <a:pt x="1176" y="3416"/>
                </a:lnTo>
                <a:lnTo>
                  <a:pt x="1093" y="3364"/>
                </a:lnTo>
                <a:lnTo>
                  <a:pt x="1005" y="3309"/>
                </a:lnTo>
                <a:lnTo>
                  <a:pt x="913" y="3256"/>
                </a:lnTo>
                <a:lnTo>
                  <a:pt x="898" y="3247"/>
                </a:lnTo>
                <a:lnTo>
                  <a:pt x="880" y="3236"/>
                </a:lnTo>
                <a:lnTo>
                  <a:pt x="862" y="3225"/>
                </a:lnTo>
                <a:lnTo>
                  <a:pt x="842" y="3214"/>
                </a:lnTo>
                <a:lnTo>
                  <a:pt x="820" y="3204"/>
                </a:lnTo>
                <a:lnTo>
                  <a:pt x="798" y="3193"/>
                </a:lnTo>
                <a:lnTo>
                  <a:pt x="776" y="3184"/>
                </a:lnTo>
                <a:lnTo>
                  <a:pt x="753" y="3174"/>
                </a:lnTo>
                <a:lnTo>
                  <a:pt x="729" y="3167"/>
                </a:lnTo>
                <a:lnTo>
                  <a:pt x="705" y="3164"/>
                </a:lnTo>
                <a:lnTo>
                  <a:pt x="682" y="3162"/>
                </a:lnTo>
                <a:lnTo>
                  <a:pt x="658" y="3164"/>
                </a:lnTo>
                <a:lnTo>
                  <a:pt x="636" y="3169"/>
                </a:lnTo>
                <a:lnTo>
                  <a:pt x="613" y="3178"/>
                </a:lnTo>
                <a:lnTo>
                  <a:pt x="591" y="3193"/>
                </a:lnTo>
                <a:lnTo>
                  <a:pt x="571" y="3213"/>
                </a:lnTo>
                <a:lnTo>
                  <a:pt x="553" y="3236"/>
                </a:lnTo>
                <a:lnTo>
                  <a:pt x="534" y="3267"/>
                </a:lnTo>
                <a:lnTo>
                  <a:pt x="518" y="3304"/>
                </a:lnTo>
                <a:lnTo>
                  <a:pt x="504" y="3347"/>
                </a:lnTo>
                <a:lnTo>
                  <a:pt x="491" y="3396"/>
                </a:lnTo>
                <a:lnTo>
                  <a:pt x="482" y="3454"/>
                </a:lnTo>
                <a:lnTo>
                  <a:pt x="473" y="3522"/>
                </a:lnTo>
                <a:lnTo>
                  <a:pt x="467" y="3596"/>
                </a:lnTo>
                <a:lnTo>
                  <a:pt x="465" y="3680"/>
                </a:lnTo>
                <a:lnTo>
                  <a:pt x="465" y="3773"/>
                </a:lnTo>
                <a:lnTo>
                  <a:pt x="469" y="3876"/>
                </a:lnTo>
                <a:lnTo>
                  <a:pt x="382" y="3873"/>
                </a:lnTo>
                <a:lnTo>
                  <a:pt x="291" y="3865"/>
                </a:lnTo>
                <a:lnTo>
                  <a:pt x="200" y="3862"/>
                </a:lnTo>
                <a:lnTo>
                  <a:pt x="107" y="3862"/>
                </a:lnTo>
                <a:lnTo>
                  <a:pt x="16" y="3869"/>
                </a:lnTo>
                <a:lnTo>
                  <a:pt x="16" y="3840"/>
                </a:lnTo>
                <a:lnTo>
                  <a:pt x="11" y="3793"/>
                </a:lnTo>
                <a:lnTo>
                  <a:pt x="5" y="3740"/>
                </a:lnTo>
                <a:lnTo>
                  <a:pt x="2" y="3682"/>
                </a:lnTo>
                <a:lnTo>
                  <a:pt x="0" y="3618"/>
                </a:lnTo>
                <a:lnTo>
                  <a:pt x="0" y="3553"/>
                </a:lnTo>
                <a:lnTo>
                  <a:pt x="4" y="3484"/>
                </a:lnTo>
                <a:lnTo>
                  <a:pt x="9" y="3413"/>
                </a:lnTo>
                <a:lnTo>
                  <a:pt x="16" y="3342"/>
                </a:lnTo>
                <a:lnTo>
                  <a:pt x="29" y="3269"/>
                </a:lnTo>
                <a:lnTo>
                  <a:pt x="44" y="3196"/>
                </a:lnTo>
                <a:lnTo>
                  <a:pt x="64" y="3125"/>
                </a:lnTo>
                <a:lnTo>
                  <a:pt x="85" y="3056"/>
                </a:lnTo>
                <a:lnTo>
                  <a:pt x="113" y="2989"/>
                </a:lnTo>
                <a:lnTo>
                  <a:pt x="145" y="2925"/>
                </a:lnTo>
                <a:lnTo>
                  <a:pt x="182" y="2867"/>
                </a:lnTo>
                <a:lnTo>
                  <a:pt x="224" y="2813"/>
                </a:lnTo>
                <a:lnTo>
                  <a:pt x="271" y="2765"/>
                </a:lnTo>
                <a:lnTo>
                  <a:pt x="324" y="2724"/>
                </a:lnTo>
                <a:lnTo>
                  <a:pt x="382" y="2689"/>
                </a:lnTo>
                <a:lnTo>
                  <a:pt x="429" y="2667"/>
                </a:lnTo>
                <a:lnTo>
                  <a:pt x="474" y="2654"/>
                </a:lnTo>
                <a:lnTo>
                  <a:pt x="516" y="2649"/>
                </a:lnTo>
                <a:lnTo>
                  <a:pt x="556" y="2647"/>
                </a:lnTo>
                <a:lnTo>
                  <a:pt x="594" y="2653"/>
                </a:lnTo>
                <a:lnTo>
                  <a:pt x="633" y="2662"/>
                </a:lnTo>
                <a:lnTo>
                  <a:pt x="673" y="2673"/>
                </a:lnTo>
                <a:lnTo>
                  <a:pt x="714" y="2684"/>
                </a:lnTo>
                <a:lnTo>
                  <a:pt x="758" y="2698"/>
                </a:lnTo>
                <a:lnTo>
                  <a:pt x="805" y="2709"/>
                </a:lnTo>
                <a:lnTo>
                  <a:pt x="856" y="2720"/>
                </a:lnTo>
                <a:lnTo>
                  <a:pt x="971" y="2734"/>
                </a:lnTo>
                <a:lnTo>
                  <a:pt x="1082" y="2738"/>
                </a:lnTo>
                <a:lnTo>
                  <a:pt x="1189" y="2733"/>
                </a:lnTo>
                <a:lnTo>
                  <a:pt x="1291" y="2718"/>
                </a:lnTo>
                <a:lnTo>
                  <a:pt x="1387" y="2694"/>
                </a:lnTo>
                <a:lnTo>
                  <a:pt x="1478" y="2664"/>
                </a:lnTo>
                <a:lnTo>
                  <a:pt x="1562" y="2625"/>
                </a:lnTo>
                <a:lnTo>
                  <a:pt x="1640" y="2580"/>
                </a:lnTo>
                <a:lnTo>
                  <a:pt x="1711" y="2527"/>
                </a:lnTo>
                <a:lnTo>
                  <a:pt x="1773" y="2471"/>
                </a:lnTo>
                <a:lnTo>
                  <a:pt x="1827" y="2409"/>
                </a:lnTo>
                <a:lnTo>
                  <a:pt x="1873" y="2342"/>
                </a:lnTo>
                <a:lnTo>
                  <a:pt x="1909" y="2273"/>
                </a:lnTo>
                <a:lnTo>
                  <a:pt x="1931" y="2213"/>
                </a:lnTo>
                <a:lnTo>
                  <a:pt x="1947" y="2149"/>
                </a:lnTo>
                <a:lnTo>
                  <a:pt x="1962" y="2084"/>
                </a:lnTo>
                <a:lnTo>
                  <a:pt x="1973" y="1993"/>
                </a:lnTo>
                <a:lnTo>
                  <a:pt x="1971" y="1904"/>
                </a:lnTo>
                <a:lnTo>
                  <a:pt x="1962" y="1818"/>
                </a:lnTo>
                <a:lnTo>
                  <a:pt x="1942" y="1736"/>
                </a:lnTo>
                <a:lnTo>
                  <a:pt x="1916" y="1658"/>
                </a:lnTo>
                <a:lnTo>
                  <a:pt x="1884" y="1585"/>
                </a:lnTo>
                <a:lnTo>
                  <a:pt x="1845" y="1518"/>
                </a:lnTo>
                <a:lnTo>
                  <a:pt x="1804" y="1458"/>
                </a:lnTo>
                <a:lnTo>
                  <a:pt x="1760" y="1404"/>
                </a:lnTo>
                <a:lnTo>
                  <a:pt x="1714" y="1356"/>
                </a:lnTo>
                <a:lnTo>
                  <a:pt x="1669" y="1316"/>
                </a:lnTo>
                <a:lnTo>
                  <a:pt x="1618" y="1278"/>
                </a:lnTo>
                <a:lnTo>
                  <a:pt x="1564" y="1238"/>
                </a:lnTo>
                <a:lnTo>
                  <a:pt x="1513" y="1198"/>
                </a:lnTo>
                <a:lnTo>
                  <a:pt x="1464" y="1156"/>
                </a:lnTo>
                <a:lnTo>
                  <a:pt x="1422" y="1107"/>
                </a:lnTo>
                <a:lnTo>
                  <a:pt x="1387" y="1056"/>
                </a:lnTo>
                <a:lnTo>
                  <a:pt x="1358" y="1000"/>
                </a:lnTo>
                <a:lnTo>
                  <a:pt x="1334" y="938"/>
                </a:lnTo>
                <a:lnTo>
                  <a:pt x="1316" y="874"/>
                </a:lnTo>
                <a:lnTo>
                  <a:pt x="1300" y="807"/>
                </a:lnTo>
                <a:lnTo>
                  <a:pt x="1285" y="736"/>
                </a:lnTo>
                <a:lnTo>
                  <a:pt x="1273" y="664"/>
                </a:lnTo>
                <a:lnTo>
                  <a:pt x="1262" y="589"/>
                </a:lnTo>
                <a:lnTo>
                  <a:pt x="1260" y="585"/>
                </a:lnTo>
                <a:lnTo>
                  <a:pt x="1258" y="574"/>
                </a:lnTo>
                <a:lnTo>
                  <a:pt x="1256" y="553"/>
                </a:lnTo>
                <a:lnTo>
                  <a:pt x="1253" y="522"/>
                </a:lnTo>
                <a:lnTo>
                  <a:pt x="1251" y="485"/>
                </a:lnTo>
                <a:lnTo>
                  <a:pt x="1247" y="442"/>
                </a:lnTo>
                <a:lnTo>
                  <a:pt x="1244" y="394"/>
                </a:lnTo>
                <a:lnTo>
                  <a:pt x="1240" y="345"/>
                </a:lnTo>
                <a:lnTo>
                  <a:pt x="1236" y="293"/>
                </a:lnTo>
                <a:lnTo>
                  <a:pt x="1234" y="238"/>
                </a:lnTo>
                <a:lnTo>
                  <a:pt x="1234" y="185"/>
                </a:lnTo>
                <a:lnTo>
                  <a:pt x="1234" y="134"/>
                </a:lnTo>
                <a:lnTo>
                  <a:pt x="1236" y="85"/>
                </a:lnTo>
                <a:lnTo>
                  <a:pt x="1240" y="40"/>
                </a:lnTo>
                <a:lnTo>
                  <a:pt x="1245"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2701"/>
          </a:p>
        </p:txBody>
      </p:sp>
      <p:sp>
        <p:nvSpPr>
          <p:cNvPr id="23" name="Oval 34">
            <a:extLst>
              <a:ext uri="{FF2B5EF4-FFF2-40B4-BE49-F238E27FC236}">
                <a16:creationId xmlns:a16="http://schemas.microsoft.com/office/drawing/2014/main" id="{D1FBCE97-544D-41ED-9AC1-5EB149A84FDD}"/>
              </a:ext>
            </a:extLst>
          </p:cNvPr>
          <p:cNvSpPr>
            <a:spLocks noChangeArrowheads="1"/>
          </p:cNvSpPr>
          <p:nvPr/>
        </p:nvSpPr>
        <p:spPr bwMode="auto">
          <a:xfrm>
            <a:off x="1344886" y="2992591"/>
            <a:ext cx="679450" cy="682625"/>
          </a:xfrm>
          <a:prstGeom prst="ellipse">
            <a:avLst/>
          </a:prstGeom>
          <a:solidFill>
            <a:srgbClr val="28A6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nvGrpSpPr>
          <p:cNvPr id="24" name="Grupo 23">
            <a:extLst>
              <a:ext uri="{FF2B5EF4-FFF2-40B4-BE49-F238E27FC236}">
                <a16:creationId xmlns:a16="http://schemas.microsoft.com/office/drawing/2014/main" id="{BB2B27FB-BBA2-49F8-B70B-118B3F342F85}"/>
              </a:ext>
            </a:extLst>
          </p:cNvPr>
          <p:cNvGrpSpPr/>
          <p:nvPr/>
        </p:nvGrpSpPr>
        <p:grpSpPr>
          <a:xfrm>
            <a:off x="1430982" y="3088546"/>
            <a:ext cx="507257" cy="455961"/>
            <a:chOff x="6403975" y="3382963"/>
            <a:chExt cx="282575" cy="254000"/>
          </a:xfrm>
        </p:grpSpPr>
        <p:sp>
          <p:nvSpPr>
            <p:cNvPr id="25" name="Freeform 809">
              <a:extLst>
                <a:ext uri="{FF2B5EF4-FFF2-40B4-BE49-F238E27FC236}">
                  <a16:creationId xmlns:a16="http://schemas.microsoft.com/office/drawing/2014/main" id="{59D0697F-8704-47A1-9816-C1032B2680FC}"/>
                </a:ext>
              </a:extLst>
            </p:cNvPr>
            <p:cNvSpPr>
              <a:spLocks/>
            </p:cNvSpPr>
            <p:nvPr/>
          </p:nvSpPr>
          <p:spPr bwMode="auto">
            <a:xfrm>
              <a:off x="6403975" y="3424238"/>
              <a:ext cx="282575" cy="212725"/>
            </a:xfrm>
            <a:custGeom>
              <a:avLst/>
              <a:gdLst>
                <a:gd name="T0" fmla="*/ 340 w 400"/>
                <a:gd name="T1" fmla="*/ 299 h 299"/>
                <a:gd name="T2" fmla="*/ 60 w 400"/>
                <a:gd name="T3" fmla="*/ 299 h 299"/>
                <a:gd name="T4" fmla="*/ 0 w 400"/>
                <a:gd name="T5" fmla="*/ 239 h 299"/>
                <a:gd name="T6" fmla="*/ 0 w 400"/>
                <a:gd name="T7" fmla="*/ 60 h 299"/>
                <a:gd name="T8" fmla="*/ 60 w 400"/>
                <a:gd name="T9" fmla="*/ 0 h 299"/>
                <a:gd name="T10" fmla="*/ 340 w 400"/>
                <a:gd name="T11" fmla="*/ 0 h 299"/>
                <a:gd name="T12" fmla="*/ 400 w 400"/>
                <a:gd name="T13" fmla="*/ 60 h 299"/>
                <a:gd name="T14" fmla="*/ 400 w 400"/>
                <a:gd name="T15" fmla="*/ 239 h 299"/>
                <a:gd name="T16" fmla="*/ 340 w 400"/>
                <a:gd name="T17"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299">
                  <a:moveTo>
                    <a:pt x="340" y="299"/>
                  </a:moveTo>
                  <a:cubicBezTo>
                    <a:pt x="60" y="299"/>
                    <a:pt x="60" y="299"/>
                    <a:pt x="60" y="299"/>
                  </a:cubicBezTo>
                  <a:cubicBezTo>
                    <a:pt x="27" y="299"/>
                    <a:pt x="0" y="272"/>
                    <a:pt x="0" y="239"/>
                  </a:cubicBezTo>
                  <a:cubicBezTo>
                    <a:pt x="0" y="60"/>
                    <a:pt x="0" y="60"/>
                    <a:pt x="0" y="60"/>
                  </a:cubicBezTo>
                  <a:cubicBezTo>
                    <a:pt x="0" y="27"/>
                    <a:pt x="27" y="0"/>
                    <a:pt x="60" y="0"/>
                  </a:cubicBezTo>
                  <a:cubicBezTo>
                    <a:pt x="340" y="0"/>
                    <a:pt x="340" y="0"/>
                    <a:pt x="340" y="0"/>
                  </a:cubicBezTo>
                  <a:cubicBezTo>
                    <a:pt x="373" y="0"/>
                    <a:pt x="400" y="27"/>
                    <a:pt x="400" y="60"/>
                  </a:cubicBezTo>
                  <a:cubicBezTo>
                    <a:pt x="400" y="239"/>
                    <a:pt x="400" y="239"/>
                    <a:pt x="400" y="239"/>
                  </a:cubicBezTo>
                  <a:cubicBezTo>
                    <a:pt x="400" y="272"/>
                    <a:pt x="373" y="299"/>
                    <a:pt x="340" y="29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 name="Freeform 810">
              <a:extLst>
                <a:ext uri="{FF2B5EF4-FFF2-40B4-BE49-F238E27FC236}">
                  <a16:creationId xmlns:a16="http://schemas.microsoft.com/office/drawing/2014/main" id="{57F7FDE7-1E61-433B-ABD6-40F168976B9A}"/>
                </a:ext>
              </a:extLst>
            </p:cNvPr>
            <p:cNvSpPr>
              <a:spLocks/>
            </p:cNvSpPr>
            <p:nvPr/>
          </p:nvSpPr>
          <p:spPr bwMode="auto">
            <a:xfrm>
              <a:off x="6483350" y="3382963"/>
              <a:ext cx="123825" cy="47625"/>
            </a:xfrm>
            <a:custGeom>
              <a:avLst/>
              <a:gdLst>
                <a:gd name="T0" fmla="*/ 0 w 175"/>
                <a:gd name="T1" fmla="*/ 68 h 68"/>
                <a:gd name="T2" fmla="*/ 1 w 175"/>
                <a:gd name="T3" fmla="*/ 56 h 68"/>
                <a:gd name="T4" fmla="*/ 16 w 175"/>
                <a:gd name="T5" fmla="*/ 25 h 68"/>
                <a:gd name="T6" fmla="*/ 48 w 175"/>
                <a:gd name="T7" fmla="*/ 4 h 68"/>
                <a:gd name="T8" fmla="*/ 75 w 175"/>
                <a:gd name="T9" fmla="*/ 2 h 68"/>
                <a:gd name="T10" fmla="*/ 119 w 175"/>
                <a:gd name="T11" fmla="*/ 2 h 68"/>
                <a:gd name="T12" fmla="*/ 139 w 175"/>
                <a:gd name="T13" fmla="*/ 9 h 68"/>
                <a:gd name="T14" fmla="*/ 157 w 175"/>
                <a:gd name="T15" fmla="*/ 22 h 68"/>
                <a:gd name="T16" fmla="*/ 172 w 175"/>
                <a:gd name="T17" fmla="*/ 46 h 68"/>
                <a:gd name="T18" fmla="*/ 175 w 175"/>
                <a:gd name="T19" fmla="*/ 66 h 68"/>
                <a:gd name="T20" fmla="*/ 154 w 175"/>
                <a:gd name="T21" fmla="*/ 67 h 68"/>
                <a:gd name="T22" fmla="*/ 151 w 175"/>
                <a:gd name="T23" fmla="*/ 52 h 68"/>
                <a:gd name="T24" fmla="*/ 135 w 175"/>
                <a:gd name="T25" fmla="*/ 32 h 68"/>
                <a:gd name="T26" fmla="*/ 118 w 175"/>
                <a:gd name="T27" fmla="*/ 25 h 68"/>
                <a:gd name="T28" fmla="*/ 99 w 175"/>
                <a:gd name="T29" fmla="*/ 23 h 68"/>
                <a:gd name="T30" fmla="*/ 58 w 175"/>
                <a:gd name="T31" fmla="*/ 24 h 68"/>
                <a:gd name="T32" fmla="*/ 40 w 175"/>
                <a:gd name="T33" fmla="*/ 32 h 68"/>
                <a:gd name="T34" fmla="*/ 25 w 175"/>
                <a:gd name="T35" fmla="*/ 53 h 68"/>
                <a:gd name="T36" fmla="*/ 23 w 175"/>
                <a:gd name="T37" fmla="*/ 68 h 68"/>
                <a:gd name="T38" fmla="*/ 0 w 175"/>
                <a:gd name="T3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5" h="68">
                  <a:moveTo>
                    <a:pt x="0" y="68"/>
                  </a:moveTo>
                  <a:cubicBezTo>
                    <a:pt x="0" y="65"/>
                    <a:pt x="0" y="61"/>
                    <a:pt x="1" y="56"/>
                  </a:cubicBezTo>
                  <a:cubicBezTo>
                    <a:pt x="3" y="40"/>
                    <a:pt x="12" y="29"/>
                    <a:pt x="16" y="25"/>
                  </a:cubicBezTo>
                  <a:cubicBezTo>
                    <a:pt x="28" y="12"/>
                    <a:pt x="42" y="6"/>
                    <a:pt x="48" y="4"/>
                  </a:cubicBezTo>
                  <a:cubicBezTo>
                    <a:pt x="59" y="3"/>
                    <a:pt x="68" y="2"/>
                    <a:pt x="75" y="2"/>
                  </a:cubicBezTo>
                  <a:cubicBezTo>
                    <a:pt x="103" y="0"/>
                    <a:pt x="115" y="2"/>
                    <a:pt x="119" y="2"/>
                  </a:cubicBezTo>
                  <a:cubicBezTo>
                    <a:pt x="131" y="5"/>
                    <a:pt x="137" y="8"/>
                    <a:pt x="139" y="9"/>
                  </a:cubicBezTo>
                  <a:cubicBezTo>
                    <a:pt x="143" y="11"/>
                    <a:pt x="150" y="15"/>
                    <a:pt x="157" y="22"/>
                  </a:cubicBezTo>
                  <a:cubicBezTo>
                    <a:pt x="167" y="33"/>
                    <a:pt x="171" y="43"/>
                    <a:pt x="172" y="46"/>
                  </a:cubicBezTo>
                  <a:cubicBezTo>
                    <a:pt x="174" y="54"/>
                    <a:pt x="175" y="61"/>
                    <a:pt x="175" y="66"/>
                  </a:cubicBezTo>
                  <a:cubicBezTo>
                    <a:pt x="168" y="66"/>
                    <a:pt x="161" y="66"/>
                    <a:pt x="154" y="67"/>
                  </a:cubicBezTo>
                  <a:cubicBezTo>
                    <a:pt x="154" y="63"/>
                    <a:pt x="153" y="58"/>
                    <a:pt x="151" y="52"/>
                  </a:cubicBezTo>
                  <a:cubicBezTo>
                    <a:pt x="146" y="41"/>
                    <a:pt x="138" y="34"/>
                    <a:pt x="135" y="32"/>
                  </a:cubicBezTo>
                  <a:cubicBezTo>
                    <a:pt x="129" y="28"/>
                    <a:pt x="123" y="26"/>
                    <a:pt x="118" y="25"/>
                  </a:cubicBezTo>
                  <a:cubicBezTo>
                    <a:pt x="112" y="24"/>
                    <a:pt x="106" y="24"/>
                    <a:pt x="99" y="23"/>
                  </a:cubicBezTo>
                  <a:cubicBezTo>
                    <a:pt x="85" y="23"/>
                    <a:pt x="71" y="23"/>
                    <a:pt x="58" y="24"/>
                  </a:cubicBezTo>
                  <a:cubicBezTo>
                    <a:pt x="54" y="25"/>
                    <a:pt x="47" y="27"/>
                    <a:pt x="40" y="32"/>
                  </a:cubicBezTo>
                  <a:cubicBezTo>
                    <a:pt x="38" y="34"/>
                    <a:pt x="29" y="41"/>
                    <a:pt x="25" y="53"/>
                  </a:cubicBezTo>
                  <a:cubicBezTo>
                    <a:pt x="23" y="59"/>
                    <a:pt x="23" y="64"/>
                    <a:pt x="23" y="68"/>
                  </a:cubicBezTo>
                  <a:cubicBezTo>
                    <a:pt x="15" y="68"/>
                    <a:pt x="8" y="68"/>
                    <a:pt x="0" y="6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 name="Oval 811">
              <a:extLst>
                <a:ext uri="{FF2B5EF4-FFF2-40B4-BE49-F238E27FC236}">
                  <a16:creationId xmlns:a16="http://schemas.microsoft.com/office/drawing/2014/main" id="{FC737046-81D0-4183-BC52-74317B089861}"/>
                </a:ext>
              </a:extLst>
            </p:cNvPr>
            <p:cNvSpPr>
              <a:spLocks noChangeArrowheads="1"/>
            </p:cNvSpPr>
            <p:nvPr/>
          </p:nvSpPr>
          <p:spPr bwMode="auto">
            <a:xfrm>
              <a:off x="6472238" y="3459163"/>
              <a:ext cx="146050" cy="146050"/>
            </a:xfrm>
            <a:prstGeom prst="ellipse">
              <a:avLst/>
            </a:prstGeom>
            <a:solidFill>
              <a:srgbClr val="28A6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 name="Freeform 812">
              <a:extLst>
                <a:ext uri="{FF2B5EF4-FFF2-40B4-BE49-F238E27FC236}">
                  <a16:creationId xmlns:a16="http://schemas.microsoft.com/office/drawing/2014/main" id="{17D73ADC-BF31-49D8-82E8-F85FD8AEEA48}"/>
                </a:ext>
              </a:extLst>
            </p:cNvPr>
            <p:cNvSpPr>
              <a:spLocks/>
            </p:cNvSpPr>
            <p:nvPr/>
          </p:nvSpPr>
          <p:spPr bwMode="auto">
            <a:xfrm>
              <a:off x="6527800" y="3484563"/>
              <a:ext cx="33338" cy="95250"/>
            </a:xfrm>
            <a:custGeom>
              <a:avLst/>
              <a:gdLst>
                <a:gd name="T0" fmla="*/ 40 w 46"/>
                <a:gd name="T1" fmla="*/ 136 h 136"/>
                <a:gd name="T2" fmla="*/ 7 w 46"/>
                <a:gd name="T3" fmla="*/ 136 h 136"/>
                <a:gd name="T4" fmla="*/ 0 w 46"/>
                <a:gd name="T5" fmla="*/ 130 h 136"/>
                <a:gd name="T6" fmla="*/ 0 w 46"/>
                <a:gd name="T7" fmla="*/ 6 h 136"/>
                <a:gd name="T8" fmla="*/ 7 w 46"/>
                <a:gd name="T9" fmla="*/ 0 h 136"/>
                <a:gd name="T10" fmla="*/ 40 w 46"/>
                <a:gd name="T11" fmla="*/ 0 h 136"/>
                <a:gd name="T12" fmla="*/ 46 w 46"/>
                <a:gd name="T13" fmla="*/ 6 h 136"/>
                <a:gd name="T14" fmla="*/ 46 w 46"/>
                <a:gd name="T15" fmla="*/ 130 h 136"/>
                <a:gd name="T16" fmla="*/ 40 w 46"/>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136">
                  <a:moveTo>
                    <a:pt x="40" y="136"/>
                  </a:moveTo>
                  <a:cubicBezTo>
                    <a:pt x="7" y="136"/>
                    <a:pt x="7" y="136"/>
                    <a:pt x="7" y="136"/>
                  </a:cubicBezTo>
                  <a:cubicBezTo>
                    <a:pt x="3" y="136"/>
                    <a:pt x="0" y="133"/>
                    <a:pt x="0" y="130"/>
                  </a:cubicBezTo>
                  <a:cubicBezTo>
                    <a:pt x="0" y="6"/>
                    <a:pt x="0" y="6"/>
                    <a:pt x="0" y="6"/>
                  </a:cubicBezTo>
                  <a:cubicBezTo>
                    <a:pt x="0" y="3"/>
                    <a:pt x="3" y="0"/>
                    <a:pt x="7" y="0"/>
                  </a:cubicBezTo>
                  <a:cubicBezTo>
                    <a:pt x="40" y="0"/>
                    <a:pt x="40" y="0"/>
                    <a:pt x="40" y="0"/>
                  </a:cubicBezTo>
                  <a:cubicBezTo>
                    <a:pt x="44" y="0"/>
                    <a:pt x="46" y="3"/>
                    <a:pt x="46" y="6"/>
                  </a:cubicBezTo>
                  <a:cubicBezTo>
                    <a:pt x="46" y="130"/>
                    <a:pt x="46" y="130"/>
                    <a:pt x="46" y="130"/>
                  </a:cubicBezTo>
                  <a:cubicBezTo>
                    <a:pt x="46" y="133"/>
                    <a:pt x="44" y="136"/>
                    <a:pt x="40" y="13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 name="Freeform 813">
              <a:extLst>
                <a:ext uri="{FF2B5EF4-FFF2-40B4-BE49-F238E27FC236}">
                  <a16:creationId xmlns:a16="http://schemas.microsoft.com/office/drawing/2014/main" id="{83E97FA2-91BE-4D89-AE8A-4090D504E2D8}"/>
                </a:ext>
              </a:extLst>
            </p:cNvPr>
            <p:cNvSpPr>
              <a:spLocks/>
            </p:cNvSpPr>
            <p:nvPr/>
          </p:nvSpPr>
          <p:spPr bwMode="auto">
            <a:xfrm>
              <a:off x="6497638" y="3516313"/>
              <a:ext cx="95250" cy="31750"/>
            </a:xfrm>
            <a:custGeom>
              <a:avLst/>
              <a:gdLst>
                <a:gd name="T0" fmla="*/ 135 w 135"/>
                <a:gd name="T1" fmla="*/ 6 h 46"/>
                <a:gd name="T2" fmla="*/ 135 w 135"/>
                <a:gd name="T3" fmla="*/ 40 h 46"/>
                <a:gd name="T4" fmla="*/ 129 w 135"/>
                <a:gd name="T5" fmla="*/ 46 h 46"/>
                <a:gd name="T6" fmla="*/ 6 w 135"/>
                <a:gd name="T7" fmla="*/ 46 h 46"/>
                <a:gd name="T8" fmla="*/ 0 w 135"/>
                <a:gd name="T9" fmla="*/ 40 h 46"/>
                <a:gd name="T10" fmla="*/ 0 w 135"/>
                <a:gd name="T11" fmla="*/ 6 h 46"/>
                <a:gd name="T12" fmla="*/ 6 w 135"/>
                <a:gd name="T13" fmla="*/ 0 h 46"/>
                <a:gd name="T14" fmla="*/ 129 w 135"/>
                <a:gd name="T15" fmla="*/ 0 h 46"/>
                <a:gd name="T16" fmla="*/ 135 w 135"/>
                <a:gd name="T17" fmla="*/ 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46">
                  <a:moveTo>
                    <a:pt x="135" y="6"/>
                  </a:moveTo>
                  <a:cubicBezTo>
                    <a:pt x="135" y="40"/>
                    <a:pt x="135" y="40"/>
                    <a:pt x="135" y="40"/>
                  </a:cubicBezTo>
                  <a:cubicBezTo>
                    <a:pt x="135" y="43"/>
                    <a:pt x="133" y="46"/>
                    <a:pt x="129" y="46"/>
                  </a:cubicBezTo>
                  <a:cubicBezTo>
                    <a:pt x="6" y="46"/>
                    <a:pt x="6" y="46"/>
                    <a:pt x="6" y="46"/>
                  </a:cubicBezTo>
                  <a:cubicBezTo>
                    <a:pt x="3" y="46"/>
                    <a:pt x="0" y="43"/>
                    <a:pt x="0" y="40"/>
                  </a:cubicBezTo>
                  <a:cubicBezTo>
                    <a:pt x="0" y="6"/>
                    <a:pt x="0" y="6"/>
                    <a:pt x="0" y="6"/>
                  </a:cubicBezTo>
                  <a:cubicBezTo>
                    <a:pt x="0" y="2"/>
                    <a:pt x="3" y="0"/>
                    <a:pt x="6" y="0"/>
                  </a:cubicBezTo>
                  <a:cubicBezTo>
                    <a:pt x="129" y="0"/>
                    <a:pt x="129" y="0"/>
                    <a:pt x="129" y="0"/>
                  </a:cubicBezTo>
                  <a:cubicBezTo>
                    <a:pt x="133" y="0"/>
                    <a:pt x="135" y="2"/>
                    <a:pt x="135" y="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spTree>
    <p:extLst>
      <p:ext uri="{BB962C8B-B14F-4D97-AF65-F5344CB8AC3E}">
        <p14:creationId xmlns:p14="http://schemas.microsoft.com/office/powerpoint/2010/main" val="83358149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4FB2C88-9F4E-44E2-A19A-FA5A63F76924}"/>
              </a:ext>
            </a:extLst>
          </p:cNvPr>
          <p:cNvSpPr>
            <a:spLocks noGrp="1"/>
          </p:cNvSpPr>
          <p:nvPr>
            <p:ph type="title"/>
          </p:nvPr>
        </p:nvSpPr>
        <p:spPr/>
        <p:txBody>
          <a:bodyPr/>
          <a:lstStyle/>
          <a:p>
            <a:endParaRPr lang="es-PE" dirty="0"/>
          </a:p>
        </p:txBody>
      </p:sp>
      <p:grpSp>
        <p:nvGrpSpPr>
          <p:cNvPr id="4" name="Grupo 3">
            <a:extLst>
              <a:ext uri="{FF2B5EF4-FFF2-40B4-BE49-F238E27FC236}">
                <a16:creationId xmlns:a16="http://schemas.microsoft.com/office/drawing/2014/main" id="{2F05A09B-579A-4052-9F29-BC119A8C1A51}"/>
              </a:ext>
            </a:extLst>
          </p:cNvPr>
          <p:cNvGrpSpPr/>
          <p:nvPr/>
        </p:nvGrpSpPr>
        <p:grpSpPr>
          <a:xfrm>
            <a:off x="510313" y="1460403"/>
            <a:ext cx="10702894" cy="4052630"/>
            <a:chOff x="80802" y="1673812"/>
            <a:chExt cx="12030396" cy="4555286"/>
          </a:xfrm>
        </p:grpSpPr>
        <p:grpSp>
          <p:nvGrpSpPr>
            <p:cNvPr id="5" name="Group 2">
              <a:extLst>
                <a:ext uri="{FF2B5EF4-FFF2-40B4-BE49-F238E27FC236}">
                  <a16:creationId xmlns:a16="http://schemas.microsoft.com/office/drawing/2014/main" id="{08258E30-BEE2-4508-B26E-2E3860052E03}"/>
                </a:ext>
              </a:extLst>
            </p:cNvPr>
            <p:cNvGrpSpPr/>
            <p:nvPr/>
          </p:nvGrpSpPr>
          <p:grpSpPr>
            <a:xfrm>
              <a:off x="80802" y="2397315"/>
              <a:ext cx="12030396" cy="1010197"/>
              <a:chOff x="161604" y="2486704"/>
              <a:chExt cx="14028561" cy="1177984"/>
            </a:xfrm>
          </p:grpSpPr>
          <p:sp>
            <p:nvSpPr>
              <p:cNvPr id="69" name="Round Same Side Corner Rectangle 8">
                <a:extLst>
                  <a:ext uri="{FF2B5EF4-FFF2-40B4-BE49-F238E27FC236}">
                    <a16:creationId xmlns:a16="http://schemas.microsoft.com/office/drawing/2014/main" id="{9E642347-9D7A-4C15-8D6C-07611F1BCE2A}"/>
                  </a:ext>
                </a:extLst>
              </p:cNvPr>
              <p:cNvSpPr/>
              <p:nvPr/>
            </p:nvSpPr>
            <p:spPr>
              <a:xfrm flipH="1">
                <a:off x="161604"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0" name="Round Same Side Corner Rectangle 20">
                <a:extLst>
                  <a:ext uri="{FF2B5EF4-FFF2-40B4-BE49-F238E27FC236}">
                    <a16:creationId xmlns:a16="http://schemas.microsoft.com/office/drawing/2014/main" id="{EE517DB5-3F1C-43A0-BEFA-882392CA95DF}"/>
                  </a:ext>
                </a:extLst>
              </p:cNvPr>
              <p:cNvSpPr/>
              <p:nvPr/>
            </p:nvSpPr>
            <p:spPr>
              <a:xfrm rot="10800000">
                <a:off x="752241"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1" name="Round Same Side Corner Rectangle 8">
                <a:extLst>
                  <a:ext uri="{FF2B5EF4-FFF2-40B4-BE49-F238E27FC236}">
                    <a16:creationId xmlns:a16="http://schemas.microsoft.com/office/drawing/2014/main" id="{6FFB9499-2870-483A-A699-E3E2D043E367}"/>
                  </a:ext>
                </a:extLst>
              </p:cNvPr>
              <p:cNvSpPr/>
              <p:nvPr/>
            </p:nvSpPr>
            <p:spPr>
              <a:xfrm flipH="1">
                <a:off x="1450175"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2" name="Round Same Side Corner Rectangle 20">
                <a:extLst>
                  <a:ext uri="{FF2B5EF4-FFF2-40B4-BE49-F238E27FC236}">
                    <a16:creationId xmlns:a16="http://schemas.microsoft.com/office/drawing/2014/main" id="{F828ABCC-65A7-4A79-8E77-48D34697B235}"/>
                  </a:ext>
                </a:extLst>
              </p:cNvPr>
              <p:cNvSpPr/>
              <p:nvPr/>
            </p:nvSpPr>
            <p:spPr>
              <a:xfrm rot="10800000">
                <a:off x="2040812"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3" name="Round Same Side Corner Rectangle 8">
                <a:extLst>
                  <a:ext uri="{FF2B5EF4-FFF2-40B4-BE49-F238E27FC236}">
                    <a16:creationId xmlns:a16="http://schemas.microsoft.com/office/drawing/2014/main" id="{28CECD72-AFCC-41F3-A1B9-FBE7912BA19D}"/>
                  </a:ext>
                </a:extLst>
              </p:cNvPr>
              <p:cNvSpPr/>
              <p:nvPr/>
            </p:nvSpPr>
            <p:spPr>
              <a:xfrm flipH="1">
                <a:off x="2738746"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4" name="Round Same Side Corner Rectangle 20">
                <a:extLst>
                  <a:ext uri="{FF2B5EF4-FFF2-40B4-BE49-F238E27FC236}">
                    <a16:creationId xmlns:a16="http://schemas.microsoft.com/office/drawing/2014/main" id="{E526BF24-6216-43B3-B997-DE4762987464}"/>
                  </a:ext>
                </a:extLst>
              </p:cNvPr>
              <p:cNvSpPr/>
              <p:nvPr/>
            </p:nvSpPr>
            <p:spPr>
              <a:xfrm rot="10800000">
                <a:off x="3329383"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5" name="Round Same Side Corner Rectangle 8">
                <a:extLst>
                  <a:ext uri="{FF2B5EF4-FFF2-40B4-BE49-F238E27FC236}">
                    <a16:creationId xmlns:a16="http://schemas.microsoft.com/office/drawing/2014/main" id="{332AF5CC-229E-4778-826B-3EADF83CEA95}"/>
                  </a:ext>
                </a:extLst>
              </p:cNvPr>
              <p:cNvSpPr/>
              <p:nvPr/>
            </p:nvSpPr>
            <p:spPr>
              <a:xfrm flipH="1">
                <a:off x="4027317"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6" name="Round Same Side Corner Rectangle 20">
                <a:extLst>
                  <a:ext uri="{FF2B5EF4-FFF2-40B4-BE49-F238E27FC236}">
                    <a16:creationId xmlns:a16="http://schemas.microsoft.com/office/drawing/2014/main" id="{4D9860BA-3A48-4CF4-87DB-1513902A5660}"/>
                  </a:ext>
                </a:extLst>
              </p:cNvPr>
              <p:cNvSpPr/>
              <p:nvPr/>
            </p:nvSpPr>
            <p:spPr>
              <a:xfrm rot="10800000">
                <a:off x="4617954"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7" name="Round Same Side Corner Rectangle 8">
                <a:extLst>
                  <a:ext uri="{FF2B5EF4-FFF2-40B4-BE49-F238E27FC236}">
                    <a16:creationId xmlns:a16="http://schemas.microsoft.com/office/drawing/2014/main" id="{773217D9-9ECF-4482-AD55-35B711E43731}"/>
                  </a:ext>
                </a:extLst>
              </p:cNvPr>
              <p:cNvSpPr/>
              <p:nvPr/>
            </p:nvSpPr>
            <p:spPr>
              <a:xfrm flipH="1">
                <a:off x="5315888"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8" name="Round Same Side Corner Rectangle 20">
                <a:extLst>
                  <a:ext uri="{FF2B5EF4-FFF2-40B4-BE49-F238E27FC236}">
                    <a16:creationId xmlns:a16="http://schemas.microsoft.com/office/drawing/2014/main" id="{AB7AFE25-E5EA-4E28-8BD6-9CDAC985718C}"/>
                  </a:ext>
                </a:extLst>
              </p:cNvPr>
              <p:cNvSpPr/>
              <p:nvPr/>
            </p:nvSpPr>
            <p:spPr>
              <a:xfrm rot="10800000">
                <a:off x="5906525"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79" name="Round Same Side Corner Rectangle 8">
                <a:extLst>
                  <a:ext uri="{FF2B5EF4-FFF2-40B4-BE49-F238E27FC236}">
                    <a16:creationId xmlns:a16="http://schemas.microsoft.com/office/drawing/2014/main" id="{16978BFD-008C-4D40-B63F-C929BB947A51}"/>
                  </a:ext>
                </a:extLst>
              </p:cNvPr>
              <p:cNvSpPr/>
              <p:nvPr/>
            </p:nvSpPr>
            <p:spPr>
              <a:xfrm flipH="1">
                <a:off x="7893030"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0" name="Round Same Side Corner Rectangle 20">
                <a:extLst>
                  <a:ext uri="{FF2B5EF4-FFF2-40B4-BE49-F238E27FC236}">
                    <a16:creationId xmlns:a16="http://schemas.microsoft.com/office/drawing/2014/main" id="{790400FC-EC64-4B1C-8302-D6858DF7E5AD}"/>
                  </a:ext>
                </a:extLst>
              </p:cNvPr>
              <p:cNvSpPr/>
              <p:nvPr/>
            </p:nvSpPr>
            <p:spPr>
              <a:xfrm rot="10800000">
                <a:off x="8483667"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1" name="Round Same Side Corner Rectangle 8">
                <a:extLst>
                  <a:ext uri="{FF2B5EF4-FFF2-40B4-BE49-F238E27FC236}">
                    <a16:creationId xmlns:a16="http://schemas.microsoft.com/office/drawing/2014/main" id="{87505ED1-FA50-47D5-958B-E1837E413410}"/>
                  </a:ext>
                </a:extLst>
              </p:cNvPr>
              <p:cNvSpPr/>
              <p:nvPr/>
            </p:nvSpPr>
            <p:spPr>
              <a:xfrm flipH="1">
                <a:off x="9181601"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2" name="Round Same Side Corner Rectangle 20">
                <a:extLst>
                  <a:ext uri="{FF2B5EF4-FFF2-40B4-BE49-F238E27FC236}">
                    <a16:creationId xmlns:a16="http://schemas.microsoft.com/office/drawing/2014/main" id="{9DC19738-D110-445F-B3C7-82562F978B57}"/>
                  </a:ext>
                </a:extLst>
              </p:cNvPr>
              <p:cNvSpPr/>
              <p:nvPr/>
            </p:nvSpPr>
            <p:spPr>
              <a:xfrm rot="10800000">
                <a:off x="9772238" y="2486705"/>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3" name="Round Same Side Corner Rectangle 8">
                <a:extLst>
                  <a:ext uri="{FF2B5EF4-FFF2-40B4-BE49-F238E27FC236}">
                    <a16:creationId xmlns:a16="http://schemas.microsoft.com/office/drawing/2014/main" id="{4ED79B0C-B1A4-4898-B2B1-E5A99CE5A824}"/>
                  </a:ext>
                </a:extLst>
              </p:cNvPr>
              <p:cNvSpPr/>
              <p:nvPr/>
            </p:nvSpPr>
            <p:spPr>
              <a:xfrm flipH="1">
                <a:off x="10470172"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4" name="Round Same Side Corner Rectangle 20">
                <a:extLst>
                  <a:ext uri="{FF2B5EF4-FFF2-40B4-BE49-F238E27FC236}">
                    <a16:creationId xmlns:a16="http://schemas.microsoft.com/office/drawing/2014/main" id="{A5BD4EB1-608F-4B97-9550-AD69BAD46C34}"/>
                  </a:ext>
                </a:extLst>
              </p:cNvPr>
              <p:cNvSpPr/>
              <p:nvPr/>
            </p:nvSpPr>
            <p:spPr>
              <a:xfrm rot="10800000">
                <a:off x="11060809" y="2486705"/>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5" name="Round Same Side Corner Rectangle 8">
                <a:extLst>
                  <a:ext uri="{FF2B5EF4-FFF2-40B4-BE49-F238E27FC236}">
                    <a16:creationId xmlns:a16="http://schemas.microsoft.com/office/drawing/2014/main" id="{D2FE1B52-4B18-4312-A5CE-17C454D667EA}"/>
                  </a:ext>
                </a:extLst>
              </p:cNvPr>
              <p:cNvSpPr/>
              <p:nvPr/>
            </p:nvSpPr>
            <p:spPr>
              <a:xfrm flipH="1">
                <a:off x="11758743"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6" name="Round Same Side Corner Rectangle 20">
                <a:extLst>
                  <a:ext uri="{FF2B5EF4-FFF2-40B4-BE49-F238E27FC236}">
                    <a16:creationId xmlns:a16="http://schemas.microsoft.com/office/drawing/2014/main" id="{59721FDC-B7A2-4218-9D43-2F0911DA2BB6}"/>
                  </a:ext>
                </a:extLst>
              </p:cNvPr>
              <p:cNvSpPr/>
              <p:nvPr/>
            </p:nvSpPr>
            <p:spPr>
              <a:xfrm rot="10800000">
                <a:off x="12349380" y="2486705"/>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7" name="Round Same Side Corner Rectangle 8">
                <a:extLst>
                  <a:ext uri="{FF2B5EF4-FFF2-40B4-BE49-F238E27FC236}">
                    <a16:creationId xmlns:a16="http://schemas.microsoft.com/office/drawing/2014/main" id="{92AE0805-0199-4556-A015-299C67BED7DA}"/>
                  </a:ext>
                </a:extLst>
              </p:cNvPr>
              <p:cNvSpPr/>
              <p:nvPr/>
            </p:nvSpPr>
            <p:spPr>
              <a:xfrm flipH="1">
                <a:off x="13047314" y="2486704"/>
                <a:ext cx="444917" cy="1171801"/>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88" name="Round Same Side Corner Rectangle 20">
                <a:extLst>
                  <a:ext uri="{FF2B5EF4-FFF2-40B4-BE49-F238E27FC236}">
                    <a16:creationId xmlns:a16="http://schemas.microsoft.com/office/drawing/2014/main" id="{9D557BDC-38F3-42BE-8980-2FCB1DB7F3DD}"/>
                  </a:ext>
                </a:extLst>
              </p:cNvPr>
              <p:cNvSpPr/>
              <p:nvPr/>
            </p:nvSpPr>
            <p:spPr>
              <a:xfrm rot="10800000">
                <a:off x="13637951" y="2486704"/>
                <a:ext cx="552214" cy="1177983"/>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grpSp>
        <p:grpSp>
          <p:nvGrpSpPr>
            <p:cNvPr id="6" name="Group 23">
              <a:extLst>
                <a:ext uri="{FF2B5EF4-FFF2-40B4-BE49-F238E27FC236}">
                  <a16:creationId xmlns:a16="http://schemas.microsoft.com/office/drawing/2014/main" id="{84B6371B-2AD3-44DC-A70F-04DEC201A6E7}"/>
                </a:ext>
              </a:extLst>
            </p:cNvPr>
            <p:cNvGrpSpPr/>
            <p:nvPr/>
          </p:nvGrpSpPr>
          <p:grpSpPr>
            <a:xfrm>
              <a:off x="5479489" y="2266950"/>
              <a:ext cx="1233022" cy="1270926"/>
              <a:chOff x="5605966" y="2635440"/>
              <a:chExt cx="980068" cy="1010196"/>
            </a:xfrm>
          </p:grpSpPr>
          <p:sp>
            <p:nvSpPr>
              <p:cNvPr id="67" name="Round Same Side Corner Rectangle 8">
                <a:extLst>
                  <a:ext uri="{FF2B5EF4-FFF2-40B4-BE49-F238E27FC236}">
                    <a16:creationId xmlns:a16="http://schemas.microsoft.com/office/drawing/2014/main" id="{566CAEAA-D152-40DE-83E7-3D5B2E3AE819}"/>
                  </a:ext>
                </a:extLst>
              </p:cNvPr>
              <p:cNvSpPr/>
              <p:nvPr/>
            </p:nvSpPr>
            <p:spPr>
              <a:xfrm flipH="1">
                <a:off x="5605966" y="2635440"/>
                <a:ext cx="381545" cy="1004895"/>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sp>
            <p:nvSpPr>
              <p:cNvPr id="68" name="Round Same Side Corner Rectangle 20">
                <a:extLst>
                  <a:ext uri="{FF2B5EF4-FFF2-40B4-BE49-F238E27FC236}">
                    <a16:creationId xmlns:a16="http://schemas.microsoft.com/office/drawing/2014/main" id="{826ADD18-7EB8-4836-ABB0-AE5CC97D11E2}"/>
                  </a:ext>
                </a:extLst>
              </p:cNvPr>
              <p:cNvSpPr/>
              <p:nvPr/>
            </p:nvSpPr>
            <p:spPr>
              <a:xfrm rot="10800000">
                <a:off x="6112475" y="2635440"/>
                <a:ext cx="473559" cy="1010196"/>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grpSp>
        <p:sp>
          <p:nvSpPr>
            <p:cNvPr id="7" name="Circle: Hollow 26">
              <a:extLst>
                <a:ext uri="{FF2B5EF4-FFF2-40B4-BE49-F238E27FC236}">
                  <a16:creationId xmlns:a16="http://schemas.microsoft.com/office/drawing/2014/main" id="{1060C875-D676-4A5F-8393-6846471D18BE}"/>
                </a:ext>
              </a:extLst>
            </p:cNvPr>
            <p:cNvSpPr/>
            <p:nvPr/>
          </p:nvSpPr>
          <p:spPr>
            <a:xfrm>
              <a:off x="5037731" y="1840808"/>
              <a:ext cx="2116539" cy="2116539"/>
            </a:xfrm>
            <a:prstGeom prst="donut">
              <a:avLst>
                <a:gd name="adj" fmla="val 517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TextBox 27">
              <a:extLst>
                <a:ext uri="{FF2B5EF4-FFF2-40B4-BE49-F238E27FC236}">
                  <a16:creationId xmlns:a16="http://schemas.microsoft.com/office/drawing/2014/main" id="{F7C4FF99-B8E5-46EA-8033-1E7AD1554D67}"/>
                </a:ext>
              </a:extLst>
            </p:cNvPr>
            <p:cNvSpPr txBox="1"/>
            <p:nvPr/>
          </p:nvSpPr>
          <p:spPr>
            <a:xfrm>
              <a:off x="785882" y="1673812"/>
              <a:ext cx="1391215" cy="523220"/>
            </a:xfrm>
            <a:prstGeom prst="rect">
              <a:avLst/>
            </a:prstGeom>
            <a:noFill/>
          </p:spPr>
          <p:txBody>
            <a:bodyPr wrap="none" rtlCol="0" anchor="ctr">
              <a:spAutoFit/>
            </a:bodyPr>
            <a:lstStyle/>
            <a:p>
              <a:r>
                <a:rPr lang="en-US" altLang="ko-KR" sz="2800" b="1" dirty="0">
                  <a:solidFill>
                    <a:schemeClr val="accent2"/>
                  </a:solidFill>
                </a:rPr>
                <a:t>A Case</a:t>
              </a:r>
              <a:endParaRPr lang="ko-KR" altLang="en-US" sz="2800" b="1" dirty="0">
                <a:solidFill>
                  <a:schemeClr val="accent2"/>
                </a:solidFill>
              </a:endParaRPr>
            </a:p>
          </p:txBody>
        </p:sp>
        <p:sp>
          <p:nvSpPr>
            <p:cNvPr id="9" name="TextBox 28">
              <a:extLst>
                <a:ext uri="{FF2B5EF4-FFF2-40B4-BE49-F238E27FC236}">
                  <a16:creationId xmlns:a16="http://schemas.microsoft.com/office/drawing/2014/main" id="{16B0C532-D96F-4910-A568-4A709C633C33}"/>
                </a:ext>
              </a:extLst>
            </p:cNvPr>
            <p:cNvSpPr txBox="1"/>
            <p:nvPr/>
          </p:nvSpPr>
          <p:spPr>
            <a:xfrm>
              <a:off x="10001567" y="1673812"/>
              <a:ext cx="1404552" cy="523220"/>
            </a:xfrm>
            <a:prstGeom prst="rect">
              <a:avLst/>
            </a:prstGeom>
            <a:noFill/>
          </p:spPr>
          <p:txBody>
            <a:bodyPr wrap="none" rtlCol="0" anchor="ctr">
              <a:spAutoFit/>
            </a:bodyPr>
            <a:lstStyle/>
            <a:p>
              <a:pPr algn="r"/>
              <a:r>
                <a:rPr lang="en-US" altLang="ko-KR" sz="2800" b="1" dirty="0">
                  <a:ln w="3175">
                    <a:noFill/>
                  </a:ln>
                  <a:solidFill>
                    <a:schemeClr val="accent1"/>
                  </a:solidFill>
                </a:rPr>
                <a:t>B Case</a:t>
              </a:r>
              <a:endParaRPr lang="ko-KR" altLang="en-US" sz="2800" b="1" dirty="0">
                <a:ln w="3175">
                  <a:noFill/>
                </a:ln>
                <a:solidFill>
                  <a:schemeClr val="accent1"/>
                </a:solidFill>
              </a:endParaRPr>
            </a:p>
          </p:txBody>
        </p:sp>
        <p:grpSp>
          <p:nvGrpSpPr>
            <p:cNvPr id="10" name="Group 29">
              <a:extLst>
                <a:ext uri="{FF2B5EF4-FFF2-40B4-BE49-F238E27FC236}">
                  <a16:creationId xmlns:a16="http://schemas.microsoft.com/office/drawing/2014/main" id="{ED646D24-A34A-456D-B44F-F5D688199F49}"/>
                </a:ext>
              </a:extLst>
            </p:cNvPr>
            <p:cNvGrpSpPr/>
            <p:nvPr/>
          </p:nvGrpSpPr>
          <p:grpSpPr>
            <a:xfrm>
              <a:off x="7737987" y="3656785"/>
              <a:ext cx="3793166" cy="686298"/>
              <a:chOff x="1013692" y="2833009"/>
              <a:chExt cx="3793166" cy="686298"/>
            </a:xfrm>
          </p:grpSpPr>
          <p:sp>
            <p:nvSpPr>
              <p:cNvPr id="45" name="TextBox 30">
                <a:extLst>
                  <a:ext uri="{FF2B5EF4-FFF2-40B4-BE49-F238E27FC236}">
                    <a16:creationId xmlns:a16="http://schemas.microsoft.com/office/drawing/2014/main" id="{5DCF57B2-3AAF-42CC-A2EE-F9BB79E9EF35}"/>
                  </a:ext>
                </a:extLst>
              </p:cNvPr>
              <p:cNvSpPr txBox="1"/>
              <p:nvPr/>
            </p:nvSpPr>
            <p:spPr>
              <a:xfrm>
                <a:off x="1034858" y="2833009"/>
                <a:ext cx="1034257" cy="276999"/>
              </a:xfrm>
              <a:prstGeom prst="rect">
                <a:avLst/>
              </a:prstGeom>
              <a:noFill/>
            </p:spPr>
            <p:txBody>
              <a:bodyPr wrap="none" rtlCol="0" anchor="ctr">
                <a:spAutoFit/>
              </a:bodyPr>
              <a:lstStyle/>
              <a:p>
                <a:r>
                  <a:rPr lang="en-US" altLang="ko-KR" b="1" dirty="0">
                    <a:solidFill>
                      <a:schemeClr val="tx1">
                        <a:lumMod val="75000"/>
                        <a:lumOff val="25000"/>
                      </a:schemeClr>
                    </a:solidFill>
                  </a:rPr>
                  <a:t>Content Here</a:t>
                </a:r>
                <a:endParaRPr lang="ko-KR" altLang="en-US" b="1" dirty="0">
                  <a:solidFill>
                    <a:schemeClr val="tx1">
                      <a:lumMod val="75000"/>
                      <a:lumOff val="25000"/>
                    </a:schemeClr>
                  </a:solidFill>
                </a:endParaRPr>
              </a:p>
            </p:txBody>
          </p:sp>
          <p:sp>
            <p:nvSpPr>
              <p:cNvPr id="46" name="순서도: 처리 6">
                <a:extLst>
                  <a:ext uri="{FF2B5EF4-FFF2-40B4-BE49-F238E27FC236}">
                    <a16:creationId xmlns:a16="http://schemas.microsoft.com/office/drawing/2014/main" id="{6BBEC21F-7621-4DB2-85AA-8E56AF590974}"/>
                  </a:ext>
                </a:extLst>
              </p:cNvPr>
              <p:cNvSpPr/>
              <p:nvPr/>
            </p:nvSpPr>
            <p:spPr>
              <a:xfrm>
                <a:off x="1013692"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7" name="순서도: 처리 56">
                <a:extLst>
                  <a:ext uri="{FF2B5EF4-FFF2-40B4-BE49-F238E27FC236}">
                    <a16:creationId xmlns:a16="http://schemas.microsoft.com/office/drawing/2014/main" id="{40CF87F7-1A2F-49E4-B738-35393F5E6BF5}"/>
                  </a:ext>
                </a:extLst>
              </p:cNvPr>
              <p:cNvSpPr/>
              <p:nvPr/>
            </p:nvSpPr>
            <p:spPr>
              <a:xfrm>
                <a:off x="1165261"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8" name="순서도: 처리 57">
                <a:extLst>
                  <a:ext uri="{FF2B5EF4-FFF2-40B4-BE49-F238E27FC236}">
                    <a16:creationId xmlns:a16="http://schemas.microsoft.com/office/drawing/2014/main" id="{EB8848B2-D4F9-4080-94F9-DA4576B57AA0}"/>
                  </a:ext>
                </a:extLst>
              </p:cNvPr>
              <p:cNvSpPr/>
              <p:nvPr/>
            </p:nvSpPr>
            <p:spPr>
              <a:xfrm>
                <a:off x="1316830"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9" name="순서도: 처리 58">
                <a:extLst>
                  <a:ext uri="{FF2B5EF4-FFF2-40B4-BE49-F238E27FC236}">
                    <a16:creationId xmlns:a16="http://schemas.microsoft.com/office/drawing/2014/main" id="{14335FE6-09A7-4BAC-ABB2-B0326B8B8277}"/>
                  </a:ext>
                </a:extLst>
              </p:cNvPr>
              <p:cNvSpPr/>
              <p:nvPr/>
            </p:nvSpPr>
            <p:spPr>
              <a:xfrm>
                <a:off x="1468399"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0" name="순서도: 처리 59">
                <a:extLst>
                  <a:ext uri="{FF2B5EF4-FFF2-40B4-BE49-F238E27FC236}">
                    <a16:creationId xmlns:a16="http://schemas.microsoft.com/office/drawing/2014/main" id="{590A408F-1269-46C2-882D-6DB01B37768F}"/>
                  </a:ext>
                </a:extLst>
              </p:cNvPr>
              <p:cNvSpPr/>
              <p:nvPr/>
            </p:nvSpPr>
            <p:spPr>
              <a:xfrm>
                <a:off x="1619968"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1" name="순서도: 처리 60">
                <a:extLst>
                  <a:ext uri="{FF2B5EF4-FFF2-40B4-BE49-F238E27FC236}">
                    <a16:creationId xmlns:a16="http://schemas.microsoft.com/office/drawing/2014/main" id="{65374D2D-41EA-4D0B-BBBD-42909E7386AD}"/>
                  </a:ext>
                </a:extLst>
              </p:cNvPr>
              <p:cNvSpPr/>
              <p:nvPr/>
            </p:nvSpPr>
            <p:spPr>
              <a:xfrm>
                <a:off x="1771537"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2" name="순서도: 처리 61">
                <a:extLst>
                  <a:ext uri="{FF2B5EF4-FFF2-40B4-BE49-F238E27FC236}">
                    <a16:creationId xmlns:a16="http://schemas.microsoft.com/office/drawing/2014/main" id="{6F905DD6-C07C-41E2-901E-7E0AECFA57A7}"/>
                  </a:ext>
                </a:extLst>
              </p:cNvPr>
              <p:cNvSpPr/>
              <p:nvPr/>
            </p:nvSpPr>
            <p:spPr>
              <a:xfrm>
                <a:off x="1923106"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3" name="순서도: 처리 62">
                <a:extLst>
                  <a:ext uri="{FF2B5EF4-FFF2-40B4-BE49-F238E27FC236}">
                    <a16:creationId xmlns:a16="http://schemas.microsoft.com/office/drawing/2014/main" id="{1893C55C-02B5-440A-8C3E-D089EFA078B4}"/>
                  </a:ext>
                </a:extLst>
              </p:cNvPr>
              <p:cNvSpPr/>
              <p:nvPr/>
            </p:nvSpPr>
            <p:spPr>
              <a:xfrm>
                <a:off x="2074675"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4" name="순서도: 처리 63">
                <a:extLst>
                  <a:ext uri="{FF2B5EF4-FFF2-40B4-BE49-F238E27FC236}">
                    <a16:creationId xmlns:a16="http://schemas.microsoft.com/office/drawing/2014/main" id="{467011A1-73F7-430B-9B30-A5CFB9253A21}"/>
                  </a:ext>
                </a:extLst>
              </p:cNvPr>
              <p:cNvSpPr/>
              <p:nvPr/>
            </p:nvSpPr>
            <p:spPr>
              <a:xfrm>
                <a:off x="2226244"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5" name="순서도: 처리 64">
                <a:extLst>
                  <a:ext uri="{FF2B5EF4-FFF2-40B4-BE49-F238E27FC236}">
                    <a16:creationId xmlns:a16="http://schemas.microsoft.com/office/drawing/2014/main" id="{57AEAC50-62D8-45AF-A08D-A2CA7CAC3693}"/>
                  </a:ext>
                </a:extLst>
              </p:cNvPr>
              <p:cNvSpPr/>
              <p:nvPr/>
            </p:nvSpPr>
            <p:spPr>
              <a:xfrm>
                <a:off x="2377813" y="3140968"/>
                <a:ext cx="108000" cy="288032"/>
              </a:xfrm>
              <a:prstGeom prst="flowChartProcess">
                <a:avLst/>
              </a:prstGeom>
              <a:solidFill>
                <a:schemeClr val="accent1">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6" name="순서도: 처리 65">
                <a:extLst>
                  <a:ext uri="{FF2B5EF4-FFF2-40B4-BE49-F238E27FC236}">
                    <a16:creationId xmlns:a16="http://schemas.microsoft.com/office/drawing/2014/main" id="{92B9CABF-37B2-46E5-B7CA-90F96D45F75C}"/>
                  </a:ext>
                </a:extLst>
              </p:cNvPr>
              <p:cNvSpPr/>
              <p:nvPr/>
            </p:nvSpPr>
            <p:spPr>
              <a:xfrm>
                <a:off x="2529382"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7" name="순서도: 처리 66">
                <a:extLst>
                  <a:ext uri="{FF2B5EF4-FFF2-40B4-BE49-F238E27FC236}">
                    <a16:creationId xmlns:a16="http://schemas.microsoft.com/office/drawing/2014/main" id="{E12AA052-FD2C-472F-B009-95E11DFBFF81}"/>
                  </a:ext>
                </a:extLst>
              </p:cNvPr>
              <p:cNvSpPr/>
              <p:nvPr/>
            </p:nvSpPr>
            <p:spPr>
              <a:xfrm>
                <a:off x="2680951"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8" name="순서도: 처리 67">
                <a:extLst>
                  <a:ext uri="{FF2B5EF4-FFF2-40B4-BE49-F238E27FC236}">
                    <a16:creationId xmlns:a16="http://schemas.microsoft.com/office/drawing/2014/main" id="{569257E3-3B76-4E9B-B32E-7024577761F2}"/>
                  </a:ext>
                </a:extLst>
              </p:cNvPr>
              <p:cNvSpPr/>
              <p:nvPr/>
            </p:nvSpPr>
            <p:spPr>
              <a:xfrm>
                <a:off x="2832520"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59" name="순서도: 처리 68">
                <a:extLst>
                  <a:ext uri="{FF2B5EF4-FFF2-40B4-BE49-F238E27FC236}">
                    <a16:creationId xmlns:a16="http://schemas.microsoft.com/office/drawing/2014/main" id="{6D276AB8-5C47-4A8B-8CCC-F5930E37F1D4}"/>
                  </a:ext>
                </a:extLst>
              </p:cNvPr>
              <p:cNvSpPr/>
              <p:nvPr/>
            </p:nvSpPr>
            <p:spPr>
              <a:xfrm>
                <a:off x="2984089"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0" name="순서도: 처리 69">
                <a:extLst>
                  <a:ext uri="{FF2B5EF4-FFF2-40B4-BE49-F238E27FC236}">
                    <a16:creationId xmlns:a16="http://schemas.microsoft.com/office/drawing/2014/main" id="{146F7C4D-3491-429B-92FD-0CF294246AFD}"/>
                  </a:ext>
                </a:extLst>
              </p:cNvPr>
              <p:cNvSpPr/>
              <p:nvPr/>
            </p:nvSpPr>
            <p:spPr>
              <a:xfrm>
                <a:off x="3135658"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1" name="순서도: 처리 71">
                <a:extLst>
                  <a:ext uri="{FF2B5EF4-FFF2-40B4-BE49-F238E27FC236}">
                    <a16:creationId xmlns:a16="http://schemas.microsoft.com/office/drawing/2014/main" id="{A257DEEA-1E98-4A20-8B76-A877DF6D6074}"/>
                  </a:ext>
                </a:extLst>
              </p:cNvPr>
              <p:cNvSpPr/>
              <p:nvPr/>
            </p:nvSpPr>
            <p:spPr>
              <a:xfrm>
                <a:off x="3287227"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2" name="순서도: 처리 72">
                <a:extLst>
                  <a:ext uri="{FF2B5EF4-FFF2-40B4-BE49-F238E27FC236}">
                    <a16:creationId xmlns:a16="http://schemas.microsoft.com/office/drawing/2014/main" id="{0D266B19-C335-4A09-B261-0754D90A8225}"/>
                  </a:ext>
                </a:extLst>
              </p:cNvPr>
              <p:cNvSpPr/>
              <p:nvPr/>
            </p:nvSpPr>
            <p:spPr>
              <a:xfrm>
                <a:off x="3438796"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3" name="순서도: 처리 73">
                <a:extLst>
                  <a:ext uri="{FF2B5EF4-FFF2-40B4-BE49-F238E27FC236}">
                    <a16:creationId xmlns:a16="http://schemas.microsoft.com/office/drawing/2014/main" id="{16AEF30C-BF96-4C9A-9320-B83737ACCC42}"/>
                  </a:ext>
                </a:extLst>
              </p:cNvPr>
              <p:cNvSpPr/>
              <p:nvPr/>
            </p:nvSpPr>
            <p:spPr>
              <a:xfrm>
                <a:off x="3590365"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4" name="순서도: 처리 74">
                <a:extLst>
                  <a:ext uri="{FF2B5EF4-FFF2-40B4-BE49-F238E27FC236}">
                    <a16:creationId xmlns:a16="http://schemas.microsoft.com/office/drawing/2014/main" id="{EB0E3BCD-3B70-4CB8-AB73-C8040532E60E}"/>
                  </a:ext>
                </a:extLst>
              </p:cNvPr>
              <p:cNvSpPr/>
              <p:nvPr/>
            </p:nvSpPr>
            <p:spPr>
              <a:xfrm>
                <a:off x="3741934"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5" name="순서도: 처리 75">
                <a:extLst>
                  <a:ext uri="{FF2B5EF4-FFF2-40B4-BE49-F238E27FC236}">
                    <a16:creationId xmlns:a16="http://schemas.microsoft.com/office/drawing/2014/main" id="{EB6A2E39-D9A3-44CF-8DAB-D7F4A8C1E3EC}"/>
                  </a:ext>
                </a:extLst>
              </p:cNvPr>
              <p:cNvSpPr/>
              <p:nvPr/>
            </p:nvSpPr>
            <p:spPr>
              <a:xfrm>
                <a:off x="3893502" y="3140968"/>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66" name="TextBox 51">
                <a:extLst>
                  <a:ext uri="{FF2B5EF4-FFF2-40B4-BE49-F238E27FC236}">
                    <a16:creationId xmlns:a16="http://schemas.microsoft.com/office/drawing/2014/main" id="{C77EDE2A-2865-485C-B42B-303608F920A4}"/>
                  </a:ext>
                </a:extLst>
              </p:cNvPr>
              <p:cNvSpPr txBox="1"/>
              <p:nvPr/>
            </p:nvSpPr>
            <p:spPr>
              <a:xfrm>
                <a:off x="4073965" y="3057642"/>
                <a:ext cx="732893" cy="461665"/>
              </a:xfrm>
              <a:prstGeom prst="rect">
                <a:avLst/>
              </a:prstGeom>
              <a:noFill/>
            </p:spPr>
            <p:txBody>
              <a:bodyPr wrap="none" rtlCol="0" anchor="ctr">
                <a:spAutoFit/>
              </a:bodyPr>
              <a:lstStyle/>
              <a:p>
                <a:r>
                  <a:rPr lang="en-US" altLang="ko-KR" sz="2400" b="1" dirty="0">
                    <a:solidFill>
                      <a:schemeClr val="accent1"/>
                    </a:solidFill>
                  </a:rPr>
                  <a:t>50</a:t>
                </a:r>
                <a:r>
                  <a:rPr lang="en-US" altLang="ko-KR" b="1" dirty="0">
                    <a:solidFill>
                      <a:schemeClr val="accent1"/>
                    </a:solidFill>
                  </a:rPr>
                  <a:t>%</a:t>
                </a:r>
                <a:endParaRPr lang="ko-KR" altLang="en-US" b="1" dirty="0">
                  <a:solidFill>
                    <a:schemeClr val="accent1"/>
                  </a:solidFill>
                </a:endParaRPr>
              </a:p>
            </p:txBody>
          </p:sp>
        </p:grpSp>
        <p:grpSp>
          <p:nvGrpSpPr>
            <p:cNvPr id="11" name="Group 52">
              <a:extLst>
                <a:ext uri="{FF2B5EF4-FFF2-40B4-BE49-F238E27FC236}">
                  <a16:creationId xmlns:a16="http://schemas.microsoft.com/office/drawing/2014/main" id="{8F193DC4-CA59-458E-9624-7456072665A2}"/>
                </a:ext>
              </a:extLst>
            </p:cNvPr>
            <p:cNvGrpSpPr/>
            <p:nvPr/>
          </p:nvGrpSpPr>
          <p:grpSpPr>
            <a:xfrm>
              <a:off x="733409" y="3656785"/>
              <a:ext cx="3878007" cy="686298"/>
              <a:chOff x="7394185" y="2852938"/>
              <a:chExt cx="3878007" cy="686298"/>
            </a:xfrm>
          </p:grpSpPr>
          <p:sp>
            <p:nvSpPr>
              <p:cNvPr id="23" name="TextBox 53">
                <a:extLst>
                  <a:ext uri="{FF2B5EF4-FFF2-40B4-BE49-F238E27FC236}">
                    <a16:creationId xmlns:a16="http://schemas.microsoft.com/office/drawing/2014/main" id="{7896A355-ECCD-4951-BF01-4B65FF4D0B8F}"/>
                  </a:ext>
                </a:extLst>
              </p:cNvPr>
              <p:cNvSpPr txBox="1"/>
              <p:nvPr/>
            </p:nvSpPr>
            <p:spPr>
              <a:xfrm>
                <a:off x="7394185" y="2852938"/>
                <a:ext cx="1034257" cy="276999"/>
              </a:xfrm>
              <a:prstGeom prst="rect">
                <a:avLst/>
              </a:prstGeom>
              <a:noFill/>
            </p:spPr>
            <p:txBody>
              <a:bodyPr wrap="none" rtlCol="0" anchor="ctr">
                <a:spAutoFit/>
              </a:bodyPr>
              <a:lstStyle/>
              <a:p>
                <a:r>
                  <a:rPr lang="en-US" altLang="ko-KR" b="1" dirty="0">
                    <a:solidFill>
                      <a:schemeClr val="tx1">
                        <a:lumMod val="75000"/>
                        <a:lumOff val="25000"/>
                      </a:schemeClr>
                    </a:solidFill>
                  </a:rPr>
                  <a:t>Content Here</a:t>
                </a:r>
                <a:endParaRPr lang="ko-KR" altLang="en-US" b="1" dirty="0">
                  <a:solidFill>
                    <a:schemeClr val="tx1">
                      <a:lumMod val="75000"/>
                      <a:lumOff val="25000"/>
                    </a:schemeClr>
                  </a:solidFill>
                </a:endParaRPr>
              </a:p>
            </p:txBody>
          </p:sp>
          <p:sp>
            <p:nvSpPr>
              <p:cNvPr id="24" name="순서도: 처리 250">
                <a:extLst>
                  <a:ext uri="{FF2B5EF4-FFF2-40B4-BE49-F238E27FC236}">
                    <a16:creationId xmlns:a16="http://schemas.microsoft.com/office/drawing/2014/main" id="{3F394D4C-F9E5-4D80-B82B-D70852554923}"/>
                  </a:ext>
                </a:extLst>
              </p:cNvPr>
              <p:cNvSpPr/>
              <p:nvPr/>
            </p:nvSpPr>
            <p:spPr>
              <a:xfrm>
                <a:off x="7479026"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25" name="순서도: 처리 251">
                <a:extLst>
                  <a:ext uri="{FF2B5EF4-FFF2-40B4-BE49-F238E27FC236}">
                    <a16:creationId xmlns:a16="http://schemas.microsoft.com/office/drawing/2014/main" id="{884E7240-A4EB-4F87-A563-97B1AFC3C3DF}"/>
                  </a:ext>
                </a:extLst>
              </p:cNvPr>
              <p:cNvSpPr/>
              <p:nvPr/>
            </p:nvSpPr>
            <p:spPr>
              <a:xfrm>
                <a:off x="7630595"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26" name="순서도: 처리 252">
                <a:extLst>
                  <a:ext uri="{FF2B5EF4-FFF2-40B4-BE49-F238E27FC236}">
                    <a16:creationId xmlns:a16="http://schemas.microsoft.com/office/drawing/2014/main" id="{D54750FC-015E-42A8-98B9-2FF01BF57449}"/>
                  </a:ext>
                </a:extLst>
              </p:cNvPr>
              <p:cNvSpPr/>
              <p:nvPr/>
            </p:nvSpPr>
            <p:spPr>
              <a:xfrm>
                <a:off x="7782164"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27" name="순서도: 처리 253">
                <a:extLst>
                  <a:ext uri="{FF2B5EF4-FFF2-40B4-BE49-F238E27FC236}">
                    <a16:creationId xmlns:a16="http://schemas.microsoft.com/office/drawing/2014/main" id="{0E10C78D-C690-4F61-9D25-13EC44633058}"/>
                  </a:ext>
                </a:extLst>
              </p:cNvPr>
              <p:cNvSpPr/>
              <p:nvPr/>
            </p:nvSpPr>
            <p:spPr>
              <a:xfrm>
                <a:off x="7933733"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28" name="순서도: 처리 254">
                <a:extLst>
                  <a:ext uri="{FF2B5EF4-FFF2-40B4-BE49-F238E27FC236}">
                    <a16:creationId xmlns:a16="http://schemas.microsoft.com/office/drawing/2014/main" id="{42ACBDDD-5B85-45A4-B08C-3DE04D6F29FC}"/>
                  </a:ext>
                </a:extLst>
              </p:cNvPr>
              <p:cNvSpPr/>
              <p:nvPr/>
            </p:nvSpPr>
            <p:spPr>
              <a:xfrm>
                <a:off x="8085302"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29" name="순서도: 처리 255">
                <a:extLst>
                  <a:ext uri="{FF2B5EF4-FFF2-40B4-BE49-F238E27FC236}">
                    <a16:creationId xmlns:a16="http://schemas.microsoft.com/office/drawing/2014/main" id="{751E916C-AE03-4248-98D8-AAAA3E5FF823}"/>
                  </a:ext>
                </a:extLst>
              </p:cNvPr>
              <p:cNvSpPr/>
              <p:nvPr/>
            </p:nvSpPr>
            <p:spPr>
              <a:xfrm>
                <a:off x="8236871"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0" name="순서도: 처리 256">
                <a:extLst>
                  <a:ext uri="{FF2B5EF4-FFF2-40B4-BE49-F238E27FC236}">
                    <a16:creationId xmlns:a16="http://schemas.microsoft.com/office/drawing/2014/main" id="{39DBC39A-A427-4585-8364-E97D7217E58C}"/>
                  </a:ext>
                </a:extLst>
              </p:cNvPr>
              <p:cNvSpPr/>
              <p:nvPr/>
            </p:nvSpPr>
            <p:spPr>
              <a:xfrm>
                <a:off x="8388440"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1" name="순서도: 처리 257">
                <a:extLst>
                  <a:ext uri="{FF2B5EF4-FFF2-40B4-BE49-F238E27FC236}">
                    <a16:creationId xmlns:a16="http://schemas.microsoft.com/office/drawing/2014/main" id="{405DECC3-E9E3-4350-B109-4EA1505B6112}"/>
                  </a:ext>
                </a:extLst>
              </p:cNvPr>
              <p:cNvSpPr/>
              <p:nvPr/>
            </p:nvSpPr>
            <p:spPr>
              <a:xfrm>
                <a:off x="8540009"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2" name="순서도: 처리 258">
                <a:extLst>
                  <a:ext uri="{FF2B5EF4-FFF2-40B4-BE49-F238E27FC236}">
                    <a16:creationId xmlns:a16="http://schemas.microsoft.com/office/drawing/2014/main" id="{7CD79C90-8A4A-4E6C-AA78-130540A86ECD}"/>
                  </a:ext>
                </a:extLst>
              </p:cNvPr>
              <p:cNvSpPr/>
              <p:nvPr/>
            </p:nvSpPr>
            <p:spPr>
              <a:xfrm>
                <a:off x="8691578"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3" name="순서도: 처리 259">
                <a:extLst>
                  <a:ext uri="{FF2B5EF4-FFF2-40B4-BE49-F238E27FC236}">
                    <a16:creationId xmlns:a16="http://schemas.microsoft.com/office/drawing/2014/main" id="{5C45A82A-08E1-4B1A-A1F5-7E122469BC93}"/>
                  </a:ext>
                </a:extLst>
              </p:cNvPr>
              <p:cNvSpPr/>
              <p:nvPr/>
            </p:nvSpPr>
            <p:spPr>
              <a:xfrm>
                <a:off x="8843147"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4" name="순서도: 처리 260">
                <a:extLst>
                  <a:ext uri="{FF2B5EF4-FFF2-40B4-BE49-F238E27FC236}">
                    <a16:creationId xmlns:a16="http://schemas.microsoft.com/office/drawing/2014/main" id="{7D6B1434-C69E-481A-BDB9-A4ACAA11F153}"/>
                  </a:ext>
                </a:extLst>
              </p:cNvPr>
              <p:cNvSpPr/>
              <p:nvPr/>
            </p:nvSpPr>
            <p:spPr>
              <a:xfrm>
                <a:off x="8994716"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5" name="순서도: 처리 261">
                <a:extLst>
                  <a:ext uri="{FF2B5EF4-FFF2-40B4-BE49-F238E27FC236}">
                    <a16:creationId xmlns:a16="http://schemas.microsoft.com/office/drawing/2014/main" id="{ACF6E63D-9B26-431C-B69F-7223BF0E4737}"/>
                  </a:ext>
                </a:extLst>
              </p:cNvPr>
              <p:cNvSpPr/>
              <p:nvPr/>
            </p:nvSpPr>
            <p:spPr>
              <a:xfrm>
                <a:off x="9146285" y="3160897"/>
                <a:ext cx="108000" cy="288032"/>
              </a:xfrm>
              <a:prstGeom prst="flowChartProcess">
                <a:avLst/>
              </a:prstGeom>
              <a:solidFill>
                <a:schemeClr val="accent2">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6" name="순서도: 처리 262">
                <a:extLst>
                  <a:ext uri="{FF2B5EF4-FFF2-40B4-BE49-F238E27FC236}">
                    <a16:creationId xmlns:a16="http://schemas.microsoft.com/office/drawing/2014/main" id="{E6AEE0A1-A587-4405-8881-A196FAB8A8A5}"/>
                  </a:ext>
                </a:extLst>
              </p:cNvPr>
              <p:cNvSpPr/>
              <p:nvPr/>
            </p:nvSpPr>
            <p:spPr>
              <a:xfrm>
                <a:off x="9297854"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7" name="순서도: 처리 263">
                <a:extLst>
                  <a:ext uri="{FF2B5EF4-FFF2-40B4-BE49-F238E27FC236}">
                    <a16:creationId xmlns:a16="http://schemas.microsoft.com/office/drawing/2014/main" id="{CC8D855B-ED55-4E39-83DE-507E8045B79F}"/>
                  </a:ext>
                </a:extLst>
              </p:cNvPr>
              <p:cNvSpPr/>
              <p:nvPr/>
            </p:nvSpPr>
            <p:spPr>
              <a:xfrm>
                <a:off x="9449423"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8" name="순서도: 처리 264">
                <a:extLst>
                  <a:ext uri="{FF2B5EF4-FFF2-40B4-BE49-F238E27FC236}">
                    <a16:creationId xmlns:a16="http://schemas.microsoft.com/office/drawing/2014/main" id="{A1AC38A2-A524-4707-8EA3-D292185A1C85}"/>
                  </a:ext>
                </a:extLst>
              </p:cNvPr>
              <p:cNvSpPr/>
              <p:nvPr/>
            </p:nvSpPr>
            <p:spPr>
              <a:xfrm>
                <a:off x="9600992"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39" name="순서도: 처리 265">
                <a:extLst>
                  <a:ext uri="{FF2B5EF4-FFF2-40B4-BE49-F238E27FC236}">
                    <a16:creationId xmlns:a16="http://schemas.microsoft.com/office/drawing/2014/main" id="{737C8DC1-73CA-4FE1-9CBE-B25418001BD3}"/>
                  </a:ext>
                </a:extLst>
              </p:cNvPr>
              <p:cNvSpPr/>
              <p:nvPr/>
            </p:nvSpPr>
            <p:spPr>
              <a:xfrm>
                <a:off x="9752561"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0" name="순서도: 처리 266">
                <a:extLst>
                  <a:ext uri="{FF2B5EF4-FFF2-40B4-BE49-F238E27FC236}">
                    <a16:creationId xmlns:a16="http://schemas.microsoft.com/office/drawing/2014/main" id="{90E46D6C-6A1E-4C83-9517-A8E4546887D9}"/>
                  </a:ext>
                </a:extLst>
              </p:cNvPr>
              <p:cNvSpPr/>
              <p:nvPr/>
            </p:nvSpPr>
            <p:spPr>
              <a:xfrm>
                <a:off x="9904130"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1" name="순서도: 처리 267">
                <a:extLst>
                  <a:ext uri="{FF2B5EF4-FFF2-40B4-BE49-F238E27FC236}">
                    <a16:creationId xmlns:a16="http://schemas.microsoft.com/office/drawing/2014/main" id="{BE2F4483-0CB1-41F2-B703-2B43AAD3EDBE}"/>
                  </a:ext>
                </a:extLst>
              </p:cNvPr>
              <p:cNvSpPr/>
              <p:nvPr/>
            </p:nvSpPr>
            <p:spPr>
              <a:xfrm>
                <a:off x="10055699"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2" name="순서도: 처리 268">
                <a:extLst>
                  <a:ext uri="{FF2B5EF4-FFF2-40B4-BE49-F238E27FC236}">
                    <a16:creationId xmlns:a16="http://schemas.microsoft.com/office/drawing/2014/main" id="{9909113E-2D4E-4D57-B581-995A9514E776}"/>
                  </a:ext>
                </a:extLst>
              </p:cNvPr>
              <p:cNvSpPr/>
              <p:nvPr/>
            </p:nvSpPr>
            <p:spPr>
              <a:xfrm>
                <a:off x="10207268"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3" name="순서도: 처리 269">
                <a:extLst>
                  <a:ext uri="{FF2B5EF4-FFF2-40B4-BE49-F238E27FC236}">
                    <a16:creationId xmlns:a16="http://schemas.microsoft.com/office/drawing/2014/main" id="{149AB3CD-8068-45E4-8AF4-0D14B0055739}"/>
                  </a:ext>
                </a:extLst>
              </p:cNvPr>
              <p:cNvSpPr/>
              <p:nvPr/>
            </p:nvSpPr>
            <p:spPr>
              <a:xfrm>
                <a:off x="10358836" y="3160897"/>
                <a:ext cx="108000" cy="288032"/>
              </a:xfrm>
              <a:prstGeom prst="flowChartProcess">
                <a:avLst/>
              </a:prstGeom>
              <a:solidFill>
                <a:schemeClr val="bg1">
                  <a:lumMod val="75000"/>
                  <a:alpha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sp>
            <p:nvSpPr>
              <p:cNvPr id="44" name="TextBox 74">
                <a:extLst>
                  <a:ext uri="{FF2B5EF4-FFF2-40B4-BE49-F238E27FC236}">
                    <a16:creationId xmlns:a16="http://schemas.microsoft.com/office/drawing/2014/main" id="{B947FAB5-196F-45BB-B3DB-EE65CAE84E4D}"/>
                  </a:ext>
                </a:extLst>
              </p:cNvPr>
              <p:cNvSpPr txBox="1"/>
              <p:nvPr/>
            </p:nvSpPr>
            <p:spPr>
              <a:xfrm>
                <a:off x="10539299" y="3077571"/>
                <a:ext cx="732893" cy="461665"/>
              </a:xfrm>
              <a:prstGeom prst="rect">
                <a:avLst/>
              </a:prstGeom>
              <a:noFill/>
            </p:spPr>
            <p:txBody>
              <a:bodyPr wrap="none" rtlCol="0" anchor="ctr">
                <a:spAutoFit/>
              </a:bodyPr>
              <a:lstStyle/>
              <a:p>
                <a:r>
                  <a:rPr lang="en-US" altLang="ko-KR" sz="2400" b="1" dirty="0">
                    <a:solidFill>
                      <a:schemeClr val="accent2"/>
                    </a:solidFill>
                  </a:rPr>
                  <a:t>60</a:t>
                </a:r>
                <a:r>
                  <a:rPr lang="en-US" altLang="ko-KR" b="1" dirty="0">
                    <a:solidFill>
                      <a:schemeClr val="accent2"/>
                    </a:solidFill>
                  </a:rPr>
                  <a:t>%</a:t>
                </a:r>
                <a:endParaRPr lang="ko-KR" altLang="en-US" b="1" dirty="0">
                  <a:solidFill>
                    <a:schemeClr val="accent2"/>
                  </a:solidFill>
                </a:endParaRPr>
              </a:p>
            </p:txBody>
          </p:sp>
        </p:grpSp>
        <p:grpSp>
          <p:nvGrpSpPr>
            <p:cNvPr id="12" name="Group 75">
              <a:extLst>
                <a:ext uri="{FF2B5EF4-FFF2-40B4-BE49-F238E27FC236}">
                  <a16:creationId xmlns:a16="http://schemas.microsoft.com/office/drawing/2014/main" id="{FD043116-8C17-438E-90C4-735C4D7DF687}"/>
                </a:ext>
              </a:extLst>
            </p:cNvPr>
            <p:cNvGrpSpPr/>
            <p:nvPr/>
          </p:nvGrpSpPr>
          <p:grpSpPr>
            <a:xfrm>
              <a:off x="771163" y="4612168"/>
              <a:ext cx="4768535" cy="1616930"/>
              <a:chOff x="720000" y="4898547"/>
              <a:chExt cx="5796216" cy="1425288"/>
            </a:xfrm>
            <a:effectLst/>
          </p:grpSpPr>
          <p:sp>
            <p:nvSpPr>
              <p:cNvPr id="21" name="Rectangle 76">
                <a:extLst>
                  <a:ext uri="{FF2B5EF4-FFF2-40B4-BE49-F238E27FC236}">
                    <a16:creationId xmlns:a16="http://schemas.microsoft.com/office/drawing/2014/main" id="{0EC642A9-A231-4F51-8619-D07F404B251C}"/>
                  </a:ext>
                </a:extLst>
              </p:cNvPr>
              <p:cNvSpPr/>
              <p:nvPr/>
            </p:nvSpPr>
            <p:spPr>
              <a:xfrm>
                <a:off x="720000" y="5229200"/>
                <a:ext cx="5796216" cy="1094635"/>
              </a:xfrm>
              <a:prstGeom prst="rect">
                <a:avLst/>
              </a:prstGeom>
              <a:solidFill>
                <a:schemeClr val="bg1"/>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2" name="Round Same Side Corner Rectangle 23">
                <a:extLst>
                  <a:ext uri="{FF2B5EF4-FFF2-40B4-BE49-F238E27FC236}">
                    <a16:creationId xmlns:a16="http://schemas.microsoft.com/office/drawing/2014/main" id="{77C059D0-86E4-417E-83EB-B00C08A8A462}"/>
                  </a:ext>
                </a:extLst>
              </p:cNvPr>
              <p:cNvSpPr/>
              <p:nvPr/>
            </p:nvSpPr>
            <p:spPr>
              <a:xfrm>
                <a:off x="720000" y="4898547"/>
                <a:ext cx="5796216" cy="426626"/>
              </a:xfrm>
              <a:prstGeom prst="round2SameRect">
                <a:avLst/>
              </a:prstGeom>
              <a:solidFill>
                <a:schemeClr val="accent2"/>
              </a:solidFill>
              <a:ln w="63500">
                <a:solidFill>
                  <a:schemeClr val="accent2"/>
                </a:solidFill>
              </a:ln>
            </p:spPr>
            <p:txBody>
              <a:bodyPr wrap="square" rtlCol="0">
                <a:spAutoFit/>
              </a:bodyPr>
              <a:lstStyle/>
              <a:p>
                <a:pPr algn="ctr"/>
                <a:endParaRPr lang="ko-KR" altLang="en-US" sz="2400" b="1">
                  <a:solidFill>
                    <a:schemeClr val="bg1"/>
                  </a:solidFill>
                  <a:cs typeface="Arial" pitchFamily="34" charset="0"/>
                </a:endParaRPr>
              </a:p>
            </p:txBody>
          </p:sp>
        </p:grpSp>
        <p:sp>
          <p:nvSpPr>
            <p:cNvPr id="13" name="TextBox 78">
              <a:extLst>
                <a:ext uri="{FF2B5EF4-FFF2-40B4-BE49-F238E27FC236}">
                  <a16:creationId xmlns:a16="http://schemas.microsoft.com/office/drawing/2014/main" id="{B5758AC1-47C2-4500-83B2-947A9B19F26B}"/>
                </a:ext>
              </a:extLst>
            </p:cNvPr>
            <p:cNvSpPr txBox="1"/>
            <p:nvPr/>
          </p:nvSpPr>
          <p:spPr>
            <a:xfrm>
              <a:off x="999218" y="4701314"/>
              <a:ext cx="4339308" cy="307777"/>
            </a:xfrm>
            <a:prstGeom prst="rect">
              <a:avLst/>
            </a:prstGeom>
            <a:noFill/>
          </p:spPr>
          <p:txBody>
            <a:bodyPr wrap="square" rtlCol="0">
              <a:spAutoFit/>
            </a:bodyPr>
            <a:lstStyle/>
            <a:p>
              <a:r>
                <a:rPr lang="en-US" altLang="ko-KR" sz="1400" b="1" dirty="0">
                  <a:solidFill>
                    <a:schemeClr val="bg1"/>
                  </a:solidFill>
                  <a:cs typeface="Arial" pitchFamily="34" charset="0"/>
                </a:rPr>
                <a:t>Simple PowerPoint Presentation </a:t>
              </a:r>
              <a:endParaRPr lang="ko-KR" altLang="en-US" sz="1400" b="1" dirty="0">
                <a:solidFill>
                  <a:schemeClr val="bg1"/>
                </a:solidFill>
                <a:cs typeface="Arial" pitchFamily="34" charset="0"/>
              </a:endParaRPr>
            </a:p>
          </p:txBody>
        </p:sp>
        <p:sp>
          <p:nvSpPr>
            <p:cNvPr id="14" name="TextBox 80">
              <a:extLst>
                <a:ext uri="{FF2B5EF4-FFF2-40B4-BE49-F238E27FC236}">
                  <a16:creationId xmlns:a16="http://schemas.microsoft.com/office/drawing/2014/main" id="{2E76AFE0-9156-4D35-95DA-A6F47375D126}"/>
                </a:ext>
              </a:extLst>
            </p:cNvPr>
            <p:cNvSpPr txBox="1"/>
            <p:nvPr/>
          </p:nvSpPr>
          <p:spPr>
            <a:xfrm>
              <a:off x="999218" y="5204394"/>
              <a:ext cx="4339308" cy="461664"/>
            </a:xfrm>
            <a:prstGeom prst="rect">
              <a:avLst/>
            </a:prstGeom>
            <a:noFill/>
          </p:spPr>
          <p:txBody>
            <a:bodyPr wrap="square" rtlCol="0">
              <a:spAutoFit/>
            </a:bodyPr>
            <a:lstStyle/>
            <a:p>
              <a:pPr marL="171459" indent="-171459">
                <a:buFont typeface="Wingdings" pitchFamily="2" charset="2"/>
                <a:buChar char="l"/>
              </a:pPr>
              <a:r>
                <a:rPr lang="en-US" altLang="ko-KR" sz="1200" dirty="0">
                  <a:solidFill>
                    <a:srgbClr val="262626"/>
                  </a:solidFill>
                  <a:cs typeface="Arial" pitchFamily="34" charset="0"/>
                </a:rPr>
                <a:t>You can simply impress your audience and add a unique zing and appeal to your Presentations.</a:t>
              </a:r>
              <a:endParaRPr lang="ko-KR" altLang="en-US" sz="1200" dirty="0">
                <a:solidFill>
                  <a:schemeClr val="tx1">
                    <a:lumMod val="65000"/>
                    <a:lumOff val="35000"/>
                  </a:schemeClr>
                </a:solidFill>
                <a:cs typeface="Arial" pitchFamily="34" charset="0"/>
              </a:endParaRPr>
            </a:p>
          </p:txBody>
        </p:sp>
        <p:grpSp>
          <p:nvGrpSpPr>
            <p:cNvPr id="15" name="Group 82">
              <a:extLst>
                <a:ext uri="{FF2B5EF4-FFF2-40B4-BE49-F238E27FC236}">
                  <a16:creationId xmlns:a16="http://schemas.microsoft.com/office/drawing/2014/main" id="{59C5CB56-7BDB-4BBF-B0AB-68F025B6B795}"/>
                </a:ext>
              </a:extLst>
            </p:cNvPr>
            <p:cNvGrpSpPr/>
            <p:nvPr/>
          </p:nvGrpSpPr>
          <p:grpSpPr>
            <a:xfrm>
              <a:off x="6762618" y="4612168"/>
              <a:ext cx="4768535" cy="1616930"/>
              <a:chOff x="6192627" y="4688368"/>
              <a:chExt cx="4768535" cy="1616930"/>
            </a:xfrm>
          </p:grpSpPr>
          <p:grpSp>
            <p:nvGrpSpPr>
              <p:cNvPr id="16" name="Group 83">
                <a:extLst>
                  <a:ext uri="{FF2B5EF4-FFF2-40B4-BE49-F238E27FC236}">
                    <a16:creationId xmlns:a16="http://schemas.microsoft.com/office/drawing/2014/main" id="{9F74FF5E-42B5-4D43-8459-73F6791BD6CC}"/>
                  </a:ext>
                </a:extLst>
              </p:cNvPr>
              <p:cNvGrpSpPr/>
              <p:nvPr/>
            </p:nvGrpSpPr>
            <p:grpSpPr>
              <a:xfrm>
                <a:off x="6192627" y="4688368"/>
                <a:ext cx="4768535" cy="1616930"/>
                <a:chOff x="720000" y="4898547"/>
                <a:chExt cx="5796216" cy="1425288"/>
              </a:xfrm>
              <a:effectLst/>
            </p:grpSpPr>
            <p:sp>
              <p:nvSpPr>
                <p:cNvPr id="19" name="Rectangle 88">
                  <a:extLst>
                    <a:ext uri="{FF2B5EF4-FFF2-40B4-BE49-F238E27FC236}">
                      <a16:creationId xmlns:a16="http://schemas.microsoft.com/office/drawing/2014/main" id="{F8586A0C-F46E-41F1-82E7-75CDB2BC7FA1}"/>
                    </a:ext>
                  </a:extLst>
                </p:cNvPr>
                <p:cNvSpPr/>
                <p:nvPr/>
              </p:nvSpPr>
              <p:spPr>
                <a:xfrm>
                  <a:off x="720000" y="5229200"/>
                  <a:ext cx="5796216" cy="1094635"/>
                </a:xfrm>
                <a:prstGeom prst="rect">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 name="Round Same Side Corner Rectangle 26">
                  <a:extLst>
                    <a:ext uri="{FF2B5EF4-FFF2-40B4-BE49-F238E27FC236}">
                      <a16:creationId xmlns:a16="http://schemas.microsoft.com/office/drawing/2014/main" id="{421677B3-5D5A-485A-B037-D58A64AD5CE9}"/>
                    </a:ext>
                  </a:extLst>
                </p:cNvPr>
                <p:cNvSpPr/>
                <p:nvPr/>
              </p:nvSpPr>
              <p:spPr>
                <a:xfrm>
                  <a:off x="720000" y="4898547"/>
                  <a:ext cx="5796216" cy="426626"/>
                </a:xfrm>
                <a:prstGeom prst="round2SameRect">
                  <a:avLst/>
                </a:prstGeom>
                <a:solidFill>
                  <a:schemeClr val="accent1"/>
                </a:solidFill>
                <a:ln w="63500">
                  <a:solidFill>
                    <a:schemeClr val="accent1"/>
                  </a:solidFill>
                </a:ln>
              </p:spPr>
              <p:txBody>
                <a:bodyPr wrap="square" rtlCol="0">
                  <a:spAutoFit/>
                </a:bodyPr>
                <a:lstStyle/>
                <a:p>
                  <a:pPr algn="ctr"/>
                  <a:endParaRPr lang="ko-KR" altLang="en-US" sz="2400" b="1">
                    <a:solidFill>
                      <a:schemeClr val="bg1"/>
                    </a:solidFill>
                    <a:cs typeface="Arial" pitchFamily="34" charset="0"/>
                  </a:endParaRPr>
                </a:p>
              </p:txBody>
            </p:sp>
          </p:grpSp>
          <p:sp>
            <p:nvSpPr>
              <p:cNvPr id="17" name="TextBox 84">
                <a:extLst>
                  <a:ext uri="{FF2B5EF4-FFF2-40B4-BE49-F238E27FC236}">
                    <a16:creationId xmlns:a16="http://schemas.microsoft.com/office/drawing/2014/main" id="{00059DA8-6D8D-4261-94B7-51040DD6C0FB}"/>
                  </a:ext>
                </a:extLst>
              </p:cNvPr>
              <p:cNvSpPr txBox="1"/>
              <p:nvPr/>
            </p:nvSpPr>
            <p:spPr>
              <a:xfrm>
                <a:off x="6408550" y="4777514"/>
                <a:ext cx="4339308" cy="307777"/>
              </a:xfrm>
              <a:prstGeom prst="rect">
                <a:avLst/>
              </a:prstGeom>
              <a:noFill/>
            </p:spPr>
            <p:txBody>
              <a:bodyPr wrap="square" rtlCol="0">
                <a:spAutoFit/>
              </a:bodyPr>
              <a:lstStyle/>
              <a:p>
                <a:r>
                  <a:rPr lang="en-US" altLang="ko-KR" sz="1400" b="1" dirty="0">
                    <a:solidFill>
                      <a:schemeClr val="bg1"/>
                    </a:solidFill>
                    <a:cs typeface="Arial" pitchFamily="34" charset="0"/>
                  </a:rPr>
                  <a:t>Simple PowerPoint Presentation </a:t>
                </a:r>
                <a:endParaRPr lang="ko-KR" altLang="en-US" sz="1400" b="1" dirty="0">
                  <a:solidFill>
                    <a:schemeClr val="bg1"/>
                  </a:solidFill>
                  <a:cs typeface="Arial" pitchFamily="34" charset="0"/>
                </a:endParaRPr>
              </a:p>
            </p:txBody>
          </p:sp>
          <p:sp>
            <p:nvSpPr>
              <p:cNvPr id="18" name="TextBox 86">
                <a:extLst>
                  <a:ext uri="{FF2B5EF4-FFF2-40B4-BE49-F238E27FC236}">
                    <a16:creationId xmlns:a16="http://schemas.microsoft.com/office/drawing/2014/main" id="{3380AB1D-E99F-41DB-8C80-60C01A5A2C34}"/>
                  </a:ext>
                </a:extLst>
              </p:cNvPr>
              <p:cNvSpPr txBox="1"/>
              <p:nvPr/>
            </p:nvSpPr>
            <p:spPr>
              <a:xfrm>
                <a:off x="6408550" y="5280594"/>
                <a:ext cx="4339308" cy="461664"/>
              </a:xfrm>
              <a:prstGeom prst="rect">
                <a:avLst/>
              </a:prstGeom>
              <a:noFill/>
            </p:spPr>
            <p:txBody>
              <a:bodyPr wrap="square" rtlCol="0">
                <a:spAutoFit/>
              </a:bodyPr>
              <a:lstStyle/>
              <a:p>
                <a:pPr marL="171459" indent="-171459">
                  <a:buFont typeface="Wingdings" pitchFamily="2" charset="2"/>
                  <a:buChar char="l"/>
                </a:pPr>
                <a:r>
                  <a:rPr lang="en-US" altLang="ko-KR" sz="1200" dirty="0">
                    <a:solidFill>
                      <a:srgbClr val="262626"/>
                    </a:solidFill>
                    <a:cs typeface="Arial" pitchFamily="34" charset="0"/>
                  </a:rPr>
                  <a:t>You can simply impress your audience and add a unique zing and appeal to your Presentations.</a:t>
                </a:r>
                <a:endParaRPr lang="ko-KR" altLang="en-US" sz="1200" dirty="0">
                  <a:solidFill>
                    <a:schemeClr val="tx1">
                      <a:lumMod val="65000"/>
                      <a:lumOff val="35000"/>
                    </a:schemeClr>
                  </a:solidFill>
                  <a:cs typeface="Arial" pitchFamily="34" charset="0"/>
                </a:endParaRPr>
              </a:p>
            </p:txBody>
          </p:sp>
        </p:grpSp>
      </p:grpSp>
    </p:spTree>
    <p:extLst>
      <p:ext uri="{BB962C8B-B14F-4D97-AF65-F5344CB8AC3E}">
        <p14:creationId xmlns:p14="http://schemas.microsoft.com/office/powerpoint/2010/main" val="2996424023"/>
      </p:ext>
    </p:extLst>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BA2818F-75D1-4CF1-83A9-78FE28E39254}"/>
              </a:ext>
            </a:extLst>
          </p:cNvPr>
          <p:cNvSpPr>
            <a:spLocks noGrp="1"/>
          </p:cNvSpPr>
          <p:nvPr>
            <p:ph type="title"/>
          </p:nvPr>
        </p:nvSpPr>
        <p:spPr>
          <a:xfrm>
            <a:off x="441068" y="145221"/>
            <a:ext cx="8474700" cy="708300"/>
          </a:xfrm>
          <a:prstGeom prst="rect">
            <a:avLst/>
          </a:prstGeom>
        </p:spPr>
        <p:txBody>
          <a:bodyPr/>
          <a:lstStyle/>
          <a:p>
            <a:r>
              <a:rPr lang="es-PE" dirty="0"/>
              <a:t>Anatomía humana</a:t>
            </a:r>
          </a:p>
        </p:txBody>
      </p:sp>
      <p:sp>
        <p:nvSpPr>
          <p:cNvPr id="4" name="Rectangle 2">
            <a:extLst>
              <a:ext uri="{FF2B5EF4-FFF2-40B4-BE49-F238E27FC236}">
                <a16:creationId xmlns:a16="http://schemas.microsoft.com/office/drawing/2014/main" id="{0F4333D5-C55A-42C9-8AD2-56D6CFFEC50E}"/>
              </a:ext>
            </a:extLst>
          </p:cNvPr>
          <p:cNvSpPr>
            <a:spLocks/>
          </p:cNvSpPr>
          <p:nvPr/>
        </p:nvSpPr>
        <p:spPr bwMode="auto">
          <a:xfrm>
            <a:off x="853776" y="1286208"/>
            <a:ext cx="7642897" cy="677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1200" dirty="0">
                <a:solidFill>
                  <a:schemeClr val="tx1"/>
                </a:solidFill>
                <a:latin typeface="+mn-lt"/>
                <a:ea typeface="MS PGothic" panose="020B0600070205080204" pitchFamily="34" charset="-128"/>
                <a:sym typeface="Aller Bold" charset="0"/>
              </a:rPr>
              <a:t>Some cool things here.</a:t>
            </a:r>
            <a:endParaRPr lang="en-US" altLang="es-PE" sz="1200" dirty="0">
              <a:solidFill>
                <a:schemeClr val="tx1"/>
              </a:solidFill>
              <a:latin typeface="+mn-lt"/>
              <a:ea typeface="MS PGothic" panose="020B0600070205080204" pitchFamily="34" charset="-128"/>
              <a:sym typeface="Aller Light" charset="0"/>
            </a:endParaRPr>
          </a:p>
          <a:p>
            <a:pPr eaLnBrk="1" hangingPunct="1">
              <a:lnSpc>
                <a:spcPct val="150000"/>
              </a:lnSpc>
            </a:pPr>
            <a:r>
              <a:rPr lang="en-US" altLang="es-PE" sz="1200" dirty="0">
                <a:solidFill>
                  <a:schemeClr val="tx1"/>
                </a:solidFill>
                <a:latin typeface="+mn-lt"/>
                <a:ea typeface="MS PGothic" panose="020B0600070205080204" pitchFamily="34" charset="-128"/>
                <a:sym typeface="Aller Light Italic" charset="0"/>
              </a:rPr>
              <a:t>Maecenas vitae ante quis, dapibus consectetur ipsum. Fusce eu sapien vel sapien maximus suscipit et non dui. Curabitur venenatis fermentum fringilla. Aliquam auctor id tortor nec iaculis. Sed risus enim, tristique id nibh eu, auctor finibus orci.</a:t>
            </a:r>
          </a:p>
        </p:txBody>
      </p:sp>
      <p:pic>
        <p:nvPicPr>
          <p:cNvPr id="5" name="Picture 3">
            <a:extLst>
              <a:ext uri="{FF2B5EF4-FFF2-40B4-BE49-F238E27FC236}">
                <a16:creationId xmlns:a16="http://schemas.microsoft.com/office/drawing/2014/main" id="{24EE8B27-FA48-46FD-8EAA-5D57F57A6E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968655" y="821735"/>
            <a:ext cx="2617357" cy="5801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sp>
        <p:nvSpPr>
          <p:cNvPr id="6" name="Rectangle 4">
            <a:extLst>
              <a:ext uri="{FF2B5EF4-FFF2-40B4-BE49-F238E27FC236}">
                <a16:creationId xmlns:a16="http://schemas.microsoft.com/office/drawing/2014/main" id="{B7BC6943-F725-4179-9267-2EB9362BFD59}"/>
              </a:ext>
            </a:extLst>
          </p:cNvPr>
          <p:cNvSpPr>
            <a:spLocks/>
          </p:cNvSpPr>
          <p:nvPr/>
        </p:nvSpPr>
        <p:spPr bwMode="auto">
          <a:xfrm>
            <a:off x="3433589" y="2669974"/>
            <a:ext cx="2393166" cy="349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18062" tIns="18062" rIns="18062" bIns="18062"/>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spcBef>
                <a:spcPts val="1400"/>
              </a:spcBef>
            </a:pPr>
            <a:r>
              <a:rPr lang="en-US" altLang="es-PE" sz="1200" dirty="0">
                <a:solidFill>
                  <a:schemeClr val="tx1"/>
                </a:solidFill>
                <a:latin typeface="+mn-lt"/>
                <a:ea typeface="MS PGothic" panose="020B0600070205080204" pitchFamily="34" charset="-128"/>
                <a:sym typeface="Lora" charset="0"/>
              </a:rPr>
              <a:t>Praesent quam justo, tempor ac sollicitudin sed, mattis vel arcu. </a:t>
            </a:r>
          </a:p>
        </p:txBody>
      </p:sp>
      <p:grpSp>
        <p:nvGrpSpPr>
          <p:cNvPr id="7" name="Group 11">
            <a:extLst>
              <a:ext uri="{FF2B5EF4-FFF2-40B4-BE49-F238E27FC236}">
                <a16:creationId xmlns:a16="http://schemas.microsoft.com/office/drawing/2014/main" id="{55971ED8-25D6-49A0-B6F1-A1F8899E564A}"/>
              </a:ext>
            </a:extLst>
          </p:cNvPr>
          <p:cNvGrpSpPr>
            <a:grpSpLocks/>
          </p:cNvGrpSpPr>
          <p:nvPr/>
        </p:nvGrpSpPr>
        <p:grpSpPr bwMode="auto">
          <a:xfrm>
            <a:off x="2241833" y="2318133"/>
            <a:ext cx="651121" cy="1826786"/>
            <a:chOff x="0" y="0"/>
            <a:chExt cx="607" cy="1702"/>
          </a:xfrm>
        </p:grpSpPr>
        <p:grpSp>
          <p:nvGrpSpPr>
            <p:cNvPr id="8" name="Group 7">
              <a:extLst>
                <a:ext uri="{FF2B5EF4-FFF2-40B4-BE49-F238E27FC236}">
                  <a16:creationId xmlns:a16="http://schemas.microsoft.com/office/drawing/2014/main" id="{2AA08C5B-826D-4E8A-9D13-A5EC7CC7923E}"/>
                </a:ext>
              </a:extLst>
            </p:cNvPr>
            <p:cNvGrpSpPr>
              <a:grpSpLocks/>
            </p:cNvGrpSpPr>
            <p:nvPr/>
          </p:nvGrpSpPr>
          <p:grpSpPr bwMode="auto">
            <a:xfrm>
              <a:off x="72" y="0"/>
              <a:ext cx="459" cy="458"/>
              <a:chOff x="0" y="0"/>
              <a:chExt cx="458" cy="458"/>
            </a:xfrm>
          </p:grpSpPr>
          <p:sp>
            <p:nvSpPr>
              <p:cNvPr id="12" name="Oval 5">
                <a:extLst>
                  <a:ext uri="{FF2B5EF4-FFF2-40B4-BE49-F238E27FC236}">
                    <a16:creationId xmlns:a16="http://schemas.microsoft.com/office/drawing/2014/main" id="{61F1E5C0-74D9-4544-9EF8-C68DC49F2487}"/>
                  </a:ext>
                </a:extLst>
              </p:cNvPr>
              <p:cNvSpPr>
                <a:spLocks/>
              </p:cNvSpPr>
              <p:nvPr/>
            </p:nvSpPr>
            <p:spPr bwMode="auto">
              <a:xfrm>
                <a:off x="0" y="0"/>
                <a:ext cx="458" cy="458"/>
              </a:xfrm>
              <a:prstGeom prst="ellipse">
                <a:avLst/>
              </a:prstGeom>
              <a:solidFill>
                <a:srgbClr val="344868"/>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dirty="0">
                  <a:latin typeface="+mn-lt"/>
                </a:endParaRPr>
              </a:p>
            </p:txBody>
          </p:sp>
          <p:sp>
            <p:nvSpPr>
              <p:cNvPr id="13" name="Oval 6">
                <a:extLst>
                  <a:ext uri="{FF2B5EF4-FFF2-40B4-BE49-F238E27FC236}">
                    <a16:creationId xmlns:a16="http://schemas.microsoft.com/office/drawing/2014/main" id="{43241636-6144-4575-86DF-EA4C079B09BE}"/>
                  </a:ext>
                </a:extLst>
              </p:cNvPr>
              <p:cNvSpPr>
                <a:spLocks/>
              </p:cNvSpPr>
              <p:nvPr/>
            </p:nvSpPr>
            <p:spPr bwMode="auto">
              <a:xfrm>
                <a:off x="57" y="68"/>
                <a:ext cx="342" cy="319"/>
              </a:xfrm>
              <a:prstGeom prst="ellipse">
                <a:avLst/>
              </a:prstGeom>
              <a:solidFill>
                <a:srgbClr val="CF5A6A"/>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dirty="0">
                  <a:latin typeface="+mn-lt"/>
                </a:endParaRPr>
              </a:p>
            </p:txBody>
          </p:sp>
        </p:grpSp>
        <p:grpSp>
          <p:nvGrpSpPr>
            <p:cNvPr id="9" name="Group 10">
              <a:extLst>
                <a:ext uri="{FF2B5EF4-FFF2-40B4-BE49-F238E27FC236}">
                  <a16:creationId xmlns:a16="http://schemas.microsoft.com/office/drawing/2014/main" id="{04334959-6DD1-4E54-8384-90268968EBFD}"/>
                </a:ext>
              </a:extLst>
            </p:cNvPr>
            <p:cNvGrpSpPr>
              <a:grpSpLocks/>
            </p:cNvGrpSpPr>
            <p:nvPr/>
          </p:nvGrpSpPr>
          <p:grpSpPr bwMode="auto">
            <a:xfrm>
              <a:off x="0" y="417"/>
              <a:ext cx="607" cy="1285"/>
              <a:chOff x="0" y="0"/>
              <a:chExt cx="607" cy="1285"/>
            </a:xfrm>
          </p:grpSpPr>
          <p:sp>
            <p:nvSpPr>
              <p:cNvPr id="10" name="AutoShape 8">
                <a:extLst>
                  <a:ext uri="{FF2B5EF4-FFF2-40B4-BE49-F238E27FC236}">
                    <a16:creationId xmlns:a16="http://schemas.microsoft.com/office/drawing/2014/main" id="{2E6392C2-DDDA-4984-81F2-554CFA45E5BC}"/>
                  </a:ext>
                </a:extLst>
              </p:cNvPr>
              <p:cNvSpPr>
                <a:spLocks/>
              </p:cNvSpPr>
              <p:nvPr/>
            </p:nvSpPr>
            <p:spPr bwMode="auto">
              <a:xfrm>
                <a:off x="0" y="97"/>
                <a:ext cx="607" cy="1188"/>
              </a:xfrm>
              <a:custGeom>
                <a:avLst/>
                <a:gdLst>
                  <a:gd name="T0" fmla="*/ 21600 w 21600"/>
                  <a:gd name="T1" fmla="*/ 10699 h 21600"/>
                  <a:gd name="T2" fmla="*/ 19554 w 21600"/>
                  <a:gd name="T3" fmla="*/ 11680 h 21600"/>
                  <a:gd name="T4" fmla="*/ 17507 w 21600"/>
                  <a:gd name="T5" fmla="*/ 10699 h 21600"/>
                  <a:gd name="T6" fmla="*/ 17507 w 21600"/>
                  <a:gd name="T7" fmla="*/ 3613 h 21600"/>
                  <a:gd name="T8" fmla="*/ 16598 w 21600"/>
                  <a:gd name="T9" fmla="*/ 3613 h 21600"/>
                  <a:gd name="T10" fmla="*/ 16598 w 21600"/>
                  <a:gd name="T11" fmla="*/ 20510 h 21600"/>
                  <a:gd name="T12" fmla="*/ 14097 w 21600"/>
                  <a:gd name="T13" fmla="*/ 21600 h 21600"/>
                  <a:gd name="T14" fmla="*/ 11368 w 21600"/>
                  <a:gd name="T15" fmla="*/ 20510 h 21600"/>
                  <a:gd name="T16" fmla="*/ 11368 w 21600"/>
                  <a:gd name="T17" fmla="*/ 10590 h 21600"/>
                  <a:gd name="T18" fmla="*/ 10232 w 21600"/>
                  <a:gd name="T19" fmla="*/ 10590 h 21600"/>
                  <a:gd name="T20" fmla="*/ 10232 w 21600"/>
                  <a:gd name="T21" fmla="*/ 20510 h 21600"/>
                  <a:gd name="T22" fmla="*/ 7503 w 21600"/>
                  <a:gd name="T23" fmla="*/ 21600 h 21600"/>
                  <a:gd name="T24" fmla="*/ 5002 w 21600"/>
                  <a:gd name="T25" fmla="*/ 20510 h 21600"/>
                  <a:gd name="T26" fmla="*/ 5002 w 21600"/>
                  <a:gd name="T27" fmla="*/ 3613 h 21600"/>
                  <a:gd name="T28" fmla="*/ 4093 w 21600"/>
                  <a:gd name="T29" fmla="*/ 3613 h 21600"/>
                  <a:gd name="T30" fmla="*/ 4093 w 21600"/>
                  <a:gd name="T31" fmla="*/ 10699 h 21600"/>
                  <a:gd name="T32" fmla="*/ 2046 w 21600"/>
                  <a:gd name="T33" fmla="*/ 11680 h 21600"/>
                  <a:gd name="T34" fmla="*/ 0 w 21600"/>
                  <a:gd name="T35" fmla="*/ 10699 h 21600"/>
                  <a:gd name="T36" fmla="*/ 0 w 21600"/>
                  <a:gd name="T37" fmla="*/ 2632 h 21600"/>
                  <a:gd name="T38" fmla="*/ 3978 w 21600"/>
                  <a:gd name="T39" fmla="*/ 0 h 21600"/>
                  <a:gd name="T40" fmla="*/ 17370 w 21600"/>
                  <a:gd name="T41" fmla="*/ 0 h 21600"/>
                  <a:gd name="T42" fmla="*/ 21600 w 21600"/>
                  <a:gd name="T43" fmla="*/ 2632 h 21600"/>
                  <a:gd name="T44" fmla="*/ 21600 w 21600"/>
                  <a:gd name="T45" fmla="*/ 10699 h 21600"/>
                  <a:gd name="T46" fmla="*/ 21600 w 21600"/>
                  <a:gd name="T47" fmla="*/ 10699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600" h="21600">
                    <a:moveTo>
                      <a:pt x="21600" y="10699"/>
                    </a:moveTo>
                    <a:cubicBezTo>
                      <a:pt x="21600" y="11353"/>
                      <a:pt x="20918" y="11680"/>
                      <a:pt x="19554" y="11680"/>
                    </a:cubicBezTo>
                    <a:cubicBezTo>
                      <a:pt x="18189" y="11680"/>
                      <a:pt x="17507" y="11353"/>
                      <a:pt x="17507" y="10699"/>
                    </a:cubicBezTo>
                    <a:cubicBezTo>
                      <a:pt x="17507" y="3613"/>
                      <a:pt x="17507" y="3613"/>
                      <a:pt x="17507" y="3613"/>
                    </a:cubicBezTo>
                    <a:cubicBezTo>
                      <a:pt x="16598" y="3613"/>
                      <a:pt x="16598" y="3613"/>
                      <a:pt x="16598" y="3613"/>
                    </a:cubicBezTo>
                    <a:cubicBezTo>
                      <a:pt x="16598" y="20510"/>
                      <a:pt x="16598" y="20510"/>
                      <a:pt x="16598" y="20510"/>
                    </a:cubicBezTo>
                    <a:cubicBezTo>
                      <a:pt x="16598" y="21273"/>
                      <a:pt x="15688" y="21600"/>
                      <a:pt x="14097" y="21600"/>
                    </a:cubicBezTo>
                    <a:cubicBezTo>
                      <a:pt x="12278" y="21600"/>
                      <a:pt x="11368" y="21273"/>
                      <a:pt x="11368" y="20510"/>
                    </a:cubicBezTo>
                    <a:cubicBezTo>
                      <a:pt x="11368" y="10590"/>
                      <a:pt x="11368" y="10590"/>
                      <a:pt x="11368" y="10590"/>
                    </a:cubicBezTo>
                    <a:cubicBezTo>
                      <a:pt x="10232" y="10590"/>
                      <a:pt x="10232" y="10590"/>
                      <a:pt x="10232" y="10590"/>
                    </a:cubicBezTo>
                    <a:cubicBezTo>
                      <a:pt x="10232" y="20510"/>
                      <a:pt x="10232" y="20510"/>
                      <a:pt x="10232" y="20510"/>
                    </a:cubicBezTo>
                    <a:cubicBezTo>
                      <a:pt x="10232" y="21273"/>
                      <a:pt x="9322" y="21600"/>
                      <a:pt x="7503" y="21600"/>
                    </a:cubicBezTo>
                    <a:cubicBezTo>
                      <a:pt x="5912" y="21600"/>
                      <a:pt x="5002" y="21273"/>
                      <a:pt x="5002" y="20510"/>
                    </a:cubicBezTo>
                    <a:cubicBezTo>
                      <a:pt x="5002" y="3613"/>
                      <a:pt x="5002" y="3613"/>
                      <a:pt x="5002" y="3613"/>
                    </a:cubicBezTo>
                    <a:cubicBezTo>
                      <a:pt x="4093" y="3613"/>
                      <a:pt x="4093" y="3613"/>
                      <a:pt x="4093" y="3613"/>
                    </a:cubicBezTo>
                    <a:cubicBezTo>
                      <a:pt x="4093" y="10699"/>
                      <a:pt x="4093" y="10699"/>
                      <a:pt x="4093" y="10699"/>
                    </a:cubicBezTo>
                    <a:cubicBezTo>
                      <a:pt x="4093" y="11353"/>
                      <a:pt x="3411" y="11680"/>
                      <a:pt x="2046" y="11680"/>
                    </a:cubicBezTo>
                    <a:cubicBezTo>
                      <a:pt x="682" y="11680"/>
                      <a:pt x="0" y="11353"/>
                      <a:pt x="0" y="10699"/>
                    </a:cubicBezTo>
                    <a:cubicBezTo>
                      <a:pt x="0" y="2632"/>
                      <a:pt x="0" y="2632"/>
                      <a:pt x="0" y="2632"/>
                    </a:cubicBezTo>
                    <a:cubicBezTo>
                      <a:pt x="0" y="1324"/>
                      <a:pt x="340" y="0"/>
                      <a:pt x="3978" y="0"/>
                    </a:cubicBezTo>
                    <a:cubicBezTo>
                      <a:pt x="14664" y="0"/>
                      <a:pt x="17370" y="0"/>
                      <a:pt x="17370" y="0"/>
                    </a:cubicBezTo>
                    <a:cubicBezTo>
                      <a:pt x="21008" y="0"/>
                      <a:pt x="21600" y="1324"/>
                      <a:pt x="21600" y="2632"/>
                    </a:cubicBezTo>
                    <a:lnTo>
                      <a:pt x="21600" y="10699"/>
                    </a:lnTo>
                    <a:close/>
                    <a:moveTo>
                      <a:pt x="21600" y="10699"/>
                    </a:moveTo>
                  </a:path>
                </a:pathLst>
              </a:custGeom>
              <a:solidFill>
                <a:srgbClr val="344868"/>
              </a:solidFill>
              <a:ln>
                <a:noFill/>
              </a:ln>
              <a:extLst>
                <a:ext uri="{91240B29-F687-4F45-9708-019B960494DF}">
                  <a14:hiddenLine xmlns:a14="http://schemas.microsoft.com/office/drawing/2010/main" w="9525" cap="flat">
                    <a:solidFill>
                      <a:srgbClr val="000000"/>
                    </a:solidFill>
                    <a:round/>
                    <a:headEnd type="none" w="med" len="med"/>
                    <a:tailEnd type="none" w="med" len="med"/>
                  </a14:hiddenLine>
                </a:ext>
              </a:extLst>
            </p:spPr>
            <p:txBody>
              <a:bodyPr lIns="0" tIns="0" rIns="0" bIns="0"/>
              <a:lstStyle/>
              <a:p>
                <a:endParaRPr lang="es-PE" sz="1200" dirty="0"/>
              </a:p>
            </p:txBody>
          </p:sp>
          <p:sp>
            <p:nvSpPr>
              <p:cNvPr id="11" name="AutoShape 9">
                <a:extLst>
                  <a:ext uri="{FF2B5EF4-FFF2-40B4-BE49-F238E27FC236}">
                    <a16:creationId xmlns:a16="http://schemas.microsoft.com/office/drawing/2014/main" id="{55BB98FB-F282-4A10-9C2F-B7FF31E4C1AD}"/>
                  </a:ext>
                </a:extLst>
              </p:cNvPr>
              <p:cNvSpPr>
                <a:spLocks/>
              </p:cNvSpPr>
              <p:nvPr/>
            </p:nvSpPr>
            <p:spPr bwMode="auto">
              <a:xfrm>
                <a:off x="261" y="0"/>
                <a:ext cx="93" cy="212"/>
              </a:xfrm>
              <a:custGeom>
                <a:avLst/>
                <a:gdLst>
                  <a:gd name="T0" fmla="*/ 0 w 21600"/>
                  <a:gd name="T1" fmla="*/ 0 h 21600"/>
                  <a:gd name="T2" fmla="*/ 234 w 21600"/>
                  <a:gd name="T3" fmla="*/ 21600 h 21600"/>
                  <a:gd name="T4" fmla="*/ 21600 w 21600"/>
                  <a:gd name="T5" fmla="*/ 21600 h 21600"/>
                  <a:gd name="T6" fmla="*/ 20806 w 21600"/>
                  <a:gd name="T7" fmla="*/ 0 h 21600"/>
                  <a:gd name="T8" fmla="*/ 0 w 21600"/>
                  <a:gd name="T9" fmla="*/ 0 h 21600"/>
                  <a:gd name="T10" fmla="*/ 0 w 21600"/>
                  <a:gd name="T11" fmla="*/ 0 h 21600"/>
                </a:gdLst>
                <a:ahLst/>
                <a:cxnLst>
                  <a:cxn ang="0">
                    <a:pos x="T0" y="T1"/>
                  </a:cxn>
                  <a:cxn ang="0">
                    <a:pos x="T2" y="T3"/>
                  </a:cxn>
                  <a:cxn ang="0">
                    <a:pos x="T4" y="T5"/>
                  </a:cxn>
                  <a:cxn ang="0">
                    <a:pos x="T6" y="T7"/>
                  </a:cxn>
                  <a:cxn ang="0">
                    <a:pos x="T8" y="T9"/>
                  </a:cxn>
                  <a:cxn ang="0">
                    <a:pos x="T10" y="T11"/>
                  </a:cxn>
                </a:cxnLst>
                <a:rect l="0" t="0" r="r" b="b"/>
                <a:pathLst>
                  <a:path w="21600" h="21600">
                    <a:moveTo>
                      <a:pt x="0" y="0"/>
                    </a:moveTo>
                    <a:cubicBezTo>
                      <a:pt x="420" y="21080"/>
                      <a:pt x="234" y="21600"/>
                      <a:pt x="234" y="21600"/>
                    </a:cubicBezTo>
                    <a:lnTo>
                      <a:pt x="21600" y="21600"/>
                    </a:lnTo>
                    <a:lnTo>
                      <a:pt x="20806" y="0"/>
                    </a:lnTo>
                    <a:lnTo>
                      <a:pt x="0" y="0"/>
                    </a:lnTo>
                    <a:close/>
                    <a:moveTo>
                      <a:pt x="0" y="0"/>
                    </a:moveTo>
                  </a:path>
                </a:pathLst>
              </a:custGeom>
              <a:solidFill>
                <a:srgbClr val="344868"/>
              </a:solidFill>
              <a:ln w="12700" cap="flat">
                <a:solidFill>
                  <a:srgbClr val="000000">
                    <a:alpha val="0"/>
                  </a:srgbClr>
                </a:solidFill>
                <a:prstDash val="solid"/>
                <a:miter lim="800000"/>
                <a:headEnd type="none" w="med" len="med"/>
                <a:tailEnd type="none" w="med" len="med"/>
              </a:ln>
            </p:spPr>
            <p:txBody>
              <a:bodyPr lIns="0" tIns="0" rIns="0" bIns="0"/>
              <a:lstStyle/>
              <a:p>
                <a:endParaRPr lang="es-PE" sz="1200" dirty="0"/>
              </a:p>
            </p:txBody>
          </p:sp>
        </p:grpSp>
      </p:grpSp>
      <p:sp>
        <p:nvSpPr>
          <p:cNvPr id="14" name="Line 12">
            <a:extLst>
              <a:ext uri="{FF2B5EF4-FFF2-40B4-BE49-F238E27FC236}">
                <a16:creationId xmlns:a16="http://schemas.microsoft.com/office/drawing/2014/main" id="{C8CF06BC-F176-4971-BC77-36079D569079}"/>
              </a:ext>
            </a:extLst>
          </p:cNvPr>
          <p:cNvSpPr>
            <a:spLocks noChangeShapeType="1"/>
          </p:cNvSpPr>
          <p:nvPr/>
        </p:nvSpPr>
        <p:spPr bwMode="auto">
          <a:xfrm rot="10800000" flipH="1">
            <a:off x="3176144" y="3182719"/>
            <a:ext cx="2860857" cy="18235"/>
          </a:xfrm>
          <a:prstGeom prst="line">
            <a:avLst/>
          </a:prstGeom>
          <a:noFill/>
          <a:ln w="50800">
            <a:solidFill>
              <a:srgbClr val="CF5A6A"/>
            </a:solidFill>
            <a:miter lim="800000"/>
            <a:headEnd type="stealth" w="med" len="med"/>
            <a:tailEnd type="stealth" w="med" len="med"/>
          </a:ln>
          <a:extLst>
            <a:ext uri="{909E8E84-426E-40DD-AFC4-6F175D3DCCD1}">
              <a14:hiddenFill xmlns:a14="http://schemas.microsoft.com/office/drawing/2010/main">
                <a:noFill/>
              </a14:hiddenFill>
            </a:ext>
          </a:extLst>
        </p:spPr>
        <p:txBody>
          <a:bodyPr lIns="0" tIns="0" rIns="0" bIns="0"/>
          <a:lstStyle/>
          <a:p>
            <a:endParaRPr lang="es-PE" sz="1200" dirty="0"/>
          </a:p>
        </p:txBody>
      </p:sp>
      <p:sp>
        <p:nvSpPr>
          <p:cNvPr id="15" name="Rectangle 13">
            <a:extLst>
              <a:ext uri="{FF2B5EF4-FFF2-40B4-BE49-F238E27FC236}">
                <a16:creationId xmlns:a16="http://schemas.microsoft.com/office/drawing/2014/main" id="{1B1E5BAB-D1C5-4048-AFB4-FEB63570B0A6}"/>
              </a:ext>
            </a:extLst>
          </p:cNvPr>
          <p:cNvSpPr>
            <a:spLocks/>
          </p:cNvSpPr>
          <p:nvPr/>
        </p:nvSpPr>
        <p:spPr bwMode="auto">
          <a:xfrm>
            <a:off x="3408917" y="4982688"/>
            <a:ext cx="2684936" cy="349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18062" tIns="18062" rIns="18062" bIns="18062"/>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spcBef>
                <a:spcPts val="1400"/>
              </a:spcBef>
            </a:pPr>
            <a:r>
              <a:rPr lang="en-US" altLang="es-PE" sz="1200" dirty="0">
                <a:solidFill>
                  <a:schemeClr val="tx1"/>
                </a:solidFill>
                <a:latin typeface="+mn-lt"/>
                <a:ea typeface="MS PGothic" panose="020B0600070205080204" pitchFamily="34" charset="-128"/>
                <a:sym typeface="Lora" charset="0"/>
              </a:rPr>
              <a:t>Proin ac nibh quis metus tristique sagittis vel ac ligulnean dictum fringilla.</a:t>
            </a:r>
          </a:p>
        </p:txBody>
      </p:sp>
      <p:grpSp>
        <p:nvGrpSpPr>
          <p:cNvPr id="16" name="Group 20">
            <a:extLst>
              <a:ext uri="{FF2B5EF4-FFF2-40B4-BE49-F238E27FC236}">
                <a16:creationId xmlns:a16="http://schemas.microsoft.com/office/drawing/2014/main" id="{1176CB75-894B-4835-B7DC-68C798F9E6BF}"/>
              </a:ext>
            </a:extLst>
          </p:cNvPr>
          <p:cNvGrpSpPr>
            <a:grpSpLocks/>
          </p:cNvGrpSpPr>
          <p:nvPr/>
        </p:nvGrpSpPr>
        <p:grpSpPr bwMode="auto">
          <a:xfrm>
            <a:off x="2284741" y="4474235"/>
            <a:ext cx="652194" cy="1826786"/>
            <a:chOff x="0" y="0"/>
            <a:chExt cx="607" cy="1702"/>
          </a:xfrm>
        </p:grpSpPr>
        <p:grpSp>
          <p:nvGrpSpPr>
            <p:cNvPr id="17" name="Group 16">
              <a:extLst>
                <a:ext uri="{FF2B5EF4-FFF2-40B4-BE49-F238E27FC236}">
                  <a16:creationId xmlns:a16="http://schemas.microsoft.com/office/drawing/2014/main" id="{88D1FFB6-79BC-46B9-807F-1E2F965D8413}"/>
                </a:ext>
              </a:extLst>
            </p:cNvPr>
            <p:cNvGrpSpPr>
              <a:grpSpLocks/>
            </p:cNvGrpSpPr>
            <p:nvPr/>
          </p:nvGrpSpPr>
          <p:grpSpPr bwMode="auto">
            <a:xfrm>
              <a:off x="72" y="0"/>
              <a:ext cx="459" cy="458"/>
              <a:chOff x="0" y="0"/>
              <a:chExt cx="458" cy="458"/>
            </a:xfrm>
          </p:grpSpPr>
          <p:sp>
            <p:nvSpPr>
              <p:cNvPr id="21" name="Oval 14">
                <a:extLst>
                  <a:ext uri="{FF2B5EF4-FFF2-40B4-BE49-F238E27FC236}">
                    <a16:creationId xmlns:a16="http://schemas.microsoft.com/office/drawing/2014/main" id="{034A9B8F-1B3E-4A98-8A16-BE6A741D3687}"/>
                  </a:ext>
                </a:extLst>
              </p:cNvPr>
              <p:cNvSpPr>
                <a:spLocks/>
              </p:cNvSpPr>
              <p:nvPr/>
            </p:nvSpPr>
            <p:spPr bwMode="auto">
              <a:xfrm>
                <a:off x="0" y="0"/>
                <a:ext cx="458" cy="458"/>
              </a:xfrm>
              <a:prstGeom prst="ellipse">
                <a:avLst/>
              </a:prstGeom>
              <a:solidFill>
                <a:schemeClr val="accent1"/>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dirty="0">
                  <a:latin typeface="+mn-lt"/>
                </a:endParaRPr>
              </a:p>
            </p:txBody>
          </p:sp>
          <p:sp>
            <p:nvSpPr>
              <p:cNvPr id="22" name="Oval 15">
                <a:extLst>
                  <a:ext uri="{FF2B5EF4-FFF2-40B4-BE49-F238E27FC236}">
                    <a16:creationId xmlns:a16="http://schemas.microsoft.com/office/drawing/2014/main" id="{8F207886-63DE-4604-83AC-D317B9C3800C}"/>
                  </a:ext>
                </a:extLst>
              </p:cNvPr>
              <p:cNvSpPr>
                <a:spLocks/>
              </p:cNvSpPr>
              <p:nvPr/>
            </p:nvSpPr>
            <p:spPr bwMode="auto">
              <a:xfrm>
                <a:off x="57" y="68"/>
                <a:ext cx="342" cy="319"/>
              </a:xfrm>
              <a:prstGeom prst="ellipse">
                <a:avLst/>
              </a:prstGeom>
              <a:solidFill>
                <a:srgbClr val="CF5A6A"/>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dirty="0">
                  <a:latin typeface="+mn-lt"/>
                </a:endParaRPr>
              </a:p>
            </p:txBody>
          </p:sp>
        </p:grpSp>
        <p:grpSp>
          <p:nvGrpSpPr>
            <p:cNvPr id="18" name="Group 19">
              <a:extLst>
                <a:ext uri="{FF2B5EF4-FFF2-40B4-BE49-F238E27FC236}">
                  <a16:creationId xmlns:a16="http://schemas.microsoft.com/office/drawing/2014/main" id="{193D08E3-F9B1-4A7F-9AA6-417CD9F44FBA}"/>
                </a:ext>
              </a:extLst>
            </p:cNvPr>
            <p:cNvGrpSpPr>
              <a:grpSpLocks/>
            </p:cNvGrpSpPr>
            <p:nvPr/>
          </p:nvGrpSpPr>
          <p:grpSpPr bwMode="auto">
            <a:xfrm>
              <a:off x="0" y="417"/>
              <a:ext cx="607" cy="1285"/>
              <a:chOff x="0" y="0"/>
              <a:chExt cx="607" cy="1285"/>
            </a:xfrm>
          </p:grpSpPr>
          <p:sp>
            <p:nvSpPr>
              <p:cNvPr id="19" name="AutoShape 17">
                <a:extLst>
                  <a:ext uri="{FF2B5EF4-FFF2-40B4-BE49-F238E27FC236}">
                    <a16:creationId xmlns:a16="http://schemas.microsoft.com/office/drawing/2014/main" id="{AD7FC601-08A8-4BDD-8E2A-6CF86896694E}"/>
                  </a:ext>
                </a:extLst>
              </p:cNvPr>
              <p:cNvSpPr>
                <a:spLocks/>
              </p:cNvSpPr>
              <p:nvPr/>
            </p:nvSpPr>
            <p:spPr bwMode="auto">
              <a:xfrm>
                <a:off x="0" y="97"/>
                <a:ext cx="607" cy="1188"/>
              </a:xfrm>
              <a:custGeom>
                <a:avLst/>
                <a:gdLst>
                  <a:gd name="T0" fmla="*/ 21600 w 21600"/>
                  <a:gd name="T1" fmla="*/ 10699 h 21600"/>
                  <a:gd name="T2" fmla="*/ 19554 w 21600"/>
                  <a:gd name="T3" fmla="*/ 11680 h 21600"/>
                  <a:gd name="T4" fmla="*/ 17507 w 21600"/>
                  <a:gd name="T5" fmla="*/ 10699 h 21600"/>
                  <a:gd name="T6" fmla="*/ 17507 w 21600"/>
                  <a:gd name="T7" fmla="*/ 3613 h 21600"/>
                  <a:gd name="T8" fmla="*/ 16598 w 21600"/>
                  <a:gd name="T9" fmla="*/ 3613 h 21600"/>
                  <a:gd name="T10" fmla="*/ 16598 w 21600"/>
                  <a:gd name="T11" fmla="*/ 20510 h 21600"/>
                  <a:gd name="T12" fmla="*/ 14097 w 21600"/>
                  <a:gd name="T13" fmla="*/ 21600 h 21600"/>
                  <a:gd name="T14" fmla="*/ 11368 w 21600"/>
                  <a:gd name="T15" fmla="*/ 20510 h 21600"/>
                  <a:gd name="T16" fmla="*/ 11368 w 21600"/>
                  <a:gd name="T17" fmla="*/ 10590 h 21600"/>
                  <a:gd name="T18" fmla="*/ 10232 w 21600"/>
                  <a:gd name="T19" fmla="*/ 10590 h 21600"/>
                  <a:gd name="T20" fmla="*/ 10232 w 21600"/>
                  <a:gd name="T21" fmla="*/ 20510 h 21600"/>
                  <a:gd name="T22" fmla="*/ 7503 w 21600"/>
                  <a:gd name="T23" fmla="*/ 21600 h 21600"/>
                  <a:gd name="T24" fmla="*/ 5002 w 21600"/>
                  <a:gd name="T25" fmla="*/ 20510 h 21600"/>
                  <a:gd name="T26" fmla="*/ 5002 w 21600"/>
                  <a:gd name="T27" fmla="*/ 3613 h 21600"/>
                  <a:gd name="T28" fmla="*/ 4093 w 21600"/>
                  <a:gd name="T29" fmla="*/ 3613 h 21600"/>
                  <a:gd name="T30" fmla="*/ 4093 w 21600"/>
                  <a:gd name="T31" fmla="*/ 10699 h 21600"/>
                  <a:gd name="T32" fmla="*/ 2046 w 21600"/>
                  <a:gd name="T33" fmla="*/ 11680 h 21600"/>
                  <a:gd name="T34" fmla="*/ 0 w 21600"/>
                  <a:gd name="T35" fmla="*/ 10699 h 21600"/>
                  <a:gd name="T36" fmla="*/ 0 w 21600"/>
                  <a:gd name="T37" fmla="*/ 2632 h 21600"/>
                  <a:gd name="T38" fmla="*/ 3978 w 21600"/>
                  <a:gd name="T39" fmla="*/ 0 h 21600"/>
                  <a:gd name="T40" fmla="*/ 17370 w 21600"/>
                  <a:gd name="T41" fmla="*/ 0 h 21600"/>
                  <a:gd name="T42" fmla="*/ 21600 w 21600"/>
                  <a:gd name="T43" fmla="*/ 2632 h 21600"/>
                  <a:gd name="T44" fmla="*/ 21600 w 21600"/>
                  <a:gd name="T45" fmla="*/ 10699 h 21600"/>
                  <a:gd name="T46" fmla="*/ 21600 w 21600"/>
                  <a:gd name="T47" fmla="*/ 10699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600" h="21600">
                    <a:moveTo>
                      <a:pt x="21600" y="10699"/>
                    </a:moveTo>
                    <a:cubicBezTo>
                      <a:pt x="21600" y="11353"/>
                      <a:pt x="20918" y="11680"/>
                      <a:pt x="19554" y="11680"/>
                    </a:cubicBezTo>
                    <a:cubicBezTo>
                      <a:pt x="18189" y="11680"/>
                      <a:pt x="17507" y="11353"/>
                      <a:pt x="17507" y="10699"/>
                    </a:cubicBezTo>
                    <a:cubicBezTo>
                      <a:pt x="17507" y="3613"/>
                      <a:pt x="17507" y="3613"/>
                      <a:pt x="17507" y="3613"/>
                    </a:cubicBezTo>
                    <a:cubicBezTo>
                      <a:pt x="16598" y="3613"/>
                      <a:pt x="16598" y="3613"/>
                      <a:pt x="16598" y="3613"/>
                    </a:cubicBezTo>
                    <a:cubicBezTo>
                      <a:pt x="16598" y="20510"/>
                      <a:pt x="16598" y="20510"/>
                      <a:pt x="16598" y="20510"/>
                    </a:cubicBezTo>
                    <a:cubicBezTo>
                      <a:pt x="16598" y="21273"/>
                      <a:pt x="15688" y="21600"/>
                      <a:pt x="14097" y="21600"/>
                    </a:cubicBezTo>
                    <a:cubicBezTo>
                      <a:pt x="12278" y="21600"/>
                      <a:pt x="11368" y="21273"/>
                      <a:pt x="11368" y="20510"/>
                    </a:cubicBezTo>
                    <a:cubicBezTo>
                      <a:pt x="11368" y="10590"/>
                      <a:pt x="11368" y="10590"/>
                      <a:pt x="11368" y="10590"/>
                    </a:cubicBezTo>
                    <a:cubicBezTo>
                      <a:pt x="10232" y="10590"/>
                      <a:pt x="10232" y="10590"/>
                      <a:pt x="10232" y="10590"/>
                    </a:cubicBezTo>
                    <a:cubicBezTo>
                      <a:pt x="10232" y="20510"/>
                      <a:pt x="10232" y="20510"/>
                      <a:pt x="10232" y="20510"/>
                    </a:cubicBezTo>
                    <a:cubicBezTo>
                      <a:pt x="10232" y="21273"/>
                      <a:pt x="9322" y="21600"/>
                      <a:pt x="7503" y="21600"/>
                    </a:cubicBezTo>
                    <a:cubicBezTo>
                      <a:pt x="5912" y="21600"/>
                      <a:pt x="5002" y="21273"/>
                      <a:pt x="5002" y="20510"/>
                    </a:cubicBezTo>
                    <a:cubicBezTo>
                      <a:pt x="5002" y="3613"/>
                      <a:pt x="5002" y="3613"/>
                      <a:pt x="5002" y="3613"/>
                    </a:cubicBezTo>
                    <a:cubicBezTo>
                      <a:pt x="4093" y="3613"/>
                      <a:pt x="4093" y="3613"/>
                      <a:pt x="4093" y="3613"/>
                    </a:cubicBezTo>
                    <a:cubicBezTo>
                      <a:pt x="4093" y="10699"/>
                      <a:pt x="4093" y="10699"/>
                      <a:pt x="4093" y="10699"/>
                    </a:cubicBezTo>
                    <a:cubicBezTo>
                      <a:pt x="4093" y="11353"/>
                      <a:pt x="3411" y="11680"/>
                      <a:pt x="2046" y="11680"/>
                    </a:cubicBezTo>
                    <a:cubicBezTo>
                      <a:pt x="682" y="11680"/>
                      <a:pt x="0" y="11353"/>
                      <a:pt x="0" y="10699"/>
                    </a:cubicBezTo>
                    <a:cubicBezTo>
                      <a:pt x="0" y="2632"/>
                      <a:pt x="0" y="2632"/>
                      <a:pt x="0" y="2632"/>
                    </a:cubicBezTo>
                    <a:cubicBezTo>
                      <a:pt x="0" y="1324"/>
                      <a:pt x="340" y="0"/>
                      <a:pt x="3978" y="0"/>
                    </a:cubicBezTo>
                    <a:cubicBezTo>
                      <a:pt x="14664" y="0"/>
                      <a:pt x="17370" y="0"/>
                      <a:pt x="17370" y="0"/>
                    </a:cubicBezTo>
                    <a:cubicBezTo>
                      <a:pt x="21008" y="0"/>
                      <a:pt x="21600" y="1324"/>
                      <a:pt x="21600" y="2632"/>
                    </a:cubicBezTo>
                    <a:lnTo>
                      <a:pt x="21600" y="10699"/>
                    </a:lnTo>
                    <a:close/>
                    <a:moveTo>
                      <a:pt x="21600" y="10699"/>
                    </a:moveTo>
                  </a:path>
                </a:pathLst>
              </a:custGeom>
              <a:solidFill>
                <a:schemeClr val="accent1"/>
              </a:solidFill>
              <a:ln>
                <a:noFill/>
              </a:ln>
              <a:extLst>
                <a:ext uri="{91240B29-F687-4F45-9708-019B960494DF}">
                  <a14:hiddenLine xmlns:a14="http://schemas.microsoft.com/office/drawing/2010/main" w="25400" cap="flat">
                    <a:solidFill>
                      <a:srgbClr val="000000"/>
                    </a:solidFill>
                    <a:round/>
                    <a:headEnd type="none" w="med" len="med"/>
                    <a:tailEnd type="none" w="med" len="med"/>
                  </a14:hiddenLine>
                </a:ext>
              </a:extLst>
            </p:spPr>
            <p:txBody>
              <a:bodyPr lIns="0" tIns="0" rIns="0" bIns="0"/>
              <a:lstStyle/>
              <a:p>
                <a:endParaRPr lang="es-PE" sz="1200" dirty="0"/>
              </a:p>
            </p:txBody>
          </p:sp>
          <p:sp>
            <p:nvSpPr>
              <p:cNvPr id="20" name="AutoShape 18">
                <a:extLst>
                  <a:ext uri="{FF2B5EF4-FFF2-40B4-BE49-F238E27FC236}">
                    <a16:creationId xmlns:a16="http://schemas.microsoft.com/office/drawing/2014/main" id="{305D0838-803C-4F32-A87E-0B35D6391A25}"/>
                  </a:ext>
                </a:extLst>
              </p:cNvPr>
              <p:cNvSpPr>
                <a:spLocks/>
              </p:cNvSpPr>
              <p:nvPr/>
            </p:nvSpPr>
            <p:spPr bwMode="auto">
              <a:xfrm>
                <a:off x="261" y="0"/>
                <a:ext cx="93" cy="212"/>
              </a:xfrm>
              <a:custGeom>
                <a:avLst/>
                <a:gdLst>
                  <a:gd name="T0" fmla="*/ 0 w 21600"/>
                  <a:gd name="T1" fmla="*/ 0 h 21600"/>
                  <a:gd name="T2" fmla="*/ 234 w 21600"/>
                  <a:gd name="T3" fmla="*/ 21600 h 21600"/>
                  <a:gd name="T4" fmla="*/ 21600 w 21600"/>
                  <a:gd name="T5" fmla="*/ 21600 h 21600"/>
                  <a:gd name="T6" fmla="*/ 20806 w 21600"/>
                  <a:gd name="T7" fmla="*/ 0 h 21600"/>
                  <a:gd name="T8" fmla="*/ 0 w 21600"/>
                  <a:gd name="T9" fmla="*/ 0 h 21600"/>
                  <a:gd name="T10" fmla="*/ 0 w 21600"/>
                  <a:gd name="T11" fmla="*/ 0 h 21600"/>
                </a:gdLst>
                <a:ahLst/>
                <a:cxnLst>
                  <a:cxn ang="0">
                    <a:pos x="T0" y="T1"/>
                  </a:cxn>
                  <a:cxn ang="0">
                    <a:pos x="T2" y="T3"/>
                  </a:cxn>
                  <a:cxn ang="0">
                    <a:pos x="T4" y="T5"/>
                  </a:cxn>
                  <a:cxn ang="0">
                    <a:pos x="T6" y="T7"/>
                  </a:cxn>
                  <a:cxn ang="0">
                    <a:pos x="T8" y="T9"/>
                  </a:cxn>
                  <a:cxn ang="0">
                    <a:pos x="T10" y="T11"/>
                  </a:cxn>
                </a:cxnLst>
                <a:rect l="0" t="0" r="r" b="b"/>
                <a:pathLst>
                  <a:path w="21600" h="21600">
                    <a:moveTo>
                      <a:pt x="0" y="0"/>
                    </a:moveTo>
                    <a:cubicBezTo>
                      <a:pt x="420" y="21080"/>
                      <a:pt x="234" y="21600"/>
                      <a:pt x="234" y="21600"/>
                    </a:cubicBezTo>
                    <a:lnTo>
                      <a:pt x="21600" y="21600"/>
                    </a:lnTo>
                    <a:lnTo>
                      <a:pt x="20806" y="0"/>
                    </a:lnTo>
                    <a:lnTo>
                      <a:pt x="0" y="0"/>
                    </a:lnTo>
                    <a:close/>
                    <a:moveTo>
                      <a:pt x="0" y="0"/>
                    </a:moveTo>
                  </a:path>
                </a:pathLst>
              </a:custGeom>
              <a:solidFill>
                <a:schemeClr val="accent1"/>
              </a:solidFill>
              <a:ln w="12700" cap="flat">
                <a:solidFill>
                  <a:srgbClr val="000000">
                    <a:alpha val="0"/>
                  </a:srgbClr>
                </a:solidFill>
                <a:prstDash val="solid"/>
                <a:miter lim="800000"/>
                <a:headEnd type="none" w="med" len="med"/>
                <a:tailEnd type="none" w="med" len="med"/>
              </a:ln>
            </p:spPr>
            <p:txBody>
              <a:bodyPr lIns="0" tIns="0" rIns="0" bIns="0"/>
              <a:lstStyle/>
              <a:p>
                <a:endParaRPr lang="es-PE" sz="1200" dirty="0"/>
              </a:p>
            </p:txBody>
          </p:sp>
        </p:grpSp>
      </p:grpSp>
      <p:sp>
        <p:nvSpPr>
          <p:cNvPr id="23" name="Line 21">
            <a:extLst>
              <a:ext uri="{FF2B5EF4-FFF2-40B4-BE49-F238E27FC236}">
                <a16:creationId xmlns:a16="http://schemas.microsoft.com/office/drawing/2014/main" id="{ACD2BB46-C381-4584-87C9-13221EAFBCA4}"/>
              </a:ext>
            </a:extLst>
          </p:cNvPr>
          <p:cNvSpPr>
            <a:spLocks noChangeShapeType="1"/>
          </p:cNvSpPr>
          <p:nvPr/>
        </p:nvSpPr>
        <p:spPr bwMode="auto">
          <a:xfrm>
            <a:off x="3187944" y="5515814"/>
            <a:ext cx="3058231" cy="0"/>
          </a:xfrm>
          <a:prstGeom prst="line">
            <a:avLst/>
          </a:prstGeom>
          <a:noFill/>
          <a:ln w="50800">
            <a:solidFill>
              <a:srgbClr val="CF5A6A"/>
            </a:solidFill>
            <a:miter lim="800000"/>
            <a:headEnd type="stealth" w="med" len="med"/>
            <a:tailEnd type="stealth" w="med" len="med"/>
          </a:ln>
          <a:extLst>
            <a:ext uri="{909E8E84-426E-40DD-AFC4-6F175D3DCCD1}">
              <a14:hiddenFill xmlns:a14="http://schemas.microsoft.com/office/drawing/2010/main">
                <a:noFill/>
              </a14:hiddenFill>
            </a:ext>
          </a:extLst>
        </p:spPr>
        <p:txBody>
          <a:bodyPr lIns="0" tIns="0" rIns="0" bIns="0"/>
          <a:lstStyle/>
          <a:p>
            <a:endParaRPr lang="es-PE" sz="1200" dirty="0"/>
          </a:p>
        </p:txBody>
      </p:sp>
      <p:sp>
        <p:nvSpPr>
          <p:cNvPr id="24" name="Oval 22">
            <a:extLst>
              <a:ext uri="{FF2B5EF4-FFF2-40B4-BE49-F238E27FC236}">
                <a16:creationId xmlns:a16="http://schemas.microsoft.com/office/drawing/2014/main" id="{421D1D1A-D108-43A0-9CC5-AE85EF8DBCDC}"/>
              </a:ext>
            </a:extLst>
          </p:cNvPr>
          <p:cNvSpPr>
            <a:spLocks/>
          </p:cNvSpPr>
          <p:nvPr/>
        </p:nvSpPr>
        <p:spPr bwMode="auto">
          <a:xfrm>
            <a:off x="836613" y="2756862"/>
            <a:ext cx="1115595" cy="1115595"/>
          </a:xfrm>
          <a:prstGeom prst="ellipse">
            <a:avLst/>
          </a:prstGeom>
          <a:solidFill>
            <a:srgbClr val="E9475A"/>
          </a:solidFill>
          <a:ln>
            <a:noFill/>
          </a:ln>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dirty="0">
              <a:highlight>
                <a:srgbClr val="FFFF00"/>
              </a:highlight>
              <a:latin typeface="+mn-lt"/>
            </a:endParaRPr>
          </a:p>
        </p:txBody>
      </p:sp>
      <p:sp>
        <p:nvSpPr>
          <p:cNvPr id="25" name="Rectangle 23">
            <a:extLst>
              <a:ext uri="{FF2B5EF4-FFF2-40B4-BE49-F238E27FC236}">
                <a16:creationId xmlns:a16="http://schemas.microsoft.com/office/drawing/2014/main" id="{17FAC12B-BF52-439B-88C2-00887C188B20}"/>
              </a:ext>
            </a:extLst>
          </p:cNvPr>
          <p:cNvSpPr>
            <a:spLocks/>
          </p:cNvSpPr>
          <p:nvPr/>
        </p:nvSpPr>
        <p:spPr bwMode="auto">
          <a:xfrm>
            <a:off x="1113366" y="2901788"/>
            <a:ext cx="726209" cy="5202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2800" dirty="0">
                <a:solidFill>
                  <a:srgbClr val="FEFEFE"/>
                </a:solidFill>
                <a:latin typeface="+mn-lt"/>
                <a:ea typeface="MS PGothic" panose="020B0600070205080204" pitchFamily="34" charset="-128"/>
                <a:sym typeface="Aller Bold" charset="0"/>
              </a:rPr>
              <a:t>80%</a:t>
            </a:r>
          </a:p>
        </p:txBody>
      </p:sp>
      <p:sp>
        <p:nvSpPr>
          <p:cNvPr id="26" name="Oval 24">
            <a:extLst>
              <a:ext uri="{FF2B5EF4-FFF2-40B4-BE49-F238E27FC236}">
                <a16:creationId xmlns:a16="http://schemas.microsoft.com/office/drawing/2014/main" id="{4FCFEBFF-89E2-485E-BA24-BE62B934D11F}"/>
              </a:ext>
            </a:extLst>
          </p:cNvPr>
          <p:cNvSpPr>
            <a:spLocks/>
          </p:cNvSpPr>
          <p:nvPr/>
        </p:nvSpPr>
        <p:spPr bwMode="auto">
          <a:xfrm>
            <a:off x="837685" y="4966598"/>
            <a:ext cx="1115595" cy="1115595"/>
          </a:xfrm>
          <a:prstGeom prst="ellipse">
            <a:avLst/>
          </a:prstGeom>
          <a:solidFill>
            <a:srgbClr val="FFB98B"/>
          </a:solidFill>
          <a:ln>
            <a:noFill/>
          </a:ln>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dirty="0">
              <a:latin typeface="+mn-lt"/>
            </a:endParaRPr>
          </a:p>
        </p:txBody>
      </p:sp>
      <p:sp>
        <p:nvSpPr>
          <p:cNvPr id="27" name="Rectangle 25">
            <a:extLst>
              <a:ext uri="{FF2B5EF4-FFF2-40B4-BE49-F238E27FC236}">
                <a16:creationId xmlns:a16="http://schemas.microsoft.com/office/drawing/2014/main" id="{3539F4F7-F948-4CF6-9483-0BDDD624133B}"/>
              </a:ext>
            </a:extLst>
          </p:cNvPr>
          <p:cNvSpPr>
            <a:spLocks/>
          </p:cNvSpPr>
          <p:nvPr/>
        </p:nvSpPr>
        <p:spPr bwMode="auto">
          <a:xfrm>
            <a:off x="1115512" y="5129280"/>
            <a:ext cx="725137" cy="519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2800" dirty="0">
                <a:solidFill>
                  <a:srgbClr val="1A1A1A"/>
                </a:solidFill>
                <a:latin typeface="+mn-lt"/>
                <a:ea typeface="MS PGothic" panose="020B0600070205080204" pitchFamily="34" charset="-128"/>
                <a:sym typeface="Aller Bold" charset="0"/>
              </a:rPr>
              <a:t>67%</a:t>
            </a:r>
          </a:p>
        </p:txBody>
      </p:sp>
    </p:spTree>
    <p:extLst>
      <p:ext uri="{BB962C8B-B14F-4D97-AF65-F5344CB8AC3E}">
        <p14:creationId xmlns:p14="http://schemas.microsoft.com/office/powerpoint/2010/main" val="830232136"/>
      </p:ext>
    </p:extLst>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8786BFCA-04CE-4797-A712-C2A96C3FBB67}"/>
              </a:ext>
            </a:extLst>
          </p:cNvPr>
          <p:cNvSpPr>
            <a:spLocks noGrp="1"/>
          </p:cNvSpPr>
          <p:nvPr>
            <p:ph type="title"/>
          </p:nvPr>
        </p:nvSpPr>
        <p:spPr>
          <a:xfrm>
            <a:off x="441068" y="145221"/>
            <a:ext cx="8474700" cy="708300"/>
          </a:xfrm>
          <a:prstGeom prst="rect">
            <a:avLst/>
          </a:prstGeom>
        </p:spPr>
        <p:txBody>
          <a:bodyPr/>
          <a:lstStyle/>
          <a:p>
            <a:endParaRPr lang="es-PE" dirty="0"/>
          </a:p>
        </p:txBody>
      </p:sp>
      <p:sp>
        <p:nvSpPr>
          <p:cNvPr id="3" name="Freeform 38">
            <a:extLst>
              <a:ext uri="{FF2B5EF4-FFF2-40B4-BE49-F238E27FC236}">
                <a16:creationId xmlns:a16="http://schemas.microsoft.com/office/drawing/2014/main" id="{D7B94078-6053-4115-BFBB-FDA8946C0F25}"/>
              </a:ext>
            </a:extLst>
          </p:cNvPr>
          <p:cNvSpPr>
            <a:spLocks noChangeArrowheads="1"/>
          </p:cNvSpPr>
          <p:nvPr/>
        </p:nvSpPr>
        <p:spPr bwMode="auto">
          <a:xfrm>
            <a:off x="3580617" y="2462960"/>
            <a:ext cx="630238" cy="630238"/>
          </a:xfrm>
          <a:custGeom>
            <a:avLst/>
            <a:gdLst>
              <a:gd name="T0" fmla="*/ 1260033 w 3505"/>
              <a:gd name="T1" fmla="*/ 631676 h 3504"/>
              <a:gd name="T2" fmla="*/ 1260033 w 3505"/>
              <a:gd name="T3" fmla="*/ 631676 h 3504"/>
              <a:gd name="T4" fmla="*/ 631455 w 3505"/>
              <a:gd name="T5" fmla="*/ 1260115 h 3504"/>
              <a:gd name="T6" fmla="*/ 0 w 3505"/>
              <a:gd name="T7" fmla="*/ 631676 h 3504"/>
              <a:gd name="T8" fmla="*/ 631455 w 3505"/>
              <a:gd name="T9" fmla="*/ 0 h 3504"/>
              <a:gd name="T10" fmla="*/ 1260033 w 3505"/>
              <a:gd name="T11" fmla="*/ 631676 h 35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505" h="3504">
                <a:moveTo>
                  <a:pt x="3504" y="1756"/>
                </a:moveTo>
                <a:lnTo>
                  <a:pt x="3504" y="1756"/>
                </a:lnTo>
                <a:cubicBezTo>
                  <a:pt x="3504" y="2722"/>
                  <a:pt x="2724" y="3503"/>
                  <a:pt x="1756" y="3503"/>
                </a:cubicBezTo>
                <a:cubicBezTo>
                  <a:pt x="789" y="3503"/>
                  <a:pt x="0" y="2722"/>
                  <a:pt x="0" y="1756"/>
                </a:cubicBezTo>
                <a:cubicBezTo>
                  <a:pt x="0" y="789"/>
                  <a:pt x="789" y="0"/>
                  <a:pt x="1756" y="0"/>
                </a:cubicBezTo>
                <a:cubicBezTo>
                  <a:pt x="2724" y="0"/>
                  <a:pt x="3504" y="789"/>
                  <a:pt x="3504" y="1756"/>
                </a:cubicBezTo>
              </a:path>
            </a:pathLst>
          </a:custGeom>
          <a:solidFill>
            <a:srgbClr val="CF99FF"/>
          </a:solidFill>
          <a:ln>
            <a:noFill/>
          </a:ln>
        </p:spPr>
        <p:txBody>
          <a:bodyPr wrap="none" anchor="ctr"/>
          <a:lstStyle/>
          <a:p>
            <a:endParaRPr lang="es-MX" sz="900" dirty="0"/>
          </a:p>
        </p:txBody>
      </p:sp>
      <p:sp>
        <p:nvSpPr>
          <p:cNvPr id="4" name="Freeform 39">
            <a:extLst>
              <a:ext uri="{FF2B5EF4-FFF2-40B4-BE49-F238E27FC236}">
                <a16:creationId xmlns:a16="http://schemas.microsoft.com/office/drawing/2014/main" id="{DDC0FB55-5782-4185-A6DE-544F9F302C41}"/>
              </a:ext>
            </a:extLst>
          </p:cNvPr>
          <p:cNvSpPr>
            <a:spLocks noChangeArrowheads="1"/>
          </p:cNvSpPr>
          <p:nvPr/>
        </p:nvSpPr>
        <p:spPr bwMode="auto">
          <a:xfrm>
            <a:off x="3586173" y="4104435"/>
            <a:ext cx="628650" cy="630238"/>
          </a:xfrm>
          <a:custGeom>
            <a:avLst/>
            <a:gdLst>
              <a:gd name="T0" fmla="*/ 3496 w 3497"/>
              <a:gd name="T1" fmla="*/ 1747 h 3504"/>
              <a:gd name="T2" fmla="*/ 3496 w 3497"/>
              <a:gd name="T3" fmla="*/ 1747 h 3504"/>
              <a:gd name="T4" fmla="*/ 1748 w 3497"/>
              <a:gd name="T5" fmla="*/ 3503 h 3504"/>
              <a:gd name="T6" fmla="*/ 0 w 3497"/>
              <a:gd name="T7" fmla="*/ 1747 h 3504"/>
              <a:gd name="T8" fmla="*/ 1748 w 3497"/>
              <a:gd name="T9" fmla="*/ 0 h 3504"/>
              <a:gd name="T10" fmla="*/ 3496 w 3497"/>
              <a:gd name="T11" fmla="*/ 1747 h 3504"/>
            </a:gdLst>
            <a:ahLst/>
            <a:cxnLst>
              <a:cxn ang="0">
                <a:pos x="T0" y="T1"/>
              </a:cxn>
              <a:cxn ang="0">
                <a:pos x="T2" y="T3"/>
              </a:cxn>
              <a:cxn ang="0">
                <a:pos x="T4" y="T5"/>
              </a:cxn>
              <a:cxn ang="0">
                <a:pos x="T6" y="T7"/>
              </a:cxn>
              <a:cxn ang="0">
                <a:pos x="T8" y="T9"/>
              </a:cxn>
              <a:cxn ang="0">
                <a:pos x="T10" y="T11"/>
              </a:cxn>
            </a:cxnLst>
            <a:rect l="0" t="0" r="r" b="b"/>
            <a:pathLst>
              <a:path w="3497" h="3504">
                <a:moveTo>
                  <a:pt x="3496" y="1747"/>
                </a:moveTo>
                <a:lnTo>
                  <a:pt x="3496" y="1747"/>
                </a:lnTo>
                <a:cubicBezTo>
                  <a:pt x="3496" y="2714"/>
                  <a:pt x="2715" y="3503"/>
                  <a:pt x="1748" y="3503"/>
                </a:cubicBezTo>
                <a:cubicBezTo>
                  <a:pt x="781" y="3503"/>
                  <a:pt x="0" y="2714"/>
                  <a:pt x="0" y="1747"/>
                </a:cubicBezTo>
                <a:cubicBezTo>
                  <a:pt x="0" y="781"/>
                  <a:pt x="781" y="0"/>
                  <a:pt x="1748" y="0"/>
                </a:cubicBezTo>
                <a:cubicBezTo>
                  <a:pt x="2715" y="0"/>
                  <a:pt x="3496" y="781"/>
                  <a:pt x="3496" y="1747"/>
                </a:cubicBezTo>
              </a:path>
            </a:pathLst>
          </a:custGeom>
          <a:solidFill>
            <a:srgbClr val="BBDB65"/>
          </a:solidFill>
          <a:ln>
            <a:noFill/>
          </a:ln>
          <a:effectLst/>
        </p:spPr>
        <p:txBody>
          <a:bodyPr wrap="none" anchor="ctr"/>
          <a:lstStyle/>
          <a:p>
            <a:pPr defTabSz="914217">
              <a:defRPr/>
            </a:pPr>
            <a:endParaRPr lang="en-US" sz="900" dirty="0">
              <a:latin typeface="Calibri Light"/>
            </a:endParaRPr>
          </a:p>
        </p:txBody>
      </p:sp>
      <p:sp>
        <p:nvSpPr>
          <p:cNvPr id="5" name="Freeform 41">
            <a:extLst>
              <a:ext uri="{FF2B5EF4-FFF2-40B4-BE49-F238E27FC236}">
                <a16:creationId xmlns:a16="http://schemas.microsoft.com/office/drawing/2014/main" id="{AD38C07E-EE0B-4D72-8C29-BF40C46D1DC8}"/>
              </a:ext>
            </a:extLst>
          </p:cNvPr>
          <p:cNvSpPr>
            <a:spLocks noChangeArrowheads="1"/>
          </p:cNvSpPr>
          <p:nvPr/>
        </p:nvSpPr>
        <p:spPr bwMode="auto">
          <a:xfrm>
            <a:off x="3587760" y="3285285"/>
            <a:ext cx="628650" cy="628650"/>
          </a:xfrm>
          <a:custGeom>
            <a:avLst/>
            <a:gdLst>
              <a:gd name="T0" fmla="*/ 3494 w 3495"/>
              <a:gd name="T1" fmla="*/ 1748 h 3497"/>
              <a:gd name="T2" fmla="*/ 3494 w 3495"/>
              <a:gd name="T3" fmla="*/ 1748 h 3497"/>
              <a:gd name="T4" fmla="*/ 1747 w 3495"/>
              <a:gd name="T5" fmla="*/ 3496 h 3497"/>
              <a:gd name="T6" fmla="*/ 0 w 3495"/>
              <a:gd name="T7" fmla="*/ 1748 h 3497"/>
              <a:gd name="T8" fmla="*/ 1747 w 3495"/>
              <a:gd name="T9" fmla="*/ 0 h 3497"/>
              <a:gd name="T10" fmla="*/ 3494 w 3495"/>
              <a:gd name="T11" fmla="*/ 1748 h 3497"/>
            </a:gdLst>
            <a:ahLst/>
            <a:cxnLst>
              <a:cxn ang="0">
                <a:pos x="T0" y="T1"/>
              </a:cxn>
              <a:cxn ang="0">
                <a:pos x="T2" y="T3"/>
              </a:cxn>
              <a:cxn ang="0">
                <a:pos x="T4" y="T5"/>
              </a:cxn>
              <a:cxn ang="0">
                <a:pos x="T6" y="T7"/>
              </a:cxn>
              <a:cxn ang="0">
                <a:pos x="T8" y="T9"/>
              </a:cxn>
              <a:cxn ang="0">
                <a:pos x="T10" y="T11"/>
              </a:cxn>
            </a:cxnLst>
            <a:rect l="0" t="0" r="r" b="b"/>
            <a:pathLst>
              <a:path w="3495" h="3497">
                <a:moveTo>
                  <a:pt x="3494" y="1748"/>
                </a:moveTo>
                <a:lnTo>
                  <a:pt x="3494" y="1748"/>
                </a:lnTo>
                <a:cubicBezTo>
                  <a:pt x="3494" y="2715"/>
                  <a:pt x="2713" y="3496"/>
                  <a:pt x="1747" y="3496"/>
                </a:cubicBezTo>
                <a:cubicBezTo>
                  <a:pt x="780" y="3496"/>
                  <a:pt x="0" y="2715"/>
                  <a:pt x="0" y="1748"/>
                </a:cubicBezTo>
                <a:cubicBezTo>
                  <a:pt x="0" y="781"/>
                  <a:pt x="780" y="0"/>
                  <a:pt x="1747" y="0"/>
                </a:cubicBezTo>
                <a:cubicBezTo>
                  <a:pt x="2713" y="0"/>
                  <a:pt x="3494" y="781"/>
                  <a:pt x="3494" y="1748"/>
                </a:cubicBezTo>
              </a:path>
            </a:pathLst>
          </a:custGeom>
          <a:solidFill>
            <a:srgbClr val="FFC31A"/>
          </a:solidFill>
          <a:ln>
            <a:noFill/>
          </a:ln>
          <a:effectLst/>
        </p:spPr>
        <p:txBody>
          <a:bodyPr wrap="none" anchor="ctr"/>
          <a:lstStyle/>
          <a:p>
            <a:pPr defTabSz="914217">
              <a:defRPr/>
            </a:pPr>
            <a:endParaRPr lang="en-US" sz="900" dirty="0">
              <a:latin typeface="Calibri Light"/>
            </a:endParaRPr>
          </a:p>
        </p:txBody>
      </p:sp>
      <p:sp>
        <p:nvSpPr>
          <p:cNvPr id="6" name="Freeform 46">
            <a:extLst>
              <a:ext uri="{FF2B5EF4-FFF2-40B4-BE49-F238E27FC236}">
                <a16:creationId xmlns:a16="http://schemas.microsoft.com/office/drawing/2014/main" id="{50B2B495-7C6D-43E9-87B7-02FC04DBA3F4}"/>
              </a:ext>
            </a:extLst>
          </p:cNvPr>
          <p:cNvSpPr>
            <a:spLocks noChangeArrowheads="1"/>
          </p:cNvSpPr>
          <p:nvPr/>
        </p:nvSpPr>
        <p:spPr bwMode="auto">
          <a:xfrm>
            <a:off x="3577442" y="1654129"/>
            <a:ext cx="628650" cy="630238"/>
          </a:xfrm>
          <a:custGeom>
            <a:avLst/>
            <a:gdLst>
              <a:gd name="T0" fmla="*/ 1256858 w 3496"/>
              <a:gd name="T1" fmla="*/ 628439 h 3504"/>
              <a:gd name="T2" fmla="*/ 1256858 w 3496"/>
              <a:gd name="T3" fmla="*/ 628439 h 3504"/>
              <a:gd name="T4" fmla="*/ 628249 w 3496"/>
              <a:gd name="T5" fmla="*/ 1260115 h 3504"/>
              <a:gd name="T6" fmla="*/ 0 w 3496"/>
              <a:gd name="T7" fmla="*/ 628439 h 3504"/>
              <a:gd name="T8" fmla="*/ 628249 w 3496"/>
              <a:gd name="T9" fmla="*/ 0 h 3504"/>
              <a:gd name="T10" fmla="*/ 1256858 w 3496"/>
              <a:gd name="T11" fmla="*/ 628439 h 35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96" h="3504">
                <a:moveTo>
                  <a:pt x="3495" y="1747"/>
                </a:moveTo>
                <a:lnTo>
                  <a:pt x="3495" y="1747"/>
                </a:lnTo>
                <a:cubicBezTo>
                  <a:pt x="3495" y="2714"/>
                  <a:pt x="2715" y="3503"/>
                  <a:pt x="1747" y="3503"/>
                </a:cubicBezTo>
                <a:cubicBezTo>
                  <a:pt x="780" y="3503"/>
                  <a:pt x="0" y="2714"/>
                  <a:pt x="0" y="1747"/>
                </a:cubicBezTo>
                <a:cubicBezTo>
                  <a:pt x="0" y="781"/>
                  <a:pt x="780" y="0"/>
                  <a:pt x="1747" y="0"/>
                </a:cubicBezTo>
                <a:cubicBezTo>
                  <a:pt x="2715" y="0"/>
                  <a:pt x="3495" y="781"/>
                  <a:pt x="3495" y="1747"/>
                </a:cubicBezTo>
              </a:path>
            </a:pathLst>
          </a:custGeom>
          <a:solidFill>
            <a:srgbClr val="FF92BE"/>
          </a:solidFill>
          <a:ln>
            <a:noFill/>
          </a:ln>
        </p:spPr>
        <p:txBody>
          <a:bodyPr wrap="none" anchor="ctr"/>
          <a:lstStyle/>
          <a:p>
            <a:endParaRPr lang="es-MX" sz="900" dirty="0"/>
          </a:p>
        </p:txBody>
      </p:sp>
      <p:sp>
        <p:nvSpPr>
          <p:cNvPr id="7" name="Freeform 29">
            <a:extLst>
              <a:ext uri="{FF2B5EF4-FFF2-40B4-BE49-F238E27FC236}">
                <a16:creationId xmlns:a16="http://schemas.microsoft.com/office/drawing/2014/main" id="{76D261A9-9680-44C6-B631-412361D475DD}"/>
              </a:ext>
            </a:extLst>
          </p:cNvPr>
          <p:cNvSpPr>
            <a:spLocks noChangeArrowheads="1"/>
          </p:cNvSpPr>
          <p:nvPr/>
        </p:nvSpPr>
        <p:spPr bwMode="auto">
          <a:xfrm>
            <a:off x="4264829" y="1001667"/>
            <a:ext cx="1989931" cy="4581525"/>
          </a:xfrm>
          <a:custGeom>
            <a:avLst/>
            <a:gdLst>
              <a:gd name="T0" fmla="*/ 3691830 w 5616"/>
              <a:gd name="T1" fmla="*/ 4521523 h 12924"/>
              <a:gd name="T2" fmla="*/ 3490509 w 5616"/>
              <a:gd name="T3" fmla="*/ 3930187 h 12924"/>
              <a:gd name="T4" fmla="*/ 3219718 w 5616"/>
              <a:gd name="T5" fmla="*/ 2760987 h 12924"/>
              <a:gd name="T6" fmla="*/ 2791557 w 5616"/>
              <a:gd name="T7" fmla="*/ 1521592 h 12924"/>
              <a:gd name="T8" fmla="*/ 2333622 w 5616"/>
              <a:gd name="T9" fmla="*/ 1012504 h 12924"/>
              <a:gd name="T10" fmla="*/ 2477524 w 5616"/>
              <a:gd name="T11" fmla="*/ 610480 h 12924"/>
              <a:gd name="T12" fmla="*/ 2024552 w 5616"/>
              <a:gd name="T13" fmla="*/ 0 h 12924"/>
              <a:gd name="T14" fmla="*/ 1528338 w 5616"/>
              <a:gd name="T15" fmla="*/ 578573 h 12924"/>
              <a:gd name="T16" fmla="*/ 1553858 w 5616"/>
              <a:gd name="T17" fmla="*/ 811137 h 12924"/>
              <a:gd name="T18" fmla="*/ 1609859 w 5616"/>
              <a:gd name="T19" fmla="*/ 1339369 h 12924"/>
              <a:gd name="T20" fmla="*/ 761334 w 5616"/>
              <a:gd name="T21" fmla="*/ 2025007 h 12924"/>
              <a:gd name="T22" fmla="*/ 578443 w 5616"/>
              <a:gd name="T23" fmla="*/ 3433862 h 12924"/>
              <a:gd name="T24" fmla="*/ 428162 w 5616"/>
              <a:gd name="T25" fmla="*/ 4313776 h 12924"/>
              <a:gd name="T26" fmla="*/ 94989 w 5616"/>
              <a:gd name="T27" fmla="*/ 4961835 h 12924"/>
              <a:gd name="T28" fmla="*/ 182181 w 5616"/>
              <a:gd name="T29" fmla="*/ 5068899 h 12924"/>
              <a:gd name="T30" fmla="*/ 327501 w 5616"/>
              <a:gd name="T31" fmla="*/ 5000123 h 12924"/>
              <a:gd name="T32" fmla="*/ 428162 w 5616"/>
              <a:gd name="T33" fmla="*/ 5012176 h 12924"/>
              <a:gd name="T34" fmla="*/ 535202 w 5616"/>
              <a:gd name="T35" fmla="*/ 5332661 h 12924"/>
              <a:gd name="T36" fmla="*/ 635154 w 5616"/>
              <a:gd name="T37" fmla="*/ 5251831 h 12924"/>
              <a:gd name="T38" fmla="*/ 679104 w 5616"/>
              <a:gd name="T39" fmla="*/ 4823573 h 12924"/>
              <a:gd name="T40" fmla="*/ 673433 w 5616"/>
              <a:gd name="T41" fmla="*/ 4521523 h 12924"/>
              <a:gd name="T42" fmla="*/ 1094506 w 5616"/>
              <a:gd name="T43" fmla="*/ 3364376 h 12924"/>
              <a:gd name="T44" fmla="*/ 1219977 w 5616"/>
              <a:gd name="T45" fmla="*/ 3962094 h 12924"/>
              <a:gd name="T46" fmla="*/ 1219977 w 5616"/>
              <a:gd name="T47" fmla="*/ 6201230 h 12924"/>
              <a:gd name="T48" fmla="*/ 1244788 w 5616"/>
              <a:gd name="T49" fmla="*/ 6923738 h 12924"/>
              <a:gd name="T50" fmla="*/ 1459577 w 5616"/>
              <a:gd name="T51" fmla="*/ 8710509 h 12924"/>
              <a:gd name="T52" fmla="*/ 1446109 w 5616"/>
              <a:gd name="T53" fmla="*/ 9068572 h 12924"/>
              <a:gd name="T54" fmla="*/ 1672949 w 5616"/>
              <a:gd name="T55" fmla="*/ 9106860 h 12924"/>
              <a:gd name="T56" fmla="*/ 1899081 w 5616"/>
              <a:gd name="T57" fmla="*/ 9106860 h 12924"/>
              <a:gd name="T58" fmla="*/ 1748090 w 5616"/>
              <a:gd name="T59" fmla="*/ 8295723 h 12924"/>
              <a:gd name="T60" fmla="*/ 1716900 w 5616"/>
              <a:gd name="T61" fmla="*/ 7094616 h 12924"/>
              <a:gd name="T62" fmla="*/ 1936651 w 5616"/>
              <a:gd name="T63" fmla="*/ 5219215 h 12924"/>
              <a:gd name="T64" fmla="*/ 2038021 w 5616"/>
              <a:gd name="T65" fmla="*/ 5219215 h 12924"/>
              <a:gd name="T66" fmla="*/ 2257064 w 5616"/>
              <a:gd name="T67" fmla="*/ 7094616 h 12924"/>
              <a:gd name="T68" fmla="*/ 2225873 w 5616"/>
              <a:gd name="T69" fmla="*/ 8295723 h 12924"/>
              <a:gd name="T70" fmla="*/ 2074882 w 5616"/>
              <a:gd name="T71" fmla="*/ 9106860 h 12924"/>
              <a:gd name="T72" fmla="*/ 2295343 w 5616"/>
              <a:gd name="T73" fmla="*/ 9106860 h 12924"/>
              <a:gd name="T74" fmla="*/ 2527855 w 5616"/>
              <a:gd name="T75" fmla="*/ 9068572 h 12924"/>
              <a:gd name="T76" fmla="*/ 2515095 w 5616"/>
              <a:gd name="T77" fmla="*/ 8710509 h 12924"/>
              <a:gd name="T78" fmla="*/ 2729176 w 5616"/>
              <a:gd name="T79" fmla="*/ 6923738 h 12924"/>
              <a:gd name="T80" fmla="*/ 2748315 w 5616"/>
              <a:gd name="T81" fmla="*/ 6201230 h 12924"/>
              <a:gd name="T82" fmla="*/ 2754695 w 5616"/>
              <a:gd name="T83" fmla="*/ 3962094 h 12924"/>
              <a:gd name="T84" fmla="*/ 2879457 w 5616"/>
              <a:gd name="T85" fmla="*/ 3364376 h 12924"/>
              <a:gd name="T86" fmla="*/ 3301948 w 5616"/>
              <a:gd name="T87" fmla="*/ 4521523 h 12924"/>
              <a:gd name="T88" fmla="*/ 3288479 w 5616"/>
              <a:gd name="T89" fmla="*/ 4823573 h 12924"/>
              <a:gd name="T90" fmla="*/ 3333139 w 5616"/>
              <a:gd name="T91" fmla="*/ 5251831 h 12924"/>
              <a:gd name="T92" fmla="*/ 3440179 w 5616"/>
              <a:gd name="T93" fmla="*/ 5332661 h 12924"/>
              <a:gd name="T94" fmla="*/ 3546511 w 5616"/>
              <a:gd name="T95" fmla="*/ 5012176 h 12924"/>
              <a:gd name="T96" fmla="*/ 3647880 w 5616"/>
              <a:gd name="T97" fmla="*/ 5000123 h 12924"/>
              <a:gd name="T98" fmla="*/ 3786111 w 5616"/>
              <a:gd name="T99" fmla="*/ 5068899 h 12924"/>
              <a:gd name="T100" fmla="*/ 3880391 w 5616"/>
              <a:gd name="T101" fmla="*/ 4961835 h 1292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616" h="12924">
                <a:moveTo>
                  <a:pt x="5208" y="6377"/>
                </a:moveTo>
                <a:lnTo>
                  <a:pt x="5208" y="6377"/>
                </a:lnTo>
                <a:cubicBezTo>
                  <a:pt x="5127" y="6288"/>
                  <a:pt x="5030" y="6155"/>
                  <a:pt x="5003" y="6084"/>
                </a:cubicBezTo>
                <a:cubicBezTo>
                  <a:pt x="4959" y="5952"/>
                  <a:pt x="4924" y="5543"/>
                  <a:pt x="4924" y="5543"/>
                </a:cubicBezTo>
                <a:cubicBezTo>
                  <a:pt x="4905" y="5055"/>
                  <a:pt x="4791" y="4843"/>
                  <a:pt x="4791" y="4843"/>
                </a:cubicBezTo>
                <a:cubicBezTo>
                  <a:pt x="4587" y="4515"/>
                  <a:pt x="4542" y="3894"/>
                  <a:pt x="4542" y="3894"/>
                </a:cubicBezTo>
                <a:cubicBezTo>
                  <a:pt x="4533" y="2856"/>
                  <a:pt x="4533" y="2856"/>
                  <a:pt x="4533" y="2856"/>
                </a:cubicBezTo>
                <a:cubicBezTo>
                  <a:pt x="4463" y="2146"/>
                  <a:pt x="3938" y="2146"/>
                  <a:pt x="3938" y="2146"/>
                </a:cubicBezTo>
                <a:cubicBezTo>
                  <a:pt x="3415" y="2067"/>
                  <a:pt x="3336" y="1889"/>
                  <a:pt x="3336" y="1889"/>
                </a:cubicBezTo>
                <a:cubicBezTo>
                  <a:pt x="3229" y="1729"/>
                  <a:pt x="3292" y="1428"/>
                  <a:pt x="3292" y="1428"/>
                </a:cubicBezTo>
                <a:cubicBezTo>
                  <a:pt x="3389" y="1349"/>
                  <a:pt x="3425" y="1144"/>
                  <a:pt x="3425" y="1144"/>
                </a:cubicBezTo>
                <a:cubicBezTo>
                  <a:pt x="3575" y="1029"/>
                  <a:pt x="3566" y="861"/>
                  <a:pt x="3495" y="861"/>
                </a:cubicBezTo>
                <a:cubicBezTo>
                  <a:pt x="3442" y="861"/>
                  <a:pt x="3451" y="816"/>
                  <a:pt x="3451" y="816"/>
                </a:cubicBezTo>
                <a:cubicBezTo>
                  <a:pt x="3548" y="35"/>
                  <a:pt x="2856" y="0"/>
                  <a:pt x="2856" y="0"/>
                </a:cubicBezTo>
                <a:cubicBezTo>
                  <a:pt x="2750" y="0"/>
                  <a:pt x="2750" y="0"/>
                  <a:pt x="2750" y="0"/>
                </a:cubicBezTo>
                <a:cubicBezTo>
                  <a:pt x="2750" y="0"/>
                  <a:pt x="2059" y="35"/>
                  <a:pt x="2156" y="816"/>
                </a:cubicBezTo>
                <a:cubicBezTo>
                  <a:pt x="2156" y="816"/>
                  <a:pt x="2165" y="861"/>
                  <a:pt x="2111" y="861"/>
                </a:cubicBezTo>
                <a:cubicBezTo>
                  <a:pt x="2040" y="861"/>
                  <a:pt x="2032" y="1029"/>
                  <a:pt x="2192" y="1144"/>
                </a:cubicBezTo>
                <a:cubicBezTo>
                  <a:pt x="2192" y="1144"/>
                  <a:pt x="2227" y="1349"/>
                  <a:pt x="2316" y="1428"/>
                </a:cubicBezTo>
                <a:cubicBezTo>
                  <a:pt x="2316" y="1428"/>
                  <a:pt x="2377" y="1729"/>
                  <a:pt x="2271" y="1889"/>
                </a:cubicBezTo>
                <a:cubicBezTo>
                  <a:pt x="2271" y="1889"/>
                  <a:pt x="2192" y="2067"/>
                  <a:pt x="1668" y="2146"/>
                </a:cubicBezTo>
                <a:cubicBezTo>
                  <a:pt x="1668" y="2146"/>
                  <a:pt x="1145" y="2146"/>
                  <a:pt x="1074" y="2856"/>
                </a:cubicBezTo>
                <a:cubicBezTo>
                  <a:pt x="1065" y="3894"/>
                  <a:pt x="1065" y="3894"/>
                  <a:pt x="1065" y="3894"/>
                </a:cubicBezTo>
                <a:cubicBezTo>
                  <a:pt x="1065" y="3894"/>
                  <a:pt x="1021" y="4515"/>
                  <a:pt x="816" y="4843"/>
                </a:cubicBezTo>
                <a:cubicBezTo>
                  <a:pt x="816" y="4843"/>
                  <a:pt x="701" y="5055"/>
                  <a:pt x="684" y="5543"/>
                </a:cubicBezTo>
                <a:cubicBezTo>
                  <a:pt x="684" y="5543"/>
                  <a:pt x="647" y="5952"/>
                  <a:pt x="604" y="6084"/>
                </a:cubicBezTo>
                <a:cubicBezTo>
                  <a:pt x="577" y="6155"/>
                  <a:pt x="479" y="6288"/>
                  <a:pt x="400" y="6377"/>
                </a:cubicBezTo>
                <a:cubicBezTo>
                  <a:pt x="249" y="6572"/>
                  <a:pt x="0" y="6963"/>
                  <a:pt x="134" y="6998"/>
                </a:cubicBezTo>
                <a:cubicBezTo>
                  <a:pt x="134" y="6998"/>
                  <a:pt x="240" y="7016"/>
                  <a:pt x="373" y="6741"/>
                </a:cubicBezTo>
                <a:cubicBezTo>
                  <a:pt x="373" y="6741"/>
                  <a:pt x="373" y="6848"/>
                  <a:pt x="257" y="7149"/>
                </a:cubicBezTo>
                <a:cubicBezTo>
                  <a:pt x="240" y="7211"/>
                  <a:pt x="143" y="7504"/>
                  <a:pt x="294" y="7397"/>
                </a:cubicBezTo>
                <a:cubicBezTo>
                  <a:pt x="294" y="7397"/>
                  <a:pt x="365" y="7344"/>
                  <a:pt x="462" y="7052"/>
                </a:cubicBezTo>
                <a:cubicBezTo>
                  <a:pt x="462" y="7052"/>
                  <a:pt x="408" y="7557"/>
                  <a:pt x="462" y="7575"/>
                </a:cubicBezTo>
                <a:cubicBezTo>
                  <a:pt x="533" y="7610"/>
                  <a:pt x="577" y="7513"/>
                  <a:pt x="604" y="7069"/>
                </a:cubicBezTo>
                <a:cubicBezTo>
                  <a:pt x="604" y="7069"/>
                  <a:pt x="639" y="6927"/>
                  <a:pt x="647" y="7467"/>
                </a:cubicBezTo>
                <a:cubicBezTo>
                  <a:pt x="657" y="7504"/>
                  <a:pt x="693" y="7637"/>
                  <a:pt x="755" y="7521"/>
                </a:cubicBezTo>
                <a:cubicBezTo>
                  <a:pt x="799" y="7424"/>
                  <a:pt x="780" y="7158"/>
                  <a:pt x="780" y="7069"/>
                </a:cubicBezTo>
                <a:cubicBezTo>
                  <a:pt x="780" y="7069"/>
                  <a:pt x="842" y="7407"/>
                  <a:pt x="896" y="7407"/>
                </a:cubicBezTo>
                <a:cubicBezTo>
                  <a:pt x="896" y="7407"/>
                  <a:pt x="967" y="7494"/>
                  <a:pt x="940" y="7060"/>
                </a:cubicBezTo>
                <a:cubicBezTo>
                  <a:pt x="932" y="6989"/>
                  <a:pt x="958" y="6848"/>
                  <a:pt x="958" y="6803"/>
                </a:cubicBezTo>
                <a:cubicBezTo>
                  <a:pt x="967" y="6643"/>
                  <a:pt x="967" y="6643"/>
                  <a:pt x="967" y="6643"/>
                </a:cubicBezTo>
                <a:cubicBezTo>
                  <a:pt x="967" y="6643"/>
                  <a:pt x="950" y="6458"/>
                  <a:pt x="950" y="6377"/>
                </a:cubicBezTo>
                <a:cubicBezTo>
                  <a:pt x="950" y="6359"/>
                  <a:pt x="1021" y="6103"/>
                  <a:pt x="1197" y="5827"/>
                </a:cubicBezTo>
                <a:cubicBezTo>
                  <a:pt x="1197" y="5827"/>
                  <a:pt x="1571" y="5171"/>
                  <a:pt x="1544" y="4745"/>
                </a:cubicBezTo>
                <a:cubicBezTo>
                  <a:pt x="1544" y="4745"/>
                  <a:pt x="1535" y="4337"/>
                  <a:pt x="1685" y="4106"/>
                </a:cubicBezTo>
                <a:cubicBezTo>
                  <a:pt x="1685" y="4106"/>
                  <a:pt x="1793" y="5260"/>
                  <a:pt x="1721" y="5588"/>
                </a:cubicBezTo>
                <a:cubicBezTo>
                  <a:pt x="1721" y="5588"/>
                  <a:pt x="1384" y="6386"/>
                  <a:pt x="1465" y="6981"/>
                </a:cubicBezTo>
                <a:cubicBezTo>
                  <a:pt x="1517" y="7424"/>
                  <a:pt x="1615" y="8372"/>
                  <a:pt x="1721" y="8746"/>
                </a:cubicBezTo>
                <a:cubicBezTo>
                  <a:pt x="1783" y="8941"/>
                  <a:pt x="1748" y="9429"/>
                  <a:pt x="1793" y="9543"/>
                </a:cubicBezTo>
                <a:cubicBezTo>
                  <a:pt x="1810" y="9597"/>
                  <a:pt x="1801" y="9651"/>
                  <a:pt x="1756" y="9765"/>
                </a:cubicBezTo>
                <a:cubicBezTo>
                  <a:pt x="1606" y="10191"/>
                  <a:pt x="1623" y="10484"/>
                  <a:pt x="2005" y="11592"/>
                </a:cubicBezTo>
                <a:cubicBezTo>
                  <a:pt x="2005" y="11592"/>
                  <a:pt x="2121" y="11841"/>
                  <a:pt x="2059" y="12285"/>
                </a:cubicBezTo>
                <a:cubicBezTo>
                  <a:pt x="2059" y="12285"/>
                  <a:pt x="1818" y="12782"/>
                  <a:pt x="1978" y="12790"/>
                </a:cubicBezTo>
                <a:cubicBezTo>
                  <a:pt x="1978" y="12790"/>
                  <a:pt x="1986" y="12817"/>
                  <a:pt x="2040" y="12790"/>
                </a:cubicBezTo>
                <a:cubicBezTo>
                  <a:pt x="2040" y="12790"/>
                  <a:pt x="2121" y="12879"/>
                  <a:pt x="2209" y="12835"/>
                </a:cubicBezTo>
                <a:cubicBezTo>
                  <a:pt x="2209" y="12835"/>
                  <a:pt x="2289" y="12896"/>
                  <a:pt x="2360" y="12844"/>
                </a:cubicBezTo>
                <a:cubicBezTo>
                  <a:pt x="2360" y="12844"/>
                  <a:pt x="2422" y="12906"/>
                  <a:pt x="2501" y="12852"/>
                </a:cubicBezTo>
                <a:cubicBezTo>
                  <a:pt x="2501" y="12852"/>
                  <a:pt x="2617" y="12923"/>
                  <a:pt x="2679" y="12844"/>
                </a:cubicBezTo>
                <a:cubicBezTo>
                  <a:pt x="2679" y="12844"/>
                  <a:pt x="2794" y="12871"/>
                  <a:pt x="2590" y="12356"/>
                </a:cubicBezTo>
                <a:cubicBezTo>
                  <a:pt x="2590" y="12356"/>
                  <a:pt x="2511" y="11806"/>
                  <a:pt x="2466" y="11700"/>
                </a:cubicBezTo>
                <a:cubicBezTo>
                  <a:pt x="2387" y="11495"/>
                  <a:pt x="2439" y="10936"/>
                  <a:pt x="2457" y="10812"/>
                </a:cubicBezTo>
                <a:cubicBezTo>
                  <a:pt x="2484" y="10608"/>
                  <a:pt x="2476" y="10272"/>
                  <a:pt x="2422" y="10006"/>
                </a:cubicBezTo>
                <a:cubicBezTo>
                  <a:pt x="2387" y="9809"/>
                  <a:pt x="2484" y="9456"/>
                  <a:pt x="2520" y="9234"/>
                </a:cubicBezTo>
                <a:cubicBezTo>
                  <a:pt x="2599" y="8773"/>
                  <a:pt x="2750" y="7583"/>
                  <a:pt x="2732" y="7361"/>
                </a:cubicBezTo>
                <a:cubicBezTo>
                  <a:pt x="2794" y="7388"/>
                  <a:pt x="2794" y="7388"/>
                  <a:pt x="2794" y="7388"/>
                </a:cubicBezTo>
                <a:cubicBezTo>
                  <a:pt x="2839" y="7388"/>
                  <a:pt x="2875" y="7361"/>
                  <a:pt x="2875" y="7361"/>
                </a:cubicBezTo>
                <a:cubicBezTo>
                  <a:pt x="2856" y="7592"/>
                  <a:pt x="3007" y="8773"/>
                  <a:pt x="3078" y="9234"/>
                </a:cubicBezTo>
                <a:cubicBezTo>
                  <a:pt x="3122" y="9456"/>
                  <a:pt x="3220" y="9809"/>
                  <a:pt x="3184" y="10006"/>
                </a:cubicBezTo>
                <a:cubicBezTo>
                  <a:pt x="3132" y="10272"/>
                  <a:pt x="3114" y="10608"/>
                  <a:pt x="3149" y="10812"/>
                </a:cubicBezTo>
                <a:cubicBezTo>
                  <a:pt x="3167" y="10936"/>
                  <a:pt x="3220" y="11495"/>
                  <a:pt x="3140" y="11700"/>
                </a:cubicBezTo>
                <a:cubicBezTo>
                  <a:pt x="3097" y="11806"/>
                  <a:pt x="3016" y="12356"/>
                  <a:pt x="3016" y="12356"/>
                </a:cubicBezTo>
                <a:cubicBezTo>
                  <a:pt x="2812" y="12871"/>
                  <a:pt x="2927" y="12844"/>
                  <a:pt x="2927" y="12844"/>
                </a:cubicBezTo>
                <a:cubicBezTo>
                  <a:pt x="2989" y="12923"/>
                  <a:pt x="3105" y="12852"/>
                  <a:pt x="3105" y="12852"/>
                </a:cubicBezTo>
                <a:cubicBezTo>
                  <a:pt x="3184" y="12906"/>
                  <a:pt x="3238" y="12844"/>
                  <a:pt x="3238" y="12844"/>
                </a:cubicBezTo>
                <a:cubicBezTo>
                  <a:pt x="3309" y="12896"/>
                  <a:pt x="3398" y="12835"/>
                  <a:pt x="3398" y="12835"/>
                </a:cubicBezTo>
                <a:cubicBezTo>
                  <a:pt x="3487" y="12879"/>
                  <a:pt x="3566" y="12790"/>
                  <a:pt x="3566" y="12790"/>
                </a:cubicBezTo>
                <a:cubicBezTo>
                  <a:pt x="3620" y="12817"/>
                  <a:pt x="3628" y="12790"/>
                  <a:pt x="3628" y="12790"/>
                </a:cubicBezTo>
                <a:cubicBezTo>
                  <a:pt x="3788" y="12782"/>
                  <a:pt x="3548" y="12285"/>
                  <a:pt x="3548" y="12285"/>
                </a:cubicBezTo>
                <a:cubicBezTo>
                  <a:pt x="3487" y="11841"/>
                  <a:pt x="3601" y="11592"/>
                  <a:pt x="3601" y="11592"/>
                </a:cubicBezTo>
                <a:cubicBezTo>
                  <a:pt x="3975" y="10484"/>
                  <a:pt x="4000" y="10191"/>
                  <a:pt x="3850" y="9765"/>
                </a:cubicBezTo>
                <a:cubicBezTo>
                  <a:pt x="3806" y="9651"/>
                  <a:pt x="3797" y="9597"/>
                  <a:pt x="3815" y="9543"/>
                </a:cubicBezTo>
                <a:cubicBezTo>
                  <a:pt x="3859" y="9429"/>
                  <a:pt x="3823" y="8941"/>
                  <a:pt x="3877" y="8746"/>
                </a:cubicBezTo>
                <a:cubicBezTo>
                  <a:pt x="3983" y="8372"/>
                  <a:pt x="4089" y="7424"/>
                  <a:pt x="4143" y="6981"/>
                </a:cubicBezTo>
                <a:cubicBezTo>
                  <a:pt x="4214" y="6386"/>
                  <a:pt x="3886" y="5588"/>
                  <a:pt x="3886" y="5588"/>
                </a:cubicBezTo>
                <a:cubicBezTo>
                  <a:pt x="3815" y="5260"/>
                  <a:pt x="3921" y="4106"/>
                  <a:pt x="3921" y="4106"/>
                </a:cubicBezTo>
                <a:cubicBezTo>
                  <a:pt x="4072" y="4337"/>
                  <a:pt x="4062" y="4745"/>
                  <a:pt x="4062" y="4745"/>
                </a:cubicBezTo>
                <a:cubicBezTo>
                  <a:pt x="4037" y="5171"/>
                  <a:pt x="4409" y="5827"/>
                  <a:pt x="4409" y="5827"/>
                </a:cubicBezTo>
                <a:cubicBezTo>
                  <a:pt x="4587" y="6103"/>
                  <a:pt x="4658" y="6359"/>
                  <a:pt x="4658" y="6377"/>
                </a:cubicBezTo>
                <a:cubicBezTo>
                  <a:pt x="4658" y="6458"/>
                  <a:pt x="4639" y="6643"/>
                  <a:pt x="4639" y="6643"/>
                </a:cubicBezTo>
                <a:cubicBezTo>
                  <a:pt x="4639" y="6803"/>
                  <a:pt x="4639" y="6803"/>
                  <a:pt x="4639" y="6803"/>
                </a:cubicBezTo>
                <a:cubicBezTo>
                  <a:pt x="4648" y="6848"/>
                  <a:pt x="4666" y="6989"/>
                  <a:pt x="4666" y="7060"/>
                </a:cubicBezTo>
                <a:cubicBezTo>
                  <a:pt x="4639" y="7486"/>
                  <a:pt x="4702" y="7407"/>
                  <a:pt x="4702" y="7407"/>
                </a:cubicBezTo>
                <a:cubicBezTo>
                  <a:pt x="4764" y="7407"/>
                  <a:pt x="4826" y="7069"/>
                  <a:pt x="4826" y="7069"/>
                </a:cubicBezTo>
                <a:cubicBezTo>
                  <a:pt x="4826" y="7158"/>
                  <a:pt x="4808" y="7424"/>
                  <a:pt x="4853" y="7521"/>
                </a:cubicBezTo>
                <a:cubicBezTo>
                  <a:pt x="4915" y="7637"/>
                  <a:pt x="4950" y="7504"/>
                  <a:pt x="4950" y="7467"/>
                </a:cubicBezTo>
                <a:cubicBezTo>
                  <a:pt x="4967" y="6927"/>
                  <a:pt x="5003" y="7069"/>
                  <a:pt x="5003" y="7069"/>
                </a:cubicBezTo>
                <a:cubicBezTo>
                  <a:pt x="5030" y="7513"/>
                  <a:pt x="5073" y="7610"/>
                  <a:pt x="5146" y="7575"/>
                </a:cubicBezTo>
                <a:cubicBezTo>
                  <a:pt x="5198" y="7548"/>
                  <a:pt x="5146" y="7052"/>
                  <a:pt x="5146" y="7052"/>
                </a:cubicBezTo>
                <a:cubicBezTo>
                  <a:pt x="5243" y="7344"/>
                  <a:pt x="5305" y="7397"/>
                  <a:pt x="5305" y="7397"/>
                </a:cubicBezTo>
                <a:cubicBezTo>
                  <a:pt x="5455" y="7504"/>
                  <a:pt x="5368" y="7211"/>
                  <a:pt x="5341" y="7149"/>
                </a:cubicBezTo>
                <a:cubicBezTo>
                  <a:pt x="5233" y="6848"/>
                  <a:pt x="5233" y="6741"/>
                  <a:pt x="5233" y="6741"/>
                </a:cubicBezTo>
                <a:cubicBezTo>
                  <a:pt x="5368" y="7016"/>
                  <a:pt x="5474" y="6998"/>
                  <a:pt x="5474" y="6998"/>
                </a:cubicBezTo>
                <a:cubicBezTo>
                  <a:pt x="5615" y="6963"/>
                  <a:pt x="5358" y="6572"/>
                  <a:pt x="5208" y="6377"/>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dirty="0"/>
          </a:p>
        </p:txBody>
      </p:sp>
      <p:sp>
        <p:nvSpPr>
          <p:cNvPr id="8" name="Freeform 36">
            <a:extLst>
              <a:ext uri="{FF2B5EF4-FFF2-40B4-BE49-F238E27FC236}">
                <a16:creationId xmlns:a16="http://schemas.microsoft.com/office/drawing/2014/main" id="{A5D9A78C-DC76-4160-BE24-046AAE6D0770}"/>
              </a:ext>
            </a:extLst>
          </p:cNvPr>
          <p:cNvSpPr>
            <a:spLocks noChangeArrowheads="1"/>
          </p:cNvSpPr>
          <p:nvPr/>
        </p:nvSpPr>
        <p:spPr bwMode="auto">
          <a:xfrm>
            <a:off x="6377792" y="1001667"/>
            <a:ext cx="1963738" cy="4550569"/>
          </a:xfrm>
          <a:custGeom>
            <a:avLst/>
            <a:gdLst>
              <a:gd name="T0" fmla="*/ 3524754 w 5544"/>
              <a:gd name="T1" fmla="*/ 4313702 h 12836"/>
              <a:gd name="T2" fmla="*/ 3179010 w 5544"/>
              <a:gd name="T3" fmla="*/ 1930673 h 12836"/>
              <a:gd name="T4" fmla="*/ 2520111 w 5544"/>
              <a:gd name="T5" fmla="*/ 1458463 h 12836"/>
              <a:gd name="T6" fmla="*/ 2726991 w 5544"/>
              <a:gd name="T7" fmla="*/ 1804466 h 12836"/>
              <a:gd name="T8" fmla="*/ 2412420 w 5544"/>
              <a:gd name="T9" fmla="*/ 1986685 h 12836"/>
              <a:gd name="T10" fmla="*/ 2670311 w 5544"/>
              <a:gd name="T11" fmla="*/ 1798794 h 12836"/>
              <a:gd name="T12" fmla="*/ 2381246 w 5544"/>
              <a:gd name="T13" fmla="*/ 1389687 h 12836"/>
              <a:gd name="T14" fmla="*/ 2400375 w 5544"/>
              <a:gd name="T15" fmla="*/ 811124 h 12836"/>
              <a:gd name="T16" fmla="*/ 2003619 w 5544"/>
              <a:gd name="T17" fmla="*/ 0 h 12836"/>
              <a:gd name="T18" fmla="*/ 1475792 w 5544"/>
              <a:gd name="T19" fmla="*/ 610470 h 12836"/>
              <a:gd name="T20" fmla="*/ 1582774 w 5544"/>
              <a:gd name="T21" fmla="*/ 1339346 h 12836"/>
              <a:gd name="T22" fmla="*/ 1526803 w 5544"/>
              <a:gd name="T23" fmla="*/ 1635010 h 12836"/>
              <a:gd name="T24" fmla="*/ 1696133 w 5544"/>
              <a:gd name="T25" fmla="*/ 1742072 h 12836"/>
              <a:gd name="T26" fmla="*/ 1922851 w 5544"/>
              <a:gd name="T27" fmla="*/ 2320636 h 12836"/>
              <a:gd name="T28" fmla="*/ 1891677 w 5544"/>
              <a:gd name="T29" fmla="*/ 2452514 h 12836"/>
              <a:gd name="T30" fmla="*/ 1778318 w 5544"/>
              <a:gd name="T31" fmla="*/ 2390120 h 12836"/>
              <a:gd name="T32" fmla="*/ 1872548 w 5544"/>
              <a:gd name="T33" fmla="*/ 2295820 h 12836"/>
              <a:gd name="T34" fmla="*/ 1646538 w 5544"/>
              <a:gd name="T35" fmla="*/ 1817229 h 12836"/>
              <a:gd name="T36" fmla="*/ 1382979 w 5544"/>
              <a:gd name="T37" fmla="*/ 1892385 h 12836"/>
              <a:gd name="T38" fmla="*/ 1502006 w 5544"/>
              <a:gd name="T39" fmla="*/ 2409264 h 12836"/>
              <a:gd name="T40" fmla="*/ 1596235 w 5544"/>
              <a:gd name="T41" fmla="*/ 2434080 h 12836"/>
              <a:gd name="T42" fmla="*/ 1621033 w 5544"/>
              <a:gd name="T43" fmla="*/ 2546105 h 12836"/>
              <a:gd name="T44" fmla="*/ 1482877 w 5544"/>
              <a:gd name="T45" fmla="*/ 2484420 h 12836"/>
              <a:gd name="T46" fmla="*/ 1463747 w 5544"/>
              <a:gd name="T47" fmla="*/ 2452514 h 12836"/>
              <a:gd name="T48" fmla="*/ 1363850 w 5544"/>
              <a:gd name="T49" fmla="*/ 1798794 h 12836"/>
              <a:gd name="T50" fmla="*/ 1432574 w 5544"/>
              <a:gd name="T51" fmla="*/ 1629337 h 12836"/>
              <a:gd name="T52" fmla="*/ 753837 w 5544"/>
              <a:gd name="T53" fmla="*/ 1930673 h 12836"/>
              <a:gd name="T54" fmla="*/ 747460 w 5544"/>
              <a:gd name="T55" fmla="*/ 1949816 h 12836"/>
              <a:gd name="T56" fmla="*/ 93521 w 5544"/>
              <a:gd name="T57" fmla="*/ 4961750 h 12836"/>
              <a:gd name="T58" fmla="*/ 213256 w 5544"/>
              <a:gd name="T59" fmla="*/ 5244651 h 12836"/>
              <a:gd name="T60" fmla="*/ 432889 w 5544"/>
              <a:gd name="T61" fmla="*/ 5012091 h 12836"/>
              <a:gd name="T62" fmla="*/ 553333 w 5544"/>
              <a:gd name="T63" fmla="*/ 5012091 h 12836"/>
              <a:gd name="T64" fmla="*/ 684405 w 5544"/>
              <a:gd name="T65" fmla="*/ 4823491 h 12836"/>
              <a:gd name="T66" fmla="*/ 653231 w 5544"/>
              <a:gd name="T67" fmla="*/ 4496631 h 12836"/>
              <a:gd name="T68" fmla="*/ 967093 w 5544"/>
              <a:gd name="T69" fmla="*/ 5528261 h 12836"/>
              <a:gd name="T70" fmla="*/ 1444618 w 5544"/>
              <a:gd name="T71" fmla="*/ 8521051 h 12836"/>
              <a:gd name="T72" fmla="*/ 1212232 w 5544"/>
              <a:gd name="T73" fmla="*/ 8841530 h 12836"/>
              <a:gd name="T74" fmla="*/ 1840666 w 5544"/>
              <a:gd name="T75" fmla="*/ 8659311 h 12836"/>
              <a:gd name="T76" fmla="*/ 1847751 w 5544"/>
              <a:gd name="T77" fmla="*/ 8508998 h 12836"/>
              <a:gd name="T78" fmla="*/ 2205540 w 5544"/>
              <a:gd name="T79" fmla="*/ 8528142 h 12836"/>
              <a:gd name="T80" fmla="*/ 2255134 w 5544"/>
              <a:gd name="T81" fmla="*/ 8628114 h 12836"/>
              <a:gd name="T82" fmla="*/ 2833265 w 5544"/>
              <a:gd name="T83" fmla="*/ 8841530 h 12836"/>
              <a:gd name="T84" fmla="*/ 2632761 w 5544"/>
              <a:gd name="T85" fmla="*/ 8514670 h 12836"/>
              <a:gd name="T86" fmla="*/ 2815552 w 5544"/>
              <a:gd name="T87" fmla="*/ 5528261 h 12836"/>
              <a:gd name="T88" fmla="*/ 3091865 w 5544"/>
              <a:gd name="T89" fmla="*/ 4534918 h 12836"/>
              <a:gd name="T90" fmla="*/ 3236398 w 5544"/>
              <a:gd name="T91" fmla="*/ 4710047 h 12836"/>
              <a:gd name="T92" fmla="*/ 3285992 w 5544"/>
              <a:gd name="T93" fmla="*/ 5251741 h 12836"/>
              <a:gd name="T94" fmla="*/ 3462407 w 5544"/>
              <a:gd name="T95" fmla="*/ 5294283 h 12836"/>
              <a:gd name="T96" fmla="*/ 3600563 w 5544"/>
              <a:gd name="T97" fmla="*/ 5000038 h 12836"/>
              <a:gd name="T98" fmla="*/ 3657243 w 5544"/>
              <a:gd name="T99" fmla="*/ 4779531 h 12836"/>
              <a:gd name="T100" fmla="*/ 2520111 w 5544"/>
              <a:gd name="T101" fmla="*/ 2175286 h 12836"/>
              <a:gd name="T102" fmla="*/ 2368493 w 5544"/>
              <a:gd name="T103" fmla="*/ 2019301 h 12836"/>
              <a:gd name="T104" fmla="*/ 2400375 w 5544"/>
              <a:gd name="T105" fmla="*/ 1823610 h 12836"/>
              <a:gd name="T106" fmla="*/ 2520111 w 5544"/>
              <a:gd name="T107" fmla="*/ 2175286 h 128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544" h="12836">
                <a:moveTo>
                  <a:pt x="5180" y="6377"/>
                </a:moveTo>
                <a:lnTo>
                  <a:pt x="5180" y="6377"/>
                </a:lnTo>
                <a:cubicBezTo>
                  <a:pt x="5099" y="6288"/>
                  <a:pt x="5002" y="6155"/>
                  <a:pt x="4975" y="6084"/>
                </a:cubicBezTo>
                <a:cubicBezTo>
                  <a:pt x="5074" y="5978"/>
                  <a:pt x="4549" y="3068"/>
                  <a:pt x="4487" y="2750"/>
                </a:cubicBezTo>
                <a:cubicBezTo>
                  <a:pt x="4487" y="2740"/>
                  <a:pt x="4487" y="2732"/>
                  <a:pt x="4487" y="2723"/>
                </a:cubicBezTo>
                <a:cubicBezTo>
                  <a:pt x="4364" y="2146"/>
                  <a:pt x="3912" y="2146"/>
                  <a:pt x="3912" y="2146"/>
                </a:cubicBezTo>
                <a:cubicBezTo>
                  <a:pt x="3760" y="2119"/>
                  <a:pt x="3644" y="2093"/>
                  <a:pt x="3557" y="2057"/>
                </a:cubicBezTo>
                <a:cubicBezTo>
                  <a:pt x="3574" y="2076"/>
                  <a:pt x="3600" y="2102"/>
                  <a:pt x="3627" y="2129"/>
                </a:cubicBezTo>
                <a:cubicBezTo>
                  <a:pt x="3636" y="2138"/>
                  <a:pt x="3654" y="2155"/>
                  <a:pt x="3671" y="2165"/>
                </a:cubicBezTo>
                <a:cubicBezTo>
                  <a:pt x="3760" y="2261"/>
                  <a:pt x="3866" y="2395"/>
                  <a:pt x="3849" y="2545"/>
                </a:cubicBezTo>
                <a:cubicBezTo>
                  <a:pt x="3841" y="2626"/>
                  <a:pt x="3796" y="2688"/>
                  <a:pt x="3725" y="2750"/>
                </a:cubicBezTo>
                <a:cubicBezTo>
                  <a:pt x="3752" y="2891"/>
                  <a:pt x="3716" y="3016"/>
                  <a:pt x="3636" y="3043"/>
                </a:cubicBezTo>
                <a:cubicBezTo>
                  <a:pt x="3548" y="3060"/>
                  <a:pt x="3441" y="2962"/>
                  <a:pt x="3405" y="2802"/>
                </a:cubicBezTo>
                <a:cubicBezTo>
                  <a:pt x="3361" y="2652"/>
                  <a:pt x="3397" y="2510"/>
                  <a:pt x="3486" y="2483"/>
                </a:cubicBezTo>
                <a:cubicBezTo>
                  <a:pt x="3557" y="2466"/>
                  <a:pt x="3644" y="2537"/>
                  <a:pt x="3698" y="2661"/>
                </a:cubicBezTo>
                <a:cubicBezTo>
                  <a:pt x="3733" y="2626"/>
                  <a:pt x="3760" y="2580"/>
                  <a:pt x="3769" y="2537"/>
                </a:cubicBezTo>
                <a:cubicBezTo>
                  <a:pt x="3779" y="2447"/>
                  <a:pt x="3716" y="2341"/>
                  <a:pt x="3609" y="2227"/>
                </a:cubicBezTo>
                <a:cubicBezTo>
                  <a:pt x="3592" y="2217"/>
                  <a:pt x="3583" y="2200"/>
                  <a:pt x="3565" y="2190"/>
                </a:cubicBezTo>
                <a:cubicBezTo>
                  <a:pt x="3494" y="2119"/>
                  <a:pt x="3414" y="2040"/>
                  <a:pt x="3361" y="1960"/>
                </a:cubicBezTo>
                <a:cubicBezTo>
                  <a:pt x="3316" y="1916"/>
                  <a:pt x="3308" y="1889"/>
                  <a:pt x="3308" y="1889"/>
                </a:cubicBezTo>
                <a:cubicBezTo>
                  <a:pt x="3193" y="1729"/>
                  <a:pt x="3264" y="1428"/>
                  <a:pt x="3264" y="1428"/>
                </a:cubicBezTo>
                <a:cubicBezTo>
                  <a:pt x="3353" y="1349"/>
                  <a:pt x="3388" y="1144"/>
                  <a:pt x="3388" y="1144"/>
                </a:cubicBezTo>
                <a:cubicBezTo>
                  <a:pt x="3538" y="1029"/>
                  <a:pt x="3538" y="861"/>
                  <a:pt x="3468" y="861"/>
                </a:cubicBezTo>
                <a:cubicBezTo>
                  <a:pt x="3405" y="861"/>
                  <a:pt x="3424" y="816"/>
                  <a:pt x="3424" y="816"/>
                </a:cubicBezTo>
                <a:cubicBezTo>
                  <a:pt x="3521" y="35"/>
                  <a:pt x="2828" y="0"/>
                  <a:pt x="2828" y="0"/>
                </a:cubicBezTo>
                <a:cubicBezTo>
                  <a:pt x="2722" y="0"/>
                  <a:pt x="2722" y="0"/>
                  <a:pt x="2722" y="0"/>
                </a:cubicBezTo>
                <a:cubicBezTo>
                  <a:pt x="2722" y="0"/>
                  <a:pt x="2031" y="35"/>
                  <a:pt x="2128" y="816"/>
                </a:cubicBezTo>
                <a:cubicBezTo>
                  <a:pt x="2128" y="816"/>
                  <a:pt x="2137" y="861"/>
                  <a:pt x="2083" y="861"/>
                </a:cubicBezTo>
                <a:cubicBezTo>
                  <a:pt x="2004" y="861"/>
                  <a:pt x="2004" y="1029"/>
                  <a:pt x="2155" y="1144"/>
                </a:cubicBezTo>
                <a:cubicBezTo>
                  <a:pt x="2155" y="1144"/>
                  <a:pt x="2191" y="1349"/>
                  <a:pt x="2288" y="1428"/>
                </a:cubicBezTo>
                <a:cubicBezTo>
                  <a:pt x="2288" y="1428"/>
                  <a:pt x="2350" y="1729"/>
                  <a:pt x="2234" y="1889"/>
                </a:cubicBezTo>
                <a:cubicBezTo>
                  <a:pt x="2234" y="1889"/>
                  <a:pt x="2208" y="1960"/>
                  <a:pt x="2048" y="2030"/>
                </a:cubicBezTo>
                <a:cubicBezTo>
                  <a:pt x="2031" y="2119"/>
                  <a:pt x="2075" y="2217"/>
                  <a:pt x="2093" y="2261"/>
                </a:cubicBezTo>
                <a:cubicBezTo>
                  <a:pt x="2120" y="2261"/>
                  <a:pt x="2145" y="2279"/>
                  <a:pt x="2155" y="2306"/>
                </a:cubicBezTo>
                <a:cubicBezTo>
                  <a:pt x="2191" y="2412"/>
                  <a:pt x="2191" y="2412"/>
                  <a:pt x="2191" y="2412"/>
                </a:cubicBezTo>
                <a:cubicBezTo>
                  <a:pt x="2324" y="2412"/>
                  <a:pt x="2324" y="2412"/>
                  <a:pt x="2324" y="2412"/>
                </a:cubicBezTo>
                <a:cubicBezTo>
                  <a:pt x="2359" y="2412"/>
                  <a:pt x="2386" y="2430"/>
                  <a:pt x="2394" y="2457"/>
                </a:cubicBezTo>
                <a:cubicBezTo>
                  <a:pt x="2519" y="2483"/>
                  <a:pt x="2608" y="2537"/>
                  <a:pt x="2670" y="2626"/>
                </a:cubicBezTo>
                <a:cubicBezTo>
                  <a:pt x="2855" y="2865"/>
                  <a:pt x="2731" y="3246"/>
                  <a:pt x="2722" y="3263"/>
                </a:cubicBezTo>
                <a:cubicBezTo>
                  <a:pt x="2722" y="3263"/>
                  <a:pt x="2722" y="3273"/>
                  <a:pt x="2714" y="3273"/>
                </a:cubicBezTo>
                <a:cubicBezTo>
                  <a:pt x="2731" y="3282"/>
                  <a:pt x="2731" y="3300"/>
                  <a:pt x="2722" y="3309"/>
                </a:cubicBezTo>
                <a:cubicBezTo>
                  <a:pt x="2705" y="3326"/>
                  <a:pt x="2695" y="3361"/>
                  <a:pt x="2687" y="3398"/>
                </a:cubicBezTo>
                <a:cubicBezTo>
                  <a:pt x="2670" y="3459"/>
                  <a:pt x="2670" y="3459"/>
                  <a:pt x="2670" y="3459"/>
                </a:cubicBezTo>
                <a:cubicBezTo>
                  <a:pt x="2670" y="3494"/>
                  <a:pt x="2633" y="3504"/>
                  <a:pt x="2608" y="3485"/>
                </a:cubicBezTo>
                <a:cubicBezTo>
                  <a:pt x="2519" y="3442"/>
                  <a:pt x="2519" y="3442"/>
                  <a:pt x="2519" y="3442"/>
                </a:cubicBezTo>
                <a:cubicBezTo>
                  <a:pt x="2492" y="3433"/>
                  <a:pt x="2483" y="3398"/>
                  <a:pt x="2510" y="3371"/>
                </a:cubicBezTo>
                <a:cubicBezTo>
                  <a:pt x="2554" y="3335"/>
                  <a:pt x="2554" y="3335"/>
                  <a:pt x="2554" y="3335"/>
                </a:cubicBezTo>
                <a:cubicBezTo>
                  <a:pt x="2572" y="3309"/>
                  <a:pt x="2598" y="3273"/>
                  <a:pt x="2608" y="3255"/>
                </a:cubicBezTo>
                <a:cubicBezTo>
                  <a:pt x="2608" y="3238"/>
                  <a:pt x="2625" y="3228"/>
                  <a:pt x="2643" y="3238"/>
                </a:cubicBezTo>
                <a:cubicBezTo>
                  <a:pt x="2660" y="3201"/>
                  <a:pt x="2758" y="2873"/>
                  <a:pt x="2608" y="2669"/>
                </a:cubicBezTo>
                <a:cubicBezTo>
                  <a:pt x="2554" y="2607"/>
                  <a:pt x="2483" y="2563"/>
                  <a:pt x="2377" y="2537"/>
                </a:cubicBezTo>
                <a:cubicBezTo>
                  <a:pt x="2367" y="2555"/>
                  <a:pt x="2350" y="2563"/>
                  <a:pt x="2324" y="2563"/>
                </a:cubicBezTo>
                <a:cubicBezTo>
                  <a:pt x="2155" y="2563"/>
                  <a:pt x="2155" y="2563"/>
                  <a:pt x="2155" y="2563"/>
                </a:cubicBezTo>
                <a:cubicBezTo>
                  <a:pt x="2004" y="2661"/>
                  <a:pt x="2004" y="2661"/>
                  <a:pt x="2004" y="2661"/>
                </a:cubicBezTo>
                <a:cubicBezTo>
                  <a:pt x="1987" y="2678"/>
                  <a:pt x="1969" y="2678"/>
                  <a:pt x="1952" y="2669"/>
                </a:cubicBezTo>
                <a:cubicBezTo>
                  <a:pt x="1879" y="2740"/>
                  <a:pt x="1844" y="2821"/>
                  <a:pt x="1844" y="2900"/>
                </a:cubicBezTo>
                <a:cubicBezTo>
                  <a:pt x="1817" y="3157"/>
                  <a:pt x="2110" y="3388"/>
                  <a:pt x="2120" y="3398"/>
                </a:cubicBezTo>
                <a:cubicBezTo>
                  <a:pt x="2120" y="3398"/>
                  <a:pt x="2120" y="3388"/>
                  <a:pt x="2128" y="3379"/>
                </a:cubicBezTo>
                <a:cubicBezTo>
                  <a:pt x="2128" y="3371"/>
                  <a:pt x="2145" y="3379"/>
                  <a:pt x="2164" y="3398"/>
                </a:cubicBezTo>
                <a:cubicBezTo>
                  <a:pt x="2172" y="3415"/>
                  <a:pt x="2217" y="3433"/>
                  <a:pt x="2253" y="3433"/>
                </a:cubicBezTo>
                <a:cubicBezTo>
                  <a:pt x="2305" y="3450"/>
                  <a:pt x="2305" y="3450"/>
                  <a:pt x="2305" y="3450"/>
                </a:cubicBezTo>
                <a:cubicBezTo>
                  <a:pt x="2342" y="3450"/>
                  <a:pt x="2350" y="3485"/>
                  <a:pt x="2332" y="3512"/>
                </a:cubicBezTo>
                <a:cubicBezTo>
                  <a:pt x="2288" y="3591"/>
                  <a:pt x="2288" y="3591"/>
                  <a:pt x="2288" y="3591"/>
                </a:cubicBezTo>
                <a:cubicBezTo>
                  <a:pt x="2270" y="3628"/>
                  <a:pt x="2234" y="3628"/>
                  <a:pt x="2217" y="3601"/>
                </a:cubicBezTo>
                <a:cubicBezTo>
                  <a:pt x="2172" y="3566"/>
                  <a:pt x="2172" y="3566"/>
                  <a:pt x="2172" y="3566"/>
                </a:cubicBezTo>
                <a:cubicBezTo>
                  <a:pt x="2145" y="3539"/>
                  <a:pt x="2110" y="3512"/>
                  <a:pt x="2093" y="3504"/>
                </a:cubicBezTo>
                <a:cubicBezTo>
                  <a:pt x="2075" y="3504"/>
                  <a:pt x="2058" y="3485"/>
                  <a:pt x="2066" y="3477"/>
                </a:cubicBezTo>
                <a:cubicBezTo>
                  <a:pt x="2075" y="3459"/>
                  <a:pt x="2075" y="3459"/>
                  <a:pt x="2075" y="3459"/>
                </a:cubicBezTo>
                <a:lnTo>
                  <a:pt x="2066" y="3459"/>
                </a:lnTo>
                <a:cubicBezTo>
                  <a:pt x="2048" y="3450"/>
                  <a:pt x="1738" y="3193"/>
                  <a:pt x="1755" y="2891"/>
                </a:cubicBezTo>
                <a:cubicBezTo>
                  <a:pt x="1765" y="2794"/>
                  <a:pt x="1809" y="2696"/>
                  <a:pt x="1889" y="2617"/>
                </a:cubicBezTo>
                <a:cubicBezTo>
                  <a:pt x="1889" y="2590"/>
                  <a:pt x="1898" y="2555"/>
                  <a:pt x="1925" y="2537"/>
                </a:cubicBezTo>
                <a:cubicBezTo>
                  <a:pt x="2048" y="2457"/>
                  <a:pt x="2048" y="2457"/>
                  <a:pt x="2048" y="2457"/>
                </a:cubicBezTo>
                <a:cubicBezTo>
                  <a:pt x="2012" y="2360"/>
                  <a:pt x="2012" y="2360"/>
                  <a:pt x="2012" y="2360"/>
                </a:cubicBezTo>
                <a:cubicBezTo>
                  <a:pt x="2004" y="2333"/>
                  <a:pt x="2012" y="2315"/>
                  <a:pt x="2022" y="2298"/>
                </a:cubicBezTo>
                <a:cubicBezTo>
                  <a:pt x="1995" y="2252"/>
                  <a:pt x="1960" y="2165"/>
                  <a:pt x="1960" y="2067"/>
                </a:cubicBezTo>
                <a:cubicBezTo>
                  <a:pt x="1879" y="2093"/>
                  <a:pt x="1773" y="2119"/>
                  <a:pt x="1632" y="2146"/>
                </a:cubicBezTo>
                <a:cubicBezTo>
                  <a:pt x="1632" y="2146"/>
                  <a:pt x="1180" y="2146"/>
                  <a:pt x="1064" y="2723"/>
                </a:cubicBezTo>
                <a:cubicBezTo>
                  <a:pt x="1055" y="2732"/>
                  <a:pt x="1055" y="2740"/>
                  <a:pt x="1055" y="2750"/>
                </a:cubicBezTo>
                <a:cubicBezTo>
                  <a:pt x="1001" y="3024"/>
                  <a:pt x="594" y="5287"/>
                  <a:pt x="567" y="6084"/>
                </a:cubicBezTo>
                <a:cubicBezTo>
                  <a:pt x="540" y="6155"/>
                  <a:pt x="443" y="6288"/>
                  <a:pt x="372" y="6377"/>
                </a:cubicBezTo>
                <a:cubicBezTo>
                  <a:pt x="221" y="6572"/>
                  <a:pt x="0" y="6963"/>
                  <a:pt x="132" y="6998"/>
                </a:cubicBezTo>
                <a:cubicBezTo>
                  <a:pt x="132" y="6998"/>
                  <a:pt x="239" y="7016"/>
                  <a:pt x="381" y="6741"/>
                </a:cubicBezTo>
                <a:cubicBezTo>
                  <a:pt x="381" y="6741"/>
                  <a:pt x="381" y="6848"/>
                  <a:pt x="266" y="7149"/>
                </a:cubicBezTo>
                <a:cubicBezTo>
                  <a:pt x="248" y="7211"/>
                  <a:pt x="150" y="7504"/>
                  <a:pt x="301" y="7397"/>
                </a:cubicBezTo>
                <a:cubicBezTo>
                  <a:pt x="301" y="7397"/>
                  <a:pt x="372" y="7344"/>
                  <a:pt x="461" y="7052"/>
                </a:cubicBezTo>
                <a:cubicBezTo>
                  <a:pt x="461" y="7052"/>
                  <a:pt x="416" y="7557"/>
                  <a:pt x="470" y="7575"/>
                </a:cubicBezTo>
                <a:cubicBezTo>
                  <a:pt x="540" y="7610"/>
                  <a:pt x="576" y="7513"/>
                  <a:pt x="611" y="7069"/>
                </a:cubicBezTo>
                <a:cubicBezTo>
                  <a:pt x="611" y="7069"/>
                  <a:pt x="638" y="6927"/>
                  <a:pt x="656" y="7467"/>
                </a:cubicBezTo>
                <a:cubicBezTo>
                  <a:pt x="656" y="7504"/>
                  <a:pt x="700" y="7637"/>
                  <a:pt x="754" y="7521"/>
                </a:cubicBezTo>
                <a:cubicBezTo>
                  <a:pt x="806" y="7424"/>
                  <a:pt x="781" y="7158"/>
                  <a:pt x="781" y="7069"/>
                </a:cubicBezTo>
                <a:cubicBezTo>
                  <a:pt x="781" y="7069"/>
                  <a:pt x="842" y="7407"/>
                  <a:pt x="904" y="7407"/>
                </a:cubicBezTo>
                <a:cubicBezTo>
                  <a:pt x="904" y="7407"/>
                  <a:pt x="974" y="7494"/>
                  <a:pt x="949" y="7060"/>
                </a:cubicBezTo>
                <a:cubicBezTo>
                  <a:pt x="939" y="6989"/>
                  <a:pt x="966" y="6848"/>
                  <a:pt x="966" y="6803"/>
                </a:cubicBezTo>
                <a:cubicBezTo>
                  <a:pt x="974" y="6643"/>
                  <a:pt x="974" y="6643"/>
                  <a:pt x="974" y="6643"/>
                </a:cubicBezTo>
                <a:cubicBezTo>
                  <a:pt x="974" y="6643"/>
                  <a:pt x="922" y="6458"/>
                  <a:pt x="922" y="6377"/>
                </a:cubicBezTo>
                <a:cubicBezTo>
                  <a:pt x="922" y="6377"/>
                  <a:pt x="922" y="6359"/>
                  <a:pt x="922" y="6342"/>
                </a:cubicBezTo>
                <a:cubicBezTo>
                  <a:pt x="1047" y="6439"/>
                  <a:pt x="1153" y="6519"/>
                  <a:pt x="1153" y="6519"/>
                </a:cubicBezTo>
                <a:cubicBezTo>
                  <a:pt x="1711" y="4364"/>
                  <a:pt x="1711" y="4364"/>
                  <a:pt x="1711" y="4364"/>
                </a:cubicBezTo>
                <a:cubicBezTo>
                  <a:pt x="1365" y="7797"/>
                  <a:pt x="1365" y="7797"/>
                  <a:pt x="1365" y="7797"/>
                </a:cubicBezTo>
                <a:cubicBezTo>
                  <a:pt x="1711" y="7797"/>
                  <a:pt x="1711" y="7797"/>
                  <a:pt x="1711" y="7797"/>
                </a:cubicBezTo>
                <a:cubicBezTo>
                  <a:pt x="1853" y="12028"/>
                  <a:pt x="1853" y="12028"/>
                  <a:pt x="1853" y="12028"/>
                </a:cubicBezTo>
                <a:cubicBezTo>
                  <a:pt x="2039" y="12018"/>
                  <a:pt x="2039" y="12018"/>
                  <a:pt x="2039" y="12018"/>
                </a:cubicBezTo>
                <a:cubicBezTo>
                  <a:pt x="2031" y="12045"/>
                  <a:pt x="2031" y="12072"/>
                  <a:pt x="2031" y="12099"/>
                </a:cubicBezTo>
                <a:cubicBezTo>
                  <a:pt x="2031" y="12099"/>
                  <a:pt x="2012" y="12125"/>
                  <a:pt x="1995" y="12151"/>
                </a:cubicBezTo>
                <a:cubicBezTo>
                  <a:pt x="1827" y="12213"/>
                  <a:pt x="1711" y="12338"/>
                  <a:pt x="1711" y="12470"/>
                </a:cubicBezTo>
                <a:cubicBezTo>
                  <a:pt x="1711" y="12676"/>
                  <a:pt x="1622" y="12835"/>
                  <a:pt x="2234" y="12835"/>
                </a:cubicBezTo>
                <a:cubicBezTo>
                  <a:pt x="2855" y="12835"/>
                  <a:pt x="2768" y="12676"/>
                  <a:pt x="2768" y="12470"/>
                </a:cubicBezTo>
                <a:cubicBezTo>
                  <a:pt x="2768" y="12373"/>
                  <a:pt x="2705" y="12275"/>
                  <a:pt x="2598" y="12213"/>
                </a:cubicBezTo>
                <a:cubicBezTo>
                  <a:pt x="2581" y="12178"/>
                  <a:pt x="2572" y="12142"/>
                  <a:pt x="2554" y="12099"/>
                </a:cubicBezTo>
                <a:cubicBezTo>
                  <a:pt x="2554" y="12099"/>
                  <a:pt x="2546" y="12063"/>
                  <a:pt x="2527" y="12001"/>
                </a:cubicBezTo>
                <a:cubicBezTo>
                  <a:pt x="2608" y="12001"/>
                  <a:pt x="2608" y="12001"/>
                  <a:pt x="2608" y="12001"/>
                </a:cubicBezTo>
                <a:cubicBezTo>
                  <a:pt x="2722" y="7797"/>
                  <a:pt x="2722" y="7797"/>
                  <a:pt x="2722" y="7797"/>
                </a:cubicBezTo>
                <a:cubicBezTo>
                  <a:pt x="2909" y="7797"/>
                  <a:pt x="2909" y="7797"/>
                  <a:pt x="2909" y="7797"/>
                </a:cubicBezTo>
                <a:cubicBezTo>
                  <a:pt x="3113" y="12028"/>
                  <a:pt x="3113" y="12028"/>
                  <a:pt x="3113" y="12028"/>
                </a:cubicBezTo>
                <a:cubicBezTo>
                  <a:pt x="3264" y="12018"/>
                  <a:pt x="3264" y="12018"/>
                  <a:pt x="3264" y="12018"/>
                </a:cubicBezTo>
                <a:cubicBezTo>
                  <a:pt x="3229" y="12080"/>
                  <a:pt x="3202" y="12134"/>
                  <a:pt x="3202" y="12134"/>
                </a:cubicBezTo>
                <a:cubicBezTo>
                  <a:pt x="3193" y="12142"/>
                  <a:pt x="3193" y="12161"/>
                  <a:pt x="3183" y="12169"/>
                </a:cubicBezTo>
                <a:cubicBezTo>
                  <a:pt x="3042" y="12240"/>
                  <a:pt x="2944" y="12346"/>
                  <a:pt x="2944" y="12470"/>
                </a:cubicBezTo>
                <a:cubicBezTo>
                  <a:pt x="2944" y="12676"/>
                  <a:pt x="2855" y="12835"/>
                  <a:pt x="3468" y="12835"/>
                </a:cubicBezTo>
                <a:cubicBezTo>
                  <a:pt x="4088" y="12835"/>
                  <a:pt x="3999" y="12676"/>
                  <a:pt x="3999" y="12470"/>
                </a:cubicBezTo>
                <a:cubicBezTo>
                  <a:pt x="3999" y="12346"/>
                  <a:pt x="3893" y="12231"/>
                  <a:pt x="3743" y="12169"/>
                </a:cubicBezTo>
                <a:cubicBezTo>
                  <a:pt x="3733" y="12151"/>
                  <a:pt x="3725" y="12134"/>
                  <a:pt x="3725" y="12134"/>
                </a:cubicBezTo>
                <a:cubicBezTo>
                  <a:pt x="3725" y="12099"/>
                  <a:pt x="3716" y="12055"/>
                  <a:pt x="3716" y="12009"/>
                </a:cubicBezTo>
                <a:cubicBezTo>
                  <a:pt x="3866" y="12001"/>
                  <a:pt x="3866" y="12001"/>
                  <a:pt x="3866" y="12001"/>
                </a:cubicBezTo>
                <a:cubicBezTo>
                  <a:pt x="3912" y="8408"/>
                  <a:pt x="3912" y="8408"/>
                  <a:pt x="3912" y="8408"/>
                </a:cubicBezTo>
                <a:cubicBezTo>
                  <a:pt x="3938" y="8223"/>
                  <a:pt x="3955" y="8009"/>
                  <a:pt x="3974" y="7797"/>
                </a:cubicBezTo>
                <a:cubicBezTo>
                  <a:pt x="4088" y="7797"/>
                  <a:pt x="4088" y="7797"/>
                  <a:pt x="4088" y="7797"/>
                </a:cubicBezTo>
                <a:cubicBezTo>
                  <a:pt x="3920" y="4284"/>
                  <a:pt x="3920" y="4284"/>
                  <a:pt x="3920" y="4284"/>
                </a:cubicBezTo>
                <a:cubicBezTo>
                  <a:pt x="4364" y="6396"/>
                  <a:pt x="4364" y="6396"/>
                  <a:pt x="4364" y="6396"/>
                </a:cubicBezTo>
                <a:cubicBezTo>
                  <a:pt x="4364" y="6396"/>
                  <a:pt x="4487" y="6350"/>
                  <a:pt x="4621" y="6288"/>
                </a:cubicBezTo>
                <a:cubicBezTo>
                  <a:pt x="4621" y="6342"/>
                  <a:pt x="4621" y="6369"/>
                  <a:pt x="4621" y="6377"/>
                </a:cubicBezTo>
                <a:cubicBezTo>
                  <a:pt x="4621" y="6458"/>
                  <a:pt x="4568" y="6643"/>
                  <a:pt x="4568" y="6643"/>
                </a:cubicBezTo>
                <a:cubicBezTo>
                  <a:pt x="4576" y="6803"/>
                  <a:pt x="4576" y="6803"/>
                  <a:pt x="4576" y="6803"/>
                </a:cubicBezTo>
                <a:cubicBezTo>
                  <a:pt x="4576" y="6848"/>
                  <a:pt x="4603" y="6989"/>
                  <a:pt x="4595" y="7060"/>
                </a:cubicBezTo>
                <a:cubicBezTo>
                  <a:pt x="4568" y="7486"/>
                  <a:pt x="4638" y="7407"/>
                  <a:pt x="4638" y="7407"/>
                </a:cubicBezTo>
                <a:cubicBezTo>
                  <a:pt x="4692" y="7407"/>
                  <a:pt x="4754" y="7069"/>
                  <a:pt x="4754" y="7069"/>
                </a:cubicBezTo>
                <a:cubicBezTo>
                  <a:pt x="4754" y="7158"/>
                  <a:pt x="4736" y="7424"/>
                  <a:pt x="4780" y="7521"/>
                </a:cubicBezTo>
                <a:cubicBezTo>
                  <a:pt x="4842" y="7637"/>
                  <a:pt x="4887" y="7504"/>
                  <a:pt x="4887" y="7467"/>
                </a:cubicBezTo>
                <a:cubicBezTo>
                  <a:pt x="4896" y="6927"/>
                  <a:pt x="4931" y="7069"/>
                  <a:pt x="4931" y="7069"/>
                </a:cubicBezTo>
                <a:cubicBezTo>
                  <a:pt x="4966" y="7513"/>
                  <a:pt x="5002" y="7610"/>
                  <a:pt x="5074" y="7575"/>
                </a:cubicBezTo>
                <a:cubicBezTo>
                  <a:pt x="5126" y="7548"/>
                  <a:pt x="5082" y="7052"/>
                  <a:pt x="5082" y="7052"/>
                </a:cubicBezTo>
                <a:cubicBezTo>
                  <a:pt x="5170" y="7344"/>
                  <a:pt x="5242" y="7397"/>
                  <a:pt x="5242" y="7397"/>
                </a:cubicBezTo>
                <a:cubicBezTo>
                  <a:pt x="5392" y="7504"/>
                  <a:pt x="5295" y="7211"/>
                  <a:pt x="5278" y="7149"/>
                </a:cubicBezTo>
                <a:cubicBezTo>
                  <a:pt x="5162" y="6848"/>
                  <a:pt x="5162" y="6741"/>
                  <a:pt x="5162" y="6741"/>
                </a:cubicBezTo>
                <a:cubicBezTo>
                  <a:pt x="5295" y="7016"/>
                  <a:pt x="5402" y="6998"/>
                  <a:pt x="5402" y="6998"/>
                </a:cubicBezTo>
                <a:cubicBezTo>
                  <a:pt x="5543" y="6963"/>
                  <a:pt x="5321" y="6572"/>
                  <a:pt x="5180" y="6377"/>
                </a:cubicBezTo>
                <a:close/>
                <a:moveTo>
                  <a:pt x="3557" y="3068"/>
                </a:moveTo>
                <a:lnTo>
                  <a:pt x="3557" y="3068"/>
                </a:lnTo>
                <a:cubicBezTo>
                  <a:pt x="3538" y="3078"/>
                  <a:pt x="3494" y="3078"/>
                  <a:pt x="3468" y="3060"/>
                </a:cubicBezTo>
                <a:cubicBezTo>
                  <a:pt x="3424" y="3024"/>
                  <a:pt x="3370" y="2962"/>
                  <a:pt x="3343" y="2848"/>
                </a:cubicBezTo>
                <a:cubicBezTo>
                  <a:pt x="3308" y="2740"/>
                  <a:pt x="3308" y="2661"/>
                  <a:pt x="3308" y="2617"/>
                </a:cubicBezTo>
                <a:cubicBezTo>
                  <a:pt x="3316" y="2580"/>
                  <a:pt x="3343" y="2545"/>
                  <a:pt x="3370" y="2537"/>
                </a:cubicBezTo>
                <a:cubicBezTo>
                  <a:pt x="3397" y="2528"/>
                  <a:pt x="3397" y="2537"/>
                  <a:pt x="3388" y="2572"/>
                </a:cubicBezTo>
                <a:cubicBezTo>
                  <a:pt x="3370" y="2617"/>
                  <a:pt x="3353" y="2705"/>
                  <a:pt x="3397" y="2838"/>
                </a:cubicBezTo>
                <a:cubicBezTo>
                  <a:pt x="3424" y="2945"/>
                  <a:pt x="3486" y="3007"/>
                  <a:pt x="3530" y="3033"/>
                </a:cubicBezTo>
                <a:cubicBezTo>
                  <a:pt x="3565" y="3051"/>
                  <a:pt x="3574" y="3060"/>
                  <a:pt x="3557" y="3068"/>
                </a:cubicBezTo>
                <a:close/>
              </a:path>
            </a:pathLst>
          </a:custGeom>
          <a:solidFill>
            <a:srgbClr val="F5AA52"/>
          </a:solidFill>
          <a:ln>
            <a:noFill/>
          </a:ln>
        </p:spPr>
        <p:txBody>
          <a:bodyPr wrap="none" anchor="ctr"/>
          <a:lstStyle/>
          <a:p>
            <a:endParaRPr lang="es-MX" sz="900" dirty="0"/>
          </a:p>
        </p:txBody>
      </p:sp>
      <p:sp>
        <p:nvSpPr>
          <p:cNvPr id="9" name="Freeform 38">
            <a:extLst>
              <a:ext uri="{FF2B5EF4-FFF2-40B4-BE49-F238E27FC236}">
                <a16:creationId xmlns:a16="http://schemas.microsoft.com/office/drawing/2014/main" id="{64B98E91-11E4-4C6B-9347-684C93A8BDC5}"/>
              </a:ext>
            </a:extLst>
          </p:cNvPr>
          <p:cNvSpPr>
            <a:spLocks noChangeArrowheads="1"/>
          </p:cNvSpPr>
          <p:nvPr/>
        </p:nvSpPr>
        <p:spPr bwMode="auto">
          <a:xfrm>
            <a:off x="8410585" y="2462960"/>
            <a:ext cx="630238" cy="630238"/>
          </a:xfrm>
          <a:custGeom>
            <a:avLst/>
            <a:gdLst>
              <a:gd name="T0" fmla="*/ 1260033 w 3505"/>
              <a:gd name="T1" fmla="*/ 631676 h 3504"/>
              <a:gd name="T2" fmla="*/ 1260033 w 3505"/>
              <a:gd name="T3" fmla="*/ 631676 h 3504"/>
              <a:gd name="T4" fmla="*/ 631455 w 3505"/>
              <a:gd name="T5" fmla="*/ 1260115 h 3504"/>
              <a:gd name="T6" fmla="*/ 0 w 3505"/>
              <a:gd name="T7" fmla="*/ 631676 h 3504"/>
              <a:gd name="T8" fmla="*/ 631455 w 3505"/>
              <a:gd name="T9" fmla="*/ 0 h 3504"/>
              <a:gd name="T10" fmla="*/ 1260033 w 3505"/>
              <a:gd name="T11" fmla="*/ 631676 h 35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505" h="3504">
                <a:moveTo>
                  <a:pt x="3504" y="1756"/>
                </a:moveTo>
                <a:lnTo>
                  <a:pt x="3504" y="1756"/>
                </a:lnTo>
                <a:cubicBezTo>
                  <a:pt x="3504" y="2722"/>
                  <a:pt x="2724" y="3503"/>
                  <a:pt x="1756" y="3503"/>
                </a:cubicBezTo>
                <a:cubicBezTo>
                  <a:pt x="789" y="3503"/>
                  <a:pt x="0" y="2722"/>
                  <a:pt x="0" y="1756"/>
                </a:cubicBezTo>
                <a:cubicBezTo>
                  <a:pt x="0" y="789"/>
                  <a:pt x="789" y="0"/>
                  <a:pt x="1756" y="0"/>
                </a:cubicBezTo>
                <a:cubicBezTo>
                  <a:pt x="2724" y="0"/>
                  <a:pt x="3504" y="789"/>
                  <a:pt x="3504" y="1756"/>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dirty="0"/>
          </a:p>
        </p:txBody>
      </p:sp>
      <p:sp>
        <p:nvSpPr>
          <p:cNvPr id="10" name="Freeform 39">
            <a:extLst>
              <a:ext uri="{FF2B5EF4-FFF2-40B4-BE49-F238E27FC236}">
                <a16:creationId xmlns:a16="http://schemas.microsoft.com/office/drawing/2014/main" id="{90F0A1EA-D5E8-4CE3-BB8A-44C1AF5A6CE4}"/>
              </a:ext>
            </a:extLst>
          </p:cNvPr>
          <p:cNvSpPr>
            <a:spLocks noChangeArrowheads="1"/>
          </p:cNvSpPr>
          <p:nvPr/>
        </p:nvSpPr>
        <p:spPr bwMode="auto">
          <a:xfrm>
            <a:off x="8416142" y="4104435"/>
            <a:ext cx="628650" cy="630238"/>
          </a:xfrm>
          <a:custGeom>
            <a:avLst/>
            <a:gdLst>
              <a:gd name="T0" fmla="*/ 3496 w 3497"/>
              <a:gd name="T1" fmla="*/ 1747 h 3504"/>
              <a:gd name="T2" fmla="*/ 3496 w 3497"/>
              <a:gd name="T3" fmla="*/ 1747 h 3504"/>
              <a:gd name="T4" fmla="*/ 1748 w 3497"/>
              <a:gd name="T5" fmla="*/ 3503 h 3504"/>
              <a:gd name="T6" fmla="*/ 0 w 3497"/>
              <a:gd name="T7" fmla="*/ 1747 h 3504"/>
              <a:gd name="T8" fmla="*/ 1748 w 3497"/>
              <a:gd name="T9" fmla="*/ 0 h 3504"/>
              <a:gd name="T10" fmla="*/ 3496 w 3497"/>
              <a:gd name="T11" fmla="*/ 1747 h 3504"/>
            </a:gdLst>
            <a:ahLst/>
            <a:cxnLst>
              <a:cxn ang="0">
                <a:pos x="T0" y="T1"/>
              </a:cxn>
              <a:cxn ang="0">
                <a:pos x="T2" y="T3"/>
              </a:cxn>
              <a:cxn ang="0">
                <a:pos x="T4" y="T5"/>
              </a:cxn>
              <a:cxn ang="0">
                <a:pos x="T6" y="T7"/>
              </a:cxn>
              <a:cxn ang="0">
                <a:pos x="T8" y="T9"/>
              </a:cxn>
              <a:cxn ang="0">
                <a:pos x="T10" y="T11"/>
              </a:cxn>
            </a:cxnLst>
            <a:rect l="0" t="0" r="r" b="b"/>
            <a:pathLst>
              <a:path w="3497" h="3504">
                <a:moveTo>
                  <a:pt x="3496" y="1747"/>
                </a:moveTo>
                <a:lnTo>
                  <a:pt x="3496" y="1747"/>
                </a:lnTo>
                <a:cubicBezTo>
                  <a:pt x="3496" y="2714"/>
                  <a:pt x="2715" y="3503"/>
                  <a:pt x="1748" y="3503"/>
                </a:cubicBezTo>
                <a:cubicBezTo>
                  <a:pt x="781" y="3503"/>
                  <a:pt x="0" y="2714"/>
                  <a:pt x="0" y="1747"/>
                </a:cubicBezTo>
                <a:cubicBezTo>
                  <a:pt x="0" y="781"/>
                  <a:pt x="781" y="0"/>
                  <a:pt x="1748" y="0"/>
                </a:cubicBezTo>
                <a:cubicBezTo>
                  <a:pt x="2715" y="0"/>
                  <a:pt x="3496" y="781"/>
                  <a:pt x="3496" y="1747"/>
                </a:cubicBezTo>
              </a:path>
            </a:pathLst>
          </a:custGeom>
          <a:solidFill>
            <a:schemeClr val="accent4"/>
          </a:solidFill>
          <a:ln>
            <a:noFill/>
          </a:ln>
          <a:effectLst/>
        </p:spPr>
        <p:txBody>
          <a:bodyPr wrap="none" anchor="ctr"/>
          <a:lstStyle/>
          <a:p>
            <a:pPr defTabSz="914217">
              <a:defRPr/>
            </a:pPr>
            <a:endParaRPr lang="en-US" sz="900" dirty="0">
              <a:latin typeface="Calibri Light"/>
            </a:endParaRPr>
          </a:p>
        </p:txBody>
      </p:sp>
      <p:sp>
        <p:nvSpPr>
          <p:cNvPr id="11" name="Freeform 41">
            <a:extLst>
              <a:ext uri="{FF2B5EF4-FFF2-40B4-BE49-F238E27FC236}">
                <a16:creationId xmlns:a16="http://schemas.microsoft.com/office/drawing/2014/main" id="{C5DC8AF3-12F1-4274-88B0-F2588A7243B7}"/>
              </a:ext>
            </a:extLst>
          </p:cNvPr>
          <p:cNvSpPr>
            <a:spLocks noChangeArrowheads="1"/>
          </p:cNvSpPr>
          <p:nvPr/>
        </p:nvSpPr>
        <p:spPr bwMode="auto">
          <a:xfrm>
            <a:off x="8417729" y="3285285"/>
            <a:ext cx="628650" cy="628650"/>
          </a:xfrm>
          <a:custGeom>
            <a:avLst/>
            <a:gdLst>
              <a:gd name="T0" fmla="*/ 3494 w 3495"/>
              <a:gd name="T1" fmla="*/ 1748 h 3497"/>
              <a:gd name="T2" fmla="*/ 3494 w 3495"/>
              <a:gd name="T3" fmla="*/ 1748 h 3497"/>
              <a:gd name="T4" fmla="*/ 1747 w 3495"/>
              <a:gd name="T5" fmla="*/ 3496 h 3497"/>
              <a:gd name="T6" fmla="*/ 0 w 3495"/>
              <a:gd name="T7" fmla="*/ 1748 h 3497"/>
              <a:gd name="T8" fmla="*/ 1747 w 3495"/>
              <a:gd name="T9" fmla="*/ 0 h 3497"/>
              <a:gd name="T10" fmla="*/ 3494 w 3495"/>
              <a:gd name="T11" fmla="*/ 1748 h 3497"/>
            </a:gdLst>
            <a:ahLst/>
            <a:cxnLst>
              <a:cxn ang="0">
                <a:pos x="T0" y="T1"/>
              </a:cxn>
              <a:cxn ang="0">
                <a:pos x="T2" y="T3"/>
              </a:cxn>
              <a:cxn ang="0">
                <a:pos x="T4" y="T5"/>
              </a:cxn>
              <a:cxn ang="0">
                <a:pos x="T6" y="T7"/>
              </a:cxn>
              <a:cxn ang="0">
                <a:pos x="T8" y="T9"/>
              </a:cxn>
              <a:cxn ang="0">
                <a:pos x="T10" y="T11"/>
              </a:cxn>
            </a:cxnLst>
            <a:rect l="0" t="0" r="r" b="b"/>
            <a:pathLst>
              <a:path w="3495" h="3497">
                <a:moveTo>
                  <a:pt x="3494" y="1748"/>
                </a:moveTo>
                <a:lnTo>
                  <a:pt x="3494" y="1748"/>
                </a:lnTo>
                <a:cubicBezTo>
                  <a:pt x="3494" y="2715"/>
                  <a:pt x="2713" y="3496"/>
                  <a:pt x="1747" y="3496"/>
                </a:cubicBezTo>
                <a:cubicBezTo>
                  <a:pt x="780" y="3496"/>
                  <a:pt x="0" y="2715"/>
                  <a:pt x="0" y="1748"/>
                </a:cubicBezTo>
                <a:cubicBezTo>
                  <a:pt x="0" y="781"/>
                  <a:pt x="780" y="0"/>
                  <a:pt x="1747" y="0"/>
                </a:cubicBezTo>
                <a:cubicBezTo>
                  <a:pt x="2713" y="0"/>
                  <a:pt x="3494" y="781"/>
                  <a:pt x="3494" y="1748"/>
                </a:cubicBezTo>
              </a:path>
            </a:pathLst>
          </a:custGeom>
          <a:solidFill>
            <a:schemeClr val="accent3"/>
          </a:solidFill>
          <a:ln>
            <a:noFill/>
          </a:ln>
          <a:effectLst/>
        </p:spPr>
        <p:txBody>
          <a:bodyPr wrap="none" anchor="ctr"/>
          <a:lstStyle/>
          <a:p>
            <a:pPr defTabSz="914217">
              <a:defRPr/>
            </a:pPr>
            <a:endParaRPr lang="en-US" sz="900" dirty="0">
              <a:latin typeface="Calibri Light"/>
            </a:endParaRPr>
          </a:p>
        </p:txBody>
      </p:sp>
      <p:sp>
        <p:nvSpPr>
          <p:cNvPr id="12" name="Freeform 46">
            <a:extLst>
              <a:ext uri="{FF2B5EF4-FFF2-40B4-BE49-F238E27FC236}">
                <a16:creationId xmlns:a16="http://schemas.microsoft.com/office/drawing/2014/main" id="{20F7BFAB-35B9-44D1-93DA-317354E8B571}"/>
              </a:ext>
            </a:extLst>
          </p:cNvPr>
          <p:cNvSpPr>
            <a:spLocks noChangeArrowheads="1"/>
          </p:cNvSpPr>
          <p:nvPr/>
        </p:nvSpPr>
        <p:spPr bwMode="auto">
          <a:xfrm>
            <a:off x="8407410" y="1654129"/>
            <a:ext cx="628650" cy="630238"/>
          </a:xfrm>
          <a:custGeom>
            <a:avLst/>
            <a:gdLst>
              <a:gd name="T0" fmla="*/ 1256858 w 3496"/>
              <a:gd name="T1" fmla="*/ 628439 h 3504"/>
              <a:gd name="T2" fmla="*/ 1256858 w 3496"/>
              <a:gd name="T3" fmla="*/ 628439 h 3504"/>
              <a:gd name="T4" fmla="*/ 628249 w 3496"/>
              <a:gd name="T5" fmla="*/ 1260115 h 3504"/>
              <a:gd name="T6" fmla="*/ 0 w 3496"/>
              <a:gd name="T7" fmla="*/ 628439 h 3504"/>
              <a:gd name="T8" fmla="*/ 628249 w 3496"/>
              <a:gd name="T9" fmla="*/ 0 h 3504"/>
              <a:gd name="T10" fmla="*/ 1256858 w 3496"/>
              <a:gd name="T11" fmla="*/ 628439 h 35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96" h="3504">
                <a:moveTo>
                  <a:pt x="3495" y="1747"/>
                </a:moveTo>
                <a:lnTo>
                  <a:pt x="3495" y="1747"/>
                </a:lnTo>
                <a:cubicBezTo>
                  <a:pt x="3495" y="2714"/>
                  <a:pt x="2715" y="3503"/>
                  <a:pt x="1747" y="3503"/>
                </a:cubicBezTo>
                <a:cubicBezTo>
                  <a:pt x="780" y="3503"/>
                  <a:pt x="0" y="2714"/>
                  <a:pt x="0" y="1747"/>
                </a:cubicBezTo>
                <a:cubicBezTo>
                  <a:pt x="0" y="781"/>
                  <a:pt x="780" y="0"/>
                  <a:pt x="1747" y="0"/>
                </a:cubicBezTo>
                <a:cubicBezTo>
                  <a:pt x="2715" y="0"/>
                  <a:pt x="3495" y="781"/>
                  <a:pt x="3495" y="1747"/>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dirty="0"/>
          </a:p>
        </p:txBody>
      </p:sp>
      <p:sp>
        <p:nvSpPr>
          <p:cNvPr id="13" name="Freeform 47">
            <a:extLst>
              <a:ext uri="{FF2B5EF4-FFF2-40B4-BE49-F238E27FC236}">
                <a16:creationId xmlns:a16="http://schemas.microsoft.com/office/drawing/2014/main" id="{2185F4BB-D2E9-42D0-9912-8F37B6D1B895}"/>
              </a:ext>
            </a:extLst>
          </p:cNvPr>
          <p:cNvSpPr>
            <a:spLocks noChangeArrowheads="1"/>
          </p:cNvSpPr>
          <p:nvPr/>
        </p:nvSpPr>
        <p:spPr bwMode="auto">
          <a:xfrm>
            <a:off x="3692535" y="2566942"/>
            <a:ext cx="430213" cy="431800"/>
          </a:xfrm>
          <a:custGeom>
            <a:avLst/>
            <a:gdLst>
              <a:gd name="T0" fmla="*/ 315277 w 2396"/>
              <a:gd name="T1" fmla="*/ 0 h 2403"/>
              <a:gd name="T2" fmla="*/ 315277 w 2396"/>
              <a:gd name="T3" fmla="*/ 0 h 2403"/>
              <a:gd name="T4" fmla="*/ 414385 w 2396"/>
              <a:gd name="T5" fmla="*/ 0 h 2403"/>
              <a:gd name="T6" fmla="*/ 500206 w 2396"/>
              <a:gd name="T7" fmla="*/ 171786 h 2403"/>
              <a:gd name="T8" fmla="*/ 719967 w 2396"/>
              <a:gd name="T9" fmla="*/ 168551 h 2403"/>
              <a:gd name="T10" fmla="*/ 758030 w 2396"/>
              <a:gd name="T11" fmla="*/ 560999 h 2403"/>
              <a:gd name="T12" fmla="*/ 254951 w 2396"/>
              <a:gd name="T13" fmla="*/ 662704 h 2403"/>
              <a:gd name="T14" fmla="*/ 98389 w 2396"/>
              <a:gd name="T15" fmla="*/ 793161 h 2403"/>
              <a:gd name="T16" fmla="*/ 2873 w 2396"/>
              <a:gd name="T17" fmla="*/ 793161 h 2403"/>
              <a:gd name="T18" fmla="*/ 159434 w 2396"/>
              <a:gd name="T19" fmla="*/ 538717 h 2403"/>
              <a:gd name="T20" fmla="*/ 461425 w 2396"/>
              <a:gd name="T21" fmla="*/ 401432 h 2403"/>
              <a:gd name="T22" fmla="*/ 388531 w 2396"/>
              <a:gd name="T23" fmla="*/ 254444 h 2403"/>
              <a:gd name="T24" fmla="*/ 315277 w 2396"/>
              <a:gd name="T25" fmla="*/ 0 h 240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96" h="2403">
                <a:moveTo>
                  <a:pt x="878" y="0"/>
                </a:moveTo>
                <a:lnTo>
                  <a:pt x="878" y="0"/>
                </a:lnTo>
                <a:cubicBezTo>
                  <a:pt x="1154" y="0"/>
                  <a:pt x="1154" y="0"/>
                  <a:pt x="1154" y="0"/>
                </a:cubicBezTo>
                <a:cubicBezTo>
                  <a:pt x="1154" y="0"/>
                  <a:pt x="1117" y="665"/>
                  <a:pt x="1393" y="478"/>
                </a:cubicBezTo>
                <a:cubicBezTo>
                  <a:pt x="1517" y="390"/>
                  <a:pt x="1738" y="239"/>
                  <a:pt x="2005" y="469"/>
                </a:cubicBezTo>
                <a:cubicBezTo>
                  <a:pt x="2209" y="646"/>
                  <a:pt x="2395" y="939"/>
                  <a:pt x="2111" y="1561"/>
                </a:cubicBezTo>
                <a:cubicBezTo>
                  <a:pt x="1960" y="1889"/>
                  <a:pt x="1463" y="2402"/>
                  <a:pt x="710" y="1844"/>
                </a:cubicBezTo>
                <a:cubicBezTo>
                  <a:pt x="594" y="1755"/>
                  <a:pt x="293" y="1551"/>
                  <a:pt x="274" y="2207"/>
                </a:cubicBezTo>
                <a:cubicBezTo>
                  <a:pt x="8" y="2207"/>
                  <a:pt x="8" y="2207"/>
                  <a:pt x="8" y="2207"/>
                </a:cubicBezTo>
                <a:cubicBezTo>
                  <a:pt x="8" y="2207"/>
                  <a:pt x="0" y="1437"/>
                  <a:pt x="444" y="1499"/>
                </a:cubicBezTo>
                <a:cubicBezTo>
                  <a:pt x="674" y="1524"/>
                  <a:pt x="1198" y="1667"/>
                  <a:pt x="1285" y="1117"/>
                </a:cubicBezTo>
                <a:cubicBezTo>
                  <a:pt x="1304" y="1001"/>
                  <a:pt x="1348" y="868"/>
                  <a:pt x="1082" y="708"/>
                </a:cubicBezTo>
                <a:cubicBezTo>
                  <a:pt x="967" y="638"/>
                  <a:pt x="870" y="575"/>
                  <a:pt x="878" y="0"/>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dirty="0"/>
          </a:p>
        </p:txBody>
      </p:sp>
      <p:sp>
        <p:nvSpPr>
          <p:cNvPr id="14" name="Freeform 48">
            <a:extLst>
              <a:ext uri="{FF2B5EF4-FFF2-40B4-BE49-F238E27FC236}">
                <a16:creationId xmlns:a16="http://schemas.microsoft.com/office/drawing/2014/main" id="{25FB8B20-28C4-4295-A4FB-B1D3500DC9B3}"/>
              </a:ext>
            </a:extLst>
          </p:cNvPr>
          <p:cNvSpPr>
            <a:spLocks noChangeArrowheads="1"/>
          </p:cNvSpPr>
          <p:nvPr/>
        </p:nvSpPr>
        <p:spPr bwMode="auto">
          <a:xfrm>
            <a:off x="3735398" y="4167935"/>
            <a:ext cx="358775" cy="492919"/>
          </a:xfrm>
          <a:custGeom>
            <a:avLst/>
            <a:gdLst>
              <a:gd name="T0" fmla="*/ 666458 w 1996"/>
              <a:gd name="T1" fmla="*/ 181564 h 2742"/>
              <a:gd name="T2" fmla="*/ 666458 w 1996"/>
              <a:gd name="T3" fmla="*/ 181564 h 2742"/>
              <a:gd name="T4" fmla="*/ 478455 w 1996"/>
              <a:gd name="T5" fmla="*/ 31639 h 2742"/>
              <a:gd name="T6" fmla="*/ 130847 w 1996"/>
              <a:gd name="T7" fmla="*/ 95636 h 2742"/>
              <a:gd name="T8" fmla="*/ 35228 w 1996"/>
              <a:gd name="T9" fmla="*/ 455528 h 2742"/>
              <a:gd name="T10" fmla="*/ 54280 w 1996"/>
              <a:gd name="T11" fmla="*/ 468471 h 2742"/>
              <a:gd name="T12" fmla="*/ 70097 w 1996"/>
              <a:gd name="T13" fmla="*/ 449416 h 2742"/>
              <a:gd name="T14" fmla="*/ 156010 w 1996"/>
              <a:gd name="T15" fmla="*/ 121162 h 2742"/>
              <a:gd name="T16" fmla="*/ 471625 w 1996"/>
              <a:gd name="T17" fmla="*/ 66873 h 2742"/>
              <a:gd name="T18" fmla="*/ 634465 w 1996"/>
              <a:gd name="T19" fmla="*/ 197383 h 2742"/>
              <a:gd name="T20" fmla="*/ 570839 w 1996"/>
              <a:gd name="T21" fmla="*/ 599700 h 2742"/>
              <a:gd name="T22" fmla="*/ 526265 w 1996"/>
              <a:gd name="T23" fmla="*/ 717627 h 2742"/>
              <a:gd name="T24" fmla="*/ 468749 w 1996"/>
              <a:gd name="T25" fmla="*/ 883371 h 2742"/>
              <a:gd name="T26" fmla="*/ 303034 w 1996"/>
              <a:gd name="T27" fmla="*/ 950244 h 2742"/>
              <a:gd name="T28" fmla="*/ 162840 w 1996"/>
              <a:gd name="T29" fmla="*/ 851373 h 2742"/>
              <a:gd name="T30" fmla="*/ 115031 w 1996"/>
              <a:gd name="T31" fmla="*/ 647158 h 2742"/>
              <a:gd name="T32" fmla="*/ 203820 w 1996"/>
              <a:gd name="T33" fmla="*/ 637811 h 2742"/>
              <a:gd name="T34" fmla="*/ 223231 w 1996"/>
              <a:gd name="T35" fmla="*/ 694976 h 2742"/>
              <a:gd name="T36" fmla="*/ 293328 w 1996"/>
              <a:gd name="T37" fmla="*/ 793848 h 2742"/>
              <a:gd name="T38" fmla="*/ 376366 w 1996"/>
              <a:gd name="T39" fmla="*/ 762209 h 2742"/>
              <a:gd name="T40" fmla="*/ 347608 w 1996"/>
              <a:gd name="T41" fmla="*/ 624867 h 2742"/>
              <a:gd name="T42" fmla="*/ 418064 w 1996"/>
              <a:gd name="T43" fmla="*/ 436832 h 2742"/>
              <a:gd name="T44" fmla="*/ 321726 w 1996"/>
              <a:gd name="T45" fmla="*/ 379307 h 2742"/>
              <a:gd name="T46" fmla="*/ 321726 w 1996"/>
              <a:gd name="T47" fmla="*/ 379307 h 2742"/>
              <a:gd name="T48" fmla="*/ 229702 w 1996"/>
              <a:gd name="T49" fmla="*/ 436832 h 2742"/>
              <a:gd name="T50" fmla="*/ 223231 w 1996"/>
              <a:gd name="T51" fmla="*/ 267492 h 2742"/>
              <a:gd name="T52" fmla="*/ 299798 w 1996"/>
              <a:gd name="T53" fmla="*/ 203855 h 2742"/>
              <a:gd name="T54" fmla="*/ 471625 w 1996"/>
              <a:gd name="T55" fmla="*/ 235853 h 2742"/>
              <a:gd name="T56" fmla="*/ 503978 w 1996"/>
              <a:gd name="T57" fmla="*/ 446539 h 2742"/>
              <a:gd name="T58" fmla="*/ 516559 w 1996"/>
              <a:gd name="T59" fmla="*/ 468471 h 2742"/>
              <a:gd name="T60" fmla="*/ 535970 w 1996"/>
              <a:gd name="T61" fmla="*/ 455528 h 2742"/>
              <a:gd name="T62" fmla="*/ 497867 w 1996"/>
              <a:gd name="T63" fmla="*/ 209967 h 2742"/>
              <a:gd name="T64" fmla="*/ 286857 w 1996"/>
              <a:gd name="T65" fmla="*/ 171857 h 2742"/>
              <a:gd name="T66" fmla="*/ 191238 w 1996"/>
              <a:gd name="T67" fmla="*/ 254909 h 2742"/>
              <a:gd name="T68" fmla="*/ 210650 w 1996"/>
              <a:gd name="T69" fmla="*/ 484650 h 2742"/>
              <a:gd name="T70" fmla="*/ 226107 w 1996"/>
              <a:gd name="T71" fmla="*/ 497233 h 2742"/>
              <a:gd name="T72" fmla="*/ 242643 w 1996"/>
              <a:gd name="T73" fmla="*/ 484650 h 2742"/>
              <a:gd name="T74" fmla="*/ 321726 w 1996"/>
              <a:gd name="T75" fmla="*/ 414541 h 2742"/>
              <a:gd name="T76" fmla="*/ 321726 w 1996"/>
              <a:gd name="T77" fmla="*/ 414541 h 2742"/>
              <a:gd name="T78" fmla="*/ 385712 w 1996"/>
              <a:gd name="T79" fmla="*/ 452651 h 2742"/>
              <a:gd name="T80" fmla="*/ 312739 w 1996"/>
              <a:gd name="T81" fmla="*/ 608688 h 2742"/>
              <a:gd name="T82" fmla="*/ 309145 w 1996"/>
              <a:gd name="T83" fmla="*/ 630979 h 2742"/>
              <a:gd name="T84" fmla="*/ 347608 w 1996"/>
              <a:gd name="T85" fmla="*/ 742794 h 2742"/>
              <a:gd name="T86" fmla="*/ 293328 w 1996"/>
              <a:gd name="T87" fmla="*/ 762209 h 2742"/>
              <a:gd name="T88" fmla="*/ 258459 w 1996"/>
              <a:gd name="T89" fmla="*/ 685628 h 2742"/>
              <a:gd name="T90" fmla="*/ 210650 w 1996"/>
              <a:gd name="T91" fmla="*/ 602576 h 2742"/>
              <a:gd name="T92" fmla="*/ 85913 w 1996"/>
              <a:gd name="T93" fmla="*/ 628103 h 2742"/>
              <a:gd name="T94" fmla="*/ 130847 w 1996"/>
              <a:gd name="T95" fmla="*/ 867552 h 2742"/>
              <a:gd name="T96" fmla="*/ 299798 w 1996"/>
              <a:gd name="T97" fmla="*/ 985478 h 2742"/>
              <a:gd name="T98" fmla="*/ 318850 w 1996"/>
              <a:gd name="T99" fmla="*/ 985478 h 2742"/>
              <a:gd name="T100" fmla="*/ 500742 w 1996"/>
              <a:gd name="T101" fmla="*/ 898831 h 2742"/>
              <a:gd name="T102" fmla="*/ 561133 w 1996"/>
              <a:gd name="T103" fmla="*/ 726975 h 2742"/>
              <a:gd name="T104" fmla="*/ 599237 w 1996"/>
              <a:gd name="T105" fmla="*/ 615160 h 2742"/>
              <a:gd name="T106" fmla="*/ 666458 w 1996"/>
              <a:gd name="T107" fmla="*/ 181564 h 274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996" h="2742">
                <a:moveTo>
                  <a:pt x="1854" y="505"/>
                </a:moveTo>
                <a:lnTo>
                  <a:pt x="1854" y="505"/>
                </a:lnTo>
                <a:cubicBezTo>
                  <a:pt x="1738" y="256"/>
                  <a:pt x="1508" y="123"/>
                  <a:pt x="1331" y="88"/>
                </a:cubicBezTo>
                <a:cubicBezTo>
                  <a:pt x="905" y="0"/>
                  <a:pt x="577" y="61"/>
                  <a:pt x="364" y="266"/>
                </a:cubicBezTo>
                <a:cubicBezTo>
                  <a:pt x="0" y="611"/>
                  <a:pt x="89" y="1242"/>
                  <a:pt x="98" y="1267"/>
                </a:cubicBezTo>
                <a:cubicBezTo>
                  <a:pt x="98" y="1294"/>
                  <a:pt x="125" y="1313"/>
                  <a:pt x="151" y="1303"/>
                </a:cubicBezTo>
                <a:cubicBezTo>
                  <a:pt x="177" y="1303"/>
                  <a:pt x="195" y="1277"/>
                  <a:pt x="195" y="1250"/>
                </a:cubicBezTo>
                <a:cubicBezTo>
                  <a:pt x="195" y="1242"/>
                  <a:pt x="106" y="647"/>
                  <a:pt x="434" y="337"/>
                </a:cubicBezTo>
                <a:cubicBezTo>
                  <a:pt x="621" y="150"/>
                  <a:pt x="914" y="106"/>
                  <a:pt x="1312" y="186"/>
                </a:cubicBezTo>
                <a:cubicBezTo>
                  <a:pt x="1464" y="212"/>
                  <a:pt x="1667" y="328"/>
                  <a:pt x="1765" y="549"/>
                </a:cubicBezTo>
                <a:cubicBezTo>
                  <a:pt x="1898" y="825"/>
                  <a:pt x="1836" y="1215"/>
                  <a:pt x="1588" y="1668"/>
                </a:cubicBezTo>
                <a:cubicBezTo>
                  <a:pt x="1516" y="1782"/>
                  <a:pt x="1491" y="1890"/>
                  <a:pt x="1464" y="1996"/>
                </a:cubicBezTo>
                <a:cubicBezTo>
                  <a:pt x="1437" y="2120"/>
                  <a:pt x="1402" y="2261"/>
                  <a:pt x="1304" y="2457"/>
                </a:cubicBezTo>
                <a:cubicBezTo>
                  <a:pt x="1242" y="2571"/>
                  <a:pt x="1047" y="2660"/>
                  <a:pt x="843" y="2643"/>
                </a:cubicBezTo>
                <a:cubicBezTo>
                  <a:pt x="754" y="2633"/>
                  <a:pt x="532" y="2598"/>
                  <a:pt x="453" y="2368"/>
                </a:cubicBezTo>
                <a:cubicBezTo>
                  <a:pt x="355" y="2208"/>
                  <a:pt x="239" y="1907"/>
                  <a:pt x="320" y="1800"/>
                </a:cubicBezTo>
                <a:cubicBezTo>
                  <a:pt x="364" y="1738"/>
                  <a:pt x="480" y="1755"/>
                  <a:pt x="567" y="1774"/>
                </a:cubicBezTo>
                <a:cubicBezTo>
                  <a:pt x="586" y="1782"/>
                  <a:pt x="612" y="1880"/>
                  <a:pt x="621" y="1933"/>
                </a:cubicBezTo>
                <a:cubicBezTo>
                  <a:pt x="656" y="2066"/>
                  <a:pt x="700" y="2218"/>
                  <a:pt x="816" y="2208"/>
                </a:cubicBezTo>
                <a:cubicBezTo>
                  <a:pt x="816" y="2208"/>
                  <a:pt x="984" y="2226"/>
                  <a:pt x="1047" y="2120"/>
                </a:cubicBezTo>
                <a:cubicBezTo>
                  <a:pt x="1100" y="2031"/>
                  <a:pt x="1073" y="1907"/>
                  <a:pt x="967" y="1738"/>
                </a:cubicBezTo>
                <a:cubicBezTo>
                  <a:pt x="1047" y="1649"/>
                  <a:pt x="1260" y="1419"/>
                  <a:pt x="1163" y="1215"/>
                </a:cubicBezTo>
                <a:cubicBezTo>
                  <a:pt x="1126" y="1144"/>
                  <a:pt x="1030" y="1055"/>
                  <a:pt x="895" y="1055"/>
                </a:cubicBezTo>
                <a:cubicBezTo>
                  <a:pt x="825" y="1055"/>
                  <a:pt x="727" y="1091"/>
                  <a:pt x="639" y="1215"/>
                </a:cubicBezTo>
                <a:cubicBezTo>
                  <a:pt x="604" y="1099"/>
                  <a:pt x="550" y="895"/>
                  <a:pt x="621" y="744"/>
                </a:cubicBezTo>
                <a:cubicBezTo>
                  <a:pt x="656" y="656"/>
                  <a:pt x="727" y="603"/>
                  <a:pt x="834" y="567"/>
                </a:cubicBezTo>
                <a:cubicBezTo>
                  <a:pt x="905" y="541"/>
                  <a:pt x="1163" y="514"/>
                  <a:pt x="1312" y="656"/>
                </a:cubicBezTo>
                <a:cubicBezTo>
                  <a:pt x="1437" y="771"/>
                  <a:pt x="1464" y="966"/>
                  <a:pt x="1402" y="1242"/>
                </a:cubicBezTo>
                <a:cubicBezTo>
                  <a:pt x="1393" y="1267"/>
                  <a:pt x="1410" y="1294"/>
                  <a:pt x="1437" y="1303"/>
                </a:cubicBezTo>
                <a:cubicBezTo>
                  <a:pt x="1464" y="1303"/>
                  <a:pt x="1491" y="1294"/>
                  <a:pt x="1491" y="1267"/>
                </a:cubicBezTo>
                <a:cubicBezTo>
                  <a:pt x="1570" y="949"/>
                  <a:pt x="1534" y="727"/>
                  <a:pt x="1385" y="584"/>
                </a:cubicBezTo>
                <a:cubicBezTo>
                  <a:pt x="1179" y="408"/>
                  <a:pt x="878" y="451"/>
                  <a:pt x="798" y="478"/>
                </a:cubicBezTo>
                <a:cubicBezTo>
                  <a:pt x="675" y="514"/>
                  <a:pt x="586" y="594"/>
                  <a:pt x="532" y="709"/>
                </a:cubicBezTo>
                <a:cubicBezTo>
                  <a:pt x="417" y="975"/>
                  <a:pt x="577" y="1339"/>
                  <a:pt x="586" y="1348"/>
                </a:cubicBezTo>
                <a:cubicBezTo>
                  <a:pt x="594" y="1365"/>
                  <a:pt x="612" y="1383"/>
                  <a:pt x="629" y="1383"/>
                </a:cubicBezTo>
                <a:cubicBezTo>
                  <a:pt x="648" y="1383"/>
                  <a:pt x="665" y="1365"/>
                  <a:pt x="675" y="1348"/>
                </a:cubicBezTo>
                <a:cubicBezTo>
                  <a:pt x="735" y="1224"/>
                  <a:pt x="808" y="1153"/>
                  <a:pt x="895" y="1153"/>
                </a:cubicBezTo>
                <a:cubicBezTo>
                  <a:pt x="976" y="1153"/>
                  <a:pt x="1055" y="1215"/>
                  <a:pt x="1073" y="1259"/>
                </a:cubicBezTo>
                <a:cubicBezTo>
                  <a:pt x="1144" y="1410"/>
                  <a:pt x="949" y="1622"/>
                  <a:pt x="870" y="1693"/>
                </a:cubicBezTo>
                <a:cubicBezTo>
                  <a:pt x="851" y="1703"/>
                  <a:pt x="851" y="1730"/>
                  <a:pt x="860" y="1755"/>
                </a:cubicBezTo>
                <a:cubicBezTo>
                  <a:pt x="994" y="1950"/>
                  <a:pt x="984" y="2031"/>
                  <a:pt x="967" y="2066"/>
                </a:cubicBezTo>
                <a:cubicBezTo>
                  <a:pt x="932" y="2120"/>
                  <a:pt x="825" y="2120"/>
                  <a:pt x="816" y="2120"/>
                </a:cubicBezTo>
                <a:cubicBezTo>
                  <a:pt x="772" y="2120"/>
                  <a:pt x="735" y="1987"/>
                  <a:pt x="719" y="1907"/>
                </a:cubicBezTo>
                <a:cubicBezTo>
                  <a:pt x="683" y="1791"/>
                  <a:pt x="665" y="1693"/>
                  <a:pt x="586" y="1676"/>
                </a:cubicBezTo>
                <a:cubicBezTo>
                  <a:pt x="417" y="1641"/>
                  <a:pt x="301" y="1668"/>
                  <a:pt x="239" y="1747"/>
                </a:cubicBezTo>
                <a:cubicBezTo>
                  <a:pt x="98" y="1942"/>
                  <a:pt x="337" y="2368"/>
                  <a:pt x="364" y="2413"/>
                </a:cubicBezTo>
                <a:cubicBezTo>
                  <a:pt x="426" y="2608"/>
                  <a:pt x="604" y="2722"/>
                  <a:pt x="834" y="2741"/>
                </a:cubicBezTo>
                <a:cubicBezTo>
                  <a:pt x="851" y="2741"/>
                  <a:pt x="870" y="2741"/>
                  <a:pt x="887" y="2741"/>
                </a:cubicBezTo>
                <a:cubicBezTo>
                  <a:pt x="1109" y="2741"/>
                  <a:pt x="1312" y="2643"/>
                  <a:pt x="1393" y="2500"/>
                </a:cubicBezTo>
                <a:cubicBezTo>
                  <a:pt x="1491" y="2288"/>
                  <a:pt x="1526" y="2146"/>
                  <a:pt x="1561" y="2022"/>
                </a:cubicBezTo>
                <a:cubicBezTo>
                  <a:pt x="1588" y="1915"/>
                  <a:pt x="1605" y="1817"/>
                  <a:pt x="1667" y="1711"/>
                </a:cubicBezTo>
                <a:cubicBezTo>
                  <a:pt x="1933" y="1224"/>
                  <a:pt x="1995" y="816"/>
                  <a:pt x="1854" y="505"/>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dirty="0"/>
          </a:p>
        </p:txBody>
      </p:sp>
      <p:sp>
        <p:nvSpPr>
          <p:cNvPr id="15" name="Freeform 49">
            <a:extLst>
              <a:ext uri="{FF2B5EF4-FFF2-40B4-BE49-F238E27FC236}">
                <a16:creationId xmlns:a16="http://schemas.microsoft.com/office/drawing/2014/main" id="{DC59E05F-45FE-4BF9-8DDF-7AF3483124B8}"/>
              </a:ext>
            </a:extLst>
          </p:cNvPr>
          <p:cNvSpPr>
            <a:spLocks noChangeArrowheads="1"/>
          </p:cNvSpPr>
          <p:nvPr/>
        </p:nvSpPr>
        <p:spPr bwMode="auto">
          <a:xfrm>
            <a:off x="8594735" y="1808117"/>
            <a:ext cx="281782" cy="369888"/>
          </a:xfrm>
          <a:custGeom>
            <a:avLst/>
            <a:gdLst>
              <a:gd name="T0" fmla="*/ 559939 w 1571"/>
              <a:gd name="T1" fmla="*/ 120780 h 2058"/>
              <a:gd name="T2" fmla="*/ 559939 w 1571"/>
              <a:gd name="T3" fmla="*/ 120780 h 2058"/>
              <a:gd name="T4" fmla="*/ 528014 w 1571"/>
              <a:gd name="T5" fmla="*/ 41338 h 2058"/>
              <a:gd name="T6" fmla="*/ 467752 w 1571"/>
              <a:gd name="T7" fmla="*/ 2876 h 2058"/>
              <a:gd name="T8" fmla="*/ 381304 w 1571"/>
              <a:gd name="T9" fmla="*/ 6470 h 2058"/>
              <a:gd name="T10" fmla="*/ 283018 w 1571"/>
              <a:gd name="T11" fmla="*/ 19052 h 2058"/>
              <a:gd name="T12" fmla="*/ 181146 w 1571"/>
              <a:gd name="T13" fmla="*/ 6470 h 2058"/>
              <a:gd name="T14" fmla="*/ 95416 w 1571"/>
              <a:gd name="T15" fmla="*/ 2876 h 2058"/>
              <a:gd name="T16" fmla="*/ 35153 w 1571"/>
              <a:gd name="T17" fmla="*/ 41338 h 2058"/>
              <a:gd name="T18" fmla="*/ 3228 w 1571"/>
              <a:gd name="T19" fmla="*/ 120780 h 2058"/>
              <a:gd name="T20" fmla="*/ 41251 w 1571"/>
              <a:gd name="T21" fmla="*/ 328190 h 2058"/>
              <a:gd name="T22" fmla="*/ 66360 w 1571"/>
              <a:gd name="T23" fmla="*/ 462270 h 2058"/>
              <a:gd name="T24" fmla="*/ 120884 w 1571"/>
              <a:gd name="T25" fmla="*/ 713894 h 2058"/>
              <a:gd name="T26" fmla="*/ 181146 w 1571"/>
              <a:gd name="T27" fmla="*/ 707423 h 2058"/>
              <a:gd name="T28" fmla="*/ 283018 w 1571"/>
              <a:gd name="T29" fmla="*/ 366293 h 2058"/>
              <a:gd name="T30" fmla="*/ 381304 w 1571"/>
              <a:gd name="T31" fmla="*/ 707423 h 2058"/>
              <a:gd name="T32" fmla="*/ 441925 w 1571"/>
              <a:gd name="T33" fmla="*/ 713894 h 2058"/>
              <a:gd name="T34" fmla="*/ 496089 w 1571"/>
              <a:gd name="T35" fmla="*/ 462270 h 2058"/>
              <a:gd name="T36" fmla="*/ 521557 w 1571"/>
              <a:gd name="T37" fmla="*/ 328190 h 2058"/>
              <a:gd name="T38" fmla="*/ 559939 w 1571"/>
              <a:gd name="T39" fmla="*/ 120780 h 20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571" h="2058">
                <a:moveTo>
                  <a:pt x="1561" y="336"/>
                </a:moveTo>
                <a:lnTo>
                  <a:pt x="1561" y="336"/>
                </a:lnTo>
                <a:cubicBezTo>
                  <a:pt x="1551" y="257"/>
                  <a:pt x="1507" y="159"/>
                  <a:pt x="1472" y="115"/>
                </a:cubicBezTo>
                <a:cubicBezTo>
                  <a:pt x="1427" y="62"/>
                  <a:pt x="1356" y="18"/>
                  <a:pt x="1304" y="8"/>
                </a:cubicBezTo>
                <a:cubicBezTo>
                  <a:pt x="1250" y="0"/>
                  <a:pt x="1144" y="8"/>
                  <a:pt x="1063" y="18"/>
                </a:cubicBezTo>
                <a:cubicBezTo>
                  <a:pt x="789" y="53"/>
                  <a:pt x="789" y="53"/>
                  <a:pt x="789" y="53"/>
                </a:cubicBezTo>
                <a:cubicBezTo>
                  <a:pt x="505" y="18"/>
                  <a:pt x="505" y="18"/>
                  <a:pt x="505" y="18"/>
                </a:cubicBezTo>
                <a:cubicBezTo>
                  <a:pt x="426" y="8"/>
                  <a:pt x="318" y="0"/>
                  <a:pt x="266" y="8"/>
                </a:cubicBezTo>
                <a:cubicBezTo>
                  <a:pt x="212" y="18"/>
                  <a:pt x="141" y="62"/>
                  <a:pt x="98" y="115"/>
                </a:cubicBezTo>
                <a:cubicBezTo>
                  <a:pt x="61" y="159"/>
                  <a:pt x="17" y="257"/>
                  <a:pt x="9" y="336"/>
                </a:cubicBezTo>
                <a:cubicBezTo>
                  <a:pt x="0" y="479"/>
                  <a:pt x="9" y="701"/>
                  <a:pt x="115" y="913"/>
                </a:cubicBezTo>
                <a:cubicBezTo>
                  <a:pt x="115" y="913"/>
                  <a:pt x="185" y="1056"/>
                  <a:pt x="185" y="1286"/>
                </a:cubicBezTo>
                <a:cubicBezTo>
                  <a:pt x="185" y="1455"/>
                  <a:pt x="248" y="1818"/>
                  <a:pt x="337" y="1986"/>
                </a:cubicBezTo>
                <a:cubicBezTo>
                  <a:pt x="372" y="2057"/>
                  <a:pt x="478" y="2040"/>
                  <a:pt x="505" y="1968"/>
                </a:cubicBezTo>
                <a:cubicBezTo>
                  <a:pt x="585" y="1694"/>
                  <a:pt x="638" y="1019"/>
                  <a:pt x="789" y="1019"/>
                </a:cubicBezTo>
                <a:cubicBezTo>
                  <a:pt x="931" y="1019"/>
                  <a:pt x="984" y="1694"/>
                  <a:pt x="1063" y="1968"/>
                </a:cubicBezTo>
                <a:cubicBezTo>
                  <a:pt x="1090" y="2040"/>
                  <a:pt x="1196" y="2057"/>
                  <a:pt x="1232" y="1986"/>
                </a:cubicBezTo>
                <a:cubicBezTo>
                  <a:pt x="1321" y="1818"/>
                  <a:pt x="1383" y="1455"/>
                  <a:pt x="1383" y="1286"/>
                </a:cubicBezTo>
                <a:cubicBezTo>
                  <a:pt x="1383" y="1056"/>
                  <a:pt x="1454" y="913"/>
                  <a:pt x="1454" y="913"/>
                </a:cubicBezTo>
                <a:cubicBezTo>
                  <a:pt x="1561" y="701"/>
                  <a:pt x="1570" y="479"/>
                  <a:pt x="1561" y="336"/>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dirty="0"/>
          </a:p>
        </p:txBody>
      </p:sp>
      <p:grpSp>
        <p:nvGrpSpPr>
          <p:cNvPr id="16" name="Group 9">
            <a:extLst>
              <a:ext uri="{FF2B5EF4-FFF2-40B4-BE49-F238E27FC236}">
                <a16:creationId xmlns:a16="http://schemas.microsoft.com/office/drawing/2014/main" id="{447AB2F1-21D9-4179-AA93-6CDB027B54DE}"/>
              </a:ext>
            </a:extLst>
          </p:cNvPr>
          <p:cNvGrpSpPr/>
          <p:nvPr/>
        </p:nvGrpSpPr>
        <p:grpSpPr>
          <a:xfrm>
            <a:off x="3726505" y="3395561"/>
            <a:ext cx="369070" cy="406400"/>
            <a:chOff x="3128488" y="6732147"/>
            <a:chExt cx="738139" cy="812800"/>
          </a:xfrm>
          <a:solidFill>
            <a:schemeClr val="bg1"/>
          </a:solidFill>
        </p:grpSpPr>
        <p:sp>
          <p:nvSpPr>
            <p:cNvPr id="17" name="Freeform 50">
              <a:extLst>
                <a:ext uri="{FF2B5EF4-FFF2-40B4-BE49-F238E27FC236}">
                  <a16:creationId xmlns:a16="http://schemas.microsoft.com/office/drawing/2014/main" id="{5758E4C4-851E-43B2-A6A2-BAA392929580}"/>
                </a:ext>
              </a:extLst>
            </p:cNvPr>
            <p:cNvSpPr>
              <a:spLocks noChangeArrowheads="1"/>
            </p:cNvSpPr>
            <p:nvPr/>
          </p:nvSpPr>
          <p:spPr bwMode="auto">
            <a:xfrm>
              <a:off x="3514225" y="6732147"/>
              <a:ext cx="352402" cy="812800"/>
            </a:xfrm>
            <a:custGeom>
              <a:avLst/>
              <a:gdLst>
                <a:gd name="T0" fmla="*/ 416 w 985"/>
                <a:gd name="T1" fmla="*/ 398 h 2263"/>
                <a:gd name="T2" fmla="*/ 416 w 985"/>
                <a:gd name="T3" fmla="*/ 398 h 2263"/>
                <a:gd name="T4" fmla="*/ 532 w 985"/>
                <a:gd name="T5" fmla="*/ 336 h 2263"/>
                <a:gd name="T6" fmla="*/ 470 w 985"/>
                <a:gd name="T7" fmla="*/ 106 h 2263"/>
                <a:gd name="T8" fmla="*/ 168 w 985"/>
                <a:gd name="T9" fmla="*/ 0 h 2263"/>
                <a:gd name="T10" fmla="*/ 0 w 985"/>
                <a:gd name="T11" fmla="*/ 18 h 2263"/>
                <a:gd name="T12" fmla="*/ 0 w 985"/>
                <a:gd name="T13" fmla="*/ 2128 h 2263"/>
                <a:gd name="T14" fmla="*/ 0 w 985"/>
                <a:gd name="T15" fmla="*/ 2138 h 2263"/>
                <a:gd name="T16" fmla="*/ 0 w 985"/>
                <a:gd name="T17" fmla="*/ 2138 h 2263"/>
                <a:gd name="T18" fmla="*/ 177 w 985"/>
                <a:gd name="T19" fmla="*/ 2262 h 2263"/>
                <a:gd name="T20" fmla="*/ 496 w 985"/>
                <a:gd name="T21" fmla="*/ 2128 h 2263"/>
                <a:gd name="T22" fmla="*/ 222 w 985"/>
                <a:gd name="T23" fmla="*/ 1872 h 2263"/>
                <a:gd name="T24" fmla="*/ 293 w 985"/>
                <a:gd name="T25" fmla="*/ 1862 h 2263"/>
                <a:gd name="T26" fmla="*/ 559 w 985"/>
                <a:gd name="T27" fmla="*/ 2084 h 2263"/>
                <a:gd name="T28" fmla="*/ 887 w 985"/>
                <a:gd name="T29" fmla="*/ 1720 h 2263"/>
                <a:gd name="T30" fmla="*/ 735 w 985"/>
                <a:gd name="T31" fmla="*/ 1542 h 2263"/>
                <a:gd name="T32" fmla="*/ 665 w 985"/>
                <a:gd name="T33" fmla="*/ 1507 h 2263"/>
                <a:gd name="T34" fmla="*/ 673 w 985"/>
                <a:gd name="T35" fmla="*/ 1507 h 2263"/>
                <a:gd name="T36" fmla="*/ 345 w 985"/>
                <a:gd name="T37" fmla="*/ 1446 h 2263"/>
                <a:gd name="T38" fmla="*/ 293 w 985"/>
                <a:gd name="T39" fmla="*/ 1517 h 2263"/>
                <a:gd name="T40" fmla="*/ 222 w 985"/>
                <a:gd name="T41" fmla="*/ 1498 h 2263"/>
                <a:gd name="T42" fmla="*/ 318 w 985"/>
                <a:gd name="T43" fmla="*/ 1374 h 2263"/>
                <a:gd name="T44" fmla="*/ 754 w 985"/>
                <a:gd name="T45" fmla="*/ 1463 h 2263"/>
                <a:gd name="T46" fmla="*/ 904 w 985"/>
                <a:gd name="T47" fmla="*/ 1295 h 2263"/>
                <a:gd name="T48" fmla="*/ 709 w 985"/>
                <a:gd name="T49" fmla="*/ 568 h 2263"/>
                <a:gd name="T50" fmla="*/ 416 w 985"/>
                <a:gd name="T51" fmla="*/ 398 h 2263"/>
                <a:gd name="T52" fmla="*/ 488 w 985"/>
                <a:gd name="T53" fmla="*/ 984 h 2263"/>
                <a:gd name="T54" fmla="*/ 488 w 985"/>
                <a:gd name="T55" fmla="*/ 984 h 2263"/>
                <a:gd name="T56" fmla="*/ 222 w 985"/>
                <a:gd name="T57" fmla="*/ 585 h 2263"/>
                <a:gd name="T58" fmla="*/ 293 w 985"/>
                <a:gd name="T59" fmla="*/ 593 h 2263"/>
                <a:gd name="T60" fmla="*/ 523 w 985"/>
                <a:gd name="T61" fmla="*/ 922 h 2263"/>
                <a:gd name="T62" fmla="*/ 488 w 985"/>
                <a:gd name="T63" fmla="*/ 984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5" h="2263">
                  <a:moveTo>
                    <a:pt x="416" y="398"/>
                  </a:moveTo>
                  <a:lnTo>
                    <a:pt x="416" y="398"/>
                  </a:lnTo>
                  <a:cubicBezTo>
                    <a:pt x="426" y="363"/>
                    <a:pt x="478" y="346"/>
                    <a:pt x="532" y="336"/>
                  </a:cubicBezTo>
                  <a:cubicBezTo>
                    <a:pt x="532" y="239"/>
                    <a:pt x="513" y="159"/>
                    <a:pt x="470" y="106"/>
                  </a:cubicBezTo>
                  <a:cubicBezTo>
                    <a:pt x="390" y="18"/>
                    <a:pt x="266" y="0"/>
                    <a:pt x="168" y="0"/>
                  </a:cubicBezTo>
                  <a:cubicBezTo>
                    <a:pt x="106" y="0"/>
                    <a:pt x="35" y="18"/>
                    <a:pt x="0" y="18"/>
                  </a:cubicBezTo>
                  <a:cubicBezTo>
                    <a:pt x="0" y="2128"/>
                    <a:pt x="0" y="2128"/>
                    <a:pt x="0" y="2128"/>
                  </a:cubicBezTo>
                  <a:cubicBezTo>
                    <a:pt x="0" y="2138"/>
                    <a:pt x="0" y="2138"/>
                    <a:pt x="0" y="2138"/>
                  </a:cubicBezTo>
                  <a:lnTo>
                    <a:pt x="0" y="2138"/>
                  </a:lnTo>
                  <a:cubicBezTo>
                    <a:pt x="35" y="2227"/>
                    <a:pt x="98" y="2262"/>
                    <a:pt x="177" y="2262"/>
                  </a:cubicBezTo>
                  <a:cubicBezTo>
                    <a:pt x="293" y="2262"/>
                    <a:pt x="426" y="2181"/>
                    <a:pt x="496" y="2128"/>
                  </a:cubicBezTo>
                  <a:cubicBezTo>
                    <a:pt x="399" y="2084"/>
                    <a:pt x="231" y="1978"/>
                    <a:pt x="222" y="1872"/>
                  </a:cubicBezTo>
                  <a:cubicBezTo>
                    <a:pt x="293" y="1862"/>
                    <a:pt x="293" y="1862"/>
                    <a:pt x="293" y="1862"/>
                  </a:cubicBezTo>
                  <a:cubicBezTo>
                    <a:pt x="301" y="1933"/>
                    <a:pt x="453" y="2030"/>
                    <a:pt x="559" y="2084"/>
                  </a:cubicBezTo>
                  <a:cubicBezTo>
                    <a:pt x="781" y="1951"/>
                    <a:pt x="895" y="1827"/>
                    <a:pt x="887" y="1720"/>
                  </a:cubicBezTo>
                  <a:cubicBezTo>
                    <a:pt x="887" y="1605"/>
                    <a:pt x="735" y="1542"/>
                    <a:pt x="735" y="1542"/>
                  </a:cubicBezTo>
                  <a:cubicBezTo>
                    <a:pt x="665" y="1507"/>
                    <a:pt x="665" y="1507"/>
                    <a:pt x="665" y="1507"/>
                  </a:cubicBezTo>
                  <a:cubicBezTo>
                    <a:pt x="673" y="1507"/>
                    <a:pt x="673" y="1507"/>
                    <a:pt x="673" y="1507"/>
                  </a:cubicBezTo>
                  <a:cubicBezTo>
                    <a:pt x="576" y="1463"/>
                    <a:pt x="434" y="1409"/>
                    <a:pt x="345" y="1446"/>
                  </a:cubicBezTo>
                  <a:cubicBezTo>
                    <a:pt x="318" y="1455"/>
                    <a:pt x="301" y="1481"/>
                    <a:pt x="293" y="1517"/>
                  </a:cubicBezTo>
                  <a:cubicBezTo>
                    <a:pt x="222" y="1498"/>
                    <a:pt x="222" y="1498"/>
                    <a:pt x="222" y="1498"/>
                  </a:cubicBezTo>
                  <a:cubicBezTo>
                    <a:pt x="239" y="1436"/>
                    <a:pt x="274" y="1401"/>
                    <a:pt x="318" y="1374"/>
                  </a:cubicBezTo>
                  <a:cubicBezTo>
                    <a:pt x="461" y="1322"/>
                    <a:pt x="692" y="1436"/>
                    <a:pt x="754" y="1463"/>
                  </a:cubicBezTo>
                  <a:cubicBezTo>
                    <a:pt x="833" y="1428"/>
                    <a:pt x="887" y="1374"/>
                    <a:pt x="904" y="1295"/>
                  </a:cubicBezTo>
                  <a:cubicBezTo>
                    <a:pt x="984" y="1037"/>
                    <a:pt x="754" y="639"/>
                    <a:pt x="709" y="568"/>
                  </a:cubicBezTo>
                  <a:cubicBezTo>
                    <a:pt x="461" y="496"/>
                    <a:pt x="416" y="452"/>
                    <a:pt x="416" y="398"/>
                  </a:cubicBezTo>
                  <a:close/>
                  <a:moveTo>
                    <a:pt x="488" y="984"/>
                  </a:moveTo>
                  <a:lnTo>
                    <a:pt x="488" y="984"/>
                  </a:lnTo>
                  <a:cubicBezTo>
                    <a:pt x="470" y="975"/>
                    <a:pt x="195" y="780"/>
                    <a:pt x="222" y="585"/>
                  </a:cubicBezTo>
                  <a:cubicBezTo>
                    <a:pt x="293" y="593"/>
                    <a:pt x="293" y="593"/>
                    <a:pt x="293" y="593"/>
                  </a:cubicBezTo>
                  <a:cubicBezTo>
                    <a:pt x="274" y="726"/>
                    <a:pt x="453" y="878"/>
                    <a:pt x="523" y="922"/>
                  </a:cubicBezTo>
                  <a:lnTo>
                    <a:pt x="488" y="984"/>
                  </a:lnTo>
                  <a:close/>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dirty="0">
                <a:latin typeface="Calibri Light"/>
              </a:endParaRPr>
            </a:p>
          </p:txBody>
        </p:sp>
        <p:sp>
          <p:nvSpPr>
            <p:cNvPr id="18" name="Freeform 51">
              <a:extLst>
                <a:ext uri="{FF2B5EF4-FFF2-40B4-BE49-F238E27FC236}">
                  <a16:creationId xmlns:a16="http://schemas.microsoft.com/office/drawing/2014/main" id="{B66AA9E7-4177-41BA-A158-0C025A37BDD4}"/>
                </a:ext>
              </a:extLst>
            </p:cNvPr>
            <p:cNvSpPr>
              <a:spLocks noChangeArrowheads="1"/>
            </p:cNvSpPr>
            <p:nvPr/>
          </p:nvSpPr>
          <p:spPr bwMode="auto">
            <a:xfrm>
              <a:off x="3128488" y="6732147"/>
              <a:ext cx="355577" cy="812800"/>
            </a:xfrm>
            <a:custGeom>
              <a:avLst/>
              <a:gdLst>
                <a:gd name="T0" fmla="*/ 992 w 993"/>
                <a:gd name="T1" fmla="*/ 2138 h 2263"/>
                <a:gd name="T2" fmla="*/ 992 w 993"/>
                <a:gd name="T3" fmla="*/ 2138 h 2263"/>
                <a:gd name="T4" fmla="*/ 992 w 993"/>
                <a:gd name="T5" fmla="*/ 2138 h 2263"/>
                <a:gd name="T6" fmla="*/ 992 w 993"/>
                <a:gd name="T7" fmla="*/ 2128 h 2263"/>
                <a:gd name="T8" fmla="*/ 992 w 993"/>
                <a:gd name="T9" fmla="*/ 18 h 2263"/>
                <a:gd name="T10" fmla="*/ 816 w 993"/>
                <a:gd name="T11" fmla="*/ 0 h 2263"/>
                <a:gd name="T12" fmla="*/ 523 w 993"/>
                <a:gd name="T13" fmla="*/ 106 h 2263"/>
                <a:gd name="T14" fmla="*/ 461 w 993"/>
                <a:gd name="T15" fmla="*/ 336 h 2263"/>
                <a:gd name="T16" fmla="*/ 567 w 993"/>
                <a:gd name="T17" fmla="*/ 398 h 2263"/>
                <a:gd name="T18" fmla="*/ 283 w 993"/>
                <a:gd name="T19" fmla="*/ 568 h 2263"/>
                <a:gd name="T20" fmla="*/ 79 w 993"/>
                <a:gd name="T21" fmla="*/ 1295 h 2263"/>
                <a:gd name="T22" fmla="*/ 230 w 993"/>
                <a:gd name="T23" fmla="*/ 1463 h 2263"/>
                <a:gd name="T24" fmla="*/ 664 w 993"/>
                <a:gd name="T25" fmla="*/ 1374 h 2263"/>
                <a:gd name="T26" fmla="*/ 762 w 993"/>
                <a:gd name="T27" fmla="*/ 1498 h 2263"/>
                <a:gd name="T28" fmla="*/ 700 w 993"/>
                <a:gd name="T29" fmla="*/ 1517 h 2263"/>
                <a:gd name="T30" fmla="*/ 638 w 993"/>
                <a:gd name="T31" fmla="*/ 1446 h 2263"/>
                <a:gd name="T32" fmla="*/ 318 w 993"/>
                <a:gd name="T33" fmla="*/ 1507 h 2263"/>
                <a:gd name="T34" fmla="*/ 318 w 993"/>
                <a:gd name="T35" fmla="*/ 1507 h 2263"/>
                <a:gd name="T36" fmla="*/ 247 w 993"/>
                <a:gd name="T37" fmla="*/ 1542 h 2263"/>
                <a:gd name="T38" fmla="*/ 97 w 993"/>
                <a:gd name="T39" fmla="*/ 1720 h 2263"/>
                <a:gd name="T40" fmla="*/ 434 w 993"/>
                <a:gd name="T41" fmla="*/ 2092 h 2263"/>
                <a:gd name="T42" fmla="*/ 708 w 993"/>
                <a:gd name="T43" fmla="*/ 1862 h 2263"/>
                <a:gd name="T44" fmla="*/ 780 w 993"/>
                <a:gd name="T45" fmla="*/ 1872 h 2263"/>
                <a:gd name="T46" fmla="*/ 496 w 993"/>
                <a:gd name="T47" fmla="*/ 2138 h 2263"/>
                <a:gd name="T48" fmla="*/ 816 w 993"/>
                <a:gd name="T49" fmla="*/ 2262 h 2263"/>
                <a:gd name="T50" fmla="*/ 992 w 993"/>
                <a:gd name="T51" fmla="*/ 2138 h 2263"/>
                <a:gd name="T52" fmla="*/ 505 w 993"/>
                <a:gd name="T53" fmla="*/ 984 h 2263"/>
                <a:gd name="T54" fmla="*/ 505 w 993"/>
                <a:gd name="T55" fmla="*/ 984 h 2263"/>
                <a:gd name="T56" fmla="*/ 461 w 993"/>
                <a:gd name="T57" fmla="*/ 922 h 2263"/>
                <a:gd name="T58" fmla="*/ 700 w 993"/>
                <a:gd name="T59" fmla="*/ 593 h 2263"/>
                <a:gd name="T60" fmla="*/ 770 w 993"/>
                <a:gd name="T61" fmla="*/ 585 h 2263"/>
                <a:gd name="T62" fmla="*/ 505 w 993"/>
                <a:gd name="T63" fmla="*/ 984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3" h="2263">
                  <a:moveTo>
                    <a:pt x="992" y="2138"/>
                  </a:moveTo>
                  <a:lnTo>
                    <a:pt x="992" y="2138"/>
                  </a:lnTo>
                  <a:lnTo>
                    <a:pt x="992" y="2138"/>
                  </a:lnTo>
                  <a:cubicBezTo>
                    <a:pt x="992" y="2128"/>
                    <a:pt x="992" y="2128"/>
                    <a:pt x="992" y="2128"/>
                  </a:cubicBezTo>
                  <a:cubicBezTo>
                    <a:pt x="992" y="18"/>
                    <a:pt x="992" y="18"/>
                    <a:pt x="992" y="18"/>
                  </a:cubicBezTo>
                  <a:cubicBezTo>
                    <a:pt x="949" y="18"/>
                    <a:pt x="886" y="0"/>
                    <a:pt x="816" y="0"/>
                  </a:cubicBezTo>
                  <a:cubicBezTo>
                    <a:pt x="718" y="0"/>
                    <a:pt x="594" y="18"/>
                    <a:pt x="523" y="106"/>
                  </a:cubicBezTo>
                  <a:cubicBezTo>
                    <a:pt x="469" y="159"/>
                    <a:pt x="452" y="239"/>
                    <a:pt x="461" y="336"/>
                  </a:cubicBezTo>
                  <a:cubicBezTo>
                    <a:pt x="515" y="346"/>
                    <a:pt x="558" y="363"/>
                    <a:pt x="567" y="398"/>
                  </a:cubicBezTo>
                  <a:cubicBezTo>
                    <a:pt x="575" y="452"/>
                    <a:pt x="523" y="496"/>
                    <a:pt x="283" y="568"/>
                  </a:cubicBezTo>
                  <a:cubicBezTo>
                    <a:pt x="239" y="639"/>
                    <a:pt x="0" y="1037"/>
                    <a:pt x="79" y="1295"/>
                  </a:cubicBezTo>
                  <a:cubicBezTo>
                    <a:pt x="106" y="1374"/>
                    <a:pt x="150" y="1428"/>
                    <a:pt x="230" y="1463"/>
                  </a:cubicBezTo>
                  <a:cubicBezTo>
                    <a:pt x="301" y="1436"/>
                    <a:pt x="523" y="1322"/>
                    <a:pt x="664" y="1374"/>
                  </a:cubicBezTo>
                  <a:cubicBezTo>
                    <a:pt x="718" y="1401"/>
                    <a:pt x="753" y="1436"/>
                    <a:pt x="762" y="1498"/>
                  </a:cubicBezTo>
                  <a:cubicBezTo>
                    <a:pt x="700" y="1517"/>
                    <a:pt x="700" y="1517"/>
                    <a:pt x="700" y="1517"/>
                  </a:cubicBezTo>
                  <a:cubicBezTo>
                    <a:pt x="691" y="1481"/>
                    <a:pt x="664" y="1455"/>
                    <a:pt x="638" y="1446"/>
                  </a:cubicBezTo>
                  <a:cubicBezTo>
                    <a:pt x="558" y="1409"/>
                    <a:pt x="407" y="1463"/>
                    <a:pt x="318" y="1507"/>
                  </a:cubicBezTo>
                  <a:lnTo>
                    <a:pt x="318" y="1507"/>
                  </a:lnTo>
                  <a:cubicBezTo>
                    <a:pt x="247" y="1542"/>
                    <a:pt x="247" y="1542"/>
                    <a:pt x="247" y="1542"/>
                  </a:cubicBezTo>
                  <a:cubicBezTo>
                    <a:pt x="247" y="1542"/>
                    <a:pt x="106" y="1605"/>
                    <a:pt x="97" y="1720"/>
                  </a:cubicBezTo>
                  <a:cubicBezTo>
                    <a:pt x="87" y="1827"/>
                    <a:pt x="212" y="1959"/>
                    <a:pt x="434" y="2092"/>
                  </a:cubicBezTo>
                  <a:cubicBezTo>
                    <a:pt x="540" y="2040"/>
                    <a:pt x="700" y="1933"/>
                    <a:pt x="708" y="1862"/>
                  </a:cubicBezTo>
                  <a:cubicBezTo>
                    <a:pt x="780" y="1872"/>
                    <a:pt x="780" y="1872"/>
                    <a:pt x="780" y="1872"/>
                  </a:cubicBezTo>
                  <a:cubicBezTo>
                    <a:pt x="770" y="1986"/>
                    <a:pt x="585" y="2092"/>
                    <a:pt x="496" y="2138"/>
                  </a:cubicBezTo>
                  <a:cubicBezTo>
                    <a:pt x="567" y="2181"/>
                    <a:pt x="700" y="2262"/>
                    <a:pt x="816" y="2262"/>
                  </a:cubicBezTo>
                  <a:cubicBezTo>
                    <a:pt x="895" y="2262"/>
                    <a:pt x="949" y="2227"/>
                    <a:pt x="992" y="2138"/>
                  </a:cubicBezTo>
                  <a:close/>
                  <a:moveTo>
                    <a:pt x="505" y="984"/>
                  </a:moveTo>
                  <a:lnTo>
                    <a:pt x="505" y="984"/>
                  </a:lnTo>
                  <a:cubicBezTo>
                    <a:pt x="461" y="922"/>
                    <a:pt x="461" y="922"/>
                    <a:pt x="461" y="922"/>
                  </a:cubicBezTo>
                  <a:cubicBezTo>
                    <a:pt x="531" y="878"/>
                    <a:pt x="708" y="726"/>
                    <a:pt x="700" y="593"/>
                  </a:cubicBezTo>
                  <a:cubicBezTo>
                    <a:pt x="770" y="585"/>
                    <a:pt x="770" y="585"/>
                    <a:pt x="770" y="585"/>
                  </a:cubicBezTo>
                  <a:cubicBezTo>
                    <a:pt x="789" y="780"/>
                    <a:pt x="515" y="975"/>
                    <a:pt x="505" y="984"/>
                  </a:cubicBezTo>
                  <a:close/>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dirty="0">
                <a:latin typeface="Calibri Light"/>
              </a:endParaRPr>
            </a:p>
          </p:txBody>
        </p:sp>
      </p:grpSp>
      <p:sp>
        <p:nvSpPr>
          <p:cNvPr id="19" name="Freeform 52">
            <a:extLst>
              <a:ext uri="{FF2B5EF4-FFF2-40B4-BE49-F238E27FC236}">
                <a16:creationId xmlns:a16="http://schemas.microsoft.com/office/drawing/2014/main" id="{AFA9AE83-ECA3-4FF9-8D57-5927EDC9DA71}"/>
              </a:ext>
            </a:extLst>
          </p:cNvPr>
          <p:cNvSpPr>
            <a:spLocks noChangeArrowheads="1"/>
          </p:cNvSpPr>
          <p:nvPr/>
        </p:nvSpPr>
        <p:spPr bwMode="auto">
          <a:xfrm>
            <a:off x="8512979" y="4271917"/>
            <a:ext cx="461963" cy="303213"/>
          </a:xfrm>
          <a:custGeom>
            <a:avLst/>
            <a:gdLst>
              <a:gd name="T0" fmla="*/ 461394 w 2573"/>
              <a:gd name="T1" fmla="*/ 147023 h 1687"/>
              <a:gd name="T2" fmla="*/ 461394 w 2573"/>
              <a:gd name="T3" fmla="*/ 147023 h 1687"/>
              <a:gd name="T4" fmla="*/ 0 w 2573"/>
              <a:gd name="T5" fmla="*/ 376724 h 1687"/>
              <a:gd name="T6" fmla="*/ 461394 w 2573"/>
              <a:gd name="T7" fmla="*/ 606066 h 1687"/>
              <a:gd name="T8" fmla="*/ 923506 w 2573"/>
              <a:gd name="T9" fmla="*/ 376724 h 1687"/>
              <a:gd name="T10" fmla="*/ 461394 w 2573"/>
              <a:gd name="T11" fmla="*/ 147023 h 1687"/>
              <a:gd name="T12" fmla="*/ 403944 w 2573"/>
              <a:gd name="T13" fmla="*/ 261694 h 1687"/>
              <a:gd name="T14" fmla="*/ 403944 w 2573"/>
              <a:gd name="T15" fmla="*/ 261694 h 1687"/>
              <a:gd name="T16" fmla="*/ 461394 w 2573"/>
              <a:gd name="T17" fmla="*/ 319209 h 1687"/>
              <a:gd name="T18" fmla="*/ 403944 w 2573"/>
              <a:gd name="T19" fmla="*/ 376724 h 1687"/>
              <a:gd name="T20" fmla="*/ 347212 w 2573"/>
              <a:gd name="T21" fmla="*/ 319209 h 1687"/>
              <a:gd name="T22" fmla="*/ 403944 w 2573"/>
              <a:gd name="T23" fmla="*/ 261694 h 1687"/>
              <a:gd name="T24" fmla="*/ 696938 w 2573"/>
              <a:gd name="T25" fmla="*/ 494630 h 1687"/>
              <a:gd name="T26" fmla="*/ 696938 w 2573"/>
              <a:gd name="T27" fmla="*/ 494630 h 1687"/>
              <a:gd name="T28" fmla="*/ 585988 w 2573"/>
              <a:gd name="T29" fmla="*/ 535610 h 1687"/>
              <a:gd name="T30" fmla="*/ 461394 w 2573"/>
              <a:gd name="T31" fmla="*/ 548550 h 1687"/>
              <a:gd name="T32" fmla="*/ 337518 w 2573"/>
              <a:gd name="T33" fmla="*/ 535610 h 1687"/>
              <a:gd name="T34" fmla="*/ 225850 w 2573"/>
              <a:gd name="T35" fmla="*/ 494630 h 1687"/>
              <a:gd name="T36" fmla="*/ 72889 w 2573"/>
              <a:gd name="T37" fmla="*/ 376724 h 1687"/>
              <a:gd name="T38" fmla="*/ 225850 w 2573"/>
              <a:gd name="T39" fmla="*/ 258818 h 1687"/>
              <a:gd name="T40" fmla="*/ 315256 w 2573"/>
              <a:gd name="T41" fmla="*/ 223590 h 1687"/>
              <a:gd name="T42" fmla="*/ 286172 w 2573"/>
              <a:gd name="T43" fmla="*/ 319209 h 1687"/>
              <a:gd name="T44" fmla="*/ 461394 w 2573"/>
              <a:gd name="T45" fmla="*/ 491395 h 1687"/>
              <a:gd name="T46" fmla="*/ 633743 w 2573"/>
              <a:gd name="T47" fmla="*/ 319209 h 1687"/>
              <a:gd name="T48" fmla="*/ 605018 w 2573"/>
              <a:gd name="T49" fmla="*/ 223590 h 1687"/>
              <a:gd name="T50" fmla="*/ 696938 w 2573"/>
              <a:gd name="T51" fmla="*/ 258818 h 1687"/>
              <a:gd name="T52" fmla="*/ 846667 w 2573"/>
              <a:gd name="T53" fmla="*/ 376724 h 1687"/>
              <a:gd name="T54" fmla="*/ 696938 w 2573"/>
              <a:gd name="T55" fmla="*/ 494630 h 1687"/>
              <a:gd name="T56" fmla="*/ 776650 w 2573"/>
              <a:gd name="T57" fmla="*/ 76567 h 1687"/>
              <a:gd name="T58" fmla="*/ 776650 w 2573"/>
              <a:gd name="T59" fmla="*/ 76567 h 1687"/>
              <a:gd name="T60" fmla="*/ 461394 w 2573"/>
              <a:gd name="T61" fmla="*/ 0 h 1687"/>
              <a:gd name="T62" fmla="*/ 146138 w 2573"/>
              <a:gd name="T63" fmla="*/ 76567 h 1687"/>
              <a:gd name="T64" fmla="*/ 0 w 2573"/>
              <a:gd name="T65" fmla="*/ 179016 h 1687"/>
              <a:gd name="T66" fmla="*/ 0 w 2573"/>
              <a:gd name="T67" fmla="*/ 277510 h 1687"/>
              <a:gd name="T68" fmla="*/ 171990 w 2573"/>
              <a:gd name="T69" fmla="*/ 147023 h 1687"/>
              <a:gd name="T70" fmla="*/ 461394 w 2573"/>
              <a:gd name="T71" fmla="*/ 76567 h 1687"/>
              <a:gd name="T72" fmla="*/ 748284 w 2573"/>
              <a:gd name="T73" fmla="*/ 147023 h 1687"/>
              <a:gd name="T74" fmla="*/ 923506 w 2573"/>
              <a:gd name="T75" fmla="*/ 277510 h 1687"/>
              <a:gd name="T76" fmla="*/ 923506 w 2573"/>
              <a:gd name="T77" fmla="*/ 179016 h 1687"/>
              <a:gd name="T78" fmla="*/ 776650 w 2573"/>
              <a:gd name="T79" fmla="*/ 76567 h 168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573" h="1687">
                <a:moveTo>
                  <a:pt x="1285" y="409"/>
                </a:moveTo>
                <a:lnTo>
                  <a:pt x="1285" y="409"/>
                </a:lnTo>
                <a:cubicBezTo>
                  <a:pt x="762" y="409"/>
                  <a:pt x="293" y="657"/>
                  <a:pt x="0" y="1048"/>
                </a:cubicBezTo>
                <a:cubicBezTo>
                  <a:pt x="293" y="1438"/>
                  <a:pt x="762" y="1686"/>
                  <a:pt x="1285" y="1686"/>
                </a:cubicBezTo>
                <a:cubicBezTo>
                  <a:pt x="1810" y="1686"/>
                  <a:pt x="2279" y="1438"/>
                  <a:pt x="2572" y="1048"/>
                </a:cubicBezTo>
                <a:cubicBezTo>
                  <a:pt x="2279" y="657"/>
                  <a:pt x="1810" y="409"/>
                  <a:pt x="1285" y="409"/>
                </a:cubicBezTo>
                <a:close/>
                <a:moveTo>
                  <a:pt x="1125" y="728"/>
                </a:moveTo>
                <a:lnTo>
                  <a:pt x="1125" y="728"/>
                </a:lnTo>
                <a:cubicBezTo>
                  <a:pt x="1214" y="728"/>
                  <a:pt x="1285" y="799"/>
                  <a:pt x="1285" y="888"/>
                </a:cubicBezTo>
                <a:cubicBezTo>
                  <a:pt x="1285" y="977"/>
                  <a:pt x="1214" y="1048"/>
                  <a:pt x="1125" y="1048"/>
                </a:cubicBezTo>
                <a:cubicBezTo>
                  <a:pt x="1038" y="1048"/>
                  <a:pt x="967" y="977"/>
                  <a:pt x="967" y="888"/>
                </a:cubicBezTo>
                <a:cubicBezTo>
                  <a:pt x="967" y="799"/>
                  <a:pt x="1038" y="728"/>
                  <a:pt x="1125" y="728"/>
                </a:cubicBezTo>
                <a:close/>
                <a:moveTo>
                  <a:pt x="1941" y="1376"/>
                </a:moveTo>
                <a:lnTo>
                  <a:pt x="1941" y="1376"/>
                </a:lnTo>
                <a:cubicBezTo>
                  <a:pt x="1845" y="1420"/>
                  <a:pt x="1738" y="1465"/>
                  <a:pt x="1632" y="1490"/>
                </a:cubicBezTo>
                <a:cubicBezTo>
                  <a:pt x="1516" y="1517"/>
                  <a:pt x="1401" y="1526"/>
                  <a:pt x="1285" y="1526"/>
                </a:cubicBezTo>
                <a:cubicBezTo>
                  <a:pt x="1171" y="1526"/>
                  <a:pt x="1055" y="1517"/>
                  <a:pt x="940" y="1490"/>
                </a:cubicBezTo>
                <a:cubicBezTo>
                  <a:pt x="833" y="1465"/>
                  <a:pt x="727" y="1420"/>
                  <a:pt x="629" y="1376"/>
                </a:cubicBezTo>
                <a:cubicBezTo>
                  <a:pt x="469" y="1287"/>
                  <a:pt x="328" y="1181"/>
                  <a:pt x="203" y="1048"/>
                </a:cubicBezTo>
                <a:cubicBezTo>
                  <a:pt x="328" y="915"/>
                  <a:pt x="469" y="807"/>
                  <a:pt x="629" y="720"/>
                </a:cubicBezTo>
                <a:cubicBezTo>
                  <a:pt x="710" y="684"/>
                  <a:pt x="797" y="648"/>
                  <a:pt x="878" y="622"/>
                </a:cubicBezTo>
                <a:cubicBezTo>
                  <a:pt x="833" y="701"/>
                  <a:pt x="797" y="790"/>
                  <a:pt x="797" y="888"/>
                </a:cubicBezTo>
                <a:cubicBezTo>
                  <a:pt x="797" y="1154"/>
                  <a:pt x="1019" y="1367"/>
                  <a:pt x="1285" y="1367"/>
                </a:cubicBezTo>
                <a:cubicBezTo>
                  <a:pt x="1551" y="1367"/>
                  <a:pt x="1765" y="1154"/>
                  <a:pt x="1765" y="888"/>
                </a:cubicBezTo>
                <a:cubicBezTo>
                  <a:pt x="1765" y="790"/>
                  <a:pt x="1738" y="701"/>
                  <a:pt x="1685" y="622"/>
                </a:cubicBezTo>
                <a:cubicBezTo>
                  <a:pt x="1773" y="648"/>
                  <a:pt x="1862" y="684"/>
                  <a:pt x="1941" y="720"/>
                </a:cubicBezTo>
                <a:cubicBezTo>
                  <a:pt x="2101" y="807"/>
                  <a:pt x="2244" y="915"/>
                  <a:pt x="2358" y="1048"/>
                </a:cubicBezTo>
                <a:cubicBezTo>
                  <a:pt x="2244" y="1181"/>
                  <a:pt x="2101" y="1287"/>
                  <a:pt x="1941" y="1376"/>
                </a:cubicBezTo>
                <a:close/>
                <a:moveTo>
                  <a:pt x="2163" y="213"/>
                </a:moveTo>
                <a:lnTo>
                  <a:pt x="2163" y="213"/>
                </a:lnTo>
                <a:cubicBezTo>
                  <a:pt x="1889" y="72"/>
                  <a:pt x="1596" y="0"/>
                  <a:pt x="1285" y="0"/>
                </a:cubicBezTo>
                <a:cubicBezTo>
                  <a:pt x="976" y="0"/>
                  <a:pt x="683" y="72"/>
                  <a:pt x="407" y="213"/>
                </a:cubicBezTo>
                <a:cubicBezTo>
                  <a:pt x="257" y="284"/>
                  <a:pt x="124" y="382"/>
                  <a:pt x="0" y="498"/>
                </a:cubicBezTo>
                <a:cubicBezTo>
                  <a:pt x="0" y="772"/>
                  <a:pt x="0" y="772"/>
                  <a:pt x="0" y="772"/>
                </a:cubicBezTo>
                <a:cubicBezTo>
                  <a:pt x="141" y="622"/>
                  <a:pt x="301" y="498"/>
                  <a:pt x="479" y="409"/>
                </a:cubicBezTo>
                <a:cubicBezTo>
                  <a:pt x="727" y="276"/>
                  <a:pt x="1002" y="213"/>
                  <a:pt x="1285" y="213"/>
                </a:cubicBezTo>
                <a:cubicBezTo>
                  <a:pt x="1569" y="213"/>
                  <a:pt x="1835" y="276"/>
                  <a:pt x="2084" y="409"/>
                </a:cubicBezTo>
                <a:cubicBezTo>
                  <a:pt x="2271" y="498"/>
                  <a:pt x="2431" y="622"/>
                  <a:pt x="2572" y="772"/>
                </a:cubicBezTo>
                <a:cubicBezTo>
                  <a:pt x="2572" y="498"/>
                  <a:pt x="2572" y="498"/>
                  <a:pt x="2572" y="498"/>
                </a:cubicBezTo>
                <a:cubicBezTo>
                  <a:pt x="2448" y="382"/>
                  <a:pt x="2306" y="284"/>
                  <a:pt x="2163" y="21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dirty="0"/>
          </a:p>
        </p:txBody>
      </p:sp>
      <p:sp>
        <p:nvSpPr>
          <p:cNvPr id="20" name="Freeform 53">
            <a:extLst>
              <a:ext uri="{FF2B5EF4-FFF2-40B4-BE49-F238E27FC236}">
                <a16:creationId xmlns:a16="http://schemas.microsoft.com/office/drawing/2014/main" id="{617690F9-8303-4A3F-AFFE-43C7AE40887C}"/>
              </a:ext>
            </a:extLst>
          </p:cNvPr>
          <p:cNvSpPr>
            <a:spLocks noChangeArrowheads="1"/>
          </p:cNvSpPr>
          <p:nvPr/>
        </p:nvSpPr>
        <p:spPr bwMode="auto">
          <a:xfrm>
            <a:off x="8550285" y="2652667"/>
            <a:ext cx="373063" cy="322263"/>
          </a:xfrm>
          <a:custGeom>
            <a:avLst/>
            <a:gdLst>
              <a:gd name="T0" fmla="*/ 538454 w 2077"/>
              <a:gd name="T1" fmla="*/ 0 h 1793"/>
              <a:gd name="T2" fmla="*/ 538454 w 2077"/>
              <a:gd name="T3" fmla="*/ 0 h 1793"/>
              <a:gd name="T4" fmla="*/ 745717 w 2077"/>
              <a:gd name="T5" fmla="*/ 207413 h 1793"/>
              <a:gd name="T6" fmla="*/ 372858 w 2077"/>
              <a:gd name="T7" fmla="*/ 644166 h 1793"/>
              <a:gd name="T8" fmla="*/ 0 w 2077"/>
              <a:gd name="T9" fmla="*/ 207413 h 1793"/>
              <a:gd name="T10" fmla="*/ 207263 w 2077"/>
              <a:gd name="T11" fmla="*/ 0 h 1793"/>
              <a:gd name="T12" fmla="*/ 372858 w 2077"/>
              <a:gd name="T13" fmla="*/ 85913 h 1793"/>
              <a:gd name="T14" fmla="*/ 538454 w 2077"/>
              <a:gd name="T15" fmla="*/ 0 h 17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77" h="1793">
                <a:moveTo>
                  <a:pt x="1499" y="0"/>
                </a:moveTo>
                <a:lnTo>
                  <a:pt x="1499" y="0"/>
                </a:lnTo>
                <a:cubicBezTo>
                  <a:pt x="1819" y="0"/>
                  <a:pt x="2076" y="258"/>
                  <a:pt x="2076" y="577"/>
                </a:cubicBezTo>
                <a:cubicBezTo>
                  <a:pt x="2076" y="1100"/>
                  <a:pt x="1038" y="1792"/>
                  <a:pt x="1038" y="1792"/>
                </a:cubicBezTo>
                <a:cubicBezTo>
                  <a:pt x="1038" y="1792"/>
                  <a:pt x="0" y="1117"/>
                  <a:pt x="0" y="577"/>
                </a:cubicBezTo>
                <a:cubicBezTo>
                  <a:pt x="0" y="177"/>
                  <a:pt x="258" y="0"/>
                  <a:pt x="577" y="0"/>
                </a:cubicBezTo>
                <a:cubicBezTo>
                  <a:pt x="764" y="0"/>
                  <a:pt x="932" y="89"/>
                  <a:pt x="1038" y="239"/>
                </a:cubicBezTo>
                <a:cubicBezTo>
                  <a:pt x="1146" y="89"/>
                  <a:pt x="1314" y="0"/>
                  <a:pt x="1499" y="0"/>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dirty="0"/>
          </a:p>
        </p:txBody>
      </p:sp>
      <p:grpSp>
        <p:nvGrpSpPr>
          <p:cNvPr id="21" name="Group 11">
            <a:extLst>
              <a:ext uri="{FF2B5EF4-FFF2-40B4-BE49-F238E27FC236}">
                <a16:creationId xmlns:a16="http://schemas.microsoft.com/office/drawing/2014/main" id="{B37C4475-97B3-4B8D-B3CC-4645CB44AD1F}"/>
              </a:ext>
            </a:extLst>
          </p:cNvPr>
          <p:cNvGrpSpPr/>
          <p:nvPr/>
        </p:nvGrpSpPr>
        <p:grpSpPr>
          <a:xfrm>
            <a:off x="3662243" y="1789805"/>
            <a:ext cx="467489" cy="349250"/>
            <a:chOff x="2977685" y="3520635"/>
            <a:chExt cx="934977" cy="698500"/>
          </a:xfrm>
          <a:solidFill>
            <a:schemeClr val="bg1"/>
          </a:solidFill>
        </p:grpSpPr>
        <p:sp>
          <p:nvSpPr>
            <p:cNvPr id="22" name="Freeform 54">
              <a:extLst>
                <a:ext uri="{FF2B5EF4-FFF2-40B4-BE49-F238E27FC236}">
                  <a16:creationId xmlns:a16="http://schemas.microsoft.com/office/drawing/2014/main" id="{51D64362-B0A2-409C-998D-DA9CD4DBC752}"/>
                </a:ext>
              </a:extLst>
            </p:cNvPr>
            <p:cNvSpPr>
              <a:spLocks noChangeArrowheads="1"/>
            </p:cNvSpPr>
            <p:nvPr/>
          </p:nvSpPr>
          <p:spPr bwMode="auto">
            <a:xfrm>
              <a:off x="2977685" y="3520635"/>
              <a:ext cx="934977" cy="698500"/>
            </a:xfrm>
            <a:custGeom>
              <a:avLst/>
              <a:gdLst>
                <a:gd name="T0" fmla="*/ 1702 w 2600"/>
                <a:gd name="T1" fmla="*/ 257 h 1944"/>
                <a:gd name="T2" fmla="*/ 1702 w 2600"/>
                <a:gd name="T3" fmla="*/ 257 h 1944"/>
                <a:gd name="T4" fmla="*/ 1445 w 2600"/>
                <a:gd name="T5" fmla="*/ 266 h 1944"/>
                <a:gd name="T6" fmla="*/ 1445 w 2600"/>
                <a:gd name="T7" fmla="*/ 710 h 1944"/>
                <a:gd name="T8" fmla="*/ 1366 w 2600"/>
                <a:gd name="T9" fmla="*/ 629 h 1944"/>
                <a:gd name="T10" fmla="*/ 1366 w 2600"/>
                <a:gd name="T11" fmla="*/ 550 h 1944"/>
                <a:gd name="T12" fmla="*/ 1233 w 2600"/>
                <a:gd name="T13" fmla="*/ 550 h 1944"/>
                <a:gd name="T14" fmla="*/ 1233 w 2600"/>
                <a:gd name="T15" fmla="*/ 629 h 1944"/>
                <a:gd name="T16" fmla="*/ 1152 w 2600"/>
                <a:gd name="T17" fmla="*/ 710 h 1944"/>
                <a:gd name="T18" fmla="*/ 1152 w 2600"/>
                <a:gd name="T19" fmla="*/ 266 h 1944"/>
                <a:gd name="T20" fmla="*/ 895 w 2600"/>
                <a:gd name="T21" fmla="*/ 257 h 1944"/>
                <a:gd name="T22" fmla="*/ 372 w 2600"/>
                <a:gd name="T23" fmla="*/ 1791 h 1944"/>
                <a:gd name="T24" fmla="*/ 718 w 2600"/>
                <a:gd name="T25" fmla="*/ 1721 h 1944"/>
                <a:gd name="T26" fmla="*/ 1152 w 2600"/>
                <a:gd name="T27" fmla="*/ 1472 h 1944"/>
                <a:gd name="T28" fmla="*/ 1152 w 2600"/>
                <a:gd name="T29" fmla="*/ 807 h 1944"/>
                <a:gd name="T30" fmla="*/ 1303 w 2600"/>
                <a:gd name="T31" fmla="*/ 656 h 1944"/>
                <a:gd name="T32" fmla="*/ 1445 w 2600"/>
                <a:gd name="T33" fmla="*/ 807 h 1944"/>
                <a:gd name="T34" fmla="*/ 1445 w 2600"/>
                <a:gd name="T35" fmla="*/ 1472 h 1944"/>
                <a:gd name="T36" fmla="*/ 1880 w 2600"/>
                <a:gd name="T37" fmla="*/ 1721 h 1944"/>
                <a:gd name="T38" fmla="*/ 2225 w 2600"/>
                <a:gd name="T39" fmla="*/ 1791 h 1944"/>
                <a:gd name="T40" fmla="*/ 1702 w 2600"/>
                <a:gd name="T41" fmla="*/ 257 h 1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00" h="1944">
                  <a:moveTo>
                    <a:pt x="1702" y="257"/>
                  </a:moveTo>
                  <a:lnTo>
                    <a:pt x="1702" y="257"/>
                  </a:lnTo>
                  <a:cubicBezTo>
                    <a:pt x="1445" y="0"/>
                    <a:pt x="1445" y="266"/>
                    <a:pt x="1445" y="266"/>
                  </a:cubicBezTo>
                  <a:cubicBezTo>
                    <a:pt x="1445" y="710"/>
                    <a:pt x="1445" y="710"/>
                    <a:pt x="1445" y="710"/>
                  </a:cubicBezTo>
                  <a:cubicBezTo>
                    <a:pt x="1366" y="629"/>
                    <a:pt x="1366" y="629"/>
                    <a:pt x="1366" y="629"/>
                  </a:cubicBezTo>
                  <a:cubicBezTo>
                    <a:pt x="1366" y="550"/>
                    <a:pt x="1366" y="550"/>
                    <a:pt x="1366" y="550"/>
                  </a:cubicBezTo>
                  <a:cubicBezTo>
                    <a:pt x="1233" y="550"/>
                    <a:pt x="1233" y="550"/>
                    <a:pt x="1233" y="550"/>
                  </a:cubicBezTo>
                  <a:cubicBezTo>
                    <a:pt x="1233" y="629"/>
                    <a:pt x="1233" y="629"/>
                    <a:pt x="1233" y="629"/>
                  </a:cubicBezTo>
                  <a:cubicBezTo>
                    <a:pt x="1152" y="710"/>
                    <a:pt x="1152" y="710"/>
                    <a:pt x="1152" y="710"/>
                  </a:cubicBezTo>
                  <a:cubicBezTo>
                    <a:pt x="1152" y="266"/>
                    <a:pt x="1152" y="266"/>
                    <a:pt x="1152" y="266"/>
                  </a:cubicBezTo>
                  <a:cubicBezTo>
                    <a:pt x="1152" y="266"/>
                    <a:pt x="1152" y="0"/>
                    <a:pt x="895" y="257"/>
                  </a:cubicBezTo>
                  <a:cubicBezTo>
                    <a:pt x="895" y="257"/>
                    <a:pt x="0" y="1197"/>
                    <a:pt x="372" y="1791"/>
                  </a:cubicBezTo>
                  <a:cubicBezTo>
                    <a:pt x="417" y="1862"/>
                    <a:pt x="567" y="1943"/>
                    <a:pt x="718" y="1721"/>
                  </a:cubicBezTo>
                  <a:cubicBezTo>
                    <a:pt x="789" y="1615"/>
                    <a:pt x="1108" y="1818"/>
                    <a:pt x="1152" y="1472"/>
                  </a:cubicBezTo>
                  <a:cubicBezTo>
                    <a:pt x="1152" y="807"/>
                    <a:pt x="1152" y="807"/>
                    <a:pt x="1152" y="807"/>
                  </a:cubicBezTo>
                  <a:cubicBezTo>
                    <a:pt x="1303" y="656"/>
                    <a:pt x="1303" y="656"/>
                    <a:pt x="1303" y="656"/>
                  </a:cubicBezTo>
                  <a:cubicBezTo>
                    <a:pt x="1445" y="807"/>
                    <a:pt x="1445" y="807"/>
                    <a:pt x="1445" y="807"/>
                  </a:cubicBezTo>
                  <a:cubicBezTo>
                    <a:pt x="1445" y="1472"/>
                    <a:pt x="1445" y="1472"/>
                    <a:pt x="1445" y="1472"/>
                  </a:cubicBezTo>
                  <a:cubicBezTo>
                    <a:pt x="1490" y="1818"/>
                    <a:pt x="1808" y="1615"/>
                    <a:pt x="1880" y="1721"/>
                  </a:cubicBezTo>
                  <a:cubicBezTo>
                    <a:pt x="2040" y="1943"/>
                    <a:pt x="2182" y="1862"/>
                    <a:pt x="2225" y="1791"/>
                  </a:cubicBezTo>
                  <a:cubicBezTo>
                    <a:pt x="2599" y="1197"/>
                    <a:pt x="1702" y="257"/>
                    <a:pt x="1702" y="257"/>
                  </a:cubicBez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dirty="0">
                <a:latin typeface="Calibri Light"/>
              </a:endParaRPr>
            </a:p>
          </p:txBody>
        </p:sp>
        <p:sp>
          <p:nvSpPr>
            <p:cNvPr id="23" name="Freeform 55">
              <a:extLst>
                <a:ext uri="{FF2B5EF4-FFF2-40B4-BE49-F238E27FC236}">
                  <a16:creationId xmlns:a16="http://schemas.microsoft.com/office/drawing/2014/main" id="{1033FDB4-F282-4118-A5EE-E4819AAB1A41}"/>
                </a:ext>
              </a:extLst>
            </p:cNvPr>
            <p:cNvSpPr>
              <a:spLocks noChangeArrowheads="1"/>
            </p:cNvSpPr>
            <p:nvPr/>
          </p:nvSpPr>
          <p:spPr bwMode="auto">
            <a:xfrm>
              <a:off x="3422156" y="3547622"/>
              <a:ext cx="46035" cy="26988"/>
            </a:xfrm>
            <a:custGeom>
              <a:avLst/>
              <a:gdLst>
                <a:gd name="T0" fmla="*/ 0 w 134"/>
                <a:gd name="T1" fmla="*/ 0 h 81"/>
                <a:gd name="T2" fmla="*/ 133 w 134"/>
                <a:gd name="T3" fmla="*/ 0 h 81"/>
                <a:gd name="T4" fmla="*/ 133 w 134"/>
                <a:gd name="T5" fmla="*/ 80 h 81"/>
                <a:gd name="T6" fmla="*/ 0 w 134"/>
                <a:gd name="T7" fmla="*/ 80 h 81"/>
                <a:gd name="T8" fmla="*/ 0 w 134"/>
                <a:gd name="T9" fmla="*/ 0 h 81"/>
              </a:gdLst>
              <a:ahLst/>
              <a:cxnLst>
                <a:cxn ang="0">
                  <a:pos x="T0" y="T1"/>
                </a:cxn>
                <a:cxn ang="0">
                  <a:pos x="T2" y="T3"/>
                </a:cxn>
                <a:cxn ang="0">
                  <a:pos x="T4" y="T5"/>
                </a:cxn>
                <a:cxn ang="0">
                  <a:pos x="T6" y="T7"/>
                </a:cxn>
                <a:cxn ang="0">
                  <a:pos x="T8" y="T9"/>
                </a:cxn>
              </a:cxnLst>
              <a:rect l="0" t="0" r="r" b="b"/>
              <a:pathLst>
                <a:path w="134" h="81">
                  <a:moveTo>
                    <a:pt x="0" y="0"/>
                  </a:moveTo>
                  <a:lnTo>
                    <a:pt x="133" y="0"/>
                  </a:lnTo>
                  <a:lnTo>
                    <a:pt x="133" y="80"/>
                  </a:lnTo>
                  <a:lnTo>
                    <a:pt x="0" y="80"/>
                  </a:lnTo>
                  <a:lnTo>
                    <a:pt x="0" y="0"/>
                  </a:ln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dirty="0">
                <a:latin typeface="Calibri Light"/>
              </a:endParaRPr>
            </a:p>
          </p:txBody>
        </p:sp>
        <p:sp>
          <p:nvSpPr>
            <p:cNvPr id="24" name="Freeform 56">
              <a:extLst>
                <a:ext uri="{FF2B5EF4-FFF2-40B4-BE49-F238E27FC236}">
                  <a16:creationId xmlns:a16="http://schemas.microsoft.com/office/drawing/2014/main" id="{3080C670-CE03-45D0-9DAB-7372E01B83B8}"/>
                </a:ext>
              </a:extLst>
            </p:cNvPr>
            <p:cNvSpPr>
              <a:spLocks noChangeArrowheads="1"/>
            </p:cNvSpPr>
            <p:nvPr/>
          </p:nvSpPr>
          <p:spPr bwMode="auto">
            <a:xfrm>
              <a:off x="3422156" y="3606360"/>
              <a:ext cx="46035" cy="26988"/>
            </a:xfrm>
            <a:custGeom>
              <a:avLst/>
              <a:gdLst>
                <a:gd name="T0" fmla="*/ 0 w 134"/>
                <a:gd name="T1" fmla="*/ 0 h 81"/>
                <a:gd name="T2" fmla="*/ 133 w 134"/>
                <a:gd name="T3" fmla="*/ 0 h 81"/>
                <a:gd name="T4" fmla="*/ 133 w 134"/>
                <a:gd name="T5" fmla="*/ 80 h 81"/>
                <a:gd name="T6" fmla="*/ 0 w 134"/>
                <a:gd name="T7" fmla="*/ 80 h 81"/>
                <a:gd name="T8" fmla="*/ 0 w 134"/>
                <a:gd name="T9" fmla="*/ 0 h 81"/>
              </a:gdLst>
              <a:ahLst/>
              <a:cxnLst>
                <a:cxn ang="0">
                  <a:pos x="T0" y="T1"/>
                </a:cxn>
                <a:cxn ang="0">
                  <a:pos x="T2" y="T3"/>
                </a:cxn>
                <a:cxn ang="0">
                  <a:pos x="T4" y="T5"/>
                </a:cxn>
                <a:cxn ang="0">
                  <a:pos x="T6" y="T7"/>
                </a:cxn>
                <a:cxn ang="0">
                  <a:pos x="T8" y="T9"/>
                </a:cxn>
              </a:cxnLst>
              <a:rect l="0" t="0" r="r" b="b"/>
              <a:pathLst>
                <a:path w="134" h="81">
                  <a:moveTo>
                    <a:pt x="0" y="0"/>
                  </a:moveTo>
                  <a:lnTo>
                    <a:pt x="133" y="0"/>
                  </a:lnTo>
                  <a:lnTo>
                    <a:pt x="133" y="80"/>
                  </a:lnTo>
                  <a:lnTo>
                    <a:pt x="0" y="80"/>
                  </a:lnTo>
                  <a:lnTo>
                    <a:pt x="0" y="0"/>
                  </a:ln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dirty="0">
                <a:latin typeface="Calibri Light"/>
              </a:endParaRPr>
            </a:p>
          </p:txBody>
        </p:sp>
        <p:sp>
          <p:nvSpPr>
            <p:cNvPr id="25" name="Freeform 57">
              <a:extLst>
                <a:ext uri="{FF2B5EF4-FFF2-40B4-BE49-F238E27FC236}">
                  <a16:creationId xmlns:a16="http://schemas.microsoft.com/office/drawing/2014/main" id="{A5D36A72-42F3-4764-82A3-08C275B65BDB}"/>
                </a:ext>
              </a:extLst>
            </p:cNvPr>
            <p:cNvSpPr>
              <a:spLocks noChangeArrowheads="1"/>
            </p:cNvSpPr>
            <p:nvPr/>
          </p:nvSpPr>
          <p:spPr bwMode="auto">
            <a:xfrm>
              <a:off x="3422156" y="3663510"/>
              <a:ext cx="46035" cy="28575"/>
            </a:xfrm>
            <a:custGeom>
              <a:avLst/>
              <a:gdLst>
                <a:gd name="T0" fmla="*/ 0 w 134"/>
                <a:gd name="T1" fmla="*/ 0 h 82"/>
                <a:gd name="T2" fmla="*/ 133 w 134"/>
                <a:gd name="T3" fmla="*/ 0 h 82"/>
                <a:gd name="T4" fmla="*/ 133 w 134"/>
                <a:gd name="T5" fmla="*/ 81 h 82"/>
                <a:gd name="T6" fmla="*/ 0 w 134"/>
                <a:gd name="T7" fmla="*/ 81 h 82"/>
                <a:gd name="T8" fmla="*/ 0 w 134"/>
                <a:gd name="T9" fmla="*/ 0 h 82"/>
              </a:gdLst>
              <a:ahLst/>
              <a:cxnLst>
                <a:cxn ang="0">
                  <a:pos x="T0" y="T1"/>
                </a:cxn>
                <a:cxn ang="0">
                  <a:pos x="T2" y="T3"/>
                </a:cxn>
                <a:cxn ang="0">
                  <a:pos x="T4" y="T5"/>
                </a:cxn>
                <a:cxn ang="0">
                  <a:pos x="T6" y="T7"/>
                </a:cxn>
                <a:cxn ang="0">
                  <a:pos x="T8" y="T9"/>
                </a:cxn>
              </a:cxnLst>
              <a:rect l="0" t="0" r="r" b="b"/>
              <a:pathLst>
                <a:path w="134" h="82">
                  <a:moveTo>
                    <a:pt x="0" y="0"/>
                  </a:moveTo>
                  <a:lnTo>
                    <a:pt x="133" y="0"/>
                  </a:lnTo>
                  <a:lnTo>
                    <a:pt x="133" y="81"/>
                  </a:lnTo>
                  <a:lnTo>
                    <a:pt x="0" y="81"/>
                  </a:lnTo>
                  <a:lnTo>
                    <a:pt x="0" y="0"/>
                  </a:lnTo>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dirty="0">
                <a:latin typeface="Calibri Light"/>
              </a:endParaRPr>
            </a:p>
          </p:txBody>
        </p:sp>
      </p:grpSp>
      <p:sp>
        <p:nvSpPr>
          <p:cNvPr id="26" name="Freeform 58">
            <a:extLst>
              <a:ext uri="{FF2B5EF4-FFF2-40B4-BE49-F238E27FC236}">
                <a16:creationId xmlns:a16="http://schemas.microsoft.com/office/drawing/2014/main" id="{9AA30CEB-7151-418E-A406-F923D48BEAC6}"/>
              </a:ext>
            </a:extLst>
          </p:cNvPr>
          <p:cNvSpPr>
            <a:spLocks noChangeArrowheads="1"/>
          </p:cNvSpPr>
          <p:nvPr/>
        </p:nvSpPr>
        <p:spPr bwMode="auto">
          <a:xfrm>
            <a:off x="8524092" y="3397204"/>
            <a:ext cx="352425" cy="414338"/>
          </a:xfrm>
          <a:custGeom>
            <a:avLst/>
            <a:gdLst>
              <a:gd name="T0" fmla="*/ 53912 w 1961"/>
              <a:gd name="T1" fmla="*/ 522636 h 2307"/>
              <a:gd name="T2" fmla="*/ 53912 w 1961"/>
              <a:gd name="T3" fmla="*/ 522636 h 2307"/>
              <a:gd name="T4" fmla="*/ 178627 w 1961"/>
              <a:gd name="T5" fmla="*/ 551013 h 2307"/>
              <a:gd name="T6" fmla="*/ 277105 w 1961"/>
              <a:gd name="T7" fmla="*/ 544907 h 2307"/>
              <a:gd name="T8" fmla="*/ 280700 w 1961"/>
              <a:gd name="T9" fmla="*/ 426730 h 2307"/>
              <a:gd name="T10" fmla="*/ 254822 w 1961"/>
              <a:gd name="T11" fmla="*/ 203667 h 2307"/>
              <a:gd name="T12" fmla="*/ 283934 w 1961"/>
              <a:gd name="T13" fmla="*/ 53880 h 2307"/>
              <a:gd name="T14" fmla="*/ 344315 w 1961"/>
              <a:gd name="T15" fmla="*/ 200434 h 2307"/>
              <a:gd name="T16" fmla="*/ 388882 w 1961"/>
              <a:gd name="T17" fmla="*/ 359919 h 2307"/>
              <a:gd name="T18" fmla="*/ 379178 w 1961"/>
              <a:gd name="T19" fmla="*/ 184988 h 2307"/>
              <a:gd name="T20" fmla="*/ 420870 w 1961"/>
              <a:gd name="T21" fmla="*/ 0 h 2307"/>
              <a:gd name="T22" fmla="*/ 468671 w 1961"/>
              <a:gd name="T23" fmla="*/ 184988 h 2307"/>
              <a:gd name="T24" fmla="*/ 488079 w 1961"/>
              <a:gd name="T25" fmla="*/ 353453 h 2307"/>
              <a:gd name="T26" fmla="*/ 503894 w 1961"/>
              <a:gd name="T27" fmla="*/ 184988 h 2307"/>
              <a:gd name="T28" fmla="*/ 548460 w 1961"/>
              <a:gd name="T29" fmla="*/ 28377 h 2307"/>
              <a:gd name="T30" fmla="*/ 596262 w 1961"/>
              <a:gd name="T31" fmla="*/ 193968 h 2307"/>
              <a:gd name="T32" fmla="*/ 612076 w 1961"/>
              <a:gd name="T33" fmla="*/ 366025 h 2307"/>
              <a:gd name="T34" fmla="*/ 631484 w 1961"/>
              <a:gd name="T35" fmla="*/ 219831 h 2307"/>
              <a:gd name="T36" fmla="*/ 675692 w 1961"/>
              <a:gd name="T37" fmla="*/ 98421 h 2307"/>
              <a:gd name="T38" fmla="*/ 704445 w 1961"/>
              <a:gd name="T39" fmla="*/ 242101 h 2307"/>
              <a:gd name="T40" fmla="*/ 691865 w 1961"/>
              <a:gd name="T41" fmla="*/ 557479 h 2307"/>
              <a:gd name="T42" fmla="*/ 628250 w 1961"/>
              <a:gd name="T43" fmla="*/ 828316 h 2307"/>
              <a:gd name="T44" fmla="*/ 354019 w 1961"/>
              <a:gd name="T45" fmla="*/ 828316 h 2307"/>
              <a:gd name="T46" fmla="*/ 283934 w 1961"/>
              <a:gd name="T47" fmla="*/ 751806 h 2307"/>
              <a:gd name="T48" fmla="*/ 53912 w 1961"/>
              <a:gd name="T49" fmla="*/ 598787 h 2307"/>
              <a:gd name="T50" fmla="*/ 53912 w 1961"/>
              <a:gd name="T51" fmla="*/ 522636 h 230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961" h="2307">
                <a:moveTo>
                  <a:pt x="150" y="1455"/>
                </a:moveTo>
                <a:lnTo>
                  <a:pt x="150" y="1455"/>
                </a:lnTo>
                <a:cubicBezTo>
                  <a:pt x="283" y="1374"/>
                  <a:pt x="355" y="1463"/>
                  <a:pt x="497" y="1534"/>
                </a:cubicBezTo>
                <a:cubicBezTo>
                  <a:pt x="621" y="1588"/>
                  <a:pt x="754" y="1588"/>
                  <a:pt x="771" y="1517"/>
                </a:cubicBezTo>
                <a:cubicBezTo>
                  <a:pt x="790" y="1401"/>
                  <a:pt x="781" y="1347"/>
                  <a:pt x="781" y="1188"/>
                </a:cubicBezTo>
                <a:cubicBezTo>
                  <a:pt x="781" y="1065"/>
                  <a:pt x="746" y="780"/>
                  <a:pt x="709" y="567"/>
                </a:cubicBezTo>
                <a:cubicBezTo>
                  <a:pt x="674" y="310"/>
                  <a:pt x="665" y="160"/>
                  <a:pt x="790" y="150"/>
                </a:cubicBezTo>
                <a:cubicBezTo>
                  <a:pt x="905" y="141"/>
                  <a:pt x="914" y="203"/>
                  <a:pt x="958" y="558"/>
                </a:cubicBezTo>
                <a:cubicBezTo>
                  <a:pt x="993" y="824"/>
                  <a:pt x="1055" y="1011"/>
                  <a:pt x="1082" y="1002"/>
                </a:cubicBezTo>
                <a:cubicBezTo>
                  <a:pt x="1109" y="1002"/>
                  <a:pt x="1064" y="754"/>
                  <a:pt x="1055" y="515"/>
                </a:cubicBezTo>
                <a:cubicBezTo>
                  <a:pt x="1038" y="71"/>
                  <a:pt x="1064" y="0"/>
                  <a:pt x="1171" y="0"/>
                </a:cubicBezTo>
                <a:cubicBezTo>
                  <a:pt x="1269" y="0"/>
                  <a:pt x="1286" y="62"/>
                  <a:pt x="1304" y="515"/>
                </a:cubicBezTo>
                <a:cubicBezTo>
                  <a:pt x="1313" y="745"/>
                  <a:pt x="1331" y="984"/>
                  <a:pt x="1358" y="984"/>
                </a:cubicBezTo>
                <a:cubicBezTo>
                  <a:pt x="1383" y="984"/>
                  <a:pt x="1410" y="762"/>
                  <a:pt x="1402" y="515"/>
                </a:cubicBezTo>
                <a:cubicBezTo>
                  <a:pt x="1393" y="52"/>
                  <a:pt x="1473" y="79"/>
                  <a:pt x="1526" y="79"/>
                </a:cubicBezTo>
                <a:cubicBezTo>
                  <a:pt x="1570" y="79"/>
                  <a:pt x="1659" y="97"/>
                  <a:pt x="1659" y="540"/>
                </a:cubicBezTo>
                <a:cubicBezTo>
                  <a:pt x="1649" y="797"/>
                  <a:pt x="1659" y="1019"/>
                  <a:pt x="1703" y="1019"/>
                </a:cubicBezTo>
                <a:cubicBezTo>
                  <a:pt x="1721" y="1019"/>
                  <a:pt x="1757" y="807"/>
                  <a:pt x="1757" y="612"/>
                </a:cubicBezTo>
                <a:cubicBezTo>
                  <a:pt x="1757" y="274"/>
                  <a:pt x="1827" y="274"/>
                  <a:pt x="1880" y="274"/>
                </a:cubicBezTo>
                <a:cubicBezTo>
                  <a:pt x="1925" y="274"/>
                  <a:pt x="1952" y="336"/>
                  <a:pt x="1960" y="674"/>
                </a:cubicBezTo>
                <a:cubicBezTo>
                  <a:pt x="1960" y="940"/>
                  <a:pt x="1925" y="1321"/>
                  <a:pt x="1925" y="1552"/>
                </a:cubicBezTo>
                <a:cubicBezTo>
                  <a:pt x="1925" y="2111"/>
                  <a:pt x="1748" y="2120"/>
                  <a:pt x="1748" y="2306"/>
                </a:cubicBezTo>
                <a:cubicBezTo>
                  <a:pt x="985" y="2306"/>
                  <a:pt x="985" y="2306"/>
                  <a:pt x="985" y="2306"/>
                </a:cubicBezTo>
                <a:cubicBezTo>
                  <a:pt x="968" y="2252"/>
                  <a:pt x="914" y="2217"/>
                  <a:pt x="790" y="2093"/>
                </a:cubicBezTo>
                <a:cubicBezTo>
                  <a:pt x="665" y="1968"/>
                  <a:pt x="381" y="1721"/>
                  <a:pt x="150" y="1667"/>
                </a:cubicBezTo>
                <a:cubicBezTo>
                  <a:pt x="0" y="1640"/>
                  <a:pt x="71" y="1499"/>
                  <a:pt x="150" y="1455"/>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dirty="0"/>
          </a:p>
        </p:txBody>
      </p:sp>
      <p:sp>
        <p:nvSpPr>
          <p:cNvPr id="27" name="TextBox 96">
            <a:extLst>
              <a:ext uri="{FF2B5EF4-FFF2-40B4-BE49-F238E27FC236}">
                <a16:creationId xmlns:a16="http://schemas.microsoft.com/office/drawing/2014/main" id="{1BA46131-B35C-413E-849F-19AFD37CA367}"/>
              </a:ext>
            </a:extLst>
          </p:cNvPr>
          <p:cNvSpPr txBox="1">
            <a:spLocks noChangeArrowheads="1"/>
          </p:cNvSpPr>
          <p:nvPr/>
        </p:nvSpPr>
        <p:spPr bwMode="auto">
          <a:xfrm>
            <a:off x="965240" y="1612195"/>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10000"/>
              </a:lnSpc>
            </a:pPr>
            <a:r>
              <a:rPr lang="en-US" altLang="es-MX" sz="1200" dirty="0">
                <a:latin typeface="+mn-lt"/>
                <a:cs typeface="Calibri Light" panose="020F0302020204030204" pitchFamily="34" charset="0"/>
              </a:rPr>
              <a:t>Lorem ipsum dolor sit amet, consectetur adipiscing elit. Aliquam tincidunt</a:t>
            </a:r>
          </a:p>
        </p:txBody>
      </p:sp>
      <p:sp>
        <p:nvSpPr>
          <p:cNvPr id="29" name="TextBox 96">
            <a:extLst>
              <a:ext uri="{FF2B5EF4-FFF2-40B4-BE49-F238E27FC236}">
                <a16:creationId xmlns:a16="http://schemas.microsoft.com/office/drawing/2014/main" id="{C79D5DB5-621B-42F1-AFB6-A27D19AA0BC1}"/>
              </a:ext>
            </a:extLst>
          </p:cNvPr>
          <p:cNvSpPr txBox="1">
            <a:spLocks noChangeArrowheads="1"/>
          </p:cNvSpPr>
          <p:nvPr/>
        </p:nvSpPr>
        <p:spPr bwMode="auto">
          <a:xfrm>
            <a:off x="1002489" y="2410607"/>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10000"/>
              </a:lnSpc>
            </a:pPr>
            <a:r>
              <a:rPr lang="en-US" altLang="es-MX" sz="1200" dirty="0">
                <a:latin typeface="+mn-lt"/>
                <a:cs typeface="Calibri Light" panose="020F0302020204030204" pitchFamily="34" charset="0"/>
              </a:rPr>
              <a:t>Lorem ipsum dolor sit amet, consectetur adipiscing elit. Aliquam tincidunt</a:t>
            </a:r>
          </a:p>
        </p:txBody>
      </p:sp>
      <p:sp>
        <p:nvSpPr>
          <p:cNvPr id="30" name="TextBox 96">
            <a:extLst>
              <a:ext uri="{FF2B5EF4-FFF2-40B4-BE49-F238E27FC236}">
                <a16:creationId xmlns:a16="http://schemas.microsoft.com/office/drawing/2014/main" id="{5688E1DA-1200-4338-88D3-2025B0A6BF4D}"/>
              </a:ext>
            </a:extLst>
          </p:cNvPr>
          <p:cNvSpPr txBox="1">
            <a:spLocks noChangeArrowheads="1"/>
          </p:cNvSpPr>
          <p:nvPr/>
        </p:nvSpPr>
        <p:spPr bwMode="auto">
          <a:xfrm>
            <a:off x="1018884" y="3347508"/>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10000"/>
              </a:lnSpc>
            </a:pPr>
            <a:r>
              <a:rPr lang="en-US" altLang="es-MX" sz="1200" dirty="0">
                <a:latin typeface="+mn-lt"/>
                <a:cs typeface="Calibri Light" panose="020F0302020204030204" pitchFamily="34" charset="0"/>
              </a:rPr>
              <a:t>Lorem ipsum dolor sit amet, consectetur adipiscing elit. Aliquam tincidunt</a:t>
            </a:r>
          </a:p>
        </p:txBody>
      </p:sp>
      <p:sp>
        <p:nvSpPr>
          <p:cNvPr id="31" name="TextBox 96">
            <a:extLst>
              <a:ext uri="{FF2B5EF4-FFF2-40B4-BE49-F238E27FC236}">
                <a16:creationId xmlns:a16="http://schemas.microsoft.com/office/drawing/2014/main" id="{2C0C562A-E110-4961-8863-A498F2D0850D}"/>
              </a:ext>
            </a:extLst>
          </p:cNvPr>
          <p:cNvSpPr txBox="1">
            <a:spLocks noChangeArrowheads="1"/>
          </p:cNvSpPr>
          <p:nvPr/>
        </p:nvSpPr>
        <p:spPr bwMode="auto">
          <a:xfrm>
            <a:off x="1056133" y="4145920"/>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10000"/>
              </a:lnSpc>
            </a:pPr>
            <a:r>
              <a:rPr lang="en-US" altLang="es-MX" sz="1200" dirty="0">
                <a:latin typeface="+mn-lt"/>
                <a:cs typeface="Calibri Light" panose="020F0302020204030204" pitchFamily="34" charset="0"/>
              </a:rPr>
              <a:t>Lorem ipsum dolor sit amet, consectetur adipiscing elit. Aliquam tincidunt</a:t>
            </a:r>
          </a:p>
        </p:txBody>
      </p:sp>
      <p:sp>
        <p:nvSpPr>
          <p:cNvPr id="32" name="TextBox 96">
            <a:extLst>
              <a:ext uri="{FF2B5EF4-FFF2-40B4-BE49-F238E27FC236}">
                <a16:creationId xmlns:a16="http://schemas.microsoft.com/office/drawing/2014/main" id="{8A99A9F8-E7C5-4628-85A8-EE816AD0F40E}"/>
              </a:ext>
            </a:extLst>
          </p:cNvPr>
          <p:cNvSpPr txBox="1">
            <a:spLocks noChangeArrowheads="1"/>
          </p:cNvSpPr>
          <p:nvPr/>
        </p:nvSpPr>
        <p:spPr bwMode="auto">
          <a:xfrm>
            <a:off x="9142549" y="1654129"/>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200" dirty="0">
                <a:latin typeface="+mn-lt"/>
                <a:cs typeface="Calibri Light" panose="020F0302020204030204" pitchFamily="34" charset="0"/>
              </a:rPr>
              <a:t>Lorem ipsum dolor sit amet, consectetur adipiscing elit. Aliquam tincidunt</a:t>
            </a:r>
          </a:p>
        </p:txBody>
      </p:sp>
      <p:sp>
        <p:nvSpPr>
          <p:cNvPr id="33" name="TextBox 96">
            <a:extLst>
              <a:ext uri="{FF2B5EF4-FFF2-40B4-BE49-F238E27FC236}">
                <a16:creationId xmlns:a16="http://schemas.microsoft.com/office/drawing/2014/main" id="{45B02BC8-E0D2-47D4-A8E6-31973CE3F7DD}"/>
              </a:ext>
            </a:extLst>
          </p:cNvPr>
          <p:cNvSpPr txBox="1">
            <a:spLocks noChangeArrowheads="1"/>
          </p:cNvSpPr>
          <p:nvPr/>
        </p:nvSpPr>
        <p:spPr bwMode="auto">
          <a:xfrm>
            <a:off x="9179798" y="2452541"/>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200" dirty="0">
                <a:latin typeface="+mn-lt"/>
                <a:cs typeface="Calibri Light" panose="020F0302020204030204" pitchFamily="34" charset="0"/>
              </a:rPr>
              <a:t>Lorem ipsum dolor sit amet, consectetur adipiscing elit. Aliquam tincidunt</a:t>
            </a:r>
          </a:p>
        </p:txBody>
      </p:sp>
      <p:sp>
        <p:nvSpPr>
          <p:cNvPr id="34" name="TextBox 96">
            <a:extLst>
              <a:ext uri="{FF2B5EF4-FFF2-40B4-BE49-F238E27FC236}">
                <a16:creationId xmlns:a16="http://schemas.microsoft.com/office/drawing/2014/main" id="{D987F1A1-F29E-4622-88A7-9E4089B11640}"/>
              </a:ext>
            </a:extLst>
          </p:cNvPr>
          <p:cNvSpPr txBox="1">
            <a:spLocks noChangeArrowheads="1"/>
          </p:cNvSpPr>
          <p:nvPr/>
        </p:nvSpPr>
        <p:spPr bwMode="auto">
          <a:xfrm>
            <a:off x="9196193" y="3389442"/>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200" dirty="0">
                <a:latin typeface="+mn-lt"/>
                <a:cs typeface="Calibri Light" panose="020F0302020204030204" pitchFamily="34" charset="0"/>
              </a:rPr>
              <a:t>Lorem ipsum dolor sit amet, consectetur adipiscing elit. Aliquam tincidunt</a:t>
            </a:r>
          </a:p>
        </p:txBody>
      </p:sp>
      <p:sp>
        <p:nvSpPr>
          <p:cNvPr id="35" name="TextBox 96">
            <a:extLst>
              <a:ext uri="{FF2B5EF4-FFF2-40B4-BE49-F238E27FC236}">
                <a16:creationId xmlns:a16="http://schemas.microsoft.com/office/drawing/2014/main" id="{B69B6980-6DB7-487F-95EB-356AD1DF8C0E}"/>
              </a:ext>
            </a:extLst>
          </p:cNvPr>
          <p:cNvSpPr txBox="1">
            <a:spLocks noChangeArrowheads="1"/>
          </p:cNvSpPr>
          <p:nvPr/>
        </p:nvSpPr>
        <p:spPr bwMode="auto">
          <a:xfrm>
            <a:off x="9233442" y="4187854"/>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200" dirty="0">
                <a:latin typeface="+mn-lt"/>
                <a:cs typeface="Calibri Light" panose="020F0302020204030204" pitchFamily="34" charset="0"/>
              </a:rPr>
              <a:t>Lorem ipsum dolor sit amet, consectetur adipiscing elit. Aliquam tincidunt</a:t>
            </a:r>
          </a:p>
        </p:txBody>
      </p:sp>
    </p:spTree>
    <p:extLst>
      <p:ext uri="{BB962C8B-B14F-4D97-AF65-F5344CB8AC3E}">
        <p14:creationId xmlns:p14="http://schemas.microsoft.com/office/powerpoint/2010/main" val="4027201870"/>
      </p:ext>
    </p:extLst>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D9B8008B-4425-472C-8594-314B04608353}"/>
              </a:ext>
            </a:extLst>
          </p:cNvPr>
          <p:cNvSpPr>
            <a:spLocks noGrp="1"/>
          </p:cNvSpPr>
          <p:nvPr>
            <p:ph type="title"/>
          </p:nvPr>
        </p:nvSpPr>
        <p:spPr/>
        <p:txBody>
          <a:bodyPr/>
          <a:lstStyle/>
          <a:p>
            <a:r>
              <a:rPr lang="es-PE" dirty="0"/>
              <a:t>Infographic Style</a:t>
            </a:r>
          </a:p>
        </p:txBody>
      </p:sp>
      <p:grpSp>
        <p:nvGrpSpPr>
          <p:cNvPr id="35" name="Group 2">
            <a:extLst>
              <a:ext uri="{FF2B5EF4-FFF2-40B4-BE49-F238E27FC236}">
                <a16:creationId xmlns:a16="http://schemas.microsoft.com/office/drawing/2014/main" id="{4F05D5E8-28E5-4EB6-B1AE-00301E43C19D}"/>
              </a:ext>
            </a:extLst>
          </p:cNvPr>
          <p:cNvGrpSpPr>
            <a:grpSpLocks noChangeAspect="1"/>
          </p:cNvGrpSpPr>
          <p:nvPr/>
        </p:nvGrpSpPr>
        <p:grpSpPr>
          <a:xfrm>
            <a:off x="6347026" y="2148851"/>
            <a:ext cx="1109955" cy="3960000"/>
            <a:chOff x="3303186" y="2057490"/>
            <a:chExt cx="1009050" cy="3600000"/>
          </a:xfrm>
        </p:grpSpPr>
        <p:sp>
          <p:nvSpPr>
            <p:cNvPr id="36" name="Freeform 9">
              <a:extLst>
                <a:ext uri="{FF2B5EF4-FFF2-40B4-BE49-F238E27FC236}">
                  <a16:creationId xmlns:a16="http://schemas.microsoft.com/office/drawing/2014/main" id="{24ABDE12-30F7-45F4-9B25-D4940B433B5A}"/>
                </a:ext>
              </a:extLst>
            </p:cNvPr>
            <p:cNvSpPr>
              <a:spLocks noChangeAspect="1"/>
            </p:cNvSpPr>
            <p:nvPr/>
          </p:nvSpPr>
          <p:spPr bwMode="auto">
            <a:xfrm>
              <a:off x="3636908" y="2057490"/>
              <a:ext cx="341606" cy="360000"/>
            </a:xfrm>
            <a:custGeom>
              <a:avLst/>
              <a:gdLst/>
              <a:ahLst/>
              <a:cxnLst/>
              <a:rect l="l" t="t" r="r" b="b"/>
              <a:pathLst>
                <a:path w="341606" h="360000">
                  <a:moveTo>
                    <a:pt x="119562" y="0"/>
                  </a:moveTo>
                  <a:lnTo>
                    <a:pt x="166861" y="3942"/>
                  </a:lnTo>
                  <a:lnTo>
                    <a:pt x="207591" y="15766"/>
                  </a:lnTo>
                  <a:lnTo>
                    <a:pt x="240438" y="35475"/>
                  </a:lnTo>
                  <a:lnTo>
                    <a:pt x="269343" y="59124"/>
                  </a:lnTo>
                  <a:lnTo>
                    <a:pt x="292993" y="90657"/>
                  </a:lnTo>
                  <a:lnTo>
                    <a:pt x="312701" y="123504"/>
                  </a:lnTo>
                  <a:lnTo>
                    <a:pt x="324525" y="161606"/>
                  </a:lnTo>
                  <a:lnTo>
                    <a:pt x="324525" y="240438"/>
                  </a:lnTo>
                  <a:lnTo>
                    <a:pt x="341606" y="262774"/>
                  </a:lnTo>
                  <a:lnTo>
                    <a:pt x="333723" y="290365"/>
                  </a:lnTo>
                  <a:lnTo>
                    <a:pt x="324525" y="315329"/>
                  </a:lnTo>
                  <a:lnTo>
                    <a:pt x="310073" y="336351"/>
                  </a:lnTo>
                  <a:lnTo>
                    <a:pt x="298248" y="356059"/>
                  </a:lnTo>
                  <a:lnTo>
                    <a:pt x="295538" y="360000"/>
                  </a:lnTo>
                  <a:lnTo>
                    <a:pt x="59190" y="360000"/>
                  </a:lnTo>
                  <a:lnTo>
                    <a:pt x="44672" y="342920"/>
                  </a:lnTo>
                  <a:lnTo>
                    <a:pt x="23650" y="316642"/>
                  </a:lnTo>
                  <a:lnTo>
                    <a:pt x="6570" y="290365"/>
                  </a:lnTo>
                  <a:lnTo>
                    <a:pt x="0" y="266715"/>
                  </a:lnTo>
                  <a:lnTo>
                    <a:pt x="6570" y="250949"/>
                  </a:lnTo>
                  <a:lnTo>
                    <a:pt x="6570" y="228613"/>
                  </a:lnTo>
                  <a:lnTo>
                    <a:pt x="2628" y="202336"/>
                  </a:lnTo>
                  <a:lnTo>
                    <a:pt x="2628" y="178686"/>
                  </a:lnTo>
                  <a:lnTo>
                    <a:pt x="3942" y="152409"/>
                  </a:lnTo>
                  <a:lnTo>
                    <a:pt x="18394" y="109051"/>
                  </a:lnTo>
                  <a:lnTo>
                    <a:pt x="42044" y="70949"/>
                  </a:lnTo>
                  <a:lnTo>
                    <a:pt x="70949" y="35475"/>
                  </a:lnTo>
                  <a:lnTo>
                    <a:pt x="97226" y="3942"/>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37" name="Freeform 9">
              <a:extLst>
                <a:ext uri="{FF2B5EF4-FFF2-40B4-BE49-F238E27FC236}">
                  <a16:creationId xmlns:a16="http://schemas.microsoft.com/office/drawing/2014/main" id="{E9C9BD73-DF11-4FBC-BBAA-0E23F1818E67}"/>
                </a:ext>
              </a:extLst>
            </p:cNvPr>
            <p:cNvSpPr>
              <a:spLocks noChangeAspect="1"/>
            </p:cNvSpPr>
            <p:nvPr/>
          </p:nvSpPr>
          <p:spPr bwMode="auto">
            <a:xfrm>
              <a:off x="3403185" y="2417490"/>
              <a:ext cx="809052" cy="360000"/>
            </a:xfrm>
            <a:custGeom>
              <a:avLst/>
              <a:gdLst/>
              <a:ahLst/>
              <a:cxnLst/>
              <a:rect l="l" t="t" r="r" b="b"/>
              <a:pathLst>
                <a:path w="809052" h="360000">
                  <a:moveTo>
                    <a:pt x="287408" y="0"/>
                  </a:moveTo>
                  <a:lnTo>
                    <a:pt x="523757" y="0"/>
                  </a:lnTo>
                  <a:lnTo>
                    <a:pt x="512014" y="17080"/>
                  </a:lnTo>
                  <a:lnTo>
                    <a:pt x="500189" y="38102"/>
                  </a:lnTo>
                  <a:lnTo>
                    <a:pt x="494933" y="64380"/>
                  </a:lnTo>
                  <a:lnTo>
                    <a:pt x="493619" y="98540"/>
                  </a:lnTo>
                  <a:lnTo>
                    <a:pt x="500189" y="139270"/>
                  </a:lnTo>
                  <a:lnTo>
                    <a:pt x="531722" y="151095"/>
                  </a:lnTo>
                  <a:lnTo>
                    <a:pt x="569824" y="165548"/>
                  </a:lnTo>
                  <a:lnTo>
                    <a:pt x="610554" y="177372"/>
                  </a:lnTo>
                  <a:lnTo>
                    <a:pt x="651284" y="191825"/>
                  </a:lnTo>
                  <a:lnTo>
                    <a:pt x="690700" y="206278"/>
                  </a:lnTo>
                  <a:lnTo>
                    <a:pt x="727488" y="224672"/>
                  </a:lnTo>
                  <a:lnTo>
                    <a:pt x="756393" y="244380"/>
                  </a:lnTo>
                  <a:lnTo>
                    <a:pt x="780042" y="270657"/>
                  </a:lnTo>
                  <a:lnTo>
                    <a:pt x="798437" y="311387"/>
                  </a:lnTo>
                  <a:lnTo>
                    <a:pt x="808948" y="356059"/>
                  </a:lnTo>
                  <a:lnTo>
                    <a:pt x="809052" y="360000"/>
                  </a:lnTo>
                  <a:lnTo>
                    <a:pt x="0" y="360000"/>
                  </a:lnTo>
                  <a:lnTo>
                    <a:pt x="919" y="350803"/>
                  </a:lnTo>
                  <a:lnTo>
                    <a:pt x="12744" y="306132"/>
                  </a:lnTo>
                  <a:lnTo>
                    <a:pt x="32452" y="265402"/>
                  </a:lnTo>
                  <a:lnTo>
                    <a:pt x="56102" y="241752"/>
                  </a:lnTo>
                  <a:lnTo>
                    <a:pt x="85007" y="224672"/>
                  </a:lnTo>
                  <a:lnTo>
                    <a:pt x="117853" y="212847"/>
                  </a:lnTo>
                  <a:lnTo>
                    <a:pt x="155956" y="203650"/>
                  </a:lnTo>
                  <a:lnTo>
                    <a:pt x="194058" y="193139"/>
                  </a:lnTo>
                  <a:lnTo>
                    <a:pt x="232160" y="181314"/>
                  </a:lnTo>
                  <a:lnTo>
                    <a:pt x="263693" y="169489"/>
                  </a:lnTo>
                  <a:lnTo>
                    <a:pt x="292598" y="151095"/>
                  </a:lnTo>
                  <a:lnTo>
                    <a:pt x="310992" y="127445"/>
                  </a:lnTo>
                  <a:lnTo>
                    <a:pt x="325444" y="95913"/>
                  </a:lnTo>
                  <a:lnTo>
                    <a:pt x="322817" y="67007"/>
                  </a:lnTo>
                  <a:lnTo>
                    <a:pt x="313620" y="38102"/>
                  </a:lnTo>
                  <a:lnTo>
                    <a:pt x="295226" y="9197"/>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38" name="Freeform 9">
              <a:extLst>
                <a:ext uri="{FF2B5EF4-FFF2-40B4-BE49-F238E27FC236}">
                  <a16:creationId xmlns:a16="http://schemas.microsoft.com/office/drawing/2014/main" id="{813DC66B-21A7-472A-93C3-7F02932B4221}"/>
                </a:ext>
              </a:extLst>
            </p:cNvPr>
            <p:cNvSpPr>
              <a:spLocks noChangeAspect="1"/>
            </p:cNvSpPr>
            <p:nvPr/>
          </p:nvSpPr>
          <p:spPr bwMode="auto">
            <a:xfrm>
              <a:off x="3372324" y="2777490"/>
              <a:ext cx="870775" cy="360000"/>
            </a:xfrm>
            <a:custGeom>
              <a:avLst/>
              <a:gdLst/>
              <a:ahLst/>
              <a:cxnLst/>
              <a:rect l="l" t="t" r="r" b="b"/>
              <a:pathLst>
                <a:path w="870775" h="360000">
                  <a:moveTo>
                    <a:pt x="29253" y="0"/>
                  </a:moveTo>
                  <a:lnTo>
                    <a:pt x="838304" y="0"/>
                  </a:lnTo>
                  <a:lnTo>
                    <a:pt x="839514" y="45986"/>
                  </a:lnTo>
                  <a:lnTo>
                    <a:pt x="842142" y="98540"/>
                  </a:lnTo>
                  <a:lnTo>
                    <a:pt x="842142" y="153723"/>
                  </a:lnTo>
                  <a:lnTo>
                    <a:pt x="850025" y="208905"/>
                  </a:lnTo>
                  <a:lnTo>
                    <a:pt x="864478" y="306132"/>
                  </a:lnTo>
                  <a:lnTo>
                    <a:pt x="870775" y="360000"/>
                  </a:lnTo>
                  <a:lnTo>
                    <a:pt x="729003" y="360000"/>
                  </a:lnTo>
                  <a:lnTo>
                    <a:pt x="725208" y="342920"/>
                  </a:lnTo>
                  <a:lnTo>
                    <a:pt x="719953" y="316643"/>
                  </a:lnTo>
                  <a:lnTo>
                    <a:pt x="718639" y="287737"/>
                  </a:lnTo>
                  <a:lnTo>
                    <a:pt x="713383" y="258832"/>
                  </a:lnTo>
                  <a:lnTo>
                    <a:pt x="704186" y="235183"/>
                  </a:lnTo>
                  <a:lnTo>
                    <a:pt x="692361" y="218102"/>
                  </a:lnTo>
                  <a:lnTo>
                    <a:pt x="684478" y="253577"/>
                  </a:lnTo>
                  <a:lnTo>
                    <a:pt x="675281" y="287737"/>
                  </a:lnTo>
                  <a:lnTo>
                    <a:pt x="660829" y="320584"/>
                  </a:lnTo>
                  <a:lnTo>
                    <a:pt x="646376" y="357372"/>
                  </a:lnTo>
                  <a:lnTo>
                    <a:pt x="645561" y="360000"/>
                  </a:lnTo>
                  <a:lnTo>
                    <a:pt x="225857" y="360000"/>
                  </a:lnTo>
                  <a:lnTo>
                    <a:pt x="214114" y="331095"/>
                  </a:lnTo>
                  <a:lnTo>
                    <a:pt x="197033" y="290365"/>
                  </a:lnTo>
                  <a:lnTo>
                    <a:pt x="182581" y="252263"/>
                  </a:lnTo>
                  <a:lnTo>
                    <a:pt x="170756" y="214161"/>
                  </a:lnTo>
                  <a:lnTo>
                    <a:pt x="166814" y="214161"/>
                  </a:lnTo>
                  <a:lnTo>
                    <a:pt x="154990" y="290365"/>
                  </a:lnTo>
                  <a:lnTo>
                    <a:pt x="138824" y="360000"/>
                  </a:lnTo>
                  <a:lnTo>
                    <a:pt x="0" y="360000"/>
                  </a:lnTo>
                  <a:lnTo>
                    <a:pt x="13092" y="266716"/>
                  </a:lnTo>
                  <a:lnTo>
                    <a:pt x="20975" y="211533"/>
                  </a:lnTo>
                  <a:lnTo>
                    <a:pt x="23603" y="153723"/>
                  </a:lnTo>
                  <a:lnTo>
                    <a:pt x="23603" y="98540"/>
                  </a:lnTo>
                  <a:lnTo>
                    <a:pt x="24917" y="43358"/>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39" name="Freeform 9">
              <a:extLst>
                <a:ext uri="{FF2B5EF4-FFF2-40B4-BE49-F238E27FC236}">
                  <a16:creationId xmlns:a16="http://schemas.microsoft.com/office/drawing/2014/main" id="{DB6204F1-3390-4588-BFAD-59023ED26840}"/>
                </a:ext>
              </a:extLst>
            </p:cNvPr>
            <p:cNvSpPr>
              <a:spLocks noChangeAspect="1"/>
            </p:cNvSpPr>
            <p:nvPr/>
          </p:nvSpPr>
          <p:spPr bwMode="auto">
            <a:xfrm>
              <a:off x="3335656" y="3137490"/>
              <a:ext cx="944111" cy="360000"/>
            </a:xfrm>
            <a:custGeom>
              <a:avLst/>
              <a:gdLst/>
              <a:ahLst/>
              <a:cxnLst/>
              <a:rect l="l" t="t" r="r" b="b"/>
              <a:pathLst>
                <a:path w="944111" h="360000">
                  <a:moveTo>
                    <a:pt x="768466" y="0"/>
                  </a:moveTo>
                  <a:lnTo>
                    <a:pt x="910237" y="0"/>
                  </a:lnTo>
                  <a:lnTo>
                    <a:pt x="915766" y="47299"/>
                  </a:lnTo>
                  <a:lnTo>
                    <a:pt x="927591" y="143212"/>
                  </a:lnTo>
                  <a:lnTo>
                    <a:pt x="942043" y="233869"/>
                  </a:lnTo>
                  <a:lnTo>
                    <a:pt x="944111" y="360000"/>
                  </a:lnTo>
                  <a:lnTo>
                    <a:pt x="814598" y="360000"/>
                  </a:lnTo>
                  <a:lnTo>
                    <a:pt x="810656" y="147154"/>
                  </a:lnTo>
                  <a:lnTo>
                    <a:pt x="769926" y="6570"/>
                  </a:lnTo>
                  <a:close/>
                  <a:moveTo>
                    <a:pt x="265319" y="0"/>
                  </a:moveTo>
                  <a:lnTo>
                    <a:pt x="685024" y="0"/>
                  </a:lnTo>
                  <a:lnTo>
                    <a:pt x="674014" y="35475"/>
                  </a:lnTo>
                  <a:lnTo>
                    <a:pt x="667445" y="76205"/>
                  </a:lnTo>
                  <a:lnTo>
                    <a:pt x="667445" y="118248"/>
                  </a:lnTo>
                  <a:lnTo>
                    <a:pt x="674014" y="164234"/>
                  </a:lnTo>
                  <a:lnTo>
                    <a:pt x="688467" y="211533"/>
                  </a:lnTo>
                  <a:lnTo>
                    <a:pt x="706861" y="257518"/>
                  </a:lnTo>
                  <a:lnTo>
                    <a:pt x="729197" y="302190"/>
                  </a:lnTo>
                  <a:lnTo>
                    <a:pt x="752846" y="350803"/>
                  </a:lnTo>
                  <a:lnTo>
                    <a:pt x="756934" y="360000"/>
                  </a:lnTo>
                  <a:lnTo>
                    <a:pt x="195391" y="360000"/>
                  </a:lnTo>
                  <a:lnTo>
                    <a:pt x="220730" y="300876"/>
                  </a:lnTo>
                  <a:lnTo>
                    <a:pt x="250949" y="231241"/>
                  </a:lnTo>
                  <a:lnTo>
                    <a:pt x="274599" y="158978"/>
                  </a:lnTo>
                  <a:lnTo>
                    <a:pt x="282482" y="109051"/>
                  </a:lnTo>
                  <a:lnTo>
                    <a:pt x="279854" y="61752"/>
                  </a:lnTo>
                  <a:lnTo>
                    <a:pt x="270657" y="13139"/>
                  </a:lnTo>
                  <a:close/>
                  <a:moveTo>
                    <a:pt x="39463" y="0"/>
                  </a:moveTo>
                  <a:lnTo>
                    <a:pt x="178287" y="0"/>
                  </a:lnTo>
                  <a:lnTo>
                    <a:pt x="177372" y="3942"/>
                  </a:lnTo>
                  <a:lnTo>
                    <a:pt x="155037" y="73577"/>
                  </a:lnTo>
                  <a:lnTo>
                    <a:pt x="139270" y="143212"/>
                  </a:lnTo>
                  <a:lnTo>
                    <a:pt x="131387" y="193139"/>
                  </a:lnTo>
                  <a:lnTo>
                    <a:pt x="131387" y="240438"/>
                  </a:lnTo>
                  <a:lnTo>
                    <a:pt x="134015" y="287737"/>
                  </a:lnTo>
                  <a:lnTo>
                    <a:pt x="134015" y="336351"/>
                  </a:lnTo>
                  <a:lnTo>
                    <a:pt x="130432" y="360000"/>
                  </a:lnTo>
                  <a:lnTo>
                    <a:pt x="0" y="360000"/>
                  </a:lnTo>
                  <a:lnTo>
                    <a:pt x="0" y="281168"/>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0" name="Freeform 9">
              <a:extLst>
                <a:ext uri="{FF2B5EF4-FFF2-40B4-BE49-F238E27FC236}">
                  <a16:creationId xmlns:a16="http://schemas.microsoft.com/office/drawing/2014/main" id="{654922F3-147B-438A-B9E7-4039622BCFEC}"/>
                </a:ext>
              </a:extLst>
            </p:cNvPr>
            <p:cNvSpPr>
              <a:spLocks noChangeAspect="1"/>
            </p:cNvSpPr>
            <p:nvPr/>
          </p:nvSpPr>
          <p:spPr bwMode="auto">
            <a:xfrm>
              <a:off x="3307403" y="3497490"/>
              <a:ext cx="1000616" cy="360000"/>
            </a:xfrm>
            <a:custGeom>
              <a:avLst/>
              <a:gdLst/>
              <a:ahLst/>
              <a:cxnLst/>
              <a:rect l="l" t="t" r="r" b="b"/>
              <a:pathLst>
                <a:path w="1000616" h="360000">
                  <a:moveTo>
                    <a:pt x="841638" y="0"/>
                  </a:moveTo>
                  <a:lnTo>
                    <a:pt x="971151" y="0"/>
                  </a:lnTo>
                  <a:lnTo>
                    <a:pt x="973025" y="114307"/>
                  </a:lnTo>
                  <a:lnTo>
                    <a:pt x="973025" y="224672"/>
                  </a:lnTo>
                  <a:lnTo>
                    <a:pt x="980908" y="250949"/>
                  </a:lnTo>
                  <a:lnTo>
                    <a:pt x="987477" y="282482"/>
                  </a:lnTo>
                  <a:lnTo>
                    <a:pt x="995360" y="315329"/>
                  </a:lnTo>
                  <a:lnTo>
                    <a:pt x="999302" y="350803"/>
                  </a:lnTo>
                  <a:lnTo>
                    <a:pt x="1000616" y="360000"/>
                  </a:lnTo>
                  <a:lnTo>
                    <a:pt x="902076" y="360000"/>
                  </a:lnTo>
                  <a:lnTo>
                    <a:pt x="902076" y="332409"/>
                  </a:lnTo>
                  <a:lnTo>
                    <a:pt x="906017" y="294307"/>
                  </a:lnTo>
                  <a:lnTo>
                    <a:pt x="911273" y="274599"/>
                  </a:lnTo>
                  <a:lnTo>
                    <a:pt x="917842" y="250949"/>
                  </a:lnTo>
                  <a:lnTo>
                    <a:pt x="916528" y="224672"/>
                  </a:lnTo>
                  <a:close/>
                  <a:moveTo>
                    <a:pt x="222431" y="0"/>
                  </a:moveTo>
                  <a:lnTo>
                    <a:pt x="783974" y="0"/>
                  </a:lnTo>
                  <a:lnTo>
                    <a:pt x="800908" y="38102"/>
                  </a:lnTo>
                  <a:lnTo>
                    <a:pt x="820616" y="90657"/>
                  </a:lnTo>
                  <a:lnTo>
                    <a:pt x="835069" y="145840"/>
                  </a:lnTo>
                  <a:lnTo>
                    <a:pt x="844266" y="203650"/>
                  </a:lnTo>
                  <a:lnTo>
                    <a:pt x="846893" y="268029"/>
                  </a:lnTo>
                  <a:lnTo>
                    <a:pt x="837696" y="335037"/>
                  </a:lnTo>
                  <a:lnTo>
                    <a:pt x="833371" y="360000"/>
                  </a:lnTo>
                  <a:lnTo>
                    <a:pt x="164946" y="360000"/>
                  </a:lnTo>
                  <a:lnTo>
                    <a:pt x="163683" y="350803"/>
                  </a:lnTo>
                  <a:lnTo>
                    <a:pt x="158427" y="283796"/>
                  </a:lnTo>
                  <a:lnTo>
                    <a:pt x="158427" y="222044"/>
                  </a:lnTo>
                  <a:lnTo>
                    <a:pt x="166310" y="166862"/>
                  </a:lnTo>
                  <a:lnTo>
                    <a:pt x="187332" y="88029"/>
                  </a:lnTo>
                  <a:lnTo>
                    <a:pt x="216237" y="14453"/>
                  </a:lnTo>
                  <a:close/>
                  <a:moveTo>
                    <a:pt x="27040" y="0"/>
                  </a:moveTo>
                  <a:lnTo>
                    <a:pt x="157471" y="0"/>
                  </a:lnTo>
                  <a:lnTo>
                    <a:pt x="154485" y="19708"/>
                  </a:lnTo>
                  <a:lnTo>
                    <a:pt x="142661" y="64380"/>
                  </a:lnTo>
                  <a:lnTo>
                    <a:pt x="122953" y="111679"/>
                  </a:lnTo>
                  <a:lnTo>
                    <a:pt x="105872" y="166862"/>
                  </a:lnTo>
                  <a:lnTo>
                    <a:pt x="91420" y="224672"/>
                  </a:lnTo>
                  <a:lnTo>
                    <a:pt x="82223" y="282482"/>
                  </a:lnTo>
                  <a:lnTo>
                    <a:pt x="79595" y="344234"/>
                  </a:lnTo>
                  <a:lnTo>
                    <a:pt x="82749" y="360000"/>
                  </a:lnTo>
                  <a:lnTo>
                    <a:pt x="0" y="360000"/>
                  </a:lnTo>
                  <a:lnTo>
                    <a:pt x="763" y="348175"/>
                  </a:lnTo>
                  <a:lnTo>
                    <a:pt x="8646" y="303504"/>
                  </a:lnTo>
                  <a:lnTo>
                    <a:pt x="17843" y="256205"/>
                  </a:lnTo>
                  <a:lnTo>
                    <a:pt x="27040" y="203650"/>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1" name="Freeform 9">
              <a:extLst>
                <a:ext uri="{FF2B5EF4-FFF2-40B4-BE49-F238E27FC236}">
                  <a16:creationId xmlns:a16="http://schemas.microsoft.com/office/drawing/2014/main" id="{1CDE693D-078A-4599-841E-55CA02E74484}"/>
                </a:ext>
              </a:extLst>
            </p:cNvPr>
            <p:cNvSpPr>
              <a:spLocks noChangeAspect="1"/>
            </p:cNvSpPr>
            <p:nvPr/>
          </p:nvSpPr>
          <p:spPr bwMode="auto">
            <a:xfrm>
              <a:off x="3303186" y="3857490"/>
              <a:ext cx="1009050" cy="360000"/>
            </a:xfrm>
            <a:custGeom>
              <a:avLst/>
              <a:gdLst/>
              <a:ahLst/>
              <a:cxnLst/>
              <a:rect l="l" t="t" r="r" b="b"/>
              <a:pathLst>
                <a:path w="1009050" h="360000">
                  <a:moveTo>
                    <a:pt x="903941" y="0"/>
                  </a:moveTo>
                  <a:lnTo>
                    <a:pt x="1002481" y="0"/>
                  </a:lnTo>
                  <a:lnTo>
                    <a:pt x="1006422" y="27591"/>
                  </a:lnTo>
                  <a:lnTo>
                    <a:pt x="1009050" y="60438"/>
                  </a:lnTo>
                  <a:lnTo>
                    <a:pt x="1003795" y="91971"/>
                  </a:lnTo>
                  <a:lnTo>
                    <a:pt x="994598" y="115621"/>
                  </a:lnTo>
                  <a:lnTo>
                    <a:pt x="974890" y="136643"/>
                  </a:lnTo>
                  <a:lnTo>
                    <a:pt x="948612" y="148467"/>
                  </a:lnTo>
                  <a:lnTo>
                    <a:pt x="936788" y="141898"/>
                  </a:lnTo>
                  <a:lnTo>
                    <a:pt x="918393" y="141898"/>
                  </a:lnTo>
                  <a:lnTo>
                    <a:pt x="896058" y="144526"/>
                  </a:lnTo>
                  <a:lnTo>
                    <a:pt x="877663" y="144526"/>
                  </a:lnTo>
                  <a:lnTo>
                    <a:pt x="865839" y="95913"/>
                  </a:lnTo>
                  <a:lnTo>
                    <a:pt x="889488" y="74891"/>
                  </a:lnTo>
                  <a:lnTo>
                    <a:pt x="901313" y="53869"/>
                  </a:lnTo>
                  <a:lnTo>
                    <a:pt x="903941" y="31533"/>
                  </a:lnTo>
                  <a:lnTo>
                    <a:pt x="903941" y="2628"/>
                  </a:lnTo>
                  <a:close/>
                  <a:moveTo>
                    <a:pt x="166810" y="0"/>
                  </a:moveTo>
                  <a:lnTo>
                    <a:pt x="835236" y="0"/>
                  </a:lnTo>
                  <a:lnTo>
                    <a:pt x="772866" y="360000"/>
                  </a:lnTo>
                  <a:lnTo>
                    <a:pt x="545518" y="360000"/>
                  </a:lnTo>
                  <a:lnTo>
                    <a:pt x="533430" y="299562"/>
                  </a:lnTo>
                  <a:lnTo>
                    <a:pt x="518978" y="191825"/>
                  </a:lnTo>
                  <a:lnTo>
                    <a:pt x="509781" y="80146"/>
                  </a:lnTo>
                  <a:lnTo>
                    <a:pt x="501897" y="80146"/>
                  </a:lnTo>
                  <a:lnTo>
                    <a:pt x="501897" y="86716"/>
                  </a:lnTo>
                  <a:lnTo>
                    <a:pt x="467177" y="360000"/>
                  </a:lnTo>
                  <a:lnTo>
                    <a:pt x="239309" y="360000"/>
                  </a:lnTo>
                  <a:lnTo>
                    <a:pt x="239124" y="358686"/>
                  </a:lnTo>
                  <a:lnTo>
                    <a:pt x="229927" y="311387"/>
                  </a:lnTo>
                  <a:lnTo>
                    <a:pt x="218102" y="256205"/>
                  </a:lnTo>
                  <a:lnTo>
                    <a:pt x="203650" y="194453"/>
                  </a:lnTo>
                  <a:lnTo>
                    <a:pt x="189197" y="127446"/>
                  </a:lnTo>
                  <a:lnTo>
                    <a:pt x="174745" y="57810"/>
                  </a:lnTo>
                  <a:close/>
                  <a:moveTo>
                    <a:pt x="1865" y="0"/>
                  </a:moveTo>
                  <a:lnTo>
                    <a:pt x="84613" y="0"/>
                  </a:lnTo>
                  <a:lnTo>
                    <a:pt x="93285" y="43358"/>
                  </a:lnTo>
                  <a:lnTo>
                    <a:pt x="141898" y="106424"/>
                  </a:lnTo>
                  <a:lnTo>
                    <a:pt x="136642" y="112993"/>
                  </a:lnTo>
                  <a:lnTo>
                    <a:pt x="131387" y="118248"/>
                  </a:lnTo>
                  <a:lnTo>
                    <a:pt x="131387" y="122190"/>
                  </a:lnTo>
                  <a:lnTo>
                    <a:pt x="131387" y="130073"/>
                  </a:lnTo>
                  <a:lnTo>
                    <a:pt x="130073" y="134015"/>
                  </a:lnTo>
                  <a:lnTo>
                    <a:pt x="130073" y="144526"/>
                  </a:lnTo>
                  <a:lnTo>
                    <a:pt x="103796" y="145840"/>
                  </a:lnTo>
                  <a:lnTo>
                    <a:pt x="81460" y="145840"/>
                  </a:lnTo>
                  <a:lnTo>
                    <a:pt x="63066" y="145840"/>
                  </a:lnTo>
                  <a:lnTo>
                    <a:pt x="40730" y="148467"/>
                  </a:lnTo>
                  <a:lnTo>
                    <a:pt x="17081" y="107737"/>
                  </a:lnTo>
                  <a:lnTo>
                    <a:pt x="5256" y="69635"/>
                  </a:lnTo>
                  <a:lnTo>
                    <a:pt x="0" y="28905"/>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2" name="Freeform 9">
              <a:extLst>
                <a:ext uri="{FF2B5EF4-FFF2-40B4-BE49-F238E27FC236}">
                  <a16:creationId xmlns:a16="http://schemas.microsoft.com/office/drawing/2014/main" id="{128AEE1B-0682-42B1-9306-55803C38ECAE}"/>
                </a:ext>
              </a:extLst>
            </p:cNvPr>
            <p:cNvSpPr>
              <a:spLocks noChangeAspect="1"/>
            </p:cNvSpPr>
            <p:nvPr/>
          </p:nvSpPr>
          <p:spPr bwMode="auto">
            <a:xfrm>
              <a:off x="3507962" y="4217490"/>
              <a:ext cx="599498" cy="360000"/>
            </a:xfrm>
            <a:custGeom>
              <a:avLst/>
              <a:gdLst/>
              <a:ahLst/>
              <a:cxnLst/>
              <a:rect l="l" t="t" r="r" b="b"/>
              <a:pathLst>
                <a:path w="599498" h="360000">
                  <a:moveTo>
                    <a:pt x="334360" y="0"/>
                  </a:moveTo>
                  <a:lnTo>
                    <a:pt x="561707" y="0"/>
                  </a:lnTo>
                  <a:lnTo>
                    <a:pt x="553513" y="47299"/>
                  </a:lnTo>
                  <a:lnTo>
                    <a:pt x="564024" y="118248"/>
                  </a:lnTo>
                  <a:lnTo>
                    <a:pt x="575849" y="194453"/>
                  </a:lnTo>
                  <a:lnTo>
                    <a:pt x="587673" y="271971"/>
                  </a:lnTo>
                  <a:lnTo>
                    <a:pt x="599498" y="352117"/>
                  </a:lnTo>
                  <a:lnTo>
                    <a:pt x="599498" y="360000"/>
                  </a:lnTo>
                  <a:lnTo>
                    <a:pt x="379532" y="360000"/>
                  </a:lnTo>
                  <a:lnTo>
                    <a:pt x="386652" y="328467"/>
                  </a:lnTo>
                  <a:lnTo>
                    <a:pt x="389280" y="287737"/>
                  </a:lnTo>
                  <a:lnTo>
                    <a:pt x="386652" y="245694"/>
                  </a:lnTo>
                  <a:lnTo>
                    <a:pt x="365630" y="144526"/>
                  </a:lnTo>
                  <a:lnTo>
                    <a:pt x="343294" y="44672"/>
                  </a:lnTo>
                  <a:close/>
                  <a:moveTo>
                    <a:pt x="28151" y="0"/>
                  </a:moveTo>
                  <a:lnTo>
                    <a:pt x="256019" y="0"/>
                  </a:lnTo>
                  <a:lnTo>
                    <a:pt x="250010" y="47299"/>
                  </a:lnTo>
                  <a:lnTo>
                    <a:pt x="207966" y="214161"/>
                  </a:lnTo>
                  <a:lnTo>
                    <a:pt x="200083" y="285110"/>
                  </a:lnTo>
                  <a:lnTo>
                    <a:pt x="205338" y="354745"/>
                  </a:lnTo>
                  <a:lnTo>
                    <a:pt x="205853" y="360000"/>
                  </a:lnTo>
                  <a:lnTo>
                    <a:pt x="0" y="360000"/>
                  </a:lnTo>
                  <a:lnTo>
                    <a:pt x="9572" y="292993"/>
                  </a:lnTo>
                  <a:lnTo>
                    <a:pt x="24024" y="220730"/>
                  </a:lnTo>
                  <a:lnTo>
                    <a:pt x="33222" y="147153"/>
                  </a:lnTo>
                  <a:lnTo>
                    <a:pt x="38477" y="73577"/>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3" name="Freeform 9">
              <a:extLst>
                <a:ext uri="{FF2B5EF4-FFF2-40B4-BE49-F238E27FC236}">
                  <a16:creationId xmlns:a16="http://schemas.microsoft.com/office/drawing/2014/main" id="{740C8BC5-DA8D-4382-9C43-50978E14A7F0}"/>
                </a:ext>
              </a:extLst>
            </p:cNvPr>
            <p:cNvSpPr>
              <a:spLocks noChangeAspect="1"/>
            </p:cNvSpPr>
            <p:nvPr/>
          </p:nvSpPr>
          <p:spPr bwMode="auto">
            <a:xfrm>
              <a:off x="3505522" y="4577490"/>
              <a:ext cx="604379" cy="360000"/>
            </a:xfrm>
            <a:custGeom>
              <a:avLst/>
              <a:gdLst/>
              <a:ahLst/>
              <a:cxnLst/>
              <a:rect l="l" t="t" r="r" b="b"/>
              <a:pathLst>
                <a:path w="604379" h="360000">
                  <a:moveTo>
                    <a:pt x="384412" y="0"/>
                  </a:moveTo>
                  <a:lnTo>
                    <a:pt x="604379" y="0"/>
                  </a:lnTo>
                  <a:lnTo>
                    <a:pt x="604379" y="70949"/>
                  </a:lnTo>
                  <a:lnTo>
                    <a:pt x="596496" y="152409"/>
                  </a:lnTo>
                  <a:lnTo>
                    <a:pt x="558752" y="360000"/>
                  </a:lnTo>
                  <a:lnTo>
                    <a:pt x="394161" y="360000"/>
                  </a:lnTo>
                  <a:lnTo>
                    <a:pt x="382336" y="286424"/>
                  </a:lnTo>
                  <a:lnTo>
                    <a:pt x="370511" y="204964"/>
                  </a:lnTo>
                  <a:lnTo>
                    <a:pt x="367883" y="123504"/>
                  </a:lnTo>
                  <a:lnTo>
                    <a:pt x="374453" y="43358"/>
                  </a:lnTo>
                  <a:lnTo>
                    <a:pt x="382336" y="9197"/>
                  </a:lnTo>
                  <a:close/>
                  <a:moveTo>
                    <a:pt x="4881" y="0"/>
                  </a:moveTo>
                  <a:lnTo>
                    <a:pt x="210734" y="0"/>
                  </a:lnTo>
                  <a:lnTo>
                    <a:pt x="216788" y="61752"/>
                  </a:lnTo>
                  <a:lnTo>
                    <a:pt x="227299" y="131387"/>
                  </a:lnTo>
                  <a:lnTo>
                    <a:pt x="228613" y="202336"/>
                  </a:lnTo>
                  <a:lnTo>
                    <a:pt x="224672" y="274599"/>
                  </a:lnTo>
                  <a:lnTo>
                    <a:pt x="216788" y="307445"/>
                  </a:lnTo>
                  <a:lnTo>
                    <a:pt x="210219" y="350803"/>
                  </a:lnTo>
                  <a:lnTo>
                    <a:pt x="208525" y="360000"/>
                  </a:lnTo>
                  <a:lnTo>
                    <a:pt x="52323" y="360000"/>
                  </a:lnTo>
                  <a:lnTo>
                    <a:pt x="44672" y="324526"/>
                  </a:lnTo>
                  <a:lnTo>
                    <a:pt x="30219" y="262774"/>
                  </a:lnTo>
                  <a:lnTo>
                    <a:pt x="18395" y="204964"/>
                  </a:lnTo>
                  <a:lnTo>
                    <a:pt x="6570" y="152409"/>
                  </a:lnTo>
                  <a:lnTo>
                    <a:pt x="0" y="81460"/>
                  </a:lnTo>
                  <a:lnTo>
                    <a:pt x="3942" y="6570"/>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4" name="Freeform 9">
              <a:extLst>
                <a:ext uri="{FF2B5EF4-FFF2-40B4-BE49-F238E27FC236}">
                  <a16:creationId xmlns:a16="http://schemas.microsoft.com/office/drawing/2014/main" id="{E5786C37-00A0-4B38-8F29-AD774316316D}"/>
                </a:ext>
              </a:extLst>
            </p:cNvPr>
            <p:cNvSpPr>
              <a:spLocks noChangeAspect="1"/>
            </p:cNvSpPr>
            <p:nvPr/>
          </p:nvSpPr>
          <p:spPr bwMode="auto">
            <a:xfrm>
              <a:off x="3554497" y="4937490"/>
              <a:ext cx="506429" cy="360000"/>
            </a:xfrm>
            <a:custGeom>
              <a:avLst/>
              <a:gdLst/>
              <a:ahLst/>
              <a:cxnLst/>
              <a:rect l="l" t="t" r="r" b="b"/>
              <a:pathLst>
                <a:path w="506429" h="360000">
                  <a:moveTo>
                    <a:pt x="341838" y="0"/>
                  </a:moveTo>
                  <a:lnTo>
                    <a:pt x="506429" y="0"/>
                  </a:lnTo>
                  <a:lnTo>
                    <a:pt x="475852" y="168175"/>
                  </a:lnTo>
                  <a:lnTo>
                    <a:pt x="465341" y="208905"/>
                  </a:lnTo>
                  <a:lnTo>
                    <a:pt x="456144" y="256205"/>
                  </a:lnTo>
                  <a:lnTo>
                    <a:pt x="446947" y="306132"/>
                  </a:lnTo>
                  <a:lnTo>
                    <a:pt x="444319" y="356059"/>
                  </a:lnTo>
                  <a:lnTo>
                    <a:pt x="444713" y="360000"/>
                  </a:lnTo>
                  <a:lnTo>
                    <a:pt x="332217" y="360000"/>
                  </a:lnTo>
                  <a:lnTo>
                    <a:pt x="332640" y="353431"/>
                  </a:lnTo>
                  <a:lnTo>
                    <a:pt x="339210" y="314015"/>
                  </a:lnTo>
                  <a:lnTo>
                    <a:pt x="345779" y="270657"/>
                  </a:lnTo>
                  <a:lnTo>
                    <a:pt x="356290" y="224672"/>
                  </a:lnTo>
                  <a:lnTo>
                    <a:pt x="360232" y="177372"/>
                  </a:lnTo>
                  <a:lnTo>
                    <a:pt x="360232" y="124818"/>
                  </a:lnTo>
                  <a:lnTo>
                    <a:pt x="356290" y="67008"/>
                  </a:lnTo>
                  <a:close/>
                  <a:moveTo>
                    <a:pt x="0" y="0"/>
                  </a:moveTo>
                  <a:lnTo>
                    <a:pt x="156202" y="0"/>
                  </a:lnTo>
                  <a:lnTo>
                    <a:pt x="148699" y="40730"/>
                  </a:lnTo>
                  <a:lnTo>
                    <a:pt x="140816" y="93285"/>
                  </a:lnTo>
                  <a:lnTo>
                    <a:pt x="135560" y="145840"/>
                  </a:lnTo>
                  <a:lnTo>
                    <a:pt x="134247" y="198394"/>
                  </a:lnTo>
                  <a:lnTo>
                    <a:pt x="135560" y="247008"/>
                  </a:lnTo>
                  <a:lnTo>
                    <a:pt x="146071" y="287737"/>
                  </a:lnTo>
                  <a:lnTo>
                    <a:pt x="181629" y="360000"/>
                  </a:lnTo>
                  <a:lnTo>
                    <a:pt x="54693" y="360000"/>
                  </a:lnTo>
                  <a:lnTo>
                    <a:pt x="52787" y="311387"/>
                  </a:lnTo>
                  <a:lnTo>
                    <a:pt x="44904" y="241752"/>
                  </a:lnTo>
                  <a:lnTo>
                    <a:pt x="33079" y="169489"/>
                  </a:lnTo>
                  <a:lnTo>
                    <a:pt x="21254" y="98540"/>
                  </a:lnTo>
                  <a:lnTo>
                    <a:pt x="6801" y="31533"/>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5" name="Freeform 9">
              <a:extLst>
                <a:ext uri="{FF2B5EF4-FFF2-40B4-BE49-F238E27FC236}">
                  <a16:creationId xmlns:a16="http://schemas.microsoft.com/office/drawing/2014/main" id="{E249BDE0-8C12-412A-814F-0AB3B287A558}"/>
                </a:ext>
              </a:extLst>
            </p:cNvPr>
            <p:cNvSpPr>
              <a:spLocks noChangeAspect="1"/>
            </p:cNvSpPr>
            <p:nvPr/>
          </p:nvSpPr>
          <p:spPr bwMode="auto">
            <a:xfrm>
              <a:off x="3556106" y="5297490"/>
              <a:ext cx="503211" cy="360000"/>
            </a:xfrm>
            <a:custGeom>
              <a:avLst/>
              <a:gdLst/>
              <a:ahLst/>
              <a:cxnLst/>
              <a:rect l="l" t="t" r="r" b="b"/>
              <a:pathLst>
                <a:path w="503211" h="360000">
                  <a:moveTo>
                    <a:pt x="329356" y="0"/>
                  </a:moveTo>
                  <a:lnTo>
                    <a:pt x="441853" y="0"/>
                  </a:lnTo>
                  <a:lnTo>
                    <a:pt x="446715" y="48613"/>
                  </a:lnTo>
                  <a:lnTo>
                    <a:pt x="503211" y="302190"/>
                  </a:lnTo>
                  <a:lnTo>
                    <a:pt x="472992" y="321898"/>
                  </a:lnTo>
                  <a:lnTo>
                    <a:pt x="438831" y="337664"/>
                  </a:lnTo>
                  <a:lnTo>
                    <a:pt x="400729" y="352117"/>
                  </a:lnTo>
                  <a:lnTo>
                    <a:pt x="357372" y="360000"/>
                  </a:lnTo>
                  <a:lnTo>
                    <a:pt x="342919" y="325840"/>
                  </a:lnTo>
                  <a:lnTo>
                    <a:pt x="336350" y="290365"/>
                  </a:lnTo>
                  <a:lnTo>
                    <a:pt x="333722" y="249635"/>
                  </a:lnTo>
                  <a:lnTo>
                    <a:pt x="336350" y="208905"/>
                  </a:lnTo>
                  <a:lnTo>
                    <a:pt x="338978" y="164234"/>
                  </a:lnTo>
                  <a:lnTo>
                    <a:pt x="336350" y="118248"/>
                  </a:lnTo>
                  <a:lnTo>
                    <a:pt x="331094" y="74891"/>
                  </a:lnTo>
                  <a:lnTo>
                    <a:pt x="327153" y="34161"/>
                  </a:lnTo>
                  <a:close/>
                  <a:moveTo>
                    <a:pt x="51833" y="0"/>
                  </a:moveTo>
                  <a:lnTo>
                    <a:pt x="178769" y="0"/>
                  </a:lnTo>
                  <a:lnTo>
                    <a:pt x="183941" y="10511"/>
                  </a:lnTo>
                  <a:lnTo>
                    <a:pt x="169489" y="59124"/>
                  </a:lnTo>
                  <a:lnTo>
                    <a:pt x="158978" y="118248"/>
                  </a:lnTo>
                  <a:lnTo>
                    <a:pt x="158978" y="180000"/>
                  </a:lnTo>
                  <a:lnTo>
                    <a:pt x="164233" y="237810"/>
                  </a:lnTo>
                  <a:lnTo>
                    <a:pt x="164233" y="292993"/>
                  </a:lnTo>
                  <a:lnTo>
                    <a:pt x="157664" y="342920"/>
                  </a:lnTo>
                  <a:lnTo>
                    <a:pt x="131387" y="352117"/>
                  </a:lnTo>
                  <a:lnTo>
                    <a:pt x="99854" y="354745"/>
                  </a:lnTo>
                  <a:lnTo>
                    <a:pt x="70949" y="345548"/>
                  </a:lnTo>
                  <a:lnTo>
                    <a:pt x="42044" y="331095"/>
                  </a:lnTo>
                  <a:lnTo>
                    <a:pt x="18394" y="307445"/>
                  </a:lnTo>
                  <a:lnTo>
                    <a:pt x="3941" y="278540"/>
                  </a:lnTo>
                  <a:lnTo>
                    <a:pt x="0" y="243066"/>
                  </a:lnTo>
                  <a:lnTo>
                    <a:pt x="23649" y="197081"/>
                  </a:lnTo>
                  <a:lnTo>
                    <a:pt x="40730" y="141898"/>
                  </a:lnTo>
                  <a:lnTo>
                    <a:pt x="47299" y="82774"/>
                  </a:lnTo>
                  <a:lnTo>
                    <a:pt x="52554" y="18394"/>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grpSp>
      <p:grpSp>
        <p:nvGrpSpPr>
          <p:cNvPr id="46" name="Group 13">
            <a:extLst>
              <a:ext uri="{FF2B5EF4-FFF2-40B4-BE49-F238E27FC236}">
                <a16:creationId xmlns:a16="http://schemas.microsoft.com/office/drawing/2014/main" id="{9A462097-F2DB-45DB-BE1F-006C8E07F1A6}"/>
              </a:ext>
            </a:extLst>
          </p:cNvPr>
          <p:cNvGrpSpPr>
            <a:grpSpLocks noChangeAspect="1"/>
          </p:cNvGrpSpPr>
          <p:nvPr/>
        </p:nvGrpSpPr>
        <p:grpSpPr>
          <a:xfrm>
            <a:off x="4595023" y="1788851"/>
            <a:ext cx="1242107" cy="4320000"/>
            <a:chOff x="1755471" y="2057490"/>
            <a:chExt cx="1035089" cy="3600000"/>
          </a:xfrm>
        </p:grpSpPr>
        <p:sp>
          <p:nvSpPr>
            <p:cNvPr id="47" name="Freeform 18">
              <a:extLst>
                <a:ext uri="{FF2B5EF4-FFF2-40B4-BE49-F238E27FC236}">
                  <a16:creationId xmlns:a16="http://schemas.microsoft.com/office/drawing/2014/main" id="{4D70AED4-23B1-4304-A414-A1CA8936F844}"/>
                </a:ext>
              </a:extLst>
            </p:cNvPr>
            <p:cNvSpPr>
              <a:spLocks noChangeAspect="1"/>
            </p:cNvSpPr>
            <p:nvPr/>
          </p:nvSpPr>
          <p:spPr bwMode="auto">
            <a:xfrm>
              <a:off x="2099500" y="2057490"/>
              <a:ext cx="347031" cy="360000"/>
            </a:xfrm>
            <a:custGeom>
              <a:avLst/>
              <a:gdLst/>
              <a:ahLst/>
              <a:cxnLst/>
              <a:rect l="l" t="t" r="r" b="b"/>
              <a:pathLst>
                <a:path w="347031" h="360000">
                  <a:moveTo>
                    <a:pt x="168112" y="0"/>
                  </a:moveTo>
                  <a:lnTo>
                    <a:pt x="267778" y="32422"/>
                  </a:lnTo>
                  <a:lnTo>
                    <a:pt x="302602" y="87659"/>
                  </a:lnTo>
                  <a:lnTo>
                    <a:pt x="307405" y="91261"/>
                  </a:lnTo>
                  <a:lnTo>
                    <a:pt x="313409" y="93663"/>
                  </a:lnTo>
                  <a:lnTo>
                    <a:pt x="318212" y="93663"/>
                  </a:lnTo>
                  <a:lnTo>
                    <a:pt x="323015" y="96064"/>
                  </a:lnTo>
                  <a:lnTo>
                    <a:pt x="325417" y="96064"/>
                  </a:lnTo>
                  <a:lnTo>
                    <a:pt x="329019" y="100867"/>
                  </a:lnTo>
                  <a:lnTo>
                    <a:pt x="331421" y="104470"/>
                  </a:lnTo>
                  <a:lnTo>
                    <a:pt x="336224" y="111675"/>
                  </a:lnTo>
                  <a:lnTo>
                    <a:pt x="336224" y="187325"/>
                  </a:lnTo>
                  <a:lnTo>
                    <a:pt x="337425" y="216144"/>
                  </a:lnTo>
                  <a:lnTo>
                    <a:pt x="342228" y="242562"/>
                  </a:lnTo>
                  <a:lnTo>
                    <a:pt x="347031" y="266578"/>
                  </a:lnTo>
                  <a:lnTo>
                    <a:pt x="347031" y="288192"/>
                  </a:lnTo>
                  <a:lnTo>
                    <a:pt x="337425" y="314610"/>
                  </a:lnTo>
                  <a:lnTo>
                    <a:pt x="325417" y="338626"/>
                  </a:lnTo>
                  <a:lnTo>
                    <a:pt x="311524" y="360000"/>
                  </a:lnTo>
                  <a:lnTo>
                    <a:pt x="42055" y="360000"/>
                  </a:lnTo>
                  <a:lnTo>
                    <a:pt x="38426" y="351835"/>
                  </a:lnTo>
                  <a:lnTo>
                    <a:pt x="27619" y="336224"/>
                  </a:lnTo>
                  <a:lnTo>
                    <a:pt x="16811" y="323015"/>
                  </a:lnTo>
                  <a:lnTo>
                    <a:pt x="6004" y="305003"/>
                  </a:lnTo>
                  <a:lnTo>
                    <a:pt x="0" y="283389"/>
                  </a:lnTo>
                  <a:lnTo>
                    <a:pt x="0" y="268979"/>
                  </a:lnTo>
                  <a:lnTo>
                    <a:pt x="3603" y="256971"/>
                  </a:lnTo>
                  <a:lnTo>
                    <a:pt x="8406" y="248566"/>
                  </a:lnTo>
                  <a:lnTo>
                    <a:pt x="14410" y="240160"/>
                  </a:lnTo>
                  <a:lnTo>
                    <a:pt x="19213" y="231755"/>
                  </a:lnTo>
                  <a:lnTo>
                    <a:pt x="3603" y="159707"/>
                  </a:lnTo>
                  <a:lnTo>
                    <a:pt x="16811" y="124883"/>
                  </a:lnTo>
                  <a:lnTo>
                    <a:pt x="37225" y="88859"/>
                  </a:lnTo>
                  <a:lnTo>
                    <a:pt x="64843" y="56438"/>
                  </a:lnTo>
                  <a:lnTo>
                    <a:pt x="97265" y="30020"/>
                  </a:lnTo>
                  <a:lnTo>
                    <a:pt x="133289" y="10807"/>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8" name="Freeform 18">
              <a:extLst>
                <a:ext uri="{FF2B5EF4-FFF2-40B4-BE49-F238E27FC236}">
                  <a16:creationId xmlns:a16="http://schemas.microsoft.com/office/drawing/2014/main" id="{E46A0FAE-ED2E-4EAD-A94D-301EDB361E23}"/>
                </a:ext>
              </a:extLst>
            </p:cNvPr>
            <p:cNvSpPr>
              <a:spLocks noChangeAspect="1"/>
            </p:cNvSpPr>
            <p:nvPr/>
          </p:nvSpPr>
          <p:spPr bwMode="auto">
            <a:xfrm>
              <a:off x="1805171" y="2417490"/>
              <a:ext cx="935688" cy="360000"/>
            </a:xfrm>
            <a:custGeom>
              <a:avLst/>
              <a:gdLst/>
              <a:ahLst/>
              <a:cxnLst/>
              <a:rect l="l" t="t" r="r" b="b"/>
              <a:pathLst>
                <a:path w="935688" h="360000">
                  <a:moveTo>
                    <a:pt x="349509" y="0"/>
                  </a:moveTo>
                  <a:lnTo>
                    <a:pt x="618978" y="0"/>
                  </a:lnTo>
                  <a:lnTo>
                    <a:pt x="617260" y="2642"/>
                  </a:lnTo>
                  <a:lnTo>
                    <a:pt x="601650" y="29060"/>
                  </a:lnTo>
                  <a:lnTo>
                    <a:pt x="588441" y="53076"/>
                  </a:lnTo>
                  <a:lnTo>
                    <a:pt x="580036" y="80694"/>
                  </a:lnTo>
                  <a:lnTo>
                    <a:pt x="577634" y="111915"/>
                  </a:lnTo>
                  <a:lnTo>
                    <a:pt x="586040" y="144336"/>
                  </a:lnTo>
                  <a:lnTo>
                    <a:pt x="601650" y="165951"/>
                  </a:lnTo>
                  <a:lnTo>
                    <a:pt x="623264" y="183963"/>
                  </a:lnTo>
                  <a:lnTo>
                    <a:pt x="652084" y="197172"/>
                  </a:lnTo>
                  <a:lnTo>
                    <a:pt x="684505" y="207979"/>
                  </a:lnTo>
                  <a:lnTo>
                    <a:pt x="721730" y="218786"/>
                  </a:lnTo>
                  <a:lnTo>
                    <a:pt x="758955" y="227192"/>
                  </a:lnTo>
                  <a:lnTo>
                    <a:pt x="796179" y="237999"/>
                  </a:lnTo>
                  <a:lnTo>
                    <a:pt x="833404" y="248806"/>
                  </a:lnTo>
                  <a:lnTo>
                    <a:pt x="863424" y="264416"/>
                  </a:lnTo>
                  <a:lnTo>
                    <a:pt x="892243" y="283629"/>
                  </a:lnTo>
                  <a:lnTo>
                    <a:pt x="911456" y="307645"/>
                  </a:lnTo>
                  <a:lnTo>
                    <a:pt x="931870" y="347272"/>
                  </a:lnTo>
                  <a:lnTo>
                    <a:pt x="935688" y="360000"/>
                  </a:lnTo>
                  <a:lnTo>
                    <a:pt x="0" y="360000"/>
                  </a:lnTo>
                  <a:lnTo>
                    <a:pt x="3652" y="344870"/>
                  </a:lnTo>
                  <a:lnTo>
                    <a:pt x="14459" y="320854"/>
                  </a:lnTo>
                  <a:lnTo>
                    <a:pt x="38475" y="293236"/>
                  </a:lnTo>
                  <a:lnTo>
                    <a:pt x="67294" y="269220"/>
                  </a:lnTo>
                  <a:lnTo>
                    <a:pt x="102117" y="251208"/>
                  </a:lnTo>
                  <a:lnTo>
                    <a:pt x="139342" y="235597"/>
                  </a:lnTo>
                  <a:lnTo>
                    <a:pt x="177768" y="222388"/>
                  </a:lnTo>
                  <a:lnTo>
                    <a:pt x="217394" y="211581"/>
                  </a:lnTo>
                  <a:lnTo>
                    <a:pt x="257021" y="198372"/>
                  </a:lnTo>
                  <a:lnTo>
                    <a:pt x="294245" y="183963"/>
                  </a:lnTo>
                  <a:lnTo>
                    <a:pt x="326667" y="163549"/>
                  </a:lnTo>
                  <a:lnTo>
                    <a:pt x="355486" y="139533"/>
                  </a:lnTo>
                  <a:lnTo>
                    <a:pt x="355486" y="109513"/>
                  </a:lnTo>
                  <a:lnTo>
                    <a:pt x="356687" y="77092"/>
                  </a:lnTo>
                  <a:lnTo>
                    <a:pt x="356687" y="43469"/>
                  </a:lnTo>
                  <a:lnTo>
                    <a:pt x="355486" y="13449"/>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49" name="Freeform 18">
              <a:extLst>
                <a:ext uri="{FF2B5EF4-FFF2-40B4-BE49-F238E27FC236}">
                  <a16:creationId xmlns:a16="http://schemas.microsoft.com/office/drawing/2014/main" id="{168BC833-499D-4FED-9644-007DDC92F041}"/>
                </a:ext>
              </a:extLst>
            </p:cNvPr>
            <p:cNvSpPr>
              <a:spLocks noChangeAspect="1"/>
            </p:cNvSpPr>
            <p:nvPr/>
          </p:nvSpPr>
          <p:spPr bwMode="auto">
            <a:xfrm>
              <a:off x="1765678" y="2777490"/>
              <a:ext cx="1014675" cy="360000"/>
            </a:xfrm>
            <a:custGeom>
              <a:avLst/>
              <a:gdLst/>
              <a:ahLst/>
              <a:cxnLst/>
              <a:rect l="l" t="t" r="r" b="b"/>
              <a:pathLst>
                <a:path w="1014675" h="360000">
                  <a:moveTo>
                    <a:pt x="44380" y="0"/>
                  </a:moveTo>
                  <a:lnTo>
                    <a:pt x="980068" y="0"/>
                  </a:lnTo>
                  <a:lnTo>
                    <a:pt x="990659" y="35304"/>
                  </a:lnTo>
                  <a:lnTo>
                    <a:pt x="1001467" y="89340"/>
                  </a:lnTo>
                  <a:lnTo>
                    <a:pt x="1008671" y="146978"/>
                  </a:lnTo>
                  <a:lnTo>
                    <a:pt x="1013475" y="209420"/>
                  </a:lnTo>
                  <a:lnTo>
                    <a:pt x="1014675" y="270661"/>
                  </a:lnTo>
                  <a:lnTo>
                    <a:pt x="1014675" y="331901"/>
                  </a:lnTo>
                  <a:lnTo>
                    <a:pt x="1014675" y="360000"/>
                  </a:lnTo>
                  <a:lnTo>
                    <a:pt x="827351" y="360000"/>
                  </a:lnTo>
                  <a:lnTo>
                    <a:pt x="827351" y="341508"/>
                  </a:lnTo>
                  <a:lnTo>
                    <a:pt x="822547" y="305484"/>
                  </a:lnTo>
                  <a:lnTo>
                    <a:pt x="814142" y="277865"/>
                  </a:lnTo>
                  <a:lnTo>
                    <a:pt x="798531" y="256251"/>
                  </a:lnTo>
                  <a:lnTo>
                    <a:pt x="794929" y="251448"/>
                  </a:lnTo>
                  <a:lnTo>
                    <a:pt x="794929" y="347512"/>
                  </a:lnTo>
                  <a:lnTo>
                    <a:pt x="790000" y="360000"/>
                  </a:lnTo>
                  <a:lnTo>
                    <a:pt x="231522" y="360000"/>
                  </a:lnTo>
                  <a:lnTo>
                    <a:pt x="226951" y="251448"/>
                  </a:lnTo>
                  <a:lnTo>
                    <a:pt x="222148" y="256251"/>
                  </a:lnTo>
                  <a:lnTo>
                    <a:pt x="208939" y="283869"/>
                  </a:lnTo>
                  <a:lnTo>
                    <a:pt x="202935" y="318693"/>
                  </a:lnTo>
                  <a:lnTo>
                    <a:pt x="198132" y="355917"/>
                  </a:lnTo>
                  <a:lnTo>
                    <a:pt x="198132" y="360000"/>
                  </a:lnTo>
                  <a:lnTo>
                    <a:pt x="2103" y="360000"/>
                  </a:lnTo>
                  <a:lnTo>
                    <a:pt x="0" y="321094"/>
                  </a:lnTo>
                  <a:lnTo>
                    <a:pt x="2402" y="270661"/>
                  </a:lnTo>
                  <a:lnTo>
                    <a:pt x="6004" y="219026"/>
                  </a:lnTo>
                  <a:lnTo>
                    <a:pt x="13209" y="163789"/>
                  </a:lnTo>
                  <a:lnTo>
                    <a:pt x="19213" y="112155"/>
                  </a:lnTo>
                  <a:lnTo>
                    <a:pt x="28819" y="64123"/>
                  </a:lnTo>
                  <a:lnTo>
                    <a:pt x="39626" y="19693"/>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0" name="Freeform 18">
              <a:extLst>
                <a:ext uri="{FF2B5EF4-FFF2-40B4-BE49-F238E27FC236}">
                  <a16:creationId xmlns:a16="http://schemas.microsoft.com/office/drawing/2014/main" id="{C8BFBCFB-6B23-4D43-A030-2AA26500F548}"/>
                </a:ext>
              </a:extLst>
            </p:cNvPr>
            <p:cNvSpPr>
              <a:spLocks noChangeAspect="1"/>
            </p:cNvSpPr>
            <p:nvPr/>
          </p:nvSpPr>
          <p:spPr bwMode="auto">
            <a:xfrm>
              <a:off x="1755471" y="3137490"/>
              <a:ext cx="1035089" cy="360000"/>
            </a:xfrm>
            <a:custGeom>
              <a:avLst/>
              <a:gdLst/>
              <a:ahLst/>
              <a:cxnLst/>
              <a:rect l="l" t="t" r="r" b="b"/>
              <a:pathLst>
                <a:path w="1035089" h="360000">
                  <a:moveTo>
                    <a:pt x="834556" y="0"/>
                  </a:moveTo>
                  <a:lnTo>
                    <a:pt x="1021880" y="0"/>
                  </a:lnTo>
                  <a:lnTo>
                    <a:pt x="1021880" y="30741"/>
                  </a:lnTo>
                  <a:lnTo>
                    <a:pt x="1021880" y="88379"/>
                  </a:lnTo>
                  <a:lnTo>
                    <a:pt x="1035089" y="273302"/>
                  </a:lnTo>
                  <a:lnTo>
                    <a:pt x="1024686" y="360000"/>
                  </a:lnTo>
                  <a:lnTo>
                    <a:pt x="864533" y="360000"/>
                  </a:lnTo>
                  <a:lnTo>
                    <a:pt x="866977" y="188046"/>
                  </a:lnTo>
                  <a:lnTo>
                    <a:pt x="842961" y="120801"/>
                  </a:lnTo>
                  <a:lnTo>
                    <a:pt x="839359" y="89580"/>
                  </a:lnTo>
                  <a:lnTo>
                    <a:pt x="836957" y="54757"/>
                  </a:lnTo>
                  <a:lnTo>
                    <a:pt x="834556" y="17532"/>
                  </a:lnTo>
                  <a:close/>
                  <a:moveTo>
                    <a:pt x="238727" y="0"/>
                  </a:moveTo>
                  <a:lnTo>
                    <a:pt x="797204" y="0"/>
                  </a:lnTo>
                  <a:lnTo>
                    <a:pt x="784122" y="33142"/>
                  </a:lnTo>
                  <a:lnTo>
                    <a:pt x="773315" y="83576"/>
                  </a:lnTo>
                  <a:lnTo>
                    <a:pt x="770913" y="137612"/>
                  </a:lnTo>
                  <a:lnTo>
                    <a:pt x="770913" y="192849"/>
                  </a:lnTo>
                  <a:lnTo>
                    <a:pt x="778118" y="246885"/>
                  </a:lnTo>
                  <a:lnTo>
                    <a:pt x="786524" y="299720"/>
                  </a:lnTo>
                  <a:lnTo>
                    <a:pt x="794929" y="345350"/>
                  </a:lnTo>
                  <a:lnTo>
                    <a:pt x="797162" y="360000"/>
                  </a:lnTo>
                  <a:lnTo>
                    <a:pt x="241814" y="360000"/>
                  </a:lnTo>
                  <a:lnTo>
                    <a:pt x="244963" y="347752"/>
                  </a:lnTo>
                  <a:lnTo>
                    <a:pt x="255770" y="304523"/>
                  </a:lnTo>
                  <a:lnTo>
                    <a:pt x="266578" y="256491"/>
                  </a:lnTo>
                  <a:lnTo>
                    <a:pt x="271381" y="206058"/>
                  </a:lnTo>
                  <a:lnTo>
                    <a:pt x="266578" y="155624"/>
                  </a:lnTo>
                  <a:lnTo>
                    <a:pt x="238959" y="5524"/>
                  </a:lnTo>
                  <a:close/>
                  <a:moveTo>
                    <a:pt x="9308" y="0"/>
                  </a:moveTo>
                  <a:lnTo>
                    <a:pt x="205337" y="0"/>
                  </a:lnTo>
                  <a:lnTo>
                    <a:pt x="205337" y="35544"/>
                  </a:lnTo>
                  <a:lnTo>
                    <a:pt x="201734" y="75170"/>
                  </a:lnTo>
                  <a:lnTo>
                    <a:pt x="194530" y="112395"/>
                  </a:lnTo>
                  <a:lnTo>
                    <a:pt x="166911" y="201254"/>
                  </a:lnTo>
                  <a:lnTo>
                    <a:pt x="162108" y="249286"/>
                  </a:lnTo>
                  <a:lnTo>
                    <a:pt x="162108" y="297318"/>
                  </a:lnTo>
                  <a:lnTo>
                    <a:pt x="168112" y="347752"/>
                  </a:lnTo>
                  <a:lnTo>
                    <a:pt x="169337" y="360000"/>
                  </a:lnTo>
                  <a:lnTo>
                    <a:pt x="6031" y="360000"/>
                  </a:lnTo>
                  <a:lnTo>
                    <a:pt x="2402" y="288913"/>
                  </a:lnTo>
                  <a:lnTo>
                    <a:pt x="0" y="246885"/>
                  </a:lnTo>
                  <a:lnTo>
                    <a:pt x="2402" y="206058"/>
                  </a:lnTo>
                  <a:lnTo>
                    <a:pt x="9607" y="166431"/>
                  </a:lnTo>
                  <a:lnTo>
                    <a:pt x="15611" y="126805"/>
                  </a:lnTo>
                  <a:lnTo>
                    <a:pt x="18012" y="83576"/>
                  </a:lnTo>
                  <a:lnTo>
                    <a:pt x="13209" y="40347"/>
                  </a:lnTo>
                  <a:lnTo>
                    <a:pt x="9607" y="5524"/>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1" name="Freeform 18">
              <a:extLst>
                <a:ext uri="{FF2B5EF4-FFF2-40B4-BE49-F238E27FC236}">
                  <a16:creationId xmlns:a16="http://schemas.microsoft.com/office/drawing/2014/main" id="{827B4B4C-5FB7-4017-9A15-B5B050E7DF8B}"/>
                </a:ext>
              </a:extLst>
            </p:cNvPr>
            <p:cNvSpPr>
              <a:spLocks noChangeAspect="1"/>
            </p:cNvSpPr>
            <p:nvPr/>
          </p:nvSpPr>
          <p:spPr bwMode="auto">
            <a:xfrm>
              <a:off x="1763688" y="3497490"/>
              <a:ext cx="1018654" cy="360000"/>
            </a:xfrm>
            <a:custGeom>
              <a:avLst/>
              <a:gdLst/>
              <a:ahLst/>
              <a:cxnLst/>
              <a:rect l="l" t="t" r="r" b="b"/>
              <a:pathLst>
                <a:path w="1018654" h="360000">
                  <a:moveTo>
                    <a:pt x="858501" y="0"/>
                  </a:moveTo>
                  <a:lnTo>
                    <a:pt x="1018654" y="0"/>
                  </a:lnTo>
                  <a:lnTo>
                    <a:pt x="1014649" y="33382"/>
                  </a:lnTo>
                  <a:lnTo>
                    <a:pt x="1007444" y="155864"/>
                  </a:lnTo>
                  <a:lnTo>
                    <a:pt x="1009845" y="273543"/>
                  </a:lnTo>
                  <a:lnTo>
                    <a:pt x="1016085" y="360000"/>
                  </a:lnTo>
                  <a:lnTo>
                    <a:pt x="911780" y="360000"/>
                  </a:lnTo>
                  <a:lnTo>
                    <a:pt x="916183" y="352795"/>
                  </a:lnTo>
                  <a:lnTo>
                    <a:pt x="916183" y="323976"/>
                  </a:lnTo>
                  <a:lnTo>
                    <a:pt x="913781" y="291555"/>
                  </a:lnTo>
                  <a:lnTo>
                    <a:pt x="905376" y="256731"/>
                  </a:lnTo>
                  <a:lnTo>
                    <a:pt x="895769" y="217105"/>
                  </a:lnTo>
                  <a:lnTo>
                    <a:pt x="884962" y="179880"/>
                  </a:lnTo>
                  <a:lnTo>
                    <a:pt x="874155" y="142655"/>
                  </a:lnTo>
                  <a:lnTo>
                    <a:pt x="863348" y="110234"/>
                  </a:lnTo>
                  <a:lnTo>
                    <a:pt x="857344" y="81414"/>
                  </a:lnTo>
                  <a:close/>
                  <a:moveTo>
                    <a:pt x="235783" y="0"/>
                  </a:moveTo>
                  <a:lnTo>
                    <a:pt x="791131" y="0"/>
                  </a:lnTo>
                  <a:lnTo>
                    <a:pt x="846004" y="360000"/>
                  </a:lnTo>
                  <a:lnTo>
                    <a:pt x="181933" y="360000"/>
                  </a:lnTo>
                  <a:lnTo>
                    <a:pt x="228125" y="29780"/>
                  </a:lnTo>
                  <a:close/>
                  <a:moveTo>
                    <a:pt x="0" y="0"/>
                  </a:moveTo>
                  <a:lnTo>
                    <a:pt x="163306" y="0"/>
                  </a:lnTo>
                  <a:lnTo>
                    <a:pt x="166884" y="35784"/>
                  </a:lnTo>
                  <a:lnTo>
                    <a:pt x="166884" y="83816"/>
                  </a:lnTo>
                  <a:lnTo>
                    <a:pt x="160880" y="131848"/>
                  </a:lnTo>
                  <a:lnTo>
                    <a:pt x="156077" y="151061"/>
                  </a:lnTo>
                  <a:lnTo>
                    <a:pt x="147671" y="177479"/>
                  </a:lnTo>
                  <a:lnTo>
                    <a:pt x="136864" y="208699"/>
                  </a:lnTo>
                  <a:lnTo>
                    <a:pt x="126057" y="243523"/>
                  </a:lnTo>
                  <a:lnTo>
                    <a:pt x="116451" y="275944"/>
                  </a:lnTo>
                  <a:lnTo>
                    <a:pt x="112848" y="308366"/>
                  </a:lnTo>
                  <a:lnTo>
                    <a:pt x="110447" y="337185"/>
                  </a:lnTo>
                  <a:lnTo>
                    <a:pt x="112728" y="360000"/>
                  </a:lnTo>
                  <a:lnTo>
                    <a:pt x="14833" y="360000"/>
                  </a:lnTo>
                  <a:lnTo>
                    <a:pt x="16784" y="328779"/>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dirty="0">
                <a:ln>
                  <a:noFill/>
                </a:ln>
                <a:solidFill>
                  <a:prstClr val="black"/>
                </a:solidFill>
                <a:effectLst/>
                <a:uLnTx/>
                <a:uFillTx/>
              </a:endParaRPr>
            </a:p>
          </p:txBody>
        </p:sp>
        <p:sp>
          <p:nvSpPr>
            <p:cNvPr id="52" name="Freeform 18">
              <a:extLst>
                <a:ext uri="{FF2B5EF4-FFF2-40B4-BE49-F238E27FC236}">
                  <a16:creationId xmlns:a16="http://schemas.microsoft.com/office/drawing/2014/main" id="{99B0B3D9-9A31-4BCB-90CD-B25C4B7162C2}"/>
                </a:ext>
              </a:extLst>
            </p:cNvPr>
            <p:cNvSpPr>
              <a:spLocks noChangeAspect="1"/>
            </p:cNvSpPr>
            <p:nvPr/>
          </p:nvSpPr>
          <p:spPr bwMode="auto">
            <a:xfrm>
              <a:off x="1756672" y="3857490"/>
              <a:ext cx="1032687" cy="360000"/>
            </a:xfrm>
            <a:custGeom>
              <a:avLst/>
              <a:gdLst/>
              <a:ahLst/>
              <a:cxnLst/>
              <a:rect l="l" t="t" r="r" b="b"/>
              <a:pathLst>
                <a:path w="1032687" h="360000">
                  <a:moveTo>
                    <a:pt x="915409" y="0"/>
                  </a:moveTo>
                  <a:lnTo>
                    <a:pt x="1019713" y="0"/>
                  </a:lnTo>
                  <a:lnTo>
                    <a:pt x="1021880" y="30020"/>
                  </a:lnTo>
                  <a:lnTo>
                    <a:pt x="1032687" y="140494"/>
                  </a:lnTo>
                  <a:lnTo>
                    <a:pt x="1032687" y="180120"/>
                  </a:lnTo>
                  <a:lnTo>
                    <a:pt x="1021880" y="212542"/>
                  </a:lnTo>
                  <a:lnTo>
                    <a:pt x="1005069" y="243763"/>
                  </a:lnTo>
                  <a:lnTo>
                    <a:pt x="978651" y="270180"/>
                  </a:lnTo>
                  <a:lnTo>
                    <a:pt x="949832" y="291795"/>
                  </a:lnTo>
                  <a:lnTo>
                    <a:pt x="919812" y="306204"/>
                  </a:lnTo>
                  <a:lnTo>
                    <a:pt x="888591" y="318212"/>
                  </a:lnTo>
                  <a:lnTo>
                    <a:pt x="888591" y="308606"/>
                  </a:lnTo>
                  <a:lnTo>
                    <a:pt x="886190" y="302602"/>
                  </a:lnTo>
                  <a:lnTo>
                    <a:pt x="884989" y="295397"/>
                  </a:lnTo>
                  <a:lnTo>
                    <a:pt x="884989" y="291795"/>
                  </a:lnTo>
                  <a:lnTo>
                    <a:pt x="884989" y="284590"/>
                  </a:lnTo>
                  <a:lnTo>
                    <a:pt x="884989" y="276184"/>
                  </a:lnTo>
                  <a:lnTo>
                    <a:pt x="890993" y="270180"/>
                  </a:lnTo>
                  <a:lnTo>
                    <a:pt x="898198" y="265377"/>
                  </a:lnTo>
                  <a:lnTo>
                    <a:pt x="901800" y="258172"/>
                  </a:lnTo>
                  <a:lnTo>
                    <a:pt x="906603" y="249767"/>
                  </a:lnTo>
                  <a:lnTo>
                    <a:pt x="909005" y="241361"/>
                  </a:lnTo>
                  <a:lnTo>
                    <a:pt x="904202" y="238959"/>
                  </a:lnTo>
                  <a:lnTo>
                    <a:pt x="899398" y="238959"/>
                  </a:lnTo>
                  <a:lnTo>
                    <a:pt x="898198" y="238959"/>
                  </a:lnTo>
                  <a:lnTo>
                    <a:pt x="898198" y="236558"/>
                  </a:lnTo>
                  <a:lnTo>
                    <a:pt x="898198" y="234156"/>
                  </a:lnTo>
                  <a:lnTo>
                    <a:pt x="895796" y="232955"/>
                  </a:lnTo>
                  <a:lnTo>
                    <a:pt x="895796" y="225751"/>
                  </a:lnTo>
                  <a:lnTo>
                    <a:pt x="922214" y="210140"/>
                  </a:lnTo>
                  <a:lnTo>
                    <a:pt x="946230" y="190927"/>
                  </a:lnTo>
                  <a:lnTo>
                    <a:pt x="967844" y="169313"/>
                  </a:lnTo>
                  <a:lnTo>
                    <a:pt x="965442" y="158506"/>
                  </a:lnTo>
                  <a:lnTo>
                    <a:pt x="963041" y="150100"/>
                  </a:lnTo>
                  <a:lnTo>
                    <a:pt x="960639" y="142895"/>
                  </a:lnTo>
                  <a:lnTo>
                    <a:pt x="957037" y="136891"/>
                  </a:lnTo>
                  <a:lnTo>
                    <a:pt x="943828" y="129687"/>
                  </a:lnTo>
                  <a:lnTo>
                    <a:pt x="933021" y="136891"/>
                  </a:lnTo>
                  <a:lnTo>
                    <a:pt x="928218" y="151301"/>
                  </a:lnTo>
                  <a:lnTo>
                    <a:pt x="923414" y="166911"/>
                  </a:lnTo>
                  <a:lnTo>
                    <a:pt x="917410" y="177719"/>
                  </a:lnTo>
                  <a:lnTo>
                    <a:pt x="906603" y="188526"/>
                  </a:lnTo>
                  <a:lnTo>
                    <a:pt x="888591" y="193329"/>
                  </a:lnTo>
                  <a:lnTo>
                    <a:pt x="880186" y="57639"/>
                  </a:lnTo>
                  <a:close/>
                  <a:moveTo>
                    <a:pt x="185562" y="0"/>
                  </a:moveTo>
                  <a:lnTo>
                    <a:pt x="849633" y="0"/>
                  </a:lnTo>
                  <a:lnTo>
                    <a:pt x="871780" y="145297"/>
                  </a:lnTo>
                  <a:lnTo>
                    <a:pt x="874182" y="188526"/>
                  </a:lnTo>
                  <a:lnTo>
                    <a:pt x="871780" y="238959"/>
                  </a:lnTo>
                  <a:lnTo>
                    <a:pt x="864575" y="294196"/>
                  </a:lnTo>
                  <a:lnTo>
                    <a:pt x="858571" y="348232"/>
                  </a:lnTo>
                  <a:lnTo>
                    <a:pt x="856819" y="360000"/>
                  </a:lnTo>
                  <a:lnTo>
                    <a:pt x="588348" y="360000"/>
                  </a:lnTo>
                  <a:lnTo>
                    <a:pt x="587191" y="342228"/>
                  </a:lnTo>
                  <a:lnTo>
                    <a:pt x="524749" y="49233"/>
                  </a:lnTo>
                  <a:lnTo>
                    <a:pt x="515143" y="49233"/>
                  </a:lnTo>
                  <a:lnTo>
                    <a:pt x="509139" y="68446"/>
                  </a:lnTo>
                  <a:lnTo>
                    <a:pt x="504335" y="92462"/>
                  </a:lnTo>
                  <a:lnTo>
                    <a:pt x="504335" y="121281"/>
                  </a:lnTo>
                  <a:lnTo>
                    <a:pt x="485123" y="171715"/>
                  </a:lnTo>
                  <a:lnTo>
                    <a:pt x="474315" y="223349"/>
                  </a:lnTo>
                  <a:lnTo>
                    <a:pt x="467111" y="280988"/>
                  </a:lnTo>
                  <a:lnTo>
                    <a:pt x="465910" y="339827"/>
                  </a:lnTo>
                  <a:lnTo>
                    <a:pt x="464328" y="360000"/>
                  </a:lnTo>
                  <a:lnTo>
                    <a:pt x="184454" y="360000"/>
                  </a:lnTo>
                  <a:lnTo>
                    <a:pt x="178919" y="319413"/>
                  </a:lnTo>
                  <a:lnTo>
                    <a:pt x="175316" y="262976"/>
                  </a:lnTo>
                  <a:lnTo>
                    <a:pt x="170513" y="208939"/>
                  </a:lnTo>
                  <a:lnTo>
                    <a:pt x="168112" y="156104"/>
                  </a:lnTo>
                  <a:lnTo>
                    <a:pt x="170513" y="110474"/>
                  </a:lnTo>
                  <a:lnTo>
                    <a:pt x="175316" y="73249"/>
                  </a:lnTo>
                  <a:close/>
                  <a:moveTo>
                    <a:pt x="18462" y="0"/>
                  </a:moveTo>
                  <a:lnTo>
                    <a:pt x="116357" y="0"/>
                  </a:lnTo>
                  <a:lnTo>
                    <a:pt x="116477" y="1201"/>
                  </a:lnTo>
                  <a:lnTo>
                    <a:pt x="151300" y="54036"/>
                  </a:lnTo>
                  <a:lnTo>
                    <a:pt x="144096" y="188526"/>
                  </a:lnTo>
                  <a:lnTo>
                    <a:pt x="127284" y="193329"/>
                  </a:lnTo>
                  <a:lnTo>
                    <a:pt x="116477" y="169313"/>
                  </a:lnTo>
                  <a:lnTo>
                    <a:pt x="106871" y="140494"/>
                  </a:lnTo>
                  <a:lnTo>
                    <a:pt x="79252" y="129687"/>
                  </a:lnTo>
                  <a:lnTo>
                    <a:pt x="72048" y="164510"/>
                  </a:lnTo>
                  <a:lnTo>
                    <a:pt x="96064" y="188526"/>
                  </a:lnTo>
                  <a:lnTo>
                    <a:pt x="122481" y="214943"/>
                  </a:lnTo>
                  <a:lnTo>
                    <a:pt x="140493" y="241361"/>
                  </a:lnTo>
                  <a:lnTo>
                    <a:pt x="135690" y="243763"/>
                  </a:lnTo>
                  <a:lnTo>
                    <a:pt x="130887" y="243763"/>
                  </a:lnTo>
                  <a:lnTo>
                    <a:pt x="129686" y="243763"/>
                  </a:lnTo>
                  <a:lnTo>
                    <a:pt x="129686" y="246164"/>
                  </a:lnTo>
                  <a:lnTo>
                    <a:pt x="129686" y="247365"/>
                  </a:lnTo>
                  <a:lnTo>
                    <a:pt x="127284" y="249767"/>
                  </a:lnTo>
                  <a:lnTo>
                    <a:pt x="127284" y="256972"/>
                  </a:lnTo>
                  <a:lnTo>
                    <a:pt x="140493" y="262976"/>
                  </a:lnTo>
                  <a:lnTo>
                    <a:pt x="146497" y="276184"/>
                  </a:lnTo>
                  <a:lnTo>
                    <a:pt x="151300" y="294196"/>
                  </a:lnTo>
                  <a:lnTo>
                    <a:pt x="146497" y="300200"/>
                  </a:lnTo>
                  <a:lnTo>
                    <a:pt x="144096" y="306204"/>
                  </a:lnTo>
                  <a:lnTo>
                    <a:pt x="140493" y="313409"/>
                  </a:lnTo>
                  <a:lnTo>
                    <a:pt x="135690" y="318212"/>
                  </a:lnTo>
                  <a:lnTo>
                    <a:pt x="111674" y="302602"/>
                  </a:lnTo>
                  <a:lnTo>
                    <a:pt x="87658" y="289393"/>
                  </a:lnTo>
                  <a:lnTo>
                    <a:pt x="66044" y="276184"/>
                  </a:lnTo>
                  <a:lnTo>
                    <a:pt x="44429" y="258172"/>
                  </a:lnTo>
                  <a:lnTo>
                    <a:pt x="26417" y="236558"/>
                  </a:lnTo>
                  <a:lnTo>
                    <a:pt x="10807" y="208939"/>
                  </a:lnTo>
                  <a:lnTo>
                    <a:pt x="0" y="169313"/>
                  </a:lnTo>
                  <a:lnTo>
                    <a:pt x="0" y="129687"/>
                  </a:lnTo>
                  <a:lnTo>
                    <a:pt x="4803" y="90060"/>
                  </a:lnTo>
                  <a:lnTo>
                    <a:pt x="10807" y="49233"/>
                  </a:lnTo>
                  <a:lnTo>
                    <a:pt x="18012" y="7205"/>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3" name="Freeform 18">
              <a:extLst>
                <a:ext uri="{FF2B5EF4-FFF2-40B4-BE49-F238E27FC236}">
                  <a16:creationId xmlns:a16="http://schemas.microsoft.com/office/drawing/2014/main" id="{FF7A5583-F993-4648-95D2-73895C5F7221}"/>
                </a:ext>
              </a:extLst>
            </p:cNvPr>
            <p:cNvSpPr>
              <a:spLocks noChangeAspect="1"/>
            </p:cNvSpPr>
            <p:nvPr/>
          </p:nvSpPr>
          <p:spPr bwMode="auto">
            <a:xfrm>
              <a:off x="1941253" y="4217490"/>
              <a:ext cx="698451" cy="360000"/>
            </a:xfrm>
            <a:custGeom>
              <a:avLst/>
              <a:gdLst/>
              <a:ahLst/>
              <a:cxnLst/>
              <a:rect l="l" t="t" r="r" b="b"/>
              <a:pathLst>
                <a:path w="698451" h="360000">
                  <a:moveTo>
                    <a:pt x="405233" y="0"/>
                  </a:moveTo>
                  <a:lnTo>
                    <a:pt x="673705" y="0"/>
                  </a:lnTo>
                  <a:lnTo>
                    <a:pt x="667052" y="44670"/>
                  </a:lnTo>
                  <a:lnTo>
                    <a:pt x="664650" y="99907"/>
                  </a:lnTo>
                  <a:lnTo>
                    <a:pt x="664650" y="150340"/>
                  </a:lnTo>
                  <a:lnTo>
                    <a:pt x="670654" y="210380"/>
                  </a:lnTo>
                  <a:lnTo>
                    <a:pt x="681461" y="274023"/>
                  </a:lnTo>
                  <a:lnTo>
                    <a:pt x="694670" y="340067"/>
                  </a:lnTo>
                  <a:lnTo>
                    <a:pt x="698451" y="360000"/>
                  </a:lnTo>
                  <a:lnTo>
                    <a:pt x="479985" y="360000"/>
                  </a:lnTo>
                  <a:lnTo>
                    <a:pt x="472522" y="332862"/>
                  </a:lnTo>
                  <a:lnTo>
                    <a:pt x="452109" y="284830"/>
                  </a:lnTo>
                  <a:lnTo>
                    <a:pt x="432896" y="234396"/>
                  </a:lnTo>
                  <a:lnTo>
                    <a:pt x="417285" y="185164"/>
                  </a:lnTo>
                  <a:close/>
                  <a:moveTo>
                    <a:pt x="1339" y="0"/>
                  </a:moveTo>
                  <a:lnTo>
                    <a:pt x="281214" y="0"/>
                  </a:lnTo>
                  <a:lnTo>
                    <a:pt x="277993" y="41068"/>
                  </a:lnTo>
                  <a:lnTo>
                    <a:pt x="273189" y="103509"/>
                  </a:lnTo>
                  <a:lnTo>
                    <a:pt x="264784" y="164750"/>
                  </a:lnTo>
                  <a:lnTo>
                    <a:pt x="249173" y="223589"/>
                  </a:lnTo>
                  <a:lnTo>
                    <a:pt x="229961" y="278826"/>
                  </a:lnTo>
                  <a:lnTo>
                    <a:pt x="210748" y="332862"/>
                  </a:lnTo>
                  <a:lnTo>
                    <a:pt x="203964" y="360000"/>
                  </a:lnTo>
                  <a:lnTo>
                    <a:pt x="0" y="360000"/>
                  </a:lnTo>
                  <a:lnTo>
                    <a:pt x="5411" y="326858"/>
                  </a:lnTo>
                  <a:lnTo>
                    <a:pt x="13817" y="268019"/>
                  </a:lnTo>
                  <a:lnTo>
                    <a:pt x="19821" y="206778"/>
                  </a:lnTo>
                  <a:lnTo>
                    <a:pt x="19821" y="150340"/>
                  </a:lnTo>
                  <a:lnTo>
                    <a:pt x="16218" y="97505"/>
                  </a:lnTo>
                  <a:lnTo>
                    <a:pt x="9014" y="57879"/>
                  </a:lnTo>
                  <a:lnTo>
                    <a:pt x="3010" y="12248"/>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4" name="Freeform 18">
              <a:extLst>
                <a:ext uri="{FF2B5EF4-FFF2-40B4-BE49-F238E27FC236}">
                  <a16:creationId xmlns:a16="http://schemas.microsoft.com/office/drawing/2014/main" id="{442B2C96-A8C9-4DD0-AA75-BF65ADDB4450}"/>
                </a:ext>
              </a:extLst>
            </p:cNvPr>
            <p:cNvSpPr>
              <a:spLocks noChangeAspect="1"/>
            </p:cNvSpPr>
            <p:nvPr/>
          </p:nvSpPr>
          <p:spPr bwMode="auto">
            <a:xfrm>
              <a:off x="1906903" y="4577490"/>
              <a:ext cx="748098" cy="360000"/>
            </a:xfrm>
            <a:custGeom>
              <a:avLst/>
              <a:gdLst/>
              <a:ahLst/>
              <a:cxnLst/>
              <a:rect l="l" t="t" r="r" b="b"/>
              <a:pathLst>
                <a:path w="748098" h="360000">
                  <a:moveTo>
                    <a:pt x="509397" y="0"/>
                  </a:moveTo>
                  <a:lnTo>
                    <a:pt x="727863" y="0"/>
                  </a:lnTo>
                  <a:lnTo>
                    <a:pt x="737291" y="49713"/>
                  </a:lnTo>
                  <a:lnTo>
                    <a:pt x="745696" y="119360"/>
                  </a:lnTo>
                  <a:lnTo>
                    <a:pt x="748098" y="189006"/>
                  </a:lnTo>
                  <a:lnTo>
                    <a:pt x="742094" y="257452"/>
                  </a:lnTo>
                  <a:lnTo>
                    <a:pt x="721680" y="346311"/>
                  </a:lnTo>
                  <a:lnTo>
                    <a:pt x="718595" y="360000"/>
                  </a:lnTo>
                  <a:lnTo>
                    <a:pt x="503439" y="360000"/>
                  </a:lnTo>
                  <a:lnTo>
                    <a:pt x="491127" y="300681"/>
                  </a:lnTo>
                  <a:lnTo>
                    <a:pt x="486324" y="234637"/>
                  </a:lnTo>
                  <a:lnTo>
                    <a:pt x="491127" y="169793"/>
                  </a:lnTo>
                  <a:lnTo>
                    <a:pt x="515143" y="20894"/>
                  </a:lnTo>
                  <a:close/>
                  <a:moveTo>
                    <a:pt x="29412" y="0"/>
                  </a:moveTo>
                  <a:lnTo>
                    <a:pt x="233375" y="0"/>
                  </a:lnTo>
                  <a:lnTo>
                    <a:pt x="226951" y="25697"/>
                  </a:lnTo>
                  <a:lnTo>
                    <a:pt x="250967" y="132569"/>
                  </a:lnTo>
                  <a:lnTo>
                    <a:pt x="250967" y="318693"/>
                  </a:lnTo>
                  <a:lnTo>
                    <a:pt x="241788" y="360000"/>
                  </a:lnTo>
                  <a:lnTo>
                    <a:pt x="31112" y="360000"/>
                  </a:lnTo>
                  <a:lnTo>
                    <a:pt x="27618" y="348713"/>
                  </a:lnTo>
                  <a:lnTo>
                    <a:pt x="12008" y="298279"/>
                  </a:lnTo>
                  <a:lnTo>
                    <a:pt x="3602" y="244243"/>
                  </a:lnTo>
                  <a:lnTo>
                    <a:pt x="0" y="186605"/>
                  </a:lnTo>
                  <a:lnTo>
                    <a:pt x="6004" y="126565"/>
                  </a:lnTo>
                  <a:lnTo>
                    <a:pt x="14410" y="79733"/>
                  </a:lnTo>
                  <a:lnTo>
                    <a:pt x="25217" y="25697"/>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5" name="Freeform 18">
              <a:extLst>
                <a:ext uri="{FF2B5EF4-FFF2-40B4-BE49-F238E27FC236}">
                  <a16:creationId xmlns:a16="http://schemas.microsoft.com/office/drawing/2014/main" id="{D4C22FCE-550A-4CC0-853C-3C1ACADB9D76}"/>
                </a:ext>
              </a:extLst>
            </p:cNvPr>
            <p:cNvSpPr>
              <a:spLocks noChangeAspect="1"/>
            </p:cNvSpPr>
            <p:nvPr/>
          </p:nvSpPr>
          <p:spPr bwMode="auto">
            <a:xfrm>
              <a:off x="1937210" y="4937490"/>
              <a:ext cx="687484" cy="360000"/>
            </a:xfrm>
            <a:custGeom>
              <a:avLst/>
              <a:gdLst/>
              <a:ahLst/>
              <a:cxnLst/>
              <a:rect l="l" t="t" r="r" b="b"/>
              <a:pathLst>
                <a:path w="687484" h="360000">
                  <a:moveTo>
                    <a:pt x="472326" y="0"/>
                  </a:moveTo>
                  <a:lnTo>
                    <a:pt x="687484" y="0"/>
                  </a:lnTo>
                  <a:lnTo>
                    <a:pt x="671356" y="71568"/>
                  </a:lnTo>
                  <a:lnTo>
                    <a:pt x="652143" y="159226"/>
                  </a:lnTo>
                  <a:lnTo>
                    <a:pt x="634131" y="250487"/>
                  </a:lnTo>
                  <a:lnTo>
                    <a:pt x="618520" y="346551"/>
                  </a:lnTo>
                  <a:lnTo>
                    <a:pt x="618184" y="360000"/>
                  </a:lnTo>
                  <a:lnTo>
                    <a:pt x="473658" y="360000"/>
                  </a:lnTo>
                  <a:lnTo>
                    <a:pt x="474425" y="357358"/>
                  </a:lnTo>
                  <a:lnTo>
                    <a:pt x="485232" y="318933"/>
                  </a:lnTo>
                  <a:lnTo>
                    <a:pt x="497240" y="274503"/>
                  </a:lnTo>
                  <a:lnTo>
                    <a:pt x="503244" y="228873"/>
                  </a:lnTo>
                  <a:lnTo>
                    <a:pt x="505645" y="176037"/>
                  </a:lnTo>
                  <a:lnTo>
                    <a:pt x="498441" y="122001"/>
                  </a:lnTo>
                  <a:lnTo>
                    <a:pt x="485232" y="65564"/>
                  </a:lnTo>
                  <a:lnTo>
                    <a:pt x="473224" y="4323"/>
                  </a:lnTo>
                  <a:close/>
                  <a:moveTo>
                    <a:pt x="0" y="0"/>
                  </a:moveTo>
                  <a:lnTo>
                    <a:pt x="210676" y="0"/>
                  </a:lnTo>
                  <a:lnTo>
                    <a:pt x="210249" y="1921"/>
                  </a:lnTo>
                  <a:lnTo>
                    <a:pt x="199442" y="47552"/>
                  </a:lnTo>
                  <a:lnTo>
                    <a:pt x="191036" y="100387"/>
                  </a:lnTo>
                  <a:lnTo>
                    <a:pt x="186233" y="152021"/>
                  </a:lnTo>
                  <a:lnTo>
                    <a:pt x="191036" y="204857"/>
                  </a:lnTo>
                  <a:lnTo>
                    <a:pt x="195839" y="318933"/>
                  </a:lnTo>
                  <a:lnTo>
                    <a:pt x="214743" y="360000"/>
                  </a:lnTo>
                  <a:lnTo>
                    <a:pt x="67388" y="360000"/>
                  </a:lnTo>
                  <a:lnTo>
                    <a:pt x="68554" y="327338"/>
                  </a:lnTo>
                  <a:lnTo>
                    <a:pt x="64952" y="257692"/>
                  </a:lnTo>
                  <a:lnTo>
                    <a:pt x="55346" y="189246"/>
                  </a:lnTo>
                  <a:lnTo>
                    <a:pt x="42137" y="126805"/>
                  </a:lnTo>
                  <a:lnTo>
                    <a:pt x="27727" y="82375"/>
                  </a:lnTo>
                  <a:lnTo>
                    <a:pt x="12117" y="39146"/>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sp>
          <p:nvSpPr>
            <p:cNvPr id="56" name="Freeform 18">
              <a:extLst>
                <a:ext uri="{FF2B5EF4-FFF2-40B4-BE49-F238E27FC236}">
                  <a16:creationId xmlns:a16="http://schemas.microsoft.com/office/drawing/2014/main" id="{FA662794-B3A6-4DBA-841C-038A6DD3A11B}"/>
                </a:ext>
              </a:extLst>
            </p:cNvPr>
            <p:cNvSpPr>
              <a:spLocks noChangeAspect="1"/>
            </p:cNvSpPr>
            <p:nvPr/>
          </p:nvSpPr>
          <p:spPr bwMode="auto">
            <a:xfrm>
              <a:off x="1943060" y="5297490"/>
              <a:ext cx="691661" cy="360000"/>
            </a:xfrm>
            <a:custGeom>
              <a:avLst/>
              <a:gdLst/>
              <a:ahLst/>
              <a:cxnLst/>
              <a:rect l="l" t="t" r="r" b="b"/>
              <a:pathLst>
                <a:path w="691661" h="360000">
                  <a:moveTo>
                    <a:pt x="469947" y="0"/>
                  </a:moveTo>
                  <a:lnTo>
                    <a:pt x="614473" y="0"/>
                  </a:lnTo>
                  <a:lnTo>
                    <a:pt x="613609" y="34583"/>
                  </a:lnTo>
                  <a:lnTo>
                    <a:pt x="619613" y="76611"/>
                  </a:lnTo>
                  <a:lnTo>
                    <a:pt x="630420" y="117438"/>
                  </a:lnTo>
                  <a:lnTo>
                    <a:pt x="646030" y="157065"/>
                  </a:lnTo>
                  <a:lnTo>
                    <a:pt x="661641" y="196691"/>
                  </a:lnTo>
                  <a:lnTo>
                    <a:pt x="676050" y="235117"/>
                  </a:lnTo>
                  <a:lnTo>
                    <a:pt x="686857" y="274743"/>
                  </a:lnTo>
                  <a:lnTo>
                    <a:pt x="691661" y="319173"/>
                  </a:lnTo>
                  <a:lnTo>
                    <a:pt x="648432" y="338386"/>
                  </a:lnTo>
                  <a:lnTo>
                    <a:pt x="600400" y="349193"/>
                  </a:lnTo>
                  <a:lnTo>
                    <a:pt x="547565" y="351595"/>
                  </a:lnTo>
                  <a:lnTo>
                    <a:pt x="491127" y="349193"/>
                  </a:lnTo>
                  <a:lnTo>
                    <a:pt x="480320" y="316771"/>
                  </a:lnTo>
                  <a:lnTo>
                    <a:pt x="470714" y="277145"/>
                  </a:lnTo>
                  <a:lnTo>
                    <a:pt x="467111" y="235117"/>
                  </a:lnTo>
                  <a:lnTo>
                    <a:pt x="470714" y="189486"/>
                  </a:lnTo>
                  <a:lnTo>
                    <a:pt x="475517" y="103029"/>
                  </a:lnTo>
                  <a:lnTo>
                    <a:pt x="470714" y="89820"/>
                  </a:lnTo>
                  <a:lnTo>
                    <a:pt x="464710" y="74210"/>
                  </a:lnTo>
                  <a:lnTo>
                    <a:pt x="459906" y="56198"/>
                  </a:lnTo>
                  <a:lnTo>
                    <a:pt x="459906" y="34583"/>
                  </a:lnTo>
                  <a:close/>
                  <a:moveTo>
                    <a:pt x="63677" y="0"/>
                  </a:moveTo>
                  <a:lnTo>
                    <a:pt x="211032" y="0"/>
                  </a:lnTo>
                  <a:lnTo>
                    <a:pt x="226951" y="34583"/>
                  </a:lnTo>
                  <a:lnTo>
                    <a:pt x="226951" y="54997"/>
                  </a:lnTo>
                  <a:lnTo>
                    <a:pt x="222148" y="71808"/>
                  </a:lnTo>
                  <a:lnTo>
                    <a:pt x="216144" y="89820"/>
                  </a:lnTo>
                  <a:lnTo>
                    <a:pt x="211341" y="103029"/>
                  </a:lnTo>
                  <a:lnTo>
                    <a:pt x="206538" y="148659"/>
                  </a:lnTo>
                  <a:lnTo>
                    <a:pt x="208939" y="196691"/>
                  </a:lnTo>
                  <a:lnTo>
                    <a:pt x="211341" y="244723"/>
                  </a:lnTo>
                  <a:lnTo>
                    <a:pt x="213743" y="295157"/>
                  </a:lnTo>
                  <a:lnTo>
                    <a:pt x="206538" y="343189"/>
                  </a:lnTo>
                  <a:lnTo>
                    <a:pt x="195731" y="343189"/>
                  </a:lnTo>
                  <a:lnTo>
                    <a:pt x="174116" y="353996"/>
                  </a:lnTo>
                  <a:lnTo>
                    <a:pt x="145297" y="360000"/>
                  </a:lnTo>
                  <a:lnTo>
                    <a:pt x="117679" y="360000"/>
                  </a:lnTo>
                  <a:lnTo>
                    <a:pt x="88859" y="357599"/>
                  </a:lnTo>
                  <a:lnTo>
                    <a:pt x="61241" y="349193"/>
                  </a:lnTo>
                  <a:lnTo>
                    <a:pt x="37225" y="338386"/>
                  </a:lnTo>
                  <a:lnTo>
                    <a:pt x="16811" y="320374"/>
                  </a:lnTo>
                  <a:lnTo>
                    <a:pt x="3603" y="301161"/>
                  </a:lnTo>
                  <a:lnTo>
                    <a:pt x="0" y="277145"/>
                  </a:lnTo>
                  <a:lnTo>
                    <a:pt x="24016" y="224310"/>
                  </a:lnTo>
                  <a:lnTo>
                    <a:pt x="43229" y="167872"/>
                  </a:lnTo>
                  <a:lnTo>
                    <a:pt x="56438" y="103029"/>
                  </a:lnTo>
                  <a:lnTo>
                    <a:pt x="62442" y="34583"/>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endParaRPr>
            </a:p>
          </p:txBody>
        </p:sp>
      </p:grpSp>
      <p:sp>
        <p:nvSpPr>
          <p:cNvPr id="57" name="TextBox 24">
            <a:extLst>
              <a:ext uri="{FF2B5EF4-FFF2-40B4-BE49-F238E27FC236}">
                <a16:creationId xmlns:a16="http://schemas.microsoft.com/office/drawing/2014/main" id="{B0ED6E67-0749-4794-9072-6D0410ADC55E}"/>
              </a:ext>
            </a:extLst>
          </p:cNvPr>
          <p:cNvSpPr txBox="1"/>
          <p:nvPr/>
        </p:nvSpPr>
        <p:spPr>
          <a:xfrm>
            <a:off x="2974562" y="2029237"/>
            <a:ext cx="1260332" cy="584775"/>
          </a:xfrm>
          <a:prstGeom prst="rect">
            <a:avLst/>
          </a:prstGeom>
          <a:noFill/>
        </p:spPr>
        <p:txBody>
          <a:bodyPr wrap="square" rtlCol="0" anchor="ctr">
            <a:spAutoFit/>
          </a:bodyPr>
          <a:lstStyle/>
          <a:p>
            <a:pPr algn="ctr"/>
            <a:r>
              <a:rPr lang="en-US" altLang="ko-KR" sz="3200" b="1" dirty="0">
                <a:solidFill>
                  <a:srgbClr val="EF5E42"/>
                </a:solidFill>
                <a:cs typeface="Arial" pitchFamily="34" charset="0"/>
              </a:rPr>
              <a:t>80%</a:t>
            </a:r>
            <a:endParaRPr lang="ko-KR" altLang="en-US" sz="3200" b="1" dirty="0">
              <a:solidFill>
                <a:srgbClr val="EF5E42"/>
              </a:solidFill>
              <a:cs typeface="Arial" pitchFamily="34" charset="0"/>
            </a:endParaRPr>
          </a:p>
        </p:txBody>
      </p:sp>
      <p:grpSp>
        <p:nvGrpSpPr>
          <p:cNvPr id="58" name="Group 25">
            <a:extLst>
              <a:ext uri="{FF2B5EF4-FFF2-40B4-BE49-F238E27FC236}">
                <a16:creationId xmlns:a16="http://schemas.microsoft.com/office/drawing/2014/main" id="{E9D2FDCE-ED32-476E-AE49-C63EE7BFD77E}"/>
              </a:ext>
            </a:extLst>
          </p:cNvPr>
          <p:cNvGrpSpPr/>
          <p:nvPr/>
        </p:nvGrpSpPr>
        <p:grpSpPr>
          <a:xfrm>
            <a:off x="1079769" y="2867115"/>
            <a:ext cx="3312000" cy="1345349"/>
            <a:chOff x="602035" y="2629720"/>
            <a:chExt cx="2520000" cy="1345349"/>
          </a:xfrm>
        </p:grpSpPr>
        <p:sp>
          <p:nvSpPr>
            <p:cNvPr id="59" name="TextBox 26">
              <a:extLst>
                <a:ext uri="{FF2B5EF4-FFF2-40B4-BE49-F238E27FC236}">
                  <a16:creationId xmlns:a16="http://schemas.microsoft.com/office/drawing/2014/main" id="{5ED53448-7281-4247-A6BA-E22D9A171014}"/>
                </a:ext>
              </a:extLst>
            </p:cNvPr>
            <p:cNvSpPr txBox="1"/>
            <p:nvPr/>
          </p:nvSpPr>
          <p:spPr>
            <a:xfrm>
              <a:off x="602035" y="2959406"/>
              <a:ext cx="2520000" cy="1015663"/>
            </a:xfrm>
            <a:prstGeom prst="rect">
              <a:avLst/>
            </a:prstGeom>
            <a:noFill/>
          </p:spPr>
          <p:txBody>
            <a:bodyPr wrap="square" rtlCol="0">
              <a:spAutoFit/>
            </a:bodyPr>
            <a:lstStyle/>
            <a:p>
              <a:pPr algn="r"/>
              <a:r>
                <a:rPr lang="en-US" altLang="ko-KR" sz="1200" dirty="0">
                  <a:solidFill>
                    <a:prstClr val="black">
                      <a:lumMod val="65000"/>
                      <a:lumOff val="35000"/>
                    </a:prstClr>
                  </a:solidFill>
                  <a:cs typeface="Arial" pitchFamily="34" charset="0"/>
                </a:rPr>
                <a:t>You can simply impress your audience and add a unique zing and appeal to your Presentations. Easy to change colors, photos and Text. Get a modern PowerPoint  Presentation that is beautifully designed</a:t>
              </a:r>
              <a:r>
                <a:rPr lang="ko-KR" altLang="en-US" sz="1200" dirty="0">
                  <a:solidFill>
                    <a:prstClr val="black">
                      <a:lumMod val="65000"/>
                      <a:lumOff val="35000"/>
                    </a:prstClr>
                  </a:solidFill>
                  <a:cs typeface="Arial" pitchFamily="34" charset="0"/>
                </a:rPr>
                <a:t> </a:t>
              </a:r>
            </a:p>
          </p:txBody>
        </p:sp>
        <p:sp>
          <p:nvSpPr>
            <p:cNvPr id="60" name="TextBox 27">
              <a:extLst>
                <a:ext uri="{FF2B5EF4-FFF2-40B4-BE49-F238E27FC236}">
                  <a16:creationId xmlns:a16="http://schemas.microsoft.com/office/drawing/2014/main" id="{1D56997F-921C-47E8-B2E2-4D6EA5F0D069}"/>
                </a:ext>
              </a:extLst>
            </p:cNvPr>
            <p:cNvSpPr txBox="1"/>
            <p:nvPr/>
          </p:nvSpPr>
          <p:spPr>
            <a:xfrm>
              <a:off x="602035" y="2629720"/>
              <a:ext cx="2520000" cy="307777"/>
            </a:xfrm>
            <a:prstGeom prst="rect">
              <a:avLst/>
            </a:prstGeom>
            <a:noFill/>
          </p:spPr>
          <p:txBody>
            <a:bodyPr wrap="square" rtlCol="0">
              <a:spAutoFit/>
            </a:bodyPr>
            <a:lstStyle/>
            <a:p>
              <a:pPr algn="r"/>
              <a:r>
                <a:rPr lang="en-US" altLang="ko-KR" sz="1400" b="1" dirty="0">
                  <a:solidFill>
                    <a:prstClr val="black">
                      <a:lumMod val="65000"/>
                      <a:lumOff val="35000"/>
                    </a:prstClr>
                  </a:solidFill>
                  <a:cs typeface="Arial" pitchFamily="34" charset="0"/>
                </a:rPr>
                <a:t>Add Contents Title</a:t>
              </a:r>
              <a:endParaRPr lang="ko-KR" altLang="en-US" sz="1400" b="1" dirty="0">
                <a:solidFill>
                  <a:prstClr val="black">
                    <a:lumMod val="65000"/>
                    <a:lumOff val="35000"/>
                  </a:prstClr>
                </a:solidFill>
                <a:cs typeface="Arial" pitchFamily="34" charset="0"/>
              </a:endParaRPr>
            </a:p>
          </p:txBody>
        </p:sp>
      </p:grpSp>
      <p:sp>
        <p:nvSpPr>
          <p:cNvPr id="61" name="TextBox 28">
            <a:extLst>
              <a:ext uri="{FF2B5EF4-FFF2-40B4-BE49-F238E27FC236}">
                <a16:creationId xmlns:a16="http://schemas.microsoft.com/office/drawing/2014/main" id="{9B1B6BD9-403C-4812-9918-622EE45375A7}"/>
              </a:ext>
            </a:extLst>
          </p:cNvPr>
          <p:cNvSpPr txBox="1"/>
          <p:nvPr/>
        </p:nvSpPr>
        <p:spPr>
          <a:xfrm>
            <a:off x="7859251" y="3063646"/>
            <a:ext cx="1260332" cy="584775"/>
          </a:xfrm>
          <a:prstGeom prst="rect">
            <a:avLst/>
          </a:prstGeom>
          <a:noFill/>
        </p:spPr>
        <p:txBody>
          <a:bodyPr wrap="square" rtlCol="0" anchor="ctr">
            <a:spAutoFit/>
          </a:bodyPr>
          <a:lstStyle/>
          <a:p>
            <a:pPr algn="ctr"/>
            <a:r>
              <a:rPr lang="en-US" altLang="ko-KR" sz="3200" b="1" dirty="0">
                <a:solidFill>
                  <a:srgbClr val="AFAFAF"/>
                </a:solidFill>
                <a:cs typeface="Arial" pitchFamily="34" charset="0"/>
              </a:rPr>
              <a:t>50%</a:t>
            </a:r>
            <a:endParaRPr lang="ko-KR" altLang="en-US" sz="3200" b="1" dirty="0">
              <a:solidFill>
                <a:srgbClr val="AFAFAF"/>
              </a:solidFill>
              <a:cs typeface="Arial" pitchFamily="34" charset="0"/>
            </a:endParaRPr>
          </a:p>
        </p:txBody>
      </p:sp>
      <p:grpSp>
        <p:nvGrpSpPr>
          <p:cNvPr id="62" name="Group 29">
            <a:extLst>
              <a:ext uri="{FF2B5EF4-FFF2-40B4-BE49-F238E27FC236}">
                <a16:creationId xmlns:a16="http://schemas.microsoft.com/office/drawing/2014/main" id="{D1610379-CFF6-440D-9D4F-BC1BBF502972}"/>
              </a:ext>
            </a:extLst>
          </p:cNvPr>
          <p:cNvGrpSpPr/>
          <p:nvPr/>
        </p:nvGrpSpPr>
        <p:grpSpPr>
          <a:xfrm>
            <a:off x="7820337" y="3857074"/>
            <a:ext cx="3312000" cy="1347824"/>
            <a:chOff x="6012160" y="3619682"/>
            <a:chExt cx="2544050" cy="1347824"/>
          </a:xfrm>
        </p:grpSpPr>
        <p:sp>
          <p:nvSpPr>
            <p:cNvPr id="63" name="TextBox 30">
              <a:extLst>
                <a:ext uri="{FF2B5EF4-FFF2-40B4-BE49-F238E27FC236}">
                  <a16:creationId xmlns:a16="http://schemas.microsoft.com/office/drawing/2014/main" id="{05E1A8E7-E057-4677-A495-5AAFC17D67F9}"/>
                </a:ext>
              </a:extLst>
            </p:cNvPr>
            <p:cNvSpPr txBox="1"/>
            <p:nvPr/>
          </p:nvSpPr>
          <p:spPr>
            <a:xfrm>
              <a:off x="6012160" y="3951843"/>
              <a:ext cx="2544050" cy="1015663"/>
            </a:xfrm>
            <a:prstGeom prst="rect">
              <a:avLst/>
            </a:prstGeom>
            <a:noFill/>
          </p:spPr>
          <p:txBody>
            <a:bodyPr wrap="square" rtlCol="0">
              <a:spAutoFit/>
            </a:bodyPr>
            <a:lstStyle/>
            <a:p>
              <a:r>
                <a:rPr lang="en-US" altLang="ko-KR" sz="1200" dirty="0">
                  <a:solidFill>
                    <a:prstClr val="black">
                      <a:lumMod val="65000"/>
                      <a:lumOff val="35000"/>
                    </a:prstClr>
                  </a:solidFill>
                  <a:cs typeface="Arial" pitchFamily="34" charset="0"/>
                </a:rPr>
                <a:t>You can simply impress your audience and add a unique zing and appeal to your Presentations. Easy to change colors, photos and Text. Get a modern PowerPoint  Presentation that is beautifully designed.</a:t>
              </a:r>
              <a:endParaRPr lang="ko-KR" altLang="en-US" sz="1200" dirty="0">
                <a:solidFill>
                  <a:prstClr val="black">
                    <a:lumMod val="65000"/>
                    <a:lumOff val="35000"/>
                  </a:prstClr>
                </a:solidFill>
                <a:cs typeface="Arial" pitchFamily="34" charset="0"/>
              </a:endParaRPr>
            </a:p>
          </p:txBody>
        </p:sp>
        <p:sp>
          <p:nvSpPr>
            <p:cNvPr id="64" name="TextBox 31">
              <a:extLst>
                <a:ext uri="{FF2B5EF4-FFF2-40B4-BE49-F238E27FC236}">
                  <a16:creationId xmlns:a16="http://schemas.microsoft.com/office/drawing/2014/main" id="{177376D0-BEE3-41BF-934E-1253BDAD369F}"/>
                </a:ext>
              </a:extLst>
            </p:cNvPr>
            <p:cNvSpPr txBox="1"/>
            <p:nvPr/>
          </p:nvSpPr>
          <p:spPr>
            <a:xfrm>
              <a:off x="6012160" y="3619682"/>
              <a:ext cx="2544049" cy="307777"/>
            </a:xfrm>
            <a:prstGeom prst="rect">
              <a:avLst/>
            </a:prstGeom>
            <a:noFill/>
          </p:spPr>
          <p:txBody>
            <a:bodyPr wrap="square" rtlCol="0">
              <a:spAutoFit/>
            </a:bodyPr>
            <a:lstStyle/>
            <a:p>
              <a:r>
                <a:rPr lang="en-US" altLang="ko-KR" sz="1400" b="1" dirty="0">
                  <a:solidFill>
                    <a:prstClr val="black">
                      <a:lumMod val="65000"/>
                      <a:lumOff val="35000"/>
                    </a:prstClr>
                  </a:solidFill>
                  <a:cs typeface="Arial" pitchFamily="34" charset="0"/>
                </a:rPr>
                <a:t>Add Contents Title</a:t>
              </a:r>
              <a:endParaRPr lang="ko-KR" altLang="en-US" sz="1400" b="1" dirty="0">
                <a:solidFill>
                  <a:prstClr val="black">
                    <a:lumMod val="65000"/>
                    <a:lumOff val="35000"/>
                  </a:prstClr>
                </a:solidFill>
                <a:cs typeface="Arial" pitchFamily="34" charset="0"/>
              </a:endParaRPr>
            </a:p>
          </p:txBody>
        </p:sp>
      </p:grpSp>
      <p:cxnSp>
        <p:nvCxnSpPr>
          <p:cNvPr id="65" name="Straight Arrow Connector 32">
            <a:extLst>
              <a:ext uri="{FF2B5EF4-FFF2-40B4-BE49-F238E27FC236}">
                <a16:creationId xmlns:a16="http://schemas.microsoft.com/office/drawing/2014/main" id="{5F4B001E-1F8B-4C0C-8F5D-30925714C81B}"/>
              </a:ext>
            </a:extLst>
          </p:cNvPr>
          <p:cNvCxnSpPr/>
          <p:nvPr/>
        </p:nvCxnSpPr>
        <p:spPr>
          <a:xfrm flipV="1">
            <a:off x="7304730" y="3732853"/>
            <a:ext cx="4032000" cy="9525"/>
          </a:xfrm>
          <a:prstGeom prst="straightConnector1">
            <a:avLst/>
          </a:prstGeom>
          <a:noFill/>
          <a:ln w="25400" cap="flat" cmpd="sng" algn="ctr">
            <a:solidFill>
              <a:srgbClr val="AFAFAF"/>
            </a:solidFill>
            <a:prstDash val="solid"/>
            <a:miter lim="800000"/>
            <a:tailEnd type="arrow"/>
          </a:ln>
          <a:effectLst/>
        </p:spPr>
      </p:cxnSp>
      <p:cxnSp>
        <p:nvCxnSpPr>
          <p:cNvPr id="66" name="Straight Arrow Connector 33">
            <a:extLst>
              <a:ext uri="{FF2B5EF4-FFF2-40B4-BE49-F238E27FC236}">
                <a16:creationId xmlns:a16="http://schemas.microsoft.com/office/drawing/2014/main" id="{9073CE05-4FCD-42BA-A593-4FA9E0007DBB}"/>
              </a:ext>
            </a:extLst>
          </p:cNvPr>
          <p:cNvCxnSpPr/>
          <p:nvPr/>
        </p:nvCxnSpPr>
        <p:spPr>
          <a:xfrm flipH="1">
            <a:off x="900377" y="2671901"/>
            <a:ext cx="4032000" cy="0"/>
          </a:xfrm>
          <a:prstGeom prst="straightConnector1">
            <a:avLst/>
          </a:prstGeom>
          <a:noFill/>
          <a:ln w="25400" cap="flat" cmpd="sng" algn="ctr">
            <a:solidFill>
              <a:srgbClr val="EF5E42"/>
            </a:solidFill>
            <a:prstDash val="solid"/>
            <a:miter lim="800000"/>
            <a:tailEnd type="arrow"/>
          </a:ln>
          <a:effectLst/>
        </p:spPr>
      </p:cxnSp>
    </p:spTree>
    <p:extLst>
      <p:ext uri="{BB962C8B-B14F-4D97-AF65-F5344CB8AC3E}">
        <p14:creationId xmlns:p14="http://schemas.microsoft.com/office/powerpoint/2010/main" val="2263921584"/>
      </p:ext>
    </p:extLst>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87A4686-29E7-4E5B-9C98-927EB04C6DD6}"/>
              </a:ext>
            </a:extLst>
          </p:cNvPr>
          <p:cNvSpPr>
            <a:spLocks noGrp="1"/>
          </p:cNvSpPr>
          <p:nvPr>
            <p:ph type="title"/>
          </p:nvPr>
        </p:nvSpPr>
        <p:spPr/>
        <p:txBody>
          <a:bodyPr/>
          <a:lstStyle/>
          <a:p>
            <a:r>
              <a:rPr lang="es-PE" dirty="0"/>
              <a:t>Infographic Style</a:t>
            </a:r>
          </a:p>
        </p:txBody>
      </p:sp>
      <p:grpSp>
        <p:nvGrpSpPr>
          <p:cNvPr id="3" name="Grupo 2">
            <a:extLst>
              <a:ext uri="{FF2B5EF4-FFF2-40B4-BE49-F238E27FC236}">
                <a16:creationId xmlns:a16="http://schemas.microsoft.com/office/drawing/2014/main" id="{A74A65B9-B379-4D6E-96C3-E10E56FBCB8C}"/>
              </a:ext>
            </a:extLst>
          </p:cNvPr>
          <p:cNvGrpSpPr/>
          <p:nvPr/>
        </p:nvGrpSpPr>
        <p:grpSpPr>
          <a:xfrm>
            <a:off x="3750968" y="1376040"/>
            <a:ext cx="4690063" cy="4999347"/>
            <a:chOff x="10579100" y="2587625"/>
            <a:chExt cx="1612901" cy="1719263"/>
          </a:xfrm>
        </p:grpSpPr>
        <p:sp>
          <p:nvSpPr>
            <p:cNvPr id="4" name="Oval 8625">
              <a:extLst>
                <a:ext uri="{FF2B5EF4-FFF2-40B4-BE49-F238E27FC236}">
                  <a16:creationId xmlns:a16="http://schemas.microsoft.com/office/drawing/2014/main" id="{4B750204-8B90-42C3-857D-346773CF196D}"/>
                </a:ext>
              </a:extLst>
            </p:cNvPr>
            <p:cNvSpPr>
              <a:spLocks noChangeArrowheads="1"/>
            </p:cNvSpPr>
            <p:nvPr/>
          </p:nvSpPr>
          <p:spPr bwMode="auto">
            <a:xfrm>
              <a:off x="11830050" y="3059113"/>
              <a:ext cx="361950" cy="363538"/>
            </a:xfrm>
            <a:prstGeom prst="ellipse">
              <a:avLst/>
            </a:prstGeom>
            <a:solidFill>
              <a:srgbClr val="B7E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 name="Freeform 8626">
              <a:extLst>
                <a:ext uri="{FF2B5EF4-FFF2-40B4-BE49-F238E27FC236}">
                  <a16:creationId xmlns:a16="http://schemas.microsoft.com/office/drawing/2014/main" id="{CDEFDA1A-21E4-466B-8B07-13A1E214404D}"/>
                </a:ext>
              </a:extLst>
            </p:cNvPr>
            <p:cNvSpPr>
              <a:spLocks/>
            </p:cNvSpPr>
            <p:nvPr/>
          </p:nvSpPr>
          <p:spPr bwMode="auto">
            <a:xfrm>
              <a:off x="11887200" y="3176588"/>
              <a:ext cx="265113" cy="188913"/>
            </a:xfrm>
            <a:custGeom>
              <a:avLst/>
              <a:gdLst>
                <a:gd name="T0" fmla="*/ 209 w 222"/>
                <a:gd name="T1" fmla="*/ 37 h 158"/>
                <a:gd name="T2" fmla="*/ 209 w 222"/>
                <a:gd name="T3" fmla="*/ 19 h 158"/>
                <a:gd name="T4" fmla="*/ 201 w 222"/>
                <a:gd name="T5" fmla="*/ 4 h 158"/>
                <a:gd name="T6" fmla="*/ 175 w 222"/>
                <a:gd name="T7" fmla="*/ 11 h 158"/>
                <a:gd name="T8" fmla="*/ 161 w 222"/>
                <a:gd name="T9" fmla="*/ 33 h 158"/>
                <a:gd name="T10" fmla="*/ 149 w 222"/>
                <a:gd name="T11" fmla="*/ 24 h 158"/>
                <a:gd name="T12" fmla="*/ 141 w 222"/>
                <a:gd name="T13" fmla="*/ 24 h 158"/>
                <a:gd name="T14" fmla="*/ 113 w 222"/>
                <a:gd name="T15" fmla="*/ 13 h 158"/>
                <a:gd name="T16" fmla="*/ 96 w 222"/>
                <a:gd name="T17" fmla="*/ 20 h 158"/>
                <a:gd name="T18" fmla="*/ 56 w 222"/>
                <a:gd name="T19" fmla="*/ 17 h 158"/>
                <a:gd name="T20" fmla="*/ 23 w 222"/>
                <a:gd name="T21" fmla="*/ 10 h 158"/>
                <a:gd name="T22" fmla="*/ 11 w 222"/>
                <a:gd name="T23" fmla="*/ 16 h 158"/>
                <a:gd name="T24" fmla="*/ 6 w 222"/>
                <a:gd name="T25" fmla="*/ 31 h 158"/>
                <a:gd name="T26" fmla="*/ 6 w 222"/>
                <a:gd name="T27" fmla="*/ 31 h 158"/>
                <a:gd name="T28" fmla="*/ 5 w 222"/>
                <a:gd name="T29" fmla="*/ 32 h 158"/>
                <a:gd name="T30" fmla="*/ 1 w 222"/>
                <a:gd name="T31" fmla="*/ 45 h 158"/>
                <a:gd name="T32" fmla="*/ 3 w 222"/>
                <a:gd name="T33" fmla="*/ 59 h 158"/>
                <a:gd name="T34" fmla="*/ 10 w 222"/>
                <a:gd name="T35" fmla="*/ 65 h 158"/>
                <a:gd name="T36" fmla="*/ 10 w 222"/>
                <a:gd name="T37" fmla="*/ 66 h 158"/>
                <a:gd name="T38" fmla="*/ 3 w 222"/>
                <a:gd name="T39" fmla="*/ 81 h 158"/>
                <a:gd name="T40" fmla="*/ 9 w 222"/>
                <a:gd name="T41" fmla="*/ 104 h 158"/>
                <a:gd name="T42" fmla="*/ 21 w 222"/>
                <a:gd name="T43" fmla="*/ 109 h 158"/>
                <a:gd name="T44" fmla="*/ 21 w 222"/>
                <a:gd name="T45" fmla="*/ 109 h 158"/>
                <a:gd name="T46" fmla="*/ 22 w 222"/>
                <a:gd name="T47" fmla="*/ 110 h 158"/>
                <a:gd name="T48" fmla="*/ 22 w 222"/>
                <a:gd name="T49" fmla="*/ 111 h 158"/>
                <a:gd name="T50" fmla="*/ 22 w 222"/>
                <a:gd name="T51" fmla="*/ 113 h 158"/>
                <a:gd name="T52" fmla="*/ 22 w 222"/>
                <a:gd name="T53" fmla="*/ 117 h 158"/>
                <a:gd name="T54" fmla="*/ 20 w 222"/>
                <a:gd name="T55" fmla="*/ 121 h 158"/>
                <a:gd name="T56" fmla="*/ 20 w 222"/>
                <a:gd name="T57" fmla="*/ 124 h 158"/>
                <a:gd name="T58" fmla="*/ 19 w 222"/>
                <a:gd name="T59" fmla="*/ 128 h 158"/>
                <a:gd name="T60" fmla="*/ 30 w 222"/>
                <a:gd name="T61" fmla="*/ 146 h 158"/>
                <a:gd name="T62" fmla="*/ 57 w 222"/>
                <a:gd name="T63" fmla="*/ 146 h 158"/>
                <a:gd name="T64" fmla="*/ 99 w 222"/>
                <a:gd name="T65" fmla="*/ 149 h 158"/>
                <a:gd name="T66" fmla="*/ 145 w 222"/>
                <a:gd name="T67" fmla="*/ 147 h 158"/>
                <a:gd name="T68" fmla="*/ 160 w 222"/>
                <a:gd name="T69" fmla="*/ 149 h 158"/>
                <a:gd name="T70" fmla="*/ 175 w 222"/>
                <a:gd name="T71" fmla="*/ 141 h 158"/>
                <a:gd name="T72" fmla="*/ 180 w 222"/>
                <a:gd name="T73" fmla="*/ 140 h 158"/>
                <a:gd name="T74" fmla="*/ 199 w 222"/>
                <a:gd name="T75" fmla="*/ 120 h 158"/>
                <a:gd name="T76" fmla="*/ 199 w 222"/>
                <a:gd name="T77" fmla="*/ 117 h 158"/>
                <a:gd name="T78" fmla="*/ 199 w 222"/>
                <a:gd name="T79" fmla="*/ 115 h 158"/>
                <a:gd name="T80" fmla="*/ 213 w 222"/>
                <a:gd name="T81" fmla="*/ 98 h 158"/>
                <a:gd name="T82" fmla="*/ 222 w 222"/>
                <a:gd name="T83" fmla="*/ 63 h 158"/>
                <a:gd name="T84" fmla="*/ 209 w 222"/>
                <a:gd name="T85" fmla="*/ 3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2" h="158">
                  <a:moveTo>
                    <a:pt x="209" y="37"/>
                  </a:moveTo>
                  <a:cubicBezTo>
                    <a:pt x="205" y="31"/>
                    <a:pt x="208" y="25"/>
                    <a:pt x="209" y="19"/>
                  </a:cubicBezTo>
                  <a:cubicBezTo>
                    <a:pt x="211" y="12"/>
                    <a:pt x="208" y="7"/>
                    <a:pt x="201" y="4"/>
                  </a:cubicBezTo>
                  <a:cubicBezTo>
                    <a:pt x="192" y="0"/>
                    <a:pt x="181" y="5"/>
                    <a:pt x="175" y="11"/>
                  </a:cubicBezTo>
                  <a:cubicBezTo>
                    <a:pt x="166" y="17"/>
                    <a:pt x="163" y="23"/>
                    <a:pt x="161" y="33"/>
                  </a:cubicBezTo>
                  <a:cubicBezTo>
                    <a:pt x="159" y="29"/>
                    <a:pt x="155" y="26"/>
                    <a:pt x="149" y="24"/>
                  </a:cubicBezTo>
                  <a:cubicBezTo>
                    <a:pt x="146" y="23"/>
                    <a:pt x="143" y="23"/>
                    <a:pt x="141" y="24"/>
                  </a:cubicBezTo>
                  <a:cubicBezTo>
                    <a:pt x="136" y="14"/>
                    <a:pt x="123" y="13"/>
                    <a:pt x="113" y="13"/>
                  </a:cubicBezTo>
                  <a:cubicBezTo>
                    <a:pt x="107" y="14"/>
                    <a:pt x="101" y="17"/>
                    <a:pt x="96" y="20"/>
                  </a:cubicBezTo>
                  <a:cubicBezTo>
                    <a:pt x="83" y="27"/>
                    <a:pt x="68" y="23"/>
                    <a:pt x="56" y="17"/>
                  </a:cubicBezTo>
                  <a:cubicBezTo>
                    <a:pt x="45" y="11"/>
                    <a:pt x="36" y="7"/>
                    <a:pt x="23" y="10"/>
                  </a:cubicBezTo>
                  <a:cubicBezTo>
                    <a:pt x="19" y="11"/>
                    <a:pt x="15" y="13"/>
                    <a:pt x="11" y="16"/>
                  </a:cubicBezTo>
                  <a:cubicBezTo>
                    <a:pt x="8" y="19"/>
                    <a:pt x="4" y="26"/>
                    <a:pt x="6" y="31"/>
                  </a:cubicBezTo>
                  <a:cubicBezTo>
                    <a:pt x="6" y="31"/>
                    <a:pt x="6" y="31"/>
                    <a:pt x="6" y="31"/>
                  </a:cubicBezTo>
                  <a:cubicBezTo>
                    <a:pt x="5" y="32"/>
                    <a:pt x="5" y="32"/>
                    <a:pt x="5" y="32"/>
                  </a:cubicBezTo>
                  <a:cubicBezTo>
                    <a:pt x="3" y="36"/>
                    <a:pt x="1" y="40"/>
                    <a:pt x="1" y="45"/>
                  </a:cubicBezTo>
                  <a:cubicBezTo>
                    <a:pt x="0" y="49"/>
                    <a:pt x="1" y="54"/>
                    <a:pt x="3" y="59"/>
                  </a:cubicBezTo>
                  <a:cubicBezTo>
                    <a:pt x="4" y="62"/>
                    <a:pt x="7" y="64"/>
                    <a:pt x="10" y="65"/>
                  </a:cubicBezTo>
                  <a:cubicBezTo>
                    <a:pt x="10" y="66"/>
                    <a:pt x="10" y="66"/>
                    <a:pt x="10" y="66"/>
                  </a:cubicBezTo>
                  <a:cubicBezTo>
                    <a:pt x="6" y="69"/>
                    <a:pt x="4" y="76"/>
                    <a:pt x="3" y="81"/>
                  </a:cubicBezTo>
                  <a:cubicBezTo>
                    <a:pt x="0" y="91"/>
                    <a:pt x="0" y="100"/>
                    <a:pt x="9" y="104"/>
                  </a:cubicBezTo>
                  <a:cubicBezTo>
                    <a:pt x="12" y="106"/>
                    <a:pt x="18" y="106"/>
                    <a:pt x="21" y="109"/>
                  </a:cubicBezTo>
                  <a:cubicBezTo>
                    <a:pt x="21" y="109"/>
                    <a:pt x="21" y="109"/>
                    <a:pt x="21" y="109"/>
                  </a:cubicBezTo>
                  <a:cubicBezTo>
                    <a:pt x="22" y="110"/>
                    <a:pt x="22" y="110"/>
                    <a:pt x="22" y="110"/>
                  </a:cubicBezTo>
                  <a:cubicBezTo>
                    <a:pt x="22" y="111"/>
                    <a:pt x="22" y="111"/>
                    <a:pt x="22" y="111"/>
                  </a:cubicBezTo>
                  <a:cubicBezTo>
                    <a:pt x="22" y="112"/>
                    <a:pt x="22" y="112"/>
                    <a:pt x="22" y="113"/>
                  </a:cubicBezTo>
                  <a:cubicBezTo>
                    <a:pt x="22" y="115"/>
                    <a:pt x="22" y="116"/>
                    <a:pt x="22" y="117"/>
                  </a:cubicBezTo>
                  <a:cubicBezTo>
                    <a:pt x="21" y="119"/>
                    <a:pt x="20" y="120"/>
                    <a:pt x="20" y="121"/>
                  </a:cubicBezTo>
                  <a:cubicBezTo>
                    <a:pt x="20" y="122"/>
                    <a:pt x="20" y="123"/>
                    <a:pt x="20" y="124"/>
                  </a:cubicBezTo>
                  <a:cubicBezTo>
                    <a:pt x="19" y="126"/>
                    <a:pt x="19" y="127"/>
                    <a:pt x="19" y="128"/>
                  </a:cubicBezTo>
                  <a:cubicBezTo>
                    <a:pt x="19" y="134"/>
                    <a:pt x="24" y="143"/>
                    <a:pt x="30" y="146"/>
                  </a:cubicBezTo>
                  <a:cubicBezTo>
                    <a:pt x="38" y="150"/>
                    <a:pt x="47" y="148"/>
                    <a:pt x="57" y="146"/>
                  </a:cubicBezTo>
                  <a:cubicBezTo>
                    <a:pt x="73" y="143"/>
                    <a:pt x="84" y="141"/>
                    <a:pt x="99" y="149"/>
                  </a:cubicBezTo>
                  <a:cubicBezTo>
                    <a:pt x="115" y="158"/>
                    <a:pt x="131" y="155"/>
                    <a:pt x="145" y="147"/>
                  </a:cubicBezTo>
                  <a:cubicBezTo>
                    <a:pt x="148" y="151"/>
                    <a:pt x="156" y="150"/>
                    <a:pt x="160" y="149"/>
                  </a:cubicBezTo>
                  <a:cubicBezTo>
                    <a:pt x="164" y="147"/>
                    <a:pt x="172" y="144"/>
                    <a:pt x="175" y="141"/>
                  </a:cubicBezTo>
                  <a:cubicBezTo>
                    <a:pt x="176" y="141"/>
                    <a:pt x="178" y="140"/>
                    <a:pt x="180" y="140"/>
                  </a:cubicBezTo>
                  <a:cubicBezTo>
                    <a:pt x="187" y="137"/>
                    <a:pt x="197" y="129"/>
                    <a:pt x="199" y="120"/>
                  </a:cubicBezTo>
                  <a:cubicBezTo>
                    <a:pt x="199" y="119"/>
                    <a:pt x="199" y="118"/>
                    <a:pt x="199" y="117"/>
                  </a:cubicBezTo>
                  <a:cubicBezTo>
                    <a:pt x="199" y="116"/>
                    <a:pt x="199" y="116"/>
                    <a:pt x="199" y="115"/>
                  </a:cubicBezTo>
                  <a:cubicBezTo>
                    <a:pt x="205" y="110"/>
                    <a:pt x="210" y="103"/>
                    <a:pt x="213" y="98"/>
                  </a:cubicBezTo>
                  <a:cubicBezTo>
                    <a:pt x="219" y="88"/>
                    <a:pt x="222" y="76"/>
                    <a:pt x="222" y="63"/>
                  </a:cubicBezTo>
                  <a:cubicBezTo>
                    <a:pt x="219" y="53"/>
                    <a:pt x="215" y="45"/>
                    <a:pt x="209" y="37"/>
                  </a:cubicBezTo>
                </a:path>
              </a:pathLst>
            </a:custGeom>
            <a:solidFill>
              <a:srgbClr val="901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 name="Freeform 8627">
              <a:extLst>
                <a:ext uri="{FF2B5EF4-FFF2-40B4-BE49-F238E27FC236}">
                  <a16:creationId xmlns:a16="http://schemas.microsoft.com/office/drawing/2014/main" id="{EB6D2469-9F3D-4957-ADB5-0D29E23B6A70}"/>
                </a:ext>
              </a:extLst>
            </p:cNvPr>
            <p:cNvSpPr>
              <a:spLocks/>
            </p:cNvSpPr>
            <p:nvPr/>
          </p:nvSpPr>
          <p:spPr bwMode="auto">
            <a:xfrm>
              <a:off x="11887200" y="3182938"/>
              <a:ext cx="263525" cy="179388"/>
            </a:xfrm>
            <a:custGeom>
              <a:avLst/>
              <a:gdLst>
                <a:gd name="T0" fmla="*/ 181 w 222"/>
                <a:gd name="T1" fmla="*/ 93 h 151"/>
                <a:gd name="T2" fmla="*/ 186 w 222"/>
                <a:gd name="T3" fmla="*/ 23 h 151"/>
                <a:gd name="T4" fmla="*/ 182 w 222"/>
                <a:gd name="T5" fmla="*/ 18 h 151"/>
                <a:gd name="T6" fmla="*/ 180 w 222"/>
                <a:gd name="T7" fmla="*/ 49 h 151"/>
                <a:gd name="T8" fmla="*/ 183 w 222"/>
                <a:gd name="T9" fmla="*/ 65 h 151"/>
                <a:gd name="T10" fmla="*/ 178 w 222"/>
                <a:gd name="T11" fmla="*/ 97 h 151"/>
                <a:gd name="T12" fmla="*/ 181 w 222"/>
                <a:gd name="T13" fmla="*/ 132 h 151"/>
                <a:gd name="T14" fmla="*/ 149 w 222"/>
                <a:gd name="T15" fmla="*/ 78 h 151"/>
                <a:gd name="T16" fmla="*/ 133 w 222"/>
                <a:gd name="T17" fmla="*/ 86 h 151"/>
                <a:gd name="T18" fmla="*/ 90 w 222"/>
                <a:gd name="T19" fmla="*/ 95 h 151"/>
                <a:gd name="T20" fmla="*/ 83 w 222"/>
                <a:gd name="T21" fmla="*/ 94 h 151"/>
                <a:gd name="T22" fmla="*/ 89 w 222"/>
                <a:gd name="T23" fmla="*/ 101 h 151"/>
                <a:gd name="T24" fmla="*/ 155 w 222"/>
                <a:gd name="T25" fmla="*/ 83 h 151"/>
                <a:gd name="T26" fmla="*/ 75 w 222"/>
                <a:gd name="T27" fmla="*/ 113 h 151"/>
                <a:gd name="T28" fmla="*/ 42 w 222"/>
                <a:gd name="T29" fmla="*/ 111 h 151"/>
                <a:gd name="T30" fmla="*/ 42 w 222"/>
                <a:gd name="T31" fmla="*/ 113 h 151"/>
                <a:gd name="T32" fmla="*/ 49 w 222"/>
                <a:gd name="T33" fmla="*/ 111 h 151"/>
                <a:gd name="T34" fmla="*/ 134 w 222"/>
                <a:gd name="T35" fmla="*/ 120 h 151"/>
                <a:gd name="T36" fmla="*/ 149 w 222"/>
                <a:gd name="T37" fmla="*/ 120 h 151"/>
                <a:gd name="T38" fmla="*/ 116 w 222"/>
                <a:gd name="T39" fmla="*/ 121 h 151"/>
                <a:gd name="T40" fmla="*/ 147 w 222"/>
                <a:gd name="T41" fmla="*/ 142 h 151"/>
                <a:gd name="T42" fmla="*/ 47 w 222"/>
                <a:gd name="T43" fmla="*/ 141 h 151"/>
                <a:gd name="T44" fmla="*/ 23 w 222"/>
                <a:gd name="T45" fmla="*/ 103 h 151"/>
                <a:gd name="T46" fmla="*/ 14 w 222"/>
                <a:gd name="T47" fmla="*/ 60 h 151"/>
                <a:gd name="T48" fmla="*/ 51 w 222"/>
                <a:gd name="T49" fmla="*/ 98 h 151"/>
                <a:gd name="T50" fmla="*/ 56 w 222"/>
                <a:gd name="T51" fmla="*/ 101 h 151"/>
                <a:gd name="T52" fmla="*/ 51 w 222"/>
                <a:gd name="T53" fmla="*/ 67 h 151"/>
                <a:gd name="T54" fmla="*/ 143 w 222"/>
                <a:gd name="T55" fmla="*/ 65 h 151"/>
                <a:gd name="T56" fmla="*/ 144 w 222"/>
                <a:gd name="T57" fmla="*/ 46 h 151"/>
                <a:gd name="T58" fmla="*/ 122 w 222"/>
                <a:gd name="T59" fmla="*/ 57 h 151"/>
                <a:gd name="T60" fmla="*/ 66 w 222"/>
                <a:gd name="T61" fmla="*/ 73 h 151"/>
                <a:gd name="T62" fmla="*/ 3 w 222"/>
                <a:gd name="T63" fmla="*/ 41 h 151"/>
                <a:gd name="T64" fmla="*/ 14 w 222"/>
                <a:gd name="T65" fmla="*/ 18 h 151"/>
                <a:gd name="T66" fmla="*/ 49 w 222"/>
                <a:gd name="T67" fmla="*/ 8 h 151"/>
                <a:gd name="T68" fmla="*/ 125 w 222"/>
                <a:gd name="T69" fmla="*/ 26 h 151"/>
                <a:gd name="T70" fmla="*/ 117 w 222"/>
                <a:gd name="T71" fmla="*/ 23 h 151"/>
                <a:gd name="T72" fmla="*/ 108 w 222"/>
                <a:gd name="T73" fmla="*/ 35 h 151"/>
                <a:gd name="T74" fmla="*/ 27 w 222"/>
                <a:gd name="T75" fmla="*/ 28 h 151"/>
                <a:gd name="T76" fmla="*/ 22 w 222"/>
                <a:gd name="T77" fmla="*/ 39 h 151"/>
                <a:gd name="T78" fmla="*/ 92 w 222"/>
                <a:gd name="T79" fmla="*/ 52 h 151"/>
                <a:gd name="T80" fmla="*/ 106 w 222"/>
                <a:gd name="T81" fmla="*/ 37 h 151"/>
                <a:gd name="T82" fmla="*/ 106 w 222"/>
                <a:gd name="T83" fmla="*/ 50 h 151"/>
                <a:gd name="T84" fmla="*/ 92 w 222"/>
                <a:gd name="T85" fmla="*/ 73 h 151"/>
                <a:gd name="T86" fmla="*/ 108 w 222"/>
                <a:gd name="T87" fmla="*/ 47 h 151"/>
                <a:gd name="T88" fmla="*/ 114 w 222"/>
                <a:gd name="T89" fmla="*/ 52 h 151"/>
                <a:gd name="T90" fmla="*/ 159 w 222"/>
                <a:gd name="T91" fmla="*/ 29 h 151"/>
                <a:gd name="T92" fmla="*/ 156 w 222"/>
                <a:gd name="T93" fmla="*/ 60 h 151"/>
                <a:gd name="T94" fmla="*/ 164 w 222"/>
                <a:gd name="T95" fmla="*/ 62 h 151"/>
                <a:gd name="T96" fmla="*/ 163 w 222"/>
                <a:gd name="T97" fmla="*/ 43 h 151"/>
                <a:gd name="T98" fmla="*/ 184 w 222"/>
                <a:gd name="T99" fmla="*/ 3 h 151"/>
                <a:gd name="T100" fmla="*/ 206 w 222"/>
                <a:gd name="T101" fmla="*/ 75 h 151"/>
                <a:gd name="T102" fmla="*/ 200 w 222"/>
                <a:gd name="T103" fmla="*/ 86 h 151"/>
                <a:gd name="T104" fmla="*/ 210 w 222"/>
                <a:gd name="T105" fmla="*/ 85 h 151"/>
                <a:gd name="T106" fmla="*/ 199 w 222"/>
                <a:gd name="T107" fmla="*/ 48 h 151"/>
                <a:gd name="T108" fmla="*/ 212 w 222"/>
                <a:gd name="T109" fmla="*/ 9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2" h="151">
                  <a:moveTo>
                    <a:pt x="212" y="93"/>
                  </a:moveTo>
                  <a:cubicBezTo>
                    <a:pt x="211" y="93"/>
                    <a:pt x="211" y="94"/>
                    <a:pt x="211" y="94"/>
                  </a:cubicBezTo>
                  <a:cubicBezTo>
                    <a:pt x="206" y="103"/>
                    <a:pt x="200" y="111"/>
                    <a:pt x="190" y="112"/>
                  </a:cubicBezTo>
                  <a:cubicBezTo>
                    <a:pt x="180" y="112"/>
                    <a:pt x="179" y="102"/>
                    <a:pt x="181" y="93"/>
                  </a:cubicBezTo>
                  <a:cubicBezTo>
                    <a:pt x="181" y="93"/>
                    <a:pt x="181" y="93"/>
                    <a:pt x="181" y="93"/>
                  </a:cubicBezTo>
                  <a:cubicBezTo>
                    <a:pt x="181" y="84"/>
                    <a:pt x="184" y="76"/>
                    <a:pt x="185" y="68"/>
                  </a:cubicBezTo>
                  <a:cubicBezTo>
                    <a:pt x="185" y="66"/>
                    <a:pt x="185" y="64"/>
                    <a:pt x="185" y="62"/>
                  </a:cubicBezTo>
                  <a:cubicBezTo>
                    <a:pt x="185" y="60"/>
                    <a:pt x="184" y="59"/>
                    <a:pt x="184" y="57"/>
                  </a:cubicBezTo>
                  <a:cubicBezTo>
                    <a:pt x="184" y="57"/>
                    <a:pt x="184" y="57"/>
                    <a:pt x="184" y="57"/>
                  </a:cubicBezTo>
                  <a:cubicBezTo>
                    <a:pt x="182" y="45"/>
                    <a:pt x="177" y="33"/>
                    <a:pt x="186" y="23"/>
                  </a:cubicBezTo>
                  <a:cubicBezTo>
                    <a:pt x="186" y="23"/>
                    <a:pt x="186" y="23"/>
                    <a:pt x="186" y="23"/>
                  </a:cubicBezTo>
                  <a:cubicBezTo>
                    <a:pt x="184" y="25"/>
                    <a:pt x="182" y="27"/>
                    <a:pt x="181" y="30"/>
                  </a:cubicBezTo>
                  <a:cubicBezTo>
                    <a:pt x="179" y="28"/>
                    <a:pt x="179" y="27"/>
                    <a:pt x="179" y="25"/>
                  </a:cubicBezTo>
                  <a:cubicBezTo>
                    <a:pt x="179" y="22"/>
                    <a:pt x="180" y="20"/>
                    <a:pt x="182" y="18"/>
                  </a:cubicBezTo>
                  <a:cubicBezTo>
                    <a:pt x="182" y="18"/>
                    <a:pt x="182" y="18"/>
                    <a:pt x="182" y="18"/>
                  </a:cubicBezTo>
                  <a:cubicBezTo>
                    <a:pt x="180" y="20"/>
                    <a:pt x="178" y="22"/>
                    <a:pt x="178" y="25"/>
                  </a:cubicBezTo>
                  <a:cubicBezTo>
                    <a:pt x="177" y="27"/>
                    <a:pt x="177" y="30"/>
                    <a:pt x="180" y="31"/>
                  </a:cubicBezTo>
                  <a:cubicBezTo>
                    <a:pt x="179" y="32"/>
                    <a:pt x="179" y="34"/>
                    <a:pt x="179" y="35"/>
                  </a:cubicBezTo>
                  <a:cubicBezTo>
                    <a:pt x="178" y="38"/>
                    <a:pt x="179" y="41"/>
                    <a:pt x="179" y="44"/>
                  </a:cubicBezTo>
                  <a:cubicBezTo>
                    <a:pt x="179" y="46"/>
                    <a:pt x="179" y="47"/>
                    <a:pt x="180" y="49"/>
                  </a:cubicBezTo>
                  <a:cubicBezTo>
                    <a:pt x="181" y="53"/>
                    <a:pt x="182" y="57"/>
                    <a:pt x="183" y="60"/>
                  </a:cubicBezTo>
                  <a:cubicBezTo>
                    <a:pt x="183" y="61"/>
                    <a:pt x="183" y="61"/>
                    <a:pt x="183" y="61"/>
                  </a:cubicBezTo>
                  <a:cubicBezTo>
                    <a:pt x="183" y="61"/>
                    <a:pt x="183" y="62"/>
                    <a:pt x="183" y="62"/>
                  </a:cubicBezTo>
                  <a:cubicBezTo>
                    <a:pt x="183" y="63"/>
                    <a:pt x="183" y="63"/>
                    <a:pt x="183" y="64"/>
                  </a:cubicBezTo>
                  <a:cubicBezTo>
                    <a:pt x="183" y="65"/>
                    <a:pt x="183" y="65"/>
                    <a:pt x="183" y="65"/>
                  </a:cubicBezTo>
                  <a:cubicBezTo>
                    <a:pt x="184" y="66"/>
                    <a:pt x="184" y="66"/>
                    <a:pt x="184" y="66"/>
                  </a:cubicBezTo>
                  <a:cubicBezTo>
                    <a:pt x="184" y="68"/>
                    <a:pt x="183" y="70"/>
                    <a:pt x="183" y="72"/>
                  </a:cubicBezTo>
                  <a:cubicBezTo>
                    <a:pt x="183" y="72"/>
                    <a:pt x="183" y="72"/>
                    <a:pt x="183" y="72"/>
                  </a:cubicBezTo>
                  <a:cubicBezTo>
                    <a:pt x="183" y="73"/>
                    <a:pt x="183" y="74"/>
                    <a:pt x="183" y="75"/>
                  </a:cubicBezTo>
                  <a:cubicBezTo>
                    <a:pt x="181" y="82"/>
                    <a:pt x="180" y="90"/>
                    <a:pt x="178" y="97"/>
                  </a:cubicBezTo>
                  <a:cubicBezTo>
                    <a:pt x="177" y="106"/>
                    <a:pt x="180" y="114"/>
                    <a:pt x="190" y="114"/>
                  </a:cubicBezTo>
                  <a:cubicBezTo>
                    <a:pt x="193" y="114"/>
                    <a:pt x="196" y="112"/>
                    <a:pt x="199" y="110"/>
                  </a:cubicBezTo>
                  <a:cubicBezTo>
                    <a:pt x="199" y="111"/>
                    <a:pt x="199" y="111"/>
                    <a:pt x="199" y="111"/>
                  </a:cubicBezTo>
                  <a:cubicBezTo>
                    <a:pt x="199" y="112"/>
                    <a:pt x="199" y="112"/>
                    <a:pt x="199" y="112"/>
                  </a:cubicBezTo>
                  <a:cubicBezTo>
                    <a:pt x="199" y="120"/>
                    <a:pt x="188" y="130"/>
                    <a:pt x="181" y="132"/>
                  </a:cubicBezTo>
                  <a:cubicBezTo>
                    <a:pt x="165" y="136"/>
                    <a:pt x="162" y="119"/>
                    <a:pt x="164" y="108"/>
                  </a:cubicBezTo>
                  <a:cubicBezTo>
                    <a:pt x="165" y="100"/>
                    <a:pt x="171" y="90"/>
                    <a:pt x="161" y="84"/>
                  </a:cubicBezTo>
                  <a:cubicBezTo>
                    <a:pt x="154" y="80"/>
                    <a:pt x="147" y="80"/>
                    <a:pt x="140" y="82"/>
                  </a:cubicBezTo>
                  <a:cubicBezTo>
                    <a:pt x="141" y="82"/>
                    <a:pt x="142" y="81"/>
                    <a:pt x="143" y="81"/>
                  </a:cubicBezTo>
                  <a:cubicBezTo>
                    <a:pt x="145" y="80"/>
                    <a:pt x="147" y="79"/>
                    <a:pt x="149" y="78"/>
                  </a:cubicBezTo>
                  <a:cubicBezTo>
                    <a:pt x="151" y="77"/>
                    <a:pt x="153" y="77"/>
                    <a:pt x="156" y="77"/>
                  </a:cubicBezTo>
                  <a:cubicBezTo>
                    <a:pt x="156" y="77"/>
                    <a:pt x="156" y="77"/>
                    <a:pt x="156" y="77"/>
                  </a:cubicBezTo>
                  <a:cubicBezTo>
                    <a:pt x="151" y="77"/>
                    <a:pt x="148" y="77"/>
                    <a:pt x="144" y="79"/>
                  </a:cubicBezTo>
                  <a:cubicBezTo>
                    <a:pt x="140" y="80"/>
                    <a:pt x="137" y="82"/>
                    <a:pt x="134" y="85"/>
                  </a:cubicBezTo>
                  <a:cubicBezTo>
                    <a:pt x="133" y="86"/>
                    <a:pt x="133" y="86"/>
                    <a:pt x="133" y="86"/>
                  </a:cubicBezTo>
                  <a:cubicBezTo>
                    <a:pt x="128" y="89"/>
                    <a:pt x="124" y="94"/>
                    <a:pt x="118" y="98"/>
                  </a:cubicBezTo>
                  <a:cubicBezTo>
                    <a:pt x="117" y="99"/>
                    <a:pt x="116" y="100"/>
                    <a:pt x="114" y="101"/>
                  </a:cubicBezTo>
                  <a:cubicBezTo>
                    <a:pt x="108" y="103"/>
                    <a:pt x="103" y="103"/>
                    <a:pt x="96" y="99"/>
                  </a:cubicBezTo>
                  <a:cubicBezTo>
                    <a:pt x="96" y="99"/>
                    <a:pt x="95" y="98"/>
                    <a:pt x="95" y="98"/>
                  </a:cubicBezTo>
                  <a:cubicBezTo>
                    <a:pt x="93" y="97"/>
                    <a:pt x="92" y="96"/>
                    <a:pt x="90" y="95"/>
                  </a:cubicBezTo>
                  <a:cubicBezTo>
                    <a:pt x="88" y="93"/>
                    <a:pt x="86" y="90"/>
                    <a:pt x="86" y="87"/>
                  </a:cubicBezTo>
                  <a:cubicBezTo>
                    <a:pt x="86" y="87"/>
                    <a:pt x="86" y="87"/>
                    <a:pt x="86" y="87"/>
                  </a:cubicBezTo>
                  <a:cubicBezTo>
                    <a:pt x="85" y="91"/>
                    <a:pt x="87" y="93"/>
                    <a:pt x="89" y="95"/>
                  </a:cubicBezTo>
                  <a:cubicBezTo>
                    <a:pt x="87" y="95"/>
                    <a:pt x="85" y="94"/>
                    <a:pt x="83" y="94"/>
                  </a:cubicBezTo>
                  <a:cubicBezTo>
                    <a:pt x="83" y="94"/>
                    <a:pt x="83" y="94"/>
                    <a:pt x="83" y="94"/>
                  </a:cubicBezTo>
                  <a:cubicBezTo>
                    <a:pt x="84" y="94"/>
                    <a:pt x="84" y="94"/>
                    <a:pt x="85" y="95"/>
                  </a:cubicBezTo>
                  <a:cubicBezTo>
                    <a:pt x="86" y="94"/>
                    <a:pt x="86" y="95"/>
                    <a:pt x="86" y="95"/>
                  </a:cubicBezTo>
                  <a:cubicBezTo>
                    <a:pt x="92" y="97"/>
                    <a:pt x="97" y="102"/>
                    <a:pt x="103" y="104"/>
                  </a:cubicBezTo>
                  <a:cubicBezTo>
                    <a:pt x="103" y="104"/>
                    <a:pt x="104" y="104"/>
                    <a:pt x="104" y="104"/>
                  </a:cubicBezTo>
                  <a:cubicBezTo>
                    <a:pt x="99" y="105"/>
                    <a:pt x="94" y="104"/>
                    <a:pt x="89" y="101"/>
                  </a:cubicBezTo>
                  <a:cubicBezTo>
                    <a:pt x="93" y="104"/>
                    <a:pt x="98" y="106"/>
                    <a:pt x="101" y="106"/>
                  </a:cubicBezTo>
                  <a:cubicBezTo>
                    <a:pt x="102" y="106"/>
                    <a:pt x="102" y="106"/>
                    <a:pt x="102" y="106"/>
                  </a:cubicBezTo>
                  <a:cubicBezTo>
                    <a:pt x="103" y="106"/>
                    <a:pt x="103" y="106"/>
                    <a:pt x="103" y="106"/>
                  </a:cubicBezTo>
                  <a:cubicBezTo>
                    <a:pt x="109" y="105"/>
                    <a:pt x="115" y="103"/>
                    <a:pt x="119" y="99"/>
                  </a:cubicBezTo>
                  <a:cubicBezTo>
                    <a:pt x="131" y="91"/>
                    <a:pt x="138" y="79"/>
                    <a:pt x="155" y="83"/>
                  </a:cubicBezTo>
                  <a:cubicBezTo>
                    <a:pt x="170" y="87"/>
                    <a:pt x="163" y="104"/>
                    <a:pt x="161" y="114"/>
                  </a:cubicBezTo>
                  <a:cubicBezTo>
                    <a:pt x="161" y="116"/>
                    <a:pt x="161" y="117"/>
                    <a:pt x="161" y="119"/>
                  </a:cubicBezTo>
                  <a:cubicBezTo>
                    <a:pt x="156" y="110"/>
                    <a:pt x="148" y="109"/>
                    <a:pt x="138" y="109"/>
                  </a:cubicBezTo>
                  <a:cubicBezTo>
                    <a:pt x="122" y="109"/>
                    <a:pt x="109" y="132"/>
                    <a:pt x="94" y="125"/>
                  </a:cubicBezTo>
                  <a:cubicBezTo>
                    <a:pt x="87" y="122"/>
                    <a:pt x="81" y="117"/>
                    <a:pt x="75" y="113"/>
                  </a:cubicBezTo>
                  <a:cubicBezTo>
                    <a:pt x="70" y="111"/>
                    <a:pt x="65" y="110"/>
                    <a:pt x="60" y="109"/>
                  </a:cubicBezTo>
                  <a:cubicBezTo>
                    <a:pt x="59" y="109"/>
                    <a:pt x="58" y="109"/>
                    <a:pt x="57" y="109"/>
                  </a:cubicBezTo>
                  <a:cubicBezTo>
                    <a:pt x="54" y="109"/>
                    <a:pt x="52" y="109"/>
                    <a:pt x="49" y="110"/>
                  </a:cubicBezTo>
                  <a:cubicBezTo>
                    <a:pt x="48" y="110"/>
                    <a:pt x="47" y="110"/>
                    <a:pt x="47" y="111"/>
                  </a:cubicBezTo>
                  <a:cubicBezTo>
                    <a:pt x="45" y="111"/>
                    <a:pt x="44" y="111"/>
                    <a:pt x="42" y="111"/>
                  </a:cubicBezTo>
                  <a:cubicBezTo>
                    <a:pt x="38" y="112"/>
                    <a:pt x="36" y="107"/>
                    <a:pt x="37" y="103"/>
                  </a:cubicBezTo>
                  <a:cubicBezTo>
                    <a:pt x="37" y="103"/>
                    <a:pt x="37" y="103"/>
                    <a:pt x="37" y="103"/>
                  </a:cubicBezTo>
                  <a:cubicBezTo>
                    <a:pt x="36" y="106"/>
                    <a:pt x="36" y="110"/>
                    <a:pt x="39" y="112"/>
                  </a:cubicBezTo>
                  <a:cubicBezTo>
                    <a:pt x="40" y="113"/>
                    <a:pt x="41" y="113"/>
                    <a:pt x="42" y="113"/>
                  </a:cubicBezTo>
                  <a:cubicBezTo>
                    <a:pt x="42" y="113"/>
                    <a:pt x="42" y="113"/>
                    <a:pt x="42" y="113"/>
                  </a:cubicBezTo>
                  <a:cubicBezTo>
                    <a:pt x="39" y="115"/>
                    <a:pt x="35" y="119"/>
                    <a:pt x="34" y="123"/>
                  </a:cubicBezTo>
                  <a:cubicBezTo>
                    <a:pt x="35" y="122"/>
                    <a:pt x="35" y="122"/>
                    <a:pt x="36" y="122"/>
                  </a:cubicBezTo>
                  <a:cubicBezTo>
                    <a:pt x="37" y="119"/>
                    <a:pt x="39" y="117"/>
                    <a:pt x="40" y="116"/>
                  </a:cubicBezTo>
                  <a:cubicBezTo>
                    <a:pt x="42" y="114"/>
                    <a:pt x="45" y="113"/>
                    <a:pt x="48" y="112"/>
                  </a:cubicBezTo>
                  <a:cubicBezTo>
                    <a:pt x="48" y="112"/>
                    <a:pt x="49" y="111"/>
                    <a:pt x="49" y="111"/>
                  </a:cubicBezTo>
                  <a:cubicBezTo>
                    <a:pt x="50" y="111"/>
                    <a:pt x="50" y="111"/>
                    <a:pt x="50" y="111"/>
                  </a:cubicBezTo>
                  <a:cubicBezTo>
                    <a:pt x="59" y="110"/>
                    <a:pt x="70" y="113"/>
                    <a:pt x="77" y="116"/>
                  </a:cubicBezTo>
                  <a:cubicBezTo>
                    <a:pt x="85" y="121"/>
                    <a:pt x="91" y="129"/>
                    <a:pt x="101" y="129"/>
                  </a:cubicBezTo>
                  <a:cubicBezTo>
                    <a:pt x="105" y="129"/>
                    <a:pt x="109" y="126"/>
                    <a:pt x="113" y="123"/>
                  </a:cubicBezTo>
                  <a:cubicBezTo>
                    <a:pt x="120" y="120"/>
                    <a:pt x="127" y="119"/>
                    <a:pt x="134" y="120"/>
                  </a:cubicBezTo>
                  <a:cubicBezTo>
                    <a:pt x="136" y="120"/>
                    <a:pt x="138" y="121"/>
                    <a:pt x="139" y="121"/>
                  </a:cubicBezTo>
                  <a:cubicBezTo>
                    <a:pt x="143" y="123"/>
                    <a:pt x="147" y="125"/>
                    <a:pt x="149" y="129"/>
                  </a:cubicBezTo>
                  <a:cubicBezTo>
                    <a:pt x="149" y="129"/>
                    <a:pt x="149" y="129"/>
                    <a:pt x="149" y="129"/>
                  </a:cubicBezTo>
                  <a:cubicBezTo>
                    <a:pt x="148" y="126"/>
                    <a:pt x="147" y="124"/>
                    <a:pt x="145" y="123"/>
                  </a:cubicBezTo>
                  <a:cubicBezTo>
                    <a:pt x="146" y="123"/>
                    <a:pt x="149" y="121"/>
                    <a:pt x="149" y="120"/>
                  </a:cubicBezTo>
                  <a:cubicBezTo>
                    <a:pt x="149" y="120"/>
                    <a:pt x="149" y="120"/>
                    <a:pt x="149" y="120"/>
                  </a:cubicBezTo>
                  <a:cubicBezTo>
                    <a:pt x="148" y="121"/>
                    <a:pt x="145" y="122"/>
                    <a:pt x="143" y="122"/>
                  </a:cubicBezTo>
                  <a:cubicBezTo>
                    <a:pt x="143" y="122"/>
                    <a:pt x="143" y="122"/>
                    <a:pt x="143" y="122"/>
                  </a:cubicBezTo>
                  <a:cubicBezTo>
                    <a:pt x="141" y="120"/>
                    <a:pt x="138" y="119"/>
                    <a:pt x="135" y="119"/>
                  </a:cubicBezTo>
                  <a:cubicBezTo>
                    <a:pt x="129" y="117"/>
                    <a:pt x="122" y="118"/>
                    <a:pt x="116" y="121"/>
                  </a:cubicBezTo>
                  <a:cubicBezTo>
                    <a:pt x="119" y="118"/>
                    <a:pt x="121" y="116"/>
                    <a:pt x="124" y="115"/>
                  </a:cubicBezTo>
                  <a:cubicBezTo>
                    <a:pt x="137" y="108"/>
                    <a:pt x="152" y="109"/>
                    <a:pt x="161" y="120"/>
                  </a:cubicBezTo>
                  <a:cubicBezTo>
                    <a:pt x="162" y="127"/>
                    <a:pt x="167" y="134"/>
                    <a:pt x="174" y="135"/>
                  </a:cubicBezTo>
                  <a:cubicBezTo>
                    <a:pt x="171" y="137"/>
                    <a:pt x="168" y="139"/>
                    <a:pt x="165" y="140"/>
                  </a:cubicBezTo>
                  <a:cubicBezTo>
                    <a:pt x="160" y="142"/>
                    <a:pt x="152" y="145"/>
                    <a:pt x="147" y="142"/>
                  </a:cubicBezTo>
                  <a:cubicBezTo>
                    <a:pt x="150" y="140"/>
                    <a:pt x="153" y="138"/>
                    <a:pt x="156" y="136"/>
                  </a:cubicBezTo>
                  <a:cubicBezTo>
                    <a:pt x="154" y="136"/>
                    <a:pt x="153" y="136"/>
                    <a:pt x="152" y="137"/>
                  </a:cubicBezTo>
                  <a:cubicBezTo>
                    <a:pt x="145" y="141"/>
                    <a:pt x="138" y="145"/>
                    <a:pt x="130" y="147"/>
                  </a:cubicBezTo>
                  <a:cubicBezTo>
                    <a:pt x="118" y="151"/>
                    <a:pt x="106" y="145"/>
                    <a:pt x="96" y="139"/>
                  </a:cubicBezTo>
                  <a:cubicBezTo>
                    <a:pt x="81" y="130"/>
                    <a:pt x="62" y="140"/>
                    <a:pt x="47" y="141"/>
                  </a:cubicBezTo>
                  <a:cubicBezTo>
                    <a:pt x="33" y="143"/>
                    <a:pt x="23" y="135"/>
                    <a:pt x="22" y="123"/>
                  </a:cubicBezTo>
                  <a:cubicBezTo>
                    <a:pt x="22" y="123"/>
                    <a:pt x="22" y="123"/>
                    <a:pt x="22" y="123"/>
                  </a:cubicBezTo>
                  <a:cubicBezTo>
                    <a:pt x="21" y="118"/>
                    <a:pt x="24" y="115"/>
                    <a:pt x="24" y="110"/>
                  </a:cubicBezTo>
                  <a:cubicBezTo>
                    <a:pt x="25" y="109"/>
                    <a:pt x="24" y="108"/>
                    <a:pt x="24" y="107"/>
                  </a:cubicBezTo>
                  <a:cubicBezTo>
                    <a:pt x="24" y="105"/>
                    <a:pt x="24" y="104"/>
                    <a:pt x="23" y="103"/>
                  </a:cubicBezTo>
                  <a:cubicBezTo>
                    <a:pt x="21" y="102"/>
                    <a:pt x="20" y="101"/>
                    <a:pt x="18" y="100"/>
                  </a:cubicBezTo>
                  <a:cubicBezTo>
                    <a:pt x="13" y="99"/>
                    <a:pt x="8" y="98"/>
                    <a:pt x="5" y="93"/>
                  </a:cubicBezTo>
                  <a:cubicBezTo>
                    <a:pt x="0" y="86"/>
                    <a:pt x="4" y="76"/>
                    <a:pt x="8" y="69"/>
                  </a:cubicBezTo>
                  <a:cubicBezTo>
                    <a:pt x="9" y="68"/>
                    <a:pt x="10" y="66"/>
                    <a:pt x="11" y="64"/>
                  </a:cubicBezTo>
                  <a:cubicBezTo>
                    <a:pt x="11" y="62"/>
                    <a:pt x="12" y="61"/>
                    <a:pt x="14" y="60"/>
                  </a:cubicBezTo>
                  <a:cubicBezTo>
                    <a:pt x="15" y="60"/>
                    <a:pt x="16" y="60"/>
                    <a:pt x="17" y="60"/>
                  </a:cubicBezTo>
                  <a:cubicBezTo>
                    <a:pt x="21" y="60"/>
                    <a:pt x="24" y="59"/>
                    <a:pt x="27" y="58"/>
                  </a:cubicBezTo>
                  <a:cubicBezTo>
                    <a:pt x="29" y="57"/>
                    <a:pt x="31" y="56"/>
                    <a:pt x="33" y="56"/>
                  </a:cubicBezTo>
                  <a:cubicBezTo>
                    <a:pt x="42" y="62"/>
                    <a:pt x="28" y="72"/>
                    <a:pt x="32" y="79"/>
                  </a:cubicBezTo>
                  <a:cubicBezTo>
                    <a:pt x="37" y="88"/>
                    <a:pt x="54" y="85"/>
                    <a:pt x="51" y="98"/>
                  </a:cubicBezTo>
                  <a:cubicBezTo>
                    <a:pt x="51" y="99"/>
                    <a:pt x="52" y="98"/>
                    <a:pt x="52" y="98"/>
                  </a:cubicBezTo>
                  <a:cubicBezTo>
                    <a:pt x="53" y="96"/>
                    <a:pt x="53" y="93"/>
                    <a:pt x="52" y="91"/>
                  </a:cubicBezTo>
                  <a:cubicBezTo>
                    <a:pt x="53" y="92"/>
                    <a:pt x="55" y="93"/>
                    <a:pt x="56" y="94"/>
                  </a:cubicBezTo>
                  <a:cubicBezTo>
                    <a:pt x="57" y="95"/>
                    <a:pt x="58" y="100"/>
                    <a:pt x="56" y="101"/>
                  </a:cubicBezTo>
                  <a:cubicBezTo>
                    <a:pt x="56" y="101"/>
                    <a:pt x="56" y="101"/>
                    <a:pt x="56" y="101"/>
                  </a:cubicBezTo>
                  <a:cubicBezTo>
                    <a:pt x="58" y="100"/>
                    <a:pt x="58" y="97"/>
                    <a:pt x="58" y="96"/>
                  </a:cubicBezTo>
                  <a:cubicBezTo>
                    <a:pt x="57" y="92"/>
                    <a:pt x="54" y="90"/>
                    <a:pt x="51" y="90"/>
                  </a:cubicBezTo>
                  <a:cubicBezTo>
                    <a:pt x="49" y="87"/>
                    <a:pt x="46" y="86"/>
                    <a:pt x="43" y="85"/>
                  </a:cubicBezTo>
                  <a:cubicBezTo>
                    <a:pt x="22" y="81"/>
                    <a:pt x="46" y="62"/>
                    <a:pt x="33" y="56"/>
                  </a:cubicBezTo>
                  <a:cubicBezTo>
                    <a:pt x="41" y="56"/>
                    <a:pt x="45" y="62"/>
                    <a:pt x="51" y="67"/>
                  </a:cubicBezTo>
                  <a:cubicBezTo>
                    <a:pt x="65" y="78"/>
                    <a:pt x="84" y="83"/>
                    <a:pt x="102" y="78"/>
                  </a:cubicBezTo>
                  <a:cubicBezTo>
                    <a:pt x="107" y="77"/>
                    <a:pt x="114" y="74"/>
                    <a:pt x="117" y="69"/>
                  </a:cubicBezTo>
                  <a:cubicBezTo>
                    <a:pt x="118" y="68"/>
                    <a:pt x="119" y="67"/>
                    <a:pt x="119" y="66"/>
                  </a:cubicBezTo>
                  <a:cubicBezTo>
                    <a:pt x="121" y="65"/>
                    <a:pt x="123" y="64"/>
                    <a:pt x="125" y="63"/>
                  </a:cubicBezTo>
                  <a:cubicBezTo>
                    <a:pt x="132" y="60"/>
                    <a:pt x="137" y="62"/>
                    <a:pt x="143" y="65"/>
                  </a:cubicBezTo>
                  <a:cubicBezTo>
                    <a:pt x="143" y="65"/>
                    <a:pt x="143" y="65"/>
                    <a:pt x="143" y="65"/>
                  </a:cubicBezTo>
                  <a:cubicBezTo>
                    <a:pt x="139" y="62"/>
                    <a:pt x="134" y="58"/>
                    <a:pt x="128" y="60"/>
                  </a:cubicBezTo>
                  <a:cubicBezTo>
                    <a:pt x="125" y="61"/>
                    <a:pt x="123" y="63"/>
                    <a:pt x="120" y="64"/>
                  </a:cubicBezTo>
                  <a:cubicBezTo>
                    <a:pt x="122" y="60"/>
                    <a:pt x="124" y="56"/>
                    <a:pt x="127" y="54"/>
                  </a:cubicBezTo>
                  <a:cubicBezTo>
                    <a:pt x="131" y="50"/>
                    <a:pt x="138" y="49"/>
                    <a:pt x="144" y="46"/>
                  </a:cubicBezTo>
                  <a:cubicBezTo>
                    <a:pt x="143" y="46"/>
                    <a:pt x="142" y="47"/>
                    <a:pt x="142" y="47"/>
                  </a:cubicBezTo>
                  <a:cubicBezTo>
                    <a:pt x="137" y="49"/>
                    <a:pt x="132" y="50"/>
                    <a:pt x="128" y="51"/>
                  </a:cubicBezTo>
                  <a:cubicBezTo>
                    <a:pt x="127" y="52"/>
                    <a:pt x="126" y="53"/>
                    <a:pt x="125" y="54"/>
                  </a:cubicBezTo>
                  <a:cubicBezTo>
                    <a:pt x="124" y="54"/>
                    <a:pt x="124" y="54"/>
                    <a:pt x="124" y="54"/>
                  </a:cubicBezTo>
                  <a:cubicBezTo>
                    <a:pt x="124" y="55"/>
                    <a:pt x="123" y="56"/>
                    <a:pt x="122" y="57"/>
                  </a:cubicBezTo>
                  <a:cubicBezTo>
                    <a:pt x="120" y="60"/>
                    <a:pt x="118" y="63"/>
                    <a:pt x="116" y="66"/>
                  </a:cubicBezTo>
                  <a:cubicBezTo>
                    <a:pt x="115" y="69"/>
                    <a:pt x="112" y="71"/>
                    <a:pt x="109" y="73"/>
                  </a:cubicBezTo>
                  <a:cubicBezTo>
                    <a:pt x="107" y="75"/>
                    <a:pt x="105" y="76"/>
                    <a:pt x="102" y="77"/>
                  </a:cubicBezTo>
                  <a:cubicBezTo>
                    <a:pt x="93" y="79"/>
                    <a:pt x="80" y="80"/>
                    <a:pt x="72" y="75"/>
                  </a:cubicBezTo>
                  <a:cubicBezTo>
                    <a:pt x="70" y="74"/>
                    <a:pt x="68" y="74"/>
                    <a:pt x="66" y="73"/>
                  </a:cubicBezTo>
                  <a:cubicBezTo>
                    <a:pt x="57" y="70"/>
                    <a:pt x="50" y="65"/>
                    <a:pt x="44" y="58"/>
                  </a:cubicBezTo>
                  <a:cubicBezTo>
                    <a:pt x="41" y="55"/>
                    <a:pt x="38" y="54"/>
                    <a:pt x="34" y="54"/>
                  </a:cubicBezTo>
                  <a:cubicBezTo>
                    <a:pt x="28" y="53"/>
                    <a:pt x="21" y="58"/>
                    <a:pt x="14" y="58"/>
                  </a:cubicBezTo>
                  <a:cubicBezTo>
                    <a:pt x="5" y="58"/>
                    <a:pt x="3" y="47"/>
                    <a:pt x="3" y="41"/>
                  </a:cubicBezTo>
                  <a:cubicBezTo>
                    <a:pt x="3" y="41"/>
                    <a:pt x="3" y="41"/>
                    <a:pt x="3" y="41"/>
                  </a:cubicBezTo>
                  <a:cubicBezTo>
                    <a:pt x="3" y="37"/>
                    <a:pt x="4" y="34"/>
                    <a:pt x="6" y="30"/>
                  </a:cubicBezTo>
                  <a:cubicBezTo>
                    <a:pt x="6" y="30"/>
                    <a:pt x="6" y="30"/>
                    <a:pt x="7" y="29"/>
                  </a:cubicBezTo>
                  <a:cubicBezTo>
                    <a:pt x="7" y="28"/>
                    <a:pt x="8" y="27"/>
                    <a:pt x="9" y="26"/>
                  </a:cubicBezTo>
                  <a:cubicBezTo>
                    <a:pt x="10" y="24"/>
                    <a:pt x="11" y="23"/>
                    <a:pt x="13" y="21"/>
                  </a:cubicBezTo>
                  <a:cubicBezTo>
                    <a:pt x="13" y="20"/>
                    <a:pt x="14" y="19"/>
                    <a:pt x="14" y="18"/>
                  </a:cubicBezTo>
                  <a:cubicBezTo>
                    <a:pt x="14" y="19"/>
                    <a:pt x="13" y="19"/>
                    <a:pt x="12" y="20"/>
                  </a:cubicBezTo>
                  <a:cubicBezTo>
                    <a:pt x="10" y="22"/>
                    <a:pt x="9" y="24"/>
                    <a:pt x="7" y="26"/>
                  </a:cubicBezTo>
                  <a:cubicBezTo>
                    <a:pt x="7" y="22"/>
                    <a:pt x="8" y="19"/>
                    <a:pt x="9" y="16"/>
                  </a:cubicBezTo>
                  <a:cubicBezTo>
                    <a:pt x="13" y="11"/>
                    <a:pt x="19" y="7"/>
                    <a:pt x="25" y="6"/>
                  </a:cubicBezTo>
                  <a:cubicBezTo>
                    <a:pt x="33" y="4"/>
                    <a:pt x="42" y="5"/>
                    <a:pt x="49" y="8"/>
                  </a:cubicBezTo>
                  <a:cubicBezTo>
                    <a:pt x="54" y="10"/>
                    <a:pt x="59" y="14"/>
                    <a:pt x="63" y="17"/>
                  </a:cubicBezTo>
                  <a:cubicBezTo>
                    <a:pt x="68" y="19"/>
                    <a:pt x="73" y="19"/>
                    <a:pt x="78" y="20"/>
                  </a:cubicBezTo>
                  <a:cubicBezTo>
                    <a:pt x="87" y="20"/>
                    <a:pt x="96" y="17"/>
                    <a:pt x="104" y="13"/>
                  </a:cubicBezTo>
                  <a:cubicBezTo>
                    <a:pt x="114" y="8"/>
                    <a:pt x="134" y="7"/>
                    <a:pt x="140" y="19"/>
                  </a:cubicBezTo>
                  <a:cubicBezTo>
                    <a:pt x="135" y="20"/>
                    <a:pt x="130" y="22"/>
                    <a:pt x="125" y="26"/>
                  </a:cubicBezTo>
                  <a:cubicBezTo>
                    <a:pt x="121" y="27"/>
                    <a:pt x="117" y="28"/>
                    <a:pt x="114" y="30"/>
                  </a:cubicBezTo>
                  <a:cubicBezTo>
                    <a:pt x="115" y="28"/>
                    <a:pt x="116" y="26"/>
                    <a:pt x="116" y="24"/>
                  </a:cubicBezTo>
                  <a:cubicBezTo>
                    <a:pt x="118" y="22"/>
                    <a:pt x="120" y="21"/>
                    <a:pt x="122" y="20"/>
                  </a:cubicBezTo>
                  <a:cubicBezTo>
                    <a:pt x="122" y="20"/>
                    <a:pt x="122" y="20"/>
                    <a:pt x="122" y="20"/>
                  </a:cubicBezTo>
                  <a:cubicBezTo>
                    <a:pt x="120" y="20"/>
                    <a:pt x="118" y="21"/>
                    <a:pt x="117" y="23"/>
                  </a:cubicBezTo>
                  <a:cubicBezTo>
                    <a:pt x="117" y="20"/>
                    <a:pt x="116" y="18"/>
                    <a:pt x="115" y="15"/>
                  </a:cubicBezTo>
                  <a:cubicBezTo>
                    <a:pt x="115" y="15"/>
                    <a:pt x="115" y="15"/>
                    <a:pt x="115" y="15"/>
                  </a:cubicBezTo>
                  <a:cubicBezTo>
                    <a:pt x="117" y="22"/>
                    <a:pt x="115" y="28"/>
                    <a:pt x="111" y="32"/>
                  </a:cubicBezTo>
                  <a:cubicBezTo>
                    <a:pt x="110" y="33"/>
                    <a:pt x="110" y="33"/>
                    <a:pt x="110" y="33"/>
                  </a:cubicBezTo>
                  <a:cubicBezTo>
                    <a:pt x="110" y="33"/>
                    <a:pt x="109" y="34"/>
                    <a:pt x="108" y="35"/>
                  </a:cubicBezTo>
                  <a:cubicBezTo>
                    <a:pt x="97" y="44"/>
                    <a:pt x="76" y="46"/>
                    <a:pt x="64" y="45"/>
                  </a:cubicBezTo>
                  <a:cubicBezTo>
                    <a:pt x="54" y="44"/>
                    <a:pt x="44" y="40"/>
                    <a:pt x="35" y="36"/>
                  </a:cubicBezTo>
                  <a:cubicBezTo>
                    <a:pt x="33" y="35"/>
                    <a:pt x="31" y="35"/>
                    <a:pt x="30" y="35"/>
                  </a:cubicBezTo>
                  <a:cubicBezTo>
                    <a:pt x="29" y="35"/>
                    <a:pt x="28" y="34"/>
                    <a:pt x="27" y="33"/>
                  </a:cubicBezTo>
                  <a:cubicBezTo>
                    <a:pt x="26" y="31"/>
                    <a:pt x="27" y="29"/>
                    <a:pt x="27" y="28"/>
                  </a:cubicBezTo>
                  <a:cubicBezTo>
                    <a:pt x="27" y="28"/>
                    <a:pt x="27" y="28"/>
                    <a:pt x="27" y="28"/>
                  </a:cubicBezTo>
                  <a:cubicBezTo>
                    <a:pt x="26" y="29"/>
                    <a:pt x="25" y="31"/>
                    <a:pt x="26" y="33"/>
                  </a:cubicBezTo>
                  <a:cubicBezTo>
                    <a:pt x="26" y="34"/>
                    <a:pt x="27" y="35"/>
                    <a:pt x="28" y="36"/>
                  </a:cubicBezTo>
                  <a:cubicBezTo>
                    <a:pt x="26" y="36"/>
                    <a:pt x="24" y="37"/>
                    <a:pt x="22" y="38"/>
                  </a:cubicBezTo>
                  <a:cubicBezTo>
                    <a:pt x="22" y="38"/>
                    <a:pt x="22" y="39"/>
                    <a:pt x="22" y="39"/>
                  </a:cubicBezTo>
                  <a:cubicBezTo>
                    <a:pt x="31" y="34"/>
                    <a:pt x="50" y="44"/>
                    <a:pt x="60" y="46"/>
                  </a:cubicBezTo>
                  <a:cubicBezTo>
                    <a:pt x="66" y="47"/>
                    <a:pt x="72" y="48"/>
                    <a:pt x="78" y="47"/>
                  </a:cubicBezTo>
                  <a:cubicBezTo>
                    <a:pt x="81" y="47"/>
                    <a:pt x="83" y="47"/>
                    <a:pt x="86" y="48"/>
                  </a:cubicBezTo>
                  <a:cubicBezTo>
                    <a:pt x="87" y="48"/>
                    <a:pt x="89" y="49"/>
                    <a:pt x="90" y="49"/>
                  </a:cubicBezTo>
                  <a:cubicBezTo>
                    <a:pt x="91" y="50"/>
                    <a:pt x="91" y="51"/>
                    <a:pt x="92" y="52"/>
                  </a:cubicBezTo>
                  <a:cubicBezTo>
                    <a:pt x="92" y="51"/>
                    <a:pt x="92" y="51"/>
                    <a:pt x="92" y="51"/>
                  </a:cubicBezTo>
                  <a:cubicBezTo>
                    <a:pt x="91" y="49"/>
                    <a:pt x="89" y="48"/>
                    <a:pt x="87" y="47"/>
                  </a:cubicBezTo>
                  <a:cubicBezTo>
                    <a:pt x="86" y="47"/>
                    <a:pt x="85" y="46"/>
                    <a:pt x="84" y="46"/>
                  </a:cubicBezTo>
                  <a:cubicBezTo>
                    <a:pt x="86" y="46"/>
                    <a:pt x="89" y="45"/>
                    <a:pt x="91" y="45"/>
                  </a:cubicBezTo>
                  <a:cubicBezTo>
                    <a:pt x="96" y="43"/>
                    <a:pt x="102" y="41"/>
                    <a:pt x="106" y="37"/>
                  </a:cubicBezTo>
                  <a:cubicBezTo>
                    <a:pt x="104" y="40"/>
                    <a:pt x="103" y="43"/>
                    <a:pt x="104" y="45"/>
                  </a:cubicBezTo>
                  <a:cubicBezTo>
                    <a:pt x="104" y="45"/>
                    <a:pt x="104" y="45"/>
                    <a:pt x="104" y="45"/>
                  </a:cubicBezTo>
                  <a:cubicBezTo>
                    <a:pt x="103" y="40"/>
                    <a:pt x="109" y="35"/>
                    <a:pt x="112" y="32"/>
                  </a:cubicBezTo>
                  <a:cubicBezTo>
                    <a:pt x="116" y="29"/>
                    <a:pt x="120" y="28"/>
                    <a:pt x="124" y="27"/>
                  </a:cubicBezTo>
                  <a:cubicBezTo>
                    <a:pt x="116" y="33"/>
                    <a:pt x="110" y="42"/>
                    <a:pt x="106" y="50"/>
                  </a:cubicBezTo>
                  <a:cubicBezTo>
                    <a:pt x="105" y="52"/>
                    <a:pt x="104" y="54"/>
                    <a:pt x="103" y="56"/>
                  </a:cubicBezTo>
                  <a:cubicBezTo>
                    <a:pt x="98" y="63"/>
                    <a:pt x="89" y="71"/>
                    <a:pt x="81" y="66"/>
                  </a:cubicBezTo>
                  <a:cubicBezTo>
                    <a:pt x="81" y="67"/>
                    <a:pt x="81" y="67"/>
                    <a:pt x="81" y="67"/>
                  </a:cubicBezTo>
                  <a:cubicBezTo>
                    <a:pt x="84" y="69"/>
                    <a:pt x="89" y="69"/>
                    <a:pt x="93" y="67"/>
                  </a:cubicBezTo>
                  <a:cubicBezTo>
                    <a:pt x="92" y="69"/>
                    <a:pt x="91" y="71"/>
                    <a:pt x="92" y="73"/>
                  </a:cubicBezTo>
                  <a:cubicBezTo>
                    <a:pt x="92" y="73"/>
                    <a:pt x="92" y="73"/>
                    <a:pt x="92" y="73"/>
                  </a:cubicBezTo>
                  <a:cubicBezTo>
                    <a:pt x="92" y="70"/>
                    <a:pt x="94" y="68"/>
                    <a:pt x="96" y="66"/>
                  </a:cubicBezTo>
                  <a:cubicBezTo>
                    <a:pt x="97" y="66"/>
                    <a:pt x="97" y="65"/>
                    <a:pt x="98" y="65"/>
                  </a:cubicBezTo>
                  <a:cubicBezTo>
                    <a:pt x="104" y="60"/>
                    <a:pt x="105" y="53"/>
                    <a:pt x="108" y="47"/>
                  </a:cubicBezTo>
                  <a:cubicBezTo>
                    <a:pt x="108" y="47"/>
                    <a:pt x="108" y="47"/>
                    <a:pt x="108" y="47"/>
                  </a:cubicBezTo>
                  <a:cubicBezTo>
                    <a:pt x="108" y="47"/>
                    <a:pt x="109" y="46"/>
                    <a:pt x="109" y="46"/>
                  </a:cubicBezTo>
                  <a:cubicBezTo>
                    <a:pt x="110" y="44"/>
                    <a:pt x="111" y="43"/>
                    <a:pt x="112" y="41"/>
                  </a:cubicBezTo>
                  <a:cubicBezTo>
                    <a:pt x="112" y="42"/>
                    <a:pt x="112" y="42"/>
                    <a:pt x="112" y="43"/>
                  </a:cubicBezTo>
                  <a:cubicBezTo>
                    <a:pt x="111" y="46"/>
                    <a:pt x="112" y="50"/>
                    <a:pt x="114" y="52"/>
                  </a:cubicBezTo>
                  <a:cubicBezTo>
                    <a:pt x="114" y="52"/>
                    <a:pt x="114" y="52"/>
                    <a:pt x="114" y="52"/>
                  </a:cubicBezTo>
                  <a:cubicBezTo>
                    <a:pt x="112" y="50"/>
                    <a:pt x="112" y="46"/>
                    <a:pt x="113" y="44"/>
                  </a:cubicBezTo>
                  <a:cubicBezTo>
                    <a:pt x="113" y="41"/>
                    <a:pt x="114" y="40"/>
                    <a:pt x="115" y="38"/>
                  </a:cubicBezTo>
                  <a:cubicBezTo>
                    <a:pt x="116" y="37"/>
                    <a:pt x="117" y="36"/>
                    <a:pt x="118" y="35"/>
                  </a:cubicBezTo>
                  <a:cubicBezTo>
                    <a:pt x="124" y="27"/>
                    <a:pt x="132" y="22"/>
                    <a:pt x="142" y="21"/>
                  </a:cubicBezTo>
                  <a:cubicBezTo>
                    <a:pt x="149" y="21"/>
                    <a:pt x="156" y="23"/>
                    <a:pt x="159" y="29"/>
                  </a:cubicBezTo>
                  <a:cubicBezTo>
                    <a:pt x="161" y="32"/>
                    <a:pt x="162" y="35"/>
                    <a:pt x="162" y="39"/>
                  </a:cubicBezTo>
                  <a:cubicBezTo>
                    <a:pt x="162" y="43"/>
                    <a:pt x="159" y="48"/>
                    <a:pt x="157" y="53"/>
                  </a:cubicBezTo>
                  <a:cubicBezTo>
                    <a:pt x="156" y="55"/>
                    <a:pt x="155" y="57"/>
                    <a:pt x="155" y="59"/>
                  </a:cubicBezTo>
                  <a:cubicBezTo>
                    <a:pt x="155" y="63"/>
                    <a:pt x="156" y="67"/>
                    <a:pt x="160" y="69"/>
                  </a:cubicBezTo>
                  <a:cubicBezTo>
                    <a:pt x="158" y="66"/>
                    <a:pt x="156" y="65"/>
                    <a:pt x="156" y="60"/>
                  </a:cubicBezTo>
                  <a:cubicBezTo>
                    <a:pt x="156" y="58"/>
                    <a:pt x="157" y="57"/>
                    <a:pt x="157" y="55"/>
                  </a:cubicBezTo>
                  <a:cubicBezTo>
                    <a:pt x="157" y="56"/>
                    <a:pt x="157" y="57"/>
                    <a:pt x="158" y="58"/>
                  </a:cubicBezTo>
                  <a:cubicBezTo>
                    <a:pt x="159" y="59"/>
                    <a:pt x="161" y="60"/>
                    <a:pt x="162" y="61"/>
                  </a:cubicBezTo>
                  <a:cubicBezTo>
                    <a:pt x="163" y="62"/>
                    <a:pt x="164" y="63"/>
                    <a:pt x="164" y="65"/>
                  </a:cubicBezTo>
                  <a:cubicBezTo>
                    <a:pt x="164" y="64"/>
                    <a:pt x="164" y="63"/>
                    <a:pt x="164" y="62"/>
                  </a:cubicBezTo>
                  <a:cubicBezTo>
                    <a:pt x="164" y="61"/>
                    <a:pt x="163" y="60"/>
                    <a:pt x="162" y="59"/>
                  </a:cubicBezTo>
                  <a:cubicBezTo>
                    <a:pt x="162" y="58"/>
                    <a:pt x="161" y="58"/>
                    <a:pt x="160" y="57"/>
                  </a:cubicBezTo>
                  <a:cubicBezTo>
                    <a:pt x="158" y="56"/>
                    <a:pt x="158" y="54"/>
                    <a:pt x="159" y="52"/>
                  </a:cubicBezTo>
                  <a:cubicBezTo>
                    <a:pt x="160" y="50"/>
                    <a:pt x="161" y="47"/>
                    <a:pt x="162" y="45"/>
                  </a:cubicBezTo>
                  <a:cubicBezTo>
                    <a:pt x="163" y="45"/>
                    <a:pt x="163" y="44"/>
                    <a:pt x="163" y="43"/>
                  </a:cubicBezTo>
                  <a:cubicBezTo>
                    <a:pt x="164" y="42"/>
                    <a:pt x="164" y="42"/>
                    <a:pt x="164" y="42"/>
                  </a:cubicBezTo>
                  <a:cubicBezTo>
                    <a:pt x="164" y="38"/>
                    <a:pt x="164" y="34"/>
                    <a:pt x="163" y="30"/>
                  </a:cubicBezTo>
                  <a:cubicBezTo>
                    <a:pt x="163" y="30"/>
                    <a:pt x="163" y="30"/>
                    <a:pt x="163" y="30"/>
                  </a:cubicBezTo>
                  <a:cubicBezTo>
                    <a:pt x="163" y="29"/>
                    <a:pt x="163" y="29"/>
                    <a:pt x="163" y="29"/>
                  </a:cubicBezTo>
                  <a:cubicBezTo>
                    <a:pt x="166" y="17"/>
                    <a:pt x="173" y="9"/>
                    <a:pt x="184" y="3"/>
                  </a:cubicBezTo>
                  <a:cubicBezTo>
                    <a:pt x="189" y="1"/>
                    <a:pt x="195" y="0"/>
                    <a:pt x="200" y="1"/>
                  </a:cubicBezTo>
                  <a:cubicBezTo>
                    <a:pt x="209" y="4"/>
                    <a:pt x="208" y="12"/>
                    <a:pt x="206" y="19"/>
                  </a:cubicBezTo>
                  <a:cubicBezTo>
                    <a:pt x="201" y="26"/>
                    <a:pt x="197" y="33"/>
                    <a:pt x="196" y="42"/>
                  </a:cubicBezTo>
                  <a:cubicBezTo>
                    <a:pt x="196" y="50"/>
                    <a:pt x="203" y="61"/>
                    <a:pt x="205" y="70"/>
                  </a:cubicBezTo>
                  <a:cubicBezTo>
                    <a:pt x="205" y="72"/>
                    <a:pt x="205" y="74"/>
                    <a:pt x="206" y="75"/>
                  </a:cubicBezTo>
                  <a:cubicBezTo>
                    <a:pt x="205" y="79"/>
                    <a:pt x="202" y="87"/>
                    <a:pt x="198" y="87"/>
                  </a:cubicBezTo>
                  <a:cubicBezTo>
                    <a:pt x="198" y="87"/>
                    <a:pt x="198" y="87"/>
                    <a:pt x="198" y="87"/>
                  </a:cubicBezTo>
                  <a:cubicBezTo>
                    <a:pt x="198" y="87"/>
                    <a:pt x="199" y="87"/>
                    <a:pt x="200" y="87"/>
                  </a:cubicBezTo>
                  <a:cubicBezTo>
                    <a:pt x="200" y="87"/>
                    <a:pt x="200" y="87"/>
                    <a:pt x="200" y="87"/>
                  </a:cubicBezTo>
                  <a:cubicBezTo>
                    <a:pt x="200" y="86"/>
                    <a:pt x="200" y="86"/>
                    <a:pt x="200" y="86"/>
                  </a:cubicBezTo>
                  <a:cubicBezTo>
                    <a:pt x="203" y="85"/>
                    <a:pt x="204" y="83"/>
                    <a:pt x="205" y="81"/>
                  </a:cubicBezTo>
                  <a:cubicBezTo>
                    <a:pt x="206" y="80"/>
                    <a:pt x="206" y="79"/>
                    <a:pt x="206" y="78"/>
                  </a:cubicBezTo>
                  <a:cubicBezTo>
                    <a:pt x="206" y="79"/>
                    <a:pt x="206" y="79"/>
                    <a:pt x="207" y="80"/>
                  </a:cubicBezTo>
                  <a:cubicBezTo>
                    <a:pt x="207" y="81"/>
                    <a:pt x="208" y="85"/>
                    <a:pt x="210" y="85"/>
                  </a:cubicBezTo>
                  <a:cubicBezTo>
                    <a:pt x="210" y="85"/>
                    <a:pt x="210" y="85"/>
                    <a:pt x="210" y="85"/>
                  </a:cubicBezTo>
                  <a:cubicBezTo>
                    <a:pt x="208" y="84"/>
                    <a:pt x="208" y="79"/>
                    <a:pt x="207" y="77"/>
                  </a:cubicBezTo>
                  <a:cubicBezTo>
                    <a:pt x="207" y="76"/>
                    <a:pt x="207" y="74"/>
                    <a:pt x="206" y="72"/>
                  </a:cubicBezTo>
                  <a:cubicBezTo>
                    <a:pt x="206" y="71"/>
                    <a:pt x="206" y="70"/>
                    <a:pt x="206" y="68"/>
                  </a:cubicBezTo>
                  <a:cubicBezTo>
                    <a:pt x="206" y="68"/>
                    <a:pt x="206" y="68"/>
                    <a:pt x="206" y="68"/>
                  </a:cubicBezTo>
                  <a:cubicBezTo>
                    <a:pt x="204" y="61"/>
                    <a:pt x="200" y="55"/>
                    <a:pt x="199" y="48"/>
                  </a:cubicBezTo>
                  <a:cubicBezTo>
                    <a:pt x="198" y="44"/>
                    <a:pt x="198" y="40"/>
                    <a:pt x="200" y="36"/>
                  </a:cubicBezTo>
                  <a:cubicBezTo>
                    <a:pt x="201" y="31"/>
                    <a:pt x="203" y="27"/>
                    <a:pt x="206" y="22"/>
                  </a:cubicBezTo>
                  <a:cubicBezTo>
                    <a:pt x="205" y="26"/>
                    <a:pt x="207" y="30"/>
                    <a:pt x="209" y="33"/>
                  </a:cubicBezTo>
                  <a:cubicBezTo>
                    <a:pt x="215" y="42"/>
                    <a:pt x="220" y="48"/>
                    <a:pt x="221" y="59"/>
                  </a:cubicBezTo>
                  <a:cubicBezTo>
                    <a:pt x="222" y="71"/>
                    <a:pt x="218" y="82"/>
                    <a:pt x="212" y="93"/>
                  </a:cubicBezTo>
                </a:path>
              </a:pathLst>
            </a:custGeom>
            <a:solidFill>
              <a:srgbClr val="E48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 name="Freeform 8628">
              <a:extLst>
                <a:ext uri="{FF2B5EF4-FFF2-40B4-BE49-F238E27FC236}">
                  <a16:creationId xmlns:a16="http://schemas.microsoft.com/office/drawing/2014/main" id="{75E06A74-B40C-46B5-9DDE-30464348AFAB}"/>
                </a:ext>
              </a:extLst>
            </p:cNvPr>
            <p:cNvSpPr>
              <a:spLocks noEditPoints="1"/>
            </p:cNvSpPr>
            <p:nvPr/>
          </p:nvSpPr>
          <p:spPr bwMode="auto">
            <a:xfrm>
              <a:off x="11923713" y="3275013"/>
              <a:ext cx="0" cy="3175"/>
            </a:xfrm>
            <a:custGeom>
              <a:avLst/>
              <a:gdLst>
                <a:gd name="T0" fmla="*/ 1 w 1"/>
                <a:gd name="T1" fmla="*/ 3 h 3"/>
                <a:gd name="T2" fmla="*/ 1 w 1"/>
                <a:gd name="T3" fmla="*/ 3 h 3"/>
                <a:gd name="T4" fmla="*/ 1 w 1"/>
                <a:gd name="T5" fmla="*/ 3 h 3"/>
                <a:gd name="T6" fmla="*/ 1 w 1"/>
                <a:gd name="T7" fmla="*/ 3 h 3"/>
                <a:gd name="T8" fmla="*/ 1 w 1"/>
                <a:gd name="T9" fmla="*/ 3 h 3"/>
                <a:gd name="T10" fmla="*/ 1 w 1"/>
                <a:gd name="T11" fmla="*/ 3 h 3"/>
                <a:gd name="T12" fmla="*/ 1 w 1"/>
                <a:gd name="T13" fmla="*/ 3 h 3"/>
                <a:gd name="T14" fmla="*/ 1 w 1"/>
                <a:gd name="T15" fmla="*/ 3 h 3"/>
                <a:gd name="T16" fmla="*/ 1 w 1"/>
                <a:gd name="T17" fmla="*/ 3 h 3"/>
                <a:gd name="T18" fmla="*/ 0 w 1"/>
                <a:gd name="T19" fmla="*/ 0 h 3"/>
                <a:gd name="T20" fmla="*/ 1 w 1"/>
                <a:gd name="T21" fmla="*/ 2 h 3"/>
                <a:gd name="T22" fmla="*/ 1 w 1"/>
                <a:gd name="T23" fmla="*/ 3 h 3"/>
                <a:gd name="T24" fmla="*/ 1 w 1"/>
                <a:gd name="T25" fmla="*/ 2 h 3"/>
                <a:gd name="T26" fmla="*/ 0 w 1"/>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3">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0" y="0"/>
                  </a:moveTo>
                  <a:cubicBezTo>
                    <a:pt x="0" y="1"/>
                    <a:pt x="1" y="2"/>
                    <a:pt x="1" y="2"/>
                  </a:cubicBezTo>
                  <a:cubicBezTo>
                    <a:pt x="1" y="2"/>
                    <a:pt x="1" y="3"/>
                    <a:pt x="1" y="3"/>
                  </a:cubicBezTo>
                  <a:cubicBezTo>
                    <a:pt x="1" y="3"/>
                    <a:pt x="1" y="2"/>
                    <a:pt x="1" y="2"/>
                  </a:cubicBezTo>
                  <a:cubicBezTo>
                    <a:pt x="1" y="2"/>
                    <a:pt x="0" y="1"/>
                    <a:pt x="0" y="0"/>
                  </a:cubicBezTo>
                </a:path>
              </a:pathLst>
            </a:custGeom>
            <a:solidFill>
              <a:srgbClr val="8A1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 name="Freeform 8629">
              <a:extLst>
                <a:ext uri="{FF2B5EF4-FFF2-40B4-BE49-F238E27FC236}">
                  <a16:creationId xmlns:a16="http://schemas.microsoft.com/office/drawing/2014/main" id="{18082DAD-A7DF-48A1-B181-E48049CE4EED}"/>
                </a:ext>
              </a:extLst>
            </p:cNvPr>
            <p:cNvSpPr>
              <a:spLocks noEditPoints="1"/>
            </p:cNvSpPr>
            <p:nvPr/>
          </p:nvSpPr>
          <p:spPr bwMode="auto">
            <a:xfrm>
              <a:off x="11890375" y="3249613"/>
              <a:ext cx="58738" cy="50800"/>
            </a:xfrm>
            <a:custGeom>
              <a:avLst/>
              <a:gdLst>
                <a:gd name="T0" fmla="*/ 0 w 50"/>
                <a:gd name="T1" fmla="*/ 30 h 42"/>
                <a:gd name="T2" fmla="*/ 2 w 50"/>
                <a:gd name="T3" fmla="*/ 37 h 42"/>
                <a:gd name="T4" fmla="*/ 9 w 50"/>
                <a:gd name="T5" fmla="*/ 42 h 42"/>
                <a:gd name="T6" fmla="*/ 8 w 50"/>
                <a:gd name="T7" fmla="*/ 37 h 42"/>
                <a:gd name="T8" fmla="*/ 0 w 50"/>
                <a:gd name="T9" fmla="*/ 30 h 42"/>
                <a:gd name="T10" fmla="*/ 30 w 50"/>
                <a:gd name="T11" fmla="*/ 0 h 42"/>
                <a:gd name="T12" fmla="*/ 24 w 50"/>
                <a:gd name="T13" fmla="*/ 2 h 42"/>
                <a:gd name="T14" fmla="*/ 22 w 50"/>
                <a:gd name="T15" fmla="*/ 2 h 42"/>
                <a:gd name="T16" fmla="*/ 22 w 50"/>
                <a:gd name="T17" fmla="*/ 5 h 42"/>
                <a:gd name="T18" fmla="*/ 25 w 50"/>
                <a:gd name="T19" fmla="*/ 3 h 42"/>
                <a:gd name="T20" fmla="*/ 26 w 50"/>
                <a:gd name="T21" fmla="*/ 3 h 42"/>
                <a:gd name="T22" fmla="*/ 30 w 50"/>
                <a:gd name="T23" fmla="*/ 9 h 42"/>
                <a:gd name="T24" fmla="*/ 28 w 50"/>
                <a:gd name="T25" fmla="*/ 25 h 42"/>
                <a:gd name="T26" fmla="*/ 34 w 50"/>
                <a:gd name="T27" fmla="*/ 30 h 42"/>
                <a:gd name="T28" fmla="*/ 43 w 50"/>
                <a:gd name="T29" fmla="*/ 33 h 42"/>
                <a:gd name="T30" fmla="*/ 48 w 50"/>
                <a:gd name="T31" fmla="*/ 42 h 42"/>
                <a:gd name="T32" fmla="*/ 29 w 50"/>
                <a:gd name="T33" fmla="*/ 24 h 42"/>
                <a:gd name="T34" fmla="*/ 29 w 50"/>
                <a:gd name="T35" fmla="*/ 24 h 42"/>
                <a:gd name="T36" fmla="*/ 29 w 50"/>
                <a:gd name="T37" fmla="*/ 24 h 42"/>
                <a:gd name="T38" fmla="*/ 29 w 50"/>
                <a:gd name="T39" fmla="*/ 24 h 42"/>
                <a:gd name="T40" fmla="*/ 29 w 50"/>
                <a:gd name="T41" fmla="*/ 24 h 42"/>
                <a:gd name="T42" fmla="*/ 29 w 50"/>
                <a:gd name="T43" fmla="*/ 24 h 42"/>
                <a:gd name="T44" fmla="*/ 29 w 50"/>
                <a:gd name="T45" fmla="*/ 24 h 42"/>
                <a:gd name="T46" fmla="*/ 29 w 50"/>
                <a:gd name="T47" fmla="*/ 23 h 42"/>
                <a:gd name="T48" fmla="*/ 28 w 50"/>
                <a:gd name="T49" fmla="*/ 21 h 42"/>
                <a:gd name="T50" fmla="*/ 33 w 50"/>
                <a:gd name="T51" fmla="*/ 6 h 42"/>
                <a:gd name="T52" fmla="*/ 30 w 50"/>
                <a:gd name="T5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42">
                  <a:moveTo>
                    <a:pt x="0" y="30"/>
                  </a:moveTo>
                  <a:cubicBezTo>
                    <a:pt x="0" y="32"/>
                    <a:pt x="0" y="35"/>
                    <a:pt x="2" y="37"/>
                  </a:cubicBezTo>
                  <a:cubicBezTo>
                    <a:pt x="3" y="40"/>
                    <a:pt x="6" y="41"/>
                    <a:pt x="9" y="42"/>
                  </a:cubicBezTo>
                  <a:cubicBezTo>
                    <a:pt x="9" y="41"/>
                    <a:pt x="9" y="39"/>
                    <a:pt x="8" y="37"/>
                  </a:cubicBezTo>
                  <a:cubicBezTo>
                    <a:pt x="6" y="34"/>
                    <a:pt x="2" y="33"/>
                    <a:pt x="0" y="30"/>
                  </a:cubicBezTo>
                  <a:moveTo>
                    <a:pt x="30" y="0"/>
                  </a:moveTo>
                  <a:cubicBezTo>
                    <a:pt x="28" y="0"/>
                    <a:pt x="26" y="1"/>
                    <a:pt x="24" y="2"/>
                  </a:cubicBezTo>
                  <a:cubicBezTo>
                    <a:pt x="23" y="2"/>
                    <a:pt x="23" y="2"/>
                    <a:pt x="22" y="2"/>
                  </a:cubicBezTo>
                  <a:cubicBezTo>
                    <a:pt x="22" y="3"/>
                    <a:pt x="22" y="4"/>
                    <a:pt x="22" y="5"/>
                  </a:cubicBezTo>
                  <a:cubicBezTo>
                    <a:pt x="23" y="4"/>
                    <a:pt x="24" y="3"/>
                    <a:pt x="25" y="3"/>
                  </a:cubicBezTo>
                  <a:cubicBezTo>
                    <a:pt x="25" y="3"/>
                    <a:pt x="26" y="3"/>
                    <a:pt x="26" y="3"/>
                  </a:cubicBezTo>
                  <a:cubicBezTo>
                    <a:pt x="29" y="4"/>
                    <a:pt x="31" y="6"/>
                    <a:pt x="30" y="9"/>
                  </a:cubicBezTo>
                  <a:cubicBezTo>
                    <a:pt x="28" y="14"/>
                    <a:pt x="25" y="20"/>
                    <a:pt x="28" y="25"/>
                  </a:cubicBezTo>
                  <a:cubicBezTo>
                    <a:pt x="29" y="27"/>
                    <a:pt x="32" y="29"/>
                    <a:pt x="34" y="30"/>
                  </a:cubicBezTo>
                  <a:cubicBezTo>
                    <a:pt x="37" y="31"/>
                    <a:pt x="41" y="31"/>
                    <a:pt x="43" y="33"/>
                  </a:cubicBezTo>
                  <a:cubicBezTo>
                    <a:pt x="46" y="35"/>
                    <a:pt x="48" y="38"/>
                    <a:pt x="48" y="42"/>
                  </a:cubicBezTo>
                  <a:cubicBezTo>
                    <a:pt x="50" y="29"/>
                    <a:pt x="35" y="32"/>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3"/>
                    <a:pt x="29" y="23"/>
                  </a:cubicBezTo>
                  <a:cubicBezTo>
                    <a:pt x="29" y="23"/>
                    <a:pt x="28" y="22"/>
                    <a:pt x="28" y="21"/>
                  </a:cubicBezTo>
                  <a:cubicBezTo>
                    <a:pt x="28" y="16"/>
                    <a:pt x="33" y="10"/>
                    <a:pt x="33" y="6"/>
                  </a:cubicBezTo>
                  <a:cubicBezTo>
                    <a:pt x="33" y="4"/>
                    <a:pt x="32" y="2"/>
                    <a:pt x="30"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 name="Freeform 8630">
              <a:extLst>
                <a:ext uri="{FF2B5EF4-FFF2-40B4-BE49-F238E27FC236}">
                  <a16:creationId xmlns:a16="http://schemas.microsoft.com/office/drawing/2014/main" id="{21DCD31D-712E-422D-95EC-DC8F45F5EB6C}"/>
                </a:ext>
              </a:extLst>
            </p:cNvPr>
            <p:cNvSpPr>
              <a:spLocks noEditPoints="1"/>
            </p:cNvSpPr>
            <p:nvPr/>
          </p:nvSpPr>
          <p:spPr bwMode="auto">
            <a:xfrm>
              <a:off x="11912600" y="3306763"/>
              <a:ext cx="69850" cy="46038"/>
            </a:xfrm>
            <a:custGeom>
              <a:avLst/>
              <a:gdLst>
                <a:gd name="T0" fmla="*/ 21 w 59"/>
                <a:gd name="T1" fmla="*/ 38 h 38"/>
                <a:gd name="T2" fmla="*/ 21 w 59"/>
                <a:gd name="T3" fmla="*/ 38 h 38"/>
                <a:gd name="T4" fmla="*/ 21 w 59"/>
                <a:gd name="T5" fmla="*/ 38 h 38"/>
                <a:gd name="T6" fmla="*/ 21 w 59"/>
                <a:gd name="T7" fmla="*/ 38 h 38"/>
                <a:gd name="T8" fmla="*/ 24 w 59"/>
                <a:gd name="T9" fmla="*/ 37 h 38"/>
                <a:gd name="T10" fmla="*/ 21 w 59"/>
                <a:gd name="T11" fmla="*/ 38 h 38"/>
                <a:gd name="T12" fmla="*/ 24 w 59"/>
                <a:gd name="T13" fmla="*/ 37 h 38"/>
                <a:gd name="T14" fmla="*/ 25 w 59"/>
                <a:gd name="T15" fmla="*/ 37 h 38"/>
                <a:gd name="T16" fmla="*/ 24 w 59"/>
                <a:gd name="T17" fmla="*/ 37 h 38"/>
                <a:gd name="T18" fmla="*/ 25 w 59"/>
                <a:gd name="T19" fmla="*/ 37 h 38"/>
                <a:gd name="T20" fmla="*/ 26 w 59"/>
                <a:gd name="T21" fmla="*/ 37 h 38"/>
                <a:gd name="T22" fmla="*/ 25 w 59"/>
                <a:gd name="T23" fmla="*/ 37 h 38"/>
                <a:gd name="T24" fmla="*/ 26 w 59"/>
                <a:gd name="T25" fmla="*/ 37 h 38"/>
                <a:gd name="T26" fmla="*/ 27 w 59"/>
                <a:gd name="T27" fmla="*/ 37 h 38"/>
                <a:gd name="T28" fmla="*/ 27 w 59"/>
                <a:gd name="T29" fmla="*/ 37 h 38"/>
                <a:gd name="T30" fmla="*/ 27 w 59"/>
                <a:gd name="T31" fmla="*/ 37 h 38"/>
                <a:gd name="T32" fmla="*/ 38 w 59"/>
                <a:gd name="T33" fmla="*/ 35 h 38"/>
                <a:gd name="T34" fmla="*/ 37 w 59"/>
                <a:gd name="T35" fmla="*/ 35 h 38"/>
                <a:gd name="T36" fmla="*/ 38 w 59"/>
                <a:gd name="T37" fmla="*/ 35 h 38"/>
                <a:gd name="T38" fmla="*/ 59 w 59"/>
                <a:gd name="T39" fmla="*/ 31 h 38"/>
                <a:gd name="T40" fmla="*/ 39 w 59"/>
                <a:gd name="T41" fmla="*/ 34 h 38"/>
                <a:gd name="T42" fmla="*/ 59 w 59"/>
                <a:gd name="T43" fmla="*/ 31 h 38"/>
                <a:gd name="T44" fmla="*/ 59 w 59"/>
                <a:gd name="T45" fmla="*/ 31 h 38"/>
                <a:gd name="T46" fmla="*/ 0 w 59"/>
                <a:gd name="T47" fmla="*/ 20 h 38"/>
                <a:gd name="T48" fmla="*/ 0 w 59"/>
                <a:gd name="T49" fmla="*/ 20 h 38"/>
                <a:gd name="T50" fmla="*/ 0 w 59"/>
                <a:gd name="T51" fmla="*/ 20 h 38"/>
                <a:gd name="T52" fmla="*/ 19 w 59"/>
                <a:gd name="T53" fmla="*/ 11 h 38"/>
                <a:gd name="T54" fmla="*/ 18 w 59"/>
                <a:gd name="T55" fmla="*/ 12 h 38"/>
                <a:gd name="T56" fmla="*/ 14 w 59"/>
                <a:gd name="T57" fmla="*/ 18 h 38"/>
                <a:gd name="T58" fmla="*/ 12 w 59"/>
                <a:gd name="T59" fmla="*/ 19 h 38"/>
                <a:gd name="T60" fmla="*/ 12 w 59"/>
                <a:gd name="T61" fmla="*/ 19 h 38"/>
                <a:gd name="T62" fmla="*/ 14 w 59"/>
                <a:gd name="T63" fmla="*/ 18 h 38"/>
                <a:gd name="T64" fmla="*/ 18 w 59"/>
                <a:gd name="T65" fmla="*/ 12 h 38"/>
                <a:gd name="T66" fmla="*/ 19 w 59"/>
                <a:gd name="T67" fmla="*/ 11 h 38"/>
                <a:gd name="T68" fmla="*/ 20 w 59"/>
                <a:gd name="T69" fmla="*/ 9 h 38"/>
                <a:gd name="T70" fmla="*/ 19 w 59"/>
                <a:gd name="T71" fmla="*/ 9 h 38"/>
                <a:gd name="T72" fmla="*/ 20 w 59"/>
                <a:gd name="T73" fmla="*/ 9 h 38"/>
                <a:gd name="T74" fmla="*/ 19 w 59"/>
                <a:gd name="T75" fmla="*/ 9 h 38"/>
                <a:gd name="T76" fmla="*/ 19 w 59"/>
                <a:gd name="T77" fmla="*/ 9 h 38"/>
                <a:gd name="T78" fmla="*/ 19 w 59"/>
                <a:gd name="T79" fmla="*/ 9 h 38"/>
                <a:gd name="T80" fmla="*/ 19 w 59"/>
                <a:gd name="T81" fmla="*/ 9 h 38"/>
                <a:gd name="T82" fmla="*/ 15 w 59"/>
                <a:gd name="T83" fmla="*/ 0 h 38"/>
                <a:gd name="T84" fmla="*/ 17 w 59"/>
                <a:gd name="T85" fmla="*/ 8 h 38"/>
                <a:gd name="T86" fmla="*/ 17 w 59"/>
                <a:gd name="T87" fmla="*/ 8 h 38"/>
                <a:gd name="T88" fmla="*/ 17 w 59"/>
                <a:gd name="T89" fmla="*/ 8 h 38"/>
                <a:gd name="T90" fmla="*/ 15 w 59"/>
                <a:gd name="T9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38">
                  <a:moveTo>
                    <a:pt x="21" y="38"/>
                  </a:moveTo>
                  <a:cubicBezTo>
                    <a:pt x="21" y="38"/>
                    <a:pt x="21" y="38"/>
                    <a:pt x="21" y="38"/>
                  </a:cubicBezTo>
                  <a:cubicBezTo>
                    <a:pt x="21" y="38"/>
                    <a:pt x="21" y="38"/>
                    <a:pt x="21" y="38"/>
                  </a:cubicBezTo>
                  <a:cubicBezTo>
                    <a:pt x="21" y="38"/>
                    <a:pt x="21" y="38"/>
                    <a:pt x="21" y="38"/>
                  </a:cubicBezTo>
                  <a:moveTo>
                    <a:pt x="24" y="37"/>
                  </a:moveTo>
                  <a:cubicBezTo>
                    <a:pt x="23" y="37"/>
                    <a:pt x="22" y="38"/>
                    <a:pt x="21" y="38"/>
                  </a:cubicBezTo>
                  <a:cubicBezTo>
                    <a:pt x="22" y="38"/>
                    <a:pt x="23" y="37"/>
                    <a:pt x="24" y="37"/>
                  </a:cubicBezTo>
                  <a:moveTo>
                    <a:pt x="25" y="37"/>
                  </a:moveTo>
                  <a:cubicBezTo>
                    <a:pt x="24" y="37"/>
                    <a:pt x="24" y="37"/>
                    <a:pt x="24" y="37"/>
                  </a:cubicBezTo>
                  <a:cubicBezTo>
                    <a:pt x="24" y="37"/>
                    <a:pt x="24" y="37"/>
                    <a:pt x="25" y="37"/>
                  </a:cubicBezTo>
                  <a:moveTo>
                    <a:pt x="26" y="37"/>
                  </a:moveTo>
                  <a:cubicBezTo>
                    <a:pt x="26" y="37"/>
                    <a:pt x="26" y="37"/>
                    <a:pt x="25" y="37"/>
                  </a:cubicBezTo>
                  <a:cubicBezTo>
                    <a:pt x="26" y="37"/>
                    <a:pt x="26" y="37"/>
                    <a:pt x="26" y="37"/>
                  </a:cubicBezTo>
                  <a:moveTo>
                    <a:pt x="27" y="37"/>
                  </a:moveTo>
                  <a:cubicBezTo>
                    <a:pt x="27" y="37"/>
                    <a:pt x="27" y="37"/>
                    <a:pt x="27" y="37"/>
                  </a:cubicBezTo>
                  <a:cubicBezTo>
                    <a:pt x="27" y="37"/>
                    <a:pt x="27" y="37"/>
                    <a:pt x="27" y="37"/>
                  </a:cubicBezTo>
                  <a:moveTo>
                    <a:pt x="38" y="35"/>
                  </a:moveTo>
                  <a:cubicBezTo>
                    <a:pt x="38" y="35"/>
                    <a:pt x="38" y="35"/>
                    <a:pt x="37" y="35"/>
                  </a:cubicBezTo>
                  <a:cubicBezTo>
                    <a:pt x="38" y="35"/>
                    <a:pt x="38" y="35"/>
                    <a:pt x="38" y="35"/>
                  </a:cubicBezTo>
                  <a:moveTo>
                    <a:pt x="59" y="31"/>
                  </a:moveTo>
                  <a:cubicBezTo>
                    <a:pt x="52" y="31"/>
                    <a:pt x="46" y="33"/>
                    <a:pt x="39" y="34"/>
                  </a:cubicBezTo>
                  <a:cubicBezTo>
                    <a:pt x="46" y="33"/>
                    <a:pt x="52" y="31"/>
                    <a:pt x="59" y="31"/>
                  </a:cubicBezTo>
                  <a:cubicBezTo>
                    <a:pt x="59" y="31"/>
                    <a:pt x="59" y="31"/>
                    <a:pt x="59" y="31"/>
                  </a:cubicBezTo>
                  <a:moveTo>
                    <a:pt x="0" y="20"/>
                  </a:moveTo>
                  <a:cubicBezTo>
                    <a:pt x="0" y="20"/>
                    <a:pt x="0" y="20"/>
                    <a:pt x="0" y="20"/>
                  </a:cubicBezTo>
                  <a:cubicBezTo>
                    <a:pt x="0" y="20"/>
                    <a:pt x="0" y="20"/>
                    <a:pt x="0" y="20"/>
                  </a:cubicBezTo>
                  <a:moveTo>
                    <a:pt x="19" y="11"/>
                  </a:moveTo>
                  <a:cubicBezTo>
                    <a:pt x="18" y="12"/>
                    <a:pt x="18" y="12"/>
                    <a:pt x="18" y="12"/>
                  </a:cubicBezTo>
                  <a:cubicBezTo>
                    <a:pt x="17" y="13"/>
                    <a:pt x="15" y="15"/>
                    <a:pt x="14" y="18"/>
                  </a:cubicBezTo>
                  <a:cubicBezTo>
                    <a:pt x="13" y="18"/>
                    <a:pt x="13" y="18"/>
                    <a:pt x="12" y="19"/>
                  </a:cubicBezTo>
                  <a:cubicBezTo>
                    <a:pt x="12" y="19"/>
                    <a:pt x="12" y="19"/>
                    <a:pt x="12" y="19"/>
                  </a:cubicBezTo>
                  <a:cubicBezTo>
                    <a:pt x="13" y="18"/>
                    <a:pt x="13" y="18"/>
                    <a:pt x="14" y="18"/>
                  </a:cubicBezTo>
                  <a:cubicBezTo>
                    <a:pt x="15" y="15"/>
                    <a:pt x="17" y="13"/>
                    <a:pt x="18" y="12"/>
                  </a:cubicBezTo>
                  <a:cubicBezTo>
                    <a:pt x="18" y="12"/>
                    <a:pt x="18" y="12"/>
                    <a:pt x="19" y="11"/>
                  </a:cubicBezTo>
                  <a:moveTo>
                    <a:pt x="20" y="9"/>
                  </a:moveTo>
                  <a:cubicBezTo>
                    <a:pt x="20" y="9"/>
                    <a:pt x="20" y="9"/>
                    <a:pt x="19" y="9"/>
                  </a:cubicBezTo>
                  <a:cubicBezTo>
                    <a:pt x="20" y="9"/>
                    <a:pt x="20" y="9"/>
                    <a:pt x="20" y="9"/>
                  </a:cubicBezTo>
                  <a:moveTo>
                    <a:pt x="19" y="9"/>
                  </a:moveTo>
                  <a:cubicBezTo>
                    <a:pt x="19" y="9"/>
                    <a:pt x="19" y="9"/>
                    <a:pt x="19" y="9"/>
                  </a:cubicBezTo>
                  <a:cubicBezTo>
                    <a:pt x="19" y="9"/>
                    <a:pt x="19" y="9"/>
                    <a:pt x="19" y="9"/>
                  </a:cubicBezTo>
                  <a:cubicBezTo>
                    <a:pt x="19" y="9"/>
                    <a:pt x="19" y="9"/>
                    <a:pt x="19" y="9"/>
                  </a:cubicBezTo>
                  <a:moveTo>
                    <a:pt x="15" y="0"/>
                  </a:moveTo>
                  <a:cubicBezTo>
                    <a:pt x="14" y="3"/>
                    <a:pt x="14" y="6"/>
                    <a:pt x="17" y="8"/>
                  </a:cubicBezTo>
                  <a:cubicBezTo>
                    <a:pt x="17" y="8"/>
                    <a:pt x="17" y="8"/>
                    <a:pt x="17" y="8"/>
                  </a:cubicBezTo>
                  <a:cubicBezTo>
                    <a:pt x="17" y="8"/>
                    <a:pt x="17" y="8"/>
                    <a:pt x="17" y="8"/>
                  </a:cubicBezTo>
                  <a:cubicBezTo>
                    <a:pt x="14" y="6"/>
                    <a:pt x="14" y="3"/>
                    <a:pt x="15" y="0"/>
                  </a:cubicBezTo>
                </a:path>
              </a:pathLst>
            </a:custGeom>
            <a:solidFill>
              <a:srgbClr val="8A1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 name="Freeform 8631">
              <a:extLst>
                <a:ext uri="{FF2B5EF4-FFF2-40B4-BE49-F238E27FC236}">
                  <a16:creationId xmlns:a16="http://schemas.microsoft.com/office/drawing/2014/main" id="{B25F035C-D299-4BEA-9484-8B3B7279D58A}"/>
                </a:ext>
              </a:extLst>
            </p:cNvPr>
            <p:cNvSpPr>
              <a:spLocks/>
            </p:cNvSpPr>
            <p:nvPr/>
          </p:nvSpPr>
          <p:spPr bwMode="auto">
            <a:xfrm>
              <a:off x="11907838" y="3292475"/>
              <a:ext cx="76200" cy="60325"/>
            </a:xfrm>
            <a:custGeom>
              <a:avLst/>
              <a:gdLst>
                <a:gd name="T0" fmla="*/ 2 w 64"/>
                <a:gd name="T1" fmla="*/ 0 h 50"/>
                <a:gd name="T2" fmla="*/ 2 w 64"/>
                <a:gd name="T3" fmla="*/ 9 h 50"/>
                <a:gd name="T4" fmla="*/ 5 w 64"/>
                <a:gd name="T5" fmla="*/ 11 h 50"/>
                <a:gd name="T6" fmla="*/ 6 w 64"/>
                <a:gd name="T7" fmla="*/ 14 h 50"/>
                <a:gd name="T8" fmla="*/ 6 w 64"/>
                <a:gd name="T9" fmla="*/ 15 h 50"/>
                <a:gd name="T10" fmla="*/ 7 w 64"/>
                <a:gd name="T11" fmla="*/ 17 h 50"/>
                <a:gd name="T12" fmla="*/ 6 w 64"/>
                <a:gd name="T13" fmla="*/ 18 h 50"/>
                <a:gd name="T14" fmla="*/ 4 w 64"/>
                <a:gd name="T15" fmla="*/ 29 h 50"/>
                <a:gd name="T16" fmla="*/ 4 w 64"/>
                <a:gd name="T17" fmla="*/ 31 h 50"/>
                <a:gd name="T18" fmla="*/ 4 w 64"/>
                <a:gd name="T19" fmla="*/ 31 h 50"/>
                <a:gd name="T20" fmla="*/ 4 w 64"/>
                <a:gd name="T21" fmla="*/ 31 h 50"/>
                <a:gd name="T22" fmla="*/ 4 w 64"/>
                <a:gd name="T23" fmla="*/ 31 h 50"/>
                <a:gd name="T24" fmla="*/ 4 w 64"/>
                <a:gd name="T25" fmla="*/ 32 h 50"/>
                <a:gd name="T26" fmla="*/ 4 w 64"/>
                <a:gd name="T27" fmla="*/ 32 h 50"/>
                <a:gd name="T28" fmla="*/ 25 w 64"/>
                <a:gd name="T29" fmla="*/ 50 h 50"/>
                <a:gd name="T30" fmla="*/ 25 w 64"/>
                <a:gd name="T31" fmla="*/ 50 h 50"/>
                <a:gd name="T32" fmla="*/ 25 w 64"/>
                <a:gd name="T33" fmla="*/ 50 h 50"/>
                <a:gd name="T34" fmla="*/ 28 w 64"/>
                <a:gd name="T35" fmla="*/ 49 h 50"/>
                <a:gd name="T36" fmla="*/ 28 w 64"/>
                <a:gd name="T37" fmla="*/ 49 h 50"/>
                <a:gd name="T38" fmla="*/ 29 w 64"/>
                <a:gd name="T39" fmla="*/ 49 h 50"/>
                <a:gd name="T40" fmla="*/ 29 w 64"/>
                <a:gd name="T41" fmla="*/ 49 h 50"/>
                <a:gd name="T42" fmla="*/ 29 w 64"/>
                <a:gd name="T43" fmla="*/ 49 h 50"/>
                <a:gd name="T44" fmla="*/ 30 w 64"/>
                <a:gd name="T45" fmla="*/ 49 h 50"/>
                <a:gd name="T46" fmla="*/ 31 w 64"/>
                <a:gd name="T47" fmla="*/ 49 h 50"/>
                <a:gd name="T48" fmla="*/ 31 w 64"/>
                <a:gd name="T49" fmla="*/ 49 h 50"/>
                <a:gd name="T50" fmla="*/ 41 w 64"/>
                <a:gd name="T51" fmla="*/ 47 h 50"/>
                <a:gd name="T52" fmla="*/ 42 w 64"/>
                <a:gd name="T53" fmla="*/ 47 h 50"/>
                <a:gd name="T54" fmla="*/ 43 w 64"/>
                <a:gd name="T55" fmla="*/ 46 h 50"/>
                <a:gd name="T56" fmla="*/ 63 w 64"/>
                <a:gd name="T57" fmla="*/ 43 h 50"/>
                <a:gd name="T58" fmla="*/ 63 w 64"/>
                <a:gd name="T59" fmla="*/ 42 h 50"/>
                <a:gd name="T60" fmla="*/ 64 w 64"/>
                <a:gd name="T61" fmla="*/ 39 h 50"/>
                <a:gd name="T62" fmla="*/ 55 w 64"/>
                <a:gd name="T63" fmla="*/ 38 h 50"/>
                <a:gd name="T64" fmla="*/ 44 w 64"/>
                <a:gd name="T65" fmla="*/ 39 h 50"/>
                <a:gd name="T66" fmla="*/ 32 w 64"/>
                <a:gd name="T67" fmla="*/ 41 h 50"/>
                <a:gd name="T68" fmla="*/ 22 w 64"/>
                <a:gd name="T69" fmla="*/ 39 h 50"/>
                <a:gd name="T70" fmla="*/ 29 w 64"/>
                <a:gd name="T71" fmla="*/ 20 h 50"/>
                <a:gd name="T72" fmla="*/ 29 w 64"/>
                <a:gd name="T73" fmla="*/ 20 h 50"/>
                <a:gd name="T74" fmla="*/ 29 w 64"/>
                <a:gd name="T75" fmla="*/ 20 h 50"/>
                <a:gd name="T76" fmla="*/ 30 w 64"/>
                <a:gd name="T77" fmla="*/ 20 h 50"/>
                <a:gd name="T78" fmla="*/ 23 w 64"/>
                <a:gd name="T79" fmla="*/ 23 h 50"/>
                <a:gd name="T80" fmla="*/ 22 w 64"/>
                <a:gd name="T81" fmla="*/ 24 h 50"/>
                <a:gd name="T82" fmla="*/ 18 w 64"/>
                <a:gd name="T83" fmla="*/ 30 h 50"/>
                <a:gd name="T84" fmla="*/ 16 w 64"/>
                <a:gd name="T85" fmla="*/ 31 h 50"/>
                <a:gd name="T86" fmla="*/ 16 w 64"/>
                <a:gd name="T87" fmla="*/ 31 h 50"/>
                <a:gd name="T88" fmla="*/ 16 w 64"/>
                <a:gd name="T89" fmla="*/ 31 h 50"/>
                <a:gd name="T90" fmla="*/ 24 w 64"/>
                <a:gd name="T91" fmla="*/ 21 h 50"/>
                <a:gd name="T92" fmla="*/ 24 w 64"/>
                <a:gd name="T93" fmla="*/ 21 h 50"/>
                <a:gd name="T94" fmla="*/ 24 w 64"/>
                <a:gd name="T95" fmla="*/ 21 h 50"/>
                <a:gd name="T96" fmla="*/ 24 w 64"/>
                <a:gd name="T97" fmla="*/ 21 h 50"/>
                <a:gd name="T98" fmla="*/ 23 w 64"/>
                <a:gd name="T99" fmla="*/ 21 h 50"/>
                <a:gd name="T100" fmla="*/ 23 w 64"/>
                <a:gd name="T101" fmla="*/ 21 h 50"/>
                <a:gd name="T102" fmla="*/ 23 w 64"/>
                <a:gd name="T103" fmla="*/ 21 h 50"/>
                <a:gd name="T104" fmla="*/ 23 w 64"/>
                <a:gd name="T105" fmla="*/ 21 h 50"/>
                <a:gd name="T106" fmla="*/ 23 w 64"/>
                <a:gd name="T107" fmla="*/ 21 h 50"/>
                <a:gd name="T108" fmla="*/ 21 w 64"/>
                <a:gd name="T109" fmla="*/ 20 h 50"/>
                <a:gd name="T110" fmla="*/ 21 w 64"/>
                <a:gd name="T111" fmla="*/ 20 h 50"/>
                <a:gd name="T112" fmla="*/ 19 w 64"/>
                <a:gd name="T113" fmla="*/ 12 h 50"/>
                <a:gd name="T114" fmla="*/ 19 w 64"/>
                <a:gd name="T115" fmla="*/ 11 h 50"/>
                <a:gd name="T116" fmla="*/ 18 w 64"/>
                <a:gd name="T117" fmla="*/ 8 h 50"/>
                <a:gd name="T118" fmla="*/ 11 w 64"/>
                <a:gd name="T119" fmla="*/ 12 h 50"/>
                <a:gd name="T120" fmla="*/ 7 w 64"/>
                <a:gd name="T121" fmla="*/ 11 h 50"/>
                <a:gd name="T122" fmla="*/ 3 w 64"/>
                <a:gd name="T123" fmla="*/ 4 h 50"/>
                <a:gd name="T124" fmla="*/ 2 w 64"/>
                <a:gd name="T12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 h="50">
                  <a:moveTo>
                    <a:pt x="2" y="0"/>
                  </a:moveTo>
                  <a:cubicBezTo>
                    <a:pt x="0" y="3"/>
                    <a:pt x="2" y="6"/>
                    <a:pt x="2" y="9"/>
                  </a:cubicBezTo>
                  <a:cubicBezTo>
                    <a:pt x="3" y="10"/>
                    <a:pt x="4" y="10"/>
                    <a:pt x="5" y="11"/>
                  </a:cubicBezTo>
                  <a:cubicBezTo>
                    <a:pt x="6" y="12"/>
                    <a:pt x="6" y="13"/>
                    <a:pt x="6" y="14"/>
                  </a:cubicBezTo>
                  <a:cubicBezTo>
                    <a:pt x="6" y="14"/>
                    <a:pt x="6" y="14"/>
                    <a:pt x="6" y="15"/>
                  </a:cubicBezTo>
                  <a:cubicBezTo>
                    <a:pt x="6" y="15"/>
                    <a:pt x="7" y="16"/>
                    <a:pt x="7" y="17"/>
                  </a:cubicBezTo>
                  <a:cubicBezTo>
                    <a:pt x="7" y="17"/>
                    <a:pt x="6" y="18"/>
                    <a:pt x="6" y="18"/>
                  </a:cubicBezTo>
                  <a:cubicBezTo>
                    <a:pt x="6" y="22"/>
                    <a:pt x="4" y="25"/>
                    <a:pt x="4" y="29"/>
                  </a:cubicBezTo>
                  <a:cubicBezTo>
                    <a:pt x="4" y="30"/>
                    <a:pt x="4" y="30"/>
                    <a:pt x="4" y="31"/>
                  </a:cubicBezTo>
                  <a:cubicBezTo>
                    <a:pt x="4" y="31"/>
                    <a:pt x="4" y="31"/>
                    <a:pt x="4" y="31"/>
                  </a:cubicBezTo>
                  <a:cubicBezTo>
                    <a:pt x="4" y="31"/>
                    <a:pt x="4" y="31"/>
                    <a:pt x="4" y="31"/>
                  </a:cubicBezTo>
                  <a:cubicBezTo>
                    <a:pt x="4" y="31"/>
                    <a:pt x="4" y="31"/>
                    <a:pt x="4" y="31"/>
                  </a:cubicBezTo>
                  <a:cubicBezTo>
                    <a:pt x="4" y="31"/>
                    <a:pt x="4" y="31"/>
                    <a:pt x="4" y="32"/>
                  </a:cubicBezTo>
                  <a:cubicBezTo>
                    <a:pt x="4" y="32"/>
                    <a:pt x="4" y="32"/>
                    <a:pt x="4" y="32"/>
                  </a:cubicBezTo>
                  <a:cubicBezTo>
                    <a:pt x="5" y="42"/>
                    <a:pt x="14" y="49"/>
                    <a:pt x="25" y="50"/>
                  </a:cubicBezTo>
                  <a:cubicBezTo>
                    <a:pt x="25" y="50"/>
                    <a:pt x="25" y="50"/>
                    <a:pt x="25" y="50"/>
                  </a:cubicBezTo>
                  <a:cubicBezTo>
                    <a:pt x="25" y="50"/>
                    <a:pt x="25" y="50"/>
                    <a:pt x="25" y="50"/>
                  </a:cubicBezTo>
                  <a:cubicBezTo>
                    <a:pt x="26" y="50"/>
                    <a:pt x="27" y="49"/>
                    <a:pt x="28" y="49"/>
                  </a:cubicBezTo>
                  <a:cubicBezTo>
                    <a:pt x="28" y="49"/>
                    <a:pt x="28" y="49"/>
                    <a:pt x="28" y="49"/>
                  </a:cubicBezTo>
                  <a:cubicBezTo>
                    <a:pt x="28" y="49"/>
                    <a:pt x="28" y="49"/>
                    <a:pt x="29" y="49"/>
                  </a:cubicBezTo>
                  <a:cubicBezTo>
                    <a:pt x="29" y="49"/>
                    <a:pt x="29" y="49"/>
                    <a:pt x="29" y="49"/>
                  </a:cubicBezTo>
                  <a:cubicBezTo>
                    <a:pt x="29" y="49"/>
                    <a:pt x="29" y="49"/>
                    <a:pt x="29" y="49"/>
                  </a:cubicBezTo>
                  <a:cubicBezTo>
                    <a:pt x="30" y="49"/>
                    <a:pt x="30" y="49"/>
                    <a:pt x="30" y="49"/>
                  </a:cubicBezTo>
                  <a:cubicBezTo>
                    <a:pt x="31" y="49"/>
                    <a:pt x="31" y="49"/>
                    <a:pt x="31" y="49"/>
                  </a:cubicBezTo>
                  <a:cubicBezTo>
                    <a:pt x="31" y="49"/>
                    <a:pt x="31" y="49"/>
                    <a:pt x="31" y="49"/>
                  </a:cubicBezTo>
                  <a:cubicBezTo>
                    <a:pt x="35" y="48"/>
                    <a:pt x="38" y="48"/>
                    <a:pt x="41" y="47"/>
                  </a:cubicBezTo>
                  <a:cubicBezTo>
                    <a:pt x="42" y="47"/>
                    <a:pt x="42" y="47"/>
                    <a:pt x="42" y="47"/>
                  </a:cubicBezTo>
                  <a:cubicBezTo>
                    <a:pt x="42" y="47"/>
                    <a:pt x="43" y="46"/>
                    <a:pt x="43" y="46"/>
                  </a:cubicBezTo>
                  <a:cubicBezTo>
                    <a:pt x="50" y="45"/>
                    <a:pt x="56" y="43"/>
                    <a:pt x="63" y="43"/>
                  </a:cubicBezTo>
                  <a:cubicBezTo>
                    <a:pt x="63" y="43"/>
                    <a:pt x="63" y="43"/>
                    <a:pt x="63" y="42"/>
                  </a:cubicBezTo>
                  <a:cubicBezTo>
                    <a:pt x="63" y="41"/>
                    <a:pt x="63" y="40"/>
                    <a:pt x="64" y="39"/>
                  </a:cubicBezTo>
                  <a:cubicBezTo>
                    <a:pt x="61" y="38"/>
                    <a:pt x="58" y="38"/>
                    <a:pt x="55" y="38"/>
                  </a:cubicBezTo>
                  <a:cubicBezTo>
                    <a:pt x="51" y="38"/>
                    <a:pt x="48" y="38"/>
                    <a:pt x="44" y="39"/>
                  </a:cubicBezTo>
                  <a:cubicBezTo>
                    <a:pt x="40" y="40"/>
                    <a:pt x="36" y="41"/>
                    <a:pt x="32" y="41"/>
                  </a:cubicBezTo>
                  <a:cubicBezTo>
                    <a:pt x="28" y="41"/>
                    <a:pt x="25" y="40"/>
                    <a:pt x="22" y="39"/>
                  </a:cubicBezTo>
                  <a:cubicBezTo>
                    <a:pt x="13" y="35"/>
                    <a:pt x="24" y="24"/>
                    <a:pt x="29" y="20"/>
                  </a:cubicBezTo>
                  <a:cubicBezTo>
                    <a:pt x="29" y="20"/>
                    <a:pt x="29" y="20"/>
                    <a:pt x="29" y="20"/>
                  </a:cubicBezTo>
                  <a:cubicBezTo>
                    <a:pt x="29" y="20"/>
                    <a:pt x="29" y="20"/>
                    <a:pt x="29" y="20"/>
                  </a:cubicBezTo>
                  <a:cubicBezTo>
                    <a:pt x="30" y="20"/>
                    <a:pt x="30" y="20"/>
                    <a:pt x="30" y="20"/>
                  </a:cubicBezTo>
                  <a:cubicBezTo>
                    <a:pt x="27" y="21"/>
                    <a:pt x="25" y="22"/>
                    <a:pt x="23" y="23"/>
                  </a:cubicBezTo>
                  <a:cubicBezTo>
                    <a:pt x="22" y="24"/>
                    <a:pt x="22" y="24"/>
                    <a:pt x="22" y="24"/>
                  </a:cubicBezTo>
                  <a:cubicBezTo>
                    <a:pt x="21" y="25"/>
                    <a:pt x="19" y="27"/>
                    <a:pt x="18" y="30"/>
                  </a:cubicBezTo>
                  <a:cubicBezTo>
                    <a:pt x="17" y="30"/>
                    <a:pt x="17" y="30"/>
                    <a:pt x="16" y="31"/>
                  </a:cubicBezTo>
                  <a:cubicBezTo>
                    <a:pt x="16" y="31"/>
                    <a:pt x="16" y="31"/>
                    <a:pt x="16" y="31"/>
                  </a:cubicBezTo>
                  <a:cubicBezTo>
                    <a:pt x="16" y="31"/>
                    <a:pt x="16" y="31"/>
                    <a:pt x="16" y="31"/>
                  </a:cubicBezTo>
                  <a:cubicBezTo>
                    <a:pt x="17" y="27"/>
                    <a:pt x="21" y="23"/>
                    <a:pt x="24" y="21"/>
                  </a:cubicBezTo>
                  <a:cubicBezTo>
                    <a:pt x="24" y="21"/>
                    <a:pt x="24" y="21"/>
                    <a:pt x="24" y="21"/>
                  </a:cubicBezTo>
                  <a:cubicBezTo>
                    <a:pt x="24" y="21"/>
                    <a:pt x="24" y="21"/>
                    <a:pt x="24" y="21"/>
                  </a:cubicBezTo>
                  <a:cubicBezTo>
                    <a:pt x="24" y="21"/>
                    <a:pt x="24" y="21"/>
                    <a:pt x="24" y="21"/>
                  </a:cubicBezTo>
                  <a:cubicBezTo>
                    <a:pt x="24" y="21"/>
                    <a:pt x="24"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2" y="21"/>
                    <a:pt x="21" y="20"/>
                  </a:cubicBezTo>
                  <a:cubicBezTo>
                    <a:pt x="21" y="20"/>
                    <a:pt x="21" y="20"/>
                    <a:pt x="21" y="20"/>
                  </a:cubicBezTo>
                  <a:cubicBezTo>
                    <a:pt x="18" y="18"/>
                    <a:pt x="18" y="15"/>
                    <a:pt x="19" y="12"/>
                  </a:cubicBezTo>
                  <a:cubicBezTo>
                    <a:pt x="19" y="12"/>
                    <a:pt x="19" y="12"/>
                    <a:pt x="19" y="11"/>
                  </a:cubicBezTo>
                  <a:cubicBezTo>
                    <a:pt x="19" y="10"/>
                    <a:pt x="18" y="9"/>
                    <a:pt x="18" y="8"/>
                  </a:cubicBezTo>
                  <a:cubicBezTo>
                    <a:pt x="16" y="10"/>
                    <a:pt x="14" y="12"/>
                    <a:pt x="11" y="12"/>
                  </a:cubicBezTo>
                  <a:cubicBezTo>
                    <a:pt x="10" y="12"/>
                    <a:pt x="9" y="12"/>
                    <a:pt x="7" y="11"/>
                  </a:cubicBezTo>
                  <a:cubicBezTo>
                    <a:pt x="5" y="9"/>
                    <a:pt x="4" y="6"/>
                    <a:pt x="3" y="4"/>
                  </a:cubicBezTo>
                  <a:cubicBezTo>
                    <a:pt x="2" y="3"/>
                    <a:pt x="2" y="2"/>
                    <a:pt x="2"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 name="Freeform 8632">
              <a:extLst>
                <a:ext uri="{FF2B5EF4-FFF2-40B4-BE49-F238E27FC236}">
                  <a16:creationId xmlns:a16="http://schemas.microsoft.com/office/drawing/2014/main" id="{2FFD49A0-98FD-402C-8A02-7FCF509C14CD}"/>
                </a:ext>
              </a:extLst>
            </p:cNvPr>
            <p:cNvSpPr>
              <a:spLocks noEditPoints="1"/>
            </p:cNvSpPr>
            <p:nvPr/>
          </p:nvSpPr>
          <p:spPr bwMode="auto">
            <a:xfrm>
              <a:off x="12033250" y="3314700"/>
              <a:ext cx="17463" cy="4763"/>
            </a:xfrm>
            <a:custGeom>
              <a:avLst/>
              <a:gdLst>
                <a:gd name="T0" fmla="*/ 0 w 14"/>
                <a:gd name="T1" fmla="*/ 3 h 4"/>
                <a:gd name="T2" fmla="*/ 0 w 14"/>
                <a:gd name="T3" fmla="*/ 4 h 4"/>
                <a:gd name="T4" fmla="*/ 0 w 14"/>
                <a:gd name="T5" fmla="*/ 4 h 4"/>
                <a:gd name="T6" fmla="*/ 0 w 14"/>
                <a:gd name="T7" fmla="*/ 3 h 4"/>
                <a:gd name="T8" fmla="*/ 14 w 14"/>
                <a:gd name="T9" fmla="*/ 0 h 4"/>
                <a:gd name="T10" fmla="*/ 1 w 14"/>
                <a:gd name="T11" fmla="*/ 3 h 4"/>
                <a:gd name="T12" fmla="*/ 14 w 14"/>
                <a:gd name="T13" fmla="*/ 0 h 4"/>
                <a:gd name="T14" fmla="*/ 14 w 1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4">
                  <a:moveTo>
                    <a:pt x="0" y="3"/>
                  </a:moveTo>
                  <a:cubicBezTo>
                    <a:pt x="0" y="4"/>
                    <a:pt x="0" y="4"/>
                    <a:pt x="0" y="4"/>
                  </a:cubicBezTo>
                  <a:cubicBezTo>
                    <a:pt x="0" y="4"/>
                    <a:pt x="0" y="4"/>
                    <a:pt x="0" y="4"/>
                  </a:cubicBezTo>
                  <a:cubicBezTo>
                    <a:pt x="0" y="4"/>
                    <a:pt x="0" y="4"/>
                    <a:pt x="0" y="3"/>
                  </a:cubicBezTo>
                  <a:moveTo>
                    <a:pt x="14" y="0"/>
                  </a:moveTo>
                  <a:cubicBezTo>
                    <a:pt x="10" y="0"/>
                    <a:pt x="5" y="1"/>
                    <a:pt x="1" y="3"/>
                  </a:cubicBezTo>
                  <a:cubicBezTo>
                    <a:pt x="5" y="1"/>
                    <a:pt x="10" y="0"/>
                    <a:pt x="14" y="0"/>
                  </a:cubicBezTo>
                  <a:cubicBezTo>
                    <a:pt x="14" y="0"/>
                    <a:pt x="14" y="0"/>
                    <a:pt x="14" y="0"/>
                  </a:cubicBezTo>
                </a:path>
              </a:pathLst>
            </a:custGeom>
            <a:solidFill>
              <a:srgbClr val="8A1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 name="Freeform 8633">
              <a:extLst>
                <a:ext uri="{FF2B5EF4-FFF2-40B4-BE49-F238E27FC236}">
                  <a16:creationId xmlns:a16="http://schemas.microsoft.com/office/drawing/2014/main" id="{58B94392-D56F-475A-9B1B-16C7DDE9BAD4}"/>
                </a:ext>
              </a:extLst>
            </p:cNvPr>
            <p:cNvSpPr>
              <a:spLocks/>
            </p:cNvSpPr>
            <p:nvPr/>
          </p:nvSpPr>
          <p:spPr bwMode="auto">
            <a:xfrm>
              <a:off x="12033250" y="3314700"/>
              <a:ext cx="17463" cy="4763"/>
            </a:xfrm>
            <a:custGeom>
              <a:avLst/>
              <a:gdLst>
                <a:gd name="T0" fmla="*/ 14 w 14"/>
                <a:gd name="T1" fmla="*/ 0 h 4"/>
                <a:gd name="T2" fmla="*/ 1 w 14"/>
                <a:gd name="T3" fmla="*/ 3 h 4"/>
                <a:gd name="T4" fmla="*/ 0 w 14"/>
                <a:gd name="T5" fmla="*/ 3 h 4"/>
                <a:gd name="T6" fmla="*/ 0 w 14"/>
                <a:gd name="T7" fmla="*/ 4 h 4"/>
                <a:gd name="T8" fmla="*/ 13 w 14"/>
                <a:gd name="T9" fmla="*/ 1 h 4"/>
                <a:gd name="T10" fmla="*/ 14 w 14"/>
                <a:gd name="T11" fmla="*/ 0 h 4"/>
              </a:gdLst>
              <a:ahLst/>
              <a:cxnLst>
                <a:cxn ang="0">
                  <a:pos x="T0" y="T1"/>
                </a:cxn>
                <a:cxn ang="0">
                  <a:pos x="T2" y="T3"/>
                </a:cxn>
                <a:cxn ang="0">
                  <a:pos x="T4" y="T5"/>
                </a:cxn>
                <a:cxn ang="0">
                  <a:pos x="T6" y="T7"/>
                </a:cxn>
                <a:cxn ang="0">
                  <a:pos x="T8" y="T9"/>
                </a:cxn>
                <a:cxn ang="0">
                  <a:pos x="T10" y="T11"/>
                </a:cxn>
              </a:cxnLst>
              <a:rect l="0" t="0" r="r" b="b"/>
              <a:pathLst>
                <a:path w="14" h="4">
                  <a:moveTo>
                    <a:pt x="14" y="0"/>
                  </a:moveTo>
                  <a:cubicBezTo>
                    <a:pt x="10" y="0"/>
                    <a:pt x="5" y="1"/>
                    <a:pt x="1" y="3"/>
                  </a:cubicBezTo>
                  <a:cubicBezTo>
                    <a:pt x="1" y="3"/>
                    <a:pt x="1" y="3"/>
                    <a:pt x="0" y="3"/>
                  </a:cubicBezTo>
                  <a:cubicBezTo>
                    <a:pt x="0" y="4"/>
                    <a:pt x="0" y="4"/>
                    <a:pt x="0" y="4"/>
                  </a:cubicBezTo>
                  <a:cubicBezTo>
                    <a:pt x="4" y="3"/>
                    <a:pt x="9" y="3"/>
                    <a:pt x="13" y="1"/>
                  </a:cubicBezTo>
                  <a:cubicBezTo>
                    <a:pt x="13" y="0"/>
                    <a:pt x="14" y="0"/>
                    <a:pt x="14"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 name="Freeform 8634">
              <a:extLst>
                <a:ext uri="{FF2B5EF4-FFF2-40B4-BE49-F238E27FC236}">
                  <a16:creationId xmlns:a16="http://schemas.microsoft.com/office/drawing/2014/main" id="{C50BD558-4E0B-4DE3-B69B-C7B9A19442EB}"/>
                </a:ext>
              </a:extLst>
            </p:cNvPr>
            <p:cNvSpPr>
              <a:spLocks noEditPoints="1"/>
            </p:cNvSpPr>
            <p:nvPr/>
          </p:nvSpPr>
          <p:spPr bwMode="auto">
            <a:xfrm>
              <a:off x="12061825" y="3349625"/>
              <a:ext cx="20638" cy="3175"/>
            </a:xfrm>
            <a:custGeom>
              <a:avLst/>
              <a:gdLst>
                <a:gd name="T0" fmla="*/ 6 w 18"/>
                <a:gd name="T1" fmla="*/ 3 h 3"/>
                <a:gd name="T2" fmla="*/ 6 w 18"/>
                <a:gd name="T3" fmla="*/ 3 h 3"/>
                <a:gd name="T4" fmla="*/ 6 w 18"/>
                <a:gd name="T5" fmla="*/ 3 h 3"/>
                <a:gd name="T6" fmla="*/ 6 w 18"/>
                <a:gd name="T7" fmla="*/ 3 h 3"/>
                <a:gd name="T8" fmla="*/ 1 w 18"/>
                <a:gd name="T9" fmla="*/ 2 h 3"/>
                <a:gd name="T10" fmla="*/ 1 w 18"/>
                <a:gd name="T11" fmla="*/ 2 h 3"/>
                <a:gd name="T12" fmla="*/ 1 w 18"/>
                <a:gd name="T13" fmla="*/ 2 h 3"/>
                <a:gd name="T14" fmla="*/ 0 w 18"/>
                <a:gd name="T15" fmla="*/ 2 h 3"/>
                <a:gd name="T16" fmla="*/ 0 w 18"/>
                <a:gd name="T17" fmla="*/ 2 h 3"/>
                <a:gd name="T18" fmla="*/ 0 w 18"/>
                <a:gd name="T19" fmla="*/ 2 h 3"/>
                <a:gd name="T20" fmla="*/ 0 w 18"/>
                <a:gd name="T21" fmla="*/ 2 h 3"/>
                <a:gd name="T22" fmla="*/ 0 w 18"/>
                <a:gd name="T23" fmla="*/ 2 h 3"/>
                <a:gd name="T24" fmla="*/ 0 w 18"/>
                <a:gd name="T25" fmla="*/ 2 h 3"/>
                <a:gd name="T26" fmla="*/ 16 w 18"/>
                <a:gd name="T27" fmla="*/ 1 h 3"/>
                <a:gd name="T28" fmla="*/ 6 w 18"/>
                <a:gd name="T29" fmla="*/ 3 h 3"/>
                <a:gd name="T30" fmla="*/ 16 w 18"/>
                <a:gd name="T31" fmla="*/ 1 h 3"/>
                <a:gd name="T32" fmla="*/ 17 w 18"/>
                <a:gd name="T33" fmla="*/ 1 h 3"/>
                <a:gd name="T34" fmla="*/ 17 w 18"/>
                <a:gd name="T35" fmla="*/ 1 h 3"/>
                <a:gd name="T36" fmla="*/ 17 w 18"/>
                <a:gd name="T37" fmla="*/ 1 h 3"/>
                <a:gd name="T38" fmla="*/ 18 w 18"/>
                <a:gd name="T39" fmla="*/ 0 h 3"/>
                <a:gd name="T40" fmla="*/ 18 w 18"/>
                <a:gd name="T41" fmla="*/ 0 h 3"/>
                <a:gd name="T42" fmla="*/ 18 w 18"/>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
                  <a:moveTo>
                    <a:pt x="6" y="3"/>
                  </a:moveTo>
                  <a:cubicBezTo>
                    <a:pt x="6" y="3"/>
                    <a:pt x="6" y="3"/>
                    <a:pt x="6" y="3"/>
                  </a:cubicBezTo>
                  <a:cubicBezTo>
                    <a:pt x="6" y="3"/>
                    <a:pt x="6" y="3"/>
                    <a:pt x="6" y="3"/>
                  </a:cubicBezTo>
                  <a:cubicBezTo>
                    <a:pt x="6" y="3"/>
                    <a:pt x="6" y="3"/>
                    <a:pt x="6" y="3"/>
                  </a:cubicBezTo>
                  <a:moveTo>
                    <a:pt x="1" y="2"/>
                  </a:moveTo>
                  <a:cubicBezTo>
                    <a:pt x="1" y="2"/>
                    <a:pt x="1" y="2"/>
                    <a:pt x="1" y="2"/>
                  </a:cubicBezTo>
                  <a:cubicBezTo>
                    <a:pt x="1" y="2"/>
                    <a:pt x="1" y="2"/>
                    <a:pt x="1"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16" y="1"/>
                  </a:moveTo>
                  <a:cubicBezTo>
                    <a:pt x="13" y="2"/>
                    <a:pt x="9" y="3"/>
                    <a:pt x="6" y="3"/>
                  </a:cubicBezTo>
                  <a:cubicBezTo>
                    <a:pt x="9" y="3"/>
                    <a:pt x="13" y="2"/>
                    <a:pt x="16" y="1"/>
                  </a:cubicBezTo>
                  <a:moveTo>
                    <a:pt x="17" y="1"/>
                  </a:moveTo>
                  <a:cubicBezTo>
                    <a:pt x="17" y="1"/>
                    <a:pt x="17" y="1"/>
                    <a:pt x="17" y="1"/>
                  </a:cubicBezTo>
                  <a:cubicBezTo>
                    <a:pt x="17" y="1"/>
                    <a:pt x="17" y="1"/>
                    <a:pt x="17" y="1"/>
                  </a:cubicBezTo>
                  <a:moveTo>
                    <a:pt x="18" y="0"/>
                  </a:moveTo>
                  <a:cubicBezTo>
                    <a:pt x="18" y="0"/>
                    <a:pt x="18" y="0"/>
                    <a:pt x="18" y="0"/>
                  </a:cubicBezTo>
                  <a:cubicBezTo>
                    <a:pt x="18" y="0"/>
                    <a:pt x="18" y="0"/>
                    <a:pt x="18" y="0"/>
                  </a:cubicBezTo>
                </a:path>
              </a:pathLst>
            </a:custGeom>
            <a:solidFill>
              <a:srgbClr val="8A1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 name="Freeform 8635">
              <a:extLst>
                <a:ext uri="{FF2B5EF4-FFF2-40B4-BE49-F238E27FC236}">
                  <a16:creationId xmlns:a16="http://schemas.microsoft.com/office/drawing/2014/main" id="{D685BF44-7FE3-4531-84E6-E87ABC616A7C}"/>
                </a:ext>
              </a:extLst>
            </p:cNvPr>
            <p:cNvSpPr>
              <a:spLocks/>
            </p:cNvSpPr>
            <p:nvPr/>
          </p:nvSpPr>
          <p:spPr bwMode="auto">
            <a:xfrm>
              <a:off x="12061825" y="3340100"/>
              <a:ext cx="31750" cy="12700"/>
            </a:xfrm>
            <a:custGeom>
              <a:avLst/>
              <a:gdLst>
                <a:gd name="T0" fmla="*/ 21 w 27"/>
                <a:gd name="T1" fmla="*/ 0 h 11"/>
                <a:gd name="T2" fmla="*/ 8 w 27"/>
                <a:gd name="T3" fmla="*/ 4 h 11"/>
                <a:gd name="T4" fmla="*/ 0 w 27"/>
                <a:gd name="T5" fmla="*/ 10 h 11"/>
                <a:gd name="T6" fmla="*/ 0 w 27"/>
                <a:gd name="T7" fmla="*/ 10 h 11"/>
                <a:gd name="T8" fmla="*/ 0 w 27"/>
                <a:gd name="T9" fmla="*/ 10 h 11"/>
                <a:gd name="T10" fmla="*/ 0 w 27"/>
                <a:gd name="T11" fmla="*/ 10 h 11"/>
                <a:gd name="T12" fmla="*/ 0 w 27"/>
                <a:gd name="T13" fmla="*/ 10 h 11"/>
                <a:gd name="T14" fmla="*/ 1 w 27"/>
                <a:gd name="T15" fmla="*/ 10 h 11"/>
                <a:gd name="T16" fmla="*/ 1 w 27"/>
                <a:gd name="T17" fmla="*/ 10 h 11"/>
                <a:gd name="T18" fmla="*/ 6 w 27"/>
                <a:gd name="T19" fmla="*/ 11 h 11"/>
                <a:gd name="T20" fmla="*/ 6 w 27"/>
                <a:gd name="T21" fmla="*/ 11 h 11"/>
                <a:gd name="T22" fmla="*/ 6 w 27"/>
                <a:gd name="T23" fmla="*/ 11 h 11"/>
                <a:gd name="T24" fmla="*/ 16 w 27"/>
                <a:gd name="T25" fmla="*/ 9 h 11"/>
                <a:gd name="T26" fmla="*/ 17 w 27"/>
                <a:gd name="T27" fmla="*/ 9 h 11"/>
                <a:gd name="T28" fmla="*/ 17 w 27"/>
                <a:gd name="T29" fmla="*/ 9 h 11"/>
                <a:gd name="T30" fmla="*/ 18 w 27"/>
                <a:gd name="T31" fmla="*/ 8 h 11"/>
                <a:gd name="T32" fmla="*/ 18 w 27"/>
                <a:gd name="T33" fmla="*/ 8 h 11"/>
                <a:gd name="T34" fmla="*/ 18 w 27"/>
                <a:gd name="T35" fmla="*/ 8 h 11"/>
                <a:gd name="T36" fmla="*/ 27 w 27"/>
                <a:gd name="T37" fmla="*/ 3 h 11"/>
                <a:gd name="T38" fmla="*/ 21 w 27"/>
                <a:gd name="T3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11">
                  <a:moveTo>
                    <a:pt x="21" y="0"/>
                  </a:moveTo>
                  <a:cubicBezTo>
                    <a:pt x="17" y="2"/>
                    <a:pt x="13" y="3"/>
                    <a:pt x="8" y="4"/>
                  </a:cubicBezTo>
                  <a:cubicBezTo>
                    <a:pt x="6" y="6"/>
                    <a:pt x="3" y="8"/>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1" y="10"/>
                  </a:cubicBezTo>
                  <a:cubicBezTo>
                    <a:pt x="1" y="10"/>
                    <a:pt x="1" y="10"/>
                    <a:pt x="1" y="10"/>
                  </a:cubicBezTo>
                  <a:cubicBezTo>
                    <a:pt x="2" y="11"/>
                    <a:pt x="4" y="11"/>
                    <a:pt x="6" y="11"/>
                  </a:cubicBezTo>
                  <a:cubicBezTo>
                    <a:pt x="6" y="11"/>
                    <a:pt x="6" y="11"/>
                    <a:pt x="6" y="11"/>
                  </a:cubicBezTo>
                  <a:cubicBezTo>
                    <a:pt x="6" y="11"/>
                    <a:pt x="6" y="11"/>
                    <a:pt x="6" y="11"/>
                  </a:cubicBezTo>
                  <a:cubicBezTo>
                    <a:pt x="9" y="11"/>
                    <a:pt x="13" y="10"/>
                    <a:pt x="16" y="9"/>
                  </a:cubicBezTo>
                  <a:cubicBezTo>
                    <a:pt x="16" y="9"/>
                    <a:pt x="16" y="9"/>
                    <a:pt x="17" y="9"/>
                  </a:cubicBezTo>
                  <a:cubicBezTo>
                    <a:pt x="17" y="9"/>
                    <a:pt x="17" y="9"/>
                    <a:pt x="17" y="9"/>
                  </a:cubicBezTo>
                  <a:cubicBezTo>
                    <a:pt x="17" y="9"/>
                    <a:pt x="17" y="8"/>
                    <a:pt x="18" y="8"/>
                  </a:cubicBezTo>
                  <a:cubicBezTo>
                    <a:pt x="18" y="8"/>
                    <a:pt x="18" y="8"/>
                    <a:pt x="18" y="8"/>
                  </a:cubicBezTo>
                  <a:cubicBezTo>
                    <a:pt x="18" y="8"/>
                    <a:pt x="18" y="8"/>
                    <a:pt x="18" y="8"/>
                  </a:cubicBezTo>
                  <a:cubicBezTo>
                    <a:pt x="21" y="7"/>
                    <a:pt x="24" y="5"/>
                    <a:pt x="27" y="3"/>
                  </a:cubicBezTo>
                  <a:cubicBezTo>
                    <a:pt x="24" y="3"/>
                    <a:pt x="22" y="2"/>
                    <a:pt x="21"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 name="Freeform 8636">
              <a:extLst>
                <a:ext uri="{FF2B5EF4-FFF2-40B4-BE49-F238E27FC236}">
                  <a16:creationId xmlns:a16="http://schemas.microsoft.com/office/drawing/2014/main" id="{4F1E7083-E8BE-4E0D-BDDF-983BFCE3999C}"/>
                </a:ext>
              </a:extLst>
            </p:cNvPr>
            <p:cNvSpPr>
              <a:spLocks noEditPoints="1"/>
            </p:cNvSpPr>
            <p:nvPr/>
          </p:nvSpPr>
          <p:spPr bwMode="auto">
            <a:xfrm>
              <a:off x="12031663" y="3357563"/>
              <a:ext cx="9525" cy="1588"/>
            </a:xfrm>
            <a:custGeom>
              <a:avLst/>
              <a:gdLst>
                <a:gd name="T0" fmla="*/ 0 w 8"/>
                <a:gd name="T1" fmla="*/ 1 h 1"/>
                <a:gd name="T2" fmla="*/ 0 w 8"/>
                <a:gd name="T3" fmla="*/ 1 h 1"/>
                <a:gd name="T4" fmla="*/ 0 w 8"/>
                <a:gd name="T5" fmla="*/ 1 h 1"/>
                <a:gd name="T6" fmla="*/ 0 w 8"/>
                <a:gd name="T7" fmla="*/ 1 h 1"/>
                <a:gd name="T8" fmla="*/ 8 w 8"/>
                <a:gd name="T9" fmla="*/ 0 h 1"/>
                <a:gd name="T10" fmla="*/ 0 w 8"/>
                <a:gd name="T11" fmla="*/ 1 h 1"/>
                <a:gd name="T12" fmla="*/ 8 w 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0" y="1"/>
                  </a:moveTo>
                  <a:cubicBezTo>
                    <a:pt x="0" y="1"/>
                    <a:pt x="0" y="1"/>
                    <a:pt x="0" y="1"/>
                  </a:cubicBezTo>
                  <a:cubicBezTo>
                    <a:pt x="0" y="1"/>
                    <a:pt x="0" y="1"/>
                    <a:pt x="0" y="1"/>
                  </a:cubicBezTo>
                  <a:cubicBezTo>
                    <a:pt x="0" y="1"/>
                    <a:pt x="0" y="1"/>
                    <a:pt x="0" y="1"/>
                  </a:cubicBezTo>
                  <a:moveTo>
                    <a:pt x="8" y="0"/>
                  </a:moveTo>
                  <a:cubicBezTo>
                    <a:pt x="6" y="1"/>
                    <a:pt x="3" y="1"/>
                    <a:pt x="0" y="1"/>
                  </a:cubicBezTo>
                  <a:cubicBezTo>
                    <a:pt x="3" y="1"/>
                    <a:pt x="6" y="1"/>
                    <a:pt x="8" y="0"/>
                  </a:cubicBezTo>
                </a:path>
              </a:pathLst>
            </a:custGeom>
            <a:solidFill>
              <a:srgbClr val="8A1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 name="Freeform 8637">
              <a:extLst>
                <a:ext uri="{FF2B5EF4-FFF2-40B4-BE49-F238E27FC236}">
                  <a16:creationId xmlns:a16="http://schemas.microsoft.com/office/drawing/2014/main" id="{03189F42-4504-4FE1-B945-BD166B41CB25}"/>
                </a:ext>
              </a:extLst>
            </p:cNvPr>
            <p:cNvSpPr>
              <a:spLocks/>
            </p:cNvSpPr>
            <p:nvPr/>
          </p:nvSpPr>
          <p:spPr bwMode="auto">
            <a:xfrm>
              <a:off x="12020550" y="3343275"/>
              <a:ext cx="50800" cy="15875"/>
            </a:xfrm>
            <a:custGeom>
              <a:avLst/>
              <a:gdLst>
                <a:gd name="T0" fmla="*/ 20 w 42"/>
                <a:gd name="T1" fmla="*/ 0 h 14"/>
                <a:gd name="T2" fmla="*/ 16 w 42"/>
                <a:gd name="T3" fmla="*/ 0 h 14"/>
                <a:gd name="T4" fmla="*/ 3 w 42"/>
                <a:gd name="T5" fmla="*/ 4 h 14"/>
                <a:gd name="T6" fmla="*/ 2 w 42"/>
                <a:gd name="T7" fmla="*/ 4 h 14"/>
                <a:gd name="T8" fmla="*/ 4 w 42"/>
                <a:gd name="T9" fmla="*/ 11 h 14"/>
                <a:gd name="T10" fmla="*/ 0 w 42"/>
                <a:gd name="T11" fmla="*/ 13 h 14"/>
                <a:gd name="T12" fmla="*/ 9 w 42"/>
                <a:gd name="T13" fmla="*/ 14 h 14"/>
                <a:gd name="T14" fmla="*/ 9 w 42"/>
                <a:gd name="T15" fmla="*/ 14 h 14"/>
                <a:gd name="T16" fmla="*/ 9 w 42"/>
                <a:gd name="T17" fmla="*/ 14 h 14"/>
                <a:gd name="T18" fmla="*/ 17 w 42"/>
                <a:gd name="T19" fmla="*/ 13 h 14"/>
                <a:gd name="T20" fmla="*/ 17 w 42"/>
                <a:gd name="T21" fmla="*/ 13 h 14"/>
                <a:gd name="T22" fmla="*/ 39 w 42"/>
                <a:gd name="T23" fmla="*/ 3 h 14"/>
                <a:gd name="T24" fmla="*/ 42 w 42"/>
                <a:gd name="T25" fmla="*/ 2 h 14"/>
                <a:gd name="T26" fmla="*/ 38 w 42"/>
                <a:gd name="T27" fmla="*/ 2 h 14"/>
                <a:gd name="T28" fmla="*/ 33 w 42"/>
                <a:gd name="T29" fmla="*/ 2 h 14"/>
                <a:gd name="T30" fmla="*/ 20 w 42"/>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14">
                  <a:moveTo>
                    <a:pt x="20" y="0"/>
                  </a:moveTo>
                  <a:cubicBezTo>
                    <a:pt x="19" y="0"/>
                    <a:pt x="18" y="0"/>
                    <a:pt x="16" y="0"/>
                  </a:cubicBezTo>
                  <a:cubicBezTo>
                    <a:pt x="13" y="3"/>
                    <a:pt x="8" y="4"/>
                    <a:pt x="3" y="4"/>
                  </a:cubicBezTo>
                  <a:cubicBezTo>
                    <a:pt x="3" y="4"/>
                    <a:pt x="2" y="4"/>
                    <a:pt x="2" y="4"/>
                  </a:cubicBezTo>
                  <a:cubicBezTo>
                    <a:pt x="4" y="6"/>
                    <a:pt x="5" y="9"/>
                    <a:pt x="4" y="11"/>
                  </a:cubicBezTo>
                  <a:cubicBezTo>
                    <a:pt x="3" y="12"/>
                    <a:pt x="2" y="13"/>
                    <a:pt x="0" y="13"/>
                  </a:cubicBezTo>
                  <a:cubicBezTo>
                    <a:pt x="3" y="14"/>
                    <a:pt x="6" y="14"/>
                    <a:pt x="9" y="14"/>
                  </a:cubicBezTo>
                  <a:cubicBezTo>
                    <a:pt x="9" y="14"/>
                    <a:pt x="9" y="14"/>
                    <a:pt x="9" y="14"/>
                  </a:cubicBezTo>
                  <a:cubicBezTo>
                    <a:pt x="9" y="14"/>
                    <a:pt x="9" y="14"/>
                    <a:pt x="9" y="14"/>
                  </a:cubicBezTo>
                  <a:cubicBezTo>
                    <a:pt x="12" y="14"/>
                    <a:pt x="15" y="14"/>
                    <a:pt x="17" y="13"/>
                  </a:cubicBezTo>
                  <a:cubicBezTo>
                    <a:pt x="17" y="13"/>
                    <a:pt x="17" y="13"/>
                    <a:pt x="17" y="13"/>
                  </a:cubicBezTo>
                  <a:cubicBezTo>
                    <a:pt x="25" y="11"/>
                    <a:pt x="32" y="7"/>
                    <a:pt x="39" y="3"/>
                  </a:cubicBezTo>
                  <a:cubicBezTo>
                    <a:pt x="40" y="2"/>
                    <a:pt x="41" y="2"/>
                    <a:pt x="42" y="2"/>
                  </a:cubicBezTo>
                  <a:cubicBezTo>
                    <a:pt x="41" y="2"/>
                    <a:pt x="39" y="2"/>
                    <a:pt x="38" y="2"/>
                  </a:cubicBezTo>
                  <a:cubicBezTo>
                    <a:pt x="36" y="2"/>
                    <a:pt x="34" y="2"/>
                    <a:pt x="33" y="2"/>
                  </a:cubicBezTo>
                  <a:cubicBezTo>
                    <a:pt x="29" y="1"/>
                    <a:pt x="25" y="0"/>
                    <a:pt x="20"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 name="Freeform 8638">
              <a:extLst>
                <a:ext uri="{FF2B5EF4-FFF2-40B4-BE49-F238E27FC236}">
                  <a16:creationId xmlns:a16="http://schemas.microsoft.com/office/drawing/2014/main" id="{BCAE3472-C215-44A9-9AA8-2C0FCFFF18E6}"/>
                </a:ext>
              </a:extLst>
            </p:cNvPr>
            <p:cNvSpPr>
              <a:spLocks noEditPoints="1"/>
            </p:cNvSpPr>
            <p:nvPr/>
          </p:nvSpPr>
          <p:spPr bwMode="auto">
            <a:xfrm>
              <a:off x="11915775" y="3208338"/>
              <a:ext cx="165100" cy="104775"/>
            </a:xfrm>
            <a:custGeom>
              <a:avLst/>
              <a:gdLst>
                <a:gd name="T0" fmla="*/ 114 w 139"/>
                <a:gd name="T1" fmla="*/ 88 h 88"/>
                <a:gd name="T2" fmla="*/ 77 w 139"/>
                <a:gd name="T3" fmla="*/ 85 h 88"/>
                <a:gd name="T4" fmla="*/ 76 w 139"/>
                <a:gd name="T5" fmla="*/ 83 h 88"/>
                <a:gd name="T6" fmla="*/ 76 w 139"/>
                <a:gd name="T7" fmla="*/ 83 h 88"/>
                <a:gd name="T8" fmla="*/ 82 w 139"/>
                <a:gd name="T9" fmla="*/ 81 h 88"/>
                <a:gd name="T10" fmla="*/ 89 w 139"/>
                <a:gd name="T11" fmla="*/ 80 h 88"/>
                <a:gd name="T12" fmla="*/ 73 w 139"/>
                <a:gd name="T13" fmla="*/ 79 h 88"/>
                <a:gd name="T14" fmla="*/ 72 w 139"/>
                <a:gd name="T15" fmla="*/ 79 h 88"/>
                <a:gd name="T16" fmla="*/ 78 w 139"/>
                <a:gd name="T17" fmla="*/ 85 h 88"/>
                <a:gd name="T18" fmla="*/ 77 w 139"/>
                <a:gd name="T19" fmla="*/ 85 h 88"/>
                <a:gd name="T20" fmla="*/ 78 w 139"/>
                <a:gd name="T21" fmla="*/ 85 h 88"/>
                <a:gd name="T22" fmla="*/ 95 w 139"/>
                <a:gd name="T23" fmla="*/ 78 h 88"/>
                <a:gd name="T24" fmla="*/ 26 w 139"/>
                <a:gd name="T25" fmla="*/ 77 h 88"/>
                <a:gd name="T26" fmla="*/ 28 w 139"/>
                <a:gd name="T27" fmla="*/ 74 h 88"/>
                <a:gd name="T28" fmla="*/ 61 w 139"/>
                <a:gd name="T29" fmla="*/ 74 h 88"/>
                <a:gd name="T30" fmla="*/ 139 w 139"/>
                <a:gd name="T31" fmla="*/ 70 h 88"/>
                <a:gd name="T32" fmla="*/ 95 w 139"/>
                <a:gd name="T33" fmla="*/ 77 h 88"/>
                <a:gd name="T34" fmla="*/ 123 w 139"/>
                <a:gd name="T35" fmla="*/ 61 h 88"/>
                <a:gd name="T36" fmla="*/ 115 w 139"/>
                <a:gd name="T37" fmla="*/ 61 h 88"/>
                <a:gd name="T38" fmla="*/ 123 w 139"/>
                <a:gd name="T39" fmla="*/ 60 h 88"/>
                <a:gd name="T40" fmla="*/ 63 w 139"/>
                <a:gd name="T41" fmla="*/ 59 h 88"/>
                <a:gd name="T42" fmla="*/ 62 w 139"/>
                <a:gd name="T43" fmla="*/ 58 h 88"/>
                <a:gd name="T44" fmla="*/ 119 w 139"/>
                <a:gd name="T45" fmla="*/ 58 h 88"/>
                <a:gd name="T46" fmla="*/ 63 w 139"/>
                <a:gd name="T47" fmla="*/ 59 h 88"/>
                <a:gd name="T48" fmla="*/ 76 w 139"/>
                <a:gd name="T49" fmla="*/ 58 h 88"/>
                <a:gd name="T50" fmla="*/ 130 w 139"/>
                <a:gd name="T51" fmla="*/ 56 h 88"/>
                <a:gd name="T52" fmla="*/ 120 w 139"/>
                <a:gd name="T53" fmla="*/ 58 h 88"/>
                <a:gd name="T54" fmla="*/ 129 w 139"/>
                <a:gd name="T55" fmla="*/ 56 h 88"/>
                <a:gd name="T56" fmla="*/ 77 w 139"/>
                <a:gd name="T57" fmla="*/ 56 h 88"/>
                <a:gd name="T58" fmla="*/ 62 w 139"/>
                <a:gd name="T59" fmla="*/ 48 h 88"/>
                <a:gd name="T60" fmla="*/ 61 w 139"/>
                <a:gd name="T61" fmla="*/ 47 h 88"/>
                <a:gd name="T62" fmla="*/ 26 w 139"/>
                <a:gd name="T63" fmla="*/ 46 h 88"/>
                <a:gd name="T64" fmla="*/ 26 w 139"/>
                <a:gd name="T65" fmla="*/ 46 h 88"/>
                <a:gd name="T66" fmla="*/ 56 w 139"/>
                <a:gd name="T67" fmla="*/ 46 h 88"/>
                <a:gd name="T68" fmla="*/ 118 w 139"/>
                <a:gd name="T69" fmla="*/ 44 h 88"/>
                <a:gd name="T70" fmla="*/ 117 w 139"/>
                <a:gd name="T71" fmla="*/ 44 h 88"/>
                <a:gd name="T72" fmla="*/ 94 w 139"/>
                <a:gd name="T73" fmla="*/ 45 h 88"/>
                <a:gd name="T74" fmla="*/ 77 w 139"/>
                <a:gd name="T75" fmla="*/ 57 h 88"/>
                <a:gd name="T76" fmla="*/ 100 w 139"/>
                <a:gd name="T77" fmla="*/ 42 h 88"/>
                <a:gd name="T78" fmla="*/ 107 w 139"/>
                <a:gd name="T79" fmla="*/ 40 h 88"/>
                <a:gd name="T80" fmla="*/ 107 w 139"/>
                <a:gd name="T81" fmla="*/ 39 h 88"/>
                <a:gd name="T82" fmla="*/ 107 w 139"/>
                <a:gd name="T83" fmla="*/ 39 h 88"/>
                <a:gd name="T84" fmla="*/ 61 w 139"/>
                <a:gd name="T85" fmla="*/ 47 h 88"/>
                <a:gd name="T86" fmla="*/ 78 w 139"/>
                <a:gd name="T87" fmla="*/ 35 h 88"/>
                <a:gd name="T88" fmla="*/ 9 w 139"/>
                <a:gd name="T89" fmla="*/ 35 h 88"/>
                <a:gd name="T90" fmla="*/ 8 w 139"/>
                <a:gd name="T91" fmla="*/ 33 h 88"/>
                <a:gd name="T92" fmla="*/ 8 w 139"/>
                <a:gd name="T93" fmla="*/ 33 h 88"/>
                <a:gd name="T94" fmla="*/ 61 w 139"/>
                <a:gd name="T95" fmla="*/ 27 h 88"/>
                <a:gd name="T96" fmla="*/ 67 w 139"/>
                <a:gd name="T97" fmla="*/ 30 h 88"/>
                <a:gd name="T98" fmla="*/ 60 w 139"/>
                <a:gd name="T99" fmla="*/ 27 h 88"/>
                <a:gd name="T100" fmla="*/ 47 w 139"/>
                <a:gd name="T101" fmla="*/ 26 h 88"/>
                <a:gd name="T102" fmla="*/ 54 w 139"/>
                <a:gd name="T103" fmla="*/ 26 h 88"/>
                <a:gd name="T104" fmla="*/ 54 w 139"/>
                <a:gd name="T105" fmla="*/ 26 h 88"/>
                <a:gd name="T106" fmla="*/ 35 w 139"/>
                <a:gd name="T107" fmla="*/ 25 h 88"/>
                <a:gd name="T108" fmla="*/ 14 w 139"/>
                <a:gd name="T109" fmla="*/ 18 h 88"/>
                <a:gd name="T110" fmla="*/ 12 w 139"/>
                <a:gd name="T111" fmla="*/ 18 h 88"/>
                <a:gd name="T112" fmla="*/ 9 w 139"/>
                <a:gd name="T113" fmla="*/ 17 h 88"/>
                <a:gd name="T114" fmla="*/ 4 w 139"/>
                <a:gd name="T115" fmla="*/ 16 h 88"/>
                <a:gd name="T116" fmla="*/ 4 w 139"/>
                <a:gd name="T117" fmla="*/ 16 h 88"/>
                <a:gd name="T118" fmla="*/ 134 w 139"/>
                <a:gd name="T119" fmla="*/ 7 h 88"/>
                <a:gd name="T120" fmla="*/ 117 w 139"/>
                <a:gd name="T121" fmla="*/ 0 h 88"/>
                <a:gd name="T122" fmla="*/ 117 w 139"/>
                <a:gd name="T123"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 h="88">
                  <a:moveTo>
                    <a:pt x="114" y="88"/>
                  </a:moveTo>
                  <a:cubicBezTo>
                    <a:pt x="114" y="88"/>
                    <a:pt x="113" y="88"/>
                    <a:pt x="113" y="88"/>
                  </a:cubicBezTo>
                  <a:cubicBezTo>
                    <a:pt x="113" y="88"/>
                    <a:pt x="114" y="88"/>
                    <a:pt x="114" y="88"/>
                  </a:cubicBezTo>
                  <a:moveTo>
                    <a:pt x="114" y="88"/>
                  </a:moveTo>
                  <a:cubicBezTo>
                    <a:pt x="114" y="88"/>
                    <a:pt x="114" y="88"/>
                    <a:pt x="114" y="88"/>
                  </a:cubicBezTo>
                  <a:cubicBezTo>
                    <a:pt x="114" y="88"/>
                    <a:pt x="114" y="88"/>
                    <a:pt x="114" y="88"/>
                  </a:cubicBezTo>
                  <a:cubicBezTo>
                    <a:pt x="114" y="88"/>
                    <a:pt x="114" y="88"/>
                    <a:pt x="114" y="88"/>
                  </a:cubicBezTo>
                  <a:moveTo>
                    <a:pt x="77" y="85"/>
                  </a:moveTo>
                  <a:cubicBezTo>
                    <a:pt x="77" y="85"/>
                    <a:pt x="77" y="85"/>
                    <a:pt x="77" y="85"/>
                  </a:cubicBezTo>
                  <a:cubicBezTo>
                    <a:pt x="77" y="85"/>
                    <a:pt x="77" y="85"/>
                    <a:pt x="77" y="85"/>
                  </a:cubicBezTo>
                  <a:moveTo>
                    <a:pt x="76" y="83"/>
                  </a:moveTo>
                  <a:cubicBezTo>
                    <a:pt x="76" y="83"/>
                    <a:pt x="76" y="83"/>
                    <a:pt x="76" y="83"/>
                  </a:cubicBezTo>
                  <a:cubicBezTo>
                    <a:pt x="76" y="83"/>
                    <a:pt x="76" y="83"/>
                    <a:pt x="76" y="83"/>
                  </a:cubicBezTo>
                  <a:cubicBezTo>
                    <a:pt x="76" y="83"/>
                    <a:pt x="76" y="83"/>
                    <a:pt x="76" y="83"/>
                  </a:cubicBezTo>
                  <a:moveTo>
                    <a:pt x="79" y="83"/>
                  </a:moveTo>
                  <a:cubicBezTo>
                    <a:pt x="78" y="83"/>
                    <a:pt x="77" y="83"/>
                    <a:pt x="76" y="83"/>
                  </a:cubicBezTo>
                  <a:cubicBezTo>
                    <a:pt x="77" y="83"/>
                    <a:pt x="78" y="83"/>
                    <a:pt x="79" y="83"/>
                  </a:cubicBezTo>
                  <a:moveTo>
                    <a:pt x="82" y="81"/>
                  </a:moveTo>
                  <a:cubicBezTo>
                    <a:pt x="82" y="81"/>
                    <a:pt x="82" y="81"/>
                    <a:pt x="82" y="81"/>
                  </a:cubicBezTo>
                  <a:cubicBezTo>
                    <a:pt x="82" y="81"/>
                    <a:pt x="82" y="81"/>
                    <a:pt x="82" y="81"/>
                  </a:cubicBezTo>
                  <a:cubicBezTo>
                    <a:pt x="82" y="81"/>
                    <a:pt x="82" y="81"/>
                    <a:pt x="82" y="81"/>
                  </a:cubicBezTo>
                  <a:moveTo>
                    <a:pt x="89" y="80"/>
                  </a:moveTo>
                  <a:cubicBezTo>
                    <a:pt x="86" y="81"/>
                    <a:pt x="84" y="81"/>
                    <a:pt x="82" y="81"/>
                  </a:cubicBezTo>
                  <a:cubicBezTo>
                    <a:pt x="84" y="81"/>
                    <a:pt x="86" y="81"/>
                    <a:pt x="89" y="80"/>
                  </a:cubicBezTo>
                  <a:moveTo>
                    <a:pt x="89" y="80"/>
                  </a:moveTo>
                  <a:cubicBezTo>
                    <a:pt x="89" y="80"/>
                    <a:pt x="89" y="80"/>
                    <a:pt x="89" y="80"/>
                  </a:cubicBezTo>
                  <a:cubicBezTo>
                    <a:pt x="89" y="80"/>
                    <a:pt x="89" y="80"/>
                    <a:pt x="89" y="80"/>
                  </a:cubicBezTo>
                  <a:moveTo>
                    <a:pt x="73" y="79"/>
                  </a:moveTo>
                  <a:cubicBezTo>
                    <a:pt x="73" y="79"/>
                    <a:pt x="73" y="79"/>
                    <a:pt x="73" y="79"/>
                  </a:cubicBezTo>
                  <a:cubicBezTo>
                    <a:pt x="73" y="79"/>
                    <a:pt x="73" y="79"/>
                    <a:pt x="73" y="79"/>
                  </a:cubicBezTo>
                  <a:moveTo>
                    <a:pt x="72" y="78"/>
                  </a:moveTo>
                  <a:cubicBezTo>
                    <a:pt x="72" y="78"/>
                    <a:pt x="72" y="79"/>
                    <a:pt x="72" y="79"/>
                  </a:cubicBezTo>
                  <a:cubicBezTo>
                    <a:pt x="72" y="79"/>
                    <a:pt x="72" y="78"/>
                    <a:pt x="72" y="78"/>
                  </a:cubicBezTo>
                  <a:moveTo>
                    <a:pt x="94" y="78"/>
                  </a:moveTo>
                  <a:cubicBezTo>
                    <a:pt x="94" y="78"/>
                    <a:pt x="94" y="78"/>
                    <a:pt x="94" y="78"/>
                  </a:cubicBezTo>
                  <a:cubicBezTo>
                    <a:pt x="90" y="82"/>
                    <a:pt x="84" y="84"/>
                    <a:pt x="78" y="85"/>
                  </a:cubicBezTo>
                  <a:cubicBezTo>
                    <a:pt x="78" y="85"/>
                    <a:pt x="78" y="85"/>
                    <a:pt x="78" y="85"/>
                  </a:cubicBezTo>
                  <a:cubicBezTo>
                    <a:pt x="78" y="85"/>
                    <a:pt x="78" y="85"/>
                    <a:pt x="77" y="85"/>
                  </a:cubicBezTo>
                  <a:cubicBezTo>
                    <a:pt x="77" y="85"/>
                    <a:pt x="77" y="85"/>
                    <a:pt x="77" y="85"/>
                  </a:cubicBezTo>
                  <a:cubicBezTo>
                    <a:pt x="77" y="85"/>
                    <a:pt x="77" y="85"/>
                    <a:pt x="77" y="85"/>
                  </a:cubicBezTo>
                  <a:cubicBezTo>
                    <a:pt x="77" y="85"/>
                    <a:pt x="77" y="85"/>
                    <a:pt x="77" y="85"/>
                  </a:cubicBezTo>
                  <a:cubicBezTo>
                    <a:pt x="77" y="85"/>
                    <a:pt x="77" y="85"/>
                    <a:pt x="77" y="85"/>
                  </a:cubicBezTo>
                  <a:cubicBezTo>
                    <a:pt x="78" y="85"/>
                    <a:pt x="78" y="85"/>
                    <a:pt x="78" y="85"/>
                  </a:cubicBezTo>
                  <a:cubicBezTo>
                    <a:pt x="78" y="85"/>
                    <a:pt x="78" y="85"/>
                    <a:pt x="78" y="85"/>
                  </a:cubicBezTo>
                  <a:cubicBezTo>
                    <a:pt x="84" y="84"/>
                    <a:pt x="90" y="82"/>
                    <a:pt x="94" y="78"/>
                  </a:cubicBezTo>
                  <a:cubicBezTo>
                    <a:pt x="94" y="78"/>
                    <a:pt x="94" y="78"/>
                    <a:pt x="94" y="78"/>
                  </a:cubicBezTo>
                  <a:moveTo>
                    <a:pt x="95" y="78"/>
                  </a:moveTo>
                  <a:cubicBezTo>
                    <a:pt x="95" y="78"/>
                    <a:pt x="95" y="78"/>
                    <a:pt x="95" y="78"/>
                  </a:cubicBezTo>
                  <a:cubicBezTo>
                    <a:pt x="95" y="78"/>
                    <a:pt x="95" y="78"/>
                    <a:pt x="95" y="78"/>
                  </a:cubicBezTo>
                  <a:moveTo>
                    <a:pt x="28" y="74"/>
                  </a:moveTo>
                  <a:cubicBezTo>
                    <a:pt x="28" y="75"/>
                    <a:pt x="27" y="76"/>
                    <a:pt x="27" y="77"/>
                  </a:cubicBezTo>
                  <a:cubicBezTo>
                    <a:pt x="26" y="77"/>
                    <a:pt x="26" y="77"/>
                    <a:pt x="26" y="77"/>
                  </a:cubicBezTo>
                  <a:cubicBezTo>
                    <a:pt x="26" y="78"/>
                    <a:pt x="26" y="78"/>
                    <a:pt x="26" y="78"/>
                  </a:cubicBezTo>
                  <a:cubicBezTo>
                    <a:pt x="26" y="78"/>
                    <a:pt x="26" y="78"/>
                    <a:pt x="26" y="78"/>
                  </a:cubicBezTo>
                  <a:cubicBezTo>
                    <a:pt x="27" y="78"/>
                    <a:pt x="27" y="77"/>
                    <a:pt x="27" y="77"/>
                  </a:cubicBezTo>
                  <a:cubicBezTo>
                    <a:pt x="27" y="76"/>
                    <a:pt x="28" y="75"/>
                    <a:pt x="28" y="74"/>
                  </a:cubicBezTo>
                  <a:moveTo>
                    <a:pt x="61" y="74"/>
                  </a:moveTo>
                  <a:cubicBezTo>
                    <a:pt x="61" y="74"/>
                    <a:pt x="61" y="74"/>
                    <a:pt x="61" y="74"/>
                  </a:cubicBezTo>
                  <a:cubicBezTo>
                    <a:pt x="61" y="74"/>
                    <a:pt x="61" y="74"/>
                    <a:pt x="61" y="74"/>
                  </a:cubicBezTo>
                  <a:cubicBezTo>
                    <a:pt x="61" y="74"/>
                    <a:pt x="61" y="74"/>
                    <a:pt x="61" y="74"/>
                  </a:cubicBezTo>
                  <a:moveTo>
                    <a:pt x="129" y="62"/>
                  </a:moveTo>
                  <a:cubicBezTo>
                    <a:pt x="130" y="62"/>
                    <a:pt x="130" y="62"/>
                    <a:pt x="130" y="62"/>
                  </a:cubicBezTo>
                  <a:cubicBezTo>
                    <a:pt x="135" y="64"/>
                    <a:pt x="138" y="66"/>
                    <a:pt x="139" y="70"/>
                  </a:cubicBezTo>
                  <a:cubicBezTo>
                    <a:pt x="139" y="70"/>
                    <a:pt x="139" y="70"/>
                    <a:pt x="139" y="70"/>
                  </a:cubicBezTo>
                  <a:cubicBezTo>
                    <a:pt x="138" y="66"/>
                    <a:pt x="135" y="64"/>
                    <a:pt x="130" y="62"/>
                  </a:cubicBezTo>
                  <a:cubicBezTo>
                    <a:pt x="130" y="62"/>
                    <a:pt x="130" y="62"/>
                    <a:pt x="129" y="62"/>
                  </a:cubicBezTo>
                  <a:moveTo>
                    <a:pt x="123" y="61"/>
                  </a:moveTo>
                  <a:cubicBezTo>
                    <a:pt x="111" y="61"/>
                    <a:pt x="105" y="70"/>
                    <a:pt x="95" y="77"/>
                  </a:cubicBezTo>
                  <a:cubicBezTo>
                    <a:pt x="105" y="70"/>
                    <a:pt x="111" y="61"/>
                    <a:pt x="123" y="61"/>
                  </a:cubicBezTo>
                  <a:moveTo>
                    <a:pt x="123" y="61"/>
                  </a:moveTo>
                  <a:cubicBezTo>
                    <a:pt x="123" y="61"/>
                    <a:pt x="123" y="61"/>
                    <a:pt x="123" y="61"/>
                  </a:cubicBezTo>
                  <a:cubicBezTo>
                    <a:pt x="123" y="61"/>
                    <a:pt x="123" y="61"/>
                    <a:pt x="123" y="61"/>
                  </a:cubicBezTo>
                  <a:cubicBezTo>
                    <a:pt x="123" y="61"/>
                    <a:pt x="123" y="61"/>
                    <a:pt x="123" y="61"/>
                  </a:cubicBezTo>
                  <a:moveTo>
                    <a:pt x="115" y="61"/>
                  </a:moveTo>
                  <a:cubicBezTo>
                    <a:pt x="115" y="61"/>
                    <a:pt x="115" y="61"/>
                    <a:pt x="115" y="61"/>
                  </a:cubicBezTo>
                  <a:cubicBezTo>
                    <a:pt x="115" y="61"/>
                    <a:pt x="115" y="61"/>
                    <a:pt x="115" y="61"/>
                  </a:cubicBezTo>
                  <a:moveTo>
                    <a:pt x="123" y="60"/>
                  </a:moveTo>
                  <a:cubicBezTo>
                    <a:pt x="120" y="60"/>
                    <a:pt x="118" y="60"/>
                    <a:pt x="115" y="61"/>
                  </a:cubicBezTo>
                  <a:cubicBezTo>
                    <a:pt x="118" y="60"/>
                    <a:pt x="120" y="60"/>
                    <a:pt x="123" y="60"/>
                  </a:cubicBezTo>
                  <a:moveTo>
                    <a:pt x="123" y="60"/>
                  </a:moveTo>
                  <a:cubicBezTo>
                    <a:pt x="123" y="60"/>
                    <a:pt x="123" y="60"/>
                    <a:pt x="123" y="60"/>
                  </a:cubicBezTo>
                  <a:cubicBezTo>
                    <a:pt x="123" y="60"/>
                    <a:pt x="123" y="60"/>
                    <a:pt x="123" y="60"/>
                  </a:cubicBezTo>
                  <a:cubicBezTo>
                    <a:pt x="123" y="60"/>
                    <a:pt x="123" y="60"/>
                    <a:pt x="123" y="60"/>
                  </a:cubicBezTo>
                  <a:moveTo>
                    <a:pt x="63" y="59"/>
                  </a:moveTo>
                  <a:cubicBezTo>
                    <a:pt x="63" y="59"/>
                    <a:pt x="63" y="59"/>
                    <a:pt x="63" y="59"/>
                  </a:cubicBezTo>
                  <a:cubicBezTo>
                    <a:pt x="63" y="59"/>
                    <a:pt x="63" y="59"/>
                    <a:pt x="63" y="59"/>
                  </a:cubicBezTo>
                  <a:cubicBezTo>
                    <a:pt x="63" y="59"/>
                    <a:pt x="63" y="59"/>
                    <a:pt x="63" y="59"/>
                  </a:cubicBezTo>
                  <a:moveTo>
                    <a:pt x="62" y="58"/>
                  </a:moveTo>
                  <a:cubicBezTo>
                    <a:pt x="62" y="58"/>
                    <a:pt x="62" y="58"/>
                    <a:pt x="62" y="58"/>
                  </a:cubicBezTo>
                  <a:cubicBezTo>
                    <a:pt x="62" y="58"/>
                    <a:pt x="62" y="58"/>
                    <a:pt x="62" y="58"/>
                  </a:cubicBezTo>
                  <a:cubicBezTo>
                    <a:pt x="62" y="58"/>
                    <a:pt x="62" y="58"/>
                    <a:pt x="62" y="58"/>
                  </a:cubicBezTo>
                  <a:moveTo>
                    <a:pt x="119" y="58"/>
                  </a:moveTo>
                  <a:cubicBezTo>
                    <a:pt x="119" y="58"/>
                    <a:pt x="119" y="58"/>
                    <a:pt x="119" y="58"/>
                  </a:cubicBezTo>
                  <a:cubicBezTo>
                    <a:pt x="119" y="58"/>
                    <a:pt x="119" y="58"/>
                    <a:pt x="119" y="58"/>
                  </a:cubicBezTo>
                  <a:moveTo>
                    <a:pt x="76" y="58"/>
                  </a:moveTo>
                  <a:cubicBezTo>
                    <a:pt x="71" y="59"/>
                    <a:pt x="67" y="59"/>
                    <a:pt x="63" y="59"/>
                  </a:cubicBezTo>
                  <a:cubicBezTo>
                    <a:pt x="67" y="59"/>
                    <a:pt x="71" y="59"/>
                    <a:pt x="76" y="58"/>
                  </a:cubicBezTo>
                  <a:moveTo>
                    <a:pt x="76" y="58"/>
                  </a:moveTo>
                  <a:cubicBezTo>
                    <a:pt x="76" y="58"/>
                    <a:pt x="76" y="58"/>
                    <a:pt x="76" y="58"/>
                  </a:cubicBezTo>
                  <a:cubicBezTo>
                    <a:pt x="76" y="58"/>
                    <a:pt x="76" y="58"/>
                    <a:pt x="76" y="58"/>
                  </a:cubicBezTo>
                  <a:moveTo>
                    <a:pt x="76" y="56"/>
                  </a:moveTo>
                  <a:cubicBezTo>
                    <a:pt x="72" y="57"/>
                    <a:pt x="67" y="58"/>
                    <a:pt x="62" y="58"/>
                  </a:cubicBezTo>
                  <a:cubicBezTo>
                    <a:pt x="67" y="58"/>
                    <a:pt x="72" y="57"/>
                    <a:pt x="76" y="56"/>
                  </a:cubicBezTo>
                  <a:moveTo>
                    <a:pt x="130" y="56"/>
                  </a:moveTo>
                  <a:cubicBezTo>
                    <a:pt x="130" y="56"/>
                    <a:pt x="130" y="56"/>
                    <a:pt x="130" y="56"/>
                  </a:cubicBezTo>
                  <a:cubicBezTo>
                    <a:pt x="130" y="56"/>
                    <a:pt x="130" y="56"/>
                    <a:pt x="130" y="56"/>
                  </a:cubicBezTo>
                  <a:moveTo>
                    <a:pt x="129" y="56"/>
                  </a:moveTo>
                  <a:cubicBezTo>
                    <a:pt x="126" y="56"/>
                    <a:pt x="123" y="56"/>
                    <a:pt x="120" y="58"/>
                  </a:cubicBezTo>
                  <a:cubicBezTo>
                    <a:pt x="123" y="56"/>
                    <a:pt x="126" y="56"/>
                    <a:pt x="129" y="56"/>
                  </a:cubicBezTo>
                  <a:moveTo>
                    <a:pt x="129" y="56"/>
                  </a:moveTo>
                  <a:cubicBezTo>
                    <a:pt x="129" y="56"/>
                    <a:pt x="129" y="56"/>
                    <a:pt x="129" y="56"/>
                  </a:cubicBezTo>
                  <a:cubicBezTo>
                    <a:pt x="129" y="56"/>
                    <a:pt x="129" y="56"/>
                    <a:pt x="129" y="56"/>
                  </a:cubicBezTo>
                  <a:cubicBezTo>
                    <a:pt x="129" y="56"/>
                    <a:pt x="129" y="56"/>
                    <a:pt x="129" y="56"/>
                  </a:cubicBezTo>
                  <a:moveTo>
                    <a:pt x="77" y="56"/>
                  </a:moveTo>
                  <a:cubicBezTo>
                    <a:pt x="77" y="56"/>
                    <a:pt x="76" y="56"/>
                    <a:pt x="76" y="56"/>
                  </a:cubicBezTo>
                  <a:cubicBezTo>
                    <a:pt x="76" y="56"/>
                    <a:pt x="77" y="56"/>
                    <a:pt x="77" y="56"/>
                  </a:cubicBezTo>
                  <a:moveTo>
                    <a:pt x="62" y="48"/>
                  </a:moveTo>
                  <a:cubicBezTo>
                    <a:pt x="62" y="48"/>
                    <a:pt x="62" y="48"/>
                    <a:pt x="62" y="48"/>
                  </a:cubicBezTo>
                  <a:cubicBezTo>
                    <a:pt x="62" y="48"/>
                    <a:pt x="62" y="48"/>
                    <a:pt x="62" y="48"/>
                  </a:cubicBezTo>
                  <a:cubicBezTo>
                    <a:pt x="62" y="48"/>
                    <a:pt x="62" y="48"/>
                    <a:pt x="62" y="48"/>
                  </a:cubicBezTo>
                  <a:moveTo>
                    <a:pt x="61" y="47"/>
                  </a:moveTo>
                  <a:cubicBezTo>
                    <a:pt x="61" y="47"/>
                    <a:pt x="61" y="47"/>
                    <a:pt x="61" y="47"/>
                  </a:cubicBezTo>
                  <a:cubicBezTo>
                    <a:pt x="61" y="47"/>
                    <a:pt x="61" y="47"/>
                    <a:pt x="61" y="47"/>
                  </a:cubicBezTo>
                  <a:cubicBezTo>
                    <a:pt x="61" y="47"/>
                    <a:pt x="61" y="47"/>
                    <a:pt x="61" y="47"/>
                  </a:cubicBezTo>
                  <a:moveTo>
                    <a:pt x="67" y="47"/>
                  </a:moveTo>
                  <a:cubicBezTo>
                    <a:pt x="66" y="47"/>
                    <a:pt x="64" y="48"/>
                    <a:pt x="62" y="48"/>
                  </a:cubicBezTo>
                  <a:cubicBezTo>
                    <a:pt x="64" y="48"/>
                    <a:pt x="66" y="47"/>
                    <a:pt x="67" y="47"/>
                  </a:cubicBezTo>
                  <a:moveTo>
                    <a:pt x="26" y="46"/>
                  </a:moveTo>
                  <a:cubicBezTo>
                    <a:pt x="26" y="46"/>
                    <a:pt x="26" y="46"/>
                    <a:pt x="26" y="46"/>
                  </a:cubicBezTo>
                  <a:cubicBezTo>
                    <a:pt x="26" y="46"/>
                    <a:pt x="27" y="46"/>
                    <a:pt x="27" y="47"/>
                  </a:cubicBezTo>
                  <a:cubicBezTo>
                    <a:pt x="27" y="46"/>
                    <a:pt x="26" y="46"/>
                    <a:pt x="26" y="46"/>
                  </a:cubicBezTo>
                  <a:cubicBezTo>
                    <a:pt x="26" y="46"/>
                    <a:pt x="26" y="46"/>
                    <a:pt x="26" y="46"/>
                  </a:cubicBezTo>
                  <a:moveTo>
                    <a:pt x="56" y="46"/>
                  </a:moveTo>
                  <a:cubicBezTo>
                    <a:pt x="56" y="46"/>
                    <a:pt x="56" y="46"/>
                    <a:pt x="56" y="46"/>
                  </a:cubicBezTo>
                  <a:cubicBezTo>
                    <a:pt x="56" y="46"/>
                    <a:pt x="56" y="46"/>
                    <a:pt x="56" y="46"/>
                  </a:cubicBezTo>
                  <a:cubicBezTo>
                    <a:pt x="56" y="46"/>
                    <a:pt x="56" y="46"/>
                    <a:pt x="56" y="46"/>
                  </a:cubicBezTo>
                  <a:moveTo>
                    <a:pt x="117" y="44"/>
                  </a:moveTo>
                  <a:cubicBezTo>
                    <a:pt x="117" y="44"/>
                    <a:pt x="118" y="44"/>
                    <a:pt x="118" y="44"/>
                  </a:cubicBezTo>
                  <a:cubicBezTo>
                    <a:pt x="118" y="44"/>
                    <a:pt x="118" y="44"/>
                    <a:pt x="118" y="44"/>
                  </a:cubicBezTo>
                  <a:cubicBezTo>
                    <a:pt x="118" y="44"/>
                    <a:pt x="118" y="44"/>
                    <a:pt x="118" y="44"/>
                  </a:cubicBezTo>
                  <a:cubicBezTo>
                    <a:pt x="118" y="44"/>
                    <a:pt x="118" y="44"/>
                    <a:pt x="118" y="44"/>
                  </a:cubicBezTo>
                  <a:cubicBezTo>
                    <a:pt x="118" y="44"/>
                    <a:pt x="117" y="44"/>
                    <a:pt x="117" y="44"/>
                  </a:cubicBezTo>
                  <a:moveTo>
                    <a:pt x="116" y="44"/>
                  </a:moveTo>
                  <a:cubicBezTo>
                    <a:pt x="117" y="44"/>
                    <a:pt x="117" y="44"/>
                    <a:pt x="117" y="44"/>
                  </a:cubicBezTo>
                  <a:cubicBezTo>
                    <a:pt x="117" y="44"/>
                    <a:pt x="117" y="44"/>
                    <a:pt x="116" y="44"/>
                  </a:cubicBezTo>
                  <a:moveTo>
                    <a:pt x="100" y="42"/>
                  </a:moveTo>
                  <a:cubicBezTo>
                    <a:pt x="100" y="42"/>
                    <a:pt x="100" y="42"/>
                    <a:pt x="100" y="42"/>
                  </a:cubicBezTo>
                  <a:cubicBezTo>
                    <a:pt x="98" y="43"/>
                    <a:pt x="96" y="44"/>
                    <a:pt x="94" y="45"/>
                  </a:cubicBezTo>
                  <a:cubicBezTo>
                    <a:pt x="94" y="46"/>
                    <a:pt x="93" y="47"/>
                    <a:pt x="92" y="48"/>
                  </a:cubicBezTo>
                  <a:cubicBezTo>
                    <a:pt x="89" y="53"/>
                    <a:pt x="82" y="56"/>
                    <a:pt x="77" y="57"/>
                  </a:cubicBezTo>
                  <a:cubicBezTo>
                    <a:pt x="77" y="57"/>
                    <a:pt x="77" y="57"/>
                    <a:pt x="77" y="57"/>
                  </a:cubicBezTo>
                  <a:cubicBezTo>
                    <a:pt x="77" y="57"/>
                    <a:pt x="77" y="57"/>
                    <a:pt x="77" y="57"/>
                  </a:cubicBezTo>
                  <a:cubicBezTo>
                    <a:pt x="82" y="56"/>
                    <a:pt x="89" y="53"/>
                    <a:pt x="92" y="48"/>
                  </a:cubicBezTo>
                  <a:cubicBezTo>
                    <a:pt x="93" y="47"/>
                    <a:pt x="94" y="46"/>
                    <a:pt x="94" y="45"/>
                  </a:cubicBezTo>
                  <a:cubicBezTo>
                    <a:pt x="96" y="44"/>
                    <a:pt x="98" y="43"/>
                    <a:pt x="100" y="42"/>
                  </a:cubicBezTo>
                  <a:cubicBezTo>
                    <a:pt x="100" y="42"/>
                    <a:pt x="100" y="42"/>
                    <a:pt x="100" y="42"/>
                  </a:cubicBezTo>
                  <a:moveTo>
                    <a:pt x="107" y="40"/>
                  </a:moveTo>
                  <a:cubicBezTo>
                    <a:pt x="105" y="40"/>
                    <a:pt x="102" y="41"/>
                    <a:pt x="100" y="42"/>
                  </a:cubicBezTo>
                  <a:cubicBezTo>
                    <a:pt x="102" y="41"/>
                    <a:pt x="105" y="40"/>
                    <a:pt x="107" y="40"/>
                  </a:cubicBezTo>
                  <a:moveTo>
                    <a:pt x="107" y="40"/>
                  </a:moveTo>
                  <a:cubicBezTo>
                    <a:pt x="107" y="40"/>
                    <a:pt x="107" y="40"/>
                    <a:pt x="107" y="40"/>
                  </a:cubicBezTo>
                  <a:cubicBezTo>
                    <a:pt x="107" y="40"/>
                    <a:pt x="107" y="40"/>
                    <a:pt x="107" y="40"/>
                  </a:cubicBezTo>
                  <a:cubicBezTo>
                    <a:pt x="107" y="40"/>
                    <a:pt x="107" y="40"/>
                    <a:pt x="107" y="40"/>
                  </a:cubicBezTo>
                  <a:moveTo>
                    <a:pt x="107" y="39"/>
                  </a:moveTo>
                  <a:cubicBezTo>
                    <a:pt x="105" y="39"/>
                    <a:pt x="104" y="39"/>
                    <a:pt x="103" y="39"/>
                  </a:cubicBezTo>
                  <a:cubicBezTo>
                    <a:pt x="104" y="39"/>
                    <a:pt x="105" y="39"/>
                    <a:pt x="107" y="39"/>
                  </a:cubicBezTo>
                  <a:moveTo>
                    <a:pt x="107" y="39"/>
                  </a:moveTo>
                  <a:cubicBezTo>
                    <a:pt x="107" y="39"/>
                    <a:pt x="107" y="39"/>
                    <a:pt x="107" y="39"/>
                  </a:cubicBezTo>
                  <a:cubicBezTo>
                    <a:pt x="107" y="39"/>
                    <a:pt x="107" y="39"/>
                    <a:pt x="107" y="39"/>
                  </a:cubicBezTo>
                  <a:cubicBezTo>
                    <a:pt x="107" y="39"/>
                    <a:pt x="107" y="39"/>
                    <a:pt x="107" y="39"/>
                  </a:cubicBezTo>
                  <a:moveTo>
                    <a:pt x="77" y="36"/>
                  </a:moveTo>
                  <a:cubicBezTo>
                    <a:pt x="74" y="41"/>
                    <a:pt x="68" y="47"/>
                    <a:pt x="61" y="47"/>
                  </a:cubicBezTo>
                  <a:cubicBezTo>
                    <a:pt x="68" y="47"/>
                    <a:pt x="74" y="41"/>
                    <a:pt x="77" y="36"/>
                  </a:cubicBezTo>
                  <a:moveTo>
                    <a:pt x="78" y="35"/>
                  </a:moveTo>
                  <a:cubicBezTo>
                    <a:pt x="78" y="36"/>
                    <a:pt x="77" y="36"/>
                    <a:pt x="77" y="36"/>
                  </a:cubicBezTo>
                  <a:cubicBezTo>
                    <a:pt x="77" y="36"/>
                    <a:pt x="78" y="36"/>
                    <a:pt x="78" y="35"/>
                  </a:cubicBezTo>
                  <a:moveTo>
                    <a:pt x="9" y="35"/>
                  </a:moveTo>
                  <a:cubicBezTo>
                    <a:pt x="9" y="35"/>
                    <a:pt x="9" y="35"/>
                    <a:pt x="8" y="35"/>
                  </a:cubicBezTo>
                  <a:cubicBezTo>
                    <a:pt x="9" y="35"/>
                    <a:pt x="9" y="35"/>
                    <a:pt x="9" y="35"/>
                  </a:cubicBezTo>
                  <a:moveTo>
                    <a:pt x="9" y="35"/>
                  </a:moveTo>
                  <a:cubicBezTo>
                    <a:pt x="9" y="35"/>
                    <a:pt x="9" y="35"/>
                    <a:pt x="9" y="35"/>
                  </a:cubicBezTo>
                  <a:cubicBezTo>
                    <a:pt x="9" y="35"/>
                    <a:pt x="9" y="35"/>
                    <a:pt x="9" y="35"/>
                  </a:cubicBezTo>
                  <a:cubicBezTo>
                    <a:pt x="9" y="35"/>
                    <a:pt x="9" y="35"/>
                    <a:pt x="9" y="35"/>
                  </a:cubicBezTo>
                  <a:moveTo>
                    <a:pt x="8" y="33"/>
                  </a:moveTo>
                  <a:cubicBezTo>
                    <a:pt x="5" y="33"/>
                    <a:pt x="2" y="34"/>
                    <a:pt x="0" y="35"/>
                  </a:cubicBezTo>
                  <a:cubicBezTo>
                    <a:pt x="2" y="34"/>
                    <a:pt x="5" y="33"/>
                    <a:pt x="8" y="33"/>
                  </a:cubicBezTo>
                  <a:moveTo>
                    <a:pt x="8" y="33"/>
                  </a:moveTo>
                  <a:cubicBezTo>
                    <a:pt x="8" y="33"/>
                    <a:pt x="8" y="33"/>
                    <a:pt x="8" y="33"/>
                  </a:cubicBezTo>
                  <a:cubicBezTo>
                    <a:pt x="8" y="33"/>
                    <a:pt x="8" y="33"/>
                    <a:pt x="8" y="33"/>
                  </a:cubicBezTo>
                  <a:cubicBezTo>
                    <a:pt x="8" y="33"/>
                    <a:pt x="8" y="33"/>
                    <a:pt x="8" y="33"/>
                  </a:cubicBezTo>
                  <a:moveTo>
                    <a:pt x="60" y="27"/>
                  </a:moveTo>
                  <a:cubicBezTo>
                    <a:pt x="61" y="27"/>
                    <a:pt x="61" y="27"/>
                    <a:pt x="61" y="27"/>
                  </a:cubicBezTo>
                  <a:cubicBezTo>
                    <a:pt x="62" y="27"/>
                    <a:pt x="64" y="28"/>
                    <a:pt x="65" y="28"/>
                  </a:cubicBezTo>
                  <a:cubicBezTo>
                    <a:pt x="66" y="29"/>
                    <a:pt x="66" y="30"/>
                    <a:pt x="67" y="31"/>
                  </a:cubicBezTo>
                  <a:cubicBezTo>
                    <a:pt x="67" y="30"/>
                    <a:pt x="67" y="30"/>
                    <a:pt x="67" y="30"/>
                  </a:cubicBezTo>
                  <a:cubicBezTo>
                    <a:pt x="67" y="30"/>
                    <a:pt x="67" y="30"/>
                    <a:pt x="67" y="30"/>
                  </a:cubicBezTo>
                  <a:cubicBezTo>
                    <a:pt x="67" y="31"/>
                    <a:pt x="67" y="31"/>
                    <a:pt x="67" y="31"/>
                  </a:cubicBezTo>
                  <a:cubicBezTo>
                    <a:pt x="66" y="30"/>
                    <a:pt x="66" y="29"/>
                    <a:pt x="65" y="28"/>
                  </a:cubicBezTo>
                  <a:cubicBezTo>
                    <a:pt x="64" y="28"/>
                    <a:pt x="62" y="27"/>
                    <a:pt x="61" y="27"/>
                  </a:cubicBezTo>
                  <a:cubicBezTo>
                    <a:pt x="61" y="27"/>
                    <a:pt x="61" y="27"/>
                    <a:pt x="60" y="27"/>
                  </a:cubicBezTo>
                  <a:moveTo>
                    <a:pt x="47" y="26"/>
                  </a:moveTo>
                  <a:cubicBezTo>
                    <a:pt x="47" y="26"/>
                    <a:pt x="47" y="26"/>
                    <a:pt x="47" y="26"/>
                  </a:cubicBezTo>
                  <a:cubicBezTo>
                    <a:pt x="47" y="26"/>
                    <a:pt x="47" y="26"/>
                    <a:pt x="47" y="26"/>
                  </a:cubicBezTo>
                  <a:cubicBezTo>
                    <a:pt x="47" y="26"/>
                    <a:pt x="47" y="26"/>
                    <a:pt x="47" y="26"/>
                  </a:cubicBezTo>
                  <a:moveTo>
                    <a:pt x="52" y="26"/>
                  </a:moveTo>
                  <a:cubicBezTo>
                    <a:pt x="51" y="26"/>
                    <a:pt x="49" y="26"/>
                    <a:pt x="47" y="26"/>
                  </a:cubicBezTo>
                  <a:cubicBezTo>
                    <a:pt x="49" y="26"/>
                    <a:pt x="51" y="26"/>
                    <a:pt x="52" y="26"/>
                  </a:cubicBezTo>
                  <a:moveTo>
                    <a:pt x="54" y="26"/>
                  </a:moveTo>
                  <a:cubicBezTo>
                    <a:pt x="54" y="26"/>
                    <a:pt x="53" y="26"/>
                    <a:pt x="53" y="26"/>
                  </a:cubicBezTo>
                  <a:cubicBezTo>
                    <a:pt x="53" y="26"/>
                    <a:pt x="54" y="26"/>
                    <a:pt x="54" y="26"/>
                  </a:cubicBezTo>
                  <a:moveTo>
                    <a:pt x="54" y="26"/>
                  </a:moveTo>
                  <a:cubicBezTo>
                    <a:pt x="54" y="26"/>
                    <a:pt x="54" y="26"/>
                    <a:pt x="54" y="26"/>
                  </a:cubicBezTo>
                  <a:cubicBezTo>
                    <a:pt x="54" y="26"/>
                    <a:pt x="54" y="26"/>
                    <a:pt x="54" y="26"/>
                  </a:cubicBezTo>
                  <a:cubicBezTo>
                    <a:pt x="54" y="26"/>
                    <a:pt x="54" y="26"/>
                    <a:pt x="54" y="26"/>
                  </a:cubicBezTo>
                  <a:moveTo>
                    <a:pt x="18" y="19"/>
                  </a:moveTo>
                  <a:cubicBezTo>
                    <a:pt x="24" y="21"/>
                    <a:pt x="31" y="24"/>
                    <a:pt x="35" y="25"/>
                  </a:cubicBezTo>
                  <a:cubicBezTo>
                    <a:pt x="35" y="25"/>
                    <a:pt x="35" y="25"/>
                    <a:pt x="35" y="25"/>
                  </a:cubicBezTo>
                  <a:cubicBezTo>
                    <a:pt x="35" y="25"/>
                    <a:pt x="35" y="25"/>
                    <a:pt x="35" y="25"/>
                  </a:cubicBezTo>
                  <a:cubicBezTo>
                    <a:pt x="31" y="24"/>
                    <a:pt x="24" y="21"/>
                    <a:pt x="18" y="19"/>
                  </a:cubicBezTo>
                  <a:moveTo>
                    <a:pt x="14" y="18"/>
                  </a:moveTo>
                  <a:cubicBezTo>
                    <a:pt x="14" y="18"/>
                    <a:pt x="14" y="18"/>
                    <a:pt x="15" y="18"/>
                  </a:cubicBezTo>
                  <a:cubicBezTo>
                    <a:pt x="14" y="18"/>
                    <a:pt x="14" y="18"/>
                    <a:pt x="14" y="18"/>
                  </a:cubicBezTo>
                  <a:moveTo>
                    <a:pt x="12" y="18"/>
                  </a:moveTo>
                  <a:cubicBezTo>
                    <a:pt x="12" y="18"/>
                    <a:pt x="12" y="18"/>
                    <a:pt x="12" y="18"/>
                  </a:cubicBezTo>
                  <a:cubicBezTo>
                    <a:pt x="12" y="18"/>
                    <a:pt x="12" y="18"/>
                    <a:pt x="12" y="18"/>
                  </a:cubicBezTo>
                  <a:moveTo>
                    <a:pt x="9" y="17"/>
                  </a:moveTo>
                  <a:cubicBezTo>
                    <a:pt x="9" y="17"/>
                    <a:pt x="10" y="17"/>
                    <a:pt x="10" y="17"/>
                  </a:cubicBezTo>
                  <a:cubicBezTo>
                    <a:pt x="10" y="17"/>
                    <a:pt x="9" y="17"/>
                    <a:pt x="9" y="17"/>
                  </a:cubicBezTo>
                  <a:moveTo>
                    <a:pt x="4" y="16"/>
                  </a:moveTo>
                  <a:cubicBezTo>
                    <a:pt x="3" y="16"/>
                    <a:pt x="3" y="16"/>
                    <a:pt x="3" y="16"/>
                  </a:cubicBezTo>
                  <a:cubicBezTo>
                    <a:pt x="3" y="16"/>
                    <a:pt x="3" y="16"/>
                    <a:pt x="3" y="16"/>
                  </a:cubicBezTo>
                  <a:cubicBezTo>
                    <a:pt x="3" y="16"/>
                    <a:pt x="3" y="16"/>
                    <a:pt x="4" y="16"/>
                  </a:cubicBezTo>
                  <a:moveTo>
                    <a:pt x="4" y="16"/>
                  </a:moveTo>
                  <a:cubicBezTo>
                    <a:pt x="4" y="16"/>
                    <a:pt x="4" y="16"/>
                    <a:pt x="4" y="16"/>
                  </a:cubicBezTo>
                  <a:cubicBezTo>
                    <a:pt x="4" y="16"/>
                    <a:pt x="5" y="16"/>
                    <a:pt x="6" y="16"/>
                  </a:cubicBezTo>
                  <a:cubicBezTo>
                    <a:pt x="5" y="16"/>
                    <a:pt x="4" y="16"/>
                    <a:pt x="4" y="16"/>
                  </a:cubicBezTo>
                  <a:moveTo>
                    <a:pt x="134" y="7"/>
                  </a:moveTo>
                  <a:cubicBezTo>
                    <a:pt x="134" y="8"/>
                    <a:pt x="134" y="8"/>
                    <a:pt x="134" y="8"/>
                  </a:cubicBezTo>
                  <a:cubicBezTo>
                    <a:pt x="134" y="8"/>
                    <a:pt x="134" y="8"/>
                    <a:pt x="134" y="7"/>
                  </a:cubicBezTo>
                  <a:moveTo>
                    <a:pt x="134" y="7"/>
                  </a:moveTo>
                  <a:cubicBezTo>
                    <a:pt x="134" y="7"/>
                    <a:pt x="134" y="7"/>
                    <a:pt x="134" y="7"/>
                  </a:cubicBezTo>
                  <a:cubicBezTo>
                    <a:pt x="134" y="7"/>
                    <a:pt x="134" y="7"/>
                    <a:pt x="134" y="7"/>
                  </a:cubicBezTo>
                  <a:moveTo>
                    <a:pt x="117" y="0"/>
                  </a:moveTo>
                  <a:cubicBezTo>
                    <a:pt x="117" y="0"/>
                    <a:pt x="117" y="0"/>
                    <a:pt x="117" y="0"/>
                  </a:cubicBezTo>
                  <a:cubicBezTo>
                    <a:pt x="117" y="0"/>
                    <a:pt x="117" y="0"/>
                    <a:pt x="117" y="0"/>
                  </a:cubicBezTo>
                  <a:moveTo>
                    <a:pt x="117" y="0"/>
                  </a:moveTo>
                  <a:cubicBezTo>
                    <a:pt x="117" y="0"/>
                    <a:pt x="117" y="0"/>
                    <a:pt x="117" y="0"/>
                  </a:cubicBezTo>
                  <a:cubicBezTo>
                    <a:pt x="117" y="0"/>
                    <a:pt x="117" y="0"/>
                    <a:pt x="117" y="0"/>
                  </a:cubicBezTo>
                  <a:cubicBezTo>
                    <a:pt x="117" y="0"/>
                    <a:pt x="117" y="0"/>
                    <a:pt x="117" y="0"/>
                  </a:cubicBezTo>
                </a:path>
              </a:pathLst>
            </a:custGeom>
            <a:solidFill>
              <a:srgbClr val="8A1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 name="Freeform 8639">
              <a:extLst>
                <a:ext uri="{FF2B5EF4-FFF2-40B4-BE49-F238E27FC236}">
                  <a16:creationId xmlns:a16="http://schemas.microsoft.com/office/drawing/2014/main" id="{C19B6C76-1982-45C5-9AA5-D67B7A0F1509}"/>
                </a:ext>
              </a:extLst>
            </p:cNvPr>
            <p:cNvSpPr>
              <a:spLocks noEditPoints="1"/>
            </p:cNvSpPr>
            <p:nvPr/>
          </p:nvSpPr>
          <p:spPr bwMode="auto">
            <a:xfrm>
              <a:off x="11914188" y="3190875"/>
              <a:ext cx="184150" cy="136525"/>
            </a:xfrm>
            <a:custGeom>
              <a:avLst/>
              <a:gdLst>
                <a:gd name="T0" fmla="*/ 61 w 154"/>
                <a:gd name="T1" fmla="*/ 65 h 114"/>
                <a:gd name="T2" fmla="*/ 119 w 154"/>
                <a:gd name="T3" fmla="*/ 61 h 114"/>
                <a:gd name="T4" fmla="*/ 15 w 154"/>
                <a:gd name="T5" fmla="*/ 61 h 114"/>
                <a:gd name="T6" fmla="*/ 78 w 154"/>
                <a:gd name="T7" fmla="*/ 64 h 114"/>
                <a:gd name="T8" fmla="*/ 124 w 154"/>
                <a:gd name="T9" fmla="*/ 53 h 114"/>
                <a:gd name="T10" fmla="*/ 124 w 154"/>
                <a:gd name="T11" fmla="*/ 53 h 114"/>
                <a:gd name="T12" fmla="*/ 106 w 154"/>
                <a:gd name="T13" fmla="*/ 41 h 114"/>
                <a:gd name="T14" fmla="*/ 140 w 154"/>
                <a:gd name="T15" fmla="*/ 35 h 114"/>
                <a:gd name="T16" fmla="*/ 140 w 154"/>
                <a:gd name="T17" fmla="*/ 58 h 114"/>
                <a:gd name="T18" fmla="*/ 136 w 154"/>
                <a:gd name="T19" fmla="*/ 62 h 114"/>
                <a:gd name="T20" fmla="*/ 135 w 154"/>
                <a:gd name="T21" fmla="*/ 22 h 114"/>
                <a:gd name="T22" fmla="*/ 118 w 154"/>
                <a:gd name="T23" fmla="*/ 14 h 114"/>
                <a:gd name="T24" fmla="*/ 90 w 154"/>
                <a:gd name="T25" fmla="*/ 45 h 114"/>
                <a:gd name="T26" fmla="*/ 84 w 154"/>
                <a:gd name="T27" fmla="*/ 40 h 114"/>
                <a:gd name="T28" fmla="*/ 69 w 154"/>
                <a:gd name="T29" fmla="*/ 60 h 114"/>
                <a:gd name="T30" fmla="*/ 57 w 154"/>
                <a:gd name="T31" fmla="*/ 60 h 114"/>
                <a:gd name="T32" fmla="*/ 78 w 154"/>
                <a:gd name="T33" fmla="*/ 50 h 114"/>
                <a:gd name="T34" fmla="*/ 80 w 154"/>
                <a:gd name="T35" fmla="*/ 38 h 114"/>
                <a:gd name="T36" fmla="*/ 68 w 154"/>
                <a:gd name="T37" fmla="*/ 44 h 114"/>
                <a:gd name="T38" fmla="*/ 55 w 154"/>
                <a:gd name="T39" fmla="*/ 40 h 114"/>
                <a:gd name="T40" fmla="*/ 48 w 154"/>
                <a:gd name="T41" fmla="*/ 40 h 114"/>
                <a:gd name="T42" fmla="*/ 15 w 154"/>
                <a:gd name="T43" fmla="*/ 32 h 114"/>
                <a:gd name="T44" fmla="*/ 4 w 154"/>
                <a:gd name="T45" fmla="*/ 30 h 114"/>
                <a:gd name="T46" fmla="*/ 58 w 154"/>
                <a:gd name="T47" fmla="*/ 42 h 114"/>
                <a:gd name="T48" fmla="*/ 55 w 154"/>
                <a:gd name="T49" fmla="*/ 58 h 114"/>
                <a:gd name="T50" fmla="*/ 11 w 154"/>
                <a:gd name="T51" fmla="*/ 43 h 114"/>
                <a:gd name="T52" fmla="*/ 9 w 154"/>
                <a:gd name="T53" fmla="*/ 47 h 114"/>
                <a:gd name="T54" fmla="*/ 63 w 154"/>
                <a:gd name="T55" fmla="*/ 72 h 114"/>
                <a:gd name="T56" fmla="*/ 98 w 154"/>
                <a:gd name="T57" fmla="*/ 50 h 114"/>
                <a:gd name="T58" fmla="*/ 103 w 154"/>
                <a:gd name="T59" fmla="*/ 47 h 114"/>
                <a:gd name="T60" fmla="*/ 108 w 154"/>
                <a:gd name="T61" fmla="*/ 53 h 114"/>
                <a:gd name="T62" fmla="*/ 108 w 154"/>
                <a:gd name="T63" fmla="*/ 54 h 114"/>
                <a:gd name="T64" fmla="*/ 78 w 154"/>
                <a:gd name="T65" fmla="*/ 71 h 114"/>
                <a:gd name="T66" fmla="*/ 64 w 154"/>
                <a:gd name="T67" fmla="*/ 73 h 114"/>
                <a:gd name="T68" fmla="*/ 9 w 154"/>
                <a:gd name="T69" fmla="*/ 49 h 114"/>
                <a:gd name="T70" fmla="*/ 34 w 154"/>
                <a:gd name="T71" fmla="*/ 90 h 114"/>
                <a:gd name="T72" fmla="*/ 28 w 154"/>
                <a:gd name="T73" fmla="*/ 91 h 114"/>
                <a:gd name="T74" fmla="*/ 18 w 154"/>
                <a:gd name="T75" fmla="*/ 104 h 114"/>
                <a:gd name="T76" fmla="*/ 62 w 154"/>
                <a:gd name="T77" fmla="*/ 110 h 114"/>
                <a:gd name="T78" fmla="*/ 75 w 154"/>
                <a:gd name="T79" fmla="*/ 103 h 114"/>
                <a:gd name="T80" fmla="*/ 126 w 154"/>
                <a:gd name="T81" fmla="*/ 78 h 114"/>
                <a:gd name="T82" fmla="*/ 99 w 154"/>
                <a:gd name="T83" fmla="*/ 108 h 114"/>
                <a:gd name="T84" fmla="*/ 117 w 154"/>
                <a:gd name="T85" fmla="*/ 102 h 114"/>
                <a:gd name="T86" fmla="*/ 124 w 154"/>
                <a:gd name="T87" fmla="*/ 75 h 114"/>
                <a:gd name="T88" fmla="*/ 78 w 154"/>
                <a:gd name="T89" fmla="*/ 99 h 114"/>
                <a:gd name="T90" fmla="*/ 65 w 154"/>
                <a:gd name="T91" fmla="*/ 94 h 114"/>
                <a:gd name="T92" fmla="*/ 62 w 154"/>
                <a:gd name="T93" fmla="*/ 88 h 114"/>
                <a:gd name="T94" fmla="*/ 59 w 154"/>
                <a:gd name="T95" fmla="*/ 87 h 114"/>
                <a:gd name="T96" fmla="*/ 62 w 154"/>
                <a:gd name="T97" fmla="*/ 80 h 114"/>
                <a:gd name="T98" fmla="*/ 74 w 154"/>
                <a:gd name="T99" fmla="*/ 93 h 114"/>
                <a:gd name="T100" fmla="*/ 94 w 154"/>
                <a:gd name="T101" fmla="*/ 91 h 114"/>
                <a:gd name="T102" fmla="*/ 130 w 154"/>
                <a:gd name="T103" fmla="*/ 70 h 114"/>
                <a:gd name="T104" fmla="*/ 132 w 154"/>
                <a:gd name="T105" fmla="*/ 70 h 114"/>
                <a:gd name="T106" fmla="*/ 124 w 154"/>
                <a:gd name="T107" fmla="*/ 74 h 114"/>
                <a:gd name="T108" fmla="*/ 142 w 154"/>
                <a:gd name="T109" fmla="*/ 78 h 114"/>
                <a:gd name="T110" fmla="*/ 144 w 154"/>
                <a:gd name="T111" fmla="*/ 1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4" h="114">
                  <a:moveTo>
                    <a:pt x="57" y="68"/>
                  </a:moveTo>
                  <a:cubicBezTo>
                    <a:pt x="56" y="68"/>
                    <a:pt x="55" y="67"/>
                    <a:pt x="55" y="67"/>
                  </a:cubicBezTo>
                  <a:cubicBezTo>
                    <a:pt x="54" y="67"/>
                    <a:pt x="54" y="66"/>
                    <a:pt x="54" y="65"/>
                  </a:cubicBezTo>
                  <a:cubicBezTo>
                    <a:pt x="55" y="64"/>
                    <a:pt x="56" y="63"/>
                    <a:pt x="58" y="62"/>
                  </a:cubicBezTo>
                  <a:cubicBezTo>
                    <a:pt x="58" y="62"/>
                    <a:pt x="58" y="62"/>
                    <a:pt x="59" y="62"/>
                  </a:cubicBezTo>
                  <a:cubicBezTo>
                    <a:pt x="59" y="62"/>
                    <a:pt x="59" y="63"/>
                    <a:pt x="59" y="63"/>
                  </a:cubicBezTo>
                  <a:cubicBezTo>
                    <a:pt x="60" y="63"/>
                    <a:pt x="60" y="63"/>
                    <a:pt x="61" y="63"/>
                  </a:cubicBezTo>
                  <a:cubicBezTo>
                    <a:pt x="62" y="63"/>
                    <a:pt x="62" y="65"/>
                    <a:pt x="61" y="65"/>
                  </a:cubicBezTo>
                  <a:cubicBezTo>
                    <a:pt x="60" y="67"/>
                    <a:pt x="59" y="68"/>
                    <a:pt x="57" y="68"/>
                  </a:cubicBezTo>
                  <a:moveTo>
                    <a:pt x="83" y="90"/>
                  </a:moveTo>
                  <a:cubicBezTo>
                    <a:pt x="83" y="90"/>
                    <a:pt x="82" y="90"/>
                    <a:pt x="82" y="90"/>
                  </a:cubicBezTo>
                  <a:cubicBezTo>
                    <a:pt x="77" y="90"/>
                    <a:pt x="68" y="87"/>
                    <a:pt x="69" y="81"/>
                  </a:cubicBezTo>
                  <a:cubicBezTo>
                    <a:pt x="70" y="75"/>
                    <a:pt x="74" y="76"/>
                    <a:pt x="79" y="75"/>
                  </a:cubicBezTo>
                  <a:cubicBezTo>
                    <a:pt x="89" y="74"/>
                    <a:pt x="94" y="64"/>
                    <a:pt x="102" y="60"/>
                  </a:cubicBezTo>
                  <a:cubicBezTo>
                    <a:pt x="104" y="59"/>
                    <a:pt x="107" y="58"/>
                    <a:pt x="110" y="58"/>
                  </a:cubicBezTo>
                  <a:cubicBezTo>
                    <a:pt x="114" y="58"/>
                    <a:pt x="117" y="59"/>
                    <a:pt x="119" y="61"/>
                  </a:cubicBezTo>
                  <a:cubicBezTo>
                    <a:pt x="126" y="68"/>
                    <a:pt x="110" y="72"/>
                    <a:pt x="107" y="74"/>
                  </a:cubicBezTo>
                  <a:cubicBezTo>
                    <a:pt x="103" y="77"/>
                    <a:pt x="98" y="83"/>
                    <a:pt x="93" y="86"/>
                  </a:cubicBezTo>
                  <a:cubicBezTo>
                    <a:pt x="91" y="89"/>
                    <a:pt x="87" y="90"/>
                    <a:pt x="83" y="90"/>
                  </a:cubicBezTo>
                  <a:moveTo>
                    <a:pt x="48" y="93"/>
                  </a:moveTo>
                  <a:cubicBezTo>
                    <a:pt x="43" y="93"/>
                    <a:pt x="36" y="86"/>
                    <a:pt x="34" y="83"/>
                  </a:cubicBezTo>
                  <a:cubicBezTo>
                    <a:pt x="29" y="78"/>
                    <a:pt x="24" y="78"/>
                    <a:pt x="19" y="74"/>
                  </a:cubicBezTo>
                  <a:cubicBezTo>
                    <a:pt x="14" y="71"/>
                    <a:pt x="14" y="66"/>
                    <a:pt x="15" y="61"/>
                  </a:cubicBezTo>
                  <a:cubicBezTo>
                    <a:pt x="15" y="61"/>
                    <a:pt x="15" y="61"/>
                    <a:pt x="15" y="61"/>
                  </a:cubicBezTo>
                  <a:cubicBezTo>
                    <a:pt x="16" y="59"/>
                    <a:pt x="17" y="56"/>
                    <a:pt x="19" y="56"/>
                  </a:cubicBezTo>
                  <a:cubicBezTo>
                    <a:pt x="19" y="56"/>
                    <a:pt x="20" y="57"/>
                    <a:pt x="20" y="57"/>
                  </a:cubicBezTo>
                  <a:cubicBezTo>
                    <a:pt x="24" y="58"/>
                    <a:pt x="23" y="61"/>
                    <a:pt x="25" y="63"/>
                  </a:cubicBezTo>
                  <a:cubicBezTo>
                    <a:pt x="28" y="66"/>
                    <a:pt x="31" y="67"/>
                    <a:pt x="34" y="69"/>
                  </a:cubicBezTo>
                  <a:cubicBezTo>
                    <a:pt x="43" y="72"/>
                    <a:pt x="58" y="79"/>
                    <a:pt x="52" y="90"/>
                  </a:cubicBezTo>
                  <a:cubicBezTo>
                    <a:pt x="51" y="92"/>
                    <a:pt x="50" y="93"/>
                    <a:pt x="48" y="93"/>
                  </a:cubicBezTo>
                  <a:moveTo>
                    <a:pt x="80" y="64"/>
                  </a:moveTo>
                  <a:cubicBezTo>
                    <a:pt x="79" y="64"/>
                    <a:pt x="79" y="64"/>
                    <a:pt x="78" y="64"/>
                  </a:cubicBezTo>
                  <a:cubicBezTo>
                    <a:pt x="76" y="63"/>
                    <a:pt x="76" y="62"/>
                    <a:pt x="76" y="60"/>
                  </a:cubicBezTo>
                  <a:cubicBezTo>
                    <a:pt x="77" y="56"/>
                    <a:pt x="81" y="52"/>
                    <a:pt x="84" y="48"/>
                  </a:cubicBezTo>
                  <a:cubicBezTo>
                    <a:pt x="84" y="48"/>
                    <a:pt x="85" y="48"/>
                    <a:pt x="85" y="48"/>
                  </a:cubicBezTo>
                  <a:cubicBezTo>
                    <a:pt x="86" y="48"/>
                    <a:pt x="87" y="48"/>
                    <a:pt x="87" y="49"/>
                  </a:cubicBezTo>
                  <a:cubicBezTo>
                    <a:pt x="89" y="49"/>
                    <a:pt x="90" y="52"/>
                    <a:pt x="90" y="53"/>
                  </a:cubicBezTo>
                  <a:cubicBezTo>
                    <a:pt x="89" y="56"/>
                    <a:pt x="88" y="59"/>
                    <a:pt x="86" y="61"/>
                  </a:cubicBezTo>
                  <a:cubicBezTo>
                    <a:pt x="84" y="63"/>
                    <a:pt x="82" y="64"/>
                    <a:pt x="80" y="64"/>
                  </a:cubicBezTo>
                  <a:moveTo>
                    <a:pt x="124" y="53"/>
                  </a:moveTo>
                  <a:cubicBezTo>
                    <a:pt x="122" y="53"/>
                    <a:pt x="120" y="52"/>
                    <a:pt x="118" y="51"/>
                  </a:cubicBezTo>
                  <a:cubicBezTo>
                    <a:pt x="114" y="50"/>
                    <a:pt x="110" y="51"/>
                    <a:pt x="107" y="50"/>
                  </a:cubicBezTo>
                  <a:cubicBezTo>
                    <a:pt x="105" y="50"/>
                    <a:pt x="106" y="49"/>
                    <a:pt x="106" y="48"/>
                  </a:cubicBezTo>
                  <a:cubicBezTo>
                    <a:pt x="109" y="44"/>
                    <a:pt x="114" y="43"/>
                    <a:pt x="119" y="42"/>
                  </a:cubicBezTo>
                  <a:cubicBezTo>
                    <a:pt x="121" y="41"/>
                    <a:pt x="124" y="41"/>
                    <a:pt x="126" y="41"/>
                  </a:cubicBezTo>
                  <a:cubicBezTo>
                    <a:pt x="129" y="41"/>
                    <a:pt x="131" y="42"/>
                    <a:pt x="131" y="44"/>
                  </a:cubicBezTo>
                  <a:cubicBezTo>
                    <a:pt x="131" y="48"/>
                    <a:pt x="128" y="52"/>
                    <a:pt x="124" y="53"/>
                  </a:cubicBezTo>
                  <a:cubicBezTo>
                    <a:pt x="124" y="53"/>
                    <a:pt x="124" y="53"/>
                    <a:pt x="124" y="53"/>
                  </a:cubicBezTo>
                  <a:moveTo>
                    <a:pt x="95" y="46"/>
                  </a:moveTo>
                  <a:cubicBezTo>
                    <a:pt x="94" y="46"/>
                    <a:pt x="92" y="44"/>
                    <a:pt x="92" y="43"/>
                  </a:cubicBezTo>
                  <a:cubicBezTo>
                    <a:pt x="91" y="41"/>
                    <a:pt x="92" y="38"/>
                    <a:pt x="93" y="36"/>
                  </a:cubicBezTo>
                  <a:cubicBezTo>
                    <a:pt x="94" y="28"/>
                    <a:pt x="102" y="22"/>
                    <a:pt x="110" y="20"/>
                  </a:cubicBezTo>
                  <a:cubicBezTo>
                    <a:pt x="113" y="19"/>
                    <a:pt x="116" y="18"/>
                    <a:pt x="119" y="18"/>
                  </a:cubicBezTo>
                  <a:cubicBezTo>
                    <a:pt x="121" y="18"/>
                    <a:pt x="124" y="19"/>
                    <a:pt x="126" y="20"/>
                  </a:cubicBezTo>
                  <a:cubicBezTo>
                    <a:pt x="129" y="21"/>
                    <a:pt x="133" y="24"/>
                    <a:pt x="132" y="28"/>
                  </a:cubicBezTo>
                  <a:cubicBezTo>
                    <a:pt x="129" y="37"/>
                    <a:pt x="114" y="38"/>
                    <a:pt x="106" y="41"/>
                  </a:cubicBezTo>
                  <a:cubicBezTo>
                    <a:pt x="102" y="42"/>
                    <a:pt x="99" y="44"/>
                    <a:pt x="96" y="46"/>
                  </a:cubicBezTo>
                  <a:cubicBezTo>
                    <a:pt x="95" y="46"/>
                    <a:pt x="95" y="46"/>
                    <a:pt x="95" y="46"/>
                  </a:cubicBezTo>
                  <a:moveTo>
                    <a:pt x="153" y="0"/>
                  </a:moveTo>
                  <a:cubicBezTo>
                    <a:pt x="146" y="5"/>
                    <a:pt x="141" y="13"/>
                    <a:pt x="139" y="22"/>
                  </a:cubicBezTo>
                  <a:cubicBezTo>
                    <a:pt x="139" y="23"/>
                    <a:pt x="139" y="23"/>
                    <a:pt x="139" y="23"/>
                  </a:cubicBezTo>
                  <a:cubicBezTo>
                    <a:pt x="139" y="23"/>
                    <a:pt x="139" y="23"/>
                    <a:pt x="139" y="23"/>
                  </a:cubicBezTo>
                  <a:cubicBezTo>
                    <a:pt x="139" y="26"/>
                    <a:pt x="140" y="29"/>
                    <a:pt x="140" y="32"/>
                  </a:cubicBezTo>
                  <a:cubicBezTo>
                    <a:pt x="140" y="33"/>
                    <a:pt x="140" y="34"/>
                    <a:pt x="140" y="35"/>
                  </a:cubicBezTo>
                  <a:cubicBezTo>
                    <a:pt x="139" y="36"/>
                    <a:pt x="139" y="36"/>
                    <a:pt x="139" y="36"/>
                  </a:cubicBezTo>
                  <a:cubicBezTo>
                    <a:pt x="139" y="37"/>
                    <a:pt x="139" y="38"/>
                    <a:pt x="138" y="38"/>
                  </a:cubicBezTo>
                  <a:cubicBezTo>
                    <a:pt x="137" y="40"/>
                    <a:pt x="136" y="43"/>
                    <a:pt x="135" y="45"/>
                  </a:cubicBezTo>
                  <a:cubicBezTo>
                    <a:pt x="134" y="46"/>
                    <a:pt x="134" y="46"/>
                    <a:pt x="134" y="47"/>
                  </a:cubicBezTo>
                  <a:cubicBezTo>
                    <a:pt x="134" y="48"/>
                    <a:pt x="135" y="49"/>
                    <a:pt x="136" y="50"/>
                  </a:cubicBezTo>
                  <a:cubicBezTo>
                    <a:pt x="137" y="51"/>
                    <a:pt x="138" y="51"/>
                    <a:pt x="138" y="52"/>
                  </a:cubicBezTo>
                  <a:cubicBezTo>
                    <a:pt x="139" y="53"/>
                    <a:pt x="140" y="54"/>
                    <a:pt x="140" y="55"/>
                  </a:cubicBezTo>
                  <a:cubicBezTo>
                    <a:pt x="140" y="56"/>
                    <a:pt x="140" y="57"/>
                    <a:pt x="140" y="58"/>
                  </a:cubicBezTo>
                  <a:cubicBezTo>
                    <a:pt x="140" y="58"/>
                    <a:pt x="140" y="58"/>
                    <a:pt x="140" y="58"/>
                  </a:cubicBezTo>
                  <a:cubicBezTo>
                    <a:pt x="140" y="58"/>
                    <a:pt x="140" y="58"/>
                    <a:pt x="140" y="58"/>
                  </a:cubicBezTo>
                  <a:cubicBezTo>
                    <a:pt x="140" y="56"/>
                    <a:pt x="139" y="55"/>
                    <a:pt x="138" y="54"/>
                  </a:cubicBezTo>
                  <a:cubicBezTo>
                    <a:pt x="137" y="53"/>
                    <a:pt x="135" y="52"/>
                    <a:pt x="134" y="51"/>
                  </a:cubicBezTo>
                  <a:cubicBezTo>
                    <a:pt x="133" y="50"/>
                    <a:pt x="133" y="49"/>
                    <a:pt x="133" y="48"/>
                  </a:cubicBezTo>
                  <a:cubicBezTo>
                    <a:pt x="133" y="50"/>
                    <a:pt x="132" y="51"/>
                    <a:pt x="132" y="53"/>
                  </a:cubicBezTo>
                  <a:cubicBezTo>
                    <a:pt x="132" y="58"/>
                    <a:pt x="134" y="59"/>
                    <a:pt x="136" y="62"/>
                  </a:cubicBezTo>
                  <a:cubicBezTo>
                    <a:pt x="136" y="62"/>
                    <a:pt x="136" y="62"/>
                    <a:pt x="136" y="62"/>
                  </a:cubicBezTo>
                  <a:cubicBezTo>
                    <a:pt x="136" y="62"/>
                    <a:pt x="136" y="62"/>
                    <a:pt x="136" y="62"/>
                  </a:cubicBezTo>
                  <a:cubicBezTo>
                    <a:pt x="132" y="60"/>
                    <a:pt x="131" y="56"/>
                    <a:pt x="131" y="52"/>
                  </a:cubicBezTo>
                  <a:cubicBezTo>
                    <a:pt x="131" y="52"/>
                    <a:pt x="131" y="52"/>
                    <a:pt x="131" y="52"/>
                  </a:cubicBezTo>
                  <a:cubicBezTo>
                    <a:pt x="131" y="52"/>
                    <a:pt x="131" y="52"/>
                    <a:pt x="131" y="52"/>
                  </a:cubicBezTo>
                  <a:cubicBezTo>
                    <a:pt x="131" y="50"/>
                    <a:pt x="132" y="48"/>
                    <a:pt x="133" y="46"/>
                  </a:cubicBezTo>
                  <a:cubicBezTo>
                    <a:pt x="135" y="41"/>
                    <a:pt x="138" y="36"/>
                    <a:pt x="138" y="32"/>
                  </a:cubicBezTo>
                  <a:cubicBezTo>
                    <a:pt x="138" y="32"/>
                    <a:pt x="138" y="32"/>
                    <a:pt x="138" y="32"/>
                  </a:cubicBezTo>
                  <a:cubicBezTo>
                    <a:pt x="138" y="28"/>
                    <a:pt x="137" y="25"/>
                    <a:pt x="135" y="22"/>
                  </a:cubicBezTo>
                  <a:cubicBezTo>
                    <a:pt x="135" y="22"/>
                    <a:pt x="135" y="22"/>
                    <a:pt x="135" y="22"/>
                  </a:cubicBezTo>
                  <a:cubicBezTo>
                    <a:pt x="135" y="22"/>
                    <a:pt x="135" y="22"/>
                    <a:pt x="135" y="22"/>
                  </a:cubicBezTo>
                  <a:cubicBezTo>
                    <a:pt x="135" y="22"/>
                    <a:pt x="135" y="22"/>
                    <a:pt x="135" y="21"/>
                  </a:cubicBezTo>
                  <a:cubicBezTo>
                    <a:pt x="135" y="21"/>
                    <a:pt x="135" y="21"/>
                    <a:pt x="135" y="21"/>
                  </a:cubicBezTo>
                  <a:cubicBezTo>
                    <a:pt x="135" y="21"/>
                    <a:pt x="135" y="21"/>
                    <a:pt x="135" y="21"/>
                  </a:cubicBezTo>
                  <a:cubicBezTo>
                    <a:pt x="131" y="16"/>
                    <a:pt x="125" y="14"/>
                    <a:pt x="118" y="14"/>
                  </a:cubicBezTo>
                  <a:cubicBezTo>
                    <a:pt x="118" y="14"/>
                    <a:pt x="118" y="14"/>
                    <a:pt x="118" y="14"/>
                  </a:cubicBezTo>
                  <a:cubicBezTo>
                    <a:pt x="118" y="14"/>
                    <a:pt x="118" y="14"/>
                    <a:pt x="118" y="14"/>
                  </a:cubicBezTo>
                  <a:cubicBezTo>
                    <a:pt x="118" y="14"/>
                    <a:pt x="118" y="14"/>
                    <a:pt x="118" y="14"/>
                  </a:cubicBezTo>
                  <a:cubicBezTo>
                    <a:pt x="118" y="14"/>
                    <a:pt x="118" y="14"/>
                    <a:pt x="118" y="14"/>
                  </a:cubicBezTo>
                  <a:cubicBezTo>
                    <a:pt x="118" y="14"/>
                    <a:pt x="118" y="14"/>
                    <a:pt x="118" y="14"/>
                  </a:cubicBezTo>
                  <a:cubicBezTo>
                    <a:pt x="108" y="15"/>
                    <a:pt x="100" y="20"/>
                    <a:pt x="94" y="28"/>
                  </a:cubicBezTo>
                  <a:cubicBezTo>
                    <a:pt x="93" y="29"/>
                    <a:pt x="92" y="30"/>
                    <a:pt x="91" y="31"/>
                  </a:cubicBezTo>
                  <a:cubicBezTo>
                    <a:pt x="90" y="33"/>
                    <a:pt x="89" y="34"/>
                    <a:pt x="89" y="37"/>
                  </a:cubicBezTo>
                  <a:cubicBezTo>
                    <a:pt x="89" y="37"/>
                    <a:pt x="89" y="38"/>
                    <a:pt x="89" y="39"/>
                  </a:cubicBezTo>
                  <a:cubicBezTo>
                    <a:pt x="89" y="41"/>
                    <a:pt x="89" y="43"/>
                    <a:pt x="90" y="45"/>
                  </a:cubicBezTo>
                  <a:cubicBezTo>
                    <a:pt x="90" y="45"/>
                    <a:pt x="90" y="45"/>
                    <a:pt x="90" y="45"/>
                  </a:cubicBezTo>
                  <a:cubicBezTo>
                    <a:pt x="90" y="45"/>
                    <a:pt x="90" y="45"/>
                    <a:pt x="90" y="45"/>
                  </a:cubicBezTo>
                  <a:cubicBezTo>
                    <a:pt x="90" y="45"/>
                    <a:pt x="90" y="45"/>
                    <a:pt x="90" y="45"/>
                  </a:cubicBezTo>
                  <a:cubicBezTo>
                    <a:pt x="88" y="43"/>
                    <a:pt x="88" y="40"/>
                    <a:pt x="88" y="38"/>
                  </a:cubicBezTo>
                  <a:cubicBezTo>
                    <a:pt x="88" y="37"/>
                    <a:pt x="88" y="36"/>
                    <a:pt x="88" y="36"/>
                  </a:cubicBezTo>
                  <a:cubicBezTo>
                    <a:pt x="88" y="35"/>
                    <a:pt x="88" y="35"/>
                    <a:pt x="88" y="34"/>
                  </a:cubicBezTo>
                  <a:cubicBezTo>
                    <a:pt x="87" y="36"/>
                    <a:pt x="86" y="37"/>
                    <a:pt x="85" y="39"/>
                  </a:cubicBezTo>
                  <a:cubicBezTo>
                    <a:pt x="85" y="39"/>
                    <a:pt x="84" y="40"/>
                    <a:pt x="84" y="40"/>
                  </a:cubicBezTo>
                  <a:cubicBezTo>
                    <a:pt x="84" y="40"/>
                    <a:pt x="84" y="40"/>
                    <a:pt x="84" y="40"/>
                  </a:cubicBezTo>
                  <a:cubicBezTo>
                    <a:pt x="81" y="46"/>
                    <a:pt x="80" y="53"/>
                    <a:pt x="74" y="58"/>
                  </a:cubicBezTo>
                  <a:cubicBezTo>
                    <a:pt x="73" y="58"/>
                    <a:pt x="73" y="59"/>
                    <a:pt x="72" y="59"/>
                  </a:cubicBezTo>
                  <a:cubicBezTo>
                    <a:pt x="70" y="61"/>
                    <a:pt x="68" y="63"/>
                    <a:pt x="68" y="66"/>
                  </a:cubicBezTo>
                  <a:cubicBezTo>
                    <a:pt x="68" y="66"/>
                    <a:pt x="68" y="66"/>
                    <a:pt x="68" y="66"/>
                  </a:cubicBezTo>
                  <a:cubicBezTo>
                    <a:pt x="68" y="65"/>
                    <a:pt x="68" y="65"/>
                    <a:pt x="68" y="64"/>
                  </a:cubicBezTo>
                  <a:cubicBezTo>
                    <a:pt x="68" y="63"/>
                    <a:pt x="68" y="61"/>
                    <a:pt x="69" y="60"/>
                  </a:cubicBezTo>
                  <a:cubicBezTo>
                    <a:pt x="69" y="60"/>
                    <a:pt x="69" y="60"/>
                    <a:pt x="69" y="60"/>
                  </a:cubicBezTo>
                  <a:cubicBezTo>
                    <a:pt x="69" y="60"/>
                    <a:pt x="69" y="61"/>
                    <a:pt x="68" y="61"/>
                  </a:cubicBezTo>
                  <a:cubicBezTo>
                    <a:pt x="67" y="61"/>
                    <a:pt x="65" y="62"/>
                    <a:pt x="63" y="62"/>
                  </a:cubicBezTo>
                  <a:cubicBezTo>
                    <a:pt x="63" y="62"/>
                    <a:pt x="63" y="62"/>
                    <a:pt x="63" y="62"/>
                  </a:cubicBezTo>
                  <a:cubicBezTo>
                    <a:pt x="63" y="62"/>
                    <a:pt x="63" y="62"/>
                    <a:pt x="63" y="62"/>
                  </a:cubicBezTo>
                  <a:cubicBezTo>
                    <a:pt x="63" y="62"/>
                    <a:pt x="63" y="62"/>
                    <a:pt x="63" y="62"/>
                  </a:cubicBezTo>
                  <a:cubicBezTo>
                    <a:pt x="63" y="62"/>
                    <a:pt x="63" y="62"/>
                    <a:pt x="63" y="62"/>
                  </a:cubicBezTo>
                  <a:cubicBezTo>
                    <a:pt x="61" y="61"/>
                    <a:pt x="58" y="61"/>
                    <a:pt x="57" y="60"/>
                  </a:cubicBezTo>
                  <a:cubicBezTo>
                    <a:pt x="57" y="60"/>
                    <a:pt x="57" y="60"/>
                    <a:pt x="57" y="60"/>
                  </a:cubicBezTo>
                  <a:cubicBezTo>
                    <a:pt x="57" y="60"/>
                    <a:pt x="57" y="60"/>
                    <a:pt x="57" y="60"/>
                  </a:cubicBezTo>
                  <a:cubicBezTo>
                    <a:pt x="57" y="60"/>
                    <a:pt x="57" y="60"/>
                    <a:pt x="57" y="60"/>
                  </a:cubicBezTo>
                  <a:cubicBezTo>
                    <a:pt x="57" y="59"/>
                    <a:pt x="57" y="59"/>
                    <a:pt x="57" y="59"/>
                  </a:cubicBezTo>
                  <a:cubicBezTo>
                    <a:pt x="58" y="60"/>
                    <a:pt x="60" y="61"/>
                    <a:pt x="62" y="61"/>
                  </a:cubicBezTo>
                  <a:cubicBezTo>
                    <a:pt x="62" y="61"/>
                    <a:pt x="62" y="61"/>
                    <a:pt x="62" y="61"/>
                  </a:cubicBezTo>
                  <a:cubicBezTo>
                    <a:pt x="62" y="61"/>
                    <a:pt x="62" y="61"/>
                    <a:pt x="62" y="61"/>
                  </a:cubicBezTo>
                  <a:cubicBezTo>
                    <a:pt x="69" y="61"/>
                    <a:pt x="75" y="55"/>
                    <a:pt x="78" y="50"/>
                  </a:cubicBezTo>
                  <a:cubicBezTo>
                    <a:pt x="78" y="50"/>
                    <a:pt x="78" y="50"/>
                    <a:pt x="78" y="50"/>
                  </a:cubicBezTo>
                  <a:cubicBezTo>
                    <a:pt x="78" y="50"/>
                    <a:pt x="79" y="50"/>
                    <a:pt x="79" y="49"/>
                  </a:cubicBezTo>
                  <a:cubicBezTo>
                    <a:pt x="79" y="49"/>
                    <a:pt x="79" y="49"/>
                    <a:pt x="79" y="49"/>
                  </a:cubicBezTo>
                  <a:cubicBezTo>
                    <a:pt x="80" y="47"/>
                    <a:pt x="81" y="45"/>
                    <a:pt x="82" y="43"/>
                  </a:cubicBezTo>
                  <a:cubicBezTo>
                    <a:pt x="86" y="35"/>
                    <a:pt x="92" y="26"/>
                    <a:pt x="100" y="20"/>
                  </a:cubicBezTo>
                  <a:cubicBezTo>
                    <a:pt x="96" y="21"/>
                    <a:pt x="92" y="22"/>
                    <a:pt x="88" y="25"/>
                  </a:cubicBezTo>
                  <a:cubicBezTo>
                    <a:pt x="85" y="28"/>
                    <a:pt x="80" y="33"/>
                    <a:pt x="80" y="37"/>
                  </a:cubicBezTo>
                  <a:cubicBezTo>
                    <a:pt x="80" y="37"/>
                    <a:pt x="80" y="38"/>
                    <a:pt x="80" y="38"/>
                  </a:cubicBezTo>
                  <a:cubicBezTo>
                    <a:pt x="80" y="38"/>
                    <a:pt x="80" y="38"/>
                    <a:pt x="80" y="38"/>
                  </a:cubicBezTo>
                  <a:cubicBezTo>
                    <a:pt x="80" y="38"/>
                    <a:pt x="80" y="38"/>
                    <a:pt x="80" y="38"/>
                  </a:cubicBezTo>
                  <a:cubicBezTo>
                    <a:pt x="80" y="38"/>
                    <a:pt x="80" y="38"/>
                    <a:pt x="80" y="38"/>
                  </a:cubicBezTo>
                  <a:cubicBezTo>
                    <a:pt x="80" y="38"/>
                    <a:pt x="80" y="37"/>
                    <a:pt x="80" y="36"/>
                  </a:cubicBezTo>
                  <a:cubicBezTo>
                    <a:pt x="80" y="34"/>
                    <a:pt x="81" y="32"/>
                    <a:pt x="82" y="30"/>
                  </a:cubicBezTo>
                  <a:cubicBezTo>
                    <a:pt x="78" y="34"/>
                    <a:pt x="72" y="36"/>
                    <a:pt x="67" y="38"/>
                  </a:cubicBezTo>
                  <a:cubicBezTo>
                    <a:pt x="65" y="38"/>
                    <a:pt x="62" y="39"/>
                    <a:pt x="60" y="39"/>
                  </a:cubicBezTo>
                  <a:cubicBezTo>
                    <a:pt x="61" y="39"/>
                    <a:pt x="62" y="40"/>
                    <a:pt x="63" y="40"/>
                  </a:cubicBezTo>
                  <a:cubicBezTo>
                    <a:pt x="65" y="41"/>
                    <a:pt x="67" y="42"/>
                    <a:pt x="68" y="44"/>
                  </a:cubicBezTo>
                  <a:cubicBezTo>
                    <a:pt x="68" y="44"/>
                    <a:pt x="68" y="44"/>
                    <a:pt x="68" y="44"/>
                  </a:cubicBezTo>
                  <a:cubicBezTo>
                    <a:pt x="68" y="44"/>
                    <a:pt x="68" y="44"/>
                    <a:pt x="68" y="44"/>
                  </a:cubicBezTo>
                  <a:cubicBezTo>
                    <a:pt x="68" y="45"/>
                    <a:pt x="68" y="45"/>
                    <a:pt x="68" y="45"/>
                  </a:cubicBezTo>
                  <a:cubicBezTo>
                    <a:pt x="67" y="44"/>
                    <a:pt x="67" y="43"/>
                    <a:pt x="66" y="42"/>
                  </a:cubicBezTo>
                  <a:cubicBezTo>
                    <a:pt x="65" y="42"/>
                    <a:pt x="63" y="41"/>
                    <a:pt x="62" y="41"/>
                  </a:cubicBezTo>
                  <a:cubicBezTo>
                    <a:pt x="62" y="41"/>
                    <a:pt x="62" y="41"/>
                    <a:pt x="61" y="41"/>
                  </a:cubicBezTo>
                  <a:cubicBezTo>
                    <a:pt x="59" y="40"/>
                    <a:pt x="57" y="40"/>
                    <a:pt x="55" y="40"/>
                  </a:cubicBezTo>
                  <a:cubicBezTo>
                    <a:pt x="55" y="40"/>
                    <a:pt x="55" y="40"/>
                    <a:pt x="55" y="40"/>
                  </a:cubicBezTo>
                  <a:cubicBezTo>
                    <a:pt x="55" y="40"/>
                    <a:pt x="55" y="40"/>
                    <a:pt x="55" y="40"/>
                  </a:cubicBezTo>
                  <a:cubicBezTo>
                    <a:pt x="55" y="40"/>
                    <a:pt x="54" y="40"/>
                    <a:pt x="54" y="40"/>
                  </a:cubicBezTo>
                  <a:cubicBezTo>
                    <a:pt x="54" y="40"/>
                    <a:pt x="54" y="40"/>
                    <a:pt x="54" y="40"/>
                  </a:cubicBezTo>
                  <a:cubicBezTo>
                    <a:pt x="54" y="40"/>
                    <a:pt x="54" y="40"/>
                    <a:pt x="54" y="40"/>
                  </a:cubicBezTo>
                  <a:cubicBezTo>
                    <a:pt x="54" y="40"/>
                    <a:pt x="54" y="40"/>
                    <a:pt x="54" y="40"/>
                  </a:cubicBezTo>
                  <a:cubicBezTo>
                    <a:pt x="54" y="40"/>
                    <a:pt x="54" y="40"/>
                    <a:pt x="53" y="40"/>
                  </a:cubicBezTo>
                  <a:cubicBezTo>
                    <a:pt x="52" y="40"/>
                    <a:pt x="50" y="40"/>
                    <a:pt x="48" y="40"/>
                  </a:cubicBezTo>
                  <a:cubicBezTo>
                    <a:pt x="48" y="40"/>
                    <a:pt x="48" y="40"/>
                    <a:pt x="48" y="40"/>
                  </a:cubicBezTo>
                  <a:cubicBezTo>
                    <a:pt x="48" y="40"/>
                    <a:pt x="48" y="40"/>
                    <a:pt x="48" y="40"/>
                  </a:cubicBezTo>
                  <a:cubicBezTo>
                    <a:pt x="48" y="40"/>
                    <a:pt x="48" y="40"/>
                    <a:pt x="48" y="40"/>
                  </a:cubicBezTo>
                  <a:cubicBezTo>
                    <a:pt x="48" y="40"/>
                    <a:pt x="48" y="40"/>
                    <a:pt x="48" y="40"/>
                  </a:cubicBezTo>
                  <a:cubicBezTo>
                    <a:pt x="44" y="40"/>
                    <a:pt x="40" y="40"/>
                    <a:pt x="36" y="39"/>
                  </a:cubicBezTo>
                  <a:cubicBezTo>
                    <a:pt x="36" y="39"/>
                    <a:pt x="36" y="39"/>
                    <a:pt x="36" y="39"/>
                  </a:cubicBezTo>
                  <a:cubicBezTo>
                    <a:pt x="32" y="38"/>
                    <a:pt x="25" y="35"/>
                    <a:pt x="19" y="33"/>
                  </a:cubicBezTo>
                  <a:cubicBezTo>
                    <a:pt x="18" y="33"/>
                    <a:pt x="17" y="33"/>
                    <a:pt x="16" y="32"/>
                  </a:cubicBezTo>
                  <a:cubicBezTo>
                    <a:pt x="15" y="32"/>
                    <a:pt x="15" y="32"/>
                    <a:pt x="15" y="32"/>
                  </a:cubicBezTo>
                  <a:cubicBezTo>
                    <a:pt x="14" y="32"/>
                    <a:pt x="14" y="32"/>
                    <a:pt x="13" y="32"/>
                  </a:cubicBezTo>
                  <a:cubicBezTo>
                    <a:pt x="13" y="32"/>
                    <a:pt x="13" y="32"/>
                    <a:pt x="13" y="32"/>
                  </a:cubicBezTo>
                  <a:cubicBezTo>
                    <a:pt x="12" y="31"/>
                    <a:pt x="12" y="31"/>
                    <a:pt x="11" y="31"/>
                  </a:cubicBezTo>
                  <a:cubicBezTo>
                    <a:pt x="11" y="31"/>
                    <a:pt x="10" y="31"/>
                    <a:pt x="10" y="31"/>
                  </a:cubicBezTo>
                  <a:cubicBezTo>
                    <a:pt x="9" y="31"/>
                    <a:pt x="8" y="31"/>
                    <a:pt x="7" y="30"/>
                  </a:cubicBezTo>
                  <a:cubicBezTo>
                    <a:pt x="6" y="30"/>
                    <a:pt x="5" y="30"/>
                    <a:pt x="5" y="30"/>
                  </a:cubicBezTo>
                  <a:cubicBezTo>
                    <a:pt x="5" y="30"/>
                    <a:pt x="5" y="30"/>
                    <a:pt x="5" y="30"/>
                  </a:cubicBezTo>
                  <a:cubicBezTo>
                    <a:pt x="4" y="30"/>
                    <a:pt x="4" y="30"/>
                    <a:pt x="4" y="30"/>
                  </a:cubicBezTo>
                  <a:cubicBezTo>
                    <a:pt x="4" y="32"/>
                    <a:pt x="3" y="33"/>
                    <a:pt x="3" y="34"/>
                  </a:cubicBezTo>
                  <a:cubicBezTo>
                    <a:pt x="4" y="34"/>
                    <a:pt x="6" y="34"/>
                    <a:pt x="8" y="34"/>
                  </a:cubicBezTo>
                  <a:cubicBezTo>
                    <a:pt x="9" y="34"/>
                    <a:pt x="11" y="34"/>
                    <a:pt x="12" y="34"/>
                  </a:cubicBezTo>
                  <a:cubicBezTo>
                    <a:pt x="18" y="35"/>
                    <a:pt x="25" y="36"/>
                    <a:pt x="30" y="40"/>
                  </a:cubicBezTo>
                  <a:cubicBezTo>
                    <a:pt x="35" y="42"/>
                    <a:pt x="39" y="43"/>
                    <a:pt x="44" y="43"/>
                  </a:cubicBezTo>
                  <a:cubicBezTo>
                    <a:pt x="46" y="43"/>
                    <a:pt x="48" y="43"/>
                    <a:pt x="50" y="42"/>
                  </a:cubicBezTo>
                  <a:cubicBezTo>
                    <a:pt x="52" y="42"/>
                    <a:pt x="54" y="42"/>
                    <a:pt x="57" y="42"/>
                  </a:cubicBezTo>
                  <a:cubicBezTo>
                    <a:pt x="57" y="42"/>
                    <a:pt x="58" y="42"/>
                    <a:pt x="58" y="42"/>
                  </a:cubicBezTo>
                  <a:cubicBezTo>
                    <a:pt x="59" y="42"/>
                    <a:pt x="59" y="42"/>
                    <a:pt x="59" y="42"/>
                  </a:cubicBezTo>
                  <a:cubicBezTo>
                    <a:pt x="59" y="42"/>
                    <a:pt x="59" y="42"/>
                    <a:pt x="60" y="42"/>
                  </a:cubicBezTo>
                  <a:cubicBezTo>
                    <a:pt x="60" y="42"/>
                    <a:pt x="60" y="42"/>
                    <a:pt x="60" y="42"/>
                  </a:cubicBezTo>
                  <a:cubicBezTo>
                    <a:pt x="62" y="42"/>
                    <a:pt x="64" y="44"/>
                    <a:pt x="65" y="45"/>
                  </a:cubicBezTo>
                  <a:cubicBezTo>
                    <a:pt x="67" y="47"/>
                    <a:pt x="69" y="49"/>
                    <a:pt x="68" y="52"/>
                  </a:cubicBezTo>
                  <a:cubicBezTo>
                    <a:pt x="66" y="56"/>
                    <a:pt x="63" y="58"/>
                    <a:pt x="59" y="58"/>
                  </a:cubicBezTo>
                  <a:cubicBezTo>
                    <a:pt x="59" y="58"/>
                    <a:pt x="59" y="58"/>
                    <a:pt x="59" y="58"/>
                  </a:cubicBezTo>
                  <a:cubicBezTo>
                    <a:pt x="57" y="58"/>
                    <a:pt x="56" y="58"/>
                    <a:pt x="55" y="58"/>
                  </a:cubicBezTo>
                  <a:cubicBezTo>
                    <a:pt x="54" y="58"/>
                    <a:pt x="52" y="58"/>
                    <a:pt x="51" y="58"/>
                  </a:cubicBezTo>
                  <a:cubicBezTo>
                    <a:pt x="50" y="58"/>
                    <a:pt x="50" y="58"/>
                    <a:pt x="49" y="58"/>
                  </a:cubicBezTo>
                  <a:cubicBezTo>
                    <a:pt x="46" y="58"/>
                    <a:pt x="43" y="59"/>
                    <a:pt x="40" y="59"/>
                  </a:cubicBezTo>
                  <a:cubicBezTo>
                    <a:pt x="40" y="59"/>
                    <a:pt x="40" y="59"/>
                    <a:pt x="40" y="58"/>
                  </a:cubicBezTo>
                  <a:cubicBezTo>
                    <a:pt x="35" y="58"/>
                    <a:pt x="30" y="58"/>
                    <a:pt x="27" y="53"/>
                  </a:cubicBezTo>
                  <a:cubicBezTo>
                    <a:pt x="27" y="53"/>
                    <a:pt x="27" y="53"/>
                    <a:pt x="27" y="53"/>
                  </a:cubicBezTo>
                  <a:cubicBezTo>
                    <a:pt x="23" y="50"/>
                    <a:pt x="20" y="46"/>
                    <a:pt x="16" y="44"/>
                  </a:cubicBezTo>
                  <a:cubicBezTo>
                    <a:pt x="14" y="43"/>
                    <a:pt x="12" y="43"/>
                    <a:pt x="11" y="43"/>
                  </a:cubicBezTo>
                  <a:cubicBezTo>
                    <a:pt x="9" y="43"/>
                    <a:pt x="8" y="43"/>
                    <a:pt x="6" y="44"/>
                  </a:cubicBezTo>
                  <a:cubicBezTo>
                    <a:pt x="5" y="44"/>
                    <a:pt x="3" y="44"/>
                    <a:pt x="2" y="44"/>
                  </a:cubicBezTo>
                  <a:cubicBezTo>
                    <a:pt x="1" y="44"/>
                    <a:pt x="1" y="44"/>
                    <a:pt x="0" y="44"/>
                  </a:cubicBezTo>
                  <a:cubicBezTo>
                    <a:pt x="0" y="46"/>
                    <a:pt x="0" y="47"/>
                    <a:pt x="0" y="49"/>
                  </a:cubicBezTo>
                  <a:cubicBezTo>
                    <a:pt x="0" y="49"/>
                    <a:pt x="0" y="49"/>
                    <a:pt x="1" y="49"/>
                  </a:cubicBezTo>
                  <a:cubicBezTo>
                    <a:pt x="3" y="48"/>
                    <a:pt x="6"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10" y="47"/>
                    <a:pt x="10" y="47"/>
                  </a:cubicBezTo>
                  <a:cubicBezTo>
                    <a:pt x="14" y="47"/>
                    <a:pt x="17" y="48"/>
                    <a:pt x="20" y="51"/>
                  </a:cubicBezTo>
                  <a:cubicBezTo>
                    <a:pt x="26" y="58"/>
                    <a:pt x="33" y="63"/>
                    <a:pt x="42" y="66"/>
                  </a:cubicBezTo>
                  <a:cubicBezTo>
                    <a:pt x="44" y="67"/>
                    <a:pt x="46" y="67"/>
                    <a:pt x="48" y="68"/>
                  </a:cubicBezTo>
                  <a:cubicBezTo>
                    <a:pt x="52" y="71"/>
                    <a:pt x="58" y="72"/>
                    <a:pt x="63" y="72"/>
                  </a:cubicBezTo>
                  <a:cubicBezTo>
                    <a:pt x="63" y="72"/>
                    <a:pt x="63" y="72"/>
                    <a:pt x="63" y="72"/>
                  </a:cubicBezTo>
                  <a:cubicBezTo>
                    <a:pt x="63" y="72"/>
                    <a:pt x="63" y="72"/>
                    <a:pt x="63" y="72"/>
                  </a:cubicBezTo>
                  <a:cubicBezTo>
                    <a:pt x="68" y="72"/>
                    <a:pt x="73" y="71"/>
                    <a:pt x="77" y="70"/>
                  </a:cubicBezTo>
                  <a:cubicBezTo>
                    <a:pt x="77" y="70"/>
                    <a:pt x="77" y="70"/>
                    <a:pt x="77" y="70"/>
                  </a:cubicBezTo>
                  <a:cubicBezTo>
                    <a:pt x="77" y="70"/>
                    <a:pt x="78" y="70"/>
                    <a:pt x="78" y="70"/>
                  </a:cubicBezTo>
                  <a:cubicBezTo>
                    <a:pt x="78" y="70"/>
                    <a:pt x="78" y="70"/>
                    <a:pt x="78" y="70"/>
                  </a:cubicBezTo>
                  <a:cubicBezTo>
                    <a:pt x="81" y="69"/>
                    <a:pt x="83" y="68"/>
                    <a:pt x="85" y="66"/>
                  </a:cubicBezTo>
                  <a:cubicBezTo>
                    <a:pt x="88" y="64"/>
                    <a:pt x="91" y="62"/>
                    <a:pt x="92" y="59"/>
                  </a:cubicBezTo>
                  <a:cubicBezTo>
                    <a:pt x="94" y="56"/>
                    <a:pt x="96" y="53"/>
                    <a:pt x="98" y="50"/>
                  </a:cubicBezTo>
                  <a:cubicBezTo>
                    <a:pt x="99" y="49"/>
                    <a:pt x="100" y="48"/>
                    <a:pt x="100" y="47"/>
                  </a:cubicBezTo>
                  <a:cubicBezTo>
                    <a:pt x="101" y="47"/>
                    <a:pt x="101" y="47"/>
                    <a:pt x="101" y="47"/>
                  </a:cubicBezTo>
                  <a:cubicBezTo>
                    <a:pt x="102" y="46"/>
                    <a:pt x="103" y="45"/>
                    <a:pt x="104" y="44"/>
                  </a:cubicBezTo>
                  <a:cubicBezTo>
                    <a:pt x="108" y="43"/>
                    <a:pt x="113" y="42"/>
                    <a:pt x="118" y="40"/>
                  </a:cubicBezTo>
                  <a:cubicBezTo>
                    <a:pt x="118" y="40"/>
                    <a:pt x="119" y="39"/>
                    <a:pt x="120" y="39"/>
                  </a:cubicBezTo>
                  <a:cubicBezTo>
                    <a:pt x="120" y="39"/>
                    <a:pt x="120" y="39"/>
                    <a:pt x="120" y="39"/>
                  </a:cubicBezTo>
                  <a:cubicBezTo>
                    <a:pt x="120" y="39"/>
                    <a:pt x="120" y="39"/>
                    <a:pt x="120" y="39"/>
                  </a:cubicBezTo>
                  <a:cubicBezTo>
                    <a:pt x="114" y="42"/>
                    <a:pt x="107" y="43"/>
                    <a:pt x="103" y="47"/>
                  </a:cubicBezTo>
                  <a:cubicBezTo>
                    <a:pt x="100" y="49"/>
                    <a:pt x="98" y="53"/>
                    <a:pt x="96" y="57"/>
                  </a:cubicBezTo>
                  <a:cubicBezTo>
                    <a:pt x="99" y="56"/>
                    <a:pt x="101" y="54"/>
                    <a:pt x="104" y="53"/>
                  </a:cubicBezTo>
                  <a:cubicBezTo>
                    <a:pt x="104" y="53"/>
                    <a:pt x="104" y="53"/>
                    <a:pt x="104" y="53"/>
                  </a:cubicBezTo>
                  <a:cubicBezTo>
                    <a:pt x="105" y="53"/>
                    <a:pt x="106" y="53"/>
                    <a:pt x="108" y="53"/>
                  </a:cubicBezTo>
                  <a:cubicBezTo>
                    <a:pt x="108" y="53"/>
                    <a:pt x="108" y="53"/>
                    <a:pt x="108" y="53"/>
                  </a:cubicBezTo>
                  <a:cubicBezTo>
                    <a:pt x="108" y="53"/>
                    <a:pt x="108" y="53"/>
                    <a:pt x="108" y="53"/>
                  </a:cubicBezTo>
                  <a:cubicBezTo>
                    <a:pt x="108" y="53"/>
                    <a:pt x="108" y="53"/>
                    <a:pt x="108" y="53"/>
                  </a:cubicBezTo>
                  <a:cubicBezTo>
                    <a:pt x="108" y="53"/>
                    <a:pt x="108" y="53"/>
                    <a:pt x="108" y="53"/>
                  </a:cubicBezTo>
                  <a:cubicBezTo>
                    <a:pt x="112" y="53"/>
                    <a:pt x="115" y="56"/>
                    <a:pt x="119" y="58"/>
                  </a:cubicBezTo>
                  <a:cubicBezTo>
                    <a:pt x="119" y="58"/>
                    <a:pt x="119" y="58"/>
                    <a:pt x="119" y="58"/>
                  </a:cubicBezTo>
                  <a:cubicBezTo>
                    <a:pt x="119" y="58"/>
                    <a:pt x="119" y="58"/>
                    <a:pt x="119" y="58"/>
                  </a:cubicBezTo>
                  <a:cubicBezTo>
                    <a:pt x="119" y="58"/>
                    <a:pt x="119" y="58"/>
                    <a:pt x="119" y="58"/>
                  </a:cubicBezTo>
                  <a:cubicBezTo>
                    <a:pt x="119" y="58"/>
                    <a:pt x="118" y="58"/>
                    <a:pt x="118" y="58"/>
                  </a:cubicBezTo>
                  <a:cubicBezTo>
                    <a:pt x="118" y="58"/>
                    <a:pt x="118" y="58"/>
                    <a:pt x="118" y="58"/>
                  </a:cubicBezTo>
                  <a:cubicBezTo>
                    <a:pt x="118" y="58"/>
                    <a:pt x="118" y="58"/>
                    <a:pt x="117" y="58"/>
                  </a:cubicBezTo>
                  <a:cubicBezTo>
                    <a:pt x="114" y="56"/>
                    <a:pt x="111" y="54"/>
                    <a:pt x="108" y="54"/>
                  </a:cubicBezTo>
                  <a:cubicBezTo>
                    <a:pt x="108" y="54"/>
                    <a:pt x="108" y="54"/>
                    <a:pt x="108" y="54"/>
                  </a:cubicBezTo>
                  <a:cubicBezTo>
                    <a:pt x="108" y="54"/>
                    <a:pt x="108" y="54"/>
                    <a:pt x="108" y="54"/>
                  </a:cubicBezTo>
                  <a:cubicBezTo>
                    <a:pt x="106" y="54"/>
                    <a:pt x="103" y="55"/>
                    <a:pt x="101" y="56"/>
                  </a:cubicBezTo>
                  <a:cubicBezTo>
                    <a:pt x="101" y="56"/>
                    <a:pt x="101" y="56"/>
                    <a:pt x="101" y="56"/>
                  </a:cubicBezTo>
                  <a:cubicBezTo>
                    <a:pt x="101" y="56"/>
                    <a:pt x="101" y="56"/>
                    <a:pt x="101" y="56"/>
                  </a:cubicBezTo>
                  <a:cubicBezTo>
                    <a:pt x="99" y="57"/>
                    <a:pt x="97" y="58"/>
                    <a:pt x="95" y="59"/>
                  </a:cubicBezTo>
                  <a:cubicBezTo>
                    <a:pt x="95" y="60"/>
                    <a:pt x="94" y="61"/>
                    <a:pt x="93" y="62"/>
                  </a:cubicBezTo>
                  <a:cubicBezTo>
                    <a:pt x="90" y="67"/>
                    <a:pt x="83" y="70"/>
                    <a:pt x="78" y="71"/>
                  </a:cubicBezTo>
                  <a:cubicBezTo>
                    <a:pt x="78" y="71"/>
                    <a:pt x="78" y="71"/>
                    <a:pt x="78" y="71"/>
                  </a:cubicBezTo>
                  <a:cubicBezTo>
                    <a:pt x="78" y="71"/>
                    <a:pt x="77" y="72"/>
                    <a:pt x="77" y="72"/>
                  </a:cubicBezTo>
                  <a:cubicBezTo>
                    <a:pt x="77" y="72"/>
                    <a:pt x="77" y="72"/>
                    <a:pt x="77" y="72"/>
                  </a:cubicBezTo>
                  <a:cubicBezTo>
                    <a:pt x="77" y="72"/>
                    <a:pt x="77" y="72"/>
                    <a:pt x="77" y="72"/>
                  </a:cubicBezTo>
                  <a:cubicBezTo>
                    <a:pt x="72" y="73"/>
                    <a:pt x="68" y="73"/>
                    <a:pt x="64" y="73"/>
                  </a:cubicBezTo>
                  <a:cubicBezTo>
                    <a:pt x="64" y="73"/>
                    <a:pt x="64" y="73"/>
                    <a:pt x="64" y="73"/>
                  </a:cubicBezTo>
                  <a:cubicBezTo>
                    <a:pt x="64" y="73"/>
                    <a:pt x="64" y="73"/>
                    <a:pt x="64" y="73"/>
                  </a:cubicBezTo>
                  <a:cubicBezTo>
                    <a:pt x="64" y="73"/>
                    <a:pt x="64" y="73"/>
                    <a:pt x="64" y="73"/>
                  </a:cubicBezTo>
                  <a:cubicBezTo>
                    <a:pt x="64" y="73"/>
                    <a:pt x="64" y="73"/>
                    <a:pt x="64" y="73"/>
                  </a:cubicBezTo>
                  <a:cubicBezTo>
                    <a:pt x="51" y="73"/>
                    <a:pt x="38" y="69"/>
                    <a:pt x="28" y="61"/>
                  </a:cubicBezTo>
                  <a:cubicBezTo>
                    <a:pt x="28" y="60"/>
                    <a:pt x="27" y="60"/>
                    <a:pt x="27" y="60"/>
                  </a:cubicBezTo>
                  <a:cubicBezTo>
                    <a:pt x="27" y="60"/>
                    <a:pt x="27" y="60"/>
                    <a:pt x="27" y="60"/>
                  </a:cubicBezTo>
                  <a:cubicBezTo>
                    <a:pt x="21" y="55"/>
                    <a:pt x="18" y="49"/>
                    <a:pt x="10" y="49"/>
                  </a:cubicBezTo>
                  <a:cubicBezTo>
                    <a:pt x="10" y="49"/>
                    <a:pt x="10" y="49"/>
                    <a:pt x="10" y="49"/>
                  </a:cubicBezTo>
                  <a:cubicBezTo>
                    <a:pt x="10" y="49"/>
                    <a:pt x="10" y="49"/>
                    <a:pt x="10" y="49"/>
                  </a:cubicBezTo>
                  <a:cubicBezTo>
                    <a:pt x="10" y="49"/>
                    <a:pt x="10" y="49"/>
                    <a:pt x="9" y="49"/>
                  </a:cubicBezTo>
                  <a:cubicBezTo>
                    <a:pt x="9" y="49"/>
                    <a:pt x="9" y="49"/>
                    <a:pt x="9" y="49"/>
                  </a:cubicBezTo>
                  <a:cubicBezTo>
                    <a:pt x="9" y="49"/>
                    <a:pt x="9" y="49"/>
                    <a:pt x="9" y="49"/>
                  </a:cubicBezTo>
                  <a:cubicBezTo>
                    <a:pt x="12" y="50"/>
                    <a:pt x="13" y="53"/>
                    <a:pt x="13" y="55"/>
                  </a:cubicBezTo>
                  <a:cubicBezTo>
                    <a:pt x="13" y="59"/>
                    <a:pt x="10" y="65"/>
                    <a:pt x="10" y="70"/>
                  </a:cubicBezTo>
                  <a:cubicBezTo>
                    <a:pt x="10" y="74"/>
                    <a:pt x="12" y="77"/>
                    <a:pt x="19" y="78"/>
                  </a:cubicBezTo>
                  <a:cubicBezTo>
                    <a:pt x="22" y="79"/>
                    <a:pt x="25" y="80"/>
                    <a:pt x="27" y="83"/>
                  </a:cubicBezTo>
                  <a:cubicBezTo>
                    <a:pt x="30" y="83"/>
                    <a:pt x="33" y="85"/>
                    <a:pt x="34" y="89"/>
                  </a:cubicBezTo>
                  <a:cubicBezTo>
                    <a:pt x="34" y="89"/>
                    <a:pt x="34" y="90"/>
                    <a:pt x="34" y="90"/>
                  </a:cubicBezTo>
                  <a:cubicBezTo>
                    <a:pt x="34" y="92"/>
                    <a:pt x="34" y="93"/>
                    <a:pt x="32" y="94"/>
                  </a:cubicBezTo>
                  <a:cubicBezTo>
                    <a:pt x="32" y="94"/>
                    <a:pt x="32" y="94"/>
                    <a:pt x="32" y="94"/>
                  </a:cubicBezTo>
                  <a:cubicBezTo>
                    <a:pt x="32" y="94"/>
                    <a:pt x="32" y="94"/>
                    <a:pt x="32" y="94"/>
                  </a:cubicBezTo>
                  <a:cubicBezTo>
                    <a:pt x="33" y="93"/>
                    <a:pt x="33" y="93"/>
                    <a:pt x="33" y="92"/>
                  </a:cubicBezTo>
                  <a:cubicBezTo>
                    <a:pt x="33" y="90"/>
                    <a:pt x="33" y="88"/>
                    <a:pt x="32" y="87"/>
                  </a:cubicBezTo>
                  <a:cubicBezTo>
                    <a:pt x="31" y="86"/>
                    <a:pt x="29" y="85"/>
                    <a:pt x="28" y="84"/>
                  </a:cubicBezTo>
                  <a:cubicBezTo>
                    <a:pt x="28" y="85"/>
                    <a:pt x="29" y="87"/>
                    <a:pt x="29" y="88"/>
                  </a:cubicBezTo>
                  <a:cubicBezTo>
                    <a:pt x="29" y="89"/>
                    <a:pt x="28" y="90"/>
                    <a:pt x="28" y="91"/>
                  </a:cubicBezTo>
                  <a:cubicBezTo>
                    <a:pt x="28" y="91"/>
                    <a:pt x="28" y="92"/>
                    <a:pt x="27" y="92"/>
                  </a:cubicBezTo>
                  <a:cubicBezTo>
                    <a:pt x="27" y="92"/>
                    <a:pt x="27" y="92"/>
                    <a:pt x="27" y="92"/>
                  </a:cubicBezTo>
                  <a:cubicBezTo>
                    <a:pt x="27" y="93"/>
                    <a:pt x="27" y="94"/>
                    <a:pt x="27" y="96"/>
                  </a:cubicBezTo>
                  <a:cubicBezTo>
                    <a:pt x="26" y="99"/>
                    <a:pt x="22" y="102"/>
                    <a:pt x="19" y="102"/>
                  </a:cubicBezTo>
                  <a:cubicBezTo>
                    <a:pt x="18" y="102"/>
                    <a:pt x="17" y="101"/>
                    <a:pt x="17" y="101"/>
                  </a:cubicBezTo>
                  <a:cubicBezTo>
                    <a:pt x="15" y="100"/>
                    <a:pt x="14" y="99"/>
                    <a:pt x="13" y="97"/>
                  </a:cubicBezTo>
                  <a:cubicBezTo>
                    <a:pt x="13" y="100"/>
                    <a:pt x="14" y="104"/>
                    <a:pt x="18" y="104"/>
                  </a:cubicBezTo>
                  <a:cubicBezTo>
                    <a:pt x="18" y="104"/>
                    <a:pt x="18" y="104"/>
                    <a:pt x="18" y="104"/>
                  </a:cubicBezTo>
                  <a:cubicBezTo>
                    <a:pt x="20" y="104"/>
                    <a:pt x="21" y="104"/>
                    <a:pt x="23" y="104"/>
                  </a:cubicBezTo>
                  <a:cubicBezTo>
                    <a:pt x="23" y="103"/>
                    <a:pt x="24" y="103"/>
                    <a:pt x="25" y="103"/>
                  </a:cubicBezTo>
                  <a:cubicBezTo>
                    <a:pt x="28" y="102"/>
                    <a:pt x="30" y="102"/>
                    <a:pt x="33" y="102"/>
                  </a:cubicBezTo>
                  <a:cubicBezTo>
                    <a:pt x="34" y="102"/>
                    <a:pt x="35" y="102"/>
                    <a:pt x="36" y="102"/>
                  </a:cubicBezTo>
                  <a:cubicBezTo>
                    <a:pt x="41" y="103"/>
                    <a:pt x="46" y="104"/>
                    <a:pt x="51" y="106"/>
                  </a:cubicBezTo>
                  <a:cubicBezTo>
                    <a:pt x="55" y="108"/>
                    <a:pt x="59" y="111"/>
                    <a:pt x="62" y="114"/>
                  </a:cubicBezTo>
                  <a:cubicBezTo>
                    <a:pt x="63" y="113"/>
                    <a:pt x="64" y="113"/>
                    <a:pt x="64" y="112"/>
                  </a:cubicBezTo>
                  <a:cubicBezTo>
                    <a:pt x="63" y="112"/>
                    <a:pt x="62" y="111"/>
                    <a:pt x="62" y="110"/>
                  </a:cubicBezTo>
                  <a:cubicBezTo>
                    <a:pt x="60" y="107"/>
                    <a:pt x="58" y="104"/>
                    <a:pt x="60" y="101"/>
                  </a:cubicBezTo>
                  <a:cubicBezTo>
                    <a:pt x="61" y="100"/>
                    <a:pt x="62" y="100"/>
                    <a:pt x="64" y="100"/>
                  </a:cubicBezTo>
                  <a:cubicBezTo>
                    <a:pt x="64" y="100"/>
                    <a:pt x="65" y="100"/>
                    <a:pt x="65" y="100"/>
                  </a:cubicBezTo>
                  <a:cubicBezTo>
                    <a:pt x="66" y="100"/>
                    <a:pt x="66" y="100"/>
                    <a:pt x="66" y="100"/>
                  </a:cubicBezTo>
                  <a:cubicBezTo>
                    <a:pt x="66" y="100"/>
                    <a:pt x="67" y="100"/>
                    <a:pt x="67" y="100"/>
                  </a:cubicBezTo>
                  <a:cubicBezTo>
                    <a:pt x="68" y="101"/>
                    <a:pt x="68" y="101"/>
                    <a:pt x="68" y="101"/>
                  </a:cubicBezTo>
                  <a:cubicBezTo>
                    <a:pt x="70" y="101"/>
                    <a:pt x="73" y="103"/>
                    <a:pt x="75" y="103"/>
                  </a:cubicBezTo>
                  <a:cubicBezTo>
                    <a:pt x="75" y="103"/>
                    <a:pt x="75" y="103"/>
                    <a:pt x="75" y="103"/>
                  </a:cubicBezTo>
                  <a:cubicBezTo>
                    <a:pt x="75" y="103"/>
                    <a:pt x="75" y="103"/>
                    <a:pt x="75" y="103"/>
                  </a:cubicBezTo>
                  <a:cubicBezTo>
                    <a:pt x="76" y="103"/>
                    <a:pt x="76" y="103"/>
                    <a:pt x="76" y="103"/>
                  </a:cubicBezTo>
                  <a:cubicBezTo>
                    <a:pt x="76" y="103"/>
                    <a:pt x="77" y="103"/>
                    <a:pt x="77" y="103"/>
                  </a:cubicBezTo>
                  <a:cubicBezTo>
                    <a:pt x="78" y="103"/>
                    <a:pt x="80" y="103"/>
                    <a:pt x="82" y="103"/>
                  </a:cubicBezTo>
                  <a:cubicBezTo>
                    <a:pt x="89" y="100"/>
                    <a:pt x="95" y="96"/>
                    <a:pt x="101" y="91"/>
                  </a:cubicBezTo>
                  <a:cubicBezTo>
                    <a:pt x="102" y="89"/>
                    <a:pt x="104" y="88"/>
                    <a:pt x="105" y="87"/>
                  </a:cubicBezTo>
                  <a:cubicBezTo>
                    <a:pt x="110" y="82"/>
                    <a:pt x="116" y="78"/>
                    <a:pt x="123" y="78"/>
                  </a:cubicBezTo>
                  <a:cubicBezTo>
                    <a:pt x="124" y="78"/>
                    <a:pt x="125" y="78"/>
                    <a:pt x="126" y="78"/>
                  </a:cubicBezTo>
                  <a:cubicBezTo>
                    <a:pt x="133" y="79"/>
                    <a:pt x="139" y="85"/>
                    <a:pt x="133" y="92"/>
                  </a:cubicBezTo>
                  <a:cubicBezTo>
                    <a:pt x="132" y="93"/>
                    <a:pt x="131" y="94"/>
                    <a:pt x="129" y="95"/>
                  </a:cubicBezTo>
                  <a:cubicBezTo>
                    <a:pt x="129" y="95"/>
                    <a:pt x="128" y="96"/>
                    <a:pt x="128" y="96"/>
                  </a:cubicBezTo>
                  <a:cubicBezTo>
                    <a:pt x="126" y="96"/>
                    <a:pt x="125" y="96"/>
                    <a:pt x="124" y="96"/>
                  </a:cubicBezTo>
                  <a:cubicBezTo>
                    <a:pt x="123" y="96"/>
                    <a:pt x="122" y="96"/>
                    <a:pt x="121" y="96"/>
                  </a:cubicBezTo>
                  <a:cubicBezTo>
                    <a:pt x="116" y="97"/>
                    <a:pt x="111" y="97"/>
                    <a:pt x="106" y="100"/>
                  </a:cubicBezTo>
                  <a:cubicBezTo>
                    <a:pt x="102" y="102"/>
                    <a:pt x="99" y="105"/>
                    <a:pt x="96" y="108"/>
                  </a:cubicBezTo>
                  <a:cubicBezTo>
                    <a:pt x="97" y="108"/>
                    <a:pt x="98" y="108"/>
                    <a:pt x="99" y="108"/>
                  </a:cubicBezTo>
                  <a:cubicBezTo>
                    <a:pt x="104" y="104"/>
                    <a:pt x="109" y="102"/>
                    <a:pt x="114" y="102"/>
                  </a:cubicBezTo>
                  <a:cubicBezTo>
                    <a:pt x="114" y="102"/>
                    <a:pt x="114" y="102"/>
                    <a:pt x="114" y="102"/>
                  </a:cubicBezTo>
                  <a:cubicBezTo>
                    <a:pt x="114" y="102"/>
                    <a:pt x="115" y="102"/>
                    <a:pt x="115" y="102"/>
                  </a:cubicBezTo>
                  <a:cubicBezTo>
                    <a:pt x="115" y="102"/>
                    <a:pt x="115" y="102"/>
                    <a:pt x="115" y="102"/>
                  </a:cubicBezTo>
                  <a:cubicBezTo>
                    <a:pt x="115" y="102"/>
                    <a:pt x="115" y="102"/>
                    <a:pt x="115" y="102"/>
                  </a:cubicBezTo>
                  <a:cubicBezTo>
                    <a:pt x="115" y="102"/>
                    <a:pt x="115" y="102"/>
                    <a:pt x="115" y="102"/>
                  </a:cubicBezTo>
                  <a:cubicBezTo>
                    <a:pt x="115" y="102"/>
                    <a:pt x="115" y="102"/>
                    <a:pt x="115" y="102"/>
                  </a:cubicBezTo>
                  <a:cubicBezTo>
                    <a:pt x="116" y="102"/>
                    <a:pt x="116" y="102"/>
                    <a:pt x="117" y="102"/>
                  </a:cubicBezTo>
                  <a:cubicBezTo>
                    <a:pt x="117" y="102"/>
                    <a:pt x="117" y="102"/>
                    <a:pt x="117" y="101"/>
                  </a:cubicBezTo>
                  <a:cubicBezTo>
                    <a:pt x="119" y="98"/>
                    <a:pt x="123" y="97"/>
                    <a:pt x="128" y="97"/>
                  </a:cubicBezTo>
                  <a:cubicBezTo>
                    <a:pt x="136" y="97"/>
                    <a:pt x="138" y="91"/>
                    <a:pt x="140" y="84"/>
                  </a:cubicBezTo>
                  <a:cubicBezTo>
                    <a:pt x="139" y="80"/>
                    <a:pt x="136" y="78"/>
                    <a:pt x="131" y="76"/>
                  </a:cubicBezTo>
                  <a:cubicBezTo>
                    <a:pt x="131" y="76"/>
                    <a:pt x="131" y="76"/>
                    <a:pt x="130" y="76"/>
                  </a:cubicBezTo>
                  <a:cubicBezTo>
                    <a:pt x="128" y="76"/>
                    <a:pt x="126" y="75"/>
                    <a:pt x="124" y="75"/>
                  </a:cubicBezTo>
                  <a:cubicBezTo>
                    <a:pt x="124" y="75"/>
                    <a:pt x="124" y="75"/>
                    <a:pt x="124" y="75"/>
                  </a:cubicBezTo>
                  <a:cubicBezTo>
                    <a:pt x="124" y="75"/>
                    <a:pt x="124" y="75"/>
                    <a:pt x="124" y="75"/>
                  </a:cubicBezTo>
                  <a:cubicBezTo>
                    <a:pt x="112" y="75"/>
                    <a:pt x="106" y="84"/>
                    <a:pt x="96" y="91"/>
                  </a:cubicBezTo>
                  <a:cubicBezTo>
                    <a:pt x="96" y="92"/>
                    <a:pt x="96" y="92"/>
                    <a:pt x="96" y="92"/>
                  </a:cubicBezTo>
                  <a:cubicBezTo>
                    <a:pt x="96" y="92"/>
                    <a:pt x="96" y="92"/>
                    <a:pt x="96" y="92"/>
                  </a:cubicBezTo>
                  <a:cubicBezTo>
                    <a:pt x="96" y="92"/>
                    <a:pt x="95" y="92"/>
                    <a:pt x="95" y="92"/>
                  </a:cubicBezTo>
                  <a:cubicBezTo>
                    <a:pt x="95" y="92"/>
                    <a:pt x="95" y="92"/>
                    <a:pt x="95" y="92"/>
                  </a:cubicBezTo>
                  <a:cubicBezTo>
                    <a:pt x="91" y="96"/>
                    <a:pt x="85" y="98"/>
                    <a:pt x="79" y="99"/>
                  </a:cubicBezTo>
                  <a:cubicBezTo>
                    <a:pt x="79" y="99"/>
                    <a:pt x="79" y="99"/>
                    <a:pt x="79" y="99"/>
                  </a:cubicBezTo>
                  <a:cubicBezTo>
                    <a:pt x="79" y="99"/>
                    <a:pt x="79" y="99"/>
                    <a:pt x="78" y="99"/>
                  </a:cubicBezTo>
                  <a:cubicBezTo>
                    <a:pt x="78" y="99"/>
                    <a:pt x="78" y="99"/>
                    <a:pt x="78" y="99"/>
                  </a:cubicBezTo>
                  <a:cubicBezTo>
                    <a:pt x="78" y="99"/>
                    <a:pt x="78" y="99"/>
                    <a:pt x="78" y="99"/>
                  </a:cubicBezTo>
                  <a:cubicBezTo>
                    <a:pt x="78" y="99"/>
                    <a:pt x="78" y="99"/>
                    <a:pt x="78" y="99"/>
                  </a:cubicBezTo>
                  <a:cubicBezTo>
                    <a:pt x="78" y="99"/>
                    <a:pt x="78" y="99"/>
                    <a:pt x="78" y="99"/>
                  </a:cubicBezTo>
                  <a:cubicBezTo>
                    <a:pt x="78" y="99"/>
                    <a:pt x="77" y="99"/>
                    <a:pt x="77" y="99"/>
                  </a:cubicBezTo>
                  <a:cubicBezTo>
                    <a:pt x="77" y="99"/>
                    <a:pt x="77" y="99"/>
                    <a:pt x="77" y="99"/>
                  </a:cubicBezTo>
                  <a:cubicBezTo>
                    <a:pt x="74" y="99"/>
                    <a:pt x="69" y="97"/>
                    <a:pt x="65" y="94"/>
                  </a:cubicBezTo>
                  <a:cubicBezTo>
                    <a:pt x="65" y="94"/>
                    <a:pt x="65" y="94"/>
                    <a:pt x="65" y="94"/>
                  </a:cubicBezTo>
                  <a:cubicBezTo>
                    <a:pt x="65" y="94"/>
                    <a:pt x="65" y="94"/>
                    <a:pt x="65" y="94"/>
                  </a:cubicBezTo>
                  <a:cubicBezTo>
                    <a:pt x="69" y="96"/>
                    <a:pt x="73" y="97"/>
                    <a:pt x="77" y="97"/>
                  </a:cubicBezTo>
                  <a:cubicBezTo>
                    <a:pt x="77" y="97"/>
                    <a:pt x="77" y="97"/>
                    <a:pt x="77" y="97"/>
                  </a:cubicBezTo>
                  <a:cubicBezTo>
                    <a:pt x="77" y="97"/>
                    <a:pt x="77" y="97"/>
                    <a:pt x="77" y="97"/>
                  </a:cubicBezTo>
                  <a:cubicBezTo>
                    <a:pt x="78" y="97"/>
                    <a:pt x="79" y="97"/>
                    <a:pt x="80" y="97"/>
                  </a:cubicBezTo>
                  <a:cubicBezTo>
                    <a:pt x="80" y="97"/>
                    <a:pt x="80" y="97"/>
                    <a:pt x="80" y="97"/>
                  </a:cubicBezTo>
                  <a:cubicBezTo>
                    <a:pt x="80" y="97"/>
                    <a:pt x="79" y="97"/>
                    <a:pt x="79" y="97"/>
                  </a:cubicBezTo>
                  <a:cubicBezTo>
                    <a:pt x="73" y="95"/>
                    <a:pt x="68" y="90"/>
                    <a:pt x="62" y="88"/>
                  </a:cubicBezTo>
                  <a:cubicBezTo>
                    <a:pt x="62" y="88"/>
                    <a:pt x="62" y="88"/>
                    <a:pt x="62" y="88"/>
                  </a:cubicBezTo>
                  <a:cubicBezTo>
                    <a:pt x="62" y="88"/>
                    <a:pt x="62" y="88"/>
                    <a:pt x="62" y="88"/>
                  </a:cubicBezTo>
                  <a:cubicBezTo>
                    <a:pt x="62" y="88"/>
                    <a:pt x="62" y="88"/>
                    <a:pt x="62" y="88"/>
                  </a:cubicBezTo>
                  <a:cubicBezTo>
                    <a:pt x="61" y="88"/>
                    <a:pt x="61" y="88"/>
                    <a:pt x="61" y="88"/>
                  </a:cubicBezTo>
                  <a:cubicBezTo>
                    <a:pt x="61" y="88"/>
                    <a:pt x="61" y="88"/>
                    <a:pt x="61" y="88"/>
                  </a:cubicBezTo>
                  <a:cubicBezTo>
                    <a:pt x="61" y="88"/>
                    <a:pt x="61" y="88"/>
                    <a:pt x="61" y="88"/>
                  </a:cubicBezTo>
                  <a:cubicBezTo>
                    <a:pt x="61" y="88"/>
                    <a:pt x="61" y="88"/>
                    <a:pt x="61" y="88"/>
                  </a:cubicBezTo>
                  <a:cubicBezTo>
                    <a:pt x="60" y="87"/>
                    <a:pt x="60" y="87"/>
                    <a:pt x="59" y="87"/>
                  </a:cubicBezTo>
                  <a:cubicBezTo>
                    <a:pt x="59" y="87"/>
                    <a:pt x="59" y="87"/>
                    <a:pt x="59" y="87"/>
                  </a:cubicBezTo>
                  <a:cubicBezTo>
                    <a:pt x="59" y="87"/>
                    <a:pt x="59" y="87"/>
                    <a:pt x="59" y="87"/>
                  </a:cubicBezTo>
                  <a:cubicBezTo>
                    <a:pt x="59" y="87"/>
                    <a:pt x="59" y="87"/>
                    <a:pt x="59" y="87"/>
                  </a:cubicBezTo>
                  <a:cubicBezTo>
                    <a:pt x="61" y="87"/>
                    <a:pt x="63" y="88"/>
                    <a:pt x="65" y="88"/>
                  </a:cubicBezTo>
                  <a:cubicBezTo>
                    <a:pt x="63" y="87"/>
                    <a:pt x="62" y="85"/>
                    <a:pt x="62" y="82"/>
                  </a:cubicBezTo>
                  <a:cubicBezTo>
                    <a:pt x="62" y="82"/>
                    <a:pt x="62" y="81"/>
                    <a:pt x="62" y="80"/>
                  </a:cubicBezTo>
                  <a:cubicBezTo>
                    <a:pt x="62" y="80"/>
                    <a:pt x="62" y="80"/>
                    <a:pt x="62" y="80"/>
                  </a:cubicBezTo>
                  <a:cubicBezTo>
                    <a:pt x="62" y="80"/>
                    <a:pt x="62" y="80"/>
                    <a:pt x="62" y="80"/>
                  </a:cubicBezTo>
                  <a:cubicBezTo>
                    <a:pt x="62" y="80"/>
                    <a:pt x="62" y="80"/>
                    <a:pt x="62" y="80"/>
                  </a:cubicBezTo>
                  <a:cubicBezTo>
                    <a:pt x="62" y="83"/>
                    <a:pt x="64" y="86"/>
                    <a:pt x="66" y="88"/>
                  </a:cubicBezTo>
                  <a:cubicBezTo>
                    <a:pt x="68" y="89"/>
                    <a:pt x="69" y="90"/>
                    <a:pt x="71" y="91"/>
                  </a:cubicBezTo>
                  <a:cubicBezTo>
                    <a:pt x="71" y="91"/>
                    <a:pt x="72" y="92"/>
                    <a:pt x="72" y="92"/>
                  </a:cubicBezTo>
                  <a:cubicBezTo>
                    <a:pt x="73" y="92"/>
                    <a:pt x="73" y="92"/>
                    <a:pt x="73" y="92"/>
                  </a:cubicBezTo>
                  <a:cubicBezTo>
                    <a:pt x="73" y="92"/>
                    <a:pt x="73" y="93"/>
                    <a:pt x="73" y="93"/>
                  </a:cubicBezTo>
                  <a:cubicBezTo>
                    <a:pt x="74" y="93"/>
                    <a:pt x="74" y="93"/>
                    <a:pt x="74" y="93"/>
                  </a:cubicBezTo>
                  <a:cubicBezTo>
                    <a:pt x="74" y="93"/>
                    <a:pt x="74" y="93"/>
                    <a:pt x="74" y="93"/>
                  </a:cubicBezTo>
                  <a:cubicBezTo>
                    <a:pt x="77" y="95"/>
                    <a:pt x="80" y="95"/>
                    <a:pt x="83" y="95"/>
                  </a:cubicBezTo>
                  <a:cubicBezTo>
                    <a:pt x="83" y="95"/>
                    <a:pt x="83" y="95"/>
                    <a:pt x="83" y="95"/>
                  </a:cubicBezTo>
                  <a:cubicBezTo>
                    <a:pt x="83" y="95"/>
                    <a:pt x="83" y="95"/>
                    <a:pt x="83" y="95"/>
                  </a:cubicBezTo>
                  <a:cubicBezTo>
                    <a:pt x="85" y="95"/>
                    <a:pt x="87" y="95"/>
                    <a:pt x="90" y="94"/>
                  </a:cubicBezTo>
                  <a:cubicBezTo>
                    <a:pt x="90" y="94"/>
                    <a:pt x="90" y="94"/>
                    <a:pt x="90" y="94"/>
                  </a:cubicBezTo>
                  <a:cubicBezTo>
                    <a:pt x="90" y="94"/>
                    <a:pt x="90" y="94"/>
                    <a:pt x="90" y="94"/>
                  </a:cubicBezTo>
                  <a:cubicBezTo>
                    <a:pt x="90" y="94"/>
                    <a:pt x="90" y="94"/>
                    <a:pt x="90" y="94"/>
                  </a:cubicBezTo>
                  <a:cubicBezTo>
                    <a:pt x="92" y="93"/>
                    <a:pt x="93" y="92"/>
                    <a:pt x="94" y="91"/>
                  </a:cubicBezTo>
                  <a:cubicBezTo>
                    <a:pt x="100" y="87"/>
                    <a:pt x="104" y="82"/>
                    <a:pt x="109" y="79"/>
                  </a:cubicBezTo>
                  <a:cubicBezTo>
                    <a:pt x="110" y="78"/>
                    <a:pt x="110" y="78"/>
                    <a:pt x="110" y="78"/>
                  </a:cubicBezTo>
                  <a:cubicBezTo>
                    <a:pt x="113" y="75"/>
                    <a:pt x="116" y="73"/>
                    <a:pt x="120" y="72"/>
                  </a:cubicBezTo>
                  <a:cubicBezTo>
                    <a:pt x="120" y="72"/>
                    <a:pt x="120" y="72"/>
                    <a:pt x="120" y="72"/>
                  </a:cubicBezTo>
                  <a:cubicBezTo>
                    <a:pt x="120" y="72"/>
                    <a:pt x="120" y="72"/>
                    <a:pt x="120" y="72"/>
                  </a:cubicBezTo>
                  <a:cubicBezTo>
                    <a:pt x="121" y="72"/>
                    <a:pt x="121" y="72"/>
                    <a:pt x="121" y="72"/>
                  </a:cubicBezTo>
                  <a:cubicBezTo>
                    <a:pt x="124" y="70"/>
                    <a:pt x="127" y="70"/>
                    <a:pt x="130" y="70"/>
                  </a:cubicBezTo>
                  <a:cubicBezTo>
                    <a:pt x="130" y="70"/>
                    <a:pt x="130" y="70"/>
                    <a:pt x="130" y="70"/>
                  </a:cubicBezTo>
                  <a:cubicBezTo>
                    <a:pt x="130" y="70"/>
                    <a:pt x="130" y="70"/>
                    <a:pt x="130" y="70"/>
                  </a:cubicBezTo>
                  <a:cubicBezTo>
                    <a:pt x="130" y="70"/>
                    <a:pt x="130" y="70"/>
                    <a:pt x="130" y="70"/>
                  </a:cubicBezTo>
                  <a:cubicBezTo>
                    <a:pt x="130" y="70"/>
                    <a:pt x="130" y="70"/>
                    <a:pt x="130" y="70"/>
                  </a:cubicBezTo>
                  <a:cubicBezTo>
                    <a:pt x="130" y="70"/>
                    <a:pt x="131" y="70"/>
                    <a:pt x="131" y="70"/>
                  </a:cubicBezTo>
                  <a:cubicBezTo>
                    <a:pt x="131" y="70"/>
                    <a:pt x="131" y="70"/>
                    <a:pt x="131" y="70"/>
                  </a:cubicBezTo>
                  <a:cubicBezTo>
                    <a:pt x="131" y="70"/>
                    <a:pt x="132" y="70"/>
                    <a:pt x="132" y="70"/>
                  </a:cubicBezTo>
                  <a:cubicBezTo>
                    <a:pt x="132" y="70"/>
                    <a:pt x="132" y="70"/>
                    <a:pt x="132" y="70"/>
                  </a:cubicBezTo>
                  <a:cubicBezTo>
                    <a:pt x="132" y="70"/>
                    <a:pt x="132" y="70"/>
                    <a:pt x="132" y="70"/>
                  </a:cubicBezTo>
                  <a:cubicBezTo>
                    <a:pt x="132" y="70"/>
                    <a:pt x="132" y="70"/>
                    <a:pt x="132" y="70"/>
                  </a:cubicBezTo>
                  <a:cubicBezTo>
                    <a:pt x="129" y="70"/>
                    <a:pt x="127" y="70"/>
                    <a:pt x="125" y="71"/>
                  </a:cubicBezTo>
                  <a:cubicBezTo>
                    <a:pt x="123" y="72"/>
                    <a:pt x="121" y="73"/>
                    <a:pt x="119" y="74"/>
                  </a:cubicBezTo>
                  <a:cubicBezTo>
                    <a:pt x="118" y="74"/>
                    <a:pt x="117" y="75"/>
                    <a:pt x="116" y="75"/>
                  </a:cubicBezTo>
                  <a:cubicBezTo>
                    <a:pt x="116" y="75"/>
                    <a:pt x="116" y="75"/>
                    <a:pt x="116" y="75"/>
                  </a:cubicBezTo>
                  <a:cubicBezTo>
                    <a:pt x="116" y="75"/>
                    <a:pt x="116" y="75"/>
                    <a:pt x="116" y="75"/>
                  </a:cubicBezTo>
                  <a:cubicBezTo>
                    <a:pt x="116" y="75"/>
                    <a:pt x="116" y="75"/>
                    <a:pt x="116" y="75"/>
                  </a:cubicBezTo>
                  <a:cubicBezTo>
                    <a:pt x="119" y="74"/>
                    <a:pt x="121" y="74"/>
                    <a:pt x="124" y="74"/>
                  </a:cubicBezTo>
                  <a:cubicBezTo>
                    <a:pt x="124" y="74"/>
                    <a:pt x="124" y="74"/>
                    <a:pt x="124" y="74"/>
                  </a:cubicBezTo>
                  <a:cubicBezTo>
                    <a:pt x="124" y="74"/>
                    <a:pt x="124" y="74"/>
                    <a:pt x="124" y="74"/>
                  </a:cubicBezTo>
                  <a:cubicBezTo>
                    <a:pt x="124" y="74"/>
                    <a:pt x="124" y="74"/>
                    <a:pt x="124" y="74"/>
                  </a:cubicBezTo>
                  <a:cubicBezTo>
                    <a:pt x="124" y="74"/>
                    <a:pt x="124" y="74"/>
                    <a:pt x="124" y="74"/>
                  </a:cubicBezTo>
                  <a:cubicBezTo>
                    <a:pt x="129" y="74"/>
                    <a:pt x="133" y="75"/>
                    <a:pt x="137" y="77"/>
                  </a:cubicBezTo>
                  <a:cubicBezTo>
                    <a:pt x="139" y="78"/>
                    <a:pt x="140" y="79"/>
                    <a:pt x="141" y="80"/>
                  </a:cubicBezTo>
                  <a:cubicBezTo>
                    <a:pt x="141" y="80"/>
                    <a:pt x="141" y="79"/>
                    <a:pt x="142" y="79"/>
                  </a:cubicBezTo>
                  <a:cubicBezTo>
                    <a:pt x="142" y="79"/>
                    <a:pt x="142" y="79"/>
                    <a:pt x="142" y="78"/>
                  </a:cubicBezTo>
                  <a:cubicBezTo>
                    <a:pt x="142" y="77"/>
                    <a:pt x="142" y="77"/>
                    <a:pt x="141" y="76"/>
                  </a:cubicBezTo>
                  <a:cubicBezTo>
                    <a:pt x="140" y="75"/>
                    <a:pt x="140" y="74"/>
                    <a:pt x="140" y="72"/>
                  </a:cubicBezTo>
                  <a:cubicBezTo>
                    <a:pt x="140" y="67"/>
                    <a:pt x="142" y="63"/>
                    <a:pt x="144" y="58"/>
                  </a:cubicBezTo>
                  <a:cubicBezTo>
                    <a:pt x="144" y="58"/>
                    <a:pt x="144" y="58"/>
                    <a:pt x="144" y="58"/>
                  </a:cubicBezTo>
                  <a:cubicBezTo>
                    <a:pt x="144" y="58"/>
                    <a:pt x="144" y="57"/>
                    <a:pt x="144" y="57"/>
                  </a:cubicBezTo>
                  <a:cubicBezTo>
                    <a:pt x="142" y="53"/>
                    <a:pt x="137" y="49"/>
                    <a:pt x="138" y="44"/>
                  </a:cubicBezTo>
                  <a:cubicBezTo>
                    <a:pt x="139" y="39"/>
                    <a:pt x="141" y="35"/>
                    <a:pt x="143" y="31"/>
                  </a:cubicBezTo>
                  <a:cubicBezTo>
                    <a:pt x="143" y="25"/>
                    <a:pt x="141" y="21"/>
                    <a:pt x="144" y="15"/>
                  </a:cubicBezTo>
                  <a:cubicBezTo>
                    <a:pt x="147" y="12"/>
                    <a:pt x="149" y="8"/>
                    <a:pt x="152" y="6"/>
                  </a:cubicBezTo>
                  <a:cubicBezTo>
                    <a:pt x="153" y="6"/>
                    <a:pt x="153" y="6"/>
                    <a:pt x="154" y="6"/>
                  </a:cubicBezTo>
                  <a:cubicBezTo>
                    <a:pt x="154" y="6"/>
                    <a:pt x="154" y="6"/>
                    <a:pt x="154" y="6"/>
                  </a:cubicBezTo>
                  <a:cubicBezTo>
                    <a:pt x="154" y="5"/>
                    <a:pt x="153" y="4"/>
                    <a:pt x="153" y="3"/>
                  </a:cubicBezTo>
                  <a:cubicBezTo>
                    <a:pt x="153" y="2"/>
                    <a:pt x="153" y="1"/>
                    <a:pt x="153"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 name="Freeform 8640">
              <a:extLst>
                <a:ext uri="{FF2B5EF4-FFF2-40B4-BE49-F238E27FC236}">
                  <a16:creationId xmlns:a16="http://schemas.microsoft.com/office/drawing/2014/main" id="{A7C0BD64-A5C9-4F1C-87EE-A06DDEEEF36B}"/>
                </a:ext>
              </a:extLst>
            </p:cNvPr>
            <p:cNvSpPr>
              <a:spLocks noEditPoints="1"/>
            </p:cNvSpPr>
            <p:nvPr/>
          </p:nvSpPr>
          <p:spPr bwMode="auto">
            <a:xfrm>
              <a:off x="11922125" y="3205163"/>
              <a:ext cx="92075" cy="31750"/>
            </a:xfrm>
            <a:custGeom>
              <a:avLst/>
              <a:gdLst>
                <a:gd name="T0" fmla="*/ 42 w 78"/>
                <a:gd name="T1" fmla="*/ 26 h 26"/>
                <a:gd name="T2" fmla="*/ 42 w 78"/>
                <a:gd name="T3" fmla="*/ 26 h 26"/>
                <a:gd name="T4" fmla="*/ 42 w 78"/>
                <a:gd name="T5" fmla="*/ 26 h 26"/>
                <a:gd name="T6" fmla="*/ 42 w 78"/>
                <a:gd name="T7" fmla="*/ 26 h 26"/>
                <a:gd name="T8" fmla="*/ 34 w 78"/>
                <a:gd name="T9" fmla="*/ 26 h 26"/>
                <a:gd name="T10" fmla="*/ 35 w 78"/>
                <a:gd name="T11" fmla="*/ 26 h 26"/>
                <a:gd name="T12" fmla="*/ 34 w 78"/>
                <a:gd name="T13" fmla="*/ 26 h 26"/>
                <a:gd name="T14" fmla="*/ 5 w 78"/>
                <a:gd name="T15" fmla="*/ 17 h 26"/>
                <a:gd name="T16" fmla="*/ 5 w 78"/>
                <a:gd name="T17" fmla="*/ 17 h 26"/>
                <a:gd name="T18" fmla="*/ 5 w 78"/>
                <a:gd name="T19" fmla="*/ 17 h 26"/>
                <a:gd name="T20" fmla="*/ 0 w 78"/>
                <a:gd name="T21" fmla="*/ 16 h 26"/>
                <a:gd name="T22" fmla="*/ 0 w 78"/>
                <a:gd name="T23" fmla="*/ 16 h 26"/>
                <a:gd name="T24" fmla="*/ 0 w 78"/>
                <a:gd name="T25" fmla="*/ 16 h 26"/>
                <a:gd name="T26" fmla="*/ 0 w 78"/>
                <a:gd name="T27" fmla="*/ 16 h 26"/>
                <a:gd name="T28" fmla="*/ 0 w 78"/>
                <a:gd name="T29" fmla="*/ 16 h 26"/>
                <a:gd name="T30" fmla="*/ 0 w 78"/>
                <a:gd name="T31" fmla="*/ 16 h 26"/>
                <a:gd name="T32" fmla="*/ 0 w 78"/>
                <a:gd name="T33" fmla="*/ 16 h 26"/>
                <a:gd name="T34" fmla="*/ 78 w 78"/>
                <a:gd name="T35" fmla="*/ 16 h 26"/>
                <a:gd name="T36" fmla="*/ 42 w 78"/>
                <a:gd name="T37" fmla="*/ 26 h 26"/>
                <a:gd name="T38" fmla="*/ 78 w 78"/>
                <a:gd name="T39" fmla="*/ 16 h 26"/>
                <a:gd name="T40" fmla="*/ 43 w 78"/>
                <a:gd name="T41" fmla="*/ 0 h 26"/>
                <a:gd name="T42" fmla="*/ 43 w 78"/>
                <a:gd name="T43" fmla="*/ 0 h 26"/>
                <a:gd name="T44" fmla="*/ 48 w 78"/>
                <a:gd name="T45" fmla="*/ 1 h 26"/>
                <a:gd name="T46" fmla="*/ 48 w 78"/>
                <a:gd name="T47" fmla="*/ 1 h 26"/>
                <a:gd name="T48" fmla="*/ 48 w 78"/>
                <a:gd name="T49" fmla="*/ 1 h 26"/>
                <a:gd name="T50" fmla="*/ 43 w 78"/>
                <a:gd name="T5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 h="26">
                  <a:moveTo>
                    <a:pt x="42" y="26"/>
                  </a:moveTo>
                  <a:cubicBezTo>
                    <a:pt x="42" y="26"/>
                    <a:pt x="42" y="26"/>
                    <a:pt x="42" y="26"/>
                  </a:cubicBezTo>
                  <a:cubicBezTo>
                    <a:pt x="42" y="26"/>
                    <a:pt x="42" y="26"/>
                    <a:pt x="42" y="26"/>
                  </a:cubicBezTo>
                  <a:cubicBezTo>
                    <a:pt x="42" y="26"/>
                    <a:pt x="42" y="26"/>
                    <a:pt x="42" y="26"/>
                  </a:cubicBezTo>
                  <a:moveTo>
                    <a:pt x="34" y="26"/>
                  </a:moveTo>
                  <a:cubicBezTo>
                    <a:pt x="34" y="26"/>
                    <a:pt x="35" y="26"/>
                    <a:pt x="35" y="26"/>
                  </a:cubicBezTo>
                  <a:cubicBezTo>
                    <a:pt x="35" y="26"/>
                    <a:pt x="34" y="26"/>
                    <a:pt x="34" y="26"/>
                  </a:cubicBezTo>
                  <a:moveTo>
                    <a:pt x="5" y="17"/>
                  </a:moveTo>
                  <a:cubicBezTo>
                    <a:pt x="5" y="17"/>
                    <a:pt x="5" y="17"/>
                    <a:pt x="5" y="17"/>
                  </a:cubicBezTo>
                  <a:cubicBezTo>
                    <a:pt x="5" y="17"/>
                    <a:pt x="5" y="17"/>
                    <a:pt x="5"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cubicBezTo>
                    <a:pt x="0" y="16"/>
                    <a:pt x="0" y="16"/>
                    <a:pt x="0" y="16"/>
                  </a:cubicBezTo>
                  <a:moveTo>
                    <a:pt x="78" y="16"/>
                  </a:moveTo>
                  <a:cubicBezTo>
                    <a:pt x="69" y="23"/>
                    <a:pt x="54" y="26"/>
                    <a:pt x="42" y="26"/>
                  </a:cubicBezTo>
                  <a:cubicBezTo>
                    <a:pt x="54" y="26"/>
                    <a:pt x="69" y="23"/>
                    <a:pt x="78" y="16"/>
                  </a:cubicBezTo>
                  <a:moveTo>
                    <a:pt x="43" y="0"/>
                  </a:moveTo>
                  <a:cubicBezTo>
                    <a:pt x="43" y="0"/>
                    <a:pt x="43" y="0"/>
                    <a:pt x="43" y="0"/>
                  </a:cubicBezTo>
                  <a:cubicBezTo>
                    <a:pt x="45" y="1"/>
                    <a:pt x="47" y="1"/>
                    <a:pt x="48" y="1"/>
                  </a:cubicBezTo>
                  <a:cubicBezTo>
                    <a:pt x="48" y="1"/>
                    <a:pt x="48" y="1"/>
                    <a:pt x="48" y="1"/>
                  </a:cubicBezTo>
                  <a:cubicBezTo>
                    <a:pt x="48" y="1"/>
                    <a:pt x="48" y="1"/>
                    <a:pt x="48" y="1"/>
                  </a:cubicBezTo>
                  <a:cubicBezTo>
                    <a:pt x="47" y="1"/>
                    <a:pt x="45" y="1"/>
                    <a:pt x="43" y="0"/>
                  </a:cubicBezTo>
                </a:path>
              </a:pathLst>
            </a:custGeom>
            <a:solidFill>
              <a:srgbClr val="8A1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 name="Freeform 8641">
              <a:extLst>
                <a:ext uri="{FF2B5EF4-FFF2-40B4-BE49-F238E27FC236}">
                  <a16:creationId xmlns:a16="http://schemas.microsoft.com/office/drawing/2014/main" id="{658CAC76-89A4-40A4-ACE0-F52581DC9A9E}"/>
                </a:ext>
              </a:extLst>
            </p:cNvPr>
            <p:cNvSpPr>
              <a:spLocks/>
            </p:cNvSpPr>
            <p:nvPr/>
          </p:nvSpPr>
          <p:spPr bwMode="auto">
            <a:xfrm>
              <a:off x="11917363" y="3192463"/>
              <a:ext cx="106363" cy="44450"/>
            </a:xfrm>
            <a:custGeom>
              <a:avLst/>
              <a:gdLst>
                <a:gd name="T0" fmla="*/ 2 w 89"/>
                <a:gd name="T1" fmla="*/ 0 h 37"/>
                <a:gd name="T2" fmla="*/ 3 w 89"/>
                <a:gd name="T3" fmla="*/ 4 h 37"/>
                <a:gd name="T4" fmla="*/ 0 w 89"/>
                <a:gd name="T5" fmla="*/ 19 h 37"/>
                <a:gd name="T6" fmla="*/ 1 w 89"/>
                <a:gd name="T7" fmla="*/ 20 h 37"/>
                <a:gd name="T8" fmla="*/ 1 w 89"/>
                <a:gd name="T9" fmla="*/ 20 h 37"/>
                <a:gd name="T10" fmla="*/ 1 w 89"/>
                <a:gd name="T11" fmla="*/ 20 h 37"/>
                <a:gd name="T12" fmla="*/ 1 w 89"/>
                <a:gd name="T13" fmla="*/ 20 h 37"/>
                <a:gd name="T14" fmla="*/ 1 w 89"/>
                <a:gd name="T15" fmla="*/ 21 h 37"/>
                <a:gd name="T16" fmla="*/ 2 w 89"/>
                <a:gd name="T17" fmla="*/ 26 h 37"/>
                <a:gd name="T18" fmla="*/ 4 w 89"/>
                <a:gd name="T19" fmla="*/ 27 h 37"/>
                <a:gd name="T20" fmla="*/ 4 w 89"/>
                <a:gd name="T21" fmla="*/ 27 h 37"/>
                <a:gd name="T22" fmla="*/ 4 w 89"/>
                <a:gd name="T23" fmla="*/ 27 h 37"/>
                <a:gd name="T24" fmla="*/ 4 w 89"/>
                <a:gd name="T25" fmla="*/ 27 h 37"/>
                <a:gd name="T26" fmla="*/ 4 w 89"/>
                <a:gd name="T27" fmla="*/ 27 h 37"/>
                <a:gd name="T28" fmla="*/ 4 w 89"/>
                <a:gd name="T29" fmla="*/ 27 h 37"/>
                <a:gd name="T30" fmla="*/ 4 w 89"/>
                <a:gd name="T31" fmla="*/ 27 h 37"/>
                <a:gd name="T32" fmla="*/ 9 w 89"/>
                <a:gd name="T33" fmla="*/ 28 h 37"/>
                <a:gd name="T34" fmla="*/ 9 w 89"/>
                <a:gd name="T35" fmla="*/ 28 h 37"/>
                <a:gd name="T36" fmla="*/ 9 w 89"/>
                <a:gd name="T37" fmla="*/ 28 h 37"/>
                <a:gd name="T38" fmla="*/ 38 w 89"/>
                <a:gd name="T39" fmla="*/ 37 h 37"/>
                <a:gd name="T40" fmla="*/ 38 w 89"/>
                <a:gd name="T41" fmla="*/ 37 h 37"/>
                <a:gd name="T42" fmla="*/ 39 w 89"/>
                <a:gd name="T43" fmla="*/ 37 h 37"/>
                <a:gd name="T44" fmla="*/ 46 w 89"/>
                <a:gd name="T45" fmla="*/ 37 h 37"/>
                <a:gd name="T46" fmla="*/ 46 w 89"/>
                <a:gd name="T47" fmla="*/ 37 h 37"/>
                <a:gd name="T48" fmla="*/ 46 w 89"/>
                <a:gd name="T49" fmla="*/ 37 h 37"/>
                <a:gd name="T50" fmla="*/ 82 w 89"/>
                <a:gd name="T51" fmla="*/ 27 h 37"/>
                <a:gd name="T52" fmla="*/ 82 w 89"/>
                <a:gd name="T53" fmla="*/ 27 h 37"/>
                <a:gd name="T54" fmla="*/ 84 w 89"/>
                <a:gd name="T55" fmla="*/ 25 h 37"/>
                <a:gd name="T56" fmla="*/ 85 w 89"/>
                <a:gd name="T57" fmla="*/ 24 h 37"/>
                <a:gd name="T58" fmla="*/ 89 w 89"/>
                <a:gd name="T59" fmla="*/ 14 h 37"/>
                <a:gd name="T60" fmla="*/ 81 w 89"/>
                <a:gd name="T61" fmla="*/ 13 h 37"/>
                <a:gd name="T62" fmla="*/ 76 w 89"/>
                <a:gd name="T63" fmla="*/ 13 h 37"/>
                <a:gd name="T64" fmla="*/ 71 w 89"/>
                <a:gd name="T65" fmla="*/ 15 h 37"/>
                <a:gd name="T66" fmla="*/ 72 w 89"/>
                <a:gd name="T67" fmla="*/ 15 h 37"/>
                <a:gd name="T68" fmla="*/ 72 w 89"/>
                <a:gd name="T69" fmla="*/ 15 h 37"/>
                <a:gd name="T70" fmla="*/ 76 w 89"/>
                <a:gd name="T71" fmla="*/ 25 h 37"/>
                <a:gd name="T72" fmla="*/ 56 w 89"/>
                <a:gd name="T73" fmla="*/ 32 h 37"/>
                <a:gd name="T74" fmla="*/ 47 w 89"/>
                <a:gd name="T75" fmla="*/ 33 h 37"/>
                <a:gd name="T76" fmla="*/ 27 w 89"/>
                <a:gd name="T77" fmla="*/ 31 h 37"/>
                <a:gd name="T78" fmla="*/ 6 w 89"/>
                <a:gd name="T79" fmla="*/ 23 h 37"/>
                <a:gd name="T80" fmla="*/ 5 w 89"/>
                <a:gd name="T81" fmla="*/ 21 h 37"/>
                <a:gd name="T82" fmla="*/ 7 w 89"/>
                <a:gd name="T83" fmla="*/ 6 h 37"/>
                <a:gd name="T84" fmla="*/ 9 w 89"/>
                <a:gd name="T85" fmla="*/ 6 h 37"/>
                <a:gd name="T86" fmla="*/ 38 w 89"/>
                <a:gd name="T87" fmla="*/ 21 h 37"/>
                <a:gd name="T88" fmla="*/ 41 w 89"/>
                <a:gd name="T89" fmla="*/ 21 h 37"/>
                <a:gd name="T90" fmla="*/ 67 w 89"/>
                <a:gd name="T91" fmla="*/ 16 h 37"/>
                <a:gd name="T92" fmla="*/ 66 w 89"/>
                <a:gd name="T93" fmla="*/ 15 h 37"/>
                <a:gd name="T94" fmla="*/ 53 w 89"/>
                <a:gd name="T95" fmla="*/ 12 h 37"/>
                <a:gd name="T96" fmla="*/ 52 w 89"/>
                <a:gd name="T97" fmla="*/ 12 h 37"/>
                <a:gd name="T98" fmla="*/ 52 w 89"/>
                <a:gd name="T99" fmla="*/ 12 h 37"/>
                <a:gd name="T100" fmla="*/ 47 w 89"/>
                <a:gd name="T101" fmla="*/ 11 h 37"/>
                <a:gd name="T102" fmla="*/ 44 w 89"/>
                <a:gd name="T103" fmla="*/ 12 h 37"/>
                <a:gd name="T104" fmla="*/ 38 w 89"/>
                <a:gd name="T105" fmla="*/ 14 h 37"/>
                <a:gd name="T106" fmla="*/ 37 w 89"/>
                <a:gd name="T107" fmla="*/ 14 h 37"/>
                <a:gd name="T108" fmla="*/ 25 w 89"/>
                <a:gd name="T109" fmla="*/ 8 h 37"/>
                <a:gd name="T110" fmla="*/ 7 w 89"/>
                <a:gd name="T111" fmla="*/ 3 h 37"/>
                <a:gd name="T112" fmla="*/ 2 w 89"/>
                <a:gd name="T11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 h="37">
                  <a:moveTo>
                    <a:pt x="2" y="0"/>
                  </a:moveTo>
                  <a:cubicBezTo>
                    <a:pt x="3" y="1"/>
                    <a:pt x="3" y="3"/>
                    <a:pt x="3" y="4"/>
                  </a:cubicBezTo>
                  <a:cubicBezTo>
                    <a:pt x="3" y="8"/>
                    <a:pt x="0" y="15"/>
                    <a:pt x="0" y="19"/>
                  </a:cubicBezTo>
                  <a:cubicBezTo>
                    <a:pt x="0" y="19"/>
                    <a:pt x="0" y="20"/>
                    <a:pt x="1" y="20"/>
                  </a:cubicBezTo>
                  <a:cubicBezTo>
                    <a:pt x="1" y="20"/>
                    <a:pt x="1" y="20"/>
                    <a:pt x="1" y="20"/>
                  </a:cubicBezTo>
                  <a:cubicBezTo>
                    <a:pt x="1" y="20"/>
                    <a:pt x="1" y="20"/>
                    <a:pt x="1" y="20"/>
                  </a:cubicBezTo>
                  <a:cubicBezTo>
                    <a:pt x="1" y="20"/>
                    <a:pt x="1" y="20"/>
                    <a:pt x="1" y="20"/>
                  </a:cubicBezTo>
                  <a:cubicBezTo>
                    <a:pt x="1" y="20"/>
                    <a:pt x="1" y="20"/>
                    <a:pt x="1" y="21"/>
                  </a:cubicBezTo>
                  <a:cubicBezTo>
                    <a:pt x="1" y="23"/>
                    <a:pt x="2" y="25"/>
                    <a:pt x="2" y="26"/>
                  </a:cubicBezTo>
                  <a:cubicBezTo>
                    <a:pt x="3" y="27"/>
                    <a:pt x="3"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6" y="27"/>
                    <a:pt x="7" y="28"/>
                    <a:pt x="9" y="28"/>
                  </a:cubicBezTo>
                  <a:cubicBezTo>
                    <a:pt x="9" y="28"/>
                    <a:pt x="9" y="28"/>
                    <a:pt x="9" y="28"/>
                  </a:cubicBezTo>
                  <a:cubicBezTo>
                    <a:pt x="9" y="28"/>
                    <a:pt x="9" y="28"/>
                    <a:pt x="9" y="28"/>
                  </a:cubicBezTo>
                  <a:cubicBezTo>
                    <a:pt x="18" y="32"/>
                    <a:pt x="28" y="36"/>
                    <a:pt x="38" y="37"/>
                  </a:cubicBezTo>
                  <a:cubicBezTo>
                    <a:pt x="38" y="37"/>
                    <a:pt x="38" y="37"/>
                    <a:pt x="38" y="37"/>
                  </a:cubicBezTo>
                  <a:cubicBezTo>
                    <a:pt x="38" y="37"/>
                    <a:pt x="39" y="37"/>
                    <a:pt x="39" y="37"/>
                  </a:cubicBezTo>
                  <a:cubicBezTo>
                    <a:pt x="41" y="37"/>
                    <a:pt x="43" y="37"/>
                    <a:pt x="46" y="37"/>
                  </a:cubicBezTo>
                  <a:cubicBezTo>
                    <a:pt x="46" y="37"/>
                    <a:pt x="46" y="37"/>
                    <a:pt x="46" y="37"/>
                  </a:cubicBezTo>
                  <a:cubicBezTo>
                    <a:pt x="46" y="37"/>
                    <a:pt x="46" y="37"/>
                    <a:pt x="46" y="37"/>
                  </a:cubicBezTo>
                  <a:cubicBezTo>
                    <a:pt x="58" y="37"/>
                    <a:pt x="73" y="34"/>
                    <a:pt x="82" y="27"/>
                  </a:cubicBezTo>
                  <a:cubicBezTo>
                    <a:pt x="82" y="27"/>
                    <a:pt x="82" y="27"/>
                    <a:pt x="82" y="27"/>
                  </a:cubicBezTo>
                  <a:cubicBezTo>
                    <a:pt x="83" y="26"/>
                    <a:pt x="84" y="25"/>
                    <a:pt x="84" y="25"/>
                  </a:cubicBezTo>
                  <a:cubicBezTo>
                    <a:pt x="85" y="24"/>
                    <a:pt x="85" y="24"/>
                    <a:pt x="85" y="24"/>
                  </a:cubicBezTo>
                  <a:cubicBezTo>
                    <a:pt x="87" y="21"/>
                    <a:pt x="89" y="18"/>
                    <a:pt x="89" y="14"/>
                  </a:cubicBezTo>
                  <a:cubicBezTo>
                    <a:pt x="87" y="13"/>
                    <a:pt x="84" y="13"/>
                    <a:pt x="81" y="13"/>
                  </a:cubicBezTo>
                  <a:cubicBezTo>
                    <a:pt x="80" y="13"/>
                    <a:pt x="78" y="13"/>
                    <a:pt x="76" y="13"/>
                  </a:cubicBezTo>
                  <a:cubicBezTo>
                    <a:pt x="75" y="14"/>
                    <a:pt x="73" y="15"/>
                    <a:pt x="71" y="15"/>
                  </a:cubicBezTo>
                  <a:cubicBezTo>
                    <a:pt x="72" y="15"/>
                    <a:pt x="72" y="15"/>
                    <a:pt x="72" y="15"/>
                  </a:cubicBezTo>
                  <a:cubicBezTo>
                    <a:pt x="72" y="15"/>
                    <a:pt x="72" y="15"/>
                    <a:pt x="72" y="15"/>
                  </a:cubicBezTo>
                  <a:cubicBezTo>
                    <a:pt x="78" y="15"/>
                    <a:pt x="80" y="21"/>
                    <a:pt x="76" y="25"/>
                  </a:cubicBezTo>
                  <a:cubicBezTo>
                    <a:pt x="71" y="30"/>
                    <a:pt x="63" y="31"/>
                    <a:pt x="56" y="32"/>
                  </a:cubicBezTo>
                  <a:cubicBezTo>
                    <a:pt x="53" y="33"/>
                    <a:pt x="50" y="33"/>
                    <a:pt x="47" y="33"/>
                  </a:cubicBezTo>
                  <a:cubicBezTo>
                    <a:pt x="40" y="33"/>
                    <a:pt x="33" y="32"/>
                    <a:pt x="27" y="31"/>
                  </a:cubicBezTo>
                  <a:cubicBezTo>
                    <a:pt x="20" y="29"/>
                    <a:pt x="11" y="28"/>
                    <a:pt x="6" y="23"/>
                  </a:cubicBezTo>
                  <a:cubicBezTo>
                    <a:pt x="6" y="22"/>
                    <a:pt x="5" y="22"/>
                    <a:pt x="5" y="21"/>
                  </a:cubicBezTo>
                  <a:cubicBezTo>
                    <a:pt x="1" y="17"/>
                    <a:pt x="0" y="8"/>
                    <a:pt x="7" y="6"/>
                  </a:cubicBezTo>
                  <a:cubicBezTo>
                    <a:pt x="8" y="6"/>
                    <a:pt x="9" y="6"/>
                    <a:pt x="9" y="6"/>
                  </a:cubicBezTo>
                  <a:cubicBezTo>
                    <a:pt x="19" y="6"/>
                    <a:pt x="27" y="20"/>
                    <a:pt x="38" y="21"/>
                  </a:cubicBezTo>
                  <a:cubicBezTo>
                    <a:pt x="39" y="21"/>
                    <a:pt x="40" y="21"/>
                    <a:pt x="41" y="21"/>
                  </a:cubicBezTo>
                  <a:cubicBezTo>
                    <a:pt x="51" y="21"/>
                    <a:pt x="58" y="17"/>
                    <a:pt x="67" y="16"/>
                  </a:cubicBezTo>
                  <a:cubicBezTo>
                    <a:pt x="67" y="16"/>
                    <a:pt x="66" y="15"/>
                    <a:pt x="66" y="15"/>
                  </a:cubicBezTo>
                  <a:cubicBezTo>
                    <a:pt x="62" y="15"/>
                    <a:pt x="58" y="13"/>
                    <a:pt x="53" y="12"/>
                  </a:cubicBezTo>
                  <a:cubicBezTo>
                    <a:pt x="53" y="12"/>
                    <a:pt x="53" y="12"/>
                    <a:pt x="52" y="12"/>
                  </a:cubicBezTo>
                  <a:cubicBezTo>
                    <a:pt x="52" y="12"/>
                    <a:pt x="52" y="12"/>
                    <a:pt x="52" y="12"/>
                  </a:cubicBezTo>
                  <a:cubicBezTo>
                    <a:pt x="51" y="12"/>
                    <a:pt x="49" y="12"/>
                    <a:pt x="47" y="11"/>
                  </a:cubicBezTo>
                  <a:cubicBezTo>
                    <a:pt x="46" y="11"/>
                    <a:pt x="45" y="12"/>
                    <a:pt x="44" y="12"/>
                  </a:cubicBezTo>
                  <a:cubicBezTo>
                    <a:pt x="42" y="13"/>
                    <a:pt x="40" y="14"/>
                    <a:pt x="38" y="14"/>
                  </a:cubicBezTo>
                  <a:cubicBezTo>
                    <a:pt x="38" y="14"/>
                    <a:pt x="38" y="14"/>
                    <a:pt x="37" y="14"/>
                  </a:cubicBezTo>
                  <a:cubicBezTo>
                    <a:pt x="33" y="13"/>
                    <a:pt x="28" y="11"/>
                    <a:pt x="25" y="8"/>
                  </a:cubicBezTo>
                  <a:cubicBezTo>
                    <a:pt x="20" y="2"/>
                    <a:pt x="14" y="4"/>
                    <a:pt x="7" y="3"/>
                  </a:cubicBezTo>
                  <a:cubicBezTo>
                    <a:pt x="6" y="3"/>
                    <a:pt x="4" y="1"/>
                    <a:pt x="2"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 name="Freeform 8642">
              <a:extLst>
                <a:ext uri="{FF2B5EF4-FFF2-40B4-BE49-F238E27FC236}">
                  <a16:creationId xmlns:a16="http://schemas.microsoft.com/office/drawing/2014/main" id="{343198DD-09D2-483C-A456-140EF25F2DD9}"/>
                </a:ext>
              </a:extLst>
            </p:cNvPr>
            <p:cNvSpPr>
              <a:spLocks/>
            </p:cNvSpPr>
            <p:nvPr/>
          </p:nvSpPr>
          <p:spPr bwMode="auto">
            <a:xfrm>
              <a:off x="12095163" y="3200400"/>
              <a:ext cx="6350" cy="52388"/>
            </a:xfrm>
            <a:custGeom>
              <a:avLst/>
              <a:gdLst>
                <a:gd name="T0" fmla="*/ 4 w 6"/>
                <a:gd name="T1" fmla="*/ 0 h 45"/>
                <a:gd name="T2" fmla="*/ 3 w 6"/>
                <a:gd name="T3" fmla="*/ 36 h 45"/>
                <a:gd name="T4" fmla="*/ 5 w 6"/>
                <a:gd name="T5" fmla="*/ 45 h 45"/>
                <a:gd name="T6" fmla="*/ 6 w 6"/>
                <a:gd name="T7" fmla="*/ 40 h 45"/>
                <a:gd name="T8" fmla="*/ 5 w 6"/>
                <a:gd name="T9" fmla="*/ 35 h 45"/>
                <a:gd name="T10" fmla="*/ 4 w 6"/>
                <a:gd name="T11" fmla="*/ 30 h 45"/>
                <a:gd name="T12" fmla="*/ 3 w 6"/>
                <a:gd name="T13" fmla="*/ 24 h 45"/>
                <a:gd name="T14" fmla="*/ 4 w 6"/>
                <a:gd name="T15" fmla="*/ 21 h 45"/>
                <a:gd name="T16" fmla="*/ 4 w 6"/>
                <a:gd name="T17" fmla="*/ 21 h 45"/>
                <a:gd name="T18" fmla="*/ 3 w 6"/>
                <a:gd name="T19" fmla="*/ 16 h 45"/>
                <a:gd name="T20" fmla="*/ 3 w 6"/>
                <a:gd name="T21" fmla="*/ 13 h 45"/>
                <a:gd name="T22" fmla="*/ 3 w 6"/>
                <a:gd name="T23" fmla="*/ 11 h 45"/>
                <a:gd name="T24" fmla="*/ 6 w 6"/>
                <a:gd name="T25" fmla="*/ 5 h 45"/>
                <a:gd name="T26" fmla="*/ 4 w 6"/>
                <a:gd name="T2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45">
                  <a:moveTo>
                    <a:pt x="4" y="0"/>
                  </a:moveTo>
                  <a:cubicBezTo>
                    <a:pt x="0" y="12"/>
                    <a:pt x="0" y="24"/>
                    <a:pt x="3" y="36"/>
                  </a:cubicBezTo>
                  <a:cubicBezTo>
                    <a:pt x="3" y="39"/>
                    <a:pt x="4" y="42"/>
                    <a:pt x="5" y="45"/>
                  </a:cubicBezTo>
                  <a:cubicBezTo>
                    <a:pt x="5" y="43"/>
                    <a:pt x="6" y="41"/>
                    <a:pt x="6" y="40"/>
                  </a:cubicBezTo>
                  <a:cubicBezTo>
                    <a:pt x="6" y="38"/>
                    <a:pt x="5" y="37"/>
                    <a:pt x="5" y="35"/>
                  </a:cubicBezTo>
                  <a:cubicBezTo>
                    <a:pt x="4" y="33"/>
                    <a:pt x="4" y="32"/>
                    <a:pt x="4" y="30"/>
                  </a:cubicBezTo>
                  <a:cubicBezTo>
                    <a:pt x="4" y="28"/>
                    <a:pt x="3" y="26"/>
                    <a:pt x="3" y="24"/>
                  </a:cubicBezTo>
                  <a:cubicBezTo>
                    <a:pt x="3" y="23"/>
                    <a:pt x="3" y="22"/>
                    <a:pt x="4" y="21"/>
                  </a:cubicBezTo>
                  <a:cubicBezTo>
                    <a:pt x="4" y="21"/>
                    <a:pt x="4" y="21"/>
                    <a:pt x="4" y="21"/>
                  </a:cubicBezTo>
                  <a:cubicBezTo>
                    <a:pt x="3" y="19"/>
                    <a:pt x="3" y="18"/>
                    <a:pt x="3" y="16"/>
                  </a:cubicBezTo>
                  <a:cubicBezTo>
                    <a:pt x="3" y="15"/>
                    <a:pt x="3" y="14"/>
                    <a:pt x="3" y="13"/>
                  </a:cubicBezTo>
                  <a:cubicBezTo>
                    <a:pt x="3" y="12"/>
                    <a:pt x="3" y="11"/>
                    <a:pt x="3" y="11"/>
                  </a:cubicBezTo>
                  <a:cubicBezTo>
                    <a:pt x="3" y="9"/>
                    <a:pt x="4" y="7"/>
                    <a:pt x="6" y="5"/>
                  </a:cubicBezTo>
                  <a:cubicBezTo>
                    <a:pt x="5" y="4"/>
                    <a:pt x="4" y="2"/>
                    <a:pt x="4"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 name="Freeform 8643">
              <a:extLst>
                <a:ext uri="{FF2B5EF4-FFF2-40B4-BE49-F238E27FC236}">
                  <a16:creationId xmlns:a16="http://schemas.microsoft.com/office/drawing/2014/main" id="{7B955BBA-AA3D-4E66-A876-1BE0DC73CB4C}"/>
                </a:ext>
              </a:extLst>
            </p:cNvPr>
            <p:cNvSpPr>
              <a:spLocks/>
            </p:cNvSpPr>
            <p:nvPr/>
          </p:nvSpPr>
          <p:spPr bwMode="auto">
            <a:xfrm>
              <a:off x="12022138" y="3200400"/>
              <a:ext cx="30163" cy="19050"/>
            </a:xfrm>
            <a:custGeom>
              <a:avLst/>
              <a:gdLst>
                <a:gd name="T0" fmla="*/ 24 w 26"/>
                <a:gd name="T1" fmla="*/ 0 h 15"/>
                <a:gd name="T2" fmla="*/ 21 w 26"/>
                <a:gd name="T3" fmla="*/ 2 h 15"/>
                <a:gd name="T4" fmla="*/ 16 w 26"/>
                <a:gd name="T5" fmla="*/ 6 h 15"/>
                <a:gd name="T6" fmla="*/ 10 w 26"/>
                <a:gd name="T7" fmla="*/ 8 h 15"/>
                <a:gd name="T8" fmla="*/ 8 w 26"/>
                <a:gd name="T9" fmla="*/ 8 h 15"/>
                <a:gd name="T10" fmla="*/ 4 w 26"/>
                <a:gd name="T11" fmla="*/ 7 h 15"/>
                <a:gd name="T12" fmla="*/ 2 w 26"/>
                <a:gd name="T13" fmla="*/ 9 h 15"/>
                <a:gd name="T14" fmla="*/ 0 w 26"/>
                <a:gd name="T15" fmla="*/ 15 h 15"/>
                <a:gd name="T16" fmla="*/ 11 w 26"/>
                <a:gd name="T17" fmla="*/ 11 h 15"/>
                <a:gd name="T18" fmla="*/ 26 w 26"/>
                <a:gd name="T19" fmla="*/ 4 h 15"/>
                <a:gd name="T20" fmla="*/ 26 w 26"/>
                <a:gd name="T21" fmla="*/ 4 h 15"/>
                <a:gd name="T22" fmla="*/ 24 w 26"/>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15">
                  <a:moveTo>
                    <a:pt x="24" y="0"/>
                  </a:moveTo>
                  <a:cubicBezTo>
                    <a:pt x="23" y="1"/>
                    <a:pt x="22" y="1"/>
                    <a:pt x="21" y="2"/>
                  </a:cubicBezTo>
                  <a:cubicBezTo>
                    <a:pt x="19" y="4"/>
                    <a:pt x="18" y="5"/>
                    <a:pt x="16" y="6"/>
                  </a:cubicBezTo>
                  <a:cubicBezTo>
                    <a:pt x="14" y="7"/>
                    <a:pt x="12" y="8"/>
                    <a:pt x="10" y="8"/>
                  </a:cubicBezTo>
                  <a:cubicBezTo>
                    <a:pt x="9" y="8"/>
                    <a:pt x="9" y="8"/>
                    <a:pt x="8" y="8"/>
                  </a:cubicBezTo>
                  <a:cubicBezTo>
                    <a:pt x="7" y="8"/>
                    <a:pt x="6" y="7"/>
                    <a:pt x="4" y="7"/>
                  </a:cubicBezTo>
                  <a:cubicBezTo>
                    <a:pt x="4" y="8"/>
                    <a:pt x="3" y="8"/>
                    <a:pt x="2" y="9"/>
                  </a:cubicBezTo>
                  <a:cubicBezTo>
                    <a:pt x="2" y="11"/>
                    <a:pt x="1" y="13"/>
                    <a:pt x="0" y="15"/>
                  </a:cubicBezTo>
                  <a:cubicBezTo>
                    <a:pt x="3" y="13"/>
                    <a:pt x="7" y="12"/>
                    <a:pt x="11" y="11"/>
                  </a:cubicBezTo>
                  <a:cubicBezTo>
                    <a:pt x="16" y="7"/>
                    <a:pt x="21" y="5"/>
                    <a:pt x="26" y="4"/>
                  </a:cubicBezTo>
                  <a:cubicBezTo>
                    <a:pt x="26" y="4"/>
                    <a:pt x="26" y="4"/>
                    <a:pt x="26" y="4"/>
                  </a:cubicBezTo>
                  <a:cubicBezTo>
                    <a:pt x="26" y="2"/>
                    <a:pt x="25" y="1"/>
                    <a:pt x="24"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 name="Freeform 8644">
              <a:extLst>
                <a:ext uri="{FF2B5EF4-FFF2-40B4-BE49-F238E27FC236}">
                  <a16:creationId xmlns:a16="http://schemas.microsoft.com/office/drawing/2014/main" id="{48D55D6F-F219-4B70-9189-8759044FE706}"/>
                </a:ext>
              </a:extLst>
            </p:cNvPr>
            <p:cNvSpPr>
              <a:spLocks/>
            </p:cNvSpPr>
            <p:nvPr/>
          </p:nvSpPr>
          <p:spPr bwMode="auto">
            <a:xfrm>
              <a:off x="12099925" y="3206750"/>
              <a:ext cx="1588" cy="7938"/>
            </a:xfrm>
            <a:custGeom>
              <a:avLst/>
              <a:gdLst>
                <a:gd name="T0" fmla="*/ 2 w 2"/>
                <a:gd name="T1" fmla="*/ 0 h 7"/>
                <a:gd name="T2" fmla="*/ 0 w 2"/>
                <a:gd name="T3" fmla="*/ 5 h 7"/>
                <a:gd name="T4" fmla="*/ 0 w 2"/>
                <a:gd name="T5" fmla="*/ 5 h 7"/>
                <a:gd name="T6" fmla="*/ 0 w 2"/>
                <a:gd name="T7" fmla="*/ 7 h 7"/>
                <a:gd name="T8" fmla="*/ 1 w 2"/>
                <a:gd name="T9" fmla="*/ 3 h 7"/>
                <a:gd name="T10" fmla="*/ 2 w 2"/>
                <a:gd name="T11" fmla="*/ 0 h 7"/>
              </a:gdLst>
              <a:ahLst/>
              <a:cxnLst>
                <a:cxn ang="0">
                  <a:pos x="T0" y="T1"/>
                </a:cxn>
                <a:cxn ang="0">
                  <a:pos x="T2" y="T3"/>
                </a:cxn>
                <a:cxn ang="0">
                  <a:pos x="T4" y="T5"/>
                </a:cxn>
                <a:cxn ang="0">
                  <a:pos x="T6" y="T7"/>
                </a:cxn>
                <a:cxn ang="0">
                  <a:pos x="T8" y="T9"/>
                </a:cxn>
                <a:cxn ang="0">
                  <a:pos x="T10" y="T11"/>
                </a:cxn>
              </a:cxnLst>
              <a:rect l="0" t="0" r="r" b="b"/>
              <a:pathLst>
                <a:path w="2" h="7">
                  <a:moveTo>
                    <a:pt x="2" y="0"/>
                  </a:moveTo>
                  <a:cubicBezTo>
                    <a:pt x="1" y="1"/>
                    <a:pt x="0" y="3"/>
                    <a:pt x="0" y="5"/>
                  </a:cubicBezTo>
                  <a:cubicBezTo>
                    <a:pt x="0" y="5"/>
                    <a:pt x="0" y="5"/>
                    <a:pt x="0" y="5"/>
                  </a:cubicBezTo>
                  <a:cubicBezTo>
                    <a:pt x="0" y="6"/>
                    <a:pt x="0" y="6"/>
                    <a:pt x="0" y="7"/>
                  </a:cubicBezTo>
                  <a:cubicBezTo>
                    <a:pt x="0" y="6"/>
                    <a:pt x="1" y="4"/>
                    <a:pt x="1" y="3"/>
                  </a:cubicBezTo>
                  <a:cubicBezTo>
                    <a:pt x="2" y="2"/>
                    <a:pt x="2" y="1"/>
                    <a:pt x="2"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 name="Freeform 8645">
              <a:extLst>
                <a:ext uri="{FF2B5EF4-FFF2-40B4-BE49-F238E27FC236}">
                  <a16:creationId xmlns:a16="http://schemas.microsoft.com/office/drawing/2014/main" id="{2E7DF04C-69AF-497B-AAD5-2D08437EAD04}"/>
                </a:ext>
              </a:extLst>
            </p:cNvPr>
            <p:cNvSpPr>
              <a:spLocks/>
            </p:cNvSpPr>
            <p:nvPr/>
          </p:nvSpPr>
          <p:spPr bwMode="auto">
            <a:xfrm>
              <a:off x="12025313" y="3209925"/>
              <a:ext cx="0" cy="0"/>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0"/>
                    <a:pt x="0" y="0"/>
                    <a:pt x="0" y="0"/>
                  </a:cubicBezTo>
                  <a:cubicBezTo>
                    <a:pt x="0" y="0"/>
                    <a:pt x="0" y="0"/>
                    <a:pt x="0"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 name="Freeform 8646">
              <a:extLst>
                <a:ext uri="{FF2B5EF4-FFF2-40B4-BE49-F238E27FC236}">
                  <a16:creationId xmlns:a16="http://schemas.microsoft.com/office/drawing/2014/main" id="{5A0E0723-2945-4E92-8824-9B719B456E39}"/>
                </a:ext>
              </a:extLst>
            </p:cNvPr>
            <p:cNvSpPr>
              <a:spLocks noEditPoints="1"/>
            </p:cNvSpPr>
            <p:nvPr/>
          </p:nvSpPr>
          <p:spPr bwMode="auto">
            <a:xfrm>
              <a:off x="12118975" y="3238500"/>
              <a:ext cx="30163" cy="76200"/>
            </a:xfrm>
            <a:custGeom>
              <a:avLst/>
              <a:gdLst>
                <a:gd name="T0" fmla="*/ 9 w 26"/>
                <a:gd name="T1" fmla="*/ 57 h 64"/>
                <a:gd name="T2" fmla="*/ 7 w 26"/>
                <a:gd name="T3" fmla="*/ 58 h 64"/>
                <a:gd name="T4" fmla="*/ 0 w 26"/>
                <a:gd name="T5" fmla="*/ 64 h 64"/>
                <a:gd name="T6" fmla="*/ 9 w 26"/>
                <a:gd name="T7" fmla="*/ 57 h 64"/>
                <a:gd name="T8" fmla="*/ 23 w 26"/>
                <a:gd name="T9" fmla="*/ 0 h 64"/>
                <a:gd name="T10" fmla="*/ 24 w 26"/>
                <a:gd name="T11" fmla="*/ 19 h 64"/>
                <a:gd name="T12" fmla="*/ 18 w 26"/>
                <a:gd name="T13" fmla="*/ 34 h 64"/>
                <a:gd name="T14" fmla="*/ 17 w 26"/>
                <a:gd name="T15" fmla="*/ 46 h 64"/>
                <a:gd name="T16" fmla="*/ 26 w 26"/>
                <a:gd name="T17" fmla="*/ 16 h 64"/>
                <a:gd name="T18" fmla="*/ 26 w 26"/>
                <a:gd name="T19" fmla="*/ 12 h 64"/>
                <a:gd name="T20" fmla="*/ 23 w 26"/>
                <a:gd name="T2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64">
                  <a:moveTo>
                    <a:pt x="9" y="57"/>
                  </a:moveTo>
                  <a:cubicBezTo>
                    <a:pt x="9" y="57"/>
                    <a:pt x="8" y="58"/>
                    <a:pt x="7" y="58"/>
                  </a:cubicBezTo>
                  <a:cubicBezTo>
                    <a:pt x="4" y="59"/>
                    <a:pt x="2" y="61"/>
                    <a:pt x="0" y="64"/>
                  </a:cubicBezTo>
                  <a:cubicBezTo>
                    <a:pt x="4" y="62"/>
                    <a:pt x="7" y="60"/>
                    <a:pt x="9" y="57"/>
                  </a:cubicBezTo>
                  <a:moveTo>
                    <a:pt x="23" y="0"/>
                  </a:moveTo>
                  <a:cubicBezTo>
                    <a:pt x="22" y="6"/>
                    <a:pt x="25" y="12"/>
                    <a:pt x="24" y="19"/>
                  </a:cubicBezTo>
                  <a:cubicBezTo>
                    <a:pt x="23" y="25"/>
                    <a:pt x="18" y="29"/>
                    <a:pt x="18" y="34"/>
                  </a:cubicBezTo>
                  <a:cubicBezTo>
                    <a:pt x="17" y="38"/>
                    <a:pt x="17" y="42"/>
                    <a:pt x="17" y="46"/>
                  </a:cubicBezTo>
                  <a:cubicBezTo>
                    <a:pt x="22" y="37"/>
                    <a:pt x="26" y="26"/>
                    <a:pt x="26" y="16"/>
                  </a:cubicBezTo>
                  <a:cubicBezTo>
                    <a:pt x="26" y="14"/>
                    <a:pt x="26" y="13"/>
                    <a:pt x="26" y="12"/>
                  </a:cubicBezTo>
                  <a:cubicBezTo>
                    <a:pt x="26" y="7"/>
                    <a:pt x="24" y="3"/>
                    <a:pt x="23"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nvGrpSpPr>
            <p:cNvPr id="26" name="Group 8848">
              <a:extLst>
                <a:ext uri="{FF2B5EF4-FFF2-40B4-BE49-F238E27FC236}">
                  <a16:creationId xmlns:a16="http://schemas.microsoft.com/office/drawing/2014/main" id="{7B5BC6A9-73F1-4D48-95DF-17CA74673231}"/>
                </a:ext>
              </a:extLst>
            </p:cNvPr>
            <p:cNvGrpSpPr>
              <a:grpSpLocks/>
            </p:cNvGrpSpPr>
            <p:nvPr/>
          </p:nvGrpSpPr>
          <p:grpSpPr bwMode="auto">
            <a:xfrm>
              <a:off x="11752263" y="3111500"/>
              <a:ext cx="439738" cy="1192213"/>
              <a:chOff x="7403" y="1960"/>
              <a:chExt cx="277" cy="751"/>
            </a:xfrm>
          </p:grpSpPr>
          <p:sp>
            <p:nvSpPr>
              <p:cNvPr id="751" name="Freeform 8648">
                <a:extLst>
                  <a:ext uri="{FF2B5EF4-FFF2-40B4-BE49-F238E27FC236}">
                    <a16:creationId xmlns:a16="http://schemas.microsoft.com/office/drawing/2014/main" id="{3ECE2AC0-3D62-4687-8811-CBA1CBADC346}"/>
                  </a:ext>
                </a:extLst>
              </p:cNvPr>
              <p:cNvSpPr>
                <a:spLocks noEditPoints="1"/>
              </p:cNvSpPr>
              <p:nvPr/>
            </p:nvSpPr>
            <p:spPr bwMode="auto">
              <a:xfrm>
                <a:off x="7619" y="2088"/>
                <a:ext cx="18" cy="17"/>
              </a:xfrm>
              <a:custGeom>
                <a:avLst/>
                <a:gdLst>
                  <a:gd name="T0" fmla="*/ 0 w 23"/>
                  <a:gd name="T1" fmla="*/ 23 h 23"/>
                  <a:gd name="T2" fmla="*/ 0 w 23"/>
                  <a:gd name="T3" fmla="*/ 23 h 23"/>
                  <a:gd name="T4" fmla="*/ 0 w 23"/>
                  <a:gd name="T5" fmla="*/ 23 h 23"/>
                  <a:gd name="T6" fmla="*/ 0 w 23"/>
                  <a:gd name="T7" fmla="*/ 23 h 23"/>
                  <a:gd name="T8" fmla="*/ 5 w 23"/>
                  <a:gd name="T9" fmla="*/ 22 h 23"/>
                  <a:gd name="T10" fmla="*/ 0 w 23"/>
                  <a:gd name="T11" fmla="*/ 23 h 23"/>
                  <a:gd name="T12" fmla="*/ 5 w 23"/>
                  <a:gd name="T13" fmla="*/ 22 h 23"/>
                  <a:gd name="T14" fmla="*/ 5 w 23"/>
                  <a:gd name="T15" fmla="*/ 22 h 23"/>
                  <a:gd name="T16" fmla="*/ 5 w 23"/>
                  <a:gd name="T17" fmla="*/ 22 h 23"/>
                  <a:gd name="T18" fmla="*/ 5 w 23"/>
                  <a:gd name="T19" fmla="*/ 22 h 23"/>
                  <a:gd name="T20" fmla="*/ 22 w 23"/>
                  <a:gd name="T21" fmla="*/ 1 h 23"/>
                  <a:gd name="T22" fmla="*/ 18 w 23"/>
                  <a:gd name="T23" fmla="*/ 3 h 23"/>
                  <a:gd name="T24" fmla="*/ 18 w 23"/>
                  <a:gd name="T25" fmla="*/ 3 h 23"/>
                  <a:gd name="T26" fmla="*/ 22 w 23"/>
                  <a:gd name="T27" fmla="*/ 1 h 23"/>
                  <a:gd name="T28" fmla="*/ 23 w 23"/>
                  <a:gd name="T29" fmla="*/ 0 h 23"/>
                  <a:gd name="T30" fmla="*/ 23 w 23"/>
                  <a:gd name="T31" fmla="*/ 1 h 23"/>
                  <a:gd name="T32" fmla="*/ 23 w 23"/>
                  <a:gd name="T33" fmla="*/ 0 h 23"/>
                  <a:gd name="T34" fmla="*/ 23 w 23"/>
                  <a:gd name="T35" fmla="*/ 1 h 23"/>
                  <a:gd name="T36" fmla="*/ 23 w 23"/>
                  <a:gd name="T37" fmla="*/ 2 h 23"/>
                  <a:gd name="T38" fmla="*/ 23 w 23"/>
                  <a:gd name="T39" fmla="*/ 2 h 23"/>
                  <a:gd name="T40" fmla="*/ 23 w 23"/>
                  <a:gd name="T41" fmla="*/ 1 h 23"/>
                  <a:gd name="T42" fmla="*/ 23 w 2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3">
                    <a:moveTo>
                      <a:pt x="0" y="23"/>
                    </a:moveTo>
                    <a:cubicBezTo>
                      <a:pt x="0" y="23"/>
                      <a:pt x="0" y="23"/>
                      <a:pt x="0" y="23"/>
                    </a:cubicBezTo>
                    <a:cubicBezTo>
                      <a:pt x="0" y="23"/>
                      <a:pt x="0" y="23"/>
                      <a:pt x="0" y="23"/>
                    </a:cubicBezTo>
                    <a:cubicBezTo>
                      <a:pt x="0" y="23"/>
                      <a:pt x="0" y="23"/>
                      <a:pt x="0" y="23"/>
                    </a:cubicBezTo>
                    <a:moveTo>
                      <a:pt x="5" y="22"/>
                    </a:moveTo>
                    <a:cubicBezTo>
                      <a:pt x="3" y="22"/>
                      <a:pt x="2" y="23"/>
                      <a:pt x="0" y="23"/>
                    </a:cubicBezTo>
                    <a:cubicBezTo>
                      <a:pt x="2" y="23"/>
                      <a:pt x="3" y="22"/>
                      <a:pt x="5" y="22"/>
                    </a:cubicBezTo>
                    <a:moveTo>
                      <a:pt x="5" y="22"/>
                    </a:moveTo>
                    <a:cubicBezTo>
                      <a:pt x="5" y="22"/>
                      <a:pt x="5" y="22"/>
                      <a:pt x="5" y="22"/>
                    </a:cubicBezTo>
                    <a:cubicBezTo>
                      <a:pt x="5" y="22"/>
                      <a:pt x="5" y="22"/>
                      <a:pt x="5" y="22"/>
                    </a:cubicBezTo>
                    <a:moveTo>
                      <a:pt x="22" y="1"/>
                    </a:moveTo>
                    <a:cubicBezTo>
                      <a:pt x="20" y="2"/>
                      <a:pt x="19" y="3"/>
                      <a:pt x="18" y="3"/>
                    </a:cubicBezTo>
                    <a:cubicBezTo>
                      <a:pt x="18" y="3"/>
                      <a:pt x="18" y="3"/>
                      <a:pt x="18" y="3"/>
                    </a:cubicBezTo>
                    <a:cubicBezTo>
                      <a:pt x="19" y="3"/>
                      <a:pt x="20" y="2"/>
                      <a:pt x="22" y="1"/>
                    </a:cubicBezTo>
                    <a:moveTo>
                      <a:pt x="23" y="0"/>
                    </a:moveTo>
                    <a:cubicBezTo>
                      <a:pt x="23" y="0"/>
                      <a:pt x="23" y="1"/>
                      <a:pt x="23" y="1"/>
                    </a:cubicBezTo>
                    <a:cubicBezTo>
                      <a:pt x="23" y="1"/>
                      <a:pt x="23" y="0"/>
                      <a:pt x="23" y="0"/>
                    </a:cubicBezTo>
                    <a:cubicBezTo>
                      <a:pt x="23" y="1"/>
                      <a:pt x="23" y="1"/>
                      <a:pt x="23" y="1"/>
                    </a:cubicBezTo>
                    <a:cubicBezTo>
                      <a:pt x="23" y="2"/>
                      <a:pt x="23" y="2"/>
                      <a:pt x="23" y="2"/>
                    </a:cubicBezTo>
                    <a:cubicBezTo>
                      <a:pt x="23" y="2"/>
                      <a:pt x="23" y="2"/>
                      <a:pt x="23" y="2"/>
                    </a:cubicBezTo>
                    <a:cubicBezTo>
                      <a:pt x="23" y="1"/>
                      <a:pt x="23" y="1"/>
                      <a:pt x="23" y="1"/>
                    </a:cubicBezTo>
                    <a:cubicBezTo>
                      <a:pt x="23" y="0"/>
                      <a:pt x="23" y="0"/>
                      <a:pt x="23" y="0"/>
                    </a:cubicBezTo>
                  </a:path>
                </a:pathLst>
              </a:custGeom>
              <a:solidFill>
                <a:srgbClr val="8A1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2" name="Freeform 8649">
                <a:extLst>
                  <a:ext uri="{FF2B5EF4-FFF2-40B4-BE49-F238E27FC236}">
                    <a16:creationId xmlns:a16="http://schemas.microsoft.com/office/drawing/2014/main" id="{053AD6DD-2AE4-4B1C-A1EC-16C50DC9F070}"/>
                  </a:ext>
                </a:extLst>
              </p:cNvPr>
              <p:cNvSpPr>
                <a:spLocks/>
              </p:cNvSpPr>
              <p:nvPr/>
            </p:nvSpPr>
            <p:spPr bwMode="auto">
              <a:xfrm>
                <a:off x="7616" y="2088"/>
                <a:ext cx="21" cy="17"/>
              </a:xfrm>
              <a:custGeom>
                <a:avLst/>
                <a:gdLst>
                  <a:gd name="T0" fmla="*/ 28 w 28"/>
                  <a:gd name="T1" fmla="*/ 0 h 23"/>
                  <a:gd name="T2" fmla="*/ 28 w 28"/>
                  <a:gd name="T3" fmla="*/ 1 h 23"/>
                  <a:gd name="T4" fmla="*/ 27 w 28"/>
                  <a:gd name="T5" fmla="*/ 1 h 23"/>
                  <a:gd name="T6" fmla="*/ 23 w 28"/>
                  <a:gd name="T7" fmla="*/ 3 h 23"/>
                  <a:gd name="T8" fmla="*/ 12 w 28"/>
                  <a:gd name="T9" fmla="*/ 13 h 23"/>
                  <a:gd name="T10" fmla="*/ 10 w 28"/>
                  <a:gd name="T11" fmla="*/ 13 h 23"/>
                  <a:gd name="T12" fmla="*/ 10 w 28"/>
                  <a:gd name="T13" fmla="*/ 14 h 23"/>
                  <a:gd name="T14" fmla="*/ 0 w 28"/>
                  <a:gd name="T15" fmla="*/ 21 h 23"/>
                  <a:gd name="T16" fmla="*/ 5 w 28"/>
                  <a:gd name="T17" fmla="*/ 23 h 23"/>
                  <a:gd name="T18" fmla="*/ 5 w 28"/>
                  <a:gd name="T19" fmla="*/ 23 h 23"/>
                  <a:gd name="T20" fmla="*/ 5 w 28"/>
                  <a:gd name="T21" fmla="*/ 23 h 23"/>
                  <a:gd name="T22" fmla="*/ 10 w 28"/>
                  <a:gd name="T23" fmla="*/ 22 h 23"/>
                  <a:gd name="T24" fmla="*/ 10 w 28"/>
                  <a:gd name="T25" fmla="*/ 22 h 23"/>
                  <a:gd name="T26" fmla="*/ 10 w 28"/>
                  <a:gd name="T27" fmla="*/ 22 h 23"/>
                  <a:gd name="T28" fmla="*/ 10 w 28"/>
                  <a:gd name="T29" fmla="*/ 22 h 23"/>
                  <a:gd name="T30" fmla="*/ 28 w 28"/>
                  <a:gd name="T31" fmla="*/ 2 h 23"/>
                  <a:gd name="T32" fmla="*/ 28 w 28"/>
                  <a:gd name="T33" fmla="*/ 1 h 23"/>
                  <a:gd name="T34" fmla="*/ 28 w 28"/>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23">
                    <a:moveTo>
                      <a:pt x="28" y="0"/>
                    </a:moveTo>
                    <a:cubicBezTo>
                      <a:pt x="28" y="0"/>
                      <a:pt x="28" y="1"/>
                      <a:pt x="28" y="1"/>
                    </a:cubicBezTo>
                    <a:cubicBezTo>
                      <a:pt x="27" y="1"/>
                      <a:pt x="27" y="1"/>
                      <a:pt x="27" y="1"/>
                    </a:cubicBezTo>
                    <a:cubicBezTo>
                      <a:pt x="25" y="2"/>
                      <a:pt x="24" y="3"/>
                      <a:pt x="23" y="3"/>
                    </a:cubicBezTo>
                    <a:cubicBezTo>
                      <a:pt x="20" y="7"/>
                      <a:pt x="18" y="12"/>
                      <a:pt x="12" y="13"/>
                    </a:cubicBezTo>
                    <a:cubicBezTo>
                      <a:pt x="12" y="13"/>
                      <a:pt x="11" y="13"/>
                      <a:pt x="10" y="13"/>
                    </a:cubicBezTo>
                    <a:cubicBezTo>
                      <a:pt x="10" y="14"/>
                      <a:pt x="10" y="14"/>
                      <a:pt x="10" y="14"/>
                    </a:cubicBezTo>
                    <a:cubicBezTo>
                      <a:pt x="7" y="17"/>
                      <a:pt x="3" y="19"/>
                      <a:pt x="0" y="21"/>
                    </a:cubicBezTo>
                    <a:cubicBezTo>
                      <a:pt x="1" y="22"/>
                      <a:pt x="3" y="23"/>
                      <a:pt x="5" y="23"/>
                    </a:cubicBezTo>
                    <a:cubicBezTo>
                      <a:pt x="5" y="23"/>
                      <a:pt x="5" y="23"/>
                      <a:pt x="5" y="23"/>
                    </a:cubicBezTo>
                    <a:cubicBezTo>
                      <a:pt x="5" y="23"/>
                      <a:pt x="5" y="23"/>
                      <a:pt x="5" y="23"/>
                    </a:cubicBezTo>
                    <a:cubicBezTo>
                      <a:pt x="7" y="23"/>
                      <a:pt x="8" y="22"/>
                      <a:pt x="10" y="22"/>
                    </a:cubicBezTo>
                    <a:cubicBezTo>
                      <a:pt x="10" y="22"/>
                      <a:pt x="10" y="22"/>
                      <a:pt x="10" y="22"/>
                    </a:cubicBezTo>
                    <a:cubicBezTo>
                      <a:pt x="10" y="22"/>
                      <a:pt x="10" y="22"/>
                      <a:pt x="10" y="22"/>
                    </a:cubicBezTo>
                    <a:cubicBezTo>
                      <a:pt x="10" y="22"/>
                      <a:pt x="10" y="22"/>
                      <a:pt x="10" y="22"/>
                    </a:cubicBezTo>
                    <a:cubicBezTo>
                      <a:pt x="17" y="20"/>
                      <a:pt x="28" y="10"/>
                      <a:pt x="28" y="2"/>
                    </a:cubicBezTo>
                    <a:cubicBezTo>
                      <a:pt x="28" y="1"/>
                      <a:pt x="28" y="1"/>
                      <a:pt x="28" y="1"/>
                    </a:cubicBezTo>
                    <a:cubicBezTo>
                      <a:pt x="28" y="0"/>
                      <a:pt x="28" y="0"/>
                      <a:pt x="28"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3" name="Freeform 8650">
                <a:extLst>
                  <a:ext uri="{FF2B5EF4-FFF2-40B4-BE49-F238E27FC236}">
                    <a16:creationId xmlns:a16="http://schemas.microsoft.com/office/drawing/2014/main" id="{19450C60-0602-4D6E-B86C-65E5BC641887}"/>
                  </a:ext>
                </a:extLst>
              </p:cNvPr>
              <p:cNvSpPr>
                <a:spLocks/>
              </p:cNvSpPr>
              <p:nvPr/>
            </p:nvSpPr>
            <p:spPr bwMode="auto">
              <a:xfrm>
                <a:off x="7517" y="2090"/>
                <a:ext cx="27" cy="7"/>
              </a:xfrm>
              <a:custGeom>
                <a:avLst/>
                <a:gdLst>
                  <a:gd name="T0" fmla="*/ 19 w 36"/>
                  <a:gd name="T1" fmla="*/ 0 h 10"/>
                  <a:gd name="T2" fmla="*/ 16 w 36"/>
                  <a:gd name="T3" fmla="*/ 0 h 10"/>
                  <a:gd name="T4" fmla="*/ 0 w 36"/>
                  <a:gd name="T5" fmla="*/ 10 h 10"/>
                  <a:gd name="T6" fmla="*/ 0 w 36"/>
                  <a:gd name="T7" fmla="*/ 10 h 10"/>
                  <a:gd name="T8" fmla="*/ 14 w 36"/>
                  <a:gd name="T9" fmla="*/ 4 h 10"/>
                  <a:gd name="T10" fmla="*/ 17 w 36"/>
                  <a:gd name="T11" fmla="*/ 4 h 10"/>
                  <a:gd name="T12" fmla="*/ 35 w 36"/>
                  <a:gd name="T13" fmla="*/ 7 h 10"/>
                  <a:gd name="T14" fmla="*/ 35 w 36"/>
                  <a:gd name="T15" fmla="*/ 7 h 10"/>
                  <a:gd name="T16" fmla="*/ 35 w 36"/>
                  <a:gd name="T17" fmla="*/ 6 h 10"/>
                  <a:gd name="T18" fmla="*/ 19 w 36"/>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10">
                    <a:moveTo>
                      <a:pt x="19" y="0"/>
                    </a:moveTo>
                    <a:cubicBezTo>
                      <a:pt x="18" y="0"/>
                      <a:pt x="17" y="0"/>
                      <a:pt x="16" y="0"/>
                    </a:cubicBezTo>
                    <a:cubicBezTo>
                      <a:pt x="8" y="2"/>
                      <a:pt x="6" y="5"/>
                      <a:pt x="0" y="10"/>
                    </a:cubicBezTo>
                    <a:cubicBezTo>
                      <a:pt x="0" y="10"/>
                      <a:pt x="0" y="10"/>
                      <a:pt x="0" y="10"/>
                    </a:cubicBezTo>
                    <a:cubicBezTo>
                      <a:pt x="5" y="8"/>
                      <a:pt x="8" y="5"/>
                      <a:pt x="14" y="4"/>
                    </a:cubicBezTo>
                    <a:cubicBezTo>
                      <a:pt x="15" y="4"/>
                      <a:pt x="16" y="4"/>
                      <a:pt x="17" y="4"/>
                    </a:cubicBezTo>
                    <a:cubicBezTo>
                      <a:pt x="23" y="4"/>
                      <a:pt x="29" y="6"/>
                      <a:pt x="35" y="7"/>
                    </a:cubicBezTo>
                    <a:cubicBezTo>
                      <a:pt x="35" y="7"/>
                      <a:pt x="35" y="7"/>
                      <a:pt x="35" y="7"/>
                    </a:cubicBezTo>
                    <a:cubicBezTo>
                      <a:pt x="35" y="7"/>
                      <a:pt x="36" y="6"/>
                      <a:pt x="35" y="6"/>
                    </a:cubicBezTo>
                    <a:cubicBezTo>
                      <a:pt x="31" y="3"/>
                      <a:pt x="25" y="0"/>
                      <a:pt x="19" y="0"/>
                    </a:cubicBezTo>
                  </a:path>
                </a:pathLst>
              </a:custGeom>
              <a:solidFill>
                <a:srgbClr val="F0AD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4" name="Freeform 8651">
                <a:extLst>
                  <a:ext uri="{FF2B5EF4-FFF2-40B4-BE49-F238E27FC236}">
                    <a16:creationId xmlns:a16="http://schemas.microsoft.com/office/drawing/2014/main" id="{36D2FED4-F837-4F9F-ABCE-7FE28CA5BA98}"/>
                  </a:ext>
                </a:extLst>
              </p:cNvPr>
              <p:cNvSpPr>
                <a:spLocks/>
              </p:cNvSpPr>
              <p:nvPr/>
            </p:nvSpPr>
            <p:spPr bwMode="auto">
              <a:xfrm>
                <a:off x="7505" y="2072"/>
                <a:ext cx="3" cy="8"/>
              </a:xfrm>
              <a:custGeom>
                <a:avLst/>
                <a:gdLst>
                  <a:gd name="T0" fmla="*/ 2 w 4"/>
                  <a:gd name="T1" fmla="*/ 0 h 11"/>
                  <a:gd name="T2" fmla="*/ 0 w 4"/>
                  <a:gd name="T3" fmla="*/ 2 h 11"/>
                  <a:gd name="T4" fmla="*/ 0 w 4"/>
                  <a:gd name="T5" fmla="*/ 4 h 11"/>
                  <a:gd name="T6" fmla="*/ 4 w 4"/>
                  <a:gd name="T7" fmla="*/ 11 h 11"/>
                  <a:gd name="T8" fmla="*/ 4 w 4"/>
                  <a:gd name="T9" fmla="*/ 11 h 11"/>
                  <a:gd name="T10" fmla="*/ 2 w 4"/>
                  <a:gd name="T11" fmla="*/ 0 h 11"/>
                </a:gdLst>
                <a:ahLst/>
                <a:cxnLst>
                  <a:cxn ang="0">
                    <a:pos x="T0" y="T1"/>
                  </a:cxn>
                  <a:cxn ang="0">
                    <a:pos x="T2" y="T3"/>
                  </a:cxn>
                  <a:cxn ang="0">
                    <a:pos x="T4" y="T5"/>
                  </a:cxn>
                  <a:cxn ang="0">
                    <a:pos x="T6" y="T7"/>
                  </a:cxn>
                  <a:cxn ang="0">
                    <a:pos x="T8" y="T9"/>
                  </a:cxn>
                  <a:cxn ang="0">
                    <a:pos x="T10" y="T11"/>
                  </a:cxn>
                </a:cxnLst>
                <a:rect l="0" t="0" r="r" b="b"/>
                <a:pathLst>
                  <a:path w="4" h="11">
                    <a:moveTo>
                      <a:pt x="2" y="0"/>
                    </a:moveTo>
                    <a:cubicBezTo>
                      <a:pt x="1" y="0"/>
                      <a:pt x="0" y="1"/>
                      <a:pt x="0" y="2"/>
                    </a:cubicBezTo>
                    <a:cubicBezTo>
                      <a:pt x="0" y="2"/>
                      <a:pt x="0" y="3"/>
                      <a:pt x="0" y="4"/>
                    </a:cubicBezTo>
                    <a:cubicBezTo>
                      <a:pt x="0" y="7"/>
                      <a:pt x="2" y="9"/>
                      <a:pt x="4" y="11"/>
                    </a:cubicBezTo>
                    <a:cubicBezTo>
                      <a:pt x="4" y="11"/>
                      <a:pt x="4" y="11"/>
                      <a:pt x="4" y="11"/>
                    </a:cubicBezTo>
                    <a:cubicBezTo>
                      <a:pt x="1" y="7"/>
                      <a:pt x="1" y="4"/>
                      <a:pt x="2" y="0"/>
                    </a:cubicBezTo>
                  </a:path>
                </a:pathLst>
              </a:custGeom>
              <a:solidFill>
                <a:srgbClr val="F0AD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5" name="Freeform 8652">
                <a:extLst>
                  <a:ext uri="{FF2B5EF4-FFF2-40B4-BE49-F238E27FC236}">
                    <a16:creationId xmlns:a16="http://schemas.microsoft.com/office/drawing/2014/main" id="{8E99309B-A15D-4F19-A34C-A49D59E95E5F}"/>
                  </a:ext>
                </a:extLst>
              </p:cNvPr>
              <p:cNvSpPr>
                <a:spLocks/>
              </p:cNvSpPr>
              <p:nvPr/>
            </p:nvSpPr>
            <p:spPr bwMode="auto">
              <a:xfrm>
                <a:off x="7515" y="2028"/>
                <a:ext cx="33" cy="7"/>
              </a:xfrm>
              <a:custGeom>
                <a:avLst/>
                <a:gdLst>
                  <a:gd name="T0" fmla="*/ 0 w 44"/>
                  <a:gd name="T1" fmla="*/ 0 h 10"/>
                  <a:gd name="T2" fmla="*/ 0 w 44"/>
                  <a:gd name="T3" fmla="*/ 1 h 10"/>
                  <a:gd name="T4" fmla="*/ 30 w 44"/>
                  <a:gd name="T5" fmla="*/ 10 h 10"/>
                  <a:gd name="T6" fmla="*/ 43 w 44"/>
                  <a:gd name="T7" fmla="*/ 9 h 10"/>
                  <a:gd name="T8" fmla="*/ 43 w 44"/>
                  <a:gd name="T9" fmla="*/ 8 h 10"/>
                  <a:gd name="T10" fmla="*/ 43 w 44"/>
                  <a:gd name="T11" fmla="*/ 8 h 10"/>
                  <a:gd name="T12" fmla="*/ 35 w 44"/>
                  <a:gd name="T13" fmla="*/ 8 h 10"/>
                  <a:gd name="T14" fmla="*/ 0 w 44"/>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10">
                    <a:moveTo>
                      <a:pt x="0" y="0"/>
                    </a:moveTo>
                    <a:cubicBezTo>
                      <a:pt x="0" y="1"/>
                      <a:pt x="0" y="1"/>
                      <a:pt x="0" y="1"/>
                    </a:cubicBezTo>
                    <a:cubicBezTo>
                      <a:pt x="8" y="7"/>
                      <a:pt x="19" y="10"/>
                      <a:pt x="30" y="10"/>
                    </a:cubicBezTo>
                    <a:cubicBezTo>
                      <a:pt x="35" y="10"/>
                      <a:pt x="39" y="9"/>
                      <a:pt x="43" y="9"/>
                    </a:cubicBezTo>
                    <a:cubicBezTo>
                      <a:pt x="43" y="9"/>
                      <a:pt x="44" y="8"/>
                      <a:pt x="43" y="8"/>
                    </a:cubicBezTo>
                    <a:cubicBezTo>
                      <a:pt x="43" y="8"/>
                      <a:pt x="43" y="8"/>
                      <a:pt x="43" y="8"/>
                    </a:cubicBezTo>
                    <a:cubicBezTo>
                      <a:pt x="40" y="8"/>
                      <a:pt x="38" y="8"/>
                      <a:pt x="35" y="8"/>
                    </a:cubicBezTo>
                    <a:cubicBezTo>
                      <a:pt x="23" y="8"/>
                      <a:pt x="10" y="7"/>
                      <a:pt x="0" y="0"/>
                    </a:cubicBezTo>
                  </a:path>
                </a:pathLst>
              </a:custGeom>
              <a:solidFill>
                <a:srgbClr val="F0AD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6" name="Freeform 8653">
                <a:extLst>
                  <a:ext uri="{FF2B5EF4-FFF2-40B4-BE49-F238E27FC236}">
                    <a16:creationId xmlns:a16="http://schemas.microsoft.com/office/drawing/2014/main" id="{68F2541C-383E-43A6-A80D-BD62C2EED797}"/>
                  </a:ext>
                </a:extLst>
              </p:cNvPr>
              <p:cNvSpPr>
                <a:spLocks/>
              </p:cNvSpPr>
              <p:nvPr/>
            </p:nvSpPr>
            <p:spPr bwMode="auto">
              <a:xfrm>
                <a:off x="7477" y="1962"/>
                <a:ext cx="176" cy="176"/>
              </a:xfrm>
              <a:custGeom>
                <a:avLst/>
                <a:gdLst>
                  <a:gd name="T0" fmla="*/ 235 w 235"/>
                  <a:gd name="T1" fmla="*/ 67 h 235"/>
                  <a:gd name="T2" fmla="*/ 233 w 235"/>
                  <a:gd name="T3" fmla="*/ 48 h 235"/>
                  <a:gd name="T4" fmla="*/ 229 w 235"/>
                  <a:gd name="T5" fmla="*/ 14 h 235"/>
                  <a:gd name="T6" fmla="*/ 215 w 235"/>
                  <a:gd name="T7" fmla="*/ 2 h 235"/>
                  <a:gd name="T8" fmla="*/ 194 w 235"/>
                  <a:gd name="T9" fmla="*/ 6 h 235"/>
                  <a:gd name="T10" fmla="*/ 191 w 235"/>
                  <a:gd name="T11" fmla="*/ 13 h 235"/>
                  <a:gd name="T12" fmla="*/ 186 w 235"/>
                  <a:gd name="T13" fmla="*/ 18 h 235"/>
                  <a:gd name="T14" fmla="*/ 173 w 235"/>
                  <a:gd name="T15" fmla="*/ 25 h 235"/>
                  <a:gd name="T16" fmla="*/ 163 w 235"/>
                  <a:gd name="T17" fmla="*/ 34 h 235"/>
                  <a:gd name="T18" fmla="*/ 150 w 235"/>
                  <a:gd name="T19" fmla="*/ 45 h 235"/>
                  <a:gd name="T20" fmla="*/ 150 w 235"/>
                  <a:gd name="T21" fmla="*/ 45 h 235"/>
                  <a:gd name="T22" fmla="*/ 144 w 235"/>
                  <a:gd name="T23" fmla="*/ 45 h 235"/>
                  <a:gd name="T24" fmla="*/ 123 w 235"/>
                  <a:gd name="T25" fmla="*/ 52 h 235"/>
                  <a:gd name="T26" fmla="*/ 101 w 235"/>
                  <a:gd name="T27" fmla="*/ 50 h 235"/>
                  <a:gd name="T28" fmla="*/ 83 w 235"/>
                  <a:gd name="T29" fmla="*/ 43 h 235"/>
                  <a:gd name="T30" fmla="*/ 78 w 235"/>
                  <a:gd name="T31" fmla="*/ 42 h 235"/>
                  <a:gd name="T32" fmla="*/ 74 w 235"/>
                  <a:gd name="T33" fmla="*/ 41 h 235"/>
                  <a:gd name="T34" fmla="*/ 69 w 235"/>
                  <a:gd name="T35" fmla="*/ 36 h 235"/>
                  <a:gd name="T36" fmla="*/ 53 w 235"/>
                  <a:gd name="T37" fmla="*/ 27 h 235"/>
                  <a:gd name="T38" fmla="*/ 47 w 235"/>
                  <a:gd name="T39" fmla="*/ 27 h 235"/>
                  <a:gd name="T40" fmla="*/ 41 w 235"/>
                  <a:gd name="T41" fmla="*/ 21 h 235"/>
                  <a:gd name="T42" fmla="*/ 23 w 235"/>
                  <a:gd name="T43" fmla="*/ 20 h 235"/>
                  <a:gd name="T44" fmla="*/ 8 w 235"/>
                  <a:gd name="T45" fmla="*/ 50 h 235"/>
                  <a:gd name="T46" fmla="*/ 3 w 235"/>
                  <a:gd name="T47" fmla="*/ 87 h 235"/>
                  <a:gd name="T48" fmla="*/ 3 w 235"/>
                  <a:gd name="T49" fmla="*/ 123 h 235"/>
                  <a:gd name="T50" fmla="*/ 25 w 235"/>
                  <a:gd name="T51" fmla="*/ 151 h 235"/>
                  <a:gd name="T52" fmla="*/ 32 w 235"/>
                  <a:gd name="T53" fmla="*/ 173 h 235"/>
                  <a:gd name="T54" fmla="*/ 36 w 235"/>
                  <a:gd name="T55" fmla="*/ 149 h 235"/>
                  <a:gd name="T56" fmla="*/ 39 w 235"/>
                  <a:gd name="T57" fmla="*/ 132 h 235"/>
                  <a:gd name="T58" fmla="*/ 39 w 235"/>
                  <a:gd name="T59" fmla="*/ 106 h 235"/>
                  <a:gd name="T60" fmla="*/ 40 w 235"/>
                  <a:gd name="T61" fmla="*/ 85 h 235"/>
                  <a:gd name="T62" fmla="*/ 42 w 235"/>
                  <a:gd name="T63" fmla="*/ 66 h 235"/>
                  <a:gd name="T64" fmla="*/ 65 w 235"/>
                  <a:gd name="T65" fmla="*/ 74 h 235"/>
                  <a:gd name="T66" fmla="*/ 84 w 235"/>
                  <a:gd name="T67" fmla="*/ 78 h 235"/>
                  <a:gd name="T68" fmla="*/ 116 w 235"/>
                  <a:gd name="T69" fmla="*/ 79 h 235"/>
                  <a:gd name="T70" fmla="*/ 144 w 235"/>
                  <a:gd name="T71" fmla="*/ 79 h 235"/>
                  <a:gd name="T72" fmla="*/ 164 w 235"/>
                  <a:gd name="T73" fmla="*/ 72 h 235"/>
                  <a:gd name="T74" fmla="*/ 184 w 235"/>
                  <a:gd name="T75" fmla="*/ 61 h 235"/>
                  <a:gd name="T76" fmla="*/ 192 w 235"/>
                  <a:gd name="T77" fmla="*/ 57 h 235"/>
                  <a:gd name="T78" fmla="*/ 191 w 235"/>
                  <a:gd name="T79" fmla="*/ 68 h 235"/>
                  <a:gd name="T80" fmla="*/ 193 w 235"/>
                  <a:gd name="T81" fmla="*/ 87 h 235"/>
                  <a:gd name="T82" fmla="*/ 192 w 235"/>
                  <a:gd name="T83" fmla="*/ 124 h 235"/>
                  <a:gd name="T84" fmla="*/ 178 w 235"/>
                  <a:gd name="T85" fmla="*/ 147 h 235"/>
                  <a:gd name="T86" fmla="*/ 155 w 235"/>
                  <a:gd name="T87" fmla="*/ 166 h 235"/>
                  <a:gd name="T88" fmla="*/ 127 w 235"/>
                  <a:gd name="T89" fmla="*/ 173 h 235"/>
                  <a:gd name="T90" fmla="*/ 99 w 235"/>
                  <a:gd name="T91" fmla="*/ 206 h 235"/>
                  <a:gd name="T92" fmla="*/ 103 w 235"/>
                  <a:gd name="T93" fmla="*/ 215 h 235"/>
                  <a:gd name="T94" fmla="*/ 108 w 235"/>
                  <a:gd name="T95" fmla="*/ 220 h 235"/>
                  <a:gd name="T96" fmla="*/ 112 w 235"/>
                  <a:gd name="T97" fmla="*/ 224 h 235"/>
                  <a:gd name="T98" fmla="*/ 110 w 235"/>
                  <a:gd name="T99" fmla="*/ 232 h 235"/>
                  <a:gd name="T100" fmla="*/ 111 w 235"/>
                  <a:gd name="T101" fmla="*/ 233 h 235"/>
                  <a:gd name="T102" fmla="*/ 111 w 235"/>
                  <a:gd name="T103" fmla="*/ 233 h 235"/>
                  <a:gd name="T104" fmla="*/ 118 w 235"/>
                  <a:gd name="T105" fmla="*/ 232 h 235"/>
                  <a:gd name="T106" fmla="*/ 117 w 235"/>
                  <a:gd name="T107" fmla="*/ 228 h 235"/>
                  <a:gd name="T108" fmla="*/ 127 w 235"/>
                  <a:gd name="T109" fmla="*/ 213 h 235"/>
                  <a:gd name="T110" fmla="*/ 131 w 235"/>
                  <a:gd name="T111" fmla="*/ 203 h 235"/>
                  <a:gd name="T112" fmla="*/ 135 w 235"/>
                  <a:gd name="T113" fmla="*/ 195 h 235"/>
                  <a:gd name="T114" fmla="*/ 160 w 235"/>
                  <a:gd name="T115" fmla="*/ 194 h 235"/>
                  <a:gd name="T116" fmla="*/ 197 w 235"/>
                  <a:gd name="T117" fmla="*/ 181 h 235"/>
                  <a:gd name="T118" fmla="*/ 227 w 235"/>
                  <a:gd name="T119" fmla="*/ 139 h 235"/>
                  <a:gd name="T120" fmla="*/ 233 w 235"/>
                  <a:gd name="T121" fmla="*/ 10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5" h="235">
                    <a:moveTo>
                      <a:pt x="233" y="87"/>
                    </a:moveTo>
                    <a:cubicBezTo>
                      <a:pt x="231" y="79"/>
                      <a:pt x="233" y="75"/>
                      <a:pt x="235" y="67"/>
                    </a:cubicBezTo>
                    <a:cubicBezTo>
                      <a:pt x="235" y="66"/>
                      <a:pt x="234" y="65"/>
                      <a:pt x="234" y="64"/>
                    </a:cubicBezTo>
                    <a:cubicBezTo>
                      <a:pt x="233" y="59"/>
                      <a:pt x="231" y="54"/>
                      <a:pt x="233" y="48"/>
                    </a:cubicBezTo>
                    <a:cubicBezTo>
                      <a:pt x="234" y="43"/>
                      <a:pt x="232" y="39"/>
                      <a:pt x="230" y="34"/>
                    </a:cubicBezTo>
                    <a:cubicBezTo>
                      <a:pt x="227" y="28"/>
                      <a:pt x="232" y="21"/>
                      <a:pt x="229" y="14"/>
                    </a:cubicBezTo>
                    <a:cubicBezTo>
                      <a:pt x="228" y="11"/>
                      <a:pt x="225" y="10"/>
                      <a:pt x="222" y="9"/>
                    </a:cubicBezTo>
                    <a:cubicBezTo>
                      <a:pt x="219" y="7"/>
                      <a:pt x="218" y="4"/>
                      <a:pt x="215" y="2"/>
                    </a:cubicBezTo>
                    <a:cubicBezTo>
                      <a:pt x="211" y="0"/>
                      <a:pt x="208" y="0"/>
                      <a:pt x="204" y="0"/>
                    </a:cubicBezTo>
                    <a:cubicBezTo>
                      <a:pt x="200" y="1"/>
                      <a:pt x="197" y="3"/>
                      <a:pt x="194" y="6"/>
                    </a:cubicBezTo>
                    <a:cubicBezTo>
                      <a:pt x="193" y="7"/>
                      <a:pt x="193" y="8"/>
                      <a:pt x="192" y="9"/>
                    </a:cubicBezTo>
                    <a:cubicBezTo>
                      <a:pt x="192" y="10"/>
                      <a:pt x="191" y="12"/>
                      <a:pt x="191" y="13"/>
                    </a:cubicBezTo>
                    <a:cubicBezTo>
                      <a:pt x="191" y="14"/>
                      <a:pt x="191" y="14"/>
                      <a:pt x="191" y="14"/>
                    </a:cubicBezTo>
                    <a:cubicBezTo>
                      <a:pt x="190" y="16"/>
                      <a:pt x="189" y="17"/>
                      <a:pt x="186" y="18"/>
                    </a:cubicBezTo>
                    <a:cubicBezTo>
                      <a:pt x="183" y="18"/>
                      <a:pt x="179" y="18"/>
                      <a:pt x="177" y="20"/>
                    </a:cubicBezTo>
                    <a:cubicBezTo>
                      <a:pt x="176" y="22"/>
                      <a:pt x="174" y="24"/>
                      <a:pt x="173" y="25"/>
                    </a:cubicBezTo>
                    <a:cubicBezTo>
                      <a:pt x="173" y="26"/>
                      <a:pt x="172" y="27"/>
                      <a:pt x="172" y="27"/>
                    </a:cubicBezTo>
                    <a:cubicBezTo>
                      <a:pt x="170" y="30"/>
                      <a:pt x="168" y="33"/>
                      <a:pt x="163" y="34"/>
                    </a:cubicBezTo>
                    <a:cubicBezTo>
                      <a:pt x="160" y="34"/>
                      <a:pt x="158" y="35"/>
                      <a:pt x="157" y="37"/>
                    </a:cubicBezTo>
                    <a:cubicBezTo>
                      <a:pt x="154" y="41"/>
                      <a:pt x="158" y="44"/>
                      <a:pt x="150" y="45"/>
                    </a:cubicBezTo>
                    <a:cubicBezTo>
                      <a:pt x="150" y="45"/>
                      <a:pt x="150" y="45"/>
                      <a:pt x="150" y="45"/>
                    </a:cubicBezTo>
                    <a:cubicBezTo>
                      <a:pt x="150" y="45"/>
                      <a:pt x="150" y="45"/>
                      <a:pt x="150" y="45"/>
                    </a:cubicBezTo>
                    <a:cubicBezTo>
                      <a:pt x="149" y="46"/>
                      <a:pt x="149" y="46"/>
                      <a:pt x="147" y="46"/>
                    </a:cubicBezTo>
                    <a:cubicBezTo>
                      <a:pt x="146" y="46"/>
                      <a:pt x="145" y="46"/>
                      <a:pt x="144" y="45"/>
                    </a:cubicBezTo>
                    <a:cubicBezTo>
                      <a:pt x="143" y="45"/>
                      <a:pt x="141" y="45"/>
                      <a:pt x="140" y="45"/>
                    </a:cubicBezTo>
                    <a:cubicBezTo>
                      <a:pt x="134" y="47"/>
                      <a:pt x="129" y="52"/>
                      <a:pt x="123" y="52"/>
                    </a:cubicBezTo>
                    <a:cubicBezTo>
                      <a:pt x="118" y="52"/>
                      <a:pt x="113" y="48"/>
                      <a:pt x="108" y="49"/>
                    </a:cubicBezTo>
                    <a:cubicBezTo>
                      <a:pt x="106" y="49"/>
                      <a:pt x="104" y="50"/>
                      <a:pt x="101" y="50"/>
                    </a:cubicBezTo>
                    <a:cubicBezTo>
                      <a:pt x="94" y="53"/>
                      <a:pt x="89" y="47"/>
                      <a:pt x="84" y="44"/>
                    </a:cubicBezTo>
                    <a:cubicBezTo>
                      <a:pt x="83" y="43"/>
                      <a:pt x="83" y="43"/>
                      <a:pt x="83" y="43"/>
                    </a:cubicBezTo>
                    <a:cubicBezTo>
                      <a:pt x="83" y="43"/>
                      <a:pt x="82" y="43"/>
                      <a:pt x="82" y="43"/>
                    </a:cubicBezTo>
                    <a:cubicBezTo>
                      <a:pt x="80" y="42"/>
                      <a:pt x="79" y="42"/>
                      <a:pt x="78" y="42"/>
                    </a:cubicBezTo>
                    <a:cubicBezTo>
                      <a:pt x="77" y="42"/>
                      <a:pt x="76" y="42"/>
                      <a:pt x="76" y="42"/>
                    </a:cubicBezTo>
                    <a:cubicBezTo>
                      <a:pt x="75" y="42"/>
                      <a:pt x="75" y="42"/>
                      <a:pt x="74" y="41"/>
                    </a:cubicBezTo>
                    <a:cubicBezTo>
                      <a:pt x="72" y="40"/>
                      <a:pt x="71" y="39"/>
                      <a:pt x="70" y="37"/>
                    </a:cubicBezTo>
                    <a:cubicBezTo>
                      <a:pt x="69" y="36"/>
                      <a:pt x="69" y="36"/>
                      <a:pt x="69" y="36"/>
                    </a:cubicBezTo>
                    <a:cubicBezTo>
                      <a:pt x="67" y="32"/>
                      <a:pt x="64" y="30"/>
                      <a:pt x="59" y="28"/>
                    </a:cubicBezTo>
                    <a:cubicBezTo>
                      <a:pt x="57" y="27"/>
                      <a:pt x="55" y="27"/>
                      <a:pt x="53" y="27"/>
                    </a:cubicBezTo>
                    <a:cubicBezTo>
                      <a:pt x="52" y="27"/>
                      <a:pt x="51" y="27"/>
                      <a:pt x="51" y="27"/>
                    </a:cubicBezTo>
                    <a:cubicBezTo>
                      <a:pt x="49" y="27"/>
                      <a:pt x="48" y="28"/>
                      <a:pt x="47" y="27"/>
                    </a:cubicBezTo>
                    <a:cubicBezTo>
                      <a:pt x="46" y="27"/>
                      <a:pt x="46" y="27"/>
                      <a:pt x="45" y="27"/>
                    </a:cubicBezTo>
                    <a:cubicBezTo>
                      <a:pt x="44" y="24"/>
                      <a:pt x="43" y="22"/>
                      <a:pt x="41" y="21"/>
                    </a:cubicBezTo>
                    <a:cubicBezTo>
                      <a:pt x="41" y="20"/>
                      <a:pt x="41" y="20"/>
                      <a:pt x="40" y="19"/>
                    </a:cubicBezTo>
                    <a:cubicBezTo>
                      <a:pt x="35" y="15"/>
                      <a:pt x="29" y="19"/>
                      <a:pt x="23" y="20"/>
                    </a:cubicBezTo>
                    <a:cubicBezTo>
                      <a:pt x="19" y="20"/>
                      <a:pt x="15" y="21"/>
                      <a:pt x="13" y="24"/>
                    </a:cubicBezTo>
                    <a:cubicBezTo>
                      <a:pt x="5" y="30"/>
                      <a:pt x="9" y="40"/>
                      <a:pt x="8" y="50"/>
                    </a:cubicBezTo>
                    <a:cubicBezTo>
                      <a:pt x="7" y="56"/>
                      <a:pt x="2" y="62"/>
                      <a:pt x="3" y="68"/>
                    </a:cubicBezTo>
                    <a:cubicBezTo>
                      <a:pt x="3" y="75"/>
                      <a:pt x="5" y="80"/>
                      <a:pt x="3" y="87"/>
                    </a:cubicBezTo>
                    <a:cubicBezTo>
                      <a:pt x="0" y="92"/>
                      <a:pt x="0" y="96"/>
                      <a:pt x="1" y="102"/>
                    </a:cubicBezTo>
                    <a:cubicBezTo>
                      <a:pt x="3" y="109"/>
                      <a:pt x="0" y="117"/>
                      <a:pt x="3" y="123"/>
                    </a:cubicBezTo>
                    <a:cubicBezTo>
                      <a:pt x="6" y="129"/>
                      <a:pt x="14" y="135"/>
                      <a:pt x="15" y="140"/>
                    </a:cubicBezTo>
                    <a:cubicBezTo>
                      <a:pt x="16" y="146"/>
                      <a:pt x="22" y="147"/>
                      <a:pt x="25" y="151"/>
                    </a:cubicBezTo>
                    <a:cubicBezTo>
                      <a:pt x="28" y="158"/>
                      <a:pt x="23" y="164"/>
                      <a:pt x="25" y="171"/>
                    </a:cubicBezTo>
                    <a:cubicBezTo>
                      <a:pt x="26" y="175"/>
                      <a:pt x="30" y="175"/>
                      <a:pt x="32" y="173"/>
                    </a:cubicBezTo>
                    <a:cubicBezTo>
                      <a:pt x="35" y="171"/>
                      <a:pt x="34" y="163"/>
                      <a:pt x="34" y="160"/>
                    </a:cubicBezTo>
                    <a:cubicBezTo>
                      <a:pt x="34" y="155"/>
                      <a:pt x="30" y="152"/>
                      <a:pt x="36" y="149"/>
                    </a:cubicBezTo>
                    <a:cubicBezTo>
                      <a:pt x="38" y="148"/>
                      <a:pt x="39" y="147"/>
                      <a:pt x="39" y="145"/>
                    </a:cubicBezTo>
                    <a:cubicBezTo>
                      <a:pt x="42" y="141"/>
                      <a:pt x="36" y="136"/>
                      <a:pt x="39" y="132"/>
                    </a:cubicBezTo>
                    <a:cubicBezTo>
                      <a:pt x="40" y="130"/>
                      <a:pt x="41" y="127"/>
                      <a:pt x="40" y="125"/>
                    </a:cubicBezTo>
                    <a:cubicBezTo>
                      <a:pt x="40" y="118"/>
                      <a:pt x="37" y="113"/>
                      <a:pt x="39" y="106"/>
                    </a:cubicBezTo>
                    <a:cubicBezTo>
                      <a:pt x="39" y="102"/>
                      <a:pt x="42" y="98"/>
                      <a:pt x="42" y="94"/>
                    </a:cubicBezTo>
                    <a:cubicBezTo>
                      <a:pt x="43" y="91"/>
                      <a:pt x="41" y="87"/>
                      <a:pt x="40" y="85"/>
                    </a:cubicBezTo>
                    <a:cubicBezTo>
                      <a:pt x="40" y="81"/>
                      <a:pt x="43" y="74"/>
                      <a:pt x="43" y="70"/>
                    </a:cubicBezTo>
                    <a:cubicBezTo>
                      <a:pt x="43" y="69"/>
                      <a:pt x="43" y="67"/>
                      <a:pt x="42" y="66"/>
                    </a:cubicBezTo>
                    <a:cubicBezTo>
                      <a:pt x="44" y="67"/>
                      <a:pt x="46" y="69"/>
                      <a:pt x="47" y="69"/>
                    </a:cubicBezTo>
                    <a:cubicBezTo>
                      <a:pt x="54" y="70"/>
                      <a:pt x="60" y="68"/>
                      <a:pt x="65" y="74"/>
                    </a:cubicBezTo>
                    <a:cubicBezTo>
                      <a:pt x="68" y="77"/>
                      <a:pt x="73" y="79"/>
                      <a:pt x="77" y="80"/>
                    </a:cubicBezTo>
                    <a:cubicBezTo>
                      <a:pt x="79" y="80"/>
                      <a:pt x="82" y="79"/>
                      <a:pt x="84" y="78"/>
                    </a:cubicBezTo>
                    <a:cubicBezTo>
                      <a:pt x="91" y="75"/>
                      <a:pt x="99" y="80"/>
                      <a:pt x="106" y="81"/>
                    </a:cubicBezTo>
                    <a:cubicBezTo>
                      <a:pt x="110" y="82"/>
                      <a:pt x="113" y="81"/>
                      <a:pt x="116" y="79"/>
                    </a:cubicBezTo>
                    <a:cubicBezTo>
                      <a:pt x="123" y="77"/>
                      <a:pt x="130" y="80"/>
                      <a:pt x="136" y="81"/>
                    </a:cubicBezTo>
                    <a:cubicBezTo>
                      <a:pt x="139" y="81"/>
                      <a:pt x="141" y="81"/>
                      <a:pt x="144" y="79"/>
                    </a:cubicBezTo>
                    <a:cubicBezTo>
                      <a:pt x="146" y="78"/>
                      <a:pt x="147" y="77"/>
                      <a:pt x="149" y="75"/>
                    </a:cubicBezTo>
                    <a:cubicBezTo>
                      <a:pt x="154" y="71"/>
                      <a:pt x="159" y="71"/>
                      <a:pt x="164" y="72"/>
                    </a:cubicBezTo>
                    <a:cubicBezTo>
                      <a:pt x="167" y="72"/>
                      <a:pt x="170" y="71"/>
                      <a:pt x="173" y="69"/>
                    </a:cubicBezTo>
                    <a:cubicBezTo>
                      <a:pt x="177" y="67"/>
                      <a:pt x="178" y="60"/>
                      <a:pt x="184" y="61"/>
                    </a:cubicBezTo>
                    <a:cubicBezTo>
                      <a:pt x="187" y="61"/>
                      <a:pt x="190" y="59"/>
                      <a:pt x="192" y="57"/>
                    </a:cubicBezTo>
                    <a:cubicBezTo>
                      <a:pt x="192" y="57"/>
                      <a:pt x="192" y="57"/>
                      <a:pt x="192" y="57"/>
                    </a:cubicBezTo>
                    <a:cubicBezTo>
                      <a:pt x="192" y="57"/>
                      <a:pt x="192" y="57"/>
                      <a:pt x="192" y="58"/>
                    </a:cubicBezTo>
                    <a:cubicBezTo>
                      <a:pt x="191" y="61"/>
                      <a:pt x="191" y="64"/>
                      <a:pt x="191" y="68"/>
                    </a:cubicBezTo>
                    <a:cubicBezTo>
                      <a:pt x="192" y="72"/>
                      <a:pt x="196" y="77"/>
                      <a:pt x="194" y="81"/>
                    </a:cubicBezTo>
                    <a:cubicBezTo>
                      <a:pt x="193" y="83"/>
                      <a:pt x="193" y="85"/>
                      <a:pt x="193" y="87"/>
                    </a:cubicBezTo>
                    <a:cubicBezTo>
                      <a:pt x="191" y="93"/>
                      <a:pt x="195" y="100"/>
                      <a:pt x="196" y="106"/>
                    </a:cubicBezTo>
                    <a:cubicBezTo>
                      <a:pt x="197" y="111"/>
                      <a:pt x="192" y="118"/>
                      <a:pt x="192" y="124"/>
                    </a:cubicBezTo>
                    <a:cubicBezTo>
                      <a:pt x="193" y="135"/>
                      <a:pt x="185" y="138"/>
                      <a:pt x="180" y="144"/>
                    </a:cubicBezTo>
                    <a:cubicBezTo>
                      <a:pt x="179" y="145"/>
                      <a:pt x="178" y="146"/>
                      <a:pt x="178" y="147"/>
                    </a:cubicBezTo>
                    <a:cubicBezTo>
                      <a:pt x="176" y="155"/>
                      <a:pt x="175" y="162"/>
                      <a:pt x="166" y="162"/>
                    </a:cubicBezTo>
                    <a:cubicBezTo>
                      <a:pt x="161" y="162"/>
                      <a:pt x="157" y="163"/>
                      <a:pt x="155" y="166"/>
                    </a:cubicBezTo>
                    <a:cubicBezTo>
                      <a:pt x="154" y="168"/>
                      <a:pt x="152" y="169"/>
                      <a:pt x="151" y="170"/>
                    </a:cubicBezTo>
                    <a:cubicBezTo>
                      <a:pt x="144" y="173"/>
                      <a:pt x="135" y="173"/>
                      <a:pt x="127" y="173"/>
                    </a:cubicBezTo>
                    <a:cubicBezTo>
                      <a:pt x="112" y="172"/>
                      <a:pt x="98" y="172"/>
                      <a:pt x="95" y="192"/>
                    </a:cubicBezTo>
                    <a:cubicBezTo>
                      <a:pt x="94" y="198"/>
                      <a:pt x="96" y="202"/>
                      <a:pt x="99" y="206"/>
                    </a:cubicBezTo>
                    <a:cubicBezTo>
                      <a:pt x="100" y="207"/>
                      <a:pt x="109" y="208"/>
                      <a:pt x="105" y="213"/>
                    </a:cubicBezTo>
                    <a:cubicBezTo>
                      <a:pt x="105" y="213"/>
                      <a:pt x="103" y="214"/>
                      <a:pt x="103" y="215"/>
                    </a:cubicBezTo>
                    <a:cubicBezTo>
                      <a:pt x="103" y="217"/>
                      <a:pt x="105" y="218"/>
                      <a:pt x="106" y="219"/>
                    </a:cubicBezTo>
                    <a:cubicBezTo>
                      <a:pt x="107" y="219"/>
                      <a:pt x="108" y="219"/>
                      <a:pt x="108" y="220"/>
                    </a:cubicBezTo>
                    <a:cubicBezTo>
                      <a:pt x="110" y="220"/>
                      <a:pt x="111" y="221"/>
                      <a:pt x="111" y="223"/>
                    </a:cubicBezTo>
                    <a:cubicBezTo>
                      <a:pt x="112" y="223"/>
                      <a:pt x="112" y="224"/>
                      <a:pt x="112" y="224"/>
                    </a:cubicBezTo>
                    <a:cubicBezTo>
                      <a:pt x="112" y="225"/>
                      <a:pt x="111" y="226"/>
                      <a:pt x="111" y="227"/>
                    </a:cubicBezTo>
                    <a:cubicBezTo>
                      <a:pt x="110" y="229"/>
                      <a:pt x="110" y="231"/>
                      <a:pt x="110" y="232"/>
                    </a:cubicBezTo>
                    <a:cubicBezTo>
                      <a:pt x="110" y="232"/>
                      <a:pt x="110" y="232"/>
                      <a:pt x="110" y="232"/>
                    </a:cubicBezTo>
                    <a:cubicBezTo>
                      <a:pt x="111" y="233"/>
                      <a:pt x="111" y="233"/>
                      <a:pt x="111" y="233"/>
                    </a:cubicBezTo>
                    <a:cubicBezTo>
                      <a:pt x="111" y="233"/>
                      <a:pt x="111" y="233"/>
                      <a:pt x="111" y="233"/>
                    </a:cubicBezTo>
                    <a:cubicBezTo>
                      <a:pt x="111" y="233"/>
                      <a:pt x="111" y="233"/>
                      <a:pt x="111" y="233"/>
                    </a:cubicBezTo>
                    <a:cubicBezTo>
                      <a:pt x="113" y="235"/>
                      <a:pt x="115" y="234"/>
                      <a:pt x="118" y="234"/>
                    </a:cubicBezTo>
                    <a:cubicBezTo>
                      <a:pt x="118" y="233"/>
                      <a:pt x="118" y="233"/>
                      <a:pt x="118" y="232"/>
                    </a:cubicBezTo>
                    <a:cubicBezTo>
                      <a:pt x="118" y="231"/>
                      <a:pt x="117" y="230"/>
                      <a:pt x="117" y="229"/>
                    </a:cubicBezTo>
                    <a:cubicBezTo>
                      <a:pt x="117" y="228"/>
                      <a:pt x="117" y="228"/>
                      <a:pt x="117" y="228"/>
                    </a:cubicBezTo>
                    <a:cubicBezTo>
                      <a:pt x="116" y="225"/>
                      <a:pt x="123" y="223"/>
                      <a:pt x="124" y="223"/>
                    </a:cubicBezTo>
                    <a:cubicBezTo>
                      <a:pt x="128" y="221"/>
                      <a:pt x="128" y="216"/>
                      <a:pt x="127" y="213"/>
                    </a:cubicBezTo>
                    <a:cubicBezTo>
                      <a:pt x="126" y="211"/>
                      <a:pt x="120" y="206"/>
                      <a:pt x="126" y="205"/>
                    </a:cubicBezTo>
                    <a:cubicBezTo>
                      <a:pt x="128" y="205"/>
                      <a:pt x="129" y="204"/>
                      <a:pt x="131" y="203"/>
                    </a:cubicBezTo>
                    <a:cubicBezTo>
                      <a:pt x="133" y="200"/>
                      <a:pt x="129" y="196"/>
                      <a:pt x="127" y="193"/>
                    </a:cubicBezTo>
                    <a:cubicBezTo>
                      <a:pt x="130" y="194"/>
                      <a:pt x="133" y="195"/>
                      <a:pt x="135" y="195"/>
                    </a:cubicBezTo>
                    <a:cubicBezTo>
                      <a:pt x="137" y="194"/>
                      <a:pt x="140" y="193"/>
                      <a:pt x="142" y="192"/>
                    </a:cubicBezTo>
                    <a:cubicBezTo>
                      <a:pt x="148" y="190"/>
                      <a:pt x="154" y="193"/>
                      <a:pt x="160" y="194"/>
                    </a:cubicBezTo>
                    <a:cubicBezTo>
                      <a:pt x="171" y="195"/>
                      <a:pt x="187" y="191"/>
                      <a:pt x="195" y="181"/>
                    </a:cubicBezTo>
                    <a:cubicBezTo>
                      <a:pt x="196" y="181"/>
                      <a:pt x="196" y="181"/>
                      <a:pt x="197" y="181"/>
                    </a:cubicBezTo>
                    <a:cubicBezTo>
                      <a:pt x="208" y="179"/>
                      <a:pt x="206" y="166"/>
                      <a:pt x="216" y="163"/>
                    </a:cubicBezTo>
                    <a:cubicBezTo>
                      <a:pt x="227" y="159"/>
                      <a:pt x="226" y="149"/>
                      <a:pt x="227" y="139"/>
                    </a:cubicBezTo>
                    <a:cubicBezTo>
                      <a:pt x="227" y="134"/>
                      <a:pt x="232" y="130"/>
                      <a:pt x="233" y="124"/>
                    </a:cubicBezTo>
                    <a:cubicBezTo>
                      <a:pt x="234" y="116"/>
                      <a:pt x="229" y="109"/>
                      <a:pt x="233" y="100"/>
                    </a:cubicBezTo>
                    <a:cubicBezTo>
                      <a:pt x="235" y="96"/>
                      <a:pt x="234" y="91"/>
                      <a:pt x="233" y="87"/>
                    </a:cubicBezTo>
                  </a:path>
                </a:pathLst>
              </a:custGeom>
              <a:solidFill>
                <a:srgbClr val="A81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7" name="Freeform 8654">
                <a:extLst>
                  <a:ext uri="{FF2B5EF4-FFF2-40B4-BE49-F238E27FC236}">
                    <a16:creationId xmlns:a16="http://schemas.microsoft.com/office/drawing/2014/main" id="{4ECA0885-A729-4853-B727-A8F7DC7EDF21}"/>
                  </a:ext>
                </a:extLst>
              </p:cNvPr>
              <p:cNvSpPr>
                <a:spLocks/>
              </p:cNvSpPr>
              <p:nvPr/>
            </p:nvSpPr>
            <p:spPr bwMode="auto">
              <a:xfrm>
                <a:off x="7478" y="1960"/>
                <a:ext cx="174" cy="176"/>
              </a:xfrm>
              <a:custGeom>
                <a:avLst/>
                <a:gdLst>
                  <a:gd name="T0" fmla="*/ 225 w 233"/>
                  <a:gd name="T1" fmla="*/ 136 h 235"/>
                  <a:gd name="T2" fmla="*/ 220 w 233"/>
                  <a:gd name="T3" fmla="*/ 142 h 235"/>
                  <a:gd name="T4" fmla="*/ 213 w 233"/>
                  <a:gd name="T5" fmla="*/ 163 h 235"/>
                  <a:gd name="T6" fmla="*/ 188 w 233"/>
                  <a:gd name="T7" fmla="*/ 183 h 235"/>
                  <a:gd name="T8" fmla="*/ 155 w 233"/>
                  <a:gd name="T9" fmla="*/ 193 h 235"/>
                  <a:gd name="T10" fmla="*/ 112 w 233"/>
                  <a:gd name="T11" fmla="*/ 195 h 235"/>
                  <a:gd name="T12" fmla="*/ 114 w 233"/>
                  <a:gd name="T13" fmla="*/ 199 h 235"/>
                  <a:gd name="T14" fmla="*/ 126 w 233"/>
                  <a:gd name="T15" fmla="*/ 195 h 235"/>
                  <a:gd name="T16" fmla="*/ 124 w 233"/>
                  <a:gd name="T17" fmla="*/ 214 h 235"/>
                  <a:gd name="T18" fmla="*/ 122 w 233"/>
                  <a:gd name="T19" fmla="*/ 223 h 235"/>
                  <a:gd name="T20" fmla="*/ 111 w 233"/>
                  <a:gd name="T21" fmla="*/ 234 h 235"/>
                  <a:gd name="T22" fmla="*/ 105 w 233"/>
                  <a:gd name="T23" fmla="*/ 220 h 235"/>
                  <a:gd name="T24" fmla="*/ 101 w 233"/>
                  <a:gd name="T25" fmla="*/ 207 h 235"/>
                  <a:gd name="T26" fmla="*/ 147 w 233"/>
                  <a:gd name="T27" fmla="*/ 175 h 235"/>
                  <a:gd name="T28" fmla="*/ 154 w 233"/>
                  <a:gd name="T29" fmla="*/ 177 h 235"/>
                  <a:gd name="T30" fmla="*/ 178 w 233"/>
                  <a:gd name="T31" fmla="*/ 151 h 235"/>
                  <a:gd name="T32" fmla="*/ 198 w 233"/>
                  <a:gd name="T33" fmla="*/ 138 h 235"/>
                  <a:gd name="T34" fmla="*/ 196 w 233"/>
                  <a:gd name="T35" fmla="*/ 132 h 235"/>
                  <a:gd name="T36" fmla="*/ 196 w 233"/>
                  <a:gd name="T37" fmla="*/ 81 h 235"/>
                  <a:gd name="T38" fmla="*/ 201 w 233"/>
                  <a:gd name="T39" fmla="*/ 83 h 235"/>
                  <a:gd name="T40" fmla="*/ 193 w 233"/>
                  <a:gd name="T41" fmla="*/ 55 h 235"/>
                  <a:gd name="T42" fmla="*/ 200 w 233"/>
                  <a:gd name="T43" fmla="*/ 46 h 235"/>
                  <a:gd name="T44" fmla="*/ 209 w 233"/>
                  <a:gd name="T45" fmla="*/ 30 h 235"/>
                  <a:gd name="T46" fmla="*/ 211 w 233"/>
                  <a:gd name="T47" fmla="*/ 28 h 235"/>
                  <a:gd name="T48" fmla="*/ 207 w 233"/>
                  <a:gd name="T49" fmla="*/ 26 h 235"/>
                  <a:gd name="T50" fmla="*/ 200 w 233"/>
                  <a:gd name="T51" fmla="*/ 41 h 235"/>
                  <a:gd name="T52" fmla="*/ 175 w 233"/>
                  <a:gd name="T53" fmla="*/ 64 h 235"/>
                  <a:gd name="T54" fmla="*/ 154 w 233"/>
                  <a:gd name="T55" fmla="*/ 68 h 235"/>
                  <a:gd name="T56" fmla="*/ 124 w 233"/>
                  <a:gd name="T57" fmla="*/ 79 h 235"/>
                  <a:gd name="T58" fmla="*/ 67 w 233"/>
                  <a:gd name="T59" fmla="*/ 76 h 235"/>
                  <a:gd name="T60" fmla="*/ 61 w 233"/>
                  <a:gd name="T61" fmla="*/ 71 h 235"/>
                  <a:gd name="T62" fmla="*/ 38 w 233"/>
                  <a:gd name="T63" fmla="*/ 57 h 235"/>
                  <a:gd name="T64" fmla="*/ 26 w 233"/>
                  <a:gd name="T65" fmla="*/ 48 h 235"/>
                  <a:gd name="T66" fmla="*/ 23 w 233"/>
                  <a:gd name="T67" fmla="*/ 45 h 235"/>
                  <a:gd name="T68" fmla="*/ 39 w 233"/>
                  <a:gd name="T69" fmla="*/ 64 h 235"/>
                  <a:gd name="T70" fmla="*/ 33 w 233"/>
                  <a:gd name="T71" fmla="*/ 88 h 235"/>
                  <a:gd name="T72" fmla="*/ 39 w 233"/>
                  <a:gd name="T73" fmla="*/ 90 h 235"/>
                  <a:gd name="T74" fmla="*/ 33 w 233"/>
                  <a:gd name="T75" fmla="*/ 117 h 235"/>
                  <a:gd name="T76" fmla="*/ 35 w 233"/>
                  <a:gd name="T77" fmla="*/ 137 h 235"/>
                  <a:gd name="T78" fmla="*/ 32 w 233"/>
                  <a:gd name="T79" fmla="*/ 163 h 235"/>
                  <a:gd name="T80" fmla="*/ 26 w 233"/>
                  <a:gd name="T81" fmla="*/ 163 h 235"/>
                  <a:gd name="T82" fmla="*/ 26 w 233"/>
                  <a:gd name="T83" fmla="*/ 154 h 235"/>
                  <a:gd name="T84" fmla="*/ 5 w 233"/>
                  <a:gd name="T85" fmla="*/ 127 h 235"/>
                  <a:gd name="T86" fmla="*/ 5 w 233"/>
                  <a:gd name="T87" fmla="*/ 115 h 235"/>
                  <a:gd name="T88" fmla="*/ 1 w 233"/>
                  <a:gd name="T89" fmla="*/ 102 h 235"/>
                  <a:gd name="T90" fmla="*/ 8 w 233"/>
                  <a:gd name="T91" fmla="*/ 82 h 235"/>
                  <a:gd name="T92" fmla="*/ 9 w 233"/>
                  <a:gd name="T93" fmla="*/ 43 h 235"/>
                  <a:gd name="T94" fmla="*/ 16 w 233"/>
                  <a:gd name="T95" fmla="*/ 24 h 235"/>
                  <a:gd name="T96" fmla="*/ 38 w 233"/>
                  <a:gd name="T97" fmla="*/ 23 h 235"/>
                  <a:gd name="T98" fmla="*/ 45 w 233"/>
                  <a:gd name="T99" fmla="*/ 35 h 235"/>
                  <a:gd name="T100" fmla="*/ 63 w 233"/>
                  <a:gd name="T101" fmla="*/ 35 h 235"/>
                  <a:gd name="T102" fmla="*/ 75 w 233"/>
                  <a:gd name="T103" fmla="*/ 45 h 235"/>
                  <a:gd name="T104" fmla="*/ 119 w 233"/>
                  <a:gd name="T105" fmla="*/ 55 h 235"/>
                  <a:gd name="T106" fmla="*/ 157 w 233"/>
                  <a:gd name="T107" fmla="*/ 45 h 235"/>
                  <a:gd name="T108" fmla="*/ 156 w 233"/>
                  <a:gd name="T109" fmla="*/ 42 h 235"/>
                  <a:gd name="T110" fmla="*/ 170 w 233"/>
                  <a:gd name="T111" fmla="*/ 38 h 235"/>
                  <a:gd name="T112" fmla="*/ 190 w 233"/>
                  <a:gd name="T113" fmla="*/ 19 h 235"/>
                  <a:gd name="T114" fmla="*/ 192 w 233"/>
                  <a:gd name="T115" fmla="*/ 15 h 235"/>
                  <a:gd name="T116" fmla="*/ 226 w 233"/>
                  <a:gd name="T117" fmla="*/ 18 h 235"/>
                  <a:gd name="T118" fmla="*/ 227 w 233"/>
                  <a:gd name="T119" fmla="*/ 66 h 235"/>
                  <a:gd name="T120" fmla="*/ 229 w 233"/>
                  <a:gd name="T121" fmla="*/ 7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 h="235">
                    <a:moveTo>
                      <a:pt x="230" y="103"/>
                    </a:moveTo>
                    <a:cubicBezTo>
                      <a:pt x="229" y="105"/>
                      <a:pt x="228" y="108"/>
                      <a:pt x="228" y="110"/>
                    </a:cubicBezTo>
                    <a:cubicBezTo>
                      <a:pt x="227" y="118"/>
                      <a:pt x="233" y="121"/>
                      <a:pt x="229" y="130"/>
                    </a:cubicBezTo>
                    <a:cubicBezTo>
                      <a:pt x="228" y="132"/>
                      <a:pt x="226" y="134"/>
                      <a:pt x="225" y="136"/>
                    </a:cubicBezTo>
                    <a:cubicBezTo>
                      <a:pt x="224" y="137"/>
                      <a:pt x="223" y="138"/>
                      <a:pt x="222" y="139"/>
                    </a:cubicBezTo>
                    <a:cubicBezTo>
                      <a:pt x="222" y="139"/>
                      <a:pt x="220" y="141"/>
                      <a:pt x="220" y="141"/>
                    </a:cubicBezTo>
                    <a:cubicBezTo>
                      <a:pt x="220" y="141"/>
                      <a:pt x="220" y="141"/>
                      <a:pt x="220" y="141"/>
                    </a:cubicBezTo>
                    <a:cubicBezTo>
                      <a:pt x="220" y="142"/>
                      <a:pt x="220" y="142"/>
                      <a:pt x="220" y="142"/>
                    </a:cubicBezTo>
                    <a:cubicBezTo>
                      <a:pt x="220" y="142"/>
                      <a:pt x="220" y="142"/>
                      <a:pt x="220" y="142"/>
                    </a:cubicBezTo>
                    <a:cubicBezTo>
                      <a:pt x="222" y="140"/>
                      <a:pt x="224" y="139"/>
                      <a:pt x="225" y="138"/>
                    </a:cubicBezTo>
                    <a:cubicBezTo>
                      <a:pt x="224" y="139"/>
                      <a:pt x="224" y="140"/>
                      <a:pt x="224" y="142"/>
                    </a:cubicBezTo>
                    <a:cubicBezTo>
                      <a:pt x="221" y="152"/>
                      <a:pt x="226" y="159"/>
                      <a:pt x="213" y="163"/>
                    </a:cubicBezTo>
                    <a:cubicBezTo>
                      <a:pt x="211" y="164"/>
                      <a:pt x="209" y="165"/>
                      <a:pt x="207" y="167"/>
                    </a:cubicBezTo>
                    <a:cubicBezTo>
                      <a:pt x="204" y="173"/>
                      <a:pt x="203" y="181"/>
                      <a:pt x="195" y="181"/>
                    </a:cubicBezTo>
                    <a:cubicBezTo>
                      <a:pt x="193" y="181"/>
                      <a:pt x="189" y="181"/>
                      <a:pt x="188" y="183"/>
                    </a:cubicBezTo>
                    <a:cubicBezTo>
                      <a:pt x="188" y="183"/>
                      <a:pt x="188" y="183"/>
                      <a:pt x="188" y="183"/>
                    </a:cubicBezTo>
                    <a:cubicBezTo>
                      <a:pt x="189" y="183"/>
                      <a:pt x="191" y="183"/>
                      <a:pt x="193" y="183"/>
                    </a:cubicBezTo>
                    <a:cubicBezTo>
                      <a:pt x="193" y="183"/>
                      <a:pt x="193" y="183"/>
                      <a:pt x="193" y="183"/>
                    </a:cubicBezTo>
                    <a:cubicBezTo>
                      <a:pt x="185" y="191"/>
                      <a:pt x="173" y="193"/>
                      <a:pt x="163" y="193"/>
                    </a:cubicBezTo>
                    <a:cubicBezTo>
                      <a:pt x="160" y="193"/>
                      <a:pt x="158" y="193"/>
                      <a:pt x="155" y="193"/>
                    </a:cubicBezTo>
                    <a:cubicBezTo>
                      <a:pt x="151" y="192"/>
                      <a:pt x="146" y="191"/>
                      <a:pt x="143" y="193"/>
                    </a:cubicBezTo>
                    <a:cubicBezTo>
                      <a:pt x="138" y="195"/>
                      <a:pt x="133" y="196"/>
                      <a:pt x="128" y="195"/>
                    </a:cubicBezTo>
                    <a:cubicBezTo>
                      <a:pt x="125" y="194"/>
                      <a:pt x="121" y="191"/>
                      <a:pt x="118" y="191"/>
                    </a:cubicBezTo>
                    <a:cubicBezTo>
                      <a:pt x="115" y="191"/>
                      <a:pt x="113" y="192"/>
                      <a:pt x="112" y="195"/>
                    </a:cubicBezTo>
                    <a:cubicBezTo>
                      <a:pt x="112" y="196"/>
                      <a:pt x="112" y="196"/>
                      <a:pt x="112" y="196"/>
                    </a:cubicBezTo>
                    <a:cubicBezTo>
                      <a:pt x="114" y="194"/>
                      <a:pt x="116" y="193"/>
                      <a:pt x="118" y="193"/>
                    </a:cubicBezTo>
                    <a:cubicBezTo>
                      <a:pt x="118" y="194"/>
                      <a:pt x="118" y="195"/>
                      <a:pt x="118" y="196"/>
                    </a:cubicBezTo>
                    <a:cubicBezTo>
                      <a:pt x="117" y="197"/>
                      <a:pt x="115" y="200"/>
                      <a:pt x="114" y="199"/>
                    </a:cubicBezTo>
                    <a:cubicBezTo>
                      <a:pt x="114" y="199"/>
                      <a:pt x="114" y="199"/>
                      <a:pt x="114" y="199"/>
                    </a:cubicBezTo>
                    <a:cubicBezTo>
                      <a:pt x="115" y="200"/>
                      <a:pt x="116" y="199"/>
                      <a:pt x="117" y="198"/>
                    </a:cubicBezTo>
                    <a:cubicBezTo>
                      <a:pt x="119" y="197"/>
                      <a:pt x="119" y="195"/>
                      <a:pt x="120" y="194"/>
                    </a:cubicBezTo>
                    <a:cubicBezTo>
                      <a:pt x="122" y="194"/>
                      <a:pt x="124" y="195"/>
                      <a:pt x="126" y="195"/>
                    </a:cubicBezTo>
                    <a:cubicBezTo>
                      <a:pt x="126" y="197"/>
                      <a:pt x="127" y="198"/>
                      <a:pt x="128" y="200"/>
                    </a:cubicBezTo>
                    <a:cubicBezTo>
                      <a:pt x="133" y="207"/>
                      <a:pt x="123" y="206"/>
                      <a:pt x="121" y="208"/>
                    </a:cubicBezTo>
                    <a:cubicBezTo>
                      <a:pt x="119" y="210"/>
                      <a:pt x="122" y="212"/>
                      <a:pt x="123" y="214"/>
                    </a:cubicBezTo>
                    <a:cubicBezTo>
                      <a:pt x="124" y="214"/>
                      <a:pt x="124" y="214"/>
                      <a:pt x="124" y="214"/>
                    </a:cubicBezTo>
                    <a:cubicBezTo>
                      <a:pt x="124" y="214"/>
                      <a:pt x="124" y="214"/>
                      <a:pt x="124" y="214"/>
                    </a:cubicBezTo>
                    <a:cubicBezTo>
                      <a:pt x="124" y="214"/>
                      <a:pt x="124" y="214"/>
                      <a:pt x="124" y="214"/>
                    </a:cubicBezTo>
                    <a:cubicBezTo>
                      <a:pt x="125" y="216"/>
                      <a:pt x="125" y="218"/>
                      <a:pt x="125" y="219"/>
                    </a:cubicBezTo>
                    <a:cubicBezTo>
                      <a:pt x="125" y="221"/>
                      <a:pt x="124" y="222"/>
                      <a:pt x="122" y="223"/>
                    </a:cubicBezTo>
                    <a:cubicBezTo>
                      <a:pt x="120" y="225"/>
                      <a:pt x="116" y="225"/>
                      <a:pt x="115" y="227"/>
                    </a:cubicBezTo>
                    <a:cubicBezTo>
                      <a:pt x="115" y="228"/>
                      <a:pt x="115" y="228"/>
                      <a:pt x="115" y="228"/>
                    </a:cubicBezTo>
                    <a:cubicBezTo>
                      <a:pt x="115" y="230"/>
                      <a:pt x="116" y="235"/>
                      <a:pt x="116" y="235"/>
                    </a:cubicBezTo>
                    <a:cubicBezTo>
                      <a:pt x="115" y="235"/>
                      <a:pt x="112" y="235"/>
                      <a:pt x="111" y="234"/>
                    </a:cubicBezTo>
                    <a:cubicBezTo>
                      <a:pt x="108" y="232"/>
                      <a:pt x="112" y="228"/>
                      <a:pt x="112" y="225"/>
                    </a:cubicBezTo>
                    <a:cubicBezTo>
                      <a:pt x="112" y="225"/>
                      <a:pt x="111" y="225"/>
                      <a:pt x="111" y="224"/>
                    </a:cubicBezTo>
                    <a:cubicBezTo>
                      <a:pt x="111" y="224"/>
                      <a:pt x="111" y="224"/>
                      <a:pt x="111" y="224"/>
                    </a:cubicBezTo>
                    <a:cubicBezTo>
                      <a:pt x="110" y="222"/>
                      <a:pt x="107" y="221"/>
                      <a:pt x="105" y="220"/>
                    </a:cubicBezTo>
                    <a:cubicBezTo>
                      <a:pt x="104" y="219"/>
                      <a:pt x="103" y="218"/>
                      <a:pt x="104" y="217"/>
                    </a:cubicBezTo>
                    <a:cubicBezTo>
                      <a:pt x="104" y="216"/>
                      <a:pt x="105" y="215"/>
                      <a:pt x="105" y="214"/>
                    </a:cubicBezTo>
                    <a:cubicBezTo>
                      <a:pt x="106" y="213"/>
                      <a:pt x="106" y="213"/>
                      <a:pt x="106" y="213"/>
                    </a:cubicBezTo>
                    <a:cubicBezTo>
                      <a:pt x="107" y="210"/>
                      <a:pt x="105" y="209"/>
                      <a:pt x="101" y="207"/>
                    </a:cubicBezTo>
                    <a:cubicBezTo>
                      <a:pt x="94" y="205"/>
                      <a:pt x="94" y="195"/>
                      <a:pt x="96" y="189"/>
                    </a:cubicBezTo>
                    <a:cubicBezTo>
                      <a:pt x="98" y="181"/>
                      <a:pt x="104" y="177"/>
                      <a:pt x="112" y="177"/>
                    </a:cubicBezTo>
                    <a:cubicBezTo>
                      <a:pt x="118" y="176"/>
                      <a:pt x="125" y="177"/>
                      <a:pt x="132" y="177"/>
                    </a:cubicBezTo>
                    <a:cubicBezTo>
                      <a:pt x="137" y="177"/>
                      <a:pt x="142" y="177"/>
                      <a:pt x="147" y="175"/>
                    </a:cubicBezTo>
                    <a:cubicBezTo>
                      <a:pt x="148" y="174"/>
                      <a:pt x="149" y="173"/>
                      <a:pt x="151" y="172"/>
                    </a:cubicBezTo>
                    <a:cubicBezTo>
                      <a:pt x="152" y="172"/>
                      <a:pt x="153" y="171"/>
                      <a:pt x="154" y="170"/>
                    </a:cubicBezTo>
                    <a:cubicBezTo>
                      <a:pt x="153" y="172"/>
                      <a:pt x="153" y="174"/>
                      <a:pt x="154" y="177"/>
                    </a:cubicBezTo>
                    <a:cubicBezTo>
                      <a:pt x="154" y="177"/>
                      <a:pt x="154" y="177"/>
                      <a:pt x="154" y="177"/>
                    </a:cubicBezTo>
                    <a:cubicBezTo>
                      <a:pt x="154" y="174"/>
                      <a:pt x="155" y="172"/>
                      <a:pt x="157" y="170"/>
                    </a:cubicBezTo>
                    <a:cubicBezTo>
                      <a:pt x="158" y="169"/>
                      <a:pt x="159" y="168"/>
                      <a:pt x="160" y="168"/>
                    </a:cubicBezTo>
                    <a:cubicBezTo>
                      <a:pt x="163" y="167"/>
                      <a:pt x="166" y="166"/>
                      <a:pt x="169" y="166"/>
                    </a:cubicBezTo>
                    <a:cubicBezTo>
                      <a:pt x="177" y="165"/>
                      <a:pt x="178" y="157"/>
                      <a:pt x="178" y="151"/>
                    </a:cubicBezTo>
                    <a:cubicBezTo>
                      <a:pt x="178" y="149"/>
                      <a:pt x="179" y="148"/>
                      <a:pt x="180" y="147"/>
                    </a:cubicBezTo>
                    <a:cubicBezTo>
                      <a:pt x="184" y="142"/>
                      <a:pt x="189" y="141"/>
                      <a:pt x="193" y="136"/>
                    </a:cubicBezTo>
                    <a:cubicBezTo>
                      <a:pt x="194" y="135"/>
                      <a:pt x="194" y="135"/>
                      <a:pt x="194" y="134"/>
                    </a:cubicBezTo>
                    <a:cubicBezTo>
                      <a:pt x="195" y="135"/>
                      <a:pt x="196" y="137"/>
                      <a:pt x="198" y="138"/>
                    </a:cubicBezTo>
                    <a:cubicBezTo>
                      <a:pt x="198" y="138"/>
                      <a:pt x="198" y="138"/>
                      <a:pt x="198" y="138"/>
                    </a:cubicBezTo>
                    <a:cubicBezTo>
                      <a:pt x="199" y="138"/>
                      <a:pt x="199" y="138"/>
                      <a:pt x="199" y="138"/>
                    </a:cubicBezTo>
                    <a:cubicBezTo>
                      <a:pt x="198" y="137"/>
                      <a:pt x="198" y="137"/>
                      <a:pt x="198" y="137"/>
                    </a:cubicBezTo>
                    <a:cubicBezTo>
                      <a:pt x="198" y="138"/>
                      <a:pt x="196" y="133"/>
                      <a:pt x="196" y="132"/>
                    </a:cubicBezTo>
                    <a:cubicBezTo>
                      <a:pt x="195" y="130"/>
                      <a:pt x="194" y="128"/>
                      <a:pt x="194" y="126"/>
                    </a:cubicBezTo>
                    <a:cubicBezTo>
                      <a:pt x="193" y="119"/>
                      <a:pt x="196" y="116"/>
                      <a:pt x="196" y="109"/>
                    </a:cubicBezTo>
                    <a:cubicBezTo>
                      <a:pt x="197" y="102"/>
                      <a:pt x="192" y="96"/>
                      <a:pt x="193" y="89"/>
                    </a:cubicBezTo>
                    <a:cubicBezTo>
                      <a:pt x="193" y="89"/>
                      <a:pt x="195" y="82"/>
                      <a:pt x="196" y="81"/>
                    </a:cubicBezTo>
                    <a:cubicBezTo>
                      <a:pt x="196" y="80"/>
                      <a:pt x="196" y="79"/>
                      <a:pt x="196" y="79"/>
                    </a:cubicBezTo>
                    <a:cubicBezTo>
                      <a:pt x="197" y="81"/>
                      <a:pt x="198" y="82"/>
                      <a:pt x="200" y="84"/>
                    </a:cubicBezTo>
                    <a:cubicBezTo>
                      <a:pt x="201" y="84"/>
                      <a:pt x="201" y="84"/>
                      <a:pt x="201" y="84"/>
                    </a:cubicBezTo>
                    <a:cubicBezTo>
                      <a:pt x="201" y="83"/>
                      <a:pt x="201" y="83"/>
                      <a:pt x="201" y="83"/>
                    </a:cubicBezTo>
                    <a:cubicBezTo>
                      <a:pt x="200" y="83"/>
                      <a:pt x="200" y="83"/>
                      <a:pt x="200" y="83"/>
                    </a:cubicBezTo>
                    <a:cubicBezTo>
                      <a:pt x="201" y="82"/>
                      <a:pt x="198" y="79"/>
                      <a:pt x="198" y="79"/>
                    </a:cubicBezTo>
                    <a:cubicBezTo>
                      <a:pt x="197" y="76"/>
                      <a:pt x="196" y="75"/>
                      <a:pt x="195" y="72"/>
                    </a:cubicBezTo>
                    <a:cubicBezTo>
                      <a:pt x="194" y="66"/>
                      <a:pt x="194" y="61"/>
                      <a:pt x="193" y="55"/>
                    </a:cubicBezTo>
                    <a:cubicBezTo>
                      <a:pt x="194" y="53"/>
                      <a:pt x="194" y="52"/>
                      <a:pt x="196" y="51"/>
                    </a:cubicBezTo>
                    <a:cubicBezTo>
                      <a:pt x="197" y="50"/>
                      <a:pt x="198" y="49"/>
                      <a:pt x="198" y="48"/>
                    </a:cubicBezTo>
                    <a:cubicBezTo>
                      <a:pt x="198" y="48"/>
                      <a:pt x="198" y="48"/>
                      <a:pt x="198" y="48"/>
                    </a:cubicBezTo>
                    <a:cubicBezTo>
                      <a:pt x="199" y="48"/>
                      <a:pt x="199" y="47"/>
                      <a:pt x="200" y="46"/>
                    </a:cubicBezTo>
                    <a:cubicBezTo>
                      <a:pt x="200" y="44"/>
                      <a:pt x="201" y="42"/>
                      <a:pt x="201" y="41"/>
                    </a:cubicBezTo>
                    <a:cubicBezTo>
                      <a:pt x="202" y="39"/>
                      <a:pt x="203" y="38"/>
                      <a:pt x="204" y="38"/>
                    </a:cubicBezTo>
                    <a:cubicBezTo>
                      <a:pt x="206" y="36"/>
                      <a:pt x="210" y="36"/>
                      <a:pt x="209" y="32"/>
                    </a:cubicBezTo>
                    <a:cubicBezTo>
                      <a:pt x="209" y="31"/>
                      <a:pt x="209" y="30"/>
                      <a:pt x="209" y="30"/>
                    </a:cubicBezTo>
                    <a:cubicBezTo>
                      <a:pt x="210" y="30"/>
                      <a:pt x="211" y="29"/>
                      <a:pt x="211" y="29"/>
                    </a:cubicBezTo>
                    <a:cubicBezTo>
                      <a:pt x="213" y="28"/>
                      <a:pt x="213" y="27"/>
                      <a:pt x="214" y="25"/>
                    </a:cubicBezTo>
                    <a:cubicBezTo>
                      <a:pt x="214" y="25"/>
                      <a:pt x="214" y="25"/>
                      <a:pt x="214" y="25"/>
                    </a:cubicBezTo>
                    <a:cubicBezTo>
                      <a:pt x="213" y="27"/>
                      <a:pt x="212" y="27"/>
                      <a:pt x="211" y="28"/>
                    </a:cubicBezTo>
                    <a:cubicBezTo>
                      <a:pt x="210" y="28"/>
                      <a:pt x="210" y="28"/>
                      <a:pt x="209" y="28"/>
                    </a:cubicBezTo>
                    <a:cubicBezTo>
                      <a:pt x="209" y="27"/>
                      <a:pt x="209" y="26"/>
                      <a:pt x="209" y="25"/>
                    </a:cubicBezTo>
                    <a:cubicBezTo>
                      <a:pt x="209" y="24"/>
                      <a:pt x="209" y="23"/>
                      <a:pt x="210" y="22"/>
                    </a:cubicBezTo>
                    <a:cubicBezTo>
                      <a:pt x="209" y="23"/>
                      <a:pt x="208" y="24"/>
                      <a:pt x="207" y="26"/>
                    </a:cubicBezTo>
                    <a:cubicBezTo>
                      <a:pt x="207" y="30"/>
                      <a:pt x="210" y="35"/>
                      <a:pt x="205" y="35"/>
                    </a:cubicBezTo>
                    <a:cubicBezTo>
                      <a:pt x="203" y="35"/>
                      <a:pt x="202" y="36"/>
                      <a:pt x="201" y="37"/>
                    </a:cubicBezTo>
                    <a:cubicBezTo>
                      <a:pt x="200" y="38"/>
                      <a:pt x="200" y="40"/>
                      <a:pt x="200" y="41"/>
                    </a:cubicBezTo>
                    <a:cubicBezTo>
                      <a:pt x="200" y="41"/>
                      <a:pt x="200" y="41"/>
                      <a:pt x="200" y="41"/>
                    </a:cubicBezTo>
                    <a:cubicBezTo>
                      <a:pt x="199" y="43"/>
                      <a:pt x="199" y="45"/>
                      <a:pt x="198" y="47"/>
                    </a:cubicBezTo>
                    <a:cubicBezTo>
                      <a:pt x="197" y="47"/>
                      <a:pt x="197" y="48"/>
                      <a:pt x="196" y="48"/>
                    </a:cubicBezTo>
                    <a:cubicBezTo>
                      <a:pt x="193" y="48"/>
                      <a:pt x="193" y="52"/>
                      <a:pt x="192" y="55"/>
                    </a:cubicBezTo>
                    <a:cubicBezTo>
                      <a:pt x="187" y="61"/>
                      <a:pt x="178" y="57"/>
                      <a:pt x="175" y="64"/>
                    </a:cubicBezTo>
                    <a:cubicBezTo>
                      <a:pt x="169" y="75"/>
                      <a:pt x="160" y="68"/>
                      <a:pt x="152" y="73"/>
                    </a:cubicBezTo>
                    <a:cubicBezTo>
                      <a:pt x="152" y="73"/>
                      <a:pt x="152" y="73"/>
                      <a:pt x="152" y="73"/>
                    </a:cubicBezTo>
                    <a:cubicBezTo>
                      <a:pt x="153" y="72"/>
                      <a:pt x="153" y="70"/>
                      <a:pt x="154" y="68"/>
                    </a:cubicBezTo>
                    <a:cubicBezTo>
                      <a:pt x="154" y="68"/>
                      <a:pt x="154" y="68"/>
                      <a:pt x="154" y="68"/>
                    </a:cubicBezTo>
                    <a:cubicBezTo>
                      <a:pt x="153" y="71"/>
                      <a:pt x="150" y="73"/>
                      <a:pt x="148" y="74"/>
                    </a:cubicBezTo>
                    <a:cubicBezTo>
                      <a:pt x="147" y="75"/>
                      <a:pt x="146" y="77"/>
                      <a:pt x="145" y="78"/>
                    </a:cubicBezTo>
                    <a:cubicBezTo>
                      <a:pt x="144" y="79"/>
                      <a:pt x="144" y="79"/>
                      <a:pt x="144" y="79"/>
                    </a:cubicBezTo>
                    <a:cubicBezTo>
                      <a:pt x="139" y="83"/>
                      <a:pt x="130" y="80"/>
                      <a:pt x="124" y="79"/>
                    </a:cubicBezTo>
                    <a:cubicBezTo>
                      <a:pt x="121" y="78"/>
                      <a:pt x="117" y="79"/>
                      <a:pt x="113" y="80"/>
                    </a:cubicBezTo>
                    <a:cubicBezTo>
                      <a:pt x="110" y="81"/>
                      <a:pt x="107" y="82"/>
                      <a:pt x="103" y="81"/>
                    </a:cubicBezTo>
                    <a:cubicBezTo>
                      <a:pt x="96" y="80"/>
                      <a:pt x="90" y="75"/>
                      <a:pt x="83" y="79"/>
                    </a:cubicBezTo>
                    <a:cubicBezTo>
                      <a:pt x="78" y="81"/>
                      <a:pt x="71" y="79"/>
                      <a:pt x="67" y="76"/>
                    </a:cubicBezTo>
                    <a:cubicBezTo>
                      <a:pt x="66" y="75"/>
                      <a:pt x="66" y="75"/>
                      <a:pt x="66" y="74"/>
                    </a:cubicBezTo>
                    <a:cubicBezTo>
                      <a:pt x="64" y="72"/>
                      <a:pt x="60" y="68"/>
                      <a:pt x="61" y="65"/>
                    </a:cubicBezTo>
                    <a:cubicBezTo>
                      <a:pt x="61" y="65"/>
                      <a:pt x="61" y="65"/>
                      <a:pt x="61" y="65"/>
                    </a:cubicBezTo>
                    <a:cubicBezTo>
                      <a:pt x="60" y="67"/>
                      <a:pt x="61" y="69"/>
                      <a:pt x="61" y="71"/>
                    </a:cubicBezTo>
                    <a:cubicBezTo>
                      <a:pt x="61" y="71"/>
                      <a:pt x="60" y="71"/>
                      <a:pt x="60" y="70"/>
                    </a:cubicBezTo>
                    <a:cubicBezTo>
                      <a:pt x="58" y="70"/>
                      <a:pt x="56" y="70"/>
                      <a:pt x="55" y="70"/>
                    </a:cubicBezTo>
                    <a:cubicBezTo>
                      <a:pt x="50" y="71"/>
                      <a:pt x="45" y="71"/>
                      <a:pt x="42" y="65"/>
                    </a:cubicBezTo>
                    <a:cubicBezTo>
                      <a:pt x="40" y="63"/>
                      <a:pt x="40" y="59"/>
                      <a:pt x="38" y="57"/>
                    </a:cubicBezTo>
                    <a:cubicBezTo>
                      <a:pt x="35" y="54"/>
                      <a:pt x="30" y="54"/>
                      <a:pt x="28" y="50"/>
                    </a:cubicBezTo>
                    <a:cubicBezTo>
                      <a:pt x="26" y="46"/>
                      <a:pt x="28" y="41"/>
                      <a:pt x="29" y="36"/>
                    </a:cubicBezTo>
                    <a:cubicBezTo>
                      <a:pt x="28" y="36"/>
                      <a:pt x="28" y="36"/>
                      <a:pt x="28" y="36"/>
                    </a:cubicBezTo>
                    <a:cubicBezTo>
                      <a:pt x="28" y="39"/>
                      <a:pt x="26" y="44"/>
                      <a:pt x="26" y="48"/>
                    </a:cubicBezTo>
                    <a:cubicBezTo>
                      <a:pt x="25" y="47"/>
                      <a:pt x="25" y="47"/>
                      <a:pt x="24" y="46"/>
                    </a:cubicBezTo>
                    <a:cubicBezTo>
                      <a:pt x="23" y="44"/>
                      <a:pt x="23" y="41"/>
                      <a:pt x="24" y="39"/>
                    </a:cubicBezTo>
                    <a:cubicBezTo>
                      <a:pt x="24" y="39"/>
                      <a:pt x="24" y="39"/>
                      <a:pt x="24" y="39"/>
                    </a:cubicBezTo>
                    <a:cubicBezTo>
                      <a:pt x="23" y="40"/>
                      <a:pt x="22" y="43"/>
                      <a:pt x="23" y="45"/>
                    </a:cubicBezTo>
                    <a:cubicBezTo>
                      <a:pt x="23" y="47"/>
                      <a:pt x="24" y="49"/>
                      <a:pt x="26" y="49"/>
                    </a:cubicBezTo>
                    <a:cubicBezTo>
                      <a:pt x="26" y="51"/>
                      <a:pt x="27" y="52"/>
                      <a:pt x="28" y="53"/>
                    </a:cubicBezTo>
                    <a:cubicBezTo>
                      <a:pt x="29" y="55"/>
                      <a:pt x="31" y="55"/>
                      <a:pt x="32" y="56"/>
                    </a:cubicBezTo>
                    <a:cubicBezTo>
                      <a:pt x="37" y="57"/>
                      <a:pt x="38" y="61"/>
                      <a:pt x="39" y="64"/>
                    </a:cubicBezTo>
                    <a:cubicBezTo>
                      <a:pt x="40" y="65"/>
                      <a:pt x="40" y="66"/>
                      <a:pt x="41" y="67"/>
                    </a:cubicBezTo>
                    <a:cubicBezTo>
                      <a:pt x="41" y="71"/>
                      <a:pt x="39" y="76"/>
                      <a:pt x="38" y="81"/>
                    </a:cubicBezTo>
                    <a:cubicBezTo>
                      <a:pt x="38" y="81"/>
                      <a:pt x="37" y="82"/>
                      <a:pt x="37" y="83"/>
                    </a:cubicBezTo>
                    <a:cubicBezTo>
                      <a:pt x="36" y="85"/>
                      <a:pt x="35" y="88"/>
                      <a:pt x="33" y="88"/>
                    </a:cubicBezTo>
                    <a:cubicBezTo>
                      <a:pt x="33" y="88"/>
                      <a:pt x="33" y="88"/>
                      <a:pt x="33" y="88"/>
                    </a:cubicBezTo>
                    <a:cubicBezTo>
                      <a:pt x="34" y="89"/>
                      <a:pt x="36" y="87"/>
                      <a:pt x="37" y="86"/>
                    </a:cubicBezTo>
                    <a:cubicBezTo>
                      <a:pt x="37" y="85"/>
                      <a:pt x="37" y="85"/>
                      <a:pt x="38" y="85"/>
                    </a:cubicBezTo>
                    <a:cubicBezTo>
                      <a:pt x="37" y="86"/>
                      <a:pt x="38" y="88"/>
                      <a:pt x="39" y="90"/>
                    </a:cubicBezTo>
                    <a:cubicBezTo>
                      <a:pt x="41" y="96"/>
                      <a:pt x="38" y="102"/>
                      <a:pt x="36" y="108"/>
                    </a:cubicBezTo>
                    <a:cubicBezTo>
                      <a:pt x="36" y="108"/>
                      <a:pt x="36" y="108"/>
                      <a:pt x="36" y="108"/>
                    </a:cubicBezTo>
                    <a:cubicBezTo>
                      <a:pt x="34" y="109"/>
                      <a:pt x="33" y="111"/>
                      <a:pt x="33" y="113"/>
                    </a:cubicBezTo>
                    <a:cubicBezTo>
                      <a:pt x="33" y="114"/>
                      <a:pt x="33" y="116"/>
                      <a:pt x="33" y="117"/>
                    </a:cubicBezTo>
                    <a:cubicBezTo>
                      <a:pt x="34" y="117"/>
                      <a:pt x="34" y="117"/>
                      <a:pt x="34" y="117"/>
                    </a:cubicBezTo>
                    <a:cubicBezTo>
                      <a:pt x="33" y="115"/>
                      <a:pt x="34" y="112"/>
                      <a:pt x="35" y="111"/>
                    </a:cubicBezTo>
                    <a:cubicBezTo>
                      <a:pt x="35" y="117"/>
                      <a:pt x="38" y="121"/>
                      <a:pt x="38" y="126"/>
                    </a:cubicBezTo>
                    <a:cubicBezTo>
                      <a:pt x="38" y="130"/>
                      <a:pt x="36" y="133"/>
                      <a:pt x="35" y="137"/>
                    </a:cubicBezTo>
                    <a:cubicBezTo>
                      <a:pt x="37" y="141"/>
                      <a:pt x="40" y="148"/>
                      <a:pt x="33" y="150"/>
                    </a:cubicBezTo>
                    <a:cubicBezTo>
                      <a:pt x="33" y="150"/>
                      <a:pt x="32" y="151"/>
                      <a:pt x="32" y="151"/>
                    </a:cubicBezTo>
                    <a:cubicBezTo>
                      <a:pt x="31" y="153"/>
                      <a:pt x="30" y="155"/>
                      <a:pt x="31" y="157"/>
                    </a:cubicBezTo>
                    <a:cubicBezTo>
                      <a:pt x="31" y="159"/>
                      <a:pt x="31" y="161"/>
                      <a:pt x="32" y="163"/>
                    </a:cubicBezTo>
                    <a:cubicBezTo>
                      <a:pt x="32" y="167"/>
                      <a:pt x="33" y="172"/>
                      <a:pt x="30" y="173"/>
                    </a:cubicBezTo>
                    <a:cubicBezTo>
                      <a:pt x="27" y="174"/>
                      <a:pt x="25" y="172"/>
                      <a:pt x="25" y="170"/>
                    </a:cubicBezTo>
                    <a:cubicBezTo>
                      <a:pt x="25" y="167"/>
                      <a:pt x="25" y="165"/>
                      <a:pt x="26" y="163"/>
                    </a:cubicBezTo>
                    <a:cubicBezTo>
                      <a:pt x="26" y="163"/>
                      <a:pt x="26" y="163"/>
                      <a:pt x="26" y="163"/>
                    </a:cubicBezTo>
                    <a:cubicBezTo>
                      <a:pt x="26" y="162"/>
                      <a:pt x="27" y="161"/>
                      <a:pt x="27" y="160"/>
                    </a:cubicBezTo>
                    <a:cubicBezTo>
                      <a:pt x="27" y="159"/>
                      <a:pt x="27" y="159"/>
                      <a:pt x="27" y="159"/>
                    </a:cubicBezTo>
                    <a:cubicBezTo>
                      <a:pt x="27" y="159"/>
                      <a:pt x="27" y="159"/>
                      <a:pt x="27" y="159"/>
                    </a:cubicBezTo>
                    <a:cubicBezTo>
                      <a:pt x="27" y="158"/>
                      <a:pt x="27" y="156"/>
                      <a:pt x="26" y="154"/>
                    </a:cubicBezTo>
                    <a:cubicBezTo>
                      <a:pt x="26" y="151"/>
                      <a:pt x="25" y="150"/>
                      <a:pt x="22" y="148"/>
                    </a:cubicBezTo>
                    <a:cubicBezTo>
                      <a:pt x="20" y="146"/>
                      <a:pt x="16" y="145"/>
                      <a:pt x="15" y="140"/>
                    </a:cubicBezTo>
                    <a:cubicBezTo>
                      <a:pt x="15" y="138"/>
                      <a:pt x="16" y="138"/>
                      <a:pt x="14" y="137"/>
                    </a:cubicBezTo>
                    <a:cubicBezTo>
                      <a:pt x="10" y="134"/>
                      <a:pt x="7" y="131"/>
                      <a:pt x="5" y="127"/>
                    </a:cubicBezTo>
                    <a:cubicBezTo>
                      <a:pt x="4" y="125"/>
                      <a:pt x="2" y="122"/>
                      <a:pt x="2" y="119"/>
                    </a:cubicBezTo>
                    <a:cubicBezTo>
                      <a:pt x="2" y="115"/>
                      <a:pt x="3" y="112"/>
                      <a:pt x="3" y="108"/>
                    </a:cubicBezTo>
                    <a:cubicBezTo>
                      <a:pt x="3" y="109"/>
                      <a:pt x="3" y="109"/>
                      <a:pt x="3" y="109"/>
                    </a:cubicBezTo>
                    <a:cubicBezTo>
                      <a:pt x="4" y="110"/>
                      <a:pt x="5" y="113"/>
                      <a:pt x="5" y="115"/>
                    </a:cubicBezTo>
                    <a:cubicBezTo>
                      <a:pt x="5" y="115"/>
                      <a:pt x="5" y="115"/>
                      <a:pt x="5" y="115"/>
                    </a:cubicBezTo>
                    <a:cubicBezTo>
                      <a:pt x="6" y="113"/>
                      <a:pt x="5" y="111"/>
                      <a:pt x="5" y="109"/>
                    </a:cubicBezTo>
                    <a:cubicBezTo>
                      <a:pt x="4" y="107"/>
                      <a:pt x="3" y="105"/>
                      <a:pt x="2" y="102"/>
                    </a:cubicBezTo>
                    <a:cubicBezTo>
                      <a:pt x="1" y="102"/>
                      <a:pt x="1" y="102"/>
                      <a:pt x="1" y="102"/>
                    </a:cubicBezTo>
                    <a:cubicBezTo>
                      <a:pt x="1" y="101"/>
                      <a:pt x="0" y="99"/>
                      <a:pt x="0" y="98"/>
                    </a:cubicBezTo>
                    <a:cubicBezTo>
                      <a:pt x="0" y="92"/>
                      <a:pt x="5" y="86"/>
                      <a:pt x="5" y="80"/>
                    </a:cubicBezTo>
                    <a:cubicBezTo>
                      <a:pt x="6" y="81"/>
                      <a:pt x="7" y="82"/>
                      <a:pt x="8" y="82"/>
                    </a:cubicBezTo>
                    <a:cubicBezTo>
                      <a:pt x="8" y="82"/>
                      <a:pt x="8" y="82"/>
                      <a:pt x="8" y="82"/>
                    </a:cubicBezTo>
                    <a:cubicBezTo>
                      <a:pt x="7" y="81"/>
                      <a:pt x="6" y="79"/>
                      <a:pt x="5" y="78"/>
                    </a:cubicBezTo>
                    <a:cubicBezTo>
                      <a:pt x="4" y="74"/>
                      <a:pt x="2" y="71"/>
                      <a:pt x="3" y="67"/>
                    </a:cubicBezTo>
                    <a:cubicBezTo>
                      <a:pt x="3" y="63"/>
                      <a:pt x="5" y="59"/>
                      <a:pt x="7" y="55"/>
                    </a:cubicBezTo>
                    <a:cubicBezTo>
                      <a:pt x="8" y="51"/>
                      <a:pt x="9" y="47"/>
                      <a:pt x="9" y="43"/>
                    </a:cubicBezTo>
                    <a:cubicBezTo>
                      <a:pt x="8" y="39"/>
                      <a:pt x="8" y="34"/>
                      <a:pt x="10" y="31"/>
                    </a:cubicBezTo>
                    <a:cubicBezTo>
                      <a:pt x="11" y="29"/>
                      <a:pt x="12" y="27"/>
                      <a:pt x="14" y="26"/>
                    </a:cubicBezTo>
                    <a:cubicBezTo>
                      <a:pt x="14" y="26"/>
                      <a:pt x="15" y="25"/>
                      <a:pt x="16" y="24"/>
                    </a:cubicBezTo>
                    <a:cubicBezTo>
                      <a:pt x="16" y="24"/>
                      <a:pt x="16" y="24"/>
                      <a:pt x="16" y="24"/>
                    </a:cubicBezTo>
                    <a:cubicBezTo>
                      <a:pt x="17" y="24"/>
                      <a:pt x="18" y="24"/>
                      <a:pt x="20" y="24"/>
                    </a:cubicBezTo>
                    <a:cubicBezTo>
                      <a:pt x="23" y="23"/>
                      <a:pt x="27" y="24"/>
                      <a:pt x="31" y="25"/>
                    </a:cubicBezTo>
                    <a:cubicBezTo>
                      <a:pt x="28" y="23"/>
                      <a:pt x="26" y="22"/>
                      <a:pt x="23" y="22"/>
                    </a:cubicBezTo>
                    <a:cubicBezTo>
                      <a:pt x="28" y="21"/>
                      <a:pt x="33" y="19"/>
                      <a:pt x="38" y="23"/>
                    </a:cubicBezTo>
                    <a:cubicBezTo>
                      <a:pt x="39" y="24"/>
                      <a:pt x="40" y="26"/>
                      <a:pt x="42" y="28"/>
                    </a:cubicBezTo>
                    <a:cubicBezTo>
                      <a:pt x="42" y="29"/>
                      <a:pt x="42" y="29"/>
                      <a:pt x="42" y="29"/>
                    </a:cubicBezTo>
                    <a:cubicBezTo>
                      <a:pt x="42" y="30"/>
                      <a:pt x="43" y="31"/>
                      <a:pt x="43" y="32"/>
                    </a:cubicBezTo>
                    <a:cubicBezTo>
                      <a:pt x="44" y="33"/>
                      <a:pt x="45" y="34"/>
                      <a:pt x="45" y="35"/>
                    </a:cubicBezTo>
                    <a:cubicBezTo>
                      <a:pt x="45" y="35"/>
                      <a:pt x="45" y="35"/>
                      <a:pt x="45" y="35"/>
                    </a:cubicBezTo>
                    <a:cubicBezTo>
                      <a:pt x="45" y="34"/>
                      <a:pt x="45" y="32"/>
                      <a:pt x="45" y="31"/>
                    </a:cubicBezTo>
                    <a:cubicBezTo>
                      <a:pt x="45" y="31"/>
                      <a:pt x="45" y="31"/>
                      <a:pt x="45" y="31"/>
                    </a:cubicBezTo>
                    <a:cubicBezTo>
                      <a:pt x="53" y="32"/>
                      <a:pt x="57" y="30"/>
                      <a:pt x="63" y="35"/>
                    </a:cubicBezTo>
                    <a:cubicBezTo>
                      <a:pt x="67" y="38"/>
                      <a:pt x="68" y="41"/>
                      <a:pt x="70" y="43"/>
                    </a:cubicBezTo>
                    <a:cubicBezTo>
                      <a:pt x="69" y="43"/>
                      <a:pt x="68" y="43"/>
                      <a:pt x="68" y="43"/>
                    </a:cubicBezTo>
                    <a:cubicBezTo>
                      <a:pt x="67" y="44"/>
                      <a:pt x="67" y="44"/>
                      <a:pt x="67" y="44"/>
                    </a:cubicBezTo>
                    <a:cubicBezTo>
                      <a:pt x="70" y="44"/>
                      <a:pt x="72" y="45"/>
                      <a:pt x="75" y="45"/>
                    </a:cubicBezTo>
                    <a:cubicBezTo>
                      <a:pt x="80" y="47"/>
                      <a:pt x="84" y="48"/>
                      <a:pt x="89" y="51"/>
                    </a:cubicBezTo>
                    <a:cubicBezTo>
                      <a:pt x="92" y="54"/>
                      <a:pt x="96" y="54"/>
                      <a:pt x="100" y="54"/>
                    </a:cubicBezTo>
                    <a:cubicBezTo>
                      <a:pt x="105" y="53"/>
                      <a:pt x="106" y="51"/>
                      <a:pt x="111" y="52"/>
                    </a:cubicBezTo>
                    <a:cubicBezTo>
                      <a:pt x="114" y="53"/>
                      <a:pt x="116" y="55"/>
                      <a:pt x="119" y="55"/>
                    </a:cubicBezTo>
                    <a:cubicBezTo>
                      <a:pt x="123" y="56"/>
                      <a:pt x="126" y="56"/>
                      <a:pt x="130" y="53"/>
                    </a:cubicBezTo>
                    <a:cubicBezTo>
                      <a:pt x="134" y="51"/>
                      <a:pt x="138" y="49"/>
                      <a:pt x="144" y="49"/>
                    </a:cubicBezTo>
                    <a:cubicBezTo>
                      <a:pt x="145" y="50"/>
                      <a:pt x="147" y="50"/>
                      <a:pt x="148" y="50"/>
                    </a:cubicBezTo>
                    <a:cubicBezTo>
                      <a:pt x="152" y="50"/>
                      <a:pt x="156" y="49"/>
                      <a:pt x="157" y="45"/>
                    </a:cubicBezTo>
                    <a:cubicBezTo>
                      <a:pt x="157" y="45"/>
                      <a:pt x="157" y="45"/>
                      <a:pt x="157" y="45"/>
                    </a:cubicBezTo>
                    <a:cubicBezTo>
                      <a:pt x="156" y="46"/>
                      <a:pt x="155" y="47"/>
                      <a:pt x="154" y="47"/>
                    </a:cubicBezTo>
                    <a:cubicBezTo>
                      <a:pt x="154" y="47"/>
                      <a:pt x="154" y="46"/>
                      <a:pt x="155" y="46"/>
                    </a:cubicBezTo>
                    <a:cubicBezTo>
                      <a:pt x="156" y="44"/>
                      <a:pt x="156" y="44"/>
                      <a:pt x="156" y="42"/>
                    </a:cubicBezTo>
                    <a:cubicBezTo>
                      <a:pt x="158" y="36"/>
                      <a:pt x="163" y="38"/>
                      <a:pt x="166" y="37"/>
                    </a:cubicBezTo>
                    <a:cubicBezTo>
                      <a:pt x="168" y="36"/>
                      <a:pt x="169" y="35"/>
                      <a:pt x="170" y="35"/>
                    </a:cubicBezTo>
                    <a:cubicBezTo>
                      <a:pt x="170" y="36"/>
                      <a:pt x="170" y="37"/>
                      <a:pt x="170" y="38"/>
                    </a:cubicBezTo>
                    <a:cubicBezTo>
                      <a:pt x="170" y="38"/>
                      <a:pt x="170" y="38"/>
                      <a:pt x="170" y="38"/>
                    </a:cubicBezTo>
                    <a:cubicBezTo>
                      <a:pt x="171" y="37"/>
                      <a:pt x="172" y="35"/>
                      <a:pt x="172" y="33"/>
                    </a:cubicBezTo>
                    <a:cubicBezTo>
                      <a:pt x="173" y="31"/>
                      <a:pt x="174" y="30"/>
                      <a:pt x="175" y="28"/>
                    </a:cubicBezTo>
                    <a:cubicBezTo>
                      <a:pt x="178" y="23"/>
                      <a:pt x="181" y="22"/>
                      <a:pt x="187" y="21"/>
                    </a:cubicBezTo>
                    <a:cubicBezTo>
                      <a:pt x="188" y="21"/>
                      <a:pt x="189" y="20"/>
                      <a:pt x="190" y="19"/>
                    </a:cubicBezTo>
                    <a:cubicBezTo>
                      <a:pt x="190" y="20"/>
                      <a:pt x="191" y="21"/>
                      <a:pt x="191" y="22"/>
                    </a:cubicBezTo>
                    <a:cubicBezTo>
                      <a:pt x="191" y="22"/>
                      <a:pt x="191" y="22"/>
                      <a:pt x="191" y="22"/>
                    </a:cubicBezTo>
                    <a:cubicBezTo>
                      <a:pt x="191" y="20"/>
                      <a:pt x="192" y="18"/>
                      <a:pt x="192" y="16"/>
                    </a:cubicBezTo>
                    <a:cubicBezTo>
                      <a:pt x="192" y="15"/>
                      <a:pt x="192" y="15"/>
                      <a:pt x="192" y="15"/>
                    </a:cubicBezTo>
                    <a:cubicBezTo>
                      <a:pt x="192" y="14"/>
                      <a:pt x="192" y="13"/>
                      <a:pt x="192" y="13"/>
                    </a:cubicBezTo>
                    <a:cubicBezTo>
                      <a:pt x="195" y="3"/>
                      <a:pt x="210" y="0"/>
                      <a:pt x="215" y="8"/>
                    </a:cubicBezTo>
                    <a:cubicBezTo>
                      <a:pt x="217" y="11"/>
                      <a:pt x="219" y="12"/>
                      <a:pt x="221" y="12"/>
                    </a:cubicBezTo>
                    <a:cubicBezTo>
                      <a:pt x="223" y="14"/>
                      <a:pt x="225" y="15"/>
                      <a:pt x="226" y="18"/>
                    </a:cubicBezTo>
                    <a:cubicBezTo>
                      <a:pt x="230" y="23"/>
                      <a:pt x="225" y="29"/>
                      <a:pt x="227" y="35"/>
                    </a:cubicBezTo>
                    <a:cubicBezTo>
                      <a:pt x="228" y="41"/>
                      <a:pt x="233" y="40"/>
                      <a:pt x="230" y="50"/>
                    </a:cubicBezTo>
                    <a:cubicBezTo>
                      <a:pt x="229" y="52"/>
                      <a:pt x="229" y="54"/>
                      <a:pt x="228" y="56"/>
                    </a:cubicBezTo>
                    <a:cubicBezTo>
                      <a:pt x="227" y="59"/>
                      <a:pt x="226" y="63"/>
                      <a:pt x="227" y="66"/>
                    </a:cubicBezTo>
                    <a:cubicBezTo>
                      <a:pt x="227" y="66"/>
                      <a:pt x="227" y="66"/>
                      <a:pt x="227" y="66"/>
                    </a:cubicBezTo>
                    <a:cubicBezTo>
                      <a:pt x="227" y="64"/>
                      <a:pt x="228" y="63"/>
                      <a:pt x="229" y="61"/>
                    </a:cubicBezTo>
                    <a:cubicBezTo>
                      <a:pt x="229" y="62"/>
                      <a:pt x="229" y="62"/>
                      <a:pt x="229" y="62"/>
                    </a:cubicBezTo>
                    <a:cubicBezTo>
                      <a:pt x="232" y="67"/>
                      <a:pt x="231" y="72"/>
                      <a:pt x="229" y="77"/>
                    </a:cubicBezTo>
                    <a:cubicBezTo>
                      <a:pt x="228" y="81"/>
                      <a:pt x="228" y="83"/>
                      <a:pt x="229" y="87"/>
                    </a:cubicBezTo>
                    <a:cubicBezTo>
                      <a:pt x="231" y="93"/>
                      <a:pt x="232" y="97"/>
                      <a:pt x="230" y="103"/>
                    </a:cubicBezTo>
                  </a:path>
                </a:pathLst>
              </a:custGeom>
              <a:solidFill>
                <a:srgbClr val="E165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8" name="Freeform 8655">
                <a:extLst>
                  <a:ext uri="{FF2B5EF4-FFF2-40B4-BE49-F238E27FC236}">
                    <a16:creationId xmlns:a16="http://schemas.microsoft.com/office/drawing/2014/main" id="{B859C569-F17A-4E18-9902-6BBCB55D4915}"/>
                  </a:ext>
                </a:extLst>
              </p:cNvPr>
              <p:cNvSpPr>
                <a:spLocks noEditPoints="1"/>
              </p:cNvSpPr>
              <p:nvPr/>
            </p:nvSpPr>
            <p:spPr bwMode="auto">
              <a:xfrm>
                <a:off x="7490" y="1962"/>
                <a:ext cx="149" cy="174"/>
              </a:xfrm>
              <a:custGeom>
                <a:avLst/>
                <a:gdLst>
                  <a:gd name="T0" fmla="*/ 99 w 199"/>
                  <a:gd name="T1" fmla="*/ 232 h 232"/>
                  <a:gd name="T2" fmla="*/ 99 w 199"/>
                  <a:gd name="T3" fmla="*/ 197 h 232"/>
                  <a:gd name="T4" fmla="*/ 98 w 199"/>
                  <a:gd name="T5" fmla="*/ 196 h 232"/>
                  <a:gd name="T6" fmla="*/ 99 w 199"/>
                  <a:gd name="T7" fmla="*/ 197 h 232"/>
                  <a:gd name="T8" fmla="*/ 117 w 199"/>
                  <a:gd name="T9" fmla="*/ 192 h 232"/>
                  <a:gd name="T10" fmla="*/ 111 w 199"/>
                  <a:gd name="T11" fmla="*/ 192 h 232"/>
                  <a:gd name="T12" fmla="*/ 145 w 199"/>
                  <a:gd name="T13" fmla="*/ 190 h 232"/>
                  <a:gd name="T14" fmla="*/ 146 w 199"/>
                  <a:gd name="T15" fmla="*/ 190 h 232"/>
                  <a:gd name="T16" fmla="*/ 96 w 199"/>
                  <a:gd name="T17" fmla="*/ 192 h 232"/>
                  <a:gd name="T18" fmla="*/ 147 w 199"/>
                  <a:gd name="T19" fmla="*/ 190 h 232"/>
                  <a:gd name="T20" fmla="*/ 127 w 199"/>
                  <a:gd name="T21" fmla="*/ 190 h 232"/>
                  <a:gd name="T22" fmla="*/ 139 w 199"/>
                  <a:gd name="T23" fmla="*/ 190 h 232"/>
                  <a:gd name="T24" fmla="*/ 132 w 199"/>
                  <a:gd name="T25" fmla="*/ 189 h 232"/>
                  <a:gd name="T26" fmla="*/ 132 w 199"/>
                  <a:gd name="T27" fmla="*/ 189 h 232"/>
                  <a:gd name="T28" fmla="*/ 102 w 199"/>
                  <a:gd name="T29" fmla="*/ 188 h 232"/>
                  <a:gd name="T30" fmla="*/ 117 w 199"/>
                  <a:gd name="T31" fmla="*/ 174 h 232"/>
                  <a:gd name="T32" fmla="*/ 107 w 199"/>
                  <a:gd name="T33" fmla="*/ 174 h 232"/>
                  <a:gd name="T34" fmla="*/ 96 w 199"/>
                  <a:gd name="T35" fmla="*/ 174 h 232"/>
                  <a:gd name="T36" fmla="*/ 130 w 199"/>
                  <a:gd name="T37" fmla="*/ 172 h 232"/>
                  <a:gd name="T38" fmla="*/ 12 w 199"/>
                  <a:gd name="T39" fmla="*/ 170 h 232"/>
                  <a:gd name="T40" fmla="*/ 13 w 199"/>
                  <a:gd name="T41" fmla="*/ 170 h 232"/>
                  <a:gd name="T42" fmla="*/ 10 w 199"/>
                  <a:gd name="T43" fmla="*/ 160 h 232"/>
                  <a:gd name="T44" fmla="*/ 182 w 199"/>
                  <a:gd name="T45" fmla="*/ 134 h 232"/>
                  <a:gd name="T46" fmla="*/ 177 w 199"/>
                  <a:gd name="T47" fmla="*/ 86 h 232"/>
                  <a:gd name="T48" fmla="*/ 17 w 199"/>
                  <a:gd name="T49" fmla="*/ 85 h 232"/>
                  <a:gd name="T50" fmla="*/ 17 w 199"/>
                  <a:gd name="T51" fmla="*/ 85 h 232"/>
                  <a:gd name="T52" fmla="*/ 17 w 199"/>
                  <a:gd name="T53" fmla="*/ 85 h 232"/>
                  <a:gd name="T54" fmla="*/ 20 w 199"/>
                  <a:gd name="T55" fmla="*/ 83 h 232"/>
                  <a:gd name="T56" fmla="*/ 21 w 199"/>
                  <a:gd name="T57" fmla="*/ 80 h 232"/>
                  <a:gd name="T58" fmla="*/ 120 w 199"/>
                  <a:gd name="T59" fmla="*/ 78 h 232"/>
                  <a:gd name="T60" fmla="*/ 97 w 199"/>
                  <a:gd name="T61" fmla="*/ 77 h 232"/>
                  <a:gd name="T62" fmla="*/ 62 w 199"/>
                  <a:gd name="T63" fmla="*/ 77 h 232"/>
                  <a:gd name="T64" fmla="*/ 127 w 199"/>
                  <a:gd name="T65" fmla="*/ 76 h 232"/>
                  <a:gd name="T66" fmla="*/ 184 w 199"/>
                  <a:gd name="T67" fmla="*/ 81 h 232"/>
                  <a:gd name="T68" fmla="*/ 109 w 199"/>
                  <a:gd name="T69" fmla="*/ 76 h 232"/>
                  <a:gd name="T70" fmla="*/ 108 w 199"/>
                  <a:gd name="T71" fmla="*/ 76 h 232"/>
                  <a:gd name="T72" fmla="*/ 67 w 199"/>
                  <a:gd name="T73" fmla="*/ 76 h 232"/>
                  <a:gd name="T74" fmla="*/ 105 w 199"/>
                  <a:gd name="T75" fmla="*/ 75 h 232"/>
                  <a:gd name="T76" fmla="*/ 67 w 199"/>
                  <a:gd name="T77" fmla="*/ 76 h 232"/>
                  <a:gd name="T78" fmla="*/ 36 w 199"/>
                  <a:gd name="T79" fmla="*/ 68 h 232"/>
                  <a:gd name="T80" fmla="*/ 37 w 199"/>
                  <a:gd name="T81" fmla="*/ 67 h 232"/>
                  <a:gd name="T82" fmla="*/ 41 w 199"/>
                  <a:gd name="T83" fmla="*/ 67 h 232"/>
                  <a:gd name="T84" fmla="*/ 26 w 199"/>
                  <a:gd name="T85" fmla="*/ 63 h 232"/>
                  <a:gd name="T86" fmla="*/ 107 w 199"/>
                  <a:gd name="T87" fmla="*/ 53 h 232"/>
                  <a:gd name="T88" fmla="*/ 80 w 199"/>
                  <a:gd name="T89" fmla="*/ 51 h 232"/>
                  <a:gd name="T90" fmla="*/ 83 w 199"/>
                  <a:gd name="T91" fmla="*/ 51 h 232"/>
                  <a:gd name="T92" fmla="*/ 114 w 199"/>
                  <a:gd name="T93" fmla="*/ 51 h 232"/>
                  <a:gd name="T94" fmla="*/ 95 w 199"/>
                  <a:gd name="T95" fmla="*/ 49 h 232"/>
                  <a:gd name="T96" fmla="*/ 92 w 199"/>
                  <a:gd name="T97" fmla="*/ 49 h 232"/>
                  <a:gd name="T98" fmla="*/ 130 w 199"/>
                  <a:gd name="T99" fmla="*/ 47 h 232"/>
                  <a:gd name="T100" fmla="*/ 132 w 199"/>
                  <a:gd name="T101" fmla="*/ 47 h 232"/>
                  <a:gd name="T102" fmla="*/ 132 w 199"/>
                  <a:gd name="T103" fmla="*/ 47 h 232"/>
                  <a:gd name="T104" fmla="*/ 127 w 199"/>
                  <a:gd name="T105" fmla="*/ 46 h 232"/>
                  <a:gd name="T106" fmla="*/ 125 w 199"/>
                  <a:gd name="T107" fmla="*/ 46 h 232"/>
                  <a:gd name="T108" fmla="*/ 141 w 199"/>
                  <a:gd name="T109" fmla="*/ 43 h 232"/>
                  <a:gd name="T110" fmla="*/ 13 w 199"/>
                  <a:gd name="T111" fmla="*/ 21 h 232"/>
                  <a:gd name="T112" fmla="*/ 0 w 199"/>
                  <a:gd name="T113" fmla="*/ 21 h 232"/>
                  <a:gd name="T114" fmla="*/ 7 w 199"/>
                  <a:gd name="T115" fmla="*/ 20 h 232"/>
                  <a:gd name="T116" fmla="*/ 22 w 199"/>
                  <a:gd name="T117" fmla="*/ 20 h 232"/>
                  <a:gd name="T118" fmla="*/ 8 w 199"/>
                  <a:gd name="T119" fmla="*/ 19 h 232"/>
                  <a:gd name="T120" fmla="*/ 15 w 199"/>
                  <a:gd name="T121" fmla="*/ 18 h 232"/>
                  <a:gd name="T122" fmla="*/ 199 w 199"/>
                  <a:gd name="T123" fmla="*/ 5 h 232"/>
                  <a:gd name="T124" fmla="*/ 190 w 199"/>
                  <a:gd name="T125"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9" h="232">
                    <a:moveTo>
                      <a:pt x="98" y="232"/>
                    </a:moveTo>
                    <a:cubicBezTo>
                      <a:pt x="99" y="232"/>
                      <a:pt x="99" y="232"/>
                      <a:pt x="99" y="232"/>
                    </a:cubicBezTo>
                    <a:cubicBezTo>
                      <a:pt x="99" y="232"/>
                      <a:pt x="99" y="232"/>
                      <a:pt x="99" y="232"/>
                    </a:cubicBezTo>
                    <a:cubicBezTo>
                      <a:pt x="99" y="232"/>
                      <a:pt x="99" y="232"/>
                      <a:pt x="98" y="232"/>
                    </a:cubicBezTo>
                    <a:moveTo>
                      <a:pt x="100" y="232"/>
                    </a:moveTo>
                    <a:cubicBezTo>
                      <a:pt x="100" y="232"/>
                      <a:pt x="99" y="232"/>
                      <a:pt x="99" y="232"/>
                    </a:cubicBezTo>
                    <a:cubicBezTo>
                      <a:pt x="99" y="232"/>
                      <a:pt x="100" y="232"/>
                      <a:pt x="100" y="232"/>
                    </a:cubicBezTo>
                    <a:moveTo>
                      <a:pt x="95" y="231"/>
                    </a:moveTo>
                    <a:cubicBezTo>
                      <a:pt x="95" y="231"/>
                      <a:pt x="95" y="231"/>
                      <a:pt x="95" y="231"/>
                    </a:cubicBezTo>
                    <a:cubicBezTo>
                      <a:pt x="95" y="231"/>
                      <a:pt x="95" y="231"/>
                      <a:pt x="95" y="231"/>
                    </a:cubicBezTo>
                    <a:moveTo>
                      <a:pt x="98" y="197"/>
                    </a:moveTo>
                    <a:cubicBezTo>
                      <a:pt x="98" y="197"/>
                      <a:pt x="98" y="197"/>
                      <a:pt x="99" y="197"/>
                    </a:cubicBezTo>
                    <a:cubicBezTo>
                      <a:pt x="99" y="197"/>
                      <a:pt x="99" y="197"/>
                      <a:pt x="99" y="197"/>
                    </a:cubicBezTo>
                    <a:cubicBezTo>
                      <a:pt x="98" y="197"/>
                      <a:pt x="98" y="197"/>
                      <a:pt x="98" y="197"/>
                    </a:cubicBezTo>
                    <a:moveTo>
                      <a:pt x="98" y="196"/>
                    </a:moveTo>
                    <a:cubicBezTo>
                      <a:pt x="98" y="196"/>
                      <a:pt x="98" y="196"/>
                      <a:pt x="98" y="196"/>
                    </a:cubicBezTo>
                    <a:cubicBezTo>
                      <a:pt x="98" y="196"/>
                      <a:pt x="98" y="196"/>
                      <a:pt x="98" y="196"/>
                    </a:cubicBezTo>
                    <a:cubicBezTo>
                      <a:pt x="98" y="196"/>
                      <a:pt x="98" y="196"/>
                      <a:pt x="98" y="196"/>
                    </a:cubicBezTo>
                    <a:moveTo>
                      <a:pt x="98" y="196"/>
                    </a:moveTo>
                    <a:cubicBezTo>
                      <a:pt x="98" y="196"/>
                      <a:pt x="98" y="196"/>
                      <a:pt x="98" y="196"/>
                    </a:cubicBezTo>
                    <a:cubicBezTo>
                      <a:pt x="98" y="196"/>
                      <a:pt x="98" y="196"/>
                      <a:pt x="98" y="196"/>
                    </a:cubicBezTo>
                    <a:cubicBezTo>
                      <a:pt x="98" y="196"/>
                      <a:pt x="98" y="196"/>
                      <a:pt x="98" y="196"/>
                    </a:cubicBezTo>
                    <a:moveTo>
                      <a:pt x="101" y="195"/>
                    </a:moveTo>
                    <a:cubicBezTo>
                      <a:pt x="101" y="196"/>
                      <a:pt x="100" y="197"/>
                      <a:pt x="99" y="197"/>
                    </a:cubicBezTo>
                    <a:cubicBezTo>
                      <a:pt x="100" y="197"/>
                      <a:pt x="101" y="196"/>
                      <a:pt x="101" y="195"/>
                    </a:cubicBezTo>
                    <a:moveTo>
                      <a:pt x="102" y="193"/>
                    </a:moveTo>
                    <a:cubicBezTo>
                      <a:pt x="101" y="194"/>
                      <a:pt x="100" y="196"/>
                      <a:pt x="99" y="196"/>
                    </a:cubicBezTo>
                    <a:cubicBezTo>
                      <a:pt x="100" y="196"/>
                      <a:pt x="101" y="194"/>
                      <a:pt x="102" y="193"/>
                    </a:cubicBezTo>
                    <a:moveTo>
                      <a:pt x="117" y="192"/>
                    </a:moveTo>
                    <a:cubicBezTo>
                      <a:pt x="117" y="192"/>
                      <a:pt x="117" y="192"/>
                      <a:pt x="117" y="192"/>
                    </a:cubicBezTo>
                    <a:cubicBezTo>
                      <a:pt x="117" y="192"/>
                      <a:pt x="117" y="192"/>
                      <a:pt x="117" y="192"/>
                    </a:cubicBezTo>
                    <a:cubicBezTo>
                      <a:pt x="117" y="192"/>
                      <a:pt x="117" y="192"/>
                      <a:pt x="117" y="192"/>
                    </a:cubicBezTo>
                    <a:moveTo>
                      <a:pt x="112" y="192"/>
                    </a:moveTo>
                    <a:cubicBezTo>
                      <a:pt x="112" y="192"/>
                      <a:pt x="112" y="192"/>
                      <a:pt x="112" y="192"/>
                    </a:cubicBezTo>
                    <a:cubicBezTo>
                      <a:pt x="112" y="192"/>
                      <a:pt x="112" y="192"/>
                      <a:pt x="112" y="192"/>
                    </a:cubicBezTo>
                    <a:moveTo>
                      <a:pt x="111" y="192"/>
                    </a:moveTo>
                    <a:cubicBezTo>
                      <a:pt x="111" y="192"/>
                      <a:pt x="112" y="192"/>
                      <a:pt x="112" y="192"/>
                    </a:cubicBezTo>
                    <a:cubicBezTo>
                      <a:pt x="112" y="192"/>
                      <a:pt x="111" y="192"/>
                      <a:pt x="111" y="192"/>
                    </a:cubicBezTo>
                    <a:moveTo>
                      <a:pt x="125" y="191"/>
                    </a:moveTo>
                    <a:cubicBezTo>
                      <a:pt x="123" y="192"/>
                      <a:pt x="120" y="192"/>
                      <a:pt x="117" y="192"/>
                    </a:cubicBezTo>
                    <a:cubicBezTo>
                      <a:pt x="120" y="192"/>
                      <a:pt x="123" y="192"/>
                      <a:pt x="125" y="191"/>
                    </a:cubicBezTo>
                    <a:moveTo>
                      <a:pt x="145" y="190"/>
                    </a:moveTo>
                    <a:cubicBezTo>
                      <a:pt x="145" y="190"/>
                      <a:pt x="145" y="190"/>
                      <a:pt x="146" y="190"/>
                    </a:cubicBezTo>
                    <a:cubicBezTo>
                      <a:pt x="146" y="190"/>
                      <a:pt x="146" y="190"/>
                      <a:pt x="146" y="190"/>
                    </a:cubicBezTo>
                    <a:cubicBezTo>
                      <a:pt x="145" y="190"/>
                      <a:pt x="145" y="190"/>
                      <a:pt x="145" y="190"/>
                    </a:cubicBezTo>
                    <a:moveTo>
                      <a:pt x="146" y="190"/>
                    </a:moveTo>
                    <a:cubicBezTo>
                      <a:pt x="146" y="190"/>
                      <a:pt x="146" y="190"/>
                      <a:pt x="146" y="190"/>
                    </a:cubicBezTo>
                    <a:cubicBezTo>
                      <a:pt x="146" y="190"/>
                      <a:pt x="146" y="190"/>
                      <a:pt x="146" y="190"/>
                    </a:cubicBezTo>
                    <a:moveTo>
                      <a:pt x="102" y="190"/>
                    </a:moveTo>
                    <a:cubicBezTo>
                      <a:pt x="102" y="190"/>
                      <a:pt x="102" y="190"/>
                      <a:pt x="102" y="190"/>
                    </a:cubicBezTo>
                    <a:cubicBezTo>
                      <a:pt x="102" y="190"/>
                      <a:pt x="102" y="190"/>
                      <a:pt x="102" y="190"/>
                    </a:cubicBezTo>
                    <a:cubicBezTo>
                      <a:pt x="102" y="190"/>
                      <a:pt x="102" y="190"/>
                      <a:pt x="102" y="190"/>
                    </a:cubicBezTo>
                    <a:moveTo>
                      <a:pt x="101" y="190"/>
                    </a:moveTo>
                    <a:cubicBezTo>
                      <a:pt x="99" y="190"/>
                      <a:pt x="98" y="191"/>
                      <a:pt x="96" y="192"/>
                    </a:cubicBezTo>
                    <a:cubicBezTo>
                      <a:pt x="98" y="191"/>
                      <a:pt x="99" y="190"/>
                      <a:pt x="101" y="190"/>
                    </a:cubicBezTo>
                    <a:moveTo>
                      <a:pt x="101" y="190"/>
                    </a:moveTo>
                    <a:cubicBezTo>
                      <a:pt x="101" y="190"/>
                      <a:pt x="101" y="190"/>
                      <a:pt x="101" y="190"/>
                    </a:cubicBezTo>
                    <a:cubicBezTo>
                      <a:pt x="101" y="190"/>
                      <a:pt x="101" y="190"/>
                      <a:pt x="101" y="190"/>
                    </a:cubicBezTo>
                    <a:cubicBezTo>
                      <a:pt x="101" y="190"/>
                      <a:pt x="101" y="190"/>
                      <a:pt x="101" y="190"/>
                    </a:cubicBezTo>
                    <a:moveTo>
                      <a:pt x="147" y="190"/>
                    </a:moveTo>
                    <a:cubicBezTo>
                      <a:pt x="147" y="190"/>
                      <a:pt x="146" y="190"/>
                      <a:pt x="146" y="190"/>
                    </a:cubicBezTo>
                    <a:cubicBezTo>
                      <a:pt x="146" y="190"/>
                      <a:pt x="147" y="190"/>
                      <a:pt x="147" y="190"/>
                    </a:cubicBezTo>
                    <a:moveTo>
                      <a:pt x="126" y="190"/>
                    </a:moveTo>
                    <a:cubicBezTo>
                      <a:pt x="126" y="190"/>
                      <a:pt x="126" y="190"/>
                      <a:pt x="126" y="190"/>
                    </a:cubicBezTo>
                    <a:cubicBezTo>
                      <a:pt x="126" y="190"/>
                      <a:pt x="126" y="190"/>
                      <a:pt x="126" y="190"/>
                    </a:cubicBezTo>
                    <a:moveTo>
                      <a:pt x="127" y="190"/>
                    </a:moveTo>
                    <a:cubicBezTo>
                      <a:pt x="127" y="190"/>
                      <a:pt x="127" y="190"/>
                      <a:pt x="127" y="190"/>
                    </a:cubicBezTo>
                    <a:cubicBezTo>
                      <a:pt x="127" y="190"/>
                      <a:pt x="127" y="190"/>
                      <a:pt x="127" y="190"/>
                    </a:cubicBezTo>
                    <a:moveTo>
                      <a:pt x="127" y="190"/>
                    </a:moveTo>
                    <a:cubicBezTo>
                      <a:pt x="127" y="190"/>
                      <a:pt x="127" y="190"/>
                      <a:pt x="127" y="190"/>
                    </a:cubicBezTo>
                    <a:cubicBezTo>
                      <a:pt x="127" y="190"/>
                      <a:pt x="127" y="190"/>
                      <a:pt x="127" y="190"/>
                    </a:cubicBezTo>
                    <a:moveTo>
                      <a:pt x="139" y="190"/>
                    </a:moveTo>
                    <a:cubicBezTo>
                      <a:pt x="139" y="190"/>
                      <a:pt x="139" y="190"/>
                      <a:pt x="139" y="190"/>
                    </a:cubicBezTo>
                    <a:cubicBezTo>
                      <a:pt x="139" y="190"/>
                      <a:pt x="139" y="190"/>
                      <a:pt x="139" y="190"/>
                    </a:cubicBezTo>
                    <a:moveTo>
                      <a:pt x="138" y="189"/>
                    </a:moveTo>
                    <a:cubicBezTo>
                      <a:pt x="138" y="189"/>
                      <a:pt x="138" y="189"/>
                      <a:pt x="138" y="189"/>
                    </a:cubicBezTo>
                    <a:cubicBezTo>
                      <a:pt x="138" y="189"/>
                      <a:pt x="138" y="189"/>
                      <a:pt x="138" y="189"/>
                    </a:cubicBezTo>
                    <a:moveTo>
                      <a:pt x="132" y="189"/>
                    </a:moveTo>
                    <a:cubicBezTo>
                      <a:pt x="130" y="189"/>
                      <a:pt x="129" y="189"/>
                      <a:pt x="128" y="190"/>
                    </a:cubicBezTo>
                    <a:cubicBezTo>
                      <a:pt x="129" y="189"/>
                      <a:pt x="130" y="189"/>
                      <a:pt x="132" y="189"/>
                    </a:cubicBezTo>
                    <a:moveTo>
                      <a:pt x="132" y="189"/>
                    </a:moveTo>
                    <a:cubicBezTo>
                      <a:pt x="132" y="189"/>
                      <a:pt x="132" y="189"/>
                      <a:pt x="132" y="189"/>
                    </a:cubicBezTo>
                    <a:cubicBezTo>
                      <a:pt x="132" y="189"/>
                      <a:pt x="132" y="189"/>
                      <a:pt x="132" y="189"/>
                    </a:cubicBezTo>
                    <a:cubicBezTo>
                      <a:pt x="132" y="189"/>
                      <a:pt x="132" y="189"/>
                      <a:pt x="132" y="189"/>
                    </a:cubicBezTo>
                    <a:moveTo>
                      <a:pt x="104" y="188"/>
                    </a:moveTo>
                    <a:cubicBezTo>
                      <a:pt x="106" y="189"/>
                      <a:pt x="109" y="191"/>
                      <a:pt x="111" y="191"/>
                    </a:cubicBezTo>
                    <a:cubicBezTo>
                      <a:pt x="109" y="191"/>
                      <a:pt x="106" y="189"/>
                      <a:pt x="104" y="188"/>
                    </a:cubicBezTo>
                    <a:moveTo>
                      <a:pt x="102" y="188"/>
                    </a:moveTo>
                    <a:cubicBezTo>
                      <a:pt x="102" y="188"/>
                      <a:pt x="102" y="188"/>
                      <a:pt x="102" y="188"/>
                    </a:cubicBezTo>
                    <a:cubicBezTo>
                      <a:pt x="102" y="188"/>
                      <a:pt x="102" y="188"/>
                      <a:pt x="102" y="188"/>
                    </a:cubicBezTo>
                    <a:moveTo>
                      <a:pt x="102" y="188"/>
                    </a:moveTo>
                    <a:cubicBezTo>
                      <a:pt x="102" y="188"/>
                      <a:pt x="102" y="188"/>
                      <a:pt x="102" y="188"/>
                    </a:cubicBezTo>
                    <a:cubicBezTo>
                      <a:pt x="103" y="188"/>
                      <a:pt x="103" y="188"/>
                      <a:pt x="104" y="188"/>
                    </a:cubicBezTo>
                    <a:cubicBezTo>
                      <a:pt x="103" y="188"/>
                      <a:pt x="103" y="188"/>
                      <a:pt x="102" y="188"/>
                    </a:cubicBezTo>
                    <a:moveTo>
                      <a:pt x="117" y="174"/>
                    </a:moveTo>
                    <a:cubicBezTo>
                      <a:pt x="117" y="174"/>
                      <a:pt x="117" y="174"/>
                      <a:pt x="117" y="174"/>
                    </a:cubicBezTo>
                    <a:cubicBezTo>
                      <a:pt x="117" y="174"/>
                      <a:pt x="117" y="174"/>
                      <a:pt x="117" y="174"/>
                    </a:cubicBezTo>
                    <a:cubicBezTo>
                      <a:pt x="117" y="174"/>
                      <a:pt x="117" y="174"/>
                      <a:pt x="117" y="174"/>
                    </a:cubicBezTo>
                    <a:moveTo>
                      <a:pt x="116" y="174"/>
                    </a:moveTo>
                    <a:cubicBezTo>
                      <a:pt x="116" y="174"/>
                      <a:pt x="116" y="174"/>
                      <a:pt x="116" y="174"/>
                    </a:cubicBezTo>
                    <a:cubicBezTo>
                      <a:pt x="116" y="174"/>
                      <a:pt x="116" y="174"/>
                      <a:pt x="116" y="174"/>
                    </a:cubicBezTo>
                    <a:moveTo>
                      <a:pt x="107" y="174"/>
                    </a:moveTo>
                    <a:cubicBezTo>
                      <a:pt x="110" y="174"/>
                      <a:pt x="113" y="174"/>
                      <a:pt x="116" y="174"/>
                    </a:cubicBezTo>
                    <a:cubicBezTo>
                      <a:pt x="116" y="174"/>
                      <a:pt x="116" y="174"/>
                      <a:pt x="116" y="174"/>
                    </a:cubicBezTo>
                    <a:cubicBezTo>
                      <a:pt x="116" y="174"/>
                      <a:pt x="116" y="174"/>
                      <a:pt x="116" y="174"/>
                    </a:cubicBezTo>
                    <a:cubicBezTo>
                      <a:pt x="113" y="174"/>
                      <a:pt x="110" y="174"/>
                      <a:pt x="107" y="174"/>
                    </a:cubicBezTo>
                    <a:moveTo>
                      <a:pt x="100" y="174"/>
                    </a:moveTo>
                    <a:cubicBezTo>
                      <a:pt x="98" y="174"/>
                      <a:pt x="97" y="174"/>
                      <a:pt x="96" y="174"/>
                    </a:cubicBezTo>
                    <a:cubicBezTo>
                      <a:pt x="97" y="174"/>
                      <a:pt x="98" y="174"/>
                      <a:pt x="100" y="174"/>
                    </a:cubicBezTo>
                    <a:moveTo>
                      <a:pt x="100" y="174"/>
                    </a:moveTo>
                    <a:cubicBezTo>
                      <a:pt x="100" y="174"/>
                      <a:pt x="100" y="174"/>
                      <a:pt x="100" y="174"/>
                    </a:cubicBezTo>
                    <a:cubicBezTo>
                      <a:pt x="100" y="174"/>
                      <a:pt x="100" y="174"/>
                      <a:pt x="100" y="174"/>
                    </a:cubicBezTo>
                    <a:cubicBezTo>
                      <a:pt x="100" y="174"/>
                      <a:pt x="100" y="174"/>
                      <a:pt x="100" y="174"/>
                    </a:cubicBezTo>
                    <a:moveTo>
                      <a:pt x="130" y="172"/>
                    </a:moveTo>
                    <a:cubicBezTo>
                      <a:pt x="126" y="174"/>
                      <a:pt x="122" y="174"/>
                      <a:pt x="117" y="174"/>
                    </a:cubicBezTo>
                    <a:cubicBezTo>
                      <a:pt x="122" y="174"/>
                      <a:pt x="126" y="174"/>
                      <a:pt x="130" y="172"/>
                    </a:cubicBezTo>
                    <a:moveTo>
                      <a:pt x="130" y="172"/>
                    </a:moveTo>
                    <a:cubicBezTo>
                      <a:pt x="130" y="172"/>
                      <a:pt x="130" y="172"/>
                      <a:pt x="130" y="172"/>
                    </a:cubicBezTo>
                    <a:cubicBezTo>
                      <a:pt x="130" y="172"/>
                      <a:pt x="130" y="172"/>
                      <a:pt x="130" y="172"/>
                    </a:cubicBezTo>
                    <a:moveTo>
                      <a:pt x="12" y="170"/>
                    </a:moveTo>
                    <a:cubicBezTo>
                      <a:pt x="12" y="170"/>
                      <a:pt x="12" y="170"/>
                      <a:pt x="12" y="170"/>
                    </a:cubicBezTo>
                    <a:cubicBezTo>
                      <a:pt x="12" y="170"/>
                      <a:pt x="12" y="170"/>
                      <a:pt x="12" y="170"/>
                    </a:cubicBezTo>
                    <a:cubicBezTo>
                      <a:pt x="12" y="170"/>
                      <a:pt x="12" y="170"/>
                      <a:pt x="12" y="170"/>
                    </a:cubicBezTo>
                    <a:moveTo>
                      <a:pt x="13" y="170"/>
                    </a:moveTo>
                    <a:cubicBezTo>
                      <a:pt x="13" y="170"/>
                      <a:pt x="12" y="170"/>
                      <a:pt x="12" y="170"/>
                    </a:cubicBezTo>
                    <a:cubicBezTo>
                      <a:pt x="12" y="170"/>
                      <a:pt x="13" y="170"/>
                      <a:pt x="13" y="170"/>
                    </a:cubicBezTo>
                    <a:moveTo>
                      <a:pt x="11" y="156"/>
                    </a:moveTo>
                    <a:cubicBezTo>
                      <a:pt x="11" y="157"/>
                      <a:pt x="11" y="157"/>
                      <a:pt x="11" y="157"/>
                    </a:cubicBezTo>
                    <a:cubicBezTo>
                      <a:pt x="11" y="158"/>
                      <a:pt x="10" y="159"/>
                      <a:pt x="10" y="160"/>
                    </a:cubicBezTo>
                    <a:cubicBezTo>
                      <a:pt x="10" y="160"/>
                      <a:pt x="10" y="160"/>
                      <a:pt x="10" y="160"/>
                    </a:cubicBezTo>
                    <a:cubicBezTo>
                      <a:pt x="9" y="162"/>
                      <a:pt x="9" y="164"/>
                      <a:pt x="9" y="166"/>
                    </a:cubicBezTo>
                    <a:cubicBezTo>
                      <a:pt x="9" y="164"/>
                      <a:pt x="9" y="162"/>
                      <a:pt x="10" y="160"/>
                    </a:cubicBezTo>
                    <a:cubicBezTo>
                      <a:pt x="10" y="160"/>
                      <a:pt x="10" y="160"/>
                      <a:pt x="10" y="160"/>
                    </a:cubicBezTo>
                    <a:cubicBezTo>
                      <a:pt x="10" y="159"/>
                      <a:pt x="11" y="158"/>
                      <a:pt x="11" y="157"/>
                    </a:cubicBezTo>
                    <a:cubicBezTo>
                      <a:pt x="11" y="156"/>
                      <a:pt x="11" y="156"/>
                      <a:pt x="11" y="156"/>
                    </a:cubicBezTo>
                    <a:cubicBezTo>
                      <a:pt x="11" y="156"/>
                      <a:pt x="11" y="156"/>
                      <a:pt x="11" y="156"/>
                    </a:cubicBezTo>
                    <a:moveTo>
                      <a:pt x="182" y="134"/>
                    </a:moveTo>
                    <a:cubicBezTo>
                      <a:pt x="182" y="134"/>
                      <a:pt x="182" y="134"/>
                      <a:pt x="182" y="134"/>
                    </a:cubicBezTo>
                    <a:cubicBezTo>
                      <a:pt x="182" y="134"/>
                      <a:pt x="182" y="134"/>
                      <a:pt x="182" y="134"/>
                    </a:cubicBezTo>
                    <a:moveTo>
                      <a:pt x="180" y="129"/>
                    </a:moveTo>
                    <a:cubicBezTo>
                      <a:pt x="180" y="130"/>
                      <a:pt x="182" y="134"/>
                      <a:pt x="182" y="134"/>
                    </a:cubicBezTo>
                    <a:cubicBezTo>
                      <a:pt x="182" y="134"/>
                      <a:pt x="182" y="134"/>
                      <a:pt x="182" y="134"/>
                    </a:cubicBezTo>
                    <a:cubicBezTo>
                      <a:pt x="182" y="134"/>
                      <a:pt x="180" y="130"/>
                      <a:pt x="180" y="129"/>
                    </a:cubicBezTo>
                    <a:moveTo>
                      <a:pt x="177" y="86"/>
                    </a:moveTo>
                    <a:cubicBezTo>
                      <a:pt x="177" y="86"/>
                      <a:pt x="177" y="86"/>
                      <a:pt x="177" y="86"/>
                    </a:cubicBezTo>
                    <a:cubicBezTo>
                      <a:pt x="177" y="86"/>
                      <a:pt x="177" y="86"/>
                      <a:pt x="177" y="86"/>
                    </a:cubicBezTo>
                    <a:cubicBezTo>
                      <a:pt x="177" y="86"/>
                      <a:pt x="177" y="86"/>
                      <a:pt x="177" y="86"/>
                    </a:cubicBezTo>
                    <a:moveTo>
                      <a:pt x="17" y="85"/>
                    </a:moveTo>
                    <a:cubicBezTo>
                      <a:pt x="17" y="85"/>
                      <a:pt x="17" y="85"/>
                      <a:pt x="17" y="85"/>
                    </a:cubicBezTo>
                    <a:cubicBezTo>
                      <a:pt x="17" y="85"/>
                      <a:pt x="17" y="85"/>
                      <a:pt x="17" y="85"/>
                    </a:cubicBezTo>
                    <a:cubicBezTo>
                      <a:pt x="17" y="85"/>
                      <a:pt x="17" y="85"/>
                      <a:pt x="17" y="85"/>
                    </a:cubicBezTo>
                    <a:moveTo>
                      <a:pt x="17" y="85"/>
                    </a:moveTo>
                    <a:cubicBezTo>
                      <a:pt x="17" y="85"/>
                      <a:pt x="17" y="85"/>
                      <a:pt x="17" y="85"/>
                    </a:cubicBezTo>
                    <a:cubicBezTo>
                      <a:pt x="17" y="85"/>
                      <a:pt x="17" y="85"/>
                      <a:pt x="17" y="85"/>
                    </a:cubicBezTo>
                    <a:cubicBezTo>
                      <a:pt x="17" y="85"/>
                      <a:pt x="17" y="85"/>
                      <a:pt x="17" y="85"/>
                    </a:cubicBezTo>
                    <a:moveTo>
                      <a:pt x="17" y="85"/>
                    </a:moveTo>
                    <a:cubicBezTo>
                      <a:pt x="17" y="85"/>
                      <a:pt x="17" y="85"/>
                      <a:pt x="17" y="85"/>
                    </a:cubicBezTo>
                    <a:cubicBezTo>
                      <a:pt x="17" y="85"/>
                      <a:pt x="17" y="85"/>
                      <a:pt x="17" y="85"/>
                    </a:cubicBezTo>
                    <a:cubicBezTo>
                      <a:pt x="17" y="85"/>
                      <a:pt x="17" y="85"/>
                      <a:pt x="17" y="85"/>
                    </a:cubicBezTo>
                    <a:moveTo>
                      <a:pt x="17" y="85"/>
                    </a:moveTo>
                    <a:cubicBezTo>
                      <a:pt x="17" y="85"/>
                      <a:pt x="17" y="85"/>
                      <a:pt x="17" y="85"/>
                    </a:cubicBezTo>
                    <a:cubicBezTo>
                      <a:pt x="17" y="85"/>
                      <a:pt x="17" y="85"/>
                      <a:pt x="17" y="85"/>
                    </a:cubicBezTo>
                    <a:moveTo>
                      <a:pt x="20" y="83"/>
                    </a:moveTo>
                    <a:cubicBezTo>
                      <a:pt x="20" y="84"/>
                      <a:pt x="19" y="85"/>
                      <a:pt x="18" y="85"/>
                    </a:cubicBezTo>
                    <a:cubicBezTo>
                      <a:pt x="19" y="85"/>
                      <a:pt x="20" y="84"/>
                      <a:pt x="20" y="83"/>
                    </a:cubicBezTo>
                    <a:moveTo>
                      <a:pt x="22" y="82"/>
                    </a:moveTo>
                    <a:cubicBezTo>
                      <a:pt x="21" y="82"/>
                      <a:pt x="21" y="82"/>
                      <a:pt x="21" y="83"/>
                    </a:cubicBezTo>
                    <a:cubicBezTo>
                      <a:pt x="21" y="83"/>
                      <a:pt x="21" y="83"/>
                      <a:pt x="20" y="83"/>
                    </a:cubicBezTo>
                    <a:cubicBezTo>
                      <a:pt x="21" y="83"/>
                      <a:pt x="21" y="83"/>
                      <a:pt x="21" y="83"/>
                    </a:cubicBezTo>
                    <a:cubicBezTo>
                      <a:pt x="21" y="82"/>
                      <a:pt x="21" y="82"/>
                      <a:pt x="22" y="82"/>
                    </a:cubicBezTo>
                    <a:cubicBezTo>
                      <a:pt x="22" y="82"/>
                      <a:pt x="22" y="82"/>
                      <a:pt x="22" y="82"/>
                    </a:cubicBezTo>
                    <a:moveTo>
                      <a:pt x="21" y="80"/>
                    </a:moveTo>
                    <a:cubicBezTo>
                      <a:pt x="20" y="82"/>
                      <a:pt x="19" y="85"/>
                      <a:pt x="17" y="85"/>
                    </a:cubicBezTo>
                    <a:cubicBezTo>
                      <a:pt x="19" y="85"/>
                      <a:pt x="20" y="82"/>
                      <a:pt x="21" y="80"/>
                    </a:cubicBezTo>
                    <a:moveTo>
                      <a:pt x="89" y="78"/>
                    </a:moveTo>
                    <a:cubicBezTo>
                      <a:pt x="89" y="78"/>
                      <a:pt x="89" y="78"/>
                      <a:pt x="89" y="78"/>
                    </a:cubicBezTo>
                    <a:cubicBezTo>
                      <a:pt x="89" y="78"/>
                      <a:pt x="89" y="78"/>
                      <a:pt x="89" y="78"/>
                    </a:cubicBezTo>
                    <a:cubicBezTo>
                      <a:pt x="89" y="78"/>
                      <a:pt x="89" y="78"/>
                      <a:pt x="89" y="78"/>
                    </a:cubicBezTo>
                    <a:moveTo>
                      <a:pt x="120" y="78"/>
                    </a:moveTo>
                    <a:cubicBezTo>
                      <a:pt x="120" y="78"/>
                      <a:pt x="120" y="78"/>
                      <a:pt x="120" y="78"/>
                    </a:cubicBezTo>
                    <a:cubicBezTo>
                      <a:pt x="120" y="78"/>
                      <a:pt x="120" y="78"/>
                      <a:pt x="120" y="78"/>
                    </a:cubicBezTo>
                    <a:cubicBezTo>
                      <a:pt x="120" y="78"/>
                      <a:pt x="120" y="78"/>
                      <a:pt x="120" y="78"/>
                    </a:cubicBezTo>
                    <a:moveTo>
                      <a:pt x="83" y="77"/>
                    </a:moveTo>
                    <a:cubicBezTo>
                      <a:pt x="84" y="78"/>
                      <a:pt x="86" y="78"/>
                      <a:pt x="87" y="78"/>
                    </a:cubicBezTo>
                    <a:cubicBezTo>
                      <a:pt x="86" y="78"/>
                      <a:pt x="84" y="78"/>
                      <a:pt x="83" y="77"/>
                    </a:cubicBezTo>
                    <a:moveTo>
                      <a:pt x="97" y="77"/>
                    </a:moveTo>
                    <a:cubicBezTo>
                      <a:pt x="95" y="78"/>
                      <a:pt x="92" y="78"/>
                      <a:pt x="89" y="78"/>
                    </a:cubicBezTo>
                    <a:cubicBezTo>
                      <a:pt x="92" y="78"/>
                      <a:pt x="95" y="78"/>
                      <a:pt x="97" y="77"/>
                    </a:cubicBezTo>
                    <a:moveTo>
                      <a:pt x="98" y="77"/>
                    </a:moveTo>
                    <a:cubicBezTo>
                      <a:pt x="98" y="77"/>
                      <a:pt x="98" y="77"/>
                      <a:pt x="98" y="77"/>
                    </a:cubicBezTo>
                    <a:cubicBezTo>
                      <a:pt x="98" y="77"/>
                      <a:pt x="98" y="77"/>
                      <a:pt x="98" y="77"/>
                    </a:cubicBezTo>
                    <a:moveTo>
                      <a:pt x="62" y="77"/>
                    </a:moveTo>
                    <a:cubicBezTo>
                      <a:pt x="62" y="77"/>
                      <a:pt x="62" y="77"/>
                      <a:pt x="62" y="77"/>
                    </a:cubicBezTo>
                    <a:cubicBezTo>
                      <a:pt x="62" y="77"/>
                      <a:pt x="62" y="77"/>
                      <a:pt x="62" y="77"/>
                    </a:cubicBezTo>
                    <a:cubicBezTo>
                      <a:pt x="62" y="77"/>
                      <a:pt x="62" y="77"/>
                      <a:pt x="62" y="77"/>
                    </a:cubicBezTo>
                    <a:moveTo>
                      <a:pt x="127" y="76"/>
                    </a:moveTo>
                    <a:cubicBezTo>
                      <a:pt x="125" y="77"/>
                      <a:pt x="123" y="78"/>
                      <a:pt x="120" y="78"/>
                    </a:cubicBezTo>
                    <a:cubicBezTo>
                      <a:pt x="123" y="78"/>
                      <a:pt x="125" y="77"/>
                      <a:pt x="127" y="76"/>
                    </a:cubicBezTo>
                    <a:moveTo>
                      <a:pt x="180" y="76"/>
                    </a:moveTo>
                    <a:cubicBezTo>
                      <a:pt x="180" y="76"/>
                      <a:pt x="180" y="77"/>
                      <a:pt x="180" y="78"/>
                    </a:cubicBezTo>
                    <a:cubicBezTo>
                      <a:pt x="180" y="78"/>
                      <a:pt x="179" y="78"/>
                      <a:pt x="179" y="78"/>
                    </a:cubicBezTo>
                    <a:cubicBezTo>
                      <a:pt x="179" y="78"/>
                      <a:pt x="180" y="78"/>
                      <a:pt x="180" y="78"/>
                    </a:cubicBezTo>
                    <a:cubicBezTo>
                      <a:pt x="180" y="77"/>
                      <a:pt x="180" y="76"/>
                      <a:pt x="180" y="76"/>
                    </a:cubicBezTo>
                    <a:cubicBezTo>
                      <a:pt x="181" y="78"/>
                      <a:pt x="182" y="79"/>
                      <a:pt x="184" y="81"/>
                    </a:cubicBezTo>
                    <a:cubicBezTo>
                      <a:pt x="185" y="81"/>
                      <a:pt x="185" y="81"/>
                      <a:pt x="185" y="81"/>
                    </a:cubicBezTo>
                    <a:cubicBezTo>
                      <a:pt x="184" y="81"/>
                      <a:pt x="184" y="81"/>
                      <a:pt x="184" y="81"/>
                    </a:cubicBezTo>
                    <a:cubicBezTo>
                      <a:pt x="182" y="79"/>
                      <a:pt x="181" y="78"/>
                      <a:pt x="180" y="76"/>
                    </a:cubicBezTo>
                    <a:moveTo>
                      <a:pt x="109" y="76"/>
                    </a:moveTo>
                    <a:cubicBezTo>
                      <a:pt x="110" y="76"/>
                      <a:pt x="110" y="76"/>
                      <a:pt x="111" y="76"/>
                    </a:cubicBezTo>
                    <a:cubicBezTo>
                      <a:pt x="110" y="76"/>
                      <a:pt x="110" y="76"/>
                      <a:pt x="109" y="76"/>
                    </a:cubicBezTo>
                    <a:moveTo>
                      <a:pt x="128" y="76"/>
                    </a:moveTo>
                    <a:cubicBezTo>
                      <a:pt x="127" y="76"/>
                      <a:pt x="127" y="76"/>
                      <a:pt x="127" y="76"/>
                    </a:cubicBezTo>
                    <a:cubicBezTo>
                      <a:pt x="127" y="76"/>
                      <a:pt x="127" y="76"/>
                      <a:pt x="128" y="76"/>
                    </a:cubicBezTo>
                    <a:moveTo>
                      <a:pt x="108" y="76"/>
                    </a:moveTo>
                    <a:cubicBezTo>
                      <a:pt x="109" y="76"/>
                      <a:pt x="109" y="76"/>
                      <a:pt x="109" y="76"/>
                    </a:cubicBezTo>
                    <a:cubicBezTo>
                      <a:pt x="109" y="76"/>
                      <a:pt x="109" y="76"/>
                      <a:pt x="108" y="76"/>
                    </a:cubicBezTo>
                    <a:moveTo>
                      <a:pt x="108" y="76"/>
                    </a:moveTo>
                    <a:cubicBezTo>
                      <a:pt x="108" y="76"/>
                      <a:pt x="108" y="76"/>
                      <a:pt x="108" y="76"/>
                    </a:cubicBezTo>
                    <a:cubicBezTo>
                      <a:pt x="108" y="76"/>
                      <a:pt x="108" y="76"/>
                      <a:pt x="108" y="76"/>
                    </a:cubicBezTo>
                    <a:moveTo>
                      <a:pt x="67" y="76"/>
                    </a:moveTo>
                    <a:cubicBezTo>
                      <a:pt x="65" y="76"/>
                      <a:pt x="64" y="77"/>
                      <a:pt x="62" y="77"/>
                    </a:cubicBezTo>
                    <a:cubicBezTo>
                      <a:pt x="64" y="77"/>
                      <a:pt x="65" y="76"/>
                      <a:pt x="67" y="76"/>
                    </a:cubicBezTo>
                    <a:moveTo>
                      <a:pt x="128" y="76"/>
                    </a:moveTo>
                    <a:cubicBezTo>
                      <a:pt x="128" y="76"/>
                      <a:pt x="128" y="76"/>
                      <a:pt x="128" y="76"/>
                    </a:cubicBezTo>
                    <a:cubicBezTo>
                      <a:pt x="128" y="76"/>
                      <a:pt x="128" y="76"/>
                      <a:pt x="128" y="76"/>
                    </a:cubicBezTo>
                    <a:moveTo>
                      <a:pt x="105" y="75"/>
                    </a:moveTo>
                    <a:cubicBezTo>
                      <a:pt x="103" y="75"/>
                      <a:pt x="100" y="76"/>
                      <a:pt x="98" y="77"/>
                    </a:cubicBezTo>
                    <a:cubicBezTo>
                      <a:pt x="100" y="76"/>
                      <a:pt x="103" y="75"/>
                      <a:pt x="105" y="75"/>
                    </a:cubicBezTo>
                    <a:moveTo>
                      <a:pt x="105" y="75"/>
                    </a:moveTo>
                    <a:cubicBezTo>
                      <a:pt x="105" y="75"/>
                      <a:pt x="105" y="75"/>
                      <a:pt x="105" y="75"/>
                    </a:cubicBezTo>
                    <a:cubicBezTo>
                      <a:pt x="105" y="75"/>
                      <a:pt x="105" y="75"/>
                      <a:pt x="105" y="75"/>
                    </a:cubicBezTo>
                    <a:cubicBezTo>
                      <a:pt x="105" y="75"/>
                      <a:pt x="105" y="75"/>
                      <a:pt x="105" y="75"/>
                    </a:cubicBezTo>
                    <a:moveTo>
                      <a:pt x="72" y="74"/>
                    </a:moveTo>
                    <a:cubicBezTo>
                      <a:pt x="70" y="74"/>
                      <a:pt x="68" y="75"/>
                      <a:pt x="67" y="76"/>
                    </a:cubicBezTo>
                    <a:cubicBezTo>
                      <a:pt x="68" y="75"/>
                      <a:pt x="70" y="74"/>
                      <a:pt x="72" y="74"/>
                    </a:cubicBezTo>
                    <a:moveTo>
                      <a:pt x="72" y="74"/>
                    </a:moveTo>
                    <a:cubicBezTo>
                      <a:pt x="72" y="74"/>
                      <a:pt x="72" y="74"/>
                      <a:pt x="72" y="74"/>
                    </a:cubicBezTo>
                    <a:cubicBezTo>
                      <a:pt x="72" y="74"/>
                      <a:pt x="72" y="74"/>
                      <a:pt x="72" y="74"/>
                    </a:cubicBezTo>
                    <a:cubicBezTo>
                      <a:pt x="72" y="74"/>
                      <a:pt x="72" y="74"/>
                      <a:pt x="72" y="74"/>
                    </a:cubicBezTo>
                    <a:moveTo>
                      <a:pt x="36" y="68"/>
                    </a:moveTo>
                    <a:cubicBezTo>
                      <a:pt x="36" y="68"/>
                      <a:pt x="36" y="68"/>
                      <a:pt x="36" y="68"/>
                    </a:cubicBezTo>
                    <a:cubicBezTo>
                      <a:pt x="36" y="68"/>
                      <a:pt x="36" y="68"/>
                      <a:pt x="36" y="68"/>
                    </a:cubicBezTo>
                    <a:cubicBezTo>
                      <a:pt x="36" y="68"/>
                      <a:pt x="36" y="68"/>
                      <a:pt x="36" y="68"/>
                    </a:cubicBezTo>
                    <a:moveTo>
                      <a:pt x="37" y="67"/>
                    </a:moveTo>
                    <a:cubicBezTo>
                      <a:pt x="37" y="67"/>
                      <a:pt x="36" y="68"/>
                      <a:pt x="36" y="68"/>
                    </a:cubicBezTo>
                    <a:cubicBezTo>
                      <a:pt x="36" y="68"/>
                      <a:pt x="37" y="67"/>
                      <a:pt x="37" y="67"/>
                    </a:cubicBezTo>
                    <a:moveTo>
                      <a:pt x="43" y="67"/>
                    </a:moveTo>
                    <a:cubicBezTo>
                      <a:pt x="44" y="67"/>
                      <a:pt x="44" y="67"/>
                      <a:pt x="44" y="67"/>
                    </a:cubicBezTo>
                    <a:cubicBezTo>
                      <a:pt x="44" y="67"/>
                      <a:pt x="44" y="67"/>
                      <a:pt x="43" y="67"/>
                    </a:cubicBezTo>
                    <a:moveTo>
                      <a:pt x="41" y="67"/>
                    </a:moveTo>
                    <a:cubicBezTo>
                      <a:pt x="41" y="67"/>
                      <a:pt x="40" y="67"/>
                      <a:pt x="40" y="67"/>
                    </a:cubicBezTo>
                    <a:cubicBezTo>
                      <a:pt x="40" y="67"/>
                      <a:pt x="41" y="67"/>
                      <a:pt x="41" y="67"/>
                    </a:cubicBezTo>
                    <a:moveTo>
                      <a:pt x="41" y="67"/>
                    </a:moveTo>
                    <a:cubicBezTo>
                      <a:pt x="41" y="67"/>
                      <a:pt x="41" y="67"/>
                      <a:pt x="41" y="67"/>
                    </a:cubicBezTo>
                    <a:cubicBezTo>
                      <a:pt x="41" y="67"/>
                      <a:pt x="41" y="67"/>
                      <a:pt x="41" y="67"/>
                    </a:cubicBezTo>
                    <a:cubicBezTo>
                      <a:pt x="41" y="67"/>
                      <a:pt x="41" y="67"/>
                      <a:pt x="41" y="67"/>
                    </a:cubicBezTo>
                    <a:moveTo>
                      <a:pt x="26" y="63"/>
                    </a:moveTo>
                    <a:cubicBezTo>
                      <a:pt x="26" y="63"/>
                      <a:pt x="26" y="63"/>
                      <a:pt x="26" y="63"/>
                    </a:cubicBezTo>
                    <a:cubicBezTo>
                      <a:pt x="26" y="63"/>
                      <a:pt x="26" y="63"/>
                      <a:pt x="26" y="63"/>
                    </a:cubicBezTo>
                    <a:moveTo>
                      <a:pt x="26" y="63"/>
                    </a:moveTo>
                    <a:cubicBezTo>
                      <a:pt x="26" y="63"/>
                      <a:pt x="26" y="63"/>
                      <a:pt x="26" y="63"/>
                    </a:cubicBezTo>
                    <a:cubicBezTo>
                      <a:pt x="26" y="63"/>
                      <a:pt x="26" y="63"/>
                      <a:pt x="26" y="63"/>
                    </a:cubicBezTo>
                    <a:moveTo>
                      <a:pt x="107" y="53"/>
                    </a:moveTo>
                    <a:cubicBezTo>
                      <a:pt x="107" y="53"/>
                      <a:pt x="107" y="53"/>
                      <a:pt x="107" y="53"/>
                    </a:cubicBezTo>
                    <a:cubicBezTo>
                      <a:pt x="107" y="53"/>
                      <a:pt x="107" y="53"/>
                      <a:pt x="107" y="53"/>
                    </a:cubicBezTo>
                    <a:cubicBezTo>
                      <a:pt x="107" y="53"/>
                      <a:pt x="107" y="53"/>
                      <a:pt x="107" y="53"/>
                    </a:cubicBezTo>
                    <a:moveTo>
                      <a:pt x="104" y="52"/>
                    </a:moveTo>
                    <a:cubicBezTo>
                      <a:pt x="104" y="52"/>
                      <a:pt x="104" y="52"/>
                      <a:pt x="104" y="52"/>
                    </a:cubicBezTo>
                    <a:cubicBezTo>
                      <a:pt x="104" y="52"/>
                      <a:pt x="104" y="52"/>
                      <a:pt x="104" y="52"/>
                    </a:cubicBezTo>
                    <a:moveTo>
                      <a:pt x="80" y="51"/>
                    </a:moveTo>
                    <a:cubicBezTo>
                      <a:pt x="80" y="51"/>
                      <a:pt x="80" y="51"/>
                      <a:pt x="81" y="51"/>
                    </a:cubicBezTo>
                    <a:cubicBezTo>
                      <a:pt x="81" y="51"/>
                      <a:pt x="81" y="51"/>
                      <a:pt x="81" y="51"/>
                    </a:cubicBezTo>
                    <a:cubicBezTo>
                      <a:pt x="80" y="51"/>
                      <a:pt x="80" y="51"/>
                      <a:pt x="80" y="51"/>
                    </a:cubicBezTo>
                    <a:moveTo>
                      <a:pt x="83" y="51"/>
                    </a:moveTo>
                    <a:cubicBezTo>
                      <a:pt x="82" y="51"/>
                      <a:pt x="81" y="51"/>
                      <a:pt x="81" y="51"/>
                    </a:cubicBezTo>
                    <a:cubicBezTo>
                      <a:pt x="81" y="51"/>
                      <a:pt x="82" y="51"/>
                      <a:pt x="83" y="51"/>
                    </a:cubicBezTo>
                    <a:moveTo>
                      <a:pt x="83" y="51"/>
                    </a:moveTo>
                    <a:cubicBezTo>
                      <a:pt x="83" y="51"/>
                      <a:pt x="83" y="51"/>
                      <a:pt x="83" y="51"/>
                    </a:cubicBezTo>
                    <a:cubicBezTo>
                      <a:pt x="83" y="51"/>
                      <a:pt x="83" y="51"/>
                      <a:pt x="83" y="51"/>
                    </a:cubicBezTo>
                    <a:moveTo>
                      <a:pt x="114" y="51"/>
                    </a:moveTo>
                    <a:cubicBezTo>
                      <a:pt x="111" y="52"/>
                      <a:pt x="109" y="52"/>
                      <a:pt x="107" y="53"/>
                    </a:cubicBezTo>
                    <a:cubicBezTo>
                      <a:pt x="109" y="52"/>
                      <a:pt x="111" y="52"/>
                      <a:pt x="114" y="51"/>
                    </a:cubicBezTo>
                    <a:moveTo>
                      <a:pt x="84" y="51"/>
                    </a:moveTo>
                    <a:cubicBezTo>
                      <a:pt x="84" y="51"/>
                      <a:pt x="84" y="51"/>
                      <a:pt x="84" y="51"/>
                    </a:cubicBezTo>
                    <a:cubicBezTo>
                      <a:pt x="84" y="51"/>
                      <a:pt x="84" y="51"/>
                      <a:pt x="84" y="51"/>
                    </a:cubicBezTo>
                    <a:cubicBezTo>
                      <a:pt x="84" y="51"/>
                      <a:pt x="84" y="51"/>
                      <a:pt x="84" y="51"/>
                    </a:cubicBezTo>
                    <a:cubicBezTo>
                      <a:pt x="84" y="51"/>
                      <a:pt x="84" y="51"/>
                      <a:pt x="84" y="51"/>
                    </a:cubicBezTo>
                    <a:moveTo>
                      <a:pt x="95" y="49"/>
                    </a:moveTo>
                    <a:cubicBezTo>
                      <a:pt x="95" y="49"/>
                      <a:pt x="95" y="49"/>
                      <a:pt x="95" y="49"/>
                    </a:cubicBezTo>
                    <a:cubicBezTo>
                      <a:pt x="95" y="49"/>
                      <a:pt x="95" y="49"/>
                      <a:pt x="95" y="49"/>
                    </a:cubicBezTo>
                    <a:moveTo>
                      <a:pt x="92" y="49"/>
                    </a:moveTo>
                    <a:cubicBezTo>
                      <a:pt x="89" y="49"/>
                      <a:pt x="88" y="50"/>
                      <a:pt x="85" y="50"/>
                    </a:cubicBezTo>
                    <a:cubicBezTo>
                      <a:pt x="88" y="50"/>
                      <a:pt x="89" y="49"/>
                      <a:pt x="92" y="49"/>
                    </a:cubicBezTo>
                    <a:moveTo>
                      <a:pt x="92" y="49"/>
                    </a:moveTo>
                    <a:cubicBezTo>
                      <a:pt x="92" y="49"/>
                      <a:pt x="92" y="49"/>
                      <a:pt x="92" y="49"/>
                    </a:cubicBezTo>
                    <a:cubicBezTo>
                      <a:pt x="92" y="49"/>
                      <a:pt x="92" y="49"/>
                      <a:pt x="92" y="49"/>
                    </a:cubicBezTo>
                    <a:cubicBezTo>
                      <a:pt x="92" y="49"/>
                      <a:pt x="92" y="49"/>
                      <a:pt x="92" y="49"/>
                    </a:cubicBezTo>
                    <a:moveTo>
                      <a:pt x="130" y="47"/>
                    </a:moveTo>
                    <a:cubicBezTo>
                      <a:pt x="130" y="47"/>
                      <a:pt x="130" y="47"/>
                      <a:pt x="130" y="47"/>
                    </a:cubicBezTo>
                    <a:cubicBezTo>
                      <a:pt x="130" y="47"/>
                      <a:pt x="130" y="47"/>
                      <a:pt x="130" y="47"/>
                    </a:cubicBezTo>
                    <a:cubicBezTo>
                      <a:pt x="130" y="47"/>
                      <a:pt x="130" y="47"/>
                      <a:pt x="130" y="47"/>
                    </a:cubicBezTo>
                    <a:moveTo>
                      <a:pt x="133" y="47"/>
                    </a:moveTo>
                    <a:cubicBezTo>
                      <a:pt x="133" y="47"/>
                      <a:pt x="133" y="47"/>
                      <a:pt x="133" y="47"/>
                    </a:cubicBezTo>
                    <a:cubicBezTo>
                      <a:pt x="133" y="47"/>
                      <a:pt x="133" y="47"/>
                      <a:pt x="133" y="47"/>
                    </a:cubicBezTo>
                    <a:cubicBezTo>
                      <a:pt x="133" y="47"/>
                      <a:pt x="133" y="47"/>
                      <a:pt x="133" y="47"/>
                    </a:cubicBezTo>
                    <a:moveTo>
                      <a:pt x="132" y="47"/>
                    </a:moveTo>
                    <a:cubicBezTo>
                      <a:pt x="132" y="47"/>
                      <a:pt x="132" y="47"/>
                      <a:pt x="132" y="47"/>
                    </a:cubicBezTo>
                    <a:cubicBezTo>
                      <a:pt x="132" y="47"/>
                      <a:pt x="132" y="47"/>
                      <a:pt x="132" y="47"/>
                    </a:cubicBezTo>
                    <a:moveTo>
                      <a:pt x="132" y="47"/>
                    </a:moveTo>
                    <a:cubicBezTo>
                      <a:pt x="131" y="47"/>
                      <a:pt x="131" y="47"/>
                      <a:pt x="130" y="47"/>
                    </a:cubicBezTo>
                    <a:cubicBezTo>
                      <a:pt x="131" y="47"/>
                      <a:pt x="131" y="47"/>
                      <a:pt x="132" y="47"/>
                    </a:cubicBezTo>
                    <a:cubicBezTo>
                      <a:pt x="132" y="47"/>
                      <a:pt x="132" y="47"/>
                      <a:pt x="132" y="47"/>
                    </a:cubicBezTo>
                    <a:cubicBezTo>
                      <a:pt x="132" y="47"/>
                      <a:pt x="132" y="47"/>
                      <a:pt x="132" y="47"/>
                    </a:cubicBezTo>
                    <a:moveTo>
                      <a:pt x="127" y="46"/>
                    </a:moveTo>
                    <a:cubicBezTo>
                      <a:pt x="127" y="46"/>
                      <a:pt x="128" y="46"/>
                      <a:pt x="128" y="46"/>
                    </a:cubicBezTo>
                    <a:cubicBezTo>
                      <a:pt x="128" y="46"/>
                      <a:pt x="128" y="47"/>
                      <a:pt x="129" y="47"/>
                    </a:cubicBezTo>
                    <a:cubicBezTo>
                      <a:pt x="128" y="47"/>
                      <a:pt x="128" y="46"/>
                      <a:pt x="128" y="46"/>
                    </a:cubicBezTo>
                    <a:cubicBezTo>
                      <a:pt x="128" y="46"/>
                      <a:pt x="127" y="46"/>
                      <a:pt x="127" y="46"/>
                    </a:cubicBezTo>
                    <a:moveTo>
                      <a:pt x="125" y="46"/>
                    </a:moveTo>
                    <a:cubicBezTo>
                      <a:pt x="121" y="46"/>
                      <a:pt x="118" y="48"/>
                      <a:pt x="114" y="50"/>
                    </a:cubicBezTo>
                    <a:cubicBezTo>
                      <a:pt x="118" y="48"/>
                      <a:pt x="121" y="46"/>
                      <a:pt x="125" y="46"/>
                    </a:cubicBezTo>
                    <a:moveTo>
                      <a:pt x="125" y="46"/>
                    </a:moveTo>
                    <a:cubicBezTo>
                      <a:pt x="125" y="46"/>
                      <a:pt x="125" y="46"/>
                      <a:pt x="125" y="46"/>
                    </a:cubicBezTo>
                    <a:cubicBezTo>
                      <a:pt x="125" y="46"/>
                      <a:pt x="125" y="46"/>
                      <a:pt x="125" y="46"/>
                    </a:cubicBezTo>
                    <a:cubicBezTo>
                      <a:pt x="125" y="46"/>
                      <a:pt x="125" y="46"/>
                      <a:pt x="125" y="46"/>
                    </a:cubicBezTo>
                    <a:moveTo>
                      <a:pt x="141" y="43"/>
                    </a:moveTo>
                    <a:cubicBezTo>
                      <a:pt x="140" y="45"/>
                      <a:pt x="136" y="47"/>
                      <a:pt x="133" y="47"/>
                    </a:cubicBezTo>
                    <a:cubicBezTo>
                      <a:pt x="136" y="47"/>
                      <a:pt x="140" y="45"/>
                      <a:pt x="141" y="43"/>
                    </a:cubicBezTo>
                    <a:moveTo>
                      <a:pt x="141" y="43"/>
                    </a:moveTo>
                    <a:cubicBezTo>
                      <a:pt x="141" y="43"/>
                      <a:pt x="141" y="43"/>
                      <a:pt x="141" y="43"/>
                    </a:cubicBezTo>
                    <a:cubicBezTo>
                      <a:pt x="141" y="43"/>
                      <a:pt x="141" y="43"/>
                      <a:pt x="141" y="43"/>
                    </a:cubicBezTo>
                    <a:moveTo>
                      <a:pt x="141" y="42"/>
                    </a:moveTo>
                    <a:cubicBezTo>
                      <a:pt x="141" y="42"/>
                      <a:pt x="141" y="42"/>
                      <a:pt x="141" y="43"/>
                    </a:cubicBezTo>
                    <a:cubicBezTo>
                      <a:pt x="141" y="42"/>
                      <a:pt x="141" y="42"/>
                      <a:pt x="141" y="42"/>
                    </a:cubicBezTo>
                    <a:cubicBezTo>
                      <a:pt x="141" y="42"/>
                      <a:pt x="141" y="42"/>
                      <a:pt x="141" y="42"/>
                    </a:cubicBezTo>
                    <a:moveTo>
                      <a:pt x="13" y="21"/>
                    </a:moveTo>
                    <a:cubicBezTo>
                      <a:pt x="14" y="21"/>
                      <a:pt x="14" y="21"/>
                      <a:pt x="15" y="22"/>
                    </a:cubicBezTo>
                    <a:cubicBezTo>
                      <a:pt x="15" y="22"/>
                      <a:pt x="15" y="22"/>
                      <a:pt x="15" y="22"/>
                    </a:cubicBezTo>
                    <a:cubicBezTo>
                      <a:pt x="14" y="21"/>
                      <a:pt x="14" y="21"/>
                      <a:pt x="13" y="21"/>
                    </a:cubicBezTo>
                    <a:moveTo>
                      <a:pt x="4" y="21"/>
                    </a:moveTo>
                    <a:cubicBezTo>
                      <a:pt x="4" y="21"/>
                      <a:pt x="4" y="21"/>
                      <a:pt x="4" y="21"/>
                    </a:cubicBezTo>
                    <a:cubicBezTo>
                      <a:pt x="2" y="21"/>
                      <a:pt x="1" y="21"/>
                      <a:pt x="0" y="21"/>
                    </a:cubicBezTo>
                    <a:cubicBezTo>
                      <a:pt x="0" y="21"/>
                      <a:pt x="0" y="21"/>
                      <a:pt x="0" y="21"/>
                    </a:cubicBezTo>
                    <a:cubicBezTo>
                      <a:pt x="1" y="21"/>
                      <a:pt x="2" y="21"/>
                      <a:pt x="4" y="21"/>
                    </a:cubicBezTo>
                    <a:cubicBezTo>
                      <a:pt x="4" y="21"/>
                      <a:pt x="4" y="21"/>
                      <a:pt x="4" y="21"/>
                    </a:cubicBezTo>
                    <a:moveTo>
                      <a:pt x="7" y="20"/>
                    </a:moveTo>
                    <a:cubicBezTo>
                      <a:pt x="6" y="20"/>
                      <a:pt x="5" y="21"/>
                      <a:pt x="4" y="21"/>
                    </a:cubicBezTo>
                    <a:cubicBezTo>
                      <a:pt x="5" y="21"/>
                      <a:pt x="6" y="20"/>
                      <a:pt x="7" y="20"/>
                    </a:cubicBezTo>
                    <a:moveTo>
                      <a:pt x="7" y="20"/>
                    </a:moveTo>
                    <a:cubicBezTo>
                      <a:pt x="7" y="20"/>
                      <a:pt x="7" y="20"/>
                      <a:pt x="7" y="20"/>
                    </a:cubicBezTo>
                    <a:cubicBezTo>
                      <a:pt x="7" y="20"/>
                      <a:pt x="7" y="20"/>
                      <a:pt x="7" y="20"/>
                    </a:cubicBezTo>
                    <a:cubicBezTo>
                      <a:pt x="7" y="20"/>
                      <a:pt x="7" y="20"/>
                      <a:pt x="7" y="20"/>
                    </a:cubicBezTo>
                    <a:moveTo>
                      <a:pt x="22" y="20"/>
                    </a:moveTo>
                    <a:cubicBezTo>
                      <a:pt x="22" y="20"/>
                      <a:pt x="22" y="20"/>
                      <a:pt x="22" y="20"/>
                    </a:cubicBezTo>
                    <a:cubicBezTo>
                      <a:pt x="22" y="20"/>
                      <a:pt x="22" y="20"/>
                      <a:pt x="22" y="20"/>
                    </a:cubicBezTo>
                    <a:moveTo>
                      <a:pt x="7" y="19"/>
                    </a:moveTo>
                    <a:cubicBezTo>
                      <a:pt x="7" y="19"/>
                      <a:pt x="7" y="19"/>
                      <a:pt x="7" y="19"/>
                    </a:cubicBezTo>
                    <a:cubicBezTo>
                      <a:pt x="7" y="19"/>
                      <a:pt x="7" y="19"/>
                      <a:pt x="7" y="19"/>
                    </a:cubicBezTo>
                    <a:cubicBezTo>
                      <a:pt x="7" y="19"/>
                      <a:pt x="7" y="19"/>
                      <a:pt x="7" y="19"/>
                    </a:cubicBezTo>
                    <a:moveTo>
                      <a:pt x="8" y="19"/>
                    </a:moveTo>
                    <a:cubicBezTo>
                      <a:pt x="8" y="19"/>
                      <a:pt x="8" y="19"/>
                      <a:pt x="8" y="19"/>
                    </a:cubicBezTo>
                    <a:cubicBezTo>
                      <a:pt x="8" y="19"/>
                      <a:pt x="8" y="19"/>
                      <a:pt x="8" y="19"/>
                    </a:cubicBezTo>
                    <a:moveTo>
                      <a:pt x="15" y="18"/>
                    </a:moveTo>
                    <a:cubicBezTo>
                      <a:pt x="13" y="18"/>
                      <a:pt x="11" y="18"/>
                      <a:pt x="8" y="19"/>
                    </a:cubicBezTo>
                    <a:cubicBezTo>
                      <a:pt x="11" y="18"/>
                      <a:pt x="13" y="18"/>
                      <a:pt x="15" y="18"/>
                    </a:cubicBezTo>
                    <a:moveTo>
                      <a:pt x="15" y="18"/>
                    </a:moveTo>
                    <a:cubicBezTo>
                      <a:pt x="15" y="18"/>
                      <a:pt x="15" y="18"/>
                      <a:pt x="15" y="18"/>
                    </a:cubicBezTo>
                    <a:cubicBezTo>
                      <a:pt x="15" y="18"/>
                      <a:pt x="15" y="18"/>
                      <a:pt x="15" y="18"/>
                    </a:cubicBezTo>
                    <a:cubicBezTo>
                      <a:pt x="15" y="18"/>
                      <a:pt x="15" y="18"/>
                      <a:pt x="15" y="18"/>
                    </a:cubicBezTo>
                    <a:moveTo>
                      <a:pt x="199" y="5"/>
                    </a:moveTo>
                    <a:cubicBezTo>
                      <a:pt x="199" y="5"/>
                      <a:pt x="199" y="5"/>
                      <a:pt x="199" y="5"/>
                    </a:cubicBezTo>
                    <a:cubicBezTo>
                      <a:pt x="199" y="5"/>
                      <a:pt x="199" y="5"/>
                      <a:pt x="199" y="5"/>
                    </a:cubicBezTo>
                    <a:moveTo>
                      <a:pt x="190" y="0"/>
                    </a:moveTo>
                    <a:cubicBezTo>
                      <a:pt x="184" y="0"/>
                      <a:pt x="178" y="4"/>
                      <a:pt x="177" y="9"/>
                    </a:cubicBezTo>
                    <a:cubicBezTo>
                      <a:pt x="178" y="4"/>
                      <a:pt x="184" y="0"/>
                      <a:pt x="190" y="0"/>
                    </a:cubicBezTo>
                    <a:moveTo>
                      <a:pt x="190" y="0"/>
                    </a:moveTo>
                    <a:cubicBezTo>
                      <a:pt x="190" y="0"/>
                      <a:pt x="190" y="0"/>
                      <a:pt x="190" y="0"/>
                    </a:cubicBezTo>
                    <a:cubicBezTo>
                      <a:pt x="190" y="0"/>
                      <a:pt x="190" y="0"/>
                      <a:pt x="190" y="0"/>
                    </a:cubicBezTo>
                    <a:cubicBezTo>
                      <a:pt x="190" y="0"/>
                      <a:pt x="190" y="0"/>
                      <a:pt x="190" y="0"/>
                    </a:cubicBezTo>
                  </a:path>
                </a:pathLst>
              </a:custGeom>
              <a:solidFill>
                <a:srgbClr val="A518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9" name="Freeform 8656">
                <a:extLst>
                  <a:ext uri="{FF2B5EF4-FFF2-40B4-BE49-F238E27FC236}">
                    <a16:creationId xmlns:a16="http://schemas.microsoft.com/office/drawing/2014/main" id="{1FF1E2C8-D368-4D7D-AFFA-9801DDF727FD}"/>
                  </a:ext>
                </a:extLst>
              </p:cNvPr>
              <p:cNvSpPr>
                <a:spLocks noEditPoints="1"/>
              </p:cNvSpPr>
              <p:nvPr/>
            </p:nvSpPr>
            <p:spPr bwMode="auto">
              <a:xfrm>
                <a:off x="7478" y="1962"/>
                <a:ext cx="173" cy="174"/>
              </a:xfrm>
              <a:custGeom>
                <a:avLst/>
                <a:gdLst>
                  <a:gd name="T0" fmla="*/ 109 w 231"/>
                  <a:gd name="T1" fmla="*/ 200 h 232"/>
                  <a:gd name="T2" fmla="*/ 100 w 231"/>
                  <a:gd name="T3" fmla="*/ 186 h 232"/>
                  <a:gd name="T4" fmla="*/ 181 w 231"/>
                  <a:gd name="T5" fmla="*/ 177 h 232"/>
                  <a:gd name="T6" fmla="*/ 134 w 231"/>
                  <a:gd name="T7" fmla="*/ 179 h 232"/>
                  <a:gd name="T8" fmla="*/ 168 w 231"/>
                  <a:gd name="T9" fmla="*/ 166 h 232"/>
                  <a:gd name="T10" fmla="*/ 212 w 231"/>
                  <a:gd name="T11" fmla="*/ 155 h 232"/>
                  <a:gd name="T12" fmla="*/ 182 w 231"/>
                  <a:gd name="T13" fmla="*/ 158 h 232"/>
                  <a:gd name="T14" fmla="*/ 217 w 231"/>
                  <a:gd name="T15" fmla="*/ 116 h 232"/>
                  <a:gd name="T16" fmla="*/ 14 w 231"/>
                  <a:gd name="T17" fmla="*/ 129 h 232"/>
                  <a:gd name="T18" fmla="*/ 226 w 231"/>
                  <a:gd name="T19" fmla="*/ 91 h 232"/>
                  <a:gd name="T20" fmla="*/ 201 w 231"/>
                  <a:gd name="T21" fmla="*/ 86 h 232"/>
                  <a:gd name="T22" fmla="*/ 217 w 231"/>
                  <a:gd name="T23" fmla="*/ 77 h 232"/>
                  <a:gd name="T24" fmla="*/ 135 w 231"/>
                  <a:gd name="T25" fmla="*/ 74 h 232"/>
                  <a:gd name="T26" fmla="*/ 118 w 231"/>
                  <a:gd name="T27" fmla="*/ 65 h 232"/>
                  <a:gd name="T28" fmla="*/ 167 w 231"/>
                  <a:gd name="T29" fmla="*/ 53 h 232"/>
                  <a:gd name="T30" fmla="*/ 107 w 231"/>
                  <a:gd name="T31" fmla="*/ 51 h 232"/>
                  <a:gd name="T32" fmla="*/ 136 w 231"/>
                  <a:gd name="T33" fmla="*/ 49 h 232"/>
                  <a:gd name="T34" fmla="*/ 43 w 231"/>
                  <a:gd name="T35" fmla="*/ 59 h 232"/>
                  <a:gd name="T36" fmla="*/ 186 w 231"/>
                  <a:gd name="T37" fmla="*/ 50 h 232"/>
                  <a:gd name="T38" fmla="*/ 223 w 231"/>
                  <a:gd name="T39" fmla="*/ 35 h 232"/>
                  <a:gd name="T40" fmla="*/ 34 w 231"/>
                  <a:gd name="T41" fmla="*/ 48 h 232"/>
                  <a:gd name="T42" fmla="*/ 21 w 231"/>
                  <a:gd name="T43" fmla="*/ 33 h 232"/>
                  <a:gd name="T44" fmla="*/ 200 w 231"/>
                  <a:gd name="T45" fmla="*/ 23 h 232"/>
                  <a:gd name="T46" fmla="*/ 204 w 231"/>
                  <a:gd name="T47" fmla="*/ 2 h 232"/>
                  <a:gd name="T48" fmla="*/ 191 w 231"/>
                  <a:gd name="T49" fmla="*/ 19 h 232"/>
                  <a:gd name="T50" fmla="*/ 157 w 231"/>
                  <a:gd name="T51" fmla="*/ 42 h 232"/>
                  <a:gd name="T52" fmla="*/ 146 w 231"/>
                  <a:gd name="T53" fmla="*/ 47 h 232"/>
                  <a:gd name="T54" fmla="*/ 130 w 231"/>
                  <a:gd name="T55" fmla="*/ 50 h 232"/>
                  <a:gd name="T56" fmla="*/ 111 w 231"/>
                  <a:gd name="T57" fmla="*/ 49 h 232"/>
                  <a:gd name="T58" fmla="*/ 97 w 231"/>
                  <a:gd name="T59" fmla="*/ 51 h 232"/>
                  <a:gd name="T60" fmla="*/ 45 w 231"/>
                  <a:gd name="T61" fmla="*/ 32 h 232"/>
                  <a:gd name="T62" fmla="*/ 24 w 231"/>
                  <a:gd name="T63" fmla="*/ 19 h 232"/>
                  <a:gd name="T64" fmla="*/ 16 w 231"/>
                  <a:gd name="T65" fmla="*/ 21 h 232"/>
                  <a:gd name="T66" fmla="*/ 5 w 231"/>
                  <a:gd name="T67" fmla="*/ 77 h 232"/>
                  <a:gd name="T68" fmla="*/ 3 w 231"/>
                  <a:gd name="T69" fmla="*/ 105 h 232"/>
                  <a:gd name="T70" fmla="*/ 27 w 231"/>
                  <a:gd name="T71" fmla="*/ 157 h 232"/>
                  <a:gd name="T72" fmla="*/ 33 w 231"/>
                  <a:gd name="T73" fmla="*/ 147 h 232"/>
                  <a:gd name="T74" fmla="*/ 33 w 231"/>
                  <a:gd name="T75" fmla="*/ 110 h 232"/>
                  <a:gd name="T76" fmla="*/ 33 w 231"/>
                  <a:gd name="T77" fmla="*/ 85 h 232"/>
                  <a:gd name="T78" fmla="*/ 39 w 231"/>
                  <a:gd name="T79" fmla="*/ 61 h 232"/>
                  <a:gd name="T80" fmla="*/ 27 w 231"/>
                  <a:gd name="T81" fmla="*/ 29 h 232"/>
                  <a:gd name="T82" fmla="*/ 42 w 231"/>
                  <a:gd name="T83" fmla="*/ 63 h 232"/>
                  <a:gd name="T84" fmla="*/ 59 w 231"/>
                  <a:gd name="T85" fmla="*/ 67 h 232"/>
                  <a:gd name="T86" fmla="*/ 83 w 231"/>
                  <a:gd name="T87" fmla="*/ 76 h 232"/>
                  <a:gd name="T88" fmla="*/ 114 w 231"/>
                  <a:gd name="T89" fmla="*/ 77 h 232"/>
                  <a:gd name="T90" fmla="*/ 136 w 231"/>
                  <a:gd name="T91" fmla="*/ 78 h 232"/>
                  <a:gd name="T92" fmla="*/ 152 w 231"/>
                  <a:gd name="T93" fmla="*/ 70 h 232"/>
                  <a:gd name="T94" fmla="*/ 209 w 231"/>
                  <a:gd name="T95" fmla="*/ 22 h 232"/>
                  <a:gd name="T96" fmla="*/ 200 w 231"/>
                  <a:gd name="T97" fmla="*/ 80 h 232"/>
                  <a:gd name="T98" fmla="*/ 196 w 231"/>
                  <a:gd name="T99" fmla="*/ 106 h 232"/>
                  <a:gd name="T100" fmla="*/ 178 w 231"/>
                  <a:gd name="T101" fmla="*/ 148 h 232"/>
                  <a:gd name="T102" fmla="*/ 133 w 231"/>
                  <a:gd name="T103" fmla="*/ 174 h 232"/>
                  <a:gd name="T104" fmla="*/ 96 w 231"/>
                  <a:gd name="T105" fmla="*/ 186 h 232"/>
                  <a:gd name="T106" fmla="*/ 111 w 231"/>
                  <a:gd name="T107" fmla="*/ 231 h 232"/>
                  <a:gd name="T108" fmla="*/ 124 w 231"/>
                  <a:gd name="T109" fmla="*/ 211 h 232"/>
                  <a:gd name="T110" fmla="*/ 115 w 231"/>
                  <a:gd name="T111" fmla="*/ 197 h 232"/>
                  <a:gd name="T112" fmla="*/ 117 w 231"/>
                  <a:gd name="T113" fmla="*/ 190 h 232"/>
                  <a:gd name="T114" fmla="*/ 127 w 231"/>
                  <a:gd name="T115" fmla="*/ 191 h 232"/>
                  <a:gd name="T116" fmla="*/ 143 w 231"/>
                  <a:gd name="T117" fmla="*/ 190 h 232"/>
                  <a:gd name="T118" fmla="*/ 162 w 231"/>
                  <a:gd name="T119" fmla="*/ 190 h 232"/>
                  <a:gd name="T120" fmla="*/ 225 w 231"/>
                  <a:gd name="T121" fmla="*/ 135 h 232"/>
                  <a:gd name="T122" fmla="*/ 228 w 231"/>
                  <a:gd name="T123" fmla="*/ 80 h 232"/>
                  <a:gd name="T124" fmla="*/ 221 w 231"/>
                  <a:gd name="T125" fmla="*/ 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1" h="232">
                    <a:moveTo>
                      <a:pt x="113" y="206"/>
                    </a:moveTo>
                    <a:cubicBezTo>
                      <a:pt x="113" y="206"/>
                      <a:pt x="114" y="205"/>
                      <a:pt x="115" y="205"/>
                    </a:cubicBezTo>
                    <a:cubicBezTo>
                      <a:pt x="115" y="205"/>
                      <a:pt x="115" y="205"/>
                      <a:pt x="115" y="205"/>
                    </a:cubicBezTo>
                    <a:cubicBezTo>
                      <a:pt x="118" y="205"/>
                      <a:pt x="119" y="208"/>
                      <a:pt x="119" y="210"/>
                    </a:cubicBezTo>
                    <a:cubicBezTo>
                      <a:pt x="120" y="214"/>
                      <a:pt x="116" y="217"/>
                      <a:pt x="113" y="217"/>
                    </a:cubicBezTo>
                    <a:cubicBezTo>
                      <a:pt x="112" y="217"/>
                      <a:pt x="112" y="217"/>
                      <a:pt x="111" y="217"/>
                    </a:cubicBezTo>
                    <a:cubicBezTo>
                      <a:pt x="109" y="217"/>
                      <a:pt x="108" y="216"/>
                      <a:pt x="107" y="214"/>
                    </a:cubicBezTo>
                    <a:cubicBezTo>
                      <a:pt x="107" y="211"/>
                      <a:pt x="109" y="208"/>
                      <a:pt x="111" y="207"/>
                    </a:cubicBezTo>
                    <a:cubicBezTo>
                      <a:pt x="111" y="206"/>
                      <a:pt x="112" y="206"/>
                      <a:pt x="112" y="206"/>
                    </a:cubicBezTo>
                    <a:cubicBezTo>
                      <a:pt x="112" y="206"/>
                      <a:pt x="113" y="206"/>
                      <a:pt x="113" y="206"/>
                    </a:cubicBezTo>
                    <a:moveTo>
                      <a:pt x="108" y="204"/>
                    </a:moveTo>
                    <a:cubicBezTo>
                      <a:pt x="108" y="204"/>
                      <a:pt x="108" y="204"/>
                      <a:pt x="108" y="204"/>
                    </a:cubicBezTo>
                    <a:cubicBezTo>
                      <a:pt x="107" y="203"/>
                      <a:pt x="107" y="203"/>
                      <a:pt x="107" y="203"/>
                    </a:cubicBezTo>
                    <a:cubicBezTo>
                      <a:pt x="107" y="203"/>
                      <a:pt x="107" y="203"/>
                      <a:pt x="107" y="202"/>
                    </a:cubicBezTo>
                    <a:cubicBezTo>
                      <a:pt x="107" y="201"/>
                      <a:pt x="108" y="201"/>
                      <a:pt x="109" y="200"/>
                    </a:cubicBezTo>
                    <a:cubicBezTo>
                      <a:pt x="109" y="200"/>
                      <a:pt x="109" y="199"/>
                      <a:pt x="110" y="199"/>
                    </a:cubicBezTo>
                    <a:cubicBezTo>
                      <a:pt x="111" y="199"/>
                      <a:pt x="111" y="200"/>
                      <a:pt x="111" y="201"/>
                    </a:cubicBezTo>
                    <a:cubicBezTo>
                      <a:pt x="111" y="201"/>
                      <a:pt x="111" y="202"/>
                      <a:pt x="111" y="202"/>
                    </a:cubicBezTo>
                    <a:cubicBezTo>
                      <a:pt x="110" y="203"/>
                      <a:pt x="110" y="203"/>
                      <a:pt x="110" y="203"/>
                    </a:cubicBezTo>
                    <a:cubicBezTo>
                      <a:pt x="110" y="203"/>
                      <a:pt x="109" y="204"/>
                      <a:pt x="108" y="204"/>
                    </a:cubicBezTo>
                    <a:moveTo>
                      <a:pt x="102" y="199"/>
                    </a:moveTo>
                    <a:cubicBezTo>
                      <a:pt x="100" y="199"/>
                      <a:pt x="98" y="196"/>
                      <a:pt x="98" y="194"/>
                    </a:cubicBezTo>
                    <a:cubicBezTo>
                      <a:pt x="99" y="191"/>
                      <a:pt x="101" y="189"/>
                      <a:pt x="103" y="188"/>
                    </a:cubicBezTo>
                    <a:cubicBezTo>
                      <a:pt x="104" y="187"/>
                      <a:pt x="105" y="186"/>
                      <a:pt x="107" y="186"/>
                    </a:cubicBezTo>
                    <a:cubicBezTo>
                      <a:pt x="107" y="186"/>
                      <a:pt x="108" y="186"/>
                      <a:pt x="108" y="186"/>
                    </a:cubicBezTo>
                    <a:cubicBezTo>
                      <a:pt x="111" y="187"/>
                      <a:pt x="110" y="191"/>
                      <a:pt x="109" y="193"/>
                    </a:cubicBezTo>
                    <a:cubicBezTo>
                      <a:pt x="108" y="196"/>
                      <a:pt x="105" y="198"/>
                      <a:pt x="103" y="199"/>
                    </a:cubicBezTo>
                    <a:cubicBezTo>
                      <a:pt x="103" y="199"/>
                      <a:pt x="102" y="199"/>
                      <a:pt x="102" y="199"/>
                    </a:cubicBezTo>
                    <a:moveTo>
                      <a:pt x="101" y="187"/>
                    </a:moveTo>
                    <a:cubicBezTo>
                      <a:pt x="100" y="187"/>
                      <a:pt x="100" y="187"/>
                      <a:pt x="100" y="186"/>
                    </a:cubicBezTo>
                    <a:cubicBezTo>
                      <a:pt x="100" y="186"/>
                      <a:pt x="100" y="186"/>
                      <a:pt x="100" y="186"/>
                    </a:cubicBezTo>
                    <a:cubicBezTo>
                      <a:pt x="99" y="186"/>
                      <a:pt x="100" y="185"/>
                      <a:pt x="100" y="185"/>
                    </a:cubicBezTo>
                    <a:cubicBezTo>
                      <a:pt x="100" y="184"/>
                      <a:pt x="100" y="184"/>
                      <a:pt x="100" y="184"/>
                    </a:cubicBezTo>
                    <a:cubicBezTo>
                      <a:pt x="101" y="184"/>
                      <a:pt x="101" y="184"/>
                      <a:pt x="102" y="184"/>
                    </a:cubicBezTo>
                    <a:cubicBezTo>
                      <a:pt x="102" y="184"/>
                      <a:pt x="102" y="184"/>
                      <a:pt x="102" y="184"/>
                    </a:cubicBezTo>
                    <a:cubicBezTo>
                      <a:pt x="102" y="184"/>
                      <a:pt x="102" y="184"/>
                      <a:pt x="102" y="184"/>
                    </a:cubicBezTo>
                    <a:cubicBezTo>
                      <a:pt x="103" y="184"/>
                      <a:pt x="103" y="185"/>
                      <a:pt x="102" y="186"/>
                    </a:cubicBezTo>
                    <a:cubicBezTo>
                      <a:pt x="102" y="186"/>
                      <a:pt x="102" y="186"/>
                      <a:pt x="102" y="186"/>
                    </a:cubicBezTo>
                    <a:cubicBezTo>
                      <a:pt x="102" y="187"/>
                      <a:pt x="101" y="187"/>
                      <a:pt x="101" y="187"/>
                    </a:cubicBezTo>
                    <a:moveTo>
                      <a:pt x="172" y="187"/>
                    </a:moveTo>
                    <a:cubicBezTo>
                      <a:pt x="171" y="187"/>
                      <a:pt x="170" y="187"/>
                      <a:pt x="169" y="187"/>
                    </a:cubicBezTo>
                    <a:cubicBezTo>
                      <a:pt x="165" y="186"/>
                      <a:pt x="164" y="181"/>
                      <a:pt x="168" y="178"/>
                    </a:cubicBezTo>
                    <a:cubicBezTo>
                      <a:pt x="169" y="177"/>
                      <a:pt x="172" y="176"/>
                      <a:pt x="174" y="176"/>
                    </a:cubicBezTo>
                    <a:cubicBezTo>
                      <a:pt x="176" y="176"/>
                      <a:pt x="177" y="176"/>
                      <a:pt x="178" y="177"/>
                    </a:cubicBezTo>
                    <a:cubicBezTo>
                      <a:pt x="179" y="177"/>
                      <a:pt x="180" y="177"/>
                      <a:pt x="181" y="177"/>
                    </a:cubicBezTo>
                    <a:cubicBezTo>
                      <a:pt x="185" y="179"/>
                      <a:pt x="184" y="182"/>
                      <a:pt x="181" y="184"/>
                    </a:cubicBezTo>
                    <a:cubicBezTo>
                      <a:pt x="179" y="186"/>
                      <a:pt x="176" y="187"/>
                      <a:pt x="172" y="187"/>
                    </a:cubicBezTo>
                    <a:moveTo>
                      <a:pt x="150" y="174"/>
                    </a:moveTo>
                    <a:cubicBezTo>
                      <a:pt x="151" y="174"/>
                      <a:pt x="151" y="174"/>
                      <a:pt x="151" y="174"/>
                    </a:cubicBezTo>
                    <a:cubicBezTo>
                      <a:pt x="151" y="174"/>
                      <a:pt x="152" y="174"/>
                      <a:pt x="152" y="174"/>
                    </a:cubicBezTo>
                    <a:cubicBezTo>
                      <a:pt x="154" y="182"/>
                      <a:pt x="145" y="186"/>
                      <a:pt x="139" y="188"/>
                    </a:cubicBezTo>
                    <a:cubicBezTo>
                      <a:pt x="137" y="189"/>
                      <a:pt x="134" y="190"/>
                      <a:pt x="131" y="190"/>
                    </a:cubicBezTo>
                    <a:cubicBezTo>
                      <a:pt x="130" y="190"/>
                      <a:pt x="129" y="190"/>
                      <a:pt x="128" y="189"/>
                    </a:cubicBezTo>
                    <a:cubicBezTo>
                      <a:pt x="121" y="187"/>
                      <a:pt x="115" y="183"/>
                      <a:pt x="108" y="183"/>
                    </a:cubicBezTo>
                    <a:cubicBezTo>
                      <a:pt x="107" y="183"/>
                      <a:pt x="106" y="183"/>
                      <a:pt x="105" y="183"/>
                    </a:cubicBezTo>
                    <a:cubicBezTo>
                      <a:pt x="105" y="183"/>
                      <a:pt x="105" y="183"/>
                      <a:pt x="104" y="183"/>
                    </a:cubicBezTo>
                    <a:cubicBezTo>
                      <a:pt x="103" y="183"/>
                      <a:pt x="104" y="180"/>
                      <a:pt x="105" y="180"/>
                    </a:cubicBezTo>
                    <a:cubicBezTo>
                      <a:pt x="109" y="178"/>
                      <a:pt x="113" y="178"/>
                      <a:pt x="116" y="178"/>
                    </a:cubicBezTo>
                    <a:cubicBezTo>
                      <a:pt x="119" y="178"/>
                      <a:pt x="122" y="178"/>
                      <a:pt x="125" y="178"/>
                    </a:cubicBezTo>
                    <a:cubicBezTo>
                      <a:pt x="128" y="179"/>
                      <a:pt x="131" y="179"/>
                      <a:pt x="134" y="179"/>
                    </a:cubicBezTo>
                    <a:cubicBezTo>
                      <a:pt x="139" y="179"/>
                      <a:pt x="144" y="178"/>
                      <a:pt x="149" y="174"/>
                    </a:cubicBezTo>
                    <a:cubicBezTo>
                      <a:pt x="149" y="174"/>
                      <a:pt x="150" y="174"/>
                      <a:pt x="150" y="174"/>
                    </a:cubicBezTo>
                    <a:cubicBezTo>
                      <a:pt x="150" y="174"/>
                      <a:pt x="150" y="174"/>
                      <a:pt x="150" y="174"/>
                    </a:cubicBezTo>
                    <a:moveTo>
                      <a:pt x="197" y="167"/>
                    </a:moveTo>
                    <a:cubicBezTo>
                      <a:pt x="198" y="166"/>
                      <a:pt x="199" y="166"/>
                      <a:pt x="200" y="166"/>
                    </a:cubicBezTo>
                    <a:cubicBezTo>
                      <a:pt x="200" y="166"/>
                      <a:pt x="200" y="166"/>
                      <a:pt x="200" y="166"/>
                    </a:cubicBezTo>
                    <a:cubicBezTo>
                      <a:pt x="201" y="166"/>
                      <a:pt x="201" y="167"/>
                      <a:pt x="201" y="168"/>
                    </a:cubicBezTo>
                    <a:cubicBezTo>
                      <a:pt x="201" y="170"/>
                      <a:pt x="199" y="172"/>
                      <a:pt x="197" y="173"/>
                    </a:cubicBezTo>
                    <a:cubicBezTo>
                      <a:pt x="196" y="174"/>
                      <a:pt x="195" y="175"/>
                      <a:pt x="194" y="175"/>
                    </a:cubicBezTo>
                    <a:cubicBezTo>
                      <a:pt x="193" y="175"/>
                      <a:pt x="193" y="175"/>
                      <a:pt x="192" y="175"/>
                    </a:cubicBezTo>
                    <a:cubicBezTo>
                      <a:pt x="190" y="173"/>
                      <a:pt x="192" y="170"/>
                      <a:pt x="193" y="168"/>
                    </a:cubicBezTo>
                    <a:cubicBezTo>
                      <a:pt x="194" y="167"/>
                      <a:pt x="196" y="167"/>
                      <a:pt x="197" y="167"/>
                    </a:cubicBezTo>
                    <a:cubicBezTo>
                      <a:pt x="197" y="167"/>
                      <a:pt x="197" y="167"/>
                      <a:pt x="197" y="167"/>
                    </a:cubicBezTo>
                    <a:moveTo>
                      <a:pt x="169" y="171"/>
                    </a:moveTo>
                    <a:cubicBezTo>
                      <a:pt x="166" y="171"/>
                      <a:pt x="166" y="167"/>
                      <a:pt x="168" y="166"/>
                    </a:cubicBezTo>
                    <a:cubicBezTo>
                      <a:pt x="169" y="165"/>
                      <a:pt x="171" y="164"/>
                      <a:pt x="173" y="164"/>
                    </a:cubicBezTo>
                    <a:cubicBezTo>
                      <a:pt x="174" y="164"/>
                      <a:pt x="175" y="164"/>
                      <a:pt x="175" y="165"/>
                    </a:cubicBezTo>
                    <a:cubicBezTo>
                      <a:pt x="175" y="165"/>
                      <a:pt x="175" y="165"/>
                      <a:pt x="175" y="165"/>
                    </a:cubicBezTo>
                    <a:cubicBezTo>
                      <a:pt x="176" y="166"/>
                      <a:pt x="176" y="166"/>
                      <a:pt x="176" y="166"/>
                    </a:cubicBezTo>
                    <a:cubicBezTo>
                      <a:pt x="176" y="167"/>
                      <a:pt x="175" y="169"/>
                      <a:pt x="173" y="170"/>
                    </a:cubicBezTo>
                    <a:cubicBezTo>
                      <a:pt x="172" y="171"/>
                      <a:pt x="171" y="171"/>
                      <a:pt x="169" y="171"/>
                    </a:cubicBezTo>
                    <a:moveTo>
                      <a:pt x="209" y="156"/>
                    </a:moveTo>
                    <a:cubicBezTo>
                      <a:pt x="208" y="156"/>
                      <a:pt x="207" y="156"/>
                      <a:pt x="207" y="156"/>
                    </a:cubicBezTo>
                    <a:cubicBezTo>
                      <a:pt x="206" y="155"/>
                      <a:pt x="206" y="153"/>
                      <a:pt x="207" y="152"/>
                    </a:cubicBezTo>
                    <a:cubicBezTo>
                      <a:pt x="208" y="149"/>
                      <a:pt x="210" y="145"/>
                      <a:pt x="213" y="145"/>
                    </a:cubicBezTo>
                    <a:cubicBezTo>
                      <a:pt x="214" y="145"/>
                      <a:pt x="214" y="145"/>
                      <a:pt x="214" y="145"/>
                    </a:cubicBezTo>
                    <a:cubicBezTo>
                      <a:pt x="215" y="145"/>
                      <a:pt x="215" y="146"/>
                      <a:pt x="215" y="146"/>
                    </a:cubicBezTo>
                    <a:cubicBezTo>
                      <a:pt x="216" y="146"/>
                      <a:pt x="216" y="146"/>
                      <a:pt x="216" y="146"/>
                    </a:cubicBezTo>
                    <a:cubicBezTo>
                      <a:pt x="217" y="147"/>
                      <a:pt x="218" y="149"/>
                      <a:pt x="217" y="150"/>
                    </a:cubicBezTo>
                    <a:cubicBezTo>
                      <a:pt x="216" y="152"/>
                      <a:pt x="214" y="154"/>
                      <a:pt x="212" y="155"/>
                    </a:cubicBezTo>
                    <a:cubicBezTo>
                      <a:pt x="211" y="156"/>
                      <a:pt x="210" y="156"/>
                      <a:pt x="209" y="156"/>
                    </a:cubicBezTo>
                    <a:moveTo>
                      <a:pt x="182" y="158"/>
                    </a:moveTo>
                    <a:cubicBezTo>
                      <a:pt x="182" y="158"/>
                      <a:pt x="182" y="158"/>
                      <a:pt x="182" y="157"/>
                    </a:cubicBezTo>
                    <a:cubicBezTo>
                      <a:pt x="179" y="154"/>
                      <a:pt x="181" y="149"/>
                      <a:pt x="183" y="146"/>
                    </a:cubicBezTo>
                    <a:cubicBezTo>
                      <a:pt x="185" y="144"/>
                      <a:pt x="188" y="141"/>
                      <a:pt x="191" y="140"/>
                    </a:cubicBezTo>
                    <a:cubicBezTo>
                      <a:pt x="191" y="140"/>
                      <a:pt x="192" y="140"/>
                      <a:pt x="193" y="140"/>
                    </a:cubicBezTo>
                    <a:cubicBezTo>
                      <a:pt x="193" y="140"/>
                      <a:pt x="194" y="140"/>
                      <a:pt x="194" y="140"/>
                    </a:cubicBezTo>
                    <a:cubicBezTo>
                      <a:pt x="196" y="141"/>
                      <a:pt x="198" y="142"/>
                      <a:pt x="197" y="145"/>
                    </a:cubicBezTo>
                    <a:cubicBezTo>
                      <a:pt x="197" y="149"/>
                      <a:pt x="194" y="153"/>
                      <a:pt x="191" y="156"/>
                    </a:cubicBezTo>
                    <a:cubicBezTo>
                      <a:pt x="190" y="158"/>
                      <a:pt x="187" y="159"/>
                      <a:pt x="185" y="159"/>
                    </a:cubicBezTo>
                    <a:cubicBezTo>
                      <a:pt x="184" y="159"/>
                      <a:pt x="183" y="159"/>
                      <a:pt x="182" y="158"/>
                    </a:cubicBezTo>
                    <a:cubicBezTo>
                      <a:pt x="181" y="165"/>
                      <a:pt x="186" y="173"/>
                      <a:pt x="190" y="177"/>
                    </a:cubicBezTo>
                    <a:cubicBezTo>
                      <a:pt x="190" y="178"/>
                      <a:pt x="190" y="179"/>
                      <a:pt x="189" y="179"/>
                    </a:cubicBezTo>
                    <a:cubicBezTo>
                      <a:pt x="189" y="179"/>
                      <a:pt x="189" y="179"/>
                      <a:pt x="189" y="179"/>
                    </a:cubicBezTo>
                    <a:cubicBezTo>
                      <a:pt x="180" y="178"/>
                      <a:pt x="179" y="164"/>
                      <a:pt x="182" y="158"/>
                    </a:cubicBezTo>
                    <a:moveTo>
                      <a:pt x="30" y="128"/>
                    </a:moveTo>
                    <a:cubicBezTo>
                      <a:pt x="29" y="128"/>
                      <a:pt x="28" y="126"/>
                      <a:pt x="28" y="125"/>
                    </a:cubicBezTo>
                    <a:cubicBezTo>
                      <a:pt x="28" y="124"/>
                      <a:pt x="28" y="124"/>
                      <a:pt x="28" y="124"/>
                    </a:cubicBezTo>
                    <a:cubicBezTo>
                      <a:pt x="28" y="123"/>
                      <a:pt x="28" y="121"/>
                      <a:pt x="29" y="120"/>
                    </a:cubicBezTo>
                    <a:cubicBezTo>
                      <a:pt x="30" y="120"/>
                      <a:pt x="30" y="120"/>
                      <a:pt x="30" y="120"/>
                    </a:cubicBezTo>
                    <a:cubicBezTo>
                      <a:pt x="30" y="119"/>
                      <a:pt x="30" y="119"/>
                      <a:pt x="31" y="119"/>
                    </a:cubicBezTo>
                    <a:cubicBezTo>
                      <a:pt x="31" y="119"/>
                      <a:pt x="31" y="119"/>
                      <a:pt x="31" y="119"/>
                    </a:cubicBezTo>
                    <a:cubicBezTo>
                      <a:pt x="31" y="119"/>
                      <a:pt x="31" y="118"/>
                      <a:pt x="32" y="118"/>
                    </a:cubicBezTo>
                    <a:cubicBezTo>
                      <a:pt x="32" y="118"/>
                      <a:pt x="32" y="119"/>
                      <a:pt x="32" y="119"/>
                    </a:cubicBezTo>
                    <a:cubicBezTo>
                      <a:pt x="33" y="120"/>
                      <a:pt x="34" y="122"/>
                      <a:pt x="34" y="123"/>
                    </a:cubicBezTo>
                    <a:cubicBezTo>
                      <a:pt x="34" y="125"/>
                      <a:pt x="33" y="127"/>
                      <a:pt x="31" y="127"/>
                    </a:cubicBezTo>
                    <a:cubicBezTo>
                      <a:pt x="31" y="128"/>
                      <a:pt x="31" y="128"/>
                      <a:pt x="30" y="128"/>
                    </a:cubicBezTo>
                    <a:moveTo>
                      <a:pt x="217" y="131"/>
                    </a:moveTo>
                    <a:cubicBezTo>
                      <a:pt x="214" y="131"/>
                      <a:pt x="213" y="129"/>
                      <a:pt x="213" y="126"/>
                    </a:cubicBezTo>
                    <a:cubicBezTo>
                      <a:pt x="213" y="122"/>
                      <a:pt x="215" y="119"/>
                      <a:pt x="217" y="116"/>
                    </a:cubicBezTo>
                    <a:cubicBezTo>
                      <a:pt x="219" y="115"/>
                      <a:pt x="221" y="114"/>
                      <a:pt x="223" y="114"/>
                    </a:cubicBezTo>
                    <a:cubicBezTo>
                      <a:pt x="223" y="114"/>
                      <a:pt x="224" y="114"/>
                      <a:pt x="224" y="114"/>
                    </a:cubicBezTo>
                    <a:cubicBezTo>
                      <a:pt x="224" y="114"/>
                      <a:pt x="225" y="115"/>
                      <a:pt x="225" y="115"/>
                    </a:cubicBezTo>
                    <a:cubicBezTo>
                      <a:pt x="228" y="117"/>
                      <a:pt x="227" y="121"/>
                      <a:pt x="226" y="123"/>
                    </a:cubicBezTo>
                    <a:cubicBezTo>
                      <a:pt x="224" y="127"/>
                      <a:pt x="222" y="130"/>
                      <a:pt x="218" y="131"/>
                    </a:cubicBezTo>
                    <a:cubicBezTo>
                      <a:pt x="218" y="131"/>
                      <a:pt x="217" y="131"/>
                      <a:pt x="217" y="131"/>
                    </a:cubicBezTo>
                    <a:moveTo>
                      <a:pt x="14" y="129"/>
                    </a:moveTo>
                    <a:cubicBezTo>
                      <a:pt x="13" y="129"/>
                      <a:pt x="12" y="129"/>
                      <a:pt x="11" y="128"/>
                    </a:cubicBezTo>
                    <a:cubicBezTo>
                      <a:pt x="8" y="126"/>
                      <a:pt x="6" y="121"/>
                      <a:pt x="7" y="117"/>
                    </a:cubicBezTo>
                    <a:cubicBezTo>
                      <a:pt x="7" y="116"/>
                      <a:pt x="8" y="115"/>
                      <a:pt x="9" y="114"/>
                    </a:cubicBezTo>
                    <a:cubicBezTo>
                      <a:pt x="9" y="113"/>
                      <a:pt x="9" y="113"/>
                      <a:pt x="9" y="113"/>
                    </a:cubicBezTo>
                    <a:cubicBezTo>
                      <a:pt x="10" y="112"/>
                      <a:pt x="12" y="112"/>
                      <a:pt x="13" y="112"/>
                    </a:cubicBezTo>
                    <a:cubicBezTo>
                      <a:pt x="14" y="112"/>
                      <a:pt x="16" y="113"/>
                      <a:pt x="17" y="114"/>
                    </a:cubicBezTo>
                    <a:cubicBezTo>
                      <a:pt x="19" y="117"/>
                      <a:pt x="21" y="122"/>
                      <a:pt x="20" y="126"/>
                    </a:cubicBezTo>
                    <a:cubicBezTo>
                      <a:pt x="19" y="128"/>
                      <a:pt x="17" y="129"/>
                      <a:pt x="14" y="129"/>
                    </a:cubicBezTo>
                    <a:moveTo>
                      <a:pt x="201" y="127"/>
                    </a:moveTo>
                    <a:cubicBezTo>
                      <a:pt x="201" y="127"/>
                      <a:pt x="201" y="127"/>
                      <a:pt x="201" y="127"/>
                    </a:cubicBezTo>
                    <a:cubicBezTo>
                      <a:pt x="197" y="127"/>
                      <a:pt x="196" y="122"/>
                      <a:pt x="196" y="119"/>
                    </a:cubicBezTo>
                    <a:cubicBezTo>
                      <a:pt x="197" y="115"/>
                      <a:pt x="198" y="111"/>
                      <a:pt x="201" y="109"/>
                    </a:cubicBezTo>
                    <a:cubicBezTo>
                      <a:pt x="201" y="109"/>
                      <a:pt x="202" y="109"/>
                      <a:pt x="202" y="109"/>
                    </a:cubicBezTo>
                    <a:cubicBezTo>
                      <a:pt x="202" y="109"/>
                      <a:pt x="202" y="109"/>
                      <a:pt x="203" y="109"/>
                    </a:cubicBezTo>
                    <a:cubicBezTo>
                      <a:pt x="203" y="109"/>
                      <a:pt x="203" y="109"/>
                      <a:pt x="204" y="109"/>
                    </a:cubicBezTo>
                    <a:cubicBezTo>
                      <a:pt x="205" y="109"/>
                      <a:pt x="205" y="109"/>
                      <a:pt x="206" y="110"/>
                    </a:cubicBezTo>
                    <a:cubicBezTo>
                      <a:pt x="208" y="114"/>
                      <a:pt x="207" y="127"/>
                      <a:pt x="201" y="127"/>
                    </a:cubicBezTo>
                    <a:moveTo>
                      <a:pt x="219" y="100"/>
                    </a:moveTo>
                    <a:cubicBezTo>
                      <a:pt x="219" y="100"/>
                      <a:pt x="218" y="100"/>
                      <a:pt x="218" y="99"/>
                    </a:cubicBezTo>
                    <a:cubicBezTo>
                      <a:pt x="218" y="96"/>
                      <a:pt x="219" y="93"/>
                      <a:pt x="221" y="91"/>
                    </a:cubicBezTo>
                    <a:cubicBezTo>
                      <a:pt x="222" y="91"/>
                      <a:pt x="222" y="91"/>
                      <a:pt x="222" y="91"/>
                    </a:cubicBezTo>
                    <a:cubicBezTo>
                      <a:pt x="222" y="91"/>
                      <a:pt x="223" y="90"/>
                      <a:pt x="224" y="90"/>
                    </a:cubicBezTo>
                    <a:cubicBezTo>
                      <a:pt x="225" y="90"/>
                      <a:pt x="225" y="90"/>
                      <a:pt x="226" y="91"/>
                    </a:cubicBezTo>
                    <a:cubicBezTo>
                      <a:pt x="226" y="95"/>
                      <a:pt x="222" y="99"/>
                      <a:pt x="220" y="100"/>
                    </a:cubicBezTo>
                    <a:cubicBezTo>
                      <a:pt x="220" y="100"/>
                      <a:pt x="219" y="100"/>
                      <a:pt x="219" y="100"/>
                    </a:cubicBezTo>
                    <a:moveTo>
                      <a:pt x="30" y="103"/>
                    </a:moveTo>
                    <a:cubicBezTo>
                      <a:pt x="27" y="103"/>
                      <a:pt x="26" y="99"/>
                      <a:pt x="26" y="96"/>
                    </a:cubicBezTo>
                    <a:cubicBezTo>
                      <a:pt x="27" y="93"/>
                      <a:pt x="28" y="89"/>
                      <a:pt x="31" y="88"/>
                    </a:cubicBezTo>
                    <a:cubicBezTo>
                      <a:pt x="32" y="87"/>
                      <a:pt x="32" y="87"/>
                      <a:pt x="33" y="87"/>
                    </a:cubicBezTo>
                    <a:cubicBezTo>
                      <a:pt x="33" y="87"/>
                      <a:pt x="33" y="87"/>
                      <a:pt x="34" y="87"/>
                    </a:cubicBezTo>
                    <a:cubicBezTo>
                      <a:pt x="36" y="88"/>
                      <a:pt x="37" y="90"/>
                      <a:pt x="37" y="92"/>
                    </a:cubicBezTo>
                    <a:cubicBezTo>
                      <a:pt x="38" y="96"/>
                      <a:pt x="35" y="102"/>
                      <a:pt x="31" y="103"/>
                    </a:cubicBezTo>
                    <a:cubicBezTo>
                      <a:pt x="30" y="103"/>
                      <a:pt x="30" y="103"/>
                      <a:pt x="30" y="103"/>
                    </a:cubicBezTo>
                    <a:moveTo>
                      <a:pt x="202" y="102"/>
                    </a:moveTo>
                    <a:cubicBezTo>
                      <a:pt x="201" y="102"/>
                      <a:pt x="199" y="101"/>
                      <a:pt x="198" y="99"/>
                    </a:cubicBezTo>
                    <a:cubicBezTo>
                      <a:pt x="197" y="96"/>
                      <a:pt x="196" y="93"/>
                      <a:pt x="197" y="90"/>
                    </a:cubicBezTo>
                    <a:cubicBezTo>
                      <a:pt x="198" y="88"/>
                      <a:pt x="199" y="87"/>
                      <a:pt x="201" y="86"/>
                    </a:cubicBezTo>
                    <a:cubicBezTo>
                      <a:pt x="201" y="86"/>
                      <a:pt x="201" y="86"/>
                      <a:pt x="201" y="86"/>
                    </a:cubicBezTo>
                    <a:cubicBezTo>
                      <a:pt x="203" y="86"/>
                      <a:pt x="203" y="87"/>
                      <a:pt x="204" y="89"/>
                    </a:cubicBezTo>
                    <a:cubicBezTo>
                      <a:pt x="204" y="89"/>
                      <a:pt x="204" y="89"/>
                      <a:pt x="204" y="89"/>
                    </a:cubicBezTo>
                    <a:cubicBezTo>
                      <a:pt x="205" y="90"/>
                      <a:pt x="205" y="91"/>
                      <a:pt x="206" y="92"/>
                    </a:cubicBezTo>
                    <a:cubicBezTo>
                      <a:pt x="206" y="95"/>
                      <a:pt x="207" y="99"/>
                      <a:pt x="204" y="101"/>
                    </a:cubicBezTo>
                    <a:cubicBezTo>
                      <a:pt x="203" y="102"/>
                      <a:pt x="203" y="102"/>
                      <a:pt x="202" y="102"/>
                    </a:cubicBezTo>
                    <a:moveTo>
                      <a:pt x="11" y="106"/>
                    </a:moveTo>
                    <a:cubicBezTo>
                      <a:pt x="4" y="106"/>
                      <a:pt x="2" y="96"/>
                      <a:pt x="3" y="90"/>
                    </a:cubicBezTo>
                    <a:cubicBezTo>
                      <a:pt x="3" y="88"/>
                      <a:pt x="4" y="87"/>
                      <a:pt x="5" y="86"/>
                    </a:cubicBezTo>
                    <a:cubicBezTo>
                      <a:pt x="5" y="83"/>
                      <a:pt x="7" y="82"/>
                      <a:pt x="9" y="82"/>
                    </a:cubicBezTo>
                    <a:cubicBezTo>
                      <a:pt x="12" y="82"/>
                      <a:pt x="16" y="85"/>
                      <a:pt x="18" y="88"/>
                    </a:cubicBezTo>
                    <a:cubicBezTo>
                      <a:pt x="21" y="94"/>
                      <a:pt x="19" y="104"/>
                      <a:pt x="12" y="106"/>
                    </a:cubicBezTo>
                    <a:cubicBezTo>
                      <a:pt x="12" y="106"/>
                      <a:pt x="11" y="106"/>
                      <a:pt x="11" y="106"/>
                    </a:cubicBezTo>
                    <a:moveTo>
                      <a:pt x="220" y="86"/>
                    </a:moveTo>
                    <a:cubicBezTo>
                      <a:pt x="220" y="86"/>
                      <a:pt x="220" y="86"/>
                      <a:pt x="219" y="86"/>
                    </a:cubicBezTo>
                    <a:cubicBezTo>
                      <a:pt x="216" y="85"/>
                      <a:pt x="216" y="79"/>
                      <a:pt x="217" y="77"/>
                    </a:cubicBezTo>
                    <a:cubicBezTo>
                      <a:pt x="218" y="73"/>
                      <a:pt x="219" y="69"/>
                      <a:pt x="223" y="68"/>
                    </a:cubicBezTo>
                    <a:cubicBezTo>
                      <a:pt x="223" y="68"/>
                      <a:pt x="223" y="68"/>
                      <a:pt x="224" y="68"/>
                    </a:cubicBezTo>
                    <a:cubicBezTo>
                      <a:pt x="224" y="68"/>
                      <a:pt x="224" y="69"/>
                      <a:pt x="224" y="70"/>
                    </a:cubicBezTo>
                    <a:cubicBezTo>
                      <a:pt x="224" y="70"/>
                      <a:pt x="224" y="70"/>
                      <a:pt x="224" y="70"/>
                    </a:cubicBezTo>
                    <a:cubicBezTo>
                      <a:pt x="225" y="70"/>
                      <a:pt x="226" y="70"/>
                      <a:pt x="226" y="71"/>
                    </a:cubicBezTo>
                    <a:cubicBezTo>
                      <a:pt x="228" y="75"/>
                      <a:pt x="225" y="86"/>
                      <a:pt x="220" y="86"/>
                    </a:cubicBezTo>
                    <a:moveTo>
                      <a:pt x="103" y="74"/>
                    </a:moveTo>
                    <a:cubicBezTo>
                      <a:pt x="101" y="74"/>
                      <a:pt x="98" y="73"/>
                      <a:pt x="97" y="71"/>
                    </a:cubicBezTo>
                    <a:cubicBezTo>
                      <a:pt x="97" y="69"/>
                      <a:pt x="98" y="68"/>
                      <a:pt x="99" y="67"/>
                    </a:cubicBezTo>
                    <a:cubicBezTo>
                      <a:pt x="99" y="67"/>
                      <a:pt x="100" y="67"/>
                      <a:pt x="101" y="67"/>
                    </a:cubicBezTo>
                    <a:cubicBezTo>
                      <a:pt x="101" y="66"/>
                      <a:pt x="102" y="66"/>
                      <a:pt x="103" y="66"/>
                    </a:cubicBezTo>
                    <a:cubicBezTo>
                      <a:pt x="104" y="66"/>
                      <a:pt x="106" y="67"/>
                      <a:pt x="107" y="68"/>
                    </a:cubicBezTo>
                    <a:cubicBezTo>
                      <a:pt x="110" y="71"/>
                      <a:pt x="108" y="73"/>
                      <a:pt x="105" y="74"/>
                    </a:cubicBezTo>
                    <a:cubicBezTo>
                      <a:pt x="105" y="74"/>
                      <a:pt x="104" y="74"/>
                      <a:pt x="103" y="74"/>
                    </a:cubicBezTo>
                    <a:moveTo>
                      <a:pt x="135" y="74"/>
                    </a:moveTo>
                    <a:cubicBezTo>
                      <a:pt x="134" y="74"/>
                      <a:pt x="133" y="74"/>
                      <a:pt x="132" y="73"/>
                    </a:cubicBezTo>
                    <a:cubicBezTo>
                      <a:pt x="131" y="73"/>
                      <a:pt x="129" y="72"/>
                      <a:pt x="128" y="70"/>
                    </a:cubicBezTo>
                    <a:cubicBezTo>
                      <a:pt x="128" y="68"/>
                      <a:pt x="130" y="66"/>
                      <a:pt x="131" y="66"/>
                    </a:cubicBezTo>
                    <a:cubicBezTo>
                      <a:pt x="132" y="65"/>
                      <a:pt x="134" y="64"/>
                      <a:pt x="135" y="64"/>
                    </a:cubicBezTo>
                    <a:cubicBezTo>
                      <a:pt x="135" y="64"/>
                      <a:pt x="136" y="64"/>
                      <a:pt x="136" y="64"/>
                    </a:cubicBezTo>
                    <a:cubicBezTo>
                      <a:pt x="138" y="64"/>
                      <a:pt x="140" y="65"/>
                      <a:pt x="141" y="67"/>
                    </a:cubicBezTo>
                    <a:cubicBezTo>
                      <a:pt x="142" y="69"/>
                      <a:pt x="140" y="72"/>
                      <a:pt x="138" y="73"/>
                    </a:cubicBezTo>
                    <a:cubicBezTo>
                      <a:pt x="137" y="73"/>
                      <a:pt x="136" y="74"/>
                      <a:pt x="135" y="74"/>
                    </a:cubicBezTo>
                    <a:moveTo>
                      <a:pt x="117" y="66"/>
                    </a:moveTo>
                    <a:cubicBezTo>
                      <a:pt x="116" y="66"/>
                      <a:pt x="116" y="66"/>
                      <a:pt x="116" y="66"/>
                    </a:cubicBezTo>
                    <a:cubicBezTo>
                      <a:pt x="116" y="66"/>
                      <a:pt x="116" y="66"/>
                      <a:pt x="116" y="66"/>
                    </a:cubicBezTo>
                    <a:cubicBezTo>
                      <a:pt x="115" y="65"/>
                      <a:pt x="116" y="64"/>
                      <a:pt x="117" y="63"/>
                    </a:cubicBezTo>
                    <a:cubicBezTo>
                      <a:pt x="117" y="63"/>
                      <a:pt x="118" y="63"/>
                      <a:pt x="118" y="63"/>
                    </a:cubicBezTo>
                    <a:cubicBezTo>
                      <a:pt x="118" y="63"/>
                      <a:pt x="118" y="63"/>
                      <a:pt x="118" y="63"/>
                    </a:cubicBezTo>
                    <a:cubicBezTo>
                      <a:pt x="120" y="63"/>
                      <a:pt x="119" y="64"/>
                      <a:pt x="118" y="65"/>
                    </a:cubicBezTo>
                    <a:cubicBezTo>
                      <a:pt x="118" y="66"/>
                      <a:pt x="117" y="66"/>
                      <a:pt x="117" y="66"/>
                    </a:cubicBezTo>
                    <a:moveTo>
                      <a:pt x="76" y="73"/>
                    </a:moveTo>
                    <a:cubicBezTo>
                      <a:pt x="73" y="73"/>
                      <a:pt x="70" y="72"/>
                      <a:pt x="68" y="70"/>
                    </a:cubicBezTo>
                    <a:cubicBezTo>
                      <a:pt x="66" y="68"/>
                      <a:pt x="65" y="64"/>
                      <a:pt x="66" y="60"/>
                    </a:cubicBezTo>
                    <a:cubicBezTo>
                      <a:pt x="66" y="58"/>
                      <a:pt x="68" y="57"/>
                      <a:pt x="70" y="57"/>
                    </a:cubicBezTo>
                    <a:cubicBezTo>
                      <a:pt x="70" y="57"/>
                      <a:pt x="71" y="57"/>
                      <a:pt x="71" y="57"/>
                    </a:cubicBezTo>
                    <a:cubicBezTo>
                      <a:pt x="71" y="57"/>
                      <a:pt x="71" y="57"/>
                      <a:pt x="72" y="57"/>
                    </a:cubicBezTo>
                    <a:cubicBezTo>
                      <a:pt x="73" y="57"/>
                      <a:pt x="74" y="57"/>
                      <a:pt x="76" y="58"/>
                    </a:cubicBezTo>
                    <a:cubicBezTo>
                      <a:pt x="78" y="60"/>
                      <a:pt x="82" y="62"/>
                      <a:pt x="82" y="65"/>
                    </a:cubicBezTo>
                    <a:cubicBezTo>
                      <a:pt x="84" y="71"/>
                      <a:pt x="80" y="73"/>
                      <a:pt x="76" y="73"/>
                    </a:cubicBezTo>
                    <a:moveTo>
                      <a:pt x="160" y="65"/>
                    </a:moveTo>
                    <a:cubicBezTo>
                      <a:pt x="160" y="65"/>
                      <a:pt x="160" y="65"/>
                      <a:pt x="160" y="65"/>
                    </a:cubicBezTo>
                    <a:cubicBezTo>
                      <a:pt x="157" y="64"/>
                      <a:pt x="155" y="61"/>
                      <a:pt x="157" y="58"/>
                    </a:cubicBezTo>
                    <a:cubicBezTo>
                      <a:pt x="159" y="56"/>
                      <a:pt x="162" y="54"/>
                      <a:pt x="165" y="53"/>
                    </a:cubicBezTo>
                    <a:cubicBezTo>
                      <a:pt x="166" y="53"/>
                      <a:pt x="167" y="53"/>
                      <a:pt x="167" y="53"/>
                    </a:cubicBezTo>
                    <a:cubicBezTo>
                      <a:pt x="168" y="53"/>
                      <a:pt x="169" y="53"/>
                      <a:pt x="170" y="54"/>
                    </a:cubicBezTo>
                    <a:cubicBezTo>
                      <a:pt x="173" y="56"/>
                      <a:pt x="170" y="60"/>
                      <a:pt x="169" y="61"/>
                    </a:cubicBezTo>
                    <a:cubicBezTo>
                      <a:pt x="166" y="63"/>
                      <a:pt x="163" y="65"/>
                      <a:pt x="160" y="65"/>
                    </a:cubicBezTo>
                    <a:moveTo>
                      <a:pt x="13" y="74"/>
                    </a:moveTo>
                    <a:cubicBezTo>
                      <a:pt x="10" y="74"/>
                      <a:pt x="7" y="72"/>
                      <a:pt x="6" y="69"/>
                    </a:cubicBezTo>
                    <a:cubicBezTo>
                      <a:pt x="4" y="63"/>
                      <a:pt x="6" y="54"/>
                      <a:pt x="13" y="52"/>
                    </a:cubicBezTo>
                    <a:cubicBezTo>
                      <a:pt x="14" y="51"/>
                      <a:pt x="15" y="51"/>
                      <a:pt x="16" y="51"/>
                    </a:cubicBezTo>
                    <a:cubicBezTo>
                      <a:pt x="17" y="51"/>
                      <a:pt x="18" y="51"/>
                      <a:pt x="19" y="53"/>
                    </a:cubicBezTo>
                    <a:cubicBezTo>
                      <a:pt x="22" y="58"/>
                      <a:pt x="23" y="66"/>
                      <a:pt x="19" y="70"/>
                    </a:cubicBezTo>
                    <a:cubicBezTo>
                      <a:pt x="18" y="73"/>
                      <a:pt x="15" y="74"/>
                      <a:pt x="13" y="74"/>
                    </a:cubicBezTo>
                    <a:moveTo>
                      <a:pt x="102" y="58"/>
                    </a:moveTo>
                    <a:cubicBezTo>
                      <a:pt x="101" y="58"/>
                      <a:pt x="99" y="58"/>
                      <a:pt x="99" y="57"/>
                    </a:cubicBezTo>
                    <a:cubicBezTo>
                      <a:pt x="98" y="57"/>
                      <a:pt x="98" y="57"/>
                      <a:pt x="98" y="56"/>
                    </a:cubicBezTo>
                    <a:cubicBezTo>
                      <a:pt x="99" y="53"/>
                      <a:pt x="102" y="50"/>
                      <a:pt x="105" y="50"/>
                    </a:cubicBezTo>
                    <a:cubicBezTo>
                      <a:pt x="106" y="50"/>
                      <a:pt x="106" y="51"/>
                      <a:pt x="107" y="51"/>
                    </a:cubicBezTo>
                    <a:cubicBezTo>
                      <a:pt x="107" y="51"/>
                      <a:pt x="108" y="51"/>
                      <a:pt x="108" y="51"/>
                    </a:cubicBezTo>
                    <a:cubicBezTo>
                      <a:pt x="109" y="51"/>
                      <a:pt x="110" y="51"/>
                      <a:pt x="110" y="53"/>
                    </a:cubicBezTo>
                    <a:cubicBezTo>
                      <a:pt x="110" y="56"/>
                      <a:pt x="105" y="58"/>
                      <a:pt x="102" y="58"/>
                    </a:cubicBezTo>
                    <a:moveTo>
                      <a:pt x="203" y="50"/>
                    </a:moveTo>
                    <a:cubicBezTo>
                      <a:pt x="203" y="50"/>
                      <a:pt x="203" y="50"/>
                      <a:pt x="204" y="50"/>
                    </a:cubicBezTo>
                    <a:cubicBezTo>
                      <a:pt x="208" y="50"/>
                      <a:pt x="207" y="62"/>
                      <a:pt x="207" y="65"/>
                    </a:cubicBezTo>
                    <a:cubicBezTo>
                      <a:pt x="206" y="67"/>
                      <a:pt x="204" y="70"/>
                      <a:pt x="202" y="70"/>
                    </a:cubicBezTo>
                    <a:cubicBezTo>
                      <a:pt x="202" y="70"/>
                      <a:pt x="202" y="70"/>
                      <a:pt x="202" y="70"/>
                    </a:cubicBezTo>
                    <a:cubicBezTo>
                      <a:pt x="199" y="70"/>
                      <a:pt x="198" y="67"/>
                      <a:pt x="197" y="66"/>
                    </a:cubicBezTo>
                    <a:cubicBezTo>
                      <a:pt x="195" y="60"/>
                      <a:pt x="195" y="52"/>
                      <a:pt x="202" y="50"/>
                    </a:cubicBezTo>
                    <a:cubicBezTo>
                      <a:pt x="202" y="50"/>
                      <a:pt x="202" y="50"/>
                      <a:pt x="202" y="50"/>
                    </a:cubicBezTo>
                    <a:cubicBezTo>
                      <a:pt x="202" y="50"/>
                      <a:pt x="202" y="50"/>
                      <a:pt x="203" y="50"/>
                    </a:cubicBezTo>
                    <a:moveTo>
                      <a:pt x="134" y="56"/>
                    </a:moveTo>
                    <a:cubicBezTo>
                      <a:pt x="133" y="56"/>
                      <a:pt x="132" y="56"/>
                      <a:pt x="131" y="55"/>
                    </a:cubicBezTo>
                    <a:cubicBezTo>
                      <a:pt x="130" y="51"/>
                      <a:pt x="134" y="49"/>
                      <a:pt x="136" y="49"/>
                    </a:cubicBezTo>
                    <a:cubicBezTo>
                      <a:pt x="137" y="48"/>
                      <a:pt x="138" y="48"/>
                      <a:pt x="138" y="48"/>
                    </a:cubicBezTo>
                    <a:cubicBezTo>
                      <a:pt x="138" y="48"/>
                      <a:pt x="139" y="48"/>
                      <a:pt x="139" y="48"/>
                    </a:cubicBezTo>
                    <a:cubicBezTo>
                      <a:pt x="142" y="49"/>
                      <a:pt x="142" y="51"/>
                      <a:pt x="140" y="53"/>
                    </a:cubicBezTo>
                    <a:cubicBezTo>
                      <a:pt x="139" y="54"/>
                      <a:pt x="136" y="56"/>
                      <a:pt x="134" y="56"/>
                    </a:cubicBezTo>
                    <a:moveTo>
                      <a:pt x="78" y="51"/>
                    </a:moveTo>
                    <a:cubicBezTo>
                      <a:pt x="76" y="51"/>
                      <a:pt x="73" y="50"/>
                      <a:pt x="72" y="48"/>
                    </a:cubicBezTo>
                    <a:cubicBezTo>
                      <a:pt x="71" y="47"/>
                      <a:pt x="72" y="46"/>
                      <a:pt x="73" y="45"/>
                    </a:cubicBezTo>
                    <a:cubicBezTo>
                      <a:pt x="74" y="45"/>
                      <a:pt x="75" y="44"/>
                      <a:pt x="76" y="44"/>
                    </a:cubicBezTo>
                    <a:cubicBezTo>
                      <a:pt x="77" y="44"/>
                      <a:pt x="78" y="45"/>
                      <a:pt x="79" y="45"/>
                    </a:cubicBezTo>
                    <a:cubicBezTo>
                      <a:pt x="79" y="45"/>
                      <a:pt x="79" y="45"/>
                      <a:pt x="79" y="45"/>
                    </a:cubicBezTo>
                    <a:cubicBezTo>
                      <a:pt x="81" y="46"/>
                      <a:pt x="82" y="46"/>
                      <a:pt x="82" y="47"/>
                    </a:cubicBezTo>
                    <a:cubicBezTo>
                      <a:pt x="83" y="49"/>
                      <a:pt x="82" y="50"/>
                      <a:pt x="81" y="50"/>
                    </a:cubicBezTo>
                    <a:cubicBezTo>
                      <a:pt x="80" y="51"/>
                      <a:pt x="79" y="51"/>
                      <a:pt x="78" y="51"/>
                    </a:cubicBezTo>
                    <a:moveTo>
                      <a:pt x="49" y="62"/>
                    </a:moveTo>
                    <a:cubicBezTo>
                      <a:pt x="47" y="62"/>
                      <a:pt x="45" y="61"/>
                      <a:pt x="43" y="59"/>
                    </a:cubicBezTo>
                    <a:cubicBezTo>
                      <a:pt x="41" y="54"/>
                      <a:pt x="40" y="43"/>
                      <a:pt x="47" y="43"/>
                    </a:cubicBezTo>
                    <a:cubicBezTo>
                      <a:pt x="47" y="43"/>
                      <a:pt x="48" y="43"/>
                      <a:pt x="48" y="43"/>
                    </a:cubicBezTo>
                    <a:cubicBezTo>
                      <a:pt x="49" y="43"/>
                      <a:pt x="49" y="43"/>
                      <a:pt x="49" y="43"/>
                    </a:cubicBezTo>
                    <a:cubicBezTo>
                      <a:pt x="50" y="44"/>
                      <a:pt x="52" y="45"/>
                      <a:pt x="53" y="46"/>
                    </a:cubicBezTo>
                    <a:cubicBezTo>
                      <a:pt x="55" y="51"/>
                      <a:pt x="57" y="57"/>
                      <a:pt x="53" y="61"/>
                    </a:cubicBezTo>
                    <a:cubicBezTo>
                      <a:pt x="52" y="62"/>
                      <a:pt x="51" y="62"/>
                      <a:pt x="49" y="62"/>
                    </a:cubicBezTo>
                    <a:moveTo>
                      <a:pt x="181" y="52"/>
                    </a:moveTo>
                    <a:cubicBezTo>
                      <a:pt x="181" y="52"/>
                      <a:pt x="180" y="52"/>
                      <a:pt x="180" y="52"/>
                    </a:cubicBezTo>
                    <a:cubicBezTo>
                      <a:pt x="177" y="51"/>
                      <a:pt x="177" y="47"/>
                      <a:pt x="179" y="45"/>
                    </a:cubicBezTo>
                    <a:cubicBezTo>
                      <a:pt x="180" y="43"/>
                      <a:pt x="183" y="41"/>
                      <a:pt x="185" y="40"/>
                    </a:cubicBezTo>
                    <a:cubicBezTo>
                      <a:pt x="185" y="40"/>
                      <a:pt x="185" y="40"/>
                      <a:pt x="185" y="40"/>
                    </a:cubicBezTo>
                    <a:cubicBezTo>
                      <a:pt x="186" y="40"/>
                      <a:pt x="186" y="39"/>
                      <a:pt x="187" y="39"/>
                    </a:cubicBezTo>
                    <a:cubicBezTo>
                      <a:pt x="187" y="39"/>
                      <a:pt x="187" y="39"/>
                      <a:pt x="187" y="39"/>
                    </a:cubicBezTo>
                    <a:cubicBezTo>
                      <a:pt x="189" y="39"/>
                      <a:pt x="190" y="40"/>
                      <a:pt x="190" y="42"/>
                    </a:cubicBezTo>
                    <a:cubicBezTo>
                      <a:pt x="190" y="46"/>
                      <a:pt x="189" y="48"/>
                      <a:pt x="186" y="50"/>
                    </a:cubicBezTo>
                    <a:cubicBezTo>
                      <a:pt x="185" y="51"/>
                      <a:pt x="183" y="52"/>
                      <a:pt x="181" y="52"/>
                    </a:cubicBezTo>
                    <a:moveTo>
                      <a:pt x="161" y="41"/>
                    </a:moveTo>
                    <a:cubicBezTo>
                      <a:pt x="160" y="41"/>
                      <a:pt x="160" y="41"/>
                      <a:pt x="160" y="40"/>
                    </a:cubicBezTo>
                    <a:cubicBezTo>
                      <a:pt x="161" y="38"/>
                      <a:pt x="162" y="37"/>
                      <a:pt x="164" y="37"/>
                    </a:cubicBezTo>
                    <a:cubicBezTo>
                      <a:pt x="164" y="37"/>
                      <a:pt x="164" y="37"/>
                      <a:pt x="164" y="37"/>
                    </a:cubicBezTo>
                    <a:cubicBezTo>
                      <a:pt x="165" y="37"/>
                      <a:pt x="165" y="37"/>
                      <a:pt x="165" y="38"/>
                    </a:cubicBezTo>
                    <a:cubicBezTo>
                      <a:pt x="165" y="39"/>
                      <a:pt x="165" y="39"/>
                      <a:pt x="164" y="40"/>
                    </a:cubicBezTo>
                    <a:cubicBezTo>
                      <a:pt x="164" y="40"/>
                      <a:pt x="164" y="40"/>
                      <a:pt x="164" y="40"/>
                    </a:cubicBezTo>
                    <a:cubicBezTo>
                      <a:pt x="163" y="41"/>
                      <a:pt x="163" y="41"/>
                      <a:pt x="162" y="41"/>
                    </a:cubicBezTo>
                    <a:cubicBezTo>
                      <a:pt x="161" y="41"/>
                      <a:pt x="161" y="41"/>
                      <a:pt x="161" y="41"/>
                    </a:cubicBezTo>
                    <a:moveTo>
                      <a:pt x="219" y="57"/>
                    </a:moveTo>
                    <a:cubicBezTo>
                      <a:pt x="216" y="57"/>
                      <a:pt x="216" y="51"/>
                      <a:pt x="216" y="49"/>
                    </a:cubicBezTo>
                    <a:cubicBezTo>
                      <a:pt x="216" y="44"/>
                      <a:pt x="217" y="38"/>
                      <a:pt x="222" y="35"/>
                    </a:cubicBezTo>
                    <a:cubicBezTo>
                      <a:pt x="222" y="35"/>
                      <a:pt x="222" y="35"/>
                      <a:pt x="223" y="35"/>
                    </a:cubicBezTo>
                    <a:cubicBezTo>
                      <a:pt x="223" y="35"/>
                      <a:pt x="223" y="35"/>
                      <a:pt x="223" y="35"/>
                    </a:cubicBezTo>
                    <a:cubicBezTo>
                      <a:pt x="223" y="35"/>
                      <a:pt x="224" y="35"/>
                      <a:pt x="224" y="35"/>
                    </a:cubicBezTo>
                    <a:cubicBezTo>
                      <a:pt x="225" y="35"/>
                      <a:pt x="225" y="35"/>
                      <a:pt x="226" y="36"/>
                    </a:cubicBezTo>
                    <a:cubicBezTo>
                      <a:pt x="229" y="38"/>
                      <a:pt x="228" y="44"/>
                      <a:pt x="227" y="48"/>
                    </a:cubicBezTo>
                    <a:cubicBezTo>
                      <a:pt x="225" y="51"/>
                      <a:pt x="224" y="56"/>
                      <a:pt x="220" y="57"/>
                    </a:cubicBezTo>
                    <a:cubicBezTo>
                      <a:pt x="220" y="57"/>
                      <a:pt x="220" y="57"/>
                      <a:pt x="219" y="57"/>
                    </a:cubicBezTo>
                    <a:moveTo>
                      <a:pt x="34" y="48"/>
                    </a:moveTo>
                    <a:cubicBezTo>
                      <a:pt x="32" y="48"/>
                      <a:pt x="30" y="46"/>
                      <a:pt x="30" y="43"/>
                    </a:cubicBezTo>
                    <a:cubicBezTo>
                      <a:pt x="29" y="40"/>
                      <a:pt x="30" y="37"/>
                      <a:pt x="32" y="34"/>
                    </a:cubicBezTo>
                    <a:cubicBezTo>
                      <a:pt x="32" y="34"/>
                      <a:pt x="33" y="33"/>
                      <a:pt x="34" y="33"/>
                    </a:cubicBezTo>
                    <a:cubicBezTo>
                      <a:pt x="34" y="33"/>
                      <a:pt x="34" y="33"/>
                      <a:pt x="34" y="33"/>
                    </a:cubicBezTo>
                    <a:cubicBezTo>
                      <a:pt x="35" y="33"/>
                      <a:pt x="35" y="33"/>
                      <a:pt x="35" y="33"/>
                    </a:cubicBezTo>
                    <a:cubicBezTo>
                      <a:pt x="36" y="33"/>
                      <a:pt x="36" y="33"/>
                      <a:pt x="36" y="34"/>
                    </a:cubicBezTo>
                    <a:cubicBezTo>
                      <a:pt x="38" y="34"/>
                      <a:pt x="38" y="36"/>
                      <a:pt x="39" y="38"/>
                    </a:cubicBezTo>
                    <a:cubicBezTo>
                      <a:pt x="39" y="40"/>
                      <a:pt x="39" y="42"/>
                      <a:pt x="39" y="43"/>
                    </a:cubicBezTo>
                    <a:cubicBezTo>
                      <a:pt x="38" y="45"/>
                      <a:pt x="36" y="48"/>
                      <a:pt x="34" y="48"/>
                    </a:cubicBezTo>
                    <a:moveTo>
                      <a:pt x="58" y="36"/>
                    </a:moveTo>
                    <a:cubicBezTo>
                      <a:pt x="57" y="36"/>
                      <a:pt x="55" y="35"/>
                      <a:pt x="56" y="33"/>
                    </a:cubicBezTo>
                    <a:cubicBezTo>
                      <a:pt x="56" y="32"/>
                      <a:pt x="57" y="32"/>
                      <a:pt x="58" y="32"/>
                    </a:cubicBezTo>
                    <a:cubicBezTo>
                      <a:pt x="59" y="32"/>
                      <a:pt x="59" y="32"/>
                      <a:pt x="60" y="33"/>
                    </a:cubicBezTo>
                    <a:cubicBezTo>
                      <a:pt x="60" y="33"/>
                      <a:pt x="60" y="33"/>
                      <a:pt x="60" y="34"/>
                    </a:cubicBezTo>
                    <a:cubicBezTo>
                      <a:pt x="60" y="34"/>
                      <a:pt x="60" y="34"/>
                      <a:pt x="60" y="34"/>
                    </a:cubicBezTo>
                    <a:cubicBezTo>
                      <a:pt x="61" y="35"/>
                      <a:pt x="59" y="36"/>
                      <a:pt x="58" y="36"/>
                    </a:cubicBezTo>
                    <a:cubicBezTo>
                      <a:pt x="58" y="36"/>
                      <a:pt x="58" y="36"/>
                      <a:pt x="58" y="36"/>
                    </a:cubicBezTo>
                    <a:moveTo>
                      <a:pt x="17" y="35"/>
                    </a:moveTo>
                    <a:cubicBezTo>
                      <a:pt x="16" y="35"/>
                      <a:pt x="15" y="34"/>
                      <a:pt x="14" y="32"/>
                    </a:cubicBezTo>
                    <a:cubicBezTo>
                      <a:pt x="13" y="29"/>
                      <a:pt x="15" y="25"/>
                      <a:pt x="18" y="24"/>
                    </a:cubicBezTo>
                    <a:cubicBezTo>
                      <a:pt x="18" y="23"/>
                      <a:pt x="18" y="23"/>
                      <a:pt x="19" y="23"/>
                    </a:cubicBezTo>
                    <a:cubicBezTo>
                      <a:pt x="19" y="23"/>
                      <a:pt x="19" y="24"/>
                      <a:pt x="19" y="24"/>
                    </a:cubicBezTo>
                    <a:cubicBezTo>
                      <a:pt x="20" y="24"/>
                      <a:pt x="20" y="24"/>
                      <a:pt x="20" y="24"/>
                    </a:cubicBezTo>
                    <a:cubicBezTo>
                      <a:pt x="24" y="25"/>
                      <a:pt x="22" y="31"/>
                      <a:pt x="21" y="33"/>
                    </a:cubicBezTo>
                    <a:cubicBezTo>
                      <a:pt x="20" y="34"/>
                      <a:pt x="19" y="35"/>
                      <a:pt x="17" y="35"/>
                    </a:cubicBezTo>
                    <a:moveTo>
                      <a:pt x="181" y="22"/>
                    </a:moveTo>
                    <a:cubicBezTo>
                      <a:pt x="182" y="22"/>
                      <a:pt x="183" y="22"/>
                      <a:pt x="184" y="22"/>
                    </a:cubicBezTo>
                    <a:cubicBezTo>
                      <a:pt x="185" y="22"/>
                      <a:pt x="186" y="22"/>
                      <a:pt x="186" y="24"/>
                    </a:cubicBezTo>
                    <a:cubicBezTo>
                      <a:pt x="186" y="26"/>
                      <a:pt x="184" y="28"/>
                      <a:pt x="183" y="29"/>
                    </a:cubicBezTo>
                    <a:cubicBezTo>
                      <a:pt x="182" y="30"/>
                      <a:pt x="180" y="32"/>
                      <a:pt x="178" y="32"/>
                    </a:cubicBezTo>
                    <a:cubicBezTo>
                      <a:pt x="178" y="32"/>
                      <a:pt x="178" y="32"/>
                      <a:pt x="178" y="32"/>
                    </a:cubicBezTo>
                    <a:cubicBezTo>
                      <a:pt x="173" y="30"/>
                      <a:pt x="178" y="24"/>
                      <a:pt x="180" y="23"/>
                    </a:cubicBezTo>
                    <a:cubicBezTo>
                      <a:pt x="180" y="23"/>
                      <a:pt x="181" y="22"/>
                      <a:pt x="181" y="22"/>
                    </a:cubicBezTo>
                    <a:cubicBezTo>
                      <a:pt x="181" y="22"/>
                      <a:pt x="181" y="22"/>
                      <a:pt x="181" y="22"/>
                    </a:cubicBezTo>
                    <a:moveTo>
                      <a:pt x="197" y="28"/>
                    </a:moveTo>
                    <a:cubicBezTo>
                      <a:pt x="197" y="28"/>
                      <a:pt x="196" y="28"/>
                      <a:pt x="196" y="27"/>
                    </a:cubicBezTo>
                    <a:cubicBezTo>
                      <a:pt x="196" y="25"/>
                      <a:pt x="197" y="23"/>
                      <a:pt x="198" y="22"/>
                    </a:cubicBezTo>
                    <a:cubicBezTo>
                      <a:pt x="198" y="22"/>
                      <a:pt x="199" y="22"/>
                      <a:pt x="199" y="22"/>
                    </a:cubicBezTo>
                    <a:cubicBezTo>
                      <a:pt x="200" y="22"/>
                      <a:pt x="200" y="22"/>
                      <a:pt x="200" y="23"/>
                    </a:cubicBezTo>
                    <a:cubicBezTo>
                      <a:pt x="202" y="25"/>
                      <a:pt x="199" y="27"/>
                      <a:pt x="198" y="28"/>
                    </a:cubicBezTo>
                    <a:cubicBezTo>
                      <a:pt x="198" y="28"/>
                      <a:pt x="197" y="28"/>
                      <a:pt x="197" y="28"/>
                    </a:cubicBezTo>
                    <a:moveTo>
                      <a:pt x="214" y="17"/>
                    </a:moveTo>
                    <a:cubicBezTo>
                      <a:pt x="214" y="17"/>
                      <a:pt x="213" y="16"/>
                      <a:pt x="213" y="16"/>
                    </a:cubicBezTo>
                    <a:cubicBezTo>
                      <a:pt x="213" y="14"/>
                      <a:pt x="214" y="12"/>
                      <a:pt x="215" y="11"/>
                    </a:cubicBezTo>
                    <a:cubicBezTo>
                      <a:pt x="216" y="11"/>
                      <a:pt x="216" y="11"/>
                      <a:pt x="216" y="11"/>
                    </a:cubicBezTo>
                    <a:cubicBezTo>
                      <a:pt x="217" y="11"/>
                      <a:pt x="218" y="11"/>
                      <a:pt x="217" y="12"/>
                    </a:cubicBezTo>
                    <a:cubicBezTo>
                      <a:pt x="218" y="12"/>
                      <a:pt x="218" y="13"/>
                      <a:pt x="217" y="13"/>
                    </a:cubicBezTo>
                    <a:cubicBezTo>
                      <a:pt x="217" y="14"/>
                      <a:pt x="216" y="15"/>
                      <a:pt x="215" y="16"/>
                    </a:cubicBezTo>
                    <a:cubicBezTo>
                      <a:pt x="215" y="16"/>
                      <a:pt x="215" y="17"/>
                      <a:pt x="214" y="17"/>
                    </a:cubicBezTo>
                    <a:moveTo>
                      <a:pt x="197" y="13"/>
                    </a:moveTo>
                    <a:cubicBezTo>
                      <a:pt x="196" y="13"/>
                      <a:pt x="196" y="13"/>
                      <a:pt x="195" y="12"/>
                    </a:cubicBezTo>
                    <a:cubicBezTo>
                      <a:pt x="191" y="8"/>
                      <a:pt x="200" y="3"/>
                      <a:pt x="203" y="2"/>
                    </a:cubicBezTo>
                    <a:cubicBezTo>
                      <a:pt x="203" y="2"/>
                      <a:pt x="203" y="2"/>
                      <a:pt x="203" y="2"/>
                    </a:cubicBezTo>
                    <a:cubicBezTo>
                      <a:pt x="204" y="2"/>
                      <a:pt x="204" y="2"/>
                      <a:pt x="204" y="2"/>
                    </a:cubicBezTo>
                    <a:cubicBezTo>
                      <a:pt x="206" y="3"/>
                      <a:pt x="207" y="4"/>
                      <a:pt x="206" y="7"/>
                    </a:cubicBezTo>
                    <a:cubicBezTo>
                      <a:pt x="205" y="9"/>
                      <a:pt x="203" y="11"/>
                      <a:pt x="201" y="12"/>
                    </a:cubicBezTo>
                    <a:cubicBezTo>
                      <a:pt x="200" y="12"/>
                      <a:pt x="198" y="13"/>
                      <a:pt x="197" y="13"/>
                    </a:cubicBezTo>
                    <a:moveTo>
                      <a:pt x="206" y="0"/>
                    </a:moveTo>
                    <a:cubicBezTo>
                      <a:pt x="206" y="0"/>
                      <a:pt x="206" y="0"/>
                      <a:pt x="206" y="0"/>
                    </a:cubicBezTo>
                    <a:cubicBezTo>
                      <a:pt x="200" y="0"/>
                      <a:pt x="194" y="4"/>
                      <a:pt x="193" y="9"/>
                    </a:cubicBezTo>
                    <a:cubicBezTo>
                      <a:pt x="193" y="9"/>
                      <a:pt x="193" y="9"/>
                      <a:pt x="193" y="10"/>
                    </a:cubicBezTo>
                    <a:cubicBezTo>
                      <a:pt x="193" y="10"/>
                      <a:pt x="193" y="10"/>
                      <a:pt x="192" y="10"/>
                    </a:cubicBezTo>
                    <a:cubicBezTo>
                      <a:pt x="192" y="10"/>
                      <a:pt x="192" y="11"/>
                      <a:pt x="192" y="12"/>
                    </a:cubicBezTo>
                    <a:cubicBezTo>
                      <a:pt x="192" y="13"/>
                      <a:pt x="192" y="13"/>
                      <a:pt x="192" y="13"/>
                    </a:cubicBezTo>
                    <a:cubicBezTo>
                      <a:pt x="192" y="14"/>
                      <a:pt x="191" y="16"/>
                      <a:pt x="191" y="18"/>
                    </a:cubicBezTo>
                    <a:cubicBezTo>
                      <a:pt x="191" y="18"/>
                      <a:pt x="191" y="19"/>
                      <a:pt x="191" y="19"/>
                    </a:cubicBezTo>
                    <a:cubicBezTo>
                      <a:pt x="191" y="19"/>
                      <a:pt x="191" y="19"/>
                      <a:pt x="191" y="19"/>
                    </a:cubicBezTo>
                    <a:cubicBezTo>
                      <a:pt x="191" y="19"/>
                      <a:pt x="191" y="19"/>
                      <a:pt x="191" y="19"/>
                    </a:cubicBezTo>
                    <a:cubicBezTo>
                      <a:pt x="191" y="19"/>
                      <a:pt x="191" y="19"/>
                      <a:pt x="191" y="19"/>
                    </a:cubicBezTo>
                    <a:cubicBezTo>
                      <a:pt x="191" y="18"/>
                      <a:pt x="190" y="17"/>
                      <a:pt x="190" y="16"/>
                    </a:cubicBezTo>
                    <a:cubicBezTo>
                      <a:pt x="189" y="17"/>
                      <a:pt x="188" y="18"/>
                      <a:pt x="187" y="18"/>
                    </a:cubicBezTo>
                    <a:cubicBezTo>
                      <a:pt x="181" y="19"/>
                      <a:pt x="178" y="20"/>
                      <a:pt x="175" y="25"/>
                    </a:cubicBezTo>
                    <a:cubicBezTo>
                      <a:pt x="174" y="27"/>
                      <a:pt x="173" y="28"/>
                      <a:pt x="172" y="30"/>
                    </a:cubicBezTo>
                    <a:cubicBezTo>
                      <a:pt x="172" y="32"/>
                      <a:pt x="171" y="34"/>
                      <a:pt x="170" y="35"/>
                    </a:cubicBezTo>
                    <a:cubicBezTo>
                      <a:pt x="170" y="35"/>
                      <a:pt x="170" y="35"/>
                      <a:pt x="170" y="35"/>
                    </a:cubicBezTo>
                    <a:cubicBezTo>
                      <a:pt x="170" y="35"/>
                      <a:pt x="170" y="35"/>
                      <a:pt x="170" y="35"/>
                    </a:cubicBezTo>
                    <a:cubicBezTo>
                      <a:pt x="170" y="34"/>
                      <a:pt x="170" y="33"/>
                      <a:pt x="170" y="32"/>
                    </a:cubicBezTo>
                    <a:cubicBezTo>
                      <a:pt x="170" y="32"/>
                      <a:pt x="170" y="32"/>
                      <a:pt x="170" y="32"/>
                    </a:cubicBezTo>
                    <a:cubicBezTo>
                      <a:pt x="169" y="32"/>
                      <a:pt x="168" y="33"/>
                      <a:pt x="166" y="34"/>
                    </a:cubicBezTo>
                    <a:cubicBezTo>
                      <a:pt x="163" y="35"/>
                      <a:pt x="158" y="33"/>
                      <a:pt x="156" y="39"/>
                    </a:cubicBezTo>
                    <a:cubicBezTo>
                      <a:pt x="156" y="41"/>
                      <a:pt x="156" y="41"/>
                      <a:pt x="155" y="43"/>
                    </a:cubicBezTo>
                    <a:cubicBezTo>
                      <a:pt x="154" y="43"/>
                      <a:pt x="154" y="44"/>
                      <a:pt x="154" y="44"/>
                    </a:cubicBezTo>
                    <a:cubicBezTo>
                      <a:pt x="155" y="44"/>
                      <a:pt x="156" y="43"/>
                      <a:pt x="157" y="42"/>
                    </a:cubicBezTo>
                    <a:cubicBezTo>
                      <a:pt x="157" y="42"/>
                      <a:pt x="157" y="42"/>
                      <a:pt x="157" y="42"/>
                    </a:cubicBezTo>
                    <a:cubicBezTo>
                      <a:pt x="157" y="42"/>
                      <a:pt x="157" y="42"/>
                      <a:pt x="157" y="42"/>
                    </a:cubicBezTo>
                    <a:cubicBezTo>
                      <a:pt x="157" y="42"/>
                      <a:pt x="157" y="42"/>
                      <a:pt x="157" y="43"/>
                    </a:cubicBezTo>
                    <a:cubicBezTo>
                      <a:pt x="157" y="43"/>
                      <a:pt x="157" y="43"/>
                      <a:pt x="157" y="43"/>
                    </a:cubicBezTo>
                    <a:cubicBezTo>
                      <a:pt x="157" y="43"/>
                      <a:pt x="157" y="43"/>
                      <a:pt x="157" y="43"/>
                    </a:cubicBezTo>
                    <a:cubicBezTo>
                      <a:pt x="157" y="43"/>
                      <a:pt x="157" y="43"/>
                      <a:pt x="157" y="43"/>
                    </a:cubicBezTo>
                    <a:cubicBezTo>
                      <a:pt x="156" y="45"/>
                      <a:pt x="152" y="47"/>
                      <a:pt x="149" y="47"/>
                    </a:cubicBezTo>
                    <a:cubicBezTo>
                      <a:pt x="149" y="47"/>
                      <a:pt x="149" y="47"/>
                      <a:pt x="149" y="47"/>
                    </a:cubicBezTo>
                    <a:cubicBezTo>
                      <a:pt x="149" y="47"/>
                      <a:pt x="149" y="47"/>
                      <a:pt x="149" y="47"/>
                    </a:cubicBezTo>
                    <a:cubicBezTo>
                      <a:pt x="149" y="47"/>
                      <a:pt x="149" y="47"/>
                      <a:pt x="149" y="47"/>
                    </a:cubicBezTo>
                    <a:cubicBezTo>
                      <a:pt x="149" y="47"/>
                      <a:pt x="149" y="47"/>
                      <a:pt x="149" y="47"/>
                    </a:cubicBezTo>
                    <a:cubicBezTo>
                      <a:pt x="149" y="47"/>
                      <a:pt x="148" y="47"/>
                      <a:pt x="148" y="47"/>
                    </a:cubicBezTo>
                    <a:cubicBezTo>
                      <a:pt x="148" y="47"/>
                      <a:pt x="148" y="47"/>
                      <a:pt x="148" y="47"/>
                    </a:cubicBezTo>
                    <a:cubicBezTo>
                      <a:pt x="148" y="47"/>
                      <a:pt x="148" y="47"/>
                      <a:pt x="148" y="47"/>
                    </a:cubicBezTo>
                    <a:cubicBezTo>
                      <a:pt x="148" y="47"/>
                      <a:pt x="148" y="47"/>
                      <a:pt x="148" y="47"/>
                    </a:cubicBezTo>
                    <a:cubicBezTo>
                      <a:pt x="147" y="47"/>
                      <a:pt x="147" y="47"/>
                      <a:pt x="146" y="47"/>
                    </a:cubicBezTo>
                    <a:cubicBezTo>
                      <a:pt x="146" y="47"/>
                      <a:pt x="146" y="47"/>
                      <a:pt x="146" y="47"/>
                    </a:cubicBezTo>
                    <a:cubicBezTo>
                      <a:pt x="146" y="47"/>
                      <a:pt x="146" y="47"/>
                      <a:pt x="146" y="47"/>
                    </a:cubicBezTo>
                    <a:cubicBezTo>
                      <a:pt x="146" y="47"/>
                      <a:pt x="146" y="47"/>
                      <a:pt x="146" y="47"/>
                    </a:cubicBezTo>
                    <a:cubicBezTo>
                      <a:pt x="146" y="47"/>
                      <a:pt x="146" y="47"/>
                      <a:pt x="146" y="47"/>
                    </a:cubicBezTo>
                    <a:cubicBezTo>
                      <a:pt x="146" y="47"/>
                      <a:pt x="146" y="47"/>
                      <a:pt x="145" y="47"/>
                    </a:cubicBezTo>
                    <a:cubicBezTo>
                      <a:pt x="145" y="47"/>
                      <a:pt x="145" y="47"/>
                      <a:pt x="145" y="47"/>
                    </a:cubicBezTo>
                    <a:cubicBezTo>
                      <a:pt x="145" y="47"/>
                      <a:pt x="145" y="47"/>
                      <a:pt x="145" y="47"/>
                    </a:cubicBezTo>
                    <a:cubicBezTo>
                      <a:pt x="144" y="47"/>
                      <a:pt x="144" y="46"/>
                      <a:pt x="144" y="46"/>
                    </a:cubicBezTo>
                    <a:cubicBezTo>
                      <a:pt x="144" y="46"/>
                      <a:pt x="143" y="46"/>
                      <a:pt x="143" y="46"/>
                    </a:cubicBezTo>
                    <a:cubicBezTo>
                      <a:pt x="143" y="46"/>
                      <a:pt x="142" y="46"/>
                      <a:pt x="141" y="46"/>
                    </a:cubicBezTo>
                    <a:cubicBezTo>
                      <a:pt x="141" y="46"/>
                      <a:pt x="141" y="46"/>
                      <a:pt x="141" y="46"/>
                    </a:cubicBezTo>
                    <a:cubicBezTo>
                      <a:pt x="141" y="46"/>
                      <a:pt x="141" y="46"/>
                      <a:pt x="141" y="46"/>
                    </a:cubicBezTo>
                    <a:cubicBezTo>
                      <a:pt x="137" y="46"/>
                      <a:pt x="134" y="48"/>
                      <a:pt x="130" y="50"/>
                    </a:cubicBezTo>
                    <a:cubicBezTo>
                      <a:pt x="130" y="50"/>
                      <a:pt x="130" y="50"/>
                      <a:pt x="130" y="50"/>
                    </a:cubicBezTo>
                    <a:cubicBezTo>
                      <a:pt x="130" y="50"/>
                      <a:pt x="130" y="50"/>
                      <a:pt x="130" y="50"/>
                    </a:cubicBezTo>
                    <a:cubicBezTo>
                      <a:pt x="130" y="50"/>
                      <a:pt x="130" y="50"/>
                      <a:pt x="130" y="50"/>
                    </a:cubicBezTo>
                    <a:cubicBezTo>
                      <a:pt x="130" y="51"/>
                      <a:pt x="130" y="51"/>
                      <a:pt x="130" y="51"/>
                    </a:cubicBezTo>
                    <a:cubicBezTo>
                      <a:pt x="127" y="52"/>
                      <a:pt x="125" y="52"/>
                      <a:pt x="123" y="53"/>
                    </a:cubicBezTo>
                    <a:cubicBezTo>
                      <a:pt x="123" y="53"/>
                      <a:pt x="123" y="53"/>
                      <a:pt x="123" y="53"/>
                    </a:cubicBezTo>
                    <a:cubicBezTo>
                      <a:pt x="123" y="53"/>
                      <a:pt x="123" y="53"/>
                      <a:pt x="123" y="53"/>
                    </a:cubicBezTo>
                    <a:cubicBezTo>
                      <a:pt x="123" y="53"/>
                      <a:pt x="123" y="53"/>
                      <a:pt x="123" y="53"/>
                    </a:cubicBezTo>
                    <a:cubicBezTo>
                      <a:pt x="123" y="53"/>
                      <a:pt x="123" y="53"/>
                      <a:pt x="123" y="53"/>
                    </a:cubicBezTo>
                    <a:cubicBezTo>
                      <a:pt x="122" y="53"/>
                      <a:pt x="121" y="52"/>
                      <a:pt x="120" y="52"/>
                    </a:cubicBezTo>
                    <a:cubicBezTo>
                      <a:pt x="120" y="52"/>
                      <a:pt x="120" y="52"/>
                      <a:pt x="120" y="52"/>
                    </a:cubicBezTo>
                    <a:cubicBezTo>
                      <a:pt x="120" y="52"/>
                      <a:pt x="119" y="52"/>
                      <a:pt x="119" y="52"/>
                    </a:cubicBezTo>
                    <a:cubicBezTo>
                      <a:pt x="119" y="52"/>
                      <a:pt x="119" y="52"/>
                      <a:pt x="119" y="52"/>
                    </a:cubicBezTo>
                    <a:cubicBezTo>
                      <a:pt x="116" y="52"/>
                      <a:pt x="114" y="50"/>
                      <a:pt x="111" y="49"/>
                    </a:cubicBezTo>
                    <a:cubicBezTo>
                      <a:pt x="111" y="49"/>
                      <a:pt x="111" y="49"/>
                      <a:pt x="111" y="49"/>
                    </a:cubicBezTo>
                    <a:cubicBezTo>
                      <a:pt x="111" y="49"/>
                      <a:pt x="111" y="49"/>
                      <a:pt x="111" y="49"/>
                    </a:cubicBezTo>
                    <a:cubicBezTo>
                      <a:pt x="111" y="49"/>
                      <a:pt x="111" y="49"/>
                      <a:pt x="111" y="49"/>
                    </a:cubicBezTo>
                    <a:cubicBezTo>
                      <a:pt x="110" y="49"/>
                      <a:pt x="109" y="49"/>
                      <a:pt x="109" y="49"/>
                    </a:cubicBezTo>
                    <a:cubicBezTo>
                      <a:pt x="109" y="49"/>
                      <a:pt x="109" y="49"/>
                      <a:pt x="109" y="49"/>
                    </a:cubicBezTo>
                    <a:cubicBezTo>
                      <a:pt x="108" y="49"/>
                      <a:pt x="108" y="49"/>
                      <a:pt x="108" y="49"/>
                    </a:cubicBezTo>
                    <a:cubicBezTo>
                      <a:pt x="108" y="49"/>
                      <a:pt x="108" y="49"/>
                      <a:pt x="108" y="49"/>
                    </a:cubicBezTo>
                    <a:cubicBezTo>
                      <a:pt x="108" y="49"/>
                      <a:pt x="108" y="49"/>
                      <a:pt x="108" y="49"/>
                    </a:cubicBezTo>
                    <a:cubicBezTo>
                      <a:pt x="105" y="49"/>
                      <a:pt x="104" y="50"/>
                      <a:pt x="101" y="50"/>
                    </a:cubicBezTo>
                    <a:cubicBezTo>
                      <a:pt x="101" y="50"/>
                      <a:pt x="100" y="51"/>
                      <a:pt x="100" y="51"/>
                    </a:cubicBezTo>
                    <a:cubicBezTo>
                      <a:pt x="100" y="51"/>
                      <a:pt x="100" y="51"/>
                      <a:pt x="100" y="51"/>
                    </a:cubicBezTo>
                    <a:cubicBezTo>
                      <a:pt x="100" y="51"/>
                      <a:pt x="100" y="51"/>
                      <a:pt x="100" y="51"/>
                    </a:cubicBezTo>
                    <a:cubicBezTo>
                      <a:pt x="100" y="51"/>
                      <a:pt x="99" y="51"/>
                      <a:pt x="99" y="51"/>
                    </a:cubicBezTo>
                    <a:cubicBezTo>
                      <a:pt x="99" y="51"/>
                      <a:pt x="99" y="51"/>
                      <a:pt x="99" y="51"/>
                    </a:cubicBezTo>
                    <a:cubicBezTo>
                      <a:pt x="99" y="51"/>
                      <a:pt x="99" y="51"/>
                      <a:pt x="99" y="51"/>
                    </a:cubicBezTo>
                    <a:cubicBezTo>
                      <a:pt x="98" y="51"/>
                      <a:pt x="97" y="51"/>
                      <a:pt x="97" y="51"/>
                    </a:cubicBezTo>
                    <a:cubicBezTo>
                      <a:pt x="97" y="51"/>
                      <a:pt x="97" y="51"/>
                      <a:pt x="97" y="51"/>
                    </a:cubicBezTo>
                    <a:cubicBezTo>
                      <a:pt x="97" y="51"/>
                      <a:pt x="97" y="51"/>
                      <a:pt x="97" y="51"/>
                    </a:cubicBezTo>
                    <a:cubicBezTo>
                      <a:pt x="97" y="51"/>
                      <a:pt x="97" y="51"/>
                      <a:pt x="97" y="51"/>
                    </a:cubicBezTo>
                    <a:cubicBezTo>
                      <a:pt x="96" y="51"/>
                      <a:pt x="96" y="51"/>
                      <a:pt x="96" y="51"/>
                    </a:cubicBezTo>
                    <a:cubicBezTo>
                      <a:pt x="94" y="51"/>
                      <a:pt x="91" y="50"/>
                      <a:pt x="89" y="48"/>
                    </a:cubicBezTo>
                    <a:cubicBezTo>
                      <a:pt x="89" y="48"/>
                      <a:pt x="89" y="48"/>
                      <a:pt x="89" y="48"/>
                    </a:cubicBezTo>
                    <a:cubicBezTo>
                      <a:pt x="84" y="45"/>
                      <a:pt x="80" y="44"/>
                      <a:pt x="75" y="42"/>
                    </a:cubicBezTo>
                    <a:cubicBezTo>
                      <a:pt x="72" y="42"/>
                      <a:pt x="70" y="41"/>
                      <a:pt x="67" y="41"/>
                    </a:cubicBezTo>
                    <a:cubicBezTo>
                      <a:pt x="67" y="41"/>
                      <a:pt x="67" y="41"/>
                      <a:pt x="67" y="41"/>
                    </a:cubicBezTo>
                    <a:cubicBezTo>
                      <a:pt x="67" y="41"/>
                      <a:pt x="67" y="41"/>
                      <a:pt x="67" y="41"/>
                    </a:cubicBezTo>
                    <a:cubicBezTo>
                      <a:pt x="68" y="40"/>
                      <a:pt x="68" y="40"/>
                      <a:pt x="68" y="40"/>
                    </a:cubicBezTo>
                    <a:cubicBezTo>
                      <a:pt x="68" y="40"/>
                      <a:pt x="69" y="40"/>
                      <a:pt x="70" y="40"/>
                    </a:cubicBezTo>
                    <a:cubicBezTo>
                      <a:pt x="68" y="38"/>
                      <a:pt x="67" y="35"/>
                      <a:pt x="63" y="32"/>
                    </a:cubicBezTo>
                    <a:cubicBezTo>
                      <a:pt x="57" y="27"/>
                      <a:pt x="53" y="29"/>
                      <a:pt x="45" y="28"/>
                    </a:cubicBezTo>
                    <a:cubicBezTo>
                      <a:pt x="45" y="28"/>
                      <a:pt x="45" y="28"/>
                      <a:pt x="45" y="28"/>
                    </a:cubicBezTo>
                    <a:cubicBezTo>
                      <a:pt x="45" y="29"/>
                      <a:pt x="45" y="29"/>
                      <a:pt x="45" y="30"/>
                    </a:cubicBezTo>
                    <a:cubicBezTo>
                      <a:pt x="45" y="31"/>
                      <a:pt x="45" y="31"/>
                      <a:pt x="45" y="32"/>
                    </a:cubicBezTo>
                    <a:cubicBezTo>
                      <a:pt x="45" y="32"/>
                      <a:pt x="45" y="32"/>
                      <a:pt x="45" y="32"/>
                    </a:cubicBezTo>
                    <a:cubicBezTo>
                      <a:pt x="45" y="32"/>
                      <a:pt x="45" y="32"/>
                      <a:pt x="45" y="32"/>
                    </a:cubicBezTo>
                    <a:cubicBezTo>
                      <a:pt x="45" y="32"/>
                      <a:pt x="45" y="32"/>
                      <a:pt x="45" y="32"/>
                    </a:cubicBezTo>
                    <a:cubicBezTo>
                      <a:pt x="45" y="31"/>
                      <a:pt x="44" y="30"/>
                      <a:pt x="43" y="29"/>
                    </a:cubicBezTo>
                    <a:cubicBezTo>
                      <a:pt x="43" y="28"/>
                      <a:pt x="42" y="27"/>
                      <a:pt x="42" y="26"/>
                    </a:cubicBezTo>
                    <a:cubicBezTo>
                      <a:pt x="42" y="25"/>
                      <a:pt x="42" y="25"/>
                      <a:pt x="42" y="25"/>
                    </a:cubicBezTo>
                    <a:cubicBezTo>
                      <a:pt x="40" y="23"/>
                      <a:pt x="39" y="21"/>
                      <a:pt x="38" y="20"/>
                    </a:cubicBezTo>
                    <a:cubicBezTo>
                      <a:pt x="38" y="20"/>
                      <a:pt x="38" y="20"/>
                      <a:pt x="38" y="20"/>
                    </a:cubicBezTo>
                    <a:cubicBezTo>
                      <a:pt x="38" y="20"/>
                      <a:pt x="38" y="20"/>
                      <a:pt x="38" y="20"/>
                    </a:cubicBezTo>
                    <a:cubicBezTo>
                      <a:pt x="38" y="20"/>
                      <a:pt x="38" y="20"/>
                      <a:pt x="38" y="20"/>
                    </a:cubicBezTo>
                    <a:cubicBezTo>
                      <a:pt x="36" y="18"/>
                      <a:pt x="34" y="18"/>
                      <a:pt x="31" y="18"/>
                    </a:cubicBezTo>
                    <a:cubicBezTo>
                      <a:pt x="31" y="18"/>
                      <a:pt x="31" y="18"/>
                      <a:pt x="31" y="18"/>
                    </a:cubicBezTo>
                    <a:cubicBezTo>
                      <a:pt x="31" y="18"/>
                      <a:pt x="31" y="18"/>
                      <a:pt x="31" y="18"/>
                    </a:cubicBezTo>
                    <a:cubicBezTo>
                      <a:pt x="29" y="18"/>
                      <a:pt x="27" y="18"/>
                      <a:pt x="24" y="19"/>
                    </a:cubicBezTo>
                    <a:cubicBezTo>
                      <a:pt x="24" y="19"/>
                      <a:pt x="24" y="19"/>
                      <a:pt x="24" y="19"/>
                    </a:cubicBezTo>
                    <a:cubicBezTo>
                      <a:pt x="24" y="19"/>
                      <a:pt x="24" y="19"/>
                      <a:pt x="24" y="19"/>
                    </a:cubicBezTo>
                    <a:cubicBezTo>
                      <a:pt x="24" y="19"/>
                      <a:pt x="24" y="19"/>
                      <a:pt x="23" y="19"/>
                    </a:cubicBezTo>
                    <a:cubicBezTo>
                      <a:pt x="23" y="19"/>
                      <a:pt x="23" y="19"/>
                      <a:pt x="23" y="19"/>
                    </a:cubicBezTo>
                    <a:cubicBezTo>
                      <a:pt x="26" y="19"/>
                      <a:pt x="28" y="20"/>
                      <a:pt x="31" y="22"/>
                    </a:cubicBezTo>
                    <a:cubicBezTo>
                      <a:pt x="31" y="22"/>
                      <a:pt x="31" y="22"/>
                      <a:pt x="31" y="22"/>
                    </a:cubicBezTo>
                    <a:cubicBezTo>
                      <a:pt x="31" y="22"/>
                      <a:pt x="31" y="22"/>
                      <a:pt x="31" y="22"/>
                    </a:cubicBezTo>
                    <a:cubicBezTo>
                      <a:pt x="30" y="21"/>
                      <a:pt x="30" y="21"/>
                      <a:pt x="29" y="21"/>
                    </a:cubicBezTo>
                    <a:cubicBezTo>
                      <a:pt x="27" y="21"/>
                      <a:pt x="25" y="20"/>
                      <a:pt x="23" y="20"/>
                    </a:cubicBezTo>
                    <a:cubicBezTo>
                      <a:pt x="23" y="20"/>
                      <a:pt x="23" y="20"/>
                      <a:pt x="23" y="20"/>
                    </a:cubicBezTo>
                    <a:cubicBezTo>
                      <a:pt x="23" y="20"/>
                      <a:pt x="23" y="20"/>
                      <a:pt x="23" y="20"/>
                    </a:cubicBezTo>
                    <a:cubicBezTo>
                      <a:pt x="22" y="20"/>
                      <a:pt x="21" y="21"/>
                      <a:pt x="20" y="21"/>
                    </a:cubicBezTo>
                    <a:cubicBezTo>
                      <a:pt x="20" y="21"/>
                      <a:pt x="20" y="21"/>
                      <a:pt x="20" y="21"/>
                    </a:cubicBezTo>
                    <a:cubicBezTo>
                      <a:pt x="20" y="21"/>
                      <a:pt x="20" y="21"/>
                      <a:pt x="20" y="21"/>
                    </a:cubicBezTo>
                    <a:cubicBezTo>
                      <a:pt x="18" y="21"/>
                      <a:pt x="17" y="21"/>
                      <a:pt x="16" y="21"/>
                    </a:cubicBezTo>
                    <a:cubicBezTo>
                      <a:pt x="16" y="21"/>
                      <a:pt x="16" y="21"/>
                      <a:pt x="16" y="21"/>
                    </a:cubicBezTo>
                    <a:cubicBezTo>
                      <a:pt x="16" y="21"/>
                      <a:pt x="16" y="21"/>
                      <a:pt x="16" y="21"/>
                    </a:cubicBezTo>
                    <a:cubicBezTo>
                      <a:pt x="15" y="22"/>
                      <a:pt x="14" y="23"/>
                      <a:pt x="14" y="23"/>
                    </a:cubicBezTo>
                    <a:cubicBezTo>
                      <a:pt x="12" y="24"/>
                      <a:pt x="11" y="26"/>
                      <a:pt x="10" y="28"/>
                    </a:cubicBezTo>
                    <a:cubicBezTo>
                      <a:pt x="9" y="30"/>
                      <a:pt x="8" y="33"/>
                      <a:pt x="8" y="36"/>
                    </a:cubicBezTo>
                    <a:cubicBezTo>
                      <a:pt x="8" y="37"/>
                      <a:pt x="8" y="39"/>
                      <a:pt x="9" y="40"/>
                    </a:cubicBezTo>
                    <a:cubicBezTo>
                      <a:pt x="9" y="40"/>
                      <a:pt x="9" y="41"/>
                      <a:pt x="9" y="41"/>
                    </a:cubicBezTo>
                    <a:cubicBezTo>
                      <a:pt x="9" y="45"/>
                      <a:pt x="8" y="49"/>
                      <a:pt x="7" y="52"/>
                    </a:cubicBezTo>
                    <a:cubicBezTo>
                      <a:pt x="5" y="56"/>
                      <a:pt x="3" y="60"/>
                      <a:pt x="3" y="64"/>
                    </a:cubicBezTo>
                    <a:cubicBezTo>
                      <a:pt x="3" y="65"/>
                      <a:pt x="3" y="65"/>
                      <a:pt x="3" y="66"/>
                    </a:cubicBezTo>
                    <a:cubicBezTo>
                      <a:pt x="3" y="69"/>
                      <a:pt x="4" y="72"/>
                      <a:pt x="5" y="75"/>
                    </a:cubicBezTo>
                    <a:cubicBezTo>
                      <a:pt x="6" y="76"/>
                      <a:pt x="7" y="78"/>
                      <a:pt x="8" y="79"/>
                    </a:cubicBezTo>
                    <a:cubicBezTo>
                      <a:pt x="8" y="79"/>
                      <a:pt x="8" y="79"/>
                      <a:pt x="8" y="79"/>
                    </a:cubicBezTo>
                    <a:cubicBezTo>
                      <a:pt x="8" y="79"/>
                      <a:pt x="8" y="79"/>
                      <a:pt x="8" y="79"/>
                    </a:cubicBezTo>
                    <a:cubicBezTo>
                      <a:pt x="8" y="79"/>
                      <a:pt x="8" y="79"/>
                      <a:pt x="8" y="79"/>
                    </a:cubicBezTo>
                    <a:cubicBezTo>
                      <a:pt x="7" y="79"/>
                      <a:pt x="6" y="78"/>
                      <a:pt x="5" y="77"/>
                    </a:cubicBezTo>
                    <a:cubicBezTo>
                      <a:pt x="5" y="82"/>
                      <a:pt x="0" y="88"/>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8"/>
                      <a:pt x="1" y="99"/>
                    </a:cubicBezTo>
                    <a:cubicBezTo>
                      <a:pt x="2" y="99"/>
                      <a:pt x="2" y="99"/>
                      <a:pt x="2" y="99"/>
                    </a:cubicBezTo>
                    <a:cubicBezTo>
                      <a:pt x="3" y="102"/>
                      <a:pt x="4" y="104"/>
                      <a:pt x="5" y="106"/>
                    </a:cubicBezTo>
                    <a:cubicBezTo>
                      <a:pt x="5" y="108"/>
                      <a:pt x="5" y="109"/>
                      <a:pt x="5" y="110"/>
                    </a:cubicBezTo>
                    <a:cubicBezTo>
                      <a:pt x="5" y="111"/>
                      <a:pt x="5" y="111"/>
                      <a:pt x="5" y="112"/>
                    </a:cubicBezTo>
                    <a:cubicBezTo>
                      <a:pt x="5" y="112"/>
                      <a:pt x="5" y="112"/>
                      <a:pt x="5" y="112"/>
                    </a:cubicBezTo>
                    <a:cubicBezTo>
                      <a:pt x="5" y="112"/>
                      <a:pt x="5" y="112"/>
                      <a:pt x="5" y="112"/>
                    </a:cubicBezTo>
                    <a:cubicBezTo>
                      <a:pt x="5" y="112"/>
                      <a:pt x="5" y="111"/>
                      <a:pt x="5" y="111"/>
                    </a:cubicBezTo>
                    <a:cubicBezTo>
                      <a:pt x="5" y="109"/>
                      <a:pt x="4" y="107"/>
                      <a:pt x="3" y="106"/>
                    </a:cubicBezTo>
                    <a:cubicBezTo>
                      <a:pt x="3" y="105"/>
                      <a:pt x="3" y="105"/>
                      <a:pt x="3" y="105"/>
                    </a:cubicBezTo>
                    <a:cubicBezTo>
                      <a:pt x="3" y="105"/>
                      <a:pt x="3" y="105"/>
                      <a:pt x="3" y="106"/>
                    </a:cubicBezTo>
                    <a:cubicBezTo>
                      <a:pt x="3" y="109"/>
                      <a:pt x="2" y="112"/>
                      <a:pt x="2" y="115"/>
                    </a:cubicBezTo>
                    <a:cubicBezTo>
                      <a:pt x="2" y="115"/>
                      <a:pt x="2" y="116"/>
                      <a:pt x="2" y="116"/>
                    </a:cubicBezTo>
                    <a:cubicBezTo>
                      <a:pt x="2" y="119"/>
                      <a:pt x="4" y="122"/>
                      <a:pt x="5" y="124"/>
                    </a:cubicBezTo>
                    <a:cubicBezTo>
                      <a:pt x="7" y="128"/>
                      <a:pt x="10" y="131"/>
                      <a:pt x="14" y="134"/>
                    </a:cubicBezTo>
                    <a:cubicBezTo>
                      <a:pt x="15" y="135"/>
                      <a:pt x="15" y="135"/>
                      <a:pt x="15" y="136"/>
                    </a:cubicBezTo>
                    <a:cubicBezTo>
                      <a:pt x="15" y="136"/>
                      <a:pt x="15" y="136"/>
                      <a:pt x="15" y="136"/>
                    </a:cubicBezTo>
                    <a:cubicBezTo>
                      <a:pt x="15" y="136"/>
                      <a:pt x="15" y="137"/>
                      <a:pt x="15" y="137"/>
                    </a:cubicBezTo>
                    <a:cubicBezTo>
                      <a:pt x="16" y="142"/>
                      <a:pt x="20" y="143"/>
                      <a:pt x="22" y="145"/>
                    </a:cubicBezTo>
                    <a:cubicBezTo>
                      <a:pt x="25" y="147"/>
                      <a:pt x="26" y="148"/>
                      <a:pt x="26" y="151"/>
                    </a:cubicBezTo>
                    <a:cubicBezTo>
                      <a:pt x="27" y="153"/>
                      <a:pt x="27" y="154"/>
                      <a:pt x="27" y="155"/>
                    </a:cubicBezTo>
                    <a:cubicBezTo>
                      <a:pt x="27" y="156"/>
                      <a:pt x="27" y="156"/>
                      <a:pt x="27" y="156"/>
                    </a:cubicBezTo>
                    <a:cubicBezTo>
                      <a:pt x="27" y="156"/>
                      <a:pt x="27" y="156"/>
                      <a:pt x="27" y="156"/>
                    </a:cubicBezTo>
                    <a:cubicBezTo>
                      <a:pt x="27" y="156"/>
                      <a:pt x="27" y="156"/>
                      <a:pt x="27" y="156"/>
                    </a:cubicBezTo>
                    <a:cubicBezTo>
                      <a:pt x="27" y="157"/>
                      <a:pt x="27" y="157"/>
                      <a:pt x="27" y="157"/>
                    </a:cubicBezTo>
                    <a:cubicBezTo>
                      <a:pt x="27" y="158"/>
                      <a:pt x="26" y="159"/>
                      <a:pt x="26" y="160"/>
                    </a:cubicBezTo>
                    <a:cubicBezTo>
                      <a:pt x="26" y="160"/>
                      <a:pt x="26" y="160"/>
                      <a:pt x="26" y="160"/>
                    </a:cubicBezTo>
                    <a:cubicBezTo>
                      <a:pt x="25" y="162"/>
                      <a:pt x="25" y="164"/>
                      <a:pt x="25" y="166"/>
                    </a:cubicBezTo>
                    <a:cubicBezTo>
                      <a:pt x="25" y="166"/>
                      <a:pt x="25" y="167"/>
                      <a:pt x="25" y="167"/>
                    </a:cubicBezTo>
                    <a:cubicBezTo>
                      <a:pt x="25" y="169"/>
                      <a:pt x="26" y="170"/>
                      <a:pt x="28" y="170"/>
                    </a:cubicBezTo>
                    <a:cubicBezTo>
                      <a:pt x="28" y="170"/>
                      <a:pt x="28" y="170"/>
                      <a:pt x="28" y="170"/>
                    </a:cubicBezTo>
                    <a:cubicBezTo>
                      <a:pt x="28" y="170"/>
                      <a:pt x="28" y="170"/>
                      <a:pt x="28" y="170"/>
                    </a:cubicBezTo>
                    <a:cubicBezTo>
                      <a:pt x="28" y="170"/>
                      <a:pt x="29" y="170"/>
                      <a:pt x="29" y="170"/>
                    </a:cubicBezTo>
                    <a:cubicBezTo>
                      <a:pt x="29" y="170"/>
                      <a:pt x="29" y="170"/>
                      <a:pt x="30" y="170"/>
                    </a:cubicBezTo>
                    <a:cubicBezTo>
                      <a:pt x="31" y="169"/>
                      <a:pt x="32" y="167"/>
                      <a:pt x="32" y="164"/>
                    </a:cubicBezTo>
                    <a:cubicBezTo>
                      <a:pt x="32" y="163"/>
                      <a:pt x="32" y="162"/>
                      <a:pt x="32" y="160"/>
                    </a:cubicBezTo>
                    <a:cubicBezTo>
                      <a:pt x="31" y="158"/>
                      <a:pt x="31" y="156"/>
                      <a:pt x="31" y="154"/>
                    </a:cubicBezTo>
                    <a:cubicBezTo>
                      <a:pt x="31" y="153"/>
                      <a:pt x="31" y="153"/>
                      <a:pt x="31" y="152"/>
                    </a:cubicBezTo>
                    <a:cubicBezTo>
                      <a:pt x="31" y="151"/>
                      <a:pt x="31" y="149"/>
                      <a:pt x="32" y="148"/>
                    </a:cubicBezTo>
                    <a:cubicBezTo>
                      <a:pt x="32" y="148"/>
                      <a:pt x="33" y="147"/>
                      <a:pt x="33" y="147"/>
                    </a:cubicBezTo>
                    <a:cubicBezTo>
                      <a:pt x="37" y="146"/>
                      <a:pt x="38" y="144"/>
                      <a:pt x="38" y="142"/>
                    </a:cubicBezTo>
                    <a:cubicBezTo>
                      <a:pt x="38" y="139"/>
                      <a:pt x="36" y="136"/>
                      <a:pt x="35" y="134"/>
                    </a:cubicBezTo>
                    <a:cubicBezTo>
                      <a:pt x="35" y="134"/>
                      <a:pt x="35" y="134"/>
                      <a:pt x="35" y="134"/>
                    </a:cubicBezTo>
                    <a:cubicBezTo>
                      <a:pt x="35" y="134"/>
                      <a:pt x="35" y="134"/>
                      <a:pt x="35" y="134"/>
                    </a:cubicBezTo>
                    <a:cubicBezTo>
                      <a:pt x="36" y="130"/>
                      <a:pt x="38" y="127"/>
                      <a:pt x="38" y="123"/>
                    </a:cubicBezTo>
                    <a:cubicBezTo>
                      <a:pt x="38" y="123"/>
                      <a:pt x="38" y="123"/>
                      <a:pt x="38" y="122"/>
                    </a:cubicBezTo>
                    <a:cubicBezTo>
                      <a:pt x="38" y="118"/>
                      <a:pt x="35" y="114"/>
                      <a:pt x="35" y="109"/>
                    </a:cubicBezTo>
                    <a:cubicBezTo>
                      <a:pt x="35" y="109"/>
                      <a:pt x="35" y="109"/>
                      <a:pt x="35" y="108"/>
                    </a:cubicBezTo>
                    <a:cubicBezTo>
                      <a:pt x="34" y="109"/>
                      <a:pt x="33" y="111"/>
                      <a:pt x="33" y="113"/>
                    </a:cubicBezTo>
                    <a:cubicBezTo>
                      <a:pt x="33" y="113"/>
                      <a:pt x="34" y="114"/>
                      <a:pt x="34" y="114"/>
                    </a:cubicBezTo>
                    <a:cubicBezTo>
                      <a:pt x="34" y="114"/>
                      <a:pt x="34" y="114"/>
                      <a:pt x="34" y="114"/>
                    </a:cubicBezTo>
                    <a:cubicBezTo>
                      <a:pt x="34" y="114"/>
                      <a:pt x="34" y="114"/>
                      <a:pt x="34" y="114"/>
                    </a:cubicBezTo>
                    <a:cubicBezTo>
                      <a:pt x="33" y="114"/>
                      <a:pt x="33" y="114"/>
                      <a:pt x="33" y="114"/>
                    </a:cubicBezTo>
                    <a:cubicBezTo>
                      <a:pt x="33" y="113"/>
                      <a:pt x="33" y="113"/>
                      <a:pt x="33" y="112"/>
                    </a:cubicBezTo>
                    <a:cubicBezTo>
                      <a:pt x="33" y="111"/>
                      <a:pt x="33" y="110"/>
                      <a:pt x="33" y="110"/>
                    </a:cubicBezTo>
                    <a:cubicBezTo>
                      <a:pt x="33" y="108"/>
                      <a:pt x="34" y="106"/>
                      <a:pt x="36" y="105"/>
                    </a:cubicBezTo>
                    <a:cubicBezTo>
                      <a:pt x="36" y="105"/>
                      <a:pt x="36" y="105"/>
                      <a:pt x="36" y="105"/>
                    </a:cubicBezTo>
                    <a:cubicBezTo>
                      <a:pt x="37" y="100"/>
                      <a:pt x="39" y="96"/>
                      <a:pt x="39" y="91"/>
                    </a:cubicBezTo>
                    <a:cubicBezTo>
                      <a:pt x="39" y="90"/>
                      <a:pt x="39" y="88"/>
                      <a:pt x="39" y="87"/>
                    </a:cubicBezTo>
                    <a:cubicBezTo>
                      <a:pt x="38" y="85"/>
                      <a:pt x="38" y="83"/>
                      <a:pt x="38" y="82"/>
                    </a:cubicBezTo>
                    <a:cubicBezTo>
                      <a:pt x="38" y="82"/>
                      <a:pt x="38" y="82"/>
                      <a:pt x="38" y="82"/>
                    </a:cubicBezTo>
                    <a:cubicBezTo>
                      <a:pt x="37" y="82"/>
                      <a:pt x="37" y="82"/>
                      <a:pt x="37" y="83"/>
                    </a:cubicBezTo>
                    <a:cubicBezTo>
                      <a:pt x="37" y="83"/>
                      <a:pt x="37" y="83"/>
                      <a:pt x="36" y="83"/>
                    </a:cubicBezTo>
                    <a:cubicBezTo>
                      <a:pt x="36" y="83"/>
                      <a:pt x="36" y="83"/>
                      <a:pt x="36" y="83"/>
                    </a:cubicBezTo>
                    <a:cubicBezTo>
                      <a:pt x="36" y="84"/>
                      <a:pt x="35" y="85"/>
                      <a:pt x="34" y="85"/>
                    </a:cubicBezTo>
                    <a:cubicBezTo>
                      <a:pt x="34"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5" y="85"/>
                      <a:pt x="36" y="82"/>
                      <a:pt x="37" y="80"/>
                    </a:cubicBezTo>
                    <a:cubicBezTo>
                      <a:pt x="37" y="80"/>
                      <a:pt x="37" y="80"/>
                      <a:pt x="37" y="80"/>
                    </a:cubicBezTo>
                    <a:cubicBezTo>
                      <a:pt x="37" y="79"/>
                      <a:pt x="38" y="78"/>
                      <a:pt x="38" y="78"/>
                    </a:cubicBezTo>
                    <a:cubicBezTo>
                      <a:pt x="39" y="74"/>
                      <a:pt x="41" y="70"/>
                      <a:pt x="41" y="66"/>
                    </a:cubicBezTo>
                    <a:cubicBezTo>
                      <a:pt x="41" y="65"/>
                      <a:pt x="41" y="64"/>
                      <a:pt x="41" y="64"/>
                    </a:cubicBezTo>
                    <a:cubicBezTo>
                      <a:pt x="40" y="63"/>
                      <a:pt x="40" y="62"/>
                      <a:pt x="39" y="61"/>
                    </a:cubicBezTo>
                    <a:cubicBezTo>
                      <a:pt x="39" y="61"/>
                      <a:pt x="39" y="61"/>
                      <a:pt x="39" y="60"/>
                    </a:cubicBezTo>
                    <a:cubicBezTo>
                      <a:pt x="38" y="59"/>
                      <a:pt x="36" y="58"/>
                      <a:pt x="35" y="58"/>
                    </a:cubicBezTo>
                    <a:cubicBezTo>
                      <a:pt x="34" y="58"/>
                      <a:pt x="34" y="58"/>
                      <a:pt x="34" y="58"/>
                    </a:cubicBezTo>
                    <a:cubicBezTo>
                      <a:pt x="34" y="58"/>
                      <a:pt x="34" y="58"/>
                      <a:pt x="34" y="58"/>
                    </a:cubicBezTo>
                    <a:cubicBezTo>
                      <a:pt x="34" y="58"/>
                      <a:pt x="34" y="58"/>
                      <a:pt x="34" y="58"/>
                    </a:cubicBezTo>
                    <a:cubicBezTo>
                      <a:pt x="37" y="59"/>
                      <a:pt x="38" y="63"/>
                      <a:pt x="37" y="66"/>
                    </a:cubicBezTo>
                    <a:cubicBezTo>
                      <a:pt x="37" y="70"/>
                      <a:pt x="35" y="78"/>
                      <a:pt x="29" y="78"/>
                    </a:cubicBezTo>
                    <a:cubicBezTo>
                      <a:pt x="29" y="79"/>
                      <a:pt x="29" y="79"/>
                      <a:pt x="28" y="79"/>
                    </a:cubicBezTo>
                    <a:cubicBezTo>
                      <a:pt x="22" y="79"/>
                      <a:pt x="24" y="67"/>
                      <a:pt x="27" y="62"/>
                    </a:cubicBezTo>
                    <a:cubicBezTo>
                      <a:pt x="27" y="61"/>
                      <a:pt x="27" y="61"/>
                      <a:pt x="28" y="60"/>
                    </a:cubicBezTo>
                    <a:cubicBezTo>
                      <a:pt x="28" y="60"/>
                      <a:pt x="29" y="59"/>
                      <a:pt x="30" y="58"/>
                    </a:cubicBezTo>
                    <a:cubicBezTo>
                      <a:pt x="29" y="58"/>
                      <a:pt x="29" y="59"/>
                      <a:pt x="29" y="59"/>
                    </a:cubicBezTo>
                    <a:cubicBezTo>
                      <a:pt x="27" y="59"/>
                      <a:pt x="26" y="58"/>
                      <a:pt x="26" y="54"/>
                    </a:cubicBezTo>
                    <a:cubicBezTo>
                      <a:pt x="26" y="52"/>
                      <a:pt x="24" y="51"/>
                      <a:pt x="24" y="50"/>
                    </a:cubicBezTo>
                    <a:cubicBezTo>
                      <a:pt x="17" y="43"/>
                      <a:pt x="18" y="33"/>
                      <a:pt x="27" y="29"/>
                    </a:cubicBezTo>
                    <a:cubicBezTo>
                      <a:pt x="25" y="31"/>
                      <a:pt x="24" y="34"/>
                      <a:pt x="24" y="36"/>
                    </a:cubicBezTo>
                    <a:cubicBezTo>
                      <a:pt x="24" y="36"/>
                      <a:pt x="24" y="36"/>
                      <a:pt x="24" y="36"/>
                    </a:cubicBezTo>
                    <a:cubicBezTo>
                      <a:pt x="24" y="36"/>
                      <a:pt x="24" y="36"/>
                      <a:pt x="24" y="36"/>
                    </a:cubicBezTo>
                    <a:cubicBezTo>
                      <a:pt x="24" y="36"/>
                      <a:pt x="24" y="36"/>
                      <a:pt x="24" y="36"/>
                    </a:cubicBezTo>
                    <a:cubicBezTo>
                      <a:pt x="23" y="37"/>
                      <a:pt x="23" y="38"/>
                      <a:pt x="23" y="39"/>
                    </a:cubicBezTo>
                    <a:cubicBezTo>
                      <a:pt x="23" y="40"/>
                      <a:pt x="24" y="42"/>
                      <a:pt x="24" y="43"/>
                    </a:cubicBezTo>
                    <a:cubicBezTo>
                      <a:pt x="25" y="44"/>
                      <a:pt x="25" y="44"/>
                      <a:pt x="26" y="45"/>
                    </a:cubicBezTo>
                    <a:cubicBezTo>
                      <a:pt x="26" y="41"/>
                      <a:pt x="28" y="36"/>
                      <a:pt x="28" y="33"/>
                    </a:cubicBezTo>
                    <a:cubicBezTo>
                      <a:pt x="29" y="33"/>
                      <a:pt x="29" y="33"/>
                      <a:pt x="29" y="33"/>
                    </a:cubicBezTo>
                    <a:cubicBezTo>
                      <a:pt x="29" y="33"/>
                      <a:pt x="29" y="33"/>
                      <a:pt x="29" y="33"/>
                    </a:cubicBezTo>
                    <a:cubicBezTo>
                      <a:pt x="28" y="36"/>
                      <a:pt x="27" y="39"/>
                      <a:pt x="27" y="42"/>
                    </a:cubicBezTo>
                    <a:cubicBezTo>
                      <a:pt x="27" y="44"/>
                      <a:pt x="28" y="46"/>
                      <a:pt x="28" y="47"/>
                    </a:cubicBezTo>
                    <a:cubicBezTo>
                      <a:pt x="30" y="51"/>
                      <a:pt x="35" y="51"/>
                      <a:pt x="38" y="54"/>
                    </a:cubicBezTo>
                    <a:cubicBezTo>
                      <a:pt x="40" y="56"/>
                      <a:pt x="40" y="60"/>
                      <a:pt x="42" y="62"/>
                    </a:cubicBezTo>
                    <a:cubicBezTo>
                      <a:pt x="42" y="62"/>
                      <a:pt x="42" y="63"/>
                      <a:pt x="42" y="63"/>
                    </a:cubicBezTo>
                    <a:cubicBezTo>
                      <a:pt x="42" y="63"/>
                      <a:pt x="42" y="63"/>
                      <a:pt x="42" y="63"/>
                    </a:cubicBezTo>
                    <a:cubicBezTo>
                      <a:pt x="42" y="63"/>
                      <a:pt x="42" y="63"/>
                      <a:pt x="42" y="63"/>
                    </a:cubicBezTo>
                    <a:cubicBezTo>
                      <a:pt x="42" y="63"/>
                      <a:pt x="42" y="63"/>
                      <a:pt x="42" y="63"/>
                    </a:cubicBezTo>
                    <a:cubicBezTo>
                      <a:pt x="45" y="67"/>
                      <a:pt x="48" y="67"/>
                      <a:pt x="52" y="68"/>
                    </a:cubicBezTo>
                    <a:cubicBezTo>
                      <a:pt x="52" y="68"/>
                      <a:pt x="52" y="68"/>
                      <a:pt x="52" y="68"/>
                    </a:cubicBezTo>
                    <a:cubicBezTo>
                      <a:pt x="52" y="68"/>
                      <a:pt x="52" y="68"/>
                      <a:pt x="52" y="68"/>
                    </a:cubicBezTo>
                    <a:cubicBezTo>
                      <a:pt x="52" y="68"/>
                      <a:pt x="53" y="67"/>
                      <a:pt x="53" y="67"/>
                    </a:cubicBezTo>
                    <a:cubicBezTo>
                      <a:pt x="54" y="67"/>
                      <a:pt x="54" y="67"/>
                      <a:pt x="55" y="67"/>
                    </a:cubicBezTo>
                    <a:cubicBezTo>
                      <a:pt x="55" y="67"/>
                      <a:pt x="55" y="67"/>
                      <a:pt x="56" y="67"/>
                    </a:cubicBezTo>
                    <a:cubicBezTo>
                      <a:pt x="56" y="67"/>
                      <a:pt x="57" y="67"/>
                      <a:pt x="57" y="67"/>
                    </a:cubicBezTo>
                    <a:cubicBezTo>
                      <a:pt x="57" y="67"/>
                      <a:pt x="57" y="67"/>
                      <a:pt x="57" y="67"/>
                    </a:cubicBezTo>
                    <a:cubicBezTo>
                      <a:pt x="57" y="67"/>
                      <a:pt x="57" y="67"/>
                      <a:pt x="57" y="67"/>
                    </a:cubicBezTo>
                    <a:cubicBezTo>
                      <a:pt x="57" y="67"/>
                      <a:pt x="57" y="67"/>
                      <a:pt x="57" y="67"/>
                    </a:cubicBezTo>
                    <a:cubicBezTo>
                      <a:pt x="57" y="67"/>
                      <a:pt x="57" y="67"/>
                      <a:pt x="57" y="67"/>
                    </a:cubicBezTo>
                    <a:cubicBezTo>
                      <a:pt x="58" y="67"/>
                      <a:pt x="59" y="67"/>
                      <a:pt x="59" y="67"/>
                    </a:cubicBezTo>
                    <a:cubicBezTo>
                      <a:pt x="60" y="67"/>
                      <a:pt x="60" y="67"/>
                      <a:pt x="60" y="67"/>
                    </a:cubicBezTo>
                    <a:cubicBezTo>
                      <a:pt x="60" y="67"/>
                      <a:pt x="60" y="67"/>
                      <a:pt x="60" y="67"/>
                    </a:cubicBezTo>
                    <a:cubicBezTo>
                      <a:pt x="60" y="68"/>
                      <a:pt x="61" y="68"/>
                      <a:pt x="61" y="68"/>
                    </a:cubicBezTo>
                    <a:cubicBezTo>
                      <a:pt x="61" y="67"/>
                      <a:pt x="61" y="65"/>
                      <a:pt x="61" y="64"/>
                    </a:cubicBezTo>
                    <a:cubicBezTo>
                      <a:pt x="61" y="63"/>
                      <a:pt x="61" y="63"/>
                      <a:pt x="61" y="62"/>
                    </a:cubicBezTo>
                    <a:cubicBezTo>
                      <a:pt x="61" y="62"/>
                      <a:pt x="61" y="62"/>
                      <a:pt x="61" y="62"/>
                    </a:cubicBezTo>
                    <a:cubicBezTo>
                      <a:pt x="61" y="62"/>
                      <a:pt x="61" y="62"/>
                      <a:pt x="61" y="62"/>
                    </a:cubicBezTo>
                    <a:cubicBezTo>
                      <a:pt x="61" y="62"/>
                      <a:pt x="61" y="63"/>
                      <a:pt x="61" y="63"/>
                    </a:cubicBezTo>
                    <a:cubicBezTo>
                      <a:pt x="61" y="66"/>
                      <a:pt x="64" y="70"/>
                      <a:pt x="66" y="71"/>
                    </a:cubicBezTo>
                    <a:cubicBezTo>
                      <a:pt x="66" y="72"/>
                      <a:pt x="66" y="72"/>
                      <a:pt x="67" y="73"/>
                    </a:cubicBezTo>
                    <a:cubicBezTo>
                      <a:pt x="70" y="75"/>
                      <a:pt x="74" y="77"/>
                      <a:pt x="78" y="77"/>
                    </a:cubicBezTo>
                    <a:cubicBezTo>
                      <a:pt x="78" y="77"/>
                      <a:pt x="78" y="77"/>
                      <a:pt x="78" y="77"/>
                    </a:cubicBezTo>
                    <a:cubicBezTo>
                      <a:pt x="78" y="77"/>
                      <a:pt x="78" y="77"/>
                      <a:pt x="78" y="77"/>
                    </a:cubicBezTo>
                    <a:cubicBezTo>
                      <a:pt x="80" y="77"/>
                      <a:pt x="81" y="76"/>
                      <a:pt x="83" y="76"/>
                    </a:cubicBezTo>
                    <a:cubicBezTo>
                      <a:pt x="83" y="76"/>
                      <a:pt x="83" y="76"/>
                      <a:pt x="83" y="76"/>
                    </a:cubicBezTo>
                    <a:cubicBezTo>
                      <a:pt x="83" y="76"/>
                      <a:pt x="83" y="76"/>
                      <a:pt x="83" y="76"/>
                    </a:cubicBezTo>
                    <a:cubicBezTo>
                      <a:pt x="84" y="75"/>
                      <a:pt x="86" y="74"/>
                      <a:pt x="88" y="74"/>
                    </a:cubicBezTo>
                    <a:cubicBezTo>
                      <a:pt x="88" y="74"/>
                      <a:pt x="88" y="74"/>
                      <a:pt x="88" y="74"/>
                    </a:cubicBezTo>
                    <a:cubicBezTo>
                      <a:pt x="88" y="74"/>
                      <a:pt x="88" y="74"/>
                      <a:pt x="88" y="74"/>
                    </a:cubicBezTo>
                    <a:cubicBezTo>
                      <a:pt x="88" y="74"/>
                      <a:pt x="88" y="74"/>
                      <a:pt x="88" y="74"/>
                    </a:cubicBezTo>
                    <a:cubicBezTo>
                      <a:pt x="88" y="74"/>
                      <a:pt x="88" y="74"/>
                      <a:pt x="88" y="74"/>
                    </a:cubicBezTo>
                    <a:cubicBezTo>
                      <a:pt x="92" y="75"/>
                      <a:pt x="95" y="76"/>
                      <a:pt x="99" y="77"/>
                    </a:cubicBezTo>
                    <a:cubicBezTo>
                      <a:pt x="100" y="78"/>
                      <a:pt x="102" y="78"/>
                      <a:pt x="103" y="78"/>
                    </a:cubicBezTo>
                    <a:cubicBezTo>
                      <a:pt x="103" y="78"/>
                      <a:pt x="103" y="78"/>
                      <a:pt x="103" y="78"/>
                    </a:cubicBezTo>
                    <a:cubicBezTo>
                      <a:pt x="104" y="78"/>
                      <a:pt x="105" y="78"/>
                      <a:pt x="105" y="78"/>
                    </a:cubicBezTo>
                    <a:cubicBezTo>
                      <a:pt x="105" y="78"/>
                      <a:pt x="105" y="78"/>
                      <a:pt x="105" y="78"/>
                    </a:cubicBezTo>
                    <a:cubicBezTo>
                      <a:pt x="105" y="78"/>
                      <a:pt x="105" y="78"/>
                      <a:pt x="105" y="78"/>
                    </a:cubicBezTo>
                    <a:cubicBezTo>
                      <a:pt x="108" y="78"/>
                      <a:pt x="111" y="78"/>
                      <a:pt x="113" y="77"/>
                    </a:cubicBezTo>
                    <a:cubicBezTo>
                      <a:pt x="113" y="77"/>
                      <a:pt x="113" y="77"/>
                      <a:pt x="113" y="77"/>
                    </a:cubicBezTo>
                    <a:cubicBezTo>
                      <a:pt x="113" y="77"/>
                      <a:pt x="113" y="77"/>
                      <a:pt x="114" y="77"/>
                    </a:cubicBezTo>
                    <a:cubicBezTo>
                      <a:pt x="114" y="77"/>
                      <a:pt x="114" y="77"/>
                      <a:pt x="114" y="77"/>
                    </a:cubicBezTo>
                    <a:cubicBezTo>
                      <a:pt x="114" y="77"/>
                      <a:pt x="114" y="77"/>
                      <a:pt x="114" y="77"/>
                    </a:cubicBezTo>
                    <a:cubicBezTo>
                      <a:pt x="116" y="76"/>
                      <a:pt x="119" y="75"/>
                      <a:pt x="121" y="75"/>
                    </a:cubicBezTo>
                    <a:cubicBezTo>
                      <a:pt x="121" y="75"/>
                      <a:pt x="121" y="75"/>
                      <a:pt x="121" y="75"/>
                    </a:cubicBezTo>
                    <a:cubicBezTo>
                      <a:pt x="121" y="75"/>
                      <a:pt x="121" y="75"/>
                      <a:pt x="121" y="75"/>
                    </a:cubicBezTo>
                    <a:cubicBezTo>
                      <a:pt x="121" y="75"/>
                      <a:pt x="121" y="75"/>
                      <a:pt x="121" y="75"/>
                    </a:cubicBezTo>
                    <a:cubicBezTo>
                      <a:pt x="121" y="75"/>
                      <a:pt x="121" y="75"/>
                      <a:pt x="121" y="75"/>
                    </a:cubicBezTo>
                    <a:cubicBezTo>
                      <a:pt x="122" y="75"/>
                      <a:pt x="123" y="76"/>
                      <a:pt x="124" y="76"/>
                    </a:cubicBezTo>
                    <a:cubicBezTo>
                      <a:pt x="124" y="76"/>
                      <a:pt x="124" y="76"/>
                      <a:pt x="124" y="76"/>
                    </a:cubicBezTo>
                    <a:cubicBezTo>
                      <a:pt x="124" y="76"/>
                      <a:pt x="124" y="76"/>
                      <a:pt x="124" y="76"/>
                    </a:cubicBezTo>
                    <a:cubicBezTo>
                      <a:pt x="124" y="76"/>
                      <a:pt x="124" y="76"/>
                      <a:pt x="124" y="76"/>
                    </a:cubicBezTo>
                    <a:cubicBezTo>
                      <a:pt x="125" y="76"/>
                      <a:pt x="125" y="76"/>
                      <a:pt x="125" y="76"/>
                    </a:cubicBezTo>
                    <a:cubicBezTo>
                      <a:pt x="125" y="76"/>
                      <a:pt x="125" y="76"/>
                      <a:pt x="125" y="76"/>
                    </a:cubicBezTo>
                    <a:cubicBezTo>
                      <a:pt x="126" y="76"/>
                      <a:pt x="126" y="76"/>
                      <a:pt x="127" y="76"/>
                    </a:cubicBezTo>
                    <a:cubicBezTo>
                      <a:pt x="130" y="77"/>
                      <a:pt x="133" y="78"/>
                      <a:pt x="136" y="78"/>
                    </a:cubicBezTo>
                    <a:cubicBezTo>
                      <a:pt x="136" y="78"/>
                      <a:pt x="136" y="78"/>
                      <a:pt x="136" y="78"/>
                    </a:cubicBezTo>
                    <a:cubicBezTo>
                      <a:pt x="136" y="78"/>
                      <a:pt x="136" y="78"/>
                      <a:pt x="136" y="78"/>
                    </a:cubicBezTo>
                    <a:cubicBezTo>
                      <a:pt x="139" y="78"/>
                      <a:pt x="141" y="77"/>
                      <a:pt x="143" y="76"/>
                    </a:cubicBezTo>
                    <a:cubicBezTo>
                      <a:pt x="143" y="76"/>
                      <a:pt x="143" y="76"/>
                      <a:pt x="143" y="76"/>
                    </a:cubicBezTo>
                    <a:cubicBezTo>
                      <a:pt x="143" y="76"/>
                      <a:pt x="143" y="76"/>
                      <a:pt x="144" y="76"/>
                    </a:cubicBezTo>
                    <a:cubicBezTo>
                      <a:pt x="144" y="76"/>
                      <a:pt x="144" y="76"/>
                      <a:pt x="144" y="76"/>
                    </a:cubicBezTo>
                    <a:cubicBezTo>
                      <a:pt x="144" y="76"/>
                      <a:pt x="144" y="76"/>
                      <a:pt x="144" y="76"/>
                    </a:cubicBezTo>
                    <a:cubicBezTo>
                      <a:pt x="144" y="76"/>
                      <a:pt x="144" y="76"/>
                      <a:pt x="144" y="76"/>
                    </a:cubicBezTo>
                    <a:cubicBezTo>
                      <a:pt x="145" y="75"/>
                      <a:pt x="145" y="75"/>
                      <a:pt x="145" y="75"/>
                    </a:cubicBezTo>
                    <a:cubicBezTo>
                      <a:pt x="146" y="74"/>
                      <a:pt x="147" y="72"/>
                      <a:pt x="148" y="71"/>
                    </a:cubicBezTo>
                    <a:cubicBezTo>
                      <a:pt x="150" y="70"/>
                      <a:pt x="153" y="68"/>
                      <a:pt x="154" y="65"/>
                    </a:cubicBezTo>
                    <a:cubicBezTo>
                      <a:pt x="154" y="65"/>
                      <a:pt x="154" y="65"/>
                      <a:pt x="154" y="65"/>
                    </a:cubicBezTo>
                    <a:cubicBezTo>
                      <a:pt x="154" y="65"/>
                      <a:pt x="154" y="65"/>
                      <a:pt x="154" y="65"/>
                    </a:cubicBezTo>
                    <a:cubicBezTo>
                      <a:pt x="153" y="67"/>
                      <a:pt x="153" y="69"/>
                      <a:pt x="152" y="70"/>
                    </a:cubicBezTo>
                    <a:cubicBezTo>
                      <a:pt x="152" y="70"/>
                      <a:pt x="152" y="70"/>
                      <a:pt x="152" y="70"/>
                    </a:cubicBezTo>
                    <a:cubicBezTo>
                      <a:pt x="160" y="65"/>
                      <a:pt x="169" y="72"/>
                      <a:pt x="175" y="61"/>
                    </a:cubicBezTo>
                    <a:cubicBezTo>
                      <a:pt x="178" y="54"/>
                      <a:pt x="187" y="58"/>
                      <a:pt x="192" y="52"/>
                    </a:cubicBezTo>
                    <a:cubicBezTo>
                      <a:pt x="193" y="49"/>
                      <a:pt x="193" y="45"/>
                      <a:pt x="196" y="45"/>
                    </a:cubicBezTo>
                    <a:cubicBezTo>
                      <a:pt x="197" y="45"/>
                      <a:pt x="197" y="44"/>
                      <a:pt x="198" y="44"/>
                    </a:cubicBezTo>
                    <a:cubicBezTo>
                      <a:pt x="199" y="42"/>
                      <a:pt x="199" y="40"/>
                      <a:pt x="200" y="38"/>
                    </a:cubicBezTo>
                    <a:cubicBezTo>
                      <a:pt x="200" y="38"/>
                      <a:pt x="200" y="38"/>
                      <a:pt x="200" y="38"/>
                    </a:cubicBezTo>
                    <a:cubicBezTo>
                      <a:pt x="200" y="37"/>
                      <a:pt x="200" y="35"/>
                      <a:pt x="201" y="34"/>
                    </a:cubicBezTo>
                    <a:cubicBezTo>
                      <a:pt x="202" y="33"/>
                      <a:pt x="203" y="32"/>
                      <a:pt x="205" y="32"/>
                    </a:cubicBezTo>
                    <a:cubicBezTo>
                      <a:pt x="207" y="32"/>
                      <a:pt x="208" y="31"/>
                      <a:pt x="208" y="29"/>
                    </a:cubicBezTo>
                    <a:cubicBezTo>
                      <a:pt x="208" y="28"/>
                      <a:pt x="207" y="26"/>
                      <a:pt x="207" y="24"/>
                    </a:cubicBezTo>
                    <a:cubicBezTo>
                      <a:pt x="207" y="24"/>
                      <a:pt x="207" y="24"/>
                      <a:pt x="207" y="23"/>
                    </a:cubicBezTo>
                    <a:cubicBezTo>
                      <a:pt x="208" y="21"/>
                      <a:pt x="209" y="20"/>
                      <a:pt x="210" y="19"/>
                    </a:cubicBezTo>
                    <a:cubicBezTo>
                      <a:pt x="210" y="19"/>
                      <a:pt x="210" y="19"/>
                      <a:pt x="210" y="19"/>
                    </a:cubicBezTo>
                    <a:cubicBezTo>
                      <a:pt x="210" y="19"/>
                      <a:pt x="210" y="19"/>
                      <a:pt x="210" y="19"/>
                    </a:cubicBezTo>
                    <a:cubicBezTo>
                      <a:pt x="209" y="20"/>
                      <a:pt x="209" y="21"/>
                      <a:pt x="209" y="22"/>
                    </a:cubicBezTo>
                    <a:cubicBezTo>
                      <a:pt x="209" y="21"/>
                      <a:pt x="209" y="21"/>
                      <a:pt x="209" y="21"/>
                    </a:cubicBezTo>
                    <a:cubicBezTo>
                      <a:pt x="210" y="22"/>
                      <a:pt x="211" y="23"/>
                      <a:pt x="212" y="23"/>
                    </a:cubicBezTo>
                    <a:cubicBezTo>
                      <a:pt x="216" y="23"/>
                      <a:pt x="220" y="19"/>
                      <a:pt x="223" y="15"/>
                    </a:cubicBezTo>
                    <a:cubicBezTo>
                      <a:pt x="223" y="15"/>
                      <a:pt x="223" y="15"/>
                      <a:pt x="223" y="15"/>
                    </a:cubicBezTo>
                    <a:cubicBezTo>
                      <a:pt x="223" y="15"/>
                      <a:pt x="223" y="15"/>
                      <a:pt x="223" y="15"/>
                    </a:cubicBezTo>
                    <a:cubicBezTo>
                      <a:pt x="222" y="18"/>
                      <a:pt x="221" y="20"/>
                      <a:pt x="219" y="23"/>
                    </a:cubicBezTo>
                    <a:cubicBezTo>
                      <a:pt x="218" y="25"/>
                      <a:pt x="214" y="26"/>
                      <a:pt x="213" y="29"/>
                    </a:cubicBezTo>
                    <a:cubicBezTo>
                      <a:pt x="210" y="34"/>
                      <a:pt x="210" y="37"/>
                      <a:pt x="205" y="40"/>
                    </a:cubicBezTo>
                    <a:cubicBezTo>
                      <a:pt x="201" y="43"/>
                      <a:pt x="199" y="51"/>
                      <a:pt x="196" y="55"/>
                    </a:cubicBezTo>
                    <a:cubicBezTo>
                      <a:pt x="195" y="56"/>
                      <a:pt x="194" y="57"/>
                      <a:pt x="194" y="59"/>
                    </a:cubicBezTo>
                    <a:cubicBezTo>
                      <a:pt x="194" y="57"/>
                      <a:pt x="193" y="55"/>
                      <a:pt x="193" y="53"/>
                    </a:cubicBezTo>
                    <a:cubicBezTo>
                      <a:pt x="194" y="59"/>
                      <a:pt x="194" y="64"/>
                      <a:pt x="195" y="69"/>
                    </a:cubicBezTo>
                    <a:cubicBezTo>
                      <a:pt x="196" y="72"/>
                      <a:pt x="197" y="73"/>
                      <a:pt x="198" y="76"/>
                    </a:cubicBezTo>
                    <a:cubicBezTo>
                      <a:pt x="198" y="76"/>
                      <a:pt x="200" y="79"/>
                      <a:pt x="200" y="80"/>
                    </a:cubicBezTo>
                    <a:cubicBezTo>
                      <a:pt x="200" y="80"/>
                      <a:pt x="200" y="80"/>
                      <a:pt x="200" y="80"/>
                    </a:cubicBezTo>
                    <a:cubicBezTo>
                      <a:pt x="201" y="80"/>
                      <a:pt x="201" y="80"/>
                      <a:pt x="201" y="80"/>
                    </a:cubicBezTo>
                    <a:cubicBezTo>
                      <a:pt x="201" y="81"/>
                      <a:pt x="201" y="81"/>
                      <a:pt x="201" y="81"/>
                    </a:cubicBezTo>
                    <a:cubicBezTo>
                      <a:pt x="200" y="81"/>
                      <a:pt x="200" y="81"/>
                      <a:pt x="200" y="81"/>
                    </a:cubicBezTo>
                    <a:cubicBezTo>
                      <a:pt x="198" y="79"/>
                      <a:pt x="197" y="78"/>
                      <a:pt x="196" y="76"/>
                    </a:cubicBezTo>
                    <a:cubicBezTo>
                      <a:pt x="196" y="76"/>
                      <a:pt x="196" y="77"/>
                      <a:pt x="196" y="78"/>
                    </a:cubicBezTo>
                    <a:cubicBezTo>
                      <a:pt x="196" y="78"/>
                      <a:pt x="195" y="78"/>
                      <a:pt x="195" y="78"/>
                    </a:cubicBezTo>
                    <a:cubicBezTo>
                      <a:pt x="195" y="80"/>
                      <a:pt x="193" y="86"/>
                      <a:pt x="193" y="86"/>
                    </a:cubicBezTo>
                    <a:cubicBezTo>
                      <a:pt x="193" y="86"/>
                      <a:pt x="193" y="86"/>
                      <a:pt x="193" y="86"/>
                    </a:cubicBezTo>
                    <a:cubicBezTo>
                      <a:pt x="193" y="86"/>
                      <a:pt x="193" y="86"/>
                      <a:pt x="193" y="86"/>
                    </a:cubicBezTo>
                    <a:cubicBezTo>
                      <a:pt x="193" y="86"/>
                      <a:pt x="193" y="86"/>
                      <a:pt x="193" y="86"/>
                    </a:cubicBezTo>
                    <a:cubicBezTo>
                      <a:pt x="193" y="86"/>
                      <a:pt x="193" y="86"/>
                      <a:pt x="193" y="86"/>
                    </a:cubicBezTo>
                    <a:cubicBezTo>
                      <a:pt x="193" y="86"/>
                      <a:pt x="193" y="86"/>
                      <a:pt x="193" y="86"/>
                    </a:cubicBezTo>
                    <a:cubicBezTo>
                      <a:pt x="193" y="86"/>
                      <a:pt x="193" y="86"/>
                      <a:pt x="193" y="86"/>
                    </a:cubicBezTo>
                    <a:cubicBezTo>
                      <a:pt x="193" y="93"/>
                      <a:pt x="196" y="98"/>
                      <a:pt x="196" y="104"/>
                    </a:cubicBezTo>
                    <a:cubicBezTo>
                      <a:pt x="196" y="105"/>
                      <a:pt x="196" y="105"/>
                      <a:pt x="196" y="106"/>
                    </a:cubicBezTo>
                    <a:cubicBezTo>
                      <a:pt x="196" y="111"/>
                      <a:pt x="194" y="115"/>
                      <a:pt x="194" y="120"/>
                    </a:cubicBezTo>
                    <a:cubicBezTo>
                      <a:pt x="194" y="121"/>
                      <a:pt x="194" y="122"/>
                      <a:pt x="194" y="123"/>
                    </a:cubicBezTo>
                    <a:cubicBezTo>
                      <a:pt x="194" y="125"/>
                      <a:pt x="195" y="127"/>
                      <a:pt x="196" y="129"/>
                    </a:cubicBezTo>
                    <a:cubicBezTo>
                      <a:pt x="196" y="129"/>
                      <a:pt x="196" y="129"/>
                      <a:pt x="196" y="129"/>
                    </a:cubicBezTo>
                    <a:cubicBezTo>
                      <a:pt x="196" y="130"/>
                      <a:pt x="198" y="134"/>
                      <a:pt x="198" y="134"/>
                    </a:cubicBezTo>
                    <a:cubicBezTo>
                      <a:pt x="198" y="134"/>
                      <a:pt x="198" y="134"/>
                      <a:pt x="198" y="134"/>
                    </a:cubicBezTo>
                    <a:cubicBezTo>
                      <a:pt x="198" y="134"/>
                      <a:pt x="198" y="134"/>
                      <a:pt x="198" y="134"/>
                    </a:cubicBezTo>
                    <a:cubicBezTo>
                      <a:pt x="198" y="134"/>
                      <a:pt x="198" y="134"/>
                      <a:pt x="198" y="134"/>
                    </a:cubicBezTo>
                    <a:cubicBezTo>
                      <a:pt x="199" y="135"/>
                      <a:pt x="199" y="135"/>
                      <a:pt x="199" y="135"/>
                    </a:cubicBezTo>
                    <a:cubicBezTo>
                      <a:pt x="198" y="135"/>
                      <a:pt x="198" y="135"/>
                      <a:pt x="198" y="135"/>
                    </a:cubicBezTo>
                    <a:cubicBezTo>
                      <a:pt x="198" y="135"/>
                      <a:pt x="198" y="135"/>
                      <a:pt x="198" y="135"/>
                    </a:cubicBezTo>
                    <a:cubicBezTo>
                      <a:pt x="196" y="134"/>
                      <a:pt x="195" y="132"/>
                      <a:pt x="194" y="131"/>
                    </a:cubicBezTo>
                    <a:cubicBezTo>
                      <a:pt x="194" y="132"/>
                      <a:pt x="194" y="132"/>
                      <a:pt x="193" y="133"/>
                    </a:cubicBezTo>
                    <a:cubicBezTo>
                      <a:pt x="189" y="138"/>
                      <a:pt x="184" y="139"/>
                      <a:pt x="180" y="144"/>
                    </a:cubicBezTo>
                    <a:cubicBezTo>
                      <a:pt x="179" y="145"/>
                      <a:pt x="178" y="146"/>
                      <a:pt x="178" y="148"/>
                    </a:cubicBezTo>
                    <a:cubicBezTo>
                      <a:pt x="178" y="154"/>
                      <a:pt x="177" y="162"/>
                      <a:pt x="169" y="163"/>
                    </a:cubicBezTo>
                    <a:cubicBezTo>
                      <a:pt x="166" y="163"/>
                      <a:pt x="163" y="164"/>
                      <a:pt x="160" y="165"/>
                    </a:cubicBezTo>
                    <a:cubicBezTo>
                      <a:pt x="159" y="165"/>
                      <a:pt x="158" y="166"/>
                      <a:pt x="157" y="167"/>
                    </a:cubicBezTo>
                    <a:cubicBezTo>
                      <a:pt x="155" y="169"/>
                      <a:pt x="154" y="171"/>
                      <a:pt x="154" y="174"/>
                    </a:cubicBezTo>
                    <a:cubicBezTo>
                      <a:pt x="154" y="174"/>
                      <a:pt x="154" y="174"/>
                      <a:pt x="154" y="174"/>
                    </a:cubicBezTo>
                    <a:cubicBezTo>
                      <a:pt x="153" y="172"/>
                      <a:pt x="153" y="172"/>
                      <a:pt x="153" y="171"/>
                    </a:cubicBezTo>
                    <a:cubicBezTo>
                      <a:pt x="153" y="169"/>
                      <a:pt x="154" y="168"/>
                      <a:pt x="154" y="167"/>
                    </a:cubicBezTo>
                    <a:cubicBezTo>
                      <a:pt x="153" y="168"/>
                      <a:pt x="152" y="169"/>
                      <a:pt x="151" y="169"/>
                    </a:cubicBezTo>
                    <a:cubicBezTo>
                      <a:pt x="149" y="170"/>
                      <a:pt x="148" y="171"/>
                      <a:pt x="147" y="172"/>
                    </a:cubicBezTo>
                    <a:cubicBezTo>
                      <a:pt x="147" y="172"/>
                      <a:pt x="147" y="172"/>
                      <a:pt x="147" y="172"/>
                    </a:cubicBezTo>
                    <a:cubicBezTo>
                      <a:pt x="147" y="172"/>
                      <a:pt x="146" y="172"/>
                      <a:pt x="146" y="172"/>
                    </a:cubicBezTo>
                    <a:cubicBezTo>
                      <a:pt x="146" y="172"/>
                      <a:pt x="146" y="172"/>
                      <a:pt x="146" y="172"/>
                    </a:cubicBezTo>
                    <a:cubicBezTo>
                      <a:pt x="146" y="172"/>
                      <a:pt x="146" y="172"/>
                      <a:pt x="146" y="172"/>
                    </a:cubicBezTo>
                    <a:cubicBezTo>
                      <a:pt x="142" y="174"/>
                      <a:pt x="138" y="174"/>
                      <a:pt x="133" y="174"/>
                    </a:cubicBezTo>
                    <a:cubicBezTo>
                      <a:pt x="133" y="174"/>
                      <a:pt x="133" y="174"/>
                      <a:pt x="133" y="174"/>
                    </a:cubicBezTo>
                    <a:cubicBezTo>
                      <a:pt x="133" y="174"/>
                      <a:pt x="133" y="174"/>
                      <a:pt x="133" y="174"/>
                    </a:cubicBezTo>
                    <a:cubicBezTo>
                      <a:pt x="133" y="174"/>
                      <a:pt x="133" y="174"/>
                      <a:pt x="133" y="174"/>
                    </a:cubicBezTo>
                    <a:cubicBezTo>
                      <a:pt x="133" y="174"/>
                      <a:pt x="133" y="174"/>
                      <a:pt x="133" y="174"/>
                    </a:cubicBezTo>
                    <a:cubicBezTo>
                      <a:pt x="133" y="174"/>
                      <a:pt x="133" y="174"/>
                      <a:pt x="132" y="174"/>
                    </a:cubicBezTo>
                    <a:cubicBezTo>
                      <a:pt x="132" y="174"/>
                      <a:pt x="132" y="174"/>
                      <a:pt x="132" y="174"/>
                    </a:cubicBezTo>
                    <a:cubicBezTo>
                      <a:pt x="132" y="174"/>
                      <a:pt x="132" y="174"/>
                      <a:pt x="132" y="174"/>
                    </a:cubicBezTo>
                    <a:cubicBezTo>
                      <a:pt x="132" y="174"/>
                      <a:pt x="132" y="174"/>
                      <a:pt x="132" y="174"/>
                    </a:cubicBezTo>
                    <a:cubicBezTo>
                      <a:pt x="129" y="174"/>
                      <a:pt x="126" y="174"/>
                      <a:pt x="123" y="174"/>
                    </a:cubicBezTo>
                    <a:cubicBezTo>
                      <a:pt x="121" y="174"/>
                      <a:pt x="118" y="174"/>
                      <a:pt x="116" y="174"/>
                    </a:cubicBezTo>
                    <a:cubicBezTo>
                      <a:pt x="116" y="174"/>
                      <a:pt x="116" y="174"/>
                      <a:pt x="116" y="174"/>
                    </a:cubicBezTo>
                    <a:cubicBezTo>
                      <a:pt x="116" y="174"/>
                      <a:pt x="116" y="174"/>
                      <a:pt x="116" y="174"/>
                    </a:cubicBezTo>
                    <a:cubicBezTo>
                      <a:pt x="114" y="174"/>
                      <a:pt x="113" y="174"/>
                      <a:pt x="112" y="174"/>
                    </a:cubicBezTo>
                    <a:cubicBezTo>
                      <a:pt x="112" y="174"/>
                      <a:pt x="112" y="174"/>
                      <a:pt x="112" y="174"/>
                    </a:cubicBezTo>
                    <a:cubicBezTo>
                      <a:pt x="112" y="174"/>
                      <a:pt x="112" y="174"/>
                      <a:pt x="112" y="174"/>
                    </a:cubicBezTo>
                    <a:cubicBezTo>
                      <a:pt x="104" y="174"/>
                      <a:pt x="98" y="178"/>
                      <a:pt x="96" y="186"/>
                    </a:cubicBezTo>
                    <a:cubicBezTo>
                      <a:pt x="95" y="188"/>
                      <a:pt x="95" y="191"/>
                      <a:pt x="95" y="193"/>
                    </a:cubicBezTo>
                    <a:cubicBezTo>
                      <a:pt x="95" y="198"/>
                      <a:pt x="96" y="203"/>
                      <a:pt x="101" y="204"/>
                    </a:cubicBezTo>
                    <a:cubicBezTo>
                      <a:pt x="104" y="206"/>
                      <a:pt x="106" y="207"/>
                      <a:pt x="106" y="209"/>
                    </a:cubicBezTo>
                    <a:cubicBezTo>
                      <a:pt x="106" y="209"/>
                      <a:pt x="106" y="210"/>
                      <a:pt x="106" y="210"/>
                    </a:cubicBezTo>
                    <a:cubicBezTo>
                      <a:pt x="105" y="211"/>
                      <a:pt x="105" y="211"/>
                      <a:pt x="105" y="211"/>
                    </a:cubicBezTo>
                    <a:cubicBezTo>
                      <a:pt x="105" y="212"/>
                      <a:pt x="104" y="213"/>
                      <a:pt x="104" y="214"/>
                    </a:cubicBezTo>
                    <a:cubicBezTo>
                      <a:pt x="104" y="214"/>
                      <a:pt x="104" y="214"/>
                      <a:pt x="104" y="215"/>
                    </a:cubicBezTo>
                    <a:cubicBezTo>
                      <a:pt x="104" y="216"/>
                      <a:pt x="104" y="216"/>
                      <a:pt x="105" y="217"/>
                    </a:cubicBezTo>
                    <a:cubicBezTo>
                      <a:pt x="107" y="218"/>
                      <a:pt x="110" y="219"/>
                      <a:pt x="111" y="221"/>
                    </a:cubicBezTo>
                    <a:cubicBezTo>
                      <a:pt x="111" y="221"/>
                      <a:pt x="111" y="221"/>
                      <a:pt x="111" y="221"/>
                    </a:cubicBezTo>
                    <a:cubicBezTo>
                      <a:pt x="111" y="222"/>
                      <a:pt x="112" y="222"/>
                      <a:pt x="112" y="222"/>
                    </a:cubicBezTo>
                    <a:cubicBezTo>
                      <a:pt x="112" y="222"/>
                      <a:pt x="112" y="223"/>
                      <a:pt x="112" y="223"/>
                    </a:cubicBezTo>
                    <a:cubicBezTo>
                      <a:pt x="112" y="225"/>
                      <a:pt x="110" y="227"/>
                      <a:pt x="110" y="229"/>
                    </a:cubicBezTo>
                    <a:cubicBezTo>
                      <a:pt x="110" y="230"/>
                      <a:pt x="110" y="231"/>
                      <a:pt x="111" y="231"/>
                    </a:cubicBezTo>
                    <a:cubicBezTo>
                      <a:pt x="111" y="231"/>
                      <a:pt x="111" y="231"/>
                      <a:pt x="111" y="231"/>
                    </a:cubicBezTo>
                    <a:cubicBezTo>
                      <a:pt x="111" y="231"/>
                      <a:pt x="111" y="231"/>
                      <a:pt x="111" y="231"/>
                    </a:cubicBezTo>
                    <a:cubicBezTo>
                      <a:pt x="112" y="232"/>
                      <a:pt x="113" y="232"/>
                      <a:pt x="114" y="232"/>
                    </a:cubicBezTo>
                    <a:cubicBezTo>
                      <a:pt x="115" y="232"/>
                      <a:pt x="115" y="232"/>
                      <a:pt x="115" y="232"/>
                    </a:cubicBezTo>
                    <a:cubicBezTo>
                      <a:pt x="115" y="232"/>
                      <a:pt x="115" y="232"/>
                      <a:pt x="115" y="232"/>
                    </a:cubicBezTo>
                    <a:cubicBezTo>
                      <a:pt x="115" y="232"/>
                      <a:pt x="116" y="232"/>
                      <a:pt x="116" y="232"/>
                    </a:cubicBezTo>
                    <a:cubicBezTo>
                      <a:pt x="116" y="232"/>
                      <a:pt x="116" y="232"/>
                      <a:pt x="116" y="232"/>
                    </a:cubicBezTo>
                    <a:cubicBezTo>
                      <a:pt x="116" y="232"/>
                      <a:pt x="116" y="232"/>
                      <a:pt x="116" y="232"/>
                    </a:cubicBezTo>
                    <a:cubicBezTo>
                      <a:pt x="116" y="231"/>
                      <a:pt x="115" y="227"/>
                      <a:pt x="115" y="225"/>
                    </a:cubicBezTo>
                    <a:cubicBezTo>
                      <a:pt x="115" y="225"/>
                      <a:pt x="115" y="225"/>
                      <a:pt x="115" y="225"/>
                    </a:cubicBezTo>
                    <a:cubicBezTo>
                      <a:pt x="115" y="224"/>
                      <a:pt x="115" y="224"/>
                      <a:pt x="115" y="224"/>
                    </a:cubicBezTo>
                    <a:cubicBezTo>
                      <a:pt x="116" y="222"/>
                      <a:pt x="120" y="222"/>
                      <a:pt x="122" y="220"/>
                    </a:cubicBezTo>
                    <a:cubicBezTo>
                      <a:pt x="124" y="219"/>
                      <a:pt x="125" y="218"/>
                      <a:pt x="125" y="216"/>
                    </a:cubicBezTo>
                    <a:cubicBezTo>
                      <a:pt x="125" y="216"/>
                      <a:pt x="125" y="215"/>
                      <a:pt x="125" y="215"/>
                    </a:cubicBezTo>
                    <a:cubicBezTo>
                      <a:pt x="125" y="214"/>
                      <a:pt x="125" y="213"/>
                      <a:pt x="124" y="211"/>
                    </a:cubicBezTo>
                    <a:cubicBezTo>
                      <a:pt x="124" y="211"/>
                      <a:pt x="124" y="211"/>
                      <a:pt x="124" y="211"/>
                    </a:cubicBezTo>
                    <a:cubicBezTo>
                      <a:pt x="124" y="211"/>
                      <a:pt x="124" y="211"/>
                      <a:pt x="124" y="211"/>
                    </a:cubicBezTo>
                    <a:cubicBezTo>
                      <a:pt x="123" y="211"/>
                      <a:pt x="123" y="211"/>
                      <a:pt x="123" y="211"/>
                    </a:cubicBezTo>
                    <a:cubicBezTo>
                      <a:pt x="122" y="209"/>
                      <a:pt x="120" y="208"/>
                      <a:pt x="120" y="207"/>
                    </a:cubicBezTo>
                    <a:cubicBezTo>
                      <a:pt x="120" y="206"/>
                      <a:pt x="121" y="205"/>
                      <a:pt x="121" y="205"/>
                    </a:cubicBezTo>
                    <a:cubicBezTo>
                      <a:pt x="123" y="203"/>
                      <a:pt x="130" y="204"/>
                      <a:pt x="130" y="200"/>
                    </a:cubicBezTo>
                    <a:cubicBezTo>
                      <a:pt x="130" y="199"/>
                      <a:pt x="129" y="198"/>
                      <a:pt x="128" y="197"/>
                    </a:cubicBezTo>
                    <a:cubicBezTo>
                      <a:pt x="127" y="195"/>
                      <a:pt x="126" y="194"/>
                      <a:pt x="126" y="192"/>
                    </a:cubicBezTo>
                    <a:cubicBezTo>
                      <a:pt x="124" y="192"/>
                      <a:pt x="122" y="191"/>
                      <a:pt x="120" y="191"/>
                    </a:cubicBezTo>
                    <a:cubicBezTo>
                      <a:pt x="119" y="192"/>
                      <a:pt x="119" y="194"/>
                      <a:pt x="117" y="195"/>
                    </a:cubicBezTo>
                    <a:cubicBezTo>
                      <a:pt x="117" y="195"/>
                      <a:pt x="117" y="195"/>
                      <a:pt x="117" y="195"/>
                    </a:cubicBezTo>
                    <a:cubicBezTo>
                      <a:pt x="117" y="195"/>
                      <a:pt x="117" y="195"/>
                      <a:pt x="117" y="195"/>
                    </a:cubicBezTo>
                    <a:cubicBezTo>
                      <a:pt x="117" y="196"/>
                      <a:pt x="116" y="197"/>
                      <a:pt x="115" y="197"/>
                    </a:cubicBezTo>
                    <a:cubicBezTo>
                      <a:pt x="115" y="197"/>
                      <a:pt x="115" y="197"/>
                      <a:pt x="115" y="197"/>
                    </a:cubicBezTo>
                    <a:cubicBezTo>
                      <a:pt x="115" y="197"/>
                      <a:pt x="115" y="197"/>
                      <a:pt x="115" y="197"/>
                    </a:cubicBezTo>
                    <a:cubicBezTo>
                      <a:pt x="115" y="197"/>
                      <a:pt x="115" y="197"/>
                      <a:pt x="115" y="197"/>
                    </a:cubicBezTo>
                    <a:cubicBezTo>
                      <a:pt x="114" y="197"/>
                      <a:pt x="114" y="197"/>
                      <a:pt x="114" y="197"/>
                    </a:cubicBezTo>
                    <a:cubicBezTo>
                      <a:pt x="114" y="197"/>
                      <a:pt x="114" y="197"/>
                      <a:pt x="114" y="196"/>
                    </a:cubicBezTo>
                    <a:cubicBezTo>
                      <a:pt x="114" y="196"/>
                      <a:pt x="114" y="196"/>
                      <a:pt x="114" y="196"/>
                    </a:cubicBezTo>
                    <a:cubicBezTo>
                      <a:pt x="114" y="196"/>
                      <a:pt x="114" y="196"/>
                      <a:pt x="114" y="196"/>
                    </a:cubicBezTo>
                    <a:cubicBezTo>
                      <a:pt x="114" y="196"/>
                      <a:pt x="114" y="196"/>
                      <a:pt x="114" y="196"/>
                    </a:cubicBezTo>
                    <a:cubicBezTo>
                      <a:pt x="114" y="196"/>
                      <a:pt x="114" y="196"/>
                      <a:pt x="114" y="196"/>
                    </a:cubicBezTo>
                    <a:cubicBezTo>
                      <a:pt x="114" y="196"/>
                      <a:pt x="114" y="196"/>
                      <a:pt x="114" y="196"/>
                    </a:cubicBezTo>
                    <a:cubicBezTo>
                      <a:pt x="114" y="196"/>
                      <a:pt x="114" y="196"/>
                      <a:pt x="114" y="196"/>
                    </a:cubicBezTo>
                    <a:cubicBezTo>
                      <a:pt x="114" y="196"/>
                      <a:pt x="114" y="196"/>
                      <a:pt x="115" y="196"/>
                    </a:cubicBezTo>
                    <a:cubicBezTo>
                      <a:pt x="116" y="196"/>
                      <a:pt x="117" y="194"/>
                      <a:pt x="118" y="193"/>
                    </a:cubicBezTo>
                    <a:cubicBezTo>
                      <a:pt x="118" y="193"/>
                      <a:pt x="118" y="193"/>
                      <a:pt x="118" y="193"/>
                    </a:cubicBezTo>
                    <a:cubicBezTo>
                      <a:pt x="118" y="192"/>
                      <a:pt x="118" y="191"/>
                      <a:pt x="118" y="190"/>
                    </a:cubicBezTo>
                    <a:cubicBezTo>
                      <a:pt x="118" y="190"/>
                      <a:pt x="118" y="190"/>
                      <a:pt x="118" y="190"/>
                    </a:cubicBezTo>
                    <a:cubicBezTo>
                      <a:pt x="117" y="190"/>
                      <a:pt x="117" y="190"/>
                      <a:pt x="117" y="190"/>
                    </a:cubicBezTo>
                    <a:cubicBezTo>
                      <a:pt x="117" y="190"/>
                      <a:pt x="117" y="190"/>
                      <a:pt x="117" y="190"/>
                    </a:cubicBezTo>
                    <a:cubicBezTo>
                      <a:pt x="117" y="190"/>
                      <a:pt x="117" y="190"/>
                      <a:pt x="117" y="190"/>
                    </a:cubicBezTo>
                    <a:cubicBezTo>
                      <a:pt x="115" y="190"/>
                      <a:pt x="114" y="191"/>
                      <a:pt x="112" y="192"/>
                    </a:cubicBezTo>
                    <a:cubicBezTo>
                      <a:pt x="112" y="192"/>
                      <a:pt x="112" y="192"/>
                      <a:pt x="112" y="192"/>
                    </a:cubicBezTo>
                    <a:cubicBezTo>
                      <a:pt x="112" y="193"/>
                      <a:pt x="112" y="193"/>
                      <a:pt x="112" y="193"/>
                    </a:cubicBezTo>
                    <a:cubicBezTo>
                      <a:pt x="112" y="192"/>
                      <a:pt x="112" y="192"/>
                      <a:pt x="112" y="192"/>
                    </a:cubicBezTo>
                    <a:cubicBezTo>
                      <a:pt x="112" y="192"/>
                      <a:pt x="112" y="192"/>
                      <a:pt x="112" y="192"/>
                    </a:cubicBezTo>
                    <a:cubicBezTo>
                      <a:pt x="113" y="189"/>
                      <a:pt x="115"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9" y="188"/>
                      <a:pt x="119" y="188"/>
                      <a:pt x="120" y="188"/>
                    </a:cubicBezTo>
                    <a:cubicBezTo>
                      <a:pt x="120" y="188"/>
                      <a:pt x="120" y="188"/>
                      <a:pt x="120" y="188"/>
                    </a:cubicBezTo>
                    <a:cubicBezTo>
                      <a:pt x="122" y="189"/>
                      <a:pt x="125" y="191"/>
                      <a:pt x="127" y="191"/>
                    </a:cubicBezTo>
                    <a:cubicBezTo>
                      <a:pt x="127" y="191"/>
                      <a:pt x="127" y="191"/>
                      <a:pt x="127" y="192"/>
                    </a:cubicBezTo>
                    <a:cubicBezTo>
                      <a:pt x="127" y="192"/>
                      <a:pt x="128" y="192"/>
                      <a:pt x="128" y="192"/>
                    </a:cubicBezTo>
                    <a:cubicBezTo>
                      <a:pt x="128" y="192"/>
                      <a:pt x="128" y="192"/>
                      <a:pt x="128" y="192"/>
                    </a:cubicBezTo>
                    <a:cubicBezTo>
                      <a:pt x="128" y="192"/>
                      <a:pt x="128" y="192"/>
                      <a:pt x="128" y="192"/>
                    </a:cubicBezTo>
                    <a:cubicBezTo>
                      <a:pt x="128" y="192"/>
                      <a:pt x="128" y="192"/>
                      <a:pt x="128" y="192"/>
                    </a:cubicBezTo>
                    <a:cubicBezTo>
                      <a:pt x="130" y="192"/>
                      <a:pt x="131" y="192"/>
                      <a:pt x="133" y="192"/>
                    </a:cubicBezTo>
                    <a:cubicBezTo>
                      <a:pt x="133" y="192"/>
                      <a:pt x="133" y="192"/>
                      <a:pt x="133" y="192"/>
                    </a:cubicBezTo>
                    <a:cubicBezTo>
                      <a:pt x="133" y="192"/>
                      <a:pt x="133" y="192"/>
                      <a:pt x="133" y="192"/>
                    </a:cubicBezTo>
                    <a:cubicBezTo>
                      <a:pt x="136" y="192"/>
                      <a:pt x="139" y="192"/>
                      <a:pt x="141" y="191"/>
                    </a:cubicBezTo>
                    <a:cubicBezTo>
                      <a:pt x="142" y="190"/>
                      <a:pt x="142" y="190"/>
                      <a:pt x="142" y="190"/>
                    </a:cubicBezTo>
                    <a:cubicBezTo>
                      <a:pt x="142" y="190"/>
                      <a:pt x="142" y="190"/>
                      <a:pt x="142" y="190"/>
                    </a:cubicBezTo>
                    <a:cubicBezTo>
                      <a:pt x="142" y="190"/>
                      <a:pt x="143" y="190"/>
                      <a:pt x="143" y="190"/>
                    </a:cubicBezTo>
                    <a:cubicBezTo>
                      <a:pt x="143" y="190"/>
                      <a:pt x="143" y="190"/>
                      <a:pt x="143" y="190"/>
                    </a:cubicBezTo>
                    <a:cubicBezTo>
                      <a:pt x="143" y="190"/>
                      <a:pt x="143" y="190"/>
                      <a:pt x="143" y="190"/>
                    </a:cubicBezTo>
                    <a:cubicBezTo>
                      <a:pt x="143" y="190"/>
                      <a:pt x="143" y="190"/>
                      <a:pt x="143" y="190"/>
                    </a:cubicBezTo>
                    <a:cubicBezTo>
                      <a:pt x="143" y="190"/>
                      <a:pt x="143" y="190"/>
                      <a:pt x="143" y="190"/>
                    </a:cubicBezTo>
                    <a:cubicBezTo>
                      <a:pt x="144" y="190"/>
                      <a:pt x="144" y="190"/>
                      <a:pt x="144" y="190"/>
                    </a:cubicBezTo>
                    <a:cubicBezTo>
                      <a:pt x="145" y="189"/>
                      <a:pt x="146" y="189"/>
                      <a:pt x="148" y="189"/>
                    </a:cubicBezTo>
                    <a:cubicBezTo>
                      <a:pt x="148" y="189"/>
                      <a:pt x="148" y="189"/>
                      <a:pt x="148" y="189"/>
                    </a:cubicBezTo>
                    <a:cubicBezTo>
                      <a:pt x="148" y="189"/>
                      <a:pt x="148" y="189"/>
                      <a:pt x="148" y="189"/>
                    </a:cubicBezTo>
                    <a:cubicBezTo>
                      <a:pt x="148" y="189"/>
                      <a:pt x="148" y="189"/>
                      <a:pt x="148" y="189"/>
                    </a:cubicBezTo>
                    <a:cubicBezTo>
                      <a:pt x="148" y="189"/>
                      <a:pt x="148" y="189"/>
                      <a:pt x="148" y="189"/>
                    </a:cubicBezTo>
                    <a:cubicBezTo>
                      <a:pt x="150" y="189"/>
                      <a:pt x="152" y="189"/>
                      <a:pt x="154" y="189"/>
                    </a:cubicBezTo>
                    <a:cubicBezTo>
                      <a:pt x="154" y="189"/>
                      <a:pt x="154" y="189"/>
                      <a:pt x="154" y="189"/>
                    </a:cubicBezTo>
                    <a:cubicBezTo>
                      <a:pt x="154" y="189"/>
                      <a:pt x="154" y="190"/>
                      <a:pt x="155" y="190"/>
                    </a:cubicBezTo>
                    <a:cubicBezTo>
                      <a:pt x="155" y="190"/>
                      <a:pt x="155" y="190"/>
                      <a:pt x="155" y="190"/>
                    </a:cubicBezTo>
                    <a:cubicBezTo>
                      <a:pt x="155" y="190"/>
                      <a:pt x="155" y="190"/>
                      <a:pt x="155" y="190"/>
                    </a:cubicBezTo>
                    <a:cubicBezTo>
                      <a:pt x="157" y="190"/>
                      <a:pt x="159" y="190"/>
                      <a:pt x="161" y="190"/>
                    </a:cubicBezTo>
                    <a:cubicBezTo>
                      <a:pt x="161" y="190"/>
                      <a:pt x="161" y="190"/>
                      <a:pt x="162" y="190"/>
                    </a:cubicBezTo>
                    <a:cubicBezTo>
                      <a:pt x="162" y="190"/>
                      <a:pt x="162" y="190"/>
                      <a:pt x="162" y="190"/>
                    </a:cubicBezTo>
                    <a:cubicBezTo>
                      <a:pt x="162" y="190"/>
                      <a:pt x="162" y="190"/>
                      <a:pt x="162" y="190"/>
                    </a:cubicBezTo>
                    <a:cubicBezTo>
                      <a:pt x="162" y="190"/>
                      <a:pt x="162" y="190"/>
                      <a:pt x="162" y="190"/>
                    </a:cubicBezTo>
                    <a:cubicBezTo>
                      <a:pt x="162" y="190"/>
                      <a:pt x="163" y="190"/>
                      <a:pt x="163" y="190"/>
                    </a:cubicBezTo>
                    <a:cubicBezTo>
                      <a:pt x="163" y="190"/>
                      <a:pt x="163" y="190"/>
                      <a:pt x="163" y="190"/>
                    </a:cubicBezTo>
                    <a:cubicBezTo>
                      <a:pt x="173" y="190"/>
                      <a:pt x="185" y="188"/>
                      <a:pt x="193" y="180"/>
                    </a:cubicBezTo>
                    <a:cubicBezTo>
                      <a:pt x="193" y="180"/>
                      <a:pt x="193" y="180"/>
                      <a:pt x="193" y="180"/>
                    </a:cubicBezTo>
                    <a:cubicBezTo>
                      <a:pt x="191" y="180"/>
                      <a:pt x="189" y="180"/>
                      <a:pt x="188" y="180"/>
                    </a:cubicBezTo>
                    <a:cubicBezTo>
                      <a:pt x="188" y="180"/>
                      <a:pt x="188" y="180"/>
                      <a:pt x="188" y="180"/>
                    </a:cubicBezTo>
                    <a:cubicBezTo>
                      <a:pt x="188" y="180"/>
                      <a:pt x="188" y="180"/>
                      <a:pt x="188" y="180"/>
                    </a:cubicBezTo>
                    <a:cubicBezTo>
                      <a:pt x="188" y="180"/>
                      <a:pt x="188" y="180"/>
                      <a:pt x="188" y="180"/>
                    </a:cubicBezTo>
                    <a:cubicBezTo>
                      <a:pt x="189" y="178"/>
                      <a:pt x="193" y="178"/>
                      <a:pt x="195" y="178"/>
                    </a:cubicBezTo>
                    <a:cubicBezTo>
                      <a:pt x="203" y="178"/>
                      <a:pt x="204" y="170"/>
                      <a:pt x="207" y="164"/>
                    </a:cubicBezTo>
                    <a:cubicBezTo>
                      <a:pt x="209" y="162"/>
                      <a:pt x="211" y="161"/>
                      <a:pt x="213" y="160"/>
                    </a:cubicBezTo>
                    <a:cubicBezTo>
                      <a:pt x="226" y="156"/>
                      <a:pt x="221" y="149"/>
                      <a:pt x="224" y="139"/>
                    </a:cubicBezTo>
                    <a:cubicBezTo>
                      <a:pt x="224" y="137"/>
                      <a:pt x="224" y="136"/>
                      <a:pt x="225" y="135"/>
                    </a:cubicBezTo>
                    <a:cubicBezTo>
                      <a:pt x="224" y="136"/>
                      <a:pt x="222" y="137"/>
                      <a:pt x="220" y="139"/>
                    </a:cubicBezTo>
                    <a:cubicBezTo>
                      <a:pt x="220" y="139"/>
                      <a:pt x="220" y="139"/>
                      <a:pt x="220" y="139"/>
                    </a:cubicBezTo>
                    <a:cubicBezTo>
                      <a:pt x="220" y="138"/>
                      <a:pt x="220" y="138"/>
                      <a:pt x="220" y="138"/>
                    </a:cubicBezTo>
                    <a:cubicBezTo>
                      <a:pt x="220" y="138"/>
                      <a:pt x="220" y="138"/>
                      <a:pt x="220" y="138"/>
                    </a:cubicBezTo>
                    <a:cubicBezTo>
                      <a:pt x="220" y="138"/>
                      <a:pt x="220" y="138"/>
                      <a:pt x="220" y="138"/>
                    </a:cubicBezTo>
                    <a:cubicBezTo>
                      <a:pt x="220" y="138"/>
                      <a:pt x="222" y="136"/>
                      <a:pt x="222" y="136"/>
                    </a:cubicBezTo>
                    <a:cubicBezTo>
                      <a:pt x="223" y="135"/>
                      <a:pt x="224" y="134"/>
                      <a:pt x="225" y="133"/>
                    </a:cubicBezTo>
                    <a:cubicBezTo>
                      <a:pt x="226" y="131"/>
                      <a:pt x="228" y="129"/>
                      <a:pt x="229" y="127"/>
                    </a:cubicBezTo>
                    <a:cubicBezTo>
                      <a:pt x="230" y="125"/>
                      <a:pt x="230" y="123"/>
                      <a:pt x="230" y="121"/>
                    </a:cubicBezTo>
                    <a:cubicBezTo>
                      <a:pt x="230" y="117"/>
                      <a:pt x="228" y="113"/>
                      <a:pt x="228" y="109"/>
                    </a:cubicBezTo>
                    <a:cubicBezTo>
                      <a:pt x="228" y="108"/>
                      <a:pt x="228" y="107"/>
                      <a:pt x="228" y="107"/>
                    </a:cubicBezTo>
                    <a:cubicBezTo>
                      <a:pt x="228" y="105"/>
                      <a:pt x="229" y="102"/>
                      <a:pt x="230" y="100"/>
                    </a:cubicBezTo>
                    <a:cubicBezTo>
                      <a:pt x="231" y="98"/>
                      <a:pt x="231" y="95"/>
                      <a:pt x="231" y="93"/>
                    </a:cubicBezTo>
                    <a:cubicBezTo>
                      <a:pt x="231" y="90"/>
                      <a:pt x="230" y="87"/>
                      <a:pt x="229" y="84"/>
                    </a:cubicBezTo>
                    <a:cubicBezTo>
                      <a:pt x="229" y="82"/>
                      <a:pt x="228" y="81"/>
                      <a:pt x="228" y="80"/>
                    </a:cubicBezTo>
                    <a:cubicBezTo>
                      <a:pt x="228" y="78"/>
                      <a:pt x="229" y="77"/>
                      <a:pt x="229" y="74"/>
                    </a:cubicBezTo>
                    <a:cubicBezTo>
                      <a:pt x="230" y="72"/>
                      <a:pt x="231" y="69"/>
                      <a:pt x="231" y="67"/>
                    </a:cubicBezTo>
                    <a:cubicBezTo>
                      <a:pt x="231" y="64"/>
                      <a:pt x="230" y="61"/>
                      <a:pt x="229" y="59"/>
                    </a:cubicBezTo>
                    <a:cubicBezTo>
                      <a:pt x="229" y="58"/>
                      <a:pt x="229" y="58"/>
                      <a:pt x="229" y="58"/>
                    </a:cubicBezTo>
                    <a:cubicBezTo>
                      <a:pt x="228" y="60"/>
                      <a:pt x="227" y="61"/>
                      <a:pt x="227" y="63"/>
                    </a:cubicBezTo>
                    <a:cubicBezTo>
                      <a:pt x="227" y="63"/>
                      <a:pt x="227" y="63"/>
                      <a:pt x="227" y="63"/>
                    </a:cubicBezTo>
                    <a:cubicBezTo>
                      <a:pt x="226" y="63"/>
                      <a:pt x="226" y="62"/>
                      <a:pt x="226" y="61"/>
                    </a:cubicBezTo>
                    <a:cubicBezTo>
                      <a:pt x="226" y="58"/>
                      <a:pt x="227" y="55"/>
                      <a:pt x="228" y="53"/>
                    </a:cubicBezTo>
                    <a:cubicBezTo>
                      <a:pt x="229" y="51"/>
                      <a:pt x="229" y="49"/>
                      <a:pt x="230" y="47"/>
                    </a:cubicBezTo>
                    <a:cubicBezTo>
                      <a:pt x="231" y="45"/>
                      <a:pt x="231" y="43"/>
                      <a:pt x="231" y="42"/>
                    </a:cubicBezTo>
                    <a:cubicBezTo>
                      <a:pt x="231" y="37"/>
                      <a:pt x="228" y="37"/>
                      <a:pt x="227" y="32"/>
                    </a:cubicBezTo>
                    <a:cubicBezTo>
                      <a:pt x="226" y="31"/>
                      <a:pt x="226" y="30"/>
                      <a:pt x="226" y="29"/>
                    </a:cubicBezTo>
                    <a:cubicBezTo>
                      <a:pt x="226" y="26"/>
                      <a:pt x="228" y="23"/>
                      <a:pt x="228" y="19"/>
                    </a:cubicBezTo>
                    <a:cubicBezTo>
                      <a:pt x="228" y="18"/>
                      <a:pt x="227" y="16"/>
                      <a:pt x="226" y="15"/>
                    </a:cubicBezTo>
                    <a:cubicBezTo>
                      <a:pt x="225" y="12"/>
                      <a:pt x="223" y="11"/>
                      <a:pt x="221" y="9"/>
                    </a:cubicBezTo>
                    <a:cubicBezTo>
                      <a:pt x="219" y="9"/>
                      <a:pt x="217" y="8"/>
                      <a:pt x="215" y="5"/>
                    </a:cubicBezTo>
                    <a:cubicBezTo>
                      <a:pt x="215" y="5"/>
                      <a:pt x="215" y="5"/>
                      <a:pt x="215" y="5"/>
                    </a:cubicBezTo>
                    <a:cubicBezTo>
                      <a:pt x="215" y="5"/>
                      <a:pt x="215" y="5"/>
                      <a:pt x="215" y="5"/>
                    </a:cubicBezTo>
                    <a:cubicBezTo>
                      <a:pt x="215" y="5"/>
                      <a:pt x="215" y="5"/>
                      <a:pt x="215" y="5"/>
                    </a:cubicBezTo>
                    <a:cubicBezTo>
                      <a:pt x="213" y="2"/>
                      <a:pt x="210" y="0"/>
                      <a:pt x="206" y="0"/>
                    </a:cubicBezTo>
                    <a:cubicBezTo>
                      <a:pt x="206" y="0"/>
                      <a:pt x="206" y="0"/>
                      <a:pt x="206" y="0"/>
                    </a:cubicBezTo>
                  </a:path>
                </a:pathLst>
              </a:custGeom>
              <a:solidFill>
                <a:srgbClr val="DB50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0" name="Freeform 8657">
                <a:extLst>
                  <a:ext uri="{FF2B5EF4-FFF2-40B4-BE49-F238E27FC236}">
                    <a16:creationId xmlns:a16="http://schemas.microsoft.com/office/drawing/2014/main" id="{5284AB56-7B18-4386-88B7-27B42011C0C1}"/>
                  </a:ext>
                </a:extLst>
              </p:cNvPr>
              <p:cNvSpPr>
                <a:spLocks/>
              </p:cNvSpPr>
              <p:nvPr/>
            </p:nvSpPr>
            <p:spPr bwMode="auto">
              <a:xfrm>
                <a:off x="7505" y="2004"/>
                <a:ext cx="1" cy="3"/>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cubicBezTo>
                      <a:pt x="1" y="2"/>
                      <a:pt x="0" y="1"/>
                      <a:pt x="0" y="0"/>
                    </a:cubicBezTo>
                  </a:path>
                </a:pathLst>
              </a:custGeom>
              <a:solidFill>
                <a:srgbClr val="DB50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1" name="Freeform 8658">
                <a:extLst>
                  <a:ext uri="{FF2B5EF4-FFF2-40B4-BE49-F238E27FC236}">
                    <a16:creationId xmlns:a16="http://schemas.microsoft.com/office/drawing/2014/main" id="{1C449C23-1774-45EB-9857-5041F2818B9E}"/>
                  </a:ext>
                </a:extLst>
              </p:cNvPr>
              <p:cNvSpPr>
                <a:spLocks/>
              </p:cNvSpPr>
              <p:nvPr/>
            </p:nvSpPr>
            <p:spPr bwMode="auto">
              <a:xfrm>
                <a:off x="7622" y="1986"/>
                <a:ext cx="12" cy="18"/>
              </a:xfrm>
              <a:custGeom>
                <a:avLst/>
                <a:gdLst>
                  <a:gd name="T0" fmla="*/ 16 w 16"/>
                  <a:gd name="T1" fmla="*/ 0 h 23"/>
                  <a:gd name="T2" fmla="*/ 10 w 16"/>
                  <a:gd name="T3" fmla="*/ 2 h 23"/>
                  <a:gd name="T4" fmla="*/ 7 w 16"/>
                  <a:gd name="T5" fmla="*/ 10 h 23"/>
                  <a:gd name="T6" fmla="*/ 2 w 16"/>
                  <a:gd name="T7" fmla="*/ 16 h 23"/>
                  <a:gd name="T8" fmla="*/ 0 w 16"/>
                  <a:gd name="T9" fmla="*/ 23 h 23"/>
                  <a:gd name="T10" fmla="*/ 0 w 16"/>
                  <a:gd name="T11" fmla="*/ 23 h 23"/>
                  <a:gd name="T12" fmla="*/ 5 w 16"/>
                  <a:gd name="T13" fmla="*/ 15 h 23"/>
                  <a:gd name="T14" fmla="*/ 8 w 16"/>
                  <a:gd name="T15" fmla="*/ 13 h 23"/>
                  <a:gd name="T16" fmla="*/ 9 w 16"/>
                  <a:gd name="T17" fmla="*/ 8 h 23"/>
                  <a:gd name="T18" fmla="*/ 16 w 16"/>
                  <a:gd name="T19" fmla="*/ 1 h 23"/>
                  <a:gd name="T20" fmla="*/ 16 w 16"/>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23">
                    <a:moveTo>
                      <a:pt x="16" y="0"/>
                    </a:moveTo>
                    <a:cubicBezTo>
                      <a:pt x="14" y="1"/>
                      <a:pt x="11" y="1"/>
                      <a:pt x="10" y="2"/>
                    </a:cubicBezTo>
                    <a:cubicBezTo>
                      <a:pt x="8" y="5"/>
                      <a:pt x="7" y="8"/>
                      <a:pt x="7" y="10"/>
                    </a:cubicBezTo>
                    <a:cubicBezTo>
                      <a:pt x="6" y="13"/>
                      <a:pt x="3" y="14"/>
                      <a:pt x="2" y="16"/>
                    </a:cubicBezTo>
                    <a:cubicBezTo>
                      <a:pt x="0" y="18"/>
                      <a:pt x="0" y="21"/>
                      <a:pt x="0" y="23"/>
                    </a:cubicBezTo>
                    <a:cubicBezTo>
                      <a:pt x="0" y="23"/>
                      <a:pt x="0" y="23"/>
                      <a:pt x="0" y="23"/>
                    </a:cubicBezTo>
                    <a:cubicBezTo>
                      <a:pt x="1" y="21"/>
                      <a:pt x="2" y="16"/>
                      <a:pt x="5" y="15"/>
                    </a:cubicBezTo>
                    <a:cubicBezTo>
                      <a:pt x="6" y="15"/>
                      <a:pt x="7" y="14"/>
                      <a:pt x="8" y="13"/>
                    </a:cubicBezTo>
                    <a:cubicBezTo>
                      <a:pt x="9" y="12"/>
                      <a:pt x="9" y="10"/>
                      <a:pt x="9" y="8"/>
                    </a:cubicBezTo>
                    <a:cubicBezTo>
                      <a:pt x="10" y="4"/>
                      <a:pt x="13" y="3"/>
                      <a:pt x="16" y="1"/>
                    </a:cubicBezTo>
                    <a:cubicBezTo>
                      <a:pt x="16" y="1"/>
                      <a:pt x="16" y="0"/>
                      <a:pt x="16" y="0"/>
                    </a:cubicBezTo>
                  </a:path>
                </a:pathLst>
              </a:custGeom>
              <a:solidFill>
                <a:srgbClr val="BA3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2" name="Freeform 8659">
                <a:extLst>
                  <a:ext uri="{FF2B5EF4-FFF2-40B4-BE49-F238E27FC236}">
                    <a16:creationId xmlns:a16="http://schemas.microsoft.com/office/drawing/2014/main" id="{0552C9A5-441A-45F9-8F95-B7EB3EBA59DE}"/>
                  </a:ext>
                </a:extLst>
              </p:cNvPr>
              <p:cNvSpPr>
                <a:spLocks/>
              </p:cNvSpPr>
              <p:nvPr/>
            </p:nvSpPr>
            <p:spPr bwMode="auto">
              <a:xfrm>
                <a:off x="7494" y="1989"/>
                <a:ext cx="11" cy="15"/>
              </a:xfrm>
              <a:custGeom>
                <a:avLst/>
                <a:gdLst>
                  <a:gd name="T0" fmla="*/ 2 w 15"/>
                  <a:gd name="T1" fmla="*/ 0 h 20"/>
                  <a:gd name="T2" fmla="*/ 0 w 15"/>
                  <a:gd name="T3" fmla="*/ 4 h 20"/>
                  <a:gd name="T4" fmla="*/ 1 w 15"/>
                  <a:gd name="T5" fmla="*/ 6 h 20"/>
                  <a:gd name="T6" fmla="*/ 4 w 15"/>
                  <a:gd name="T7" fmla="*/ 10 h 20"/>
                  <a:gd name="T8" fmla="*/ 6 w 15"/>
                  <a:gd name="T9" fmla="*/ 14 h 20"/>
                  <a:gd name="T10" fmla="*/ 10 w 15"/>
                  <a:gd name="T11" fmla="*/ 17 h 20"/>
                  <a:gd name="T12" fmla="*/ 15 w 15"/>
                  <a:gd name="T13" fmla="*/ 20 h 20"/>
                  <a:gd name="T14" fmla="*/ 10 w 15"/>
                  <a:gd name="T15" fmla="*/ 17 h 20"/>
                  <a:gd name="T16" fmla="*/ 6 w 15"/>
                  <a:gd name="T17" fmla="*/ 14 h 20"/>
                  <a:gd name="T18" fmla="*/ 4 w 15"/>
                  <a:gd name="T19" fmla="*/ 10 h 20"/>
                  <a:gd name="T20" fmla="*/ 1 w 15"/>
                  <a:gd name="T21" fmla="*/ 6 h 20"/>
                  <a:gd name="T22" fmla="*/ 2 w 15"/>
                  <a:gd name="T23" fmla="*/ 0 h 20"/>
                  <a:gd name="T24" fmla="*/ 2 w 15"/>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0">
                    <a:moveTo>
                      <a:pt x="2" y="0"/>
                    </a:moveTo>
                    <a:cubicBezTo>
                      <a:pt x="1" y="1"/>
                      <a:pt x="0" y="3"/>
                      <a:pt x="0" y="4"/>
                    </a:cubicBezTo>
                    <a:cubicBezTo>
                      <a:pt x="0" y="5"/>
                      <a:pt x="1" y="5"/>
                      <a:pt x="1" y="6"/>
                    </a:cubicBezTo>
                    <a:cubicBezTo>
                      <a:pt x="1" y="8"/>
                      <a:pt x="2" y="10"/>
                      <a:pt x="4" y="10"/>
                    </a:cubicBezTo>
                    <a:cubicBezTo>
                      <a:pt x="4" y="12"/>
                      <a:pt x="5" y="13"/>
                      <a:pt x="6" y="14"/>
                    </a:cubicBezTo>
                    <a:cubicBezTo>
                      <a:pt x="7" y="16"/>
                      <a:pt x="9" y="16"/>
                      <a:pt x="10" y="17"/>
                    </a:cubicBezTo>
                    <a:cubicBezTo>
                      <a:pt x="12" y="17"/>
                      <a:pt x="14" y="18"/>
                      <a:pt x="15" y="20"/>
                    </a:cubicBezTo>
                    <a:cubicBezTo>
                      <a:pt x="14" y="18"/>
                      <a:pt x="12" y="17"/>
                      <a:pt x="10" y="17"/>
                    </a:cubicBezTo>
                    <a:cubicBezTo>
                      <a:pt x="9" y="16"/>
                      <a:pt x="7" y="16"/>
                      <a:pt x="6" y="14"/>
                    </a:cubicBezTo>
                    <a:cubicBezTo>
                      <a:pt x="5" y="13"/>
                      <a:pt x="4" y="12"/>
                      <a:pt x="4" y="10"/>
                    </a:cubicBezTo>
                    <a:cubicBezTo>
                      <a:pt x="2" y="10"/>
                      <a:pt x="1" y="8"/>
                      <a:pt x="1" y="6"/>
                    </a:cubicBezTo>
                    <a:cubicBezTo>
                      <a:pt x="0" y="4"/>
                      <a:pt x="1" y="2"/>
                      <a:pt x="2" y="0"/>
                    </a:cubicBezTo>
                    <a:cubicBezTo>
                      <a:pt x="2" y="0"/>
                      <a:pt x="2" y="0"/>
                      <a:pt x="2" y="0"/>
                    </a:cubicBezTo>
                  </a:path>
                </a:pathLst>
              </a:custGeom>
              <a:solidFill>
                <a:srgbClr val="A518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3" name="Freeform 8660">
                <a:extLst>
                  <a:ext uri="{FF2B5EF4-FFF2-40B4-BE49-F238E27FC236}">
                    <a16:creationId xmlns:a16="http://schemas.microsoft.com/office/drawing/2014/main" id="{33D91902-B80B-4762-BD7D-C01B1684082E}"/>
                  </a:ext>
                </a:extLst>
              </p:cNvPr>
              <p:cNvSpPr>
                <a:spLocks/>
              </p:cNvSpPr>
              <p:nvPr/>
            </p:nvSpPr>
            <p:spPr bwMode="auto">
              <a:xfrm>
                <a:off x="7500" y="2005"/>
                <a:ext cx="3" cy="1"/>
              </a:xfrm>
              <a:custGeom>
                <a:avLst/>
                <a:gdLst>
                  <a:gd name="T0" fmla="*/ 2 w 4"/>
                  <a:gd name="T1" fmla="*/ 0 h 1"/>
                  <a:gd name="T2" fmla="*/ 0 w 4"/>
                  <a:gd name="T3" fmla="*/ 1 h 1"/>
                  <a:gd name="T4" fmla="*/ 0 w 4"/>
                  <a:gd name="T5" fmla="*/ 1 h 1"/>
                  <a:gd name="T6" fmla="*/ 2 w 4"/>
                  <a:gd name="T7" fmla="*/ 0 h 1"/>
                  <a:gd name="T8" fmla="*/ 4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1" y="0"/>
                      <a:pt x="0" y="1"/>
                      <a:pt x="0" y="1"/>
                    </a:cubicBezTo>
                    <a:cubicBezTo>
                      <a:pt x="0" y="1"/>
                      <a:pt x="0" y="1"/>
                      <a:pt x="0" y="1"/>
                    </a:cubicBezTo>
                    <a:cubicBezTo>
                      <a:pt x="0" y="1"/>
                      <a:pt x="1" y="0"/>
                      <a:pt x="2" y="0"/>
                    </a:cubicBezTo>
                    <a:cubicBezTo>
                      <a:pt x="3" y="0"/>
                      <a:pt x="3" y="0"/>
                      <a:pt x="4" y="1"/>
                    </a:cubicBezTo>
                    <a:cubicBezTo>
                      <a:pt x="4" y="1"/>
                      <a:pt x="4" y="1"/>
                      <a:pt x="4" y="1"/>
                    </a:cubicBezTo>
                    <a:cubicBezTo>
                      <a:pt x="3" y="0"/>
                      <a:pt x="3" y="0"/>
                      <a:pt x="2" y="0"/>
                    </a:cubicBezTo>
                  </a:path>
                </a:pathLst>
              </a:custGeom>
              <a:solidFill>
                <a:srgbClr val="DB50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4" name="Freeform 8661">
                <a:extLst>
                  <a:ext uri="{FF2B5EF4-FFF2-40B4-BE49-F238E27FC236}">
                    <a16:creationId xmlns:a16="http://schemas.microsoft.com/office/drawing/2014/main" id="{D8E492F8-2D23-4655-9DBF-FC71464E5C22}"/>
                  </a:ext>
                </a:extLst>
              </p:cNvPr>
              <p:cNvSpPr>
                <a:spLocks/>
              </p:cNvSpPr>
              <p:nvPr/>
            </p:nvSpPr>
            <p:spPr bwMode="auto">
              <a:xfrm>
                <a:off x="7506" y="2007"/>
                <a:ext cx="1" cy="0"/>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1"/>
                      <a:pt x="1" y="1"/>
                      <a:pt x="1" y="1"/>
                    </a:cubicBezTo>
                    <a:cubicBezTo>
                      <a:pt x="0" y="1"/>
                      <a:pt x="0" y="0"/>
                      <a:pt x="0" y="0"/>
                    </a:cubicBezTo>
                  </a:path>
                </a:pathLst>
              </a:custGeom>
              <a:solidFill>
                <a:srgbClr val="A518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5" name="Freeform 8662">
                <a:extLst>
                  <a:ext uri="{FF2B5EF4-FFF2-40B4-BE49-F238E27FC236}">
                    <a16:creationId xmlns:a16="http://schemas.microsoft.com/office/drawing/2014/main" id="{550D3066-14EB-40DE-8FC7-D9910EFADD59}"/>
                  </a:ext>
                </a:extLst>
              </p:cNvPr>
              <p:cNvSpPr>
                <a:spLocks/>
              </p:cNvSpPr>
              <p:nvPr/>
            </p:nvSpPr>
            <p:spPr bwMode="auto">
              <a:xfrm>
                <a:off x="7491" y="1984"/>
                <a:ext cx="16" cy="23"/>
              </a:xfrm>
              <a:custGeom>
                <a:avLst/>
                <a:gdLst>
                  <a:gd name="T0" fmla="*/ 10 w 22"/>
                  <a:gd name="T1" fmla="*/ 0 h 31"/>
                  <a:gd name="T2" fmla="*/ 7 w 22"/>
                  <a:gd name="T3" fmla="*/ 21 h 31"/>
                  <a:gd name="T4" fmla="*/ 9 w 22"/>
                  <a:gd name="T5" fmla="*/ 25 h 31"/>
                  <a:gd name="T6" fmla="*/ 12 w 22"/>
                  <a:gd name="T7" fmla="*/ 30 h 31"/>
                  <a:gd name="T8" fmla="*/ 13 w 22"/>
                  <a:gd name="T9" fmla="*/ 29 h 31"/>
                  <a:gd name="T10" fmla="*/ 15 w 22"/>
                  <a:gd name="T11" fmla="*/ 28 h 31"/>
                  <a:gd name="T12" fmla="*/ 17 w 22"/>
                  <a:gd name="T13" fmla="*/ 29 h 31"/>
                  <a:gd name="T14" fmla="*/ 17 w 22"/>
                  <a:gd name="T15" fmla="*/ 29 h 31"/>
                  <a:gd name="T16" fmla="*/ 18 w 22"/>
                  <a:gd name="T17" fmla="*/ 29 h 31"/>
                  <a:gd name="T18" fmla="*/ 22 w 22"/>
                  <a:gd name="T19" fmla="*/ 31 h 31"/>
                  <a:gd name="T20" fmla="*/ 21 w 22"/>
                  <a:gd name="T21" fmla="*/ 30 h 31"/>
                  <a:gd name="T22" fmla="*/ 20 w 22"/>
                  <a:gd name="T23" fmla="*/ 27 h 31"/>
                  <a:gd name="T24" fmla="*/ 15 w 22"/>
                  <a:gd name="T25" fmla="*/ 24 h 31"/>
                  <a:gd name="T26" fmla="*/ 11 w 22"/>
                  <a:gd name="T27" fmla="*/ 21 h 31"/>
                  <a:gd name="T28" fmla="*/ 9 w 22"/>
                  <a:gd name="T29" fmla="*/ 17 h 31"/>
                  <a:gd name="T30" fmla="*/ 6 w 22"/>
                  <a:gd name="T31" fmla="*/ 13 h 31"/>
                  <a:gd name="T32" fmla="*/ 5 w 22"/>
                  <a:gd name="T33" fmla="*/ 11 h 31"/>
                  <a:gd name="T34" fmla="*/ 7 w 22"/>
                  <a:gd name="T35" fmla="*/ 7 h 31"/>
                  <a:gd name="T36" fmla="*/ 10 w 22"/>
                  <a:gd name="T3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31">
                    <a:moveTo>
                      <a:pt x="10" y="0"/>
                    </a:moveTo>
                    <a:cubicBezTo>
                      <a:pt x="1" y="4"/>
                      <a:pt x="0" y="14"/>
                      <a:pt x="7" y="21"/>
                    </a:cubicBezTo>
                    <a:cubicBezTo>
                      <a:pt x="7" y="22"/>
                      <a:pt x="9" y="23"/>
                      <a:pt x="9" y="25"/>
                    </a:cubicBezTo>
                    <a:cubicBezTo>
                      <a:pt x="9" y="29"/>
                      <a:pt x="10" y="30"/>
                      <a:pt x="12" y="30"/>
                    </a:cubicBezTo>
                    <a:cubicBezTo>
                      <a:pt x="12" y="30"/>
                      <a:pt x="12" y="29"/>
                      <a:pt x="13" y="29"/>
                    </a:cubicBezTo>
                    <a:cubicBezTo>
                      <a:pt x="13" y="29"/>
                      <a:pt x="14" y="28"/>
                      <a:pt x="15" y="28"/>
                    </a:cubicBezTo>
                    <a:cubicBezTo>
                      <a:pt x="16" y="28"/>
                      <a:pt x="16" y="28"/>
                      <a:pt x="17" y="29"/>
                    </a:cubicBezTo>
                    <a:cubicBezTo>
                      <a:pt x="17" y="29"/>
                      <a:pt x="17" y="29"/>
                      <a:pt x="17" y="29"/>
                    </a:cubicBezTo>
                    <a:cubicBezTo>
                      <a:pt x="17" y="29"/>
                      <a:pt x="17" y="29"/>
                      <a:pt x="18" y="29"/>
                    </a:cubicBezTo>
                    <a:cubicBezTo>
                      <a:pt x="19" y="29"/>
                      <a:pt x="21" y="30"/>
                      <a:pt x="22" y="31"/>
                    </a:cubicBezTo>
                    <a:cubicBezTo>
                      <a:pt x="21" y="31"/>
                      <a:pt x="21" y="30"/>
                      <a:pt x="21" y="30"/>
                    </a:cubicBezTo>
                    <a:cubicBezTo>
                      <a:pt x="21" y="29"/>
                      <a:pt x="20" y="28"/>
                      <a:pt x="20" y="27"/>
                    </a:cubicBezTo>
                    <a:cubicBezTo>
                      <a:pt x="19" y="25"/>
                      <a:pt x="17" y="24"/>
                      <a:pt x="15" y="24"/>
                    </a:cubicBezTo>
                    <a:cubicBezTo>
                      <a:pt x="14" y="23"/>
                      <a:pt x="12" y="23"/>
                      <a:pt x="11" y="21"/>
                    </a:cubicBezTo>
                    <a:cubicBezTo>
                      <a:pt x="10" y="20"/>
                      <a:pt x="9" y="19"/>
                      <a:pt x="9" y="17"/>
                    </a:cubicBezTo>
                    <a:cubicBezTo>
                      <a:pt x="7" y="17"/>
                      <a:pt x="6" y="15"/>
                      <a:pt x="6" y="13"/>
                    </a:cubicBezTo>
                    <a:cubicBezTo>
                      <a:pt x="6" y="12"/>
                      <a:pt x="5" y="12"/>
                      <a:pt x="5" y="11"/>
                    </a:cubicBezTo>
                    <a:cubicBezTo>
                      <a:pt x="5" y="10"/>
                      <a:pt x="6" y="8"/>
                      <a:pt x="7" y="7"/>
                    </a:cubicBezTo>
                    <a:cubicBezTo>
                      <a:pt x="7" y="5"/>
                      <a:pt x="8" y="2"/>
                      <a:pt x="10" y="0"/>
                    </a:cubicBezTo>
                  </a:path>
                </a:pathLst>
              </a:custGeom>
              <a:solidFill>
                <a:srgbClr val="D640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6" name="Freeform 8663">
                <a:extLst>
                  <a:ext uri="{FF2B5EF4-FFF2-40B4-BE49-F238E27FC236}">
                    <a16:creationId xmlns:a16="http://schemas.microsoft.com/office/drawing/2014/main" id="{96BF38AB-C204-4762-9332-A20FB060EA3F}"/>
                  </a:ext>
                </a:extLst>
              </p:cNvPr>
              <p:cNvSpPr>
                <a:spLocks/>
              </p:cNvSpPr>
              <p:nvPr/>
            </p:nvSpPr>
            <p:spPr bwMode="auto">
              <a:xfrm>
                <a:off x="7622" y="2001"/>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1"/>
                      <a:pt x="0" y="0"/>
                      <a:pt x="0" y="0"/>
                    </a:cubicBezTo>
                  </a:path>
                </a:pathLst>
              </a:custGeom>
              <a:solidFill>
                <a:srgbClr val="A518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7" name="Freeform 8664">
                <a:extLst>
                  <a:ext uri="{FF2B5EF4-FFF2-40B4-BE49-F238E27FC236}">
                    <a16:creationId xmlns:a16="http://schemas.microsoft.com/office/drawing/2014/main" id="{E692E9DF-A639-422E-B26E-E6BE40C640F3}"/>
                  </a:ext>
                </a:extLst>
              </p:cNvPr>
              <p:cNvSpPr>
                <a:spLocks noEditPoints="1"/>
              </p:cNvSpPr>
              <p:nvPr/>
            </p:nvSpPr>
            <p:spPr bwMode="auto">
              <a:xfrm>
                <a:off x="7634" y="1979"/>
                <a:ext cx="4" cy="4"/>
              </a:xfrm>
              <a:custGeom>
                <a:avLst/>
                <a:gdLst>
                  <a:gd name="T0" fmla="*/ 0 w 5"/>
                  <a:gd name="T1" fmla="*/ 5 h 5"/>
                  <a:gd name="T2" fmla="*/ 0 w 5"/>
                  <a:gd name="T3" fmla="*/ 5 h 5"/>
                  <a:gd name="T4" fmla="*/ 0 w 5"/>
                  <a:gd name="T5" fmla="*/ 5 h 5"/>
                  <a:gd name="T6" fmla="*/ 0 w 5"/>
                  <a:gd name="T7" fmla="*/ 5 h 5"/>
                  <a:gd name="T8" fmla="*/ 0 w 5"/>
                  <a:gd name="T9" fmla="*/ 5 h 5"/>
                  <a:gd name="T10" fmla="*/ 1 w 5"/>
                  <a:gd name="T11" fmla="*/ 4 h 5"/>
                  <a:gd name="T12" fmla="*/ 1 w 5"/>
                  <a:gd name="T13" fmla="*/ 5 h 5"/>
                  <a:gd name="T14" fmla="*/ 1 w 5"/>
                  <a:gd name="T15" fmla="*/ 4 h 5"/>
                  <a:gd name="T16" fmla="*/ 1 w 5"/>
                  <a:gd name="T17" fmla="*/ 3 h 5"/>
                  <a:gd name="T18" fmla="*/ 1 w 5"/>
                  <a:gd name="T19" fmla="*/ 3 h 5"/>
                  <a:gd name="T20" fmla="*/ 1 w 5"/>
                  <a:gd name="T21" fmla="*/ 3 h 5"/>
                  <a:gd name="T22" fmla="*/ 1 w 5"/>
                  <a:gd name="T23" fmla="*/ 3 h 5"/>
                  <a:gd name="T24" fmla="*/ 0 w 5"/>
                  <a:gd name="T25" fmla="*/ 3 h 5"/>
                  <a:gd name="T26" fmla="*/ 0 w 5"/>
                  <a:gd name="T27" fmla="*/ 3 h 5"/>
                  <a:gd name="T28" fmla="*/ 0 w 5"/>
                  <a:gd name="T29" fmla="*/ 3 h 5"/>
                  <a:gd name="T30" fmla="*/ 2 w 5"/>
                  <a:gd name="T31" fmla="*/ 3 h 5"/>
                  <a:gd name="T32" fmla="*/ 1 w 5"/>
                  <a:gd name="T33" fmla="*/ 3 h 5"/>
                  <a:gd name="T34" fmla="*/ 2 w 5"/>
                  <a:gd name="T35" fmla="*/ 3 h 5"/>
                  <a:gd name="T36" fmla="*/ 3 w 5"/>
                  <a:gd name="T37" fmla="*/ 3 h 5"/>
                  <a:gd name="T38" fmla="*/ 2 w 5"/>
                  <a:gd name="T39" fmla="*/ 3 h 5"/>
                  <a:gd name="T40" fmla="*/ 3 w 5"/>
                  <a:gd name="T41" fmla="*/ 3 h 5"/>
                  <a:gd name="T42" fmla="*/ 5 w 5"/>
                  <a:gd name="T43" fmla="*/ 0 h 5"/>
                  <a:gd name="T44" fmla="*/ 5 w 5"/>
                  <a:gd name="T45" fmla="*/ 0 h 5"/>
                  <a:gd name="T46" fmla="*/ 5 w 5"/>
                  <a:gd name="T47" fmla="*/ 0 h 5"/>
                  <a:gd name="T48" fmla="*/ 5 w 5"/>
                  <a:gd name="T49" fmla="*/ 0 h 5"/>
                  <a:gd name="T50" fmla="*/ 2 w 5"/>
                  <a:gd name="T51" fmla="*/ 4 h 5"/>
                  <a:gd name="T52" fmla="*/ 1 w 5"/>
                  <a:gd name="T53" fmla="*/ 4 h 5"/>
                  <a:gd name="T54" fmla="*/ 2 w 5"/>
                  <a:gd name="T55" fmla="*/ 4 h 5"/>
                  <a:gd name="T56" fmla="*/ 5 w 5"/>
                  <a:gd name="T57" fmla="*/ 0 h 5"/>
                  <a:gd name="T58" fmla="*/ 5 w 5"/>
                  <a:gd name="T5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5">
                    <a:moveTo>
                      <a:pt x="0" y="5"/>
                    </a:moveTo>
                    <a:cubicBezTo>
                      <a:pt x="0" y="5"/>
                      <a:pt x="0" y="5"/>
                      <a:pt x="0" y="5"/>
                    </a:cubicBezTo>
                    <a:cubicBezTo>
                      <a:pt x="0" y="5"/>
                      <a:pt x="0" y="5"/>
                      <a:pt x="0" y="5"/>
                    </a:cubicBezTo>
                    <a:cubicBezTo>
                      <a:pt x="0" y="5"/>
                      <a:pt x="0" y="5"/>
                      <a:pt x="0" y="5"/>
                    </a:cubicBezTo>
                    <a:cubicBezTo>
                      <a:pt x="0" y="5"/>
                      <a:pt x="0" y="5"/>
                      <a:pt x="0" y="5"/>
                    </a:cubicBezTo>
                    <a:moveTo>
                      <a:pt x="1" y="4"/>
                    </a:moveTo>
                    <a:cubicBezTo>
                      <a:pt x="1" y="5"/>
                      <a:pt x="1" y="5"/>
                      <a:pt x="1" y="5"/>
                    </a:cubicBezTo>
                    <a:cubicBezTo>
                      <a:pt x="1" y="5"/>
                      <a:pt x="1" y="5"/>
                      <a:pt x="1" y="4"/>
                    </a:cubicBezTo>
                    <a:moveTo>
                      <a:pt x="1" y="3"/>
                    </a:moveTo>
                    <a:cubicBezTo>
                      <a:pt x="1" y="3"/>
                      <a:pt x="1" y="3"/>
                      <a:pt x="1" y="3"/>
                    </a:cubicBezTo>
                    <a:cubicBezTo>
                      <a:pt x="1" y="3"/>
                      <a:pt x="1" y="3"/>
                      <a:pt x="1" y="3"/>
                    </a:cubicBezTo>
                    <a:cubicBezTo>
                      <a:pt x="1" y="3"/>
                      <a:pt x="1" y="3"/>
                      <a:pt x="1" y="3"/>
                    </a:cubicBezTo>
                    <a:moveTo>
                      <a:pt x="0" y="3"/>
                    </a:moveTo>
                    <a:cubicBezTo>
                      <a:pt x="0" y="3"/>
                      <a:pt x="0" y="3"/>
                      <a:pt x="0" y="3"/>
                    </a:cubicBezTo>
                    <a:cubicBezTo>
                      <a:pt x="0" y="3"/>
                      <a:pt x="0" y="3"/>
                      <a:pt x="0" y="3"/>
                    </a:cubicBezTo>
                    <a:moveTo>
                      <a:pt x="2" y="3"/>
                    </a:moveTo>
                    <a:cubicBezTo>
                      <a:pt x="2" y="3"/>
                      <a:pt x="1" y="3"/>
                      <a:pt x="1" y="3"/>
                    </a:cubicBezTo>
                    <a:cubicBezTo>
                      <a:pt x="1" y="3"/>
                      <a:pt x="2" y="3"/>
                      <a:pt x="2" y="3"/>
                    </a:cubicBezTo>
                    <a:moveTo>
                      <a:pt x="3" y="3"/>
                    </a:moveTo>
                    <a:cubicBezTo>
                      <a:pt x="3" y="3"/>
                      <a:pt x="3" y="3"/>
                      <a:pt x="2" y="3"/>
                    </a:cubicBezTo>
                    <a:cubicBezTo>
                      <a:pt x="3" y="3"/>
                      <a:pt x="3" y="3"/>
                      <a:pt x="3" y="3"/>
                    </a:cubicBezTo>
                    <a:moveTo>
                      <a:pt x="5" y="0"/>
                    </a:moveTo>
                    <a:cubicBezTo>
                      <a:pt x="5" y="0"/>
                      <a:pt x="5" y="0"/>
                      <a:pt x="5" y="0"/>
                    </a:cubicBezTo>
                    <a:cubicBezTo>
                      <a:pt x="5" y="0"/>
                      <a:pt x="5" y="0"/>
                      <a:pt x="5" y="0"/>
                    </a:cubicBezTo>
                    <a:cubicBezTo>
                      <a:pt x="5" y="0"/>
                      <a:pt x="5" y="0"/>
                      <a:pt x="5" y="0"/>
                    </a:cubicBezTo>
                    <a:cubicBezTo>
                      <a:pt x="4" y="2"/>
                      <a:pt x="4" y="3"/>
                      <a:pt x="2" y="4"/>
                    </a:cubicBezTo>
                    <a:cubicBezTo>
                      <a:pt x="2" y="4"/>
                      <a:pt x="2" y="4"/>
                      <a:pt x="1" y="4"/>
                    </a:cubicBezTo>
                    <a:cubicBezTo>
                      <a:pt x="2" y="4"/>
                      <a:pt x="2" y="4"/>
                      <a:pt x="2" y="4"/>
                    </a:cubicBezTo>
                    <a:cubicBezTo>
                      <a:pt x="4" y="3"/>
                      <a:pt x="4" y="2"/>
                      <a:pt x="5" y="0"/>
                    </a:cubicBezTo>
                    <a:cubicBezTo>
                      <a:pt x="5" y="0"/>
                      <a:pt x="5" y="0"/>
                      <a:pt x="5" y="0"/>
                    </a:cubicBezTo>
                  </a:path>
                </a:pathLst>
              </a:custGeom>
              <a:solidFill>
                <a:srgbClr val="A21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8" name="Freeform 8665">
                <a:extLst>
                  <a:ext uri="{FF2B5EF4-FFF2-40B4-BE49-F238E27FC236}">
                    <a16:creationId xmlns:a16="http://schemas.microsoft.com/office/drawing/2014/main" id="{D6AD5AB9-9113-49F6-9649-C9658B79957F}"/>
                  </a:ext>
                </a:extLst>
              </p:cNvPr>
              <p:cNvSpPr>
                <a:spLocks/>
              </p:cNvSpPr>
              <p:nvPr/>
            </p:nvSpPr>
            <p:spPr bwMode="auto">
              <a:xfrm>
                <a:off x="7622" y="1974"/>
                <a:ext cx="23" cy="33"/>
              </a:xfrm>
              <a:custGeom>
                <a:avLst/>
                <a:gdLst>
                  <a:gd name="T0" fmla="*/ 30 w 30"/>
                  <a:gd name="T1" fmla="*/ 0 h 44"/>
                  <a:gd name="T2" fmla="*/ 19 w 30"/>
                  <a:gd name="T3" fmla="*/ 8 h 44"/>
                  <a:gd name="T4" fmla="*/ 16 w 30"/>
                  <a:gd name="T5" fmla="*/ 6 h 44"/>
                  <a:gd name="T6" fmla="*/ 16 w 30"/>
                  <a:gd name="T7" fmla="*/ 7 h 44"/>
                  <a:gd name="T8" fmla="*/ 16 w 30"/>
                  <a:gd name="T9" fmla="*/ 7 h 44"/>
                  <a:gd name="T10" fmla="*/ 16 w 30"/>
                  <a:gd name="T11" fmla="*/ 8 h 44"/>
                  <a:gd name="T12" fmla="*/ 16 w 30"/>
                  <a:gd name="T13" fmla="*/ 10 h 44"/>
                  <a:gd name="T14" fmla="*/ 16 w 30"/>
                  <a:gd name="T15" fmla="*/ 10 h 44"/>
                  <a:gd name="T16" fmla="*/ 16 w 30"/>
                  <a:gd name="T17" fmla="*/ 10 h 44"/>
                  <a:gd name="T18" fmla="*/ 17 w 30"/>
                  <a:gd name="T19" fmla="*/ 10 h 44"/>
                  <a:gd name="T20" fmla="*/ 17 w 30"/>
                  <a:gd name="T21" fmla="*/ 10 h 44"/>
                  <a:gd name="T22" fmla="*/ 17 w 30"/>
                  <a:gd name="T23" fmla="*/ 10 h 44"/>
                  <a:gd name="T24" fmla="*/ 18 w 30"/>
                  <a:gd name="T25" fmla="*/ 10 h 44"/>
                  <a:gd name="T26" fmla="*/ 18 w 30"/>
                  <a:gd name="T27" fmla="*/ 10 h 44"/>
                  <a:gd name="T28" fmla="*/ 18 w 30"/>
                  <a:gd name="T29" fmla="*/ 10 h 44"/>
                  <a:gd name="T30" fmla="*/ 19 w 30"/>
                  <a:gd name="T31" fmla="*/ 10 h 44"/>
                  <a:gd name="T32" fmla="*/ 21 w 30"/>
                  <a:gd name="T33" fmla="*/ 7 h 44"/>
                  <a:gd name="T34" fmla="*/ 21 w 30"/>
                  <a:gd name="T35" fmla="*/ 7 h 44"/>
                  <a:gd name="T36" fmla="*/ 21 w 30"/>
                  <a:gd name="T37" fmla="*/ 7 h 44"/>
                  <a:gd name="T38" fmla="*/ 21 w 30"/>
                  <a:gd name="T39" fmla="*/ 7 h 44"/>
                  <a:gd name="T40" fmla="*/ 18 w 30"/>
                  <a:gd name="T41" fmla="*/ 11 h 44"/>
                  <a:gd name="T42" fmla="*/ 17 w 30"/>
                  <a:gd name="T43" fmla="*/ 11 h 44"/>
                  <a:gd name="T44" fmla="*/ 17 w 30"/>
                  <a:gd name="T45" fmla="*/ 11 h 44"/>
                  <a:gd name="T46" fmla="*/ 17 w 30"/>
                  <a:gd name="T47" fmla="*/ 12 h 44"/>
                  <a:gd name="T48" fmla="*/ 16 w 30"/>
                  <a:gd name="T49" fmla="*/ 12 h 44"/>
                  <a:gd name="T50" fmla="*/ 16 w 30"/>
                  <a:gd name="T51" fmla="*/ 12 h 44"/>
                  <a:gd name="T52" fmla="*/ 16 w 30"/>
                  <a:gd name="T53" fmla="*/ 12 h 44"/>
                  <a:gd name="T54" fmla="*/ 16 w 30"/>
                  <a:gd name="T55" fmla="*/ 12 h 44"/>
                  <a:gd name="T56" fmla="*/ 16 w 30"/>
                  <a:gd name="T57" fmla="*/ 14 h 44"/>
                  <a:gd name="T58" fmla="*/ 16 w 30"/>
                  <a:gd name="T59" fmla="*/ 15 h 44"/>
                  <a:gd name="T60" fmla="*/ 16 w 30"/>
                  <a:gd name="T61" fmla="*/ 15 h 44"/>
                  <a:gd name="T62" fmla="*/ 15 w 30"/>
                  <a:gd name="T63" fmla="*/ 18 h 44"/>
                  <a:gd name="T64" fmla="*/ 8 w 30"/>
                  <a:gd name="T65" fmla="*/ 25 h 44"/>
                  <a:gd name="T66" fmla="*/ 7 w 30"/>
                  <a:gd name="T67" fmla="*/ 30 h 44"/>
                  <a:gd name="T68" fmla="*/ 4 w 30"/>
                  <a:gd name="T69" fmla="*/ 32 h 44"/>
                  <a:gd name="T70" fmla="*/ 3 w 30"/>
                  <a:gd name="T71" fmla="*/ 33 h 44"/>
                  <a:gd name="T72" fmla="*/ 1 w 30"/>
                  <a:gd name="T73" fmla="*/ 35 h 44"/>
                  <a:gd name="T74" fmla="*/ 0 w 30"/>
                  <a:gd name="T75" fmla="*/ 37 h 44"/>
                  <a:gd name="T76" fmla="*/ 0 w 30"/>
                  <a:gd name="T77" fmla="*/ 38 h 44"/>
                  <a:gd name="T78" fmla="*/ 1 w 30"/>
                  <a:gd name="T79" fmla="*/ 44 h 44"/>
                  <a:gd name="T80" fmla="*/ 3 w 30"/>
                  <a:gd name="T81" fmla="*/ 40 h 44"/>
                  <a:gd name="T82" fmla="*/ 12 w 30"/>
                  <a:gd name="T83" fmla="*/ 25 h 44"/>
                  <a:gd name="T84" fmla="*/ 20 w 30"/>
                  <a:gd name="T85" fmla="*/ 14 h 44"/>
                  <a:gd name="T86" fmla="*/ 26 w 30"/>
                  <a:gd name="T87" fmla="*/ 8 h 44"/>
                  <a:gd name="T88" fmla="*/ 30 w 30"/>
                  <a:gd name="T8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 h="44">
                    <a:moveTo>
                      <a:pt x="30" y="0"/>
                    </a:moveTo>
                    <a:cubicBezTo>
                      <a:pt x="27" y="4"/>
                      <a:pt x="23" y="8"/>
                      <a:pt x="19" y="8"/>
                    </a:cubicBezTo>
                    <a:cubicBezTo>
                      <a:pt x="18" y="8"/>
                      <a:pt x="17" y="7"/>
                      <a:pt x="16" y="6"/>
                    </a:cubicBezTo>
                    <a:cubicBezTo>
                      <a:pt x="16" y="7"/>
                      <a:pt x="16" y="7"/>
                      <a:pt x="16" y="7"/>
                    </a:cubicBezTo>
                    <a:cubicBezTo>
                      <a:pt x="16" y="7"/>
                      <a:pt x="16" y="7"/>
                      <a:pt x="16" y="7"/>
                    </a:cubicBezTo>
                    <a:cubicBezTo>
                      <a:pt x="16" y="7"/>
                      <a:pt x="16" y="8"/>
                      <a:pt x="16" y="8"/>
                    </a:cubicBezTo>
                    <a:cubicBezTo>
                      <a:pt x="16" y="9"/>
                      <a:pt x="16" y="10"/>
                      <a:pt x="16" y="10"/>
                    </a:cubicBezTo>
                    <a:cubicBezTo>
                      <a:pt x="16" y="10"/>
                      <a:pt x="16" y="10"/>
                      <a:pt x="16" y="10"/>
                    </a:cubicBezTo>
                    <a:cubicBezTo>
                      <a:pt x="16" y="10"/>
                      <a:pt x="16" y="10"/>
                      <a:pt x="16" y="10"/>
                    </a:cubicBezTo>
                    <a:cubicBezTo>
                      <a:pt x="16" y="10"/>
                      <a:pt x="17" y="10"/>
                      <a:pt x="17" y="10"/>
                    </a:cubicBezTo>
                    <a:cubicBezTo>
                      <a:pt x="17" y="10"/>
                      <a:pt x="17" y="10"/>
                      <a:pt x="17" y="10"/>
                    </a:cubicBezTo>
                    <a:cubicBezTo>
                      <a:pt x="17" y="10"/>
                      <a:pt x="17" y="10"/>
                      <a:pt x="17" y="10"/>
                    </a:cubicBezTo>
                    <a:cubicBezTo>
                      <a:pt x="17" y="10"/>
                      <a:pt x="18" y="10"/>
                      <a:pt x="18" y="10"/>
                    </a:cubicBezTo>
                    <a:cubicBezTo>
                      <a:pt x="18" y="10"/>
                      <a:pt x="18" y="10"/>
                      <a:pt x="18" y="10"/>
                    </a:cubicBezTo>
                    <a:cubicBezTo>
                      <a:pt x="18" y="10"/>
                      <a:pt x="18" y="10"/>
                      <a:pt x="18" y="10"/>
                    </a:cubicBezTo>
                    <a:cubicBezTo>
                      <a:pt x="19" y="10"/>
                      <a:pt x="19" y="10"/>
                      <a:pt x="19" y="10"/>
                    </a:cubicBezTo>
                    <a:cubicBezTo>
                      <a:pt x="20" y="9"/>
                      <a:pt x="20" y="8"/>
                      <a:pt x="21" y="7"/>
                    </a:cubicBezTo>
                    <a:cubicBezTo>
                      <a:pt x="21" y="7"/>
                      <a:pt x="21" y="7"/>
                      <a:pt x="21" y="7"/>
                    </a:cubicBezTo>
                    <a:cubicBezTo>
                      <a:pt x="21" y="7"/>
                      <a:pt x="21" y="7"/>
                      <a:pt x="21" y="7"/>
                    </a:cubicBezTo>
                    <a:cubicBezTo>
                      <a:pt x="21" y="7"/>
                      <a:pt x="21" y="7"/>
                      <a:pt x="21" y="7"/>
                    </a:cubicBezTo>
                    <a:cubicBezTo>
                      <a:pt x="20" y="9"/>
                      <a:pt x="20" y="10"/>
                      <a:pt x="18" y="11"/>
                    </a:cubicBezTo>
                    <a:cubicBezTo>
                      <a:pt x="18" y="11"/>
                      <a:pt x="18" y="11"/>
                      <a:pt x="17" y="11"/>
                    </a:cubicBezTo>
                    <a:cubicBezTo>
                      <a:pt x="17" y="11"/>
                      <a:pt x="17" y="11"/>
                      <a:pt x="17" y="11"/>
                    </a:cubicBezTo>
                    <a:cubicBezTo>
                      <a:pt x="17" y="12"/>
                      <a:pt x="17" y="12"/>
                      <a:pt x="17" y="12"/>
                    </a:cubicBezTo>
                    <a:cubicBezTo>
                      <a:pt x="17" y="12"/>
                      <a:pt x="17" y="12"/>
                      <a:pt x="16" y="12"/>
                    </a:cubicBezTo>
                    <a:cubicBezTo>
                      <a:pt x="16" y="12"/>
                      <a:pt x="16" y="12"/>
                      <a:pt x="16" y="12"/>
                    </a:cubicBezTo>
                    <a:cubicBezTo>
                      <a:pt x="16" y="12"/>
                      <a:pt x="16" y="12"/>
                      <a:pt x="16" y="12"/>
                    </a:cubicBezTo>
                    <a:cubicBezTo>
                      <a:pt x="16" y="12"/>
                      <a:pt x="16" y="12"/>
                      <a:pt x="16" y="12"/>
                    </a:cubicBezTo>
                    <a:cubicBezTo>
                      <a:pt x="16" y="12"/>
                      <a:pt x="16" y="13"/>
                      <a:pt x="16" y="14"/>
                    </a:cubicBezTo>
                    <a:cubicBezTo>
                      <a:pt x="16" y="14"/>
                      <a:pt x="16" y="14"/>
                      <a:pt x="16" y="15"/>
                    </a:cubicBezTo>
                    <a:cubicBezTo>
                      <a:pt x="16" y="15"/>
                      <a:pt x="16" y="15"/>
                      <a:pt x="16" y="15"/>
                    </a:cubicBezTo>
                    <a:cubicBezTo>
                      <a:pt x="16" y="16"/>
                      <a:pt x="16" y="17"/>
                      <a:pt x="15" y="18"/>
                    </a:cubicBezTo>
                    <a:cubicBezTo>
                      <a:pt x="12" y="20"/>
                      <a:pt x="9" y="21"/>
                      <a:pt x="8" y="25"/>
                    </a:cubicBezTo>
                    <a:cubicBezTo>
                      <a:pt x="8" y="27"/>
                      <a:pt x="8" y="29"/>
                      <a:pt x="7" y="30"/>
                    </a:cubicBezTo>
                    <a:cubicBezTo>
                      <a:pt x="6" y="31"/>
                      <a:pt x="5" y="32"/>
                      <a:pt x="4" y="32"/>
                    </a:cubicBezTo>
                    <a:cubicBezTo>
                      <a:pt x="4" y="32"/>
                      <a:pt x="3" y="33"/>
                      <a:pt x="3" y="33"/>
                    </a:cubicBezTo>
                    <a:cubicBezTo>
                      <a:pt x="2" y="33"/>
                      <a:pt x="1" y="34"/>
                      <a:pt x="1" y="35"/>
                    </a:cubicBezTo>
                    <a:cubicBezTo>
                      <a:pt x="1" y="35"/>
                      <a:pt x="0" y="36"/>
                      <a:pt x="0" y="37"/>
                    </a:cubicBezTo>
                    <a:cubicBezTo>
                      <a:pt x="0" y="37"/>
                      <a:pt x="0" y="38"/>
                      <a:pt x="0" y="38"/>
                    </a:cubicBezTo>
                    <a:cubicBezTo>
                      <a:pt x="0" y="40"/>
                      <a:pt x="1" y="42"/>
                      <a:pt x="1" y="44"/>
                    </a:cubicBezTo>
                    <a:cubicBezTo>
                      <a:pt x="1" y="42"/>
                      <a:pt x="2" y="41"/>
                      <a:pt x="3" y="40"/>
                    </a:cubicBezTo>
                    <a:cubicBezTo>
                      <a:pt x="6" y="36"/>
                      <a:pt x="8" y="28"/>
                      <a:pt x="12" y="25"/>
                    </a:cubicBezTo>
                    <a:cubicBezTo>
                      <a:pt x="17" y="22"/>
                      <a:pt x="17" y="19"/>
                      <a:pt x="20" y="14"/>
                    </a:cubicBezTo>
                    <a:cubicBezTo>
                      <a:pt x="21" y="11"/>
                      <a:pt x="25" y="10"/>
                      <a:pt x="26" y="8"/>
                    </a:cubicBezTo>
                    <a:cubicBezTo>
                      <a:pt x="28" y="5"/>
                      <a:pt x="29" y="3"/>
                      <a:pt x="30" y="0"/>
                    </a:cubicBezTo>
                  </a:path>
                </a:pathLst>
              </a:custGeom>
              <a:solidFill>
                <a:srgbClr val="D640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9" name="Freeform 8666">
                <a:extLst>
                  <a:ext uri="{FF2B5EF4-FFF2-40B4-BE49-F238E27FC236}">
                    <a16:creationId xmlns:a16="http://schemas.microsoft.com/office/drawing/2014/main" id="{3FD78D9C-D6C4-40F3-9E7B-6D4260836651}"/>
                  </a:ext>
                </a:extLst>
              </p:cNvPr>
              <p:cNvSpPr>
                <a:spLocks noEditPoints="1"/>
              </p:cNvSpPr>
              <p:nvPr/>
            </p:nvSpPr>
            <p:spPr bwMode="auto">
              <a:xfrm>
                <a:off x="7622" y="1987"/>
                <a:ext cx="12" cy="14"/>
              </a:xfrm>
              <a:custGeom>
                <a:avLst/>
                <a:gdLst>
                  <a:gd name="T0" fmla="*/ 1 w 15"/>
                  <a:gd name="T1" fmla="*/ 17 h 19"/>
                  <a:gd name="T2" fmla="*/ 0 w 15"/>
                  <a:gd name="T3" fmla="*/ 19 h 19"/>
                  <a:gd name="T4" fmla="*/ 0 w 15"/>
                  <a:gd name="T5" fmla="*/ 19 h 19"/>
                  <a:gd name="T6" fmla="*/ 0 w 15"/>
                  <a:gd name="T7" fmla="*/ 19 h 19"/>
                  <a:gd name="T8" fmla="*/ 0 w 15"/>
                  <a:gd name="T9" fmla="*/ 19 h 19"/>
                  <a:gd name="T10" fmla="*/ 1 w 15"/>
                  <a:gd name="T11" fmla="*/ 17 h 19"/>
                  <a:gd name="T12" fmla="*/ 1 w 15"/>
                  <a:gd name="T13" fmla="*/ 17 h 19"/>
                  <a:gd name="T14" fmla="*/ 15 w 15"/>
                  <a:gd name="T15" fmla="*/ 0 h 19"/>
                  <a:gd name="T16" fmla="*/ 11 w 15"/>
                  <a:gd name="T17" fmla="*/ 2 h 19"/>
                  <a:gd name="T18" fmla="*/ 8 w 15"/>
                  <a:gd name="T19" fmla="*/ 5 h 19"/>
                  <a:gd name="T20" fmla="*/ 7 w 15"/>
                  <a:gd name="T21" fmla="*/ 10 h 19"/>
                  <a:gd name="T22" fmla="*/ 5 w 15"/>
                  <a:gd name="T23" fmla="*/ 12 h 19"/>
                  <a:gd name="T24" fmla="*/ 5 w 15"/>
                  <a:gd name="T25" fmla="*/ 12 h 19"/>
                  <a:gd name="T26" fmla="*/ 4 w 15"/>
                  <a:gd name="T27" fmla="*/ 14 h 19"/>
                  <a:gd name="T28" fmla="*/ 4 w 15"/>
                  <a:gd name="T29" fmla="*/ 14 h 19"/>
                  <a:gd name="T30" fmla="*/ 7 w 15"/>
                  <a:gd name="T31" fmla="*/ 12 h 19"/>
                  <a:gd name="T32" fmla="*/ 8 w 15"/>
                  <a:gd name="T33" fmla="*/ 7 h 19"/>
                  <a:gd name="T34" fmla="*/ 15 w 15"/>
                  <a:gd name="T35" fmla="*/ 0 h 19"/>
                  <a:gd name="T36" fmla="*/ 15 w 15"/>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19">
                    <a:moveTo>
                      <a:pt x="1" y="17"/>
                    </a:moveTo>
                    <a:cubicBezTo>
                      <a:pt x="1" y="17"/>
                      <a:pt x="0" y="18"/>
                      <a:pt x="0" y="19"/>
                    </a:cubicBezTo>
                    <a:cubicBezTo>
                      <a:pt x="0" y="19"/>
                      <a:pt x="0" y="19"/>
                      <a:pt x="0" y="19"/>
                    </a:cubicBezTo>
                    <a:cubicBezTo>
                      <a:pt x="0" y="19"/>
                      <a:pt x="0" y="19"/>
                      <a:pt x="0" y="19"/>
                    </a:cubicBezTo>
                    <a:cubicBezTo>
                      <a:pt x="0" y="19"/>
                      <a:pt x="0" y="19"/>
                      <a:pt x="0" y="19"/>
                    </a:cubicBezTo>
                    <a:cubicBezTo>
                      <a:pt x="0" y="18"/>
                      <a:pt x="1" y="17"/>
                      <a:pt x="1" y="17"/>
                    </a:cubicBezTo>
                    <a:cubicBezTo>
                      <a:pt x="1" y="17"/>
                      <a:pt x="1" y="17"/>
                      <a:pt x="1" y="17"/>
                    </a:cubicBezTo>
                    <a:moveTo>
                      <a:pt x="15" y="0"/>
                    </a:moveTo>
                    <a:cubicBezTo>
                      <a:pt x="13" y="1"/>
                      <a:pt x="12" y="1"/>
                      <a:pt x="11" y="2"/>
                    </a:cubicBezTo>
                    <a:cubicBezTo>
                      <a:pt x="10" y="2"/>
                      <a:pt x="9" y="3"/>
                      <a:pt x="8" y="5"/>
                    </a:cubicBezTo>
                    <a:cubicBezTo>
                      <a:pt x="8" y="6"/>
                      <a:pt x="7" y="8"/>
                      <a:pt x="7" y="10"/>
                    </a:cubicBezTo>
                    <a:cubicBezTo>
                      <a:pt x="6" y="11"/>
                      <a:pt x="6" y="12"/>
                      <a:pt x="5" y="12"/>
                    </a:cubicBezTo>
                    <a:cubicBezTo>
                      <a:pt x="5" y="12"/>
                      <a:pt x="5" y="12"/>
                      <a:pt x="5" y="12"/>
                    </a:cubicBezTo>
                    <a:cubicBezTo>
                      <a:pt x="5" y="13"/>
                      <a:pt x="4" y="13"/>
                      <a:pt x="4" y="14"/>
                    </a:cubicBezTo>
                    <a:cubicBezTo>
                      <a:pt x="4" y="14"/>
                      <a:pt x="4" y="14"/>
                      <a:pt x="4" y="14"/>
                    </a:cubicBezTo>
                    <a:cubicBezTo>
                      <a:pt x="5" y="14"/>
                      <a:pt x="6" y="13"/>
                      <a:pt x="7" y="12"/>
                    </a:cubicBezTo>
                    <a:cubicBezTo>
                      <a:pt x="8" y="11"/>
                      <a:pt x="8" y="9"/>
                      <a:pt x="8" y="7"/>
                    </a:cubicBezTo>
                    <a:cubicBezTo>
                      <a:pt x="9" y="3"/>
                      <a:pt x="12" y="2"/>
                      <a:pt x="15" y="0"/>
                    </a:cubicBezTo>
                    <a:cubicBezTo>
                      <a:pt x="15" y="0"/>
                      <a:pt x="15" y="0"/>
                      <a:pt x="15" y="0"/>
                    </a:cubicBezTo>
                  </a:path>
                </a:pathLst>
              </a:custGeom>
              <a:solidFill>
                <a:srgbClr val="B52F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0" name="Freeform 8667">
                <a:extLst>
                  <a:ext uri="{FF2B5EF4-FFF2-40B4-BE49-F238E27FC236}">
                    <a16:creationId xmlns:a16="http://schemas.microsoft.com/office/drawing/2014/main" id="{975F140A-3A8F-40A7-8ABE-BEC5CD3F51D8}"/>
                  </a:ext>
                </a:extLst>
              </p:cNvPr>
              <p:cNvSpPr>
                <a:spLocks/>
              </p:cNvSpPr>
              <p:nvPr/>
            </p:nvSpPr>
            <p:spPr bwMode="auto">
              <a:xfrm>
                <a:off x="7482" y="2001"/>
                <a:ext cx="7" cy="12"/>
              </a:xfrm>
              <a:custGeom>
                <a:avLst/>
                <a:gdLst>
                  <a:gd name="T0" fmla="*/ 10 w 10"/>
                  <a:gd name="T1" fmla="*/ 0 h 16"/>
                  <a:gd name="T2" fmla="*/ 3 w 10"/>
                  <a:gd name="T3" fmla="*/ 16 h 16"/>
                  <a:gd name="T4" fmla="*/ 4 w 10"/>
                  <a:gd name="T5" fmla="*/ 16 h 16"/>
                  <a:gd name="T6" fmla="*/ 10 w 10"/>
                  <a:gd name="T7" fmla="*/ 0 h 16"/>
                  <a:gd name="T8" fmla="*/ 10 w 10"/>
                  <a:gd name="T9" fmla="*/ 0 h 16"/>
                </a:gdLst>
                <a:ahLst/>
                <a:cxnLst>
                  <a:cxn ang="0">
                    <a:pos x="T0" y="T1"/>
                  </a:cxn>
                  <a:cxn ang="0">
                    <a:pos x="T2" y="T3"/>
                  </a:cxn>
                  <a:cxn ang="0">
                    <a:pos x="T4" y="T5"/>
                  </a:cxn>
                  <a:cxn ang="0">
                    <a:pos x="T6" y="T7"/>
                  </a:cxn>
                  <a:cxn ang="0">
                    <a:pos x="T8" y="T9"/>
                  </a:cxn>
                </a:cxnLst>
                <a:rect l="0" t="0" r="r" b="b"/>
                <a:pathLst>
                  <a:path w="10" h="16">
                    <a:moveTo>
                      <a:pt x="10" y="0"/>
                    </a:moveTo>
                    <a:cubicBezTo>
                      <a:pt x="4" y="3"/>
                      <a:pt x="0" y="9"/>
                      <a:pt x="3" y="16"/>
                    </a:cubicBezTo>
                    <a:cubicBezTo>
                      <a:pt x="4" y="16"/>
                      <a:pt x="4" y="16"/>
                      <a:pt x="4" y="16"/>
                    </a:cubicBezTo>
                    <a:cubicBezTo>
                      <a:pt x="3" y="10"/>
                      <a:pt x="5" y="4"/>
                      <a:pt x="10" y="0"/>
                    </a:cubicBezTo>
                    <a:cubicBezTo>
                      <a:pt x="10" y="0"/>
                      <a:pt x="10" y="0"/>
                      <a:pt x="10"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1" name="Freeform 8668">
                <a:extLst>
                  <a:ext uri="{FF2B5EF4-FFF2-40B4-BE49-F238E27FC236}">
                    <a16:creationId xmlns:a16="http://schemas.microsoft.com/office/drawing/2014/main" id="{D91B9771-0B47-49D0-85B0-4F8193233018}"/>
                  </a:ext>
                </a:extLst>
              </p:cNvPr>
              <p:cNvSpPr>
                <a:spLocks/>
              </p:cNvSpPr>
              <p:nvPr/>
            </p:nvSpPr>
            <p:spPr bwMode="auto">
              <a:xfrm>
                <a:off x="7479" y="2026"/>
                <a:ext cx="4" cy="11"/>
              </a:xfrm>
              <a:custGeom>
                <a:avLst/>
                <a:gdLst>
                  <a:gd name="T0" fmla="*/ 5 w 5"/>
                  <a:gd name="T1" fmla="*/ 0 h 15"/>
                  <a:gd name="T2" fmla="*/ 4 w 5"/>
                  <a:gd name="T3" fmla="*/ 15 h 15"/>
                  <a:gd name="T4" fmla="*/ 4 w 5"/>
                  <a:gd name="T5" fmla="*/ 15 h 15"/>
                  <a:gd name="T6" fmla="*/ 5 w 5"/>
                  <a:gd name="T7" fmla="*/ 0 h 15"/>
                  <a:gd name="T8" fmla="*/ 5 w 5"/>
                  <a:gd name="T9" fmla="*/ 0 h 15"/>
                </a:gdLst>
                <a:ahLst/>
                <a:cxnLst>
                  <a:cxn ang="0">
                    <a:pos x="T0" y="T1"/>
                  </a:cxn>
                  <a:cxn ang="0">
                    <a:pos x="T2" y="T3"/>
                  </a:cxn>
                  <a:cxn ang="0">
                    <a:pos x="T4" y="T5"/>
                  </a:cxn>
                  <a:cxn ang="0">
                    <a:pos x="T6" y="T7"/>
                  </a:cxn>
                  <a:cxn ang="0">
                    <a:pos x="T8" y="T9"/>
                  </a:cxn>
                </a:cxnLst>
                <a:rect l="0" t="0" r="r" b="b"/>
                <a:pathLst>
                  <a:path w="5" h="15">
                    <a:moveTo>
                      <a:pt x="5" y="0"/>
                    </a:moveTo>
                    <a:cubicBezTo>
                      <a:pt x="2" y="5"/>
                      <a:pt x="0" y="10"/>
                      <a:pt x="4" y="15"/>
                    </a:cubicBezTo>
                    <a:cubicBezTo>
                      <a:pt x="4" y="15"/>
                      <a:pt x="4" y="15"/>
                      <a:pt x="4" y="15"/>
                    </a:cubicBezTo>
                    <a:cubicBezTo>
                      <a:pt x="3" y="10"/>
                      <a:pt x="3" y="5"/>
                      <a:pt x="5" y="0"/>
                    </a:cubicBezTo>
                    <a:cubicBezTo>
                      <a:pt x="5" y="0"/>
                      <a:pt x="5" y="0"/>
                      <a:pt x="5"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2" name="Freeform 8669">
                <a:extLst>
                  <a:ext uri="{FF2B5EF4-FFF2-40B4-BE49-F238E27FC236}">
                    <a16:creationId xmlns:a16="http://schemas.microsoft.com/office/drawing/2014/main" id="{ABCDC5A7-8DFE-483B-ABC3-36CBBFD54B88}"/>
                  </a:ext>
                </a:extLst>
              </p:cNvPr>
              <p:cNvSpPr>
                <a:spLocks/>
              </p:cNvSpPr>
              <p:nvPr/>
            </p:nvSpPr>
            <p:spPr bwMode="auto">
              <a:xfrm>
                <a:off x="7484" y="2049"/>
                <a:ext cx="4" cy="9"/>
              </a:xfrm>
              <a:custGeom>
                <a:avLst/>
                <a:gdLst>
                  <a:gd name="T0" fmla="*/ 1 w 5"/>
                  <a:gd name="T1" fmla="*/ 0 h 12"/>
                  <a:gd name="T2" fmla="*/ 1 w 5"/>
                  <a:gd name="T3" fmla="*/ 0 h 12"/>
                  <a:gd name="T4" fmla="*/ 1 w 5"/>
                  <a:gd name="T5" fmla="*/ 8 h 12"/>
                  <a:gd name="T6" fmla="*/ 5 w 5"/>
                  <a:gd name="T7" fmla="*/ 12 h 12"/>
                  <a:gd name="T8" fmla="*/ 5 w 5"/>
                  <a:gd name="T9" fmla="*/ 12 h 12"/>
                  <a:gd name="T10" fmla="*/ 1 w 5"/>
                  <a:gd name="T11" fmla="*/ 0 h 12"/>
                </a:gdLst>
                <a:ahLst/>
                <a:cxnLst>
                  <a:cxn ang="0">
                    <a:pos x="T0" y="T1"/>
                  </a:cxn>
                  <a:cxn ang="0">
                    <a:pos x="T2" y="T3"/>
                  </a:cxn>
                  <a:cxn ang="0">
                    <a:pos x="T4" y="T5"/>
                  </a:cxn>
                  <a:cxn ang="0">
                    <a:pos x="T6" y="T7"/>
                  </a:cxn>
                  <a:cxn ang="0">
                    <a:pos x="T8" y="T9"/>
                  </a:cxn>
                  <a:cxn ang="0">
                    <a:pos x="T10" y="T11"/>
                  </a:cxn>
                </a:cxnLst>
                <a:rect l="0" t="0" r="r" b="b"/>
                <a:pathLst>
                  <a:path w="5" h="12">
                    <a:moveTo>
                      <a:pt x="1" y="0"/>
                    </a:moveTo>
                    <a:cubicBezTo>
                      <a:pt x="1" y="0"/>
                      <a:pt x="1" y="0"/>
                      <a:pt x="1" y="0"/>
                    </a:cubicBezTo>
                    <a:cubicBezTo>
                      <a:pt x="0" y="3"/>
                      <a:pt x="0" y="5"/>
                      <a:pt x="1" y="8"/>
                    </a:cubicBezTo>
                    <a:cubicBezTo>
                      <a:pt x="1" y="10"/>
                      <a:pt x="3" y="11"/>
                      <a:pt x="5" y="12"/>
                    </a:cubicBezTo>
                    <a:cubicBezTo>
                      <a:pt x="5" y="12"/>
                      <a:pt x="5" y="12"/>
                      <a:pt x="5" y="12"/>
                    </a:cubicBezTo>
                    <a:cubicBezTo>
                      <a:pt x="3" y="8"/>
                      <a:pt x="0" y="5"/>
                      <a:pt x="1"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3" name="Freeform 8670">
                <a:extLst>
                  <a:ext uri="{FF2B5EF4-FFF2-40B4-BE49-F238E27FC236}">
                    <a16:creationId xmlns:a16="http://schemas.microsoft.com/office/drawing/2014/main" id="{1CF2F49C-A111-4B8E-9CD6-31C4A628300C}"/>
                  </a:ext>
                </a:extLst>
              </p:cNvPr>
              <p:cNvSpPr>
                <a:spLocks/>
              </p:cNvSpPr>
              <p:nvPr/>
            </p:nvSpPr>
            <p:spPr bwMode="auto">
              <a:xfrm>
                <a:off x="7501" y="1990"/>
                <a:ext cx="2" cy="8"/>
              </a:xfrm>
              <a:custGeom>
                <a:avLst/>
                <a:gdLst>
                  <a:gd name="T0" fmla="*/ 1 w 3"/>
                  <a:gd name="T1" fmla="*/ 0 h 10"/>
                  <a:gd name="T2" fmla="*/ 1 w 3"/>
                  <a:gd name="T3" fmla="*/ 0 h 10"/>
                  <a:gd name="T4" fmla="*/ 0 w 3"/>
                  <a:gd name="T5" fmla="*/ 3 h 10"/>
                  <a:gd name="T6" fmla="*/ 0 w 3"/>
                  <a:gd name="T7" fmla="*/ 6 h 10"/>
                  <a:gd name="T8" fmla="*/ 3 w 3"/>
                  <a:gd name="T9" fmla="*/ 10 h 10"/>
                  <a:gd name="T10" fmla="*/ 3 w 3"/>
                  <a:gd name="T11" fmla="*/ 9 h 10"/>
                  <a:gd name="T12" fmla="*/ 1 w 3"/>
                  <a:gd name="T13" fmla="*/ 5 h 10"/>
                  <a:gd name="T14" fmla="*/ 1 w 3"/>
                  <a:gd name="T15" fmla="*/ 2 h 10"/>
                  <a:gd name="T16" fmla="*/ 1 w 3"/>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0">
                    <a:moveTo>
                      <a:pt x="1" y="0"/>
                    </a:moveTo>
                    <a:cubicBezTo>
                      <a:pt x="1" y="0"/>
                      <a:pt x="1" y="0"/>
                      <a:pt x="1" y="0"/>
                    </a:cubicBezTo>
                    <a:cubicBezTo>
                      <a:pt x="1" y="1"/>
                      <a:pt x="0" y="2"/>
                      <a:pt x="0" y="3"/>
                    </a:cubicBezTo>
                    <a:cubicBezTo>
                      <a:pt x="0" y="4"/>
                      <a:pt x="0" y="5"/>
                      <a:pt x="0" y="6"/>
                    </a:cubicBezTo>
                    <a:cubicBezTo>
                      <a:pt x="0" y="8"/>
                      <a:pt x="1" y="9"/>
                      <a:pt x="3" y="10"/>
                    </a:cubicBezTo>
                    <a:cubicBezTo>
                      <a:pt x="3" y="9"/>
                      <a:pt x="3" y="9"/>
                      <a:pt x="3" y="9"/>
                    </a:cubicBezTo>
                    <a:cubicBezTo>
                      <a:pt x="2" y="8"/>
                      <a:pt x="1" y="7"/>
                      <a:pt x="1" y="5"/>
                    </a:cubicBezTo>
                    <a:cubicBezTo>
                      <a:pt x="1" y="4"/>
                      <a:pt x="1" y="3"/>
                      <a:pt x="1" y="2"/>
                    </a:cubicBezTo>
                    <a:cubicBezTo>
                      <a:pt x="1" y="1"/>
                      <a:pt x="1" y="1"/>
                      <a:pt x="1"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4" name="Freeform 8671">
                <a:extLst>
                  <a:ext uri="{FF2B5EF4-FFF2-40B4-BE49-F238E27FC236}">
                    <a16:creationId xmlns:a16="http://schemas.microsoft.com/office/drawing/2014/main" id="{E91BA811-5DC5-41CD-9E65-C06D992B17A5}"/>
                  </a:ext>
                </a:extLst>
              </p:cNvPr>
              <p:cNvSpPr>
                <a:spLocks/>
              </p:cNvSpPr>
              <p:nvPr/>
            </p:nvSpPr>
            <p:spPr bwMode="auto">
              <a:xfrm>
                <a:off x="7510" y="2000"/>
                <a:ext cx="4" cy="7"/>
              </a:xfrm>
              <a:custGeom>
                <a:avLst/>
                <a:gdLst>
                  <a:gd name="T0" fmla="*/ 1 w 6"/>
                  <a:gd name="T1" fmla="*/ 0 h 9"/>
                  <a:gd name="T2" fmla="*/ 1 w 6"/>
                  <a:gd name="T3" fmla="*/ 0 h 9"/>
                  <a:gd name="T4" fmla="*/ 1 w 6"/>
                  <a:gd name="T5" fmla="*/ 7 h 9"/>
                  <a:gd name="T6" fmla="*/ 4 w 6"/>
                  <a:gd name="T7" fmla="*/ 9 h 9"/>
                  <a:gd name="T8" fmla="*/ 6 w 6"/>
                  <a:gd name="T9" fmla="*/ 9 h 9"/>
                  <a:gd name="T10" fmla="*/ 6 w 6"/>
                  <a:gd name="T11" fmla="*/ 8 h 9"/>
                  <a:gd name="T12" fmla="*/ 2 w 6"/>
                  <a:gd name="T13" fmla="*/ 5 h 9"/>
                  <a:gd name="T14" fmla="*/ 1 w 6"/>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9">
                    <a:moveTo>
                      <a:pt x="1" y="0"/>
                    </a:moveTo>
                    <a:cubicBezTo>
                      <a:pt x="1" y="0"/>
                      <a:pt x="1" y="0"/>
                      <a:pt x="1" y="0"/>
                    </a:cubicBezTo>
                    <a:cubicBezTo>
                      <a:pt x="1" y="2"/>
                      <a:pt x="0" y="4"/>
                      <a:pt x="1" y="7"/>
                    </a:cubicBezTo>
                    <a:cubicBezTo>
                      <a:pt x="2" y="8"/>
                      <a:pt x="3" y="9"/>
                      <a:pt x="4" y="9"/>
                    </a:cubicBezTo>
                    <a:cubicBezTo>
                      <a:pt x="5" y="9"/>
                      <a:pt x="5" y="9"/>
                      <a:pt x="6" y="9"/>
                    </a:cubicBezTo>
                    <a:cubicBezTo>
                      <a:pt x="6" y="8"/>
                      <a:pt x="6" y="8"/>
                      <a:pt x="6" y="8"/>
                    </a:cubicBezTo>
                    <a:cubicBezTo>
                      <a:pt x="5" y="7"/>
                      <a:pt x="3" y="7"/>
                      <a:pt x="2" y="5"/>
                    </a:cubicBezTo>
                    <a:cubicBezTo>
                      <a:pt x="2" y="3"/>
                      <a:pt x="1" y="2"/>
                      <a:pt x="1"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5" name="Freeform 8672">
                <a:extLst>
                  <a:ext uri="{FF2B5EF4-FFF2-40B4-BE49-F238E27FC236}">
                    <a16:creationId xmlns:a16="http://schemas.microsoft.com/office/drawing/2014/main" id="{D27BC335-E23C-46F1-BD97-2FAB6810E2E8}"/>
                  </a:ext>
                </a:extLst>
              </p:cNvPr>
              <p:cNvSpPr>
                <a:spLocks/>
              </p:cNvSpPr>
              <p:nvPr/>
            </p:nvSpPr>
            <p:spPr bwMode="auto">
              <a:xfrm>
                <a:off x="7528" y="2009"/>
                <a:ext cx="8" cy="7"/>
              </a:xfrm>
              <a:custGeom>
                <a:avLst/>
                <a:gdLst>
                  <a:gd name="T0" fmla="*/ 0 w 11"/>
                  <a:gd name="T1" fmla="*/ 0 h 9"/>
                  <a:gd name="T2" fmla="*/ 0 w 11"/>
                  <a:gd name="T3" fmla="*/ 0 h 9"/>
                  <a:gd name="T4" fmla="*/ 3 w 11"/>
                  <a:gd name="T5" fmla="*/ 7 h 9"/>
                  <a:gd name="T6" fmla="*/ 8 w 11"/>
                  <a:gd name="T7" fmla="*/ 9 h 9"/>
                  <a:gd name="T8" fmla="*/ 11 w 11"/>
                  <a:gd name="T9" fmla="*/ 9 h 9"/>
                  <a:gd name="T10" fmla="*/ 11 w 11"/>
                  <a:gd name="T11" fmla="*/ 8 h 9"/>
                  <a:gd name="T12" fmla="*/ 0 w 11"/>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0" y="0"/>
                    </a:moveTo>
                    <a:cubicBezTo>
                      <a:pt x="0" y="0"/>
                      <a:pt x="0" y="0"/>
                      <a:pt x="0" y="0"/>
                    </a:cubicBezTo>
                    <a:cubicBezTo>
                      <a:pt x="0" y="3"/>
                      <a:pt x="1" y="6"/>
                      <a:pt x="3" y="7"/>
                    </a:cubicBezTo>
                    <a:cubicBezTo>
                      <a:pt x="4" y="9"/>
                      <a:pt x="6" y="9"/>
                      <a:pt x="8" y="9"/>
                    </a:cubicBezTo>
                    <a:cubicBezTo>
                      <a:pt x="9" y="9"/>
                      <a:pt x="10" y="9"/>
                      <a:pt x="11" y="9"/>
                    </a:cubicBezTo>
                    <a:cubicBezTo>
                      <a:pt x="11" y="8"/>
                      <a:pt x="11" y="8"/>
                      <a:pt x="11" y="8"/>
                    </a:cubicBezTo>
                    <a:cubicBezTo>
                      <a:pt x="7" y="8"/>
                      <a:pt x="1" y="5"/>
                      <a:pt x="0"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6" name="Freeform 8673">
                <a:extLst>
                  <a:ext uri="{FF2B5EF4-FFF2-40B4-BE49-F238E27FC236}">
                    <a16:creationId xmlns:a16="http://schemas.microsoft.com/office/drawing/2014/main" id="{6FB88FF8-0BD0-4497-9201-C96579444B8A}"/>
                  </a:ext>
                </a:extLst>
              </p:cNvPr>
              <p:cNvSpPr>
                <a:spLocks/>
              </p:cNvSpPr>
              <p:nvPr/>
            </p:nvSpPr>
            <p:spPr bwMode="auto">
              <a:xfrm>
                <a:off x="7625" y="2002"/>
                <a:ext cx="3" cy="10"/>
              </a:xfrm>
              <a:custGeom>
                <a:avLst/>
                <a:gdLst>
                  <a:gd name="T0" fmla="*/ 3 w 3"/>
                  <a:gd name="T1" fmla="*/ 0 h 13"/>
                  <a:gd name="T2" fmla="*/ 3 w 3"/>
                  <a:gd name="T3" fmla="*/ 13 h 13"/>
                  <a:gd name="T4" fmla="*/ 3 w 3"/>
                  <a:gd name="T5" fmla="*/ 13 h 13"/>
                  <a:gd name="T6" fmla="*/ 2 w 3"/>
                  <a:gd name="T7" fmla="*/ 7 h 13"/>
                  <a:gd name="T8" fmla="*/ 3 w 3"/>
                  <a:gd name="T9" fmla="*/ 0 h 13"/>
                  <a:gd name="T10" fmla="*/ 3 w 3"/>
                  <a:gd name="T11" fmla="*/ 0 h 13"/>
                </a:gdLst>
                <a:ahLst/>
                <a:cxnLst>
                  <a:cxn ang="0">
                    <a:pos x="T0" y="T1"/>
                  </a:cxn>
                  <a:cxn ang="0">
                    <a:pos x="T2" y="T3"/>
                  </a:cxn>
                  <a:cxn ang="0">
                    <a:pos x="T4" y="T5"/>
                  </a:cxn>
                  <a:cxn ang="0">
                    <a:pos x="T6" y="T7"/>
                  </a:cxn>
                  <a:cxn ang="0">
                    <a:pos x="T8" y="T9"/>
                  </a:cxn>
                  <a:cxn ang="0">
                    <a:pos x="T10" y="T11"/>
                  </a:cxn>
                </a:cxnLst>
                <a:rect l="0" t="0" r="r" b="b"/>
                <a:pathLst>
                  <a:path w="3" h="13">
                    <a:moveTo>
                      <a:pt x="3" y="0"/>
                    </a:moveTo>
                    <a:cubicBezTo>
                      <a:pt x="0" y="4"/>
                      <a:pt x="0" y="9"/>
                      <a:pt x="3" y="13"/>
                    </a:cubicBezTo>
                    <a:cubicBezTo>
                      <a:pt x="3" y="13"/>
                      <a:pt x="3" y="13"/>
                      <a:pt x="3" y="13"/>
                    </a:cubicBezTo>
                    <a:cubicBezTo>
                      <a:pt x="3" y="11"/>
                      <a:pt x="2" y="9"/>
                      <a:pt x="2" y="7"/>
                    </a:cubicBezTo>
                    <a:cubicBezTo>
                      <a:pt x="2" y="5"/>
                      <a:pt x="2" y="3"/>
                      <a:pt x="3" y="0"/>
                    </a:cubicBezTo>
                    <a:cubicBezTo>
                      <a:pt x="3" y="0"/>
                      <a:pt x="3" y="0"/>
                      <a:pt x="3"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7" name="Freeform 8674">
                <a:extLst>
                  <a:ext uri="{FF2B5EF4-FFF2-40B4-BE49-F238E27FC236}">
                    <a16:creationId xmlns:a16="http://schemas.microsoft.com/office/drawing/2014/main" id="{D36E9783-495B-4789-8B00-5164DFF39442}"/>
                  </a:ext>
                </a:extLst>
              </p:cNvPr>
              <p:cNvSpPr>
                <a:spLocks/>
              </p:cNvSpPr>
              <p:nvPr/>
            </p:nvSpPr>
            <p:spPr bwMode="auto">
              <a:xfrm>
                <a:off x="7625" y="2029"/>
                <a:ext cx="3" cy="7"/>
              </a:xfrm>
              <a:custGeom>
                <a:avLst/>
                <a:gdLst>
                  <a:gd name="T0" fmla="*/ 2 w 4"/>
                  <a:gd name="T1" fmla="*/ 0 h 9"/>
                  <a:gd name="T2" fmla="*/ 3 w 4"/>
                  <a:gd name="T3" fmla="*/ 9 h 9"/>
                  <a:gd name="T4" fmla="*/ 3 w 4"/>
                  <a:gd name="T5" fmla="*/ 9 h 9"/>
                  <a:gd name="T6" fmla="*/ 4 w 4"/>
                  <a:gd name="T7" fmla="*/ 9 h 9"/>
                  <a:gd name="T8" fmla="*/ 2 w 4"/>
                  <a:gd name="T9" fmla="*/ 0 h 9"/>
                  <a:gd name="T10" fmla="*/ 2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2" y="0"/>
                    </a:moveTo>
                    <a:cubicBezTo>
                      <a:pt x="0" y="2"/>
                      <a:pt x="0" y="8"/>
                      <a:pt x="3" y="9"/>
                    </a:cubicBezTo>
                    <a:cubicBezTo>
                      <a:pt x="3" y="9"/>
                      <a:pt x="3" y="9"/>
                      <a:pt x="3" y="9"/>
                    </a:cubicBezTo>
                    <a:cubicBezTo>
                      <a:pt x="3" y="9"/>
                      <a:pt x="4" y="9"/>
                      <a:pt x="4" y="9"/>
                    </a:cubicBezTo>
                    <a:cubicBezTo>
                      <a:pt x="3" y="6"/>
                      <a:pt x="1" y="3"/>
                      <a:pt x="2" y="0"/>
                    </a:cubicBezTo>
                    <a:cubicBezTo>
                      <a:pt x="2" y="0"/>
                      <a:pt x="2" y="0"/>
                      <a:pt x="2"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8" name="Freeform 8675">
                <a:extLst>
                  <a:ext uri="{FF2B5EF4-FFF2-40B4-BE49-F238E27FC236}">
                    <a16:creationId xmlns:a16="http://schemas.microsoft.com/office/drawing/2014/main" id="{D6435417-655E-420D-A069-E7767F4D11E9}"/>
                  </a:ext>
                </a:extLst>
              </p:cNvPr>
              <p:cNvSpPr>
                <a:spLocks/>
              </p:cNvSpPr>
              <p:nvPr/>
            </p:nvSpPr>
            <p:spPr bwMode="auto">
              <a:xfrm>
                <a:off x="7625" y="2046"/>
                <a:ext cx="4" cy="9"/>
              </a:xfrm>
              <a:custGeom>
                <a:avLst/>
                <a:gdLst>
                  <a:gd name="T0" fmla="*/ 5 w 5"/>
                  <a:gd name="T1" fmla="*/ 0 h 12"/>
                  <a:gd name="T2" fmla="*/ 1 w 5"/>
                  <a:gd name="T3" fmla="*/ 3 h 12"/>
                  <a:gd name="T4" fmla="*/ 2 w 5"/>
                  <a:gd name="T5" fmla="*/ 12 h 12"/>
                  <a:gd name="T6" fmla="*/ 2 w 5"/>
                  <a:gd name="T7" fmla="*/ 12 h 12"/>
                  <a:gd name="T8" fmla="*/ 3 w 5"/>
                  <a:gd name="T9" fmla="*/ 11 h 12"/>
                  <a:gd name="T10" fmla="*/ 2 w 5"/>
                  <a:gd name="T11" fmla="*/ 5 h 12"/>
                  <a:gd name="T12" fmla="*/ 5 w 5"/>
                  <a:gd name="T13" fmla="*/ 0 h 12"/>
                  <a:gd name="T14" fmla="*/ 5 w 5"/>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2">
                    <a:moveTo>
                      <a:pt x="5" y="0"/>
                    </a:moveTo>
                    <a:cubicBezTo>
                      <a:pt x="3" y="0"/>
                      <a:pt x="2" y="2"/>
                      <a:pt x="1" y="3"/>
                    </a:cubicBezTo>
                    <a:cubicBezTo>
                      <a:pt x="0" y="6"/>
                      <a:pt x="0" y="9"/>
                      <a:pt x="2" y="12"/>
                    </a:cubicBezTo>
                    <a:cubicBezTo>
                      <a:pt x="2" y="12"/>
                      <a:pt x="2" y="12"/>
                      <a:pt x="2" y="12"/>
                    </a:cubicBezTo>
                    <a:cubicBezTo>
                      <a:pt x="3" y="12"/>
                      <a:pt x="3" y="11"/>
                      <a:pt x="3" y="11"/>
                    </a:cubicBezTo>
                    <a:cubicBezTo>
                      <a:pt x="2" y="9"/>
                      <a:pt x="2" y="7"/>
                      <a:pt x="2" y="5"/>
                    </a:cubicBezTo>
                    <a:cubicBezTo>
                      <a:pt x="2" y="4"/>
                      <a:pt x="3" y="1"/>
                      <a:pt x="5" y="0"/>
                    </a:cubicBezTo>
                    <a:cubicBezTo>
                      <a:pt x="5" y="0"/>
                      <a:pt x="5" y="0"/>
                      <a:pt x="5"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9" name="Freeform 8676">
                <a:extLst>
                  <a:ext uri="{FF2B5EF4-FFF2-40B4-BE49-F238E27FC236}">
                    <a16:creationId xmlns:a16="http://schemas.microsoft.com/office/drawing/2014/main" id="{D8ADE02F-2D33-44EF-A9CE-FBDF1A944651}"/>
                  </a:ext>
                </a:extLst>
              </p:cNvPr>
              <p:cNvSpPr>
                <a:spLocks/>
              </p:cNvSpPr>
              <p:nvPr/>
            </p:nvSpPr>
            <p:spPr bwMode="auto">
              <a:xfrm>
                <a:off x="7491" y="1996"/>
                <a:ext cx="13" cy="75"/>
              </a:xfrm>
              <a:custGeom>
                <a:avLst/>
                <a:gdLst>
                  <a:gd name="T0" fmla="*/ 14 w 17"/>
                  <a:gd name="T1" fmla="*/ 98 h 100"/>
                  <a:gd name="T2" fmla="*/ 17 w 17"/>
                  <a:gd name="T3" fmla="*/ 93 h 100"/>
                  <a:gd name="T4" fmla="*/ 17 w 17"/>
                  <a:gd name="T5" fmla="*/ 93 h 100"/>
                  <a:gd name="T6" fmla="*/ 11 w 17"/>
                  <a:gd name="T7" fmla="*/ 97 h 100"/>
                  <a:gd name="T8" fmla="*/ 7 w 17"/>
                  <a:gd name="T9" fmla="*/ 83 h 100"/>
                  <a:gd name="T10" fmla="*/ 6 w 17"/>
                  <a:gd name="T11" fmla="*/ 77 h 100"/>
                  <a:gd name="T12" fmla="*/ 8 w 17"/>
                  <a:gd name="T13" fmla="*/ 69 h 100"/>
                  <a:gd name="T14" fmla="*/ 5 w 17"/>
                  <a:gd name="T15" fmla="*/ 56 h 100"/>
                  <a:gd name="T16" fmla="*/ 7 w 17"/>
                  <a:gd name="T17" fmla="*/ 43 h 100"/>
                  <a:gd name="T18" fmla="*/ 6 w 17"/>
                  <a:gd name="T19" fmla="*/ 39 h 100"/>
                  <a:gd name="T20" fmla="*/ 6 w 17"/>
                  <a:gd name="T21" fmla="*/ 22 h 100"/>
                  <a:gd name="T22" fmla="*/ 7 w 17"/>
                  <a:gd name="T23" fmla="*/ 16 h 100"/>
                  <a:gd name="T24" fmla="*/ 8 w 17"/>
                  <a:gd name="T25" fmla="*/ 4 h 100"/>
                  <a:gd name="T26" fmla="*/ 8 w 17"/>
                  <a:gd name="T27" fmla="*/ 3 h 100"/>
                  <a:gd name="T28" fmla="*/ 7 w 17"/>
                  <a:gd name="T29" fmla="*/ 2 h 100"/>
                  <a:gd name="T30" fmla="*/ 7 w 17"/>
                  <a:gd name="T31" fmla="*/ 2 h 100"/>
                  <a:gd name="T32" fmla="*/ 7 w 17"/>
                  <a:gd name="T33" fmla="*/ 2 h 100"/>
                  <a:gd name="T34" fmla="*/ 6 w 17"/>
                  <a:gd name="T35" fmla="*/ 0 h 100"/>
                  <a:gd name="T36" fmla="*/ 6 w 17"/>
                  <a:gd name="T37" fmla="*/ 6 h 100"/>
                  <a:gd name="T38" fmla="*/ 6 w 17"/>
                  <a:gd name="T39" fmla="*/ 6 h 100"/>
                  <a:gd name="T40" fmla="*/ 4 w 17"/>
                  <a:gd name="T41" fmla="*/ 13 h 100"/>
                  <a:gd name="T42" fmla="*/ 2 w 17"/>
                  <a:gd name="T43" fmla="*/ 26 h 100"/>
                  <a:gd name="T44" fmla="*/ 2 w 17"/>
                  <a:gd name="T45" fmla="*/ 37 h 100"/>
                  <a:gd name="T46" fmla="*/ 3 w 17"/>
                  <a:gd name="T47" fmla="*/ 42 h 100"/>
                  <a:gd name="T48" fmla="*/ 2 w 17"/>
                  <a:gd name="T49" fmla="*/ 57 h 100"/>
                  <a:gd name="T50" fmla="*/ 2 w 17"/>
                  <a:gd name="T51" fmla="*/ 60 h 100"/>
                  <a:gd name="T52" fmla="*/ 4 w 17"/>
                  <a:gd name="T53" fmla="*/ 65 h 100"/>
                  <a:gd name="T54" fmla="*/ 4 w 17"/>
                  <a:gd name="T55" fmla="*/ 75 h 100"/>
                  <a:gd name="T56" fmla="*/ 5 w 17"/>
                  <a:gd name="T57" fmla="*/ 82 h 100"/>
                  <a:gd name="T58" fmla="*/ 10 w 17"/>
                  <a:gd name="T59" fmla="*/ 97 h 100"/>
                  <a:gd name="T60" fmla="*/ 9 w 17"/>
                  <a:gd name="T61" fmla="*/ 98 h 100"/>
                  <a:gd name="T62" fmla="*/ 2 w 17"/>
                  <a:gd name="T63" fmla="*/ 94 h 100"/>
                  <a:gd name="T64" fmla="*/ 2 w 17"/>
                  <a:gd name="T65" fmla="*/ 94 h 100"/>
                  <a:gd name="T66" fmla="*/ 14 w 17"/>
                  <a:gd name="T67" fmla="*/ 9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00">
                    <a:moveTo>
                      <a:pt x="14" y="98"/>
                    </a:moveTo>
                    <a:cubicBezTo>
                      <a:pt x="15" y="97"/>
                      <a:pt x="16" y="95"/>
                      <a:pt x="17" y="93"/>
                    </a:cubicBezTo>
                    <a:cubicBezTo>
                      <a:pt x="17" y="93"/>
                      <a:pt x="17" y="93"/>
                      <a:pt x="17" y="93"/>
                    </a:cubicBezTo>
                    <a:cubicBezTo>
                      <a:pt x="15" y="96"/>
                      <a:pt x="14" y="97"/>
                      <a:pt x="11" y="97"/>
                    </a:cubicBezTo>
                    <a:cubicBezTo>
                      <a:pt x="7" y="93"/>
                      <a:pt x="11" y="88"/>
                      <a:pt x="7" y="83"/>
                    </a:cubicBezTo>
                    <a:cubicBezTo>
                      <a:pt x="7" y="83"/>
                      <a:pt x="6" y="80"/>
                      <a:pt x="6" y="77"/>
                    </a:cubicBezTo>
                    <a:cubicBezTo>
                      <a:pt x="7" y="74"/>
                      <a:pt x="9" y="72"/>
                      <a:pt x="8" y="69"/>
                    </a:cubicBezTo>
                    <a:cubicBezTo>
                      <a:pt x="8" y="64"/>
                      <a:pt x="4" y="62"/>
                      <a:pt x="5" y="56"/>
                    </a:cubicBezTo>
                    <a:cubicBezTo>
                      <a:pt x="7" y="51"/>
                      <a:pt x="8" y="48"/>
                      <a:pt x="7" y="43"/>
                    </a:cubicBezTo>
                    <a:cubicBezTo>
                      <a:pt x="7" y="42"/>
                      <a:pt x="6" y="41"/>
                      <a:pt x="6" y="39"/>
                    </a:cubicBezTo>
                    <a:cubicBezTo>
                      <a:pt x="5" y="33"/>
                      <a:pt x="4" y="29"/>
                      <a:pt x="6" y="22"/>
                    </a:cubicBezTo>
                    <a:cubicBezTo>
                      <a:pt x="7" y="20"/>
                      <a:pt x="7" y="18"/>
                      <a:pt x="7" y="16"/>
                    </a:cubicBezTo>
                    <a:cubicBezTo>
                      <a:pt x="8" y="12"/>
                      <a:pt x="8" y="7"/>
                      <a:pt x="8" y="4"/>
                    </a:cubicBezTo>
                    <a:cubicBezTo>
                      <a:pt x="8" y="3"/>
                      <a:pt x="8" y="3"/>
                      <a:pt x="8" y="3"/>
                    </a:cubicBezTo>
                    <a:cubicBezTo>
                      <a:pt x="7" y="2"/>
                      <a:pt x="7" y="2"/>
                      <a:pt x="7" y="2"/>
                    </a:cubicBezTo>
                    <a:cubicBezTo>
                      <a:pt x="7" y="2"/>
                      <a:pt x="7" y="2"/>
                      <a:pt x="7" y="2"/>
                    </a:cubicBezTo>
                    <a:cubicBezTo>
                      <a:pt x="7" y="2"/>
                      <a:pt x="7" y="2"/>
                      <a:pt x="7" y="2"/>
                    </a:cubicBezTo>
                    <a:cubicBezTo>
                      <a:pt x="7" y="1"/>
                      <a:pt x="7" y="1"/>
                      <a:pt x="6" y="0"/>
                    </a:cubicBezTo>
                    <a:cubicBezTo>
                      <a:pt x="7" y="2"/>
                      <a:pt x="6" y="4"/>
                      <a:pt x="6" y="6"/>
                    </a:cubicBezTo>
                    <a:cubicBezTo>
                      <a:pt x="6" y="6"/>
                      <a:pt x="6" y="6"/>
                      <a:pt x="6" y="6"/>
                    </a:cubicBezTo>
                    <a:cubicBezTo>
                      <a:pt x="5" y="9"/>
                      <a:pt x="5" y="11"/>
                      <a:pt x="4" y="13"/>
                    </a:cubicBezTo>
                    <a:cubicBezTo>
                      <a:pt x="3" y="18"/>
                      <a:pt x="4" y="22"/>
                      <a:pt x="2" y="26"/>
                    </a:cubicBezTo>
                    <a:cubicBezTo>
                      <a:pt x="0" y="29"/>
                      <a:pt x="1" y="33"/>
                      <a:pt x="2" y="37"/>
                    </a:cubicBezTo>
                    <a:cubicBezTo>
                      <a:pt x="2" y="38"/>
                      <a:pt x="3" y="40"/>
                      <a:pt x="3" y="42"/>
                    </a:cubicBezTo>
                    <a:cubicBezTo>
                      <a:pt x="4" y="47"/>
                      <a:pt x="2" y="52"/>
                      <a:pt x="2" y="57"/>
                    </a:cubicBezTo>
                    <a:cubicBezTo>
                      <a:pt x="2" y="58"/>
                      <a:pt x="2" y="60"/>
                      <a:pt x="2" y="60"/>
                    </a:cubicBezTo>
                    <a:cubicBezTo>
                      <a:pt x="2" y="61"/>
                      <a:pt x="3" y="63"/>
                      <a:pt x="4" y="65"/>
                    </a:cubicBezTo>
                    <a:cubicBezTo>
                      <a:pt x="4" y="68"/>
                      <a:pt x="5" y="70"/>
                      <a:pt x="4" y="75"/>
                    </a:cubicBezTo>
                    <a:cubicBezTo>
                      <a:pt x="4" y="77"/>
                      <a:pt x="3" y="80"/>
                      <a:pt x="5" y="82"/>
                    </a:cubicBezTo>
                    <a:cubicBezTo>
                      <a:pt x="9" y="87"/>
                      <a:pt x="5" y="94"/>
                      <a:pt x="10" y="97"/>
                    </a:cubicBezTo>
                    <a:cubicBezTo>
                      <a:pt x="9" y="98"/>
                      <a:pt x="9" y="98"/>
                      <a:pt x="9" y="98"/>
                    </a:cubicBezTo>
                    <a:cubicBezTo>
                      <a:pt x="6" y="98"/>
                      <a:pt x="4" y="97"/>
                      <a:pt x="2" y="94"/>
                    </a:cubicBezTo>
                    <a:cubicBezTo>
                      <a:pt x="2" y="94"/>
                      <a:pt x="2" y="94"/>
                      <a:pt x="2" y="94"/>
                    </a:cubicBezTo>
                    <a:cubicBezTo>
                      <a:pt x="4" y="99"/>
                      <a:pt x="10" y="100"/>
                      <a:pt x="14" y="98"/>
                    </a:cubicBezTo>
                    <a:close/>
                  </a:path>
                </a:pathLst>
              </a:custGeom>
              <a:solidFill>
                <a:srgbClr val="EB9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0" name="Freeform 8677">
                <a:extLst>
                  <a:ext uri="{FF2B5EF4-FFF2-40B4-BE49-F238E27FC236}">
                    <a16:creationId xmlns:a16="http://schemas.microsoft.com/office/drawing/2014/main" id="{C852CB39-D048-4B98-A4BD-4E427FD8184D}"/>
                  </a:ext>
                </a:extLst>
              </p:cNvPr>
              <p:cNvSpPr>
                <a:spLocks/>
              </p:cNvSpPr>
              <p:nvPr/>
            </p:nvSpPr>
            <p:spPr bwMode="auto">
              <a:xfrm>
                <a:off x="7594" y="1987"/>
                <a:ext cx="46" cy="119"/>
              </a:xfrm>
              <a:custGeom>
                <a:avLst/>
                <a:gdLst>
                  <a:gd name="T0" fmla="*/ 58 w 61"/>
                  <a:gd name="T1" fmla="*/ 56 h 158"/>
                  <a:gd name="T2" fmla="*/ 58 w 61"/>
                  <a:gd name="T3" fmla="*/ 53 h 158"/>
                  <a:gd name="T4" fmla="*/ 61 w 61"/>
                  <a:gd name="T5" fmla="*/ 36 h 158"/>
                  <a:gd name="T6" fmla="*/ 56 w 61"/>
                  <a:gd name="T7" fmla="*/ 12 h 158"/>
                  <a:gd name="T8" fmla="*/ 55 w 61"/>
                  <a:gd name="T9" fmla="*/ 1 h 158"/>
                  <a:gd name="T10" fmla="*/ 52 w 61"/>
                  <a:gd name="T11" fmla="*/ 0 h 158"/>
                  <a:gd name="T12" fmla="*/ 54 w 61"/>
                  <a:gd name="T13" fmla="*/ 11 h 158"/>
                  <a:gd name="T14" fmla="*/ 53 w 61"/>
                  <a:gd name="T15" fmla="*/ 18 h 158"/>
                  <a:gd name="T16" fmla="*/ 57 w 61"/>
                  <a:gd name="T17" fmla="*/ 30 h 158"/>
                  <a:gd name="T18" fmla="*/ 58 w 61"/>
                  <a:gd name="T19" fmla="*/ 40 h 158"/>
                  <a:gd name="T20" fmla="*/ 55 w 61"/>
                  <a:gd name="T21" fmla="*/ 61 h 158"/>
                  <a:gd name="T22" fmla="*/ 55 w 61"/>
                  <a:gd name="T23" fmla="*/ 88 h 158"/>
                  <a:gd name="T24" fmla="*/ 47 w 61"/>
                  <a:gd name="T25" fmla="*/ 107 h 158"/>
                  <a:gd name="T26" fmla="*/ 37 w 61"/>
                  <a:gd name="T27" fmla="*/ 129 h 158"/>
                  <a:gd name="T28" fmla="*/ 14 w 61"/>
                  <a:gd name="T29" fmla="*/ 141 h 158"/>
                  <a:gd name="T30" fmla="*/ 5 w 61"/>
                  <a:gd name="T31" fmla="*/ 145 h 158"/>
                  <a:gd name="T32" fmla="*/ 8 w 61"/>
                  <a:gd name="T33" fmla="*/ 139 h 158"/>
                  <a:gd name="T34" fmla="*/ 8 w 61"/>
                  <a:gd name="T35" fmla="*/ 139 h 158"/>
                  <a:gd name="T36" fmla="*/ 3 w 61"/>
                  <a:gd name="T37" fmla="*/ 152 h 158"/>
                  <a:gd name="T38" fmla="*/ 10 w 61"/>
                  <a:gd name="T39" fmla="*/ 158 h 158"/>
                  <a:gd name="T40" fmla="*/ 12 w 61"/>
                  <a:gd name="T41" fmla="*/ 158 h 158"/>
                  <a:gd name="T42" fmla="*/ 19 w 61"/>
                  <a:gd name="T43" fmla="*/ 156 h 158"/>
                  <a:gd name="T44" fmla="*/ 8 w 61"/>
                  <a:gd name="T45" fmla="*/ 154 h 158"/>
                  <a:gd name="T46" fmla="*/ 5 w 61"/>
                  <a:gd name="T47" fmla="*/ 145 h 158"/>
                  <a:gd name="T48" fmla="*/ 41 w 61"/>
                  <a:gd name="T49" fmla="*/ 128 h 158"/>
                  <a:gd name="T50" fmla="*/ 41 w 61"/>
                  <a:gd name="T51" fmla="*/ 127 h 158"/>
                  <a:gd name="T52" fmla="*/ 49 w 61"/>
                  <a:gd name="T53" fmla="*/ 118 h 158"/>
                  <a:gd name="T54" fmla="*/ 53 w 61"/>
                  <a:gd name="T55" fmla="*/ 99 h 158"/>
                  <a:gd name="T56" fmla="*/ 58 w 61"/>
                  <a:gd name="T57" fmla="*/ 85 h 158"/>
                  <a:gd name="T58" fmla="*/ 59 w 61"/>
                  <a:gd name="T59" fmla="*/ 80 h 158"/>
                  <a:gd name="T60" fmla="*/ 61 w 61"/>
                  <a:gd name="T61" fmla="*/ 66 h 158"/>
                  <a:gd name="T62" fmla="*/ 58 w 61"/>
                  <a:gd name="T63" fmla="*/ 5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 h="158">
                    <a:moveTo>
                      <a:pt x="58" y="56"/>
                    </a:moveTo>
                    <a:cubicBezTo>
                      <a:pt x="58" y="55"/>
                      <a:pt x="58" y="54"/>
                      <a:pt x="58" y="53"/>
                    </a:cubicBezTo>
                    <a:cubicBezTo>
                      <a:pt x="59" y="47"/>
                      <a:pt x="61" y="42"/>
                      <a:pt x="61" y="36"/>
                    </a:cubicBezTo>
                    <a:cubicBezTo>
                      <a:pt x="60" y="27"/>
                      <a:pt x="56" y="21"/>
                      <a:pt x="56" y="12"/>
                    </a:cubicBezTo>
                    <a:cubicBezTo>
                      <a:pt x="57" y="8"/>
                      <a:pt x="56" y="4"/>
                      <a:pt x="55" y="1"/>
                    </a:cubicBezTo>
                    <a:cubicBezTo>
                      <a:pt x="54" y="1"/>
                      <a:pt x="53" y="0"/>
                      <a:pt x="52" y="0"/>
                    </a:cubicBezTo>
                    <a:cubicBezTo>
                      <a:pt x="54" y="4"/>
                      <a:pt x="54" y="7"/>
                      <a:pt x="54" y="11"/>
                    </a:cubicBezTo>
                    <a:cubicBezTo>
                      <a:pt x="54" y="13"/>
                      <a:pt x="52" y="15"/>
                      <a:pt x="53" y="18"/>
                    </a:cubicBezTo>
                    <a:cubicBezTo>
                      <a:pt x="53" y="22"/>
                      <a:pt x="55" y="26"/>
                      <a:pt x="57" y="30"/>
                    </a:cubicBezTo>
                    <a:cubicBezTo>
                      <a:pt x="58" y="33"/>
                      <a:pt x="59" y="36"/>
                      <a:pt x="58" y="40"/>
                    </a:cubicBezTo>
                    <a:cubicBezTo>
                      <a:pt x="58" y="47"/>
                      <a:pt x="54" y="54"/>
                      <a:pt x="55" y="61"/>
                    </a:cubicBezTo>
                    <a:cubicBezTo>
                      <a:pt x="55" y="70"/>
                      <a:pt x="58" y="78"/>
                      <a:pt x="55" y="88"/>
                    </a:cubicBezTo>
                    <a:cubicBezTo>
                      <a:pt x="54" y="95"/>
                      <a:pt x="50" y="100"/>
                      <a:pt x="47" y="107"/>
                    </a:cubicBezTo>
                    <a:cubicBezTo>
                      <a:pt x="44" y="115"/>
                      <a:pt x="44" y="123"/>
                      <a:pt x="37" y="129"/>
                    </a:cubicBezTo>
                    <a:cubicBezTo>
                      <a:pt x="30" y="136"/>
                      <a:pt x="22" y="137"/>
                      <a:pt x="14" y="141"/>
                    </a:cubicBezTo>
                    <a:cubicBezTo>
                      <a:pt x="11" y="142"/>
                      <a:pt x="8" y="143"/>
                      <a:pt x="5" y="145"/>
                    </a:cubicBezTo>
                    <a:cubicBezTo>
                      <a:pt x="5" y="142"/>
                      <a:pt x="6" y="140"/>
                      <a:pt x="8" y="139"/>
                    </a:cubicBezTo>
                    <a:cubicBezTo>
                      <a:pt x="8" y="139"/>
                      <a:pt x="8" y="139"/>
                      <a:pt x="8" y="139"/>
                    </a:cubicBezTo>
                    <a:cubicBezTo>
                      <a:pt x="4" y="141"/>
                      <a:pt x="0" y="148"/>
                      <a:pt x="3" y="152"/>
                    </a:cubicBezTo>
                    <a:cubicBezTo>
                      <a:pt x="5" y="154"/>
                      <a:pt x="7" y="157"/>
                      <a:pt x="10" y="158"/>
                    </a:cubicBezTo>
                    <a:cubicBezTo>
                      <a:pt x="11" y="158"/>
                      <a:pt x="11" y="158"/>
                      <a:pt x="12" y="158"/>
                    </a:cubicBezTo>
                    <a:cubicBezTo>
                      <a:pt x="14" y="158"/>
                      <a:pt x="17" y="157"/>
                      <a:pt x="19" y="156"/>
                    </a:cubicBezTo>
                    <a:cubicBezTo>
                      <a:pt x="16" y="157"/>
                      <a:pt x="11" y="157"/>
                      <a:pt x="8" y="154"/>
                    </a:cubicBezTo>
                    <a:cubicBezTo>
                      <a:pt x="5" y="153"/>
                      <a:pt x="5" y="149"/>
                      <a:pt x="5" y="145"/>
                    </a:cubicBezTo>
                    <a:cubicBezTo>
                      <a:pt x="17" y="141"/>
                      <a:pt x="33" y="139"/>
                      <a:pt x="41" y="128"/>
                    </a:cubicBezTo>
                    <a:cubicBezTo>
                      <a:pt x="41" y="127"/>
                      <a:pt x="41" y="127"/>
                      <a:pt x="41" y="127"/>
                    </a:cubicBezTo>
                    <a:cubicBezTo>
                      <a:pt x="44" y="125"/>
                      <a:pt x="48" y="122"/>
                      <a:pt x="49" y="118"/>
                    </a:cubicBezTo>
                    <a:cubicBezTo>
                      <a:pt x="51" y="111"/>
                      <a:pt x="51" y="105"/>
                      <a:pt x="53" y="99"/>
                    </a:cubicBezTo>
                    <a:cubicBezTo>
                      <a:pt x="55" y="94"/>
                      <a:pt x="57" y="90"/>
                      <a:pt x="58" y="85"/>
                    </a:cubicBezTo>
                    <a:cubicBezTo>
                      <a:pt x="58" y="84"/>
                      <a:pt x="59" y="82"/>
                      <a:pt x="59" y="80"/>
                    </a:cubicBezTo>
                    <a:cubicBezTo>
                      <a:pt x="60" y="75"/>
                      <a:pt x="61" y="71"/>
                      <a:pt x="61" y="66"/>
                    </a:cubicBezTo>
                    <a:cubicBezTo>
                      <a:pt x="61" y="63"/>
                      <a:pt x="59" y="59"/>
                      <a:pt x="58" y="56"/>
                    </a:cubicBezTo>
                    <a:close/>
                  </a:path>
                </a:pathLst>
              </a:custGeom>
              <a:solidFill>
                <a:srgbClr val="EB9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1" name="Freeform 8678">
                <a:extLst>
                  <a:ext uri="{FF2B5EF4-FFF2-40B4-BE49-F238E27FC236}">
                    <a16:creationId xmlns:a16="http://schemas.microsoft.com/office/drawing/2014/main" id="{DB512098-26CD-4A7D-83FF-2C3287358657}"/>
                  </a:ext>
                </a:extLst>
              </p:cNvPr>
              <p:cNvSpPr>
                <a:spLocks/>
              </p:cNvSpPr>
              <p:nvPr/>
            </p:nvSpPr>
            <p:spPr bwMode="auto">
              <a:xfrm>
                <a:off x="7498" y="1965"/>
                <a:ext cx="140" cy="46"/>
              </a:xfrm>
              <a:custGeom>
                <a:avLst/>
                <a:gdLst>
                  <a:gd name="T0" fmla="*/ 186 w 187"/>
                  <a:gd name="T1" fmla="*/ 0 h 62"/>
                  <a:gd name="T2" fmla="*/ 182 w 187"/>
                  <a:gd name="T3" fmla="*/ 2 h 62"/>
                  <a:gd name="T4" fmla="*/ 180 w 187"/>
                  <a:gd name="T5" fmla="*/ 7 h 62"/>
                  <a:gd name="T6" fmla="*/ 175 w 187"/>
                  <a:gd name="T7" fmla="*/ 10 h 62"/>
                  <a:gd name="T8" fmla="*/ 172 w 187"/>
                  <a:gd name="T9" fmla="*/ 11 h 62"/>
                  <a:gd name="T10" fmla="*/ 164 w 187"/>
                  <a:gd name="T11" fmla="*/ 21 h 62"/>
                  <a:gd name="T12" fmla="*/ 157 w 187"/>
                  <a:gd name="T13" fmla="*/ 30 h 62"/>
                  <a:gd name="T14" fmla="*/ 149 w 187"/>
                  <a:gd name="T15" fmla="*/ 35 h 62"/>
                  <a:gd name="T16" fmla="*/ 148 w 187"/>
                  <a:gd name="T17" fmla="*/ 37 h 62"/>
                  <a:gd name="T18" fmla="*/ 129 w 187"/>
                  <a:gd name="T19" fmla="*/ 46 h 62"/>
                  <a:gd name="T20" fmla="*/ 122 w 187"/>
                  <a:gd name="T21" fmla="*/ 49 h 62"/>
                  <a:gd name="T22" fmla="*/ 97 w 187"/>
                  <a:gd name="T23" fmla="*/ 56 h 62"/>
                  <a:gd name="T24" fmla="*/ 91 w 187"/>
                  <a:gd name="T25" fmla="*/ 54 h 62"/>
                  <a:gd name="T26" fmla="*/ 76 w 187"/>
                  <a:gd name="T27" fmla="*/ 57 h 62"/>
                  <a:gd name="T28" fmla="*/ 71 w 187"/>
                  <a:gd name="T29" fmla="*/ 59 h 62"/>
                  <a:gd name="T30" fmla="*/ 62 w 187"/>
                  <a:gd name="T31" fmla="*/ 53 h 62"/>
                  <a:gd name="T32" fmla="*/ 61 w 187"/>
                  <a:gd name="T33" fmla="*/ 53 h 62"/>
                  <a:gd name="T34" fmla="*/ 34 w 187"/>
                  <a:gd name="T35" fmla="*/ 41 h 62"/>
                  <a:gd name="T36" fmla="*/ 27 w 187"/>
                  <a:gd name="T37" fmla="*/ 34 h 62"/>
                  <a:gd name="T38" fmla="*/ 26 w 187"/>
                  <a:gd name="T39" fmla="*/ 34 h 62"/>
                  <a:gd name="T40" fmla="*/ 22 w 187"/>
                  <a:gd name="T41" fmla="*/ 32 h 62"/>
                  <a:gd name="T42" fmla="*/ 21 w 187"/>
                  <a:gd name="T43" fmla="*/ 32 h 62"/>
                  <a:gd name="T44" fmla="*/ 16 w 187"/>
                  <a:gd name="T45" fmla="*/ 32 h 62"/>
                  <a:gd name="T46" fmla="*/ 11 w 187"/>
                  <a:gd name="T47" fmla="*/ 25 h 62"/>
                  <a:gd name="T48" fmla="*/ 0 w 187"/>
                  <a:gd name="T49" fmla="*/ 18 h 62"/>
                  <a:gd name="T50" fmla="*/ 0 w 187"/>
                  <a:gd name="T51" fmla="*/ 18 h 62"/>
                  <a:gd name="T52" fmla="*/ 10 w 187"/>
                  <a:gd name="T53" fmla="*/ 26 h 62"/>
                  <a:gd name="T54" fmla="*/ 13 w 187"/>
                  <a:gd name="T55" fmla="*/ 33 h 62"/>
                  <a:gd name="T56" fmla="*/ 21 w 187"/>
                  <a:gd name="T57" fmla="*/ 35 h 62"/>
                  <a:gd name="T58" fmla="*/ 36 w 187"/>
                  <a:gd name="T59" fmla="*/ 46 h 62"/>
                  <a:gd name="T60" fmla="*/ 43 w 187"/>
                  <a:gd name="T61" fmla="*/ 49 h 62"/>
                  <a:gd name="T62" fmla="*/ 49 w 187"/>
                  <a:gd name="T63" fmla="*/ 52 h 62"/>
                  <a:gd name="T64" fmla="*/ 57 w 187"/>
                  <a:gd name="T65" fmla="*/ 54 h 62"/>
                  <a:gd name="T66" fmla="*/ 64 w 187"/>
                  <a:gd name="T67" fmla="*/ 59 h 62"/>
                  <a:gd name="T68" fmla="*/ 79 w 187"/>
                  <a:gd name="T69" fmla="*/ 59 h 62"/>
                  <a:gd name="T70" fmla="*/ 88 w 187"/>
                  <a:gd name="T71" fmla="*/ 56 h 62"/>
                  <a:gd name="T72" fmla="*/ 97 w 187"/>
                  <a:gd name="T73" fmla="*/ 58 h 62"/>
                  <a:gd name="T74" fmla="*/ 116 w 187"/>
                  <a:gd name="T75" fmla="*/ 55 h 62"/>
                  <a:gd name="T76" fmla="*/ 118 w 187"/>
                  <a:gd name="T77" fmla="*/ 54 h 62"/>
                  <a:gd name="T78" fmla="*/ 126 w 187"/>
                  <a:gd name="T79" fmla="*/ 48 h 62"/>
                  <a:gd name="T80" fmla="*/ 143 w 187"/>
                  <a:gd name="T81" fmla="*/ 45 h 62"/>
                  <a:gd name="T82" fmla="*/ 144 w 187"/>
                  <a:gd name="T83" fmla="*/ 45 h 62"/>
                  <a:gd name="T84" fmla="*/ 146 w 187"/>
                  <a:gd name="T85" fmla="*/ 44 h 62"/>
                  <a:gd name="T86" fmla="*/ 150 w 187"/>
                  <a:gd name="T87" fmla="*/ 39 h 62"/>
                  <a:gd name="T88" fmla="*/ 151 w 187"/>
                  <a:gd name="T89" fmla="*/ 37 h 62"/>
                  <a:gd name="T90" fmla="*/ 160 w 187"/>
                  <a:gd name="T91" fmla="*/ 31 h 62"/>
                  <a:gd name="T92" fmla="*/ 173 w 187"/>
                  <a:gd name="T93" fmla="*/ 12 h 62"/>
                  <a:gd name="T94" fmla="*/ 176 w 187"/>
                  <a:gd name="T95" fmla="*/ 12 h 62"/>
                  <a:gd name="T96" fmla="*/ 180 w 187"/>
                  <a:gd name="T97" fmla="*/ 10 h 62"/>
                  <a:gd name="T98" fmla="*/ 187 w 187"/>
                  <a:gd name="T99" fmla="*/ 0 h 62"/>
                  <a:gd name="T100" fmla="*/ 186 w 187"/>
                  <a:gd name="T10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 h="62">
                    <a:moveTo>
                      <a:pt x="186" y="0"/>
                    </a:moveTo>
                    <a:cubicBezTo>
                      <a:pt x="184" y="0"/>
                      <a:pt x="183" y="1"/>
                      <a:pt x="182" y="2"/>
                    </a:cubicBezTo>
                    <a:cubicBezTo>
                      <a:pt x="181" y="4"/>
                      <a:pt x="180" y="5"/>
                      <a:pt x="180" y="7"/>
                    </a:cubicBezTo>
                    <a:cubicBezTo>
                      <a:pt x="178" y="9"/>
                      <a:pt x="176" y="9"/>
                      <a:pt x="175" y="10"/>
                    </a:cubicBezTo>
                    <a:cubicBezTo>
                      <a:pt x="174" y="10"/>
                      <a:pt x="173" y="11"/>
                      <a:pt x="172" y="11"/>
                    </a:cubicBezTo>
                    <a:cubicBezTo>
                      <a:pt x="168" y="13"/>
                      <a:pt x="166" y="17"/>
                      <a:pt x="164" y="21"/>
                    </a:cubicBezTo>
                    <a:cubicBezTo>
                      <a:pt x="162" y="25"/>
                      <a:pt x="161" y="28"/>
                      <a:pt x="157" y="30"/>
                    </a:cubicBezTo>
                    <a:cubicBezTo>
                      <a:pt x="154" y="30"/>
                      <a:pt x="152" y="31"/>
                      <a:pt x="149" y="35"/>
                    </a:cubicBezTo>
                    <a:cubicBezTo>
                      <a:pt x="148" y="36"/>
                      <a:pt x="148" y="36"/>
                      <a:pt x="148" y="37"/>
                    </a:cubicBezTo>
                    <a:cubicBezTo>
                      <a:pt x="142" y="42"/>
                      <a:pt x="136" y="45"/>
                      <a:pt x="129" y="46"/>
                    </a:cubicBezTo>
                    <a:cubicBezTo>
                      <a:pt x="126" y="47"/>
                      <a:pt x="124" y="48"/>
                      <a:pt x="122" y="49"/>
                    </a:cubicBezTo>
                    <a:cubicBezTo>
                      <a:pt x="113" y="55"/>
                      <a:pt x="106" y="56"/>
                      <a:pt x="97" y="56"/>
                    </a:cubicBezTo>
                    <a:cubicBezTo>
                      <a:pt x="95" y="56"/>
                      <a:pt x="93" y="55"/>
                      <a:pt x="91" y="54"/>
                    </a:cubicBezTo>
                    <a:cubicBezTo>
                      <a:pt x="86" y="53"/>
                      <a:pt x="81" y="55"/>
                      <a:pt x="76" y="57"/>
                    </a:cubicBezTo>
                    <a:cubicBezTo>
                      <a:pt x="75" y="58"/>
                      <a:pt x="73" y="58"/>
                      <a:pt x="71" y="59"/>
                    </a:cubicBezTo>
                    <a:cubicBezTo>
                      <a:pt x="68" y="59"/>
                      <a:pt x="64" y="56"/>
                      <a:pt x="62" y="53"/>
                    </a:cubicBezTo>
                    <a:cubicBezTo>
                      <a:pt x="61" y="53"/>
                      <a:pt x="61" y="53"/>
                      <a:pt x="61" y="53"/>
                    </a:cubicBezTo>
                    <a:cubicBezTo>
                      <a:pt x="52" y="48"/>
                      <a:pt x="42" y="49"/>
                      <a:pt x="34" y="41"/>
                    </a:cubicBezTo>
                    <a:cubicBezTo>
                      <a:pt x="32" y="39"/>
                      <a:pt x="29" y="35"/>
                      <a:pt x="27" y="34"/>
                    </a:cubicBezTo>
                    <a:cubicBezTo>
                      <a:pt x="26" y="34"/>
                      <a:pt x="26" y="34"/>
                      <a:pt x="26" y="34"/>
                    </a:cubicBezTo>
                    <a:cubicBezTo>
                      <a:pt x="25" y="33"/>
                      <a:pt x="24" y="32"/>
                      <a:pt x="22" y="32"/>
                    </a:cubicBezTo>
                    <a:cubicBezTo>
                      <a:pt x="21" y="32"/>
                      <a:pt x="21" y="32"/>
                      <a:pt x="21" y="32"/>
                    </a:cubicBezTo>
                    <a:cubicBezTo>
                      <a:pt x="20" y="32"/>
                      <a:pt x="18" y="33"/>
                      <a:pt x="16" y="32"/>
                    </a:cubicBezTo>
                    <a:cubicBezTo>
                      <a:pt x="13" y="30"/>
                      <a:pt x="12" y="28"/>
                      <a:pt x="11" y="25"/>
                    </a:cubicBezTo>
                    <a:cubicBezTo>
                      <a:pt x="9" y="21"/>
                      <a:pt x="5" y="18"/>
                      <a:pt x="0" y="18"/>
                    </a:cubicBezTo>
                    <a:cubicBezTo>
                      <a:pt x="0" y="18"/>
                      <a:pt x="0" y="18"/>
                      <a:pt x="0" y="18"/>
                    </a:cubicBezTo>
                    <a:cubicBezTo>
                      <a:pt x="5" y="19"/>
                      <a:pt x="8" y="22"/>
                      <a:pt x="10" y="26"/>
                    </a:cubicBezTo>
                    <a:cubicBezTo>
                      <a:pt x="11" y="28"/>
                      <a:pt x="11" y="31"/>
                      <a:pt x="13" y="33"/>
                    </a:cubicBezTo>
                    <a:cubicBezTo>
                      <a:pt x="15" y="35"/>
                      <a:pt x="19" y="35"/>
                      <a:pt x="21" y="35"/>
                    </a:cubicBezTo>
                    <a:cubicBezTo>
                      <a:pt x="28" y="34"/>
                      <a:pt x="32" y="42"/>
                      <a:pt x="36" y="46"/>
                    </a:cubicBezTo>
                    <a:cubicBezTo>
                      <a:pt x="38" y="48"/>
                      <a:pt x="40" y="48"/>
                      <a:pt x="43" y="49"/>
                    </a:cubicBezTo>
                    <a:cubicBezTo>
                      <a:pt x="45" y="50"/>
                      <a:pt x="47" y="51"/>
                      <a:pt x="49" y="52"/>
                    </a:cubicBezTo>
                    <a:cubicBezTo>
                      <a:pt x="52" y="52"/>
                      <a:pt x="55" y="53"/>
                      <a:pt x="57" y="54"/>
                    </a:cubicBezTo>
                    <a:cubicBezTo>
                      <a:pt x="60" y="55"/>
                      <a:pt x="62" y="57"/>
                      <a:pt x="64" y="59"/>
                    </a:cubicBezTo>
                    <a:cubicBezTo>
                      <a:pt x="70" y="62"/>
                      <a:pt x="74" y="61"/>
                      <a:pt x="79" y="59"/>
                    </a:cubicBezTo>
                    <a:cubicBezTo>
                      <a:pt x="82" y="58"/>
                      <a:pt x="85" y="56"/>
                      <a:pt x="88" y="56"/>
                    </a:cubicBezTo>
                    <a:cubicBezTo>
                      <a:pt x="91" y="56"/>
                      <a:pt x="94" y="57"/>
                      <a:pt x="97" y="58"/>
                    </a:cubicBezTo>
                    <a:cubicBezTo>
                      <a:pt x="104" y="58"/>
                      <a:pt x="111" y="59"/>
                      <a:pt x="116" y="55"/>
                    </a:cubicBezTo>
                    <a:cubicBezTo>
                      <a:pt x="117" y="55"/>
                      <a:pt x="117" y="55"/>
                      <a:pt x="118" y="54"/>
                    </a:cubicBezTo>
                    <a:cubicBezTo>
                      <a:pt x="120" y="52"/>
                      <a:pt x="123" y="50"/>
                      <a:pt x="126" y="48"/>
                    </a:cubicBezTo>
                    <a:cubicBezTo>
                      <a:pt x="132" y="46"/>
                      <a:pt x="138" y="47"/>
                      <a:pt x="143" y="45"/>
                    </a:cubicBezTo>
                    <a:cubicBezTo>
                      <a:pt x="144" y="45"/>
                      <a:pt x="144" y="45"/>
                      <a:pt x="144" y="45"/>
                    </a:cubicBezTo>
                    <a:cubicBezTo>
                      <a:pt x="145" y="45"/>
                      <a:pt x="145" y="45"/>
                      <a:pt x="146" y="44"/>
                    </a:cubicBezTo>
                    <a:cubicBezTo>
                      <a:pt x="148" y="43"/>
                      <a:pt x="149" y="41"/>
                      <a:pt x="150" y="39"/>
                    </a:cubicBezTo>
                    <a:cubicBezTo>
                      <a:pt x="150" y="38"/>
                      <a:pt x="151" y="38"/>
                      <a:pt x="151" y="37"/>
                    </a:cubicBezTo>
                    <a:cubicBezTo>
                      <a:pt x="154" y="35"/>
                      <a:pt x="156" y="33"/>
                      <a:pt x="160" y="31"/>
                    </a:cubicBezTo>
                    <a:cubicBezTo>
                      <a:pt x="167" y="28"/>
                      <a:pt x="164" y="16"/>
                      <a:pt x="173" y="12"/>
                    </a:cubicBezTo>
                    <a:cubicBezTo>
                      <a:pt x="174" y="12"/>
                      <a:pt x="175" y="12"/>
                      <a:pt x="176" y="12"/>
                    </a:cubicBezTo>
                    <a:cubicBezTo>
                      <a:pt x="178" y="12"/>
                      <a:pt x="179" y="11"/>
                      <a:pt x="180" y="10"/>
                    </a:cubicBezTo>
                    <a:cubicBezTo>
                      <a:pt x="183" y="7"/>
                      <a:pt x="183" y="0"/>
                      <a:pt x="187" y="0"/>
                    </a:cubicBezTo>
                    <a:cubicBezTo>
                      <a:pt x="187" y="0"/>
                      <a:pt x="187" y="0"/>
                      <a:pt x="186" y="0"/>
                    </a:cubicBezTo>
                    <a:close/>
                  </a:path>
                </a:pathLst>
              </a:custGeom>
              <a:solidFill>
                <a:srgbClr val="EB9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2" name="Oval 8679">
                <a:extLst>
                  <a:ext uri="{FF2B5EF4-FFF2-40B4-BE49-F238E27FC236}">
                    <a16:creationId xmlns:a16="http://schemas.microsoft.com/office/drawing/2014/main" id="{1B3F9202-2BA7-414E-BBDE-F3D29D80D8A5}"/>
                  </a:ext>
                </a:extLst>
              </p:cNvPr>
              <p:cNvSpPr>
                <a:spLocks noChangeArrowheads="1"/>
              </p:cNvSpPr>
              <p:nvPr/>
            </p:nvSpPr>
            <p:spPr bwMode="auto">
              <a:xfrm>
                <a:off x="7446" y="2213"/>
                <a:ext cx="230" cy="230"/>
              </a:xfrm>
              <a:prstGeom prst="ellipse">
                <a:avLst/>
              </a:prstGeom>
              <a:solidFill>
                <a:srgbClr val="B7E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pic>
            <p:nvPicPr>
              <p:cNvPr id="783" name="Picture 8680">
                <a:extLst>
                  <a:ext uri="{FF2B5EF4-FFF2-40B4-BE49-F238E27FC236}">
                    <a16:creationId xmlns:a16="http://schemas.microsoft.com/office/drawing/2014/main" id="{6E060797-B3A7-41D9-86FD-A5C4F326271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485" y="2235"/>
                <a:ext cx="151" cy="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4" name="Picture 8681">
                <a:extLst>
                  <a:ext uri="{FF2B5EF4-FFF2-40B4-BE49-F238E27FC236}">
                    <a16:creationId xmlns:a16="http://schemas.microsoft.com/office/drawing/2014/main" id="{265BB773-DE90-4780-9DCE-67511287E5C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55" y="2270"/>
                <a:ext cx="30"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5" name="Picture 8682">
                <a:extLst>
                  <a:ext uri="{FF2B5EF4-FFF2-40B4-BE49-F238E27FC236}">
                    <a16:creationId xmlns:a16="http://schemas.microsoft.com/office/drawing/2014/main" id="{A2674BC7-FF12-4960-B4D4-AF42CC17932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45" y="2301"/>
                <a:ext cx="184" cy="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6" name="Picture 8683">
                <a:extLst>
                  <a:ext uri="{FF2B5EF4-FFF2-40B4-BE49-F238E27FC236}">
                    <a16:creationId xmlns:a16="http://schemas.microsoft.com/office/drawing/2014/main" id="{BB733317-9E56-4DCF-9C41-833B08E3DDC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617" y="2319"/>
                <a:ext cx="63" cy="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7" name="Picture 8684">
                <a:extLst>
                  <a:ext uri="{FF2B5EF4-FFF2-40B4-BE49-F238E27FC236}">
                    <a16:creationId xmlns:a16="http://schemas.microsoft.com/office/drawing/2014/main" id="{8BD3EAA2-1158-49B4-A0B0-A4E5BF8EF50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66" y="2334"/>
                <a:ext cx="13"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 name="Picture 8685">
                <a:extLst>
                  <a:ext uri="{FF2B5EF4-FFF2-40B4-BE49-F238E27FC236}">
                    <a16:creationId xmlns:a16="http://schemas.microsoft.com/office/drawing/2014/main" id="{714A7ED3-DB36-4177-886F-252D7D90F4A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47" y="2334"/>
                <a:ext cx="30"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 name="Picture 8686">
                <a:extLst>
                  <a:ext uri="{FF2B5EF4-FFF2-40B4-BE49-F238E27FC236}">
                    <a16:creationId xmlns:a16="http://schemas.microsoft.com/office/drawing/2014/main" id="{A2CD5893-AB1F-496E-898E-E024444FCA3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408" y="2197"/>
                <a:ext cx="225"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0" name="Picture 8687">
                <a:extLst>
                  <a:ext uri="{FF2B5EF4-FFF2-40B4-BE49-F238E27FC236}">
                    <a16:creationId xmlns:a16="http://schemas.microsoft.com/office/drawing/2014/main" id="{A21842F9-80A2-4776-8AEA-27EEEE177D77}"/>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57" y="2271"/>
                <a:ext cx="21"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1" name="Picture 8688">
                <a:extLst>
                  <a:ext uri="{FF2B5EF4-FFF2-40B4-BE49-F238E27FC236}">
                    <a16:creationId xmlns:a16="http://schemas.microsoft.com/office/drawing/2014/main" id="{BCF66178-D5BE-4D97-A17F-7051892B80D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461" y="2238"/>
                <a:ext cx="160"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2" name="Picture 8689">
                <a:extLst>
                  <a:ext uri="{FF2B5EF4-FFF2-40B4-BE49-F238E27FC236}">
                    <a16:creationId xmlns:a16="http://schemas.microsoft.com/office/drawing/2014/main" id="{2EC5554A-6172-41B0-B441-E7CBC47806F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538" y="2297"/>
                <a:ext cx="85" cy="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3" name="Picture 8690">
                <a:extLst>
                  <a:ext uri="{FF2B5EF4-FFF2-40B4-BE49-F238E27FC236}">
                    <a16:creationId xmlns:a16="http://schemas.microsoft.com/office/drawing/2014/main" id="{03BC13C7-2C04-498C-96DD-6ABF459DBC70}"/>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511" y="2281"/>
                <a:ext cx="109" cy="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4" name="Picture 8691">
                <a:extLst>
                  <a:ext uri="{FF2B5EF4-FFF2-40B4-BE49-F238E27FC236}">
                    <a16:creationId xmlns:a16="http://schemas.microsoft.com/office/drawing/2014/main" id="{58654D4D-C584-4544-9FDC-A7DD0789B2DE}"/>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535" y="2334"/>
                <a:ext cx="28"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5" name="Picture 8692">
                <a:extLst>
                  <a:ext uri="{FF2B5EF4-FFF2-40B4-BE49-F238E27FC236}">
                    <a16:creationId xmlns:a16="http://schemas.microsoft.com/office/drawing/2014/main" id="{BE383A1A-4105-4CDF-AE05-F57ACCCCB22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473" y="2286"/>
                <a:ext cx="6"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6" name="Picture 8693">
                <a:extLst>
                  <a:ext uri="{FF2B5EF4-FFF2-40B4-BE49-F238E27FC236}">
                    <a16:creationId xmlns:a16="http://schemas.microsoft.com/office/drawing/2014/main" id="{B3074372-2818-4AED-9E49-43BB42C04068}"/>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473" y="2287"/>
                <a:ext cx="6"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7" name="Picture 8694">
                <a:extLst>
                  <a:ext uri="{FF2B5EF4-FFF2-40B4-BE49-F238E27FC236}">
                    <a16:creationId xmlns:a16="http://schemas.microsoft.com/office/drawing/2014/main" id="{C53D2BB1-4983-4378-81F8-BA87C1C03F5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559" y="2352"/>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8" name="Picture 8695">
                <a:extLst>
                  <a:ext uri="{FF2B5EF4-FFF2-40B4-BE49-F238E27FC236}">
                    <a16:creationId xmlns:a16="http://schemas.microsoft.com/office/drawing/2014/main" id="{4ABC2BFF-A736-45CB-B5DD-25702143B851}"/>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652" y="2344"/>
                <a:ext cx="17"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 name="Picture 8696">
                <a:extLst>
                  <a:ext uri="{FF2B5EF4-FFF2-40B4-BE49-F238E27FC236}">
                    <a16:creationId xmlns:a16="http://schemas.microsoft.com/office/drawing/2014/main" id="{105265C5-0D20-49EC-BA7C-A806757FB38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497" y="2228"/>
                <a:ext cx="36"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0" name="Picture 8697">
                <a:extLst>
                  <a:ext uri="{FF2B5EF4-FFF2-40B4-BE49-F238E27FC236}">
                    <a16:creationId xmlns:a16="http://schemas.microsoft.com/office/drawing/2014/main" id="{2CC5562A-F0DF-4873-BA6C-2E041412FB9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496" y="2228"/>
                <a:ext cx="36" cy="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1" name="Picture 8698">
                <a:extLst>
                  <a:ext uri="{FF2B5EF4-FFF2-40B4-BE49-F238E27FC236}">
                    <a16:creationId xmlns:a16="http://schemas.microsoft.com/office/drawing/2014/main" id="{3B9A0C84-BCD9-47F4-8A59-BF7743F26962}"/>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496" y="2229"/>
                <a:ext cx="34" cy="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2" name="Picture 8699">
                <a:extLst>
                  <a:ext uri="{FF2B5EF4-FFF2-40B4-BE49-F238E27FC236}">
                    <a16:creationId xmlns:a16="http://schemas.microsoft.com/office/drawing/2014/main" id="{EB7CDD30-8ED2-407D-B737-0AE6573FA8BD}"/>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7494" y="2229"/>
                <a:ext cx="35"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3" name="Picture 8700">
                <a:extLst>
                  <a:ext uri="{FF2B5EF4-FFF2-40B4-BE49-F238E27FC236}">
                    <a16:creationId xmlns:a16="http://schemas.microsoft.com/office/drawing/2014/main" id="{158B8169-D89E-4127-ABF8-DCFAAB0ED175}"/>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493" y="2231"/>
                <a:ext cx="36"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4" name="Picture 8701">
                <a:extLst>
                  <a:ext uri="{FF2B5EF4-FFF2-40B4-BE49-F238E27FC236}">
                    <a16:creationId xmlns:a16="http://schemas.microsoft.com/office/drawing/2014/main" id="{0C84966C-1390-416B-986F-86D042C4E505}"/>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492" y="2230"/>
                <a:ext cx="40"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5" name="Picture 8702">
                <a:extLst>
                  <a:ext uri="{FF2B5EF4-FFF2-40B4-BE49-F238E27FC236}">
                    <a16:creationId xmlns:a16="http://schemas.microsoft.com/office/drawing/2014/main" id="{A56BC7BB-DA48-441B-85C5-3CA4F97F61A8}"/>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491" y="2232"/>
                <a:ext cx="47" cy="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6" name="Picture 8703">
                <a:extLst>
                  <a:ext uri="{FF2B5EF4-FFF2-40B4-BE49-F238E27FC236}">
                    <a16:creationId xmlns:a16="http://schemas.microsoft.com/office/drawing/2014/main" id="{E74523FA-E6F8-40D5-9FA8-923ACB8567D2}"/>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7489" y="2233"/>
                <a:ext cx="76"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7" name="Picture 8704">
                <a:extLst>
                  <a:ext uri="{FF2B5EF4-FFF2-40B4-BE49-F238E27FC236}">
                    <a16:creationId xmlns:a16="http://schemas.microsoft.com/office/drawing/2014/main" id="{7001F225-1C73-4787-BA43-5304C5D5AA0E}"/>
                  </a:ext>
                </a:extLst>
              </p:cNvPr>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489" y="2234"/>
                <a:ext cx="158"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8" name="Picture 8705">
                <a:extLst>
                  <a:ext uri="{FF2B5EF4-FFF2-40B4-BE49-F238E27FC236}">
                    <a16:creationId xmlns:a16="http://schemas.microsoft.com/office/drawing/2014/main" id="{B6F0C414-465B-4673-85AB-04C2C1839849}"/>
                  </a:ext>
                </a:extLst>
              </p:cNvPr>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7633" y="2348"/>
                <a:ext cx="7"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 name="Picture 8706">
                <a:extLst>
                  <a:ext uri="{FF2B5EF4-FFF2-40B4-BE49-F238E27FC236}">
                    <a16:creationId xmlns:a16="http://schemas.microsoft.com/office/drawing/2014/main" id="{5E916741-7EBE-4D3C-BC4F-BD44EBA746EC}"/>
                  </a:ext>
                </a:extLst>
              </p:cNvPr>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636" y="234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0" name="Picture 8707">
                <a:extLst>
                  <a:ext uri="{FF2B5EF4-FFF2-40B4-BE49-F238E27FC236}">
                    <a16:creationId xmlns:a16="http://schemas.microsoft.com/office/drawing/2014/main" id="{EF699438-1F7E-46E9-9DF0-5E50EA2F18AB}"/>
                  </a:ext>
                </a:extLst>
              </p:cNvPr>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636" y="234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1" name="Picture 8708">
                <a:extLst>
                  <a:ext uri="{FF2B5EF4-FFF2-40B4-BE49-F238E27FC236}">
                    <a16:creationId xmlns:a16="http://schemas.microsoft.com/office/drawing/2014/main" id="{431096AE-0C41-4CEF-BAEE-8C28B9CCD645}"/>
                  </a:ext>
                </a:extLst>
              </p:cNvPr>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525" y="2247"/>
                <a:ext cx="103"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2" name="Picture 8709">
                <a:extLst>
                  <a:ext uri="{FF2B5EF4-FFF2-40B4-BE49-F238E27FC236}">
                    <a16:creationId xmlns:a16="http://schemas.microsoft.com/office/drawing/2014/main" id="{415A6913-581B-49F2-A46B-846F939A9C81}"/>
                  </a:ext>
                </a:extLst>
              </p:cNvPr>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500" y="2226"/>
                <a:ext cx="151"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3" name="Picture 8710">
                <a:extLst>
                  <a:ext uri="{FF2B5EF4-FFF2-40B4-BE49-F238E27FC236}">
                    <a16:creationId xmlns:a16="http://schemas.microsoft.com/office/drawing/2014/main" id="{DBCB1CA1-D6E8-45CA-97D3-47847D0D1EA9}"/>
                  </a:ext>
                </a:extLst>
              </p:cNvPr>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499" y="2226"/>
                <a:ext cx="36"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4" name="Picture 8711">
                <a:extLst>
                  <a:ext uri="{FF2B5EF4-FFF2-40B4-BE49-F238E27FC236}">
                    <a16:creationId xmlns:a16="http://schemas.microsoft.com/office/drawing/2014/main" id="{87D9A927-E0C9-403C-88F2-F9BD1C502D17}"/>
                  </a:ext>
                </a:extLst>
              </p:cNvPr>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499" y="2228"/>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5" name="Picture 8712">
                <a:extLst>
                  <a:ext uri="{FF2B5EF4-FFF2-40B4-BE49-F238E27FC236}">
                    <a16:creationId xmlns:a16="http://schemas.microsoft.com/office/drawing/2014/main" id="{F5FABBF9-378D-4665-B0A5-1E124335F397}"/>
                  </a:ext>
                </a:extLst>
              </p:cNvPr>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7489" y="2233"/>
                <a:ext cx="148" cy="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6" name="Picture 8713">
                <a:extLst>
                  <a:ext uri="{FF2B5EF4-FFF2-40B4-BE49-F238E27FC236}">
                    <a16:creationId xmlns:a16="http://schemas.microsoft.com/office/drawing/2014/main" id="{0839F4B0-6B0C-4B4C-975E-4201147C61FD}"/>
                  </a:ext>
                </a:extLst>
              </p:cNvPr>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488" y="2235"/>
                <a:ext cx="161" cy="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7" name="Picture 8714">
                <a:extLst>
                  <a:ext uri="{FF2B5EF4-FFF2-40B4-BE49-F238E27FC236}">
                    <a16:creationId xmlns:a16="http://schemas.microsoft.com/office/drawing/2014/main" id="{B1EB9016-5F67-49AA-AB51-4B538A69E0F8}"/>
                  </a:ext>
                </a:extLst>
              </p:cNvPr>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7631" y="2343"/>
                <a:ext cx="20"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8" name="Picture 8715">
                <a:extLst>
                  <a:ext uri="{FF2B5EF4-FFF2-40B4-BE49-F238E27FC236}">
                    <a16:creationId xmlns:a16="http://schemas.microsoft.com/office/drawing/2014/main" id="{3AE63C27-BDD9-4E01-B16D-2913B072661C}"/>
                  </a:ext>
                </a:extLst>
              </p:cNvPr>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7647" y="2343"/>
                <a:ext cx="21"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 name="Picture 8716">
                <a:extLst>
                  <a:ext uri="{FF2B5EF4-FFF2-40B4-BE49-F238E27FC236}">
                    <a16:creationId xmlns:a16="http://schemas.microsoft.com/office/drawing/2014/main" id="{E972F749-BDE5-4073-ADF3-BD217BD4EE6B}"/>
                  </a:ext>
                </a:extLst>
              </p:cNvPr>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7532" y="2247"/>
                <a:ext cx="96" cy="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0" name="Picture 8717">
                <a:extLst>
                  <a:ext uri="{FF2B5EF4-FFF2-40B4-BE49-F238E27FC236}">
                    <a16:creationId xmlns:a16="http://schemas.microsoft.com/office/drawing/2014/main" id="{64FBA1F8-9314-4E05-AC45-5CFD2647C390}"/>
                  </a:ext>
                </a:extLst>
              </p:cNvPr>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7530" y="2247"/>
                <a:ext cx="98" cy="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1" name="Picture 8718">
                <a:extLst>
                  <a:ext uri="{FF2B5EF4-FFF2-40B4-BE49-F238E27FC236}">
                    <a16:creationId xmlns:a16="http://schemas.microsoft.com/office/drawing/2014/main" id="{769BCEB8-ECC6-41EF-83E9-62844433048D}"/>
                  </a:ext>
                </a:extLst>
              </p:cNvPr>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7664" y="2345"/>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2" name="Picture 8719">
                <a:extLst>
                  <a:ext uri="{FF2B5EF4-FFF2-40B4-BE49-F238E27FC236}">
                    <a16:creationId xmlns:a16="http://schemas.microsoft.com/office/drawing/2014/main" id="{69DED10B-FE4A-4A1B-9DF8-012D4346DC08}"/>
                  </a:ext>
                </a:extLst>
              </p:cNvPr>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7657" y="2349"/>
                <a:ext cx="4"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3" name="Picture 8720">
                <a:extLst>
                  <a:ext uri="{FF2B5EF4-FFF2-40B4-BE49-F238E27FC236}">
                    <a16:creationId xmlns:a16="http://schemas.microsoft.com/office/drawing/2014/main" id="{F83C75ED-72E7-40BC-9241-4EE33E19F10C}"/>
                  </a:ext>
                </a:extLst>
              </p:cNvPr>
              <p:cNvPicPr>
                <a:picLocks noChangeAspect="1" noChangeArrowheads="1"/>
              </p:cNvPicPr>
              <p:nvPr/>
            </p:nvPicPr>
            <p:blipFill>
              <a:blip r:embed="rId41">
                <a:extLst>
                  <a:ext uri="{28A0092B-C50C-407E-A947-70E740481C1C}">
                    <a14:useLocalDpi xmlns:a14="http://schemas.microsoft.com/office/drawing/2010/main" val="0"/>
                  </a:ext>
                </a:extLst>
              </a:blip>
              <a:srcRect/>
              <a:stretch>
                <a:fillRect/>
              </a:stretch>
            </p:blipFill>
            <p:spPr bwMode="auto">
              <a:xfrm>
                <a:off x="7568" y="2310"/>
                <a:ext cx="28"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4" name="Picture 8721">
                <a:extLst>
                  <a:ext uri="{FF2B5EF4-FFF2-40B4-BE49-F238E27FC236}">
                    <a16:creationId xmlns:a16="http://schemas.microsoft.com/office/drawing/2014/main" id="{9A54D760-9E36-4E65-8923-58D676009A7D}"/>
                  </a:ext>
                </a:extLst>
              </p:cNvPr>
              <p:cNvPicPr>
                <a:picLocks noChangeAspect="1" noChangeArrowheads="1"/>
              </p:cNvPicPr>
              <p:nvPr/>
            </p:nvPicPr>
            <p:blipFill>
              <a:blip r:embed="rId42">
                <a:extLst>
                  <a:ext uri="{28A0092B-C50C-407E-A947-70E740481C1C}">
                    <a14:useLocalDpi xmlns:a14="http://schemas.microsoft.com/office/drawing/2010/main" val="0"/>
                  </a:ext>
                </a:extLst>
              </a:blip>
              <a:srcRect/>
              <a:stretch>
                <a:fillRect/>
              </a:stretch>
            </p:blipFill>
            <p:spPr bwMode="auto">
              <a:xfrm>
                <a:off x="7489" y="2235"/>
                <a:ext cx="118" cy="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5" name="Picture 8722">
                <a:extLst>
                  <a:ext uri="{FF2B5EF4-FFF2-40B4-BE49-F238E27FC236}">
                    <a16:creationId xmlns:a16="http://schemas.microsoft.com/office/drawing/2014/main" id="{4E2EC0BD-44BF-464F-9ACA-5D34390D34C9}"/>
                  </a:ext>
                </a:extLst>
              </p:cNvPr>
              <p:cNvPicPr>
                <a:picLocks noChangeAspect="1" noChangeArrowheads="1"/>
              </p:cNvPicPr>
              <p:nvPr/>
            </p:nvPicPr>
            <p:blipFill>
              <a:blip r:embed="rId43">
                <a:extLst>
                  <a:ext uri="{28A0092B-C50C-407E-A947-70E740481C1C}">
                    <a14:useLocalDpi xmlns:a14="http://schemas.microsoft.com/office/drawing/2010/main" val="0"/>
                  </a:ext>
                </a:extLst>
              </a:blip>
              <a:srcRect/>
              <a:stretch>
                <a:fillRect/>
              </a:stretch>
            </p:blipFill>
            <p:spPr bwMode="auto">
              <a:xfrm>
                <a:off x="7602" y="2331"/>
                <a:ext cx="33"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6" name="Picture 8723">
                <a:extLst>
                  <a:ext uri="{FF2B5EF4-FFF2-40B4-BE49-F238E27FC236}">
                    <a16:creationId xmlns:a16="http://schemas.microsoft.com/office/drawing/2014/main" id="{5770BD65-4013-4710-8510-85C1D3DDEE48}"/>
                  </a:ext>
                </a:extLst>
              </p:cNvPr>
              <p:cNvPicPr>
                <a:picLocks noChangeAspect="1" noChangeArrowheads="1"/>
              </p:cNvPicPr>
              <p:nvPr/>
            </p:nvPicPr>
            <p:blipFill>
              <a:blip r:embed="rId44">
                <a:extLst>
                  <a:ext uri="{28A0092B-C50C-407E-A947-70E740481C1C}">
                    <a14:useLocalDpi xmlns:a14="http://schemas.microsoft.com/office/drawing/2010/main" val="0"/>
                  </a:ext>
                </a:extLst>
              </a:blip>
              <a:srcRect/>
              <a:stretch>
                <a:fillRect/>
              </a:stretch>
            </p:blipFill>
            <p:spPr bwMode="auto">
              <a:xfrm>
                <a:off x="7631" y="2349"/>
                <a:ext cx="4"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7" name="Picture 8724">
                <a:extLst>
                  <a:ext uri="{FF2B5EF4-FFF2-40B4-BE49-F238E27FC236}">
                    <a16:creationId xmlns:a16="http://schemas.microsoft.com/office/drawing/2014/main" id="{9DA670AB-700E-4CC9-A6BF-287910567D00}"/>
                  </a:ext>
                </a:extLst>
              </p:cNvPr>
              <p:cNvPicPr>
                <a:picLocks noChangeAspect="1" noChangeArrowheads="1"/>
              </p:cNvPicPr>
              <p:nvPr/>
            </p:nvPicPr>
            <p:blipFill>
              <a:blip r:embed="rId45">
                <a:extLst>
                  <a:ext uri="{28A0092B-C50C-407E-A947-70E740481C1C}">
                    <a14:useLocalDpi xmlns:a14="http://schemas.microsoft.com/office/drawing/2010/main" val="0"/>
                  </a:ext>
                </a:extLst>
              </a:blip>
              <a:srcRect/>
              <a:stretch>
                <a:fillRect/>
              </a:stretch>
            </p:blipFill>
            <p:spPr bwMode="auto">
              <a:xfrm>
                <a:off x="7533" y="2280"/>
                <a:ext cx="10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8" name="Picture 8725">
                <a:extLst>
                  <a:ext uri="{FF2B5EF4-FFF2-40B4-BE49-F238E27FC236}">
                    <a16:creationId xmlns:a16="http://schemas.microsoft.com/office/drawing/2014/main" id="{BAAF40EB-241E-4D89-AB4A-128A0ECA45C4}"/>
                  </a:ext>
                </a:extLst>
              </p:cNvPr>
              <p:cNvPicPr>
                <a:picLocks noChangeAspect="1" noChangeArrowheads="1"/>
              </p:cNvPicPr>
              <p:nvPr/>
            </p:nvPicPr>
            <p:blipFill>
              <a:blip r:embed="rId46">
                <a:extLst>
                  <a:ext uri="{28A0092B-C50C-407E-A947-70E740481C1C}">
                    <a14:useLocalDpi xmlns:a14="http://schemas.microsoft.com/office/drawing/2010/main" val="0"/>
                  </a:ext>
                </a:extLst>
              </a:blip>
              <a:srcRect/>
              <a:stretch>
                <a:fillRect/>
              </a:stretch>
            </p:blipFill>
            <p:spPr bwMode="auto">
              <a:xfrm>
                <a:off x="7488" y="2235"/>
                <a:ext cx="147" cy="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 name="Picture 8726">
                <a:extLst>
                  <a:ext uri="{FF2B5EF4-FFF2-40B4-BE49-F238E27FC236}">
                    <a16:creationId xmlns:a16="http://schemas.microsoft.com/office/drawing/2014/main" id="{45C70743-A9B1-4F98-B3AC-72AC3BE0B0B1}"/>
                  </a:ext>
                </a:extLst>
              </p:cNvPr>
              <p:cNvPicPr>
                <a:picLocks noChangeAspect="1" noChangeArrowheads="1"/>
              </p:cNvPicPr>
              <p:nvPr/>
            </p:nvPicPr>
            <p:blipFill>
              <a:blip r:embed="rId47">
                <a:extLst>
                  <a:ext uri="{28A0092B-C50C-407E-A947-70E740481C1C}">
                    <a14:useLocalDpi xmlns:a14="http://schemas.microsoft.com/office/drawing/2010/main" val="0"/>
                  </a:ext>
                </a:extLst>
              </a:blip>
              <a:srcRect/>
              <a:stretch>
                <a:fillRect/>
              </a:stretch>
            </p:blipFill>
            <p:spPr bwMode="auto">
              <a:xfrm>
                <a:off x="7631" y="2349"/>
                <a:ext cx="4"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 name="Picture 8727">
                <a:extLst>
                  <a:ext uri="{FF2B5EF4-FFF2-40B4-BE49-F238E27FC236}">
                    <a16:creationId xmlns:a16="http://schemas.microsoft.com/office/drawing/2014/main" id="{F95E1FED-D748-49F8-8A07-E69D213FE7C8}"/>
                  </a:ext>
                </a:extLst>
              </p:cNvPr>
              <p:cNvPicPr>
                <a:picLocks noChangeAspect="1" noChangeArrowheads="1"/>
              </p:cNvPicPr>
              <p:nvPr/>
            </p:nvPicPr>
            <p:blipFill>
              <a:blip r:embed="rId48">
                <a:extLst>
                  <a:ext uri="{28A0092B-C50C-407E-A947-70E740481C1C}">
                    <a14:useLocalDpi xmlns:a14="http://schemas.microsoft.com/office/drawing/2010/main" val="0"/>
                  </a:ext>
                </a:extLst>
              </a:blip>
              <a:srcRect/>
              <a:stretch>
                <a:fillRect/>
              </a:stretch>
            </p:blipFill>
            <p:spPr bwMode="auto">
              <a:xfrm>
                <a:off x="7489" y="2234"/>
                <a:ext cx="70" cy="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1" name="Picture 8728">
                <a:extLst>
                  <a:ext uri="{FF2B5EF4-FFF2-40B4-BE49-F238E27FC236}">
                    <a16:creationId xmlns:a16="http://schemas.microsoft.com/office/drawing/2014/main" id="{670A2F09-8C10-4346-9EEB-A3AA0B407A60}"/>
                  </a:ext>
                </a:extLst>
              </p:cNvPr>
              <p:cNvPicPr>
                <a:picLocks noChangeAspect="1" noChangeArrowheads="1"/>
              </p:cNvPicPr>
              <p:nvPr/>
            </p:nvPicPr>
            <p:blipFill>
              <a:blip r:embed="rId49">
                <a:extLst>
                  <a:ext uri="{28A0092B-C50C-407E-A947-70E740481C1C}">
                    <a14:useLocalDpi xmlns:a14="http://schemas.microsoft.com/office/drawing/2010/main" val="0"/>
                  </a:ext>
                </a:extLst>
              </a:blip>
              <a:srcRect/>
              <a:stretch>
                <a:fillRect/>
              </a:stretch>
            </p:blipFill>
            <p:spPr bwMode="auto">
              <a:xfrm>
                <a:off x="7555" y="2295"/>
                <a:ext cx="53"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2" name="Picture 8729">
                <a:extLst>
                  <a:ext uri="{FF2B5EF4-FFF2-40B4-BE49-F238E27FC236}">
                    <a16:creationId xmlns:a16="http://schemas.microsoft.com/office/drawing/2014/main" id="{5BD2D8CA-D389-4055-82D7-22FD48EA8C2F}"/>
                  </a:ext>
                </a:extLst>
              </p:cNvPr>
              <p:cNvPicPr>
                <a:picLocks noChangeAspect="1" noChangeArrowheads="1"/>
              </p:cNvPicPr>
              <p:nvPr/>
            </p:nvPicPr>
            <p:blipFill>
              <a:blip r:embed="rId50">
                <a:extLst>
                  <a:ext uri="{28A0092B-C50C-407E-A947-70E740481C1C}">
                    <a14:useLocalDpi xmlns:a14="http://schemas.microsoft.com/office/drawing/2010/main" val="0"/>
                  </a:ext>
                </a:extLst>
              </a:blip>
              <a:srcRect/>
              <a:stretch>
                <a:fillRect/>
              </a:stretch>
            </p:blipFill>
            <p:spPr bwMode="auto">
              <a:xfrm>
                <a:off x="7496" y="2241"/>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3" name="Picture 8730">
                <a:extLst>
                  <a:ext uri="{FF2B5EF4-FFF2-40B4-BE49-F238E27FC236}">
                    <a16:creationId xmlns:a16="http://schemas.microsoft.com/office/drawing/2014/main" id="{C0A1B606-0C59-486F-82FF-17258AC9F566}"/>
                  </a:ext>
                </a:extLst>
              </p:cNvPr>
              <p:cNvPicPr>
                <a:picLocks noChangeAspect="1" noChangeArrowheads="1"/>
              </p:cNvPicPr>
              <p:nvPr/>
            </p:nvPicPr>
            <p:blipFill>
              <a:blip r:embed="rId51">
                <a:extLst>
                  <a:ext uri="{28A0092B-C50C-407E-A947-70E740481C1C}">
                    <a14:useLocalDpi xmlns:a14="http://schemas.microsoft.com/office/drawing/2010/main" val="0"/>
                  </a:ext>
                </a:extLst>
              </a:blip>
              <a:srcRect/>
              <a:stretch>
                <a:fillRect/>
              </a:stretch>
            </p:blipFill>
            <p:spPr bwMode="auto">
              <a:xfrm>
                <a:off x="7541" y="2284"/>
                <a:ext cx="60" cy="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4" name="Picture 8731">
                <a:extLst>
                  <a:ext uri="{FF2B5EF4-FFF2-40B4-BE49-F238E27FC236}">
                    <a16:creationId xmlns:a16="http://schemas.microsoft.com/office/drawing/2014/main" id="{4C396646-8BBA-445A-9320-6B12B087A9DA}"/>
                  </a:ext>
                </a:extLst>
              </p:cNvPr>
              <p:cNvPicPr>
                <a:picLocks noChangeAspect="1" noChangeArrowheads="1"/>
              </p:cNvPicPr>
              <p:nvPr/>
            </p:nvPicPr>
            <p:blipFill>
              <a:blip r:embed="rId52">
                <a:extLst>
                  <a:ext uri="{28A0092B-C50C-407E-A947-70E740481C1C}">
                    <a14:useLocalDpi xmlns:a14="http://schemas.microsoft.com/office/drawing/2010/main" val="0"/>
                  </a:ext>
                </a:extLst>
              </a:blip>
              <a:srcRect/>
              <a:stretch>
                <a:fillRect/>
              </a:stretch>
            </p:blipFill>
            <p:spPr bwMode="auto">
              <a:xfrm>
                <a:off x="7633" y="2348"/>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5" name="Picture 8732">
                <a:extLst>
                  <a:ext uri="{FF2B5EF4-FFF2-40B4-BE49-F238E27FC236}">
                    <a16:creationId xmlns:a16="http://schemas.microsoft.com/office/drawing/2014/main" id="{7C7217B3-6D1E-41DF-8019-D664A95EB809}"/>
                  </a:ext>
                </a:extLst>
              </p:cNvPr>
              <p:cNvPicPr>
                <a:picLocks noChangeAspect="1" noChangeArrowheads="1"/>
              </p:cNvPicPr>
              <p:nvPr/>
            </p:nvPicPr>
            <p:blipFill>
              <a:blip r:embed="rId52">
                <a:extLst>
                  <a:ext uri="{28A0092B-C50C-407E-A947-70E740481C1C}">
                    <a14:useLocalDpi xmlns:a14="http://schemas.microsoft.com/office/drawing/2010/main" val="0"/>
                  </a:ext>
                </a:extLst>
              </a:blip>
              <a:srcRect/>
              <a:stretch>
                <a:fillRect/>
              </a:stretch>
            </p:blipFill>
            <p:spPr bwMode="auto">
              <a:xfrm>
                <a:off x="7633" y="2348"/>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6" name="Picture 8733">
                <a:extLst>
                  <a:ext uri="{FF2B5EF4-FFF2-40B4-BE49-F238E27FC236}">
                    <a16:creationId xmlns:a16="http://schemas.microsoft.com/office/drawing/2014/main" id="{54B895E6-B7E3-4FAD-B044-0AB45E0A3335}"/>
                  </a:ext>
                </a:extLst>
              </p:cNvPr>
              <p:cNvPicPr>
                <a:picLocks noChangeAspect="1" noChangeArrowheads="1"/>
              </p:cNvPicPr>
              <p:nvPr/>
            </p:nvPicPr>
            <p:blipFill>
              <a:blip r:embed="rId53">
                <a:extLst>
                  <a:ext uri="{28A0092B-C50C-407E-A947-70E740481C1C}">
                    <a14:useLocalDpi xmlns:a14="http://schemas.microsoft.com/office/drawing/2010/main" val="0"/>
                  </a:ext>
                </a:extLst>
              </a:blip>
              <a:srcRect/>
              <a:stretch>
                <a:fillRect/>
              </a:stretch>
            </p:blipFill>
            <p:spPr bwMode="auto">
              <a:xfrm>
                <a:off x="7610" y="2332"/>
                <a:ext cx="27"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7" name="Picture 8734">
                <a:extLst>
                  <a:ext uri="{FF2B5EF4-FFF2-40B4-BE49-F238E27FC236}">
                    <a16:creationId xmlns:a16="http://schemas.microsoft.com/office/drawing/2014/main" id="{9FBB5658-96BD-4236-8194-95253B63E53F}"/>
                  </a:ext>
                </a:extLst>
              </p:cNvPr>
              <p:cNvPicPr>
                <a:picLocks noChangeAspect="1" noChangeArrowheads="1"/>
              </p:cNvPicPr>
              <p:nvPr/>
            </p:nvPicPr>
            <p:blipFill>
              <a:blip r:embed="rId54">
                <a:extLst>
                  <a:ext uri="{28A0092B-C50C-407E-A947-70E740481C1C}">
                    <a14:useLocalDpi xmlns:a14="http://schemas.microsoft.com/office/drawing/2010/main" val="0"/>
                  </a:ext>
                </a:extLst>
              </a:blip>
              <a:srcRect/>
              <a:stretch>
                <a:fillRect/>
              </a:stretch>
            </p:blipFill>
            <p:spPr bwMode="auto">
              <a:xfrm>
                <a:off x="7489" y="2234"/>
                <a:ext cx="148"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8" name="Picture 8735">
                <a:extLst>
                  <a:ext uri="{FF2B5EF4-FFF2-40B4-BE49-F238E27FC236}">
                    <a16:creationId xmlns:a16="http://schemas.microsoft.com/office/drawing/2014/main" id="{96500D30-FBCB-4C9A-A7B6-BA1A2C5E33B2}"/>
                  </a:ext>
                </a:extLst>
              </p:cNvPr>
              <p:cNvPicPr>
                <a:picLocks noChangeAspect="1" noChangeArrowheads="1"/>
              </p:cNvPicPr>
              <p:nvPr/>
            </p:nvPicPr>
            <p:blipFill>
              <a:blip r:embed="rId55">
                <a:extLst>
                  <a:ext uri="{28A0092B-C50C-407E-A947-70E740481C1C}">
                    <a14:useLocalDpi xmlns:a14="http://schemas.microsoft.com/office/drawing/2010/main" val="0"/>
                  </a:ext>
                </a:extLst>
              </a:blip>
              <a:srcRect/>
              <a:stretch>
                <a:fillRect/>
              </a:stretch>
            </p:blipFill>
            <p:spPr bwMode="auto">
              <a:xfrm>
                <a:off x="7633" y="2348"/>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9" name="Picture 8736">
                <a:extLst>
                  <a:ext uri="{FF2B5EF4-FFF2-40B4-BE49-F238E27FC236}">
                    <a16:creationId xmlns:a16="http://schemas.microsoft.com/office/drawing/2014/main" id="{76F40350-8BDB-4A8C-A972-7226B2F4454E}"/>
                  </a:ext>
                </a:extLst>
              </p:cNvPr>
              <p:cNvPicPr>
                <a:picLocks noChangeAspect="1" noChangeArrowheads="1"/>
              </p:cNvPicPr>
              <p:nvPr/>
            </p:nvPicPr>
            <p:blipFill>
              <a:blip r:embed="rId56">
                <a:extLst>
                  <a:ext uri="{28A0092B-C50C-407E-A947-70E740481C1C}">
                    <a14:useLocalDpi xmlns:a14="http://schemas.microsoft.com/office/drawing/2010/main" val="0"/>
                  </a:ext>
                </a:extLst>
              </a:blip>
              <a:srcRect/>
              <a:stretch>
                <a:fillRect/>
              </a:stretch>
            </p:blipFill>
            <p:spPr bwMode="auto">
              <a:xfrm>
                <a:off x="7539" y="2283"/>
                <a:ext cx="98"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 name="Picture 8737">
                <a:extLst>
                  <a:ext uri="{FF2B5EF4-FFF2-40B4-BE49-F238E27FC236}">
                    <a16:creationId xmlns:a16="http://schemas.microsoft.com/office/drawing/2014/main" id="{B012FAFA-73F8-4F49-AD21-7E0C2D9B7661}"/>
                  </a:ext>
                </a:extLst>
              </p:cNvPr>
              <p:cNvPicPr>
                <a:picLocks noChangeAspect="1" noChangeArrowheads="1"/>
              </p:cNvPicPr>
              <p:nvPr/>
            </p:nvPicPr>
            <p:blipFill>
              <a:blip r:embed="rId55">
                <a:extLst>
                  <a:ext uri="{28A0092B-C50C-407E-A947-70E740481C1C}">
                    <a14:useLocalDpi xmlns:a14="http://schemas.microsoft.com/office/drawing/2010/main" val="0"/>
                  </a:ext>
                </a:extLst>
              </a:blip>
              <a:srcRect/>
              <a:stretch>
                <a:fillRect/>
              </a:stretch>
            </p:blipFill>
            <p:spPr bwMode="auto">
              <a:xfrm>
                <a:off x="7633" y="2348"/>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1" name="Picture 8738">
                <a:extLst>
                  <a:ext uri="{FF2B5EF4-FFF2-40B4-BE49-F238E27FC236}">
                    <a16:creationId xmlns:a16="http://schemas.microsoft.com/office/drawing/2014/main" id="{010103AF-A5E2-4CDB-97EE-CA3D16784056}"/>
                  </a:ext>
                </a:extLst>
              </p:cNvPr>
              <p:cNvPicPr>
                <a:picLocks noChangeAspect="1" noChangeArrowheads="1"/>
              </p:cNvPicPr>
              <p:nvPr/>
            </p:nvPicPr>
            <p:blipFill>
              <a:blip r:embed="rId57">
                <a:extLst>
                  <a:ext uri="{28A0092B-C50C-407E-A947-70E740481C1C}">
                    <a14:useLocalDpi xmlns:a14="http://schemas.microsoft.com/office/drawing/2010/main" val="0"/>
                  </a:ext>
                </a:extLst>
              </a:blip>
              <a:srcRect/>
              <a:stretch>
                <a:fillRect/>
              </a:stretch>
            </p:blipFill>
            <p:spPr bwMode="auto">
              <a:xfrm>
                <a:off x="7491" y="2234"/>
                <a:ext cx="120"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2" name="Picture 8739">
                <a:extLst>
                  <a:ext uri="{FF2B5EF4-FFF2-40B4-BE49-F238E27FC236}">
                    <a16:creationId xmlns:a16="http://schemas.microsoft.com/office/drawing/2014/main" id="{C9034AD3-806D-4D5D-8B5E-A5624AF87897}"/>
                  </a:ext>
                </a:extLst>
              </p:cNvPr>
              <p:cNvPicPr>
                <a:picLocks noChangeAspect="1" noChangeArrowheads="1"/>
              </p:cNvPicPr>
              <p:nvPr/>
            </p:nvPicPr>
            <p:blipFill>
              <a:blip r:embed="rId58">
                <a:extLst>
                  <a:ext uri="{28A0092B-C50C-407E-A947-70E740481C1C}">
                    <a14:useLocalDpi xmlns:a14="http://schemas.microsoft.com/office/drawing/2010/main" val="0"/>
                  </a:ext>
                </a:extLst>
              </a:blip>
              <a:srcRect/>
              <a:stretch>
                <a:fillRect/>
              </a:stretch>
            </p:blipFill>
            <p:spPr bwMode="auto">
              <a:xfrm>
                <a:off x="7533" y="2273"/>
                <a:ext cx="73" cy="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3" name="Picture 8740">
                <a:extLst>
                  <a:ext uri="{FF2B5EF4-FFF2-40B4-BE49-F238E27FC236}">
                    <a16:creationId xmlns:a16="http://schemas.microsoft.com/office/drawing/2014/main" id="{E376F7D9-3A09-4D8D-A670-DC8EFE46FCAF}"/>
                  </a:ext>
                </a:extLst>
              </p:cNvPr>
              <p:cNvPicPr>
                <a:picLocks noChangeAspect="1" noChangeArrowheads="1"/>
              </p:cNvPicPr>
              <p:nvPr/>
            </p:nvPicPr>
            <p:blipFill>
              <a:blip r:embed="rId59">
                <a:extLst>
                  <a:ext uri="{28A0092B-C50C-407E-A947-70E740481C1C}">
                    <a14:useLocalDpi xmlns:a14="http://schemas.microsoft.com/office/drawing/2010/main" val="0"/>
                  </a:ext>
                </a:extLst>
              </a:blip>
              <a:srcRect/>
              <a:stretch>
                <a:fillRect/>
              </a:stretch>
            </p:blipFill>
            <p:spPr bwMode="auto">
              <a:xfrm>
                <a:off x="7607" y="2328"/>
                <a:ext cx="6"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4" name="Picture 8741">
                <a:extLst>
                  <a:ext uri="{FF2B5EF4-FFF2-40B4-BE49-F238E27FC236}">
                    <a16:creationId xmlns:a16="http://schemas.microsoft.com/office/drawing/2014/main" id="{1B41FD61-4E91-44BD-963E-6DA04FE97DED}"/>
                  </a:ext>
                </a:extLst>
              </p:cNvPr>
              <p:cNvPicPr>
                <a:picLocks noChangeAspect="1" noChangeArrowheads="1"/>
              </p:cNvPicPr>
              <p:nvPr/>
            </p:nvPicPr>
            <p:blipFill>
              <a:blip r:embed="rId60">
                <a:extLst>
                  <a:ext uri="{28A0092B-C50C-407E-A947-70E740481C1C}">
                    <a14:useLocalDpi xmlns:a14="http://schemas.microsoft.com/office/drawing/2010/main" val="0"/>
                  </a:ext>
                </a:extLst>
              </a:blip>
              <a:srcRect/>
              <a:stretch>
                <a:fillRect/>
              </a:stretch>
            </p:blipFill>
            <p:spPr bwMode="auto">
              <a:xfrm>
                <a:off x="7619" y="2334"/>
                <a:ext cx="21"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5" name="Picture 8742">
                <a:extLst>
                  <a:ext uri="{FF2B5EF4-FFF2-40B4-BE49-F238E27FC236}">
                    <a16:creationId xmlns:a16="http://schemas.microsoft.com/office/drawing/2014/main" id="{CE7C6366-CABB-4A9A-8ED5-533028C14E9F}"/>
                  </a:ext>
                </a:extLst>
              </p:cNvPr>
              <p:cNvPicPr>
                <a:picLocks noChangeAspect="1" noChangeArrowheads="1"/>
              </p:cNvPicPr>
              <p:nvPr/>
            </p:nvPicPr>
            <p:blipFill>
              <a:blip r:embed="rId61">
                <a:extLst>
                  <a:ext uri="{28A0092B-C50C-407E-A947-70E740481C1C}">
                    <a14:useLocalDpi xmlns:a14="http://schemas.microsoft.com/office/drawing/2010/main" val="0"/>
                  </a:ext>
                </a:extLst>
              </a:blip>
              <a:srcRect/>
              <a:stretch>
                <a:fillRect/>
              </a:stretch>
            </p:blipFill>
            <p:spPr bwMode="auto">
              <a:xfrm>
                <a:off x="7636" y="234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6" name="Picture 8743">
                <a:extLst>
                  <a:ext uri="{FF2B5EF4-FFF2-40B4-BE49-F238E27FC236}">
                    <a16:creationId xmlns:a16="http://schemas.microsoft.com/office/drawing/2014/main" id="{74E6CEE7-F388-4352-8074-C9574F04387D}"/>
                  </a:ext>
                </a:extLst>
              </p:cNvPr>
              <p:cNvPicPr>
                <a:picLocks noChangeAspect="1" noChangeArrowheads="1"/>
              </p:cNvPicPr>
              <p:nvPr/>
            </p:nvPicPr>
            <p:blipFill>
              <a:blip r:embed="rId61">
                <a:extLst>
                  <a:ext uri="{28A0092B-C50C-407E-A947-70E740481C1C}">
                    <a14:useLocalDpi xmlns:a14="http://schemas.microsoft.com/office/drawing/2010/main" val="0"/>
                  </a:ext>
                </a:extLst>
              </a:blip>
              <a:srcRect/>
              <a:stretch>
                <a:fillRect/>
              </a:stretch>
            </p:blipFill>
            <p:spPr bwMode="auto">
              <a:xfrm>
                <a:off x="7636" y="234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7" name="Picture 8744">
                <a:extLst>
                  <a:ext uri="{FF2B5EF4-FFF2-40B4-BE49-F238E27FC236}">
                    <a16:creationId xmlns:a16="http://schemas.microsoft.com/office/drawing/2014/main" id="{82E34685-EB83-41A2-99EE-361F38C34B1B}"/>
                  </a:ext>
                </a:extLst>
              </p:cNvPr>
              <p:cNvPicPr>
                <a:picLocks noChangeAspect="1" noChangeArrowheads="1"/>
              </p:cNvPicPr>
              <p:nvPr/>
            </p:nvPicPr>
            <p:blipFill>
              <a:blip r:embed="rId62">
                <a:extLst>
                  <a:ext uri="{28A0092B-C50C-407E-A947-70E740481C1C}">
                    <a14:useLocalDpi xmlns:a14="http://schemas.microsoft.com/office/drawing/2010/main" val="0"/>
                  </a:ext>
                </a:extLst>
              </a:blip>
              <a:srcRect/>
              <a:stretch>
                <a:fillRect/>
              </a:stretch>
            </p:blipFill>
            <p:spPr bwMode="auto">
              <a:xfrm>
                <a:off x="7610" y="2328"/>
                <a:ext cx="12"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8" name="Picture 8745">
                <a:extLst>
                  <a:ext uri="{FF2B5EF4-FFF2-40B4-BE49-F238E27FC236}">
                    <a16:creationId xmlns:a16="http://schemas.microsoft.com/office/drawing/2014/main" id="{6D87229C-CC56-49CB-8780-9306CFEF2139}"/>
                  </a:ext>
                </a:extLst>
              </p:cNvPr>
              <p:cNvPicPr>
                <a:picLocks noChangeAspect="1" noChangeArrowheads="1"/>
              </p:cNvPicPr>
              <p:nvPr/>
            </p:nvPicPr>
            <p:blipFill>
              <a:blip r:embed="rId63">
                <a:extLst>
                  <a:ext uri="{28A0092B-C50C-407E-A947-70E740481C1C}">
                    <a14:useLocalDpi xmlns:a14="http://schemas.microsoft.com/office/drawing/2010/main" val="0"/>
                  </a:ext>
                </a:extLst>
              </a:blip>
              <a:srcRect/>
              <a:stretch>
                <a:fillRect/>
              </a:stretch>
            </p:blipFill>
            <p:spPr bwMode="auto">
              <a:xfrm>
                <a:off x="7491" y="2234"/>
                <a:ext cx="149"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9" name="Picture 8746">
                <a:extLst>
                  <a:ext uri="{FF2B5EF4-FFF2-40B4-BE49-F238E27FC236}">
                    <a16:creationId xmlns:a16="http://schemas.microsoft.com/office/drawing/2014/main" id="{0E1B7AAC-F766-4268-92B6-4ABEA0513873}"/>
                  </a:ext>
                </a:extLst>
              </p:cNvPr>
              <p:cNvPicPr>
                <a:picLocks noChangeAspect="1" noChangeArrowheads="1"/>
              </p:cNvPicPr>
              <p:nvPr/>
            </p:nvPicPr>
            <p:blipFill>
              <a:blip r:embed="rId64">
                <a:extLst>
                  <a:ext uri="{28A0092B-C50C-407E-A947-70E740481C1C}">
                    <a14:useLocalDpi xmlns:a14="http://schemas.microsoft.com/office/drawing/2010/main" val="0"/>
                  </a:ext>
                </a:extLst>
              </a:blip>
              <a:srcRect/>
              <a:stretch>
                <a:fillRect/>
              </a:stretch>
            </p:blipFill>
            <p:spPr bwMode="auto">
              <a:xfrm>
                <a:off x="7636" y="2346"/>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 name="Picture 8747">
                <a:extLst>
                  <a:ext uri="{FF2B5EF4-FFF2-40B4-BE49-F238E27FC236}">
                    <a16:creationId xmlns:a16="http://schemas.microsoft.com/office/drawing/2014/main" id="{19ED0870-7009-498D-B580-B0BC99FA53A2}"/>
                  </a:ext>
                </a:extLst>
              </p:cNvPr>
              <p:cNvPicPr>
                <a:picLocks noChangeAspect="1" noChangeArrowheads="1"/>
              </p:cNvPicPr>
              <p:nvPr/>
            </p:nvPicPr>
            <p:blipFill>
              <a:blip r:embed="rId65">
                <a:extLst>
                  <a:ext uri="{28A0092B-C50C-407E-A947-70E740481C1C}">
                    <a14:useLocalDpi xmlns:a14="http://schemas.microsoft.com/office/drawing/2010/main" val="0"/>
                  </a:ext>
                </a:extLst>
              </a:blip>
              <a:srcRect/>
              <a:stretch>
                <a:fillRect/>
              </a:stretch>
            </p:blipFill>
            <p:spPr bwMode="auto">
              <a:xfrm>
                <a:off x="7636" y="234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1" name="Picture 8748">
                <a:extLst>
                  <a:ext uri="{FF2B5EF4-FFF2-40B4-BE49-F238E27FC236}">
                    <a16:creationId xmlns:a16="http://schemas.microsoft.com/office/drawing/2014/main" id="{C6E93645-7803-4879-B888-FDD1D70C7D10}"/>
                  </a:ext>
                </a:extLst>
              </p:cNvPr>
              <p:cNvPicPr>
                <a:picLocks noChangeAspect="1" noChangeArrowheads="1"/>
              </p:cNvPicPr>
              <p:nvPr/>
            </p:nvPicPr>
            <p:blipFill>
              <a:blip r:embed="rId65">
                <a:extLst>
                  <a:ext uri="{28A0092B-C50C-407E-A947-70E740481C1C}">
                    <a14:useLocalDpi xmlns:a14="http://schemas.microsoft.com/office/drawing/2010/main" val="0"/>
                  </a:ext>
                </a:extLst>
              </a:blip>
              <a:srcRect/>
              <a:stretch>
                <a:fillRect/>
              </a:stretch>
            </p:blipFill>
            <p:spPr bwMode="auto">
              <a:xfrm>
                <a:off x="7636" y="234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2" name="Picture 8749">
                <a:extLst>
                  <a:ext uri="{FF2B5EF4-FFF2-40B4-BE49-F238E27FC236}">
                    <a16:creationId xmlns:a16="http://schemas.microsoft.com/office/drawing/2014/main" id="{5D346CEA-9EFF-4461-9904-C94A2EE350D5}"/>
                  </a:ext>
                </a:extLst>
              </p:cNvPr>
              <p:cNvPicPr>
                <a:picLocks noChangeAspect="1" noChangeArrowheads="1"/>
              </p:cNvPicPr>
              <p:nvPr/>
            </p:nvPicPr>
            <p:blipFill>
              <a:blip r:embed="rId66">
                <a:extLst>
                  <a:ext uri="{28A0092B-C50C-407E-A947-70E740481C1C}">
                    <a14:useLocalDpi xmlns:a14="http://schemas.microsoft.com/office/drawing/2010/main" val="0"/>
                  </a:ext>
                </a:extLst>
              </a:blip>
              <a:srcRect/>
              <a:stretch>
                <a:fillRect/>
              </a:stretch>
            </p:blipFill>
            <p:spPr bwMode="auto">
              <a:xfrm>
                <a:off x="7533" y="2273"/>
                <a:ext cx="73" cy="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3" name="Picture 8750">
                <a:extLst>
                  <a:ext uri="{FF2B5EF4-FFF2-40B4-BE49-F238E27FC236}">
                    <a16:creationId xmlns:a16="http://schemas.microsoft.com/office/drawing/2014/main" id="{8556CC4B-2CC9-4A83-8498-D93D8A6BC8CE}"/>
                  </a:ext>
                </a:extLst>
              </p:cNvPr>
              <p:cNvPicPr>
                <a:picLocks noChangeAspect="1" noChangeArrowheads="1"/>
              </p:cNvPicPr>
              <p:nvPr/>
            </p:nvPicPr>
            <p:blipFill>
              <a:blip r:embed="rId67">
                <a:extLst>
                  <a:ext uri="{28A0092B-C50C-407E-A947-70E740481C1C}">
                    <a14:useLocalDpi xmlns:a14="http://schemas.microsoft.com/office/drawing/2010/main" val="0"/>
                  </a:ext>
                </a:extLst>
              </a:blip>
              <a:srcRect/>
              <a:stretch>
                <a:fillRect/>
              </a:stretch>
            </p:blipFill>
            <p:spPr bwMode="auto">
              <a:xfrm>
                <a:off x="7604" y="2325"/>
                <a:ext cx="22"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4" name="Picture 8751">
                <a:extLst>
                  <a:ext uri="{FF2B5EF4-FFF2-40B4-BE49-F238E27FC236}">
                    <a16:creationId xmlns:a16="http://schemas.microsoft.com/office/drawing/2014/main" id="{0369DBBC-A643-491B-AF9A-D4FEA0E13FB4}"/>
                  </a:ext>
                </a:extLst>
              </p:cNvPr>
              <p:cNvPicPr>
                <a:picLocks noChangeAspect="1" noChangeArrowheads="1"/>
              </p:cNvPicPr>
              <p:nvPr/>
            </p:nvPicPr>
            <p:blipFill>
              <a:blip r:embed="rId68">
                <a:extLst>
                  <a:ext uri="{28A0092B-C50C-407E-A947-70E740481C1C}">
                    <a14:useLocalDpi xmlns:a14="http://schemas.microsoft.com/office/drawing/2010/main" val="0"/>
                  </a:ext>
                </a:extLst>
              </a:blip>
              <a:srcRect/>
              <a:stretch>
                <a:fillRect/>
              </a:stretch>
            </p:blipFill>
            <p:spPr bwMode="auto">
              <a:xfrm>
                <a:off x="7492" y="2232"/>
                <a:ext cx="149"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5" name="Picture 8752">
                <a:extLst>
                  <a:ext uri="{FF2B5EF4-FFF2-40B4-BE49-F238E27FC236}">
                    <a16:creationId xmlns:a16="http://schemas.microsoft.com/office/drawing/2014/main" id="{E5A8F1FC-7E05-444B-9DB8-839B707DDFBC}"/>
                  </a:ext>
                </a:extLst>
              </p:cNvPr>
              <p:cNvPicPr>
                <a:picLocks noChangeAspect="1" noChangeArrowheads="1"/>
              </p:cNvPicPr>
              <p:nvPr/>
            </p:nvPicPr>
            <p:blipFill>
              <a:blip r:embed="rId69">
                <a:extLst>
                  <a:ext uri="{28A0092B-C50C-407E-A947-70E740481C1C}">
                    <a14:useLocalDpi xmlns:a14="http://schemas.microsoft.com/office/drawing/2010/main" val="0"/>
                  </a:ext>
                </a:extLst>
              </a:blip>
              <a:srcRect/>
              <a:stretch>
                <a:fillRect/>
              </a:stretch>
            </p:blipFill>
            <p:spPr bwMode="auto">
              <a:xfrm>
                <a:off x="7636" y="2346"/>
                <a:ext cx="5"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6" name="Picture 8753">
                <a:extLst>
                  <a:ext uri="{FF2B5EF4-FFF2-40B4-BE49-F238E27FC236}">
                    <a16:creationId xmlns:a16="http://schemas.microsoft.com/office/drawing/2014/main" id="{895022EA-34E9-453D-807C-5BCF9A01D370}"/>
                  </a:ext>
                </a:extLst>
              </p:cNvPr>
              <p:cNvPicPr>
                <a:picLocks noChangeAspect="1" noChangeArrowheads="1"/>
              </p:cNvPicPr>
              <p:nvPr/>
            </p:nvPicPr>
            <p:blipFill>
              <a:blip r:embed="rId70">
                <a:extLst>
                  <a:ext uri="{28A0092B-C50C-407E-A947-70E740481C1C}">
                    <a14:useLocalDpi xmlns:a14="http://schemas.microsoft.com/office/drawing/2010/main" val="0"/>
                  </a:ext>
                </a:extLst>
              </a:blip>
              <a:srcRect/>
              <a:stretch>
                <a:fillRect/>
              </a:stretch>
            </p:blipFill>
            <p:spPr bwMode="auto">
              <a:xfrm>
                <a:off x="7636" y="234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7" name="Picture 8754">
                <a:extLst>
                  <a:ext uri="{FF2B5EF4-FFF2-40B4-BE49-F238E27FC236}">
                    <a16:creationId xmlns:a16="http://schemas.microsoft.com/office/drawing/2014/main" id="{BA08ADBD-13CF-414A-8593-79D51E76C7D9}"/>
                  </a:ext>
                </a:extLst>
              </p:cNvPr>
              <p:cNvPicPr>
                <a:picLocks noChangeAspect="1" noChangeArrowheads="1"/>
              </p:cNvPicPr>
              <p:nvPr/>
            </p:nvPicPr>
            <p:blipFill>
              <a:blip r:embed="rId71">
                <a:extLst>
                  <a:ext uri="{28A0092B-C50C-407E-A947-70E740481C1C}">
                    <a14:useLocalDpi xmlns:a14="http://schemas.microsoft.com/office/drawing/2010/main" val="0"/>
                  </a:ext>
                </a:extLst>
              </a:blip>
              <a:srcRect/>
              <a:stretch>
                <a:fillRect/>
              </a:stretch>
            </p:blipFill>
            <p:spPr bwMode="auto">
              <a:xfrm>
                <a:off x="7528" y="2262"/>
                <a:ext cx="88"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8" name="Picture 8755">
                <a:extLst>
                  <a:ext uri="{FF2B5EF4-FFF2-40B4-BE49-F238E27FC236}">
                    <a16:creationId xmlns:a16="http://schemas.microsoft.com/office/drawing/2014/main" id="{045DCADD-B0F2-435A-95FB-E089B0A1E316}"/>
                  </a:ext>
                </a:extLst>
              </p:cNvPr>
              <p:cNvPicPr>
                <a:picLocks noChangeAspect="1" noChangeArrowheads="1"/>
              </p:cNvPicPr>
              <p:nvPr/>
            </p:nvPicPr>
            <p:blipFill>
              <a:blip r:embed="rId72">
                <a:extLst>
                  <a:ext uri="{28A0092B-C50C-407E-A947-70E740481C1C}">
                    <a14:useLocalDpi xmlns:a14="http://schemas.microsoft.com/office/drawing/2010/main" val="0"/>
                  </a:ext>
                </a:extLst>
              </a:blip>
              <a:srcRect/>
              <a:stretch>
                <a:fillRect/>
              </a:stretch>
            </p:blipFill>
            <p:spPr bwMode="auto">
              <a:xfrm>
                <a:off x="7493" y="2231"/>
                <a:ext cx="147" cy="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9" name="Picture 8756">
                <a:extLst>
                  <a:ext uri="{FF2B5EF4-FFF2-40B4-BE49-F238E27FC236}">
                    <a16:creationId xmlns:a16="http://schemas.microsoft.com/office/drawing/2014/main" id="{3654AE3B-0266-45F0-80C2-3782C3F3F5B1}"/>
                  </a:ext>
                </a:extLst>
              </p:cNvPr>
              <p:cNvPicPr>
                <a:picLocks noChangeAspect="1" noChangeArrowheads="1"/>
              </p:cNvPicPr>
              <p:nvPr/>
            </p:nvPicPr>
            <p:blipFill>
              <a:blip r:embed="rId73">
                <a:extLst>
                  <a:ext uri="{28A0092B-C50C-407E-A947-70E740481C1C}">
                    <a14:useLocalDpi xmlns:a14="http://schemas.microsoft.com/office/drawing/2010/main" val="0"/>
                  </a:ext>
                </a:extLst>
              </a:blip>
              <a:srcRect/>
              <a:stretch>
                <a:fillRect/>
              </a:stretch>
            </p:blipFill>
            <p:spPr bwMode="auto">
              <a:xfrm>
                <a:off x="7525" y="2257"/>
                <a:ext cx="93" cy="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0" name="Picture 8757">
                <a:extLst>
                  <a:ext uri="{FF2B5EF4-FFF2-40B4-BE49-F238E27FC236}">
                    <a16:creationId xmlns:a16="http://schemas.microsoft.com/office/drawing/2014/main" id="{4F920C31-AA8E-4766-AB23-CA673F5E7C59}"/>
                  </a:ext>
                </a:extLst>
              </p:cNvPr>
              <p:cNvPicPr>
                <a:picLocks noChangeAspect="1" noChangeArrowheads="1"/>
              </p:cNvPicPr>
              <p:nvPr/>
            </p:nvPicPr>
            <p:blipFill>
              <a:blip r:embed="rId74">
                <a:extLst>
                  <a:ext uri="{28A0092B-C50C-407E-A947-70E740481C1C}">
                    <a14:useLocalDpi xmlns:a14="http://schemas.microsoft.com/office/drawing/2010/main" val="0"/>
                  </a:ext>
                </a:extLst>
              </a:blip>
              <a:srcRect/>
              <a:stretch>
                <a:fillRect/>
              </a:stretch>
            </p:blipFill>
            <p:spPr bwMode="auto">
              <a:xfrm>
                <a:off x="7493" y="2231"/>
                <a:ext cx="147" cy="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1" name="Picture 8758">
                <a:extLst>
                  <a:ext uri="{FF2B5EF4-FFF2-40B4-BE49-F238E27FC236}">
                    <a16:creationId xmlns:a16="http://schemas.microsoft.com/office/drawing/2014/main" id="{A6D98E09-859C-44C6-AECC-CE493FD0044B}"/>
                  </a:ext>
                </a:extLst>
              </p:cNvPr>
              <p:cNvPicPr>
                <a:picLocks noChangeAspect="1" noChangeArrowheads="1"/>
              </p:cNvPicPr>
              <p:nvPr/>
            </p:nvPicPr>
            <p:blipFill>
              <a:blip r:embed="rId75">
                <a:extLst>
                  <a:ext uri="{28A0092B-C50C-407E-A947-70E740481C1C}">
                    <a14:useLocalDpi xmlns:a14="http://schemas.microsoft.com/office/drawing/2010/main" val="0"/>
                  </a:ext>
                </a:extLst>
              </a:blip>
              <a:srcRect/>
              <a:stretch>
                <a:fillRect/>
              </a:stretch>
            </p:blipFill>
            <p:spPr bwMode="auto">
              <a:xfrm>
                <a:off x="7525" y="2257"/>
                <a:ext cx="93" cy="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2" name="Picture 8759">
                <a:extLst>
                  <a:ext uri="{FF2B5EF4-FFF2-40B4-BE49-F238E27FC236}">
                    <a16:creationId xmlns:a16="http://schemas.microsoft.com/office/drawing/2014/main" id="{B37851AD-0F70-454A-9A9F-6BAFD530D64E}"/>
                  </a:ext>
                </a:extLst>
              </p:cNvPr>
              <p:cNvPicPr>
                <a:picLocks noChangeAspect="1" noChangeArrowheads="1"/>
              </p:cNvPicPr>
              <p:nvPr/>
            </p:nvPicPr>
            <p:blipFill>
              <a:blip r:embed="rId76">
                <a:extLst>
                  <a:ext uri="{28A0092B-C50C-407E-A947-70E740481C1C}">
                    <a14:useLocalDpi xmlns:a14="http://schemas.microsoft.com/office/drawing/2010/main" val="0"/>
                  </a:ext>
                </a:extLst>
              </a:blip>
              <a:srcRect/>
              <a:stretch>
                <a:fillRect/>
              </a:stretch>
            </p:blipFill>
            <p:spPr bwMode="auto">
              <a:xfrm>
                <a:off x="7494" y="2229"/>
                <a:ext cx="146"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3" name="Picture 8760">
                <a:extLst>
                  <a:ext uri="{FF2B5EF4-FFF2-40B4-BE49-F238E27FC236}">
                    <a16:creationId xmlns:a16="http://schemas.microsoft.com/office/drawing/2014/main" id="{B6941FD8-668C-4A12-A168-74BD14DE8916}"/>
                  </a:ext>
                </a:extLst>
              </p:cNvPr>
              <p:cNvPicPr>
                <a:picLocks noChangeAspect="1" noChangeArrowheads="1"/>
              </p:cNvPicPr>
              <p:nvPr/>
            </p:nvPicPr>
            <p:blipFill>
              <a:blip r:embed="rId77">
                <a:extLst>
                  <a:ext uri="{28A0092B-C50C-407E-A947-70E740481C1C}">
                    <a14:useLocalDpi xmlns:a14="http://schemas.microsoft.com/office/drawing/2010/main" val="0"/>
                  </a:ext>
                </a:extLst>
              </a:blip>
              <a:srcRect/>
              <a:stretch>
                <a:fillRect/>
              </a:stretch>
            </p:blipFill>
            <p:spPr bwMode="auto">
              <a:xfrm>
                <a:off x="7525" y="2253"/>
                <a:ext cx="9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4" name="Picture 8761">
                <a:extLst>
                  <a:ext uri="{FF2B5EF4-FFF2-40B4-BE49-F238E27FC236}">
                    <a16:creationId xmlns:a16="http://schemas.microsoft.com/office/drawing/2014/main" id="{2CA71023-FE7E-4464-9801-4D22AE75071C}"/>
                  </a:ext>
                </a:extLst>
              </p:cNvPr>
              <p:cNvPicPr>
                <a:picLocks noChangeAspect="1" noChangeArrowheads="1"/>
              </p:cNvPicPr>
              <p:nvPr/>
            </p:nvPicPr>
            <p:blipFill>
              <a:blip r:embed="rId78">
                <a:extLst>
                  <a:ext uri="{28A0092B-C50C-407E-A947-70E740481C1C}">
                    <a14:useLocalDpi xmlns:a14="http://schemas.microsoft.com/office/drawing/2010/main" val="0"/>
                  </a:ext>
                </a:extLst>
              </a:blip>
              <a:srcRect/>
              <a:stretch>
                <a:fillRect/>
              </a:stretch>
            </p:blipFill>
            <p:spPr bwMode="auto">
              <a:xfrm>
                <a:off x="7494" y="2229"/>
                <a:ext cx="148"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5" name="Picture 8762">
                <a:extLst>
                  <a:ext uri="{FF2B5EF4-FFF2-40B4-BE49-F238E27FC236}">
                    <a16:creationId xmlns:a16="http://schemas.microsoft.com/office/drawing/2014/main" id="{71EFE914-7C5A-4D28-8D67-638B203256EA}"/>
                  </a:ext>
                </a:extLst>
              </p:cNvPr>
              <p:cNvPicPr>
                <a:picLocks noChangeAspect="1" noChangeArrowheads="1"/>
              </p:cNvPicPr>
              <p:nvPr/>
            </p:nvPicPr>
            <p:blipFill>
              <a:blip r:embed="rId79">
                <a:extLst>
                  <a:ext uri="{28A0092B-C50C-407E-A947-70E740481C1C}">
                    <a14:useLocalDpi xmlns:a14="http://schemas.microsoft.com/office/drawing/2010/main" val="0"/>
                  </a:ext>
                </a:extLst>
              </a:blip>
              <a:srcRect/>
              <a:stretch>
                <a:fillRect/>
              </a:stretch>
            </p:blipFill>
            <p:spPr bwMode="auto">
              <a:xfrm>
                <a:off x="7525" y="2251"/>
                <a:ext cx="97" cy="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6" name="Picture 8763">
                <a:extLst>
                  <a:ext uri="{FF2B5EF4-FFF2-40B4-BE49-F238E27FC236}">
                    <a16:creationId xmlns:a16="http://schemas.microsoft.com/office/drawing/2014/main" id="{FB831202-5562-4A89-BA15-AB9FD061974A}"/>
                  </a:ext>
                </a:extLst>
              </p:cNvPr>
              <p:cNvPicPr>
                <a:picLocks noChangeAspect="1" noChangeArrowheads="1"/>
              </p:cNvPicPr>
              <p:nvPr/>
            </p:nvPicPr>
            <p:blipFill>
              <a:blip r:embed="rId80">
                <a:extLst>
                  <a:ext uri="{28A0092B-C50C-407E-A947-70E740481C1C}">
                    <a14:useLocalDpi xmlns:a14="http://schemas.microsoft.com/office/drawing/2010/main" val="0"/>
                  </a:ext>
                </a:extLst>
              </a:blip>
              <a:srcRect/>
              <a:stretch>
                <a:fillRect/>
              </a:stretch>
            </p:blipFill>
            <p:spPr bwMode="auto">
              <a:xfrm>
                <a:off x="7496" y="2229"/>
                <a:ext cx="146"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7" name="Picture 8764">
                <a:extLst>
                  <a:ext uri="{FF2B5EF4-FFF2-40B4-BE49-F238E27FC236}">
                    <a16:creationId xmlns:a16="http://schemas.microsoft.com/office/drawing/2014/main" id="{577BC05E-438C-4ECA-9AFD-87C01D7A80ED}"/>
                  </a:ext>
                </a:extLst>
              </p:cNvPr>
              <p:cNvPicPr>
                <a:picLocks noChangeAspect="1" noChangeArrowheads="1"/>
              </p:cNvPicPr>
              <p:nvPr/>
            </p:nvPicPr>
            <p:blipFill>
              <a:blip r:embed="rId81">
                <a:extLst>
                  <a:ext uri="{28A0092B-C50C-407E-A947-70E740481C1C}">
                    <a14:useLocalDpi xmlns:a14="http://schemas.microsoft.com/office/drawing/2010/main" val="0"/>
                  </a:ext>
                </a:extLst>
              </a:blip>
              <a:srcRect/>
              <a:stretch>
                <a:fillRect/>
              </a:stretch>
            </p:blipFill>
            <p:spPr bwMode="auto">
              <a:xfrm>
                <a:off x="7526" y="2250"/>
                <a:ext cx="99" cy="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8" name="Picture 8765">
                <a:extLst>
                  <a:ext uri="{FF2B5EF4-FFF2-40B4-BE49-F238E27FC236}">
                    <a16:creationId xmlns:a16="http://schemas.microsoft.com/office/drawing/2014/main" id="{ABC4EC97-A91F-47FE-A82F-B6645384EE5F}"/>
                  </a:ext>
                </a:extLst>
              </p:cNvPr>
              <p:cNvPicPr>
                <a:picLocks noChangeAspect="1" noChangeArrowheads="1"/>
              </p:cNvPicPr>
              <p:nvPr/>
            </p:nvPicPr>
            <p:blipFill>
              <a:blip r:embed="rId82">
                <a:extLst>
                  <a:ext uri="{28A0092B-C50C-407E-A947-70E740481C1C}">
                    <a14:useLocalDpi xmlns:a14="http://schemas.microsoft.com/office/drawing/2010/main" val="0"/>
                  </a:ext>
                </a:extLst>
              </a:blip>
              <a:srcRect/>
              <a:stretch>
                <a:fillRect/>
              </a:stretch>
            </p:blipFill>
            <p:spPr bwMode="auto">
              <a:xfrm>
                <a:off x="7496" y="2229"/>
                <a:ext cx="147"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9" name="Picture 8766">
                <a:extLst>
                  <a:ext uri="{FF2B5EF4-FFF2-40B4-BE49-F238E27FC236}">
                    <a16:creationId xmlns:a16="http://schemas.microsoft.com/office/drawing/2014/main" id="{9A101251-00FD-4CD2-9B3C-7BA38DC3C2A2}"/>
                  </a:ext>
                </a:extLst>
              </p:cNvPr>
              <p:cNvPicPr>
                <a:picLocks noChangeAspect="1" noChangeArrowheads="1"/>
              </p:cNvPicPr>
              <p:nvPr/>
            </p:nvPicPr>
            <p:blipFill>
              <a:blip r:embed="rId83">
                <a:extLst>
                  <a:ext uri="{28A0092B-C50C-407E-A947-70E740481C1C}">
                    <a14:useLocalDpi xmlns:a14="http://schemas.microsoft.com/office/drawing/2010/main" val="0"/>
                  </a:ext>
                </a:extLst>
              </a:blip>
              <a:srcRect/>
              <a:stretch>
                <a:fillRect/>
              </a:stretch>
            </p:blipFill>
            <p:spPr bwMode="auto">
              <a:xfrm>
                <a:off x="7526" y="2250"/>
                <a:ext cx="99" cy="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0" name="Picture 8767">
                <a:extLst>
                  <a:ext uri="{FF2B5EF4-FFF2-40B4-BE49-F238E27FC236}">
                    <a16:creationId xmlns:a16="http://schemas.microsoft.com/office/drawing/2014/main" id="{3C120B36-7036-4153-B1CE-79695CAF0943}"/>
                  </a:ext>
                </a:extLst>
              </p:cNvPr>
              <p:cNvPicPr>
                <a:picLocks noChangeAspect="1" noChangeArrowheads="1"/>
              </p:cNvPicPr>
              <p:nvPr/>
            </p:nvPicPr>
            <p:blipFill>
              <a:blip r:embed="rId84">
                <a:extLst>
                  <a:ext uri="{28A0092B-C50C-407E-A947-70E740481C1C}">
                    <a14:useLocalDpi xmlns:a14="http://schemas.microsoft.com/office/drawing/2010/main" val="0"/>
                  </a:ext>
                </a:extLst>
              </a:blip>
              <a:srcRect/>
              <a:stretch>
                <a:fillRect/>
              </a:stretch>
            </p:blipFill>
            <p:spPr bwMode="auto">
              <a:xfrm>
                <a:off x="7658" y="2350"/>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1" name="Picture 8768">
                <a:extLst>
                  <a:ext uri="{FF2B5EF4-FFF2-40B4-BE49-F238E27FC236}">
                    <a16:creationId xmlns:a16="http://schemas.microsoft.com/office/drawing/2014/main" id="{0FA98C4C-2C3B-4B7B-9BAE-89BA3E50ACB0}"/>
                  </a:ext>
                </a:extLst>
              </p:cNvPr>
              <p:cNvPicPr>
                <a:picLocks noChangeAspect="1" noChangeArrowheads="1"/>
              </p:cNvPicPr>
              <p:nvPr/>
            </p:nvPicPr>
            <p:blipFill>
              <a:blip r:embed="rId85">
                <a:extLst>
                  <a:ext uri="{28A0092B-C50C-407E-A947-70E740481C1C}">
                    <a14:useLocalDpi xmlns:a14="http://schemas.microsoft.com/office/drawing/2010/main" val="0"/>
                  </a:ext>
                </a:extLst>
              </a:blip>
              <a:srcRect/>
              <a:stretch>
                <a:fillRect/>
              </a:stretch>
            </p:blipFill>
            <p:spPr bwMode="auto">
              <a:xfrm>
                <a:off x="7655" y="2349"/>
                <a:ext cx="8"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2" name="Picture 8769">
                <a:extLst>
                  <a:ext uri="{FF2B5EF4-FFF2-40B4-BE49-F238E27FC236}">
                    <a16:creationId xmlns:a16="http://schemas.microsoft.com/office/drawing/2014/main" id="{29E3D142-E3B1-4457-A500-7EB62CD00A38}"/>
                  </a:ext>
                </a:extLst>
              </p:cNvPr>
              <p:cNvPicPr>
                <a:picLocks noChangeAspect="1" noChangeArrowheads="1"/>
              </p:cNvPicPr>
              <p:nvPr/>
            </p:nvPicPr>
            <p:blipFill>
              <a:blip r:embed="rId86">
                <a:extLst>
                  <a:ext uri="{28A0092B-C50C-407E-A947-70E740481C1C}">
                    <a14:useLocalDpi xmlns:a14="http://schemas.microsoft.com/office/drawing/2010/main" val="0"/>
                  </a:ext>
                </a:extLst>
              </a:blip>
              <a:srcRect/>
              <a:stretch>
                <a:fillRect/>
              </a:stretch>
            </p:blipFill>
            <p:spPr bwMode="auto">
              <a:xfrm>
                <a:off x="7497" y="2228"/>
                <a:ext cx="148"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3" name="Picture 8770">
                <a:extLst>
                  <a:ext uri="{FF2B5EF4-FFF2-40B4-BE49-F238E27FC236}">
                    <a16:creationId xmlns:a16="http://schemas.microsoft.com/office/drawing/2014/main" id="{6908A33E-78F3-49FA-9288-665FF03B7A82}"/>
                  </a:ext>
                </a:extLst>
              </p:cNvPr>
              <p:cNvPicPr>
                <a:picLocks noChangeAspect="1" noChangeArrowheads="1"/>
              </p:cNvPicPr>
              <p:nvPr/>
            </p:nvPicPr>
            <p:blipFill>
              <a:blip r:embed="rId87">
                <a:extLst>
                  <a:ext uri="{28A0092B-C50C-407E-A947-70E740481C1C}">
                    <a14:useLocalDpi xmlns:a14="http://schemas.microsoft.com/office/drawing/2010/main" val="0"/>
                  </a:ext>
                </a:extLst>
              </a:blip>
              <a:srcRect/>
              <a:stretch>
                <a:fillRect/>
              </a:stretch>
            </p:blipFill>
            <p:spPr bwMode="auto">
              <a:xfrm>
                <a:off x="7528" y="2248"/>
                <a:ext cx="99" cy="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4" name="Picture 8771">
                <a:extLst>
                  <a:ext uri="{FF2B5EF4-FFF2-40B4-BE49-F238E27FC236}">
                    <a16:creationId xmlns:a16="http://schemas.microsoft.com/office/drawing/2014/main" id="{F6FD8E36-083A-4AB2-A0F8-E2F1C264E5FA}"/>
                  </a:ext>
                </a:extLst>
              </p:cNvPr>
              <p:cNvPicPr>
                <a:picLocks noChangeAspect="1" noChangeArrowheads="1"/>
              </p:cNvPicPr>
              <p:nvPr/>
            </p:nvPicPr>
            <p:blipFill>
              <a:blip r:embed="rId88">
                <a:extLst>
                  <a:ext uri="{28A0092B-C50C-407E-A947-70E740481C1C}">
                    <a14:useLocalDpi xmlns:a14="http://schemas.microsoft.com/office/drawing/2010/main" val="0"/>
                  </a:ext>
                </a:extLst>
              </a:blip>
              <a:srcRect/>
              <a:stretch>
                <a:fillRect/>
              </a:stretch>
            </p:blipFill>
            <p:spPr bwMode="auto">
              <a:xfrm>
                <a:off x="7658" y="2349"/>
                <a:ext cx="4"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5" name="Picture 8772">
                <a:extLst>
                  <a:ext uri="{FF2B5EF4-FFF2-40B4-BE49-F238E27FC236}">
                    <a16:creationId xmlns:a16="http://schemas.microsoft.com/office/drawing/2014/main" id="{29421880-4590-40E7-B2AD-3317C6A3A1EE}"/>
                  </a:ext>
                </a:extLst>
              </p:cNvPr>
              <p:cNvPicPr>
                <a:picLocks noChangeAspect="1" noChangeArrowheads="1"/>
              </p:cNvPicPr>
              <p:nvPr/>
            </p:nvPicPr>
            <p:blipFill>
              <a:blip r:embed="rId89">
                <a:extLst>
                  <a:ext uri="{28A0092B-C50C-407E-A947-70E740481C1C}">
                    <a14:useLocalDpi xmlns:a14="http://schemas.microsoft.com/office/drawing/2010/main" val="0"/>
                  </a:ext>
                </a:extLst>
              </a:blip>
              <a:srcRect/>
              <a:stretch>
                <a:fillRect/>
              </a:stretch>
            </p:blipFill>
            <p:spPr bwMode="auto">
              <a:xfrm>
                <a:off x="7658" y="2349"/>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6" name="Picture 8773">
                <a:extLst>
                  <a:ext uri="{FF2B5EF4-FFF2-40B4-BE49-F238E27FC236}">
                    <a16:creationId xmlns:a16="http://schemas.microsoft.com/office/drawing/2014/main" id="{349DA0DC-6448-4145-B001-816AADF69E4A}"/>
                  </a:ext>
                </a:extLst>
              </p:cNvPr>
              <p:cNvPicPr>
                <a:picLocks noChangeAspect="1" noChangeArrowheads="1"/>
              </p:cNvPicPr>
              <p:nvPr/>
            </p:nvPicPr>
            <p:blipFill>
              <a:blip r:embed="rId90">
                <a:extLst>
                  <a:ext uri="{28A0092B-C50C-407E-A947-70E740481C1C}">
                    <a14:useLocalDpi xmlns:a14="http://schemas.microsoft.com/office/drawing/2010/main" val="0"/>
                  </a:ext>
                </a:extLst>
              </a:blip>
              <a:srcRect/>
              <a:stretch>
                <a:fillRect/>
              </a:stretch>
            </p:blipFill>
            <p:spPr bwMode="auto">
              <a:xfrm>
                <a:off x="7653" y="2349"/>
                <a:ext cx="10"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7" name="Picture 8774">
                <a:extLst>
                  <a:ext uri="{FF2B5EF4-FFF2-40B4-BE49-F238E27FC236}">
                    <a16:creationId xmlns:a16="http://schemas.microsoft.com/office/drawing/2014/main" id="{63E4F7F6-E171-400E-89F1-4ABF268F6BEF}"/>
                  </a:ext>
                </a:extLst>
              </p:cNvPr>
              <p:cNvPicPr>
                <a:picLocks noChangeAspect="1" noChangeArrowheads="1"/>
              </p:cNvPicPr>
              <p:nvPr/>
            </p:nvPicPr>
            <p:blipFill>
              <a:blip r:embed="rId91">
                <a:extLst>
                  <a:ext uri="{28A0092B-C50C-407E-A947-70E740481C1C}">
                    <a14:useLocalDpi xmlns:a14="http://schemas.microsoft.com/office/drawing/2010/main" val="0"/>
                  </a:ext>
                </a:extLst>
              </a:blip>
              <a:srcRect/>
              <a:stretch>
                <a:fillRect/>
              </a:stretch>
            </p:blipFill>
            <p:spPr bwMode="auto">
              <a:xfrm>
                <a:off x="7497" y="2228"/>
                <a:ext cx="148"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8" name="Picture 8775">
                <a:extLst>
                  <a:ext uri="{FF2B5EF4-FFF2-40B4-BE49-F238E27FC236}">
                    <a16:creationId xmlns:a16="http://schemas.microsoft.com/office/drawing/2014/main" id="{6A1E7EE2-FB68-4BD3-9575-95BFB0CE0303}"/>
                  </a:ext>
                </a:extLst>
              </p:cNvPr>
              <p:cNvPicPr>
                <a:picLocks noChangeAspect="1" noChangeArrowheads="1"/>
              </p:cNvPicPr>
              <p:nvPr/>
            </p:nvPicPr>
            <p:blipFill>
              <a:blip r:embed="rId92">
                <a:extLst>
                  <a:ext uri="{28A0092B-C50C-407E-A947-70E740481C1C}">
                    <a14:useLocalDpi xmlns:a14="http://schemas.microsoft.com/office/drawing/2010/main" val="0"/>
                  </a:ext>
                </a:extLst>
              </a:blip>
              <a:srcRect/>
              <a:stretch>
                <a:fillRect/>
              </a:stretch>
            </p:blipFill>
            <p:spPr bwMode="auto">
              <a:xfrm>
                <a:off x="7528" y="2248"/>
                <a:ext cx="99" cy="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9" name="Picture 8776">
                <a:extLst>
                  <a:ext uri="{FF2B5EF4-FFF2-40B4-BE49-F238E27FC236}">
                    <a16:creationId xmlns:a16="http://schemas.microsoft.com/office/drawing/2014/main" id="{90F0A143-4C5F-4F34-8BB9-3CA15982D909}"/>
                  </a:ext>
                </a:extLst>
              </p:cNvPr>
              <p:cNvPicPr>
                <a:picLocks noChangeAspect="1" noChangeArrowheads="1"/>
              </p:cNvPicPr>
              <p:nvPr/>
            </p:nvPicPr>
            <p:blipFill>
              <a:blip r:embed="rId93">
                <a:extLst>
                  <a:ext uri="{28A0092B-C50C-407E-A947-70E740481C1C}">
                    <a14:useLocalDpi xmlns:a14="http://schemas.microsoft.com/office/drawing/2010/main" val="0"/>
                  </a:ext>
                </a:extLst>
              </a:blip>
              <a:srcRect/>
              <a:stretch>
                <a:fillRect/>
              </a:stretch>
            </p:blipFill>
            <p:spPr bwMode="auto">
              <a:xfrm>
                <a:off x="7655" y="2346"/>
                <a:ext cx="11"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 name="Picture 8777">
                <a:extLst>
                  <a:ext uri="{FF2B5EF4-FFF2-40B4-BE49-F238E27FC236}">
                    <a16:creationId xmlns:a16="http://schemas.microsoft.com/office/drawing/2014/main" id="{69EA2337-2DBA-4790-9770-327D313C696A}"/>
                  </a:ext>
                </a:extLst>
              </p:cNvPr>
              <p:cNvPicPr>
                <a:picLocks noChangeAspect="1" noChangeArrowheads="1"/>
              </p:cNvPicPr>
              <p:nvPr/>
            </p:nvPicPr>
            <p:blipFill>
              <a:blip r:embed="rId94">
                <a:extLst>
                  <a:ext uri="{28A0092B-C50C-407E-A947-70E740481C1C}">
                    <a14:useLocalDpi xmlns:a14="http://schemas.microsoft.com/office/drawing/2010/main" val="0"/>
                  </a:ext>
                </a:extLst>
              </a:blip>
              <a:srcRect/>
              <a:stretch>
                <a:fillRect/>
              </a:stretch>
            </p:blipFill>
            <p:spPr bwMode="auto">
              <a:xfrm>
                <a:off x="7610" y="2301"/>
                <a:ext cx="25" cy="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 name="Picture 8778">
                <a:extLst>
                  <a:ext uri="{FF2B5EF4-FFF2-40B4-BE49-F238E27FC236}">
                    <a16:creationId xmlns:a16="http://schemas.microsoft.com/office/drawing/2014/main" id="{6AA4F55F-E510-4019-9E81-4618018B298E}"/>
                  </a:ext>
                </a:extLst>
              </p:cNvPr>
              <p:cNvPicPr>
                <a:picLocks noChangeAspect="1" noChangeArrowheads="1"/>
              </p:cNvPicPr>
              <p:nvPr/>
            </p:nvPicPr>
            <p:blipFill>
              <a:blip r:embed="rId95">
                <a:extLst>
                  <a:ext uri="{28A0092B-C50C-407E-A947-70E740481C1C}">
                    <a14:useLocalDpi xmlns:a14="http://schemas.microsoft.com/office/drawing/2010/main" val="0"/>
                  </a:ext>
                </a:extLst>
              </a:blip>
              <a:srcRect/>
              <a:stretch>
                <a:fillRect/>
              </a:stretch>
            </p:blipFill>
            <p:spPr bwMode="auto">
              <a:xfrm>
                <a:off x="7655" y="2346"/>
                <a:ext cx="11"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2" name="Picture 8779">
                <a:extLst>
                  <a:ext uri="{FF2B5EF4-FFF2-40B4-BE49-F238E27FC236}">
                    <a16:creationId xmlns:a16="http://schemas.microsoft.com/office/drawing/2014/main" id="{075C229C-30B7-46D8-85EE-93118FC689FF}"/>
                  </a:ext>
                </a:extLst>
              </p:cNvPr>
              <p:cNvPicPr>
                <a:picLocks noChangeAspect="1" noChangeArrowheads="1"/>
              </p:cNvPicPr>
              <p:nvPr/>
            </p:nvPicPr>
            <p:blipFill>
              <a:blip r:embed="rId96">
                <a:extLst>
                  <a:ext uri="{28A0092B-C50C-407E-A947-70E740481C1C}">
                    <a14:useLocalDpi xmlns:a14="http://schemas.microsoft.com/office/drawing/2010/main" val="0"/>
                  </a:ext>
                </a:extLst>
              </a:blip>
              <a:srcRect/>
              <a:stretch>
                <a:fillRect/>
              </a:stretch>
            </p:blipFill>
            <p:spPr bwMode="auto">
              <a:xfrm>
                <a:off x="7523" y="2244"/>
                <a:ext cx="10"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3" name="Picture 8780">
                <a:extLst>
                  <a:ext uri="{FF2B5EF4-FFF2-40B4-BE49-F238E27FC236}">
                    <a16:creationId xmlns:a16="http://schemas.microsoft.com/office/drawing/2014/main" id="{1821DF6B-D052-413F-A051-8C9DA780DF1E}"/>
                  </a:ext>
                </a:extLst>
              </p:cNvPr>
              <p:cNvPicPr>
                <a:picLocks noChangeAspect="1" noChangeArrowheads="1"/>
              </p:cNvPicPr>
              <p:nvPr/>
            </p:nvPicPr>
            <p:blipFill>
              <a:blip r:embed="rId97">
                <a:extLst>
                  <a:ext uri="{28A0092B-C50C-407E-A947-70E740481C1C}">
                    <a14:useLocalDpi xmlns:a14="http://schemas.microsoft.com/office/drawing/2010/main" val="0"/>
                  </a:ext>
                </a:extLst>
              </a:blip>
              <a:srcRect/>
              <a:stretch>
                <a:fillRect/>
              </a:stretch>
            </p:blipFill>
            <p:spPr bwMode="auto">
              <a:xfrm>
                <a:off x="7529" y="2246"/>
                <a:ext cx="78" cy="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4" name="Picture 8781">
                <a:extLst>
                  <a:ext uri="{FF2B5EF4-FFF2-40B4-BE49-F238E27FC236}">
                    <a16:creationId xmlns:a16="http://schemas.microsoft.com/office/drawing/2014/main" id="{460FE144-7A31-4860-A6FC-54532E529009}"/>
                  </a:ext>
                </a:extLst>
              </p:cNvPr>
              <p:cNvPicPr>
                <a:picLocks noChangeAspect="1" noChangeArrowheads="1"/>
              </p:cNvPicPr>
              <p:nvPr/>
            </p:nvPicPr>
            <p:blipFill>
              <a:blip r:embed="rId98">
                <a:extLst>
                  <a:ext uri="{28A0092B-C50C-407E-A947-70E740481C1C}">
                    <a14:useLocalDpi xmlns:a14="http://schemas.microsoft.com/office/drawing/2010/main" val="0"/>
                  </a:ext>
                </a:extLst>
              </a:blip>
              <a:srcRect/>
              <a:stretch>
                <a:fillRect/>
              </a:stretch>
            </p:blipFill>
            <p:spPr bwMode="auto">
              <a:xfrm>
                <a:off x="7624" y="2323"/>
                <a:ext cx="24" cy="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5" name="Picture 8782">
                <a:extLst>
                  <a:ext uri="{FF2B5EF4-FFF2-40B4-BE49-F238E27FC236}">
                    <a16:creationId xmlns:a16="http://schemas.microsoft.com/office/drawing/2014/main" id="{E695C387-2451-45A9-B8BD-8D4FB1050632}"/>
                  </a:ext>
                </a:extLst>
              </p:cNvPr>
              <p:cNvPicPr>
                <a:picLocks noChangeAspect="1" noChangeArrowheads="1"/>
              </p:cNvPicPr>
              <p:nvPr/>
            </p:nvPicPr>
            <p:blipFill>
              <a:blip r:embed="rId99">
                <a:extLst>
                  <a:ext uri="{28A0092B-C50C-407E-A947-70E740481C1C}">
                    <a14:useLocalDpi xmlns:a14="http://schemas.microsoft.com/office/drawing/2010/main" val="0"/>
                  </a:ext>
                </a:extLst>
              </a:blip>
              <a:srcRect/>
              <a:stretch>
                <a:fillRect/>
              </a:stretch>
            </p:blipFill>
            <p:spPr bwMode="auto">
              <a:xfrm>
                <a:off x="7499" y="2228"/>
                <a:ext cx="150" cy="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6" name="Picture 8783">
                <a:extLst>
                  <a:ext uri="{FF2B5EF4-FFF2-40B4-BE49-F238E27FC236}">
                    <a16:creationId xmlns:a16="http://schemas.microsoft.com/office/drawing/2014/main" id="{59ED21CB-F2BC-4399-9FB1-FDC66CE854DB}"/>
                  </a:ext>
                </a:extLst>
              </p:cNvPr>
              <p:cNvPicPr>
                <a:picLocks noChangeAspect="1" noChangeArrowheads="1"/>
              </p:cNvPicPr>
              <p:nvPr/>
            </p:nvPicPr>
            <p:blipFill>
              <a:blip r:embed="rId100">
                <a:extLst>
                  <a:ext uri="{28A0092B-C50C-407E-A947-70E740481C1C}">
                    <a14:useLocalDpi xmlns:a14="http://schemas.microsoft.com/office/drawing/2010/main" val="0"/>
                  </a:ext>
                </a:extLst>
              </a:blip>
              <a:srcRect/>
              <a:stretch>
                <a:fillRect/>
              </a:stretch>
            </p:blipFill>
            <p:spPr bwMode="auto">
              <a:xfrm>
                <a:off x="7652" y="2346"/>
                <a:ext cx="8"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7" name="Picture 8784">
                <a:extLst>
                  <a:ext uri="{FF2B5EF4-FFF2-40B4-BE49-F238E27FC236}">
                    <a16:creationId xmlns:a16="http://schemas.microsoft.com/office/drawing/2014/main" id="{4144757C-B0D5-4378-BC49-8E5654510293}"/>
                  </a:ext>
                </a:extLst>
              </p:cNvPr>
              <p:cNvPicPr>
                <a:picLocks noChangeAspect="1" noChangeArrowheads="1"/>
              </p:cNvPicPr>
              <p:nvPr/>
            </p:nvPicPr>
            <p:blipFill>
              <a:blip r:embed="rId101">
                <a:extLst>
                  <a:ext uri="{28A0092B-C50C-407E-A947-70E740481C1C}">
                    <a14:useLocalDpi xmlns:a14="http://schemas.microsoft.com/office/drawing/2010/main" val="0"/>
                  </a:ext>
                </a:extLst>
              </a:blip>
              <a:srcRect/>
              <a:stretch>
                <a:fillRect/>
              </a:stretch>
            </p:blipFill>
            <p:spPr bwMode="auto">
              <a:xfrm>
                <a:off x="7604" y="2295"/>
                <a:ext cx="24" cy="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8" name="Picture 8785">
                <a:extLst>
                  <a:ext uri="{FF2B5EF4-FFF2-40B4-BE49-F238E27FC236}">
                    <a16:creationId xmlns:a16="http://schemas.microsoft.com/office/drawing/2014/main" id="{0D5ECC70-6626-4248-B833-A0B278323186}"/>
                  </a:ext>
                </a:extLst>
              </p:cNvPr>
              <p:cNvPicPr>
                <a:picLocks noChangeAspect="1" noChangeArrowheads="1"/>
              </p:cNvPicPr>
              <p:nvPr/>
            </p:nvPicPr>
            <p:blipFill>
              <a:blip r:embed="rId102">
                <a:extLst>
                  <a:ext uri="{28A0092B-C50C-407E-A947-70E740481C1C}">
                    <a14:useLocalDpi xmlns:a14="http://schemas.microsoft.com/office/drawing/2010/main" val="0"/>
                  </a:ext>
                </a:extLst>
              </a:blip>
              <a:srcRect/>
              <a:stretch>
                <a:fillRect/>
              </a:stretch>
            </p:blipFill>
            <p:spPr bwMode="auto">
              <a:xfrm>
                <a:off x="7529" y="2247"/>
                <a:ext cx="82" cy="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9" name="Picture 8786">
                <a:extLst>
                  <a:ext uri="{FF2B5EF4-FFF2-40B4-BE49-F238E27FC236}">
                    <a16:creationId xmlns:a16="http://schemas.microsoft.com/office/drawing/2014/main" id="{82E0368F-1F14-4B53-881D-287CFBE72D02}"/>
                  </a:ext>
                </a:extLst>
              </p:cNvPr>
              <p:cNvPicPr>
                <a:picLocks noChangeAspect="1" noChangeArrowheads="1"/>
              </p:cNvPicPr>
              <p:nvPr/>
            </p:nvPicPr>
            <p:blipFill>
              <a:blip r:embed="rId103">
                <a:extLst>
                  <a:ext uri="{28A0092B-C50C-407E-A947-70E740481C1C}">
                    <a14:useLocalDpi xmlns:a14="http://schemas.microsoft.com/office/drawing/2010/main" val="0"/>
                  </a:ext>
                </a:extLst>
              </a:blip>
              <a:srcRect/>
              <a:stretch>
                <a:fillRect/>
              </a:stretch>
            </p:blipFill>
            <p:spPr bwMode="auto">
              <a:xfrm>
                <a:off x="7403" y="2241"/>
                <a:ext cx="234"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0" name="Picture 8787">
                <a:extLst>
                  <a:ext uri="{FF2B5EF4-FFF2-40B4-BE49-F238E27FC236}">
                    <a16:creationId xmlns:a16="http://schemas.microsoft.com/office/drawing/2014/main" id="{20EA8E68-0F3C-4928-A470-47614F8ABDD5}"/>
                  </a:ext>
                </a:extLst>
              </p:cNvPr>
              <p:cNvPicPr>
                <a:picLocks noChangeAspect="1" noChangeArrowheads="1"/>
              </p:cNvPicPr>
              <p:nvPr/>
            </p:nvPicPr>
            <p:blipFill>
              <a:blip r:embed="rId104">
                <a:extLst>
                  <a:ext uri="{28A0092B-C50C-407E-A947-70E740481C1C}">
                    <a14:useLocalDpi xmlns:a14="http://schemas.microsoft.com/office/drawing/2010/main" val="0"/>
                  </a:ext>
                </a:extLst>
              </a:blip>
              <a:srcRect/>
              <a:stretch>
                <a:fillRect/>
              </a:stretch>
            </p:blipFill>
            <p:spPr bwMode="auto">
              <a:xfrm>
                <a:off x="7470" y="2316"/>
                <a:ext cx="104" cy="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1" name="Picture 8788">
                <a:extLst>
                  <a:ext uri="{FF2B5EF4-FFF2-40B4-BE49-F238E27FC236}">
                    <a16:creationId xmlns:a16="http://schemas.microsoft.com/office/drawing/2014/main" id="{52B257A6-9F74-43A5-B79B-284B39B3C645}"/>
                  </a:ext>
                </a:extLst>
              </p:cNvPr>
              <p:cNvPicPr>
                <a:picLocks noChangeAspect="1" noChangeArrowheads="1"/>
              </p:cNvPicPr>
              <p:nvPr/>
            </p:nvPicPr>
            <p:blipFill>
              <a:blip r:embed="rId105">
                <a:extLst>
                  <a:ext uri="{28A0092B-C50C-407E-A947-70E740481C1C}">
                    <a14:useLocalDpi xmlns:a14="http://schemas.microsoft.com/office/drawing/2010/main" val="0"/>
                  </a:ext>
                </a:extLst>
              </a:blip>
              <a:srcRect/>
              <a:stretch>
                <a:fillRect/>
              </a:stretch>
            </p:blipFill>
            <p:spPr bwMode="auto">
              <a:xfrm>
                <a:off x="7585" y="2403"/>
                <a:ext cx="8"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2" name="Picture 8789">
                <a:extLst>
                  <a:ext uri="{FF2B5EF4-FFF2-40B4-BE49-F238E27FC236}">
                    <a16:creationId xmlns:a16="http://schemas.microsoft.com/office/drawing/2014/main" id="{176C604F-FFC1-4511-AE3A-7EC14844564C}"/>
                  </a:ext>
                </a:extLst>
              </p:cNvPr>
              <p:cNvPicPr>
                <a:picLocks noChangeAspect="1" noChangeArrowheads="1"/>
              </p:cNvPicPr>
              <p:nvPr/>
            </p:nvPicPr>
            <p:blipFill>
              <a:blip r:embed="rId106">
                <a:extLst>
                  <a:ext uri="{28A0092B-C50C-407E-A947-70E740481C1C}">
                    <a14:useLocalDpi xmlns:a14="http://schemas.microsoft.com/office/drawing/2010/main" val="0"/>
                  </a:ext>
                </a:extLst>
              </a:blip>
              <a:srcRect/>
              <a:stretch>
                <a:fillRect/>
              </a:stretch>
            </p:blipFill>
            <p:spPr bwMode="auto">
              <a:xfrm>
                <a:off x="7446" y="2300"/>
                <a:ext cx="131" cy="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3" name="Picture 8790">
                <a:extLst>
                  <a:ext uri="{FF2B5EF4-FFF2-40B4-BE49-F238E27FC236}">
                    <a16:creationId xmlns:a16="http://schemas.microsoft.com/office/drawing/2014/main" id="{72B909BE-878E-4939-8E10-4C848A60F9F0}"/>
                  </a:ext>
                </a:extLst>
              </p:cNvPr>
              <p:cNvPicPr>
                <a:picLocks noChangeAspect="1" noChangeArrowheads="1"/>
              </p:cNvPicPr>
              <p:nvPr/>
            </p:nvPicPr>
            <p:blipFill>
              <a:blip r:embed="rId107">
                <a:extLst>
                  <a:ext uri="{28A0092B-C50C-407E-A947-70E740481C1C}">
                    <a14:useLocalDpi xmlns:a14="http://schemas.microsoft.com/office/drawing/2010/main" val="0"/>
                  </a:ext>
                </a:extLst>
              </a:blip>
              <a:srcRect/>
              <a:stretch>
                <a:fillRect/>
              </a:stretch>
            </p:blipFill>
            <p:spPr bwMode="auto">
              <a:xfrm>
                <a:off x="7470" y="2316"/>
                <a:ext cx="104" cy="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4" name="Picture 8791">
                <a:extLst>
                  <a:ext uri="{FF2B5EF4-FFF2-40B4-BE49-F238E27FC236}">
                    <a16:creationId xmlns:a16="http://schemas.microsoft.com/office/drawing/2014/main" id="{5D06970E-F34F-46D5-9EEE-C2769B20B7FB}"/>
                  </a:ext>
                </a:extLst>
              </p:cNvPr>
              <p:cNvPicPr>
                <a:picLocks noChangeAspect="1" noChangeArrowheads="1"/>
              </p:cNvPicPr>
              <p:nvPr/>
            </p:nvPicPr>
            <p:blipFill>
              <a:blip r:embed="rId108">
                <a:extLst>
                  <a:ext uri="{28A0092B-C50C-407E-A947-70E740481C1C}">
                    <a14:useLocalDpi xmlns:a14="http://schemas.microsoft.com/office/drawing/2010/main" val="0"/>
                  </a:ext>
                </a:extLst>
              </a:blip>
              <a:srcRect/>
              <a:stretch>
                <a:fillRect/>
              </a:stretch>
            </p:blipFill>
            <p:spPr bwMode="auto">
              <a:xfrm>
                <a:off x="7447" y="2297"/>
                <a:ext cx="135" cy="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5" name="Picture 8792">
                <a:extLst>
                  <a:ext uri="{FF2B5EF4-FFF2-40B4-BE49-F238E27FC236}">
                    <a16:creationId xmlns:a16="http://schemas.microsoft.com/office/drawing/2014/main" id="{35BADD36-9F96-4ABF-BFE3-54EF00724581}"/>
                  </a:ext>
                </a:extLst>
              </p:cNvPr>
              <p:cNvPicPr>
                <a:picLocks noChangeAspect="1" noChangeArrowheads="1"/>
              </p:cNvPicPr>
              <p:nvPr/>
            </p:nvPicPr>
            <p:blipFill>
              <a:blip r:embed="rId109">
                <a:extLst>
                  <a:ext uri="{28A0092B-C50C-407E-A947-70E740481C1C}">
                    <a14:useLocalDpi xmlns:a14="http://schemas.microsoft.com/office/drawing/2010/main" val="0"/>
                  </a:ext>
                </a:extLst>
              </a:blip>
              <a:srcRect/>
              <a:stretch>
                <a:fillRect/>
              </a:stretch>
            </p:blipFill>
            <p:spPr bwMode="auto">
              <a:xfrm>
                <a:off x="7476" y="2316"/>
                <a:ext cx="97" cy="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6" name="Picture 8793">
                <a:extLst>
                  <a:ext uri="{FF2B5EF4-FFF2-40B4-BE49-F238E27FC236}">
                    <a16:creationId xmlns:a16="http://schemas.microsoft.com/office/drawing/2014/main" id="{A524326E-4E5E-4EB9-9FE2-B20DD42F22D5}"/>
                  </a:ext>
                </a:extLst>
              </p:cNvPr>
              <p:cNvPicPr>
                <a:picLocks noChangeAspect="1" noChangeArrowheads="1"/>
              </p:cNvPicPr>
              <p:nvPr/>
            </p:nvPicPr>
            <p:blipFill>
              <a:blip r:embed="rId110">
                <a:extLst>
                  <a:ext uri="{28A0092B-C50C-407E-A947-70E740481C1C}">
                    <a14:useLocalDpi xmlns:a14="http://schemas.microsoft.com/office/drawing/2010/main" val="0"/>
                  </a:ext>
                </a:extLst>
              </a:blip>
              <a:srcRect/>
              <a:stretch>
                <a:fillRect/>
              </a:stretch>
            </p:blipFill>
            <p:spPr bwMode="auto">
              <a:xfrm>
                <a:off x="7601" y="2414"/>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7" name="Picture 8794">
                <a:extLst>
                  <a:ext uri="{FF2B5EF4-FFF2-40B4-BE49-F238E27FC236}">
                    <a16:creationId xmlns:a16="http://schemas.microsoft.com/office/drawing/2014/main" id="{0CEC9BB2-1AF9-4524-93CF-9D8FAE3EC9EF}"/>
                  </a:ext>
                </a:extLst>
              </p:cNvPr>
              <p:cNvPicPr>
                <a:picLocks noChangeAspect="1" noChangeArrowheads="1"/>
              </p:cNvPicPr>
              <p:nvPr/>
            </p:nvPicPr>
            <p:blipFill>
              <a:blip r:embed="rId111">
                <a:extLst>
                  <a:ext uri="{28A0092B-C50C-407E-A947-70E740481C1C}">
                    <a14:useLocalDpi xmlns:a14="http://schemas.microsoft.com/office/drawing/2010/main" val="0"/>
                  </a:ext>
                </a:extLst>
              </a:blip>
              <a:srcRect/>
              <a:stretch>
                <a:fillRect/>
              </a:stretch>
            </p:blipFill>
            <p:spPr bwMode="auto">
              <a:xfrm>
                <a:off x="7604" y="2417"/>
                <a:ext cx="8"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8" name="Picture 8795">
                <a:extLst>
                  <a:ext uri="{FF2B5EF4-FFF2-40B4-BE49-F238E27FC236}">
                    <a16:creationId xmlns:a16="http://schemas.microsoft.com/office/drawing/2014/main" id="{80A878D1-EC72-46F3-A810-F110951D742F}"/>
                  </a:ext>
                </a:extLst>
              </p:cNvPr>
              <p:cNvPicPr>
                <a:picLocks noChangeAspect="1" noChangeArrowheads="1"/>
              </p:cNvPicPr>
              <p:nvPr/>
            </p:nvPicPr>
            <p:blipFill>
              <a:blip r:embed="rId112">
                <a:extLst>
                  <a:ext uri="{28A0092B-C50C-407E-A947-70E740481C1C}">
                    <a14:useLocalDpi xmlns:a14="http://schemas.microsoft.com/office/drawing/2010/main" val="0"/>
                  </a:ext>
                </a:extLst>
              </a:blip>
              <a:srcRect/>
              <a:stretch>
                <a:fillRect/>
              </a:stretch>
            </p:blipFill>
            <p:spPr bwMode="auto">
              <a:xfrm>
                <a:off x="7601" y="2414"/>
                <a:ext cx="10"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9" name="Picture 8796">
                <a:extLst>
                  <a:ext uri="{FF2B5EF4-FFF2-40B4-BE49-F238E27FC236}">
                    <a16:creationId xmlns:a16="http://schemas.microsoft.com/office/drawing/2014/main" id="{A1B64A54-6F20-4DCD-823A-E2BCCB2C4C4A}"/>
                  </a:ext>
                </a:extLst>
              </p:cNvPr>
              <p:cNvPicPr>
                <a:picLocks noChangeAspect="1" noChangeArrowheads="1"/>
              </p:cNvPicPr>
              <p:nvPr/>
            </p:nvPicPr>
            <p:blipFill>
              <a:blip r:embed="rId113">
                <a:extLst>
                  <a:ext uri="{28A0092B-C50C-407E-A947-70E740481C1C}">
                    <a14:useLocalDpi xmlns:a14="http://schemas.microsoft.com/office/drawing/2010/main" val="0"/>
                  </a:ext>
                </a:extLst>
              </a:blip>
              <a:srcRect/>
              <a:stretch>
                <a:fillRect/>
              </a:stretch>
            </p:blipFill>
            <p:spPr bwMode="auto">
              <a:xfrm>
                <a:off x="7447" y="2295"/>
                <a:ext cx="139" cy="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0" name="Picture 8797">
                <a:extLst>
                  <a:ext uri="{FF2B5EF4-FFF2-40B4-BE49-F238E27FC236}">
                    <a16:creationId xmlns:a16="http://schemas.microsoft.com/office/drawing/2014/main" id="{922ABE4A-26E1-4006-A961-1CC4C1DF30BE}"/>
                  </a:ext>
                </a:extLst>
              </p:cNvPr>
              <p:cNvPicPr>
                <a:picLocks noChangeAspect="1" noChangeArrowheads="1"/>
              </p:cNvPicPr>
              <p:nvPr/>
            </p:nvPicPr>
            <p:blipFill>
              <a:blip r:embed="rId114">
                <a:extLst>
                  <a:ext uri="{28A0092B-C50C-407E-A947-70E740481C1C}">
                    <a14:useLocalDpi xmlns:a14="http://schemas.microsoft.com/office/drawing/2010/main" val="0"/>
                  </a:ext>
                </a:extLst>
              </a:blip>
              <a:srcRect/>
              <a:stretch>
                <a:fillRect/>
              </a:stretch>
            </p:blipFill>
            <p:spPr bwMode="auto">
              <a:xfrm>
                <a:off x="7482" y="2317"/>
                <a:ext cx="91"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 name="Picture 8798">
                <a:extLst>
                  <a:ext uri="{FF2B5EF4-FFF2-40B4-BE49-F238E27FC236}">
                    <a16:creationId xmlns:a16="http://schemas.microsoft.com/office/drawing/2014/main" id="{AC89C3DB-9A6B-467B-831D-B99512085C43}"/>
                  </a:ext>
                </a:extLst>
              </p:cNvPr>
              <p:cNvPicPr>
                <a:picLocks noChangeAspect="1" noChangeArrowheads="1"/>
              </p:cNvPicPr>
              <p:nvPr/>
            </p:nvPicPr>
            <p:blipFill>
              <a:blip r:embed="rId115">
                <a:extLst>
                  <a:ext uri="{28A0092B-C50C-407E-A947-70E740481C1C}">
                    <a14:useLocalDpi xmlns:a14="http://schemas.microsoft.com/office/drawing/2010/main" val="0"/>
                  </a:ext>
                </a:extLst>
              </a:blip>
              <a:srcRect/>
              <a:stretch>
                <a:fillRect/>
              </a:stretch>
            </p:blipFill>
            <p:spPr bwMode="auto">
              <a:xfrm>
                <a:off x="7449" y="2292"/>
                <a:ext cx="139"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2" name="Picture 8799">
                <a:extLst>
                  <a:ext uri="{FF2B5EF4-FFF2-40B4-BE49-F238E27FC236}">
                    <a16:creationId xmlns:a16="http://schemas.microsoft.com/office/drawing/2014/main" id="{BDDFAF77-4958-4A3F-95CE-82F494E80794}"/>
                  </a:ext>
                </a:extLst>
              </p:cNvPr>
              <p:cNvPicPr>
                <a:picLocks noChangeAspect="1" noChangeArrowheads="1"/>
              </p:cNvPicPr>
              <p:nvPr/>
            </p:nvPicPr>
            <p:blipFill>
              <a:blip r:embed="rId116">
                <a:extLst>
                  <a:ext uri="{28A0092B-C50C-407E-A947-70E740481C1C}">
                    <a14:useLocalDpi xmlns:a14="http://schemas.microsoft.com/office/drawing/2010/main" val="0"/>
                  </a:ext>
                </a:extLst>
              </a:blip>
              <a:srcRect/>
              <a:stretch>
                <a:fillRect/>
              </a:stretch>
            </p:blipFill>
            <p:spPr bwMode="auto">
              <a:xfrm>
                <a:off x="7489" y="2320"/>
                <a:ext cx="83" cy="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3" name="Picture 8800">
                <a:extLst>
                  <a:ext uri="{FF2B5EF4-FFF2-40B4-BE49-F238E27FC236}">
                    <a16:creationId xmlns:a16="http://schemas.microsoft.com/office/drawing/2014/main" id="{510066E7-C101-4BDA-9A43-10941F6BE8CF}"/>
                  </a:ext>
                </a:extLst>
              </p:cNvPr>
              <p:cNvPicPr>
                <a:picLocks noChangeAspect="1" noChangeArrowheads="1"/>
              </p:cNvPicPr>
              <p:nvPr/>
            </p:nvPicPr>
            <p:blipFill>
              <a:blip r:embed="rId117">
                <a:extLst>
                  <a:ext uri="{28A0092B-C50C-407E-A947-70E740481C1C}">
                    <a14:useLocalDpi xmlns:a14="http://schemas.microsoft.com/office/drawing/2010/main" val="0"/>
                  </a:ext>
                </a:extLst>
              </a:blip>
              <a:srcRect/>
              <a:stretch>
                <a:fillRect/>
              </a:stretch>
            </p:blipFill>
            <p:spPr bwMode="auto">
              <a:xfrm>
                <a:off x="7450" y="2289"/>
                <a:ext cx="141"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4" name="Picture 8801">
                <a:extLst>
                  <a:ext uri="{FF2B5EF4-FFF2-40B4-BE49-F238E27FC236}">
                    <a16:creationId xmlns:a16="http://schemas.microsoft.com/office/drawing/2014/main" id="{619CD528-A52A-4BDA-8155-21209269155B}"/>
                  </a:ext>
                </a:extLst>
              </p:cNvPr>
              <p:cNvPicPr>
                <a:picLocks noChangeAspect="1" noChangeArrowheads="1"/>
              </p:cNvPicPr>
              <p:nvPr/>
            </p:nvPicPr>
            <p:blipFill>
              <a:blip r:embed="rId118">
                <a:extLst>
                  <a:ext uri="{28A0092B-C50C-407E-A947-70E740481C1C}">
                    <a14:useLocalDpi xmlns:a14="http://schemas.microsoft.com/office/drawing/2010/main" val="0"/>
                  </a:ext>
                </a:extLst>
              </a:blip>
              <a:srcRect/>
              <a:stretch>
                <a:fillRect/>
              </a:stretch>
            </p:blipFill>
            <p:spPr bwMode="auto">
              <a:xfrm>
                <a:off x="7496" y="2322"/>
                <a:ext cx="74"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5" name="Picture 8802">
                <a:extLst>
                  <a:ext uri="{FF2B5EF4-FFF2-40B4-BE49-F238E27FC236}">
                    <a16:creationId xmlns:a16="http://schemas.microsoft.com/office/drawing/2014/main" id="{10B0E803-E1A4-4CC5-87DF-26E7ABD20739}"/>
                  </a:ext>
                </a:extLst>
              </p:cNvPr>
              <p:cNvPicPr>
                <a:picLocks noChangeAspect="1" noChangeArrowheads="1"/>
              </p:cNvPicPr>
              <p:nvPr/>
            </p:nvPicPr>
            <p:blipFill>
              <a:blip r:embed="rId119">
                <a:extLst>
                  <a:ext uri="{28A0092B-C50C-407E-A947-70E740481C1C}">
                    <a14:useLocalDpi xmlns:a14="http://schemas.microsoft.com/office/drawing/2010/main" val="0"/>
                  </a:ext>
                </a:extLst>
              </a:blip>
              <a:srcRect/>
              <a:stretch>
                <a:fillRect/>
              </a:stretch>
            </p:blipFill>
            <p:spPr bwMode="auto">
              <a:xfrm>
                <a:off x="7450" y="2287"/>
                <a:ext cx="141"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6" name="Picture 8803">
                <a:extLst>
                  <a:ext uri="{FF2B5EF4-FFF2-40B4-BE49-F238E27FC236}">
                    <a16:creationId xmlns:a16="http://schemas.microsoft.com/office/drawing/2014/main" id="{20082CBC-8D82-4BF9-860D-655E1ACCD567}"/>
                  </a:ext>
                </a:extLst>
              </p:cNvPr>
              <p:cNvPicPr>
                <a:picLocks noChangeAspect="1" noChangeArrowheads="1"/>
              </p:cNvPicPr>
              <p:nvPr/>
            </p:nvPicPr>
            <p:blipFill>
              <a:blip r:embed="rId120">
                <a:extLst>
                  <a:ext uri="{28A0092B-C50C-407E-A947-70E740481C1C}">
                    <a14:useLocalDpi xmlns:a14="http://schemas.microsoft.com/office/drawing/2010/main" val="0"/>
                  </a:ext>
                </a:extLst>
              </a:blip>
              <a:srcRect/>
              <a:stretch>
                <a:fillRect/>
              </a:stretch>
            </p:blipFill>
            <p:spPr bwMode="auto">
              <a:xfrm>
                <a:off x="7503" y="2326"/>
                <a:ext cx="65" cy="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7" name="Picture 8804">
                <a:extLst>
                  <a:ext uri="{FF2B5EF4-FFF2-40B4-BE49-F238E27FC236}">
                    <a16:creationId xmlns:a16="http://schemas.microsoft.com/office/drawing/2014/main" id="{254323E2-F8A2-4A7E-B050-FEDEFB2AA86A}"/>
                  </a:ext>
                </a:extLst>
              </p:cNvPr>
              <p:cNvPicPr>
                <a:picLocks noChangeAspect="1" noChangeArrowheads="1"/>
              </p:cNvPicPr>
              <p:nvPr/>
            </p:nvPicPr>
            <p:blipFill>
              <a:blip r:embed="rId121">
                <a:extLst>
                  <a:ext uri="{28A0092B-C50C-407E-A947-70E740481C1C}">
                    <a14:useLocalDpi xmlns:a14="http://schemas.microsoft.com/office/drawing/2010/main" val="0"/>
                  </a:ext>
                </a:extLst>
              </a:blip>
              <a:srcRect/>
              <a:stretch>
                <a:fillRect/>
              </a:stretch>
            </p:blipFill>
            <p:spPr bwMode="auto">
              <a:xfrm>
                <a:off x="7452" y="2284"/>
                <a:ext cx="140"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8" name="Picture 8805">
                <a:extLst>
                  <a:ext uri="{FF2B5EF4-FFF2-40B4-BE49-F238E27FC236}">
                    <a16:creationId xmlns:a16="http://schemas.microsoft.com/office/drawing/2014/main" id="{E811D241-D831-48FD-999A-B6A63F9289FA}"/>
                  </a:ext>
                </a:extLst>
              </p:cNvPr>
              <p:cNvPicPr>
                <a:picLocks noChangeAspect="1" noChangeArrowheads="1"/>
              </p:cNvPicPr>
              <p:nvPr/>
            </p:nvPicPr>
            <p:blipFill>
              <a:blip r:embed="rId122">
                <a:extLst>
                  <a:ext uri="{28A0092B-C50C-407E-A947-70E740481C1C}">
                    <a14:useLocalDpi xmlns:a14="http://schemas.microsoft.com/office/drawing/2010/main" val="0"/>
                  </a:ext>
                </a:extLst>
              </a:blip>
              <a:srcRect/>
              <a:stretch>
                <a:fillRect/>
              </a:stretch>
            </p:blipFill>
            <p:spPr bwMode="auto">
              <a:xfrm>
                <a:off x="7514" y="2331"/>
                <a:ext cx="51" cy="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9" name="Picture 8806">
                <a:extLst>
                  <a:ext uri="{FF2B5EF4-FFF2-40B4-BE49-F238E27FC236}">
                    <a16:creationId xmlns:a16="http://schemas.microsoft.com/office/drawing/2014/main" id="{88BFFBFF-3EF4-449F-BB04-BBDA9427F3F1}"/>
                  </a:ext>
                </a:extLst>
              </p:cNvPr>
              <p:cNvPicPr>
                <a:picLocks noChangeAspect="1" noChangeArrowheads="1"/>
              </p:cNvPicPr>
              <p:nvPr/>
            </p:nvPicPr>
            <p:blipFill>
              <a:blip r:embed="rId123">
                <a:extLst>
                  <a:ext uri="{28A0092B-C50C-407E-A947-70E740481C1C}">
                    <a14:useLocalDpi xmlns:a14="http://schemas.microsoft.com/office/drawing/2010/main" val="0"/>
                  </a:ext>
                </a:extLst>
              </a:blip>
              <a:srcRect/>
              <a:stretch>
                <a:fillRect/>
              </a:stretch>
            </p:blipFill>
            <p:spPr bwMode="auto">
              <a:xfrm>
                <a:off x="7452" y="2281"/>
                <a:ext cx="140" cy="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0" name="Picture 8807">
                <a:extLst>
                  <a:ext uri="{FF2B5EF4-FFF2-40B4-BE49-F238E27FC236}">
                    <a16:creationId xmlns:a16="http://schemas.microsoft.com/office/drawing/2014/main" id="{CC031473-3CA0-4913-949E-F1F1C1E05651}"/>
                  </a:ext>
                </a:extLst>
              </p:cNvPr>
              <p:cNvPicPr>
                <a:picLocks noChangeAspect="1" noChangeArrowheads="1"/>
              </p:cNvPicPr>
              <p:nvPr/>
            </p:nvPicPr>
            <p:blipFill>
              <a:blip r:embed="rId124">
                <a:extLst>
                  <a:ext uri="{28A0092B-C50C-407E-A947-70E740481C1C}">
                    <a14:useLocalDpi xmlns:a14="http://schemas.microsoft.com/office/drawing/2010/main" val="0"/>
                  </a:ext>
                </a:extLst>
              </a:blip>
              <a:srcRect/>
              <a:stretch>
                <a:fillRect/>
              </a:stretch>
            </p:blipFill>
            <p:spPr bwMode="auto">
              <a:xfrm>
                <a:off x="7529" y="2341"/>
                <a:ext cx="28"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1" name="Picture 8808">
                <a:extLst>
                  <a:ext uri="{FF2B5EF4-FFF2-40B4-BE49-F238E27FC236}">
                    <a16:creationId xmlns:a16="http://schemas.microsoft.com/office/drawing/2014/main" id="{8894EFE9-C29E-4FE3-A89A-3DBDAAD7D7A0}"/>
                  </a:ext>
                </a:extLst>
              </p:cNvPr>
              <p:cNvPicPr>
                <a:picLocks noChangeAspect="1" noChangeArrowheads="1"/>
              </p:cNvPicPr>
              <p:nvPr/>
            </p:nvPicPr>
            <p:blipFill>
              <a:blip r:embed="rId125">
                <a:extLst>
                  <a:ext uri="{28A0092B-C50C-407E-A947-70E740481C1C}">
                    <a14:useLocalDpi xmlns:a14="http://schemas.microsoft.com/office/drawing/2010/main" val="0"/>
                  </a:ext>
                </a:extLst>
              </a:blip>
              <a:srcRect/>
              <a:stretch>
                <a:fillRect/>
              </a:stretch>
            </p:blipFill>
            <p:spPr bwMode="auto">
              <a:xfrm>
                <a:off x="7527" y="2330"/>
                <a:ext cx="14"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2" name="Picture 8809">
                <a:extLst>
                  <a:ext uri="{FF2B5EF4-FFF2-40B4-BE49-F238E27FC236}">
                    <a16:creationId xmlns:a16="http://schemas.microsoft.com/office/drawing/2014/main" id="{F2ABF7F8-D3CF-43CC-BFD9-D3D20CEB5267}"/>
                  </a:ext>
                </a:extLst>
              </p:cNvPr>
              <p:cNvPicPr>
                <a:picLocks noChangeAspect="1" noChangeArrowheads="1"/>
              </p:cNvPicPr>
              <p:nvPr/>
            </p:nvPicPr>
            <p:blipFill>
              <a:blip r:embed="rId126">
                <a:extLst>
                  <a:ext uri="{28A0092B-C50C-407E-A947-70E740481C1C}">
                    <a14:useLocalDpi xmlns:a14="http://schemas.microsoft.com/office/drawing/2010/main" val="0"/>
                  </a:ext>
                </a:extLst>
              </a:blip>
              <a:srcRect/>
              <a:stretch>
                <a:fillRect/>
              </a:stretch>
            </p:blipFill>
            <p:spPr bwMode="auto">
              <a:xfrm>
                <a:off x="7523" y="2325"/>
                <a:ext cx="10"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3" name="Picture 8810">
                <a:extLst>
                  <a:ext uri="{FF2B5EF4-FFF2-40B4-BE49-F238E27FC236}">
                    <a16:creationId xmlns:a16="http://schemas.microsoft.com/office/drawing/2014/main" id="{1C6CFECC-FBCC-43E0-94EE-1B5257F01197}"/>
                  </a:ext>
                </a:extLst>
              </p:cNvPr>
              <p:cNvPicPr>
                <a:picLocks noChangeAspect="1" noChangeArrowheads="1"/>
              </p:cNvPicPr>
              <p:nvPr/>
            </p:nvPicPr>
            <p:blipFill>
              <a:blip r:embed="rId127">
                <a:extLst>
                  <a:ext uri="{28A0092B-C50C-407E-A947-70E740481C1C}">
                    <a14:useLocalDpi xmlns:a14="http://schemas.microsoft.com/office/drawing/2010/main" val="0"/>
                  </a:ext>
                </a:extLst>
              </a:blip>
              <a:srcRect/>
              <a:stretch>
                <a:fillRect/>
              </a:stretch>
            </p:blipFill>
            <p:spPr bwMode="auto">
              <a:xfrm>
                <a:off x="7466" y="2281"/>
                <a:ext cx="152"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4" name="Picture 8811">
                <a:extLst>
                  <a:ext uri="{FF2B5EF4-FFF2-40B4-BE49-F238E27FC236}">
                    <a16:creationId xmlns:a16="http://schemas.microsoft.com/office/drawing/2014/main" id="{C503AFAB-AB7F-48DC-B689-B5D39160D677}"/>
                  </a:ext>
                </a:extLst>
              </p:cNvPr>
              <p:cNvPicPr>
                <a:picLocks noChangeAspect="1" noChangeArrowheads="1"/>
              </p:cNvPicPr>
              <p:nvPr/>
            </p:nvPicPr>
            <p:blipFill>
              <a:blip r:embed="rId128">
                <a:extLst>
                  <a:ext uri="{28A0092B-C50C-407E-A947-70E740481C1C}">
                    <a14:useLocalDpi xmlns:a14="http://schemas.microsoft.com/office/drawing/2010/main" val="0"/>
                  </a:ext>
                </a:extLst>
              </a:blip>
              <a:srcRect/>
              <a:stretch>
                <a:fillRect/>
              </a:stretch>
            </p:blipFill>
            <p:spPr bwMode="auto">
              <a:xfrm>
                <a:off x="7446" y="2274"/>
                <a:ext cx="178"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5" name="Picture 8812">
                <a:extLst>
                  <a:ext uri="{FF2B5EF4-FFF2-40B4-BE49-F238E27FC236}">
                    <a16:creationId xmlns:a16="http://schemas.microsoft.com/office/drawing/2014/main" id="{800622F7-231A-47FE-9CB0-99E929C48F2B}"/>
                  </a:ext>
                </a:extLst>
              </p:cNvPr>
              <p:cNvPicPr>
                <a:picLocks noChangeAspect="1" noChangeArrowheads="1"/>
              </p:cNvPicPr>
              <p:nvPr/>
            </p:nvPicPr>
            <p:blipFill>
              <a:blip r:embed="rId129">
                <a:extLst>
                  <a:ext uri="{28A0092B-C50C-407E-A947-70E740481C1C}">
                    <a14:useLocalDpi xmlns:a14="http://schemas.microsoft.com/office/drawing/2010/main" val="0"/>
                  </a:ext>
                </a:extLst>
              </a:blip>
              <a:srcRect/>
              <a:stretch>
                <a:fillRect/>
              </a:stretch>
            </p:blipFill>
            <p:spPr bwMode="auto">
              <a:xfrm>
                <a:off x="7469" y="2316"/>
                <a:ext cx="105"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6" name="Picture 8813">
                <a:extLst>
                  <a:ext uri="{FF2B5EF4-FFF2-40B4-BE49-F238E27FC236}">
                    <a16:creationId xmlns:a16="http://schemas.microsoft.com/office/drawing/2014/main" id="{366A1041-060F-43F5-9590-BF0AE159E9E0}"/>
                  </a:ext>
                </a:extLst>
              </p:cNvPr>
              <p:cNvPicPr>
                <a:picLocks noChangeAspect="1" noChangeArrowheads="1"/>
              </p:cNvPicPr>
              <p:nvPr/>
            </p:nvPicPr>
            <p:blipFill>
              <a:blip r:embed="rId130">
                <a:extLst>
                  <a:ext uri="{28A0092B-C50C-407E-A947-70E740481C1C}">
                    <a14:useLocalDpi xmlns:a14="http://schemas.microsoft.com/office/drawing/2010/main" val="0"/>
                  </a:ext>
                </a:extLst>
              </a:blip>
              <a:srcRect/>
              <a:stretch>
                <a:fillRect/>
              </a:stretch>
            </p:blipFill>
            <p:spPr bwMode="auto">
              <a:xfrm>
                <a:off x="7446" y="2300"/>
                <a:ext cx="150"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7" name="Picture 8814">
                <a:extLst>
                  <a:ext uri="{FF2B5EF4-FFF2-40B4-BE49-F238E27FC236}">
                    <a16:creationId xmlns:a16="http://schemas.microsoft.com/office/drawing/2014/main" id="{0409B210-8DC9-4B69-926D-500676D3E447}"/>
                  </a:ext>
                </a:extLst>
              </p:cNvPr>
              <p:cNvPicPr>
                <a:picLocks noChangeAspect="1" noChangeArrowheads="1"/>
              </p:cNvPicPr>
              <p:nvPr/>
            </p:nvPicPr>
            <p:blipFill>
              <a:blip r:embed="rId131">
                <a:extLst>
                  <a:ext uri="{28A0092B-C50C-407E-A947-70E740481C1C}">
                    <a14:useLocalDpi xmlns:a14="http://schemas.microsoft.com/office/drawing/2010/main" val="0"/>
                  </a:ext>
                </a:extLst>
              </a:blip>
              <a:srcRect/>
              <a:stretch>
                <a:fillRect/>
              </a:stretch>
            </p:blipFill>
            <p:spPr bwMode="auto">
              <a:xfrm>
                <a:off x="7470" y="2316"/>
                <a:ext cx="7"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8" name="Picture 8815">
                <a:extLst>
                  <a:ext uri="{FF2B5EF4-FFF2-40B4-BE49-F238E27FC236}">
                    <a16:creationId xmlns:a16="http://schemas.microsoft.com/office/drawing/2014/main" id="{105D1DF8-E05B-4E2F-BB48-9456AC6A1B47}"/>
                  </a:ext>
                </a:extLst>
              </p:cNvPr>
              <p:cNvPicPr>
                <a:picLocks noChangeAspect="1" noChangeArrowheads="1"/>
              </p:cNvPicPr>
              <p:nvPr/>
            </p:nvPicPr>
            <p:blipFill>
              <a:blip r:embed="rId132">
                <a:extLst>
                  <a:ext uri="{28A0092B-C50C-407E-A947-70E740481C1C}">
                    <a14:useLocalDpi xmlns:a14="http://schemas.microsoft.com/office/drawing/2010/main" val="0"/>
                  </a:ext>
                </a:extLst>
              </a:blip>
              <a:srcRect/>
              <a:stretch>
                <a:fillRect/>
              </a:stretch>
            </p:blipFill>
            <p:spPr bwMode="auto">
              <a:xfrm>
                <a:off x="7592" y="2406"/>
                <a:ext cx="29" cy="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9" name="Picture 8816">
                <a:extLst>
                  <a:ext uri="{FF2B5EF4-FFF2-40B4-BE49-F238E27FC236}">
                    <a16:creationId xmlns:a16="http://schemas.microsoft.com/office/drawing/2014/main" id="{42A20004-BDBE-4D3F-ACCD-802B3E832CC9}"/>
                  </a:ext>
                </a:extLst>
              </p:cNvPr>
              <p:cNvPicPr>
                <a:picLocks noChangeAspect="1" noChangeArrowheads="1"/>
              </p:cNvPicPr>
              <p:nvPr/>
            </p:nvPicPr>
            <p:blipFill>
              <a:blip r:embed="rId133">
                <a:extLst>
                  <a:ext uri="{28A0092B-C50C-407E-A947-70E740481C1C}">
                    <a14:useLocalDpi xmlns:a14="http://schemas.microsoft.com/office/drawing/2010/main" val="0"/>
                  </a:ext>
                </a:extLst>
              </a:blip>
              <a:srcRect/>
              <a:stretch>
                <a:fillRect/>
              </a:stretch>
            </p:blipFill>
            <p:spPr bwMode="auto">
              <a:xfrm>
                <a:off x="7578" y="2398"/>
                <a:ext cx="24"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0" name="Picture 8817">
                <a:extLst>
                  <a:ext uri="{FF2B5EF4-FFF2-40B4-BE49-F238E27FC236}">
                    <a16:creationId xmlns:a16="http://schemas.microsoft.com/office/drawing/2014/main" id="{F4C0C71A-3502-4157-B0A0-C909478E97D9}"/>
                  </a:ext>
                </a:extLst>
              </p:cNvPr>
              <p:cNvPicPr>
                <a:picLocks noChangeAspect="1" noChangeArrowheads="1"/>
              </p:cNvPicPr>
              <p:nvPr/>
            </p:nvPicPr>
            <p:blipFill>
              <a:blip r:embed="rId134">
                <a:extLst>
                  <a:ext uri="{28A0092B-C50C-407E-A947-70E740481C1C}">
                    <a14:useLocalDpi xmlns:a14="http://schemas.microsoft.com/office/drawing/2010/main" val="0"/>
                  </a:ext>
                </a:extLst>
              </a:blip>
              <a:srcRect/>
              <a:stretch>
                <a:fillRect/>
              </a:stretch>
            </p:blipFill>
            <p:spPr bwMode="auto">
              <a:xfrm>
                <a:off x="7598" y="2412"/>
                <a:ext cx="6"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1" name="Picture 8818">
                <a:extLst>
                  <a:ext uri="{FF2B5EF4-FFF2-40B4-BE49-F238E27FC236}">
                    <a16:creationId xmlns:a16="http://schemas.microsoft.com/office/drawing/2014/main" id="{8FE0AFF9-566F-44B9-BDB7-4703AE2C14DE}"/>
                  </a:ext>
                </a:extLst>
              </p:cNvPr>
              <p:cNvPicPr>
                <a:picLocks noChangeAspect="1" noChangeArrowheads="1"/>
              </p:cNvPicPr>
              <p:nvPr/>
            </p:nvPicPr>
            <p:blipFill>
              <a:blip r:embed="rId135">
                <a:extLst>
                  <a:ext uri="{28A0092B-C50C-407E-A947-70E740481C1C}">
                    <a14:useLocalDpi xmlns:a14="http://schemas.microsoft.com/office/drawing/2010/main" val="0"/>
                  </a:ext>
                </a:extLst>
              </a:blip>
              <a:srcRect/>
              <a:stretch>
                <a:fillRect/>
              </a:stretch>
            </p:blipFill>
            <p:spPr bwMode="auto">
              <a:xfrm>
                <a:off x="7600" y="2412"/>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 name="Picture 8819">
                <a:extLst>
                  <a:ext uri="{FF2B5EF4-FFF2-40B4-BE49-F238E27FC236}">
                    <a16:creationId xmlns:a16="http://schemas.microsoft.com/office/drawing/2014/main" id="{B9FBD9D0-1825-4762-B6B9-5D57C5EAC9DD}"/>
                  </a:ext>
                </a:extLst>
              </p:cNvPr>
              <p:cNvPicPr>
                <a:picLocks noChangeAspect="1" noChangeArrowheads="1"/>
              </p:cNvPicPr>
              <p:nvPr/>
            </p:nvPicPr>
            <p:blipFill>
              <a:blip r:embed="rId136">
                <a:extLst>
                  <a:ext uri="{28A0092B-C50C-407E-A947-70E740481C1C}">
                    <a14:useLocalDpi xmlns:a14="http://schemas.microsoft.com/office/drawing/2010/main" val="0"/>
                  </a:ext>
                </a:extLst>
              </a:blip>
              <a:srcRect/>
              <a:stretch>
                <a:fillRect/>
              </a:stretch>
            </p:blipFill>
            <p:spPr bwMode="auto">
              <a:xfrm>
                <a:off x="7608" y="2419"/>
                <a:ext cx="14"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3" name="Picture 8820">
                <a:extLst>
                  <a:ext uri="{FF2B5EF4-FFF2-40B4-BE49-F238E27FC236}">
                    <a16:creationId xmlns:a16="http://schemas.microsoft.com/office/drawing/2014/main" id="{6A7B23FE-F156-4C5D-A66A-B57A27157D57}"/>
                  </a:ext>
                </a:extLst>
              </p:cNvPr>
              <p:cNvPicPr>
                <a:picLocks noChangeAspect="1" noChangeArrowheads="1"/>
              </p:cNvPicPr>
              <p:nvPr/>
            </p:nvPicPr>
            <p:blipFill>
              <a:blip r:embed="rId137">
                <a:extLst>
                  <a:ext uri="{28A0092B-C50C-407E-A947-70E740481C1C}">
                    <a14:useLocalDpi xmlns:a14="http://schemas.microsoft.com/office/drawing/2010/main" val="0"/>
                  </a:ext>
                </a:extLst>
              </a:blip>
              <a:srcRect/>
              <a:stretch>
                <a:fillRect/>
              </a:stretch>
            </p:blipFill>
            <p:spPr bwMode="auto">
              <a:xfrm>
                <a:off x="7583" y="2399"/>
                <a:ext cx="39"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4" name="Picture 8821">
                <a:extLst>
                  <a:ext uri="{FF2B5EF4-FFF2-40B4-BE49-F238E27FC236}">
                    <a16:creationId xmlns:a16="http://schemas.microsoft.com/office/drawing/2014/main" id="{728D2CF9-29CF-494D-84D6-B71186BBA3A6}"/>
                  </a:ext>
                </a:extLst>
              </p:cNvPr>
              <p:cNvPicPr>
                <a:picLocks noChangeAspect="1" noChangeArrowheads="1"/>
              </p:cNvPicPr>
              <p:nvPr/>
            </p:nvPicPr>
            <p:blipFill>
              <a:blip r:embed="rId138">
                <a:extLst>
                  <a:ext uri="{28A0092B-C50C-407E-A947-70E740481C1C}">
                    <a14:useLocalDpi xmlns:a14="http://schemas.microsoft.com/office/drawing/2010/main" val="0"/>
                  </a:ext>
                </a:extLst>
              </a:blip>
              <a:srcRect/>
              <a:stretch>
                <a:fillRect/>
              </a:stretch>
            </p:blipFill>
            <p:spPr bwMode="auto">
              <a:xfrm>
                <a:off x="7583" y="2400"/>
                <a:ext cx="39"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5" name="Picture 8822">
                <a:extLst>
                  <a:ext uri="{FF2B5EF4-FFF2-40B4-BE49-F238E27FC236}">
                    <a16:creationId xmlns:a16="http://schemas.microsoft.com/office/drawing/2014/main" id="{E080F6BB-407F-4025-90AF-0DDB8080027C}"/>
                  </a:ext>
                </a:extLst>
              </p:cNvPr>
              <p:cNvPicPr>
                <a:picLocks noChangeAspect="1" noChangeArrowheads="1"/>
              </p:cNvPicPr>
              <p:nvPr/>
            </p:nvPicPr>
            <p:blipFill>
              <a:blip r:embed="rId139">
                <a:extLst>
                  <a:ext uri="{28A0092B-C50C-407E-A947-70E740481C1C}">
                    <a14:useLocalDpi xmlns:a14="http://schemas.microsoft.com/office/drawing/2010/main" val="0"/>
                  </a:ext>
                </a:extLst>
              </a:blip>
              <a:srcRect/>
              <a:stretch>
                <a:fillRect/>
              </a:stretch>
            </p:blipFill>
            <p:spPr bwMode="auto">
              <a:xfrm>
                <a:off x="7586" y="2400"/>
                <a:ext cx="35" cy="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6" name="Picture 8823">
                <a:extLst>
                  <a:ext uri="{FF2B5EF4-FFF2-40B4-BE49-F238E27FC236}">
                    <a16:creationId xmlns:a16="http://schemas.microsoft.com/office/drawing/2014/main" id="{B9A716C0-9930-4F94-8222-B7BD61F9ED8C}"/>
                  </a:ext>
                </a:extLst>
              </p:cNvPr>
              <p:cNvPicPr>
                <a:picLocks noChangeAspect="1" noChangeArrowheads="1"/>
              </p:cNvPicPr>
              <p:nvPr/>
            </p:nvPicPr>
            <p:blipFill>
              <a:blip r:embed="rId140">
                <a:extLst>
                  <a:ext uri="{28A0092B-C50C-407E-A947-70E740481C1C}">
                    <a14:useLocalDpi xmlns:a14="http://schemas.microsoft.com/office/drawing/2010/main" val="0"/>
                  </a:ext>
                </a:extLst>
              </a:blip>
              <a:srcRect/>
              <a:stretch>
                <a:fillRect/>
              </a:stretch>
            </p:blipFill>
            <p:spPr bwMode="auto">
              <a:xfrm>
                <a:off x="7586" y="2400"/>
                <a:ext cx="33"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7" name="Picture 8824">
                <a:extLst>
                  <a:ext uri="{FF2B5EF4-FFF2-40B4-BE49-F238E27FC236}">
                    <a16:creationId xmlns:a16="http://schemas.microsoft.com/office/drawing/2014/main" id="{50EC11CD-0994-4130-AA9F-68061140A92C}"/>
                  </a:ext>
                </a:extLst>
              </p:cNvPr>
              <p:cNvPicPr>
                <a:picLocks noChangeAspect="1" noChangeArrowheads="1"/>
              </p:cNvPicPr>
              <p:nvPr/>
            </p:nvPicPr>
            <p:blipFill>
              <a:blip r:embed="rId141">
                <a:extLst>
                  <a:ext uri="{28A0092B-C50C-407E-A947-70E740481C1C}">
                    <a14:useLocalDpi xmlns:a14="http://schemas.microsoft.com/office/drawing/2010/main" val="0"/>
                  </a:ext>
                </a:extLst>
              </a:blip>
              <a:srcRect/>
              <a:stretch>
                <a:fillRect/>
              </a:stretch>
            </p:blipFill>
            <p:spPr bwMode="auto">
              <a:xfrm>
                <a:off x="7588" y="2401"/>
                <a:ext cx="30" cy="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8" name="Picture 8825">
                <a:extLst>
                  <a:ext uri="{FF2B5EF4-FFF2-40B4-BE49-F238E27FC236}">
                    <a16:creationId xmlns:a16="http://schemas.microsoft.com/office/drawing/2014/main" id="{FC946A93-3EEF-41DA-A543-2EC1F807D01C}"/>
                  </a:ext>
                </a:extLst>
              </p:cNvPr>
              <p:cNvPicPr>
                <a:picLocks noChangeAspect="1" noChangeArrowheads="1"/>
              </p:cNvPicPr>
              <p:nvPr/>
            </p:nvPicPr>
            <p:blipFill>
              <a:blip r:embed="rId142">
                <a:extLst>
                  <a:ext uri="{28A0092B-C50C-407E-A947-70E740481C1C}">
                    <a14:useLocalDpi xmlns:a14="http://schemas.microsoft.com/office/drawing/2010/main" val="0"/>
                  </a:ext>
                </a:extLst>
              </a:blip>
              <a:srcRect/>
              <a:stretch>
                <a:fillRect/>
              </a:stretch>
            </p:blipFill>
            <p:spPr bwMode="auto">
              <a:xfrm>
                <a:off x="7479" y="2300"/>
                <a:ext cx="139" cy="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9" name="Picture 8826">
                <a:extLst>
                  <a:ext uri="{FF2B5EF4-FFF2-40B4-BE49-F238E27FC236}">
                    <a16:creationId xmlns:a16="http://schemas.microsoft.com/office/drawing/2014/main" id="{65851169-12C0-4DE0-B669-978E0F013C17}"/>
                  </a:ext>
                </a:extLst>
              </p:cNvPr>
              <p:cNvPicPr>
                <a:picLocks noChangeAspect="1" noChangeArrowheads="1"/>
              </p:cNvPicPr>
              <p:nvPr/>
            </p:nvPicPr>
            <p:blipFill>
              <a:blip r:embed="rId143">
                <a:extLst>
                  <a:ext uri="{28A0092B-C50C-407E-A947-70E740481C1C}">
                    <a14:useLocalDpi xmlns:a14="http://schemas.microsoft.com/office/drawing/2010/main" val="0"/>
                  </a:ext>
                </a:extLst>
              </a:blip>
              <a:srcRect/>
              <a:stretch>
                <a:fillRect/>
              </a:stretch>
            </p:blipFill>
            <p:spPr bwMode="auto">
              <a:xfrm>
                <a:off x="7453" y="2278"/>
                <a:ext cx="165"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0" name="Picture 8827">
                <a:extLst>
                  <a:ext uri="{FF2B5EF4-FFF2-40B4-BE49-F238E27FC236}">
                    <a16:creationId xmlns:a16="http://schemas.microsoft.com/office/drawing/2014/main" id="{D352E3BD-08BF-434A-9A2B-00E724010882}"/>
                  </a:ext>
                </a:extLst>
              </p:cNvPr>
              <p:cNvPicPr>
                <a:picLocks noChangeAspect="1" noChangeArrowheads="1"/>
              </p:cNvPicPr>
              <p:nvPr/>
            </p:nvPicPr>
            <p:blipFill>
              <a:blip r:embed="rId144">
                <a:extLst>
                  <a:ext uri="{28A0092B-C50C-407E-A947-70E740481C1C}">
                    <a14:useLocalDpi xmlns:a14="http://schemas.microsoft.com/office/drawing/2010/main" val="0"/>
                  </a:ext>
                </a:extLst>
              </a:blip>
              <a:srcRect/>
              <a:stretch>
                <a:fillRect/>
              </a:stretch>
            </p:blipFill>
            <p:spPr bwMode="auto">
              <a:xfrm>
                <a:off x="7455" y="2275"/>
                <a:ext cx="161"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1" name="Picture 8828">
                <a:extLst>
                  <a:ext uri="{FF2B5EF4-FFF2-40B4-BE49-F238E27FC236}">
                    <a16:creationId xmlns:a16="http://schemas.microsoft.com/office/drawing/2014/main" id="{0D8D6C54-1054-4722-8D53-BE33B2879C84}"/>
                  </a:ext>
                </a:extLst>
              </p:cNvPr>
              <p:cNvPicPr>
                <a:picLocks noChangeAspect="1" noChangeArrowheads="1"/>
              </p:cNvPicPr>
              <p:nvPr/>
            </p:nvPicPr>
            <p:blipFill>
              <a:blip r:embed="rId145">
                <a:extLst>
                  <a:ext uri="{28A0092B-C50C-407E-A947-70E740481C1C}">
                    <a14:useLocalDpi xmlns:a14="http://schemas.microsoft.com/office/drawing/2010/main" val="0"/>
                  </a:ext>
                </a:extLst>
              </a:blip>
              <a:srcRect/>
              <a:stretch>
                <a:fillRect/>
              </a:stretch>
            </p:blipFill>
            <p:spPr bwMode="auto">
              <a:xfrm>
                <a:off x="7457" y="2310"/>
                <a:ext cx="5"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2" name="Picture 8829">
                <a:extLst>
                  <a:ext uri="{FF2B5EF4-FFF2-40B4-BE49-F238E27FC236}">
                    <a16:creationId xmlns:a16="http://schemas.microsoft.com/office/drawing/2014/main" id="{FF9E4B74-24EB-49CD-8003-125861F045CC}"/>
                  </a:ext>
                </a:extLst>
              </p:cNvPr>
              <p:cNvPicPr>
                <a:picLocks noChangeAspect="1" noChangeArrowheads="1"/>
              </p:cNvPicPr>
              <p:nvPr/>
            </p:nvPicPr>
            <p:blipFill>
              <a:blip r:embed="rId146">
                <a:extLst>
                  <a:ext uri="{28A0092B-C50C-407E-A947-70E740481C1C}">
                    <a14:useLocalDpi xmlns:a14="http://schemas.microsoft.com/office/drawing/2010/main" val="0"/>
                  </a:ext>
                </a:extLst>
              </a:blip>
              <a:srcRect/>
              <a:stretch>
                <a:fillRect/>
              </a:stretch>
            </p:blipFill>
            <p:spPr bwMode="auto">
              <a:xfrm>
                <a:off x="7457" y="2271"/>
                <a:ext cx="21"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3" name="Picture 8830">
                <a:extLst>
                  <a:ext uri="{FF2B5EF4-FFF2-40B4-BE49-F238E27FC236}">
                    <a16:creationId xmlns:a16="http://schemas.microsoft.com/office/drawing/2014/main" id="{81EB39E0-1F63-4FC0-BFF0-76DA05BE1513}"/>
                  </a:ext>
                </a:extLst>
              </p:cNvPr>
              <p:cNvPicPr>
                <a:picLocks noChangeAspect="1" noChangeArrowheads="1"/>
              </p:cNvPicPr>
              <p:nvPr/>
            </p:nvPicPr>
            <p:blipFill>
              <a:blip r:embed="rId147">
                <a:extLst>
                  <a:ext uri="{28A0092B-C50C-407E-A947-70E740481C1C}">
                    <a14:useLocalDpi xmlns:a14="http://schemas.microsoft.com/office/drawing/2010/main" val="0"/>
                  </a:ext>
                </a:extLst>
              </a:blip>
              <a:srcRect/>
              <a:stretch>
                <a:fillRect/>
              </a:stretch>
            </p:blipFill>
            <p:spPr bwMode="auto">
              <a:xfrm>
                <a:off x="7458" y="2238"/>
                <a:ext cx="165" cy="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4" name="Picture 8831">
                <a:extLst>
                  <a:ext uri="{FF2B5EF4-FFF2-40B4-BE49-F238E27FC236}">
                    <a16:creationId xmlns:a16="http://schemas.microsoft.com/office/drawing/2014/main" id="{D23783EB-9604-42BE-BD5D-C651D752248D}"/>
                  </a:ext>
                </a:extLst>
              </p:cNvPr>
              <p:cNvPicPr>
                <a:picLocks noChangeAspect="1" noChangeArrowheads="1"/>
              </p:cNvPicPr>
              <p:nvPr/>
            </p:nvPicPr>
            <p:blipFill>
              <a:blip r:embed="rId148">
                <a:extLst>
                  <a:ext uri="{28A0092B-C50C-407E-A947-70E740481C1C}">
                    <a14:useLocalDpi xmlns:a14="http://schemas.microsoft.com/office/drawing/2010/main" val="0"/>
                  </a:ext>
                </a:extLst>
              </a:blip>
              <a:srcRect/>
              <a:stretch>
                <a:fillRect/>
              </a:stretch>
            </p:blipFill>
            <p:spPr bwMode="auto">
              <a:xfrm>
                <a:off x="7619" y="2358"/>
                <a:ext cx="3"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5" name="Picture 8832">
                <a:extLst>
                  <a:ext uri="{FF2B5EF4-FFF2-40B4-BE49-F238E27FC236}">
                    <a16:creationId xmlns:a16="http://schemas.microsoft.com/office/drawing/2014/main" id="{97AED542-916C-4701-A499-D9175E51F742}"/>
                  </a:ext>
                </a:extLst>
              </p:cNvPr>
              <p:cNvPicPr>
                <a:picLocks noChangeAspect="1" noChangeArrowheads="1"/>
              </p:cNvPicPr>
              <p:nvPr/>
            </p:nvPicPr>
            <p:blipFill>
              <a:blip r:embed="rId149">
                <a:extLst>
                  <a:ext uri="{28A0092B-C50C-407E-A947-70E740481C1C}">
                    <a14:useLocalDpi xmlns:a14="http://schemas.microsoft.com/office/drawing/2010/main" val="0"/>
                  </a:ext>
                </a:extLst>
              </a:blip>
              <a:srcRect/>
              <a:stretch>
                <a:fillRect/>
              </a:stretch>
            </p:blipFill>
            <p:spPr bwMode="auto">
              <a:xfrm>
                <a:off x="7511" y="2281"/>
                <a:ext cx="111" cy="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6" name="Picture 8833">
                <a:extLst>
                  <a:ext uri="{FF2B5EF4-FFF2-40B4-BE49-F238E27FC236}">
                    <a16:creationId xmlns:a16="http://schemas.microsoft.com/office/drawing/2014/main" id="{B3AE85DA-AD83-4C18-A16E-5BEB74DD6136}"/>
                  </a:ext>
                </a:extLst>
              </p:cNvPr>
              <p:cNvPicPr>
                <a:picLocks noChangeAspect="1" noChangeArrowheads="1"/>
              </p:cNvPicPr>
              <p:nvPr/>
            </p:nvPicPr>
            <p:blipFill>
              <a:blip r:embed="rId150">
                <a:extLst>
                  <a:ext uri="{28A0092B-C50C-407E-A947-70E740481C1C}">
                    <a14:useLocalDpi xmlns:a14="http://schemas.microsoft.com/office/drawing/2010/main" val="0"/>
                  </a:ext>
                </a:extLst>
              </a:blip>
              <a:srcRect/>
              <a:stretch>
                <a:fillRect/>
              </a:stretch>
            </p:blipFill>
            <p:spPr bwMode="auto">
              <a:xfrm>
                <a:off x="7457" y="2271"/>
                <a:ext cx="21"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7" name="Picture 8834">
                <a:extLst>
                  <a:ext uri="{FF2B5EF4-FFF2-40B4-BE49-F238E27FC236}">
                    <a16:creationId xmlns:a16="http://schemas.microsoft.com/office/drawing/2014/main" id="{8C7C07E3-9323-4811-BF0B-20330EC581D3}"/>
                  </a:ext>
                </a:extLst>
              </p:cNvPr>
              <p:cNvPicPr>
                <a:picLocks noChangeAspect="1" noChangeArrowheads="1"/>
              </p:cNvPicPr>
              <p:nvPr/>
            </p:nvPicPr>
            <p:blipFill>
              <a:blip r:embed="rId151">
                <a:extLst>
                  <a:ext uri="{28A0092B-C50C-407E-A947-70E740481C1C}">
                    <a14:useLocalDpi xmlns:a14="http://schemas.microsoft.com/office/drawing/2010/main" val="0"/>
                  </a:ext>
                </a:extLst>
              </a:blip>
              <a:srcRect/>
              <a:stretch>
                <a:fillRect/>
              </a:stretch>
            </p:blipFill>
            <p:spPr bwMode="auto">
              <a:xfrm>
                <a:off x="7457" y="2269"/>
                <a:ext cx="105"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8" name="Picture 8835">
                <a:extLst>
                  <a:ext uri="{FF2B5EF4-FFF2-40B4-BE49-F238E27FC236}">
                    <a16:creationId xmlns:a16="http://schemas.microsoft.com/office/drawing/2014/main" id="{37112D35-9381-4141-87A2-402A9807FA05}"/>
                  </a:ext>
                </a:extLst>
              </p:cNvPr>
              <p:cNvPicPr>
                <a:picLocks noChangeAspect="1" noChangeArrowheads="1"/>
              </p:cNvPicPr>
              <p:nvPr/>
            </p:nvPicPr>
            <p:blipFill>
              <a:blip r:embed="rId152">
                <a:extLst>
                  <a:ext uri="{28A0092B-C50C-407E-A947-70E740481C1C}">
                    <a14:useLocalDpi xmlns:a14="http://schemas.microsoft.com/office/drawing/2010/main" val="0"/>
                  </a:ext>
                </a:extLst>
              </a:blip>
              <a:srcRect/>
              <a:stretch>
                <a:fillRect/>
              </a:stretch>
            </p:blipFill>
            <p:spPr bwMode="auto">
              <a:xfrm>
                <a:off x="7514" y="2319"/>
                <a:ext cx="15"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9" name="Picture 8836">
                <a:extLst>
                  <a:ext uri="{FF2B5EF4-FFF2-40B4-BE49-F238E27FC236}">
                    <a16:creationId xmlns:a16="http://schemas.microsoft.com/office/drawing/2014/main" id="{18F748BD-389B-41C9-AB06-982221EB6DB9}"/>
                  </a:ext>
                </a:extLst>
              </p:cNvPr>
              <p:cNvPicPr>
                <a:picLocks noChangeAspect="1" noChangeArrowheads="1"/>
              </p:cNvPicPr>
              <p:nvPr/>
            </p:nvPicPr>
            <p:blipFill>
              <a:blip r:embed="rId153">
                <a:extLst>
                  <a:ext uri="{28A0092B-C50C-407E-A947-70E740481C1C}">
                    <a14:useLocalDpi xmlns:a14="http://schemas.microsoft.com/office/drawing/2010/main" val="0"/>
                  </a:ext>
                </a:extLst>
              </a:blip>
              <a:srcRect/>
              <a:stretch>
                <a:fillRect/>
              </a:stretch>
            </p:blipFill>
            <p:spPr bwMode="auto">
              <a:xfrm>
                <a:off x="7480" y="2292"/>
                <a:ext cx="43"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0" name="Picture 8837">
                <a:extLst>
                  <a:ext uri="{FF2B5EF4-FFF2-40B4-BE49-F238E27FC236}">
                    <a16:creationId xmlns:a16="http://schemas.microsoft.com/office/drawing/2014/main" id="{8B379A3D-FBAE-4E3E-BD83-84F10128355A}"/>
                  </a:ext>
                </a:extLst>
              </p:cNvPr>
              <p:cNvPicPr>
                <a:picLocks noChangeAspect="1" noChangeArrowheads="1"/>
              </p:cNvPicPr>
              <p:nvPr/>
            </p:nvPicPr>
            <p:blipFill>
              <a:blip r:embed="rId154">
                <a:extLst>
                  <a:ext uri="{28A0092B-C50C-407E-A947-70E740481C1C}">
                    <a14:useLocalDpi xmlns:a14="http://schemas.microsoft.com/office/drawing/2010/main" val="0"/>
                  </a:ext>
                </a:extLst>
              </a:blip>
              <a:srcRect/>
              <a:stretch>
                <a:fillRect/>
              </a:stretch>
            </p:blipFill>
            <p:spPr bwMode="auto">
              <a:xfrm>
                <a:off x="7493" y="2303"/>
                <a:ext cx="34"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1" name="Picture 8838">
                <a:extLst>
                  <a:ext uri="{FF2B5EF4-FFF2-40B4-BE49-F238E27FC236}">
                    <a16:creationId xmlns:a16="http://schemas.microsoft.com/office/drawing/2014/main" id="{E69C4D39-C9B6-4958-832B-8C1222C8B02B}"/>
                  </a:ext>
                </a:extLst>
              </p:cNvPr>
              <p:cNvPicPr>
                <a:picLocks noChangeAspect="1" noChangeArrowheads="1"/>
              </p:cNvPicPr>
              <p:nvPr/>
            </p:nvPicPr>
            <p:blipFill>
              <a:blip r:embed="rId155">
                <a:extLst>
                  <a:ext uri="{28A0092B-C50C-407E-A947-70E740481C1C}">
                    <a14:useLocalDpi xmlns:a14="http://schemas.microsoft.com/office/drawing/2010/main" val="0"/>
                  </a:ext>
                </a:extLst>
              </a:blip>
              <a:srcRect/>
              <a:stretch>
                <a:fillRect/>
              </a:stretch>
            </p:blipFill>
            <p:spPr bwMode="auto">
              <a:xfrm>
                <a:off x="7464" y="2240"/>
                <a:ext cx="149" cy="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2" name="Picture 8839">
                <a:extLst>
                  <a:ext uri="{FF2B5EF4-FFF2-40B4-BE49-F238E27FC236}">
                    <a16:creationId xmlns:a16="http://schemas.microsoft.com/office/drawing/2014/main" id="{BDE5A834-820B-49E7-AAB3-3D0B8281358F}"/>
                  </a:ext>
                </a:extLst>
              </p:cNvPr>
              <p:cNvPicPr>
                <a:picLocks noChangeAspect="1" noChangeArrowheads="1"/>
              </p:cNvPicPr>
              <p:nvPr/>
            </p:nvPicPr>
            <p:blipFill>
              <a:blip r:embed="rId156">
                <a:extLst>
                  <a:ext uri="{28A0092B-C50C-407E-A947-70E740481C1C}">
                    <a14:useLocalDpi xmlns:a14="http://schemas.microsoft.com/office/drawing/2010/main" val="0"/>
                  </a:ext>
                </a:extLst>
              </a:blip>
              <a:srcRect/>
              <a:stretch>
                <a:fillRect/>
              </a:stretch>
            </p:blipFill>
            <p:spPr bwMode="auto">
              <a:xfrm>
                <a:off x="7511" y="2283"/>
                <a:ext cx="105" cy="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3" name="Oval 8840">
                <a:extLst>
                  <a:ext uri="{FF2B5EF4-FFF2-40B4-BE49-F238E27FC236}">
                    <a16:creationId xmlns:a16="http://schemas.microsoft.com/office/drawing/2014/main" id="{5BE1092D-CCF9-4379-AC57-64D4A50361BC}"/>
                  </a:ext>
                </a:extLst>
              </p:cNvPr>
              <p:cNvSpPr>
                <a:spLocks noChangeArrowheads="1"/>
              </p:cNvSpPr>
              <p:nvPr/>
            </p:nvSpPr>
            <p:spPr bwMode="auto">
              <a:xfrm>
                <a:off x="7446" y="2478"/>
                <a:ext cx="230" cy="231"/>
              </a:xfrm>
              <a:prstGeom prst="ellipse">
                <a:avLst/>
              </a:prstGeom>
              <a:solidFill>
                <a:srgbClr val="B7E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pic>
            <p:nvPicPr>
              <p:cNvPr id="944" name="Picture 8841">
                <a:extLst>
                  <a:ext uri="{FF2B5EF4-FFF2-40B4-BE49-F238E27FC236}">
                    <a16:creationId xmlns:a16="http://schemas.microsoft.com/office/drawing/2014/main" id="{95C76D2B-1B39-4142-8C00-CAC2BA4D5647}"/>
                  </a:ext>
                </a:extLst>
              </p:cNvPr>
              <p:cNvPicPr>
                <a:picLocks noChangeAspect="1" noChangeArrowheads="1"/>
              </p:cNvPicPr>
              <p:nvPr/>
            </p:nvPicPr>
            <p:blipFill>
              <a:blip r:embed="rId157">
                <a:extLst>
                  <a:ext uri="{28A0092B-C50C-407E-A947-70E740481C1C}">
                    <a14:useLocalDpi xmlns:a14="http://schemas.microsoft.com/office/drawing/2010/main" val="0"/>
                  </a:ext>
                </a:extLst>
              </a:blip>
              <a:srcRect/>
              <a:stretch>
                <a:fillRect/>
              </a:stretch>
            </p:blipFill>
            <p:spPr bwMode="auto">
              <a:xfrm>
                <a:off x="7500" y="2661"/>
                <a:ext cx="38" cy="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5" name="Picture 8842">
                <a:extLst>
                  <a:ext uri="{FF2B5EF4-FFF2-40B4-BE49-F238E27FC236}">
                    <a16:creationId xmlns:a16="http://schemas.microsoft.com/office/drawing/2014/main" id="{862F582D-643C-492D-A84C-775044258FDD}"/>
                  </a:ext>
                </a:extLst>
              </p:cNvPr>
              <p:cNvPicPr>
                <a:picLocks noChangeAspect="1" noChangeArrowheads="1"/>
              </p:cNvPicPr>
              <p:nvPr/>
            </p:nvPicPr>
            <p:blipFill>
              <a:blip r:embed="rId158">
                <a:extLst>
                  <a:ext uri="{28A0092B-C50C-407E-A947-70E740481C1C}">
                    <a14:useLocalDpi xmlns:a14="http://schemas.microsoft.com/office/drawing/2010/main" val="0"/>
                  </a:ext>
                </a:extLst>
              </a:blip>
              <a:srcRect/>
              <a:stretch>
                <a:fillRect/>
              </a:stretch>
            </p:blipFill>
            <p:spPr bwMode="auto">
              <a:xfrm>
                <a:off x="7507" y="2600"/>
                <a:ext cx="117"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6" name="Picture 8843">
                <a:extLst>
                  <a:ext uri="{FF2B5EF4-FFF2-40B4-BE49-F238E27FC236}">
                    <a16:creationId xmlns:a16="http://schemas.microsoft.com/office/drawing/2014/main" id="{7293138E-9179-4F33-B20D-3D9E13393694}"/>
                  </a:ext>
                </a:extLst>
              </p:cNvPr>
              <p:cNvPicPr>
                <a:picLocks noChangeAspect="1" noChangeArrowheads="1"/>
              </p:cNvPicPr>
              <p:nvPr/>
            </p:nvPicPr>
            <p:blipFill>
              <a:blip r:embed="rId159">
                <a:extLst>
                  <a:ext uri="{28A0092B-C50C-407E-A947-70E740481C1C}">
                    <a14:useLocalDpi xmlns:a14="http://schemas.microsoft.com/office/drawing/2010/main" val="0"/>
                  </a:ext>
                </a:extLst>
              </a:blip>
              <a:srcRect/>
              <a:stretch>
                <a:fillRect/>
              </a:stretch>
            </p:blipFill>
            <p:spPr bwMode="auto">
              <a:xfrm>
                <a:off x="7533" y="2655"/>
                <a:ext cx="5"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7" name="Picture 8844">
                <a:extLst>
                  <a:ext uri="{FF2B5EF4-FFF2-40B4-BE49-F238E27FC236}">
                    <a16:creationId xmlns:a16="http://schemas.microsoft.com/office/drawing/2014/main" id="{EA6450F3-A893-469C-AC81-6DB985C685DF}"/>
                  </a:ext>
                </a:extLst>
              </p:cNvPr>
              <p:cNvPicPr>
                <a:picLocks noChangeAspect="1" noChangeArrowheads="1"/>
              </p:cNvPicPr>
              <p:nvPr/>
            </p:nvPicPr>
            <p:blipFill>
              <a:blip r:embed="rId160">
                <a:extLst>
                  <a:ext uri="{28A0092B-C50C-407E-A947-70E740481C1C}">
                    <a14:useLocalDpi xmlns:a14="http://schemas.microsoft.com/office/drawing/2010/main" val="0"/>
                  </a:ext>
                </a:extLst>
              </a:blip>
              <a:srcRect/>
              <a:stretch>
                <a:fillRect/>
              </a:stretch>
            </p:blipFill>
            <p:spPr bwMode="auto">
              <a:xfrm>
                <a:off x="7585" y="2478"/>
                <a:ext cx="54"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8" name="Picture 8845">
                <a:extLst>
                  <a:ext uri="{FF2B5EF4-FFF2-40B4-BE49-F238E27FC236}">
                    <a16:creationId xmlns:a16="http://schemas.microsoft.com/office/drawing/2014/main" id="{57AEA998-7810-4387-8F78-99531E6C02CB}"/>
                  </a:ext>
                </a:extLst>
              </p:cNvPr>
              <p:cNvPicPr>
                <a:picLocks noChangeAspect="1" noChangeArrowheads="1"/>
              </p:cNvPicPr>
              <p:nvPr/>
            </p:nvPicPr>
            <p:blipFill>
              <a:blip r:embed="rId161">
                <a:extLst>
                  <a:ext uri="{28A0092B-C50C-407E-A947-70E740481C1C}">
                    <a14:useLocalDpi xmlns:a14="http://schemas.microsoft.com/office/drawing/2010/main" val="0"/>
                  </a:ext>
                </a:extLst>
              </a:blip>
              <a:srcRect/>
              <a:stretch>
                <a:fillRect/>
              </a:stretch>
            </p:blipFill>
            <p:spPr bwMode="auto">
              <a:xfrm>
                <a:off x="7490" y="2480"/>
                <a:ext cx="135"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9" name="Picture 8846">
                <a:extLst>
                  <a:ext uri="{FF2B5EF4-FFF2-40B4-BE49-F238E27FC236}">
                    <a16:creationId xmlns:a16="http://schemas.microsoft.com/office/drawing/2014/main" id="{4F98B3FA-DDFB-429D-BCC0-90922A445382}"/>
                  </a:ext>
                </a:extLst>
              </p:cNvPr>
              <p:cNvPicPr>
                <a:picLocks noChangeAspect="1" noChangeArrowheads="1"/>
              </p:cNvPicPr>
              <p:nvPr/>
            </p:nvPicPr>
            <p:blipFill>
              <a:blip r:embed="rId162">
                <a:extLst>
                  <a:ext uri="{28A0092B-C50C-407E-A947-70E740481C1C}">
                    <a14:useLocalDpi xmlns:a14="http://schemas.microsoft.com/office/drawing/2010/main" val="0"/>
                  </a:ext>
                </a:extLst>
              </a:blip>
              <a:srcRect/>
              <a:stretch>
                <a:fillRect/>
              </a:stretch>
            </p:blipFill>
            <p:spPr bwMode="auto">
              <a:xfrm>
                <a:off x="7497" y="2625"/>
                <a:ext cx="52"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0" name="Picture 8847">
                <a:extLst>
                  <a:ext uri="{FF2B5EF4-FFF2-40B4-BE49-F238E27FC236}">
                    <a16:creationId xmlns:a16="http://schemas.microsoft.com/office/drawing/2014/main" id="{1F680D0E-DC42-4197-B4DB-2A95FFEFE5E9}"/>
                  </a:ext>
                </a:extLst>
              </p:cNvPr>
              <p:cNvPicPr>
                <a:picLocks noChangeAspect="1" noChangeArrowheads="1"/>
              </p:cNvPicPr>
              <p:nvPr/>
            </p:nvPicPr>
            <p:blipFill>
              <a:blip r:embed="rId163">
                <a:extLst>
                  <a:ext uri="{28A0092B-C50C-407E-A947-70E740481C1C}">
                    <a14:useLocalDpi xmlns:a14="http://schemas.microsoft.com/office/drawing/2010/main" val="0"/>
                  </a:ext>
                </a:extLst>
              </a:blip>
              <a:srcRect/>
              <a:stretch>
                <a:fillRect/>
              </a:stretch>
            </p:blipFill>
            <p:spPr bwMode="auto">
              <a:xfrm>
                <a:off x="7511" y="2686"/>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 name="Group 9049">
              <a:extLst>
                <a:ext uri="{FF2B5EF4-FFF2-40B4-BE49-F238E27FC236}">
                  <a16:creationId xmlns:a16="http://schemas.microsoft.com/office/drawing/2014/main" id="{0637BCFE-74E7-4BDC-A540-1A25D707696F}"/>
                </a:ext>
              </a:extLst>
            </p:cNvPr>
            <p:cNvGrpSpPr>
              <a:grpSpLocks/>
            </p:cNvGrpSpPr>
            <p:nvPr/>
          </p:nvGrpSpPr>
          <p:grpSpPr bwMode="auto">
            <a:xfrm>
              <a:off x="11891963" y="3760788"/>
              <a:ext cx="225425" cy="542925"/>
              <a:chOff x="7491" y="2369"/>
              <a:chExt cx="142" cy="342"/>
            </a:xfrm>
          </p:grpSpPr>
          <p:pic>
            <p:nvPicPr>
              <p:cNvPr id="551" name="Picture 8849">
                <a:extLst>
                  <a:ext uri="{FF2B5EF4-FFF2-40B4-BE49-F238E27FC236}">
                    <a16:creationId xmlns:a16="http://schemas.microsoft.com/office/drawing/2014/main" id="{6AE4C2CD-4F34-4E1F-B46C-587BAB0F6828}"/>
                  </a:ext>
                </a:extLst>
              </p:cNvPr>
              <p:cNvPicPr>
                <a:picLocks noChangeAspect="1" noChangeArrowheads="1"/>
              </p:cNvPicPr>
              <p:nvPr/>
            </p:nvPicPr>
            <p:blipFill>
              <a:blip r:embed="rId164">
                <a:extLst>
                  <a:ext uri="{28A0092B-C50C-407E-A947-70E740481C1C}">
                    <a14:useLocalDpi xmlns:a14="http://schemas.microsoft.com/office/drawing/2010/main" val="0"/>
                  </a:ext>
                </a:extLst>
              </a:blip>
              <a:srcRect/>
              <a:stretch>
                <a:fillRect/>
              </a:stretch>
            </p:blipFill>
            <p:spPr bwMode="auto">
              <a:xfrm>
                <a:off x="7499" y="2637"/>
                <a:ext cx="36"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2" name="Picture 8850">
                <a:extLst>
                  <a:ext uri="{FF2B5EF4-FFF2-40B4-BE49-F238E27FC236}">
                    <a16:creationId xmlns:a16="http://schemas.microsoft.com/office/drawing/2014/main" id="{1CE684CA-D056-41BC-8C53-6F321D5BB50D}"/>
                  </a:ext>
                </a:extLst>
              </p:cNvPr>
              <p:cNvPicPr>
                <a:picLocks noChangeAspect="1" noChangeArrowheads="1"/>
              </p:cNvPicPr>
              <p:nvPr/>
            </p:nvPicPr>
            <p:blipFill>
              <a:blip r:embed="rId165">
                <a:extLst>
                  <a:ext uri="{28A0092B-C50C-407E-A947-70E740481C1C}">
                    <a14:useLocalDpi xmlns:a14="http://schemas.microsoft.com/office/drawing/2010/main" val="0"/>
                  </a:ext>
                </a:extLst>
              </a:blip>
              <a:srcRect/>
              <a:stretch>
                <a:fillRect/>
              </a:stretch>
            </p:blipFill>
            <p:spPr bwMode="auto">
              <a:xfrm>
                <a:off x="7511" y="2634"/>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3" name="Picture 8851">
                <a:extLst>
                  <a:ext uri="{FF2B5EF4-FFF2-40B4-BE49-F238E27FC236}">
                    <a16:creationId xmlns:a16="http://schemas.microsoft.com/office/drawing/2014/main" id="{3646A25E-9DD0-496A-8034-50E43DFC130D}"/>
                  </a:ext>
                </a:extLst>
              </p:cNvPr>
              <p:cNvPicPr>
                <a:picLocks noChangeAspect="1" noChangeArrowheads="1"/>
              </p:cNvPicPr>
              <p:nvPr/>
            </p:nvPicPr>
            <p:blipFill>
              <a:blip r:embed="rId166">
                <a:extLst>
                  <a:ext uri="{28A0092B-C50C-407E-A947-70E740481C1C}">
                    <a14:useLocalDpi xmlns:a14="http://schemas.microsoft.com/office/drawing/2010/main" val="0"/>
                  </a:ext>
                </a:extLst>
              </a:blip>
              <a:srcRect/>
              <a:stretch>
                <a:fillRect/>
              </a:stretch>
            </p:blipFill>
            <p:spPr bwMode="auto">
              <a:xfrm>
                <a:off x="7516" y="2626"/>
                <a:ext cx="22"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4" name="Picture 8852">
                <a:extLst>
                  <a:ext uri="{FF2B5EF4-FFF2-40B4-BE49-F238E27FC236}">
                    <a16:creationId xmlns:a16="http://schemas.microsoft.com/office/drawing/2014/main" id="{A14DBB86-23BD-477C-8563-72B570C067E0}"/>
                  </a:ext>
                </a:extLst>
              </p:cNvPr>
              <p:cNvPicPr>
                <a:picLocks noChangeAspect="1" noChangeArrowheads="1"/>
              </p:cNvPicPr>
              <p:nvPr/>
            </p:nvPicPr>
            <p:blipFill>
              <a:blip r:embed="rId167">
                <a:extLst>
                  <a:ext uri="{28A0092B-C50C-407E-A947-70E740481C1C}">
                    <a14:useLocalDpi xmlns:a14="http://schemas.microsoft.com/office/drawing/2010/main" val="0"/>
                  </a:ext>
                </a:extLst>
              </a:blip>
              <a:srcRect/>
              <a:stretch>
                <a:fillRect/>
              </a:stretch>
            </p:blipFill>
            <p:spPr bwMode="auto">
              <a:xfrm>
                <a:off x="7499" y="2632"/>
                <a:ext cx="18" cy="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5" name="Picture 8853">
                <a:extLst>
                  <a:ext uri="{FF2B5EF4-FFF2-40B4-BE49-F238E27FC236}">
                    <a16:creationId xmlns:a16="http://schemas.microsoft.com/office/drawing/2014/main" id="{420307FA-2B82-4CCC-A2D7-76EBCEB7F98A}"/>
                  </a:ext>
                </a:extLst>
              </p:cNvPr>
              <p:cNvPicPr>
                <a:picLocks noChangeAspect="1" noChangeArrowheads="1"/>
              </p:cNvPicPr>
              <p:nvPr/>
            </p:nvPicPr>
            <p:blipFill>
              <a:blip r:embed="rId168">
                <a:extLst>
                  <a:ext uri="{28A0092B-C50C-407E-A947-70E740481C1C}">
                    <a14:useLocalDpi xmlns:a14="http://schemas.microsoft.com/office/drawing/2010/main" val="0"/>
                  </a:ext>
                </a:extLst>
              </a:blip>
              <a:srcRect/>
              <a:stretch>
                <a:fillRect/>
              </a:stretch>
            </p:blipFill>
            <p:spPr bwMode="auto">
              <a:xfrm>
                <a:off x="7500" y="2661"/>
                <a:ext cx="37" cy="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6" name="Picture 8854">
                <a:extLst>
                  <a:ext uri="{FF2B5EF4-FFF2-40B4-BE49-F238E27FC236}">
                    <a16:creationId xmlns:a16="http://schemas.microsoft.com/office/drawing/2014/main" id="{842FA589-1EC5-4F23-8D52-5661182F7543}"/>
                  </a:ext>
                </a:extLst>
              </p:cNvPr>
              <p:cNvPicPr>
                <a:picLocks noChangeAspect="1" noChangeArrowheads="1"/>
              </p:cNvPicPr>
              <p:nvPr/>
            </p:nvPicPr>
            <p:blipFill>
              <a:blip r:embed="rId169">
                <a:extLst>
                  <a:ext uri="{28A0092B-C50C-407E-A947-70E740481C1C}">
                    <a14:useLocalDpi xmlns:a14="http://schemas.microsoft.com/office/drawing/2010/main" val="0"/>
                  </a:ext>
                </a:extLst>
              </a:blip>
              <a:srcRect/>
              <a:stretch>
                <a:fillRect/>
              </a:stretch>
            </p:blipFill>
            <p:spPr bwMode="auto">
              <a:xfrm>
                <a:off x="7513" y="2627"/>
                <a:ext cx="7"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7" name="Picture 8855">
                <a:extLst>
                  <a:ext uri="{FF2B5EF4-FFF2-40B4-BE49-F238E27FC236}">
                    <a16:creationId xmlns:a16="http://schemas.microsoft.com/office/drawing/2014/main" id="{47442771-3D4C-4280-A9D2-E015B400FE94}"/>
                  </a:ext>
                </a:extLst>
              </p:cNvPr>
              <p:cNvPicPr>
                <a:picLocks noChangeAspect="1" noChangeArrowheads="1"/>
              </p:cNvPicPr>
              <p:nvPr/>
            </p:nvPicPr>
            <p:blipFill>
              <a:blip r:embed="rId170">
                <a:extLst>
                  <a:ext uri="{28A0092B-C50C-407E-A947-70E740481C1C}">
                    <a14:useLocalDpi xmlns:a14="http://schemas.microsoft.com/office/drawing/2010/main" val="0"/>
                  </a:ext>
                </a:extLst>
              </a:blip>
              <a:srcRect/>
              <a:stretch>
                <a:fillRect/>
              </a:stretch>
            </p:blipFill>
            <p:spPr bwMode="auto">
              <a:xfrm>
                <a:off x="7533" y="2657"/>
                <a:ext cx="5"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8" name="Picture 8856">
                <a:extLst>
                  <a:ext uri="{FF2B5EF4-FFF2-40B4-BE49-F238E27FC236}">
                    <a16:creationId xmlns:a16="http://schemas.microsoft.com/office/drawing/2014/main" id="{702C481B-10F4-48C8-8F93-688D94D63158}"/>
                  </a:ext>
                </a:extLst>
              </p:cNvPr>
              <p:cNvPicPr>
                <a:picLocks noChangeAspect="1" noChangeArrowheads="1"/>
              </p:cNvPicPr>
              <p:nvPr/>
            </p:nvPicPr>
            <p:blipFill>
              <a:blip r:embed="rId171">
                <a:extLst>
                  <a:ext uri="{28A0092B-C50C-407E-A947-70E740481C1C}">
                    <a14:useLocalDpi xmlns:a14="http://schemas.microsoft.com/office/drawing/2010/main" val="0"/>
                  </a:ext>
                </a:extLst>
              </a:blip>
              <a:srcRect/>
              <a:stretch>
                <a:fillRect/>
              </a:stretch>
            </p:blipFill>
            <p:spPr bwMode="auto">
              <a:xfrm>
                <a:off x="7505" y="2647"/>
                <a:ext cx="30"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9" name="Picture 8857">
                <a:extLst>
                  <a:ext uri="{FF2B5EF4-FFF2-40B4-BE49-F238E27FC236}">
                    <a16:creationId xmlns:a16="http://schemas.microsoft.com/office/drawing/2014/main" id="{D6DEFEC1-AF79-4F02-89E5-E810DE5D1248}"/>
                  </a:ext>
                </a:extLst>
              </p:cNvPr>
              <p:cNvPicPr>
                <a:picLocks noChangeAspect="1" noChangeArrowheads="1"/>
              </p:cNvPicPr>
              <p:nvPr/>
            </p:nvPicPr>
            <p:blipFill>
              <a:blip r:embed="rId172">
                <a:extLst>
                  <a:ext uri="{28A0092B-C50C-407E-A947-70E740481C1C}">
                    <a14:useLocalDpi xmlns:a14="http://schemas.microsoft.com/office/drawing/2010/main" val="0"/>
                  </a:ext>
                </a:extLst>
              </a:blip>
              <a:srcRect/>
              <a:stretch>
                <a:fillRect/>
              </a:stretch>
            </p:blipFill>
            <p:spPr bwMode="auto">
              <a:xfrm>
                <a:off x="7511" y="2634"/>
                <a:ext cx="6"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0" name="Picture 8858">
                <a:extLst>
                  <a:ext uri="{FF2B5EF4-FFF2-40B4-BE49-F238E27FC236}">
                    <a16:creationId xmlns:a16="http://schemas.microsoft.com/office/drawing/2014/main" id="{866F180E-AA0D-4CB6-8933-F93E5B030405}"/>
                  </a:ext>
                </a:extLst>
              </p:cNvPr>
              <p:cNvPicPr>
                <a:picLocks noChangeAspect="1" noChangeArrowheads="1"/>
              </p:cNvPicPr>
              <p:nvPr/>
            </p:nvPicPr>
            <p:blipFill>
              <a:blip r:embed="rId173">
                <a:extLst>
                  <a:ext uri="{28A0092B-C50C-407E-A947-70E740481C1C}">
                    <a14:useLocalDpi xmlns:a14="http://schemas.microsoft.com/office/drawing/2010/main" val="0"/>
                  </a:ext>
                </a:extLst>
              </a:blip>
              <a:srcRect/>
              <a:stretch>
                <a:fillRect/>
              </a:stretch>
            </p:blipFill>
            <p:spPr bwMode="auto">
              <a:xfrm>
                <a:off x="7511" y="2686"/>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1" name="Picture 8859">
                <a:extLst>
                  <a:ext uri="{FF2B5EF4-FFF2-40B4-BE49-F238E27FC236}">
                    <a16:creationId xmlns:a16="http://schemas.microsoft.com/office/drawing/2014/main" id="{481A96C5-76A0-403E-BBFC-EBCBAA272585}"/>
                  </a:ext>
                </a:extLst>
              </p:cNvPr>
              <p:cNvPicPr>
                <a:picLocks noChangeAspect="1" noChangeArrowheads="1"/>
              </p:cNvPicPr>
              <p:nvPr/>
            </p:nvPicPr>
            <p:blipFill>
              <a:blip r:embed="rId174">
                <a:extLst>
                  <a:ext uri="{28A0092B-C50C-407E-A947-70E740481C1C}">
                    <a14:useLocalDpi xmlns:a14="http://schemas.microsoft.com/office/drawing/2010/main" val="0"/>
                  </a:ext>
                </a:extLst>
              </a:blip>
              <a:srcRect/>
              <a:stretch>
                <a:fillRect/>
              </a:stretch>
            </p:blipFill>
            <p:spPr bwMode="auto">
              <a:xfrm>
                <a:off x="7499" y="2635"/>
                <a:ext cx="3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2" name="Picture 8860">
                <a:extLst>
                  <a:ext uri="{FF2B5EF4-FFF2-40B4-BE49-F238E27FC236}">
                    <a16:creationId xmlns:a16="http://schemas.microsoft.com/office/drawing/2014/main" id="{3823297F-8D63-4EF4-8206-F0A89EB0042D}"/>
                  </a:ext>
                </a:extLst>
              </p:cNvPr>
              <p:cNvPicPr>
                <a:picLocks noChangeAspect="1" noChangeArrowheads="1"/>
              </p:cNvPicPr>
              <p:nvPr/>
            </p:nvPicPr>
            <p:blipFill>
              <a:blip r:embed="rId175">
                <a:extLst>
                  <a:ext uri="{28A0092B-C50C-407E-A947-70E740481C1C}">
                    <a14:useLocalDpi xmlns:a14="http://schemas.microsoft.com/office/drawing/2010/main" val="0"/>
                  </a:ext>
                </a:extLst>
              </a:blip>
              <a:srcRect/>
              <a:stretch>
                <a:fillRect/>
              </a:stretch>
            </p:blipFill>
            <p:spPr bwMode="auto">
              <a:xfrm>
                <a:off x="7511" y="2635"/>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3" name="Picture 8861">
                <a:extLst>
                  <a:ext uri="{FF2B5EF4-FFF2-40B4-BE49-F238E27FC236}">
                    <a16:creationId xmlns:a16="http://schemas.microsoft.com/office/drawing/2014/main" id="{5CEE8442-6E72-487E-8D6A-1A5FFBE81B89}"/>
                  </a:ext>
                </a:extLst>
              </p:cNvPr>
              <p:cNvPicPr>
                <a:picLocks noChangeAspect="1" noChangeArrowheads="1"/>
              </p:cNvPicPr>
              <p:nvPr/>
            </p:nvPicPr>
            <p:blipFill>
              <a:blip r:embed="rId176">
                <a:extLst>
                  <a:ext uri="{28A0092B-C50C-407E-A947-70E740481C1C}">
                    <a14:useLocalDpi xmlns:a14="http://schemas.microsoft.com/office/drawing/2010/main" val="0"/>
                  </a:ext>
                </a:extLst>
              </a:blip>
              <a:srcRect/>
              <a:stretch>
                <a:fillRect/>
              </a:stretch>
            </p:blipFill>
            <p:spPr bwMode="auto">
              <a:xfrm>
                <a:off x="7532" y="2666"/>
                <a:ext cx="3"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4" name="Picture 8862">
                <a:extLst>
                  <a:ext uri="{FF2B5EF4-FFF2-40B4-BE49-F238E27FC236}">
                    <a16:creationId xmlns:a16="http://schemas.microsoft.com/office/drawing/2014/main" id="{D21EACC0-55AE-4D9D-B5DD-733544DA08C9}"/>
                  </a:ext>
                </a:extLst>
              </p:cNvPr>
              <p:cNvPicPr>
                <a:picLocks noChangeAspect="1" noChangeArrowheads="1"/>
              </p:cNvPicPr>
              <p:nvPr/>
            </p:nvPicPr>
            <p:blipFill>
              <a:blip r:embed="rId177">
                <a:extLst>
                  <a:ext uri="{28A0092B-C50C-407E-A947-70E740481C1C}">
                    <a14:useLocalDpi xmlns:a14="http://schemas.microsoft.com/office/drawing/2010/main" val="0"/>
                  </a:ext>
                </a:extLst>
              </a:blip>
              <a:srcRect/>
              <a:stretch>
                <a:fillRect/>
              </a:stretch>
            </p:blipFill>
            <p:spPr bwMode="auto">
              <a:xfrm>
                <a:off x="7511" y="2627"/>
                <a:ext cx="27"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5" name="Picture 8863">
                <a:extLst>
                  <a:ext uri="{FF2B5EF4-FFF2-40B4-BE49-F238E27FC236}">
                    <a16:creationId xmlns:a16="http://schemas.microsoft.com/office/drawing/2014/main" id="{1D6222CB-8A1A-4BB6-BE1C-E67B71813EBC}"/>
                  </a:ext>
                </a:extLst>
              </p:cNvPr>
              <p:cNvPicPr>
                <a:picLocks noChangeAspect="1" noChangeArrowheads="1"/>
              </p:cNvPicPr>
              <p:nvPr/>
            </p:nvPicPr>
            <p:blipFill>
              <a:blip r:embed="rId178">
                <a:extLst>
                  <a:ext uri="{28A0092B-C50C-407E-A947-70E740481C1C}">
                    <a14:useLocalDpi xmlns:a14="http://schemas.microsoft.com/office/drawing/2010/main" val="0"/>
                  </a:ext>
                </a:extLst>
              </a:blip>
              <a:srcRect/>
              <a:stretch>
                <a:fillRect/>
              </a:stretch>
            </p:blipFill>
            <p:spPr bwMode="auto">
              <a:xfrm>
                <a:off x="7505" y="2657"/>
                <a:ext cx="12" cy="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6" name="Picture 8864">
                <a:extLst>
                  <a:ext uri="{FF2B5EF4-FFF2-40B4-BE49-F238E27FC236}">
                    <a16:creationId xmlns:a16="http://schemas.microsoft.com/office/drawing/2014/main" id="{9E5E5651-F22A-4786-AEA9-2925DB02DA98}"/>
                  </a:ext>
                </a:extLst>
              </p:cNvPr>
              <p:cNvPicPr>
                <a:picLocks noChangeAspect="1" noChangeArrowheads="1"/>
              </p:cNvPicPr>
              <p:nvPr/>
            </p:nvPicPr>
            <p:blipFill>
              <a:blip r:embed="rId179">
                <a:extLst>
                  <a:ext uri="{28A0092B-C50C-407E-A947-70E740481C1C}">
                    <a14:useLocalDpi xmlns:a14="http://schemas.microsoft.com/office/drawing/2010/main" val="0"/>
                  </a:ext>
                </a:extLst>
              </a:blip>
              <a:srcRect/>
              <a:stretch>
                <a:fillRect/>
              </a:stretch>
            </p:blipFill>
            <p:spPr bwMode="auto">
              <a:xfrm>
                <a:off x="7503" y="2655"/>
                <a:ext cx="5"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7" name="Picture 8865">
                <a:extLst>
                  <a:ext uri="{FF2B5EF4-FFF2-40B4-BE49-F238E27FC236}">
                    <a16:creationId xmlns:a16="http://schemas.microsoft.com/office/drawing/2014/main" id="{02C9ACE5-CE65-47E9-ACD6-3CEEDD30AEBE}"/>
                  </a:ext>
                </a:extLst>
              </p:cNvPr>
              <p:cNvPicPr>
                <a:picLocks noChangeAspect="1" noChangeArrowheads="1"/>
              </p:cNvPicPr>
              <p:nvPr/>
            </p:nvPicPr>
            <p:blipFill>
              <a:blip r:embed="rId180">
                <a:extLst>
                  <a:ext uri="{28A0092B-C50C-407E-A947-70E740481C1C}">
                    <a14:useLocalDpi xmlns:a14="http://schemas.microsoft.com/office/drawing/2010/main" val="0"/>
                  </a:ext>
                </a:extLst>
              </a:blip>
              <a:srcRect/>
              <a:stretch>
                <a:fillRect/>
              </a:stretch>
            </p:blipFill>
            <p:spPr bwMode="auto">
              <a:xfrm>
                <a:off x="7491" y="2552"/>
                <a:ext cx="1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8" name="Picture 8866">
                <a:extLst>
                  <a:ext uri="{FF2B5EF4-FFF2-40B4-BE49-F238E27FC236}">
                    <a16:creationId xmlns:a16="http://schemas.microsoft.com/office/drawing/2014/main" id="{38E4F2B8-B3C0-445E-9578-1259BB24D216}"/>
                  </a:ext>
                </a:extLst>
              </p:cNvPr>
              <p:cNvPicPr>
                <a:picLocks noChangeAspect="1" noChangeArrowheads="1"/>
              </p:cNvPicPr>
              <p:nvPr/>
            </p:nvPicPr>
            <p:blipFill>
              <a:blip r:embed="rId181">
                <a:extLst>
                  <a:ext uri="{28A0092B-C50C-407E-A947-70E740481C1C}">
                    <a14:useLocalDpi xmlns:a14="http://schemas.microsoft.com/office/drawing/2010/main" val="0"/>
                  </a:ext>
                </a:extLst>
              </a:blip>
              <a:srcRect/>
              <a:stretch>
                <a:fillRect/>
              </a:stretch>
            </p:blipFill>
            <p:spPr bwMode="auto">
              <a:xfrm>
                <a:off x="7494" y="2533"/>
                <a:ext cx="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9" name="Picture 8867">
                <a:extLst>
                  <a:ext uri="{FF2B5EF4-FFF2-40B4-BE49-F238E27FC236}">
                    <a16:creationId xmlns:a16="http://schemas.microsoft.com/office/drawing/2014/main" id="{89F6E7BB-EC13-4B3B-8F55-C7B6CFB4568F}"/>
                  </a:ext>
                </a:extLst>
              </p:cNvPr>
              <p:cNvPicPr>
                <a:picLocks noChangeAspect="1" noChangeArrowheads="1"/>
              </p:cNvPicPr>
              <p:nvPr/>
            </p:nvPicPr>
            <p:blipFill>
              <a:blip r:embed="rId182">
                <a:extLst>
                  <a:ext uri="{28A0092B-C50C-407E-A947-70E740481C1C}">
                    <a14:useLocalDpi xmlns:a14="http://schemas.microsoft.com/office/drawing/2010/main" val="0"/>
                  </a:ext>
                </a:extLst>
              </a:blip>
              <a:srcRect/>
              <a:stretch>
                <a:fillRect/>
              </a:stretch>
            </p:blipFill>
            <p:spPr bwMode="auto">
              <a:xfrm>
                <a:off x="7499" y="2649"/>
                <a:ext cx="5"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0" name="Picture 8868">
                <a:extLst>
                  <a:ext uri="{FF2B5EF4-FFF2-40B4-BE49-F238E27FC236}">
                    <a16:creationId xmlns:a16="http://schemas.microsoft.com/office/drawing/2014/main" id="{392FFB7D-1328-4D3E-AE49-DC9E4DBBB2C2}"/>
                  </a:ext>
                </a:extLst>
              </p:cNvPr>
              <p:cNvPicPr>
                <a:picLocks noChangeAspect="1" noChangeArrowheads="1"/>
              </p:cNvPicPr>
              <p:nvPr/>
            </p:nvPicPr>
            <p:blipFill>
              <a:blip r:embed="rId183">
                <a:extLst>
                  <a:ext uri="{28A0092B-C50C-407E-A947-70E740481C1C}">
                    <a14:useLocalDpi xmlns:a14="http://schemas.microsoft.com/office/drawing/2010/main" val="0"/>
                  </a:ext>
                </a:extLst>
              </a:blip>
              <a:srcRect/>
              <a:stretch>
                <a:fillRect/>
              </a:stretch>
            </p:blipFill>
            <p:spPr bwMode="auto">
              <a:xfrm>
                <a:off x="7505" y="2655"/>
                <a:ext cx="3"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1" name="Picture 8869">
                <a:extLst>
                  <a:ext uri="{FF2B5EF4-FFF2-40B4-BE49-F238E27FC236}">
                    <a16:creationId xmlns:a16="http://schemas.microsoft.com/office/drawing/2014/main" id="{78A45AED-1E2B-4A2A-AD69-9A7EB10FAB5B}"/>
                  </a:ext>
                </a:extLst>
              </p:cNvPr>
              <p:cNvPicPr>
                <a:picLocks noChangeAspect="1" noChangeArrowheads="1"/>
              </p:cNvPicPr>
              <p:nvPr/>
            </p:nvPicPr>
            <p:blipFill>
              <a:blip r:embed="rId184">
                <a:extLst>
                  <a:ext uri="{28A0092B-C50C-407E-A947-70E740481C1C}">
                    <a14:useLocalDpi xmlns:a14="http://schemas.microsoft.com/office/drawing/2010/main" val="0"/>
                  </a:ext>
                </a:extLst>
              </a:blip>
              <a:srcRect/>
              <a:stretch>
                <a:fillRect/>
              </a:stretch>
            </p:blipFill>
            <p:spPr bwMode="auto">
              <a:xfrm>
                <a:off x="7499" y="2648"/>
                <a:ext cx="11"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2" name="Picture 8870">
                <a:extLst>
                  <a:ext uri="{FF2B5EF4-FFF2-40B4-BE49-F238E27FC236}">
                    <a16:creationId xmlns:a16="http://schemas.microsoft.com/office/drawing/2014/main" id="{0C74EC24-4A9B-469E-BF1D-B95B78144A67}"/>
                  </a:ext>
                </a:extLst>
              </p:cNvPr>
              <p:cNvPicPr>
                <a:picLocks noChangeAspect="1" noChangeArrowheads="1"/>
              </p:cNvPicPr>
              <p:nvPr/>
            </p:nvPicPr>
            <p:blipFill>
              <a:blip r:embed="rId185">
                <a:extLst>
                  <a:ext uri="{28A0092B-C50C-407E-A947-70E740481C1C}">
                    <a14:useLocalDpi xmlns:a14="http://schemas.microsoft.com/office/drawing/2010/main" val="0"/>
                  </a:ext>
                </a:extLst>
              </a:blip>
              <a:srcRect/>
              <a:stretch>
                <a:fillRect/>
              </a:stretch>
            </p:blipFill>
            <p:spPr bwMode="auto">
              <a:xfrm>
                <a:off x="7503" y="2654"/>
                <a:ext cx="5"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 name="Picture 8871">
                <a:extLst>
                  <a:ext uri="{FF2B5EF4-FFF2-40B4-BE49-F238E27FC236}">
                    <a16:creationId xmlns:a16="http://schemas.microsoft.com/office/drawing/2014/main" id="{D97A2085-79D0-4C4F-9A21-DEA168FEAC96}"/>
                  </a:ext>
                </a:extLst>
              </p:cNvPr>
              <p:cNvPicPr>
                <a:picLocks noChangeAspect="1" noChangeArrowheads="1"/>
              </p:cNvPicPr>
              <p:nvPr/>
            </p:nvPicPr>
            <p:blipFill>
              <a:blip r:embed="rId186">
                <a:extLst>
                  <a:ext uri="{28A0092B-C50C-407E-A947-70E740481C1C}">
                    <a14:useLocalDpi xmlns:a14="http://schemas.microsoft.com/office/drawing/2010/main" val="0"/>
                  </a:ext>
                </a:extLst>
              </a:blip>
              <a:srcRect/>
              <a:stretch>
                <a:fillRect/>
              </a:stretch>
            </p:blipFill>
            <p:spPr bwMode="auto">
              <a:xfrm>
                <a:off x="7511" y="2676"/>
                <a:ext cx="9"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4" name="Picture 8872">
                <a:extLst>
                  <a:ext uri="{FF2B5EF4-FFF2-40B4-BE49-F238E27FC236}">
                    <a16:creationId xmlns:a16="http://schemas.microsoft.com/office/drawing/2014/main" id="{EB9934F8-87C6-4AC2-8A04-25C7F15325AC}"/>
                  </a:ext>
                </a:extLst>
              </p:cNvPr>
              <p:cNvPicPr>
                <a:picLocks noChangeAspect="1" noChangeArrowheads="1"/>
              </p:cNvPicPr>
              <p:nvPr/>
            </p:nvPicPr>
            <p:blipFill>
              <a:blip r:embed="rId187">
                <a:extLst>
                  <a:ext uri="{28A0092B-C50C-407E-A947-70E740481C1C}">
                    <a14:useLocalDpi xmlns:a14="http://schemas.microsoft.com/office/drawing/2010/main" val="0"/>
                  </a:ext>
                </a:extLst>
              </a:blip>
              <a:srcRect/>
              <a:stretch>
                <a:fillRect/>
              </a:stretch>
            </p:blipFill>
            <p:spPr bwMode="auto">
              <a:xfrm>
                <a:off x="7509" y="2676"/>
                <a:ext cx="7" cy="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5" name="Picture 8873">
                <a:extLst>
                  <a:ext uri="{FF2B5EF4-FFF2-40B4-BE49-F238E27FC236}">
                    <a16:creationId xmlns:a16="http://schemas.microsoft.com/office/drawing/2014/main" id="{2A5672AF-54CE-4D45-9D42-9C6EA645BDFA}"/>
                  </a:ext>
                </a:extLst>
              </p:cNvPr>
              <p:cNvPicPr>
                <a:picLocks noChangeAspect="1" noChangeArrowheads="1"/>
              </p:cNvPicPr>
              <p:nvPr/>
            </p:nvPicPr>
            <p:blipFill>
              <a:blip r:embed="rId188">
                <a:extLst>
                  <a:ext uri="{28A0092B-C50C-407E-A947-70E740481C1C}">
                    <a14:useLocalDpi xmlns:a14="http://schemas.microsoft.com/office/drawing/2010/main" val="0"/>
                  </a:ext>
                </a:extLst>
              </a:blip>
              <a:srcRect/>
              <a:stretch>
                <a:fillRect/>
              </a:stretch>
            </p:blipFill>
            <p:spPr bwMode="auto">
              <a:xfrm>
                <a:off x="7511" y="2676"/>
                <a:ext cx="10"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6" name="Picture 8874">
                <a:extLst>
                  <a:ext uri="{FF2B5EF4-FFF2-40B4-BE49-F238E27FC236}">
                    <a16:creationId xmlns:a16="http://schemas.microsoft.com/office/drawing/2014/main" id="{86602357-A688-4AF2-BBF8-AD44081517B5}"/>
                  </a:ext>
                </a:extLst>
              </p:cNvPr>
              <p:cNvPicPr>
                <a:picLocks noChangeAspect="1" noChangeArrowheads="1"/>
              </p:cNvPicPr>
              <p:nvPr/>
            </p:nvPicPr>
            <p:blipFill>
              <a:blip r:embed="rId189">
                <a:extLst>
                  <a:ext uri="{28A0092B-C50C-407E-A947-70E740481C1C}">
                    <a14:useLocalDpi xmlns:a14="http://schemas.microsoft.com/office/drawing/2010/main" val="0"/>
                  </a:ext>
                </a:extLst>
              </a:blip>
              <a:srcRect/>
              <a:stretch>
                <a:fillRect/>
              </a:stretch>
            </p:blipFill>
            <p:spPr bwMode="auto">
              <a:xfrm>
                <a:off x="7510" y="2594"/>
                <a:ext cx="112" cy="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7" name="Picture 8875">
                <a:extLst>
                  <a:ext uri="{FF2B5EF4-FFF2-40B4-BE49-F238E27FC236}">
                    <a16:creationId xmlns:a16="http://schemas.microsoft.com/office/drawing/2014/main" id="{2CA6611F-2B87-4A5A-8CC5-0EC2574439B9}"/>
                  </a:ext>
                </a:extLst>
              </p:cNvPr>
              <p:cNvPicPr>
                <a:picLocks noChangeAspect="1" noChangeArrowheads="1"/>
              </p:cNvPicPr>
              <p:nvPr/>
            </p:nvPicPr>
            <p:blipFill>
              <a:blip r:embed="rId190">
                <a:extLst>
                  <a:ext uri="{28A0092B-C50C-407E-A947-70E740481C1C}">
                    <a14:useLocalDpi xmlns:a14="http://schemas.microsoft.com/office/drawing/2010/main" val="0"/>
                  </a:ext>
                </a:extLst>
              </a:blip>
              <a:srcRect/>
              <a:stretch>
                <a:fillRect/>
              </a:stretch>
            </p:blipFill>
            <p:spPr bwMode="auto">
              <a:xfrm>
                <a:off x="7510" y="2594"/>
                <a:ext cx="103" cy="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8" name="Picture 8876">
                <a:extLst>
                  <a:ext uri="{FF2B5EF4-FFF2-40B4-BE49-F238E27FC236}">
                    <a16:creationId xmlns:a16="http://schemas.microsoft.com/office/drawing/2014/main" id="{FDB1C44C-5409-4293-8342-817A8456476F}"/>
                  </a:ext>
                </a:extLst>
              </p:cNvPr>
              <p:cNvPicPr>
                <a:picLocks noChangeAspect="1" noChangeArrowheads="1"/>
              </p:cNvPicPr>
              <p:nvPr/>
            </p:nvPicPr>
            <p:blipFill>
              <a:blip r:embed="rId191">
                <a:extLst>
                  <a:ext uri="{28A0092B-C50C-407E-A947-70E740481C1C}">
                    <a14:useLocalDpi xmlns:a14="http://schemas.microsoft.com/office/drawing/2010/main" val="0"/>
                  </a:ext>
                </a:extLst>
              </a:blip>
              <a:srcRect/>
              <a:stretch>
                <a:fillRect/>
              </a:stretch>
            </p:blipFill>
            <p:spPr bwMode="auto">
              <a:xfrm>
                <a:off x="7536" y="2606"/>
                <a:ext cx="18" cy="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9" name="Picture 8877">
                <a:extLst>
                  <a:ext uri="{FF2B5EF4-FFF2-40B4-BE49-F238E27FC236}">
                    <a16:creationId xmlns:a16="http://schemas.microsoft.com/office/drawing/2014/main" id="{1435E3E2-C8C9-46D4-BB3C-48F19BEDA1ED}"/>
                  </a:ext>
                </a:extLst>
              </p:cNvPr>
              <p:cNvPicPr>
                <a:picLocks noChangeAspect="1" noChangeArrowheads="1"/>
              </p:cNvPicPr>
              <p:nvPr/>
            </p:nvPicPr>
            <p:blipFill>
              <a:blip r:embed="rId192">
                <a:extLst>
                  <a:ext uri="{28A0092B-C50C-407E-A947-70E740481C1C}">
                    <a14:useLocalDpi xmlns:a14="http://schemas.microsoft.com/office/drawing/2010/main" val="0"/>
                  </a:ext>
                </a:extLst>
              </a:blip>
              <a:srcRect/>
              <a:stretch>
                <a:fillRect/>
              </a:stretch>
            </p:blipFill>
            <p:spPr bwMode="auto">
              <a:xfrm>
                <a:off x="7570" y="2594"/>
                <a:ext cx="52" cy="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0" name="Picture 8878">
                <a:extLst>
                  <a:ext uri="{FF2B5EF4-FFF2-40B4-BE49-F238E27FC236}">
                    <a16:creationId xmlns:a16="http://schemas.microsoft.com/office/drawing/2014/main" id="{D5EBA4FC-9825-43E0-A81F-5DA784B0C95A}"/>
                  </a:ext>
                </a:extLst>
              </p:cNvPr>
              <p:cNvPicPr>
                <a:picLocks noChangeAspect="1" noChangeArrowheads="1"/>
              </p:cNvPicPr>
              <p:nvPr/>
            </p:nvPicPr>
            <p:blipFill>
              <a:blip r:embed="rId193">
                <a:extLst>
                  <a:ext uri="{28A0092B-C50C-407E-A947-70E740481C1C}">
                    <a14:useLocalDpi xmlns:a14="http://schemas.microsoft.com/office/drawing/2010/main" val="0"/>
                  </a:ext>
                </a:extLst>
              </a:blip>
              <a:srcRect/>
              <a:stretch>
                <a:fillRect/>
              </a:stretch>
            </p:blipFill>
            <p:spPr bwMode="auto">
              <a:xfrm>
                <a:off x="7530" y="2646"/>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1" name="Picture 8879">
                <a:extLst>
                  <a:ext uri="{FF2B5EF4-FFF2-40B4-BE49-F238E27FC236}">
                    <a16:creationId xmlns:a16="http://schemas.microsoft.com/office/drawing/2014/main" id="{6FA0CAEA-C309-416F-8F17-4A6388F2E4B6}"/>
                  </a:ext>
                </a:extLst>
              </p:cNvPr>
              <p:cNvPicPr>
                <a:picLocks noChangeAspect="1" noChangeArrowheads="1"/>
              </p:cNvPicPr>
              <p:nvPr/>
            </p:nvPicPr>
            <p:blipFill>
              <a:blip r:embed="rId194">
                <a:extLst>
                  <a:ext uri="{28A0092B-C50C-407E-A947-70E740481C1C}">
                    <a14:useLocalDpi xmlns:a14="http://schemas.microsoft.com/office/drawing/2010/main" val="0"/>
                  </a:ext>
                </a:extLst>
              </a:blip>
              <a:srcRect/>
              <a:stretch>
                <a:fillRect/>
              </a:stretch>
            </p:blipFill>
            <p:spPr bwMode="auto">
              <a:xfrm>
                <a:off x="7513" y="2619"/>
                <a:ext cx="43" cy="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2" name="Picture 8880">
                <a:extLst>
                  <a:ext uri="{FF2B5EF4-FFF2-40B4-BE49-F238E27FC236}">
                    <a16:creationId xmlns:a16="http://schemas.microsoft.com/office/drawing/2014/main" id="{C338214D-4E3F-46E8-ADD4-41A7A6BD0152}"/>
                  </a:ext>
                </a:extLst>
              </p:cNvPr>
              <p:cNvPicPr>
                <a:picLocks noChangeAspect="1" noChangeArrowheads="1"/>
              </p:cNvPicPr>
              <p:nvPr/>
            </p:nvPicPr>
            <p:blipFill>
              <a:blip r:embed="rId195">
                <a:extLst>
                  <a:ext uri="{28A0092B-C50C-407E-A947-70E740481C1C}">
                    <a14:useLocalDpi xmlns:a14="http://schemas.microsoft.com/office/drawing/2010/main" val="0"/>
                  </a:ext>
                </a:extLst>
              </a:blip>
              <a:srcRect/>
              <a:stretch>
                <a:fillRect/>
              </a:stretch>
            </p:blipFill>
            <p:spPr bwMode="auto">
              <a:xfrm>
                <a:off x="7541" y="2637"/>
                <a:ext cx="15" cy="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3" name="Picture 8881">
                <a:extLst>
                  <a:ext uri="{FF2B5EF4-FFF2-40B4-BE49-F238E27FC236}">
                    <a16:creationId xmlns:a16="http://schemas.microsoft.com/office/drawing/2014/main" id="{E3588E23-FB74-43F5-8525-4567DB41FF74}"/>
                  </a:ext>
                </a:extLst>
              </p:cNvPr>
              <p:cNvPicPr>
                <a:picLocks noChangeAspect="1" noChangeArrowheads="1"/>
              </p:cNvPicPr>
              <p:nvPr/>
            </p:nvPicPr>
            <p:blipFill>
              <a:blip r:embed="rId196">
                <a:extLst>
                  <a:ext uri="{28A0092B-C50C-407E-A947-70E740481C1C}">
                    <a14:useLocalDpi xmlns:a14="http://schemas.microsoft.com/office/drawing/2010/main" val="0"/>
                  </a:ext>
                </a:extLst>
              </a:blip>
              <a:srcRect/>
              <a:stretch>
                <a:fillRect/>
              </a:stretch>
            </p:blipFill>
            <p:spPr bwMode="auto">
              <a:xfrm>
                <a:off x="7541" y="2627"/>
                <a:ext cx="11"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4" name="Picture 8882">
                <a:extLst>
                  <a:ext uri="{FF2B5EF4-FFF2-40B4-BE49-F238E27FC236}">
                    <a16:creationId xmlns:a16="http://schemas.microsoft.com/office/drawing/2014/main" id="{CCD78305-421D-4ED5-AA13-9E37C0603895}"/>
                  </a:ext>
                </a:extLst>
              </p:cNvPr>
              <p:cNvPicPr>
                <a:picLocks noChangeAspect="1" noChangeArrowheads="1"/>
              </p:cNvPicPr>
              <p:nvPr/>
            </p:nvPicPr>
            <p:blipFill>
              <a:blip r:embed="rId197">
                <a:extLst>
                  <a:ext uri="{28A0092B-C50C-407E-A947-70E740481C1C}">
                    <a14:useLocalDpi xmlns:a14="http://schemas.microsoft.com/office/drawing/2010/main" val="0"/>
                  </a:ext>
                </a:extLst>
              </a:blip>
              <a:srcRect/>
              <a:stretch>
                <a:fillRect/>
              </a:stretch>
            </p:blipFill>
            <p:spPr bwMode="auto">
              <a:xfrm>
                <a:off x="7547" y="2646"/>
                <a:ext cx="6"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5" name="Picture 8883">
                <a:extLst>
                  <a:ext uri="{FF2B5EF4-FFF2-40B4-BE49-F238E27FC236}">
                    <a16:creationId xmlns:a16="http://schemas.microsoft.com/office/drawing/2014/main" id="{809A03EB-A223-4861-A652-560879A96B38}"/>
                  </a:ext>
                </a:extLst>
              </p:cNvPr>
              <p:cNvPicPr>
                <a:picLocks noChangeAspect="1" noChangeArrowheads="1"/>
              </p:cNvPicPr>
              <p:nvPr/>
            </p:nvPicPr>
            <p:blipFill>
              <a:blip r:embed="rId198">
                <a:extLst>
                  <a:ext uri="{28A0092B-C50C-407E-A947-70E740481C1C}">
                    <a14:useLocalDpi xmlns:a14="http://schemas.microsoft.com/office/drawing/2010/main" val="0"/>
                  </a:ext>
                </a:extLst>
              </a:blip>
              <a:srcRect/>
              <a:stretch>
                <a:fillRect/>
              </a:stretch>
            </p:blipFill>
            <p:spPr bwMode="auto">
              <a:xfrm>
                <a:off x="7542" y="2641"/>
                <a:ext cx="14" cy="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6" name="Picture 8884">
                <a:extLst>
                  <a:ext uri="{FF2B5EF4-FFF2-40B4-BE49-F238E27FC236}">
                    <a16:creationId xmlns:a16="http://schemas.microsoft.com/office/drawing/2014/main" id="{A94FD012-FF48-4925-A2B9-858386D7DFA6}"/>
                  </a:ext>
                </a:extLst>
              </p:cNvPr>
              <p:cNvPicPr>
                <a:picLocks noChangeAspect="1" noChangeArrowheads="1"/>
              </p:cNvPicPr>
              <p:nvPr/>
            </p:nvPicPr>
            <p:blipFill>
              <a:blip r:embed="rId199">
                <a:extLst>
                  <a:ext uri="{28A0092B-C50C-407E-A947-70E740481C1C}">
                    <a14:useLocalDpi xmlns:a14="http://schemas.microsoft.com/office/drawing/2010/main" val="0"/>
                  </a:ext>
                </a:extLst>
              </a:blip>
              <a:srcRect/>
              <a:stretch>
                <a:fillRect/>
              </a:stretch>
            </p:blipFill>
            <p:spPr bwMode="auto">
              <a:xfrm>
                <a:off x="7533" y="2652"/>
                <a:ext cx="23"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7" name="Picture 8885">
                <a:extLst>
                  <a:ext uri="{FF2B5EF4-FFF2-40B4-BE49-F238E27FC236}">
                    <a16:creationId xmlns:a16="http://schemas.microsoft.com/office/drawing/2014/main" id="{14024444-67BC-41E2-83C8-49F6717B246F}"/>
                  </a:ext>
                </a:extLst>
              </p:cNvPr>
              <p:cNvPicPr>
                <a:picLocks noChangeAspect="1" noChangeArrowheads="1"/>
              </p:cNvPicPr>
              <p:nvPr/>
            </p:nvPicPr>
            <p:blipFill>
              <a:blip r:embed="rId200">
                <a:extLst>
                  <a:ext uri="{28A0092B-C50C-407E-A947-70E740481C1C}">
                    <a14:useLocalDpi xmlns:a14="http://schemas.microsoft.com/office/drawing/2010/main" val="0"/>
                  </a:ext>
                </a:extLst>
              </a:blip>
              <a:srcRect/>
              <a:stretch>
                <a:fillRect/>
              </a:stretch>
            </p:blipFill>
            <p:spPr bwMode="auto">
              <a:xfrm>
                <a:off x="7533" y="2646"/>
                <a:ext cx="24" cy="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8" name="Picture 8886">
                <a:extLst>
                  <a:ext uri="{FF2B5EF4-FFF2-40B4-BE49-F238E27FC236}">
                    <a16:creationId xmlns:a16="http://schemas.microsoft.com/office/drawing/2014/main" id="{68A36164-870E-4CBF-A320-56D110416039}"/>
                  </a:ext>
                </a:extLst>
              </p:cNvPr>
              <p:cNvPicPr>
                <a:picLocks noChangeAspect="1" noChangeArrowheads="1"/>
              </p:cNvPicPr>
              <p:nvPr/>
            </p:nvPicPr>
            <p:blipFill>
              <a:blip r:embed="rId201">
                <a:extLst>
                  <a:ext uri="{28A0092B-C50C-407E-A947-70E740481C1C}">
                    <a14:useLocalDpi xmlns:a14="http://schemas.microsoft.com/office/drawing/2010/main" val="0"/>
                  </a:ext>
                </a:extLst>
              </a:blip>
              <a:srcRect/>
              <a:stretch>
                <a:fillRect/>
              </a:stretch>
            </p:blipFill>
            <p:spPr bwMode="auto">
              <a:xfrm>
                <a:off x="7552" y="2676"/>
                <a:ext cx="4"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9" name="Picture 8887">
                <a:extLst>
                  <a:ext uri="{FF2B5EF4-FFF2-40B4-BE49-F238E27FC236}">
                    <a16:creationId xmlns:a16="http://schemas.microsoft.com/office/drawing/2014/main" id="{3CD06706-E88C-4A28-9F23-4AD9B074C7D2}"/>
                  </a:ext>
                </a:extLst>
              </p:cNvPr>
              <p:cNvPicPr>
                <a:picLocks noChangeAspect="1" noChangeArrowheads="1"/>
              </p:cNvPicPr>
              <p:nvPr/>
            </p:nvPicPr>
            <p:blipFill>
              <a:blip r:embed="rId202">
                <a:extLst>
                  <a:ext uri="{28A0092B-C50C-407E-A947-70E740481C1C}">
                    <a14:useLocalDpi xmlns:a14="http://schemas.microsoft.com/office/drawing/2010/main" val="0"/>
                  </a:ext>
                </a:extLst>
              </a:blip>
              <a:srcRect/>
              <a:stretch>
                <a:fillRect/>
              </a:stretch>
            </p:blipFill>
            <p:spPr bwMode="auto">
              <a:xfrm>
                <a:off x="7511" y="2611"/>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 name="Picture 8888">
                <a:extLst>
                  <a:ext uri="{FF2B5EF4-FFF2-40B4-BE49-F238E27FC236}">
                    <a16:creationId xmlns:a16="http://schemas.microsoft.com/office/drawing/2014/main" id="{CBF2B859-5631-4D86-BBC9-CEDA66441A04}"/>
                  </a:ext>
                </a:extLst>
              </p:cNvPr>
              <p:cNvPicPr>
                <a:picLocks noChangeAspect="1" noChangeArrowheads="1"/>
              </p:cNvPicPr>
              <p:nvPr/>
            </p:nvPicPr>
            <p:blipFill>
              <a:blip r:embed="rId202">
                <a:extLst>
                  <a:ext uri="{28A0092B-C50C-407E-A947-70E740481C1C}">
                    <a14:useLocalDpi xmlns:a14="http://schemas.microsoft.com/office/drawing/2010/main" val="0"/>
                  </a:ext>
                </a:extLst>
              </a:blip>
              <a:srcRect/>
              <a:stretch>
                <a:fillRect/>
              </a:stretch>
            </p:blipFill>
            <p:spPr bwMode="auto">
              <a:xfrm>
                <a:off x="7511" y="2611"/>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1" name="Picture 8889">
                <a:extLst>
                  <a:ext uri="{FF2B5EF4-FFF2-40B4-BE49-F238E27FC236}">
                    <a16:creationId xmlns:a16="http://schemas.microsoft.com/office/drawing/2014/main" id="{2228B39E-E192-4EC8-A5C5-BD496B98E724}"/>
                  </a:ext>
                </a:extLst>
              </p:cNvPr>
              <p:cNvPicPr>
                <a:picLocks noChangeAspect="1" noChangeArrowheads="1"/>
              </p:cNvPicPr>
              <p:nvPr/>
            </p:nvPicPr>
            <p:blipFill>
              <a:blip r:embed="rId203">
                <a:extLst>
                  <a:ext uri="{28A0092B-C50C-407E-A947-70E740481C1C}">
                    <a14:useLocalDpi xmlns:a14="http://schemas.microsoft.com/office/drawing/2010/main" val="0"/>
                  </a:ext>
                </a:extLst>
              </a:blip>
              <a:srcRect/>
              <a:stretch>
                <a:fillRect/>
              </a:stretch>
            </p:blipFill>
            <p:spPr bwMode="auto">
              <a:xfrm>
                <a:off x="7580" y="2595"/>
                <a:ext cx="33"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2" name="Picture 8890">
                <a:extLst>
                  <a:ext uri="{FF2B5EF4-FFF2-40B4-BE49-F238E27FC236}">
                    <a16:creationId xmlns:a16="http://schemas.microsoft.com/office/drawing/2014/main" id="{831E1BE5-EFBD-4479-B8E0-FC5D4AD7CD62}"/>
                  </a:ext>
                </a:extLst>
              </p:cNvPr>
              <p:cNvPicPr>
                <a:picLocks noChangeAspect="1" noChangeArrowheads="1"/>
              </p:cNvPicPr>
              <p:nvPr/>
            </p:nvPicPr>
            <p:blipFill>
              <a:blip r:embed="rId204">
                <a:extLst>
                  <a:ext uri="{28A0092B-C50C-407E-A947-70E740481C1C}">
                    <a14:useLocalDpi xmlns:a14="http://schemas.microsoft.com/office/drawing/2010/main" val="0"/>
                  </a:ext>
                </a:extLst>
              </a:blip>
              <a:srcRect/>
              <a:stretch>
                <a:fillRect/>
              </a:stretch>
            </p:blipFill>
            <p:spPr bwMode="auto">
              <a:xfrm>
                <a:off x="7586" y="2597"/>
                <a:ext cx="12"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 name="Picture 8891">
                <a:extLst>
                  <a:ext uri="{FF2B5EF4-FFF2-40B4-BE49-F238E27FC236}">
                    <a16:creationId xmlns:a16="http://schemas.microsoft.com/office/drawing/2014/main" id="{FA04C741-895A-465F-AD03-0F374F42342E}"/>
                  </a:ext>
                </a:extLst>
              </p:cNvPr>
              <p:cNvPicPr>
                <a:picLocks noChangeAspect="1" noChangeArrowheads="1"/>
              </p:cNvPicPr>
              <p:nvPr/>
            </p:nvPicPr>
            <p:blipFill>
              <a:blip r:embed="rId205">
                <a:extLst>
                  <a:ext uri="{28A0092B-C50C-407E-A947-70E740481C1C}">
                    <a14:useLocalDpi xmlns:a14="http://schemas.microsoft.com/office/drawing/2010/main" val="0"/>
                  </a:ext>
                </a:extLst>
              </a:blip>
              <a:srcRect/>
              <a:stretch>
                <a:fillRect/>
              </a:stretch>
            </p:blipFill>
            <p:spPr bwMode="auto">
              <a:xfrm>
                <a:off x="7511" y="2607"/>
                <a:ext cx="4"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 name="Picture 8892">
                <a:extLst>
                  <a:ext uri="{FF2B5EF4-FFF2-40B4-BE49-F238E27FC236}">
                    <a16:creationId xmlns:a16="http://schemas.microsoft.com/office/drawing/2014/main" id="{CD81F495-7C29-48DA-8195-B37A1FEE5311}"/>
                  </a:ext>
                </a:extLst>
              </p:cNvPr>
              <p:cNvPicPr>
                <a:picLocks noChangeAspect="1" noChangeArrowheads="1"/>
              </p:cNvPicPr>
              <p:nvPr/>
            </p:nvPicPr>
            <p:blipFill>
              <a:blip r:embed="rId206">
                <a:extLst>
                  <a:ext uri="{28A0092B-C50C-407E-A947-70E740481C1C}">
                    <a14:useLocalDpi xmlns:a14="http://schemas.microsoft.com/office/drawing/2010/main" val="0"/>
                  </a:ext>
                </a:extLst>
              </a:blip>
              <a:srcRect/>
              <a:stretch>
                <a:fillRect/>
              </a:stretch>
            </p:blipFill>
            <p:spPr bwMode="auto">
              <a:xfrm>
                <a:off x="7608" y="2598"/>
                <a:ext cx="5"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5" name="Picture 8893">
                <a:extLst>
                  <a:ext uri="{FF2B5EF4-FFF2-40B4-BE49-F238E27FC236}">
                    <a16:creationId xmlns:a16="http://schemas.microsoft.com/office/drawing/2014/main" id="{6C75FF83-9178-445F-80C2-3AC312034949}"/>
                  </a:ext>
                </a:extLst>
              </p:cNvPr>
              <p:cNvPicPr>
                <a:picLocks noChangeAspect="1" noChangeArrowheads="1"/>
              </p:cNvPicPr>
              <p:nvPr/>
            </p:nvPicPr>
            <p:blipFill>
              <a:blip r:embed="rId207">
                <a:extLst>
                  <a:ext uri="{28A0092B-C50C-407E-A947-70E740481C1C}">
                    <a14:useLocalDpi xmlns:a14="http://schemas.microsoft.com/office/drawing/2010/main" val="0"/>
                  </a:ext>
                </a:extLst>
              </a:blip>
              <a:srcRect/>
              <a:stretch>
                <a:fillRect/>
              </a:stretch>
            </p:blipFill>
            <p:spPr bwMode="auto">
              <a:xfrm>
                <a:off x="7511" y="2611"/>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 name="Picture 8894">
                <a:extLst>
                  <a:ext uri="{FF2B5EF4-FFF2-40B4-BE49-F238E27FC236}">
                    <a16:creationId xmlns:a16="http://schemas.microsoft.com/office/drawing/2014/main" id="{19566750-7A31-4505-A50F-874C8B026486}"/>
                  </a:ext>
                </a:extLst>
              </p:cNvPr>
              <p:cNvPicPr>
                <a:picLocks noChangeAspect="1" noChangeArrowheads="1"/>
              </p:cNvPicPr>
              <p:nvPr/>
            </p:nvPicPr>
            <p:blipFill>
              <a:blip r:embed="rId207">
                <a:extLst>
                  <a:ext uri="{28A0092B-C50C-407E-A947-70E740481C1C}">
                    <a14:useLocalDpi xmlns:a14="http://schemas.microsoft.com/office/drawing/2010/main" val="0"/>
                  </a:ext>
                </a:extLst>
              </a:blip>
              <a:srcRect/>
              <a:stretch>
                <a:fillRect/>
              </a:stretch>
            </p:blipFill>
            <p:spPr bwMode="auto">
              <a:xfrm>
                <a:off x="7511" y="2611"/>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7" name="Picture 8895">
                <a:extLst>
                  <a:ext uri="{FF2B5EF4-FFF2-40B4-BE49-F238E27FC236}">
                    <a16:creationId xmlns:a16="http://schemas.microsoft.com/office/drawing/2014/main" id="{B091E3CF-2A69-445A-BFAA-016C7B15EFFE}"/>
                  </a:ext>
                </a:extLst>
              </p:cNvPr>
              <p:cNvPicPr>
                <a:picLocks noChangeAspect="1" noChangeArrowheads="1"/>
              </p:cNvPicPr>
              <p:nvPr/>
            </p:nvPicPr>
            <p:blipFill>
              <a:blip r:embed="rId207">
                <a:extLst>
                  <a:ext uri="{28A0092B-C50C-407E-A947-70E740481C1C}">
                    <a14:useLocalDpi xmlns:a14="http://schemas.microsoft.com/office/drawing/2010/main" val="0"/>
                  </a:ext>
                </a:extLst>
              </a:blip>
              <a:srcRect/>
              <a:stretch>
                <a:fillRect/>
              </a:stretch>
            </p:blipFill>
            <p:spPr bwMode="auto">
              <a:xfrm>
                <a:off x="7511" y="2611"/>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8" name="Picture 8896">
                <a:extLst>
                  <a:ext uri="{FF2B5EF4-FFF2-40B4-BE49-F238E27FC236}">
                    <a16:creationId xmlns:a16="http://schemas.microsoft.com/office/drawing/2014/main" id="{FE99AB9E-B05A-4E91-A3FF-160EED1DEA44}"/>
                  </a:ext>
                </a:extLst>
              </p:cNvPr>
              <p:cNvPicPr>
                <a:picLocks noChangeAspect="1" noChangeArrowheads="1"/>
              </p:cNvPicPr>
              <p:nvPr/>
            </p:nvPicPr>
            <p:blipFill>
              <a:blip r:embed="rId208">
                <a:extLst>
                  <a:ext uri="{28A0092B-C50C-407E-A947-70E740481C1C}">
                    <a14:useLocalDpi xmlns:a14="http://schemas.microsoft.com/office/drawing/2010/main" val="0"/>
                  </a:ext>
                </a:extLst>
              </a:blip>
              <a:srcRect/>
              <a:stretch>
                <a:fillRect/>
              </a:stretch>
            </p:blipFill>
            <p:spPr bwMode="auto">
              <a:xfrm>
                <a:off x="7511" y="2611"/>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9" name="Picture 8897">
                <a:extLst>
                  <a:ext uri="{FF2B5EF4-FFF2-40B4-BE49-F238E27FC236}">
                    <a16:creationId xmlns:a16="http://schemas.microsoft.com/office/drawing/2014/main" id="{BF93514D-5D9E-434F-85D2-659E46C80ED9}"/>
                  </a:ext>
                </a:extLst>
              </p:cNvPr>
              <p:cNvPicPr>
                <a:picLocks noChangeAspect="1" noChangeArrowheads="1"/>
              </p:cNvPicPr>
              <p:nvPr/>
            </p:nvPicPr>
            <p:blipFill>
              <a:blip r:embed="rId209">
                <a:extLst>
                  <a:ext uri="{28A0092B-C50C-407E-A947-70E740481C1C}">
                    <a14:useLocalDpi xmlns:a14="http://schemas.microsoft.com/office/drawing/2010/main" val="0"/>
                  </a:ext>
                </a:extLst>
              </a:blip>
              <a:srcRect/>
              <a:stretch>
                <a:fillRect/>
              </a:stretch>
            </p:blipFill>
            <p:spPr bwMode="auto">
              <a:xfrm>
                <a:off x="7511" y="2595"/>
                <a:ext cx="84"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0" name="Picture 8898">
                <a:extLst>
                  <a:ext uri="{FF2B5EF4-FFF2-40B4-BE49-F238E27FC236}">
                    <a16:creationId xmlns:a16="http://schemas.microsoft.com/office/drawing/2014/main" id="{EE2C2E36-1CFA-4002-A9F5-525C0EF38F77}"/>
                  </a:ext>
                </a:extLst>
              </p:cNvPr>
              <p:cNvPicPr>
                <a:picLocks noChangeAspect="1" noChangeArrowheads="1"/>
              </p:cNvPicPr>
              <p:nvPr/>
            </p:nvPicPr>
            <p:blipFill>
              <a:blip r:embed="rId210">
                <a:extLst>
                  <a:ext uri="{28A0092B-C50C-407E-A947-70E740481C1C}">
                    <a14:useLocalDpi xmlns:a14="http://schemas.microsoft.com/office/drawing/2010/main" val="0"/>
                  </a:ext>
                </a:extLst>
              </a:blip>
              <a:srcRect/>
              <a:stretch>
                <a:fillRect/>
              </a:stretch>
            </p:blipFill>
            <p:spPr bwMode="auto">
              <a:xfrm>
                <a:off x="7544" y="2604"/>
                <a:ext cx="30"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1" name="Picture 8899">
                <a:extLst>
                  <a:ext uri="{FF2B5EF4-FFF2-40B4-BE49-F238E27FC236}">
                    <a16:creationId xmlns:a16="http://schemas.microsoft.com/office/drawing/2014/main" id="{79EE9782-5D39-4467-A01D-A59FC701CC76}"/>
                  </a:ext>
                </a:extLst>
              </p:cNvPr>
              <p:cNvPicPr>
                <a:picLocks noChangeAspect="1" noChangeArrowheads="1"/>
              </p:cNvPicPr>
              <p:nvPr/>
            </p:nvPicPr>
            <p:blipFill>
              <a:blip r:embed="rId211">
                <a:extLst>
                  <a:ext uri="{28A0092B-C50C-407E-A947-70E740481C1C}">
                    <a14:useLocalDpi xmlns:a14="http://schemas.microsoft.com/office/drawing/2010/main" val="0"/>
                  </a:ext>
                </a:extLst>
              </a:blip>
              <a:srcRect/>
              <a:stretch>
                <a:fillRect/>
              </a:stretch>
            </p:blipFill>
            <p:spPr bwMode="auto">
              <a:xfrm>
                <a:off x="7589" y="2595"/>
                <a:ext cx="27"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2" name="Picture 8900">
                <a:extLst>
                  <a:ext uri="{FF2B5EF4-FFF2-40B4-BE49-F238E27FC236}">
                    <a16:creationId xmlns:a16="http://schemas.microsoft.com/office/drawing/2014/main" id="{D492787A-A627-4CDA-BC3C-93F6643B7D76}"/>
                  </a:ext>
                </a:extLst>
              </p:cNvPr>
              <p:cNvPicPr>
                <a:picLocks noChangeAspect="1" noChangeArrowheads="1"/>
              </p:cNvPicPr>
              <p:nvPr/>
            </p:nvPicPr>
            <p:blipFill>
              <a:blip r:embed="rId212">
                <a:extLst>
                  <a:ext uri="{28A0092B-C50C-407E-A947-70E740481C1C}">
                    <a14:useLocalDpi xmlns:a14="http://schemas.microsoft.com/office/drawing/2010/main" val="0"/>
                  </a:ext>
                </a:extLst>
              </a:blip>
              <a:srcRect/>
              <a:stretch>
                <a:fillRect/>
              </a:stretch>
            </p:blipFill>
            <p:spPr bwMode="auto">
              <a:xfrm>
                <a:off x="7511" y="2618"/>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3" name="Picture 8901">
                <a:extLst>
                  <a:ext uri="{FF2B5EF4-FFF2-40B4-BE49-F238E27FC236}">
                    <a16:creationId xmlns:a16="http://schemas.microsoft.com/office/drawing/2014/main" id="{8ED25700-74CD-4B98-8B16-875C200266E9}"/>
                  </a:ext>
                </a:extLst>
              </p:cNvPr>
              <p:cNvPicPr>
                <a:picLocks noChangeAspect="1" noChangeArrowheads="1"/>
              </p:cNvPicPr>
              <p:nvPr/>
            </p:nvPicPr>
            <p:blipFill>
              <a:blip r:embed="rId213">
                <a:extLst>
                  <a:ext uri="{28A0092B-C50C-407E-A947-70E740481C1C}">
                    <a14:useLocalDpi xmlns:a14="http://schemas.microsoft.com/office/drawing/2010/main" val="0"/>
                  </a:ext>
                </a:extLst>
              </a:blip>
              <a:srcRect/>
              <a:stretch>
                <a:fillRect/>
              </a:stretch>
            </p:blipFill>
            <p:spPr bwMode="auto">
              <a:xfrm>
                <a:off x="7542" y="2630"/>
                <a:ext cx="17" cy="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 name="Picture 8902">
                <a:extLst>
                  <a:ext uri="{FF2B5EF4-FFF2-40B4-BE49-F238E27FC236}">
                    <a16:creationId xmlns:a16="http://schemas.microsoft.com/office/drawing/2014/main" id="{4F742F04-8E2B-4485-AD96-15A50934E72A}"/>
                  </a:ext>
                </a:extLst>
              </p:cNvPr>
              <p:cNvPicPr>
                <a:picLocks noChangeAspect="1" noChangeArrowheads="1"/>
              </p:cNvPicPr>
              <p:nvPr/>
            </p:nvPicPr>
            <p:blipFill>
              <a:blip r:embed="rId214">
                <a:extLst>
                  <a:ext uri="{28A0092B-C50C-407E-A947-70E740481C1C}">
                    <a14:useLocalDpi xmlns:a14="http://schemas.microsoft.com/office/drawing/2010/main" val="0"/>
                  </a:ext>
                </a:extLst>
              </a:blip>
              <a:srcRect/>
              <a:stretch>
                <a:fillRect/>
              </a:stretch>
            </p:blipFill>
            <p:spPr bwMode="auto">
              <a:xfrm>
                <a:off x="7539" y="2617"/>
                <a:ext cx="8" cy="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5" name="Picture 8903">
                <a:extLst>
                  <a:ext uri="{FF2B5EF4-FFF2-40B4-BE49-F238E27FC236}">
                    <a16:creationId xmlns:a16="http://schemas.microsoft.com/office/drawing/2014/main" id="{11AB2AEC-2278-44C4-A585-35D5E2478D23}"/>
                  </a:ext>
                </a:extLst>
              </p:cNvPr>
              <p:cNvPicPr>
                <a:picLocks noChangeAspect="1" noChangeArrowheads="1"/>
              </p:cNvPicPr>
              <p:nvPr/>
            </p:nvPicPr>
            <p:blipFill>
              <a:blip r:embed="rId215">
                <a:extLst>
                  <a:ext uri="{28A0092B-C50C-407E-A947-70E740481C1C}">
                    <a14:useLocalDpi xmlns:a14="http://schemas.microsoft.com/office/drawing/2010/main" val="0"/>
                  </a:ext>
                </a:extLst>
              </a:blip>
              <a:srcRect/>
              <a:stretch>
                <a:fillRect/>
              </a:stretch>
            </p:blipFill>
            <p:spPr bwMode="auto">
              <a:xfrm>
                <a:off x="7553" y="2689"/>
                <a:ext cx="4"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6" name="Picture 8904">
                <a:extLst>
                  <a:ext uri="{FF2B5EF4-FFF2-40B4-BE49-F238E27FC236}">
                    <a16:creationId xmlns:a16="http://schemas.microsoft.com/office/drawing/2014/main" id="{FC5409BA-65FB-4F9F-87C6-9A81478E7B02}"/>
                  </a:ext>
                </a:extLst>
              </p:cNvPr>
              <p:cNvPicPr>
                <a:picLocks noChangeAspect="1" noChangeArrowheads="1"/>
              </p:cNvPicPr>
              <p:nvPr/>
            </p:nvPicPr>
            <p:blipFill>
              <a:blip r:embed="rId216">
                <a:extLst>
                  <a:ext uri="{28A0092B-C50C-407E-A947-70E740481C1C}">
                    <a14:useLocalDpi xmlns:a14="http://schemas.microsoft.com/office/drawing/2010/main" val="0"/>
                  </a:ext>
                </a:extLst>
              </a:blip>
              <a:srcRect/>
              <a:stretch>
                <a:fillRect/>
              </a:stretch>
            </p:blipFill>
            <p:spPr bwMode="auto">
              <a:xfrm>
                <a:off x="7544" y="2635"/>
                <a:ext cx="15" cy="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7" name="Picture 8905">
                <a:extLst>
                  <a:ext uri="{FF2B5EF4-FFF2-40B4-BE49-F238E27FC236}">
                    <a16:creationId xmlns:a16="http://schemas.microsoft.com/office/drawing/2014/main" id="{A16586CA-D624-42AB-BE2A-863DE6AF1261}"/>
                  </a:ext>
                </a:extLst>
              </p:cNvPr>
              <p:cNvPicPr>
                <a:picLocks noChangeAspect="1" noChangeArrowheads="1"/>
              </p:cNvPicPr>
              <p:nvPr/>
            </p:nvPicPr>
            <p:blipFill>
              <a:blip r:embed="rId217">
                <a:extLst>
                  <a:ext uri="{28A0092B-C50C-407E-A947-70E740481C1C}">
                    <a14:useLocalDpi xmlns:a14="http://schemas.microsoft.com/office/drawing/2010/main" val="0"/>
                  </a:ext>
                </a:extLst>
              </a:blip>
              <a:srcRect/>
              <a:stretch>
                <a:fillRect/>
              </a:stretch>
            </p:blipFill>
            <p:spPr bwMode="auto">
              <a:xfrm>
                <a:off x="7541" y="2627"/>
                <a:ext cx="9" cy="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8" name="Picture 8906">
                <a:extLst>
                  <a:ext uri="{FF2B5EF4-FFF2-40B4-BE49-F238E27FC236}">
                    <a16:creationId xmlns:a16="http://schemas.microsoft.com/office/drawing/2014/main" id="{8421E280-D420-4EC6-A0B1-DE486F8F8F3F}"/>
                  </a:ext>
                </a:extLst>
              </p:cNvPr>
              <p:cNvPicPr>
                <a:picLocks noChangeAspect="1" noChangeArrowheads="1"/>
              </p:cNvPicPr>
              <p:nvPr/>
            </p:nvPicPr>
            <p:blipFill>
              <a:blip r:embed="rId218">
                <a:extLst>
                  <a:ext uri="{28A0092B-C50C-407E-A947-70E740481C1C}">
                    <a14:useLocalDpi xmlns:a14="http://schemas.microsoft.com/office/drawing/2010/main" val="0"/>
                  </a:ext>
                </a:extLst>
              </a:blip>
              <a:srcRect/>
              <a:stretch>
                <a:fillRect/>
              </a:stretch>
            </p:blipFill>
            <p:spPr bwMode="auto">
              <a:xfrm>
                <a:off x="7552" y="2670"/>
                <a:ext cx="5"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9" name="Picture 8907">
                <a:extLst>
                  <a:ext uri="{FF2B5EF4-FFF2-40B4-BE49-F238E27FC236}">
                    <a16:creationId xmlns:a16="http://schemas.microsoft.com/office/drawing/2014/main" id="{9EC3266E-97F7-4711-B31B-E248F996B980}"/>
                  </a:ext>
                </a:extLst>
              </p:cNvPr>
              <p:cNvPicPr>
                <a:picLocks noChangeAspect="1" noChangeArrowheads="1"/>
              </p:cNvPicPr>
              <p:nvPr/>
            </p:nvPicPr>
            <p:blipFill>
              <a:blip r:embed="rId219">
                <a:extLst>
                  <a:ext uri="{28A0092B-C50C-407E-A947-70E740481C1C}">
                    <a14:useLocalDpi xmlns:a14="http://schemas.microsoft.com/office/drawing/2010/main" val="0"/>
                  </a:ext>
                </a:extLst>
              </a:blip>
              <a:srcRect/>
              <a:stretch>
                <a:fillRect/>
              </a:stretch>
            </p:blipFill>
            <p:spPr bwMode="auto">
              <a:xfrm>
                <a:off x="7552" y="2662"/>
                <a:ext cx="5"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0" name="Picture 8908">
                <a:extLst>
                  <a:ext uri="{FF2B5EF4-FFF2-40B4-BE49-F238E27FC236}">
                    <a16:creationId xmlns:a16="http://schemas.microsoft.com/office/drawing/2014/main" id="{5759BF0B-51D5-4E8A-A685-6DA8B0A88DCC}"/>
                  </a:ext>
                </a:extLst>
              </p:cNvPr>
              <p:cNvPicPr>
                <a:picLocks noChangeAspect="1" noChangeArrowheads="1"/>
              </p:cNvPicPr>
              <p:nvPr/>
            </p:nvPicPr>
            <p:blipFill>
              <a:blip r:embed="rId220">
                <a:extLst>
                  <a:ext uri="{28A0092B-C50C-407E-A947-70E740481C1C}">
                    <a14:useLocalDpi xmlns:a14="http://schemas.microsoft.com/office/drawing/2010/main" val="0"/>
                  </a:ext>
                </a:extLst>
              </a:blip>
              <a:srcRect/>
              <a:stretch>
                <a:fillRect/>
              </a:stretch>
            </p:blipFill>
            <p:spPr bwMode="auto">
              <a:xfrm>
                <a:off x="7552" y="2680"/>
                <a:ext cx="5"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1" name="Picture 8909">
                <a:extLst>
                  <a:ext uri="{FF2B5EF4-FFF2-40B4-BE49-F238E27FC236}">
                    <a16:creationId xmlns:a16="http://schemas.microsoft.com/office/drawing/2014/main" id="{A2020FDD-85BB-4D05-93D0-B4166813A65E}"/>
                  </a:ext>
                </a:extLst>
              </p:cNvPr>
              <p:cNvPicPr>
                <a:picLocks noChangeAspect="1" noChangeArrowheads="1"/>
              </p:cNvPicPr>
              <p:nvPr/>
            </p:nvPicPr>
            <p:blipFill>
              <a:blip r:embed="rId221">
                <a:extLst>
                  <a:ext uri="{28A0092B-C50C-407E-A947-70E740481C1C}">
                    <a14:useLocalDpi xmlns:a14="http://schemas.microsoft.com/office/drawing/2010/main" val="0"/>
                  </a:ext>
                </a:extLst>
              </a:blip>
              <a:srcRect/>
              <a:stretch>
                <a:fillRect/>
              </a:stretch>
            </p:blipFill>
            <p:spPr bwMode="auto">
              <a:xfrm>
                <a:off x="7552" y="2679"/>
                <a:ext cx="5"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2" name="Picture 8910">
                <a:extLst>
                  <a:ext uri="{FF2B5EF4-FFF2-40B4-BE49-F238E27FC236}">
                    <a16:creationId xmlns:a16="http://schemas.microsoft.com/office/drawing/2014/main" id="{B67B96EC-6C91-4248-995F-B171FF9FD8FF}"/>
                  </a:ext>
                </a:extLst>
              </p:cNvPr>
              <p:cNvPicPr>
                <a:picLocks noChangeAspect="1" noChangeArrowheads="1"/>
              </p:cNvPicPr>
              <p:nvPr/>
            </p:nvPicPr>
            <p:blipFill>
              <a:blip r:embed="rId222">
                <a:extLst>
                  <a:ext uri="{28A0092B-C50C-407E-A947-70E740481C1C}">
                    <a14:useLocalDpi xmlns:a14="http://schemas.microsoft.com/office/drawing/2010/main" val="0"/>
                  </a:ext>
                </a:extLst>
              </a:blip>
              <a:srcRect/>
              <a:stretch>
                <a:fillRect/>
              </a:stretch>
            </p:blipFill>
            <p:spPr bwMode="auto">
              <a:xfrm>
                <a:off x="7517" y="2619"/>
                <a:ext cx="24"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3" name="Picture 8911">
                <a:extLst>
                  <a:ext uri="{FF2B5EF4-FFF2-40B4-BE49-F238E27FC236}">
                    <a16:creationId xmlns:a16="http://schemas.microsoft.com/office/drawing/2014/main" id="{5D52F6C5-F9B0-474F-BF76-7D0AC1CB8D9C}"/>
                  </a:ext>
                </a:extLst>
              </p:cNvPr>
              <p:cNvPicPr>
                <a:picLocks noChangeAspect="1" noChangeArrowheads="1"/>
              </p:cNvPicPr>
              <p:nvPr/>
            </p:nvPicPr>
            <p:blipFill>
              <a:blip r:embed="rId223">
                <a:extLst>
                  <a:ext uri="{28A0092B-C50C-407E-A947-70E740481C1C}">
                    <a14:useLocalDpi xmlns:a14="http://schemas.microsoft.com/office/drawing/2010/main" val="0"/>
                  </a:ext>
                </a:extLst>
              </a:blip>
              <a:srcRect/>
              <a:stretch>
                <a:fillRect/>
              </a:stretch>
            </p:blipFill>
            <p:spPr bwMode="auto">
              <a:xfrm>
                <a:off x="7517" y="2618"/>
                <a:ext cx="24" cy="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4" name="Picture 8912">
                <a:extLst>
                  <a:ext uri="{FF2B5EF4-FFF2-40B4-BE49-F238E27FC236}">
                    <a16:creationId xmlns:a16="http://schemas.microsoft.com/office/drawing/2014/main" id="{C9EB4331-C884-4D53-A313-B3655331E32F}"/>
                  </a:ext>
                </a:extLst>
              </p:cNvPr>
              <p:cNvPicPr>
                <a:picLocks noChangeAspect="1" noChangeArrowheads="1"/>
              </p:cNvPicPr>
              <p:nvPr/>
            </p:nvPicPr>
            <p:blipFill>
              <a:blip r:embed="rId224">
                <a:extLst>
                  <a:ext uri="{28A0092B-C50C-407E-A947-70E740481C1C}">
                    <a14:useLocalDpi xmlns:a14="http://schemas.microsoft.com/office/drawing/2010/main" val="0"/>
                  </a:ext>
                </a:extLst>
              </a:blip>
              <a:srcRect/>
              <a:stretch>
                <a:fillRect/>
              </a:stretch>
            </p:blipFill>
            <p:spPr bwMode="auto">
              <a:xfrm>
                <a:off x="7517" y="2625"/>
                <a:ext cx="24"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5" name="Picture 8913">
                <a:extLst>
                  <a:ext uri="{FF2B5EF4-FFF2-40B4-BE49-F238E27FC236}">
                    <a16:creationId xmlns:a16="http://schemas.microsoft.com/office/drawing/2014/main" id="{F27A79DB-AA2A-4C27-A8AE-9909EFD7F413}"/>
                  </a:ext>
                </a:extLst>
              </p:cNvPr>
              <p:cNvPicPr>
                <a:picLocks noChangeAspect="1" noChangeArrowheads="1"/>
              </p:cNvPicPr>
              <p:nvPr/>
            </p:nvPicPr>
            <p:blipFill>
              <a:blip r:embed="rId225">
                <a:extLst>
                  <a:ext uri="{28A0092B-C50C-407E-A947-70E740481C1C}">
                    <a14:useLocalDpi xmlns:a14="http://schemas.microsoft.com/office/drawing/2010/main" val="0"/>
                  </a:ext>
                </a:extLst>
              </a:blip>
              <a:srcRect/>
              <a:stretch>
                <a:fillRect/>
              </a:stretch>
            </p:blipFill>
            <p:spPr bwMode="auto">
              <a:xfrm>
                <a:off x="7597" y="2616"/>
                <a:ext cx="16"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6" name="Picture 8914">
                <a:extLst>
                  <a:ext uri="{FF2B5EF4-FFF2-40B4-BE49-F238E27FC236}">
                    <a16:creationId xmlns:a16="http://schemas.microsoft.com/office/drawing/2014/main" id="{FFA84BF2-D2F1-4CDC-9452-B582281C7402}"/>
                  </a:ext>
                </a:extLst>
              </p:cNvPr>
              <p:cNvPicPr>
                <a:picLocks noChangeAspect="1" noChangeArrowheads="1"/>
              </p:cNvPicPr>
              <p:nvPr/>
            </p:nvPicPr>
            <p:blipFill>
              <a:blip r:embed="rId226">
                <a:extLst>
                  <a:ext uri="{28A0092B-C50C-407E-A947-70E740481C1C}">
                    <a14:useLocalDpi xmlns:a14="http://schemas.microsoft.com/office/drawing/2010/main" val="0"/>
                  </a:ext>
                </a:extLst>
              </a:blip>
              <a:srcRect/>
              <a:stretch>
                <a:fillRect/>
              </a:stretch>
            </p:blipFill>
            <p:spPr bwMode="auto">
              <a:xfrm>
                <a:off x="7595" y="2616"/>
                <a:ext cx="16" cy="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7" name="Picture 8915">
                <a:extLst>
                  <a:ext uri="{FF2B5EF4-FFF2-40B4-BE49-F238E27FC236}">
                    <a16:creationId xmlns:a16="http://schemas.microsoft.com/office/drawing/2014/main" id="{A5BE2309-F9A0-4ED3-91A4-10FF8FAD92B6}"/>
                  </a:ext>
                </a:extLst>
              </p:cNvPr>
              <p:cNvPicPr>
                <a:picLocks noChangeAspect="1" noChangeArrowheads="1"/>
              </p:cNvPicPr>
              <p:nvPr/>
            </p:nvPicPr>
            <p:blipFill>
              <a:blip r:embed="rId227">
                <a:extLst>
                  <a:ext uri="{28A0092B-C50C-407E-A947-70E740481C1C}">
                    <a14:useLocalDpi xmlns:a14="http://schemas.microsoft.com/office/drawing/2010/main" val="0"/>
                  </a:ext>
                </a:extLst>
              </a:blip>
              <a:srcRect/>
              <a:stretch>
                <a:fillRect/>
              </a:stretch>
            </p:blipFill>
            <p:spPr bwMode="auto">
              <a:xfrm>
                <a:off x="7591" y="2612"/>
                <a:ext cx="28"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8" name="Picture 8916">
                <a:extLst>
                  <a:ext uri="{FF2B5EF4-FFF2-40B4-BE49-F238E27FC236}">
                    <a16:creationId xmlns:a16="http://schemas.microsoft.com/office/drawing/2014/main" id="{F44C21F6-BAA1-4E55-A8C2-A5E1A6A1664D}"/>
                  </a:ext>
                </a:extLst>
              </p:cNvPr>
              <p:cNvPicPr>
                <a:picLocks noChangeAspect="1" noChangeArrowheads="1"/>
              </p:cNvPicPr>
              <p:nvPr/>
            </p:nvPicPr>
            <p:blipFill>
              <a:blip r:embed="rId228">
                <a:extLst>
                  <a:ext uri="{28A0092B-C50C-407E-A947-70E740481C1C}">
                    <a14:useLocalDpi xmlns:a14="http://schemas.microsoft.com/office/drawing/2010/main" val="0"/>
                  </a:ext>
                </a:extLst>
              </a:blip>
              <a:srcRect/>
              <a:stretch>
                <a:fillRect/>
              </a:stretch>
            </p:blipFill>
            <p:spPr bwMode="auto">
              <a:xfrm>
                <a:off x="7569" y="2609"/>
                <a:ext cx="27"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9" name="Picture 8917">
                <a:extLst>
                  <a:ext uri="{FF2B5EF4-FFF2-40B4-BE49-F238E27FC236}">
                    <a16:creationId xmlns:a16="http://schemas.microsoft.com/office/drawing/2014/main" id="{50CD0E7F-7956-46FC-81A5-3F3EA9641B29}"/>
                  </a:ext>
                </a:extLst>
              </p:cNvPr>
              <p:cNvPicPr>
                <a:picLocks noChangeAspect="1" noChangeArrowheads="1"/>
              </p:cNvPicPr>
              <p:nvPr/>
            </p:nvPicPr>
            <p:blipFill>
              <a:blip r:embed="rId229">
                <a:extLst>
                  <a:ext uri="{28A0092B-C50C-407E-A947-70E740481C1C}">
                    <a14:useLocalDpi xmlns:a14="http://schemas.microsoft.com/office/drawing/2010/main" val="0"/>
                  </a:ext>
                </a:extLst>
              </a:blip>
              <a:srcRect/>
              <a:stretch>
                <a:fillRect/>
              </a:stretch>
            </p:blipFill>
            <p:spPr bwMode="auto">
              <a:xfrm>
                <a:off x="7565" y="2607"/>
                <a:ext cx="22"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0" name="Picture 8918">
                <a:extLst>
                  <a:ext uri="{FF2B5EF4-FFF2-40B4-BE49-F238E27FC236}">
                    <a16:creationId xmlns:a16="http://schemas.microsoft.com/office/drawing/2014/main" id="{139D0712-D711-4225-BCFE-5243E18BE156}"/>
                  </a:ext>
                </a:extLst>
              </p:cNvPr>
              <p:cNvPicPr>
                <a:picLocks noChangeAspect="1" noChangeArrowheads="1"/>
              </p:cNvPicPr>
              <p:nvPr/>
            </p:nvPicPr>
            <p:blipFill>
              <a:blip r:embed="rId230">
                <a:extLst>
                  <a:ext uri="{28A0092B-C50C-407E-A947-70E740481C1C}">
                    <a14:useLocalDpi xmlns:a14="http://schemas.microsoft.com/office/drawing/2010/main" val="0"/>
                  </a:ext>
                </a:extLst>
              </a:blip>
              <a:srcRect/>
              <a:stretch>
                <a:fillRect/>
              </a:stretch>
            </p:blipFill>
            <p:spPr bwMode="auto">
              <a:xfrm>
                <a:off x="7552" y="2649"/>
                <a:ext cx="5"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1" name="Picture 8919">
                <a:extLst>
                  <a:ext uri="{FF2B5EF4-FFF2-40B4-BE49-F238E27FC236}">
                    <a16:creationId xmlns:a16="http://schemas.microsoft.com/office/drawing/2014/main" id="{2DD75196-707E-47FB-9625-B80B75C12D98}"/>
                  </a:ext>
                </a:extLst>
              </p:cNvPr>
              <p:cNvPicPr>
                <a:picLocks noChangeAspect="1" noChangeArrowheads="1"/>
              </p:cNvPicPr>
              <p:nvPr/>
            </p:nvPicPr>
            <p:blipFill>
              <a:blip r:embed="rId231">
                <a:extLst>
                  <a:ext uri="{28A0092B-C50C-407E-A947-70E740481C1C}">
                    <a14:useLocalDpi xmlns:a14="http://schemas.microsoft.com/office/drawing/2010/main" val="0"/>
                  </a:ext>
                </a:extLst>
              </a:blip>
              <a:srcRect/>
              <a:stretch>
                <a:fillRect/>
              </a:stretch>
            </p:blipFill>
            <p:spPr bwMode="auto">
              <a:xfrm>
                <a:off x="7549" y="2643"/>
                <a:ext cx="10" cy="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2" name="Picture 8920">
                <a:extLst>
                  <a:ext uri="{FF2B5EF4-FFF2-40B4-BE49-F238E27FC236}">
                    <a16:creationId xmlns:a16="http://schemas.microsoft.com/office/drawing/2014/main" id="{27C42426-C2D4-42A7-9778-F1903F67B836}"/>
                  </a:ext>
                </a:extLst>
              </p:cNvPr>
              <p:cNvPicPr>
                <a:picLocks noChangeAspect="1" noChangeArrowheads="1"/>
              </p:cNvPicPr>
              <p:nvPr/>
            </p:nvPicPr>
            <p:blipFill>
              <a:blip r:embed="rId232">
                <a:extLst>
                  <a:ext uri="{28A0092B-C50C-407E-A947-70E740481C1C}">
                    <a14:useLocalDpi xmlns:a14="http://schemas.microsoft.com/office/drawing/2010/main" val="0"/>
                  </a:ext>
                </a:extLst>
              </a:blip>
              <a:srcRect/>
              <a:stretch>
                <a:fillRect/>
              </a:stretch>
            </p:blipFill>
            <p:spPr bwMode="auto">
              <a:xfrm>
                <a:off x="7572" y="2615"/>
                <a:ext cx="27"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3" name="Picture 8921">
                <a:extLst>
                  <a:ext uri="{FF2B5EF4-FFF2-40B4-BE49-F238E27FC236}">
                    <a16:creationId xmlns:a16="http://schemas.microsoft.com/office/drawing/2014/main" id="{AE2CC446-93CB-48B8-85D8-42280DCFB575}"/>
                  </a:ext>
                </a:extLst>
              </p:cNvPr>
              <p:cNvPicPr>
                <a:picLocks noChangeAspect="1" noChangeArrowheads="1"/>
              </p:cNvPicPr>
              <p:nvPr/>
            </p:nvPicPr>
            <p:blipFill>
              <a:blip r:embed="rId233">
                <a:extLst>
                  <a:ext uri="{28A0092B-C50C-407E-A947-70E740481C1C}">
                    <a14:useLocalDpi xmlns:a14="http://schemas.microsoft.com/office/drawing/2010/main" val="0"/>
                  </a:ext>
                </a:extLst>
              </a:blip>
              <a:srcRect/>
              <a:stretch>
                <a:fillRect/>
              </a:stretch>
            </p:blipFill>
            <p:spPr bwMode="auto">
              <a:xfrm>
                <a:off x="7595" y="2617"/>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4" name="Picture 8922">
                <a:extLst>
                  <a:ext uri="{FF2B5EF4-FFF2-40B4-BE49-F238E27FC236}">
                    <a16:creationId xmlns:a16="http://schemas.microsoft.com/office/drawing/2014/main" id="{30B6908E-3DD1-4CD4-92C1-9C98429FE517}"/>
                  </a:ext>
                </a:extLst>
              </p:cNvPr>
              <p:cNvPicPr>
                <a:picLocks noChangeAspect="1" noChangeArrowheads="1"/>
              </p:cNvPicPr>
              <p:nvPr/>
            </p:nvPicPr>
            <p:blipFill>
              <a:blip r:embed="rId234">
                <a:extLst>
                  <a:ext uri="{28A0092B-C50C-407E-A947-70E740481C1C}">
                    <a14:useLocalDpi xmlns:a14="http://schemas.microsoft.com/office/drawing/2010/main" val="0"/>
                  </a:ext>
                </a:extLst>
              </a:blip>
              <a:srcRect/>
              <a:stretch>
                <a:fillRect/>
              </a:stretch>
            </p:blipFill>
            <p:spPr bwMode="auto">
              <a:xfrm>
                <a:off x="7594" y="2618"/>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 name="Picture 8923">
                <a:extLst>
                  <a:ext uri="{FF2B5EF4-FFF2-40B4-BE49-F238E27FC236}">
                    <a16:creationId xmlns:a16="http://schemas.microsoft.com/office/drawing/2014/main" id="{7A769A59-9854-47AC-9796-0BF44699E62C}"/>
                  </a:ext>
                </a:extLst>
              </p:cNvPr>
              <p:cNvPicPr>
                <a:picLocks noChangeAspect="1" noChangeArrowheads="1"/>
              </p:cNvPicPr>
              <p:nvPr/>
            </p:nvPicPr>
            <p:blipFill>
              <a:blip r:embed="rId235">
                <a:extLst>
                  <a:ext uri="{28A0092B-C50C-407E-A947-70E740481C1C}">
                    <a14:useLocalDpi xmlns:a14="http://schemas.microsoft.com/office/drawing/2010/main" val="0"/>
                  </a:ext>
                </a:extLst>
              </a:blip>
              <a:srcRect/>
              <a:stretch>
                <a:fillRect/>
              </a:stretch>
            </p:blipFill>
            <p:spPr bwMode="auto">
              <a:xfrm>
                <a:off x="7575" y="2629"/>
                <a:ext cx="23"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6" name="Picture 8924">
                <a:extLst>
                  <a:ext uri="{FF2B5EF4-FFF2-40B4-BE49-F238E27FC236}">
                    <a16:creationId xmlns:a16="http://schemas.microsoft.com/office/drawing/2014/main" id="{7B8B7F8E-88D0-4B10-BC9A-5F49F1194B50}"/>
                  </a:ext>
                </a:extLst>
              </p:cNvPr>
              <p:cNvPicPr>
                <a:picLocks noChangeAspect="1" noChangeArrowheads="1"/>
              </p:cNvPicPr>
              <p:nvPr/>
            </p:nvPicPr>
            <p:blipFill>
              <a:blip r:embed="rId236">
                <a:extLst>
                  <a:ext uri="{28A0092B-C50C-407E-A947-70E740481C1C}">
                    <a14:useLocalDpi xmlns:a14="http://schemas.microsoft.com/office/drawing/2010/main" val="0"/>
                  </a:ext>
                </a:extLst>
              </a:blip>
              <a:srcRect/>
              <a:stretch>
                <a:fillRect/>
              </a:stretch>
            </p:blipFill>
            <p:spPr bwMode="auto">
              <a:xfrm>
                <a:off x="7575" y="2621"/>
                <a:ext cx="24"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7" name="Picture 8925">
                <a:extLst>
                  <a:ext uri="{FF2B5EF4-FFF2-40B4-BE49-F238E27FC236}">
                    <a16:creationId xmlns:a16="http://schemas.microsoft.com/office/drawing/2014/main" id="{EBBB1BE2-F0C6-4EDA-B263-50FDCEDB3F2C}"/>
                  </a:ext>
                </a:extLst>
              </p:cNvPr>
              <p:cNvPicPr>
                <a:picLocks noChangeAspect="1" noChangeArrowheads="1"/>
              </p:cNvPicPr>
              <p:nvPr/>
            </p:nvPicPr>
            <p:blipFill>
              <a:blip r:embed="rId237">
                <a:extLst>
                  <a:ext uri="{28A0092B-C50C-407E-A947-70E740481C1C}">
                    <a14:useLocalDpi xmlns:a14="http://schemas.microsoft.com/office/drawing/2010/main" val="0"/>
                  </a:ext>
                </a:extLst>
              </a:blip>
              <a:srcRect/>
              <a:stretch>
                <a:fillRect/>
              </a:stretch>
            </p:blipFill>
            <p:spPr bwMode="auto">
              <a:xfrm>
                <a:off x="7578" y="2631"/>
                <a:ext cx="2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8" name="Picture 8926">
                <a:extLst>
                  <a:ext uri="{FF2B5EF4-FFF2-40B4-BE49-F238E27FC236}">
                    <a16:creationId xmlns:a16="http://schemas.microsoft.com/office/drawing/2014/main" id="{02CC1F5C-6847-4CA9-9E63-3FCFA00997FB}"/>
                  </a:ext>
                </a:extLst>
              </p:cNvPr>
              <p:cNvPicPr>
                <a:picLocks noChangeAspect="1" noChangeArrowheads="1"/>
              </p:cNvPicPr>
              <p:nvPr/>
            </p:nvPicPr>
            <p:blipFill>
              <a:blip r:embed="rId238">
                <a:extLst>
                  <a:ext uri="{28A0092B-C50C-407E-A947-70E740481C1C}">
                    <a14:useLocalDpi xmlns:a14="http://schemas.microsoft.com/office/drawing/2010/main" val="0"/>
                  </a:ext>
                </a:extLst>
              </a:blip>
              <a:srcRect/>
              <a:stretch>
                <a:fillRect/>
              </a:stretch>
            </p:blipFill>
            <p:spPr bwMode="auto">
              <a:xfrm>
                <a:off x="7572" y="2673"/>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9" name="Picture 8927">
                <a:extLst>
                  <a:ext uri="{FF2B5EF4-FFF2-40B4-BE49-F238E27FC236}">
                    <a16:creationId xmlns:a16="http://schemas.microsoft.com/office/drawing/2014/main" id="{2EFBF09A-79CF-459D-944F-29877C233DA7}"/>
                  </a:ext>
                </a:extLst>
              </p:cNvPr>
              <p:cNvPicPr>
                <a:picLocks noChangeAspect="1" noChangeArrowheads="1"/>
              </p:cNvPicPr>
              <p:nvPr/>
            </p:nvPicPr>
            <p:blipFill>
              <a:blip r:embed="rId239">
                <a:extLst>
                  <a:ext uri="{28A0092B-C50C-407E-A947-70E740481C1C}">
                    <a14:useLocalDpi xmlns:a14="http://schemas.microsoft.com/office/drawing/2010/main" val="0"/>
                  </a:ext>
                </a:extLst>
              </a:blip>
              <a:srcRect/>
              <a:stretch>
                <a:fillRect/>
              </a:stretch>
            </p:blipFill>
            <p:spPr bwMode="auto">
              <a:xfrm>
                <a:off x="7568" y="2658"/>
                <a:ext cx="8"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0" name="Picture 8928">
                <a:extLst>
                  <a:ext uri="{FF2B5EF4-FFF2-40B4-BE49-F238E27FC236}">
                    <a16:creationId xmlns:a16="http://schemas.microsoft.com/office/drawing/2014/main" id="{1B483B37-9648-4632-9411-86D9B90DE74F}"/>
                  </a:ext>
                </a:extLst>
              </p:cNvPr>
              <p:cNvPicPr>
                <a:picLocks noChangeAspect="1" noChangeArrowheads="1"/>
              </p:cNvPicPr>
              <p:nvPr/>
            </p:nvPicPr>
            <p:blipFill>
              <a:blip r:embed="rId240">
                <a:extLst>
                  <a:ext uri="{28A0092B-C50C-407E-A947-70E740481C1C}">
                    <a14:useLocalDpi xmlns:a14="http://schemas.microsoft.com/office/drawing/2010/main" val="0"/>
                  </a:ext>
                </a:extLst>
              </a:blip>
              <a:srcRect/>
              <a:stretch>
                <a:fillRect/>
              </a:stretch>
            </p:blipFill>
            <p:spPr bwMode="auto">
              <a:xfrm>
                <a:off x="7594" y="2627"/>
                <a:ext cx="7"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1" name="Picture 8929">
                <a:extLst>
                  <a:ext uri="{FF2B5EF4-FFF2-40B4-BE49-F238E27FC236}">
                    <a16:creationId xmlns:a16="http://schemas.microsoft.com/office/drawing/2014/main" id="{7B9F2E9F-79C4-46BF-AD13-A57DFDD35045}"/>
                  </a:ext>
                </a:extLst>
              </p:cNvPr>
              <p:cNvPicPr>
                <a:picLocks noChangeAspect="1" noChangeArrowheads="1"/>
              </p:cNvPicPr>
              <p:nvPr/>
            </p:nvPicPr>
            <p:blipFill>
              <a:blip r:embed="rId241">
                <a:extLst>
                  <a:ext uri="{28A0092B-C50C-407E-A947-70E740481C1C}">
                    <a14:useLocalDpi xmlns:a14="http://schemas.microsoft.com/office/drawing/2010/main" val="0"/>
                  </a:ext>
                </a:extLst>
              </a:blip>
              <a:srcRect/>
              <a:stretch>
                <a:fillRect/>
              </a:stretch>
            </p:blipFill>
            <p:spPr bwMode="auto">
              <a:xfrm>
                <a:off x="7594" y="2621"/>
                <a:ext cx="7"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2" name="Picture 8930">
                <a:extLst>
                  <a:ext uri="{FF2B5EF4-FFF2-40B4-BE49-F238E27FC236}">
                    <a16:creationId xmlns:a16="http://schemas.microsoft.com/office/drawing/2014/main" id="{2622BD38-AE2C-4910-8CBE-00762BEFB4F0}"/>
                  </a:ext>
                </a:extLst>
              </p:cNvPr>
              <p:cNvPicPr>
                <a:picLocks noChangeAspect="1" noChangeArrowheads="1"/>
              </p:cNvPicPr>
              <p:nvPr/>
            </p:nvPicPr>
            <p:blipFill>
              <a:blip r:embed="rId242">
                <a:extLst>
                  <a:ext uri="{28A0092B-C50C-407E-A947-70E740481C1C}">
                    <a14:useLocalDpi xmlns:a14="http://schemas.microsoft.com/office/drawing/2010/main" val="0"/>
                  </a:ext>
                </a:extLst>
              </a:blip>
              <a:srcRect/>
              <a:stretch>
                <a:fillRect/>
              </a:stretch>
            </p:blipFill>
            <p:spPr bwMode="auto">
              <a:xfrm>
                <a:off x="7594" y="2628"/>
                <a:ext cx="7"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 name="Picture 8931">
                <a:extLst>
                  <a:ext uri="{FF2B5EF4-FFF2-40B4-BE49-F238E27FC236}">
                    <a16:creationId xmlns:a16="http://schemas.microsoft.com/office/drawing/2014/main" id="{0B9290B1-6824-4DDE-9E17-C9D7D069EDD5}"/>
                  </a:ext>
                </a:extLst>
              </p:cNvPr>
              <p:cNvPicPr>
                <a:picLocks noChangeAspect="1" noChangeArrowheads="1"/>
              </p:cNvPicPr>
              <p:nvPr/>
            </p:nvPicPr>
            <p:blipFill>
              <a:blip r:embed="rId243">
                <a:extLst>
                  <a:ext uri="{28A0092B-C50C-407E-A947-70E740481C1C}">
                    <a14:useLocalDpi xmlns:a14="http://schemas.microsoft.com/office/drawing/2010/main" val="0"/>
                  </a:ext>
                </a:extLst>
              </a:blip>
              <a:srcRect/>
              <a:stretch>
                <a:fillRect/>
              </a:stretch>
            </p:blipFill>
            <p:spPr bwMode="auto">
              <a:xfrm>
                <a:off x="7572" y="2659"/>
                <a:ext cx="7"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4" name="Picture 8932">
                <a:extLst>
                  <a:ext uri="{FF2B5EF4-FFF2-40B4-BE49-F238E27FC236}">
                    <a16:creationId xmlns:a16="http://schemas.microsoft.com/office/drawing/2014/main" id="{8FAB5A3D-E8BE-4C75-9BCF-E1B5B2AD6BB2}"/>
                  </a:ext>
                </a:extLst>
              </p:cNvPr>
              <p:cNvPicPr>
                <a:picLocks noChangeAspect="1" noChangeArrowheads="1"/>
              </p:cNvPicPr>
              <p:nvPr/>
            </p:nvPicPr>
            <p:blipFill>
              <a:blip r:embed="rId244">
                <a:extLst>
                  <a:ext uri="{28A0092B-C50C-407E-A947-70E740481C1C}">
                    <a14:useLocalDpi xmlns:a14="http://schemas.microsoft.com/office/drawing/2010/main" val="0"/>
                  </a:ext>
                </a:extLst>
              </a:blip>
              <a:srcRect/>
              <a:stretch>
                <a:fillRect/>
              </a:stretch>
            </p:blipFill>
            <p:spPr bwMode="auto">
              <a:xfrm>
                <a:off x="7572" y="2621"/>
                <a:ext cx="26" cy="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5" name="Picture 8933">
                <a:extLst>
                  <a:ext uri="{FF2B5EF4-FFF2-40B4-BE49-F238E27FC236}">
                    <a16:creationId xmlns:a16="http://schemas.microsoft.com/office/drawing/2014/main" id="{3E570953-7802-4228-A98B-547973232EC3}"/>
                  </a:ext>
                </a:extLst>
              </p:cNvPr>
              <p:cNvPicPr>
                <a:picLocks noChangeAspect="1" noChangeArrowheads="1"/>
              </p:cNvPicPr>
              <p:nvPr/>
            </p:nvPicPr>
            <p:blipFill>
              <a:blip r:embed="rId245">
                <a:extLst>
                  <a:ext uri="{28A0092B-C50C-407E-A947-70E740481C1C}">
                    <a14:useLocalDpi xmlns:a14="http://schemas.microsoft.com/office/drawing/2010/main" val="0"/>
                  </a:ext>
                </a:extLst>
              </a:blip>
              <a:srcRect/>
              <a:stretch>
                <a:fillRect/>
              </a:stretch>
            </p:blipFill>
            <p:spPr bwMode="auto">
              <a:xfrm>
                <a:off x="7544" y="2634"/>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6" name="Picture 8934">
                <a:extLst>
                  <a:ext uri="{FF2B5EF4-FFF2-40B4-BE49-F238E27FC236}">
                    <a16:creationId xmlns:a16="http://schemas.microsoft.com/office/drawing/2014/main" id="{C99B3661-A7F1-47B8-8EF7-74301F19AC6E}"/>
                  </a:ext>
                </a:extLst>
              </p:cNvPr>
              <p:cNvPicPr>
                <a:picLocks noChangeAspect="1" noChangeArrowheads="1"/>
              </p:cNvPicPr>
              <p:nvPr/>
            </p:nvPicPr>
            <p:blipFill>
              <a:blip r:embed="rId246">
                <a:extLst>
                  <a:ext uri="{28A0092B-C50C-407E-A947-70E740481C1C}">
                    <a14:useLocalDpi xmlns:a14="http://schemas.microsoft.com/office/drawing/2010/main" val="0"/>
                  </a:ext>
                </a:extLst>
              </a:blip>
              <a:srcRect/>
              <a:stretch>
                <a:fillRect/>
              </a:stretch>
            </p:blipFill>
            <p:spPr bwMode="auto">
              <a:xfrm>
                <a:off x="7555" y="2682"/>
                <a:ext cx="5"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7" name="Picture 8935">
                <a:extLst>
                  <a:ext uri="{FF2B5EF4-FFF2-40B4-BE49-F238E27FC236}">
                    <a16:creationId xmlns:a16="http://schemas.microsoft.com/office/drawing/2014/main" id="{14038F87-B477-4BAC-A083-7F160292D06A}"/>
                  </a:ext>
                </a:extLst>
              </p:cNvPr>
              <p:cNvPicPr>
                <a:picLocks noChangeAspect="1" noChangeArrowheads="1"/>
              </p:cNvPicPr>
              <p:nvPr/>
            </p:nvPicPr>
            <p:blipFill>
              <a:blip r:embed="rId247">
                <a:extLst>
                  <a:ext uri="{28A0092B-C50C-407E-A947-70E740481C1C}">
                    <a14:useLocalDpi xmlns:a14="http://schemas.microsoft.com/office/drawing/2010/main" val="0"/>
                  </a:ext>
                </a:extLst>
              </a:blip>
              <a:srcRect/>
              <a:stretch>
                <a:fillRect/>
              </a:stretch>
            </p:blipFill>
            <p:spPr bwMode="auto">
              <a:xfrm>
                <a:off x="7547" y="2643"/>
                <a:ext cx="12"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8" name="Picture 8936">
                <a:extLst>
                  <a:ext uri="{FF2B5EF4-FFF2-40B4-BE49-F238E27FC236}">
                    <a16:creationId xmlns:a16="http://schemas.microsoft.com/office/drawing/2014/main" id="{FA1E941D-57A1-4747-8ED9-0CC898093B90}"/>
                  </a:ext>
                </a:extLst>
              </p:cNvPr>
              <p:cNvPicPr>
                <a:picLocks noChangeAspect="1" noChangeArrowheads="1"/>
              </p:cNvPicPr>
              <p:nvPr/>
            </p:nvPicPr>
            <p:blipFill>
              <a:blip r:embed="rId248">
                <a:extLst>
                  <a:ext uri="{28A0092B-C50C-407E-A947-70E740481C1C}">
                    <a14:useLocalDpi xmlns:a14="http://schemas.microsoft.com/office/drawing/2010/main" val="0"/>
                  </a:ext>
                </a:extLst>
              </a:blip>
              <a:srcRect/>
              <a:stretch>
                <a:fillRect/>
              </a:stretch>
            </p:blipFill>
            <p:spPr bwMode="auto">
              <a:xfrm>
                <a:off x="7550" y="2646"/>
                <a:ext cx="10" cy="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9" name="Picture 8937">
                <a:extLst>
                  <a:ext uri="{FF2B5EF4-FFF2-40B4-BE49-F238E27FC236}">
                    <a16:creationId xmlns:a16="http://schemas.microsoft.com/office/drawing/2014/main" id="{06BA2D92-ED46-4C07-B10A-FC90F8D15A12}"/>
                  </a:ext>
                </a:extLst>
              </p:cNvPr>
              <p:cNvPicPr>
                <a:picLocks noChangeAspect="1" noChangeArrowheads="1"/>
              </p:cNvPicPr>
              <p:nvPr/>
            </p:nvPicPr>
            <p:blipFill>
              <a:blip r:embed="rId249">
                <a:extLst>
                  <a:ext uri="{28A0092B-C50C-407E-A947-70E740481C1C}">
                    <a14:useLocalDpi xmlns:a14="http://schemas.microsoft.com/office/drawing/2010/main" val="0"/>
                  </a:ext>
                </a:extLst>
              </a:blip>
              <a:srcRect/>
              <a:stretch>
                <a:fillRect/>
              </a:stretch>
            </p:blipFill>
            <p:spPr bwMode="auto">
              <a:xfrm>
                <a:off x="7549" y="2643"/>
                <a:ext cx="10" cy="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0" name="Picture 8938">
                <a:extLst>
                  <a:ext uri="{FF2B5EF4-FFF2-40B4-BE49-F238E27FC236}">
                    <a16:creationId xmlns:a16="http://schemas.microsoft.com/office/drawing/2014/main" id="{472949E9-ED3F-4074-B9F8-B60DBA1BCC15}"/>
                  </a:ext>
                </a:extLst>
              </p:cNvPr>
              <p:cNvPicPr>
                <a:picLocks noChangeAspect="1" noChangeArrowheads="1"/>
              </p:cNvPicPr>
              <p:nvPr/>
            </p:nvPicPr>
            <p:blipFill>
              <a:blip r:embed="rId250">
                <a:extLst>
                  <a:ext uri="{28A0092B-C50C-407E-A947-70E740481C1C}">
                    <a14:useLocalDpi xmlns:a14="http://schemas.microsoft.com/office/drawing/2010/main" val="0"/>
                  </a:ext>
                </a:extLst>
              </a:blip>
              <a:srcRect/>
              <a:stretch>
                <a:fillRect/>
              </a:stretch>
            </p:blipFill>
            <p:spPr bwMode="auto">
              <a:xfrm>
                <a:off x="7561" y="2646"/>
                <a:ext cx="18" cy="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1" name="Picture 8939">
                <a:extLst>
                  <a:ext uri="{FF2B5EF4-FFF2-40B4-BE49-F238E27FC236}">
                    <a16:creationId xmlns:a16="http://schemas.microsoft.com/office/drawing/2014/main" id="{DC8DE1C7-1B1F-4927-826B-11489055C585}"/>
                  </a:ext>
                </a:extLst>
              </p:cNvPr>
              <p:cNvPicPr>
                <a:picLocks noChangeAspect="1" noChangeArrowheads="1"/>
              </p:cNvPicPr>
              <p:nvPr/>
            </p:nvPicPr>
            <p:blipFill>
              <a:blip r:embed="rId251">
                <a:extLst>
                  <a:ext uri="{28A0092B-C50C-407E-A947-70E740481C1C}">
                    <a14:useLocalDpi xmlns:a14="http://schemas.microsoft.com/office/drawing/2010/main" val="0"/>
                  </a:ext>
                </a:extLst>
              </a:blip>
              <a:srcRect/>
              <a:stretch>
                <a:fillRect/>
              </a:stretch>
            </p:blipFill>
            <p:spPr bwMode="auto">
              <a:xfrm>
                <a:off x="7550" y="2608"/>
                <a:ext cx="12"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2" name="Picture 8940">
                <a:extLst>
                  <a:ext uri="{FF2B5EF4-FFF2-40B4-BE49-F238E27FC236}">
                    <a16:creationId xmlns:a16="http://schemas.microsoft.com/office/drawing/2014/main" id="{A746420F-0EC3-480B-84A3-E383AA76D336}"/>
                  </a:ext>
                </a:extLst>
              </p:cNvPr>
              <p:cNvPicPr>
                <a:picLocks noChangeAspect="1" noChangeArrowheads="1"/>
              </p:cNvPicPr>
              <p:nvPr/>
            </p:nvPicPr>
            <p:blipFill>
              <a:blip r:embed="rId252">
                <a:extLst>
                  <a:ext uri="{28A0092B-C50C-407E-A947-70E740481C1C}">
                    <a14:useLocalDpi xmlns:a14="http://schemas.microsoft.com/office/drawing/2010/main" val="0"/>
                  </a:ext>
                </a:extLst>
              </a:blip>
              <a:srcRect/>
              <a:stretch>
                <a:fillRect/>
              </a:stretch>
            </p:blipFill>
            <p:spPr bwMode="auto">
              <a:xfrm>
                <a:off x="7555" y="2607"/>
                <a:ext cx="1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3" name="Picture 8941">
                <a:extLst>
                  <a:ext uri="{FF2B5EF4-FFF2-40B4-BE49-F238E27FC236}">
                    <a16:creationId xmlns:a16="http://schemas.microsoft.com/office/drawing/2014/main" id="{91CC858A-23DF-4697-84B3-5386611B4483}"/>
                  </a:ext>
                </a:extLst>
              </p:cNvPr>
              <p:cNvPicPr>
                <a:picLocks noChangeAspect="1" noChangeArrowheads="1"/>
              </p:cNvPicPr>
              <p:nvPr/>
            </p:nvPicPr>
            <p:blipFill>
              <a:blip r:embed="rId253">
                <a:extLst>
                  <a:ext uri="{28A0092B-C50C-407E-A947-70E740481C1C}">
                    <a14:useLocalDpi xmlns:a14="http://schemas.microsoft.com/office/drawing/2010/main" val="0"/>
                  </a:ext>
                </a:extLst>
              </a:blip>
              <a:srcRect/>
              <a:stretch>
                <a:fillRect/>
              </a:stretch>
            </p:blipFill>
            <p:spPr bwMode="auto">
              <a:xfrm>
                <a:off x="7542" y="2618"/>
                <a:ext cx="40" cy="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4" name="Picture 8942">
                <a:extLst>
                  <a:ext uri="{FF2B5EF4-FFF2-40B4-BE49-F238E27FC236}">
                    <a16:creationId xmlns:a16="http://schemas.microsoft.com/office/drawing/2014/main" id="{AD7A87DD-16E2-4C11-ACA3-D476BBA78B2F}"/>
                  </a:ext>
                </a:extLst>
              </p:cNvPr>
              <p:cNvPicPr>
                <a:picLocks noChangeAspect="1" noChangeArrowheads="1"/>
              </p:cNvPicPr>
              <p:nvPr/>
            </p:nvPicPr>
            <p:blipFill>
              <a:blip r:embed="rId254">
                <a:extLst>
                  <a:ext uri="{28A0092B-C50C-407E-A947-70E740481C1C}">
                    <a14:useLocalDpi xmlns:a14="http://schemas.microsoft.com/office/drawing/2010/main" val="0"/>
                  </a:ext>
                </a:extLst>
              </a:blip>
              <a:srcRect/>
              <a:stretch>
                <a:fillRect/>
              </a:stretch>
            </p:blipFill>
            <p:spPr bwMode="auto">
              <a:xfrm>
                <a:off x="7542" y="2608"/>
                <a:ext cx="47" cy="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5" name="Picture 8943">
                <a:extLst>
                  <a:ext uri="{FF2B5EF4-FFF2-40B4-BE49-F238E27FC236}">
                    <a16:creationId xmlns:a16="http://schemas.microsoft.com/office/drawing/2014/main" id="{AB97892A-A791-4F29-9BA8-5CC539842632}"/>
                  </a:ext>
                </a:extLst>
              </p:cNvPr>
              <p:cNvPicPr>
                <a:picLocks noChangeAspect="1" noChangeArrowheads="1"/>
              </p:cNvPicPr>
              <p:nvPr/>
            </p:nvPicPr>
            <p:blipFill>
              <a:blip r:embed="rId255">
                <a:extLst>
                  <a:ext uri="{28A0092B-C50C-407E-A947-70E740481C1C}">
                    <a14:useLocalDpi xmlns:a14="http://schemas.microsoft.com/office/drawing/2010/main" val="0"/>
                  </a:ext>
                </a:extLst>
              </a:blip>
              <a:srcRect/>
              <a:stretch>
                <a:fillRect/>
              </a:stretch>
            </p:blipFill>
            <p:spPr bwMode="auto">
              <a:xfrm>
                <a:off x="7545" y="2613"/>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6" name="Picture 8944">
                <a:extLst>
                  <a:ext uri="{FF2B5EF4-FFF2-40B4-BE49-F238E27FC236}">
                    <a16:creationId xmlns:a16="http://schemas.microsoft.com/office/drawing/2014/main" id="{C9F1D7FB-FC11-4889-A855-89ABD0EF7AFD}"/>
                  </a:ext>
                </a:extLst>
              </p:cNvPr>
              <p:cNvPicPr>
                <a:picLocks noChangeAspect="1" noChangeArrowheads="1"/>
              </p:cNvPicPr>
              <p:nvPr/>
            </p:nvPicPr>
            <p:blipFill>
              <a:blip r:embed="rId256">
                <a:extLst>
                  <a:ext uri="{28A0092B-C50C-407E-A947-70E740481C1C}">
                    <a14:useLocalDpi xmlns:a14="http://schemas.microsoft.com/office/drawing/2010/main" val="0"/>
                  </a:ext>
                </a:extLst>
              </a:blip>
              <a:srcRect/>
              <a:stretch>
                <a:fillRect/>
              </a:stretch>
            </p:blipFill>
            <p:spPr bwMode="auto">
              <a:xfrm>
                <a:off x="7558" y="2607"/>
                <a:ext cx="16"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7" name="Picture 8945">
                <a:extLst>
                  <a:ext uri="{FF2B5EF4-FFF2-40B4-BE49-F238E27FC236}">
                    <a16:creationId xmlns:a16="http://schemas.microsoft.com/office/drawing/2014/main" id="{4972758A-0BBE-45C6-BE8F-5079F4C68BAD}"/>
                  </a:ext>
                </a:extLst>
              </p:cNvPr>
              <p:cNvPicPr>
                <a:picLocks noChangeAspect="1" noChangeArrowheads="1"/>
              </p:cNvPicPr>
              <p:nvPr/>
            </p:nvPicPr>
            <p:blipFill>
              <a:blip r:embed="rId257">
                <a:extLst>
                  <a:ext uri="{28A0092B-C50C-407E-A947-70E740481C1C}">
                    <a14:useLocalDpi xmlns:a14="http://schemas.microsoft.com/office/drawing/2010/main" val="0"/>
                  </a:ext>
                </a:extLst>
              </a:blip>
              <a:srcRect/>
              <a:stretch>
                <a:fillRect/>
              </a:stretch>
            </p:blipFill>
            <p:spPr bwMode="auto">
              <a:xfrm>
                <a:off x="7544" y="2631"/>
                <a:ext cx="8" cy="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8" name="Picture 8946">
                <a:extLst>
                  <a:ext uri="{FF2B5EF4-FFF2-40B4-BE49-F238E27FC236}">
                    <a16:creationId xmlns:a16="http://schemas.microsoft.com/office/drawing/2014/main" id="{89242AAF-CDD4-4E62-98F5-03889CDBCBC8}"/>
                  </a:ext>
                </a:extLst>
              </p:cNvPr>
              <p:cNvPicPr>
                <a:picLocks noChangeAspect="1" noChangeArrowheads="1"/>
              </p:cNvPicPr>
              <p:nvPr/>
            </p:nvPicPr>
            <p:blipFill>
              <a:blip r:embed="rId258">
                <a:extLst>
                  <a:ext uri="{28A0092B-C50C-407E-A947-70E740481C1C}">
                    <a14:useLocalDpi xmlns:a14="http://schemas.microsoft.com/office/drawing/2010/main" val="0"/>
                  </a:ext>
                </a:extLst>
              </a:blip>
              <a:srcRect/>
              <a:stretch>
                <a:fillRect/>
              </a:stretch>
            </p:blipFill>
            <p:spPr bwMode="auto">
              <a:xfrm>
                <a:off x="7562" y="2644"/>
                <a:ext cx="18"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9" name="Picture 8947">
                <a:extLst>
                  <a:ext uri="{FF2B5EF4-FFF2-40B4-BE49-F238E27FC236}">
                    <a16:creationId xmlns:a16="http://schemas.microsoft.com/office/drawing/2014/main" id="{09FD6594-E62C-476D-B57C-452F80163496}"/>
                  </a:ext>
                </a:extLst>
              </p:cNvPr>
              <p:cNvPicPr>
                <a:picLocks noChangeAspect="1" noChangeArrowheads="1"/>
              </p:cNvPicPr>
              <p:nvPr/>
            </p:nvPicPr>
            <p:blipFill>
              <a:blip r:embed="rId259">
                <a:extLst>
                  <a:ext uri="{28A0092B-C50C-407E-A947-70E740481C1C}">
                    <a14:useLocalDpi xmlns:a14="http://schemas.microsoft.com/office/drawing/2010/main" val="0"/>
                  </a:ext>
                </a:extLst>
              </a:blip>
              <a:srcRect/>
              <a:stretch>
                <a:fillRect/>
              </a:stretch>
            </p:blipFill>
            <p:spPr bwMode="auto">
              <a:xfrm>
                <a:off x="7544" y="2611"/>
                <a:ext cx="42" cy="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0" name="Picture 8948">
                <a:extLst>
                  <a:ext uri="{FF2B5EF4-FFF2-40B4-BE49-F238E27FC236}">
                    <a16:creationId xmlns:a16="http://schemas.microsoft.com/office/drawing/2014/main" id="{E1BD16EA-8068-4CF8-AC06-E033197A0BC8}"/>
                  </a:ext>
                </a:extLst>
              </p:cNvPr>
              <p:cNvPicPr>
                <a:picLocks noChangeAspect="1" noChangeArrowheads="1"/>
              </p:cNvPicPr>
              <p:nvPr/>
            </p:nvPicPr>
            <p:blipFill>
              <a:blip r:embed="rId260">
                <a:extLst>
                  <a:ext uri="{28A0092B-C50C-407E-A947-70E740481C1C}">
                    <a14:useLocalDpi xmlns:a14="http://schemas.microsoft.com/office/drawing/2010/main" val="0"/>
                  </a:ext>
                </a:extLst>
              </a:blip>
              <a:srcRect/>
              <a:stretch>
                <a:fillRect/>
              </a:stretch>
            </p:blipFill>
            <p:spPr bwMode="auto">
              <a:xfrm>
                <a:off x="7544" y="2628"/>
                <a:ext cx="5"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1" name="Picture 8949">
                <a:extLst>
                  <a:ext uri="{FF2B5EF4-FFF2-40B4-BE49-F238E27FC236}">
                    <a16:creationId xmlns:a16="http://schemas.microsoft.com/office/drawing/2014/main" id="{4C94A159-74E9-49E7-9449-78219B8102F3}"/>
                  </a:ext>
                </a:extLst>
              </p:cNvPr>
              <p:cNvPicPr>
                <a:picLocks noChangeAspect="1" noChangeArrowheads="1"/>
              </p:cNvPicPr>
              <p:nvPr/>
            </p:nvPicPr>
            <p:blipFill>
              <a:blip r:embed="rId261">
                <a:extLst>
                  <a:ext uri="{28A0092B-C50C-407E-A947-70E740481C1C}">
                    <a14:useLocalDpi xmlns:a14="http://schemas.microsoft.com/office/drawing/2010/main" val="0"/>
                  </a:ext>
                </a:extLst>
              </a:blip>
              <a:srcRect/>
              <a:stretch>
                <a:fillRect/>
              </a:stretch>
            </p:blipFill>
            <p:spPr bwMode="auto">
              <a:xfrm>
                <a:off x="7544" y="2632"/>
                <a:ext cx="9"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2" name="Picture 8950">
                <a:extLst>
                  <a:ext uri="{FF2B5EF4-FFF2-40B4-BE49-F238E27FC236}">
                    <a16:creationId xmlns:a16="http://schemas.microsoft.com/office/drawing/2014/main" id="{02F9849E-258D-4C0C-BE35-F4486C520104}"/>
                  </a:ext>
                </a:extLst>
              </p:cNvPr>
              <p:cNvPicPr>
                <a:picLocks noChangeAspect="1" noChangeArrowheads="1"/>
              </p:cNvPicPr>
              <p:nvPr/>
            </p:nvPicPr>
            <p:blipFill>
              <a:blip r:embed="rId262">
                <a:extLst>
                  <a:ext uri="{28A0092B-C50C-407E-A947-70E740481C1C}">
                    <a14:useLocalDpi xmlns:a14="http://schemas.microsoft.com/office/drawing/2010/main" val="0"/>
                  </a:ext>
                </a:extLst>
              </a:blip>
              <a:srcRect/>
              <a:stretch>
                <a:fillRect/>
              </a:stretch>
            </p:blipFill>
            <p:spPr bwMode="auto">
              <a:xfrm>
                <a:off x="7544" y="2627"/>
                <a:ext cx="15"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3" name="Picture 8951">
                <a:extLst>
                  <a:ext uri="{FF2B5EF4-FFF2-40B4-BE49-F238E27FC236}">
                    <a16:creationId xmlns:a16="http://schemas.microsoft.com/office/drawing/2014/main" id="{4C1A8F16-8042-474C-A4CB-EECC4A5631AA}"/>
                  </a:ext>
                </a:extLst>
              </p:cNvPr>
              <p:cNvPicPr>
                <a:picLocks noChangeAspect="1" noChangeArrowheads="1"/>
              </p:cNvPicPr>
              <p:nvPr/>
            </p:nvPicPr>
            <p:blipFill>
              <a:blip r:embed="rId263">
                <a:extLst>
                  <a:ext uri="{28A0092B-C50C-407E-A947-70E740481C1C}">
                    <a14:useLocalDpi xmlns:a14="http://schemas.microsoft.com/office/drawing/2010/main" val="0"/>
                  </a:ext>
                </a:extLst>
              </a:blip>
              <a:srcRect/>
              <a:stretch>
                <a:fillRect/>
              </a:stretch>
            </p:blipFill>
            <p:spPr bwMode="auto">
              <a:xfrm>
                <a:off x="7545" y="2635"/>
                <a:ext cx="10"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4" name="Picture 8952">
                <a:extLst>
                  <a:ext uri="{FF2B5EF4-FFF2-40B4-BE49-F238E27FC236}">
                    <a16:creationId xmlns:a16="http://schemas.microsoft.com/office/drawing/2014/main" id="{921D09F2-994B-4850-BA5F-99339ED79C0F}"/>
                  </a:ext>
                </a:extLst>
              </p:cNvPr>
              <p:cNvPicPr>
                <a:picLocks noChangeAspect="1" noChangeArrowheads="1"/>
              </p:cNvPicPr>
              <p:nvPr/>
            </p:nvPicPr>
            <p:blipFill>
              <a:blip r:embed="rId264">
                <a:extLst>
                  <a:ext uri="{28A0092B-C50C-407E-A947-70E740481C1C}">
                    <a14:useLocalDpi xmlns:a14="http://schemas.microsoft.com/office/drawing/2010/main" val="0"/>
                  </a:ext>
                </a:extLst>
              </a:blip>
              <a:srcRect/>
              <a:stretch>
                <a:fillRect/>
              </a:stretch>
            </p:blipFill>
            <p:spPr bwMode="auto">
              <a:xfrm>
                <a:off x="7542" y="2608"/>
                <a:ext cx="56"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5" name="Picture 8953">
                <a:extLst>
                  <a:ext uri="{FF2B5EF4-FFF2-40B4-BE49-F238E27FC236}">
                    <a16:creationId xmlns:a16="http://schemas.microsoft.com/office/drawing/2014/main" id="{CFAA0417-FE42-44AF-A92D-B1ED4957A459}"/>
                  </a:ext>
                </a:extLst>
              </p:cNvPr>
              <p:cNvPicPr>
                <a:picLocks noChangeAspect="1" noChangeArrowheads="1"/>
              </p:cNvPicPr>
              <p:nvPr/>
            </p:nvPicPr>
            <p:blipFill>
              <a:blip r:embed="rId265">
                <a:extLst>
                  <a:ext uri="{28A0092B-C50C-407E-A947-70E740481C1C}">
                    <a14:useLocalDpi xmlns:a14="http://schemas.microsoft.com/office/drawing/2010/main" val="0"/>
                  </a:ext>
                </a:extLst>
              </a:blip>
              <a:srcRect/>
              <a:stretch>
                <a:fillRect/>
              </a:stretch>
            </p:blipFill>
            <p:spPr bwMode="auto">
              <a:xfrm>
                <a:off x="7541" y="2608"/>
                <a:ext cx="17" cy="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 name="Picture 8954">
                <a:extLst>
                  <a:ext uri="{FF2B5EF4-FFF2-40B4-BE49-F238E27FC236}">
                    <a16:creationId xmlns:a16="http://schemas.microsoft.com/office/drawing/2014/main" id="{AB863F6E-278C-4789-ABAE-D031BAD341B3}"/>
                  </a:ext>
                </a:extLst>
              </p:cNvPr>
              <p:cNvPicPr>
                <a:picLocks noChangeAspect="1" noChangeArrowheads="1"/>
              </p:cNvPicPr>
              <p:nvPr/>
            </p:nvPicPr>
            <p:blipFill>
              <a:blip r:embed="rId266">
                <a:extLst>
                  <a:ext uri="{28A0092B-C50C-407E-A947-70E740481C1C}">
                    <a14:useLocalDpi xmlns:a14="http://schemas.microsoft.com/office/drawing/2010/main" val="0"/>
                  </a:ext>
                </a:extLst>
              </a:blip>
              <a:srcRect/>
              <a:stretch>
                <a:fillRect/>
              </a:stretch>
            </p:blipFill>
            <p:spPr bwMode="auto">
              <a:xfrm>
                <a:off x="7541" y="2625"/>
                <a:ext cx="5"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7" name="Picture 8955">
                <a:extLst>
                  <a:ext uri="{FF2B5EF4-FFF2-40B4-BE49-F238E27FC236}">
                    <a16:creationId xmlns:a16="http://schemas.microsoft.com/office/drawing/2014/main" id="{75DC9500-2893-4F6A-A124-292157ABF6AC}"/>
                  </a:ext>
                </a:extLst>
              </p:cNvPr>
              <p:cNvPicPr>
                <a:picLocks noChangeAspect="1" noChangeArrowheads="1"/>
              </p:cNvPicPr>
              <p:nvPr/>
            </p:nvPicPr>
            <p:blipFill>
              <a:blip r:embed="rId267">
                <a:extLst>
                  <a:ext uri="{28A0092B-C50C-407E-A947-70E740481C1C}">
                    <a14:useLocalDpi xmlns:a14="http://schemas.microsoft.com/office/drawing/2010/main" val="0"/>
                  </a:ext>
                </a:extLst>
              </a:blip>
              <a:srcRect/>
              <a:stretch>
                <a:fillRect/>
              </a:stretch>
            </p:blipFill>
            <p:spPr bwMode="auto">
              <a:xfrm>
                <a:off x="7553" y="2605"/>
                <a:ext cx="36"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8" name="Picture 8956">
                <a:extLst>
                  <a:ext uri="{FF2B5EF4-FFF2-40B4-BE49-F238E27FC236}">
                    <a16:creationId xmlns:a16="http://schemas.microsoft.com/office/drawing/2014/main" id="{B6A0A15A-897C-4221-9440-A915B1C4B2B3}"/>
                  </a:ext>
                </a:extLst>
              </p:cNvPr>
              <p:cNvPicPr>
                <a:picLocks noChangeAspect="1" noChangeArrowheads="1"/>
              </p:cNvPicPr>
              <p:nvPr/>
            </p:nvPicPr>
            <p:blipFill>
              <a:blip r:embed="rId268">
                <a:extLst>
                  <a:ext uri="{28A0092B-C50C-407E-A947-70E740481C1C}">
                    <a14:useLocalDpi xmlns:a14="http://schemas.microsoft.com/office/drawing/2010/main" val="0"/>
                  </a:ext>
                </a:extLst>
              </a:blip>
              <a:srcRect/>
              <a:stretch>
                <a:fillRect/>
              </a:stretch>
            </p:blipFill>
            <p:spPr bwMode="auto">
              <a:xfrm>
                <a:off x="7550" y="2604"/>
                <a:ext cx="24"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9" name="Picture 8957">
                <a:extLst>
                  <a:ext uri="{FF2B5EF4-FFF2-40B4-BE49-F238E27FC236}">
                    <a16:creationId xmlns:a16="http://schemas.microsoft.com/office/drawing/2014/main" id="{9345266C-0B80-4675-AA8D-06710146596A}"/>
                  </a:ext>
                </a:extLst>
              </p:cNvPr>
              <p:cNvPicPr>
                <a:picLocks noChangeAspect="1" noChangeArrowheads="1"/>
              </p:cNvPicPr>
              <p:nvPr/>
            </p:nvPicPr>
            <p:blipFill>
              <a:blip r:embed="rId269">
                <a:extLst>
                  <a:ext uri="{28A0092B-C50C-407E-A947-70E740481C1C}">
                    <a14:useLocalDpi xmlns:a14="http://schemas.microsoft.com/office/drawing/2010/main" val="0"/>
                  </a:ext>
                </a:extLst>
              </a:blip>
              <a:srcRect/>
              <a:stretch>
                <a:fillRect/>
              </a:stretch>
            </p:blipFill>
            <p:spPr bwMode="auto">
              <a:xfrm>
                <a:off x="7592" y="2619"/>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0" name="Picture 8958">
                <a:extLst>
                  <a:ext uri="{FF2B5EF4-FFF2-40B4-BE49-F238E27FC236}">
                    <a16:creationId xmlns:a16="http://schemas.microsoft.com/office/drawing/2014/main" id="{D1E38D0D-0DD6-48B8-B141-1EF42DEFBAA9}"/>
                  </a:ext>
                </a:extLst>
              </p:cNvPr>
              <p:cNvPicPr>
                <a:picLocks noChangeAspect="1" noChangeArrowheads="1"/>
              </p:cNvPicPr>
              <p:nvPr/>
            </p:nvPicPr>
            <p:blipFill>
              <a:blip r:embed="rId270">
                <a:extLst>
                  <a:ext uri="{28A0092B-C50C-407E-A947-70E740481C1C}">
                    <a14:useLocalDpi xmlns:a14="http://schemas.microsoft.com/office/drawing/2010/main" val="0"/>
                  </a:ext>
                </a:extLst>
              </a:blip>
              <a:srcRect/>
              <a:stretch>
                <a:fillRect/>
              </a:stretch>
            </p:blipFill>
            <p:spPr bwMode="auto">
              <a:xfrm>
                <a:off x="7542" y="2630"/>
                <a:ext cx="5"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1" name="Picture 8959">
                <a:extLst>
                  <a:ext uri="{FF2B5EF4-FFF2-40B4-BE49-F238E27FC236}">
                    <a16:creationId xmlns:a16="http://schemas.microsoft.com/office/drawing/2014/main" id="{ECD54C14-C4B8-4E87-A22F-672CFCAC8977}"/>
                  </a:ext>
                </a:extLst>
              </p:cNvPr>
              <p:cNvPicPr>
                <a:picLocks noChangeAspect="1" noChangeArrowheads="1"/>
              </p:cNvPicPr>
              <p:nvPr/>
            </p:nvPicPr>
            <p:blipFill>
              <a:blip r:embed="rId271">
                <a:extLst>
                  <a:ext uri="{28A0092B-C50C-407E-A947-70E740481C1C}">
                    <a14:useLocalDpi xmlns:a14="http://schemas.microsoft.com/office/drawing/2010/main" val="0"/>
                  </a:ext>
                </a:extLst>
              </a:blip>
              <a:srcRect/>
              <a:stretch>
                <a:fillRect/>
              </a:stretch>
            </p:blipFill>
            <p:spPr bwMode="auto">
              <a:xfrm>
                <a:off x="7542" y="2630"/>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2" name="Picture 8960">
                <a:extLst>
                  <a:ext uri="{FF2B5EF4-FFF2-40B4-BE49-F238E27FC236}">
                    <a16:creationId xmlns:a16="http://schemas.microsoft.com/office/drawing/2014/main" id="{0EA10ED6-AB49-4D17-B47D-969A75376EC3}"/>
                  </a:ext>
                </a:extLst>
              </p:cNvPr>
              <p:cNvPicPr>
                <a:picLocks noChangeAspect="1" noChangeArrowheads="1"/>
              </p:cNvPicPr>
              <p:nvPr/>
            </p:nvPicPr>
            <p:blipFill>
              <a:blip r:embed="rId272">
                <a:extLst>
                  <a:ext uri="{28A0092B-C50C-407E-A947-70E740481C1C}">
                    <a14:useLocalDpi xmlns:a14="http://schemas.microsoft.com/office/drawing/2010/main" val="0"/>
                  </a:ext>
                </a:extLst>
              </a:blip>
              <a:srcRect/>
              <a:stretch>
                <a:fillRect/>
              </a:stretch>
            </p:blipFill>
            <p:spPr bwMode="auto">
              <a:xfrm>
                <a:off x="7583" y="2609"/>
                <a:ext cx="15"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3" name="Picture 8961">
                <a:extLst>
                  <a:ext uri="{FF2B5EF4-FFF2-40B4-BE49-F238E27FC236}">
                    <a16:creationId xmlns:a16="http://schemas.microsoft.com/office/drawing/2014/main" id="{4165FEC8-FDCD-4329-A6E4-C8BB49A7807D}"/>
                  </a:ext>
                </a:extLst>
              </p:cNvPr>
              <p:cNvPicPr>
                <a:picLocks noChangeAspect="1" noChangeArrowheads="1"/>
              </p:cNvPicPr>
              <p:nvPr/>
            </p:nvPicPr>
            <p:blipFill>
              <a:blip r:embed="rId273">
                <a:extLst>
                  <a:ext uri="{28A0092B-C50C-407E-A947-70E740481C1C}">
                    <a14:useLocalDpi xmlns:a14="http://schemas.microsoft.com/office/drawing/2010/main" val="0"/>
                  </a:ext>
                </a:extLst>
              </a:blip>
              <a:srcRect/>
              <a:stretch>
                <a:fillRect/>
              </a:stretch>
            </p:blipFill>
            <p:spPr bwMode="auto">
              <a:xfrm>
                <a:off x="7574" y="2607"/>
                <a:ext cx="1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4" name="Picture 8962">
                <a:extLst>
                  <a:ext uri="{FF2B5EF4-FFF2-40B4-BE49-F238E27FC236}">
                    <a16:creationId xmlns:a16="http://schemas.microsoft.com/office/drawing/2014/main" id="{1EAFEED9-F306-4797-9BAD-49C15164B568}"/>
                  </a:ext>
                </a:extLst>
              </p:cNvPr>
              <p:cNvPicPr>
                <a:picLocks noChangeAspect="1" noChangeArrowheads="1"/>
              </p:cNvPicPr>
              <p:nvPr/>
            </p:nvPicPr>
            <p:blipFill>
              <a:blip r:embed="rId274">
                <a:extLst>
                  <a:ext uri="{28A0092B-C50C-407E-A947-70E740481C1C}">
                    <a14:useLocalDpi xmlns:a14="http://schemas.microsoft.com/office/drawing/2010/main" val="0"/>
                  </a:ext>
                </a:extLst>
              </a:blip>
              <a:srcRect/>
              <a:stretch>
                <a:fillRect/>
              </a:stretch>
            </p:blipFill>
            <p:spPr bwMode="auto">
              <a:xfrm>
                <a:off x="7592" y="2618"/>
                <a:ext cx="6"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 name="Picture 8963">
                <a:extLst>
                  <a:ext uri="{FF2B5EF4-FFF2-40B4-BE49-F238E27FC236}">
                    <a16:creationId xmlns:a16="http://schemas.microsoft.com/office/drawing/2014/main" id="{92A978ED-898E-49EF-BA8D-FB6E856237AB}"/>
                  </a:ext>
                </a:extLst>
              </p:cNvPr>
              <p:cNvPicPr>
                <a:picLocks noChangeAspect="1" noChangeArrowheads="1"/>
              </p:cNvPicPr>
              <p:nvPr/>
            </p:nvPicPr>
            <p:blipFill>
              <a:blip r:embed="rId275">
                <a:extLst>
                  <a:ext uri="{28A0092B-C50C-407E-A947-70E740481C1C}">
                    <a14:useLocalDpi xmlns:a14="http://schemas.microsoft.com/office/drawing/2010/main" val="0"/>
                  </a:ext>
                </a:extLst>
              </a:blip>
              <a:srcRect/>
              <a:stretch>
                <a:fillRect/>
              </a:stretch>
            </p:blipFill>
            <p:spPr bwMode="auto">
              <a:xfrm>
                <a:off x="7592" y="2618"/>
                <a:ext cx="6"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6" name="Picture 8964">
                <a:extLst>
                  <a:ext uri="{FF2B5EF4-FFF2-40B4-BE49-F238E27FC236}">
                    <a16:creationId xmlns:a16="http://schemas.microsoft.com/office/drawing/2014/main" id="{AE888729-770A-47EE-A23C-332315B92675}"/>
                  </a:ext>
                </a:extLst>
              </p:cNvPr>
              <p:cNvPicPr>
                <a:picLocks noChangeAspect="1" noChangeArrowheads="1"/>
              </p:cNvPicPr>
              <p:nvPr/>
            </p:nvPicPr>
            <p:blipFill>
              <a:blip r:embed="rId276">
                <a:extLst>
                  <a:ext uri="{28A0092B-C50C-407E-A947-70E740481C1C}">
                    <a14:useLocalDpi xmlns:a14="http://schemas.microsoft.com/office/drawing/2010/main" val="0"/>
                  </a:ext>
                </a:extLst>
              </a:blip>
              <a:srcRect/>
              <a:stretch>
                <a:fillRect/>
              </a:stretch>
            </p:blipFill>
            <p:spPr bwMode="auto">
              <a:xfrm>
                <a:off x="7592" y="2622"/>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7" name="Picture 8965">
                <a:extLst>
                  <a:ext uri="{FF2B5EF4-FFF2-40B4-BE49-F238E27FC236}">
                    <a16:creationId xmlns:a16="http://schemas.microsoft.com/office/drawing/2014/main" id="{4D015BDA-6CD4-455A-943F-0024F93E33DE}"/>
                  </a:ext>
                </a:extLst>
              </p:cNvPr>
              <p:cNvPicPr>
                <a:picLocks noChangeAspect="1" noChangeArrowheads="1"/>
              </p:cNvPicPr>
              <p:nvPr/>
            </p:nvPicPr>
            <p:blipFill>
              <a:blip r:embed="rId277">
                <a:extLst>
                  <a:ext uri="{28A0092B-C50C-407E-A947-70E740481C1C}">
                    <a14:useLocalDpi xmlns:a14="http://schemas.microsoft.com/office/drawing/2010/main" val="0"/>
                  </a:ext>
                </a:extLst>
              </a:blip>
              <a:srcRect/>
              <a:stretch>
                <a:fillRect/>
              </a:stretch>
            </p:blipFill>
            <p:spPr bwMode="auto">
              <a:xfrm>
                <a:off x="7542" y="2608"/>
                <a:ext cx="17"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8" name="Picture 8966">
                <a:extLst>
                  <a:ext uri="{FF2B5EF4-FFF2-40B4-BE49-F238E27FC236}">
                    <a16:creationId xmlns:a16="http://schemas.microsoft.com/office/drawing/2014/main" id="{DD0E8530-1DB3-410A-9FAE-83481E0681BF}"/>
                  </a:ext>
                </a:extLst>
              </p:cNvPr>
              <p:cNvPicPr>
                <a:picLocks noChangeAspect="1" noChangeArrowheads="1"/>
              </p:cNvPicPr>
              <p:nvPr/>
            </p:nvPicPr>
            <p:blipFill>
              <a:blip r:embed="rId278">
                <a:extLst>
                  <a:ext uri="{28A0092B-C50C-407E-A947-70E740481C1C}">
                    <a14:useLocalDpi xmlns:a14="http://schemas.microsoft.com/office/drawing/2010/main" val="0"/>
                  </a:ext>
                </a:extLst>
              </a:blip>
              <a:srcRect/>
              <a:stretch>
                <a:fillRect/>
              </a:stretch>
            </p:blipFill>
            <p:spPr bwMode="auto">
              <a:xfrm>
                <a:off x="7541" y="2608"/>
                <a:ext cx="17"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9" name="Picture 8967">
                <a:extLst>
                  <a:ext uri="{FF2B5EF4-FFF2-40B4-BE49-F238E27FC236}">
                    <a16:creationId xmlns:a16="http://schemas.microsoft.com/office/drawing/2014/main" id="{BC6E15D9-2545-4B2F-AF3F-A008CA8E07D9}"/>
                  </a:ext>
                </a:extLst>
              </p:cNvPr>
              <p:cNvPicPr>
                <a:picLocks noChangeAspect="1" noChangeArrowheads="1"/>
              </p:cNvPicPr>
              <p:nvPr/>
            </p:nvPicPr>
            <p:blipFill>
              <a:blip r:embed="rId279">
                <a:extLst>
                  <a:ext uri="{28A0092B-C50C-407E-A947-70E740481C1C}">
                    <a14:useLocalDpi xmlns:a14="http://schemas.microsoft.com/office/drawing/2010/main" val="0"/>
                  </a:ext>
                </a:extLst>
              </a:blip>
              <a:srcRect/>
              <a:stretch>
                <a:fillRect/>
              </a:stretch>
            </p:blipFill>
            <p:spPr bwMode="auto">
              <a:xfrm>
                <a:off x="7553" y="2605"/>
                <a:ext cx="15"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0" name="Picture 8968">
                <a:extLst>
                  <a:ext uri="{FF2B5EF4-FFF2-40B4-BE49-F238E27FC236}">
                    <a16:creationId xmlns:a16="http://schemas.microsoft.com/office/drawing/2014/main" id="{FFD23B45-E683-4E77-8B10-354DF8C0DDD8}"/>
                  </a:ext>
                </a:extLst>
              </p:cNvPr>
              <p:cNvPicPr>
                <a:picLocks noChangeAspect="1" noChangeArrowheads="1"/>
              </p:cNvPicPr>
              <p:nvPr/>
            </p:nvPicPr>
            <p:blipFill>
              <a:blip r:embed="rId280">
                <a:extLst>
                  <a:ext uri="{28A0092B-C50C-407E-A947-70E740481C1C}">
                    <a14:useLocalDpi xmlns:a14="http://schemas.microsoft.com/office/drawing/2010/main" val="0"/>
                  </a:ext>
                </a:extLst>
              </a:blip>
              <a:srcRect/>
              <a:stretch>
                <a:fillRect/>
              </a:stretch>
            </p:blipFill>
            <p:spPr bwMode="auto">
              <a:xfrm>
                <a:off x="7553" y="2605"/>
                <a:ext cx="12"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1" name="Picture 8969">
                <a:extLst>
                  <a:ext uri="{FF2B5EF4-FFF2-40B4-BE49-F238E27FC236}">
                    <a16:creationId xmlns:a16="http://schemas.microsoft.com/office/drawing/2014/main" id="{B6E52C5A-BCC7-4F86-AA0E-C39722E81D0A}"/>
                  </a:ext>
                </a:extLst>
              </p:cNvPr>
              <p:cNvPicPr>
                <a:picLocks noChangeAspect="1" noChangeArrowheads="1"/>
              </p:cNvPicPr>
              <p:nvPr/>
            </p:nvPicPr>
            <p:blipFill>
              <a:blip r:embed="rId281">
                <a:extLst>
                  <a:ext uri="{28A0092B-C50C-407E-A947-70E740481C1C}">
                    <a14:useLocalDpi xmlns:a14="http://schemas.microsoft.com/office/drawing/2010/main" val="0"/>
                  </a:ext>
                </a:extLst>
              </a:blip>
              <a:srcRect/>
              <a:stretch>
                <a:fillRect/>
              </a:stretch>
            </p:blipFill>
            <p:spPr bwMode="auto">
              <a:xfrm>
                <a:off x="7544" y="2631"/>
                <a:ext cx="3"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2" name="Picture 8970">
                <a:extLst>
                  <a:ext uri="{FF2B5EF4-FFF2-40B4-BE49-F238E27FC236}">
                    <a16:creationId xmlns:a16="http://schemas.microsoft.com/office/drawing/2014/main" id="{57368597-0CB5-4F51-9635-8FC3E4CA5AB7}"/>
                  </a:ext>
                </a:extLst>
              </p:cNvPr>
              <p:cNvPicPr>
                <a:picLocks noChangeAspect="1" noChangeArrowheads="1"/>
              </p:cNvPicPr>
              <p:nvPr/>
            </p:nvPicPr>
            <p:blipFill>
              <a:blip r:embed="rId282">
                <a:extLst>
                  <a:ext uri="{28A0092B-C50C-407E-A947-70E740481C1C}">
                    <a14:useLocalDpi xmlns:a14="http://schemas.microsoft.com/office/drawing/2010/main" val="0"/>
                  </a:ext>
                </a:extLst>
              </a:blip>
              <a:srcRect/>
              <a:stretch>
                <a:fillRect/>
              </a:stretch>
            </p:blipFill>
            <p:spPr bwMode="auto">
              <a:xfrm>
                <a:off x="7544" y="2610"/>
                <a:ext cx="11"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3" name="Picture 8971">
                <a:extLst>
                  <a:ext uri="{FF2B5EF4-FFF2-40B4-BE49-F238E27FC236}">
                    <a16:creationId xmlns:a16="http://schemas.microsoft.com/office/drawing/2014/main" id="{28C3310B-D7CA-4029-89F1-48B0EDF404C7}"/>
                  </a:ext>
                </a:extLst>
              </p:cNvPr>
              <p:cNvPicPr>
                <a:picLocks noChangeAspect="1" noChangeArrowheads="1"/>
              </p:cNvPicPr>
              <p:nvPr/>
            </p:nvPicPr>
            <p:blipFill>
              <a:blip r:embed="rId283">
                <a:extLst>
                  <a:ext uri="{28A0092B-C50C-407E-A947-70E740481C1C}">
                    <a14:useLocalDpi xmlns:a14="http://schemas.microsoft.com/office/drawing/2010/main" val="0"/>
                  </a:ext>
                </a:extLst>
              </a:blip>
              <a:srcRect/>
              <a:stretch>
                <a:fillRect/>
              </a:stretch>
            </p:blipFill>
            <p:spPr bwMode="auto">
              <a:xfrm>
                <a:off x="7544" y="2610"/>
                <a:ext cx="11"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4" name="Picture 8972">
                <a:extLst>
                  <a:ext uri="{FF2B5EF4-FFF2-40B4-BE49-F238E27FC236}">
                    <a16:creationId xmlns:a16="http://schemas.microsoft.com/office/drawing/2014/main" id="{29F643B1-688D-4AA2-AE30-C279988DD161}"/>
                  </a:ext>
                </a:extLst>
              </p:cNvPr>
              <p:cNvPicPr>
                <a:picLocks noChangeAspect="1" noChangeArrowheads="1"/>
              </p:cNvPicPr>
              <p:nvPr/>
            </p:nvPicPr>
            <p:blipFill>
              <a:blip r:embed="rId284">
                <a:extLst>
                  <a:ext uri="{28A0092B-C50C-407E-A947-70E740481C1C}">
                    <a14:useLocalDpi xmlns:a14="http://schemas.microsoft.com/office/drawing/2010/main" val="0"/>
                  </a:ext>
                </a:extLst>
              </a:blip>
              <a:srcRect/>
              <a:stretch>
                <a:fillRect/>
              </a:stretch>
            </p:blipFill>
            <p:spPr bwMode="auto">
              <a:xfrm>
                <a:off x="7544" y="2630"/>
                <a:ext cx="5"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5" name="Picture 8973">
                <a:extLst>
                  <a:ext uri="{FF2B5EF4-FFF2-40B4-BE49-F238E27FC236}">
                    <a16:creationId xmlns:a16="http://schemas.microsoft.com/office/drawing/2014/main" id="{8F60AA12-EC98-4402-B6C1-B239A73EC2CB}"/>
                  </a:ext>
                </a:extLst>
              </p:cNvPr>
              <p:cNvPicPr>
                <a:picLocks noChangeAspect="1" noChangeArrowheads="1"/>
              </p:cNvPicPr>
              <p:nvPr/>
            </p:nvPicPr>
            <p:blipFill>
              <a:blip r:embed="rId285">
                <a:extLst>
                  <a:ext uri="{28A0092B-C50C-407E-A947-70E740481C1C}">
                    <a14:useLocalDpi xmlns:a14="http://schemas.microsoft.com/office/drawing/2010/main" val="0"/>
                  </a:ext>
                </a:extLst>
              </a:blip>
              <a:srcRect/>
              <a:stretch>
                <a:fillRect/>
              </a:stretch>
            </p:blipFill>
            <p:spPr bwMode="auto">
              <a:xfrm>
                <a:off x="7544" y="2633"/>
                <a:ext cx="5"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6" name="Picture 8974">
                <a:extLst>
                  <a:ext uri="{FF2B5EF4-FFF2-40B4-BE49-F238E27FC236}">
                    <a16:creationId xmlns:a16="http://schemas.microsoft.com/office/drawing/2014/main" id="{89C7148D-6E84-4F95-AB41-46BCDF7F6A56}"/>
                  </a:ext>
                </a:extLst>
              </p:cNvPr>
              <p:cNvPicPr>
                <a:picLocks noChangeAspect="1" noChangeArrowheads="1"/>
              </p:cNvPicPr>
              <p:nvPr/>
            </p:nvPicPr>
            <p:blipFill>
              <a:blip r:embed="rId286">
                <a:extLst>
                  <a:ext uri="{28A0092B-C50C-407E-A947-70E740481C1C}">
                    <a14:useLocalDpi xmlns:a14="http://schemas.microsoft.com/office/drawing/2010/main" val="0"/>
                  </a:ext>
                </a:extLst>
              </a:blip>
              <a:srcRect/>
              <a:stretch>
                <a:fillRect/>
              </a:stretch>
            </p:blipFill>
            <p:spPr bwMode="auto">
              <a:xfrm>
                <a:off x="7545" y="2633"/>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7" name="Picture 8975">
                <a:extLst>
                  <a:ext uri="{FF2B5EF4-FFF2-40B4-BE49-F238E27FC236}">
                    <a16:creationId xmlns:a16="http://schemas.microsoft.com/office/drawing/2014/main" id="{356C4B49-0A7C-419C-8C60-995511B5C305}"/>
                  </a:ext>
                </a:extLst>
              </p:cNvPr>
              <p:cNvPicPr>
                <a:picLocks noChangeAspect="1" noChangeArrowheads="1"/>
              </p:cNvPicPr>
              <p:nvPr/>
            </p:nvPicPr>
            <p:blipFill>
              <a:blip r:embed="rId287">
                <a:extLst>
                  <a:ext uri="{28A0092B-C50C-407E-A947-70E740481C1C}">
                    <a14:useLocalDpi xmlns:a14="http://schemas.microsoft.com/office/drawing/2010/main" val="0"/>
                  </a:ext>
                </a:extLst>
              </a:blip>
              <a:srcRect/>
              <a:stretch>
                <a:fillRect/>
              </a:stretch>
            </p:blipFill>
            <p:spPr bwMode="auto">
              <a:xfrm>
                <a:off x="7572" y="2640"/>
                <a:ext cx="24" cy="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8" name="Picture 8976">
                <a:extLst>
                  <a:ext uri="{FF2B5EF4-FFF2-40B4-BE49-F238E27FC236}">
                    <a16:creationId xmlns:a16="http://schemas.microsoft.com/office/drawing/2014/main" id="{3F8A06BB-2E8D-47C4-96AB-92691D59B28F}"/>
                  </a:ext>
                </a:extLst>
              </p:cNvPr>
              <p:cNvPicPr>
                <a:picLocks noChangeAspect="1" noChangeArrowheads="1"/>
              </p:cNvPicPr>
              <p:nvPr/>
            </p:nvPicPr>
            <p:blipFill>
              <a:blip r:embed="rId288">
                <a:extLst>
                  <a:ext uri="{28A0092B-C50C-407E-A947-70E740481C1C}">
                    <a14:useLocalDpi xmlns:a14="http://schemas.microsoft.com/office/drawing/2010/main" val="0"/>
                  </a:ext>
                </a:extLst>
              </a:blip>
              <a:srcRect/>
              <a:stretch>
                <a:fillRect/>
              </a:stretch>
            </p:blipFill>
            <p:spPr bwMode="auto">
              <a:xfrm>
                <a:off x="7571" y="2692"/>
                <a:ext cx="3"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9" name="Picture 8977">
                <a:extLst>
                  <a:ext uri="{FF2B5EF4-FFF2-40B4-BE49-F238E27FC236}">
                    <a16:creationId xmlns:a16="http://schemas.microsoft.com/office/drawing/2014/main" id="{827BA75C-CB0E-4703-83C9-42CE535B30F8}"/>
                  </a:ext>
                </a:extLst>
              </p:cNvPr>
              <p:cNvPicPr>
                <a:picLocks noChangeAspect="1" noChangeArrowheads="1"/>
              </p:cNvPicPr>
              <p:nvPr/>
            </p:nvPicPr>
            <p:blipFill>
              <a:blip r:embed="rId289">
                <a:extLst>
                  <a:ext uri="{28A0092B-C50C-407E-A947-70E740481C1C}">
                    <a14:useLocalDpi xmlns:a14="http://schemas.microsoft.com/office/drawing/2010/main" val="0"/>
                  </a:ext>
                </a:extLst>
              </a:blip>
              <a:srcRect/>
              <a:stretch>
                <a:fillRect/>
              </a:stretch>
            </p:blipFill>
            <p:spPr bwMode="auto">
              <a:xfrm>
                <a:off x="7569" y="2694"/>
                <a:ext cx="5"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0" name="Picture 8978">
                <a:extLst>
                  <a:ext uri="{FF2B5EF4-FFF2-40B4-BE49-F238E27FC236}">
                    <a16:creationId xmlns:a16="http://schemas.microsoft.com/office/drawing/2014/main" id="{9AA5B36B-7A95-4D99-8623-B7F38AB9A35E}"/>
                  </a:ext>
                </a:extLst>
              </p:cNvPr>
              <p:cNvPicPr>
                <a:picLocks noChangeAspect="1" noChangeArrowheads="1"/>
              </p:cNvPicPr>
              <p:nvPr/>
            </p:nvPicPr>
            <p:blipFill>
              <a:blip r:embed="rId290">
                <a:extLst>
                  <a:ext uri="{28A0092B-C50C-407E-A947-70E740481C1C}">
                    <a14:useLocalDpi xmlns:a14="http://schemas.microsoft.com/office/drawing/2010/main" val="0"/>
                  </a:ext>
                </a:extLst>
              </a:blip>
              <a:srcRect/>
              <a:stretch>
                <a:fillRect/>
              </a:stretch>
            </p:blipFill>
            <p:spPr bwMode="auto">
              <a:xfrm>
                <a:off x="7571" y="2690"/>
                <a:ext cx="5"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1" name="Picture 8979">
                <a:extLst>
                  <a:ext uri="{FF2B5EF4-FFF2-40B4-BE49-F238E27FC236}">
                    <a16:creationId xmlns:a16="http://schemas.microsoft.com/office/drawing/2014/main" id="{BDA1F97D-6ACD-4B6F-BF11-39FF0D5BE9CB}"/>
                  </a:ext>
                </a:extLst>
              </p:cNvPr>
              <p:cNvPicPr>
                <a:picLocks noChangeAspect="1" noChangeArrowheads="1"/>
              </p:cNvPicPr>
              <p:nvPr/>
            </p:nvPicPr>
            <p:blipFill>
              <a:blip r:embed="rId291">
                <a:extLst>
                  <a:ext uri="{28A0092B-C50C-407E-A947-70E740481C1C}">
                    <a14:useLocalDpi xmlns:a14="http://schemas.microsoft.com/office/drawing/2010/main" val="0"/>
                  </a:ext>
                </a:extLst>
              </a:blip>
              <a:srcRect/>
              <a:stretch>
                <a:fillRect/>
              </a:stretch>
            </p:blipFill>
            <p:spPr bwMode="auto">
              <a:xfrm>
                <a:off x="7589" y="2626"/>
                <a:ext cx="15" cy="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2" name="Picture 8980">
                <a:extLst>
                  <a:ext uri="{FF2B5EF4-FFF2-40B4-BE49-F238E27FC236}">
                    <a16:creationId xmlns:a16="http://schemas.microsoft.com/office/drawing/2014/main" id="{A129AD56-E4B9-4F79-993D-F8B185845F4B}"/>
                  </a:ext>
                </a:extLst>
              </p:cNvPr>
              <p:cNvPicPr>
                <a:picLocks noChangeAspect="1" noChangeArrowheads="1"/>
              </p:cNvPicPr>
              <p:nvPr/>
            </p:nvPicPr>
            <p:blipFill>
              <a:blip r:embed="rId292">
                <a:extLst>
                  <a:ext uri="{28A0092B-C50C-407E-A947-70E740481C1C}">
                    <a14:useLocalDpi xmlns:a14="http://schemas.microsoft.com/office/drawing/2010/main" val="0"/>
                  </a:ext>
                </a:extLst>
              </a:blip>
              <a:srcRect/>
              <a:stretch>
                <a:fillRect/>
              </a:stretch>
            </p:blipFill>
            <p:spPr bwMode="auto">
              <a:xfrm>
                <a:off x="7571" y="2700"/>
                <a:ext cx="3"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3" name="Picture 8981">
                <a:extLst>
                  <a:ext uri="{FF2B5EF4-FFF2-40B4-BE49-F238E27FC236}">
                    <a16:creationId xmlns:a16="http://schemas.microsoft.com/office/drawing/2014/main" id="{7ADEB70B-D195-489C-BE1A-4F15ABDB3076}"/>
                  </a:ext>
                </a:extLst>
              </p:cNvPr>
              <p:cNvPicPr>
                <a:picLocks noChangeAspect="1" noChangeArrowheads="1"/>
              </p:cNvPicPr>
              <p:nvPr/>
            </p:nvPicPr>
            <p:blipFill>
              <a:blip r:embed="rId293">
                <a:extLst>
                  <a:ext uri="{28A0092B-C50C-407E-A947-70E740481C1C}">
                    <a14:useLocalDpi xmlns:a14="http://schemas.microsoft.com/office/drawing/2010/main" val="0"/>
                  </a:ext>
                </a:extLst>
              </a:blip>
              <a:srcRect/>
              <a:stretch>
                <a:fillRect/>
              </a:stretch>
            </p:blipFill>
            <p:spPr bwMode="auto">
              <a:xfrm>
                <a:off x="7571" y="2706"/>
                <a:ext cx="3"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4" name="Picture 8982">
                <a:extLst>
                  <a:ext uri="{FF2B5EF4-FFF2-40B4-BE49-F238E27FC236}">
                    <a16:creationId xmlns:a16="http://schemas.microsoft.com/office/drawing/2014/main" id="{88CF849A-FCAF-4F70-B80C-E4B95D40D1ED}"/>
                  </a:ext>
                </a:extLst>
              </p:cNvPr>
              <p:cNvPicPr>
                <a:picLocks noChangeAspect="1" noChangeArrowheads="1"/>
              </p:cNvPicPr>
              <p:nvPr/>
            </p:nvPicPr>
            <p:blipFill>
              <a:blip r:embed="rId294">
                <a:extLst>
                  <a:ext uri="{28A0092B-C50C-407E-A947-70E740481C1C}">
                    <a14:useLocalDpi xmlns:a14="http://schemas.microsoft.com/office/drawing/2010/main" val="0"/>
                  </a:ext>
                </a:extLst>
              </a:blip>
              <a:srcRect/>
              <a:stretch>
                <a:fillRect/>
              </a:stretch>
            </p:blipFill>
            <p:spPr bwMode="auto">
              <a:xfrm>
                <a:off x="7571" y="2683"/>
                <a:ext cx="6"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5" name="Picture 8983">
                <a:extLst>
                  <a:ext uri="{FF2B5EF4-FFF2-40B4-BE49-F238E27FC236}">
                    <a16:creationId xmlns:a16="http://schemas.microsoft.com/office/drawing/2014/main" id="{110B29D4-4EA6-4725-B027-7EDC3B25E9F3}"/>
                  </a:ext>
                </a:extLst>
              </p:cNvPr>
              <p:cNvPicPr>
                <a:picLocks noChangeAspect="1" noChangeArrowheads="1"/>
              </p:cNvPicPr>
              <p:nvPr/>
            </p:nvPicPr>
            <p:blipFill>
              <a:blip r:embed="rId295">
                <a:extLst>
                  <a:ext uri="{28A0092B-C50C-407E-A947-70E740481C1C}">
                    <a14:useLocalDpi xmlns:a14="http://schemas.microsoft.com/office/drawing/2010/main" val="0"/>
                  </a:ext>
                </a:extLst>
              </a:blip>
              <a:srcRect/>
              <a:stretch>
                <a:fillRect/>
              </a:stretch>
            </p:blipFill>
            <p:spPr bwMode="auto">
              <a:xfrm>
                <a:off x="7575" y="2638"/>
                <a:ext cx="17"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6" name="Picture 8984">
                <a:extLst>
                  <a:ext uri="{FF2B5EF4-FFF2-40B4-BE49-F238E27FC236}">
                    <a16:creationId xmlns:a16="http://schemas.microsoft.com/office/drawing/2014/main" id="{036D8E9B-7005-4F3C-8321-78C50D9D5CA6}"/>
                  </a:ext>
                </a:extLst>
              </p:cNvPr>
              <p:cNvPicPr>
                <a:picLocks noChangeAspect="1" noChangeArrowheads="1"/>
              </p:cNvPicPr>
              <p:nvPr/>
            </p:nvPicPr>
            <p:blipFill>
              <a:blip r:embed="rId296">
                <a:extLst>
                  <a:ext uri="{28A0092B-C50C-407E-A947-70E740481C1C}">
                    <a14:useLocalDpi xmlns:a14="http://schemas.microsoft.com/office/drawing/2010/main" val="0"/>
                  </a:ext>
                </a:extLst>
              </a:blip>
              <a:srcRect/>
              <a:stretch>
                <a:fillRect/>
              </a:stretch>
            </p:blipFill>
            <p:spPr bwMode="auto">
              <a:xfrm>
                <a:off x="7574" y="2633"/>
                <a:ext cx="24" cy="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7" name="Picture 8985">
                <a:extLst>
                  <a:ext uri="{FF2B5EF4-FFF2-40B4-BE49-F238E27FC236}">
                    <a16:creationId xmlns:a16="http://schemas.microsoft.com/office/drawing/2014/main" id="{83B672A3-5608-470F-A6A8-E2DE24C5CB36}"/>
                  </a:ext>
                </a:extLst>
              </p:cNvPr>
              <p:cNvPicPr>
                <a:picLocks noChangeAspect="1" noChangeArrowheads="1"/>
              </p:cNvPicPr>
              <p:nvPr/>
            </p:nvPicPr>
            <p:blipFill>
              <a:blip r:embed="rId297">
                <a:extLst>
                  <a:ext uri="{28A0092B-C50C-407E-A947-70E740481C1C}">
                    <a14:useLocalDpi xmlns:a14="http://schemas.microsoft.com/office/drawing/2010/main" val="0"/>
                  </a:ext>
                </a:extLst>
              </a:blip>
              <a:srcRect/>
              <a:stretch>
                <a:fillRect/>
              </a:stretch>
            </p:blipFill>
            <p:spPr bwMode="auto">
              <a:xfrm>
                <a:off x="7571" y="2673"/>
                <a:ext cx="5" cy="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8" name="Picture 8986">
                <a:extLst>
                  <a:ext uri="{FF2B5EF4-FFF2-40B4-BE49-F238E27FC236}">
                    <a16:creationId xmlns:a16="http://schemas.microsoft.com/office/drawing/2014/main" id="{B6027F9F-1483-45DB-99D0-906F57F41F39}"/>
                  </a:ext>
                </a:extLst>
              </p:cNvPr>
              <p:cNvPicPr>
                <a:picLocks noChangeAspect="1" noChangeArrowheads="1"/>
              </p:cNvPicPr>
              <p:nvPr/>
            </p:nvPicPr>
            <p:blipFill>
              <a:blip r:embed="rId298">
                <a:extLst>
                  <a:ext uri="{28A0092B-C50C-407E-A947-70E740481C1C}">
                    <a14:useLocalDpi xmlns:a14="http://schemas.microsoft.com/office/drawing/2010/main" val="0"/>
                  </a:ext>
                </a:extLst>
              </a:blip>
              <a:srcRect/>
              <a:stretch>
                <a:fillRect/>
              </a:stretch>
            </p:blipFill>
            <p:spPr bwMode="auto">
              <a:xfrm>
                <a:off x="7571" y="2676"/>
                <a:ext cx="5" cy="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9" name="Picture 8987">
                <a:extLst>
                  <a:ext uri="{FF2B5EF4-FFF2-40B4-BE49-F238E27FC236}">
                    <a16:creationId xmlns:a16="http://schemas.microsoft.com/office/drawing/2014/main" id="{8EF16F97-E843-4613-B331-486FE13CE22B}"/>
                  </a:ext>
                </a:extLst>
              </p:cNvPr>
              <p:cNvPicPr>
                <a:picLocks noChangeAspect="1" noChangeArrowheads="1"/>
              </p:cNvPicPr>
              <p:nvPr/>
            </p:nvPicPr>
            <p:blipFill>
              <a:blip r:embed="rId299">
                <a:extLst>
                  <a:ext uri="{28A0092B-C50C-407E-A947-70E740481C1C}">
                    <a14:useLocalDpi xmlns:a14="http://schemas.microsoft.com/office/drawing/2010/main" val="0"/>
                  </a:ext>
                </a:extLst>
              </a:blip>
              <a:srcRect/>
              <a:stretch>
                <a:fillRect/>
              </a:stretch>
            </p:blipFill>
            <p:spPr bwMode="auto">
              <a:xfrm>
                <a:off x="7571" y="2678"/>
                <a:ext cx="5"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0" name="Picture 8988">
                <a:extLst>
                  <a:ext uri="{FF2B5EF4-FFF2-40B4-BE49-F238E27FC236}">
                    <a16:creationId xmlns:a16="http://schemas.microsoft.com/office/drawing/2014/main" id="{0D43CA7C-CD9B-4E9B-ABEB-8F32CF9CDEE9}"/>
                  </a:ext>
                </a:extLst>
              </p:cNvPr>
              <p:cNvPicPr>
                <a:picLocks noChangeAspect="1" noChangeArrowheads="1"/>
              </p:cNvPicPr>
              <p:nvPr/>
            </p:nvPicPr>
            <p:blipFill>
              <a:blip r:embed="rId300">
                <a:extLst>
                  <a:ext uri="{28A0092B-C50C-407E-A947-70E740481C1C}">
                    <a14:useLocalDpi xmlns:a14="http://schemas.microsoft.com/office/drawing/2010/main" val="0"/>
                  </a:ext>
                </a:extLst>
              </a:blip>
              <a:srcRect/>
              <a:stretch>
                <a:fillRect/>
              </a:stretch>
            </p:blipFill>
            <p:spPr bwMode="auto">
              <a:xfrm>
                <a:off x="7592" y="2629"/>
                <a:ext cx="9"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1" name="Picture 8989">
                <a:extLst>
                  <a:ext uri="{FF2B5EF4-FFF2-40B4-BE49-F238E27FC236}">
                    <a16:creationId xmlns:a16="http://schemas.microsoft.com/office/drawing/2014/main" id="{1562D0D5-6DC4-47D2-B543-516D743F4D26}"/>
                  </a:ext>
                </a:extLst>
              </p:cNvPr>
              <p:cNvPicPr>
                <a:picLocks noChangeAspect="1" noChangeArrowheads="1"/>
              </p:cNvPicPr>
              <p:nvPr/>
            </p:nvPicPr>
            <p:blipFill>
              <a:blip r:embed="rId301">
                <a:extLst>
                  <a:ext uri="{28A0092B-C50C-407E-A947-70E740481C1C}">
                    <a14:useLocalDpi xmlns:a14="http://schemas.microsoft.com/office/drawing/2010/main" val="0"/>
                  </a:ext>
                </a:extLst>
              </a:blip>
              <a:srcRect/>
              <a:stretch>
                <a:fillRect/>
              </a:stretch>
            </p:blipFill>
            <p:spPr bwMode="auto">
              <a:xfrm>
                <a:off x="7572" y="2661"/>
                <a:ext cx="7"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2" name="Picture 8990">
                <a:extLst>
                  <a:ext uri="{FF2B5EF4-FFF2-40B4-BE49-F238E27FC236}">
                    <a16:creationId xmlns:a16="http://schemas.microsoft.com/office/drawing/2014/main" id="{D7FFD4E8-DFA7-4103-98DB-B60695734477}"/>
                  </a:ext>
                </a:extLst>
              </p:cNvPr>
              <p:cNvPicPr>
                <a:picLocks noChangeAspect="1" noChangeArrowheads="1"/>
              </p:cNvPicPr>
              <p:nvPr/>
            </p:nvPicPr>
            <p:blipFill>
              <a:blip r:embed="rId302">
                <a:extLst>
                  <a:ext uri="{28A0092B-C50C-407E-A947-70E740481C1C}">
                    <a14:useLocalDpi xmlns:a14="http://schemas.microsoft.com/office/drawing/2010/main" val="0"/>
                  </a:ext>
                </a:extLst>
              </a:blip>
              <a:srcRect/>
              <a:stretch>
                <a:fillRect/>
              </a:stretch>
            </p:blipFill>
            <p:spPr bwMode="auto">
              <a:xfrm>
                <a:off x="7572" y="2664"/>
                <a:ext cx="7"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3" name="Picture 8991">
                <a:extLst>
                  <a:ext uri="{FF2B5EF4-FFF2-40B4-BE49-F238E27FC236}">
                    <a16:creationId xmlns:a16="http://schemas.microsoft.com/office/drawing/2014/main" id="{E160263C-2FA2-4A5A-9504-3C29863ADD13}"/>
                  </a:ext>
                </a:extLst>
              </p:cNvPr>
              <p:cNvPicPr>
                <a:picLocks noChangeAspect="1" noChangeArrowheads="1"/>
              </p:cNvPicPr>
              <p:nvPr/>
            </p:nvPicPr>
            <p:blipFill>
              <a:blip r:embed="rId303">
                <a:extLst>
                  <a:ext uri="{28A0092B-C50C-407E-A947-70E740481C1C}">
                    <a14:useLocalDpi xmlns:a14="http://schemas.microsoft.com/office/drawing/2010/main" val="0"/>
                  </a:ext>
                </a:extLst>
              </a:blip>
              <a:srcRect/>
              <a:stretch>
                <a:fillRect/>
              </a:stretch>
            </p:blipFill>
            <p:spPr bwMode="auto">
              <a:xfrm>
                <a:off x="7544" y="2624"/>
                <a:ext cx="3"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4" name="Picture 8992">
                <a:extLst>
                  <a:ext uri="{FF2B5EF4-FFF2-40B4-BE49-F238E27FC236}">
                    <a16:creationId xmlns:a16="http://schemas.microsoft.com/office/drawing/2014/main" id="{F85D25D0-62D2-402A-9320-71A55975E7EB}"/>
                  </a:ext>
                </a:extLst>
              </p:cNvPr>
              <p:cNvPicPr>
                <a:picLocks noChangeAspect="1" noChangeArrowheads="1"/>
              </p:cNvPicPr>
              <p:nvPr/>
            </p:nvPicPr>
            <p:blipFill>
              <a:blip r:embed="rId304">
                <a:extLst>
                  <a:ext uri="{28A0092B-C50C-407E-A947-70E740481C1C}">
                    <a14:useLocalDpi xmlns:a14="http://schemas.microsoft.com/office/drawing/2010/main" val="0"/>
                  </a:ext>
                </a:extLst>
              </a:blip>
              <a:srcRect/>
              <a:stretch>
                <a:fillRect/>
              </a:stretch>
            </p:blipFill>
            <p:spPr bwMode="auto">
              <a:xfrm>
                <a:off x="7556" y="2655"/>
                <a:ext cx="10" cy="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5" name="Picture 8993">
                <a:extLst>
                  <a:ext uri="{FF2B5EF4-FFF2-40B4-BE49-F238E27FC236}">
                    <a16:creationId xmlns:a16="http://schemas.microsoft.com/office/drawing/2014/main" id="{01BBE225-14AB-47D5-BA87-1CDDFEFE8CDA}"/>
                  </a:ext>
                </a:extLst>
              </p:cNvPr>
              <p:cNvPicPr>
                <a:picLocks noChangeAspect="1" noChangeArrowheads="1"/>
              </p:cNvPicPr>
              <p:nvPr/>
            </p:nvPicPr>
            <p:blipFill>
              <a:blip r:embed="rId305">
                <a:extLst>
                  <a:ext uri="{28A0092B-C50C-407E-A947-70E740481C1C}">
                    <a14:useLocalDpi xmlns:a14="http://schemas.microsoft.com/office/drawing/2010/main" val="0"/>
                  </a:ext>
                </a:extLst>
              </a:blip>
              <a:srcRect/>
              <a:stretch>
                <a:fillRect/>
              </a:stretch>
            </p:blipFill>
            <p:spPr bwMode="auto">
              <a:xfrm>
                <a:off x="7555" y="2649"/>
                <a:ext cx="10"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6" name="Picture 8994">
                <a:extLst>
                  <a:ext uri="{FF2B5EF4-FFF2-40B4-BE49-F238E27FC236}">
                    <a16:creationId xmlns:a16="http://schemas.microsoft.com/office/drawing/2014/main" id="{E0B35186-0EDA-4754-9F46-367ECAAEACE4}"/>
                  </a:ext>
                </a:extLst>
              </p:cNvPr>
              <p:cNvPicPr>
                <a:picLocks noChangeAspect="1" noChangeArrowheads="1"/>
              </p:cNvPicPr>
              <p:nvPr/>
            </p:nvPicPr>
            <p:blipFill>
              <a:blip r:embed="rId306">
                <a:extLst>
                  <a:ext uri="{28A0092B-C50C-407E-A947-70E740481C1C}">
                    <a14:useLocalDpi xmlns:a14="http://schemas.microsoft.com/office/drawing/2010/main" val="0"/>
                  </a:ext>
                </a:extLst>
              </a:blip>
              <a:srcRect/>
              <a:stretch>
                <a:fillRect/>
              </a:stretch>
            </p:blipFill>
            <p:spPr bwMode="auto">
              <a:xfrm>
                <a:off x="7544" y="2619"/>
                <a:ext cx="3"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7" name="Picture 8995">
                <a:extLst>
                  <a:ext uri="{FF2B5EF4-FFF2-40B4-BE49-F238E27FC236}">
                    <a16:creationId xmlns:a16="http://schemas.microsoft.com/office/drawing/2014/main" id="{5C241EA2-0DC9-45E2-889B-E2422FD73E51}"/>
                  </a:ext>
                </a:extLst>
              </p:cNvPr>
              <p:cNvPicPr>
                <a:picLocks noChangeAspect="1" noChangeArrowheads="1"/>
              </p:cNvPicPr>
              <p:nvPr/>
            </p:nvPicPr>
            <p:blipFill>
              <a:blip r:embed="rId307">
                <a:extLst>
                  <a:ext uri="{28A0092B-C50C-407E-A947-70E740481C1C}">
                    <a14:useLocalDpi xmlns:a14="http://schemas.microsoft.com/office/drawing/2010/main" val="0"/>
                  </a:ext>
                </a:extLst>
              </a:blip>
              <a:srcRect/>
              <a:stretch>
                <a:fillRect/>
              </a:stretch>
            </p:blipFill>
            <p:spPr bwMode="auto">
              <a:xfrm>
                <a:off x="7561" y="2652"/>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8" name="Picture 8996">
                <a:extLst>
                  <a:ext uri="{FF2B5EF4-FFF2-40B4-BE49-F238E27FC236}">
                    <a16:creationId xmlns:a16="http://schemas.microsoft.com/office/drawing/2014/main" id="{F3E45289-A566-435E-82EA-F5B701476909}"/>
                  </a:ext>
                </a:extLst>
              </p:cNvPr>
              <p:cNvPicPr>
                <a:picLocks noChangeAspect="1" noChangeArrowheads="1"/>
              </p:cNvPicPr>
              <p:nvPr/>
            </p:nvPicPr>
            <p:blipFill>
              <a:blip r:embed="rId308">
                <a:extLst>
                  <a:ext uri="{28A0092B-C50C-407E-A947-70E740481C1C}">
                    <a14:useLocalDpi xmlns:a14="http://schemas.microsoft.com/office/drawing/2010/main" val="0"/>
                  </a:ext>
                </a:extLst>
              </a:blip>
              <a:srcRect/>
              <a:stretch>
                <a:fillRect/>
              </a:stretch>
            </p:blipFill>
            <p:spPr bwMode="auto">
              <a:xfrm>
                <a:off x="7544" y="2620"/>
                <a:ext cx="22"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9" name="Picture 8997">
                <a:extLst>
                  <a:ext uri="{FF2B5EF4-FFF2-40B4-BE49-F238E27FC236}">
                    <a16:creationId xmlns:a16="http://schemas.microsoft.com/office/drawing/2014/main" id="{F8B6C887-0D56-4DDF-AACB-6DF452863AD5}"/>
                  </a:ext>
                </a:extLst>
              </p:cNvPr>
              <p:cNvPicPr>
                <a:picLocks noChangeAspect="1" noChangeArrowheads="1"/>
              </p:cNvPicPr>
              <p:nvPr/>
            </p:nvPicPr>
            <p:blipFill>
              <a:blip r:embed="rId309">
                <a:extLst>
                  <a:ext uri="{28A0092B-C50C-407E-A947-70E740481C1C}">
                    <a14:useLocalDpi xmlns:a14="http://schemas.microsoft.com/office/drawing/2010/main" val="0"/>
                  </a:ext>
                </a:extLst>
              </a:blip>
              <a:srcRect/>
              <a:stretch>
                <a:fillRect/>
              </a:stretch>
            </p:blipFill>
            <p:spPr bwMode="auto">
              <a:xfrm>
                <a:off x="7496" y="2369"/>
                <a:ext cx="137"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0" name="Picture 8998">
                <a:extLst>
                  <a:ext uri="{FF2B5EF4-FFF2-40B4-BE49-F238E27FC236}">
                    <a16:creationId xmlns:a16="http://schemas.microsoft.com/office/drawing/2014/main" id="{81121671-5A4A-4763-88C2-EBADA4FC6CA1}"/>
                  </a:ext>
                </a:extLst>
              </p:cNvPr>
              <p:cNvPicPr>
                <a:picLocks noChangeAspect="1" noChangeArrowheads="1"/>
              </p:cNvPicPr>
              <p:nvPr/>
            </p:nvPicPr>
            <p:blipFill>
              <a:blip r:embed="rId310">
                <a:extLst>
                  <a:ext uri="{28A0092B-C50C-407E-A947-70E740481C1C}">
                    <a14:useLocalDpi xmlns:a14="http://schemas.microsoft.com/office/drawing/2010/main" val="0"/>
                  </a:ext>
                </a:extLst>
              </a:blip>
              <a:srcRect/>
              <a:stretch>
                <a:fillRect/>
              </a:stretch>
            </p:blipFill>
            <p:spPr bwMode="auto">
              <a:xfrm>
                <a:off x="7516" y="2497"/>
                <a:ext cx="5"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1" name="Picture 8999">
                <a:extLst>
                  <a:ext uri="{FF2B5EF4-FFF2-40B4-BE49-F238E27FC236}">
                    <a16:creationId xmlns:a16="http://schemas.microsoft.com/office/drawing/2014/main" id="{64B394DE-26B6-4DC6-A450-0CFC7E47B13F}"/>
                  </a:ext>
                </a:extLst>
              </p:cNvPr>
              <p:cNvPicPr>
                <a:picLocks noChangeAspect="1" noChangeArrowheads="1"/>
              </p:cNvPicPr>
              <p:nvPr/>
            </p:nvPicPr>
            <p:blipFill>
              <a:blip r:embed="rId311">
                <a:extLst>
                  <a:ext uri="{28A0092B-C50C-407E-A947-70E740481C1C}">
                    <a14:useLocalDpi xmlns:a14="http://schemas.microsoft.com/office/drawing/2010/main" val="0"/>
                  </a:ext>
                </a:extLst>
              </a:blip>
              <a:srcRect/>
              <a:stretch>
                <a:fillRect/>
              </a:stretch>
            </p:blipFill>
            <p:spPr bwMode="auto">
              <a:xfrm>
                <a:off x="7499" y="2477"/>
                <a:ext cx="119" cy="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2" name="Picture 9000">
                <a:extLst>
                  <a:ext uri="{FF2B5EF4-FFF2-40B4-BE49-F238E27FC236}">
                    <a16:creationId xmlns:a16="http://schemas.microsoft.com/office/drawing/2014/main" id="{97695236-74E4-495C-8D7D-2404B62FD3C1}"/>
                  </a:ext>
                </a:extLst>
              </p:cNvPr>
              <p:cNvPicPr>
                <a:picLocks noChangeAspect="1" noChangeArrowheads="1"/>
              </p:cNvPicPr>
              <p:nvPr/>
            </p:nvPicPr>
            <p:blipFill>
              <a:blip r:embed="rId312">
                <a:extLst>
                  <a:ext uri="{28A0092B-C50C-407E-A947-70E740481C1C}">
                    <a14:useLocalDpi xmlns:a14="http://schemas.microsoft.com/office/drawing/2010/main" val="0"/>
                  </a:ext>
                </a:extLst>
              </a:blip>
              <a:srcRect/>
              <a:stretch>
                <a:fillRect/>
              </a:stretch>
            </p:blipFill>
            <p:spPr bwMode="auto">
              <a:xfrm>
                <a:off x="7517" y="2480"/>
                <a:ext cx="18"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3" name="Picture 9001">
                <a:extLst>
                  <a:ext uri="{FF2B5EF4-FFF2-40B4-BE49-F238E27FC236}">
                    <a16:creationId xmlns:a16="http://schemas.microsoft.com/office/drawing/2014/main" id="{EA771EC3-8D92-4461-AFF9-730B80E9963A}"/>
                  </a:ext>
                </a:extLst>
              </p:cNvPr>
              <p:cNvPicPr>
                <a:picLocks noChangeAspect="1" noChangeArrowheads="1"/>
              </p:cNvPicPr>
              <p:nvPr/>
            </p:nvPicPr>
            <p:blipFill>
              <a:blip r:embed="rId313">
                <a:extLst>
                  <a:ext uri="{28A0092B-C50C-407E-A947-70E740481C1C}">
                    <a14:useLocalDpi xmlns:a14="http://schemas.microsoft.com/office/drawing/2010/main" val="0"/>
                  </a:ext>
                </a:extLst>
              </a:blip>
              <a:srcRect/>
              <a:stretch>
                <a:fillRect/>
              </a:stretch>
            </p:blipFill>
            <p:spPr bwMode="auto">
              <a:xfrm>
                <a:off x="7500" y="2507"/>
                <a:ext cx="23" cy="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4" name="Picture 9002">
                <a:extLst>
                  <a:ext uri="{FF2B5EF4-FFF2-40B4-BE49-F238E27FC236}">
                    <a16:creationId xmlns:a16="http://schemas.microsoft.com/office/drawing/2014/main" id="{F699FFE5-1E3D-4268-8CAB-CB22B52D75CA}"/>
                  </a:ext>
                </a:extLst>
              </p:cNvPr>
              <p:cNvPicPr>
                <a:picLocks noChangeAspect="1" noChangeArrowheads="1"/>
              </p:cNvPicPr>
              <p:nvPr/>
            </p:nvPicPr>
            <p:blipFill>
              <a:blip r:embed="rId314">
                <a:extLst>
                  <a:ext uri="{28A0092B-C50C-407E-A947-70E740481C1C}">
                    <a14:useLocalDpi xmlns:a14="http://schemas.microsoft.com/office/drawing/2010/main" val="0"/>
                  </a:ext>
                </a:extLst>
              </a:blip>
              <a:srcRect/>
              <a:stretch>
                <a:fillRect/>
              </a:stretch>
            </p:blipFill>
            <p:spPr bwMode="auto">
              <a:xfrm>
                <a:off x="7528" y="2503"/>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5" name="Picture 9003">
                <a:extLst>
                  <a:ext uri="{FF2B5EF4-FFF2-40B4-BE49-F238E27FC236}">
                    <a16:creationId xmlns:a16="http://schemas.microsoft.com/office/drawing/2014/main" id="{7DC11D06-6DCF-4AE4-AE85-A6E88C77B214}"/>
                  </a:ext>
                </a:extLst>
              </p:cNvPr>
              <p:cNvPicPr>
                <a:picLocks noChangeAspect="1" noChangeArrowheads="1"/>
              </p:cNvPicPr>
              <p:nvPr/>
            </p:nvPicPr>
            <p:blipFill>
              <a:blip r:embed="rId315">
                <a:extLst>
                  <a:ext uri="{28A0092B-C50C-407E-A947-70E740481C1C}">
                    <a14:useLocalDpi xmlns:a14="http://schemas.microsoft.com/office/drawing/2010/main" val="0"/>
                  </a:ext>
                </a:extLst>
              </a:blip>
              <a:srcRect/>
              <a:stretch>
                <a:fillRect/>
              </a:stretch>
            </p:blipFill>
            <p:spPr bwMode="auto">
              <a:xfrm>
                <a:off x="7519" y="2478"/>
                <a:ext cx="1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 name="Picture 9004">
                <a:extLst>
                  <a:ext uri="{FF2B5EF4-FFF2-40B4-BE49-F238E27FC236}">
                    <a16:creationId xmlns:a16="http://schemas.microsoft.com/office/drawing/2014/main" id="{E59CD7EA-CABF-4AAA-86DC-45C7F0C07FDB}"/>
                  </a:ext>
                </a:extLst>
              </p:cNvPr>
              <p:cNvPicPr>
                <a:picLocks noChangeAspect="1" noChangeArrowheads="1"/>
              </p:cNvPicPr>
              <p:nvPr/>
            </p:nvPicPr>
            <p:blipFill>
              <a:blip r:embed="rId316">
                <a:extLst>
                  <a:ext uri="{28A0092B-C50C-407E-A947-70E740481C1C}">
                    <a14:useLocalDpi xmlns:a14="http://schemas.microsoft.com/office/drawing/2010/main" val="0"/>
                  </a:ext>
                </a:extLst>
              </a:blip>
              <a:srcRect/>
              <a:stretch>
                <a:fillRect/>
              </a:stretch>
            </p:blipFill>
            <p:spPr bwMode="auto">
              <a:xfrm>
                <a:off x="7522" y="2516"/>
                <a:ext cx="5"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7" name="Picture 9005">
                <a:extLst>
                  <a:ext uri="{FF2B5EF4-FFF2-40B4-BE49-F238E27FC236}">
                    <a16:creationId xmlns:a16="http://schemas.microsoft.com/office/drawing/2014/main" id="{5A792970-7F7D-4811-A77E-04F9BFB3E97C}"/>
                  </a:ext>
                </a:extLst>
              </p:cNvPr>
              <p:cNvPicPr>
                <a:picLocks noChangeAspect="1" noChangeArrowheads="1"/>
              </p:cNvPicPr>
              <p:nvPr/>
            </p:nvPicPr>
            <p:blipFill>
              <a:blip r:embed="rId317">
                <a:extLst>
                  <a:ext uri="{28A0092B-C50C-407E-A947-70E740481C1C}">
                    <a14:useLocalDpi xmlns:a14="http://schemas.microsoft.com/office/drawing/2010/main" val="0"/>
                  </a:ext>
                </a:extLst>
              </a:blip>
              <a:srcRect/>
              <a:stretch>
                <a:fillRect/>
              </a:stretch>
            </p:blipFill>
            <p:spPr bwMode="auto">
              <a:xfrm>
                <a:off x="7516" y="2478"/>
                <a:ext cx="19" cy="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8" name="Picture 9006">
                <a:extLst>
                  <a:ext uri="{FF2B5EF4-FFF2-40B4-BE49-F238E27FC236}">
                    <a16:creationId xmlns:a16="http://schemas.microsoft.com/office/drawing/2014/main" id="{E24551F0-C1E4-43A4-8148-9E4067D7462B}"/>
                  </a:ext>
                </a:extLst>
              </p:cNvPr>
              <p:cNvPicPr>
                <a:picLocks noChangeAspect="1" noChangeArrowheads="1"/>
              </p:cNvPicPr>
              <p:nvPr/>
            </p:nvPicPr>
            <p:blipFill>
              <a:blip r:embed="rId318">
                <a:extLst>
                  <a:ext uri="{28A0092B-C50C-407E-A947-70E740481C1C}">
                    <a14:useLocalDpi xmlns:a14="http://schemas.microsoft.com/office/drawing/2010/main" val="0"/>
                  </a:ext>
                </a:extLst>
              </a:blip>
              <a:srcRect/>
              <a:stretch>
                <a:fillRect/>
              </a:stretch>
            </p:blipFill>
            <p:spPr bwMode="auto">
              <a:xfrm>
                <a:off x="7513" y="2505"/>
                <a:ext cx="16"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9" name="Picture 9007">
                <a:extLst>
                  <a:ext uri="{FF2B5EF4-FFF2-40B4-BE49-F238E27FC236}">
                    <a16:creationId xmlns:a16="http://schemas.microsoft.com/office/drawing/2014/main" id="{9F0A3C99-6A7F-467B-A35F-F26A1A956FF4}"/>
                  </a:ext>
                </a:extLst>
              </p:cNvPr>
              <p:cNvPicPr>
                <a:picLocks noChangeAspect="1" noChangeArrowheads="1"/>
              </p:cNvPicPr>
              <p:nvPr/>
            </p:nvPicPr>
            <p:blipFill>
              <a:blip r:embed="rId319">
                <a:extLst>
                  <a:ext uri="{28A0092B-C50C-407E-A947-70E740481C1C}">
                    <a14:useLocalDpi xmlns:a14="http://schemas.microsoft.com/office/drawing/2010/main" val="0"/>
                  </a:ext>
                </a:extLst>
              </a:blip>
              <a:srcRect/>
              <a:stretch>
                <a:fillRect/>
              </a:stretch>
            </p:blipFill>
            <p:spPr bwMode="auto">
              <a:xfrm>
                <a:off x="7519" y="2517"/>
                <a:ext cx="7"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0" name="Picture 9008">
                <a:extLst>
                  <a:ext uri="{FF2B5EF4-FFF2-40B4-BE49-F238E27FC236}">
                    <a16:creationId xmlns:a16="http://schemas.microsoft.com/office/drawing/2014/main" id="{BFAA51CA-9896-436C-AD2B-B235ABEAC888}"/>
                  </a:ext>
                </a:extLst>
              </p:cNvPr>
              <p:cNvPicPr>
                <a:picLocks noChangeAspect="1" noChangeArrowheads="1"/>
              </p:cNvPicPr>
              <p:nvPr/>
            </p:nvPicPr>
            <p:blipFill>
              <a:blip r:embed="rId320">
                <a:extLst>
                  <a:ext uri="{28A0092B-C50C-407E-A947-70E740481C1C}">
                    <a14:useLocalDpi xmlns:a14="http://schemas.microsoft.com/office/drawing/2010/main" val="0"/>
                  </a:ext>
                </a:extLst>
              </a:blip>
              <a:srcRect/>
              <a:stretch>
                <a:fillRect/>
              </a:stretch>
            </p:blipFill>
            <p:spPr bwMode="auto">
              <a:xfrm>
                <a:off x="7522" y="2516"/>
                <a:ext cx="5"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1" name="Picture 9009">
                <a:extLst>
                  <a:ext uri="{FF2B5EF4-FFF2-40B4-BE49-F238E27FC236}">
                    <a16:creationId xmlns:a16="http://schemas.microsoft.com/office/drawing/2014/main" id="{A9724ABC-B244-4506-83C0-7C5B419D17D3}"/>
                  </a:ext>
                </a:extLst>
              </p:cNvPr>
              <p:cNvPicPr>
                <a:picLocks noChangeAspect="1" noChangeArrowheads="1"/>
              </p:cNvPicPr>
              <p:nvPr/>
            </p:nvPicPr>
            <p:blipFill>
              <a:blip r:embed="rId321">
                <a:extLst>
                  <a:ext uri="{28A0092B-C50C-407E-A947-70E740481C1C}">
                    <a14:useLocalDpi xmlns:a14="http://schemas.microsoft.com/office/drawing/2010/main" val="0"/>
                  </a:ext>
                </a:extLst>
              </a:blip>
              <a:srcRect/>
              <a:stretch>
                <a:fillRect/>
              </a:stretch>
            </p:blipFill>
            <p:spPr bwMode="auto">
              <a:xfrm>
                <a:off x="7572" y="2477"/>
                <a:ext cx="17"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2" name="Picture 9010">
                <a:extLst>
                  <a:ext uri="{FF2B5EF4-FFF2-40B4-BE49-F238E27FC236}">
                    <a16:creationId xmlns:a16="http://schemas.microsoft.com/office/drawing/2014/main" id="{AA094432-3D35-453A-90DB-EDBF48D8D484}"/>
                  </a:ext>
                </a:extLst>
              </p:cNvPr>
              <p:cNvPicPr>
                <a:picLocks noChangeAspect="1" noChangeArrowheads="1"/>
              </p:cNvPicPr>
              <p:nvPr/>
            </p:nvPicPr>
            <p:blipFill>
              <a:blip r:embed="rId322">
                <a:extLst>
                  <a:ext uri="{28A0092B-C50C-407E-A947-70E740481C1C}">
                    <a14:useLocalDpi xmlns:a14="http://schemas.microsoft.com/office/drawing/2010/main" val="0"/>
                  </a:ext>
                </a:extLst>
              </a:blip>
              <a:srcRect/>
              <a:stretch>
                <a:fillRect/>
              </a:stretch>
            </p:blipFill>
            <p:spPr bwMode="auto">
              <a:xfrm>
                <a:off x="7574" y="2477"/>
                <a:ext cx="15"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3" name="Picture 9011">
                <a:extLst>
                  <a:ext uri="{FF2B5EF4-FFF2-40B4-BE49-F238E27FC236}">
                    <a16:creationId xmlns:a16="http://schemas.microsoft.com/office/drawing/2014/main" id="{416114B3-A1F1-4E1F-8F4C-27FAF4CD0D5E}"/>
                  </a:ext>
                </a:extLst>
              </p:cNvPr>
              <p:cNvPicPr>
                <a:picLocks noChangeAspect="1" noChangeArrowheads="1"/>
              </p:cNvPicPr>
              <p:nvPr/>
            </p:nvPicPr>
            <p:blipFill>
              <a:blip r:embed="rId323">
                <a:extLst>
                  <a:ext uri="{28A0092B-C50C-407E-A947-70E740481C1C}">
                    <a14:useLocalDpi xmlns:a14="http://schemas.microsoft.com/office/drawing/2010/main" val="0"/>
                  </a:ext>
                </a:extLst>
              </a:blip>
              <a:srcRect/>
              <a:stretch>
                <a:fillRect/>
              </a:stretch>
            </p:blipFill>
            <p:spPr bwMode="auto">
              <a:xfrm>
                <a:off x="7532" y="2475"/>
                <a:ext cx="41"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4" name="Picture 9012">
                <a:extLst>
                  <a:ext uri="{FF2B5EF4-FFF2-40B4-BE49-F238E27FC236}">
                    <a16:creationId xmlns:a16="http://schemas.microsoft.com/office/drawing/2014/main" id="{3D49088F-9FD8-45FC-8335-F9E2D7B529D0}"/>
                  </a:ext>
                </a:extLst>
              </p:cNvPr>
              <p:cNvPicPr>
                <a:picLocks noChangeAspect="1" noChangeArrowheads="1"/>
              </p:cNvPicPr>
              <p:nvPr/>
            </p:nvPicPr>
            <p:blipFill>
              <a:blip r:embed="rId324">
                <a:extLst>
                  <a:ext uri="{28A0092B-C50C-407E-A947-70E740481C1C}">
                    <a14:useLocalDpi xmlns:a14="http://schemas.microsoft.com/office/drawing/2010/main" val="0"/>
                  </a:ext>
                </a:extLst>
              </a:blip>
              <a:srcRect/>
              <a:stretch>
                <a:fillRect/>
              </a:stretch>
            </p:blipFill>
            <p:spPr bwMode="auto">
              <a:xfrm>
                <a:off x="7536" y="2510"/>
                <a:ext cx="40"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5" name="Picture 9013">
                <a:extLst>
                  <a:ext uri="{FF2B5EF4-FFF2-40B4-BE49-F238E27FC236}">
                    <a16:creationId xmlns:a16="http://schemas.microsoft.com/office/drawing/2014/main" id="{658CADFB-245C-42C8-9D48-CE24320359C1}"/>
                  </a:ext>
                </a:extLst>
              </p:cNvPr>
              <p:cNvPicPr>
                <a:picLocks noChangeAspect="1" noChangeArrowheads="1"/>
              </p:cNvPicPr>
              <p:nvPr/>
            </p:nvPicPr>
            <p:blipFill>
              <a:blip r:embed="rId325">
                <a:extLst>
                  <a:ext uri="{28A0092B-C50C-407E-A947-70E740481C1C}">
                    <a14:useLocalDpi xmlns:a14="http://schemas.microsoft.com/office/drawing/2010/main" val="0"/>
                  </a:ext>
                </a:extLst>
              </a:blip>
              <a:srcRect/>
              <a:stretch>
                <a:fillRect/>
              </a:stretch>
            </p:blipFill>
            <p:spPr bwMode="auto">
              <a:xfrm>
                <a:off x="7525" y="2504"/>
                <a:ext cx="7"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6" name="Picture 9014">
                <a:extLst>
                  <a:ext uri="{FF2B5EF4-FFF2-40B4-BE49-F238E27FC236}">
                    <a16:creationId xmlns:a16="http://schemas.microsoft.com/office/drawing/2014/main" id="{3A426A5A-135E-4723-A9D4-D409C6F6DB0C}"/>
                  </a:ext>
                </a:extLst>
              </p:cNvPr>
              <p:cNvPicPr>
                <a:picLocks noChangeAspect="1" noChangeArrowheads="1"/>
              </p:cNvPicPr>
              <p:nvPr/>
            </p:nvPicPr>
            <p:blipFill>
              <a:blip r:embed="rId326">
                <a:extLst>
                  <a:ext uri="{28A0092B-C50C-407E-A947-70E740481C1C}">
                    <a14:useLocalDpi xmlns:a14="http://schemas.microsoft.com/office/drawing/2010/main" val="0"/>
                  </a:ext>
                </a:extLst>
              </a:blip>
              <a:srcRect/>
              <a:stretch>
                <a:fillRect/>
              </a:stretch>
            </p:blipFill>
            <p:spPr bwMode="auto">
              <a:xfrm>
                <a:off x="7523" y="2511"/>
                <a:ext cx="6"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7" name="Picture 9015">
                <a:extLst>
                  <a:ext uri="{FF2B5EF4-FFF2-40B4-BE49-F238E27FC236}">
                    <a16:creationId xmlns:a16="http://schemas.microsoft.com/office/drawing/2014/main" id="{36AFF974-EF46-4CC4-925D-51FFDBC2241D}"/>
                  </a:ext>
                </a:extLst>
              </p:cNvPr>
              <p:cNvPicPr>
                <a:picLocks noChangeAspect="1" noChangeArrowheads="1"/>
              </p:cNvPicPr>
              <p:nvPr/>
            </p:nvPicPr>
            <p:blipFill>
              <a:blip r:embed="rId327">
                <a:extLst>
                  <a:ext uri="{28A0092B-C50C-407E-A947-70E740481C1C}">
                    <a14:useLocalDpi xmlns:a14="http://schemas.microsoft.com/office/drawing/2010/main" val="0"/>
                  </a:ext>
                </a:extLst>
              </a:blip>
              <a:srcRect/>
              <a:stretch>
                <a:fillRect/>
              </a:stretch>
            </p:blipFill>
            <p:spPr bwMode="auto">
              <a:xfrm>
                <a:off x="7516" y="2522"/>
                <a:ext cx="7"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8" name="Picture 9016">
                <a:extLst>
                  <a:ext uri="{FF2B5EF4-FFF2-40B4-BE49-F238E27FC236}">
                    <a16:creationId xmlns:a16="http://schemas.microsoft.com/office/drawing/2014/main" id="{0E7D1212-4607-4547-AA69-E559D57F7A5D}"/>
                  </a:ext>
                </a:extLst>
              </p:cNvPr>
              <p:cNvPicPr>
                <a:picLocks noChangeAspect="1" noChangeArrowheads="1"/>
              </p:cNvPicPr>
              <p:nvPr/>
            </p:nvPicPr>
            <p:blipFill>
              <a:blip r:embed="rId328">
                <a:extLst>
                  <a:ext uri="{28A0092B-C50C-407E-A947-70E740481C1C}">
                    <a14:useLocalDpi xmlns:a14="http://schemas.microsoft.com/office/drawing/2010/main" val="0"/>
                  </a:ext>
                </a:extLst>
              </a:blip>
              <a:srcRect/>
              <a:stretch>
                <a:fillRect/>
              </a:stretch>
            </p:blipFill>
            <p:spPr bwMode="auto">
              <a:xfrm>
                <a:off x="7506" y="2530"/>
                <a:ext cx="10" cy="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9" name="Picture 9017">
                <a:extLst>
                  <a:ext uri="{FF2B5EF4-FFF2-40B4-BE49-F238E27FC236}">
                    <a16:creationId xmlns:a16="http://schemas.microsoft.com/office/drawing/2014/main" id="{ABFD84C0-3FB7-4F7D-AE2C-B7C48684B845}"/>
                  </a:ext>
                </a:extLst>
              </p:cNvPr>
              <p:cNvPicPr>
                <a:picLocks noChangeAspect="1" noChangeArrowheads="1"/>
              </p:cNvPicPr>
              <p:nvPr/>
            </p:nvPicPr>
            <p:blipFill>
              <a:blip r:embed="rId329">
                <a:extLst>
                  <a:ext uri="{28A0092B-C50C-407E-A947-70E740481C1C}">
                    <a14:useLocalDpi xmlns:a14="http://schemas.microsoft.com/office/drawing/2010/main" val="0"/>
                  </a:ext>
                </a:extLst>
              </a:blip>
              <a:srcRect/>
              <a:stretch>
                <a:fillRect/>
              </a:stretch>
            </p:blipFill>
            <p:spPr bwMode="auto">
              <a:xfrm>
                <a:off x="7528" y="2505"/>
                <a:ext cx="4"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0" name="Picture 9018">
                <a:extLst>
                  <a:ext uri="{FF2B5EF4-FFF2-40B4-BE49-F238E27FC236}">
                    <a16:creationId xmlns:a16="http://schemas.microsoft.com/office/drawing/2014/main" id="{929CF8D2-77E5-489C-AF18-F5F2CA50BB04}"/>
                  </a:ext>
                </a:extLst>
              </p:cNvPr>
              <p:cNvPicPr>
                <a:picLocks noChangeAspect="1" noChangeArrowheads="1"/>
              </p:cNvPicPr>
              <p:nvPr/>
            </p:nvPicPr>
            <p:blipFill>
              <a:blip r:embed="rId330">
                <a:extLst>
                  <a:ext uri="{28A0092B-C50C-407E-A947-70E740481C1C}">
                    <a14:useLocalDpi xmlns:a14="http://schemas.microsoft.com/office/drawing/2010/main" val="0"/>
                  </a:ext>
                </a:extLst>
              </a:blip>
              <a:srcRect/>
              <a:stretch>
                <a:fillRect/>
              </a:stretch>
            </p:blipFill>
            <p:spPr bwMode="auto">
              <a:xfrm>
                <a:off x="7508" y="2527"/>
                <a:ext cx="9"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1" name="Picture 9019">
                <a:extLst>
                  <a:ext uri="{FF2B5EF4-FFF2-40B4-BE49-F238E27FC236}">
                    <a16:creationId xmlns:a16="http://schemas.microsoft.com/office/drawing/2014/main" id="{7EEACB5E-6CA0-4D3E-A30E-1F65C0EA21C5}"/>
                  </a:ext>
                </a:extLst>
              </p:cNvPr>
              <p:cNvPicPr>
                <a:picLocks noChangeAspect="1" noChangeArrowheads="1"/>
              </p:cNvPicPr>
              <p:nvPr/>
            </p:nvPicPr>
            <p:blipFill>
              <a:blip r:embed="rId331">
                <a:extLst>
                  <a:ext uri="{28A0092B-C50C-407E-A947-70E740481C1C}">
                    <a14:useLocalDpi xmlns:a14="http://schemas.microsoft.com/office/drawing/2010/main" val="0"/>
                  </a:ext>
                </a:extLst>
              </a:blip>
              <a:srcRect/>
              <a:stretch>
                <a:fillRect/>
              </a:stretch>
            </p:blipFill>
            <p:spPr bwMode="auto">
              <a:xfrm>
                <a:off x="7525" y="2504"/>
                <a:ext cx="7"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2" name="Picture 9020">
                <a:extLst>
                  <a:ext uri="{FF2B5EF4-FFF2-40B4-BE49-F238E27FC236}">
                    <a16:creationId xmlns:a16="http://schemas.microsoft.com/office/drawing/2014/main" id="{EE061964-CFAB-42B0-AF88-4BBE0DC35120}"/>
                  </a:ext>
                </a:extLst>
              </p:cNvPr>
              <p:cNvPicPr>
                <a:picLocks noChangeAspect="1" noChangeArrowheads="1"/>
              </p:cNvPicPr>
              <p:nvPr/>
            </p:nvPicPr>
            <p:blipFill>
              <a:blip r:embed="rId332">
                <a:extLst>
                  <a:ext uri="{28A0092B-C50C-407E-A947-70E740481C1C}">
                    <a14:useLocalDpi xmlns:a14="http://schemas.microsoft.com/office/drawing/2010/main" val="0"/>
                  </a:ext>
                </a:extLst>
              </a:blip>
              <a:srcRect/>
              <a:stretch>
                <a:fillRect/>
              </a:stretch>
            </p:blipFill>
            <p:spPr bwMode="auto">
              <a:xfrm>
                <a:off x="7523" y="2511"/>
                <a:ext cx="6"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3" name="Picture 9021">
                <a:extLst>
                  <a:ext uri="{FF2B5EF4-FFF2-40B4-BE49-F238E27FC236}">
                    <a16:creationId xmlns:a16="http://schemas.microsoft.com/office/drawing/2014/main" id="{2BF94093-7ADB-4B4B-85C5-78D7F38E7DD9}"/>
                  </a:ext>
                </a:extLst>
              </p:cNvPr>
              <p:cNvPicPr>
                <a:picLocks noChangeAspect="1" noChangeArrowheads="1"/>
              </p:cNvPicPr>
              <p:nvPr/>
            </p:nvPicPr>
            <p:blipFill>
              <a:blip r:embed="rId333">
                <a:extLst>
                  <a:ext uri="{28A0092B-C50C-407E-A947-70E740481C1C}">
                    <a14:useLocalDpi xmlns:a14="http://schemas.microsoft.com/office/drawing/2010/main" val="0"/>
                  </a:ext>
                </a:extLst>
              </a:blip>
              <a:srcRect/>
              <a:stretch>
                <a:fillRect/>
              </a:stretch>
            </p:blipFill>
            <p:spPr bwMode="auto">
              <a:xfrm>
                <a:off x="7517" y="2522"/>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4" name="Picture 9022">
                <a:extLst>
                  <a:ext uri="{FF2B5EF4-FFF2-40B4-BE49-F238E27FC236}">
                    <a16:creationId xmlns:a16="http://schemas.microsoft.com/office/drawing/2014/main" id="{F77A9E1F-E141-408B-B06D-B71989DC597F}"/>
                  </a:ext>
                </a:extLst>
              </p:cNvPr>
              <p:cNvPicPr>
                <a:picLocks noChangeAspect="1" noChangeArrowheads="1"/>
              </p:cNvPicPr>
              <p:nvPr/>
            </p:nvPicPr>
            <p:blipFill>
              <a:blip r:embed="rId334">
                <a:extLst>
                  <a:ext uri="{28A0092B-C50C-407E-A947-70E740481C1C}">
                    <a14:useLocalDpi xmlns:a14="http://schemas.microsoft.com/office/drawing/2010/main" val="0"/>
                  </a:ext>
                </a:extLst>
              </a:blip>
              <a:srcRect/>
              <a:stretch>
                <a:fillRect/>
              </a:stretch>
            </p:blipFill>
            <p:spPr bwMode="auto">
              <a:xfrm>
                <a:off x="7516" y="2478"/>
                <a:ext cx="19" cy="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5" name="Picture 9023">
                <a:extLst>
                  <a:ext uri="{FF2B5EF4-FFF2-40B4-BE49-F238E27FC236}">
                    <a16:creationId xmlns:a16="http://schemas.microsoft.com/office/drawing/2014/main" id="{B33D0692-295E-4464-9A8A-0AB6773F12FF}"/>
                  </a:ext>
                </a:extLst>
              </p:cNvPr>
              <p:cNvPicPr>
                <a:picLocks noChangeAspect="1" noChangeArrowheads="1"/>
              </p:cNvPicPr>
              <p:nvPr/>
            </p:nvPicPr>
            <p:blipFill>
              <a:blip r:embed="rId335">
                <a:extLst>
                  <a:ext uri="{28A0092B-C50C-407E-A947-70E740481C1C}">
                    <a14:useLocalDpi xmlns:a14="http://schemas.microsoft.com/office/drawing/2010/main" val="0"/>
                  </a:ext>
                </a:extLst>
              </a:blip>
              <a:srcRect/>
              <a:stretch>
                <a:fillRect/>
              </a:stretch>
            </p:blipFill>
            <p:spPr bwMode="auto">
              <a:xfrm>
                <a:off x="7513" y="2507"/>
                <a:ext cx="17" cy="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6" name="Picture 9024">
                <a:extLst>
                  <a:ext uri="{FF2B5EF4-FFF2-40B4-BE49-F238E27FC236}">
                    <a16:creationId xmlns:a16="http://schemas.microsoft.com/office/drawing/2014/main" id="{A8697E59-0430-4407-9958-DAEB152F8BDC}"/>
                  </a:ext>
                </a:extLst>
              </p:cNvPr>
              <p:cNvPicPr>
                <a:picLocks noChangeAspect="1" noChangeArrowheads="1"/>
              </p:cNvPicPr>
              <p:nvPr/>
            </p:nvPicPr>
            <p:blipFill>
              <a:blip r:embed="rId336">
                <a:extLst>
                  <a:ext uri="{28A0092B-C50C-407E-A947-70E740481C1C}">
                    <a14:useLocalDpi xmlns:a14="http://schemas.microsoft.com/office/drawing/2010/main" val="0"/>
                  </a:ext>
                </a:extLst>
              </a:blip>
              <a:srcRect/>
              <a:stretch>
                <a:fillRect/>
              </a:stretch>
            </p:blipFill>
            <p:spPr bwMode="auto">
              <a:xfrm>
                <a:off x="7562" y="2475"/>
                <a:ext cx="52"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7" name="Picture 9025">
                <a:extLst>
                  <a:ext uri="{FF2B5EF4-FFF2-40B4-BE49-F238E27FC236}">
                    <a16:creationId xmlns:a16="http://schemas.microsoft.com/office/drawing/2014/main" id="{A98760BF-E729-46D9-91CC-6A58CD3FFC4A}"/>
                  </a:ext>
                </a:extLst>
              </p:cNvPr>
              <p:cNvPicPr>
                <a:picLocks noChangeAspect="1" noChangeArrowheads="1"/>
              </p:cNvPicPr>
              <p:nvPr/>
            </p:nvPicPr>
            <p:blipFill>
              <a:blip r:embed="rId337">
                <a:extLst>
                  <a:ext uri="{28A0092B-C50C-407E-A947-70E740481C1C}">
                    <a14:useLocalDpi xmlns:a14="http://schemas.microsoft.com/office/drawing/2010/main" val="0"/>
                  </a:ext>
                </a:extLst>
              </a:blip>
              <a:srcRect/>
              <a:stretch>
                <a:fillRect/>
              </a:stretch>
            </p:blipFill>
            <p:spPr bwMode="auto">
              <a:xfrm>
                <a:off x="7571" y="2505"/>
                <a:ext cx="45" cy="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9026">
                <a:extLst>
                  <a:ext uri="{FF2B5EF4-FFF2-40B4-BE49-F238E27FC236}">
                    <a16:creationId xmlns:a16="http://schemas.microsoft.com/office/drawing/2014/main" id="{E66129BB-6886-4AA7-800F-2E1EB1F65E33}"/>
                  </a:ext>
                </a:extLst>
              </p:cNvPr>
              <p:cNvPicPr>
                <a:picLocks noChangeAspect="1" noChangeArrowheads="1"/>
              </p:cNvPicPr>
              <p:nvPr/>
            </p:nvPicPr>
            <p:blipFill>
              <a:blip r:embed="rId338">
                <a:extLst>
                  <a:ext uri="{28A0092B-C50C-407E-A947-70E740481C1C}">
                    <a14:useLocalDpi xmlns:a14="http://schemas.microsoft.com/office/drawing/2010/main" val="0"/>
                  </a:ext>
                </a:extLst>
              </a:blip>
              <a:srcRect/>
              <a:stretch>
                <a:fillRect/>
              </a:stretch>
            </p:blipFill>
            <p:spPr bwMode="auto">
              <a:xfrm>
                <a:off x="7571" y="2478"/>
                <a:ext cx="12"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9" name="Picture 9027">
                <a:extLst>
                  <a:ext uri="{FF2B5EF4-FFF2-40B4-BE49-F238E27FC236}">
                    <a16:creationId xmlns:a16="http://schemas.microsoft.com/office/drawing/2014/main" id="{91980AB9-ECA9-46E8-9A05-AAA28E35E818}"/>
                  </a:ext>
                </a:extLst>
              </p:cNvPr>
              <p:cNvPicPr>
                <a:picLocks noChangeAspect="1" noChangeArrowheads="1"/>
              </p:cNvPicPr>
              <p:nvPr/>
            </p:nvPicPr>
            <p:blipFill>
              <a:blip r:embed="rId339">
                <a:extLst>
                  <a:ext uri="{28A0092B-C50C-407E-A947-70E740481C1C}">
                    <a14:useLocalDpi xmlns:a14="http://schemas.microsoft.com/office/drawing/2010/main" val="0"/>
                  </a:ext>
                </a:extLst>
              </a:blip>
              <a:srcRect/>
              <a:stretch>
                <a:fillRect/>
              </a:stretch>
            </p:blipFill>
            <p:spPr bwMode="auto">
              <a:xfrm>
                <a:off x="7514" y="2477"/>
                <a:ext cx="37" cy="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0" name="Picture 9028">
                <a:extLst>
                  <a:ext uri="{FF2B5EF4-FFF2-40B4-BE49-F238E27FC236}">
                    <a16:creationId xmlns:a16="http://schemas.microsoft.com/office/drawing/2014/main" id="{A9185855-A13C-4B50-8D48-28AEDA7BFD0D}"/>
                  </a:ext>
                </a:extLst>
              </p:cNvPr>
              <p:cNvPicPr>
                <a:picLocks noChangeAspect="1" noChangeArrowheads="1"/>
              </p:cNvPicPr>
              <p:nvPr/>
            </p:nvPicPr>
            <p:blipFill>
              <a:blip r:embed="rId340">
                <a:extLst>
                  <a:ext uri="{28A0092B-C50C-407E-A947-70E740481C1C}">
                    <a14:useLocalDpi xmlns:a14="http://schemas.microsoft.com/office/drawing/2010/main" val="0"/>
                  </a:ext>
                </a:extLst>
              </a:blip>
              <a:srcRect/>
              <a:stretch>
                <a:fillRect/>
              </a:stretch>
            </p:blipFill>
            <p:spPr bwMode="auto">
              <a:xfrm>
                <a:off x="7511" y="2517"/>
                <a:ext cx="17" cy="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1" name="Picture 9029">
                <a:extLst>
                  <a:ext uri="{FF2B5EF4-FFF2-40B4-BE49-F238E27FC236}">
                    <a16:creationId xmlns:a16="http://schemas.microsoft.com/office/drawing/2014/main" id="{05B46B08-45E0-480F-B2AD-75D0BFC6C144}"/>
                  </a:ext>
                </a:extLst>
              </p:cNvPr>
              <p:cNvPicPr>
                <a:picLocks noChangeAspect="1" noChangeArrowheads="1"/>
              </p:cNvPicPr>
              <p:nvPr/>
            </p:nvPicPr>
            <p:blipFill>
              <a:blip r:embed="rId341">
                <a:extLst>
                  <a:ext uri="{28A0092B-C50C-407E-A947-70E740481C1C}">
                    <a14:useLocalDpi xmlns:a14="http://schemas.microsoft.com/office/drawing/2010/main" val="0"/>
                  </a:ext>
                </a:extLst>
              </a:blip>
              <a:srcRect/>
              <a:stretch>
                <a:fillRect/>
              </a:stretch>
            </p:blipFill>
            <p:spPr bwMode="auto">
              <a:xfrm>
                <a:off x="7528" y="2494"/>
                <a:ext cx="7"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2" name="Picture 9030">
                <a:extLst>
                  <a:ext uri="{FF2B5EF4-FFF2-40B4-BE49-F238E27FC236}">
                    <a16:creationId xmlns:a16="http://schemas.microsoft.com/office/drawing/2014/main" id="{5A8AA894-6B82-4FFA-B061-80239DF4CFC8}"/>
                  </a:ext>
                </a:extLst>
              </p:cNvPr>
              <p:cNvPicPr>
                <a:picLocks noChangeAspect="1" noChangeArrowheads="1"/>
              </p:cNvPicPr>
              <p:nvPr/>
            </p:nvPicPr>
            <p:blipFill>
              <a:blip r:embed="rId342">
                <a:extLst>
                  <a:ext uri="{28A0092B-C50C-407E-A947-70E740481C1C}">
                    <a14:useLocalDpi xmlns:a14="http://schemas.microsoft.com/office/drawing/2010/main" val="0"/>
                  </a:ext>
                </a:extLst>
              </a:blip>
              <a:srcRect/>
              <a:stretch>
                <a:fillRect/>
              </a:stretch>
            </p:blipFill>
            <p:spPr bwMode="auto">
              <a:xfrm>
                <a:off x="7530" y="2494"/>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3" name="Picture 9031">
                <a:extLst>
                  <a:ext uri="{FF2B5EF4-FFF2-40B4-BE49-F238E27FC236}">
                    <a16:creationId xmlns:a16="http://schemas.microsoft.com/office/drawing/2014/main" id="{5503C69B-DC2F-493F-983A-84AA843C07FB}"/>
                  </a:ext>
                </a:extLst>
              </p:cNvPr>
              <p:cNvPicPr>
                <a:picLocks noChangeAspect="1" noChangeArrowheads="1"/>
              </p:cNvPicPr>
              <p:nvPr/>
            </p:nvPicPr>
            <p:blipFill>
              <a:blip r:embed="rId343">
                <a:extLst>
                  <a:ext uri="{28A0092B-C50C-407E-A947-70E740481C1C}">
                    <a14:useLocalDpi xmlns:a14="http://schemas.microsoft.com/office/drawing/2010/main" val="0"/>
                  </a:ext>
                </a:extLst>
              </a:blip>
              <a:srcRect/>
              <a:stretch>
                <a:fillRect/>
              </a:stretch>
            </p:blipFill>
            <p:spPr bwMode="auto">
              <a:xfrm>
                <a:off x="7528" y="2494"/>
                <a:ext cx="7"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4" name="Picture 9032">
                <a:extLst>
                  <a:ext uri="{FF2B5EF4-FFF2-40B4-BE49-F238E27FC236}">
                    <a16:creationId xmlns:a16="http://schemas.microsoft.com/office/drawing/2014/main" id="{3430D7FC-3925-4E7A-A1DD-1E47E903DACF}"/>
                  </a:ext>
                </a:extLst>
              </p:cNvPr>
              <p:cNvPicPr>
                <a:picLocks noChangeAspect="1" noChangeArrowheads="1"/>
              </p:cNvPicPr>
              <p:nvPr/>
            </p:nvPicPr>
            <p:blipFill>
              <a:blip r:embed="rId344">
                <a:extLst>
                  <a:ext uri="{28A0092B-C50C-407E-A947-70E740481C1C}">
                    <a14:useLocalDpi xmlns:a14="http://schemas.microsoft.com/office/drawing/2010/main" val="0"/>
                  </a:ext>
                </a:extLst>
              </a:blip>
              <a:srcRect/>
              <a:stretch>
                <a:fillRect/>
              </a:stretch>
            </p:blipFill>
            <p:spPr bwMode="auto">
              <a:xfrm>
                <a:off x="7538" y="2475"/>
                <a:ext cx="19" cy="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9033">
                <a:extLst>
                  <a:ext uri="{FF2B5EF4-FFF2-40B4-BE49-F238E27FC236}">
                    <a16:creationId xmlns:a16="http://schemas.microsoft.com/office/drawing/2014/main" id="{CACAAC59-52A2-4ECD-8D31-CA4D4AB5493E}"/>
                  </a:ext>
                </a:extLst>
              </p:cNvPr>
              <p:cNvPicPr>
                <a:picLocks noChangeAspect="1" noChangeArrowheads="1"/>
              </p:cNvPicPr>
              <p:nvPr/>
            </p:nvPicPr>
            <p:blipFill>
              <a:blip r:embed="rId345">
                <a:extLst>
                  <a:ext uri="{28A0092B-C50C-407E-A947-70E740481C1C}">
                    <a14:useLocalDpi xmlns:a14="http://schemas.microsoft.com/office/drawing/2010/main" val="0"/>
                  </a:ext>
                </a:extLst>
              </a:blip>
              <a:srcRect/>
              <a:stretch>
                <a:fillRect/>
              </a:stretch>
            </p:blipFill>
            <p:spPr bwMode="auto">
              <a:xfrm>
                <a:off x="7547" y="2507"/>
                <a:ext cx="11"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6" name="Picture 9034">
                <a:extLst>
                  <a:ext uri="{FF2B5EF4-FFF2-40B4-BE49-F238E27FC236}">
                    <a16:creationId xmlns:a16="http://schemas.microsoft.com/office/drawing/2014/main" id="{E5B6F51F-2C1F-4A79-BE32-F563576D5E7A}"/>
                  </a:ext>
                </a:extLst>
              </p:cNvPr>
              <p:cNvPicPr>
                <a:picLocks noChangeAspect="1" noChangeArrowheads="1"/>
              </p:cNvPicPr>
              <p:nvPr/>
            </p:nvPicPr>
            <p:blipFill>
              <a:blip r:embed="rId346">
                <a:extLst>
                  <a:ext uri="{28A0092B-C50C-407E-A947-70E740481C1C}">
                    <a14:useLocalDpi xmlns:a14="http://schemas.microsoft.com/office/drawing/2010/main" val="0"/>
                  </a:ext>
                </a:extLst>
              </a:blip>
              <a:srcRect/>
              <a:stretch>
                <a:fillRect/>
              </a:stretch>
            </p:blipFill>
            <p:spPr bwMode="auto">
              <a:xfrm>
                <a:off x="7505" y="2582"/>
                <a:ext cx="55"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 name="Picture 9035">
                <a:extLst>
                  <a:ext uri="{FF2B5EF4-FFF2-40B4-BE49-F238E27FC236}">
                    <a16:creationId xmlns:a16="http://schemas.microsoft.com/office/drawing/2014/main" id="{7865B1CB-F43B-4EC8-859F-4F300706CB3C}"/>
                  </a:ext>
                </a:extLst>
              </p:cNvPr>
              <p:cNvPicPr>
                <a:picLocks noChangeAspect="1" noChangeArrowheads="1"/>
              </p:cNvPicPr>
              <p:nvPr/>
            </p:nvPicPr>
            <p:blipFill>
              <a:blip r:embed="rId347">
                <a:extLst>
                  <a:ext uri="{28A0092B-C50C-407E-A947-70E740481C1C}">
                    <a14:useLocalDpi xmlns:a14="http://schemas.microsoft.com/office/drawing/2010/main" val="0"/>
                  </a:ext>
                </a:extLst>
              </a:blip>
              <a:srcRect/>
              <a:stretch>
                <a:fillRect/>
              </a:stretch>
            </p:blipFill>
            <p:spPr bwMode="auto">
              <a:xfrm>
                <a:off x="7503" y="258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8" name="Picture 9036">
                <a:extLst>
                  <a:ext uri="{FF2B5EF4-FFF2-40B4-BE49-F238E27FC236}">
                    <a16:creationId xmlns:a16="http://schemas.microsoft.com/office/drawing/2014/main" id="{9A45734E-EFC9-4B36-92D3-6D523A33D280}"/>
                  </a:ext>
                </a:extLst>
              </p:cNvPr>
              <p:cNvPicPr>
                <a:picLocks noChangeAspect="1" noChangeArrowheads="1"/>
              </p:cNvPicPr>
              <p:nvPr/>
            </p:nvPicPr>
            <p:blipFill>
              <a:blip r:embed="rId347">
                <a:extLst>
                  <a:ext uri="{28A0092B-C50C-407E-A947-70E740481C1C}">
                    <a14:useLocalDpi xmlns:a14="http://schemas.microsoft.com/office/drawing/2010/main" val="0"/>
                  </a:ext>
                </a:extLst>
              </a:blip>
              <a:srcRect/>
              <a:stretch>
                <a:fillRect/>
              </a:stretch>
            </p:blipFill>
            <p:spPr bwMode="auto">
              <a:xfrm>
                <a:off x="7503" y="258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9" name="Picture 9037">
                <a:extLst>
                  <a:ext uri="{FF2B5EF4-FFF2-40B4-BE49-F238E27FC236}">
                    <a16:creationId xmlns:a16="http://schemas.microsoft.com/office/drawing/2014/main" id="{A49D6955-0F1A-488E-9BB0-3B078F814596}"/>
                  </a:ext>
                </a:extLst>
              </p:cNvPr>
              <p:cNvPicPr>
                <a:picLocks noChangeAspect="1" noChangeArrowheads="1"/>
              </p:cNvPicPr>
              <p:nvPr/>
            </p:nvPicPr>
            <p:blipFill>
              <a:blip r:embed="rId348">
                <a:extLst>
                  <a:ext uri="{28A0092B-C50C-407E-A947-70E740481C1C}">
                    <a14:useLocalDpi xmlns:a14="http://schemas.microsoft.com/office/drawing/2010/main" val="0"/>
                  </a:ext>
                </a:extLst>
              </a:blip>
              <a:srcRect/>
              <a:stretch>
                <a:fillRect/>
              </a:stretch>
            </p:blipFill>
            <p:spPr bwMode="auto">
              <a:xfrm>
                <a:off x="7514" y="2526"/>
                <a:ext cx="6"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0" name="Picture 9038">
                <a:extLst>
                  <a:ext uri="{FF2B5EF4-FFF2-40B4-BE49-F238E27FC236}">
                    <a16:creationId xmlns:a16="http://schemas.microsoft.com/office/drawing/2014/main" id="{3F5F896B-EBF2-4C16-B28A-BC9810CB1392}"/>
                  </a:ext>
                </a:extLst>
              </p:cNvPr>
              <p:cNvPicPr>
                <a:picLocks noChangeAspect="1" noChangeArrowheads="1"/>
              </p:cNvPicPr>
              <p:nvPr/>
            </p:nvPicPr>
            <p:blipFill>
              <a:blip r:embed="rId349">
                <a:extLst>
                  <a:ext uri="{28A0092B-C50C-407E-A947-70E740481C1C}">
                    <a14:useLocalDpi xmlns:a14="http://schemas.microsoft.com/office/drawing/2010/main" val="0"/>
                  </a:ext>
                </a:extLst>
              </a:blip>
              <a:srcRect/>
              <a:stretch>
                <a:fillRect/>
              </a:stretch>
            </p:blipFill>
            <p:spPr bwMode="auto">
              <a:xfrm>
                <a:off x="7509" y="2527"/>
                <a:ext cx="10"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1" name="Picture 9039">
                <a:extLst>
                  <a:ext uri="{FF2B5EF4-FFF2-40B4-BE49-F238E27FC236}">
                    <a16:creationId xmlns:a16="http://schemas.microsoft.com/office/drawing/2014/main" id="{A6F1283B-4904-4C84-8CD1-A5452EEFBF0E}"/>
                  </a:ext>
                </a:extLst>
              </p:cNvPr>
              <p:cNvPicPr>
                <a:picLocks noChangeAspect="1" noChangeArrowheads="1"/>
              </p:cNvPicPr>
              <p:nvPr/>
            </p:nvPicPr>
            <p:blipFill>
              <a:blip r:embed="rId350">
                <a:extLst>
                  <a:ext uri="{28A0092B-C50C-407E-A947-70E740481C1C}">
                    <a14:useLocalDpi xmlns:a14="http://schemas.microsoft.com/office/drawing/2010/main" val="0"/>
                  </a:ext>
                </a:extLst>
              </a:blip>
              <a:srcRect/>
              <a:stretch>
                <a:fillRect/>
              </a:stretch>
            </p:blipFill>
            <p:spPr bwMode="auto">
              <a:xfrm>
                <a:off x="7514" y="2525"/>
                <a:ext cx="7"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2" name="Picture 9040">
                <a:extLst>
                  <a:ext uri="{FF2B5EF4-FFF2-40B4-BE49-F238E27FC236}">
                    <a16:creationId xmlns:a16="http://schemas.microsoft.com/office/drawing/2014/main" id="{C10859BA-9862-4D27-A748-5DDFBBA9C886}"/>
                  </a:ext>
                </a:extLst>
              </p:cNvPr>
              <p:cNvPicPr>
                <a:picLocks noChangeAspect="1" noChangeArrowheads="1"/>
              </p:cNvPicPr>
              <p:nvPr/>
            </p:nvPicPr>
            <p:blipFill>
              <a:blip r:embed="rId351">
                <a:extLst>
                  <a:ext uri="{28A0092B-C50C-407E-A947-70E740481C1C}">
                    <a14:useLocalDpi xmlns:a14="http://schemas.microsoft.com/office/drawing/2010/main" val="0"/>
                  </a:ext>
                </a:extLst>
              </a:blip>
              <a:srcRect/>
              <a:stretch>
                <a:fillRect/>
              </a:stretch>
            </p:blipFill>
            <p:spPr bwMode="auto">
              <a:xfrm>
                <a:off x="7508" y="2527"/>
                <a:ext cx="11"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3" name="Picture 9041">
                <a:extLst>
                  <a:ext uri="{FF2B5EF4-FFF2-40B4-BE49-F238E27FC236}">
                    <a16:creationId xmlns:a16="http://schemas.microsoft.com/office/drawing/2014/main" id="{0A1E8B5F-9A5D-46AC-91D7-69FB6E8FFC4F}"/>
                  </a:ext>
                </a:extLst>
              </p:cNvPr>
              <p:cNvPicPr>
                <a:picLocks noChangeAspect="1" noChangeArrowheads="1"/>
              </p:cNvPicPr>
              <p:nvPr/>
            </p:nvPicPr>
            <p:blipFill>
              <a:blip r:embed="rId352">
                <a:extLst>
                  <a:ext uri="{28A0092B-C50C-407E-A947-70E740481C1C}">
                    <a14:useLocalDpi xmlns:a14="http://schemas.microsoft.com/office/drawing/2010/main" val="0"/>
                  </a:ext>
                </a:extLst>
              </a:blip>
              <a:srcRect/>
              <a:stretch>
                <a:fillRect/>
              </a:stretch>
            </p:blipFill>
            <p:spPr bwMode="auto">
              <a:xfrm>
                <a:off x="7511" y="2529"/>
                <a:ext cx="6"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4" name="Picture 9042">
                <a:extLst>
                  <a:ext uri="{FF2B5EF4-FFF2-40B4-BE49-F238E27FC236}">
                    <a16:creationId xmlns:a16="http://schemas.microsoft.com/office/drawing/2014/main" id="{82D81DC2-7BAC-4AFA-84A1-FAFE501F1A46}"/>
                  </a:ext>
                </a:extLst>
              </p:cNvPr>
              <p:cNvPicPr>
                <a:picLocks noChangeAspect="1" noChangeArrowheads="1"/>
              </p:cNvPicPr>
              <p:nvPr/>
            </p:nvPicPr>
            <p:blipFill>
              <a:blip r:embed="rId353">
                <a:extLst>
                  <a:ext uri="{28A0092B-C50C-407E-A947-70E740481C1C}">
                    <a14:useLocalDpi xmlns:a14="http://schemas.microsoft.com/office/drawing/2010/main" val="0"/>
                  </a:ext>
                </a:extLst>
              </a:blip>
              <a:srcRect/>
              <a:stretch>
                <a:fillRect/>
              </a:stretch>
            </p:blipFill>
            <p:spPr bwMode="auto">
              <a:xfrm>
                <a:off x="7514" y="2525"/>
                <a:ext cx="7"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5" name="Picture 9043">
                <a:extLst>
                  <a:ext uri="{FF2B5EF4-FFF2-40B4-BE49-F238E27FC236}">
                    <a16:creationId xmlns:a16="http://schemas.microsoft.com/office/drawing/2014/main" id="{F3DFDFC0-26DD-4AD0-A428-D6AF2546FE66}"/>
                  </a:ext>
                </a:extLst>
              </p:cNvPr>
              <p:cNvPicPr>
                <a:picLocks noChangeAspect="1" noChangeArrowheads="1"/>
              </p:cNvPicPr>
              <p:nvPr/>
            </p:nvPicPr>
            <p:blipFill>
              <a:blip r:embed="rId354">
                <a:extLst>
                  <a:ext uri="{28A0092B-C50C-407E-A947-70E740481C1C}">
                    <a14:useLocalDpi xmlns:a14="http://schemas.microsoft.com/office/drawing/2010/main" val="0"/>
                  </a:ext>
                </a:extLst>
              </a:blip>
              <a:srcRect/>
              <a:stretch>
                <a:fillRect/>
              </a:stretch>
            </p:blipFill>
            <p:spPr bwMode="auto">
              <a:xfrm>
                <a:off x="7513" y="2527"/>
                <a:ext cx="5"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6" name="Picture 9044">
                <a:extLst>
                  <a:ext uri="{FF2B5EF4-FFF2-40B4-BE49-F238E27FC236}">
                    <a16:creationId xmlns:a16="http://schemas.microsoft.com/office/drawing/2014/main" id="{24F232B1-181B-4E2A-915C-2FFC647B17BA}"/>
                  </a:ext>
                </a:extLst>
              </p:cNvPr>
              <p:cNvPicPr>
                <a:picLocks noChangeAspect="1" noChangeArrowheads="1"/>
              </p:cNvPicPr>
              <p:nvPr/>
            </p:nvPicPr>
            <p:blipFill>
              <a:blip r:embed="rId355">
                <a:extLst>
                  <a:ext uri="{28A0092B-C50C-407E-A947-70E740481C1C}">
                    <a14:useLocalDpi xmlns:a14="http://schemas.microsoft.com/office/drawing/2010/main" val="0"/>
                  </a:ext>
                </a:extLst>
              </a:blip>
              <a:srcRect/>
              <a:stretch>
                <a:fillRect/>
              </a:stretch>
            </p:blipFill>
            <p:spPr bwMode="auto">
              <a:xfrm>
                <a:off x="7514" y="2519"/>
                <a:ext cx="10"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7" name="Picture 9045">
                <a:extLst>
                  <a:ext uri="{FF2B5EF4-FFF2-40B4-BE49-F238E27FC236}">
                    <a16:creationId xmlns:a16="http://schemas.microsoft.com/office/drawing/2014/main" id="{58476CA1-9026-4CD5-AAAE-690B2EE7826D}"/>
                  </a:ext>
                </a:extLst>
              </p:cNvPr>
              <p:cNvPicPr>
                <a:picLocks noChangeAspect="1" noChangeArrowheads="1"/>
              </p:cNvPicPr>
              <p:nvPr/>
            </p:nvPicPr>
            <p:blipFill>
              <a:blip r:embed="rId356">
                <a:extLst>
                  <a:ext uri="{28A0092B-C50C-407E-A947-70E740481C1C}">
                    <a14:useLocalDpi xmlns:a14="http://schemas.microsoft.com/office/drawing/2010/main" val="0"/>
                  </a:ext>
                </a:extLst>
              </a:blip>
              <a:srcRect/>
              <a:stretch>
                <a:fillRect/>
              </a:stretch>
            </p:blipFill>
            <p:spPr bwMode="auto">
              <a:xfrm>
                <a:off x="7513" y="2524"/>
                <a:ext cx="7"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8" name="Picture 9046">
                <a:extLst>
                  <a:ext uri="{FF2B5EF4-FFF2-40B4-BE49-F238E27FC236}">
                    <a16:creationId xmlns:a16="http://schemas.microsoft.com/office/drawing/2014/main" id="{9A4ED35E-7769-4A03-B846-B6449B1CC3D6}"/>
                  </a:ext>
                </a:extLst>
              </p:cNvPr>
              <p:cNvPicPr>
                <a:picLocks noChangeAspect="1" noChangeArrowheads="1"/>
              </p:cNvPicPr>
              <p:nvPr/>
            </p:nvPicPr>
            <p:blipFill>
              <a:blip r:embed="rId357">
                <a:extLst>
                  <a:ext uri="{28A0092B-C50C-407E-A947-70E740481C1C}">
                    <a14:useLocalDpi xmlns:a14="http://schemas.microsoft.com/office/drawing/2010/main" val="0"/>
                  </a:ext>
                </a:extLst>
              </a:blip>
              <a:srcRect/>
              <a:stretch>
                <a:fillRect/>
              </a:stretch>
            </p:blipFill>
            <p:spPr bwMode="auto">
              <a:xfrm>
                <a:off x="7509" y="2529"/>
                <a:ext cx="10" cy="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9" name="Picture 9047">
                <a:extLst>
                  <a:ext uri="{FF2B5EF4-FFF2-40B4-BE49-F238E27FC236}">
                    <a16:creationId xmlns:a16="http://schemas.microsoft.com/office/drawing/2014/main" id="{D263815F-D73E-439E-92FB-F0C0B985C7A2}"/>
                  </a:ext>
                </a:extLst>
              </p:cNvPr>
              <p:cNvPicPr>
                <a:picLocks noChangeAspect="1" noChangeArrowheads="1"/>
              </p:cNvPicPr>
              <p:nvPr/>
            </p:nvPicPr>
            <p:blipFill>
              <a:blip r:embed="rId358">
                <a:extLst>
                  <a:ext uri="{28A0092B-C50C-407E-A947-70E740481C1C}">
                    <a14:useLocalDpi xmlns:a14="http://schemas.microsoft.com/office/drawing/2010/main" val="0"/>
                  </a:ext>
                </a:extLst>
              </a:blip>
              <a:srcRect/>
              <a:stretch>
                <a:fillRect/>
              </a:stretch>
            </p:blipFill>
            <p:spPr bwMode="auto">
              <a:xfrm>
                <a:off x="7509" y="2530"/>
                <a:ext cx="8"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0" name="Picture 9048">
                <a:extLst>
                  <a:ext uri="{FF2B5EF4-FFF2-40B4-BE49-F238E27FC236}">
                    <a16:creationId xmlns:a16="http://schemas.microsoft.com/office/drawing/2014/main" id="{A97ACB7D-F5A7-4FA6-8EB6-F06A82C1308E}"/>
                  </a:ext>
                </a:extLst>
              </p:cNvPr>
              <p:cNvPicPr>
                <a:picLocks noChangeAspect="1" noChangeArrowheads="1"/>
              </p:cNvPicPr>
              <p:nvPr/>
            </p:nvPicPr>
            <p:blipFill>
              <a:blip r:embed="rId359">
                <a:extLst>
                  <a:ext uri="{28A0092B-C50C-407E-A947-70E740481C1C}">
                    <a14:useLocalDpi xmlns:a14="http://schemas.microsoft.com/office/drawing/2010/main" val="0"/>
                  </a:ext>
                </a:extLst>
              </a:blip>
              <a:srcRect/>
              <a:stretch>
                <a:fillRect/>
              </a:stretch>
            </p:blipFill>
            <p:spPr bwMode="auto">
              <a:xfrm>
                <a:off x="7577" y="2486"/>
                <a:ext cx="3"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8" name="Group 9250">
              <a:extLst>
                <a:ext uri="{FF2B5EF4-FFF2-40B4-BE49-F238E27FC236}">
                  <a16:creationId xmlns:a16="http://schemas.microsoft.com/office/drawing/2014/main" id="{DCEC3017-2F92-4491-8265-51ABCF8CFD3F}"/>
                </a:ext>
              </a:extLst>
            </p:cNvPr>
            <p:cNvGrpSpPr>
              <a:grpSpLocks/>
            </p:cNvGrpSpPr>
            <p:nvPr/>
          </p:nvGrpSpPr>
          <p:grpSpPr bwMode="auto">
            <a:xfrm>
              <a:off x="11895138" y="3929063"/>
              <a:ext cx="223838" cy="374650"/>
              <a:chOff x="7493" y="2475"/>
              <a:chExt cx="141" cy="236"/>
            </a:xfrm>
          </p:grpSpPr>
          <p:pic>
            <p:nvPicPr>
              <p:cNvPr id="351" name="Picture 9050">
                <a:extLst>
                  <a:ext uri="{FF2B5EF4-FFF2-40B4-BE49-F238E27FC236}">
                    <a16:creationId xmlns:a16="http://schemas.microsoft.com/office/drawing/2014/main" id="{BC25C8A8-96E4-4E80-9E95-03BC6B8E23A0}"/>
                  </a:ext>
                </a:extLst>
              </p:cNvPr>
              <p:cNvPicPr>
                <a:picLocks noChangeAspect="1" noChangeArrowheads="1"/>
              </p:cNvPicPr>
              <p:nvPr/>
            </p:nvPicPr>
            <p:blipFill>
              <a:blip r:embed="rId360">
                <a:extLst>
                  <a:ext uri="{28A0092B-C50C-407E-A947-70E740481C1C}">
                    <a14:useLocalDpi xmlns:a14="http://schemas.microsoft.com/office/drawing/2010/main" val="0"/>
                  </a:ext>
                </a:extLst>
              </a:blip>
              <a:srcRect/>
              <a:stretch>
                <a:fillRect/>
              </a:stretch>
            </p:blipFill>
            <p:spPr bwMode="auto">
              <a:xfrm>
                <a:off x="7575" y="2477"/>
                <a:ext cx="5"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2" name="Picture 9051">
                <a:extLst>
                  <a:ext uri="{FF2B5EF4-FFF2-40B4-BE49-F238E27FC236}">
                    <a16:creationId xmlns:a16="http://schemas.microsoft.com/office/drawing/2014/main" id="{A1A93E8D-9A07-475F-8FA4-B0C1A8515C40}"/>
                  </a:ext>
                </a:extLst>
              </p:cNvPr>
              <p:cNvPicPr>
                <a:picLocks noChangeAspect="1" noChangeArrowheads="1"/>
              </p:cNvPicPr>
              <p:nvPr/>
            </p:nvPicPr>
            <p:blipFill>
              <a:blip r:embed="rId361">
                <a:extLst>
                  <a:ext uri="{28A0092B-C50C-407E-A947-70E740481C1C}">
                    <a14:useLocalDpi xmlns:a14="http://schemas.microsoft.com/office/drawing/2010/main" val="0"/>
                  </a:ext>
                </a:extLst>
              </a:blip>
              <a:srcRect/>
              <a:stretch>
                <a:fillRect/>
              </a:stretch>
            </p:blipFill>
            <p:spPr bwMode="auto">
              <a:xfrm>
                <a:off x="7577" y="2477"/>
                <a:ext cx="42" cy="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3" name="Picture 9052">
                <a:extLst>
                  <a:ext uri="{FF2B5EF4-FFF2-40B4-BE49-F238E27FC236}">
                    <a16:creationId xmlns:a16="http://schemas.microsoft.com/office/drawing/2014/main" id="{BA67C2A7-6D13-48F3-8A8A-2376E9C1A94E}"/>
                  </a:ext>
                </a:extLst>
              </p:cNvPr>
              <p:cNvPicPr>
                <a:picLocks noChangeAspect="1" noChangeArrowheads="1"/>
              </p:cNvPicPr>
              <p:nvPr/>
            </p:nvPicPr>
            <p:blipFill>
              <a:blip r:embed="rId362">
                <a:extLst>
                  <a:ext uri="{28A0092B-C50C-407E-A947-70E740481C1C}">
                    <a14:useLocalDpi xmlns:a14="http://schemas.microsoft.com/office/drawing/2010/main" val="0"/>
                  </a:ext>
                </a:extLst>
              </a:blip>
              <a:srcRect/>
              <a:stretch>
                <a:fillRect/>
              </a:stretch>
            </p:blipFill>
            <p:spPr bwMode="auto">
              <a:xfrm>
                <a:off x="7608" y="2513"/>
                <a:ext cx="7"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4" name="Picture 9053">
                <a:extLst>
                  <a:ext uri="{FF2B5EF4-FFF2-40B4-BE49-F238E27FC236}">
                    <a16:creationId xmlns:a16="http://schemas.microsoft.com/office/drawing/2014/main" id="{6C634133-B6BD-43BD-BF6D-25859927BC7C}"/>
                  </a:ext>
                </a:extLst>
              </p:cNvPr>
              <p:cNvPicPr>
                <a:picLocks noChangeAspect="1" noChangeArrowheads="1"/>
              </p:cNvPicPr>
              <p:nvPr/>
            </p:nvPicPr>
            <p:blipFill>
              <a:blip r:embed="rId363">
                <a:extLst>
                  <a:ext uri="{28A0092B-C50C-407E-A947-70E740481C1C}">
                    <a14:useLocalDpi xmlns:a14="http://schemas.microsoft.com/office/drawing/2010/main" val="0"/>
                  </a:ext>
                </a:extLst>
              </a:blip>
              <a:srcRect/>
              <a:stretch>
                <a:fillRect/>
              </a:stretch>
            </p:blipFill>
            <p:spPr bwMode="auto">
              <a:xfrm>
                <a:off x="7601" y="2502"/>
                <a:ext cx="12"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5" name="Picture 9054">
                <a:extLst>
                  <a:ext uri="{FF2B5EF4-FFF2-40B4-BE49-F238E27FC236}">
                    <a16:creationId xmlns:a16="http://schemas.microsoft.com/office/drawing/2014/main" id="{5A544035-4699-4B80-88CB-F3B106332DDC}"/>
                  </a:ext>
                </a:extLst>
              </p:cNvPr>
              <p:cNvPicPr>
                <a:picLocks noChangeAspect="1" noChangeArrowheads="1"/>
              </p:cNvPicPr>
              <p:nvPr/>
            </p:nvPicPr>
            <p:blipFill>
              <a:blip r:embed="rId364">
                <a:extLst>
                  <a:ext uri="{28A0092B-C50C-407E-A947-70E740481C1C}">
                    <a14:useLocalDpi xmlns:a14="http://schemas.microsoft.com/office/drawing/2010/main" val="0"/>
                  </a:ext>
                </a:extLst>
              </a:blip>
              <a:srcRect/>
              <a:stretch>
                <a:fillRect/>
              </a:stretch>
            </p:blipFill>
            <p:spPr bwMode="auto">
              <a:xfrm>
                <a:off x="7499" y="2506"/>
                <a:ext cx="123" cy="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6" name="Picture 9055">
                <a:extLst>
                  <a:ext uri="{FF2B5EF4-FFF2-40B4-BE49-F238E27FC236}">
                    <a16:creationId xmlns:a16="http://schemas.microsoft.com/office/drawing/2014/main" id="{88447212-D129-44D0-A8F8-E281A8320509}"/>
                  </a:ext>
                </a:extLst>
              </p:cNvPr>
              <p:cNvPicPr>
                <a:picLocks noChangeAspect="1" noChangeArrowheads="1"/>
              </p:cNvPicPr>
              <p:nvPr/>
            </p:nvPicPr>
            <p:blipFill>
              <a:blip r:embed="rId365">
                <a:extLst>
                  <a:ext uri="{28A0092B-C50C-407E-A947-70E740481C1C}">
                    <a14:useLocalDpi xmlns:a14="http://schemas.microsoft.com/office/drawing/2010/main" val="0"/>
                  </a:ext>
                </a:extLst>
              </a:blip>
              <a:srcRect/>
              <a:stretch>
                <a:fillRect/>
              </a:stretch>
            </p:blipFill>
            <p:spPr bwMode="auto">
              <a:xfrm>
                <a:off x="7500" y="2529"/>
                <a:ext cx="14"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7" name="Picture 9056">
                <a:extLst>
                  <a:ext uri="{FF2B5EF4-FFF2-40B4-BE49-F238E27FC236}">
                    <a16:creationId xmlns:a16="http://schemas.microsoft.com/office/drawing/2014/main" id="{CCB2181B-B192-4BFF-9A67-A2079A5BCF9B}"/>
                  </a:ext>
                </a:extLst>
              </p:cNvPr>
              <p:cNvPicPr>
                <a:picLocks noChangeAspect="1" noChangeArrowheads="1"/>
              </p:cNvPicPr>
              <p:nvPr/>
            </p:nvPicPr>
            <p:blipFill>
              <a:blip r:embed="rId366">
                <a:extLst>
                  <a:ext uri="{28A0092B-C50C-407E-A947-70E740481C1C}">
                    <a14:useLocalDpi xmlns:a14="http://schemas.microsoft.com/office/drawing/2010/main" val="0"/>
                  </a:ext>
                </a:extLst>
              </a:blip>
              <a:srcRect/>
              <a:stretch>
                <a:fillRect/>
              </a:stretch>
            </p:blipFill>
            <p:spPr bwMode="auto">
              <a:xfrm>
                <a:off x="7505" y="2538"/>
                <a:ext cx="6"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8" name="Picture 9057">
                <a:extLst>
                  <a:ext uri="{FF2B5EF4-FFF2-40B4-BE49-F238E27FC236}">
                    <a16:creationId xmlns:a16="http://schemas.microsoft.com/office/drawing/2014/main" id="{0A26FD28-ABC6-4674-A762-2399CEF3A2E4}"/>
                  </a:ext>
                </a:extLst>
              </p:cNvPr>
              <p:cNvPicPr>
                <a:picLocks noChangeAspect="1" noChangeArrowheads="1"/>
              </p:cNvPicPr>
              <p:nvPr/>
            </p:nvPicPr>
            <p:blipFill>
              <a:blip r:embed="rId367">
                <a:extLst>
                  <a:ext uri="{28A0092B-C50C-407E-A947-70E740481C1C}">
                    <a14:useLocalDpi xmlns:a14="http://schemas.microsoft.com/office/drawing/2010/main" val="0"/>
                  </a:ext>
                </a:extLst>
              </a:blip>
              <a:srcRect/>
              <a:stretch>
                <a:fillRect/>
              </a:stretch>
            </p:blipFill>
            <p:spPr bwMode="auto">
              <a:xfrm>
                <a:off x="7506" y="2536"/>
                <a:ext cx="5"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9058">
                <a:extLst>
                  <a:ext uri="{FF2B5EF4-FFF2-40B4-BE49-F238E27FC236}">
                    <a16:creationId xmlns:a16="http://schemas.microsoft.com/office/drawing/2014/main" id="{134D3093-4700-4D8C-A7AE-F8BB08D7FBFD}"/>
                  </a:ext>
                </a:extLst>
              </p:cNvPr>
              <p:cNvPicPr>
                <a:picLocks noChangeAspect="1" noChangeArrowheads="1"/>
              </p:cNvPicPr>
              <p:nvPr/>
            </p:nvPicPr>
            <p:blipFill>
              <a:blip r:embed="rId368">
                <a:extLst>
                  <a:ext uri="{28A0092B-C50C-407E-A947-70E740481C1C}">
                    <a14:useLocalDpi xmlns:a14="http://schemas.microsoft.com/office/drawing/2010/main" val="0"/>
                  </a:ext>
                </a:extLst>
              </a:blip>
              <a:srcRect/>
              <a:stretch>
                <a:fillRect/>
              </a:stretch>
            </p:blipFill>
            <p:spPr bwMode="auto">
              <a:xfrm>
                <a:off x="7503" y="2582"/>
                <a:ext cx="4"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9059">
                <a:extLst>
                  <a:ext uri="{FF2B5EF4-FFF2-40B4-BE49-F238E27FC236}">
                    <a16:creationId xmlns:a16="http://schemas.microsoft.com/office/drawing/2014/main" id="{FDB3257C-4CDE-4DE4-B5C9-342C22E700FB}"/>
                  </a:ext>
                </a:extLst>
              </p:cNvPr>
              <p:cNvPicPr>
                <a:picLocks noChangeAspect="1" noChangeArrowheads="1"/>
              </p:cNvPicPr>
              <p:nvPr/>
            </p:nvPicPr>
            <p:blipFill>
              <a:blip r:embed="rId369">
                <a:extLst>
                  <a:ext uri="{28A0092B-C50C-407E-A947-70E740481C1C}">
                    <a14:useLocalDpi xmlns:a14="http://schemas.microsoft.com/office/drawing/2010/main" val="0"/>
                  </a:ext>
                </a:extLst>
              </a:blip>
              <a:srcRect/>
              <a:stretch>
                <a:fillRect/>
              </a:stretch>
            </p:blipFill>
            <p:spPr bwMode="auto">
              <a:xfrm>
                <a:off x="7503" y="2568"/>
                <a:ext cx="121"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9060">
                <a:extLst>
                  <a:ext uri="{FF2B5EF4-FFF2-40B4-BE49-F238E27FC236}">
                    <a16:creationId xmlns:a16="http://schemas.microsoft.com/office/drawing/2014/main" id="{7DD126D6-37D8-4FAE-92BE-422259CCEFBA}"/>
                  </a:ext>
                </a:extLst>
              </p:cNvPr>
              <p:cNvPicPr>
                <a:picLocks noChangeAspect="1" noChangeArrowheads="1"/>
              </p:cNvPicPr>
              <p:nvPr/>
            </p:nvPicPr>
            <p:blipFill>
              <a:blip r:embed="rId370">
                <a:extLst>
                  <a:ext uri="{28A0092B-C50C-407E-A947-70E740481C1C}">
                    <a14:useLocalDpi xmlns:a14="http://schemas.microsoft.com/office/drawing/2010/main" val="0"/>
                  </a:ext>
                </a:extLst>
              </a:blip>
              <a:srcRect/>
              <a:stretch>
                <a:fillRect/>
              </a:stretch>
            </p:blipFill>
            <p:spPr bwMode="auto">
              <a:xfrm>
                <a:off x="7617" y="2520"/>
                <a:ext cx="14" cy="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2" name="Picture 9061">
                <a:extLst>
                  <a:ext uri="{FF2B5EF4-FFF2-40B4-BE49-F238E27FC236}">
                    <a16:creationId xmlns:a16="http://schemas.microsoft.com/office/drawing/2014/main" id="{2DC42276-F233-4075-A9E4-37527993E778}"/>
                  </a:ext>
                </a:extLst>
              </p:cNvPr>
              <p:cNvPicPr>
                <a:picLocks noChangeAspect="1" noChangeArrowheads="1"/>
              </p:cNvPicPr>
              <p:nvPr/>
            </p:nvPicPr>
            <p:blipFill>
              <a:blip r:embed="rId371">
                <a:extLst>
                  <a:ext uri="{28A0092B-C50C-407E-A947-70E740481C1C}">
                    <a14:useLocalDpi xmlns:a14="http://schemas.microsoft.com/office/drawing/2010/main" val="0"/>
                  </a:ext>
                </a:extLst>
              </a:blip>
              <a:srcRect/>
              <a:stretch>
                <a:fillRect/>
              </a:stretch>
            </p:blipFill>
            <p:spPr bwMode="auto">
              <a:xfrm>
                <a:off x="7614" y="2520"/>
                <a:ext cx="1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3" name="Picture 9062">
                <a:extLst>
                  <a:ext uri="{FF2B5EF4-FFF2-40B4-BE49-F238E27FC236}">
                    <a16:creationId xmlns:a16="http://schemas.microsoft.com/office/drawing/2014/main" id="{BBD65EEA-81EE-4730-9E4F-B929A4B9F60B}"/>
                  </a:ext>
                </a:extLst>
              </p:cNvPr>
              <p:cNvPicPr>
                <a:picLocks noChangeAspect="1" noChangeArrowheads="1"/>
              </p:cNvPicPr>
              <p:nvPr/>
            </p:nvPicPr>
            <p:blipFill>
              <a:blip r:embed="rId372">
                <a:extLst>
                  <a:ext uri="{28A0092B-C50C-407E-A947-70E740481C1C}">
                    <a14:useLocalDpi xmlns:a14="http://schemas.microsoft.com/office/drawing/2010/main" val="0"/>
                  </a:ext>
                </a:extLst>
              </a:blip>
              <a:srcRect/>
              <a:stretch>
                <a:fillRect/>
              </a:stretch>
            </p:blipFill>
            <p:spPr bwMode="auto">
              <a:xfrm>
                <a:off x="7597" y="2499"/>
                <a:ext cx="8"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4" name="Picture 9063">
                <a:extLst>
                  <a:ext uri="{FF2B5EF4-FFF2-40B4-BE49-F238E27FC236}">
                    <a16:creationId xmlns:a16="http://schemas.microsoft.com/office/drawing/2014/main" id="{856E3C70-AB70-445F-9A85-3CDE2152BD13}"/>
                  </a:ext>
                </a:extLst>
              </p:cNvPr>
              <p:cNvPicPr>
                <a:picLocks noChangeAspect="1" noChangeArrowheads="1"/>
              </p:cNvPicPr>
              <p:nvPr/>
            </p:nvPicPr>
            <p:blipFill>
              <a:blip r:embed="rId373">
                <a:extLst>
                  <a:ext uri="{28A0092B-C50C-407E-A947-70E740481C1C}">
                    <a14:useLocalDpi xmlns:a14="http://schemas.microsoft.com/office/drawing/2010/main" val="0"/>
                  </a:ext>
                </a:extLst>
              </a:blip>
              <a:srcRect/>
              <a:stretch>
                <a:fillRect/>
              </a:stretch>
            </p:blipFill>
            <p:spPr bwMode="auto">
              <a:xfrm>
                <a:off x="7611" y="2540"/>
                <a:ext cx="7"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5" name="Picture 9064">
                <a:extLst>
                  <a:ext uri="{FF2B5EF4-FFF2-40B4-BE49-F238E27FC236}">
                    <a16:creationId xmlns:a16="http://schemas.microsoft.com/office/drawing/2014/main" id="{8CA4B720-9DEE-4A35-8CC6-3FD52194CA15}"/>
                  </a:ext>
                </a:extLst>
              </p:cNvPr>
              <p:cNvPicPr>
                <a:picLocks noChangeAspect="1" noChangeArrowheads="1"/>
              </p:cNvPicPr>
              <p:nvPr/>
            </p:nvPicPr>
            <p:blipFill>
              <a:blip r:embed="rId374">
                <a:extLst>
                  <a:ext uri="{28A0092B-C50C-407E-A947-70E740481C1C}">
                    <a14:useLocalDpi xmlns:a14="http://schemas.microsoft.com/office/drawing/2010/main" val="0"/>
                  </a:ext>
                </a:extLst>
              </a:blip>
              <a:srcRect/>
              <a:stretch>
                <a:fillRect/>
              </a:stretch>
            </p:blipFill>
            <p:spPr bwMode="auto">
              <a:xfrm>
                <a:off x="7592" y="2494"/>
                <a:ext cx="30" cy="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6" name="Picture 9065">
                <a:extLst>
                  <a:ext uri="{FF2B5EF4-FFF2-40B4-BE49-F238E27FC236}">
                    <a16:creationId xmlns:a16="http://schemas.microsoft.com/office/drawing/2014/main" id="{AEAAA2D8-B0B1-47AE-AC5F-0129006B329A}"/>
                  </a:ext>
                </a:extLst>
              </p:cNvPr>
              <p:cNvPicPr>
                <a:picLocks noChangeAspect="1" noChangeArrowheads="1"/>
              </p:cNvPicPr>
              <p:nvPr/>
            </p:nvPicPr>
            <p:blipFill>
              <a:blip r:embed="rId375">
                <a:extLst>
                  <a:ext uri="{28A0092B-C50C-407E-A947-70E740481C1C}">
                    <a14:useLocalDpi xmlns:a14="http://schemas.microsoft.com/office/drawing/2010/main" val="0"/>
                  </a:ext>
                </a:extLst>
              </a:blip>
              <a:srcRect/>
              <a:stretch>
                <a:fillRect/>
              </a:stretch>
            </p:blipFill>
            <p:spPr bwMode="auto">
              <a:xfrm>
                <a:off x="7617" y="2523"/>
                <a:ext cx="4"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7" name="Picture 9066">
                <a:extLst>
                  <a:ext uri="{FF2B5EF4-FFF2-40B4-BE49-F238E27FC236}">
                    <a16:creationId xmlns:a16="http://schemas.microsoft.com/office/drawing/2014/main" id="{2E02739B-D4D6-4600-B1C0-74E1B60D53BA}"/>
                  </a:ext>
                </a:extLst>
              </p:cNvPr>
              <p:cNvPicPr>
                <a:picLocks noChangeAspect="1" noChangeArrowheads="1"/>
              </p:cNvPicPr>
              <p:nvPr/>
            </p:nvPicPr>
            <p:blipFill>
              <a:blip r:embed="rId376">
                <a:extLst>
                  <a:ext uri="{28A0092B-C50C-407E-A947-70E740481C1C}">
                    <a14:useLocalDpi xmlns:a14="http://schemas.microsoft.com/office/drawing/2010/main" val="0"/>
                  </a:ext>
                </a:extLst>
              </a:blip>
              <a:srcRect/>
              <a:stretch>
                <a:fillRect/>
              </a:stretch>
            </p:blipFill>
            <p:spPr bwMode="auto">
              <a:xfrm>
                <a:off x="7572" y="2522"/>
                <a:ext cx="4"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9067">
                <a:extLst>
                  <a:ext uri="{FF2B5EF4-FFF2-40B4-BE49-F238E27FC236}">
                    <a16:creationId xmlns:a16="http://schemas.microsoft.com/office/drawing/2014/main" id="{1F9A4BCE-A799-4BB3-9755-574D2FE4AF34}"/>
                  </a:ext>
                </a:extLst>
              </p:cNvPr>
              <p:cNvPicPr>
                <a:picLocks noChangeAspect="1" noChangeArrowheads="1"/>
              </p:cNvPicPr>
              <p:nvPr/>
            </p:nvPicPr>
            <p:blipFill>
              <a:blip r:embed="rId377">
                <a:extLst>
                  <a:ext uri="{28A0092B-C50C-407E-A947-70E740481C1C}">
                    <a14:useLocalDpi xmlns:a14="http://schemas.microsoft.com/office/drawing/2010/main" val="0"/>
                  </a:ext>
                </a:extLst>
              </a:blip>
              <a:srcRect/>
              <a:stretch>
                <a:fillRect/>
              </a:stretch>
            </p:blipFill>
            <p:spPr bwMode="auto">
              <a:xfrm>
                <a:off x="7552" y="2475"/>
                <a:ext cx="19"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9" name="Picture 9068">
                <a:extLst>
                  <a:ext uri="{FF2B5EF4-FFF2-40B4-BE49-F238E27FC236}">
                    <a16:creationId xmlns:a16="http://schemas.microsoft.com/office/drawing/2014/main" id="{4102A78B-12A1-4BBD-AAB2-2E237802F221}"/>
                  </a:ext>
                </a:extLst>
              </p:cNvPr>
              <p:cNvPicPr>
                <a:picLocks noChangeAspect="1" noChangeArrowheads="1"/>
              </p:cNvPicPr>
              <p:nvPr/>
            </p:nvPicPr>
            <p:blipFill>
              <a:blip r:embed="rId378">
                <a:extLst>
                  <a:ext uri="{28A0092B-C50C-407E-A947-70E740481C1C}">
                    <a14:useLocalDpi xmlns:a14="http://schemas.microsoft.com/office/drawing/2010/main" val="0"/>
                  </a:ext>
                </a:extLst>
              </a:blip>
              <a:srcRect/>
              <a:stretch>
                <a:fillRect/>
              </a:stretch>
            </p:blipFill>
            <p:spPr bwMode="auto">
              <a:xfrm>
                <a:off x="7553" y="2508"/>
                <a:ext cx="23"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0" name="Picture 9069">
                <a:extLst>
                  <a:ext uri="{FF2B5EF4-FFF2-40B4-BE49-F238E27FC236}">
                    <a16:creationId xmlns:a16="http://schemas.microsoft.com/office/drawing/2014/main" id="{F93DD37E-A960-4B8C-8606-CE0DDB99BC8F}"/>
                  </a:ext>
                </a:extLst>
              </p:cNvPr>
              <p:cNvPicPr>
                <a:picLocks noChangeAspect="1" noChangeArrowheads="1"/>
              </p:cNvPicPr>
              <p:nvPr/>
            </p:nvPicPr>
            <p:blipFill>
              <a:blip r:embed="rId379">
                <a:extLst>
                  <a:ext uri="{28A0092B-C50C-407E-A947-70E740481C1C}">
                    <a14:useLocalDpi xmlns:a14="http://schemas.microsoft.com/office/drawing/2010/main" val="0"/>
                  </a:ext>
                </a:extLst>
              </a:blip>
              <a:srcRect/>
              <a:stretch>
                <a:fillRect/>
              </a:stretch>
            </p:blipFill>
            <p:spPr bwMode="auto">
              <a:xfrm>
                <a:off x="7552" y="2480"/>
                <a:ext cx="8" cy="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1" name="Picture 9070">
                <a:extLst>
                  <a:ext uri="{FF2B5EF4-FFF2-40B4-BE49-F238E27FC236}">
                    <a16:creationId xmlns:a16="http://schemas.microsoft.com/office/drawing/2014/main" id="{DC76FFA0-8283-482C-A12F-CAA12BF2F67F}"/>
                  </a:ext>
                </a:extLst>
              </p:cNvPr>
              <p:cNvPicPr>
                <a:picLocks noChangeAspect="1" noChangeArrowheads="1"/>
              </p:cNvPicPr>
              <p:nvPr/>
            </p:nvPicPr>
            <p:blipFill>
              <a:blip r:embed="rId380">
                <a:extLst>
                  <a:ext uri="{28A0092B-C50C-407E-A947-70E740481C1C}">
                    <a14:useLocalDpi xmlns:a14="http://schemas.microsoft.com/office/drawing/2010/main" val="0"/>
                  </a:ext>
                </a:extLst>
              </a:blip>
              <a:srcRect/>
              <a:stretch>
                <a:fillRect/>
              </a:stretch>
            </p:blipFill>
            <p:spPr bwMode="auto">
              <a:xfrm>
                <a:off x="7553" y="2508"/>
                <a:ext cx="6"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2" name="Picture 9071">
                <a:extLst>
                  <a:ext uri="{FF2B5EF4-FFF2-40B4-BE49-F238E27FC236}">
                    <a16:creationId xmlns:a16="http://schemas.microsoft.com/office/drawing/2014/main" id="{D48F98C8-2055-4534-BCA7-1B03B4624742}"/>
                  </a:ext>
                </a:extLst>
              </p:cNvPr>
              <p:cNvPicPr>
                <a:picLocks noChangeAspect="1" noChangeArrowheads="1"/>
              </p:cNvPicPr>
              <p:nvPr/>
            </p:nvPicPr>
            <p:blipFill>
              <a:blip r:embed="rId381">
                <a:extLst>
                  <a:ext uri="{28A0092B-C50C-407E-A947-70E740481C1C}">
                    <a14:useLocalDpi xmlns:a14="http://schemas.microsoft.com/office/drawing/2010/main" val="0"/>
                  </a:ext>
                </a:extLst>
              </a:blip>
              <a:srcRect/>
              <a:stretch>
                <a:fillRect/>
              </a:stretch>
            </p:blipFill>
            <p:spPr bwMode="auto">
              <a:xfrm>
                <a:off x="7586" y="2545"/>
                <a:ext cx="24" cy="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3" name="Picture 9072">
                <a:extLst>
                  <a:ext uri="{FF2B5EF4-FFF2-40B4-BE49-F238E27FC236}">
                    <a16:creationId xmlns:a16="http://schemas.microsoft.com/office/drawing/2014/main" id="{B7ABF3A0-1E52-475E-989D-B21D6E7C5F53}"/>
                  </a:ext>
                </a:extLst>
              </p:cNvPr>
              <p:cNvPicPr>
                <a:picLocks noChangeAspect="1" noChangeArrowheads="1"/>
              </p:cNvPicPr>
              <p:nvPr/>
            </p:nvPicPr>
            <p:blipFill>
              <a:blip r:embed="rId382">
                <a:extLst>
                  <a:ext uri="{28A0092B-C50C-407E-A947-70E740481C1C}">
                    <a14:useLocalDpi xmlns:a14="http://schemas.microsoft.com/office/drawing/2010/main" val="0"/>
                  </a:ext>
                </a:extLst>
              </a:blip>
              <a:srcRect/>
              <a:stretch>
                <a:fillRect/>
              </a:stretch>
            </p:blipFill>
            <p:spPr bwMode="auto">
              <a:xfrm>
                <a:off x="7517" y="2553"/>
                <a:ext cx="16"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4" name="Picture 9073">
                <a:extLst>
                  <a:ext uri="{FF2B5EF4-FFF2-40B4-BE49-F238E27FC236}">
                    <a16:creationId xmlns:a16="http://schemas.microsoft.com/office/drawing/2014/main" id="{E5B8E264-FD0C-4B3D-8060-09D8CCA6AE6F}"/>
                  </a:ext>
                </a:extLst>
              </p:cNvPr>
              <p:cNvPicPr>
                <a:picLocks noChangeAspect="1" noChangeArrowheads="1"/>
              </p:cNvPicPr>
              <p:nvPr/>
            </p:nvPicPr>
            <p:blipFill>
              <a:blip r:embed="rId383">
                <a:extLst>
                  <a:ext uri="{28A0092B-C50C-407E-A947-70E740481C1C}">
                    <a14:useLocalDpi xmlns:a14="http://schemas.microsoft.com/office/drawing/2010/main" val="0"/>
                  </a:ext>
                </a:extLst>
              </a:blip>
              <a:srcRect/>
              <a:stretch>
                <a:fillRect/>
              </a:stretch>
            </p:blipFill>
            <p:spPr bwMode="auto">
              <a:xfrm>
                <a:off x="7517" y="2544"/>
                <a:ext cx="93" cy="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5" name="Picture 9074">
                <a:extLst>
                  <a:ext uri="{FF2B5EF4-FFF2-40B4-BE49-F238E27FC236}">
                    <a16:creationId xmlns:a16="http://schemas.microsoft.com/office/drawing/2014/main" id="{D8739EC0-ECF5-49C7-9A8C-A752432383F0}"/>
                  </a:ext>
                </a:extLst>
              </p:cNvPr>
              <p:cNvPicPr>
                <a:picLocks noChangeAspect="1" noChangeArrowheads="1"/>
              </p:cNvPicPr>
              <p:nvPr/>
            </p:nvPicPr>
            <p:blipFill>
              <a:blip r:embed="rId384">
                <a:extLst>
                  <a:ext uri="{28A0092B-C50C-407E-A947-70E740481C1C}">
                    <a14:useLocalDpi xmlns:a14="http://schemas.microsoft.com/office/drawing/2010/main" val="0"/>
                  </a:ext>
                </a:extLst>
              </a:blip>
              <a:srcRect/>
              <a:stretch>
                <a:fillRect/>
              </a:stretch>
            </p:blipFill>
            <p:spPr bwMode="auto">
              <a:xfrm>
                <a:off x="7523" y="2558"/>
                <a:ext cx="71"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6" name="Picture 9075">
                <a:extLst>
                  <a:ext uri="{FF2B5EF4-FFF2-40B4-BE49-F238E27FC236}">
                    <a16:creationId xmlns:a16="http://schemas.microsoft.com/office/drawing/2014/main" id="{C6925F4B-3812-4E24-9E5E-F40B90E9E900}"/>
                  </a:ext>
                </a:extLst>
              </p:cNvPr>
              <p:cNvPicPr>
                <a:picLocks noChangeAspect="1" noChangeArrowheads="1"/>
              </p:cNvPicPr>
              <p:nvPr/>
            </p:nvPicPr>
            <p:blipFill>
              <a:blip r:embed="rId385">
                <a:extLst>
                  <a:ext uri="{28A0092B-C50C-407E-A947-70E740481C1C}">
                    <a14:useLocalDpi xmlns:a14="http://schemas.microsoft.com/office/drawing/2010/main" val="0"/>
                  </a:ext>
                </a:extLst>
              </a:blip>
              <a:srcRect/>
              <a:stretch>
                <a:fillRect/>
              </a:stretch>
            </p:blipFill>
            <p:spPr bwMode="auto">
              <a:xfrm>
                <a:off x="7505" y="2562"/>
                <a:ext cx="17" cy="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7" name="Picture 9076">
                <a:extLst>
                  <a:ext uri="{FF2B5EF4-FFF2-40B4-BE49-F238E27FC236}">
                    <a16:creationId xmlns:a16="http://schemas.microsoft.com/office/drawing/2014/main" id="{EF84A093-003B-4D0C-A8AD-643C6CA6E6F1}"/>
                  </a:ext>
                </a:extLst>
              </p:cNvPr>
              <p:cNvPicPr>
                <a:picLocks noChangeAspect="1" noChangeArrowheads="1"/>
              </p:cNvPicPr>
              <p:nvPr/>
            </p:nvPicPr>
            <p:blipFill>
              <a:blip r:embed="rId386">
                <a:extLst>
                  <a:ext uri="{28A0092B-C50C-407E-A947-70E740481C1C}">
                    <a14:useLocalDpi xmlns:a14="http://schemas.microsoft.com/office/drawing/2010/main" val="0"/>
                  </a:ext>
                </a:extLst>
              </a:blip>
              <a:srcRect/>
              <a:stretch>
                <a:fillRect/>
              </a:stretch>
            </p:blipFill>
            <p:spPr bwMode="auto">
              <a:xfrm>
                <a:off x="7505" y="2580"/>
                <a:ext cx="55"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 name="Picture 9077">
                <a:extLst>
                  <a:ext uri="{FF2B5EF4-FFF2-40B4-BE49-F238E27FC236}">
                    <a16:creationId xmlns:a16="http://schemas.microsoft.com/office/drawing/2014/main" id="{0B3E2440-60B0-4D21-8925-00BC58FEF344}"/>
                  </a:ext>
                </a:extLst>
              </p:cNvPr>
              <p:cNvPicPr>
                <a:picLocks noChangeAspect="1" noChangeArrowheads="1"/>
              </p:cNvPicPr>
              <p:nvPr/>
            </p:nvPicPr>
            <p:blipFill>
              <a:blip r:embed="rId387">
                <a:extLst>
                  <a:ext uri="{28A0092B-C50C-407E-A947-70E740481C1C}">
                    <a14:useLocalDpi xmlns:a14="http://schemas.microsoft.com/office/drawing/2010/main" val="0"/>
                  </a:ext>
                </a:extLst>
              </a:blip>
              <a:srcRect/>
              <a:stretch>
                <a:fillRect/>
              </a:stretch>
            </p:blipFill>
            <p:spPr bwMode="auto">
              <a:xfrm>
                <a:off x="7503" y="2568"/>
                <a:ext cx="8"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 name="Picture 9078">
                <a:extLst>
                  <a:ext uri="{FF2B5EF4-FFF2-40B4-BE49-F238E27FC236}">
                    <a16:creationId xmlns:a16="http://schemas.microsoft.com/office/drawing/2014/main" id="{FE0ABC64-7F36-42F4-A1BC-24C873D529F1}"/>
                  </a:ext>
                </a:extLst>
              </p:cNvPr>
              <p:cNvPicPr>
                <a:picLocks noChangeAspect="1" noChangeArrowheads="1"/>
              </p:cNvPicPr>
              <p:nvPr/>
            </p:nvPicPr>
            <p:blipFill>
              <a:blip r:embed="rId388">
                <a:extLst>
                  <a:ext uri="{28A0092B-C50C-407E-A947-70E740481C1C}">
                    <a14:useLocalDpi xmlns:a14="http://schemas.microsoft.com/office/drawing/2010/main" val="0"/>
                  </a:ext>
                </a:extLst>
              </a:blip>
              <a:srcRect/>
              <a:stretch>
                <a:fillRect/>
              </a:stretch>
            </p:blipFill>
            <p:spPr bwMode="auto">
              <a:xfrm>
                <a:off x="7505" y="2581"/>
                <a:ext cx="57"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0" name="Picture 9079">
                <a:extLst>
                  <a:ext uri="{FF2B5EF4-FFF2-40B4-BE49-F238E27FC236}">
                    <a16:creationId xmlns:a16="http://schemas.microsoft.com/office/drawing/2014/main" id="{43FC6982-0BEA-41EF-9EBD-741B3531B667}"/>
                  </a:ext>
                </a:extLst>
              </p:cNvPr>
              <p:cNvPicPr>
                <a:picLocks noChangeAspect="1" noChangeArrowheads="1"/>
              </p:cNvPicPr>
              <p:nvPr/>
            </p:nvPicPr>
            <p:blipFill>
              <a:blip r:embed="rId389">
                <a:extLst>
                  <a:ext uri="{28A0092B-C50C-407E-A947-70E740481C1C}">
                    <a14:useLocalDpi xmlns:a14="http://schemas.microsoft.com/office/drawing/2010/main" val="0"/>
                  </a:ext>
                </a:extLst>
              </a:blip>
              <a:srcRect/>
              <a:stretch>
                <a:fillRect/>
              </a:stretch>
            </p:blipFill>
            <p:spPr bwMode="auto">
              <a:xfrm>
                <a:off x="7517" y="2562"/>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1" name="Picture 9080">
                <a:extLst>
                  <a:ext uri="{FF2B5EF4-FFF2-40B4-BE49-F238E27FC236}">
                    <a16:creationId xmlns:a16="http://schemas.microsoft.com/office/drawing/2014/main" id="{1C7F248E-AF89-4195-B31E-F741A3B15D13}"/>
                  </a:ext>
                </a:extLst>
              </p:cNvPr>
              <p:cNvPicPr>
                <a:picLocks noChangeAspect="1" noChangeArrowheads="1"/>
              </p:cNvPicPr>
              <p:nvPr/>
            </p:nvPicPr>
            <p:blipFill>
              <a:blip r:embed="rId390">
                <a:extLst>
                  <a:ext uri="{28A0092B-C50C-407E-A947-70E740481C1C}">
                    <a14:useLocalDpi xmlns:a14="http://schemas.microsoft.com/office/drawing/2010/main" val="0"/>
                  </a:ext>
                </a:extLst>
              </a:blip>
              <a:srcRect/>
              <a:stretch>
                <a:fillRect/>
              </a:stretch>
            </p:blipFill>
            <p:spPr bwMode="auto">
              <a:xfrm>
                <a:off x="7549" y="2582"/>
                <a:ext cx="7"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2" name="Picture 9081">
                <a:extLst>
                  <a:ext uri="{FF2B5EF4-FFF2-40B4-BE49-F238E27FC236}">
                    <a16:creationId xmlns:a16="http://schemas.microsoft.com/office/drawing/2014/main" id="{81E53C1D-39D1-45D5-830A-C6ACCAD18856}"/>
                  </a:ext>
                </a:extLst>
              </p:cNvPr>
              <p:cNvPicPr>
                <a:picLocks noChangeAspect="1" noChangeArrowheads="1"/>
              </p:cNvPicPr>
              <p:nvPr/>
            </p:nvPicPr>
            <p:blipFill>
              <a:blip r:embed="rId391">
                <a:extLst>
                  <a:ext uri="{28A0092B-C50C-407E-A947-70E740481C1C}">
                    <a14:useLocalDpi xmlns:a14="http://schemas.microsoft.com/office/drawing/2010/main" val="0"/>
                  </a:ext>
                </a:extLst>
              </a:blip>
              <a:srcRect/>
              <a:stretch>
                <a:fillRect/>
              </a:stretch>
            </p:blipFill>
            <p:spPr bwMode="auto">
              <a:xfrm>
                <a:off x="7509" y="2562"/>
                <a:ext cx="18"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3" name="Picture 9082">
                <a:extLst>
                  <a:ext uri="{FF2B5EF4-FFF2-40B4-BE49-F238E27FC236}">
                    <a16:creationId xmlns:a16="http://schemas.microsoft.com/office/drawing/2014/main" id="{8674EA3E-A92D-4A68-8C45-BF54CD98BF41}"/>
                  </a:ext>
                </a:extLst>
              </p:cNvPr>
              <p:cNvPicPr>
                <a:picLocks noChangeAspect="1" noChangeArrowheads="1"/>
              </p:cNvPicPr>
              <p:nvPr/>
            </p:nvPicPr>
            <p:blipFill>
              <a:blip r:embed="rId392">
                <a:extLst>
                  <a:ext uri="{28A0092B-C50C-407E-A947-70E740481C1C}">
                    <a14:useLocalDpi xmlns:a14="http://schemas.microsoft.com/office/drawing/2010/main" val="0"/>
                  </a:ext>
                </a:extLst>
              </a:blip>
              <a:srcRect/>
              <a:stretch>
                <a:fillRect/>
              </a:stretch>
            </p:blipFill>
            <p:spPr bwMode="auto">
              <a:xfrm>
                <a:off x="7508" y="2566"/>
                <a:ext cx="51" cy="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4" name="Picture 9083">
                <a:extLst>
                  <a:ext uri="{FF2B5EF4-FFF2-40B4-BE49-F238E27FC236}">
                    <a16:creationId xmlns:a16="http://schemas.microsoft.com/office/drawing/2014/main" id="{EBAA1F3A-D912-4209-9599-516F33D7B49B}"/>
                  </a:ext>
                </a:extLst>
              </p:cNvPr>
              <p:cNvPicPr>
                <a:picLocks noChangeAspect="1" noChangeArrowheads="1"/>
              </p:cNvPicPr>
              <p:nvPr/>
            </p:nvPicPr>
            <p:blipFill>
              <a:blip r:embed="rId393">
                <a:extLst>
                  <a:ext uri="{28A0092B-C50C-407E-A947-70E740481C1C}">
                    <a14:useLocalDpi xmlns:a14="http://schemas.microsoft.com/office/drawing/2010/main" val="0"/>
                  </a:ext>
                </a:extLst>
              </a:blip>
              <a:srcRect/>
              <a:stretch>
                <a:fillRect/>
              </a:stretch>
            </p:blipFill>
            <p:spPr bwMode="auto">
              <a:xfrm>
                <a:off x="7617" y="2563"/>
                <a:ext cx="4"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5" name="Picture 9084">
                <a:extLst>
                  <a:ext uri="{FF2B5EF4-FFF2-40B4-BE49-F238E27FC236}">
                    <a16:creationId xmlns:a16="http://schemas.microsoft.com/office/drawing/2014/main" id="{52DE1600-E80C-4BD1-B426-113E7172B453}"/>
                  </a:ext>
                </a:extLst>
              </p:cNvPr>
              <p:cNvPicPr>
                <a:picLocks noChangeAspect="1" noChangeArrowheads="1"/>
              </p:cNvPicPr>
              <p:nvPr/>
            </p:nvPicPr>
            <p:blipFill>
              <a:blip r:embed="rId394">
                <a:extLst>
                  <a:ext uri="{28A0092B-C50C-407E-A947-70E740481C1C}">
                    <a14:useLocalDpi xmlns:a14="http://schemas.microsoft.com/office/drawing/2010/main" val="0"/>
                  </a:ext>
                </a:extLst>
              </a:blip>
              <a:srcRect/>
              <a:stretch>
                <a:fillRect/>
              </a:stretch>
            </p:blipFill>
            <p:spPr bwMode="auto">
              <a:xfrm>
                <a:off x="7617" y="2568"/>
                <a:ext cx="7"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6" name="Picture 9085">
                <a:extLst>
                  <a:ext uri="{FF2B5EF4-FFF2-40B4-BE49-F238E27FC236}">
                    <a16:creationId xmlns:a16="http://schemas.microsoft.com/office/drawing/2014/main" id="{84EC4D82-BC41-4B58-A6EA-0789B5D65FC1}"/>
                  </a:ext>
                </a:extLst>
              </p:cNvPr>
              <p:cNvPicPr>
                <a:picLocks noChangeAspect="1" noChangeArrowheads="1"/>
              </p:cNvPicPr>
              <p:nvPr/>
            </p:nvPicPr>
            <p:blipFill>
              <a:blip r:embed="rId395">
                <a:extLst>
                  <a:ext uri="{28A0092B-C50C-407E-A947-70E740481C1C}">
                    <a14:useLocalDpi xmlns:a14="http://schemas.microsoft.com/office/drawing/2010/main" val="0"/>
                  </a:ext>
                </a:extLst>
              </a:blip>
              <a:srcRect/>
              <a:stretch>
                <a:fillRect/>
              </a:stretch>
            </p:blipFill>
            <p:spPr bwMode="auto">
              <a:xfrm>
                <a:off x="7617" y="2552"/>
                <a:ext cx="14"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7" name="Picture 9086">
                <a:extLst>
                  <a:ext uri="{FF2B5EF4-FFF2-40B4-BE49-F238E27FC236}">
                    <a16:creationId xmlns:a16="http://schemas.microsoft.com/office/drawing/2014/main" id="{0FB388FF-13CF-4E4A-B38D-59339905407B}"/>
                  </a:ext>
                </a:extLst>
              </p:cNvPr>
              <p:cNvPicPr>
                <a:picLocks noChangeAspect="1" noChangeArrowheads="1"/>
              </p:cNvPicPr>
              <p:nvPr/>
            </p:nvPicPr>
            <p:blipFill>
              <a:blip r:embed="rId396">
                <a:extLst>
                  <a:ext uri="{28A0092B-C50C-407E-A947-70E740481C1C}">
                    <a14:useLocalDpi xmlns:a14="http://schemas.microsoft.com/office/drawing/2010/main" val="0"/>
                  </a:ext>
                </a:extLst>
              </a:blip>
              <a:srcRect/>
              <a:stretch>
                <a:fillRect/>
              </a:stretch>
            </p:blipFill>
            <p:spPr bwMode="auto">
              <a:xfrm>
                <a:off x="7619" y="2567"/>
                <a:ext cx="5"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8" name="Picture 9087">
                <a:extLst>
                  <a:ext uri="{FF2B5EF4-FFF2-40B4-BE49-F238E27FC236}">
                    <a16:creationId xmlns:a16="http://schemas.microsoft.com/office/drawing/2014/main" id="{A8B0383C-5551-4FF1-90CB-254C2EED5587}"/>
                  </a:ext>
                </a:extLst>
              </p:cNvPr>
              <p:cNvPicPr>
                <a:picLocks noChangeAspect="1" noChangeArrowheads="1"/>
              </p:cNvPicPr>
              <p:nvPr/>
            </p:nvPicPr>
            <p:blipFill>
              <a:blip r:embed="rId397">
                <a:extLst>
                  <a:ext uri="{28A0092B-C50C-407E-A947-70E740481C1C}">
                    <a14:useLocalDpi xmlns:a14="http://schemas.microsoft.com/office/drawing/2010/main" val="0"/>
                  </a:ext>
                </a:extLst>
              </a:blip>
              <a:srcRect/>
              <a:stretch>
                <a:fillRect/>
              </a:stretch>
            </p:blipFill>
            <p:spPr bwMode="auto">
              <a:xfrm>
                <a:off x="7493" y="2528"/>
                <a:ext cx="27" cy="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 name="Picture 9088">
                <a:extLst>
                  <a:ext uri="{FF2B5EF4-FFF2-40B4-BE49-F238E27FC236}">
                    <a16:creationId xmlns:a16="http://schemas.microsoft.com/office/drawing/2014/main" id="{8400FA1E-3B6C-466A-99F9-473827911953}"/>
                  </a:ext>
                </a:extLst>
              </p:cNvPr>
              <p:cNvPicPr>
                <a:picLocks noChangeAspect="1" noChangeArrowheads="1"/>
              </p:cNvPicPr>
              <p:nvPr/>
            </p:nvPicPr>
            <p:blipFill>
              <a:blip r:embed="rId398">
                <a:extLst>
                  <a:ext uri="{28A0092B-C50C-407E-A947-70E740481C1C}">
                    <a14:useLocalDpi xmlns:a14="http://schemas.microsoft.com/office/drawing/2010/main" val="0"/>
                  </a:ext>
                </a:extLst>
              </a:blip>
              <a:srcRect/>
              <a:stretch>
                <a:fillRect/>
              </a:stretch>
            </p:blipFill>
            <p:spPr bwMode="auto">
              <a:xfrm>
                <a:off x="7504" y="2651"/>
                <a:ext cx="7"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0" name="Picture 9089">
                <a:extLst>
                  <a:ext uri="{FF2B5EF4-FFF2-40B4-BE49-F238E27FC236}">
                    <a16:creationId xmlns:a16="http://schemas.microsoft.com/office/drawing/2014/main" id="{2238A3C0-9F46-4CCA-B066-FBAC21A0119A}"/>
                  </a:ext>
                </a:extLst>
              </p:cNvPr>
              <p:cNvPicPr>
                <a:picLocks noChangeAspect="1" noChangeArrowheads="1"/>
              </p:cNvPicPr>
              <p:nvPr/>
            </p:nvPicPr>
            <p:blipFill>
              <a:blip r:embed="rId399">
                <a:extLst>
                  <a:ext uri="{28A0092B-C50C-407E-A947-70E740481C1C}">
                    <a14:useLocalDpi xmlns:a14="http://schemas.microsoft.com/office/drawing/2010/main" val="0"/>
                  </a:ext>
                </a:extLst>
              </a:blip>
              <a:srcRect/>
              <a:stretch>
                <a:fillRect/>
              </a:stretch>
            </p:blipFill>
            <p:spPr bwMode="auto">
              <a:xfrm>
                <a:off x="7496" y="2538"/>
                <a:ext cx="17"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9090">
                <a:extLst>
                  <a:ext uri="{FF2B5EF4-FFF2-40B4-BE49-F238E27FC236}">
                    <a16:creationId xmlns:a16="http://schemas.microsoft.com/office/drawing/2014/main" id="{270099D3-0625-4A7C-8910-93F8F2266E77}"/>
                  </a:ext>
                </a:extLst>
              </p:cNvPr>
              <p:cNvPicPr>
                <a:picLocks noChangeAspect="1" noChangeArrowheads="1"/>
              </p:cNvPicPr>
              <p:nvPr/>
            </p:nvPicPr>
            <p:blipFill>
              <a:blip r:embed="rId400">
                <a:extLst>
                  <a:ext uri="{28A0092B-C50C-407E-A947-70E740481C1C}">
                    <a14:useLocalDpi xmlns:a14="http://schemas.microsoft.com/office/drawing/2010/main" val="0"/>
                  </a:ext>
                </a:extLst>
              </a:blip>
              <a:srcRect/>
              <a:stretch>
                <a:fillRect/>
              </a:stretch>
            </p:blipFill>
            <p:spPr bwMode="auto">
              <a:xfrm>
                <a:off x="7499" y="2562"/>
                <a:ext cx="6"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2" name="Picture 9091">
                <a:extLst>
                  <a:ext uri="{FF2B5EF4-FFF2-40B4-BE49-F238E27FC236}">
                    <a16:creationId xmlns:a16="http://schemas.microsoft.com/office/drawing/2014/main" id="{6361FADC-1E47-428A-9B41-09F69DDE2682}"/>
                  </a:ext>
                </a:extLst>
              </p:cNvPr>
              <p:cNvPicPr>
                <a:picLocks noChangeAspect="1" noChangeArrowheads="1"/>
              </p:cNvPicPr>
              <p:nvPr/>
            </p:nvPicPr>
            <p:blipFill>
              <a:blip r:embed="rId401">
                <a:extLst>
                  <a:ext uri="{28A0092B-C50C-407E-A947-70E740481C1C}">
                    <a14:useLocalDpi xmlns:a14="http://schemas.microsoft.com/office/drawing/2010/main" val="0"/>
                  </a:ext>
                </a:extLst>
              </a:blip>
              <a:srcRect/>
              <a:stretch>
                <a:fillRect/>
              </a:stretch>
            </p:blipFill>
            <p:spPr bwMode="auto">
              <a:xfrm>
                <a:off x="7496" y="2562"/>
                <a:ext cx="9" cy="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3" name="Picture 9092">
                <a:extLst>
                  <a:ext uri="{FF2B5EF4-FFF2-40B4-BE49-F238E27FC236}">
                    <a16:creationId xmlns:a16="http://schemas.microsoft.com/office/drawing/2014/main" id="{ED626E31-0B36-48E0-A64E-AE972E6B0B7E}"/>
                  </a:ext>
                </a:extLst>
              </p:cNvPr>
              <p:cNvPicPr>
                <a:picLocks noChangeAspect="1" noChangeArrowheads="1"/>
              </p:cNvPicPr>
              <p:nvPr/>
            </p:nvPicPr>
            <p:blipFill>
              <a:blip r:embed="rId402">
                <a:extLst>
                  <a:ext uri="{28A0092B-C50C-407E-A947-70E740481C1C}">
                    <a14:useLocalDpi xmlns:a14="http://schemas.microsoft.com/office/drawing/2010/main" val="0"/>
                  </a:ext>
                </a:extLst>
              </a:blip>
              <a:srcRect/>
              <a:stretch>
                <a:fillRect/>
              </a:stretch>
            </p:blipFill>
            <p:spPr bwMode="auto">
              <a:xfrm>
                <a:off x="7494" y="2601"/>
                <a:ext cx="12" cy="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4" name="Picture 9093">
                <a:extLst>
                  <a:ext uri="{FF2B5EF4-FFF2-40B4-BE49-F238E27FC236}">
                    <a16:creationId xmlns:a16="http://schemas.microsoft.com/office/drawing/2014/main" id="{E82D1719-4CC4-4E0E-BAC1-403A14776DE5}"/>
                  </a:ext>
                </a:extLst>
              </p:cNvPr>
              <p:cNvPicPr>
                <a:picLocks noChangeAspect="1" noChangeArrowheads="1"/>
              </p:cNvPicPr>
              <p:nvPr/>
            </p:nvPicPr>
            <p:blipFill>
              <a:blip r:embed="rId403">
                <a:extLst>
                  <a:ext uri="{28A0092B-C50C-407E-A947-70E740481C1C}">
                    <a14:useLocalDpi xmlns:a14="http://schemas.microsoft.com/office/drawing/2010/main" val="0"/>
                  </a:ext>
                </a:extLst>
              </a:blip>
              <a:srcRect/>
              <a:stretch>
                <a:fillRect/>
              </a:stretch>
            </p:blipFill>
            <p:spPr bwMode="auto">
              <a:xfrm>
                <a:off x="7496" y="2610"/>
                <a:ext cx="7" cy="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5" name="Picture 9094">
                <a:extLst>
                  <a:ext uri="{FF2B5EF4-FFF2-40B4-BE49-F238E27FC236}">
                    <a16:creationId xmlns:a16="http://schemas.microsoft.com/office/drawing/2014/main" id="{1F11B83A-81E9-4E95-9D01-778FC97D7FB8}"/>
                  </a:ext>
                </a:extLst>
              </p:cNvPr>
              <p:cNvPicPr>
                <a:picLocks noChangeAspect="1" noChangeArrowheads="1"/>
              </p:cNvPicPr>
              <p:nvPr/>
            </p:nvPicPr>
            <p:blipFill>
              <a:blip r:embed="rId404">
                <a:extLst>
                  <a:ext uri="{28A0092B-C50C-407E-A947-70E740481C1C}">
                    <a14:useLocalDpi xmlns:a14="http://schemas.microsoft.com/office/drawing/2010/main" val="0"/>
                  </a:ext>
                </a:extLst>
              </a:blip>
              <a:srcRect/>
              <a:stretch>
                <a:fillRect/>
              </a:stretch>
            </p:blipFill>
            <p:spPr bwMode="auto">
              <a:xfrm>
                <a:off x="7497" y="2629"/>
                <a:ext cx="8"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6" name="Picture 9095">
                <a:extLst>
                  <a:ext uri="{FF2B5EF4-FFF2-40B4-BE49-F238E27FC236}">
                    <a16:creationId xmlns:a16="http://schemas.microsoft.com/office/drawing/2014/main" id="{764D4242-7272-4A01-830F-395D379B6D22}"/>
                  </a:ext>
                </a:extLst>
              </p:cNvPr>
              <p:cNvPicPr>
                <a:picLocks noChangeAspect="1" noChangeArrowheads="1"/>
              </p:cNvPicPr>
              <p:nvPr/>
            </p:nvPicPr>
            <p:blipFill>
              <a:blip r:embed="rId405">
                <a:extLst>
                  <a:ext uri="{28A0092B-C50C-407E-A947-70E740481C1C}">
                    <a14:useLocalDpi xmlns:a14="http://schemas.microsoft.com/office/drawing/2010/main" val="0"/>
                  </a:ext>
                </a:extLst>
              </a:blip>
              <a:srcRect/>
              <a:stretch>
                <a:fillRect/>
              </a:stretch>
            </p:blipFill>
            <p:spPr bwMode="auto">
              <a:xfrm>
                <a:off x="7496" y="2581"/>
                <a:ext cx="9"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7" name="Picture 9096">
                <a:extLst>
                  <a:ext uri="{FF2B5EF4-FFF2-40B4-BE49-F238E27FC236}">
                    <a16:creationId xmlns:a16="http://schemas.microsoft.com/office/drawing/2014/main" id="{4E530CA9-7BE2-455B-AB13-FB55EDDABE29}"/>
                  </a:ext>
                </a:extLst>
              </p:cNvPr>
              <p:cNvPicPr>
                <a:picLocks noChangeAspect="1" noChangeArrowheads="1"/>
              </p:cNvPicPr>
              <p:nvPr/>
            </p:nvPicPr>
            <p:blipFill>
              <a:blip r:embed="rId406">
                <a:extLst>
                  <a:ext uri="{28A0092B-C50C-407E-A947-70E740481C1C}">
                    <a14:useLocalDpi xmlns:a14="http://schemas.microsoft.com/office/drawing/2010/main" val="0"/>
                  </a:ext>
                </a:extLst>
              </a:blip>
              <a:srcRect/>
              <a:stretch>
                <a:fillRect/>
              </a:stretch>
            </p:blipFill>
            <p:spPr bwMode="auto">
              <a:xfrm>
                <a:off x="7500" y="2544"/>
                <a:ext cx="10" cy="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8" name="Picture 9097">
                <a:extLst>
                  <a:ext uri="{FF2B5EF4-FFF2-40B4-BE49-F238E27FC236}">
                    <a16:creationId xmlns:a16="http://schemas.microsoft.com/office/drawing/2014/main" id="{C9F29BC5-73D7-4E9C-8C5F-1304776781B8}"/>
                  </a:ext>
                </a:extLst>
              </p:cNvPr>
              <p:cNvPicPr>
                <a:picLocks noChangeAspect="1" noChangeArrowheads="1"/>
              </p:cNvPicPr>
              <p:nvPr/>
            </p:nvPicPr>
            <p:blipFill>
              <a:blip r:embed="rId407">
                <a:extLst>
                  <a:ext uri="{28A0092B-C50C-407E-A947-70E740481C1C}">
                    <a14:useLocalDpi xmlns:a14="http://schemas.microsoft.com/office/drawing/2010/main" val="0"/>
                  </a:ext>
                </a:extLst>
              </a:blip>
              <a:srcRect/>
              <a:stretch>
                <a:fillRect/>
              </a:stretch>
            </p:blipFill>
            <p:spPr bwMode="auto">
              <a:xfrm>
                <a:off x="7500" y="2550"/>
                <a:ext cx="8" cy="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9" name="Picture 9098">
                <a:extLst>
                  <a:ext uri="{FF2B5EF4-FFF2-40B4-BE49-F238E27FC236}">
                    <a16:creationId xmlns:a16="http://schemas.microsoft.com/office/drawing/2014/main" id="{A7598164-2677-443B-BFFB-2AB3C57672A2}"/>
                  </a:ext>
                </a:extLst>
              </p:cNvPr>
              <p:cNvPicPr>
                <a:picLocks noChangeAspect="1" noChangeArrowheads="1"/>
              </p:cNvPicPr>
              <p:nvPr/>
            </p:nvPicPr>
            <p:blipFill>
              <a:blip r:embed="rId408">
                <a:extLst>
                  <a:ext uri="{28A0092B-C50C-407E-A947-70E740481C1C}">
                    <a14:useLocalDpi xmlns:a14="http://schemas.microsoft.com/office/drawing/2010/main" val="0"/>
                  </a:ext>
                </a:extLst>
              </a:blip>
              <a:srcRect/>
              <a:stretch>
                <a:fillRect/>
              </a:stretch>
            </p:blipFill>
            <p:spPr bwMode="auto">
              <a:xfrm>
                <a:off x="7499" y="2605"/>
                <a:ext cx="5"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0" name="Picture 9099">
                <a:extLst>
                  <a:ext uri="{FF2B5EF4-FFF2-40B4-BE49-F238E27FC236}">
                    <a16:creationId xmlns:a16="http://schemas.microsoft.com/office/drawing/2014/main" id="{A913A9FB-CC2E-437D-A7A4-2D9D011F4D00}"/>
                  </a:ext>
                </a:extLst>
              </p:cNvPr>
              <p:cNvPicPr>
                <a:picLocks noChangeAspect="1" noChangeArrowheads="1"/>
              </p:cNvPicPr>
              <p:nvPr/>
            </p:nvPicPr>
            <p:blipFill>
              <a:blip r:embed="rId409">
                <a:extLst>
                  <a:ext uri="{28A0092B-C50C-407E-A947-70E740481C1C}">
                    <a14:useLocalDpi xmlns:a14="http://schemas.microsoft.com/office/drawing/2010/main" val="0"/>
                  </a:ext>
                </a:extLst>
              </a:blip>
              <a:srcRect/>
              <a:stretch>
                <a:fillRect/>
              </a:stretch>
            </p:blipFill>
            <p:spPr bwMode="auto">
              <a:xfrm>
                <a:off x="7499" y="2598"/>
                <a:ext cx="5"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1" name="Picture 9100">
                <a:extLst>
                  <a:ext uri="{FF2B5EF4-FFF2-40B4-BE49-F238E27FC236}">
                    <a16:creationId xmlns:a16="http://schemas.microsoft.com/office/drawing/2014/main" id="{BF45BFCD-BF1D-4222-B6B6-6A5C563E1D0E}"/>
                  </a:ext>
                </a:extLst>
              </p:cNvPr>
              <p:cNvPicPr>
                <a:picLocks noChangeAspect="1" noChangeArrowheads="1"/>
              </p:cNvPicPr>
              <p:nvPr/>
            </p:nvPicPr>
            <p:blipFill>
              <a:blip r:embed="rId410">
                <a:extLst>
                  <a:ext uri="{28A0092B-C50C-407E-A947-70E740481C1C}">
                    <a14:useLocalDpi xmlns:a14="http://schemas.microsoft.com/office/drawing/2010/main" val="0"/>
                  </a:ext>
                </a:extLst>
              </a:blip>
              <a:srcRect/>
              <a:stretch>
                <a:fillRect/>
              </a:stretch>
            </p:blipFill>
            <p:spPr bwMode="auto">
              <a:xfrm>
                <a:off x="7506" y="2631"/>
                <a:ext cx="8"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2" name="Picture 9101">
                <a:extLst>
                  <a:ext uri="{FF2B5EF4-FFF2-40B4-BE49-F238E27FC236}">
                    <a16:creationId xmlns:a16="http://schemas.microsoft.com/office/drawing/2014/main" id="{46507E83-DA09-4EE4-8B10-48292A05C2F9}"/>
                  </a:ext>
                </a:extLst>
              </p:cNvPr>
              <p:cNvPicPr>
                <a:picLocks noChangeAspect="1" noChangeArrowheads="1"/>
              </p:cNvPicPr>
              <p:nvPr/>
            </p:nvPicPr>
            <p:blipFill>
              <a:blip r:embed="rId411">
                <a:extLst>
                  <a:ext uri="{28A0092B-C50C-407E-A947-70E740481C1C}">
                    <a14:useLocalDpi xmlns:a14="http://schemas.microsoft.com/office/drawing/2010/main" val="0"/>
                  </a:ext>
                </a:extLst>
              </a:blip>
              <a:srcRect/>
              <a:stretch>
                <a:fillRect/>
              </a:stretch>
            </p:blipFill>
            <p:spPr bwMode="auto">
              <a:xfrm>
                <a:off x="7502" y="2618"/>
                <a:ext cx="11"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3" name="Picture 9102">
                <a:extLst>
                  <a:ext uri="{FF2B5EF4-FFF2-40B4-BE49-F238E27FC236}">
                    <a16:creationId xmlns:a16="http://schemas.microsoft.com/office/drawing/2014/main" id="{DE29F6A7-26E6-4116-B399-AF9F252D9D6C}"/>
                  </a:ext>
                </a:extLst>
              </p:cNvPr>
              <p:cNvPicPr>
                <a:picLocks noChangeAspect="1" noChangeArrowheads="1"/>
              </p:cNvPicPr>
              <p:nvPr/>
            </p:nvPicPr>
            <p:blipFill>
              <a:blip r:embed="rId412">
                <a:extLst>
                  <a:ext uri="{28A0092B-C50C-407E-A947-70E740481C1C}">
                    <a14:useLocalDpi xmlns:a14="http://schemas.microsoft.com/office/drawing/2010/main" val="0"/>
                  </a:ext>
                </a:extLst>
              </a:blip>
              <a:srcRect/>
              <a:stretch>
                <a:fillRect/>
              </a:stretch>
            </p:blipFill>
            <p:spPr bwMode="auto">
              <a:xfrm>
                <a:off x="7497" y="2559"/>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4" name="Picture 9103">
                <a:extLst>
                  <a:ext uri="{FF2B5EF4-FFF2-40B4-BE49-F238E27FC236}">
                    <a16:creationId xmlns:a16="http://schemas.microsoft.com/office/drawing/2014/main" id="{153EFFF6-0855-4E5C-9C5B-C8B05DAF984C}"/>
                  </a:ext>
                </a:extLst>
              </p:cNvPr>
              <p:cNvPicPr>
                <a:picLocks noChangeAspect="1" noChangeArrowheads="1"/>
              </p:cNvPicPr>
              <p:nvPr/>
            </p:nvPicPr>
            <p:blipFill>
              <a:blip r:embed="rId413">
                <a:extLst>
                  <a:ext uri="{28A0092B-C50C-407E-A947-70E740481C1C}">
                    <a14:useLocalDpi xmlns:a14="http://schemas.microsoft.com/office/drawing/2010/main" val="0"/>
                  </a:ext>
                </a:extLst>
              </a:blip>
              <a:srcRect/>
              <a:stretch>
                <a:fillRect/>
              </a:stretch>
            </p:blipFill>
            <p:spPr bwMode="auto">
              <a:xfrm>
                <a:off x="7494" y="2559"/>
                <a:ext cx="9" cy="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5" name="Picture 9104">
                <a:extLst>
                  <a:ext uri="{FF2B5EF4-FFF2-40B4-BE49-F238E27FC236}">
                    <a16:creationId xmlns:a16="http://schemas.microsoft.com/office/drawing/2014/main" id="{7E9DF25F-BE6F-482C-ABC6-9F615F379EF8}"/>
                  </a:ext>
                </a:extLst>
              </p:cNvPr>
              <p:cNvPicPr>
                <a:picLocks noChangeAspect="1" noChangeArrowheads="1"/>
              </p:cNvPicPr>
              <p:nvPr/>
            </p:nvPicPr>
            <p:blipFill>
              <a:blip r:embed="rId414">
                <a:extLst>
                  <a:ext uri="{28A0092B-C50C-407E-A947-70E740481C1C}">
                    <a14:useLocalDpi xmlns:a14="http://schemas.microsoft.com/office/drawing/2010/main" val="0"/>
                  </a:ext>
                </a:extLst>
              </a:blip>
              <a:srcRect/>
              <a:stretch>
                <a:fillRect/>
              </a:stretch>
            </p:blipFill>
            <p:spPr bwMode="auto">
              <a:xfrm>
                <a:off x="7496" y="2562"/>
                <a:ext cx="7"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6" name="Picture 9105">
                <a:extLst>
                  <a:ext uri="{FF2B5EF4-FFF2-40B4-BE49-F238E27FC236}">
                    <a16:creationId xmlns:a16="http://schemas.microsoft.com/office/drawing/2014/main" id="{562F533F-1949-4861-B190-7C47D80FC180}"/>
                  </a:ext>
                </a:extLst>
              </p:cNvPr>
              <p:cNvPicPr>
                <a:picLocks noChangeAspect="1" noChangeArrowheads="1"/>
              </p:cNvPicPr>
              <p:nvPr/>
            </p:nvPicPr>
            <p:blipFill>
              <a:blip r:embed="rId415">
                <a:extLst>
                  <a:ext uri="{28A0092B-C50C-407E-A947-70E740481C1C}">
                    <a14:useLocalDpi xmlns:a14="http://schemas.microsoft.com/office/drawing/2010/main" val="0"/>
                  </a:ext>
                </a:extLst>
              </a:blip>
              <a:srcRect/>
              <a:stretch>
                <a:fillRect/>
              </a:stretch>
            </p:blipFill>
            <p:spPr bwMode="auto">
              <a:xfrm>
                <a:off x="7496" y="2622"/>
                <a:ext cx="8" cy="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7" name="Picture 9106">
                <a:extLst>
                  <a:ext uri="{FF2B5EF4-FFF2-40B4-BE49-F238E27FC236}">
                    <a16:creationId xmlns:a16="http://schemas.microsoft.com/office/drawing/2014/main" id="{BD8FDE07-1F75-45A0-A43F-72ACACE80BF4}"/>
                  </a:ext>
                </a:extLst>
              </p:cNvPr>
              <p:cNvPicPr>
                <a:picLocks noChangeAspect="1" noChangeArrowheads="1"/>
              </p:cNvPicPr>
              <p:nvPr/>
            </p:nvPicPr>
            <p:blipFill>
              <a:blip r:embed="rId416">
                <a:extLst>
                  <a:ext uri="{28A0092B-C50C-407E-A947-70E740481C1C}">
                    <a14:useLocalDpi xmlns:a14="http://schemas.microsoft.com/office/drawing/2010/main" val="0"/>
                  </a:ext>
                </a:extLst>
              </a:blip>
              <a:srcRect/>
              <a:stretch>
                <a:fillRect/>
              </a:stretch>
            </p:blipFill>
            <p:spPr bwMode="auto">
              <a:xfrm>
                <a:off x="7496" y="2621"/>
                <a:ext cx="8"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8" name="Picture 9107">
                <a:extLst>
                  <a:ext uri="{FF2B5EF4-FFF2-40B4-BE49-F238E27FC236}">
                    <a16:creationId xmlns:a16="http://schemas.microsoft.com/office/drawing/2014/main" id="{3E0319A9-FF3B-4915-94E1-3138900C093E}"/>
                  </a:ext>
                </a:extLst>
              </p:cNvPr>
              <p:cNvPicPr>
                <a:picLocks noChangeAspect="1" noChangeArrowheads="1"/>
              </p:cNvPicPr>
              <p:nvPr/>
            </p:nvPicPr>
            <p:blipFill>
              <a:blip r:embed="rId417">
                <a:extLst>
                  <a:ext uri="{28A0092B-C50C-407E-A947-70E740481C1C}">
                    <a14:useLocalDpi xmlns:a14="http://schemas.microsoft.com/office/drawing/2010/main" val="0"/>
                  </a:ext>
                </a:extLst>
              </a:blip>
              <a:srcRect/>
              <a:stretch>
                <a:fillRect/>
              </a:stretch>
            </p:blipFill>
            <p:spPr bwMode="auto">
              <a:xfrm>
                <a:off x="7494" y="2588"/>
                <a:ext cx="6"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 name="Picture 9108">
                <a:extLst>
                  <a:ext uri="{FF2B5EF4-FFF2-40B4-BE49-F238E27FC236}">
                    <a16:creationId xmlns:a16="http://schemas.microsoft.com/office/drawing/2014/main" id="{BA581A63-53AD-4884-B565-C12B0984CFBF}"/>
                  </a:ext>
                </a:extLst>
              </p:cNvPr>
              <p:cNvPicPr>
                <a:picLocks noChangeAspect="1" noChangeArrowheads="1"/>
              </p:cNvPicPr>
              <p:nvPr/>
            </p:nvPicPr>
            <p:blipFill>
              <a:blip r:embed="rId418">
                <a:extLst>
                  <a:ext uri="{28A0092B-C50C-407E-A947-70E740481C1C}">
                    <a14:useLocalDpi xmlns:a14="http://schemas.microsoft.com/office/drawing/2010/main" val="0"/>
                  </a:ext>
                </a:extLst>
              </a:blip>
              <a:srcRect/>
              <a:stretch>
                <a:fillRect/>
              </a:stretch>
            </p:blipFill>
            <p:spPr bwMode="auto">
              <a:xfrm>
                <a:off x="7494" y="2580"/>
                <a:ext cx="7" cy="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0" name="Picture 9109">
                <a:extLst>
                  <a:ext uri="{FF2B5EF4-FFF2-40B4-BE49-F238E27FC236}">
                    <a16:creationId xmlns:a16="http://schemas.microsoft.com/office/drawing/2014/main" id="{19CA3634-B704-4E04-AF1D-A7AA38C21A9A}"/>
                  </a:ext>
                </a:extLst>
              </p:cNvPr>
              <p:cNvPicPr>
                <a:picLocks noChangeAspect="1" noChangeArrowheads="1"/>
              </p:cNvPicPr>
              <p:nvPr/>
            </p:nvPicPr>
            <p:blipFill>
              <a:blip r:embed="rId419">
                <a:extLst>
                  <a:ext uri="{28A0092B-C50C-407E-A947-70E740481C1C}">
                    <a14:useLocalDpi xmlns:a14="http://schemas.microsoft.com/office/drawing/2010/main" val="0"/>
                  </a:ext>
                </a:extLst>
              </a:blip>
              <a:srcRect/>
              <a:stretch>
                <a:fillRect/>
              </a:stretch>
            </p:blipFill>
            <p:spPr bwMode="auto">
              <a:xfrm>
                <a:off x="7499" y="2545"/>
                <a:ext cx="9"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1" name="Picture 9110">
                <a:extLst>
                  <a:ext uri="{FF2B5EF4-FFF2-40B4-BE49-F238E27FC236}">
                    <a16:creationId xmlns:a16="http://schemas.microsoft.com/office/drawing/2014/main" id="{630F37E6-CAA9-445A-AED3-F80CF9ABE22D}"/>
                  </a:ext>
                </a:extLst>
              </p:cNvPr>
              <p:cNvPicPr>
                <a:picLocks noChangeAspect="1" noChangeArrowheads="1"/>
              </p:cNvPicPr>
              <p:nvPr/>
            </p:nvPicPr>
            <p:blipFill>
              <a:blip r:embed="rId420">
                <a:extLst>
                  <a:ext uri="{28A0092B-C50C-407E-A947-70E740481C1C}">
                    <a14:useLocalDpi xmlns:a14="http://schemas.microsoft.com/office/drawing/2010/main" val="0"/>
                  </a:ext>
                </a:extLst>
              </a:blip>
              <a:srcRect/>
              <a:stretch>
                <a:fillRect/>
              </a:stretch>
            </p:blipFill>
            <p:spPr bwMode="auto">
              <a:xfrm>
                <a:off x="7497" y="2545"/>
                <a:ext cx="11"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2" name="Picture 9111">
                <a:extLst>
                  <a:ext uri="{FF2B5EF4-FFF2-40B4-BE49-F238E27FC236}">
                    <a16:creationId xmlns:a16="http://schemas.microsoft.com/office/drawing/2014/main" id="{E353A3C6-9B5C-4079-9BA3-B4774BC6968D}"/>
                  </a:ext>
                </a:extLst>
              </p:cNvPr>
              <p:cNvPicPr>
                <a:picLocks noChangeAspect="1" noChangeArrowheads="1"/>
              </p:cNvPicPr>
              <p:nvPr/>
            </p:nvPicPr>
            <p:blipFill>
              <a:blip r:embed="rId421">
                <a:extLst>
                  <a:ext uri="{28A0092B-C50C-407E-A947-70E740481C1C}">
                    <a14:useLocalDpi xmlns:a14="http://schemas.microsoft.com/office/drawing/2010/main" val="0"/>
                  </a:ext>
                </a:extLst>
              </a:blip>
              <a:srcRect/>
              <a:stretch>
                <a:fillRect/>
              </a:stretch>
            </p:blipFill>
            <p:spPr bwMode="auto">
              <a:xfrm>
                <a:off x="7500" y="2549"/>
                <a:ext cx="4"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3" name="Picture 9112">
                <a:extLst>
                  <a:ext uri="{FF2B5EF4-FFF2-40B4-BE49-F238E27FC236}">
                    <a16:creationId xmlns:a16="http://schemas.microsoft.com/office/drawing/2014/main" id="{8345EADE-1502-4182-B874-BE45CE1763DB}"/>
                  </a:ext>
                </a:extLst>
              </p:cNvPr>
              <p:cNvPicPr>
                <a:picLocks noChangeAspect="1" noChangeArrowheads="1"/>
              </p:cNvPicPr>
              <p:nvPr/>
            </p:nvPicPr>
            <p:blipFill>
              <a:blip r:embed="rId422">
                <a:extLst>
                  <a:ext uri="{28A0092B-C50C-407E-A947-70E740481C1C}">
                    <a14:useLocalDpi xmlns:a14="http://schemas.microsoft.com/office/drawing/2010/main" val="0"/>
                  </a:ext>
                </a:extLst>
              </a:blip>
              <a:srcRect/>
              <a:stretch>
                <a:fillRect/>
              </a:stretch>
            </p:blipFill>
            <p:spPr bwMode="auto">
              <a:xfrm>
                <a:off x="7497" y="2555"/>
                <a:ext cx="7" cy="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4" name="Picture 9113">
                <a:extLst>
                  <a:ext uri="{FF2B5EF4-FFF2-40B4-BE49-F238E27FC236}">
                    <a16:creationId xmlns:a16="http://schemas.microsoft.com/office/drawing/2014/main" id="{EAC594D6-072F-4FE8-BD59-68DB754FF470}"/>
                  </a:ext>
                </a:extLst>
              </p:cNvPr>
              <p:cNvPicPr>
                <a:picLocks noChangeAspect="1" noChangeArrowheads="1"/>
              </p:cNvPicPr>
              <p:nvPr/>
            </p:nvPicPr>
            <p:blipFill>
              <a:blip r:embed="rId423">
                <a:extLst>
                  <a:ext uri="{28A0092B-C50C-407E-A947-70E740481C1C}">
                    <a14:useLocalDpi xmlns:a14="http://schemas.microsoft.com/office/drawing/2010/main" val="0"/>
                  </a:ext>
                </a:extLst>
              </a:blip>
              <a:srcRect/>
              <a:stretch>
                <a:fillRect/>
              </a:stretch>
            </p:blipFill>
            <p:spPr bwMode="auto">
              <a:xfrm>
                <a:off x="7502" y="2628"/>
                <a:ext cx="6" cy="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5" name="Picture 9114">
                <a:extLst>
                  <a:ext uri="{FF2B5EF4-FFF2-40B4-BE49-F238E27FC236}">
                    <a16:creationId xmlns:a16="http://schemas.microsoft.com/office/drawing/2014/main" id="{D678E766-DDFF-467F-BA39-7FFF0AD13699}"/>
                  </a:ext>
                </a:extLst>
              </p:cNvPr>
              <p:cNvPicPr>
                <a:picLocks noChangeAspect="1" noChangeArrowheads="1"/>
              </p:cNvPicPr>
              <p:nvPr/>
            </p:nvPicPr>
            <p:blipFill>
              <a:blip r:embed="rId424">
                <a:extLst>
                  <a:ext uri="{28A0092B-C50C-407E-A947-70E740481C1C}">
                    <a14:useLocalDpi xmlns:a14="http://schemas.microsoft.com/office/drawing/2010/main" val="0"/>
                  </a:ext>
                </a:extLst>
              </a:blip>
              <a:srcRect/>
              <a:stretch>
                <a:fillRect/>
              </a:stretch>
            </p:blipFill>
            <p:spPr bwMode="auto">
              <a:xfrm>
                <a:off x="7499" y="2625"/>
                <a:ext cx="11"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6" name="Picture 9115">
                <a:extLst>
                  <a:ext uri="{FF2B5EF4-FFF2-40B4-BE49-F238E27FC236}">
                    <a16:creationId xmlns:a16="http://schemas.microsoft.com/office/drawing/2014/main" id="{AAD378C3-6170-4869-AB1C-FF6DD6BCD76A}"/>
                  </a:ext>
                </a:extLst>
              </p:cNvPr>
              <p:cNvPicPr>
                <a:picLocks noChangeAspect="1" noChangeArrowheads="1"/>
              </p:cNvPicPr>
              <p:nvPr/>
            </p:nvPicPr>
            <p:blipFill>
              <a:blip r:embed="rId425">
                <a:extLst>
                  <a:ext uri="{28A0092B-C50C-407E-A947-70E740481C1C}">
                    <a14:useLocalDpi xmlns:a14="http://schemas.microsoft.com/office/drawing/2010/main" val="0"/>
                  </a:ext>
                </a:extLst>
              </a:blip>
              <a:srcRect/>
              <a:stretch>
                <a:fillRect/>
              </a:stretch>
            </p:blipFill>
            <p:spPr bwMode="auto">
              <a:xfrm>
                <a:off x="7497" y="2558"/>
                <a:ext cx="8" cy="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7" name="Picture 9116">
                <a:extLst>
                  <a:ext uri="{FF2B5EF4-FFF2-40B4-BE49-F238E27FC236}">
                    <a16:creationId xmlns:a16="http://schemas.microsoft.com/office/drawing/2014/main" id="{C99E65B2-957F-4264-B140-D6D2C2A0890C}"/>
                  </a:ext>
                </a:extLst>
              </p:cNvPr>
              <p:cNvPicPr>
                <a:picLocks noChangeAspect="1" noChangeArrowheads="1"/>
              </p:cNvPicPr>
              <p:nvPr/>
            </p:nvPicPr>
            <p:blipFill>
              <a:blip r:embed="rId426">
                <a:extLst>
                  <a:ext uri="{28A0092B-C50C-407E-A947-70E740481C1C}">
                    <a14:useLocalDpi xmlns:a14="http://schemas.microsoft.com/office/drawing/2010/main" val="0"/>
                  </a:ext>
                </a:extLst>
              </a:blip>
              <a:srcRect/>
              <a:stretch>
                <a:fillRect/>
              </a:stretch>
            </p:blipFill>
            <p:spPr bwMode="auto">
              <a:xfrm>
                <a:off x="7497" y="2559"/>
                <a:ext cx="8" cy="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8" name="Picture 9117">
                <a:extLst>
                  <a:ext uri="{FF2B5EF4-FFF2-40B4-BE49-F238E27FC236}">
                    <a16:creationId xmlns:a16="http://schemas.microsoft.com/office/drawing/2014/main" id="{B418DF9C-9A3F-4F53-AD78-99E2EBF57EFE}"/>
                  </a:ext>
                </a:extLst>
              </p:cNvPr>
              <p:cNvPicPr>
                <a:picLocks noChangeAspect="1" noChangeArrowheads="1"/>
              </p:cNvPicPr>
              <p:nvPr/>
            </p:nvPicPr>
            <p:blipFill>
              <a:blip r:embed="rId427">
                <a:extLst>
                  <a:ext uri="{28A0092B-C50C-407E-A947-70E740481C1C}">
                    <a14:useLocalDpi xmlns:a14="http://schemas.microsoft.com/office/drawing/2010/main" val="0"/>
                  </a:ext>
                </a:extLst>
              </a:blip>
              <a:srcRect/>
              <a:stretch>
                <a:fillRect/>
              </a:stretch>
            </p:blipFill>
            <p:spPr bwMode="auto">
              <a:xfrm>
                <a:off x="7500" y="2591"/>
                <a:ext cx="5" cy="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 name="Picture 9118">
                <a:extLst>
                  <a:ext uri="{FF2B5EF4-FFF2-40B4-BE49-F238E27FC236}">
                    <a16:creationId xmlns:a16="http://schemas.microsoft.com/office/drawing/2014/main" id="{EFD9FD94-C788-449F-ACA7-B742892F47E3}"/>
                  </a:ext>
                </a:extLst>
              </p:cNvPr>
              <p:cNvPicPr>
                <a:picLocks noChangeAspect="1" noChangeArrowheads="1"/>
              </p:cNvPicPr>
              <p:nvPr/>
            </p:nvPicPr>
            <p:blipFill>
              <a:blip r:embed="rId428">
                <a:extLst>
                  <a:ext uri="{28A0092B-C50C-407E-A947-70E740481C1C}">
                    <a14:useLocalDpi xmlns:a14="http://schemas.microsoft.com/office/drawing/2010/main" val="0"/>
                  </a:ext>
                </a:extLst>
              </a:blip>
              <a:srcRect/>
              <a:stretch>
                <a:fillRect/>
              </a:stretch>
            </p:blipFill>
            <p:spPr bwMode="auto">
              <a:xfrm>
                <a:off x="7500" y="2595"/>
                <a:ext cx="5"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0" name="Picture 9119">
                <a:extLst>
                  <a:ext uri="{FF2B5EF4-FFF2-40B4-BE49-F238E27FC236}">
                    <a16:creationId xmlns:a16="http://schemas.microsoft.com/office/drawing/2014/main" id="{22BCA288-71BB-4D37-8C65-CAF34D190476}"/>
                  </a:ext>
                </a:extLst>
              </p:cNvPr>
              <p:cNvPicPr>
                <a:picLocks noChangeAspect="1" noChangeArrowheads="1"/>
              </p:cNvPicPr>
              <p:nvPr/>
            </p:nvPicPr>
            <p:blipFill>
              <a:blip r:embed="rId429">
                <a:extLst>
                  <a:ext uri="{28A0092B-C50C-407E-A947-70E740481C1C}">
                    <a14:useLocalDpi xmlns:a14="http://schemas.microsoft.com/office/drawing/2010/main" val="0"/>
                  </a:ext>
                </a:extLst>
              </a:blip>
              <a:srcRect/>
              <a:stretch>
                <a:fillRect/>
              </a:stretch>
            </p:blipFill>
            <p:spPr bwMode="auto">
              <a:xfrm>
                <a:off x="7497" y="2622"/>
                <a:ext cx="7"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1" name="Picture 9120">
                <a:extLst>
                  <a:ext uri="{FF2B5EF4-FFF2-40B4-BE49-F238E27FC236}">
                    <a16:creationId xmlns:a16="http://schemas.microsoft.com/office/drawing/2014/main" id="{8501AA2B-569A-4814-9D59-77727BD21AA9}"/>
                  </a:ext>
                </a:extLst>
              </p:cNvPr>
              <p:cNvPicPr>
                <a:picLocks noChangeAspect="1" noChangeArrowheads="1"/>
              </p:cNvPicPr>
              <p:nvPr/>
            </p:nvPicPr>
            <p:blipFill>
              <a:blip r:embed="rId430">
                <a:extLst>
                  <a:ext uri="{28A0092B-C50C-407E-A947-70E740481C1C}">
                    <a14:useLocalDpi xmlns:a14="http://schemas.microsoft.com/office/drawing/2010/main" val="0"/>
                  </a:ext>
                </a:extLst>
              </a:blip>
              <a:srcRect/>
              <a:stretch>
                <a:fillRect/>
              </a:stretch>
            </p:blipFill>
            <p:spPr bwMode="auto">
              <a:xfrm>
                <a:off x="7496" y="2610"/>
                <a:ext cx="8"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2" name="Picture 9121">
                <a:extLst>
                  <a:ext uri="{FF2B5EF4-FFF2-40B4-BE49-F238E27FC236}">
                    <a16:creationId xmlns:a16="http://schemas.microsoft.com/office/drawing/2014/main" id="{8F5C8505-2BF9-4B34-8F60-2A614E5E26C7}"/>
                  </a:ext>
                </a:extLst>
              </p:cNvPr>
              <p:cNvPicPr>
                <a:picLocks noChangeAspect="1" noChangeArrowheads="1"/>
              </p:cNvPicPr>
              <p:nvPr/>
            </p:nvPicPr>
            <p:blipFill>
              <a:blip r:embed="rId431">
                <a:extLst>
                  <a:ext uri="{28A0092B-C50C-407E-A947-70E740481C1C}">
                    <a14:useLocalDpi xmlns:a14="http://schemas.microsoft.com/office/drawing/2010/main" val="0"/>
                  </a:ext>
                </a:extLst>
              </a:blip>
              <a:srcRect/>
              <a:stretch>
                <a:fillRect/>
              </a:stretch>
            </p:blipFill>
            <p:spPr bwMode="auto">
              <a:xfrm>
                <a:off x="7497" y="2630"/>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3" name="Picture 9122">
                <a:extLst>
                  <a:ext uri="{FF2B5EF4-FFF2-40B4-BE49-F238E27FC236}">
                    <a16:creationId xmlns:a16="http://schemas.microsoft.com/office/drawing/2014/main" id="{A329187C-1FDA-40A9-9446-1F9605D5429E}"/>
                  </a:ext>
                </a:extLst>
              </p:cNvPr>
              <p:cNvPicPr>
                <a:picLocks noChangeAspect="1" noChangeArrowheads="1"/>
              </p:cNvPicPr>
              <p:nvPr/>
            </p:nvPicPr>
            <p:blipFill>
              <a:blip r:embed="rId432">
                <a:extLst>
                  <a:ext uri="{28A0092B-C50C-407E-A947-70E740481C1C}">
                    <a14:useLocalDpi xmlns:a14="http://schemas.microsoft.com/office/drawing/2010/main" val="0"/>
                  </a:ext>
                </a:extLst>
              </a:blip>
              <a:srcRect/>
              <a:stretch>
                <a:fillRect/>
              </a:stretch>
            </p:blipFill>
            <p:spPr bwMode="auto">
              <a:xfrm>
                <a:off x="7496" y="2592"/>
                <a:ext cx="7" cy="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4" name="Picture 9123">
                <a:extLst>
                  <a:ext uri="{FF2B5EF4-FFF2-40B4-BE49-F238E27FC236}">
                    <a16:creationId xmlns:a16="http://schemas.microsoft.com/office/drawing/2014/main" id="{C66B11A9-347F-44F4-94D9-283558FAA383}"/>
                  </a:ext>
                </a:extLst>
              </p:cNvPr>
              <p:cNvPicPr>
                <a:picLocks noChangeAspect="1" noChangeArrowheads="1"/>
              </p:cNvPicPr>
              <p:nvPr/>
            </p:nvPicPr>
            <p:blipFill>
              <a:blip r:embed="rId433">
                <a:extLst>
                  <a:ext uri="{28A0092B-C50C-407E-A947-70E740481C1C}">
                    <a14:useLocalDpi xmlns:a14="http://schemas.microsoft.com/office/drawing/2010/main" val="0"/>
                  </a:ext>
                </a:extLst>
              </a:blip>
              <a:srcRect/>
              <a:stretch>
                <a:fillRect/>
              </a:stretch>
            </p:blipFill>
            <p:spPr bwMode="auto">
              <a:xfrm>
                <a:off x="7500" y="2615"/>
                <a:ext cx="14"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5" name="Picture 9124">
                <a:extLst>
                  <a:ext uri="{FF2B5EF4-FFF2-40B4-BE49-F238E27FC236}">
                    <a16:creationId xmlns:a16="http://schemas.microsoft.com/office/drawing/2014/main" id="{542C6F99-14FA-4917-B4DB-7B3FC4453DA3}"/>
                  </a:ext>
                </a:extLst>
              </p:cNvPr>
              <p:cNvPicPr>
                <a:picLocks noChangeAspect="1" noChangeArrowheads="1"/>
              </p:cNvPicPr>
              <p:nvPr/>
            </p:nvPicPr>
            <p:blipFill>
              <a:blip r:embed="rId434">
                <a:extLst>
                  <a:ext uri="{28A0092B-C50C-407E-A947-70E740481C1C}">
                    <a14:useLocalDpi xmlns:a14="http://schemas.microsoft.com/office/drawing/2010/main" val="0"/>
                  </a:ext>
                </a:extLst>
              </a:blip>
              <a:srcRect/>
              <a:stretch>
                <a:fillRect/>
              </a:stretch>
            </p:blipFill>
            <p:spPr bwMode="auto">
              <a:xfrm>
                <a:off x="7500" y="2613"/>
                <a:ext cx="13"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6" name="Picture 9125">
                <a:extLst>
                  <a:ext uri="{FF2B5EF4-FFF2-40B4-BE49-F238E27FC236}">
                    <a16:creationId xmlns:a16="http://schemas.microsoft.com/office/drawing/2014/main" id="{75C2C71F-56B4-476A-A751-F4024889A42E}"/>
                  </a:ext>
                </a:extLst>
              </p:cNvPr>
              <p:cNvPicPr>
                <a:picLocks noChangeAspect="1" noChangeArrowheads="1"/>
              </p:cNvPicPr>
              <p:nvPr/>
            </p:nvPicPr>
            <p:blipFill>
              <a:blip r:embed="rId435">
                <a:extLst>
                  <a:ext uri="{28A0092B-C50C-407E-A947-70E740481C1C}">
                    <a14:useLocalDpi xmlns:a14="http://schemas.microsoft.com/office/drawing/2010/main" val="0"/>
                  </a:ext>
                </a:extLst>
              </a:blip>
              <a:srcRect/>
              <a:stretch>
                <a:fillRect/>
              </a:stretch>
            </p:blipFill>
            <p:spPr bwMode="auto">
              <a:xfrm>
                <a:off x="7499" y="2586"/>
                <a:ext cx="14" cy="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7" name="Picture 9126">
                <a:extLst>
                  <a:ext uri="{FF2B5EF4-FFF2-40B4-BE49-F238E27FC236}">
                    <a16:creationId xmlns:a16="http://schemas.microsoft.com/office/drawing/2014/main" id="{DF93A734-C8E3-4BE8-BCF6-5186A7A6EF26}"/>
                  </a:ext>
                </a:extLst>
              </p:cNvPr>
              <p:cNvPicPr>
                <a:picLocks noChangeAspect="1" noChangeArrowheads="1"/>
              </p:cNvPicPr>
              <p:nvPr/>
            </p:nvPicPr>
            <p:blipFill>
              <a:blip r:embed="rId436">
                <a:extLst>
                  <a:ext uri="{28A0092B-C50C-407E-A947-70E740481C1C}">
                    <a14:useLocalDpi xmlns:a14="http://schemas.microsoft.com/office/drawing/2010/main" val="0"/>
                  </a:ext>
                </a:extLst>
              </a:blip>
              <a:srcRect/>
              <a:stretch>
                <a:fillRect/>
              </a:stretch>
            </p:blipFill>
            <p:spPr bwMode="auto">
              <a:xfrm>
                <a:off x="7499" y="2576"/>
                <a:ext cx="14" cy="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8" name="Picture 9127">
                <a:extLst>
                  <a:ext uri="{FF2B5EF4-FFF2-40B4-BE49-F238E27FC236}">
                    <a16:creationId xmlns:a16="http://schemas.microsoft.com/office/drawing/2014/main" id="{87BB6E32-E8B3-4721-B06F-B664E77C8F9B}"/>
                  </a:ext>
                </a:extLst>
              </p:cNvPr>
              <p:cNvPicPr>
                <a:picLocks noChangeAspect="1" noChangeArrowheads="1"/>
              </p:cNvPicPr>
              <p:nvPr/>
            </p:nvPicPr>
            <p:blipFill>
              <a:blip r:embed="rId437">
                <a:extLst>
                  <a:ext uri="{28A0092B-C50C-407E-A947-70E740481C1C}">
                    <a14:useLocalDpi xmlns:a14="http://schemas.microsoft.com/office/drawing/2010/main" val="0"/>
                  </a:ext>
                </a:extLst>
              </a:blip>
              <a:srcRect/>
              <a:stretch>
                <a:fillRect/>
              </a:stretch>
            </p:blipFill>
            <p:spPr bwMode="auto">
              <a:xfrm>
                <a:off x="7497" y="2566"/>
                <a:ext cx="6"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9" name="Picture 9128">
                <a:extLst>
                  <a:ext uri="{FF2B5EF4-FFF2-40B4-BE49-F238E27FC236}">
                    <a16:creationId xmlns:a16="http://schemas.microsoft.com/office/drawing/2014/main" id="{A38F3D6C-AFDD-4EDC-BE0B-47B585DFB90C}"/>
                  </a:ext>
                </a:extLst>
              </p:cNvPr>
              <p:cNvPicPr>
                <a:picLocks noChangeAspect="1" noChangeArrowheads="1"/>
              </p:cNvPicPr>
              <p:nvPr/>
            </p:nvPicPr>
            <p:blipFill>
              <a:blip r:embed="rId438">
                <a:extLst>
                  <a:ext uri="{28A0092B-C50C-407E-A947-70E740481C1C}">
                    <a14:useLocalDpi xmlns:a14="http://schemas.microsoft.com/office/drawing/2010/main" val="0"/>
                  </a:ext>
                </a:extLst>
              </a:blip>
              <a:srcRect/>
              <a:stretch>
                <a:fillRect/>
              </a:stretch>
            </p:blipFill>
            <p:spPr bwMode="auto">
              <a:xfrm>
                <a:off x="7494" y="2575"/>
                <a:ext cx="9" cy="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 name="Picture 9129">
                <a:extLst>
                  <a:ext uri="{FF2B5EF4-FFF2-40B4-BE49-F238E27FC236}">
                    <a16:creationId xmlns:a16="http://schemas.microsoft.com/office/drawing/2014/main" id="{FE428F5E-48AD-4A49-91BA-3659E79EF823}"/>
                  </a:ext>
                </a:extLst>
              </p:cNvPr>
              <p:cNvPicPr>
                <a:picLocks noChangeAspect="1" noChangeArrowheads="1"/>
              </p:cNvPicPr>
              <p:nvPr/>
            </p:nvPicPr>
            <p:blipFill>
              <a:blip r:embed="rId439">
                <a:extLst>
                  <a:ext uri="{28A0092B-C50C-407E-A947-70E740481C1C}">
                    <a14:useLocalDpi xmlns:a14="http://schemas.microsoft.com/office/drawing/2010/main" val="0"/>
                  </a:ext>
                </a:extLst>
              </a:blip>
              <a:srcRect/>
              <a:stretch>
                <a:fillRect/>
              </a:stretch>
            </p:blipFill>
            <p:spPr bwMode="auto">
              <a:xfrm>
                <a:off x="7589" y="2581"/>
                <a:ext cx="45" cy="1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1" name="Picture 9130">
                <a:extLst>
                  <a:ext uri="{FF2B5EF4-FFF2-40B4-BE49-F238E27FC236}">
                    <a16:creationId xmlns:a16="http://schemas.microsoft.com/office/drawing/2014/main" id="{44131516-C5A3-4D7F-91EC-F3640DFE65B8}"/>
                  </a:ext>
                </a:extLst>
              </p:cNvPr>
              <p:cNvPicPr>
                <a:picLocks noChangeAspect="1" noChangeArrowheads="1"/>
              </p:cNvPicPr>
              <p:nvPr/>
            </p:nvPicPr>
            <p:blipFill>
              <a:blip r:embed="rId440">
                <a:extLst>
                  <a:ext uri="{28A0092B-C50C-407E-A947-70E740481C1C}">
                    <a14:useLocalDpi xmlns:a14="http://schemas.microsoft.com/office/drawing/2010/main" val="0"/>
                  </a:ext>
                </a:extLst>
              </a:blip>
              <a:srcRect/>
              <a:stretch>
                <a:fillRect/>
              </a:stretch>
            </p:blipFill>
            <p:spPr bwMode="auto">
              <a:xfrm>
                <a:off x="7616" y="2620"/>
                <a:ext cx="9"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 name="Picture 9131">
                <a:extLst>
                  <a:ext uri="{FF2B5EF4-FFF2-40B4-BE49-F238E27FC236}">
                    <a16:creationId xmlns:a16="http://schemas.microsoft.com/office/drawing/2014/main" id="{DBC4FEF5-558C-4F82-AA71-6FF16971363F}"/>
                  </a:ext>
                </a:extLst>
              </p:cNvPr>
              <p:cNvPicPr>
                <a:picLocks noChangeAspect="1" noChangeArrowheads="1"/>
              </p:cNvPicPr>
              <p:nvPr/>
            </p:nvPicPr>
            <p:blipFill>
              <a:blip r:embed="rId441">
                <a:extLst>
                  <a:ext uri="{28A0092B-C50C-407E-A947-70E740481C1C}">
                    <a14:useLocalDpi xmlns:a14="http://schemas.microsoft.com/office/drawing/2010/main" val="0"/>
                  </a:ext>
                </a:extLst>
              </a:blip>
              <a:srcRect/>
              <a:stretch>
                <a:fillRect/>
              </a:stretch>
            </p:blipFill>
            <p:spPr bwMode="auto">
              <a:xfrm>
                <a:off x="7627" y="2553"/>
                <a:ext cx="7"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3" name="Picture 9132">
                <a:extLst>
                  <a:ext uri="{FF2B5EF4-FFF2-40B4-BE49-F238E27FC236}">
                    <a16:creationId xmlns:a16="http://schemas.microsoft.com/office/drawing/2014/main" id="{DA558CCA-CCBB-44AA-BFFA-7443AD20A4F9}"/>
                  </a:ext>
                </a:extLst>
              </p:cNvPr>
              <p:cNvPicPr>
                <a:picLocks noChangeAspect="1" noChangeArrowheads="1"/>
              </p:cNvPicPr>
              <p:nvPr/>
            </p:nvPicPr>
            <p:blipFill>
              <a:blip r:embed="rId442">
                <a:extLst>
                  <a:ext uri="{28A0092B-C50C-407E-A947-70E740481C1C}">
                    <a14:useLocalDpi xmlns:a14="http://schemas.microsoft.com/office/drawing/2010/main" val="0"/>
                  </a:ext>
                </a:extLst>
              </a:blip>
              <a:srcRect/>
              <a:stretch>
                <a:fillRect/>
              </a:stretch>
            </p:blipFill>
            <p:spPr bwMode="auto">
              <a:xfrm>
                <a:off x="7627" y="2558"/>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4" name="Picture 9133">
                <a:extLst>
                  <a:ext uri="{FF2B5EF4-FFF2-40B4-BE49-F238E27FC236}">
                    <a16:creationId xmlns:a16="http://schemas.microsoft.com/office/drawing/2014/main" id="{87F3DB6E-CAB1-4445-8CE2-2B534C986B21}"/>
                  </a:ext>
                </a:extLst>
              </p:cNvPr>
              <p:cNvPicPr>
                <a:picLocks noChangeAspect="1" noChangeArrowheads="1"/>
              </p:cNvPicPr>
              <p:nvPr/>
            </p:nvPicPr>
            <p:blipFill>
              <a:blip r:embed="rId443">
                <a:extLst>
                  <a:ext uri="{28A0092B-C50C-407E-A947-70E740481C1C}">
                    <a14:useLocalDpi xmlns:a14="http://schemas.microsoft.com/office/drawing/2010/main" val="0"/>
                  </a:ext>
                </a:extLst>
              </a:blip>
              <a:srcRect/>
              <a:stretch>
                <a:fillRect/>
              </a:stretch>
            </p:blipFill>
            <p:spPr bwMode="auto">
              <a:xfrm>
                <a:off x="7625" y="2556"/>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5" name="Picture 9134">
                <a:extLst>
                  <a:ext uri="{FF2B5EF4-FFF2-40B4-BE49-F238E27FC236}">
                    <a16:creationId xmlns:a16="http://schemas.microsoft.com/office/drawing/2014/main" id="{60E7F51A-6657-4CD2-ADB1-BD39A4B1BC22}"/>
                  </a:ext>
                </a:extLst>
              </p:cNvPr>
              <p:cNvPicPr>
                <a:picLocks noChangeAspect="1" noChangeArrowheads="1"/>
              </p:cNvPicPr>
              <p:nvPr/>
            </p:nvPicPr>
            <p:blipFill>
              <a:blip r:embed="rId444">
                <a:extLst>
                  <a:ext uri="{28A0092B-C50C-407E-A947-70E740481C1C}">
                    <a14:useLocalDpi xmlns:a14="http://schemas.microsoft.com/office/drawing/2010/main" val="0"/>
                  </a:ext>
                </a:extLst>
              </a:blip>
              <a:srcRect/>
              <a:stretch>
                <a:fillRect/>
              </a:stretch>
            </p:blipFill>
            <p:spPr bwMode="auto">
              <a:xfrm>
                <a:off x="7625" y="2558"/>
                <a:ext cx="6"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6" name="Picture 9135">
                <a:extLst>
                  <a:ext uri="{FF2B5EF4-FFF2-40B4-BE49-F238E27FC236}">
                    <a16:creationId xmlns:a16="http://schemas.microsoft.com/office/drawing/2014/main" id="{9A3AF3EF-0756-4EF9-AB58-20E97A6F403D}"/>
                  </a:ext>
                </a:extLst>
              </p:cNvPr>
              <p:cNvPicPr>
                <a:picLocks noChangeAspect="1" noChangeArrowheads="1"/>
              </p:cNvPicPr>
              <p:nvPr/>
            </p:nvPicPr>
            <p:blipFill>
              <a:blip r:embed="rId445">
                <a:extLst>
                  <a:ext uri="{28A0092B-C50C-407E-A947-70E740481C1C}">
                    <a14:useLocalDpi xmlns:a14="http://schemas.microsoft.com/office/drawing/2010/main" val="0"/>
                  </a:ext>
                </a:extLst>
              </a:blip>
              <a:srcRect/>
              <a:stretch>
                <a:fillRect/>
              </a:stretch>
            </p:blipFill>
            <p:spPr bwMode="auto">
              <a:xfrm>
                <a:off x="7619" y="2557"/>
                <a:ext cx="10"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7" name="Picture 9136">
                <a:extLst>
                  <a:ext uri="{FF2B5EF4-FFF2-40B4-BE49-F238E27FC236}">
                    <a16:creationId xmlns:a16="http://schemas.microsoft.com/office/drawing/2014/main" id="{EFDFC1AA-9BA9-412A-859C-91613CDC2424}"/>
                  </a:ext>
                </a:extLst>
              </p:cNvPr>
              <p:cNvPicPr>
                <a:picLocks noChangeAspect="1" noChangeArrowheads="1"/>
              </p:cNvPicPr>
              <p:nvPr/>
            </p:nvPicPr>
            <p:blipFill>
              <a:blip r:embed="rId446">
                <a:extLst>
                  <a:ext uri="{28A0092B-C50C-407E-A947-70E740481C1C}">
                    <a14:useLocalDpi xmlns:a14="http://schemas.microsoft.com/office/drawing/2010/main" val="0"/>
                  </a:ext>
                </a:extLst>
              </a:blip>
              <a:srcRect/>
              <a:stretch>
                <a:fillRect/>
              </a:stretch>
            </p:blipFill>
            <p:spPr bwMode="auto">
              <a:xfrm>
                <a:off x="7619" y="256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8" name="Picture 9137">
                <a:extLst>
                  <a:ext uri="{FF2B5EF4-FFF2-40B4-BE49-F238E27FC236}">
                    <a16:creationId xmlns:a16="http://schemas.microsoft.com/office/drawing/2014/main" id="{F29708E4-4F70-49E3-8AB0-C4ABD316C4BB}"/>
                  </a:ext>
                </a:extLst>
              </p:cNvPr>
              <p:cNvPicPr>
                <a:picLocks noChangeAspect="1" noChangeArrowheads="1"/>
              </p:cNvPicPr>
              <p:nvPr/>
            </p:nvPicPr>
            <p:blipFill>
              <a:blip r:embed="rId447">
                <a:extLst>
                  <a:ext uri="{28A0092B-C50C-407E-A947-70E740481C1C}">
                    <a14:useLocalDpi xmlns:a14="http://schemas.microsoft.com/office/drawing/2010/main" val="0"/>
                  </a:ext>
                </a:extLst>
              </a:blip>
              <a:srcRect/>
              <a:stretch>
                <a:fillRect/>
              </a:stretch>
            </p:blipFill>
            <p:spPr bwMode="auto">
              <a:xfrm>
                <a:off x="7581" y="2553"/>
                <a:ext cx="52"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9" name="Picture 9138">
                <a:extLst>
                  <a:ext uri="{FF2B5EF4-FFF2-40B4-BE49-F238E27FC236}">
                    <a16:creationId xmlns:a16="http://schemas.microsoft.com/office/drawing/2014/main" id="{41C320BC-3F08-4D58-AB9A-4FC291DCC2A8}"/>
                  </a:ext>
                </a:extLst>
              </p:cNvPr>
              <p:cNvPicPr>
                <a:picLocks noChangeAspect="1" noChangeArrowheads="1"/>
              </p:cNvPicPr>
              <p:nvPr/>
            </p:nvPicPr>
            <p:blipFill>
              <a:blip r:embed="rId448">
                <a:extLst>
                  <a:ext uri="{28A0092B-C50C-407E-A947-70E740481C1C}">
                    <a14:useLocalDpi xmlns:a14="http://schemas.microsoft.com/office/drawing/2010/main" val="0"/>
                  </a:ext>
                </a:extLst>
              </a:blip>
              <a:srcRect/>
              <a:stretch>
                <a:fillRect/>
              </a:stretch>
            </p:blipFill>
            <p:spPr bwMode="auto">
              <a:xfrm>
                <a:off x="7585" y="2594"/>
                <a:ext cx="43"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 name="Picture 9139">
                <a:extLst>
                  <a:ext uri="{FF2B5EF4-FFF2-40B4-BE49-F238E27FC236}">
                    <a16:creationId xmlns:a16="http://schemas.microsoft.com/office/drawing/2014/main" id="{3725761A-9680-4409-A603-70F11F957509}"/>
                  </a:ext>
                </a:extLst>
              </p:cNvPr>
              <p:cNvPicPr>
                <a:picLocks noChangeAspect="1" noChangeArrowheads="1"/>
              </p:cNvPicPr>
              <p:nvPr/>
            </p:nvPicPr>
            <p:blipFill>
              <a:blip r:embed="rId449">
                <a:extLst>
                  <a:ext uri="{28A0092B-C50C-407E-A947-70E740481C1C}">
                    <a14:useLocalDpi xmlns:a14="http://schemas.microsoft.com/office/drawing/2010/main" val="0"/>
                  </a:ext>
                </a:extLst>
              </a:blip>
              <a:srcRect/>
              <a:stretch>
                <a:fillRect/>
              </a:stretch>
            </p:blipFill>
            <p:spPr bwMode="auto">
              <a:xfrm>
                <a:off x="7583" y="2627"/>
                <a:ext cx="39" cy="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1" name="Picture 9140">
                <a:extLst>
                  <a:ext uri="{FF2B5EF4-FFF2-40B4-BE49-F238E27FC236}">
                    <a16:creationId xmlns:a16="http://schemas.microsoft.com/office/drawing/2014/main" id="{85457210-816B-48CF-B83C-751EF2F7C30D}"/>
                  </a:ext>
                </a:extLst>
              </p:cNvPr>
              <p:cNvPicPr>
                <a:picLocks noChangeAspect="1" noChangeArrowheads="1"/>
              </p:cNvPicPr>
              <p:nvPr/>
            </p:nvPicPr>
            <p:blipFill>
              <a:blip r:embed="rId450">
                <a:extLst>
                  <a:ext uri="{28A0092B-C50C-407E-A947-70E740481C1C}">
                    <a14:useLocalDpi xmlns:a14="http://schemas.microsoft.com/office/drawing/2010/main" val="0"/>
                  </a:ext>
                </a:extLst>
              </a:blip>
              <a:srcRect/>
              <a:stretch>
                <a:fillRect/>
              </a:stretch>
            </p:blipFill>
            <p:spPr bwMode="auto">
              <a:xfrm>
                <a:off x="7585" y="2598"/>
                <a:ext cx="41" cy="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2" name="Picture 9141">
                <a:extLst>
                  <a:ext uri="{FF2B5EF4-FFF2-40B4-BE49-F238E27FC236}">
                    <a16:creationId xmlns:a16="http://schemas.microsoft.com/office/drawing/2014/main" id="{1648463A-ACD6-4540-9526-56DAA1848B9B}"/>
                  </a:ext>
                </a:extLst>
              </p:cNvPr>
              <p:cNvPicPr>
                <a:picLocks noChangeAspect="1" noChangeArrowheads="1"/>
              </p:cNvPicPr>
              <p:nvPr/>
            </p:nvPicPr>
            <p:blipFill>
              <a:blip r:embed="rId451">
                <a:extLst>
                  <a:ext uri="{28A0092B-C50C-407E-A947-70E740481C1C}">
                    <a14:useLocalDpi xmlns:a14="http://schemas.microsoft.com/office/drawing/2010/main" val="0"/>
                  </a:ext>
                </a:extLst>
              </a:blip>
              <a:srcRect/>
              <a:stretch>
                <a:fillRect/>
              </a:stretch>
            </p:blipFill>
            <p:spPr bwMode="auto">
              <a:xfrm>
                <a:off x="7625" y="2601"/>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3" name="Picture 9142">
                <a:extLst>
                  <a:ext uri="{FF2B5EF4-FFF2-40B4-BE49-F238E27FC236}">
                    <a16:creationId xmlns:a16="http://schemas.microsoft.com/office/drawing/2014/main" id="{C3DFE371-5AB6-4568-A3E7-78A7268691A7}"/>
                  </a:ext>
                </a:extLst>
              </p:cNvPr>
              <p:cNvPicPr>
                <a:picLocks noChangeAspect="1" noChangeArrowheads="1"/>
              </p:cNvPicPr>
              <p:nvPr/>
            </p:nvPicPr>
            <p:blipFill>
              <a:blip r:embed="rId452">
                <a:extLst>
                  <a:ext uri="{28A0092B-C50C-407E-A947-70E740481C1C}">
                    <a14:useLocalDpi xmlns:a14="http://schemas.microsoft.com/office/drawing/2010/main" val="0"/>
                  </a:ext>
                </a:extLst>
              </a:blip>
              <a:srcRect/>
              <a:stretch>
                <a:fillRect/>
              </a:stretch>
            </p:blipFill>
            <p:spPr bwMode="auto">
              <a:xfrm>
                <a:off x="7624" y="2568"/>
                <a:ext cx="8"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4" name="Picture 9143">
                <a:extLst>
                  <a:ext uri="{FF2B5EF4-FFF2-40B4-BE49-F238E27FC236}">
                    <a16:creationId xmlns:a16="http://schemas.microsoft.com/office/drawing/2014/main" id="{DAB7F737-21BE-4610-9B18-7AA5E06BC60D}"/>
                  </a:ext>
                </a:extLst>
              </p:cNvPr>
              <p:cNvPicPr>
                <a:picLocks noChangeAspect="1" noChangeArrowheads="1"/>
              </p:cNvPicPr>
              <p:nvPr/>
            </p:nvPicPr>
            <p:blipFill>
              <a:blip r:embed="rId453">
                <a:extLst>
                  <a:ext uri="{28A0092B-C50C-407E-A947-70E740481C1C}">
                    <a14:useLocalDpi xmlns:a14="http://schemas.microsoft.com/office/drawing/2010/main" val="0"/>
                  </a:ext>
                </a:extLst>
              </a:blip>
              <a:srcRect/>
              <a:stretch>
                <a:fillRect/>
              </a:stretch>
            </p:blipFill>
            <p:spPr bwMode="auto">
              <a:xfrm>
                <a:off x="7622" y="2611"/>
                <a:ext cx="6"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5" name="Picture 9144">
                <a:extLst>
                  <a:ext uri="{FF2B5EF4-FFF2-40B4-BE49-F238E27FC236}">
                    <a16:creationId xmlns:a16="http://schemas.microsoft.com/office/drawing/2014/main" id="{0AC6248F-83B6-4309-92F7-9D6EBF6F5814}"/>
                  </a:ext>
                </a:extLst>
              </p:cNvPr>
              <p:cNvPicPr>
                <a:picLocks noChangeAspect="1" noChangeArrowheads="1"/>
              </p:cNvPicPr>
              <p:nvPr/>
            </p:nvPicPr>
            <p:blipFill>
              <a:blip r:embed="rId454">
                <a:extLst>
                  <a:ext uri="{28A0092B-C50C-407E-A947-70E740481C1C}">
                    <a14:useLocalDpi xmlns:a14="http://schemas.microsoft.com/office/drawing/2010/main" val="0"/>
                  </a:ext>
                </a:extLst>
              </a:blip>
              <a:srcRect/>
              <a:stretch>
                <a:fillRect/>
              </a:stretch>
            </p:blipFill>
            <p:spPr bwMode="auto">
              <a:xfrm>
                <a:off x="7622" y="2608"/>
                <a:ext cx="4"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6" name="Picture 9145">
                <a:extLst>
                  <a:ext uri="{FF2B5EF4-FFF2-40B4-BE49-F238E27FC236}">
                    <a16:creationId xmlns:a16="http://schemas.microsoft.com/office/drawing/2014/main" id="{476EBE6A-925D-4988-9BF0-67877B4FA9E7}"/>
                  </a:ext>
                </a:extLst>
              </p:cNvPr>
              <p:cNvPicPr>
                <a:picLocks noChangeAspect="1" noChangeArrowheads="1"/>
              </p:cNvPicPr>
              <p:nvPr/>
            </p:nvPicPr>
            <p:blipFill>
              <a:blip r:embed="rId455">
                <a:extLst>
                  <a:ext uri="{28A0092B-C50C-407E-A947-70E740481C1C}">
                    <a14:useLocalDpi xmlns:a14="http://schemas.microsoft.com/office/drawing/2010/main" val="0"/>
                  </a:ext>
                </a:extLst>
              </a:blip>
              <a:srcRect/>
              <a:stretch>
                <a:fillRect/>
              </a:stretch>
            </p:blipFill>
            <p:spPr bwMode="auto">
              <a:xfrm>
                <a:off x="7625" y="2555"/>
                <a:ext cx="6"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7" name="Picture 9146">
                <a:extLst>
                  <a:ext uri="{FF2B5EF4-FFF2-40B4-BE49-F238E27FC236}">
                    <a16:creationId xmlns:a16="http://schemas.microsoft.com/office/drawing/2014/main" id="{C1F1A1B2-7418-43F1-BB4E-46E69A51E9CD}"/>
                  </a:ext>
                </a:extLst>
              </p:cNvPr>
              <p:cNvPicPr>
                <a:picLocks noChangeAspect="1" noChangeArrowheads="1"/>
              </p:cNvPicPr>
              <p:nvPr/>
            </p:nvPicPr>
            <p:blipFill>
              <a:blip r:embed="rId456">
                <a:extLst>
                  <a:ext uri="{28A0092B-C50C-407E-A947-70E740481C1C}">
                    <a14:useLocalDpi xmlns:a14="http://schemas.microsoft.com/office/drawing/2010/main" val="0"/>
                  </a:ext>
                </a:extLst>
              </a:blip>
              <a:srcRect/>
              <a:stretch>
                <a:fillRect/>
              </a:stretch>
            </p:blipFill>
            <p:spPr bwMode="auto">
              <a:xfrm>
                <a:off x="7622" y="2559"/>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8" name="Picture 9147">
                <a:extLst>
                  <a:ext uri="{FF2B5EF4-FFF2-40B4-BE49-F238E27FC236}">
                    <a16:creationId xmlns:a16="http://schemas.microsoft.com/office/drawing/2014/main" id="{F85C6E95-308B-4A83-8E4E-73A6BA5CBBBA}"/>
                  </a:ext>
                </a:extLst>
              </p:cNvPr>
              <p:cNvPicPr>
                <a:picLocks noChangeAspect="1" noChangeArrowheads="1"/>
              </p:cNvPicPr>
              <p:nvPr/>
            </p:nvPicPr>
            <p:blipFill>
              <a:blip r:embed="rId457">
                <a:extLst>
                  <a:ext uri="{28A0092B-C50C-407E-A947-70E740481C1C}">
                    <a14:useLocalDpi xmlns:a14="http://schemas.microsoft.com/office/drawing/2010/main" val="0"/>
                  </a:ext>
                </a:extLst>
              </a:blip>
              <a:srcRect/>
              <a:stretch>
                <a:fillRect/>
              </a:stretch>
            </p:blipFill>
            <p:spPr bwMode="auto">
              <a:xfrm>
                <a:off x="7621" y="2561"/>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9" name="Picture 9148">
                <a:extLst>
                  <a:ext uri="{FF2B5EF4-FFF2-40B4-BE49-F238E27FC236}">
                    <a16:creationId xmlns:a16="http://schemas.microsoft.com/office/drawing/2014/main" id="{32713756-B572-4C6A-8DC7-9172602C1A55}"/>
                  </a:ext>
                </a:extLst>
              </p:cNvPr>
              <p:cNvPicPr>
                <a:picLocks noChangeAspect="1" noChangeArrowheads="1"/>
              </p:cNvPicPr>
              <p:nvPr/>
            </p:nvPicPr>
            <p:blipFill>
              <a:blip r:embed="rId458">
                <a:extLst>
                  <a:ext uri="{28A0092B-C50C-407E-A947-70E740481C1C}">
                    <a14:useLocalDpi xmlns:a14="http://schemas.microsoft.com/office/drawing/2010/main" val="0"/>
                  </a:ext>
                </a:extLst>
              </a:blip>
              <a:srcRect/>
              <a:stretch>
                <a:fillRect/>
              </a:stretch>
            </p:blipFill>
            <p:spPr bwMode="auto">
              <a:xfrm>
                <a:off x="7621" y="2562"/>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0" name="Picture 9149">
                <a:extLst>
                  <a:ext uri="{FF2B5EF4-FFF2-40B4-BE49-F238E27FC236}">
                    <a16:creationId xmlns:a16="http://schemas.microsoft.com/office/drawing/2014/main" id="{8AB81B90-1DFC-4690-B2E6-B92218594EE8}"/>
                  </a:ext>
                </a:extLst>
              </p:cNvPr>
              <p:cNvPicPr>
                <a:picLocks noChangeAspect="1" noChangeArrowheads="1"/>
              </p:cNvPicPr>
              <p:nvPr/>
            </p:nvPicPr>
            <p:blipFill>
              <a:blip r:embed="rId459">
                <a:extLst>
                  <a:ext uri="{28A0092B-C50C-407E-A947-70E740481C1C}">
                    <a14:useLocalDpi xmlns:a14="http://schemas.microsoft.com/office/drawing/2010/main" val="0"/>
                  </a:ext>
                </a:extLst>
              </a:blip>
              <a:srcRect/>
              <a:stretch>
                <a:fillRect/>
              </a:stretch>
            </p:blipFill>
            <p:spPr bwMode="auto">
              <a:xfrm>
                <a:off x="7621" y="2563"/>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1" name="Picture 9150">
                <a:extLst>
                  <a:ext uri="{FF2B5EF4-FFF2-40B4-BE49-F238E27FC236}">
                    <a16:creationId xmlns:a16="http://schemas.microsoft.com/office/drawing/2014/main" id="{76859907-1706-4752-8E73-FF61CC0A4A9F}"/>
                  </a:ext>
                </a:extLst>
              </p:cNvPr>
              <p:cNvPicPr>
                <a:picLocks noChangeAspect="1" noChangeArrowheads="1"/>
              </p:cNvPicPr>
              <p:nvPr/>
            </p:nvPicPr>
            <p:blipFill>
              <a:blip r:embed="rId460">
                <a:extLst>
                  <a:ext uri="{28A0092B-C50C-407E-A947-70E740481C1C}">
                    <a14:useLocalDpi xmlns:a14="http://schemas.microsoft.com/office/drawing/2010/main" val="0"/>
                  </a:ext>
                </a:extLst>
              </a:blip>
              <a:srcRect/>
              <a:stretch>
                <a:fillRect/>
              </a:stretch>
            </p:blipFill>
            <p:spPr bwMode="auto">
              <a:xfrm>
                <a:off x="7619" y="2568"/>
                <a:ext cx="5"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2" name="Picture 9151">
                <a:extLst>
                  <a:ext uri="{FF2B5EF4-FFF2-40B4-BE49-F238E27FC236}">
                    <a16:creationId xmlns:a16="http://schemas.microsoft.com/office/drawing/2014/main" id="{36D7D5FC-AA46-4968-A987-1C255ADA7C6C}"/>
                  </a:ext>
                </a:extLst>
              </p:cNvPr>
              <p:cNvPicPr>
                <a:picLocks noChangeAspect="1" noChangeArrowheads="1"/>
              </p:cNvPicPr>
              <p:nvPr/>
            </p:nvPicPr>
            <p:blipFill>
              <a:blip r:embed="rId461">
                <a:extLst>
                  <a:ext uri="{28A0092B-C50C-407E-A947-70E740481C1C}">
                    <a14:useLocalDpi xmlns:a14="http://schemas.microsoft.com/office/drawing/2010/main" val="0"/>
                  </a:ext>
                </a:extLst>
              </a:blip>
              <a:srcRect/>
              <a:stretch>
                <a:fillRect/>
              </a:stretch>
            </p:blipFill>
            <p:spPr bwMode="auto">
              <a:xfrm>
                <a:off x="7619" y="2568"/>
                <a:ext cx="4"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3" name="Picture 9152">
                <a:extLst>
                  <a:ext uri="{FF2B5EF4-FFF2-40B4-BE49-F238E27FC236}">
                    <a16:creationId xmlns:a16="http://schemas.microsoft.com/office/drawing/2014/main" id="{49EF822F-95F7-472B-B10C-8D9C8190CA81}"/>
                  </a:ext>
                </a:extLst>
              </p:cNvPr>
              <p:cNvPicPr>
                <a:picLocks noChangeAspect="1" noChangeArrowheads="1"/>
              </p:cNvPicPr>
              <p:nvPr/>
            </p:nvPicPr>
            <p:blipFill>
              <a:blip r:embed="rId462">
                <a:extLst>
                  <a:ext uri="{28A0092B-C50C-407E-A947-70E740481C1C}">
                    <a14:useLocalDpi xmlns:a14="http://schemas.microsoft.com/office/drawing/2010/main" val="0"/>
                  </a:ext>
                </a:extLst>
              </a:blip>
              <a:srcRect/>
              <a:stretch>
                <a:fillRect/>
              </a:stretch>
            </p:blipFill>
            <p:spPr bwMode="auto">
              <a:xfrm>
                <a:off x="7619" y="2592"/>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9153">
                <a:extLst>
                  <a:ext uri="{FF2B5EF4-FFF2-40B4-BE49-F238E27FC236}">
                    <a16:creationId xmlns:a16="http://schemas.microsoft.com/office/drawing/2014/main" id="{41E66A3D-7217-4A7D-9DC5-1877844486FB}"/>
                  </a:ext>
                </a:extLst>
              </p:cNvPr>
              <p:cNvPicPr>
                <a:picLocks noChangeAspect="1" noChangeArrowheads="1"/>
              </p:cNvPicPr>
              <p:nvPr/>
            </p:nvPicPr>
            <p:blipFill>
              <a:blip r:embed="rId463">
                <a:extLst>
                  <a:ext uri="{28A0092B-C50C-407E-A947-70E740481C1C}">
                    <a14:useLocalDpi xmlns:a14="http://schemas.microsoft.com/office/drawing/2010/main" val="0"/>
                  </a:ext>
                </a:extLst>
              </a:blip>
              <a:srcRect/>
              <a:stretch>
                <a:fillRect/>
              </a:stretch>
            </p:blipFill>
            <p:spPr bwMode="auto">
              <a:xfrm>
                <a:off x="7619" y="2592"/>
                <a:ext cx="6"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5" name="Picture 9154">
                <a:extLst>
                  <a:ext uri="{FF2B5EF4-FFF2-40B4-BE49-F238E27FC236}">
                    <a16:creationId xmlns:a16="http://schemas.microsoft.com/office/drawing/2014/main" id="{C36567D3-BB2F-4AAA-968D-40C7DE8D7859}"/>
                  </a:ext>
                </a:extLst>
              </p:cNvPr>
              <p:cNvPicPr>
                <a:picLocks noChangeAspect="1" noChangeArrowheads="1"/>
              </p:cNvPicPr>
              <p:nvPr/>
            </p:nvPicPr>
            <p:blipFill>
              <a:blip r:embed="rId464">
                <a:extLst>
                  <a:ext uri="{28A0092B-C50C-407E-A947-70E740481C1C}">
                    <a14:useLocalDpi xmlns:a14="http://schemas.microsoft.com/office/drawing/2010/main" val="0"/>
                  </a:ext>
                </a:extLst>
              </a:blip>
              <a:srcRect/>
              <a:stretch>
                <a:fillRect/>
              </a:stretch>
            </p:blipFill>
            <p:spPr bwMode="auto">
              <a:xfrm>
                <a:off x="7621" y="2594"/>
                <a:ext cx="5"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6" name="Picture 9155">
                <a:extLst>
                  <a:ext uri="{FF2B5EF4-FFF2-40B4-BE49-F238E27FC236}">
                    <a16:creationId xmlns:a16="http://schemas.microsoft.com/office/drawing/2014/main" id="{419A41C6-74B7-42A8-BB70-7B49E19D2B59}"/>
                  </a:ext>
                </a:extLst>
              </p:cNvPr>
              <p:cNvPicPr>
                <a:picLocks noChangeAspect="1" noChangeArrowheads="1"/>
              </p:cNvPicPr>
              <p:nvPr/>
            </p:nvPicPr>
            <p:blipFill>
              <a:blip r:embed="rId465">
                <a:extLst>
                  <a:ext uri="{28A0092B-C50C-407E-A947-70E740481C1C}">
                    <a14:useLocalDpi xmlns:a14="http://schemas.microsoft.com/office/drawing/2010/main" val="0"/>
                  </a:ext>
                </a:extLst>
              </a:blip>
              <a:srcRect/>
              <a:stretch>
                <a:fillRect/>
              </a:stretch>
            </p:blipFill>
            <p:spPr bwMode="auto">
              <a:xfrm>
                <a:off x="7621" y="2598"/>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7" name="Picture 9156">
                <a:extLst>
                  <a:ext uri="{FF2B5EF4-FFF2-40B4-BE49-F238E27FC236}">
                    <a16:creationId xmlns:a16="http://schemas.microsoft.com/office/drawing/2014/main" id="{2F0A3E9C-6C87-4EED-9AE8-A33F727032CA}"/>
                  </a:ext>
                </a:extLst>
              </p:cNvPr>
              <p:cNvPicPr>
                <a:picLocks noChangeAspect="1" noChangeArrowheads="1"/>
              </p:cNvPicPr>
              <p:nvPr/>
            </p:nvPicPr>
            <p:blipFill>
              <a:blip r:embed="rId466">
                <a:extLst>
                  <a:ext uri="{28A0092B-C50C-407E-A947-70E740481C1C}">
                    <a14:useLocalDpi xmlns:a14="http://schemas.microsoft.com/office/drawing/2010/main" val="0"/>
                  </a:ext>
                </a:extLst>
              </a:blip>
              <a:srcRect/>
              <a:stretch>
                <a:fillRect/>
              </a:stretch>
            </p:blipFill>
            <p:spPr bwMode="auto">
              <a:xfrm>
                <a:off x="7619" y="2585"/>
                <a:ext cx="4"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 name="Picture 9157">
                <a:extLst>
                  <a:ext uri="{FF2B5EF4-FFF2-40B4-BE49-F238E27FC236}">
                    <a16:creationId xmlns:a16="http://schemas.microsoft.com/office/drawing/2014/main" id="{566BCB4A-6743-48DA-BD87-9E42E4312025}"/>
                  </a:ext>
                </a:extLst>
              </p:cNvPr>
              <p:cNvPicPr>
                <a:picLocks noChangeAspect="1" noChangeArrowheads="1"/>
              </p:cNvPicPr>
              <p:nvPr/>
            </p:nvPicPr>
            <p:blipFill>
              <a:blip r:embed="rId467">
                <a:extLst>
                  <a:ext uri="{28A0092B-C50C-407E-A947-70E740481C1C}">
                    <a14:useLocalDpi xmlns:a14="http://schemas.microsoft.com/office/drawing/2010/main" val="0"/>
                  </a:ext>
                </a:extLst>
              </a:blip>
              <a:srcRect/>
              <a:stretch>
                <a:fillRect/>
              </a:stretch>
            </p:blipFill>
            <p:spPr bwMode="auto">
              <a:xfrm>
                <a:off x="7619" y="2555"/>
                <a:ext cx="14" cy="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9" name="Picture 9158">
                <a:extLst>
                  <a:ext uri="{FF2B5EF4-FFF2-40B4-BE49-F238E27FC236}">
                    <a16:creationId xmlns:a16="http://schemas.microsoft.com/office/drawing/2014/main" id="{CFB85CBE-2569-4E0F-8419-4CF5E77197DF}"/>
                  </a:ext>
                </a:extLst>
              </p:cNvPr>
              <p:cNvPicPr>
                <a:picLocks noChangeAspect="1" noChangeArrowheads="1"/>
              </p:cNvPicPr>
              <p:nvPr/>
            </p:nvPicPr>
            <p:blipFill>
              <a:blip r:embed="rId468">
                <a:extLst>
                  <a:ext uri="{28A0092B-C50C-407E-A947-70E740481C1C}">
                    <a14:useLocalDpi xmlns:a14="http://schemas.microsoft.com/office/drawing/2010/main" val="0"/>
                  </a:ext>
                </a:extLst>
              </a:blip>
              <a:srcRect/>
              <a:stretch>
                <a:fillRect/>
              </a:stretch>
            </p:blipFill>
            <p:spPr bwMode="auto">
              <a:xfrm>
                <a:off x="7619" y="2559"/>
                <a:ext cx="13" cy="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 name="Picture 9159">
                <a:extLst>
                  <a:ext uri="{FF2B5EF4-FFF2-40B4-BE49-F238E27FC236}">
                    <a16:creationId xmlns:a16="http://schemas.microsoft.com/office/drawing/2014/main" id="{B746D9FA-EB8B-42D2-93FA-E0BB7FF8B987}"/>
                  </a:ext>
                </a:extLst>
              </p:cNvPr>
              <p:cNvPicPr>
                <a:picLocks noChangeAspect="1" noChangeArrowheads="1"/>
              </p:cNvPicPr>
              <p:nvPr/>
            </p:nvPicPr>
            <p:blipFill>
              <a:blip r:embed="rId469">
                <a:extLst>
                  <a:ext uri="{28A0092B-C50C-407E-A947-70E740481C1C}">
                    <a14:useLocalDpi xmlns:a14="http://schemas.microsoft.com/office/drawing/2010/main" val="0"/>
                  </a:ext>
                </a:extLst>
              </a:blip>
              <a:srcRect/>
              <a:stretch>
                <a:fillRect/>
              </a:stretch>
            </p:blipFill>
            <p:spPr bwMode="auto">
              <a:xfrm>
                <a:off x="7625" y="2562"/>
                <a:ext cx="4" cy="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1" name="Picture 9160">
                <a:extLst>
                  <a:ext uri="{FF2B5EF4-FFF2-40B4-BE49-F238E27FC236}">
                    <a16:creationId xmlns:a16="http://schemas.microsoft.com/office/drawing/2014/main" id="{663CE2A5-9378-43D0-AB18-C7BF73B2AC0B}"/>
                  </a:ext>
                </a:extLst>
              </p:cNvPr>
              <p:cNvPicPr>
                <a:picLocks noChangeAspect="1" noChangeArrowheads="1"/>
              </p:cNvPicPr>
              <p:nvPr/>
            </p:nvPicPr>
            <p:blipFill>
              <a:blip r:embed="rId470">
                <a:extLst>
                  <a:ext uri="{28A0092B-C50C-407E-A947-70E740481C1C}">
                    <a14:useLocalDpi xmlns:a14="http://schemas.microsoft.com/office/drawing/2010/main" val="0"/>
                  </a:ext>
                </a:extLst>
              </a:blip>
              <a:srcRect/>
              <a:stretch>
                <a:fillRect/>
              </a:stretch>
            </p:blipFill>
            <p:spPr bwMode="auto">
              <a:xfrm>
                <a:off x="7622" y="2562"/>
                <a:ext cx="9" cy="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2" name="Picture 9161">
                <a:extLst>
                  <a:ext uri="{FF2B5EF4-FFF2-40B4-BE49-F238E27FC236}">
                    <a16:creationId xmlns:a16="http://schemas.microsoft.com/office/drawing/2014/main" id="{13A9265E-438A-4DC5-8359-0BC12B65E77A}"/>
                  </a:ext>
                </a:extLst>
              </p:cNvPr>
              <p:cNvPicPr>
                <a:picLocks noChangeAspect="1" noChangeArrowheads="1"/>
              </p:cNvPicPr>
              <p:nvPr/>
            </p:nvPicPr>
            <p:blipFill>
              <a:blip r:embed="rId471">
                <a:extLst>
                  <a:ext uri="{28A0092B-C50C-407E-A947-70E740481C1C}">
                    <a14:useLocalDpi xmlns:a14="http://schemas.microsoft.com/office/drawing/2010/main" val="0"/>
                  </a:ext>
                </a:extLst>
              </a:blip>
              <a:srcRect/>
              <a:stretch>
                <a:fillRect/>
              </a:stretch>
            </p:blipFill>
            <p:spPr bwMode="auto">
              <a:xfrm>
                <a:off x="7622" y="2572"/>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3" name="Picture 9162">
                <a:extLst>
                  <a:ext uri="{FF2B5EF4-FFF2-40B4-BE49-F238E27FC236}">
                    <a16:creationId xmlns:a16="http://schemas.microsoft.com/office/drawing/2014/main" id="{1451BFA1-6BB7-4EDC-B110-7E251704CD4A}"/>
                  </a:ext>
                </a:extLst>
              </p:cNvPr>
              <p:cNvPicPr>
                <a:picLocks noChangeAspect="1" noChangeArrowheads="1"/>
              </p:cNvPicPr>
              <p:nvPr/>
            </p:nvPicPr>
            <p:blipFill>
              <a:blip r:embed="rId472">
                <a:extLst>
                  <a:ext uri="{28A0092B-C50C-407E-A947-70E740481C1C}">
                    <a14:useLocalDpi xmlns:a14="http://schemas.microsoft.com/office/drawing/2010/main" val="0"/>
                  </a:ext>
                </a:extLst>
              </a:blip>
              <a:srcRect/>
              <a:stretch>
                <a:fillRect/>
              </a:stretch>
            </p:blipFill>
            <p:spPr bwMode="auto">
              <a:xfrm>
                <a:off x="7621" y="2569"/>
                <a:ext cx="7" cy="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4" name="Picture 9163">
                <a:extLst>
                  <a:ext uri="{FF2B5EF4-FFF2-40B4-BE49-F238E27FC236}">
                    <a16:creationId xmlns:a16="http://schemas.microsoft.com/office/drawing/2014/main" id="{0AB73B8E-A261-41F4-A13F-490079576A02}"/>
                  </a:ext>
                </a:extLst>
              </p:cNvPr>
              <p:cNvPicPr>
                <a:picLocks noChangeAspect="1" noChangeArrowheads="1"/>
              </p:cNvPicPr>
              <p:nvPr/>
            </p:nvPicPr>
            <p:blipFill>
              <a:blip r:embed="rId473">
                <a:extLst>
                  <a:ext uri="{28A0092B-C50C-407E-A947-70E740481C1C}">
                    <a14:useLocalDpi xmlns:a14="http://schemas.microsoft.com/office/drawing/2010/main" val="0"/>
                  </a:ext>
                </a:extLst>
              </a:blip>
              <a:srcRect/>
              <a:stretch>
                <a:fillRect/>
              </a:stretch>
            </p:blipFill>
            <p:spPr bwMode="auto">
              <a:xfrm>
                <a:off x="7525" y="2648"/>
                <a:ext cx="8" cy="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5" name="Picture 9164">
                <a:extLst>
                  <a:ext uri="{FF2B5EF4-FFF2-40B4-BE49-F238E27FC236}">
                    <a16:creationId xmlns:a16="http://schemas.microsoft.com/office/drawing/2014/main" id="{2FB03A6D-0DA4-484F-855E-5107CB06B7A7}"/>
                  </a:ext>
                </a:extLst>
              </p:cNvPr>
              <p:cNvPicPr>
                <a:picLocks noChangeAspect="1" noChangeArrowheads="1"/>
              </p:cNvPicPr>
              <p:nvPr/>
            </p:nvPicPr>
            <p:blipFill>
              <a:blip r:embed="rId474">
                <a:extLst>
                  <a:ext uri="{28A0092B-C50C-407E-A947-70E740481C1C}">
                    <a14:useLocalDpi xmlns:a14="http://schemas.microsoft.com/office/drawing/2010/main" val="0"/>
                  </a:ext>
                </a:extLst>
              </a:blip>
              <a:srcRect/>
              <a:stretch>
                <a:fillRect/>
              </a:stretch>
            </p:blipFill>
            <p:spPr bwMode="auto">
              <a:xfrm>
                <a:off x="7511" y="2640"/>
                <a:ext cx="21"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6" name="Picture 9165">
                <a:extLst>
                  <a:ext uri="{FF2B5EF4-FFF2-40B4-BE49-F238E27FC236}">
                    <a16:creationId xmlns:a16="http://schemas.microsoft.com/office/drawing/2014/main" id="{A02E1490-BDF9-4AA7-808D-EACACA606E11}"/>
                  </a:ext>
                </a:extLst>
              </p:cNvPr>
              <p:cNvPicPr>
                <a:picLocks noChangeAspect="1" noChangeArrowheads="1"/>
              </p:cNvPicPr>
              <p:nvPr/>
            </p:nvPicPr>
            <p:blipFill>
              <a:blip r:embed="rId475">
                <a:extLst>
                  <a:ext uri="{28A0092B-C50C-407E-A947-70E740481C1C}">
                    <a14:useLocalDpi xmlns:a14="http://schemas.microsoft.com/office/drawing/2010/main" val="0"/>
                  </a:ext>
                </a:extLst>
              </a:blip>
              <a:srcRect/>
              <a:stretch>
                <a:fillRect/>
              </a:stretch>
            </p:blipFill>
            <p:spPr bwMode="auto">
              <a:xfrm>
                <a:off x="7511" y="2641"/>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7" name="Picture 9166">
                <a:extLst>
                  <a:ext uri="{FF2B5EF4-FFF2-40B4-BE49-F238E27FC236}">
                    <a16:creationId xmlns:a16="http://schemas.microsoft.com/office/drawing/2014/main" id="{9634A586-6AA8-41DE-93E0-A85440A6EBAD}"/>
                  </a:ext>
                </a:extLst>
              </p:cNvPr>
              <p:cNvPicPr>
                <a:picLocks noChangeAspect="1" noChangeArrowheads="1"/>
              </p:cNvPicPr>
              <p:nvPr/>
            </p:nvPicPr>
            <p:blipFill>
              <a:blip r:embed="rId476">
                <a:extLst>
                  <a:ext uri="{28A0092B-C50C-407E-A947-70E740481C1C}">
                    <a14:useLocalDpi xmlns:a14="http://schemas.microsoft.com/office/drawing/2010/main" val="0"/>
                  </a:ext>
                </a:extLst>
              </a:blip>
              <a:srcRect/>
              <a:stretch>
                <a:fillRect/>
              </a:stretch>
            </p:blipFill>
            <p:spPr bwMode="auto">
              <a:xfrm>
                <a:off x="7505" y="2643"/>
                <a:ext cx="27" cy="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8" name="Picture 9167">
                <a:extLst>
                  <a:ext uri="{FF2B5EF4-FFF2-40B4-BE49-F238E27FC236}">
                    <a16:creationId xmlns:a16="http://schemas.microsoft.com/office/drawing/2014/main" id="{318B0419-2F4C-4C88-990B-3DEEC4097139}"/>
                  </a:ext>
                </a:extLst>
              </p:cNvPr>
              <p:cNvPicPr>
                <a:picLocks noChangeAspect="1" noChangeArrowheads="1"/>
              </p:cNvPicPr>
              <p:nvPr/>
            </p:nvPicPr>
            <p:blipFill>
              <a:blip r:embed="rId477">
                <a:extLst>
                  <a:ext uri="{28A0092B-C50C-407E-A947-70E740481C1C}">
                    <a14:useLocalDpi xmlns:a14="http://schemas.microsoft.com/office/drawing/2010/main" val="0"/>
                  </a:ext>
                </a:extLst>
              </a:blip>
              <a:srcRect/>
              <a:stretch>
                <a:fillRect/>
              </a:stretch>
            </p:blipFill>
            <p:spPr bwMode="auto">
              <a:xfrm>
                <a:off x="7506" y="2643"/>
                <a:ext cx="23"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9" name="Picture 9168">
                <a:extLst>
                  <a:ext uri="{FF2B5EF4-FFF2-40B4-BE49-F238E27FC236}">
                    <a16:creationId xmlns:a16="http://schemas.microsoft.com/office/drawing/2014/main" id="{545D42FC-8628-433E-9434-4B2BB6A8DF5F}"/>
                  </a:ext>
                </a:extLst>
              </p:cNvPr>
              <p:cNvPicPr>
                <a:picLocks noChangeAspect="1" noChangeArrowheads="1"/>
              </p:cNvPicPr>
              <p:nvPr/>
            </p:nvPicPr>
            <p:blipFill>
              <a:blip r:embed="rId478">
                <a:extLst>
                  <a:ext uri="{28A0092B-C50C-407E-A947-70E740481C1C}">
                    <a14:useLocalDpi xmlns:a14="http://schemas.microsoft.com/office/drawing/2010/main" val="0"/>
                  </a:ext>
                </a:extLst>
              </a:blip>
              <a:srcRect/>
              <a:stretch>
                <a:fillRect/>
              </a:stretch>
            </p:blipFill>
            <p:spPr bwMode="auto">
              <a:xfrm>
                <a:off x="7506" y="2660"/>
                <a:ext cx="13"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0" name="Picture 9169">
                <a:extLst>
                  <a:ext uri="{FF2B5EF4-FFF2-40B4-BE49-F238E27FC236}">
                    <a16:creationId xmlns:a16="http://schemas.microsoft.com/office/drawing/2014/main" id="{2BA809DE-FD0B-4102-964C-4F115A6FBD6F}"/>
                  </a:ext>
                </a:extLst>
              </p:cNvPr>
              <p:cNvPicPr>
                <a:picLocks noChangeAspect="1" noChangeArrowheads="1"/>
              </p:cNvPicPr>
              <p:nvPr/>
            </p:nvPicPr>
            <p:blipFill>
              <a:blip r:embed="rId479">
                <a:extLst>
                  <a:ext uri="{28A0092B-C50C-407E-A947-70E740481C1C}">
                    <a14:useLocalDpi xmlns:a14="http://schemas.microsoft.com/office/drawing/2010/main" val="0"/>
                  </a:ext>
                </a:extLst>
              </a:blip>
              <a:srcRect/>
              <a:stretch>
                <a:fillRect/>
              </a:stretch>
            </p:blipFill>
            <p:spPr bwMode="auto">
              <a:xfrm>
                <a:off x="7505" y="2643"/>
                <a:ext cx="12"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 name="Picture 9170">
                <a:extLst>
                  <a:ext uri="{FF2B5EF4-FFF2-40B4-BE49-F238E27FC236}">
                    <a16:creationId xmlns:a16="http://schemas.microsoft.com/office/drawing/2014/main" id="{E82A7DF0-7F53-41CD-BB92-8E9966AB32E0}"/>
                  </a:ext>
                </a:extLst>
              </p:cNvPr>
              <p:cNvPicPr>
                <a:picLocks noChangeAspect="1" noChangeArrowheads="1"/>
              </p:cNvPicPr>
              <p:nvPr/>
            </p:nvPicPr>
            <p:blipFill>
              <a:blip r:embed="rId480">
                <a:extLst>
                  <a:ext uri="{28A0092B-C50C-407E-A947-70E740481C1C}">
                    <a14:useLocalDpi xmlns:a14="http://schemas.microsoft.com/office/drawing/2010/main" val="0"/>
                  </a:ext>
                </a:extLst>
              </a:blip>
              <a:srcRect/>
              <a:stretch>
                <a:fillRect/>
              </a:stretch>
            </p:blipFill>
            <p:spPr bwMode="auto">
              <a:xfrm>
                <a:off x="7505" y="2643"/>
                <a:ext cx="11"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2" name="Picture 9171">
                <a:extLst>
                  <a:ext uri="{FF2B5EF4-FFF2-40B4-BE49-F238E27FC236}">
                    <a16:creationId xmlns:a16="http://schemas.microsoft.com/office/drawing/2014/main" id="{29016C0A-1113-4BDA-8D9B-73D37633AE5D}"/>
                  </a:ext>
                </a:extLst>
              </p:cNvPr>
              <p:cNvPicPr>
                <a:picLocks noChangeAspect="1" noChangeArrowheads="1"/>
              </p:cNvPicPr>
              <p:nvPr/>
            </p:nvPicPr>
            <p:blipFill>
              <a:blip r:embed="rId481">
                <a:extLst>
                  <a:ext uri="{28A0092B-C50C-407E-A947-70E740481C1C}">
                    <a14:useLocalDpi xmlns:a14="http://schemas.microsoft.com/office/drawing/2010/main" val="0"/>
                  </a:ext>
                </a:extLst>
              </a:blip>
              <a:srcRect/>
              <a:stretch>
                <a:fillRect/>
              </a:stretch>
            </p:blipFill>
            <p:spPr bwMode="auto">
              <a:xfrm>
                <a:off x="7514" y="2676"/>
                <a:ext cx="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3" name="Picture 9172">
                <a:extLst>
                  <a:ext uri="{FF2B5EF4-FFF2-40B4-BE49-F238E27FC236}">
                    <a16:creationId xmlns:a16="http://schemas.microsoft.com/office/drawing/2014/main" id="{26AFA139-F6B5-4828-A040-940C8D5B63BB}"/>
                  </a:ext>
                </a:extLst>
              </p:cNvPr>
              <p:cNvPicPr>
                <a:picLocks noChangeAspect="1" noChangeArrowheads="1"/>
              </p:cNvPicPr>
              <p:nvPr/>
            </p:nvPicPr>
            <p:blipFill>
              <a:blip r:embed="rId482">
                <a:extLst>
                  <a:ext uri="{28A0092B-C50C-407E-A947-70E740481C1C}">
                    <a14:useLocalDpi xmlns:a14="http://schemas.microsoft.com/office/drawing/2010/main" val="0"/>
                  </a:ext>
                </a:extLst>
              </a:blip>
              <a:srcRect/>
              <a:stretch>
                <a:fillRect/>
              </a:stretch>
            </p:blipFill>
            <p:spPr bwMode="auto">
              <a:xfrm>
                <a:off x="7513" y="2676"/>
                <a:ext cx="8"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4" name="Picture 9173">
                <a:extLst>
                  <a:ext uri="{FF2B5EF4-FFF2-40B4-BE49-F238E27FC236}">
                    <a16:creationId xmlns:a16="http://schemas.microsoft.com/office/drawing/2014/main" id="{2FA53F55-DBB6-45DB-807A-BAA0FD2A1AA6}"/>
                  </a:ext>
                </a:extLst>
              </p:cNvPr>
              <p:cNvPicPr>
                <a:picLocks noChangeAspect="1" noChangeArrowheads="1"/>
              </p:cNvPicPr>
              <p:nvPr/>
            </p:nvPicPr>
            <p:blipFill>
              <a:blip r:embed="rId483">
                <a:extLst>
                  <a:ext uri="{28A0092B-C50C-407E-A947-70E740481C1C}">
                    <a14:useLocalDpi xmlns:a14="http://schemas.microsoft.com/office/drawing/2010/main" val="0"/>
                  </a:ext>
                </a:extLst>
              </a:blip>
              <a:srcRect/>
              <a:stretch>
                <a:fillRect/>
              </a:stretch>
            </p:blipFill>
            <p:spPr bwMode="auto">
              <a:xfrm>
                <a:off x="7506" y="2643"/>
                <a:ext cx="13"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5" name="Picture 9174">
                <a:extLst>
                  <a:ext uri="{FF2B5EF4-FFF2-40B4-BE49-F238E27FC236}">
                    <a16:creationId xmlns:a16="http://schemas.microsoft.com/office/drawing/2014/main" id="{EBD9AAC9-D681-4F49-846F-56E1CB5C0DC6}"/>
                  </a:ext>
                </a:extLst>
              </p:cNvPr>
              <p:cNvPicPr>
                <a:picLocks noChangeAspect="1" noChangeArrowheads="1"/>
              </p:cNvPicPr>
              <p:nvPr/>
            </p:nvPicPr>
            <p:blipFill>
              <a:blip r:embed="rId484">
                <a:extLst>
                  <a:ext uri="{28A0092B-C50C-407E-A947-70E740481C1C}">
                    <a14:useLocalDpi xmlns:a14="http://schemas.microsoft.com/office/drawing/2010/main" val="0"/>
                  </a:ext>
                </a:extLst>
              </a:blip>
              <a:srcRect/>
              <a:stretch>
                <a:fillRect/>
              </a:stretch>
            </p:blipFill>
            <p:spPr bwMode="auto">
              <a:xfrm>
                <a:off x="7508" y="2647"/>
                <a:ext cx="3"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6" name="Picture 9175">
                <a:extLst>
                  <a:ext uri="{FF2B5EF4-FFF2-40B4-BE49-F238E27FC236}">
                    <a16:creationId xmlns:a16="http://schemas.microsoft.com/office/drawing/2014/main" id="{84F1698C-D63C-497A-97E0-31372D4D2A2F}"/>
                  </a:ext>
                </a:extLst>
              </p:cNvPr>
              <p:cNvPicPr>
                <a:picLocks noChangeAspect="1" noChangeArrowheads="1"/>
              </p:cNvPicPr>
              <p:nvPr/>
            </p:nvPicPr>
            <p:blipFill>
              <a:blip r:embed="rId485">
                <a:extLst>
                  <a:ext uri="{28A0092B-C50C-407E-A947-70E740481C1C}">
                    <a14:useLocalDpi xmlns:a14="http://schemas.microsoft.com/office/drawing/2010/main" val="0"/>
                  </a:ext>
                </a:extLst>
              </a:blip>
              <a:srcRect/>
              <a:stretch>
                <a:fillRect/>
              </a:stretch>
            </p:blipFill>
            <p:spPr bwMode="auto">
              <a:xfrm>
                <a:off x="7508" y="2644"/>
                <a:ext cx="5"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7" name="Picture 9176">
                <a:extLst>
                  <a:ext uri="{FF2B5EF4-FFF2-40B4-BE49-F238E27FC236}">
                    <a16:creationId xmlns:a16="http://schemas.microsoft.com/office/drawing/2014/main" id="{3AB92334-0984-4515-ADAB-A532A5ADFB87}"/>
                  </a:ext>
                </a:extLst>
              </p:cNvPr>
              <p:cNvPicPr>
                <a:picLocks noChangeAspect="1" noChangeArrowheads="1"/>
              </p:cNvPicPr>
              <p:nvPr/>
            </p:nvPicPr>
            <p:blipFill>
              <a:blip r:embed="rId486">
                <a:extLst>
                  <a:ext uri="{28A0092B-C50C-407E-A947-70E740481C1C}">
                    <a14:useLocalDpi xmlns:a14="http://schemas.microsoft.com/office/drawing/2010/main" val="0"/>
                  </a:ext>
                </a:extLst>
              </a:blip>
              <a:srcRect/>
              <a:stretch>
                <a:fillRect/>
              </a:stretch>
            </p:blipFill>
            <p:spPr bwMode="auto">
              <a:xfrm>
                <a:off x="7522" y="2600"/>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8" name="Picture 9177">
                <a:extLst>
                  <a:ext uri="{FF2B5EF4-FFF2-40B4-BE49-F238E27FC236}">
                    <a16:creationId xmlns:a16="http://schemas.microsoft.com/office/drawing/2014/main" id="{A061ABED-1111-4D37-9AD7-DDC5F0ED555F}"/>
                  </a:ext>
                </a:extLst>
              </p:cNvPr>
              <p:cNvPicPr>
                <a:picLocks noChangeAspect="1" noChangeArrowheads="1"/>
              </p:cNvPicPr>
              <p:nvPr/>
            </p:nvPicPr>
            <p:blipFill>
              <a:blip r:embed="rId487">
                <a:extLst>
                  <a:ext uri="{28A0092B-C50C-407E-A947-70E740481C1C}">
                    <a14:useLocalDpi xmlns:a14="http://schemas.microsoft.com/office/drawing/2010/main" val="0"/>
                  </a:ext>
                </a:extLst>
              </a:blip>
              <a:srcRect/>
              <a:stretch>
                <a:fillRect/>
              </a:stretch>
            </p:blipFill>
            <p:spPr bwMode="auto">
              <a:xfrm>
                <a:off x="7514" y="2584"/>
                <a:ext cx="108"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9" name="Picture 9178">
                <a:extLst>
                  <a:ext uri="{FF2B5EF4-FFF2-40B4-BE49-F238E27FC236}">
                    <a16:creationId xmlns:a16="http://schemas.microsoft.com/office/drawing/2014/main" id="{8FBDC985-BC34-4A99-87FF-C75B859B92A8}"/>
                  </a:ext>
                </a:extLst>
              </p:cNvPr>
              <p:cNvPicPr>
                <a:picLocks noChangeAspect="1" noChangeArrowheads="1"/>
              </p:cNvPicPr>
              <p:nvPr/>
            </p:nvPicPr>
            <p:blipFill>
              <a:blip r:embed="rId488">
                <a:extLst>
                  <a:ext uri="{28A0092B-C50C-407E-A947-70E740481C1C}">
                    <a14:useLocalDpi xmlns:a14="http://schemas.microsoft.com/office/drawing/2010/main" val="0"/>
                  </a:ext>
                </a:extLst>
              </a:blip>
              <a:srcRect/>
              <a:stretch>
                <a:fillRect/>
              </a:stretch>
            </p:blipFill>
            <p:spPr bwMode="auto">
              <a:xfrm>
                <a:off x="7520" y="2584"/>
                <a:ext cx="3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0" name="Picture 9179">
                <a:extLst>
                  <a:ext uri="{FF2B5EF4-FFF2-40B4-BE49-F238E27FC236}">
                    <a16:creationId xmlns:a16="http://schemas.microsoft.com/office/drawing/2014/main" id="{0540699D-AB41-4CDA-9938-4B3800CC2CA0}"/>
                  </a:ext>
                </a:extLst>
              </p:cNvPr>
              <p:cNvPicPr>
                <a:picLocks noChangeAspect="1" noChangeArrowheads="1"/>
              </p:cNvPicPr>
              <p:nvPr/>
            </p:nvPicPr>
            <p:blipFill>
              <a:blip r:embed="rId489">
                <a:extLst>
                  <a:ext uri="{28A0092B-C50C-407E-A947-70E740481C1C}">
                    <a14:useLocalDpi xmlns:a14="http://schemas.microsoft.com/office/drawing/2010/main" val="0"/>
                  </a:ext>
                </a:extLst>
              </a:blip>
              <a:srcRect/>
              <a:stretch>
                <a:fillRect/>
              </a:stretch>
            </p:blipFill>
            <p:spPr bwMode="auto">
              <a:xfrm>
                <a:off x="7617" y="2583"/>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 name="Picture 9180">
                <a:extLst>
                  <a:ext uri="{FF2B5EF4-FFF2-40B4-BE49-F238E27FC236}">
                    <a16:creationId xmlns:a16="http://schemas.microsoft.com/office/drawing/2014/main" id="{00990DF4-69F3-49DD-9132-88E2565A6B74}"/>
                  </a:ext>
                </a:extLst>
              </p:cNvPr>
              <p:cNvPicPr>
                <a:picLocks noChangeAspect="1" noChangeArrowheads="1"/>
              </p:cNvPicPr>
              <p:nvPr/>
            </p:nvPicPr>
            <p:blipFill>
              <a:blip r:embed="rId490">
                <a:extLst>
                  <a:ext uri="{28A0092B-C50C-407E-A947-70E740481C1C}">
                    <a14:useLocalDpi xmlns:a14="http://schemas.microsoft.com/office/drawing/2010/main" val="0"/>
                  </a:ext>
                </a:extLst>
              </a:blip>
              <a:srcRect/>
              <a:stretch>
                <a:fillRect/>
              </a:stretch>
            </p:blipFill>
            <p:spPr bwMode="auto">
              <a:xfrm>
                <a:off x="7528" y="2694"/>
                <a:ext cx="4"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2" name="Picture 9181">
                <a:extLst>
                  <a:ext uri="{FF2B5EF4-FFF2-40B4-BE49-F238E27FC236}">
                    <a16:creationId xmlns:a16="http://schemas.microsoft.com/office/drawing/2014/main" id="{291B60EA-F8FE-4E19-80E3-18F33D93C4E3}"/>
                  </a:ext>
                </a:extLst>
              </p:cNvPr>
              <p:cNvPicPr>
                <a:picLocks noChangeAspect="1" noChangeArrowheads="1"/>
              </p:cNvPicPr>
              <p:nvPr/>
            </p:nvPicPr>
            <p:blipFill>
              <a:blip r:embed="rId491">
                <a:extLst>
                  <a:ext uri="{28A0092B-C50C-407E-A947-70E740481C1C}">
                    <a14:useLocalDpi xmlns:a14="http://schemas.microsoft.com/office/drawing/2010/main" val="0"/>
                  </a:ext>
                </a:extLst>
              </a:blip>
              <a:srcRect/>
              <a:stretch>
                <a:fillRect/>
              </a:stretch>
            </p:blipFill>
            <p:spPr bwMode="auto">
              <a:xfrm>
                <a:off x="7528" y="2694"/>
                <a:ext cx="4"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3" name="Picture 9182">
                <a:extLst>
                  <a:ext uri="{FF2B5EF4-FFF2-40B4-BE49-F238E27FC236}">
                    <a16:creationId xmlns:a16="http://schemas.microsoft.com/office/drawing/2014/main" id="{C88CBCE8-2A55-40C1-B29C-C535C885E55B}"/>
                  </a:ext>
                </a:extLst>
              </p:cNvPr>
              <p:cNvPicPr>
                <a:picLocks noChangeAspect="1" noChangeArrowheads="1"/>
              </p:cNvPicPr>
              <p:nvPr/>
            </p:nvPicPr>
            <p:blipFill>
              <a:blip r:embed="rId492">
                <a:extLst>
                  <a:ext uri="{28A0092B-C50C-407E-A947-70E740481C1C}">
                    <a14:useLocalDpi xmlns:a14="http://schemas.microsoft.com/office/drawing/2010/main" val="0"/>
                  </a:ext>
                </a:extLst>
              </a:blip>
              <a:srcRect/>
              <a:stretch>
                <a:fillRect/>
              </a:stretch>
            </p:blipFill>
            <p:spPr bwMode="auto">
              <a:xfrm>
                <a:off x="7526" y="2694"/>
                <a:ext cx="6"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4" name="Picture 9183">
                <a:extLst>
                  <a:ext uri="{FF2B5EF4-FFF2-40B4-BE49-F238E27FC236}">
                    <a16:creationId xmlns:a16="http://schemas.microsoft.com/office/drawing/2014/main" id="{AC01A312-0F93-4143-A047-ED49F8ED8AD0}"/>
                  </a:ext>
                </a:extLst>
              </p:cNvPr>
              <p:cNvPicPr>
                <a:picLocks noChangeAspect="1" noChangeArrowheads="1"/>
              </p:cNvPicPr>
              <p:nvPr/>
            </p:nvPicPr>
            <p:blipFill>
              <a:blip r:embed="rId493">
                <a:extLst>
                  <a:ext uri="{28A0092B-C50C-407E-A947-70E740481C1C}">
                    <a14:useLocalDpi xmlns:a14="http://schemas.microsoft.com/office/drawing/2010/main" val="0"/>
                  </a:ext>
                </a:extLst>
              </a:blip>
              <a:srcRect/>
              <a:stretch>
                <a:fillRect/>
              </a:stretch>
            </p:blipFill>
            <p:spPr bwMode="auto">
              <a:xfrm>
                <a:off x="7568" y="2696"/>
                <a:ext cx="5"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5" name="Picture 9184">
                <a:extLst>
                  <a:ext uri="{FF2B5EF4-FFF2-40B4-BE49-F238E27FC236}">
                    <a16:creationId xmlns:a16="http://schemas.microsoft.com/office/drawing/2014/main" id="{3796607D-C15A-4DEB-8E11-D4316148C51D}"/>
                  </a:ext>
                </a:extLst>
              </p:cNvPr>
              <p:cNvPicPr>
                <a:picLocks noChangeAspect="1" noChangeArrowheads="1"/>
              </p:cNvPicPr>
              <p:nvPr/>
            </p:nvPicPr>
            <p:blipFill>
              <a:blip r:embed="rId494">
                <a:extLst>
                  <a:ext uri="{28A0092B-C50C-407E-A947-70E740481C1C}">
                    <a14:useLocalDpi xmlns:a14="http://schemas.microsoft.com/office/drawing/2010/main" val="0"/>
                  </a:ext>
                </a:extLst>
              </a:blip>
              <a:srcRect/>
              <a:stretch>
                <a:fillRect/>
              </a:stretch>
            </p:blipFill>
            <p:spPr bwMode="auto">
              <a:xfrm>
                <a:off x="7568" y="2684"/>
                <a:ext cx="6"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6" name="Picture 9185">
                <a:extLst>
                  <a:ext uri="{FF2B5EF4-FFF2-40B4-BE49-F238E27FC236}">
                    <a16:creationId xmlns:a16="http://schemas.microsoft.com/office/drawing/2014/main" id="{4A00EE20-B7F9-4197-8CE2-488F0E4D6A44}"/>
                  </a:ext>
                </a:extLst>
              </p:cNvPr>
              <p:cNvPicPr>
                <a:picLocks noChangeAspect="1" noChangeArrowheads="1"/>
              </p:cNvPicPr>
              <p:nvPr/>
            </p:nvPicPr>
            <p:blipFill>
              <a:blip r:embed="rId495">
                <a:extLst>
                  <a:ext uri="{28A0092B-C50C-407E-A947-70E740481C1C}">
                    <a14:useLocalDpi xmlns:a14="http://schemas.microsoft.com/office/drawing/2010/main" val="0"/>
                  </a:ext>
                </a:extLst>
              </a:blip>
              <a:srcRect/>
              <a:stretch>
                <a:fillRect/>
              </a:stretch>
            </p:blipFill>
            <p:spPr bwMode="auto">
              <a:xfrm>
                <a:off x="7571" y="2685"/>
                <a:ext cx="3"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7" name="Picture 9186">
                <a:extLst>
                  <a:ext uri="{FF2B5EF4-FFF2-40B4-BE49-F238E27FC236}">
                    <a16:creationId xmlns:a16="http://schemas.microsoft.com/office/drawing/2014/main" id="{D621AF65-0ABB-4A9D-9457-A62585EABB39}"/>
                  </a:ext>
                </a:extLst>
              </p:cNvPr>
              <p:cNvPicPr>
                <a:picLocks noChangeAspect="1" noChangeArrowheads="1"/>
              </p:cNvPicPr>
              <p:nvPr/>
            </p:nvPicPr>
            <p:blipFill>
              <a:blip r:embed="rId496">
                <a:extLst>
                  <a:ext uri="{28A0092B-C50C-407E-A947-70E740481C1C}">
                    <a14:useLocalDpi xmlns:a14="http://schemas.microsoft.com/office/drawing/2010/main" val="0"/>
                  </a:ext>
                </a:extLst>
              </a:blip>
              <a:srcRect/>
              <a:stretch>
                <a:fillRect/>
              </a:stretch>
            </p:blipFill>
            <p:spPr bwMode="auto">
              <a:xfrm>
                <a:off x="7571" y="2682"/>
                <a:ext cx="3" cy="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8" name="Picture 9187">
                <a:extLst>
                  <a:ext uri="{FF2B5EF4-FFF2-40B4-BE49-F238E27FC236}">
                    <a16:creationId xmlns:a16="http://schemas.microsoft.com/office/drawing/2014/main" id="{C6C3142B-2B91-4E25-B34E-64C63CB97CF0}"/>
                  </a:ext>
                </a:extLst>
              </p:cNvPr>
              <p:cNvPicPr>
                <a:picLocks noChangeAspect="1" noChangeArrowheads="1"/>
              </p:cNvPicPr>
              <p:nvPr/>
            </p:nvPicPr>
            <p:blipFill>
              <a:blip r:embed="rId497">
                <a:extLst>
                  <a:ext uri="{28A0092B-C50C-407E-A947-70E740481C1C}">
                    <a14:useLocalDpi xmlns:a14="http://schemas.microsoft.com/office/drawing/2010/main" val="0"/>
                  </a:ext>
                </a:extLst>
              </a:blip>
              <a:srcRect/>
              <a:stretch>
                <a:fillRect/>
              </a:stretch>
            </p:blipFill>
            <p:spPr bwMode="auto">
              <a:xfrm>
                <a:off x="7572" y="2525"/>
                <a:ext cx="18"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9" name="Picture 9188">
                <a:extLst>
                  <a:ext uri="{FF2B5EF4-FFF2-40B4-BE49-F238E27FC236}">
                    <a16:creationId xmlns:a16="http://schemas.microsoft.com/office/drawing/2014/main" id="{C3C11A4D-A696-4C79-9018-E3CB320E8C52}"/>
                  </a:ext>
                </a:extLst>
              </p:cNvPr>
              <p:cNvPicPr>
                <a:picLocks noChangeAspect="1" noChangeArrowheads="1"/>
              </p:cNvPicPr>
              <p:nvPr/>
            </p:nvPicPr>
            <p:blipFill>
              <a:blip r:embed="rId498">
                <a:extLst>
                  <a:ext uri="{28A0092B-C50C-407E-A947-70E740481C1C}">
                    <a14:useLocalDpi xmlns:a14="http://schemas.microsoft.com/office/drawing/2010/main" val="0"/>
                  </a:ext>
                </a:extLst>
              </a:blip>
              <a:srcRect/>
              <a:stretch>
                <a:fillRect/>
              </a:stretch>
            </p:blipFill>
            <p:spPr bwMode="auto">
              <a:xfrm>
                <a:off x="7541" y="2511"/>
                <a:ext cx="1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0" name="Picture 9189">
                <a:extLst>
                  <a:ext uri="{FF2B5EF4-FFF2-40B4-BE49-F238E27FC236}">
                    <a16:creationId xmlns:a16="http://schemas.microsoft.com/office/drawing/2014/main" id="{DD33489B-DA0C-42C2-86E0-917F807A196F}"/>
                  </a:ext>
                </a:extLst>
              </p:cNvPr>
              <p:cNvPicPr>
                <a:picLocks noChangeAspect="1" noChangeArrowheads="1"/>
              </p:cNvPicPr>
              <p:nvPr/>
            </p:nvPicPr>
            <p:blipFill>
              <a:blip r:embed="rId499">
                <a:extLst>
                  <a:ext uri="{28A0092B-C50C-407E-A947-70E740481C1C}">
                    <a14:useLocalDpi xmlns:a14="http://schemas.microsoft.com/office/drawing/2010/main" val="0"/>
                  </a:ext>
                </a:extLst>
              </a:blip>
              <a:srcRect/>
              <a:stretch>
                <a:fillRect/>
              </a:stretch>
            </p:blipFill>
            <p:spPr bwMode="auto">
              <a:xfrm>
                <a:off x="7547" y="2510"/>
                <a:ext cx="10"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1" name="Picture 9190">
                <a:extLst>
                  <a:ext uri="{FF2B5EF4-FFF2-40B4-BE49-F238E27FC236}">
                    <a16:creationId xmlns:a16="http://schemas.microsoft.com/office/drawing/2014/main" id="{C86D41BD-FA24-481E-A17A-C71B8567519A}"/>
                  </a:ext>
                </a:extLst>
              </p:cNvPr>
              <p:cNvPicPr>
                <a:picLocks noChangeAspect="1" noChangeArrowheads="1"/>
              </p:cNvPicPr>
              <p:nvPr/>
            </p:nvPicPr>
            <p:blipFill>
              <a:blip r:embed="rId500">
                <a:extLst>
                  <a:ext uri="{28A0092B-C50C-407E-A947-70E740481C1C}">
                    <a14:useLocalDpi xmlns:a14="http://schemas.microsoft.com/office/drawing/2010/main" val="0"/>
                  </a:ext>
                </a:extLst>
              </a:blip>
              <a:srcRect/>
              <a:stretch>
                <a:fillRect/>
              </a:stretch>
            </p:blipFill>
            <p:spPr bwMode="auto">
              <a:xfrm>
                <a:off x="7571" y="2523"/>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2" name="Picture 9191">
                <a:extLst>
                  <a:ext uri="{FF2B5EF4-FFF2-40B4-BE49-F238E27FC236}">
                    <a16:creationId xmlns:a16="http://schemas.microsoft.com/office/drawing/2014/main" id="{CBB9C74C-309F-4E8B-B59C-E48FBC68FC41}"/>
                  </a:ext>
                </a:extLst>
              </p:cNvPr>
              <p:cNvPicPr>
                <a:picLocks noChangeAspect="1" noChangeArrowheads="1"/>
              </p:cNvPicPr>
              <p:nvPr/>
            </p:nvPicPr>
            <p:blipFill>
              <a:blip r:embed="rId501">
                <a:extLst>
                  <a:ext uri="{28A0092B-C50C-407E-A947-70E740481C1C}">
                    <a14:useLocalDpi xmlns:a14="http://schemas.microsoft.com/office/drawing/2010/main" val="0"/>
                  </a:ext>
                </a:extLst>
              </a:blip>
              <a:srcRect/>
              <a:stretch>
                <a:fillRect/>
              </a:stretch>
            </p:blipFill>
            <p:spPr bwMode="auto">
              <a:xfrm>
                <a:off x="7553" y="2511"/>
                <a:ext cx="23"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3" name="Picture 9192">
                <a:extLst>
                  <a:ext uri="{FF2B5EF4-FFF2-40B4-BE49-F238E27FC236}">
                    <a16:creationId xmlns:a16="http://schemas.microsoft.com/office/drawing/2014/main" id="{7B311BF5-01F0-4619-9506-A9E501308A05}"/>
                  </a:ext>
                </a:extLst>
              </p:cNvPr>
              <p:cNvPicPr>
                <a:picLocks noChangeAspect="1" noChangeArrowheads="1"/>
              </p:cNvPicPr>
              <p:nvPr/>
            </p:nvPicPr>
            <p:blipFill>
              <a:blip r:embed="rId502">
                <a:extLst>
                  <a:ext uri="{28A0092B-C50C-407E-A947-70E740481C1C}">
                    <a14:useLocalDpi xmlns:a14="http://schemas.microsoft.com/office/drawing/2010/main" val="0"/>
                  </a:ext>
                </a:extLst>
              </a:blip>
              <a:srcRect/>
              <a:stretch>
                <a:fillRect/>
              </a:stretch>
            </p:blipFill>
            <p:spPr bwMode="auto">
              <a:xfrm>
                <a:off x="7581" y="2544"/>
                <a:ext cx="10"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4" name="Picture 9193">
                <a:extLst>
                  <a:ext uri="{FF2B5EF4-FFF2-40B4-BE49-F238E27FC236}">
                    <a16:creationId xmlns:a16="http://schemas.microsoft.com/office/drawing/2014/main" id="{06304523-3E14-4F7F-8F16-009D7437340F}"/>
                  </a:ext>
                </a:extLst>
              </p:cNvPr>
              <p:cNvPicPr>
                <a:picLocks noChangeAspect="1" noChangeArrowheads="1"/>
              </p:cNvPicPr>
              <p:nvPr/>
            </p:nvPicPr>
            <p:blipFill>
              <a:blip r:embed="rId503">
                <a:extLst>
                  <a:ext uri="{28A0092B-C50C-407E-A947-70E740481C1C}">
                    <a14:useLocalDpi xmlns:a14="http://schemas.microsoft.com/office/drawing/2010/main" val="0"/>
                  </a:ext>
                </a:extLst>
              </a:blip>
              <a:srcRect/>
              <a:stretch>
                <a:fillRect/>
              </a:stretch>
            </p:blipFill>
            <p:spPr bwMode="auto">
              <a:xfrm>
                <a:off x="7581" y="2544"/>
                <a:ext cx="1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5" name="Picture 9194">
                <a:extLst>
                  <a:ext uri="{FF2B5EF4-FFF2-40B4-BE49-F238E27FC236}">
                    <a16:creationId xmlns:a16="http://schemas.microsoft.com/office/drawing/2014/main" id="{4473D3AA-91B1-419E-AAE6-88464A42545E}"/>
                  </a:ext>
                </a:extLst>
              </p:cNvPr>
              <p:cNvPicPr>
                <a:picLocks noChangeAspect="1" noChangeArrowheads="1"/>
              </p:cNvPicPr>
              <p:nvPr/>
            </p:nvPicPr>
            <p:blipFill>
              <a:blip r:embed="rId504">
                <a:extLst>
                  <a:ext uri="{28A0092B-C50C-407E-A947-70E740481C1C}">
                    <a14:useLocalDpi xmlns:a14="http://schemas.microsoft.com/office/drawing/2010/main" val="0"/>
                  </a:ext>
                </a:extLst>
              </a:blip>
              <a:srcRect/>
              <a:stretch>
                <a:fillRect/>
              </a:stretch>
            </p:blipFill>
            <p:spPr bwMode="auto">
              <a:xfrm>
                <a:off x="7580" y="2558"/>
                <a:ext cx="6"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6" name="Picture 9195">
                <a:extLst>
                  <a:ext uri="{FF2B5EF4-FFF2-40B4-BE49-F238E27FC236}">
                    <a16:creationId xmlns:a16="http://schemas.microsoft.com/office/drawing/2014/main" id="{17ABA9DC-B63E-4A6D-AF9D-7051D79EAD35}"/>
                  </a:ext>
                </a:extLst>
              </p:cNvPr>
              <p:cNvPicPr>
                <a:picLocks noChangeAspect="1" noChangeArrowheads="1"/>
              </p:cNvPicPr>
              <p:nvPr/>
            </p:nvPicPr>
            <p:blipFill>
              <a:blip r:embed="rId505">
                <a:extLst>
                  <a:ext uri="{28A0092B-C50C-407E-A947-70E740481C1C}">
                    <a14:useLocalDpi xmlns:a14="http://schemas.microsoft.com/office/drawing/2010/main" val="0"/>
                  </a:ext>
                </a:extLst>
              </a:blip>
              <a:srcRect/>
              <a:stretch>
                <a:fillRect/>
              </a:stretch>
            </p:blipFill>
            <p:spPr bwMode="auto">
              <a:xfrm>
                <a:off x="7530" y="2541"/>
                <a:ext cx="7"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7" name="Picture 9196">
                <a:extLst>
                  <a:ext uri="{FF2B5EF4-FFF2-40B4-BE49-F238E27FC236}">
                    <a16:creationId xmlns:a16="http://schemas.microsoft.com/office/drawing/2014/main" id="{B9A68FC6-4BF9-43C5-A27C-CF16E85AEBDA}"/>
                  </a:ext>
                </a:extLst>
              </p:cNvPr>
              <p:cNvPicPr>
                <a:picLocks noChangeAspect="1" noChangeArrowheads="1"/>
              </p:cNvPicPr>
              <p:nvPr/>
            </p:nvPicPr>
            <p:blipFill>
              <a:blip r:embed="rId506">
                <a:extLst>
                  <a:ext uri="{28A0092B-C50C-407E-A947-70E740481C1C}">
                    <a14:useLocalDpi xmlns:a14="http://schemas.microsoft.com/office/drawing/2010/main" val="0"/>
                  </a:ext>
                </a:extLst>
              </a:blip>
              <a:srcRect/>
              <a:stretch>
                <a:fillRect/>
              </a:stretch>
            </p:blipFill>
            <p:spPr bwMode="auto">
              <a:xfrm>
                <a:off x="7530" y="2543"/>
                <a:ext cx="7"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9197">
                <a:extLst>
                  <a:ext uri="{FF2B5EF4-FFF2-40B4-BE49-F238E27FC236}">
                    <a16:creationId xmlns:a16="http://schemas.microsoft.com/office/drawing/2014/main" id="{594CB594-5059-4A31-B9C6-BD0AD1DBA8EF}"/>
                  </a:ext>
                </a:extLst>
              </p:cNvPr>
              <p:cNvPicPr>
                <a:picLocks noChangeAspect="1" noChangeArrowheads="1"/>
              </p:cNvPicPr>
              <p:nvPr/>
            </p:nvPicPr>
            <p:blipFill>
              <a:blip r:embed="rId507">
                <a:extLst>
                  <a:ext uri="{28A0092B-C50C-407E-A947-70E740481C1C}">
                    <a14:useLocalDpi xmlns:a14="http://schemas.microsoft.com/office/drawing/2010/main" val="0"/>
                  </a:ext>
                </a:extLst>
              </a:blip>
              <a:srcRect/>
              <a:stretch>
                <a:fillRect/>
              </a:stretch>
            </p:blipFill>
            <p:spPr bwMode="auto">
              <a:xfrm>
                <a:off x="7533" y="2536"/>
                <a:ext cx="7"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9" name="Picture 9198">
                <a:extLst>
                  <a:ext uri="{FF2B5EF4-FFF2-40B4-BE49-F238E27FC236}">
                    <a16:creationId xmlns:a16="http://schemas.microsoft.com/office/drawing/2014/main" id="{90121A9C-87C9-41AE-A0A0-792C3A7052A2}"/>
                  </a:ext>
                </a:extLst>
              </p:cNvPr>
              <p:cNvPicPr>
                <a:picLocks noChangeAspect="1" noChangeArrowheads="1"/>
              </p:cNvPicPr>
              <p:nvPr/>
            </p:nvPicPr>
            <p:blipFill>
              <a:blip r:embed="rId508">
                <a:extLst>
                  <a:ext uri="{28A0092B-C50C-407E-A947-70E740481C1C}">
                    <a14:useLocalDpi xmlns:a14="http://schemas.microsoft.com/office/drawing/2010/main" val="0"/>
                  </a:ext>
                </a:extLst>
              </a:blip>
              <a:srcRect/>
              <a:stretch>
                <a:fillRect/>
              </a:stretch>
            </p:blipFill>
            <p:spPr bwMode="auto">
              <a:xfrm>
                <a:off x="7533" y="2526"/>
                <a:ext cx="11"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0" name="Picture 9199">
                <a:extLst>
                  <a:ext uri="{FF2B5EF4-FFF2-40B4-BE49-F238E27FC236}">
                    <a16:creationId xmlns:a16="http://schemas.microsoft.com/office/drawing/2014/main" id="{634BCB7D-8446-4099-A356-1322412DE642}"/>
                  </a:ext>
                </a:extLst>
              </p:cNvPr>
              <p:cNvPicPr>
                <a:picLocks noChangeAspect="1" noChangeArrowheads="1"/>
              </p:cNvPicPr>
              <p:nvPr/>
            </p:nvPicPr>
            <p:blipFill>
              <a:blip r:embed="rId509">
                <a:extLst>
                  <a:ext uri="{28A0092B-C50C-407E-A947-70E740481C1C}">
                    <a14:useLocalDpi xmlns:a14="http://schemas.microsoft.com/office/drawing/2010/main" val="0"/>
                  </a:ext>
                </a:extLst>
              </a:blip>
              <a:srcRect/>
              <a:stretch>
                <a:fillRect/>
              </a:stretch>
            </p:blipFill>
            <p:spPr bwMode="auto">
              <a:xfrm>
                <a:off x="7532" y="2559"/>
                <a:ext cx="3"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1" name="Picture 9200">
                <a:extLst>
                  <a:ext uri="{FF2B5EF4-FFF2-40B4-BE49-F238E27FC236}">
                    <a16:creationId xmlns:a16="http://schemas.microsoft.com/office/drawing/2014/main" id="{6EAFFB56-4419-474F-B270-AE3B62F421CB}"/>
                  </a:ext>
                </a:extLst>
              </p:cNvPr>
              <p:cNvPicPr>
                <a:picLocks noChangeAspect="1" noChangeArrowheads="1"/>
              </p:cNvPicPr>
              <p:nvPr/>
            </p:nvPicPr>
            <p:blipFill>
              <a:blip r:embed="rId510">
                <a:extLst>
                  <a:ext uri="{28A0092B-C50C-407E-A947-70E740481C1C}">
                    <a14:useLocalDpi xmlns:a14="http://schemas.microsoft.com/office/drawing/2010/main" val="0"/>
                  </a:ext>
                </a:extLst>
              </a:blip>
              <a:srcRect/>
              <a:stretch>
                <a:fillRect/>
              </a:stretch>
            </p:blipFill>
            <p:spPr bwMode="auto">
              <a:xfrm>
                <a:off x="7532" y="2561"/>
                <a:ext cx="51" cy="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2" name="Picture 9201">
                <a:extLst>
                  <a:ext uri="{FF2B5EF4-FFF2-40B4-BE49-F238E27FC236}">
                    <a16:creationId xmlns:a16="http://schemas.microsoft.com/office/drawing/2014/main" id="{AE63B72B-FA01-44FC-926E-1C8E5326387B}"/>
                  </a:ext>
                </a:extLst>
              </p:cNvPr>
              <p:cNvPicPr>
                <a:picLocks noChangeAspect="1" noChangeArrowheads="1"/>
              </p:cNvPicPr>
              <p:nvPr/>
            </p:nvPicPr>
            <p:blipFill>
              <a:blip r:embed="rId511">
                <a:extLst>
                  <a:ext uri="{28A0092B-C50C-407E-A947-70E740481C1C}">
                    <a14:useLocalDpi xmlns:a14="http://schemas.microsoft.com/office/drawing/2010/main" val="0"/>
                  </a:ext>
                </a:extLst>
              </a:blip>
              <a:srcRect/>
              <a:stretch>
                <a:fillRect/>
              </a:stretch>
            </p:blipFill>
            <p:spPr bwMode="auto">
              <a:xfrm>
                <a:off x="7571" y="2525"/>
                <a:ext cx="14" cy="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3" name="Picture 9202">
                <a:extLst>
                  <a:ext uri="{FF2B5EF4-FFF2-40B4-BE49-F238E27FC236}">
                    <a16:creationId xmlns:a16="http://schemas.microsoft.com/office/drawing/2014/main" id="{61BE54A1-0C33-443D-9E25-404706C2FF89}"/>
                  </a:ext>
                </a:extLst>
              </p:cNvPr>
              <p:cNvPicPr>
                <a:picLocks noChangeAspect="1" noChangeArrowheads="1"/>
              </p:cNvPicPr>
              <p:nvPr/>
            </p:nvPicPr>
            <p:blipFill>
              <a:blip r:embed="rId512">
                <a:extLst>
                  <a:ext uri="{28A0092B-C50C-407E-A947-70E740481C1C}">
                    <a14:useLocalDpi xmlns:a14="http://schemas.microsoft.com/office/drawing/2010/main" val="0"/>
                  </a:ext>
                </a:extLst>
              </a:blip>
              <a:srcRect/>
              <a:stretch>
                <a:fillRect/>
              </a:stretch>
            </p:blipFill>
            <p:spPr bwMode="auto">
              <a:xfrm>
                <a:off x="7538" y="2513"/>
                <a:ext cx="36" cy="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4" name="Picture 9203">
                <a:extLst>
                  <a:ext uri="{FF2B5EF4-FFF2-40B4-BE49-F238E27FC236}">
                    <a16:creationId xmlns:a16="http://schemas.microsoft.com/office/drawing/2014/main" id="{B284C453-7A17-4EE6-8F71-334DA7E2F1B8}"/>
                  </a:ext>
                </a:extLst>
              </p:cNvPr>
              <p:cNvPicPr>
                <a:picLocks noChangeAspect="1" noChangeArrowheads="1"/>
              </p:cNvPicPr>
              <p:nvPr/>
            </p:nvPicPr>
            <p:blipFill>
              <a:blip r:embed="rId513">
                <a:extLst>
                  <a:ext uri="{28A0092B-C50C-407E-A947-70E740481C1C}">
                    <a14:useLocalDpi xmlns:a14="http://schemas.microsoft.com/office/drawing/2010/main" val="0"/>
                  </a:ext>
                </a:extLst>
              </a:blip>
              <a:srcRect/>
              <a:stretch>
                <a:fillRect/>
              </a:stretch>
            </p:blipFill>
            <p:spPr bwMode="auto">
              <a:xfrm>
                <a:off x="7571" y="2525"/>
                <a:ext cx="5"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5" name="Picture 9204">
                <a:extLst>
                  <a:ext uri="{FF2B5EF4-FFF2-40B4-BE49-F238E27FC236}">
                    <a16:creationId xmlns:a16="http://schemas.microsoft.com/office/drawing/2014/main" id="{0373E5A8-3404-4320-950B-AA482011E3AD}"/>
                  </a:ext>
                </a:extLst>
              </p:cNvPr>
              <p:cNvPicPr>
                <a:picLocks noChangeAspect="1" noChangeArrowheads="1"/>
              </p:cNvPicPr>
              <p:nvPr/>
            </p:nvPicPr>
            <p:blipFill>
              <a:blip r:embed="rId514">
                <a:extLst>
                  <a:ext uri="{28A0092B-C50C-407E-A947-70E740481C1C}">
                    <a14:useLocalDpi xmlns:a14="http://schemas.microsoft.com/office/drawing/2010/main" val="0"/>
                  </a:ext>
                </a:extLst>
              </a:blip>
              <a:srcRect/>
              <a:stretch>
                <a:fillRect/>
              </a:stretch>
            </p:blipFill>
            <p:spPr bwMode="auto">
              <a:xfrm>
                <a:off x="7555" y="2513"/>
                <a:ext cx="19"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6" name="Picture 9205">
                <a:extLst>
                  <a:ext uri="{FF2B5EF4-FFF2-40B4-BE49-F238E27FC236}">
                    <a16:creationId xmlns:a16="http://schemas.microsoft.com/office/drawing/2014/main" id="{A297FF02-38EA-4C03-98AC-0A09A8DE2E30}"/>
                  </a:ext>
                </a:extLst>
              </p:cNvPr>
              <p:cNvPicPr>
                <a:picLocks noChangeAspect="1" noChangeArrowheads="1"/>
              </p:cNvPicPr>
              <p:nvPr/>
            </p:nvPicPr>
            <p:blipFill>
              <a:blip r:embed="rId515">
                <a:extLst>
                  <a:ext uri="{28A0092B-C50C-407E-A947-70E740481C1C}">
                    <a14:useLocalDpi xmlns:a14="http://schemas.microsoft.com/office/drawing/2010/main" val="0"/>
                  </a:ext>
                </a:extLst>
              </a:blip>
              <a:srcRect/>
              <a:stretch>
                <a:fillRect/>
              </a:stretch>
            </p:blipFill>
            <p:spPr bwMode="auto">
              <a:xfrm>
                <a:off x="7580" y="2544"/>
                <a:ext cx="5"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7" name="Picture 9206">
                <a:extLst>
                  <a:ext uri="{FF2B5EF4-FFF2-40B4-BE49-F238E27FC236}">
                    <a16:creationId xmlns:a16="http://schemas.microsoft.com/office/drawing/2014/main" id="{75D512BD-11B3-4B2A-85EE-E3811F5421AA}"/>
                  </a:ext>
                </a:extLst>
              </p:cNvPr>
              <p:cNvPicPr>
                <a:picLocks noChangeAspect="1" noChangeArrowheads="1"/>
              </p:cNvPicPr>
              <p:nvPr/>
            </p:nvPicPr>
            <p:blipFill>
              <a:blip r:embed="rId516">
                <a:extLst>
                  <a:ext uri="{28A0092B-C50C-407E-A947-70E740481C1C}">
                    <a14:useLocalDpi xmlns:a14="http://schemas.microsoft.com/office/drawing/2010/main" val="0"/>
                  </a:ext>
                </a:extLst>
              </a:blip>
              <a:srcRect/>
              <a:stretch>
                <a:fillRect/>
              </a:stretch>
            </p:blipFill>
            <p:spPr bwMode="auto">
              <a:xfrm>
                <a:off x="7580" y="2544"/>
                <a:ext cx="6"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8" name="Picture 9207">
                <a:extLst>
                  <a:ext uri="{FF2B5EF4-FFF2-40B4-BE49-F238E27FC236}">
                    <a16:creationId xmlns:a16="http://schemas.microsoft.com/office/drawing/2014/main" id="{9504D730-D8A7-4C7A-B2BD-E587CE4FF2EC}"/>
                  </a:ext>
                </a:extLst>
              </p:cNvPr>
              <p:cNvPicPr>
                <a:picLocks noChangeAspect="1" noChangeArrowheads="1"/>
              </p:cNvPicPr>
              <p:nvPr/>
            </p:nvPicPr>
            <p:blipFill>
              <a:blip r:embed="rId517">
                <a:extLst>
                  <a:ext uri="{28A0092B-C50C-407E-A947-70E740481C1C}">
                    <a14:useLocalDpi xmlns:a14="http://schemas.microsoft.com/office/drawing/2010/main" val="0"/>
                  </a:ext>
                </a:extLst>
              </a:blip>
              <a:srcRect/>
              <a:stretch>
                <a:fillRect/>
              </a:stretch>
            </p:blipFill>
            <p:spPr bwMode="auto">
              <a:xfrm>
                <a:off x="7556" y="2556"/>
                <a:ext cx="29"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9" name="Picture 9208">
                <a:extLst>
                  <a:ext uri="{FF2B5EF4-FFF2-40B4-BE49-F238E27FC236}">
                    <a16:creationId xmlns:a16="http://schemas.microsoft.com/office/drawing/2014/main" id="{6ED1F517-9875-48F2-9EC3-90B5D973AF13}"/>
                  </a:ext>
                </a:extLst>
              </p:cNvPr>
              <p:cNvPicPr>
                <a:picLocks noChangeAspect="1" noChangeArrowheads="1"/>
              </p:cNvPicPr>
              <p:nvPr/>
            </p:nvPicPr>
            <p:blipFill>
              <a:blip r:embed="rId518">
                <a:extLst>
                  <a:ext uri="{28A0092B-C50C-407E-A947-70E740481C1C}">
                    <a14:useLocalDpi xmlns:a14="http://schemas.microsoft.com/office/drawing/2010/main" val="0"/>
                  </a:ext>
                </a:extLst>
              </a:blip>
              <a:srcRect/>
              <a:stretch>
                <a:fillRect/>
              </a:stretch>
            </p:blipFill>
            <p:spPr bwMode="auto">
              <a:xfrm>
                <a:off x="7529" y="2514"/>
                <a:ext cx="58"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0" name="Picture 9209">
                <a:extLst>
                  <a:ext uri="{FF2B5EF4-FFF2-40B4-BE49-F238E27FC236}">
                    <a16:creationId xmlns:a16="http://schemas.microsoft.com/office/drawing/2014/main" id="{AFF2AA4B-FB23-4523-8144-D8AA45EC6EB6}"/>
                  </a:ext>
                </a:extLst>
              </p:cNvPr>
              <p:cNvPicPr>
                <a:picLocks noChangeAspect="1" noChangeArrowheads="1"/>
              </p:cNvPicPr>
              <p:nvPr/>
            </p:nvPicPr>
            <p:blipFill>
              <a:blip r:embed="rId519">
                <a:extLst>
                  <a:ext uri="{28A0092B-C50C-407E-A947-70E740481C1C}">
                    <a14:useLocalDpi xmlns:a14="http://schemas.microsoft.com/office/drawing/2010/main" val="0"/>
                  </a:ext>
                </a:extLst>
              </a:blip>
              <a:srcRect/>
              <a:stretch>
                <a:fillRect/>
              </a:stretch>
            </p:blipFill>
            <p:spPr bwMode="auto">
              <a:xfrm>
                <a:off x="7580" y="2558"/>
                <a:ext cx="3"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1" name="Picture 9210">
                <a:extLst>
                  <a:ext uri="{FF2B5EF4-FFF2-40B4-BE49-F238E27FC236}">
                    <a16:creationId xmlns:a16="http://schemas.microsoft.com/office/drawing/2014/main" id="{22A2E13F-9AB5-4288-AC2F-DF5855562CB3}"/>
                  </a:ext>
                </a:extLst>
              </p:cNvPr>
              <p:cNvPicPr>
                <a:picLocks noChangeAspect="1" noChangeArrowheads="1"/>
              </p:cNvPicPr>
              <p:nvPr/>
            </p:nvPicPr>
            <p:blipFill>
              <a:blip r:embed="rId520">
                <a:extLst>
                  <a:ext uri="{28A0092B-C50C-407E-A947-70E740481C1C}">
                    <a14:useLocalDpi xmlns:a14="http://schemas.microsoft.com/office/drawing/2010/main" val="0"/>
                  </a:ext>
                </a:extLst>
              </a:blip>
              <a:srcRect/>
              <a:stretch>
                <a:fillRect/>
              </a:stretch>
            </p:blipFill>
            <p:spPr bwMode="auto">
              <a:xfrm>
                <a:off x="7530" y="2529"/>
                <a:ext cx="53" cy="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 name="Picture 9211">
                <a:extLst>
                  <a:ext uri="{FF2B5EF4-FFF2-40B4-BE49-F238E27FC236}">
                    <a16:creationId xmlns:a16="http://schemas.microsoft.com/office/drawing/2014/main" id="{F515FE7F-4410-4B1C-B313-31D057FE5D28}"/>
                  </a:ext>
                </a:extLst>
              </p:cNvPr>
              <p:cNvPicPr>
                <a:picLocks noChangeAspect="1" noChangeArrowheads="1"/>
              </p:cNvPicPr>
              <p:nvPr/>
            </p:nvPicPr>
            <p:blipFill>
              <a:blip r:embed="rId521">
                <a:extLst>
                  <a:ext uri="{28A0092B-C50C-407E-A947-70E740481C1C}">
                    <a14:useLocalDpi xmlns:a14="http://schemas.microsoft.com/office/drawing/2010/main" val="0"/>
                  </a:ext>
                </a:extLst>
              </a:blip>
              <a:srcRect/>
              <a:stretch>
                <a:fillRect/>
              </a:stretch>
            </p:blipFill>
            <p:spPr bwMode="auto">
              <a:xfrm>
                <a:off x="7536" y="2519"/>
                <a:ext cx="46" cy="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3" name="Picture 9212">
                <a:extLst>
                  <a:ext uri="{FF2B5EF4-FFF2-40B4-BE49-F238E27FC236}">
                    <a16:creationId xmlns:a16="http://schemas.microsoft.com/office/drawing/2014/main" id="{3F4A81BA-2D56-4525-9100-39AFCDAF930F}"/>
                  </a:ext>
                </a:extLst>
              </p:cNvPr>
              <p:cNvPicPr>
                <a:picLocks noChangeAspect="1" noChangeArrowheads="1"/>
              </p:cNvPicPr>
              <p:nvPr/>
            </p:nvPicPr>
            <p:blipFill>
              <a:blip r:embed="rId522">
                <a:extLst>
                  <a:ext uri="{28A0092B-C50C-407E-A947-70E740481C1C}">
                    <a14:useLocalDpi xmlns:a14="http://schemas.microsoft.com/office/drawing/2010/main" val="0"/>
                  </a:ext>
                </a:extLst>
              </a:blip>
              <a:srcRect/>
              <a:stretch>
                <a:fillRect/>
              </a:stretch>
            </p:blipFill>
            <p:spPr bwMode="auto">
              <a:xfrm>
                <a:off x="7578" y="2547"/>
                <a:ext cx="4"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4" name="Picture 9213">
                <a:extLst>
                  <a:ext uri="{FF2B5EF4-FFF2-40B4-BE49-F238E27FC236}">
                    <a16:creationId xmlns:a16="http://schemas.microsoft.com/office/drawing/2014/main" id="{9139F13B-E7DC-4AC5-86E5-63AF420E4BF7}"/>
                  </a:ext>
                </a:extLst>
              </p:cNvPr>
              <p:cNvPicPr>
                <a:picLocks noChangeAspect="1" noChangeArrowheads="1"/>
              </p:cNvPicPr>
              <p:nvPr/>
            </p:nvPicPr>
            <p:blipFill>
              <a:blip r:embed="rId523">
                <a:extLst>
                  <a:ext uri="{28A0092B-C50C-407E-A947-70E740481C1C}">
                    <a14:useLocalDpi xmlns:a14="http://schemas.microsoft.com/office/drawing/2010/main" val="0"/>
                  </a:ext>
                </a:extLst>
              </a:blip>
              <a:srcRect/>
              <a:stretch>
                <a:fillRect/>
              </a:stretch>
            </p:blipFill>
            <p:spPr bwMode="auto">
              <a:xfrm>
                <a:off x="7536" y="2519"/>
                <a:ext cx="46" cy="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5" name="Picture 9214">
                <a:extLst>
                  <a:ext uri="{FF2B5EF4-FFF2-40B4-BE49-F238E27FC236}">
                    <a16:creationId xmlns:a16="http://schemas.microsoft.com/office/drawing/2014/main" id="{D10EEB9B-8327-4DE1-A35F-251870995DA5}"/>
                  </a:ext>
                </a:extLst>
              </p:cNvPr>
              <p:cNvPicPr>
                <a:picLocks noChangeAspect="1" noChangeArrowheads="1"/>
              </p:cNvPicPr>
              <p:nvPr/>
            </p:nvPicPr>
            <p:blipFill>
              <a:blip r:embed="rId524">
                <a:extLst>
                  <a:ext uri="{28A0092B-C50C-407E-A947-70E740481C1C}">
                    <a14:useLocalDpi xmlns:a14="http://schemas.microsoft.com/office/drawing/2010/main" val="0"/>
                  </a:ext>
                </a:extLst>
              </a:blip>
              <a:srcRect/>
              <a:stretch>
                <a:fillRect/>
              </a:stretch>
            </p:blipFill>
            <p:spPr bwMode="auto">
              <a:xfrm>
                <a:off x="7578" y="2542"/>
                <a:ext cx="4"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6" name="Picture 9215">
                <a:extLst>
                  <a:ext uri="{FF2B5EF4-FFF2-40B4-BE49-F238E27FC236}">
                    <a16:creationId xmlns:a16="http://schemas.microsoft.com/office/drawing/2014/main" id="{1B8AA8C8-BC7F-4D44-A77A-DD7F997C3B09}"/>
                  </a:ext>
                </a:extLst>
              </p:cNvPr>
              <p:cNvPicPr>
                <a:picLocks noChangeAspect="1" noChangeArrowheads="1"/>
              </p:cNvPicPr>
              <p:nvPr/>
            </p:nvPicPr>
            <p:blipFill>
              <a:blip r:embed="rId525">
                <a:extLst>
                  <a:ext uri="{28A0092B-C50C-407E-A947-70E740481C1C}">
                    <a14:useLocalDpi xmlns:a14="http://schemas.microsoft.com/office/drawing/2010/main" val="0"/>
                  </a:ext>
                </a:extLst>
              </a:blip>
              <a:srcRect/>
              <a:stretch>
                <a:fillRect/>
              </a:stretch>
            </p:blipFill>
            <p:spPr bwMode="auto">
              <a:xfrm>
                <a:off x="7509" y="2558"/>
                <a:ext cx="5"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7" name="Picture 9216">
                <a:extLst>
                  <a:ext uri="{FF2B5EF4-FFF2-40B4-BE49-F238E27FC236}">
                    <a16:creationId xmlns:a16="http://schemas.microsoft.com/office/drawing/2014/main" id="{0E5CBE3C-8352-4445-BBBD-CD084DD3D838}"/>
                  </a:ext>
                </a:extLst>
              </p:cNvPr>
              <p:cNvPicPr>
                <a:picLocks noChangeAspect="1" noChangeArrowheads="1"/>
              </p:cNvPicPr>
              <p:nvPr/>
            </p:nvPicPr>
            <p:blipFill>
              <a:blip r:embed="rId526">
                <a:extLst>
                  <a:ext uri="{28A0092B-C50C-407E-A947-70E740481C1C}">
                    <a14:useLocalDpi xmlns:a14="http://schemas.microsoft.com/office/drawing/2010/main" val="0"/>
                  </a:ext>
                </a:extLst>
              </a:blip>
              <a:srcRect/>
              <a:stretch>
                <a:fillRect/>
              </a:stretch>
            </p:blipFill>
            <p:spPr bwMode="auto">
              <a:xfrm>
                <a:off x="7509" y="2556"/>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8" name="Picture 9217">
                <a:extLst>
                  <a:ext uri="{FF2B5EF4-FFF2-40B4-BE49-F238E27FC236}">
                    <a16:creationId xmlns:a16="http://schemas.microsoft.com/office/drawing/2014/main" id="{52335519-ABD8-4F74-9F30-795D21E1A25D}"/>
                  </a:ext>
                </a:extLst>
              </p:cNvPr>
              <p:cNvPicPr>
                <a:picLocks noChangeAspect="1" noChangeArrowheads="1"/>
              </p:cNvPicPr>
              <p:nvPr/>
            </p:nvPicPr>
            <p:blipFill>
              <a:blip r:embed="rId527">
                <a:extLst>
                  <a:ext uri="{28A0092B-C50C-407E-A947-70E740481C1C}">
                    <a14:useLocalDpi xmlns:a14="http://schemas.microsoft.com/office/drawing/2010/main" val="0"/>
                  </a:ext>
                </a:extLst>
              </a:blip>
              <a:srcRect/>
              <a:stretch>
                <a:fillRect/>
              </a:stretch>
            </p:blipFill>
            <p:spPr bwMode="auto">
              <a:xfrm>
                <a:off x="7508" y="2564"/>
                <a:ext cx="6"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9" name="Picture 9218">
                <a:extLst>
                  <a:ext uri="{FF2B5EF4-FFF2-40B4-BE49-F238E27FC236}">
                    <a16:creationId xmlns:a16="http://schemas.microsoft.com/office/drawing/2014/main" id="{0524B30E-30DE-4D70-9F5A-331ABEBE77CE}"/>
                  </a:ext>
                </a:extLst>
              </p:cNvPr>
              <p:cNvPicPr>
                <a:picLocks noChangeAspect="1" noChangeArrowheads="1"/>
              </p:cNvPicPr>
              <p:nvPr/>
            </p:nvPicPr>
            <p:blipFill>
              <a:blip r:embed="rId528">
                <a:extLst>
                  <a:ext uri="{28A0092B-C50C-407E-A947-70E740481C1C}">
                    <a14:useLocalDpi xmlns:a14="http://schemas.microsoft.com/office/drawing/2010/main" val="0"/>
                  </a:ext>
                </a:extLst>
              </a:blip>
              <a:srcRect/>
              <a:stretch>
                <a:fillRect/>
              </a:stretch>
            </p:blipFill>
            <p:spPr bwMode="auto">
              <a:xfrm>
                <a:off x="7508" y="2580"/>
                <a:ext cx="11"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0" name="Picture 9219">
                <a:extLst>
                  <a:ext uri="{FF2B5EF4-FFF2-40B4-BE49-F238E27FC236}">
                    <a16:creationId xmlns:a16="http://schemas.microsoft.com/office/drawing/2014/main" id="{66ACEC89-C0E0-4FA6-BC45-04655F192BB6}"/>
                  </a:ext>
                </a:extLst>
              </p:cNvPr>
              <p:cNvPicPr>
                <a:picLocks noChangeAspect="1" noChangeArrowheads="1"/>
              </p:cNvPicPr>
              <p:nvPr/>
            </p:nvPicPr>
            <p:blipFill>
              <a:blip r:embed="rId529">
                <a:extLst>
                  <a:ext uri="{28A0092B-C50C-407E-A947-70E740481C1C}">
                    <a14:useLocalDpi xmlns:a14="http://schemas.microsoft.com/office/drawing/2010/main" val="0"/>
                  </a:ext>
                </a:extLst>
              </a:blip>
              <a:srcRect/>
              <a:stretch>
                <a:fillRect/>
              </a:stretch>
            </p:blipFill>
            <p:spPr bwMode="auto">
              <a:xfrm>
                <a:off x="7514" y="2595"/>
                <a:ext cx="10"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9220">
                <a:extLst>
                  <a:ext uri="{FF2B5EF4-FFF2-40B4-BE49-F238E27FC236}">
                    <a16:creationId xmlns:a16="http://schemas.microsoft.com/office/drawing/2014/main" id="{62F1E94C-79F7-4907-82D7-1AB50BC675AD}"/>
                  </a:ext>
                </a:extLst>
              </p:cNvPr>
              <p:cNvPicPr>
                <a:picLocks noChangeAspect="1" noChangeArrowheads="1"/>
              </p:cNvPicPr>
              <p:nvPr/>
            </p:nvPicPr>
            <p:blipFill>
              <a:blip r:embed="rId530">
                <a:extLst>
                  <a:ext uri="{28A0092B-C50C-407E-A947-70E740481C1C}">
                    <a14:useLocalDpi xmlns:a14="http://schemas.microsoft.com/office/drawing/2010/main" val="0"/>
                  </a:ext>
                </a:extLst>
              </a:blip>
              <a:srcRect/>
              <a:stretch>
                <a:fillRect/>
              </a:stretch>
            </p:blipFill>
            <p:spPr bwMode="auto">
              <a:xfrm>
                <a:off x="7509" y="2586"/>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2" name="Picture 9221">
                <a:extLst>
                  <a:ext uri="{FF2B5EF4-FFF2-40B4-BE49-F238E27FC236}">
                    <a16:creationId xmlns:a16="http://schemas.microsoft.com/office/drawing/2014/main" id="{6B59AB1D-39EB-4A87-BDB6-352CC039B011}"/>
                  </a:ext>
                </a:extLst>
              </p:cNvPr>
              <p:cNvPicPr>
                <a:picLocks noChangeAspect="1" noChangeArrowheads="1"/>
              </p:cNvPicPr>
              <p:nvPr/>
            </p:nvPicPr>
            <p:blipFill>
              <a:blip r:embed="rId531">
                <a:extLst>
                  <a:ext uri="{28A0092B-C50C-407E-A947-70E740481C1C}">
                    <a14:useLocalDpi xmlns:a14="http://schemas.microsoft.com/office/drawing/2010/main" val="0"/>
                  </a:ext>
                </a:extLst>
              </a:blip>
              <a:srcRect/>
              <a:stretch>
                <a:fillRect/>
              </a:stretch>
            </p:blipFill>
            <p:spPr bwMode="auto">
              <a:xfrm>
                <a:off x="7520" y="2597"/>
                <a:ext cx="7"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3" name="Picture 9222">
                <a:extLst>
                  <a:ext uri="{FF2B5EF4-FFF2-40B4-BE49-F238E27FC236}">
                    <a16:creationId xmlns:a16="http://schemas.microsoft.com/office/drawing/2014/main" id="{53B5CE45-CABF-4422-901D-0C88E65F35BF}"/>
                  </a:ext>
                </a:extLst>
              </p:cNvPr>
              <p:cNvPicPr>
                <a:picLocks noChangeAspect="1" noChangeArrowheads="1"/>
              </p:cNvPicPr>
              <p:nvPr/>
            </p:nvPicPr>
            <p:blipFill>
              <a:blip r:embed="rId532">
                <a:extLst>
                  <a:ext uri="{28A0092B-C50C-407E-A947-70E740481C1C}">
                    <a14:useLocalDpi xmlns:a14="http://schemas.microsoft.com/office/drawing/2010/main" val="0"/>
                  </a:ext>
                </a:extLst>
              </a:blip>
              <a:srcRect/>
              <a:stretch>
                <a:fillRect/>
              </a:stretch>
            </p:blipFill>
            <p:spPr bwMode="auto">
              <a:xfrm>
                <a:off x="7520" y="2598"/>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4" name="Picture 9223">
                <a:extLst>
                  <a:ext uri="{FF2B5EF4-FFF2-40B4-BE49-F238E27FC236}">
                    <a16:creationId xmlns:a16="http://schemas.microsoft.com/office/drawing/2014/main" id="{1B0614C2-A9F1-4756-B5FD-46EE97406D14}"/>
                  </a:ext>
                </a:extLst>
              </p:cNvPr>
              <p:cNvPicPr>
                <a:picLocks noChangeAspect="1" noChangeArrowheads="1"/>
              </p:cNvPicPr>
              <p:nvPr/>
            </p:nvPicPr>
            <p:blipFill>
              <a:blip r:embed="rId533">
                <a:extLst>
                  <a:ext uri="{28A0092B-C50C-407E-A947-70E740481C1C}">
                    <a14:useLocalDpi xmlns:a14="http://schemas.microsoft.com/office/drawing/2010/main" val="0"/>
                  </a:ext>
                </a:extLst>
              </a:blip>
              <a:srcRect/>
              <a:stretch>
                <a:fillRect/>
              </a:stretch>
            </p:blipFill>
            <p:spPr bwMode="auto">
              <a:xfrm>
                <a:off x="7509" y="2558"/>
                <a:ext cx="5"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5" name="Picture 9224">
                <a:extLst>
                  <a:ext uri="{FF2B5EF4-FFF2-40B4-BE49-F238E27FC236}">
                    <a16:creationId xmlns:a16="http://schemas.microsoft.com/office/drawing/2014/main" id="{5BA0CEB1-846D-41E5-A990-86E9C49054B4}"/>
                  </a:ext>
                </a:extLst>
              </p:cNvPr>
              <p:cNvPicPr>
                <a:picLocks noChangeAspect="1" noChangeArrowheads="1"/>
              </p:cNvPicPr>
              <p:nvPr/>
            </p:nvPicPr>
            <p:blipFill>
              <a:blip r:embed="rId534">
                <a:extLst>
                  <a:ext uri="{28A0092B-C50C-407E-A947-70E740481C1C}">
                    <a14:useLocalDpi xmlns:a14="http://schemas.microsoft.com/office/drawing/2010/main" val="0"/>
                  </a:ext>
                </a:extLst>
              </a:blip>
              <a:srcRect/>
              <a:stretch>
                <a:fillRect/>
              </a:stretch>
            </p:blipFill>
            <p:spPr bwMode="auto">
              <a:xfrm>
                <a:off x="7509" y="2556"/>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6" name="Picture 9225">
                <a:extLst>
                  <a:ext uri="{FF2B5EF4-FFF2-40B4-BE49-F238E27FC236}">
                    <a16:creationId xmlns:a16="http://schemas.microsoft.com/office/drawing/2014/main" id="{202EAB72-2D2C-4EF6-A00A-816898778C03}"/>
                  </a:ext>
                </a:extLst>
              </p:cNvPr>
              <p:cNvPicPr>
                <a:picLocks noChangeAspect="1" noChangeArrowheads="1"/>
              </p:cNvPicPr>
              <p:nvPr/>
            </p:nvPicPr>
            <p:blipFill>
              <a:blip r:embed="rId535">
                <a:extLst>
                  <a:ext uri="{28A0092B-C50C-407E-A947-70E740481C1C}">
                    <a14:useLocalDpi xmlns:a14="http://schemas.microsoft.com/office/drawing/2010/main" val="0"/>
                  </a:ext>
                </a:extLst>
              </a:blip>
              <a:srcRect/>
              <a:stretch>
                <a:fillRect/>
              </a:stretch>
            </p:blipFill>
            <p:spPr bwMode="auto">
              <a:xfrm>
                <a:off x="7508" y="2563"/>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7" name="Picture 9226">
                <a:extLst>
                  <a:ext uri="{FF2B5EF4-FFF2-40B4-BE49-F238E27FC236}">
                    <a16:creationId xmlns:a16="http://schemas.microsoft.com/office/drawing/2014/main" id="{20CE44B6-B3C7-44DB-832C-6C42B54EFA66}"/>
                  </a:ext>
                </a:extLst>
              </p:cNvPr>
              <p:cNvPicPr>
                <a:picLocks noChangeAspect="1" noChangeArrowheads="1"/>
              </p:cNvPicPr>
              <p:nvPr/>
            </p:nvPicPr>
            <p:blipFill>
              <a:blip r:embed="rId536">
                <a:extLst>
                  <a:ext uri="{28A0092B-C50C-407E-A947-70E740481C1C}">
                    <a14:useLocalDpi xmlns:a14="http://schemas.microsoft.com/office/drawing/2010/main" val="0"/>
                  </a:ext>
                </a:extLst>
              </a:blip>
              <a:srcRect/>
              <a:stretch>
                <a:fillRect/>
              </a:stretch>
            </p:blipFill>
            <p:spPr bwMode="auto">
              <a:xfrm>
                <a:off x="7506" y="2588"/>
                <a:ext cx="10"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8" name="Picture 9227">
                <a:extLst>
                  <a:ext uri="{FF2B5EF4-FFF2-40B4-BE49-F238E27FC236}">
                    <a16:creationId xmlns:a16="http://schemas.microsoft.com/office/drawing/2014/main" id="{92E50A72-CEA4-490F-9232-ABE53CEABA4A}"/>
                  </a:ext>
                </a:extLst>
              </p:cNvPr>
              <p:cNvPicPr>
                <a:picLocks noChangeAspect="1" noChangeArrowheads="1"/>
              </p:cNvPicPr>
              <p:nvPr/>
            </p:nvPicPr>
            <p:blipFill>
              <a:blip r:embed="rId537">
                <a:extLst>
                  <a:ext uri="{28A0092B-C50C-407E-A947-70E740481C1C}">
                    <a14:useLocalDpi xmlns:a14="http://schemas.microsoft.com/office/drawing/2010/main" val="0"/>
                  </a:ext>
                </a:extLst>
              </a:blip>
              <a:srcRect/>
              <a:stretch>
                <a:fillRect/>
              </a:stretch>
            </p:blipFill>
            <p:spPr bwMode="auto">
              <a:xfrm>
                <a:off x="7508" y="2591"/>
                <a:ext cx="14"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9" name="Picture 9228">
                <a:extLst>
                  <a:ext uri="{FF2B5EF4-FFF2-40B4-BE49-F238E27FC236}">
                    <a16:creationId xmlns:a16="http://schemas.microsoft.com/office/drawing/2014/main" id="{03AADE76-5660-4CF6-9F04-3CAEB6AD38A8}"/>
                  </a:ext>
                </a:extLst>
              </p:cNvPr>
              <p:cNvPicPr>
                <a:picLocks noChangeAspect="1" noChangeArrowheads="1"/>
              </p:cNvPicPr>
              <p:nvPr/>
            </p:nvPicPr>
            <p:blipFill>
              <a:blip r:embed="rId538">
                <a:extLst>
                  <a:ext uri="{28A0092B-C50C-407E-A947-70E740481C1C}">
                    <a14:useLocalDpi xmlns:a14="http://schemas.microsoft.com/office/drawing/2010/main" val="0"/>
                  </a:ext>
                </a:extLst>
              </a:blip>
              <a:srcRect/>
              <a:stretch>
                <a:fillRect/>
              </a:stretch>
            </p:blipFill>
            <p:spPr bwMode="auto">
              <a:xfrm>
                <a:off x="7505" y="2564"/>
                <a:ext cx="9"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0" name="Picture 9229">
                <a:extLst>
                  <a:ext uri="{FF2B5EF4-FFF2-40B4-BE49-F238E27FC236}">
                    <a16:creationId xmlns:a16="http://schemas.microsoft.com/office/drawing/2014/main" id="{FA79DBAB-0E9F-43CD-ACC3-C796288DA2FB}"/>
                  </a:ext>
                </a:extLst>
              </p:cNvPr>
              <p:cNvPicPr>
                <a:picLocks noChangeAspect="1" noChangeArrowheads="1"/>
              </p:cNvPicPr>
              <p:nvPr/>
            </p:nvPicPr>
            <p:blipFill>
              <a:blip r:embed="rId539">
                <a:extLst>
                  <a:ext uri="{28A0092B-C50C-407E-A947-70E740481C1C}">
                    <a14:useLocalDpi xmlns:a14="http://schemas.microsoft.com/office/drawing/2010/main" val="0"/>
                  </a:ext>
                </a:extLst>
              </a:blip>
              <a:srcRect/>
              <a:stretch>
                <a:fillRect/>
              </a:stretch>
            </p:blipFill>
            <p:spPr bwMode="auto">
              <a:xfrm>
                <a:off x="7505" y="2580"/>
                <a:ext cx="14"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1" name="Picture 9230">
                <a:extLst>
                  <a:ext uri="{FF2B5EF4-FFF2-40B4-BE49-F238E27FC236}">
                    <a16:creationId xmlns:a16="http://schemas.microsoft.com/office/drawing/2014/main" id="{F6B6D3A3-D137-4326-9071-38F6E276F77D}"/>
                  </a:ext>
                </a:extLst>
              </p:cNvPr>
              <p:cNvPicPr>
                <a:picLocks noChangeAspect="1" noChangeArrowheads="1"/>
              </p:cNvPicPr>
              <p:nvPr/>
            </p:nvPicPr>
            <p:blipFill>
              <a:blip r:embed="rId540">
                <a:extLst>
                  <a:ext uri="{28A0092B-C50C-407E-A947-70E740481C1C}">
                    <a14:useLocalDpi xmlns:a14="http://schemas.microsoft.com/office/drawing/2010/main" val="0"/>
                  </a:ext>
                </a:extLst>
              </a:blip>
              <a:srcRect/>
              <a:stretch>
                <a:fillRect/>
              </a:stretch>
            </p:blipFill>
            <p:spPr bwMode="auto">
              <a:xfrm>
                <a:off x="7506" y="2569"/>
                <a:ext cx="5"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2" name="Picture 9231">
                <a:extLst>
                  <a:ext uri="{FF2B5EF4-FFF2-40B4-BE49-F238E27FC236}">
                    <a16:creationId xmlns:a16="http://schemas.microsoft.com/office/drawing/2014/main" id="{D09378D5-C64F-4435-9BDF-2E7D3327C59E}"/>
                  </a:ext>
                </a:extLst>
              </p:cNvPr>
              <p:cNvPicPr>
                <a:picLocks noChangeAspect="1" noChangeArrowheads="1"/>
              </p:cNvPicPr>
              <p:nvPr/>
            </p:nvPicPr>
            <p:blipFill>
              <a:blip r:embed="rId541">
                <a:extLst>
                  <a:ext uri="{28A0092B-C50C-407E-A947-70E740481C1C}">
                    <a14:useLocalDpi xmlns:a14="http://schemas.microsoft.com/office/drawing/2010/main" val="0"/>
                  </a:ext>
                </a:extLst>
              </a:blip>
              <a:srcRect/>
              <a:stretch>
                <a:fillRect/>
              </a:stretch>
            </p:blipFill>
            <p:spPr bwMode="auto">
              <a:xfrm>
                <a:off x="7511" y="2594"/>
                <a:ext cx="13"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3" name="Picture 9232">
                <a:extLst>
                  <a:ext uri="{FF2B5EF4-FFF2-40B4-BE49-F238E27FC236}">
                    <a16:creationId xmlns:a16="http://schemas.microsoft.com/office/drawing/2014/main" id="{E7C9E81B-06E2-4752-B27F-1E6213D62B54}"/>
                  </a:ext>
                </a:extLst>
              </p:cNvPr>
              <p:cNvPicPr>
                <a:picLocks noChangeAspect="1" noChangeArrowheads="1"/>
              </p:cNvPicPr>
              <p:nvPr/>
            </p:nvPicPr>
            <p:blipFill>
              <a:blip r:embed="rId542">
                <a:extLst>
                  <a:ext uri="{28A0092B-C50C-407E-A947-70E740481C1C}">
                    <a14:useLocalDpi xmlns:a14="http://schemas.microsoft.com/office/drawing/2010/main" val="0"/>
                  </a:ext>
                </a:extLst>
              </a:blip>
              <a:srcRect/>
              <a:stretch>
                <a:fillRect/>
              </a:stretch>
            </p:blipFill>
            <p:spPr bwMode="auto">
              <a:xfrm>
                <a:off x="7509" y="2586"/>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4" name="Picture 9233">
                <a:extLst>
                  <a:ext uri="{FF2B5EF4-FFF2-40B4-BE49-F238E27FC236}">
                    <a16:creationId xmlns:a16="http://schemas.microsoft.com/office/drawing/2014/main" id="{A3D7E325-2463-4E5E-A91F-A51FD24108E6}"/>
                  </a:ext>
                </a:extLst>
              </p:cNvPr>
              <p:cNvPicPr>
                <a:picLocks noChangeAspect="1" noChangeArrowheads="1"/>
              </p:cNvPicPr>
              <p:nvPr/>
            </p:nvPicPr>
            <p:blipFill>
              <a:blip r:embed="rId543">
                <a:extLst>
                  <a:ext uri="{28A0092B-C50C-407E-A947-70E740481C1C}">
                    <a14:useLocalDpi xmlns:a14="http://schemas.microsoft.com/office/drawing/2010/main" val="0"/>
                  </a:ext>
                </a:extLst>
              </a:blip>
              <a:srcRect/>
              <a:stretch>
                <a:fillRect/>
              </a:stretch>
            </p:blipFill>
            <p:spPr bwMode="auto">
              <a:xfrm>
                <a:off x="7516" y="2598"/>
                <a:ext cx="10"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5" name="Picture 9234">
                <a:extLst>
                  <a:ext uri="{FF2B5EF4-FFF2-40B4-BE49-F238E27FC236}">
                    <a16:creationId xmlns:a16="http://schemas.microsoft.com/office/drawing/2014/main" id="{B930B7EC-E71A-48E0-80FD-82DB59F2DE17}"/>
                  </a:ext>
                </a:extLst>
              </p:cNvPr>
              <p:cNvPicPr>
                <a:picLocks noChangeAspect="1" noChangeArrowheads="1"/>
              </p:cNvPicPr>
              <p:nvPr/>
            </p:nvPicPr>
            <p:blipFill>
              <a:blip r:embed="rId544">
                <a:extLst>
                  <a:ext uri="{28A0092B-C50C-407E-A947-70E740481C1C}">
                    <a14:useLocalDpi xmlns:a14="http://schemas.microsoft.com/office/drawing/2010/main" val="0"/>
                  </a:ext>
                </a:extLst>
              </a:blip>
              <a:srcRect/>
              <a:stretch>
                <a:fillRect/>
              </a:stretch>
            </p:blipFill>
            <p:spPr bwMode="auto">
              <a:xfrm>
                <a:off x="7517" y="2597"/>
                <a:ext cx="10"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6" name="Picture 9235">
                <a:extLst>
                  <a:ext uri="{FF2B5EF4-FFF2-40B4-BE49-F238E27FC236}">
                    <a16:creationId xmlns:a16="http://schemas.microsoft.com/office/drawing/2014/main" id="{479E6DE5-8862-48E0-A6DA-05D36DDAE635}"/>
                  </a:ext>
                </a:extLst>
              </p:cNvPr>
              <p:cNvPicPr>
                <a:picLocks noChangeAspect="1" noChangeArrowheads="1"/>
              </p:cNvPicPr>
              <p:nvPr/>
            </p:nvPicPr>
            <p:blipFill>
              <a:blip r:embed="rId545">
                <a:extLst>
                  <a:ext uri="{28A0092B-C50C-407E-A947-70E740481C1C}">
                    <a14:useLocalDpi xmlns:a14="http://schemas.microsoft.com/office/drawing/2010/main" val="0"/>
                  </a:ext>
                </a:extLst>
              </a:blip>
              <a:srcRect/>
              <a:stretch>
                <a:fillRect/>
              </a:stretch>
            </p:blipFill>
            <p:spPr bwMode="auto">
              <a:xfrm>
                <a:off x="7511" y="2550"/>
                <a:ext cx="24"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7" name="Picture 9236">
                <a:extLst>
                  <a:ext uri="{FF2B5EF4-FFF2-40B4-BE49-F238E27FC236}">
                    <a16:creationId xmlns:a16="http://schemas.microsoft.com/office/drawing/2014/main" id="{F212F7E6-6EF2-4775-89E8-26B6807930CC}"/>
                  </a:ext>
                </a:extLst>
              </p:cNvPr>
              <p:cNvPicPr>
                <a:picLocks noChangeAspect="1" noChangeArrowheads="1"/>
              </p:cNvPicPr>
              <p:nvPr/>
            </p:nvPicPr>
            <p:blipFill>
              <a:blip r:embed="rId546">
                <a:extLst>
                  <a:ext uri="{28A0092B-C50C-407E-A947-70E740481C1C}">
                    <a14:useLocalDpi xmlns:a14="http://schemas.microsoft.com/office/drawing/2010/main" val="0"/>
                  </a:ext>
                </a:extLst>
              </a:blip>
              <a:srcRect/>
              <a:stretch>
                <a:fillRect/>
              </a:stretch>
            </p:blipFill>
            <p:spPr bwMode="auto">
              <a:xfrm>
                <a:off x="7513" y="2559"/>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8" name="Picture 9237">
                <a:extLst>
                  <a:ext uri="{FF2B5EF4-FFF2-40B4-BE49-F238E27FC236}">
                    <a16:creationId xmlns:a16="http://schemas.microsoft.com/office/drawing/2014/main" id="{DF738818-C95C-4B82-BDEC-C0ECC4720F98}"/>
                  </a:ext>
                </a:extLst>
              </p:cNvPr>
              <p:cNvPicPr>
                <a:picLocks noChangeAspect="1" noChangeArrowheads="1"/>
              </p:cNvPicPr>
              <p:nvPr/>
            </p:nvPicPr>
            <p:blipFill>
              <a:blip r:embed="rId547">
                <a:extLst>
                  <a:ext uri="{28A0092B-C50C-407E-A947-70E740481C1C}">
                    <a14:useLocalDpi xmlns:a14="http://schemas.microsoft.com/office/drawing/2010/main" val="0"/>
                  </a:ext>
                </a:extLst>
              </a:blip>
              <a:srcRect/>
              <a:stretch>
                <a:fillRect/>
              </a:stretch>
            </p:blipFill>
            <p:spPr bwMode="auto">
              <a:xfrm>
                <a:off x="7519" y="2552"/>
                <a:ext cx="14"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9" name="Picture 9238">
                <a:extLst>
                  <a:ext uri="{FF2B5EF4-FFF2-40B4-BE49-F238E27FC236}">
                    <a16:creationId xmlns:a16="http://schemas.microsoft.com/office/drawing/2014/main" id="{3D3F0E2A-5DFB-4496-BADB-87E12383F3C6}"/>
                  </a:ext>
                </a:extLst>
              </p:cNvPr>
              <p:cNvPicPr>
                <a:picLocks noChangeAspect="1" noChangeArrowheads="1"/>
              </p:cNvPicPr>
              <p:nvPr/>
            </p:nvPicPr>
            <p:blipFill>
              <a:blip r:embed="rId548">
                <a:extLst>
                  <a:ext uri="{28A0092B-C50C-407E-A947-70E740481C1C}">
                    <a14:useLocalDpi xmlns:a14="http://schemas.microsoft.com/office/drawing/2010/main" val="0"/>
                  </a:ext>
                </a:extLst>
              </a:blip>
              <a:srcRect/>
              <a:stretch>
                <a:fillRect/>
              </a:stretch>
            </p:blipFill>
            <p:spPr bwMode="auto">
              <a:xfrm>
                <a:off x="7519" y="2552"/>
                <a:ext cx="17"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0" name="Picture 9239">
                <a:extLst>
                  <a:ext uri="{FF2B5EF4-FFF2-40B4-BE49-F238E27FC236}">
                    <a16:creationId xmlns:a16="http://schemas.microsoft.com/office/drawing/2014/main" id="{01C9E2D1-4F88-4AC3-9292-90C3781C1E64}"/>
                  </a:ext>
                </a:extLst>
              </p:cNvPr>
              <p:cNvPicPr>
                <a:picLocks noChangeAspect="1" noChangeArrowheads="1"/>
              </p:cNvPicPr>
              <p:nvPr/>
            </p:nvPicPr>
            <p:blipFill>
              <a:blip r:embed="rId549">
                <a:extLst>
                  <a:ext uri="{28A0092B-C50C-407E-A947-70E740481C1C}">
                    <a14:useLocalDpi xmlns:a14="http://schemas.microsoft.com/office/drawing/2010/main" val="0"/>
                  </a:ext>
                </a:extLst>
              </a:blip>
              <a:srcRect/>
              <a:stretch>
                <a:fillRect/>
              </a:stretch>
            </p:blipFill>
            <p:spPr bwMode="auto">
              <a:xfrm>
                <a:off x="7529" y="2561"/>
                <a:ext cx="6"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1" name="Picture 9240">
                <a:extLst>
                  <a:ext uri="{FF2B5EF4-FFF2-40B4-BE49-F238E27FC236}">
                    <a16:creationId xmlns:a16="http://schemas.microsoft.com/office/drawing/2014/main" id="{E34C8D06-33DE-4E56-B8A1-A59238EC16A7}"/>
                  </a:ext>
                </a:extLst>
              </p:cNvPr>
              <p:cNvPicPr>
                <a:picLocks noChangeAspect="1" noChangeArrowheads="1"/>
              </p:cNvPicPr>
              <p:nvPr/>
            </p:nvPicPr>
            <p:blipFill>
              <a:blip r:embed="rId550">
                <a:extLst>
                  <a:ext uri="{28A0092B-C50C-407E-A947-70E740481C1C}">
                    <a14:useLocalDpi xmlns:a14="http://schemas.microsoft.com/office/drawing/2010/main" val="0"/>
                  </a:ext>
                </a:extLst>
              </a:blip>
              <a:srcRect/>
              <a:stretch>
                <a:fillRect/>
              </a:stretch>
            </p:blipFill>
            <p:spPr bwMode="auto">
              <a:xfrm>
                <a:off x="7511" y="2564"/>
                <a:ext cx="5"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 name="Picture 9241">
                <a:extLst>
                  <a:ext uri="{FF2B5EF4-FFF2-40B4-BE49-F238E27FC236}">
                    <a16:creationId xmlns:a16="http://schemas.microsoft.com/office/drawing/2014/main" id="{BDDD0355-D723-4C38-AB61-E0D5D894291D}"/>
                  </a:ext>
                </a:extLst>
              </p:cNvPr>
              <p:cNvPicPr>
                <a:picLocks noChangeAspect="1" noChangeArrowheads="1"/>
              </p:cNvPicPr>
              <p:nvPr/>
            </p:nvPicPr>
            <p:blipFill>
              <a:blip r:embed="rId551">
                <a:extLst>
                  <a:ext uri="{28A0092B-C50C-407E-A947-70E740481C1C}">
                    <a14:useLocalDpi xmlns:a14="http://schemas.microsoft.com/office/drawing/2010/main" val="0"/>
                  </a:ext>
                </a:extLst>
              </a:blip>
              <a:srcRect/>
              <a:stretch>
                <a:fillRect/>
              </a:stretch>
            </p:blipFill>
            <p:spPr bwMode="auto">
              <a:xfrm>
                <a:off x="7530" y="2543"/>
                <a:ext cx="7"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3" name="Picture 9242">
                <a:extLst>
                  <a:ext uri="{FF2B5EF4-FFF2-40B4-BE49-F238E27FC236}">
                    <a16:creationId xmlns:a16="http://schemas.microsoft.com/office/drawing/2014/main" id="{3FFF239F-2006-45AA-A5AE-8A66F41A563D}"/>
                  </a:ext>
                </a:extLst>
              </p:cNvPr>
              <p:cNvPicPr>
                <a:picLocks noChangeAspect="1" noChangeArrowheads="1"/>
              </p:cNvPicPr>
              <p:nvPr/>
            </p:nvPicPr>
            <p:blipFill>
              <a:blip r:embed="rId552">
                <a:extLst>
                  <a:ext uri="{28A0092B-C50C-407E-A947-70E740481C1C}">
                    <a14:useLocalDpi xmlns:a14="http://schemas.microsoft.com/office/drawing/2010/main" val="0"/>
                  </a:ext>
                </a:extLst>
              </a:blip>
              <a:srcRect/>
              <a:stretch>
                <a:fillRect/>
              </a:stretch>
            </p:blipFill>
            <p:spPr bwMode="auto">
              <a:xfrm>
                <a:off x="7529" y="2543"/>
                <a:ext cx="9"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4" name="Picture 9243">
                <a:extLst>
                  <a:ext uri="{FF2B5EF4-FFF2-40B4-BE49-F238E27FC236}">
                    <a16:creationId xmlns:a16="http://schemas.microsoft.com/office/drawing/2014/main" id="{F05CFEB3-407D-4D76-8A0A-415F218250CD}"/>
                  </a:ext>
                </a:extLst>
              </p:cNvPr>
              <p:cNvPicPr>
                <a:picLocks noChangeAspect="1" noChangeArrowheads="1"/>
              </p:cNvPicPr>
              <p:nvPr/>
            </p:nvPicPr>
            <p:blipFill>
              <a:blip r:embed="rId553">
                <a:extLst>
                  <a:ext uri="{28A0092B-C50C-407E-A947-70E740481C1C}">
                    <a14:useLocalDpi xmlns:a14="http://schemas.microsoft.com/office/drawing/2010/main" val="0"/>
                  </a:ext>
                </a:extLst>
              </a:blip>
              <a:srcRect/>
              <a:stretch>
                <a:fillRect/>
              </a:stretch>
            </p:blipFill>
            <p:spPr bwMode="auto">
              <a:xfrm>
                <a:off x="7529" y="2552"/>
                <a:ext cx="5"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5" name="Picture 9244">
                <a:extLst>
                  <a:ext uri="{FF2B5EF4-FFF2-40B4-BE49-F238E27FC236}">
                    <a16:creationId xmlns:a16="http://schemas.microsoft.com/office/drawing/2014/main" id="{7E829B95-7DD5-46E6-AFEA-96B58A6FD3B1}"/>
                  </a:ext>
                </a:extLst>
              </p:cNvPr>
              <p:cNvPicPr>
                <a:picLocks noChangeAspect="1" noChangeArrowheads="1"/>
              </p:cNvPicPr>
              <p:nvPr/>
            </p:nvPicPr>
            <p:blipFill>
              <a:blip r:embed="rId554">
                <a:extLst>
                  <a:ext uri="{28A0092B-C50C-407E-A947-70E740481C1C}">
                    <a14:useLocalDpi xmlns:a14="http://schemas.microsoft.com/office/drawing/2010/main" val="0"/>
                  </a:ext>
                </a:extLst>
              </a:blip>
              <a:srcRect/>
              <a:stretch>
                <a:fillRect/>
              </a:stretch>
            </p:blipFill>
            <p:spPr bwMode="auto">
              <a:xfrm>
                <a:off x="7529" y="2552"/>
                <a:ext cx="6"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6" name="Picture 9245">
                <a:extLst>
                  <a:ext uri="{FF2B5EF4-FFF2-40B4-BE49-F238E27FC236}">
                    <a16:creationId xmlns:a16="http://schemas.microsoft.com/office/drawing/2014/main" id="{E6ECC98A-2E55-4CFF-9159-1B6787B3B338}"/>
                  </a:ext>
                </a:extLst>
              </p:cNvPr>
              <p:cNvPicPr>
                <a:picLocks noChangeAspect="1" noChangeArrowheads="1"/>
              </p:cNvPicPr>
              <p:nvPr/>
            </p:nvPicPr>
            <p:blipFill>
              <a:blip r:embed="rId555">
                <a:extLst>
                  <a:ext uri="{28A0092B-C50C-407E-A947-70E740481C1C}">
                    <a14:useLocalDpi xmlns:a14="http://schemas.microsoft.com/office/drawing/2010/main" val="0"/>
                  </a:ext>
                </a:extLst>
              </a:blip>
              <a:srcRect/>
              <a:stretch>
                <a:fillRect/>
              </a:stretch>
            </p:blipFill>
            <p:spPr bwMode="auto">
              <a:xfrm>
                <a:off x="7530" y="2547"/>
                <a:ext cx="5"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7" name="Picture 9246">
                <a:extLst>
                  <a:ext uri="{FF2B5EF4-FFF2-40B4-BE49-F238E27FC236}">
                    <a16:creationId xmlns:a16="http://schemas.microsoft.com/office/drawing/2014/main" id="{99D120F7-8233-4AB9-A73A-CABF508A012D}"/>
                  </a:ext>
                </a:extLst>
              </p:cNvPr>
              <p:cNvPicPr>
                <a:picLocks noChangeAspect="1" noChangeArrowheads="1"/>
              </p:cNvPicPr>
              <p:nvPr/>
            </p:nvPicPr>
            <p:blipFill>
              <a:blip r:embed="rId556">
                <a:extLst>
                  <a:ext uri="{28A0092B-C50C-407E-A947-70E740481C1C}">
                    <a14:useLocalDpi xmlns:a14="http://schemas.microsoft.com/office/drawing/2010/main" val="0"/>
                  </a:ext>
                </a:extLst>
              </a:blip>
              <a:srcRect/>
              <a:stretch>
                <a:fillRect/>
              </a:stretch>
            </p:blipFill>
            <p:spPr bwMode="auto">
              <a:xfrm>
                <a:off x="7533" y="2542"/>
                <a:ext cx="5"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8" name="Picture 9247">
                <a:extLst>
                  <a:ext uri="{FF2B5EF4-FFF2-40B4-BE49-F238E27FC236}">
                    <a16:creationId xmlns:a16="http://schemas.microsoft.com/office/drawing/2014/main" id="{A5E3BD84-BC5D-4BB3-905F-E7C7A33E92D7}"/>
                  </a:ext>
                </a:extLst>
              </p:cNvPr>
              <p:cNvPicPr>
                <a:picLocks noChangeAspect="1" noChangeArrowheads="1"/>
              </p:cNvPicPr>
              <p:nvPr/>
            </p:nvPicPr>
            <p:blipFill>
              <a:blip r:embed="rId557">
                <a:extLst>
                  <a:ext uri="{28A0092B-C50C-407E-A947-70E740481C1C}">
                    <a14:useLocalDpi xmlns:a14="http://schemas.microsoft.com/office/drawing/2010/main" val="0"/>
                  </a:ext>
                </a:extLst>
              </a:blip>
              <a:srcRect/>
              <a:stretch>
                <a:fillRect/>
              </a:stretch>
            </p:blipFill>
            <p:spPr bwMode="auto">
              <a:xfrm>
                <a:off x="7530" y="2542"/>
                <a:ext cx="8"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9" name="Picture 9248">
                <a:extLst>
                  <a:ext uri="{FF2B5EF4-FFF2-40B4-BE49-F238E27FC236}">
                    <a16:creationId xmlns:a16="http://schemas.microsoft.com/office/drawing/2014/main" id="{AC9373E0-2549-46E1-8FA9-B8788F886115}"/>
                  </a:ext>
                </a:extLst>
              </p:cNvPr>
              <p:cNvPicPr>
                <a:picLocks noChangeAspect="1" noChangeArrowheads="1"/>
              </p:cNvPicPr>
              <p:nvPr/>
            </p:nvPicPr>
            <p:blipFill>
              <a:blip r:embed="rId558">
                <a:extLst>
                  <a:ext uri="{28A0092B-C50C-407E-A947-70E740481C1C}">
                    <a14:useLocalDpi xmlns:a14="http://schemas.microsoft.com/office/drawing/2010/main" val="0"/>
                  </a:ext>
                </a:extLst>
              </a:blip>
              <a:srcRect/>
              <a:stretch>
                <a:fillRect/>
              </a:stretch>
            </p:blipFill>
            <p:spPr bwMode="auto">
              <a:xfrm>
                <a:off x="7509" y="2564"/>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0" name="Picture 9249">
                <a:extLst>
                  <a:ext uri="{FF2B5EF4-FFF2-40B4-BE49-F238E27FC236}">
                    <a16:creationId xmlns:a16="http://schemas.microsoft.com/office/drawing/2014/main" id="{D312895D-4E6A-4F70-9048-A43730D09198}"/>
                  </a:ext>
                </a:extLst>
              </p:cNvPr>
              <p:cNvPicPr>
                <a:picLocks noChangeAspect="1" noChangeArrowheads="1"/>
              </p:cNvPicPr>
              <p:nvPr/>
            </p:nvPicPr>
            <p:blipFill>
              <a:blip r:embed="rId558">
                <a:extLst>
                  <a:ext uri="{28A0092B-C50C-407E-A947-70E740481C1C}">
                    <a14:useLocalDpi xmlns:a14="http://schemas.microsoft.com/office/drawing/2010/main" val="0"/>
                  </a:ext>
                </a:extLst>
              </a:blip>
              <a:srcRect/>
              <a:stretch>
                <a:fillRect/>
              </a:stretch>
            </p:blipFill>
            <p:spPr bwMode="auto">
              <a:xfrm>
                <a:off x="7509" y="2564"/>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 name="Group 9451">
              <a:extLst>
                <a:ext uri="{FF2B5EF4-FFF2-40B4-BE49-F238E27FC236}">
                  <a16:creationId xmlns:a16="http://schemas.microsoft.com/office/drawing/2014/main" id="{A2892F70-EB47-40FF-8B7B-7CEF231C53D7}"/>
                </a:ext>
              </a:extLst>
            </p:cNvPr>
            <p:cNvGrpSpPr>
              <a:grpSpLocks/>
            </p:cNvGrpSpPr>
            <p:nvPr/>
          </p:nvGrpSpPr>
          <p:grpSpPr bwMode="auto">
            <a:xfrm>
              <a:off x="10579100" y="2587625"/>
              <a:ext cx="1606550" cy="1719263"/>
              <a:chOff x="6664" y="1630"/>
              <a:chExt cx="1012" cy="1083"/>
            </a:xfrm>
          </p:grpSpPr>
          <p:pic>
            <p:nvPicPr>
              <p:cNvPr id="151" name="Picture 9251">
                <a:extLst>
                  <a:ext uri="{FF2B5EF4-FFF2-40B4-BE49-F238E27FC236}">
                    <a16:creationId xmlns:a16="http://schemas.microsoft.com/office/drawing/2014/main" id="{2163CD50-4530-4743-B7A5-FB2879F1E8DD}"/>
                  </a:ext>
                </a:extLst>
              </p:cNvPr>
              <p:cNvPicPr>
                <a:picLocks noChangeAspect="1" noChangeArrowheads="1"/>
              </p:cNvPicPr>
              <p:nvPr/>
            </p:nvPicPr>
            <p:blipFill>
              <a:blip r:embed="rId559">
                <a:extLst>
                  <a:ext uri="{28A0092B-C50C-407E-A947-70E740481C1C}">
                    <a14:useLocalDpi xmlns:a14="http://schemas.microsoft.com/office/drawing/2010/main" val="0"/>
                  </a:ext>
                </a:extLst>
              </a:blip>
              <a:srcRect/>
              <a:stretch>
                <a:fillRect/>
              </a:stretch>
            </p:blipFill>
            <p:spPr bwMode="auto">
              <a:xfrm>
                <a:off x="7511" y="2561"/>
                <a:ext cx="3"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2" name="Picture 9252">
                <a:extLst>
                  <a:ext uri="{FF2B5EF4-FFF2-40B4-BE49-F238E27FC236}">
                    <a16:creationId xmlns:a16="http://schemas.microsoft.com/office/drawing/2014/main" id="{2A1DA983-315C-410F-915C-ACB6895A707C}"/>
                  </a:ext>
                </a:extLst>
              </p:cNvPr>
              <p:cNvPicPr>
                <a:picLocks noChangeAspect="1" noChangeArrowheads="1"/>
              </p:cNvPicPr>
              <p:nvPr/>
            </p:nvPicPr>
            <p:blipFill>
              <a:blip r:embed="rId560">
                <a:extLst>
                  <a:ext uri="{28A0092B-C50C-407E-A947-70E740481C1C}">
                    <a14:useLocalDpi xmlns:a14="http://schemas.microsoft.com/office/drawing/2010/main" val="0"/>
                  </a:ext>
                </a:extLst>
              </a:blip>
              <a:srcRect/>
              <a:stretch>
                <a:fillRect/>
              </a:stretch>
            </p:blipFill>
            <p:spPr bwMode="auto">
              <a:xfrm>
                <a:off x="7511" y="2564"/>
                <a:ext cx="3"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 name="Picture 9253">
                <a:extLst>
                  <a:ext uri="{FF2B5EF4-FFF2-40B4-BE49-F238E27FC236}">
                    <a16:creationId xmlns:a16="http://schemas.microsoft.com/office/drawing/2014/main" id="{EC5A9364-8768-4602-961A-33D4645ECB32}"/>
                  </a:ext>
                </a:extLst>
              </p:cNvPr>
              <p:cNvPicPr>
                <a:picLocks noChangeAspect="1" noChangeArrowheads="1"/>
              </p:cNvPicPr>
              <p:nvPr/>
            </p:nvPicPr>
            <p:blipFill>
              <a:blip r:embed="rId561">
                <a:extLst>
                  <a:ext uri="{28A0092B-C50C-407E-A947-70E740481C1C}">
                    <a14:useLocalDpi xmlns:a14="http://schemas.microsoft.com/office/drawing/2010/main" val="0"/>
                  </a:ext>
                </a:extLst>
              </a:blip>
              <a:srcRect/>
              <a:stretch>
                <a:fillRect/>
              </a:stretch>
            </p:blipFill>
            <p:spPr bwMode="auto">
              <a:xfrm>
                <a:off x="7509" y="2561"/>
                <a:ext cx="5"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 name="Picture 9254">
                <a:extLst>
                  <a:ext uri="{FF2B5EF4-FFF2-40B4-BE49-F238E27FC236}">
                    <a16:creationId xmlns:a16="http://schemas.microsoft.com/office/drawing/2014/main" id="{0B222F97-C8E7-41DE-8DC0-B82D30290D02}"/>
                  </a:ext>
                </a:extLst>
              </p:cNvPr>
              <p:cNvPicPr>
                <a:picLocks noChangeAspect="1" noChangeArrowheads="1"/>
              </p:cNvPicPr>
              <p:nvPr/>
            </p:nvPicPr>
            <p:blipFill>
              <a:blip r:embed="rId562">
                <a:extLst>
                  <a:ext uri="{28A0092B-C50C-407E-A947-70E740481C1C}">
                    <a14:useLocalDpi xmlns:a14="http://schemas.microsoft.com/office/drawing/2010/main" val="0"/>
                  </a:ext>
                </a:extLst>
              </a:blip>
              <a:srcRect/>
              <a:stretch>
                <a:fillRect/>
              </a:stretch>
            </p:blipFill>
            <p:spPr bwMode="auto">
              <a:xfrm>
                <a:off x="7511" y="2564"/>
                <a:ext cx="3"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9255">
                <a:extLst>
                  <a:ext uri="{FF2B5EF4-FFF2-40B4-BE49-F238E27FC236}">
                    <a16:creationId xmlns:a16="http://schemas.microsoft.com/office/drawing/2014/main" id="{7516766B-6657-4AA4-9D45-4369AF20D832}"/>
                  </a:ext>
                </a:extLst>
              </p:cNvPr>
              <p:cNvPicPr>
                <a:picLocks noChangeAspect="1" noChangeArrowheads="1"/>
              </p:cNvPicPr>
              <p:nvPr/>
            </p:nvPicPr>
            <p:blipFill>
              <a:blip r:embed="rId563">
                <a:extLst>
                  <a:ext uri="{28A0092B-C50C-407E-A947-70E740481C1C}">
                    <a14:useLocalDpi xmlns:a14="http://schemas.microsoft.com/office/drawing/2010/main" val="0"/>
                  </a:ext>
                </a:extLst>
              </a:blip>
              <a:srcRect/>
              <a:stretch>
                <a:fillRect/>
              </a:stretch>
            </p:blipFill>
            <p:spPr bwMode="auto">
              <a:xfrm>
                <a:off x="7511" y="2599"/>
                <a:ext cx="16"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9256">
                <a:extLst>
                  <a:ext uri="{FF2B5EF4-FFF2-40B4-BE49-F238E27FC236}">
                    <a16:creationId xmlns:a16="http://schemas.microsoft.com/office/drawing/2014/main" id="{7A71211A-3E1D-4B86-B8C5-4BB0CFD33B0A}"/>
                  </a:ext>
                </a:extLst>
              </p:cNvPr>
              <p:cNvPicPr>
                <a:picLocks noChangeAspect="1" noChangeArrowheads="1"/>
              </p:cNvPicPr>
              <p:nvPr/>
            </p:nvPicPr>
            <p:blipFill>
              <a:blip r:embed="rId564">
                <a:extLst>
                  <a:ext uri="{28A0092B-C50C-407E-A947-70E740481C1C}">
                    <a14:useLocalDpi xmlns:a14="http://schemas.microsoft.com/office/drawing/2010/main" val="0"/>
                  </a:ext>
                </a:extLst>
              </a:blip>
              <a:srcRect/>
              <a:stretch>
                <a:fillRect/>
              </a:stretch>
            </p:blipFill>
            <p:spPr bwMode="auto">
              <a:xfrm>
                <a:off x="7541" y="2607"/>
                <a:ext cx="3"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9257">
                <a:extLst>
                  <a:ext uri="{FF2B5EF4-FFF2-40B4-BE49-F238E27FC236}">
                    <a16:creationId xmlns:a16="http://schemas.microsoft.com/office/drawing/2014/main" id="{EC806CEF-1E5D-4175-837F-0BC72FAC1269}"/>
                  </a:ext>
                </a:extLst>
              </p:cNvPr>
              <p:cNvPicPr>
                <a:picLocks noChangeAspect="1" noChangeArrowheads="1"/>
              </p:cNvPicPr>
              <p:nvPr/>
            </p:nvPicPr>
            <p:blipFill>
              <a:blip r:embed="rId565">
                <a:extLst>
                  <a:ext uri="{28A0092B-C50C-407E-A947-70E740481C1C}">
                    <a14:useLocalDpi xmlns:a14="http://schemas.microsoft.com/office/drawing/2010/main" val="0"/>
                  </a:ext>
                </a:extLst>
              </a:blip>
              <a:srcRect/>
              <a:stretch>
                <a:fillRect/>
              </a:stretch>
            </p:blipFill>
            <p:spPr bwMode="auto">
              <a:xfrm>
                <a:off x="7536" y="2601"/>
                <a:ext cx="8"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8" name="Picture 9258">
                <a:extLst>
                  <a:ext uri="{FF2B5EF4-FFF2-40B4-BE49-F238E27FC236}">
                    <a16:creationId xmlns:a16="http://schemas.microsoft.com/office/drawing/2014/main" id="{7A4E4ABA-65D6-490C-B3A4-5C5B3FCBD0A1}"/>
                  </a:ext>
                </a:extLst>
              </p:cNvPr>
              <p:cNvPicPr>
                <a:picLocks noChangeAspect="1" noChangeArrowheads="1"/>
              </p:cNvPicPr>
              <p:nvPr/>
            </p:nvPicPr>
            <p:blipFill>
              <a:blip r:embed="rId566">
                <a:extLst>
                  <a:ext uri="{28A0092B-C50C-407E-A947-70E740481C1C}">
                    <a14:useLocalDpi xmlns:a14="http://schemas.microsoft.com/office/drawing/2010/main" val="0"/>
                  </a:ext>
                </a:extLst>
              </a:blip>
              <a:srcRect/>
              <a:stretch>
                <a:fillRect/>
              </a:stretch>
            </p:blipFill>
            <p:spPr bwMode="auto">
              <a:xfrm>
                <a:off x="7541" y="2608"/>
                <a:ext cx="3"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9" name="Picture 9259">
                <a:extLst>
                  <a:ext uri="{FF2B5EF4-FFF2-40B4-BE49-F238E27FC236}">
                    <a16:creationId xmlns:a16="http://schemas.microsoft.com/office/drawing/2014/main" id="{1D4852C7-6FC5-4B6C-A16F-DACAD592AE3B}"/>
                  </a:ext>
                </a:extLst>
              </p:cNvPr>
              <p:cNvPicPr>
                <a:picLocks noChangeAspect="1" noChangeArrowheads="1"/>
              </p:cNvPicPr>
              <p:nvPr/>
            </p:nvPicPr>
            <p:blipFill>
              <a:blip r:embed="rId567">
                <a:extLst>
                  <a:ext uri="{28A0092B-C50C-407E-A947-70E740481C1C}">
                    <a14:useLocalDpi xmlns:a14="http://schemas.microsoft.com/office/drawing/2010/main" val="0"/>
                  </a:ext>
                </a:extLst>
              </a:blip>
              <a:srcRect/>
              <a:stretch>
                <a:fillRect/>
              </a:stretch>
            </p:blipFill>
            <p:spPr bwMode="auto">
              <a:xfrm>
                <a:off x="7526" y="2621"/>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0" name="Picture 9260">
                <a:extLst>
                  <a:ext uri="{FF2B5EF4-FFF2-40B4-BE49-F238E27FC236}">
                    <a16:creationId xmlns:a16="http://schemas.microsoft.com/office/drawing/2014/main" id="{20FBAFF9-DC77-48DE-9D9B-7B0405BE9323}"/>
                  </a:ext>
                </a:extLst>
              </p:cNvPr>
              <p:cNvPicPr>
                <a:picLocks noChangeAspect="1" noChangeArrowheads="1"/>
              </p:cNvPicPr>
              <p:nvPr/>
            </p:nvPicPr>
            <p:blipFill>
              <a:blip r:embed="rId568">
                <a:extLst>
                  <a:ext uri="{28A0092B-C50C-407E-A947-70E740481C1C}">
                    <a14:useLocalDpi xmlns:a14="http://schemas.microsoft.com/office/drawing/2010/main" val="0"/>
                  </a:ext>
                </a:extLst>
              </a:blip>
              <a:srcRect/>
              <a:stretch>
                <a:fillRect/>
              </a:stretch>
            </p:blipFill>
            <p:spPr bwMode="auto">
              <a:xfrm>
                <a:off x="7514" y="2605"/>
                <a:ext cx="3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1" name="Picture 9261">
                <a:extLst>
                  <a:ext uri="{FF2B5EF4-FFF2-40B4-BE49-F238E27FC236}">
                    <a16:creationId xmlns:a16="http://schemas.microsoft.com/office/drawing/2014/main" id="{1C6866AC-88C6-413B-918C-7D39FEEE0D59}"/>
                  </a:ext>
                </a:extLst>
              </p:cNvPr>
              <p:cNvPicPr>
                <a:picLocks noChangeAspect="1" noChangeArrowheads="1"/>
              </p:cNvPicPr>
              <p:nvPr/>
            </p:nvPicPr>
            <p:blipFill>
              <a:blip r:embed="rId569">
                <a:extLst>
                  <a:ext uri="{28A0092B-C50C-407E-A947-70E740481C1C}">
                    <a14:useLocalDpi xmlns:a14="http://schemas.microsoft.com/office/drawing/2010/main" val="0"/>
                  </a:ext>
                </a:extLst>
              </a:blip>
              <a:srcRect/>
              <a:stretch>
                <a:fillRect/>
              </a:stretch>
            </p:blipFill>
            <p:spPr bwMode="auto">
              <a:xfrm>
                <a:off x="7538" y="2611"/>
                <a:ext cx="6"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2" name="Picture 9262">
                <a:extLst>
                  <a:ext uri="{FF2B5EF4-FFF2-40B4-BE49-F238E27FC236}">
                    <a16:creationId xmlns:a16="http://schemas.microsoft.com/office/drawing/2014/main" id="{630A73E9-76C8-4B9C-BA36-1941493E903F}"/>
                  </a:ext>
                </a:extLst>
              </p:cNvPr>
              <p:cNvPicPr>
                <a:picLocks noChangeAspect="1" noChangeArrowheads="1"/>
              </p:cNvPicPr>
              <p:nvPr/>
            </p:nvPicPr>
            <p:blipFill>
              <a:blip r:embed="rId570">
                <a:extLst>
                  <a:ext uri="{28A0092B-C50C-407E-A947-70E740481C1C}">
                    <a14:useLocalDpi xmlns:a14="http://schemas.microsoft.com/office/drawing/2010/main" val="0"/>
                  </a:ext>
                </a:extLst>
              </a:blip>
              <a:srcRect/>
              <a:stretch>
                <a:fillRect/>
              </a:stretch>
            </p:blipFill>
            <p:spPr bwMode="auto">
              <a:xfrm>
                <a:off x="7511" y="2600"/>
                <a:ext cx="33"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 name="Picture 9263">
                <a:extLst>
                  <a:ext uri="{FF2B5EF4-FFF2-40B4-BE49-F238E27FC236}">
                    <a16:creationId xmlns:a16="http://schemas.microsoft.com/office/drawing/2014/main" id="{99C1BC00-E802-4493-8C6A-CFABA4C214E0}"/>
                  </a:ext>
                </a:extLst>
              </p:cNvPr>
              <p:cNvPicPr>
                <a:picLocks noChangeAspect="1" noChangeArrowheads="1"/>
              </p:cNvPicPr>
              <p:nvPr/>
            </p:nvPicPr>
            <p:blipFill>
              <a:blip r:embed="rId571">
                <a:extLst>
                  <a:ext uri="{28A0092B-C50C-407E-A947-70E740481C1C}">
                    <a14:useLocalDpi xmlns:a14="http://schemas.microsoft.com/office/drawing/2010/main" val="0"/>
                  </a:ext>
                </a:extLst>
              </a:blip>
              <a:srcRect/>
              <a:stretch>
                <a:fillRect/>
              </a:stretch>
            </p:blipFill>
            <p:spPr bwMode="auto">
              <a:xfrm>
                <a:off x="7517" y="2607"/>
                <a:ext cx="21"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4" name="Picture 9264">
                <a:extLst>
                  <a:ext uri="{FF2B5EF4-FFF2-40B4-BE49-F238E27FC236}">
                    <a16:creationId xmlns:a16="http://schemas.microsoft.com/office/drawing/2014/main" id="{07708443-8411-4242-85CD-B692F75AD889}"/>
                  </a:ext>
                </a:extLst>
              </p:cNvPr>
              <p:cNvPicPr>
                <a:picLocks noChangeAspect="1" noChangeArrowheads="1"/>
              </p:cNvPicPr>
              <p:nvPr/>
            </p:nvPicPr>
            <p:blipFill>
              <a:blip r:embed="rId572">
                <a:extLst>
                  <a:ext uri="{28A0092B-C50C-407E-A947-70E740481C1C}">
                    <a14:useLocalDpi xmlns:a14="http://schemas.microsoft.com/office/drawing/2010/main" val="0"/>
                  </a:ext>
                </a:extLst>
              </a:blip>
              <a:srcRect/>
              <a:stretch>
                <a:fillRect/>
              </a:stretch>
            </p:blipFill>
            <p:spPr bwMode="auto">
              <a:xfrm>
                <a:off x="7517" y="2607"/>
                <a:ext cx="21"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 name="Picture 9265">
                <a:extLst>
                  <a:ext uri="{FF2B5EF4-FFF2-40B4-BE49-F238E27FC236}">
                    <a16:creationId xmlns:a16="http://schemas.microsoft.com/office/drawing/2014/main" id="{F37E00D2-4BA2-4E36-A6E8-79DD74983876}"/>
                  </a:ext>
                </a:extLst>
              </p:cNvPr>
              <p:cNvPicPr>
                <a:picLocks noChangeAspect="1" noChangeArrowheads="1"/>
              </p:cNvPicPr>
              <p:nvPr/>
            </p:nvPicPr>
            <p:blipFill>
              <a:blip r:embed="rId573">
                <a:extLst>
                  <a:ext uri="{28A0092B-C50C-407E-A947-70E740481C1C}">
                    <a14:useLocalDpi xmlns:a14="http://schemas.microsoft.com/office/drawing/2010/main" val="0"/>
                  </a:ext>
                </a:extLst>
              </a:blip>
              <a:srcRect/>
              <a:stretch>
                <a:fillRect/>
              </a:stretch>
            </p:blipFill>
            <p:spPr bwMode="auto">
              <a:xfrm>
                <a:off x="7619" y="2536"/>
                <a:ext cx="9"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 name="Picture 9266">
                <a:extLst>
                  <a:ext uri="{FF2B5EF4-FFF2-40B4-BE49-F238E27FC236}">
                    <a16:creationId xmlns:a16="http://schemas.microsoft.com/office/drawing/2014/main" id="{C3DE394D-5965-4EA3-805C-F458D9B50DEF}"/>
                  </a:ext>
                </a:extLst>
              </p:cNvPr>
              <p:cNvPicPr>
                <a:picLocks noChangeAspect="1" noChangeArrowheads="1"/>
              </p:cNvPicPr>
              <p:nvPr/>
            </p:nvPicPr>
            <p:blipFill>
              <a:blip r:embed="rId574">
                <a:extLst>
                  <a:ext uri="{28A0092B-C50C-407E-A947-70E740481C1C}">
                    <a14:useLocalDpi xmlns:a14="http://schemas.microsoft.com/office/drawing/2010/main" val="0"/>
                  </a:ext>
                </a:extLst>
              </a:blip>
              <a:srcRect/>
              <a:stretch>
                <a:fillRect/>
              </a:stretch>
            </p:blipFill>
            <p:spPr bwMode="auto">
              <a:xfrm>
                <a:off x="7617" y="2566"/>
                <a:ext cx="5"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7" name="Picture 9267">
                <a:extLst>
                  <a:ext uri="{FF2B5EF4-FFF2-40B4-BE49-F238E27FC236}">
                    <a16:creationId xmlns:a16="http://schemas.microsoft.com/office/drawing/2014/main" id="{432EF715-4F77-47B1-A282-4D47E308DA48}"/>
                  </a:ext>
                </a:extLst>
              </p:cNvPr>
              <p:cNvPicPr>
                <a:picLocks noChangeAspect="1" noChangeArrowheads="1"/>
              </p:cNvPicPr>
              <p:nvPr/>
            </p:nvPicPr>
            <p:blipFill>
              <a:blip r:embed="rId575">
                <a:extLst>
                  <a:ext uri="{28A0092B-C50C-407E-A947-70E740481C1C}">
                    <a14:useLocalDpi xmlns:a14="http://schemas.microsoft.com/office/drawing/2010/main" val="0"/>
                  </a:ext>
                </a:extLst>
              </a:blip>
              <a:srcRect/>
              <a:stretch>
                <a:fillRect/>
              </a:stretch>
            </p:blipFill>
            <p:spPr bwMode="auto">
              <a:xfrm>
                <a:off x="7617" y="2568"/>
                <a:ext cx="5"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9268">
                <a:extLst>
                  <a:ext uri="{FF2B5EF4-FFF2-40B4-BE49-F238E27FC236}">
                    <a16:creationId xmlns:a16="http://schemas.microsoft.com/office/drawing/2014/main" id="{17C81067-00BB-473C-8C97-850FE0751A21}"/>
                  </a:ext>
                </a:extLst>
              </p:cNvPr>
              <p:cNvPicPr>
                <a:picLocks noChangeAspect="1" noChangeArrowheads="1"/>
              </p:cNvPicPr>
              <p:nvPr/>
            </p:nvPicPr>
            <p:blipFill>
              <a:blip r:embed="rId576">
                <a:extLst>
                  <a:ext uri="{28A0092B-C50C-407E-A947-70E740481C1C}">
                    <a14:useLocalDpi xmlns:a14="http://schemas.microsoft.com/office/drawing/2010/main" val="0"/>
                  </a:ext>
                </a:extLst>
              </a:blip>
              <a:srcRect/>
              <a:stretch>
                <a:fillRect/>
              </a:stretch>
            </p:blipFill>
            <p:spPr bwMode="auto">
              <a:xfrm>
                <a:off x="7617" y="2556"/>
                <a:ext cx="10" cy="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9269">
                <a:extLst>
                  <a:ext uri="{FF2B5EF4-FFF2-40B4-BE49-F238E27FC236}">
                    <a16:creationId xmlns:a16="http://schemas.microsoft.com/office/drawing/2014/main" id="{07FD73A2-C5B1-4D80-AB00-A1E50EBD8D94}"/>
                  </a:ext>
                </a:extLst>
              </p:cNvPr>
              <p:cNvPicPr>
                <a:picLocks noChangeAspect="1" noChangeArrowheads="1"/>
              </p:cNvPicPr>
              <p:nvPr/>
            </p:nvPicPr>
            <p:blipFill>
              <a:blip r:embed="rId577">
                <a:extLst>
                  <a:ext uri="{28A0092B-C50C-407E-A947-70E740481C1C}">
                    <a14:useLocalDpi xmlns:a14="http://schemas.microsoft.com/office/drawing/2010/main" val="0"/>
                  </a:ext>
                </a:extLst>
              </a:blip>
              <a:srcRect/>
              <a:stretch>
                <a:fillRect/>
              </a:stretch>
            </p:blipFill>
            <p:spPr bwMode="auto">
              <a:xfrm>
                <a:off x="7619" y="2566"/>
                <a:ext cx="5"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9270">
                <a:extLst>
                  <a:ext uri="{FF2B5EF4-FFF2-40B4-BE49-F238E27FC236}">
                    <a16:creationId xmlns:a16="http://schemas.microsoft.com/office/drawing/2014/main" id="{2FA7394D-F304-45C5-B9A2-1BF26C44D606}"/>
                  </a:ext>
                </a:extLst>
              </p:cNvPr>
              <p:cNvPicPr>
                <a:picLocks noChangeAspect="1" noChangeArrowheads="1"/>
              </p:cNvPicPr>
              <p:nvPr/>
            </p:nvPicPr>
            <p:blipFill>
              <a:blip r:embed="rId578">
                <a:extLst>
                  <a:ext uri="{28A0092B-C50C-407E-A947-70E740481C1C}">
                    <a14:useLocalDpi xmlns:a14="http://schemas.microsoft.com/office/drawing/2010/main" val="0"/>
                  </a:ext>
                </a:extLst>
              </a:blip>
              <a:srcRect/>
              <a:stretch>
                <a:fillRect/>
              </a:stretch>
            </p:blipFill>
            <p:spPr bwMode="auto">
              <a:xfrm>
                <a:off x="7619" y="2565"/>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9271">
                <a:extLst>
                  <a:ext uri="{FF2B5EF4-FFF2-40B4-BE49-F238E27FC236}">
                    <a16:creationId xmlns:a16="http://schemas.microsoft.com/office/drawing/2014/main" id="{38214BF2-AD8F-43FA-9EDE-7E1D3E5E256D}"/>
                  </a:ext>
                </a:extLst>
              </p:cNvPr>
              <p:cNvPicPr>
                <a:picLocks noChangeAspect="1" noChangeArrowheads="1"/>
              </p:cNvPicPr>
              <p:nvPr/>
            </p:nvPicPr>
            <p:blipFill>
              <a:blip r:embed="rId579">
                <a:extLst>
                  <a:ext uri="{28A0092B-C50C-407E-A947-70E740481C1C}">
                    <a14:useLocalDpi xmlns:a14="http://schemas.microsoft.com/office/drawing/2010/main" val="0"/>
                  </a:ext>
                </a:extLst>
              </a:blip>
              <a:srcRect/>
              <a:stretch>
                <a:fillRect/>
              </a:stretch>
            </p:blipFill>
            <p:spPr bwMode="auto">
              <a:xfrm>
                <a:off x="7619" y="2566"/>
                <a:ext cx="3"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272">
                <a:extLst>
                  <a:ext uri="{FF2B5EF4-FFF2-40B4-BE49-F238E27FC236}">
                    <a16:creationId xmlns:a16="http://schemas.microsoft.com/office/drawing/2014/main" id="{333749CA-A3B3-4FAB-8F3C-805D484E7244}"/>
                  </a:ext>
                </a:extLst>
              </p:cNvPr>
              <p:cNvPicPr>
                <a:picLocks noChangeAspect="1" noChangeArrowheads="1"/>
              </p:cNvPicPr>
              <p:nvPr/>
            </p:nvPicPr>
            <p:blipFill>
              <a:blip r:embed="rId580">
                <a:extLst>
                  <a:ext uri="{28A0092B-C50C-407E-A947-70E740481C1C}">
                    <a14:useLocalDpi xmlns:a14="http://schemas.microsoft.com/office/drawing/2010/main" val="0"/>
                  </a:ext>
                </a:extLst>
              </a:blip>
              <a:srcRect/>
              <a:stretch>
                <a:fillRect/>
              </a:stretch>
            </p:blipFill>
            <p:spPr bwMode="auto">
              <a:xfrm>
                <a:off x="7619" y="2566"/>
                <a:ext cx="3"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273">
                <a:extLst>
                  <a:ext uri="{FF2B5EF4-FFF2-40B4-BE49-F238E27FC236}">
                    <a16:creationId xmlns:a16="http://schemas.microsoft.com/office/drawing/2014/main" id="{8068A840-D240-4639-AFBA-5CB9FABA53CF}"/>
                  </a:ext>
                </a:extLst>
              </p:cNvPr>
              <p:cNvPicPr>
                <a:picLocks noChangeAspect="1" noChangeArrowheads="1"/>
              </p:cNvPicPr>
              <p:nvPr/>
            </p:nvPicPr>
            <p:blipFill>
              <a:blip r:embed="rId581">
                <a:extLst>
                  <a:ext uri="{28A0092B-C50C-407E-A947-70E740481C1C}">
                    <a14:useLocalDpi xmlns:a14="http://schemas.microsoft.com/office/drawing/2010/main" val="0"/>
                  </a:ext>
                </a:extLst>
              </a:blip>
              <a:srcRect/>
              <a:stretch>
                <a:fillRect/>
              </a:stretch>
            </p:blipFill>
            <p:spPr bwMode="auto">
              <a:xfrm>
                <a:off x="7619" y="2566"/>
                <a:ext cx="5"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9274">
                <a:extLst>
                  <a:ext uri="{FF2B5EF4-FFF2-40B4-BE49-F238E27FC236}">
                    <a16:creationId xmlns:a16="http://schemas.microsoft.com/office/drawing/2014/main" id="{B5089541-E8BA-492E-8D35-2AF36736FC4D}"/>
                  </a:ext>
                </a:extLst>
              </p:cNvPr>
              <p:cNvSpPr>
                <a:spLocks/>
              </p:cNvSpPr>
              <p:nvPr/>
            </p:nvSpPr>
            <p:spPr bwMode="auto">
              <a:xfrm>
                <a:off x="6959" y="1630"/>
                <a:ext cx="419" cy="1083"/>
              </a:xfrm>
              <a:custGeom>
                <a:avLst/>
                <a:gdLst>
                  <a:gd name="T0" fmla="*/ 531 w 559"/>
                  <a:gd name="T1" fmla="*/ 697 h 1444"/>
                  <a:gd name="T2" fmla="*/ 507 w 559"/>
                  <a:gd name="T3" fmla="*/ 586 h 1444"/>
                  <a:gd name="T4" fmla="*/ 490 w 559"/>
                  <a:gd name="T5" fmla="*/ 441 h 1444"/>
                  <a:gd name="T6" fmla="*/ 472 w 559"/>
                  <a:gd name="T7" fmla="*/ 312 h 1444"/>
                  <a:gd name="T8" fmla="*/ 382 w 559"/>
                  <a:gd name="T9" fmla="*/ 225 h 1444"/>
                  <a:gd name="T10" fmla="*/ 324 w 559"/>
                  <a:gd name="T11" fmla="*/ 159 h 1444"/>
                  <a:gd name="T12" fmla="*/ 342 w 559"/>
                  <a:gd name="T13" fmla="*/ 129 h 1444"/>
                  <a:gd name="T14" fmla="*/ 340 w 559"/>
                  <a:gd name="T15" fmla="*/ 96 h 1444"/>
                  <a:gd name="T16" fmla="*/ 284 w 559"/>
                  <a:gd name="T17" fmla="*/ 5 h 1444"/>
                  <a:gd name="T18" fmla="*/ 201 w 559"/>
                  <a:gd name="T19" fmla="*/ 110 h 1444"/>
                  <a:gd name="T20" fmla="*/ 223 w 559"/>
                  <a:gd name="T21" fmla="*/ 142 h 1444"/>
                  <a:gd name="T22" fmla="*/ 227 w 559"/>
                  <a:gd name="T23" fmla="*/ 199 h 1444"/>
                  <a:gd name="T24" fmla="*/ 140 w 559"/>
                  <a:gd name="T25" fmla="*/ 238 h 1444"/>
                  <a:gd name="T26" fmla="*/ 87 w 559"/>
                  <a:gd name="T27" fmla="*/ 368 h 1444"/>
                  <a:gd name="T28" fmla="*/ 52 w 559"/>
                  <a:gd name="T29" fmla="*/ 583 h 1444"/>
                  <a:gd name="T30" fmla="*/ 26 w 559"/>
                  <a:gd name="T31" fmla="*/ 701 h 1444"/>
                  <a:gd name="T32" fmla="*/ 4 w 559"/>
                  <a:gd name="T33" fmla="*/ 771 h 1444"/>
                  <a:gd name="T34" fmla="*/ 28 w 559"/>
                  <a:gd name="T35" fmla="*/ 762 h 1444"/>
                  <a:gd name="T36" fmla="*/ 28 w 559"/>
                  <a:gd name="T37" fmla="*/ 822 h 1444"/>
                  <a:gd name="T38" fmla="*/ 47 w 559"/>
                  <a:gd name="T39" fmla="*/ 780 h 1444"/>
                  <a:gd name="T40" fmla="*/ 55 w 559"/>
                  <a:gd name="T41" fmla="*/ 824 h 1444"/>
                  <a:gd name="T42" fmla="*/ 65 w 559"/>
                  <a:gd name="T43" fmla="*/ 821 h 1444"/>
                  <a:gd name="T44" fmla="*/ 79 w 559"/>
                  <a:gd name="T45" fmla="*/ 813 h 1444"/>
                  <a:gd name="T46" fmla="*/ 88 w 559"/>
                  <a:gd name="T47" fmla="*/ 763 h 1444"/>
                  <a:gd name="T48" fmla="*/ 88 w 559"/>
                  <a:gd name="T49" fmla="*/ 677 h 1444"/>
                  <a:gd name="T50" fmla="*/ 129 w 559"/>
                  <a:gd name="T51" fmla="*/ 499 h 1444"/>
                  <a:gd name="T52" fmla="*/ 156 w 559"/>
                  <a:gd name="T53" fmla="*/ 445 h 1444"/>
                  <a:gd name="T54" fmla="*/ 164 w 559"/>
                  <a:gd name="T55" fmla="*/ 564 h 1444"/>
                  <a:gd name="T56" fmla="*/ 162 w 559"/>
                  <a:gd name="T57" fmla="*/ 637 h 1444"/>
                  <a:gd name="T58" fmla="*/ 138 w 559"/>
                  <a:gd name="T59" fmla="*/ 863 h 1444"/>
                  <a:gd name="T60" fmla="*/ 141 w 559"/>
                  <a:gd name="T61" fmla="*/ 1021 h 1444"/>
                  <a:gd name="T62" fmla="*/ 73 w 559"/>
                  <a:gd name="T63" fmla="*/ 1388 h 1444"/>
                  <a:gd name="T64" fmla="*/ 60 w 559"/>
                  <a:gd name="T65" fmla="*/ 1431 h 1444"/>
                  <a:gd name="T66" fmla="*/ 194 w 559"/>
                  <a:gd name="T67" fmla="*/ 1339 h 1444"/>
                  <a:gd name="T68" fmla="*/ 228 w 559"/>
                  <a:gd name="T69" fmla="*/ 1115 h 1444"/>
                  <a:gd name="T70" fmla="*/ 230 w 559"/>
                  <a:gd name="T71" fmla="*/ 1012 h 1444"/>
                  <a:gd name="T72" fmla="*/ 273 w 559"/>
                  <a:gd name="T73" fmla="*/ 840 h 1444"/>
                  <a:gd name="T74" fmla="*/ 288 w 559"/>
                  <a:gd name="T75" fmla="*/ 812 h 1444"/>
                  <a:gd name="T76" fmla="*/ 335 w 559"/>
                  <a:gd name="T77" fmla="*/ 955 h 1444"/>
                  <a:gd name="T78" fmla="*/ 348 w 559"/>
                  <a:gd name="T79" fmla="*/ 1026 h 1444"/>
                  <a:gd name="T80" fmla="*/ 384 w 559"/>
                  <a:gd name="T81" fmla="*/ 1248 h 1444"/>
                  <a:gd name="T82" fmla="*/ 462 w 559"/>
                  <a:gd name="T83" fmla="*/ 1424 h 1444"/>
                  <a:gd name="T84" fmla="*/ 530 w 559"/>
                  <a:gd name="T85" fmla="*/ 1418 h 1444"/>
                  <a:gd name="T86" fmla="*/ 445 w 559"/>
                  <a:gd name="T87" fmla="*/ 1284 h 1444"/>
                  <a:gd name="T88" fmla="*/ 426 w 559"/>
                  <a:gd name="T89" fmla="*/ 965 h 1444"/>
                  <a:gd name="T90" fmla="*/ 432 w 559"/>
                  <a:gd name="T91" fmla="*/ 853 h 1444"/>
                  <a:gd name="T92" fmla="*/ 402 w 559"/>
                  <a:gd name="T93" fmla="*/ 633 h 1444"/>
                  <a:gd name="T94" fmla="*/ 399 w 559"/>
                  <a:gd name="T95" fmla="*/ 563 h 1444"/>
                  <a:gd name="T96" fmla="*/ 409 w 559"/>
                  <a:gd name="T97" fmla="*/ 435 h 1444"/>
                  <a:gd name="T98" fmla="*/ 431 w 559"/>
                  <a:gd name="T99" fmla="*/ 525 h 1444"/>
                  <a:gd name="T100" fmla="*/ 472 w 559"/>
                  <a:gd name="T101" fmla="*/ 682 h 1444"/>
                  <a:gd name="T102" fmla="*/ 472 w 559"/>
                  <a:gd name="T103" fmla="*/ 768 h 1444"/>
                  <a:gd name="T104" fmla="*/ 480 w 559"/>
                  <a:gd name="T105" fmla="*/ 812 h 1444"/>
                  <a:gd name="T106" fmla="*/ 490 w 559"/>
                  <a:gd name="T107" fmla="*/ 822 h 1444"/>
                  <a:gd name="T108" fmla="*/ 500 w 559"/>
                  <a:gd name="T109" fmla="*/ 803 h 1444"/>
                  <a:gd name="T110" fmla="*/ 514 w 559"/>
                  <a:gd name="T111" fmla="*/ 771 h 1444"/>
                  <a:gd name="T112" fmla="*/ 536 w 559"/>
                  <a:gd name="T113" fmla="*/ 819 h 1444"/>
                  <a:gd name="T114" fmla="*/ 538 w 559"/>
                  <a:gd name="T115" fmla="*/ 76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9" h="1444">
                    <a:moveTo>
                      <a:pt x="557" y="763"/>
                    </a:moveTo>
                    <a:cubicBezTo>
                      <a:pt x="555" y="759"/>
                      <a:pt x="553" y="755"/>
                      <a:pt x="550" y="751"/>
                    </a:cubicBezTo>
                    <a:cubicBezTo>
                      <a:pt x="547" y="746"/>
                      <a:pt x="546" y="740"/>
                      <a:pt x="544" y="734"/>
                    </a:cubicBezTo>
                    <a:cubicBezTo>
                      <a:pt x="543" y="727"/>
                      <a:pt x="541" y="720"/>
                      <a:pt x="540" y="713"/>
                    </a:cubicBezTo>
                    <a:cubicBezTo>
                      <a:pt x="538" y="707"/>
                      <a:pt x="535" y="702"/>
                      <a:pt x="531" y="697"/>
                    </a:cubicBezTo>
                    <a:cubicBezTo>
                      <a:pt x="525" y="690"/>
                      <a:pt x="520" y="683"/>
                      <a:pt x="515" y="676"/>
                    </a:cubicBezTo>
                    <a:cubicBezTo>
                      <a:pt x="514" y="675"/>
                      <a:pt x="514" y="673"/>
                      <a:pt x="513" y="671"/>
                    </a:cubicBezTo>
                    <a:cubicBezTo>
                      <a:pt x="513" y="668"/>
                      <a:pt x="513" y="664"/>
                      <a:pt x="513" y="661"/>
                    </a:cubicBezTo>
                    <a:cubicBezTo>
                      <a:pt x="512" y="652"/>
                      <a:pt x="510" y="643"/>
                      <a:pt x="510" y="633"/>
                    </a:cubicBezTo>
                    <a:cubicBezTo>
                      <a:pt x="509" y="618"/>
                      <a:pt x="508" y="602"/>
                      <a:pt x="507" y="586"/>
                    </a:cubicBezTo>
                    <a:cubicBezTo>
                      <a:pt x="506" y="574"/>
                      <a:pt x="505" y="561"/>
                      <a:pt x="504" y="549"/>
                    </a:cubicBezTo>
                    <a:cubicBezTo>
                      <a:pt x="503" y="529"/>
                      <a:pt x="499" y="509"/>
                      <a:pt x="491" y="491"/>
                    </a:cubicBezTo>
                    <a:cubicBezTo>
                      <a:pt x="490" y="490"/>
                      <a:pt x="490" y="488"/>
                      <a:pt x="490" y="487"/>
                    </a:cubicBezTo>
                    <a:cubicBezTo>
                      <a:pt x="491" y="483"/>
                      <a:pt x="491" y="479"/>
                      <a:pt x="492" y="476"/>
                    </a:cubicBezTo>
                    <a:cubicBezTo>
                      <a:pt x="492" y="464"/>
                      <a:pt x="492" y="453"/>
                      <a:pt x="490" y="441"/>
                    </a:cubicBezTo>
                    <a:cubicBezTo>
                      <a:pt x="487" y="416"/>
                      <a:pt x="480" y="391"/>
                      <a:pt x="472" y="367"/>
                    </a:cubicBezTo>
                    <a:cubicBezTo>
                      <a:pt x="472" y="365"/>
                      <a:pt x="471" y="363"/>
                      <a:pt x="471" y="361"/>
                    </a:cubicBezTo>
                    <a:cubicBezTo>
                      <a:pt x="471" y="357"/>
                      <a:pt x="472" y="354"/>
                      <a:pt x="472" y="350"/>
                    </a:cubicBezTo>
                    <a:cubicBezTo>
                      <a:pt x="473" y="346"/>
                      <a:pt x="473" y="342"/>
                      <a:pt x="473" y="338"/>
                    </a:cubicBezTo>
                    <a:cubicBezTo>
                      <a:pt x="474" y="330"/>
                      <a:pt x="474" y="321"/>
                      <a:pt x="472" y="312"/>
                    </a:cubicBezTo>
                    <a:cubicBezTo>
                      <a:pt x="470" y="298"/>
                      <a:pt x="464" y="283"/>
                      <a:pt x="455" y="269"/>
                    </a:cubicBezTo>
                    <a:cubicBezTo>
                      <a:pt x="447" y="255"/>
                      <a:pt x="437" y="248"/>
                      <a:pt x="426" y="240"/>
                    </a:cubicBezTo>
                    <a:cubicBezTo>
                      <a:pt x="420" y="237"/>
                      <a:pt x="415" y="234"/>
                      <a:pt x="409" y="233"/>
                    </a:cubicBezTo>
                    <a:cubicBezTo>
                      <a:pt x="402" y="231"/>
                      <a:pt x="396" y="231"/>
                      <a:pt x="390" y="228"/>
                    </a:cubicBezTo>
                    <a:cubicBezTo>
                      <a:pt x="387" y="227"/>
                      <a:pt x="384" y="226"/>
                      <a:pt x="382" y="225"/>
                    </a:cubicBezTo>
                    <a:cubicBezTo>
                      <a:pt x="371" y="219"/>
                      <a:pt x="360" y="213"/>
                      <a:pt x="350" y="208"/>
                    </a:cubicBezTo>
                    <a:cubicBezTo>
                      <a:pt x="342" y="204"/>
                      <a:pt x="334" y="200"/>
                      <a:pt x="326" y="197"/>
                    </a:cubicBezTo>
                    <a:cubicBezTo>
                      <a:pt x="323" y="196"/>
                      <a:pt x="323" y="196"/>
                      <a:pt x="322" y="193"/>
                    </a:cubicBezTo>
                    <a:cubicBezTo>
                      <a:pt x="321" y="177"/>
                      <a:pt x="324" y="159"/>
                      <a:pt x="324" y="159"/>
                    </a:cubicBezTo>
                    <a:cubicBezTo>
                      <a:pt x="324" y="159"/>
                      <a:pt x="324" y="159"/>
                      <a:pt x="324" y="159"/>
                    </a:cubicBezTo>
                    <a:cubicBezTo>
                      <a:pt x="325" y="158"/>
                      <a:pt x="325" y="158"/>
                      <a:pt x="325" y="158"/>
                    </a:cubicBezTo>
                    <a:cubicBezTo>
                      <a:pt x="327" y="154"/>
                      <a:pt x="328" y="151"/>
                      <a:pt x="329" y="146"/>
                    </a:cubicBezTo>
                    <a:cubicBezTo>
                      <a:pt x="330" y="143"/>
                      <a:pt x="330" y="140"/>
                      <a:pt x="330" y="137"/>
                    </a:cubicBezTo>
                    <a:cubicBezTo>
                      <a:pt x="334" y="138"/>
                      <a:pt x="337" y="138"/>
                      <a:pt x="339" y="135"/>
                    </a:cubicBezTo>
                    <a:cubicBezTo>
                      <a:pt x="340" y="133"/>
                      <a:pt x="340" y="131"/>
                      <a:pt x="342" y="129"/>
                    </a:cubicBezTo>
                    <a:cubicBezTo>
                      <a:pt x="343" y="127"/>
                      <a:pt x="344" y="126"/>
                      <a:pt x="346" y="124"/>
                    </a:cubicBezTo>
                    <a:cubicBezTo>
                      <a:pt x="349" y="120"/>
                      <a:pt x="350" y="115"/>
                      <a:pt x="350" y="110"/>
                    </a:cubicBezTo>
                    <a:cubicBezTo>
                      <a:pt x="350" y="106"/>
                      <a:pt x="351" y="95"/>
                      <a:pt x="345" y="94"/>
                    </a:cubicBezTo>
                    <a:cubicBezTo>
                      <a:pt x="343" y="94"/>
                      <a:pt x="342" y="95"/>
                      <a:pt x="340" y="96"/>
                    </a:cubicBezTo>
                    <a:cubicBezTo>
                      <a:pt x="340" y="96"/>
                      <a:pt x="340" y="96"/>
                      <a:pt x="340" y="96"/>
                    </a:cubicBezTo>
                    <a:cubicBezTo>
                      <a:pt x="341" y="91"/>
                      <a:pt x="341" y="87"/>
                      <a:pt x="342" y="83"/>
                    </a:cubicBezTo>
                    <a:cubicBezTo>
                      <a:pt x="346" y="67"/>
                      <a:pt x="343" y="51"/>
                      <a:pt x="336" y="39"/>
                    </a:cubicBezTo>
                    <a:cubicBezTo>
                      <a:pt x="328" y="22"/>
                      <a:pt x="311" y="9"/>
                      <a:pt x="291" y="5"/>
                    </a:cubicBezTo>
                    <a:cubicBezTo>
                      <a:pt x="289" y="5"/>
                      <a:pt x="287" y="5"/>
                      <a:pt x="284" y="5"/>
                    </a:cubicBezTo>
                    <a:cubicBezTo>
                      <a:pt x="284" y="5"/>
                      <a:pt x="284" y="5"/>
                      <a:pt x="284" y="5"/>
                    </a:cubicBezTo>
                    <a:cubicBezTo>
                      <a:pt x="238" y="0"/>
                      <a:pt x="201" y="33"/>
                      <a:pt x="207" y="82"/>
                    </a:cubicBezTo>
                    <a:cubicBezTo>
                      <a:pt x="207" y="86"/>
                      <a:pt x="209" y="90"/>
                      <a:pt x="210" y="95"/>
                    </a:cubicBezTo>
                    <a:cubicBezTo>
                      <a:pt x="210" y="95"/>
                      <a:pt x="210" y="96"/>
                      <a:pt x="211" y="96"/>
                    </a:cubicBezTo>
                    <a:cubicBezTo>
                      <a:pt x="209" y="95"/>
                      <a:pt x="207" y="94"/>
                      <a:pt x="206" y="94"/>
                    </a:cubicBezTo>
                    <a:cubicBezTo>
                      <a:pt x="200" y="95"/>
                      <a:pt x="201" y="106"/>
                      <a:pt x="201" y="110"/>
                    </a:cubicBezTo>
                    <a:cubicBezTo>
                      <a:pt x="201" y="115"/>
                      <a:pt x="202" y="120"/>
                      <a:pt x="205" y="124"/>
                    </a:cubicBezTo>
                    <a:cubicBezTo>
                      <a:pt x="206" y="126"/>
                      <a:pt x="208" y="127"/>
                      <a:pt x="209" y="129"/>
                    </a:cubicBezTo>
                    <a:cubicBezTo>
                      <a:pt x="210" y="131"/>
                      <a:pt x="211" y="133"/>
                      <a:pt x="212" y="135"/>
                    </a:cubicBezTo>
                    <a:cubicBezTo>
                      <a:pt x="214" y="138"/>
                      <a:pt x="218" y="138"/>
                      <a:pt x="222" y="137"/>
                    </a:cubicBezTo>
                    <a:cubicBezTo>
                      <a:pt x="223" y="138"/>
                      <a:pt x="223" y="140"/>
                      <a:pt x="223" y="142"/>
                    </a:cubicBezTo>
                    <a:cubicBezTo>
                      <a:pt x="223" y="147"/>
                      <a:pt x="224" y="152"/>
                      <a:pt x="227" y="156"/>
                    </a:cubicBezTo>
                    <a:cubicBezTo>
                      <a:pt x="228" y="158"/>
                      <a:pt x="230" y="160"/>
                      <a:pt x="231" y="162"/>
                    </a:cubicBezTo>
                    <a:cubicBezTo>
                      <a:pt x="232" y="170"/>
                      <a:pt x="233" y="187"/>
                      <a:pt x="234" y="190"/>
                    </a:cubicBezTo>
                    <a:cubicBezTo>
                      <a:pt x="234" y="195"/>
                      <a:pt x="232" y="196"/>
                      <a:pt x="228" y="198"/>
                    </a:cubicBezTo>
                    <a:cubicBezTo>
                      <a:pt x="227" y="198"/>
                      <a:pt x="227" y="199"/>
                      <a:pt x="227" y="199"/>
                    </a:cubicBezTo>
                    <a:cubicBezTo>
                      <a:pt x="219" y="202"/>
                      <a:pt x="212" y="206"/>
                      <a:pt x="205" y="210"/>
                    </a:cubicBezTo>
                    <a:cubicBezTo>
                      <a:pt x="195" y="215"/>
                      <a:pt x="186" y="220"/>
                      <a:pt x="176" y="226"/>
                    </a:cubicBezTo>
                    <a:cubicBezTo>
                      <a:pt x="172" y="229"/>
                      <a:pt x="167" y="231"/>
                      <a:pt x="161" y="232"/>
                    </a:cubicBezTo>
                    <a:cubicBezTo>
                      <a:pt x="159" y="233"/>
                      <a:pt x="157" y="233"/>
                      <a:pt x="154" y="234"/>
                    </a:cubicBezTo>
                    <a:cubicBezTo>
                      <a:pt x="150" y="235"/>
                      <a:pt x="144" y="236"/>
                      <a:pt x="140" y="238"/>
                    </a:cubicBezTo>
                    <a:cubicBezTo>
                      <a:pt x="125" y="247"/>
                      <a:pt x="113" y="255"/>
                      <a:pt x="103" y="273"/>
                    </a:cubicBezTo>
                    <a:cubicBezTo>
                      <a:pt x="91" y="293"/>
                      <a:pt x="83" y="317"/>
                      <a:pt x="86" y="341"/>
                    </a:cubicBezTo>
                    <a:cubicBezTo>
                      <a:pt x="86" y="342"/>
                      <a:pt x="86" y="343"/>
                      <a:pt x="86" y="343"/>
                    </a:cubicBezTo>
                    <a:cubicBezTo>
                      <a:pt x="86" y="347"/>
                      <a:pt x="87" y="352"/>
                      <a:pt x="87" y="356"/>
                    </a:cubicBezTo>
                    <a:cubicBezTo>
                      <a:pt x="88" y="360"/>
                      <a:pt x="89" y="364"/>
                      <a:pt x="87" y="368"/>
                    </a:cubicBezTo>
                    <a:cubicBezTo>
                      <a:pt x="80" y="390"/>
                      <a:pt x="74" y="412"/>
                      <a:pt x="70" y="435"/>
                    </a:cubicBezTo>
                    <a:cubicBezTo>
                      <a:pt x="67" y="452"/>
                      <a:pt x="66" y="470"/>
                      <a:pt x="69" y="488"/>
                    </a:cubicBezTo>
                    <a:cubicBezTo>
                      <a:pt x="69" y="490"/>
                      <a:pt x="69" y="492"/>
                      <a:pt x="68" y="494"/>
                    </a:cubicBezTo>
                    <a:cubicBezTo>
                      <a:pt x="64" y="504"/>
                      <a:pt x="61" y="514"/>
                      <a:pt x="59" y="524"/>
                    </a:cubicBezTo>
                    <a:cubicBezTo>
                      <a:pt x="55" y="544"/>
                      <a:pt x="53" y="563"/>
                      <a:pt x="52" y="583"/>
                    </a:cubicBezTo>
                    <a:cubicBezTo>
                      <a:pt x="52" y="593"/>
                      <a:pt x="52" y="602"/>
                      <a:pt x="51" y="611"/>
                    </a:cubicBezTo>
                    <a:cubicBezTo>
                      <a:pt x="50" y="622"/>
                      <a:pt x="49" y="634"/>
                      <a:pt x="48" y="645"/>
                    </a:cubicBezTo>
                    <a:cubicBezTo>
                      <a:pt x="48" y="652"/>
                      <a:pt x="47" y="660"/>
                      <a:pt x="46" y="667"/>
                    </a:cubicBezTo>
                    <a:cubicBezTo>
                      <a:pt x="46" y="673"/>
                      <a:pt x="45" y="678"/>
                      <a:pt x="41" y="683"/>
                    </a:cubicBezTo>
                    <a:cubicBezTo>
                      <a:pt x="36" y="689"/>
                      <a:pt x="31" y="695"/>
                      <a:pt x="26" y="701"/>
                    </a:cubicBezTo>
                    <a:cubicBezTo>
                      <a:pt x="24" y="704"/>
                      <a:pt x="22" y="706"/>
                      <a:pt x="21" y="710"/>
                    </a:cubicBezTo>
                    <a:cubicBezTo>
                      <a:pt x="19" y="718"/>
                      <a:pt x="17" y="727"/>
                      <a:pt x="15" y="736"/>
                    </a:cubicBezTo>
                    <a:cubicBezTo>
                      <a:pt x="14" y="741"/>
                      <a:pt x="13" y="746"/>
                      <a:pt x="10" y="750"/>
                    </a:cubicBezTo>
                    <a:cubicBezTo>
                      <a:pt x="8" y="755"/>
                      <a:pt x="5" y="760"/>
                      <a:pt x="2" y="765"/>
                    </a:cubicBezTo>
                    <a:cubicBezTo>
                      <a:pt x="0" y="768"/>
                      <a:pt x="1" y="770"/>
                      <a:pt x="4" y="771"/>
                    </a:cubicBezTo>
                    <a:cubicBezTo>
                      <a:pt x="9" y="772"/>
                      <a:pt x="14" y="772"/>
                      <a:pt x="19" y="768"/>
                    </a:cubicBezTo>
                    <a:cubicBezTo>
                      <a:pt x="21" y="766"/>
                      <a:pt x="24" y="763"/>
                      <a:pt x="26" y="761"/>
                    </a:cubicBezTo>
                    <a:cubicBezTo>
                      <a:pt x="27" y="760"/>
                      <a:pt x="27" y="759"/>
                      <a:pt x="28" y="758"/>
                    </a:cubicBezTo>
                    <a:cubicBezTo>
                      <a:pt x="29" y="758"/>
                      <a:pt x="29" y="758"/>
                      <a:pt x="29" y="758"/>
                    </a:cubicBezTo>
                    <a:cubicBezTo>
                      <a:pt x="29" y="759"/>
                      <a:pt x="29" y="760"/>
                      <a:pt x="28" y="762"/>
                    </a:cubicBezTo>
                    <a:cubicBezTo>
                      <a:pt x="27" y="770"/>
                      <a:pt x="26" y="779"/>
                      <a:pt x="25" y="788"/>
                    </a:cubicBezTo>
                    <a:cubicBezTo>
                      <a:pt x="25" y="796"/>
                      <a:pt x="24" y="804"/>
                      <a:pt x="23" y="811"/>
                    </a:cubicBezTo>
                    <a:cubicBezTo>
                      <a:pt x="23" y="814"/>
                      <a:pt x="23" y="818"/>
                      <a:pt x="23" y="821"/>
                    </a:cubicBezTo>
                    <a:cubicBezTo>
                      <a:pt x="23" y="822"/>
                      <a:pt x="24" y="823"/>
                      <a:pt x="26" y="823"/>
                    </a:cubicBezTo>
                    <a:cubicBezTo>
                      <a:pt x="27" y="824"/>
                      <a:pt x="28" y="823"/>
                      <a:pt x="28" y="822"/>
                    </a:cubicBezTo>
                    <a:cubicBezTo>
                      <a:pt x="33" y="818"/>
                      <a:pt x="36" y="812"/>
                      <a:pt x="37" y="806"/>
                    </a:cubicBezTo>
                    <a:cubicBezTo>
                      <a:pt x="40" y="795"/>
                      <a:pt x="43" y="783"/>
                      <a:pt x="45" y="772"/>
                    </a:cubicBezTo>
                    <a:cubicBezTo>
                      <a:pt x="46" y="771"/>
                      <a:pt x="46" y="771"/>
                      <a:pt x="46" y="770"/>
                    </a:cubicBezTo>
                    <a:cubicBezTo>
                      <a:pt x="47" y="771"/>
                      <a:pt x="47" y="771"/>
                      <a:pt x="47" y="772"/>
                    </a:cubicBezTo>
                    <a:cubicBezTo>
                      <a:pt x="47" y="775"/>
                      <a:pt x="47" y="778"/>
                      <a:pt x="47" y="780"/>
                    </a:cubicBezTo>
                    <a:cubicBezTo>
                      <a:pt x="47" y="788"/>
                      <a:pt x="46" y="795"/>
                      <a:pt x="46" y="802"/>
                    </a:cubicBezTo>
                    <a:cubicBezTo>
                      <a:pt x="45" y="810"/>
                      <a:pt x="45" y="819"/>
                      <a:pt x="46" y="827"/>
                    </a:cubicBezTo>
                    <a:cubicBezTo>
                      <a:pt x="47" y="828"/>
                      <a:pt x="48" y="828"/>
                      <a:pt x="49" y="828"/>
                    </a:cubicBezTo>
                    <a:cubicBezTo>
                      <a:pt x="50" y="830"/>
                      <a:pt x="52" y="829"/>
                      <a:pt x="53" y="828"/>
                    </a:cubicBezTo>
                    <a:cubicBezTo>
                      <a:pt x="54" y="827"/>
                      <a:pt x="55" y="826"/>
                      <a:pt x="55" y="824"/>
                    </a:cubicBezTo>
                    <a:cubicBezTo>
                      <a:pt x="58" y="815"/>
                      <a:pt x="59" y="805"/>
                      <a:pt x="61" y="796"/>
                    </a:cubicBezTo>
                    <a:cubicBezTo>
                      <a:pt x="62" y="791"/>
                      <a:pt x="63" y="785"/>
                      <a:pt x="63" y="780"/>
                    </a:cubicBezTo>
                    <a:cubicBezTo>
                      <a:pt x="64" y="780"/>
                      <a:pt x="64" y="781"/>
                      <a:pt x="64" y="782"/>
                    </a:cubicBezTo>
                    <a:cubicBezTo>
                      <a:pt x="64" y="792"/>
                      <a:pt x="64" y="801"/>
                      <a:pt x="64" y="811"/>
                    </a:cubicBezTo>
                    <a:cubicBezTo>
                      <a:pt x="64" y="814"/>
                      <a:pt x="65" y="817"/>
                      <a:pt x="65" y="821"/>
                    </a:cubicBezTo>
                    <a:cubicBezTo>
                      <a:pt x="65" y="823"/>
                      <a:pt x="67" y="824"/>
                      <a:pt x="69" y="824"/>
                    </a:cubicBezTo>
                    <a:cubicBezTo>
                      <a:pt x="70" y="824"/>
                      <a:pt x="72" y="823"/>
                      <a:pt x="73" y="822"/>
                    </a:cubicBezTo>
                    <a:cubicBezTo>
                      <a:pt x="73" y="821"/>
                      <a:pt x="73" y="820"/>
                      <a:pt x="74" y="819"/>
                    </a:cubicBezTo>
                    <a:cubicBezTo>
                      <a:pt x="74" y="814"/>
                      <a:pt x="75" y="810"/>
                      <a:pt x="76" y="804"/>
                    </a:cubicBezTo>
                    <a:cubicBezTo>
                      <a:pt x="77" y="808"/>
                      <a:pt x="78" y="810"/>
                      <a:pt x="79" y="813"/>
                    </a:cubicBezTo>
                    <a:cubicBezTo>
                      <a:pt x="81" y="816"/>
                      <a:pt x="81" y="816"/>
                      <a:pt x="85" y="816"/>
                    </a:cubicBezTo>
                    <a:cubicBezTo>
                      <a:pt x="85" y="816"/>
                      <a:pt x="85" y="816"/>
                      <a:pt x="86" y="816"/>
                    </a:cubicBezTo>
                    <a:cubicBezTo>
                      <a:pt x="87" y="814"/>
                      <a:pt x="87" y="812"/>
                      <a:pt x="87" y="811"/>
                    </a:cubicBezTo>
                    <a:cubicBezTo>
                      <a:pt x="87" y="806"/>
                      <a:pt x="87" y="801"/>
                      <a:pt x="87" y="796"/>
                    </a:cubicBezTo>
                    <a:cubicBezTo>
                      <a:pt x="87" y="785"/>
                      <a:pt x="86" y="774"/>
                      <a:pt x="88" y="763"/>
                    </a:cubicBezTo>
                    <a:cubicBezTo>
                      <a:pt x="90" y="756"/>
                      <a:pt x="90" y="749"/>
                      <a:pt x="90" y="743"/>
                    </a:cubicBezTo>
                    <a:cubicBezTo>
                      <a:pt x="90" y="741"/>
                      <a:pt x="90" y="738"/>
                      <a:pt x="90" y="736"/>
                    </a:cubicBezTo>
                    <a:cubicBezTo>
                      <a:pt x="91" y="727"/>
                      <a:pt x="92" y="719"/>
                      <a:pt x="91" y="710"/>
                    </a:cubicBezTo>
                    <a:cubicBezTo>
                      <a:pt x="91" y="702"/>
                      <a:pt x="90" y="693"/>
                      <a:pt x="88" y="685"/>
                    </a:cubicBezTo>
                    <a:cubicBezTo>
                      <a:pt x="87" y="683"/>
                      <a:pt x="87" y="680"/>
                      <a:pt x="88" y="677"/>
                    </a:cubicBezTo>
                    <a:cubicBezTo>
                      <a:pt x="92" y="667"/>
                      <a:pt x="96" y="657"/>
                      <a:pt x="99" y="647"/>
                    </a:cubicBezTo>
                    <a:cubicBezTo>
                      <a:pt x="107" y="622"/>
                      <a:pt x="114" y="598"/>
                      <a:pt x="122" y="574"/>
                    </a:cubicBezTo>
                    <a:cubicBezTo>
                      <a:pt x="126" y="558"/>
                      <a:pt x="129" y="543"/>
                      <a:pt x="129" y="526"/>
                    </a:cubicBezTo>
                    <a:cubicBezTo>
                      <a:pt x="128" y="522"/>
                      <a:pt x="129" y="518"/>
                      <a:pt x="129" y="514"/>
                    </a:cubicBezTo>
                    <a:cubicBezTo>
                      <a:pt x="129" y="509"/>
                      <a:pt x="129" y="504"/>
                      <a:pt x="129" y="499"/>
                    </a:cubicBezTo>
                    <a:cubicBezTo>
                      <a:pt x="129" y="496"/>
                      <a:pt x="130" y="493"/>
                      <a:pt x="131" y="491"/>
                    </a:cubicBezTo>
                    <a:cubicBezTo>
                      <a:pt x="136" y="483"/>
                      <a:pt x="139" y="474"/>
                      <a:pt x="142" y="466"/>
                    </a:cubicBezTo>
                    <a:cubicBezTo>
                      <a:pt x="145" y="457"/>
                      <a:pt x="148" y="447"/>
                      <a:pt x="150" y="438"/>
                    </a:cubicBezTo>
                    <a:cubicBezTo>
                      <a:pt x="150" y="437"/>
                      <a:pt x="151" y="436"/>
                      <a:pt x="152" y="434"/>
                    </a:cubicBezTo>
                    <a:cubicBezTo>
                      <a:pt x="153" y="438"/>
                      <a:pt x="155" y="441"/>
                      <a:pt x="156" y="445"/>
                    </a:cubicBezTo>
                    <a:cubicBezTo>
                      <a:pt x="157" y="446"/>
                      <a:pt x="157" y="446"/>
                      <a:pt x="157" y="447"/>
                    </a:cubicBezTo>
                    <a:cubicBezTo>
                      <a:pt x="158" y="460"/>
                      <a:pt x="159" y="473"/>
                      <a:pt x="161" y="486"/>
                    </a:cubicBezTo>
                    <a:cubicBezTo>
                      <a:pt x="162" y="493"/>
                      <a:pt x="163" y="501"/>
                      <a:pt x="163" y="508"/>
                    </a:cubicBezTo>
                    <a:cubicBezTo>
                      <a:pt x="164" y="516"/>
                      <a:pt x="163" y="525"/>
                      <a:pt x="164" y="533"/>
                    </a:cubicBezTo>
                    <a:cubicBezTo>
                      <a:pt x="164" y="543"/>
                      <a:pt x="164" y="553"/>
                      <a:pt x="164" y="564"/>
                    </a:cubicBezTo>
                    <a:cubicBezTo>
                      <a:pt x="165" y="568"/>
                      <a:pt x="166" y="572"/>
                      <a:pt x="167" y="576"/>
                    </a:cubicBezTo>
                    <a:cubicBezTo>
                      <a:pt x="167" y="579"/>
                      <a:pt x="168" y="581"/>
                      <a:pt x="166" y="584"/>
                    </a:cubicBezTo>
                    <a:cubicBezTo>
                      <a:pt x="165" y="587"/>
                      <a:pt x="165" y="590"/>
                      <a:pt x="164" y="593"/>
                    </a:cubicBezTo>
                    <a:cubicBezTo>
                      <a:pt x="161" y="607"/>
                      <a:pt x="159" y="620"/>
                      <a:pt x="162" y="633"/>
                    </a:cubicBezTo>
                    <a:cubicBezTo>
                      <a:pt x="163" y="634"/>
                      <a:pt x="162" y="636"/>
                      <a:pt x="162" y="637"/>
                    </a:cubicBezTo>
                    <a:cubicBezTo>
                      <a:pt x="161" y="645"/>
                      <a:pt x="159" y="653"/>
                      <a:pt x="157" y="661"/>
                    </a:cubicBezTo>
                    <a:cubicBezTo>
                      <a:pt x="153" y="687"/>
                      <a:pt x="148" y="713"/>
                      <a:pt x="143" y="739"/>
                    </a:cubicBezTo>
                    <a:cubicBezTo>
                      <a:pt x="141" y="751"/>
                      <a:pt x="140" y="764"/>
                      <a:pt x="138" y="777"/>
                    </a:cubicBezTo>
                    <a:cubicBezTo>
                      <a:pt x="137" y="795"/>
                      <a:pt x="136" y="813"/>
                      <a:pt x="136" y="830"/>
                    </a:cubicBezTo>
                    <a:cubicBezTo>
                      <a:pt x="136" y="841"/>
                      <a:pt x="137" y="852"/>
                      <a:pt x="138" y="863"/>
                    </a:cubicBezTo>
                    <a:cubicBezTo>
                      <a:pt x="138" y="869"/>
                      <a:pt x="139" y="875"/>
                      <a:pt x="140" y="881"/>
                    </a:cubicBezTo>
                    <a:cubicBezTo>
                      <a:pt x="142" y="897"/>
                      <a:pt x="145" y="914"/>
                      <a:pt x="146" y="931"/>
                    </a:cubicBezTo>
                    <a:cubicBezTo>
                      <a:pt x="147" y="943"/>
                      <a:pt x="148" y="954"/>
                      <a:pt x="146" y="965"/>
                    </a:cubicBezTo>
                    <a:cubicBezTo>
                      <a:pt x="143" y="981"/>
                      <a:pt x="142" y="996"/>
                      <a:pt x="143" y="1012"/>
                    </a:cubicBezTo>
                    <a:cubicBezTo>
                      <a:pt x="143" y="1015"/>
                      <a:pt x="143" y="1018"/>
                      <a:pt x="141" y="1021"/>
                    </a:cubicBezTo>
                    <a:cubicBezTo>
                      <a:pt x="136" y="1035"/>
                      <a:pt x="134" y="1050"/>
                      <a:pt x="132" y="1064"/>
                    </a:cubicBezTo>
                    <a:cubicBezTo>
                      <a:pt x="127" y="1119"/>
                      <a:pt x="128" y="1174"/>
                      <a:pt x="132" y="1229"/>
                    </a:cubicBezTo>
                    <a:cubicBezTo>
                      <a:pt x="132" y="1229"/>
                      <a:pt x="134" y="1272"/>
                      <a:pt x="134" y="1282"/>
                    </a:cubicBezTo>
                    <a:cubicBezTo>
                      <a:pt x="134" y="1292"/>
                      <a:pt x="131" y="1306"/>
                      <a:pt x="126" y="1315"/>
                    </a:cubicBezTo>
                    <a:cubicBezTo>
                      <a:pt x="114" y="1341"/>
                      <a:pt x="92" y="1365"/>
                      <a:pt x="73" y="1388"/>
                    </a:cubicBezTo>
                    <a:cubicBezTo>
                      <a:pt x="63" y="1400"/>
                      <a:pt x="62" y="1398"/>
                      <a:pt x="57" y="1402"/>
                    </a:cubicBezTo>
                    <a:cubicBezTo>
                      <a:pt x="53" y="1406"/>
                      <a:pt x="52" y="1408"/>
                      <a:pt x="49" y="1412"/>
                    </a:cubicBezTo>
                    <a:cubicBezTo>
                      <a:pt x="47" y="1415"/>
                      <a:pt x="48" y="1418"/>
                      <a:pt x="48" y="1418"/>
                    </a:cubicBezTo>
                    <a:cubicBezTo>
                      <a:pt x="46" y="1426"/>
                      <a:pt x="51" y="1427"/>
                      <a:pt x="51" y="1427"/>
                    </a:cubicBezTo>
                    <a:cubicBezTo>
                      <a:pt x="54" y="1433"/>
                      <a:pt x="60" y="1431"/>
                      <a:pt x="60" y="1431"/>
                    </a:cubicBezTo>
                    <a:cubicBezTo>
                      <a:pt x="68" y="1439"/>
                      <a:pt x="73" y="1433"/>
                      <a:pt x="73" y="1433"/>
                    </a:cubicBezTo>
                    <a:cubicBezTo>
                      <a:pt x="82" y="1443"/>
                      <a:pt x="92" y="1441"/>
                      <a:pt x="103" y="1432"/>
                    </a:cubicBezTo>
                    <a:cubicBezTo>
                      <a:pt x="113" y="1422"/>
                      <a:pt x="112" y="1426"/>
                      <a:pt x="118" y="1424"/>
                    </a:cubicBezTo>
                    <a:cubicBezTo>
                      <a:pt x="144" y="1414"/>
                      <a:pt x="145" y="1389"/>
                      <a:pt x="167" y="1377"/>
                    </a:cubicBezTo>
                    <a:cubicBezTo>
                      <a:pt x="191" y="1363"/>
                      <a:pt x="197" y="1348"/>
                      <a:pt x="194" y="1339"/>
                    </a:cubicBezTo>
                    <a:cubicBezTo>
                      <a:pt x="192" y="1329"/>
                      <a:pt x="190" y="1316"/>
                      <a:pt x="190" y="1316"/>
                    </a:cubicBezTo>
                    <a:cubicBezTo>
                      <a:pt x="192" y="1314"/>
                      <a:pt x="193" y="1309"/>
                      <a:pt x="192" y="1303"/>
                    </a:cubicBezTo>
                    <a:cubicBezTo>
                      <a:pt x="187" y="1286"/>
                      <a:pt x="189" y="1284"/>
                      <a:pt x="193" y="1248"/>
                    </a:cubicBezTo>
                    <a:cubicBezTo>
                      <a:pt x="198" y="1215"/>
                      <a:pt x="202" y="1178"/>
                      <a:pt x="218" y="1149"/>
                    </a:cubicBezTo>
                    <a:cubicBezTo>
                      <a:pt x="223" y="1139"/>
                      <a:pt x="227" y="1127"/>
                      <a:pt x="228" y="1115"/>
                    </a:cubicBezTo>
                    <a:cubicBezTo>
                      <a:pt x="229" y="1106"/>
                      <a:pt x="229" y="1097"/>
                      <a:pt x="229" y="1088"/>
                    </a:cubicBezTo>
                    <a:cubicBezTo>
                      <a:pt x="229" y="1077"/>
                      <a:pt x="228" y="1066"/>
                      <a:pt x="226" y="1055"/>
                    </a:cubicBezTo>
                    <a:cubicBezTo>
                      <a:pt x="225" y="1047"/>
                      <a:pt x="224" y="1039"/>
                      <a:pt x="222" y="1031"/>
                    </a:cubicBezTo>
                    <a:cubicBezTo>
                      <a:pt x="222" y="1029"/>
                      <a:pt x="222" y="1028"/>
                      <a:pt x="223" y="1026"/>
                    </a:cubicBezTo>
                    <a:cubicBezTo>
                      <a:pt x="226" y="1022"/>
                      <a:pt x="228" y="1017"/>
                      <a:pt x="230" y="1012"/>
                    </a:cubicBezTo>
                    <a:cubicBezTo>
                      <a:pt x="233" y="1001"/>
                      <a:pt x="234" y="991"/>
                      <a:pt x="234" y="981"/>
                    </a:cubicBezTo>
                    <a:cubicBezTo>
                      <a:pt x="234" y="975"/>
                      <a:pt x="234" y="969"/>
                      <a:pt x="235" y="963"/>
                    </a:cubicBezTo>
                    <a:cubicBezTo>
                      <a:pt x="235" y="959"/>
                      <a:pt x="235" y="955"/>
                      <a:pt x="238" y="951"/>
                    </a:cubicBezTo>
                    <a:cubicBezTo>
                      <a:pt x="247" y="933"/>
                      <a:pt x="254" y="915"/>
                      <a:pt x="260" y="896"/>
                    </a:cubicBezTo>
                    <a:cubicBezTo>
                      <a:pt x="265" y="878"/>
                      <a:pt x="269" y="859"/>
                      <a:pt x="273" y="840"/>
                    </a:cubicBezTo>
                    <a:cubicBezTo>
                      <a:pt x="277" y="825"/>
                      <a:pt x="281" y="809"/>
                      <a:pt x="284" y="793"/>
                    </a:cubicBezTo>
                    <a:cubicBezTo>
                      <a:pt x="284" y="794"/>
                      <a:pt x="284" y="795"/>
                      <a:pt x="284" y="796"/>
                    </a:cubicBezTo>
                    <a:cubicBezTo>
                      <a:pt x="284" y="796"/>
                      <a:pt x="284" y="796"/>
                      <a:pt x="284" y="796"/>
                    </a:cubicBezTo>
                    <a:cubicBezTo>
                      <a:pt x="285" y="797"/>
                      <a:pt x="285" y="797"/>
                      <a:pt x="285" y="798"/>
                    </a:cubicBezTo>
                    <a:cubicBezTo>
                      <a:pt x="286" y="803"/>
                      <a:pt x="287" y="807"/>
                      <a:pt x="288" y="812"/>
                    </a:cubicBezTo>
                    <a:cubicBezTo>
                      <a:pt x="292" y="828"/>
                      <a:pt x="296" y="843"/>
                      <a:pt x="300" y="859"/>
                    </a:cubicBezTo>
                    <a:cubicBezTo>
                      <a:pt x="307" y="891"/>
                      <a:pt x="318" y="922"/>
                      <a:pt x="334" y="951"/>
                    </a:cubicBezTo>
                    <a:cubicBezTo>
                      <a:pt x="333" y="951"/>
                      <a:pt x="333" y="951"/>
                      <a:pt x="333" y="951"/>
                    </a:cubicBezTo>
                    <a:cubicBezTo>
                      <a:pt x="334" y="952"/>
                      <a:pt x="334" y="953"/>
                      <a:pt x="335" y="954"/>
                    </a:cubicBezTo>
                    <a:cubicBezTo>
                      <a:pt x="335" y="954"/>
                      <a:pt x="335" y="955"/>
                      <a:pt x="335" y="955"/>
                    </a:cubicBezTo>
                    <a:cubicBezTo>
                      <a:pt x="336" y="966"/>
                      <a:pt x="337" y="973"/>
                      <a:pt x="337" y="976"/>
                    </a:cubicBezTo>
                    <a:cubicBezTo>
                      <a:pt x="337" y="976"/>
                      <a:pt x="337" y="976"/>
                      <a:pt x="337" y="976"/>
                    </a:cubicBezTo>
                    <a:cubicBezTo>
                      <a:pt x="337" y="977"/>
                      <a:pt x="337" y="979"/>
                      <a:pt x="337" y="981"/>
                    </a:cubicBezTo>
                    <a:cubicBezTo>
                      <a:pt x="338" y="988"/>
                      <a:pt x="338" y="999"/>
                      <a:pt x="342" y="1012"/>
                    </a:cubicBezTo>
                    <a:cubicBezTo>
                      <a:pt x="343" y="1017"/>
                      <a:pt x="345" y="1022"/>
                      <a:pt x="348" y="1026"/>
                    </a:cubicBezTo>
                    <a:cubicBezTo>
                      <a:pt x="349" y="1027"/>
                      <a:pt x="352" y="1033"/>
                      <a:pt x="348" y="1059"/>
                    </a:cubicBezTo>
                    <a:cubicBezTo>
                      <a:pt x="346" y="1070"/>
                      <a:pt x="346" y="1081"/>
                      <a:pt x="346" y="1092"/>
                    </a:cubicBezTo>
                    <a:cubicBezTo>
                      <a:pt x="346" y="1101"/>
                      <a:pt x="346" y="1110"/>
                      <a:pt x="347" y="1118"/>
                    </a:cubicBezTo>
                    <a:cubicBezTo>
                      <a:pt x="349" y="1130"/>
                      <a:pt x="353" y="1142"/>
                      <a:pt x="359" y="1152"/>
                    </a:cubicBezTo>
                    <a:cubicBezTo>
                      <a:pt x="375" y="1179"/>
                      <a:pt x="378" y="1216"/>
                      <a:pt x="384" y="1248"/>
                    </a:cubicBezTo>
                    <a:cubicBezTo>
                      <a:pt x="389" y="1284"/>
                      <a:pt x="390" y="1285"/>
                      <a:pt x="386" y="1302"/>
                    </a:cubicBezTo>
                    <a:cubicBezTo>
                      <a:pt x="385" y="1308"/>
                      <a:pt x="387" y="1314"/>
                      <a:pt x="390" y="1316"/>
                    </a:cubicBezTo>
                    <a:cubicBezTo>
                      <a:pt x="390" y="1316"/>
                      <a:pt x="388" y="1325"/>
                      <a:pt x="387" y="1335"/>
                    </a:cubicBezTo>
                    <a:cubicBezTo>
                      <a:pt x="385" y="1352"/>
                      <a:pt x="387" y="1362"/>
                      <a:pt x="413" y="1377"/>
                    </a:cubicBezTo>
                    <a:cubicBezTo>
                      <a:pt x="435" y="1390"/>
                      <a:pt x="435" y="1415"/>
                      <a:pt x="462" y="1424"/>
                    </a:cubicBezTo>
                    <a:cubicBezTo>
                      <a:pt x="468" y="1426"/>
                      <a:pt x="467" y="1423"/>
                      <a:pt x="478" y="1433"/>
                    </a:cubicBezTo>
                    <a:cubicBezTo>
                      <a:pt x="489" y="1444"/>
                      <a:pt x="498" y="1444"/>
                      <a:pt x="507" y="1433"/>
                    </a:cubicBezTo>
                    <a:cubicBezTo>
                      <a:pt x="507" y="1433"/>
                      <a:pt x="512" y="1438"/>
                      <a:pt x="519" y="1431"/>
                    </a:cubicBezTo>
                    <a:cubicBezTo>
                      <a:pt x="519" y="1431"/>
                      <a:pt x="526" y="1433"/>
                      <a:pt x="528" y="1427"/>
                    </a:cubicBezTo>
                    <a:cubicBezTo>
                      <a:pt x="528" y="1427"/>
                      <a:pt x="535" y="1424"/>
                      <a:pt x="530" y="1418"/>
                    </a:cubicBezTo>
                    <a:cubicBezTo>
                      <a:pt x="530" y="1418"/>
                      <a:pt x="535" y="1416"/>
                      <a:pt x="525" y="1404"/>
                    </a:cubicBezTo>
                    <a:cubicBezTo>
                      <a:pt x="522" y="1401"/>
                      <a:pt x="517" y="1402"/>
                      <a:pt x="507" y="1389"/>
                    </a:cubicBezTo>
                    <a:cubicBezTo>
                      <a:pt x="493" y="1370"/>
                      <a:pt x="479" y="1351"/>
                      <a:pt x="465" y="1332"/>
                    </a:cubicBezTo>
                    <a:cubicBezTo>
                      <a:pt x="458" y="1323"/>
                      <a:pt x="452" y="1315"/>
                      <a:pt x="449" y="1305"/>
                    </a:cubicBezTo>
                    <a:cubicBezTo>
                      <a:pt x="446" y="1295"/>
                      <a:pt x="445" y="1293"/>
                      <a:pt x="445" y="1284"/>
                    </a:cubicBezTo>
                    <a:cubicBezTo>
                      <a:pt x="445" y="1259"/>
                      <a:pt x="446" y="1233"/>
                      <a:pt x="446" y="1208"/>
                    </a:cubicBezTo>
                    <a:cubicBezTo>
                      <a:pt x="446" y="1160"/>
                      <a:pt x="447" y="1112"/>
                      <a:pt x="442" y="1064"/>
                    </a:cubicBezTo>
                    <a:cubicBezTo>
                      <a:pt x="441" y="1054"/>
                      <a:pt x="433" y="1027"/>
                      <a:pt x="432" y="1024"/>
                    </a:cubicBezTo>
                    <a:cubicBezTo>
                      <a:pt x="430" y="1019"/>
                      <a:pt x="429" y="1014"/>
                      <a:pt x="429" y="1012"/>
                    </a:cubicBezTo>
                    <a:cubicBezTo>
                      <a:pt x="430" y="996"/>
                      <a:pt x="429" y="981"/>
                      <a:pt x="426" y="965"/>
                    </a:cubicBezTo>
                    <a:cubicBezTo>
                      <a:pt x="424" y="954"/>
                      <a:pt x="423" y="942"/>
                      <a:pt x="424" y="931"/>
                    </a:cubicBezTo>
                    <a:cubicBezTo>
                      <a:pt x="425" y="925"/>
                      <a:pt x="425" y="920"/>
                      <a:pt x="425" y="914"/>
                    </a:cubicBezTo>
                    <a:cubicBezTo>
                      <a:pt x="426" y="908"/>
                      <a:pt x="427" y="902"/>
                      <a:pt x="428" y="896"/>
                    </a:cubicBezTo>
                    <a:cubicBezTo>
                      <a:pt x="428" y="888"/>
                      <a:pt x="429" y="881"/>
                      <a:pt x="430" y="874"/>
                    </a:cubicBezTo>
                    <a:cubicBezTo>
                      <a:pt x="431" y="867"/>
                      <a:pt x="432" y="860"/>
                      <a:pt x="432" y="853"/>
                    </a:cubicBezTo>
                    <a:cubicBezTo>
                      <a:pt x="432" y="843"/>
                      <a:pt x="432" y="832"/>
                      <a:pt x="432" y="821"/>
                    </a:cubicBezTo>
                    <a:cubicBezTo>
                      <a:pt x="432" y="803"/>
                      <a:pt x="431" y="785"/>
                      <a:pt x="428" y="767"/>
                    </a:cubicBezTo>
                    <a:cubicBezTo>
                      <a:pt x="426" y="752"/>
                      <a:pt x="424" y="737"/>
                      <a:pt x="421" y="722"/>
                    </a:cubicBezTo>
                    <a:cubicBezTo>
                      <a:pt x="418" y="707"/>
                      <a:pt x="415" y="691"/>
                      <a:pt x="412" y="676"/>
                    </a:cubicBezTo>
                    <a:cubicBezTo>
                      <a:pt x="409" y="662"/>
                      <a:pt x="405" y="648"/>
                      <a:pt x="402" y="633"/>
                    </a:cubicBezTo>
                    <a:cubicBezTo>
                      <a:pt x="402" y="632"/>
                      <a:pt x="402" y="631"/>
                      <a:pt x="402" y="630"/>
                    </a:cubicBezTo>
                    <a:cubicBezTo>
                      <a:pt x="404" y="621"/>
                      <a:pt x="404" y="612"/>
                      <a:pt x="402" y="603"/>
                    </a:cubicBezTo>
                    <a:cubicBezTo>
                      <a:pt x="401" y="596"/>
                      <a:pt x="399" y="589"/>
                      <a:pt x="397" y="583"/>
                    </a:cubicBezTo>
                    <a:cubicBezTo>
                      <a:pt x="397" y="580"/>
                      <a:pt x="397" y="577"/>
                      <a:pt x="397" y="574"/>
                    </a:cubicBezTo>
                    <a:cubicBezTo>
                      <a:pt x="398" y="571"/>
                      <a:pt x="399" y="567"/>
                      <a:pt x="399" y="563"/>
                    </a:cubicBezTo>
                    <a:cubicBezTo>
                      <a:pt x="399" y="555"/>
                      <a:pt x="399" y="548"/>
                      <a:pt x="399" y="540"/>
                    </a:cubicBezTo>
                    <a:cubicBezTo>
                      <a:pt x="398" y="534"/>
                      <a:pt x="398" y="527"/>
                      <a:pt x="398" y="521"/>
                    </a:cubicBezTo>
                    <a:cubicBezTo>
                      <a:pt x="399" y="511"/>
                      <a:pt x="399" y="501"/>
                      <a:pt x="400" y="491"/>
                    </a:cubicBezTo>
                    <a:cubicBezTo>
                      <a:pt x="401" y="476"/>
                      <a:pt x="403" y="461"/>
                      <a:pt x="404" y="446"/>
                    </a:cubicBezTo>
                    <a:cubicBezTo>
                      <a:pt x="404" y="444"/>
                      <a:pt x="407" y="437"/>
                      <a:pt x="409" y="435"/>
                    </a:cubicBezTo>
                    <a:cubicBezTo>
                      <a:pt x="409" y="436"/>
                      <a:pt x="409" y="437"/>
                      <a:pt x="410" y="438"/>
                    </a:cubicBezTo>
                    <a:cubicBezTo>
                      <a:pt x="414" y="456"/>
                      <a:pt x="420" y="473"/>
                      <a:pt x="429" y="490"/>
                    </a:cubicBezTo>
                    <a:cubicBezTo>
                      <a:pt x="430" y="491"/>
                      <a:pt x="430" y="493"/>
                      <a:pt x="430" y="495"/>
                    </a:cubicBezTo>
                    <a:cubicBezTo>
                      <a:pt x="430" y="498"/>
                      <a:pt x="430" y="501"/>
                      <a:pt x="430" y="503"/>
                    </a:cubicBezTo>
                    <a:cubicBezTo>
                      <a:pt x="430" y="511"/>
                      <a:pt x="431" y="518"/>
                      <a:pt x="431" y="525"/>
                    </a:cubicBezTo>
                    <a:cubicBezTo>
                      <a:pt x="430" y="540"/>
                      <a:pt x="433" y="554"/>
                      <a:pt x="437" y="569"/>
                    </a:cubicBezTo>
                    <a:cubicBezTo>
                      <a:pt x="440" y="579"/>
                      <a:pt x="443" y="590"/>
                      <a:pt x="446" y="600"/>
                    </a:cubicBezTo>
                    <a:cubicBezTo>
                      <a:pt x="452" y="619"/>
                      <a:pt x="457" y="638"/>
                      <a:pt x="464" y="656"/>
                    </a:cubicBezTo>
                    <a:cubicBezTo>
                      <a:pt x="467" y="663"/>
                      <a:pt x="469" y="670"/>
                      <a:pt x="472" y="677"/>
                    </a:cubicBezTo>
                    <a:cubicBezTo>
                      <a:pt x="472" y="679"/>
                      <a:pt x="472" y="680"/>
                      <a:pt x="472" y="682"/>
                    </a:cubicBezTo>
                    <a:cubicBezTo>
                      <a:pt x="471" y="684"/>
                      <a:pt x="470" y="686"/>
                      <a:pt x="470" y="688"/>
                    </a:cubicBezTo>
                    <a:cubicBezTo>
                      <a:pt x="468" y="699"/>
                      <a:pt x="467" y="709"/>
                      <a:pt x="468" y="720"/>
                    </a:cubicBezTo>
                    <a:cubicBezTo>
                      <a:pt x="468" y="725"/>
                      <a:pt x="469" y="731"/>
                      <a:pt x="469" y="736"/>
                    </a:cubicBezTo>
                    <a:cubicBezTo>
                      <a:pt x="469" y="747"/>
                      <a:pt x="469" y="757"/>
                      <a:pt x="472" y="767"/>
                    </a:cubicBezTo>
                    <a:cubicBezTo>
                      <a:pt x="472" y="768"/>
                      <a:pt x="472" y="768"/>
                      <a:pt x="472" y="768"/>
                    </a:cubicBezTo>
                    <a:cubicBezTo>
                      <a:pt x="472" y="777"/>
                      <a:pt x="472" y="785"/>
                      <a:pt x="472" y="793"/>
                    </a:cubicBezTo>
                    <a:cubicBezTo>
                      <a:pt x="472" y="798"/>
                      <a:pt x="472" y="803"/>
                      <a:pt x="472" y="808"/>
                    </a:cubicBezTo>
                    <a:cubicBezTo>
                      <a:pt x="472" y="810"/>
                      <a:pt x="473" y="812"/>
                      <a:pt x="473" y="813"/>
                    </a:cubicBezTo>
                    <a:cubicBezTo>
                      <a:pt x="474" y="813"/>
                      <a:pt x="475" y="814"/>
                      <a:pt x="476" y="814"/>
                    </a:cubicBezTo>
                    <a:cubicBezTo>
                      <a:pt x="478" y="814"/>
                      <a:pt x="478" y="814"/>
                      <a:pt x="480" y="812"/>
                    </a:cubicBezTo>
                    <a:cubicBezTo>
                      <a:pt x="480" y="810"/>
                      <a:pt x="481" y="808"/>
                      <a:pt x="482" y="806"/>
                    </a:cubicBezTo>
                    <a:cubicBezTo>
                      <a:pt x="482" y="805"/>
                      <a:pt x="483" y="804"/>
                      <a:pt x="483" y="803"/>
                    </a:cubicBezTo>
                    <a:cubicBezTo>
                      <a:pt x="484" y="808"/>
                      <a:pt x="485" y="812"/>
                      <a:pt x="486" y="817"/>
                    </a:cubicBezTo>
                    <a:cubicBezTo>
                      <a:pt x="486" y="817"/>
                      <a:pt x="486" y="818"/>
                      <a:pt x="486" y="819"/>
                    </a:cubicBezTo>
                    <a:cubicBezTo>
                      <a:pt x="487" y="821"/>
                      <a:pt x="489" y="822"/>
                      <a:pt x="490" y="822"/>
                    </a:cubicBezTo>
                    <a:cubicBezTo>
                      <a:pt x="492" y="822"/>
                      <a:pt x="494" y="820"/>
                      <a:pt x="494" y="818"/>
                    </a:cubicBezTo>
                    <a:cubicBezTo>
                      <a:pt x="495" y="815"/>
                      <a:pt x="495" y="812"/>
                      <a:pt x="495" y="809"/>
                    </a:cubicBezTo>
                    <a:cubicBezTo>
                      <a:pt x="495" y="800"/>
                      <a:pt x="495" y="790"/>
                      <a:pt x="495" y="780"/>
                    </a:cubicBezTo>
                    <a:cubicBezTo>
                      <a:pt x="495" y="779"/>
                      <a:pt x="495" y="778"/>
                      <a:pt x="496" y="777"/>
                    </a:cubicBezTo>
                    <a:cubicBezTo>
                      <a:pt x="497" y="786"/>
                      <a:pt x="498" y="794"/>
                      <a:pt x="500" y="803"/>
                    </a:cubicBezTo>
                    <a:cubicBezTo>
                      <a:pt x="501" y="809"/>
                      <a:pt x="502" y="816"/>
                      <a:pt x="504" y="822"/>
                    </a:cubicBezTo>
                    <a:cubicBezTo>
                      <a:pt x="505" y="827"/>
                      <a:pt x="507" y="828"/>
                      <a:pt x="511" y="826"/>
                    </a:cubicBezTo>
                    <a:cubicBezTo>
                      <a:pt x="512" y="826"/>
                      <a:pt x="512" y="825"/>
                      <a:pt x="513" y="825"/>
                    </a:cubicBezTo>
                    <a:cubicBezTo>
                      <a:pt x="515" y="806"/>
                      <a:pt x="512" y="787"/>
                      <a:pt x="512" y="768"/>
                    </a:cubicBezTo>
                    <a:cubicBezTo>
                      <a:pt x="514" y="769"/>
                      <a:pt x="514" y="770"/>
                      <a:pt x="514" y="771"/>
                    </a:cubicBezTo>
                    <a:cubicBezTo>
                      <a:pt x="515" y="775"/>
                      <a:pt x="516" y="780"/>
                      <a:pt x="517" y="785"/>
                    </a:cubicBezTo>
                    <a:cubicBezTo>
                      <a:pt x="519" y="790"/>
                      <a:pt x="520" y="796"/>
                      <a:pt x="522" y="801"/>
                    </a:cubicBezTo>
                    <a:cubicBezTo>
                      <a:pt x="523" y="808"/>
                      <a:pt x="525" y="815"/>
                      <a:pt x="531" y="820"/>
                    </a:cubicBezTo>
                    <a:cubicBezTo>
                      <a:pt x="531" y="821"/>
                      <a:pt x="532" y="822"/>
                      <a:pt x="533" y="821"/>
                    </a:cubicBezTo>
                    <a:cubicBezTo>
                      <a:pt x="535" y="821"/>
                      <a:pt x="536" y="820"/>
                      <a:pt x="536" y="819"/>
                    </a:cubicBezTo>
                    <a:cubicBezTo>
                      <a:pt x="536" y="818"/>
                      <a:pt x="536" y="817"/>
                      <a:pt x="536" y="817"/>
                    </a:cubicBezTo>
                    <a:cubicBezTo>
                      <a:pt x="535" y="808"/>
                      <a:pt x="535" y="799"/>
                      <a:pt x="534" y="791"/>
                    </a:cubicBezTo>
                    <a:cubicBezTo>
                      <a:pt x="533" y="779"/>
                      <a:pt x="532" y="767"/>
                      <a:pt x="530" y="755"/>
                    </a:cubicBezTo>
                    <a:cubicBezTo>
                      <a:pt x="531" y="756"/>
                      <a:pt x="532" y="757"/>
                      <a:pt x="533" y="758"/>
                    </a:cubicBezTo>
                    <a:cubicBezTo>
                      <a:pt x="535" y="760"/>
                      <a:pt x="536" y="762"/>
                      <a:pt x="538" y="764"/>
                    </a:cubicBezTo>
                    <a:cubicBezTo>
                      <a:pt x="542" y="768"/>
                      <a:pt x="548" y="770"/>
                      <a:pt x="554" y="768"/>
                    </a:cubicBezTo>
                    <a:cubicBezTo>
                      <a:pt x="558" y="768"/>
                      <a:pt x="559" y="765"/>
                      <a:pt x="557" y="763"/>
                    </a:cubicBezTo>
                    <a:close/>
                  </a:path>
                </a:pathLst>
              </a:custGeom>
              <a:solidFill>
                <a:srgbClr val="ECCC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 name="Oval 9275">
                <a:extLst>
                  <a:ext uri="{FF2B5EF4-FFF2-40B4-BE49-F238E27FC236}">
                    <a16:creationId xmlns:a16="http://schemas.microsoft.com/office/drawing/2014/main" id="{ED8DD61F-8F7A-4814-AB49-AC4FCB856FF6}"/>
                  </a:ext>
                </a:extLst>
              </p:cNvPr>
              <p:cNvSpPr>
                <a:spLocks noChangeArrowheads="1"/>
              </p:cNvSpPr>
              <p:nvPr/>
            </p:nvSpPr>
            <p:spPr bwMode="auto">
              <a:xfrm>
                <a:off x="7446" y="1644"/>
                <a:ext cx="230" cy="230"/>
              </a:xfrm>
              <a:prstGeom prst="ellipse">
                <a:avLst/>
              </a:prstGeom>
              <a:solidFill>
                <a:srgbClr val="B7E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pic>
            <p:nvPicPr>
              <p:cNvPr id="176" name="Picture 9276">
                <a:extLst>
                  <a:ext uri="{FF2B5EF4-FFF2-40B4-BE49-F238E27FC236}">
                    <a16:creationId xmlns:a16="http://schemas.microsoft.com/office/drawing/2014/main" id="{483948B4-3B5B-4093-8071-041A272939E9}"/>
                  </a:ext>
                </a:extLst>
              </p:cNvPr>
              <p:cNvPicPr>
                <a:picLocks noChangeAspect="1" noChangeArrowheads="1"/>
              </p:cNvPicPr>
              <p:nvPr/>
            </p:nvPicPr>
            <p:blipFill>
              <a:blip r:embed="rId582">
                <a:extLst>
                  <a:ext uri="{28A0092B-C50C-407E-A947-70E740481C1C}">
                    <a14:useLocalDpi xmlns:a14="http://schemas.microsoft.com/office/drawing/2010/main" val="0"/>
                  </a:ext>
                </a:extLst>
              </a:blip>
              <a:srcRect/>
              <a:stretch>
                <a:fillRect/>
              </a:stretch>
            </p:blipFill>
            <p:spPr bwMode="auto">
              <a:xfrm>
                <a:off x="7497" y="1749"/>
                <a:ext cx="87" cy="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277">
                <a:extLst>
                  <a:ext uri="{FF2B5EF4-FFF2-40B4-BE49-F238E27FC236}">
                    <a16:creationId xmlns:a16="http://schemas.microsoft.com/office/drawing/2014/main" id="{5CB88067-C481-4925-894B-A6213A82921F}"/>
                  </a:ext>
                </a:extLst>
              </p:cNvPr>
              <p:cNvPicPr>
                <a:picLocks noChangeAspect="1" noChangeArrowheads="1"/>
              </p:cNvPicPr>
              <p:nvPr/>
            </p:nvPicPr>
            <p:blipFill>
              <a:blip r:embed="rId583">
                <a:extLst>
                  <a:ext uri="{28A0092B-C50C-407E-A947-70E740481C1C}">
                    <a14:useLocalDpi xmlns:a14="http://schemas.microsoft.com/office/drawing/2010/main" val="0"/>
                  </a:ext>
                </a:extLst>
              </a:blip>
              <a:srcRect/>
              <a:stretch>
                <a:fillRect/>
              </a:stretch>
            </p:blipFill>
            <p:spPr bwMode="auto">
              <a:xfrm>
                <a:off x="7497" y="1794"/>
                <a:ext cx="1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 name="Picture 9278">
                <a:extLst>
                  <a:ext uri="{FF2B5EF4-FFF2-40B4-BE49-F238E27FC236}">
                    <a16:creationId xmlns:a16="http://schemas.microsoft.com/office/drawing/2014/main" id="{B2B9F198-57DC-4BB0-98DE-EF1237C71206}"/>
                  </a:ext>
                </a:extLst>
              </p:cNvPr>
              <p:cNvPicPr>
                <a:picLocks noChangeAspect="1" noChangeArrowheads="1"/>
              </p:cNvPicPr>
              <p:nvPr/>
            </p:nvPicPr>
            <p:blipFill>
              <a:blip r:embed="rId584">
                <a:extLst>
                  <a:ext uri="{28A0092B-C50C-407E-A947-70E740481C1C}">
                    <a14:useLocalDpi xmlns:a14="http://schemas.microsoft.com/office/drawing/2010/main" val="0"/>
                  </a:ext>
                </a:extLst>
              </a:blip>
              <a:srcRect/>
              <a:stretch>
                <a:fillRect/>
              </a:stretch>
            </p:blipFill>
            <p:spPr bwMode="auto">
              <a:xfrm>
                <a:off x="7497" y="1812"/>
                <a:ext cx="87" cy="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9" name="Picture 9279">
                <a:extLst>
                  <a:ext uri="{FF2B5EF4-FFF2-40B4-BE49-F238E27FC236}">
                    <a16:creationId xmlns:a16="http://schemas.microsoft.com/office/drawing/2014/main" id="{755C0FC6-93F0-433C-A867-438E239563EF}"/>
                  </a:ext>
                </a:extLst>
              </p:cNvPr>
              <p:cNvPicPr>
                <a:picLocks noChangeAspect="1" noChangeArrowheads="1"/>
              </p:cNvPicPr>
              <p:nvPr/>
            </p:nvPicPr>
            <p:blipFill>
              <a:blip r:embed="rId585">
                <a:extLst>
                  <a:ext uri="{28A0092B-C50C-407E-A947-70E740481C1C}">
                    <a14:useLocalDpi xmlns:a14="http://schemas.microsoft.com/office/drawing/2010/main" val="0"/>
                  </a:ext>
                </a:extLst>
              </a:blip>
              <a:srcRect/>
              <a:stretch>
                <a:fillRect/>
              </a:stretch>
            </p:blipFill>
            <p:spPr bwMode="auto">
              <a:xfrm>
                <a:off x="7497" y="1751"/>
                <a:ext cx="87" cy="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0" name="Picture 9280">
                <a:extLst>
                  <a:ext uri="{FF2B5EF4-FFF2-40B4-BE49-F238E27FC236}">
                    <a16:creationId xmlns:a16="http://schemas.microsoft.com/office/drawing/2014/main" id="{7C3A84E6-164B-44BF-9564-F290ADF80684}"/>
                  </a:ext>
                </a:extLst>
              </p:cNvPr>
              <p:cNvPicPr>
                <a:picLocks noChangeAspect="1" noChangeArrowheads="1"/>
              </p:cNvPicPr>
              <p:nvPr/>
            </p:nvPicPr>
            <p:blipFill>
              <a:blip r:embed="rId586">
                <a:extLst>
                  <a:ext uri="{28A0092B-C50C-407E-A947-70E740481C1C}">
                    <a14:useLocalDpi xmlns:a14="http://schemas.microsoft.com/office/drawing/2010/main" val="0"/>
                  </a:ext>
                </a:extLst>
              </a:blip>
              <a:srcRect/>
              <a:stretch>
                <a:fillRect/>
              </a:stretch>
            </p:blipFill>
            <p:spPr bwMode="auto">
              <a:xfrm>
                <a:off x="7497" y="1752"/>
                <a:ext cx="87"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1" name="Picture 9281">
                <a:extLst>
                  <a:ext uri="{FF2B5EF4-FFF2-40B4-BE49-F238E27FC236}">
                    <a16:creationId xmlns:a16="http://schemas.microsoft.com/office/drawing/2014/main" id="{F81B00EF-624A-4741-9DE2-AB069E5F8581}"/>
                  </a:ext>
                </a:extLst>
              </p:cNvPr>
              <p:cNvPicPr>
                <a:picLocks noChangeAspect="1" noChangeArrowheads="1"/>
              </p:cNvPicPr>
              <p:nvPr/>
            </p:nvPicPr>
            <p:blipFill>
              <a:blip r:embed="rId587">
                <a:extLst>
                  <a:ext uri="{28A0092B-C50C-407E-A947-70E740481C1C}">
                    <a14:useLocalDpi xmlns:a14="http://schemas.microsoft.com/office/drawing/2010/main" val="0"/>
                  </a:ext>
                </a:extLst>
              </a:blip>
              <a:srcRect/>
              <a:stretch>
                <a:fillRect/>
              </a:stretch>
            </p:blipFill>
            <p:spPr bwMode="auto">
              <a:xfrm>
                <a:off x="7497" y="1751"/>
                <a:ext cx="85"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2" name="Picture 9282">
                <a:extLst>
                  <a:ext uri="{FF2B5EF4-FFF2-40B4-BE49-F238E27FC236}">
                    <a16:creationId xmlns:a16="http://schemas.microsoft.com/office/drawing/2014/main" id="{6C853239-F071-4569-9AB5-4FC28417D1D2}"/>
                  </a:ext>
                </a:extLst>
              </p:cNvPr>
              <p:cNvPicPr>
                <a:picLocks noChangeAspect="1" noChangeArrowheads="1"/>
              </p:cNvPicPr>
              <p:nvPr/>
            </p:nvPicPr>
            <p:blipFill>
              <a:blip r:embed="rId588">
                <a:extLst>
                  <a:ext uri="{28A0092B-C50C-407E-A947-70E740481C1C}">
                    <a14:useLocalDpi xmlns:a14="http://schemas.microsoft.com/office/drawing/2010/main" val="0"/>
                  </a:ext>
                </a:extLst>
              </a:blip>
              <a:srcRect/>
              <a:stretch>
                <a:fillRect/>
              </a:stretch>
            </p:blipFill>
            <p:spPr bwMode="auto">
              <a:xfrm>
                <a:off x="7497" y="1752"/>
                <a:ext cx="85" cy="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9283">
                <a:extLst>
                  <a:ext uri="{FF2B5EF4-FFF2-40B4-BE49-F238E27FC236}">
                    <a16:creationId xmlns:a16="http://schemas.microsoft.com/office/drawing/2014/main" id="{1FFFD1EC-5DBD-40E8-B02C-08CEB19CBBFF}"/>
                  </a:ext>
                </a:extLst>
              </p:cNvPr>
              <p:cNvPicPr>
                <a:picLocks noChangeAspect="1" noChangeArrowheads="1"/>
              </p:cNvPicPr>
              <p:nvPr/>
            </p:nvPicPr>
            <p:blipFill>
              <a:blip r:embed="rId589">
                <a:extLst>
                  <a:ext uri="{28A0092B-C50C-407E-A947-70E740481C1C}">
                    <a14:useLocalDpi xmlns:a14="http://schemas.microsoft.com/office/drawing/2010/main" val="0"/>
                  </a:ext>
                </a:extLst>
              </a:blip>
              <a:srcRect/>
              <a:stretch>
                <a:fillRect/>
              </a:stretch>
            </p:blipFill>
            <p:spPr bwMode="auto">
              <a:xfrm>
                <a:off x="7567" y="1816"/>
                <a:ext cx="13"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9284">
                <a:extLst>
                  <a:ext uri="{FF2B5EF4-FFF2-40B4-BE49-F238E27FC236}">
                    <a16:creationId xmlns:a16="http://schemas.microsoft.com/office/drawing/2014/main" id="{D36A7438-6102-45F0-8491-AD820D5D4D97}"/>
                  </a:ext>
                </a:extLst>
              </p:cNvPr>
              <p:cNvPicPr>
                <a:picLocks noChangeAspect="1" noChangeArrowheads="1"/>
              </p:cNvPicPr>
              <p:nvPr/>
            </p:nvPicPr>
            <p:blipFill>
              <a:blip r:embed="rId590">
                <a:extLst>
                  <a:ext uri="{28A0092B-C50C-407E-A947-70E740481C1C}">
                    <a14:useLocalDpi xmlns:a14="http://schemas.microsoft.com/office/drawing/2010/main" val="0"/>
                  </a:ext>
                </a:extLst>
              </a:blip>
              <a:srcRect/>
              <a:stretch>
                <a:fillRect/>
              </a:stretch>
            </p:blipFill>
            <p:spPr bwMode="auto">
              <a:xfrm>
                <a:off x="7561" y="1816"/>
                <a:ext cx="9"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9285">
                <a:extLst>
                  <a:ext uri="{FF2B5EF4-FFF2-40B4-BE49-F238E27FC236}">
                    <a16:creationId xmlns:a16="http://schemas.microsoft.com/office/drawing/2014/main" id="{D32A00F3-156E-405A-9E06-02FCB6868FA4}"/>
                  </a:ext>
                </a:extLst>
              </p:cNvPr>
              <p:cNvPicPr>
                <a:picLocks noChangeAspect="1" noChangeArrowheads="1"/>
              </p:cNvPicPr>
              <p:nvPr/>
            </p:nvPicPr>
            <p:blipFill>
              <a:blip r:embed="rId591">
                <a:extLst>
                  <a:ext uri="{28A0092B-C50C-407E-A947-70E740481C1C}">
                    <a14:useLocalDpi xmlns:a14="http://schemas.microsoft.com/office/drawing/2010/main" val="0"/>
                  </a:ext>
                </a:extLst>
              </a:blip>
              <a:srcRect/>
              <a:stretch>
                <a:fillRect/>
              </a:stretch>
            </p:blipFill>
            <p:spPr bwMode="auto">
              <a:xfrm>
                <a:off x="7499" y="1809"/>
                <a:ext cx="13"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286">
                <a:extLst>
                  <a:ext uri="{FF2B5EF4-FFF2-40B4-BE49-F238E27FC236}">
                    <a16:creationId xmlns:a16="http://schemas.microsoft.com/office/drawing/2014/main" id="{E068576E-4125-4A32-9E14-A512E45895AE}"/>
                  </a:ext>
                </a:extLst>
              </p:cNvPr>
              <p:cNvPicPr>
                <a:picLocks noChangeAspect="1" noChangeArrowheads="1"/>
              </p:cNvPicPr>
              <p:nvPr/>
            </p:nvPicPr>
            <p:blipFill>
              <a:blip r:embed="rId592">
                <a:extLst>
                  <a:ext uri="{28A0092B-C50C-407E-A947-70E740481C1C}">
                    <a14:useLocalDpi xmlns:a14="http://schemas.microsoft.com/office/drawing/2010/main" val="0"/>
                  </a:ext>
                </a:extLst>
              </a:blip>
              <a:srcRect/>
              <a:stretch>
                <a:fillRect/>
              </a:stretch>
            </p:blipFill>
            <p:spPr bwMode="auto">
              <a:xfrm>
                <a:off x="7500" y="1813"/>
                <a:ext cx="8"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287">
                <a:extLst>
                  <a:ext uri="{FF2B5EF4-FFF2-40B4-BE49-F238E27FC236}">
                    <a16:creationId xmlns:a16="http://schemas.microsoft.com/office/drawing/2014/main" id="{386D52FF-727E-47E6-ADF4-5A64D95995A7}"/>
                  </a:ext>
                </a:extLst>
              </p:cNvPr>
              <p:cNvPicPr>
                <a:picLocks noChangeAspect="1" noChangeArrowheads="1"/>
              </p:cNvPicPr>
              <p:nvPr/>
            </p:nvPicPr>
            <p:blipFill>
              <a:blip r:embed="rId593">
                <a:extLst>
                  <a:ext uri="{28A0092B-C50C-407E-A947-70E740481C1C}">
                    <a14:useLocalDpi xmlns:a14="http://schemas.microsoft.com/office/drawing/2010/main" val="0"/>
                  </a:ext>
                </a:extLst>
              </a:blip>
              <a:srcRect/>
              <a:stretch>
                <a:fillRect/>
              </a:stretch>
            </p:blipFill>
            <p:spPr bwMode="auto">
              <a:xfrm>
                <a:off x="7500" y="1812"/>
                <a:ext cx="8"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288">
                <a:extLst>
                  <a:ext uri="{FF2B5EF4-FFF2-40B4-BE49-F238E27FC236}">
                    <a16:creationId xmlns:a16="http://schemas.microsoft.com/office/drawing/2014/main" id="{2D5182C6-0B4D-4B3B-A7DC-ED3C04CD7BBF}"/>
                  </a:ext>
                </a:extLst>
              </p:cNvPr>
              <p:cNvPicPr>
                <a:picLocks noChangeAspect="1" noChangeArrowheads="1"/>
              </p:cNvPicPr>
              <p:nvPr/>
            </p:nvPicPr>
            <p:blipFill>
              <a:blip r:embed="rId594">
                <a:extLst>
                  <a:ext uri="{28A0092B-C50C-407E-A947-70E740481C1C}">
                    <a14:useLocalDpi xmlns:a14="http://schemas.microsoft.com/office/drawing/2010/main" val="0"/>
                  </a:ext>
                </a:extLst>
              </a:blip>
              <a:srcRect/>
              <a:stretch>
                <a:fillRect/>
              </a:stretch>
            </p:blipFill>
            <p:spPr bwMode="auto">
              <a:xfrm>
                <a:off x="7505" y="1813"/>
                <a:ext cx="11"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289">
                <a:extLst>
                  <a:ext uri="{FF2B5EF4-FFF2-40B4-BE49-F238E27FC236}">
                    <a16:creationId xmlns:a16="http://schemas.microsoft.com/office/drawing/2014/main" id="{EE42D78E-F291-4208-96E4-A3C818C8A744}"/>
                  </a:ext>
                </a:extLst>
              </p:cNvPr>
              <p:cNvPicPr>
                <a:picLocks noChangeAspect="1" noChangeArrowheads="1"/>
              </p:cNvPicPr>
              <p:nvPr/>
            </p:nvPicPr>
            <p:blipFill>
              <a:blip r:embed="rId595">
                <a:extLst>
                  <a:ext uri="{28A0092B-C50C-407E-A947-70E740481C1C}">
                    <a14:useLocalDpi xmlns:a14="http://schemas.microsoft.com/office/drawing/2010/main" val="0"/>
                  </a:ext>
                </a:extLst>
              </a:blip>
              <a:srcRect/>
              <a:stretch>
                <a:fillRect/>
              </a:stretch>
            </p:blipFill>
            <p:spPr bwMode="auto">
              <a:xfrm>
                <a:off x="7506" y="1813"/>
                <a:ext cx="7"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0" name="Picture 9290">
                <a:extLst>
                  <a:ext uri="{FF2B5EF4-FFF2-40B4-BE49-F238E27FC236}">
                    <a16:creationId xmlns:a16="http://schemas.microsoft.com/office/drawing/2014/main" id="{64D7A3EC-0F68-464C-9E29-81A12657B4FA}"/>
                  </a:ext>
                </a:extLst>
              </p:cNvPr>
              <p:cNvPicPr>
                <a:picLocks noChangeAspect="1" noChangeArrowheads="1"/>
              </p:cNvPicPr>
              <p:nvPr/>
            </p:nvPicPr>
            <p:blipFill>
              <a:blip r:embed="rId596">
                <a:extLst>
                  <a:ext uri="{28A0092B-C50C-407E-A947-70E740481C1C}">
                    <a14:useLocalDpi xmlns:a14="http://schemas.microsoft.com/office/drawing/2010/main" val="0"/>
                  </a:ext>
                </a:extLst>
              </a:blip>
              <a:srcRect/>
              <a:stretch>
                <a:fillRect/>
              </a:stretch>
            </p:blipFill>
            <p:spPr bwMode="auto">
              <a:xfrm>
                <a:off x="7509" y="1804"/>
                <a:ext cx="11"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1" name="Picture 9291">
                <a:extLst>
                  <a:ext uri="{FF2B5EF4-FFF2-40B4-BE49-F238E27FC236}">
                    <a16:creationId xmlns:a16="http://schemas.microsoft.com/office/drawing/2014/main" id="{02C519C5-79B0-467D-B359-630EE32E1011}"/>
                  </a:ext>
                </a:extLst>
              </p:cNvPr>
              <p:cNvPicPr>
                <a:picLocks noChangeAspect="1" noChangeArrowheads="1"/>
              </p:cNvPicPr>
              <p:nvPr/>
            </p:nvPicPr>
            <p:blipFill>
              <a:blip r:embed="rId597">
                <a:extLst>
                  <a:ext uri="{28A0092B-C50C-407E-A947-70E740481C1C}">
                    <a14:useLocalDpi xmlns:a14="http://schemas.microsoft.com/office/drawing/2010/main" val="0"/>
                  </a:ext>
                </a:extLst>
              </a:blip>
              <a:srcRect/>
              <a:stretch>
                <a:fillRect/>
              </a:stretch>
            </p:blipFill>
            <p:spPr bwMode="auto">
              <a:xfrm>
                <a:off x="7511" y="1806"/>
                <a:ext cx="6"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2" name="Picture 9292">
                <a:extLst>
                  <a:ext uri="{FF2B5EF4-FFF2-40B4-BE49-F238E27FC236}">
                    <a16:creationId xmlns:a16="http://schemas.microsoft.com/office/drawing/2014/main" id="{5E8E4B59-6DAF-4D47-87D5-B64D4DBCB85D}"/>
                  </a:ext>
                </a:extLst>
              </p:cNvPr>
              <p:cNvPicPr>
                <a:picLocks noChangeAspect="1" noChangeArrowheads="1"/>
              </p:cNvPicPr>
              <p:nvPr/>
            </p:nvPicPr>
            <p:blipFill>
              <a:blip r:embed="rId598">
                <a:extLst>
                  <a:ext uri="{28A0092B-C50C-407E-A947-70E740481C1C}">
                    <a14:useLocalDpi xmlns:a14="http://schemas.microsoft.com/office/drawing/2010/main" val="0"/>
                  </a:ext>
                </a:extLst>
              </a:blip>
              <a:srcRect/>
              <a:stretch>
                <a:fillRect/>
              </a:stretch>
            </p:blipFill>
            <p:spPr bwMode="auto">
              <a:xfrm>
                <a:off x="7511" y="1806"/>
                <a:ext cx="6"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3" name="Picture 9293">
                <a:extLst>
                  <a:ext uri="{FF2B5EF4-FFF2-40B4-BE49-F238E27FC236}">
                    <a16:creationId xmlns:a16="http://schemas.microsoft.com/office/drawing/2014/main" id="{F5F71661-2B8C-4F9B-B117-4D4964B43F76}"/>
                  </a:ext>
                </a:extLst>
              </p:cNvPr>
              <p:cNvPicPr>
                <a:picLocks noChangeAspect="1" noChangeArrowheads="1"/>
              </p:cNvPicPr>
              <p:nvPr/>
            </p:nvPicPr>
            <p:blipFill>
              <a:blip r:embed="rId599">
                <a:extLst>
                  <a:ext uri="{28A0092B-C50C-407E-A947-70E740481C1C}">
                    <a14:useLocalDpi xmlns:a14="http://schemas.microsoft.com/office/drawing/2010/main" val="0"/>
                  </a:ext>
                </a:extLst>
              </a:blip>
              <a:srcRect/>
              <a:stretch>
                <a:fillRect/>
              </a:stretch>
            </p:blipFill>
            <p:spPr bwMode="auto">
              <a:xfrm>
                <a:off x="7562" y="1811"/>
                <a:ext cx="11"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 name="Picture 9294">
                <a:extLst>
                  <a:ext uri="{FF2B5EF4-FFF2-40B4-BE49-F238E27FC236}">
                    <a16:creationId xmlns:a16="http://schemas.microsoft.com/office/drawing/2014/main" id="{B95BEC45-8E6D-477A-A979-98D787A7D5AB}"/>
                  </a:ext>
                </a:extLst>
              </p:cNvPr>
              <p:cNvPicPr>
                <a:picLocks noChangeAspect="1" noChangeArrowheads="1"/>
              </p:cNvPicPr>
              <p:nvPr/>
            </p:nvPicPr>
            <p:blipFill>
              <a:blip r:embed="rId600">
                <a:extLst>
                  <a:ext uri="{28A0092B-C50C-407E-A947-70E740481C1C}">
                    <a14:useLocalDpi xmlns:a14="http://schemas.microsoft.com/office/drawing/2010/main" val="0"/>
                  </a:ext>
                </a:extLst>
              </a:blip>
              <a:srcRect/>
              <a:stretch>
                <a:fillRect/>
              </a:stretch>
            </p:blipFill>
            <p:spPr bwMode="auto">
              <a:xfrm>
                <a:off x="7514" y="1812"/>
                <a:ext cx="9"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9295">
                <a:extLst>
                  <a:ext uri="{FF2B5EF4-FFF2-40B4-BE49-F238E27FC236}">
                    <a16:creationId xmlns:a16="http://schemas.microsoft.com/office/drawing/2014/main" id="{9794A6D0-7CA1-4C19-A233-454A197819C6}"/>
                  </a:ext>
                </a:extLst>
              </p:cNvPr>
              <p:cNvPicPr>
                <a:picLocks noChangeAspect="1" noChangeArrowheads="1"/>
              </p:cNvPicPr>
              <p:nvPr/>
            </p:nvPicPr>
            <p:blipFill>
              <a:blip r:embed="rId601">
                <a:extLst>
                  <a:ext uri="{28A0092B-C50C-407E-A947-70E740481C1C}">
                    <a14:useLocalDpi xmlns:a14="http://schemas.microsoft.com/office/drawing/2010/main" val="0"/>
                  </a:ext>
                </a:extLst>
              </a:blip>
              <a:srcRect/>
              <a:stretch>
                <a:fillRect/>
              </a:stretch>
            </p:blipFill>
            <p:spPr bwMode="auto">
              <a:xfrm>
                <a:off x="7514" y="1813"/>
                <a:ext cx="7"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9296">
                <a:extLst>
                  <a:ext uri="{FF2B5EF4-FFF2-40B4-BE49-F238E27FC236}">
                    <a16:creationId xmlns:a16="http://schemas.microsoft.com/office/drawing/2014/main" id="{B7BE06D8-970C-4ACD-AD6C-D779DBB634D7}"/>
                  </a:ext>
                </a:extLst>
              </p:cNvPr>
              <p:cNvPicPr>
                <a:picLocks noChangeAspect="1" noChangeArrowheads="1"/>
              </p:cNvPicPr>
              <p:nvPr/>
            </p:nvPicPr>
            <p:blipFill>
              <a:blip r:embed="rId602">
                <a:extLst>
                  <a:ext uri="{28A0092B-C50C-407E-A947-70E740481C1C}">
                    <a14:useLocalDpi xmlns:a14="http://schemas.microsoft.com/office/drawing/2010/main" val="0"/>
                  </a:ext>
                </a:extLst>
              </a:blip>
              <a:srcRect/>
              <a:stretch>
                <a:fillRect/>
              </a:stretch>
            </p:blipFill>
            <p:spPr bwMode="auto">
              <a:xfrm>
                <a:off x="7497" y="1760"/>
                <a:ext cx="29"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9297">
                <a:extLst>
                  <a:ext uri="{FF2B5EF4-FFF2-40B4-BE49-F238E27FC236}">
                    <a16:creationId xmlns:a16="http://schemas.microsoft.com/office/drawing/2014/main" id="{996A4802-BDE4-4117-BE6B-5C225315A67B}"/>
                  </a:ext>
                </a:extLst>
              </p:cNvPr>
              <p:cNvPicPr>
                <a:picLocks noChangeAspect="1" noChangeArrowheads="1"/>
              </p:cNvPicPr>
              <p:nvPr/>
            </p:nvPicPr>
            <p:blipFill>
              <a:blip r:embed="rId603">
                <a:extLst>
                  <a:ext uri="{28A0092B-C50C-407E-A947-70E740481C1C}">
                    <a14:useLocalDpi xmlns:a14="http://schemas.microsoft.com/office/drawing/2010/main" val="0"/>
                  </a:ext>
                </a:extLst>
              </a:blip>
              <a:srcRect/>
              <a:stretch>
                <a:fillRect/>
              </a:stretch>
            </p:blipFill>
            <p:spPr bwMode="auto">
              <a:xfrm>
                <a:off x="7507" y="1806"/>
                <a:ext cx="9"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8" name="Picture 9298">
                <a:extLst>
                  <a:ext uri="{FF2B5EF4-FFF2-40B4-BE49-F238E27FC236}">
                    <a16:creationId xmlns:a16="http://schemas.microsoft.com/office/drawing/2014/main" id="{54AFD7F9-9FF3-4E9B-B06B-E6862E892050}"/>
                  </a:ext>
                </a:extLst>
              </p:cNvPr>
              <p:cNvPicPr>
                <a:picLocks noChangeAspect="1" noChangeArrowheads="1"/>
              </p:cNvPicPr>
              <p:nvPr/>
            </p:nvPicPr>
            <p:blipFill>
              <a:blip r:embed="rId604">
                <a:extLst>
                  <a:ext uri="{28A0092B-C50C-407E-A947-70E740481C1C}">
                    <a14:useLocalDpi xmlns:a14="http://schemas.microsoft.com/office/drawing/2010/main" val="0"/>
                  </a:ext>
                </a:extLst>
              </a:blip>
              <a:srcRect/>
              <a:stretch>
                <a:fillRect/>
              </a:stretch>
            </p:blipFill>
            <p:spPr bwMode="auto">
              <a:xfrm>
                <a:off x="7508" y="1809"/>
                <a:ext cx="6"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 name="Picture 9299">
                <a:extLst>
                  <a:ext uri="{FF2B5EF4-FFF2-40B4-BE49-F238E27FC236}">
                    <a16:creationId xmlns:a16="http://schemas.microsoft.com/office/drawing/2014/main" id="{A4647A5A-E988-4524-95F0-1E34C9E24760}"/>
                  </a:ext>
                </a:extLst>
              </p:cNvPr>
              <p:cNvPicPr>
                <a:picLocks noChangeAspect="1" noChangeArrowheads="1"/>
              </p:cNvPicPr>
              <p:nvPr/>
            </p:nvPicPr>
            <p:blipFill>
              <a:blip r:embed="rId605">
                <a:extLst>
                  <a:ext uri="{28A0092B-C50C-407E-A947-70E740481C1C}">
                    <a14:useLocalDpi xmlns:a14="http://schemas.microsoft.com/office/drawing/2010/main" val="0"/>
                  </a:ext>
                </a:extLst>
              </a:blip>
              <a:srcRect/>
              <a:stretch>
                <a:fillRect/>
              </a:stretch>
            </p:blipFill>
            <p:spPr bwMode="auto">
              <a:xfrm>
                <a:off x="7508" y="1807"/>
                <a:ext cx="6"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9300">
                <a:extLst>
                  <a:ext uri="{FF2B5EF4-FFF2-40B4-BE49-F238E27FC236}">
                    <a16:creationId xmlns:a16="http://schemas.microsoft.com/office/drawing/2014/main" id="{073A89F3-D855-44E5-9B22-30F44D6F814E}"/>
                  </a:ext>
                </a:extLst>
              </p:cNvPr>
              <p:cNvPicPr>
                <a:picLocks noChangeAspect="1" noChangeArrowheads="1"/>
              </p:cNvPicPr>
              <p:nvPr/>
            </p:nvPicPr>
            <p:blipFill>
              <a:blip r:embed="rId606">
                <a:extLst>
                  <a:ext uri="{28A0092B-C50C-407E-A947-70E740481C1C}">
                    <a14:useLocalDpi xmlns:a14="http://schemas.microsoft.com/office/drawing/2010/main" val="0"/>
                  </a:ext>
                </a:extLst>
              </a:blip>
              <a:srcRect/>
              <a:stretch>
                <a:fillRect/>
              </a:stretch>
            </p:blipFill>
            <p:spPr bwMode="auto">
              <a:xfrm>
                <a:off x="7505" y="1819"/>
                <a:ext cx="72"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9301">
                <a:extLst>
                  <a:ext uri="{FF2B5EF4-FFF2-40B4-BE49-F238E27FC236}">
                    <a16:creationId xmlns:a16="http://schemas.microsoft.com/office/drawing/2014/main" id="{20F9DA5A-33EA-456F-8631-EBAB57FC046B}"/>
                  </a:ext>
                </a:extLst>
              </p:cNvPr>
              <p:cNvPicPr>
                <a:picLocks noChangeAspect="1" noChangeArrowheads="1"/>
              </p:cNvPicPr>
              <p:nvPr/>
            </p:nvPicPr>
            <p:blipFill>
              <a:blip r:embed="rId607">
                <a:extLst>
                  <a:ext uri="{28A0092B-C50C-407E-A947-70E740481C1C}">
                    <a14:useLocalDpi xmlns:a14="http://schemas.microsoft.com/office/drawing/2010/main" val="0"/>
                  </a:ext>
                </a:extLst>
              </a:blip>
              <a:srcRect/>
              <a:stretch>
                <a:fillRect/>
              </a:stretch>
            </p:blipFill>
            <p:spPr bwMode="auto">
              <a:xfrm>
                <a:off x="7499" y="1819"/>
                <a:ext cx="78"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9302">
                <a:extLst>
                  <a:ext uri="{FF2B5EF4-FFF2-40B4-BE49-F238E27FC236}">
                    <a16:creationId xmlns:a16="http://schemas.microsoft.com/office/drawing/2014/main" id="{C27052FC-586A-49F6-9649-2B1FE6E91518}"/>
                  </a:ext>
                </a:extLst>
              </p:cNvPr>
              <p:cNvPicPr>
                <a:picLocks noChangeAspect="1" noChangeArrowheads="1"/>
              </p:cNvPicPr>
              <p:nvPr/>
            </p:nvPicPr>
            <p:blipFill>
              <a:blip r:embed="rId608">
                <a:extLst>
                  <a:ext uri="{28A0092B-C50C-407E-A947-70E740481C1C}">
                    <a14:useLocalDpi xmlns:a14="http://schemas.microsoft.com/office/drawing/2010/main" val="0"/>
                  </a:ext>
                </a:extLst>
              </a:blip>
              <a:srcRect/>
              <a:stretch>
                <a:fillRect/>
              </a:stretch>
            </p:blipFill>
            <p:spPr bwMode="auto">
              <a:xfrm>
                <a:off x="7497" y="1811"/>
                <a:ext cx="87" cy="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9303">
                <a:extLst>
                  <a:ext uri="{FF2B5EF4-FFF2-40B4-BE49-F238E27FC236}">
                    <a16:creationId xmlns:a16="http://schemas.microsoft.com/office/drawing/2014/main" id="{6A356C6F-4B20-4ACA-93B1-D1B3B927E3E6}"/>
                  </a:ext>
                </a:extLst>
              </p:cNvPr>
              <p:cNvPicPr>
                <a:picLocks noChangeAspect="1" noChangeArrowheads="1"/>
              </p:cNvPicPr>
              <p:nvPr/>
            </p:nvPicPr>
            <p:blipFill>
              <a:blip r:embed="rId609">
                <a:extLst>
                  <a:ext uri="{28A0092B-C50C-407E-A947-70E740481C1C}">
                    <a14:useLocalDpi xmlns:a14="http://schemas.microsoft.com/office/drawing/2010/main" val="0"/>
                  </a:ext>
                </a:extLst>
              </a:blip>
              <a:srcRect/>
              <a:stretch>
                <a:fillRect/>
              </a:stretch>
            </p:blipFill>
            <p:spPr bwMode="auto">
              <a:xfrm>
                <a:off x="7497" y="1811"/>
                <a:ext cx="87" cy="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304">
                <a:extLst>
                  <a:ext uri="{FF2B5EF4-FFF2-40B4-BE49-F238E27FC236}">
                    <a16:creationId xmlns:a16="http://schemas.microsoft.com/office/drawing/2014/main" id="{AC3F2642-B27E-429A-B267-9F9F18C21EB8}"/>
                  </a:ext>
                </a:extLst>
              </p:cNvPr>
              <p:cNvPicPr>
                <a:picLocks noChangeAspect="1" noChangeArrowheads="1"/>
              </p:cNvPicPr>
              <p:nvPr/>
            </p:nvPicPr>
            <p:blipFill>
              <a:blip r:embed="rId610">
                <a:extLst>
                  <a:ext uri="{28A0092B-C50C-407E-A947-70E740481C1C}">
                    <a14:useLocalDpi xmlns:a14="http://schemas.microsoft.com/office/drawing/2010/main" val="0"/>
                  </a:ext>
                </a:extLst>
              </a:blip>
              <a:srcRect/>
              <a:stretch>
                <a:fillRect/>
              </a:stretch>
            </p:blipFill>
            <p:spPr bwMode="auto">
              <a:xfrm>
                <a:off x="7497" y="1818"/>
                <a:ext cx="36"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9305">
                <a:extLst>
                  <a:ext uri="{FF2B5EF4-FFF2-40B4-BE49-F238E27FC236}">
                    <a16:creationId xmlns:a16="http://schemas.microsoft.com/office/drawing/2014/main" id="{AB69A365-A2D0-4988-86EC-7C5C4F35A551}"/>
                  </a:ext>
                </a:extLst>
              </p:cNvPr>
              <p:cNvPicPr>
                <a:picLocks noChangeAspect="1" noChangeArrowheads="1"/>
              </p:cNvPicPr>
              <p:nvPr/>
            </p:nvPicPr>
            <p:blipFill>
              <a:blip r:embed="rId611">
                <a:extLst>
                  <a:ext uri="{28A0092B-C50C-407E-A947-70E740481C1C}">
                    <a14:useLocalDpi xmlns:a14="http://schemas.microsoft.com/office/drawing/2010/main" val="0"/>
                  </a:ext>
                </a:extLst>
              </a:blip>
              <a:srcRect/>
              <a:stretch>
                <a:fillRect/>
              </a:stretch>
            </p:blipFill>
            <p:spPr bwMode="auto">
              <a:xfrm>
                <a:off x="7530" y="1823"/>
                <a:ext cx="43"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9306">
                <a:extLst>
                  <a:ext uri="{FF2B5EF4-FFF2-40B4-BE49-F238E27FC236}">
                    <a16:creationId xmlns:a16="http://schemas.microsoft.com/office/drawing/2014/main" id="{D2AF55C1-1B6E-4AB2-B9FD-973141134A20}"/>
                  </a:ext>
                </a:extLst>
              </p:cNvPr>
              <p:cNvPicPr>
                <a:picLocks noChangeAspect="1" noChangeArrowheads="1"/>
              </p:cNvPicPr>
              <p:nvPr/>
            </p:nvPicPr>
            <p:blipFill>
              <a:blip r:embed="rId612">
                <a:extLst>
                  <a:ext uri="{28A0092B-C50C-407E-A947-70E740481C1C}">
                    <a14:useLocalDpi xmlns:a14="http://schemas.microsoft.com/office/drawing/2010/main" val="0"/>
                  </a:ext>
                </a:extLst>
              </a:blip>
              <a:srcRect/>
              <a:stretch>
                <a:fillRect/>
              </a:stretch>
            </p:blipFill>
            <p:spPr bwMode="auto">
              <a:xfrm>
                <a:off x="7497" y="1813"/>
                <a:ext cx="87"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7" name="Picture 9307">
                <a:extLst>
                  <a:ext uri="{FF2B5EF4-FFF2-40B4-BE49-F238E27FC236}">
                    <a16:creationId xmlns:a16="http://schemas.microsoft.com/office/drawing/2014/main" id="{A941A842-F17A-493A-8640-FE3B66E575E7}"/>
                  </a:ext>
                </a:extLst>
              </p:cNvPr>
              <p:cNvPicPr>
                <a:picLocks noChangeAspect="1" noChangeArrowheads="1"/>
              </p:cNvPicPr>
              <p:nvPr/>
            </p:nvPicPr>
            <p:blipFill>
              <a:blip r:embed="rId613">
                <a:extLst>
                  <a:ext uri="{28A0092B-C50C-407E-A947-70E740481C1C}">
                    <a14:useLocalDpi xmlns:a14="http://schemas.microsoft.com/office/drawing/2010/main" val="0"/>
                  </a:ext>
                </a:extLst>
              </a:blip>
              <a:srcRect/>
              <a:stretch>
                <a:fillRect/>
              </a:stretch>
            </p:blipFill>
            <p:spPr bwMode="auto">
              <a:xfrm>
                <a:off x="7497" y="1821"/>
                <a:ext cx="80"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 name="Picture 9308">
                <a:extLst>
                  <a:ext uri="{FF2B5EF4-FFF2-40B4-BE49-F238E27FC236}">
                    <a16:creationId xmlns:a16="http://schemas.microsoft.com/office/drawing/2014/main" id="{1E54A14C-D0F3-40B8-9830-41292D33FB88}"/>
                  </a:ext>
                </a:extLst>
              </p:cNvPr>
              <p:cNvPicPr>
                <a:picLocks noChangeAspect="1" noChangeArrowheads="1"/>
              </p:cNvPicPr>
              <p:nvPr/>
            </p:nvPicPr>
            <p:blipFill>
              <a:blip r:embed="rId614">
                <a:extLst>
                  <a:ext uri="{28A0092B-C50C-407E-A947-70E740481C1C}">
                    <a14:useLocalDpi xmlns:a14="http://schemas.microsoft.com/office/drawing/2010/main" val="0"/>
                  </a:ext>
                </a:extLst>
              </a:blip>
              <a:srcRect/>
              <a:stretch>
                <a:fillRect/>
              </a:stretch>
            </p:blipFill>
            <p:spPr bwMode="auto">
              <a:xfrm>
                <a:off x="7497" y="1821"/>
                <a:ext cx="38"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 name="Picture 9309">
                <a:extLst>
                  <a:ext uri="{FF2B5EF4-FFF2-40B4-BE49-F238E27FC236}">
                    <a16:creationId xmlns:a16="http://schemas.microsoft.com/office/drawing/2014/main" id="{7FDA63C1-52A9-43F0-ABE8-6996ECC77464}"/>
                  </a:ext>
                </a:extLst>
              </p:cNvPr>
              <p:cNvPicPr>
                <a:picLocks noChangeAspect="1" noChangeArrowheads="1"/>
              </p:cNvPicPr>
              <p:nvPr/>
            </p:nvPicPr>
            <p:blipFill>
              <a:blip r:embed="rId615">
                <a:extLst>
                  <a:ext uri="{28A0092B-C50C-407E-A947-70E740481C1C}">
                    <a14:useLocalDpi xmlns:a14="http://schemas.microsoft.com/office/drawing/2010/main" val="0"/>
                  </a:ext>
                </a:extLst>
              </a:blip>
              <a:srcRect/>
              <a:stretch>
                <a:fillRect/>
              </a:stretch>
            </p:blipFill>
            <p:spPr bwMode="auto">
              <a:xfrm>
                <a:off x="7497" y="1816"/>
                <a:ext cx="36"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9310">
                <a:extLst>
                  <a:ext uri="{FF2B5EF4-FFF2-40B4-BE49-F238E27FC236}">
                    <a16:creationId xmlns:a16="http://schemas.microsoft.com/office/drawing/2014/main" id="{9BAA60DC-FAA4-4175-9C5A-AC3FD9A49DE5}"/>
                  </a:ext>
                </a:extLst>
              </p:cNvPr>
              <p:cNvPicPr>
                <a:picLocks noChangeAspect="1" noChangeArrowheads="1"/>
              </p:cNvPicPr>
              <p:nvPr/>
            </p:nvPicPr>
            <p:blipFill>
              <a:blip r:embed="rId616">
                <a:extLst>
                  <a:ext uri="{28A0092B-C50C-407E-A947-70E740481C1C}">
                    <a14:useLocalDpi xmlns:a14="http://schemas.microsoft.com/office/drawing/2010/main" val="0"/>
                  </a:ext>
                </a:extLst>
              </a:blip>
              <a:srcRect/>
              <a:stretch>
                <a:fillRect/>
              </a:stretch>
            </p:blipFill>
            <p:spPr bwMode="auto">
              <a:xfrm>
                <a:off x="7544" y="1776"/>
                <a:ext cx="31" cy="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9311">
                <a:extLst>
                  <a:ext uri="{FF2B5EF4-FFF2-40B4-BE49-F238E27FC236}">
                    <a16:creationId xmlns:a16="http://schemas.microsoft.com/office/drawing/2014/main" id="{A1D2C52D-FC29-456E-9194-096BE31ADF73}"/>
                  </a:ext>
                </a:extLst>
              </p:cNvPr>
              <p:cNvPicPr>
                <a:picLocks noChangeAspect="1" noChangeArrowheads="1"/>
              </p:cNvPicPr>
              <p:nvPr/>
            </p:nvPicPr>
            <p:blipFill>
              <a:blip r:embed="rId617">
                <a:extLst>
                  <a:ext uri="{28A0092B-C50C-407E-A947-70E740481C1C}">
                    <a14:useLocalDpi xmlns:a14="http://schemas.microsoft.com/office/drawing/2010/main" val="0"/>
                  </a:ext>
                </a:extLst>
              </a:blip>
              <a:srcRect/>
              <a:stretch>
                <a:fillRect/>
              </a:stretch>
            </p:blipFill>
            <p:spPr bwMode="auto">
              <a:xfrm>
                <a:off x="7497" y="1732"/>
                <a:ext cx="128"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2" name="Picture 9312">
                <a:extLst>
                  <a:ext uri="{FF2B5EF4-FFF2-40B4-BE49-F238E27FC236}">
                    <a16:creationId xmlns:a16="http://schemas.microsoft.com/office/drawing/2014/main" id="{D553B2F6-1CE1-4014-AD68-24905672982A}"/>
                  </a:ext>
                </a:extLst>
              </p:cNvPr>
              <p:cNvPicPr>
                <a:picLocks noChangeAspect="1" noChangeArrowheads="1"/>
              </p:cNvPicPr>
              <p:nvPr/>
            </p:nvPicPr>
            <p:blipFill>
              <a:blip r:embed="rId618">
                <a:extLst>
                  <a:ext uri="{28A0092B-C50C-407E-A947-70E740481C1C}">
                    <a14:useLocalDpi xmlns:a14="http://schemas.microsoft.com/office/drawing/2010/main" val="0"/>
                  </a:ext>
                </a:extLst>
              </a:blip>
              <a:srcRect/>
              <a:stretch>
                <a:fillRect/>
              </a:stretch>
            </p:blipFill>
            <p:spPr bwMode="auto">
              <a:xfrm>
                <a:off x="7515" y="1802"/>
                <a:ext cx="11"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9313">
                <a:extLst>
                  <a:ext uri="{FF2B5EF4-FFF2-40B4-BE49-F238E27FC236}">
                    <a16:creationId xmlns:a16="http://schemas.microsoft.com/office/drawing/2014/main" id="{143AD02B-039E-48EA-A41D-9B31F359AF7B}"/>
                  </a:ext>
                </a:extLst>
              </p:cNvPr>
              <p:cNvPicPr>
                <a:picLocks noChangeAspect="1" noChangeArrowheads="1"/>
              </p:cNvPicPr>
              <p:nvPr/>
            </p:nvPicPr>
            <p:blipFill>
              <a:blip r:embed="rId619">
                <a:extLst>
                  <a:ext uri="{28A0092B-C50C-407E-A947-70E740481C1C}">
                    <a14:useLocalDpi xmlns:a14="http://schemas.microsoft.com/office/drawing/2010/main" val="0"/>
                  </a:ext>
                </a:extLst>
              </a:blip>
              <a:srcRect/>
              <a:stretch>
                <a:fillRect/>
              </a:stretch>
            </p:blipFill>
            <p:spPr bwMode="auto">
              <a:xfrm>
                <a:off x="7562" y="1799"/>
                <a:ext cx="11"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 name="Picture 9314">
                <a:extLst>
                  <a:ext uri="{FF2B5EF4-FFF2-40B4-BE49-F238E27FC236}">
                    <a16:creationId xmlns:a16="http://schemas.microsoft.com/office/drawing/2014/main" id="{0D184452-FBDA-405A-BC19-BAC0087BB8BE}"/>
                  </a:ext>
                </a:extLst>
              </p:cNvPr>
              <p:cNvPicPr>
                <a:picLocks noChangeAspect="1" noChangeArrowheads="1"/>
              </p:cNvPicPr>
              <p:nvPr/>
            </p:nvPicPr>
            <p:blipFill>
              <a:blip r:embed="rId620">
                <a:extLst>
                  <a:ext uri="{28A0092B-C50C-407E-A947-70E740481C1C}">
                    <a14:useLocalDpi xmlns:a14="http://schemas.microsoft.com/office/drawing/2010/main" val="0"/>
                  </a:ext>
                </a:extLst>
              </a:blip>
              <a:srcRect/>
              <a:stretch>
                <a:fillRect/>
              </a:stretch>
            </p:blipFill>
            <p:spPr bwMode="auto">
              <a:xfrm>
                <a:off x="7541" y="1813"/>
                <a:ext cx="9"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 name="Picture 9315">
                <a:extLst>
                  <a:ext uri="{FF2B5EF4-FFF2-40B4-BE49-F238E27FC236}">
                    <a16:creationId xmlns:a16="http://schemas.microsoft.com/office/drawing/2014/main" id="{8FEF12FA-916A-48D6-B524-03DA94D22080}"/>
                  </a:ext>
                </a:extLst>
              </p:cNvPr>
              <p:cNvPicPr>
                <a:picLocks noChangeAspect="1" noChangeArrowheads="1"/>
              </p:cNvPicPr>
              <p:nvPr/>
            </p:nvPicPr>
            <p:blipFill>
              <a:blip r:embed="rId621">
                <a:extLst>
                  <a:ext uri="{28A0092B-C50C-407E-A947-70E740481C1C}">
                    <a14:useLocalDpi xmlns:a14="http://schemas.microsoft.com/office/drawing/2010/main" val="0"/>
                  </a:ext>
                </a:extLst>
              </a:blip>
              <a:srcRect/>
              <a:stretch>
                <a:fillRect/>
              </a:stretch>
            </p:blipFill>
            <p:spPr bwMode="auto">
              <a:xfrm>
                <a:off x="7547" y="1806"/>
                <a:ext cx="9"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 name="Picture 9316">
                <a:extLst>
                  <a:ext uri="{FF2B5EF4-FFF2-40B4-BE49-F238E27FC236}">
                    <a16:creationId xmlns:a16="http://schemas.microsoft.com/office/drawing/2014/main" id="{87E67241-CE84-4087-BA60-4F3E98339762}"/>
                  </a:ext>
                </a:extLst>
              </p:cNvPr>
              <p:cNvPicPr>
                <a:picLocks noChangeAspect="1" noChangeArrowheads="1"/>
              </p:cNvPicPr>
              <p:nvPr/>
            </p:nvPicPr>
            <p:blipFill>
              <a:blip r:embed="rId622">
                <a:extLst>
                  <a:ext uri="{28A0092B-C50C-407E-A947-70E740481C1C}">
                    <a14:useLocalDpi xmlns:a14="http://schemas.microsoft.com/office/drawing/2010/main" val="0"/>
                  </a:ext>
                </a:extLst>
              </a:blip>
              <a:srcRect/>
              <a:stretch>
                <a:fillRect/>
              </a:stretch>
            </p:blipFill>
            <p:spPr bwMode="auto">
              <a:xfrm>
                <a:off x="7551" y="1800"/>
                <a:ext cx="11"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9317">
                <a:extLst>
                  <a:ext uri="{FF2B5EF4-FFF2-40B4-BE49-F238E27FC236}">
                    <a16:creationId xmlns:a16="http://schemas.microsoft.com/office/drawing/2014/main" id="{B13F5E81-14A7-4299-B819-3019D94A9A7D}"/>
                  </a:ext>
                </a:extLst>
              </p:cNvPr>
              <p:cNvPicPr>
                <a:picLocks noChangeAspect="1" noChangeArrowheads="1"/>
              </p:cNvPicPr>
              <p:nvPr/>
            </p:nvPicPr>
            <p:blipFill>
              <a:blip r:embed="rId623">
                <a:extLst>
                  <a:ext uri="{28A0092B-C50C-407E-A947-70E740481C1C}">
                    <a14:useLocalDpi xmlns:a14="http://schemas.microsoft.com/office/drawing/2010/main" val="0"/>
                  </a:ext>
                </a:extLst>
              </a:blip>
              <a:srcRect/>
              <a:stretch>
                <a:fillRect/>
              </a:stretch>
            </p:blipFill>
            <p:spPr bwMode="auto">
              <a:xfrm>
                <a:off x="7562" y="1805"/>
                <a:ext cx="11"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9318">
                <a:extLst>
                  <a:ext uri="{FF2B5EF4-FFF2-40B4-BE49-F238E27FC236}">
                    <a16:creationId xmlns:a16="http://schemas.microsoft.com/office/drawing/2014/main" id="{677479AE-C53E-44C3-B968-A1A03561DBB8}"/>
                  </a:ext>
                </a:extLst>
              </p:cNvPr>
              <p:cNvPicPr>
                <a:picLocks noChangeAspect="1" noChangeArrowheads="1"/>
              </p:cNvPicPr>
              <p:nvPr/>
            </p:nvPicPr>
            <p:blipFill>
              <a:blip r:embed="rId624">
                <a:extLst>
                  <a:ext uri="{28A0092B-C50C-407E-A947-70E740481C1C}">
                    <a14:useLocalDpi xmlns:a14="http://schemas.microsoft.com/office/drawing/2010/main" val="0"/>
                  </a:ext>
                </a:extLst>
              </a:blip>
              <a:srcRect/>
              <a:stretch>
                <a:fillRect/>
              </a:stretch>
            </p:blipFill>
            <p:spPr bwMode="auto">
              <a:xfrm>
                <a:off x="7569" y="1803"/>
                <a:ext cx="9"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9" name="Picture 9319">
                <a:extLst>
                  <a:ext uri="{FF2B5EF4-FFF2-40B4-BE49-F238E27FC236}">
                    <a16:creationId xmlns:a16="http://schemas.microsoft.com/office/drawing/2014/main" id="{EEA89C19-32C5-474D-88B4-0A63FE3DC4F8}"/>
                  </a:ext>
                </a:extLst>
              </p:cNvPr>
              <p:cNvPicPr>
                <a:picLocks noChangeAspect="1" noChangeArrowheads="1"/>
              </p:cNvPicPr>
              <p:nvPr/>
            </p:nvPicPr>
            <p:blipFill>
              <a:blip r:embed="rId625">
                <a:extLst>
                  <a:ext uri="{28A0092B-C50C-407E-A947-70E740481C1C}">
                    <a14:useLocalDpi xmlns:a14="http://schemas.microsoft.com/office/drawing/2010/main" val="0"/>
                  </a:ext>
                </a:extLst>
              </a:blip>
              <a:srcRect/>
              <a:stretch>
                <a:fillRect/>
              </a:stretch>
            </p:blipFill>
            <p:spPr bwMode="auto">
              <a:xfrm>
                <a:off x="7497" y="1751"/>
                <a:ext cx="44"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0" name="Freeform 9320">
                <a:extLst>
                  <a:ext uri="{FF2B5EF4-FFF2-40B4-BE49-F238E27FC236}">
                    <a16:creationId xmlns:a16="http://schemas.microsoft.com/office/drawing/2014/main" id="{E9D33270-2E13-4A35-9B15-DD4BECEBC2A4}"/>
                  </a:ext>
                </a:extLst>
              </p:cNvPr>
              <p:cNvSpPr>
                <a:spLocks/>
              </p:cNvSpPr>
              <p:nvPr/>
            </p:nvSpPr>
            <p:spPr bwMode="auto">
              <a:xfrm>
                <a:off x="7500" y="1754"/>
                <a:ext cx="38" cy="7"/>
              </a:xfrm>
              <a:custGeom>
                <a:avLst/>
                <a:gdLst>
                  <a:gd name="T0" fmla="*/ 49 w 51"/>
                  <a:gd name="T1" fmla="*/ 7 h 9"/>
                  <a:gd name="T2" fmla="*/ 0 w 51"/>
                  <a:gd name="T3" fmla="*/ 0 h 9"/>
                  <a:gd name="T4" fmla="*/ 0 w 51"/>
                  <a:gd name="T5" fmla="*/ 2 h 9"/>
                  <a:gd name="T6" fmla="*/ 50 w 51"/>
                  <a:gd name="T7" fmla="*/ 9 h 9"/>
                  <a:gd name="T8" fmla="*/ 49 w 51"/>
                  <a:gd name="T9" fmla="*/ 7 h 9"/>
                </a:gdLst>
                <a:ahLst/>
                <a:cxnLst>
                  <a:cxn ang="0">
                    <a:pos x="T0" y="T1"/>
                  </a:cxn>
                  <a:cxn ang="0">
                    <a:pos x="T2" y="T3"/>
                  </a:cxn>
                  <a:cxn ang="0">
                    <a:pos x="T4" y="T5"/>
                  </a:cxn>
                  <a:cxn ang="0">
                    <a:pos x="T6" y="T7"/>
                  </a:cxn>
                  <a:cxn ang="0">
                    <a:pos x="T8" y="T9"/>
                  </a:cxn>
                </a:cxnLst>
                <a:rect l="0" t="0" r="r" b="b"/>
                <a:pathLst>
                  <a:path w="51" h="9">
                    <a:moveTo>
                      <a:pt x="49" y="7"/>
                    </a:moveTo>
                    <a:cubicBezTo>
                      <a:pt x="33" y="5"/>
                      <a:pt x="17" y="2"/>
                      <a:pt x="0" y="0"/>
                    </a:cubicBezTo>
                    <a:cubicBezTo>
                      <a:pt x="0" y="1"/>
                      <a:pt x="0" y="1"/>
                      <a:pt x="0" y="2"/>
                    </a:cubicBezTo>
                    <a:cubicBezTo>
                      <a:pt x="17" y="5"/>
                      <a:pt x="34" y="7"/>
                      <a:pt x="50" y="9"/>
                    </a:cubicBezTo>
                    <a:cubicBezTo>
                      <a:pt x="51" y="7"/>
                      <a:pt x="51" y="7"/>
                      <a:pt x="49" y="7"/>
                    </a:cubicBezTo>
                  </a:path>
                </a:pathLst>
              </a:custGeom>
              <a:solidFill>
                <a:srgbClr val="F8DD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pic>
            <p:nvPicPr>
              <p:cNvPr id="221" name="Picture 9321">
                <a:extLst>
                  <a:ext uri="{FF2B5EF4-FFF2-40B4-BE49-F238E27FC236}">
                    <a16:creationId xmlns:a16="http://schemas.microsoft.com/office/drawing/2014/main" id="{09D76AD7-78F1-4CA3-B1DB-B33D0A4CC359}"/>
                  </a:ext>
                </a:extLst>
              </p:cNvPr>
              <p:cNvPicPr>
                <a:picLocks noChangeAspect="1" noChangeArrowheads="1"/>
              </p:cNvPicPr>
              <p:nvPr/>
            </p:nvPicPr>
            <p:blipFill>
              <a:blip r:embed="rId626">
                <a:extLst>
                  <a:ext uri="{28A0092B-C50C-407E-A947-70E740481C1C}">
                    <a14:useLocalDpi xmlns:a14="http://schemas.microsoft.com/office/drawing/2010/main" val="0"/>
                  </a:ext>
                </a:extLst>
              </a:blip>
              <a:srcRect/>
              <a:stretch>
                <a:fillRect/>
              </a:stretch>
            </p:blipFill>
            <p:spPr bwMode="auto">
              <a:xfrm>
                <a:off x="7508" y="1749"/>
                <a:ext cx="28"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 name="Picture 9322">
                <a:extLst>
                  <a:ext uri="{FF2B5EF4-FFF2-40B4-BE49-F238E27FC236}">
                    <a16:creationId xmlns:a16="http://schemas.microsoft.com/office/drawing/2014/main" id="{0EA4EFD6-0789-47A6-9F93-130C530204EC}"/>
                  </a:ext>
                </a:extLst>
              </p:cNvPr>
              <p:cNvPicPr>
                <a:picLocks noChangeAspect="1" noChangeArrowheads="1"/>
              </p:cNvPicPr>
              <p:nvPr/>
            </p:nvPicPr>
            <p:blipFill>
              <a:blip r:embed="rId627">
                <a:extLst>
                  <a:ext uri="{28A0092B-C50C-407E-A947-70E740481C1C}">
                    <a14:useLocalDpi xmlns:a14="http://schemas.microsoft.com/office/drawing/2010/main" val="0"/>
                  </a:ext>
                </a:extLst>
              </a:blip>
              <a:srcRect/>
              <a:stretch>
                <a:fillRect/>
              </a:stretch>
            </p:blipFill>
            <p:spPr bwMode="auto">
              <a:xfrm>
                <a:off x="7503" y="1747"/>
                <a:ext cx="23"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 name="Picture 9323">
                <a:extLst>
                  <a:ext uri="{FF2B5EF4-FFF2-40B4-BE49-F238E27FC236}">
                    <a16:creationId xmlns:a16="http://schemas.microsoft.com/office/drawing/2014/main" id="{AEAECA21-06C9-43FB-A97C-0668F7698C7F}"/>
                  </a:ext>
                </a:extLst>
              </p:cNvPr>
              <p:cNvPicPr>
                <a:picLocks noChangeAspect="1" noChangeArrowheads="1"/>
              </p:cNvPicPr>
              <p:nvPr/>
            </p:nvPicPr>
            <p:blipFill>
              <a:blip r:embed="rId628">
                <a:extLst>
                  <a:ext uri="{28A0092B-C50C-407E-A947-70E740481C1C}">
                    <a14:useLocalDpi xmlns:a14="http://schemas.microsoft.com/office/drawing/2010/main" val="0"/>
                  </a:ext>
                </a:extLst>
              </a:blip>
              <a:srcRect/>
              <a:stretch>
                <a:fillRect/>
              </a:stretch>
            </p:blipFill>
            <p:spPr bwMode="auto">
              <a:xfrm>
                <a:off x="7508" y="1746"/>
                <a:ext cx="27"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 name="Picture 9324">
                <a:extLst>
                  <a:ext uri="{FF2B5EF4-FFF2-40B4-BE49-F238E27FC236}">
                    <a16:creationId xmlns:a16="http://schemas.microsoft.com/office/drawing/2014/main" id="{C6883376-F07E-479C-8BF3-51EC43D96AE5}"/>
                  </a:ext>
                </a:extLst>
              </p:cNvPr>
              <p:cNvPicPr>
                <a:picLocks noChangeAspect="1" noChangeArrowheads="1"/>
              </p:cNvPicPr>
              <p:nvPr/>
            </p:nvPicPr>
            <p:blipFill>
              <a:blip r:embed="rId629">
                <a:extLst>
                  <a:ext uri="{28A0092B-C50C-407E-A947-70E740481C1C}">
                    <a14:useLocalDpi xmlns:a14="http://schemas.microsoft.com/office/drawing/2010/main" val="0"/>
                  </a:ext>
                </a:extLst>
              </a:blip>
              <a:srcRect/>
              <a:stretch>
                <a:fillRect/>
              </a:stretch>
            </p:blipFill>
            <p:spPr bwMode="auto">
              <a:xfrm>
                <a:off x="7509" y="1749"/>
                <a:ext cx="23"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 name="Picture 9325">
                <a:extLst>
                  <a:ext uri="{FF2B5EF4-FFF2-40B4-BE49-F238E27FC236}">
                    <a16:creationId xmlns:a16="http://schemas.microsoft.com/office/drawing/2014/main" id="{C39C7953-5FD9-4E8C-B8C1-44DBFB5FE8D8}"/>
                  </a:ext>
                </a:extLst>
              </p:cNvPr>
              <p:cNvPicPr>
                <a:picLocks noChangeAspect="1" noChangeArrowheads="1"/>
              </p:cNvPicPr>
              <p:nvPr/>
            </p:nvPicPr>
            <p:blipFill>
              <a:blip r:embed="rId630">
                <a:extLst>
                  <a:ext uri="{28A0092B-C50C-407E-A947-70E740481C1C}">
                    <a14:useLocalDpi xmlns:a14="http://schemas.microsoft.com/office/drawing/2010/main" val="0"/>
                  </a:ext>
                </a:extLst>
              </a:blip>
              <a:srcRect/>
              <a:stretch>
                <a:fillRect/>
              </a:stretch>
            </p:blipFill>
            <p:spPr bwMode="auto">
              <a:xfrm>
                <a:off x="7526" y="1695"/>
                <a:ext cx="27"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 name="Picture 9326">
                <a:extLst>
                  <a:ext uri="{FF2B5EF4-FFF2-40B4-BE49-F238E27FC236}">
                    <a16:creationId xmlns:a16="http://schemas.microsoft.com/office/drawing/2014/main" id="{7011455E-E519-44B1-8DA8-E98A69CDB8E7}"/>
                  </a:ext>
                </a:extLst>
              </p:cNvPr>
              <p:cNvPicPr>
                <a:picLocks noChangeAspect="1" noChangeArrowheads="1"/>
              </p:cNvPicPr>
              <p:nvPr/>
            </p:nvPicPr>
            <p:blipFill>
              <a:blip r:embed="rId631">
                <a:extLst>
                  <a:ext uri="{28A0092B-C50C-407E-A947-70E740481C1C}">
                    <a14:useLocalDpi xmlns:a14="http://schemas.microsoft.com/office/drawing/2010/main" val="0"/>
                  </a:ext>
                </a:extLst>
              </a:blip>
              <a:srcRect/>
              <a:stretch>
                <a:fillRect/>
              </a:stretch>
            </p:blipFill>
            <p:spPr bwMode="auto">
              <a:xfrm>
                <a:off x="7538" y="1694"/>
                <a:ext cx="11" cy="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 name="Picture 9327">
                <a:extLst>
                  <a:ext uri="{FF2B5EF4-FFF2-40B4-BE49-F238E27FC236}">
                    <a16:creationId xmlns:a16="http://schemas.microsoft.com/office/drawing/2014/main" id="{7A4AC6C4-8AD1-4E7C-A7DF-EA3DA05B8E15}"/>
                  </a:ext>
                </a:extLst>
              </p:cNvPr>
              <p:cNvPicPr>
                <a:picLocks noChangeAspect="1" noChangeArrowheads="1"/>
              </p:cNvPicPr>
              <p:nvPr/>
            </p:nvPicPr>
            <p:blipFill>
              <a:blip r:embed="rId632">
                <a:extLst>
                  <a:ext uri="{28A0092B-C50C-407E-A947-70E740481C1C}">
                    <a14:useLocalDpi xmlns:a14="http://schemas.microsoft.com/office/drawing/2010/main" val="0"/>
                  </a:ext>
                </a:extLst>
              </a:blip>
              <a:srcRect/>
              <a:stretch>
                <a:fillRect/>
              </a:stretch>
            </p:blipFill>
            <p:spPr bwMode="auto">
              <a:xfrm>
                <a:off x="7528" y="1805"/>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 name="Picture 9328">
                <a:extLst>
                  <a:ext uri="{FF2B5EF4-FFF2-40B4-BE49-F238E27FC236}">
                    <a16:creationId xmlns:a16="http://schemas.microsoft.com/office/drawing/2014/main" id="{95059FCB-733C-4F08-8FAC-98C2EEA02BCB}"/>
                  </a:ext>
                </a:extLst>
              </p:cNvPr>
              <p:cNvPicPr>
                <a:picLocks noChangeAspect="1" noChangeArrowheads="1"/>
              </p:cNvPicPr>
              <p:nvPr/>
            </p:nvPicPr>
            <p:blipFill>
              <a:blip r:embed="rId633">
                <a:extLst>
                  <a:ext uri="{28A0092B-C50C-407E-A947-70E740481C1C}">
                    <a14:useLocalDpi xmlns:a14="http://schemas.microsoft.com/office/drawing/2010/main" val="0"/>
                  </a:ext>
                </a:extLst>
              </a:blip>
              <a:srcRect/>
              <a:stretch>
                <a:fillRect/>
              </a:stretch>
            </p:blipFill>
            <p:spPr bwMode="auto">
              <a:xfrm>
                <a:off x="7528" y="1696"/>
                <a:ext cx="2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 name="Picture 9329">
                <a:extLst>
                  <a:ext uri="{FF2B5EF4-FFF2-40B4-BE49-F238E27FC236}">
                    <a16:creationId xmlns:a16="http://schemas.microsoft.com/office/drawing/2014/main" id="{C94BB89D-DCD6-4D69-86AD-4A1A5698EF0C}"/>
                  </a:ext>
                </a:extLst>
              </p:cNvPr>
              <p:cNvPicPr>
                <a:picLocks noChangeAspect="1" noChangeArrowheads="1"/>
              </p:cNvPicPr>
              <p:nvPr/>
            </p:nvPicPr>
            <p:blipFill>
              <a:blip r:embed="rId634">
                <a:extLst>
                  <a:ext uri="{28A0092B-C50C-407E-A947-70E740481C1C}">
                    <a14:useLocalDpi xmlns:a14="http://schemas.microsoft.com/office/drawing/2010/main" val="0"/>
                  </a:ext>
                </a:extLst>
              </a:blip>
              <a:srcRect/>
              <a:stretch>
                <a:fillRect/>
              </a:stretch>
            </p:blipFill>
            <p:spPr bwMode="auto">
              <a:xfrm>
                <a:off x="7516" y="1683"/>
                <a:ext cx="2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9330">
                <a:extLst>
                  <a:ext uri="{FF2B5EF4-FFF2-40B4-BE49-F238E27FC236}">
                    <a16:creationId xmlns:a16="http://schemas.microsoft.com/office/drawing/2014/main" id="{7AE5FB73-53AE-4BDF-B7A3-B7BD4D6DE321}"/>
                  </a:ext>
                </a:extLst>
              </p:cNvPr>
              <p:cNvPicPr>
                <a:picLocks noChangeAspect="1" noChangeArrowheads="1"/>
              </p:cNvPicPr>
              <p:nvPr/>
            </p:nvPicPr>
            <p:blipFill>
              <a:blip r:embed="rId635">
                <a:extLst>
                  <a:ext uri="{28A0092B-C50C-407E-A947-70E740481C1C}">
                    <a14:useLocalDpi xmlns:a14="http://schemas.microsoft.com/office/drawing/2010/main" val="0"/>
                  </a:ext>
                </a:extLst>
              </a:blip>
              <a:srcRect/>
              <a:stretch>
                <a:fillRect/>
              </a:stretch>
            </p:blipFill>
            <p:spPr bwMode="auto">
              <a:xfrm>
                <a:off x="7517" y="1702"/>
                <a:ext cx="13" cy="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 name="Picture 9331">
                <a:extLst>
                  <a:ext uri="{FF2B5EF4-FFF2-40B4-BE49-F238E27FC236}">
                    <a16:creationId xmlns:a16="http://schemas.microsoft.com/office/drawing/2014/main" id="{7DFD4E50-99C7-46EC-9235-DBC4124001A4}"/>
                  </a:ext>
                </a:extLst>
              </p:cNvPr>
              <p:cNvPicPr>
                <a:picLocks noChangeAspect="1" noChangeArrowheads="1"/>
              </p:cNvPicPr>
              <p:nvPr/>
            </p:nvPicPr>
            <p:blipFill>
              <a:blip r:embed="rId636">
                <a:extLst>
                  <a:ext uri="{28A0092B-C50C-407E-A947-70E740481C1C}">
                    <a14:useLocalDpi xmlns:a14="http://schemas.microsoft.com/office/drawing/2010/main" val="0"/>
                  </a:ext>
                </a:extLst>
              </a:blip>
              <a:srcRect/>
              <a:stretch>
                <a:fillRect/>
              </a:stretch>
            </p:blipFill>
            <p:spPr bwMode="auto">
              <a:xfrm>
                <a:off x="7577" y="1672"/>
                <a:ext cx="23" cy="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 name="Picture 9332">
                <a:extLst>
                  <a:ext uri="{FF2B5EF4-FFF2-40B4-BE49-F238E27FC236}">
                    <a16:creationId xmlns:a16="http://schemas.microsoft.com/office/drawing/2014/main" id="{C6C85B2C-2303-467F-A099-589589E45D77}"/>
                  </a:ext>
                </a:extLst>
              </p:cNvPr>
              <p:cNvPicPr>
                <a:picLocks noChangeAspect="1" noChangeArrowheads="1"/>
              </p:cNvPicPr>
              <p:nvPr/>
            </p:nvPicPr>
            <p:blipFill>
              <a:blip r:embed="rId637">
                <a:extLst>
                  <a:ext uri="{28A0092B-C50C-407E-A947-70E740481C1C}">
                    <a14:useLocalDpi xmlns:a14="http://schemas.microsoft.com/office/drawing/2010/main" val="0"/>
                  </a:ext>
                </a:extLst>
              </a:blip>
              <a:srcRect/>
              <a:stretch>
                <a:fillRect/>
              </a:stretch>
            </p:blipFill>
            <p:spPr bwMode="auto">
              <a:xfrm>
                <a:off x="7583" y="1674"/>
                <a:ext cx="12"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3" name="Picture 9333">
                <a:extLst>
                  <a:ext uri="{FF2B5EF4-FFF2-40B4-BE49-F238E27FC236}">
                    <a16:creationId xmlns:a16="http://schemas.microsoft.com/office/drawing/2014/main" id="{2479A773-0B01-44EC-9045-10D7710A898F}"/>
                  </a:ext>
                </a:extLst>
              </p:cNvPr>
              <p:cNvPicPr>
                <a:picLocks noChangeAspect="1" noChangeArrowheads="1"/>
              </p:cNvPicPr>
              <p:nvPr/>
            </p:nvPicPr>
            <p:blipFill>
              <a:blip r:embed="rId638">
                <a:extLst>
                  <a:ext uri="{28A0092B-C50C-407E-A947-70E740481C1C}">
                    <a14:useLocalDpi xmlns:a14="http://schemas.microsoft.com/office/drawing/2010/main" val="0"/>
                  </a:ext>
                </a:extLst>
              </a:blip>
              <a:srcRect/>
              <a:stretch>
                <a:fillRect/>
              </a:stretch>
            </p:blipFill>
            <p:spPr bwMode="auto">
              <a:xfrm>
                <a:off x="7580" y="1693"/>
                <a:ext cx="15" cy="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 name="Oval 9334">
                <a:extLst>
                  <a:ext uri="{FF2B5EF4-FFF2-40B4-BE49-F238E27FC236}">
                    <a16:creationId xmlns:a16="http://schemas.microsoft.com/office/drawing/2014/main" id="{2F2B9ABE-CD80-454B-B3BA-A80F20B4B08E}"/>
                  </a:ext>
                </a:extLst>
              </p:cNvPr>
              <p:cNvSpPr>
                <a:spLocks noChangeArrowheads="1"/>
              </p:cNvSpPr>
              <p:nvPr/>
            </p:nvSpPr>
            <p:spPr bwMode="auto">
              <a:xfrm>
                <a:off x="6664" y="1651"/>
                <a:ext cx="229" cy="228"/>
              </a:xfrm>
              <a:prstGeom prst="ellipse">
                <a:avLst/>
              </a:prstGeom>
              <a:solidFill>
                <a:srgbClr val="B7E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5" name="Freeform 9335">
                <a:extLst>
                  <a:ext uri="{FF2B5EF4-FFF2-40B4-BE49-F238E27FC236}">
                    <a16:creationId xmlns:a16="http://schemas.microsoft.com/office/drawing/2014/main" id="{EEA9B282-4D5E-4616-B7C0-F7DD9D72945B}"/>
                  </a:ext>
                </a:extLst>
              </p:cNvPr>
              <p:cNvSpPr>
                <a:spLocks/>
              </p:cNvSpPr>
              <p:nvPr/>
            </p:nvSpPr>
            <p:spPr bwMode="auto">
              <a:xfrm>
                <a:off x="6691" y="1700"/>
                <a:ext cx="176" cy="103"/>
              </a:xfrm>
              <a:custGeom>
                <a:avLst/>
                <a:gdLst>
                  <a:gd name="T0" fmla="*/ 232 w 234"/>
                  <a:gd name="T1" fmla="*/ 96 h 138"/>
                  <a:gd name="T2" fmla="*/ 223 w 234"/>
                  <a:gd name="T3" fmla="*/ 71 h 138"/>
                  <a:gd name="T4" fmla="*/ 216 w 234"/>
                  <a:gd name="T5" fmla="*/ 58 h 138"/>
                  <a:gd name="T6" fmla="*/ 208 w 234"/>
                  <a:gd name="T7" fmla="*/ 52 h 138"/>
                  <a:gd name="T8" fmla="*/ 199 w 234"/>
                  <a:gd name="T9" fmla="*/ 38 h 138"/>
                  <a:gd name="T10" fmla="*/ 175 w 234"/>
                  <a:gd name="T11" fmla="*/ 19 h 138"/>
                  <a:gd name="T12" fmla="*/ 170 w 234"/>
                  <a:gd name="T13" fmla="*/ 17 h 138"/>
                  <a:gd name="T14" fmla="*/ 168 w 234"/>
                  <a:gd name="T15" fmla="*/ 17 h 138"/>
                  <a:gd name="T16" fmla="*/ 157 w 234"/>
                  <a:gd name="T17" fmla="*/ 12 h 138"/>
                  <a:gd name="T18" fmla="*/ 123 w 234"/>
                  <a:gd name="T19" fmla="*/ 2 h 138"/>
                  <a:gd name="T20" fmla="*/ 119 w 234"/>
                  <a:gd name="T21" fmla="*/ 4 h 138"/>
                  <a:gd name="T22" fmla="*/ 117 w 234"/>
                  <a:gd name="T23" fmla="*/ 32 h 138"/>
                  <a:gd name="T24" fmla="*/ 117 w 234"/>
                  <a:gd name="T25" fmla="*/ 32 h 138"/>
                  <a:gd name="T26" fmla="*/ 114 w 234"/>
                  <a:gd name="T27" fmla="*/ 4 h 138"/>
                  <a:gd name="T28" fmla="*/ 111 w 234"/>
                  <a:gd name="T29" fmla="*/ 2 h 138"/>
                  <a:gd name="T30" fmla="*/ 77 w 234"/>
                  <a:gd name="T31" fmla="*/ 12 h 138"/>
                  <a:gd name="T32" fmla="*/ 65 w 234"/>
                  <a:gd name="T33" fmla="*/ 17 h 138"/>
                  <a:gd name="T34" fmla="*/ 64 w 234"/>
                  <a:gd name="T35" fmla="*/ 17 h 138"/>
                  <a:gd name="T36" fmla="*/ 58 w 234"/>
                  <a:gd name="T37" fmla="*/ 19 h 138"/>
                  <a:gd name="T38" fmla="*/ 35 w 234"/>
                  <a:gd name="T39" fmla="*/ 38 h 138"/>
                  <a:gd name="T40" fmla="*/ 26 w 234"/>
                  <a:gd name="T41" fmla="*/ 52 h 138"/>
                  <a:gd name="T42" fmla="*/ 17 w 234"/>
                  <a:gd name="T43" fmla="*/ 58 h 138"/>
                  <a:gd name="T44" fmla="*/ 11 w 234"/>
                  <a:gd name="T45" fmla="*/ 71 h 138"/>
                  <a:gd name="T46" fmla="*/ 1 w 234"/>
                  <a:gd name="T47" fmla="*/ 96 h 138"/>
                  <a:gd name="T48" fmla="*/ 2 w 234"/>
                  <a:gd name="T49" fmla="*/ 102 h 138"/>
                  <a:gd name="T50" fmla="*/ 5 w 234"/>
                  <a:gd name="T51" fmla="*/ 129 h 138"/>
                  <a:gd name="T52" fmla="*/ 30 w 234"/>
                  <a:gd name="T53" fmla="*/ 137 h 138"/>
                  <a:gd name="T54" fmla="*/ 55 w 234"/>
                  <a:gd name="T55" fmla="*/ 126 h 138"/>
                  <a:gd name="T56" fmla="*/ 77 w 234"/>
                  <a:gd name="T57" fmla="*/ 118 h 138"/>
                  <a:gd name="T58" fmla="*/ 90 w 234"/>
                  <a:gd name="T59" fmla="*/ 125 h 138"/>
                  <a:gd name="T60" fmla="*/ 111 w 234"/>
                  <a:gd name="T61" fmla="*/ 126 h 138"/>
                  <a:gd name="T62" fmla="*/ 117 w 234"/>
                  <a:gd name="T63" fmla="*/ 115 h 138"/>
                  <a:gd name="T64" fmla="*/ 123 w 234"/>
                  <a:gd name="T65" fmla="*/ 126 h 138"/>
                  <a:gd name="T66" fmla="*/ 144 w 234"/>
                  <a:gd name="T67" fmla="*/ 125 h 138"/>
                  <a:gd name="T68" fmla="*/ 157 w 234"/>
                  <a:gd name="T69" fmla="*/ 118 h 138"/>
                  <a:gd name="T70" fmla="*/ 178 w 234"/>
                  <a:gd name="T71" fmla="*/ 126 h 138"/>
                  <a:gd name="T72" fmla="*/ 204 w 234"/>
                  <a:gd name="T73" fmla="*/ 137 h 138"/>
                  <a:gd name="T74" fmla="*/ 229 w 234"/>
                  <a:gd name="T75" fmla="*/ 129 h 138"/>
                  <a:gd name="T76" fmla="*/ 232 w 234"/>
                  <a:gd name="T77" fmla="*/ 10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4" h="138">
                    <a:moveTo>
                      <a:pt x="232" y="99"/>
                    </a:moveTo>
                    <a:cubicBezTo>
                      <a:pt x="232" y="98"/>
                      <a:pt x="232" y="97"/>
                      <a:pt x="232" y="96"/>
                    </a:cubicBezTo>
                    <a:cubicBezTo>
                      <a:pt x="232" y="95"/>
                      <a:pt x="232" y="95"/>
                      <a:pt x="233" y="94"/>
                    </a:cubicBezTo>
                    <a:cubicBezTo>
                      <a:pt x="234" y="87"/>
                      <a:pt x="227" y="77"/>
                      <a:pt x="223" y="71"/>
                    </a:cubicBezTo>
                    <a:cubicBezTo>
                      <a:pt x="222" y="69"/>
                      <a:pt x="221" y="66"/>
                      <a:pt x="220" y="64"/>
                    </a:cubicBezTo>
                    <a:cubicBezTo>
                      <a:pt x="219" y="62"/>
                      <a:pt x="218" y="60"/>
                      <a:pt x="216" y="58"/>
                    </a:cubicBezTo>
                    <a:cubicBezTo>
                      <a:pt x="215" y="57"/>
                      <a:pt x="212" y="54"/>
                      <a:pt x="210" y="54"/>
                    </a:cubicBezTo>
                    <a:cubicBezTo>
                      <a:pt x="209" y="53"/>
                      <a:pt x="208" y="53"/>
                      <a:pt x="208" y="52"/>
                    </a:cubicBezTo>
                    <a:cubicBezTo>
                      <a:pt x="207" y="50"/>
                      <a:pt x="206" y="49"/>
                      <a:pt x="205" y="48"/>
                    </a:cubicBezTo>
                    <a:cubicBezTo>
                      <a:pt x="203" y="44"/>
                      <a:pt x="201" y="41"/>
                      <a:pt x="199" y="38"/>
                    </a:cubicBezTo>
                    <a:cubicBezTo>
                      <a:pt x="195" y="33"/>
                      <a:pt x="188" y="27"/>
                      <a:pt x="181" y="23"/>
                    </a:cubicBezTo>
                    <a:cubicBezTo>
                      <a:pt x="179" y="22"/>
                      <a:pt x="177" y="20"/>
                      <a:pt x="175" y="19"/>
                    </a:cubicBezTo>
                    <a:cubicBezTo>
                      <a:pt x="175" y="19"/>
                      <a:pt x="174" y="18"/>
                      <a:pt x="174" y="18"/>
                    </a:cubicBezTo>
                    <a:cubicBezTo>
                      <a:pt x="173" y="17"/>
                      <a:pt x="171" y="17"/>
                      <a:pt x="170" y="17"/>
                    </a:cubicBezTo>
                    <a:cubicBezTo>
                      <a:pt x="170" y="17"/>
                      <a:pt x="169" y="17"/>
                      <a:pt x="169" y="17"/>
                    </a:cubicBezTo>
                    <a:cubicBezTo>
                      <a:pt x="169" y="17"/>
                      <a:pt x="168" y="17"/>
                      <a:pt x="168" y="17"/>
                    </a:cubicBezTo>
                    <a:cubicBezTo>
                      <a:pt x="167" y="17"/>
                      <a:pt x="167" y="16"/>
                      <a:pt x="166" y="16"/>
                    </a:cubicBezTo>
                    <a:cubicBezTo>
                      <a:pt x="163" y="15"/>
                      <a:pt x="160" y="14"/>
                      <a:pt x="157" y="12"/>
                    </a:cubicBezTo>
                    <a:cubicBezTo>
                      <a:pt x="150" y="9"/>
                      <a:pt x="145" y="6"/>
                      <a:pt x="138" y="4"/>
                    </a:cubicBezTo>
                    <a:cubicBezTo>
                      <a:pt x="134" y="2"/>
                      <a:pt x="127" y="0"/>
                      <a:pt x="123" y="2"/>
                    </a:cubicBezTo>
                    <a:cubicBezTo>
                      <a:pt x="122" y="2"/>
                      <a:pt x="122" y="2"/>
                      <a:pt x="122" y="2"/>
                    </a:cubicBezTo>
                    <a:cubicBezTo>
                      <a:pt x="121" y="2"/>
                      <a:pt x="120" y="3"/>
                      <a:pt x="119" y="4"/>
                    </a:cubicBezTo>
                    <a:cubicBezTo>
                      <a:pt x="118" y="5"/>
                      <a:pt x="117" y="7"/>
                      <a:pt x="117" y="10"/>
                    </a:cubicBezTo>
                    <a:cubicBezTo>
                      <a:pt x="117" y="17"/>
                      <a:pt x="117" y="25"/>
                      <a:pt x="117" y="32"/>
                    </a:cubicBezTo>
                    <a:cubicBezTo>
                      <a:pt x="117" y="33"/>
                      <a:pt x="117" y="34"/>
                      <a:pt x="117" y="35"/>
                    </a:cubicBezTo>
                    <a:cubicBezTo>
                      <a:pt x="117" y="34"/>
                      <a:pt x="117" y="33"/>
                      <a:pt x="117" y="32"/>
                    </a:cubicBezTo>
                    <a:cubicBezTo>
                      <a:pt x="116" y="25"/>
                      <a:pt x="117" y="17"/>
                      <a:pt x="116" y="10"/>
                    </a:cubicBezTo>
                    <a:cubicBezTo>
                      <a:pt x="116" y="7"/>
                      <a:pt x="116" y="5"/>
                      <a:pt x="114" y="4"/>
                    </a:cubicBezTo>
                    <a:cubicBezTo>
                      <a:pt x="114" y="3"/>
                      <a:pt x="113" y="2"/>
                      <a:pt x="112" y="2"/>
                    </a:cubicBezTo>
                    <a:cubicBezTo>
                      <a:pt x="111" y="2"/>
                      <a:pt x="111" y="2"/>
                      <a:pt x="111" y="2"/>
                    </a:cubicBezTo>
                    <a:cubicBezTo>
                      <a:pt x="106" y="0"/>
                      <a:pt x="100" y="2"/>
                      <a:pt x="95" y="4"/>
                    </a:cubicBezTo>
                    <a:cubicBezTo>
                      <a:pt x="89" y="6"/>
                      <a:pt x="83" y="9"/>
                      <a:pt x="77" y="12"/>
                    </a:cubicBezTo>
                    <a:cubicBezTo>
                      <a:pt x="74" y="14"/>
                      <a:pt x="71" y="15"/>
                      <a:pt x="68" y="16"/>
                    </a:cubicBezTo>
                    <a:cubicBezTo>
                      <a:pt x="67" y="16"/>
                      <a:pt x="66" y="17"/>
                      <a:pt x="65" y="17"/>
                    </a:cubicBezTo>
                    <a:cubicBezTo>
                      <a:pt x="65" y="17"/>
                      <a:pt x="65" y="17"/>
                      <a:pt x="64" y="17"/>
                    </a:cubicBezTo>
                    <a:cubicBezTo>
                      <a:pt x="64" y="17"/>
                      <a:pt x="64" y="17"/>
                      <a:pt x="64" y="17"/>
                    </a:cubicBezTo>
                    <a:cubicBezTo>
                      <a:pt x="62" y="17"/>
                      <a:pt x="61" y="17"/>
                      <a:pt x="60" y="18"/>
                    </a:cubicBezTo>
                    <a:cubicBezTo>
                      <a:pt x="59" y="18"/>
                      <a:pt x="59" y="19"/>
                      <a:pt x="58" y="19"/>
                    </a:cubicBezTo>
                    <a:cubicBezTo>
                      <a:pt x="56" y="20"/>
                      <a:pt x="54" y="22"/>
                      <a:pt x="52" y="23"/>
                    </a:cubicBezTo>
                    <a:cubicBezTo>
                      <a:pt x="46" y="27"/>
                      <a:pt x="38" y="33"/>
                      <a:pt x="35" y="38"/>
                    </a:cubicBezTo>
                    <a:cubicBezTo>
                      <a:pt x="32" y="41"/>
                      <a:pt x="30" y="44"/>
                      <a:pt x="29" y="48"/>
                    </a:cubicBezTo>
                    <a:cubicBezTo>
                      <a:pt x="27" y="49"/>
                      <a:pt x="26" y="50"/>
                      <a:pt x="26" y="52"/>
                    </a:cubicBezTo>
                    <a:cubicBezTo>
                      <a:pt x="25" y="53"/>
                      <a:pt x="24" y="53"/>
                      <a:pt x="23" y="54"/>
                    </a:cubicBezTo>
                    <a:cubicBezTo>
                      <a:pt x="21" y="54"/>
                      <a:pt x="18" y="57"/>
                      <a:pt x="17" y="58"/>
                    </a:cubicBezTo>
                    <a:cubicBezTo>
                      <a:pt x="16" y="60"/>
                      <a:pt x="15" y="62"/>
                      <a:pt x="14" y="64"/>
                    </a:cubicBezTo>
                    <a:cubicBezTo>
                      <a:pt x="12" y="66"/>
                      <a:pt x="11" y="69"/>
                      <a:pt x="11" y="71"/>
                    </a:cubicBezTo>
                    <a:cubicBezTo>
                      <a:pt x="7" y="77"/>
                      <a:pt x="0" y="87"/>
                      <a:pt x="1" y="94"/>
                    </a:cubicBezTo>
                    <a:cubicBezTo>
                      <a:pt x="1" y="95"/>
                      <a:pt x="1" y="95"/>
                      <a:pt x="1" y="96"/>
                    </a:cubicBezTo>
                    <a:cubicBezTo>
                      <a:pt x="1" y="97"/>
                      <a:pt x="1" y="98"/>
                      <a:pt x="1" y="99"/>
                    </a:cubicBezTo>
                    <a:cubicBezTo>
                      <a:pt x="1" y="100"/>
                      <a:pt x="2" y="101"/>
                      <a:pt x="2" y="102"/>
                    </a:cubicBezTo>
                    <a:cubicBezTo>
                      <a:pt x="2" y="107"/>
                      <a:pt x="1" y="112"/>
                      <a:pt x="1" y="117"/>
                    </a:cubicBezTo>
                    <a:cubicBezTo>
                      <a:pt x="1" y="122"/>
                      <a:pt x="2" y="126"/>
                      <a:pt x="5" y="129"/>
                    </a:cubicBezTo>
                    <a:cubicBezTo>
                      <a:pt x="7" y="132"/>
                      <a:pt x="15" y="134"/>
                      <a:pt x="18" y="135"/>
                    </a:cubicBezTo>
                    <a:cubicBezTo>
                      <a:pt x="22" y="136"/>
                      <a:pt x="26" y="138"/>
                      <a:pt x="30" y="137"/>
                    </a:cubicBezTo>
                    <a:cubicBezTo>
                      <a:pt x="33" y="137"/>
                      <a:pt x="35" y="135"/>
                      <a:pt x="38" y="133"/>
                    </a:cubicBezTo>
                    <a:cubicBezTo>
                      <a:pt x="43" y="129"/>
                      <a:pt x="49" y="127"/>
                      <a:pt x="55" y="126"/>
                    </a:cubicBezTo>
                    <a:cubicBezTo>
                      <a:pt x="59" y="126"/>
                      <a:pt x="63" y="126"/>
                      <a:pt x="67" y="125"/>
                    </a:cubicBezTo>
                    <a:cubicBezTo>
                      <a:pt x="71" y="124"/>
                      <a:pt x="74" y="121"/>
                      <a:pt x="77" y="118"/>
                    </a:cubicBezTo>
                    <a:cubicBezTo>
                      <a:pt x="77" y="118"/>
                      <a:pt x="87" y="124"/>
                      <a:pt x="88" y="125"/>
                    </a:cubicBezTo>
                    <a:cubicBezTo>
                      <a:pt x="89" y="125"/>
                      <a:pt x="89" y="125"/>
                      <a:pt x="90" y="125"/>
                    </a:cubicBezTo>
                    <a:cubicBezTo>
                      <a:pt x="90" y="125"/>
                      <a:pt x="90" y="125"/>
                      <a:pt x="90" y="125"/>
                    </a:cubicBezTo>
                    <a:cubicBezTo>
                      <a:pt x="97" y="128"/>
                      <a:pt x="105" y="130"/>
                      <a:pt x="111" y="126"/>
                    </a:cubicBezTo>
                    <a:cubicBezTo>
                      <a:pt x="112" y="125"/>
                      <a:pt x="113" y="124"/>
                      <a:pt x="114" y="123"/>
                    </a:cubicBezTo>
                    <a:cubicBezTo>
                      <a:pt x="116" y="120"/>
                      <a:pt x="116" y="117"/>
                      <a:pt x="117" y="115"/>
                    </a:cubicBezTo>
                    <a:cubicBezTo>
                      <a:pt x="117" y="117"/>
                      <a:pt x="118" y="120"/>
                      <a:pt x="120" y="123"/>
                    </a:cubicBezTo>
                    <a:cubicBezTo>
                      <a:pt x="121" y="124"/>
                      <a:pt x="122" y="125"/>
                      <a:pt x="123" y="126"/>
                    </a:cubicBezTo>
                    <a:cubicBezTo>
                      <a:pt x="129" y="130"/>
                      <a:pt x="137" y="128"/>
                      <a:pt x="144" y="125"/>
                    </a:cubicBezTo>
                    <a:cubicBezTo>
                      <a:pt x="144" y="125"/>
                      <a:pt x="144" y="125"/>
                      <a:pt x="144" y="125"/>
                    </a:cubicBezTo>
                    <a:cubicBezTo>
                      <a:pt x="144" y="125"/>
                      <a:pt x="145" y="125"/>
                      <a:pt x="145" y="125"/>
                    </a:cubicBezTo>
                    <a:cubicBezTo>
                      <a:pt x="147" y="124"/>
                      <a:pt x="156" y="118"/>
                      <a:pt x="157" y="118"/>
                    </a:cubicBezTo>
                    <a:cubicBezTo>
                      <a:pt x="160" y="121"/>
                      <a:pt x="162" y="124"/>
                      <a:pt x="167" y="125"/>
                    </a:cubicBezTo>
                    <a:cubicBezTo>
                      <a:pt x="171" y="126"/>
                      <a:pt x="175" y="126"/>
                      <a:pt x="178" y="126"/>
                    </a:cubicBezTo>
                    <a:cubicBezTo>
                      <a:pt x="185" y="127"/>
                      <a:pt x="191" y="129"/>
                      <a:pt x="196" y="133"/>
                    </a:cubicBezTo>
                    <a:cubicBezTo>
                      <a:pt x="199" y="135"/>
                      <a:pt x="200" y="137"/>
                      <a:pt x="204" y="137"/>
                    </a:cubicBezTo>
                    <a:cubicBezTo>
                      <a:pt x="208" y="138"/>
                      <a:pt x="212" y="136"/>
                      <a:pt x="215" y="135"/>
                    </a:cubicBezTo>
                    <a:cubicBezTo>
                      <a:pt x="219" y="134"/>
                      <a:pt x="226" y="132"/>
                      <a:pt x="229" y="129"/>
                    </a:cubicBezTo>
                    <a:cubicBezTo>
                      <a:pt x="232" y="126"/>
                      <a:pt x="233" y="122"/>
                      <a:pt x="232" y="117"/>
                    </a:cubicBezTo>
                    <a:cubicBezTo>
                      <a:pt x="232" y="112"/>
                      <a:pt x="232" y="107"/>
                      <a:pt x="232" y="102"/>
                    </a:cubicBezTo>
                    <a:cubicBezTo>
                      <a:pt x="232" y="101"/>
                      <a:pt x="232" y="100"/>
                      <a:pt x="232" y="99"/>
                    </a:cubicBezTo>
                  </a:path>
                </a:pathLst>
              </a:custGeom>
              <a:solidFill>
                <a:srgbClr val="962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6" name="Freeform 9336">
                <a:extLst>
                  <a:ext uri="{FF2B5EF4-FFF2-40B4-BE49-F238E27FC236}">
                    <a16:creationId xmlns:a16="http://schemas.microsoft.com/office/drawing/2014/main" id="{7D5BDF3D-8C7D-42CD-A24F-3234EF8A0978}"/>
                  </a:ext>
                </a:extLst>
              </p:cNvPr>
              <p:cNvSpPr>
                <a:spLocks/>
              </p:cNvSpPr>
              <p:nvPr/>
            </p:nvSpPr>
            <p:spPr bwMode="auto">
              <a:xfrm>
                <a:off x="6742" y="1702"/>
                <a:ext cx="36" cy="62"/>
              </a:xfrm>
              <a:custGeom>
                <a:avLst/>
                <a:gdLst>
                  <a:gd name="T0" fmla="*/ 0 w 48"/>
                  <a:gd name="T1" fmla="*/ 19 h 84"/>
                  <a:gd name="T2" fmla="*/ 6 w 48"/>
                  <a:gd name="T3" fmla="*/ 13 h 84"/>
                  <a:gd name="T4" fmla="*/ 26 w 48"/>
                  <a:gd name="T5" fmla="*/ 3 h 84"/>
                  <a:gd name="T6" fmla="*/ 19 w 48"/>
                  <a:gd name="T7" fmla="*/ 12 h 84"/>
                  <a:gd name="T8" fmla="*/ 20 w 48"/>
                  <a:gd name="T9" fmla="*/ 17 h 84"/>
                  <a:gd name="T10" fmla="*/ 20 w 48"/>
                  <a:gd name="T11" fmla="*/ 13 h 84"/>
                  <a:gd name="T12" fmla="*/ 25 w 48"/>
                  <a:gd name="T13" fmla="*/ 21 h 84"/>
                  <a:gd name="T14" fmla="*/ 24 w 48"/>
                  <a:gd name="T15" fmla="*/ 16 h 84"/>
                  <a:gd name="T16" fmla="*/ 23 w 48"/>
                  <a:gd name="T17" fmla="*/ 8 h 84"/>
                  <a:gd name="T18" fmla="*/ 30 w 48"/>
                  <a:gd name="T19" fmla="*/ 3 h 84"/>
                  <a:gd name="T20" fmla="*/ 36 w 48"/>
                  <a:gd name="T21" fmla="*/ 1 h 84"/>
                  <a:gd name="T22" fmla="*/ 40 w 48"/>
                  <a:gd name="T23" fmla="*/ 0 h 84"/>
                  <a:gd name="T24" fmla="*/ 47 w 48"/>
                  <a:gd name="T25" fmla="*/ 6 h 84"/>
                  <a:gd name="T26" fmla="*/ 47 w 48"/>
                  <a:gd name="T27" fmla="*/ 33 h 84"/>
                  <a:gd name="T28" fmla="*/ 43 w 48"/>
                  <a:gd name="T29" fmla="*/ 35 h 84"/>
                  <a:gd name="T30" fmla="*/ 39 w 48"/>
                  <a:gd name="T31" fmla="*/ 29 h 84"/>
                  <a:gd name="T32" fmla="*/ 36 w 48"/>
                  <a:gd name="T33" fmla="*/ 22 h 84"/>
                  <a:gd name="T34" fmla="*/ 37 w 48"/>
                  <a:gd name="T35" fmla="*/ 30 h 84"/>
                  <a:gd name="T36" fmla="*/ 27 w 48"/>
                  <a:gd name="T37" fmla="*/ 27 h 84"/>
                  <a:gd name="T38" fmla="*/ 36 w 48"/>
                  <a:gd name="T39" fmla="*/ 31 h 84"/>
                  <a:gd name="T40" fmla="*/ 44 w 48"/>
                  <a:gd name="T41" fmla="*/ 43 h 84"/>
                  <a:gd name="T42" fmla="*/ 45 w 48"/>
                  <a:gd name="T43" fmla="*/ 46 h 84"/>
                  <a:gd name="T44" fmla="*/ 39 w 48"/>
                  <a:gd name="T45" fmla="*/ 43 h 84"/>
                  <a:gd name="T46" fmla="*/ 46 w 48"/>
                  <a:gd name="T47" fmla="*/ 57 h 84"/>
                  <a:gd name="T48" fmla="*/ 45 w 48"/>
                  <a:gd name="T49" fmla="*/ 72 h 84"/>
                  <a:gd name="T50" fmla="*/ 38 w 48"/>
                  <a:gd name="T51" fmla="*/ 71 h 84"/>
                  <a:gd name="T52" fmla="*/ 34 w 48"/>
                  <a:gd name="T53" fmla="*/ 67 h 84"/>
                  <a:gd name="T54" fmla="*/ 42 w 48"/>
                  <a:gd name="T55" fmla="*/ 66 h 84"/>
                  <a:gd name="T56" fmla="*/ 29 w 48"/>
                  <a:gd name="T57" fmla="*/ 62 h 84"/>
                  <a:gd name="T58" fmla="*/ 26 w 48"/>
                  <a:gd name="T59" fmla="*/ 49 h 84"/>
                  <a:gd name="T60" fmla="*/ 25 w 48"/>
                  <a:gd name="T61" fmla="*/ 42 h 84"/>
                  <a:gd name="T62" fmla="*/ 23 w 48"/>
                  <a:gd name="T63" fmla="*/ 45 h 84"/>
                  <a:gd name="T64" fmla="*/ 17 w 48"/>
                  <a:gd name="T65" fmla="*/ 42 h 84"/>
                  <a:gd name="T66" fmla="*/ 26 w 48"/>
                  <a:gd name="T67" fmla="*/ 63 h 84"/>
                  <a:gd name="T68" fmla="*/ 41 w 48"/>
                  <a:gd name="T69" fmla="*/ 78 h 84"/>
                  <a:gd name="T70" fmla="*/ 47 w 48"/>
                  <a:gd name="T71" fmla="*/ 72 h 84"/>
                  <a:gd name="T72" fmla="*/ 47 w 48"/>
                  <a:gd name="T73" fmla="*/ 83 h 84"/>
                  <a:gd name="T74" fmla="*/ 15 w 48"/>
                  <a:gd name="T75" fmla="*/ 71 h 84"/>
                  <a:gd name="T76" fmla="*/ 13 w 48"/>
                  <a:gd name="T77" fmla="*/ 69 h 84"/>
                  <a:gd name="T78" fmla="*/ 14 w 48"/>
                  <a:gd name="T79" fmla="*/ 67 h 84"/>
                  <a:gd name="T80" fmla="*/ 9 w 48"/>
                  <a:gd name="T81" fmla="*/ 62 h 84"/>
                  <a:gd name="T82" fmla="*/ 8 w 48"/>
                  <a:gd name="T83" fmla="*/ 55 h 84"/>
                  <a:gd name="T84" fmla="*/ 15 w 48"/>
                  <a:gd name="T85" fmla="*/ 27 h 84"/>
                  <a:gd name="T86" fmla="*/ 8 w 48"/>
                  <a:gd name="T87" fmla="*/ 33 h 84"/>
                  <a:gd name="T88" fmla="*/ 11 w 48"/>
                  <a:gd name="T89" fmla="*/ 24 h 84"/>
                  <a:gd name="T90" fmla="*/ 8 w 48"/>
                  <a:gd name="T91" fmla="*/ 38 h 84"/>
                  <a:gd name="T92" fmla="*/ 6 w 48"/>
                  <a:gd name="T93" fmla="*/ 50 h 84"/>
                  <a:gd name="T94" fmla="*/ 2 w 48"/>
                  <a:gd name="T95" fmla="*/ 3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84">
                    <a:moveTo>
                      <a:pt x="0" y="28"/>
                    </a:moveTo>
                    <a:cubicBezTo>
                      <a:pt x="0" y="25"/>
                      <a:pt x="0" y="22"/>
                      <a:pt x="0" y="19"/>
                    </a:cubicBezTo>
                    <a:cubicBezTo>
                      <a:pt x="0" y="16"/>
                      <a:pt x="1" y="14"/>
                      <a:pt x="4" y="14"/>
                    </a:cubicBezTo>
                    <a:cubicBezTo>
                      <a:pt x="5" y="14"/>
                      <a:pt x="6" y="13"/>
                      <a:pt x="6" y="13"/>
                    </a:cubicBezTo>
                    <a:cubicBezTo>
                      <a:pt x="11" y="11"/>
                      <a:pt x="19" y="6"/>
                      <a:pt x="26" y="3"/>
                    </a:cubicBezTo>
                    <a:cubicBezTo>
                      <a:pt x="26" y="3"/>
                      <a:pt x="26" y="3"/>
                      <a:pt x="26" y="3"/>
                    </a:cubicBezTo>
                    <a:cubicBezTo>
                      <a:pt x="25" y="4"/>
                      <a:pt x="23" y="5"/>
                      <a:pt x="22" y="6"/>
                    </a:cubicBezTo>
                    <a:cubicBezTo>
                      <a:pt x="20" y="8"/>
                      <a:pt x="19" y="9"/>
                      <a:pt x="19" y="12"/>
                    </a:cubicBezTo>
                    <a:cubicBezTo>
                      <a:pt x="19" y="13"/>
                      <a:pt x="18" y="16"/>
                      <a:pt x="20" y="17"/>
                    </a:cubicBezTo>
                    <a:cubicBezTo>
                      <a:pt x="20" y="17"/>
                      <a:pt x="20" y="17"/>
                      <a:pt x="20" y="17"/>
                    </a:cubicBezTo>
                    <a:cubicBezTo>
                      <a:pt x="19" y="16"/>
                      <a:pt x="20" y="14"/>
                      <a:pt x="20" y="13"/>
                    </a:cubicBezTo>
                    <a:cubicBezTo>
                      <a:pt x="20" y="13"/>
                      <a:pt x="20" y="13"/>
                      <a:pt x="20" y="13"/>
                    </a:cubicBezTo>
                    <a:cubicBezTo>
                      <a:pt x="20" y="14"/>
                      <a:pt x="21" y="15"/>
                      <a:pt x="22" y="15"/>
                    </a:cubicBezTo>
                    <a:cubicBezTo>
                      <a:pt x="24" y="17"/>
                      <a:pt x="24" y="19"/>
                      <a:pt x="25" y="21"/>
                    </a:cubicBezTo>
                    <a:cubicBezTo>
                      <a:pt x="25" y="21"/>
                      <a:pt x="25" y="21"/>
                      <a:pt x="25" y="21"/>
                    </a:cubicBezTo>
                    <a:cubicBezTo>
                      <a:pt x="24" y="19"/>
                      <a:pt x="24" y="18"/>
                      <a:pt x="24" y="16"/>
                    </a:cubicBezTo>
                    <a:cubicBezTo>
                      <a:pt x="23" y="15"/>
                      <a:pt x="22" y="14"/>
                      <a:pt x="21" y="13"/>
                    </a:cubicBezTo>
                    <a:cubicBezTo>
                      <a:pt x="21" y="11"/>
                      <a:pt x="22" y="9"/>
                      <a:pt x="23" y="8"/>
                    </a:cubicBezTo>
                    <a:cubicBezTo>
                      <a:pt x="24" y="7"/>
                      <a:pt x="25" y="6"/>
                      <a:pt x="26" y="6"/>
                    </a:cubicBezTo>
                    <a:cubicBezTo>
                      <a:pt x="27" y="5"/>
                      <a:pt x="28" y="3"/>
                      <a:pt x="30" y="3"/>
                    </a:cubicBezTo>
                    <a:cubicBezTo>
                      <a:pt x="32" y="2"/>
                      <a:pt x="33" y="1"/>
                      <a:pt x="35" y="1"/>
                    </a:cubicBezTo>
                    <a:cubicBezTo>
                      <a:pt x="36" y="1"/>
                      <a:pt x="36" y="1"/>
                      <a:pt x="36" y="1"/>
                    </a:cubicBezTo>
                    <a:cubicBezTo>
                      <a:pt x="37" y="1"/>
                      <a:pt x="37" y="1"/>
                      <a:pt x="38" y="0"/>
                    </a:cubicBezTo>
                    <a:cubicBezTo>
                      <a:pt x="39" y="0"/>
                      <a:pt x="39" y="0"/>
                      <a:pt x="40" y="0"/>
                    </a:cubicBezTo>
                    <a:cubicBezTo>
                      <a:pt x="42" y="1"/>
                      <a:pt x="44" y="1"/>
                      <a:pt x="45" y="2"/>
                    </a:cubicBezTo>
                    <a:cubicBezTo>
                      <a:pt x="46" y="3"/>
                      <a:pt x="46" y="5"/>
                      <a:pt x="47" y="6"/>
                    </a:cubicBezTo>
                    <a:cubicBezTo>
                      <a:pt x="48" y="10"/>
                      <a:pt x="46" y="14"/>
                      <a:pt x="46" y="18"/>
                    </a:cubicBezTo>
                    <a:cubicBezTo>
                      <a:pt x="46" y="23"/>
                      <a:pt x="47" y="28"/>
                      <a:pt x="47" y="33"/>
                    </a:cubicBezTo>
                    <a:cubicBezTo>
                      <a:pt x="47" y="36"/>
                      <a:pt x="46" y="37"/>
                      <a:pt x="45" y="39"/>
                    </a:cubicBezTo>
                    <a:cubicBezTo>
                      <a:pt x="44" y="38"/>
                      <a:pt x="43" y="37"/>
                      <a:pt x="43" y="35"/>
                    </a:cubicBezTo>
                    <a:cubicBezTo>
                      <a:pt x="42" y="34"/>
                      <a:pt x="41" y="33"/>
                      <a:pt x="40" y="32"/>
                    </a:cubicBezTo>
                    <a:cubicBezTo>
                      <a:pt x="40" y="31"/>
                      <a:pt x="39" y="30"/>
                      <a:pt x="39" y="29"/>
                    </a:cubicBezTo>
                    <a:cubicBezTo>
                      <a:pt x="37" y="27"/>
                      <a:pt x="36" y="25"/>
                      <a:pt x="36" y="22"/>
                    </a:cubicBezTo>
                    <a:cubicBezTo>
                      <a:pt x="36" y="22"/>
                      <a:pt x="36" y="22"/>
                      <a:pt x="36" y="22"/>
                    </a:cubicBezTo>
                    <a:cubicBezTo>
                      <a:pt x="35" y="24"/>
                      <a:pt x="35" y="27"/>
                      <a:pt x="36" y="29"/>
                    </a:cubicBezTo>
                    <a:cubicBezTo>
                      <a:pt x="37" y="30"/>
                      <a:pt x="37" y="30"/>
                      <a:pt x="37" y="30"/>
                    </a:cubicBezTo>
                    <a:cubicBezTo>
                      <a:pt x="33" y="29"/>
                      <a:pt x="30" y="30"/>
                      <a:pt x="28" y="27"/>
                    </a:cubicBezTo>
                    <a:cubicBezTo>
                      <a:pt x="27" y="27"/>
                      <a:pt x="27" y="27"/>
                      <a:pt x="27" y="27"/>
                    </a:cubicBezTo>
                    <a:cubicBezTo>
                      <a:pt x="28" y="29"/>
                      <a:pt x="30" y="30"/>
                      <a:pt x="31" y="30"/>
                    </a:cubicBezTo>
                    <a:cubicBezTo>
                      <a:pt x="32" y="30"/>
                      <a:pt x="36" y="31"/>
                      <a:pt x="36" y="31"/>
                    </a:cubicBezTo>
                    <a:cubicBezTo>
                      <a:pt x="38" y="32"/>
                      <a:pt x="39" y="34"/>
                      <a:pt x="40" y="36"/>
                    </a:cubicBezTo>
                    <a:cubicBezTo>
                      <a:pt x="41" y="38"/>
                      <a:pt x="43" y="40"/>
                      <a:pt x="44" y="43"/>
                    </a:cubicBezTo>
                    <a:cubicBezTo>
                      <a:pt x="44" y="43"/>
                      <a:pt x="45" y="44"/>
                      <a:pt x="45" y="45"/>
                    </a:cubicBezTo>
                    <a:cubicBezTo>
                      <a:pt x="45" y="46"/>
                      <a:pt x="45" y="46"/>
                      <a:pt x="45" y="46"/>
                    </a:cubicBezTo>
                    <a:cubicBezTo>
                      <a:pt x="44" y="44"/>
                      <a:pt x="41" y="43"/>
                      <a:pt x="39" y="43"/>
                    </a:cubicBezTo>
                    <a:cubicBezTo>
                      <a:pt x="39" y="43"/>
                      <a:pt x="39" y="43"/>
                      <a:pt x="39" y="43"/>
                    </a:cubicBezTo>
                    <a:cubicBezTo>
                      <a:pt x="42" y="44"/>
                      <a:pt x="45" y="47"/>
                      <a:pt x="46" y="49"/>
                    </a:cubicBezTo>
                    <a:cubicBezTo>
                      <a:pt x="46" y="51"/>
                      <a:pt x="46" y="53"/>
                      <a:pt x="46" y="57"/>
                    </a:cubicBezTo>
                    <a:cubicBezTo>
                      <a:pt x="47" y="61"/>
                      <a:pt x="47" y="65"/>
                      <a:pt x="47" y="70"/>
                    </a:cubicBezTo>
                    <a:cubicBezTo>
                      <a:pt x="47" y="71"/>
                      <a:pt x="46" y="71"/>
                      <a:pt x="45" y="72"/>
                    </a:cubicBezTo>
                    <a:cubicBezTo>
                      <a:pt x="43" y="72"/>
                      <a:pt x="41" y="72"/>
                      <a:pt x="39" y="71"/>
                    </a:cubicBezTo>
                    <a:cubicBezTo>
                      <a:pt x="39" y="71"/>
                      <a:pt x="39" y="71"/>
                      <a:pt x="38" y="71"/>
                    </a:cubicBezTo>
                    <a:cubicBezTo>
                      <a:pt x="36" y="70"/>
                      <a:pt x="34" y="68"/>
                      <a:pt x="32" y="67"/>
                    </a:cubicBezTo>
                    <a:cubicBezTo>
                      <a:pt x="33" y="67"/>
                      <a:pt x="33" y="67"/>
                      <a:pt x="34" y="67"/>
                    </a:cubicBezTo>
                    <a:cubicBezTo>
                      <a:pt x="36" y="68"/>
                      <a:pt x="40" y="68"/>
                      <a:pt x="42" y="66"/>
                    </a:cubicBezTo>
                    <a:cubicBezTo>
                      <a:pt x="42" y="66"/>
                      <a:pt x="42" y="66"/>
                      <a:pt x="42" y="66"/>
                    </a:cubicBezTo>
                    <a:cubicBezTo>
                      <a:pt x="40" y="67"/>
                      <a:pt x="35" y="66"/>
                      <a:pt x="34" y="66"/>
                    </a:cubicBezTo>
                    <a:cubicBezTo>
                      <a:pt x="32" y="65"/>
                      <a:pt x="30" y="63"/>
                      <a:pt x="29" y="62"/>
                    </a:cubicBezTo>
                    <a:cubicBezTo>
                      <a:pt x="29" y="62"/>
                      <a:pt x="29" y="62"/>
                      <a:pt x="29" y="62"/>
                    </a:cubicBezTo>
                    <a:cubicBezTo>
                      <a:pt x="26" y="59"/>
                      <a:pt x="26" y="54"/>
                      <a:pt x="26" y="49"/>
                    </a:cubicBezTo>
                    <a:cubicBezTo>
                      <a:pt x="26" y="46"/>
                      <a:pt x="25" y="44"/>
                      <a:pt x="25" y="42"/>
                    </a:cubicBezTo>
                    <a:cubicBezTo>
                      <a:pt x="25" y="42"/>
                      <a:pt x="25" y="42"/>
                      <a:pt x="25" y="42"/>
                    </a:cubicBezTo>
                    <a:cubicBezTo>
                      <a:pt x="25" y="44"/>
                      <a:pt x="25" y="46"/>
                      <a:pt x="25" y="48"/>
                    </a:cubicBezTo>
                    <a:cubicBezTo>
                      <a:pt x="24" y="47"/>
                      <a:pt x="24" y="46"/>
                      <a:pt x="23" y="45"/>
                    </a:cubicBezTo>
                    <a:cubicBezTo>
                      <a:pt x="22" y="43"/>
                      <a:pt x="19" y="42"/>
                      <a:pt x="17" y="42"/>
                    </a:cubicBezTo>
                    <a:cubicBezTo>
                      <a:pt x="17" y="42"/>
                      <a:pt x="17" y="42"/>
                      <a:pt x="17" y="42"/>
                    </a:cubicBezTo>
                    <a:cubicBezTo>
                      <a:pt x="22" y="43"/>
                      <a:pt x="23" y="48"/>
                      <a:pt x="25" y="52"/>
                    </a:cubicBezTo>
                    <a:cubicBezTo>
                      <a:pt x="25" y="56"/>
                      <a:pt x="25" y="60"/>
                      <a:pt x="26" y="63"/>
                    </a:cubicBezTo>
                    <a:cubicBezTo>
                      <a:pt x="29" y="70"/>
                      <a:pt x="42" y="71"/>
                      <a:pt x="41" y="78"/>
                    </a:cubicBezTo>
                    <a:cubicBezTo>
                      <a:pt x="40" y="78"/>
                      <a:pt x="41" y="78"/>
                      <a:pt x="41" y="78"/>
                    </a:cubicBezTo>
                    <a:cubicBezTo>
                      <a:pt x="42" y="76"/>
                      <a:pt x="42" y="74"/>
                      <a:pt x="41" y="73"/>
                    </a:cubicBezTo>
                    <a:cubicBezTo>
                      <a:pt x="43" y="73"/>
                      <a:pt x="45" y="74"/>
                      <a:pt x="47" y="72"/>
                    </a:cubicBezTo>
                    <a:cubicBezTo>
                      <a:pt x="47" y="75"/>
                      <a:pt x="47" y="78"/>
                      <a:pt x="47" y="81"/>
                    </a:cubicBezTo>
                    <a:cubicBezTo>
                      <a:pt x="47" y="82"/>
                      <a:pt x="47" y="82"/>
                      <a:pt x="47" y="83"/>
                    </a:cubicBezTo>
                    <a:cubicBezTo>
                      <a:pt x="47" y="83"/>
                      <a:pt x="46" y="83"/>
                      <a:pt x="45" y="83"/>
                    </a:cubicBezTo>
                    <a:cubicBezTo>
                      <a:pt x="34" y="84"/>
                      <a:pt x="22" y="79"/>
                      <a:pt x="15" y="71"/>
                    </a:cubicBezTo>
                    <a:cubicBezTo>
                      <a:pt x="15" y="71"/>
                      <a:pt x="15" y="71"/>
                      <a:pt x="15" y="71"/>
                    </a:cubicBezTo>
                    <a:cubicBezTo>
                      <a:pt x="14" y="70"/>
                      <a:pt x="14" y="69"/>
                      <a:pt x="13" y="69"/>
                    </a:cubicBezTo>
                    <a:cubicBezTo>
                      <a:pt x="14" y="69"/>
                      <a:pt x="16" y="69"/>
                      <a:pt x="17" y="70"/>
                    </a:cubicBezTo>
                    <a:cubicBezTo>
                      <a:pt x="16" y="69"/>
                      <a:pt x="15" y="68"/>
                      <a:pt x="14" y="67"/>
                    </a:cubicBezTo>
                    <a:cubicBezTo>
                      <a:pt x="13" y="67"/>
                      <a:pt x="12" y="66"/>
                      <a:pt x="11" y="65"/>
                    </a:cubicBezTo>
                    <a:cubicBezTo>
                      <a:pt x="10" y="64"/>
                      <a:pt x="10" y="63"/>
                      <a:pt x="9" y="62"/>
                    </a:cubicBezTo>
                    <a:cubicBezTo>
                      <a:pt x="9" y="61"/>
                      <a:pt x="8" y="60"/>
                      <a:pt x="8" y="58"/>
                    </a:cubicBezTo>
                    <a:cubicBezTo>
                      <a:pt x="8" y="57"/>
                      <a:pt x="8" y="56"/>
                      <a:pt x="8" y="55"/>
                    </a:cubicBezTo>
                    <a:cubicBezTo>
                      <a:pt x="7" y="51"/>
                      <a:pt x="7" y="46"/>
                      <a:pt x="8" y="41"/>
                    </a:cubicBezTo>
                    <a:cubicBezTo>
                      <a:pt x="10" y="36"/>
                      <a:pt x="15" y="32"/>
                      <a:pt x="15" y="27"/>
                    </a:cubicBezTo>
                    <a:cubicBezTo>
                      <a:pt x="14" y="31"/>
                      <a:pt x="11" y="33"/>
                      <a:pt x="9" y="36"/>
                    </a:cubicBezTo>
                    <a:cubicBezTo>
                      <a:pt x="9" y="35"/>
                      <a:pt x="8" y="34"/>
                      <a:pt x="8" y="33"/>
                    </a:cubicBezTo>
                    <a:cubicBezTo>
                      <a:pt x="8" y="30"/>
                      <a:pt x="10" y="26"/>
                      <a:pt x="11" y="24"/>
                    </a:cubicBezTo>
                    <a:cubicBezTo>
                      <a:pt x="11" y="24"/>
                      <a:pt x="11" y="24"/>
                      <a:pt x="11" y="24"/>
                    </a:cubicBezTo>
                    <a:cubicBezTo>
                      <a:pt x="10" y="26"/>
                      <a:pt x="8" y="29"/>
                      <a:pt x="7" y="32"/>
                    </a:cubicBezTo>
                    <a:cubicBezTo>
                      <a:pt x="7" y="34"/>
                      <a:pt x="7" y="36"/>
                      <a:pt x="8" y="38"/>
                    </a:cubicBezTo>
                    <a:cubicBezTo>
                      <a:pt x="7" y="39"/>
                      <a:pt x="7" y="39"/>
                      <a:pt x="7" y="40"/>
                    </a:cubicBezTo>
                    <a:cubicBezTo>
                      <a:pt x="6" y="44"/>
                      <a:pt x="6" y="46"/>
                      <a:pt x="6" y="50"/>
                    </a:cubicBezTo>
                    <a:cubicBezTo>
                      <a:pt x="6" y="52"/>
                      <a:pt x="7" y="55"/>
                      <a:pt x="7" y="58"/>
                    </a:cubicBezTo>
                    <a:cubicBezTo>
                      <a:pt x="5" y="52"/>
                      <a:pt x="3" y="45"/>
                      <a:pt x="2" y="38"/>
                    </a:cubicBezTo>
                    <a:cubicBezTo>
                      <a:pt x="1" y="35"/>
                      <a:pt x="0" y="32"/>
                      <a:pt x="0" y="28"/>
                    </a:cubicBezTo>
                  </a:path>
                </a:pathLst>
              </a:custGeom>
              <a:solidFill>
                <a:srgbClr val="E88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7" name="Freeform 9337">
                <a:extLst>
                  <a:ext uri="{FF2B5EF4-FFF2-40B4-BE49-F238E27FC236}">
                    <a16:creationId xmlns:a16="http://schemas.microsoft.com/office/drawing/2014/main" id="{5F8CF7F6-2EF9-4A12-ACE0-5C8685079DCF}"/>
                  </a:ext>
                </a:extLst>
              </p:cNvPr>
              <p:cNvSpPr>
                <a:spLocks/>
              </p:cNvSpPr>
              <p:nvPr/>
            </p:nvSpPr>
            <p:spPr bwMode="auto">
              <a:xfrm>
                <a:off x="6693" y="1757"/>
                <a:ext cx="55" cy="44"/>
              </a:xfrm>
              <a:custGeom>
                <a:avLst/>
                <a:gdLst>
                  <a:gd name="T0" fmla="*/ 71 w 73"/>
                  <a:gd name="T1" fmla="*/ 44 h 59"/>
                  <a:gd name="T2" fmla="*/ 70 w 73"/>
                  <a:gd name="T3" fmla="*/ 46 h 59"/>
                  <a:gd name="T4" fmla="*/ 56 w 73"/>
                  <a:gd name="T5" fmla="*/ 47 h 59"/>
                  <a:gd name="T6" fmla="*/ 48 w 73"/>
                  <a:gd name="T7" fmla="*/ 45 h 59"/>
                  <a:gd name="T8" fmla="*/ 45 w 73"/>
                  <a:gd name="T9" fmla="*/ 45 h 59"/>
                  <a:gd name="T10" fmla="*/ 55 w 73"/>
                  <a:gd name="T11" fmla="*/ 48 h 59"/>
                  <a:gd name="T12" fmla="*/ 53 w 73"/>
                  <a:gd name="T13" fmla="*/ 49 h 59"/>
                  <a:gd name="T14" fmla="*/ 42 w 73"/>
                  <a:gd name="T15" fmla="*/ 52 h 59"/>
                  <a:gd name="T16" fmla="*/ 37 w 73"/>
                  <a:gd name="T17" fmla="*/ 54 h 59"/>
                  <a:gd name="T18" fmla="*/ 29 w 73"/>
                  <a:gd name="T19" fmla="*/ 59 h 59"/>
                  <a:gd name="T20" fmla="*/ 25 w 73"/>
                  <a:gd name="T21" fmla="*/ 59 h 59"/>
                  <a:gd name="T22" fmla="*/ 16 w 73"/>
                  <a:gd name="T23" fmla="*/ 57 h 59"/>
                  <a:gd name="T24" fmla="*/ 4 w 73"/>
                  <a:gd name="T25" fmla="*/ 52 h 59"/>
                  <a:gd name="T26" fmla="*/ 1 w 73"/>
                  <a:gd name="T27" fmla="*/ 43 h 59"/>
                  <a:gd name="T28" fmla="*/ 2 w 73"/>
                  <a:gd name="T29" fmla="*/ 33 h 59"/>
                  <a:gd name="T30" fmla="*/ 6 w 73"/>
                  <a:gd name="T31" fmla="*/ 38 h 59"/>
                  <a:gd name="T32" fmla="*/ 17 w 73"/>
                  <a:gd name="T33" fmla="*/ 43 h 59"/>
                  <a:gd name="T34" fmla="*/ 18 w 73"/>
                  <a:gd name="T35" fmla="*/ 45 h 59"/>
                  <a:gd name="T36" fmla="*/ 20 w 73"/>
                  <a:gd name="T37" fmla="*/ 48 h 59"/>
                  <a:gd name="T38" fmla="*/ 23 w 73"/>
                  <a:gd name="T39" fmla="*/ 50 h 59"/>
                  <a:gd name="T40" fmla="*/ 24 w 73"/>
                  <a:gd name="T41" fmla="*/ 50 h 59"/>
                  <a:gd name="T42" fmla="*/ 26 w 73"/>
                  <a:gd name="T43" fmla="*/ 50 h 59"/>
                  <a:gd name="T44" fmla="*/ 26 w 73"/>
                  <a:gd name="T45" fmla="*/ 50 h 59"/>
                  <a:gd name="T46" fmla="*/ 23 w 73"/>
                  <a:gd name="T47" fmla="*/ 49 h 59"/>
                  <a:gd name="T48" fmla="*/ 20 w 73"/>
                  <a:gd name="T49" fmla="*/ 46 h 59"/>
                  <a:gd name="T50" fmla="*/ 19 w 73"/>
                  <a:gd name="T51" fmla="*/ 43 h 59"/>
                  <a:gd name="T52" fmla="*/ 22 w 73"/>
                  <a:gd name="T53" fmla="*/ 43 h 59"/>
                  <a:gd name="T54" fmla="*/ 24 w 73"/>
                  <a:gd name="T55" fmla="*/ 43 h 59"/>
                  <a:gd name="T56" fmla="*/ 32 w 73"/>
                  <a:gd name="T57" fmla="*/ 45 h 59"/>
                  <a:gd name="T58" fmla="*/ 32 w 73"/>
                  <a:gd name="T59" fmla="*/ 45 h 59"/>
                  <a:gd name="T60" fmla="*/ 25 w 73"/>
                  <a:gd name="T61" fmla="*/ 42 h 59"/>
                  <a:gd name="T62" fmla="*/ 20 w 73"/>
                  <a:gd name="T63" fmla="*/ 42 h 59"/>
                  <a:gd name="T64" fmla="*/ 7 w 73"/>
                  <a:gd name="T65" fmla="*/ 37 h 59"/>
                  <a:gd name="T66" fmla="*/ 1 w 73"/>
                  <a:gd name="T67" fmla="*/ 21 h 59"/>
                  <a:gd name="T68" fmla="*/ 0 w 73"/>
                  <a:gd name="T69" fmla="*/ 15 h 59"/>
                  <a:gd name="T70" fmla="*/ 1 w 73"/>
                  <a:gd name="T71" fmla="*/ 11 h 59"/>
                  <a:gd name="T72" fmla="*/ 7 w 73"/>
                  <a:gd name="T73" fmla="*/ 1 h 59"/>
                  <a:gd name="T74" fmla="*/ 7 w 73"/>
                  <a:gd name="T75" fmla="*/ 1 h 59"/>
                  <a:gd name="T76" fmla="*/ 7 w 73"/>
                  <a:gd name="T77" fmla="*/ 1 h 59"/>
                  <a:gd name="T78" fmla="*/ 7 w 73"/>
                  <a:gd name="T79" fmla="*/ 1 h 59"/>
                  <a:gd name="T80" fmla="*/ 10 w 73"/>
                  <a:gd name="T81" fmla="*/ 4 h 59"/>
                  <a:gd name="T82" fmla="*/ 12 w 73"/>
                  <a:gd name="T83" fmla="*/ 7 h 59"/>
                  <a:gd name="T84" fmla="*/ 7 w 73"/>
                  <a:gd name="T85" fmla="*/ 7 h 59"/>
                  <a:gd name="T86" fmla="*/ 7 w 73"/>
                  <a:gd name="T87" fmla="*/ 7 h 59"/>
                  <a:gd name="T88" fmla="*/ 14 w 73"/>
                  <a:gd name="T89" fmla="*/ 12 h 59"/>
                  <a:gd name="T90" fmla="*/ 15 w 73"/>
                  <a:gd name="T91" fmla="*/ 14 h 59"/>
                  <a:gd name="T92" fmla="*/ 24 w 73"/>
                  <a:gd name="T93" fmla="*/ 28 h 59"/>
                  <a:gd name="T94" fmla="*/ 24 w 73"/>
                  <a:gd name="T95" fmla="*/ 28 h 59"/>
                  <a:gd name="T96" fmla="*/ 16 w 73"/>
                  <a:gd name="T97" fmla="*/ 26 h 59"/>
                  <a:gd name="T98" fmla="*/ 15 w 73"/>
                  <a:gd name="T99" fmla="*/ 26 h 59"/>
                  <a:gd name="T100" fmla="*/ 25 w 73"/>
                  <a:gd name="T101" fmla="*/ 30 h 59"/>
                  <a:gd name="T102" fmla="*/ 31 w 73"/>
                  <a:gd name="T103" fmla="*/ 33 h 59"/>
                  <a:gd name="T104" fmla="*/ 46 w 73"/>
                  <a:gd name="T105" fmla="*/ 36 h 59"/>
                  <a:gd name="T106" fmla="*/ 46 w 73"/>
                  <a:gd name="T107" fmla="*/ 36 h 59"/>
                  <a:gd name="T108" fmla="*/ 43 w 73"/>
                  <a:gd name="T109" fmla="*/ 41 h 59"/>
                  <a:gd name="T110" fmla="*/ 44 w 73"/>
                  <a:gd name="T111" fmla="*/ 40 h 59"/>
                  <a:gd name="T112" fmla="*/ 50 w 73"/>
                  <a:gd name="T113" fmla="*/ 36 h 59"/>
                  <a:gd name="T114" fmla="*/ 57 w 73"/>
                  <a:gd name="T115" fmla="*/ 35 h 59"/>
                  <a:gd name="T116" fmla="*/ 71 w 73"/>
                  <a:gd name="T117" fmla="*/ 39 h 59"/>
                  <a:gd name="T118" fmla="*/ 73 w 73"/>
                  <a:gd name="T119" fmla="*/ 41 h 59"/>
                  <a:gd name="T120" fmla="*/ 71 w 73"/>
                  <a:gd name="T121"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 h="59">
                    <a:moveTo>
                      <a:pt x="71" y="44"/>
                    </a:moveTo>
                    <a:cubicBezTo>
                      <a:pt x="70" y="45"/>
                      <a:pt x="70" y="45"/>
                      <a:pt x="70" y="46"/>
                    </a:cubicBezTo>
                    <a:cubicBezTo>
                      <a:pt x="65" y="48"/>
                      <a:pt x="62" y="48"/>
                      <a:pt x="56" y="47"/>
                    </a:cubicBezTo>
                    <a:cubicBezTo>
                      <a:pt x="54" y="47"/>
                      <a:pt x="50" y="46"/>
                      <a:pt x="48" y="45"/>
                    </a:cubicBezTo>
                    <a:cubicBezTo>
                      <a:pt x="47" y="45"/>
                      <a:pt x="46" y="45"/>
                      <a:pt x="45" y="45"/>
                    </a:cubicBezTo>
                    <a:cubicBezTo>
                      <a:pt x="48" y="46"/>
                      <a:pt x="52" y="48"/>
                      <a:pt x="55" y="48"/>
                    </a:cubicBezTo>
                    <a:cubicBezTo>
                      <a:pt x="54" y="49"/>
                      <a:pt x="53" y="49"/>
                      <a:pt x="53" y="49"/>
                    </a:cubicBezTo>
                    <a:cubicBezTo>
                      <a:pt x="49" y="50"/>
                      <a:pt x="46" y="51"/>
                      <a:pt x="42" y="52"/>
                    </a:cubicBezTo>
                    <a:cubicBezTo>
                      <a:pt x="40" y="53"/>
                      <a:pt x="39" y="54"/>
                      <a:pt x="37" y="54"/>
                    </a:cubicBezTo>
                    <a:cubicBezTo>
                      <a:pt x="34" y="56"/>
                      <a:pt x="32" y="58"/>
                      <a:pt x="29" y="59"/>
                    </a:cubicBezTo>
                    <a:cubicBezTo>
                      <a:pt x="28" y="59"/>
                      <a:pt x="26" y="59"/>
                      <a:pt x="25" y="59"/>
                    </a:cubicBezTo>
                    <a:cubicBezTo>
                      <a:pt x="22" y="59"/>
                      <a:pt x="19" y="58"/>
                      <a:pt x="16" y="57"/>
                    </a:cubicBezTo>
                    <a:cubicBezTo>
                      <a:pt x="12" y="56"/>
                      <a:pt x="7" y="55"/>
                      <a:pt x="4" y="52"/>
                    </a:cubicBezTo>
                    <a:cubicBezTo>
                      <a:pt x="1" y="50"/>
                      <a:pt x="1" y="47"/>
                      <a:pt x="1" y="43"/>
                    </a:cubicBezTo>
                    <a:cubicBezTo>
                      <a:pt x="1" y="40"/>
                      <a:pt x="2" y="36"/>
                      <a:pt x="2" y="33"/>
                    </a:cubicBezTo>
                    <a:cubicBezTo>
                      <a:pt x="3" y="35"/>
                      <a:pt x="4" y="36"/>
                      <a:pt x="6" y="38"/>
                    </a:cubicBezTo>
                    <a:cubicBezTo>
                      <a:pt x="9" y="40"/>
                      <a:pt x="13" y="42"/>
                      <a:pt x="17" y="43"/>
                    </a:cubicBezTo>
                    <a:cubicBezTo>
                      <a:pt x="17" y="44"/>
                      <a:pt x="18" y="45"/>
                      <a:pt x="18" y="45"/>
                    </a:cubicBezTo>
                    <a:cubicBezTo>
                      <a:pt x="19" y="47"/>
                      <a:pt x="19" y="48"/>
                      <a:pt x="20" y="48"/>
                    </a:cubicBezTo>
                    <a:cubicBezTo>
                      <a:pt x="21" y="49"/>
                      <a:pt x="22" y="50"/>
                      <a:pt x="23" y="50"/>
                    </a:cubicBezTo>
                    <a:cubicBezTo>
                      <a:pt x="24" y="50"/>
                      <a:pt x="24" y="50"/>
                      <a:pt x="24" y="50"/>
                    </a:cubicBezTo>
                    <a:cubicBezTo>
                      <a:pt x="24" y="50"/>
                      <a:pt x="25" y="50"/>
                      <a:pt x="26" y="50"/>
                    </a:cubicBezTo>
                    <a:cubicBezTo>
                      <a:pt x="26" y="50"/>
                      <a:pt x="26" y="50"/>
                      <a:pt x="26" y="50"/>
                    </a:cubicBezTo>
                    <a:cubicBezTo>
                      <a:pt x="23" y="49"/>
                      <a:pt x="23" y="49"/>
                      <a:pt x="23" y="49"/>
                    </a:cubicBezTo>
                    <a:cubicBezTo>
                      <a:pt x="22" y="48"/>
                      <a:pt x="21" y="48"/>
                      <a:pt x="20" y="46"/>
                    </a:cubicBezTo>
                    <a:cubicBezTo>
                      <a:pt x="19" y="46"/>
                      <a:pt x="19" y="44"/>
                      <a:pt x="19" y="43"/>
                    </a:cubicBezTo>
                    <a:cubicBezTo>
                      <a:pt x="20" y="43"/>
                      <a:pt x="21" y="43"/>
                      <a:pt x="22" y="43"/>
                    </a:cubicBezTo>
                    <a:cubicBezTo>
                      <a:pt x="23" y="43"/>
                      <a:pt x="24" y="43"/>
                      <a:pt x="24" y="43"/>
                    </a:cubicBezTo>
                    <a:cubicBezTo>
                      <a:pt x="27" y="43"/>
                      <a:pt x="29" y="45"/>
                      <a:pt x="32" y="45"/>
                    </a:cubicBezTo>
                    <a:cubicBezTo>
                      <a:pt x="32" y="45"/>
                      <a:pt x="32" y="45"/>
                      <a:pt x="32" y="45"/>
                    </a:cubicBezTo>
                    <a:cubicBezTo>
                      <a:pt x="29" y="44"/>
                      <a:pt x="28" y="43"/>
                      <a:pt x="25" y="42"/>
                    </a:cubicBezTo>
                    <a:cubicBezTo>
                      <a:pt x="23" y="42"/>
                      <a:pt x="22" y="42"/>
                      <a:pt x="20" y="42"/>
                    </a:cubicBezTo>
                    <a:cubicBezTo>
                      <a:pt x="15" y="41"/>
                      <a:pt x="10" y="40"/>
                      <a:pt x="7" y="37"/>
                    </a:cubicBezTo>
                    <a:cubicBezTo>
                      <a:pt x="2" y="33"/>
                      <a:pt x="1" y="27"/>
                      <a:pt x="1" y="21"/>
                    </a:cubicBezTo>
                    <a:cubicBezTo>
                      <a:pt x="0" y="19"/>
                      <a:pt x="0" y="17"/>
                      <a:pt x="0" y="15"/>
                    </a:cubicBezTo>
                    <a:cubicBezTo>
                      <a:pt x="0" y="14"/>
                      <a:pt x="1" y="13"/>
                      <a:pt x="1" y="11"/>
                    </a:cubicBezTo>
                    <a:cubicBezTo>
                      <a:pt x="2" y="9"/>
                      <a:pt x="4" y="3"/>
                      <a:pt x="7" y="1"/>
                    </a:cubicBezTo>
                    <a:cubicBezTo>
                      <a:pt x="7" y="1"/>
                      <a:pt x="7" y="1"/>
                      <a:pt x="7" y="1"/>
                    </a:cubicBezTo>
                    <a:cubicBezTo>
                      <a:pt x="7" y="1"/>
                      <a:pt x="7" y="1"/>
                      <a:pt x="7" y="1"/>
                    </a:cubicBezTo>
                    <a:cubicBezTo>
                      <a:pt x="7" y="1"/>
                      <a:pt x="7" y="1"/>
                      <a:pt x="7" y="1"/>
                    </a:cubicBezTo>
                    <a:cubicBezTo>
                      <a:pt x="9" y="0"/>
                      <a:pt x="10" y="2"/>
                      <a:pt x="10" y="4"/>
                    </a:cubicBezTo>
                    <a:cubicBezTo>
                      <a:pt x="10" y="5"/>
                      <a:pt x="11" y="6"/>
                      <a:pt x="12" y="7"/>
                    </a:cubicBezTo>
                    <a:cubicBezTo>
                      <a:pt x="10" y="6"/>
                      <a:pt x="9" y="7"/>
                      <a:pt x="7" y="7"/>
                    </a:cubicBezTo>
                    <a:cubicBezTo>
                      <a:pt x="7" y="7"/>
                      <a:pt x="7" y="7"/>
                      <a:pt x="7" y="7"/>
                    </a:cubicBezTo>
                    <a:cubicBezTo>
                      <a:pt x="10" y="7"/>
                      <a:pt x="12" y="9"/>
                      <a:pt x="14" y="12"/>
                    </a:cubicBezTo>
                    <a:cubicBezTo>
                      <a:pt x="14" y="13"/>
                      <a:pt x="14" y="13"/>
                      <a:pt x="15" y="14"/>
                    </a:cubicBezTo>
                    <a:cubicBezTo>
                      <a:pt x="17" y="19"/>
                      <a:pt x="20" y="24"/>
                      <a:pt x="24" y="28"/>
                    </a:cubicBezTo>
                    <a:cubicBezTo>
                      <a:pt x="24" y="28"/>
                      <a:pt x="24" y="28"/>
                      <a:pt x="24" y="28"/>
                    </a:cubicBezTo>
                    <a:cubicBezTo>
                      <a:pt x="21" y="26"/>
                      <a:pt x="19" y="25"/>
                      <a:pt x="16" y="26"/>
                    </a:cubicBezTo>
                    <a:cubicBezTo>
                      <a:pt x="15" y="26"/>
                      <a:pt x="15" y="26"/>
                      <a:pt x="15" y="26"/>
                    </a:cubicBezTo>
                    <a:cubicBezTo>
                      <a:pt x="19" y="25"/>
                      <a:pt x="22" y="29"/>
                      <a:pt x="25" y="30"/>
                    </a:cubicBezTo>
                    <a:cubicBezTo>
                      <a:pt x="27" y="32"/>
                      <a:pt x="29" y="32"/>
                      <a:pt x="31" y="33"/>
                    </a:cubicBezTo>
                    <a:cubicBezTo>
                      <a:pt x="35" y="35"/>
                      <a:pt x="40" y="36"/>
                      <a:pt x="46" y="36"/>
                    </a:cubicBezTo>
                    <a:cubicBezTo>
                      <a:pt x="46" y="36"/>
                      <a:pt x="46" y="36"/>
                      <a:pt x="46" y="36"/>
                    </a:cubicBezTo>
                    <a:cubicBezTo>
                      <a:pt x="45" y="37"/>
                      <a:pt x="44" y="39"/>
                      <a:pt x="43" y="41"/>
                    </a:cubicBezTo>
                    <a:cubicBezTo>
                      <a:pt x="44" y="40"/>
                      <a:pt x="44" y="40"/>
                      <a:pt x="44" y="40"/>
                    </a:cubicBezTo>
                    <a:cubicBezTo>
                      <a:pt x="46" y="38"/>
                      <a:pt x="47" y="37"/>
                      <a:pt x="50" y="36"/>
                    </a:cubicBezTo>
                    <a:cubicBezTo>
                      <a:pt x="52" y="35"/>
                      <a:pt x="55" y="35"/>
                      <a:pt x="57" y="35"/>
                    </a:cubicBezTo>
                    <a:cubicBezTo>
                      <a:pt x="62" y="34"/>
                      <a:pt x="67" y="34"/>
                      <a:pt x="71" y="39"/>
                    </a:cubicBezTo>
                    <a:cubicBezTo>
                      <a:pt x="72" y="40"/>
                      <a:pt x="72" y="40"/>
                      <a:pt x="73" y="41"/>
                    </a:cubicBezTo>
                    <a:cubicBezTo>
                      <a:pt x="72" y="42"/>
                      <a:pt x="72" y="43"/>
                      <a:pt x="71" y="44"/>
                    </a:cubicBezTo>
                  </a:path>
                </a:pathLst>
              </a:custGeom>
              <a:solidFill>
                <a:srgbClr val="E26C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8" name="Freeform 9338">
                <a:extLst>
                  <a:ext uri="{FF2B5EF4-FFF2-40B4-BE49-F238E27FC236}">
                    <a16:creationId xmlns:a16="http://schemas.microsoft.com/office/drawing/2014/main" id="{AA3615B9-9945-4D78-A651-93503524A6FD}"/>
                  </a:ext>
                </a:extLst>
              </p:cNvPr>
              <p:cNvSpPr>
                <a:spLocks/>
              </p:cNvSpPr>
              <p:nvPr/>
            </p:nvSpPr>
            <p:spPr bwMode="auto">
              <a:xfrm>
                <a:off x="6700" y="1713"/>
                <a:ext cx="78" cy="81"/>
              </a:xfrm>
              <a:custGeom>
                <a:avLst/>
                <a:gdLst>
                  <a:gd name="T0" fmla="*/ 96 w 104"/>
                  <a:gd name="T1" fmla="*/ 108 h 109"/>
                  <a:gd name="T2" fmla="*/ 88 w 104"/>
                  <a:gd name="T3" fmla="*/ 107 h 109"/>
                  <a:gd name="T4" fmla="*/ 76 w 104"/>
                  <a:gd name="T5" fmla="*/ 106 h 109"/>
                  <a:gd name="T6" fmla="*/ 69 w 104"/>
                  <a:gd name="T7" fmla="*/ 101 h 109"/>
                  <a:gd name="T8" fmla="*/ 65 w 104"/>
                  <a:gd name="T9" fmla="*/ 97 h 109"/>
                  <a:gd name="T10" fmla="*/ 59 w 104"/>
                  <a:gd name="T11" fmla="*/ 77 h 109"/>
                  <a:gd name="T12" fmla="*/ 49 w 104"/>
                  <a:gd name="T13" fmla="*/ 54 h 109"/>
                  <a:gd name="T14" fmla="*/ 41 w 104"/>
                  <a:gd name="T15" fmla="*/ 37 h 109"/>
                  <a:gd name="T16" fmla="*/ 37 w 104"/>
                  <a:gd name="T17" fmla="*/ 49 h 109"/>
                  <a:gd name="T18" fmla="*/ 46 w 104"/>
                  <a:gd name="T19" fmla="*/ 53 h 109"/>
                  <a:gd name="T20" fmla="*/ 45 w 104"/>
                  <a:gd name="T21" fmla="*/ 62 h 109"/>
                  <a:gd name="T22" fmla="*/ 32 w 104"/>
                  <a:gd name="T23" fmla="*/ 52 h 109"/>
                  <a:gd name="T24" fmla="*/ 38 w 104"/>
                  <a:gd name="T25" fmla="*/ 63 h 109"/>
                  <a:gd name="T26" fmla="*/ 43 w 104"/>
                  <a:gd name="T27" fmla="*/ 63 h 109"/>
                  <a:gd name="T28" fmla="*/ 55 w 104"/>
                  <a:gd name="T29" fmla="*/ 83 h 109"/>
                  <a:gd name="T30" fmla="*/ 37 w 104"/>
                  <a:gd name="T31" fmla="*/ 93 h 109"/>
                  <a:gd name="T32" fmla="*/ 26 w 104"/>
                  <a:gd name="T33" fmla="*/ 84 h 109"/>
                  <a:gd name="T34" fmla="*/ 13 w 104"/>
                  <a:gd name="T35" fmla="*/ 85 h 109"/>
                  <a:gd name="T36" fmla="*/ 8 w 104"/>
                  <a:gd name="T37" fmla="*/ 69 h 109"/>
                  <a:gd name="T38" fmla="*/ 4 w 104"/>
                  <a:gd name="T39" fmla="*/ 69 h 109"/>
                  <a:gd name="T40" fmla="*/ 2 w 104"/>
                  <a:gd name="T41" fmla="*/ 48 h 109"/>
                  <a:gd name="T42" fmla="*/ 4 w 104"/>
                  <a:gd name="T43" fmla="*/ 45 h 109"/>
                  <a:gd name="T44" fmla="*/ 12 w 104"/>
                  <a:gd name="T45" fmla="*/ 41 h 109"/>
                  <a:gd name="T46" fmla="*/ 28 w 104"/>
                  <a:gd name="T47" fmla="*/ 67 h 109"/>
                  <a:gd name="T48" fmla="*/ 18 w 104"/>
                  <a:gd name="T49" fmla="*/ 64 h 109"/>
                  <a:gd name="T50" fmla="*/ 26 w 104"/>
                  <a:gd name="T51" fmla="*/ 66 h 109"/>
                  <a:gd name="T52" fmla="*/ 29 w 104"/>
                  <a:gd name="T53" fmla="*/ 70 h 109"/>
                  <a:gd name="T54" fmla="*/ 40 w 104"/>
                  <a:gd name="T55" fmla="*/ 86 h 109"/>
                  <a:gd name="T56" fmla="*/ 48 w 104"/>
                  <a:gd name="T57" fmla="*/ 82 h 109"/>
                  <a:gd name="T58" fmla="*/ 37 w 104"/>
                  <a:gd name="T59" fmla="*/ 80 h 109"/>
                  <a:gd name="T60" fmla="*/ 30 w 104"/>
                  <a:gd name="T61" fmla="*/ 70 h 109"/>
                  <a:gd name="T62" fmla="*/ 30 w 104"/>
                  <a:gd name="T63" fmla="*/ 69 h 109"/>
                  <a:gd name="T64" fmla="*/ 21 w 104"/>
                  <a:gd name="T65" fmla="*/ 54 h 109"/>
                  <a:gd name="T66" fmla="*/ 20 w 104"/>
                  <a:gd name="T67" fmla="*/ 41 h 109"/>
                  <a:gd name="T68" fmla="*/ 15 w 104"/>
                  <a:gd name="T69" fmla="*/ 45 h 109"/>
                  <a:gd name="T70" fmla="*/ 18 w 104"/>
                  <a:gd name="T71" fmla="*/ 30 h 109"/>
                  <a:gd name="T72" fmla="*/ 28 w 104"/>
                  <a:gd name="T73" fmla="*/ 21 h 109"/>
                  <a:gd name="T74" fmla="*/ 30 w 104"/>
                  <a:gd name="T75" fmla="*/ 27 h 109"/>
                  <a:gd name="T76" fmla="*/ 54 w 104"/>
                  <a:gd name="T77" fmla="*/ 46 h 109"/>
                  <a:gd name="T78" fmla="*/ 54 w 104"/>
                  <a:gd name="T79" fmla="*/ 42 h 109"/>
                  <a:gd name="T80" fmla="*/ 40 w 104"/>
                  <a:gd name="T81" fmla="*/ 17 h 109"/>
                  <a:gd name="T82" fmla="*/ 41 w 104"/>
                  <a:gd name="T83" fmla="*/ 28 h 109"/>
                  <a:gd name="T84" fmla="*/ 38 w 104"/>
                  <a:gd name="T85" fmla="*/ 8 h 109"/>
                  <a:gd name="T86" fmla="*/ 54 w 104"/>
                  <a:gd name="T87" fmla="*/ 3 h 109"/>
                  <a:gd name="T88" fmla="*/ 65 w 104"/>
                  <a:gd name="T89" fmla="*/ 49 h 109"/>
                  <a:gd name="T90" fmla="*/ 60 w 104"/>
                  <a:gd name="T91" fmla="*/ 51 h 109"/>
                  <a:gd name="T92" fmla="*/ 90 w 104"/>
                  <a:gd name="T93" fmla="*/ 70 h 109"/>
                  <a:gd name="T94" fmla="*/ 101 w 104"/>
                  <a:gd name="T95" fmla="*/ 70 h 109"/>
                  <a:gd name="T96" fmla="*/ 102 w 104"/>
                  <a:gd name="T97" fmla="*/ 70 h 109"/>
                  <a:gd name="T98" fmla="*/ 97 w 104"/>
                  <a:gd name="T99" fmla="*/ 87 h 109"/>
                  <a:gd name="T100" fmla="*/ 74 w 104"/>
                  <a:gd name="T101" fmla="*/ 74 h 109"/>
                  <a:gd name="T102" fmla="*/ 68 w 104"/>
                  <a:gd name="T103" fmla="*/ 64 h 109"/>
                  <a:gd name="T104" fmla="*/ 58 w 104"/>
                  <a:gd name="T105" fmla="*/ 58 h 109"/>
                  <a:gd name="T106" fmla="*/ 72 w 104"/>
                  <a:gd name="T107" fmla="*/ 75 h 109"/>
                  <a:gd name="T108" fmla="*/ 66 w 104"/>
                  <a:gd name="T109" fmla="*/ 78 h 109"/>
                  <a:gd name="T110" fmla="*/ 68 w 104"/>
                  <a:gd name="T111" fmla="*/ 77 h 109"/>
                  <a:gd name="T112" fmla="*/ 93 w 104"/>
                  <a:gd name="T113" fmla="*/ 101 h 109"/>
                  <a:gd name="T114" fmla="*/ 96 w 104"/>
                  <a:gd name="T115" fmla="*/ 88 h 109"/>
                  <a:gd name="T116" fmla="*/ 100 w 104"/>
                  <a:gd name="T117" fmla="*/ 94 h 109"/>
                  <a:gd name="T118" fmla="*/ 104 w 104"/>
                  <a:gd name="T119" fmla="*/ 9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 h="109">
                    <a:moveTo>
                      <a:pt x="104" y="97"/>
                    </a:moveTo>
                    <a:cubicBezTo>
                      <a:pt x="103" y="100"/>
                      <a:pt x="102" y="103"/>
                      <a:pt x="100" y="105"/>
                    </a:cubicBezTo>
                    <a:cubicBezTo>
                      <a:pt x="99" y="106"/>
                      <a:pt x="97" y="107"/>
                      <a:pt x="96" y="108"/>
                    </a:cubicBezTo>
                    <a:cubicBezTo>
                      <a:pt x="95" y="108"/>
                      <a:pt x="95" y="108"/>
                      <a:pt x="95" y="108"/>
                    </a:cubicBezTo>
                    <a:cubicBezTo>
                      <a:pt x="94" y="108"/>
                      <a:pt x="94" y="108"/>
                      <a:pt x="94" y="108"/>
                    </a:cubicBezTo>
                    <a:cubicBezTo>
                      <a:pt x="92" y="108"/>
                      <a:pt x="90" y="108"/>
                      <a:pt x="88" y="107"/>
                    </a:cubicBezTo>
                    <a:cubicBezTo>
                      <a:pt x="85" y="105"/>
                      <a:pt x="84" y="102"/>
                      <a:pt x="83" y="98"/>
                    </a:cubicBezTo>
                    <a:cubicBezTo>
                      <a:pt x="82" y="103"/>
                      <a:pt x="84" y="107"/>
                      <a:pt x="89" y="109"/>
                    </a:cubicBezTo>
                    <a:cubicBezTo>
                      <a:pt x="85" y="109"/>
                      <a:pt x="80" y="108"/>
                      <a:pt x="76" y="106"/>
                    </a:cubicBezTo>
                    <a:cubicBezTo>
                      <a:pt x="74" y="106"/>
                      <a:pt x="72" y="104"/>
                      <a:pt x="71" y="102"/>
                    </a:cubicBezTo>
                    <a:cubicBezTo>
                      <a:pt x="69" y="99"/>
                      <a:pt x="71" y="96"/>
                      <a:pt x="71" y="93"/>
                    </a:cubicBezTo>
                    <a:cubicBezTo>
                      <a:pt x="70" y="96"/>
                      <a:pt x="69" y="98"/>
                      <a:pt x="69" y="101"/>
                    </a:cubicBezTo>
                    <a:cubicBezTo>
                      <a:pt x="68" y="100"/>
                      <a:pt x="68" y="100"/>
                      <a:pt x="68" y="100"/>
                    </a:cubicBezTo>
                    <a:cubicBezTo>
                      <a:pt x="68" y="99"/>
                      <a:pt x="68" y="99"/>
                      <a:pt x="68" y="99"/>
                    </a:cubicBezTo>
                    <a:cubicBezTo>
                      <a:pt x="67" y="99"/>
                      <a:pt x="66" y="98"/>
                      <a:pt x="65" y="97"/>
                    </a:cubicBezTo>
                    <a:cubicBezTo>
                      <a:pt x="62" y="95"/>
                      <a:pt x="61" y="93"/>
                      <a:pt x="59" y="90"/>
                    </a:cubicBezTo>
                    <a:cubicBezTo>
                      <a:pt x="58" y="87"/>
                      <a:pt x="58" y="84"/>
                      <a:pt x="58" y="82"/>
                    </a:cubicBezTo>
                    <a:cubicBezTo>
                      <a:pt x="58" y="80"/>
                      <a:pt x="58" y="79"/>
                      <a:pt x="59" y="77"/>
                    </a:cubicBezTo>
                    <a:cubicBezTo>
                      <a:pt x="59" y="77"/>
                      <a:pt x="60" y="76"/>
                      <a:pt x="60" y="76"/>
                    </a:cubicBezTo>
                    <a:cubicBezTo>
                      <a:pt x="58" y="77"/>
                      <a:pt x="58" y="78"/>
                      <a:pt x="57" y="79"/>
                    </a:cubicBezTo>
                    <a:cubicBezTo>
                      <a:pt x="55" y="70"/>
                      <a:pt x="54" y="60"/>
                      <a:pt x="49" y="54"/>
                    </a:cubicBezTo>
                    <a:cubicBezTo>
                      <a:pt x="48" y="54"/>
                      <a:pt x="48" y="53"/>
                      <a:pt x="47" y="52"/>
                    </a:cubicBezTo>
                    <a:cubicBezTo>
                      <a:pt x="42" y="48"/>
                      <a:pt x="39" y="43"/>
                      <a:pt x="41" y="37"/>
                    </a:cubicBezTo>
                    <a:cubicBezTo>
                      <a:pt x="41" y="37"/>
                      <a:pt x="41" y="37"/>
                      <a:pt x="41" y="37"/>
                    </a:cubicBezTo>
                    <a:cubicBezTo>
                      <a:pt x="39" y="41"/>
                      <a:pt x="39" y="44"/>
                      <a:pt x="41" y="48"/>
                    </a:cubicBezTo>
                    <a:cubicBezTo>
                      <a:pt x="41" y="49"/>
                      <a:pt x="41" y="49"/>
                      <a:pt x="42" y="50"/>
                    </a:cubicBezTo>
                    <a:cubicBezTo>
                      <a:pt x="40" y="49"/>
                      <a:pt x="39" y="49"/>
                      <a:pt x="37" y="49"/>
                    </a:cubicBezTo>
                    <a:cubicBezTo>
                      <a:pt x="37" y="49"/>
                      <a:pt x="37" y="49"/>
                      <a:pt x="37" y="49"/>
                    </a:cubicBezTo>
                    <a:cubicBezTo>
                      <a:pt x="39" y="49"/>
                      <a:pt x="41" y="50"/>
                      <a:pt x="43" y="51"/>
                    </a:cubicBezTo>
                    <a:cubicBezTo>
                      <a:pt x="44" y="52"/>
                      <a:pt x="45" y="52"/>
                      <a:pt x="46" y="53"/>
                    </a:cubicBezTo>
                    <a:cubicBezTo>
                      <a:pt x="47" y="54"/>
                      <a:pt x="48" y="55"/>
                      <a:pt x="49" y="57"/>
                    </a:cubicBezTo>
                    <a:cubicBezTo>
                      <a:pt x="50" y="60"/>
                      <a:pt x="51" y="63"/>
                      <a:pt x="52" y="67"/>
                    </a:cubicBezTo>
                    <a:cubicBezTo>
                      <a:pt x="50" y="65"/>
                      <a:pt x="48" y="63"/>
                      <a:pt x="45" y="62"/>
                    </a:cubicBezTo>
                    <a:cubicBezTo>
                      <a:pt x="43" y="61"/>
                      <a:pt x="41" y="60"/>
                      <a:pt x="38" y="59"/>
                    </a:cubicBezTo>
                    <a:cubicBezTo>
                      <a:pt x="35" y="58"/>
                      <a:pt x="33" y="55"/>
                      <a:pt x="32" y="52"/>
                    </a:cubicBezTo>
                    <a:cubicBezTo>
                      <a:pt x="32" y="52"/>
                      <a:pt x="32" y="52"/>
                      <a:pt x="32" y="52"/>
                    </a:cubicBezTo>
                    <a:cubicBezTo>
                      <a:pt x="33" y="57"/>
                      <a:pt x="35" y="60"/>
                      <a:pt x="40" y="61"/>
                    </a:cubicBezTo>
                    <a:cubicBezTo>
                      <a:pt x="40" y="62"/>
                      <a:pt x="40" y="62"/>
                      <a:pt x="40" y="62"/>
                    </a:cubicBezTo>
                    <a:cubicBezTo>
                      <a:pt x="39" y="62"/>
                      <a:pt x="39" y="62"/>
                      <a:pt x="38" y="63"/>
                    </a:cubicBezTo>
                    <a:cubicBezTo>
                      <a:pt x="38" y="63"/>
                      <a:pt x="38" y="63"/>
                      <a:pt x="38" y="63"/>
                    </a:cubicBezTo>
                    <a:cubicBezTo>
                      <a:pt x="39" y="63"/>
                      <a:pt x="39" y="62"/>
                      <a:pt x="41" y="62"/>
                    </a:cubicBezTo>
                    <a:cubicBezTo>
                      <a:pt x="42" y="62"/>
                      <a:pt x="42" y="63"/>
                      <a:pt x="43" y="63"/>
                    </a:cubicBezTo>
                    <a:cubicBezTo>
                      <a:pt x="45" y="63"/>
                      <a:pt x="46" y="63"/>
                      <a:pt x="47" y="64"/>
                    </a:cubicBezTo>
                    <a:cubicBezTo>
                      <a:pt x="49" y="65"/>
                      <a:pt x="51" y="67"/>
                      <a:pt x="52" y="69"/>
                    </a:cubicBezTo>
                    <a:cubicBezTo>
                      <a:pt x="53" y="74"/>
                      <a:pt x="54" y="79"/>
                      <a:pt x="55" y="83"/>
                    </a:cubicBezTo>
                    <a:cubicBezTo>
                      <a:pt x="56" y="87"/>
                      <a:pt x="58" y="90"/>
                      <a:pt x="60" y="94"/>
                    </a:cubicBezTo>
                    <a:cubicBezTo>
                      <a:pt x="57" y="92"/>
                      <a:pt x="54" y="91"/>
                      <a:pt x="51" y="91"/>
                    </a:cubicBezTo>
                    <a:cubicBezTo>
                      <a:pt x="46" y="92"/>
                      <a:pt x="41" y="92"/>
                      <a:pt x="37" y="93"/>
                    </a:cubicBezTo>
                    <a:cubicBezTo>
                      <a:pt x="34" y="92"/>
                      <a:pt x="32" y="92"/>
                      <a:pt x="30" y="91"/>
                    </a:cubicBezTo>
                    <a:cubicBezTo>
                      <a:pt x="28" y="90"/>
                      <a:pt x="27" y="89"/>
                      <a:pt x="27" y="87"/>
                    </a:cubicBezTo>
                    <a:cubicBezTo>
                      <a:pt x="26" y="86"/>
                      <a:pt x="26" y="85"/>
                      <a:pt x="26" y="84"/>
                    </a:cubicBezTo>
                    <a:cubicBezTo>
                      <a:pt x="25" y="87"/>
                      <a:pt x="26" y="89"/>
                      <a:pt x="27" y="91"/>
                    </a:cubicBezTo>
                    <a:cubicBezTo>
                      <a:pt x="27" y="91"/>
                      <a:pt x="28" y="92"/>
                      <a:pt x="28" y="92"/>
                    </a:cubicBezTo>
                    <a:cubicBezTo>
                      <a:pt x="23" y="91"/>
                      <a:pt x="18" y="89"/>
                      <a:pt x="13" y="85"/>
                    </a:cubicBezTo>
                    <a:cubicBezTo>
                      <a:pt x="12" y="84"/>
                      <a:pt x="12" y="84"/>
                      <a:pt x="12" y="84"/>
                    </a:cubicBezTo>
                    <a:cubicBezTo>
                      <a:pt x="11" y="82"/>
                      <a:pt x="10" y="80"/>
                      <a:pt x="9" y="78"/>
                    </a:cubicBezTo>
                    <a:cubicBezTo>
                      <a:pt x="8" y="75"/>
                      <a:pt x="7" y="72"/>
                      <a:pt x="8" y="69"/>
                    </a:cubicBezTo>
                    <a:cubicBezTo>
                      <a:pt x="7" y="71"/>
                      <a:pt x="7" y="72"/>
                      <a:pt x="7" y="74"/>
                    </a:cubicBezTo>
                    <a:cubicBezTo>
                      <a:pt x="7" y="74"/>
                      <a:pt x="7" y="74"/>
                      <a:pt x="7" y="74"/>
                    </a:cubicBezTo>
                    <a:cubicBezTo>
                      <a:pt x="6" y="72"/>
                      <a:pt x="5" y="71"/>
                      <a:pt x="4" y="69"/>
                    </a:cubicBezTo>
                    <a:cubicBezTo>
                      <a:pt x="4" y="67"/>
                      <a:pt x="3" y="65"/>
                      <a:pt x="3" y="63"/>
                    </a:cubicBezTo>
                    <a:cubicBezTo>
                      <a:pt x="2" y="61"/>
                      <a:pt x="1" y="59"/>
                      <a:pt x="1" y="58"/>
                    </a:cubicBezTo>
                    <a:cubicBezTo>
                      <a:pt x="0" y="55"/>
                      <a:pt x="1" y="51"/>
                      <a:pt x="2" y="48"/>
                    </a:cubicBezTo>
                    <a:cubicBezTo>
                      <a:pt x="3" y="48"/>
                      <a:pt x="3" y="48"/>
                      <a:pt x="3" y="48"/>
                    </a:cubicBezTo>
                    <a:cubicBezTo>
                      <a:pt x="3" y="47"/>
                      <a:pt x="3" y="47"/>
                      <a:pt x="3" y="47"/>
                    </a:cubicBezTo>
                    <a:cubicBezTo>
                      <a:pt x="3" y="47"/>
                      <a:pt x="4" y="46"/>
                      <a:pt x="4" y="45"/>
                    </a:cubicBezTo>
                    <a:cubicBezTo>
                      <a:pt x="6" y="43"/>
                      <a:pt x="8" y="40"/>
                      <a:pt x="10" y="39"/>
                    </a:cubicBezTo>
                    <a:cubicBezTo>
                      <a:pt x="11" y="38"/>
                      <a:pt x="12" y="38"/>
                      <a:pt x="12" y="39"/>
                    </a:cubicBezTo>
                    <a:cubicBezTo>
                      <a:pt x="12" y="40"/>
                      <a:pt x="12" y="40"/>
                      <a:pt x="12" y="41"/>
                    </a:cubicBezTo>
                    <a:cubicBezTo>
                      <a:pt x="12" y="44"/>
                      <a:pt x="13" y="47"/>
                      <a:pt x="15" y="50"/>
                    </a:cubicBezTo>
                    <a:cubicBezTo>
                      <a:pt x="19" y="56"/>
                      <a:pt x="24" y="60"/>
                      <a:pt x="28" y="67"/>
                    </a:cubicBezTo>
                    <a:cubicBezTo>
                      <a:pt x="28" y="67"/>
                      <a:pt x="28" y="67"/>
                      <a:pt x="28" y="67"/>
                    </a:cubicBezTo>
                    <a:cubicBezTo>
                      <a:pt x="27" y="66"/>
                      <a:pt x="25" y="64"/>
                      <a:pt x="25" y="64"/>
                    </a:cubicBezTo>
                    <a:cubicBezTo>
                      <a:pt x="23" y="63"/>
                      <a:pt x="22" y="63"/>
                      <a:pt x="20" y="63"/>
                    </a:cubicBezTo>
                    <a:cubicBezTo>
                      <a:pt x="20" y="63"/>
                      <a:pt x="19" y="63"/>
                      <a:pt x="18" y="64"/>
                    </a:cubicBezTo>
                    <a:cubicBezTo>
                      <a:pt x="18" y="64"/>
                      <a:pt x="19" y="64"/>
                      <a:pt x="19" y="64"/>
                    </a:cubicBezTo>
                    <a:cubicBezTo>
                      <a:pt x="20" y="64"/>
                      <a:pt x="21" y="64"/>
                      <a:pt x="22" y="65"/>
                    </a:cubicBezTo>
                    <a:cubicBezTo>
                      <a:pt x="23" y="65"/>
                      <a:pt x="25" y="65"/>
                      <a:pt x="26" y="66"/>
                    </a:cubicBezTo>
                    <a:cubicBezTo>
                      <a:pt x="27" y="67"/>
                      <a:pt x="27" y="68"/>
                      <a:pt x="28" y="69"/>
                    </a:cubicBezTo>
                    <a:cubicBezTo>
                      <a:pt x="29" y="69"/>
                      <a:pt x="29" y="69"/>
                      <a:pt x="29" y="69"/>
                    </a:cubicBezTo>
                    <a:cubicBezTo>
                      <a:pt x="29" y="70"/>
                      <a:pt x="29" y="70"/>
                      <a:pt x="29" y="70"/>
                    </a:cubicBezTo>
                    <a:cubicBezTo>
                      <a:pt x="30" y="72"/>
                      <a:pt x="31" y="75"/>
                      <a:pt x="33" y="77"/>
                    </a:cubicBezTo>
                    <a:cubicBezTo>
                      <a:pt x="34" y="79"/>
                      <a:pt x="35" y="80"/>
                      <a:pt x="36" y="81"/>
                    </a:cubicBezTo>
                    <a:cubicBezTo>
                      <a:pt x="37" y="83"/>
                      <a:pt x="39" y="84"/>
                      <a:pt x="40" y="86"/>
                    </a:cubicBezTo>
                    <a:cubicBezTo>
                      <a:pt x="41" y="87"/>
                      <a:pt x="41" y="87"/>
                      <a:pt x="41" y="87"/>
                    </a:cubicBezTo>
                    <a:cubicBezTo>
                      <a:pt x="41" y="85"/>
                      <a:pt x="41" y="84"/>
                      <a:pt x="40" y="83"/>
                    </a:cubicBezTo>
                    <a:cubicBezTo>
                      <a:pt x="42" y="84"/>
                      <a:pt x="46" y="83"/>
                      <a:pt x="48" y="82"/>
                    </a:cubicBezTo>
                    <a:cubicBezTo>
                      <a:pt x="46" y="83"/>
                      <a:pt x="43" y="83"/>
                      <a:pt x="41" y="83"/>
                    </a:cubicBezTo>
                    <a:cubicBezTo>
                      <a:pt x="39" y="82"/>
                      <a:pt x="38" y="81"/>
                      <a:pt x="37" y="80"/>
                    </a:cubicBezTo>
                    <a:cubicBezTo>
                      <a:pt x="37" y="80"/>
                      <a:pt x="37" y="80"/>
                      <a:pt x="37" y="80"/>
                    </a:cubicBezTo>
                    <a:cubicBezTo>
                      <a:pt x="37" y="80"/>
                      <a:pt x="36" y="79"/>
                      <a:pt x="36" y="79"/>
                    </a:cubicBezTo>
                    <a:cubicBezTo>
                      <a:pt x="35" y="78"/>
                      <a:pt x="34" y="77"/>
                      <a:pt x="33" y="75"/>
                    </a:cubicBezTo>
                    <a:cubicBezTo>
                      <a:pt x="32" y="74"/>
                      <a:pt x="31" y="72"/>
                      <a:pt x="30" y="70"/>
                    </a:cubicBezTo>
                    <a:cubicBezTo>
                      <a:pt x="30" y="69"/>
                      <a:pt x="30" y="69"/>
                      <a:pt x="30" y="69"/>
                    </a:cubicBezTo>
                    <a:cubicBezTo>
                      <a:pt x="30" y="69"/>
                      <a:pt x="30" y="69"/>
                      <a:pt x="30" y="69"/>
                    </a:cubicBezTo>
                    <a:cubicBezTo>
                      <a:pt x="30" y="69"/>
                      <a:pt x="30" y="69"/>
                      <a:pt x="30" y="69"/>
                    </a:cubicBezTo>
                    <a:cubicBezTo>
                      <a:pt x="29" y="67"/>
                      <a:pt x="28" y="65"/>
                      <a:pt x="28" y="64"/>
                    </a:cubicBezTo>
                    <a:cubicBezTo>
                      <a:pt x="26" y="60"/>
                      <a:pt x="24" y="58"/>
                      <a:pt x="21" y="55"/>
                    </a:cubicBezTo>
                    <a:cubicBezTo>
                      <a:pt x="21" y="54"/>
                      <a:pt x="21" y="54"/>
                      <a:pt x="21" y="54"/>
                    </a:cubicBezTo>
                    <a:cubicBezTo>
                      <a:pt x="21" y="53"/>
                      <a:pt x="20" y="51"/>
                      <a:pt x="19" y="49"/>
                    </a:cubicBezTo>
                    <a:cubicBezTo>
                      <a:pt x="19" y="46"/>
                      <a:pt x="19" y="44"/>
                      <a:pt x="21" y="41"/>
                    </a:cubicBezTo>
                    <a:cubicBezTo>
                      <a:pt x="20" y="41"/>
                      <a:pt x="20" y="41"/>
                      <a:pt x="20" y="41"/>
                    </a:cubicBezTo>
                    <a:cubicBezTo>
                      <a:pt x="18" y="43"/>
                      <a:pt x="17" y="48"/>
                      <a:pt x="18" y="51"/>
                    </a:cubicBezTo>
                    <a:cubicBezTo>
                      <a:pt x="18" y="51"/>
                      <a:pt x="18" y="51"/>
                      <a:pt x="18" y="51"/>
                    </a:cubicBezTo>
                    <a:cubicBezTo>
                      <a:pt x="17" y="49"/>
                      <a:pt x="16" y="47"/>
                      <a:pt x="15" y="45"/>
                    </a:cubicBezTo>
                    <a:cubicBezTo>
                      <a:pt x="14" y="42"/>
                      <a:pt x="14" y="39"/>
                      <a:pt x="15" y="36"/>
                    </a:cubicBezTo>
                    <a:cubicBezTo>
                      <a:pt x="16" y="35"/>
                      <a:pt x="16" y="34"/>
                      <a:pt x="17" y="32"/>
                    </a:cubicBezTo>
                    <a:cubicBezTo>
                      <a:pt x="17" y="32"/>
                      <a:pt x="18" y="31"/>
                      <a:pt x="18" y="30"/>
                    </a:cubicBezTo>
                    <a:cubicBezTo>
                      <a:pt x="19" y="29"/>
                      <a:pt x="19" y="29"/>
                      <a:pt x="20" y="28"/>
                    </a:cubicBezTo>
                    <a:cubicBezTo>
                      <a:pt x="21" y="24"/>
                      <a:pt x="24" y="21"/>
                      <a:pt x="27" y="18"/>
                    </a:cubicBezTo>
                    <a:cubicBezTo>
                      <a:pt x="27" y="19"/>
                      <a:pt x="28" y="20"/>
                      <a:pt x="28" y="21"/>
                    </a:cubicBezTo>
                    <a:cubicBezTo>
                      <a:pt x="28" y="22"/>
                      <a:pt x="28" y="23"/>
                      <a:pt x="28" y="24"/>
                    </a:cubicBezTo>
                    <a:cubicBezTo>
                      <a:pt x="29" y="25"/>
                      <a:pt x="29" y="26"/>
                      <a:pt x="30" y="26"/>
                    </a:cubicBezTo>
                    <a:cubicBezTo>
                      <a:pt x="30" y="27"/>
                      <a:pt x="30" y="27"/>
                      <a:pt x="30" y="27"/>
                    </a:cubicBezTo>
                    <a:cubicBezTo>
                      <a:pt x="36" y="30"/>
                      <a:pt x="43" y="28"/>
                      <a:pt x="48" y="33"/>
                    </a:cubicBezTo>
                    <a:cubicBezTo>
                      <a:pt x="49" y="35"/>
                      <a:pt x="50" y="36"/>
                      <a:pt x="51" y="38"/>
                    </a:cubicBezTo>
                    <a:cubicBezTo>
                      <a:pt x="53" y="40"/>
                      <a:pt x="54" y="43"/>
                      <a:pt x="54" y="46"/>
                    </a:cubicBezTo>
                    <a:cubicBezTo>
                      <a:pt x="54" y="47"/>
                      <a:pt x="54" y="47"/>
                      <a:pt x="54" y="47"/>
                    </a:cubicBezTo>
                    <a:cubicBezTo>
                      <a:pt x="55" y="45"/>
                      <a:pt x="54" y="44"/>
                      <a:pt x="54" y="42"/>
                    </a:cubicBezTo>
                    <a:cubicBezTo>
                      <a:pt x="54" y="42"/>
                      <a:pt x="54" y="42"/>
                      <a:pt x="54" y="42"/>
                    </a:cubicBezTo>
                    <a:cubicBezTo>
                      <a:pt x="53" y="38"/>
                      <a:pt x="52" y="34"/>
                      <a:pt x="49" y="32"/>
                    </a:cubicBezTo>
                    <a:cubicBezTo>
                      <a:pt x="45" y="27"/>
                      <a:pt x="37" y="27"/>
                      <a:pt x="40" y="17"/>
                    </a:cubicBezTo>
                    <a:cubicBezTo>
                      <a:pt x="40" y="17"/>
                      <a:pt x="40" y="17"/>
                      <a:pt x="40" y="17"/>
                    </a:cubicBezTo>
                    <a:cubicBezTo>
                      <a:pt x="38" y="21"/>
                      <a:pt x="37" y="25"/>
                      <a:pt x="41" y="28"/>
                    </a:cubicBezTo>
                    <a:cubicBezTo>
                      <a:pt x="41" y="28"/>
                      <a:pt x="41" y="29"/>
                      <a:pt x="42" y="29"/>
                    </a:cubicBezTo>
                    <a:cubicBezTo>
                      <a:pt x="41" y="29"/>
                      <a:pt x="41" y="29"/>
                      <a:pt x="41" y="28"/>
                    </a:cubicBezTo>
                    <a:cubicBezTo>
                      <a:pt x="39" y="28"/>
                      <a:pt x="34" y="27"/>
                      <a:pt x="33" y="26"/>
                    </a:cubicBezTo>
                    <a:cubicBezTo>
                      <a:pt x="31" y="25"/>
                      <a:pt x="30" y="23"/>
                      <a:pt x="30" y="21"/>
                    </a:cubicBezTo>
                    <a:cubicBezTo>
                      <a:pt x="27" y="16"/>
                      <a:pt x="33" y="11"/>
                      <a:pt x="38" y="8"/>
                    </a:cubicBezTo>
                    <a:cubicBezTo>
                      <a:pt x="41" y="6"/>
                      <a:pt x="44" y="5"/>
                      <a:pt x="46" y="3"/>
                    </a:cubicBezTo>
                    <a:cubicBezTo>
                      <a:pt x="48" y="2"/>
                      <a:pt x="51" y="0"/>
                      <a:pt x="53" y="1"/>
                    </a:cubicBezTo>
                    <a:cubicBezTo>
                      <a:pt x="54" y="2"/>
                      <a:pt x="54" y="2"/>
                      <a:pt x="54" y="3"/>
                    </a:cubicBezTo>
                    <a:cubicBezTo>
                      <a:pt x="55" y="6"/>
                      <a:pt x="54" y="9"/>
                      <a:pt x="54" y="12"/>
                    </a:cubicBezTo>
                    <a:cubicBezTo>
                      <a:pt x="53" y="16"/>
                      <a:pt x="54" y="19"/>
                      <a:pt x="55" y="23"/>
                    </a:cubicBezTo>
                    <a:cubicBezTo>
                      <a:pt x="58" y="32"/>
                      <a:pt x="61" y="41"/>
                      <a:pt x="65" y="49"/>
                    </a:cubicBezTo>
                    <a:cubicBezTo>
                      <a:pt x="65" y="50"/>
                      <a:pt x="65" y="50"/>
                      <a:pt x="65" y="50"/>
                    </a:cubicBezTo>
                    <a:cubicBezTo>
                      <a:pt x="63" y="49"/>
                      <a:pt x="61" y="49"/>
                      <a:pt x="60" y="51"/>
                    </a:cubicBezTo>
                    <a:cubicBezTo>
                      <a:pt x="60" y="51"/>
                      <a:pt x="60" y="51"/>
                      <a:pt x="60" y="51"/>
                    </a:cubicBezTo>
                    <a:cubicBezTo>
                      <a:pt x="62" y="49"/>
                      <a:pt x="64" y="50"/>
                      <a:pt x="66" y="52"/>
                    </a:cubicBezTo>
                    <a:cubicBezTo>
                      <a:pt x="67" y="54"/>
                      <a:pt x="68" y="55"/>
                      <a:pt x="69" y="56"/>
                    </a:cubicBezTo>
                    <a:cubicBezTo>
                      <a:pt x="73" y="63"/>
                      <a:pt x="82" y="67"/>
                      <a:pt x="90" y="70"/>
                    </a:cubicBezTo>
                    <a:cubicBezTo>
                      <a:pt x="93" y="71"/>
                      <a:pt x="95" y="71"/>
                      <a:pt x="98" y="71"/>
                    </a:cubicBezTo>
                    <a:cubicBezTo>
                      <a:pt x="99" y="71"/>
                      <a:pt x="100" y="70"/>
                      <a:pt x="101" y="70"/>
                    </a:cubicBezTo>
                    <a:cubicBezTo>
                      <a:pt x="101" y="70"/>
                      <a:pt x="101" y="70"/>
                      <a:pt x="101" y="70"/>
                    </a:cubicBezTo>
                    <a:cubicBezTo>
                      <a:pt x="102" y="70"/>
                      <a:pt x="102" y="70"/>
                      <a:pt x="102" y="70"/>
                    </a:cubicBezTo>
                    <a:cubicBezTo>
                      <a:pt x="102" y="70"/>
                      <a:pt x="102" y="70"/>
                      <a:pt x="102" y="70"/>
                    </a:cubicBezTo>
                    <a:cubicBezTo>
                      <a:pt x="102" y="70"/>
                      <a:pt x="102" y="70"/>
                      <a:pt x="102" y="70"/>
                    </a:cubicBezTo>
                    <a:cubicBezTo>
                      <a:pt x="104" y="72"/>
                      <a:pt x="103" y="76"/>
                      <a:pt x="103" y="79"/>
                    </a:cubicBezTo>
                    <a:cubicBezTo>
                      <a:pt x="103" y="82"/>
                      <a:pt x="104" y="86"/>
                      <a:pt x="102" y="88"/>
                    </a:cubicBezTo>
                    <a:cubicBezTo>
                      <a:pt x="101" y="88"/>
                      <a:pt x="99" y="88"/>
                      <a:pt x="97" y="87"/>
                    </a:cubicBezTo>
                    <a:cubicBezTo>
                      <a:pt x="96" y="86"/>
                      <a:pt x="94" y="85"/>
                      <a:pt x="93" y="85"/>
                    </a:cubicBezTo>
                    <a:cubicBezTo>
                      <a:pt x="92" y="84"/>
                      <a:pt x="91" y="83"/>
                      <a:pt x="90" y="82"/>
                    </a:cubicBezTo>
                    <a:cubicBezTo>
                      <a:pt x="87" y="78"/>
                      <a:pt x="79" y="77"/>
                      <a:pt x="74" y="74"/>
                    </a:cubicBezTo>
                    <a:cubicBezTo>
                      <a:pt x="72" y="73"/>
                      <a:pt x="70" y="72"/>
                      <a:pt x="68" y="71"/>
                    </a:cubicBezTo>
                    <a:cubicBezTo>
                      <a:pt x="68" y="70"/>
                      <a:pt x="67" y="70"/>
                      <a:pt x="67" y="69"/>
                    </a:cubicBezTo>
                    <a:cubicBezTo>
                      <a:pt x="67" y="67"/>
                      <a:pt x="68" y="66"/>
                      <a:pt x="68" y="64"/>
                    </a:cubicBezTo>
                    <a:cubicBezTo>
                      <a:pt x="68" y="64"/>
                      <a:pt x="68" y="64"/>
                      <a:pt x="68" y="64"/>
                    </a:cubicBezTo>
                    <a:cubicBezTo>
                      <a:pt x="67" y="66"/>
                      <a:pt x="66" y="68"/>
                      <a:pt x="66" y="69"/>
                    </a:cubicBezTo>
                    <a:cubicBezTo>
                      <a:pt x="63" y="66"/>
                      <a:pt x="61" y="63"/>
                      <a:pt x="58" y="58"/>
                    </a:cubicBezTo>
                    <a:cubicBezTo>
                      <a:pt x="58" y="58"/>
                      <a:pt x="58" y="58"/>
                      <a:pt x="58" y="58"/>
                    </a:cubicBezTo>
                    <a:cubicBezTo>
                      <a:pt x="62" y="66"/>
                      <a:pt x="65" y="71"/>
                      <a:pt x="72" y="75"/>
                    </a:cubicBezTo>
                    <a:cubicBezTo>
                      <a:pt x="72" y="75"/>
                      <a:pt x="72" y="75"/>
                      <a:pt x="72" y="75"/>
                    </a:cubicBezTo>
                    <a:cubicBezTo>
                      <a:pt x="70" y="75"/>
                      <a:pt x="67" y="76"/>
                      <a:pt x="66" y="77"/>
                    </a:cubicBezTo>
                    <a:cubicBezTo>
                      <a:pt x="66" y="78"/>
                      <a:pt x="66" y="78"/>
                      <a:pt x="66" y="77"/>
                    </a:cubicBezTo>
                    <a:cubicBezTo>
                      <a:pt x="66" y="78"/>
                      <a:pt x="66" y="78"/>
                      <a:pt x="66" y="78"/>
                    </a:cubicBezTo>
                    <a:cubicBezTo>
                      <a:pt x="67" y="78"/>
                      <a:pt x="67" y="78"/>
                      <a:pt x="67" y="78"/>
                    </a:cubicBezTo>
                    <a:cubicBezTo>
                      <a:pt x="67" y="77"/>
                      <a:pt x="67" y="77"/>
                      <a:pt x="67" y="77"/>
                    </a:cubicBezTo>
                    <a:cubicBezTo>
                      <a:pt x="67" y="77"/>
                      <a:pt x="67" y="77"/>
                      <a:pt x="68" y="77"/>
                    </a:cubicBezTo>
                    <a:cubicBezTo>
                      <a:pt x="70" y="76"/>
                      <a:pt x="72" y="77"/>
                      <a:pt x="73" y="77"/>
                    </a:cubicBezTo>
                    <a:cubicBezTo>
                      <a:pt x="75" y="78"/>
                      <a:pt x="78" y="79"/>
                      <a:pt x="80" y="79"/>
                    </a:cubicBezTo>
                    <a:cubicBezTo>
                      <a:pt x="89" y="83"/>
                      <a:pt x="101" y="89"/>
                      <a:pt x="93" y="101"/>
                    </a:cubicBezTo>
                    <a:cubicBezTo>
                      <a:pt x="94" y="101"/>
                      <a:pt x="94" y="101"/>
                      <a:pt x="94" y="101"/>
                    </a:cubicBezTo>
                    <a:cubicBezTo>
                      <a:pt x="97" y="96"/>
                      <a:pt x="97" y="91"/>
                      <a:pt x="94" y="87"/>
                    </a:cubicBezTo>
                    <a:cubicBezTo>
                      <a:pt x="95" y="87"/>
                      <a:pt x="95" y="87"/>
                      <a:pt x="96" y="88"/>
                    </a:cubicBezTo>
                    <a:cubicBezTo>
                      <a:pt x="97" y="88"/>
                      <a:pt x="97" y="89"/>
                      <a:pt x="98" y="90"/>
                    </a:cubicBezTo>
                    <a:cubicBezTo>
                      <a:pt x="99" y="90"/>
                      <a:pt x="100" y="92"/>
                      <a:pt x="100" y="93"/>
                    </a:cubicBezTo>
                    <a:cubicBezTo>
                      <a:pt x="100" y="94"/>
                      <a:pt x="100" y="94"/>
                      <a:pt x="100" y="94"/>
                    </a:cubicBezTo>
                    <a:cubicBezTo>
                      <a:pt x="101" y="92"/>
                      <a:pt x="99" y="89"/>
                      <a:pt x="98" y="88"/>
                    </a:cubicBezTo>
                    <a:cubicBezTo>
                      <a:pt x="100" y="89"/>
                      <a:pt x="102" y="90"/>
                      <a:pt x="103" y="89"/>
                    </a:cubicBezTo>
                    <a:cubicBezTo>
                      <a:pt x="104" y="92"/>
                      <a:pt x="104" y="94"/>
                      <a:pt x="104" y="97"/>
                    </a:cubicBezTo>
                  </a:path>
                </a:pathLst>
              </a:custGeom>
              <a:solidFill>
                <a:srgbClr val="E98F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9" name="Freeform 9339">
                <a:extLst>
                  <a:ext uri="{FF2B5EF4-FFF2-40B4-BE49-F238E27FC236}">
                    <a16:creationId xmlns:a16="http://schemas.microsoft.com/office/drawing/2014/main" id="{350F80F1-3F25-48A2-ACBF-D461E62EF82C}"/>
                  </a:ext>
                </a:extLst>
              </p:cNvPr>
              <p:cNvSpPr>
                <a:spLocks/>
              </p:cNvSpPr>
              <p:nvPr/>
            </p:nvSpPr>
            <p:spPr bwMode="auto">
              <a:xfrm>
                <a:off x="6694" y="1767"/>
                <a:ext cx="13" cy="20"/>
              </a:xfrm>
              <a:custGeom>
                <a:avLst/>
                <a:gdLst>
                  <a:gd name="T0" fmla="*/ 1 w 17"/>
                  <a:gd name="T1" fmla="*/ 0 h 26"/>
                  <a:gd name="T2" fmla="*/ 0 w 17"/>
                  <a:gd name="T3" fmla="*/ 0 h 26"/>
                  <a:gd name="T4" fmla="*/ 3 w 17"/>
                  <a:gd name="T5" fmla="*/ 17 h 26"/>
                  <a:gd name="T6" fmla="*/ 17 w 17"/>
                  <a:gd name="T7" fmla="*/ 26 h 26"/>
                  <a:gd name="T8" fmla="*/ 17 w 17"/>
                  <a:gd name="T9" fmla="*/ 25 h 26"/>
                  <a:gd name="T10" fmla="*/ 6 w 17"/>
                  <a:gd name="T11" fmla="*/ 16 h 26"/>
                  <a:gd name="T12" fmla="*/ 1 w 17"/>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17" h="26">
                    <a:moveTo>
                      <a:pt x="1" y="0"/>
                    </a:moveTo>
                    <a:cubicBezTo>
                      <a:pt x="0" y="0"/>
                      <a:pt x="0" y="0"/>
                      <a:pt x="0" y="0"/>
                    </a:cubicBezTo>
                    <a:cubicBezTo>
                      <a:pt x="1" y="6"/>
                      <a:pt x="0" y="11"/>
                      <a:pt x="3" y="17"/>
                    </a:cubicBezTo>
                    <a:cubicBezTo>
                      <a:pt x="6" y="22"/>
                      <a:pt x="11" y="24"/>
                      <a:pt x="17" y="26"/>
                    </a:cubicBezTo>
                    <a:cubicBezTo>
                      <a:pt x="17" y="25"/>
                      <a:pt x="17" y="25"/>
                      <a:pt x="17" y="25"/>
                    </a:cubicBezTo>
                    <a:cubicBezTo>
                      <a:pt x="13" y="23"/>
                      <a:pt x="9" y="21"/>
                      <a:pt x="6" y="16"/>
                    </a:cubicBezTo>
                    <a:cubicBezTo>
                      <a:pt x="2" y="12"/>
                      <a:pt x="2" y="5"/>
                      <a:pt x="1" y="0"/>
                    </a:cubicBezTo>
                  </a:path>
                </a:pathLst>
              </a:custGeom>
              <a:solidFill>
                <a:srgbClr val="EC94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0" name="Freeform 9340">
                <a:extLst>
                  <a:ext uri="{FF2B5EF4-FFF2-40B4-BE49-F238E27FC236}">
                    <a16:creationId xmlns:a16="http://schemas.microsoft.com/office/drawing/2014/main" id="{4B4BAD72-A4C5-4D79-A6EE-03203E61F8E5}"/>
                  </a:ext>
                </a:extLst>
              </p:cNvPr>
              <p:cNvSpPr>
                <a:spLocks/>
              </p:cNvSpPr>
              <p:nvPr/>
            </p:nvSpPr>
            <p:spPr bwMode="auto">
              <a:xfrm>
                <a:off x="6709" y="1787"/>
                <a:ext cx="3" cy="1"/>
              </a:xfrm>
              <a:custGeom>
                <a:avLst/>
                <a:gdLst>
                  <a:gd name="T0" fmla="*/ 0 w 3"/>
                  <a:gd name="T1" fmla="*/ 0 h 1"/>
                  <a:gd name="T2" fmla="*/ 0 w 3"/>
                  <a:gd name="T3" fmla="*/ 0 h 1"/>
                  <a:gd name="T4" fmla="*/ 2 w 3"/>
                  <a:gd name="T5" fmla="*/ 1 h 1"/>
                  <a:gd name="T6" fmla="*/ 3 w 3"/>
                  <a:gd name="T7" fmla="*/ 0 h 1"/>
                  <a:gd name="T8" fmla="*/ 2 w 3"/>
                  <a:gd name="T9" fmla="*/ 0 h 1"/>
                  <a:gd name="T10" fmla="*/ 1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0" y="0"/>
                      <a:pt x="0" y="0"/>
                    </a:cubicBezTo>
                    <a:cubicBezTo>
                      <a:pt x="0" y="0"/>
                      <a:pt x="1" y="1"/>
                      <a:pt x="2" y="1"/>
                    </a:cubicBezTo>
                    <a:cubicBezTo>
                      <a:pt x="2" y="1"/>
                      <a:pt x="3" y="1"/>
                      <a:pt x="3" y="0"/>
                    </a:cubicBezTo>
                    <a:cubicBezTo>
                      <a:pt x="2" y="0"/>
                      <a:pt x="2" y="0"/>
                      <a:pt x="2" y="0"/>
                    </a:cubicBezTo>
                    <a:cubicBezTo>
                      <a:pt x="2" y="0"/>
                      <a:pt x="2" y="0"/>
                      <a:pt x="1" y="0"/>
                    </a:cubicBezTo>
                    <a:cubicBezTo>
                      <a:pt x="1" y="0"/>
                      <a:pt x="0" y="0"/>
                      <a:pt x="0" y="0"/>
                    </a:cubicBezTo>
                  </a:path>
                </a:pathLst>
              </a:custGeom>
              <a:solidFill>
                <a:srgbClr val="EC94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1" name="Freeform 9341">
                <a:extLst>
                  <a:ext uri="{FF2B5EF4-FFF2-40B4-BE49-F238E27FC236}">
                    <a16:creationId xmlns:a16="http://schemas.microsoft.com/office/drawing/2014/main" id="{D15F8B2A-8B77-4B8A-8F2D-F7F33A8172B2}"/>
                  </a:ext>
                </a:extLst>
              </p:cNvPr>
              <p:cNvSpPr>
                <a:spLocks/>
              </p:cNvSpPr>
              <p:nvPr/>
            </p:nvSpPr>
            <p:spPr bwMode="auto">
              <a:xfrm>
                <a:off x="6694" y="1789"/>
                <a:ext cx="9" cy="9"/>
              </a:xfrm>
              <a:custGeom>
                <a:avLst/>
                <a:gdLst>
                  <a:gd name="T0" fmla="*/ 2 w 12"/>
                  <a:gd name="T1" fmla="*/ 0 h 12"/>
                  <a:gd name="T2" fmla="*/ 2 w 12"/>
                  <a:gd name="T3" fmla="*/ 0 h 12"/>
                  <a:gd name="T4" fmla="*/ 11 w 12"/>
                  <a:gd name="T5" fmla="*/ 12 h 12"/>
                  <a:gd name="T6" fmla="*/ 12 w 12"/>
                  <a:gd name="T7" fmla="*/ 11 h 12"/>
                  <a:gd name="T8" fmla="*/ 2 w 12"/>
                  <a:gd name="T9" fmla="*/ 0 h 12"/>
                </a:gdLst>
                <a:ahLst/>
                <a:cxnLst>
                  <a:cxn ang="0">
                    <a:pos x="T0" y="T1"/>
                  </a:cxn>
                  <a:cxn ang="0">
                    <a:pos x="T2" y="T3"/>
                  </a:cxn>
                  <a:cxn ang="0">
                    <a:pos x="T4" y="T5"/>
                  </a:cxn>
                  <a:cxn ang="0">
                    <a:pos x="T6" y="T7"/>
                  </a:cxn>
                  <a:cxn ang="0">
                    <a:pos x="T8" y="T9"/>
                  </a:cxn>
                </a:cxnLst>
                <a:rect l="0" t="0" r="r" b="b"/>
                <a:pathLst>
                  <a:path w="12" h="12">
                    <a:moveTo>
                      <a:pt x="2" y="0"/>
                    </a:moveTo>
                    <a:cubicBezTo>
                      <a:pt x="2" y="0"/>
                      <a:pt x="2" y="0"/>
                      <a:pt x="2" y="0"/>
                    </a:cubicBezTo>
                    <a:cubicBezTo>
                      <a:pt x="0" y="6"/>
                      <a:pt x="6" y="11"/>
                      <a:pt x="11" y="12"/>
                    </a:cubicBezTo>
                    <a:cubicBezTo>
                      <a:pt x="12" y="11"/>
                      <a:pt x="12" y="11"/>
                      <a:pt x="12" y="11"/>
                    </a:cubicBezTo>
                    <a:cubicBezTo>
                      <a:pt x="7" y="8"/>
                      <a:pt x="1" y="6"/>
                      <a:pt x="2" y="0"/>
                    </a:cubicBezTo>
                  </a:path>
                </a:pathLst>
              </a:custGeom>
              <a:solidFill>
                <a:srgbClr val="EC94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2" name="Freeform 9342">
                <a:extLst>
                  <a:ext uri="{FF2B5EF4-FFF2-40B4-BE49-F238E27FC236}">
                    <a16:creationId xmlns:a16="http://schemas.microsoft.com/office/drawing/2014/main" id="{3C1A78AC-1DE3-46C5-9FDC-39CDC709AC83}"/>
                  </a:ext>
                </a:extLst>
              </p:cNvPr>
              <p:cNvSpPr>
                <a:spLocks/>
              </p:cNvSpPr>
              <p:nvPr/>
            </p:nvSpPr>
            <p:spPr bwMode="auto">
              <a:xfrm>
                <a:off x="6709" y="1791"/>
                <a:ext cx="3" cy="2"/>
              </a:xfrm>
              <a:custGeom>
                <a:avLst/>
                <a:gdLst>
                  <a:gd name="T0" fmla="*/ 1 w 5"/>
                  <a:gd name="T1" fmla="*/ 0 h 3"/>
                  <a:gd name="T2" fmla="*/ 0 w 5"/>
                  <a:gd name="T3" fmla="*/ 0 h 3"/>
                  <a:gd name="T4" fmla="*/ 3 w 5"/>
                  <a:gd name="T5" fmla="*/ 3 h 3"/>
                  <a:gd name="T6" fmla="*/ 5 w 5"/>
                  <a:gd name="T7" fmla="*/ 3 h 3"/>
                  <a:gd name="T8" fmla="*/ 5 w 5"/>
                  <a:gd name="T9" fmla="*/ 2 h 3"/>
                  <a:gd name="T10" fmla="*/ 3 w 5"/>
                  <a:gd name="T11" fmla="*/ 2 h 3"/>
                  <a:gd name="T12" fmla="*/ 1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0"/>
                    </a:moveTo>
                    <a:cubicBezTo>
                      <a:pt x="0" y="0"/>
                      <a:pt x="0" y="0"/>
                      <a:pt x="0" y="0"/>
                    </a:cubicBezTo>
                    <a:cubicBezTo>
                      <a:pt x="1" y="2"/>
                      <a:pt x="2" y="3"/>
                      <a:pt x="3" y="3"/>
                    </a:cubicBezTo>
                    <a:cubicBezTo>
                      <a:pt x="4" y="3"/>
                      <a:pt x="4" y="3"/>
                      <a:pt x="5" y="3"/>
                    </a:cubicBezTo>
                    <a:cubicBezTo>
                      <a:pt x="5" y="3"/>
                      <a:pt x="5" y="3"/>
                      <a:pt x="5" y="2"/>
                    </a:cubicBezTo>
                    <a:cubicBezTo>
                      <a:pt x="4" y="2"/>
                      <a:pt x="3" y="2"/>
                      <a:pt x="3" y="2"/>
                    </a:cubicBezTo>
                    <a:cubicBezTo>
                      <a:pt x="2" y="2"/>
                      <a:pt x="1" y="1"/>
                      <a:pt x="1" y="0"/>
                    </a:cubicBezTo>
                  </a:path>
                </a:pathLst>
              </a:custGeom>
              <a:solidFill>
                <a:srgbClr val="EC94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3" name="Freeform 9343">
                <a:extLst>
                  <a:ext uri="{FF2B5EF4-FFF2-40B4-BE49-F238E27FC236}">
                    <a16:creationId xmlns:a16="http://schemas.microsoft.com/office/drawing/2014/main" id="{09103F10-943B-4399-90D4-8CC66C888D6E}"/>
                  </a:ext>
                </a:extLst>
              </p:cNvPr>
              <p:cNvSpPr>
                <a:spLocks/>
              </p:cNvSpPr>
              <p:nvPr/>
            </p:nvSpPr>
            <p:spPr bwMode="auto">
              <a:xfrm>
                <a:off x="6730" y="1788"/>
                <a:ext cx="13" cy="4"/>
              </a:xfrm>
              <a:custGeom>
                <a:avLst/>
                <a:gdLst>
                  <a:gd name="T0" fmla="*/ 0 w 18"/>
                  <a:gd name="T1" fmla="*/ 0 h 5"/>
                  <a:gd name="T2" fmla="*/ 0 w 18"/>
                  <a:gd name="T3" fmla="*/ 0 h 5"/>
                  <a:gd name="T4" fmla="*/ 10 w 18"/>
                  <a:gd name="T5" fmla="*/ 5 h 5"/>
                  <a:gd name="T6" fmla="*/ 18 w 18"/>
                  <a:gd name="T7" fmla="*/ 3 h 5"/>
                  <a:gd name="T8" fmla="*/ 18 w 18"/>
                  <a:gd name="T9" fmla="*/ 2 h 5"/>
                  <a:gd name="T10" fmla="*/ 18 w 18"/>
                  <a:gd name="T11" fmla="*/ 2 h 5"/>
                  <a:gd name="T12" fmla="*/ 11 w 18"/>
                  <a:gd name="T13" fmla="*/ 3 h 5"/>
                  <a:gd name="T14" fmla="*/ 0 w 18"/>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5">
                    <a:moveTo>
                      <a:pt x="0" y="0"/>
                    </a:moveTo>
                    <a:cubicBezTo>
                      <a:pt x="0" y="0"/>
                      <a:pt x="0" y="0"/>
                      <a:pt x="0" y="0"/>
                    </a:cubicBezTo>
                    <a:cubicBezTo>
                      <a:pt x="2" y="3"/>
                      <a:pt x="6" y="5"/>
                      <a:pt x="10" y="5"/>
                    </a:cubicBezTo>
                    <a:cubicBezTo>
                      <a:pt x="13" y="5"/>
                      <a:pt x="15" y="4"/>
                      <a:pt x="18" y="3"/>
                    </a:cubicBezTo>
                    <a:cubicBezTo>
                      <a:pt x="18" y="3"/>
                      <a:pt x="18" y="2"/>
                      <a:pt x="18" y="2"/>
                    </a:cubicBezTo>
                    <a:cubicBezTo>
                      <a:pt x="18" y="2"/>
                      <a:pt x="18" y="2"/>
                      <a:pt x="18" y="2"/>
                    </a:cubicBezTo>
                    <a:cubicBezTo>
                      <a:pt x="15" y="3"/>
                      <a:pt x="13" y="3"/>
                      <a:pt x="11" y="3"/>
                    </a:cubicBezTo>
                    <a:cubicBezTo>
                      <a:pt x="7" y="3"/>
                      <a:pt x="3" y="2"/>
                      <a:pt x="0" y="0"/>
                    </a:cubicBezTo>
                  </a:path>
                </a:pathLst>
              </a:custGeom>
              <a:solidFill>
                <a:srgbClr val="EC94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4" name="Freeform 9344">
                <a:extLst>
                  <a:ext uri="{FF2B5EF4-FFF2-40B4-BE49-F238E27FC236}">
                    <a16:creationId xmlns:a16="http://schemas.microsoft.com/office/drawing/2014/main" id="{D9DB625D-F759-45A7-B03F-6CA97E1DE7A1}"/>
                  </a:ext>
                </a:extLst>
              </p:cNvPr>
              <p:cNvSpPr>
                <a:spLocks/>
              </p:cNvSpPr>
              <p:nvPr/>
            </p:nvSpPr>
            <p:spPr bwMode="auto">
              <a:xfrm>
                <a:off x="6711" y="1794"/>
                <a:ext cx="13" cy="6"/>
              </a:xfrm>
              <a:custGeom>
                <a:avLst/>
                <a:gdLst>
                  <a:gd name="T0" fmla="*/ 17 w 18"/>
                  <a:gd name="T1" fmla="*/ 0 h 7"/>
                  <a:gd name="T2" fmla="*/ 11 w 18"/>
                  <a:gd name="T3" fmla="*/ 2 h 7"/>
                  <a:gd name="T4" fmla="*/ 1 w 18"/>
                  <a:gd name="T5" fmla="*/ 6 h 7"/>
                  <a:gd name="T6" fmla="*/ 0 w 18"/>
                  <a:gd name="T7" fmla="*/ 6 h 7"/>
                  <a:gd name="T8" fmla="*/ 0 w 18"/>
                  <a:gd name="T9" fmla="*/ 6 h 7"/>
                  <a:gd name="T10" fmla="*/ 3 w 18"/>
                  <a:gd name="T11" fmla="*/ 7 h 7"/>
                  <a:gd name="T12" fmla="*/ 7 w 18"/>
                  <a:gd name="T13" fmla="*/ 6 h 7"/>
                  <a:gd name="T14" fmla="*/ 11 w 18"/>
                  <a:gd name="T15" fmla="*/ 3 h 7"/>
                  <a:gd name="T16" fmla="*/ 17 w 18"/>
                  <a:gd name="T17" fmla="*/ 1 h 7"/>
                  <a:gd name="T18" fmla="*/ 17 w 18"/>
                  <a:gd name="T19" fmla="*/ 0 h 7"/>
                  <a:gd name="T20" fmla="*/ 17 w 18"/>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7" y="0"/>
                    </a:moveTo>
                    <a:cubicBezTo>
                      <a:pt x="15" y="0"/>
                      <a:pt x="13" y="1"/>
                      <a:pt x="11" y="2"/>
                    </a:cubicBezTo>
                    <a:cubicBezTo>
                      <a:pt x="8" y="3"/>
                      <a:pt x="5" y="6"/>
                      <a:pt x="1" y="6"/>
                    </a:cubicBezTo>
                    <a:cubicBezTo>
                      <a:pt x="1" y="6"/>
                      <a:pt x="1" y="6"/>
                      <a:pt x="0" y="6"/>
                    </a:cubicBezTo>
                    <a:cubicBezTo>
                      <a:pt x="0" y="6"/>
                      <a:pt x="0" y="6"/>
                      <a:pt x="0" y="6"/>
                    </a:cubicBezTo>
                    <a:cubicBezTo>
                      <a:pt x="1" y="7"/>
                      <a:pt x="2" y="7"/>
                      <a:pt x="3" y="7"/>
                    </a:cubicBezTo>
                    <a:cubicBezTo>
                      <a:pt x="4" y="7"/>
                      <a:pt x="5" y="7"/>
                      <a:pt x="7" y="6"/>
                    </a:cubicBezTo>
                    <a:cubicBezTo>
                      <a:pt x="8" y="5"/>
                      <a:pt x="10" y="4"/>
                      <a:pt x="11" y="3"/>
                    </a:cubicBezTo>
                    <a:cubicBezTo>
                      <a:pt x="13" y="2"/>
                      <a:pt x="15" y="2"/>
                      <a:pt x="17" y="1"/>
                    </a:cubicBezTo>
                    <a:cubicBezTo>
                      <a:pt x="17" y="1"/>
                      <a:pt x="18" y="0"/>
                      <a:pt x="17" y="0"/>
                    </a:cubicBezTo>
                    <a:cubicBezTo>
                      <a:pt x="17" y="0"/>
                      <a:pt x="17" y="0"/>
                      <a:pt x="17" y="0"/>
                    </a:cubicBezTo>
                  </a:path>
                </a:pathLst>
              </a:custGeom>
              <a:solidFill>
                <a:srgbClr val="EC94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5" name="Freeform 9345">
                <a:extLst>
                  <a:ext uri="{FF2B5EF4-FFF2-40B4-BE49-F238E27FC236}">
                    <a16:creationId xmlns:a16="http://schemas.microsoft.com/office/drawing/2014/main" id="{BCEBFCC6-EDF1-4EB4-B8BC-ED3CCAF392E9}"/>
                  </a:ext>
                </a:extLst>
              </p:cNvPr>
              <p:cNvSpPr>
                <a:spLocks/>
              </p:cNvSpPr>
              <p:nvPr/>
            </p:nvSpPr>
            <p:spPr bwMode="auto">
              <a:xfrm>
                <a:off x="6707" y="1764"/>
                <a:ext cx="9" cy="15"/>
              </a:xfrm>
              <a:custGeom>
                <a:avLst/>
                <a:gdLst>
                  <a:gd name="T0" fmla="*/ 2 w 12"/>
                  <a:gd name="T1" fmla="*/ 0 h 19"/>
                  <a:gd name="T2" fmla="*/ 2 w 12"/>
                  <a:gd name="T3" fmla="*/ 0 h 19"/>
                  <a:gd name="T4" fmla="*/ 3 w 12"/>
                  <a:gd name="T5" fmla="*/ 11 h 19"/>
                  <a:gd name="T6" fmla="*/ 12 w 12"/>
                  <a:gd name="T7" fmla="*/ 19 h 19"/>
                  <a:gd name="T8" fmla="*/ 12 w 12"/>
                  <a:gd name="T9" fmla="*/ 18 h 19"/>
                  <a:gd name="T10" fmla="*/ 2 w 12"/>
                  <a:gd name="T11" fmla="*/ 0 h 19"/>
                </a:gdLst>
                <a:ahLst/>
                <a:cxnLst>
                  <a:cxn ang="0">
                    <a:pos x="T0" y="T1"/>
                  </a:cxn>
                  <a:cxn ang="0">
                    <a:pos x="T2" y="T3"/>
                  </a:cxn>
                  <a:cxn ang="0">
                    <a:pos x="T4" y="T5"/>
                  </a:cxn>
                  <a:cxn ang="0">
                    <a:pos x="T6" y="T7"/>
                  </a:cxn>
                  <a:cxn ang="0">
                    <a:pos x="T8" y="T9"/>
                  </a:cxn>
                  <a:cxn ang="0">
                    <a:pos x="T10" y="T11"/>
                  </a:cxn>
                </a:cxnLst>
                <a:rect l="0" t="0" r="r" b="b"/>
                <a:pathLst>
                  <a:path w="12" h="19">
                    <a:moveTo>
                      <a:pt x="2" y="0"/>
                    </a:moveTo>
                    <a:cubicBezTo>
                      <a:pt x="2" y="0"/>
                      <a:pt x="2" y="0"/>
                      <a:pt x="2" y="0"/>
                    </a:cubicBezTo>
                    <a:cubicBezTo>
                      <a:pt x="1" y="4"/>
                      <a:pt x="0" y="7"/>
                      <a:pt x="3" y="11"/>
                    </a:cubicBezTo>
                    <a:cubicBezTo>
                      <a:pt x="4" y="14"/>
                      <a:pt x="8" y="17"/>
                      <a:pt x="12" y="19"/>
                    </a:cubicBezTo>
                    <a:cubicBezTo>
                      <a:pt x="12" y="18"/>
                      <a:pt x="12" y="18"/>
                      <a:pt x="12" y="18"/>
                    </a:cubicBezTo>
                    <a:cubicBezTo>
                      <a:pt x="7" y="13"/>
                      <a:pt x="2" y="7"/>
                      <a:pt x="2"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6" name="Freeform 9346">
                <a:extLst>
                  <a:ext uri="{FF2B5EF4-FFF2-40B4-BE49-F238E27FC236}">
                    <a16:creationId xmlns:a16="http://schemas.microsoft.com/office/drawing/2014/main" id="{713CBD45-96CB-4F4A-96DD-3F35DDED9C89}"/>
                  </a:ext>
                </a:extLst>
              </p:cNvPr>
              <p:cNvSpPr>
                <a:spLocks/>
              </p:cNvSpPr>
              <p:nvPr/>
            </p:nvSpPr>
            <p:spPr bwMode="auto">
              <a:xfrm>
                <a:off x="6702" y="1752"/>
                <a:ext cx="3" cy="7"/>
              </a:xfrm>
              <a:custGeom>
                <a:avLst/>
                <a:gdLst>
                  <a:gd name="T0" fmla="*/ 1 w 4"/>
                  <a:gd name="T1" fmla="*/ 0 h 9"/>
                  <a:gd name="T2" fmla="*/ 1 w 4"/>
                  <a:gd name="T3" fmla="*/ 0 h 9"/>
                  <a:gd name="T4" fmla="*/ 0 w 4"/>
                  <a:gd name="T5" fmla="*/ 4 h 9"/>
                  <a:gd name="T6" fmla="*/ 3 w 4"/>
                  <a:gd name="T7" fmla="*/ 9 h 9"/>
                  <a:gd name="T8" fmla="*/ 3 w 4"/>
                  <a:gd name="T9" fmla="*/ 9 h 9"/>
                  <a:gd name="T10" fmla="*/ 3 w 4"/>
                  <a:gd name="T11" fmla="*/ 9 h 9"/>
                  <a:gd name="T12" fmla="*/ 2 w 4"/>
                  <a:gd name="T13" fmla="*/ 4 h 9"/>
                  <a:gd name="T14" fmla="*/ 1 w 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9">
                    <a:moveTo>
                      <a:pt x="1" y="0"/>
                    </a:moveTo>
                    <a:cubicBezTo>
                      <a:pt x="1" y="0"/>
                      <a:pt x="1" y="0"/>
                      <a:pt x="1" y="0"/>
                    </a:cubicBezTo>
                    <a:cubicBezTo>
                      <a:pt x="0" y="1"/>
                      <a:pt x="0" y="2"/>
                      <a:pt x="0" y="4"/>
                    </a:cubicBezTo>
                    <a:cubicBezTo>
                      <a:pt x="1" y="6"/>
                      <a:pt x="2" y="8"/>
                      <a:pt x="3" y="9"/>
                    </a:cubicBezTo>
                    <a:cubicBezTo>
                      <a:pt x="3" y="9"/>
                      <a:pt x="3" y="9"/>
                      <a:pt x="3" y="9"/>
                    </a:cubicBezTo>
                    <a:cubicBezTo>
                      <a:pt x="3" y="9"/>
                      <a:pt x="4" y="9"/>
                      <a:pt x="3" y="9"/>
                    </a:cubicBezTo>
                    <a:cubicBezTo>
                      <a:pt x="3" y="7"/>
                      <a:pt x="3" y="6"/>
                      <a:pt x="2" y="4"/>
                    </a:cubicBezTo>
                    <a:cubicBezTo>
                      <a:pt x="1" y="3"/>
                      <a:pt x="1" y="1"/>
                      <a:pt x="1"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7" name="Freeform 9347">
                <a:extLst>
                  <a:ext uri="{FF2B5EF4-FFF2-40B4-BE49-F238E27FC236}">
                    <a16:creationId xmlns:a16="http://schemas.microsoft.com/office/drawing/2014/main" id="{CF3ABD7C-2D05-4AC5-B671-EFFE718E41DE}"/>
                  </a:ext>
                </a:extLst>
              </p:cNvPr>
              <p:cNvSpPr>
                <a:spLocks/>
              </p:cNvSpPr>
              <p:nvPr/>
            </p:nvSpPr>
            <p:spPr bwMode="auto">
              <a:xfrm>
                <a:off x="6716" y="1745"/>
                <a:ext cx="5" cy="13"/>
              </a:xfrm>
              <a:custGeom>
                <a:avLst/>
                <a:gdLst>
                  <a:gd name="T0" fmla="*/ 2 w 7"/>
                  <a:gd name="T1" fmla="*/ 0 h 17"/>
                  <a:gd name="T2" fmla="*/ 1 w 7"/>
                  <a:gd name="T3" fmla="*/ 0 h 17"/>
                  <a:gd name="T4" fmla="*/ 1 w 7"/>
                  <a:gd name="T5" fmla="*/ 10 h 17"/>
                  <a:gd name="T6" fmla="*/ 7 w 7"/>
                  <a:gd name="T7" fmla="*/ 17 h 17"/>
                  <a:gd name="T8" fmla="*/ 7 w 7"/>
                  <a:gd name="T9" fmla="*/ 17 h 17"/>
                  <a:gd name="T10" fmla="*/ 3 w 7"/>
                  <a:gd name="T11" fmla="*/ 9 h 17"/>
                  <a:gd name="T12" fmla="*/ 2 w 7"/>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7" h="17">
                    <a:moveTo>
                      <a:pt x="2" y="0"/>
                    </a:moveTo>
                    <a:cubicBezTo>
                      <a:pt x="1" y="0"/>
                      <a:pt x="1" y="0"/>
                      <a:pt x="1" y="0"/>
                    </a:cubicBezTo>
                    <a:cubicBezTo>
                      <a:pt x="0" y="3"/>
                      <a:pt x="0" y="6"/>
                      <a:pt x="1" y="10"/>
                    </a:cubicBezTo>
                    <a:cubicBezTo>
                      <a:pt x="1" y="13"/>
                      <a:pt x="5" y="15"/>
                      <a:pt x="7" y="17"/>
                    </a:cubicBezTo>
                    <a:cubicBezTo>
                      <a:pt x="7" y="17"/>
                      <a:pt x="7" y="17"/>
                      <a:pt x="7" y="17"/>
                    </a:cubicBezTo>
                    <a:cubicBezTo>
                      <a:pt x="6" y="14"/>
                      <a:pt x="4" y="12"/>
                      <a:pt x="3" y="9"/>
                    </a:cubicBezTo>
                    <a:cubicBezTo>
                      <a:pt x="1" y="7"/>
                      <a:pt x="1" y="3"/>
                      <a:pt x="2"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8" name="Freeform 9348">
                <a:extLst>
                  <a:ext uri="{FF2B5EF4-FFF2-40B4-BE49-F238E27FC236}">
                    <a16:creationId xmlns:a16="http://schemas.microsoft.com/office/drawing/2014/main" id="{8870790F-3D37-47E7-BEE7-7D3BD4552044}"/>
                  </a:ext>
                </a:extLst>
              </p:cNvPr>
              <p:cNvSpPr>
                <a:spLocks/>
              </p:cNvSpPr>
              <p:nvPr/>
            </p:nvSpPr>
            <p:spPr bwMode="auto">
              <a:xfrm>
                <a:off x="6724" y="1763"/>
                <a:ext cx="10" cy="10"/>
              </a:xfrm>
              <a:custGeom>
                <a:avLst/>
                <a:gdLst>
                  <a:gd name="T0" fmla="*/ 0 w 13"/>
                  <a:gd name="T1" fmla="*/ 0 h 14"/>
                  <a:gd name="T2" fmla="*/ 0 w 13"/>
                  <a:gd name="T3" fmla="*/ 0 h 14"/>
                  <a:gd name="T4" fmla="*/ 1 w 13"/>
                  <a:gd name="T5" fmla="*/ 6 h 14"/>
                  <a:gd name="T6" fmla="*/ 4 w 13"/>
                  <a:gd name="T7" fmla="*/ 10 h 14"/>
                  <a:gd name="T8" fmla="*/ 12 w 13"/>
                  <a:gd name="T9" fmla="*/ 14 h 14"/>
                  <a:gd name="T10" fmla="*/ 13 w 13"/>
                  <a:gd name="T11" fmla="*/ 14 h 14"/>
                  <a:gd name="T12" fmla="*/ 13 w 13"/>
                  <a:gd name="T13" fmla="*/ 14 h 14"/>
                  <a:gd name="T14" fmla="*/ 5 w 13"/>
                  <a:gd name="T15" fmla="*/ 8 h 14"/>
                  <a:gd name="T16" fmla="*/ 2 w 13"/>
                  <a:gd name="T17" fmla="*/ 3 h 14"/>
                  <a:gd name="T18" fmla="*/ 0 w 13"/>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4">
                    <a:moveTo>
                      <a:pt x="0" y="0"/>
                    </a:moveTo>
                    <a:cubicBezTo>
                      <a:pt x="0" y="0"/>
                      <a:pt x="0" y="0"/>
                      <a:pt x="0" y="0"/>
                    </a:cubicBezTo>
                    <a:cubicBezTo>
                      <a:pt x="1" y="2"/>
                      <a:pt x="1" y="4"/>
                      <a:pt x="1" y="6"/>
                    </a:cubicBezTo>
                    <a:cubicBezTo>
                      <a:pt x="2" y="7"/>
                      <a:pt x="3" y="9"/>
                      <a:pt x="4" y="10"/>
                    </a:cubicBezTo>
                    <a:cubicBezTo>
                      <a:pt x="6" y="13"/>
                      <a:pt x="9" y="14"/>
                      <a:pt x="12" y="14"/>
                    </a:cubicBezTo>
                    <a:cubicBezTo>
                      <a:pt x="13" y="14"/>
                      <a:pt x="13" y="14"/>
                      <a:pt x="13" y="14"/>
                    </a:cubicBezTo>
                    <a:cubicBezTo>
                      <a:pt x="13" y="14"/>
                      <a:pt x="13" y="14"/>
                      <a:pt x="13" y="14"/>
                    </a:cubicBezTo>
                    <a:cubicBezTo>
                      <a:pt x="10" y="13"/>
                      <a:pt x="7" y="11"/>
                      <a:pt x="5" y="8"/>
                    </a:cubicBezTo>
                    <a:cubicBezTo>
                      <a:pt x="4" y="6"/>
                      <a:pt x="3" y="5"/>
                      <a:pt x="2" y="3"/>
                    </a:cubicBezTo>
                    <a:cubicBezTo>
                      <a:pt x="1" y="2"/>
                      <a:pt x="1" y="1"/>
                      <a:pt x="0"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9" name="Freeform 9349">
                <a:extLst>
                  <a:ext uri="{FF2B5EF4-FFF2-40B4-BE49-F238E27FC236}">
                    <a16:creationId xmlns:a16="http://schemas.microsoft.com/office/drawing/2014/main" id="{7CD3BDA0-1809-48CF-8644-25C80DB523E5}"/>
                  </a:ext>
                </a:extLst>
              </p:cNvPr>
              <p:cNvSpPr>
                <a:spLocks/>
              </p:cNvSpPr>
              <p:nvPr/>
            </p:nvSpPr>
            <p:spPr bwMode="auto">
              <a:xfrm>
                <a:off x="6736" y="1773"/>
                <a:ext cx="2" cy="0"/>
              </a:xfrm>
              <a:custGeom>
                <a:avLst/>
                <a:gdLst>
                  <a:gd name="T0" fmla="*/ 1 w 2"/>
                  <a:gd name="T1" fmla="*/ 0 h 1"/>
                  <a:gd name="T2" fmla="*/ 0 w 2"/>
                  <a:gd name="T3" fmla="*/ 1 h 1"/>
                  <a:gd name="T4" fmla="*/ 1 w 2"/>
                  <a:gd name="T5" fmla="*/ 1 h 1"/>
                  <a:gd name="T6" fmla="*/ 1 w 2"/>
                  <a:gd name="T7" fmla="*/ 1 h 1"/>
                  <a:gd name="T8" fmla="*/ 2 w 2"/>
                  <a:gd name="T9" fmla="*/ 1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0" y="1"/>
                      <a:pt x="0" y="1"/>
                      <a:pt x="0" y="1"/>
                    </a:cubicBezTo>
                    <a:cubicBezTo>
                      <a:pt x="1" y="1"/>
                      <a:pt x="1" y="1"/>
                      <a:pt x="1" y="1"/>
                    </a:cubicBezTo>
                    <a:cubicBezTo>
                      <a:pt x="1" y="1"/>
                      <a:pt x="1" y="1"/>
                      <a:pt x="1" y="1"/>
                    </a:cubicBezTo>
                    <a:cubicBezTo>
                      <a:pt x="2" y="1"/>
                      <a:pt x="2" y="1"/>
                      <a:pt x="2" y="1"/>
                    </a:cubicBezTo>
                    <a:cubicBezTo>
                      <a:pt x="1" y="0"/>
                      <a:pt x="1" y="0"/>
                      <a:pt x="1"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0" name="Freeform 9350">
                <a:extLst>
                  <a:ext uri="{FF2B5EF4-FFF2-40B4-BE49-F238E27FC236}">
                    <a16:creationId xmlns:a16="http://schemas.microsoft.com/office/drawing/2014/main" id="{AC61DD63-3DC5-4A33-A70A-D12013100327}"/>
                  </a:ext>
                </a:extLst>
              </p:cNvPr>
              <p:cNvSpPr>
                <a:spLocks/>
              </p:cNvSpPr>
              <p:nvPr/>
            </p:nvSpPr>
            <p:spPr bwMode="auto">
              <a:xfrm>
                <a:off x="6745" y="1773"/>
                <a:ext cx="5" cy="11"/>
              </a:xfrm>
              <a:custGeom>
                <a:avLst/>
                <a:gdLst>
                  <a:gd name="T0" fmla="*/ 2 w 6"/>
                  <a:gd name="T1" fmla="*/ 0 h 15"/>
                  <a:gd name="T2" fmla="*/ 1 w 6"/>
                  <a:gd name="T3" fmla="*/ 0 h 15"/>
                  <a:gd name="T4" fmla="*/ 1 w 6"/>
                  <a:gd name="T5" fmla="*/ 8 h 15"/>
                  <a:gd name="T6" fmla="*/ 5 w 6"/>
                  <a:gd name="T7" fmla="*/ 15 h 15"/>
                  <a:gd name="T8" fmla="*/ 5 w 6"/>
                  <a:gd name="T9" fmla="*/ 15 h 15"/>
                  <a:gd name="T10" fmla="*/ 5 w 6"/>
                  <a:gd name="T11" fmla="*/ 14 h 15"/>
                  <a:gd name="T12" fmla="*/ 2 w 6"/>
                  <a:gd name="T13" fmla="*/ 7 h 15"/>
                  <a:gd name="T14" fmla="*/ 2 w 6"/>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5">
                    <a:moveTo>
                      <a:pt x="2" y="0"/>
                    </a:moveTo>
                    <a:cubicBezTo>
                      <a:pt x="1" y="0"/>
                      <a:pt x="1" y="0"/>
                      <a:pt x="1" y="0"/>
                    </a:cubicBezTo>
                    <a:cubicBezTo>
                      <a:pt x="1" y="3"/>
                      <a:pt x="0" y="5"/>
                      <a:pt x="1" y="8"/>
                    </a:cubicBezTo>
                    <a:cubicBezTo>
                      <a:pt x="1" y="11"/>
                      <a:pt x="3" y="13"/>
                      <a:pt x="5" y="15"/>
                    </a:cubicBezTo>
                    <a:cubicBezTo>
                      <a:pt x="5" y="15"/>
                      <a:pt x="5" y="15"/>
                      <a:pt x="5" y="15"/>
                    </a:cubicBezTo>
                    <a:cubicBezTo>
                      <a:pt x="5" y="15"/>
                      <a:pt x="6" y="15"/>
                      <a:pt x="5" y="14"/>
                    </a:cubicBezTo>
                    <a:cubicBezTo>
                      <a:pt x="4" y="12"/>
                      <a:pt x="3" y="10"/>
                      <a:pt x="2" y="7"/>
                    </a:cubicBezTo>
                    <a:cubicBezTo>
                      <a:pt x="2" y="5"/>
                      <a:pt x="2" y="2"/>
                      <a:pt x="2"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1" name="Freeform 9351">
                <a:extLst>
                  <a:ext uri="{FF2B5EF4-FFF2-40B4-BE49-F238E27FC236}">
                    <a16:creationId xmlns:a16="http://schemas.microsoft.com/office/drawing/2014/main" id="{E5466F80-F058-4C7A-8109-CEFD3588F319}"/>
                  </a:ext>
                </a:extLst>
              </p:cNvPr>
              <p:cNvSpPr>
                <a:spLocks/>
              </p:cNvSpPr>
              <p:nvPr/>
            </p:nvSpPr>
            <p:spPr bwMode="auto">
              <a:xfrm>
                <a:off x="6752" y="1781"/>
                <a:ext cx="7" cy="10"/>
              </a:xfrm>
              <a:custGeom>
                <a:avLst/>
                <a:gdLst>
                  <a:gd name="T0" fmla="*/ 4 w 9"/>
                  <a:gd name="T1" fmla="*/ 0 h 14"/>
                  <a:gd name="T2" fmla="*/ 8 w 9"/>
                  <a:gd name="T3" fmla="*/ 14 h 14"/>
                  <a:gd name="T4" fmla="*/ 9 w 9"/>
                  <a:gd name="T5" fmla="*/ 13 h 14"/>
                  <a:gd name="T6" fmla="*/ 5 w 9"/>
                  <a:gd name="T7" fmla="*/ 8 h 14"/>
                  <a:gd name="T8" fmla="*/ 4 w 9"/>
                  <a:gd name="T9" fmla="*/ 0 h 14"/>
                  <a:gd name="T10" fmla="*/ 4 w 9"/>
                  <a:gd name="T11" fmla="*/ 0 h 14"/>
                </a:gdLst>
                <a:ahLst/>
                <a:cxnLst>
                  <a:cxn ang="0">
                    <a:pos x="T0" y="T1"/>
                  </a:cxn>
                  <a:cxn ang="0">
                    <a:pos x="T2" y="T3"/>
                  </a:cxn>
                  <a:cxn ang="0">
                    <a:pos x="T4" y="T5"/>
                  </a:cxn>
                  <a:cxn ang="0">
                    <a:pos x="T6" y="T7"/>
                  </a:cxn>
                  <a:cxn ang="0">
                    <a:pos x="T8" y="T9"/>
                  </a:cxn>
                  <a:cxn ang="0">
                    <a:pos x="T10" y="T11"/>
                  </a:cxn>
                </a:cxnLst>
                <a:rect l="0" t="0" r="r" b="b"/>
                <a:pathLst>
                  <a:path w="9" h="14">
                    <a:moveTo>
                      <a:pt x="4" y="0"/>
                    </a:moveTo>
                    <a:cubicBezTo>
                      <a:pt x="0" y="5"/>
                      <a:pt x="3" y="11"/>
                      <a:pt x="8" y="14"/>
                    </a:cubicBezTo>
                    <a:cubicBezTo>
                      <a:pt x="9" y="13"/>
                      <a:pt x="9" y="13"/>
                      <a:pt x="9" y="13"/>
                    </a:cubicBezTo>
                    <a:cubicBezTo>
                      <a:pt x="7" y="11"/>
                      <a:pt x="6" y="10"/>
                      <a:pt x="5" y="8"/>
                    </a:cubicBezTo>
                    <a:cubicBezTo>
                      <a:pt x="4" y="5"/>
                      <a:pt x="3" y="2"/>
                      <a:pt x="4" y="0"/>
                    </a:cubicBezTo>
                    <a:cubicBezTo>
                      <a:pt x="4" y="0"/>
                      <a:pt x="4" y="0"/>
                      <a:pt x="4"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2" name="Freeform 9352">
                <a:extLst>
                  <a:ext uri="{FF2B5EF4-FFF2-40B4-BE49-F238E27FC236}">
                    <a16:creationId xmlns:a16="http://schemas.microsoft.com/office/drawing/2014/main" id="{AED10D2E-151B-497A-BB2A-F82C7C5FC394}"/>
                  </a:ext>
                </a:extLst>
              </p:cNvPr>
              <p:cNvSpPr>
                <a:spLocks/>
              </p:cNvSpPr>
              <p:nvPr/>
            </p:nvSpPr>
            <p:spPr bwMode="auto">
              <a:xfrm>
                <a:off x="6757" y="1773"/>
                <a:ext cx="12" cy="8"/>
              </a:xfrm>
              <a:custGeom>
                <a:avLst/>
                <a:gdLst>
                  <a:gd name="T0" fmla="*/ 0 w 17"/>
                  <a:gd name="T1" fmla="*/ 0 h 11"/>
                  <a:gd name="T2" fmla="*/ 0 w 17"/>
                  <a:gd name="T3" fmla="*/ 0 h 11"/>
                  <a:gd name="T4" fmla="*/ 9 w 17"/>
                  <a:gd name="T5" fmla="*/ 4 h 11"/>
                  <a:gd name="T6" fmla="*/ 16 w 17"/>
                  <a:gd name="T7" fmla="*/ 11 h 11"/>
                  <a:gd name="T8" fmla="*/ 17 w 17"/>
                  <a:gd name="T9" fmla="*/ 11 h 11"/>
                  <a:gd name="T10" fmla="*/ 11 w 17"/>
                  <a:gd name="T11" fmla="*/ 3 h 11"/>
                  <a:gd name="T12" fmla="*/ 0 w 17"/>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7" h="11">
                    <a:moveTo>
                      <a:pt x="0" y="0"/>
                    </a:moveTo>
                    <a:cubicBezTo>
                      <a:pt x="0" y="0"/>
                      <a:pt x="0" y="0"/>
                      <a:pt x="0" y="0"/>
                    </a:cubicBezTo>
                    <a:cubicBezTo>
                      <a:pt x="3" y="2"/>
                      <a:pt x="6" y="2"/>
                      <a:pt x="9" y="4"/>
                    </a:cubicBezTo>
                    <a:cubicBezTo>
                      <a:pt x="11" y="6"/>
                      <a:pt x="14" y="8"/>
                      <a:pt x="16" y="11"/>
                    </a:cubicBezTo>
                    <a:cubicBezTo>
                      <a:pt x="17" y="11"/>
                      <a:pt x="17" y="11"/>
                      <a:pt x="17" y="11"/>
                    </a:cubicBezTo>
                    <a:cubicBezTo>
                      <a:pt x="16" y="8"/>
                      <a:pt x="13" y="5"/>
                      <a:pt x="11" y="3"/>
                    </a:cubicBezTo>
                    <a:cubicBezTo>
                      <a:pt x="7" y="1"/>
                      <a:pt x="4" y="1"/>
                      <a:pt x="0"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3" name="Freeform 9353">
                <a:extLst>
                  <a:ext uri="{FF2B5EF4-FFF2-40B4-BE49-F238E27FC236}">
                    <a16:creationId xmlns:a16="http://schemas.microsoft.com/office/drawing/2014/main" id="{ED4794BA-A4E7-4B6C-8E0E-C7DB08F2C296}"/>
                  </a:ext>
                </a:extLst>
              </p:cNvPr>
              <p:cNvSpPr>
                <a:spLocks/>
              </p:cNvSpPr>
              <p:nvPr/>
            </p:nvSpPr>
            <p:spPr bwMode="auto">
              <a:xfrm>
                <a:off x="6733" y="1741"/>
                <a:ext cx="5" cy="11"/>
              </a:xfrm>
              <a:custGeom>
                <a:avLst/>
                <a:gdLst>
                  <a:gd name="T0" fmla="*/ 0 w 7"/>
                  <a:gd name="T1" fmla="*/ 0 h 14"/>
                  <a:gd name="T2" fmla="*/ 0 w 7"/>
                  <a:gd name="T3" fmla="*/ 0 h 14"/>
                  <a:gd name="T4" fmla="*/ 1 w 7"/>
                  <a:gd name="T5" fmla="*/ 8 h 14"/>
                  <a:gd name="T6" fmla="*/ 7 w 7"/>
                  <a:gd name="T7" fmla="*/ 14 h 14"/>
                  <a:gd name="T8" fmla="*/ 7 w 7"/>
                  <a:gd name="T9" fmla="*/ 14 h 14"/>
                  <a:gd name="T10" fmla="*/ 2 w 7"/>
                  <a:gd name="T11" fmla="*/ 8 h 14"/>
                  <a:gd name="T12" fmla="*/ 0 w 7"/>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7" h="14">
                    <a:moveTo>
                      <a:pt x="0" y="0"/>
                    </a:moveTo>
                    <a:cubicBezTo>
                      <a:pt x="0" y="0"/>
                      <a:pt x="0" y="0"/>
                      <a:pt x="0" y="0"/>
                    </a:cubicBezTo>
                    <a:cubicBezTo>
                      <a:pt x="0" y="3"/>
                      <a:pt x="0" y="5"/>
                      <a:pt x="1" y="8"/>
                    </a:cubicBezTo>
                    <a:cubicBezTo>
                      <a:pt x="2" y="11"/>
                      <a:pt x="4" y="12"/>
                      <a:pt x="7" y="14"/>
                    </a:cubicBezTo>
                    <a:cubicBezTo>
                      <a:pt x="7" y="14"/>
                      <a:pt x="7" y="14"/>
                      <a:pt x="7" y="14"/>
                    </a:cubicBezTo>
                    <a:cubicBezTo>
                      <a:pt x="6" y="12"/>
                      <a:pt x="3" y="10"/>
                      <a:pt x="2" y="8"/>
                    </a:cubicBezTo>
                    <a:cubicBezTo>
                      <a:pt x="1" y="5"/>
                      <a:pt x="0" y="3"/>
                      <a:pt x="0"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4" name="Freeform 9354">
                <a:extLst>
                  <a:ext uri="{FF2B5EF4-FFF2-40B4-BE49-F238E27FC236}">
                    <a16:creationId xmlns:a16="http://schemas.microsoft.com/office/drawing/2014/main" id="{132D37F1-8725-435A-ADE5-A46B20DA7B8A}"/>
                  </a:ext>
                </a:extLst>
              </p:cNvPr>
              <p:cNvSpPr>
                <a:spLocks/>
              </p:cNvSpPr>
              <p:nvPr/>
            </p:nvSpPr>
            <p:spPr bwMode="auto">
              <a:xfrm>
                <a:off x="6739" y="1754"/>
                <a:ext cx="2" cy="3"/>
              </a:xfrm>
              <a:custGeom>
                <a:avLst/>
                <a:gdLst>
                  <a:gd name="T0" fmla="*/ 0 w 2"/>
                  <a:gd name="T1" fmla="*/ 0 h 4"/>
                  <a:gd name="T2" fmla="*/ 0 w 2"/>
                  <a:gd name="T3" fmla="*/ 0 h 4"/>
                  <a:gd name="T4" fmla="*/ 1 w 2"/>
                  <a:gd name="T5" fmla="*/ 2 h 4"/>
                  <a:gd name="T6" fmla="*/ 1 w 2"/>
                  <a:gd name="T7" fmla="*/ 4 h 4"/>
                  <a:gd name="T8" fmla="*/ 2 w 2"/>
                  <a:gd name="T9" fmla="*/ 4 h 4"/>
                  <a:gd name="T10" fmla="*/ 2 w 2"/>
                  <a:gd name="T11" fmla="*/ 3 h 4"/>
                  <a:gd name="T12" fmla="*/ 1 w 2"/>
                  <a:gd name="T13" fmla="*/ 2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cubicBezTo>
                      <a:pt x="0" y="0"/>
                      <a:pt x="0" y="0"/>
                      <a:pt x="0" y="0"/>
                    </a:cubicBezTo>
                    <a:cubicBezTo>
                      <a:pt x="0" y="1"/>
                      <a:pt x="1" y="1"/>
                      <a:pt x="1" y="2"/>
                    </a:cubicBezTo>
                    <a:cubicBezTo>
                      <a:pt x="1" y="3"/>
                      <a:pt x="1" y="3"/>
                      <a:pt x="1" y="4"/>
                    </a:cubicBezTo>
                    <a:cubicBezTo>
                      <a:pt x="1" y="4"/>
                      <a:pt x="2" y="4"/>
                      <a:pt x="2" y="4"/>
                    </a:cubicBezTo>
                    <a:cubicBezTo>
                      <a:pt x="2" y="4"/>
                      <a:pt x="2" y="4"/>
                      <a:pt x="2" y="3"/>
                    </a:cubicBezTo>
                    <a:cubicBezTo>
                      <a:pt x="2" y="3"/>
                      <a:pt x="2" y="2"/>
                      <a:pt x="1" y="2"/>
                    </a:cubicBezTo>
                    <a:cubicBezTo>
                      <a:pt x="1" y="1"/>
                      <a:pt x="1" y="1"/>
                      <a:pt x="0"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5" name="Freeform 9355">
                <a:extLst>
                  <a:ext uri="{FF2B5EF4-FFF2-40B4-BE49-F238E27FC236}">
                    <a16:creationId xmlns:a16="http://schemas.microsoft.com/office/drawing/2014/main" id="{D4F34D08-D696-4CF3-B843-0B8F0FF77D1C}"/>
                  </a:ext>
                </a:extLst>
              </p:cNvPr>
              <p:cNvSpPr>
                <a:spLocks/>
              </p:cNvSpPr>
              <p:nvPr/>
            </p:nvSpPr>
            <p:spPr bwMode="auto">
              <a:xfrm>
                <a:off x="6729" y="1755"/>
                <a:ext cx="5" cy="3"/>
              </a:xfrm>
              <a:custGeom>
                <a:avLst/>
                <a:gdLst>
                  <a:gd name="T0" fmla="*/ 0 w 7"/>
                  <a:gd name="T1" fmla="*/ 0 h 4"/>
                  <a:gd name="T2" fmla="*/ 0 w 7"/>
                  <a:gd name="T3" fmla="*/ 0 h 4"/>
                  <a:gd name="T4" fmla="*/ 3 w 7"/>
                  <a:gd name="T5" fmla="*/ 3 h 4"/>
                  <a:gd name="T6" fmla="*/ 6 w 7"/>
                  <a:gd name="T7" fmla="*/ 4 h 4"/>
                  <a:gd name="T8" fmla="*/ 6 w 7"/>
                  <a:gd name="T9" fmla="*/ 4 h 4"/>
                  <a:gd name="T10" fmla="*/ 7 w 7"/>
                  <a:gd name="T11" fmla="*/ 3 h 4"/>
                  <a:gd name="T12" fmla="*/ 4 w 7"/>
                  <a:gd name="T13" fmla="*/ 2 h 4"/>
                  <a:gd name="T14" fmla="*/ 0 w 7"/>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4">
                    <a:moveTo>
                      <a:pt x="0" y="0"/>
                    </a:moveTo>
                    <a:cubicBezTo>
                      <a:pt x="0" y="0"/>
                      <a:pt x="0" y="0"/>
                      <a:pt x="0" y="0"/>
                    </a:cubicBezTo>
                    <a:cubicBezTo>
                      <a:pt x="1" y="1"/>
                      <a:pt x="2" y="2"/>
                      <a:pt x="3" y="3"/>
                    </a:cubicBezTo>
                    <a:cubicBezTo>
                      <a:pt x="4" y="4"/>
                      <a:pt x="5" y="4"/>
                      <a:pt x="6" y="4"/>
                    </a:cubicBezTo>
                    <a:cubicBezTo>
                      <a:pt x="6" y="4"/>
                      <a:pt x="6" y="4"/>
                      <a:pt x="6" y="4"/>
                    </a:cubicBezTo>
                    <a:cubicBezTo>
                      <a:pt x="6" y="4"/>
                      <a:pt x="7" y="3"/>
                      <a:pt x="7" y="3"/>
                    </a:cubicBezTo>
                    <a:cubicBezTo>
                      <a:pt x="6" y="2"/>
                      <a:pt x="5" y="2"/>
                      <a:pt x="4" y="2"/>
                    </a:cubicBezTo>
                    <a:cubicBezTo>
                      <a:pt x="2" y="2"/>
                      <a:pt x="1" y="1"/>
                      <a:pt x="0"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6" name="Freeform 9356">
                <a:extLst>
                  <a:ext uri="{FF2B5EF4-FFF2-40B4-BE49-F238E27FC236}">
                    <a16:creationId xmlns:a16="http://schemas.microsoft.com/office/drawing/2014/main" id="{2F2E4874-0848-463B-9E70-9FEBFC0BD345}"/>
                  </a:ext>
                </a:extLst>
              </p:cNvPr>
              <p:cNvSpPr>
                <a:spLocks/>
              </p:cNvSpPr>
              <p:nvPr/>
            </p:nvSpPr>
            <p:spPr bwMode="auto">
              <a:xfrm>
                <a:off x="6724" y="1724"/>
                <a:ext cx="3" cy="7"/>
              </a:xfrm>
              <a:custGeom>
                <a:avLst/>
                <a:gdLst>
                  <a:gd name="T0" fmla="*/ 1 w 5"/>
                  <a:gd name="T1" fmla="*/ 0 h 9"/>
                  <a:gd name="T2" fmla="*/ 1 w 5"/>
                  <a:gd name="T3" fmla="*/ 0 h 9"/>
                  <a:gd name="T4" fmla="*/ 0 w 5"/>
                  <a:gd name="T5" fmla="*/ 6 h 9"/>
                  <a:gd name="T6" fmla="*/ 4 w 5"/>
                  <a:gd name="T7" fmla="*/ 9 h 9"/>
                  <a:gd name="T8" fmla="*/ 4 w 5"/>
                  <a:gd name="T9" fmla="*/ 8 h 9"/>
                  <a:gd name="T10" fmla="*/ 2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0"/>
                      <a:pt x="1" y="0"/>
                    </a:cubicBezTo>
                    <a:cubicBezTo>
                      <a:pt x="0" y="2"/>
                      <a:pt x="0" y="4"/>
                      <a:pt x="0" y="6"/>
                    </a:cubicBezTo>
                    <a:cubicBezTo>
                      <a:pt x="1" y="8"/>
                      <a:pt x="2" y="9"/>
                      <a:pt x="4" y="9"/>
                    </a:cubicBezTo>
                    <a:cubicBezTo>
                      <a:pt x="4" y="9"/>
                      <a:pt x="5" y="9"/>
                      <a:pt x="4" y="8"/>
                    </a:cubicBezTo>
                    <a:cubicBezTo>
                      <a:pt x="3" y="7"/>
                      <a:pt x="2" y="6"/>
                      <a:pt x="2" y="4"/>
                    </a:cubicBezTo>
                    <a:cubicBezTo>
                      <a:pt x="1" y="3"/>
                      <a:pt x="1" y="2"/>
                      <a:pt x="1"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7" name="Freeform 9357">
                <a:extLst>
                  <a:ext uri="{FF2B5EF4-FFF2-40B4-BE49-F238E27FC236}">
                    <a16:creationId xmlns:a16="http://schemas.microsoft.com/office/drawing/2014/main" id="{A0A23399-A012-4310-B410-DCD7C815AFBC}"/>
                  </a:ext>
                </a:extLst>
              </p:cNvPr>
              <p:cNvSpPr>
                <a:spLocks/>
              </p:cNvSpPr>
              <p:nvPr/>
            </p:nvSpPr>
            <p:spPr bwMode="auto">
              <a:xfrm>
                <a:off x="6731" y="1726"/>
                <a:ext cx="10" cy="14"/>
              </a:xfrm>
              <a:custGeom>
                <a:avLst/>
                <a:gdLst>
                  <a:gd name="T0" fmla="*/ 0 w 13"/>
                  <a:gd name="T1" fmla="*/ 0 h 19"/>
                  <a:gd name="T2" fmla="*/ 0 w 13"/>
                  <a:gd name="T3" fmla="*/ 0 h 19"/>
                  <a:gd name="T4" fmla="*/ 3 w 13"/>
                  <a:gd name="T5" fmla="*/ 8 h 19"/>
                  <a:gd name="T6" fmla="*/ 8 w 13"/>
                  <a:gd name="T7" fmla="*/ 12 h 19"/>
                  <a:gd name="T8" fmla="*/ 12 w 13"/>
                  <a:gd name="T9" fmla="*/ 19 h 19"/>
                  <a:gd name="T10" fmla="*/ 13 w 13"/>
                  <a:gd name="T11" fmla="*/ 18 h 19"/>
                  <a:gd name="T12" fmla="*/ 0 w 13"/>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3" h="19">
                    <a:moveTo>
                      <a:pt x="0" y="0"/>
                    </a:moveTo>
                    <a:cubicBezTo>
                      <a:pt x="0" y="0"/>
                      <a:pt x="0" y="0"/>
                      <a:pt x="0" y="0"/>
                    </a:cubicBezTo>
                    <a:cubicBezTo>
                      <a:pt x="0" y="3"/>
                      <a:pt x="0" y="5"/>
                      <a:pt x="3" y="8"/>
                    </a:cubicBezTo>
                    <a:cubicBezTo>
                      <a:pt x="4" y="9"/>
                      <a:pt x="6" y="11"/>
                      <a:pt x="8" y="12"/>
                    </a:cubicBezTo>
                    <a:cubicBezTo>
                      <a:pt x="10" y="14"/>
                      <a:pt x="11" y="16"/>
                      <a:pt x="12" y="19"/>
                    </a:cubicBezTo>
                    <a:cubicBezTo>
                      <a:pt x="13" y="18"/>
                      <a:pt x="13" y="18"/>
                      <a:pt x="13" y="18"/>
                    </a:cubicBezTo>
                    <a:cubicBezTo>
                      <a:pt x="12" y="10"/>
                      <a:pt x="0" y="9"/>
                      <a:pt x="0"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8" name="Freeform 9358">
                <a:extLst>
                  <a:ext uri="{FF2B5EF4-FFF2-40B4-BE49-F238E27FC236}">
                    <a16:creationId xmlns:a16="http://schemas.microsoft.com/office/drawing/2014/main" id="{64D5B893-168A-4783-927D-FD025501EB61}"/>
                  </a:ext>
                </a:extLst>
              </p:cNvPr>
              <p:cNvSpPr>
                <a:spLocks/>
              </p:cNvSpPr>
              <p:nvPr/>
            </p:nvSpPr>
            <p:spPr bwMode="auto">
              <a:xfrm>
                <a:off x="6742" y="1715"/>
                <a:ext cx="3" cy="15"/>
              </a:xfrm>
              <a:custGeom>
                <a:avLst/>
                <a:gdLst>
                  <a:gd name="T0" fmla="*/ 3 w 3"/>
                  <a:gd name="T1" fmla="*/ 0 h 20"/>
                  <a:gd name="T2" fmla="*/ 3 w 3"/>
                  <a:gd name="T3" fmla="*/ 20 h 20"/>
                  <a:gd name="T4" fmla="*/ 3 w 3"/>
                  <a:gd name="T5" fmla="*/ 20 h 20"/>
                  <a:gd name="T6" fmla="*/ 3 w 3"/>
                  <a:gd name="T7" fmla="*/ 0 h 20"/>
                  <a:gd name="T8" fmla="*/ 3 w 3"/>
                  <a:gd name="T9" fmla="*/ 0 h 20"/>
                </a:gdLst>
                <a:ahLst/>
                <a:cxnLst>
                  <a:cxn ang="0">
                    <a:pos x="T0" y="T1"/>
                  </a:cxn>
                  <a:cxn ang="0">
                    <a:pos x="T2" y="T3"/>
                  </a:cxn>
                  <a:cxn ang="0">
                    <a:pos x="T4" y="T5"/>
                  </a:cxn>
                  <a:cxn ang="0">
                    <a:pos x="T6" y="T7"/>
                  </a:cxn>
                  <a:cxn ang="0">
                    <a:pos x="T8" y="T9"/>
                  </a:cxn>
                </a:cxnLst>
                <a:rect l="0" t="0" r="r" b="b"/>
                <a:pathLst>
                  <a:path w="3" h="20">
                    <a:moveTo>
                      <a:pt x="3" y="0"/>
                    </a:moveTo>
                    <a:cubicBezTo>
                      <a:pt x="0" y="6"/>
                      <a:pt x="1" y="14"/>
                      <a:pt x="3" y="20"/>
                    </a:cubicBezTo>
                    <a:cubicBezTo>
                      <a:pt x="3" y="20"/>
                      <a:pt x="3" y="20"/>
                      <a:pt x="3" y="20"/>
                    </a:cubicBezTo>
                    <a:cubicBezTo>
                      <a:pt x="3" y="14"/>
                      <a:pt x="1" y="6"/>
                      <a:pt x="3" y="0"/>
                    </a:cubicBezTo>
                    <a:cubicBezTo>
                      <a:pt x="3" y="0"/>
                      <a:pt x="3" y="0"/>
                      <a:pt x="3"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9" name="Freeform 9359">
                <a:extLst>
                  <a:ext uri="{FF2B5EF4-FFF2-40B4-BE49-F238E27FC236}">
                    <a16:creationId xmlns:a16="http://schemas.microsoft.com/office/drawing/2014/main" id="{F4D8DD96-B09A-4449-A807-4CFDFBE30B0B}"/>
                  </a:ext>
                </a:extLst>
              </p:cNvPr>
              <p:cNvSpPr>
                <a:spLocks/>
              </p:cNvSpPr>
              <p:nvPr/>
            </p:nvSpPr>
            <p:spPr bwMode="auto">
              <a:xfrm>
                <a:off x="6747" y="1730"/>
                <a:ext cx="7" cy="19"/>
              </a:xfrm>
              <a:custGeom>
                <a:avLst/>
                <a:gdLst>
                  <a:gd name="T0" fmla="*/ 6 w 9"/>
                  <a:gd name="T1" fmla="*/ 0 h 26"/>
                  <a:gd name="T2" fmla="*/ 8 w 9"/>
                  <a:gd name="T3" fmla="*/ 26 h 26"/>
                  <a:gd name="T4" fmla="*/ 9 w 9"/>
                  <a:gd name="T5" fmla="*/ 26 h 26"/>
                  <a:gd name="T6" fmla="*/ 6 w 9"/>
                  <a:gd name="T7" fmla="*/ 0 h 26"/>
                  <a:gd name="T8" fmla="*/ 6 w 9"/>
                  <a:gd name="T9" fmla="*/ 0 h 26"/>
                </a:gdLst>
                <a:ahLst/>
                <a:cxnLst>
                  <a:cxn ang="0">
                    <a:pos x="T0" y="T1"/>
                  </a:cxn>
                  <a:cxn ang="0">
                    <a:pos x="T2" y="T3"/>
                  </a:cxn>
                  <a:cxn ang="0">
                    <a:pos x="T4" y="T5"/>
                  </a:cxn>
                  <a:cxn ang="0">
                    <a:pos x="T6" y="T7"/>
                  </a:cxn>
                  <a:cxn ang="0">
                    <a:pos x="T8" y="T9"/>
                  </a:cxn>
                </a:cxnLst>
                <a:rect l="0" t="0" r="r" b="b"/>
                <a:pathLst>
                  <a:path w="9" h="26">
                    <a:moveTo>
                      <a:pt x="6" y="0"/>
                    </a:moveTo>
                    <a:cubicBezTo>
                      <a:pt x="0" y="8"/>
                      <a:pt x="1" y="19"/>
                      <a:pt x="8" y="26"/>
                    </a:cubicBezTo>
                    <a:cubicBezTo>
                      <a:pt x="9" y="26"/>
                      <a:pt x="9" y="26"/>
                      <a:pt x="9" y="26"/>
                    </a:cubicBezTo>
                    <a:cubicBezTo>
                      <a:pt x="4" y="18"/>
                      <a:pt x="3" y="9"/>
                      <a:pt x="6" y="0"/>
                    </a:cubicBezTo>
                    <a:cubicBezTo>
                      <a:pt x="6" y="0"/>
                      <a:pt x="6" y="0"/>
                      <a:pt x="6"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0" name="Freeform 9360">
                <a:extLst>
                  <a:ext uri="{FF2B5EF4-FFF2-40B4-BE49-F238E27FC236}">
                    <a16:creationId xmlns:a16="http://schemas.microsoft.com/office/drawing/2014/main" id="{9AA10651-2247-4424-B265-AFA1994409EE}"/>
                  </a:ext>
                </a:extLst>
              </p:cNvPr>
              <p:cNvSpPr>
                <a:spLocks/>
              </p:cNvSpPr>
              <p:nvPr/>
            </p:nvSpPr>
            <p:spPr bwMode="auto">
              <a:xfrm>
                <a:off x="6754" y="1751"/>
                <a:ext cx="2" cy="1"/>
              </a:xfrm>
              <a:custGeom>
                <a:avLst/>
                <a:gdLst>
                  <a:gd name="T0" fmla="*/ 0 w 2"/>
                  <a:gd name="T1" fmla="*/ 0 h 2"/>
                  <a:gd name="T2" fmla="*/ 0 w 2"/>
                  <a:gd name="T3" fmla="*/ 0 h 2"/>
                  <a:gd name="T4" fmla="*/ 1 w 2"/>
                  <a:gd name="T5" fmla="*/ 2 h 2"/>
                  <a:gd name="T6" fmla="*/ 1 w 2"/>
                  <a:gd name="T7" fmla="*/ 2 h 2"/>
                  <a:gd name="T8" fmla="*/ 2 w 2"/>
                  <a:gd name="T9" fmla="*/ 1 h 2"/>
                  <a:gd name="T10" fmla="*/ 0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0" y="0"/>
                    </a:moveTo>
                    <a:cubicBezTo>
                      <a:pt x="0" y="0"/>
                      <a:pt x="0" y="0"/>
                      <a:pt x="0" y="0"/>
                    </a:cubicBezTo>
                    <a:cubicBezTo>
                      <a:pt x="0" y="1"/>
                      <a:pt x="0" y="2"/>
                      <a:pt x="1" y="2"/>
                    </a:cubicBezTo>
                    <a:cubicBezTo>
                      <a:pt x="1" y="2"/>
                      <a:pt x="1" y="2"/>
                      <a:pt x="1" y="2"/>
                    </a:cubicBezTo>
                    <a:cubicBezTo>
                      <a:pt x="1" y="2"/>
                      <a:pt x="2" y="1"/>
                      <a:pt x="2" y="1"/>
                    </a:cubicBezTo>
                    <a:cubicBezTo>
                      <a:pt x="1" y="1"/>
                      <a:pt x="1" y="0"/>
                      <a:pt x="0"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1" name="Freeform 9361">
                <a:extLst>
                  <a:ext uri="{FF2B5EF4-FFF2-40B4-BE49-F238E27FC236}">
                    <a16:creationId xmlns:a16="http://schemas.microsoft.com/office/drawing/2014/main" id="{C74308B0-0252-4130-96B1-95642AB70813}"/>
                  </a:ext>
                </a:extLst>
              </p:cNvPr>
              <p:cNvSpPr>
                <a:spLocks/>
              </p:cNvSpPr>
              <p:nvPr/>
            </p:nvSpPr>
            <p:spPr bwMode="auto">
              <a:xfrm>
                <a:off x="6763" y="1740"/>
                <a:ext cx="5" cy="9"/>
              </a:xfrm>
              <a:custGeom>
                <a:avLst/>
                <a:gdLst>
                  <a:gd name="T0" fmla="*/ 0 w 7"/>
                  <a:gd name="T1" fmla="*/ 0 h 12"/>
                  <a:gd name="T2" fmla="*/ 0 w 7"/>
                  <a:gd name="T3" fmla="*/ 0 h 12"/>
                  <a:gd name="T4" fmla="*/ 6 w 7"/>
                  <a:gd name="T5" fmla="*/ 12 h 12"/>
                  <a:gd name="T6" fmla="*/ 7 w 7"/>
                  <a:gd name="T7" fmla="*/ 11 h 12"/>
                  <a:gd name="T8" fmla="*/ 0 w 7"/>
                  <a:gd name="T9" fmla="*/ 0 h 12"/>
                </a:gdLst>
                <a:ahLst/>
                <a:cxnLst>
                  <a:cxn ang="0">
                    <a:pos x="T0" y="T1"/>
                  </a:cxn>
                  <a:cxn ang="0">
                    <a:pos x="T2" y="T3"/>
                  </a:cxn>
                  <a:cxn ang="0">
                    <a:pos x="T4" y="T5"/>
                  </a:cxn>
                  <a:cxn ang="0">
                    <a:pos x="T6" y="T7"/>
                  </a:cxn>
                  <a:cxn ang="0">
                    <a:pos x="T8" y="T9"/>
                  </a:cxn>
                </a:cxnLst>
                <a:rect l="0" t="0" r="r" b="b"/>
                <a:pathLst>
                  <a:path w="7" h="12">
                    <a:moveTo>
                      <a:pt x="0" y="0"/>
                    </a:moveTo>
                    <a:cubicBezTo>
                      <a:pt x="0" y="0"/>
                      <a:pt x="0" y="0"/>
                      <a:pt x="0" y="0"/>
                    </a:cubicBezTo>
                    <a:cubicBezTo>
                      <a:pt x="0" y="5"/>
                      <a:pt x="2" y="11"/>
                      <a:pt x="6" y="12"/>
                    </a:cubicBezTo>
                    <a:cubicBezTo>
                      <a:pt x="7" y="11"/>
                      <a:pt x="7" y="11"/>
                      <a:pt x="7" y="11"/>
                    </a:cubicBezTo>
                    <a:cubicBezTo>
                      <a:pt x="3" y="8"/>
                      <a:pt x="1" y="5"/>
                      <a:pt x="0"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2" name="Freeform 9362">
                <a:extLst>
                  <a:ext uri="{FF2B5EF4-FFF2-40B4-BE49-F238E27FC236}">
                    <a16:creationId xmlns:a16="http://schemas.microsoft.com/office/drawing/2014/main" id="{FD8534CD-D603-465C-99AA-7D18FCF03A72}"/>
                  </a:ext>
                </a:extLst>
              </p:cNvPr>
              <p:cNvSpPr>
                <a:spLocks/>
              </p:cNvSpPr>
              <p:nvPr/>
            </p:nvSpPr>
            <p:spPr bwMode="auto">
              <a:xfrm>
                <a:off x="6763" y="1758"/>
                <a:ext cx="9" cy="4"/>
              </a:xfrm>
              <a:custGeom>
                <a:avLst/>
                <a:gdLst>
                  <a:gd name="T0" fmla="*/ 0 w 13"/>
                  <a:gd name="T1" fmla="*/ 0 h 5"/>
                  <a:gd name="T2" fmla="*/ 0 w 13"/>
                  <a:gd name="T3" fmla="*/ 0 h 5"/>
                  <a:gd name="T4" fmla="*/ 10 w 13"/>
                  <a:gd name="T5" fmla="*/ 5 h 5"/>
                  <a:gd name="T6" fmla="*/ 12 w 13"/>
                  <a:gd name="T7" fmla="*/ 5 h 5"/>
                  <a:gd name="T8" fmla="*/ 12 w 13"/>
                  <a:gd name="T9" fmla="*/ 4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0" y="0"/>
                      <a:pt x="0" y="0"/>
                      <a:pt x="0" y="0"/>
                    </a:cubicBezTo>
                    <a:cubicBezTo>
                      <a:pt x="2" y="3"/>
                      <a:pt x="6" y="5"/>
                      <a:pt x="10" y="5"/>
                    </a:cubicBezTo>
                    <a:cubicBezTo>
                      <a:pt x="11" y="5"/>
                      <a:pt x="11" y="5"/>
                      <a:pt x="12" y="5"/>
                    </a:cubicBezTo>
                    <a:cubicBezTo>
                      <a:pt x="12" y="5"/>
                      <a:pt x="13" y="4"/>
                      <a:pt x="12" y="4"/>
                    </a:cubicBezTo>
                    <a:cubicBezTo>
                      <a:pt x="8" y="3"/>
                      <a:pt x="3" y="3"/>
                      <a:pt x="0"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3" name="Freeform 9363">
                <a:extLst>
                  <a:ext uri="{FF2B5EF4-FFF2-40B4-BE49-F238E27FC236}">
                    <a16:creationId xmlns:a16="http://schemas.microsoft.com/office/drawing/2014/main" id="{FCAF2CF9-8CE4-4380-9D96-471536D6EFE5}"/>
                  </a:ext>
                </a:extLst>
              </p:cNvPr>
              <p:cNvSpPr>
                <a:spLocks/>
              </p:cNvSpPr>
              <p:nvPr/>
            </p:nvSpPr>
            <p:spPr bwMode="auto">
              <a:xfrm>
                <a:off x="6760" y="1706"/>
                <a:ext cx="3" cy="8"/>
              </a:xfrm>
              <a:custGeom>
                <a:avLst/>
                <a:gdLst>
                  <a:gd name="T0" fmla="*/ 5 w 5"/>
                  <a:gd name="T1" fmla="*/ 0 h 11"/>
                  <a:gd name="T2" fmla="*/ 4 w 5"/>
                  <a:gd name="T3" fmla="*/ 11 h 11"/>
                  <a:gd name="T4" fmla="*/ 4 w 5"/>
                  <a:gd name="T5" fmla="*/ 11 h 11"/>
                  <a:gd name="T6" fmla="*/ 5 w 5"/>
                  <a:gd name="T7" fmla="*/ 11 h 11"/>
                  <a:gd name="T8" fmla="*/ 3 w 5"/>
                  <a:gd name="T9" fmla="*/ 6 h 11"/>
                  <a:gd name="T10" fmla="*/ 5 w 5"/>
                  <a:gd name="T11" fmla="*/ 0 h 11"/>
                  <a:gd name="T12" fmla="*/ 5 w 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5" y="0"/>
                    </a:moveTo>
                    <a:cubicBezTo>
                      <a:pt x="1" y="2"/>
                      <a:pt x="0" y="8"/>
                      <a:pt x="4" y="11"/>
                    </a:cubicBezTo>
                    <a:cubicBezTo>
                      <a:pt x="4" y="11"/>
                      <a:pt x="4" y="11"/>
                      <a:pt x="4" y="11"/>
                    </a:cubicBezTo>
                    <a:cubicBezTo>
                      <a:pt x="4" y="11"/>
                      <a:pt x="5" y="11"/>
                      <a:pt x="5" y="11"/>
                    </a:cubicBezTo>
                    <a:cubicBezTo>
                      <a:pt x="4" y="9"/>
                      <a:pt x="3" y="8"/>
                      <a:pt x="3" y="6"/>
                    </a:cubicBezTo>
                    <a:cubicBezTo>
                      <a:pt x="2" y="3"/>
                      <a:pt x="3" y="2"/>
                      <a:pt x="5" y="0"/>
                    </a:cubicBezTo>
                    <a:cubicBezTo>
                      <a:pt x="5" y="0"/>
                      <a:pt x="5" y="0"/>
                      <a:pt x="5"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4" name="Freeform 9364">
                <a:extLst>
                  <a:ext uri="{FF2B5EF4-FFF2-40B4-BE49-F238E27FC236}">
                    <a16:creationId xmlns:a16="http://schemas.microsoft.com/office/drawing/2014/main" id="{2EB148F8-4E32-437A-BDAA-42514497F054}"/>
                  </a:ext>
                </a:extLst>
              </p:cNvPr>
              <p:cNvSpPr>
                <a:spLocks/>
              </p:cNvSpPr>
              <p:nvPr/>
            </p:nvSpPr>
            <p:spPr bwMode="auto">
              <a:xfrm>
                <a:off x="6762" y="1718"/>
                <a:ext cx="6" cy="5"/>
              </a:xfrm>
              <a:custGeom>
                <a:avLst/>
                <a:gdLst>
                  <a:gd name="T0" fmla="*/ 0 w 8"/>
                  <a:gd name="T1" fmla="*/ 0 h 6"/>
                  <a:gd name="T2" fmla="*/ 0 w 8"/>
                  <a:gd name="T3" fmla="*/ 0 h 6"/>
                  <a:gd name="T4" fmla="*/ 1 w 8"/>
                  <a:gd name="T5" fmla="*/ 4 h 6"/>
                  <a:gd name="T6" fmla="*/ 7 w 8"/>
                  <a:gd name="T7" fmla="*/ 6 h 6"/>
                  <a:gd name="T8" fmla="*/ 7 w 8"/>
                  <a:gd name="T9" fmla="*/ 6 h 6"/>
                  <a:gd name="T10" fmla="*/ 8 w 8"/>
                  <a:gd name="T11" fmla="*/ 5 h 6"/>
                  <a:gd name="T12" fmla="*/ 4 w 8"/>
                  <a:gd name="T13" fmla="*/ 4 h 6"/>
                  <a:gd name="T14" fmla="*/ 0 w 8"/>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0" y="0"/>
                    </a:moveTo>
                    <a:cubicBezTo>
                      <a:pt x="0" y="0"/>
                      <a:pt x="0" y="0"/>
                      <a:pt x="0" y="0"/>
                    </a:cubicBezTo>
                    <a:cubicBezTo>
                      <a:pt x="0" y="1"/>
                      <a:pt x="0" y="3"/>
                      <a:pt x="1" y="4"/>
                    </a:cubicBezTo>
                    <a:cubicBezTo>
                      <a:pt x="3" y="6"/>
                      <a:pt x="5" y="6"/>
                      <a:pt x="7" y="6"/>
                    </a:cubicBezTo>
                    <a:cubicBezTo>
                      <a:pt x="7" y="6"/>
                      <a:pt x="7" y="6"/>
                      <a:pt x="7" y="6"/>
                    </a:cubicBezTo>
                    <a:cubicBezTo>
                      <a:pt x="7" y="6"/>
                      <a:pt x="8" y="6"/>
                      <a:pt x="8" y="5"/>
                    </a:cubicBezTo>
                    <a:cubicBezTo>
                      <a:pt x="6" y="5"/>
                      <a:pt x="5" y="4"/>
                      <a:pt x="4" y="4"/>
                    </a:cubicBezTo>
                    <a:cubicBezTo>
                      <a:pt x="2" y="3"/>
                      <a:pt x="0" y="1"/>
                      <a:pt x="0"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5" name="Freeform 9365">
                <a:extLst>
                  <a:ext uri="{FF2B5EF4-FFF2-40B4-BE49-F238E27FC236}">
                    <a16:creationId xmlns:a16="http://schemas.microsoft.com/office/drawing/2014/main" id="{B02AA5F6-71AC-4707-AD94-61893EEBCFC2}"/>
                  </a:ext>
                </a:extLst>
              </p:cNvPr>
              <p:cNvSpPr>
                <a:spLocks/>
              </p:cNvSpPr>
              <p:nvPr/>
            </p:nvSpPr>
            <p:spPr bwMode="auto">
              <a:xfrm>
                <a:off x="6770" y="1712"/>
                <a:ext cx="3" cy="11"/>
              </a:xfrm>
              <a:custGeom>
                <a:avLst/>
                <a:gdLst>
                  <a:gd name="T0" fmla="*/ 3 w 4"/>
                  <a:gd name="T1" fmla="*/ 0 h 14"/>
                  <a:gd name="T2" fmla="*/ 2 w 4"/>
                  <a:gd name="T3" fmla="*/ 0 h 14"/>
                  <a:gd name="T4" fmla="*/ 0 w 4"/>
                  <a:gd name="T5" fmla="*/ 7 h 14"/>
                  <a:gd name="T6" fmla="*/ 4 w 4"/>
                  <a:gd name="T7" fmla="*/ 14 h 14"/>
                  <a:gd name="T8" fmla="*/ 4 w 4"/>
                  <a:gd name="T9" fmla="*/ 14 h 14"/>
                  <a:gd name="T10" fmla="*/ 2 w 4"/>
                  <a:gd name="T11" fmla="*/ 7 h 14"/>
                  <a:gd name="T12" fmla="*/ 3 w 4"/>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4" h="14">
                    <a:moveTo>
                      <a:pt x="3" y="0"/>
                    </a:moveTo>
                    <a:cubicBezTo>
                      <a:pt x="2" y="0"/>
                      <a:pt x="2" y="0"/>
                      <a:pt x="2" y="0"/>
                    </a:cubicBezTo>
                    <a:cubicBezTo>
                      <a:pt x="2" y="2"/>
                      <a:pt x="0" y="4"/>
                      <a:pt x="0" y="7"/>
                    </a:cubicBezTo>
                    <a:cubicBezTo>
                      <a:pt x="1" y="10"/>
                      <a:pt x="1" y="12"/>
                      <a:pt x="4" y="14"/>
                    </a:cubicBezTo>
                    <a:cubicBezTo>
                      <a:pt x="4" y="14"/>
                      <a:pt x="4" y="14"/>
                      <a:pt x="4" y="14"/>
                    </a:cubicBezTo>
                    <a:cubicBezTo>
                      <a:pt x="4" y="11"/>
                      <a:pt x="3" y="9"/>
                      <a:pt x="2" y="7"/>
                    </a:cubicBezTo>
                    <a:cubicBezTo>
                      <a:pt x="1" y="5"/>
                      <a:pt x="2" y="3"/>
                      <a:pt x="3"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6" name="Freeform 9366">
                <a:extLst>
                  <a:ext uri="{FF2B5EF4-FFF2-40B4-BE49-F238E27FC236}">
                    <a16:creationId xmlns:a16="http://schemas.microsoft.com/office/drawing/2014/main" id="{3BD90F04-2A0E-44B1-A614-D15A084F786B}"/>
                  </a:ext>
                </a:extLst>
              </p:cNvPr>
              <p:cNvSpPr>
                <a:spLocks/>
              </p:cNvSpPr>
              <p:nvPr/>
            </p:nvSpPr>
            <p:spPr bwMode="auto">
              <a:xfrm>
                <a:off x="6748" y="1758"/>
                <a:ext cx="1" cy="3"/>
              </a:xfrm>
              <a:custGeom>
                <a:avLst/>
                <a:gdLst>
                  <a:gd name="T0" fmla="*/ 0 w 2"/>
                  <a:gd name="T1" fmla="*/ 0 h 4"/>
                  <a:gd name="T2" fmla="*/ 0 w 2"/>
                  <a:gd name="T3" fmla="*/ 0 h 4"/>
                  <a:gd name="T4" fmla="*/ 2 w 2"/>
                  <a:gd name="T5" fmla="*/ 4 h 4"/>
                  <a:gd name="T6" fmla="*/ 2 w 2"/>
                  <a:gd name="T7" fmla="*/ 4 h 4"/>
                  <a:gd name="T8" fmla="*/ 2 w 2"/>
                  <a:gd name="T9" fmla="*/ 3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0" y="0"/>
                      <a:pt x="0" y="0"/>
                      <a:pt x="0" y="0"/>
                    </a:cubicBezTo>
                    <a:cubicBezTo>
                      <a:pt x="0" y="1"/>
                      <a:pt x="0" y="4"/>
                      <a:pt x="2" y="4"/>
                    </a:cubicBezTo>
                    <a:cubicBezTo>
                      <a:pt x="2" y="4"/>
                      <a:pt x="2" y="4"/>
                      <a:pt x="2" y="4"/>
                    </a:cubicBezTo>
                    <a:cubicBezTo>
                      <a:pt x="2" y="3"/>
                      <a:pt x="2" y="3"/>
                      <a:pt x="2" y="3"/>
                    </a:cubicBezTo>
                    <a:cubicBezTo>
                      <a:pt x="1" y="2"/>
                      <a:pt x="0" y="2"/>
                      <a:pt x="0"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7" name="Freeform 9367">
                <a:extLst>
                  <a:ext uri="{FF2B5EF4-FFF2-40B4-BE49-F238E27FC236}">
                    <a16:creationId xmlns:a16="http://schemas.microsoft.com/office/drawing/2014/main" id="{3EAD0F90-4B1F-47AF-8C73-F0F06514641C}"/>
                  </a:ext>
                </a:extLst>
              </p:cNvPr>
              <p:cNvSpPr>
                <a:spLocks/>
              </p:cNvSpPr>
              <p:nvPr/>
            </p:nvSpPr>
            <p:spPr bwMode="auto">
              <a:xfrm>
                <a:off x="6780" y="1702"/>
                <a:ext cx="36" cy="62"/>
              </a:xfrm>
              <a:custGeom>
                <a:avLst/>
                <a:gdLst>
                  <a:gd name="T0" fmla="*/ 40 w 48"/>
                  <a:gd name="T1" fmla="*/ 58 h 84"/>
                  <a:gd name="T2" fmla="*/ 41 w 48"/>
                  <a:gd name="T3" fmla="*/ 40 h 84"/>
                  <a:gd name="T4" fmla="*/ 40 w 48"/>
                  <a:gd name="T5" fmla="*/ 32 h 84"/>
                  <a:gd name="T6" fmla="*/ 36 w 48"/>
                  <a:gd name="T7" fmla="*/ 24 h 84"/>
                  <a:gd name="T8" fmla="*/ 39 w 48"/>
                  <a:gd name="T9" fmla="*/ 36 h 84"/>
                  <a:gd name="T10" fmla="*/ 39 w 48"/>
                  <a:gd name="T11" fmla="*/ 41 h 84"/>
                  <a:gd name="T12" fmla="*/ 39 w 48"/>
                  <a:gd name="T13" fmla="*/ 58 h 84"/>
                  <a:gd name="T14" fmla="*/ 37 w 48"/>
                  <a:gd name="T15" fmla="*/ 65 h 84"/>
                  <a:gd name="T16" fmla="*/ 31 w 48"/>
                  <a:gd name="T17" fmla="*/ 70 h 84"/>
                  <a:gd name="T18" fmla="*/ 33 w 48"/>
                  <a:gd name="T19" fmla="*/ 71 h 84"/>
                  <a:gd name="T20" fmla="*/ 2 w 48"/>
                  <a:gd name="T21" fmla="*/ 83 h 84"/>
                  <a:gd name="T22" fmla="*/ 0 w 48"/>
                  <a:gd name="T23" fmla="*/ 81 h 84"/>
                  <a:gd name="T24" fmla="*/ 7 w 48"/>
                  <a:gd name="T25" fmla="*/ 73 h 84"/>
                  <a:gd name="T26" fmla="*/ 7 w 48"/>
                  <a:gd name="T27" fmla="*/ 78 h 84"/>
                  <a:gd name="T28" fmla="*/ 23 w 48"/>
                  <a:gd name="T29" fmla="*/ 52 h 84"/>
                  <a:gd name="T30" fmla="*/ 31 w 48"/>
                  <a:gd name="T31" fmla="*/ 42 h 84"/>
                  <a:gd name="T32" fmla="*/ 23 w 48"/>
                  <a:gd name="T33" fmla="*/ 48 h 84"/>
                  <a:gd name="T34" fmla="*/ 22 w 48"/>
                  <a:gd name="T35" fmla="*/ 42 h 84"/>
                  <a:gd name="T36" fmla="*/ 19 w 48"/>
                  <a:gd name="T37" fmla="*/ 62 h 84"/>
                  <a:gd name="T38" fmla="*/ 14 w 48"/>
                  <a:gd name="T39" fmla="*/ 66 h 84"/>
                  <a:gd name="T40" fmla="*/ 6 w 48"/>
                  <a:gd name="T41" fmla="*/ 66 h 84"/>
                  <a:gd name="T42" fmla="*/ 15 w 48"/>
                  <a:gd name="T43" fmla="*/ 67 h 84"/>
                  <a:gd name="T44" fmla="*/ 8 w 48"/>
                  <a:gd name="T45" fmla="*/ 71 h 84"/>
                  <a:gd name="T46" fmla="*/ 1 w 48"/>
                  <a:gd name="T47" fmla="*/ 70 h 84"/>
                  <a:gd name="T48" fmla="*/ 2 w 48"/>
                  <a:gd name="T49" fmla="*/ 49 h 84"/>
                  <a:gd name="T50" fmla="*/ 8 w 48"/>
                  <a:gd name="T51" fmla="*/ 43 h 84"/>
                  <a:gd name="T52" fmla="*/ 2 w 48"/>
                  <a:gd name="T53" fmla="*/ 45 h 84"/>
                  <a:gd name="T54" fmla="*/ 8 w 48"/>
                  <a:gd name="T55" fmla="*/ 36 h 84"/>
                  <a:gd name="T56" fmla="*/ 16 w 48"/>
                  <a:gd name="T57" fmla="*/ 30 h 84"/>
                  <a:gd name="T58" fmla="*/ 20 w 48"/>
                  <a:gd name="T59" fmla="*/ 27 h 84"/>
                  <a:gd name="T60" fmla="*/ 11 w 48"/>
                  <a:gd name="T61" fmla="*/ 29 h 84"/>
                  <a:gd name="T62" fmla="*/ 11 w 48"/>
                  <a:gd name="T63" fmla="*/ 22 h 84"/>
                  <a:gd name="T64" fmla="*/ 7 w 48"/>
                  <a:gd name="T65" fmla="*/ 32 h 84"/>
                  <a:gd name="T66" fmla="*/ 2 w 48"/>
                  <a:gd name="T67" fmla="*/ 39 h 84"/>
                  <a:gd name="T68" fmla="*/ 1 w 48"/>
                  <a:gd name="T69" fmla="*/ 18 h 84"/>
                  <a:gd name="T70" fmla="*/ 3 w 48"/>
                  <a:gd name="T71" fmla="*/ 2 h 84"/>
                  <a:gd name="T72" fmla="*/ 10 w 48"/>
                  <a:gd name="T73" fmla="*/ 0 h 84"/>
                  <a:gd name="T74" fmla="*/ 12 w 48"/>
                  <a:gd name="T75" fmla="*/ 1 h 84"/>
                  <a:gd name="T76" fmla="*/ 21 w 48"/>
                  <a:gd name="T77" fmla="*/ 6 h 84"/>
                  <a:gd name="T78" fmla="*/ 26 w 48"/>
                  <a:gd name="T79" fmla="*/ 13 h 84"/>
                  <a:gd name="T80" fmla="*/ 23 w 48"/>
                  <a:gd name="T81" fmla="*/ 21 h 84"/>
                  <a:gd name="T82" fmla="*/ 26 w 48"/>
                  <a:gd name="T83" fmla="*/ 15 h 84"/>
                  <a:gd name="T84" fmla="*/ 27 w 48"/>
                  <a:gd name="T85" fmla="*/ 13 h 84"/>
                  <a:gd name="T86" fmla="*/ 28 w 48"/>
                  <a:gd name="T87" fmla="*/ 17 h 84"/>
                  <a:gd name="T88" fmla="*/ 26 w 48"/>
                  <a:gd name="T89" fmla="*/ 6 h 84"/>
                  <a:gd name="T90" fmla="*/ 21 w 48"/>
                  <a:gd name="T91" fmla="*/ 3 h 84"/>
                  <a:gd name="T92" fmla="*/ 43 w 48"/>
                  <a:gd name="T93" fmla="*/ 14 h 84"/>
                  <a:gd name="T94" fmla="*/ 47 w 48"/>
                  <a:gd name="T95" fmla="*/ 2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84">
                    <a:moveTo>
                      <a:pt x="46" y="38"/>
                    </a:moveTo>
                    <a:cubicBezTo>
                      <a:pt x="45" y="45"/>
                      <a:pt x="43" y="52"/>
                      <a:pt x="40" y="58"/>
                    </a:cubicBezTo>
                    <a:cubicBezTo>
                      <a:pt x="41" y="55"/>
                      <a:pt x="41" y="52"/>
                      <a:pt x="42" y="50"/>
                    </a:cubicBezTo>
                    <a:cubicBezTo>
                      <a:pt x="42" y="46"/>
                      <a:pt x="42" y="44"/>
                      <a:pt x="41" y="40"/>
                    </a:cubicBezTo>
                    <a:cubicBezTo>
                      <a:pt x="40" y="39"/>
                      <a:pt x="40" y="39"/>
                      <a:pt x="40" y="38"/>
                    </a:cubicBezTo>
                    <a:cubicBezTo>
                      <a:pt x="40" y="36"/>
                      <a:pt x="40" y="34"/>
                      <a:pt x="40" y="32"/>
                    </a:cubicBezTo>
                    <a:cubicBezTo>
                      <a:pt x="40" y="29"/>
                      <a:pt x="38" y="26"/>
                      <a:pt x="36" y="24"/>
                    </a:cubicBezTo>
                    <a:cubicBezTo>
                      <a:pt x="36" y="24"/>
                      <a:pt x="36" y="24"/>
                      <a:pt x="36" y="24"/>
                    </a:cubicBezTo>
                    <a:cubicBezTo>
                      <a:pt x="38" y="26"/>
                      <a:pt x="40" y="30"/>
                      <a:pt x="39" y="33"/>
                    </a:cubicBezTo>
                    <a:cubicBezTo>
                      <a:pt x="39" y="34"/>
                      <a:pt x="39" y="35"/>
                      <a:pt x="39" y="36"/>
                    </a:cubicBezTo>
                    <a:cubicBezTo>
                      <a:pt x="36" y="33"/>
                      <a:pt x="34" y="31"/>
                      <a:pt x="33" y="27"/>
                    </a:cubicBezTo>
                    <a:cubicBezTo>
                      <a:pt x="33" y="32"/>
                      <a:pt x="37" y="36"/>
                      <a:pt x="39" y="41"/>
                    </a:cubicBezTo>
                    <a:cubicBezTo>
                      <a:pt x="41" y="46"/>
                      <a:pt x="40" y="51"/>
                      <a:pt x="40" y="55"/>
                    </a:cubicBezTo>
                    <a:cubicBezTo>
                      <a:pt x="40" y="56"/>
                      <a:pt x="39" y="57"/>
                      <a:pt x="39" y="58"/>
                    </a:cubicBezTo>
                    <a:cubicBezTo>
                      <a:pt x="39" y="60"/>
                      <a:pt x="39" y="61"/>
                      <a:pt x="38" y="62"/>
                    </a:cubicBezTo>
                    <a:cubicBezTo>
                      <a:pt x="38" y="63"/>
                      <a:pt x="37" y="64"/>
                      <a:pt x="37" y="65"/>
                    </a:cubicBezTo>
                    <a:cubicBezTo>
                      <a:pt x="36" y="66"/>
                      <a:pt x="35" y="67"/>
                      <a:pt x="33" y="67"/>
                    </a:cubicBezTo>
                    <a:cubicBezTo>
                      <a:pt x="32" y="68"/>
                      <a:pt x="32" y="69"/>
                      <a:pt x="31" y="70"/>
                    </a:cubicBezTo>
                    <a:cubicBezTo>
                      <a:pt x="32" y="69"/>
                      <a:pt x="33" y="69"/>
                      <a:pt x="34" y="69"/>
                    </a:cubicBezTo>
                    <a:cubicBezTo>
                      <a:pt x="34" y="69"/>
                      <a:pt x="33" y="70"/>
                      <a:pt x="33" y="71"/>
                    </a:cubicBezTo>
                    <a:cubicBezTo>
                      <a:pt x="33" y="71"/>
                      <a:pt x="33" y="71"/>
                      <a:pt x="33" y="71"/>
                    </a:cubicBezTo>
                    <a:cubicBezTo>
                      <a:pt x="25" y="79"/>
                      <a:pt x="13" y="84"/>
                      <a:pt x="2" y="83"/>
                    </a:cubicBezTo>
                    <a:cubicBezTo>
                      <a:pt x="1" y="83"/>
                      <a:pt x="1" y="83"/>
                      <a:pt x="1" y="83"/>
                    </a:cubicBezTo>
                    <a:cubicBezTo>
                      <a:pt x="1" y="82"/>
                      <a:pt x="0" y="82"/>
                      <a:pt x="0" y="81"/>
                    </a:cubicBezTo>
                    <a:cubicBezTo>
                      <a:pt x="1" y="78"/>
                      <a:pt x="1" y="75"/>
                      <a:pt x="1" y="72"/>
                    </a:cubicBezTo>
                    <a:cubicBezTo>
                      <a:pt x="2" y="74"/>
                      <a:pt x="5" y="73"/>
                      <a:pt x="7" y="73"/>
                    </a:cubicBezTo>
                    <a:cubicBezTo>
                      <a:pt x="6" y="74"/>
                      <a:pt x="5" y="76"/>
                      <a:pt x="6" y="78"/>
                    </a:cubicBezTo>
                    <a:cubicBezTo>
                      <a:pt x="7" y="78"/>
                      <a:pt x="7" y="78"/>
                      <a:pt x="7" y="78"/>
                    </a:cubicBezTo>
                    <a:cubicBezTo>
                      <a:pt x="5" y="71"/>
                      <a:pt x="19" y="70"/>
                      <a:pt x="21" y="63"/>
                    </a:cubicBezTo>
                    <a:cubicBezTo>
                      <a:pt x="22" y="60"/>
                      <a:pt x="23" y="56"/>
                      <a:pt x="23" y="52"/>
                    </a:cubicBezTo>
                    <a:cubicBezTo>
                      <a:pt x="24" y="48"/>
                      <a:pt x="26" y="43"/>
                      <a:pt x="31" y="42"/>
                    </a:cubicBezTo>
                    <a:cubicBezTo>
                      <a:pt x="31" y="42"/>
                      <a:pt x="31" y="42"/>
                      <a:pt x="31" y="42"/>
                    </a:cubicBezTo>
                    <a:cubicBezTo>
                      <a:pt x="28" y="42"/>
                      <a:pt x="26" y="43"/>
                      <a:pt x="24" y="45"/>
                    </a:cubicBezTo>
                    <a:cubicBezTo>
                      <a:pt x="24" y="46"/>
                      <a:pt x="23" y="47"/>
                      <a:pt x="23" y="48"/>
                    </a:cubicBezTo>
                    <a:cubicBezTo>
                      <a:pt x="23" y="46"/>
                      <a:pt x="23" y="44"/>
                      <a:pt x="23" y="42"/>
                    </a:cubicBezTo>
                    <a:cubicBezTo>
                      <a:pt x="22" y="42"/>
                      <a:pt x="22" y="42"/>
                      <a:pt x="22" y="42"/>
                    </a:cubicBezTo>
                    <a:cubicBezTo>
                      <a:pt x="22" y="44"/>
                      <a:pt x="22" y="46"/>
                      <a:pt x="22" y="49"/>
                    </a:cubicBezTo>
                    <a:cubicBezTo>
                      <a:pt x="22" y="54"/>
                      <a:pt x="21" y="59"/>
                      <a:pt x="19" y="62"/>
                    </a:cubicBezTo>
                    <a:cubicBezTo>
                      <a:pt x="19" y="62"/>
                      <a:pt x="19" y="62"/>
                      <a:pt x="19" y="62"/>
                    </a:cubicBezTo>
                    <a:cubicBezTo>
                      <a:pt x="17" y="63"/>
                      <a:pt x="16" y="65"/>
                      <a:pt x="14" y="66"/>
                    </a:cubicBezTo>
                    <a:cubicBezTo>
                      <a:pt x="12" y="66"/>
                      <a:pt x="7" y="67"/>
                      <a:pt x="6" y="66"/>
                    </a:cubicBezTo>
                    <a:cubicBezTo>
                      <a:pt x="6" y="66"/>
                      <a:pt x="6" y="66"/>
                      <a:pt x="6" y="66"/>
                    </a:cubicBezTo>
                    <a:cubicBezTo>
                      <a:pt x="7" y="68"/>
                      <a:pt x="11" y="68"/>
                      <a:pt x="13" y="67"/>
                    </a:cubicBezTo>
                    <a:cubicBezTo>
                      <a:pt x="14" y="67"/>
                      <a:pt x="15" y="67"/>
                      <a:pt x="15" y="67"/>
                    </a:cubicBezTo>
                    <a:cubicBezTo>
                      <a:pt x="14" y="68"/>
                      <a:pt x="12" y="70"/>
                      <a:pt x="9" y="71"/>
                    </a:cubicBezTo>
                    <a:cubicBezTo>
                      <a:pt x="9" y="71"/>
                      <a:pt x="8" y="71"/>
                      <a:pt x="8" y="71"/>
                    </a:cubicBezTo>
                    <a:cubicBezTo>
                      <a:pt x="6" y="72"/>
                      <a:pt x="4" y="72"/>
                      <a:pt x="3" y="72"/>
                    </a:cubicBezTo>
                    <a:cubicBezTo>
                      <a:pt x="1" y="71"/>
                      <a:pt x="1" y="71"/>
                      <a:pt x="1" y="70"/>
                    </a:cubicBezTo>
                    <a:cubicBezTo>
                      <a:pt x="1" y="65"/>
                      <a:pt x="1" y="61"/>
                      <a:pt x="1" y="57"/>
                    </a:cubicBezTo>
                    <a:cubicBezTo>
                      <a:pt x="1" y="53"/>
                      <a:pt x="1" y="51"/>
                      <a:pt x="2" y="49"/>
                    </a:cubicBezTo>
                    <a:cubicBezTo>
                      <a:pt x="3" y="47"/>
                      <a:pt x="5" y="44"/>
                      <a:pt x="8" y="43"/>
                    </a:cubicBezTo>
                    <a:cubicBezTo>
                      <a:pt x="8" y="43"/>
                      <a:pt x="8" y="43"/>
                      <a:pt x="8" y="43"/>
                    </a:cubicBezTo>
                    <a:cubicBezTo>
                      <a:pt x="6" y="43"/>
                      <a:pt x="4" y="44"/>
                      <a:pt x="2" y="46"/>
                    </a:cubicBezTo>
                    <a:cubicBezTo>
                      <a:pt x="2" y="45"/>
                      <a:pt x="2" y="45"/>
                      <a:pt x="2" y="45"/>
                    </a:cubicBezTo>
                    <a:cubicBezTo>
                      <a:pt x="3" y="44"/>
                      <a:pt x="3" y="43"/>
                      <a:pt x="3" y="43"/>
                    </a:cubicBezTo>
                    <a:cubicBezTo>
                      <a:pt x="5" y="40"/>
                      <a:pt x="6" y="38"/>
                      <a:pt x="8" y="36"/>
                    </a:cubicBezTo>
                    <a:cubicBezTo>
                      <a:pt x="8" y="34"/>
                      <a:pt x="10" y="32"/>
                      <a:pt x="12" y="31"/>
                    </a:cubicBezTo>
                    <a:cubicBezTo>
                      <a:pt x="12" y="31"/>
                      <a:pt x="16" y="30"/>
                      <a:pt x="16" y="30"/>
                    </a:cubicBezTo>
                    <a:cubicBezTo>
                      <a:pt x="18" y="30"/>
                      <a:pt x="19" y="29"/>
                      <a:pt x="20" y="27"/>
                    </a:cubicBezTo>
                    <a:cubicBezTo>
                      <a:pt x="20" y="27"/>
                      <a:pt x="20" y="27"/>
                      <a:pt x="20" y="27"/>
                    </a:cubicBezTo>
                    <a:cubicBezTo>
                      <a:pt x="17" y="30"/>
                      <a:pt x="14" y="29"/>
                      <a:pt x="11" y="30"/>
                    </a:cubicBezTo>
                    <a:cubicBezTo>
                      <a:pt x="11" y="29"/>
                      <a:pt x="11" y="29"/>
                      <a:pt x="11" y="29"/>
                    </a:cubicBezTo>
                    <a:cubicBezTo>
                      <a:pt x="13" y="27"/>
                      <a:pt x="12" y="24"/>
                      <a:pt x="12" y="22"/>
                    </a:cubicBezTo>
                    <a:cubicBezTo>
                      <a:pt x="11" y="22"/>
                      <a:pt x="11" y="22"/>
                      <a:pt x="11" y="22"/>
                    </a:cubicBezTo>
                    <a:cubicBezTo>
                      <a:pt x="12" y="25"/>
                      <a:pt x="10" y="27"/>
                      <a:pt x="9" y="29"/>
                    </a:cubicBezTo>
                    <a:cubicBezTo>
                      <a:pt x="8" y="30"/>
                      <a:pt x="8" y="31"/>
                      <a:pt x="7" y="32"/>
                    </a:cubicBezTo>
                    <a:cubicBezTo>
                      <a:pt x="6" y="33"/>
                      <a:pt x="5" y="34"/>
                      <a:pt x="5" y="35"/>
                    </a:cubicBezTo>
                    <a:cubicBezTo>
                      <a:pt x="4" y="37"/>
                      <a:pt x="3" y="38"/>
                      <a:pt x="2" y="39"/>
                    </a:cubicBezTo>
                    <a:cubicBezTo>
                      <a:pt x="2" y="37"/>
                      <a:pt x="1" y="36"/>
                      <a:pt x="1" y="33"/>
                    </a:cubicBezTo>
                    <a:cubicBezTo>
                      <a:pt x="1" y="28"/>
                      <a:pt x="1" y="23"/>
                      <a:pt x="1" y="18"/>
                    </a:cubicBezTo>
                    <a:cubicBezTo>
                      <a:pt x="1" y="14"/>
                      <a:pt x="0" y="10"/>
                      <a:pt x="1" y="6"/>
                    </a:cubicBezTo>
                    <a:cubicBezTo>
                      <a:pt x="1" y="5"/>
                      <a:pt x="2" y="3"/>
                      <a:pt x="3" y="2"/>
                    </a:cubicBezTo>
                    <a:cubicBezTo>
                      <a:pt x="4" y="1"/>
                      <a:pt x="5" y="1"/>
                      <a:pt x="7" y="0"/>
                    </a:cubicBezTo>
                    <a:cubicBezTo>
                      <a:pt x="8" y="0"/>
                      <a:pt x="9" y="0"/>
                      <a:pt x="10" y="0"/>
                    </a:cubicBezTo>
                    <a:cubicBezTo>
                      <a:pt x="10" y="1"/>
                      <a:pt x="11" y="1"/>
                      <a:pt x="11" y="1"/>
                    </a:cubicBezTo>
                    <a:cubicBezTo>
                      <a:pt x="12" y="1"/>
                      <a:pt x="12" y="1"/>
                      <a:pt x="12" y="1"/>
                    </a:cubicBezTo>
                    <a:cubicBezTo>
                      <a:pt x="14" y="1"/>
                      <a:pt x="16" y="2"/>
                      <a:pt x="18" y="3"/>
                    </a:cubicBezTo>
                    <a:cubicBezTo>
                      <a:pt x="19" y="3"/>
                      <a:pt x="20" y="5"/>
                      <a:pt x="21" y="6"/>
                    </a:cubicBezTo>
                    <a:cubicBezTo>
                      <a:pt x="23" y="6"/>
                      <a:pt x="24" y="7"/>
                      <a:pt x="25" y="8"/>
                    </a:cubicBezTo>
                    <a:cubicBezTo>
                      <a:pt x="25" y="9"/>
                      <a:pt x="27" y="11"/>
                      <a:pt x="26" y="13"/>
                    </a:cubicBezTo>
                    <a:cubicBezTo>
                      <a:pt x="26" y="14"/>
                      <a:pt x="25" y="15"/>
                      <a:pt x="24" y="16"/>
                    </a:cubicBezTo>
                    <a:cubicBezTo>
                      <a:pt x="23" y="18"/>
                      <a:pt x="23" y="19"/>
                      <a:pt x="23" y="21"/>
                    </a:cubicBezTo>
                    <a:cubicBezTo>
                      <a:pt x="23" y="21"/>
                      <a:pt x="23" y="21"/>
                      <a:pt x="23" y="21"/>
                    </a:cubicBezTo>
                    <a:cubicBezTo>
                      <a:pt x="23" y="19"/>
                      <a:pt x="24" y="17"/>
                      <a:pt x="26" y="15"/>
                    </a:cubicBezTo>
                    <a:cubicBezTo>
                      <a:pt x="26" y="15"/>
                      <a:pt x="27" y="14"/>
                      <a:pt x="27" y="13"/>
                    </a:cubicBezTo>
                    <a:cubicBezTo>
                      <a:pt x="27" y="13"/>
                      <a:pt x="27" y="13"/>
                      <a:pt x="27" y="13"/>
                    </a:cubicBezTo>
                    <a:cubicBezTo>
                      <a:pt x="28" y="14"/>
                      <a:pt x="28" y="16"/>
                      <a:pt x="28" y="17"/>
                    </a:cubicBezTo>
                    <a:cubicBezTo>
                      <a:pt x="28" y="17"/>
                      <a:pt x="28" y="17"/>
                      <a:pt x="28" y="17"/>
                    </a:cubicBezTo>
                    <a:cubicBezTo>
                      <a:pt x="29" y="16"/>
                      <a:pt x="28" y="13"/>
                      <a:pt x="28" y="12"/>
                    </a:cubicBezTo>
                    <a:cubicBezTo>
                      <a:pt x="28" y="9"/>
                      <a:pt x="27" y="8"/>
                      <a:pt x="26" y="6"/>
                    </a:cubicBezTo>
                    <a:cubicBezTo>
                      <a:pt x="24" y="5"/>
                      <a:pt x="23" y="4"/>
                      <a:pt x="22" y="3"/>
                    </a:cubicBezTo>
                    <a:cubicBezTo>
                      <a:pt x="21" y="3"/>
                      <a:pt x="21" y="3"/>
                      <a:pt x="21" y="3"/>
                    </a:cubicBezTo>
                    <a:cubicBezTo>
                      <a:pt x="29" y="6"/>
                      <a:pt x="37" y="11"/>
                      <a:pt x="41" y="13"/>
                    </a:cubicBezTo>
                    <a:cubicBezTo>
                      <a:pt x="42" y="13"/>
                      <a:pt x="43" y="14"/>
                      <a:pt x="43" y="14"/>
                    </a:cubicBezTo>
                    <a:cubicBezTo>
                      <a:pt x="46" y="14"/>
                      <a:pt x="47" y="16"/>
                      <a:pt x="47" y="19"/>
                    </a:cubicBezTo>
                    <a:cubicBezTo>
                      <a:pt x="47" y="22"/>
                      <a:pt x="47" y="25"/>
                      <a:pt x="47" y="28"/>
                    </a:cubicBezTo>
                    <a:cubicBezTo>
                      <a:pt x="48" y="32"/>
                      <a:pt x="47" y="35"/>
                      <a:pt x="46" y="38"/>
                    </a:cubicBezTo>
                  </a:path>
                </a:pathLst>
              </a:custGeom>
              <a:solidFill>
                <a:srgbClr val="E88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8" name="Freeform 9368">
                <a:extLst>
                  <a:ext uri="{FF2B5EF4-FFF2-40B4-BE49-F238E27FC236}">
                    <a16:creationId xmlns:a16="http://schemas.microsoft.com/office/drawing/2014/main" id="{2AD4AE96-456F-4356-A3D1-FE808A3EF9D0}"/>
                  </a:ext>
                </a:extLst>
              </p:cNvPr>
              <p:cNvSpPr>
                <a:spLocks/>
              </p:cNvSpPr>
              <p:nvPr/>
            </p:nvSpPr>
            <p:spPr bwMode="auto">
              <a:xfrm>
                <a:off x="6794" y="1706"/>
                <a:ext cx="4" cy="8"/>
              </a:xfrm>
              <a:custGeom>
                <a:avLst/>
                <a:gdLst>
                  <a:gd name="T0" fmla="*/ 0 w 6"/>
                  <a:gd name="T1" fmla="*/ 0 h 11"/>
                  <a:gd name="T2" fmla="*/ 0 w 6"/>
                  <a:gd name="T3" fmla="*/ 0 h 11"/>
                  <a:gd name="T4" fmla="*/ 3 w 6"/>
                  <a:gd name="T5" fmla="*/ 6 h 11"/>
                  <a:gd name="T6" fmla="*/ 1 w 6"/>
                  <a:gd name="T7" fmla="*/ 11 h 11"/>
                  <a:gd name="T8" fmla="*/ 1 w 6"/>
                  <a:gd name="T9" fmla="*/ 11 h 11"/>
                  <a:gd name="T10" fmla="*/ 2 w 6"/>
                  <a:gd name="T11" fmla="*/ 11 h 11"/>
                  <a:gd name="T12" fmla="*/ 0 w 6"/>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 h="11">
                    <a:moveTo>
                      <a:pt x="0" y="0"/>
                    </a:moveTo>
                    <a:cubicBezTo>
                      <a:pt x="0" y="0"/>
                      <a:pt x="0" y="0"/>
                      <a:pt x="0" y="0"/>
                    </a:cubicBezTo>
                    <a:cubicBezTo>
                      <a:pt x="2" y="2"/>
                      <a:pt x="3" y="3"/>
                      <a:pt x="3" y="6"/>
                    </a:cubicBezTo>
                    <a:cubicBezTo>
                      <a:pt x="3" y="8"/>
                      <a:pt x="2" y="9"/>
                      <a:pt x="1" y="11"/>
                    </a:cubicBezTo>
                    <a:cubicBezTo>
                      <a:pt x="1" y="11"/>
                      <a:pt x="1" y="11"/>
                      <a:pt x="1" y="11"/>
                    </a:cubicBezTo>
                    <a:cubicBezTo>
                      <a:pt x="2" y="11"/>
                      <a:pt x="2" y="11"/>
                      <a:pt x="2" y="11"/>
                    </a:cubicBezTo>
                    <a:cubicBezTo>
                      <a:pt x="6" y="8"/>
                      <a:pt x="5" y="2"/>
                      <a:pt x="0"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9" name="Freeform 9369">
                <a:extLst>
                  <a:ext uri="{FF2B5EF4-FFF2-40B4-BE49-F238E27FC236}">
                    <a16:creationId xmlns:a16="http://schemas.microsoft.com/office/drawing/2014/main" id="{D14A8B99-B5DF-4F71-82AD-4EAAE5ACF509}"/>
                  </a:ext>
                </a:extLst>
              </p:cNvPr>
              <p:cNvSpPr>
                <a:spLocks/>
              </p:cNvSpPr>
              <p:nvPr/>
            </p:nvSpPr>
            <p:spPr bwMode="auto">
              <a:xfrm>
                <a:off x="6784" y="1712"/>
                <a:ext cx="3" cy="11"/>
              </a:xfrm>
              <a:custGeom>
                <a:avLst/>
                <a:gdLst>
                  <a:gd name="T0" fmla="*/ 2 w 4"/>
                  <a:gd name="T1" fmla="*/ 0 h 14"/>
                  <a:gd name="T2" fmla="*/ 3 w 4"/>
                  <a:gd name="T3" fmla="*/ 7 h 14"/>
                  <a:gd name="T4" fmla="*/ 0 w 4"/>
                  <a:gd name="T5" fmla="*/ 14 h 14"/>
                  <a:gd name="T6" fmla="*/ 1 w 4"/>
                  <a:gd name="T7" fmla="*/ 14 h 14"/>
                  <a:gd name="T8" fmla="*/ 4 w 4"/>
                  <a:gd name="T9" fmla="*/ 7 h 14"/>
                  <a:gd name="T10" fmla="*/ 2 w 4"/>
                  <a:gd name="T11" fmla="*/ 0 h 14"/>
                  <a:gd name="T12" fmla="*/ 2 w 4"/>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4" h="14">
                    <a:moveTo>
                      <a:pt x="2" y="0"/>
                    </a:moveTo>
                    <a:cubicBezTo>
                      <a:pt x="2" y="3"/>
                      <a:pt x="3" y="5"/>
                      <a:pt x="3" y="7"/>
                    </a:cubicBezTo>
                    <a:cubicBezTo>
                      <a:pt x="2" y="9"/>
                      <a:pt x="1" y="11"/>
                      <a:pt x="0" y="14"/>
                    </a:cubicBezTo>
                    <a:cubicBezTo>
                      <a:pt x="1" y="14"/>
                      <a:pt x="1" y="14"/>
                      <a:pt x="1" y="14"/>
                    </a:cubicBezTo>
                    <a:cubicBezTo>
                      <a:pt x="3" y="12"/>
                      <a:pt x="4" y="10"/>
                      <a:pt x="4" y="7"/>
                    </a:cubicBezTo>
                    <a:cubicBezTo>
                      <a:pt x="4" y="4"/>
                      <a:pt x="3" y="2"/>
                      <a:pt x="2" y="0"/>
                    </a:cubicBezTo>
                    <a:cubicBezTo>
                      <a:pt x="2" y="0"/>
                      <a:pt x="2" y="0"/>
                      <a:pt x="2"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0" name="Oval 9370">
                <a:extLst>
                  <a:ext uri="{FF2B5EF4-FFF2-40B4-BE49-F238E27FC236}">
                    <a16:creationId xmlns:a16="http://schemas.microsoft.com/office/drawing/2014/main" id="{0D3D7010-4490-47EA-90E5-A54B8B009F2A}"/>
                  </a:ext>
                </a:extLst>
              </p:cNvPr>
              <p:cNvSpPr>
                <a:spLocks noChangeArrowheads="1"/>
              </p:cNvSpPr>
              <p:nvPr/>
            </p:nvSpPr>
            <p:spPr bwMode="auto">
              <a:xfrm>
                <a:off x="6669" y="2466"/>
                <a:ext cx="228" cy="228"/>
              </a:xfrm>
              <a:prstGeom prst="ellipse">
                <a:avLst/>
              </a:prstGeom>
              <a:solidFill>
                <a:srgbClr val="B7E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1" name="Freeform 9371">
                <a:extLst>
                  <a:ext uri="{FF2B5EF4-FFF2-40B4-BE49-F238E27FC236}">
                    <a16:creationId xmlns:a16="http://schemas.microsoft.com/office/drawing/2014/main" id="{DBCA3173-0885-4D65-BA83-79F6C4549797}"/>
                  </a:ext>
                </a:extLst>
              </p:cNvPr>
              <p:cNvSpPr>
                <a:spLocks/>
              </p:cNvSpPr>
              <p:nvPr/>
            </p:nvSpPr>
            <p:spPr bwMode="auto">
              <a:xfrm>
                <a:off x="6699" y="2532"/>
                <a:ext cx="168" cy="118"/>
              </a:xfrm>
              <a:custGeom>
                <a:avLst/>
                <a:gdLst>
                  <a:gd name="T0" fmla="*/ 208 w 225"/>
                  <a:gd name="T1" fmla="*/ 10 h 158"/>
                  <a:gd name="T2" fmla="*/ 182 w 225"/>
                  <a:gd name="T3" fmla="*/ 10 h 158"/>
                  <a:gd name="T4" fmla="*/ 169 w 225"/>
                  <a:gd name="T5" fmla="*/ 10 h 158"/>
                  <a:gd name="T6" fmla="*/ 122 w 225"/>
                  <a:gd name="T7" fmla="*/ 4 h 158"/>
                  <a:gd name="T8" fmla="*/ 67 w 225"/>
                  <a:gd name="T9" fmla="*/ 2 h 158"/>
                  <a:gd name="T10" fmla="*/ 35 w 225"/>
                  <a:gd name="T11" fmla="*/ 14 h 158"/>
                  <a:gd name="T12" fmla="*/ 13 w 225"/>
                  <a:gd name="T13" fmla="*/ 50 h 158"/>
                  <a:gd name="T14" fmla="*/ 5 w 225"/>
                  <a:gd name="T15" fmla="*/ 79 h 158"/>
                  <a:gd name="T16" fmla="*/ 2 w 225"/>
                  <a:gd name="T17" fmla="*/ 101 h 158"/>
                  <a:gd name="T18" fmla="*/ 0 w 225"/>
                  <a:gd name="T19" fmla="*/ 129 h 158"/>
                  <a:gd name="T20" fmla="*/ 10 w 225"/>
                  <a:gd name="T21" fmla="*/ 154 h 158"/>
                  <a:gd name="T22" fmla="*/ 24 w 225"/>
                  <a:gd name="T23" fmla="*/ 156 h 158"/>
                  <a:gd name="T24" fmla="*/ 65 w 225"/>
                  <a:gd name="T25" fmla="*/ 126 h 158"/>
                  <a:gd name="T26" fmla="*/ 118 w 225"/>
                  <a:gd name="T27" fmla="*/ 104 h 158"/>
                  <a:gd name="T28" fmla="*/ 122 w 225"/>
                  <a:gd name="T29" fmla="*/ 104 h 158"/>
                  <a:gd name="T30" fmla="*/ 142 w 225"/>
                  <a:gd name="T31" fmla="*/ 97 h 158"/>
                  <a:gd name="T32" fmla="*/ 190 w 225"/>
                  <a:gd name="T33" fmla="*/ 74 h 158"/>
                  <a:gd name="T34" fmla="*/ 210 w 225"/>
                  <a:gd name="T35" fmla="*/ 58 h 158"/>
                  <a:gd name="T36" fmla="*/ 223 w 225"/>
                  <a:gd name="T37" fmla="*/ 39 h 158"/>
                  <a:gd name="T38" fmla="*/ 222 w 225"/>
                  <a:gd name="T39" fmla="*/ 39 h 158"/>
                  <a:gd name="T40" fmla="*/ 224 w 225"/>
                  <a:gd name="T41" fmla="*/ 33 h 158"/>
                  <a:gd name="T42" fmla="*/ 208 w 225"/>
                  <a:gd name="T43" fmla="*/ 1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5" h="158">
                    <a:moveTo>
                      <a:pt x="208" y="10"/>
                    </a:moveTo>
                    <a:cubicBezTo>
                      <a:pt x="200" y="11"/>
                      <a:pt x="191" y="11"/>
                      <a:pt x="182" y="10"/>
                    </a:cubicBezTo>
                    <a:cubicBezTo>
                      <a:pt x="178" y="10"/>
                      <a:pt x="174" y="10"/>
                      <a:pt x="169" y="10"/>
                    </a:cubicBezTo>
                    <a:cubicBezTo>
                      <a:pt x="154" y="10"/>
                      <a:pt x="137" y="7"/>
                      <a:pt x="122" y="4"/>
                    </a:cubicBezTo>
                    <a:cubicBezTo>
                      <a:pt x="104" y="0"/>
                      <a:pt x="85" y="0"/>
                      <a:pt x="67" y="2"/>
                    </a:cubicBezTo>
                    <a:cubicBezTo>
                      <a:pt x="55" y="3"/>
                      <a:pt x="44" y="7"/>
                      <a:pt x="35" y="14"/>
                    </a:cubicBezTo>
                    <a:cubicBezTo>
                      <a:pt x="26" y="24"/>
                      <a:pt x="19" y="37"/>
                      <a:pt x="13" y="50"/>
                    </a:cubicBezTo>
                    <a:cubicBezTo>
                      <a:pt x="9" y="59"/>
                      <a:pt x="7" y="69"/>
                      <a:pt x="5" y="79"/>
                    </a:cubicBezTo>
                    <a:cubicBezTo>
                      <a:pt x="4" y="87"/>
                      <a:pt x="3" y="94"/>
                      <a:pt x="2" y="101"/>
                    </a:cubicBezTo>
                    <a:cubicBezTo>
                      <a:pt x="1" y="110"/>
                      <a:pt x="0" y="120"/>
                      <a:pt x="0" y="129"/>
                    </a:cubicBezTo>
                    <a:cubicBezTo>
                      <a:pt x="1" y="137"/>
                      <a:pt x="3" y="148"/>
                      <a:pt x="10" y="154"/>
                    </a:cubicBezTo>
                    <a:cubicBezTo>
                      <a:pt x="13" y="156"/>
                      <a:pt x="20" y="158"/>
                      <a:pt x="24" y="156"/>
                    </a:cubicBezTo>
                    <a:cubicBezTo>
                      <a:pt x="42" y="151"/>
                      <a:pt x="51" y="138"/>
                      <a:pt x="65" y="126"/>
                    </a:cubicBezTo>
                    <a:cubicBezTo>
                      <a:pt x="79" y="114"/>
                      <a:pt x="100" y="110"/>
                      <a:pt x="118" y="104"/>
                    </a:cubicBezTo>
                    <a:cubicBezTo>
                      <a:pt x="120" y="105"/>
                      <a:pt x="121" y="105"/>
                      <a:pt x="122" y="104"/>
                    </a:cubicBezTo>
                    <a:cubicBezTo>
                      <a:pt x="129" y="103"/>
                      <a:pt x="136" y="100"/>
                      <a:pt x="142" y="97"/>
                    </a:cubicBezTo>
                    <a:cubicBezTo>
                      <a:pt x="159" y="91"/>
                      <a:pt x="175" y="83"/>
                      <a:pt x="190" y="74"/>
                    </a:cubicBezTo>
                    <a:cubicBezTo>
                      <a:pt x="196" y="70"/>
                      <a:pt x="203" y="64"/>
                      <a:pt x="210" y="58"/>
                    </a:cubicBezTo>
                    <a:cubicBezTo>
                      <a:pt x="215" y="52"/>
                      <a:pt x="221" y="46"/>
                      <a:pt x="223" y="39"/>
                    </a:cubicBezTo>
                    <a:cubicBezTo>
                      <a:pt x="222" y="39"/>
                      <a:pt x="222" y="39"/>
                      <a:pt x="222" y="39"/>
                    </a:cubicBezTo>
                    <a:cubicBezTo>
                      <a:pt x="223" y="37"/>
                      <a:pt x="224" y="35"/>
                      <a:pt x="224" y="33"/>
                    </a:cubicBezTo>
                    <a:cubicBezTo>
                      <a:pt x="225" y="22"/>
                      <a:pt x="220" y="13"/>
                      <a:pt x="208" y="10"/>
                    </a:cubicBezTo>
                  </a:path>
                </a:pathLst>
              </a:custGeom>
              <a:solidFill>
                <a:srgbClr val="5B19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2" name="Freeform 9372">
                <a:extLst>
                  <a:ext uri="{FF2B5EF4-FFF2-40B4-BE49-F238E27FC236}">
                    <a16:creationId xmlns:a16="http://schemas.microsoft.com/office/drawing/2014/main" id="{EEA9C3B5-B4E1-4F83-B729-CB8872318881}"/>
                  </a:ext>
                </a:extLst>
              </p:cNvPr>
              <p:cNvSpPr>
                <a:spLocks/>
              </p:cNvSpPr>
              <p:nvPr/>
            </p:nvSpPr>
            <p:spPr bwMode="auto">
              <a:xfrm>
                <a:off x="6700" y="2532"/>
                <a:ext cx="92" cy="117"/>
              </a:xfrm>
              <a:custGeom>
                <a:avLst/>
                <a:gdLst>
                  <a:gd name="T0" fmla="*/ 103 w 123"/>
                  <a:gd name="T1" fmla="*/ 103 h 155"/>
                  <a:gd name="T2" fmla="*/ 79 w 123"/>
                  <a:gd name="T3" fmla="*/ 112 h 155"/>
                  <a:gd name="T4" fmla="*/ 53 w 123"/>
                  <a:gd name="T5" fmla="*/ 130 h 155"/>
                  <a:gd name="T6" fmla="*/ 22 w 123"/>
                  <a:gd name="T7" fmla="*/ 152 h 155"/>
                  <a:gd name="T8" fmla="*/ 1 w 123"/>
                  <a:gd name="T9" fmla="*/ 122 h 155"/>
                  <a:gd name="T10" fmla="*/ 4 w 123"/>
                  <a:gd name="T11" fmla="*/ 92 h 155"/>
                  <a:gd name="T12" fmla="*/ 21 w 123"/>
                  <a:gd name="T13" fmla="*/ 34 h 155"/>
                  <a:gd name="T14" fmla="*/ 30 w 123"/>
                  <a:gd name="T15" fmla="*/ 21 h 155"/>
                  <a:gd name="T16" fmla="*/ 64 w 123"/>
                  <a:gd name="T17" fmla="*/ 3 h 155"/>
                  <a:gd name="T18" fmla="*/ 123 w 123"/>
                  <a:gd name="T19" fmla="*/ 7 h 155"/>
                  <a:gd name="T20" fmla="*/ 107 w 123"/>
                  <a:gd name="T21" fmla="*/ 56 h 155"/>
                  <a:gd name="T22" fmla="*/ 113 w 123"/>
                  <a:gd name="T23" fmla="*/ 100 h 155"/>
                  <a:gd name="T24" fmla="*/ 103 w 123"/>
                  <a:gd name="T25" fmla="*/ 10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 h="155">
                    <a:moveTo>
                      <a:pt x="103" y="103"/>
                    </a:moveTo>
                    <a:cubicBezTo>
                      <a:pt x="95" y="106"/>
                      <a:pt x="87" y="109"/>
                      <a:pt x="79" y="112"/>
                    </a:cubicBezTo>
                    <a:cubicBezTo>
                      <a:pt x="70" y="117"/>
                      <a:pt x="61" y="123"/>
                      <a:pt x="53" y="130"/>
                    </a:cubicBezTo>
                    <a:cubicBezTo>
                      <a:pt x="45" y="138"/>
                      <a:pt x="34" y="150"/>
                      <a:pt x="22" y="152"/>
                    </a:cubicBezTo>
                    <a:cubicBezTo>
                      <a:pt x="5" y="155"/>
                      <a:pt x="0" y="137"/>
                      <a:pt x="1" y="122"/>
                    </a:cubicBezTo>
                    <a:cubicBezTo>
                      <a:pt x="1" y="112"/>
                      <a:pt x="3" y="101"/>
                      <a:pt x="4" y="92"/>
                    </a:cubicBezTo>
                    <a:cubicBezTo>
                      <a:pt x="7" y="72"/>
                      <a:pt x="11" y="52"/>
                      <a:pt x="21" y="34"/>
                    </a:cubicBezTo>
                    <a:cubicBezTo>
                      <a:pt x="23" y="29"/>
                      <a:pt x="27" y="25"/>
                      <a:pt x="30" y="21"/>
                    </a:cubicBezTo>
                    <a:cubicBezTo>
                      <a:pt x="40" y="11"/>
                      <a:pt x="51" y="5"/>
                      <a:pt x="64" y="3"/>
                    </a:cubicBezTo>
                    <a:cubicBezTo>
                      <a:pt x="85" y="0"/>
                      <a:pt x="104" y="4"/>
                      <a:pt x="123" y="7"/>
                    </a:cubicBezTo>
                    <a:cubicBezTo>
                      <a:pt x="111" y="14"/>
                      <a:pt x="108" y="47"/>
                      <a:pt x="107" y="56"/>
                    </a:cubicBezTo>
                    <a:cubicBezTo>
                      <a:pt x="105" y="71"/>
                      <a:pt x="106" y="87"/>
                      <a:pt x="113" y="100"/>
                    </a:cubicBezTo>
                    <a:cubicBezTo>
                      <a:pt x="110" y="101"/>
                      <a:pt x="106" y="102"/>
                      <a:pt x="103" y="103"/>
                    </a:cubicBezTo>
                  </a:path>
                </a:pathLst>
              </a:custGeom>
              <a:solidFill>
                <a:srgbClr val="8D2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3" name="Freeform 9373">
                <a:extLst>
                  <a:ext uri="{FF2B5EF4-FFF2-40B4-BE49-F238E27FC236}">
                    <a16:creationId xmlns:a16="http://schemas.microsoft.com/office/drawing/2014/main" id="{715A5A78-2605-418A-A82C-1B408A891685}"/>
                  </a:ext>
                </a:extLst>
              </p:cNvPr>
              <p:cNvSpPr>
                <a:spLocks/>
              </p:cNvSpPr>
              <p:nvPr/>
            </p:nvSpPr>
            <p:spPr bwMode="auto">
              <a:xfrm>
                <a:off x="6780" y="2538"/>
                <a:ext cx="85" cy="69"/>
              </a:xfrm>
              <a:custGeom>
                <a:avLst/>
                <a:gdLst>
                  <a:gd name="T0" fmla="*/ 108 w 113"/>
                  <a:gd name="T1" fmla="*/ 37 h 91"/>
                  <a:gd name="T2" fmla="*/ 72 w 113"/>
                  <a:gd name="T3" fmla="*/ 67 h 91"/>
                  <a:gd name="T4" fmla="*/ 14 w 113"/>
                  <a:gd name="T5" fmla="*/ 90 h 91"/>
                  <a:gd name="T6" fmla="*/ 13 w 113"/>
                  <a:gd name="T7" fmla="*/ 91 h 91"/>
                  <a:gd name="T8" fmla="*/ 2 w 113"/>
                  <a:gd name="T9" fmla="*/ 66 h 91"/>
                  <a:gd name="T10" fmla="*/ 24 w 113"/>
                  <a:gd name="T11" fmla="*/ 0 h 91"/>
                  <a:gd name="T12" fmla="*/ 42 w 113"/>
                  <a:gd name="T13" fmla="*/ 2 h 91"/>
                  <a:gd name="T14" fmla="*/ 103 w 113"/>
                  <a:gd name="T15" fmla="*/ 4 h 91"/>
                  <a:gd name="T16" fmla="*/ 113 w 113"/>
                  <a:gd name="T17" fmla="*/ 24 h 91"/>
                  <a:gd name="T18" fmla="*/ 108 w 113"/>
                  <a:gd name="T19" fmla="*/ 3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91">
                    <a:moveTo>
                      <a:pt x="108" y="37"/>
                    </a:moveTo>
                    <a:cubicBezTo>
                      <a:pt x="98" y="49"/>
                      <a:pt x="86" y="60"/>
                      <a:pt x="72" y="67"/>
                    </a:cubicBezTo>
                    <a:cubicBezTo>
                      <a:pt x="54" y="76"/>
                      <a:pt x="34" y="84"/>
                      <a:pt x="14" y="90"/>
                    </a:cubicBezTo>
                    <a:cubicBezTo>
                      <a:pt x="14" y="90"/>
                      <a:pt x="13" y="91"/>
                      <a:pt x="13" y="91"/>
                    </a:cubicBezTo>
                    <a:cubicBezTo>
                      <a:pt x="4" y="89"/>
                      <a:pt x="3" y="76"/>
                      <a:pt x="2" y="66"/>
                    </a:cubicBezTo>
                    <a:cubicBezTo>
                      <a:pt x="0" y="51"/>
                      <a:pt x="2" y="2"/>
                      <a:pt x="24" y="0"/>
                    </a:cubicBezTo>
                    <a:cubicBezTo>
                      <a:pt x="30" y="1"/>
                      <a:pt x="36" y="2"/>
                      <a:pt x="42" y="2"/>
                    </a:cubicBezTo>
                    <a:cubicBezTo>
                      <a:pt x="62" y="4"/>
                      <a:pt x="83" y="7"/>
                      <a:pt x="103" y="4"/>
                    </a:cubicBezTo>
                    <a:cubicBezTo>
                      <a:pt x="110" y="7"/>
                      <a:pt x="113" y="16"/>
                      <a:pt x="113" y="24"/>
                    </a:cubicBezTo>
                    <a:cubicBezTo>
                      <a:pt x="113" y="29"/>
                      <a:pt x="111" y="33"/>
                      <a:pt x="108" y="37"/>
                    </a:cubicBezTo>
                  </a:path>
                </a:pathLst>
              </a:custGeom>
              <a:solidFill>
                <a:srgbClr val="8D2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4" name="Freeform 9374">
                <a:extLst>
                  <a:ext uri="{FF2B5EF4-FFF2-40B4-BE49-F238E27FC236}">
                    <a16:creationId xmlns:a16="http://schemas.microsoft.com/office/drawing/2014/main" id="{239AF15F-E928-4B5C-9213-8AE83BD19B37}"/>
                  </a:ext>
                </a:extLst>
              </p:cNvPr>
              <p:cNvSpPr>
                <a:spLocks noEditPoints="1"/>
              </p:cNvSpPr>
              <p:nvPr/>
            </p:nvSpPr>
            <p:spPr bwMode="auto">
              <a:xfrm>
                <a:off x="6701" y="2589"/>
                <a:ext cx="84" cy="57"/>
              </a:xfrm>
              <a:custGeom>
                <a:avLst/>
                <a:gdLst>
                  <a:gd name="T0" fmla="*/ 18 w 112"/>
                  <a:gd name="T1" fmla="*/ 76 h 76"/>
                  <a:gd name="T2" fmla="*/ 18 w 112"/>
                  <a:gd name="T3" fmla="*/ 76 h 76"/>
                  <a:gd name="T4" fmla="*/ 18 w 112"/>
                  <a:gd name="T5" fmla="*/ 76 h 76"/>
                  <a:gd name="T6" fmla="*/ 18 w 112"/>
                  <a:gd name="T7" fmla="*/ 76 h 76"/>
                  <a:gd name="T8" fmla="*/ 21 w 112"/>
                  <a:gd name="T9" fmla="*/ 76 h 76"/>
                  <a:gd name="T10" fmla="*/ 18 w 112"/>
                  <a:gd name="T11" fmla="*/ 76 h 76"/>
                  <a:gd name="T12" fmla="*/ 21 w 112"/>
                  <a:gd name="T13" fmla="*/ 76 h 76"/>
                  <a:gd name="T14" fmla="*/ 0 w 112"/>
                  <a:gd name="T15" fmla="*/ 46 h 76"/>
                  <a:gd name="T16" fmla="*/ 0 w 112"/>
                  <a:gd name="T17" fmla="*/ 47 h 76"/>
                  <a:gd name="T18" fmla="*/ 0 w 112"/>
                  <a:gd name="T19" fmla="*/ 46 h 76"/>
                  <a:gd name="T20" fmla="*/ 0 w 112"/>
                  <a:gd name="T21" fmla="*/ 46 h 76"/>
                  <a:gd name="T22" fmla="*/ 0 w 112"/>
                  <a:gd name="T23" fmla="*/ 43 h 76"/>
                  <a:gd name="T24" fmla="*/ 0 w 112"/>
                  <a:gd name="T25" fmla="*/ 46 h 76"/>
                  <a:gd name="T26" fmla="*/ 0 w 112"/>
                  <a:gd name="T27" fmla="*/ 43 h 76"/>
                  <a:gd name="T28" fmla="*/ 106 w 112"/>
                  <a:gd name="T29" fmla="*/ 0 h 76"/>
                  <a:gd name="T30" fmla="*/ 105 w 112"/>
                  <a:gd name="T31" fmla="*/ 0 h 76"/>
                  <a:gd name="T32" fmla="*/ 112 w 112"/>
                  <a:gd name="T33" fmla="*/ 24 h 76"/>
                  <a:gd name="T34" fmla="*/ 106 w 112"/>
                  <a:gd name="T3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 h="76">
                    <a:moveTo>
                      <a:pt x="18" y="76"/>
                    </a:moveTo>
                    <a:cubicBezTo>
                      <a:pt x="18" y="76"/>
                      <a:pt x="18" y="76"/>
                      <a:pt x="18" y="76"/>
                    </a:cubicBezTo>
                    <a:cubicBezTo>
                      <a:pt x="18" y="76"/>
                      <a:pt x="18" y="76"/>
                      <a:pt x="18" y="76"/>
                    </a:cubicBezTo>
                    <a:cubicBezTo>
                      <a:pt x="18" y="76"/>
                      <a:pt x="18" y="76"/>
                      <a:pt x="18" y="76"/>
                    </a:cubicBezTo>
                    <a:moveTo>
                      <a:pt x="21" y="76"/>
                    </a:moveTo>
                    <a:cubicBezTo>
                      <a:pt x="20" y="76"/>
                      <a:pt x="19" y="76"/>
                      <a:pt x="18" y="76"/>
                    </a:cubicBezTo>
                    <a:cubicBezTo>
                      <a:pt x="19" y="76"/>
                      <a:pt x="20" y="76"/>
                      <a:pt x="21" y="76"/>
                    </a:cubicBezTo>
                    <a:moveTo>
                      <a:pt x="0" y="46"/>
                    </a:moveTo>
                    <a:cubicBezTo>
                      <a:pt x="0" y="46"/>
                      <a:pt x="0" y="46"/>
                      <a:pt x="0" y="47"/>
                    </a:cubicBezTo>
                    <a:cubicBezTo>
                      <a:pt x="0" y="46"/>
                      <a:pt x="0" y="46"/>
                      <a:pt x="0" y="46"/>
                    </a:cubicBezTo>
                    <a:cubicBezTo>
                      <a:pt x="0" y="46"/>
                      <a:pt x="0" y="46"/>
                      <a:pt x="0" y="46"/>
                    </a:cubicBezTo>
                    <a:moveTo>
                      <a:pt x="0" y="43"/>
                    </a:moveTo>
                    <a:cubicBezTo>
                      <a:pt x="0" y="44"/>
                      <a:pt x="0" y="45"/>
                      <a:pt x="0" y="46"/>
                    </a:cubicBezTo>
                    <a:cubicBezTo>
                      <a:pt x="0" y="45"/>
                      <a:pt x="0" y="44"/>
                      <a:pt x="0" y="43"/>
                    </a:cubicBezTo>
                    <a:moveTo>
                      <a:pt x="106" y="0"/>
                    </a:moveTo>
                    <a:cubicBezTo>
                      <a:pt x="105" y="0"/>
                      <a:pt x="105" y="0"/>
                      <a:pt x="105" y="0"/>
                    </a:cubicBezTo>
                    <a:cubicBezTo>
                      <a:pt x="106" y="8"/>
                      <a:pt x="108" y="17"/>
                      <a:pt x="112" y="24"/>
                    </a:cubicBezTo>
                    <a:cubicBezTo>
                      <a:pt x="108" y="17"/>
                      <a:pt x="106" y="8"/>
                      <a:pt x="106" y="0"/>
                    </a:cubicBezTo>
                  </a:path>
                </a:pathLst>
              </a:custGeom>
              <a:solidFill>
                <a:srgbClr val="491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5" name="Freeform 9375">
                <a:extLst>
                  <a:ext uri="{FF2B5EF4-FFF2-40B4-BE49-F238E27FC236}">
                    <a16:creationId xmlns:a16="http://schemas.microsoft.com/office/drawing/2014/main" id="{8EB332DE-DA07-479B-9078-6F4B2C6BCA65}"/>
                  </a:ext>
                </a:extLst>
              </p:cNvPr>
              <p:cNvSpPr>
                <a:spLocks/>
              </p:cNvSpPr>
              <p:nvPr/>
            </p:nvSpPr>
            <p:spPr bwMode="auto">
              <a:xfrm>
                <a:off x="6700" y="2589"/>
                <a:ext cx="85" cy="57"/>
              </a:xfrm>
              <a:custGeom>
                <a:avLst/>
                <a:gdLst>
                  <a:gd name="T0" fmla="*/ 106 w 113"/>
                  <a:gd name="T1" fmla="*/ 0 h 76"/>
                  <a:gd name="T2" fmla="*/ 71 w 113"/>
                  <a:gd name="T3" fmla="*/ 10 h 76"/>
                  <a:gd name="T4" fmla="*/ 30 w 113"/>
                  <a:gd name="T5" fmla="*/ 30 h 76"/>
                  <a:gd name="T6" fmla="*/ 12 w 113"/>
                  <a:gd name="T7" fmla="*/ 36 h 76"/>
                  <a:gd name="T8" fmla="*/ 9 w 113"/>
                  <a:gd name="T9" fmla="*/ 35 h 76"/>
                  <a:gd name="T10" fmla="*/ 14 w 113"/>
                  <a:gd name="T11" fmla="*/ 62 h 76"/>
                  <a:gd name="T12" fmla="*/ 14 w 113"/>
                  <a:gd name="T13" fmla="*/ 62 h 76"/>
                  <a:gd name="T14" fmla="*/ 6 w 113"/>
                  <a:gd name="T15" fmla="*/ 35 h 76"/>
                  <a:gd name="T16" fmla="*/ 2 w 113"/>
                  <a:gd name="T17" fmla="*/ 33 h 76"/>
                  <a:gd name="T18" fmla="*/ 1 w 113"/>
                  <a:gd name="T19" fmla="*/ 43 h 76"/>
                  <a:gd name="T20" fmla="*/ 1 w 113"/>
                  <a:gd name="T21" fmla="*/ 46 h 76"/>
                  <a:gd name="T22" fmla="*/ 1 w 113"/>
                  <a:gd name="T23" fmla="*/ 46 h 76"/>
                  <a:gd name="T24" fmla="*/ 1 w 113"/>
                  <a:gd name="T25" fmla="*/ 46 h 76"/>
                  <a:gd name="T26" fmla="*/ 1 w 113"/>
                  <a:gd name="T27" fmla="*/ 46 h 76"/>
                  <a:gd name="T28" fmla="*/ 1 w 113"/>
                  <a:gd name="T29" fmla="*/ 47 h 76"/>
                  <a:gd name="T30" fmla="*/ 19 w 113"/>
                  <a:gd name="T31" fmla="*/ 76 h 76"/>
                  <a:gd name="T32" fmla="*/ 19 w 113"/>
                  <a:gd name="T33" fmla="*/ 76 h 76"/>
                  <a:gd name="T34" fmla="*/ 19 w 113"/>
                  <a:gd name="T35" fmla="*/ 76 h 76"/>
                  <a:gd name="T36" fmla="*/ 22 w 113"/>
                  <a:gd name="T37" fmla="*/ 76 h 76"/>
                  <a:gd name="T38" fmla="*/ 22 w 113"/>
                  <a:gd name="T39" fmla="*/ 76 h 76"/>
                  <a:gd name="T40" fmla="*/ 53 w 113"/>
                  <a:gd name="T41" fmla="*/ 54 h 76"/>
                  <a:gd name="T42" fmla="*/ 79 w 113"/>
                  <a:gd name="T43" fmla="*/ 36 h 76"/>
                  <a:gd name="T44" fmla="*/ 103 w 113"/>
                  <a:gd name="T45" fmla="*/ 27 h 76"/>
                  <a:gd name="T46" fmla="*/ 113 w 113"/>
                  <a:gd name="T47" fmla="*/ 24 h 76"/>
                  <a:gd name="T48" fmla="*/ 113 w 113"/>
                  <a:gd name="T49" fmla="*/ 24 h 76"/>
                  <a:gd name="T50" fmla="*/ 113 w 113"/>
                  <a:gd name="T51" fmla="*/ 24 h 76"/>
                  <a:gd name="T52" fmla="*/ 106 w 113"/>
                  <a:gd name="T5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76">
                    <a:moveTo>
                      <a:pt x="106" y="0"/>
                    </a:moveTo>
                    <a:cubicBezTo>
                      <a:pt x="94" y="3"/>
                      <a:pt x="82" y="6"/>
                      <a:pt x="71" y="10"/>
                    </a:cubicBezTo>
                    <a:cubicBezTo>
                      <a:pt x="56" y="15"/>
                      <a:pt x="44" y="23"/>
                      <a:pt x="30" y="30"/>
                    </a:cubicBezTo>
                    <a:cubicBezTo>
                      <a:pt x="24" y="33"/>
                      <a:pt x="18" y="36"/>
                      <a:pt x="12" y="36"/>
                    </a:cubicBezTo>
                    <a:cubicBezTo>
                      <a:pt x="11" y="36"/>
                      <a:pt x="10" y="36"/>
                      <a:pt x="9" y="35"/>
                    </a:cubicBezTo>
                    <a:cubicBezTo>
                      <a:pt x="9" y="45"/>
                      <a:pt x="10" y="54"/>
                      <a:pt x="14" y="62"/>
                    </a:cubicBezTo>
                    <a:cubicBezTo>
                      <a:pt x="14" y="62"/>
                      <a:pt x="14" y="62"/>
                      <a:pt x="14" y="62"/>
                    </a:cubicBezTo>
                    <a:cubicBezTo>
                      <a:pt x="8" y="55"/>
                      <a:pt x="6" y="45"/>
                      <a:pt x="6" y="35"/>
                    </a:cubicBezTo>
                    <a:cubicBezTo>
                      <a:pt x="4" y="34"/>
                      <a:pt x="3" y="34"/>
                      <a:pt x="2" y="33"/>
                    </a:cubicBezTo>
                    <a:cubicBezTo>
                      <a:pt x="2" y="36"/>
                      <a:pt x="1" y="40"/>
                      <a:pt x="1" y="43"/>
                    </a:cubicBezTo>
                    <a:cubicBezTo>
                      <a:pt x="1" y="44"/>
                      <a:pt x="1" y="45"/>
                      <a:pt x="1" y="46"/>
                    </a:cubicBezTo>
                    <a:cubicBezTo>
                      <a:pt x="1" y="46"/>
                      <a:pt x="1" y="46"/>
                      <a:pt x="1" y="46"/>
                    </a:cubicBezTo>
                    <a:cubicBezTo>
                      <a:pt x="1" y="46"/>
                      <a:pt x="1" y="46"/>
                      <a:pt x="1" y="46"/>
                    </a:cubicBezTo>
                    <a:cubicBezTo>
                      <a:pt x="1" y="46"/>
                      <a:pt x="1" y="46"/>
                      <a:pt x="1" y="46"/>
                    </a:cubicBezTo>
                    <a:cubicBezTo>
                      <a:pt x="1" y="46"/>
                      <a:pt x="1" y="46"/>
                      <a:pt x="1" y="47"/>
                    </a:cubicBezTo>
                    <a:cubicBezTo>
                      <a:pt x="0" y="60"/>
                      <a:pt x="5" y="76"/>
                      <a:pt x="19" y="76"/>
                    </a:cubicBezTo>
                    <a:cubicBezTo>
                      <a:pt x="19" y="76"/>
                      <a:pt x="19" y="76"/>
                      <a:pt x="19" y="76"/>
                    </a:cubicBezTo>
                    <a:cubicBezTo>
                      <a:pt x="19" y="76"/>
                      <a:pt x="19" y="76"/>
                      <a:pt x="19" y="76"/>
                    </a:cubicBezTo>
                    <a:cubicBezTo>
                      <a:pt x="20" y="76"/>
                      <a:pt x="21" y="76"/>
                      <a:pt x="22" y="76"/>
                    </a:cubicBezTo>
                    <a:cubicBezTo>
                      <a:pt x="22" y="76"/>
                      <a:pt x="22" y="76"/>
                      <a:pt x="22" y="76"/>
                    </a:cubicBezTo>
                    <a:cubicBezTo>
                      <a:pt x="34" y="74"/>
                      <a:pt x="45" y="62"/>
                      <a:pt x="53" y="54"/>
                    </a:cubicBezTo>
                    <a:cubicBezTo>
                      <a:pt x="61" y="47"/>
                      <a:pt x="70" y="41"/>
                      <a:pt x="79" y="36"/>
                    </a:cubicBezTo>
                    <a:cubicBezTo>
                      <a:pt x="87" y="33"/>
                      <a:pt x="95" y="30"/>
                      <a:pt x="103" y="27"/>
                    </a:cubicBezTo>
                    <a:cubicBezTo>
                      <a:pt x="106" y="26"/>
                      <a:pt x="110" y="25"/>
                      <a:pt x="113" y="24"/>
                    </a:cubicBezTo>
                    <a:cubicBezTo>
                      <a:pt x="113" y="24"/>
                      <a:pt x="113" y="24"/>
                      <a:pt x="113" y="24"/>
                    </a:cubicBezTo>
                    <a:cubicBezTo>
                      <a:pt x="113" y="24"/>
                      <a:pt x="113" y="24"/>
                      <a:pt x="113" y="24"/>
                    </a:cubicBezTo>
                    <a:cubicBezTo>
                      <a:pt x="109" y="17"/>
                      <a:pt x="107" y="8"/>
                      <a:pt x="106" y="0"/>
                    </a:cubicBezTo>
                  </a:path>
                </a:pathLst>
              </a:custGeom>
              <a:solidFill>
                <a:srgbClr val="71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6" name="Freeform 9376">
                <a:extLst>
                  <a:ext uri="{FF2B5EF4-FFF2-40B4-BE49-F238E27FC236}">
                    <a16:creationId xmlns:a16="http://schemas.microsoft.com/office/drawing/2014/main" id="{CA3978BE-F93B-49B9-92B9-747E35C5716F}"/>
                  </a:ext>
                </a:extLst>
              </p:cNvPr>
              <p:cNvSpPr>
                <a:spLocks noEditPoints="1"/>
              </p:cNvSpPr>
              <p:nvPr/>
            </p:nvSpPr>
            <p:spPr bwMode="auto">
              <a:xfrm>
                <a:off x="6723" y="2534"/>
                <a:ext cx="69" cy="14"/>
              </a:xfrm>
              <a:custGeom>
                <a:avLst/>
                <a:gdLst>
                  <a:gd name="T0" fmla="*/ 87 w 93"/>
                  <a:gd name="T1" fmla="*/ 11 h 19"/>
                  <a:gd name="T2" fmla="*/ 86 w 93"/>
                  <a:gd name="T3" fmla="*/ 14 h 19"/>
                  <a:gd name="T4" fmla="*/ 86 w 93"/>
                  <a:gd name="T5" fmla="*/ 14 h 19"/>
                  <a:gd name="T6" fmla="*/ 87 w 93"/>
                  <a:gd name="T7" fmla="*/ 11 h 19"/>
                  <a:gd name="T8" fmla="*/ 90 w 93"/>
                  <a:gd name="T9" fmla="*/ 4 h 19"/>
                  <a:gd name="T10" fmla="*/ 93 w 93"/>
                  <a:gd name="T11" fmla="*/ 5 h 19"/>
                  <a:gd name="T12" fmla="*/ 93 w 93"/>
                  <a:gd name="T13" fmla="*/ 5 h 19"/>
                  <a:gd name="T14" fmla="*/ 90 w 93"/>
                  <a:gd name="T15" fmla="*/ 4 h 19"/>
                  <a:gd name="T16" fmla="*/ 87 w 93"/>
                  <a:gd name="T17" fmla="*/ 4 h 19"/>
                  <a:gd name="T18" fmla="*/ 90 w 93"/>
                  <a:gd name="T19" fmla="*/ 4 h 19"/>
                  <a:gd name="T20" fmla="*/ 87 w 93"/>
                  <a:gd name="T21" fmla="*/ 4 h 19"/>
                  <a:gd name="T22" fmla="*/ 86 w 93"/>
                  <a:gd name="T23" fmla="*/ 4 h 19"/>
                  <a:gd name="T24" fmla="*/ 87 w 93"/>
                  <a:gd name="T25" fmla="*/ 4 h 19"/>
                  <a:gd name="T26" fmla="*/ 86 w 93"/>
                  <a:gd name="T27" fmla="*/ 4 h 19"/>
                  <a:gd name="T28" fmla="*/ 35 w 93"/>
                  <a:gd name="T29" fmla="*/ 1 h 19"/>
                  <a:gd name="T30" fmla="*/ 34 w 93"/>
                  <a:gd name="T31" fmla="*/ 1 h 19"/>
                  <a:gd name="T32" fmla="*/ 0 w 93"/>
                  <a:gd name="T33" fmla="*/ 19 h 19"/>
                  <a:gd name="T34" fmla="*/ 0 w 93"/>
                  <a:gd name="T35" fmla="*/ 19 h 19"/>
                  <a:gd name="T36" fmla="*/ 0 w 93"/>
                  <a:gd name="T37" fmla="*/ 19 h 19"/>
                  <a:gd name="T38" fmla="*/ 34 w 93"/>
                  <a:gd name="T39" fmla="*/ 1 h 19"/>
                  <a:gd name="T40" fmla="*/ 35 w 93"/>
                  <a:gd name="T41" fmla="*/ 1 h 19"/>
                  <a:gd name="T42" fmla="*/ 51 w 93"/>
                  <a:gd name="T43" fmla="*/ 0 h 19"/>
                  <a:gd name="T44" fmla="*/ 37 w 93"/>
                  <a:gd name="T45" fmla="*/ 1 h 19"/>
                  <a:gd name="T46" fmla="*/ 51 w 93"/>
                  <a:gd name="T47" fmla="*/ 0 h 19"/>
                  <a:gd name="T48" fmla="*/ 51 w 93"/>
                  <a:gd name="T49" fmla="*/ 0 h 19"/>
                  <a:gd name="T50" fmla="*/ 51 w 93"/>
                  <a:gd name="T51" fmla="*/ 0 h 19"/>
                  <a:gd name="T52" fmla="*/ 51 w 93"/>
                  <a:gd name="T53" fmla="*/ 0 h 19"/>
                  <a:gd name="T54" fmla="*/ 51 w 93"/>
                  <a:gd name="T5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3" h="19">
                    <a:moveTo>
                      <a:pt x="87" y="11"/>
                    </a:moveTo>
                    <a:cubicBezTo>
                      <a:pt x="87" y="12"/>
                      <a:pt x="86" y="13"/>
                      <a:pt x="86" y="14"/>
                    </a:cubicBezTo>
                    <a:cubicBezTo>
                      <a:pt x="86" y="14"/>
                      <a:pt x="86" y="14"/>
                      <a:pt x="86" y="14"/>
                    </a:cubicBezTo>
                    <a:cubicBezTo>
                      <a:pt x="86" y="13"/>
                      <a:pt x="87" y="12"/>
                      <a:pt x="87" y="11"/>
                    </a:cubicBezTo>
                    <a:moveTo>
                      <a:pt x="90" y="4"/>
                    </a:moveTo>
                    <a:cubicBezTo>
                      <a:pt x="91" y="4"/>
                      <a:pt x="92" y="5"/>
                      <a:pt x="93" y="5"/>
                    </a:cubicBezTo>
                    <a:cubicBezTo>
                      <a:pt x="93" y="5"/>
                      <a:pt x="93" y="5"/>
                      <a:pt x="93" y="5"/>
                    </a:cubicBezTo>
                    <a:cubicBezTo>
                      <a:pt x="92" y="5"/>
                      <a:pt x="91" y="4"/>
                      <a:pt x="90" y="4"/>
                    </a:cubicBezTo>
                    <a:moveTo>
                      <a:pt x="87" y="4"/>
                    </a:moveTo>
                    <a:cubicBezTo>
                      <a:pt x="88" y="4"/>
                      <a:pt x="89" y="4"/>
                      <a:pt x="90" y="4"/>
                    </a:cubicBezTo>
                    <a:cubicBezTo>
                      <a:pt x="89" y="4"/>
                      <a:pt x="88" y="4"/>
                      <a:pt x="87" y="4"/>
                    </a:cubicBezTo>
                    <a:moveTo>
                      <a:pt x="86" y="4"/>
                    </a:moveTo>
                    <a:cubicBezTo>
                      <a:pt x="86" y="4"/>
                      <a:pt x="87" y="4"/>
                      <a:pt x="87" y="4"/>
                    </a:cubicBezTo>
                    <a:cubicBezTo>
                      <a:pt x="87" y="4"/>
                      <a:pt x="86" y="4"/>
                      <a:pt x="86" y="4"/>
                    </a:cubicBezTo>
                    <a:moveTo>
                      <a:pt x="35" y="1"/>
                    </a:moveTo>
                    <a:cubicBezTo>
                      <a:pt x="35" y="1"/>
                      <a:pt x="35" y="1"/>
                      <a:pt x="34" y="1"/>
                    </a:cubicBezTo>
                    <a:cubicBezTo>
                      <a:pt x="21" y="3"/>
                      <a:pt x="10" y="9"/>
                      <a:pt x="0" y="19"/>
                    </a:cubicBezTo>
                    <a:cubicBezTo>
                      <a:pt x="0" y="19"/>
                      <a:pt x="0" y="19"/>
                      <a:pt x="0" y="19"/>
                    </a:cubicBezTo>
                    <a:cubicBezTo>
                      <a:pt x="0" y="19"/>
                      <a:pt x="0" y="19"/>
                      <a:pt x="0" y="19"/>
                    </a:cubicBezTo>
                    <a:cubicBezTo>
                      <a:pt x="10" y="9"/>
                      <a:pt x="21" y="3"/>
                      <a:pt x="34" y="1"/>
                    </a:cubicBezTo>
                    <a:cubicBezTo>
                      <a:pt x="35" y="1"/>
                      <a:pt x="35" y="1"/>
                      <a:pt x="35" y="1"/>
                    </a:cubicBezTo>
                    <a:moveTo>
                      <a:pt x="51" y="0"/>
                    </a:moveTo>
                    <a:cubicBezTo>
                      <a:pt x="46" y="0"/>
                      <a:pt x="41" y="0"/>
                      <a:pt x="37" y="1"/>
                    </a:cubicBezTo>
                    <a:cubicBezTo>
                      <a:pt x="41" y="0"/>
                      <a:pt x="46" y="0"/>
                      <a:pt x="51" y="0"/>
                    </a:cubicBezTo>
                    <a:moveTo>
                      <a:pt x="51" y="0"/>
                    </a:moveTo>
                    <a:cubicBezTo>
                      <a:pt x="51" y="0"/>
                      <a:pt x="51" y="0"/>
                      <a:pt x="51" y="0"/>
                    </a:cubicBezTo>
                    <a:cubicBezTo>
                      <a:pt x="51" y="0"/>
                      <a:pt x="51" y="0"/>
                      <a:pt x="51" y="0"/>
                    </a:cubicBezTo>
                    <a:cubicBezTo>
                      <a:pt x="51" y="0"/>
                      <a:pt x="51" y="0"/>
                      <a:pt x="51" y="0"/>
                    </a:cubicBezTo>
                  </a:path>
                </a:pathLst>
              </a:custGeom>
              <a:solidFill>
                <a:srgbClr val="491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7" name="Freeform 9377">
                <a:extLst>
                  <a:ext uri="{FF2B5EF4-FFF2-40B4-BE49-F238E27FC236}">
                    <a16:creationId xmlns:a16="http://schemas.microsoft.com/office/drawing/2014/main" id="{F94BC13A-196A-4F38-9B79-59C757C261D0}"/>
                  </a:ext>
                </a:extLst>
              </p:cNvPr>
              <p:cNvSpPr>
                <a:spLocks/>
              </p:cNvSpPr>
              <p:nvPr/>
            </p:nvSpPr>
            <p:spPr bwMode="auto">
              <a:xfrm>
                <a:off x="6722" y="2534"/>
                <a:ext cx="70" cy="16"/>
              </a:xfrm>
              <a:custGeom>
                <a:avLst/>
                <a:gdLst>
                  <a:gd name="T0" fmla="*/ 52 w 94"/>
                  <a:gd name="T1" fmla="*/ 0 h 21"/>
                  <a:gd name="T2" fmla="*/ 52 w 94"/>
                  <a:gd name="T3" fmla="*/ 0 h 21"/>
                  <a:gd name="T4" fmla="*/ 38 w 94"/>
                  <a:gd name="T5" fmla="*/ 1 h 21"/>
                  <a:gd name="T6" fmla="*/ 36 w 94"/>
                  <a:gd name="T7" fmla="*/ 1 h 21"/>
                  <a:gd name="T8" fmla="*/ 35 w 94"/>
                  <a:gd name="T9" fmla="*/ 1 h 21"/>
                  <a:gd name="T10" fmla="*/ 1 w 94"/>
                  <a:gd name="T11" fmla="*/ 19 h 21"/>
                  <a:gd name="T12" fmla="*/ 1 w 94"/>
                  <a:gd name="T13" fmla="*/ 19 h 21"/>
                  <a:gd name="T14" fmla="*/ 0 w 94"/>
                  <a:gd name="T15" fmla="*/ 21 h 21"/>
                  <a:gd name="T16" fmla="*/ 45 w 94"/>
                  <a:gd name="T17" fmla="*/ 10 h 21"/>
                  <a:gd name="T18" fmla="*/ 51 w 94"/>
                  <a:gd name="T19" fmla="*/ 10 h 21"/>
                  <a:gd name="T20" fmla="*/ 87 w 94"/>
                  <a:gd name="T21" fmla="*/ 14 h 21"/>
                  <a:gd name="T22" fmla="*/ 88 w 94"/>
                  <a:gd name="T23" fmla="*/ 11 h 21"/>
                  <a:gd name="T24" fmla="*/ 94 w 94"/>
                  <a:gd name="T25" fmla="*/ 5 h 21"/>
                  <a:gd name="T26" fmla="*/ 91 w 94"/>
                  <a:gd name="T27" fmla="*/ 4 h 21"/>
                  <a:gd name="T28" fmla="*/ 91 w 94"/>
                  <a:gd name="T29" fmla="*/ 4 h 21"/>
                  <a:gd name="T30" fmla="*/ 88 w 94"/>
                  <a:gd name="T31" fmla="*/ 4 h 21"/>
                  <a:gd name="T32" fmla="*/ 88 w 94"/>
                  <a:gd name="T33" fmla="*/ 4 h 21"/>
                  <a:gd name="T34" fmla="*/ 87 w 94"/>
                  <a:gd name="T35" fmla="*/ 4 h 21"/>
                  <a:gd name="T36" fmla="*/ 52 w 94"/>
                  <a:gd name="T37" fmla="*/ 0 h 21"/>
                  <a:gd name="T38" fmla="*/ 52 w 94"/>
                  <a:gd name="T3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21">
                    <a:moveTo>
                      <a:pt x="52" y="0"/>
                    </a:moveTo>
                    <a:cubicBezTo>
                      <a:pt x="52" y="0"/>
                      <a:pt x="52" y="0"/>
                      <a:pt x="52" y="0"/>
                    </a:cubicBezTo>
                    <a:cubicBezTo>
                      <a:pt x="47" y="0"/>
                      <a:pt x="42" y="0"/>
                      <a:pt x="38" y="1"/>
                    </a:cubicBezTo>
                    <a:cubicBezTo>
                      <a:pt x="37" y="1"/>
                      <a:pt x="37" y="1"/>
                      <a:pt x="36" y="1"/>
                    </a:cubicBezTo>
                    <a:cubicBezTo>
                      <a:pt x="36" y="1"/>
                      <a:pt x="36" y="1"/>
                      <a:pt x="35" y="1"/>
                    </a:cubicBezTo>
                    <a:cubicBezTo>
                      <a:pt x="22" y="3"/>
                      <a:pt x="11" y="9"/>
                      <a:pt x="1" y="19"/>
                    </a:cubicBezTo>
                    <a:cubicBezTo>
                      <a:pt x="1" y="19"/>
                      <a:pt x="1" y="19"/>
                      <a:pt x="1" y="19"/>
                    </a:cubicBezTo>
                    <a:cubicBezTo>
                      <a:pt x="1" y="19"/>
                      <a:pt x="0" y="20"/>
                      <a:pt x="0" y="21"/>
                    </a:cubicBezTo>
                    <a:cubicBezTo>
                      <a:pt x="13" y="13"/>
                      <a:pt x="29" y="10"/>
                      <a:pt x="45" y="10"/>
                    </a:cubicBezTo>
                    <a:cubicBezTo>
                      <a:pt x="47" y="10"/>
                      <a:pt x="49" y="10"/>
                      <a:pt x="51" y="10"/>
                    </a:cubicBezTo>
                    <a:cubicBezTo>
                      <a:pt x="63" y="11"/>
                      <a:pt x="75" y="12"/>
                      <a:pt x="87" y="14"/>
                    </a:cubicBezTo>
                    <a:cubicBezTo>
                      <a:pt x="87" y="13"/>
                      <a:pt x="88" y="12"/>
                      <a:pt x="88" y="11"/>
                    </a:cubicBezTo>
                    <a:cubicBezTo>
                      <a:pt x="90" y="9"/>
                      <a:pt x="92" y="6"/>
                      <a:pt x="94" y="5"/>
                    </a:cubicBezTo>
                    <a:cubicBezTo>
                      <a:pt x="93" y="5"/>
                      <a:pt x="92" y="4"/>
                      <a:pt x="91" y="4"/>
                    </a:cubicBezTo>
                    <a:cubicBezTo>
                      <a:pt x="91" y="4"/>
                      <a:pt x="91" y="4"/>
                      <a:pt x="91" y="4"/>
                    </a:cubicBezTo>
                    <a:cubicBezTo>
                      <a:pt x="90" y="4"/>
                      <a:pt x="89" y="4"/>
                      <a:pt x="88" y="4"/>
                    </a:cubicBezTo>
                    <a:cubicBezTo>
                      <a:pt x="88" y="4"/>
                      <a:pt x="88" y="4"/>
                      <a:pt x="88" y="4"/>
                    </a:cubicBezTo>
                    <a:cubicBezTo>
                      <a:pt x="88" y="4"/>
                      <a:pt x="87" y="4"/>
                      <a:pt x="87" y="4"/>
                    </a:cubicBezTo>
                    <a:cubicBezTo>
                      <a:pt x="76" y="2"/>
                      <a:pt x="64" y="0"/>
                      <a:pt x="52" y="0"/>
                    </a:cubicBezTo>
                    <a:cubicBezTo>
                      <a:pt x="52" y="0"/>
                      <a:pt x="52" y="0"/>
                      <a:pt x="52" y="0"/>
                    </a:cubicBezTo>
                  </a:path>
                </a:pathLst>
              </a:custGeom>
              <a:solidFill>
                <a:srgbClr val="71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8" name="Freeform 9378">
                <a:extLst>
                  <a:ext uri="{FF2B5EF4-FFF2-40B4-BE49-F238E27FC236}">
                    <a16:creationId xmlns:a16="http://schemas.microsoft.com/office/drawing/2014/main" id="{0E5AEAC1-872B-4641-825C-A8F1093D22E8}"/>
                  </a:ext>
                </a:extLst>
              </p:cNvPr>
              <p:cNvSpPr>
                <a:spLocks noEditPoints="1"/>
              </p:cNvSpPr>
              <p:nvPr/>
            </p:nvSpPr>
            <p:spPr bwMode="auto">
              <a:xfrm>
                <a:off x="6798" y="2538"/>
                <a:ext cx="60" cy="4"/>
              </a:xfrm>
              <a:custGeom>
                <a:avLst/>
                <a:gdLst>
                  <a:gd name="T0" fmla="*/ 60 w 79"/>
                  <a:gd name="T1" fmla="*/ 5 h 5"/>
                  <a:gd name="T2" fmla="*/ 60 w 79"/>
                  <a:gd name="T3" fmla="*/ 5 h 5"/>
                  <a:gd name="T4" fmla="*/ 60 w 79"/>
                  <a:gd name="T5" fmla="*/ 5 h 5"/>
                  <a:gd name="T6" fmla="*/ 60 w 79"/>
                  <a:gd name="T7" fmla="*/ 5 h 5"/>
                  <a:gd name="T8" fmla="*/ 79 w 79"/>
                  <a:gd name="T9" fmla="*/ 4 h 5"/>
                  <a:gd name="T10" fmla="*/ 60 w 79"/>
                  <a:gd name="T11" fmla="*/ 5 h 5"/>
                  <a:gd name="T12" fmla="*/ 79 w 79"/>
                  <a:gd name="T13" fmla="*/ 4 h 5"/>
                  <a:gd name="T14" fmla="*/ 21 w 79"/>
                  <a:gd name="T15" fmla="*/ 3 h 5"/>
                  <a:gd name="T16" fmla="*/ 29 w 79"/>
                  <a:gd name="T17" fmla="*/ 3 h 5"/>
                  <a:gd name="T18" fmla="*/ 21 w 79"/>
                  <a:gd name="T19" fmla="*/ 3 h 5"/>
                  <a:gd name="T20" fmla="*/ 0 w 79"/>
                  <a:gd name="T21" fmla="*/ 0 h 5"/>
                  <a:gd name="T22" fmla="*/ 0 w 79"/>
                  <a:gd name="T23" fmla="*/ 0 h 5"/>
                  <a:gd name="T24" fmla="*/ 0 w 79"/>
                  <a:gd name="T25" fmla="*/ 0 h 5"/>
                  <a:gd name="T26" fmla="*/ 18 w 79"/>
                  <a:gd name="T27" fmla="*/ 2 h 5"/>
                  <a:gd name="T28" fmla="*/ 21 w 79"/>
                  <a:gd name="T29" fmla="*/ 3 h 5"/>
                  <a:gd name="T30" fmla="*/ 18 w 79"/>
                  <a:gd name="T31" fmla="*/ 2 h 5"/>
                  <a:gd name="T32" fmla="*/ 0 w 79"/>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9" h="5">
                    <a:moveTo>
                      <a:pt x="60" y="5"/>
                    </a:moveTo>
                    <a:cubicBezTo>
                      <a:pt x="60" y="5"/>
                      <a:pt x="60" y="5"/>
                      <a:pt x="60" y="5"/>
                    </a:cubicBezTo>
                    <a:cubicBezTo>
                      <a:pt x="60" y="5"/>
                      <a:pt x="60" y="5"/>
                      <a:pt x="60" y="5"/>
                    </a:cubicBezTo>
                    <a:cubicBezTo>
                      <a:pt x="60" y="5"/>
                      <a:pt x="60" y="5"/>
                      <a:pt x="60" y="5"/>
                    </a:cubicBezTo>
                    <a:moveTo>
                      <a:pt x="79" y="4"/>
                    </a:moveTo>
                    <a:cubicBezTo>
                      <a:pt x="73" y="5"/>
                      <a:pt x="67" y="5"/>
                      <a:pt x="60" y="5"/>
                    </a:cubicBezTo>
                    <a:cubicBezTo>
                      <a:pt x="67" y="5"/>
                      <a:pt x="73" y="5"/>
                      <a:pt x="79" y="4"/>
                    </a:cubicBezTo>
                    <a:moveTo>
                      <a:pt x="21" y="3"/>
                    </a:moveTo>
                    <a:cubicBezTo>
                      <a:pt x="24" y="3"/>
                      <a:pt x="26" y="3"/>
                      <a:pt x="29" y="3"/>
                    </a:cubicBezTo>
                    <a:cubicBezTo>
                      <a:pt x="26" y="3"/>
                      <a:pt x="24" y="3"/>
                      <a:pt x="21" y="3"/>
                    </a:cubicBezTo>
                    <a:moveTo>
                      <a:pt x="0" y="0"/>
                    </a:moveTo>
                    <a:cubicBezTo>
                      <a:pt x="0" y="0"/>
                      <a:pt x="0" y="0"/>
                      <a:pt x="0" y="0"/>
                    </a:cubicBezTo>
                    <a:cubicBezTo>
                      <a:pt x="0" y="0"/>
                      <a:pt x="0" y="0"/>
                      <a:pt x="0" y="0"/>
                    </a:cubicBezTo>
                    <a:cubicBezTo>
                      <a:pt x="6" y="1"/>
                      <a:pt x="12" y="2"/>
                      <a:pt x="18" y="2"/>
                    </a:cubicBezTo>
                    <a:cubicBezTo>
                      <a:pt x="19" y="2"/>
                      <a:pt x="20" y="2"/>
                      <a:pt x="21" y="3"/>
                    </a:cubicBezTo>
                    <a:cubicBezTo>
                      <a:pt x="20" y="2"/>
                      <a:pt x="19" y="2"/>
                      <a:pt x="18" y="2"/>
                    </a:cubicBezTo>
                    <a:cubicBezTo>
                      <a:pt x="12" y="2"/>
                      <a:pt x="6" y="1"/>
                      <a:pt x="0" y="0"/>
                    </a:cubicBezTo>
                  </a:path>
                </a:pathLst>
              </a:custGeom>
              <a:solidFill>
                <a:srgbClr val="491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9" name="Freeform 9379">
                <a:extLst>
                  <a:ext uri="{FF2B5EF4-FFF2-40B4-BE49-F238E27FC236}">
                    <a16:creationId xmlns:a16="http://schemas.microsoft.com/office/drawing/2014/main" id="{152AD1A9-AA45-4592-9B32-1422502E9FAA}"/>
                  </a:ext>
                </a:extLst>
              </p:cNvPr>
              <p:cNvSpPr>
                <a:spLocks/>
              </p:cNvSpPr>
              <p:nvPr/>
            </p:nvSpPr>
            <p:spPr bwMode="auto">
              <a:xfrm>
                <a:off x="6782" y="2538"/>
                <a:ext cx="83" cy="69"/>
              </a:xfrm>
              <a:custGeom>
                <a:avLst/>
                <a:gdLst>
                  <a:gd name="T0" fmla="*/ 22 w 111"/>
                  <a:gd name="T1" fmla="*/ 0 h 91"/>
                  <a:gd name="T2" fmla="*/ 22 w 111"/>
                  <a:gd name="T3" fmla="*/ 0 h 91"/>
                  <a:gd name="T4" fmla="*/ 9 w 111"/>
                  <a:gd name="T5" fmla="*/ 8 h 91"/>
                  <a:gd name="T6" fmla="*/ 20 w 111"/>
                  <a:gd name="T7" fmla="*/ 10 h 91"/>
                  <a:gd name="T8" fmla="*/ 39 w 111"/>
                  <a:gd name="T9" fmla="*/ 11 h 91"/>
                  <a:gd name="T10" fmla="*/ 50 w 111"/>
                  <a:gd name="T11" fmla="*/ 11 h 91"/>
                  <a:gd name="T12" fmla="*/ 53 w 111"/>
                  <a:gd name="T13" fmla="*/ 10 h 91"/>
                  <a:gd name="T14" fmla="*/ 67 w 111"/>
                  <a:gd name="T15" fmla="*/ 12 h 91"/>
                  <a:gd name="T16" fmla="*/ 71 w 111"/>
                  <a:gd name="T17" fmla="*/ 28 h 91"/>
                  <a:gd name="T18" fmla="*/ 0 w 111"/>
                  <a:gd name="T19" fmla="*/ 67 h 91"/>
                  <a:gd name="T20" fmla="*/ 11 w 111"/>
                  <a:gd name="T21" fmla="*/ 91 h 91"/>
                  <a:gd name="T22" fmla="*/ 12 w 111"/>
                  <a:gd name="T23" fmla="*/ 90 h 91"/>
                  <a:gd name="T24" fmla="*/ 70 w 111"/>
                  <a:gd name="T25" fmla="*/ 67 h 91"/>
                  <a:gd name="T26" fmla="*/ 106 w 111"/>
                  <a:gd name="T27" fmla="*/ 37 h 91"/>
                  <a:gd name="T28" fmla="*/ 111 w 111"/>
                  <a:gd name="T29" fmla="*/ 24 h 91"/>
                  <a:gd name="T30" fmla="*/ 111 w 111"/>
                  <a:gd name="T31" fmla="*/ 23 h 91"/>
                  <a:gd name="T32" fmla="*/ 101 w 111"/>
                  <a:gd name="T33" fmla="*/ 4 h 91"/>
                  <a:gd name="T34" fmla="*/ 101 w 111"/>
                  <a:gd name="T35" fmla="*/ 4 h 91"/>
                  <a:gd name="T36" fmla="*/ 101 w 111"/>
                  <a:gd name="T37" fmla="*/ 4 h 91"/>
                  <a:gd name="T38" fmla="*/ 82 w 111"/>
                  <a:gd name="T39" fmla="*/ 5 h 91"/>
                  <a:gd name="T40" fmla="*/ 82 w 111"/>
                  <a:gd name="T41" fmla="*/ 5 h 91"/>
                  <a:gd name="T42" fmla="*/ 82 w 111"/>
                  <a:gd name="T43" fmla="*/ 5 h 91"/>
                  <a:gd name="T44" fmla="*/ 82 w 111"/>
                  <a:gd name="T45" fmla="*/ 5 h 91"/>
                  <a:gd name="T46" fmla="*/ 82 w 111"/>
                  <a:gd name="T47" fmla="*/ 5 h 91"/>
                  <a:gd name="T48" fmla="*/ 51 w 111"/>
                  <a:gd name="T49" fmla="*/ 3 h 91"/>
                  <a:gd name="T50" fmla="*/ 43 w 111"/>
                  <a:gd name="T51" fmla="*/ 3 h 91"/>
                  <a:gd name="T52" fmla="*/ 43 w 111"/>
                  <a:gd name="T53" fmla="*/ 3 h 91"/>
                  <a:gd name="T54" fmla="*/ 40 w 111"/>
                  <a:gd name="T55" fmla="*/ 2 h 91"/>
                  <a:gd name="T56" fmla="*/ 22 w 111"/>
                  <a:gd name="T5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1" h="91">
                    <a:moveTo>
                      <a:pt x="22" y="0"/>
                    </a:moveTo>
                    <a:cubicBezTo>
                      <a:pt x="22" y="0"/>
                      <a:pt x="22" y="0"/>
                      <a:pt x="22" y="0"/>
                    </a:cubicBezTo>
                    <a:cubicBezTo>
                      <a:pt x="16" y="0"/>
                      <a:pt x="12" y="4"/>
                      <a:pt x="9" y="8"/>
                    </a:cubicBezTo>
                    <a:cubicBezTo>
                      <a:pt x="13" y="9"/>
                      <a:pt x="17" y="9"/>
                      <a:pt x="20" y="10"/>
                    </a:cubicBezTo>
                    <a:cubicBezTo>
                      <a:pt x="27" y="11"/>
                      <a:pt x="33" y="11"/>
                      <a:pt x="39" y="11"/>
                    </a:cubicBezTo>
                    <a:cubicBezTo>
                      <a:pt x="43" y="11"/>
                      <a:pt x="46" y="11"/>
                      <a:pt x="50" y="11"/>
                    </a:cubicBezTo>
                    <a:cubicBezTo>
                      <a:pt x="51" y="10"/>
                      <a:pt x="52" y="10"/>
                      <a:pt x="53" y="10"/>
                    </a:cubicBezTo>
                    <a:cubicBezTo>
                      <a:pt x="58" y="10"/>
                      <a:pt x="64" y="11"/>
                      <a:pt x="67" y="12"/>
                    </a:cubicBezTo>
                    <a:cubicBezTo>
                      <a:pt x="78" y="14"/>
                      <a:pt x="78" y="19"/>
                      <a:pt x="71" y="28"/>
                    </a:cubicBezTo>
                    <a:cubicBezTo>
                      <a:pt x="54" y="52"/>
                      <a:pt x="27" y="61"/>
                      <a:pt x="0" y="67"/>
                    </a:cubicBezTo>
                    <a:cubicBezTo>
                      <a:pt x="1" y="77"/>
                      <a:pt x="3" y="89"/>
                      <a:pt x="11" y="91"/>
                    </a:cubicBezTo>
                    <a:cubicBezTo>
                      <a:pt x="11" y="91"/>
                      <a:pt x="12" y="90"/>
                      <a:pt x="12" y="90"/>
                    </a:cubicBezTo>
                    <a:cubicBezTo>
                      <a:pt x="32" y="84"/>
                      <a:pt x="52" y="76"/>
                      <a:pt x="70" y="67"/>
                    </a:cubicBezTo>
                    <a:cubicBezTo>
                      <a:pt x="84" y="60"/>
                      <a:pt x="96" y="49"/>
                      <a:pt x="106" y="37"/>
                    </a:cubicBezTo>
                    <a:cubicBezTo>
                      <a:pt x="109" y="33"/>
                      <a:pt x="111" y="29"/>
                      <a:pt x="111" y="24"/>
                    </a:cubicBezTo>
                    <a:cubicBezTo>
                      <a:pt x="111" y="23"/>
                      <a:pt x="111" y="23"/>
                      <a:pt x="111" y="23"/>
                    </a:cubicBezTo>
                    <a:cubicBezTo>
                      <a:pt x="111" y="15"/>
                      <a:pt x="108" y="7"/>
                      <a:pt x="101" y="4"/>
                    </a:cubicBezTo>
                    <a:cubicBezTo>
                      <a:pt x="101" y="4"/>
                      <a:pt x="101" y="4"/>
                      <a:pt x="101" y="4"/>
                    </a:cubicBezTo>
                    <a:cubicBezTo>
                      <a:pt x="101" y="4"/>
                      <a:pt x="101" y="4"/>
                      <a:pt x="101" y="4"/>
                    </a:cubicBezTo>
                    <a:cubicBezTo>
                      <a:pt x="95" y="5"/>
                      <a:pt x="89" y="5"/>
                      <a:pt x="82" y="5"/>
                    </a:cubicBezTo>
                    <a:cubicBezTo>
                      <a:pt x="82" y="5"/>
                      <a:pt x="82" y="5"/>
                      <a:pt x="82" y="5"/>
                    </a:cubicBezTo>
                    <a:cubicBezTo>
                      <a:pt x="82" y="5"/>
                      <a:pt x="82" y="5"/>
                      <a:pt x="82" y="5"/>
                    </a:cubicBezTo>
                    <a:cubicBezTo>
                      <a:pt x="82" y="5"/>
                      <a:pt x="82" y="5"/>
                      <a:pt x="82" y="5"/>
                    </a:cubicBezTo>
                    <a:cubicBezTo>
                      <a:pt x="82" y="5"/>
                      <a:pt x="82" y="5"/>
                      <a:pt x="82" y="5"/>
                    </a:cubicBezTo>
                    <a:cubicBezTo>
                      <a:pt x="72" y="5"/>
                      <a:pt x="61" y="4"/>
                      <a:pt x="51" y="3"/>
                    </a:cubicBezTo>
                    <a:cubicBezTo>
                      <a:pt x="48" y="3"/>
                      <a:pt x="46" y="3"/>
                      <a:pt x="43" y="3"/>
                    </a:cubicBezTo>
                    <a:cubicBezTo>
                      <a:pt x="43" y="3"/>
                      <a:pt x="43" y="3"/>
                      <a:pt x="43" y="3"/>
                    </a:cubicBezTo>
                    <a:cubicBezTo>
                      <a:pt x="42" y="2"/>
                      <a:pt x="41" y="2"/>
                      <a:pt x="40" y="2"/>
                    </a:cubicBezTo>
                    <a:cubicBezTo>
                      <a:pt x="34" y="2"/>
                      <a:pt x="28" y="1"/>
                      <a:pt x="22" y="0"/>
                    </a:cubicBezTo>
                  </a:path>
                </a:pathLst>
              </a:custGeom>
              <a:solidFill>
                <a:srgbClr val="71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0" name="Freeform 9380">
                <a:extLst>
                  <a:ext uri="{FF2B5EF4-FFF2-40B4-BE49-F238E27FC236}">
                    <a16:creationId xmlns:a16="http://schemas.microsoft.com/office/drawing/2014/main" id="{1BC5E0B5-741B-453B-928D-2A3A2EC93723}"/>
                  </a:ext>
                </a:extLst>
              </p:cNvPr>
              <p:cNvSpPr>
                <a:spLocks/>
              </p:cNvSpPr>
              <p:nvPr/>
            </p:nvSpPr>
            <p:spPr bwMode="auto">
              <a:xfrm>
                <a:off x="6704" y="2547"/>
                <a:ext cx="47" cy="69"/>
              </a:xfrm>
              <a:custGeom>
                <a:avLst/>
                <a:gdLst>
                  <a:gd name="T0" fmla="*/ 63 w 63"/>
                  <a:gd name="T1" fmla="*/ 0 h 92"/>
                  <a:gd name="T2" fmla="*/ 30 w 63"/>
                  <a:gd name="T3" fmla="*/ 11 h 92"/>
                  <a:gd name="T4" fmla="*/ 9 w 63"/>
                  <a:gd name="T5" fmla="*/ 45 h 92"/>
                  <a:gd name="T6" fmla="*/ 1 w 63"/>
                  <a:gd name="T7" fmla="*/ 92 h 92"/>
                  <a:gd name="T8" fmla="*/ 2 w 63"/>
                  <a:gd name="T9" fmla="*/ 92 h 92"/>
                  <a:gd name="T10" fmla="*/ 4 w 63"/>
                  <a:gd name="T11" fmla="*/ 92 h 92"/>
                  <a:gd name="T12" fmla="*/ 13 w 63"/>
                  <a:gd name="T13" fmla="*/ 54 h 92"/>
                  <a:gd name="T14" fmla="*/ 26 w 63"/>
                  <a:gd name="T15" fmla="*/ 25 h 92"/>
                  <a:gd name="T16" fmla="*/ 63 w 63"/>
                  <a:gd name="T17" fmla="*/ 0 h 92"/>
                  <a:gd name="T18" fmla="*/ 63 w 63"/>
                  <a:gd name="T1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92">
                    <a:moveTo>
                      <a:pt x="63" y="0"/>
                    </a:moveTo>
                    <a:cubicBezTo>
                      <a:pt x="51" y="2"/>
                      <a:pt x="41" y="4"/>
                      <a:pt x="30" y="11"/>
                    </a:cubicBezTo>
                    <a:cubicBezTo>
                      <a:pt x="19" y="17"/>
                      <a:pt x="13" y="33"/>
                      <a:pt x="9" y="45"/>
                    </a:cubicBezTo>
                    <a:cubicBezTo>
                      <a:pt x="5" y="57"/>
                      <a:pt x="0" y="75"/>
                      <a:pt x="1" y="92"/>
                    </a:cubicBezTo>
                    <a:cubicBezTo>
                      <a:pt x="1" y="92"/>
                      <a:pt x="1" y="92"/>
                      <a:pt x="2" y="92"/>
                    </a:cubicBezTo>
                    <a:cubicBezTo>
                      <a:pt x="2" y="92"/>
                      <a:pt x="3" y="92"/>
                      <a:pt x="4" y="92"/>
                    </a:cubicBezTo>
                    <a:cubicBezTo>
                      <a:pt x="5" y="79"/>
                      <a:pt x="9" y="65"/>
                      <a:pt x="13" y="54"/>
                    </a:cubicBezTo>
                    <a:cubicBezTo>
                      <a:pt x="17" y="44"/>
                      <a:pt x="21" y="34"/>
                      <a:pt x="26" y="25"/>
                    </a:cubicBezTo>
                    <a:cubicBezTo>
                      <a:pt x="34" y="13"/>
                      <a:pt x="49" y="4"/>
                      <a:pt x="63" y="0"/>
                    </a:cubicBezTo>
                    <a:cubicBezTo>
                      <a:pt x="63" y="0"/>
                      <a:pt x="63" y="0"/>
                      <a:pt x="63" y="0"/>
                    </a:cubicBezTo>
                  </a:path>
                </a:pathLst>
              </a:custGeom>
              <a:solidFill>
                <a:srgbClr val="CA35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1" name="Freeform 9381">
                <a:extLst>
                  <a:ext uri="{FF2B5EF4-FFF2-40B4-BE49-F238E27FC236}">
                    <a16:creationId xmlns:a16="http://schemas.microsoft.com/office/drawing/2014/main" id="{F0E8F2F4-B86A-4DEE-AFCA-013AFB00560A}"/>
                  </a:ext>
                </a:extLst>
              </p:cNvPr>
              <p:cNvSpPr>
                <a:spLocks/>
              </p:cNvSpPr>
              <p:nvPr/>
            </p:nvSpPr>
            <p:spPr bwMode="auto">
              <a:xfrm>
                <a:off x="6705" y="2616"/>
                <a:ext cx="6" cy="20"/>
              </a:xfrm>
              <a:custGeom>
                <a:avLst/>
                <a:gdLst>
                  <a:gd name="T0" fmla="*/ 0 w 8"/>
                  <a:gd name="T1" fmla="*/ 0 h 27"/>
                  <a:gd name="T2" fmla="*/ 8 w 8"/>
                  <a:gd name="T3" fmla="*/ 27 h 27"/>
                  <a:gd name="T4" fmla="*/ 8 w 8"/>
                  <a:gd name="T5" fmla="*/ 27 h 27"/>
                  <a:gd name="T6" fmla="*/ 3 w 8"/>
                  <a:gd name="T7" fmla="*/ 0 h 27"/>
                  <a:gd name="T8" fmla="*/ 1 w 8"/>
                  <a:gd name="T9" fmla="*/ 0 h 27"/>
                  <a:gd name="T10" fmla="*/ 0 w 8"/>
                  <a:gd name="T11" fmla="*/ 0 h 27"/>
                </a:gdLst>
                <a:ahLst/>
                <a:cxnLst>
                  <a:cxn ang="0">
                    <a:pos x="T0" y="T1"/>
                  </a:cxn>
                  <a:cxn ang="0">
                    <a:pos x="T2" y="T3"/>
                  </a:cxn>
                  <a:cxn ang="0">
                    <a:pos x="T4" y="T5"/>
                  </a:cxn>
                  <a:cxn ang="0">
                    <a:pos x="T6" y="T7"/>
                  </a:cxn>
                  <a:cxn ang="0">
                    <a:pos x="T8" y="T9"/>
                  </a:cxn>
                  <a:cxn ang="0">
                    <a:pos x="T10" y="T11"/>
                  </a:cxn>
                </a:cxnLst>
                <a:rect l="0" t="0" r="r" b="b"/>
                <a:pathLst>
                  <a:path w="8" h="27">
                    <a:moveTo>
                      <a:pt x="0" y="0"/>
                    </a:moveTo>
                    <a:cubicBezTo>
                      <a:pt x="0" y="10"/>
                      <a:pt x="2" y="20"/>
                      <a:pt x="8" y="27"/>
                    </a:cubicBezTo>
                    <a:cubicBezTo>
                      <a:pt x="8" y="27"/>
                      <a:pt x="8" y="27"/>
                      <a:pt x="8" y="27"/>
                    </a:cubicBezTo>
                    <a:cubicBezTo>
                      <a:pt x="4" y="19"/>
                      <a:pt x="3" y="10"/>
                      <a:pt x="3" y="0"/>
                    </a:cubicBezTo>
                    <a:cubicBezTo>
                      <a:pt x="2" y="0"/>
                      <a:pt x="1" y="0"/>
                      <a:pt x="1" y="0"/>
                    </a:cubicBezTo>
                    <a:cubicBezTo>
                      <a:pt x="0" y="0"/>
                      <a:pt x="0" y="0"/>
                      <a:pt x="0" y="0"/>
                    </a:cubicBezTo>
                  </a:path>
                </a:pathLst>
              </a:custGeom>
              <a:solidFill>
                <a:srgbClr val="C02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2" name="Freeform 9382">
                <a:extLst>
                  <a:ext uri="{FF2B5EF4-FFF2-40B4-BE49-F238E27FC236}">
                    <a16:creationId xmlns:a16="http://schemas.microsoft.com/office/drawing/2014/main" id="{A2690402-5178-42CB-8C5D-116010FEC77C}"/>
                  </a:ext>
                </a:extLst>
              </p:cNvPr>
              <p:cNvSpPr>
                <a:spLocks/>
              </p:cNvSpPr>
              <p:nvPr/>
            </p:nvSpPr>
            <p:spPr bwMode="auto">
              <a:xfrm>
                <a:off x="6784" y="2548"/>
                <a:ext cx="19" cy="21"/>
              </a:xfrm>
              <a:custGeom>
                <a:avLst/>
                <a:gdLst>
                  <a:gd name="T0" fmla="*/ 25 w 25"/>
                  <a:gd name="T1" fmla="*/ 0 h 28"/>
                  <a:gd name="T2" fmla="*/ 12 w 25"/>
                  <a:gd name="T3" fmla="*/ 3 h 28"/>
                  <a:gd name="T4" fmla="*/ 4 w 25"/>
                  <a:gd name="T5" fmla="*/ 14 h 28"/>
                  <a:gd name="T6" fmla="*/ 0 w 25"/>
                  <a:gd name="T7" fmla="*/ 28 h 28"/>
                  <a:gd name="T8" fmla="*/ 5 w 25"/>
                  <a:gd name="T9" fmla="*/ 16 h 28"/>
                  <a:gd name="T10" fmla="*/ 25 w 25"/>
                  <a:gd name="T11" fmla="*/ 0 h 28"/>
                </a:gdLst>
                <a:ahLst/>
                <a:cxnLst>
                  <a:cxn ang="0">
                    <a:pos x="T0" y="T1"/>
                  </a:cxn>
                  <a:cxn ang="0">
                    <a:pos x="T2" y="T3"/>
                  </a:cxn>
                  <a:cxn ang="0">
                    <a:pos x="T4" y="T5"/>
                  </a:cxn>
                  <a:cxn ang="0">
                    <a:pos x="T6" y="T7"/>
                  </a:cxn>
                  <a:cxn ang="0">
                    <a:pos x="T8" y="T9"/>
                  </a:cxn>
                  <a:cxn ang="0">
                    <a:pos x="T10" y="T11"/>
                  </a:cxn>
                </a:cxnLst>
                <a:rect l="0" t="0" r="r" b="b"/>
                <a:pathLst>
                  <a:path w="25" h="28">
                    <a:moveTo>
                      <a:pt x="25" y="0"/>
                    </a:moveTo>
                    <a:cubicBezTo>
                      <a:pt x="21" y="1"/>
                      <a:pt x="16" y="1"/>
                      <a:pt x="12" y="3"/>
                    </a:cubicBezTo>
                    <a:cubicBezTo>
                      <a:pt x="8" y="5"/>
                      <a:pt x="6" y="10"/>
                      <a:pt x="4" y="14"/>
                    </a:cubicBezTo>
                    <a:cubicBezTo>
                      <a:pt x="1" y="19"/>
                      <a:pt x="0" y="24"/>
                      <a:pt x="0" y="28"/>
                    </a:cubicBezTo>
                    <a:cubicBezTo>
                      <a:pt x="1" y="25"/>
                      <a:pt x="3" y="20"/>
                      <a:pt x="5" y="16"/>
                    </a:cubicBezTo>
                    <a:cubicBezTo>
                      <a:pt x="10" y="9"/>
                      <a:pt x="18" y="1"/>
                      <a:pt x="25" y="0"/>
                    </a:cubicBezTo>
                  </a:path>
                </a:pathLst>
              </a:custGeom>
              <a:solidFill>
                <a:srgbClr val="CA35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3" name="Oval 9383">
                <a:extLst>
                  <a:ext uri="{FF2B5EF4-FFF2-40B4-BE49-F238E27FC236}">
                    <a16:creationId xmlns:a16="http://schemas.microsoft.com/office/drawing/2014/main" id="{E4916706-7DCE-4CE6-B167-658521A54B92}"/>
                  </a:ext>
                </a:extLst>
              </p:cNvPr>
              <p:cNvSpPr>
                <a:spLocks noChangeArrowheads="1"/>
              </p:cNvSpPr>
              <p:nvPr/>
            </p:nvSpPr>
            <p:spPr bwMode="auto">
              <a:xfrm>
                <a:off x="6664" y="1914"/>
                <a:ext cx="230" cy="230"/>
              </a:xfrm>
              <a:prstGeom prst="ellipse">
                <a:avLst/>
              </a:prstGeom>
              <a:solidFill>
                <a:srgbClr val="B7E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4" name="Oval 9384">
                <a:extLst>
                  <a:ext uri="{FF2B5EF4-FFF2-40B4-BE49-F238E27FC236}">
                    <a16:creationId xmlns:a16="http://schemas.microsoft.com/office/drawing/2014/main" id="{BCB7650F-A0F2-45C7-8ED7-EB9558E05E09}"/>
                  </a:ext>
                </a:extLst>
              </p:cNvPr>
              <p:cNvSpPr>
                <a:spLocks noChangeArrowheads="1"/>
              </p:cNvSpPr>
              <p:nvPr/>
            </p:nvSpPr>
            <p:spPr bwMode="auto">
              <a:xfrm>
                <a:off x="6664" y="2178"/>
                <a:ext cx="229" cy="230"/>
              </a:xfrm>
              <a:prstGeom prst="ellipse">
                <a:avLst/>
              </a:prstGeom>
              <a:solidFill>
                <a:srgbClr val="B7E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5" name="Freeform 9385">
                <a:extLst>
                  <a:ext uri="{FF2B5EF4-FFF2-40B4-BE49-F238E27FC236}">
                    <a16:creationId xmlns:a16="http://schemas.microsoft.com/office/drawing/2014/main" id="{AD6863A1-1B3E-46CA-B121-D92321422EBF}"/>
                  </a:ext>
                </a:extLst>
              </p:cNvPr>
              <p:cNvSpPr>
                <a:spLocks/>
              </p:cNvSpPr>
              <p:nvPr/>
            </p:nvSpPr>
            <p:spPr bwMode="auto">
              <a:xfrm>
                <a:off x="6721" y="2204"/>
                <a:ext cx="106" cy="173"/>
              </a:xfrm>
              <a:custGeom>
                <a:avLst/>
                <a:gdLst>
                  <a:gd name="T0" fmla="*/ 66 w 141"/>
                  <a:gd name="T1" fmla="*/ 20 h 231"/>
                  <a:gd name="T2" fmla="*/ 12 w 141"/>
                  <a:gd name="T3" fmla="*/ 59 h 231"/>
                  <a:gd name="T4" fmla="*/ 7 w 141"/>
                  <a:gd name="T5" fmla="*/ 161 h 231"/>
                  <a:gd name="T6" fmla="*/ 80 w 141"/>
                  <a:gd name="T7" fmla="*/ 217 h 231"/>
                  <a:gd name="T8" fmla="*/ 134 w 141"/>
                  <a:gd name="T9" fmla="*/ 164 h 231"/>
                  <a:gd name="T10" fmla="*/ 138 w 141"/>
                  <a:gd name="T11" fmla="*/ 120 h 231"/>
                  <a:gd name="T12" fmla="*/ 66 w 141"/>
                  <a:gd name="T13" fmla="*/ 20 h 231"/>
                </a:gdLst>
                <a:ahLst/>
                <a:cxnLst>
                  <a:cxn ang="0">
                    <a:pos x="T0" y="T1"/>
                  </a:cxn>
                  <a:cxn ang="0">
                    <a:pos x="T2" y="T3"/>
                  </a:cxn>
                  <a:cxn ang="0">
                    <a:pos x="T4" y="T5"/>
                  </a:cxn>
                  <a:cxn ang="0">
                    <a:pos x="T6" y="T7"/>
                  </a:cxn>
                  <a:cxn ang="0">
                    <a:pos x="T8" y="T9"/>
                  </a:cxn>
                  <a:cxn ang="0">
                    <a:pos x="T10" y="T11"/>
                  </a:cxn>
                  <a:cxn ang="0">
                    <a:pos x="T12" y="T13"/>
                  </a:cxn>
                </a:cxnLst>
                <a:rect l="0" t="0" r="r" b="b"/>
                <a:pathLst>
                  <a:path w="141" h="231">
                    <a:moveTo>
                      <a:pt x="66" y="20"/>
                    </a:moveTo>
                    <a:cubicBezTo>
                      <a:pt x="65" y="21"/>
                      <a:pt x="20" y="22"/>
                      <a:pt x="12" y="59"/>
                    </a:cubicBezTo>
                    <a:cubicBezTo>
                      <a:pt x="3" y="95"/>
                      <a:pt x="0" y="135"/>
                      <a:pt x="7" y="161"/>
                    </a:cubicBezTo>
                    <a:cubicBezTo>
                      <a:pt x="15" y="188"/>
                      <a:pt x="34" y="231"/>
                      <a:pt x="80" y="217"/>
                    </a:cubicBezTo>
                    <a:cubicBezTo>
                      <a:pt x="126" y="203"/>
                      <a:pt x="129" y="189"/>
                      <a:pt x="134" y="164"/>
                    </a:cubicBezTo>
                    <a:cubicBezTo>
                      <a:pt x="139" y="140"/>
                      <a:pt x="138" y="120"/>
                      <a:pt x="138" y="120"/>
                    </a:cubicBezTo>
                    <a:cubicBezTo>
                      <a:pt x="138" y="120"/>
                      <a:pt x="141" y="0"/>
                      <a:pt x="66" y="20"/>
                    </a:cubicBezTo>
                  </a:path>
                </a:pathLst>
              </a:custGeom>
              <a:solidFill>
                <a:srgbClr val="CA58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6" name="Freeform 9386">
                <a:extLst>
                  <a:ext uri="{FF2B5EF4-FFF2-40B4-BE49-F238E27FC236}">
                    <a16:creationId xmlns:a16="http://schemas.microsoft.com/office/drawing/2014/main" id="{107CBB32-8F97-4966-80CE-0BB48A71A09C}"/>
                  </a:ext>
                </a:extLst>
              </p:cNvPr>
              <p:cNvSpPr>
                <a:spLocks noEditPoints="1"/>
              </p:cNvSpPr>
              <p:nvPr/>
            </p:nvSpPr>
            <p:spPr bwMode="auto">
              <a:xfrm>
                <a:off x="6725" y="2255"/>
                <a:ext cx="98" cy="46"/>
              </a:xfrm>
              <a:custGeom>
                <a:avLst/>
                <a:gdLst>
                  <a:gd name="T0" fmla="*/ 10 w 131"/>
                  <a:gd name="T1" fmla="*/ 0 h 61"/>
                  <a:gd name="T2" fmla="*/ 2 w 131"/>
                  <a:gd name="T3" fmla="*/ 41 h 61"/>
                  <a:gd name="T4" fmla="*/ 2 w 131"/>
                  <a:gd name="T5" fmla="*/ 41 h 61"/>
                  <a:gd name="T6" fmla="*/ 2 w 131"/>
                  <a:gd name="T7" fmla="*/ 41 h 61"/>
                  <a:gd name="T8" fmla="*/ 2 w 131"/>
                  <a:gd name="T9" fmla="*/ 41 h 61"/>
                  <a:gd name="T10" fmla="*/ 0 w 131"/>
                  <a:gd name="T11" fmla="*/ 53 h 61"/>
                  <a:gd name="T12" fmla="*/ 2 w 131"/>
                  <a:gd name="T13" fmla="*/ 52 h 61"/>
                  <a:gd name="T14" fmla="*/ 2 w 131"/>
                  <a:gd name="T15" fmla="*/ 52 h 61"/>
                  <a:gd name="T16" fmla="*/ 2 w 131"/>
                  <a:gd name="T17" fmla="*/ 52 h 61"/>
                  <a:gd name="T18" fmla="*/ 2 w 131"/>
                  <a:gd name="T19" fmla="*/ 52 h 61"/>
                  <a:gd name="T20" fmla="*/ 2 w 131"/>
                  <a:gd name="T21" fmla="*/ 52 h 61"/>
                  <a:gd name="T22" fmla="*/ 3 w 131"/>
                  <a:gd name="T23" fmla="*/ 52 h 61"/>
                  <a:gd name="T24" fmla="*/ 11 w 131"/>
                  <a:gd name="T25" fmla="*/ 61 h 61"/>
                  <a:gd name="T26" fmla="*/ 11 w 131"/>
                  <a:gd name="T27" fmla="*/ 60 h 61"/>
                  <a:gd name="T28" fmla="*/ 10 w 131"/>
                  <a:gd name="T29" fmla="*/ 54 h 61"/>
                  <a:gd name="T30" fmla="*/ 9 w 131"/>
                  <a:gd name="T31" fmla="*/ 52 h 61"/>
                  <a:gd name="T32" fmla="*/ 9 w 131"/>
                  <a:gd name="T33" fmla="*/ 53 h 61"/>
                  <a:gd name="T34" fmla="*/ 8 w 131"/>
                  <a:gd name="T35" fmla="*/ 51 h 61"/>
                  <a:gd name="T36" fmla="*/ 5 w 131"/>
                  <a:gd name="T37" fmla="*/ 45 h 61"/>
                  <a:gd name="T38" fmla="*/ 5 w 131"/>
                  <a:gd name="T39" fmla="*/ 31 h 61"/>
                  <a:gd name="T40" fmla="*/ 9 w 131"/>
                  <a:gd name="T41" fmla="*/ 16 h 61"/>
                  <a:gd name="T42" fmla="*/ 16 w 131"/>
                  <a:gd name="T43" fmla="*/ 4 h 61"/>
                  <a:gd name="T44" fmla="*/ 16 w 131"/>
                  <a:gd name="T45" fmla="*/ 4 h 61"/>
                  <a:gd name="T46" fmla="*/ 11 w 131"/>
                  <a:gd name="T47" fmla="*/ 1 h 61"/>
                  <a:gd name="T48" fmla="*/ 10 w 131"/>
                  <a:gd name="T49" fmla="*/ 0 h 61"/>
                  <a:gd name="T50" fmla="*/ 121 w 131"/>
                  <a:gd name="T51" fmla="*/ 0 h 61"/>
                  <a:gd name="T52" fmla="*/ 121 w 131"/>
                  <a:gd name="T53" fmla="*/ 1 h 61"/>
                  <a:gd name="T54" fmla="*/ 116 w 131"/>
                  <a:gd name="T55" fmla="*/ 4 h 61"/>
                  <a:gd name="T56" fmla="*/ 111 w 131"/>
                  <a:gd name="T57" fmla="*/ 3 h 61"/>
                  <a:gd name="T58" fmla="*/ 111 w 131"/>
                  <a:gd name="T59" fmla="*/ 4 h 61"/>
                  <a:gd name="T60" fmla="*/ 115 w 131"/>
                  <a:gd name="T61" fmla="*/ 10 h 61"/>
                  <a:gd name="T62" fmla="*/ 127 w 131"/>
                  <a:gd name="T63" fmla="*/ 35 h 61"/>
                  <a:gd name="T64" fmla="*/ 127 w 131"/>
                  <a:gd name="T65" fmla="*/ 42 h 61"/>
                  <a:gd name="T66" fmla="*/ 127 w 131"/>
                  <a:gd name="T67" fmla="*/ 47 h 61"/>
                  <a:gd name="T68" fmla="*/ 124 w 131"/>
                  <a:gd name="T69" fmla="*/ 50 h 61"/>
                  <a:gd name="T70" fmla="*/ 123 w 131"/>
                  <a:gd name="T71" fmla="*/ 50 h 61"/>
                  <a:gd name="T72" fmla="*/ 122 w 131"/>
                  <a:gd name="T73" fmla="*/ 53 h 61"/>
                  <a:gd name="T74" fmla="*/ 122 w 131"/>
                  <a:gd name="T75" fmla="*/ 52 h 61"/>
                  <a:gd name="T76" fmla="*/ 121 w 131"/>
                  <a:gd name="T77" fmla="*/ 54 h 61"/>
                  <a:gd name="T78" fmla="*/ 120 w 131"/>
                  <a:gd name="T79" fmla="*/ 60 h 61"/>
                  <a:gd name="T80" fmla="*/ 120 w 131"/>
                  <a:gd name="T81" fmla="*/ 61 h 61"/>
                  <a:gd name="T82" fmla="*/ 128 w 131"/>
                  <a:gd name="T83" fmla="*/ 52 h 61"/>
                  <a:gd name="T84" fmla="*/ 129 w 131"/>
                  <a:gd name="T85" fmla="*/ 52 h 61"/>
                  <a:gd name="T86" fmla="*/ 129 w 131"/>
                  <a:gd name="T87" fmla="*/ 52 h 61"/>
                  <a:gd name="T88" fmla="*/ 131 w 131"/>
                  <a:gd name="T89" fmla="*/ 53 h 61"/>
                  <a:gd name="T90" fmla="*/ 129 w 131"/>
                  <a:gd name="T91" fmla="*/ 39 h 61"/>
                  <a:gd name="T92" fmla="*/ 129 w 131"/>
                  <a:gd name="T93" fmla="*/ 39 h 61"/>
                  <a:gd name="T94" fmla="*/ 121 w 131"/>
                  <a:gd name="T9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1" h="61">
                    <a:moveTo>
                      <a:pt x="10" y="0"/>
                    </a:moveTo>
                    <a:cubicBezTo>
                      <a:pt x="6" y="13"/>
                      <a:pt x="3" y="29"/>
                      <a:pt x="2" y="41"/>
                    </a:cubicBezTo>
                    <a:cubicBezTo>
                      <a:pt x="2" y="41"/>
                      <a:pt x="2" y="41"/>
                      <a:pt x="2" y="41"/>
                    </a:cubicBezTo>
                    <a:cubicBezTo>
                      <a:pt x="2" y="41"/>
                      <a:pt x="2" y="41"/>
                      <a:pt x="2" y="41"/>
                    </a:cubicBezTo>
                    <a:cubicBezTo>
                      <a:pt x="2" y="41"/>
                      <a:pt x="2" y="41"/>
                      <a:pt x="2" y="41"/>
                    </a:cubicBezTo>
                    <a:cubicBezTo>
                      <a:pt x="1" y="46"/>
                      <a:pt x="0" y="50"/>
                      <a:pt x="0" y="53"/>
                    </a:cubicBezTo>
                    <a:cubicBezTo>
                      <a:pt x="1" y="53"/>
                      <a:pt x="1" y="53"/>
                      <a:pt x="2" y="52"/>
                    </a:cubicBezTo>
                    <a:cubicBezTo>
                      <a:pt x="2" y="52"/>
                      <a:pt x="2" y="52"/>
                      <a:pt x="2" y="52"/>
                    </a:cubicBezTo>
                    <a:cubicBezTo>
                      <a:pt x="2" y="52"/>
                      <a:pt x="2" y="52"/>
                      <a:pt x="2" y="52"/>
                    </a:cubicBezTo>
                    <a:cubicBezTo>
                      <a:pt x="2" y="52"/>
                      <a:pt x="2" y="52"/>
                      <a:pt x="2" y="52"/>
                    </a:cubicBezTo>
                    <a:cubicBezTo>
                      <a:pt x="2" y="52"/>
                      <a:pt x="2" y="52"/>
                      <a:pt x="2" y="52"/>
                    </a:cubicBezTo>
                    <a:cubicBezTo>
                      <a:pt x="2" y="52"/>
                      <a:pt x="3" y="52"/>
                      <a:pt x="3" y="52"/>
                    </a:cubicBezTo>
                    <a:cubicBezTo>
                      <a:pt x="8" y="52"/>
                      <a:pt x="11" y="58"/>
                      <a:pt x="11" y="61"/>
                    </a:cubicBezTo>
                    <a:cubicBezTo>
                      <a:pt x="11" y="60"/>
                      <a:pt x="11" y="60"/>
                      <a:pt x="11" y="60"/>
                    </a:cubicBezTo>
                    <a:cubicBezTo>
                      <a:pt x="11" y="58"/>
                      <a:pt x="11" y="56"/>
                      <a:pt x="10" y="54"/>
                    </a:cubicBezTo>
                    <a:cubicBezTo>
                      <a:pt x="10" y="53"/>
                      <a:pt x="9" y="53"/>
                      <a:pt x="9" y="52"/>
                    </a:cubicBezTo>
                    <a:cubicBezTo>
                      <a:pt x="9" y="53"/>
                      <a:pt x="9" y="53"/>
                      <a:pt x="9" y="53"/>
                    </a:cubicBezTo>
                    <a:cubicBezTo>
                      <a:pt x="9" y="53"/>
                      <a:pt x="8" y="53"/>
                      <a:pt x="8" y="51"/>
                    </a:cubicBezTo>
                    <a:cubicBezTo>
                      <a:pt x="6" y="49"/>
                      <a:pt x="5" y="48"/>
                      <a:pt x="5" y="45"/>
                    </a:cubicBezTo>
                    <a:cubicBezTo>
                      <a:pt x="3" y="41"/>
                      <a:pt x="4" y="35"/>
                      <a:pt x="5" y="31"/>
                    </a:cubicBezTo>
                    <a:cubicBezTo>
                      <a:pt x="6" y="26"/>
                      <a:pt x="7" y="21"/>
                      <a:pt x="9" y="16"/>
                    </a:cubicBezTo>
                    <a:cubicBezTo>
                      <a:pt x="10" y="12"/>
                      <a:pt x="13" y="8"/>
                      <a:pt x="16" y="4"/>
                    </a:cubicBezTo>
                    <a:cubicBezTo>
                      <a:pt x="16" y="4"/>
                      <a:pt x="16" y="4"/>
                      <a:pt x="16" y="4"/>
                    </a:cubicBezTo>
                    <a:cubicBezTo>
                      <a:pt x="14" y="4"/>
                      <a:pt x="12" y="3"/>
                      <a:pt x="11" y="1"/>
                    </a:cubicBezTo>
                    <a:cubicBezTo>
                      <a:pt x="10" y="1"/>
                      <a:pt x="10" y="1"/>
                      <a:pt x="10" y="0"/>
                    </a:cubicBezTo>
                    <a:moveTo>
                      <a:pt x="121" y="0"/>
                    </a:moveTo>
                    <a:cubicBezTo>
                      <a:pt x="121" y="0"/>
                      <a:pt x="121" y="1"/>
                      <a:pt x="121" y="1"/>
                    </a:cubicBezTo>
                    <a:cubicBezTo>
                      <a:pt x="120" y="3"/>
                      <a:pt x="118" y="4"/>
                      <a:pt x="116" y="4"/>
                    </a:cubicBezTo>
                    <a:cubicBezTo>
                      <a:pt x="114" y="4"/>
                      <a:pt x="113" y="3"/>
                      <a:pt x="111" y="3"/>
                    </a:cubicBezTo>
                    <a:cubicBezTo>
                      <a:pt x="111" y="3"/>
                      <a:pt x="111" y="4"/>
                      <a:pt x="111" y="4"/>
                    </a:cubicBezTo>
                    <a:cubicBezTo>
                      <a:pt x="112" y="6"/>
                      <a:pt x="114" y="8"/>
                      <a:pt x="115" y="10"/>
                    </a:cubicBezTo>
                    <a:cubicBezTo>
                      <a:pt x="121" y="17"/>
                      <a:pt x="125" y="26"/>
                      <a:pt x="127" y="35"/>
                    </a:cubicBezTo>
                    <a:cubicBezTo>
                      <a:pt x="127" y="37"/>
                      <a:pt x="128" y="40"/>
                      <a:pt x="127" y="42"/>
                    </a:cubicBezTo>
                    <a:cubicBezTo>
                      <a:pt x="127" y="44"/>
                      <a:pt x="127" y="45"/>
                      <a:pt x="127" y="47"/>
                    </a:cubicBezTo>
                    <a:cubicBezTo>
                      <a:pt x="126" y="48"/>
                      <a:pt x="125" y="49"/>
                      <a:pt x="124" y="50"/>
                    </a:cubicBezTo>
                    <a:cubicBezTo>
                      <a:pt x="124" y="50"/>
                      <a:pt x="123" y="50"/>
                      <a:pt x="123" y="50"/>
                    </a:cubicBezTo>
                    <a:cubicBezTo>
                      <a:pt x="123" y="52"/>
                      <a:pt x="123" y="53"/>
                      <a:pt x="122" y="53"/>
                    </a:cubicBezTo>
                    <a:cubicBezTo>
                      <a:pt x="122" y="53"/>
                      <a:pt x="122" y="53"/>
                      <a:pt x="122" y="52"/>
                    </a:cubicBezTo>
                    <a:cubicBezTo>
                      <a:pt x="122" y="52"/>
                      <a:pt x="121" y="53"/>
                      <a:pt x="121" y="54"/>
                    </a:cubicBezTo>
                    <a:cubicBezTo>
                      <a:pt x="121" y="56"/>
                      <a:pt x="120" y="58"/>
                      <a:pt x="120" y="60"/>
                    </a:cubicBezTo>
                    <a:cubicBezTo>
                      <a:pt x="120" y="60"/>
                      <a:pt x="120" y="61"/>
                      <a:pt x="120" y="61"/>
                    </a:cubicBezTo>
                    <a:cubicBezTo>
                      <a:pt x="121" y="58"/>
                      <a:pt x="123" y="52"/>
                      <a:pt x="128" y="52"/>
                    </a:cubicBezTo>
                    <a:cubicBezTo>
                      <a:pt x="129" y="52"/>
                      <a:pt x="129" y="52"/>
                      <a:pt x="129" y="52"/>
                    </a:cubicBezTo>
                    <a:cubicBezTo>
                      <a:pt x="129" y="52"/>
                      <a:pt x="129" y="52"/>
                      <a:pt x="129" y="52"/>
                    </a:cubicBezTo>
                    <a:cubicBezTo>
                      <a:pt x="130" y="52"/>
                      <a:pt x="131" y="53"/>
                      <a:pt x="131" y="53"/>
                    </a:cubicBezTo>
                    <a:cubicBezTo>
                      <a:pt x="131" y="49"/>
                      <a:pt x="130" y="44"/>
                      <a:pt x="129" y="39"/>
                    </a:cubicBezTo>
                    <a:cubicBezTo>
                      <a:pt x="129" y="39"/>
                      <a:pt x="129" y="39"/>
                      <a:pt x="129" y="39"/>
                    </a:cubicBezTo>
                    <a:cubicBezTo>
                      <a:pt x="128" y="27"/>
                      <a:pt x="125" y="12"/>
                      <a:pt x="121" y="0"/>
                    </a:cubicBezTo>
                  </a:path>
                </a:pathLst>
              </a:custGeom>
              <a:solidFill>
                <a:srgbClr val="AA2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pic>
            <p:nvPicPr>
              <p:cNvPr id="287" name="Picture 9387">
                <a:extLst>
                  <a:ext uri="{FF2B5EF4-FFF2-40B4-BE49-F238E27FC236}">
                    <a16:creationId xmlns:a16="http://schemas.microsoft.com/office/drawing/2014/main" id="{29278BF5-F893-4DC9-98B2-A292E8F29C7A}"/>
                  </a:ext>
                </a:extLst>
              </p:cNvPr>
              <p:cNvPicPr>
                <a:picLocks noChangeAspect="1" noChangeArrowheads="1"/>
              </p:cNvPicPr>
              <p:nvPr/>
            </p:nvPicPr>
            <p:blipFill>
              <a:blip r:embed="rId639">
                <a:extLst>
                  <a:ext uri="{28A0092B-C50C-407E-A947-70E740481C1C}">
                    <a14:useLocalDpi xmlns:a14="http://schemas.microsoft.com/office/drawing/2010/main" val="0"/>
                  </a:ext>
                </a:extLst>
              </a:blip>
              <a:srcRect/>
              <a:stretch>
                <a:fillRect/>
              </a:stretch>
            </p:blipFill>
            <p:spPr bwMode="auto">
              <a:xfrm>
                <a:off x="6726" y="2256"/>
                <a:ext cx="96" cy="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Freeform 9388">
                <a:extLst>
                  <a:ext uri="{FF2B5EF4-FFF2-40B4-BE49-F238E27FC236}">
                    <a16:creationId xmlns:a16="http://schemas.microsoft.com/office/drawing/2014/main" id="{EEDAADA6-9C8E-4472-AB95-7AAFE9A39AB1}"/>
                  </a:ext>
                </a:extLst>
              </p:cNvPr>
              <p:cNvSpPr>
                <a:spLocks/>
              </p:cNvSpPr>
              <p:nvPr/>
            </p:nvSpPr>
            <p:spPr bwMode="auto">
              <a:xfrm>
                <a:off x="6730" y="2260"/>
                <a:ext cx="89" cy="59"/>
              </a:xfrm>
              <a:custGeom>
                <a:avLst/>
                <a:gdLst>
                  <a:gd name="T0" fmla="*/ 114 w 120"/>
                  <a:gd name="T1" fmla="*/ 30 h 78"/>
                  <a:gd name="T2" fmla="*/ 80 w 120"/>
                  <a:gd name="T3" fmla="*/ 2 h 78"/>
                  <a:gd name="T4" fmla="*/ 69 w 120"/>
                  <a:gd name="T5" fmla="*/ 4 h 78"/>
                  <a:gd name="T6" fmla="*/ 65 w 120"/>
                  <a:gd name="T7" fmla="*/ 15 h 78"/>
                  <a:gd name="T8" fmla="*/ 56 w 120"/>
                  <a:gd name="T9" fmla="*/ 29 h 78"/>
                  <a:gd name="T10" fmla="*/ 50 w 120"/>
                  <a:gd name="T11" fmla="*/ 4 h 78"/>
                  <a:gd name="T12" fmla="*/ 35 w 120"/>
                  <a:gd name="T13" fmla="*/ 2 h 78"/>
                  <a:gd name="T14" fmla="*/ 12 w 120"/>
                  <a:gd name="T15" fmla="*/ 14 h 78"/>
                  <a:gd name="T16" fmla="*/ 5 w 120"/>
                  <a:gd name="T17" fmla="*/ 30 h 78"/>
                  <a:gd name="T18" fmla="*/ 17 w 120"/>
                  <a:gd name="T19" fmla="*/ 78 h 78"/>
                  <a:gd name="T20" fmla="*/ 102 w 120"/>
                  <a:gd name="T21" fmla="*/ 78 h 78"/>
                  <a:gd name="T22" fmla="*/ 114 w 120"/>
                  <a:gd name="T23" fmla="*/ 3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78">
                    <a:moveTo>
                      <a:pt x="114" y="30"/>
                    </a:moveTo>
                    <a:cubicBezTo>
                      <a:pt x="111" y="14"/>
                      <a:pt x="97" y="0"/>
                      <a:pt x="80" y="2"/>
                    </a:cubicBezTo>
                    <a:cubicBezTo>
                      <a:pt x="77" y="2"/>
                      <a:pt x="72" y="2"/>
                      <a:pt x="69" y="4"/>
                    </a:cubicBezTo>
                    <a:cubicBezTo>
                      <a:pt x="66" y="6"/>
                      <a:pt x="64" y="11"/>
                      <a:pt x="65" y="15"/>
                    </a:cubicBezTo>
                    <a:cubicBezTo>
                      <a:pt x="68" y="25"/>
                      <a:pt x="62" y="34"/>
                      <a:pt x="56" y="29"/>
                    </a:cubicBezTo>
                    <a:cubicBezTo>
                      <a:pt x="48" y="24"/>
                      <a:pt x="60" y="14"/>
                      <a:pt x="50" y="4"/>
                    </a:cubicBezTo>
                    <a:cubicBezTo>
                      <a:pt x="46" y="1"/>
                      <a:pt x="40" y="2"/>
                      <a:pt x="35" y="2"/>
                    </a:cubicBezTo>
                    <a:cubicBezTo>
                      <a:pt x="26" y="2"/>
                      <a:pt x="18" y="7"/>
                      <a:pt x="12" y="14"/>
                    </a:cubicBezTo>
                    <a:cubicBezTo>
                      <a:pt x="9" y="18"/>
                      <a:pt x="6" y="24"/>
                      <a:pt x="5" y="30"/>
                    </a:cubicBezTo>
                    <a:cubicBezTo>
                      <a:pt x="0" y="57"/>
                      <a:pt x="17" y="78"/>
                      <a:pt x="17" y="78"/>
                    </a:cubicBezTo>
                    <a:cubicBezTo>
                      <a:pt x="102" y="78"/>
                      <a:pt x="102" y="78"/>
                      <a:pt x="102" y="78"/>
                    </a:cubicBezTo>
                    <a:cubicBezTo>
                      <a:pt x="102" y="78"/>
                      <a:pt x="120" y="57"/>
                      <a:pt x="114" y="30"/>
                    </a:cubicBezTo>
                  </a:path>
                </a:pathLst>
              </a:custGeom>
              <a:solidFill>
                <a:srgbClr val="1B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9" name="Freeform 9389">
                <a:extLst>
                  <a:ext uri="{FF2B5EF4-FFF2-40B4-BE49-F238E27FC236}">
                    <a16:creationId xmlns:a16="http://schemas.microsoft.com/office/drawing/2014/main" id="{6AFC54C1-9846-496F-9207-B58A4D5025DF}"/>
                  </a:ext>
                </a:extLst>
              </p:cNvPr>
              <p:cNvSpPr>
                <a:spLocks/>
              </p:cNvSpPr>
              <p:nvPr/>
            </p:nvSpPr>
            <p:spPr bwMode="auto">
              <a:xfrm>
                <a:off x="6721" y="2293"/>
                <a:ext cx="27" cy="55"/>
              </a:xfrm>
              <a:custGeom>
                <a:avLst/>
                <a:gdLst>
                  <a:gd name="T0" fmla="*/ 18 w 37"/>
                  <a:gd name="T1" fmla="*/ 11 h 73"/>
                  <a:gd name="T2" fmla="*/ 8 w 37"/>
                  <a:gd name="T3" fmla="*/ 1 h 73"/>
                  <a:gd name="T4" fmla="*/ 4 w 37"/>
                  <a:gd name="T5" fmla="*/ 23 h 73"/>
                  <a:gd name="T6" fmla="*/ 27 w 37"/>
                  <a:gd name="T7" fmla="*/ 68 h 73"/>
                  <a:gd name="T8" fmla="*/ 18 w 37"/>
                  <a:gd name="T9" fmla="*/ 11 h 73"/>
                </a:gdLst>
                <a:ahLst/>
                <a:cxnLst>
                  <a:cxn ang="0">
                    <a:pos x="T0" y="T1"/>
                  </a:cxn>
                  <a:cxn ang="0">
                    <a:pos x="T2" y="T3"/>
                  </a:cxn>
                  <a:cxn ang="0">
                    <a:pos x="T4" y="T5"/>
                  </a:cxn>
                  <a:cxn ang="0">
                    <a:pos x="T6" y="T7"/>
                  </a:cxn>
                  <a:cxn ang="0">
                    <a:pos x="T8" y="T9"/>
                  </a:cxn>
                </a:cxnLst>
                <a:rect l="0" t="0" r="r" b="b"/>
                <a:pathLst>
                  <a:path w="37" h="73">
                    <a:moveTo>
                      <a:pt x="18" y="11"/>
                    </a:moveTo>
                    <a:cubicBezTo>
                      <a:pt x="18" y="11"/>
                      <a:pt x="16" y="0"/>
                      <a:pt x="8" y="1"/>
                    </a:cubicBezTo>
                    <a:cubicBezTo>
                      <a:pt x="0" y="2"/>
                      <a:pt x="3" y="19"/>
                      <a:pt x="4" y="23"/>
                    </a:cubicBezTo>
                    <a:cubicBezTo>
                      <a:pt x="5" y="27"/>
                      <a:pt x="17" y="63"/>
                      <a:pt x="27" y="68"/>
                    </a:cubicBezTo>
                    <a:cubicBezTo>
                      <a:pt x="37" y="73"/>
                      <a:pt x="18" y="11"/>
                      <a:pt x="18" y="1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0" name="Freeform 9390">
                <a:extLst>
                  <a:ext uri="{FF2B5EF4-FFF2-40B4-BE49-F238E27FC236}">
                    <a16:creationId xmlns:a16="http://schemas.microsoft.com/office/drawing/2014/main" id="{4F117AB5-E665-4977-83C2-DC2771F750E5}"/>
                  </a:ext>
                </a:extLst>
              </p:cNvPr>
              <p:cNvSpPr>
                <a:spLocks/>
              </p:cNvSpPr>
              <p:nvPr/>
            </p:nvSpPr>
            <p:spPr bwMode="auto">
              <a:xfrm>
                <a:off x="6727" y="229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8D2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1" name="Freeform 9391">
                <a:extLst>
                  <a:ext uri="{FF2B5EF4-FFF2-40B4-BE49-F238E27FC236}">
                    <a16:creationId xmlns:a16="http://schemas.microsoft.com/office/drawing/2014/main" id="{A2CB12B6-5BEA-4C61-A1B5-1C28C2C9287E}"/>
                  </a:ext>
                </a:extLst>
              </p:cNvPr>
              <p:cNvSpPr>
                <a:spLocks/>
              </p:cNvSpPr>
              <p:nvPr/>
            </p:nvSpPr>
            <p:spPr bwMode="auto">
              <a:xfrm>
                <a:off x="6727" y="2294"/>
                <a:ext cx="10" cy="41"/>
              </a:xfrm>
              <a:custGeom>
                <a:avLst/>
                <a:gdLst>
                  <a:gd name="T0" fmla="*/ 1 w 14"/>
                  <a:gd name="T1" fmla="*/ 0 h 55"/>
                  <a:gd name="T2" fmla="*/ 0 w 14"/>
                  <a:gd name="T3" fmla="*/ 0 h 55"/>
                  <a:gd name="T4" fmla="*/ 0 w 14"/>
                  <a:gd name="T5" fmla="*/ 0 h 55"/>
                  <a:gd name="T6" fmla="*/ 0 w 14"/>
                  <a:gd name="T7" fmla="*/ 0 h 55"/>
                  <a:gd name="T8" fmla="*/ 0 w 14"/>
                  <a:gd name="T9" fmla="*/ 0 h 55"/>
                  <a:gd name="T10" fmla="*/ 0 w 14"/>
                  <a:gd name="T11" fmla="*/ 0 h 55"/>
                  <a:gd name="T12" fmla="*/ 4 w 14"/>
                  <a:gd name="T13" fmla="*/ 3 h 55"/>
                  <a:gd name="T14" fmla="*/ 4 w 14"/>
                  <a:gd name="T15" fmla="*/ 10 h 55"/>
                  <a:gd name="T16" fmla="*/ 0 w 14"/>
                  <a:gd name="T17" fmla="*/ 13 h 55"/>
                  <a:gd name="T18" fmla="*/ 1 w 14"/>
                  <a:gd name="T19" fmla="*/ 13 h 55"/>
                  <a:gd name="T20" fmla="*/ 4 w 14"/>
                  <a:gd name="T21" fmla="*/ 14 h 55"/>
                  <a:gd name="T22" fmla="*/ 6 w 14"/>
                  <a:gd name="T23" fmla="*/ 19 h 55"/>
                  <a:gd name="T24" fmla="*/ 6 w 14"/>
                  <a:gd name="T25" fmla="*/ 20 h 55"/>
                  <a:gd name="T26" fmla="*/ 3 w 14"/>
                  <a:gd name="T27" fmla="*/ 17 h 55"/>
                  <a:gd name="T28" fmla="*/ 3 w 14"/>
                  <a:gd name="T29" fmla="*/ 23 h 55"/>
                  <a:gd name="T30" fmla="*/ 5 w 14"/>
                  <a:gd name="T31" fmla="*/ 29 h 55"/>
                  <a:gd name="T32" fmla="*/ 6 w 14"/>
                  <a:gd name="T33" fmla="*/ 38 h 55"/>
                  <a:gd name="T34" fmla="*/ 14 w 14"/>
                  <a:gd name="T35" fmla="*/ 55 h 55"/>
                  <a:gd name="T36" fmla="*/ 8 w 14"/>
                  <a:gd name="T37" fmla="*/ 19 h 55"/>
                  <a:gd name="T38" fmla="*/ 8 w 14"/>
                  <a:gd name="T39" fmla="*/ 18 h 55"/>
                  <a:gd name="T40" fmla="*/ 9 w 14"/>
                  <a:gd name="T41" fmla="*/ 9 h 55"/>
                  <a:gd name="T42" fmla="*/ 1 w 14"/>
                  <a:gd name="T4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55">
                    <a:moveTo>
                      <a:pt x="1" y="0"/>
                    </a:moveTo>
                    <a:cubicBezTo>
                      <a:pt x="1" y="0"/>
                      <a:pt x="0" y="0"/>
                      <a:pt x="0" y="0"/>
                    </a:cubicBezTo>
                    <a:cubicBezTo>
                      <a:pt x="0" y="0"/>
                      <a:pt x="0" y="0"/>
                      <a:pt x="0" y="0"/>
                    </a:cubicBezTo>
                    <a:cubicBezTo>
                      <a:pt x="0" y="0"/>
                      <a:pt x="0" y="0"/>
                      <a:pt x="0" y="0"/>
                    </a:cubicBezTo>
                    <a:cubicBezTo>
                      <a:pt x="0" y="0"/>
                      <a:pt x="0" y="0"/>
                      <a:pt x="0" y="0"/>
                    </a:cubicBezTo>
                    <a:cubicBezTo>
                      <a:pt x="0" y="0"/>
                      <a:pt x="0" y="0"/>
                      <a:pt x="0" y="0"/>
                    </a:cubicBezTo>
                    <a:cubicBezTo>
                      <a:pt x="2" y="0"/>
                      <a:pt x="4" y="1"/>
                      <a:pt x="4" y="3"/>
                    </a:cubicBezTo>
                    <a:cubicBezTo>
                      <a:pt x="5" y="5"/>
                      <a:pt x="5" y="8"/>
                      <a:pt x="4" y="10"/>
                    </a:cubicBezTo>
                    <a:cubicBezTo>
                      <a:pt x="3" y="12"/>
                      <a:pt x="1" y="13"/>
                      <a:pt x="0" y="13"/>
                    </a:cubicBezTo>
                    <a:cubicBezTo>
                      <a:pt x="0" y="13"/>
                      <a:pt x="1" y="13"/>
                      <a:pt x="1" y="13"/>
                    </a:cubicBezTo>
                    <a:cubicBezTo>
                      <a:pt x="3" y="13"/>
                      <a:pt x="4" y="13"/>
                      <a:pt x="4" y="14"/>
                    </a:cubicBezTo>
                    <a:cubicBezTo>
                      <a:pt x="6" y="16"/>
                      <a:pt x="6" y="17"/>
                      <a:pt x="6" y="19"/>
                    </a:cubicBezTo>
                    <a:cubicBezTo>
                      <a:pt x="6" y="20"/>
                      <a:pt x="6" y="20"/>
                      <a:pt x="6" y="20"/>
                    </a:cubicBezTo>
                    <a:cubicBezTo>
                      <a:pt x="5" y="19"/>
                      <a:pt x="4" y="18"/>
                      <a:pt x="3" y="17"/>
                    </a:cubicBezTo>
                    <a:cubicBezTo>
                      <a:pt x="3" y="19"/>
                      <a:pt x="3" y="21"/>
                      <a:pt x="3" y="23"/>
                    </a:cubicBezTo>
                    <a:cubicBezTo>
                      <a:pt x="4" y="25"/>
                      <a:pt x="5" y="27"/>
                      <a:pt x="5" y="29"/>
                    </a:cubicBezTo>
                    <a:cubicBezTo>
                      <a:pt x="5" y="32"/>
                      <a:pt x="6" y="35"/>
                      <a:pt x="6" y="38"/>
                    </a:cubicBezTo>
                    <a:cubicBezTo>
                      <a:pt x="8" y="44"/>
                      <a:pt x="11" y="50"/>
                      <a:pt x="14" y="55"/>
                    </a:cubicBezTo>
                    <a:cubicBezTo>
                      <a:pt x="10" y="44"/>
                      <a:pt x="8" y="31"/>
                      <a:pt x="8" y="19"/>
                    </a:cubicBezTo>
                    <a:cubicBezTo>
                      <a:pt x="8" y="19"/>
                      <a:pt x="8" y="18"/>
                      <a:pt x="8" y="18"/>
                    </a:cubicBezTo>
                    <a:cubicBezTo>
                      <a:pt x="8" y="14"/>
                      <a:pt x="9" y="11"/>
                      <a:pt x="9" y="9"/>
                    </a:cubicBezTo>
                    <a:cubicBezTo>
                      <a:pt x="9" y="6"/>
                      <a:pt x="6" y="0"/>
                      <a:pt x="1" y="0"/>
                    </a:cubicBezTo>
                  </a:path>
                </a:pathLst>
              </a:custGeom>
              <a:solidFill>
                <a:srgbClr val="CAC9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2" name="Freeform 9392">
                <a:extLst>
                  <a:ext uri="{FF2B5EF4-FFF2-40B4-BE49-F238E27FC236}">
                    <a16:creationId xmlns:a16="http://schemas.microsoft.com/office/drawing/2014/main" id="{6EE22DC4-A67B-4E1E-A902-5E8FF414DA54}"/>
                  </a:ext>
                </a:extLst>
              </p:cNvPr>
              <p:cNvSpPr>
                <a:spLocks/>
              </p:cNvSpPr>
              <p:nvPr/>
            </p:nvSpPr>
            <p:spPr bwMode="auto">
              <a:xfrm>
                <a:off x="6801" y="2293"/>
                <a:ext cx="27" cy="55"/>
              </a:xfrm>
              <a:custGeom>
                <a:avLst/>
                <a:gdLst>
                  <a:gd name="T0" fmla="*/ 19 w 36"/>
                  <a:gd name="T1" fmla="*/ 11 h 73"/>
                  <a:gd name="T2" fmla="*/ 28 w 36"/>
                  <a:gd name="T3" fmla="*/ 1 h 73"/>
                  <a:gd name="T4" fmla="*/ 32 w 36"/>
                  <a:gd name="T5" fmla="*/ 23 h 73"/>
                  <a:gd name="T6" fmla="*/ 10 w 36"/>
                  <a:gd name="T7" fmla="*/ 68 h 73"/>
                  <a:gd name="T8" fmla="*/ 19 w 36"/>
                  <a:gd name="T9" fmla="*/ 11 h 73"/>
                </a:gdLst>
                <a:ahLst/>
                <a:cxnLst>
                  <a:cxn ang="0">
                    <a:pos x="T0" y="T1"/>
                  </a:cxn>
                  <a:cxn ang="0">
                    <a:pos x="T2" y="T3"/>
                  </a:cxn>
                  <a:cxn ang="0">
                    <a:pos x="T4" y="T5"/>
                  </a:cxn>
                  <a:cxn ang="0">
                    <a:pos x="T6" y="T7"/>
                  </a:cxn>
                  <a:cxn ang="0">
                    <a:pos x="T8" y="T9"/>
                  </a:cxn>
                </a:cxnLst>
                <a:rect l="0" t="0" r="r" b="b"/>
                <a:pathLst>
                  <a:path w="36" h="73">
                    <a:moveTo>
                      <a:pt x="19" y="11"/>
                    </a:moveTo>
                    <a:cubicBezTo>
                      <a:pt x="19" y="11"/>
                      <a:pt x="21" y="0"/>
                      <a:pt x="28" y="1"/>
                    </a:cubicBezTo>
                    <a:cubicBezTo>
                      <a:pt x="36" y="2"/>
                      <a:pt x="33" y="19"/>
                      <a:pt x="32" y="23"/>
                    </a:cubicBezTo>
                    <a:cubicBezTo>
                      <a:pt x="32" y="27"/>
                      <a:pt x="20" y="63"/>
                      <a:pt x="10" y="68"/>
                    </a:cubicBezTo>
                    <a:cubicBezTo>
                      <a:pt x="0" y="73"/>
                      <a:pt x="19" y="11"/>
                      <a:pt x="19" y="1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3" name="Freeform 9393">
                <a:extLst>
                  <a:ext uri="{FF2B5EF4-FFF2-40B4-BE49-F238E27FC236}">
                    <a16:creationId xmlns:a16="http://schemas.microsoft.com/office/drawing/2014/main" id="{582B6A5A-EB00-4488-8D59-B8B298ADE36E}"/>
                  </a:ext>
                </a:extLst>
              </p:cNvPr>
              <p:cNvSpPr>
                <a:spLocks/>
              </p:cNvSpPr>
              <p:nvPr/>
            </p:nvSpPr>
            <p:spPr bwMode="auto">
              <a:xfrm>
                <a:off x="6811" y="2294"/>
                <a:ext cx="11" cy="41"/>
              </a:xfrm>
              <a:custGeom>
                <a:avLst/>
                <a:gdLst>
                  <a:gd name="T0" fmla="*/ 13 w 15"/>
                  <a:gd name="T1" fmla="*/ 0 h 55"/>
                  <a:gd name="T2" fmla="*/ 5 w 15"/>
                  <a:gd name="T3" fmla="*/ 9 h 55"/>
                  <a:gd name="T4" fmla="*/ 6 w 15"/>
                  <a:gd name="T5" fmla="*/ 18 h 55"/>
                  <a:gd name="T6" fmla="*/ 6 w 15"/>
                  <a:gd name="T7" fmla="*/ 18 h 55"/>
                  <a:gd name="T8" fmla="*/ 6 w 15"/>
                  <a:gd name="T9" fmla="*/ 19 h 55"/>
                  <a:gd name="T10" fmla="*/ 6 w 15"/>
                  <a:gd name="T11" fmla="*/ 19 h 55"/>
                  <a:gd name="T12" fmla="*/ 0 w 15"/>
                  <a:gd name="T13" fmla="*/ 55 h 55"/>
                  <a:gd name="T14" fmla="*/ 9 w 15"/>
                  <a:gd name="T15" fmla="*/ 38 h 55"/>
                  <a:gd name="T16" fmla="*/ 10 w 15"/>
                  <a:gd name="T17" fmla="*/ 29 h 55"/>
                  <a:gd name="T18" fmla="*/ 11 w 15"/>
                  <a:gd name="T19" fmla="*/ 23 h 55"/>
                  <a:gd name="T20" fmla="*/ 12 w 15"/>
                  <a:gd name="T21" fmla="*/ 17 h 55"/>
                  <a:gd name="T22" fmla="*/ 9 w 15"/>
                  <a:gd name="T23" fmla="*/ 20 h 55"/>
                  <a:gd name="T24" fmla="*/ 8 w 15"/>
                  <a:gd name="T25" fmla="*/ 19 h 55"/>
                  <a:gd name="T26" fmla="*/ 10 w 15"/>
                  <a:gd name="T27" fmla="*/ 14 h 55"/>
                  <a:gd name="T28" fmla="*/ 13 w 15"/>
                  <a:gd name="T29" fmla="*/ 13 h 55"/>
                  <a:gd name="T30" fmla="*/ 15 w 15"/>
                  <a:gd name="T31" fmla="*/ 13 h 55"/>
                  <a:gd name="T32" fmla="*/ 11 w 15"/>
                  <a:gd name="T33" fmla="*/ 10 h 55"/>
                  <a:gd name="T34" fmla="*/ 10 w 15"/>
                  <a:gd name="T35" fmla="*/ 3 h 55"/>
                  <a:gd name="T36" fmla="*/ 14 w 15"/>
                  <a:gd name="T37" fmla="*/ 0 h 55"/>
                  <a:gd name="T38" fmla="*/ 15 w 15"/>
                  <a:gd name="T39" fmla="*/ 0 h 55"/>
                  <a:gd name="T40" fmla="*/ 14 w 15"/>
                  <a:gd name="T41" fmla="*/ 0 h 55"/>
                  <a:gd name="T42" fmla="*/ 14 w 15"/>
                  <a:gd name="T43" fmla="*/ 0 h 55"/>
                  <a:gd name="T44" fmla="*/ 13 w 15"/>
                  <a:gd name="T45"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55">
                    <a:moveTo>
                      <a:pt x="13" y="0"/>
                    </a:moveTo>
                    <a:cubicBezTo>
                      <a:pt x="8" y="0"/>
                      <a:pt x="6" y="6"/>
                      <a:pt x="5" y="9"/>
                    </a:cubicBezTo>
                    <a:cubicBezTo>
                      <a:pt x="6" y="11"/>
                      <a:pt x="6" y="14"/>
                      <a:pt x="6" y="18"/>
                    </a:cubicBezTo>
                    <a:cubicBezTo>
                      <a:pt x="6" y="18"/>
                      <a:pt x="6" y="18"/>
                      <a:pt x="6" y="18"/>
                    </a:cubicBezTo>
                    <a:cubicBezTo>
                      <a:pt x="6" y="18"/>
                      <a:pt x="6" y="19"/>
                      <a:pt x="6" y="19"/>
                    </a:cubicBezTo>
                    <a:cubicBezTo>
                      <a:pt x="6" y="19"/>
                      <a:pt x="6" y="19"/>
                      <a:pt x="6" y="19"/>
                    </a:cubicBezTo>
                    <a:cubicBezTo>
                      <a:pt x="6" y="31"/>
                      <a:pt x="5" y="44"/>
                      <a:pt x="0" y="55"/>
                    </a:cubicBezTo>
                    <a:cubicBezTo>
                      <a:pt x="3" y="49"/>
                      <a:pt x="6" y="44"/>
                      <a:pt x="9" y="38"/>
                    </a:cubicBezTo>
                    <a:cubicBezTo>
                      <a:pt x="9" y="35"/>
                      <a:pt x="9" y="32"/>
                      <a:pt x="10" y="29"/>
                    </a:cubicBezTo>
                    <a:cubicBezTo>
                      <a:pt x="10" y="27"/>
                      <a:pt x="11" y="25"/>
                      <a:pt x="11" y="23"/>
                    </a:cubicBezTo>
                    <a:cubicBezTo>
                      <a:pt x="12" y="21"/>
                      <a:pt x="11" y="19"/>
                      <a:pt x="12" y="17"/>
                    </a:cubicBezTo>
                    <a:cubicBezTo>
                      <a:pt x="11" y="18"/>
                      <a:pt x="10" y="19"/>
                      <a:pt x="9" y="20"/>
                    </a:cubicBezTo>
                    <a:cubicBezTo>
                      <a:pt x="8" y="19"/>
                      <a:pt x="8" y="19"/>
                      <a:pt x="8" y="19"/>
                    </a:cubicBezTo>
                    <a:cubicBezTo>
                      <a:pt x="9" y="17"/>
                      <a:pt x="9" y="16"/>
                      <a:pt x="10" y="14"/>
                    </a:cubicBezTo>
                    <a:cubicBezTo>
                      <a:pt x="11" y="13"/>
                      <a:pt x="12" y="13"/>
                      <a:pt x="13" y="13"/>
                    </a:cubicBezTo>
                    <a:cubicBezTo>
                      <a:pt x="14" y="13"/>
                      <a:pt x="14" y="13"/>
                      <a:pt x="15" y="13"/>
                    </a:cubicBezTo>
                    <a:cubicBezTo>
                      <a:pt x="13" y="13"/>
                      <a:pt x="11" y="12"/>
                      <a:pt x="11" y="10"/>
                    </a:cubicBezTo>
                    <a:cubicBezTo>
                      <a:pt x="10" y="8"/>
                      <a:pt x="10" y="5"/>
                      <a:pt x="10" y="3"/>
                    </a:cubicBezTo>
                    <a:cubicBezTo>
                      <a:pt x="11" y="1"/>
                      <a:pt x="13" y="0"/>
                      <a:pt x="14" y="0"/>
                    </a:cubicBezTo>
                    <a:cubicBezTo>
                      <a:pt x="14" y="0"/>
                      <a:pt x="15" y="0"/>
                      <a:pt x="15" y="0"/>
                    </a:cubicBezTo>
                    <a:cubicBezTo>
                      <a:pt x="14" y="0"/>
                      <a:pt x="14" y="0"/>
                      <a:pt x="14" y="0"/>
                    </a:cubicBezTo>
                    <a:cubicBezTo>
                      <a:pt x="14" y="0"/>
                      <a:pt x="14" y="0"/>
                      <a:pt x="14" y="0"/>
                    </a:cubicBezTo>
                    <a:cubicBezTo>
                      <a:pt x="14" y="0"/>
                      <a:pt x="14" y="0"/>
                      <a:pt x="13" y="0"/>
                    </a:cubicBezTo>
                  </a:path>
                </a:pathLst>
              </a:custGeom>
              <a:solidFill>
                <a:srgbClr val="CAC9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4" name="Freeform 9394">
                <a:extLst>
                  <a:ext uri="{FF2B5EF4-FFF2-40B4-BE49-F238E27FC236}">
                    <a16:creationId xmlns:a16="http://schemas.microsoft.com/office/drawing/2014/main" id="{63C641F1-6FFC-4A12-B287-2B25B16F99A4}"/>
                  </a:ext>
                </a:extLst>
              </p:cNvPr>
              <p:cNvSpPr>
                <a:spLocks/>
              </p:cNvSpPr>
              <p:nvPr/>
            </p:nvSpPr>
            <p:spPr bwMode="auto">
              <a:xfrm>
                <a:off x="6770" y="2271"/>
                <a:ext cx="7" cy="11"/>
              </a:xfrm>
              <a:custGeom>
                <a:avLst/>
                <a:gdLst>
                  <a:gd name="T0" fmla="*/ 4 w 9"/>
                  <a:gd name="T1" fmla="*/ 3 h 15"/>
                  <a:gd name="T2" fmla="*/ 0 w 9"/>
                  <a:gd name="T3" fmla="*/ 6 h 15"/>
                  <a:gd name="T4" fmla="*/ 6 w 9"/>
                  <a:gd name="T5" fmla="*/ 15 h 15"/>
                  <a:gd name="T6" fmla="*/ 4 w 9"/>
                  <a:gd name="T7" fmla="*/ 3 h 15"/>
                </a:gdLst>
                <a:ahLst/>
                <a:cxnLst>
                  <a:cxn ang="0">
                    <a:pos x="T0" y="T1"/>
                  </a:cxn>
                  <a:cxn ang="0">
                    <a:pos x="T2" y="T3"/>
                  </a:cxn>
                  <a:cxn ang="0">
                    <a:pos x="T4" y="T5"/>
                  </a:cxn>
                  <a:cxn ang="0">
                    <a:pos x="T6" y="T7"/>
                  </a:cxn>
                </a:cxnLst>
                <a:rect l="0" t="0" r="r" b="b"/>
                <a:pathLst>
                  <a:path w="9" h="15">
                    <a:moveTo>
                      <a:pt x="4" y="3"/>
                    </a:moveTo>
                    <a:cubicBezTo>
                      <a:pt x="4" y="3"/>
                      <a:pt x="1" y="0"/>
                      <a:pt x="0" y="6"/>
                    </a:cubicBezTo>
                    <a:cubicBezTo>
                      <a:pt x="0" y="12"/>
                      <a:pt x="2" y="15"/>
                      <a:pt x="6" y="15"/>
                    </a:cubicBezTo>
                    <a:cubicBezTo>
                      <a:pt x="9" y="14"/>
                      <a:pt x="7" y="6"/>
                      <a:pt x="4" y="3"/>
                    </a:cubicBezTo>
                    <a:close/>
                  </a:path>
                </a:pathLst>
              </a:custGeom>
              <a:solidFill>
                <a:srgbClr val="EB81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5" name="Freeform 9395">
                <a:extLst>
                  <a:ext uri="{FF2B5EF4-FFF2-40B4-BE49-F238E27FC236}">
                    <a16:creationId xmlns:a16="http://schemas.microsoft.com/office/drawing/2014/main" id="{03ADE4AE-A689-43B4-8CFB-DEEC3DBD5CAD}"/>
                  </a:ext>
                </a:extLst>
              </p:cNvPr>
              <p:cNvSpPr>
                <a:spLocks/>
              </p:cNvSpPr>
              <p:nvPr/>
            </p:nvSpPr>
            <p:spPr bwMode="auto">
              <a:xfrm>
                <a:off x="6727" y="2256"/>
                <a:ext cx="36" cy="46"/>
              </a:xfrm>
              <a:custGeom>
                <a:avLst/>
                <a:gdLst>
                  <a:gd name="T0" fmla="*/ 48 w 48"/>
                  <a:gd name="T1" fmla="*/ 5 h 61"/>
                  <a:gd name="T2" fmla="*/ 19 w 48"/>
                  <a:gd name="T3" fmla="*/ 15 h 61"/>
                  <a:gd name="T4" fmla="*/ 7 w 48"/>
                  <a:gd name="T5" fmla="*/ 48 h 61"/>
                  <a:gd name="T6" fmla="*/ 15 w 48"/>
                  <a:gd name="T7" fmla="*/ 16 h 61"/>
                  <a:gd name="T8" fmla="*/ 48 w 48"/>
                  <a:gd name="T9" fmla="*/ 5 h 61"/>
                </a:gdLst>
                <a:ahLst/>
                <a:cxnLst>
                  <a:cxn ang="0">
                    <a:pos x="T0" y="T1"/>
                  </a:cxn>
                  <a:cxn ang="0">
                    <a:pos x="T2" y="T3"/>
                  </a:cxn>
                  <a:cxn ang="0">
                    <a:pos x="T4" y="T5"/>
                  </a:cxn>
                  <a:cxn ang="0">
                    <a:pos x="T6" y="T7"/>
                  </a:cxn>
                  <a:cxn ang="0">
                    <a:pos x="T8" y="T9"/>
                  </a:cxn>
                </a:cxnLst>
                <a:rect l="0" t="0" r="r" b="b"/>
                <a:pathLst>
                  <a:path w="48" h="61">
                    <a:moveTo>
                      <a:pt x="48" y="5"/>
                    </a:moveTo>
                    <a:cubicBezTo>
                      <a:pt x="48" y="5"/>
                      <a:pt x="29" y="5"/>
                      <a:pt x="19" y="15"/>
                    </a:cubicBezTo>
                    <a:cubicBezTo>
                      <a:pt x="9" y="25"/>
                      <a:pt x="6" y="35"/>
                      <a:pt x="7" y="48"/>
                    </a:cubicBezTo>
                    <a:cubicBezTo>
                      <a:pt x="8" y="61"/>
                      <a:pt x="0" y="31"/>
                      <a:pt x="15" y="16"/>
                    </a:cubicBezTo>
                    <a:cubicBezTo>
                      <a:pt x="30" y="0"/>
                      <a:pt x="47" y="4"/>
                      <a:pt x="48" y="5"/>
                    </a:cubicBezTo>
                  </a:path>
                </a:pathLst>
              </a:custGeom>
              <a:solidFill>
                <a:srgbClr val="EB81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6" name="Freeform 9396">
                <a:extLst>
                  <a:ext uri="{FF2B5EF4-FFF2-40B4-BE49-F238E27FC236}">
                    <a16:creationId xmlns:a16="http://schemas.microsoft.com/office/drawing/2014/main" id="{B43EC71D-F1D7-48A5-8580-F7F215D19A75}"/>
                  </a:ext>
                </a:extLst>
              </p:cNvPr>
              <p:cNvSpPr>
                <a:spLocks/>
              </p:cNvSpPr>
              <p:nvPr/>
            </p:nvSpPr>
            <p:spPr bwMode="auto">
              <a:xfrm>
                <a:off x="6786" y="2256"/>
                <a:ext cx="36" cy="46"/>
              </a:xfrm>
              <a:custGeom>
                <a:avLst/>
                <a:gdLst>
                  <a:gd name="T0" fmla="*/ 0 w 48"/>
                  <a:gd name="T1" fmla="*/ 5 h 61"/>
                  <a:gd name="T2" fmla="*/ 30 w 48"/>
                  <a:gd name="T3" fmla="*/ 15 h 61"/>
                  <a:gd name="T4" fmla="*/ 41 w 48"/>
                  <a:gd name="T5" fmla="*/ 48 h 61"/>
                  <a:gd name="T6" fmla="*/ 33 w 48"/>
                  <a:gd name="T7" fmla="*/ 16 h 61"/>
                  <a:gd name="T8" fmla="*/ 0 w 48"/>
                  <a:gd name="T9" fmla="*/ 5 h 61"/>
                </a:gdLst>
                <a:ahLst/>
                <a:cxnLst>
                  <a:cxn ang="0">
                    <a:pos x="T0" y="T1"/>
                  </a:cxn>
                  <a:cxn ang="0">
                    <a:pos x="T2" y="T3"/>
                  </a:cxn>
                  <a:cxn ang="0">
                    <a:pos x="T4" y="T5"/>
                  </a:cxn>
                  <a:cxn ang="0">
                    <a:pos x="T6" y="T7"/>
                  </a:cxn>
                  <a:cxn ang="0">
                    <a:pos x="T8" y="T9"/>
                  </a:cxn>
                </a:cxnLst>
                <a:rect l="0" t="0" r="r" b="b"/>
                <a:pathLst>
                  <a:path w="48" h="61">
                    <a:moveTo>
                      <a:pt x="0" y="5"/>
                    </a:moveTo>
                    <a:cubicBezTo>
                      <a:pt x="0" y="5"/>
                      <a:pt x="20" y="5"/>
                      <a:pt x="30" y="15"/>
                    </a:cubicBezTo>
                    <a:cubicBezTo>
                      <a:pt x="40" y="25"/>
                      <a:pt x="42" y="35"/>
                      <a:pt x="41" y="48"/>
                    </a:cubicBezTo>
                    <a:cubicBezTo>
                      <a:pt x="41" y="61"/>
                      <a:pt x="48" y="31"/>
                      <a:pt x="33" y="16"/>
                    </a:cubicBezTo>
                    <a:cubicBezTo>
                      <a:pt x="18" y="0"/>
                      <a:pt x="1" y="4"/>
                      <a:pt x="0" y="5"/>
                    </a:cubicBezTo>
                  </a:path>
                </a:pathLst>
              </a:custGeom>
              <a:solidFill>
                <a:srgbClr val="EB81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7" name="Freeform 9397">
                <a:extLst>
                  <a:ext uri="{FF2B5EF4-FFF2-40B4-BE49-F238E27FC236}">
                    <a16:creationId xmlns:a16="http://schemas.microsoft.com/office/drawing/2014/main" id="{BA92C112-9051-429C-90C8-7D46899FA96C}"/>
                  </a:ext>
                </a:extLst>
              </p:cNvPr>
              <p:cNvSpPr>
                <a:spLocks/>
              </p:cNvSpPr>
              <p:nvPr/>
            </p:nvSpPr>
            <p:spPr bwMode="auto">
              <a:xfrm>
                <a:off x="6733" y="23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DD8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8" name="Freeform 9398">
                <a:extLst>
                  <a:ext uri="{FF2B5EF4-FFF2-40B4-BE49-F238E27FC236}">
                    <a16:creationId xmlns:a16="http://schemas.microsoft.com/office/drawing/2014/main" id="{CE754E3C-E21C-48A5-AA70-726A03683AB6}"/>
                  </a:ext>
                </a:extLst>
              </p:cNvPr>
              <p:cNvSpPr>
                <a:spLocks/>
              </p:cNvSpPr>
              <p:nvPr/>
            </p:nvSpPr>
            <p:spPr bwMode="auto">
              <a:xfrm>
                <a:off x="6733" y="2337"/>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9" name="Freeform 9399">
                <a:extLst>
                  <a:ext uri="{FF2B5EF4-FFF2-40B4-BE49-F238E27FC236}">
                    <a16:creationId xmlns:a16="http://schemas.microsoft.com/office/drawing/2014/main" id="{FF563BCA-A7FD-4127-808C-58520CC6C6F5}"/>
                  </a:ext>
                </a:extLst>
              </p:cNvPr>
              <p:cNvSpPr>
                <a:spLocks/>
              </p:cNvSpPr>
              <p:nvPr/>
            </p:nvSpPr>
            <p:spPr bwMode="auto">
              <a:xfrm>
                <a:off x="6733" y="2282"/>
                <a:ext cx="83" cy="79"/>
              </a:xfrm>
              <a:custGeom>
                <a:avLst/>
                <a:gdLst>
                  <a:gd name="T0" fmla="*/ 111 w 112"/>
                  <a:gd name="T1" fmla="*/ 34 h 106"/>
                  <a:gd name="T2" fmla="*/ 64 w 112"/>
                  <a:gd name="T3" fmla="*/ 12 h 106"/>
                  <a:gd name="T4" fmla="*/ 48 w 112"/>
                  <a:gd name="T5" fmla="*/ 12 h 106"/>
                  <a:gd name="T6" fmla="*/ 0 w 112"/>
                  <a:gd name="T7" fmla="*/ 34 h 106"/>
                  <a:gd name="T8" fmla="*/ 50 w 112"/>
                  <a:gd name="T9" fmla="*/ 105 h 106"/>
                  <a:gd name="T10" fmla="*/ 56 w 112"/>
                  <a:gd name="T11" fmla="*/ 106 h 106"/>
                  <a:gd name="T12" fmla="*/ 61 w 112"/>
                  <a:gd name="T13" fmla="*/ 105 h 106"/>
                  <a:gd name="T14" fmla="*/ 111 w 112"/>
                  <a:gd name="T15" fmla="*/ 34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06">
                    <a:moveTo>
                      <a:pt x="111" y="34"/>
                    </a:moveTo>
                    <a:cubicBezTo>
                      <a:pt x="111" y="0"/>
                      <a:pt x="72" y="8"/>
                      <a:pt x="64" y="12"/>
                    </a:cubicBezTo>
                    <a:cubicBezTo>
                      <a:pt x="60" y="14"/>
                      <a:pt x="51" y="14"/>
                      <a:pt x="48" y="12"/>
                    </a:cubicBezTo>
                    <a:cubicBezTo>
                      <a:pt x="39" y="8"/>
                      <a:pt x="1" y="0"/>
                      <a:pt x="0" y="34"/>
                    </a:cubicBezTo>
                    <a:cubicBezTo>
                      <a:pt x="0" y="66"/>
                      <a:pt x="12" y="103"/>
                      <a:pt x="50" y="105"/>
                    </a:cubicBezTo>
                    <a:cubicBezTo>
                      <a:pt x="52" y="106"/>
                      <a:pt x="54" y="106"/>
                      <a:pt x="56" y="106"/>
                    </a:cubicBezTo>
                    <a:cubicBezTo>
                      <a:pt x="57" y="106"/>
                      <a:pt x="59" y="106"/>
                      <a:pt x="61" y="105"/>
                    </a:cubicBezTo>
                    <a:cubicBezTo>
                      <a:pt x="100" y="103"/>
                      <a:pt x="112" y="66"/>
                      <a:pt x="111" y="34"/>
                    </a:cubicBezTo>
                  </a:path>
                </a:pathLst>
              </a:custGeom>
              <a:solidFill>
                <a:srgbClr val="CA5D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pic>
            <p:nvPicPr>
              <p:cNvPr id="300" name="Picture 9400">
                <a:extLst>
                  <a:ext uri="{FF2B5EF4-FFF2-40B4-BE49-F238E27FC236}">
                    <a16:creationId xmlns:a16="http://schemas.microsoft.com/office/drawing/2014/main" id="{67AA351D-8D89-48D6-9FBD-36C0203F2384}"/>
                  </a:ext>
                </a:extLst>
              </p:cNvPr>
              <p:cNvPicPr>
                <a:picLocks noChangeAspect="1" noChangeArrowheads="1"/>
              </p:cNvPicPr>
              <p:nvPr/>
            </p:nvPicPr>
            <p:blipFill>
              <a:blip r:embed="rId640">
                <a:extLst>
                  <a:ext uri="{28A0092B-C50C-407E-A947-70E740481C1C}">
                    <a14:useLocalDpi xmlns:a14="http://schemas.microsoft.com/office/drawing/2010/main" val="0"/>
                  </a:ext>
                </a:extLst>
              </a:blip>
              <a:srcRect/>
              <a:stretch>
                <a:fillRect/>
              </a:stretch>
            </p:blipFill>
            <p:spPr bwMode="auto">
              <a:xfrm>
                <a:off x="6729" y="2285"/>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 name="Picture 9401">
                <a:extLst>
                  <a:ext uri="{FF2B5EF4-FFF2-40B4-BE49-F238E27FC236}">
                    <a16:creationId xmlns:a16="http://schemas.microsoft.com/office/drawing/2014/main" id="{68B59C29-3C5C-449A-9A9B-501CA97144DD}"/>
                  </a:ext>
                </a:extLst>
              </p:cNvPr>
              <p:cNvPicPr>
                <a:picLocks noChangeAspect="1" noChangeArrowheads="1"/>
              </p:cNvPicPr>
              <p:nvPr/>
            </p:nvPicPr>
            <p:blipFill>
              <a:blip r:embed="rId641">
                <a:extLst>
                  <a:ext uri="{28A0092B-C50C-407E-A947-70E740481C1C}">
                    <a14:useLocalDpi xmlns:a14="http://schemas.microsoft.com/office/drawing/2010/main" val="0"/>
                  </a:ext>
                </a:extLst>
              </a:blip>
              <a:srcRect/>
              <a:stretch>
                <a:fillRect/>
              </a:stretch>
            </p:blipFill>
            <p:spPr bwMode="auto">
              <a:xfrm>
                <a:off x="6797" y="2285"/>
                <a:ext cx="22" cy="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2" name="Picture 9402">
                <a:extLst>
                  <a:ext uri="{FF2B5EF4-FFF2-40B4-BE49-F238E27FC236}">
                    <a16:creationId xmlns:a16="http://schemas.microsoft.com/office/drawing/2014/main" id="{DF24214F-6EB5-4E89-B72E-2135447A6CCC}"/>
                  </a:ext>
                </a:extLst>
              </p:cNvPr>
              <p:cNvPicPr>
                <a:picLocks noChangeAspect="1" noChangeArrowheads="1"/>
              </p:cNvPicPr>
              <p:nvPr/>
            </p:nvPicPr>
            <p:blipFill>
              <a:blip r:embed="rId642">
                <a:extLst>
                  <a:ext uri="{28A0092B-C50C-407E-A947-70E740481C1C}">
                    <a14:useLocalDpi xmlns:a14="http://schemas.microsoft.com/office/drawing/2010/main" val="0"/>
                  </a:ext>
                </a:extLst>
              </a:blip>
              <a:srcRect/>
              <a:stretch>
                <a:fillRect/>
              </a:stretch>
            </p:blipFill>
            <p:spPr bwMode="auto">
              <a:xfrm>
                <a:off x="6789" y="2284"/>
                <a:ext cx="13"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3" name="Picture 9403">
                <a:extLst>
                  <a:ext uri="{FF2B5EF4-FFF2-40B4-BE49-F238E27FC236}">
                    <a16:creationId xmlns:a16="http://schemas.microsoft.com/office/drawing/2014/main" id="{63E1CD96-9275-4450-94E2-F984B03AF71F}"/>
                  </a:ext>
                </a:extLst>
              </p:cNvPr>
              <p:cNvPicPr>
                <a:picLocks noChangeAspect="1" noChangeArrowheads="1"/>
              </p:cNvPicPr>
              <p:nvPr/>
            </p:nvPicPr>
            <p:blipFill>
              <a:blip r:embed="rId643">
                <a:extLst>
                  <a:ext uri="{28A0092B-C50C-407E-A947-70E740481C1C}">
                    <a14:useLocalDpi xmlns:a14="http://schemas.microsoft.com/office/drawing/2010/main" val="0"/>
                  </a:ext>
                </a:extLst>
              </a:blip>
              <a:srcRect/>
              <a:stretch>
                <a:fillRect/>
              </a:stretch>
            </p:blipFill>
            <p:spPr bwMode="auto">
              <a:xfrm>
                <a:off x="6790" y="2286"/>
                <a:ext cx="27" cy="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4" name="Picture 9404">
                <a:extLst>
                  <a:ext uri="{FF2B5EF4-FFF2-40B4-BE49-F238E27FC236}">
                    <a16:creationId xmlns:a16="http://schemas.microsoft.com/office/drawing/2014/main" id="{45BB7DC3-8D45-4C21-843B-EBC61551DC88}"/>
                  </a:ext>
                </a:extLst>
              </p:cNvPr>
              <p:cNvPicPr>
                <a:picLocks noChangeAspect="1" noChangeArrowheads="1"/>
              </p:cNvPicPr>
              <p:nvPr/>
            </p:nvPicPr>
            <p:blipFill>
              <a:blip r:embed="rId644">
                <a:extLst>
                  <a:ext uri="{28A0092B-C50C-407E-A947-70E740481C1C}">
                    <a14:useLocalDpi xmlns:a14="http://schemas.microsoft.com/office/drawing/2010/main" val="0"/>
                  </a:ext>
                </a:extLst>
              </a:blip>
              <a:srcRect/>
              <a:stretch>
                <a:fillRect/>
              </a:stretch>
            </p:blipFill>
            <p:spPr bwMode="auto">
              <a:xfrm>
                <a:off x="6734" y="2296"/>
                <a:ext cx="40" cy="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 name="Picture 9405">
                <a:extLst>
                  <a:ext uri="{FF2B5EF4-FFF2-40B4-BE49-F238E27FC236}">
                    <a16:creationId xmlns:a16="http://schemas.microsoft.com/office/drawing/2014/main" id="{1EAD2ED2-676D-4CC8-81DC-9A59C79CB52C}"/>
                  </a:ext>
                </a:extLst>
              </p:cNvPr>
              <p:cNvPicPr>
                <a:picLocks noChangeAspect="1" noChangeArrowheads="1"/>
              </p:cNvPicPr>
              <p:nvPr/>
            </p:nvPicPr>
            <p:blipFill>
              <a:blip r:embed="rId645">
                <a:extLst>
                  <a:ext uri="{28A0092B-C50C-407E-A947-70E740481C1C}">
                    <a14:useLocalDpi xmlns:a14="http://schemas.microsoft.com/office/drawing/2010/main" val="0"/>
                  </a:ext>
                </a:extLst>
              </a:blip>
              <a:srcRect/>
              <a:stretch>
                <a:fillRect/>
              </a:stretch>
            </p:blipFill>
            <p:spPr bwMode="auto">
              <a:xfrm>
                <a:off x="6736" y="2293"/>
                <a:ext cx="38"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 name="Freeform 9406">
                <a:extLst>
                  <a:ext uri="{FF2B5EF4-FFF2-40B4-BE49-F238E27FC236}">
                    <a16:creationId xmlns:a16="http://schemas.microsoft.com/office/drawing/2014/main" id="{819591E1-78C9-4FEA-9B19-65DD4C0DD191}"/>
                  </a:ext>
                </a:extLst>
              </p:cNvPr>
              <p:cNvSpPr>
                <a:spLocks/>
              </p:cNvSpPr>
              <p:nvPr/>
            </p:nvSpPr>
            <p:spPr bwMode="auto">
              <a:xfrm>
                <a:off x="6732" y="2227"/>
                <a:ext cx="84" cy="26"/>
              </a:xfrm>
              <a:custGeom>
                <a:avLst/>
                <a:gdLst>
                  <a:gd name="T0" fmla="*/ 0 w 113"/>
                  <a:gd name="T1" fmla="*/ 21 h 35"/>
                  <a:gd name="T2" fmla="*/ 113 w 113"/>
                  <a:gd name="T3" fmla="*/ 18 h 35"/>
                  <a:gd name="T4" fmla="*/ 75 w 113"/>
                  <a:gd name="T5" fmla="*/ 3 h 35"/>
                  <a:gd name="T6" fmla="*/ 0 w 113"/>
                  <a:gd name="T7" fmla="*/ 21 h 35"/>
                </a:gdLst>
                <a:ahLst/>
                <a:cxnLst>
                  <a:cxn ang="0">
                    <a:pos x="T0" y="T1"/>
                  </a:cxn>
                  <a:cxn ang="0">
                    <a:pos x="T2" y="T3"/>
                  </a:cxn>
                  <a:cxn ang="0">
                    <a:pos x="T4" y="T5"/>
                  </a:cxn>
                  <a:cxn ang="0">
                    <a:pos x="T6" y="T7"/>
                  </a:cxn>
                </a:cxnLst>
                <a:rect l="0" t="0" r="r" b="b"/>
                <a:pathLst>
                  <a:path w="113" h="35">
                    <a:moveTo>
                      <a:pt x="0" y="21"/>
                    </a:moveTo>
                    <a:cubicBezTo>
                      <a:pt x="0" y="21"/>
                      <a:pt x="78" y="35"/>
                      <a:pt x="113" y="18"/>
                    </a:cubicBezTo>
                    <a:cubicBezTo>
                      <a:pt x="113" y="18"/>
                      <a:pt x="108" y="0"/>
                      <a:pt x="75" y="3"/>
                    </a:cubicBezTo>
                    <a:cubicBezTo>
                      <a:pt x="41" y="6"/>
                      <a:pt x="2" y="0"/>
                      <a:pt x="0" y="21"/>
                    </a:cubicBezTo>
                  </a:path>
                </a:pathLst>
              </a:custGeom>
              <a:solidFill>
                <a:srgbClr val="EC77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7" name="Freeform 9407">
                <a:extLst>
                  <a:ext uri="{FF2B5EF4-FFF2-40B4-BE49-F238E27FC236}">
                    <a16:creationId xmlns:a16="http://schemas.microsoft.com/office/drawing/2014/main" id="{960B09E7-6DAC-4CF7-811E-81F656AF5DF6}"/>
                  </a:ext>
                </a:extLst>
              </p:cNvPr>
              <p:cNvSpPr>
                <a:spLocks/>
              </p:cNvSpPr>
              <p:nvPr/>
            </p:nvSpPr>
            <p:spPr bwMode="auto">
              <a:xfrm>
                <a:off x="6731" y="2237"/>
                <a:ext cx="15" cy="22"/>
              </a:xfrm>
              <a:custGeom>
                <a:avLst/>
                <a:gdLst>
                  <a:gd name="T0" fmla="*/ 18 w 20"/>
                  <a:gd name="T1" fmla="*/ 9 h 29"/>
                  <a:gd name="T2" fmla="*/ 9 w 20"/>
                  <a:gd name="T3" fmla="*/ 5 h 29"/>
                  <a:gd name="T4" fmla="*/ 3 w 20"/>
                  <a:gd name="T5" fmla="*/ 25 h 29"/>
                  <a:gd name="T6" fmla="*/ 15 w 20"/>
                  <a:gd name="T7" fmla="*/ 23 h 29"/>
                  <a:gd name="T8" fmla="*/ 18 w 20"/>
                  <a:gd name="T9" fmla="*/ 9 h 29"/>
                </a:gdLst>
                <a:ahLst/>
                <a:cxnLst>
                  <a:cxn ang="0">
                    <a:pos x="T0" y="T1"/>
                  </a:cxn>
                  <a:cxn ang="0">
                    <a:pos x="T2" y="T3"/>
                  </a:cxn>
                  <a:cxn ang="0">
                    <a:pos x="T4" y="T5"/>
                  </a:cxn>
                  <a:cxn ang="0">
                    <a:pos x="T6" y="T7"/>
                  </a:cxn>
                  <a:cxn ang="0">
                    <a:pos x="T8" y="T9"/>
                  </a:cxn>
                </a:cxnLst>
                <a:rect l="0" t="0" r="r" b="b"/>
                <a:pathLst>
                  <a:path w="20" h="29">
                    <a:moveTo>
                      <a:pt x="18" y="9"/>
                    </a:moveTo>
                    <a:cubicBezTo>
                      <a:pt x="18" y="9"/>
                      <a:pt x="14" y="0"/>
                      <a:pt x="9" y="5"/>
                    </a:cubicBezTo>
                    <a:cubicBezTo>
                      <a:pt x="3" y="9"/>
                      <a:pt x="0" y="21"/>
                      <a:pt x="3" y="25"/>
                    </a:cubicBezTo>
                    <a:cubicBezTo>
                      <a:pt x="5" y="29"/>
                      <a:pt x="11" y="29"/>
                      <a:pt x="15" y="23"/>
                    </a:cubicBezTo>
                    <a:cubicBezTo>
                      <a:pt x="20" y="17"/>
                      <a:pt x="18" y="9"/>
                      <a:pt x="18" y="9"/>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8" name="Freeform 9408">
                <a:extLst>
                  <a:ext uri="{FF2B5EF4-FFF2-40B4-BE49-F238E27FC236}">
                    <a16:creationId xmlns:a16="http://schemas.microsoft.com/office/drawing/2014/main" id="{57D66214-9918-4C96-B912-F49D03E72871}"/>
                  </a:ext>
                </a:extLst>
              </p:cNvPr>
              <p:cNvSpPr>
                <a:spLocks/>
              </p:cNvSpPr>
              <p:nvPr/>
            </p:nvSpPr>
            <p:spPr bwMode="auto">
              <a:xfrm>
                <a:off x="6739" y="2236"/>
                <a:ext cx="12" cy="25"/>
              </a:xfrm>
              <a:custGeom>
                <a:avLst/>
                <a:gdLst>
                  <a:gd name="T0" fmla="*/ 16 w 16"/>
                  <a:gd name="T1" fmla="*/ 10 h 33"/>
                  <a:gd name="T2" fmla="*/ 6 w 16"/>
                  <a:gd name="T3" fmla="*/ 5 h 33"/>
                  <a:gd name="T4" fmla="*/ 2 w 16"/>
                  <a:gd name="T5" fmla="*/ 30 h 33"/>
                  <a:gd name="T6" fmla="*/ 14 w 16"/>
                  <a:gd name="T7" fmla="*/ 25 h 33"/>
                  <a:gd name="T8" fmla="*/ 16 w 16"/>
                  <a:gd name="T9" fmla="*/ 10 h 33"/>
                </a:gdLst>
                <a:ahLst/>
                <a:cxnLst>
                  <a:cxn ang="0">
                    <a:pos x="T0" y="T1"/>
                  </a:cxn>
                  <a:cxn ang="0">
                    <a:pos x="T2" y="T3"/>
                  </a:cxn>
                  <a:cxn ang="0">
                    <a:pos x="T4" y="T5"/>
                  </a:cxn>
                  <a:cxn ang="0">
                    <a:pos x="T6" y="T7"/>
                  </a:cxn>
                  <a:cxn ang="0">
                    <a:pos x="T8" y="T9"/>
                  </a:cxn>
                </a:cxnLst>
                <a:rect l="0" t="0" r="r" b="b"/>
                <a:pathLst>
                  <a:path w="16" h="33">
                    <a:moveTo>
                      <a:pt x="16" y="10"/>
                    </a:moveTo>
                    <a:cubicBezTo>
                      <a:pt x="16" y="10"/>
                      <a:pt x="13" y="0"/>
                      <a:pt x="6" y="5"/>
                    </a:cubicBezTo>
                    <a:cubicBezTo>
                      <a:pt x="0" y="11"/>
                      <a:pt x="0" y="27"/>
                      <a:pt x="2" y="30"/>
                    </a:cubicBezTo>
                    <a:cubicBezTo>
                      <a:pt x="4" y="33"/>
                      <a:pt x="14" y="27"/>
                      <a:pt x="14" y="25"/>
                    </a:cubicBezTo>
                    <a:cubicBezTo>
                      <a:pt x="15" y="23"/>
                      <a:pt x="16" y="10"/>
                      <a:pt x="16" y="10"/>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9" name="Freeform 9409">
                <a:extLst>
                  <a:ext uri="{FF2B5EF4-FFF2-40B4-BE49-F238E27FC236}">
                    <a16:creationId xmlns:a16="http://schemas.microsoft.com/office/drawing/2014/main" id="{BE95CEC8-8941-4E1D-BD8D-DCCE484FB342}"/>
                  </a:ext>
                </a:extLst>
              </p:cNvPr>
              <p:cNvSpPr>
                <a:spLocks noEditPoints="1"/>
              </p:cNvSpPr>
              <p:nvPr/>
            </p:nvSpPr>
            <p:spPr bwMode="auto">
              <a:xfrm>
                <a:off x="6739" y="2239"/>
                <a:ext cx="12" cy="20"/>
              </a:xfrm>
              <a:custGeom>
                <a:avLst/>
                <a:gdLst>
                  <a:gd name="T0" fmla="*/ 4 w 15"/>
                  <a:gd name="T1" fmla="*/ 25 h 27"/>
                  <a:gd name="T2" fmla="*/ 3 w 15"/>
                  <a:gd name="T3" fmla="*/ 9 h 27"/>
                  <a:gd name="T4" fmla="*/ 7 w 15"/>
                  <a:gd name="T5" fmla="*/ 3 h 27"/>
                  <a:gd name="T6" fmla="*/ 7 w 15"/>
                  <a:gd name="T7" fmla="*/ 2 h 27"/>
                  <a:gd name="T8" fmla="*/ 10 w 15"/>
                  <a:gd name="T9" fmla="*/ 13 h 27"/>
                  <a:gd name="T10" fmla="*/ 5 w 15"/>
                  <a:gd name="T11" fmla="*/ 25 h 27"/>
                  <a:gd name="T12" fmla="*/ 4 w 15"/>
                  <a:gd name="T13" fmla="*/ 25 h 27"/>
                  <a:gd name="T14" fmla="*/ 10 w 15"/>
                  <a:gd name="T15" fmla="*/ 0 h 27"/>
                  <a:gd name="T16" fmla="*/ 6 w 15"/>
                  <a:gd name="T17" fmla="*/ 1 h 27"/>
                  <a:gd name="T18" fmla="*/ 5 w 15"/>
                  <a:gd name="T19" fmla="*/ 3 h 27"/>
                  <a:gd name="T20" fmla="*/ 0 w 15"/>
                  <a:gd name="T21" fmla="*/ 18 h 27"/>
                  <a:gd name="T22" fmla="*/ 2 w 15"/>
                  <a:gd name="T23" fmla="*/ 26 h 27"/>
                  <a:gd name="T24" fmla="*/ 4 w 15"/>
                  <a:gd name="T25" fmla="*/ 27 h 27"/>
                  <a:gd name="T26" fmla="*/ 12 w 15"/>
                  <a:gd name="T27" fmla="*/ 24 h 27"/>
                  <a:gd name="T28" fmla="*/ 14 w 15"/>
                  <a:gd name="T29" fmla="*/ 7 h 27"/>
                  <a:gd name="T30" fmla="*/ 14 w 15"/>
                  <a:gd name="T31" fmla="*/ 7 h 27"/>
                  <a:gd name="T32" fmla="*/ 14 w 15"/>
                  <a:gd name="T33" fmla="*/ 6 h 27"/>
                  <a:gd name="T34" fmla="*/ 14 w 15"/>
                  <a:gd name="T35" fmla="*/ 6 h 27"/>
                  <a:gd name="T36" fmla="*/ 14 w 15"/>
                  <a:gd name="T37" fmla="*/ 6 h 27"/>
                  <a:gd name="T38" fmla="*/ 15 w 15"/>
                  <a:gd name="T39" fmla="*/ 4 h 27"/>
                  <a:gd name="T40" fmla="*/ 10 w 15"/>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7">
                    <a:moveTo>
                      <a:pt x="4" y="25"/>
                    </a:moveTo>
                    <a:cubicBezTo>
                      <a:pt x="1" y="25"/>
                      <a:pt x="1" y="14"/>
                      <a:pt x="3" y="9"/>
                    </a:cubicBezTo>
                    <a:cubicBezTo>
                      <a:pt x="5" y="4"/>
                      <a:pt x="7" y="3"/>
                      <a:pt x="7" y="3"/>
                    </a:cubicBezTo>
                    <a:cubicBezTo>
                      <a:pt x="7" y="3"/>
                      <a:pt x="7" y="2"/>
                      <a:pt x="7" y="2"/>
                    </a:cubicBezTo>
                    <a:cubicBezTo>
                      <a:pt x="9" y="2"/>
                      <a:pt x="10" y="9"/>
                      <a:pt x="10" y="13"/>
                    </a:cubicBezTo>
                    <a:cubicBezTo>
                      <a:pt x="10" y="18"/>
                      <a:pt x="9" y="23"/>
                      <a:pt x="5" y="25"/>
                    </a:cubicBezTo>
                    <a:cubicBezTo>
                      <a:pt x="4" y="25"/>
                      <a:pt x="4" y="25"/>
                      <a:pt x="4" y="25"/>
                    </a:cubicBezTo>
                    <a:moveTo>
                      <a:pt x="10" y="0"/>
                    </a:moveTo>
                    <a:cubicBezTo>
                      <a:pt x="9" y="0"/>
                      <a:pt x="7" y="0"/>
                      <a:pt x="6" y="1"/>
                    </a:cubicBezTo>
                    <a:cubicBezTo>
                      <a:pt x="6" y="2"/>
                      <a:pt x="5" y="2"/>
                      <a:pt x="5" y="3"/>
                    </a:cubicBezTo>
                    <a:cubicBezTo>
                      <a:pt x="2" y="6"/>
                      <a:pt x="0" y="13"/>
                      <a:pt x="0" y="18"/>
                    </a:cubicBezTo>
                    <a:cubicBezTo>
                      <a:pt x="0" y="22"/>
                      <a:pt x="1" y="24"/>
                      <a:pt x="2" y="26"/>
                    </a:cubicBezTo>
                    <a:cubicBezTo>
                      <a:pt x="2" y="26"/>
                      <a:pt x="3" y="27"/>
                      <a:pt x="4" y="27"/>
                    </a:cubicBezTo>
                    <a:cubicBezTo>
                      <a:pt x="6" y="27"/>
                      <a:pt x="10" y="25"/>
                      <a:pt x="12" y="24"/>
                    </a:cubicBezTo>
                    <a:cubicBezTo>
                      <a:pt x="11" y="19"/>
                      <a:pt x="11" y="12"/>
                      <a:pt x="14" y="7"/>
                    </a:cubicBezTo>
                    <a:cubicBezTo>
                      <a:pt x="14" y="7"/>
                      <a:pt x="14" y="7"/>
                      <a:pt x="14" y="7"/>
                    </a:cubicBezTo>
                    <a:cubicBezTo>
                      <a:pt x="14" y="7"/>
                      <a:pt x="14" y="6"/>
                      <a:pt x="14" y="6"/>
                    </a:cubicBezTo>
                    <a:cubicBezTo>
                      <a:pt x="14" y="6"/>
                      <a:pt x="14" y="6"/>
                      <a:pt x="14" y="6"/>
                    </a:cubicBezTo>
                    <a:cubicBezTo>
                      <a:pt x="14" y="6"/>
                      <a:pt x="14" y="6"/>
                      <a:pt x="14" y="6"/>
                    </a:cubicBezTo>
                    <a:cubicBezTo>
                      <a:pt x="14" y="5"/>
                      <a:pt x="15" y="4"/>
                      <a:pt x="15" y="4"/>
                    </a:cubicBezTo>
                    <a:cubicBezTo>
                      <a:pt x="14" y="2"/>
                      <a:pt x="12" y="0"/>
                      <a:pt x="10" y="0"/>
                    </a:cubicBezTo>
                  </a:path>
                </a:pathLst>
              </a:custGeom>
              <a:solidFill>
                <a:srgbClr val="DBD8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0" name="Freeform 9410">
                <a:extLst>
                  <a:ext uri="{FF2B5EF4-FFF2-40B4-BE49-F238E27FC236}">
                    <a16:creationId xmlns:a16="http://schemas.microsoft.com/office/drawing/2014/main" id="{6B1B7C03-481C-4665-B669-AA45C0D52A64}"/>
                  </a:ext>
                </a:extLst>
              </p:cNvPr>
              <p:cNvSpPr>
                <a:spLocks/>
              </p:cNvSpPr>
              <p:nvPr/>
            </p:nvSpPr>
            <p:spPr bwMode="auto">
              <a:xfrm>
                <a:off x="6745" y="2235"/>
                <a:ext cx="18" cy="27"/>
              </a:xfrm>
              <a:custGeom>
                <a:avLst/>
                <a:gdLst>
                  <a:gd name="T0" fmla="*/ 21 w 24"/>
                  <a:gd name="T1" fmla="*/ 9 h 36"/>
                  <a:gd name="T2" fmla="*/ 8 w 24"/>
                  <a:gd name="T3" fmla="*/ 9 h 36"/>
                  <a:gd name="T4" fmla="*/ 5 w 24"/>
                  <a:gd name="T5" fmla="*/ 35 h 36"/>
                  <a:gd name="T6" fmla="*/ 8 w 24"/>
                  <a:gd name="T7" fmla="*/ 35 h 36"/>
                  <a:gd name="T8" fmla="*/ 21 w 24"/>
                  <a:gd name="T9" fmla="*/ 31 h 36"/>
                  <a:gd name="T10" fmla="*/ 21 w 24"/>
                  <a:gd name="T11" fmla="*/ 9 h 36"/>
                </a:gdLst>
                <a:ahLst/>
                <a:cxnLst>
                  <a:cxn ang="0">
                    <a:pos x="T0" y="T1"/>
                  </a:cxn>
                  <a:cxn ang="0">
                    <a:pos x="T2" y="T3"/>
                  </a:cxn>
                  <a:cxn ang="0">
                    <a:pos x="T4" y="T5"/>
                  </a:cxn>
                  <a:cxn ang="0">
                    <a:pos x="T6" y="T7"/>
                  </a:cxn>
                  <a:cxn ang="0">
                    <a:pos x="T8" y="T9"/>
                  </a:cxn>
                  <a:cxn ang="0">
                    <a:pos x="T10" y="T11"/>
                  </a:cxn>
                </a:cxnLst>
                <a:rect l="0" t="0" r="r" b="b"/>
                <a:pathLst>
                  <a:path w="24" h="36">
                    <a:moveTo>
                      <a:pt x="21" y="9"/>
                    </a:moveTo>
                    <a:cubicBezTo>
                      <a:pt x="21" y="9"/>
                      <a:pt x="16" y="0"/>
                      <a:pt x="8" y="9"/>
                    </a:cubicBezTo>
                    <a:cubicBezTo>
                      <a:pt x="0" y="19"/>
                      <a:pt x="5" y="35"/>
                      <a:pt x="5" y="35"/>
                    </a:cubicBezTo>
                    <a:cubicBezTo>
                      <a:pt x="6" y="35"/>
                      <a:pt x="7" y="35"/>
                      <a:pt x="8" y="35"/>
                    </a:cubicBezTo>
                    <a:cubicBezTo>
                      <a:pt x="12" y="35"/>
                      <a:pt x="19" y="36"/>
                      <a:pt x="21" y="31"/>
                    </a:cubicBezTo>
                    <a:cubicBezTo>
                      <a:pt x="24" y="24"/>
                      <a:pt x="21" y="9"/>
                      <a:pt x="21" y="9"/>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1" name="Freeform 9411">
                <a:extLst>
                  <a:ext uri="{FF2B5EF4-FFF2-40B4-BE49-F238E27FC236}">
                    <a16:creationId xmlns:a16="http://schemas.microsoft.com/office/drawing/2014/main" id="{2516A588-1412-4B80-84A8-E99386BD859A}"/>
                  </a:ext>
                </a:extLst>
              </p:cNvPr>
              <p:cNvSpPr>
                <a:spLocks noEditPoints="1"/>
              </p:cNvSpPr>
              <p:nvPr/>
            </p:nvSpPr>
            <p:spPr bwMode="auto">
              <a:xfrm>
                <a:off x="6750" y="2244"/>
                <a:ext cx="0" cy="0"/>
              </a:xfrm>
              <a:custGeom>
                <a:avLst/>
                <a:gdLst>
                  <a:gd name="T0" fmla="*/ 0 h 1"/>
                  <a:gd name="T1" fmla="*/ 1 h 1"/>
                  <a:gd name="T2" fmla="*/ 1 h 1"/>
                  <a:gd name="T3" fmla="*/ 0 h 1"/>
                  <a:gd name="T4" fmla="*/ 0 h 1"/>
                  <a:gd name="T5" fmla="*/ 0 h 1"/>
                  <a:gd name="T6" fmla="*/ 0 h 1"/>
                </a:gdLst>
                <a:ahLst/>
                <a:cxnLst>
                  <a:cxn ang="0">
                    <a:pos x="0" y="T0"/>
                  </a:cxn>
                  <a:cxn ang="0">
                    <a:pos x="0" y="T1"/>
                  </a:cxn>
                  <a:cxn ang="0">
                    <a:pos x="0" y="T2"/>
                  </a:cxn>
                  <a:cxn ang="0">
                    <a:pos x="0" y="T3"/>
                  </a:cxn>
                  <a:cxn ang="0">
                    <a:pos x="0" y="T4"/>
                  </a:cxn>
                  <a:cxn ang="0">
                    <a:pos x="0" y="T5"/>
                  </a:cxn>
                  <a:cxn ang="0">
                    <a:pos x="0" y="T6"/>
                  </a:cxn>
                </a:cxnLst>
                <a:rect l="0" t="0" r="r" b="b"/>
                <a:pathLst>
                  <a:path h="1">
                    <a:moveTo>
                      <a:pt x="0" y="0"/>
                    </a:moveTo>
                    <a:cubicBezTo>
                      <a:pt x="0" y="0"/>
                      <a:pt x="0" y="1"/>
                      <a:pt x="0" y="1"/>
                    </a:cubicBezTo>
                    <a:cubicBezTo>
                      <a:pt x="0" y="1"/>
                      <a:pt x="0" y="1"/>
                      <a:pt x="0" y="1"/>
                    </a:cubicBezTo>
                    <a:cubicBezTo>
                      <a:pt x="0" y="1"/>
                      <a:pt x="0" y="0"/>
                      <a:pt x="0" y="0"/>
                    </a:cubicBezTo>
                    <a:moveTo>
                      <a:pt x="0" y="0"/>
                    </a:moveTo>
                    <a:cubicBezTo>
                      <a:pt x="0" y="0"/>
                      <a:pt x="0" y="0"/>
                      <a:pt x="0" y="0"/>
                    </a:cubicBezTo>
                    <a:cubicBezTo>
                      <a:pt x="0" y="0"/>
                      <a:pt x="0" y="0"/>
                      <a:pt x="0" y="0"/>
                    </a:cubicBezTo>
                  </a:path>
                </a:pathLst>
              </a:custGeom>
              <a:solidFill>
                <a:srgbClr val="CBC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2" name="Freeform 9412">
                <a:extLst>
                  <a:ext uri="{FF2B5EF4-FFF2-40B4-BE49-F238E27FC236}">
                    <a16:creationId xmlns:a16="http://schemas.microsoft.com/office/drawing/2014/main" id="{DE74E2D8-9390-4907-930F-D8DB5A994186}"/>
                  </a:ext>
                </a:extLst>
              </p:cNvPr>
              <p:cNvSpPr>
                <a:spLocks/>
              </p:cNvSpPr>
              <p:nvPr/>
            </p:nvSpPr>
            <p:spPr bwMode="auto">
              <a:xfrm>
                <a:off x="6750" y="2238"/>
                <a:ext cx="11" cy="23"/>
              </a:xfrm>
              <a:custGeom>
                <a:avLst/>
                <a:gdLst>
                  <a:gd name="T0" fmla="*/ 9 w 15"/>
                  <a:gd name="T1" fmla="*/ 0 h 30"/>
                  <a:gd name="T2" fmla="*/ 2 w 15"/>
                  <a:gd name="T3" fmla="*/ 4 h 30"/>
                  <a:gd name="T4" fmla="*/ 2 w 15"/>
                  <a:gd name="T5" fmla="*/ 4 h 30"/>
                  <a:gd name="T6" fmla="*/ 0 w 15"/>
                  <a:gd name="T7" fmla="*/ 7 h 30"/>
                  <a:gd name="T8" fmla="*/ 0 w 15"/>
                  <a:gd name="T9" fmla="*/ 7 h 30"/>
                  <a:gd name="T10" fmla="*/ 0 w 15"/>
                  <a:gd name="T11" fmla="*/ 7 h 30"/>
                  <a:gd name="T12" fmla="*/ 0 w 15"/>
                  <a:gd name="T13" fmla="*/ 8 h 30"/>
                  <a:gd name="T14" fmla="*/ 3 w 15"/>
                  <a:gd name="T15" fmla="*/ 5 h 30"/>
                  <a:gd name="T16" fmla="*/ 7 w 15"/>
                  <a:gd name="T17" fmla="*/ 3 h 30"/>
                  <a:gd name="T18" fmla="*/ 11 w 15"/>
                  <a:gd name="T19" fmla="*/ 6 h 30"/>
                  <a:gd name="T20" fmla="*/ 10 w 15"/>
                  <a:gd name="T21" fmla="*/ 15 h 30"/>
                  <a:gd name="T22" fmla="*/ 11 w 15"/>
                  <a:gd name="T23" fmla="*/ 24 h 30"/>
                  <a:gd name="T24" fmla="*/ 8 w 15"/>
                  <a:gd name="T25" fmla="*/ 29 h 30"/>
                  <a:gd name="T26" fmla="*/ 7 w 15"/>
                  <a:gd name="T27" fmla="*/ 30 h 30"/>
                  <a:gd name="T28" fmla="*/ 12 w 15"/>
                  <a:gd name="T29" fmla="*/ 29 h 30"/>
                  <a:gd name="T30" fmla="*/ 12 w 15"/>
                  <a:gd name="T31" fmla="*/ 25 h 30"/>
                  <a:gd name="T32" fmla="*/ 15 w 15"/>
                  <a:gd name="T33" fmla="*/ 4 h 30"/>
                  <a:gd name="T34" fmla="*/ 9 w 15"/>
                  <a:gd name="T3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30">
                    <a:moveTo>
                      <a:pt x="9" y="0"/>
                    </a:moveTo>
                    <a:cubicBezTo>
                      <a:pt x="7" y="0"/>
                      <a:pt x="4" y="1"/>
                      <a:pt x="2" y="4"/>
                    </a:cubicBezTo>
                    <a:cubicBezTo>
                      <a:pt x="2" y="4"/>
                      <a:pt x="2" y="4"/>
                      <a:pt x="2" y="4"/>
                    </a:cubicBezTo>
                    <a:cubicBezTo>
                      <a:pt x="1" y="5"/>
                      <a:pt x="1" y="6"/>
                      <a:pt x="0" y="7"/>
                    </a:cubicBezTo>
                    <a:cubicBezTo>
                      <a:pt x="0" y="7"/>
                      <a:pt x="0" y="7"/>
                      <a:pt x="0" y="7"/>
                    </a:cubicBezTo>
                    <a:cubicBezTo>
                      <a:pt x="0" y="7"/>
                      <a:pt x="0" y="7"/>
                      <a:pt x="0" y="7"/>
                    </a:cubicBezTo>
                    <a:cubicBezTo>
                      <a:pt x="0" y="7"/>
                      <a:pt x="0" y="8"/>
                      <a:pt x="0" y="8"/>
                    </a:cubicBezTo>
                    <a:cubicBezTo>
                      <a:pt x="0" y="7"/>
                      <a:pt x="2" y="5"/>
                      <a:pt x="3" y="5"/>
                    </a:cubicBezTo>
                    <a:cubicBezTo>
                      <a:pt x="4" y="4"/>
                      <a:pt x="5" y="3"/>
                      <a:pt x="7" y="3"/>
                    </a:cubicBezTo>
                    <a:cubicBezTo>
                      <a:pt x="9" y="3"/>
                      <a:pt x="10" y="4"/>
                      <a:pt x="11" y="6"/>
                    </a:cubicBezTo>
                    <a:cubicBezTo>
                      <a:pt x="11" y="9"/>
                      <a:pt x="11" y="12"/>
                      <a:pt x="10" y="15"/>
                    </a:cubicBezTo>
                    <a:cubicBezTo>
                      <a:pt x="10" y="18"/>
                      <a:pt x="11" y="21"/>
                      <a:pt x="11" y="24"/>
                    </a:cubicBezTo>
                    <a:cubicBezTo>
                      <a:pt x="11" y="26"/>
                      <a:pt x="10" y="28"/>
                      <a:pt x="8" y="29"/>
                    </a:cubicBezTo>
                    <a:cubicBezTo>
                      <a:pt x="8" y="30"/>
                      <a:pt x="7" y="30"/>
                      <a:pt x="7" y="30"/>
                    </a:cubicBezTo>
                    <a:cubicBezTo>
                      <a:pt x="9" y="30"/>
                      <a:pt x="11" y="30"/>
                      <a:pt x="12" y="29"/>
                    </a:cubicBezTo>
                    <a:cubicBezTo>
                      <a:pt x="12" y="27"/>
                      <a:pt x="12" y="25"/>
                      <a:pt x="12" y="25"/>
                    </a:cubicBezTo>
                    <a:cubicBezTo>
                      <a:pt x="12" y="25"/>
                      <a:pt x="12" y="12"/>
                      <a:pt x="15" y="4"/>
                    </a:cubicBezTo>
                    <a:cubicBezTo>
                      <a:pt x="15" y="4"/>
                      <a:pt x="13" y="0"/>
                      <a:pt x="9" y="0"/>
                    </a:cubicBezTo>
                  </a:path>
                </a:pathLst>
              </a:custGeom>
              <a:solidFill>
                <a:srgbClr val="DBD8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3" name="Freeform 9413">
                <a:extLst>
                  <a:ext uri="{FF2B5EF4-FFF2-40B4-BE49-F238E27FC236}">
                    <a16:creationId xmlns:a16="http://schemas.microsoft.com/office/drawing/2014/main" id="{1FBEE9C4-4974-4DCD-9311-A67F317DB77D}"/>
                  </a:ext>
                </a:extLst>
              </p:cNvPr>
              <p:cNvSpPr>
                <a:spLocks/>
              </p:cNvSpPr>
              <p:nvPr/>
            </p:nvSpPr>
            <p:spPr bwMode="auto">
              <a:xfrm>
                <a:off x="6758" y="2235"/>
                <a:ext cx="17" cy="28"/>
              </a:xfrm>
              <a:custGeom>
                <a:avLst/>
                <a:gdLst>
                  <a:gd name="T0" fmla="*/ 21 w 23"/>
                  <a:gd name="T1" fmla="*/ 10 h 38"/>
                  <a:gd name="T2" fmla="*/ 9 w 23"/>
                  <a:gd name="T3" fmla="*/ 4 h 38"/>
                  <a:gd name="T4" fmla="*/ 1 w 23"/>
                  <a:gd name="T5" fmla="*/ 30 h 38"/>
                  <a:gd name="T6" fmla="*/ 4 w 23"/>
                  <a:gd name="T7" fmla="*/ 36 h 38"/>
                  <a:gd name="T8" fmla="*/ 22 w 23"/>
                  <a:gd name="T9" fmla="*/ 35 h 38"/>
                  <a:gd name="T10" fmla="*/ 21 w 23"/>
                  <a:gd name="T11" fmla="*/ 10 h 38"/>
                </a:gdLst>
                <a:ahLst/>
                <a:cxnLst>
                  <a:cxn ang="0">
                    <a:pos x="T0" y="T1"/>
                  </a:cxn>
                  <a:cxn ang="0">
                    <a:pos x="T2" y="T3"/>
                  </a:cxn>
                  <a:cxn ang="0">
                    <a:pos x="T4" y="T5"/>
                  </a:cxn>
                  <a:cxn ang="0">
                    <a:pos x="T6" y="T7"/>
                  </a:cxn>
                  <a:cxn ang="0">
                    <a:pos x="T8" y="T9"/>
                  </a:cxn>
                  <a:cxn ang="0">
                    <a:pos x="T10" y="T11"/>
                  </a:cxn>
                </a:cxnLst>
                <a:rect l="0" t="0" r="r" b="b"/>
                <a:pathLst>
                  <a:path w="23" h="38">
                    <a:moveTo>
                      <a:pt x="21" y="10"/>
                    </a:moveTo>
                    <a:cubicBezTo>
                      <a:pt x="21" y="10"/>
                      <a:pt x="18" y="0"/>
                      <a:pt x="9" y="4"/>
                    </a:cubicBezTo>
                    <a:cubicBezTo>
                      <a:pt x="0" y="7"/>
                      <a:pt x="1" y="30"/>
                      <a:pt x="1" y="30"/>
                    </a:cubicBezTo>
                    <a:cubicBezTo>
                      <a:pt x="1" y="30"/>
                      <a:pt x="0" y="35"/>
                      <a:pt x="4" y="36"/>
                    </a:cubicBezTo>
                    <a:cubicBezTo>
                      <a:pt x="8" y="37"/>
                      <a:pt x="22" y="38"/>
                      <a:pt x="22" y="35"/>
                    </a:cubicBezTo>
                    <a:cubicBezTo>
                      <a:pt x="22" y="31"/>
                      <a:pt x="23" y="15"/>
                      <a:pt x="21" y="10"/>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4" name="Freeform 9414">
                <a:extLst>
                  <a:ext uri="{FF2B5EF4-FFF2-40B4-BE49-F238E27FC236}">
                    <a16:creationId xmlns:a16="http://schemas.microsoft.com/office/drawing/2014/main" id="{A7579F94-90D0-4B8C-B8EA-FAF21619193E}"/>
                  </a:ext>
                </a:extLst>
              </p:cNvPr>
              <p:cNvSpPr>
                <a:spLocks/>
              </p:cNvSpPr>
              <p:nvPr/>
            </p:nvSpPr>
            <p:spPr bwMode="auto">
              <a:xfrm>
                <a:off x="6760" y="2238"/>
                <a:ext cx="14" cy="23"/>
              </a:xfrm>
              <a:custGeom>
                <a:avLst/>
                <a:gdLst>
                  <a:gd name="T0" fmla="*/ 16 w 19"/>
                  <a:gd name="T1" fmla="*/ 8 h 31"/>
                  <a:gd name="T2" fmla="*/ 7 w 19"/>
                  <a:gd name="T3" fmla="*/ 2 h 31"/>
                  <a:gd name="T4" fmla="*/ 0 w 19"/>
                  <a:gd name="T5" fmla="*/ 24 h 31"/>
                  <a:gd name="T6" fmla="*/ 3 w 19"/>
                  <a:gd name="T7" fmla="*/ 29 h 31"/>
                  <a:gd name="T8" fmla="*/ 17 w 19"/>
                  <a:gd name="T9" fmla="*/ 28 h 31"/>
                  <a:gd name="T10" fmla="*/ 16 w 19"/>
                  <a:gd name="T11" fmla="*/ 8 h 31"/>
                </a:gdLst>
                <a:ahLst/>
                <a:cxnLst>
                  <a:cxn ang="0">
                    <a:pos x="T0" y="T1"/>
                  </a:cxn>
                  <a:cxn ang="0">
                    <a:pos x="T2" y="T3"/>
                  </a:cxn>
                  <a:cxn ang="0">
                    <a:pos x="T4" y="T5"/>
                  </a:cxn>
                  <a:cxn ang="0">
                    <a:pos x="T6" y="T7"/>
                  </a:cxn>
                  <a:cxn ang="0">
                    <a:pos x="T8" y="T9"/>
                  </a:cxn>
                  <a:cxn ang="0">
                    <a:pos x="T10" y="T11"/>
                  </a:cxn>
                </a:cxnLst>
                <a:rect l="0" t="0" r="r" b="b"/>
                <a:pathLst>
                  <a:path w="19" h="31">
                    <a:moveTo>
                      <a:pt x="16" y="8"/>
                    </a:moveTo>
                    <a:cubicBezTo>
                      <a:pt x="16" y="8"/>
                      <a:pt x="14" y="0"/>
                      <a:pt x="7" y="2"/>
                    </a:cubicBezTo>
                    <a:cubicBezTo>
                      <a:pt x="0" y="5"/>
                      <a:pt x="0" y="24"/>
                      <a:pt x="0" y="24"/>
                    </a:cubicBezTo>
                    <a:cubicBezTo>
                      <a:pt x="0" y="24"/>
                      <a:pt x="0" y="29"/>
                      <a:pt x="3" y="29"/>
                    </a:cubicBezTo>
                    <a:cubicBezTo>
                      <a:pt x="6" y="30"/>
                      <a:pt x="17" y="31"/>
                      <a:pt x="17" y="28"/>
                    </a:cubicBezTo>
                    <a:cubicBezTo>
                      <a:pt x="17" y="25"/>
                      <a:pt x="19" y="12"/>
                      <a:pt x="16" y="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5" name="Freeform 9415">
                <a:extLst>
                  <a:ext uri="{FF2B5EF4-FFF2-40B4-BE49-F238E27FC236}">
                    <a16:creationId xmlns:a16="http://schemas.microsoft.com/office/drawing/2014/main" id="{A58B989A-9AC7-4843-8C32-ABC5AB587A21}"/>
                  </a:ext>
                </a:extLst>
              </p:cNvPr>
              <p:cNvSpPr>
                <a:spLocks/>
              </p:cNvSpPr>
              <p:nvPr/>
            </p:nvSpPr>
            <p:spPr bwMode="auto">
              <a:xfrm>
                <a:off x="6748" y="2241"/>
                <a:ext cx="7" cy="20"/>
              </a:xfrm>
              <a:custGeom>
                <a:avLst/>
                <a:gdLst>
                  <a:gd name="T0" fmla="*/ 4 w 9"/>
                  <a:gd name="T1" fmla="*/ 2 h 26"/>
                  <a:gd name="T2" fmla="*/ 2 w 9"/>
                  <a:gd name="T3" fmla="*/ 9 h 26"/>
                  <a:gd name="T4" fmla="*/ 2 w 9"/>
                  <a:gd name="T5" fmla="*/ 24 h 26"/>
                  <a:gd name="T6" fmla="*/ 8 w 9"/>
                  <a:gd name="T7" fmla="*/ 20 h 26"/>
                  <a:gd name="T8" fmla="*/ 4 w 9"/>
                  <a:gd name="T9" fmla="*/ 2 h 26"/>
                </a:gdLst>
                <a:ahLst/>
                <a:cxnLst>
                  <a:cxn ang="0">
                    <a:pos x="T0" y="T1"/>
                  </a:cxn>
                  <a:cxn ang="0">
                    <a:pos x="T2" y="T3"/>
                  </a:cxn>
                  <a:cxn ang="0">
                    <a:pos x="T4" y="T5"/>
                  </a:cxn>
                  <a:cxn ang="0">
                    <a:pos x="T6" y="T7"/>
                  </a:cxn>
                  <a:cxn ang="0">
                    <a:pos x="T8" y="T9"/>
                  </a:cxn>
                </a:cxnLst>
                <a:rect l="0" t="0" r="r" b="b"/>
                <a:pathLst>
                  <a:path w="9" h="26">
                    <a:moveTo>
                      <a:pt x="4" y="2"/>
                    </a:moveTo>
                    <a:cubicBezTo>
                      <a:pt x="4" y="2"/>
                      <a:pt x="3" y="3"/>
                      <a:pt x="2" y="9"/>
                    </a:cubicBezTo>
                    <a:cubicBezTo>
                      <a:pt x="0" y="15"/>
                      <a:pt x="2" y="24"/>
                      <a:pt x="2" y="24"/>
                    </a:cubicBezTo>
                    <a:cubicBezTo>
                      <a:pt x="3" y="25"/>
                      <a:pt x="8" y="26"/>
                      <a:pt x="8" y="20"/>
                    </a:cubicBezTo>
                    <a:cubicBezTo>
                      <a:pt x="9" y="14"/>
                      <a:pt x="9" y="0"/>
                      <a:pt x="4"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6" name="Freeform 9416">
                <a:extLst>
                  <a:ext uri="{FF2B5EF4-FFF2-40B4-BE49-F238E27FC236}">
                    <a16:creationId xmlns:a16="http://schemas.microsoft.com/office/drawing/2014/main" id="{E7C4EF3D-35AA-4D5B-8B44-D7E5F81E17D0}"/>
                  </a:ext>
                </a:extLst>
              </p:cNvPr>
              <p:cNvSpPr>
                <a:spLocks/>
              </p:cNvSpPr>
              <p:nvPr/>
            </p:nvSpPr>
            <p:spPr bwMode="auto">
              <a:xfrm>
                <a:off x="6740" y="2239"/>
                <a:ext cx="7" cy="20"/>
              </a:xfrm>
              <a:custGeom>
                <a:avLst/>
                <a:gdLst>
                  <a:gd name="T0" fmla="*/ 6 w 9"/>
                  <a:gd name="T1" fmla="*/ 3 h 27"/>
                  <a:gd name="T2" fmla="*/ 2 w 9"/>
                  <a:gd name="T3" fmla="*/ 9 h 27"/>
                  <a:gd name="T4" fmla="*/ 4 w 9"/>
                  <a:gd name="T5" fmla="*/ 25 h 27"/>
                  <a:gd name="T6" fmla="*/ 9 w 9"/>
                  <a:gd name="T7" fmla="*/ 13 h 27"/>
                  <a:gd name="T8" fmla="*/ 6 w 9"/>
                  <a:gd name="T9" fmla="*/ 3 h 27"/>
                </a:gdLst>
                <a:ahLst/>
                <a:cxnLst>
                  <a:cxn ang="0">
                    <a:pos x="T0" y="T1"/>
                  </a:cxn>
                  <a:cxn ang="0">
                    <a:pos x="T2" y="T3"/>
                  </a:cxn>
                  <a:cxn ang="0">
                    <a:pos x="T4" y="T5"/>
                  </a:cxn>
                  <a:cxn ang="0">
                    <a:pos x="T6" y="T7"/>
                  </a:cxn>
                  <a:cxn ang="0">
                    <a:pos x="T8" y="T9"/>
                  </a:cxn>
                </a:cxnLst>
                <a:rect l="0" t="0" r="r" b="b"/>
                <a:pathLst>
                  <a:path w="9" h="27">
                    <a:moveTo>
                      <a:pt x="6" y="3"/>
                    </a:moveTo>
                    <a:cubicBezTo>
                      <a:pt x="6" y="3"/>
                      <a:pt x="4" y="4"/>
                      <a:pt x="2" y="9"/>
                    </a:cubicBezTo>
                    <a:cubicBezTo>
                      <a:pt x="0" y="14"/>
                      <a:pt x="0" y="27"/>
                      <a:pt x="4" y="25"/>
                    </a:cubicBezTo>
                    <a:cubicBezTo>
                      <a:pt x="8" y="23"/>
                      <a:pt x="9" y="18"/>
                      <a:pt x="9" y="13"/>
                    </a:cubicBezTo>
                    <a:cubicBezTo>
                      <a:pt x="9" y="8"/>
                      <a:pt x="7" y="0"/>
                      <a:pt x="6" y="3"/>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7" name="Freeform 9417">
                <a:extLst>
                  <a:ext uri="{FF2B5EF4-FFF2-40B4-BE49-F238E27FC236}">
                    <a16:creationId xmlns:a16="http://schemas.microsoft.com/office/drawing/2014/main" id="{3BB34541-AE9B-46A7-99D0-FD9C15D4B31C}"/>
                  </a:ext>
                </a:extLst>
              </p:cNvPr>
              <p:cNvSpPr>
                <a:spLocks/>
              </p:cNvSpPr>
              <p:nvPr/>
            </p:nvSpPr>
            <p:spPr bwMode="auto">
              <a:xfrm>
                <a:off x="6740" y="2243"/>
                <a:ext cx="5" cy="15"/>
              </a:xfrm>
              <a:custGeom>
                <a:avLst/>
                <a:gdLst>
                  <a:gd name="T0" fmla="*/ 4 w 7"/>
                  <a:gd name="T1" fmla="*/ 2 h 20"/>
                  <a:gd name="T2" fmla="*/ 2 w 7"/>
                  <a:gd name="T3" fmla="*/ 7 h 20"/>
                  <a:gd name="T4" fmla="*/ 3 w 7"/>
                  <a:gd name="T5" fmla="*/ 19 h 20"/>
                  <a:gd name="T6" fmla="*/ 7 w 7"/>
                  <a:gd name="T7" fmla="*/ 10 h 20"/>
                  <a:gd name="T8" fmla="*/ 4 w 7"/>
                  <a:gd name="T9" fmla="*/ 2 h 20"/>
                </a:gdLst>
                <a:ahLst/>
                <a:cxnLst>
                  <a:cxn ang="0">
                    <a:pos x="T0" y="T1"/>
                  </a:cxn>
                  <a:cxn ang="0">
                    <a:pos x="T2" y="T3"/>
                  </a:cxn>
                  <a:cxn ang="0">
                    <a:pos x="T4" y="T5"/>
                  </a:cxn>
                  <a:cxn ang="0">
                    <a:pos x="T6" y="T7"/>
                  </a:cxn>
                  <a:cxn ang="0">
                    <a:pos x="T8" y="T9"/>
                  </a:cxn>
                </a:cxnLst>
                <a:rect l="0" t="0" r="r" b="b"/>
                <a:pathLst>
                  <a:path w="7" h="20">
                    <a:moveTo>
                      <a:pt x="4" y="2"/>
                    </a:moveTo>
                    <a:cubicBezTo>
                      <a:pt x="4" y="2"/>
                      <a:pt x="3" y="3"/>
                      <a:pt x="2" y="7"/>
                    </a:cubicBezTo>
                    <a:cubicBezTo>
                      <a:pt x="0" y="10"/>
                      <a:pt x="0" y="20"/>
                      <a:pt x="3" y="19"/>
                    </a:cubicBezTo>
                    <a:cubicBezTo>
                      <a:pt x="6" y="17"/>
                      <a:pt x="7" y="13"/>
                      <a:pt x="7" y="10"/>
                    </a:cubicBezTo>
                    <a:cubicBezTo>
                      <a:pt x="7" y="6"/>
                      <a:pt x="6" y="0"/>
                      <a:pt x="4"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8" name="Freeform 9418">
                <a:extLst>
                  <a:ext uri="{FF2B5EF4-FFF2-40B4-BE49-F238E27FC236}">
                    <a16:creationId xmlns:a16="http://schemas.microsoft.com/office/drawing/2014/main" id="{50428F47-2BB8-4D24-8559-B9FDED03D726}"/>
                  </a:ext>
                </a:extLst>
              </p:cNvPr>
              <p:cNvSpPr>
                <a:spLocks/>
              </p:cNvSpPr>
              <p:nvPr/>
            </p:nvSpPr>
            <p:spPr bwMode="auto">
              <a:xfrm>
                <a:off x="6732" y="2243"/>
                <a:ext cx="8" cy="13"/>
              </a:xfrm>
              <a:custGeom>
                <a:avLst/>
                <a:gdLst>
                  <a:gd name="T0" fmla="*/ 7 w 11"/>
                  <a:gd name="T1" fmla="*/ 0 h 18"/>
                  <a:gd name="T2" fmla="*/ 4 w 11"/>
                  <a:gd name="T3" fmla="*/ 4 h 18"/>
                  <a:gd name="T4" fmla="*/ 4 w 11"/>
                  <a:gd name="T5" fmla="*/ 17 h 18"/>
                  <a:gd name="T6" fmla="*/ 7 w 11"/>
                  <a:gd name="T7" fmla="*/ 0 h 18"/>
                </a:gdLst>
                <a:ahLst/>
                <a:cxnLst>
                  <a:cxn ang="0">
                    <a:pos x="T0" y="T1"/>
                  </a:cxn>
                  <a:cxn ang="0">
                    <a:pos x="T2" y="T3"/>
                  </a:cxn>
                  <a:cxn ang="0">
                    <a:pos x="T4" y="T5"/>
                  </a:cxn>
                  <a:cxn ang="0">
                    <a:pos x="T6" y="T7"/>
                  </a:cxn>
                </a:cxnLst>
                <a:rect l="0" t="0" r="r" b="b"/>
                <a:pathLst>
                  <a:path w="11" h="18">
                    <a:moveTo>
                      <a:pt x="7" y="0"/>
                    </a:moveTo>
                    <a:cubicBezTo>
                      <a:pt x="7" y="0"/>
                      <a:pt x="6" y="0"/>
                      <a:pt x="4" y="4"/>
                    </a:cubicBezTo>
                    <a:cubicBezTo>
                      <a:pt x="2" y="8"/>
                      <a:pt x="0" y="18"/>
                      <a:pt x="4" y="17"/>
                    </a:cubicBezTo>
                    <a:cubicBezTo>
                      <a:pt x="9" y="17"/>
                      <a:pt x="11" y="0"/>
                      <a:pt x="7"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9" name="Freeform 9419">
                <a:extLst>
                  <a:ext uri="{FF2B5EF4-FFF2-40B4-BE49-F238E27FC236}">
                    <a16:creationId xmlns:a16="http://schemas.microsoft.com/office/drawing/2014/main" id="{588410DF-A598-492B-8C61-346686CF5087}"/>
                  </a:ext>
                </a:extLst>
              </p:cNvPr>
              <p:cNvSpPr>
                <a:spLocks/>
              </p:cNvSpPr>
              <p:nvPr/>
            </p:nvSpPr>
            <p:spPr bwMode="auto">
              <a:xfrm>
                <a:off x="6802" y="2237"/>
                <a:ext cx="16" cy="22"/>
              </a:xfrm>
              <a:custGeom>
                <a:avLst/>
                <a:gdLst>
                  <a:gd name="T0" fmla="*/ 3 w 21"/>
                  <a:gd name="T1" fmla="*/ 9 h 29"/>
                  <a:gd name="T2" fmla="*/ 12 w 21"/>
                  <a:gd name="T3" fmla="*/ 4 h 29"/>
                  <a:gd name="T4" fmla="*/ 18 w 21"/>
                  <a:gd name="T5" fmla="*/ 25 h 29"/>
                  <a:gd name="T6" fmla="*/ 5 w 21"/>
                  <a:gd name="T7" fmla="*/ 23 h 29"/>
                  <a:gd name="T8" fmla="*/ 3 w 21"/>
                  <a:gd name="T9" fmla="*/ 9 h 29"/>
                </a:gdLst>
                <a:ahLst/>
                <a:cxnLst>
                  <a:cxn ang="0">
                    <a:pos x="T0" y="T1"/>
                  </a:cxn>
                  <a:cxn ang="0">
                    <a:pos x="T2" y="T3"/>
                  </a:cxn>
                  <a:cxn ang="0">
                    <a:pos x="T4" y="T5"/>
                  </a:cxn>
                  <a:cxn ang="0">
                    <a:pos x="T6" y="T7"/>
                  </a:cxn>
                  <a:cxn ang="0">
                    <a:pos x="T8" y="T9"/>
                  </a:cxn>
                </a:cxnLst>
                <a:rect l="0" t="0" r="r" b="b"/>
                <a:pathLst>
                  <a:path w="21" h="29">
                    <a:moveTo>
                      <a:pt x="3" y="9"/>
                    </a:moveTo>
                    <a:cubicBezTo>
                      <a:pt x="3" y="9"/>
                      <a:pt x="6" y="0"/>
                      <a:pt x="12" y="4"/>
                    </a:cubicBezTo>
                    <a:cubicBezTo>
                      <a:pt x="17" y="9"/>
                      <a:pt x="21" y="21"/>
                      <a:pt x="18" y="25"/>
                    </a:cubicBezTo>
                    <a:cubicBezTo>
                      <a:pt x="15" y="29"/>
                      <a:pt x="9" y="29"/>
                      <a:pt x="5" y="23"/>
                    </a:cubicBezTo>
                    <a:cubicBezTo>
                      <a:pt x="0" y="17"/>
                      <a:pt x="3" y="9"/>
                      <a:pt x="3" y="9"/>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0" name="Freeform 9420">
                <a:extLst>
                  <a:ext uri="{FF2B5EF4-FFF2-40B4-BE49-F238E27FC236}">
                    <a16:creationId xmlns:a16="http://schemas.microsoft.com/office/drawing/2014/main" id="{52DA6B38-EC5A-484F-B047-1137E3D76C62}"/>
                  </a:ext>
                </a:extLst>
              </p:cNvPr>
              <p:cNvSpPr>
                <a:spLocks/>
              </p:cNvSpPr>
              <p:nvPr/>
            </p:nvSpPr>
            <p:spPr bwMode="auto">
              <a:xfrm>
                <a:off x="6797" y="2236"/>
                <a:ext cx="13" cy="24"/>
              </a:xfrm>
              <a:custGeom>
                <a:avLst/>
                <a:gdLst>
                  <a:gd name="T0" fmla="*/ 0 w 17"/>
                  <a:gd name="T1" fmla="*/ 10 h 32"/>
                  <a:gd name="T2" fmla="*/ 10 w 17"/>
                  <a:gd name="T3" fmla="*/ 5 h 32"/>
                  <a:gd name="T4" fmla="*/ 15 w 17"/>
                  <a:gd name="T5" fmla="*/ 29 h 32"/>
                  <a:gd name="T6" fmla="*/ 2 w 17"/>
                  <a:gd name="T7" fmla="*/ 25 h 32"/>
                  <a:gd name="T8" fmla="*/ 0 w 17"/>
                  <a:gd name="T9" fmla="*/ 10 h 32"/>
                </a:gdLst>
                <a:ahLst/>
                <a:cxnLst>
                  <a:cxn ang="0">
                    <a:pos x="T0" y="T1"/>
                  </a:cxn>
                  <a:cxn ang="0">
                    <a:pos x="T2" y="T3"/>
                  </a:cxn>
                  <a:cxn ang="0">
                    <a:pos x="T4" y="T5"/>
                  </a:cxn>
                  <a:cxn ang="0">
                    <a:pos x="T6" y="T7"/>
                  </a:cxn>
                  <a:cxn ang="0">
                    <a:pos x="T8" y="T9"/>
                  </a:cxn>
                </a:cxnLst>
                <a:rect l="0" t="0" r="r" b="b"/>
                <a:pathLst>
                  <a:path w="17" h="32">
                    <a:moveTo>
                      <a:pt x="0" y="10"/>
                    </a:moveTo>
                    <a:cubicBezTo>
                      <a:pt x="0" y="10"/>
                      <a:pt x="4" y="0"/>
                      <a:pt x="10" y="5"/>
                    </a:cubicBezTo>
                    <a:cubicBezTo>
                      <a:pt x="17" y="10"/>
                      <a:pt x="17" y="26"/>
                      <a:pt x="15" y="29"/>
                    </a:cubicBezTo>
                    <a:cubicBezTo>
                      <a:pt x="13" y="32"/>
                      <a:pt x="3" y="27"/>
                      <a:pt x="2" y="25"/>
                    </a:cubicBezTo>
                    <a:cubicBezTo>
                      <a:pt x="2" y="22"/>
                      <a:pt x="0" y="10"/>
                      <a:pt x="0" y="10"/>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1" name="Freeform 9421">
                <a:extLst>
                  <a:ext uri="{FF2B5EF4-FFF2-40B4-BE49-F238E27FC236}">
                    <a16:creationId xmlns:a16="http://schemas.microsoft.com/office/drawing/2014/main" id="{C5640455-34AA-4B72-A3B4-677A23BBBF52}"/>
                  </a:ext>
                </a:extLst>
              </p:cNvPr>
              <p:cNvSpPr>
                <a:spLocks noEditPoints="1"/>
              </p:cNvSpPr>
              <p:nvPr/>
            </p:nvSpPr>
            <p:spPr bwMode="auto">
              <a:xfrm>
                <a:off x="6798" y="2238"/>
                <a:ext cx="11" cy="21"/>
              </a:xfrm>
              <a:custGeom>
                <a:avLst/>
                <a:gdLst>
                  <a:gd name="T0" fmla="*/ 11 w 15"/>
                  <a:gd name="T1" fmla="*/ 26 h 27"/>
                  <a:gd name="T2" fmla="*/ 11 w 15"/>
                  <a:gd name="T3" fmla="*/ 26 h 27"/>
                  <a:gd name="T4" fmla="*/ 6 w 15"/>
                  <a:gd name="T5" fmla="*/ 14 h 27"/>
                  <a:gd name="T6" fmla="*/ 8 w 15"/>
                  <a:gd name="T7" fmla="*/ 3 h 27"/>
                  <a:gd name="T8" fmla="*/ 9 w 15"/>
                  <a:gd name="T9" fmla="*/ 4 h 27"/>
                  <a:gd name="T10" fmla="*/ 12 w 15"/>
                  <a:gd name="T11" fmla="*/ 10 h 27"/>
                  <a:gd name="T12" fmla="*/ 11 w 15"/>
                  <a:gd name="T13" fmla="*/ 26 h 27"/>
                  <a:gd name="T14" fmla="*/ 5 w 15"/>
                  <a:gd name="T15" fmla="*/ 0 h 27"/>
                  <a:gd name="T16" fmla="*/ 0 w 15"/>
                  <a:gd name="T17" fmla="*/ 5 h 27"/>
                  <a:gd name="T18" fmla="*/ 1 w 15"/>
                  <a:gd name="T19" fmla="*/ 6 h 27"/>
                  <a:gd name="T20" fmla="*/ 4 w 15"/>
                  <a:gd name="T21" fmla="*/ 24 h 27"/>
                  <a:gd name="T22" fmla="*/ 11 w 15"/>
                  <a:gd name="T23" fmla="*/ 27 h 27"/>
                  <a:gd name="T24" fmla="*/ 14 w 15"/>
                  <a:gd name="T25" fmla="*/ 26 h 27"/>
                  <a:gd name="T26" fmla="*/ 15 w 15"/>
                  <a:gd name="T27" fmla="*/ 19 h 27"/>
                  <a:gd name="T28" fmla="*/ 11 w 15"/>
                  <a:gd name="T29" fmla="*/ 4 h 27"/>
                  <a:gd name="T30" fmla="*/ 9 w 15"/>
                  <a:gd name="T31" fmla="*/ 2 h 27"/>
                  <a:gd name="T32" fmla="*/ 5 w 15"/>
                  <a:gd name="T3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27">
                    <a:moveTo>
                      <a:pt x="11" y="26"/>
                    </a:moveTo>
                    <a:cubicBezTo>
                      <a:pt x="11" y="26"/>
                      <a:pt x="11" y="26"/>
                      <a:pt x="11" y="26"/>
                    </a:cubicBezTo>
                    <a:cubicBezTo>
                      <a:pt x="7" y="24"/>
                      <a:pt x="5" y="19"/>
                      <a:pt x="6" y="14"/>
                    </a:cubicBezTo>
                    <a:cubicBezTo>
                      <a:pt x="6" y="10"/>
                      <a:pt x="7" y="3"/>
                      <a:pt x="8" y="3"/>
                    </a:cubicBezTo>
                    <a:cubicBezTo>
                      <a:pt x="8" y="3"/>
                      <a:pt x="9" y="3"/>
                      <a:pt x="9" y="4"/>
                    </a:cubicBezTo>
                    <a:cubicBezTo>
                      <a:pt x="9" y="4"/>
                      <a:pt x="10" y="5"/>
                      <a:pt x="12" y="10"/>
                    </a:cubicBezTo>
                    <a:cubicBezTo>
                      <a:pt x="15" y="15"/>
                      <a:pt x="15" y="26"/>
                      <a:pt x="11" y="26"/>
                    </a:cubicBezTo>
                    <a:moveTo>
                      <a:pt x="5" y="0"/>
                    </a:moveTo>
                    <a:cubicBezTo>
                      <a:pt x="3" y="0"/>
                      <a:pt x="1" y="3"/>
                      <a:pt x="0" y="5"/>
                    </a:cubicBezTo>
                    <a:cubicBezTo>
                      <a:pt x="0" y="5"/>
                      <a:pt x="1" y="6"/>
                      <a:pt x="1" y="6"/>
                    </a:cubicBezTo>
                    <a:cubicBezTo>
                      <a:pt x="4" y="12"/>
                      <a:pt x="4" y="20"/>
                      <a:pt x="4" y="24"/>
                    </a:cubicBezTo>
                    <a:cubicBezTo>
                      <a:pt x="6" y="26"/>
                      <a:pt x="9" y="27"/>
                      <a:pt x="11" y="27"/>
                    </a:cubicBezTo>
                    <a:cubicBezTo>
                      <a:pt x="12" y="27"/>
                      <a:pt x="13" y="27"/>
                      <a:pt x="14" y="26"/>
                    </a:cubicBezTo>
                    <a:cubicBezTo>
                      <a:pt x="14" y="25"/>
                      <a:pt x="15" y="23"/>
                      <a:pt x="15" y="19"/>
                    </a:cubicBezTo>
                    <a:cubicBezTo>
                      <a:pt x="15" y="14"/>
                      <a:pt x="14" y="7"/>
                      <a:pt x="11" y="4"/>
                    </a:cubicBezTo>
                    <a:cubicBezTo>
                      <a:pt x="10" y="3"/>
                      <a:pt x="10" y="2"/>
                      <a:pt x="9" y="2"/>
                    </a:cubicBezTo>
                    <a:cubicBezTo>
                      <a:pt x="8" y="1"/>
                      <a:pt x="7" y="0"/>
                      <a:pt x="5" y="0"/>
                    </a:cubicBezTo>
                  </a:path>
                </a:pathLst>
              </a:custGeom>
              <a:solidFill>
                <a:srgbClr val="DBD8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2" name="Freeform 9422">
                <a:extLst>
                  <a:ext uri="{FF2B5EF4-FFF2-40B4-BE49-F238E27FC236}">
                    <a16:creationId xmlns:a16="http://schemas.microsoft.com/office/drawing/2014/main" id="{005C8471-C526-49F4-8FB6-D33B68268B07}"/>
                  </a:ext>
                </a:extLst>
              </p:cNvPr>
              <p:cNvSpPr>
                <a:spLocks/>
              </p:cNvSpPr>
              <p:nvPr/>
            </p:nvSpPr>
            <p:spPr bwMode="auto">
              <a:xfrm>
                <a:off x="6785" y="2235"/>
                <a:ext cx="18" cy="27"/>
              </a:xfrm>
              <a:custGeom>
                <a:avLst/>
                <a:gdLst>
                  <a:gd name="T0" fmla="*/ 3 w 24"/>
                  <a:gd name="T1" fmla="*/ 9 h 36"/>
                  <a:gd name="T2" fmla="*/ 17 w 24"/>
                  <a:gd name="T3" fmla="*/ 9 h 36"/>
                  <a:gd name="T4" fmla="*/ 19 w 24"/>
                  <a:gd name="T5" fmla="*/ 35 h 36"/>
                  <a:gd name="T6" fmla="*/ 16 w 24"/>
                  <a:gd name="T7" fmla="*/ 35 h 36"/>
                  <a:gd name="T8" fmla="*/ 3 w 24"/>
                  <a:gd name="T9" fmla="*/ 30 h 36"/>
                  <a:gd name="T10" fmla="*/ 3 w 24"/>
                  <a:gd name="T11" fmla="*/ 9 h 36"/>
                </a:gdLst>
                <a:ahLst/>
                <a:cxnLst>
                  <a:cxn ang="0">
                    <a:pos x="T0" y="T1"/>
                  </a:cxn>
                  <a:cxn ang="0">
                    <a:pos x="T2" y="T3"/>
                  </a:cxn>
                  <a:cxn ang="0">
                    <a:pos x="T4" y="T5"/>
                  </a:cxn>
                  <a:cxn ang="0">
                    <a:pos x="T6" y="T7"/>
                  </a:cxn>
                  <a:cxn ang="0">
                    <a:pos x="T8" y="T9"/>
                  </a:cxn>
                  <a:cxn ang="0">
                    <a:pos x="T10" y="T11"/>
                  </a:cxn>
                </a:cxnLst>
                <a:rect l="0" t="0" r="r" b="b"/>
                <a:pathLst>
                  <a:path w="24" h="36">
                    <a:moveTo>
                      <a:pt x="3" y="9"/>
                    </a:moveTo>
                    <a:cubicBezTo>
                      <a:pt x="3" y="9"/>
                      <a:pt x="9" y="0"/>
                      <a:pt x="17" y="9"/>
                    </a:cubicBezTo>
                    <a:cubicBezTo>
                      <a:pt x="24" y="19"/>
                      <a:pt x="20" y="35"/>
                      <a:pt x="19" y="35"/>
                    </a:cubicBezTo>
                    <a:cubicBezTo>
                      <a:pt x="19" y="35"/>
                      <a:pt x="18" y="35"/>
                      <a:pt x="16" y="35"/>
                    </a:cubicBezTo>
                    <a:cubicBezTo>
                      <a:pt x="13" y="35"/>
                      <a:pt x="6" y="36"/>
                      <a:pt x="3" y="30"/>
                    </a:cubicBezTo>
                    <a:cubicBezTo>
                      <a:pt x="0" y="23"/>
                      <a:pt x="3" y="9"/>
                      <a:pt x="3" y="9"/>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3" name="Freeform 9423">
                <a:extLst>
                  <a:ext uri="{FF2B5EF4-FFF2-40B4-BE49-F238E27FC236}">
                    <a16:creationId xmlns:a16="http://schemas.microsoft.com/office/drawing/2014/main" id="{DD28830B-8FDC-4EF8-B733-2AB186A2E59E}"/>
                  </a:ext>
                </a:extLst>
              </p:cNvPr>
              <p:cNvSpPr>
                <a:spLocks/>
              </p:cNvSpPr>
              <p:nvPr/>
            </p:nvSpPr>
            <p:spPr bwMode="auto">
              <a:xfrm>
                <a:off x="6787" y="2238"/>
                <a:ext cx="11" cy="4"/>
              </a:xfrm>
              <a:custGeom>
                <a:avLst/>
                <a:gdLst>
                  <a:gd name="T0" fmla="*/ 7 w 14"/>
                  <a:gd name="T1" fmla="*/ 0 h 5"/>
                  <a:gd name="T2" fmla="*/ 0 w 14"/>
                  <a:gd name="T3" fmla="*/ 4 h 5"/>
                  <a:gd name="T4" fmla="*/ 0 w 14"/>
                  <a:gd name="T5" fmla="*/ 4 h 5"/>
                  <a:gd name="T6" fmla="*/ 7 w 14"/>
                  <a:gd name="T7" fmla="*/ 0 h 5"/>
                  <a:gd name="T8" fmla="*/ 14 w 14"/>
                  <a:gd name="T9" fmla="*/ 4 h 5"/>
                  <a:gd name="T10" fmla="*/ 14 w 14"/>
                  <a:gd name="T11" fmla="*/ 5 h 5"/>
                  <a:gd name="T12" fmla="*/ 14 w 14"/>
                  <a:gd name="T13" fmla="*/ 5 h 5"/>
                  <a:gd name="T14" fmla="*/ 14 w 14"/>
                  <a:gd name="T15" fmla="*/ 4 h 5"/>
                  <a:gd name="T16" fmla="*/ 7 w 14"/>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
                    <a:moveTo>
                      <a:pt x="7" y="0"/>
                    </a:moveTo>
                    <a:cubicBezTo>
                      <a:pt x="3" y="0"/>
                      <a:pt x="1" y="4"/>
                      <a:pt x="0" y="4"/>
                    </a:cubicBezTo>
                    <a:cubicBezTo>
                      <a:pt x="0" y="4"/>
                      <a:pt x="0" y="4"/>
                      <a:pt x="0" y="4"/>
                    </a:cubicBezTo>
                    <a:cubicBezTo>
                      <a:pt x="1" y="4"/>
                      <a:pt x="3" y="0"/>
                      <a:pt x="7" y="0"/>
                    </a:cubicBezTo>
                    <a:cubicBezTo>
                      <a:pt x="9" y="0"/>
                      <a:pt x="11" y="1"/>
                      <a:pt x="14" y="4"/>
                    </a:cubicBezTo>
                    <a:cubicBezTo>
                      <a:pt x="14" y="4"/>
                      <a:pt x="14" y="4"/>
                      <a:pt x="14" y="5"/>
                    </a:cubicBezTo>
                    <a:cubicBezTo>
                      <a:pt x="14" y="5"/>
                      <a:pt x="14" y="5"/>
                      <a:pt x="14" y="5"/>
                    </a:cubicBezTo>
                    <a:cubicBezTo>
                      <a:pt x="14" y="4"/>
                      <a:pt x="14" y="4"/>
                      <a:pt x="14" y="4"/>
                    </a:cubicBezTo>
                    <a:cubicBezTo>
                      <a:pt x="11" y="1"/>
                      <a:pt x="9" y="0"/>
                      <a:pt x="7" y="0"/>
                    </a:cubicBezTo>
                  </a:path>
                </a:pathLst>
              </a:custGeom>
              <a:solidFill>
                <a:srgbClr val="DC6F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4" name="Freeform 9424">
                <a:extLst>
                  <a:ext uri="{FF2B5EF4-FFF2-40B4-BE49-F238E27FC236}">
                    <a16:creationId xmlns:a16="http://schemas.microsoft.com/office/drawing/2014/main" id="{537A7D59-7AB1-4407-9784-7D1AFA7F2BED}"/>
                  </a:ext>
                </a:extLst>
              </p:cNvPr>
              <p:cNvSpPr>
                <a:spLocks/>
              </p:cNvSpPr>
              <p:nvPr/>
            </p:nvSpPr>
            <p:spPr bwMode="auto">
              <a:xfrm>
                <a:off x="6798" y="2242"/>
                <a:ext cx="0" cy="1"/>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1" y="1"/>
                      <a:pt x="1" y="1"/>
                    </a:cubicBezTo>
                    <a:cubicBezTo>
                      <a:pt x="1" y="1"/>
                      <a:pt x="0" y="0"/>
                      <a:pt x="0" y="0"/>
                    </a:cubicBezTo>
                  </a:path>
                </a:pathLst>
              </a:custGeom>
              <a:solidFill>
                <a:srgbClr val="CBC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5" name="Freeform 9425">
                <a:extLst>
                  <a:ext uri="{FF2B5EF4-FFF2-40B4-BE49-F238E27FC236}">
                    <a16:creationId xmlns:a16="http://schemas.microsoft.com/office/drawing/2014/main" id="{8365A3C3-6B29-40BE-9F8A-DC9682674E46}"/>
                  </a:ext>
                </a:extLst>
              </p:cNvPr>
              <p:cNvSpPr>
                <a:spLocks/>
              </p:cNvSpPr>
              <p:nvPr/>
            </p:nvSpPr>
            <p:spPr bwMode="auto">
              <a:xfrm>
                <a:off x="6787" y="2238"/>
                <a:ext cx="12" cy="23"/>
              </a:xfrm>
              <a:custGeom>
                <a:avLst/>
                <a:gdLst>
                  <a:gd name="T0" fmla="*/ 7 w 16"/>
                  <a:gd name="T1" fmla="*/ 0 h 30"/>
                  <a:gd name="T2" fmla="*/ 0 w 16"/>
                  <a:gd name="T3" fmla="*/ 4 h 30"/>
                  <a:gd name="T4" fmla="*/ 4 w 16"/>
                  <a:gd name="T5" fmla="*/ 24 h 30"/>
                  <a:gd name="T6" fmla="*/ 3 w 16"/>
                  <a:gd name="T7" fmla="*/ 28 h 30"/>
                  <a:gd name="T8" fmla="*/ 9 w 16"/>
                  <a:gd name="T9" fmla="*/ 30 h 30"/>
                  <a:gd name="T10" fmla="*/ 7 w 16"/>
                  <a:gd name="T11" fmla="*/ 29 h 30"/>
                  <a:gd name="T12" fmla="*/ 5 w 16"/>
                  <a:gd name="T13" fmla="*/ 23 h 30"/>
                  <a:gd name="T14" fmla="*/ 5 w 16"/>
                  <a:gd name="T15" fmla="*/ 15 h 30"/>
                  <a:gd name="T16" fmla="*/ 5 w 16"/>
                  <a:gd name="T17" fmla="*/ 6 h 30"/>
                  <a:gd name="T18" fmla="*/ 8 w 16"/>
                  <a:gd name="T19" fmla="*/ 3 h 30"/>
                  <a:gd name="T20" fmla="*/ 13 w 16"/>
                  <a:gd name="T21" fmla="*/ 4 h 30"/>
                  <a:gd name="T22" fmla="*/ 16 w 16"/>
                  <a:gd name="T23" fmla="*/ 8 h 30"/>
                  <a:gd name="T24" fmla="*/ 15 w 16"/>
                  <a:gd name="T25" fmla="*/ 6 h 30"/>
                  <a:gd name="T26" fmla="*/ 14 w 16"/>
                  <a:gd name="T27" fmla="*/ 5 h 30"/>
                  <a:gd name="T28" fmla="*/ 14 w 16"/>
                  <a:gd name="T29" fmla="*/ 5 h 30"/>
                  <a:gd name="T30" fmla="*/ 14 w 16"/>
                  <a:gd name="T31" fmla="*/ 4 h 30"/>
                  <a:gd name="T32" fmla="*/ 7 w 16"/>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30">
                    <a:moveTo>
                      <a:pt x="7" y="0"/>
                    </a:moveTo>
                    <a:cubicBezTo>
                      <a:pt x="3" y="0"/>
                      <a:pt x="1" y="4"/>
                      <a:pt x="0" y="4"/>
                    </a:cubicBezTo>
                    <a:cubicBezTo>
                      <a:pt x="4" y="12"/>
                      <a:pt x="4" y="24"/>
                      <a:pt x="4" y="24"/>
                    </a:cubicBezTo>
                    <a:cubicBezTo>
                      <a:pt x="4" y="24"/>
                      <a:pt x="4" y="27"/>
                      <a:pt x="3" y="28"/>
                    </a:cubicBezTo>
                    <a:cubicBezTo>
                      <a:pt x="5" y="30"/>
                      <a:pt x="7" y="30"/>
                      <a:pt x="9" y="30"/>
                    </a:cubicBezTo>
                    <a:cubicBezTo>
                      <a:pt x="8" y="30"/>
                      <a:pt x="8" y="29"/>
                      <a:pt x="7" y="29"/>
                    </a:cubicBezTo>
                    <a:cubicBezTo>
                      <a:pt x="5" y="28"/>
                      <a:pt x="5" y="26"/>
                      <a:pt x="5" y="23"/>
                    </a:cubicBezTo>
                    <a:cubicBezTo>
                      <a:pt x="5" y="21"/>
                      <a:pt x="5" y="18"/>
                      <a:pt x="5" y="15"/>
                    </a:cubicBezTo>
                    <a:cubicBezTo>
                      <a:pt x="5" y="12"/>
                      <a:pt x="4" y="9"/>
                      <a:pt x="5" y="6"/>
                    </a:cubicBezTo>
                    <a:cubicBezTo>
                      <a:pt x="5" y="4"/>
                      <a:pt x="7" y="3"/>
                      <a:pt x="8" y="3"/>
                    </a:cubicBezTo>
                    <a:cubicBezTo>
                      <a:pt x="10" y="3"/>
                      <a:pt x="11" y="4"/>
                      <a:pt x="13" y="4"/>
                    </a:cubicBezTo>
                    <a:cubicBezTo>
                      <a:pt x="14" y="5"/>
                      <a:pt x="15" y="7"/>
                      <a:pt x="16" y="8"/>
                    </a:cubicBezTo>
                    <a:cubicBezTo>
                      <a:pt x="16" y="7"/>
                      <a:pt x="15" y="7"/>
                      <a:pt x="15" y="6"/>
                    </a:cubicBezTo>
                    <a:cubicBezTo>
                      <a:pt x="15" y="6"/>
                      <a:pt x="14" y="5"/>
                      <a:pt x="14" y="5"/>
                    </a:cubicBezTo>
                    <a:cubicBezTo>
                      <a:pt x="14" y="5"/>
                      <a:pt x="14" y="5"/>
                      <a:pt x="14" y="5"/>
                    </a:cubicBezTo>
                    <a:cubicBezTo>
                      <a:pt x="14" y="4"/>
                      <a:pt x="14" y="4"/>
                      <a:pt x="14" y="4"/>
                    </a:cubicBezTo>
                    <a:cubicBezTo>
                      <a:pt x="11" y="1"/>
                      <a:pt x="9" y="0"/>
                      <a:pt x="7" y="0"/>
                    </a:cubicBezTo>
                  </a:path>
                </a:pathLst>
              </a:custGeom>
              <a:solidFill>
                <a:srgbClr val="DBD8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6" name="Freeform 9426">
                <a:extLst>
                  <a:ext uri="{FF2B5EF4-FFF2-40B4-BE49-F238E27FC236}">
                    <a16:creationId xmlns:a16="http://schemas.microsoft.com/office/drawing/2014/main" id="{B8B34000-7630-48DE-9A95-C50A9C48B5DA}"/>
                  </a:ext>
                </a:extLst>
              </p:cNvPr>
              <p:cNvSpPr>
                <a:spLocks/>
              </p:cNvSpPr>
              <p:nvPr/>
            </p:nvSpPr>
            <p:spPr bwMode="auto">
              <a:xfrm>
                <a:off x="6773" y="2235"/>
                <a:ext cx="17" cy="28"/>
              </a:xfrm>
              <a:custGeom>
                <a:avLst/>
                <a:gdLst>
                  <a:gd name="T0" fmla="*/ 3 w 23"/>
                  <a:gd name="T1" fmla="*/ 10 h 38"/>
                  <a:gd name="T2" fmla="*/ 14 w 23"/>
                  <a:gd name="T3" fmla="*/ 3 h 38"/>
                  <a:gd name="T4" fmla="*/ 23 w 23"/>
                  <a:gd name="T5" fmla="*/ 29 h 38"/>
                  <a:gd name="T6" fmla="*/ 19 w 23"/>
                  <a:gd name="T7" fmla="*/ 36 h 38"/>
                  <a:gd name="T8" fmla="*/ 2 w 23"/>
                  <a:gd name="T9" fmla="*/ 35 h 38"/>
                  <a:gd name="T10" fmla="*/ 3 w 23"/>
                  <a:gd name="T11" fmla="*/ 10 h 38"/>
                </a:gdLst>
                <a:ahLst/>
                <a:cxnLst>
                  <a:cxn ang="0">
                    <a:pos x="T0" y="T1"/>
                  </a:cxn>
                  <a:cxn ang="0">
                    <a:pos x="T2" y="T3"/>
                  </a:cxn>
                  <a:cxn ang="0">
                    <a:pos x="T4" y="T5"/>
                  </a:cxn>
                  <a:cxn ang="0">
                    <a:pos x="T6" y="T7"/>
                  </a:cxn>
                  <a:cxn ang="0">
                    <a:pos x="T8" y="T9"/>
                  </a:cxn>
                  <a:cxn ang="0">
                    <a:pos x="T10" y="T11"/>
                  </a:cxn>
                </a:cxnLst>
                <a:rect l="0" t="0" r="r" b="b"/>
                <a:pathLst>
                  <a:path w="23" h="38">
                    <a:moveTo>
                      <a:pt x="3" y="10"/>
                    </a:moveTo>
                    <a:cubicBezTo>
                      <a:pt x="3" y="10"/>
                      <a:pt x="5" y="0"/>
                      <a:pt x="14" y="3"/>
                    </a:cubicBezTo>
                    <a:cubicBezTo>
                      <a:pt x="23" y="7"/>
                      <a:pt x="23" y="29"/>
                      <a:pt x="23" y="29"/>
                    </a:cubicBezTo>
                    <a:cubicBezTo>
                      <a:pt x="23" y="29"/>
                      <a:pt x="23" y="35"/>
                      <a:pt x="19" y="36"/>
                    </a:cubicBezTo>
                    <a:cubicBezTo>
                      <a:pt x="15" y="37"/>
                      <a:pt x="2" y="38"/>
                      <a:pt x="2" y="35"/>
                    </a:cubicBezTo>
                    <a:cubicBezTo>
                      <a:pt x="1" y="31"/>
                      <a:pt x="0" y="14"/>
                      <a:pt x="3" y="10"/>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7" name="Freeform 9427">
                <a:extLst>
                  <a:ext uri="{FF2B5EF4-FFF2-40B4-BE49-F238E27FC236}">
                    <a16:creationId xmlns:a16="http://schemas.microsoft.com/office/drawing/2014/main" id="{51C225EC-03C4-415C-B6BB-6E10A28F3EF4}"/>
                  </a:ext>
                </a:extLst>
              </p:cNvPr>
              <p:cNvSpPr>
                <a:spLocks/>
              </p:cNvSpPr>
              <p:nvPr/>
            </p:nvSpPr>
            <p:spPr bwMode="auto">
              <a:xfrm>
                <a:off x="6775" y="2238"/>
                <a:ext cx="14" cy="23"/>
              </a:xfrm>
              <a:custGeom>
                <a:avLst/>
                <a:gdLst>
                  <a:gd name="T0" fmla="*/ 2 w 19"/>
                  <a:gd name="T1" fmla="*/ 8 h 31"/>
                  <a:gd name="T2" fmla="*/ 11 w 19"/>
                  <a:gd name="T3" fmla="*/ 2 h 31"/>
                  <a:gd name="T4" fmla="*/ 18 w 19"/>
                  <a:gd name="T5" fmla="*/ 24 h 31"/>
                  <a:gd name="T6" fmla="*/ 15 w 19"/>
                  <a:gd name="T7" fmla="*/ 29 h 31"/>
                  <a:gd name="T8" fmla="*/ 1 w 19"/>
                  <a:gd name="T9" fmla="*/ 28 h 31"/>
                  <a:gd name="T10" fmla="*/ 2 w 19"/>
                  <a:gd name="T11" fmla="*/ 8 h 31"/>
                </a:gdLst>
                <a:ahLst/>
                <a:cxnLst>
                  <a:cxn ang="0">
                    <a:pos x="T0" y="T1"/>
                  </a:cxn>
                  <a:cxn ang="0">
                    <a:pos x="T2" y="T3"/>
                  </a:cxn>
                  <a:cxn ang="0">
                    <a:pos x="T4" y="T5"/>
                  </a:cxn>
                  <a:cxn ang="0">
                    <a:pos x="T6" y="T7"/>
                  </a:cxn>
                  <a:cxn ang="0">
                    <a:pos x="T8" y="T9"/>
                  </a:cxn>
                  <a:cxn ang="0">
                    <a:pos x="T10" y="T11"/>
                  </a:cxn>
                </a:cxnLst>
                <a:rect l="0" t="0" r="r" b="b"/>
                <a:pathLst>
                  <a:path w="19" h="31">
                    <a:moveTo>
                      <a:pt x="2" y="8"/>
                    </a:moveTo>
                    <a:cubicBezTo>
                      <a:pt x="2" y="8"/>
                      <a:pt x="4" y="0"/>
                      <a:pt x="11" y="2"/>
                    </a:cubicBezTo>
                    <a:cubicBezTo>
                      <a:pt x="19" y="5"/>
                      <a:pt x="18" y="24"/>
                      <a:pt x="18" y="24"/>
                    </a:cubicBezTo>
                    <a:cubicBezTo>
                      <a:pt x="18" y="24"/>
                      <a:pt x="19" y="29"/>
                      <a:pt x="15" y="29"/>
                    </a:cubicBezTo>
                    <a:cubicBezTo>
                      <a:pt x="12" y="30"/>
                      <a:pt x="1" y="31"/>
                      <a:pt x="1" y="28"/>
                    </a:cubicBezTo>
                    <a:cubicBezTo>
                      <a:pt x="1" y="25"/>
                      <a:pt x="0" y="12"/>
                      <a:pt x="2"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8" name="Freeform 9428">
                <a:extLst>
                  <a:ext uri="{FF2B5EF4-FFF2-40B4-BE49-F238E27FC236}">
                    <a16:creationId xmlns:a16="http://schemas.microsoft.com/office/drawing/2014/main" id="{BD533A0B-4A2D-4088-8396-976AEF8FDDE6}"/>
                  </a:ext>
                </a:extLst>
              </p:cNvPr>
              <p:cNvSpPr>
                <a:spLocks/>
              </p:cNvSpPr>
              <p:nvPr/>
            </p:nvSpPr>
            <p:spPr bwMode="auto">
              <a:xfrm>
                <a:off x="6793" y="2241"/>
                <a:ext cx="7" cy="19"/>
              </a:xfrm>
              <a:custGeom>
                <a:avLst/>
                <a:gdLst>
                  <a:gd name="T0" fmla="*/ 5 w 9"/>
                  <a:gd name="T1" fmla="*/ 3 h 26"/>
                  <a:gd name="T2" fmla="*/ 8 w 9"/>
                  <a:gd name="T3" fmla="*/ 10 h 26"/>
                  <a:gd name="T4" fmla="*/ 7 w 9"/>
                  <a:gd name="T5" fmla="*/ 25 h 26"/>
                  <a:gd name="T6" fmla="*/ 1 w 9"/>
                  <a:gd name="T7" fmla="*/ 21 h 26"/>
                  <a:gd name="T8" fmla="*/ 5 w 9"/>
                  <a:gd name="T9" fmla="*/ 3 h 26"/>
                </a:gdLst>
                <a:ahLst/>
                <a:cxnLst>
                  <a:cxn ang="0">
                    <a:pos x="T0" y="T1"/>
                  </a:cxn>
                  <a:cxn ang="0">
                    <a:pos x="T2" y="T3"/>
                  </a:cxn>
                  <a:cxn ang="0">
                    <a:pos x="T4" y="T5"/>
                  </a:cxn>
                  <a:cxn ang="0">
                    <a:pos x="T6" y="T7"/>
                  </a:cxn>
                  <a:cxn ang="0">
                    <a:pos x="T8" y="T9"/>
                  </a:cxn>
                </a:cxnLst>
                <a:rect l="0" t="0" r="r" b="b"/>
                <a:pathLst>
                  <a:path w="9" h="26">
                    <a:moveTo>
                      <a:pt x="5" y="3"/>
                    </a:moveTo>
                    <a:cubicBezTo>
                      <a:pt x="5" y="3"/>
                      <a:pt x="7" y="4"/>
                      <a:pt x="8" y="10"/>
                    </a:cubicBezTo>
                    <a:cubicBezTo>
                      <a:pt x="9" y="15"/>
                      <a:pt x="8" y="25"/>
                      <a:pt x="7" y="25"/>
                    </a:cubicBezTo>
                    <a:cubicBezTo>
                      <a:pt x="7" y="26"/>
                      <a:pt x="2" y="26"/>
                      <a:pt x="1" y="21"/>
                    </a:cubicBezTo>
                    <a:cubicBezTo>
                      <a:pt x="0" y="15"/>
                      <a:pt x="0" y="0"/>
                      <a:pt x="5"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9" name="Freeform 9429">
                <a:extLst>
                  <a:ext uri="{FF2B5EF4-FFF2-40B4-BE49-F238E27FC236}">
                    <a16:creationId xmlns:a16="http://schemas.microsoft.com/office/drawing/2014/main" id="{E977323E-A8AC-4251-8C79-2B944907531C}"/>
                  </a:ext>
                </a:extLst>
              </p:cNvPr>
              <p:cNvSpPr>
                <a:spLocks/>
              </p:cNvSpPr>
              <p:nvPr/>
            </p:nvSpPr>
            <p:spPr bwMode="auto">
              <a:xfrm>
                <a:off x="6801" y="2239"/>
                <a:ext cx="8" cy="20"/>
              </a:xfrm>
              <a:custGeom>
                <a:avLst/>
                <a:gdLst>
                  <a:gd name="T0" fmla="*/ 4 w 10"/>
                  <a:gd name="T1" fmla="*/ 3 h 27"/>
                  <a:gd name="T2" fmla="*/ 7 w 10"/>
                  <a:gd name="T3" fmla="*/ 9 h 27"/>
                  <a:gd name="T4" fmla="*/ 6 w 10"/>
                  <a:gd name="T5" fmla="*/ 25 h 27"/>
                  <a:gd name="T6" fmla="*/ 1 w 10"/>
                  <a:gd name="T7" fmla="*/ 13 h 27"/>
                  <a:gd name="T8" fmla="*/ 4 w 10"/>
                  <a:gd name="T9" fmla="*/ 3 h 27"/>
                </a:gdLst>
                <a:ahLst/>
                <a:cxnLst>
                  <a:cxn ang="0">
                    <a:pos x="T0" y="T1"/>
                  </a:cxn>
                  <a:cxn ang="0">
                    <a:pos x="T2" y="T3"/>
                  </a:cxn>
                  <a:cxn ang="0">
                    <a:pos x="T4" y="T5"/>
                  </a:cxn>
                  <a:cxn ang="0">
                    <a:pos x="T6" y="T7"/>
                  </a:cxn>
                  <a:cxn ang="0">
                    <a:pos x="T8" y="T9"/>
                  </a:cxn>
                </a:cxnLst>
                <a:rect l="0" t="0" r="r" b="b"/>
                <a:pathLst>
                  <a:path w="10" h="27">
                    <a:moveTo>
                      <a:pt x="4" y="3"/>
                    </a:moveTo>
                    <a:cubicBezTo>
                      <a:pt x="4" y="3"/>
                      <a:pt x="5" y="4"/>
                      <a:pt x="7" y="9"/>
                    </a:cubicBezTo>
                    <a:cubicBezTo>
                      <a:pt x="10" y="14"/>
                      <a:pt x="10" y="27"/>
                      <a:pt x="6" y="25"/>
                    </a:cubicBezTo>
                    <a:cubicBezTo>
                      <a:pt x="2" y="23"/>
                      <a:pt x="0" y="18"/>
                      <a:pt x="1" y="13"/>
                    </a:cubicBezTo>
                    <a:cubicBezTo>
                      <a:pt x="1" y="8"/>
                      <a:pt x="2" y="0"/>
                      <a:pt x="4" y="3"/>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0" name="Freeform 9430">
                <a:extLst>
                  <a:ext uri="{FF2B5EF4-FFF2-40B4-BE49-F238E27FC236}">
                    <a16:creationId xmlns:a16="http://schemas.microsoft.com/office/drawing/2014/main" id="{3DE3D6CC-0C6E-48B8-8AD2-73043136F5AD}"/>
                  </a:ext>
                </a:extLst>
              </p:cNvPr>
              <p:cNvSpPr>
                <a:spLocks/>
              </p:cNvSpPr>
              <p:nvPr/>
            </p:nvSpPr>
            <p:spPr bwMode="auto">
              <a:xfrm>
                <a:off x="6804" y="2243"/>
                <a:ext cx="4" cy="15"/>
              </a:xfrm>
              <a:custGeom>
                <a:avLst/>
                <a:gdLst>
                  <a:gd name="T0" fmla="*/ 2 w 6"/>
                  <a:gd name="T1" fmla="*/ 2 h 20"/>
                  <a:gd name="T2" fmla="*/ 5 w 6"/>
                  <a:gd name="T3" fmla="*/ 6 h 20"/>
                  <a:gd name="T4" fmla="*/ 3 w 6"/>
                  <a:gd name="T5" fmla="*/ 19 h 20"/>
                  <a:gd name="T6" fmla="*/ 0 w 6"/>
                  <a:gd name="T7" fmla="*/ 9 h 20"/>
                  <a:gd name="T8" fmla="*/ 2 w 6"/>
                  <a:gd name="T9" fmla="*/ 2 h 20"/>
                </a:gdLst>
                <a:ahLst/>
                <a:cxnLst>
                  <a:cxn ang="0">
                    <a:pos x="T0" y="T1"/>
                  </a:cxn>
                  <a:cxn ang="0">
                    <a:pos x="T2" y="T3"/>
                  </a:cxn>
                  <a:cxn ang="0">
                    <a:pos x="T4" y="T5"/>
                  </a:cxn>
                  <a:cxn ang="0">
                    <a:pos x="T6" y="T7"/>
                  </a:cxn>
                  <a:cxn ang="0">
                    <a:pos x="T8" y="T9"/>
                  </a:cxn>
                </a:cxnLst>
                <a:rect l="0" t="0" r="r" b="b"/>
                <a:pathLst>
                  <a:path w="6" h="20">
                    <a:moveTo>
                      <a:pt x="2" y="2"/>
                    </a:moveTo>
                    <a:cubicBezTo>
                      <a:pt x="2" y="2"/>
                      <a:pt x="3" y="3"/>
                      <a:pt x="5" y="6"/>
                    </a:cubicBezTo>
                    <a:cubicBezTo>
                      <a:pt x="6" y="10"/>
                      <a:pt x="6" y="20"/>
                      <a:pt x="3" y="19"/>
                    </a:cubicBezTo>
                    <a:cubicBezTo>
                      <a:pt x="0" y="17"/>
                      <a:pt x="0" y="13"/>
                      <a:pt x="0" y="9"/>
                    </a:cubicBezTo>
                    <a:cubicBezTo>
                      <a:pt x="0" y="6"/>
                      <a:pt x="1" y="0"/>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1" name="Freeform 9431">
                <a:extLst>
                  <a:ext uri="{FF2B5EF4-FFF2-40B4-BE49-F238E27FC236}">
                    <a16:creationId xmlns:a16="http://schemas.microsoft.com/office/drawing/2014/main" id="{4FFAD2F1-314B-4AE8-B2A3-A0F9E695F787}"/>
                  </a:ext>
                </a:extLst>
              </p:cNvPr>
              <p:cNvSpPr>
                <a:spLocks/>
              </p:cNvSpPr>
              <p:nvPr/>
            </p:nvSpPr>
            <p:spPr bwMode="auto">
              <a:xfrm>
                <a:off x="6808" y="2243"/>
                <a:ext cx="8" cy="13"/>
              </a:xfrm>
              <a:custGeom>
                <a:avLst/>
                <a:gdLst>
                  <a:gd name="T0" fmla="*/ 4 w 11"/>
                  <a:gd name="T1" fmla="*/ 0 h 18"/>
                  <a:gd name="T2" fmla="*/ 8 w 11"/>
                  <a:gd name="T3" fmla="*/ 4 h 18"/>
                  <a:gd name="T4" fmla="*/ 7 w 11"/>
                  <a:gd name="T5" fmla="*/ 17 h 18"/>
                  <a:gd name="T6" fmla="*/ 4 w 11"/>
                  <a:gd name="T7" fmla="*/ 0 h 18"/>
                </a:gdLst>
                <a:ahLst/>
                <a:cxnLst>
                  <a:cxn ang="0">
                    <a:pos x="T0" y="T1"/>
                  </a:cxn>
                  <a:cxn ang="0">
                    <a:pos x="T2" y="T3"/>
                  </a:cxn>
                  <a:cxn ang="0">
                    <a:pos x="T4" y="T5"/>
                  </a:cxn>
                  <a:cxn ang="0">
                    <a:pos x="T6" y="T7"/>
                  </a:cxn>
                </a:cxnLst>
                <a:rect l="0" t="0" r="r" b="b"/>
                <a:pathLst>
                  <a:path w="11" h="18">
                    <a:moveTo>
                      <a:pt x="4" y="0"/>
                    </a:moveTo>
                    <a:cubicBezTo>
                      <a:pt x="4" y="0"/>
                      <a:pt x="6" y="0"/>
                      <a:pt x="8" y="4"/>
                    </a:cubicBezTo>
                    <a:cubicBezTo>
                      <a:pt x="10" y="8"/>
                      <a:pt x="11" y="18"/>
                      <a:pt x="7" y="17"/>
                    </a:cubicBezTo>
                    <a:cubicBezTo>
                      <a:pt x="3" y="16"/>
                      <a:pt x="0" y="0"/>
                      <a:pt x="4"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pic>
            <p:nvPicPr>
              <p:cNvPr id="332" name="Picture 9432">
                <a:extLst>
                  <a:ext uri="{FF2B5EF4-FFF2-40B4-BE49-F238E27FC236}">
                    <a16:creationId xmlns:a16="http://schemas.microsoft.com/office/drawing/2014/main" id="{BC07DA3C-11E8-4A28-B73B-5B72F24D173C}"/>
                  </a:ext>
                </a:extLst>
              </p:cNvPr>
              <p:cNvPicPr>
                <a:picLocks noChangeAspect="1" noChangeArrowheads="1"/>
              </p:cNvPicPr>
              <p:nvPr/>
            </p:nvPicPr>
            <p:blipFill>
              <a:blip r:embed="rId646">
                <a:extLst>
                  <a:ext uri="{28A0092B-C50C-407E-A947-70E740481C1C}">
                    <a14:useLocalDpi xmlns:a14="http://schemas.microsoft.com/office/drawing/2010/main" val="0"/>
                  </a:ext>
                </a:extLst>
              </a:blip>
              <a:srcRect/>
              <a:stretch>
                <a:fillRect/>
              </a:stretch>
            </p:blipFill>
            <p:spPr bwMode="auto">
              <a:xfrm>
                <a:off x="6758" y="2233"/>
                <a:ext cx="11"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3" name="Picture 9433">
                <a:extLst>
                  <a:ext uri="{FF2B5EF4-FFF2-40B4-BE49-F238E27FC236}">
                    <a16:creationId xmlns:a16="http://schemas.microsoft.com/office/drawing/2014/main" id="{185FDE1D-F186-459C-A916-9616FA6BBDE6}"/>
                  </a:ext>
                </a:extLst>
              </p:cNvPr>
              <p:cNvPicPr>
                <a:picLocks noChangeAspect="1" noChangeArrowheads="1"/>
              </p:cNvPicPr>
              <p:nvPr/>
            </p:nvPicPr>
            <p:blipFill>
              <a:blip r:embed="rId647">
                <a:extLst>
                  <a:ext uri="{28A0092B-C50C-407E-A947-70E740481C1C}">
                    <a14:useLocalDpi xmlns:a14="http://schemas.microsoft.com/office/drawing/2010/main" val="0"/>
                  </a:ext>
                </a:extLst>
              </a:blip>
              <a:srcRect/>
              <a:stretch>
                <a:fillRect/>
              </a:stretch>
            </p:blipFill>
            <p:spPr bwMode="auto">
              <a:xfrm>
                <a:off x="6748" y="2233"/>
                <a:ext cx="12"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4" name="Picture 9434">
                <a:extLst>
                  <a:ext uri="{FF2B5EF4-FFF2-40B4-BE49-F238E27FC236}">
                    <a16:creationId xmlns:a16="http://schemas.microsoft.com/office/drawing/2014/main" id="{60F7AC61-34BE-4A4F-8FE3-D755CC0992E0}"/>
                  </a:ext>
                </a:extLst>
              </p:cNvPr>
              <p:cNvPicPr>
                <a:picLocks noChangeAspect="1" noChangeArrowheads="1"/>
              </p:cNvPicPr>
              <p:nvPr/>
            </p:nvPicPr>
            <p:blipFill>
              <a:blip r:embed="rId648">
                <a:extLst>
                  <a:ext uri="{28A0092B-C50C-407E-A947-70E740481C1C}">
                    <a14:useLocalDpi xmlns:a14="http://schemas.microsoft.com/office/drawing/2010/main" val="0"/>
                  </a:ext>
                </a:extLst>
              </a:blip>
              <a:srcRect/>
              <a:stretch>
                <a:fillRect/>
              </a:stretch>
            </p:blipFill>
            <p:spPr bwMode="auto">
              <a:xfrm>
                <a:off x="6740" y="2235"/>
                <a:ext cx="9"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5" name="Picture 9435">
                <a:extLst>
                  <a:ext uri="{FF2B5EF4-FFF2-40B4-BE49-F238E27FC236}">
                    <a16:creationId xmlns:a16="http://schemas.microsoft.com/office/drawing/2014/main" id="{1CFFA2B3-87E3-452E-9508-FDE45BF189F7}"/>
                  </a:ext>
                </a:extLst>
              </p:cNvPr>
              <p:cNvPicPr>
                <a:picLocks noChangeAspect="1" noChangeArrowheads="1"/>
              </p:cNvPicPr>
              <p:nvPr/>
            </p:nvPicPr>
            <p:blipFill>
              <a:blip r:embed="rId649">
                <a:extLst>
                  <a:ext uri="{28A0092B-C50C-407E-A947-70E740481C1C}">
                    <a14:useLocalDpi xmlns:a14="http://schemas.microsoft.com/office/drawing/2010/main" val="0"/>
                  </a:ext>
                </a:extLst>
              </a:blip>
              <a:srcRect/>
              <a:stretch>
                <a:fillRect/>
              </a:stretch>
            </p:blipFill>
            <p:spPr bwMode="auto">
              <a:xfrm>
                <a:off x="6772" y="2232"/>
                <a:ext cx="9"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6" name="Picture 9436">
                <a:extLst>
                  <a:ext uri="{FF2B5EF4-FFF2-40B4-BE49-F238E27FC236}">
                    <a16:creationId xmlns:a16="http://schemas.microsoft.com/office/drawing/2014/main" id="{FBF3CC7F-229C-4651-ABAC-4D28914A5022}"/>
                  </a:ext>
                </a:extLst>
              </p:cNvPr>
              <p:cNvPicPr>
                <a:picLocks noChangeAspect="1" noChangeArrowheads="1"/>
              </p:cNvPicPr>
              <p:nvPr/>
            </p:nvPicPr>
            <p:blipFill>
              <a:blip r:embed="rId650">
                <a:extLst>
                  <a:ext uri="{28A0092B-C50C-407E-A947-70E740481C1C}">
                    <a14:useLocalDpi xmlns:a14="http://schemas.microsoft.com/office/drawing/2010/main" val="0"/>
                  </a:ext>
                </a:extLst>
              </a:blip>
              <a:srcRect/>
              <a:stretch>
                <a:fillRect/>
              </a:stretch>
            </p:blipFill>
            <p:spPr bwMode="auto">
              <a:xfrm>
                <a:off x="6769" y="2234"/>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7" name="Picture 9437">
                <a:extLst>
                  <a:ext uri="{FF2B5EF4-FFF2-40B4-BE49-F238E27FC236}">
                    <a16:creationId xmlns:a16="http://schemas.microsoft.com/office/drawing/2014/main" id="{0344733C-C5CF-472D-92BC-705D2E541665}"/>
                  </a:ext>
                </a:extLst>
              </p:cNvPr>
              <p:cNvPicPr>
                <a:picLocks noChangeAspect="1" noChangeArrowheads="1"/>
              </p:cNvPicPr>
              <p:nvPr/>
            </p:nvPicPr>
            <p:blipFill>
              <a:blip r:embed="rId651">
                <a:extLst>
                  <a:ext uri="{28A0092B-C50C-407E-A947-70E740481C1C}">
                    <a14:useLocalDpi xmlns:a14="http://schemas.microsoft.com/office/drawing/2010/main" val="0"/>
                  </a:ext>
                </a:extLst>
              </a:blip>
              <a:srcRect/>
              <a:stretch>
                <a:fillRect/>
              </a:stretch>
            </p:blipFill>
            <p:spPr bwMode="auto">
              <a:xfrm>
                <a:off x="6783" y="2235"/>
                <a:ext cx="6"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 name="Picture 9438">
                <a:extLst>
                  <a:ext uri="{FF2B5EF4-FFF2-40B4-BE49-F238E27FC236}">
                    <a16:creationId xmlns:a16="http://schemas.microsoft.com/office/drawing/2014/main" id="{9770F46B-5E78-40E2-8E6B-C859D70F518B}"/>
                  </a:ext>
                </a:extLst>
              </p:cNvPr>
              <p:cNvPicPr>
                <a:picLocks noChangeAspect="1" noChangeArrowheads="1"/>
              </p:cNvPicPr>
              <p:nvPr/>
            </p:nvPicPr>
            <p:blipFill>
              <a:blip r:embed="rId652">
                <a:extLst>
                  <a:ext uri="{28A0092B-C50C-407E-A947-70E740481C1C}">
                    <a14:useLocalDpi xmlns:a14="http://schemas.microsoft.com/office/drawing/2010/main" val="0"/>
                  </a:ext>
                </a:extLst>
              </a:blip>
              <a:srcRect/>
              <a:stretch>
                <a:fillRect/>
              </a:stretch>
            </p:blipFill>
            <p:spPr bwMode="auto">
              <a:xfrm>
                <a:off x="6792" y="2235"/>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9" name="Picture 9439">
                <a:extLst>
                  <a:ext uri="{FF2B5EF4-FFF2-40B4-BE49-F238E27FC236}">
                    <a16:creationId xmlns:a16="http://schemas.microsoft.com/office/drawing/2014/main" id="{C475374D-4204-465E-957D-7712D02D7144}"/>
                  </a:ext>
                </a:extLst>
              </p:cNvPr>
              <p:cNvPicPr>
                <a:picLocks noChangeAspect="1" noChangeArrowheads="1"/>
              </p:cNvPicPr>
              <p:nvPr/>
            </p:nvPicPr>
            <p:blipFill>
              <a:blip r:embed="rId653">
                <a:extLst>
                  <a:ext uri="{28A0092B-C50C-407E-A947-70E740481C1C}">
                    <a14:useLocalDpi xmlns:a14="http://schemas.microsoft.com/office/drawing/2010/main" val="0"/>
                  </a:ext>
                </a:extLst>
              </a:blip>
              <a:srcRect/>
              <a:stretch>
                <a:fillRect/>
              </a:stretch>
            </p:blipFill>
            <p:spPr bwMode="auto">
              <a:xfrm>
                <a:off x="6801" y="2235"/>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0" name="Freeform 9440">
                <a:extLst>
                  <a:ext uri="{FF2B5EF4-FFF2-40B4-BE49-F238E27FC236}">
                    <a16:creationId xmlns:a16="http://schemas.microsoft.com/office/drawing/2014/main" id="{608C0BB1-C701-4632-8AD8-FC7B6736CBE3}"/>
                  </a:ext>
                </a:extLst>
              </p:cNvPr>
              <p:cNvSpPr>
                <a:spLocks noEditPoints="1"/>
              </p:cNvSpPr>
              <p:nvPr/>
            </p:nvSpPr>
            <p:spPr bwMode="auto">
              <a:xfrm>
                <a:off x="6716" y="2206"/>
                <a:ext cx="116" cy="170"/>
              </a:xfrm>
              <a:custGeom>
                <a:avLst/>
                <a:gdLst>
                  <a:gd name="T0" fmla="*/ 137 w 155"/>
                  <a:gd name="T1" fmla="*/ 27 h 226"/>
                  <a:gd name="T2" fmla="*/ 78 w 155"/>
                  <a:gd name="T3" fmla="*/ 8 h 226"/>
                  <a:gd name="T4" fmla="*/ 19 w 155"/>
                  <a:gd name="T5" fmla="*/ 27 h 226"/>
                  <a:gd name="T6" fmla="*/ 7 w 155"/>
                  <a:gd name="T7" fmla="*/ 130 h 226"/>
                  <a:gd name="T8" fmla="*/ 47 w 155"/>
                  <a:gd name="T9" fmla="*/ 224 h 226"/>
                  <a:gd name="T10" fmla="*/ 78 w 155"/>
                  <a:gd name="T11" fmla="*/ 225 h 226"/>
                  <a:gd name="T12" fmla="*/ 108 w 155"/>
                  <a:gd name="T13" fmla="*/ 224 h 226"/>
                  <a:gd name="T14" fmla="*/ 148 w 155"/>
                  <a:gd name="T15" fmla="*/ 130 h 226"/>
                  <a:gd name="T16" fmla="*/ 137 w 155"/>
                  <a:gd name="T17" fmla="*/ 27 h 226"/>
                  <a:gd name="T18" fmla="*/ 120 w 155"/>
                  <a:gd name="T19" fmla="*/ 183 h 226"/>
                  <a:gd name="T20" fmla="*/ 78 w 155"/>
                  <a:gd name="T21" fmla="*/ 198 h 226"/>
                  <a:gd name="T22" fmla="*/ 35 w 155"/>
                  <a:gd name="T23" fmla="*/ 183 h 226"/>
                  <a:gd name="T24" fmla="*/ 11 w 155"/>
                  <a:gd name="T25" fmla="*/ 132 h 226"/>
                  <a:gd name="T26" fmla="*/ 11 w 155"/>
                  <a:gd name="T27" fmla="*/ 130 h 226"/>
                  <a:gd name="T28" fmla="*/ 36 w 155"/>
                  <a:gd name="T29" fmla="*/ 41 h 226"/>
                  <a:gd name="T30" fmla="*/ 64 w 155"/>
                  <a:gd name="T31" fmla="*/ 37 h 226"/>
                  <a:gd name="T32" fmla="*/ 78 w 155"/>
                  <a:gd name="T33" fmla="*/ 37 h 226"/>
                  <a:gd name="T34" fmla="*/ 91 w 155"/>
                  <a:gd name="T35" fmla="*/ 37 h 226"/>
                  <a:gd name="T36" fmla="*/ 119 w 155"/>
                  <a:gd name="T37" fmla="*/ 41 h 226"/>
                  <a:gd name="T38" fmla="*/ 144 w 155"/>
                  <a:gd name="T39" fmla="*/ 130 h 226"/>
                  <a:gd name="T40" fmla="*/ 145 w 155"/>
                  <a:gd name="T41" fmla="*/ 132 h 226"/>
                  <a:gd name="T42" fmla="*/ 120 w 155"/>
                  <a:gd name="T43" fmla="*/ 183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5" h="226">
                    <a:moveTo>
                      <a:pt x="137" y="27"/>
                    </a:moveTo>
                    <a:cubicBezTo>
                      <a:pt x="118" y="0"/>
                      <a:pt x="86" y="6"/>
                      <a:pt x="78" y="8"/>
                    </a:cubicBezTo>
                    <a:cubicBezTo>
                      <a:pt x="70" y="6"/>
                      <a:pt x="37" y="0"/>
                      <a:pt x="19" y="27"/>
                    </a:cubicBezTo>
                    <a:cubicBezTo>
                      <a:pt x="0" y="56"/>
                      <a:pt x="6" y="117"/>
                      <a:pt x="7" y="130"/>
                    </a:cubicBezTo>
                    <a:cubicBezTo>
                      <a:pt x="7" y="139"/>
                      <a:pt x="4" y="218"/>
                      <a:pt x="47" y="224"/>
                    </a:cubicBezTo>
                    <a:cubicBezTo>
                      <a:pt x="47" y="224"/>
                      <a:pt x="64" y="226"/>
                      <a:pt x="78" y="225"/>
                    </a:cubicBezTo>
                    <a:cubicBezTo>
                      <a:pt x="92" y="226"/>
                      <a:pt x="108" y="224"/>
                      <a:pt x="108" y="224"/>
                    </a:cubicBezTo>
                    <a:cubicBezTo>
                      <a:pt x="152" y="218"/>
                      <a:pt x="148" y="139"/>
                      <a:pt x="148" y="130"/>
                    </a:cubicBezTo>
                    <a:cubicBezTo>
                      <a:pt x="149" y="117"/>
                      <a:pt x="155" y="56"/>
                      <a:pt x="137" y="27"/>
                    </a:cubicBezTo>
                    <a:moveTo>
                      <a:pt x="120" y="183"/>
                    </a:moveTo>
                    <a:cubicBezTo>
                      <a:pt x="111" y="195"/>
                      <a:pt x="90" y="197"/>
                      <a:pt x="78" y="198"/>
                    </a:cubicBezTo>
                    <a:cubicBezTo>
                      <a:pt x="65" y="197"/>
                      <a:pt x="44" y="195"/>
                      <a:pt x="35" y="183"/>
                    </a:cubicBezTo>
                    <a:cubicBezTo>
                      <a:pt x="24" y="169"/>
                      <a:pt x="14" y="142"/>
                      <a:pt x="11" y="132"/>
                    </a:cubicBezTo>
                    <a:cubicBezTo>
                      <a:pt x="11" y="132"/>
                      <a:pt x="11" y="131"/>
                      <a:pt x="11" y="130"/>
                    </a:cubicBezTo>
                    <a:cubicBezTo>
                      <a:pt x="12" y="123"/>
                      <a:pt x="18" y="50"/>
                      <a:pt x="36" y="41"/>
                    </a:cubicBezTo>
                    <a:cubicBezTo>
                      <a:pt x="47" y="37"/>
                      <a:pt x="55" y="37"/>
                      <a:pt x="64" y="37"/>
                    </a:cubicBezTo>
                    <a:cubicBezTo>
                      <a:pt x="69" y="37"/>
                      <a:pt x="73" y="38"/>
                      <a:pt x="78" y="37"/>
                    </a:cubicBezTo>
                    <a:cubicBezTo>
                      <a:pt x="82" y="38"/>
                      <a:pt x="87" y="37"/>
                      <a:pt x="91" y="37"/>
                    </a:cubicBezTo>
                    <a:cubicBezTo>
                      <a:pt x="100" y="37"/>
                      <a:pt x="109" y="37"/>
                      <a:pt x="119" y="41"/>
                    </a:cubicBezTo>
                    <a:cubicBezTo>
                      <a:pt x="138" y="50"/>
                      <a:pt x="144" y="123"/>
                      <a:pt x="144" y="130"/>
                    </a:cubicBezTo>
                    <a:cubicBezTo>
                      <a:pt x="145" y="131"/>
                      <a:pt x="145" y="132"/>
                      <a:pt x="145" y="132"/>
                    </a:cubicBezTo>
                    <a:cubicBezTo>
                      <a:pt x="141" y="142"/>
                      <a:pt x="131" y="169"/>
                      <a:pt x="120" y="183"/>
                    </a:cubicBezTo>
                  </a:path>
                </a:pathLst>
              </a:custGeom>
              <a:solidFill>
                <a:srgbClr val="C7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1" name="Freeform 9441">
                <a:extLst>
                  <a:ext uri="{FF2B5EF4-FFF2-40B4-BE49-F238E27FC236}">
                    <a16:creationId xmlns:a16="http://schemas.microsoft.com/office/drawing/2014/main" id="{3D06560A-C0FA-408E-99F0-560EC8132F2D}"/>
                  </a:ext>
                </a:extLst>
              </p:cNvPr>
              <p:cNvSpPr>
                <a:spLocks noEditPoints="1"/>
              </p:cNvSpPr>
              <p:nvPr/>
            </p:nvSpPr>
            <p:spPr bwMode="auto">
              <a:xfrm>
                <a:off x="6721" y="2298"/>
                <a:ext cx="107" cy="21"/>
              </a:xfrm>
              <a:custGeom>
                <a:avLst/>
                <a:gdLst>
                  <a:gd name="T0" fmla="*/ 0 w 142"/>
                  <a:gd name="T1" fmla="*/ 11 h 27"/>
                  <a:gd name="T2" fmla="*/ 0 w 142"/>
                  <a:gd name="T3" fmla="*/ 27 h 27"/>
                  <a:gd name="T4" fmla="*/ 0 w 142"/>
                  <a:gd name="T5" fmla="*/ 27 h 27"/>
                  <a:gd name="T6" fmla="*/ 0 w 142"/>
                  <a:gd name="T7" fmla="*/ 14 h 27"/>
                  <a:gd name="T8" fmla="*/ 0 w 142"/>
                  <a:gd name="T9" fmla="*/ 11 h 27"/>
                  <a:gd name="T10" fmla="*/ 141 w 142"/>
                  <a:gd name="T11" fmla="*/ 7 h 27"/>
                  <a:gd name="T12" fmla="*/ 141 w 142"/>
                  <a:gd name="T13" fmla="*/ 7 h 27"/>
                  <a:gd name="T14" fmla="*/ 141 w 142"/>
                  <a:gd name="T15" fmla="*/ 7 h 27"/>
                  <a:gd name="T16" fmla="*/ 141 w 142"/>
                  <a:gd name="T17" fmla="*/ 7 h 27"/>
                  <a:gd name="T18" fmla="*/ 141 w 142"/>
                  <a:gd name="T19" fmla="*/ 7 h 27"/>
                  <a:gd name="T20" fmla="*/ 141 w 142"/>
                  <a:gd name="T21" fmla="*/ 7 h 27"/>
                  <a:gd name="T22" fmla="*/ 141 w 142"/>
                  <a:gd name="T23" fmla="*/ 7 h 27"/>
                  <a:gd name="T24" fmla="*/ 0 w 142"/>
                  <a:gd name="T25" fmla="*/ 4 h 27"/>
                  <a:gd name="T26" fmla="*/ 0 w 142"/>
                  <a:gd name="T27" fmla="*/ 4 h 27"/>
                  <a:gd name="T28" fmla="*/ 0 w 142"/>
                  <a:gd name="T29" fmla="*/ 4 h 27"/>
                  <a:gd name="T30" fmla="*/ 0 w 142"/>
                  <a:gd name="T31" fmla="*/ 4 h 27"/>
                  <a:gd name="T32" fmla="*/ 142 w 142"/>
                  <a:gd name="T33" fmla="*/ 0 h 27"/>
                  <a:gd name="T34" fmla="*/ 142 w 142"/>
                  <a:gd name="T35" fmla="*/ 0 h 27"/>
                  <a:gd name="T36" fmla="*/ 142 w 142"/>
                  <a:gd name="T37" fmla="*/ 0 h 27"/>
                  <a:gd name="T38" fmla="*/ 142 w 142"/>
                  <a:gd name="T3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2" h="27">
                    <a:moveTo>
                      <a:pt x="0" y="11"/>
                    </a:moveTo>
                    <a:cubicBezTo>
                      <a:pt x="0" y="15"/>
                      <a:pt x="0" y="20"/>
                      <a:pt x="0" y="27"/>
                    </a:cubicBezTo>
                    <a:cubicBezTo>
                      <a:pt x="0" y="27"/>
                      <a:pt x="0" y="27"/>
                      <a:pt x="0" y="27"/>
                    </a:cubicBezTo>
                    <a:cubicBezTo>
                      <a:pt x="0" y="22"/>
                      <a:pt x="0" y="17"/>
                      <a:pt x="0" y="14"/>
                    </a:cubicBezTo>
                    <a:cubicBezTo>
                      <a:pt x="0" y="13"/>
                      <a:pt x="0" y="12"/>
                      <a:pt x="0" y="11"/>
                    </a:cubicBezTo>
                    <a:moveTo>
                      <a:pt x="141" y="7"/>
                    </a:moveTo>
                    <a:cubicBezTo>
                      <a:pt x="141" y="7"/>
                      <a:pt x="141" y="7"/>
                      <a:pt x="141" y="7"/>
                    </a:cubicBezTo>
                    <a:cubicBezTo>
                      <a:pt x="141" y="7"/>
                      <a:pt x="141" y="7"/>
                      <a:pt x="141" y="7"/>
                    </a:cubicBezTo>
                    <a:moveTo>
                      <a:pt x="141" y="7"/>
                    </a:moveTo>
                    <a:cubicBezTo>
                      <a:pt x="141" y="7"/>
                      <a:pt x="141" y="7"/>
                      <a:pt x="141" y="7"/>
                    </a:cubicBezTo>
                    <a:cubicBezTo>
                      <a:pt x="141" y="7"/>
                      <a:pt x="141" y="7"/>
                      <a:pt x="141" y="7"/>
                    </a:cubicBezTo>
                    <a:cubicBezTo>
                      <a:pt x="141" y="7"/>
                      <a:pt x="141" y="7"/>
                      <a:pt x="141" y="7"/>
                    </a:cubicBezTo>
                    <a:moveTo>
                      <a:pt x="0" y="4"/>
                    </a:moveTo>
                    <a:cubicBezTo>
                      <a:pt x="0" y="4"/>
                      <a:pt x="0" y="4"/>
                      <a:pt x="0" y="4"/>
                    </a:cubicBezTo>
                    <a:cubicBezTo>
                      <a:pt x="0" y="4"/>
                      <a:pt x="0" y="4"/>
                      <a:pt x="0" y="4"/>
                    </a:cubicBezTo>
                    <a:cubicBezTo>
                      <a:pt x="0" y="4"/>
                      <a:pt x="0" y="4"/>
                      <a:pt x="0" y="4"/>
                    </a:cubicBezTo>
                    <a:moveTo>
                      <a:pt x="142" y="0"/>
                    </a:moveTo>
                    <a:cubicBezTo>
                      <a:pt x="142" y="0"/>
                      <a:pt x="142" y="0"/>
                      <a:pt x="142" y="0"/>
                    </a:cubicBezTo>
                    <a:cubicBezTo>
                      <a:pt x="142" y="0"/>
                      <a:pt x="142" y="0"/>
                      <a:pt x="142" y="0"/>
                    </a:cubicBezTo>
                    <a:cubicBezTo>
                      <a:pt x="142" y="0"/>
                      <a:pt x="142" y="0"/>
                      <a:pt x="142" y="0"/>
                    </a:cubicBezTo>
                  </a:path>
                </a:pathLst>
              </a:custGeom>
              <a:solidFill>
                <a:srgbClr val="ABAE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2" name="Freeform 9442">
                <a:extLst>
                  <a:ext uri="{FF2B5EF4-FFF2-40B4-BE49-F238E27FC236}">
                    <a16:creationId xmlns:a16="http://schemas.microsoft.com/office/drawing/2014/main" id="{EAE3DA4F-E243-4C48-8839-440CF3F1FE5A}"/>
                  </a:ext>
                </a:extLst>
              </p:cNvPr>
              <p:cNvSpPr>
                <a:spLocks noEditPoints="1"/>
              </p:cNvSpPr>
              <p:nvPr/>
            </p:nvSpPr>
            <p:spPr bwMode="auto">
              <a:xfrm>
                <a:off x="6721" y="2230"/>
                <a:ext cx="107" cy="137"/>
              </a:xfrm>
              <a:custGeom>
                <a:avLst/>
                <a:gdLst>
                  <a:gd name="T0" fmla="*/ 71 w 142"/>
                  <a:gd name="T1" fmla="*/ 180 h 183"/>
                  <a:gd name="T2" fmla="*/ 72 w 142"/>
                  <a:gd name="T3" fmla="*/ 176 h 183"/>
                  <a:gd name="T4" fmla="*/ 76 w 142"/>
                  <a:gd name="T5" fmla="*/ 176 h 183"/>
                  <a:gd name="T6" fmla="*/ 63 w 142"/>
                  <a:gd name="T7" fmla="*/ 175 h 183"/>
                  <a:gd name="T8" fmla="*/ 63 w 142"/>
                  <a:gd name="T9" fmla="*/ 175 h 183"/>
                  <a:gd name="T10" fmla="*/ 87 w 142"/>
                  <a:gd name="T11" fmla="*/ 179 h 183"/>
                  <a:gd name="T12" fmla="*/ 54 w 142"/>
                  <a:gd name="T13" fmla="*/ 179 h 183"/>
                  <a:gd name="T14" fmla="*/ 56 w 142"/>
                  <a:gd name="T15" fmla="*/ 173 h 183"/>
                  <a:gd name="T16" fmla="*/ 90 w 142"/>
                  <a:gd name="T17" fmla="*/ 178 h 183"/>
                  <a:gd name="T18" fmla="*/ 97 w 142"/>
                  <a:gd name="T19" fmla="*/ 171 h 183"/>
                  <a:gd name="T20" fmla="*/ 47 w 142"/>
                  <a:gd name="T21" fmla="*/ 168 h 183"/>
                  <a:gd name="T22" fmla="*/ 47 w 142"/>
                  <a:gd name="T23" fmla="*/ 168 h 183"/>
                  <a:gd name="T24" fmla="*/ 52 w 142"/>
                  <a:gd name="T25" fmla="*/ 164 h 183"/>
                  <a:gd name="T26" fmla="*/ 44 w 142"/>
                  <a:gd name="T27" fmla="*/ 161 h 183"/>
                  <a:gd name="T28" fmla="*/ 112 w 142"/>
                  <a:gd name="T29" fmla="*/ 161 h 183"/>
                  <a:gd name="T30" fmla="*/ 110 w 142"/>
                  <a:gd name="T31" fmla="*/ 172 h 183"/>
                  <a:gd name="T32" fmla="*/ 112 w 142"/>
                  <a:gd name="T33" fmla="*/ 161 h 183"/>
                  <a:gd name="T34" fmla="*/ 126 w 142"/>
                  <a:gd name="T35" fmla="*/ 162 h 183"/>
                  <a:gd name="T36" fmla="*/ 121 w 142"/>
                  <a:gd name="T37" fmla="*/ 155 h 183"/>
                  <a:gd name="T38" fmla="*/ 134 w 142"/>
                  <a:gd name="T39" fmla="*/ 150 h 183"/>
                  <a:gd name="T40" fmla="*/ 132 w 142"/>
                  <a:gd name="T41" fmla="*/ 145 h 183"/>
                  <a:gd name="T42" fmla="*/ 126 w 142"/>
                  <a:gd name="T43" fmla="*/ 136 h 183"/>
                  <a:gd name="T44" fmla="*/ 122 w 142"/>
                  <a:gd name="T45" fmla="*/ 173 h 183"/>
                  <a:gd name="T46" fmla="*/ 112 w 142"/>
                  <a:gd name="T47" fmla="*/ 161 h 183"/>
                  <a:gd name="T48" fmla="*/ 140 w 142"/>
                  <a:gd name="T49" fmla="*/ 128 h 183"/>
                  <a:gd name="T50" fmla="*/ 0 w 142"/>
                  <a:gd name="T51" fmla="*/ 105 h 183"/>
                  <a:gd name="T52" fmla="*/ 5 w 142"/>
                  <a:gd name="T53" fmla="*/ 117 h 183"/>
                  <a:gd name="T54" fmla="*/ 28 w 142"/>
                  <a:gd name="T55" fmla="*/ 157 h 183"/>
                  <a:gd name="T56" fmla="*/ 25 w 142"/>
                  <a:gd name="T57" fmla="*/ 160 h 183"/>
                  <a:gd name="T58" fmla="*/ 32 w 142"/>
                  <a:gd name="T59" fmla="*/ 160 h 183"/>
                  <a:gd name="T60" fmla="*/ 39 w 142"/>
                  <a:gd name="T61" fmla="*/ 174 h 183"/>
                  <a:gd name="T62" fmla="*/ 41 w 142"/>
                  <a:gd name="T63" fmla="*/ 175 h 183"/>
                  <a:gd name="T64" fmla="*/ 37 w 142"/>
                  <a:gd name="T65" fmla="*/ 158 h 183"/>
                  <a:gd name="T66" fmla="*/ 3 w 142"/>
                  <a:gd name="T67" fmla="*/ 109 h 183"/>
                  <a:gd name="T68" fmla="*/ 5 w 142"/>
                  <a:gd name="T69" fmla="*/ 103 h 183"/>
                  <a:gd name="T70" fmla="*/ 13 w 142"/>
                  <a:gd name="T71" fmla="*/ 123 h 183"/>
                  <a:gd name="T72" fmla="*/ 5 w 142"/>
                  <a:gd name="T73" fmla="*/ 103 h 183"/>
                  <a:gd name="T74" fmla="*/ 141 w 142"/>
                  <a:gd name="T75" fmla="*/ 98 h 183"/>
                  <a:gd name="T76" fmla="*/ 141 w 142"/>
                  <a:gd name="T77" fmla="*/ 98 h 183"/>
                  <a:gd name="T78" fmla="*/ 0 w 142"/>
                  <a:gd name="T79" fmla="*/ 95 h 183"/>
                  <a:gd name="T80" fmla="*/ 141 w 142"/>
                  <a:gd name="T81" fmla="*/ 90 h 183"/>
                  <a:gd name="T82" fmla="*/ 81 w 142"/>
                  <a:gd name="T83" fmla="*/ 0 h 183"/>
                  <a:gd name="T84" fmla="*/ 53 w 142"/>
                  <a:gd name="T85" fmla="*/ 0 h 183"/>
                  <a:gd name="T86" fmla="*/ 33 w 142"/>
                  <a:gd name="T87" fmla="*/ 3 h 183"/>
                  <a:gd name="T88" fmla="*/ 9 w 142"/>
                  <a:gd name="T89" fmla="*/ 37 h 183"/>
                  <a:gd name="T90" fmla="*/ 7 w 142"/>
                  <a:gd name="T91" fmla="*/ 74 h 183"/>
                  <a:gd name="T92" fmla="*/ 64 w 142"/>
                  <a:gd name="T93" fmla="*/ 5 h 183"/>
                  <a:gd name="T94" fmla="*/ 91 w 142"/>
                  <a:gd name="T95" fmla="*/ 5 h 183"/>
                  <a:gd name="T96" fmla="*/ 139 w 142"/>
                  <a:gd name="T97" fmla="*/ 78 h 183"/>
                  <a:gd name="T98" fmla="*/ 109 w 142"/>
                  <a:gd name="T99" fmla="*/ 3 h 183"/>
                  <a:gd name="T100" fmla="*/ 81 w 142"/>
                  <a:gd name="T10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2" h="183">
                    <a:moveTo>
                      <a:pt x="67" y="176"/>
                    </a:moveTo>
                    <a:cubicBezTo>
                      <a:pt x="67" y="176"/>
                      <a:pt x="67" y="177"/>
                      <a:pt x="67" y="178"/>
                    </a:cubicBezTo>
                    <a:cubicBezTo>
                      <a:pt x="67" y="179"/>
                      <a:pt x="67" y="179"/>
                      <a:pt x="67" y="180"/>
                    </a:cubicBezTo>
                    <a:cubicBezTo>
                      <a:pt x="68" y="180"/>
                      <a:pt x="70" y="180"/>
                      <a:pt x="71" y="180"/>
                    </a:cubicBezTo>
                    <a:cubicBezTo>
                      <a:pt x="72" y="180"/>
                      <a:pt x="74" y="180"/>
                      <a:pt x="75" y="180"/>
                    </a:cubicBezTo>
                    <a:cubicBezTo>
                      <a:pt x="75" y="179"/>
                      <a:pt x="75" y="179"/>
                      <a:pt x="75" y="178"/>
                    </a:cubicBezTo>
                    <a:cubicBezTo>
                      <a:pt x="75" y="177"/>
                      <a:pt x="75" y="177"/>
                      <a:pt x="75" y="176"/>
                    </a:cubicBezTo>
                    <a:cubicBezTo>
                      <a:pt x="74" y="176"/>
                      <a:pt x="73" y="176"/>
                      <a:pt x="72" y="176"/>
                    </a:cubicBezTo>
                    <a:cubicBezTo>
                      <a:pt x="71" y="176"/>
                      <a:pt x="69" y="176"/>
                      <a:pt x="67" y="176"/>
                    </a:cubicBezTo>
                    <a:moveTo>
                      <a:pt x="79" y="176"/>
                    </a:moveTo>
                    <a:cubicBezTo>
                      <a:pt x="79" y="176"/>
                      <a:pt x="78" y="176"/>
                      <a:pt x="78" y="176"/>
                    </a:cubicBezTo>
                    <a:cubicBezTo>
                      <a:pt x="78" y="176"/>
                      <a:pt x="77" y="176"/>
                      <a:pt x="76" y="176"/>
                    </a:cubicBezTo>
                    <a:cubicBezTo>
                      <a:pt x="76" y="177"/>
                      <a:pt x="76" y="179"/>
                      <a:pt x="76" y="180"/>
                    </a:cubicBezTo>
                    <a:cubicBezTo>
                      <a:pt x="77" y="180"/>
                      <a:pt x="78" y="180"/>
                      <a:pt x="79" y="180"/>
                    </a:cubicBezTo>
                    <a:cubicBezTo>
                      <a:pt x="79" y="179"/>
                      <a:pt x="79" y="177"/>
                      <a:pt x="79" y="176"/>
                    </a:cubicBezTo>
                    <a:moveTo>
                      <a:pt x="63" y="175"/>
                    </a:moveTo>
                    <a:cubicBezTo>
                      <a:pt x="63" y="177"/>
                      <a:pt x="63" y="178"/>
                      <a:pt x="63" y="180"/>
                    </a:cubicBezTo>
                    <a:cubicBezTo>
                      <a:pt x="64" y="180"/>
                      <a:pt x="65" y="180"/>
                      <a:pt x="66" y="180"/>
                    </a:cubicBezTo>
                    <a:cubicBezTo>
                      <a:pt x="66" y="179"/>
                      <a:pt x="66" y="177"/>
                      <a:pt x="66" y="176"/>
                    </a:cubicBezTo>
                    <a:cubicBezTo>
                      <a:pt x="65" y="176"/>
                      <a:pt x="64" y="175"/>
                      <a:pt x="63" y="175"/>
                    </a:cubicBezTo>
                    <a:moveTo>
                      <a:pt x="88" y="174"/>
                    </a:moveTo>
                    <a:cubicBezTo>
                      <a:pt x="85" y="175"/>
                      <a:pt x="83" y="175"/>
                      <a:pt x="80" y="176"/>
                    </a:cubicBezTo>
                    <a:cubicBezTo>
                      <a:pt x="80" y="177"/>
                      <a:pt x="80" y="179"/>
                      <a:pt x="80" y="180"/>
                    </a:cubicBezTo>
                    <a:cubicBezTo>
                      <a:pt x="82" y="180"/>
                      <a:pt x="84" y="179"/>
                      <a:pt x="87" y="179"/>
                    </a:cubicBezTo>
                    <a:cubicBezTo>
                      <a:pt x="87" y="179"/>
                      <a:pt x="88" y="179"/>
                      <a:pt x="88" y="179"/>
                    </a:cubicBezTo>
                    <a:cubicBezTo>
                      <a:pt x="88" y="177"/>
                      <a:pt x="88" y="176"/>
                      <a:pt x="88" y="174"/>
                    </a:cubicBezTo>
                    <a:moveTo>
                      <a:pt x="54" y="172"/>
                    </a:moveTo>
                    <a:cubicBezTo>
                      <a:pt x="54" y="175"/>
                      <a:pt x="54" y="177"/>
                      <a:pt x="54" y="179"/>
                    </a:cubicBezTo>
                    <a:cubicBezTo>
                      <a:pt x="54" y="179"/>
                      <a:pt x="54" y="179"/>
                      <a:pt x="55" y="179"/>
                    </a:cubicBezTo>
                    <a:cubicBezTo>
                      <a:pt x="57" y="179"/>
                      <a:pt x="60" y="180"/>
                      <a:pt x="62" y="180"/>
                    </a:cubicBezTo>
                    <a:cubicBezTo>
                      <a:pt x="62" y="178"/>
                      <a:pt x="62" y="177"/>
                      <a:pt x="62" y="175"/>
                    </a:cubicBezTo>
                    <a:cubicBezTo>
                      <a:pt x="60" y="175"/>
                      <a:pt x="58" y="174"/>
                      <a:pt x="56" y="173"/>
                    </a:cubicBezTo>
                    <a:cubicBezTo>
                      <a:pt x="55" y="173"/>
                      <a:pt x="55" y="173"/>
                      <a:pt x="54" y="172"/>
                    </a:cubicBezTo>
                    <a:moveTo>
                      <a:pt x="96" y="171"/>
                    </a:moveTo>
                    <a:cubicBezTo>
                      <a:pt x="94" y="172"/>
                      <a:pt x="91" y="173"/>
                      <a:pt x="89" y="174"/>
                    </a:cubicBezTo>
                    <a:cubicBezTo>
                      <a:pt x="89" y="175"/>
                      <a:pt x="90" y="177"/>
                      <a:pt x="90" y="178"/>
                    </a:cubicBezTo>
                    <a:cubicBezTo>
                      <a:pt x="92" y="178"/>
                      <a:pt x="95" y="177"/>
                      <a:pt x="97" y="177"/>
                    </a:cubicBezTo>
                    <a:cubicBezTo>
                      <a:pt x="97" y="175"/>
                      <a:pt x="97" y="173"/>
                      <a:pt x="96" y="171"/>
                    </a:cubicBezTo>
                    <a:moveTo>
                      <a:pt x="100" y="170"/>
                    </a:moveTo>
                    <a:cubicBezTo>
                      <a:pt x="99" y="170"/>
                      <a:pt x="98" y="171"/>
                      <a:pt x="97" y="171"/>
                    </a:cubicBezTo>
                    <a:cubicBezTo>
                      <a:pt x="98" y="173"/>
                      <a:pt x="98" y="174"/>
                      <a:pt x="98" y="176"/>
                    </a:cubicBezTo>
                    <a:cubicBezTo>
                      <a:pt x="99" y="176"/>
                      <a:pt x="100" y="176"/>
                      <a:pt x="101" y="175"/>
                    </a:cubicBezTo>
                    <a:cubicBezTo>
                      <a:pt x="101" y="173"/>
                      <a:pt x="101" y="171"/>
                      <a:pt x="100" y="170"/>
                    </a:cubicBezTo>
                    <a:moveTo>
                      <a:pt x="47" y="168"/>
                    </a:moveTo>
                    <a:cubicBezTo>
                      <a:pt x="46" y="171"/>
                      <a:pt x="45" y="174"/>
                      <a:pt x="45" y="177"/>
                    </a:cubicBezTo>
                    <a:cubicBezTo>
                      <a:pt x="47" y="177"/>
                      <a:pt x="50" y="178"/>
                      <a:pt x="52" y="179"/>
                    </a:cubicBezTo>
                    <a:cubicBezTo>
                      <a:pt x="52" y="176"/>
                      <a:pt x="53" y="174"/>
                      <a:pt x="54" y="172"/>
                    </a:cubicBezTo>
                    <a:cubicBezTo>
                      <a:pt x="51" y="171"/>
                      <a:pt x="49" y="170"/>
                      <a:pt x="47" y="168"/>
                    </a:cubicBezTo>
                    <a:moveTo>
                      <a:pt x="52" y="164"/>
                    </a:moveTo>
                    <a:cubicBezTo>
                      <a:pt x="52" y="164"/>
                      <a:pt x="52" y="164"/>
                      <a:pt x="52" y="164"/>
                    </a:cubicBezTo>
                    <a:cubicBezTo>
                      <a:pt x="58" y="165"/>
                      <a:pt x="65" y="166"/>
                      <a:pt x="71" y="166"/>
                    </a:cubicBezTo>
                    <a:cubicBezTo>
                      <a:pt x="65" y="166"/>
                      <a:pt x="58" y="165"/>
                      <a:pt x="52" y="164"/>
                    </a:cubicBezTo>
                    <a:moveTo>
                      <a:pt x="44" y="161"/>
                    </a:moveTo>
                    <a:cubicBezTo>
                      <a:pt x="46" y="162"/>
                      <a:pt x="49" y="163"/>
                      <a:pt x="51" y="163"/>
                    </a:cubicBezTo>
                    <a:cubicBezTo>
                      <a:pt x="51" y="163"/>
                      <a:pt x="51" y="163"/>
                      <a:pt x="51" y="163"/>
                    </a:cubicBezTo>
                    <a:cubicBezTo>
                      <a:pt x="49" y="163"/>
                      <a:pt x="46" y="162"/>
                      <a:pt x="44" y="161"/>
                    </a:cubicBezTo>
                    <a:moveTo>
                      <a:pt x="44" y="161"/>
                    </a:moveTo>
                    <a:cubicBezTo>
                      <a:pt x="44" y="161"/>
                      <a:pt x="44" y="161"/>
                      <a:pt x="44" y="161"/>
                    </a:cubicBezTo>
                    <a:cubicBezTo>
                      <a:pt x="44" y="161"/>
                      <a:pt x="44" y="161"/>
                      <a:pt x="44" y="161"/>
                    </a:cubicBezTo>
                    <a:moveTo>
                      <a:pt x="112" y="161"/>
                    </a:moveTo>
                    <a:cubicBezTo>
                      <a:pt x="110" y="163"/>
                      <a:pt x="107" y="165"/>
                      <a:pt x="104" y="167"/>
                    </a:cubicBezTo>
                    <a:cubicBezTo>
                      <a:pt x="103" y="168"/>
                      <a:pt x="102" y="169"/>
                      <a:pt x="100" y="169"/>
                    </a:cubicBezTo>
                    <a:cubicBezTo>
                      <a:pt x="101" y="171"/>
                      <a:pt x="102" y="173"/>
                      <a:pt x="103" y="175"/>
                    </a:cubicBezTo>
                    <a:cubicBezTo>
                      <a:pt x="105" y="174"/>
                      <a:pt x="108" y="173"/>
                      <a:pt x="110" y="172"/>
                    </a:cubicBezTo>
                    <a:cubicBezTo>
                      <a:pt x="112" y="171"/>
                      <a:pt x="113" y="171"/>
                      <a:pt x="115" y="170"/>
                    </a:cubicBezTo>
                    <a:cubicBezTo>
                      <a:pt x="115" y="170"/>
                      <a:pt x="115" y="170"/>
                      <a:pt x="116" y="170"/>
                    </a:cubicBezTo>
                    <a:cubicBezTo>
                      <a:pt x="116" y="170"/>
                      <a:pt x="117" y="170"/>
                      <a:pt x="117" y="171"/>
                    </a:cubicBezTo>
                    <a:cubicBezTo>
                      <a:pt x="116" y="167"/>
                      <a:pt x="115" y="163"/>
                      <a:pt x="112" y="161"/>
                    </a:cubicBezTo>
                    <a:moveTo>
                      <a:pt x="22" y="142"/>
                    </a:moveTo>
                    <a:cubicBezTo>
                      <a:pt x="22" y="142"/>
                      <a:pt x="22" y="142"/>
                      <a:pt x="22" y="142"/>
                    </a:cubicBezTo>
                    <a:cubicBezTo>
                      <a:pt x="22" y="142"/>
                      <a:pt x="22" y="142"/>
                      <a:pt x="22" y="142"/>
                    </a:cubicBezTo>
                    <a:moveTo>
                      <a:pt x="126" y="162"/>
                    </a:moveTo>
                    <a:cubicBezTo>
                      <a:pt x="126" y="162"/>
                      <a:pt x="126" y="162"/>
                      <a:pt x="126" y="162"/>
                    </a:cubicBezTo>
                    <a:cubicBezTo>
                      <a:pt x="125" y="160"/>
                      <a:pt x="125" y="159"/>
                      <a:pt x="124" y="158"/>
                    </a:cubicBezTo>
                    <a:cubicBezTo>
                      <a:pt x="123" y="157"/>
                      <a:pt x="122" y="156"/>
                      <a:pt x="121" y="155"/>
                    </a:cubicBezTo>
                    <a:cubicBezTo>
                      <a:pt x="121" y="155"/>
                      <a:pt x="121" y="155"/>
                      <a:pt x="121" y="155"/>
                    </a:cubicBezTo>
                    <a:cubicBezTo>
                      <a:pt x="123" y="156"/>
                      <a:pt x="124" y="157"/>
                      <a:pt x="125" y="158"/>
                    </a:cubicBezTo>
                    <a:cubicBezTo>
                      <a:pt x="126" y="159"/>
                      <a:pt x="127" y="161"/>
                      <a:pt x="126" y="162"/>
                    </a:cubicBezTo>
                    <a:moveTo>
                      <a:pt x="134" y="150"/>
                    </a:moveTo>
                    <a:cubicBezTo>
                      <a:pt x="134" y="150"/>
                      <a:pt x="134" y="150"/>
                      <a:pt x="134" y="150"/>
                    </a:cubicBezTo>
                    <a:cubicBezTo>
                      <a:pt x="133" y="148"/>
                      <a:pt x="132" y="146"/>
                      <a:pt x="131" y="144"/>
                    </a:cubicBezTo>
                    <a:cubicBezTo>
                      <a:pt x="130" y="143"/>
                      <a:pt x="129" y="142"/>
                      <a:pt x="128" y="141"/>
                    </a:cubicBezTo>
                    <a:cubicBezTo>
                      <a:pt x="128" y="140"/>
                      <a:pt x="128" y="140"/>
                      <a:pt x="128" y="140"/>
                    </a:cubicBezTo>
                    <a:cubicBezTo>
                      <a:pt x="129" y="142"/>
                      <a:pt x="131" y="143"/>
                      <a:pt x="132" y="145"/>
                    </a:cubicBezTo>
                    <a:cubicBezTo>
                      <a:pt x="133" y="146"/>
                      <a:pt x="135" y="148"/>
                      <a:pt x="134" y="150"/>
                    </a:cubicBezTo>
                    <a:moveTo>
                      <a:pt x="136" y="127"/>
                    </a:moveTo>
                    <a:cubicBezTo>
                      <a:pt x="134" y="127"/>
                      <a:pt x="133" y="128"/>
                      <a:pt x="132" y="128"/>
                    </a:cubicBezTo>
                    <a:cubicBezTo>
                      <a:pt x="129" y="130"/>
                      <a:pt x="127" y="133"/>
                      <a:pt x="126" y="136"/>
                    </a:cubicBezTo>
                    <a:cubicBezTo>
                      <a:pt x="124" y="140"/>
                      <a:pt x="122" y="143"/>
                      <a:pt x="121" y="147"/>
                    </a:cubicBezTo>
                    <a:cubicBezTo>
                      <a:pt x="119" y="151"/>
                      <a:pt x="118" y="154"/>
                      <a:pt x="115" y="158"/>
                    </a:cubicBezTo>
                    <a:cubicBezTo>
                      <a:pt x="120" y="161"/>
                      <a:pt x="122" y="167"/>
                      <a:pt x="122" y="173"/>
                    </a:cubicBezTo>
                    <a:cubicBezTo>
                      <a:pt x="122" y="173"/>
                      <a:pt x="122" y="173"/>
                      <a:pt x="122" y="173"/>
                    </a:cubicBezTo>
                    <a:cubicBezTo>
                      <a:pt x="122" y="173"/>
                      <a:pt x="122" y="173"/>
                      <a:pt x="122" y="172"/>
                    </a:cubicBezTo>
                    <a:cubicBezTo>
                      <a:pt x="121" y="170"/>
                      <a:pt x="121" y="167"/>
                      <a:pt x="120" y="165"/>
                    </a:cubicBezTo>
                    <a:cubicBezTo>
                      <a:pt x="119" y="163"/>
                      <a:pt x="117" y="160"/>
                      <a:pt x="115" y="158"/>
                    </a:cubicBezTo>
                    <a:cubicBezTo>
                      <a:pt x="114" y="159"/>
                      <a:pt x="113" y="160"/>
                      <a:pt x="112" y="161"/>
                    </a:cubicBezTo>
                    <a:cubicBezTo>
                      <a:pt x="115" y="163"/>
                      <a:pt x="118" y="167"/>
                      <a:pt x="119" y="171"/>
                    </a:cubicBezTo>
                    <a:cubicBezTo>
                      <a:pt x="121" y="173"/>
                      <a:pt x="121" y="175"/>
                      <a:pt x="121" y="178"/>
                    </a:cubicBezTo>
                    <a:cubicBezTo>
                      <a:pt x="121" y="179"/>
                      <a:pt x="121" y="181"/>
                      <a:pt x="120" y="183"/>
                    </a:cubicBezTo>
                    <a:cubicBezTo>
                      <a:pt x="133" y="170"/>
                      <a:pt x="138" y="147"/>
                      <a:pt x="140" y="128"/>
                    </a:cubicBezTo>
                    <a:cubicBezTo>
                      <a:pt x="140" y="129"/>
                      <a:pt x="140" y="129"/>
                      <a:pt x="140" y="130"/>
                    </a:cubicBezTo>
                    <a:cubicBezTo>
                      <a:pt x="140" y="129"/>
                      <a:pt x="140" y="129"/>
                      <a:pt x="140" y="129"/>
                    </a:cubicBezTo>
                    <a:cubicBezTo>
                      <a:pt x="138" y="128"/>
                      <a:pt x="137" y="127"/>
                      <a:pt x="136" y="127"/>
                    </a:cubicBezTo>
                    <a:moveTo>
                      <a:pt x="0" y="105"/>
                    </a:moveTo>
                    <a:cubicBezTo>
                      <a:pt x="0" y="108"/>
                      <a:pt x="0" y="113"/>
                      <a:pt x="0" y="118"/>
                    </a:cubicBezTo>
                    <a:cubicBezTo>
                      <a:pt x="1" y="117"/>
                      <a:pt x="1" y="117"/>
                      <a:pt x="1" y="117"/>
                    </a:cubicBezTo>
                    <a:cubicBezTo>
                      <a:pt x="1" y="117"/>
                      <a:pt x="2" y="117"/>
                      <a:pt x="3" y="117"/>
                    </a:cubicBezTo>
                    <a:cubicBezTo>
                      <a:pt x="4" y="117"/>
                      <a:pt x="4" y="117"/>
                      <a:pt x="5" y="117"/>
                    </a:cubicBezTo>
                    <a:cubicBezTo>
                      <a:pt x="7" y="119"/>
                      <a:pt x="8" y="122"/>
                      <a:pt x="9" y="125"/>
                    </a:cubicBezTo>
                    <a:cubicBezTo>
                      <a:pt x="10" y="129"/>
                      <a:pt x="12" y="133"/>
                      <a:pt x="13" y="137"/>
                    </a:cubicBezTo>
                    <a:cubicBezTo>
                      <a:pt x="17" y="145"/>
                      <a:pt x="20" y="153"/>
                      <a:pt x="25" y="160"/>
                    </a:cubicBezTo>
                    <a:cubicBezTo>
                      <a:pt x="26" y="159"/>
                      <a:pt x="27" y="158"/>
                      <a:pt x="28" y="157"/>
                    </a:cubicBezTo>
                    <a:cubicBezTo>
                      <a:pt x="28" y="157"/>
                      <a:pt x="28" y="157"/>
                      <a:pt x="28" y="157"/>
                    </a:cubicBezTo>
                    <a:cubicBezTo>
                      <a:pt x="28" y="157"/>
                      <a:pt x="28" y="157"/>
                      <a:pt x="28" y="157"/>
                    </a:cubicBezTo>
                    <a:cubicBezTo>
                      <a:pt x="28" y="157"/>
                      <a:pt x="28" y="157"/>
                      <a:pt x="28" y="157"/>
                    </a:cubicBezTo>
                    <a:cubicBezTo>
                      <a:pt x="27" y="158"/>
                      <a:pt x="26" y="159"/>
                      <a:pt x="25" y="160"/>
                    </a:cubicBezTo>
                    <a:cubicBezTo>
                      <a:pt x="26" y="161"/>
                      <a:pt x="27" y="162"/>
                      <a:pt x="27" y="163"/>
                    </a:cubicBezTo>
                    <a:cubicBezTo>
                      <a:pt x="29" y="161"/>
                      <a:pt x="31" y="160"/>
                      <a:pt x="32" y="160"/>
                    </a:cubicBezTo>
                    <a:cubicBezTo>
                      <a:pt x="32" y="160"/>
                      <a:pt x="32" y="160"/>
                      <a:pt x="32" y="160"/>
                    </a:cubicBezTo>
                    <a:cubicBezTo>
                      <a:pt x="32" y="160"/>
                      <a:pt x="32" y="160"/>
                      <a:pt x="32" y="160"/>
                    </a:cubicBezTo>
                    <a:cubicBezTo>
                      <a:pt x="32" y="160"/>
                      <a:pt x="32" y="160"/>
                      <a:pt x="32" y="160"/>
                    </a:cubicBezTo>
                    <a:cubicBezTo>
                      <a:pt x="30" y="161"/>
                      <a:pt x="29" y="162"/>
                      <a:pt x="28" y="164"/>
                    </a:cubicBezTo>
                    <a:cubicBezTo>
                      <a:pt x="28" y="164"/>
                      <a:pt x="28" y="164"/>
                      <a:pt x="28" y="164"/>
                    </a:cubicBezTo>
                    <a:cubicBezTo>
                      <a:pt x="31" y="168"/>
                      <a:pt x="35" y="172"/>
                      <a:pt x="39" y="174"/>
                    </a:cubicBezTo>
                    <a:cubicBezTo>
                      <a:pt x="39" y="174"/>
                      <a:pt x="40" y="174"/>
                      <a:pt x="40" y="174"/>
                    </a:cubicBezTo>
                    <a:cubicBezTo>
                      <a:pt x="40" y="171"/>
                      <a:pt x="42" y="168"/>
                      <a:pt x="44" y="166"/>
                    </a:cubicBezTo>
                    <a:cubicBezTo>
                      <a:pt x="44" y="166"/>
                      <a:pt x="44" y="166"/>
                      <a:pt x="44" y="166"/>
                    </a:cubicBezTo>
                    <a:cubicBezTo>
                      <a:pt x="42" y="169"/>
                      <a:pt x="41" y="172"/>
                      <a:pt x="41" y="175"/>
                    </a:cubicBezTo>
                    <a:cubicBezTo>
                      <a:pt x="42" y="175"/>
                      <a:pt x="43" y="176"/>
                      <a:pt x="44" y="176"/>
                    </a:cubicBezTo>
                    <a:cubicBezTo>
                      <a:pt x="44" y="173"/>
                      <a:pt x="45" y="170"/>
                      <a:pt x="47" y="168"/>
                    </a:cubicBezTo>
                    <a:cubicBezTo>
                      <a:pt x="44" y="166"/>
                      <a:pt x="41" y="164"/>
                      <a:pt x="39" y="161"/>
                    </a:cubicBezTo>
                    <a:cubicBezTo>
                      <a:pt x="38" y="160"/>
                      <a:pt x="38" y="159"/>
                      <a:pt x="37" y="158"/>
                    </a:cubicBezTo>
                    <a:cubicBezTo>
                      <a:pt x="33" y="156"/>
                      <a:pt x="31" y="154"/>
                      <a:pt x="28" y="151"/>
                    </a:cubicBezTo>
                    <a:cubicBezTo>
                      <a:pt x="28" y="150"/>
                      <a:pt x="27" y="150"/>
                      <a:pt x="26" y="149"/>
                    </a:cubicBezTo>
                    <a:cubicBezTo>
                      <a:pt x="22" y="143"/>
                      <a:pt x="18" y="138"/>
                      <a:pt x="14" y="131"/>
                    </a:cubicBezTo>
                    <a:cubicBezTo>
                      <a:pt x="11" y="124"/>
                      <a:pt x="9" y="114"/>
                      <a:pt x="3" y="109"/>
                    </a:cubicBezTo>
                    <a:cubicBezTo>
                      <a:pt x="2" y="109"/>
                      <a:pt x="2" y="109"/>
                      <a:pt x="2" y="109"/>
                    </a:cubicBezTo>
                    <a:cubicBezTo>
                      <a:pt x="1" y="111"/>
                      <a:pt x="1" y="112"/>
                      <a:pt x="0" y="114"/>
                    </a:cubicBezTo>
                    <a:cubicBezTo>
                      <a:pt x="0" y="110"/>
                      <a:pt x="0" y="108"/>
                      <a:pt x="0" y="105"/>
                    </a:cubicBezTo>
                    <a:moveTo>
                      <a:pt x="5" y="103"/>
                    </a:moveTo>
                    <a:cubicBezTo>
                      <a:pt x="8" y="112"/>
                      <a:pt x="14" y="129"/>
                      <a:pt x="22" y="142"/>
                    </a:cubicBezTo>
                    <a:cubicBezTo>
                      <a:pt x="22" y="141"/>
                      <a:pt x="21" y="140"/>
                      <a:pt x="21" y="140"/>
                    </a:cubicBezTo>
                    <a:cubicBezTo>
                      <a:pt x="21" y="140"/>
                      <a:pt x="21" y="140"/>
                      <a:pt x="21" y="140"/>
                    </a:cubicBezTo>
                    <a:cubicBezTo>
                      <a:pt x="18" y="135"/>
                      <a:pt x="15" y="129"/>
                      <a:pt x="13" y="123"/>
                    </a:cubicBezTo>
                    <a:cubicBezTo>
                      <a:pt x="9" y="116"/>
                      <a:pt x="6" y="108"/>
                      <a:pt x="5" y="103"/>
                    </a:cubicBezTo>
                    <a:moveTo>
                      <a:pt x="5" y="103"/>
                    </a:moveTo>
                    <a:cubicBezTo>
                      <a:pt x="5" y="103"/>
                      <a:pt x="5" y="103"/>
                      <a:pt x="5" y="103"/>
                    </a:cubicBezTo>
                    <a:cubicBezTo>
                      <a:pt x="5" y="103"/>
                      <a:pt x="5" y="103"/>
                      <a:pt x="5" y="103"/>
                    </a:cubicBezTo>
                    <a:moveTo>
                      <a:pt x="5" y="103"/>
                    </a:moveTo>
                    <a:cubicBezTo>
                      <a:pt x="5" y="103"/>
                      <a:pt x="5" y="103"/>
                      <a:pt x="5" y="103"/>
                    </a:cubicBezTo>
                    <a:cubicBezTo>
                      <a:pt x="5" y="103"/>
                      <a:pt x="5" y="103"/>
                      <a:pt x="5" y="103"/>
                    </a:cubicBezTo>
                    <a:moveTo>
                      <a:pt x="141" y="98"/>
                    </a:moveTo>
                    <a:cubicBezTo>
                      <a:pt x="141" y="99"/>
                      <a:pt x="141" y="101"/>
                      <a:pt x="141" y="103"/>
                    </a:cubicBezTo>
                    <a:cubicBezTo>
                      <a:pt x="141" y="101"/>
                      <a:pt x="141" y="99"/>
                      <a:pt x="141" y="98"/>
                    </a:cubicBezTo>
                    <a:cubicBezTo>
                      <a:pt x="141" y="98"/>
                      <a:pt x="141" y="98"/>
                      <a:pt x="141" y="98"/>
                    </a:cubicBezTo>
                    <a:cubicBezTo>
                      <a:pt x="141" y="98"/>
                      <a:pt x="141" y="98"/>
                      <a:pt x="141" y="98"/>
                    </a:cubicBezTo>
                    <a:cubicBezTo>
                      <a:pt x="141" y="98"/>
                      <a:pt x="141" y="98"/>
                      <a:pt x="141" y="98"/>
                    </a:cubicBezTo>
                    <a:moveTo>
                      <a:pt x="1" y="94"/>
                    </a:moveTo>
                    <a:cubicBezTo>
                      <a:pt x="0" y="95"/>
                      <a:pt x="0" y="95"/>
                      <a:pt x="0" y="95"/>
                    </a:cubicBezTo>
                    <a:cubicBezTo>
                      <a:pt x="0" y="95"/>
                      <a:pt x="0" y="95"/>
                      <a:pt x="0" y="95"/>
                    </a:cubicBezTo>
                    <a:cubicBezTo>
                      <a:pt x="0" y="95"/>
                      <a:pt x="0" y="95"/>
                      <a:pt x="0" y="95"/>
                    </a:cubicBezTo>
                    <a:cubicBezTo>
                      <a:pt x="0" y="95"/>
                      <a:pt x="0" y="95"/>
                      <a:pt x="0" y="95"/>
                    </a:cubicBezTo>
                    <a:cubicBezTo>
                      <a:pt x="1" y="94"/>
                      <a:pt x="1" y="94"/>
                      <a:pt x="1" y="94"/>
                    </a:cubicBezTo>
                    <a:moveTo>
                      <a:pt x="141" y="90"/>
                    </a:moveTo>
                    <a:cubicBezTo>
                      <a:pt x="141" y="90"/>
                      <a:pt x="142" y="90"/>
                      <a:pt x="142" y="91"/>
                    </a:cubicBezTo>
                    <a:cubicBezTo>
                      <a:pt x="142" y="91"/>
                      <a:pt x="142" y="91"/>
                      <a:pt x="142" y="91"/>
                    </a:cubicBezTo>
                    <a:cubicBezTo>
                      <a:pt x="142" y="90"/>
                      <a:pt x="141" y="90"/>
                      <a:pt x="141" y="90"/>
                    </a:cubicBezTo>
                    <a:moveTo>
                      <a:pt x="81" y="0"/>
                    </a:moveTo>
                    <a:cubicBezTo>
                      <a:pt x="78" y="0"/>
                      <a:pt x="76" y="0"/>
                      <a:pt x="74" y="0"/>
                    </a:cubicBezTo>
                    <a:cubicBezTo>
                      <a:pt x="70" y="0"/>
                      <a:pt x="66" y="0"/>
                      <a:pt x="62" y="0"/>
                    </a:cubicBezTo>
                    <a:cubicBezTo>
                      <a:pt x="60" y="0"/>
                      <a:pt x="59" y="0"/>
                      <a:pt x="57" y="0"/>
                    </a:cubicBezTo>
                    <a:cubicBezTo>
                      <a:pt x="56" y="0"/>
                      <a:pt x="54" y="0"/>
                      <a:pt x="53" y="0"/>
                    </a:cubicBezTo>
                    <a:cubicBezTo>
                      <a:pt x="49" y="0"/>
                      <a:pt x="45" y="0"/>
                      <a:pt x="41" y="0"/>
                    </a:cubicBezTo>
                    <a:cubicBezTo>
                      <a:pt x="39" y="1"/>
                      <a:pt x="36" y="1"/>
                      <a:pt x="33" y="2"/>
                    </a:cubicBezTo>
                    <a:cubicBezTo>
                      <a:pt x="33" y="2"/>
                      <a:pt x="33" y="2"/>
                      <a:pt x="33" y="2"/>
                    </a:cubicBezTo>
                    <a:cubicBezTo>
                      <a:pt x="33" y="3"/>
                      <a:pt x="33" y="3"/>
                      <a:pt x="33" y="3"/>
                    </a:cubicBezTo>
                    <a:cubicBezTo>
                      <a:pt x="32" y="2"/>
                      <a:pt x="32" y="2"/>
                      <a:pt x="32" y="2"/>
                    </a:cubicBezTo>
                    <a:cubicBezTo>
                      <a:pt x="31" y="2"/>
                      <a:pt x="30" y="2"/>
                      <a:pt x="29" y="3"/>
                    </a:cubicBezTo>
                    <a:cubicBezTo>
                      <a:pt x="24" y="5"/>
                      <a:pt x="21" y="8"/>
                      <a:pt x="18" y="12"/>
                    </a:cubicBezTo>
                    <a:cubicBezTo>
                      <a:pt x="13" y="19"/>
                      <a:pt x="10" y="28"/>
                      <a:pt x="9" y="37"/>
                    </a:cubicBezTo>
                    <a:cubicBezTo>
                      <a:pt x="7" y="46"/>
                      <a:pt x="5" y="55"/>
                      <a:pt x="4" y="64"/>
                    </a:cubicBezTo>
                    <a:cubicBezTo>
                      <a:pt x="3" y="70"/>
                      <a:pt x="2" y="76"/>
                      <a:pt x="2" y="82"/>
                    </a:cubicBezTo>
                    <a:cubicBezTo>
                      <a:pt x="2" y="84"/>
                      <a:pt x="2" y="86"/>
                      <a:pt x="2" y="88"/>
                    </a:cubicBezTo>
                    <a:cubicBezTo>
                      <a:pt x="3" y="83"/>
                      <a:pt x="5" y="79"/>
                      <a:pt x="7" y="74"/>
                    </a:cubicBezTo>
                    <a:cubicBezTo>
                      <a:pt x="10" y="50"/>
                      <a:pt x="17" y="15"/>
                      <a:pt x="29" y="9"/>
                    </a:cubicBezTo>
                    <a:cubicBezTo>
                      <a:pt x="37" y="6"/>
                      <a:pt x="44" y="5"/>
                      <a:pt x="50" y="5"/>
                    </a:cubicBezTo>
                    <a:cubicBezTo>
                      <a:pt x="53" y="5"/>
                      <a:pt x="55" y="5"/>
                      <a:pt x="57" y="5"/>
                    </a:cubicBezTo>
                    <a:cubicBezTo>
                      <a:pt x="59" y="5"/>
                      <a:pt x="61" y="5"/>
                      <a:pt x="64" y="5"/>
                    </a:cubicBezTo>
                    <a:cubicBezTo>
                      <a:pt x="66" y="5"/>
                      <a:pt x="68" y="5"/>
                      <a:pt x="71" y="5"/>
                    </a:cubicBezTo>
                    <a:cubicBezTo>
                      <a:pt x="73" y="5"/>
                      <a:pt x="75" y="5"/>
                      <a:pt x="78" y="5"/>
                    </a:cubicBezTo>
                    <a:cubicBezTo>
                      <a:pt x="80" y="5"/>
                      <a:pt x="82" y="5"/>
                      <a:pt x="84" y="5"/>
                    </a:cubicBezTo>
                    <a:cubicBezTo>
                      <a:pt x="87" y="5"/>
                      <a:pt x="89" y="5"/>
                      <a:pt x="91" y="5"/>
                    </a:cubicBezTo>
                    <a:cubicBezTo>
                      <a:pt x="98" y="5"/>
                      <a:pt x="104" y="6"/>
                      <a:pt x="112" y="9"/>
                    </a:cubicBezTo>
                    <a:cubicBezTo>
                      <a:pt x="124" y="15"/>
                      <a:pt x="131" y="48"/>
                      <a:pt x="134" y="72"/>
                    </a:cubicBezTo>
                    <a:cubicBezTo>
                      <a:pt x="135" y="77"/>
                      <a:pt x="137" y="83"/>
                      <a:pt x="141" y="87"/>
                    </a:cubicBezTo>
                    <a:cubicBezTo>
                      <a:pt x="140" y="84"/>
                      <a:pt x="139" y="81"/>
                      <a:pt x="139" y="78"/>
                    </a:cubicBezTo>
                    <a:cubicBezTo>
                      <a:pt x="137" y="64"/>
                      <a:pt x="136" y="51"/>
                      <a:pt x="133" y="38"/>
                    </a:cubicBezTo>
                    <a:cubicBezTo>
                      <a:pt x="131" y="27"/>
                      <a:pt x="127" y="14"/>
                      <a:pt x="118" y="6"/>
                    </a:cubicBezTo>
                    <a:cubicBezTo>
                      <a:pt x="116" y="4"/>
                      <a:pt x="113" y="3"/>
                      <a:pt x="110" y="2"/>
                    </a:cubicBezTo>
                    <a:cubicBezTo>
                      <a:pt x="110" y="2"/>
                      <a:pt x="110" y="2"/>
                      <a:pt x="109" y="3"/>
                    </a:cubicBezTo>
                    <a:cubicBezTo>
                      <a:pt x="109" y="2"/>
                      <a:pt x="109" y="2"/>
                      <a:pt x="109" y="2"/>
                    </a:cubicBezTo>
                    <a:cubicBezTo>
                      <a:pt x="109" y="2"/>
                      <a:pt x="109" y="2"/>
                      <a:pt x="109" y="2"/>
                    </a:cubicBezTo>
                    <a:cubicBezTo>
                      <a:pt x="107" y="1"/>
                      <a:pt x="105" y="1"/>
                      <a:pt x="102" y="1"/>
                    </a:cubicBezTo>
                    <a:cubicBezTo>
                      <a:pt x="95" y="0"/>
                      <a:pt x="88" y="0"/>
                      <a:pt x="81" y="0"/>
                    </a:cubicBezTo>
                  </a:path>
                </a:pathLst>
              </a:custGeom>
              <a:solidFill>
                <a:srgbClr val="B852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3" name="Freeform 9443">
                <a:extLst>
                  <a:ext uri="{FF2B5EF4-FFF2-40B4-BE49-F238E27FC236}">
                    <a16:creationId xmlns:a16="http://schemas.microsoft.com/office/drawing/2014/main" id="{8194D550-1F42-4B2A-BD4A-EC2082FD4309}"/>
                  </a:ext>
                </a:extLst>
              </p:cNvPr>
              <p:cNvSpPr>
                <a:spLocks/>
              </p:cNvSpPr>
              <p:nvPr/>
            </p:nvSpPr>
            <p:spPr bwMode="auto">
              <a:xfrm>
                <a:off x="6725" y="2286"/>
                <a:ext cx="2" cy="9"/>
              </a:xfrm>
              <a:custGeom>
                <a:avLst/>
                <a:gdLst>
                  <a:gd name="T0" fmla="*/ 2 w 2"/>
                  <a:gd name="T1" fmla="*/ 0 h 12"/>
                  <a:gd name="T2" fmla="*/ 2 w 2"/>
                  <a:gd name="T3" fmla="*/ 0 h 12"/>
                  <a:gd name="T4" fmla="*/ 0 w 2"/>
                  <a:gd name="T5" fmla="*/ 12 h 12"/>
                  <a:gd name="T6" fmla="*/ 0 w 2"/>
                  <a:gd name="T7" fmla="*/ 12 h 12"/>
                  <a:gd name="T8" fmla="*/ 2 w 2"/>
                  <a:gd name="T9" fmla="*/ 0 h 12"/>
                </a:gdLst>
                <a:ahLst/>
                <a:cxnLst>
                  <a:cxn ang="0">
                    <a:pos x="T0" y="T1"/>
                  </a:cxn>
                  <a:cxn ang="0">
                    <a:pos x="T2" y="T3"/>
                  </a:cxn>
                  <a:cxn ang="0">
                    <a:pos x="T4" y="T5"/>
                  </a:cxn>
                  <a:cxn ang="0">
                    <a:pos x="T6" y="T7"/>
                  </a:cxn>
                  <a:cxn ang="0">
                    <a:pos x="T8" y="T9"/>
                  </a:cxn>
                </a:cxnLst>
                <a:rect l="0" t="0" r="r" b="b"/>
                <a:pathLst>
                  <a:path w="2" h="12">
                    <a:moveTo>
                      <a:pt x="2" y="0"/>
                    </a:moveTo>
                    <a:cubicBezTo>
                      <a:pt x="2" y="0"/>
                      <a:pt x="2" y="0"/>
                      <a:pt x="2" y="0"/>
                    </a:cubicBezTo>
                    <a:cubicBezTo>
                      <a:pt x="1" y="5"/>
                      <a:pt x="0" y="9"/>
                      <a:pt x="0" y="12"/>
                    </a:cubicBezTo>
                    <a:cubicBezTo>
                      <a:pt x="0" y="12"/>
                      <a:pt x="0" y="12"/>
                      <a:pt x="0" y="12"/>
                    </a:cubicBezTo>
                    <a:cubicBezTo>
                      <a:pt x="0" y="9"/>
                      <a:pt x="1" y="5"/>
                      <a:pt x="2" y="0"/>
                    </a:cubicBezTo>
                  </a:path>
                </a:pathLst>
              </a:custGeom>
              <a:solidFill>
                <a:srgbClr val="9E2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4" name="Freeform 9444">
                <a:extLst>
                  <a:ext uri="{FF2B5EF4-FFF2-40B4-BE49-F238E27FC236}">
                    <a16:creationId xmlns:a16="http://schemas.microsoft.com/office/drawing/2014/main" id="{8B4D8861-7D86-4C41-BB85-90B5AC890C9B}"/>
                  </a:ext>
                </a:extLst>
              </p:cNvPr>
              <p:cNvSpPr>
                <a:spLocks/>
              </p:cNvSpPr>
              <p:nvPr/>
            </p:nvSpPr>
            <p:spPr bwMode="auto">
              <a:xfrm>
                <a:off x="6724" y="2295"/>
                <a:ext cx="1" cy="9"/>
              </a:xfrm>
              <a:custGeom>
                <a:avLst/>
                <a:gdLst>
                  <a:gd name="T0" fmla="*/ 1 w 1"/>
                  <a:gd name="T1" fmla="*/ 0 h 12"/>
                  <a:gd name="T2" fmla="*/ 1 w 1"/>
                  <a:gd name="T3" fmla="*/ 0 h 12"/>
                  <a:gd name="T4" fmla="*/ 0 w 1"/>
                  <a:gd name="T5" fmla="*/ 12 h 12"/>
                  <a:gd name="T6" fmla="*/ 1 w 1"/>
                  <a:gd name="T7" fmla="*/ 0 h 12"/>
                </a:gdLst>
                <a:ahLst/>
                <a:cxnLst>
                  <a:cxn ang="0">
                    <a:pos x="T0" y="T1"/>
                  </a:cxn>
                  <a:cxn ang="0">
                    <a:pos x="T2" y="T3"/>
                  </a:cxn>
                  <a:cxn ang="0">
                    <a:pos x="T4" y="T5"/>
                  </a:cxn>
                  <a:cxn ang="0">
                    <a:pos x="T6" y="T7"/>
                  </a:cxn>
                </a:cxnLst>
                <a:rect l="0" t="0" r="r" b="b"/>
                <a:pathLst>
                  <a:path w="1" h="12">
                    <a:moveTo>
                      <a:pt x="1" y="0"/>
                    </a:moveTo>
                    <a:cubicBezTo>
                      <a:pt x="1" y="0"/>
                      <a:pt x="1" y="0"/>
                      <a:pt x="1" y="0"/>
                    </a:cubicBezTo>
                    <a:cubicBezTo>
                      <a:pt x="0" y="6"/>
                      <a:pt x="0" y="11"/>
                      <a:pt x="0" y="12"/>
                    </a:cubicBezTo>
                    <a:cubicBezTo>
                      <a:pt x="0" y="11"/>
                      <a:pt x="0" y="6"/>
                      <a:pt x="1" y="0"/>
                    </a:cubicBezTo>
                  </a:path>
                </a:pathLst>
              </a:custGeom>
              <a:solidFill>
                <a:srgbClr val="E8C3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5" name="Freeform 9445">
                <a:extLst>
                  <a:ext uri="{FF2B5EF4-FFF2-40B4-BE49-F238E27FC236}">
                    <a16:creationId xmlns:a16="http://schemas.microsoft.com/office/drawing/2014/main" id="{1A4AD2E9-F3EF-4B99-8944-1C455B8C8BDD}"/>
                  </a:ext>
                </a:extLst>
              </p:cNvPr>
              <p:cNvSpPr>
                <a:spLocks noEditPoints="1"/>
              </p:cNvSpPr>
              <p:nvPr/>
            </p:nvSpPr>
            <p:spPr bwMode="auto">
              <a:xfrm>
                <a:off x="6721" y="2301"/>
                <a:ext cx="0" cy="6"/>
              </a:xfrm>
              <a:custGeom>
                <a:avLst/>
                <a:gdLst>
                  <a:gd name="T0" fmla="*/ 3 h 7"/>
                  <a:gd name="T1" fmla="*/ 7 h 7"/>
                  <a:gd name="T2" fmla="*/ 3 h 7"/>
                  <a:gd name="T3" fmla="*/ 3 h 7"/>
                  <a:gd name="T4" fmla="*/ 3 h 7"/>
                  <a:gd name="T5" fmla="*/ 0 h 7"/>
                  <a:gd name="T6" fmla="*/ 0 h 7"/>
                  <a:gd name="T7" fmla="*/ 3 h 7"/>
                  <a:gd name="T8" fmla="*/ 0 h 7"/>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7">
                    <a:moveTo>
                      <a:pt x="0" y="3"/>
                    </a:moveTo>
                    <a:cubicBezTo>
                      <a:pt x="0" y="4"/>
                      <a:pt x="0" y="5"/>
                      <a:pt x="0" y="7"/>
                    </a:cubicBezTo>
                    <a:cubicBezTo>
                      <a:pt x="0" y="5"/>
                      <a:pt x="0" y="4"/>
                      <a:pt x="0" y="3"/>
                    </a:cubicBezTo>
                    <a:cubicBezTo>
                      <a:pt x="0" y="3"/>
                      <a:pt x="0" y="3"/>
                      <a:pt x="0" y="3"/>
                    </a:cubicBezTo>
                    <a:cubicBezTo>
                      <a:pt x="0" y="3"/>
                      <a:pt x="0" y="3"/>
                      <a:pt x="0" y="3"/>
                    </a:cubicBezTo>
                    <a:moveTo>
                      <a:pt x="0" y="0"/>
                    </a:moveTo>
                    <a:cubicBezTo>
                      <a:pt x="0" y="0"/>
                      <a:pt x="0" y="0"/>
                      <a:pt x="0" y="0"/>
                    </a:cubicBezTo>
                    <a:cubicBezTo>
                      <a:pt x="0" y="1"/>
                      <a:pt x="0" y="2"/>
                      <a:pt x="0" y="3"/>
                    </a:cubicBezTo>
                    <a:cubicBezTo>
                      <a:pt x="0" y="2"/>
                      <a:pt x="0" y="1"/>
                      <a:pt x="0" y="0"/>
                    </a:cubicBezTo>
                  </a:path>
                </a:pathLst>
              </a:custGeom>
              <a:solidFill>
                <a:srgbClr val="ABAE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6" name="Freeform 9446">
                <a:extLst>
                  <a:ext uri="{FF2B5EF4-FFF2-40B4-BE49-F238E27FC236}">
                    <a16:creationId xmlns:a16="http://schemas.microsoft.com/office/drawing/2014/main" id="{22FFD38D-92C8-4544-A3FB-C2A05C3294E3}"/>
                  </a:ext>
                </a:extLst>
              </p:cNvPr>
              <p:cNvSpPr>
                <a:spLocks noEditPoints="1"/>
              </p:cNvSpPr>
              <p:nvPr/>
            </p:nvSpPr>
            <p:spPr bwMode="auto">
              <a:xfrm>
                <a:off x="6724" y="2305"/>
                <a:ext cx="1" cy="2"/>
              </a:xfrm>
              <a:custGeom>
                <a:avLst/>
                <a:gdLst>
                  <a:gd name="T0" fmla="*/ 1 w 1"/>
                  <a:gd name="T1" fmla="*/ 3 h 3"/>
                  <a:gd name="T2" fmla="*/ 1 w 1"/>
                  <a:gd name="T3" fmla="*/ 3 h 3"/>
                  <a:gd name="T4" fmla="*/ 1 w 1"/>
                  <a:gd name="T5" fmla="*/ 3 h 3"/>
                  <a:gd name="T6" fmla="*/ 1 w 1"/>
                  <a:gd name="T7" fmla="*/ 3 h 3"/>
                  <a:gd name="T8" fmla="*/ 1 w 1"/>
                  <a:gd name="T9" fmla="*/ 3 h 3"/>
                  <a:gd name="T10" fmla="*/ 1 w 1"/>
                  <a:gd name="T11" fmla="*/ 3 h 3"/>
                  <a:gd name="T12" fmla="*/ 0 w 1"/>
                  <a:gd name="T13" fmla="*/ 0 h 3"/>
                  <a:gd name="T14" fmla="*/ 0 w 1"/>
                  <a:gd name="T15" fmla="*/ 0 h 3"/>
                  <a:gd name="T16" fmla="*/ 1 w 1"/>
                  <a:gd name="T17" fmla="*/ 3 h 3"/>
                  <a:gd name="T18" fmla="*/ 0 w 1"/>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0" y="0"/>
                    </a:moveTo>
                    <a:cubicBezTo>
                      <a:pt x="0" y="0"/>
                      <a:pt x="0" y="0"/>
                      <a:pt x="0" y="0"/>
                    </a:cubicBezTo>
                    <a:cubicBezTo>
                      <a:pt x="0" y="1"/>
                      <a:pt x="0" y="2"/>
                      <a:pt x="1" y="3"/>
                    </a:cubicBezTo>
                    <a:cubicBezTo>
                      <a:pt x="0" y="2"/>
                      <a:pt x="0" y="1"/>
                      <a:pt x="0" y="0"/>
                    </a:cubicBezTo>
                  </a:path>
                </a:pathLst>
              </a:custGeom>
              <a:solidFill>
                <a:srgbClr val="E8C3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pic>
            <p:nvPicPr>
              <p:cNvPr id="347" name="Picture 9447">
                <a:extLst>
                  <a:ext uri="{FF2B5EF4-FFF2-40B4-BE49-F238E27FC236}">
                    <a16:creationId xmlns:a16="http://schemas.microsoft.com/office/drawing/2014/main" id="{27E7EA16-7719-4B9B-AF9C-94862C6A93DC}"/>
                  </a:ext>
                </a:extLst>
              </p:cNvPr>
              <p:cNvPicPr>
                <a:picLocks noChangeAspect="1" noChangeArrowheads="1"/>
              </p:cNvPicPr>
              <p:nvPr/>
            </p:nvPicPr>
            <p:blipFill>
              <a:blip r:embed="rId654">
                <a:extLst>
                  <a:ext uri="{28A0092B-C50C-407E-A947-70E740481C1C}">
                    <a14:useLocalDpi xmlns:a14="http://schemas.microsoft.com/office/drawing/2010/main" val="0"/>
                  </a:ext>
                </a:extLst>
              </a:blip>
              <a:srcRect/>
              <a:stretch>
                <a:fillRect/>
              </a:stretch>
            </p:blipFill>
            <p:spPr bwMode="auto">
              <a:xfrm>
                <a:off x="6734" y="2333"/>
                <a:ext cx="9"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8" name="Freeform 9448">
                <a:extLst>
                  <a:ext uri="{FF2B5EF4-FFF2-40B4-BE49-F238E27FC236}">
                    <a16:creationId xmlns:a16="http://schemas.microsoft.com/office/drawing/2014/main" id="{3D72B84E-31A1-4B4B-B165-707F116C16D2}"/>
                  </a:ext>
                </a:extLst>
              </p:cNvPr>
              <p:cNvSpPr>
                <a:spLocks/>
              </p:cNvSpPr>
              <p:nvPr/>
            </p:nvSpPr>
            <p:spPr bwMode="auto">
              <a:xfrm>
                <a:off x="6722" y="2296"/>
                <a:ext cx="1" cy="5"/>
              </a:xfrm>
              <a:custGeom>
                <a:avLst/>
                <a:gdLst>
                  <a:gd name="T0" fmla="*/ 1 w 1"/>
                  <a:gd name="T1" fmla="*/ 0 h 6"/>
                  <a:gd name="T2" fmla="*/ 1 w 1"/>
                  <a:gd name="T3" fmla="*/ 0 h 6"/>
                  <a:gd name="T4" fmla="*/ 0 w 1"/>
                  <a:gd name="T5" fmla="*/ 6 h 6"/>
                  <a:gd name="T6" fmla="*/ 0 w 1"/>
                  <a:gd name="T7" fmla="*/ 6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0"/>
                      <a:pt x="1" y="0"/>
                      <a:pt x="1" y="0"/>
                    </a:cubicBezTo>
                    <a:cubicBezTo>
                      <a:pt x="1" y="2"/>
                      <a:pt x="1" y="4"/>
                      <a:pt x="0" y="6"/>
                    </a:cubicBezTo>
                    <a:cubicBezTo>
                      <a:pt x="0" y="6"/>
                      <a:pt x="0" y="6"/>
                      <a:pt x="0" y="6"/>
                    </a:cubicBezTo>
                    <a:cubicBezTo>
                      <a:pt x="1" y="4"/>
                      <a:pt x="1" y="2"/>
                      <a:pt x="1" y="0"/>
                    </a:cubicBezTo>
                  </a:path>
                </a:pathLst>
              </a:custGeom>
              <a:solidFill>
                <a:srgbClr val="B852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9" name="Freeform 9449">
                <a:extLst>
                  <a:ext uri="{FF2B5EF4-FFF2-40B4-BE49-F238E27FC236}">
                    <a16:creationId xmlns:a16="http://schemas.microsoft.com/office/drawing/2014/main" id="{FE0CE1EE-28DE-4932-BD76-C5FC00E5FE35}"/>
                  </a:ext>
                </a:extLst>
              </p:cNvPr>
              <p:cNvSpPr>
                <a:spLocks noEditPoints="1"/>
              </p:cNvSpPr>
              <p:nvPr/>
            </p:nvSpPr>
            <p:spPr bwMode="auto">
              <a:xfrm>
                <a:off x="6721" y="2301"/>
                <a:ext cx="0" cy="8"/>
              </a:xfrm>
              <a:custGeom>
                <a:avLst/>
                <a:gdLst>
                  <a:gd name="T0" fmla="*/ 3 h 10"/>
                  <a:gd name="T1" fmla="*/ 7 h 10"/>
                  <a:gd name="T2" fmla="*/ 10 h 10"/>
                  <a:gd name="T3" fmla="*/ 3 h 10"/>
                  <a:gd name="T4" fmla="*/ 3 h 10"/>
                  <a:gd name="T5" fmla="*/ 0 h 10"/>
                  <a:gd name="T6" fmla="*/ 0 h 10"/>
                  <a:gd name="T7" fmla="*/ 3 h 10"/>
                  <a:gd name="T8" fmla="*/ 3 h 10"/>
                  <a:gd name="T9" fmla="*/ 0 h 10"/>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0">
                    <a:moveTo>
                      <a:pt x="0" y="3"/>
                    </a:moveTo>
                    <a:cubicBezTo>
                      <a:pt x="0" y="4"/>
                      <a:pt x="0" y="5"/>
                      <a:pt x="0" y="7"/>
                    </a:cubicBezTo>
                    <a:cubicBezTo>
                      <a:pt x="0" y="8"/>
                      <a:pt x="0" y="9"/>
                      <a:pt x="0" y="10"/>
                    </a:cubicBezTo>
                    <a:cubicBezTo>
                      <a:pt x="0" y="7"/>
                      <a:pt x="0" y="4"/>
                      <a:pt x="0" y="3"/>
                    </a:cubicBezTo>
                    <a:cubicBezTo>
                      <a:pt x="0" y="3"/>
                      <a:pt x="0" y="3"/>
                      <a:pt x="0" y="3"/>
                    </a:cubicBezTo>
                    <a:moveTo>
                      <a:pt x="0" y="0"/>
                    </a:moveTo>
                    <a:cubicBezTo>
                      <a:pt x="0" y="0"/>
                      <a:pt x="0" y="0"/>
                      <a:pt x="0" y="0"/>
                    </a:cubicBezTo>
                    <a:cubicBezTo>
                      <a:pt x="0" y="1"/>
                      <a:pt x="0" y="2"/>
                      <a:pt x="0" y="3"/>
                    </a:cubicBezTo>
                    <a:cubicBezTo>
                      <a:pt x="0" y="3"/>
                      <a:pt x="0" y="3"/>
                      <a:pt x="0" y="3"/>
                    </a:cubicBezTo>
                    <a:cubicBezTo>
                      <a:pt x="0" y="2"/>
                      <a:pt x="0" y="1"/>
                      <a:pt x="0" y="0"/>
                    </a:cubicBezTo>
                  </a:path>
                </a:pathLst>
              </a:custGeom>
              <a:solidFill>
                <a:srgbClr val="9F86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0" name="Freeform 9450">
                <a:extLst>
                  <a:ext uri="{FF2B5EF4-FFF2-40B4-BE49-F238E27FC236}">
                    <a16:creationId xmlns:a16="http://schemas.microsoft.com/office/drawing/2014/main" id="{6358F043-9FF6-4A96-89DB-C3C60D25EB99}"/>
                  </a:ext>
                </a:extLst>
              </p:cNvPr>
              <p:cNvSpPr>
                <a:spLocks/>
              </p:cNvSpPr>
              <p:nvPr/>
            </p:nvSpPr>
            <p:spPr bwMode="auto">
              <a:xfrm>
                <a:off x="6721" y="2286"/>
                <a:ext cx="20" cy="56"/>
              </a:xfrm>
              <a:custGeom>
                <a:avLst/>
                <a:gdLst>
                  <a:gd name="T0" fmla="*/ 7 w 26"/>
                  <a:gd name="T1" fmla="*/ 0 h 75"/>
                  <a:gd name="T2" fmla="*/ 2 w 26"/>
                  <a:gd name="T3" fmla="*/ 14 h 75"/>
                  <a:gd name="T4" fmla="*/ 1 w 26"/>
                  <a:gd name="T5" fmla="*/ 20 h 75"/>
                  <a:gd name="T6" fmla="*/ 1 w 26"/>
                  <a:gd name="T7" fmla="*/ 20 h 75"/>
                  <a:gd name="T8" fmla="*/ 0 w 26"/>
                  <a:gd name="T9" fmla="*/ 21 h 75"/>
                  <a:gd name="T10" fmla="*/ 0 w 26"/>
                  <a:gd name="T11" fmla="*/ 21 h 75"/>
                  <a:gd name="T12" fmla="*/ 0 w 26"/>
                  <a:gd name="T13" fmla="*/ 24 h 75"/>
                  <a:gd name="T14" fmla="*/ 0 w 26"/>
                  <a:gd name="T15" fmla="*/ 24 h 75"/>
                  <a:gd name="T16" fmla="*/ 0 w 26"/>
                  <a:gd name="T17" fmla="*/ 24 h 75"/>
                  <a:gd name="T18" fmla="*/ 0 w 26"/>
                  <a:gd name="T19" fmla="*/ 24 h 75"/>
                  <a:gd name="T20" fmla="*/ 0 w 26"/>
                  <a:gd name="T21" fmla="*/ 24 h 75"/>
                  <a:gd name="T22" fmla="*/ 0 w 26"/>
                  <a:gd name="T23" fmla="*/ 24 h 75"/>
                  <a:gd name="T24" fmla="*/ 0 w 26"/>
                  <a:gd name="T25" fmla="*/ 24 h 75"/>
                  <a:gd name="T26" fmla="*/ 0 w 26"/>
                  <a:gd name="T27" fmla="*/ 31 h 75"/>
                  <a:gd name="T28" fmla="*/ 0 w 26"/>
                  <a:gd name="T29" fmla="*/ 40 h 75"/>
                  <a:gd name="T30" fmla="*/ 2 w 26"/>
                  <a:gd name="T31" fmla="*/ 35 h 75"/>
                  <a:gd name="T32" fmla="*/ 3 w 26"/>
                  <a:gd name="T33" fmla="*/ 35 h 75"/>
                  <a:gd name="T34" fmla="*/ 14 w 26"/>
                  <a:gd name="T35" fmla="*/ 57 h 75"/>
                  <a:gd name="T36" fmla="*/ 26 w 26"/>
                  <a:gd name="T37" fmla="*/ 75 h 75"/>
                  <a:gd name="T38" fmla="*/ 22 w 26"/>
                  <a:gd name="T39" fmla="*/ 68 h 75"/>
                  <a:gd name="T40" fmla="*/ 22 w 26"/>
                  <a:gd name="T41" fmla="*/ 68 h 75"/>
                  <a:gd name="T42" fmla="*/ 22 w 26"/>
                  <a:gd name="T43" fmla="*/ 68 h 75"/>
                  <a:gd name="T44" fmla="*/ 5 w 26"/>
                  <a:gd name="T45" fmla="*/ 29 h 75"/>
                  <a:gd name="T46" fmla="*/ 5 w 26"/>
                  <a:gd name="T47" fmla="*/ 29 h 75"/>
                  <a:gd name="T48" fmla="*/ 5 w 26"/>
                  <a:gd name="T49" fmla="*/ 29 h 75"/>
                  <a:gd name="T50" fmla="*/ 5 w 26"/>
                  <a:gd name="T51" fmla="*/ 29 h 75"/>
                  <a:gd name="T52" fmla="*/ 5 w 26"/>
                  <a:gd name="T53" fmla="*/ 29 h 75"/>
                  <a:gd name="T54" fmla="*/ 4 w 26"/>
                  <a:gd name="T55" fmla="*/ 26 h 75"/>
                  <a:gd name="T56" fmla="*/ 4 w 26"/>
                  <a:gd name="T57" fmla="*/ 26 h 75"/>
                  <a:gd name="T58" fmla="*/ 4 w 26"/>
                  <a:gd name="T59" fmla="*/ 26 h 75"/>
                  <a:gd name="T60" fmla="*/ 4 w 26"/>
                  <a:gd name="T61" fmla="*/ 26 h 75"/>
                  <a:gd name="T62" fmla="*/ 4 w 26"/>
                  <a:gd name="T63" fmla="*/ 26 h 75"/>
                  <a:gd name="T64" fmla="*/ 4 w 26"/>
                  <a:gd name="T65" fmla="*/ 24 h 75"/>
                  <a:gd name="T66" fmla="*/ 4 w 26"/>
                  <a:gd name="T67" fmla="*/ 24 h 75"/>
                  <a:gd name="T68" fmla="*/ 7 w 26"/>
                  <a:gd name="T6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 h="75">
                    <a:moveTo>
                      <a:pt x="7" y="0"/>
                    </a:moveTo>
                    <a:cubicBezTo>
                      <a:pt x="5" y="5"/>
                      <a:pt x="3" y="9"/>
                      <a:pt x="2" y="14"/>
                    </a:cubicBezTo>
                    <a:cubicBezTo>
                      <a:pt x="2" y="16"/>
                      <a:pt x="2" y="18"/>
                      <a:pt x="1" y="20"/>
                    </a:cubicBezTo>
                    <a:cubicBezTo>
                      <a:pt x="1" y="20"/>
                      <a:pt x="1" y="20"/>
                      <a:pt x="1" y="20"/>
                    </a:cubicBezTo>
                    <a:cubicBezTo>
                      <a:pt x="0" y="21"/>
                      <a:pt x="0" y="21"/>
                      <a:pt x="0" y="21"/>
                    </a:cubicBezTo>
                    <a:cubicBezTo>
                      <a:pt x="0" y="21"/>
                      <a:pt x="0" y="21"/>
                      <a:pt x="0" y="21"/>
                    </a:cubicBezTo>
                    <a:cubicBezTo>
                      <a:pt x="0" y="22"/>
                      <a:pt x="0" y="23"/>
                      <a:pt x="0" y="24"/>
                    </a:cubicBezTo>
                    <a:cubicBezTo>
                      <a:pt x="0" y="24"/>
                      <a:pt x="0" y="24"/>
                      <a:pt x="0" y="24"/>
                    </a:cubicBezTo>
                    <a:cubicBezTo>
                      <a:pt x="0" y="24"/>
                      <a:pt x="0" y="24"/>
                      <a:pt x="0" y="24"/>
                    </a:cubicBezTo>
                    <a:cubicBezTo>
                      <a:pt x="0" y="24"/>
                      <a:pt x="0" y="24"/>
                      <a:pt x="0" y="24"/>
                    </a:cubicBezTo>
                    <a:cubicBezTo>
                      <a:pt x="0" y="24"/>
                      <a:pt x="0" y="24"/>
                      <a:pt x="0" y="24"/>
                    </a:cubicBezTo>
                    <a:cubicBezTo>
                      <a:pt x="0" y="24"/>
                      <a:pt x="0" y="24"/>
                      <a:pt x="0" y="24"/>
                    </a:cubicBezTo>
                    <a:cubicBezTo>
                      <a:pt x="0" y="24"/>
                      <a:pt x="0" y="24"/>
                      <a:pt x="0" y="24"/>
                    </a:cubicBezTo>
                    <a:cubicBezTo>
                      <a:pt x="0" y="25"/>
                      <a:pt x="0" y="28"/>
                      <a:pt x="0" y="31"/>
                    </a:cubicBezTo>
                    <a:cubicBezTo>
                      <a:pt x="0" y="34"/>
                      <a:pt x="0" y="36"/>
                      <a:pt x="0" y="40"/>
                    </a:cubicBezTo>
                    <a:cubicBezTo>
                      <a:pt x="1" y="38"/>
                      <a:pt x="1" y="37"/>
                      <a:pt x="2" y="35"/>
                    </a:cubicBezTo>
                    <a:cubicBezTo>
                      <a:pt x="3" y="35"/>
                      <a:pt x="3" y="35"/>
                      <a:pt x="3" y="35"/>
                    </a:cubicBezTo>
                    <a:cubicBezTo>
                      <a:pt x="9" y="40"/>
                      <a:pt x="11" y="50"/>
                      <a:pt x="14" y="57"/>
                    </a:cubicBezTo>
                    <a:cubicBezTo>
                      <a:pt x="18" y="64"/>
                      <a:pt x="22" y="69"/>
                      <a:pt x="26" y="75"/>
                    </a:cubicBezTo>
                    <a:cubicBezTo>
                      <a:pt x="25" y="73"/>
                      <a:pt x="23" y="70"/>
                      <a:pt x="22" y="68"/>
                    </a:cubicBezTo>
                    <a:cubicBezTo>
                      <a:pt x="22" y="68"/>
                      <a:pt x="22" y="68"/>
                      <a:pt x="22" y="68"/>
                    </a:cubicBezTo>
                    <a:cubicBezTo>
                      <a:pt x="22" y="68"/>
                      <a:pt x="22" y="68"/>
                      <a:pt x="22" y="68"/>
                    </a:cubicBezTo>
                    <a:cubicBezTo>
                      <a:pt x="14" y="55"/>
                      <a:pt x="8" y="38"/>
                      <a:pt x="5" y="29"/>
                    </a:cubicBezTo>
                    <a:cubicBezTo>
                      <a:pt x="5" y="29"/>
                      <a:pt x="5" y="29"/>
                      <a:pt x="5" y="29"/>
                    </a:cubicBezTo>
                    <a:cubicBezTo>
                      <a:pt x="5" y="29"/>
                      <a:pt x="5" y="29"/>
                      <a:pt x="5" y="29"/>
                    </a:cubicBezTo>
                    <a:cubicBezTo>
                      <a:pt x="5" y="29"/>
                      <a:pt x="5" y="29"/>
                      <a:pt x="5" y="29"/>
                    </a:cubicBezTo>
                    <a:cubicBezTo>
                      <a:pt x="5" y="29"/>
                      <a:pt x="5" y="29"/>
                      <a:pt x="5" y="29"/>
                    </a:cubicBezTo>
                    <a:cubicBezTo>
                      <a:pt x="4" y="28"/>
                      <a:pt x="4" y="27"/>
                      <a:pt x="4" y="26"/>
                    </a:cubicBezTo>
                    <a:cubicBezTo>
                      <a:pt x="4" y="26"/>
                      <a:pt x="4" y="26"/>
                      <a:pt x="4" y="26"/>
                    </a:cubicBezTo>
                    <a:cubicBezTo>
                      <a:pt x="4" y="26"/>
                      <a:pt x="4" y="26"/>
                      <a:pt x="4" y="26"/>
                    </a:cubicBezTo>
                    <a:cubicBezTo>
                      <a:pt x="4" y="26"/>
                      <a:pt x="4" y="26"/>
                      <a:pt x="4" y="26"/>
                    </a:cubicBezTo>
                    <a:cubicBezTo>
                      <a:pt x="4" y="26"/>
                      <a:pt x="4" y="26"/>
                      <a:pt x="4" y="26"/>
                    </a:cubicBezTo>
                    <a:cubicBezTo>
                      <a:pt x="4" y="26"/>
                      <a:pt x="4" y="25"/>
                      <a:pt x="4" y="24"/>
                    </a:cubicBezTo>
                    <a:cubicBezTo>
                      <a:pt x="4" y="24"/>
                      <a:pt x="4" y="24"/>
                      <a:pt x="4" y="24"/>
                    </a:cubicBezTo>
                    <a:cubicBezTo>
                      <a:pt x="4" y="22"/>
                      <a:pt x="5" y="12"/>
                      <a:pt x="7" y="0"/>
                    </a:cubicBezTo>
                  </a:path>
                </a:pathLst>
              </a:custGeom>
              <a:solidFill>
                <a:srgbClr val="AA43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sp>
          <p:nvSpPr>
            <p:cNvPr id="30" name="Freeform 9452">
              <a:extLst>
                <a:ext uri="{FF2B5EF4-FFF2-40B4-BE49-F238E27FC236}">
                  <a16:creationId xmlns:a16="http://schemas.microsoft.com/office/drawing/2014/main" id="{D88C7C18-F7F0-4295-A56D-631C2A5B9826}"/>
                </a:ext>
              </a:extLst>
            </p:cNvPr>
            <p:cNvSpPr>
              <a:spLocks/>
            </p:cNvSpPr>
            <p:nvPr/>
          </p:nvSpPr>
          <p:spPr bwMode="auto">
            <a:xfrm>
              <a:off x="10829925" y="3625850"/>
              <a:ext cx="1588" cy="17463"/>
            </a:xfrm>
            <a:custGeom>
              <a:avLst/>
              <a:gdLst>
                <a:gd name="T0" fmla="*/ 0 w 2"/>
                <a:gd name="T1" fmla="*/ 0 h 14"/>
                <a:gd name="T2" fmla="*/ 2 w 2"/>
                <a:gd name="T3" fmla="*/ 14 h 14"/>
                <a:gd name="T4" fmla="*/ 2 w 2"/>
                <a:gd name="T5" fmla="*/ 14 h 14"/>
                <a:gd name="T6" fmla="*/ 0 w 2"/>
                <a:gd name="T7" fmla="*/ 0 h 14"/>
                <a:gd name="T8" fmla="*/ 0 w 2"/>
                <a:gd name="T9" fmla="*/ 0 h 14"/>
              </a:gdLst>
              <a:ahLst/>
              <a:cxnLst>
                <a:cxn ang="0">
                  <a:pos x="T0" y="T1"/>
                </a:cxn>
                <a:cxn ang="0">
                  <a:pos x="T2" y="T3"/>
                </a:cxn>
                <a:cxn ang="0">
                  <a:pos x="T4" y="T5"/>
                </a:cxn>
                <a:cxn ang="0">
                  <a:pos x="T6" y="T7"/>
                </a:cxn>
                <a:cxn ang="0">
                  <a:pos x="T8" y="T9"/>
                </a:cxn>
              </a:cxnLst>
              <a:rect l="0" t="0" r="r" b="b"/>
              <a:pathLst>
                <a:path w="2" h="14">
                  <a:moveTo>
                    <a:pt x="0" y="0"/>
                  </a:moveTo>
                  <a:cubicBezTo>
                    <a:pt x="1" y="5"/>
                    <a:pt x="2" y="10"/>
                    <a:pt x="2" y="14"/>
                  </a:cubicBezTo>
                  <a:cubicBezTo>
                    <a:pt x="2" y="14"/>
                    <a:pt x="2" y="14"/>
                    <a:pt x="2" y="14"/>
                  </a:cubicBezTo>
                  <a:cubicBezTo>
                    <a:pt x="2" y="10"/>
                    <a:pt x="1" y="5"/>
                    <a:pt x="0" y="0"/>
                  </a:cubicBezTo>
                  <a:cubicBezTo>
                    <a:pt x="0" y="0"/>
                    <a:pt x="0" y="0"/>
                    <a:pt x="0" y="0"/>
                  </a:cubicBezTo>
                </a:path>
              </a:pathLst>
            </a:custGeom>
            <a:solidFill>
              <a:srgbClr val="9E2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 name="Freeform 9453">
              <a:extLst>
                <a:ext uri="{FF2B5EF4-FFF2-40B4-BE49-F238E27FC236}">
                  <a16:creationId xmlns:a16="http://schemas.microsoft.com/office/drawing/2014/main" id="{845568CF-42F1-478E-94AB-DE87345FA6DC}"/>
                </a:ext>
              </a:extLst>
            </p:cNvPr>
            <p:cNvSpPr>
              <a:spLocks/>
            </p:cNvSpPr>
            <p:nvPr/>
          </p:nvSpPr>
          <p:spPr bwMode="auto">
            <a:xfrm>
              <a:off x="10831513" y="3643313"/>
              <a:ext cx="1588" cy="14288"/>
            </a:xfrm>
            <a:custGeom>
              <a:avLst/>
              <a:gdLst>
                <a:gd name="T0" fmla="*/ 0 w 1"/>
                <a:gd name="T1" fmla="*/ 0 h 12"/>
                <a:gd name="T2" fmla="*/ 1 w 1"/>
                <a:gd name="T3" fmla="*/ 12 h 12"/>
                <a:gd name="T4" fmla="*/ 0 w 1"/>
                <a:gd name="T5" fmla="*/ 0 h 12"/>
                <a:gd name="T6" fmla="*/ 0 w 1"/>
                <a:gd name="T7" fmla="*/ 0 h 12"/>
              </a:gdLst>
              <a:ahLst/>
              <a:cxnLst>
                <a:cxn ang="0">
                  <a:pos x="T0" y="T1"/>
                </a:cxn>
                <a:cxn ang="0">
                  <a:pos x="T2" y="T3"/>
                </a:cxn>
                <a:cxn ang="0">
                  <a:pos x="T4" y="T5"/>
                </a:cxn>
                <a:cxn ang="0">
                  <a:pos x="T6" y="T7"/>
                </a:cxn>
              </a:cxnLst>
              <a:rect l="0" t="0" r="r" b="b"/>
              <a:pathLst>
                <a:path w="1" h="12">
                  <a:moveTo>
                    <a:pt x="0" y="0"/>
                  </a:moveTo>
                  <a:cubicBezTo>
                    <a:pt x="1" y="6"/>
                    <a:pt x="1" y="11"/>
                    <a:pt x="1" y="12"/>
                  </a:cubicBezTo>
                  <a:cubicBezTo>
                    <a:pt x="1" y="11"/>
                    <a:pt x="1" y="6"/>
                    <a:pt x="0" y="0"/>
                  </a:cubicBezTo>
                  <a:cubicBezTo>
                    <a:pt x="0" y="0"/>
                    <a:pt x="0" y="0"/>
                    <a:pt x="0" y="0"/>
                  </a:cubicBezTo>
                </a:path>
              </a:pathLst>
            </a:custGeom>
            <a:solidFill>
              <a:srgbClr val="E8C3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 name="Freeform 9454">
              <a:extLst>
                <a:ext uri="{FF2B5EF4-FFF2-40B4-BE49-F238E27FC236}">
                  <a16:creationId xmlns:a16="http://schemas.microsoft.com/office/drawing/2014/main" id="{08CD1F69-6445-4156-97F7-67AFC911829F}"/>
                </a:ext>
              </a:extLst>
            </p:cNvPr>
            <p:cNvSpPr>
              <a:spLocks/>
            </p:cNvSpPr>
            <p:nvPr/>
          </p:nvSpPr>
          <p:spPr bwMode="auto">
            <a:xfrm>
              <a:off x="10837863" y="3667125"/>
              <a:ext cx="0" cy="12700"/>
            </a:xfrm>
            <a:custGeom>
              <a:avLst/>
              <a:gdLst>
                <a:gd name="T0" fmla="*/ 0 h 10"/>
                <a:gd name="T1" fmla="*/ 10 h 10"/>
                <a:gd name="T2" fmla="*/ 0 h 10"/>
              </a:gdLst>
              <a:ahLst/>
              <a:cxnLst>
                <a:cxn ang="0">
                  <a:pos x="0" y="T0"/>
                </a:cxn>
                <a:cxn ang="0">
                  <a:pos x="0" y="T1"/>
                </a:cxn>
                <a:cxn ang="0">
                  <a:pos x="0" y="T2"/>
                </a:cxn>
              </a:cxnLst>
              <a:rect l="0" t="0" r="r" b="b"/>
              <a:pathLst>
                <a:path h="10">
                  <a:moveTo>
                    <a:pt x="0" y="0"/>
                  </a:moveTo>
                  <a:cubicBezTo>
                    <a:pt x="0" y="3"/>
                    <a:pt x="0" y="6"/>
                    <a:pt x="0" y="10"/>
                  </a:cubicBezTo>
                  <a:cubicBezTo>
                    <a:pt x="0" y="6"/>
                    <a:pt x="0" y="3"/>
                    <a:pt x="0" y="0"/>
                  </a:cubicBezTo>
                </a:path>
              </a:pathLst>
            </a:custGeom>
            <a:solidFill>
              <a:srgbClr val="ABAE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 name="Freeform 9455">
              <a:extLst>
                <a:ext uri="{FF2B5EF4-FFF2-40B4-BE49-F238E27FC236}">
                  <a16:creationId xmlns:a16="http://schemas.microsoft.com/office/drawing/2014/main" id="{DDFDA0CB-6977-4C25-A5C8-C1B8E74A1C11}"/>
                </a:ext>
              </a:extLst>
            </p:cNvPr>
            <p:cNvSpPr>
              <a:spLocks noEditPoints="1"/>
            </p:cNvSpPr>
            <p:nvPr/>
          </p:nvSpPr>
          <p:spPr bwMode="auto">
            <a:xfrm>
              <a:off x="10836275" y="3643313"/>
              <a:ext cx="1588" cy="49213"/>
            </a:xfrm>
            <a:custGeom>
              <a:avLst/>
              <a:gdLst>
                <a:gd name="T0" fmla="*/ 1 w 1"/>
                <a:gd name="T1" fmla="*/ 16 h 41"/>
                <a:gd name="T2" fmla="*/ 0 w 1"/>
                <a:gd name="T3" fmla="*/ 41 h 41"/>
                <a:gd name="T4" fmla="*/ 1 w 1"/>
                <a:gd name="T5" fmla="*/ 30 h 41"/>
                <a:gd name="T6" fmla="*/ 1 w 1"/>
                <a:gd name="T7" fmla="*/ 20 h 41"/>
                <a:gd name="T8" fmla="*/ 1 w 1"/>
                <a:gd name="T9" fmla="*/ 16 h 41"/>
                <a:gd name="T10" fmla="*/ 1 w 1"/>
                <a:gd name="T11" fmla="*/ 0 h 41"/>
                <a:gd name="T12" fmla="*/ 1 w 1"/>
                <a:gd name="T13" fmla="*/ 3 h 41"/>
                <a:gd name="T14" fmla="*/ 1 w 1"/>
                <a:gd name="T15" fmla="*/ 0 h 41"/>
                <a:gd name="T16" fmla="*/ 1 w 1"/>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1">
                  <a:moveTo>
                    <a:pt x="1" y="16"/>
                  </a:moveTo>
                  <a:cubicBezTo>
                    <a:pt x="1" y="22"/>
                    <a:pt x="1" y="31"/>
                    <a:pt x="0" y="41"/>
                  </a:cubicBezTo>
                  <a:cubicBezTo>
                    <a:pt x="1" y="37"/>
                    <a:pt x="1" y="33"/>
                    <a:pt x="1" y="30"/>
                  </a:cubicBezTo>
                  <a:cubicBezTo>
                    <a:pt x="1" y="26"/>
                    <a:pt x="1" y="23"/>
                    <a:pt x="1" y="20"/>
                  </a:cubicBezTo>
                  <a:cubicBezTo>
                    <a:pt x="1" y="19"/>
                    <a:pt x="1" y="18"/>
                    <a:pt x="1" y="16"/>
                  </a:cubicBezTo>
                  <a:moveTo>
                    <a:pt x="1" y="0"/>
                  </a:moveTo>
                  <a:cubicBezTo>
                    <a:pt x="1" y="1"/>
                    <a:pt x="1" y="2"/>
                    <a:pt x="1" y="3"/>
                  </a:cubicBezTo>
                  <a:cubicBezTo>
                    <a:pt x="1" y="2"/>
                    <a:pt x="1" y="1"/>
                    <a:pt x="1" y="0"/>
                  </a:cubicBezTo>
                  <a:cubicBezTo>
                    <a:pt x="1" y="0"/>
                    <a:pt x="1" y="0"/>
                    <a:pt x="1" y="0"/>
                  </a:cubicBezTo>
                </a:path>
              </a:pathLst>
            </a:custGeom>
            <a:solidFill>
              <a:srgbClr val="B852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 name="Freeform 9456">
              <a:extLst>
                <a:ext uri="{FF2B5EF4-FFF2-40B4-BE49-F238E27FC236}">
                  <a16:creationId xmlns:a16="http://schemas.microsoft.com/office/drawing/2014/main" id="{63D2E9D5-E4A7-46C0-AA11-F954C08CB4BD}"/>
                </a:ext>
              </a:extLst>
            </p:cNvPr>
            <p:cNvSpPr>
              <a:spLocks/>
            </p:cNvSpPr>
            <p:nvPr/>
          </p:nvSpPr>
          <p:spPr bwMode="auto">
            <a:xfrm>
              <a:off x="10837863" y="3648075"/>
              <a:ext cx="1588" cy="9525"/>
            </a:xfrm>
            <a:custGeom>
              <a:avLst/>
              <a:gdLst>
                <a:gd name="T0" fmla="*/ 1 w 1"/>
                <a:gd name="T1" fmla="*/ 0 h 7"/>
                <a:gd name="T2" fmla="*/ 0 w 1"/>
                <a:gd name="T3" fmla="*/ 7 h 7"/>
                <a:gd name="T4" fmla="*/ 1 w 1"/>
                <a:gd name="T5" fmla="*/ 0 h 7"/>
                <a:gd name="T6" fmla="*/ 1 w 1"/>
                <a:gd name="T7" fmla="*/ 0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0" y="3"/>
                    <a:pt x="0" y="5"/>
                    <a:pt x="0" y="7"/>
                  </a:cubicBezTo>
                  <a:cubicBezTo>
                    <a:pt x="0" y="5"/>
                    <a:pt x="0" y="3"/>
                    <a:pt x="1" y="0"/>
                  </a:cubicBezTo>
                  <a:cubicBezTo>
                    <a:pt x="1" y="0"/>
                    <a:pt x="1" y="0"/>
                    <a:pt x="1" y="0"/>
                  </a:cubicBezTo>
                  <a:cubicBezTo>
                    <a:pt x="1" y="0"/>
                    <a:pt x="1" y="0"/>
                    <a:pt x="1" y="0"/>
                  </a:cubicBezTo>
                </a:path>
              </a:pathLst>
            </a:custGeom>
            <a:solidFill>
              <a:srgbClr val="9F86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 name="Freeform 9457">
              <a:extLst>
                <a:ext uri="{FF2B5EF4-FFF2-40B4-BE49-F238E27FC236}">
                  <a16:creationId xmlns:a16="http://schemas.microsoft.com/office/drawing/2014/main" id="{F23EBE51-AE39-4537-AC2B-72E276ED7AF3}"/>
                </a:ext>
              </a:extLst>
            </p:cNvPr>
            <p:cNvSpPr>
              <a:spLocks noEditPoints="1"/>
            </p:cNvSpPr>
            <p:nvPr/>
          </p:nvSpPr>
          <p:spPr bwMode="auto">
            <a:xfrm>
              <a:off x="10726738" y="3625850"/>
              <a:ext cx="112713" cy="123825"/>
            </a:xfrm>
            <a:custGeom>
              <a:avLst/>
              <a:gdLst>
                <a:gd name="T0" fmla="*/ 24 w 95"/>
                <a:gd name="T1" fmla="*/ 94 h 104"/>
                <a:gd name="T2" fmla="*/ 5 w 95"/>
                <a:gd name="T3" fmla="*/ 92 h 104"/>
                <a:gd name="T4" fmla="*/ 7 w 95"/>
                <a:gd name="T5" fmla="*/ 100 h 104"/>
                <a:gd name="T6" fmla="*/ 10 w 95"/>
                <a:gd name="T7" fmla="*/ 94 h 104"/>
                <a:gd name="T8" fmla="*/ 9 w 95"/>
                <a:gd name="T9" fmla="*/ 101 h 104"/>
                <a:gd name="T10" fmla="*/ 17 w 95"/>
                <a:gd name="T11" fmla="*/ 95 h 104"/>
                <a:gd name="T12" fmla="*/ 18 w 95"/>
                <a:gd name="T13" fmla="*/ 94 h 104"/>
                <a:gd name="T14" fmla="*/ 16 w 95"/>
                <a:gd name="T15" fmla="*/ 103 h 104"/>
                <a:gd name="T16" fmla="*/ 20 w 95"/>
                <a:gd name="T17" fmla="*/ 95 h 104"/>
                <a:gd name="T18" fmla="*/ 20 w 95"/>
                <a:gd name="T19" fmla="*/ 95 h 104"/>
                <a:gd name="T20" fmla="*/ 25 w 95"/>
                <a:gd name="T21" fmla="*/ 104 h 104"/>
                <a:gd name="T22" fmla="*/ 28 w 95"/>
                <a:gd name="T23" fmla="*/ 95 h 104"/>
                <a:gd name="T24" fmla="*/ 29 w 95"/>
                <a:gd name="T25" fmla="*/ 104 h 104"/>
                <a:gd name="T26" fmla="*/ 32 w 95"/>
                <a:gd name="T27" fmla="*/ 104 h 104"/>
                <a:gd name="T28" fmla="*/ 31 w 95"/>
                <a:gd name="T29" fmla="*/ 94 h 104"/>
                <a:gd name="T30" fmla="*/ 33 w 95"/>
                <a:gd name="T31" fmla="*/ 104 h 104"/>
                <a:gd name="T32" fmla="*/ 38 w 95"/>
                <a:gd name="T33" fmla="*/ 94 h 104"/>
                <a:gd name="T34" fmla="*/ 42 w 95"/>
                <a:gd name="T35" fmla="*/ 102 h 104"/>
                <a:gd name="T36" fmla="*/ 43 w 95"/>
                <a:gd name="T37" fmla="*/ 91 h 104"/>
                <a:gd name="T38" fmla="*/ 90 w 95"/>
                <a:gd name="T39" fmla="*/ 26 h 104"/>
                <a:gd name="T40" fmla="*/ 91 w 95"/>
                <a:gd name="T41" fmla="*/ 28 h 104"/>
                <a:gd name="T42" fmla="*/ 91 w 95"/>
                <a:gd name="T43" fmla="*/ 28 h 104"/>
                <a:gd name="T44" fmla="*/ 91 w 95"/>
                <a:gd name="T45" fmla="*/ 28 h 104"/>
                <a:gd name="T46" fmla="*/ 66 w 95"/>
                <a:gd name="T47" fmla="*/ 79 h 104"/>
                <a:gd name="T48" fmla="*/ 44 w 95"/>
                <a:gd name="T49" fmla="*/ 91 h 104"/>
                <a:gd name="T50" fmla="*/ 53 w 95"/>
                <a:gd name="T51" fmla="*/ 98 h 104"/>
                <a:gd name="T52" fmla="*/ 51 w 95"/>
                <a:gd name="T53" fmla="*/ 94 h 104"/>
                <a:gd name="T54" fmla="*/ 57 w 95"/>
                <a:gd name="T55" fmla="*/ 95 h 104"/>
                <a:gd name="T56" fmla="*/ 63 w 95"/>
                <a:gd name="T57" fmla="*/ 88 h 104"/>
                <a:gd name="T58" fmla="*/ 65 w 95"/>
                <a:gd name="T59" fmla="*/ 89 h 104"/>
                <a:gd name="T60" fmla="*/ 67 w 95"/>
                <a:gd name="T61" fmla="*/ 85 h 104"/>
                <a:gd name="T62" fmla="*/ 68 w 95"/>
                <a:gd name="T63" fmla="*/ 86 h 104"/>
                <a:gd name="T64" fmla="*/ 79 w 95"/>
                <a:gd name="T65" fmla="*/ 64 h 104"/>
                <a:gd name="T66" fmla="*/ 89 w 95"/>
                <a:gd name="T67" fmla="*/ 55 h 104"/>
                <a:gd name="T68" fmla="*/ 93 w 95"/>
                <a:gd name="T69" fmla="*/ 58 h 104"/>
                <a:gd name="T70" fmla="*/ 94 w 95"/>
                <a:gd name="T71" fmla="*/ 31 h 104"/>
                <a:gd name="T72" fmla="*/ 94 w 95"/>
                <a:gd name="T73" fmla="*/ 26 h 104"/>
                <a:gd name="T74" fmla="*/ 94 w 95"/>
                <a:gd name="T75" fmla="*/ 26 h 104"/>
                <a:gd name="T76" fmla="*/ 94 w 95"/>
                <a:gd name="T77" fmla="*/ 26 h 104"/>
                <a:gd name="T78" fmla="*/ 94 w 95"/>
                <a:gd name="T79" fmla="*/ 26 h 104"/>
                <a:gd name="T80" fmla="*/ 94 w 95"/>
                <a:gd name="T81" fmla="*/ 18 h 104"/>
                <a:gd name="T82" fmla="*/ 87 w 95"/>
                <a:gd name="T8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5" h="104">
                  <a:moveTo>
                    <a:pt x="43" y="91"/>
                  </a:moveTo>
                  <a:cubicBezTo>
                    <a:pt x="36" y="93"/>
                    <a:pt x="29" y="94"/>
                    <a:pt x="24" y="94"/>
                  </a:cubicBezTo>
                  <a:cubicBezTo>
                    <a:pt x="24" y="94"/>
                    <a:pt x="24" y="94"/>
                    <a:pt x="24" y="94"/>
                  </a:cubicBezTo>
                  <a:cubicBezTo>
                    <a:pt x="18" y="94"/>
                    <a:pt x="11" y="93"/>
                    <a:pt x="5" y="92"/>
                  </a:cubicBezTo>
                  <a:cubicBezTo>
                    <a:pt x="3" y="93"/>
                    <a:pt x="1" y="94"/>
                    <a:pt x="0" y="96"/>
                  </a:cubicBezTo>
                  <a:cubicBezTo>
                    <a:pt x="2" y="98"/>
                    <a:pt x="4" y="99"/>
                    <a:pt x="7" y="100"/>
                  </a:cubicBezTo>
                  <a:cubicBezTo>
                    <a:pt x="7" y="98"/>
                    <a:pt x="8" y="96"/>
                    <a:pt x="10" y="94"/>
                  </a:cubicBezTo>
                  <a:cubicBezTo>
                    <a:pt x="10" y="94"/>
                    <a:pt x="10" y="94"/>
                    <a:pt x="10" y="94"/>
                  </a:cubicBezTo>
                  <a:cubicBezTo>
                    <a:pt x="9" y="96"/>
                    <a:pt x="8" y="98"/>
                    <a:pt x="7" y="100"/>
                  </a:cubicBezTo>
                  <a:cubicBezTo>
                    <a:pt x="8" y="101"/>
                    <a:pt x="8" y="101"/>
                    <a:pt x="9" y="101"/>
                  </a:cubicBezTo>
                  <a:cubicBezTo>
                    <a:pt x="11" y="102"/>
                    <a:pt x="13" y="103"/>
                    <a:pt x="15" y="103"/>
                  </a:cubicBezTo>
                  <a:cubicBezTo>
                    <a:pt x="16" y="100"/>
                    <a:pt x="16" y="97"/>
                    <a:pt x="17" y="95"/>
                  </a:cubicBezTo>
                  <a:cubicBezTo>
                    <a:pt x="18" y="94"/>
                    <a:pt x="18" y="94"/>
                    <a:pt x="18" y="94"/>
                  </a:cubicBezTo>
                  <a:cubicBezTo>
                    <a:pt x="18" y="94"/>
                    <a:pt x="18" y="94"/>
                    <a:pt x="18" y="94"/>
                  </a:cubicBezTo>
                  <a:cubicBezTo>
                    <a:pt x="17" y="97"/>
                    <a:pt x="16" y="99"/>
                    <a:pt x="16" y="102"/>
                  </a:cubicBezTo>
                  <a:cubicBezTo>
                    <a:pt x="16" y="102"/>
                    <a:pt x="16" y="103"/>
                    <a:pt x="16" y="103"/>
                  </a:cubicBezTo>
                  <a:cubicBezTo>
                    <a:pt x="17" y="103"/>
                    <a:pt x="18" y="104"/>
                    <a:pt x="19" y="104"/>
                  </a:cubicBezTo>
                  <a:cubicBezTo>
                    <a:pt x="19" y="101"/>
                    <a:pt x="19" y="98"/>
                    <a:pt x="20" y="95"/>
                  </a:cubicBezTo>
                  <a:cubicBezTo>
                    <a:pt x="20" y="95"/>
                    <a:pt x="20" y="95"/>
                    <a:pt x="20" y="95"/>
                  </a:cubicBezTo>
                  <a:cubicBezTo>
                    <a:pt x="20" y="95"/>
                    <a:pt x="20" y="95"/>
                    <a:pt x="20" y="95"/>
                  </a:cubicBezTo>
                  <a:cubicBezTo>
                    <a:pt x="20" y="98"/>
                    <a:pt x="20" y="101"/>
                    <a:pt x="20" y="104"/>
                  </a:cubicBezTo>
                  <a:cubicBezTo>
                    <a:pt x="22" y="104"/>
                    <a:pt x="24" y="104"/>
                    <a:pt x="25" y="104"/>
                  </a:cubicBezTo>
                  <a:cubicBezTo>
                    <a:pt x="26" y="104"/>
                    <a:pt x="27" y="104"/>
                    <a:pt x="28" y="104"/>
                  </a:cubicBezTo>
                  <a:cubicBezTo>
                    <a:pt x="28" y="101"/>
                    <a:pt x="28" y="98"/>
                    <a:pt x="28" y="95"/>
                  </a:cubicBezTo>
                  <a:cubicBezTo>
                    <a:pt x="28" y="95"/>
                    <a:pt x="28" y="95"/>
                    <a:pt x="28" y="95"/>
                  </a:cubicBezTo>
                  <a:cubicBezTo>
                    <a:pt x="29" y="98"/>
                    <a:pt x="29" y="101"/>
                    <a:pt x="29" y="104"/>
                  </a:cubicBezTo>
                  <a:cubicBezTo>
                    <a:pt x="30" y="104"/>
                    <a:pt x="31" y="104"/>
                    <a:pt x="31" y="104"/>
                  </a:cubicBezTo>
                  <a:cubicBezTo>
                    <a:pt x="31" y="104"/>
                    <a:pt x="32" y="104"/>
                    <a:pt x="32" y="104"/>
                  </a:cubicBezTo>
                  <a:cubicBezTo>
                    <a:pt x="32" y="103"/>
                    <a:pt x="32" y="103"/>
                    <a:pt x="32" y="102"/>
                  </a:cubicBezTo>
                  <a:cubicBezTo>
                    <a:pt x="32" y="99"/>
                    <a:pt x="31" y="97"/>
                    <a:pt x="31" y="94"/>
                  </a:cubicBezTo>
                  <a:cubicBezTo>
                    <a:pt x="31" y="95"/>
                    <a:pt x="31" y="95"/>
                    <a:pt x="31" y="95"/>
                  </a:cubicBezTo>
                  <a:cubicBezTo>
                    <a:pt x="32" y="98"/>
                    <a:pt x="33" y="101"/>
                    <a:pt x="33" y="104"/>
                  </a:cubicBezTo>
                  <a:cubicBezTo>
                    <a:pt x="36" y="103"/>
                    <a:pt x="38" y="103"/>
                    <a:pt x="41" y="102"/>
                  </a:cubicBezTo>
                  <a:cubicBezTo>
                    <a:pt x="41" y="99"/>
                    <a:pt x="40" y="97"/>
                    <a:pt x="38" y="94"/>
                  </a:cubicBezTo>
                  <a:cubicBezTo>
                    <a:pt x="38" y="94"/>
                    <a:pt x="38" y="94"/>
                    <a:pt x="38" y="94"/>
                  </a:cubicBezTo>
                  <a:cubicBezTo>
                    <a:pt x="40" y="96"/>
                    <a:pt x="41" y="99"/>
                    <a:pt x="42" y="102"/>
                  </a:cubicBezTo>
                  <a:cubicBezTo>
                    <a:pt x="44" y="101"/>
                    <a:pt x="47" y="100"/>
                    <a:pt x="49" y="99"/>
                  </a:cubicBezTo>
                  <a:cubicBezTo>
                    <a:pt x="48" y="96"/>
                    <a:pt x="46" y="93"/>
                    <a:pt x="43" y="91"/>
                  </a:cubicBezTo>
                  <a:moveTo>
                    <a:pt x="87" y="0"/>
                  </a:moveTo>
                  <a:cubicBezTo>
                    <a:pt x="89" y="13"/>
                    <a:pt x="90" y="24"/>
                    <a:pt x="90" y="26"/>
                  </a:cubicBezTo>
                  <a:cubicBezTo>
                    <a:pt x="90" y="26"/>
                    <a:pt x="90" y="26"/>
                    <a:pt x="90" y="26"/>
                  </a:cubicBezTo>
                  <a:cubicBezTo>
                    <a:pt x="91" y="27"/>
                    <a:pt x="91" y="28"/>
                    <a:pt x="91" y="28"/>
                  </a:cubicBezTo>
                  <a:cubicBezTo>
                    <a:pt x="91" y="28"/>
                    <a:pt x="91" y="28"/>
                    <a:pt x="91" y="28"/>
                  </a:cubicBezTo>
                  <a:cubicBezTo>
                    <a:pt x="91" y="28"/>
                    <a:pt x="91" y="28"/>
                    <a:pt x="91" y="28"/>
                  </a:cubicBezTo>
                  <a:cubicBezTo>
                    <a:pt x="91" y="28"/>
                    <a:pt x="91" y="28"/>
                    <a:pt x="91" y="28"/>
                  </a:cubicBezTo>
                  <a:cubicBezTo>
                    <a:pt x="91" y="28"/>
                    <a:pt x="91" y="28"/>
                    <a:pt x="91" y="28"/>
                  </a:cubicBezTo>
                  <a:cubicBezTo>
                    <a:pt x="88" y="36"/>
                    <a:pt x="81" y="54"/>
                    <a:pt x="73" y="68"/>
                  </a:cubicBezTo>
                  <a:cubicBezTo>
                    <a:pt x="71" y="72"/>
                    <a:pt x="69" y="76"/>
                    <a:pt x="66" y="79"/>
                  </a:cubicBezTo>
                  <a:cubicBezTo>
                    <a:pt x="64" y="82"/>
                    <a:pt x="60" y="85"/>
                    <a:pt x="56" y="87"/>
                  </a:cubicBezTo>
                  <a:cubicBezTo>
                    <a:pt x="52" y="89"/>
                    <a:pt x="48" y="90"/>
                    <a:pt x="44" y="91"/>
                  </a:cubicBezTo>
                  <a:cubicBezTo>
                    <a:pt x="47" y="93"/>
                    <a:pt x="49" y="96"/>
                    <a:pt x="50" y="99"/>
                  </a:cubicBezTo>
                  <a:cubicBezTo>
                    <a:pt x="51" y="99"/>
                    <a:pt x="52" y="98"/>
                    <a:pt x="53" y="98"/>
                  </a:cubicBezTo>
                  <a:cubicBezTo>
                    <a:pt x="52" y="97"/>
                    <a:pt x="52" y="95"/>
                    <a:pt x="51" y="94"/>
                  </a:cubicBezTo>
                  <a:cubicBezTo>
                    <a:pt x="51" y="94"/>
                    <a:pt x="51" y="94"/>
                    <a:pt x="51" y="94"/>
                  </a:cubicBezTo>
                  <a:cubicBezTo>
                    <a:pt x="52" y="95"/>
                    <a:pt x="53" y="96"/>
                    <a:pt x="53" y="97"/>
                  </a:cubicBezTo>
                  <a:cubicBezTo>
                    <a:pt x="55" y="97"/>
                    <a:pt x="56" y="96"/>
                    <a:pt x="57" y="95"/>
                  </a:cubicBezTo>
                  <a:cubicBezTo>
                    <a:pt x="60" y="93"/>
                    <a:pt x="63" y="91"/>
                    <a:pt x="65" y="89"/>
                  </a:cubicBezTo>
                  <a:cubicBezTo>
                    <a:pt x="64" y="89"/>
                    <a:pt x="63" y="88"/>
                    <a:pt x="63" y="88"/>
                  </a:cubicBezTo>
                  <a:cubicBezTo>
                    <a:pt x="63" y="88"/>
                    <a:pt x="63" y="88"/>
                    <a:pt x="63" y="88"/>
                  </a:cubicBezTo>
                  <a:cubicBezTo>
                    <a:pt x="63" y="88"/>
                    <a:pt x="64" y="88"/>
                    <a:pt x="65" y="89"/>
                  </a:cubicBezTo>
                  <a:cubicBezTo>
                    <a:pt x="66" y="88"/>
                    <a:pt x="67" y="87"/>
                    <a:pt x="68" y="86"/>
                  </a:cubicBezTo>
                  <a:cubicBezTo>
                    <a:pt x="67" y="86"/>
                    <a:pt x="67" y="86"/>
                    <a:pt x="67" y="85"/>
                  </a:cubicBezTo>
                  <a:cubicBezTo>
                    <a:pt x="67" y="85"/>
                    <a:pt x="67" y="85"/>
                    <a:pt x="67" y="85"/>
                  </a:cubicBezTo>
                  <a:cubicBezTo>
                    <a:pt x="67" y="85"/>
                    <a:pt x="67" y="85"/>
                    <a:pt x="68" y="86"/>
                  </a:cubicBezTo>
                  <a:cubicBezTo>
                    <a:pt x="71" y="82"/>
                    <a:pt x="72" y="79"/>
                    <a:pt x="74" y="75"/>
                  </a:cubicBezTo>
                  <a:cubicBezTo>
                    <a:pt x="75" y="71"/>
                    <a:pt x="77" y="68"/>
                    <a:pt x="79" y="64"/>
                  </a:cubicBezTo>
                  <a:cubicBezTo>
                    <a:pt x="80" y="61"/>
                    <a:pt x="82" y="58"/>
                    <a:pt x="85" y="56"/>
                  </a:cubicBezTo>
                  <a:cubicBezTo>
                    <a:pt x="86" y="56"/>
                    <a:pt x="87" y="55"/>
                    <a:pt x="89" y="55"/>
                  </a:cubicBezTo>
                  <a:cubicBezTo>
                    <a:pt x="90" y="55"/>
                    <a:pt x="91" y="56"/>
                    <a:pt x="93" y="57"/>
                  </a:cubicBezTo>
                  <a:cubicBezTo>
                    <a:pt x="93" y="58"/>
                    <a:pt x="93" y="58"/>
                    <a:pt x="93" y="58"/>
                  </a:cubicBezTo>
                  <a:cubicBezTo>
                    <a:pt x="93" y="57"/>
                    <a:pt x="93" y="57"/>
                    <a:pt x="93" y="56"/>
                  </a:cubicBezTo>
                  <a:cubicBezTo>
                    <a:pt x="94" y="46"/>
                    <a:pt x="94" y="37"/>
                    <a:pt x="94" y="31"/>
                  </a:cubicBezTo>
                  <a:cubicBezTo>
                    <a:pt x="94" y="29"/>
                    <a:pt x="94" y="27"/>
                    <a:pt x="94" y="26"/>
                  </a:cubicBezTo>
                  <a:cubicBezTo>
                    <a:pt x="94" y="26"/>
                    <a:pt x="94" y="26"/>
                    <a:pt x="94" y="26"/>
                  </a:cubicBezTo>
                  <a:cubicBezTo>
                    <a:pt x="94" y="26"/>
                    <a:pt x="94" y="26"/>
                    <a:pt x="94" y="26"/>
                  </a:cubicBezTo>
                  <a:cubicBezTo>
                    <a:pt x="94" y="26"/>
                    <a:pt x="94" y="26"/>
                    <a:pt x="94" y="26"/>
                  </a:cubicBezTo>
                  <a:cubicBezTo>
                    <a:pt x="94" y="26"/>
                    <a:pt x="94" y="26"/>
                    <a:pt x="94" y="26"/>
                  </a:cubicBezTo>
                  <a:cubicBezTo>
                    <a:pt x="94" y="26"/>
                    <a:pt x="94" y="26"/>
                    <a:pt x="94" y="26"/>
                  </a:cubicBezTo>
                  <a:cubicBezTo>
                    <a:pt x="94" y="26"/>
                    <a:pt x="94" y="26"/>
                    <a:pt x="94" y="26"/>
                  </a:cubicBezTo>
                  <a:cubicBezTo>
                    <a:pt x="94" y="26"/>
                    <a:pt x="94" y="26"/>
                    <a:pt x="94" y="26"/>
                  </a:cubicBezTo>
                  <a:cubicBezTo>
                    <a:pt x="94" y="24"/>
                    <a:pt x="94" y="22"/>
                    <a:pt x="95" y="19"/>
                  </a:cubicBezTo>
                  <a:cubicBezTo>
                    <a:pt x="95" y="18"/>
                    <a:pt x="94" y="18"/>
                    <a:pt x="94" y="18"/>
                  </a:cubicBezTo>
                  <a:cubicBezTo>
                    <a:pt x="94" y="17"/>
                    <a:pt x="94" y="16"/>
                    <a:pt x="94" y="15"/>
                  </a:cubicBezTo>
                  <a:cubicBezTo>
                    <a:pt x="90" y="11"/>
                    <a:pt x="88" y="5"/>
                    <a:pt x="87" y="0"/>
                  </a:cubicBezTo>
                </a:path>
              </a:pathLst>
            </a:custGeom>
            <a:solidFill>
              <a:srgbClr val="AA43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pic>
          <p:nvPicPr>
            <p:cNvPr id="36" name="Picture 9458">
              <a:extLst>
                <a:ext uri="{FF2B5EF4-FFF2-40B4-BE49-F238E27FC236}">
                  <a16:creationId xmlns:a16="http://schemas.microsoft.com/office/drawing/2014/main" id="{831D11BF-02F0-47E5-B1FC-9A1302D0DC2C}"/>
                </a:ext>
              </a:extLst>
            </p:cNvPr>
            <p:cNvPicPr>
              <a:picLocks noChangeAspect="1" noChangeArrowheads="1"/>
            </p:cNvPicPr>
            <p:nvPr/>
          </p:nvPicPr>
          <p:blipFill>
            <a:blip r:embed="rId655">
              <a:extLst>
                <a:ext uri="{28A0092B-C50C-407E-A947-70E740481C1C}">
                  <a14:useLocalDpi xmlns:a14="http://schemas.microsoft.com/office/drawing/2010/main" val="0"/>
                </a:ext>
              </a:extLst>
            </a:blip>
            <a:srcRect/>
            <a:stretch>
              <a:fillRect/>
            </a:stretch>
          </p:blipFill>
          <p:spPr bwMode="auto">
            <a:xfrm>
              <a:off x="10707688" y="3722688"/>
              <a:ext cx="19050"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Freeform 9459">
              <a:extLst>
                <a:ext uri="{FF2B5EF4-FFF2-40B4-BE49-F238E27FC236}">
                  <a16:creationId xmlns:a16="http://schemas.microsoft.com/office/drawing/2014/main" id="{E449B560-DBE5-43BC-AB0E-66BC6C24C4DE}"/>
                </a:ext>
              </a:extLst>
            </p:cNvPr>
            <p:cNvSpPr>
              <a:spLocks/>
            </p:cNvSpPr>
            <p:nvPr/>
          </p:nvSpPr>
          <p:spPr bwMode="auto">
            <a:xfrm>
              <a:off x="10714038" y="3729038"/>
              <a:ext cx="17463" cy="11113"/>
            </a:xfrm>
            <a:custGeom>
              <a:avLst/>
              <a:gdLst>
                <a:gd name="T0" fmla="*/ 0 w 14"/>
                <a:gd name="T1" fmla="*/ 0 h 10"/>
                <a:gd name="T2" fmla="*/ 2 w 14"/>
                <a:gd name="T3" fmla="*/ 3 h 10"/>
                <a:gd name="T4" fmla="*/ 10 w 14"/>
                <a:gd name="T5" fmla="*/ 10 h 10"/>
                <a:gd name="T6" fmla="*/ 14 w 14"/>
                <a:gd name="T7" fmla="*/ 5 h 10"/>
                <a:gd name="T8" fmla="*/ 7 w 14"/>
                <a:gd name="T9" fmla="*/ 3 h 10"/>
                <a:gd name="T10" fmla="*/ 7 w 14"/>
                <a:gd name="T11" fmla="*/ 3 h 10"/>
                <a:gd name="T12" fmla="*/ 7 w 14"/>
                <a:gd name="T13" fmla="*/ 3 h 10"/>
                <a:gd name="T14" fmla="*/ 0 w 14"/>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0">
                  <a:moveTo>
                    <a:pt x="0" y="0"/>
                  </a:moveTo>
                  <a:cubicBezTo>
                    <a:pt x="1" y="1"/>
                    <a:pt x="1" y="2"/>
                    <a:pt x="2" y="3"/>
                  </a:cubicBezTo>
                  <a:cubicBezTo>
                    <a:pt x="4" y="6"/>
                    <a:pt x="7" y="8"/>
                    <a:pt x="10" y="10"/>
                  </a:cubicBezTo>
                  <a:cubicBezTo>
                    <a:pt x="11" y="8"/>
                    <a:pt x="12" y="7"/>
                    <a:pt x="14" y="5"/>
                  </a:cubicBezTo>
                  <a:cubicBezTo>
                    <a:pt x="12" y="5"/>
                    <a:pt x="9" y="4"/>
                    <a:pt x="7" y="3"/>
                  </a:cubicBezTo>
                  <a:cubicBezTo>
                    <a:pt x="7" y="3"/>
                    <a:pt x="7" y="3"/>
                    <a:pt x="7" y="3"/>
                  </a:cubicBezTo>
                  <a:cubicBezTo>
                    <a:pt x="7" y="3"/>
                    <a:pt x="7" y="3"/>
                    <a:pt x="7" y="3"/>
                  </a:cubicBezTo>
                  <a:cubicBezTo>
                    <a:pt x="4" y="2"/>
                    <a:pt x="2" y="1"/>
                    <a:pt x="0" y="0"/>
                  </a:cubicBezTo>
                </a:path>
              </a:pathLst>
            </a:custGeom>
            <a:solidFill>
              <a:srgbClr val="AA43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pic>
          <p:nvPicPr>
            <p:cNvPr id="38" name="Picture 9460">
              <a:extLst>
                <a:ext uri="{FF2B5EF4-FFF2-40B4-BE49-F238E27FC236}">
                  <a16:creationId xmlns:a16="http://schemas.microsoft.com/office/drawing/2014/main" id="{4254AD92-A0D5-4361-84C0-AF533367C0D7}"/>
                </a:ext>
              </a:extLst>
            </p:cNvPr>
            <p:cNvPicPr>
              <a:picLocks noChangeAspect="1" noChangeArrowheads="1"/>
            </p:cNvPicPr>
            <p:nvPr/>
          </p:nvPicPr>
          <p:blipFill>
            <a:blip r:embed="rId656">
              <a:extLst>
                <a:ext uri="{28A0092B-C50C-407E-A947-70E740481C1C}">
                  <a14:useLocalDpi xmlns:a14="http://schemas.microsoft.com/office/drawing/2010/main" val="0"/>
                </a:ext>
              </a:extLst>
            </a:blip>
            <a:srcRect/>
            <a:stretch>
              <a:fillRect/>
            </a:stretch>
          </p:blipFill>
          <p:spPr bwMode="auto">
            <a:xfrm>
              <a:off x="10742613" y="3749675"/>
              <a:ext cx="11113"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 name="Picture 9461">
              <a:extLst>
                <a:ext uri="{FF2B5EF4-FFF2-40B4-BE49-F238E27FC236}">
                  <a16:creationId xmlns:a16="http://schemas.microsoft.com/office/drawing/2014/main" id="{B7F4BDC8-9A0A-49AC-81C7-7457ED2F6C80}"/>
                </a:ext>
              </a:extLst>
            </p:cNvPr>
            <p:cNvPicPr>
              <a:picLocks noChangeAspect="1" noChangeArrowheads="1"/>
            </p:cNvPicPr>
            <p:nvPr/>
          </p:nvPicPr>
          <p:blipFill>
            <a:blip r:embed="rId657">
              <a:extLst>
                <a:ext uri="{28A0092B-C50C-407E-A947-70E740481C1C}">
                  <a14:useLocalDpi xmlns:a14="http://schemas.microsoft.com/office/drawing/2010/main" val="0"/>
                </a:ext>
              </a:extLst>
            </a:blip>
            <a:srcRect/>
            <a:stretch>
              <a:fillRect/>
            </a:stretch>
          </p:blipFill>
          <p:spPr bwMode="auto">
            <a:xfrm>
              <a:off x="10742613" y="3744913"/>
              <a:ext cx="11113"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9462">
              <a:extLst>
                <a:ext uri="{FF2B5EF4-FFF2-40B4-BE49-F238E27FC236}">
                  <a16:creationId xmlns:a16="http://schemas.microsoft.com/office/drawing/2014/main" id="{C363D8B6-E7D5-4443-9795-B300C867725E}"/>
                </a:ext>
              </a:extLst>
            </p:cNvPr>
            <p:cNvPicPr>
              <a:picLocks noChangeAspect="1" noChangeArrowheads="1"/>
            </p:cNvPicPr>
            <p:nvPr/>
          </p:nvPicPr>
          <p:blipFill>
            <a:blip r:embed="rId658">
              <a:extLst>
                <a:ext uri="{28A0092B-C50C-407E-A947-70E740481C1C}">
                  <a14:useLocalDpi xmlns:a14="http://schemas.microsoft.com/office/drawing/2010/main" val="0"/>
                </a:ext>
              </a:extLst>
            </a:blip>
            <a:srcRect/>
            <a:stretch>
              <a:fillRect/>
            </a:stretch>
          </p:blipFill>
          <p:spPr bwMode="auto">
            <a:xfrm>
              <a:off x="10742613" y="3732213"/>
              <a:ext cx="11113"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 name="Picture 9463">
              <a:extLst>
                <a:ext uri="{FF2B5EF4-FFF2-40B4-BE49-F238E27FC236}">
                  <a16:creationId xmlns:a16="http://schemas.microsoft.com/office/drawing/2014/main" id="{A6A3D737-2F1D-41BE-A849-182FC5B05B0F}"/>
                </a:ext>
              </a:extLst>
            </p:cNvPr>
            <p:cNvPicPr>
              <a:picLocks noChangeAspect="1" noChangeArrowheads="1"/>
            </p:cNvPicPr>
            <p:nvPr/>
          </p:nvPicPr>
          <p:blipFill>
            <a:blip r:embed="rId659">
              <a:extLst>
                <a:ext uri="{28A0092B-C50C-407E-A947-70E740481C1C}">
                  <a14:useLocalDpi xmlns:a14="http://schemas.microsoft.com/office/drawing/2010/main" val="0"/>
                </a:ext>
              </a:extLst>
            </a:blip>
            <a:srcRect/>
            <a:stretch>
              <a:fillRect/>
            </a:stretch>
          </p:blipFill>
          <p:spPr bwMode="auto">
            <a:xfrm>
              <a:off x="10739438" y="3748088"/>
              <a:ext cx="11113"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9464">
              <a:extLst>
                <a:ext uri="{FF2B5EF4-FFF2-40B4-BE49-F238E27FC236}">
                  <a16:creationId xmlns:a16="http://schemas.microsoft.com/office/drawing/2014/main" id="{178D191C-C0C4-45B0-A998-9D89CC606FD7}"/>
                </a:ext>
              </a:extLst>
            </p:cNvPr>
            <p:cNvPicPr>
              <a:picLocks noChangeAspect="1" noChangeArrowheads="1"/>
            </p:cNvPicPr>
            <p:nvPr/>
          </p:nvPicPr>
          <p:blipFill>
            <a:blip r:embed="rId660">
              <a:extLst>
                <a:ext uri="{28A0092B-C50C-407E-A947-70E740481C1C}">
                  <a14:useLocalDpi xmlns:a14="http://schemas.microsoft.com/office/drawing/2010/main" val="0"/>
                </a:ext>
              </a:extLst>
            </a:blip>
            <a:srcRect/>
            <a:stretch>
              <a:fillRect/>
            </a:stretch>
          </p:blipFill>
          <p:spPr bwMode="auto">
            <a:xfrm>
              <a:off x="10739438" y="3744913"/>
              <a:ext cx="11113"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 name="Picture 9465">
              <a:extLst>
                <a:ext uri="{FF2B5EF4-FFF2-40B4-BE49-F238E27FC236}">
                  <a16:creationId xmlns:a16="http://schemas.microsoft.com/office/drawing/2014/main" id="{991E2A3B-636C-475B-97A9-71B0CF17267D}"/>
                </a:ext>
              </a:extLst>
            </p:cNvPr>
            <p:cNvPicPr>
              <a:picLocks noChangeAspect="1" noChangeArrowheads="1"/>
            </p:cNvPicPr>
            <p:nvPr/>
          </p:nvPicPr>
          <p:blipFill>
            <a:blip r:embed="rId661">
              <a:extLst>
                <a:ext uri="{28A0092B-C50C-407E-A947-70E740481C1C}">
                  <a14:useLocalDpi xmlns:a14="http://schemas.microsoft.com/office/drawing/2010/main" val="0"/>
                </a:ext>
              </a:extLst>
            </a:blip>
            <a:srcRect/>
            <a:stretch>
              <a:fillRect/>
            </a:stretch>
          </p:blipFill>
          <p:spPr bwMode="auto">
            <a:xfrm>
              <a:off x="10739438" y="3732213"/>
              <a:ext cx="11113"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 name="Picture 9466">
              <a:extLst>
                <a:ext uri="{FF2B5EF4-FFF2-40B4-BE49-F238E27FC236}">
                  <a16:creationId xmlns:a16="http://schemas.microsoft.com/office/drawing/2014/main" id="{02E23378-9322-484B-8ED7-6810EED45B02}"/>
                </a:ext>
              </a:extLst>
            </p:cNvPr>
            <p:cNvPicPr>
              <a:picLocks noChangeAspect="1" noChangeArrowheads="1"/>
            </p:cNvPicPr>
            <p:nvPr/>
          </p:nvPicPr>
          <p:blipFill>
            <a:blip r:embed="rId662">
              <a:extLst>
                <a:ext uri="{28A0092B-C50C-407E-A947-70E740481C1C}">
                  <a14:useLocalDpi xmlns:a14="http://schemas.microsoft.com/office/drawing/2010/main" val="0"/>
                </a:ext>
              </a:extLst>
            </a:blip>
            <a:srcRect/>
            <a:stretch>
              <a:fillRect/>
            </a:stretch>
          </p:blipFill>
          <p:spPr bwMode="auto">
            <a:xfrm>
              <a:off x="10726738" y="3748088"/>
              <a:ext cx="14288"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9467">
              <a:extLst>
                <a:ext uri="{FF2B5EF4-FFF2-40B4-BE49-F238E27FC236}">
                  <a16:creationId xmlns:a16="http://schemas.microsoft.com/office/drawing/2014/main" id="{6FA10065-8462-41AA-A01B-63C98F966777}"/>
                </a:ext>
              </a:extLst>
            </p:cNvPr>
            <p:cNvPicPr>
              <a:picLocks noChangeAspect="1" noChangeArrowheads="1"/>
            </p:cNvPicPr>
            <p:nvPr/>
          </p:nvPicPr>
          <p:blipFill>
            <a:blip r:embed="rId663">
              <a:extLst>
                <a:ext uri="{28A0092B-C50C-407E-A947-70E740481C1C}">
                  <a14:useLocalDpi xmlns:a14="http://schemas.microsoft.com/office/drawing/2010/main" val="0"/>
                </a:ext>
              </a:extLst>
            </a:blip>
            <a:srcRect/>
            <a:stretch>
              <a:fillRect/>
            </a:stretch>
          </p:blipFill>
          <p:spPr bwMode="auto">
            <a:xfrm>
              <a:off x="10726738" y="3738563"/>
              <a:ext cx="11113"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9468">
              <a:extLst>
                <a:ext uri="{FF2B5EF4-FFF2-40B4-BE49-F238E27FC236}">
                  <a16:creationId xmlns:a16="http://schemas.microsoft.com/office/drawing/2014/main" id="{78AC158E-10F5-4275-87AB-2954CC0141E9}"/>
                </a:ext>
              </a:extLst>
            </p:cNvPr>
            <p:cNvPicPr>
              <a:picLocks noChangeAspect="1" noChangeArrowheads="1"/>
            </p:cNvPicPr>
            <p:nvPr/>
          </p:nvPicPr>
          <p:blipFill>
            <a:blip r:embed="rId664">
              <a:extLst>
                <a:ext uri="{28A0092B-C50C-407E-A947-70E740481C1C}">
                  <a14:useLocalDpi xmlns:a14="http://schemas.microsoft.com/office/drawing/2010/main" val="0"/>
                </a:ext>
              </a:extLst>
            </a:blip>
            <a:srcRect/>
            <a:stretch>
              <a:fillRect/>
            </a:stretch>
          </p:blipFill>
          <p:spPr bwMode="auto">
            <a:xfrm>
              <a:off x="10728325" y="3732213"/>
              <a:ext cx="14288" cy="1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9469">
              <a:extLst>
                <a:ext uri="{FF2B5EF4-FFF2-40B4-BE49-F238E27FC236}">
                  <a16:creationId xmlns:a16="http://schemas.microsoft.com/office/drawing/2014/main" id="{5D95EA61-75B3-450F-8E24-F2F3442C2CC6}"/>
                </a:ext>
              </a:extLst>
            </p:cNvPr>
            <p:cNvPicPr>
              <a:picLocks noChangeAspect="1" noChangeArrowheads="1"/>
            </p:cNvPicPr>
            <p:nvPr/>
          </p:nvPicPr>
          <p:blipFill>
            <a:blip r:embed="rId665">
              <a:extLst>
                <a:ext uri="{28A0092B-C50C-407E-A947-70E740481C1C}">
                  <a14:useLocalDpi xmlns:a14="http://schemas.microsoft.com/office/drawing/2010/main" val="0"/>
                </a:ext>
              </a:extLst>
            </a:blip>
            <a:srcRect/>
            <a:stretch>
              <a:fillRect/>
            </a:stretch>
          </p:blipFill>
          <p:spPr bwMode="auto">
            <a:xfrm>
              <a:off x="10726738" y="3730625"/>
              <a:ext cx="4763" cy="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9470">
              <a:extLst>
                <a:ext uri="{FF2B5EF4-FFF2-40B4-BE49-F238E27FC236}">
                  <a16:creationId xmlns:a16="http://schemas.microsoft.com/office/drawing/2014/main" id="{D4889A73-CDB0-46A6-B23E-F84E067C818E}"/>
                </a:ext>
              </a:extLst>
            </p:cNvPr>
            <p:cNvPicPr>
              <a:picLocks noChangeAspect="1" noChangeArrowheads="1"/>
            </p:cNvPicPr>
            <p:nvPr/>
          </p:nvPicPr>
          <p:blipFill>
            <a:blip r:embed="rId666">
              <a:extLst>
                <a:ext uri="{28A0092B-C50C-407E-A947-70E740481C1C}">
                  <a14:useLocalDpi xmlns:a14="http://schemas.microsoft.com/office/drawing/2010/main" val="0"/>
                </a:ext>
              </a:extLst>
            </a:blip>
            <a:srcRect/>
            <a:stretch>
              <a:fillRect/>
            </a:stretch>
          </p:blipFill>
          <p:spPr bwMode="auto">
            <a:xfrm>
              <a:off x="10726738" y="3729038"/>
              <a:ext cx="9525" cy="9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9471">
              <a:extLst>
                <a:ext uri="{FF2B5EF4-FFF2-40B4-BE49-F238E27FC236}">
                  <a16:creationId xmlns:a16="http://schemas.microsoft.com/office/drawing/2014/main" id="{1446895C-1682-4E89-940F-48C8A628B02F}"/>
                </a:ext>
              </a:extLst>
            </p:cNvPr>
            <p:cNvPicPr>
              <a:picLocks noChangeAspect="1" noChangeArrowheads="1"/>
            </p:cNvPicPr>
            <p:nvPr/>
          </p:nvPicPr>
          <p:blipFill>
            <a:blip r:embed="rId667">
              <a:extLst>
                <a:ext uri="{28A0092B-C50C-407E-A947-70E740481C1C}">
                  <a14:useLocalDpi xmlns:a14="http://schemas.microsoft.com/office/drawing/2010/main" val="0"/>
                </a:ext>
              </a:extLst>
            </a:blip>
            <a:srcRect/>
            <a:stretch>
              <a:fillRect/>
            </a:stretch>
          </p:blipFill>
          <p:spPr bwMode="auto">
            <a:xfrm>
              <a:off x="10717213" y="3743325"/>
              <a:ext cx="9525" cy="2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9472">
              <a:extLst>
                <a:ext uri="{FF2B5EF4-FFF2-40B4-BE49-F238E27FC236}">
                  <a16:creationId xmlns:a16="http://schemas.microsoft.com/office/drawing/2014/main" id="{507746D2-DFB4-4DB2-B4EA-4602E4879434}"/>
                </a:ext>
              </a:extLst>
            </p:cNvPr>
            <p:cNvPicPr>
              <a:picLocks noChangeAspect="1" noChangeArrowheads="1"/>
            </p:cNvPicPr>
            <p:nvPr/>
          </p:nvPicPr>
          <p:blipFill>
            <a:blip r:embed="rId668">
              <a:extLst>
                <a:ext uri="{28A0092B-C50C-407E-A947-70E740481C1C}">
                  <a14:useLocalDpi xmlns:a14="http://schemas.microsoft.com/office/drawing/2010/main" val="0"/>
                </a:ext>
              </a:extLst>
            </a:blip>
            <a:srcRect/>
            <a:stretch>
              <a:fillRect/>
            </a:stretch>
          </p:blipFill>
          <p:spPr bwMode="auto">
            <a:xfrm>
              <a:off x="10717213" y="3733800"/>
              <a:ext cx="14288"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9473">
              <a:extLst>
                <a:ext uri="{FF2B5EF4-FFF2-40B4-BE49-F238E27FC236}">
                  <a16:creationId xmlns:a16="http://schemas.microsoft.com/office/drawing/2014/main" id="{9E2EB072-EBF8-41F1-97EF-19AC34726737}"/>
                </a:ext>
              </a:extLst>
            </p:cNvPr>
            <p:cNvPicPr>
              <a:picLocks noChangeAspect="1" noChangeArrowheads="1"/>
            </p:cNvPicPr>
            <p:nvPr/>
          </p:nvPicPr>
          <p:blipFill>
            <a:blip r:embed="rId669">
              <a:extLst>
                <a:ext uri="{28A0092B-C50C-407E-A947-70E740481C1C}">
                  <a14:useLocalDpi xmlns:a14="http://schemas.microsoft.com/office/drawing/2010/main" val="0"/>
                </a:ext>
              </a:extLst>
            </a:blip>
            <a:srcRect/>
            <a:stretch>
              <a:fillRect/>
            </a:stretch>
          </p:blipFill>
          <p:spPr bwMode="auto">
            <a:xfrm>
              <a:off x="10720388" y="3730625"/>
              <a:ext cx="14288"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9474">
              <a:extLst>
                <a:ext uri="{FF2B5EF4-FFF2-40B4-BE49-F238E27FC236}">
                  <a16:creationId xmlns:a16="http://schemas.microsoft.com/office/drawing/2014/main" id="{1EA19BE9-2882-4E78-B83F-60573309EC71}"/>
                </a:ext>
              </a:extLst>
            </p:cNvPr>
            <p:cNvPicPr>
              <a:picLocks noChangeAspect="1" noChangeArrowheads="1"/>
            </p:cNvPicPr>
            <p:nvPr/>
          </p:nvPicPr>
          <p:blipFill>
            <a:blip r:embed="rId670">
              <a:extLst>
                <a:ext uri="{28A0092B-C50C-407E-A947-70E740481C1C}">
                  <a14:useLocalDpi xmlns:a14="http://schemas.microsoft.com/office/drawing/2010/main" val="0"/>
                </a:ext>
              </a:extLst>
            </a:blip>
            <a:srcRect/>
            <a:stretch>
              <a:fillRect/>
            </a:stretch>
          </p:blipFill>
          <p:spPr bwMode="auto">
            <a:xfrm>
              <a:off x="10710863" y="3740150"/>
              <a:ext cx="11113"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9475">
              <a:extLst>
                <a:ext uri="{FF2B5EF4-FFF2-40B4-BE49-F238E27FC236}">
                  <a16:creationId xmlns:a16="http://schemas.microsoft.com/office/drawing/2014/main" id="{E58AC2E1-BD53-4B3C-8C6C-1A424FDCD015}"/>
                </a:ext>
              </a:extLst>
            </p:cNvPr>
            <p:cNvPicPr>
              <a:picLocks noChangeAspect="1" noChangeArrowheads="1"/>
            </p:cNvPicPr>
            <p:nvPr/>
          </p:nvPicPr>
          <p:blipFill>
            <a:blip r:embed="rId671">
              <a:extLst>
                <a:ext uri="{28A0092B-C50C-407E-A947-70E740481C1C}">
                  <a14:useLocalDpi xmlns:a14="http://schemas.microsoft.com/office/drawing/2010/main" val="0"/>
                </a:ext>
              </a:extLst>
            </a:blip>
            <a:srcRect/>
            <a:stretch>
              <a:fillRect/>
            </a:stretch>
          </p:blipFill>
          <p:spPr bwMode="auto">
            <a:xfrm>
              <a:off x="10712450" y="3730625"/>
              <a:ext cx="14288"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9476">
              <a:extLst>
                <a:ext uri="{FF2B5EF4-FFF2-40B4-BE49-F238E27FC236}">
                  <a16:creationId xmlns:a16="http://schemas.microsoft.com/office/drawing/2014/main" id="{C46618A7-74DF-4F15-8DBF-DBD2D935A4D9}"/>
                </a:ext>
              </a:extLst>
            </p:cNvPr>
            <p:cNvPicPr>
              <a:picLocks noChangeAspect="1" noChangeArrowheads="1"/>
            </p:cNvPicPr>
            <p:nvPr/>
          </p:nvPicPr>
          <p:blipFill>
            <a:blip r:embed="rId672">
              <a:extLst>
                <a:ext uri="{28A0092B-C50C-407E-A947-70E740481C1C}">
                  <a14:useLocalDpi xmlns:a14="http://schemas.microsoft.com/office/drawing/2010/main" val="0"/>
                </a:ext>
              </a:extLst>
            </a:blip>
            <a:srcRect/>
            <a:stretch>
              <a:fillRect/>
            </a:stretch>
          </p:blipFill>
          <p:spPr bwMode="auto">
            <a:xfrm>
              <a:off x="10690225" y="3729038"/>
              <a:ext cx="17463" cy="2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9477">
              <a:extLst>
                <a:ext uri="{FF2B5EF4-FFF2-40B4-BE49-F238E27FC236}">
                  <a16:creationId xmlns:a16="http://schemas.microsoft.com/office/drawing/2014/main" id="{83A4D22F-425D-4C4B-A938-D4B3F0CA5693}"/>
                </a:ext>
              </a:extLst>
            </p:cNvPr>
            <p:cNvPicPr>
              <a:picLocks noChangeAspect="1" noChangeArrowheads="1"/>
            </p:cNvPicPr>
            <p:nvPr/>
          </p:nvPicPr>
          <p:blipFill>
            <a:blip r:embed="rId673">
              <a:extLst>
                <a:ext uri="{28A0092B-C50C-407E-A947-70E740481C1C}">
                  <a14:useLocalDpi xmlns:a14="http://schemas.microsoft.com/office/drawing/2010/main" val="0"/>
                </a:ext>
              </a:extLst>
            </a:blip>
            <a:srcRect/>
            <a:stretch>
              <a:fillRect/>
            </a:stretch>
          </p:blipFill>
          <p:spPr bwMode="auto">
            <a:xfrm>
              <a:off x="10698163" y="3724275"/>
              <a:ext cx="14288"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9478">
              <a:extLst>
                <a:ext uri="{FF2B5EF4-FFF2-40B4-BE49-F238E27FC236}">
                  <a16:creationId xmlns:a16="http://schemas.microsoft.com/office/drawing/2014/main" id="{38741C5B-0B81-4AD3-8652-800BFC83FF91}"/>
                </a:ext>
              </a:extLst>
            </p:cNvPr>
            <p:cNvPicPr>
              <a:picLocks noChangeAspect="1" noChangeArrowheads="1"/>
            </p:cNvPicPr>
            <p:nvPr/>
          </p:nvPicPr>
          <p:blipFill>
            <a:blip r:embed="rId674">
              <a:extLst>
                <a:ext uri="{28A0092B-C50C-407E-A947-70E740481C1C}">
                  <a14:useLocalDpi xmlns:a14="http://schemas.microsoft.com/office/drawing/2010/main" val="0"/>
                </a:ext>
              </a:extLst>
            </a:blip>
            <a:srcRect/>
            <a:stretch>
              <a:fillRect/>
            </a:stretch>
          </p:blipFill>
          <p:spPr bwMode="auto">
            <a:xfrm>
              <a:off x="10688638" y="3725863"/>
              <a:ext cx="17463" cy="2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9479">
              <a:extLst>
                <a:ext uri="{FF2B5EF4-FFF2-40B4-BE49-F238E27FC236}">
                  <a16:creationId xmlns:a16="http://schemas.microsoft.com/office/drawing/2014/main" id="{07422475-A23F-49B7-AC55-4CCBC0C0AB6B}"/>
                </a:ext>
              </a:extLst>
            </p:cNvPr>
            <p:cNvPicPr>
              <a:picLocks noChangeAspect="1" noChangeArrowheads="1"/>
            </p:cNvPicPr>
            <p:nvPr/>
          </p:nvPicPr>
          <p:blipFill>
            <a:blip r:embed="rId675">
              <a:extLst>
                <a:ext uri="{28A0092B-C50C-407E-A947-70E740481C1C}">
                  <a14:useLocalDpi xmlns:a14="http://schemas.microsoft.com/office/drawing/2010/main" val="0"/>
                </a:ext>
              </a:extLst>
            </a:blip>
            <a:srcRect/>
            <a:stretch>
              <a:fillRect/>
            </a:stretch>
          </p:blipFill>
          <p:spPr bwMode="auto">
            <a:xfrm>
              <a:off x="10693400" y="3721100"/>
              <a:ext cx="14288"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Picture 9480">
              <a:extLst>
                <a:ext uri="{FF2B5EF4-FFF2-40B4-BE49-F238E27FC236}">
                  <a16:creationId xmlns:a16="http://schemas.microsoft.com/office/drawing/2014/main" id="{C757A3ED-DEA3-4085-83B5-0C799CC95AF6}"/>
                </a:ext>
              </a:extLst>
            </p:cNvPr>
            <p:cNvPicPr>
              <a:picLocks noChangeAspect="1" noChangeArrowheads="1"/>
            </p:cNvPicPr>
            <p:nvPr/>
          </p:nvPicPr>
          <p:blipFill>
            <a:blip r:embed="rId676">
              <a:extLst>
                <a:ext uri="{28A0092B-C50C-407E-A947-70E740481C1C}">
                  <a14:useLocalDpi xmlns:a14="http://schemas.microsoft.com/office/drawing/2010/main" val="0"/>
                </a:ext>
              </a:extLst>
            </a:blip>
            <a:srcRect/>
            <a:stretch>
              <a:fillRect/>
            </a:stretch>
          </p:blipFill>
          <p:spPr bwMode="auto">
            <a:xfrm>
              <a:off x="10683875" y="3719513"/>
              <a:ext cx="14288"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9481">
              <a:extLst>
                <a:ext uri="{FF2B5EF4-FFF2-40B4-BE49-F238E27FC236}">
                  <a16:creationId xmlns:a16="http://schemas.microsoft.com/office/drawing/2014/main" id="{E6A704B5-B236-420E-B41F-9FAEA3674589}"/>
                </a:ext>
              </a:extLst>
            </p:cNvPr>
            <p:cNvPicPr>
              <a:picLocks noChangeAspect="1" noChangeArrowheads="1"/>
            </p:cNvPicPr>
            <p:nvPr/>
          </p:nvPicPr>
          <p:blipFill>
            <a:blip r:embed="rId677">
              <a:extLst>
                <a:ext uri="{28A0092B-C50C-407E-A947-70E740481C1C}">
                  <a14:useLocalDpi xmlns:a14="http://schemas.microsoft.com/office/drawing/2010/main" val="0"/>
                </a:ext>
              </a:extLst>
            </a:blip>
            <a:srcRect/>
            <a:stretch>
              <a:fillRect/>
            </a:stretch>
          </p:blipFill>
          <p:spPr bwMode="auto">
            <a:xfrm>
              <a:off x="10674350" y="3702050"/>
              <a:ext cx="17463"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9482">
              <a:extLst>
                <a:ext uri="{FF2B5EF4-FFF2-40B4-BE49-F238E27FC236}">
                  <a16:creationId xmlns:a16="http://schemas.microsoft.com/office/drawing/2014/main" id="{547B5AC7-0CF0-4569-808E-0E66F8187266}"/>
                </a:ext>
              </a:extLst>
            </p:cNvPr>
            <p:cNvPicPr>
              <a:picLocks noChangeAspect="1" noChangeArrowheads="1"/>
            </p:cNvPicPr>
            <p:nvPr/>
          </p:nvPicPr>
          <p:blipFill>
            <a:blip r:embed="rId678">
              <a:extLst>
                <a:ext uri="{28A0092B-C50C-407E-A947-70E740481C1C}">
                  <a14:useLocalDpi xmlns:a14="http://schemas.microsoft.com/office/drawing/2010/main" val="0"/>
                </a:ext>
              </a:extLst>
            </a:blip>
            <a:srcRect/>
            <a:stretch>
              <a:fillRect/>
            </a:stretch>
          </p:blipFill>
          <p:spPr bwMode="auto">
            <a:xfrm>
              <a:off x="10753725" y="3749675"/>
              <a:ext cx="9525"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 name="Picture 9483">
              <a:extLst>
                <a:ext uri="{FF2B5EF4-FFF2-40B4-BE49-F238E27FC236}">
                  <a16:creationId xmlns:a16="http://schemas.microsoft.com/office/drawing/2014/main" id="{A644A0C2-7341-4F9F-84DB-81D932534438}"/>
                </a:ext>
              </a:extLst>
            </p:cNvPr>
            <p:cNvPicPr>
              <a:picLocks noChangeAspect="1" noChangeArrowheads="1"/>
            </p:cNvPicPr>
            <p:nvPr/>
          </p:nvPicPr>
          <p:blipFill>
            <a:blip r:embed="rId679">
              <a:extLst>
                <a:ext uri="{28A0092B-C50C-407E-A947-70E740481C1C}">
                  <a14:useLocalDpi xmlns:a14="http://schemas.microsoft.com/office/drawing/2010/main" val="0"/>
                </a:ext>
              </a:extLst>
            </a:blip>
            <a:srcRect/>
            <a:stretch>
              <a:fillRect/>
            </a:stretch>
          </p:blipFill>
          <p:spPr bwMode="auto">
            <a:xfrm>
              <a:off x="10753725" y="3744913"/>
              <a:ext cx="11113"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9484">
              <a:extLst>
                <a:ext uri="{FF2B5EF4-FFF2-40B4-BE49-F238E27FC236}">
                  <a16:creationId xmlns:a16="http://schemas.microsoft.com/office/drawing/2014/main" id="{F7DBA4E1-9998-4E3A-9D5A-91862B289651}"/>
                </a:ext>
              </a:extLst>
            </p:cNvPr>
            <p:cNvPicPr>
              <a:picLocks noChangeAspect="1" noChangeArrowheads="1"/>
            </p:cNvPicPr>
            <p:nvPr/>
          </p:nvPicPr>
          <p:blipFill>
            <a:blip r:embed="rId680">
              <a:extLst>
                <a:ext uri="{28A0092B-C50C-407E-A947-70E740481C1C}">
                  <a14:useLocalDpi xmlns:a14="http://schemas.microsoft.com/office/drawing/2010/main" val="0"/>
                </a:ext>
              </a:extLst>
            </a:blip>
            <a:srcRect/>
            <a:stretch>
              <a:fillRect/>
            </a:stretch>
          </p:blipFill>
          <p:spPr bwMode="auto">
            <a:xfrm>
              <a:off x="10753725" y="3733800"/>
              <a:ext cx="9525"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9485">
              <a:extLst>
                <a:ext uri="{FF2B5EF4-FFF2-40B4-BE49-F238E27FC236}">
                  <a16:creationId xmlns:a16="http://schemas.microsoft.com/office/drawing/2014/main" id="{237B59A5-8F82-4BAE-A7AE-3CF4B470308C}"/>
                </a:ext>
              </a:extLst>
            </p:cNvPr>
            <p:cNvPicPr>
              <a:picLocks noChangeAspect="1" noChangeArrowheads="1"/>
            </p:cNvPicPr>
            <p:nvPr/>
          </p:nvPicPr>
          <p:blipFill>
            <a:blip r:embed="rId681">
              <a:extLst>
                <a:ext uri="{28A0092B-C50C-407E-A947-70E740481C1C}">
                  <a14:useLocalDpi xmlns:a14="http://schemas.microsoft.com/office/drawing/2010/main" val="0"/>
                </a:ext>
              </a:extLst>
            </a:blip>
            <a:srcRect/>
            <a:stretch>
              <a:fillRect/>
            </a:stretch>
          </p:blipFill>
          <p:spPr bwMode="auto">
            <a:xfrm>
              <a:off x="10758488" y="3748088"/>
              <a:ext cx="9525"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9486">
              <a:extLst>
                <a:ext uri="{FF2B5EF4-FFF2-40B4-BE49-F238E27FC236}">
                  <a16:creationId xmlns:a16="http://schemas.microsoft.com/office/drawing/2014/main" id="{B554DF94-D99C-4937-BF85-413F64B84020}"/>
                </a:ext>
              </a:extLst>
            </p:cNvPr>
            <p:cNvPicPr>
              <a:picLocks noChangeAspect="1" noChangeArrowheads="1"/>
            </p:cNvPicPr>
            <p:nvPr/>
          </p:nvPicPr>
          <p:blipFill>
            <a:blip r:embed="rId682">
              <a:extLst>
                <a:ext uri="{28A0092B-C50C-407E-A947-70E740481C1C}">
                  <a14:useLocalDpi xmlns:a14="http://schemas.microsoft.com/office/drawing/2010/main" val="0"/>
                </a:ext>
              </a:extLst>
            </a:blip>
            <a:srcRect/>
            <a:stretch>
              <a:fillRect/>
            </a:stretch>
          </p:blipFill>
          <p:spPr bwMode="auto">
            <a:xfrm>
              <a:off x="10758488" y="3744913"/>
              <a:ext cx="9525"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9487">
              <a:extLst>
                <a:ext uri="{FF2B5EF4-FFF2-40B4-BE49-F238E27FC236}">
                  <a16:creationId xmlns:a16="http://schemas.microsoft.com/office/drawing/2014/main" id="{B8B8C411-4D91-4C6A-BC9A-F1A425886A49}"/>
                </a:ext>
              </a:extLst>
            </p:cNvPr>
            <p:cNvPicPr>
              <a:picLocks noChangeAspect="1" noChangeArrowheads="1"/>
            </p:cNvPicPr>
            <p:nvPr/>
          </p:nvPicPr>
          <p:blipFill>
            <a:blip r:embed="rId683">
              <a:extLst>
                <a:ext uri="{28A0092B-C50C-407E-A947-70E740481C1C}">
                  <a14:useLocalDpi xmlns:a14="http://schemas.microsoft.com/office/drawing/2010/main" val="0"/>
                </a:ext>
              </a:extLst>
            </a:blip>
            <a:srcRect/>
            <a:stretch>
              <a:fillRect/>
            </a:stretch>
          </p:blipFill>
          <p:spPr bwMode="auto">
            <a:xfrm>
              <a:off x="10756900" y="3732213"/>
              <a:ext cx="11113"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9488">
              <a:extLst>
                <a:ext uri="{FF2B5EF4-FFF2-40B4-BE49-F238E27FC236}">
                  <a16:creationId xmlns:a16="http://schemas.microsoft.com/office/drawing/2014/main" id="{823DABC3-299A-458C-9DAB-D55E8F109DCC}"/>
                </a:ext>
              </a:extLst>
            </p:cNvPr>
            <p:cNvPicPr>
              <a:picLocks noChangeAspect="1" noChangeArrowheads="1"/>
            </p:cNvPicPr>
            <p:nvPr/>
          </p:nvPicPr>
          <p:blipFill>
            <a:blip r:embed="rId684">
              <a:extLst>
                <a:ext uri="{28A0092B-C50C-407E-A947-70E740481C1C}">
                  <a14:useLocalDpi xmlns:a14="http://schemas.microsoft.com/office/drawing/2010/main" val="0"/>
                </a:ext>
              </a:extLst>
            </a:blip>
            <a:srcRect/>
            <a:stretch>
              <a:fillRect/>
            </a:stretch>
          </p:blipFill>
          <p:spPr bwMode="auto">
            <a:xfrm>
              <a:off x="10768013" y="3748088"/>
              <a:ext cx="14288"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9489">
              <a:extLst>
                <a:ext uri="{FF2B5EF4-FFF2-40B4-BE49-F238E27FC236}">
                  <a16:creationId xmlns:a16="http://schemas.microsoft.com/office/drawing/2014/main" id="{C6B4E9C2-4E33-407C-90CE-E5B90D758AA3}"/>
                </a:ext>
              </a:extLst>
            </p:cNvPr>
            <p:cNvPicPr>
              <a:picLocks noChangeAspect="1" noChangeArrowheads="1"/>
            </p:cNvPicPr>
            <p:nvPr/>
          </p:nvPicPr>
          <p:blipFill>
            <a:blip r:embed="rId685">
              <a:extLst>
                <a:ext uri="{28A0092B-C50C-407E-A947-70E740481C1C}">
                  <a14:useLocalDpi xmlns:a14="http://schemas.microsoft.com/office/drawing/2010/main" val="0"/>
                </a:ext>
              </a:extLst>
            </a:blip>
            <a:srcRect/>
            <a:stretch>
              <a:fillRect/>
            </a:stretch>
          </p:blipFill>
          <p:spPr bwMode="auto">
            <a:xfrm>
              <a:off x="10769600" y="3743325"/>
              <a:ext cx="11113"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9490">
              <a:extLst>
                <a:ext uri="{FF2B5EF4-FFF2-40B4-BE49-F238E27FC236}">
                  <a16:creationId xmlns:a16="http://schemas.microsoft.com/office/drawing/2014/main" id="{2F93B97C-E494-42FD-8163-CA5BDCC71F6C}"/>
                </a:ext>
              </a:extLst>
            </p:cNvPr>
            <p:cNvPicPr>
              <a:picLocks noChangeAspect="1" noChangeArrowheads="1"/>
            </p:cNvPicPr>
            <p:nvPr/>
          </p:nvPicPr>
          <p:blipFill>
            <a:blip r:embed="rId686">
              <a:extLst>
                <a:ext uri="{28A0092B-C50C-407E-A947-70E740481C1C}">
                  <a14:useLocalDpi xmlns:a14="http://schemas.microsoft.com/office/drawing/2010/main" val="0"/>
                </a:ext>
              </a:extLst>
            </a:blip>
            <a:srcRect/>
            <a:stretch>
              <a:fillRect/>
            </a:stretch>
          </p:blipFill>
          <p:spPr bwMode="auto">
            <a:xfrm>
              <a:off x="10766425" y="3733800"/>
              <a:ext cx="14288"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 name="Picture 9491">
              <a:extLst>
                <a:ext uri="{FF2B5EF4-FFF2-40B4-BE49-F238E27FC236}">
                  <a16:creationId xmlns:a16="http://schemas.microsoft.com/office/drawing/2014/main" id="{43D20F33-E843-44EF-9107-27F556336B3E}"/>
                </a:ext>
              </a:extLst>
            </p:cNvPr>
            <p:cNvPicPr>
              <a:picLocks noChangeAspect="1" noChangeArrowheads="1"/>
            </p:cNvPicPr>
            <p:nvPr/>
          </p:nvPicPr>
          <p:blipFill>
            <a:blip r:embed="rId687">
              <a:extLst>
                <a:ext uri="{28A0092B-C50C-407E-A947-70E740481C1C}">
                  <a14:useLocalDpi xmlns:a14="http://schemas.microsoft.com/office/drawing/2010/main" val="0"/>
                </a:ext>
              </a:extLst>
            </a:blip>
            <a:srcRect/>
            <a:stretch>
              <a:fillRect/>
            </a:stretch>
          </p:blipFill>
          <p:spPr bwMode="auto">
            <a:xfrm>
              <a:off x="10774363" y="3730625"/>
              <a:ext cx="6350" cy="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 name="Picture 9492">
              <a:extLst>
                <a:ext uri="{FF2B5EF4-FFF2-40B4-BE49-F238E27FC236}">
                  <a16:creationId xmlns:a16="http://schemas.microsoft.com/office/drawing/2014/main" id="{E5072735-FA1E-474B-B29C-2198B89A5451}"/>
                </a:ext>
              </a:extLst>
            </p:cNvPr>
            <p:cNvPicPr>
              <a:picLocks noChangeAspect="1" noChangeArrowheads="1"/>
            </p:cNvPicPr>
            <p:nvPr/>
          </p:nvPicPr>
          <p:blipFill>
            <a:blip r:embed="rId688">
              <a:extLst>
                <a:ext uri="{28A0092B-C50C-407E-A947-70E740481C1C}">
                  <a14:useLocalDpi xmlns:a14="http://schemas.microsoft.com/office/drawing/2010/main" val="0"/>
                </a:ext>
              </a:extLst>
            </a:blip>
            <a:srcRect/>
            <a:stretch>
              <a:fillRect/>
            </a:stretch>
          </p:blipFill>
          <p:spPr bwMode="auto">
            <a:xfrm>
              <a:off x="10779125" y="3743325"/>
              <a:ext cx="11113" cy="2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 name="Picture 9493">
              <a:extLst>
                <a:ext uri="{FF2B5EF4-FFF2-40B4-BE49-F238E27FC236}">
                  <a16:creationId xmlns:a16="http://schemas.microsoft.com/office/drawing/2014/main" id="{C3FAD058-8FEB-4024-A41C-A59B4228348A}"/>
                </a:ext>
              </a:extLst>
            </p:cNvPr>
            <p:cNvPicPr>
              <a:picLocks noChangeAspect="1" noChangeArrowheads="1"/>
            </p:cNvPicPr>
            <p:nvPr/>
          </p:nvPicPr>
          <p:blipFill>
            <a:blip r:embed="rId689">
              <a:extLst>
                <a:ext uri="{28A0092B-C50C-407E-A947-70E740481C1C}">
                  <a14:useLocalDpi xmlns:a14="http://schemas.microsoft.com/office/drawing/2010/main" val="0"/>
                </a:ext>
              </a:extLst>
            </a:blip>
            <a:srcRect/>
            <a:stretch>
              <a:fillRect/>
            </a:stretch>
          </p:blipFill>
          <p:spPr bwMode="auto">
            <a:xfrm>
              <a:off x="10779125" y="3736975"/>
              <a:ext cx="11113" cy="1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9494">
              <a:extLst>
                <a:ext uri="{FF2B5EF4-FFF2-40B4-BE49-F238E27FC236}">
                  <a16:creationId xmlns:a16="http://schemas.microsoft.com/office/drawing/2014/main" id="{965B63FF-8CD4-4794-9FE9-C4D0F43BD674}"/>
                </a:ext>
              </a:extLst>
            </p:cNvPr>
            <p:cNvPicPr>
              <a:picLocks noChangeAspect="1" noChangeArrowheads="1"/>
            </p:cNvPicPr>
            <p:nvPr/>
          </p:nvPicPr>
          <p:blipFill>
            <a:blip r:embed="rId690">
              <a:extLst>
                <a:ext uri="{28A0092B-C50C-407E-A947-70E740481C1C}">
                  <a14:useLocalDpi xmlns:a14="http://schemas.microsoft.com/office/drawing/2010/main" val="0"/>
                </a:ext>
              </a:extLst>
            </a:blip>
            <a:srcRect/>
            <a:stretch>
              <a:fillRect/>
            </a:stretch>
          </p:blipFill>
          <p:spPr bwMode="auto">
            <a:xfrm>
              <a:off x="10772775" y="3730625"/>
              <a:ext cx="17463" cy="1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9495">
              <a:extLst>
                <a:ext uri="{FF2B5EF4-FFF2-40B4-BE49-F238E27FC236}">
                  <a16:creationId xmlns:a16="http://schemas.microsoft.com/office/drawing/2014/main" id="{A4A3A9E3-184A-4813-8BCA-65E4E65FAF8F}"/>
                </a:ext>
              </a:extLst>
            </p:cNvPr>
            <p:cNvPicPr>
              <a:picLocks noChangeAspect="1" noChangeArrowheads="1"/>
            </p:cNvPicPr>
            <p:nvPr/>
          </p:nvPicPr>
          <p:blipFill>
            <a:blip r:embed="rId691">
              <a:extLst>
                <a:ext uri="{28A0092B-C50C-407E-A947-70E740481C1C}">
                  <a14:useLocalDpi xmlns:a14="http://schemas.microsoft.com/office/drawing/2010/main" val="0"/>
                </a:ext>
              </a:extLst>
            </a:blip>
            <a:srcRect/>
            <a:stretch>
              <a:fillRect/>
            </a:stretch>
          </p:blipFill>
          <p:spPr bwMode="auto">
            <a:xfrm>
              <a:off x="10785475" y="3743325"/>
              <a:ext cx="11113"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9496">
              <a:extLst>
                <a:ext uri="{FF2B5EF4-FFF2-40B4-BE49-F238E27FC236}">
                  <a16:creationId xmlns:a16="http://schemas.microsoft.com/office/drawing/2014/main" id="{3EFCC490-798B-41EB-8AAB-8315CEBA252E}"/>
                </a:ext>
              </a:extLst>
            </p:cNvPr>
            <p:cNvPicPr>
              <a:picLocks noChangeAspect="1" noChangeArrowheads="1"/>
            </p:cNvPicPr>
            <p:nvPr/>
          </p:nvPicPr>
          <p:blipFill>
            <a:blip r:embed="rId692">
              <a:extLst>
                <a:ext uri="{28A0092B-C50C-407E-A947-70E740481C1C}">
                  <a14:useLocalDpi xmlns:a14="http://schemas.microsoft.com/office/drawing/2010/main" val="0"/>
                </a:ext>
              </a:extLst>
            </a:blip>
            <a:srcRect/>
            <a:stretch>
              <a:fillRect/>
            </a:stretch>
          </p:blipFill>
          <p:spPr bwMode="auto">
            <a:xfrm>
              <a:off x="10782300" y="3735388"/>
              <a:ext cx="14288" cy="1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 name="Picture 9497">
              <a:extLst>
                <a:ext uri="{FF2B5EF4-FFF2-40B4-BE49-F238E27FC236}">
                  <a16:creationId xmlns:a16="http://schemas.microsoft.com/office/drawing/2014/main" id="{B634006F-0A9E-411C-98B4-651DE8A6FAD0}"/>
                </a:ext>
              </a:extLst>
            </p:cNvPr>
            <p:cNvPicPr>
              <a:picLocks noChangeAspect="1" noChangeArrowheads="1"/>
            </p:cNvPicPr>
            <p:nvPr/>
          </p:nvPicPr>
          <p:blipFill>
            <a:blip r:embed="rId693">
              <a:extLst>
                <a:ext uri="{28A0092B-C50C-407E-A947-70E740481C1C}">
                  <a14:useLocalDpi xmlns:a14="http://schemas.microsoft.com/office/drawing/2010/main" val="0"/>
                </a:ext>
              </a:extLst>
            </a:blip>
            <a:srcRect/>
            <a:stretch>
              <a:fillRect/>
            </a:stretch>
          </p:blipFill>
          <p:spPr bwMode="auto">
            <a:xfrm>
              <a:off x="10780713" y="3732213"/>
              <a:ext cx="14288"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9498">
              <a:extLst>
                <a:ext uri="{FF2B5EF4-FFF2-40B4-BE49-F238E27FC236}">
                  <a16:creationId xmlns:a16="http://schemas.microsoft.com/office/drawing/2014/main" id="{009C45D0-817D-4C07-8D7A-66CB473B1B5A}"/>
                </a:ext>
              </a:extLst>
            </p:cNvPr>
            <p:cNvPicPr>
              <a:picLocks noChangeAspect="1" noChangeArrowheads="1"/>
            </p:cNvPicPr>
            <p:nvPr/>
          </p:nvPicPr>
          <p:blipFill>
            <a:blip r:embed="rId694">
              <a:extLst>
                <a:ext uri="{28A0092B-C50C-407E-A947-70E740481C1C}">
                  <a14:useLocalDpi xmlns:a14="http://schemas.microsoft.com/office/drawing/2010/main" val="0"/>
                </a:ext>
              </a:extLst>
            </a:blip>
            <a:srcRect/>
            <a:stretch>
              <a:fillRect/>
            </a:stretch>
          </p:blipFill>
          <p:spPr bwMode="auto">
            <a:xfrm>
              <a:off x="10804525" y="3738563"/>
              <a:ext cx="14288"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9499">
              <a:extLst>
                <a:ext uri="{FF2B5EF4-FFF2-40B4-BE49-F238E27FC236}">
                  <a16:creationId xmlns:a16="http://schemas.microsoft.com/office/drawing/2014/main" id="{461A6DD3-1740-4D45-84A6-CEBF43EC23E2}"/>
                </a:ext>
              </a:extLst>
            </p:cNvPr>
            <p:cNvPicPr>
              <a:picLocks noChangeAspect="1" noChangeArrowheads="1"/>
            </p:cNvPicPr>
            <p:nvPr/>
          </p:nvPicPr>
          <p:blipFill>
            <a:blip r:embed="rId695">
              <a:extLst>
                <a:ext uri="{28A0092B-C50C-407E-A947-70E740481C1C}">
                  <a14:useLocalDpi xmlns:a14="http://schemas.microsoft.com/office/drawing/2010/main" val="0"/>
                </a:ext>
              </a:extLst>
            </a:blip>
            <a:srcRect/>
            <a:stretch>
              <a:fillRect/>
            </a:stretch>
          </p:blipFill>
          <p:spPr bwMode="auto">
            <a:xfrm>
              <a:off x="10796588" y="3727450"/>
              <a:ext cx="19050"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 name="Picture 9500">
              <a:extLst>
                <a:ext uri="{FF2B5EF4-FFF2-40B4-BE49-F238E27FC236}">
                  <a16:creationId xmlns:a16="http://schemas.microsoft.com/office/drawing/2014/main" id="{57480B63-2396-4CD6-90F9-E068074ACC4B}"/>
                </a:ext>
              </a:extLst>
            </p:cNvPr>
            <p:cNvPicPr>
              <a:picLocks noChangeAspect="1" noChangeArrowheads="1"/>
            </p:cNvPicPr>
            <p:nvPr/>
          </p:nvPicPr>
          <p:blipFill>
            <a:blip r:embed="rId696">
              <a:extLst>
                <a:ext uri="{28A0092B-C50C-407E-A947-70E740481C1C}">
                  <a14:useLocalDpi xmlns:a14="http://schemas.microsoft.com/office/drawing/2010/main" val="0"/>
                </a:ext>
              </a:extLst>
            </a:blip>
            <a:srcRect/>
            <a:stretch>
              <a:fillRect/>
            </a:stretch>
          </p:blipFill>
          <p:spPr bwMode="auto">
            <a:xfrm>
              <a:off x="10795000" y="3725863"/>
              <a:ext cx="14288"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 name="Picture 9501">
              <a:extLst>
                <a:ext uri="{FF2B5EF4-FFF2-40B4-BE49-F238E27FC236}">
                  <a16:creationId xmlns:a16="http://schemas.microsoft.com/office/drawing/2014/main" id="{6B1F04BF-4468-45C6-BFC3-ED47B11223A3}"/>
                </a:ext>
              </a:extLst>
            </p:cNvPr>
            <p:cNvPicPr>
              <a:picLocks noChangeAspect="1" noChangeArrowheads="1"/>
            </p:cNvPicPr>
            <p:nvPr/>
          </p:nvPicPr>
          <p:blipFill>
            <a:blip r:embed="rId697">
              <a:extLst>
                <a:ext uri="{28A0092B-C50C-407E-A947-70E740481C1C}">
                  <a14:useLocalDpi xmlns:a14="http://schemas.microsoft.com/office/drawing/2010/main" val="0"/>
                </a:ext>
              </a:extLst>
            </a:blip>
            <a:srcRect/>
            <a:stretch>
              <a:fillRect/>
            </a:stretch>
          </p:blipFill>
          <p:spPr bwMode="auto">
            <a:xfrm>
              <a:off x="10801350" y="3722688"/>
              <a:ext cx="17463" cy="2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9502">
              <a:extLst>
                <a:ext uri="{FF2B5EF4-FFF2-40B4-BE49-F238E27FC236}">
                  <a16:creationId xmlns:a16="http://schemas.microsoft.com/office/drawing/2014/main" id="{DCE85175-1B9A-4829-A3C9-A7FC94D61598}"/>
                </a:ext>
              </a:extLst>
            </p:cNvPr>
            <p:cNvPicPr>
              <a:picLocks noChangeAspect="1" noChangeArrowheads="1"/>
            </p:cNvPicPr>
            <p:nvPr/>
          </p:nvPicPr>
          <p:blipFill>
            <a:blip r:embed="rId698">
              <a:extLst>
                <a:ext uri="{28A0092B-C50C-407E-A947-70E740481C1C}">
                  <a14:useLocalDpi xmlns:a14="http://schemas.microsoft.com/office/drawing/2010/main" val="0"/>
                </a:ext>
              </a:extLst>
            </a:blip>
            <a:srcRect/>
            <a:stretch>
              <a:fillRect/>
            </a:stretch>
          </p:blipFill>
          <p:spPr bwMode="auto">
            <a:xfrm>
              <a:off x="10799763" y="3721100"/>
              <a:ext cx="11113"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 name="Picture 9503">
              <a:extLst>
                <a:ext uri="{FF2B5EF4-FFF2-40B4-BE49-F238E27FC236}">
                  <a16:creationId xmlns:a16="http://schemas.microsoft.com/office/drawing/2014/main" id="{F8C67547-999A-4836-BCED-0C9D51B53E08}"/>
                </a:ext>
              </a:extLst>
            </p:cNvPr>
            <p:cNvPicPr>
              <a:picLocks noChangeAspect="1" noChangeArrowheads="1"/>
            </p:cNvPicPr>
            <p:nvPr/>
          </p:nvPicPr>
          <p:blipFill>
            <a:blip r:embed="rId699">
              <a:extLst>
                <a:ext uri="{28A0092B-C50C-407E-A947-70E740481C1C}">
                  <a14:useLocalDpi xmlns:a14="http://schemas.microsoft.com/office/drawing/2010/main" val="0"/>
                </a:ext>
              </a:extLst>
            </a:blip>
            <a:srcRect/>
            <a:stretch>
              <a:fillRect/>
            </a:stretch>
          </p:blipFill>
          <p:spPr bwMode="auto">
            <a:xfrm>
              <a:off x="10809288" y="3719513"/>
              <a:ext cx="14288"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9504">
              <a:extLst>
                <a:ext uri="{FF2B5EF4-FFF2-40B4-BE49-F238E27FC236}">
                  <a16:creationId xmlns:a16="http://schemas.microsoft.com/office/drawing/2014/main" id="{DE96A969-6773-419F-91B4-6DD235760DDE}"/>
                </a:ext>
              </a:extLst>
            </p:cNvPr>
            <p:cNvPicPr>
              <a:picLocks noChangeAspect="1" noChangeArrowheads="1"/>
            </p:cNvPicPr>
            <p:nvPr/>
          </p:nvPicPr>
          <p:blipFill>
            <a:blip r:embed="rId700">
              <a:extLst>
                <a:ext uri="{28A0092B-C50C-407E-A947-70E740481C1C}">
                  <a14:useLocalDpi xmlns:a14="http://schemas.microsoft.com/office/drawing/2010/main" val="0"/>
                </a:ext>
              </a:extLst>
            </a:blip>
            <a:srcRect/>
            <a:stretch>
              <a:fillRect/>
            </a:stretch>
          </p:blipFill>
          <p:spPr bwMode="auto">
            <a:xfrm>
              <a:off x="10815638" y="3702050"/>
              <a:ext cx="19050"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 name="Freeform 9505">
              <a:extLst>
                <a:ext uri="{FF2B5EF4-FFF2-40B4-BE49-F238E27FC236}">
                  <a16:creationId xmlns:a16="http://schemas.microsoft.com/office/drawing/2014/main" id="{8CED1CD1-886A-4479-9170-992F2DC7954D}"/>
                </a:ext>
              </a:extLst>
            </p:cNvPr>
            <p:cNvSpPr>
              <a:spLocks/>
            </p:cNvSpPr>
            <p:nvPr/>
          </p:nvSpPr>
          <p:spPr bwMode="auto">
            <a:xfrm>
              <a:off x="10745788" y="3535363"/>
              <a:ext cx="1588" cy="1588"/>
            </a:xfrm>
            <a:custGeom>
              <a:avLst/>
              <a:gdLst>
                <a:gd name="T0" fmla="*/ 1 w 1"/>
                <a:gd name="T1" fmla="*/ 0 h 1"/>
                <a:gd name="T2" fmla="*/ 0 w 1"/>
                <a:gd name="T3" fmla="*/ 0 h 1"/>
                <a:gd name="T4" fmla="*/ 1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1" y="1"/>
                  </a:cubicBezTo>
                  <a:cubicBezTo>
                    <a:pt x="1" y="1"/>
                    <a:pt x="1" y="1"/>
                    <a:pt x="1" y="1"/>
                  </a:cubicBezTo>
                  <a:cubicBezTo>
                    <a:pt x="1" y="1"/>
                    <a:pt x="1" y="0"/>
                    <a:pt x="1"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 name="Freeform 9506">
              <a:extLst>
                <a:ext uri="{FF2B5EF4-FFF2-40B4-BE49-F238E27FC236}">
                  <a16:creationId xmlns:a16="http://schemas.microsoft.com/office/drawing/2014/main" id="{E32E1D36-1F79-4D8C-A523-080A26773981}"/>
                </a:ext>
              </a:extLst>
            </p:cNvPr>
            <p:cNvSpPr>
              <a:spLocks/>
            </p:cNvSpPr>
            <p:nvPr/>
          </p:nvSpPr>
          <p:spPr bwMode="auto">
            <a:xfrm>
              <a:off x="10707688" y="3538538"/>
              <a:ext cx="1588" cy="4763"/>
            </a:xfrm>
            <a:custGeom>
              <a:avLst/>
              <a:gdLst>
                <a:gd name="T0" fmla="*/ 1 w 2"/>
                <a:gd name="T1" fmla="*/ 0 h 4"/>
                <a:gd name="T2" fmla="*/ 0 w 2"/>
                <a:gd name="T3" fmla="*/ 0 h 4"/>
                <a:gd name="T4" fmla="*/ 1 w 2"/>
                <a:gd name="T5" fmla="*/ 4 h 4"/>
                <a:gd name="T6" fmla="*/ 2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0" y="0"/>
                    <a:pt x="0" y="0"/>
                    <a:pt x="0" y="0"/>
                  </a:cubicBezTo>
                  <a:cubicBezTo>
                    <a:pt x="0" y="1"/>
                    <a:pt x="1" y="3"/>
                    <a:pt x="1" y="4"/>
                  </a:cubicBezTo>
                  <a:cubicBezTo>
                    <a:pt x="1" y="4"/>
                    <a:pt x="2" y="4"/>
                    <a:pt x="2" y="4"/>
                  </a:cubicBezTo>
                  <a:cubicBezTo>
                    <a:pt x="1" y="2"/>
                    <a:pt x="1" y="1"/>
                    <a:pt x="1"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 name="Freeform 9507">
              <a:extLst>
                <a:ext uri="{FF2B5EF4-FFF2-40B4-BE49-F238E27FC236}">
                  <a16:creationId xmlns:a16="http://schemas.microsoft.com/office/drawing/2014/main" id="{FF1E18FC-739D-4A0F-BDBB-919C78E208E4}"/>
                </a:ext>
              </a:extLst>
            </p:cNvPr>
            <p:cNvSpPr>
              <a:spLocks/>
            </p:cNvSpPr>
            <p:nvPr/>
          </p:nvSpPr>
          <p:spPr bwMode="auto">
            <a:xfrm>
              <a:off x="10707688" y="3543300"/>
              <a:ext cx="1588" cy="0"/>
            </a:xfrm>
            <a:custGeom>
              <a:avLst/>
              <a:gdLst>
                <a:gd name="T0" fmla="*/ 1 w 1"/>
                <a:gd name="T1" fmla="*/ 0 h 1"/>
                <a:gd name="T2" fmla="*/ 0 w 1"/>
                <a:gd name="T3" fmla="*/ 0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0"/>
                    <a:pt x="0" y="0"/>
                    <a:pt x="1" y="1"/>
                  </a:cubicBezTo>
                  <a:cubicBezTo>
                    <a:pt x="1" y="0"/>
                    <a:pt x="1" y="0"/>
                    <a:pt x="1" y="0"/>
                  </a:cubicBezTo>
                  <a:cubicBezTo>
                    <a:pt x="1" y="0"/>
                    <a:pt x="1" y="0"/>
                    <a:pt x="1" y="0"/>
                  </a:cubicBezTo>
                </a:path>
              </a:pathLst>
            </a:custGeom>
            <a:solidFill>
              <a:srgbClr val="B549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 name="Freeform 9508">
              <a:extLst>
                <a:ext uri="{FF2B5EF4-FFF2-40B4-BE49-F238E27FC236}">
                  <a16:creationId xmlns:a16="http://schemas.microsoft.com/office/drawing/2014/main" id="{0346E71D-9CD6-4E18-B32A-2A20FFD949CE}"/>
                </a:ext>
              </a:extLst>
            </p:cNvPr>
            <p:cNvSpPr>
              <a:spLocks/>
            </p:cNvSpPr>
            <p:nvPr/>
          </p:nvSpPr>
          <p:spPr bwMode="auto">
            <a:xfrm>
              <a:off x="10728325" y="3535363"/>
              <a:ext cx="1588" cy="1588"/>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1" y="1"/>
                    <a:pt x="1" y="1"/>
                    <a:pt x="1" y="1"/>
                  </a:cubicBezTo>
                  <a:cubicBezTo>
                    <a:pt x="1" y="1"/>
                    <a:pt x="1" y="1"/>
                    <a:pt x="1"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 name="Freeform 9509">
              <a:extLst>
                <a:ext uri="{FF2B5EF4-FFF2-40B4-BE49-F238E27FC236}">
                  <a16:creationId xmlns:a16="http://schemas.microsoft.com/office/drawing/2014/main" id="{81FA8751-D8AA-479F-8DC1-DC50E0F0650D}"/>
                </a:ext>
              </a:extLst>
            </p:cNvPr>
            <p:cNvSpPr>
              <a:spLocks/>
            </p:cNvSpPr>
            <p:nvPr/>
          </p:nvSpPr>
          <p:spPr bwMode="auto">
            <a:xfrm>
              <a:off x="10731500" y="3535363"/>
              <a:ext cx="1588" cy="3175"/>
            </a:xfrm>
            <a:custGeom>
              <a:avLst/>
              <a:gdLst>
                <a:gd name="T0" fmla="*/ 1 w 1"/>
                <a:gd name="T1" fmla="*/ 0 h 2"/>
                <a:gd name="T2" fmla="*/ 0 w 1"/>
                <a:gd name="T3" fmla="*/ 0 h 2"/>
                <a:gd name="T4" fmla="*/ 0 w 1"/>
                <a:gd name="T5" fmla="*/ 2 h 2"/>
                <a:gd name="T6" fmla="*/ 1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0"/>
                    <a:pt x="0" y="0"/>
                    <a:pt x="0" y="0"/>
                  </a:cubicBezTo>
                  <a:cubicBezTo>
                    <a:pt x="0" y="1"/>
                    <a:pt x="0" y="1"/>
                    <a:pt x="0" y="2"/>
                  </a:cubicBezTo>
                  <a:cubicBezTo>
                    <a:pt x="1" y="2"/>
                    <a:pt x="1" y="2"/>
                    <a:pt x="1" y="2"/>
                  </a:cubicBezTo>
                  <a:cubicBezTo>
                    <a:pt x="1" y="1"/>
                    <a:pt x="1" y="1"/>
                    <a:pt x="1"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 name="Freeform 9510">
              <a:extLst>
                <a:ext uri="{FF2B5EF4-FFF2-40B4-BE49-F238E27FC236}">
                  <a16:creationId xmlns:a16="http://schemas.microsoft.com/office/drawing/2014/main" id="{E3CB084F-6D2B-4093-993E-B969A5923F69}"/>
                </a:ext>
              </a:extLst>
            </p:cNvPr>
            <p:cNvSpPr>
              <a:spLocks/>
            </p:cNvSpPr>
            <p:nvPr/>
          </p:nvSpPr>
          <p:spPr bwMode="auto">
            <a:xfrm>
              <a:off x="10698163" y="3541713"/>
              <a:ext cx="3175" cy="3175"/>
            </a:xfrm>
            <a:custGeom>
              <a:avLst/>
              <a:gdLst>
                <a:gd name="T0" fmla="*/ 1 w 2"/>
                <a:gd name="T1" fmla="*/ 0 h 3"/>
                <a:gd name="T2" fmla="*/ 0 w 2"/>
                <a:gd name="T3" fmla="*/ 0 h 3"/>
                <a:gd name="T4" fmla="*/ 2 w 2"/>
                <a:gd name="T5" fmla="*/ 3 h 3"/>
                <a:gd name="T6" fmla="*/ 2 w 2"/>
                <a:gd name="T7" fmla="*/ 3 h 3"/>
                <a:gd name="T8" fmla="*/ 2 w 2"/>
                <a:gd name="T9" fmla="*/ 2 h 3"/>
                <a:gd name="T10" fmla="*/ 1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1" y="0"/>
                  </a:moveTo>
                  <a:cubicBezTo>
                    <a:pt x="1" y="0"/>
                    <a:pt x="1" y="0"/>
                    <a:pt x="0" y="0"/>
                  </a:cubicBezTo>
                  <a:cubicBezTo>
                    <a:pt x="1" y="1"/>
                    <a:pt x="1" y="2"/>
                    <a:pt x="2" y="3"/>
                  </a:cubicBezTo>
                  <a:cubicBezTo>
                    <a:pt x="2" y="3"/>
                    <a:pt x="2" y="3"/>
                    <a:pt x="2" y="3"/>
                  </a:cubicBezTo>
                  <a:cubicBezTo>
                    <a:pt x="2" y="2"/>
                    <a:pt x="2" y="2"/>
                    <a:pt x="2" y="2"/>
                  </a:cubicBezTo>
                  <a:cubicBezTo>
                    <a:pt x="2" y="1"/>
                    <a:pt x="2" y="0"/>
                    <a:pt x="1"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 name="Freeform 9511">
              <a:extLst>
                <a:ext uri="{FF2B5EF4-FFF2-40B4-BE49-F238E27FC236}">
                  <a16:creationId xmlns:a16="http://schemas.microsoft.com/office/drawing/2014/main" id="{ED6D2296-319B-49D7-98DF-9299994EB168}"/>
                </a:ext>
              </a:extLst>
            </p:cNvPr>
            <p:cNvSpPr>
              <a:spLocks/>
            </p:cNvSpPr>
            <p:nvPr/>
          </p:nvSpPr>
          <p:spPr bwMode="auto">
            <a:xfrm>
              <a:off x="10694988" y="3543300"/>
              <a:ext cx="3175" cy="1588"/>
            </a:xfrm>
            <a:custGeom>
              <a:avLst/>
              <a:gdLst>
                <a:gd name="T0" fmla="*/ 1 w 2"/>
                <a:gd name="T1" fmla="*/ 0 h 1"/>
                <a:gd name="T2" fmla="*/ 0 w 2"/>
                <a:gd name="T3" fmla="*/ 1 h 1"/>
                <a:gd name="T4" fmla="*/ 1 w 2"/>
                <a:gd name="T5" fmla="*/ 1 h 1"/>
                <a:gd name="T6" fmla="*/ 1 w 2"/>
                <a:gd name="T7" fmla="*/ 1 h 1"/>
                <a:gd name="T8" fmla="*/ 1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0"/>
                    <a:pt x="1" y="1"/>
                    <a:pt x="0" y="1"/>
                  </a:cubicBezTo>
                  <a:cubicBezTo>
                    <a:pt x="1" y="1"/>
                    <a:pt x="1" y="1"/>
                    <a:pt x="1" y="1"/>
                  </a:cubicBezTo>
                  <a:cubicBezTo>
                    <a:pt x="1" y="1"/>
                    <a:pt x="1" y="1"/>
                    <a:pt x="1" y="1"/>
                  </a:cubicBezTo>
                  <a:cubicBezTo>
                    <a:pt x="1" y="1"/>
                    <a:pt x="2" y="1"/>
                    <a:pt x="1" y="0"/>
                  </a:cubicBezTo>
                  <a:cubicBezTo>
                    <a:pt x="1" y="0"/>
                    <a:pt x="1" y="0"/>
                    <a:pt x="1"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 name="Freeform 9512">
              <a:extLst>
                <a:ext uri="{FF2B5EF4-FFF2-40B4-BE49-F238E27FC236}">
                  <a16:creationId xmlns:a16="http://schemas.microsoft.com/office/drawing/2014/main" id="{49D67DB2-A937-4823-881B-4B6B27D66312}"/>
                </a:ext>
              </a:extLst>
            </p:cNvPr>
            <p:cNvSpPr>
              <a:spLocks/>
            </p:cNvSpPr>
            <p:nvPr/>
          </p:nvSpPr>
          <p:spPr bwMode="auto">
            <a:xfrm>
              <a:off x="10685463" y="3560763"/>
              <a:ext cx="1588" cy="1588"/>
            </a:xfrm>
            <a:custGeom>
              <a:avLst/>
              <a:gdLst>
                <a:gd name="T0" fmla="*/ 0 w 1"/>
                <a:gd name="T1" fmla="*/ 0 h 2"/>
                <a:gd name="T2" fmla="*/ 0 w 1"/>
                <a:gd name="T3" fmla="*/ 2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0" y="1"/>
                    <a:pt x="0" y="2"/>
                  </a:cubicBezTo>
                  <a:cubicBezTo>
                    <a:pt x="0" y="2"/>
                    <a:pt x="0" y="2"/>
                    <a:pt x="1" y="2"/>
                  </a:cubicBezTo>
                  <a:cubicBezTo>
                    <a:pt x="1" y="2"/>
                    <a:pt x="1" y="2"/>
                    <a:pt x="1" y="2"/>
                  </a:cubicBezTo>
                  <a:cubicBezTo>
                    <a:pt x="1" y="1"/>
                    <a:pt x="1" y="1"/>
                    <a:pt x="0"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 name="Freeform 9513">
              <a:extLst>
                <a:ext uri="{FF2B5EF4-FFF2-40B4-BE49-F238E27FC236}">
                  <a16:creationId xmlns:a16="http://schemas.microsoft.com/office/drawing/2014/main" id="{61C26FE3-0DF2-4311-A9CF-B59A1DD85DC8}"/>
                </a:ext>
              </a:extLst>
            </p:cNvPr>
            <p:cNvSpPr>
              <a:spLocks/>
            </p:cNvSpPr>
            <p:nvPr/>
          </p:nvSpPr>
          <p:spPr bwMode="auto">
            <a:xfrm>
              <a:off x="10760075" y="3535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 name="Freeform 9514">
              <a:extLst>
                <a:ext uri="{FF2B5EF4-FFF2-40B4-BE49-F238E27FC236}">
                  <a16:creationId xmlns:a16="http://schemas.microsoft.com/office/drawing/2014/main" id="{7FBD093C-4873-453C-8D24-41CEEE60A8E8}"/>
                </a:ext>
              </a:extLst>
            </p:cNvPr>
            <p:cNvSpPr>
              <a:spLocks/>
            </p:cNvSpPr>
            <p:nvPr/>
          </p:nvSpPr>
          <p:spPr bwMode="auto">
            <a:xfrm>
              <a:off x="10761663" y="3535363"/>
              <a:ext cx="1588" cy="1588"/>
            </a:xfrm>
            <a:custGeom>
              <a:avLst/>
              <a:gdLst>
                <a:gd name="T0" fmla="*/ 1 w 1"/>
                <a:gd name="T1" fmla="*/ 0 h 1"/>
                <a:gd name="T2" fmla="*/ 1 w 1"/>
                <a:gd name="T3" fmla="*/ 0 h 1"/>
                <a:gd name="T4" fmla="*/ 1 w 1"/>
                <a:gd name="T5" fmla="*/ 0 h 1"/>
                <a:gd name="T6" fmla="*/ 0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1" y="0"/>
                  </a:cubicBezTo>
                  <a:cubicBezTo>
                    <a:pt x="1" y="0"/>
                    <a:pt x="1" y="0"/>
                    <a:pt x="1" y="0"/>
                  </a:cubicBezTo>
                  <a:cubicBezTo>
                    <a:pt x="0" y="0"/>
                    <a:pt x="0" y="1"/>
                    <a:pt x="0" y="1"/>
                  </a:cubicBezTo>
                  <a:cubicBezTo>
                    <a:pt x="1" y="1"/>
                    <a:pt x="1" y="1"/>
                    <a:pt x="1" y="1"/>
                  </a:cubicBezTo>
                  <a:cubicBezTo>
                    <a:pt x="1" y="1"/>
                    <a:pt x="1" y="0"/>
                    <a:pt x="1"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 name="Freeform 9515">
              <a:extLst>
                <a:ext uri="{FF2B5EF4-FFF2-40B4-BE49-F238E27FC236}">
                  <a16:creationId xmlns:a16="http://schemas.microsoft.com/office/drawing/2014/main" id="{B2D86A52-50C1-4FA1-A46D-4982BF6F8452}"/>
                </a:ext>
              </a:extLst>
            </p:cNvPr>
            <p:cNvSpPr>
              <a:spLocks noEditPoints="1"/>
            </p:cNvSpPr>
            <p:nvPr/>
          </p:nvSpPr>
          <p:spPr bwMode="auto">
            <a:xfrm>
              <a:off x="10799763" y="3519488"/>
              <a:ext cx="4763" cy="23813"/>
            </a:xfrm>
            <a:custGeom>
              <a:avLst/>
              <a:gdLst>
                <a:gd name="T0" fmla="*/ 1 w 4"/>
                <a:gd name="T1" fmla="*/ 17 h 20"/>
                <a:gd name="T2" fmla="*/ 0 w 4"/>
                <a:gd name="T3" fmla="*/ 20 h 20"/>
                <a:gd name="T4" fmla="*/ 1 w 4"/>
                <a:gd name="T5" fmla="*/ 20 h 20"/>
                <a:gd name="T6" fmla="*/ 2 w 4"/>
                <a:gd name="T7" fmla="*/ 17 h 20"/>
                <a:gd name="T8" fmla="*/ 1 w 4"/>
                <a:gd name="T9" fmla="*/ 17 h 20"/>
                <a:gd name="T10" fmla="*/ 3 w 4"/>
                <a:gd name="T11" fmla="*/ 0 h 20"/>
                <a:gd name="T12" fmla="*/ 3 w 4"/>
                <a:gd name="T13" fmla="*/ 1 h 20"/>
                <a:gd name="T14" fmla="*/ 4 w 4"/>
                <a:gd name="T15" fmla="*/ 1 h 20"/>
                <a:gd name="T16" fmla="*/ 3 w 4"/>
                <a:gd name="T17" fmla="*/ 0 h 20"/>
                <a:gd name="T18" fmla="*/ 3 w 4"/>
                <a:gd name="T19" fmla="*/ 0 h 20"/>
                <a:gd name="T20" fmla="*/ 3 w 4"/>
                <a:gd name="T21" fmla="*/ 0 h 20"/>
                <a:gd name="T22" fmla="*/ 3 w 4"/>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0">
                  <a:moveTo>
                    <a:pt x="1" y="17"/>
                  </a:moveTo>
                  <a:cubicBezTo>
                    <a:pt x="1" y="18"/>
                    <a:pt x="1" y="19"/>
                    <a:pt x="0" y="20"/>
                  </a:cubicBezTo>
                  <a:cubicBezTo>
                    <a:pt x="1" y="20"/>
                    <a:pt x="1" y="20"/>
                    <a:pt x="1" y="20"/>
                  </a:cubicBezTo>
                  <a:cubicBezTo>
                    <a:pt x="1" y="19"/>
                    <a:pt x="2" y="18"/>
                    <a:pt x="2" y="17"/>
                  </a:cubicBezTo>
                  <a:cubicBezTo>
                    <a:pt x="2" y="17"/>
                    <a:pt x="1" y="17"/>
                    <a:pt x="1" y="17"/>
                  </a:cubicBezTo>
                  <a:moveTo>
                    <a:pt x="3" y="0"/>
                  </a:moveTo>
                  <a:cubicBezTo>
                    <a:pt x="3" y="0"/>
                    <a:pt x="3" y="1"/>
                    <a:pt x="3" y="1"/>
                  </a:cubicBezTo>
                  <a:cubicBezTo>
                    <a:pt x="3" y="1"/>
                    <a:pt x="3" y="1"/>
                    <a:pt x="4" y="1"/>
                  </a:cubicBezTo>
                  <a:cubicBezTo>
                    <a:pt x="3" y="1"/>
                    <a:pt x="3" y="0"/>
                    <a:pt x="3" y="0"/>
                  </a:cubicBezTo>
                  <a:cubicBezTo>
                    <a:pt x="3" y="0"/>
                    <a:pt x="3" y="0"/>
                    <a:pt x="3" y="0"/>
                  </a:cubicBezTo>
                  <a:cubicBezTo>
                    <a:pt x="3" y="0"/>
                    <a:pt x="3" y="0"/>
                    <a:pt x="3" y="0"/>
                  </a:cubicBezTo>
                  <a:cubicBezTo>
                    <a:pt x="3" y="0"/>
                    <a:pt x="3" y="0"/>
                    <a:pt x="3"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 name="Freeform 9516">
              <a:extLst>
                <a:ext uri="{FF2B5EF4-FFF2-40B4-BE49-F238E27FC236}">
                  <a16:creationId xmlns:a16="http://schemas.microsoft.com/office/drawing/2014/main" id="{FBFF1B28-D214-4428-A5A7-7F749C3DD68F}"/>
                </a:ext>
              </a:extLst>
            </p:cNvPr>
            <p:cNvSpPr>
              <a:spLocks/>
            </p:cNvSpPr>
            <p:nvPr/>
          </p:nvSpPr>
          <p:spPr bwMode="auto">
            <a:xfrm>
              <a:off x="10799763" y="3543300"/>
              <a:ext cx="1588" cy="0"/>
            </a:xfrm>
            <a:custGeom>
              <a:avLst/>
              <a:gdLst>
                <a:gd name="T0" fmla="*/ 0 w 1"/>
                <a:gd name="T1" fmla="*/ 0 h 1"/>
                <a:gd name="T2" fmla="*/ 0 w 1"/>
                <a:gd name="T3" fmla="*/ 0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1"/>
                    <a:pt x="0" y="1"/>
                    <a:pt x="0" y="1"/>
                  </a:cubicBezTo>
                  <a:cubicBezTo>
                    <a:pt x="1" y="0"/>
                    <a:pt x="1" y="0"/>
                    <a:pt x="1" y="0"/>
                  </a:cubicBezTo>
                  <a:cubicBezTo>
                    <a:pt x="1" y="0"/>
                    <a:pt x="1" y="0"/>
                    <a:pt x="0" y="0"/>
                  </a:cubicBezTo>
                </a:path>
              </a:pathLst>
            </a:custGeom>
            <a:solidFill>
              <a:srgbClr val="B549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 name="Freeform 9517">
              <a:extLst>
                <a:ext uri="{FF2B5EF4-FFF2-40B4-BE49-F238E27FC236}">
                  <a16:creationId xmlns:a16="http://schemas.microsoft.com/office/drawing/2014/main" id="{6127D62D-DB32-418F-A4A0-EADA8D75C8AC}"/>
                </a:ext>
              </a:extLst>
            </p:cNvPr>
            <p:cNvSpPr>
              <a:spLocks/>
            </p:cNvSpPr>
            <p:nvPr/>
          </p:nvSpPr>
          <p:spPr bwMode="auto">
            <a:xfrm>
              <a:off x="10796588" y="35179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 name="Freeform 9518">
              <a:extLst>
                <a:ext uri="{FF2B5EF4-FFF2-40B4-BE49-F238E27FC236}">
                  <a16:creationId xmlns:a16="http://schemas.microsoft.com/office/drawing/2014/main" id="{DA4D3778-0C90-4A8E-987E-B0CCB6BC4C54}"/>
                </a:ext>
              </a:extLst>
            </p:cNvPr>
            <p:cNvSpPr>
              <a:spLocks/>
            </p:cNvSpPr>
            <p:nvPr/>
          </p:nvSpPr>
          <p:spPr bwMode="auto">
            <a:xfrm>
              <a:off x="10779125" y="3533775"/>
              <a:ext cx="1588" cy="3175"/>
            </a:xfrm>
            <a:custGeom>
              <a:avLst/>
              <a:gdLst>
                <a:gd name="T0" fmla="*/ 1 w 1"/>
                <a:gd name="T1" fmla="*/ 0 h 2"/>
                <a:gd name="T2" fmla="*/ 0 w 1"/>
                <a:gd name="T3" fmla="*/ 2 h 2"/>
                <a:gd name="T4" fmla="*/ 1 w 1"/>
                <a:gd name="T5" fmla="*/ 2 h 2"/>
                <a:gd name="T6" fmla="*/ 1 w 1"/>
                <a:gd name="T7" fmla="*/ 0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1"/>
                    <a:pt x="1" y="1"/>
                    <a:pt x="0" y="2"/>
                  </a:cubicBezTo>
                  <a:cubicBezTo>
                    <a:pt x="1" y="2"/>
                    <a:pt x="1" y="2"/>
                    <a:pt x="1" y="2"/>
                  </a:cubicBezTo>
                  <a:cubicBezTo>
                    <a:pt x="1" y="1"/>
                    <a:pt x="1" y="1"/>
                    <a:pt x="1" y="0"/>
                  </a:cubicBezTo>
                  <a:cubicBezTo>
                    <a:pt x="1" y="0"/>
                    <a:pt x="1" y="0"/>
                    <a:pt x="1"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 name="Freeform 9519">
              <a:extLst>
                <a:ext uri="{FF2B5EF4-FFF2-40B4-BE49-F238E27FC236}">
                  <a16:creationId xmlns:a16="http://schemas.microsoft.com/office/drawing/2014/main" id="{A3E8E075-6D95-4292-A7DB-186E133233F0}"/>
                </a:ext>
              </a:extLst>
            </p:cNvPr>
            <p:cNvSpPr>
              <a:spLocks/>
            </p:cNvSpPr>
            <p:nvPr/>
          </p:nvSpPr>
          <p:spPr bwMode="auto">
            <a:xfrm>
              <a:off x="10775950" y="3533775"/>
              <a:ext cx="1588" cy="4763"/>
            </a:xfrm>
            <a:custGeom>
              <a:avLst/>
              <a:gdLst>
                <a:gd name="T0" fmla="*/ 0 w 1"/>
                <a:gd name="T1" fmla="*/ 0 h 3"/>
                <a:gd name="T2" fmla="*/ 0 w 1"/>
                <a:gd name="T3" fmla="*/ 3 h 3"/>
                <a:gd name="T4" fmla="*/ 1 w 1"/>
                <a:gd name="T5" fmla="*/ 3 h 3"/>
                <a:gd name="T6" fmla="*/ 1 w 1"/>
                <a:gd name="T7" fmla="*/ 0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2"/>
                    <a:pt x="0" y="3"/>
                  </a:cubicBezTo>
                  <a:cubicBezTo>
                    <a:pt x="1" y="3"/>
                    <a:pt x="1" y="3"/>
                    <a:pt x="1" y="3"/>
                  </a:cubicBezTo>
                  <a:cubicBezTo>
                    <a:pt x="1" y="2"/>
                    <a:pt x="1" y="1"/>
                    <a:pt x="1" y="0"/>
                  </a:cubicBezTo>
                  <a:cubicBezTo>
                    <a:pt x="1" y="0"/>
                    <a:pt x="1" y="0"/>
                    <a:pt x="0"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 name="Freeform 9520">
              <a:extLst>
                <a:ext uri="{FF2B5EF4-FFF2-40B4-BE49-F238E27FC236}">
                  <a16:creationId xmlns:a16="http://schemas.microsoft.com/office/drawing/2014/main" id="{6E5F9D6B-8872-410C-B96A-08F17A5D8227}"/>
                </a:ext>
              </a:extLst>
            </p:cNvPr>
            <p:cNvSpPr>
              <a:spLocks noEditPoints="1"/>
            </p:cNvSpPr>
            <p:nvPr/>
          </p:nvSpPr>
          <p:spPr bwMode="auto">
            <a:xfrm>
              <a:off x="10807700" y="3525838"/>
              <a:ext cx="6350" cy="19050"/>
            </a:xfrm>
            <a:custGeom>
              <a:avLst/>
              <a:gdLst>
                <a:gd name="T0" fmla="*/ 0 w 5"/>
                <a:gd name="T1" fmla="*/ 14 h 16"/>
                <a:gd name="T2" fmla="*/ 0 w 5"/>
                <a:gd name="T3" fmla="*/ 15 h 16"/>
                <a:gd name="T4" fmla="*/ 0 w 5"/>
                <a:gd name="T5" fmla="*/ 16 h 16"/>
                <a:gd name="T6" fmla="*/ 0 w 5"/>
                <a:gd name="T7" fmla="*/ 16 h 16"/>
                <a:gd name="T8" fmla="*/ 1 w 5"/>
                <a:gd name="T9" fmla="*/ 15 h 16"/>
                <a:gd name="T10" fmla="*/ 0 w 5"/>
                <a:gd name="T11" fmla="*/ 14 h 16"/>
                <a:gd name="T12" fmla="*/ 5 w 5"/>
                <a:gd name="T13" fmla="*/ 0 h 16"/>
                <a:gd name="T14" fmla="*/ 5 w 5"/>
                <a:gd name="T15" fmla="*/ 0 h 16"/>
                <a:gd name="T16" fmla="*/ 5 w 5"/>
                <a:gd name="T17" fmla="*/ 1 h 16"/>
                <a:gd name="T18" fmla="*/ 5 w 5"/>
                <a:gd name="T19" fmla="*/ 1 h 16"/>
                <a:gd name="T20" fmla="*/ 5 w 5"/>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6">
                  <a:moveTo>
                    <a:pt x="0" y="14"/>
                  </a:moveTo>
                  <a:cubicBezTo>
                    <a:pt x="0" y="14"/>
                    <a:pt x="0" y="15"/>
                    <a:pt x="0" y="15"/>
                  </a:cubicBezTo>
                  <a:cubicBezTo>
                    <a:pt x="0" y="16"/>
                    <a:pt x="0" y="16"/>
                    <a:pt x="0" y="16"/>
                  </a:cubicBezTo>
                  <a:cubicBezTo>
                    <a:pt x="0" y="16"/>
                    <a:pt x="0" y="16"/>
                    <a:pt x="0" y="16"/>
                  </a:cubicBezTo>
                  <a:cubicBezTo>
                    <a:pt x="1" y="15"/>
                    <a:pt x="1" y="15"/>
                    <a:pt x="1" y="15"/>
                  </a:cubicBezTo>
                  <a:cubicBezTo>
                    <a:pt x="1" y="15"/>
                    <a:pt x="0" y="14"/>
                    <a:pt x="0" y="14"/>
                  </a:cubicBezTo>
                  <a:moveTo>
                    <a:pt x="5" y="0"/>
                  </a:moveTo>
                  <a:cubicBezTo>
                    <a:pt x="5" y="0"/>
                    <a:pt x="5" y="0"/>
                    <a:pt x="5" y="0"/>
                  </a:cubicBezTo>
                  <a:cubicBezTo>
                    <a:pt x="5" y="0"/>
                    <a:pt x="5" y="1"/>
                    <a:pt x="5" y="1"/>
                  </a:cubicBezTo>
                  <a:cubicBezTo>
                    <a:pt x="5" y="1"/>
                    <a:pt x="5" y="1"/>
                    <a:pt x="5" y="1"/>
                  </a:cubicBezTo>
                  <a:cubicBezTo>
                    <a:pt x="5" y="0"/>
                    <a:pt x="5" y="0"/>
                    <a:pt x="5"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 name="Freeform 9521">
              <a:extLst>
                <a:ext uri="{FF2B5EF4-FFF2-40B4-BE49-F238E27FC236}">
                  <a16:creationId xmlns:a16="http://schemas.microsoft.com/office/drawing/2014/main" id="{DE53315F-0DDD-40CC-A8F5-AB0C28AE4DDE}"/>
                </a:ext>
              </a:extLst>
            </p:cNvPr>
            <p:cNvSpPr>
              <a:spLocks noEditPoints="1"/>
            </p:cNvSpPr>
            <p:nvPr/>
          </p:nvSpPr>
          <p:spPr bwMode="auto">
            <a:xfrm>
              <a:off x="10821988" y="3552825"/>
              <a:ext cx="7938" cy="9525"/>
            </a:xfrm>
            <a:custGeom>
              <a:avLst/>
              <a:gdLst>
                <a:gd name="T0" fmla="*/ 1 w 6"/>
                <a:gd name="T1" fmla="*/ 7 h 9"/>
                <a:gd name="T2" fmla="*/ 0 w 6"/>
                <a:gd name="T3" fmla="*/ 9 h 9"/>
                <a:gd name="T4" fmla="*/ 0 w 6"/>
                <a:gd name="T5" fmla="*/ 9 h 9"/>
                <a:gd name="T6" fmla="*/ 2 w 6"/>
                <a:gd name="T7" fmla="*/ 8 h 9"/>
                <a:gd name="T8" fmla="*/ 1 w 6"/>
                <a:gd name="T9" fmla="*/ 7 h 9"/>
                <a:gd name="T10" fmla="*/ 6 w 6"/>
                <a:gd name="T11" fmla="*/ 0 h 9"/>
                <a:gd name="T12" fmla="*/ 6 w 6"/>
                <a:gd name="T13" fmla="*/ 0 h 9"/>
                <a:gd name="T14" fmla="*/ 6 w 6"/>
                <a:gd name="T15" fmla="*/ 0 h 9"/>
                <a:gd name="T16" fmla="*/ 6 w 6"/>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1" y="7"/>
                  </a:moveTo>
                  <a:cubicBezTo>
                    <a:pt x="0" y="8"/>
                    <a:pt x="0" y="8"/>
                    <a:pt x="0" y="9"/>
                  </a:cubicBezTo>
                  <a:cubicBezTo>
                    <a:pt x="0" y="9"/>
                    <a:pt x="0" y="9"/>
                    <a:pt x="0" y="9"/>
                  </a:cubicBezTo>
                  <a:cubicBezTo>
                    <a:pt x="1" y="9"/>
                    <a:pt x="1" y="9"/>
                    <a:pt x="2" y="8"/>
                  </a:cubicBezTo>
                  <a:cubicBezTo>
                    <a:pt x="1" y="8"/>
                    <a:pt x="1" y="8"/>
                    <a:pt x="1" y="7"/>
                  </a:cubicBezTo>
                  <a:moveTo>
                    <a:pt x="6" y="0"/>
                  </a:moveTo>
                  <a:cubicBezTo>
                    <a:pt x="6" y="0"/>
                    <a:pt x="6" y="0"/>
                    <a:pt x="6" y="0"/>
                  </a:cubicBezTo>
                  <a:cubicBezTo>
                    <a:pt x="6" y="0"/>
                    <a:pt x="6" y="0"/>
                    <a:pt x="6" y="0"/>
                  </a:cubicBezTo>
                  <a:cubicBezTo>
                    <a:pt x="6" y="0"/>
                    <a:pt x="6" y="0"/>
                    <a:pt x="6"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pic>
          <p:nvPicPr>
            <p:cNvPr id="100" name="Picture 9522">
              <a:extLst>
                <a:ext uri="{FF2B5EF4-FFF2-40B4-BE49-F238E27FC236}">
                  <a16:creationId xmlns:a16="http://schemas.microsoft.com/office/drawing/2014/main" id="{3A15B2D1-638E-48D8-89A5-693705F2D824}"/>
                </a:ext>
              </a:extLst>
            </p:cNvPr>
            <p:cNvPicPr>
              <a:picLocks noChangeAspect="1" noChangeArrowheads="1"/>
            </p:cNvPicPr>
            <p:nvPr/>
          </p:nvPicPr>
          <p:blipFill>
            <a:blip r:embed="rId701">
              <a:extLst>
                <a:ext uri="{28A0092B-C50C-407E-A947-70E740481C1C}">
                  <a14:useLocalDpi xmlns:a14="http://schemas.microsoft.com/office/drawing/2010/main" val="0"/>
                </a:ext>
              </a:extLst>
            </a:blip>
            <a:srcRect/>
            <a:stretch>
              <a:fillRect/>
            </a:stretch>
          </p:blipFill>
          <p:spPr bwMode="auto">
            <a:xfrm>
              <a:off x="10669588" y="3590925"/>
              <a:ext cx="4763" cy="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 name="Picture 9523">
              <a:extLst>
                <a:ext uri="{FF2B5EF4-FFF2-40B4-BE49-F238E27FC236}">
                  <a16:creationId xmlns:a16="http://schemas.microsoft.com/office/drawing/2014/main" id="{18919A1B-FA87-4ECB-87CB-88FD9E8631EE}"/>
                </a:ext>
              </a:extLst>
            </p:cNvPr>
            <p:cNvPicPr>
              <a:picLocks noChangeAspect="1" noChangeArrowheads="1"/>
            </p:cNvPicPr>
            <p:nvPr/>
          </p:nvPicPr>
          <p:blipFill>
            <a:blip r:embed="rId702">
              <a:extLst>
                <a:ext uri="{28A0092B-C50C-407E-A947-70E740481C1C}">
                  <a14:useLocalDpi xmlns:a14="http://schemas.microsoft.com/office/drawing/2010/main" val="0"/>
                </a:ext>
              </a:extLst>
            </a:blip>
            <a:srcRect/>
            <a:stretch>
              <a:fillRect/>
            </a:stretch>
          </p:blipFill>
          <p:spPr bwMode="auto">
            <a:xfrm>
              <a:off x="10668000" y="3509963"/>
              <a:ext cx="166688" cy="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 name="Picture 9524">
              <a:extLst>
                <a:ext uri="{FF2B5EF4-FFF2-40B4-BE49-F238E27FC236}">
                  <a16:creationId xmlns:a16="http://schemas.microsoft.com/office/drawing/2014/main" id="{02489304-4077-43EF-BB4D-CC97908D1D5B}"/>
                </a:ext>
              </a:extLst>
            </p:cNvPr>
            <p:cNvPicPr>
              <a:picLocks noChangeAspect="1" noChangeArrowheads="1"/>
            </p:cNvPicPr>
            <p:nvPr/>
          </p:nvPicPr>
          <p:blipFill>
            <a:blip r:embed="rId703">
              <a:extLst>
                <a:ext uri="{28A0092B-C50C-407E-A947-70E740481C1C}">
                  <a14:useLocalDpi xmlns:a14="http://schemas.microsoft.com/office/drawing/2010/main" val="0"/>
                </a:ext>
              </a:extLst>
            </a:blip>
            <a:srcRect/>
            <a:stretch>
              <a:fillRect/>
            </a:stretch>
          </p:blipFill>
          <p:spPr bwMode="auto">
            <a:xfrm>
              <a:off x="10742613" y="3514725"/>
              <a:ext cx="7938" cy="2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9525">
              <a:extLst>
                <a:ext uri="{FF2B5EF4-FFF2-40B4-BE49-F238E27FC236}">
                  <a16:creationId xmlns:a16="http://schemas.microsoft.com/office/drawing/2014/main" id="{E8937DE8-1BF8-421C-9E41-D730D3DAC6FE}"/>
                </a:ext>
              </a:extLst>
            </p:cNvPr>
            <p:cNvPicPr>
              <a:picLocks noChangeAspect="1" noChangeArrowheads="1"/>
            </p:cNvPicPr>
            <p:nvPr/>
          </p:nvPicPr>
          <p:blipFill>
            <a:blip r:embed="rId704">
              <a:extLst>
                <a:ext uri="{28A0092B-C50C-407E-A947-70E740481C1C}">
                  <a14:useLocalDpi xmlns:a14="http://schemas.microsoft.com/office/drawing/2010/main" val="0"/>
                </a:ext>
              </a:extLst>
            </a:blip>
            <a:srcRect/>
            <a:stretch>
              <a:fillRect/>
            </a:stretch>
          </p:blipFill>
          <p:spPr bwMode="auto">
            <a:xfrm>
              <a:off x="10741025" y="3517900"/>
              <a:ext cx="7938"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9526">
              <a:extLst>
                <a:ext uri="{FF2B5EF4-FFF2-40B4-BE49-F238E27FC236}">
                  <a16:creationId xmlns:a16="http://schemas.microsoft.com/office/drawing/2014/main" id="{2535535A-9D5D-4CDA-827B-03CF95821127}"/>
                </a:ext>
              </a:extLst>
            </p:cNvPr>
            <p:cNvPicPr>
              <a:picLocks noChangeAspect="1" noChangeArrowheads="1"/>
            </p:cNvPicPr>
            <p:nvPr/>
          </p:nvPicPr>
          <p:blipFill>
            <a:blip r:embed="rId705">
              <a:extLst>
                <a:ext uri="{28A0092B-C50C-407E-A947-70E740481C1C}">
                  <a14:useLocalDpi xmlns:a14="http://schemas.microsoft.com/office/drawing/2010/main" val="0"/>
                </a:ext>
              </a:extLst>
            </a:blip>
            <a:srcRect/>
            <a:stretch>
              <a:fillRect/>
            </a:stretch>
          </p:blipFill>
          <p:spPr bwMode="auto">
            <a:xfrm>
              <a:off x="10701338" y="3524250"/>
              <a:ext cx="7938" cy="1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9527">
              <a:extLst>
                <a:ext uri="{FF2B5EF4-FFF2-40B4-BE49-F238E27FC236}">
                  <a16:creationId xmlns:a16="http://schemas.microsoft.com/office/drawing/2014/main" id="{934900F8-EA1C-410D-8E4B-EA25C4C65327}"/>
                </a:ext>
              </a:extLst>
            </p:cNvPr>
            <p:cNvPicPr>
              <a:picLocks noChangeAspect="1" noChangeArrowheads="1"/>
            </p:cNvPicPr>
            <p:nvPr/>
          </p:nvPicPr>
          <p:blipFill>
            <a:blip r:embed="rId706">
              <a:extLst>
                <a:ext uri="{28A0092B-C50C-407E-A947-70E740481C1C}">
                  <a14:useLocalDpi xmlns:a14="http://schemas.microsoft.com/office/drawing/2010/main" val="0"/>
                </a:ext>
              </a:extLst>
            </a:blip>
            <a:srcRect/>
            <a:stretch>
              <a:fillRect/>
            </a:stretch>
          </p:blipFill>
          <p:spPr bwMode="auto">
            <a:xfrm>
              <a:off x="10707688" y="3519488"/>
              <a:ext cx="9525"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9528">
              <a:extLst>
                <a:ext uri="{FF2B5EF4-FFF2-40B4-BE49-F238E27FC236}">
                  <a16:creationId xmlns:a16="http://schemas.microsoft.com/office/drawing/2014/main" id="{AE7DD166-7941-4A8E-BD72-FC0D62F27A35}"/>
                </a:ext>
              </a:extLst>
            </p:cNvPr>
            <p:cNvPicPr>
              <a:picLocks noChangeAspect="1" noChangeArrowheads="1"/>
            </p:cNvPicPr>
            <p:nvPr/>
          </p:nvPicPr>
          <p:blipFill>
            <a:blip r:embed="rId707">
              <a:extLst>
                <a:ext uri="{28A0092B-C50C-407E-A947-70E740481C1C}">
                  <a14:useLocalDpi xmlns:a14="http://schemas.microsoft.com/office/drawing/2010/main" val="0"/>
                </a:ext>
              </a:extLst>
            </a:blip>
            <a:srcRect/>
            <a:stretch>
              <a:fillRect/>
            </a:stretch>
          </p:blipFill>
          <p:spPr bwMode="auto">
            <a:xfrm>
              <a:off x="10706100" y="3522663"/>
              <a:ext cx="7938" cy="1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9529">
              <a:extLst>
                <a:ext uri="{FF2B5EF4-FFF2-40B4-BE49-F238E27FC236}">
                  <a16:creationId xmlns:a16="http://schemas.microsoft.com/office/drawing/2014/main" id="{3901C5A7-3A43-405A-BDA8-EDCAD8E9EA58}"/>
                </a:ext>
              </a:extLst>
            </p:cNvPr>
            <p:cNvPicPr>
              <a:picLocks noChangeAspect="1" noChangeArrowheads="1"/>
            </p:cNvPicPr>
            <p:nvPr/>
          </p:nvPicPr>
          <p:blipFill>
            <a:blip r:embed="rId708">
              <a:extLst>
                <a:ext uri="{28A0092B-C50C-407E-A947-70E740481C1C}">
                  <a14:useLocalDpi xmlns:a14="http://schemas.microsoft.com/office/drawing/2010/main" val="0"/>
                </a:ext>
              </a:extLst>
            </a:blip>
            <a:srcRect/>
            <a:stretch>
              <a:fillRect/>
            </a:stretch>
          </p:blipFill>
          <p:spPr bwMode="auto">
            <a:xfrm>
              <a:off x="10721975" y="3514725"/>
              <a:ext cx="9525" cy="2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9530">
              <a:extLst>
                <a:ext uri="{FF2B5EF4-FFF2-40B4-BE49-F238E27FC236}">
                  <a16:creationId xmlns:a16="http://schemas.microsoft.com/office/drawing/2014/main" id="{2D23D816-C4C4-42EB-B025-5E4B34FC5547}"/>
                </a:ext>
              </a:extLst>
            </p:cNvPr>
            <p:cNvPicPr>
              <a:picLocks noChangeAspect="1" noChangeArrowheads="1"/>
            </p:cNvPicPr>
            <p:nvPr/>
          </p:nvPicPr>
          <p:blipFill>
            <a:blip r:embed="rId709">
              <a:extLst>
                <a:ext uri="{28A0092B-C50C-407E-A947-70E740481C1C}">
                  <a14:useLocalDpi xmlns:a14="http://schemas.microsoft.com/office/drawing/2010/main" val="0"/>
                </a:ext>
              </a:extLst>
            </a:blip>
            <a:srcRect/>
            <a:stretch>
              <a:fillRect/>
            </a:stretch>
          </p:blipFill>
          <p:spPr bwMode="auto">
            <a:xfrm>
              <a:off x="10726738" y="3517900"/>
              <a:ext cx="7938"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9531">
              <a:extLst>
                <a:ext uri="{FF2B5EF4-FFF2-40B4-BE49-F238E27FC236}">
                  <a16:creationId xmlns:a16="http://schemas.microsoft.com/office/drawing/2014/main" id="{77E7C900-536B-4013-97F2-BEFB26E119B5}"/>
                </a:ext>
              </a:extLst>
            </p:cNvPr>
            <p:cNvPicPr>
              <a:picLocks noChangeAspect="1" noChangeArrowheads="1"/>
            </p:cNvPicPr>
            <p:nvPr/>
          </p:nvPicPr>
          <p:blipFill>
            <a:blip r:embed="rId710">
              <a:extLst>
                <a:ext uri="{28A0092B-C50C-407E-A947-70E740481C1C}">
                  <a14:useLocalDpi xmlns:a14="http://schemas.microsoft.com/office/drawing/2010/main" val="0"/>
                </a:ext>
              </a:extLst>
            </a:blip>
            <a:srcRect/>
            <a:stretch>
              <a:fillRect/>
            </a:stretch>
          </p:blipFill>
          <p:spPr bwMode="auto">
            <a:xfrm>
              <a:off x="10731500" y="3521075"/>
              <a:ext cx="4763"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9532">
              <a:extLst>
                <a:ext uri="{FF2B5EF4-FFF2-40B4-BE49-F238E27FC236}">
                  <a16:creationId xmlns:a16="http://schemas.microsoft.com/office/drawing/2014/main" id="{6F476D56-0F95-4FDF-83D1-A7AC9AA4588D}"/>
                </a:ext>
              </a:extLst>
            </p:cNvPr>
            <p:cNvPicPr>
              <a:picLocks noChangeAspect="1" noChangeArrowheads="1"/>
            </p:cNvPicPr>
            <p:nvPr/>
          </p:nvPicPr>
          <p:blipFill>
            <a:blip r:embed="rId711">
              <a:extLst>
                <a:ext uri="{28A0092B-C50C-407E-A947-70E740481C1C}">
                  <a14:useLocalDpi xmlns:a14="http://schemas.microsoft.com/office/drawing/2010/main" val="0"/>
                </a:ext>
              </a:extLst>
            </a:blip>
            <a:srcRect/>
            <a:stretch>
              <a:fillRect/>
            </a:stretch>
          </p:blipFill>
          <p:spPr bwMode="auto">
            <a:xfrm>
              <a:off x="10693400" y="3529013"/>
              <a:ext cx="9525" cy="1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9533">
              <a:extLst>
                <a:ext uri="{FF2B5EF4-FFF2-40B4-BE49-F238E27FC236}">
                  <a16:creationId xmlns:a16="http://schemas.microsoft.com/office/drawing/2014/main" id="{2AA6B067-7893-4F51-8845-A1DF7C26EDD3}"/>
                </a:ext>
              </a:extLst>
            </p:cNvPr>
            <p:cNvPicPr>
              <a:picLocks noChangeAspect="1" noChangeArrowheads="1"/>
            </p:cNvPicPr>
            <p:nvPr/>
          </p:nvPicPr>
          <p:blipFill>
            <a:blip r:embed="rId712">
              <a:extLst>
                <a:ext uri="{28A0092B-C50C-407E-A947-70E740481C1C}">
                  <a14:useLocalDpi xmlns:a14="http://schemas.microsoft.com/office/drawing/2010/main" val="0"/>
                </a:ext>
              </a:extLst>
            </a:blip>
            <a:srcRect/>
            <a:stretch>
              <a:fillRect/>
            </a:stretch>
          </p:blipFill>
          <p:spPr bwMode="auto">
            <a:xfrm>
              <a:off x="10688638" y="3533775"/>
              <a:ext cx="9525"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9534">
              <a:extLst>
                <a:ext uri="{FF2B5EF4-FFF2-40B4-BE49-F238E27FC236}">
                  <a16:creationId xmlns:a16="http://schemas.microsoft.com/office/drawing/2014/main" id="{415CAD0A-FCE2-42CF-8CE1-5D8987FED970}"/>
                </a:ext>
              </a:extLst>
            </p:cNvPr>
            <p:cNvPicPr>
              <a:picLocks noChangeAspect="1" noChangeArrowheads="1"/>
            </p:cNvPicPr>
            <p:nvPr/>
          </p:nvPicPr>
          <p:blipFill>
            <a:blip r:embed="rId713">
              <a:extLst>
                <a:ext uri="{28A0092B-C50C-407E-A947-70E740481C1C}">
                  <a14:useLocalDpi xmlns:a14="http://schemas.microsoft.com/office/drawing/2010/main" val="0"/>
                </a:ext>
              </a:extLst>
            </a:blip>
            <a:srcRect/>
            <a:stretch>
              <a:fillRect/>
            </a:stretch>
          </p:blipFill>
          <p:spPr bwMode="auto">
            <a:xfrm>
              <a:off x="10683875" y="3541713"/>
              <a:ext cx="12700"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9535">
              <a:extLst>
                <a:ext uri="{FF2B5EF4-FFF2-40B4-BE49-F238E27FC236}">
                  <a16:creationId xmlns:a16="http://schemas.microsoft.com/office/drawing/2014/main" id="{E8F6888A-B6F9-4ECD-9D78-8C1F22502290}"/>
                </a:ext>
              </a:extLst>
            </p:cNvPr>
            <p:cNvPicPr>
              <a:picLocks noChangeAspect="1" noChangeArrowheads="1"/>
            </p:cNvPicPr>
            <p:nvPr/>
          </p:nvPicPr>
          <p:blipFill>
            <a:blip r:embed="rId714">
              <a:extLst>
                <a:ext uri="{28A0092B-C50C-407E-A947-70E740481C1C}">
                  <a14:useLocalDpi xmlns:a14="http://schemas.microsoft.com/office/drawing/2010/main" val="0"/>
                </a:ext>
              </a:extLst>
            </a:blip>
            <a:srcRect/>
            <a:stretch>
              <a:fillRect/>
            </a:stretch>
          </p:blipFill>
          <p:spPr bwMode="auto">
            <a:xfrm>
              <a:off x="10675938" y="3552825"/>
              <a:ext cx="11113" cy="1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9536">
              <a:extLst>
                <a:ext uri="{FF2B5EF4-FFF2-40B4-BE49-F238E27FC236}">
                  <a16:creationId xmlns:a16="http://schemas.microsoft.com/office/drawing/2014/main" id="{4DE33B28-B6AB-49C9-AFF5-D03E7446DCB5}"/>
                </a:ext>
              </a:extLst>
            </p:cNvPr>
            <p:cNvPicPr>
              <a:picLocks noChangeAspect="1" noChangeArrowheads="1"/>
            </p:cNvPicPr>
            <p:nvPr/>
          </p:nvPicPr>
          <p:blipFill>
            <a:blip r:embed="rId715">
              <a:extLst>
                <a:ext uri="{28A0092B-C50C-407E-A947-70E740481C1C}">
                  <a14:useLocalDpi xmlns:a14="http://schemas.microsoft.com/office/drawing/2010/main" val="0"/>
                </a:ext>
              </a:extLst>
            </a:blip>
            <a:srcRect/>
            <a:stretch>
              <a:fillRect/>
            </a:stretch>
          </p:blipFill>
          <p:spPr bwMode="auto">
            <a:xfrm>
              <a:off x="10755313" y="3514725"/>
              <a:ext cx="7938" cy="2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9537">
              <a:extLst>
                <a:ext uri="{FF2B5EF4-FFF2-40B4-BE49-F238E27FC236}">
                  <a16:creationId xmlns:a16="http://schemas.microsoft.com/office/drawing/2014/main" id="{CF40D320-6320-43B9-95F0-115FE453CE04}"/>
                </a:ext>
              </a:extLst>
            </p:cNvPr>
            <p:cNvPicPr>
              <a:picLocks noChangeAspect="1" noChangeArrowheads="1"/>
            </p:cNvPicPr>
            <p:nvPr/>
          </p:nvPicPr>
          <p:blipFill>
            <a:blip r:embed="rId716">
              <a:extLst>
                <a:ext uri="{28A0092B-C50C-407E-A947-70E740481C1C}">
                  <a14:useLocalDpi xmlns:a14="http://schemas.microsoft.com/office/drawing/2010/main" val="0"/>
                </a:ext>
              </a:extLst>
            </a:blip>
            <a:srcRect/>
            <a:stretch>
              <a:fillRect/>
            </a:stretch>
          </p:blipFill>
          <p:spPr bwMode="auto">
            <a:xfrm>
              <a:off x="10758488" y="3517900"/>
              <a:ext cx="7938"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9538">
              <a:extLst>
                <a:ext uri="{FF2B5EF4-FFF2-40B4-BE49-F238E27FC236}">
                  <a16:creationId xmlns:a16="http://schemas.microsoft.com/office/drawing/2014/main" id="{BFB47C65-34B3-4544-8427-060E7FA0EBAF}"/>
                </a:ext>
              </a:extLst>
            </p:cNvPr>
            <p:cNvPicPr>
              <a:picLocks noChangeAspect="1" noChangeArrowheads="1"/>
            </p:cNvPicPr>
            <p:nvPr/>
          </p:nvPicPr>
          <p:blipFill>
            <a:blip r:embed="rId717">
              <a:extLst>
                <a:ext uri="{28A0092B-C50C-407E-A947-70E740481C1C}">
                  <a14:useLocalDpi xmlns:a14="http://schemas.microsoft.com/office/drawing/2010/main" val="0"/>
                </a:ext>
              </a:extLst>
            </a:blip>
            <a:srcRect/>
            <a:stretch>
              <a:fillRect/>
            </a:stretch>
          </p:blipFill>
          <p:spPr bwMode="auto">
            <a:xfrm>
              <a:off x="10796588" y="3514725"/>
              <a:ext cx="9525" cy="2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9539">
              <a:extLst>
                <a:ext uri="{FF2B5EF4-FFF2-40B4-BE49-F238E27FC236}">
                  <a16:creationId xmlns:a16="http://schemas.microsoft.com/office/drawing/2014/main" id="{B0003535-36B4-4E07-A73E-CC738326A484}"/>
                </a:ext>
              </a:extLst>
            </p:cNvPr>
            <p:cNvPicPr>
              <a:picLocks noChangeAspect="1" noChangeArrowheads="1"/>
            </p:cNvPicPr>
            <p:nvPr/>
          </p:nvPicPr>
          <p:blipFill>
            <a:blip r:embed="rId718">
              <a:extLst>
                <a:ext uri="{28A0092B-C50C-407E-A947-70E740481C1C}">
                  <a14:useLocalDpi xmlns:a14="http://schemas.microsoft.com/office/drawing/2010/main" val="0"/>
                </a:ext>
              </a:extLst>
            </a:blip>
            <a:srcRect/>
            <a:stretch>
              <a:fillRect/>
            </a:stretch>
          </p:blipFill>
          <p:spPr bwMode="auto">
            <a:xfrm>
              <a:off x="10790238" y="3513138"/>
              <a:ext cx="11113" cy="2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9540">
              <a:extLst>
                <a:ext uri="{FF2B5EF4-FFF2-40B4-BE49-F238E27FC236}">
                  <a16:creationId xmlns:a16="http://schemas.microsoft.com/office/drawing/2014/main" id="{6390385E-05D0-4456-BC37-F62A3F222884}"/>
                </a:ext>
              </a:extLst>
            </p:cNvPr>
            <p:cNvPicPr>
              <a:picLocks noChangeAspect="1" noChangeArrowheads="1"/>
            </p:cNvPicPr>
            <p:nvPr/>
          </p:nvPicPr>
          <p:blipFill>
            <a:blip r:embed="rId719">
              <a:extLst>
                <a:ext uri="{28A0092B-C50C-407E-A947-70E740481C1C}">
                  <a14:useLocalDpi xmlns:a14="http://schemas.microsoft.com/office/drawing/2010/main" val="0"/>
                </a:ext>
              </a:extLst>
            </a:blip>
            <a:srcRect/>
            <a:stretch>
              <a:fillRect/>
            </a:stretch>
          </p:blipFill>
          <p:spPr bwMode="auto">
            <a:xfrm>
              <a:off x="10795000" y="3519488"/>
              <a:ext cx="6350"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9541">
              <a:extLst>
                <a:ext uri="{FF2B5EF4-FFF2-40B4-BE49-F238E27FC236}">
                  <a16:creationId xmlns:a16="http://schemas.microsoft.com/office/drawing/2014/main" id="{5A3EF774-C453-4A08-B1FC-922AC0C58CF5}"/>
                </a:ext>
              </a:extLst>
            </p:cNvPr>
            <p:cNvPicPr>
              <a:picLocks noChangeAspect="1" noChangeArrowheads="1"/>
            </p:cNvPicPr>
            <p:nvPr/>
          </p:nvPicPr>
          <p:blipFill>
            <a:blip r:embed="rId720">
              <a:extLst>
                <a:ext uri="{28A0092B-C50C-407E-A947-70E740481C1C}">
                  <a14:useLocalDpi xmlns:a14="http://schemas.microsoft.com/office/drawing/2010/main" val="0"/>
                </a:ext>
              </a:extLst>
            </a:blip>
            <a:srcRect/>
            <a:stretch>
              <a:fillRect/>
            </a:stretch>
          </p:blipFill>
          <p:spPr bwMode="auto">
            <a:xfrm>
              <a:off x="10777538" y="3509963"/>
              <a:ext cx="7938" cy="2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9542">
              <a:extLst>
                <a:ext uri="{FF2B5EF4-FFF2-40B4-BE49-F238E27FC236}">
                  <a16:creationId xmlns:a16="http://schemas.microsoft.com/office/drawing/2014/main" id="{36850F48-40F7-435D-85B7-D4B3CB7175C9}"/>
                </a:ext>
              </a:extLst>
            </p:cNvPr>
            <p:cNvPicPr>
              <a:picLocks noChangeAspect="1" noChangeArrowheads="1"/>
            </p:cNvPicPr>
            <p:nvPr/>
          </p:nvPicPr>
          <p:blipFill>
            <a:blip r:embed="rId721">
              <a:extLst>
                <a:ext uri="{28A0092B-C50C-407E-A947-70E740481C1C}">
                  <a14:useLocalDpi xmlns:a14="http://schemas.microsoft.com/office/drawing/2010/main" val="0"/>
                </a:ext>
              </a:extLst>
            </a:blip>
            <a:srcRect/>
            <a:stretch>
              <a:fillRect/>
            </a:stretch>
          </p:blipFill>
          <p:spPr bwMode="auto">
            <a:xfrm>
              <a:off x="10772775" y="3517900"/>
              <a:ext cx="7938"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543">
              <a:extLst>
                <a:ext uri="{FF2B5EF4-FFF2-40B4-BE49-F238E27FC236}">
                  <a16:creationId xmlns:a16="http://schemas.microsoft.com/office/drawing/2014/main" id="{E2F77E14-7051-4265-8238-75CE1A0A7657}"/>
                </a:ext>
              </a:extLst>
            </p:cNvPr>
            <p:cNvPicPr>
              <a:picLocks noChangeAspect="1" noChangeArrowheads="1"/>
            </p:cNvPicPr>
            <p:nvPr/>
          </p:nvPicPr>
          <p:blipFill>
            <a:blip r:embed="rId722">
              <a:extLst>
                <a:ext uri="{28A0092B-C50C-407E-A947-70E740481C1C}">
                  <a14:useLocalDpi xmlns:a14="http://schemas.microsoft.com/office/drawing/2010/main" val="0"/>
                </a:ext>
              </a:extLst>
            </a:blip>
            <a:srcRect/>
            <a:stretch>
              <a:fillRect/>
            </a:stretch>
          </p:blipFill>
          <p:spPr bwMode="auto">
            <a:xfrm>
              <a:off x="10769600" y="3521075"/>
              <a:ext cx="6350"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9544">
              <a:extLst>
                <a:ext uri="{FF2B5EF4-FFF2-40B4-BE49-F238E27FC236}">
                  <a16:creationId xmlns:a16="http://schemas.microsoft.com/office/drawing/2014/main" id="{D6AFD6A3-F257-4013-A08D-CA0184E0CC2F}"/>
                </a:ext>
              </a:extLst>
            </p:cNvPr>
            <p:cNvPicPr>
              <a:picLocks noChangeAspect="1" noChangeArrowheads="1"/>
            </p:cNvPicPr>
            <p:nvPr/>
          </p:nvPicPr>
          <p:blipFill>
            <a:blip r:embed="rId723">
              <a:extLst>
                <a:ext uri="{28A0092B-C50C-407E-A947-70E740481C1C}">
                  <a14:useLocalDpi xmlns:a14="http://schemas.microsoft.com/office/drawing/2010/main" val="0"/>
                </a:ext>
              </a:extLst>
            </a:blip>
            <a:srcRect/>
            <a:stretch>
              <a:fillRect/>
            </a:stretch>
          </p:blipFill>
          <p:spPr bwMode="auto">
            <a:xfrm>
              <a:off x="10804525" y="3522663"/>
              <a:ext cx="12700" cy="2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9545">
              <a:extLst>
                <a:ext uri="{FF2B5EF4-FFF2-40B4-BE49-F238E27FC236}">
                  <a16:creationId xmlns:a16="http://schemas.microsoft.com/office/drawing/2014/main" id="{DDEEFCFC-BBF8-4597-8E94-4C3BAE321A0E}"/>
                </a:ext>
              </a:extLst>
            </p:cNvPr>
            <p:cNvPicPr>
              <a:picLocks noChangeAspect="1" noChangeArrowheads="1"/>
            </p:cNvPicPr>
            <p:nvPr/>
          </p:nvPicPr>
          <p:blipFill>
            <a:blip r:embed="rId724">
              <a:extLst>
                <a:ext uri="{28A0092B-C50C-407E-A947-70E740481C1C}">
                  <a14:useLocalDpi xmlns:a14="http://schemas.microsoft.com/office/drawing/2010/main" val="0"/>
                </a:ext>
              </a:extLst>
            </a:blip>
            <a:srcRect/>
            <a:stretch>
              <a:fillRect/>
            </a:stretch>
          </p:blipFill>
          <p:spPr bwMode="auto">
            <a:xfrm>
              <a:off x="10809288" y="3533775"/>
              <a:ext cx="11113"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9546">
              <a:extLst>
                <a:ext uri="{FF2B5EF4-FFF2-40B4-BE49-F238E27FC236}">
                  <a16:creationId xmlns:a16="http://schemas.microsoft.com/office/drawing/2014/main" id="{F61E5270-4FD6-4CAA-A0BC-D83C4E198639}"/>
                </a:ext>
              </a:extLst>
            </p:cNvPr>
            <p:cNvPicPr>
              <a:picLocks noChangeAspect="1" noChangeArrowheads="1"/>
            </p:cNvPicPr>
            <p:nvPr/>
          </p:nvPicPr>
          <p:blipFill>
            <a:blip r:embed="rId725">
              <a:extLst>
                <a:ext uri="{28A0092B-C50C-407E-A947-70E740481C1C}">
                  <a14:useLocalDpi xmlns:a14="http://schemas.microsoft.com/office/drawing/2010/main" val="0"/>
                </a:ext>
              </a:extLst>
            </a:blip>
            <a:srcRect/>
            <a:stretch>
              <a:fillRect/>
            </a:stretch>
          </p:blipFill>
          <p:spPr bwMode="auto">
            <a:xfrm>
              <a:off x="10812463" y="3536950"/>
              <a:ext cx="12700" cy="1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9547">
              <a:extLst>
                <a:ext uri="{FF2B5EF4-FFF2-40B4-BE49-F238E27FC236}">
                  <a16:creationId xmlns:a16="http://schemas.microsoft.com/office/drawing/2014/main" id="{ECF7A7FA-525F-4BD4-A136-7D9DCF1C2035}"/>
                </a:ext>
              </a:extLst>
            </p:cNvPr>
            <p:cNvPicPr>
              <a:picLocks noChangeAspect="1" noChangeArrowheads="1"/>
            </p:cNvPicPr>
            <p:nvPr/>
          </p:nvPicPr>
          <p:blipFill>
            <a:blip r:embed="rId726">
              <a:extLst>
                <a:ext uri="{28A0092B-C50C-407E-A947-70E740481C1C}">
                  <a14:useLocalDpi xmlns:a14="http://schemas.microsoft.com/office/drawing/2010/main" val="0"/>
                </a:ext>
              </a:extLst>
            </a:blip>
            <a:srcRect/>
            <a:stretch>
              <a:fillRect/>
            </a:stretch>
          </p:blipFill>
          <p:spPr bwMode="auto">
            <a:xfrm>
              <a:off x="10820400" y="3548063"/>
              <a:ext cx="9525" cy="1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9548">
              <a:extLst>
                <a:ext uri="{FF2B5EF4-FFF2-40B4-BE49-F238E27FC236}">
                  <a16:creationId xmlns:a16="http://schemas.microsoft.com/office/drawing/2014/main" id="{53C45ADF-3B33-4D7B-BDB0-BBBF94022C58}"/>
                </a:ext>
              </a:extLst>
            </p:cNvPr>
            <p:cNvPicPr>
              <a:picLocks noChangeAspect="1" noChangeArrowheads="1"/>
            </p:cNvPicPr>
            <p:nvPr/>
          </p:nvPicPr>
          <p:blipFill>
            <a:blip r:embed="rId727">
              <a:extLst>
                <a:ext uri="{28A0092B-C50C-407E-A947-70E740481C1C}">
                  <a14:useLocalDpi xmlns:a14="http://schemas.microsoft.com/office/drawing/2010/main" val="0"/>
                </a:ext>
              </a:extLst>
            </a:blip>
            <a:srcRect/>
            <a:stretch>
              <a:fillRect/>
            </a:stretch>
          </p:blipFill>
          <p:spPr bwMode="auto">
            <a:xfrm>
              <a:off x="10685463" y="3519488"/>
              <a:ext cx="15875"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9549">
              <a:extLst>
                <a:ext uri="{FF2B5EF4-FFF2-40B4-BE49-F238E27FC236}">
                  <a16:creationId xmlns:a16="http://schemas.microsoft.com/office/drawing/2014/main" id="{B41DE1AB-4B5B-4FAD-A2FA-A57C4B7332FF}"/>
                </a:ext>
              </a:extLst>
            </p:cNvPr>
            <p:cNvPicPr>
              <a:picLocks noChangeAspect="1" noChangeArrowheads="1"/>
            </p:cNvPicPr>
            <p:nvPr/>
          </p:nvPicPr>
          <p:blipFill>
            <a:blip r:embed="rId728">
              <a:extLst>
                <a:ext uri="{28A0092B-C50C-407E-A947-70E740481C1C}">
                  <a14:useLocalDpi xmlns:a14="http://schemas.microsoft.com/office/drawing/2010/main" val="0"/>
                </a:ext>
              </a:extLst>
            </a:blip>
            <a:srcRect/>
            <a:stretch>
              <a:fillRect/>
            </a:stretch>
          </p:blipFill>
          <p:spPr bwMode="auto">
            <a:xfrm>
              <a:off x="10668000" y="3508375"/>
              <a:ext cx="71438" cy="74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 name="Picture 9550">
              <a:extLst>
                <a:ext uri="{FF2B5EF4-FFF2-40B4-BE49-F238E27FC236}">
                  <a16:creationId xmlns:a16="http://schemas.microsoft.com/office/drawing/2014/main" id="{17D236DE-A167-4799-9459-35900163F05D}"/>
                </a:ext>
              </a:extLst>
            </p:cNvPr>
            <p:cNvPicPr>
              <a:picLocks noChangeAspect="1" noChangeArrowheads="1"/>
            </p:cNvPicPr>
            <p:nvPr/>
          </p:nvPicPr>
          <p:blipFill>
            <a:blip r:embed="rId729">
              <a:extLst>
                <a:ext uri="{28A0092B-C50C-407E-A947-70E740481C1C}">
                  <a14:useLocalDpi xmlns:a14="http://schemas.microsoft.com/office/drawing/2010/main" val="0"/>
                </a:ext>
              </a:extLst>
            </a:blip>
            <a:srcRect/>
            <a:stretch>
              <a:fillRect/>
            </a:stretch>
          </p:blipFill>
          <p:spPr bwMode="auto">
            <a:xfrm>
              <a:off x="10669588" y="3509963"/>
              <a:ext cx="101600" cy="71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9" name="Picture 9551">
              <a:extLst>
                <a:ext uri="{FF2B5EF4-FFF2-40B4-BE49-F238E27FC236}">
                  <a16:creationId xmlns:a16="http://schemas.microsoft.com/office/drawing/2014/main" id="{96FF8B09-B06C-49CB-AC43-4CDE074D8EF2}"/>
                </a:ext>
              </a:extLst>
            </p:cNvPr>
            <p:cNvPicPr>
              <a:picLocks noChangeAspect="1" noChangeArrowheads="1"/>
            </p:cNvPicPr>
            <p:nvPr/>
          </p:nvPicPr>
          <p:blipFill>
            <a:blip r:embed="rId730">
              <a:extLst>
                <a:ext uri="{28A0092B-C50C-407E-A947-70E740481C1C}">
                  <a14:useLocalDpi xmlns:a14="http://schemas.microsoft.com/office/drawing/2010/main" val="0"/>
                </a:ext>
              </a:extLst>
            </a:blip>
            <a:srcRect/>
            <a:stretch>
              <a:fillRect/>
            </a:stretch>
          </p:blipFill>
          <p:spPr bwMode="auto">
            <a:xfrm>
              <a:off x="10777538" y="3508375"/>
              <a:ext cx="11113"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9552">
              <a:extLst>
                <a:ext uri="{FF2B5EF4-FFF2-40B4-BE49-F238E27FC236}">
                  <a16:creationId xmlns:a16="http://schemas.microsoft.com/office/drawing/2014/main" id="{AD1BFF8A-59C2-40BF-B784-2AE8FDDF0FA5}"/>
                </a:ext>
              </a:extLst>
            </p:cNvPr>
            <p:cNvPicPr>
              <a:picLocks noChangeAspect="1" noChangeArrowheads="1"/>
            </p:cNvPicPr>
            <p:nvPr/>
          </p:nvPicPr>
          <p:blipFill>
            <a:blip r:embed="rId731">
              <a:extLst>
                <a:ext uri="{28A0092B-C50C-407E-A947-70E740481C1C}">
                  <a14:useLocalDpi xmlns:a14="http://schemas.microsoft.com/office/drawing/2010/main" val="0"/>
                </a:ext>
              </a:extLst>
            </a:blip>
            <a:srcRect/>
            <a:stretch>
              <a:fillRect/>
            </a:stretch>
          </p:blipFill>
          <p:spPr bwMode="auto">
            <a:xfrm>
              <a:off x="10728325" y="3511550"/>
              <a:ext cx="57150"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1" name="Picture 9553">
              <a:extLst>
                <a:ext uri="{FF2B5EF4-FFF2-40B4-BE49-F238E27FC236}">
                  <a16:creationId xmlns:a16="http://schemas.microsoft.com/office/drawing/2014/main" id="{AC60C537-98B5-45E0-9B4A-F98A160B97FF}"/>
                </a:ext>
              </a:extLst>
            </p:cNvPr>
            <p:cNvPicPr>
              <a:picLocks noChangeAspect="1" noChangeArrowheads="1"/>
            </p:cNvPicPr>
            <p:nvPr/>
          </p:nvPicPr>
          <p:blipFill>
            <a:blip r:embed="rId732">
              <a:extLst>
                <a:ext uri="{28A0092B-C50C-407E-A947-70E740481C1C}">
                  <a14:useLocalDpi xmlns:a14="http://schemas.microsoft.com/office/drawing/2010/main" val="0"/>
                </a:ext>
              </a:extLst>
            </a:blip>
            <a:srcRect/>
            <a:stretch>
              <a:fillRect/>
            </a:stretch>
          </p:blipFill>
          <p:spPr bwMode="auto">
            <a:xfrm>
              <a:off x="10742613" y="3516313"/>
              <a:ext cx="7938" cy="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9554">
              <a:extLst>
                <a:ext uri="{FF2B5EF4-FFF2-40B4-BE49-F238E27FC236}">
                  <a16:creationId xmlns:a16="http://schemas.microsoft.com/office/drawing/2014/main" id="{815D408B-FBB4-4FBE-8933-6600C27A631A}"/>
                </a:ext>
              </a:extLst>
            </p:cNvPr>
            <p:cNvPicPr>
              <a:picLocks noChangeAspect="1" noChangeArrowheads="1"/>
            </p:cNvPicPr>
            <p:nvPr/>
          </p:nvPicPr>
          <p:blipFill>
            <a:blip r:embed="rId733">
              <a:extLst>
                <a:ext uri="{28A0092B-C50C-407E-A947-70E740481C1C}">
                  <a14:useLocalDpi xmlns:a14="http://schemas.microsoft.com/office/drawing/2010/main" val="0"/>
                </a:ext>
              </a:extLst>
            </a:blip>
            <a:srcRect/>
            <a:stretch>
              <a:fillRect/>
            </a:stretch>
          </p:blipFill>
          <p:spPr bwMode="auto">
            <a:xfrm>
              <a:off x="10674350" y="3509963"/>
              <a:ext cx="111125" cy="49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 name="Picture 9555">
              <a:extLst>
                <a:ext uri="{FF2B5EF4-FFF2-40B4-BE49-F238E27FC236}">
                  <a16:creationId xmlns:a16="http://schemas.microsoft.com/office/drawing/2014/main" id="{E6C2B4E2-8662-4F1B-A9AB-AF6BC9A74D99}"/>
                </a:ext>
              </a:extLst>
            </p:cNvPr>
            <p:cNvPicPr>
              <a:picLocks noChangeAspect="1" noChangeArrowheads="1"/>
            </p:cNvPicPr>
            <p:nvPr/>
          </p:nvPicPr>
          <p:blipFill>
            <a:blip r:embed="rId734">
              <a:extLst>
                <a:ext uri="{28A0092B-C50C-407E-A947-70E740481C1C}">
                  <a14:useLocalDpi xmlns:a14="http://schemas.microsoft.com/office/drawing/2010/main" val="0"/>
                </a:ext>
              </a:extLst>
            </a:blip>
            <a:srcRect/>
            <a:stretch>
              <a:fillRect/>
            </a:stretch>
          </p:blipFill>
          <p:spPr bwMode="auto">
            <a:xfrm>
              <a:off x="10669588" y="3509963"/>
              <a:ext cx="114300" cy="71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9556">
              <a:extLst>
                <a:ext uri="{FF2B5EF4-FFF2-40B4-BE49-F238E27FC236}">
                  <a16:creationId xmlns:a16="http://schemas.microsoft.com/office/drawing/2014/main" id="{DD9BD2FD-C657-4282-A8C2-3BC11CD0EFAD}"/>
                </a:ext>
              </a:extLst>
            </p:cNvPr>
            <p:cNvPicPr>
              <a:picLocks noChangeAspect="1" noChangeArrowheads="1"/>
            </p:cNvPicPr>
            <p:nvPr/>
          </p:nvPicPr>
          <p:blipFill>
            <a:blip r:embed="rId735">
              <a:extLst>
                <a:ext uri="{28A0092B-C50C-407E-A947-70E740481C1C}">
                  <a14:useLocalDpi xmlns:a14="http://schemas.microsoft.com/office/drawing/2010/main" val="0"/>
                </a:ext>
              </a:extLst>
            </a:blip>
            <a:srcRect/>
            <a:stretch>
              <a:fillRect/>
            </a:stretch>
          </p:blipFill>
          <p:spPr bwMode="auto">
            <a:xfrm>
              <a:off x="10742613" y="3511550"/>
              <a:ext cx="7938"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9557">
              <a:extLst>
                <a:ext uri="{FF2B5EF4-FFF2-40B4-BE49-F238E27FC236}">
                  <a16:creationId xmlns:a16="http://schemas.microsoft.com/office/drawing/2014/main" id="{72B550A0-F036-4B87-888A-F86B4C8B9E68}"/>
                </a:ext>
              </a:extLst>
            </p:cNvPr>
            <p:cNvPicPr>
              <a:picLocks noChangeAspect="1" noChangeArrowheads="1"/>
            </p:cNvPicPr>
            <p:nvPr/>
          </p:nvPicPr>
          <p:blipFill>
            <a:blip r:embed="rId736">
              <a:extLst>
                <a:ext uri="{28A0092B-C50C-407E-A947-70E740481C1C}">
                  <a14:useLocalDpi xmlns:a14="http://schemas.microsoft.com/office/drawing/2010/main" val="0"/>
                </a:ext>
              </a:extLst>
            </a:blip>
            <a:srcRect/>
            <a:stretch>
              <a:fillRect/>
            </a:stretch>
          </p:blipFill>
          <p:spPr bwMode="auto">
            <a:xfrm>
              <a:off x="10701338" y="3516313"/>
              <a:ext cx="6350" cy="1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9558">
              <a:extLst>
                <a:ext uri="{FF2B5EF4-FFF2-40B4-BE49-F238E27FC236}">
                  <a16:creationId xmlns:a16="http://schemas.microsoft.com/office/drawing/2014/main" id="{1C290ADA-2D72-4865-9EBF-CAFCDBDB6394}"/>
                </a:ext>
              </a:extLst>
            </p:cNvPr>
            <p:cNvPicPr>
              <a:picLocks noChangeAspect="1" noChangeArrowheads="1"/>
            </p:cNvPicPr>
            <p:nvPr/>
          </p:nvPicPr>
          <p:blipFill>
            <a:blip r:embed="rId737">
              <a:extLst>
                <a:ext uri="{28A0092B-C50C-407E-A947-70E740481C1C}">
                  <a14:useLocalDpi xmlns:a14="http://schemas.microsoft.com/office/drawing/2010/main" val="0"/>
                </a:ext>
              </a:extLst>
            </a:blip>
            <a:srcRect/>
            <a:stretch>
              <a:fillRect/>
            </a:stretch>
          </p:blipFill>
          <p:spPr bwMode="auto">
            <a:xfrm>
              <a:off x="10707688" y="3514725"/>
              <a:ext cx="6350" cy="1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9559">
              <a:extLst>
                <a:ext uri="{FF2B5EF4-FFF2-40B4-BE49-F238E27FC236}">
                  <a16:creationId xmlns:a16="http://schemas.microsoft.com/office/drawing/2014/main" id="{BFC96042-0250-4823-938B-E8C04E74FCEC}"/>
                </a:ext>
              </a:extLst>
            </p:cNvPr>
            <p:cNvPicPr>
              <a:picLocks noChangeAspect="1" noChangeArrowheads="1"/>
            </p:cNvPicPr>
            <p:nvPr/>
          </p:nvPicPr>
          <p:blipFill>
            <a:blip r:embed="rId738">
              <a:extLst>
                <a:ext uri="{28A0092B-C50C-407E-A947-70E740481C1C}">
                  <a14:useLocalDpi xmlns:a14="http://schemas.microsoft.com/office/drawing/2010/main" val="0"/>
                </a:ext>
              </a:extLst>
            </a:blip>
            <a:srcRect/>
            <a:stretch>
              <a:fillRect/>
            </a:stretch>
          </p:blipFill>
          <p:spPr bwMode="auto">
            <a:xfrm>
              <a:off x="10706100" y="3521075"/>
              <a:ext cx="6350" cy="7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8" name="Picture 9560">
              <a:extLst>
                <a:ext uri="{FF2B5EF4-FFF2-40B4-BE49-F238E27FC236}">
                  <a16:creationId xmlns:a16="http://schemas.microsoft.com/office/drawing/2014/main" id="{49C5A118-BB51-408A-A217-1BB581E3B164}"/>
                </a:ext>
              </a:extLst>
            </p:cNvPr>
            <p:cNvPicPr>
              <a:picLocks noChangeAspect="1" noChangeArrowheads="1"/>
            </p:cNvPicPr>
            <p:nvPr/>
          </p:nvPicPr>
          <p:blipFill>
            <a:blip r:embed="rId739">
              <a:extLst>
                <a:ext uri="{28A0092B-C50C-407E-A947-70E740481C1C}">
                  <a14:useLocalDpi xmlns:a14="http://schemas.microsoft.com/office/drawing/2010/main" val="0"/>
                </a:ext>
              </a:extLst>
            </a:blip>
            <a:srcRect/>
            <a:stretch>
              <a:fillRect/>
            </a:stretch>
          </p:blipFill>
          <p:spPr bwMode="auto">
            <a:xfrm>
              <a:off x="10721975" y="3511550"/>
              <a:ext cx="9525"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9" name="Picture 9561">
              <a:extLst>
                <a:ext uri="{FF2B5EF4-FFF2-40B4-BE49-F238E27FC236}">
                  <a16:creationId xmlns:a16="http://schemas.microsoft.com/office/drawing/2014/main" id="{4F13BF99-F74A-478A-9A3D-6C1E3F3BF93B}"/>
                </a:ext>
              </a:extLst>
            </p:cNvPr>
            <p:cNvPicPr>
              <a:picLocks noChangeAspect="1" noChangeArrowheads="1"/>
            </p:cNvPicPr>
            <p:nvPr/>
          </p:nvPicPr>
          <p:blipFill>
            <a:blip r:embed="rId740">
              <a:extLst>
                <a:ext uri="{28A0092B-C50C-407E-A947-70E740481C1C}">
                  <a14:useLocalDpi xmlns:a14="http://schemas.microsoft.com/office/drawing/2010/main" val="0"/>
                </a:ext>
              </a:extLst>
            </a:blip>
            <a:srcRect/>
            <a:stretch>
              <a:fillRect/>
            </a:stretch>
          </p:blipFill>
          <p:spPr bwMode="auto">
            <a:xfrm>
              <a:off x="10690225" y="3522663"/>
              <a:ext cx="7938" cy="1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 name="Picture 9562">
              <a:extLst>
                <a:ext uri="{FF2B5EF4-FFF2-40B4-BE49-F238E27FC236}">
                  <a16:creationId xmlns:a16="http://schemas.microsoft.com/office/drawing/2014/main" id="{3A6AE742-56FF-423C-A3A7-9BB4C9629001}"/>
                </a:ext>
              </a:extLst>
            </p:cNvPr>
            <p:cNvPicPr>
              <a:picLocks noChangeAspect="1" noChangeArrowheads="1"/>
            </p:cNvPicPr>
            <p:nvPr/>
          </p:nvPicPr>
          <p:blipFill>
            <a:blip r:embed="rId741">
              <a:extLst>
                <a:ext uri="{28A0092B-C50C-407E-A947-70E740481C1C}">
                  <a14:useLocalDpi xmlns:a14="http://schemas.microsoft.com/office/drawing/2010/main" val="0"/>
                </a:ext>
              </a:extLst>
            </a:blip>
            <a:srcRect/>
            <a:stretch>
              <a:fillRect/>
            </a:stretch>
          </p:blipFill>
          <p:spPr bwMode="auto">
            <a:xfrm>
              <a:off x="10688638" y="3533775"/>
              <a:ext cx="7938" cy="9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9563">
              <a:extLst>
                <a:ext uri="{FF2B5EF4-FFF2-40B4-BE49-F238E27FC236}">
                  <a16:creationId xmlns:a16="http://schemas.microsoft.com/office/drawing/2014/main" id="{8D3CA261-079C-4031-BC38-8C7826B3E9AF}"/>
                </a:ext>
              </a:extLst>
            </p:cNvPr>
            <p:cNvPicPr>
              <a:picLocks noChangeAspect="1" noChangeArrowheads="1"/>
            </p:cNvPicPr>
            <p:nvPr/>
          </p:nvPicPr>
          <p:blipFill>
            <a:blip r:embed="rId742">
              <a:extLst>
                <a:ext uri="{28A0092B-C50C-407E-A947-70E740481C1C}">
                  <a14:useLocalDpi xmlns:a14="http://schemas.microsoft.com/office/drawing/2010/main" val="0"/>
                </a:ext>
              </a:extLst>
            </a:blip>
            <a:srcRect/>
            <a:stretch>
              <a:fillRect/>
            </a:stretch>
          </p:blipFill>
          <p:spPr bwMode="auto">
            <a:xfrm>
              <a:off x="10680700" y="3536950"/>
              <a:ext cx="11113"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 name="Picture 9564">
              <a:extLst>
                <a:ext uri="{FF2B5EF4-FFF2-40B4-BE49-F238E27FC236}">
                  <a16:creationId xmlns:a16="http://schemas.microsoft.com/office/drawing/2014/main" id="{176A9B37-8036-40F4-9B01-2DCE68060D5F}"/>
                </a:ext>
              </a:extLst>
            </p:cNvPr>
            <p:cNvPicPr>
              <a:picLocks noChangeAspect="1" noChangeArrowheads="1"/>
            </p:cNvPicPr>
            <p:nvPr/>
          </p:nvPicPr>
          <p:blipFill>
            <a:blip r:embed="rId743">
              <a:extLst>
                <a:ext uri="{28A0092B-C50C-407E-A947-70E740481C1C}">
                  <a14:useLocalDpi xmlns:a14="http://schemas.microsoft.com/office/drawing/2010/main" val="0"/>
                </a:ext>
              </a:extLst>
            </a:blip>
            <a:srcRect/>
            <a:stretch>
              <a:fillRect/>
            </a:stretch>
          </p:blipFill>
          <p:spPr bwMode="auto">
            <a:xfrm>
              <a:off x="10675938" y="3548063"/>
              <a:ext cx="7938"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9565">
              <a:extLst>
                <a:ext uri="{FF2B5EF4-FFF2-40B4-BE49-F238E27FC236}">
                  <a16:creationId xmlns:a16="http://schemas.microsoft.com/office/drawing/2014/main" id="{96811EAD-82F7-455B-848C-6C7EEF1564ED}"/>
                </a:ext>
              </a:extLst>
            </p:cNvPr>
            <p:cNvPicPr>
              <a:picLocks noChangeAspect="1" noChangeArrowheads="1"/>
            </p:cNvPicPr>
            <p:nvPr/>
          </p:nvPicPr>
          <p:blipFill>
            <a:blip r:embed="rId744">
              <a:extLst>
                <a:ext uri="{28A0092B-C50C-407E-A947-70E740481C1C}">
                  <a14:useLocalDpi xmlns:a14="http://schemas.microsoft.com/office/drawing/2010/main" val="0"/>
                </a:ext>
              </a:extLst>
            </a:blip>
            <a:srcRect/>
            <a:stretch>
              <a:fillRect/>
            </a:stretch>
          </p:blipFill>
          <p:spPr bwMode="auto">
            <a:xfrm>
              <a:off x="10755313" y="3511550"/>
              <a:ext cx="7938"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9566">
              <a:extLst>
                <a:ext uri="{FF2B5EF4-FFF2-40B4-BE49-F238E27FC236}">
                  <a16:creationId xmlns:a16="http://schemas.microsoft.com/office/drawing/2014/main" id="{417DA008-83AF-4133-85C3-84BAC5041FEA}"/>
                </a:ext>
              </a:extLst>
            </p:cNvPr>
            <p:cNvPicPr>
              <a:picLocks noChangeAspect="1" noChangeArrowheads="1"/>
            </p:cNvPicPr>
            <p:nvPr/>
          </p:nvPicPr>
          <p:blipFill>
            <a:blip r:embed="rId745">
              <a:extLst>
                <a:ext uri="{28A0092B-C50C-407E-A947-70E740481C1C}">
                  <a14:useLocalDpi xmlns:a14="http://schemas.microsoft.com/office/drawing/2010/main" val="0"/>
                </a:ext>
              </a:extLst>
            </a:blip>
            <a:srcRect/>
            <a:stretch>
              <a:fillRect/>
            </a:stretch>
          </p:blipFill>
          <p:spPr bwMode="auto">
            <a:xfrm>
              <a:off x="10777538" y="3511550"/>
              <a:ext cx="7938" cy="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9570">
              <a:extLst>
                <a:ext uri="{FF2B5EF4-FFF2-40B4-BE49-F238E27FC236}">
                  <a16:creationId xmlns:a16="http://schemas.microsoft.com/office/drawing/2014/main" id="{BF20968B-E208-4A64-99C0-A0A00A96E79F}"/>
                </a:ext>
              </a:extLst>
            </p:cNvPr>
            <p:cNvPicPr>
              <a:picLocks noChangeAspect="1" noChangeArrowheads="1"/>
            </p:cNvPicPr>
            <p:nvPr/>
          </p:nvPicPr>
          <p:blipFill>
            <a:blip r:embed="rId746">
              <a:extLst>
                <a:ext uri="{28A0092B-C50C-407E-A947-70E740481C1C}">
                  <a14:useLocalDpi xmlns:a14="http://schemas.microsoft.com/office/drawing/2010/main" val="0"/>
                </a:ext>
              </a:extLst>
            </a:blip>
            <a:srcRect/>
            <a:stretch>
              <a:fillRect/>
            </a:stretch>
          </p:blipFill>
          <p:spPr bwMode="auto">
            <a:xfrm>
              <a:off x="11933238" y="4035425"/>
              <a:ext cx="166688" cy="12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9572">
              <a:extLst>
                <a:ext uri="{FF2B5EF4-FFF2-40B4-BE49-F238E27FC236}">
                  <a16:creationId xmlns:a16="http://schemas.microsoft.com/office/drawing/2014/main" id="{D5A1DA98-36D5-4407-AEC4-19A9FD3BC296}"/>
                </a:ext>
              </a:extLst>
            </p:cNvPr>
            <p:cNvPicPr>
              <a:picLocks noChangeAspect="1" noChangeArrowheads="1"/>
            </p:cNvPicPr>
            <p:nvPr/>
          </p:nvPicPr>
          <p:blipFill>
            <a:blip r:embed="rId747">
              <a:extLst>
                <a:ext uri="{28A0092B-C50C-407E-A947-70E740481C1C}">
                  <a14:useLocalDpi xmlns:a14="http://schemas.microsoft.com/office/drawing/2010/main" val="0"/>
                </a:ext>
              </a:extLst>
            </a:blip>
            <a:srcRect/>
            <a:stretch>
              <a:fillRect/>
            </a:stretch>
          </p:blipFill>
          <p:spPr bwMode="auto">
            <a:xfrm>
              <a:off x="12007850" y="3719513"/>
              <a:ext cx="176213" cy="13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9578">
              <a:extLst>
                <a:ext uri="{FF2B5EF4-FFF2-40B4-BE49-F238E27FC236}">
                  <a16:creationId xmlns:a16="http://schemas.microsoft.com/office/drawing/2014/main" id="{64B95545-9A4F-4C46-B803-BE03779B4F58}"/>
                </a:ext>
              </a:extLst>
            </p:cNvPr>
            <p:cNvPicPr>
              <a:picLocks noChangeAspect="1" noChangeArrowheads="1"/>
            </p:cNvPicPr>
            <p:nvPr/>
          </p:nvPicPr>
          <p:blipFill>
            <a:blip r:embed="rId748">
              <a:extLst>
                <a:ext uri="{28A0092B-C50C-407E-A947-70E740481C1C}">
                  <a14:useLocalDpi xmlns:a14="http://schemas.microsoft.com/office/drawing/2010/main" val="0"/>
                </a:ext>
              </a:extLst>
            </a:blip>
            <a:srcRect/>
            <a:stretch>
              <a:fillRect/>
            </a:stretch>
          </p:blipFill>
          <p:spPr bwMode="auto">
            <a:xfrm>
              <a:off x="10663238" y="3092450"/>
              <a:ext cx="195263"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9579">
              <a:extLst>
                <a:ext uri="{FF2B5EF4-FFF2-40B4-BE49-F238E27FC236}">
                  <a16:creationId xmlns:a16="http://schemas.microsoft.com/office/drawing/2014/main" id="{8E4839A7-0CAA-4C5D-9735-6F611C2A7418}"/>
                </a:ext>
              </a:extLst>
            </p:cNvPr>
            <p:cNvPicPr>
              <a:picLocks noChangeAspect="1" noChangeArrowheads="1"/>
            </p:cNvPicPr>
            <p:nvPr/>
          </p:nvPicPr>
          <p:blipFill>
            <a:blip r:embed="rId749">
              <a:extLst>
                <a:ext uri="{28A0092B-C50C-407E-A947-70E740481C1C}">
                  <a14:useLocalDpi xmlns:a14="http://schemas.microsoft.com/office/drawing/2010/main" val="0"/>
                </a:ext>
              </a:extLst>
            </a:blip>
            <a:srcRect/>
            <a:stretch>
              <a:fillRect/>
            </a:stretch>
          </p:blipFill>
          <p:spPr bwMode="auto">
            <a:xfrm>
              <a:off x="11933238" y="3216275"/>
              <a:ext cx="1666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 name="Picture 9586">
              <a:extLst>
                <a:ext uri="{FF2B5EF4-FFF2-40B4-BE49-F238E27FC236}">
                  <a16:creationId xmlns:a16="http://schemas.microsoft.com/office/drawing/2014/main" id="{AC6B7737-3DF4-498B-8499-7E1E0CCF5A1D}"/>
                </a:ext>
              </a:extLst>
            </p:cNvPr>
            <p:cNvPicPr>
              <a:picLocks noChangeAspect="1" noChangeArrowheads="1"/>
            </p:cNvPicPr>
            <p:nvPr/>
          </p:nvPicPr>
          <p:blipFill>
            <a:blip r:embed="rId750">
              <a:extLst>
                <a:ext uri="{28A0092B-C50C-407E-A947-70E740481C1C}">
                  <a14:useLocalDpi xmlns:a14="http://schemas.microsoft.com/office/drawing/2010/main" val="0"/>
                </a:ext>
              </a:extLst>
            </a:blip>
            <a:srcRect/>
            <a:stretch>
              <a:fillRect/>
            </a:stretch>
          </p:blipFill>
          <p:spPr bwMode="auto">
            <a:xfrm>
              <a:off x="11933238" y="2727325"/>
              <a:ext cx="168275"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0" name="Picture 9588">
              <a:extLst>
                <a:ext uri="{FF2B5EF4-FFF2-40B4-BE49-F238E27FC236}">
                  <a16:creationId xmlns:a16="http://schemas.microsoft.com/office/drawing/2014/main" id="{D5403BAF-0F39-433C-8BB6-959EBE28EF1A}"/>
                </a:ext>
              </a:extLst>
            </p:cNvPr>
            <p:cNvPicPr>
              <a:picLocks noChangeAspect="1" noChangeArrowheads="1"/>
            </p:cNvPicPr>
            <p:nvPr/>
          </p:nvPicPr>
          <p:blipFill>
            <a:blip r:embed="rId751">
              <a:extLst>
                <a:ext uri="{28A0092B-C50C-407E-A947-70E740481C1C}">
                  <a14:useLocalDpi xmlns:a14="http://schemas.microsoft.com/office/drawing/2010/main" val="0"/>
                </a:ext>
              </a:extLst>
            </a:blip>
            <a:srcRect/>
            <a:stretch>
              <a:fillRect/>
            </a:stretch>
          </p:blipFill>
          <p:spPr bwMode="auto">
            <a:xfrm>
              <a:off x="10741025" y="2717800"/>
              <a:ext cx="157163" cy="142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51" name="Freeform: Shape 32">
            <a:extLst>
              <a:ext uri="{FF2B5EF4-FFF2-40B4-BE49-F238E27FC236}">
                <a16:creationId xmlns:a16="http://schemas.microsoft.com/office/drawing/2014/main" id="{00FCDE31-43F1-4B23-988D-FD99DB8B7F63}"/>
              </a:ext>
            </a:extLst>
          </p:cNvPr>
          <p:cNvSpPr/>
          <p:nvPr/>
        </p:nvSpPr>
        <p:spPr>
          <a:xfrm rot="5400000">
            <a:off x="1326584" y="2376548"/>
            <a:ext cx="3627" cy="3685"/>
          </a:xfrm>
          <a:custGeom>
            <a:avLst/>
            <a:gdLst>
              <a:gd name="connsiteX0" fmla="*/ 7694 w 7978"/>
              <a:gd name="connsiteY0" fmla="*/ 8105 h 8104"/>
              <a:gd name="connsiteX1" fmla="*/ 85 w 7978"/>
              <a:gd name="connsiteY1" fmla="*/ 1733 h 8104"/>
              <a:gd name="connsiteX2" fmla="*/ 3794 w 7978"/>
              <a:gd name="connsiteY2" fmla="*/ 21 h 8104"/>
              <a:gd name="connsiteX3" fmla="*/ 7979 w 7978"/>
              <a:gd name="connsiteY3" fmla="*/ 7819 h 8104"/>
              <a:gd name="connsiteX4" fmla="*/ 7694 w 7978"/>
              <a:gd name="connsiteY4" fmla="*/ 8105 h 8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8" h="8104">
                <a:moveTo>
                  <a:pt x="7694" y="8105"/>
                </a:moveTo>
                <a:cubicBezTo>
                  <a:pt x="3794" y="7534"/>
                  <a:pt x="-675" y="7534"/>
                  <a:pt x="85" y="1733"/>
                </a:cubicBezTo>
                <a:cubicBezTo>
                  <a:pt x="181" y="972"/>
                  <a:pt x="3699" y="-169"/>
                  <a:pt x="3794" y="21"/>
                </a:cubicBezTo>
                <a:cubicBezTo>
                  <a:pt x="5411" y="2494"/>
                  <a:pt x="6647" y="5156"/>
                  <a:pt x="7979" y="7819"/>
                </a:cubicBezTo>
                <a:cubicBezTo>
                  <a:pt x="7979" y="7914"/>
                  <a:pt x="7694" y="8105"/>
                  <a:pt x="7694" y="8105"/>
                </a:cubicBezTo>
                <a:close/>
              </a:path>
            </a:pathLst>
          </a:custGeom>
          <a:solidFill>
            <a:srgbClr val="FFFFFF"/>
          </a:solidFill>
          <a:ln w="9510" cap="flat">
            <a:noFill/>
            <a:prstDash val="solid"/>
            <a:miter/>
          </a:ln>
        </p:spPr>
        <p:txBody>
          <a:bodyPr rtlCol="0" anchor="ctr"/>
          <a:lstStyle/>
          <a:p>
            <a:endParaRPr lang="en-US" dirty="0"/>
          </a:p>
        </p:txBody>
      </p:sp>
      <p:grpSp>
        <p:nvGrpSpPr>
          <p:cNvPr id="952" name="Group 41">
            <a:extLst>
              <a:ext uri="{FF2B5EF4-FFF2-40B4-BE49-F238E27FC236}">
                <a16:creationId xmlns:a16="http://schemas.microsoft.com/office/drawing/2014/main" id="{24EE7FB2-74C9-4CC7-AB09-B2FA04D3E3DF}"/>
              </a:ext>
            </a:extLst>
          </p:cNvPr>
          <p:cNvGrpSpPr/>
          <p:nvPr/>
        </p:nvGrpSpPr>
        <p:grpSpPr>
          <a:xfrm>
            <a:off x="8314376" y="1967345"/>
            <a:ext cx="2840856" cy="911409"/>
            <a:chOff x="4965552" y="1736224"/>
            <a:chExt cx="3484978" cy="911409"/>
          </a:xfrm>
        </p:grpSpPr>
        <p:sp>
          <p:nvSpPr>
            <p:cNvPr id="953" name="TextBox 42">
              <a:extLst>
                <a:ext uri="{FF2B5EF4-FFF2-40B4-BE49-F238E27FC236}">
                  <a16:creationId xmlns:a16="http://schemas.microsoft.com/office/drawing/2014/main" id="{70E8C45B-398C-4AA9-8946-0E6EDDDA3C6E}"/>
                </a:ext>
              </a:extLst>
            </p:cNvPr>
            <p:cNvSpPr txBox="1"/>
            <p:nvPr/>
          </p:nvSpPr>
          <p:spPr>
            <a:xfrm>
              <a:off x="4965552" y="2001302"/>
              <a:ext cx="3484978" cy="646331"/>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954" name="TextBox 43">
              <a:extLst>
                <a:ext uri="{FF2B5EF4-FFF2-40B4-BE49-F238E27FC236}">
                  <a16:creationId xmlns:a16="http://schemas.microsoft.com/office/drawing/2014/main" id="{C857C2F4-D4A5-4ED0-BEE1-9BA0181E0901}"/>
                </a:ext>
              </a:extLst>
            </p:cNvPr>
            <p:cNvSpPr txBox="1"/>
            <p:nvPr/>
          </p:nvSpPr>
          <p:spPr>
            <a:xfrm>
              <a:off x="4965552" y="1736224"/>
              <a:ext cx="3484978" cy="307777"/>
            </a:xfrm>
            <a:prstGeom prst="rect">
              <a:avLst/>
            </a:prstGeom>
            <a:noFill/>
          </p:spPr>
          <p:txBody>
            <a:bodyPr wrap="square" rtlCol="0">
              <a:spAutoFit/>
            </a:bodyPr>
            <a:lstStyle/>
            <a:p>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955" name="Group 44">
            <a:extLst>
              <a:ext uri="{FF2B5EF4-FFF2-40B4-BE49-F238E27FC236}">
                <a16:creationId xmlns:a16="http://schemas.microsoft.com/office/drawing/2014/main" id="{582D1F7E-C721-4FDB-90FA-92A0D3B7BE9A}"/>
              </a:ext>
            </a:extLst>
          </p:cNvPr>
          <p:cNvGrpSpPr/>
          <p:nvPr/>
        </p:nvGrpSpPr>
        <p:grpSpPr>
          <a:xfrm>
            <a:off x="8744752" y="3603413"/>
            <a:ext cx="2840856" cy="911409"/>
            <a:chOff x="4965552" y="1736224"/>
            <a:chExt cx="3484978" cy="911409"/>
          </a:xfrm>
        </p:grpSpPr>
        <p:sp>
          <p:nvSpPr>
            <p:cNvPr id="956" name="TextBox 45">
              <a:extLst>
                <a:ext uri="{FF2B5EF4-FFF2-40B4-BE49-F238E27FC236}">
                  <a16:creationId xmlns:a16="http://schemas.microsoft.com/office/drawing/2014/main" id="{FBEF4A47-4F70-4886-9FB8-9AD945183240}"/>
                </a:ext>
              </a:extLst>
            </p:cNvPr>
            <p:cNvSpPr txBox="1"/>
            <p:nvPr/>
          </p:nvSpPr>
          <p:spPr>
            <a:xfrm>
              <a:off x="4965552" y="2001302"/>
              <a:ext cx="3484978" cy="646331"/>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957" name="TextBox 46">
              <a:extLst>
                <a:ext uri="{FF2B5EF4-FFF2-40B4-BE49-F238E27FC236}">
                  <a16:creationId xmlns:a16="http://schemas.microsoft.com/office/drawing/2014/main" id="{AF744DE1-E31C-46CA-88C2-10FA27C9ED1E}"/>
                </a:ext>
              </a:extLst>
            </p:cNvPr>
            <p:cNvSpPr txBox="1"/>
            <p:nvPr/>
          </p:nvSpPr>
          <p:spPr>
            <a:xfrm>
              <a:off x="4965552" y="1736224"/>
              <a:ext cx="3484978" cy="307777"/>
            </a:xfrm>
            <a:prstGeom prst="rect">
              <a:avLst/>
            </a:prstGeom>
            <a:noFill/>
          </p:spPr>
          <p:txBody>
            <a:bodyPr wrap="square" rtlCol="0">
              <a:spAutoFit/>
            </a:bodyPr>
            <a:lstStyle/>
            <a:p>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958" name="Group 47">
            <a:extLst>
              <a:ext uri="{FF2B5EF4-FFF2-40B4-BE49-F238E27FC236}">
                <a16:creationId xmlns:a16="http://schemas.microsoft.com/office/drawing/2014/main" id="{5F780C5D-4D9E-46D1-B9E1-FDBF91313F27}"/>
              </a:ext>
            </a:extLst>
          </p:cNvPr>
          <p:cNvGrpSpPr/>
          <p:nvPr/>
        </p:nvGrpSpPr>
        <p:grpSpPr>
          <a:xfrm>
            <a:off x="8314376" y="5239481"/>
            <a:ext cx="2840856" cy="911409"/>
            <a:chOff x="4965552" y="1736224"/>
            <a:chExt cx="3484978" cy="911409"/>
          </a:xfrm>
        </p:grpSpPr>
        <p:sp>
          <p:nvSpPr>
            <p:cNvPr id="959" name="TextBox 48">
              <a:extLst>
                <a:ext uri="{FF2B5EF4-FFF2-40B4-BE49-F238E27FC236}">
                  <a16:creationId xmlns:a16="http://schemas.microsoft.com/office/drawing/2014/main" id="{F8701956-8F3C-4287-A62C-17787F5F239E}"/>
                </a:ext>
              </a:extLst>
            </p:cNvPr>
            <p:cNvSpPr txBox="1"/>
            <p:nvPr/>
          </p:nvSpPr>
          <p:spPr>
            <a:xfrm>
              <a:off x="4965552" y="2001302"/>
              <a:ext cx="3484978" cy="646331"/>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960" name="TextBox 49">
              <a:extLst>
                <a:ext uri="{FF2B5EF4-FFF2-40B4-BE49-F238E27FC236}">
                  <a16:creationId xmlns:a16="http://schemas.microsoft.com/office/drawing/2014/main" id="{40ED5459-8709-4BC9-BCA8-13D02FBA894E}"/>
                </a:ext>
              </a:extLst>
            </p:cNvPr>
            <p:cNvSpPr txBox="1"/>
            <p:nvPr/>
          </p:nvSpPr>
          <p:spPr>
            <a:xfrm>
              <a:off x="4965552" y="1736224"/>
              <a:ext cx="3484978" cy="307777"/>
            </a:xfrm>
            <a:prstGeom prst="rect">
              <a:avLst/>
            </a:prstGeom>
            <a:noFill/>
          </p:spPr>
          <p:txBody>
            <a:bodyPr wrap="square" rtlCol="0">
              <a:spAutoFit/>
            </a:bodyPr>
            <a:lstStyle/>
            <a:p>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961" name="Group 50">
            <a:extLst>
              <a:ext uri="{FF2B5EF4-FFF2-40B4-BE49-F238E27FC236}">
                <a16:creationId xmlns:a16="http://schemas.microsoft.com/office/drawing/2014/main" id="{058D04CB-28A4-4D54-8F16-3165DDDAD450}"/>
              </a:ext>
            </a:extLst>
          </p:cNvPr>
          <p:cNvGrpSpPr/>
          <p:nvPr/>
        </p:nvGrpSpPr>
        <p:grpSpPr>
          <a:xfrm flipH="1">
            <a:off x="1036768" y="1967345"/>
            <a:ext cx="2840856" cy="911409"/>
            <a:chOff x="4965552" y="1736224"/>
            <a:chExt cx="3484978" cy="911409"/>
          </a:xfrm>
        </p:grpSpPr>
        <p:sp>
          <p:nvSpPr>
            <p:cNvPr id="962" name="TextBox 51">
              <a:extLst>
                <a:ext uri="{FF2B5EF4-FFF2-40B4-BE49-F238E27FC236}">
                  <a16:creationId xmlns:a16="http://schemas.microsoft.com/office/drawing/2014/main" id="{B18D722F-9095-44CB-BDB5-AB3BF099C229}"/>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963" name="TextBox 52">
              <a:extLst>
                <a:ext uri="{FF2B5EF4-FFF2-40B4-BE49-F238E27FC236}">
                  <a16:creationId xmlns:a16="http://schemas.microsoft.com/office/drawing/2014/main" id="{79B69534-D78D-4EFD-A1E7-EBBE94B2E7E2}"/>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964" name="Group 53">
            <a:extLst>
              <a:ext uri="{FF2B5EF4-FFF2-40B4-BE49-F238E27FC236}">
                <a16:creationId xmlns:a16="http://schemas.microsoft.com/office/drawing/2014/main" id="{B597F993-BDCE-446D-B4E0-26D8277B113D}"/>
              </a:ext>
            </a:extLst>
          </p:cNvPr>
          <p:cNvGrpSpPr/>
          <p:nvPr/>
        </p:nvGrpSpPr>
        <p:grpSpPr>
          <a:xfrm flipH="1">
            <a:off x="606392" y="3603413"/>
            <a:ext cx="2840856" cy="911409"/>
            <a:chOff x="4965552" y="1736224"/>
            <a:chExt cx="3484978" cy="911409"/>
          </a:xfrm>
        </p:grpSpPr>
        <p:sp>
          <p:nvSpPr>
            <p:cNvPr id="965" name="TextBox 54">
              <a:extLst>
                <a:ext uri="{FF2B5EF4-FFF2-40B4-BE49-F238E27FC236}">
                  <a16:creationId xmlns:a16="http://schemas.microsoft.com/office/drawing/2014/main" id="{F5E14697-B03B-4744-B5A4-07BEA17917C8}"/>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966" name="TextBox 55">
              <a:extLst>
                <a:ext uri="{FF2B5EF4-FFF2-40B4-BE49-F238E27FC236}">
                  <a16:creationId xmlns:a16="http://schemas.microsoft.com/office/drawing/2014/main" id="{47D7D01B-53CE-4B99-B888-A63C340FECD8}"/>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967" name="Group 56">
            <a:extLst>
              <a:ext uri="{FF2B5EF4-FFF2-40B4-BE49-F238E27FC236}">
                <a16:creationId xmlns:a16="http://schemas.microsoft.com/office/drawing/2014/main" id="{F517F796-FD83-45C2-B45C-57556960C4BD}"/>
              </a:ext>
            </a:extLst>
          </p:cNvPr>
          <p:cNvGrpSpPr/>
          <p:nvPr/>
        </p:nvGrpSpPr>
        <p:grpSpPr>
          <a:xfrm flipH="1">
            <a:off x="1036768" y="5239481"/>
            <a:ext cx="2840856" cy="911409"/>
            <a:chOff x="4965552" y="1736224"/>
            <a:chExt cx="3484978" cy="911409"/>
          </a:xfrm>
        </p:grpSpPr>
        <p:sp>
          <p:nvSpPr>
            <p:cNvPr id="968" name="TextBox 57">
              <a:extLst>
                <a:ext uri="{FF2B5EF4-FFF2-40B4-BE49-F238E27FC236}">
                  <a16:creationId xmlns:a16="http://schemas.microsoft.com/office/drawing/2014/main" id="{0966F50D-C8D1-4610-A5E4-B2C3ACA6015D}"/>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969" name="TextBox 58">
              <a:extLst>
                <a:ext uri="{FF2B5EF4-FFF2-40B4-BE49-F238E27FC236}">
                  <a16:creationId xmlns:a16="http://schemas.microsoft.com/office/drawing/2014/main" id="{0964D83D-4234-4B0C-838B-A53C5BD3F423}"/>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970" name="그룹 9">
            <a:extLst>
              <a:ext uri="{FF2B5EF4-FFF2-40B4-BE49-F238E27FC236}">
                <a16:creationId xmlns:a16="http://schemas.microsoft.com/office/drawing/2014/main" id="{71624065-0CAC-46F2-A7FB-8DA026C5EB90}"/>
              </a:ext>
            </a:extLst>
          </p:cNvPr>
          <p:cNvGrpSpPr/>
          <p:nvPr/>
        </p:nvGrpSpPr>
        <p:grpSpPr>
          <a:xfrm flipH="1">
            <a:off x="3731781" y="1703578"/>
            <a:ext cx="4734219" cy="4623159"/>
            <a:chOff x="924229" y="1606109"/>
            <a:chExt cx="4734219" cy="4623159"/>
          </a:xfrm>
        </p:grpSpPr>
        <p:sp>
          <p:nvSpPr>
            <p:cNvPr id="971" name="Block Arc 60">
              <a:extLst>
                <a:ext uri="{FF2B5EF4-FFF2-40B4-BE49-F238E27FC236}">
                  <a16:creationId xmlns:a16="http://schemas.microsoft.com/office/drawing/2014/main" id="{D6E7D587-5A9C-4B5F-8E5F-9B4501AB913A}"/>
                </a:ext>
              </a:extLst>
            </p:cNvPr>
            <p:cNvSpPr/>
            <p:nvPr/>
          </p:nvSpPr>
          <p:spPr>
            <a:xfrm>
              <a:off x="924229" y="1606109"/>
              <a:ext cx="4623159" cy="4623159"/>
            </a:xfrm>
            <a:prstGeom prst="blockArc">
              <a:avLst>
                <a:gd name="adj1" fmla="val 18816148"/>
                <a:gd name="adj2" fmla="val 2680603"/>
                <a:gd name="adj3" fmla="val 129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972" name="Oval 61">
              <a:extLst>
                <a:ext uri="{FF2B5EF4-FFF2-40B4-BE49-F238E27FC236}">
                  <a16:creationId xmlns:a16="http://schemas.microsoft.com/office/drawing/2014/main" id="{59E16B16-4DD4-4CB9-988E-086419BD9996}"/>
                </a:ext>
              </a:extLst>
            </p:cNvPr>
            <p:cNvSpPr/>
            <p:nvPr/>
          </p:nvSpPr>
          <p:spPr>
            <a:xfrm>
              <a:off x="4698452" y="2184323"/>
              <a:ext cx="288032" cy="2880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73" name="Oval 62">
              <a:extLst>
                <a:ext uri="{FF2B5EF4-FFF2-40B4-BE49-F238E27FC236}">
                  <a16:creationId xmlns:a16="http://schemas.microsoft.com/office/drawing/2014/main" id="{959F4C19-1B5D-4EC0-BA8B-9F849D3B18EC}"/>
                </a:ext>
              </a:extLst>
            </p:cNvPr>
            <p:cNvSpPr/>
            <p:nvPr/>
          </p:nvSpPr>
          <p:spPr>
            <a:xfrm>
              <a:off x="5370416" y="3760400"/>
              <a:ext cx="288032" cy="2880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74" name="Oval 63">
              <a:extLst>
                <a:ext uri="{FF2B5EF4-FFF2-40B4-BE49-F238E27FC236}">
                  <a16:creationId xmlns:a16="http://schemas.microsoft.com/office/drawing/2014/main" id="{D3A66C4B-8CEC-435E-8263-24D4E353C53C}"/>
                </a:ext>
              </a:extLst>
            </p:cNvPr>
            <p:cNvSpPr/>
            <p:nvPr/>
          </p:nvSpPr>
          <p:spPr>
            <a:xfrm>
              <a:off x="4698454" y="5441589"/>
              <a:ext cx="288032" cy="2880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975" name="그룹 9">
            <a:extLst>
              <a:ext uri="{FF2B5EF4-FFF2-40B4-BE49-F238E27FC236}">
                <a16:creationId xmlns:a16="http://schemas.microsoft.com/office/drawing/2014/main" id="{E48CC167-F0F4-4C53-A9FB-9AFD39A962F5}"/>
              </a:ext>
            </a:extLst>
          </p:cNvPr>
          <p:cNvGrpSpPr/>
          <p:nvPr/>
        </p:nvGrpSpPr>
        <p:grpSpPr>
          <a:xfrm>
            <a:off x="3731781" y="1756330"/>
            <a:ext cx="4734219" cy="4623159"/>
            <a:chOff x="924229" y="1606109"/>
            <a:chExt cx="4734219" cy="4623159"/>
          </a:xfrm>
        </p:grpSpPr>
        <p:sp>
          <p:nvSpPr>
            <p:cNvPr id="976" name="Block Arc 65">
              <a:extLst>
                <a:ext uri="{FF2B5EF4-FFF2-40B4-BE49-F238E27FC236}">
                  <a16:creationId xmlns:a16="http://schemas.microsoft.com/office/drawing/2014/main" id="{81BC0245-B92A-4FEE-8040-A2D773989E5D}"/>
                </a:ext>
              </a:extLst>
            </p:cNvPr>
            <p:cNvSpPr/>
            <p:nvPr/>
          </p:nvSpPr>
          <p:spPr>
            <a:xfrm>
              <a:off x="924229" y="1606109"/>
              <a:ext cx="4623159" cy="4623159"/>
            </a:xfrm>
            <a:prstGeom prst="blockArc">
              <a:avLst>
                <a:gd name="adj1" fmla="val 18816148"/>
                <a:gd name="adj2" fmla="val 2680603"/>
                <a:gd name="adj3" fmla="val 129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977" name="Oval 66">
              <a:extLst>
                <a:ext uri="{FF2B5EF4-FFF2-40B4-BE49-F238E27FC236}">
                  <a16:creationId xmlns:a16="http://schemas.microsoft.com/office/drawing/2014/main" id="{420F7AA8-ACF9-4A61-ADDC-F9F3C3941C15}"/>
                </a:ext>
              </a:extLst>
            </p:cNvPr>
            <p:cNvSpPr/>
            <p:nvPr/>
          </p:nvSpPr>
          <p:spPr>
            <a:xfrm>
              <a:off x="4698452" y="2184323"/>
              <a:ext cx="288032" cy="2880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78" name="Oval 67">
              <a:extLst>
                <a:ext uri="{FF2B5EF4-FFF2-40B4-BE49-F238E27FC236}">
                  <a16:creationId xmlns:a16="http://schemas.microsoft.com/office/drawing/2014/main" id="{0DB9CA15-842E-468D-9A0C-65B5B16E6A09}"/>
                </a:ext>
              </a:extLst>
            </p:cNvPr>
            <p:cNvSpPr/>
            <p:nvPr/>
          </p:nvSpPr>
          <p:spPr>
            <a:xfrm>
              <a:off x="5370416" y="3760400"/>
              <a:ext cx="288032" cy="2880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79" name="Oval 68">
              <a:extLst>
                <a:ext uri="{FF2B5EF4-FFF2-40B4-BE49-F238E27FC236}">
                  <a16:creationId xmlns:a16="http://schemas.microsoft.com/office/drawing/2014/main" id="{AEA7126D-05AA-4F2F-9E92-240E08F93FDF}"/>
                </a:ext>
              </a:extLst>
            </p:cNvPr>
            <p:cNvSpPr/>
            <p:nvPr/>
          </p:nvSpPr>
          <p:spPr>
            <a:xfrm>
              <a:off x="4698454" y="5441589"/>
              <a:ext cx="288032" cy="2880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spTree>
    <p:extLst>
      <p:ext uri="{BB962C8B-B14F-4D97-AF65-F5344CB8AC3E}">
        <p14:creationId xmlns:p14="http://schemas.microsoft.com/office/powerpoint/2010/main" val="2713770343"/>
      </p:ext>
    </p:extLst>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08DB5ECD-5B83-475E-BAA6-8B68656D25AC}"/>
              </a:ext>
            </a:extLst>
          </p:cNvPr>
          <p:cNvSpPr>
            <a:spLocks noGrp="1"/>
          </p:cNvSpPr>
          <p:nvPr>
            <p:ph type="title"/>
          </p:nvPr>
        </p:nvSpPr>
        <p:spPr/>
        <p:txBody>
          <a:bodyPr/>
          <a:lstStyle/>
          <a:p>
            <a:r>
              <a:rPr lang="es-PE" dirty="0"/>
              <a:t>Infographic Style</a:t>
            </a:r>
          </a:p>
        </p:txBody>
      </p:sp>
      <p:grpSp>
        <p:nvGrpSpPr>
          <p:cNvPr id="3" name="Grupo 2">
            <a:extLst>
              <a:ext uri="{FF2B5EF4-FFF2-40B4-BE49-F238E27FC236}">
                <a16:creationId xmlns:a16="http://schemas.microsoft.com/office/drawing/2014/main" id="{F6C3B95F-DEBC-4844-8DEC-2611902625E1}"/>
              </a:ext>
            </a:extLst>
          </p:cNvPr>
          <p:cNvGrpSpPr/>
          <p:nvPr/>
        </p:nvGrpSpPr>
        <p:grpSpPr>
          <a:xfrm>
            <a:off x="3726171" y="1160895"/>
            <a:ext cx="4739658" cy="5198162"/>
            <a:chOff x="5762625" y="2744788"/>
            <a:chExt cx="1411288" cy="1547813"/>
          </a:xfrm>
        </p:grpSpPr>
        <p:sp>
          <p:nvSpPr>
            <p:cNvPr id="4" name="Rectangle 8447">
              <a:extLst>
                <a:ext uri="{FF2B5EF4-FFF2-40B4-BE49-F238E27FC236}">
                  <a16:creationId xmlns:a16="http://schemas.microsoft.com/office/drawing/2014/main" id="{BF0C8D8C-C87C-4CDB-97E2-0ED57A0E3919}"/>
                </a:ext>
              </a:extLst>
            </p:cNvPr>
            <p:cNvSpPr>
              <a:spLocks noChangeArrowheads="1"/>
            </p:cNvSpPr>
            <p:nvPr/>
          </p:nvSpPr>
          <p:spPr bwMode="auto">
            <a:xfrm>
              <a:off x="5926138" y="3124200"/>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 name="Freeform 8448">
              <a:extLst>
                <a:ext uri="{FF2B5EF4-FFF2-40B4-BE49-F238E27FC236}">
                  <a16:creationId xmlns:a16="http://schemas.microsoft.com/office/drawing/2014/main" id="{C3C861FF-16E7-443F-9037-0BC85C795366}"/>
                </a:ext>
              </a:extLst>
            </p:cNvPr>
            <p:cNvSpPr>
              <a:spLocks/>
            </p:cNvSpPr>
            <p:nvPr/>
          </p:nvSpPr>
          <p:spPr bwMode="auto">
            <a:xfrm>
              <a:off x="5926138" y="3124200"/>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 name="Freeform 8449">
              <a:extLst>
                <a:ext uri="{FF2B5EF4-FFF2-40B4-BE49-F238E27FC236}">
                  <a16:creationId xmlns:a16="http://schemas.microsoft.com/office/drawing/2014/main" id="{EF4301FD-48AD-4E26-8085-5D81EA966D20}"/>
                </a:ext>
              </a:extLst>
            </p:cNvPr>
            <p:cNvSpPr>
              <a:spLocks/>
            </p:cNvSpPr>
            <p:nvPr/>
          </p:nvSpPr>
          <p:spPr bwMode="auto">
            <a:xfrm>
              <a:off x="5926138" y="3132138"/>
              <a:ext cx="9525" cy="3175"/>
            </a:xfrm>
            <a:custGeom>
              <a:avLst/>
              <a:gdLst>
                <a:gd name="T0" fmla="*/ 5 w 8"/>
                <a:gd name="T1" fmla="*/ 0 h 3"/>
                <a:gd name="T2" fmla="*/ 0 w 8"/>
                <a:gd name="T3" fmla="*/ 0 h 3"/>
                <a:gd name="T4" fmla="*/ 0 w 8"/>
                <a:gd name="T5" fmla="*/ 1 h 3"/>
                <a:gd name="T6" fmla="*/ 5 w 8"/>
                <a:gd name="T7" fmla="*/ 1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1"/>
                    <a:pt x="0" y="1"/>
                    <a:pt x="0" y="1"/>
                  </a:cubicBezTo>
                  <a:cubicBezTo>
                    <a:pt x="5" y="1"/>
                    <a:pt x="5" y="1"/>
                    <a:pt x="5" y="1"/>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 name="Freeform 8450">
              <a:extLst>
                <a:ext uri="{FF2B5EF4-FFF2-40B4-BE49-F238E27FC236}">
                  <a16:creationId xmlns:a16="http://schemas.microsoft.com/office/drawing/2014/main" id="{A046A9B6-50E9-49ED-8236-2B59F1C46688}"/>
                </a:ext>
              </a:extLst>
            </p:cNvPr>
            <p:cNvSpPr>
              <a:spLocks noEditPoints="1"/>
            </p:cNvSpPr>
            <p:nvPr/>
          </p:nvSpPr>
          <p:spPr bwMode="auto">
            <a:xfrm>
              <a:off x="5926138" y="3132138"/>
              <a:ext cx="9525" cy="6350"/>
            </a:xfrm>
            <a:custGeom>
              <a:avLst/>
              <a:gdLst>
                <a:gd name="T0" fmla="*/ 6 w 8"/>
                <a:gd name="T1" fmla="*/ 6 h 6"/>
                <a:gd name="T2" fmla="*/ 6 w 8"/>
                <a:gd name="T3" fmla="*/ 6 h 6"/>
                <a:gd name="T4" fmla="*/ 6 w 8"/>
                <a:gd name="T5" fmla="*/ 6 h 6"/>
                <a:gd name="T6" fmla="*/ 6 w 8"/>
                <a:gd name="T7" fmla="*/ 6 h 6"/>
                <a:gd name="T8" fmla="*/ 7 w 8"/>
                <a:gd name="T9" fmla="*/ 5 h 6"/>
                <a:gd name="T10" fmla="*/ 7 w 8"/>
                <a:gd name="T11" fmla="*/ 5 h 6"/>
                <a:gd name="T12" fmla="*/ 7 w 8"/>
                <a:gd name="T13" fmla="*/ 5 h 6"/>
                <a:gd name="T14" fmla="*/ 7 w 8"/>
                <a:gd name="T15" fmla="*/ 5 h 6"/>
                <a:gd name="T16" fmla="*/ 5 w 8"/>
                <a:gd name="T17" fmla="*/ 0 h 6"/>
                <a:gd name="T18" fmla="*/ 0 w 8"/>
                <a:gd name="T19" fmla="*/ 0 h 6"/>
                <a:gd name="T20" fmla="*/ 0 w 8"/>
                <a:gd name="T21" fmla="*/ 0 h 6"/>
                <a:gd name="T22" fmla="*/ 5 w 8"/>
                <a:gd name="T23" fmla="*/ 0 h 6"/>
                <a:gd name="T24" fmla="*/ 8 w 8"/>
                <a:gd name="T25" fmla="*/ 3 h 6"/>
                <a:gd name="T26" fmla="*/ 8 w 8"/>
                <a:gd name="T27" fmla="*/ 3 h 6"/>
                <a:gd name="T28" fmla="*/ 8 w 8"/>
                <a:gd name="T29" fmla="*/ 3 h 6"/>
                <a:gd name="T30" fmla="*/ 8 w 8"/>
                <a:gd name="T31" fmla="*/ 3 h 6"/>
                <a:gd name="T32" fmla="*/ 8 w 8"/>
                <a:gd name="T33" fmla="*/ 4 h 6"/>
                <a:gd name="T34" fmla="*/ 8 w 8"/>
                <a:gd name="T35" fmla="*/ 3 h 6"/>
                <a:gd name="T36" fmla="*/ 8 w 8"/>
                <a:gd name="T37" fmla="*/ 3 h 6"/>
                <a:gd name="T38" fmla="*/ 8 w 8"/>
                <a:gd name="T39" fmla="*/ 3 h 6"/>
                <a:gd name="T40" fmla="*/ 5 w 8"/>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6">
                  <a:moveTo>
                    <a:pt x="6" y="6"/>
                  </a:moveTo>
                  <a:cubicBezTo>
                    <a:pt x="6" y="6"/>
                    <a:pt x="6" y="6"/>
                    <a:pt x="6" y="6"/>
                  </a:cubicBezTo>
                  <a:cubicBezTo>
                    <a:pt x="6" y="6"/>
                    <a:pt x="6" y="6"/>
                    <a:pt x="6" y="6"/>
                  </a:cubicBezTo>
                  <a:cubicBezTo>
                    <a:pt x="6" y="6"/>
                    <a:pt x="6" y="6"/>
                    <a:pt x="6" y="6"/>
                  </a:cubicBezTo>
                  <a:moveTo>
                    <a:pt x="7" y="5"/>
                  </a:moveTo>
                  <a:cubicBezTo>
                    <a:pt x="7" y="5"/>
                    <a:pt x="7" y="5"/>
                    <a:pt x="7" y="5"/>
                  </a:cubicBezTo>
                  <a:cubicBezTo>
                    <a:pt x="7" y="5"/>
                    <a:pt x="7" y="5"/>
                    <a:pt x="7" y="5"/>
                  </a:cubicBezTo>
                  <a:cubicBezTo>
                    <a:pt x="7" y="5"/>
                    <a:pt x="7" y="5"/>
                    <a:pt x="7" y="5"/>
                  </a:cubicBezTo>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4"/>
                    <a:pt x="8" y="4"/>
                  </a:cubicBezTo>
                  <a:cubicBezTo>
                    <a:pt x="8" y="4"/>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 name="Freeform 8451">
              <a:extLst>
                <a:ext uri="{FF2B5EF4-FFF2-40B4-BE49-F238E27FC236}">
                  <a16:creationId xmlns:a16="http://schemas.microsoft.com/office/drawing/2014/main" id="{FB56C659-4918-4344-9D13-FB218AE64A21}"/>
                </a:ext>
              </a:extLst>
            </p:cNvPr>
            <p:cNvSpPr>
              <a:spLocks/>
            </p:cNvSpPr>
            <p:nvPr/>
          </p:nvSpPr>
          <p:spPr bwMode="auto">
            <a:xfrm>
              <a:off x="5926138" y="3135313"/>
              <a:ext cx="9525" cy="3175"/>
            </a:xfrm>
            <a:custGeom>
              <a:avLst/>
              <a:gdLst>
                <a:gd name="T0" fmla="*/ 8 w 8"/>
                <a:gd name="T1" fmla="*/ 0 h 2"/>
                <a:gd name="T2" fmla="*/ 0 w 8"/>
                <a:gd name="T3" fmla="*/ 0 h 2"/>
                <a:gd name="T4" fmla="*/ 0 w 8"/>
                <a:gd name="T5" fmla="*/ 2 h 2"/>
                <a:gd name="T6" fmla="*/ 5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0" y="0"/>
                    <a:pt x="0" y="0"/>
                    <a:pt x="0" y="0"/>
                  </a:cubicBezTo>
                  <a:cubicBezTo>
                    <a:pt x="0" y="2"/>
                    <a:pt x="0" y="2"/>
                    <a:pt x="0" y="2"/>
                  </a:cubicBezTo>
                  <a:cubicBezTo>
                    <a:pt x="5" y="2"/>
                    <a:pt x="5" y="2"/>
                    <a:pt x="5" y="2"/>
                  </a:cubicBezTo>
                  <a:cubicBezTo>
                    <a:pt x="7" y="2"/>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 name="Freeform 8452">
              <a:extLst>
                <a:ext uri="{FF2B5EF4-FFF2-40B4-BE49-F238E27FC236}">
                  <a16:creationId xmlns:a16="http://schemas.microsoft.com/office/drawing/2014/main" id="{0DA22EFA-298E-4A07-918E-54E38BBD5D99}"/>
                </a:ext>
              </a:extLst>
            </p:cNvPr>
            <p:cNvSpPr>
              <a:spLocks/>
            </p:cNvSpPr>
            <p:nvPr/>
          </p:nvSpPr>
          <p:spPr bwMode="auto">
            <a:xfrm>
              <a:off x="5926138" y="3135313"/>
              <a:ext cx="9525" cy="3175"/>
            </a:xfrm>
            <a:custGeom>
              <a:avLst/>
              <a:gdLst>
                <a:gd name="T0" fmla="*/ 8 w 8"/>
                <a:gd name="T1" fmla="*/ 0 h 3"/>
                <a:gd name="T2" fmla="*/ 8 w 8"/>
                <a:gd name="T3" fmla="*/ 0 h 3"/>
                <a:gd name="T4" fmla="*/ 5 w 8"/>
                <a:gd name="T5" fmla="*/ 2 h 3"/>
                <a:gd name="T6" fmla="*/ 0 w 8"/>
                <a:gd name="T7" fmla="*/ 2 h 3"/>
                <a:gd name="T8" fmla="*/ 0 w 8"/>
                <a:gd name="T9" fmla="*/ 3 h 3"/>
                <a:gd name="T10" fmla="*/ 5 w 8"/>
                <a:gd name="T11" fmla="*/ 3 h 3"/>
                <a:gd name="T12" fmla="*/ 6 w 8"/>
                <a:gd name="T13" fmla="*/ 3 h 3"/>
                <a:gd name="T14" fmla="*/ 6 w 8"/>
                <a:gd name="T15" fmla="*/ 3 h 3"/>
                <a:gd name="T16" fmla="*/ 6 w 8"/>
                <a:gd name="T17" fmla="*/ 3 h 3"/>
                <a:gd name="T18" fmla="*/ 6 w 8"/>
                <a:gd name="T19" fmla="*/ 2 h 3"/>
                <a:gd name="T20" fmla="*/ 7 w 8"/>
                <a:gd name="T21" fmla="*/ 2 h 3"/>
                <a:gd name="T22" fmla="*/ 7 w 8"/>
                <a:gd name="T23" fmla="*/ 2 h 3"/>
                <a:gd name="T24" fmla="*/ 7 w 8"/>
                <a:gd name="T25" fmla="*/ 2 h 3"/>
                <a:gd name="T26" fmla="*/ 7 w 8"/>
                <a:gd name="T27" fmla="*/ 2 h 3"/>
                <a:gd name="T28" fmla="*/ 7 w 8"/>
                <a:gd name="T29" fmla="*/ 2 h 3"/>
                <a:gd name="T30" fmla="*/ 8 w 8"/>
                <a:gd name="T31" fmla="*/ 1 h 3"/>
                <a:gd name="T32" fmla="*/ 8 w 8"/>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3">
                  <a:moveTo>
                    <a:pt x="8" y="0"/>
                  </a:moveTo>
                  <a:cubicBezTo>
                    <a:pt x="8" y="0"/>
                    <a:pt x="8" y="0"/>
                    <a:pt x="8" y="0"/>
                  </a:cubicBezTo>
                  <a:cubicBezTo>
                    <a:pt x="8" y="1"/>
                    <a:pt x="7" y="2"/>
                    <a:pt x="5" y="2"/>
                  </a:cubicBezTo>
                  <a:cubicBezTo>
                    <a:pt x="0" y="2"/>
                    <a:pt x="0" y="2"/>
                    <a:pt x="0" y="2"/>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8" y="2"/>
                    <a:pt x="8" y="1"/>
                    <a:pt x="8" y="1"/>
                  </a:cubicBezTo>
                  <a:cubicBezTo>
                    <a:pt x="8" y="1"/>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 name="Rectangle 8453">
              <a:extLst>
                <a:ext uri="{FF2B5EF4-FFF2-40B4-BE49-F238E27FC236}">
                  <a16:creationId xmlns:a16="http://schemas.microsoft.com/office/drawing/2014/main" id="{515153D3-4AB2-4E89-A334-64BC840BD9A7}"/>
                </a:ext>
              </a:extLst>
            </p:cNvPr>
            <p:cNvSpPr>
              <a:spLocks noChangeArrowheads="1"/>
            </p:cNvSpPr>
            <p:nvPr/>
          </p:nvSpPr>
          <p:spPr bwMode="auto">
            <a:xfrm>
              <a:off x="5926138" y="3133725"/>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 name="Freeform 8454">
              <a:extLst>
                <a:ext uri="{FF2B5EF4-FFF2-40B4-BE49-F238E27FC236}">
                  <a16:creationId xmlns:a16="http://schemas.microsoft.com/office/drawing/2014/main" id="{ADCF1774-5EB6-48F9-BA0A-6F951779FFFE}"/>
                </a:ext>
              </a:extLst>
            </p:cNvPr>
            <p:cNvSpPr>
              <a:spLocks/>
            </p:cNvSpPr>
            <p:nvPr/>
          </p:nvSpPr>
          <p:spPr bwMode="auto">
            <a:xfrm>
              <a:off x="5926138" y="3133725"/>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 name="Freeform 8455">
              <a:extLst>
                <a:ext uri="{FF2B5EF4-FFF2-40B4-BE49-F238E27FC236}">
                  <a16:creationId xmlns:a16="http://schemas.microsoft.com/office/drawing/2014/main" id="{0D5D4E53-1F3F-4363-B9F0-85661C94CE4C}"/>
                </a:ext>
              </a:extLst>
            </p:cNvPr>
            <p:cNvSpPr>
              <a:spLocks/>
            </p:cNvSpPr>
            <p:nvPr/>
          </p:nvSpPr>
          <p:spPr bwMode="auto">
            <a:xfrm>
              <a:off x="5926138" y="3141663"/>
              <a:ext cx="9525" cy="3175"/>
            </a:xfrm>
            <a:custGeom>
              <a:avLst/>
              <a:gdLst>
                <a:gd name="T0" fmla="*/ 5 w 8"/>
                <a:gd name="T1" fmla="*/ 0 h 3"/>
                <a:gd name="T2" fmla="*/ 0 w 8"/>
                <a:gd name="T3" fmla="*/ 0 h 3"/>
                <a:gd name="T4" fmla="*/ 0 w 8"/>
                <a:gd name="T5" fmla="*/ 0 h 3"/>
                <a:gd name="T6" fmla="*/ 5 w 8"/>
                <a:gd name="T7" fmla="*/ 0 h 3"/>
                <a:gd name="T8" fmla="*/ 0 w 8"/>
                <a:gd name="T9" fmla="*/ 0 h 3"/>
                <a:gd name="T10" fmla="*/ 0 w 8"/>
                <a:gd name="T11" fmla="*/ 3 h 3"/>
                <a:gd name="T12" fmla="*/ 8 w 8"/>
                <a:gd name="T13" fmla="*/ 3 h 3"/>
                <a:gd name="T14" fmla="*/ 8 w 8"/>
                <a:gd name="T15" fmla="*/ 2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0"/>
                    <a:pt x="0" y="0"/>
                    <a:pt x="0" y="0"/>
                  </a:cubicBezTo>
                  <a:cubicBezTo>
                    <a:pt x="5" y="0"/>
                    <a:pt x="5" y="0"/>
                    <a:pt x="5" y="0"/>
                  </a:cubicBezTo>
                  <a:cubicBezTo>
                    <a:pt x="0" y="0"/>
                    <a:pt x="0" y="0"/>
                    <a:pt x="0" y="0"/>
                  </a:cubicBezTo>
                  <a:cubicBezTo>
                    <a:pt x="0" y="3"/>
                    <a:pt x="0" y="3"/>
                    <a:pt x="0" y="3"/>
                  </a:cubicBezTo>
                  <a:cubicBezTo>
                    <a:pt x="8" y="3"/>
                    <a:pt x="8" y="3"/>
                    <a:pt x="8" y="3"/>
                  </a:cubicBezTo>
                  <a:cubicBezTo>
                    <a:pt x="8" y="3"/>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 name="Freeform 8456">
              <a:extLst>
                <a:ext uri="{FF2B5EF4-FFF2-40B4-BE49-F238E27FC236}">
                  <a16:creationId xmlns:a16="http://schemas.microsoft.com/office/drawing/2014/main" id="{2A09B386-0BEE-4238-A3F4-7E389153A47C}"/>
                </a:ext>
              </a:extLst>
            </p:cNvPr>
            <p:cNvSpPr>
              <a:spLocks noEditPoints="1"/>
            </p:cNvSpPr>
            <p:nvPr/>
          </p:nvSpPr>
          <p:spPr bwMode="auto">
            <a:xfrm>
              <a:off x="5926138" y="3141663"/>
              <a:ext cx="9525" cy="6350"/>
            </a:xfrm>
            <a:custGeom>
              <a:avLst/>
              <a:gdLst>
                <a:gd name="T0" fmla="*/ 7 w 8"/>
                <a:gd name="T1" fmla="*/ 5 h 5"/>
                <a:gd name="T2" fmla="*/ 7 w 8"/>
                <a:gd name="T3" fmla="*/ 5 h 5"/>
                <a:gd name="T4" fmla="*/ 7 w 8"/>
                <a:gd name="T5" fmla="*/ 5 h 5"/>
                <a:gd name="T6" fmla="*/ 7 w 8"/>
                <a:gd name="T7" fmla="*/ 5 h 5"/>
                <a:gd name="T8" fmla="*/ 8 w 8"/>
                <a:gd name="T9" fmla="*/ 3 h 5"/>
                <a:gd name="T10" fmla="*/ 8 w 8"/>
                <a:gd name="T11" fmla="*/ 3 h 5"/>
                <a:gd name="T12" fmla="*/ 8 w 8"/>
                <a:gd name="T13" fmla="*/ 3 h 5"/>
                <a:gd name="T14" fmla="*/ 5 w 8"/>
                <a:gd name="T15" fmla="*/ 0 h 5"/>
                <a:gd name="T16" fmla="*/ 0 w 8"/>
                <a:gd name="T17" fmla="*/ 0 h 5"/>
                <a:gd name="T18" fmla="*/ 0 w 8"/>
                <a:gd name="T19" fmla="*/ 0 h 5"/>
                <a:gd name="T20" fmla="*/ 5 w 8"/>
                <a:gd name="T21" fmla="*/ 0 h 5"/>
                <a:gd name="T22" fmla="*/ 8 w 8"/>
                <a:gd name="T23" fmla="*/ 2 h 5"/>
                <a:gd name="T24" fmla="*/ 8 w 8"/>
                <a:gd name="T25" fmla="*/ 3 h 5"/>
                <a:gd name="T26" fmla="*/ 8 w 8"/>
                <a:gd name="T27" fmla="*/ 3 h 5"/>
                <a:gd name="T28" fmla="*/ 8 w 8"/>
                <a:gd name="T29" fmla="*/ 3 h 5"/>
                <a:gd name="T30" fmla="*/ 8 w 8"/>
                <a:gd name="T31" fmla="*/ 2 h 5"/>
                <a:gd name="T32" fmla="*/ 5 w 8"/>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7" y="5"/>
                  </a:moveTo>
                  <a:cubicBezTo>
                    <a:pt x="7" y="5"/>
                    <a:pt x="7" y="5"/>
                    <a:pt x="7" y="5"/>
                  </a:cubicBezTo>
                  <a:cubicBezTo>
                    <a:pt x="7" y="5"/>
                    <a:pt x="7" y="5"/>
                    <a:pt x="7" y="5"/>
                  </a:cubicBezTo>
                  <a:cubicBezTo>
                    <a:pt x="7" y="5"/>
                    <a:pt x="7" y="5"/>
                    <a:pt x="7" y="5"/>
                  </a:cubicBezTo>
                  <a:moveTo>
                    <a:pt x="8" y="3"/>
                  </a:moveTo>
                  <a:cubicBezTo>
                    <a:pt x="8" y="3"/>
                    <a:pt x="8" y="3"/>
                    <a:pt x="8" y="3"/>
                  </a:cubicBezTo>
                  <a:cubicBezTo>
                    <a:pt x="8" y="3"/>
                    <a:pt x="8" y="3"/>
                    <a:pt x="8" y="3"/>
                  </a:cubicBezTo>
                  <a:moveTo>
                    <a:pt x="5" y="0"/>
                  </a:moveTo>
                  <a:cubicBezTo>
                    <a:pt x="0" y="0"/>
                    <a:pt x="0" y="0"/>
                    <a:pt x="0" y="0"/>
                  </a:cubicBezTo>
                  <a:cubicBezTo>
                    <a:pt x="0" y="0"/>
                    <a:pt x="0" y="0"/>
                    <a:pt x="0" y="0"/>
                  </a:cubicBezTo>
                  <a:cubicBezTo>
                    <a:pt x="5" y="0"/>
                    <a:pt x="5" y="0"/>
                    <a:pt x="5" y="0"/>
                  </a:cubicBezTo>
                  <a:cubicBezTo>
                    <a:pt x="7" y="0"/>
                    <a:pt x="8" y="1"/>
                    <a:pt x="8" y="2"/>
                  </a:cubicBezTo>
                  <a:cubicBezTo>
                    <a:pt x="8" y="2"/>
                    <a:pt x="8" y="3"/>
                    <a:pt x="8" y="3"/>
                  </a:cubicBezTo>
                  <a:cubicBezTo>
                    <a:pt x="8" y="3"/>
                    <a:pt x="8" y="3"/>
                    <a:pt x="8" y="3"/>
                  </a:cubicBezTo>
                  <a:cubicBezTo>
                    <a:pt x="8" y="3"/>
                    <a:pt x="8" y="3"/>
                    <a:pt x="8" y="3"/>
                  </a:cubicBezTo>
                  <a:cubicBezTo>
                    <a:pt x="8" y="2"/>
                    <a:pt x="8" y="2"/>
                    <a:pt x="8" y="2"/>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 name="Freeform 8457">
              <a:extLst>
                <a:ext uri="{FF2B5EF4-FFF2-40B4-BE49-F238E27FC236}">
                  <a16:creationId xmlns:a16="http://schemas.microsoft.com/office/drawing/2014/main" id="{F6E3922A-9744-46E7-9F42-8AA95096C0DF}"/>
                </a:ext>
              </a:extLst>
            </p:cNvPr>
            <p:cNvSpPr>
              <a:spLocks/>
            </p:cNvSpPr>
            <p:nvPr/>
          </p:nvSpPr>
          <p:spPr bwMode="auto">
            <a:xfrm>
              <a:off x="5926138" y="3144838"/>
              <a:ext cx="9525" cy="3175"/>
            </a:xfrm>
            <a:custGeom>
              <a:avLst/>
              <a:gdLst>
                <a:gd name="T0" fmla="*/ 8 w 8"/>
                <a:gd name="T1" fmla="*/ 0 h 2"/>
                <a:gd name="T2" fmla="*/ 0 w 8"/>
                <a:gd name="T3" fmla="*/ 0 h 2"/>
                <a:gd name="T4" fmla="*/ 0 w 8"/>
                <a:gd name="T5" fmla="*/ 2 h 2"/>
                <a:gd name="T6" fmla="*/ 5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0" y="0"/>
                    <a:pt x="0" y="0"/>
                    <a:pt x="0" y="0"/>
                  </a:cubicBezTo>
                  <a:cubicBezTo>
                    <a:pt x="0" y="2"/>
                    <a:pt x="0" y="2"/>
                    <a:pt x="0" y="2"/>
                  </a:cubicBezTo>
                  <a:cubicBezTo>
                    <a:pt x="5" y="2"/>
                    <a:pt x="5" y="2"/>
                    <a:pt x="5" y="2"/>
                  </a:cubicBezTo>
                  <a:cubicBezTo>
                    <a:pt x="7" y="2"/>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 name="Freeform 8458">
              <a:extLst>
                <a:ext uri="{FF2B5EF4-FFF2-40B4-BE49-F238E27FC236}">
                  <a16:creationId xmlns:a16="http://schemas.microsoft.com/office/drawing/2014/main" id="{CBAD5C88-02E9-41BF-9FB1-D19812BB91CB}"/>
                </a:ext>
              </a:extLst>
            </p:cNvPr>
            <p:cNvSpPr>
              <a:spLocks/>
            </p:cNvSpPr>
            <p:nvPr/>
          </p:nvSpPr>
          <p:spPr bwMode="auto">
            <a:xfrm>
              <a:off x="5926138" y="3144838"/>
              <a:ext cx="9525" cy="3175"/>
            </a:xfrm>
            <a:custGeom>
              <a:avLst/>
              <a:gdLst>
                <a:gd name="T0" fmla="*/ 8 w 8"/>
                <a:gd name="T1" fmla="*/ 0 h 2"/>
                <a:gd name="T2" fmla="*/ 8 w 8"/>
                <a:gd name="T3" fmla="*/ 0 h 2"/>
                <a:gd name="T4" fmla="*/ 5 w 8"/>
                <a:gd name="T5" fmla="*/ 2 h 2"/>
                <a:gd name="T6" fmla="*/ 0 w 8"/>
                <a:gd name="T7" fmla="*/ 2 h 2"/>
                <a:gd name="T8" fmla="*/ 0 w 8"/>
                <a:gd name="T9" fmla="*/ 2 h 2"/>
                <a:gd name="T10" fmla="*/ 5 w 8"/>
                <a:gd name="T11" fmla="*/ 2 h 2"/>
                <a:gd name="T12" fmla="*/ 6 w 8"/>
                <a:gd name="T13" fmla="*/ 2 h 2"/>
                <a:gd name="T14" fmla="*/ 6 w 8"/>
                <a:gd name="T15" fmla="*/ 2 h 2"/>
                <a:gd name="T16" fmla="*/ 6 w 8"/>
                <a:gd name="T17" fmla="*/ 2 h 2"/>
                <a:gd name="T18" fmla="*/ 7 w 8"/>
                <a:gd name="T19" fmla="*/ 2 h 2"/>
                <a:gd name="T20" fmla="*/ 7 w 8"/>
                <a:gd name="T21" fmla="*/ 2 h 2"/>
                <a:gd name="T22" fmla="*/ 7 w 8"/>
                <a:gd name="T23" fmla="*/ 2 h 2"/>
                <a:gd name="T24" fmla="*/ 7 w 8"/>
                <a:gd name="T25" fmla="*/ 2 h 2"/>
                <a:gd name="T26" fmla="*/ 7 w 8"/>
                <a:gd name="T27" fmla="*/ 2 h 2"/>
                <a:gd name="T28" fmla="*/ 8 w 8"/>
                <a:gd name="T29" fmla="*/ 0 h 2"/>
                <a:gd name="T30" fmla="*/ 8 w 8"/>
                <a:gd name="T31" fmla="*/ 0 h 2"/>
                <a:gd name="T32" fmla="*/ 8 w 8"/>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2">
                  <a:moveTo>
                    <a:pt x="8" y="0"/>
                  </a:moveTo>
                  <a:cubicBezTo>
                    <a:pt x="8" y="0"/>
                    <a:pt x="8" y="0"/>
                    <a:pt x="8" y="0"/>
                  </a:cubicBezTo>
                  <a:cubicBezTo>
                    <a:pt x="8" y="1"/>
                    <a:pt x="7" y="2"/>
                    <a:pt x="5" y="2"/>
                  </a:cubicBezTo>
                  <a:cubicBezTo>
                    <a:pt x="0" y="2"/>
                    <a:pt x="0" y="2"/>
                    <a:pt x="0" y="2"/>
                  </a:cubicBezTo>
                  <a:cubicBezTo>
                    <a:pt x="0" y="2"/>
                    <a:pt x="0" y="2"/>
                    <a:pt x="0" y="2"/>
                  </a:cubicBezTo>
                  <a:cubicBezTo>
                    <a:pt x="5" y="2"/>
                    <a:pt x="5" y="2"/>
                    <a:pt x="5" y="2"/>
                  </a:cubicBezTo>
                  <a:cubicBezTo>
                    <a:pt x="6" y="2"/>
                    <a:pt x="6" y="2"/>
                    <a:pt x="6" y="2"/>
                  </a:cubicBezTo>
                  <a:cubicBezTo>
                    <a:pt x="6" y="2"/>
                    <a:pt x="6" y="2"/>
                    <a:pt x="6" y="2"/>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8" y="1"/>
                    <a:pt x="8" y="1"/>
                    <a:pt x="8" y="0"/>
                  </a:cubicBezTo>
                  <a:cubicBezTo>
                    <a:pt x="8" y="0"/>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 name="Rectangle 8459">
              <a:extLst>
                <a:ext uri="{FF2B5EF4-FFF2-40B4-BE49-F238E27FC236}">
                  <a16:creationId xmlns:a16="http://schemas.microsoft.com/office/drawing/2014/main" id="{C2756805-67E9-4CDA-8683-BBA03787E19F}"/>
                </a:ext>
              </a:extLst>
            </p:cNvPr>
            <p:cNvSpPr>
              <a:spLocks noChangeArrowheads="1"/>
            </p:cNvSpPr>
            <p:nvPr/>
          </p:nvSpPr>
          <p:spPr bwMode="auto">
            <a:xfrm>
              <a:off x="5926138" y="3141663"/>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 name="Freeform 8460">
              <a:extLst>
                <a:ext uri="{FF2B5EF4-FFF2-40B4-BE49-F238E27FC236}">
                  <a16:creationId xmlns:a16="http://schemas.microsoft.com/office/drawing/2014/main" id="{B4FE98D5-9B37-4D33-B09F-5140B04C2567}"/>
                </a:ext>
              </a:extLst>
            </p:cNvPr>
            <p:cNvSpPr>
              <a:spLocks/>
            </p:cNvSpPr>
            <p:nvPr/>
          </p:nvSpPr>
          <p:spPr bwMode="auto">
            <a:xfrm>
              <a:off x="5926138" y="3141663"/>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 name="Freeform 8461">
              <a:extLst>
                <a:ext uri="{FF2B5EF4-FFF2-40B4-BE49-F238E27FC236}">
                  <a16:creationId xmlns:a16="http://schemas.microsoft.com/office/drawing/2014/main" id="{28E1D304-1F92-43E1-AA94-F1E7030224BD}"/>
                </a:ext>
              </a:extLst>
            </p:cNvPr>
            <p:cNvSpPr>
              <a:spLocks/>
            </p:cNvSpPr>
            <p:nvPr/>
          </p:nvSpPr>
          <p:spPr bwMode="auto">
            <a:xfrm>
              <a:off x="5926138" y="3151188"/>
              <a:ext cx="9525" cy="1588"/>
            </a:xfrm>
            <a:custGeom>
              <a:avLst/>
              <a:gdLst>
                <a:gd name="T0" fmla="*/ 5 w 8"/>
                <a:gd name="T1" fmla="*/ 0 h 2"/>
                <a:gd name="T2" fmla="*/ 0 w 8"/>
                <a:gd name="T3" fmla="*/ 0 h 2"/>
                <a:gd name="T4" fmla="*/ 0 w 8"/>
                <a:gd name="T5" fmla="*/ 0 h 2"/>
                <a:gd name="T6" fmla="*/ 5 w 8"/>
                <a:gd name="T7" fmla="*/ 0 h 2"/>
                <a:gd name="T8" fmla="*/ 0 w 8"/>
                <a:gd name="T9" fmla="*/ 0 h 2"/>
                <a:gd name="T10" fmla="*/ 0 w 8"/>
                <a:gd name="T11" fmla="*/ 2 h 2"/>
                <a:gd name="T12" fmla="*/ 8 w 8"/>
                <a:gd name="T13" fmla="*/ 2 h 2"/>
                <a:gd name="T14" fmla="*/ 8 w 8"/>
                <a:gd name="T15" fmla="*/ 2 h 2"/>
                <a:gd name="T16" fmla="*/ 5 w 8"/>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
                  <a:moveTo>
                    <a:pt x="5" y="0"/>
                  </a:moveTo>
                  <a:cubicBezTo>
                    <a:pt x="0" y="0"/>
                    <a:pt x="0" y="0"/>
                    <a:pt x="0" y="0"/>
                  </a:cubicBezTo>
                  <a:cubicBezTo>
                    <a:pt x="0" y="0"/>
                    <a:pt x="0" y="0"/>
                    <a:pt x="0" y="0"/>
                  </a:cubicBezTo>
                  <a:cubicBezTo>
                    <a:pt x="5" y="0"/>
                    <a:pt x="5" y="0"/>
                    <a:pt x="5" y="0"/>
                  </a:cubicBezTo>
                  <a:cubicBezTo>
                    <a:pt x="0" y="0"/>
                    <a:pt x="0" y="0"/>
                    <a:pt x="0" y="0"/>
                  </a:cubicBezTo>
                  <a:cubicBezTo>
                    <a:pt x="0" y="2"/>
                    <a:pt x="0" y="2"/>
                    <a:pt x="0" y="2"/>
                  </a:cubicBezTo>
                  <a:cubicBezTo>
                    <a:pt x="8" y="2"/>
                    <a:pt x="8" y="2"/>
                    <a:pt x="8" y="2"/>
                  </a:cubicBezTo>
                  <a:cubicBezTo>
                    <a:pt x="8" y="2"/>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 name="Freeform 8462">
              <a:extLst>
                <a:ext uri="{FF2B5EF4-FFF2-40B4-BE49-F238E27FC236}">
                  <a16:creationId xmlns:a16="http://schemas.microsoft.com/office/drawing/2014/main" id="{CCF5F57C-3C2B-4ED7-B6BC-97714925B5A8}"/>
                </a:ext>
              </a:extLst>
            </p:cNvPr>
            <p:cNvSpPr>
              <a:spLocks/>
            </p:cNvSpPr>
            <p:nvPr/>
          </p:nvSpPr>
          <p:spPr bwMode="auto">
            <a:xfrm>
              <a:off x="5926138" y="3149600"/>
              <a:ext cx="9525" cy="6350"/>
            </a:xfrm>
            <a:custGeom>
              <a:avLst/>
              <a:gdLst>
                <a:gd name="T0" fmla="*/ 5 w 8"/>
                <a:gd name="T1" fmla="*/ 0 h 5"/>
                <a:gd name="T2" fmla="*/ 0 w 8"/>
                <a:gd name="T3" fmla="*/ 0 h 5"/>
                <a:gd name="T4" fmla="*/ 0 w 8"/>
                <a:gd name="T5" fmla="*/ 1 h 5"/>
                <a:gd name="T6" fmla="*/ 5 w 8"/>
                <a:gd name="T7" fmla="*/ 1 h 5"/>
                <a:gd name="T8" fmla="*/ 8 w 8"/>
                <a:gd name="T9" fmla="*/ 3 h 5"/>
                <a:gd name="T10" fmla="*/ 8 w 8"/>
                <a:gd name="T11" fmla="*/ 3 h 5"/>
                <a:gd name="T12" fmla="*/ 8 w 8"/>
                <a:gd name="T13" fmla="*/ 3 h 5"/>
                <a:gd name="T14" fmla="*/ 8 w 8"/>
                <a:gd name="T15" fmla="*/ 3 h 5"/>
                <a:gd name="T16" fmla="*/ 8 w 8"/>
                <a:gd name="T17" fmla="*/ 5 h 5"/>
                <a:gd name="T18" fmla="*/ 8 w 8"/>
                <a:gd name="T19" fmla="*/ 3 h 5"/>
                <a:gd name="T20" fmla="*/ 8 w 8"/>
                <a:gd name="T21" fmla="*/ 3 h 5"/>
                <a:gd name="T22" fmla="*/ 8 w 8"/>
                <a:gd name="T23" fmla="*/ 3 h 5"/>
                <a:gd name="T24" fmla="*/ 5 w 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5">
                  <a:moveTo>
                    <a:pt x="5" y="0"/>
                  </a:moveTo>
                  <a:cubicBezTo>
                    <a:pt x="0" y="0"/>
                    <a:pt x="0" y="0"/>
                    <a:pt x="0" y="0"/>
                  </a:cubicBezTo>
                  <a:cubicBezTo>
                    <a:pt x="0" y="1"/>
                    <a:pt x="0" y="1"/>
                    <a:pt x="0" y="1"/>
                  </a:cubicBezTo>
                  <a:cubicBezTo>
                    <a:pt x="5" y="1"/>
                    <a:pt x="5" y="1"/>
                    <a:pt x="5" y="1"/>
                  </a:cubicBezTo>
                  <a:cubicBezTo>
                    <a:pt x="7" y="1"/>
                    <a:pt x="8" y="2"/>
                    <a:pt x="8" y="3"/>
                  </a:cubicBezTo>
                  <a:cubicBezTo>
                    <a:pt x="8" y="3"/>
                    <a:pt x="8" y="3"/>
                    <a:pt x="8" y="3"/>
                  </a:cubicBezTo>
                  <a:cubicBezTo>
                    <a:pt x="8" y="3"/>
                    <a:pt x="8" y="3"/>
                    <a:pt x="8" y="3"/>
                  </a:cubicBezTo>
                  <a:cubicBezTo>
                    <a:pt x="8" y="3"/>
                    <a:pt x="8" y="3"/>
                    <a:pt x="8" y="3"/>
                  </a:cubicBezTo>
                  <a:cubicBezTo>
                    <a:pt x="8" y="4"/>
                    <a:pt x="8" y="4"/>
                    <a:pt x="8" y="5"/>
                  </a:cubicBezTo>
                  <a:cubicBezTo>
                    <a:pt x="8" y="4"/>
                    <a:pt x="8" y="4"/>
                    <a:pt x="8" y="3"/>
                  </a:cubicBezTo>
                  <a:cubicBezTo>
                    <a:pt x="8" y="3"/>
                    <a:pt x="8" y="3"/>
                    <a:pt x="8" y="3"/>
                  </a:cubicBezTo>
                  <a:cubicBezTo>
                    <a:pt x="8" y="3"/>
                    <a:pt x="8" y="3"/>
                    <a:pt x="8" y="3"/>
                  </a:cubicBezTo>
                  <a:cubicBezTo>
                    <a:pt x="8" y="2"/>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 name="Freeform 8463">
              <a:extLst>
                <a:ext uri="{FF2B5EF4-FFF2-40B4-BE49-F238E27FC236}">
                  <a16:creationId xmlns:a16="http://schemas.microsoft.com/office/drawing/2014/main" id="{CE55D20D-677E-4D0A-B5BE-1F749930B68A}"/>
                </a:ext>
              </a:extLst>
            </p:cNvPr>
            <p:cNvSpPr>
              <a:spLocks/>
            </p:cNvSpPr>
            <p:nvPr/>
          </p:nvSpPr>
          <p:spPr bwMode="auto">
            <a:xfrm>
              <a:off x="5926138" y="3152775"/>
              <a:ext cx="9525" cy="4763"/>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2"/>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 name="Freeform 8464">
              <a:extLst>
                <a:ext uri="{FF2B5EF4-FFF2-40B4-BE49-F238E27FC236}">
                  <a16:creationId xmlns:a16="http://schemas.microsoft.com/office/drawing/2014/main" id="{1E21A944-5B13-4AA2-BF64-E65FA6A2FDA6}"/>
                </a:ext>
              </a:extLst>
            </p:cNvPr>
            <p:cNvSpPr>
              <a:spLocks/>
            </p:cNvSpPr>
            <p:nvPr/>
          </p:nvSpPr>
          <p:spPr bwMode="auto">
            <a:xfrm>
              <a:off x="5926138" y="3152775"/>
              <a:ext cx="9525" cy="4763"/>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3 h 3"/>
                <a:gd name="T22" fmla="*/ 7 w 8"/>
                <a:gd name="T23" fmla="*/ 2 h 3"/>
                <a:gd name="T24" fmla="*/ 7 w 8"/>
                <a:gd name="T25" fmla="*/ 2 h 3"/>
                <a:gd name="T26" fmla="*/ 8 w 8"/>
                <a:gd name="T27" fmla="*/ 2 h 3"/>
                <a:gd name="T28" fmla="*/ 8 w 8"/>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3">
                  <a:moveTo>
                    <a:pt x="8" y="0"/>
                  </a:moveTo>
                  <a:cubicBezTo>
                    <a:pt x="8" y="0"/>
                    <a:pt x="8" y="0"/>
                    <a:pt x="8" y="0"/>
                  </a:cubicBezTo>
                  <a:cubicBezTo>
                    <a:pt x="8" y="2"/>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3"/>
                    <a:pt x="7" y="3"/>
                    <a:pt x="7" y="3"/>
                  </a:cubicBezTo>
                  <a:cubicBezTo>
                    <a:pt x="7" y="2"/>
                    <a:pt x="7" y="2"/>
                    <a:pt x="7" y="2"/>
                  </a:cubicBezTo>
                  <a:cubicBezTo>
                    <a:pt x="7" y="2"/>
                    <a:pt x="7" y="2"/>
                    <a:pt x="7" y="2"/>
                  </a:cubicBezTo>
                  <a:cubicBezTo>
                    <a:pt x="8" y="2"/>
                    <a:pt x="8" y="2"/>
                    <a:pt x="8" y="2"/>
                  </a:cubicBezTo>
                  <a:cubicBezTo>
                    <a:pt x="8" y="1"/>
                    <a:pt x="8" y="1"/>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 name="Rectangle 8465">
              <a:extLst>
                <a:ext uri="{FF2B5EF4-FFF2-40B4-BE49-F238E27FC236}">
                  <a16:creationId xmlns:a16="http://schemas.microsoft.com/office/drawing/2014/main" id="{9DF1DC46-A372-4540-A82A-0414F02D83FF}"/>
                </a:ext>
              </a:extLst>
            </p:cNvPr>
            <p:cNvSpPr>
              <a:spLocks noChangeArrowheads="1"/>
            </p:cNvSpPr>
            <p:nvPr/>
          </p:nvSpPr>
          <p:spPr bwMode="auto">
            <a:xfrm>
              <a:off x="5926138" y="3151188"/>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 name="Freeform 8466">
              <a:extLst>
                <a:ext uri="{FF2B5EF4-FFF2-40B4-BE49-F238E27FC236}">
                  <a16:creationId xmlns:a16="http://schemas.microsoft.com/office/drawing/2014/main" id="{A8F89F6B-FC44-48FE-8E83-F06BF9BAA924}"/>
                </a:ext>
              </a:extLst>
            </p:cNvPr>
            <p:cNvSpPr>
              <a:spLocks/>
            </p:cNvSpPr>
            <p:nvPr/>
          </p:nvSpPr>
          <p:spPr bwMode="auto">
            <a:xfrm>
              <a:off x="5926138" y="3151188"/>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 name="Freeform 8467">
              <a:extLst>
                <a:ext uri="{FF2B5EF4-FFF2-40B4-BE49-F238E27FC236}">
                  <a16:creationId xmlns:a16="http://schemas.microsoft.com/office/drawing/2014/main" id="{9E402F2A-6291-445A-802F-A6C7B667722F}"/>
                </a:ext>
              </a:extLst>
            </p:cNvPr>
            <p:cNvSpPr>
              <a:spLocks/>
            </p:cNvSpPr>
            <p:nvPr/>
          </p:nvSpPr>
          <p:spPr bwMode="auto">
            <a:xfrm>
              <a:off x="5926138" y="3159125"/>
              <a:ext cx="9525" cy="3175"/>
            </a:xfrm>
            <a:custGeom>
              <a:avLst/>
              <a:gdLst>
                <a:gd name="T0" fmla="*/ 5 w 8"/>
                <a:gd name="T1" fmla="*/ 0 h 3"/>
                <a:gd name="T2" fmla="*/ 0 w 8"/>
                <a:gd name="T3" fmla="*/ 0 h 3"/>
                <a:gd name="T4" fmla="*/ 0 w 8"/>
                <a:gd name="T5" fmla="*/ 1 h 3"/>
                <a:gd name="T6" fmla="*/ 5 w 8"/>
                <a:gd name="T7" fmla="*/ 1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1"/>
                    <a:pt x="0" y="1"/>
                    <a:pt x="0" y="1"/>
                  </a:cubicBezTo>
                  <a:cubicBezTo>
                    <a:pt x="5" y="1"/>
                    <a:pt x="5" y="1"/>
                    <a:pt x="5" y="1"/>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 name="Freeform 8468">
              <a:extLst>
                <a:ext uri="{FF2B5EF4-FFF2-40B4-BE49-F238E27FC236}">
                  <a16:creationId xmlns:a16="http://schemas.microsoft.com/office/drawing/2014/main" id="{51F1A21A-46D6-476D-84F0-EA2B27252B8A}"/>
                </a:ext>
              </a:extLst>
            </p:cNvPr>
            <p:cNvSpPr>
              <a:spLocks/>
            </p:cNvSpPr>
            <p:nvPr/>
          </p:nvSpPr>
          <p:spPr bwMode="auto">
            <a:xfrm>
              <a:off x="5926138" y="3159125"/>
              <a:ext cx="9525" cy="4763"/>
            </a:xfrm>
            <a:custGeom>
              <a:avLst/>
              <a:gdLst>
                <a:gd name="T0" fmla="*/ 5 w 8"/>
                <a:gd name="T1" fmla="*/ 0 h 4"/>
                <a:gd name="T2" fmla="*/ 0 w 8"/>
                <a:gd name="T3" fmla="*/ 0 h 4"/>
                <a:gd name="T4" fmla="*/ 0 w 8"/>
                <a:gd name="T5" fmla="*/ 0 h 4"/>
                <a:gd name="T6" fmla="*/ 5 w 8"/>
                <a:gd name="T7" fmla="*/ 0 h 4"/>
                <a:gd name="T8" fmla="*/ 8 w 8"/>
                <a:gd name="T9" fmla="*/ 3 h 4"/>
                <a:gd name="T10" fmla="*/ 8 w 8"/>
                <a:gd name="T11" fmla="*/ 3 h 4"/>
                <a:gd name="T12" fmla="*/ 8 w 8"/>
                <a:gd name="T13" fmla="*/ 3 h 4"/>
                <a:gd name="T14" fmla="*/ 8 w 8"/>
                <a:gd name="T15" fmla="*/ 3 h 4"/>
                <a:gd name="T16" fmla="*/ 8 w 8"/>
                <a:gd name="T17" fmla="*/ 4 h 4"/>
                <a:gd name="T18" fmla="*/ 8 w 8"/>
                <a:gd name="T19" fmla="*/ 3 h 4"/>
                <a:gd name="T20" fmla="*/ 8 w 8"/>
                <a:gd name="T21" fmla="*/ 3 h 4"/>
                <a:gd name="T22" fmla="*/ 8 w 8"/>
                <a:gd name="T23" fmla="*/ 3 h 4"/>
                <a:gd name="T24" fmla="*/ 5 w 8"/>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4">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3"/>
                    <a:pt x="8" y="4"/>
                  </a:cubicBezTo>
                  <a:cubicBezTo>
                    <a:pt x="8" y="3"/>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 name="Freeform 8469">
              <a:extLst>
                <a:ext uri="{FF2B5EF4-FFF2-40B4-BE49-F238E27FC236}">
                  <a16:creationId xmlns:a16="http://schemas.microsoft.com/office/drawing/2014/main" id="{47AF9668-4F30-4331-A5A4-2C8C8F583C03}"/>
                </a:ext>
              </a:extLst>
            </p:cNvPr>
            <p:cNvSpPr>
              <a:spLocks/>
            </p:cNvSpPr>
            <p:nvPr/>
          </p:nvSpPr>
          <p:spPr bwMode="auto">
            <a:xfrm>
              <a:off x="5926138" y="3162300"/>
              <a:ext cx="9525" cy="4763"/>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 name="Freeform 8470">
              <a:extLst>
                <a:ext uri="{FF2B5EF4-FFF2-40B4-BE49-F238E27FC236}">
                  <a16:creationId xmlns:a16="http://schemas.microsoft.com/office/drawing/2014/main" id="{E59F6A7E-DDB4-45E5-91C9-02D81AA62074}"/>
                </a:ext>
              </a:extLst>
            </p:cNvPr>
            <p:cNvSpPr>
              <a:spLocks/>
            </p:cNvSpPr>
            <p:nvPr/>
          </p:nvSpPr>
          <p:spPr bwMode="auto">
            <a:xfrm>
              <a:off x="5926138" y="3162300"/>
              <a:ext cx="9525" cy="4763"/>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2 h 3"/>
                <a:gd name="T22" fmla="*/ 7 w 8"/>
                <a:gd name="T23" fmla="*/ 2 h 3"/>
                <a:gd name="T24" fmla="*/ 7 w 8"/>
                <a:gd name="T25" fmla="*/ 2 h 3"/>
                <a:gd name="T26" fmla="*/ 8 w 8"/>
                <a:gd name="T27" fmla="*/ 1 h 3"/>
                <a:gd name="T28" fmla="*/ 8 w 8"/>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3">
                  <a:moveTo>
                    <a:pt x="8" y="0"/>
                  </a:moveTo>
                  <a:cubicBezTo>
                    <a:pt x="8" y="0"/>
                    <a:pt x="8" y="0"/>
                    <a:pt x="8" y="0"/>
                  </a:cubicBezTo>
                  <a:cubicBezTo>
                    <a:pt x="8" y="1"/>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2"/>
                    <a:pt x="7" y="2"/>
                    <a:pt x="7" y="2"/>
                  </a:cubicBezTo>
                  <a:cubicBezTo>
                    <a:pt x="7" y="2"/>
                    <a:pt x="7" y="2"/>
                    <a:pt x="7" y="2"/>
                  </a:cubicBezTo>
                  <a:cubicBezTo>
                    <a:pt x="7" y="2"/>
                    <a:pt x="7" y="2"/>
                    <a:pt x="7" y="2"/>
                  </a:cubicBezTo>
                  <a:cubicBezTo>
                    <a:pt x="8" y="2"/>
                    <a:pt x="8" y="1"/>
                    <a:pt x="8" y="1"/>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 name="Rectangle 8471">
              <a:extLst>
                <a:ext uri="{FF2B5EF4-FFF2-40B4-BE49-F238E27FC236}">
                  <a16:creationId xmlns:a16="http://schemas.microsoft.com/office/drawing/2014/main" id="{6AF4F981-C539-405E-8273-BC8EEB4ED805}"/>
                </a:ext>
              </a:extLst>
            </p:cNvPr>
            <p:cNvSpPr>
              <a:spLocks noChangeArrowheads="1"/>
            </p:cNvSpPr>
            <p:nvPr/>
          </p:nvSpPr>
          <p:spPr bwMode="auto">
            <a:xfrm>
              <a:off x="5926138" y="3160713"/>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 name="Freeform 8472">
              <a:extLst>
                <a:ext uri="{FF2B5EF4-FFF2-40B4-BE49-F238E27FC236}">
                  <a16:creationId xmlns:a16="http://schemas.microsoft.com/office/drawing/2014/main" id="{67C9DC75-FA69-4582-948A-EE5C12C74296}"/>
                </a:ext>
              </a:extLst>
            </p:cNvPr>
            <p:cNvSpPr>
              <a:spLocks/>
            </p:cNvSpPr>
            <p:nvPr/>
          </p:nvSpPr>
          <p:spPr bwMode="auto">
            <a:xfrm>
              <a:off x="5926138" y="3160713"/>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 name="Freeform 8473">
              <a:extLst>
                <a:ext uri="{FF2B5EF4-FFF2-40B4-BE49-F238E27FC236}">
                  <a16:creationId xmlns:a16="http://schemas.microsoft.com/office/drawing/2014/main" id="{CC4D16BE-7E7A-422E-8927-8FF1BDD0FEFD}"/>
                </a:ext>
              </a:extLst>
            </p:cNvPr>
            <p:cNvSpPr>
              <a:spLocks/>
            </p:cNvSpPr>
            <p:nvPr/>
          </p:nvSpPr>
          <p:spPr bwMode="auto">
            <a:xfrm>
              <a:off x="5926138" y="3168650"/>
              <a:ext cx="9525" cy="3175"/>
            </a:xfrm>
            <a:custGeom>
              <a:avLst/>
              <a:gdLst>
                <a:gd name="T0" fmla="*/ 5 w 8"/>
                <a:gd name="T1" fmla="*/ 0 h 3"/>
                <a:gd name="T2" fmla="*/ 0 w 8"/>
                <a:gd name="T3" fmla="*/ 0 h 3"/>
                <a:gd name="T4" fmla="*/ 0 w 8"/>
                <a:gd name="T5" fmla="*/ 0 h 3"/>
                <a:gd name="T6" fmla="*/ 5 w 8"/>
                <a:gd name="T7" fmla="*/ 0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0"/>
                    <a:pt x="0" y="0"/>
                    <a:pt x="0" y="0"/>
                  </a:cubicBezTo>
                  <a:cubicBezTo>
                    <a:pt x="5" y="0"/>
                    <a:pt x="5" y="0"/>
                    <a:pt x="5" y="0"/>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 name="Freeform 8474">
              <a:extLst>
                <a:ext uri="{FF2B5EF4-FFF2-40B4-BE49-F238E27FC236}">
                  <a16:creationId xmlns:a16="http://schemas.microsoft.com/office/drawing/2014/main" id="{49CC849B-6C57-4B31-9195-B08E97340045}"/>
                </a:ext>
              </a:extLst>
            </p:cNvPr>
            <p:cNvSpPr>
              <a:spLocks noEditPoints="1"/>
            </p:cNvSpPr>
            <p:nvPr/>
          </p:nvSpPr>
          <p:spPr bwMode="auto">
            <a:xfrm>
              <a:off x="5926138" y="3168650"/>
              <a:ext cx="9525" cy="3175"/>
            </a:xfrm>
            <a:custGeom>
              <a:avLst/>
              <a:gdLst>
                <a:gd name="T0" fmla="*/ 8 w 8"/>
                <a:gd name="T1" fmla="*/ 3 h 3"/>
                <a:gd name="T2" fmla="*/ 8 w 8"/>
                <a:gd name="T3" fmla="*/ 3 h 3"/>
                <a:gd name="T4" fmla="*/ 8 w 8"/>
                <a:gd name="T5" fmla="*/ 3 h 3"/>
                <a:gd name="T6" fmla="*/ 5 w 8"/>
                <a:gd name="T7" fmla="*/ 0 h 3"/>
                <a:gd name="T8" fmla="*/ 0 w 8"/>
                <a:gd name="T9" fmla="*/ 0 h 3"/>
                <a:gd name="T10" fmla="*/ 0 w 8"/>
                <a:gd name="T11" fmla="*/ 0 h 3"/>
                <a:gd name="T12" fmla="*/ 5 w 8"/>
                <a:gd name="T13" fmla="*/ 0 h 3"/>
                <a:gd name="T14" fmla="*/ 8 w 8"/>
                <a:gd name="T15" fmla="*/ 3 h 3"/>
                <a:gd name="T16" fmla="*/ 8 w 8"/>
                <a:gd name="T17" fmla="*/ 3 h 3"/>
                <a:gd name="T18" fmla="*/ 8 w 8"/>
                <a:gd name="T19" fmla="*/ 3 h 3"/>
                <a:gd name="T20" fmla="*/ 8 w 8"/>
                <a:gd name="T21" fmla="*/ 3 h 3"/>
                <a:gd name="T22" fmla="*/ 8 w 8"/>
                <a:gd name="T23" fmla="*/ 3 h 3"/>
                <a:gd name="T24" fmla="*/ 5 w 8"/>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3">
                  <a:moveTo>
                    <a:pt x="8" y="3"/>
                  </a:moveTo>
                  <a:cubicBezTo>
                    <a:pt x="8" y="3"/>
                    <a:pt x="8" y="3"/>
                    <a:pt x="8" y="3"/>
                  </a:cubicBezTo>
                  <a:cubicBezTo>
                    <a:pt x="8" y="3"/>
                    <a:pt x="8" y="3"/>
                    <a:pt x="8" y="3"/>
                  </a:cubicBezTo>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 name="Freeform 8475">
              <a:extLst>
                <a:ext uri="{FF2B5EF4-FFF2-40B4-BE49-F238E27FC236}">
                  <a16:creationId xmlns:a16="http://schemas.microsoft.com/office/drawing/2014/main" id="{FEA6C649-6C9B-465A-968F-4B22D18B9368}"/>
                </a:ext>
              </a:extLst>
            </p:cNvPr>
            <p:cNvSpPr>
              <a:spLocks/>
            </p:cNvSpPr>
            <p:nvPr/>
          </p:nvSpPr>
          <p:spPr bwMode="auto">
            <a:xfrm>
              <a:off x="5926138" y="3171825"/>
              <a:ext cx="9525" cy="3175"/>
            </a:xfrm>
            <a:custGeom>
              <a:avLst/>
              <a:gdLst>
                <a:gd name="T0" fmla="*/ 8 w 8"/>
                <a:gd name="T1" fmla="*/ 0 h 2"/>
                <a:gd name="T2" fmla="*/ 0 w 8"/>
                <a:gd name="T3" fmla="*/ 0 h 2"/>
                <a:gd name="T4" fmla="*/ 0 w 8"/>
                <a:gd name="T5" fmla="*/ 2 h 2"/>
                <a:gd name="T6" fmla="*/ 5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0" y="0"/>
                    <a:pt x="0" y="0"/>
                    <a:pt x="0" y="0"/>
                  </a:cubicBezTo>
                  <a:cubicBezTo>
                    <a:pt x="0" y="2"/>
                    <a:pt x="0" y="2"/>
                    <a:pt x="0" y="2"/>
                  </a:cubicBezTo>
                  <a:cubicBezTo>
                    <a:pt x="5" y="2"/>
                    <a:pt x="5" y="2"/>
                    <a:pt x="5" y="2"/>
                  </a:cubicBezTo>
                  <a:cubicBezTo>
                    <a:pt x="7" y="2"/>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 name="Freeform 8476">
              <a:extLst>
                <a:ext uri="{FF2B5EF4-FFF2-40B4-BE49-F238E27FC236}">
                  <a16:creationId xmlns:a16="http://schemas.microsoft.com/office/drawing/2014/main" id="{D238224E-42F3-46DC-924E-E637DA4096A7}"/>
                </a:ext>
              </a:extLst>
            </p:cNvPr>
            <p:cNvSpPr>
              <a:spLocks/>
            </p:cNvSpPr>
            <p:nvPr/>
          </p:nvSpPr>
          <p:spPr bwMode="auto">
            <a:xfrm>
              <a:off x="5926138" y="3171825"/>
              <a:ext cx="9525" cy="4763"/>
            </a:xfrm>
            <a:custGeom>
              <a:avLst/>
              <a:gdLst>
                <a:gd name="T0" fmla="*/ 8 w 8"/>
                <a:gd name="T1" fmla="*/ 0 h 3"/>
                <a:gd name="T2" fmla="*/ 8 w 8"/>
                <a:gd name="T3" fmla="*/ 0 h 3"/>
                <a:gd name="T4" fmla="*/ 5 w 8"/>
                <a:gd name="T5" fmla="*/ 2 h 3"/>
                <a:gd name="T6" fmla="*/ 0 w 8"/>
                <a:gd name="T7" fmla="*/ 2 h 3"/>
                <a:gd name="T8" fmla="*/ 0 w 8"/>
                <a:gd name="T9" fmla="*/ 3 h 3"/>
                <a:gd name="T10" fmla="*/ 5 w 8"/>
                <a:gd name="T11" fmla="*/ 3 h 3"/>
                <a:gd name="T12" fmla="*/ 6 w 8"/>
                <a:gd name="T13" fmla="*/ 3 h 3"/>
                <a:gd name="T14" fmla="*/ 6 w 8"/>
                <a:gd name="T15" fmla="*/ 3 h 3"/>
                <a:gd name="T16" fmla="*/ 6 w 8"/>
                <a:gd name="T17" fmla="*/ 2 h 3"/>
                <a:gd name="T18" fmla="*/ 7 w 8"/>
                <a:gd name="T19" fmla="*/ 2 h 3"/>
                <a:gd name="T20" fmla="*/ 7 w 8"/>
                <a:gd name="T21" fmla="*/ 2 h 3"/>
                <a:gd name="T22" fmla="*/ 7 w 8"/>
                <a:gd name="T23" fmla="*/ 2 h 3"/>
                <a:gd name="T24" fmla="*/ 7 w 8"/>
                <a:gd name="T25" fmla="*/ 2 h 3"/>
                <a:gd name="T26" fmla="*/ 8 w 8"/>
                <a:gd name="T27" fmla="*/ 0 h 3"/>
                <a:gd name="T28" fmla="*/ 8 w 8"/>
                <a:gd name="T29" fmla="*/ 0 h 3"/>
                <a:gd name="T30" fmla="*/ 8 w 8"/>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3">
                  <a:moveTo>
                    <a:pt x="8" y="0"/>
                  </a:moveTo>
                  <a:cubicBezTo>
                    <a:pt x="8" y="0"/>
                    <a:pt x="8" y="0"/>
                    <a:pt x="8" y="0"/>
                  </a:cubicBezTo>
                  <a:cubicBezTo>
                    <a:pt x="8" y="1"/>
                    <a:pt x="7" y="2"/>
                    <a:pt x="5" y="2"/>
                  </a:cubicBezTo>
                  <a:cubicBezTo>
                    <a:pt x="0" y="2"/>
                    <a:pt x="0" y="2"/>
                    <a:pt x="0" y="2"/>
                  </a:cubicBezTo>
                  <a:cubicBezTo>
                    <a:pt x="0" y="3"/>
                    <a:pt x="0" y="3"/>
                    <a:pt x="0" y="3"/>
                  </a:cubicBezTo>
                  <a:cubicBezTo>
                    <a:pt x="5" y="3"/>
                    <a:pt x="5" y="3"/>
                    <a:pt x="5" y="3"/>
                  </a:cubicBezTo>
                  <a:cubicBezTo>
                    <a:pt x="6" y="3"/>
                    <a:pt x="6" y="3"/>
                    <a:pt x="6" y="3"/>
                  </a:cubicBezTo>
                  <a:cubicBezTo>
                    <a:pt x="6" y="3"/>
                    <a:pt x="6" y="3"/>
                    <a:pt x="6" y="3"/>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8" y="1"/>
                    <a:pt x="8" y="1"/>
                    <a:pt x="8" y="0"/>
                  </a:cubicBezTo>
                  <a:cubicBezTo>
                    <a:pt x="8" y="0"/>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 name="Freeform 8477">
              <a:extLst>
                <a:ext uri="{FF2B5EF4-FFF2-40B4-BE49-F238E27FC236}">
                  <a16:creationId xmlns:a16="http://schemas.microsoft.com/office/drawing/2014/main" id="{D2E183A1-867C-4181-9AE8-2AF090A7984D}"/>
                </a:ext>
              </a:extLst>
            </p:cNvPr>
            <p:cNvSpPr>
              <a:spLocks/>
            </p:cNvSpPr>
            <p:nvPr/>
          </p:nvSpPr>
          <p:spPr bwMode="auto">
            <a:xfrm>
              <a:off x="5926138" y="3168650"/>
              <a:ext cx="6350" cy="1588"/>
            </a:xfrm>
            <a:custGeom>
              <a:avLst/>
              <a:gdLst>
                <a:gd name="T0" fmla="*/ 4 w 4"/>
                <a:gd name="T1" fmla="*/ 0 h 1"/>
                <a:gd name="T2" fmla="*/ 0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0"/>
                  </a:lnTo>
                  <a:lnTo>
                    <a:pt x="0" y="1"/>
                  </a:lnTo>
                  <a:lnTo>
                    <a:pt x="4" y="0"/>
                  </a:lnTo>
                  <a:close/>
                </a:path>
              </a:pathLst>
            </a:custGeom>
            <a:solidFill>
              <a:srgbClr val="F7BE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 name="Freeform 8478">
              <a:extLst>
                <a:ext uri="{FF2B5EF4-FFF2-40B4-BE49-F238E27FC236}">
                  <a16:creationId xmlns:a16="http://schemas.microsoft.com/office/drawing/2014/main" id="{19ACD941-8B8E-4A4E-99B6-4E72A324EEE2}"/>
                </a:ext>
              </a:extLst>
            </p:cNvPr>
            <p:cNvSpPr>
              <a:spLocks/>
            </p:cNvSpPr>
            <p:nvPr/>
          </p:nvSpPr>
          <p:spPr bwMode="auto">
            <a:xfrm>
              <a:off x="5926138" y="3168650"/>
              <a:ext cx="6350" cy="1588"/>
            </a:xfrm>
            <a:custGeom>
              <a:avLst/>
              <a:gdLst>
                <a:gd name="T0" fmla="*/ 4 w 4"/>
                <a:gd name="T1" fmla="*/ 0 h 1"/>
                <a:gd name="T2" fmla="*/ 0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0"/>
                  </a:lnTo>
                  <a:lnTo>
                    <a:pt x="0" y="1"/>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 name="Freeform 8479">
              <a:extLst>
                <a:ext uri="{FF2B5EF4-FFF2-40B4-BE49-F238E27FC236}">
                  <a16:creationId xmlns:a16="http://schemas.microsoft.com/office/drawing/2014/main" id="{1FC128FC-51BB-4DA0-9365-CADC01B883C9}"/>
                </a:ext>
              </a:extLst>
            </p:cNvPr>
            <p:cNvSpPr>
              <a:spLocks/>
            </p:cNvSpPr>
            <p:nvPr/>
          </p:nvSpPr>
          <p:spPr bwMode="auto">
            <a:xfrm>
              <a:off x="5926138" y="3178175"/>
              <a:ext cx="9525" cy="3175"/>
            </a:xfrm>
            <a:custGeom>
              <a:avLst/>
              <a:gdLst>
                <a:gd name="T0" fmla="*/ 5 w 8"/>
                <a:gd name="T1" fmla="*/ 0 h 3"/>
                <a:gd name="T2" fmla="*/ 0 w 8"/>
                <a:gd name="T3" fmla="*/ 0 h 3"/>
                <a:gd name="T4" fmla="*/ 0 w 8"/>
                <a:gd name="T5" fmla="*/ 0 h 3"/>
                <a:gd name="T6" fmla="*/ 5 w 8"/>
                <a:gd name="T7" fmla="*/ 0 h 3"/>
                <a:gd name="T8" fmla="*/ 0 w 8"/>
                <a:gd name="T9" fmla="*/ 0 h 3"/>
                <a:gd name="T10" fmla="*/ 0 w 8"/>
                <a:gd name="T11" fmla="*/ 3 h 3"/>
                <a:gd name="T12" fmla="*/ 8 w 8"/>
                <a:gd name="T13" fmla="*/ 3 h 3"/>
                <a:gd name="T14" fmla="*/ 8 w 8"/>
                <a:gd name="T15" fmla="*/ 2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0"/>
                    <a:pt x="0" y="0"/>
                    <a:pt x="0" y="0"/>
                  </a:cubicBezTo>
                  <a:cubicBezTo>
                    <a:pt x="5" y="0"/>
                    <a:pt x="5" y="0"/>
                    <a:pt x="5" y="0"/>
                  </a:cubicBezTo>
                  <a:cubicBezTo>
                    <a:pt x="0" y="0"/>
                    <a:pt x="0" y="0"/>
                    <a:pt x="0" y="0"/>
                  </a:cubicBezTo>
                  <a:cubicBezTo>
                    <a:pt x="0" y="3"/>
                    <a:pt x="0" y="3"/>
                    <a:pt x="0" y="3"/>
                  </a:cubicBezTo>
                  <a:cubicBezTo>
                    <a:pt x="8" y="3"/>
                    <a:pt x="8" y="3"/>
                    <a:pt x="8" y="3"/>
                  </a:cubicBezTo>
                  <a:cubicBezTo>
                    <a:pt x="8" y="2"/>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7" name="Freeform 8480">
              <a:extLst>
                <a:ext uri="{FF2B5EF4-FFF2-40B4-BE49-F238E27FC236}">
                  <a16:creationId xmlns:a16="http://schemas.microsoft.com/office/drawing/2014/main" id="{E077F489-F110-46C1-9395-96AC18A26760}"/>
                </a:ext>
              </a:extLst>
            </p:cNvPr>
            <p:cNvSpPr>
              <a:spLocks noEditPoints="1"/>
            </p:cNvSpPr>
            <p:nvPr/>
          </p:nvSpPr>
          <p:spPr bwMode="auto">
            <a:xfrm>
              <a:off x="5926138" y="3176588"/>
              <a:ext cx="9525" cy="4763"/>
            </a:xfrm>
            <a:custGeom>
              <a:avLst/>
              <a:gdLst>
                <a:gd name="T0" fmla="*/ 8 w 8"/>
                <a:gd name="T1" fmla="*/ 4 h 4"/>
                <a:gd name="T2" fmla="*/ 8 w 8"/>
                <a:gd name="T3" fmla="*/ 4 h 4"/>
                <a:gd name="T4" fmla="*/ 8 w 8"/>
                <a:gd name="T5" fmla="*/ 4 h 4"/>
                <a:gd name="T6" fmla="*/ 5 w 8"/>
                <a:gd name="T7" fmla="*/ 0 h 4"/>
                <a:gd name="T8" fmla="*/ 0 w 8"/>
                <a:gd name="T9" fmla="*/ 0 h 4"/>
                <a:gd name="T10" fmla="*/ 0 w 8"/>
                <a:gd name="T11" fmla="*/ 1 h 4"/>
                <a:gd name="T12" fmla="*/ 5 w 8"/>
                <a:gd name="T13" fmla="*/ 1 h 4"/>
                <a:gd name="T14" fmla="*/ 8 w 8"/>
                <a:gd name="T15" fmla="*/ 3 h 4"/>
                <a:gd name="T16" fmla="*/ 8 w 8"/>
                <a:gd name="T17" fmla="*/ 4 h 4"/>
                <a:gd name="T18" fmla="*/ 8 w 8"/>
                <a:gd name="T19" fmla="*/ 4 h 4"/>
                <a:gd name="T20" fmla="*/ 8 w 8"/>
                <a:gd name="T21" fmla="*/ 4 h 4"/>
                <a:gd name="T22" fmla="*/ 8 w 8"/>
                <a:gd name="T23" fmla="*/ 3 h 4"/>
                <a:gd name="T24" fmla="*/ 5 w 8"/>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4">
                  <a:moveTo>
                    <a:pt x="8" y="4"/>
                  </a:moveTo>
                  <a:cubicBezTo>
                    <a:pt x="8" y="4"/>
                    <a:pt x="8" y="4"/>
                    <a:pt x="8" y="4"/>
                  </a:cubicBezTo>
                  <a:cubicBezTo>
                    <a:pt x="8" y="4"/>
                    <a:pt x="8" y="4"/>
                    <a:pt x="8" y="4"/>
                  </a:cubicBezTo>
                  <a:moveTo>
                    <a:pt x="5" y="0"/>
                  </a:moveTo>
                  <a:cubicBezTo>
                    <a:pt x="0" y="0"/>
                    <a:pt x="0" y="0"/>
                    <a:pt x="0" y="0"/>
                  </a:cubicBezTo>
                  <a:cubicBezTo>
                    <a:pt x="0" y="1"/>
                    <a:pt x="0" y="1"/>
                    <a:pt x="0" y="1"/>
                  </a:cubicBezTo>
                  <a:cubicBezTo>
                    <a:pt x="5" y="1"/>
                    <a:pt x="5" y="1"/>
                    <a:pt x="5" y="1"/>
                  </a:cubicBezTo>
                  <a:cubicBezTo>
                    <a:pt x="7" y="1"/>
                    <a:pt x="8" y="2"/>
                    <a:pt x="8" y="3"/>
                  </a:cubicBezTo>
                  <a:cubicBezTo>
                    <a:pt x="8" y="3"/>
                    <a:pt x="8" y="3"/>
                    <a:pt x="8" y="4"/>
                  </a:cubicBezTo>
                  <a:cubicBezTo>
                    <a:pt x="8" y="4"/>
                    <a:pt x="8" y="4"/>
                    <a:pt x="8" y="4"/>
                  </a:cubicBezTo>
                  <a:cubicBezTo>
                    <a:pt x="8" y="4"/>
                    <a:pt x="8" y="4"/>
                    <a:pt x="8" y="4"/>
                  </a:cubicBezTo>
                  <a:cubicBezTo>
                    <a:pt x="8" y="3"/>
                    <a:pt x="8" y="3"/>
                    <a:pt x="8" y="3"/>
                  </a:cubicBezTo>
                  <a:cubicBezTo>
                    <a:pt x="8" y="2"/>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 name="Freeform 8481">
              <a:extLst>
                <a:ext uri="{FF2B5EF4-FFF2-40B4-BE49-F238E27FC236}">
                  <a16:creationId xmlns:a16="http://schemas.microsoft.com/office/drawing/2014/main" id="{A65B4F46-CDDF-4645-A580-6B3EC0FFC462}"/>
                </a:ext>
              </a:extLst>
            </p:cNvPr>
            <p:cNvSpPr>
              <a:spLocks/>
            </p:cNvSpPr>
            <p:nvPr/>
          </p:nvSpPr>
          <p:spPr bwMode="auto">
            <a:xfrm>
              <a:off x="5926138" y="3181350"/>
              <a:ext cx="9525" cy="3175"/>
            </a:xfrm>
            <a:custGeom>
              <a:avLst/>
              <a:gdLst>
                <a:gd name="T0" fmla="*/ 8 w 8"/>
                <a:gd name="T1" fmla="*/ 0 h 2"/>
                <a:gd name="T2" fmla="*/ 0 w 8"/>
                <a:gd name="T3" fmla="*/ 0 h 2"/>
                <a:gd name="T4" fmla="*/ 0 w 8"/>
                <a:gd name="T5" fmla="*/ 2 h 2"/>
                <a:gd name="T6" fmla="*/ 5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0" y="0"/>
                    <a:pt x="0" y="0"/>
                    <a:pt x="0" y="0"/>
                  </a:cubicBezTo>
                  <a:cubicBezTo>
                    <a:pt x="0" y="2"/>
                    <a:pt x="0" y="2"/>
                    <a:pt x="0" y="2"/>
                  </a:cubicBezTo>
                  <a:cubicBezTo>
                    <a:pt x="5" y="2"/>
                    <a:pt x="5" y="2"/>
                    <a:pt x="5" y="2"/>
                  </a:cubicBezTo>
                  <a:cubicBezTo>
                    <a:pt x="7" y="2"/>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 name="Freeform 8482">
              <a:extLst>
                <a:ext uri="{FF2B5EF4-FFF2-40B4-BE49-F238E27FC236}">
                  <a16:creationId xmlns:a16="http://schemas.microsoft.com/office/drawing/2014/main" id="{057E212A-7C8E-432F-85AE-71532E76FEAE}"/>
                </a:ext>
              </a:extLst>
            </p:cNvPr>
            <p:cNvSpPr>
              <a:spLocks/>
            </p:cNvSpPr>
            <p:nvPr/>
          </p:nvSpPr>
          <p:spPr bwMode="auto">
            <a:xfrm>
              <a:off x="5926138" y="3181350"/>
              <a:ext cx="9525" cy="3175"/>
            </a:xfrm>
            <a:custGeom>
              <a:avLst/>
              <a:gdLst>
                <a:gd name="T0" fmla="*/ 8 w 8"/>
                <a:gd name="T1" fmla="*/ 0 h 2"/>
                <a:gd name="T2" fmla="*/ 8 w 8"/>
                <a:gd name="T3" fmla="*/ 0 h 2"/>
                <a:gd name="T4" fmla="*/ 5 w 8"/>
                <a:gd name="T5" fmla="*/ 2 h 2"/>
                <a:gd name="T6" fmla="*/ 0 w 8"/>
                <a:gd name="T7" fmla="*/ 2 h 2"/>
                <a:gd name="T8" fmla="*/ 0 w 8"/>
                <a:gd name="T9" fmla="*/ 2 h 2"/>
                <a:gd name="T10" fmla="*/ 5 w 8"/>
                <a:gd name="T11" fmla="*/ 2 h 2"/>
                <a:gd name="T12" fmla="*/ 6 w 8"/>
                <a:gd name="T13" fmla="*/ 2 h 2"/>
                <a:gd name="T14" fmla="*/ 6 w 8"/>
                <a:gd name="T15" fmla="*/ 2 h 2"/>
                <a:gd name="T16" fmla="*/ 6 w 8"/>
                <a:gd name="T17" fmla="*/ 2 h 2"/>
                <a:gd name="T18" fmla="*/ 7 w 8"/>
                <a:gd name="T19" fmla="*/ 2 h 2"/>
                <a:gd name="T20" fmla="*/ 7 w 8"/>
                <a:gd name="T21" fmla="*/ 2 h 2"/>
                <a:gd name="T22" fmla="*/ 7 w 8"/>
                <a:gd name="T23" fmla="*/ 2 h 2"/>
                <a:gd name="T24" fmla="*/ 7 w 8"/>
                <a:gd name="T25" fmla="*/ 2 h 2"/>
                <a:gd name="T26" fmla="*/ 8 w 8"/>
                <a:gd name="T27" fmla="*/ 0 h 2"/>
                <a:gd name="T28" fmla="*/ 8 w 8"/>
                <a:gd name="T29" fmla="*/ 0 h 2"/>
                <a:gd name="T30" fmla="*/ 8 w 8"/>
                <a:gd name="T3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2">
                  <a:moveTo>
                    <a:pt x="8" y="0"/>
                  </a:moveTo>
                  <a:cubicBezTo>
                    <a:pt x="8" y="0"/>
                    <a:pt x="8" y="0"/>
                    <a:pt x="8" y="0"/>
                  </a:cubicBezTo>
                  <a:cubicBezTo>
                    <a:pt x="8" y="1"/>
                    <a:pt x="7" y="2"/>
                    <a:pt x="5" y="2"/>
                  </a:cubicBezTo>
                  <a:cubicBezTo>
                    <a:pt x="0" y="2"/>
                    <a:pt x="0" y="2"/>
                    <a:pt x="0" y="2"/>
                  </a:cubicBezTo>
                  <a:cubicBezTo>
                    <a:pt x="0" y="2"/>
                    <a:pt x="0" y="2"/>
                    <a:pt x="0" y="2"/>
                  </a:cubicBezTo>
                  <a:cubicBezTo>
                    <a:pt x="5" y="2"/>
                    <a:pt x="5" y="2"/>
                    <a:pt x="5" y="2"/>
                  </a:cubicBezTo>
                  <a:cubicBezTo>
                    <a:pt x="6" y="2"/>
                    <a:pt x="6" y="2"/>
                    <a:pt x="6" y="2"/>
                  </a:cubicBezTo>
                  <a:cubicBezTo>
                    <a:pt x="6" y="2"/>
                    <a:pt x="6" y="2"/>
                    <a:pt x="6" y="2"/>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8" y="1"/>
                    <a:pt x="8" y="1"/>
                    <a:pt x="8" y="0"/>
                  </a:cubicBezTo>
                  <a:cubicBezTo>
                    <a:pt x="8" y="0"/>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 name="Rectangle 8483">
              <a:extLst>
                <a:ext uri="{FF2B5EF4-FFF2-40B4-BE49-F238E27FC236}">
                  <a16:creationId xmlns:a16="http://schemas.microsoft.com/office/drawing/2014/main" id="{A0B85CE5-13EC-40A2-B901-5326B0077964}"/>
                </a:ext>
              </a:extLst>
            </p:cNvPr>
            <p:cNvSpPr>
              <a:spLocks noChangeArrowheads="1"/>
            </p:cNvSpPr>
            <p:nvPr/>
          </p:nvSpPr>
          <p:spPr bwMode="auto">
            <a:xfrm>
              <a:off x="5926138" y="3178175"/>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 name="Freeform 8484">
              <a:extLst>
                <a:ext uri="{FF2B5EF4-FFF2-40B4-BE49-F238E27FC236}">
                  <a16:creationId xmlns:a16="http://schemas.microsoft.com/office/drawing/2014/main" id="{DCE561EE-11DF-4674-ACCF-443B62F31DAA}"/>
                </a:ext>
              </a:extLst>
            </p:cNvPr>
            <p:cNvSpPr>
              <a:spLocks/>
            </p:cNvSpPr>
            <p:nvPr/>
          </p:nvSpPr>
          <p:spPr bwMode="auto">
            <a:xfrm>
              <a:off x="5926138" y="3178175"/>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 name="Freeform 8485">
              <a:extLst>
                <a:ext uri="{FF2B5EF4-FFF2-40B4-BE49-F238E27FC236}">
                  <a16:creationId xmlns:a16="http://schemas.microsoft.com/office/drawing/2014/main" id="{871B4B72-ACBA-4F17-A195-222DD250A00B}"/>
                </a:ext>
              </a:extLst>
            </p:cNvPr>
            <p:cNvSpPr>
              <a:spLocks/>
            </p:cNvSpPr>
            <p:nvPr/>
          </p:nvSpPr>
          <p:spPr bwMode="auto">
            <a:xfrm>
              <a:off x="5926138" y="3187700"/>
              <a:ext cx="9525" cy="3175"/>
            </a:xfrm>
            <a:custGeom>
              <a:avLst/>
              <a:gdLst>
                <a:gd name="T0" fmla="*/ 5 w 8"/>
                <a:gd name="T1" fmla="*/ 0 h 2"/>
                <a:gd name="T2" fmla="*/ 0 w 8"/>
                <a:gd name="T3" fmla="*/ 0 h 2"/>
                <a:gd name="T4" fmla="*/ 0 w 8"/>
                <a:gd name="T5" fmla="*/ 0 h 2"/>
                <a:gd name="T6" fmla="*/ 5 w 8"/>
                <a:gd name="T7" fmla="*/ 0 h 2"/>
                <a:gd name="T8" fmla="*/ 0 w 8"/>
                <a:gd name="T9" fmla="*/ 0 h 2"/>
                <a:gd name="T10" fmla="*/ 0 w 8"/>
                <a:gd name="T11" fmla="*/ 2 h 2"/>
                <a:gd name="T12" fmla="*/ 8 w 8"/>
                <a:gd name="T13" fmla="*/ 2 h 2"/>
                <a:gd name="T14" fmla="*/ 8 w 8"/>
                <a:gd name="T15" fmla="*/ 2 h 2"/>
                <a:gd name="T16" fmla="*/ 5 w 8"/>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
                  <a:moveTo>
                    <a:pt x="5" y="0"/>
                  </a:moveTo>
                  <a:cubicBezTo>
                    <a:pt x="0" y="0"/>
                    <a:pt x="0" y="0"/>
                    <a:pt x="0" y="0"/>
                  </a:cubicBezTo>
                  <a:cubicBezTo>
                    <a:pt x="0" y="0"/>
                    <a:pt x="0" y="0"/>
                    <a:pt x="0" y="0"/>
                  </a:cubicBezTo>
                  <a:cubicBezTo>
                    <a:pt x="5" y="0"/>
                    <a:pt x="5" y="0"/>
                    <a:pt x="5" y="0"/>
                  </a:cubicBezTo>
                  <a:cubicBezTo>
                    <a:pt x="0" y="0"/>
                    <a:pt x="0" y="0"/>
                    <a:pt x="0" y="0"/>
                  </a:cubicBezTo>
                  <a:cubicBezTo>
                    <a:pt x="0" y="2"/>
                    <a:pt x="0" y="2"/>
                    <a:pt x="0" y="2"/>
                  </a:cubicBezTo>
                  <a:cubicBezTo>
                    <a:pt x="8" y="2"/>
                    <a:pt x="8" y="2"/>
                    <a:pt x="8" y="2"/>
                  </a:cubicBezTo>
                  <a:cubicBezTo>
                    <a:pt x="8" y="2"/>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 name="Freeform 8486">
              <a:extLst>
                <a:ext uri="{FF2B5EF4-FFF2-40B4-BE49-F238E27FC236}">
                  <a16:creationId xmlns:a16="http://schemas.microsoft.com/office/drawing/2014/main" id="{5FDA29AD-A865-404D-BCDA-8BF73DD68D46}"/>
                </a:ext>
              </a:extLst>
            </p:cNvPr>
            <p:cNvSpPr>
              <a:spLocks noEditPoints="1"/>
            </p:cNvSpPr>
            <p:nvPr/>
          </p:nvSpPr>
          <p:spPr bwMode="auto">
            <a:xfrm>
              <a:off x="5926138" y="3186113"/>
              <a:ext cx="9525" cy="7938"/>
            </a:xfrm>
            <a:custGeom>
              <a:avLst/>
              <a:gdLst>
                <a:gd name="T0" fmla="*/ 7 w 8"/>
                <a:gd name="T1" fmla="*/ 6 h 6"/>
                <a:gd name="T2" fmla="*/ 7 w 8"/>
                <a:gd name="T3" fmla="*/ 6 h 6"/>
                <a:gd name="T4" fmla="*/ 7 w 8"/>
                <a:gd name="T5" fmla="*/ 6 h 6"/>
                <a:gd name="T6" fmla="*/ 7 w 8"/>
                <a:gd name="T7" fmla="*/ 6 h 6"/>
                <a:gd name="T8" fmla="*/ 8 w 8"/>
                <a:gd name="T9" fmla="*/ 3 h 6"/>
                <a:gd name="T10" fmla="*/ 7 w 8"/>
                <a:gd name="T11" fmla="*/ 5 h 6"/>
                <a:gd name="T12" fmla="*/ 8 w 8"/>
                <a:gd name="T13" fmla="*/ 3 h 6"/>
                <a:gd name="T14" fmla="*/ 5 w 8"/>
                <a:gd name="T15" fmla="*/ 0 h 6"/>
                <a:gd name="T16" fmla="*/ 0 w 8"/>
                <a:gd name="T17" fmla="*/ 0 h 6"/>
                <a:gd name="T18" fmla="*/ 0 w 8"/>
                <a:gd name="T19" fmla="*/ 1 h 6"/>
                <a:gd name="T20" fmla="*/ 5 w 8"/>
                <a:gd name="T21" fmla="*/ 1 h 6"/>
                <a:gd name="T22" fmla="*/ 8 w 8"/>
                <a:gd name="T23" fmla="*/ 3 h 6"/>
                <a:gd name="T24" fmla="*/ 8 w 8"/>
                <a:gd name="T25" fmla="*/ 3 h 6"/>
                <a:gd name="T26" fmla="*/ 8 w 8"/>
                <a:gd name="T27" fmla="*/ 3 h 6"/>
                <a:gd name="T28" fmla="*/ 8 w 8"/>
                <a:gd name="T29" fmla="*/ 3 h 6"/>
                <a:gd name="T30" fmla="*/ 8 w 8"/>
                <a:gd name="T31" fmla="*/ 3 h 6"/>
                <a:gd name="T32" fmla="*/ 5 w 8"/>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6">
                  <a:moveTo>
                    <a:pt x="7" y="6"/>
                  </a:moveTo>
                  <a:cubicBezTo>
                    <a:pt x="7" y="6"/>
                    <a:pt x="7" y="6"/>
                    <a:pt x="7" y="6"/>
                  </a:cubicBezTo>
                  <a:cubicBezTo>
                    <a:pt x="7" y="6"/>
                    <a:pt x="7" y="6"/>
                    <a:pt x="7" y="6"/>
                  </a:cubicBezTo>
                  <a:cubicBezTo>
                    <a:pt x="7" y="6"/>
                    <a:pt x="7" y="6"/>
                    <a:pt x="7" y="6"/>
                  </a:cubicBezTo>
                  <a:moveTo>
                    <a:pt x="8" y="3"/>
                  </a:moveTo>
                  <a:cubicBezTo>
                    <a:pt x="8" y="4"/>
                    <a:pt x="8" y="5"/>
                    <a:pt x="7" y="5"/>
                  </a:cubicBezTo>
                  <a:cubicBezTo>
                    <a:pt x="8" y="5"/>
                    <a:pt x="8" y="4"/>
                    <a:pt x="8" y="3"/>
                  </a:cubicBezTo>
                  <a:moveTo>
                    <a:pt x="5" y="0"/>
                  </a:moveTo>
                  <a:cubicBezTo>
                    <a:pt x="0" y="0"/>
                    <a:pt x="0" y="0"/>
                    <a:pt x="0" y="0"/>
                  </a:cubicBezTo>
                  <a:cubicBezTo>
                    <a:pt x="0" y="1"/>
                    <a:pt x="0" y="1"/>
                    <a:pt x="0" y="1"/>
                  </a:cubicBezTo>
                  <a:cubicBezTo>
                    <a:pt x="5" y="1"/>
                    <a:pt x="5" y="1"/>
                    <a:pt x="5" y="1"/>
                  </a:cubicBezTo>
                  <a:cubicBezTo>
                    <a:pt x="7" y="1"/>
                    <a:pt x="8" y="2"/>
                    <a:pt x="8" y="3"/>
                  </a:cubicBezTo>
                  <a:cubicBezTo>
                    <a:pt x="8" y="3"/>
                    <a:pt x="8" y="3"/>
                    <a:pt x="8" y="3"/>
                  </a:cubicBezTo>
                  <a:cubicBezTo>
                    <a:pt x="8" y="3"/>
                    <a:pt x="8" y="3"/>
                    <a:pt x="8" y="3"/>
                  </a:cubicBezTo>
                  <a:cubicBezTo>
                    <a:pt x="8" y="3"/>
                    <a:pt x="8" y="3"/>
                    <a:pt x="8" y="3"/>
                  </a:cubicBezTo>
                  <a:cubicBezTo>
                    <a:pt x="8" y="3"/>
                    <a:pt x="8" y="3"/>
                    <a:pt x="8" y="3"/>
                  </a:cubicBezTo>
                  <a:cubicBezTo>
                    <a:pt x="8" y="2"/>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 name="Freeform 8487">
              <a:extLst>
                <a:ext uri="{FF2B5EF4-FFF2-40B4-BE49-F238E27FC236}">
                  <a16:creationId xmlns:a16="http://schemas.microsoft.com/office/drawing/2014/main" id="{D08E41E2-5264-483A-8469-C114D4F7B0BE}"/>
                </a:ext>
              </a:extLst>
            </p:cNvPr>
            <p:cNvSpPr>
              <a:spLocks/>
            </p:cNvSpPr>
            <p:nvPr/>
          </p:nvSpPr>
          <p:spPr bwMode="auto">
            <a:xfrm>
              <a:off x="5926138" y="3190875"/>
              <a:ext cx="9525" cy="3175"/>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2"/>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 name="Freeform 8488">
              <a:extLst>
                <a:ext uri="{FF2B5EF4-FFF2-40B4-BE49-F238E27FC236}">
                  <a16:creationId xmlns:a16="http://schemas.microsoft.com/office/drawing/2014/main" id="{F5EEEA3F-D90C-42D2-9603-7EB453AF18AE}"/>
                </a:ext>
              </a:extLst>
            </p:cNvPr>
            <p:cNvSpPr>
              <a:spLocks/>
            </p:cNvSpPr>
            <p:nvPr/>
          </p:nvSpPr>
          <p:spPr bwMode="auto">
            <a:xfrm>
              <a:off x="5926138" y="3190875"/>
              <a:ext cx="9525" cy="3175"/>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3 h 3"/>
                <a:gd name="T22" fmla="*/ 7 w 8"/>
                <a:gd name="T23" fmla="*/ 3 h 3"/>
                <a:gd name="T24" fmla="*/ 7 w 8"/>
                <a:gd name="T25" fmla="*/ 2 h 3"/>
                <a:gd name="T26" fmla="*/ 7 w 8"/>
                <a:gd name="T27" fmla="*/ 2 h 3"/>
                <a:gd name="T28" fmla="*/ 7 w 8"/>
                <a:gd name="T29" fmla="*/ 2 h 3"/>
                <a:gd name="T30" fmla="*/ 8 w 8"/>
                <a:gd name="T31" fmla="*/ 0 h 3"/>
                <a:gd name="T32" fmla="*/ 8 w 8"/>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3">
                  <a:moveTo>
                    <a:pt x="8" y="0"/>
                  </a:moveTo>
                  <a:cubicBezTo>
                    <a:pt x="8" y="0"/>
                    <a:pt x="8" y="0"/>
                    <a:pt x="8" y="0"/>
                  </a:cubicBezTo>
                  <a:cubicBezTo>
                    <a:pt x="8" y="2"/>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3"/>
                    <a:pt x="7" y="3"/>
                    <a:pt x="7" y="3"/>
                  </a:cubicBezTo>
                  <a:cubicBezTo>
                    <a:pt x="7" y="3"/>
                    <a:pt x="7" y="3"/>
                    <a:pt x="7" y="3"/>
                  </a:cubicBezTo>
                  <a:cubicBezTo>
                    <a:pt x="7" y="2"/>
                    <a:pt x="7" y="2"/>
                    <a:pt x="7" y="2"/>
                  </a:cubicBezTo>
                  <a:cubicBezTo>
                    <a:pt x="7" y="2"/>
                    <a:pt x="7" y="2"/>
                    <a:pt x="7" y="2"/>
                  </a:cubicBezTo>
                  <a:cubicBezTo>
                    <a:pt x="7" y="2"/>
                    <a:pt x="7" y="2"/>
                    <a:pt x="7" y="2"/>
                  </a:cubicBezTo>
                  <a:cubicBezTo>
                    <a:pt x="8" y="2"/>
                    <a:pt x="8" y="1"/>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 name="Rectangle 8489">
              <a:extLst>
                <a:ext uri="{FF2B5EF4-FFF2-40B4-BE49-F238E27FC236}">
                  <a16:creationId xmlns:a16="http://schemas.microsoft.com/office/drawing/2014/main" id="{57E523C8-8779-4635-A0BF-29F217A4AD7B}"/>
                </a:ext>
              </a:extLst>
            </p:cNvPr>
            <p:cNvSpPr>
              <a:spLocks noChangeArrowheads="1"/>
            </p:cNvSpPr>
            <p:nvPr/>
          </p:nvSpPr>
          <p:spPr bwMode="auto">
            <a:xfrm>
              <a:off x="5926138" y="3187700"/>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 name="Freeform 8490">
              <a:extLst>
                <a:ext uri="{FF2B5EF4-FFF2-40B4-BE49-F238E27FC236}">
                  <a16:creationId xmlns:a16="http://schemas.microsoft.com/office/drawing/2014/main" id="{3A5767F5-09EB-482A-A0DA-9F3B0F4856CE}"/>
                </a:ext>
              </a:extLst>
            </p:cNvPr>
            <p:cNvSpPr>
              <a:spLocks/>
            </p:cNvSpPr>
            <p:nvPr/>
          </p:nvSpPr>
          <p:spPr bwMode="auto">
            <a:xfrm>
              <a:off x="5926138" y="3187700"/>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 name="Freeform 8491">
              <a:extLst>
                <a:ext uri="{FF2B5EF4-FFF2-40B4-BE49-F238E27FC236}">
                  <a16:creationId xmlns:a16="http://schemas.microsoft.com/office/drawing/2014/main" id="{D8B0C1B4-3CBE-47F1-BCAB-0D9CD113E23D}"/>
                </a:ext>
              </a:extLst>
            </p:cNvPr>
            <p:cNvSpPr>
              <a:spLocks/>
            </p:cNvSpPr>
            <p:nvPr/>
          </p:nvSpPr>
          <p:spPr bwMode="auto">
            <a:xfrm>
              <a:off x="5926138" y="3195638"/>
              <a:ext cx="9525" cy="4763"/>
            </a:xfrm>
            <a:custGeom>
              <a:avLst/>
              <a:gdLst>
                <a:gd name="T0" fmla="*/ 5 w 8"/>
                <a:gd name="T1" fmla="*/ 0 h 3"/>
                <a:gd name="T2" fmla="*/ 0 w 8"/>
                <a:gd name="T3" fmla="*/ 0 h 3"/>
                <a:gd name="T4" fmla="*/ 0 w 8"/>
                <a:gd name="T5" fmla="*/ 1 h 3"/>
                <a:gd name="T6" fmla="*/ 5 w 8"/>
                <a:gd name="T7" fmla="*/ 1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1"/>
                    <a:pt x="0" y="1"/>
                    <a:pt x="0" y="1"/>
                  </a:cubicBezTo>
                  <a:cubicBezTo>
                    <a:pt x="5" y="1"/>
                    <a:pt x="5" y="1"/>
                    <a:pt x="5" y="1"/>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 name="Freeform 8492">
              <a:extLst>
                <a:ext uri="{FF2B5EF4-FFF2-40B4-BE49-F238E27FC236}">
                  <a16:creationId xmlns:a16="http://schemas.microsoft.com/office/drawing/2014/main" id="{904A84FA-6024-44C8-BEAA-2784D5C51712}"/>
                </a:ext>
              </a:extLst>
            </p:cNvPr>
            <p:cNvSpPr>
              <a:spLocks noEditPoints="1"/>
            </p:cNvSpPr>
            <p:nvPr/>
          </p:nvSpPr>
          <p:spPr bwMode="auto">
            <a:xfrm>
              <a:off x="5926138" y="3195638"/>
              <a:ext cx="9525" cy="4763"/>
            </a:xfrm>
            <a:custGeom>
              <a:avLst/>
              <a:gdLst>
                <a:gd name="T0" fmla="*/ 8 w 8"/>
                <a:gd name="T1" fmla="*/ 4 h 4"/>
                <a:gd name="T2" fmla="*/ 8 w 8"/>
                <a:gd name="T3" fmla="*/ 4 h 4"/>
                <a:gd name="T4" fmla="*/ 8 w 8"/>
                <a:gd name="T5" fmla="*/ 4 h 4"/>
                <a:gd name="T6" fmla="*/ 8 w 8"/>
                <a:gd name="T7" fmla="*/ 3 h 4"/>
                <a:gd name="T8" fmla="*/ 8 w 8"/>
                <a:gd name="T9" fmla="*/ 4 h 4"/>
                <a:gd name="T10" fmla="*/ 8 w 8"/>
                <a:gd name="T11" fmla="*/ 3 h 4"/>
                <a:gd name="T12" fmla="*/ 5 w 8"/>
                <a:gd name="T13" fmla="*/ 0 h 4"/>
                <a:gd name="T14" fmla="*/ 0 w 8"/>
                <a:gd name="T15" fmla="*/ 0 h 4"/>
                <a:gd name="T16" fmla="*/ 0 w 8"/>
                <a:gd name="T17" fmla="*/ 0 h 4"/>
                <a:gd name="T18" fmla="*/ 5 w 8"/>
                <a:gd name="T19" fmla="*/ 0 h 4"/>
                <a:gd name="T20" fmla="*/ 8 w 8"/>
                <a:gd name="T21" fmla="*/ 3 h 4"/>
                <a:gd name="T22" fmla="*/ 8 w 8"/>
                <a:gd name="T23" fmla="*/ 3 h 4"/>
                <a:gd name="T24" fmla="*/ 8 w 8"/>
                <a:gd name="T25" fmla="*/ 3 h 4"/>
                <a:gd name="T26" fmla="*/ 8 w 8"/>
                <a:gd name="T27" fmla="*/ 3 h 4"/>
                <a:gd name="T28" fmla="*/ 8 w 8"/>
                <a:gd name="T29" fmla="*/ 3 h 4"/>
                <a:gd name="T30" fmla="*/ 5 w 8"/>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4">
                  <a:moveTo>
                    <a:pt x="8" y="4"/>
                  </a:moveTo>
                  <a:cubicBezTo>
                    <a:pt x="8" y="4"/>
                    <a:pt x="8" y="4"/>
                    <a:pt x="8" y="4"/>
                  </a:cubicBezTo>
                  <a:cubicBezTo>
                    <a:pt x="8" y="4"/>
                    <a:pt x="8" y="4"/>
                    <a:pt x="8" y="4"/>
                  </a:cubicBezTo>
                  <a:moveTo>
                    <a:pt x="8" y="3"/>
                  </a:moveTo>
                  <a:cubicBezTo>
                    <a:pt x="8" y="3"/>
                    <a:pt x="8" y="4"/>
                    <a:pt x="8" y="4"/>
                  </a:cubicBezTo>
                  <a:cubicBezTo>
                    <a:pt x="8" y="4"/>
                    <a:pt x="8" y="3"/>
                    <a:pt x="8" y="3"/>
                  </a:cubicBezTo>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 name="Freeform 8493">
              <a:extLst>
                <a:ext uri="{FF2B5EF4-FFF2-40B4-BE49-F238E27FC236}">
                  <a16:creationId xmlns:a16="http://schemas.microsoft.com/office/drawing/2014/main" id="{ECE35713-08E9-4286-8ACB-C7DEFED0DA7F}"/>
                </a:ext>
              </a:extLst>
            </p:cNvPr>
            <p:cNvSpPr>
              <a:spLocks/>
            </p:cNvSpPr>
            <p:nvPr/>
          </p:nvSpPr>
          <p:spPr bwMode="auto">
            <a:xfrm>
              <a:off x="5926138" y="3200400"/>
              <a:ext cx="9525" cy="3175"/>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 name="Freeform 8494">
              <a:extLst>
                <a:ext uri="{FF2B5EF4-FFF2-40B4-BE49-F238E27FC236}">
                  <a16:creationId xmlns:a16="http://schemas.microsoft.com/office/drawing/2014/main" id="{7025BCBB-8FAF-4627-86D2-EF8B3F8CDEF5}"/>
                </a:ext>
              </a:extLst>
            </p:cNvPr>
            <p:cNvSpPr>
              <a:spLocks/>
            </p:cNvSpPr>
            <p:nvPr/>
          </p:nvSpPr>
          <p:spPr bwMode="auto">
            <a:xfrm>
              <a:off x="5926138" y="3200400"/>
              <a:ext cx="9525" cy="3175"/>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2 h 3"/>
                <a:gd name="T20" fmla="*/ 7 w 8"/>
                <a:gd name="T21" fmla="*/ 2 h 3"/>
                <a:gd name="T22" fmla="*/ 7 w 8"/>
                <a:gd name="T23" fmla="*/ 2 h 3"/>
                <a:gd name="T24" fmla="*/ 7 w 8"/>
                <a:gd name="T25" fmla="*/ 2 h 3"/>
                <a:gd name="T26" fmla="*/ 8 w 8"/>
                <a:gd name="T27" fmla="*/ 1 h 3"/>
                <a:gd name="T28" fmla="*/ 8 w 8"/>
                <a:gd name="T29" fmla="*/ 1 h 3"/>
                <a:gd name="T30" fmla="*/ 8 w 8"/>
                <a:gd name="T31" fmla="*/ 1 h 3"/>
                <a:gd name="T32" fmla="*/ 8 w 8"/>
                <a:gd name="T33" fmla="*/ 0 h 3"/>
                <a:gd name="T34" fmla="*/ 8 w 8"/>
                <a:gd name="T3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3">
                  <a:moveTo>
                    <a:pt x="8" y="0"/>
                  </a:moveTo>
                  <a:cubicBezTo>
                    <a:pt x="8" y="0"/>
                    <a:pt x="8" y="0"/>
                    <a:pt x="8" y="0"/>
                  </a:cubicBezTo>
                  <a:cubicBezTo>
                    <a:pt x="8" y="1"/>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2"/>
                    <a:pt x="7" y="2"/>
                    <a:pt x="7" y="2"/>
                  </a:cubicBezTo>
                  <a:cubicBezTo>
                    <a:pt x="7" y="2"/>
                    <a:pt x="7" y="2"/>
                    <a:pt x="7" y="2"/>
                  </a:cubicBezTo>
                  <a:cubicBezTo>
                    <a:pt x="7" y="2"/>
                    <a:pt x="7" y="2"/>
                    <a:pt x="7" y="2"/>
                  </a:cubicBezTo>
                  <a:cubicBezTo>
                    <a:pt x="7" y="2"/>
                    <a:pt x="7" y="2"/>
                    <a:pt x="7" y="2"/>
                  </a:cubicBezTo>
                  <a:cubicBezTo>
                    <a:pt x="8" y="2"/>
                    <a:pt x="8" y="1"/>
                    <a:pt x="8" y="1"/>
                  </a:cubicBezTo>
                  <a:cubicBezTo>
                    <a:pt x="8" y="1"/>
                    <a:pt x="8" y="1"/>
                    <a:pt x="8" y="1"/>
                  </a:cubicBezTo>
                  <a:cubicBezTo>
                    <a:pt x="8" y="1"/>
                    <a:pt x="8" y="1"/>
                    <a:pt x="8" y="1"/>
                  </a:cubicBezTo>
                  <a:cubicBezTo>
                    <a:pt x="8" y="1"/>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 name="Rectangle 8495">
              <a:extLst>
                <a:ext uri="{FF2B5EF4-FFF2-40B4-BE49-F238E27FC236}">
                  <a16:creationId xmlns:a16="http://schemas.microsoft.com/office/drawing/2014/main" id="{3613CF42-410E-4EBC-AE97-D5BA5C4AD1E9}"/>
                </a:ext>
              </a:extLst>
            </p:cNvPr>
            <p:cNvSpPr>
              <a:spLocks noChangeArrowheads="1"/>
            </p:cNvSpPr>
            <p:nvPr/>
          </p:nvSpPr>
          <p:spPr bwMode="auto">
            <a:xfrm>
              <a:off x="5926138" y="3197225"/>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 name="Freeform 8496">
              <a:extLst>
                <a:ext uri="{FF2B5EF4-FFF2-40B4-BE49-F238E27FC236}">
                  <a16:creationId xmlns:a16="http://schemas.microsoft.com/office/drawing/2014/main" id="{963E33B3-4715-4FED-94F1-2215BA377EC3}"/>
                </a:ext>
              </a:extLst>
            </p:cNvPr>
            <p:cNvSpPr>
              <a:spLocks/>
            </p:cNvSpPr>
            <p:nvPr/>
          </p:nvSpPr>
          <p:spPr bwMode="auto">
            <a:xfrm>
              <a:off x="5926138" y="3197225"/>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 name="Freeform 8497">
              <a:extLst>
                <a:ext uri="{FF2B5EF4-FFF2-40B4-BE49-F238E27FC236}">
                  <a16:creationId xmlns:a16="http://schemas.microsoft.com/office/drawing/2014/main" id="{3BA9CCA0-0D24-462B-83D2-30C56F2306BC}"/>
                </a:ext>
              </a:extLst>
            </p:cNvPr>
            <p:cNvSpPr>
              <a:spLocks/>
            </p:cNvSpPr>
            <p:nvPr/>
          </p:nvSpPr>
          <p:spPr bwMode="auto">
            <a:xfrm>
              <a:off x="5926138" y="3205163"/>
              <a:ext cx="9525" cy="4763"/>
            </a:xfrm>
            <a:custGeom>
              <a:avLst/>
              <a:gdLst>
                <a:gd name="T0" fmla="*/ 5 w 8"/>
                <a:gd name="T1" fmla="*/ 0 h 3"/>
                <a:gd name="T2" fmla="*/ 0 w 8"/>
                <a:gd name="T3" fmla="*/ 0 h 3"/>
                <a:gd name="T4" fmla="*/ 0 w 8"/>
                <a:gd name="T5" fmla="*/ 0 h 3"/>
                <a:gd name="T6" fmla="*/ 5 w 8"/>
                <a:gd name="T7" fmla="*/ 0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0"/>
                    <a:pt x="0" y="0"/>
                    <a:pt x="0" y="0"/>
                  </a:cubicBezTo>
                  <a:cubicBezTo>
                    <a:pt x="5" y="0"/>
                    <a:pt x="5" y="0"/>
                    <a:pt x="5" y="0"/>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 name="Freeform 8498">
              <a:extLst>
                <a:ext uri="{FF2B5EF4-FFF2-40B4-BE49-F238E27FC236}">
                  <a16:creationId xmlns:a16="http://schemas.microsoft.com/office/drawing/2014/main" id="{B30C9340-07FB-4318-8197-103FAE38B9A4}"/>
                </a:ext>
              </a:extLst>
            </p:cNvPr>
            <p:cNvSpPr>
              <a:spLocks/>
            </p:cNvSpPr>
            <p:nvPr/>
          </p:nvSpPr>
          <p:spPr bwMode="auto">
            <a:xfrm>
              <a:off x="5926138" y="3205163"/>
              <a:ext cx="9525" cy="4763"/>
            </a:xfrm>
            <a:custGeom>
              <a:avLst/>
              <a:gdLst>
                <a:gd name="T0" fmla="*/ 5 w 8"/>
                <a:gd name="T1" fmla="*/ 0 h 4"/>
                <a:gd name="T2" fmla="*/ 0 w 8"/>
                <a:gd name="T3" fmla="*/ 0 h 4"/>
                <a:gd name="T4" fmla="*/ 0 w 8"/>
                <a:gd name="T5" fmla="*/ 0 h 4"/>
                <a:gd name="T6" fmla="*/ 5 w 8"/>
                <a:gd name="T7" fmla="*/ 0 h 4"/>
                <a:gd name="T8" fmla="*/ 8 w 8"/>
                <a:gd name="T9" fmla="*/ 3 h 4"/>
                <a:gd name="T10" fmla="*/ 8 w 8"/>
                <a:gd name="T11" fmla="*/ 3 h 4"/>
                <a:gd name="T12" fmla="*/ 8 w 8"/>
                <a:gd name="T13" fmla="*/ 3 h 4"/>
                <a:gd name="T14" fmla="*/ 8 w 8"/>
                <a:gd name="T15" fmla="*/ 3 h 4"/>
                <a:gd name="T16" fmla="*/ 8 w 8"/>
                <a:gd name="T17" fmla="*/ 4 h 4"/>
                <a:gd name="T18" fmla="*/ 8 w 8"/>
                <a:gd name="T19" fmla="*/ 3 h 4"/>
                <a:gd name="T20" fmla="*/ 8 w 8"/>
                <a:gd name="T21" fmla="*/ 3 h 4"/>
                <a:gd name="T22" fmla="*/ 5 w 8"/>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4">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4"/>
                    <a:pt x="8" y="4"/>
                  </a:cubicBezTo>
                  <a:cubicBezTo>
                    <a:pt x="8" y="4"/>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 name="Freeform 8499">
              <a:extLst>
                <a:ext uri="{FF2B5EF4-FFF2-40B4-BE49-F238E27FC236}">
                  <a16:creationId xmlns:a16="http://schemas.microsoft.com/office/drawing/2014/main" id="{7094BD15-A283-4BF4-B692-5F115257F356}"/>
                </a:ext>
              </a:extLst>
            </p:cNvPr>
            <p:cNvSpPr>
              <a:spLocks/>
            </p:cNvSpPr>
            <p:nvPr/>
          </p:nvSpPr>
          <p:spPr bwMode="auto">
            <a:xfrm>
              <a:off x="5926138" y="3205163"/>
              <a:ext cx="6350" cy="1588"/>
            </a:xfrm>
            <a:custGeom>
              <a:avLst/>
              <a:gdLst>
                <a:gd name="T0" fmla="*/ 4 w 4"/>
                <a:gd name="T1" fmla="*/ 0 h 1"/>
                <a:gd name="T2" fmla="*/ 0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0"/>
                  </a:lnTo>
                  <a:lnTo>
                    <a:pt x="0" y="1"/>
                  </a:lnTo>
                  <a:lnTo>
                    <a:pt x="4" y="0"/>
                  </a:lnTo>
                  <a:close/>
                </a:path>
              </a:pathLst>
            </a:custGeom>
            <a:solidFill>
              <a:srgbClr val="F7BE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 name="Freeform 8500">
              <a:extLst>
                <a:ext uri="{FF2B5EF4-FFF2-40B4-BE49-F238E27FC236}">
                  <a16:creationId xmlns:a16="http://schemas.microsoft.com/office/drawing/2014/main" id="{07C8AACC-4B36-4367-873B-D42C79997B12}"/>
                </a:ext>
              </a:extLst>
            </p:cNvPr>
            <p:cNvSpPr>
              <a:spLocks/>
            </p:cNvSpPr>
            <p:nvPr/>
          </p:nvSpPr>
          <p:spPr bwMode="auto">
            <a:xfrm>
              <a:off x="5926138" y="3205163"/>
              <a:ext cx="6350" cy="1588"/>
            </a:xfrm>
            <a:custGeom>
              <a:avLst/>
              <a:gdLst>
                <a:gd name="T0" fmla="*/ 4 w 4"/>
                <a:gd name="T1" fmla="*/ 0 h 1"/>
                <a:gd name="T2" fmla="*/ 0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0"/>
                  </a:lnTo>
                  <a:lnTo>
                    <a:pt x="0" y="1"/>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 name="Freeform 8501">
              <a:extLst>
                <a:ext uri="{FF2B5EF4-FFF2-40B4-BE49-F238E27FC236}">
                  <a16:creationId xmlns:a16="http://schemas.microsoft.com/office/drawing/2014/main" id="{3D7176EA-88A4-426B-AC2F-3D2E4BD4FB8D}"/>
                </a:ext>
              </a:extLst>
            </p:cNvPr>
            <p:cNvSpPr>
              <a:spLocks/>
            </p:cNvSpPr>
            <p:nvPr/>
          </p:nvSpPr>
          <p:spPr bwMode="auto">
            <a:xfrm>
              <a:off x="5892800" y="3205163"/>
              <a:ext cx="14288" cy="92075"/>
            </a:xfrm>
            <a:custGeom>
              <a:avLst/>
              <a:gdLst>
                <a:gd name="T0" fmla="*/ 5 w 12"/>
                <a:gd name="T1" fmla="*/ 6 h 77"/>
                <a:gd name="T2" fmla="*/ 7 w 12"/>
                <a:gd name="T3" fmla="*/ 16 h 77"/>
                <a:gd name="T4" fmla="*/ 3 w 12"/>
                <a:gd name="T5" fmla="*/ 40 h 77"/>
                <a:gd name="T6" fmla="*/ 3 w 12"/>
                <a:gd name="T7" fmla="*/ 65 h 77"/>
                <a:gd name="T8" fmla="*/ 9 w 12"/>
                <a:gd name="T9" fmla="*/ 77 h 77"/>
                <a:gd name="T10" fmla="*/ 7 w 12"/>
                <a:gd name="T11" fmla="*/ 70 h 77"/>
                <a:gd name="T12" fmla="*/ 6 w 12"/>
                <a:gd name="T13" fmla="*/ 57 h 77"/>
                <a:gd name="T14" fmla="*/ 8 w 12"/>
                <a:gd name="T15" fmla="*/ 31 h 77"/>
                <a:gd name="T16" fmla="*/ 1 w 12"/>
                <a:gd name="T17" fmla="*/ 0 h 77"/>
                <a:gd name="T18" fmla="*/ 5 w 12"/>
                <a:gd name="T19" fmla="*/ 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7">
                  <a:moveTo>
                    <a:pt x="5" y="6"/>
                  </a:moveTo>
                  <a:cubicBezTo>
                    <a:pt x="6" y="9"/>
                    <a:pt x="7" y="12"/>
                    <a:pt x="7" y="16"/>
                  </a:cubicBezTo>
                  <a:cubicBezTo>
                    <a:pt x="6" y="24"/>
                    <a:pt x="5" y="32"/>
                    <a:pt x="3" y="40"/>
                  </a:cubicBezTo>
                  <a:cubicBezTo>
                    <a:pt x="2" y="49"/>
                    <a:pt x="0" y="57"/>
                    <a:pt x="3" y="65"/>
                  </a:cubicBezTo>
                  <a:cubicBezTo>
                    <a:pt x="5" y="70"/>
                    <a:pt x="7" y="74"/>
                    <a:pt x="9" y="77"/>
                  </a:cubicBezTo>
                  <a:cubicBezTo>
                    <a:pt x="8" y="75"/>
                    <a:pt x="7" y="72"/>
                    <a:pt x="7" y="70"/>
                  </a:cubicBezTo>
                  <a:cubicBezTo>
                    <a:pt x="6" y="66"/>
                    <a:pt x="6" y="61"/>
                    <a:pt x="6" y="57"/>
                  </a:cubicBezTo>
                  <a:cubicBezTo>
                    <a:pt x="6" y="49"/>
                    <a:pt x="7" y="40"/>
                    <a:pt x="8" y="31"/>
                  </a:cubicBezTo>
                  <a:cubicBezTo>
                    <a:pt x="10" y="22"/>
                    <a:pt x="12" y="5"/>
                    <a:pt x="1" y="0"/>
                  </a:cubicBezTo>
                  <a:cubicBezTo>
                    <a:pt x="2" y="2"/>
                    <a:pt x="4" y="4"/>
                    <a:pt x="5" y="6"/>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 name="Freeform 8502">
              <a:extLst>
                <a:ext uri="{FF2B5EF4-FFF2-40B4-BE49-F238E27FC236}">
                  <a16:creationId xmlns:a16="http://schemas.microsoft.com/office/drawing/2014/main" id="{818D28CD-42B6-4365-A5A6-3CA7313E63A3}"/>
                </a:ext>
              </a:extLst>
            </p:cNvPr>
            <p:cNvSpPr>
              <a:spLocks/>
            </p:cNvSpPr>
            <p:nvPr/>
          </p:nvSpPr>
          <p:spPr bwMode="auto">
            <a:xfrm>
              <a:off x="5945188" y="3205163"/>
              <a:ext cx="14288" cy="92075"/>
            </a:xfrm>
            <a:custGeom>
              <a:avLst/>
              <a:gdLst>
                <a:gd name="T0" fmla="*/ 7 w 12"/>
                <a:gd name="T1" fmla="*/ 6 h 77"/>
                <a:gd name="T2" fmla="*/ 5 w 12"/>
                <a:gd name="T3" fmla="*/ 16 h 77"/>
                <a:gd name="T4" fmla="*/ 9 w 12"/>
                <a:gd name="T5" fmla="*/ 40 h 77"/>
                <a:gd name="T6" fmla="*/ 9 w 12"/>
                <a:gd name="T7" fmla="*/ 65 h 77"/>
                <a:gd name="T8" fmla="*/ 2 w 12"/>
                <a:gd name="T9" fmla="*/ 77 h 77"/>
                <a:gd name="T10" fmla="*/ 5 w 12"/>
                <a:gd name="T11" fmla="*/ 70 h 77"/>
                <a:gd name="T12" fmla="*/ 6 w 12"/>
                <a:gd name="T13" fmla="*/ 57 h 77"/>
                <a:gd name="T14" fmla="*/ 3 w 12"/>
                <a:gd name="T15" fmla="*/ 31 h 77"/>
                <a:gd name="T16" fmla="*/ 11 w 12"/>
                <a:gd name="T17" fmla="*/ 0 h 77"/>
                <a:gd name="T18" fmla="*/ 7 w 12"/>
                <a:gd name="T19" fmla="*/ 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7">
                  <a:moveTo>
                    <a:pt x="7" y="6"/>
                  </a:moveTo>
                  <a:cubicBezTo>
                    <a:pt x="6" y="9"/>
                    <a:pt x="5" y="12"/>
                    <a:pt x="5" y="16"/>
                  </a:cubicBezTo>
                  <a:cubicBezTo>
                    <a:pt x="5" y="24"/>
                    <a:pt x="7" y="32"/>
                    <a:pt x="9" y="40"/>
                  </a:cubicBezTo>
                  <a:cubicBezTo>
                    <a:pt x="10" y="49"/>
                    <a:pt x="12" y="57"/>
                    <a:pt x="9" y="65"/>
                  </a:cubicBezTo>
                  <a:cubicBezTo>
                    <a:pt x="7" y="70"/>
                    <a:pt x="5" y="74"/>
                    <a:pt x="2" y="77"/>
                  </a:cubicBezTo>
                  <a:cubicBezTo>
                    <a:pt x="3" y="75"/>
                    <a:pt x="4" y="72"/>
                    <a:pt x="5" y="70"/>
                  </a:cubicBezTo>
                  <a:cubicBezTo>
                    <a:pt x="6" y="66"/>
                    <a:pt x="6" y="61"/>
                    <a:pt x="6" y="57"/>
                  </a:cubicBezTo>
                  <a:cubicBezTo>
                    <a:pt x="6" y="49"/>
                    <a:pt x="5" y="40"/>
                    <a:pt x="3" y="31"/>
                  </a:cubicBezTo>
                  <a:cubicBezTo>
                    <a:pt x="2" y="22"/>
                    <a:pt x="0" y="5"/>
                    <a:pt x="11" y="0"/>
                  </a:cubicBezTo>
                  <a:cubicBezTo>
                    <a:pt x="9" y="2"/>
                    <a:pt x="8" y="4"/>
                    <a:pt x="7" y="6"/>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 name="Freeform 8503">
              <a:extLst>
                <a:ext uri="{FF2B5EF4-FFF2-40B4-BE49-F238E27FC236}">
                  <a16:creationId xmlns:a16="http://schemas.microsoft.com/office/drawing/2014/main" id="{EDB630BF-0F3A-41C6-A99F-278DBEC9B44C}"/>
                </a:ext>
              </a:extLst>
            </p:cNvPr>
            <p:cNvSpPr>
              <a:spLocks noEditPoints="1"/>
            </p:cNvSpPr>
            <p:nvPr/>
          </p:nvSpPr>
          <p:spPr bwMode="auto">
            <a:xfrm>
              <a:off x="5894388" y="3205163"/>
              <a:ext cx="9525" cy="92075"/>
            </a:xfrm>
            <a:custGeom>
              <a:avLst/>
              <a:gdLst>
                <a:gd name="T0" fmla="*/ 3 w 9"/>
                <a:gd name="T1" fmla="*/ 52 h 77"/>
                <a:gd name="T2" fmla="*/ 3 w 9"/>
                <a:gd name="T3" fmla="*/ 59 h 77"/>
                <a:gd name="T4" fmla="*/ 8 w 9"/>
                <a:gd name="T5" fmla="*/ 76 h 77"/>
                <a:gd name="T6" fmla="*/ 8 w 9"/>
                <a:gd name="T7" fmla="*/ 77 h 77"/>
                <a:gd name="T8" fmla="*/ 6 w 9"/>
                <a:gd name="T9" fmla="*/ 70 h 77"/>
                <a:gd name="T10" fmla="*/ 5 w 9"/>
                <a:gd name="T11" fmla="*/ 57 h 77"/>
                <a:gd name="T12" fmla="*/ 5 w 9"/>
                <a:gd name="T13" fmla="*/ 56 h 77"/>
                <a:gd name="T14" fmla="*/ 5 w 9"/>
                <a:gd name="T15" fmla="*/ 52 h 77"/>
                <a:gd name="T16" fmla="*/ 4 w 9"/>
                <a:gd name="T17" fmla="*/ 52 h 77"/>
                <a:gd name="T18" fmla="*/ 3 w 9"/>
                <a:gd name="T19" fmla="*/ 52 h 77"/>
                <a:gd name="T20" fmla="*/ 3 w 9"/>
                <a:gd name="T21" fmla="*/ 52 h 77"/>
                <a:gd name="T22" fmla="*/ 6 w 9"/>
                <a:gd name="T23" fmla="*/ 31 h 77"/>
                <a:gd name="T24" fmla="*/ 6 w 9"/>
                <a:gd name="T25" fmla="*/ 33 h 77"/>
                <a:gd name="T26" fmla="*/ 6 w 9"/>
                <a:gd name="T27" fmla="*/ 35 h 77"/>
                <a:gd name="T28" fmla="*/ 7 w 9"/>
                <a:gd name="T29" fmla="*/ 37 h 77"/>
                <a:gd name="T30" fmla="*/ 7 w 9"/>
                <a:gd name="T31" fmla="*/ 33 h 77"/>
                <a:gd name="T32" fmla="*/ 6 w 9"/>
                <a:gd name="T33" fmla="*/ 31 h 77"/>
                <a:gd name="T34" fmla="*/ 0 w 9"/>
                <a:gd name="T35" fmla="*/ 0 h 77"/>
                <a:gd name="T36" fmla="*/ 0 w 9"/>
                <a:gd name="T37" fmla="*/ 1 h 77"/>
                <a:gd name="T38" fmla="*/ 0 w 9"/>
                <a:gd name="T39" fmla="*/ 1 h 77"/>
                <a:gd name="T40" fmla="*/ 7 w 9"/>
                <a:gd name="T41" fmla="*/ 29 h 77"/>
                <a:gd name="T42" fmla="*/ 8 w 9"/>
                <a:gd name="T43" fmla="*/ 28 h 77"/>
                <a:gd name="T44" fmla="*/ 9 w 9"/>
                <a:gd name="T45" fmla="*/ 20 h 77"/>
                <a:gd name="T46" fmla="*/ 0 w 9"/>
                <a:gd name="T4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77">
                  <a:moveTo>
                    <a:pt x="3" y="52"/>
                  </a:moveTo>
                  <a:cubicBezTo>
                    <a:pt x="3" y="54"/>
                    <a:pt x="3" y="57"/>
                    <a:pt x="3" y="59"/>
                  </a:cubicBezTo>
                  <a:cubicBezTo>
                    <a:pt x="3" y="68"/>
                    <a:pt x="7" y="74"/>
                    <a:pt x="8" y="76"/>
                  </a:cubicBezTo>
                  <a:cubicBezTo>
                    <a:pt x="8" y="77"/>
                    <a:pt x="8" y="77"/>
                    <a:pt x="8" y="77"/>
                  </a:cubicBezTo>
                  <a:cubicBezTo>
                    <a:pt x="7" y="75"/>
                    <a:pt x="6" y="72"/>
                    <a:pt x="6" y="70"/>
                  </a:cubicBezTo>
                  <a:cubicBezTo>
                    <a:pt x="5" y="66"/>
                    <a:pt x="5" y="61"/>
                    <a:pt x="5" y="57"/>
                  </a:cubicBezTo>
                  <a:cubicBezTo>
                    <a:pt x="5" y="57"/>
                    <a:pt x="5" y="57"/>
                    <a:pt x="5" y="56"/>
                  </a:cubicBezTo>
                  <a:cubicBezTo>
                    <a:pt x="5" y="55"/>
                    <a:pt x="5" y="54"/>
                    <a:pt x="5" y="52"/>
                  </a:cubicBezTo>
                  <a:cubicBezTo>
                    <a:pt x="4" y="52"/>
                    <a:pt x="4" y="52"/>
                    <a:pt x="4" y="52"/>
                  </a:cubicBezTo>
                  <a:cubicBezTo>
                    <a:pt x="3" y="52"/>
                    <a:pt x="3" y="52"/>
                    <a:pt x="3" y="52"/>
                  </a:cubicBezTo>
                  <a:cubicBezTo>
                    <a:pt x="3" y="52"/>
                    <a:pt x="3" y="52"/>
                    <a:pt x="3" y="52"/>
                  </a:cubicBezTo>
                  <a:moveTo>
                    <a:pt x="6" y="31"/>
                  </a:moveTo>
                  <a:cubicBezTo>
                    <a:pt x="6" y="31"/>
                    <a:pt x="6" y="32"/>
                    <a:pt x="6" y="33"/>
                  </a:cubicBezTo>
                  <a:cubicBezTo>
                    <a:pt x="6" y="34"/>
                    <a:pt x="6" y="34"/>
                    <a:pt x="6" y="35"/>
                  </a:cubicBezTo>
                  <a:cubicBezTo>
                    <a:pt x="6" y="35"/>
                    <a:pt x="6" y="36"/>
                    <a:pt x="7" y="37"/>
                  </a:cubicBezTo>
                  <a:cubicBezTo>
                    <a:pt x="7" y="36"/>
                    <a:pt x="7" y="34"/>
                    <a:pt x="7" y="33"/>
                  </a:cubicBezTo>
                  <a:cubicBezTo>
                    <a:pt x="7" y="32"/>
                    <a:pt x="6" y="31"/>
                    <a:pt x="6" y="31"/>
                  </a:cubicBezTo>
                  <a:moveTo>
                    <a:pt x="0" y="0"/>
                  </a:moveTo>
                  <a:cubicBezTo>
                    <a:pt x="0" y="1"/>
                    <a:pt x="0" y="1"/>
                    <a:pt x="0" y="1"/>
                  </a:cubicBezTo>
                  <a:cubicBezTo>
                    <a:pt x="0" y="1"/>
                    <a:pt x="0" y="1"/>
                    <a:pt x="0" y="1"/>
                  </a:cubicBezTo>
                  <a:cubicBezTo>
                    <a:pt x="9" y="6"/>
                    <a:pt x="8" y="21"/>
                    <a:pt x="7" y="29"/>
                  </a:cubicBezTo>
                  <a:cubicBezTo>
                    <a:pt x="7" y="29"/>
                    <a:pt x="7" y="28"/>
                    <a:pt x="8" y="28"/>
                  </a:cubicBezTo>
                  <a:cubicBezTo>
                    <a:pt x="8" y="25"/>
                    <a:pt x="9" y="23"/>
                    <a:pt x="9" y="20"/>
                  </a:cubicBezTo>
                  <a:cubicBezTo>
                    <a:pt x="9" y="12"/>
                    <a:pt x="7" y="4"/>
                    <a:pt x="0" y="0"/>
                  </a:cubicBezTo>
                </a:path>
              </a:pathLst>
            </a:custGeom>
            <a:solidFill>
              <a:srgbClr val="F08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 name="Freeform 8504">
              <a:extLst>
                <a:ext uri="{FF2B5EF4-FFF2-40B4-BE49-F238E27FC236}">
                  <a16:creationId xmlns:a16="http://schemas.microsoft.com/office/drawing/2014/main" id="{57A87576-4E5D-476F-83E0-FE180E83D98B}"/>
                </a:ext>
              </a:extLst>
            </p:cNvPr>
            <p:cNvSpPr>
              <a:spLocks noEditPoints="1"/>
            </p:cNvSpPr>
            <p:nvPr/>
          </p:nvSpPr>
          <p:spPr bwMode="auto">
            <a:xfrm>
              <a:off x="5953125" y="3282950"/>
              <a:ext cx="3175" cy="6350"/>
            </a:xfrm>
            <a:custGeom>
              <a:avLst/>
              <a:gdLst>
                <a:gd name="T0" fmla="*/ 0 w 2"/>
                <a:gd name="T1" fmla="*/ 5 h 5"/>
                <a:gd name="T2" fmla="*/ 0 w 2"/>
                <a:gd name="T3" fmla="*/ 5 h 5"/>
                <a:gd name="T4" fmla="*/ 0 w 2"/>
                <a:gd name="T5" fmla="*/ 5 h 5"/>
                <a:gd name="T6" fmla="*/ 2 w 2"/>
                <a:gd name="T7" fmla="*/ 0 h 5"/>
                <a:gd name="T8" fmla="*/ 0 w 2"/>
                <a:gd name="T9" fmla="*/ 5 h 5"/>
                <a:gd name="T10" fmla="*/ 2 w 2"/>
                <a:gd name="T11" fmla="*/ 0 h 5"/>
              </a:gdLst>
              <a:ahLst/>
              <a:cxnLst>
                <a:cxn ang="0">
                  <a:pos x="T0" y="T1"/>
                </a:cxn>
                <a:cxn ang="0">
                  <a:pos x="T2" y="T3"/>
                </a:cxn>
                <a:cxn ang="0">
                  <a:pos x="T4" y="T5"/>
                </a:cxn>
                <a:cxn ang="0">
                  <a:pos x="T6" y="T7"/>
                </a:cxn>
                <a:cxn ang="0">
                  <a:pos x="T8" y="T9"/>
                </a:cxn>
                <a:cxn ang="0">
                  <a:pos x="T10" y="T11"/>
                </a:cxn>
              </a:cxnLst>
              <a:rect l="0" t="0" r="r" b="b"/>
              <a:pathLst>
                <a:path w="2" h="5">
                  <a:moveTo>
                    <a:pt x="0" y="5"/>
                  </a:moveTo>
                  <a:cubicBezTo>
                    <a:pt x="0" y="5"/>
                    <a:pt x="0" y="5"/>
                    <a:pt x="0" y="5"/>
                  </a:cubicBezTo>
                  <a:cubicBezTo>
                    <a:pt x="0" y="5"/>
                    <a:pt x="0" y="5"/>
                    <a:pt x="0" y="5"/>
                  </a:cubicBezTo>
                  <a:moveTo>
                    <a:pt x="2" y="0"/>
                  </a:moveTo>
                  <a:cubicBezTo>
                    <a:pt x="1" y="2"/>
                    <a:pt x="0" y="4"/>
                    <a:pt x="0" y="5"/>
                  </a:cubicBezTo>
                  <a:cubicBezTo>
                    <a:pt x="0" y="4"/>
                    <a:pt x="1" y="2"/>
                    <a:pt x="2" y="0"/>
                  </a:cubicBezTo>
                </a:path>
              </a:pathLst>
            </a:custGeom>
            <a:solidFill>
              <a:srgbClr val="ED6F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 name="Freeform 8505">
              <a:extLst>
                <a:ext uri="{FF2B5EF4-FFF2-40B4-BE49-F238E27FC236}">
                  <a16:creationId xmlns:a16="http://schemas.microsoft.com/office/drawing/2014/main" id="{B7410CBD-5F33-4458-B28E-B3064C17E74A}"/>
                </a:ext>
              </a:extLst>
            </p:cNvPr>
            <p:cNvSpPr>
              <a:spLocks noEditPoints="1"/>
            </p:cNvSpPr>
            <p:nvPr/>
          </p:nvSpPr>
          <p:spPr bwMode="auto">
            <a:xfrm>
              <a:off x="5948363" y="3205163"/>
              <a:ext cx="9525" cy="90488"/>
            </a:xfrm>
            <a:custGeom>
              <a:avLst/>
              <a:gdLst>
                <a:gd name="T0" fmla="*/ 6 w 8"/>
                <a:gd name="T1" fmla="*/ 57 h 76"/>
                <a:gd name="T2" fmla="*/ 6 w 8"/>
                <a:gd name="T3" fmla="*/ 58 h 76"/>
                <a:gd name="T4" fmla="*/ 0 w 8"/>
                <a:gd name="T5" fmla="*/ 76 h 76"/>
                <a:gd name="T6" fmla="*/ 4 w 8"/>
                <a:gd name="T7" fmla="*/ 70 h 76"/>
                <a:gd name="T8" fmla="*/ 4 w 8"/>
                <a:gd name="T9" fmla="*/ 70 h 76"/>
                <a:gd name="T10" fmla="*/ 4 w 8"/>
                <a:gd name="T11" fmla="*/ 70 h 76"/>
                <a:gd name="T12" fmla="*/ 6 w 8"/>
                <a:gd name="T13" fmla="*/ 65 h 76"/>
                <a:gd name="T14" fmla="*/ 6 w 8"/>
                <a:gd name="T15" fmla="*/ 65 h 76"/>
                <a:gd name="T16" fmla="*/ 7 w 8"/>
                <a:gd name="T17" fmla="*/ 58 h 76"/>
                <a:gd name="T18" fmla="*/ 6 w 8"/>
                <a:gd name="T19" fmla="*/ 57 h 76"/>
                <a:gd name="T20" fmla="*/ 7 w 8"/>
                <a:gd name="T21" fmla="*/ 50 h 76"/>
                <a:gd name="T22" fmla="*/ 6 w 8"/>
                <a:gd name="T23" fmla="*/ 51 h 76"/>
                <a:gd name="T24" fmla="*/ 6 w 8"/>
                <a:gd name="T25" fmla="*/ 54 h 76"/>
                <a:gd name="T26" fmla="*/ 7 w 8"/>
                <a:gd name="T27" fmla="*/ 53 h 76"/>
                <a:gd name="T28" fmla="*/ 7 w 8"/>
                <a:gd name="T29" fmla="*/ 50 h 76"/>
                <a:gd name="T30" fmla="*/ 6 w 8"/>
                <a:gd name="T31" fmla="*/ 41 h 76"/>
                <a:gd name="T32" fmla="*/ 5 w 8"/>
                <a:gd name="T33" fmla="*/ 42 h 76"/>
                <a:gd name="T34" fmla="*/ 5 w 8"/>
                <a:gd name="T35" fmla="*/ 45 h 76"/>
                <a:gd name="T36" fmla="*/ 6 w 8"/>
                <a:gd name="T37" fmla="*/ 43 h 76"/>
                <a:gd name="T38" fmla="*/ 6 w 8"/>
                <a:gd name="T39" fmla="*/ 41 h 76"/>
                <a:gd name="T40" fmla="*/ 8 w 8"/>
                <a:gd name="T41" fmla="*/ 0 h 76"/>
                <a:gd name="T42" fmla="*/ 2 w 8"/>
                <a:gd name="T43" fmla="*/ 10 h 76"/>
                <a:gd name="T44" fmla="*/ 2 w 8"/>
                <a:gd name="T45" fmla="*/ 30 h 76"/>
                <a:gd name="T46" fmla="*/ 3 w 8"/>
                <a:gd name="T47" fmla="*/ 34 h 76"/>
                <a:gd name="T48" fmla="*/ 3 w 8"/>
                <a:gd name="T49" fmla="*/ 34 h 76"/>
                <a:gd name="T50" fmla="*/ 4 w 8"/>
                <a:gd name="T51" fmla="*/ 33 h 76"/>
                <a:gd name="T52" fmla="*/ 4 w 8"/>
                <a:gd name="T53" fmla="*/ 33 h 76"/>
                <a:gd name="T54" fmla="*/ 2 w 8"/>
                <a:gd name="T55" fmla="*/ 16 h 76"/>
                <a:gd name="T56" fmla="*/ 2 w 8"/>
                <a:gd name="T57" fmla="*/ 16 h 76"/>
                <a:gd name="T58" fmla="*/ 4 w 8"/>
                <a:gd name="T59" fmla="*/ 6 h 76"/>
                <a:gd name="T60" fmla="*/ 8 w 8"/>
                <a:gd name="T6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76">
                  <a:moveTo>
                    <a:pt x="6" y="57"/>
                  </a:moveTo>
                  <a:cubicBezTo>
                    <a:pt x="6" y="57"/>
                    <a:pt x="6" y="57"/>
                    <a:pt x="6" y="58"/>
                  </a:cubicBezTo>
                  <a:cubicBezTo>
                    <a:pt x="5" y="64"/>
                    <a:pt x="2" y="73"/>
                    <a:pt x="0" y="76"/>
                  </a:cubicBezTo>
                  <a:cubicBezTo>
                    <a:pt x="1" y="74"/>
                    <a:pt x="3" y="72"/>
                    <a:pt x="4" y="70"/>
                  </a:cubicBezTo>
                  <a:cubicBezTo>
                    <a:pt x="4" y="70"/>
                    <a:pt x="4" y="70"/>
                    <a:pt x="4" y="70"/>
                  </a:cubicBezTo>
                  <a:cubicBezTo>
                    <a:pt x="4" y="70"/>
                    <a:pt x="4" y="70"/>
                    <a:pt x="4" y="70"/>
                  </a:cubicBezTo>
                  <a:cubicBezTo>
                    <a:pt x="4" y="69"/>
                    <a:pt x="5" y="67"/>
                    <a:pt x="6" y="65"/>
                  </a:cubicBezTo>
                  <a:cubicBezTo>
                    <a:pt x="6" y="65"/>
                    <a:pt x="6" y="65"/>
                    <a:pt x="6" y="65"/>
                  </a:cubicBezTo>
                  <a:cubicBezTo>
                    <a:pt x="7" y="63"/>
                    <a:pt x="7" y="60"/>
                    <a:pt x="7" y="58"/>
                  </a:cubicBezTo>
                  <a:cubicBezTo>
                    <a:pt x="7" y="57"/>
                    <a:pt x="7" y="57"/>
                    <a:pt x="6" y="57"/>
                  </a:cubicBezTo>
                  <a:moveTo>
                    <a:pt x="7" y="50"/>
                  </a:moveTo>
                  <a:cubicBezTo>
                    <a:pt x="7" y="51"/>
                    <a:pt x="6" y="51"/>
                    <a:pt x="6" y="51"/>
                  </a:cubicBezTo>
                  <a:cubicBezTo>
                    <a:pt x="6" y="52"/>
                    <a:pt x="6" y="53"/>
                    <a:pt x="6" y="54"/>
                  </a:cubicBezTo>
                  <a:cubicBezTo>
                    <a:pt x="7" y="54"/>
                    <a:pt x="7" y="53"/>
                    <a:pt x="7" y="53"/>
                  </a:cubicBezTo>
                  <a:cubicBezTo>
                    <a:pt x="7" y="52"/>
                    <a:pt x="7" y="51"/>
                    <a:pt x="7" y="50"/>
                  </a:cubicBezTo>
                  <a:moveTo>
                    <a:pt x="6" y="41"/>
                  </a:moveTo>
                  <a:cubicBezTo>
                    <a:pt x="5" y="41"/>
                    <a:pt x="5" y="42"/>
                    <a:pt x="5" y="42"/>
                  </a:cubicBezTo>
                  <a:cubicBezTo>
                    <a:pt x="5" y="43"/>
                    <a:pt x="5" y="44"/>
                    <a:pt x="5" y="45"/>
                  </a:cubicBezTo>
                  <a:cubicBezTo>
                    <a:pt x="5" y="44"/>
                    <a:pt x="6" y="44"/>
                    <a:pt x="6" y="43"/>
                  </a:cubicBezTo>
                  <a:cubicBezTo>
                    <a:pt x="6" y="42"/>
                    <a:pt x="6" y="42"/>
                    <a:pt x="6" y="41"/>
                  </a:cubicBezTo>
                  <a:moveTo>
                    <a:pt x="8" y="0"/>
                  </a:moveTo>
                  <a:cubicBezTo>
                    <a:pt x="8" y="0"/>
                    <a:pt x="3" y="3"/>
                    <a:pt x="2" y="10"/>
                  </a:cubicBezTo>
                  <a:cubicBezTo>
                    <a:pt x="0" y="16"/>
                    <a:pt x="2" y="24"/>
                    <a:pt x="2" y="30"/>
                  </a:cubicBezTo>
                  <a:cubicBezTo>
                    <a:pt x="3" y="31"/>
                    <a:pt x="3" y="32"/>
                    <a:pt x="3" y="34"/>
                  </a:cubicBezTo>
                  <a:cubicBezTo>
                    <a:pt x="3" y="34"/>
                    <a:pt x="3" y="34"/>
                    <a:pt x="3" y="34"/>
                  </a:cubicBezTo>
                  <a:cubicBezTo>
                    <a:pt x="4" y="33"/>
                    <a:pt x="4" y="33"/>
                    <a:pt x="4" y="33"/>
                  </a:cubicBezTo>
                  <a:cubicBezTo>
                    <a:pt x="4" y="33"/>
                    <a:pt x="4" y="33"/>
                    <a:pt x="4" y="33"/>
                  </a:cubicBezTo>
                  <a:cubicBezTo>
                    <a:pt x="3" y="28"/>
                    <a:pt x="2" y="22"/>
                    <a:pt x="2" y="16"/>
                  </a:cubicBezTo>
                  <a:cubicBezTo>
                    <a:pt x="2" y="16"/>
                    <a:pt x="2" y="16"/>
                    <a:pt x="2" y="16"/>
                  </a:cubicBezTo>
                  <a:cubicBezTo>
                    <a:pt x="2" y="12"/>
                    <a:pt x="3" y="9"/>
                    <a:pt x="4" y="6"/>
                  </a:cubicBezTo>
                  <a:cubicBezTo>
                    <a:pt x="5" y="4"/>
                    <a:pt x="6" y="2"/>
                    <a:pt x="8" y="0"/>
                  </a:cubicBezTo>
                </a:path>
              </a:pathLst>
            </a:custGeom>
            <a:solidFill>
              <a:srgbClr val="F08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 name="Freeform 8506">
              <a:extLst>
                <a:ext uri="{FF2B5EF4-FFF2-40B4-BE49-F238E27FC236}">
                  <a16:creationId xmlns:a16="http://schemas.microsoft.com/office/drawing/2014/main" id="{027CAF18-919B-4040-8308-42514032ED2E}"/>
                </a:ext>
              </a:extLst>
            </p:cNvPr>
            <p:cNvSpPr>
              <a:spLocks/>
            </p:cNvSpPr>
            <p:nvPr/>
          </p:nvSpPr>
          <p:spPr bwMode="auto">
            <a:xfrm>
              <a:off x="5784850" y="3546475"/>
              <a:ext cx="153988" cy="201613"/>
            </a:xfrm>
            <a:custGeom>
              <a:avLst/>
              <a:gdLst>
                <a:gd name="T0" fmla="*/ 123 w 130"/>
                <a:gd name="T1" fmla="*/ 23 h 169"/>
                <a:gd name="T2" fmla="*/ 117 w 130"/>
                <a:gd name="T3" fmla="*/ 12 h 169"/>
                <a:gd name="T4" fmla="*/ 114 w 130"/>
                <a:gd name="T5" fmla="*/ 8 h 169"/>
                <a:gd name="T6" fmla="*/ 111 w 130"/>
                <a:gd name="T7" fmla="*/ 6 h 169"/>
                <a:gd name="T8" fmla="*/ 62 w 130"/>
                <a:gd name="T9" fmla="*/ 7 h 169"/>
                <a:gd name="T10" fmla="*/ 1 w 130"/>
                <a:gd name="T11" fmla="*/ 68 h 169"/>
                <a:gd name="T12" fmla="*/ 15 w 130"/>
                <a:gd name="T13" fmla="*/ 144 h 169"/>
                <a:gd name="T14" fmla="*/ 26 w 130"/>
                <a:gd name="T15" fmla="*/ 165 h 169"/>
                <a:gd name="T16" fmla="*/ 31 w 130"/>
                <a:gd name="T17" fmla="*/ 163 h 169"/>
                <a:gd name="T18" fmla="*/ 51 w 130"/>
                <a:gd name="T19" fmla="*/ 136 h 169"/>
                <a:gd name="T20" fmla="*/ 93 w 130"/>
                <a:gd name="T21" fmla="*/ 99 h 169"/>
                <a:gd name="T22" fmla="*/ 121 w 130"/>
                <a:gd name="T23" fmla="*/ 94 h 169"/>
                <a:gd name="T24" fmla="*/ 114 w 130"/>
                <a:gd name="T25" fmla="*/ 90 h 169"/>
                <a:gd name="T26" fmla="*/ 113 w 130"/>
                <a:gd name="T27" fmla="*/ 84 h 169"/>
                <a:gd name="T28" fmla="*/ 121 w 130"/>
                <a:gd name="T29" fmla="*/ 78 h 169"/>
                <a:gd name="T30" fmla="*/ 126 w 130"/>
                <a:gd name="T31" fmla="*/ 63 h 169"/>
                <a:gd name="T32" fmla="*/ 129 w 130"/>
                <a:gd name="T33" fmla="*/ 50 h 169"/>
                <a:gd name="T34" fmla="*/ 128 w 130"/>
                <a:gd name="T35" fmla="*/ 33 h 169"/>
                <a:gd name="T36" fmla="*/ 123 w 130"/>
                <a:gd name="T37" fmla="*/ 23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0" h="169">
                  <a:moveTo>
                    <a:pt x="123" y="23"/>
                  </a:moveTo>
                  <a:cubicBezTo>
                    <a:pt x="122" y="20"/>
                    <a:pt x="121" y="16"/>
                    <a:pt x="117" y="12"/>
                  </a:cubicBezTo>
                  <a:cubicBezTo>
                    <a:pt x="116" y="11"/>
                    <a:pt x="115" y="9"/>
                    <a:pt x="114" y="8"/>
                  </a:cubicBezTo>
                  <a:cubicBezTo>
                    <a:pt x="113" y="7"/>
                    <a:pt x="112" y="6"/>
                    <a:pt x="111" y="6"/>
                  </a:cubicBezTo>
                  <a:cubicBezTo>
                    <a:pt x="103" y="0"/>
                    <a:pt x="88" y="2"/>
                    <a:pt x="62" y="7"/>
                  </a:cubicBezTo>
                  <a:cubicBezTo>
                    <a:pt x="18" y="18"/>
                    <a:pt x="2" y="39"/>
                    <a:pt x="1" y="68"/>
                  </a:cubicBezTo>
                  <a:cubicBezTo>
                    <a:pt x="0" y="97"/>
                    <a:pt x="15" y="144"/>
                    <a:pt x="15" y="144"/>
                  </a:cubicBezTo>
                  <a:cubicBezTo>
                    <a:pt x="20" y="160"/>
                    <a:pt x="17" y="169"/>
                    <a:pt x="26" y="165"/>
                  </a:cubicBezTo>
                  <a:cubicBezTo>
                    <a:pt x="28" y="165"/>
                    <a:pt x="30" y="164"/>
                    <a:pt x="31" y="163"/>
                  </a:cubicBezTo>
                  <a:cubicBezTo>
                    <a:pt x="36" y="157"/>
                    <a:pt x="45" y="145"/>
                    <a:pt x="51" y="136"/>
                  </a:cubicBezTo>
                  <a:cubicBezTo>
                    <a:pt x="59" y="124"/>
                    <a:pt x="67" y="107"/>
                    <a:pt x="93" y="99"/>
                  </a:cubicBezTo>
                  <a:cubicBezTo>
                    <a:pt x="108" y="95"/>
                    <a:pt x="116" y="94"/>
                    <a:pt x="121" y="94"/>
                  </a:cubicBezTo>
                  <a:cubicBezTo>
                    <a:pt x="119" y="91"/>
                    <a:pt x="116" y="91"/>
                    <a:pt x="114" y="90"/>
                  </a:cubicBezTo>
                  <a:cubicBezTo>
                    <a:pt x="111" y="88"/>
                    <a:pt x="110" y="87"/>
                    <a:pt x="113" y="84"/>
                  </a:cubicBezTo>
                  <a:cubicBezTo>
                    <a:pt x="117" y="82"/>
                    <a:pt x="119" y="82"/>
                    <a:pt x="121" y="78"/>
                  </a:cubicBezTo>
                  <a:cubicBezTo>
                    <a:pt x="124" y="73"/>
                    <a:pt x="126" y="72"/>
                    <a:pt x="126" y="63"/>
                  </a:cubicBezTo>
                  <a:cubicBezTo>
                    <a:pt x="126" y="55"/>
                    <a:pt x="130" y="54"/>
                    <a:pt x="129" y="50"/>
                  </a:cubicBezTo>
                  <a:cubicBezTo>
                    <a:pt x="129" y="46"/>
                    <a:pt x="128" y="39"/>
                    <a:pt x="128" y="33"/>
                  </a:cubicBezTo>
                  <a:cubicBezTo>
                    <a:pt x="129" y="28"/>
                    <a:pt x="123" y="26"/>
                    <a:pt x="123" y="23"/>
                  </a:cubicBezTo>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 name="Freeform 8507">
              <a:extLst>
                <a:ext uri="{FF2B5EF4-FFF2-40B4-BE49-F238E27FC236}">
                  <a16:creationId xmlns:a16="http://schemas.microsoft.com/office/drawing/2014/main" id="{BC1C4ADA-2033-4A44-B048-3CDAF36AB151}"/>
                </a:ext>
              </a:extLst>
            </p:cNvPr>
            <p:cNvSpPr>
              <a:spLocks noEditPoints="1"/>
            </p:cNvSpPr>
            <p:nvPr/>
          </p:nvSpPr>
          <p:spPr bwMode="auto">
            <a:xfrm>
              <a:off x="5783263" y="3548063"/>
              <a:ext cx="155575" cy="196850"/>
            </a:xfrm>
            <a:custGeom>
              <a:avLst/>
              <a:gdLst>
                <a:gd name="T0" fmla="*/ 18 w 131"/>
                <a:gd name="T1" fmla="*/ 155 h 165"/>
                <a:gd name="T2" fmla="*/ 1 w 131"/>
                <a:gd name="T3" fmla="*/ 66 h 165"/>
                <a:gd name="T4" fmla="*/ 97 w 131"/>
                <a:gd name="T5" fmla="*/ 0 h 165"/>
                <a:gd name="T6" fmla="*/ 115 w 131"/>
                <a:gd name="T7" fmla="*/ 5 h 165"/>
                <a:gd name="T8" fmla="*/ 119 w 131"/>
                <a:gd name="T9" fmla="*/ 10 h 165"/>
                <a:gd name="T10" fmla="*/ 126 w 131"/>
                <a:gd name="T11" fmla="*/ 23 h 165"/>
                <a:gd name="T12" fmla="*/ 131 w 131"/>
                <a:gd name="T13" fmla="*/ 44 h 165"/>
                <a:gd name="T14" fmla="*/ 130 w 131"/>
                <a:gd name="T15" fmla="*/ 53 h 165"/>
                <a:gd name="T16" fmla="*/ 124 w 131"/>
                <a:gd name="T17" fmla="*/ 73 h 165"/>
                <a:gd name="T18" fmla="*/ 117 w 131"/>
                <a:gd name="T19" fmla="*/ 82 h 165"/>
                <a:gd name="T20" fmla="*/ 113 w 131"/>
                <a:gd name="T21" fmla="*/ 85 h 165"/>
                <a:gd name="T22" fmla="*/ 117 w 131"/>
                <a:gd name="T23" fmla="*/ 87 h 165"/>
                <a:gd name="T24" fmla="*/ 124 w 131"/>
                <a:gd name="T25" fmla="*/ 93 h 165"/>
                <a:gd name="T26" fmla="*/ 94 w 131"/>
                <a:gd name="T27" fmla="*/ 98 h 165"/>
                <a:gd name="T28" fmla="*/ 53 w 131"/>
                <a:gd name="T29" fmla="*/ 135 h 165"/>
                <a:gd name="T30" fmla="*/ 33 w 131"/>
                <a:gd name="T31" fmla="*/ 162 h 165"/>
                <a:gd name="T32" fmla="*/ 24 w 131"/>
                <a:gd name="T33" fmla="*/ 165 h 165"/>
                <a:gd name="T34" fmla="*/ 63 w 131"/>
                <a:gd name="T35" fmla="*/ 6 h 165"/>
                <a:gd name="T36" fmla="*/ 17 w 131"/>
                <a:gd name="T37" fmla="*/ 141 h 165"/>
                <a:gd name="T38" fmla="*/ 24 w 131"/>
                <a:gd name="T39" fmla="*/ 163 h 165"/>
                <a:gd name="T40" fmla="*/ 32 w 131"/>
                <a:gd name="T41" fmla="*/ 160 h 165"/>
                <a:gd name="T42" fmla="*/ 55 w 131"/>
                <a:gd name="T43" fmla="*/ 129 h 165"/>
                <a:gd name="T44" fmla="*/ 120 w 131"/>
                <a:gd name="T45" fmla="*/ 91 h 165"/>
                <a:gd name="T46" fmla="*/ 114 w 131"/>
                <a:gd name="T47" fmla="*/ 88 h 165"/>
                <a:gd name="T48" fmla="*/ 114 w 131"/>
                <a:gd name="T49" fmla="*/ 82 h 165"/>
                <a:gd name="T50" fmla="*/ 122 w 131"/>
                <a:gd name="T51" fmla="*/ 75 h 165"/>
                <a:gd name="T52" fmla="*/ 126 w 131"/>
                <a:gd name="T53" fmla="*/ 61 h 165"/>
                <a:gd name="T54" fmla="*/ 129 w 131"/>
                <a:gd name="T55" fmla="*/ 48 h 165"/>
                <a:gd name="T56" fmla="*/ 128 w 131"/>
                <a:gd name="T57" fmla="*/ 31 h 165"/>
                <a:gd name="T58" fmla="*/ 123 w 131"/>
                <a:gd name="T59" fmla="*/ 21 h 165"/>
                <a:gd name="T60" fmla="*/ 114 w 131"/>
                <a:gd name="T61" fmla="*/ 6 h 165"/>
                <a:gd name="T62" fmla="*/ 97 w 131"/>
                <a:gd name="T63" fmla="*/ 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1" h="165">
                  <a:moveTo>
                    <a:pt x="24" y="165"/>
                  </a:moveTo>
                  <a:cubicBezTo>
                    <a:pt x="20" y="165"/>
                    <a:pt x="19" y="161"/>
                    <a:pt x="18" y="155"/>
                  </a:cubicBezTo>
                  <a:cubicBezTo>
                    <a:pt x="18" y="151"/>
                    <a:pt x="17" y="147"/>
                    <a:pt x="16" y="142"/>
                  </a:cubicBezTo>
                  <a:cubicBezTo>
                    <a:pt x="15" y="141"/>
                    <a:pt x="0" y="95"/>
                    <a:pt x="1" y="66"/>
                  </a:cubicBezTo>
                  <a:cubicBezTo>
                    <a:pt x="3" y="34"/>
                    <a:pt x="22" y="14"/>
                    <a:pt x="63" y="4"/>
                  </a:cubicBezTo>
                  <a:cubicBezTo>
                    <a:pt x="78" y="1"/>
                    <a:pt x="89" y="0"/>
                    <a:pt x="97" y="0"/>
                  </a:cubicBezTo>
                  <a:cubicBezTo>
                    <a:pt x="104" y="0"/>
                    <a:pt x="109" y="1"/>
                    <a:pt x="113" y="3"/>
                  </a:cubicBezTo>
                  <a:cubicBezTo>
                    <a:pt x="114" y="4"/>
                    <a:pt x="114" y="4"/>
                    <a:pt x="115" y="5"/>
                  </a:cubicBezTo>
                  <a:cubicBezTo>
                    <a:pt x="116" y="6"/>
                    <a:pt x="116" y="6"/>
                    <a:pt x="116" y="6"/>
                  </a:cubicBezTo>
                  <a:cubicBezTo>
                    <a:pt x="117" y="7"/>
                    <a:pt x="118" y="8"/>
                    <a:pt x="119" y="10"/>
                  </a:cubicBezTo>
                  <a:cubicBezTo>
                    <a:pt x="123" y="14"/>
                    <a:pt x="124" y="18"/>
                    <a:pt x="125" y="21"/>
                  </a:cubicBezTo>
                  <a:cubicBezTo>
                    <a:pt x="125" y="22"/>
                    <a:pt x="125" y="23"/>
                    <a:pt x="126" y="23"/>
                  </a:cubicBezTo>
                  <a:cubicBezTo>
                    <a:pt x="128" y="25"/>
                    <a:pt x="130" y="28"/>
                    <a:pt x="130" y="32"/>
                  </a:cubicBezTo>
                  <a:cubicBezTo>
                    <a:pt x="130" y="36"/>
                    <a:pt x="130" y="40"/>
                    <a:pt x="131" y="44"/>
                  </a:cubicBezTo>
                  <a:cubicBezTo>
                    <a:pt x="131" y="46"/>
                    <a:pt x="131" y="47"/>
                    <a:pt x="131" y="48"/>
                  </a:cubicBezTo>
                  <a:cubicBezTo>
                    <a:pt x="131" y="50"/>
                    <a:pt x="131" y="51"/>
                    <a:pt x="130" y="53"/>
                  </a:cubicBezTo>
                  <a:cubicBezTo>
                    <a:pt x="129" y="55"/>
                    <a:pt x="128" y="57"/>
                    <a:pt x="128" y="61"/>
                  </a:cubicBezTo>
                  <a:cubicBezTo>
                    <a:pt x="127" y="68"/>
                    <a:pt x="126" y="70"/>
                    <a:pt x="124" y="73"/>
                  </a:cubicBezTo>
                  <a:cubicBezTo>
                    <a:pt x="124" y="74"/>
                    <a:pt x="124" y="75"/>
                    <a:pt x="123" y="76"/>
                  </a:cubicBezTo>
                  <a:cubicBezTo>
                    <a:pt x="121" y="80"/>
                    <a:pt x="119" y="81"/>
                    <a:pt x="117" y="82"/>
                  </a:cubicBezTo>
                  <a:cubicBezTo>
                    <a:pt x="116" y="82"/>
                    <a:pt x="116" y="83"/>
                    <a:pt x="115" y="83"/>
                  </a:cubicBezTo>
                  <a:cubicBezTo>
                    <a:pt x="114" y="84"/>
                    <a:pt x="113" y="84"/>
                    <a:pt x="113" y="85"/>
                  </a:cubicBezTo>
                  <a:cubicBezTo>
                    <a:pt x="113" y="85"/>
                    <a:pt x="113" y="86"/>
                    <a:pt x="115" y="87"/>
                  </a:cubicBezTo>
                  <a:cubicBezTo>
                    <a:pt x="116" y="87"/>
                    <a:pt x="116" y="87"/>
                    <a:pt x="117" y="87"/>
                  </a:cubicBezTo>
                  <a:cubicBezTo>
                    <a:pt x="119" y="88"/>
                    <a:pt x="121" y="89"/>
                    <a:pt x="123" y="91"/>
                  </a:cubicBezTo>
                  <a:cubicBezTo>
                    <a:pt x="124" y="93"/>
                    <a:pt x="124" y="93"/>
                    <a:pt x="124" y="93"/>
                  </a:cubicBezTo>
                  <a:cubicBezTo>
                    <a:pt x="122" y="93"/>
                    <a:pt x="122" y="93"/>
                    <a:pt x="122" y="93"/>
                  </a:cubicBezTo>
                  <a:cubicBezTo>
                    <a:pt x="117" y="93"/>
                    <a:pt x="109" y="94"/>
                    <a:pt x="94" y="98"/>
                  </a:cubicBezTo>
                  <a:cubicBezTo>
                    <a:pt x="72" y="105"/>
                    <a:pt x="64" y="118"/>
                    <a:pt x="56" y="130"/>
                  </a:cubicBezTo>
                  <a:cubicBezTo>
                    <a:pt x="55" y="131"/>
                    <a:pt x="54" y="133"/>
                    <a:pt x="53" y="135"/>
                  </a:cubicBezTo>
                  <a:cubicBezTo>
                    <a:pt x="47" y="143"/>
                    <a:pt x="38" y="155"/>
                    <a:pt x="33" y="162"/>
                  </a:cubicBezTo>
                  <a:cubicBezTo>
                    <a:pt x="33" y="162"/>
                    <a:pt x="33" y="162"/>
                    <a:pt x="33" y="162"/>
                  </a:cubicBezTo>
                  <a:cubicBezTo>
                    <a:pt x="31" y="163"/>
                    <a:pt x="29" y="164"/>
                    <a:pt x="28" y="164"/>
                  </a:cubicBezTo>
                  <a:cubicBezTo>
                    <a:pt x="26" y="165"/>
                    <a:pt x="25" y="165"/>
                    <a:pt x="24" y="165"/>
                  </a:cubicBezTo>
                  <a:moveTo>
                    <a:pt x="97" y="1"/>
                  </a:moveTo>
                  <a:cubicBezTo>
                    <a:pt x="89" y="1"/>
                    <a:pt x="78" y="3"/>
                    <a:pt x="63" y="6"/>
                  </a:cubicBezTo>
                  <a:cubicBezTo>
                    <a:pt x="23" y="15"/>
                    <a:pt x="4" y="34"/>
                    <a:pt x="3" y="66"/>
                  </a:cubicBezTo>
                  <a:cubicBezTo>
                    <a:pt x="2" y="94"/>
                    <a:pt x="17" y="141"/>
                    <a:pt x="17" y="141"/>
                  </a:cubicBezTo>
                  <a:cubicBezTo>
                    <a:pt x="19" y="147"/>
                    <a:pt x="19" y="151"/>
                    <a:pt x="20" y="155"/>
                  </a:cubicBezTo>
                  <a:cubicBezTo>
                    <a:pt x="21" y="161"/>
                    <a:pt x="21" y="163"/>
                    <a:pt x="24" y="163"/>
                  </a:cubicBezTo>
                  <a:cubicBezTo>
                    <a:pt x="25" y="163"/>
                    <a:pt x="26" y="163"/>
                    <a:pt x="27" y="162"/>
                  </a:cubicBezTo>
                  <a:cubicBezTo>
                    <a:pt x="29" y="162"/>
                    <a:pt x="30" y="161"/>
                    <a:pt x="32" y="160"/>
                  </a:cubicBezTo>
                  <a:cubicBezTo>
                    <a:pt x="37" y="154"/>
                    <a:pt x="46" y="142"/>
                    <a:pt x="51" y="134"/>
                  </a:cubicBezTo>
                  <a:cubicBezTo>
                    <a:pt x="53" y="132"/>
                    <a:pt x="54" y="131"/>
                    <a:pt x="55" y="129"/>
                  </a:cubicBezTo>
                  <a:cubicBezTo>
                    <a:pt x="62" y="117"/>
                    <a:pt x="71" y="103"/>
                    <a:pt x="94" y="97"/>
                  </a:cubicBezTo>
                  <a:cubicBezTo>
                    <a:pt x="107" y="93"/>
                    <a:pt x="115" y="92"/>
                    <a:pt x="120" y="91"/>
                  </a:cubicBezTo>
                  <a:cubicBezTo>
                    <a:pt x="119" y="90"/>
                    <a:pt x="118" y="90"/>
                    <a:pt x="116" y="89"/>
                  </a:cubicBezTo>
                  <a:cubicBezTo>
                    <a:pt x="116" y="89"/>
                    <a:pt x="115" y="89"/>
                    <a:pt x="114" y="88"/>
                  </a:cubicBezTo>
                  <a:cubicBezTo>
                    <a:pt x="112" y="87"/>
                    <a:pt x="111" y="86"/>
                    <a:pt x="111" y="85"/>
                  </a:cubicBezTo>
                  <a:cubicBezTo>
                    <a:pt x="111" y="84"/>
                    <a:pt x="112" y="83"/>
                    <a:pt x="114" y="82"/>
                  </a:cubicBezTo>
                  <a:cubicBezTo>
                    <a:pt x="115" y="81"/>
                    <a:pt x="116" y="81"/>
                    <a:pt x="116" y="80"/>
                  </a:cubicBezTo>
                  <a:cubicBezTo>
                    <a:pt x="118" y="79"/>
                    <a:pt x="120" y="79"/>
                    <a:pt x="122" y="75"/>
                  </a:cubicBezTo>
                  <a:cubicBezTo>
                    <a:pt x="122" y="74"/>
                    <a:pt x="123" y="73"/>
                    <a:pt x="123" y="73"/>
                  </a:cubicBezTo>
                  <a:cubicBezTo>
                    <a:pt x="125" y="70"/>
                    <a:pt x="126" y="68"/>
                    <a:pt x="126" y="61"/>
                  </a:cubicBezTo>
                  <a:cubicBezTo>
                    <a:pt x="126" y="56"/>
                    <a:pt x="128" y="54"/>
                    <a:pt x="128" y="52"/>
                  </a:cubicBezTo>
                  <a:cubicBezTo>
                    <a:pt x="129" y="50"/>
                    <a:pt x="130" y="49"/>
                    <a:pt x="129" y="48"/>
                  </a:cubicBezTo>
                  <a:cubicBezTo>
                    <a:pt x="129" y="47"/>
                    <a:pt x="129" y="46"/>
                    <a:pt x="129" y="45"/>
                  </a:cubicBezTo>
                  <a:cubicBezTo>
                    <a:pt x="129" y="41"/>
                    <a:pt x="128" y="36"/>
                    <a:pt x="128" y="31"/>
                  </a:cubicBezTo>
                  <a:cubicBezTo>
                    <a:pt x="129" y="28"/>
                    <a:pt x="127" y="26"/>
                    <a:pt x="125" y="25"/>
                  </a:cubicBezTo>
                  <a:cubicBezTo>
                    <a:pt x="124" y="24"/>
                    <a:pt x="123" y="23"/>
                    <a:pt x="123" y="21"/>
                  </a:cubicBezTo>
                  <a:cubicBezTo>
                    <a:pt x="122" y="19"/>
                    <a:pt x="121" y="15"/>
                    <a:pt x="118" y="11"/>
                  </a:cubicBezTo>
                  <a:cubicBezTo>
                    <a:pt x="116" y="10"/>
                    <a:pt x="115" y="8"/>
                    <a:pt x="114" y="6"/>
                  </a:cubicBezTo>
                  <a:cubicBezTo>
                    <a:pt x="113" y="6"/>
                    <a:pt x="113" y="5"/>
                    <a:pt x="112" y="5"/>
                  </a:cubicBezTo>
                  <a:cubicBezTo>
                    <a:pt x="108" y="2"/>
                    <a:pt x="103" y="1"/>
                    <a:pt x="97" y="1"/>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 name="Freeform 8508">
              <a:extLst>
                <a:ext uri="{FF2B5EF4-FFF2-40B4-BE49-F238E27FC236}">
                  <a16:creationId xmlns:a16="http://schemas.microsoft.com/office/drawing/2014/main" id="{4C791E1F-E582-4425-8B81-FCEE44F72BED}"/>
                </a:ext>
              </a:extLst>
            </p:cNvPr>
            <p:cNvSpPr>
              <a:spLocks/>
            </p:cNvSpPr>
            <p:nvPr/>
          </p:nvSpPr>
          <p:spPr bwMode="auto">
            <a:xfrm>
              <a:off x="5797550" y="3549650"/>
              <a:ext cx="139700" cy="193675"/>
            </a:xfrm>
            <a:custGeom>
              <a:avLst/>
              <a:gdLst>
                <a:gd name="T0" fmla="*/ 79 w 118"/>
                <a:gd name="T1" fmla="*/ 0 h 162"/>
                <a:gd name="T2" fmla="*/ 68 w 118"/>
                <a:gd name="T3" fmla="*/ 73 h 162"/>
                <a:gd name="T4" fmla="*/ 27 w 118"/>
                <a:gd name="T5" fmla="*/ 111 h 162"/>
                <a:gd name="T6" fmla="*/ 13 w 118"/>
                <a:gd name="T7" fmla="*/ 128 h 162"/>
                <a:gd name="T8" fmla="*/ 0 w 118"/>
                <a:gd name="T9" fmla="*/ 123 h 162"/>
                <a:gd name="T10" fmla="*/ 8 w 118"/>
                <a:gd name="T11" fmla="*/ 154 h 162"/>
                <a:gd name="T12" fmla="*/ 15 w 118"/>
                <a:gd name="T13" fmla="*/ 161 h 162"/>
                <a:gd name="T14" fmla="*/ 24 w 118"/>
                <a:gd name="T15" fmla="*/ 154 h 162"/>
                <a:gd name="T16" fmla="*/ 39 w 118"/>
                <a:gd name="T17" fmla="*/ 133 h 162"/>
                <a:gd name="T18" fmla="*/ 43 w 118"/>
                <a:gd name="T19" fmla="*/ 128 h 162"/>
                <a:gd name="T20" fmla="*/ 47 w 118"/>
                <a:gd name="T21" fmla="*/ 121 h 162"/>
                <a:gd name="T22" fmla="*/ 79 w 118"/>
                <a:gd name="T23" fmla="*/ 97 h 162"/>
                <a:gd name="T24" fmla="*/ 79 w 118"/>
                <a:gd name="T25" fmla="*/ 97 h 162"/>
                <a:gd name="T26" fmla="*/ 82 w 118"/>
                <a:gd name="T27" fmla="*/ 96 h 162"/>
                <a:gd name="T28" fmla="*/ 108 w 118"/>
                <a:gd name="T29" fmla="*/ 90 h 162"/>
                <a:gd name="T30" fmla="*/ 102 w 118"/>
                <a:gd name="T31" fmla="*/ 87 h 162"/>
                <a:gd name="T32" fmla="*/ 101 w 118"/>
                <a:gd name="T33" fmla="*/ 87 h 162"/>
                <a:gd name="T34" fmla="*/ 100 w 118"/>
                <a:gd name="T35" fmla="*/ 86 h 162"/>
                <a:gd name="T36" fmla="*/ 100 w 118"/>
                <a:gd name="T37" fmla="*/ 85 h 162"/>
                <a:gd name="T38" fmla="*/ 99 w 118"/>
                <a:gd name="T39" fmla="*/ 84 h 162"/>
                <a:gd name="T40" fmla="*/ 99 w 118"/>
                <a:gd name="T41" fmla="*/ 83 h 162"/>
                <a:gd name="T42" fmla="*/ 102 w 118"/>
                <a:gd name="T43" fmla="*/ 81 h 162"/>
                <a:gd name="T44" fmla="*/ 102 w 118"/>
                <a:gd name="T45" fmla="*/ 81 h 162"/>
                <a:gd name="T46" fmla="*/ 110 w 118"/>
                <a:gd name="T47" fmla="*/ 74 h 162"/>
                <a:gd name="T48" fmla="*/ 114 w 118"/>
                <a:gd name="T49" fmla="*/ 60 h 162"/>
                <a:gd name="T50" fmla="*/ 118 w 118"/>
                <a:gd name="T51" fmla="*/ 47 h 162"/>
                <a:gd name="T52" fmla="*/ 117 w 118"/>
                <a:gd name="T53" fmla="*/ 44 h 162"/>
                <a:gd name="T54" fmla="*/ 116 w 118"/>
                <a:gd name="T55" fmla="*/ 30 h 162"/>
                <a:gd name="T56" fmla="*/ 113 w 118"/>
                <a:gd name="T57" fmla="*/ 24 h 162"/>
                <a:gd name="T58" fmla="*/ 106 w 118"/>
                <a:gd name="T59" fmla="*/ 10 h 162"/>
                <a:gd name="T60" fmla="*/ 100 w 118"/>
                <a:gd name="T61" fmla="*/ 4 h 162"/>
                <a:gd name="T62" fmla="*/ 85 w 118"/>
                <a:gd name="T6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8" h="162">
                  <a:moveTo>
                    <a:pt x="85" y="0"/>
                  </a:moveTo>
                  <a:cubicBezTo>
                    <a:pt x="83" y="0"/>
                    <a:pt x="81" y="0"/>
                    <a:pt x="79" y="0"/>
                  </a:cubicBezTo>
                  <a:cubicBezTo>
                    <a:pt x="87" y="7"/>
                    <a:pt x="90" y="18"/>
                    <a:pt x="90" y="28"/>
                  </a:cubicBezTo>
                  <a:cubicBezTo>
                    <a:pt x="89" y="45"/>
                    <a:pt x="81" y="61"/>
                    <a:pt x="68" y="73"/>
                  </a:cubicBezTo>
                  <a:cubicBezTo>
                    <a:pt x="62" y="79"/>
                    <a:pt x="55" y="84"/>
                    <a:pt x="48" y="90"/>
                  </a:cubicBezTo>
                  <a:cubicBezTo>
                    <a:pt x="40" y="96"/>
                    <a:pt x="33" y="103"/>
                    <a:pt x="27" y="111"/>
                  </a:cubicBezTo>
                  <a:cubicBezTo>
                    <a:pt x="24" y="114"/>
                    <a:pt x="22" y="118"/>
                    <a:pt x="19" y="122"/>
                  </a:cubicBezTo>
                  <a:cubicBezTo>
                    <a:pt x="18" y="124"/>
                    <a:pt x="16" y="127"/>
                    <a:pt x="13" y="128"/>
                  </a:cubicBezTo>
                  <a:cubicBezTo>
                    <a:pt x="12" y="128"/>
                    <a:pt x="12" y="128"/>
                    <a:pt x="11" y="128"/>
                  </a:cubicBezTo>
                  <a:cubicBezTo>
                    <a:pt x="7" y="128"/>
                    <a:pt x="3" y="125"/>
                    <a:pt x="0" y="123"/>
                  </a:cubicBezTo>
                  <a:cubicBezTo>
                    <a:pt x="3" y="133"/>
                    <a:pt x="5" y="140"/>
                    <a:pt x="5" y="140"/>
                  </a:cubicBezTo>
                  <a:cubicBezTo>
                    <a:pt x="7" y="146"/>
                    <a:pt x="7" y="150"/>
                    <a:pt x="8" y="154"/>
                  </a:cubicBezTo>
                  <a:cubicBezTo>
                    <a:pt x="9" y="160"/>
                    <a:pt x="9" y="162"/>
                    <a:pt x="12" y="162"/>
                  </a:cubicBezTo>
                  <a:cubicBezTo>
                    <a:pt x="13" y="162"/>
                    <a:pt x="14" y="162"/>
                    <a:pt x="15" y="161"/>
                  </a:cubicBezTo>
                  <a:cubicBezTo>
                    <a:pt x="17" y="161"/>
                    <a:pt x="18" y="160"/>
                    <a:pt x="20" y="159"/>
                  </a:cubicBezTo>
                  <a:cubicBezTo>
                    <a:pt x="21" y="158"/>
                    <a:pt x="22" y="156"/>
                    <a:pt x="24" y="154"/>
                  </a:cubicBezTo>
                  <a:cubicBezTo>
                    <a:pt x="27" y="150"/>
                    <a:pt x="31" y="145"/>
                    <a:pt x="34" y="141"/>
                  </a:cubicBezTo>
                  <a:cubicBezTo>
                    <a:pt x="36" y="138"/>
                    <a:pt x="38" y="135"/>
                    <a:pt x="39" y="133"/>
                  </a:cubicBezTo>
                  <a:cubicBezTo>
                    <a:pt x="40" y="131"/>
                    <a:pt x="41" y="130"/>
                    <a:pt x="42" y="128"/>
                  </a:cubicBezTo>
                  <a:cubicBezTo>
                    <a:pt x="43" y="128"/>
                    <a:pt x="43" y="128"/>
                    <a:pt x="43" y="128"/>
                  </a:cubicBezTo>
                  <a:cubicBezTo>
                    <a:pt x="44" y="126"/>
                    <a:pt x="46" y="123"/>
                    <a:pt x="47" y="121"/>
                  </a:cubicBezTo>
                  <a:cubicBezTo>
                    <a:pt x="47" y="121"/>
                    <a:pt x="47" y="121"/>
                    <a:pt x="47" y="121"/>
                  </a:cubicBezTo>
                  <a:cubicBezTo>
                    <a:pt x="47" y="121"/>
                    <a:pt x="47" y="121"/>
                    <a:pt x="47" y="121"/>
                  </a:cubicBezTo>
                  <a:cubicBezTo>
                    <a:pt x="54" y="112"/>
                    <a:pt x="63" y="102"/>
                    <a:pt x="79" y="97"/>
                  </a:cubicBezTo>
                  <a:cubicBezTo>
                    <a:pt x="79" y="97"/>
                    <a:pt x="79" y="97"/>
                    <a:pt x="79" y="97"/>
                  </a:cubicBezTo>
                  <a:cubicBezTo>
                    <a:pt x="79" y="97"/>
                    <a:pt x="79" y="97"/>
                    <a:pt x="79" y="97"/>
                  </a:cubicBezTo>
                  <a:cubicBezTo>
                    <a:pt x="80" y="96"/>
                    <a:pt x="81" y="96"/>
                    <a:pt x="82" y="96"/>
                  </a:cubicBezTo>
                  <a:cubicBezTo>
                    <a:pt x="82" y="96"/>
                    <a:pt x="82" y="96"/>
                    <a:pt x="82" y="96"/>
                  </a:cubicBezTo>
                  <a:cubicBezTo>
                    <a:pt x="88" y="94"/>
                    <a:pt x="93" y="93"/>
                    <a:pt x="97" y="92"/>
                  </a:cubicBezTo>
                  <a:cubicBezTo>
                    <a:pt x="102" y="91"/>
                    <a:pt x="105" y="90"/>
                    <a:pt x="108" y="90"/>
                  </a:cubicBezTo>
                  <a:cubicBezTo>
                    <a:pt x="107" y="89"/>
                    <a:pt x="106" y="89"/>
                    <a:pt x="104" y="88"/>
                  </a:cubicBezTo>
                  <a:cubicBezTo>
                    <a:pt x="104" y="88"/>
                    <a:pt x="103" y="88"/>
                    <a:pt x="102" y="87"/>
                  </a:cubicBezTo>
                  <a:cubicBezTo>
                    <a:pt x="102" y="87"/>
                    <a:pt x="101" y="87"/>
                    <a:pt x="101" y="87"/>
                  </a:cubicBezTo>
                  <a:cubicBezTo>
                    <a:pt x="101" y="87"/>
                    <a:pt x="101" y="87"/>
                    <a:pt x="101" y="87"/>
                  </a:cubicBezTo>
                  <a:cubicBezTo>
                    <a:pt x="101" y="86"/>
                    <a:pt x="101" y="86"/>
                    <a:pt x="101" y="86"/>
                  </a:cubicBezTo>
                  <a:cubicBezTo>
                    <a:pt x="101" y="86"/>
                    <a:pt x="100" y="86"/>
                    <a:pt x="100" y="86"/>
                  </a:cubicBezTo>
                  <a:cubicBezTo>
                    <a:pt x="100" y="85"/>
                    <a:pt x="100" y="85"/>
                    <a:pt x="100" y="85"/>
                  </a:cubicBezTo>
                  <a:cubicBezTo>
                    <a:pt x="100" y="85"/>
                    <a:pt x="100" y="85"/>
                    <a:pt x="100" y="85"/>
                  </a:cubicBezTo>
                  <a:cubicBezTo>
                    <a:pt x="99" y="85"/>
                    <a:pt x="99" y="85"/>
                    <a:pt x="99" y="84"/>
                  </a:cubicBezTo>
                  <a:cubicBezTo>
                    <a:pt x="99" y="84"/>
                    <a:pt x="99" y="84"/>
                    <a:pt x="99" y="84"/>
                  </a:cubicBezTo>
                  <a:cubicBezTo>
                    <a:pt x="99" y="84"/>
                    <a:pt x="99" y="83"/>
                    <a:pt x="99" y="83"/>
                  </a:cubicBezTo>
                  <a:cubicBezTo>
                    <a:pt x="99" y="83"/>
                    <a:pt x="99" y="83"/>
                    <a:pt x="99" y="83"/>
                  </a:cubicBezTo>
                  <a:cubicBezTo>
                    <a:pt x="99" y="83"/>
                    <a:pt x="99" y="83"/>
                    <a:pt x="99" y="83"/>
                  </a:cubicBezTo>
                  <a:cubicBezTo>
                    <a:pt x="100" y="82"/>
                    <a:pt x="100" y="81"/>
                    <a:pt x="102" y="81"/>
                  </a:cubicBezTo>
                  <a:cubicBezTo>
                    <a:pt x="102" y="81"/>
                    <a:pt x="102" y="81"/>
                    <a:pt x="102" y="81"/>
                  </a:cubicBezTo>
                  <a:cubicBezTo>
                    <a:pt x="102" y="81"/>
                    <a:pt x="102" y="81"/>
                    <a:pt x="102" y="81"/>
                  </a:cubicBezTo>
                  <a:cubicBezTo>
                    <a:pt x="103" y="80"/>
                    <a:pt x="104" y="80"/>
                    <a:pt x="104" y="79"/>
                  </a:cubicBezTo>
                  <a:cubicBezTo>
                    <a:pt x="106" y="78"/>
                    <a:pt x="108" y="78"/>
                    <a:pt x="110" y="74"/>
                  </a:cubicBezTo>
                  <a:cubicBezTo>
                    <a:pt x="110" y="73"/>
                    <a:pt x="111" y="72"/>
                    <a:pt x="111" y="72"/>
                  </a:cubicBezTo>
                  <a:cubicBezTo>
                    <a:pt x="113" y="69"/>
                    <a:pt x="114" y="67"/>
                    <a:pt x="114" y="60"/>
                  </a:cubicBezTo>
                  <a:cubicBezTo>
                    <a:pt x="114" y="55"/>
                    <a:pt x="116" y="53"/>
                    <a:pt x="116" y="51"/>
                  </a:cubicBezTo>
                  <a:cubicBezTo>
                    <a:pt x="117" y="50"/>
                    <a:pt x="118" y="49"/>
                    <a:pt x="118" y="47"/>
                  </a:cubicBezTo>
                  <a:cubicBezTo>
                    <a:pt x="118" y="47"/>
                    <a:pt x="117" y="47"/>
                    <a:pt x="117" y="47"/>
                  </a:cubicBezTo>
                  <a:cubicBezTo>
                    <a:pt x="117" y="46"/>
                    <a:pt x="117" y="45"/>
                    <a:pt x="117" y="44"/>
                  </a:cubicBezTo>
                  <a:cubicBezTo>
                    <a:pt x="117" y="41"/>
                    <a:pt x="116" y="37"/>
                    <a:pt x="116" y="34"/>
                  </a:cubicBezTo>
                  <a:cubicBezTo>
                    <a:pt x="116" y="32"/>
                    <a:pt x="116" y="31"/>
                    <a:pt x="116" y="30"/>
                  </a:cubicBezTo>
                  <a:cubicBezTo>
                    <a:pt x="116" y="30"/>
                    <a:pt x="116" y="30"/>
                    <a:pt x="116" y="30"/>
                  </a:cubicBezTo>
                  <a:cubicBezTo>
                    <a:pt x="116" y="27"/>
                    <a:pt x="115" y="25"/>
                    <a:pt x="113" y="24"/>
                  </a:cubicBezTo>
                  <a:cubicBezTo>
                    <a:pt x="112" y="23"/>
                    <a:pt x="111" y="22"/>
                    <a:pt x="111" y="20"/>
                  </a:cubicBezTo>
                  <a:cubicBezTo>
                    <a:pt x="110" y="18"/>
                    <a:pt x="109" y="14"/>
                    <a:pt x="106" y="10"/>
                  </a:cubicBezTo>
                  <a:cubicBezTo>
                    <a:pt x="104" y="9"/>
                    <a:pt x="103" y="7"/>
                    <a:pt x="102" y="5"/>
                  </a:cubicBezTo>
                  <a:cubicBezTo>
                    <a:pt x="102" y="5"/>
                    <a:pt x="101" y="4"/>
                    <a:pt x="100" y="4"/>
                  </a:cubicBezTo>
                  <a:cubicBezTo>
                    <a:pt x="100" y="4"/>
                    <a:pt x="100" y="4"/>
                    <a:pt x="100" y="4"/>
                  </a:cubicBezTo>
                  <a:cubicBezTo>
                    <a:pt x="96" y="1"/>
                    <a:pt x="91" y="0"/>
                    <a:pt x="85" y="0"/>
                  </a:cubicBezTo>
                </a:path>
              </a:pathLst>
            </a:custGeom>
            <a:solidFill>
              <a:srgbClr val="AC3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 name="Freeform 8509">
              <a:extLst>
                <a:ext uri="{FF2B5EF4-FFF2-40B4-BE49-F238E27FC236}">
                  <a16:creationId xmlns:a16="http://schemas.microsoft.com/office/drawing/2014/main" id="{1E1DA1F2-EC0C-4397-845D-2E9A03259B3C}"/>
                </a:ext>
              </a:extLst>
            </p:cNvPr>
            <p:cNvSpPr>
              <a:spLocks noEditPoints="1"/>
            </p:cNvSpPr>
            <p:nvPr/>
          </p:nvSpPr>
          <p:spPr bwMode="auto">
            <a:xfrm>
              <a:off x="5795963" y="3548063"/>
              <a:ext cx="139700" cy="195263"/>
            </a:xfrm>
            <a:custGeom>
              <a:avLst/>
              <a:gdLst>
                <a:gd name="T0" fmla="*/ 40 w 117"/>
                <a:gd name="T1" fmla="*/ 134 h 164"/>
                <a:gd name="T2" fmla="*/ 40 w 117"/>
                <a:gd name="T3" fmla="*/ 134 h 164"/>
                <a:gd name="T4" fmla="*/ 40 w 117"/>
                <a:gd name="T5" fmla="*/ 134 h 164"/>
                <a:gd name="T6" fmla="*/ 0 w 117"/>
                <a:gd name="T7" fmla="*/ 122 h 164"/>
                <a:gd name="T8" fmla="*/ 13 w 117"/>
                <a:gd name="T9" fmla="*/ 164 h 164"/>
                <a:gd name="T10" fmla="*/ 19 w 117"/>
                <a:gd name="T11" fmla="*/ 162 h 164"/>
                <a:gd name="T12" fmla="*/ 25 w 117"/>
                <a:gd name="T13" fmla="*/ 155 h 164"/>
                <a:gd name="T14" fmla="*/ 16 w 117"/>
                <a:gd name="T15" fmla="*/ 162 h 164"/>
                <a:gd name="T16" fmla="*/ 9 w 117"/>
                <a:gd name="T17" fmla="*/ 155 h 164"/>
                <a:gd name="T18" fmla="*/ 1 w 117"/>
                <a:gd name="T19" fmla="*/ 124 h 164"/>
                <a:gd name="T20" fmla="*/ 48 w 117"/>
                <a:gd name="T21" fmla="*/ 122 h 164"/>
                <a:gd name="T22" fmla="*/ 48 w 117"/>
                <a:gd name="T23" fmla="*/ 122 h 164"/>
                <a:gd name="T24" fmla="*/ 48 w 117"/>
                <a:gd name="T25" fmla="*/ 122 h 164"/>
                <a:gd name="T26" fmla="*/ 78 w 117"/>
                <a:gd name="T27" fmla="*/ 98 h 164"/>
                <a:gd name="T28" fmla="*/ 79 w 117"/>
                <a:gd name="T29" fmla="*/ 98 h 164"/>
                <a:gd name="T30" fmla="*/ 83 w 117"/>
                <a:gd name="T31" fmla="*/ 97 h 164"/>
                <a:gd name="T32" fmla="*/ 80 w 117"/>
                <a:gd name="T33" fmla="*/ 98 h 164"/>
                <a:gd name="T34" fmla="*/ 102 w 117"/>
                <a:gd name="T35" fmla="*/ 88 h 164"/>
                <a:gd name="T36" fmla="*/ 103 w 117"/>
                <a:gd name="T37" fmla="*/ 88 h 164"/>
                <a:gd name="T38" fmla="*/ 109 w 117"/>
                <a:gd name="T39" fmla="*/ 91 h 164"/>
                <a:gd name="T40" fmla="*/ 109 w 117"/>
                <a:gd name="T41" fmla="*/ 91 h 164"/>
                <a:gd name="T42" fmla="*/ 103 w 117"/>
                <a:gd name="T43" fmla="*/ 88 h 164"/>
                <a:gd name="T44" fmla="*/ 101 w 117"/>
                <a:gd name="T45" fmla="*/ 87 h 164"/>
                <a:gd name="T46" fmla="*/ 102 w 117"/>
                <a:gd name="T47" fmla="*/ 87 h 164"/>
                <a:gd name="T48" fmla="*/ 101 w 117"/>
                <a:gd name="T49" fmla="*/ 87 h 164"/>
                <a:gd name="T50" fmla="*/ 101 w 117"/>
                <a:gd name="T51" fmla="*/ 87 h 164"/>
                <a:gd name="T52" fmla="*/ 101 w 117"/>
                <a:gd name="T53" fmla="*/ 86 h 164"/>
                <a:gd name="T54" fmla="*/ 100 w 117"/>
                <a:gd name="T55" fmla="*/ 85 h 164"/>
                <a:gd name="T56" fmla="*/ 100 w 117"/>
                <a:gd name="T57" fmla="*/ 85 h 164"/>
                <a:gd name="T58" fmla="*/ 100 w 117"/>
                <a:gd name="T59" fmla="*/ 84 h 164"/>
                <a:gd name="T60" fmla="*/ 100 w 117"/>
                <a:gd name="T61" fmla="*/ 84 h 164"/>
                <a:gd name="T62" fmla="*/ 103 w 117"/>
                <a:gd name="T63" fmla="*/ 82 h 164"/>
                <a:gd name="T64" fmla="*/ 103 w 117"/>
                <a:gd name="T65" fmla="*/ 82 h 164"/>
                <a:gd name="T66" fmla="*/ 107 w 117"/>
                <a:gd name="T67" fmla="*/ 11 h 164"/>
                <a:gd name="T68" fmla="*/ 114 w 117"/>
                <a:gd name="T69" fmla="*/ 25 h 164"/>
                <a:gd name="T70" fmla="*/ 114 w 117"/>
                <a:gd name="T71" fmla="*/ 25 h 164"/>
                <a:gd name="T72" fmla="*/ 107 w 117"/>
                <a:gd name="T73" fmla="*/ 11 h 164"/>
                <a:gd name="T74" fmla="*/ 103 w 117"/>
                <a:gd name="T75" fmla="*/ 6 h 164"/>
                <a:gd name="T76" fmla="*/ 79 w 117"/>
                <a:gd name="T77" fmla="*/ 1 h 164"/>
                <a:gd name="T78" fmla="*/ 80 w 117"/>
                <a:gd name="T79" fmla="*/ 1 h 164"/>
                <a:gd name="T80" fmla="*/ 101 w 117"/>
                <a:gd name="T81" fmla="*/ 5 h 164"/>
                <a:gd name="T82" fmla="*/ 101 w 117"/>
                <a:gd name="T83" fmla="*/ 5 h 164"/>
                <a:gd name="T84" fmla="*/ 101 w 117"/>
                <a:gd name="T85" fmla="*/ 4 h 164"/>
                <a:gd name="T86" fmla="*/ 86 w 117"/>
                <a:gd name="T87"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7" h="164">
                  <a:moveTo>
                    <a:pt x="43" y="129"/>
                  </a:moveTo>
                  <a:cubicBezTo>
                    <a:pt x="42" y="131"/>
                    <a:pt x="41" y="132"/>
                    <a:pt x="40" y="134"/>
                  </a:cubicBezTo>
                  <a:cubicBezTo>
                    <a:pt x="39" y="136"/>
                    <a:pt x="37" y="139"/>
                    <a:pt x="35" y="142"/>
                  </a:cubicBezTo>
                  <a:cubicBezTo>
                    <a:pt x="37" y="139"/>
                    <a:pt x="38" y="137"/>
                    <a:pt x="40" y="134"/>
                  </a:cubicBezTo>
                  <a:cubicBezTo>
                    <a:pt x="40" y="134"/>
                    <a:pt x="40" y="134"/>
                    <a:pt x="40" y="134"/>
                  </a:cubicBezTo>
                  <a:cubicBezTo>
                    <a:pt x="40" y="134"/>
                    <a:pt x="40" y="134"/>
                    <a:pt x="40" y="134"/>
                  </a:cubicBezTo>
                  <a:cubicBezTo>
                    <a:pt x="41" y="132"/>
                    <a:pt x="42" y="131"/>
                    <a:pt x="43" y="129"/>
                  </a:cubicBezTo>
                  <a:moveTo>
                    <a:pt x="0" y="122"/>
                  </a:moveTo>
                  <a:cubicBezTo>
                    <a:pt x="3" y="134"/>
                    <a:pt x="5" y="142"/>
                    <a:pt x="5" y="142"/>
                  </a:cubicBezTo>
                  <a:cubicBezTo>
                    <a:pt x="10" y="156"/>
                    <a:pt x="8" y="164"/>
                    <a:pt x="13" y="164"/>
                  </a:cubicBezTo>
                  <a:cubicBezTo>
                    <a:pt x="14" y="164"/>
                    <a:pt x="15" y="164"/>
                    <a:pt x="16" y="163"/>
                  </a:cubicBezTo>
                  <a:cubicBezTo>
                    <a:pt x="17" y="163"/>
                    <a:pt x="18" y="162"/>
                    <a:pt x="19" y="162"/>
                  </a:cubicBezTo>
                  <a:cubicBezTo>
                    <a:pt x="21" y="161"/>
                    <a:pt x="21" y="161"/>
                    <a:pt x="21" y="161"/>
                  </a:cubicBezTo>
                  <a:cubicBezTo>
                    <a:pt x="22" y="159"/>
                    <a:pt x="23" y="157"/>
                    <a:pt x="25" y="155"/>
                  </a:cubicBezTo>
                  <a:cubicBezTo>
                    <a:pt x="23" y="157"/>
                    <a:pt x="22" y="159"/>
                    <a:pt x="21" y="160"/>
                  </a:cubicBezTo>
                  <a:cubicBezTo>
                    <a:pt x="19" y="161"/>
                    <a:pt x="18" y="162"/>
                    <a:pt x="16" y="162"/>
                  </a:cubicBezTo>
                  <a:cubicBezTo>
                    <a:pt x="15" y="163"/>
                    <a:pt x="14" y="163"/>
                    <a:pt x="13" y="163"/>
                  </a:cubicBezTo>
                  <a:cubicBezTo>
                    <a:pt x="10" y="163"/>
                    <a:pt x="10" y="161"/>
                    <a:pt x="9" y="155"/>
                  </a:cubicBezTo>
                  <a:cubicBezTo>
                    <a:pt x="8" y="151"/>
                    <a:pt x="8" y="147"/>
                    <a:pt x="6" y="141"/>
                  </a:cubicBezTo>
                  <a:cubicBezTo>
                    <a:pt x="6" y="141"/>
                    <a:pt x="4" y="134"/>
                    <a:pt x="1" y="124"/>
                  </a:cubicBezTo>
                  <a:cubicBezTo>
                    <a:pt x="1" y="123"/>
                    <a:pt x="0" y="123"/>
                    <a:pt x="0" y="122"/>
                  </a:cubicBezTo>
                  <a:moveTo>
                    <a:pt x="48" y="122"/>
                  </a:moveTo>
                  <a:cubicBezTo>
                    <a:pt x="48" y="122"/>
                    <a:pt x="48" y="122"/>
                    <a:pt x="48" y="122"/>
                  </a:cubicBezTo>
                  <a:cubicBezTo>
                    <a:pt x="48" y="122"/>
                    <a:pt x="48" y="122"/>
                    <a:pt x="48" y="122"/>
                  </a:cubicBezTo>
                  <a:moveTo>
                    <a:pt x="80" y="98"/>
                  </a:moveTo>
                  <a:cubicBezTo>
                    <a:pt x="64" y="103"/>
                    <a:pt x="55" y="113"/>
                    <a:pt x="48" y="122"/>
                  </a:cubicBezTo>
                  <a:cubicBezTo>
                    <a:pt x="55" y="113"/>
                    <a:pt x="63" y="104"/>
                    <a:pt x="78" y="98"/>
                  </a:cubicBezTo>
                  <a:cubicBezTo>
                    <a:pt x="78" y="98"/>
                    <a:pt x="78" y="98"/>
                    <a:pt x="78" y="98"/>
                  </a:cubicBezTo>
                  <a:cubicBezTo>
                    <a:pt x="78" y="98"/>
                    <a:pt x="78" y="98"/>
                    <a:pt x="78" y="98"/>
                  </a:cubicBezTo>
                  <a:cubicBezTo>
                    <a:pt x="79" y="98"/>
                    <a:pt x="79" y="98"/>
                    <a:pt x="79" y="98"/>
                  </a:cubicBezTo>
                  <a:cubicBezTo>
                    <a:pt x="80" y="98"/>
                    <a:pt x="80" y="98"/>
                    <a:pt x="80" y="98"/>
                  </a:cubicBezTo>
                  <a:moveTo>
                    <a:pt x="83" y="97"/>
                  </a:moveTo>
                  <a:cubicBezTo>
                    <a:pt x="82" y="97"/>
                    <a:pt x="81" y="97"/>
                    <a:pt x="80" y="98"/>
                  </a:cubicBezTo>
                  <a:cubicBezTo>
                    <a:pt x="80" y="98"/>
                    <a:pt x="80" y="98"/>
                    <a:pt x="80" y="98"/>
                  </a:cubicBezTo>
                  <a:cubicBezTo>
                    <a:pt x="81" y="97"/>
                    <a:pt x="82" y="97"/>
                    <a:pt x="83" y="97"/>
                  </a:cubicBezTo>
                  <a:moveTo>
                    <a:pt x="102" y="88"/>
                  </a:moveTo>
                  <a:cubicBezTo>
                    <a:pt x="102" y="88"/>
                    <a:pt x="102" y="88"/>
                    <a:pt x="102" y="88"/>
                  </a:cubicBezTo>
                  <a:cubicBezTo>
                    <a:pt x="102" y="88"/>
                    <a:pt x="103" y="88"/>
                    <a:pt x="103" y="88"/>
                  </a:cubicBezTo>
                  <a:cubicBezTo>
                    <a:pt x="104" y="89"/>
                    <a:pt x="105" y="89"/>
                    <a:pt x="105" y="89"/>
                  </a:cubicBezTo>
                  <a:cubicBezTo>
                    <a:pt x="107" y="90"/>
                    <a:pt x="108" y="90"/>
                    <a:pt x="109" y="91"/>
                  </a:cubicBezTo>
                  <a:cubicBezTo>
                    <a:pt x="106" y="91"/>
                    <a:pt x="103" y="92"/>
                    <a:pt x="98" y="93"/>
                  </a:cubicBezTo>
                  <a:cubicBezTo>
                    <a:pt x="103" y="92"/>
                    <a:pt x="106" y="91"/>
                    <a:pt x="109" y="91"/>
                  </a:cubicBezTo>
                  <a:cubicBezTo>
                    <a:pt x="108" y="90"/>
                    <a:pt x="107" y="90"/>
                    <a:pt x="105" y="89"/>
                  </a:cubicBezTo>
                  <a:cubicBezTo>
                    <a:pt x="105" y="89"/>
                    <a:pt x="104" y="89"/>
                    <a:pt x="103" y="88"/>
                  </a:cubicBezTo>
                  <a:cubicBezTo>
                    <a:pt x="103" y="88"/>
                    <a:pt x="102" y="88"/>
                    <a:pt x="102" y="88"/>
                  </a:cubicBezTo>
                  <a:moveTo>
                    <a:pt x="101" y="87"/>
                  </a:moveTo>
                  <a:cubicBezTo>
                    <a:pt x="101" y="87"/>
                    <a:pt x="102" y="87"/>
                    <a:pt x="102" y="87"/>
                  </a:cubicBezTo>
                  <a:cubicBezTo>
                    <a:pt x="102" y="87"/>
                    <a:pt x="102" y="87"/>
                    <a:pt x="102" y="87"/>
                  </a:cubicBezTo>
                  <a:cubicBezTo>
                    <a:pt x="102" y="87"/>
                    <a:pt x="101" y="87"/>
                    <a:pt x="101" y="87"/>
                  </a:cubicBezTo>
                  <a:cubicBezTo>
                    <a:pt x="101" y="87"/>
                    <a:pt x="101" y="87"/>
                    <a:pt x="101" y="87"/>
                  </a:cubicBezTo>
                  <a:cubicBezTo>
                    <a:pt x="101" y="87"/>
                    <a:pt x="101" y="87"/>
                    <a:pt x="101" y="87"/>
                  </a:cubicBezTo>
                  <a:cubicBezTo>
                    <a:pt x="101" y="87"/>
                    <a:pt x="101" y="87"/>
                    <a:pt x="101" y="87"/>
                  </a:cubicBezTo>
                  <a:moveTo>
                    <a:pt x="100" y="85"/>
                  </a:moveTo>
                  <a:cubicBezTo>
                    <a:pt x="100" y="86"/>
                    <a:pt x="100" y="86"/>
                    <a:pt x="101" y="86"/>
                  </a:cubicBezTo>
                  <a:cubicBezTo>
                    <a:pt x="101" y="86"/>
                    <a:pt x="101" y="86"/>
                    <a:pt x="101" y="86"/>
                  </a:cubicBezTo>
                  <a:cubicBezTo>
                    <a:pt x="101" y="86"/>
                    <a:pt x="100" y="86"/>
                    <a:pt x="100" y="85"/>
                  </a:cubicBezTo>
                  <a:moveTo>
                    <a:pt x="100" y="84"/>
                  </a:moveTo>
                  <a:cubicBezTo>
                    <a:pt x="100" y="84"/>
                    <a:pt x="100" y="85"/>
                    <a:pt x="100" y="85"/>
                  </a:cubicBezTo>
                  <a:cubicBezTo>
                    <a:pt x="100" y="85"/>
                    <a:pt x="100" y="85"/>
                    <a:pt x="100" y="85"/>
                  </a:cubicBezTo>
                  <a:cubicBezTo>
                    <a:pt x="100" y="85"/>
                    <a:pt x="100" y="84"/>
                    <a:pt x="100" y="84"/>
                  </a:cubicBezTo>
                  <a:moveTo>
                    <a:pt x="100" y="84"/>
                  </a:moveTo>
                  <a:cubicBezTo>
                    <a:pt x="100" y="84"/>
                    <a:pt x="100" y="84"/>
                    <a:pt x="100" y="84"/>
                  </a:cubicBezTo>
                  <a:cubicBezTo>
                    <a:pt x="100" y="84"/>
                    <a:pt x="100" y="84"/>
                    <a:pt x="100" y="84"/>
                  </a:cubicBezTo>
                  <a:moveTo>
                    <a:pt x="103" y="82"/>
                  </a:moveTo>
                  <a:cubicBezTo>
                    <a:pt x="103" y="82"/>
                    <a:pt x="103" y="82"/>
                    <a:pt x="103" y="82"/>
                  </a:cubicBezTo>
                  <a:cubicBezTo>
                    <a:pt x="103" y="82"/>
                    <a:pt x="103" y="82"/>
                    <a:pt x="103" y="82"/>
                  </a:cubicBezTo>
                  <a:moveTo>
                    <a:pt x="103" y="6"/>
                  </a:moveTo>
                  <a:cubicBezTo>
                    <a:pt x="104" y="8"/>
                    <a:pt x="105" y="10"/>
                    <a:pt x="107" y="11"/>
                  </a:cubicBezTo>
                  <a:cubicBezTo>
                    <a:pt x="110" y="15"/>
                    <a:pt x="111" y="19"/>
                    <a:pt x="112" y="21"/>
                  </a:cubicBezTo>
                  <a:cubicBezTo>
                    <a:pt x="112" y="23"/>
                    <a:pt x="113" y="24"/>
                    <a:pt x="114" y="25"/>
                  </a:cubicBezTo>
                  <a:cubicBezTo>
                    <a:pt x="116" y="26"/>
                    <a:pt x="117" y="28"/>
                    <a:pt x="117" y="31"/>
                  </a:cubicBezTo>
                  <a:cubicBezTo>
                    <a:pt x="117" y="28"/>
                    <a:pt x="116" y="26"/>
                    <a:pt x="114" y="25"/>
                  </a:cubicBezTo>
                  <a:cubicBezTo>
                    <a:pt x="113" y="24"/>
                    <a:pt x="112" y="23"/>
                    <a:pt x="112" y="21"/>
                  </a:cubicBezTo>
                  <a:cubicBezTo>
                    <a:pt x="111" y="19"/>
                    <a:pt x="110" y="15"/>
                    <a:pt x="107" y="11"/>
                  </a:cubicBezTo>
                  <a:cubicBezTo>
                    <a:pt x="105" y="10"/>
                    <a:pt x="104" y="8"/>
                    <a:pt x="103" y="6"/>
                  </a:cubicBezTo>
                  <a:cubicBezTo>
                    <a:pt x="103" y="6"/>
                    <a:pt x="103" y="6"/>
                    <a:pt x="103" y="6"/>
                  </a:cubicBezTo>
                  <a:moveTo>
                    <a:pt x="86" y="0"/>
                  </a:moveTo>
                  <a:cubicBezTo>
                    <a:pt x="84" y="0"/>
                    <a:pt x="81" y="1"/>
                    <a:pt x="79" y="1"/>
                  </a:cubicBezTo>
                  <a:cubicBezTo>
                    <a:pt x="79" y="1"/>
                    <a:pt x="79" y="1"/>
                    <a:pt x="79" y="1"/>
                  </a:cubicBezTo>
                  <a:cubicBezTo>
                    <a:pt x="79" y="1"/>
                    <a:pt x="80" y="1"/>
                    <a:pt x="80" y="1"/>
                  </a:cubicBezTo>
                  <a:cubicBezTo>
                    <a:pt x="82" y="1"/>
                    <a:pt x="84" y="1"/>
                    <a:pt x="86" y="1"/>
                  </a:cubicBezTo>
                  <a:cubicBezTo>
                    <a:pt x="92" y="1"/>
                    <a:pt x="97" y="2"/>
                    <a:pt x="101" y="5"/>
                  </a:cubicBezTo>
                  <a:cubicBezTo>
                    <a:pt x="101" y="5"/>
                    <a:pt x="101" y="5"/>
                    <a:pt x="101" y="5"/>
                  </a:cubicBezTo>
                  <a:cubicBezTo>
                    <a:pt x="101" y="5"/>
                    <a:pt x="101" y="5"/>
                    <a:pt x="101" y="5"/>
                  </a:cubicBezTo>
                  <a:cubicBezTo>
                    <a:pt x="101" y="4"/>
                    <a:pt x="101" y="4"/>
                    <a:pt x="101" y="4"/>
                  </a:cubicBezTo>
                  <a:cubicBezTo>
                    <a:pt x="101" y="4"/>
                    <a:pt x="101" y="4"/>
                    <a:pt x="101" y="4"/>
                  </a:cubicBezTo>
                  <a:cubicBezTo>
                    <a:pt x="101" y="4"/>
                    <a:pt x="101" y="4"/>
                    <a:pt x="101" y="3"/>
                  </a:cubicBezTo>
                  <a:cubicBezTo>
                    <a:pt x="97" y="1"/>
                    <a:pt x="92" y="0"/>
                    <a:pt x="86" y="0"/>
                  </a:cubicBezTo>
                </a:path>
              </a:pathLst>
            </a:custGeom>
            <a:solidFill>
              <a:srgbClr val="761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 name="Freeform 8510">
              <a:extLst>
                <a:ext uri="{FF2B5EF4-FFF2-40B4-BE49-F238E27FC236}">
                  <a16:creationId xmlns:a16="http://schemas.microsoft.com/office/drawing/2014/main" id="{12302289-86D4-4A53-BCF3-FE783985D348}"/>
                </a:ext>
              </a:extLst>
            </p:cNvPr>
            <p:cNvSpPr>
              <a:spLocks/>
            </p:cNvSpPr>
            <p:nvPr/>
          </p:nvSpPr>
          <p:spPr bwMode="auto">
            <a:xfrm>
              <a:off x="5821363" y="3657600"/>
              <a:ext cx="122238" cy="82550"/>
            </a:xfrm>
            <a:custGeom>
              <a:avLst/>
              <a:gdLst>
                <a:gd name="T0" fmla="*/ 97 w 103"/>
                <a:gd name="T1" fmla="*/ 5 h 69"/>
                <a:gd name="T2" fmla="*/ 90 w 103"/>
                <a:gd name="T3" fmla="*/ 0 h 69"/>
                <a:gd name="T4" fmla="*/ 90 w 103"/>
                <a:gd name="T5" fmla="*/ 0 h 69"/>
                <a:gd name="T6" fmla="*/ 62 w 103"/>
                <a:gd name="T7" fmla="*/ 5 h 69"/>
                <a:gd name="T8" fmla="*/ 58 w 103"/>
                <a:gd name="T9" fmla="*/ 7 h 69"/>
                <a:gd name="T10" fmla="*/ 49 w 103"/>
                <a:gd name="T11" fmla="*/ 17 h 69"/>
                <a:gd name="T12" fmla="*/ 35 w 103"/>
                <a:gd name="T13" fmla="*/ 37 h 69"/>
                <a:gd name="T14" fmla="*/ 20 w 103"/>
                <a:gd name="T15" fmla="*/ 43 h 69"/>
                <a:gd name="T16" fmla="*/ 0 w 103"/>
                <a:gd name="T17" fmla="*/ 69 h 69"/>
                <a:gd name="T18" fmla="*/ 18 w 103"/>
                <a:gd name="T19" fmla="*/ 54 h 69"/>
                <a:gd name="T20" fmla="*/ 34 w 103"/>
                <a:gd name="T21" fmla="*/ 40 h 69"/>
                <a:gd name="T22" fmla="*/ 49 w 103"/>
                <a:gd name="T23" fmla="*/ 30 h 69"/>
                <a:gd name="T24" fmla="*/ 70 w 103"/>
                <a:gd name="T25" fmla="*/ 19 h 69"/>
                <a:gd name="T26" fmla="*/ 103 w 103"/>
                <a:gd name="T27" fmla="*/ 8 h 69"/>
                <a:gd name="T28" fmla="*/ 97 w 103"/>
                <a:gd name="T29"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69">
                  <a:moveTo>
                    <a:pt x="97" y="5"/>
                  </a:moveTo>
                  <a:cubicBezTo>
                    <a:pt x="94" y="4"/>
                    <a:pt x="92" y="2"/>
                    <a:pt x="90" y="0"/>
                  </a:cubicBezTo>
                  <a:cubicBezTo>
                    <a:pt x="90" y="0"/>
                    <a:pt x="90" y="0"/>
                    <a:pt x="90" y="0"/>
                  </a:cubicBezTo>
                  <a:cubicBezTo>
                    <a:pt x="85" y="0"/>
                    <a:pt x="77" y="1"/>
                    <a:pt x="62" y="5"/>
                  </a:cubicBezTo>
                  <a:cubicBezTo>
                    <a:pt x="61" y="6"/>
                    <a:pt x="59" y="6"/>
                    <a:pt x="58" y="7"/>
                  </a:cubicBezTo>
                  <a:cubicBezTo>
                    <a:pt x="58" y="12"/>
                    <a:pt x="54" y="14"/>
                    <a:pt x="49" y="17"/>
                  </a:cubicBezTo>
                  <a:cubicBezTo>
                    <a:pt x="44" y="20"/>
                    <a:pt x="40" y="28"/>
                    <a:pt x="35" y="37"/>
                  </a:cubicBezTo>
                  <a:cubicBezTo>
                    <a:pt x="31" y="43"/>
                    <a:pt x="24" y="43"/>
                    <a:pt x="20" y="43"/>
                  </a:cubicBezTo>
                  <a:cubicBezTo>
                    <a:pt x="14" y="52"/>
                    <a:pt x="5" y="63"/>
                    <a:pt x="0" y="69"/>
                  </a:cubicBezTo>
                  <a:cubicBezTo>
                    <a:pt x="8" y="65"/>
                    <a:pt x="13" y="58"/>
                    <a:pt x="18" y="54"/>
                  </a:cubicBezTo>
                  <a:cubicBezTo>
                    <a:pt x="23" y="49"/>
                    <a:pt x="30" y="44"/>
                    <a:pt x="34" y="40"/>
                  </a:cubicBezTo>
                  <a:cubicBezTo>
                    <a:pt x="37" y="36"/>
                    <a:pt x="45" y="34"/>
                    <a:pt x="49" y="30"/>
                  </a:cubicBezTo>
                  <a:cubicBezTo>
                    <a:pt x="54" y="25"/>
                    <a:pt x="58" y="22"/>
                    <a:pt x="70" y="19"/>
                  </a:cubicBezTo>
                  <a:cubicBezTo>
                    <a:pt x="85" y="15"/>
                    <a:pt x="101" y="12"/>
                    <a:pt x="103" y="8"/>
                  </a:cubicBezTo>
                  <a:cubicBezTo>
                    <a:pt x="101" y="7"/>
                    <a:pt x="98" y="6"/>
                    <a:pt x="97" y="5"/>
                  </a:cubicBezTo>
                </a:path>
              </a:pathLst>
            </a:custGeom>
            <a:solidFill>
              <a:srgbClr val="A0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 name="Freeform 8511">
              <a:extLst>
                <a:ext uri="{FF2B5EF4-FFF2-40B4-BE49-F238E27FC236}">
                  <a16:creationId xmlns:a16="http://schemas.microsoft.com/office/drawing/2014/main" id="{7CB60591-07EB-40AC-AD60-8195C62B0A4D}"/>
                </a:ext>
              </a:extLst>
            </p:cNvPr>
            <p:cNvSpPr>
              <a:spLocks noEditPoints="1"/>
            </p:cNvSpPr>
            <p:nvPr/>
          </p:nvSpPr>
          <p:spPr bwMode="auto">
            <a:xfrm>
              <a:off x="5818188" y="3657600"/>
              <a:ext cx="127000" cy="85725"/>
            </a:xfrm>
            <a:custGeom>
              <a:avLst/>
              <a:gdLst>
                <a:gd name="T0" fmla="*/ 0 w 107"/>
                <a:gd name="T1" fmla="*/ 73 h 73"/>
                <a:gd name="T2" fmla="*/ 3 w 107"/>
                <a:gd name="T3" fmla="*/ 70 h 73"/>
                <a:gd name="T4" fmla="*/ 22 w 107"/>
                <a:gd name="T5" fmla="*/ 43 h 73"/>
                <a:gd name="T6" fmla="*/ 22 w 107"/>
                <a:gd name="T7" fmla="*/ 43 h 73"/>
                <a:gd name="T8" fmla="*/ 23 w 107"/>
                <a:gd name="T9" fmla="*/ 43 h 73"/>
                <a:gd name="T10" fmla="*/ 37 w 107"/>
                <a:gd name="T11" fmla="*/ 37 h 73"/>
                <a:gd name="T12" fmla="*/ 40 w 107"/>
                <a:gd name="T13" fmla="*/ 33 h 73"/>
                <a:gd name="T14" fmla="*/ 52 w 107"/>
                <a:gd name="T15" fmla="*/ 17 h 73"/>
                <a:gd name="T16" fmla="*/ 60 w 107"/>
                <a:gd name="T17" fmla="*/ 8 h 73"/>
                <a:gd name="T18" fmla="*/ 60 w 107"/>
                <a:gd name="T19" fmla="*/ 7 h 73"/>
                <a:gd name="T20" fmla="*/ 60 w 107"/>
                <a:gd name="T21" fmla="*/ 7 h 73"/>
                <a:gd name="T22" fmla="*/ 65 w 107"/>
                <a:gd name="T23" fmla="*/ 6 h 73"/>
                <a:gd name="T24" fmla="*/ 93 w 107"/>
                <a:gd name="T25" fmla="*/ 0 h 73"/>
                <a:gd name="T26" fmla="*/ 93 w 107"/>
                <a:gd name="T27" fmla="*/ 0 h 73"/>
                <a:gd name="T28" fmla="*/ 94 w 107"/>
                <a:gd name="T29" fmla="*/ 0 h 73"/>
                <a:gd name="T30" fmla="*/ 94 w 107"/>
                <a:gd name="T31" fmla="*/ 1 h 73"/>
                <a:gd name="T32" fmla="*/ 100 w 107"/>
                <a:gd name="T33" fmla="*/ 5 h 73"/>
                <a:gd name="T34" fmla="*/ 100 w 107"/>
                <a:gd name="T35" fmla="*/ 5 h 73"/>
                <a:gd name="T36" fmla="*/ 106 w 107"/>
                <a:gd name="T37" fmla="*/ 8 h 73"/>
                <a:gd name="T38" fmla="*/ 107 w 107"/>
                <a:gd name="T39" fmla="*/ 9 h 73"/>
                <a:gd name="T40" fmla="*/ 107 w 107"/>
                <a:gd name="T41" fmla="*/ 9 h 73"/>
                <a:gd name="T42" fmla="*/ 81 w 107"/>
                <a:gd name="T43" fmla="*/ 19 h 73"/>
                <a:gd name="T44" fmla="*/ 73 w 107"/>
                <a:gd name="T45" fmla="*/ 21 h 73"/>
                <a:gd name="T46" fmla="*/ 53 w 107"/>
                <a:gd name="T47" fmla="*/ 31 h 73"/>
                <a:gd name="T48" fmla="*/ 45 w 107"/>
                <a:gd name="T49" fmla="*/ 37 h 73"/>
                <a:gd name="T50" fmla="*/ 38 w 107"/>
                <a:gd name="T51" fmla="*/ 41 h 73"/>
                <a:gd name="T52" fmla="*/ 28 w 107"/>
                <a:gd name="T53" fmla="*/ 50 h 73"/>
                <a:gd name="T54" fmla="*/ 21 w 107"/>
                <a:gd name="T55" fmla="*/ 56 h 73"/>
                <a:gd name="T56" fmla="*/ 17 w 107"/>
                <a:gd name="T57" fmla="*/ 59 h 73"/>
                <a:gd name="T58" fmla="*/ 4 w 107"/>
                <a:gd name="T59" fmla="*/ 71 h 73"/>
                <a:gd name="T60" fmla="*/ 0 w 107"/>
                <a:gd name="T61" fmla="*/ 73 h 73"/>
                <a:gd name="T62" fmla="*/ 23 w 107"/>
                <a:gd name="T63" fmla="*/ 45 h 73"/>
                <a:gd name="T64" fmla="*/ 7 w 107"/>
                <a:gd name="T65" fmla="*/ 66 h 73"/>
                <a:gd name="T66" fmla="*/ 16 w 107"/>
                <a:gd name="T67" fmla="*/ 58 h 73"/>
                <a:gd name="T68" fmla="*/ 20 w 107"/>
                <a:gd name="T69" fmla="*/ 54 h 73"/>
                <a:gd name="T70" fmla="*/ 27 w 107"/>
                <a:gd name="T71" fmla="*/ 48 h 73"/>
                <a:gd name="T72" fmla="*/ 33 w 107"/>
                <a:gd name="T73" fmla="*/ 43 h 73"/>
                <a:gd name="T74" fmla="*/ 23 w 107"/>
                <a:gd name="T75" fmla="*/ 45 h 73"/>
                <a:gd name="T76" fmla="*/ 62 w 107"/>
                <a:gd name="T77" fmla="*/ 9 h 73"/>
                <a:gd name="T78" fmla="*/ 52 w 107"/>
                <a:gd name="T79" fmla="*/ 19 h 73"/>
                <a:gd name="T80" fmla="*/ 41 w 107"/>
                <a:gd name="T81" fmla="*/ 33 h 73"/>
                <a:gd name="T82" fmla="*/ 39 w 107"/>
                <a:gd name="T83" fmla="*/ 38 h 73"/>
                <a:gd name="T84" fmla="*/ 44 w 107"/>
                <a:gd name="T85" fmla="*/ 35 h 73"/>
                <a:gd name="T86" fmla="*/ 52 w 107"/>
                <a:gd name="T87" fmla="*/ 30 h 73"/>
                <a:gd name="T88" fmla="*/ 73 w 107"/>
                <a:gd name="T89" fmla="*/ 19 h 73"/>
                <a:gd name="T90" fmla="*/ 80 w 107"/>
                <a:gd name="T91" fmla="*/ 18 h 73"/>
                <a:gd name="T92" fmla="*/ 105 w 107"/>
                <a:gd name="T93" fmla="*/ 10 h 73"/>
                <a:gd name="T94" fmla="*/ 99 w 107"/>
                <a:gd name="T95" fmla="*/ 7 h 73"/>
                <a:gd name="T96" fmla="*/ 93 w 107"/>
                <a:gd name="T97" fmla="*/ 2 h 73"/>
                <a:gd name="T98" fmla="*/ 65 w 107"/>
                <a:gd name="T99" fmla="*/ 7 h 73"/>
                <a:gd name="T100" fmla="*/ 62 w 107"/>
                <a:gd name="T101" fmla="*/ 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7" h="73">
                  <a:moveTo>
                    <a:pt x="0" y="73"/>
                  </a:moveTo>
                  <a:cubicBezTo>
                    <a:pt x="3" y="70"/>
                    <a:pt x="3" y="70"/>
                    <a:pt x="3" y="70"/>
                  </a:cubicBezTo>
                  <a:cubicBezTo>
                    <a:pt x="7" y="64"/>
                    <a:pt x="16" y="52"/>
                    <a:pt x="22" y="43"/>
                  </a:cubicBezTo>
                  <a:cubicBezTo>
                    <a:pt x="22" y="43"/>
                    <a:pt x="22" y="43"/>
                    <a:pt x="22" y="43"/>
                  </a:cubicBezTo>
                  <a:cubicBezTo>
                    <a:pt x="23" y="43"/>
                    <a:pt x="23" y="43"/>
                    <a:pt x="23" y="43"/>
                  </a:cubicBezTo>
                  <a:cubicBezTo>
                    <a:pt x="27" y="43"/>
                    <a:pt x="34" y="43"/>
                    <a:pt x="37" y="37"/>
                  </a:cubicBezTo>
                  <a:cubicBezTo>
                    <a:pt x="38" y="36"/>
                    <a:pt x="39" y="34"/>
                    <a:pt x="40" y="33"/>
                  </a:cubicBezTo>
                  <a:cubicBezTo>
                    <a:pt x="44" y="26"/>
                    <a:pt x="47" y="20"/>
                    <a:pt x="52" y="17"/>
                  </a:cubicBezTo>
                  <a:cubicBezTo>
                    <a:pt x="56" y="14"/>
                    <a:pt x="60" y="12"/>
                    <a:pt x="60" y="8"/>
                  </a:cubicBezTo>
                  <a:cubicBezTo>
                    <a:pt x="60" y="7"/>
                    <a:pt x="60" y="7"/>
                    <a:pt x="60" y="7"/>
                  </a:cubicBezTo>
                  <a:cubicBezTo>
                    <a:pt x="60" y="7"/>
                    <a:pt x="60" y="7"/>
                    <a:pt x="60" y="7"/>
                  </a:cubicBezTo>
                  <a:cubicBezTo>
                    <a:pt x="62" y="7"/>
                    <a:pt x="63" y="6"/>
                    <a:pt x="65" y="6"/>
                  </a:cubicBezTo>
                  <a:cubicBezTo>
                    <a:pt x="80" y="1"/>
                    <a:pt x="88" y="0"/>
                    <a:pt x="93" y="0"/>
                  </a:cubicBezTo>
                  <a:cubicBezTo>
                    <a:pt x="93" y="0"/>
                    <a:pt x="93" y="0"/>
                    <a:pt x="93" y="0"/>
                  </a:cubicBezTo>
                  <a:cubicBezTo>
                    <a:pt x="94" y="0"/>
                    <a:pt x="94" y="0"/>
                    <a:pt x="94" y="0"/>
                  </a:cubicBezTo>
                  <a:cubicBezTo>
                    <a:pt x="94" y="1"/>
                    <a:pt x="94" y="1"/>
                    <a:pt x="94" y="1"/>
                  </a:cubicBezTo>
                  <a:cubicBezTo>
                    <a:pt x="95" y="3"/>
                    <a:pt x="98" y="4"/>
                    <a:pt x="100" y="5"/>
                  </a:cubicBezTo>
                  <a:cubicBezTo>
                    <a:pt x="100" y="5"/>
                    <a:pt x="100" y="5"/>
                    <a:pt x="100" y="5"/>
                  </a:cubicBezTo>
                  <a:cubicBezTo>
                    <a:pt x="102" y="7"/>
                    <a:pt x="104" y="8"/>
                    <a:pt x="106" y="8"/>
                  </a:cubicBezTo>
                  <a:cubicBezTo>
                    <a:pt x="107" y="9"/>
                    <a:pt x="107" y="9"/>
                    <a:pt x="107" y="9"/>
                  </a:cubicBezTo>
                  <a:cubicBezTo>
                    <a:pt x="107" y="9"/>
                    <a:pt x="107" y="9"/>
                    <a:pt x="107" y="9"/>
                  </a:cubicBezTo>
                  <a:cubicBezTo>
                    <a:pt x="105" y="13"/>
                    <a:pt x="94" y="16"/>
                    <a:pt x="81" y="19"/>
                  </a:cubicBezTo>
                  <a:cubicBezTo>
                    <a:pt x="78" y="20"/>
                    <a:pt x="76" y="20"/>
                    <a:pt x="73" y="21"/>
                  </a:cubicBezTo>
                  <a:cubicBezTo>
                    <a:pt x="61" y="24"/>
                    <a:pt x="57" y="27"/>
                    <a:pt x="53" y="31"/>
                  </a:cubicBezTo>
                  <a:cubicBezTo>
                    <a:pt x="51" y="34"/>
                    <a:pt x="48" y="35"/>
                    <a:pt x="45" y="37"/>
                  </a:cubicBezTo>
                  <a:cubicBezTo>
                    <a:pt x="42" y="38"/>
                    <a:pt x="39" y="39"/>
                    <a:pt x="38" y="41"/>
                  </a:cubicBezTo>
                  <a:cubicBezTo>
                    <a:pt x="35" y="44"/>
                    <a:pt x="32" y="47"/>
                    <a:pt x="28" y="50"/>
                  </a:cubicBezTo>
                  <a:cubicBezTo>
                    <a:pt x="26" y="52"/>
                    <a:pt x="23" y="54"/>
                    <a:pt x="21" y="56"/>
                  </a:cubicBezTo>
                  <a:cubicBezTo>
                    <a:pt x="20" y="57"/>
                    <a:pt x="19" y="58"/>
                    <a:pt x="17" y="59"/>
                  </a:cubicBezTo>
                  <a:cubicBezTo>
                    <a:pt x="14" y="63"/>
                    <a:pt x="9" y="68"/>
                    <a:pt x="4" y="71"/>
                  </a:cubicBezTo>
                  <a:cubicBezTo>
                    <a:pt x="0" y="73"/>
                    <a:pt x="0" y="73"/>
                    <a:pt x="0" y="73"/>
                  </a:cubicBezTo>
                  <a:moveTo>
                    <a:pt x="23" y="45"/>
                  </a:moveTo>
                  <a:cubicBezTo>
                    <a:pt x="18" y="52"/>
                    <a:pt x="12" y="60"/>
                    <a:pt x="7" y="66"/>
                  </a:cubicBezTo>
                  <a:cubicBezTo>
                    <a:pt x="11" y="64"/>
                    <a:pt x="14" y="61"/>
                    <a:pt x="16" y="58"/>
                  </a:cubicBezTo>
                  <a:cubicBezTo>
                    <a:pt x="18" y="57"/>
                    <a:pt x="19" y="55"/>
                    <a:pt x="20" y="54"/>
                  </a:cubicBezTo>
                  <a:cubicBezTo>
                    <a:pt x="22" y="52"/>
                    <a:pt x="25" y="50"/>
                    <a:pt x="27" y="48"/>
                  </a:cubicBezTo>
                  <a:cubicBezTo>
                    <a:pt x="29" y="47"/>
                    <a:pt x="32" y="45"/>
                    <a:pt x="33" y="43"/>
                  </a:cubicBezTo>
                  <a:cubicBezTo>
                    <a:pt x="30" y="45"/>
                    <a:pt x="26" y="45"/>
                    <a:pt x="23" y="45"/>
                  </a:cubicBezTo>
                  <a:moveTo>
                    <a:pt x="62" y="9"/>
                  </a:moveTo>
                  <a:cubicBezTo>
                    <a:pt x="61" y="13"/>
                    <a:pt x="57" y="16"/>
                    <a:pt x="52" y="19"/>
                  </a:cubicBezTo>
                  <a:cubicBezTo>
                    <a:pt x="48" y="21"/>
                    <a:pt x="45" y="27"/>
                    <a:pt x="41" y="33"/>
                  </a:cubicBezTo>
                  <a:cubicBezTo>
                    <a:pt x="41" y="35"/>
                    <a:pt x="40" y="36"/>
                    <a:pt x="39" y="38"/>
                  </a:cubicBezTo>
                  <a:cubicBezTo>
                    <a:pt x="40" y="37"/>
                    <a:pt x="42" y="36"/>
                    <a:pt x="44" y="35"/>
                  </a:cubicBezTo>
                  <a:cubicBezTo>
                    <a:pt x="47" y="34"/>
                    <a:pt x="50" y="32"/>
                    <a:pt x="52" y="30"/>
                  </a:cubicBezTo>
                  <a:cubicBezTo>
                    <a:pt x="56" y="25"/>
                    <a:pt x="61" y="23"/>
                    <a:pt x="73" y="19"/>
                  </a:cubicBezTo>
                  <a:cubicBezTo>
                    <a:pt x="75" y="19"/>
                    <a:pt x="78" y="18"/>
                    <a:pt x="80" y="18"/>
                  </a:cubicBezTo>
                  <a:cubicBezTo>
                    <a:pt x="91" y="15"/>
                    <a:pt x="102" y="12"/>
                    <a:pt x="105" y="10"/>
                  </a:cubicBezTo>
                  <a:cubicBezTo>
                    <a:pt x="103" y="9"/>
                    <a:pt x="101" y="8"/>
                    <a:pt x="99" y="7"/>
                  </a:cubicBezTo>
                  <a:cubicBezTo>
                    <a:pt x="97" y="6"/>
                    <a:pt x="94" y="4"/>
                    <a:pt x="93" y="2"/>
                  </a:cubicBezTo>
                  <a:cubicBezTo>
                    <a:pt x="88" y="2"/>
                    <a:pt x="80" y="3"/>
                    <a:pt x="65" y="7"/>
                  </a:cubicBezTo>
                  <a:cubicBezTo>
                    <a:pt x="64" y="8"/>
                    <a:pt x="63" y="8"/>
                    <a:pt x="62" y="9"/>
                  </a:cubicBezTo>
                </a:path>
              </a:pathLst>
            </a:custGeom>
            <a:solidFill>
              <a:srgbClr val="5B1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 name="Freeform 8512">
              <a:extLst>
                <a:ext uri="{FF2B5EF4-FFF2-40B4-BE49-F238E27FC236}">
                  <a16:creationId xmlns:a16="http://schemas.microsoft.com/office/drawing/2014/main" id="{BA252953-E95A-4D6B-9983-BF54E0C1D07F}"/>
                </a:ext>
              </a:extLst>
            </p:cNvPr>
            <p:cNvSpPr>
              <a:spLocks noEditPoints="1"/>
            </p:cNvSpPr>
            <p:nvPr/>
          </p:nvSpPr>
          <p:spPr bwMode="auto">
            <a:xfrm>
              <a:off x="5826125" y="3659188"/>
              <a:ext cx="115888" cy="76200"/>
            </a:xfrm>
            <a:custGeom>
              <a:avLst/>
              <a:gdLst>
                <a:gd name="T0" fmla="*/ 26 w 98"/>
                <a:gd name="T1" fmla="*/ 41 h 64"/>
                <a:gd name="T2" fmla="*/ 18 w 98"/>
                <a:gd name="T3" fmla="*/ 43 h 64"/>
                <a:gd name="T4" fmla="*/ 16 w 98"/>
                <a:gd name="T5" fmla="*/ 43 h 64"/>
                <a:gd name="T6" fmla="*/ 0 w 98"/>
                <a:gd name="T7" fmla="*/ 64 h 64"/>
                <a:gd name="T8" fmla="*/ 9 w 98"/>
                <a:gd name="T9" fmla="*/ 56 h 64"/>
                <a:gd name="T10" fmla="*/ 13 w 98"/>
                <a:gd name="T11" fmla="*/ 52 h 64"/>
                <a:gd name="T12" fmla="*/ 20 w 98"/>
                <a:gd name="T13" fmla="*/ 46 h 64"/>
                <a:gd name="T14" fmla="*/ 26 w 98"/>
                <a:gd name="T15" fmla="*/ 41 h 64"/>
                <a:gd name="T16" fmla="*/ 86 w 98"/>
                <a:gd name="T17" fmla="*/ 0 h 64"/>
                <a:gd name="T18" fmla="*/ 58 w 98"/>
                <a:gd name="T19" fmla="*/ 5 h 64"/>
                <a:gd name="T20" fmla="*/ 55 w 98"/>
                <a:gd name="T21" fmla="*/ 7 h 64"/>
                <a:gd name="T22" fmla="*/ 45 w 98"/>
                <a:gd name="T23" fmla="*/ 17 h 64"/>
                <a:gd name="T24" fmla="*/ 34 w 98"/>
                <a:gd name="T25" fmla="*/ 31 h 64"/>
                <a:gd name="T26" fmla="*/ 32 w 98"/>
                <a:gd name="T27" fmla="*/ 36 h 64"/>
                <a:gd name="T28" fmla="*/ 37 w 98"/>
                <a:gd name="T29" fmla="*/ 33 h 64"/>
                <a:gd name="T30" fmla="*/ 45 w 98"/>
                <a:gd name="T31" fmla="*/ 28 h 64"/>
                <a:gd name="T32" fmla="*/ 59 w 98"/>
                <a:gd name="T33" fmla="*/ 14 h 64"/>
                <a:gd name="T34" fmla="*/ 75 w 98"/>
                <a:gd name="T35" fmla="*/ 6 h 64"/>
                <a:gd name="T36" fmla="*/ 83 w 98"/>
                <a:gd name="T37" fmla="*/ 8 h 64"/>
                <a:gd name="T38" fmla="*/ 87 w 98"/>
                <a:gd name="T39" fmla="*/ 12 h 64"/>
                <a:gd name="T40" fmla="*/ 98 w 98"/>
                <a:gd name="T41" fmla="*/ 8 h 64"/>
                <a:gd name="T42" fmla="*/ 96 w 98"/>
                <a:gd name="T43" fmla="*/ 7 h 64"/>
                <a:gd name="T44" fmla="*/ 96 w 98"/>
                <a:gd name="T45" fmla="*/ 7 h 64"/>
                <a:gd name="T46" fmla="*/ 95 w 98"/>
                <a:gd name="T47" fmla="*/ 7 h 64"/>
                <a:gd name="T48" fmla="*/ 92 w 98"/>
                <a:gd name="T49" fmla="*/ 5 h 64"/>
                <a:gd name="T50" fmla="*/ 86 w 98"/>
                <a:gd name="T5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8" h="64">
                  <a:moveTo>
                    <a:pt x="26" y="41"/>
                  </a:moveTo>
                  <a:cubicBezTo>
                    <a:pt x="24" y="42"/>
                    <a:pt x="21" y="43"/>
                    <a:pt x="18" y="43"/>
                  </a:cubicBezTo>
                  <a:cubicBezTo>
                    <a:pt x="17" y="43"/>
                    <a:pt x="17" y="43"/>
                    <a:pt x="16" y="43"/>
                  </a:cubicBezTo>
                  <a:cubicBezTo>
                    <a:pt x="11" y="50"/>
                    <a:pt x="5" y="58"/>
                    <a:pt x="0" y="64"/>
                  </a:cubicBezTo>
                  <a:cubicBezTo>
                    <a:pt x="4" y="62"/>
                    <a:pt x="7" y="59"/>
                    <a:pt x="9" y="56"/>
                  </a:cubicBezTo>
                  <a:cubicBezTo>
                    <a:pt x="11" y="55"/>
                    <a:pt x="12" y="53"/>
                    <a:pt x="13" y="52"/>
                  </a:cubicBezTo>
                  <a:cubicBezTo>
                    <a:pt x="15" y="50"/>
                    <a:pt x="18" y="48"/>
                    <a:pt x="20" y="46"/>
                  </a:cubicBezTo>
                  <a:cubicBezTo>
                    <a:pt x="22" y="45"/>
                    <a:pt x="25" y="43"/>
                    <a:pt x="26" y="41"/>
                  </a:cubicBezTo>
                  <a:moveTo>
                    <a:pt x="86" y="0"/>
                  </a:moveTo>
                  <a:cubicBezTo>
                    <a:pt x="81" y="0"/>
                    <a:pt x="73" y="1"/>
                    <a:pt x="58" y="5"/>
                  </a:cubicBezTo>
                  <a:cubicBezTo>
                    <a:pt x="57" y="6"/>
                    <a:pt x="56" y="6"/>
                    <a:pt x="55" y="7"/>
                  </a:cubicBezTo>
                  <a:cubicBezTo>
                    <a:pt x="54" y="11"/>
                    <a:pt x="50" y="14"/>
                    <a:pt x="45" y="17"/>
                  </a:cubicBezTo>
                  <a:cubicBezTo>
                    <a:pt x="41" y="19"/>
                    <a:pt x="38" y="25"/>
                    <a:pt x="34" y="31"/>
                  </a:cubicBezTo>
                  <a:cubicBezTo>
                    <a:pt x="34" y="33"/>
                    <a:pt x="33" y="34"/>
                    <a:pt x="32" y="36"/>
                  </a:cubicBezTo>
                  <a:cubicBezTo>
                    <a:pt x="33" y="35"/>
                    <a:pt x="35" y="34"/>
                    <a:pt x="37" y="33"/>
                  </a:cubicBezTo>
                  <a:cubicBezTo>
                    <a:pt x="40" y="32"/>
                    <a:pt x="43" y="30"/>
                    <a:pt x="45" y="28"/>
                  </a:cubicBezTo>
                  <a:cubicBezTo>
                    <a:pt x="47" y="22"/>
                    <a:pt x="53" y="17"/>
                    <a:pt x="59" y="14"/>
                  </a:cubicBezTo>
                  <a:cubicBezTo>
                    <a:pt x="64" y="10"/>
                    <a:pt x="69" y="6"/>
                    <a:pt x="75" y="6"/>
                  </a:cubicBezTo>
                  <a:cubicBezTo>
                    <a:pt x="78" y="6"/>
                    <a:pt x="80" y="7"/>
                    <a:pt x="83" y="8"/>
                  </a:cubicBezTo>
                  <a:cubicBezTo>
                    <a:pt x="85" y="9"/>
                    <a:pt x="86" y="11"/>
                    <a:pt x="87" y="12"/>
                  </a:cubicBezTo>
                  <a:cubicBezTo>
                    <a:pt x="92" y="11"/>
                    <a:pt x="96" y="9"/>
                    <a:pt x="98" y="8"/>
                  </a:cubicBezTo>
                  <a:cubicBezTo>
                    <a:pt x="97" y="7"/>
                    <a:pt x="96" y="7"/>
                    <a:pt x="96" y="7"/>
                  </a:cubicBezTo>
                  <a:cubicBezTo>
                    <a:pt x="96" y="7"/>
                    <a:pt x="96" y="7"/>
                    <a:pt x="96" y="7"/>
                  </a:cubicBezTo>
                  <a:cubicBezTo>
                    <a:pt x="96" y="7"/>
                    <a:pt x="96" y="7"/>
                    <a:pt x="95" y="7"/>
                  </a:cubicBezTo>
                  <a:cubicBezTo>
                    <a:pt x="94" y="6"/>
                    <a:pt x="93" y="5"/>
                    <a:pt x="92" y="5"/>
                  </a:cubicBezTo>
                  <a:cubicBezTo>
                    <a:pt x="90" y="4"/>
                    <a:pt x="87" y="2"/>
                    <a:pt x="86" y="0"/>
                  </a:cubicBezTo>
                </a:path>
              </a:pathLst>
            </a:custGeom>
            <a:solidFill>
              <a:srgbClr val="8221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 name="Freeform 8513">
              <a:extLst>
                <a:ext uri="{FF2B5EF4-FFF2-40B4-BE49-F238E27FC236}">
                  <a16:creationId xmlns:a16="http://schemas.microsoft.com/office/drawing/2014/main" id="{48458EF3-2482-43FB-B39D-D7119DC00875}"/>
                </a:ext>
              </a:extLst>
            </p:cNvPr>
            <p:cNvSpPr>
              <a:spLocks noEditPoints="1"/>
            </p:cNvSpPr>
            <p:nvPr/>
          </p:nvSpPr>
          <p:spPr bwMode="auto">
            <a:xfrm>
              <a:off x="5821363" y="3657600"/>
              <a:ext cx="122238" cy="82550"/>
            </a:xfrm>
            <a:custGeom>
              <a:avLst/>
              <a:gdLst>
                <a:gd name="T0" fmla="*/ 100 w 103"/>
                <a:gd name="T1" fmla="*/ 8 h 69"/>
                <a:gd name="T2" fmla="*/ 102 w 103"/>
                <a:gd name="T3" fmla="*/ 9 h 69"/>
                <a:gd name="T4" fmla="*/ 91 w 103"/>
                <a:gd name="T5" fmla="*/ 13 h 69"/>
                <a:gd name="T6" fmla="*/ 91 w 103"/>
                <a:gd name="T7" fmla="*/ 14 h 69"/>
                <a:gd name="T8" fmla="*/ 103 w 103"/>
                <a:gd name="T9" fmla="*/ 9 h 69"/>
                <a:gd name="T10" fmla="*/ 100 w 103"/>
                <a:gd name="T11" fmla="*/ 8 h 69"/>
                <a:gd name="T12" fmla="*/ 99 w 103"/>
                <a:gd name="T13" fmla="*/ 8 h 69"/>
                <a:gd name="T14" fmla="*/ 100 w 103"/>
                <a:gd name="T15" fmla="*/ 8 h 69"/>
                <a:gd name="T16" fmla="*/ 99 w 103"/>
                <a:gd name="T17" fmla="*/ 8 h 69"/>
                <a:gd name="T18" fmla="*/ 22 w 103"/>
                <a:gd name="T19" fmla="*/ 44 h 69"/>
                <a:gd name="T20" fmla="*/ 30 w 103"/>
                <a:gd name="T21" fmla="*/ 42 h 69"/>
                <a:gd name="T22" fmla="*/ 24 w 103"/>
                <a:gd name="T23" fmla="*/ 47 h 69"/>
                <a:gd name="T24" fmla="*/ 17 w 103"/>
                <a:gd name="T25" fmla="*/ 53 h 69"/>
                <a:gd name="T26" fmla="*/ 13 w 103"/>
                <a:gd name="T27" fmla="*/ 57 h 69"/>
                <a:gd name="T28" fmla="*/ 4 w 103"/>
                <a:gd name="T29" fmla="*/ 65 h 69"/>
                <a:gd name="T30" fmla="*/ 20 w 103"/>
                <a:gd name="T31" fmla="*/ 44 h 69"/>
                <a:gd name="T32" fmla="*/ 22 w 103"/>
                <a:gd name="T33" fmla="*/ 44 h 69"/>
                <a:gd name="T34" fmla="*/ 89 w 103"/>
                <a:gd name="T35" fmla="*/ 0 h 69"/>
                <a:gd name="T36" fmla="*/ 62 w 103"/>
                <a:gd name="T37" fmla="*/ 5 h 69"/>
                <a:gd name="T38" fmla="*/ 59 w 103"/>
                <a:gd name="T39" fmla="*/ 7 h 69"/>
                <a:gd name="T40" fmla="*/ 59 w 103"/>
                <a:gd name="T41" fmla="*/ 7 h 69"/>
                <a:gd name="T42" fmla="*/ 49 w 103"/>
                <a:gd name="T43" fmla="*/ 18 h 69"/>
                <a:gd name="T44" fmla="*/ 49 w 103"/>
                <a:gd name="T45" fmla="*/ 17 h 69"/>
                <a:gd name="T46" fmla="*/ 35 w 103"/>
                <a:gd name="T47" fmla="*/ 37 h 69"/>
                <a:gd name="T48" fmla="*/ 36 w 103"/>
                <a:gd name="T49" fmla="*/ 37 h 69"/>
                <a:gd name="T50" fmla="*/ 22 w 103"/>
                <a:gd name="T51" fmla="*/ 44 h 69"/>
                <a:gd name="T52" fmla="*/ 20 w 103"/>
                <a:gd name="T53" fmla="*/ 44 h 69"/>
                <a:gd name="T54" fmla="*/ 19 w 103"/>
                <a:gd name="T55" fmla="*/ 44 h 69"/>
                <a:gd name="T56" fmla="*/ 0 w 103"/>
                <a:gd name="T57" fmla="*/ 69 h 69"/>
                <a:gd name="T58" fmla="*/ 18 w 103"/>
                <a:gd name="T59" fmla="*/ 54 h 69"/>
                <a:gd name="T60" fmla="*/ 34 w 103"/>
                <a:gd name="T61" fmla="*/ 40 h 69"/>
                <a:gd name="T62" fmla="*/ 48 w 103"/>
                <a:gd name="T63" fmla="*/ 31 h 69"/>
                <a:gd name="T64" fmla="*/ 48 w 103"/>
                <a:gd name="T65" fmla="*/ 31 h 69"/>
                <a:gd name="T66" fmla="*/ 49 w 103"/>
                <a:gd name="T67" fmla="*/ 29 h 69"/>
                <a:gd name="T68" fmla="*/ 41 w 103"/>
                <a:gd name="T69" fmla="*/ 34 h 69"/>
                <a:gd name="T70" fmla="*/ 36 w 103"/>
                <a:gd name="T71" fmla="*/ 37 h 69"/>
                <a:gd name="T72" fmla="*/ 38 w 103"/>
                <a:gd name="T73" fmla="*/ 32 h 69"/>
                <a:gd name="T74" fmla="*/ 49 w 103"/>
                <a:gd name="T75" fmla="*/ 18 h 69"/>
                <a:gd name="T76" fmla="*/ 59 w 103"/>
                <a:gd name="T77" fmla="*/ 8 h 69"/>
                <a:gd name="T78" fmla="*/ 62 w 103"/>
                <a:gd name="T79" fmla="*/ 6 h 69"/>
                <a:gd name="T80" fmla="*/ 90 w 103"/>
                <a:gd name="T81" fmla="*/ 1 h 69"/>
                <a:gd name="T82" fmla="*/ 96 w 103"/>
                <a:gd name="T83" fmla="*/ 6 h 69"/>
                <a:gd name="T84" fmla="*/ 96 w 103"/>
                <a:gd name="T85" fmla="*/ 6 h 69"/>
                <a:gd name="T86" fmla="*/ 90 w 103"/>
                <a:gd name="T87" fmla="*/ 1 h 69"/>
                <a:gd name="T88" fmla="*/ 89 w 103"/>
                <a:gd name="T8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3" h="69">
                  <a:moveTo>
                    <a:pt x="100" y="8"/>
                  </a:moveTo>
                  <a:cubicBezTo>
                    <a:pt x="100" y="8"/>
                    <a:pt x="101" y="8"/>
                    <a:pt x="102" y="9"/>
                  </a:cubicBezTo>
                  <a:cubicBezTo>
                    <a:pt x="100" y="10"/>
                    <a:pt x="96" y="12"/>
                    <a:pt x="91" y="13"/>
                  </a:cubicBezTo>
                  <a:cubicBezTo>
                    <a:pt x="91" y="13"/>
                    <a:pt x="91" y="14"/>
                    <a:pt x="91" y="14"/>
                  </a:cubicBezTo>
                  <a:cubicBezTo>
                    <a:pt x="96" y="12"/>
                    <a:pt x="101" y="11"/>
                    <a:pt x="103" y="9"/>
                  </a:cubicBezTo>
                  <a:cubicBezTo>
                    <a:pt x="102" y="8"/>
                    <a:pt x="101" y="8"/>
                    <a:pt x="100" y="8"/>
                  </a:cubicBezTo>
                  <a:moveTo>
                    <a:pt x="99" y="8"/>
                  </a:moveTo>
                  <a:cubicBezTo>
                    <a:pt x="100" y="8"/>
                    <a:pt x="100" y="8"/>
                    <a:pt x="100" y="8"/>
                  </a:cubicBezTo>
                  <a:cubicBezTo>
                    <a:pt x="100" y="8"/>
                    <a:pt x="100" y="8"/>
                    <a:pt x="99" y="8"/>
                  </a:cubicBezTo>
                  <a:moveTo>
                    <a:pt x="22" y="44"/>
                  </a:moveTo>
                  <a:cubicBezTo>
                    <a:pt x="25" y="44"/>
                    <a:pt x="28" y="43"/>
                    <a:pt x="30" y="42"/>
                  </a:cubicBezTo>
                  <a:cubicBezTo>
                    <a:pt x="29" y="44"/>
                    <a:pt x="26" y="46"/>
                    <a:pt x="24" y="47"/>
                  </a:cubicBezTo>
                  <a:cubicBezTo>
                    <a:pt x="22" y="49"/>
                    <a:pt x="19" y="51"/>
                    <a:pt x="17" y="53"/>
                  </a:cubicBezTo>
                  <a:cubicBezTo>
                    <a:pt x="16" y="54"/>
                    <a:pt x="15" y="56"/>
                    <a:pt x="13" y="57"/>
                  </a:cubicBezTo>
                  <a:cubicBezTo>
                    <a:pt x="11" y="60"/>
                    <a:pt x="8" y="63"/>
                    <a:pt x="4" y="65"/>
                  </a:cubicBezTo>
                  <a:cubicBezTo>
                    <a:pt x="9" y="59"/>
                    <a:pt x="15" y="51"/>
                    <a:pt x="20" y="44"/>
                  </a:cubicBezTo>
                  <a:cubicBezTo>
                    <a:pt x="21" y="44"/>
                    <a:pt x="21" y="44"/>
                    <a:pt x="22" y="44"/>
                  </a:cubicBezTo>
                  <a:moveTo>
                    <a:pt x="89" y="0"/>
                  </a:moveTo>
                  <a:cubicBezTo>
                    <a:pt x="84" y="0"/>
                    <a:pt x="76" y="2"/>
                    <a:pt x="62" y="5"/>
                  </a:cubicBezTo>
                  <a:cubicBezTo>
                    <a:pt x="61" y="6"/>
                    <a:pt x="60" y="6"/>
                    <a:pt x="59" y="7"/>
                  </a:cubicBezTo>
                  <a:cubicBezTo>
                    <a:pt x="59" y="7"/>
                    <a:pt x="59" y="7"/>
                    <a:pt x="59" y="7"/>
                  </a:cubicBezTo>
                  <a:cubicBezTo>
                    <a:pt x="58" y="12"/>
                    <a:pt x="55" y="15"/>
                    <a:pt x="49" y="18"/>
                  </a:cubicBezTo>
                  <a:cubicBezTo>
                    <a:pt x="49" y="17"/>
                    <a:pt x="49" y="17"/>
                    <a:pt x="49" y="17"/>
                  </a:cubicBezTo>
                  <a:cubicBezTo>
                    <a:pt x="44" y="20"/>
                    <a:pt x="40" y="28"/>
                    <a:pt x="35" y="37"/>
                  </a:cubicBezTo>
                  <a:cubicBezTo>
                    <a:pt x="36" y="37"/>
                    <a:pt x="36" y="37"/>
                    <a:pt x="36" y="37"/>
                  </a:cubicBezTo>
                  <a:cubicBezTo>
                    <a:pt x="33" y="43"/>
                    <a:pt x="27" y="44"/>
                    <a:pt x="22" y="44"/>
                  </a:cubicBezTo>
                  <a:cubicBezTo>
                    <a:pt x="21" y="44"/>
                    <a:pt x="20" y="44"/>
                    <a:pt x="20" y="44"/>
                  </a:cubicBezTo>
                  <a:cubicBezTo>
                    <a:pt x="19" y="44"/>
                    <a:pt x="19" y="44"/>
                    <a:pt x="19" y="44"/>
                  </a:cubicBezTo>
                  <a:cubicBezTo>
                    <a:pt x="13" y="52"/>
                    <a:pt x="5" y="63"/>
                    <a:pt x="0" y="69"/>
                  </a:cubicBezTo>
                  <a:cubicBezTo>
                    <a:pt x="8" y="65"/>
                    <a:pt x="13" y="58"/>
                    <a:pt x="18" y="54"/>
                  </a:cubicBezTo>
                  <a:cubicBezTo>
                    <a:pt x="23" y="49"/>
                    <a:pt x="30" y="44"/>
                    <a:pt x="34" y="40"/>
                  </a:cubicBezTo>
                  <a:cubicBezTo>
                    <a:pt x="37" y="36"/>
                    <a:pt x="43" y="34"/>
                    <a:pt x="48" y="31"/>
                  </a:cubicBezTo>
                  <a:cubicBezTo>
                    <a:pt x="48" y="31"/>
                    <a:pt x="48" y="31"/>
                    <a:pt x="48" y="31"/>
                  </a:cubicBezTo>
                  <a:cubicBezTo>
                    <a:pt x="48" y="30"/>
                    <a:pt x="48" y="30"/>
                    <a:pt x="49" y="29"/>
                  </a:cubicBezTo>
                  <a:cubicBezTo>
                    <a:pt x="47" y="31"/>
                    <a:pt x="44" y="33"/>
                    <a:pt x="41" y="34"/>
                  </a:cubicBezTo>
                  <a:cubicBezTo>
                    <a:pt x="39" y="35"/>
                    <a:pt x="37" y="36"/>
                    <a:pt x="36" y="37"/>
                  </a:cubicBezTo>
                  <a:cubicBezTo>
                    <a:pt x="37" y="35"/>
                    <a:pt x="38" y="34"/>
                    <a:pt x="38" y="32"/>
                  </a:cubicBezTo>
                  <a:cubicBezTo>
                    <a:pt x="42" y="26"/>
                    <a:pt x="45" y="20"/>
                    <a:pt x="49" y="18"/>
                  </a:cubicBezTo>
                  <a:cubicBezTo>
                    <a:pt x="54" y="15"/>
                    <a:pt x="58" y="12"/>
                    <a:pt x="59" y="8"/>
                  </a:cubicBezTo>
                  <a:cubicBezTo>
                    <a:pt x="60" y="7"/>
                    <a:pt x="61" y="7"/>
                    <a:pt x="62" y="6"/>
                  </a:cubicBezTo>
                  <a:cubicBezTo>
                    <a:pt x="77" y="2"/>
                    <a:pt x="85" y="1"/>
                    <a:pt x="90" y="1"/>
                  </a:cubicBezTo>
                  <a:cubicBezTo>
                    <a:pt x="91" y="3"/>
                    <a:pt x="94" y="5"/>
                    <a:pt x="96" y="6"/>
                  </a:cubicBezTo>
                  <a:cubicBezTo>
                    <a:pt x="96" y="6"/>
                    <a:pt x="96" y="6"/>
                    <a:pt x="96" y="6"/>
                  </a:cubicBezTo>
                  <a:cubicBezTo>
                    <a:pt x="94" y="5"/>
                    <a:pt x="91" y="3"/>
                    <a:pt x="90" y="1"/>
                  </a:cubicBezTo>
                  <a:cubicBezTo>
                    <a:pt x="89" y="0"/>
                    <a:pt x="89" y="0"/>
                    <a:pt x="89" y="0"/>
                  </a:cubicBezTo>
                </a:path>
              </a:pathLst>
            </a:custGeom>
            <a:solidFill>
              <a:srgbClr val="4C13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 name="Freeform 8514">
              <a:extLst>
                <a:ext uri="{FF2B5EF4-FFF2-40B4-BE49-F238E27FC236}">
                  <a16:creationId xmlns:a16="http://schemas.microsoft.com/office/drawing/2014/main" id="{50C25723-2059-4ED3-B1EA-D3B83297C840}"/>
                </a:ext>
              </a:extLst>
            </p:cNvPr>
            <p:cNvSpPr>
              <a:spLocks/>
            </p:cNvSpPr>
            <p:nvPr/>
          </p:nvSpPr>
          <p:spPr bwMode="auto">
            <a:xfrm>
              <a:off x="5842000" y="3665538"/>
              <a:ext cx="49213" cy="44450"/>
            </a:xfrm>
            <a:custGeom>
              <a:avLst/>
              <a:gdLst>
                <a:gd name="T0" fmla="*/ 4 w 41"/>
                <a:gd name="T1" fmla="*/ 38 h 38"/>
                <a:gd name="T2" fmla="*/ 2 w 41"/>
                <a:gd name="T3" fmla="*/ 38 h 38"/>
                <a:gd name="T4" fmla="*/ 0 w 41"/>
                <a:gd name="T5" fmla="*/ 38 h 38"/>
                <a:gd name="T6" fmla="*/ 1 w 41"/>
                <a:gd name="T7" fmla="*/ 36 h 38"/>
                <a:gd name="T8" fmla="*/ 5 w 41"/>
                <a:gd name="T9" fmla="*/ 31 h 38"/>
                <a:gd name="T10" fmla="*/ 39 w 41"/>
                <a:gd name="T11" fmla="*/ 0 h 38"/>
                <a:gd name="T12" fmla="*/ 41 w 41"/>
                <a:gd name="T13" fmla="*/ 0 h 38"/>
                <a:gd name="T14" fmla="*/ 41 w 41"/>
                <a:gd name="T15" fmla="*/ 1 h 38"/>
                <a:gd name="T16" fmla="*/ 31 w 41"/>
                <a:gd name="T17" fmla="*/ 12 h 38"/>
                <a:gd name="T18" fmla="*/ 31 w 41"/>
                <a:gd name="T19" fmla="*/ 10 h 38"/>
                <a:gd name="T20" fmla="*/ 39 w 41"/>
                <a:gd name="T21" fmla="*/ 2 h 38"/>
                <a:gd name="T22" fmla="*/ 6 w 41"/>
                <a:gd name="T23" fmla="*/ 32 h 38"/>
                <a:gd name="T24" fmla="*/ 3 w 41"/>
                <a:gd name="T25" fmla="*/ 36 h 38"/>
                <a:gd name="T26" fmla="*/ 16 w 41"/>
                <a:gd name="T27" fmla="*/ 30 h 38"/>
                <a:gd name="T28" fmla="*/ 18 w 41"/>
                <a:gd name="T29" fmla="*/ 31 h 38"/>
                <a:gd name="T30" fmla="*/ 4 w 41"/>
                <a:gd name="T31"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38">
                  <a:moveTo>
                    <a:pt x="4" y="38"/>
                  </a:moveTo>
                  <a:cubicBezTo>
                    <a:pt x="3" y="38"/>
                    <a:pt x="2" y="38"/>
                    <a:pt x="2" y="38"/>
                  </a:cubicBezTo>
                  <a:cubicBezTo>
                    <a:pt x="0" y="38"/>
                    <a:pt x="0" y="38"/>
                    <a:pt x="0" y="38"/>
                  </a:cubicBezTo>
                  <a:cubicBezTo>
                    <a:pt x="1" y="36"/>
                    <a:pt x="1" y="36"/>
                    <a:pt x="1" y="36"/>
                  </a:cubicBezTo>
                  <a:cubicBezTo>
                    <a:pt x="3" y="34"/>
                    <a:pt x="4" y="33"/>
                    <a:pt x="5" y="31"/>
                  </a:cubicBezTo>
                  <a:cubicBezTo>
                    <a:pt x="11" y="20"/>
                    <a:pt x="20" y="7"/>
                    <a:pt x="39" y="0"/>
                  </a:cubicBezTo>
                  <a:cubicBezTo>
                    <a:pt x="41" y="0"/>
                    <a:pt x="41" y="0"/>
                    <a:pt x="41" y="0"/>
                  </a:cubicBezTo>
                  <a:cubicBezTo>
                    <a:pt x="41" y="1"/>
                    <a:pt x="41" y="1"/>
                    <a:pt x="41" y="1"/>
                  </a:cubicBezTo>
                  <a:cubicBezTo>
                    <a:pt x="40" y="6"/>
                    <a:pt x="37" y="9"/>
                    <a:pt x="31" y="12"/>
                  </a:cubicBezTo>
                  <a:cubicBezTo>
                    <a:pt x="31" y="10"/>
                    <a:pt x="31" y="10"/>
                    <a:pt x="31" y="10"/>
                  </a:cubicBezTo>
                  <a:cubicBezTo>
                    <a:pt x="35" y="8"/>
                    <a:pt x="38" y="6"/>
                    <a:pt x="39" y="2"/>
                  </a:cubicBezTo>
                  <a:cubicBezTo>
                    <a:pt x="21" y="9"/>
                    <a:pt x="13" y="21"/>
                    <a:pt x="6" y="32"/>
                  </a:cubicBezTo>
                  <a:cubicBezTo>
                    <a:pt x="5" y="33"/>
                    <a:pt x="4" y="35"/>
                    <a:pt x="3" y="36"/>
                  </a:cubicBezTo>
                  <a:cubicBezTo>
                    <a:pt x="7" y="36"/>
                    <a:pt x="13" y="35"/>
                    <a:pt x="16" y="30"/>
                  </a:cubicBezTo>
                  <a:cubicBezTo>
                    <a:pt x="18" y="31"/>
                    <a:pt x="18" y="31"/>
                    <a:pt x="18" y="31"/>
                  </a:cubicBezTo>
                  <a:cubicBezTo>
                    <a:pt x="15" y="37"/>
                    <a:pt x="9" y="38"/>
                    <a:pt x="4" y="38"/>
                  </a:cubicBezTo>
                </a:path>
              </a:pathLst>
            </a:custGeom>
            <a:solidFill>
              <a:srgbClr val="96B4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 name="Freeform 8515">
              <a:extLst>
                <a:ext uri="{FF2B5EF4-FFF2-40B4-BE49-F238E27FC236}">
                  <a16:creationId xmlns:a16="http://schemas.microsoft.com/office/drawing/2014/main" id="{BE46A394-F404-42FB-B0EE-2605FE08CCFE}"/>
                </a:ext>
              </a:extLst>
            </p:cNvPr>
            <p:cNvSpPr>
              <a:spLocks/>
            </p:cNvSpPr>
            <p:nvPr/>
          </p:nvSpPr>
          <p:spPr bwMode="auto">
            <a:xfrm>
              <a:off x="5916613" y="3541713"/>
              <a:ext cx="149225" cy="112713"/>
            </a:xfrm>
            <a:custGeom>
              <a:avLst/>
              <a:gdLst>
                <a:gd name="T0" fmla="*/ 90 w 125"/>
                <a:gd name="T1" fmla="*/ 56 h 95"/>
                <a:gd name="T2" fmla="*/ 124 w 125"/>
                <a:gd name="T3" fmla="*/ 35 h 95"/>
                <a:gd name="T4" fmla="*/ 125 w 125"/>
                <a:gd name="T5" fmla="*/ 26 h 95"/>
                <a:gd name="T6" fmla="*/ 46 w 125"/>
                <a:gd name="T7" fmla="*/ 3 h 95"/>
                <a:gd name="T8" fmla="*/ 0 w 125"/>
                <a:gd name="T9" fmla="*/ 10 h 95"/>
                <a:gd name="T10" fmla="*/ 24 w 125"/>
                <a:gd name="T11" fmla="*/ 64 h 95"/>
                <a:gd name="T12" fmla="*/ 13 w 125"/>
                <a:gd name="T13" fmla="*/ 95 h 95"/>
                <a:gd name="T14" fmla="*/ 25 w 125"/>
                <a:gd name="T15" fmla="*/ 90 h 95"/>
                <a:gd name="T16" fmla="*/ 90 w 125"/>
                <a:gd name="T17" fmla="*/ 5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95">
                  <a:moveTo>
                    <a:pt x="90" y="56"/>
                  </a:moveTo>
                  <a:cubicBezTo>
                    <a:pt x="108" y="48"/>
                    <a:pt x="119" y="44"/>
                    <a:pt x="124" y="35"/>
                  </a:cubicBezTo>
                  <a:cubicBezTo>
                    <a:pt x="125" y="31"/>
                    <a:pt x="125" y="28"/>
                    <a:pt x="125" y="26"/>
                  </a:cubicBezTo>
                  <a:cubicBezTo>
                    <a:pt x="122" y="15"/>
                    <a:pt x="78" y="6"/>
                    <a:pt x="46" y="3"/>
                  </a:cubicBezTo>
                  <a:cubicBezTo>
                    <a:pt x="13" y="0"/>
                    <a:pt x="0" y="5"/>
                    <a:pt x="0" y="10"/>
                  </a:cubicBezTo>
                  <a:cubicBezTo>
                    <a:pt x="8" y="16"/>
                    <a:pt x="33" y="34"/>
                    <a:pt x="24" y="64"/>
                  </a:cubicBezTo>
                  <a:cubicBezTo>
                    <a:pt x="17" y="84"/>
                    <a:pt x="14" y="92"/>
                    <a:pt x="13" y="95"/>
                  </a:cubicBezTo>
                  <a:cubicBezTo>
                    <a:pt x="16" y="95"/>
                    <a:pt x="19" y="92"/>
                    <a:pt x="25" y="90"/>
                  </a:cubicBezTo>
                  <a:cubicBezTo>
                    <a:pt x="33" y="86"/>
                    <a:pt x="68" y="67"/>
                    <a:pt x="90" y="56"/>
                  </a:cubicBezTo>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 name="Freeform 8516">
              <a:extLst>
                <a:ext uri="{FF2B5EF4-FFF2-40B4-BE49-F238E27FC236}">
                  <a16:creationId xmlns:a16="http://schemas.microsoft.com/office/drawing/2014/main" id="{47228246-6F48-48FC-8FAE-89D18F866C47}"/>
                </a:ext>
              </a:extLst>
            </p:cNvPr>
            <p:cNvSpPr>
              <a:spLocks noEditPoints="1"/>
            </p:cNvSpPr>
            <p:nvPr/>
          </p:nvSpPr>
          <p:spPr bwMode="auto">
            <a:xfrm>
              <a:off x="5916613" y="3543300"/>
              <a:ext cx="149225" cy="112713"/>
            </a:xfrm>
            <a:custGeom>
              <a:avLst/>
              <a:gdLst>
                <a:gd name="T0" fmla="*/ 12 w 126"/>
                <a:gd name="T1" fmla="*/ 95 h 95"/>
                <a:gd name="T2" fmla="*/ 13 w 126"/>
                <a:gd name="T3" fmla="*/ 91 h 95"/>
                <a:gd name="T4" fmla="*/ 23 w 126"/>
                <a:gd name="T5" fmla="*/ 63 h 95"/>
                <a:gd name="T6" fmla="*/ 0 w 126"/>
                <a:gd name="T7" fmla="*/ 10 h 95"/>
                <a:gd name="T8" fmla="*/ 0 w 126"/>
                <a:gd name="T9" fmla="*/ 9 h 95"/>
                <a:gd name="T10" fmla="*/ 0 w 126"/>
                <a:gd name="T11" fmla="*/ 9 h 95"/>
                <a:gd name="T12" fmla="*/ 27 w 126"/>
                <a:gd name="T13" fmla="*/ 0 h 95"/>
                <a:gd name="T14" fmla="*/ 46 w 126"/>
                <a:gd name="T15" fmla="*/ 1 h 95"/>
                <a:gd name="T16" fmla="*/ 125 w 126"/>
                <a:gd name="T17" fmla="*/ 25 h 95"/>
                <a:gd name="T18" fmla="*/ 125 w 126"/>
                <a:gd name="T19" fmla="*/ 34 h 95"/>
                <a:gd name="T20" fmla="*/ 101 w 126"/>
                <a:gd name="T21" fmla="*/ 51 h 95"/>
                <a:gd name="T22" fmla="*/ 91 w 126"/>
                <a:gd name="T23" fmla="*/ 56 h 95"/>
                <a:gd name="T24" fmla="*/ 58 w 126"/>
                <a:gd name="T25" fmla="*/ 73 h 95"/>
                <a:gd name="T26" fmla="*/ 25 w 126"/>
                <a:gd name="T27" fmla="*/ 89 h 95"/>
                <a:gd name="T28" fmla="*/ 19 w 126"/>
                <a:gd name="T29" fmla="*/ 92 h 95"/>
                <a:gd name="T30" fmla="*/ 13 w 126"/>
                <a:gd name="T31" fmla="*/ 95 h 95"/>
                <a:gd name="T32" fmla="*/ 12 w 126"/>
                <a:gd name="T33" fmla="*/ 95 h 95"/>
                <a:gd name="T34" fmla="*/ 1 w 126"/>
                <a:gd name="T35" fmla="*/ 9 h 95"/>
                <a:gd name="T36" fmla="*/ 25 w 126"/>
                <a:gd name="T37" fmla="*/ 64 h 95"/>
                <a:gd name="T38" fmla="*/ 15 w 126"/>
                <a:gd name="T39" fmla="*/ 92 h 95"/>
                <a:gd name="T40" fmla="*/ 14 w 126"/>
                <a:gd name="T41" fmla="*/ 93 h 95"/>
                <a:gd name="T42" fmla="*/ 19 w 126"/>
                <a:gd name="T43" fmla="*/ 91 h 95"/>
                <a:gd name="T44" fmla="*/ 25 w 126"/>
                <a:gd name="T45" fmla="*/ 88 h 95"/>
                <a:gd name="T46" fmla="*/ 57 w 126"/>
                <a:gd name="T47" fmla="*/ 71 h 95"/>
                <a:gd name="T48" fmla="*/ 90 w 126"/>
                <a:gd name="T49" fmla="*/ 55 h 95"/>
                <a:gd name="T50" fmla="*/ 100 w 126"/>
                <a:gd name="T51" fmla="*/ 50 h 95"/>
                <a:gd name="T52" fmla="*/ 123 w 126"/>
                <a:gd name="T53" fmla="*/ 33 h 95"/>
                <a:gd name="T54" fmla="*/ 124 w 126"/>
                <a:gd name="T55" fmla="*/ 25 h 95"/>
                <a:gd name="T56" fmla="*/ 46 w 126"/>
                <a:gd name="T57" fmla="*/ 3 h 95"/>
                <a:gd name="T58" fmla="*/ 27 w 126"/>
                <a:gd name="T59" fmla="*/ 2 h 95"/>
                <a:gd name="T60" fmla="*/ 1 w 126"/>
                <a:gd name="T61" fmla="*/ 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6" h="95">
                  <a:moveTo>
                    <a:pt x="12" y="95"/>
                  </a:moveTo>
                  <a:cubicBezTo>
                    <a:pt x="13" y="91"/>
                    <a:pt x="13" y="91"/>
                    <a:pt x="13" y="91"/>
                  </a:cubicBezTo>
                  <a:cubicBezTo>
                    <a:pt x="15" y="87"/>
                    <a:pt x="18" y="79"/>
                    <a:pt x="23" y="63"/>
                  </a:cubicBezTo>
                  <a:cubicBezTo>
                    <a:pt x="29" y="43"/>
                    <a:pt x="21" y="25"/>
                    <a:pt x="0" y="10"/>
                  </a:cubicBezTo>
                  <a:cubicBezTo>
                    <a:pt x="0" y="9"/>
                    <a:pt x="0" y="9"/>
                    <a:pt x="0" y="9"/>
                  </a:cubicBezTo>
                  <a:cubicBezTo>
                    <a:pt x="0" y="9"/>
                    <a:pt x="0" y="9"/>
                    <a:pt x="0" y="9"/>
                  </a:cubicBezTo>
                  <a:cubicBezTo>
                    <a:pt x="0" y="3"/>
                    <a:pt x="10" y="0"/>
                    <a:pt x="27" y="0"/>
                  </a:cubicBezTo>
                  <a:cubicBezTo>
                    <a:pt x="33" y="0"/>
                    <a:pt x="39" y="0"/>
                    <a:pt x="46" y="1"/>
                  </a:cubicBezTo>
                  <a:cubicBezTo>
                    <a:pt x="75" y="4"/>
                    <a:pt x="122" y="13"/>
                    <a:pt x="125" y="25"/>
                  </a:cubicBezTo>
                  <a:cubicBezTo>
                    <a:pt x="126" y="28"/>
                    <a:pt x="126" y="31"/>
                    <a:pt x="125" y="34"/>
                  </a:cubicBezTo>
                  <a:cubicBezTo>
                    <a:pt x="120" y="42"/>
                    <a:pt x="112" y="46"/>
                    <a:pt x="101" y="51"/>
                  </a:cubicBezTo>
                  <a:cubicBezTo>
                    <a:pt x="98" y="53"/>
                    <a:pt x="94" y="54"/>
                    <a:pt x="91" y="56"/>
                  </a:cubicBezTo>
                  <a:cubicBezTo>
                    <a:pt x="81" y="61"/>
                    <a:pt x="69" y="67"/>
                    <a:pt x="58" y="73"/>
                  </a:cubicBezTo>
                  <a:cubicBezTo>
                    <a:pt x="44" y="80"/>
                    <a:pt x="30" y="87"/>
                    <a:pt x="25" y="89"/>
                  </a:cubicBezTo>
                  <a:cubicBezTo>
                    <a:pt x="23" y="90"/>
                    <a:pt x="21" y="91"/>
                    <a:pt x="19" y="92"/>
                  </a:cubicBezTo>
                  <a:cubicBezTo>
                    <a:pt x="17" y="94"/>
                    <a:pt x="15" y="95"/>
                    <a:pt x="13" y="95"/>
                  </a:cubicBezTo>
                  <a:cubicBezTo>
                    <a:pt x="12" y="95"/>
                    <a:pt x="12" y="95"/>
                    <a:pt x="12" y="95"/>
                  </a:cubicBezTo>
                  <a:moveTo>
                    <a:pt x="1" y="9"/>
                  </a:moveTo>
                  <a:cubicBezTo>
                    <a:pt x="23" y="25"/>
                    <a:pt x="31" y="43"/>
                    <a:pt x="25" y="64"/>
                  </a:cubicBezTo>
                  <a:cubicBezTo>
                    <a:pt x="19" y="79"/>
                    <a:pt x="16" y="88"/>
                    <a:pt x="15" y="92"/>
                  </a:cubicBezTo>
                  <a:cubicBezTo>
                    <a:pt x="14" y="93"/>
                    <a:pt x="14" y="93"/>
                    <a:pt x="14" y="93"/>
                  </a:cubicBezTo>
                  <a:cubicBezTo>
                    <a:pt x="16" y="93"/>
                    <a:pt x="17" y="92"/>
                    <a:pt x="19" y="91"/>
                  </a:cubicBezTo>
                  <a:cubicBezTo>
                    <a:pt x="20" y="90"/>
                    <a:pt x="22" y="89"/>
                    <a:pt x="25" y="88"/>
                  </a:cubicBezTo>
                  <a:cubicBezTo>
                    <a:pt x="29" y="86"/>
                    <a:pt x="43" y="79"/>
                    <a:pt x="57" y="71"/>
                  </a:cubicBezTo>
                  <a:cubicBezTo>
                    <a:pt x="69" y="65"/>
                    <a:pt x="80" y="59"/>
                    <a:pt x="90" y="55"/>
                  </a:cubicBezTo>
                  <a:cubicBezTo>
                    <a:pt x="94" y="53"/>
                    <a:pt x="97" y="51"/>
                    <a:pt x="100" y="50"/>
                  </a:cubicBezTo>
                  <a:cubicBezTo>
                    <a:pt x="112" y="44"/>
                    <a:pt x="119" y="41"/>
                    <a:pt x="123" y="33"/>
                  </a:cubicBezTo>
                  <a:cubicBezTo>
                    <a:pt x="124" y="31"/>
                    <a:pt x="124" y="28"/>
                    <a:pt x="124" y="25"/>
                  </a:cubicBezTo>
                  <a:cubicBezTo>
                    <a:pt x="121" y="16"/>
                    <a:pt x="81" y="6"/>
                    <a:pt x="46" y="3"/>
                  </a:cubicBezTo>
                  <a:cubicBezTo>
                    <a:pt x="39" y="2"/>
                    <a:pt x="33" y="2"/>
                    <a:pt x="27" y="2"/>
                  </a:cubicBezTo>
                  <a:cubicBezTo>
                    <a:pt x="10" y="2"/>
                    <a:pt x="2" y="5"/>
                    <a:pt x="1" y="9"/>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 name="Freeform 8517">
              <a:extLst>
                <a:ext uri="{FF2B5EF4-FFF2-40B4-BE49-F238E27FC236}">
                  <a16:creationId xmlns:a16="http://schemas.microsoft.com/office/drawing/2014/main" id="{D54CA040-E130-471E-97C9-D3F9A67BD8E9}"/>
                </a:ext>
              </a:extLst>
            </p:cNvPr>
            <p:cNvSpPr>
              <a:spLocks/>
            </p:cNvSpPr>
            <p:nvPr/>
          </p:nvSpPr>
          <p:spPr bwMode="auto">
            <a:xfrm>
              <a:off x="5918200" y="3544888"/>
              <a:ext cx="146050" cy="107950"/>
            </a:xfrm>
            <a:custGeom>
              <a:avLst/>
              <a:gdLst>
                <a:gd name="T0" fmla="*/ 21 w 123"/>
                <a:gd name="T1" fmla="*/ 0 h 91"/>
                <a:gd name="T2" fmla="*/ 0 w 123"/>
                <a:gd name="T3" fmla="*/ 7 h 91"/>
                <a:gd name="T4" fmla="*/ 2 w 123"/>
                <a:gd name="T5" fmla="*/ 8 h 91"/>
                <a:gd name="T6" fmla="*/ 17 w 123"/>
                <a:gd name="T7" fmla="*/ 23 h 91"/>
                <a:gd name="T8" fmla="*/ 24 w 123"/>
                <a:gd name="T9" fmla="*/ 62 h 91"/>
                <a:gd name="T10" fmla="*/ 24 w 123"/>
                <a:gd name="T11" fmla="*/ 62 h 91"/>
                <a:gd name="T12" fmla="*/ 24 w 123"/>
                <a:gd name="T13" fmla="*/ 62 h 91"/>
                <a:gd name="T14" fmla="*/ 23 w 123"/>
                <a:gd name="T15" fmla="*/ 65 h 91"/>
                <a:gd name="T16" fmla="*/ 23 w 123"/>
                <a:gd name="T17" fmla="*/ 65 h 91"/>
                <a:gd name="T18" fmla="*/ 22 w 123"/>
                <a:gd name="T19" fmla="*/ 65 h 91"/>
                <a:gd name="T20" fmla="*/ 15 w 123"/>
                <a:gd name="T21" fmla="*/ 86 h 91"/>
                <a:gd name="T22" fmla="*/ 14 w 123"/>
                <a:gd name="T23" fmla="*/ 90 h 91"/>
                <a:gd name="T24" fmla="*/ 14 w 123"/>
                <a:gd name="T25" fmla="*/ 90 h 91"/>
                <a:gd name="T26" fmla="*/ 13 w 123"/>
                <a:gd name="T27" fmla="*/ 90 h 91"/>
                <a:gd name="T28" fmla="*/ 13 w 123"/>
                <a:gd name="T29" fmla="*/ 91 h 91"/>
                <a:gd name="T30" fmla="*/ 14 w 123"/>
                <a:gd name="T31" fmla="*/ 91 h 91"/>
                <a:gd name="T32" fmla="*/ 18 w 123"/>
                <a:gd name="T33" fmla="*/ 89 h 91"/>
                <a:gd name="T34" fmla="*/ 18 w 123"/>
                <a:gd name="T35" fmla="*/ 89 h 91"/>
                <a:gd name="T36" fmla="*/ 24 w 123"/>
                <a:gd name="T37" fmla="*/ 86 h 91"/>
                <a:gd name="T38" fmla="*/ 56 w 123"/>
                <a:gd name="T39" fmla="*/ 69 h 91"/>
                <a:gd name="T40" fmla="*/ 89 w 123"/>
                <a:gd name="T41" fmla="*/ 53 h 91"/>
                <a:gd name="T42" fmla="*/ 99 w 123"/>
                <a:gd name="T43" fmla="*/ 48 h 91"/>
                <a:gd name="T44" fmla="*/ 122 w 123"/>
                <a:gd name="T45" fmla="*/ 31 h 91"/>
                <a:gd name="T46" fmla="*/ 122 w 123"/>
                <a:gd name="T47" fmla="*/ 31 h 91"/>
                <a:gd name="T48" fmla="*/ 123 w 123"/>
                <a:gd name="T49" fmla="*/ 23 h 91"/>
                <a:gd name="T50" fmla="*/ 106 w 123"/>
                <a:gd name="T51" fmla="*/ 13 h 91"/>
                <a:gd name="T52" fmla="*/ 112 w 123"/>
                <a:gd name="T53" fmla="*/ 25 h 91"/>
                <a:gd name="T54" fmla="*/ 101 w 123"/>
                <a:gd name="T55" fmla="*/ 34 h 91"/>
                <a:gd name="T56" fmla="*/ 74 w 123"/>
                <a:gd name="T57" fmla="*/ 45 h 91"/>
                <a:gd name="T58" fmla="*/ 55 w 123"/>
                <a:gd name="T59" fmla="*/ 57 h 91"/>
                <a:gd name="T60" fmla="*/ 47 w 123"/>
                <a:gd name="T61" fmla="*/ 60 h 91"/>
                <a:gd name="T62" fmla="*/ 40 w 123"/>
                <a:gd name="T63" fmla="*/ 56 h 91"/>
                <a:gd name="T64" fmla="*/ 41 w 123"/>
                <a:gd name="T65" fmla="*/ 36 h 91"/>
                <a:gd name="T66" fmla="*/ 28 w 123"/>
                <a:gd name="T67" fmla="*/ 15 h 91"/>
                <a:gd name="T68" fmla="*/ 20 w 123"/>
                <a:gd name="T69" fmla="*/ 2 h 91"/>
                <a:gd name="T70" fmla="*/ 21 w 123"/>
                <a:gd name="T7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3" h="91">
                  <a:moveTo>
                    <a:pt x="21" y="0"/>
                  </a:moveTo>
                  <a:cubicBezTo>
                    <a:pt x="7" y="1"/>
                    <a:pt x="1" y="3"/>
                    <a:pt x="0" y="7"/>
                  </a:cubicBezTo>
                  <a:cubicBezTo>
                    <a:pt x="2" y="8"/>
                    <a:pt x="2" y="8"/>
                    <a:pt x="2" y="8"/>
                  </a:cubicBezTo>
                  <a:cubicBezTo>
                    <a:pt x="8" y="13"/>
                    <a:pt x="13" y="18"/>
                    <a:pt x="17" y="23"/>
                  </a:cubicBezTo>
                  <a:cubicBezTo>
                    <a:pt x="25" y="35"/>
                    <a:pt x="28" y="48"/>
                    <a:pt x="24" y="62"/>
                  </a:cubicBezTo>
                  <a:cubicBezTo>
                    <a:pt x="24" y="62"/>
                    <a:pt x="24" y="62"/>
                    <a:pt x="24" y="62"/>
                  </a:cubicBezTo>
                  <a:cubicBezTo>
                    <a:pt x="24" y="62"/>
                    <a:pt x="24" y="62"/>
                    <a:pt x="24" y="62"/>
                  </a:cubicBezTo>
                  <a:cubicBezTo>
                    <a:pt x="23" y="63"/>
                    <a:pt x="23" y="64"/>
                    <a:pt x="23" y="65"/>
                  </a:cubicBezTo>
                  <a:cubicBezTo>
                    <a:pt x="23" y="65"/>
                    <a:pt x="23" y="65"/>
                    <a:pt x="23" y="65"/>
                  </a:cubicBezTo>
                  <a:cubicBezTo>
                    <a:pt x="22" y="65"/>
                    <a:pt x="22" y="65"/>
                    <a:pt x="22" y="65"/>
                  </a:cubicBezTo>
                  <a:cubicBezTo>
                    <a:pt x="19" y="75"/>
                    <a:pt x="17" y="82"/>
                    <a:pt x="15" y="86"/>
                  </a:cubicBezTo>
                  <a:cubicBezTo>
                    <a:pt x="14" y="88"/>
                    <a:pt x="14" y="89"/>
                    <a:pt x="14" y="90"/>
                  </a:cubicBezTo>
                  <a:cubicBezTo>
                    <a:pt x="14" y="90"/>
                    <a:pt x="14" y="90"/>
                    <a:pt x="14" y="90"/>
                  </a:cubicBezTo>
                  <a:cubicBezTo>
                    <a:pt x="13" y="90"/>
                    <a:pt x="13" y="90"/>
                    <a:pt x="13" y="90"/>
                  </a:cubicBezTo>
                  <a:cubicBezTo>
                    <a:pt x="13" y="91"/>
                    <a:pt x="13" y="91"/>
                    <a:pt x="13" y="91"/>
                  </a:cubicBezTo>
                  <a:cubicBezTo>
                    <a:pt x="13" y="91"/>
                    <a:pt x="14" y="91"/>
                    <a:pt x="14" y="91"/>
                  </a:cubicBezTo>
                  <a:cubicBezTo>
                    <a:pt x="15" y="90"/>
                    <a:pt x="16" y="90"/>
                    <a:pt x="18" y="89"/>
                  </a:cubicBezTo>
                  <a:cubicBezTo>
                    <a:pt x="18" y="89"/>
                    <a:pt x="18" y="89"/>
                    <a:pt x="18" y="89"/>
                  </a:cubicBezTo>
                  <a:cubicBezTo>
                    <a:pt x="19" y="88"/>
                    <a:pt x="21" y="87"/>
                    <a:pt x="24" y="86"/>
                  </a:cubicBezTo>
                  <a:cubicBezTo>
                    <a:pt x="28" y="84"/>
                    <a:pt x="42" y="77"/>
                    <a:pt x="56" y="69"/>
                  </a:cubicBezTo>
                  <a:cubicBezTo>
                    <a:pt x="68" y="63"/>
                    <a:pt x="79" y="57"/>
                    <a:pt x="89" y="53"/>
                  </a:cubicBezTo>
                  <a:cubicBezTo>
                    <a:pt x="93" y="51"/>
                    <a:pt x="96" y="49"/>
                    <a:pt x="99" y="48"/>
                  </a:cubicBezTo>
                  <a:cubicBezTo>
                    <a:pt x="111" y="42"/>
                    <a:pt x="118" y="39"/>
                    <a:pt x="122" y="31"/>
                  </a:cubicBezTo>
                  <a:cubicBezTo>
                    <a:pt x="122" y="31"/>
                    <a:pt x="122" y="31"/>
                    <a:pt x="122" y="31"/>
                  </a:cubicBezTo>
                  <a:cubicBezTo>
                    <a:pt x="123" y="29"/>
                    <a:pt x="123" y="26"/>
                    <a:pt x="123" y="23"/>
                  </a:cubicBezTo>
                  <a:cubicBezTo>
                    <a:pt x="122" y="20"/>
                    <a:pt x="115" y="16"/>
                    <a:pt x="106" y="13"/>
                  </a:cubicBezTo>
                  <a:cubicBezTo>
                    <a:pt x="109" y="16"/>
                    <a:pt x="113" y="20"/>
                    <a:pt x="112" y="25"/>
                  </a:cubicBezTo>
                  <a:cubicBezTo>
                    <a:pt x="112" y="31"/>
                    <a:pt x="105" y="33"/>
                    <a:pt x="101" y="34"/>
                  </a:cubicBezTo>
                  <a:cubicBezTo>
                    <a:pt x="92" y="37"/>
                    <a:pt x="82" y="41"/>
                    <a:pt x="74" y="45"/>
                  </a:cubicBezTo>
                  <a:cubicBezTo>
                    <a:pt x="67" y="49"/>
                    <a:pt x="62" y="54"/>
                    <a:pt x="55" y="57"/>
                  </a:cubicBezTo>
                  <a:cubicBezTo>
                    <a:pt x="52" y="59"/>
                    <a:pt x="49" y="60"/>
                    <a:pt x="47" y="60"/>
                  </a:cubicBezTo>
                  <a:cubicBezTo>
                    <a:pt x="44" y="60"/>
                    <a:pt x="42" y="59"/>
                    <a:pt x="40" y="56"/>
                  </a:cubicBezTo>
                  <a:cubicBezTo>
                    <a:pt x="35" y="50"/>
                    <a:pt x="40" y="43"/>
                    <a:pt x="41" y="36"/>
                  </a:cubicBezTo>
                  <a:cubicBezTo>
                    <a:pt x="42" y="26"/>
                    <a:pt x="35" y="20"/>
                    <a:pt x="28" y="15"/>
                  </a:cubicBezTo>
                  <a:cubicBezTo>
                    <a:pt x="24" y="12"/>
                    <a:pt x="18" y="8"/>
                    <a:pt x="20" y="2"/>
                  </a:cubicBezTo>
                  <a:cubicBezTo>
                    <a:pt x="20" y="1"/>
                    <a:pt x="21" y="1"/>
                    <a:pt x="21" y="0"/>
                  </a:cubicBezTo>
                </a:path>
              </a:pathLst>
            </a:custGeom>
            <a:solidFill>
              <a:srgbClr val="AC3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 name="Freeform 8518">
              <a:extLst>
                <a:ext uri="{FF2B5EF4-FFF2-40B4-BE49-F238E27FC236}">
                  <a16:creationId xmlns:a16="http://schemas.microsoft.com/office/drawing/2014/main" id="{BF452F98-D2E6-415D-BB1C-2336FBC45192}"/>
                </a:ext>
              </a:extLst>
            </p:cNvPr>
            <p:cNvSpPr>
              <a:spLocks noEditPoints="1"/>
            </p:cNvSpPr>
            <p:nvPr/>
          </p:nvSpPr>
          <p:spPr bwMode="auto">
            <a:xfrm>
              <a:off x="5916613" y="3543300"/>
              <a:ext cx="149225" cy="109538"/>
            </a:xfrm>
            <a:custGeom>
              <a:avLst/>
              <a:gdLst>
                <a:gd name="T0" fmla="*/ 19 w 125"/>
                <a:gd name="T1" fmla="*/ 90 h 92"/>
                <a:gd name="T2" fmla="*/ 15 w 125"/>
                <a:gd name="T3" fmla="*/ 92 h 92"/>
                <a:gd name="T4" fmla="*/ 19 w 125"/>
                <a:gd name="T5" fmla="*/ 90 h 92"/>
                <a:gd name="T6" fmla="*/ 16 w 125"/>
                <a:gd name="T7" fmla="*/ 87 h 92"/>
                <a:gd name="T8" fmla="*/ 15 w 125"/>
                <a:gd name="T9" fmla="*/ 91 h 92"/>
                <a:gd name="T10" fmla="*/ 15 w 125"/>
                <a:gd name="T11" fmla="*/ 91 h 92"/>
                <a:gd name="T12" fmla="*/ 15 w 125"/>
                <a:gd name="T13" fmla="*/ 91 h 92"/>
                <a:gd name="T14" fmla="*/ 16 w 125"/>
                <a:gd name="T15" fmla="*/ 87 h 92"/>
                <a:gd name="T16" fmla="*/ 24 w 125"/>
                <a:gd name="T17" fmla="*/ 66 h 92"/>
                <a:gd name="T18" fmla="*/ 23 w 125"/>
                <a:gd name="T19" fmla="*/ 66 h 92"/>
                <a:gd name="T20" fmla="*/ 24 w 125"/>
                <a:gd name="T21" fmla="*/ 66 h 92"/>
                <a:gd name="T22" fmla="*/ 25 w 125"/>
                <a:gd name="T23" fmla="*/ 63 h 92"/>
                <a:gd name="T24" fmla="*/ 24 w 125"/>
                <a:gd name="T25" fmla="*/ 66 h 92"/>
                <a:gd name="T26" fmla="*/ 25 w 125"/>
                <a:gd name="T27" fmla="*/ 63 h 92"/>
                <a:gd name="T28" fmla="*/ 18 w 125"/>
                <a:gd name="T29" fmla="*/ 24 h 92"/>
                <a:gd name="T30" fmla="*/ 25 w 125"/>
                <a:gd name="T31" fmla="*/ 63 h 92"/>
                <a:gd name="T32" fmla="*/ 25 w 125"/>
                <a:gd name="T33" fmla="*/ 63 h 92"/>
                <a:gd name="T34" fmla="*/ 25 w 125"/>
                <a:gd name="T35" fmla="*/ 63 h 92"/>
                <a:gd name="T36" fmla="*/ 18 w 125"/>
                <a:gd name="T37" fmla="*/ 24 h 92"/>
                <a:gd name="T38" fmla="*/ 104 w 125"/>
                <a:gd name="T39" fmla="*/ 12 h 92"/>
                <a:gd name="T40" fmla="*/ 106 w 125"/>
                <a:gd name="T41" fmla="*/ 13 h 92"/>
                <a:gd name="T42" fmla="*/ 107 w 125"/>
                <a:gd name="T43" fmla="*/ 14 h 92"/>
                <a:gd name="T44" fmla="*/ 124 w 125"/>
                <a:gd name="T45" fmla="*/ 24 h 92"/>
                <a:gd name="T46" fmla="*/ 123 w 125"/>
                <a:gd name="T47" fmla="*/ 32 h 92"/>
                <a:gd name="T48" fmla="*/ 124 w 125"/>
                <a:gd name="T49" fmla="*/ 33 h 92"/>
                <a:gd name="T50" fmla="*/ 125 w 125"/>
                <a:gd name="T51" fmla="*/ 24 h 92"/>
                <a:gd name="T52" fmla="*/ 104 w 125"/>
                <a:gd name="T53" fmla="*/ 12 h 92"/>
                <a:gd name="T54" fmla="*/ 0 w 125"/>
                <a:gd name="T55" fmla="*/ 7 h 92"/>
                <a:gd name="T56" fmla="*/ 0 w 125"/>
                <a:gd name="T57" fmla="*/ 8 h 92"/>
                <a:gd name="T58" fmla="*/ 1 w 125"/>
                <a:gd name="T59" fmla="*/ 9 h 92"/>
                <a:gd name="T60" fmla="*/ 0 w 125"/>
                <a:gd name="T61" fmla="*/ 7 h 92"/>
                <a:gd name="T62" fmla="*/ 23 w 125"/>
                <a:gd name="T63" fmla="*/ 0 h 92"/>
                <a:gd name="T64" fmla="*/ 1 w 125"/>
                <a:gd name="T65" fmla="*/ 7 h 92"/>
                <a:gd name="T66" fmla="*/ 1 w 125"/>
                <a:gd name="T67" fmla="*/ 8 h 92"/>
                <a:gd name="T68" fmla="*/ 22 w 125"/>
                <a:gd name="T69" fmla="*/ 1 h 92"/>
                <a:gd name="T70" fmla="*/ 23 w 125"/>
                <a:gd name="T7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 h="92">
                  <a:moveTo>
                    <a:pt x="19" y="90"/>
                  </a:moveTo>
                  <a:cubicBezTo>
                    <a:pt x="17" y="91"/>
                    <a:pt x="16" y="91"/>
                    <a:pt x="15" y="92"/>
                  </a:cubicBezTo>
                  <a:cubicBezTo>
                    <a:pt x="16" y="91"/>
                    <a:pt x="17" y="91"/>
                    <a:pt x="19" y="90"/>
                  </a:cubicBezTo>
                  <a:moveTo>
                    <a:pt x="16" y="87"/>
                  </a:moveTo>
                  <a:cubicBezTo>
                    <a:pt x="16" y="89"/>
                    <a:pt x="15" y="90"/>
                    <a:pt x="15" y="91"/>
                  </a:cubicBezTo>
                  <a:cubicBezTo>
                    <a:pt x="15" y="91"/>
                    <a:pt x="15" y="91"/>
                    <a:pt x="15" y="91"/>
                  </a:cubicBezTo>
                  <a:cubicBezTo>
                    <a:pt x="15" y="91"/>
                    <a:pt x="15" y="91"/>
                    <a:pt x="15" y="91"/>
                  </a:cubicBezTo>
                  <a:cubicBezTo>
                    <a:pt x="15" y="90"/>
                    <a:pt x="15" y="89"/>
                    <a:pt x="16" y="87"/>
                  </a:cubicBezTo>
                  <a:moveTo>
                    <a:pt x="24" y="66"/>
                  </a:moveTo>
                  <a:cubicBezTo>
                    <a:pt x="23" y="66"/>
                    <a:pt x="23" y="66"/>
                    <a:pt x="23" y="66"/>
                  </a:cubicBezTo>
                  <a:cubicBezTo>
                    <a:pt x="23" y="66"/>
                    <a:pt x="23" y="66"/>
                    <a:pt x="24" y="66"/>
                  </a:cubicBezTo>
                  <a:moveTo>
                    <a:pt x="25" y="63"/>
                  </a:moveTo>
                  <a:cubicBezTo>
                    <a:pt x="24" y="64"/>
                    <a:pt x="24" y="65"/>
                    <a:pt x="24" y="66"/>
                  </a:cubicBezTo>
                  <a:cubicBezTo>
                    <a:pt x="24" y="65"/>
                    <a:pt x="24" y="64"/>
                    <a:pt x="25" y="63"/>
                  </a:cubicBezTo>
                  <a:moveTo>
                    <a:pt x="18" y="24"/>
                  </a:moveTo>
                  <a:cubicBezTo>
                    <a:pt x="26" y="36"/>
                    <a:pt x="29" y="49"/>
                    <a:pt x="25" y="63"/>
                  </a:cubicBezTo>
                  <a:cubicBezTo>
                    <a:pt x="25" y="63"/>
                    <a:pt x="25" y="63"/>
                    <a:pt x="25" y="63"/>
                  </a:cubicBezTo>
                  <a:cubicBezTo>
                    <a:pt x="25" y="63"/>
                    <a:pt x="25" y="63"/>
                    <a:pt x="25" y="63"/>
                  </a:cubicBezTo>
                  <a:cubicBezTo>
                    <a:pt x="29" y="49"/>
                    <a:pt x="26" y="36"/>
                    <a:pt x="18" y="24"/>
                  </a:cubicBezTo>
                  <a:moveTo>
                    <a:pt x="104" y="12"/>
                  </a:moveTo>
                  <a:cubicBezTo>
                    <a:pt x="105" y="12"/>
                    <a:pt x="106" y="13"/>
                    <a:pt x="106" y="13"/>
                  </a:cubicBezTo>
                  <a:cubicBezTo>
                    <a:pt x="106" y="14"/>
                    <a:pt x="106" y="14"/>
                    <a:pt x="107" y="14"/>
                  </a:cubicBezTo>
                  <a:cubicBezTo>
                    <a:pt x="116" y="17"/>
                    <a:pt x="123" y="21"/>
                    <a:pt x="124" y="24"/>
                  </a:cubicBezTo>
                  <a:cubicBezTo>
                    <a:pt x="124" y="27"/>
                    <a:pt x="124" y="30"/>
                    <a:pt x="123" y="32"/>
                  </a:cubicBezTo>
                  <a:cubicBezTo>
                    <a:pt x="124" y="33"/>
                    <a:pt x="124" y="33"/>
                    <a:pt x="124" y="33"/>
                  </a:cubicBezTo>
                  <a:cubicBezTo>
                    <a:pt x="125" y="29"/>
                    <a:pt x="125" y="26"/>
                    <a:pt x="125" y="24"/>
                  </a:cubicBezTo>
                  <a:cubicBezTo>
                    <a:pt x="123" y="20"/>
                    <a:pt x="115" y="16"/>
                    <a:pt x="104" y="12"/>
                  </a:cubicBezTo>
                  <a:moveTo>
                    <a:pt x="0" y="7"/>
                  </a:moveTo>
                  <a:cubicBezTo>
                    <a:pt x="0" y="7"/>
                    <a:pt x="0" y="8"/>
                    <a:pt x="0" y="8"/>
                  </a:cubicBezTo>
                  <a:cubicBezTo>
                    <a:pt x="1" y="8"/>
                    <a:pt x="1" y="8"/>
                    <a:pt x="1" y="9"/>
                  </a:cubicBezTo>
                  <a:cubicBezTo>
                    <a:pt x="0" y="7"/>
                    <a:pt x="0" y="7"/>
                    <a:pt x="0" y="7"/>
                  </a:cubicBezTo>
                  <a:moveTo>
                    <a:pt x="23" y="0"/>
                  </a:moveTo>
                  <a:cubicBezTo>
                    <a:pt x="9" y="1"/>
                    <a:pt x="2" y="4"/>
                    <a:pt x="1" y="7"/>
                  </a:cubicBezTo>
                  <a:cubicBezTo>
                    <a:pt x="1" y="8"/>
                    <a:pt x="1" y="8"/>
                    <a:pt x="1" y="8"/>
                  </a:cubicBezTo>
                  <a:cubicBezTo>
                    <a:pt x="2" y="4"/>
                    <a:pt x="8" y="2"/>
                    <a:pt x="22" y="1"/>
                  </a:cubicBezTo>
                  <a:cubicBezTo>
                    <a:pt x="23" y="1"/>
                    <a:pt x="23" y="0"/>
                    <a:pt x="23" y="0"/>
                  </a:cubicBezTo>
                </a:path>
              </a:pathLst>
            </a:custGeom>
            <a:solidFill>
              <a:srgbClr val="761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 name="Freeform 8519">
              <a:extLst>
                <a:ext uri="{FF2B5EF4-FFF2-40B4-BE49-F238E27FC236}">
                  <a16:creationId xmlns:a16="http://schemas.microsoft.com/office/drawing/2014/main" id="{CDDCDAD6-3CF6-40B0-B78E-3550AA17F573}"/>
                </a:ext>
              </a:extLst>
            </p:cNvPr>
            <p:cNvSpPr>
              <a:spLocks/>
            </p:cNvSpPr>
            <p:nvPr/>
          </p:nvSpPr>
          <p:spPr bwMode="auto">
            <a:xfrm>
              <a:off x="5929313" y="3582988"/>
              <a:ext cx="134938" cy="84138"/>
            </a:xfrm>
            <a:custGeom>
              <a:avLst/>
              <a:gdLst>
                <a:gd name="T0" fmla="*/ 79 w 113"/>
                <a:gd name="T1" fmla="*/ 21 h 71"/>
                <a:gd name="T2" fmla="*/ 14 w 113"/>
                <a:gd name="T3" fmla="*/ 55 h 71"/>
                <a:gd name="T4" fmla="*/ 2 w 113"/>
                <a:gd name="T5" fmla="*/ 60 h 71"/>
                <a:gd name="T6" fmla="*/ 2 w 113"/>
                <a:gd name="T7" fmla="*/ 61 h 71"/>
                <a:gd name="T8" fmla="*/ 12 w 113"/>
                <a:gd name="T9" fmla="*/ 71 h 71"/>
                <a:gd name="T10" fmla="*/ 45 w 113"/>
                <a:gd name="T11" fmla="*/ 58 h 71"/>
                <a:gd name="T12" fmla="*/ 91 w 113"/>
                <a:gd name="T13" fmla="*/ 23 h 71"/>
                <a:gd name="T14" fmla="*/ 113 w 113"/>
                <a:gd name="T15" fmla="*/ 0 h 71"/>
                <a:gd name="T16" fmla="*/ 79 w 113"/>
                <a:gd name="T17" fmla="*/ 2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71">
                  <a:moveTo>
                    <a:pt x="79" y="21"/>
                  </a:moveTo>
                  <a:cubicBezTo>
                    <a:pt x="57" y="32"/>
                    <a:pt x="22" y="51"/>
                    <a:pt x="14" y="55"/>
                  </a:cubicBezTo>
                  <a:cubicBezTo>
                    <a:pt x="8" y="57"/>
                    <a:pt x="5" y="60"/>
                    <a:pt x="2" y="60"/>
                  </a:cubicBezTo>
                  <a:cubicBezTo>
                    <a:pt x="2" y="61"/>
                    <a:pt x="2" y="61"/>
                    <a:pt x="2" y="61"/>
                  </a:cubicBezTo>
                  <a:cubicBezTo>
                    <a:pt x="0" y="64"/>
                    <a:pt x="5" y="69"/>
                    <a:pt x="12" y="71"/>
                  </a:cubicBezTo>
                  <a:cubicBezTo>
                    <a:pt x="18" y="70"/>
                    <a:pt x="33" y="67"/>
                    <a:pt x="45" y="58"/>
                  </a:cubicBezTo>
                  <a:cubicBezTo>
                    <a:pt x="60" y="46"/>
                    <a:pt x="69" y="38"/>
                    <a:pt x="91" y="23"/>
                  </a:cubicBezTo>
                  <a:cubicBezTo>
                    <a:pt x="104" y="13"/>
                    <a:pt x="111" y="6"/>
                    <a:pt x="113" y="0"/>
                  </a:cubicBezTo>
                  <a:cubicBezTo>
                    <a:pt x="108" y="9"/>
                    <a:pt x="97" y="13"/>
                    <a:pt x="79" y="21"/>
                  </a:cubicBezTo>
                </a:path>
              </a:pathLst>
            </a:custGeom>
            <a:solidFill>
              <a:srgbClr val="A0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 name="Freeform 8520">
              <a:extLst>
                <a:ext uri="{FF2B5EF4-FFF2-40B4-BE49-F238E27FC236}">
                  <a16:creationId xmlns:a16="http://schemas.microsoft.com/office/drawing/2014/main" id="{F2504098-93E2-4BC6-BBAB-EF27771983C5}"/>
                </a:ext>
              </a:extLst>
            </p:cNvPr>
            <p:cNvSpPr>
              <a:spLocks noEditPoints="1"/>
            </p:cNvSpPr>
            <p:nvPr/>
          </p:nvSpPr>
          <p:spPr bwMode="auto">
            <a:xfrm>
              <a:off x="5929313" y="3581400"/>
              <a:ext cx="136525" cy="87313"/>
            </a:xfrm>
            <a:custGeom>
              <a:avLst/>
              <a:gdLst>
                <a:gd name="T0" fmla="*/ 12 w 114"/>
                <a:gd name="T1" fmla="*/ 73 h 73"/>
                <a:gd name="T2" fmla="*/ 12 w 114"/>
                <a:gd name="T3" fmla="*/ 73 h 73"/>
                <a:gd name="T4" fmla="*/ 1 w 114"/>
                <a:gd name="T5" fmla="*/ 66 h 73"/>
                <a:gd name="T6" fmla="*/ 1 w 114"/>
                <a:gd name="T7" fmla="*/ 61 h 73"/>
                <a:gd name="T8" fmla="*/ 1 w 114"/>
                <a:gd name="T9" fmla="*/ 61 h 73"/>
                <a:gd name="T10" fmla="*/ 2 w 114"/>
                <a:gd name="T11" fmla="*/ 60 h 73"/>
                <a:gd name="T12" fmla="*/ 8 w 114"/>
                <a:gd name="T13" fmla="*/ 58 h 73"/>
                <a:gd name="T14" fmla="*/ 14 w 114"/>
                <a:gd name="T15" fmla="*/ 55 h 73"/>
                <a:gd name="T16" fmla="*/ 46 w 114"/>
                <a:gd name="T17" fmla="*/ 38 h 73"/>
                <a:gd name="T18" fmla="*/ 79 w 114"/>
                <a:gd name="T19" fmla="*/ 22 h 73"/>
                <a:gd name="T20" fmla="*/ 89 w 114"/>
                <a:gd name="T21" fmla="*/ 17 h 73"/>
                <a:gd name="T22" fmla="*/ 112 w 114"/>
                <a:gd name="T23" fmla="*/ 0 h 73"/>
                <a:gd name="T24" fmla="*/ 114 w 114"/>
                <a:gd name="T25" fmla="*/ 1 h 73"/>
                <a:gd name="T26" fmla="*/ 91 w 114"/>
                <a:gd name="T27" fmla="*/ 25 h 73"/>
                <a:gd name="T28" fmla="*/ 57 w 114"/>
                <a:gd name="T29" fmla="*/ 50 h 73"/>
                <a:gd name="T30" fmla="*/ 45 w 114"/>
                <a:gd name="T31" fmla="*/ 59 h 73"/>
                <a:gd name="T32" fmla="*/ 12 w 114"/>
                <a:gd name="T33" fmla="*/ 73 h 73"/>
                <a:gd name="T34" fmla="*/ 12 w 114"/>
                <a:gd name="T35" fmla="*/ 73 h 73"/>
                <a:gd name="T36" fmla="*/ 2 w 114"/>
                <a:gd name="T37" fmla="*/ 62 h 73"/>
                <a:gd name="T38" fmla="*/ 3 w 114"/>
                <a:gd name="T39" fmla="*/ 65 h 73"/>
                <a:gd name="T40" fmla="*/ 12 w 114"/>
                <a:gd name="T41" fmla="*/ 71 h 73"/>
                <a:gd name="T42" fmla="*/ 44 w 114"/>
                <a:gd name="T43" fmla="*/ 58 h 73"/>
                <a:gd name="T44" fmla="*/ 56 w 114"/>
                <a:gd name="T45" fmla="*/ 49 h 73"/>
                <a:gd name="T46" fmla="*/ 90 w 114"/>
                <a:gd name="T47" fmla="*/ 23 h 73"/>
                <a:gd name="T48" fmla="*/ 107 w 114"/>
                <a:gd name="T49" fmla="*/ 9 h 73"/>
                <a:gd name="T50" fmla="*/ 90 w 114"/>
                <a:gd name="T51" fmla="*/ 18 h 73"/>
                <a:gd name="T52" fmla="*/ 80 w 114"/>
                <a:gd name="T53" fmla="*/ 23 h 73"/>
                <a:gd name="T54" fmla="*/ 47 w 114"/>
                <a:gd name="T55" fmla="*/ 40 h 73"/>
                <a:gd name="T56" fmla="*/ 14 w 114"/>
                <a:gd name="T57" fmla="*/ 56 h 73"/>
                <a:gd name="T58" fmla="*/ 8 w 114"/>
                <a:gd name="T59" fmla="*/ 59 h 73"/>
                <a:gd name="T60" fmla="*/ 2 w 114"/>
                <a:gd name="T61" fmla="*/ 6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4" h="73">
                  <a:moveTo>
                    <a:pt x="12" y="73"/>
                  </a:moveTo>
                  <a:cubicBezTo>
                    <a:pt x="12" y="73"/>
                    <a:pt x="12" y="73"/>
                    <a:pt x="12" y="73"/>
                  </a:cubicBezTo>
                  <a:cubicBezTo>
                    <a:pt x="7" y="71"/>
                    <a:pt x="3" y="69"/>
                    <a:pt x="1" y="66"/>
                  </a:cubicBezTo>
                  <a:cubicBezTo>
                    <a:pt x="1" y="64"/>
                    <a:pt x="0" y="63"/>
                    <a:pt x="1" y="61"/>
                  </a:cubicBezTo>
                  <a:cubicBezTo>
                    <a:pt x="1" y="61"/>
                    <a:pt x="1" y="61"/>
                    <a:pt x="1" y="61"/>
                  </a:cubicBezTo>
                  <a:cubicBezTo>
                    <a:pt x="2" y="60"/>
                    <a:pt x="2" y="60"/>
                    <a:pt x="2" y="60"/>
                  </a:cubicBezTo>
                  <a:cubicBezTo>
                    <a:pt x="3" y="60"/>
                    <a:pt x="5" y="59"/>
                    <a:pt x="8" y="58"/>
                  </a:cubicBezTo>
                  <a:cubicBezTo>
                    <a:pt x="9" y="57"/>
                    <a:pt x="11" y="56"/>
                    <a:pt x="14" y="55"/>
                  </a:cubicBezTo>
                  <a:cubicBezTo>
                    <a:pt x="18" y="53"/>
                    <a:pt x="32" y="46"/>
                    <a:pt x="46" y="38"/>
                  </a:cubicBezTo>
                  <a:cubicBezTo>
                    <a:pt x="58" y="32"/>
                    <a:pt x="69" y="26"/>
                    <a:pt x="79" y="22"/>
                  </a:cubicBezTo>
                  <a:cubicBezTo>
                    <a:pt x="83" y="20"/>
                    <a:pt x="86" y="18"/>
                    <a:pt x="89" y="17"/>
                  </a:cubicBezTo>
                  <a:cubicBezTo>
                    <a:pt x="101" y="11"/>
                    <a:pt x="108" y="8"/>
                    <a:pt x="112" y="0"/>
                  </a:cubicBezTo>
                  <a:cubicBezTo>
                    <a:pt x="114" y="1"/>
                    <a:pt x="114" y="1"/>
                    <a:pt x="114" y="1"/>
                  </a:cubicBezTo>
                  <a:cubicBezTo>
                    <a:pt x="111" y="8"/>
                    <a:pt x="103" y="16"/>
                    <a:pt x="91" y="25"/>
                  </a:cubicBezTo>
                  <a:cubicBezTo>
                    <a:pt x="76" y="36"/>
                    <a:pt x="66" y="43"/>
                    <a:pt x="57" y="50"/>
                  </a:cubicBezTo>
                  <a:cubicBezTo>
                    <a:pt x="53" y="53"/>
                    <a:pt x="49" y="56"/>
                    <a:pt x="45" y="59"/>
                  </a:cubicBezTo>
                  <a:cubicBezTo>
                    <a:pt x="33" y="68"/>
                    <a:pt x="18" y="72"/>
                    <a:pt x="12" y="73"/>
                  </a:cubicBezTo>
                  <a:cubicBezTo>
                    <a:pt x="12" y="73"/>
                    <a:pt x="12" y="73"/>
                    <a:pt x="12" y="73"/>
                  </a:cubicBezTo>
                  <a:moveTo>
                    <a:pt x="2" y="62"/>
                  </a:moveTo>
                  <a:cubicBezTo>
                    <a:pt x="2" y="63"/>
                    <a:pt x="3" y="64"/>
                    <a:pt x="3" y="65"/>
                  </a:cubicBezTo>
                  <a:cubicBezTo>
                    <a:pt x="4" y="67"/>
                    <a:pt x="8" y="70"/>
                    <a:pt x="12" y="71"/>
                  </a:cubicBezTo>
                  <a:cubicBezTo>
                    <a:pt x="18" y="70"/>
                    <a:pt x="33" y="67"/>
                    <a:pt x="44" y="58"/>
                  </a:cubicBezTo>
                  <a:cubicBezTo>
                    <a:pt x="48" y="55"/>
                    <a:pt x="52" y="52"/>
                    <a:pt x="56" y="49"/>
                  </a:cubicBezTo>
                  <a:cubicBezTo>
                    <a:pt x="65" y="41"/>
                    <a:pt x="75" y="34"/>
                    <a:pt x="90" y="23"/>
                  </a:cubicBezTo>
                  <a:cubicBezTo>
                    <a:pt x="97" y="18"/>
                    <a:pt x="103" y="14"/>
                    <a:pt x="107" y="9"/>
                  </a:cubicBezTo>
                  <a:cubicBezTo>
                    <a:pt x="102" y="12"/>
                    <a:pt x="97" y="15"/>
                    <a:pt x="90" y="18"/>
                  </a:cubicBezTo>
                  <a:cubicBezTo>
                    <a:pt x="87" y="20"/>
                    <a:pt x="83" y="21"/>
                    <a:pt x="80" y="23"/>
                  </a:cubicBezTo>
                  <a:cubicBezTo>
                    <a:pt x="70" y="28"/>
                    <a:pt x="58" y="34"/>
                    <a:pt x="47" y="40"/>
                  </a:cubicBezTo>
                  <a:cubicBezTo>
                    <a:pt x="33" y="47"/>
                    <a:pt x="19" y="54"/>
                    <a:pt x="14" y="56"/>
                  </a:cubicBezTo>
                  <a:cubicBezTo>
                    <a:pt x="12" y="57"/>
                    <a:pt x="10" y="58"/>
                    <a:pt x="8" y="59"/>
                  </a:cubicBezTo>
                  <a:cubicBezTo>
                    <a:pt x="6" y="61"/>
                    <a:pt x="4" y="62"/>
                    <a:pt x="2" y="62"/>
                  </a:cubicBezTo>
                </a:path>
              </a:pathLst>
            </a:custGeom>
            <a:solidFill>
              <a:srgbClr val="5B1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 name="Freeform 8521">
              <a:extLst>
                <a:ext uri="{FF2B5EF4-FFF2-40B4-BE49-F238E27FC236}">
                  <a16:creationId xmlns:a16="http://schemas.microsoft.com/office/drawing/2014/main" id="{3F93AF40-2A09-4AB0-8CE2-CB995AEFF892}"/>
                </a:ext>
              </a:extLst>
            </p:cNvPr>
            <p:cNvSpPr>
              <a:spLocks/>
            </p:cNvSpPr>
            <p:nvPr/>
          </p:nvSpPr>
          <p:spPr bwMode="auto">
            <a:xfrm>
              <a:off x="5932488" y="3592513"/>
              <a:ext cx="123825" cy="74613"/>
            </a:xfrm>
            <a:custGeom>
              <a:avLst/>
              <a:gdLst>
                <a:gd name="T0" fmla="*/ 105 w 105"/>
                <a:gd name="T1" fmla="*/ 0 h 62"/>
                <a:gd name="T2" fmla="*/ 88 w 105"/>
                <a:gd name="T3" fmla="*/ 9 h 62"/>
                <a:gd name="T4" fmla="*/ 78 w 105"/>
                <a:gd name="T5" fmla="*/ 14 h 62"/>
                <a:gd name="T6" fmla="*/ 45 w 105"/>
                <a:gd name="T7" fmla="*/ 31 h 62"/>
                <a:gd name="T8" fmla="*/ 12 w 105"/>
                <a:gd name="T9" fmla="*/ 47 h 62"/>
                <a:gd name="T10" fmla="*/ 6 w 105"/>
                <a:gd name="T11" fmla="*/ 50 h 62"/>
                <a:gd name="T12" fmla="*/ 1 w 105"/>
                <a:gd name="T13" fmla="*/ 53 h 62"/>
                <a:gd name="T14" fmla="*/ 4 w 105"/>
                <a:gd name="T15" fmla="*/ 59 h 62"/>
                <a:gd name="T16" fmla="*/ 5 w 105"/>
                <a:gd name="T17" fmla="*/ 60 h 62"/>
                <a:gd name="T18" fmla="*/ 10 w 105"/>
                <a:gd name="T19" fmla="*/ 62 h 62"/>
                <a:gd name="T20" fmla="*/ 18 w 105"/>
                <a:gd name="T21" fmla="*/ 61 h 62"/>
                <a:gd name="T22" fmla="*/ 15 w 105"/>
                <a:gd name="T23" fmla="*/ 54 h 62"/>
                <a:gd name="T24" fmla="*/ 27 w 105"/>
                <a:gd name="T25" fmla="*/ 44 h 62"/>
                <a:gd name="T26" fmla="*/ 52 w 105"/>
                <a:gd name="T27" fmla="*/ 30 h 62"/>
                <a:gd name="T28" fmla="*/ 79 w 105"/>
                <a:gd name="T29" fmla="*/ 19 h 62"/>
                <a:gd name="T30" fmla="*/ 84 w 105"/>
                <a:gd name="T31" fmla="*/ 18 h 62"/>
                <a:gd name="T32" fmla="*/ 88 w 105"/>
                <a:gd name="T33" fmla="*/ 14 h 62"/>
                <a:gd name="T34" fmla="*/ 105 w 105"/>
                <a:gd name="T3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 h="62">
                  <a:moveTo>
                    <a:pt x="105" y="0"/>
                  </a:moveTo>
                  <a:cubicBezTo>
                    <a:pt x="100" y="3"/>
                    <a:pt x="95" y="6"/>
                    <a:pt x="88" y="9"/>
                  </a:cubicBezTo>
                  <a:cubicBezTo>
                    <a:pt x="85" y="11"/>
                    <a:pt x="81" y="12"/>
                    <a:pt x="78" y="14"/>
                  </a:cubicBezTo>
                  <a:cubicBezTo>
                    <a:pt x="68" y="19"/>
                    <a:pt x="56" y="25"/>
                    <a:pt x="45" y="31"/>
                  </a:cubicBezTo>
                  <a:cubicBezTo>
                    <a:pt x="31" y="38"/>
                    <a:pt x="17" y="45"/>
                    <a:pt x="12" y="47"/>
                  </a:cubicBezTo>
                  <a:cubicBezTo>
                    <a:pt x="10" y="48"/>
                    <a:pt x="8" y="49"/>
                    <a:pt x="6" y="50"/>
                  </a:cubicBezTo>
                  <a:cubicBezTo>
                    <a:pt x="4" y="52"/>
                    <a:pt x="2" y="53"/>
                    <a:pt x="1" y="53"/>
                  </a:cubicBezTo>
                  <a:cubicBezTo>
                    <a:pt x="0" y="55"/>
                    <a:pt x="1" y="57"/>
                    <a:pt x="4" y="59"/>
                  </a:cubicBezTo>
                  <a:cubicBezTo>
                    <a:pt x="5" y="60"/>
                    <a:pt x="5" y="60"/>
                    <a:pt x="5" y="60"/>
                  </a:cubicBezTo>
                  <a:cubicBezTo>
                    <a:pt x="6" y="61"/>
                    <a:pt x="8" y="62"/>
                    <a:pt x="10" y="62"/>
                  </a:cubicBezTo>
                  <a:cubicBezTo>
                    <a:pt x="12" y="62"/>
                    <a:pt x="15" y="61"/>
                    <a:pt x="18" y="61"/>
                  </a:cubicBezTo>
                  <a:cubicBezTo>
                    <a:pt x="16" y="60"/>
                    <a:pt x="15" y="58"/>
                    <a:pt x="15" y="54"/>
                  </a:cubicBezTo>
                  <a:cubicBezTo>
                    <a:pt x="16" y="50"/>
                    <a:pt x="24" y="47"/>
                    <a:pt x="27" y="44"/>
                  </a:cubicBezTo>
                  <a:cubicBezTo>
                    <a:pt x="35" y="39"/>
                    <a:pt x="43" y="34"/>
                    <a:pt x="52" y="30"/>
                  </a:cubicBezTo>
                  <a:cubicBezTo>
                    <a:pt x="61" y="26"/>
                    <a:pt x="70" y="23"/>
                    <a:pt x="79" y="19"/>
                  </a:cubicBezTo>
                  <a:cubicBezTo>
                    <a:pt x="80" y="19"/>
                    <a:pt x="82" y="18"/>
                    <a:pt x="84" y="18"/>
                  </a:cubicBezTo>
                  <a:cubicBezTo>
                    <a:pt x="85" y="17"/>
                    <a:pt x="87" y="15"/>
                    <a:pt x="88" y="14"/>
                  </a:cubicBezTo>
                  <a:cubicBezTo>
                    <a:pt x="95" y="9"/>
                    <a:pt x="101" y="5"/>
                    <a:pt x="105" y="0"/>
                  </a:cubicBezTo>
                </a:path>
              </a:pathLst>
            </a:custGeom>
            <a:solidFill>
              <a:srgbClr val="8221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 name="Freeform 8522">
              <a:extLst>
                <a:ext uri="{FF2B5EF4-FFF2-40B4-BE49-F238E27FC236}">
                  <a16:creationId xmlns:a16="http://schemas.microsoft.com/office/drawing/2014/main" id="{ABC6DD43-9BAB-462F-A34A-B0919DAE1787}"/>
                </a:ext>
              </a:extLst>
            </p:cNvPr>
            <p:cNvSpPr>
              <a:spLocks noEditPoints="1"/>
            </p:cNvSpPr>
            <p:nvPr/>
          </p:nvSpPr>
          <p:spPr bwMode="auto">
            <a:xfrm>
              <a:off x="5932488" y="3582988"/>
              <a:ext cx="131763" cy="84138"/>
            </a:xfrm>
            <a:custGeom>
              <a:avLst/>
              <a:gdLst>
                <a:gd name="T0" fmla="*/ 4 w 110"/>
                <a:gd name="T1" fmla="*/ 68 h 71"/>
                <a:gd name="T2" fmla="*/ 8 w 110"/>
                <a:gd name="T3" fmla="*/ 71 h 71"/>
                <a:gd name="T4" fmla="*/ 9 w 110"/>
                <a:gd name="T5" fmla="*/ 71 h 71"/>
                <a:gd name="T6" fmla="*/ 18 w 110"/>
                <a:gd name="T7" fmla="*/ 69 h 71"/>
                <a:gd name="T8" fmla="*/ 17 w 110"/>
                <a:gd name="T9" fmla="*/ 69 h 71"/>
                <a:gd name="T10" fmla="*/ 9 w 110"/>
                <a:gd name="T11" fmla="*/ 70 h 71"/>
                <a:gd name="T12" fmla="*/ 4 w 110"/>
                <a:gd name="T13" fmla="*/ 68 h 71"/>
                <a:gd name="T14" fmla="*/ 110 w 110"/>
                <a:gd name="T15" fmla="*/ 0 h 71"/>
                <a:gd name="T16" fmla="*/ 76 w 110"/>
                <a:gd name="T17" fmla="*/ 21 h 71"/>
                <a:gd name="T18" fmla="*/ 11 w 110"/>
                <a:gd name="T19" fmla="*/ 55 h 71"/>
                <a:gd name="T20" fmla="*/ 0 w 110"/>
                <a:gd name="T21" fmla="*/ 60 h 71"/>
                <a:gd name="T22" fmla="*/ 0 w 110"/>
                <a:gd name="T23" fmla="*/ 61 h 71"/>
                <a:gd name="T24" fmla="*/ 0 w 110"/>
                <a:gd name="T25" fmla="*/ 61 h 71"/>
                <a:gd name="T26" fmla="*/ 5 w 110"/>
                <a:gd name="T27" fmla="*/ 58 h 71"/>
                <a:gd name="T28" fmla="*/ 11 w 110"/>
                <a:gd name="T29" fmla="*/ 55 h 71"/>
                <a:gd name="T30" fmla="*/ 44 w 110"/>
                <a:gd name="T31" fmla="*/ 39 h 71"/>
                <a:gd name="T32" fmla="*/ 77 w 110"/>
                <a:gd name="T33" fmla="*/ 22 h 71"/>
                <a:gd name="T34" fmla="*/ 87 w 110"/>
                <a:gd name="T35" fmla="*/ 17 h 71"/>
                <a:gd name="T36" fmla="*/ 104 w 110"/>
                <a:gd name="T37" fmla="*/ 8 h 71"/>
                <a:gd name="T38" fmla="*/ 87 w 110"/>
                <a:gd name="T39" fmla="*/ 22 h 71"/>
                <a:gd name="T40" fmla="*/ 83 w 110"/>
                <a:gd name="T41" fmla="*/ 26 h 71"/>
                <a:gd name="T42" fmla="*/ 86 w 110"/>
                <a:gd name="T43" fmla="*/ 24 h 71"/>
                <a:gd name="T44" fmla="*/ 88 w 110"/>
                <a:gd name="T45" fmla="*/ 23 h 71"/>
                <a:gd name="T46" fmla="*/ 110 w 110"/>
                <a:gd name="T4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0" h="71">
                  <a:moveTo>
                    <a:pt x="4" y="68"/>
                  </a:moveTo>
                  <a:cubicBezTo>
                    <a:pt x="8" y="71"/>
                    <a:pt x="8" y="71"/>
                    <a:pt x="8" y="71"/>
                  </a:cubicBezTo>
                  <a:cubicBezTo>
                    <a:pt x="8" y="71"/>
                    <a:pt x="9" y="71"/>
                    <a:pt x="9" y="71"/>
                  </a:cubicBezTo>
                  <a:cubicBezTo>
                    <a:pt x="11" y="71"/>
                    <a:pt x="14" y="70"/>
                    <a:pt x="18" y="69"/>
                  </a:cubicBezTo>
                  <a:cubicBezTo>
                    <a:pt x="18" y="69"/>
                    <a:pt x="17" y="69"/>
                    <a:pt x="17" y="69"/>
                  </a:cubicBezTo>
                  <a:cubicBezTo>
                    <a:pt x="14" y="69"/>
                    <a:pt x="11" y="70"/>
                    <a:pt x="9" y="70"/>
                  </a:cubicBezTo>
                  <a:cubicBezTo>
                    <a:pt x="7" y="70"/>
                    <a:pt x="5" y="69"/>
                    <a:pt x="4" y="68"/>
                  </a:cubicBezTo>
                  <a:moveTo>
                    <a:pt x="110" y="0"/>
                  </a:moveTo>
                  <a:cubicBezTo>
                    <a:pt x="105" y="9"/>
                    <a:pt x="94" y="13"/>
                    <a:pt x="76" y="21"/>
                  </a:cubicBezTo>
                  <a:cubicBezTo>
                    <a:pt x="54" y="32"/>
                    <a:pt x="19" y="51"/>
                    <a:pt x="11" y="55"/>
                  </a:cubicBezTo>
                  <a:cubicBezTo>
                    <a:pt x="6" y="57"/>
                    <a:pt x="3" y="59"/>
                    <a:pt x="0" y="60"/>
                  </a:cubicBezTo>
                  <a:cubicBezTo>
                    <a:pt x="0" y="61"/>
                    <a:pt x="0" y="61"/>
                    <a:pt x="0" y="61"/>
                  </a:cubicBezTo>
                  <a:cubicBezTo>
                    <a:pt x="0" y="61"/>
                    <a:pt x="0" y="61"/>
                    <a:pt x="0" y="61"/>
                  </a:cubicBezTo>
                  <a:cubicBezTo>
                    <a:pt x="1" y="61"/>
                    <a:pt x="3" y="60"/>
                    <a:pt x="5" y="58"/>
                  </a:cubicBezTo>
                  <a:cubicBezTo>
                    <a:pt x="7" y="57"/>
                    <a:pt x="9" y="56"/>
                    <a:pt x="11" y="55"/>
                  </a:cubicBezTo>
                  <a:cubicBezTo>
                    <a:pt x="16" y="53"/>
                    <a:pt x="30" y="46"/>
                    <a:pt x="44" y="39"/>
                  </a:cubicBezTo>
                  <a:cubicBezTo>
                    <a:pt x="55" y="33"/>
                    <a:pt x="67" y="27"/>
                    <a:pt x="77" y="22"/>
                  </a:cubicBezTo>
                  <a:cubicBezTo>
                    <a:pt x="80" y="20"/>
                    <a:pt x="84" y="19"/>
                    <a:pt x="87" y="17"/>
                  </a:cubicBezTo>
                  <a:cubicBezTo>
                    <a:pt x="94" y="14"/>
                    <a:pt x="99" y="11"/>
                    <a:pt x="104" y="8"/>
                  </a:cubicBezTo>
                  <a:cubicBezTo>
                    <a:pt x="100" y="13"/>
                    <a:pt x="94" y="17"/>
                    <a:pt x="87" y="22"/>
                  </a:cubicBezTo>
                  <a:cubicBezTo>
                    <a:pt x="86" y="23"/>
                    <a:pt x="84" y="25"/>
                    <a:pt x="83" y="26"/>
                  </a:cubicBezTo>
                  <a:cubicBezTo>
                    <a:pt x="84" y="25"/>
                    <a:pt x="85" y="25"/>
                    <a:pt x="86" y="24"/>
                  </a:cubicBezTo>
                  <a:cubicBezTo>
                    <a:pt x="87" y="24"/>
                    <a:pt x="87" y="23"/>
                    <a:pt x="88" y="23"/>
                  </a:cubicBezTo>
                  <a:cubicBezTo>
                    <a:pt x="101" y="13"/>
                    <a:pt x="108" y="6"/>
                    <a:pt x="110" y="0"/>
                  </a:cubicBezTo>
                </a:path>
              </a:pathLst>
            </a:custGeom>
            <a:solidFill>
              <a:srgbClr val="4C13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 name="Freeform 8523">
              <a:extLst>
                <a:ext uri="{FF2B5EF4-FFF2-40B4-BE49-F238E27FC236}">
                  <a16:creationId xmlns:a16="http://schemas.microsoft.com/office/drawing/2014/main" id="{7218F1D1-E16F-4419-AA50-03D7F1DE1C8C}"/>
                </a:ext>
              </a:extLst>
            </p:cNvPr>
            <p:cNvSpPr>
              <a:spLocks/>
            </p:cNvSpPr>
            <p:nvPr/>
          </p:nvSpPr>
          <p:spPr bwMode="auto">
            <a:xfrm>
              <a:off x="5918200" y="3651250"/>
              <a:ext cx="19050" cy="12700"/>
            </a:xfrm>
            <a:custGeom>
              <a:avLst/>
              <a:gdLst>
                <a:gd name="T0" fmla="*/ 4 w 16"/>
                <a:gd name="T1" fmla="*/ 1 h 11"/>
                <a:gd name="T2" fmla="*/ 0 w 16"/>
                <a:gd name="T3" fmla="*/ 0 h 11"/>
                <a:gd name="T4" fmla="*/ 2 w 16"/>
                <a:gd name="T5" fmla="*/ 2 h 11"/>
                <a:gd name="T6" fmla="*/ 9 w 16"/>
                <a:gd name="T7" fmla="*/ 6 h 11"/>
                <a:gd name="T8" fmla="*/ 16 w 16"/>
                <a:gd name="T9" fmla="*/ 11 h 11"/>
                <a:gd name="T10" fmla="*/ 12 w 16"/>
                <a:gd name="T11" fmla="*/ 4 h 11"/>
                <a:gd name="T12" fmla="*/ 12 w 16"/>
                <a:gd name="T13" fmla="*/ 3 h 11"/>
                <a:gd name="T14" fmla="*/ 4 w 16"/>
                <a:gd name="T15" fmla="*/ 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4" y="1"/>
                  </a:moveTo>
                  <a:cubicBezTo>
                    <a:pt x="2" y="0"/>
                    <a:pt x="1" y="0"/>
                    <a:pt x="0" y="0"/>
                  </a:cubicBezTo>
                  <a:cubicBezTo>
                    <a:pt x="0" y="1"/>
                    <a:pt x="1" y="1"/>
                    <a:pt x="2" y="2"/>
                  </a:cubicBezTo>
                  <a:cubicBezTo>
                    <a:pt x="4" y="3"/>
                    <a:pt x="7" y="3"/>
                    <a:pt x="9" y="6"/>
                  </a:cubicBezTo>
                  <a:cubicBezTo>
                    <a:pt x="11" y="8"/>
                    <a:pt x="13" y="10"/>
                    <a:pt x="16" y="11"/>
                  </a:cubicBezTo>
                  <a:cubicBezTo>
                    <a:pt x="13" y="9"/>
                    <a:pt x="11" y="6"/>
                    <a:pt x="12" y="4"/>
                  </a:cubicBezTo>
                  <a:cubicBezTo>
                    <a:pt x="12" y="3"/>
                    <a:pt x="12" y="3"/>
                    <a:pt x="12" y="3"/>
                  </a:cubicBezTo>
                  <a:cubicBezTo>
                    <a:pt x="9" y="5"/>
                    <a:pt x="7" y="3"/>
                    <a:pt x="4" y="1"/>
                  </a:cubicBezTo>
                </a:path>
              </a:pathLst>
            </a:custGeom>
            <a:solidFill>
              <a:srgbClr val="A0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 name="Freeform 8524">
              <a:extLst>
                <a:ext uri="{FF2B5EF4-FFF2-40B4-BE49-F238E27FC236}">
                  <a16:creationId xmlns:a16="http://schemas.microsoft.com/office/drawing/2014/main" id="{36129977-3998-4691-AB62-11613F1704F4}"/>
                </a:ext>
              </a:extLst>
            </p:cNvPr>
            <p:cNvSpPr>
              <a:spLocks noEditPoints="1"/>
            </p:cNvSpPr>
            <p:nvPr/>
          </p:nvSpPr>
          <p:spPr bwMode="auto">
            <a:xfrm>
              <a:off x="5916613" y="3649663"/>
              <a:ext cx="25400" cy="17463"/>
            </a:xfrm>
            <a:custGeom>
              <a:avLst/>
              <a:gdLst>
                <a:gd name="T0" fmla="*/ 22 w 22"/>
                <a:gd name="T1" fmla="*/ 15 h 15"/>
                <a:gd name="T2" fmla="*/ 16 w 22"/>
                <a:gd name="T3" fmla="*/ 13 h 15"/>
                <a:gd name="T4" fmla="*/ 10 w 22"/>
                <a:gd name="T5" fmla="*/ 8 h 15"/>
                <a:gd name="T6" fmla="*/ 4 w 22"/>
                <a:gd name="T7" fmla="*/ 4 h 15"/>
                <a:gd name="T8" fmla="*/ 2 w 22"/>
                <a:gd name="T9" fmla="*/ 3 h 15"/>
                <a:gd name="T10" fmla="*/ 0 w 22"/>
                <a:gd name="T11" fmla="*/ 2 h 15"/>
                <a:gd name="T12" fmla="*/ 0 w 22"/>
                <a:gd name="T13" fmla="*/ 1 h 15"/>
                <a:gd name="T14" fmla="*/ 1 w 22"/>
                <a:gd name="T15" fmla="*/ 1 h 15"/>
                <a:gd name="T16" fmla="*/ 5 w 22"/>
                <a:gd name="T17" fmla="*/ 1 h 15"/>
                <a:gd name="T18" fmla="*/ 7 w 22"/>
                <a:gd name="T19" fmla="*/ 2 h 15"/>
                <a:gd name="T20" fmla="*/ 12 w 22"/>
                <a:gd name="T21" fmla="*/ 3 h 15"/>
                <a:gd name="T22" fmla="*/ 15 w 22"/>
                <a:gd name="T23" fmla="*/ 2 h 15"/>
                <a:gd name="T24" fmla="*/ 14 w 22"/>
                <a:gd name="T25" fmla="*/ 5 h 15"/>
                <a:gd name="T26" fmla="*/ 17 w 22"/>
                <a:gd name="T27" fmla="*/ 11 h 15"/>
                <a:gd name="T28" fmla="*/ 22 w 22"/>
                <a:gd name="T29" fmla="*/ 15 h 15"/>
                <a:gd name="T30" fmla="*/ 10 w 22"/>
                <a:gd name="T31" fmla="*/ 5 h 15"/>
                <a:gd name="T32" fmla="*/ 11 w 22"/>
                <a:gd name="T33" fmla="*/ 7 h 15"/>
                <a:gd name="T34" fmla="*/ 12 w 22"/>
                <a:gd name="T35" fmla="*/ 8 h 15"/>
                <a:gd name="T36" fmla="*/ 12 w 22"/>
                <a:gd name="T37" fmla="*/ 6 h 15"/>
                <a:gd name="T38" fmla="*/ 10 w 22"/>
                <a:gd name="T39"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15">
                  <a:moveTo>
                    <a:pt x="22" y="15"/>
                  </a:moveTo>
                  <a:cubicBezTo>
                    <a:pt x="16" y="13"/>
                    <a:pt x="16" y="13"/>
                    <a:pt x="16" y="13"/>
                  </a:cubicBezTo>
                  <a:cubicBezTo>
                    <a:pt x="14" y="12"/>
                    <a:pt x="11" y="10"/>
                    <a:pt x="10" y="8"/>
                  </a:cubicBezTo>
                  <a:cubicBezTo>
                    <a:pt x="8" y="6"/>
                    <a:pt x="6" y="5"/>
                    <a:pt x="4" y="4"/>
                  </a:cubicBezTo>
                  <a:cubicBezTo>
                    <a:pt x="4" y="4"/>
                    <a:pt x="3" y="4"/>
                    <a:pt x="2" y="3"/>
                  </a:cubicBezTo>
                  <a:cubicBezTo>
                    <a:pt x="2" y="3"/>
                    <a:pt x="1" y="3"/>
                    <a:pt x="0" y="2"/>
                  </a:cubicBezTo>
                  <a:cubicBezTo>
                    <a:pt x="0" y="1"/>
                    <a:pt x="0" y="1"/>
                    <a:pt x="0" y="1"/>
                  </a:cubicBezTo>
                  <a:cubicBezTo>
                    <a:pt x="1" y="1"/>
                    <a:pt x="1" y="1"/>
                    <a:pt x="1" y="1"/>
                  </a:cubicBezTo>
                  <a:cubicBezTo>
                    <a:pt x="2" y="0"/>
                    <a:pt x="4" y="0"/>
                    <a:pt x="5" y="1"/>
                  </a:cubicBezTo>
                  <a:cubicBezTo>
                    <a:pt x="6" y="1"/>
                    <a:pt x="7" y="2"/>
                    <a:pt x="7" y="2"/>
                  </a:cubicBezTo>
                  <a:cubicBezTo>
                    <a:pt x="9" y="3"/>
                    <a:pt x="11" y="4"/>
                    <a:pt x="12" y="3"/>
                  </a:cubicBezTo>
                  <a:cubicBezTo>
                    <a:pt x="15" y="2"/>
                    <a:pt x="15" y="2"/>
                    <a:pt x="15" y="2"/>
                  </a:cubicBezTo>
                  <a:cubicBezTo>
                    <a:pt x="14" y="5"/>
                    <a:pt x="14" y="5"/>
                    <a:pt x="14" y="5"/>
                  </a:cubicBezTo>
                  <a:cubicBezTo>
                    <a:pt x="13" y="7"/>
                    <a:pt x="14" y="9"/>
                    <a:pt x="17" y="11"/>
                  </a:cubicBezTo>
                  <a:cubicBezTo>
                    <a:pt x="22" y="15"/>
                    <a:pt x="22" y="15"/>
                    <a:pt x="22" y="15"/>
                  </a:cubicBezTo>
                  <a:moveTo>
                    <a:pt x="10" y="5"/>
                  </a:moveTo>
                  <a:cubicBezTo>
                    <a:pt x="10" y="6"/>
                    <a:pt x="11" y="6"/>
                    <a:pt x="11" y="7"/>
                  </a:cubicBezTo>
                  <a:cubicBezTo>
                    <a:pt x="11" y="7"/>
                    <a:pt x="12" y="8"/>
                    <a:pt x="12" y="8"/>
                  </a:cubicBezTo>
                  <a:cubicBezTo>
                    <a:pt x="12" y="7"/>
                    <a:pt x="12" y="6"/>
                    <a:pt x="12" y="6"/>
                  </a:cubicBezTo>
                  <a:cubicBezTo>
                    <a:pt x="11" y="6"/>
                    <a:pt x="10" y="6"/>
                    <a:pt x="10" y="5"/>
                  </a:cubicBezTo>
                </a:path>
              </a:pathLst>
            </a:custGeom>
            <a:solidFill>
              <a:srgbClr val="5B1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 name="Freeform 8525">
              <a:extLst>
                <a:ext uri="{FF2B5EF4-FFF2-40B4-BE49-F238E27FC236}">
                  <a16:creationId xmlns:a16="http://schemas.microsoft.com/office/drawing/2014/main" id="{BC79502B-D729-4852-8255-6D5D8892CF81}"/>
                </a:ext>
              </a:extLst>
            </p:cNvPr>
            <p:cNvSpPr>
              <a:spLocks/>
            </p:cNvSpPr>
            <p:nvPr/>
          </p:nvSpPr>
          <p:spPr bwMode="auto">
            <a:xfrm>
              <a:off x="5916613" y="3556000"/>
              <a:ext cx="38100" cy="101600"/>
            </a:xfrm>
            <a:custGeom>
              <a:avLst/>
              <a:gdLst>
                <a:gd name="T0" fmla="*/ 3 w 32"/>
                <a:gd name="T1" fmla="*/ 0 h 85"/>
                <a:gd name="T2" fmla="*/ 6 w 32"/>
                <a:gd name="T3" fmla="*/ 4 h 85"/>
                <a:gd name="T4" fmla="*/ 12 w 32"/>
                <a:gd name="T5" fmla="*/ 15 h 85"/>
                <a:gd name="T6" fmla="*/ 17 w 32"/>
                <a:gd name="T7" fmla="*/ 25 h 85"/>
                <a:gd name="T8" fmla="*/ 18 w 32"/>
                <a:gd name="T9" fmla="*/ 42 h 85"/>
                <a:gd name="T10" fmla="*/ 15 w 32"/>
                <a:gd name="T11" fmla="*/ 55 h 85"/>
                <a:gd name="T12" fmla="*/ 10 w 32"/>
                <a:gd name="T13" fmla="*/ 70 h 85"/>
                <a:gd name="T14" fmla="*/ 2 w 32"/>
                <a:gd name="T15" fmla="*/ 76 h 85"/>
                <a:gd name="T16" fmla="*/ 1 w 32"/>
                <a:gd name="T17" fmla="*/ 80 h 85"/>
                <a:gd name="T18" fmla="*/ 5 w 32"/>
                <a:gd name="T19" fmla="*/ 81 h 85"/>
                <a:gd name="T20" fmla="*/ 13 w 32"/>
                <a:gd name="T21" fmla="*/ 83 h 85"/>
                <a:gd name="T22" fmla="*/ 24 w 32"/>
                <a:gd name="T23" fmla="*/ 52 h 85"/>
                <a:gd name="T24" fmla="*/ 3 w 32"/>
                <a:gd name="T25"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85">
                  <a:moveTo>
                    <a:pt x="3" y="0"/>
                  </a:moveTo>
                  <a:cubicBezTo>
                    <a:pt x="4" y="1"/>
                    <a:pt x="5" y="3"/>
                    <a:pt x="6" y="4"/>
                  </a:cubicBezTo>
                  <a:cubicBezTo>
                    <a:pt x="10" y="8"/>
                    <a:pt x="11" y="12"/>
                    <a:pt x="12" y="15"/>
                  </a:cubicBezTo>
                  <a:cubicBezTo>
                    <a:pt x="12" y="18"/>
                    <a:pt x="18" y="20"/>
                    <a:pt x="17" y="25"/>
                  </a:cubicBezTo>
                  <a:cubicBezTo>
                    <a:pt x="17" y="31"/>
                    <a:pt x="18" y="38"/>
                    <a:pt x="18" y="42"/>
                  </a:cubicBezTo>
                  <a:cubicBezTo>
                    <a:pt x="19" y="46"/>
                    <a:pt x="15" y="47"/>
                    <a:pt x="15" y="55"/>
                  </a:cubicBezTo>
                  <a:cubicBezTo>
                    <a:pt x="15" y="64"/>
                    <a:pt x="13" y="65"/>
                    <a:pt x="10" y="70"/>
                  </a:cubicBezTo>
                  <a:cubicBezTo>
                    <a:pt x="8" y="74"/>
                    <a:pt x="6" y="74"/>
                    <a:pt x="2" y="76"/>
                  </a:cubicBezTo>
                  <a:cubicBezTo>
                    <a:pt x="0" y="78"/>
                    <a:pt x="0" y="79"/>
                    <a:pt x="1" y="80"/>
                  </a:cubicBezTo>
                  <a:cubicBezTo>
                    <a:pt x="2" y="80"/>
                    <a:pt x="3" y="80"/>
                    <a:pt x="5" y="81"/>
                  </a:cubicBezTo>
                  <a:cubicBezTo>
                    <a:pt x="8" y="83"/>
                    <a:pt x="10" y="85"/>
                    <a:pt x="13" y="83"/>
                  </a:cubicBezTo>
                  <a:cubicBezTo>
                    <a:pt x="14" y="80"/>
                    <a:pt x="17" y="72"/>
                    <a:pt x="24" y="52"/>
                  </a:cubicBezTo>
                  <a:cubicBezTo>
                    <a:pt x="32" y="25"/>
                    <a:pt x="12" y="7"/>
                    <a:pt x="3" y="0"/>
                  </a:cubicBezTo>
                </a:path>
              </a:pathLst>
            </a:custGeom>
            <a:solidFill>
              <a:srgbClr val="A0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 name="Freeform 8526">
              <a:extLst>
                <a:ext uri="{FF2B5EF4-FFF2-40B4-BE49-F238E27FC236}">
                  <a16:creationId xmlns:a16="http://schemas.microsoft.com/office/drawing/2014/main" id="{5C840385-334E-4356-A8C6-C373398DDC2E}"/>
                </a:ext>
              </a:extLst>
            </p:cNvPr>
            <p:cNvSpPr>
              <a:spLocks noEditPoints="1"/>
            </p:cNvSpPr>
            <p:nvPr/>
          </p:nvSpPr>
          <p:spPr bwMode="auto">
            <a:xfrm>
              <a:off x="5915025" y="3552825"/>
              <a:ext cx="36513" cy="104775"/>
            </a:xfrm>
            <a:custGeom>
              <a:avLst/>
              <a:gdLst>
                <a:gd name="T0" fmla="*/ 12 w 31"/>
                <a:gd name="T1" fmla="*/ 88 h 88"/>
                <a:gd name="T2" fmla="*/ 7 w 31"/>
                <a:gd name="T3" fmla="*/ 86 h 88"/>
                <a:gd name="T4" fmla="*/ 6 w 31"/>
                <a:gd name="T5" fmla="*/ 84 h 88"/>
                <a:gd name="T6" fmla="*/ 2 w 31"/>
                <a:gd name="T7" fmla="*/ 84 h 88"/>
                <a:gd name="T8" fmla="*/ 2 w 31"/>
                <a:gd name="T9" fmla="*/ 85 h 88"/>
                <a:gd name="T10" fmla="*/ 1 w 31"/>
                <a:gd name="T11" fmla="*/ 84 h 88"/>
                <a:gd name="T12" fmla="*/ 0 w 31"/>
                <a:gd name="T13" fmla="*/ 82 h 88"/>
                <a:gd name="T14" fmla="*/ 3 w 31"/>
                <a:gd name="T15" fmla="*/ 79 h 88"/>
                <a:gd name="T16" fmla="*/ 5 w 31"/>
                <a:gd name="T17" fmla="*/ 77 h 88"/>
                <a:gd name="T18" fmla="*/ 11 w 31"/>
                <a:gd name="T19" fmla="*/ 72 h 88"/>
                <a:gd name="T20" fmla="*/ 12 w 31"/>
                <a:gd name="T21" fmla="*/ 70 h 88"/>
                <a:gd name="T22" fmla="*/ 15 w 31"/>
                <a:gd name="T23" fmla="*/ 58 h 88"/>
                <a:gd name="T24" fmla="*/ 17 w 31"/>
                <a:gd name="T25" fmla="*/ 49 h 88"/>
                <a:gd name="T26" fmla="*/ 18 w 31"/>
                <a:gd name="T27" fmla="*/ 45 h 88"/>
                <a:gd name="T28" fmla="*/ 18 w 31"/>
                <a:gd name="T29" fmla="*/ 42 h 88"/>
                <a:gd name="T30" fmla="*/ 17 w 31"/>
                <a:gd name="T31" fmla="*/ 28 h 88"/>
                <a:gd name="T32" fmla="*/ 14 w 31"/>
                <a:gd name="T33" fmla="*/ 22 h 88"/>
                <a:gd name="T34" fmla="*/ 12 w 31"/>
                <a:gd name="T35" fmla="*/ 18 h 88"/>
                <a:gd name="T36" fmla="*/ 7 w 31"/>
                <a:gd name="T37" fmla="*/ 8 h 88"/>
                <a:gd name="T38" fmla="*/ 3 w 31"/>
                <a:gd name="T39" fmla="*/ 3 h 88"/>
                <a:gd name="T40" fmla="*/ 1 w 31"/>
                <a:gd name="T41" fmla="*/ 0 h 88"/>
                <a:gd name="T42" fmla="*/ 4 w 31"/>
                <a:gd name="T43" fmla="*/ 2 h 88"/>
                <a:gd name="T44" fmla="*/ 26 w 31"/>
                <a:gd name="T45" fmla="*/ 56 h 88"/>
                <a:gd name="T46" fmla="*/ 16 w 31"/>
                <a:gd name="T47" fmla="*/ 84 h 88"/>
                <a:gd name="T48" fmla="*/ 15 w 31"/>
                <a:gd name="T49" fmla="*/ 87 h 88"/>
                <a:gd name="T50" fmla="*/ 14 w 31"/>
                <a:gd name="T51" fmla="*/ 87 h 88"/>
                <a:gd name="T52" fmla="*/ 12 w 31"/>
                <a:gd name="T53" fmla="*/ 88 h 88"/>
                <a:gd name="T54" fmla="*/ 4 w 31"/>
                <a:gd name="T55" fmla="*/ 82 h 88"/>
                <a:gd name="T56" fmla="*/ 6 w 31"/>
                <a:gd name="T57" fmla="*/ 83 h 88"/>
                <a:gd name="T58" fmla="*/ 8 w 31"/>
                <a:gd name="T59" fmla="*/ 84 h 88"/>
                <a:gd name="T60" fmla="*/ 12 w 31"/>
                <a:gd name="T61" fmla="*/ 86 h 88"/>
                <a:gd name="T62" fmla="*/ 13 w 31"/>
                <a:gd name="T63" fmla="*/ 86 h 88"/>
                <a:gd name="T64" fmla="*/ 14 w 31"/>
                <a:gd name="T65" fmla="*/ 83 h 88"/>
                <a:gd name="T66" fmla="*/ 24 w 31"/>
                <a:gd name="T67" fmla="*/ 55 h 88"/>
                <a:gd name="T68" fmla="*/ 10 w 31"/>
                <a:gd name="T69" fmla="*/ 9 h 88"/>
                <a:gd name="T70" fmla="*/ 14 w 31"/>
                <a:gd name="T71" fmla="*/ 18 h 88"/>
                <a:gd name="T72" fmla="*/ 15 w 31"/>
                <a:gd name="T73" fmla="*/ 20 h 88"/>
                <a:gd name="T74" fmla="*/ 19 w 31"/>
                <a:gd name="T75" fmla="*/ 29 h 88"/>
                <a:gd name="T76" fmla="*/ 20 w 31"/>
                <a:gd name="T77" fmla="*/ 41 h 88"/>
                <a:gd name="T78" fmla="*/ 20 w 31"/>
                <a:gd name="T79" fmla="*/ 45 h 88"/>
                <a:gd name="T80" fmla="*/ 19 w 31"/>
                <a:gd name="T81" fmla="*/ 50 h 88"/>
                <a:gd name="T82" fmla="*/ 17 w 31"/>
                <a:gd name="T83" fmla="*/ 58 h 88"/>
                <a:gd name="T84" fmla="*/ 13 w 31"/>
                <a:gd name="T85" fmla="*/ 70 h 88"/>
                <a:gd name="T86" fmla="*/ 12 w 31"/>
                <a:gd name="T87" fmla="*/ 73 h 88"/>
                <a:gd name="T88" fmla="*/ 6 w 31"/>
                <a:gd name="T89" fmla="*/ 79 h 88"/>
                <a:gd name="T90" fmla="*/ 4 w 31"/>
                <a:gd name="T91" fmla="*/ 80 h 88"/>
                <a:gd name="T92" fmla="*/ 2 w 31"/>
                <a:gd name="T93" fmla="*/ 82 h 88"/>
                <a:gd name="T94" fmla="*/ 2 w 31"/>
                <a:gd name="T95" fmla="*/ 82 h 88"/>
                <a:gd name="T96" fmla="*/ 4 w 31"/>
                <a:gd name="T97" fmla="*/ 8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 h="88">
                  <a:moveTo>
                    <a:pt x="12" y="88"/>
                  </a:moveTo>
                  <a:cubicBezTo>
                    <a:pt x="10" y="88"/>
                    <a:pt x="9" y="87"/>
                    <a:pt x="7" y="86"/>
                  </a:cubicBezTo>
                  <a:cubicBezTo>
                    <a:pt x="7" y="85"/>
                    <a:pt x="6" y="85"/>
                    <a:pt x="6" y="84"/>
                  </a:cubicBezTo>
                  <a:cubicBezTo>
                    <a:pt x="4" y="84"/>
                    <a:pt x="3" y="84"/>
                    <a:pt x="2" y="84"/>
                  </a:cubicBezTo>
                  <a:cubicBezTo>
                    <a:pt x="2" y="85"/>
                    <a:pt x="2" y="85"/>
                    <a:pt x="2" y="85"/>
                  </a:cubicBezTo>
                  <a:cubicBezTo>
                    <a:pt x="1" y="84"/>
                    <a:pt x="1" y="84"/>
                    <a:pt x="1" y="84"/>
                  </a:cubicBezTo>
                  <a:cubicBezTo>
                    <a:pt x="1" y="83"/>
                    <a:pt x="0" y="83"/>
                    <a:pt x="0" y="82"/>
                  </a:cubicBezTo>
                  <a:cubicBezTo>
                    <a:pt x="0" y="81"/>
                    <a:pt x="1" y="80"/>
                    <a:pt x="3" y="79"/>
                  </a:cubicBezTo>
                  <a:cubicBezTo>
                    <a:pt x="4" y="78"/>
                    <a:pt x="5" y="78"/>
                    <a:pt x="5" y="77"/>
                  </a:cubicBezTo>
                  <a:cubicBezTo>
                    <a:pt x="7" y="76"/>
                    <a:pt x="9" y="76"/>
                    <a:pt x="11" y="72"/>
                  </a:cubicBezTo>
                  <a:cubicBezTo>
                    <a:pt x="11" y="71"/>
                    <a:pt x="12" y="70"/>
                    <a:pt x="12" y="70"/>
                  </a:cubicBezTo>
                  <a:cubicBezTo>
                    <a:pt x="14" y="67"/>
                    <a:pt x="15" y="65"/>
                    <a:pt x="15" y="58"/>
                  </a:cubicBezTo>
                  <a:cubicBezTo>
                    <a:pt x="15" y="53"/>
                    <a:pt x="17" y="51"/>
                    <a:pt x="17" y="49"/>
                  </a:cubicBezTo>
                  <a:cubicBezTo>
                    <a:pt x="18" y="47"/>
                    <a:pt x="19" y="46"/>
                    <a:pt x="18" y="45"/>
                  </a:cubicBezTo>
                  <a:cubicBezTo>
                    <a:pt x="18" y="44"/>
                    <a:pt x="18" y="43"/>
                    <a:pt x="18" y="42"/>
                  </a:cubicBezTo>
                  <a:cubicBezTo>
                    <a:pt x="18" y="38"/>
                    <a:pt x="17" y="33"/>
                    <a:pt x="17" y="28"/>
                  </a:cubicBezTo>
                  <a:cubicBezTo>
                    <a:pt x="18" y="25"/>
                    <a:pt x="16" y="23"/>
                    <a:pt x="14" y="22"/>
                  </a:cubicBezTo>
                  <a:cubicBezTo>
                    <a:pt x="13" y="21"/>
                    <a:pt x="12" y="20"/>
                    <a:pt x="12" y="18"/>
                  </a:cubicBezTo>
                  <a:cubicBezTo>
                    <a:pt x="11" y="16"/>
                    <a:pt x="10" y="12"/>
                    <a:pt x="7" y="8"/>
                  </a:cubicBezTo>
                  <a:cubicBezTo>
                    <a:pt x="5" y="7"/>
                    <a:pt x="4" y="5"/>
                    <a:pt x="3" y="3"/>
                  </a:cubicBezTo>
                  <a:cubicBezTo>
                    <a:pt x="1" y="0"/>
                    <a:pt x="1" y="0"/>
                    <a:pt x="1" y="0"/>
                  </a:cubicBezTo>
                  <a:cubicBezTo>
                    <a:pt x="4" y="2"/>
                    <a:pt x="4" y="2"/>
                    <a:pt x="4" y="2"/>
                  </a:cubicBezTo>
                  <a:cubicBezTo>
                    <a:pt x="24" y="17"/>
                    <a:pt x="31" y="36"/>
                    <a:pt x="26" y="56"/>
                  </a:cubicBezTo>
                  <a:cubicBezTo>
                    <a:pt x="20" y="71"/>
                    <a:pt x="17" y="79"/>
                    <a:pt x="16" y="84"/>
                  </a:cubicBezTo>
                  <a:cubicBezTo>
                    <a:pt x="15" y="87"/>
                    <a:pt x="15" y="87"/>
                    <a:pt x="15" y="87"/>
                  </a:cubicBezTo>
                  <a:cubicBezTo>
                    <a:pt x="14" y="87"/>
                    <a:pt x="14" y="87"/>
                    <a:pt x="14" y="87"/>
                  </a:cubicBezTo>
                  <a:cubicBezTo>
                    <a:pt x="14" y="87"/>
                    <a:pt x="13" y="88"/>
                    <a:pt x="12" y="88"/>
                  </a:cubicBezTo>
                  <a:moveTo>
                    <a:pt x="4" y="82"/>
                  </a:moveTo>
                  <a:cubicBezTo>
                    <a:pt x="5" y="82"/>
                    <a:pt x="5" y="82"/>
                    <a:pt x="6" y="83"/>
                  </a:cubicBezTo>
                  <a:cubicBezTo>
                    <a:pt x="7" y="83"/>
                    <a:pt x="8" y="84"/>
                    <a:pt x="8" y="84"/>
                  </a:cubicBezTo>
                  <a:cubicBezTo>
                    <a:pt x="10" y="85"/>
                    <a:pt x="11" y="86"/>
                    <a:pt x="12" y="86"/>
                  </a:cubicBezTo>
                  <a:cubicBezTo>
                    <a:pt x="12" y="86"/>
                    <a:pt x="13" y="86"/>
                    <a:pt x="13" y="86"/>
                  </a:cubicBezTo>
                  <a:cubicBezTo>
                    <a:pt x="14" y="83"/>
                    <a:pt x="14" y="83"/>
                    <a:pt x="14" y="83"/>
                  </a:cubicBezTo>
                  <a:cubicBezTo>
                    <a:pt x="16" y="79"/>
                    <a:pt x="19" y="71"/>
                    <a:pt x="24" y="55"/>
                  </a:cubicBezTo>
                  <a:cubicBezTo>
                    <a:pt x="29" y="39"/>
                    <a:pt x="24" y="23"/>
                    <a:pt x="10" y="9"/>
                  </a:cubicBezTo>
                  <a:cubicBezTo>
                    <a:pt x="12" y="13"/>
                    <a:pt x="13" y="16"/>
                    <a:pt x="14" y="18"/>
                  </a:cubicBezTo>
                  <a:cubicBezTo>
                    <a:pt x="14" y="19"/>
                    <a:pt x="14" y="20"/>
                    <a:pt x="15" y="20"/>
                  </a:cubicBezTo>
                  <a:cubicBezTo>
                    <a:pt x="17" y="22"/>
                    <a:pt x="19" y="25"/>
                    <a:pt x="19" y="29"/>
                  </a:cubicBezTo>
                  <a:cubicBezTo>
                    <a:pt x="19" y="33"/>
                    <a:pt x="19" y="37"/>
                    <a:pt x="20" y="41"/>
                  </a:cubicBezTo>
                  <a:cubicBezTo>
                    <a:pt x="20" y="43"/>
                    <a:pt x="20" y="44"/>
                    <a:pt x="20" y="45"/>
                  </a:cubicBezTo>
                  <a:cubicBezTo>
                    <a:pt x="20" y="47"/>
                    <a:pt x="20" y="48"/>
                    <a:pt x="19" y="50"/>
                  </a:cubicBezTo>
                  <a:cubicBezTo>
                    <a:pt x="18" y="52"/>
                    <a:pt x="17" y="54"/>
                    <a:pt x="17" y="58"/>
                  </a:cubicBezTo>
                  <a:cubicBezTo>
                    <a:pt x="16" y="65"/>
                    <a:pt x="15" y="67"/>
                    <a:pt x="13" y="70"/>
                  </a:cubicBezTo>
                  <a:cubicBezTo>
                    <a:pt x="13" y="71"/>
                    <a:pt x="13" y="72"/>
                    <a:pt x="12" y="73"/>
                  </a:cubicBezTo>
                  <a:cubicBezTo>
                    <a:pt x="10" y="77"/>
                    <a:pt x="8" y="78"/>
                    <a:pt x="6" y="79"/>
                  </a:cubicBezTo>
                  <a:cubicBezTo>
                    <a:pt x="5" y="79"/>
                    <a:pt x="5" y="80"/>
                    <a:pt x="4" y="80"/>
                  </a:cubicBezTo>
                  <a:cubicBezTo>
                    <a:pt x="2" y="81"/>
                    <a:pt x="2" y="82"/>
                    <a:pt x="2" y="82"/>
                  </a:cubicBezTo>
                  <a:cubicBezTo>
                    <a:pt x="2" y="82"/>
                    <a:pt x="2" y="82"/>
                    <a:pt x="2" y="82"/>
                  </a:cubicBezTo>
                  <a:cubicBezTo>
                    <a:pt x="3" y="82"/>
                    <a:pt x="3" y="82"/>
                    <a:pt x="4" y="82"/>
                  </a:cubicBezTo>
                </a:path>
              </a:pathLst>
            </a:custGeom>
            <a:solidFill>
              <a:srgbClr val="5B1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 name="Freeform 8527">
              <a:extLst>
                <a:ext uri="{FF2B5EF4-FFF2-40B4-BE49-F238E27FC236}">
                  <a16:creationId xmlns:a16="http://schemas.microsoft.com/office/drawing/2014/main" id="{1ECB307E-4F02-4802-AE94-8752D78949A0}"/>
                </a:ext>
              </a:extLst>
            </p:cNvPr>
            <p:cNvSpPr>
              <a:spLocks noEditPoints="1"/>
            </p:cNvSpPr>
            <p:nvPr/>
          </p:nvSpPr>
          <p:spPr bwMode="auto">
            <a:xfrm>
              <a:off x="5918200" y="3562350"/>
              <a:ext cx="23813" cy="92075"/>
            </a:xfrm>
            <a:custGeom>
              <a:avLst/>
              <a:gdLst>
                <a:gd name="T0" fmla="*/ 17 w 20"/>
                <a:gd name="T1" fmla="*/ 17 h 77"/>
                <a:gd name="T2" fmla="*/ 17 w 20"/>
                <a:gd name="T3" fmla="*/ 20 h 77"/>
                <a:gd name="T4" fmla="*/ 18 w 20"/>
                <a:gd name="T5" fmla="*/ 32 h 77"/>
                <a:gd name="T6" fmla="*/ 18 w 20"/>
                <a:gd name="T7" fmla="*/ 36 h 77"/>
                <a:gd name="T8" fmla="*/ 17 w 20"/>
                <a:gd name="T9" fmla="*/ 41 h 77"/>
                <a:gd name="T10" fmla="*/ 15 w 20"/>
                <a:gd name="T11" fmla="*/ 49 h 77"/>
                <a:gd name="T12" fmla="*/ 11 w 20"/>
                <a:gd name="T13" fmla="*/ 61 h 77"/>
                <a:gd name="T14" fmla="*/ 10 w 20"/>
                <a:gd name="T15" fmla="*/ 64 h 77"/>
                <a:gd name="T16" fmla="*/ 4 w 20"/>
                <a:gd name="T17" fmla="*/ 70 h 77"/>
                <a:gd name="T18" fmla="*/ 2 w 20"/>
                <a:gd name="T19" fmla="*/ 71 h 77"/>
                <a:gd name="T20" fmla="*/ 0 w 20"/>
                <a:gd name="T21" fmla="*/ 73 h 77"/>
                <a:gd name="T22" fmla="*/ 0 w 20"/>
                <a:gd name="T23" fmla="*/ 73 h 77"/>
                <a:gd name="T24" fmla="*/ 2 w 20"/>
                <a:gd name="T25" fmla="*/ 73 h 77"/>
                <a:gd name="T26" fmla="*/ 4 w 20"/>
                <a:gd name="T27" fmla="*/ 74 h 77"/>
                <a:gd name="T28" fmla="*/ 6 w 20"/>
                <a:gd name="T29" fmla="*/ 75 h 77"/>
                <a:gd name="T30" fmla="*/ 10 w 20"/>
                <a:gd name="T31" fmla="*/ 77 h 77"/>
                <a:gd name="T32" fmla="*/ 11 w 20"/>
                <a:gd name="T33" fmla="*/ 77 h 77"/>
                <a:gd name="T34" fmla="*/ 12 w 20"/>
                <a:gd name="T35" fmla="*/ 74 h 77"/>
                <a:gd name="T36" fmla="*/ 12 w 20"/>
                <a:gd name="T37" fmla="*/ 73 h 77"/>
                <a:gd name="T38" fmla="*/ 12 w 20"/>
                <a:gd name="T39" fmla="*/ 66 h 77"/>
                <a:gd name="T40" fmla="*/ 16 w 20"/>
                <a:gd name="T41" fmla="*/ 54 h 77"/>
                <a:gd name="T42" fmla="*/ 17 w 20"/>
                <a:gd name="T43" fmla="*/ 49 h 77"/>
                <a:gd name="T44" fmla="*/ 20 w 20"/>
                <a:gd name="T45" fmla="*/ 40 h 77"/>
                <a:gd name="T46" fmla="*/ 19 w 20"/>
                <a:gd name="T47" fmla="*/ 30 h 77"/>
                <a:gd name="T48" fmla="*/ 19 w 20"/>
                <a:gd name="T49" fmla="*/ 21 h 77"/>
                <a:gd name="T50" fmla="*/ 17 w 20"/>
                <a:gd name="T51" fmla="*/ 17 h 77"/>
                <a:gd name="T52" fmla="*/ 8 w 20"/>
                <a:gd name="T53" fmla="*/ 0 h 77"/>
                <a:gd name="T54" fmla="*/ 12 w 20"/>
                <a:gd name="T55" fmla="*/ 9 h 77"/>
                <a:gd name="T56" fmla="*/ 13 w 20"/>
                <a:gd name="T57" fmla="*/ 11 h 77"/>
                <a:gd name="T58" fmla="*/ 15 w 20"/>
                <a:gd name="T59" fmla="*/ 13 h 77"/>
                <a:gd name="T60" fmla="*/ 14 w 20"/>
                <a:gd name="T61" fmla="*/ 8 h 77"/>
                <a:gd name="T62" fmla="*/ 14 w 20"/>
                <a:gd name="T63" fmla="*/ 7 h 77"/>
                <a:gd name="T64" fmla="*/ 8 w 20"/>
                <a:gd name="T6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77">
                  <a:moveTo>
                    <a:pt x="17" y="17"/>
                  </a:moveTo>
                  <a:cubicBezTo>
                    <a:pt x="17" y="18"/>
                    <a:pt x="17" y="19"/>
                    <a:pt x="17" y="20"/>
                  </a:cubicBezTo>
                  <a:cubicBezTo>
                    <a:pt x="17" y="24"/>
                    <a:pt x="17" y="28"/>
                    <a:pt x="18" y="32"/>
                  </a:cubicBezTo>
                  <a:cubicBezTo>
                    <a:pt x="18" y="34"/>
                    <a:pt x="18" y="35"/>
                    <a:pt x="18" y="36"/>
                  </a:cubicBezTo>
                  <a:cubicBezTo>
                    <a:pt x="18" y="38"/>
                    <a:pt x="18" y="39"/>
                    <a:pt x="17" y="41"/>
                  </a:cubicBezTo>
                  <a:cubicBezTo>
                    <a:pt x="16" y="43"/>
                    <a:pt x="15" y="45"/>
                    <a:pt x="15" y="49"/>
                  </a:cubicBezTo>
                  <a:cubicBezTo>
                    <a:pt x="14" y="56"/>
                    <a:pt x="13" y="58"/>
                    <a:pt x="11" y="61"/>
                  </a:cubicBezTo>
                  <a:cubicBezTo>
                    <a:pt x="11" y="62"/>
                    <a:pt x="11" y="63"/>
                    <a:pt x="10" y="64"/>
                  </a:cubicBezTo>
                  <a:cubicBezTo>
                    <a:pt x="8" y="68"/>
                    <a:pt x="6" y="69"/>
                    <a:pt x="4" y="70"/>
                  </a:cubicBezTo>
                  <a:cubicBezTo>
                    <a:pt x="3" y="70"/>
                    <a:pt x="3" y="71"/>
                    <a:pt x="2" y="71"/>
                  </a:cubicBezTo>
                  <a:cubicBezTo>
                    <a:pt x="0" y="72"/>
                    <a:pt x="0" y="73"/>
                    <a:pt x="0" y="73"/>
                  </a:cubicBezTo>
                  <a:cubicBezTo>
                    <a:pt x="0" y="73"/>
                    <a:pt x="0" y="73"/>
                    <a:pt x="0" y="73"/>
                  </a:cubicBezTo>
                  <a:cubicBezTo>
                    <a:pt x="1" y="73"/>
                    <a:pt x="1" y="73"/>
                    <a:pt x="2" y="73"/>
                  </a:cubicBezTo>
                  <a:cubicBezTo>
                    <a:pt x="3" y="73"/>
                    <a:pt x="3" y="73"/>
                    <a:pt x="4" y="74"/>
                  </a:cubicBezTo>
                  <a:cubicBezTo>
                    <a:pt x="5" y="74"/>
                    <a:pt x="6" y="75"/>
                    <a:pt x="6" y="75"/>
                  </a:cubicBezTo>
                  <a:cubicBezTo>
                    <a:pt x="8" y="76"/>
                    <a:pt x="9" y="77"/>
                    <a:pt x="10" y="77"/>
                  </a:cubicBezTo>
                  <a:cubicBezTo>
                    <a:pt x="10" y="77"/>
                    <a:pt x="11" y="77"/>
                    <a:pt x="11" y="77"/>
                  </a:cubicBezTo>
                  <a:cubicBezTo>
                    <a:pt x="12" y="74"/>
                    <a:pt x="12" y="74"/>
                    <a:pt x="12" y="74"/>
                  </a:cubicBezTo>
                  <a:cubicBezTo>
                    <a:pt x="12" y="74"/>
                    <a:pt x="12" y="74"/>
                    <a:pt x="12" y="73"/>
                  </a:cubicBezTo>
                  <a:cubicBezTo>
                    <a:pt x="11" y="71"/>
                    <a:pt x="11" y="68"/>
                    <a:pt x="12" y="66"/>
                  </a:cubicBezTo>
                  <a:cubicBezTo>
                    <a:pt x="13" y="62"/>
                    <a:pt x="14" y="58"/>
                    <a:pt x="16" y="54"/>
                  </a:cubicBezTo>
                  <a:cubicBezTo>
                    <a:pt x="16" y="52"/>
                    <a:pt x="17" y="50"/>
                    <a:pt x="17" y="49"/>
                  </a:cubicBezTo>
                  <a:cubicBezTo>
                    <a:pt x="18" y="46"/>
                    <a:pt x="20" y="43"/>
                    <a:pt x="20" y="40"/>
                  </a:cubicBezTo>
                  <a:cubicBezTo>
                    <a:pt x="20" y="37"/>
                    <a:pt x="19" y="34"/>
                    <a:pt x="19" y="30"/>
                  </a:cubicBezTo>
                  <a:cubicBezTo>
                    <a:pt x="19" y="27"/>
                    <a:pt x="19" y="24"/>
                    <a:pt x="19" y="21"/>
                  </a:cubicBezTo>
                  <a:cubicBezTo>
                    <a:pt x="18" y="20"/>
                    <a:pt x="18" y="19"/>
                    <a:pt x="17" y="17"/>
                  </a:cubicBezTo>
                  <a:moveTo>
                    <a:pt x="8" y="0"/>
                  </a:moveTo>
                  <a:cubicBezTo>
                    <a:pt x="10" y="4"/>
                    <a:pt x="11" y="7"/>
                    <a:pt x="12" y="9"/>
                  </a:cubicBezTo>
                  <a:cubicBezTo>
                    <a:pt x="12" y="10"/>
                    <a:pt x="12" y="11"/>
                    <a:pt x="13" y="11"/>
                  </a:cubicBezTo>
                  <a:cubicBezTo>
                    <a:pt x="14" y="12"/>
                    <a:pt x="14" y="13"/>
                    <a:pt x="15" y="13"/>
                  </a:cubicBezTo>
                  <a:cubicBezTo>
                    <a:pt x="14" y="11"/>
                    <a:pt x="14" y="10"/>
                    <a:pt x="14" y="8"/>
                  </a:cubicBezTo>
                  <a:cubicBezTo>
                    <a:pt x="14" y="8"/>
                    <a:pt x="14" y="7"/>
                    <a:pt x="14" y="7"/>
                  </a:cubicBezTo>
                  <a:cubicBezTo>
                    <a:pt x="12" y="5"/>
                    <a:pt x="10" y="3"/>
                    <a:pt x="8" y="0"/>
                  </a:cubicBezTo>
                </a:path>
              </a:pathLst>
            </a:custGeom>
            <a:solidFill>
              <a:srgbClr val="8221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 name="Freeform 8528">
              <a:extLst>
                <a:ext uri="{FF2B5EF4-FFF2-40B4-BE49-F238E27FC236}">
                  <a16:creationId xmlns:a16="http://schemas.microsoft.com/office/drawing/2014/main" id="{F1410C7D-C92D-466A-8D94-7FB661CA4967}"/>
                </a:ext>
              </a:extLst>
            </p:cNvPr>
            <p:cNvSpPr>
              <a:spLocks/>
            </p:cNvSpPr>
            <p:nvPr/>
          </p:nvSpPr>
          <p:spPr bwMode="auto">
            <a:xfrm>
              <a:off x="5916613" y="3556000"/>
              <a:ext cx="22225" cy="100013"/>
            </a:xfrm>
            <a:custGeom>
              <a:avLst/>
              <a:gdLst>
                <a:gd name="T0" fmla="*/ 3 w 19"/>
                <a:gd name="T1" fmla="*/ 0 h 84"/>
                <a:gd name="T2" fmla="*/ 6 w 19"/>
                <a:gd name="T3" fmla="*/ 4 h 84"/>
                <a:gd name="T4" fmla="*/ 12 w 19"/>
                <a:gd name="T5" fmla="*/ 15 h 84"/>
                <a:gd name="T6" fmla="*/ 17 w 19"/>
                <a:gd name="T7" fmla="*/ 25 h 84"/>
                <a:gd name="T8" fmla="*/ 18 w 19"/>
                <a:gd name="T9" fmla="*/ 42 h 84"/>
                <a:gd name="T10" fmla="*/ 15 w 19"/>
                <a:gd name="T11" fmla="*/ 55 h 84"/>
                <a:gd name="T12" fmla="*/ 10 w 19"/>
                <a:gd name="T13" fmla="*/ 70 h 84"/>
                <a:gd name="T14" fmla="*/ 2 w 19"/>
                <a:gd name="T15" fmla="*/ 76 h 84"/>
                <a:gd name="T16" fmla="*/ 1 w 19"/>
                <a:gd name="T17" fmla="*/ 80 h 84"/>
                <a:gd name="T18" fmla="*/ 3 w 19"/>
                <a:gd name="T19" fmla="*/ 80 h 84"/>
                <a:gd name="T20" fmla="*/ 5 w 19"/>
                <a:gd name="T21" fmla="*/ 81 h 84"/>
                <a:gd name="T22" fmla="*/ 11 w 19"/>
                <a:gd name="T23" fmla="*/ 84 h 84"/>
                <a:gd name="T24" fmla="*/ 13 w 19"/>
                <a:gd name="T25" fmla="*/ 83 h 84"/>
                <a:gd name="T26" fmla="*/ 14 w 19"/>
                <a:gd name="T27" fmla="*/ 80 h 84"/>
                <a:gd name="T28" fmla="*/ 14 w 19"/>
                <a:gd name="T29" fmla="*/ 80 h 84"/>
                <a:gd name="T30" fmla="*/ 13 w 19"/>
                <a:gd name="T31" fmla="*/ 79 h 84"/>
                <a:gd name="T32" fmla="*/ 13 w 19"/>
                <a:gd name="T33" fmla="*/ 80 h 84"/>
                <a:gd name="T34" fmla="*/ 12 w 19"/>
                <a:gd name="T35" fmla="*/ 83 h 84"/>
                <a:gd name="T36" fmla="*/ 11 w 19"/>
                <a:gd name="T37" fmla="*/ 83 h 84"/>
                <a:gd name="T38" fmla="*/ 7 w 19"/>
                <a:gd name="T39" fmla="*/ 81 h 84"/>
                <a:gd name="T40" fmla="*/ 5 w 19"/>
                <a:gd name="T41" fmla="*/ 80 h 84"/>
                <a:gd name="T42" fmla="*/ 3 w 19"/>
                <a:gd name="T43" fmla="*/ 79 h 84"/>
                <a:gd name="T44" fmla="*/ 1 w 19"/>
                <a:gd name="T45" fmla="*/ 79 h 84"/>
                <a:gd name="T46" fmla="*/ 1 w 19"/>
                <a:gd name="T47" fmla="*/ 79 h 84"/>
                <a:gd name="T48" fmla="*/ 3 w 19"/>
                <a:gd name="T49" fmla="*/ 77 h 84"/>
                <a:gd name="T50" fmla="*/ 5 w 19"/>
                <a:gd name="T51" fmla="*/ 76 h 84"/>
                <a:gd name="T52" fmla="*/ 11 w 19"/>
                <a:gd name="T53" fmla="*/ 70 h 84"/>
                <a:gd name="T54" fmla="*/ 12 w 19"/>
                <a:gd name="T55" fmla="*/ 67 h 84"/>
                <a:gd name="T56" fmla="*/ 16 w 19"/>
                <a:gd name="T57" fmla="*/ 55 h 84"/>
                <a:gd name="T58" fmla="*/ 18 w 19"/>
                <a:gd name="T59" fmla="*/ 47 h 84"/>
                <a:gd name="T60" fmla="*/ 19 w 19"/>
                <a:gd name="T61" fmla="*/ 42 h 84"/>
                <a:gd name="T62" fmla="*/ 19 w 19"/>
                <a:gd name="T63" fmla="*/ 38 h 84"/>
                <a:gd name="T64" fmla="*/ 18 w 19"/>
                <a:gd name="T65" fmla="*/ 26 h 84"/>
                <a:gd name="T66" fmla="*/ 18 w 19"/>
                <a:gd name="T67" fmla="*/ 23 h 84"/>
                <a:gd name="T68" fmla="*/ 16 w 19"/>
                <a:gd name="T69" fmla="*/ 19 h 84"/>
                <a:gd name="T70" fmla="*/ 14 w 19"/>
                <a:gd name="T71" fmla="*/ 17 h 84"/>
                <a:gd name="T72" fmla="*/ 13 w 19"/>
                <a:gd name="T73" fmla="*/ 15 h 84"/>
                <a:gd name="T74" fmla="*/ 9 w 19"/>
                <a:gd name="T75" fmla="*/ 6 h 84"/>
                <a:gd name="T76" fmla="*/ 15 w 19"/>
                <a:gd name="T77" fmla="*/ 13 h 84"/>
                <a:gd name="T78" fmla="*/ 15 w 19"/>
                <a:gd name="T79" fmla="*/ 12 h 84"/>
                <a:gd name="T80" fmla="*/ 3 w 19"/>
                <a:gd name="T8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 h="84">
                  <a:moveTo>
                    <a:pt x="3" y="0"/>
                  </a:moveTo>
                  <a:cubicBezTo>
                    <a:pt x="4" y="1"/>
                    <a:pt x="5" y="3"/>
                    <a:pt x="6" y="4"/>
                  </a:cubicBezTo>
                  <a:cubicBezTo>
                    <a:pt x="10" y="8"/>
                    <a:pt x="11" y="12"/>
                    <a:pt x="12" y="15"/>
                  </a:cubicBezTo>
                  <a:cubicBezTo>
                    <a:pt x="12" y="18"/>
                    <a:pt x="18" y="20"/>
                    <a:pt x="17" y="25"/>
                  </a:cubicBezTo>
                  <a:cubicBezTo>
                    <a:pt x="17" y="31"/>
                    <a:pt x="18" y="38"/>
                    <a:pt x="18" y="42"/>
                  </a:cubicBezTo>
                  <a:cubicBezTo>
                    <a:pt x="19" y="46"/>
                    <a:pt x="15" y="47"/>
                    <a:pt x="15" y="55"/>
                  </a:cubicBezTo>
                  <a:cubicBezTo>
                    <a:pt x="15" y="64"/>
                    <a:pt x="13" y="65"/>
                    <a:pt x="10" y="70"/>
                  </a:cubicBezTo>
                  <a:cubicBezTo>
                    <a:pt x="8" y="74"/>
                    <a:pt x="6" y="74"/>
                    <a:pt x="2" y="76"/>
                  </a:cubicBezTo>
                  <a:cubicBezTo>
                    <a:pt x="0" y="78"/>
                    <a:pt x="0" y="79"/>
                    <a:pt x="1" y="80"/>
                  </a:cubicBezTo>
                  <a:cubicBezTo>
                    <a:pt x="1" y="80"/>
                    <a:pt x="2" y="80"/>
                    <a:pt x="3" y="80"/>
                  </a:cubicBezTo>
                  <a:cubicBezTo>
                    <a:pt x="3" y="80"/>
                    <a:pt x="4" y="80"/>
                    <a:pt x="5" y="81"/>
                  </a:cubicBezTo>
                  <a:cubicBezTo>
                    <a:pt x="7" y="82"/>
                    <a:pt x="9" y="84"/>
                    <a:pt x="11" y="84"/>
                  </a:cubicBezTo>
                  <a:cubicBezTo>
                    <a:pt x="12" y="84"/>
                    <a:pt x="12" y="84"/>
                    <a:pt x="13" y="83"/>
                  </a:cubicBezTo>
                  <a:cubicBezTo>
                    <a:pt x="13" y="82"/>
                    <a:pt x="14" y="81"/>
                    <a:pt x="14" y="80"/>
                  </a:cubicBezTo>
                  <a:cubicBezTo>
                    <a:pt x="14" y="80"/>
                    <a:pt x="14" y="80"/>
                    <a:pt x="14" y="80"/>
                  </a:cubicBezTo>
                  <a:cubicBezTo>
                    <a:pt x="14" y="80"/>
                    <a:pt x="14" y="80"/>
                    <a:pt x="13" y="79"/>
                  </a:cubicBezTo>
                  <a:cubicBezTo>
                    <a:pt x="13" y="80"/>
                    <a:pt x="13" y="80"/>
                    <a:pt x="13" y="80"/>
                  </a:cubicBezTo>
                  <a:cubicBezTo>
                    <a:pt x="12" y="83"/>
                    <a:pt x="12" y="83"/>
                    <a:pt x="12" y="83"/>
                  </a:cubicBezTo>
                  <a:cubicBezTo>
                    <a:pt x="12" y="83"/>
                    <a:pt x="11" y="83"/>
                    <a:pt x="11" y="83"/>
                  </a:cubicBezTo>
                  <a:cubicBezTo>
                    <a:pt x="10" y="83"/>
                    <a:pt x="9" y="82"/>
                    <a:pt x="7" y="81"/>
                  </a:cubicBezTo>
                  <a:cubicBezTo>
                    <a:pt x="7" y="81"/>
                    <a:pt x="6" y="80"/>
                    <a:pt x="5" y="80"/>
                  </a:cubicBezTo>
                  <a:cubicBezTo>
                    <a:pt x="4" y="79"/>
                    <a:pt x="4" y="79"/>
                    <a:pt x="3" y="79"/>
                  </a:cubicBezTo>
                  <a:cubicBezTo>
                    <a:pt x="2" y="79"/>
                    <a:pt x="2" y="79"/>
                    <a:pt x="1" y="79"/>
                  </a:cubicBezTo>
                  <a:cubicBezTo>
                    <a:pt x="1" y="79"/>
                    <a:pt x="1" y="79"/>
                    <a:pt x="1" y="79"/>
                  </a:cubicBezTo>
                  <a:cubicBezTo>
                    <a:pt x="1" y="79"/>
                    <a:pt x="1" y="78"/>
                    <a:pt x="3" y="77"/>
                  </a:cubicBezTo>
                  <a:cubicBezTo>
                    <a:pt x="4" y="77"/>
                    <a:pt x="4" y="76"/>
                    <a:pt x="5" y="76"/>
                  </a:cubicBezTo>
                  <a:cubicBezTo>
                    <a:pt x="7" y="75"/>
                    <a:pt x="9" y="74"/>
                    <a:pt x="11" y="70"/>
                  </a:cubicBezTo>
                  <a:cubicBezTo>
                    <a:pt x="12" y="69"/>
                    <a:pt x="12" y="68"/>
                    <a:pt x="12" y="67"/>
                  </a:cubicBezTo>
                  <a:cubicBezTo>
                    <a:pt x="14" y="64"/>
                    <a:pt x="15" y="62"/>
                    <a:pt x="16" y="55"/>
                  </a:cubicBezTo>
                  <a:cubicBezTo>
                    <a:pt x="16" y="51"/>
                    <a:pt x="17" y="49"/>
                    <a:pt x="18" y="47"/>
                  </a:cubicBezTo>
                  <a:cubicBezTo>
                    <a:pt x="19" y="45"/>
                    <a:pt x="19" y="44"/>
                    <a:pt x="19" y="42"/>
                  </a:cubicBezTo>
                  <a:cubicBezTo>
                    <a:pt x="19" y="41"/>
                    <a:pt x="19" y="40"/>
                    <a:pt x="19" y="38"/>
                  </a:cubicBezTo>
                  <a:cubicBezTo>
                    <a:pt x="18" y="34"/>
                    <a:pt x="18" y="30"/>
                    <a:pt x="18" y="26"/>
                  </a:cubicBezTo>
                  <a:cubicBezTo>
                    <a:pt x="18" y="25"/>
                    <a:pt x="18" y="24"/>
                    <a:pt x="18" y="23"/>
                  </a:cubicBezTo>
                  <a:cubicBezTo>
                    <a:pt x="17" y="22"/>
                    <a:pt x="17" y="21"/>
                    <a:pt x="16" y="19"/>
                  </a:cubicBezTo>
                  <a:cubicBezTo>
                    <a:pt x="15" y="19"/>
                    <a:pt x="15" y="18"/>
                    <a:pt x="14" y="17"/>
                  </a:cubicBezTo>
                  <a:cubicBezTo>
                    <a:pt x="13" y="17"/>
                    <a:pt x="13" y="16"/>
                    <a:pt x="13" y="15"/>
                  </a:cubicBezTo>
                  <a:cubicBezTo>
                    <a:pt x="12" y="13"/>
                    <a:pt x="11" y="10"/>
                    <a:pt x="9" y="6"/>
                  </a:cubicBezTo>
                  <a:cubicBezTo>
                    <a:pt x="11" y="9"/>
                    <a:pt x="13" y="11"/>
                    <a:pt x="15" y="13"/>
                  </a:cubicBezTo>
                  <a:cubicBezTo>
                    <a:pt x="15" y="13"/>
                    <a:pt x="15" y="12"/>
                    <a:pt x="15" y="12"/>
                  </a:cubicBezTo>
                  <a:cubicBezTo>
                    <a:pt x="11" y="7"/>
                    <a:pt x="6" y="3"/>
                    <a:pt x="3" y="0"/>
                  </a:cubicBezTo>
                </a:path>
              </a:pathLst>
            </a:custGeom>
            <a:solidFill>
              <a:srgbClr val="4C13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 name="Freeform 8529">
              <a:extLst>
                <a:ext uri="{FF2B5EF4-FFF2-40B4-BE49-F238E27FC236}">
                  <a16:creationId xmlns:a16="http://schemas.microsoft.com/office/drawing/2014/main" id="{C2389F77-0938-416A-A8B8-8FAC70680168}"/>
                </a:ext>
              </a:extLst>
            </p:cNvPr>
            <p:cNvSpPr>
              <a:spLocks/>
            </p:cNvSpPr>
            <p:nvPr/>
          </p:nvSpPr>
          <p:spPr bwMode="auto">
            <a:xfrm>
              <a:off x="5791200" y="3562350"/>
              <a:ext cx="49213" cy="119063"/>
            </a:xfrm>
            <a:custGeom>
              <a:avLst/>
              <a:gdLst>
                <a:gd name="T0" fmla="*/ 41 w 41"/>
                <a:gd name="T1" fmla="*/ 0 h 100"/>
                <a:gd name="T2" fmla="*/ 41 w 41"/>
                <a:gd name="T3" fmla="*/ 1 h 100"/>
                <a:gd name="T4" fmla="*/ 3 w 41"/>
                <a:gd name="T5" fmla="*/ 36 h 100"/>
                <a:gd name="T6" fmla="*/ 1 w 41"/>
                <a:gd name="T7" fmla="*/ 66 h 100"/>
                <a:gd name="T8" fmla="*/ 8 w 41"/>
                <a:gd name="T9" fmla="*/ 99 h 100"/>
                <a:gd name="T10" fmla="*/ 9 w 41"/>
                <a:gd name="T11" fmla="*/ 100 h 100"/>
                <a:gd name="T12" fmla="*/ 9 w 41"/>
                <a:gd name="T13" fmla="*/ 100 h 100"/>
                <a:gd name="T14" fmla="*/ 3 w 41"/>
                <a:gd name="T15" fmla="*/ 69 h 100"/>
                <a:gd name="T16" fmla="*/ 4 w 41"/>
                <a:gd name="T17" fmla="*/ 40 h 100"/>
                <a:gd name="T18" fmla="*/ 17 w 41"/>
                <a:gd name="T19" fmla="*/ 17 h 100"/>
                <a:gd name="T20" fmla="*/ 41 w 41"/>
                <a:gd name="T21" fmla="*/ 1 h 100"/>
                <a:gd name="T22" fmla="*/ 41 w 41"/>
                <a:gd name="T2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00">
                  <a:moveTo>
                    <a:pt x="41" y="0"/>
                  </a:moveTo>
                  <a:cubicBezTo>
                    <a:pt x="41" y="0"/>
                    <a:pt x="41" y="1"/>
                    <a:pt x="41" y="1"/>
                  </a:cubicBezTo>
                  <a:cubicBezTo>
                    <a:pt x="24" y="7"/>
                    <a:pt x="8" y="18"/>
                    <a:pt x="3" y="36"/>
                  </a:cubicBezTo>
                  <a:cubicBezTo>
                    <a:pt x="0" y="46"/>
                    <a:pt x="0" y="56"/>
                    <a:pt x="1" y="66"/>
                  </a:cubicBezTo>
                  <a:cubicBezTo>
                    <a:pt x="2" y="77"/>
                    <a:pt x="4" y="89"/>
                    <a:pt x="8" y="99"/>
                  </a:cubicBezTo>
                  <a:cubicBezTo>
                    <a:pt x="9" y="100"/>
                    <a:pt x="9" y="100"/>
                    <a:pt x="9" y="100"/>
                  </a:cubicBezTo>
                  <a:cubicBezTo>
                    <a:pt x="9" y="100"/>
                    <a:pt x="9" y="100"/>
                    <a:pt x="9" y="100"/>
                  </a:cubicBezTo>
                  <a:cubicBezTo>
                    <a:pt x="6" y="90"/>
                    <a:pt x="4" y="79"/>
                    <a:pt x="3" y="69"/>
                  </a:cubicBezTo>
                  <a:cubicBezTo>
                    <a:pt x="2" y="60"/>
                    <a:pt x="2" y="49"/>
                    <a:pt x="4" y="40"/>
                  </a:cubicBezTo>
                  <a:cubicBezTo>
                    <a:pt x="6" y="31"/>
                    <a:pt x="10" y="23"/>
                    <a:pt x="17" y="17"/>
                  </a:cubicBezTo>
                  <a:cubicBezTo>
                    <a:pt x="24" y="10"/>
                    <a:pt x="33" y="5"/>
                    <a:pt x="41" y="1"/>
                  </a:cubicBezTo>
                  <a:cubicBezTo>
                    <a:pt x="41" y="1"/>
                    <a:pt x="41" y="0"/>
                    <a:pt x="41" y="0"/>
                  </a:cubicBezTo>
                </a:path>
              </a:pathLst>
            </a:custGeom>
            <a:solidFill>
              <a:srgbClr val="E669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 name="Freeform 8530">
              <a:extLst>
                <a:ext uri="{FF2B5EF4-FFF2-40B4-BE49-F238E27FC236}">
                  <a16:creationId xmlns:a16="http://schemas.microsoft.com/office/drawing/2014/main" id="{C0375414-7269-45D5-BD62-F75DD01EAFA7}"/>
                </a:ext>
              </a:extLst>
            </p:cNvPr>
            <p:cNvSpPr>
              <a:spLocks/>
            </p:cNvSpPr>
            <p:nvPr/>
          </p:nvSpPr>
          <p:spPr bwMode="auto">
            <a:xfrm>
              <a:off x="5967413" y="3548063"/>
              <a:ext cx="69850" cy="14288"/>
            </a:xfrm>
            <a:custGeom>
              <a:avLst/>
              <a:gdLst>
                <a:gd name="T0" fmla="*/ 0 w 59"/>
                <a:gd name="T1" fmla="*/ 0 h 11"/>
                <a:gd name="T2" fmla="*/ 0 w 59"/>
                <a:gd name="T3" fmla="*/ 0 h 11"/>
                <a:gd name="T4" fmla="*/ 12 w 59"/>
                <a:gd name="T5" fmla="*/ 3 h 11"/>
                <a:gd name="T6" fmla="*/ 27 w 59"/>
                <a:gd name="T7" fmla="*/ 5 h 11"/>
                <a:gd name="T8" fmla="*/ 58 w 59"/>
                <a:gd name="T9" fmla="*/ 11 h 11"/>
                <a:gd name="T10" fmla="*/ 58 w 59"/>
                <a:gd name="T11" fmla="*/ 11 h 11"/>
                <a:gd name="T12" fmla="*/ 58 w 59"/>
                <a:gd name="T13" fmla="*/ 11 h 11"/>
                <a:gd name="T14" fmla="*/ 31 w 59"/>
                <a:gd name="T15" fmla="*/ 4 h 11"/>
                <a:gd name="T16" fmla="*/ 15 w 59"/>
                <a:gd name="T17" fmla="*/ 1 h 11"/>
                <a:gd name="T18" fmla="*/ 0 w 59"/>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11">
                  <a:moveTo>
                    <a:pt x="0" y="0"/>
                  </a:moveTo>
                  <a:cubicBezTo>
                    <a:pt x="0" y="0"/>
                    <a:pt x="0" y="0"/>
                    <a:pt x="0" y="0"/>
                  </a:cubicBezTo>
                  <a:cubicBezTo>
                    <a:pt x="4" y="1"/>
                    <a:pt x="8" y="2"/>
                    <a:pt x="12" y="3"/>
                  </a:cubicBezTo>
                  <a:cubicBezTo>
                    <a:pt x="17" y="3"/>
                    <a:pt x="22" y="4"/>
                    <a:pt x="27" y="5"/>
                  </a:cubicBezTo>
                  <a:cubicBezTo>
                    <a:pt x="38" y="7"/>
                    <a:pt x="48" y="9"/>
                    <a:pt x="58" y="11"/>
                  </a:cubicBezTo>
                  <a:cubicBezTo>
                    <a:pt x="58" y="11"/>
                    <a:pt x="58" y="11"/>
                    <a:pt x="58" y="11"/>
                  </a:cubicBezTo>
                  <a:cubicBezTo>
                    <a:pt x="59" y="11"/>
                    <a:pt x="59" y="11"/>
                    <a:pt x="58" y="11"/>
                  </a:cubicBezTo>
                  <a:cubicBezTo>
                    <a:pt x="49" y="8"/>
                    <a:pt x="40" y="6"/>
                    <a:pt x="31" y="4"/>
                  </a:cubicBezTo>
                  <a:cubicBezTo>
                    <a:pt x="26" y="3"/>
                    <a:pt x="20" y="2"/>
                    <a:pt x="15" y="1"/>
                  </a:cubicBezTo>
                  <a:cubicBezTo>
                    <a:pt x="10" y="1"/>
                    <a:pt x="5" y="1"/>
                    <a:pt x="0" y="0"/>
                  </a:cubicBezTo>
                </a:path>
              </a:pathLst>
            </a:custGeom>
            <a:solidFill>
              <a:srgbClr val="E669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 name="Freeform 8531">
              <a:extLst>
                <a:ext uri="{FF2B5EF4-FFF2-40B4-BE49-F238E27FC236}">
                  <a16:creationId xmlns:a16="http://schemas.microsoft.com/office/drawing/2014/main" id="{77AF866B-4963-4656-837B-341D7FED37AD}"/>
                </a:ext>
              </a:extLst>
            </p:cNvPr>
            <p:cNvSpPr>
              <a:spLocks/>
            </p:cNvSpPr>
            <p:nvPr/>
          </p:nvSpPr>
          <p:spPr bwMode="auto">
            <a:xfrm>
              <a:off x="5846763" y="3667125"/>
              <a:ext cx="42863" cy="41275"/>
            </a:xfrm>
            <a:custGeom>
              <a:avLst/>
              <a:gdLst>
                <a:gd name="T0" fmla="*/ 36 w 36"/>
                <a:gd name="T1" fmla="*/ 0 h 34"/>
                <a:gd name="T2" fmla="*/ 10 w 36"/>
                <a:gd name="T3" fmla="*/ 19 h 34"/>
                <a:gd name="T4" fmla="*/ 3 w 36"/>
                <a:gd name="T5" fmla="*/ 30 h 34"/>
                <a:gd name="T6" fmla="*/ 3 w 36"/>
                <a:gd name="T7" fmla="*/ 30 h 34"/>
                <a:gd name="T8" fmla="*/ 2 w 36"/>
                <a:gd name="T9" fmla="*/ 32 h 34"/>
                <a:gd name="T10" fmla="*/ 0 w 36"/>
                <a:gd name="T11" fmla="*/ 34 h 34"/>
                <a:gd name="T12" fmla="*/ 1 w 36"/>
                <a:gd name="T13" fmla="*/ 34 h 34"/>
                <a:gd name="T14" fmla="*/ 8 w 36"/>
                <a:gd name="T15" fmla="*/ 33 h 34"/>
                <a:gd name="T16" fmla="*/ 10 w 36"/>
                <a:gd name="T17" fmla="*/ 24 h 34"/>
                <a:gd name="T18" fmla="*/ 28 w 36"/>
                <a:gd name="T19" fmla="*/ 6 h 34"/>
                <a:gd name="T20" fmla="*/ 32 w 36"/>
                <a:gd name="T21" fmla="*/ 4 h 34"/>
                <a:gd name="T22" fmla="*/ 33 w 36"/>
                <a:gd name="T23" fmla="*/ 5 h 34"/>
                <a:gd name="T24" fmla="*/ 36 w 36"/>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4">
                  <a:moveTo>
                    <a:pt x="36" y="0"/>
                  </a:moveTo>
                  <a:cubicBezTo>
                    <a:pt x="23" y="5"/>
                    <a:pt x="16" y="12"/>
                    <a:pt x="10" y="19"/>
                  </a:cubicBezTo>
                  <a:cubicBezTo>
                    <a:pt x="8" y="23"/>
                    <a:pt x="5" y="26"/>
                    <a:pt x="3" y="30"/>
                  </a:cubicBezTo>
                  <a:cubicBezTo>
                    <a:pt x="3" y="30"/>
                    <a:pt x="3" y="30"/>
                    <a:pt x="3" y="30"/>
                  </a:cubicBezTo>
                  <a:cubicBezTo>
                    <a:pt x="3" y="30"/>
                    <a:pt x="2" y="31"/>
                    <a:pt x="2" y="32"/>
                  </a:cubicBezTo>
                  <a:cubicBezTo>
                    <a:pt x="1" y="32"/>
                    <a:pt x="1" y="33"/>
                    <a:pt x="0" y="34"/>
                  </a:cubicBezTo>
                  <a:cubicBezTo>
                    <a:pt x="0" y="34"/>
                    <a:pt x="1" y="34"/>
                    <a:pt x="1" y="34"/>
                  </a:cubicBezTo>
                  <a:cubicBezTo>
                    <a:pt x="3" y="34"/>
                    <a:pt x="6" y="34"/>
                    <a:pt x="8" y="33"/>
                  </a:cubicBezTo>
                  <a:cubicBezTo>
                    <a:pt x="6" y="32"/>
                    <a:pt x="7" y="28"/>
                    <a:pt x="10" y="24"/>
                  </a:cubicBezTo>
                  <a:cubicBezTo>
                    <a:pt x="16" y="16"/>
                    <a:pt x="19" y="13"/>
                    <a:pt x="28" y="6"/>
                  </a:cubicBezTo>
                  <a:cubicBezTo>
                    <a:pt x="29" y="5"/>
                    <a:pt x="31" y="4"/>
                    <a:pt x="32" y="4"/>
                  </a:cubicBezTo>
                  <a:cubicBezTo>
                    <a:pt x="32" y="4"/>
                    <a:pt x="33" y="4"/>
                    <a:pt x="33" y="5"/>
                  </a:cubicBezTo>
                  <a:cubicBezTo>
                    <a:pt x="34" y="3"/>
                    <a:pt x="35" y="2"/>
                    <a:pt x="36" y="0"/>
                  </a:cubicBezTo>
                </a:path>
              </a:pathLst>
            </a:custGeom>
            <a:solidFill>
              <a:srgbClr val="C2D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 name="Freeform 8532">
              <a:extLst>
                <a:ext uri="{FF2B5EF4-FFF2-40B4-BE49-F238E27FC236}">
                  <a16:creationId xmlns:a16="http://schemas.microsoft.com/office/drawing/2014/main" id="{7D9AED53-3733-40CC-BC02-CB8CA50CC71A}"/>
                </a:ext>
              </a:extLst>
            </p:cNvPr>
            <p:cNvSpPr>
              <a:spLocks noEditPoints="1"/>
            </p:cNvSpPr>
            <p:nvPr/>
          </p:nvSpPr>
          <p:spPr bwMode="auto">
            <a:xfrm>
              <a:off x="5846763" y="3690938"/>
              <a:ext cx="11113" cy="17463"/>
            </a:xfrm>
            <a:custGeom>
              <a:avLst/>
              <a:gdLst>
                <a:gd name="T0" fmla="*/ 2 w 10"/>
                <a:gd name="T1" fmla="*/ 13 h 15"/>
                <a:gd name="T2" fmla="*/ 0 w 10"/>
                <a:gd name="T3" fmla="*/ 15 h 15"/>
                <a:gd name="T4" fmla="*/ 0 w 10"/>
                <a:gd name="T5" fmla="*/ 15 h 15"/>
                <a:gd name="T6" fmla="*/ 2 w 10"/>
                <a:gd name="T7" fmla="*/ 13 h 15"/>
                <a:gd name="T8" fmla="*/ 10 w 10"/>
                <a:gd name="T9" fmla="*/ 0 h 15"/>
                <a:gd name="T10" fmla="*/ 3 w 10"/>
                <a:gd name="T11" fmla="*/ 11 h 15"/>
                <a:gd name="T12" fmla="*/ 3 w 10"/>
                <a:gd name="T13" fmla="*/ 11 h 15"/>
                <a:gd name="T14" fmla="*/ 3 w 10"/>
                <a:gd name="T15" fmla="*/ 11 h 15"/>
                <a:gd name="T16" fmla="*/ 10 w 10"/>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5">
                  <a:moveTo>
                    <a:pt x="2" y="13"/>
                  </a:moveTo>
                  <a:cubicBezTo>
                    <a:pt x="1" y="13"/>
                    <a:pt x="1" y="14"/>
                    <a:pt x="0" y="15"/>
                  </a:cubicBezTo>
                  <a:cubicBezTo>
                    <a:pt x="0" y="15"/>
                    <a:pt x="0" y="15"/>
                    <a:pt x="0" y="15"/>
                  </a:cubicBezTo>
                  <a:cubicBezTo>
                    <a:pt x="1" y="14"/>
                    <a:pt x="1" y="13"/>
                    <a:pt x="2" y="13"/>
                  </a:cubicBezTo>
                  <a:moveTo>
                    <a:pt x="10" y="0"/>
                  </a:moveTo>
                  <a:cubicBezTo>
                    <a:pt x="8" y="4"/>
                    <a:pt x="5" y="7"/>
                    <a:pt x="3" y="11"/>
                  </a:cubicBezTo>
                  <a:cubicBezTo>
                    <a:pt x="3" y="11"/>
                    <a:pt x="3" y="11"/>
                    <a:pt x="3" y="11"/>
                  </a:cubicBezTo>
                  <a:cubicBezTo>
                    <a:pt x="3" y="11"/>
                    <a:pt x="3" y="11"/>
                    <a:pt x="3" y="11"/>
                  </a:cubicBezTo>
                  <a:cubicBezTo>
                    <a:pt x="5" y="7"/>
                    <a:pt x="8" y="4"/>
                    <a:pt x="10" y="0"/>
                  </a:cubicBezTo>
                </a:path>
              </a:pathLst>
            </a:custGeom>
            <a:solidFill>
              <a:srgbClr val="682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 name="Freeform 8533">
              <a:extLst>
                <a:ext uri="{FF2B5EF4-FFF2-40B4-BE49-F238E27FC236}">
                  <a16:creationId xmlns:a16="http://schemas.microsoft.com/office/drawing/2014/main" id="{3889E0E0-57AF-4F2E-8CA3-086E4F14F259}"/>
                </a:ext>
              </a:extLst>
            </p:cNvPr>
            <p:cNvSpPr>
              <a:spLocks/>
            </p:cNvSpPr>
            <p:nvPr/>
          </p:nvSpPr>
          <p:spPr bwMode="auto">
            <a:xfrm>
              <a:off x="5846763" y="3706813"/>
              <a:ext cx="9525" cy="1588"/>
            </a:xfrm>
            <a:custGeom>
              <a:avLst/>
              <a:gdLst>
                <a:gd name="T0" fmla="*/ 8 w 8"/>
                <a:gd name="T1" fmla="*/ 0 h 1"/>
                <a:gd name="T2" fmla="*/ 1 w 8"/>
                <a:gd name="T3" fmla="*/ 1 h 1"/>
                <a:gd name="T4" fmla="*/ 0 w 8"/>
                <a:gd name="T5" fmla="*/ 1 h 1"/>
                <a:gd name="T6" fmla="*/ 0 w 8"/>
                <a:gd name="T7" fmla="*/ 1 h 1"/>
                <a:gd name="T8" fmla="*/ 0 w 8"/>
                <a:gd name="T9" fmla="*/ 1 h 1"/>
                <a:gd name="T10" fmla="*/ 1 w 8"/>
                <a:gd name="T11" fmla="*/ 1 h 1"/>
                <a:gd name="T12" fmla="*/ 8 w 8"/>
                <a:gd name="T13" fmla="*/ 0 h 1"/>
                <a:gd name="T14" fmla="*/ 8 w 8"/>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
                  <a:moveTo>
                    <a:pt x="8" y="0"/>
                  </a:moveTo>
                  <a:cubicBezTo>
                    <a:pt x="6" y="1"/>
                    <a:pt x="3" y="1"/>
                    <a:pt x="1" y="1"/>
                  </a:cubicBezTo>
                  <a:cubicBezTo>
                    <a:pt x="1" y="1"/>
                    <a:pt x="0" y="1"/>
                    <a:pt x="0" y="1"/>
                  </a:cubicBezTo>
                  <a:cubicBezTo>
                    <a:pt x="0" y="1"/>
                    <a:pt x="0" y="1"/>
                    <a:pt x="0" y="1"/>
                  </a:cubicBezTo>
                  <a:cubicBezTo>
                    <a:pt x="0" y="1"/>
                    <a:pt x="0" y="1"/>
                    <a:pt x="0" y="1"/>
                  </a:cubicBezTo>
                  <a:cubicBezTo>
                    <a:pt x="0" y="1"/>
                    <a:pt x="1" y="1"/>
                    <a:pt x="1" y="1"/>
                  </a:cubicBezTo>
                  <a:cubicBezTo>
                    <a:pt x="3" y="1"/>
                    <a:pt x="6" y="1"/>
                    <a:pt x="8" y="0"/>
                  </a:cubicBezTo>
                  <a:cubicBezTo>
                    <a:pt x="8" y="0"/>
                    <a:pt x="8" y="0"/>
                    <a:pt x="8" y="0"/>
                  </a:cubicBezTo>
                </a:path>
              </a:pathLst>
            </a:custGeom>
            <a:solidFill>
              <a:srgbClr val="4915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 name="Freeform 8534">
              <a:extLst>
                <a:ext uri="{FF2B5EF4-FFF2-40B4-BE49-F238E27FC236}">
                  <a16:creationId xmlns:a16="http://schemas.microsoft.com/office/drawing/2014/main" id="{B7E41CC3-CA5C-4174-AA9E-27353F2F40B8}"/>
                </a:ext>
              </a:extLst>
            </p:cNvPr>
            <p:cNvSpPr>
              <a:spLocks/>
            </p:cNvSpPr>
            <p:nvPr/>
          </p:nvSpPr>
          <p:spPr bwMode="auto">
            <a:xfrm>
              <a:off x="5845175" y="3667125"/>
              <a:ext cx="44450" cy="42863"/>
            </a:xfrm>
            <a:custGeom>
              <a:avLst/>
              <a:gdLst>
                <a:gd name="T0" fmla="*/ 38 w 38"/>
                <a:gd name="T1" fmla="*/ 0 h 36"/>
                <a:gd name="T2" fmla="*/ 0 w 38"/>
                <a:gd name="T3" fmla="*/ 35 h 36"/>
                <a:gd name="T4" fmla="*/ 0 w 38"/>
                <a:gd name="T5" fmla="*/ 36 h 36"/>
                <a:gd name="T6" fmla="*/ 2 w 38"/>
                <a:gd name="T7" fmla="*/ 36 h 36"/>
                <a:gd name="T8" fmla="*/ 11 w 38"/>
                <a:gd name="T9" fmla="*/ 34 h 36"/>
                <a:gd name="T10" fmla="*/ 10 w 38"/>
                <a:gd name="T11" fmla="*/ 34 h 36"/>
                <a:gd name="T12" fmla="*/ 9 w 38"/>
                <a:gd name="T13" fmla="*/ 34 h 36"/>
                <a:gd name="T14" fmla="*/ 2 w 38"/>
                <a:gd name="T15" fmla="*/ 35 h 36"/>
                <a:gd name="T16" fmla="*/ 1 w 38"/>
                <a:gd name="T17" fmla="*/ 35 h 36"/>
                <a:gd name="T18" fmla="*/ 1 w 38"/>
                <a:gd name="T19" fmla="*/ 35 h 36"/>
                <a:gd name="T20" fmla="*/ 3 w 38"/>
                <a:gd name="T21" fmla="*/ 33 h 36"/>
                <a:gd name="T22" fmla="*/ 4 w 38"/>
                <a:gd name="T23" fmla="*/ 31 h 36"/>
                <a:gd name="T24" fmla="*/ 4 w 38"/>
                <a:gd name="T25" fmla="*/ 31 h 36"/>
                <a:gd name="T26" fmla="*/ 11 w 38"/>
                <a:gd name="T27" fmla="*/ 20 h 36"/>
                <a:gd name="T28" fmla="*/ 37 w 38"/>
                <a:gd name="T29" fmla="*/ 1 h 36"/>
                <a:gd name="T30" fmla="*/ 34 w 38"/>
                <a:gd name="T31" fmla="*/ 6 h 36"/>
                <a:gd name="T32" fmla="*/ 35 w 38"/>
                <a:gd name="T33" fmla="*/ 6 h 36"/>
                <a:gd name="T34" fmla="*/ 38 w 38"/>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36">
                  <a:moveTo>
                    <a:pt x="38" y="0"/>
                  </a:moveTo>
                  <a:cubicBezTo>
                    <a:pt x="16" y="8"/>
                    <a:pt x="8" y="24"/>
                    <a:pt x="0" y="35"/>
                  </a:cubicBezTo>
                  <a:cubicBezTo>
                    <a:pt x="0" y="36"/>
                    <a:pt x="0" y="36"/>
                    <a:pt x="0" y="36"/>
                  </a:cubicBezTo>
                  <a:cubicBezTo>
                    <a:pt x="0" y="36"/>
                    <a:pt x="1" y="36"/>
                    <a:pt x="2" y="36"/>
                  </a:cubicBezTo>
                  <a:cubicBezTo>
                    <a:pt x="5" y="36"/>
                    <a:pt x="8" y="36"/>
                    <a:pt x="11" y="34"/>
                  </a:cubicBezTo>
                  <a:cubicBezTo>
                    <a:pt x="11" y="34"/>
                    <a:pt x="10" y="34"/>
                    <a:pt x="10" y="34"/>
                  </a:cubicBezTo>
                  <a:cubicBezTo>
                    <a:pt x="10" y="34"/>
                    <a:pt x="10" y="34"/>
                    <a:pt x="9" y="34"/>
                  </a:cubicBezTo>
                  <a:cubicBezTo>
                    <a:pt x="7" y="35"/>
                    <a:pt x="4" y="35"/>
                    <a:pt x="2" y="35"/>
                  </a:cubicBezTo>
                  <a:cubicBezTo>
                    <a:pt x="2" y="35"/>
                    <a:pt x="1" y="35"/>
                    <a:pt x="1" y="35"/>
                  </a:cubicBezTo>
                  <a:cubicBezTo>
                    <a:pt x="1" y="35"/>
                    <a:pt x="1" y="35"/>
                    <a:pt x="1" y="35"/>
                  </a:cubicBezTo>
                  <a:cubicBezTo>
                    <a:pt x="2" y="34"/>
                    <a:pt x="2" y="33"/>
                    <a:pt x="3" y="33"/>
                  </a:cubicBezTo>
                  <a:cubicBezTo>
                    <a:pt x="3" y="32"/>
                    <a:pt x="4" y="31"/>
                    <a:pt x="4" y="31"/>
                  </a:cubicBezTo>
                  <a:cubicBezTo>
                    <a:pt x="4" y="31"/>
                    <a:pt x="4" y="31"/>
                    <a:pt x="4" y="31"/>
                  </a:cubicBezTo>
                  <a:cubicBezTo>
                    <a:pt x="6" y="27"/>
                    <a:pt x="9" y="24"/>
                    <a:pt x="11" y="20"/>
                  </a:cubicBezTo>
                  <a:cubicBezTo>
                    <a:pt x="17" y="13"/>
                    <a:pt x="24" y="6"/>
                    <a:pt x="37" y="1"/>
                  </a:cubicBezTo>
                  <a:cubicBezTo>
                    <a:pt x="36" y="3"/>
                    <a:pt x="35" y="4"/>
                    <a:pt x="34" y="6"/>
                  </a:cubicBezTo>
                  <a:cubicBezTo>
                    <a:pt x="34" y="6"/>
                    <a:pt x="35" y="6"/>
                    <a:pt x="35" y="6"/>
                  </a:cubicBezTo>
                  <a:cubicBezTo>
                    <a:pt x="37" y="4"/>
                    <a:pt x="38" y="2"/>
                    <a:pt x="38" y="0"/>
                  </a:cubicBezTo>
                </a:path>
              </a:pathLst>
            </a:custGeom>
            <a:solidFill>
              <a:srgbClr val="69A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 name="Freeform 8535">
              <a:extLst>
                <a:ext uri="{FF2B5EF4-FFF2-40B4-BE49-F238E27FC236}">
                  <a16:creationId xmlns:a16="http://schemas.microsoft.com/office/drawing/2014/main" id="{DAB623F2-2C58-4E95-8994-E946E1A790C9}"/>
                </a:ext>
              </a:extLst>
            </p:cNvPr>
            <p:cNvSpPr>
              <a:spLocks noEditPoints="1"/>
            </p:cNvSpPr>
            <p:nvPr/>
          </p:nvSpPr>
          <p:spPr bwMode="auto">
            <a:xfrm>
              <a:off x="5762625" y="3917950"/>
              <a:ext cx="322263" cy="261938"/>
            </a:xfrm>
            <a:custGeom>
              <a:avLst/>
              <a:gdLst>
                <a:gd name="T0" fmla="*/ 255 w 270"/>
                <a:gd name="T1" fmla="*/ 14 h 220"/>
                <a:gd name="T2" fmla="*/ 233 w 270"/>
                <a:gd name="T3" fmla="*/ 0 h 220"/>
                <a:gd name="T4" fmla="*/ 199 w 270"/>
                <a:gd name="T5" fmla="*/ 13 h 220"/>
                <a:gd name="T6" fmla="*/ 154 w 270"/>
                <a:gd name="T7" fmla="*/ 41 h 220"/>
                <a:gd name="T8" fmla="*/ 108 w 270"/>
                <a:gd name="T9" fmla="*/ 42 h 220"/>
                <a:gd name="T10" fmla="*/ 58 w 270"/>
                <a:gd name="T11" fmla="*/ 8 h 220"/>
                <a:gd name="T12" fmla="*/ 34 w 270"/>
                <a:gd name="T13" fmla="*/ 2 h 220"/>
                <a:gd name="T14" fmla="*/ 18 w 270"/>
                <a:gd name="T15" fmla="*/ 14 h 220"/>
                <a:gd name="T16" fmla="*/ 11 w 270"/>
                <a:gd name="T17" fmla="*/ 55 h 220"/>
                <a:gd name="T18" fmla="*/ 16 w 270"/>
                <a:gd name="T19" fmla="*/ 81 h 220"/>
                <a:gd name="T20" fmla="*/ 18 w 270"/>
                <a:gd name="T21" fmla="*/ 79 h 220"/>
                <a:gd name="T22" fmla="*/ 23 w 270"/>
                <a:gd name="T23" fmla="*/ 86 h 220"/>
                <a:gd name="T24" fmla="*/ 25 w 270"/>
                <a:gd name="T25" fmla="*/ 85 h 220"/>
                <a:gd name="T26" fmla="*/ 25 w 270"/>
                <a:gd name="T27" fmla="*/ 80 h 220"/>
                <a:gd name="T28" fmla="*/ 33 w 270"/>
                <a:gd name="T29" fmla="*/ 88 h 220"/>
                <a:gd name="T30" fmla="*/ 50 w 270"/>
                <a:gd name="T31" fmla="*/ 93 h 220"/>
                <a:gd name="T32" fmla="*/ 61 w 270"/>
                <a:gd name="T33" fmla="*/ 88 h 220"/>
                <a:gd name="T34" fmla="*/ 96 w 270"/>
                <a:gd name="T35" fmla="*/ 79 h 220"/>
                <a:gd name="T36" fmla="*/ 95 w 270"/>
                <a:gd name="T37" fmla="*/ 83 h 220"/>
                <a:gd name="T38" fmla="*/ 113 w 270"/>
                <a:gd name="T39" fmla="*/ 132 h 220"/>
                <a:gd name="T40" fmla="*/ 117 w 270"/>
                <a:gd name="T41" fmla="*/ 180 h 220"/>
                <a:gd name="T42" fmla="*/ 123 w 270"/>
                <a:gd name="T43" fmla="*/ 220 h 220"/>
                <a:gd name="T44" fmla="*/ 125 w 270"/>
                <a:gd name="T45" fmla="*/ 220 h 220"/>
                <a:gd name="T46" fmla="*/ 126 w 270"/>
                <a:gd name="T47" fmla="*/ 219 h 220"/>
                <a:gd name="T48" fmla="*/ 137 w 270"/>
                <a:gd name="T49" fmla="*/ 216 h 220"/>
                <a:gd name="T50" fmla="*/ 146 w 270"/>
                <a:gd name="T51" fmla="*/ 219 h 220"/>
                <a:gd name="T52" fmla="*/ 147 w 270"/>
                <a:gd name="T53" fmla="*/ 219 h 220"/>
                <a:gd name="T54" fmla="*/ 148 w 270"/>
                <a:gd name="T55" fmla="*/ 219 h 220"/>
                <a:gd name="T56" fmla="*/ 150 w 270"/>
                <a:gd name="T57" fmla="*/ 216 h 220"/>
                <a:gd name="T58" fmla="*/ 168 w 270"/>
                <a:gd name="T59" fmla="*/ 118 h 220"/>
                <a:gd name="T60" fmla="*/ 177 w 270"/>
                <a:gd name="T61" fmla="*/ 82 h 220"/>
                <a:gd name="T62" fmla="*/ 210 w 270"/>
                <a:gd name="T63" fmla="*/ 88 h 220"/>
                <a:gd name="T64" fmla="*/ 211 w 270"/>
                <a:gd name="T65" fmla="*/ 87 h 220"/>
                <a:gd name="T66" fmla="*/ 223 w 270"/>
                <a:gd name="T67" fmla="*/ 93 h 220"/>
                <a:gd name="T68" fmla="*/ 240 w 270"/>
                <a:gd name="T69" fmla="*/ 88 h 220"/>
                <a:gd name="T70" fmla="*/ 247 w 270"/>
                <a:gd name="T71" fmla="*/ 80 h 220"/>
                <a:gd name="T72" fmla="*/ 246 w 270"/>
                <a:gd name="T73" fmla="*/ 86 h 220"/>
                <a:gd name="T74" fmla="*/ 251 w 270"/>
                <a:gd name="T75" fmla="*/ 81 h 220"/>
                <a:gd name="T76" fmla="*/ 250 w 270"/>
                <a:gd name="T77" fmla="*/ 86 h 220"/>
                <a:gd name="T78" fmla="*/ 255 w 270"/>
                <a:gd name="T79" fmla="*/ 78 h 220"/>
                <a:gd name="T80" fmla="*/ 258 w 270"/>
                <a:gd name="T81" fmla="*/ 81 h 220"/>
                <a:gd name="T82" fmla="*/ 258 w 270"/>
                <a:gd name="T83" fmla="*/ 79 h 220"/>
                <a:gd name="T84" fmla="*/ 97 w 270"/>
                <a:gd name="T85" fmla="*/ 66 h 220"/>
                <a:gd name="T86" fmla="*/ 65 w 270"/>
                <a:gd name="T87" fmla="*/ 76 h 220"/>
                <a:gd name="T88" fmla="*/ 58 w 270"/>
                <a:gd name="T89" fmla="*/ 62 h 220"/>
                <a:gd name="T90" fmla="*/ 53 w 270"/>
                <a:gd name="T91" fmla="*/ 57 h 220"/>
                <a:gd name="T92" fmla="*/ 54 w 270"/>
                <a:gd name="T93" fmla="*/ 52 h 220"/>
                <a:gd name="T94" fmla="*/ 31 w 270"/>
                <a:gd name="T95" fmla="*/ 52 h 220"/>
                <a:gd name="T96" fmla="*/ 42 w 270"/>
                <a:gd name="T97" fmla="*/ 16 h 220"/>
                <a:gd name="T98" fmla="*/ 64 w 270"/>
                <a:gd name="T99" fmla="*/ 22 h 220"/>
                <a:gd name="T100" fmla="*/ 79 w 270"/>
                <a:gd name="T101" fmla="*/ 34 h 220"/>
                <a:gd name="T102" fmla="*/ 210 w 270"/>
                <a:gd name="T103" fmla="*/ 70 h 220"/>
                <a:gd name="T104" fmla="*/ 207 w 270"/>
                <a:gd name="T105" fmla="*/ 76 h 220"/>
                <a:gd name="T106" fmla="*/ 202 w 270"/>
                <a:gd name="T107" fmla="*/ 76 h 220"/>
                <a:gd name="T108" fmla="*/ 194 w 270"/>
                <a:gd name="T109" fmla="*/ 37 h 220"/>
                <a:gd name="T110" fmla="*/ 210 w 270"/>
                <a:gd name="T111" fmla="*/ 22 h 220"/>
                <a:gd name="T112" fmla="*/ 230 w 270"/>
                <a:gd name="T113" fmla="*/ 16 h 220"/>
                <a:gd name="T114" fmla="*/ 232 w 270"/>
                <a:gd name="T115" fmla="*/ 54 h 220"/>
                <a:gd name="T116" fmla="*/ 219 w 270"/>
                <a:gd name="T117" fmla="*/ 52 h 220"/>
                <a:gd name="T118" fmla="*/ 222 w 270"/>
                <a:gd name="T119" fmla="*/ 56 h 220"/>
                <a:gd name="T120" fmla="*/ 221 w 270"/>
                <a:gd name="T121" fmla="*/ 5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 h="220">
                  <a:moveTo>
                    <a:pt x="262" y="56"/>
                  </a:moveTo>
                  <a:cubicBezTo>
                    <a:pt x="266" y="50"/>
                    <a:pt x="270" y="44"/>
                    <a:pt x="269" y="34"/>
                  </a:cubicBezTo>
                  <a:cubicBezTo>
                    <a:pt x="268" y="19"/>
                    <a:pt x="258" y="15"/>
                    <a:pt x="255" y="14"/>
                  </a:cubicBezTo>
                  <a:cubicBezTo>
                    <a:pt x="251" y="12"/>
                    <a:pt x="249" y="10"/>
                    <a:pt x="248" y="8"/>
                  </a:cubicBezTo>
                  <a:cubicBezTo>
                    <a:pt x="246" y="7"/>
                    <a:pt x="245" y="5"/>
                    <a:pt x="242" y="3"/>
                  </a:cubicBezTo>
                  <a:cubicBezTo>
                    <a:pt x="239" y="1"/>
                    <a:pt x="236" y="0"/>
                    <a:pt x="233" y="0"/>
                  </a:cubicBezTo>
                  <a:cubicBezTo>
                    <a:pt x="228" y="0"/>
                    <a:pt x="223" y="3"/>
                    <a:pt x="218" y="7"/>
                  </a:cubicBezTo>
                  <a:cubicBezTo>
                    <a:pt x="217" y="7"/>
                    <a:pt x="216" y="8"/>
                    <a:pt x="216" y="8"/>
                  </a:cubicBezTo>
                  <a:cubicBezTo>
                    <a:pt x="211" y="12"/>
                    <a:pt x="210" y="12"/>
                    <a:pt x="199" y="13"/>
                  </a:cubicBezTo>
                  <a:cubicBezTo>
                    <a:pt x="189" y="14"/>
                    <a:pt x="187" y="18"/>
                    <a:pt x="184" y="27"/>
                  </a:cubicBezTo>
                  <a:cubicBezTo>
                    <a:pt x="183" y="35"/>
                    <a:pt x="179" y="42"/>
                    <a:pt x="165" y="42"/>
                  </a:cubicBezTo>
                  <a:cubicBezTo>
                    <a:pt x="162" y="42"/>
                    <a:pt x="158" y="42"/>
                    <a:pt x="154" y="41"/>
                  </a:cubicBezTo>
                  <a:cubicBezTo>
                    <a:pt x="148" y="39"/>
                    <a:pt x="143" y="39"/>
                    <a:pt x="138" y="39"/>
                  </a:cubicBezTo>
                  <a:cubicBezTo>
                    <a:pt x="131" y="39"/>
                    <a:pt x="125" y="40"/>
                    <a:pt x="117" y="42"/>
                  </a:cubicBezTo>
                  <a:cubicBezTo>
                    <a:pt x="114" y="42"/>
                    <a:pt x="111" y="42"/>
                    <a:pt x="108" y="42"/>
                  </a:cubicBezTo>
                  <a:cubicBezTo>
                    <a:pt x="98" y="42"/>
                    <a:pt x="92" y="38"/>
                    <a:pt x="89" y="30"/>
                  </a:cubicBezTo>
                  <a:cubicBezTo>
                    <a:pt x="87" y="18"/>
                    <a:pt x="85" y="14"/>
                    <a:pt x="72" y="13"/>
                  </a:cubicBezTo>
                  <a:cubicBezTo>
                    <a:pt x="64" y="13"/>
                    <a:pt x="62" y="11"/>
                    <a:pt x="58" y="8"/>
                  </a:cubicBezTo>
                  <a:cubicBezTo>
                    <a:pt x="57" y="8"/>
                    <a:pt x="56" y="7"/>
                    <a:pt x="54" y="6"/>
                  </a:cubicBezTo>
                  <a:cubicBezTo>
                    <a:pt x="50" y="3"/>
                    <a:pt x="46" y="0"/>
                    <a:pt x="41" y="0"/>
                  </a:cubicBezTo>
                  <a:cubicBezTo>
                    <a:pt x="38" y="0"/>
                    <a:pt x="36" y="1"/>
                    <a:pt x="34" y="2"/>
                  </a:cubicBezTo>
                  <a:cubicBezTo>
                    <a:pt x="29" y="4"/>
                    <a:pt x="28" y="6"/>
                    <a:pt x="26" y="8"/>
                  </a:cubicBezTo>
                  <a:cubicBezTo>
                    <a:pt x="25" y="9"/>
                    <a:pt x="24" y="11"/>
                    <a:pt x="22" y="12"/>
                  </a:cubicBezTo>
                  <a:cubicBezTo>
                    <a:pt x="20" y="13"/>
                    <a:pt x="19" y="13"/>
                    <a:pt x="18" y="14"/>
                  </a:cubicBezTo>
                  <a:cubicBezTo>
                    <a:pt x="13" y="16"/>
                    <a:pt x="9" y="19"/>
                    <a:pt x="5" y="28"/>
                  </a:cubicBezTo>
                  <a:cubicBezTo>
                    <a:pt x="0" y="40"/>
                    <a:pt x="7" y="50"/>
                    <a:pt x="10" y="55"/>
                  </a:cubicBezTo>
                  <a:cubicBezTo>
                    <a:pt x="11" y="55"/>
                    <a:pt x="11" y="55"/>
                    <a:pt x="11" y="55"/>
                  </a:cubicBezTo>
                  <a:cubicBezTo>
                    <a:pt x="15" y="61"/>
                    <a:pt x="20" y="68"/>
                    <a:pt x="16" y="78"/>
                  </a:cubicBezTo>
                  <a:cubicBezTo>
                    <a:pt x="15" y="78"/>
                    <a:pt x="15" y="80"/>
                    <a:pt x="15" y="81"/>
                  </a:cubicBezTo>
                  <a:cubicBezTo>
                    <a:pt x="16" y="81"/>
                    <a:pt x="16" y="81"/>
                    <a:pt x="16" y="81"/>
                  </a:cubicBezTo>
                  <a:cubicBezTo>
                    <a:pt x="16" y="81"/>
                    <a:pt x="17" y="80"/>
                    <a:pt x="18" y="78"/>
                  </a:cubicBezTo>
                  <a:cubicBezTo>
                    <a:pt x="18" y="79"/>
                    <a:pt x="18" y="79"/>
                    <a:pt x="18" y="79"/>
                  </a:cubicBezTo>
                  <a:cubicBezTo>
                    <a:pt x="18" y="79"/>
                    <a:pt x="18" y="79"/>
                    <a:pt x="18" y="79"/>
                  </a:cubicBezTo>
                  <a:cubicBezTo>
                    <a:pt x="18" y="80"/>
                    <a:pt x="19" y="83"/>
                    <a:pt x="21" y="85"/>
                  </a:cubicBezTo>
                  <a:cubicBezTo>
                    <a:pt x="22" y="86"/>
                    <a:pt x="22" y="86"/>
                    <a:pt x="23" y="86"/>
                  </a:cubicBezTo>
                  <a:cubicBezTo>
                    <a:pt x="23" y="86"/>
                    <a:pt x="23" y="86"/>
                    <a:pt x="23" y="86"/>
                  </a:cubicBezTo>
                  <a:cubicBezTo>
                    <a:pt x="24" y="86"/>
                    <a:pt x="23" y="84"/>
                    <a:pt x="22" y="83"/>
                  </a:cubicBezTo>
                  <a:cubicBezTo>
                    <a:pt x="22" y="82"/>
                    <a:pt x="22" y="81"/>
                    <a:pt x="22" y="80"/>
                  </a:cubicBezTo>
                  <a:cubicBezTo>
                    <a:pt x="22" y="82"/>
                    <a:pt x="23" y="84"/>
                    <a:pt x="25" y="85"/>
                  </a:cubicBezTo>
                  <a:cubicBezTo>
                    <a:pt x="26" y="86"/>
                    <a:pt x="26" y="86"/>
                    <a:pt x="27" y="86"/>
                  </a:cubicBezTo>
                  <a:cubicBezTo>
                    <a:pt x="27" y="85"/>
                    <a:pt x="27" y="84"/>
                    <a:pt x="26" y="83"/>
                  </a:cubicBezTo>
                  <a:cubicBezTo>
                    <a:pt x="26" y="82"/>
                    <a:pt x="25" y="81"/>
                    <a:pt x="25" y="80"/>
                  </a:cubicBezTo>
                  <a:cubicBezTo>
                    <a:pt x="25" y="80"/>
                    <a:pt x="26" y="81"/>
                    <a:pt x="26" y="81"/>
                  </a:cubicBezTo>
                  <a:cubicBezTo>
                    <a:pt x="26" y="82"/>
                    <a:pt x="27" y="83"/>
                    <a:pt x="27" y="84"/>
                  </a:cubicBezTo>
                  <a:cubicBezTo>
                    <a:pt x="28" y="86"/>
                    <a:pt x="31" y="88"/>
                    <a:pt x="33" y="88"/>
                  </a:cubicBezTo>
                  <a:cubicBezTo>
                    <a:pt x="34" y="90"/>
                    <a:pt x="37" y="91"/>
                    <a:pt x="40" y="91"/>
                  </a:cubicBezTo>
                  <a:cubicBezTo>
                    <a:pt x="41" y="91"/>
                    <a:pt x="43" y="91"/>
                    <a:pt x="44" y="90"/>
                  </a:cubicBezTo>
                  <a:cubicBezTo>
                    <a:pt x="45" y="92"/>
                    <a:pt x="47" y="93"/>
                    <a:pt x="50" y="93"/>
                  </a:cubicBezTo>
                  <a:cubicBezTo>
                    <a:pt x="51" y="93"/>
                    <a:pt x="53" y="93"/>
                    <a:pt x="54" y="92"/>
                  </a:cubicBezTo>
                  <a:cubicBezTo>
                    <a:pt x="55" y="92"/>
                    <a:pt x="55" y="92"/>
                    <a:pt x="55" y="92"/>
                  </a:cubicBezTo>
                  <a:cubicBezTo>
                    <a:pt x="59" y="92"/>
                    <a:pt x="61" y="90"/>
                    <a:pt x="61" y="88"/>
                  </a:cubicBezTo>
                  <a:cubicBezTo>
                    <a:pt x="62" y="88"/>
                    <a:pt x="62" y="88"/>
                    <a:pt x="62" y="88"/>
                  </a:cubicBezTo>
                  <a:cubicBezTo>
                    <a:pt x="69" y="83"/>
                    <a:pt x="78" y="80"/>
                    <a:pt x="91" y="78"/>
                  </a:cubicBezTo>
                  <a:cubicBezTo>
                    <a:pt x="94" y="78"/>
                    <a:pt x="95" y="78"/>
                    <a:pt x="96" y="79"/>
                  </a:cubicBezTo>
                  <a:cubicBezTo>
                    <a:pt x="96" y="80"/>
                    <a:pt x="96" y="80"/>
                    <a:pt x="96" y="80"/>
                  </a:cubicBezTo>
                  <a:cubicBezTo>
                    <a:pt x="95" y="83"/>
                    <a:pt x="95" y="83"/>
                    <a:pt x="95" y="83"/>
                  </a:cubicBezTo>
                  <a:cubicBezTo>
                    <a:pt x="95" y="83"/>
                    <a:pt x="95" y="83"/>
                    <a:pt x="95" y="83"/>
                  </a:cubicBezTo>
                  <a:cubicBezTo>
                    <a:pt x="95" y="91"/>
                    <a:pt x="94" y="100"/>
                    <a:pt x="97" y="105"/>
                  </a:cubicBezTo>
                  <a:cubicBezTo>
                    <a:pt x="98" y="109"/>
                    <a:pt x="101" y="112"/>
                    <a:pt x="104" y="116"/>
                  </a:cubicBezTo>
                  <a:cubicBezTo>
                    <a:pt x="108" y="121"/>
                    <a:pt x="112" y="126"/>
                    <a:pt x="113" y="132"/>
                  </a:cubicBezTo>
                  <a:cubicBezTo>
                    <a:pt x="114" y="136"/>
                    <a:pt x="113" y="141"/>
                    <a:pt x="112" y="146"/>
                  </a:cubicBezTo>
                  <a:cubicBezTo>
                    <a:pt x="111" y="153"/>
                    <a:pt x="111" y="160"/>
                    <a:pt x="112" y="166"/>
                  </a:cubicBezTo>
                  <a:cubicBezTo>
                    <a:pt x="114" y="171"/>
                    <a:pt x="115" y="176"/>
                    <a:pt x="117" y="180"/>
                  </a:cubicBezTo>
                  <a:cubicBezTo>
                    <a:pt x="119" y="185"/>
                    <a:pt x="121" y="190"/>
                    <a:pt x="122" y="194"/>
                  </a:cubicBezTo>
                  <a:cubicBezTo>
                    <a:pt x="124" y="202"/>
                    <a:pt x="124" y="210"/>
                    <a:pt x="123" y="216"/>
                  </a:cubicBezTo>
                  <a:cubicBezTo>
                    <a:pt x="123" y="218"/>
                    <a:pt x="123" y="219"/>
                    <a:pt x="123" y="220"/>
                  </a:cubicBezTo>
                  <a:cubicBezTo>
                    <a:pt x="124" y="220"/>
                    <a:pt x="124" y="220"/>
                    <a:pt x="124" y="220"/>
                  </a:cubicBezTo>
                  <a:cubicBezTo>
                    <a:pt x="124" y="220"/>
                    <a:pt x="125" y="220"/>
                    <a:pt x="125" y="220"/>
                  </a:cubicBezTo>
                  <a:cubicBezTo>
                    <a:pt x="125" y="220"/>
                    <a:pt x="125" y="220"/>
                    <a:pt x="125" y="220"/>
                  </a:cubicBezTo>
                  <a:cubicBezTo>
                    <a:pt x="126" y="219"/>
                    <a:pt x="126" y="219"/>
                    <a:pt x="126" y="219"/>
                  </a:cubicBezTo>
                  <a:cubicBezTo>
                    <a:pt x="126" y="219"/>
                    <a:pt x="126" y="219"/>
                    <a:pt x="126" y="219"/>
                  </a:cubicBezTo>
                  <a:cubicBezTo>
                    <a:pt x="126" y="219"/>
                    <a:pt x="126" y="219"/>
                    <a:pt x="126" y="219"/>
                  </a:cubicBezTo>
                  <a:cubicBezTo>
                    <a:pt x="127" y="219"/>
                    <a:pt x="127" y="219"/>
                    <a:pt x="127" y="219"/>
                  </a:cubicBezTo>
                  <a:cubicBezTo>
                    <a:pt x="127" y="218"/>
                    <a:pt x="127" y="218"/>
                    <a:pt x="127" y="218"/>
                  </a:cubicBezTo>
                  <a:cubicBezTo>
                    <a:pt x="129" y="217"/>
                    <a:pt x="133" y="216"/>
                    <a:pt x="137" y="216"/>
                  </a:cubicBezTo>
                  <a:cubicBezTo>
                    <a:pt x="140" y="216"/>
                    <a:pt x="143" y="217"/>
                    <a:pt x="146" y="218"/>
                  </a:cubicBezTo>
                  <a:cubicBezTo>
                    <a:pt x="146" y="218"/>
                    <a:pt x="146" y="218"/>
                    <a:pt x="146" y="218"/>
                  </a:cubicBezTo>
                  <a:cubicBezTo>
                    <a:pt x="146" y="219"/>
                    <a:pt x="146" y="219"/>
                    <a:pt x="146" y="219"/>
                  </a:cubicBezTo>
                  <a:cubicBezTo>
                    <a:pt x="146" y="218"/>
                    <a:pt x="146" y="218"/>
                    <a:pt x="146" y="218"/>
                  </a:cubicBezTo>
                  <a:cubicBezTo>
                    <a:pt x="147" y="219"/>
                    <a:pt x="147" y="219"/>
                    <a:pt x="147" y="219"/>
                  </a:cubicBezTo>
                  <a:cubicBezTo>
                    <a:pt x="147" y="219"/>
                    <a:pt x="147" y="219"/>
                    <a:pt x="147" y="219"/>
                  </a:cubicBezTo>
                  <a:cubicBezTo>
                    <a:pt x="147" y="219"/>
                    <a:pt x="147" y="219"/>
                    <a:pt x="147" y="219"/>
                  </a:cubicBezTo>
                  <a:cubicBezTo>
                    <a:pt x="148" y="219"/>
                    <a:pt x="148" y="219"/>
                    <a:pt x="148" y="219"/>
                  </a:cubicBezTo>
                  <a:cubicBezTo>
                    <a:pt x="148" y="219"/>
                    <a:pt x="148" y="219"/>
                    <a:pt x="148" y="219"/>
                  </a:cubicBezTo>
                  <a:cubicBezTo>
                    <a:pt x="148" y="220"/>
                    <a:pt x="149" y="220"/>
                    <a:pt x="149" y="220"/>
                  </a:cubicBezTo>
                  <a:cubicBezTo>
                    <a:pt x="150" y="219"/>
                    <a:pt x="150" y="219"/>
                    <a:pt x="150" y="219"/>
                  </a:cubicBezTo>
                  <a:cubicBezTo>
                    <a:pt x="150" y="219"/>
                    <a:pt x="150" y="218"/>
                    <a:pt x="150" y="216"/>
                  </a:cubicBezTo>
                  <a:cubicBezTo>
                    <a:pt x="150" y="214"/>
                    <a:pt x="148" y="197"/>
                    <a:pt x="155" y="181"/>
                  </a:cubicBezTo>
                  <a:cubicBezTo>
                    <a:pt x="161" y="167"/>
                    <a:pt x="163" y="162"/>
                    <a:pt x="160" y="146"/>
                  </a:cubicBezTo>
                  <a:cubicBezTo>
                    <a:pt x="158" y="131"/>
                    <a:pt x="163" y="125"/>
                    <a:pt x="168" y="118"/>
                  </a:cubicBezTo>
                  <a:cubicBezTo>
                    <a:pt x="169" y="117"/>
                    <a:pt x="169" y="116"/>
                    <a:pt x="170" y="116"/>
                  </a:cubicBezTo>
                  <a:cubicBezTo>
                    <a:pt x="176" y="108"/>
                    <a:pt x="179" y="102"/>
                    <a:pt x="177" y="86"/>
                  </a:cubicBezTo>
                  <a:cubicBezTo>
                    <a:pt x="177" y="85"/>
                    <a:pt x="177" y="83"/>
                    <a:pt x="177" y="82"/>
                  </a:cubicBezTo>
                  <a:cubicBezTo>
                    <a:pt x="177" y="81"/>
                    <a:pt x="177" y="80"/>
                    <a:pt x="177" y="79"/>
                  </a:cubicBezTo>
                  <a:cubicBezTo>
                    <a:pt x="177" y="78"/>
                    <a:pt x="178" y="78"/>
                    <a:pt x="181" y="78"/>
                  </a:cubicBezTo>
                  <a:cubicBezTo>
                    <a:pt x="194" y="80"/>
                    <a:pt x="203" y="83"/>
                    <a:pt x="210" y="88"/>
                  </a:cubicBezTo>
                  <a:cubicBezTo>
                    <a:pt x="211" y="88"/>
                    <a:pt x="211" y="88"/>
                    <a:pt x="211" y="88"/>
                  </a:cubicBezTo>
                  <a:cubicBezTo>
                    <a:pt x="211" y="88"/>
                    <a:pt x="211" y="88"/>
                    <a:pt x="211" y="88"/>
                  </a:cubicBezTo>
                  <a:cubicBezTo>
                    <a:pt x="211" y="87"/>
                    <a:pt x="211" y="87"/>
                    <a:pt x="211" y="87"/>
                  </a:cubicBezTo>
                  <a:cubicBezTo>
                    <a:pt x="212" y="89"/>
                    <a:pt x="213" y="92"/>
                    <a:pt x="218" y="92"/>
                  </a:cubicBezTo>
                  <a:cubicBezTo>
                    <a:pt x="219" y="92"/>
                    <a:pt x="219" y="92"/>
                    <a:pt x="219" y="92"/>
                  </a:cubicBezTo>
                  <a:cubicBezTo>
                    <a:pt x="220" y="93"/>
                    <a:pt x="221" y="93"/>
                    <a:pt x="223" y="93"/>
                  </a:cubicBezTo>
                  <a:cubicBezTo>
                    <a:pt x="225" y="93"/>
                    <a:pt x="228" y="92"/>
                    <a:pt x="229" y="90"/>
                  </a:cubicBezTo>
                  <a:cubicBezTo>
                    <a:pt x="230" y="91"/>
                    <a:pt x="231" y="91"/>
                    <a:pt x="233" y="91"/>
                  </a:cubicBezTo>
                  <a:cubicBezTo>
                    <a:pt x="236" y="91"/>
                    <a:pt x="239" y="90"/>
                    <a:pt x="240" y="88"/>
                  </a:cubicBezTo>
                  <a:cubicBezTo>
                    <a:pt x="240" y="88"/>
                    <a:pt x="240" y="88"/>
                    <a:pt x="240" y="88"/>
                  </a:cubicBezTo>
                  <a:cubicBezTo>
                    <a:pt x="242" y="88"/>
                    <a:pt x="245" y="86"/>
                    <a:pt x="246" y="84"/>
                  </a:cubicBezTo>
                  <a:cubicBezTo>
                    <a:pt x="246" y="83"/>
                    <a:pt x="247" y="82"/>
                    <a:pt x="247" y="80"/>
                  </a:cubicBezTo>
                  <a:cubicBezTo>
                    <a:pt x="247" y="80"/>
                    <a:pt x="248" y="79"/>
                    <a:pt x="248" y="79"/>
                  </a:cubicBezTo>
                  <a:cubicBezTo>
                    <a:pt x="248" y="80"/>
                    <a:pt x="248" y="82"/>
                    <a:pt x="247" y="83"/>
                  </a:cubicBezTo>
                  <a:cubicBezTo>
                    <a:pt x="247" y="84"/>
                    <a:pt x="246" y="85"/>
                    <a:pt x="246" y="86"/>
                  </a:cubicBezTo>
                  <a:cubicBezTo>
                    <a:pt x="247" y="86"/>
                    <a:pt x="247" y="86"/>
                    <a:pt x="247" y="86"/>
                  </a:cubicBezTo>
                  <a:cubicBezTo>
                    <a:pt x="247" y="86"/>
                    <a:pt x="247" y="86"/>
                    <a:pt x="247" y="86"/>
                  </a:cubicBezTo>
                  <a:cubicBezTo>
                    <a:pt x="249" y="86"/>
                    <a:pt x="250" y="84"/>
                    <a:pt x="251" y="81"/>
                  </a:cubicBezTo>
                  <a:cubicBezTo>
                    <a:pt x="251" y="82"/>
                    <a:pt x="251" y="83"/>
                    <a:pt x="250" y="84"/>
                  </a:cubicBezTo>
                  <a:cubicBezTo>
                    <a:pt x="250" y="85"/>
                    <a:pt x="249" y="86"/>
                    <a:pt x="250" y="86"/>
                  </a:cubicBezTo>
                  <a:cubicBezTo>
                    <a:pt x="250" y="86"/>
                    <a:pt x="250" y="86"/>
                    <a:pt x="250" y="86"/>
                  </a:cubicBezTo>
                  <a:cubicBezTo>
                    <a:pt x="250" y="86"/>
                    <a:pt x="250" y="86"/>
                    <a:pt x="250" y="86"/>
                  </a:cubicBezTo>
                  <a:cubicBezTo>
                    <a:pt x="252" y="86"/>
                    <a:pt x="254" y="82"/>
                    <a:pt x="255" y="78"/>
                  </a:cubicBezTo>
                  <a:cubicBezTo>
                    <a:pt x="255" y="78"/>
                    <a:pt x="255" y="78"/>
                    <a:pt x="255" y="78"/>
                  </a:cubicBezTo>
                  <a:cubicBezTo>
                    <a:pt x="255" y="77"/>
                    <a:pt x="255" y="77"/>
                    <a:pt x="255" y="77"/>
                  </a:cubicBezTo>
                  <a:cubicBezTo>
                    <a:pt x="256" y="81"/>
                    <a:pt x="257" y="81"/>
                    <a:pt x="258" y="81"/>
                  </a:cubicBezTo>
                  <a:cubicBezTo>
                    <a:pt x="258" y="81"/>
                    <a:pt x="258" y="81"/>
                    <a:pt x="258" y="81"/>
                  </a:cubicBezTo>
                  <a:cubicBezTo>
                    <a:pt x="258" y="81"/>
                    <a:pt x="258" y="81"/>
                    <a:pt x="258" y="81"/>
                  </a:cubicBezTo>
                  <a:cubicBezTo>
                    <a:pt x="258" y="81"/>
                    <a:pt x="258" y="81"/>
                    <a:pt x="258" y="81"/>
                  </a:cubicBezTo>
                  <a:cubicBezTo>
                    <a:pt x="258" y="81"/>
                    <a:pt x="258" y="80"/>
                    <a:pt x="258" y="79"/>
                  </a:cubicBezTo>
                  <a:cubicBezTo>
                    <a:pt x="257" y="76"/>
                    <a:pt x="254" y="70"/>
                    <a:pt x="258" y="62"/>
                  </a:cubicBezTo>
                  <a:cubicBezTo>
                    <a:pt x="259" y="60"/>
                    <a:pt x="261" y="58"/>
                    <a:pt x="262" y="56"/>
                  </a:cubicBezTo>
                  <a:moveTo>
                    <a:pt x="97" y="66"/>
                  </a:moveTo>
                  <a:cubicBezTo>
                    <a:pt x="97" y="66"/>
                    <a:pt x="97" y="66"/>
                    <a:pt x="97" y="66"/>
                  </a:cubicBezTo>
                  <a:cubicBezTo>
                    <a:pt x="91" y="75"/>
                    <a:pt x="78" y="76"/>
                    <a:pt x="71" y="76"/>
                  </a:cubicBezTo>
                  <a:cubicBezTo>
                    <a:pt x="68" y="76"/>
                    <a:pt x="66" y="76"/>
                    <a:pt x="65" y="76"/>
                  </a:cubicBezTo>
                  <a:cubicBezTo>
                    <a:pt x="65" y="75"/>
                    <a:pt x="65" y="74"/>
                    <a:pt x="65" y="73"/>
                  </a:cubicBezTo>
                  <a:cubicBezTo>
                    <a:pt x="65" y="72"/>
                    <a:pt x="64" y="71"/>
                    <a:pt x="63" y="70"/>
                  </a:cubicBezTo>
                  <a:cubicBezTo>
                    <a:pt x="63" y="69"/>
                    <a:pt x="62" y="64"/>
                    <a:pt x="58" y="62"/>
                  </a:cubicBezTo>
                  <a:cubicBezTo>
                    <a:pt x="57" y="60"/>
                    <a:pt x="55" y="59"/>
                    <a:pt x="52" y="58"/>
                  </a:cubicBezTo>
                  <a:cubicBezTo>
                    <a:pt x="52" y="58"/>
                    <a:pt x="52" y="58"/>
                    <a:pt x="52" y="58"/>
                  </a:cubicBezTo>
                  <a:cubicBezTo>
                    <a:pt x="53" y="57"/>
                    <a:pt x="53" y="57"/>
                    <a:pt x="53" y="57"/>
                  </a:cubicBezTo>
                  <a:cubicBezTo>
                    <a:pt x="53" y="56"/>
                    <a:pt x="52" y="56"/>
                    <a:pt x="50" y="56"/>
                  </a:cubicBezTo>
                  <a:cubicBezTo>
                    <a:pt x="53" y="55"/>
                    <a:pt x="55" y="53"/>
                    <a:pt x="55" y="52"/>
                  </a:cubicBezTo>
                  <a:cubicBezTo>
                    <a:pt x="55" y="52"/>
                    <a:pt x="55" y="52"/>
                    <a:pt x="54" y="52"/>
                  </a:cubicBezTo>
                  <a:cubicBezTo>
                    <a:pt x="54" y="52"/>
                    <a:pt x="54" y="52"/>
                    <a:pt x="54" y="52"/>
                  </a:cubicBezTo>
                  <a:cubicBezTo>
                    <a:pt x="54" y="52"/>
                    <a:pt x="49" y="54"/>
                    <a:pt x="42" y="54"/>
                  </a:cubicBezTo>
                  <a:cubicBezTo>
                    <a:pt x="38" y="54"/>
                    <a:pt x="34" y="54"/>
                    <a:pt x="31" y="52"/>
                  </a:cubicBezTo>
                  <a:cubicBezTo>
                    <a:pt x="26" y="50"/>
                    <a:pt x="22" y="46"/>
                    <a:pt x="21" y="41"/>
                  </a:cubicBezTo>
                  <a:cubicBezTo>
                    <a:pt x="19" y="36"/>
                    <a:pt x="20" y="31"/>
                    <a:pt x="24" y="26"/>
                  </a:cubicBezTo>
                  <a:cubicBezTo>
                    <a:pt x="28" y="20"/>
                    <a:pt x="36" y="16"/>
                    <a:pt x="42" y="16"/>
                  </a:cubicBezTo>
                  <a:cubicBezTo>
                    <a:pt x="45" y="16"/>
                    <a:pt x="48" y="17"/>
                    <a:pt x="50" y="19"/>
                  </a:cubicBezTo>
                  <a:cubicBezTo>
                    <a:pt x="53" y="22"/>
                    <a:pt x="55" y="23"/>
                    <a:pt x="58" y="23"/>
                  </a:cubicBezTo>
                  <a:cubicBezTo>
                    <a:pt x="60" y="23"/>
                    <a:pt x="61" y="23"/>
                    <a:pt x="64" y="22"/>
                  </a:cubicBezTo>
                  <a:cubicBezTo>
                    <a:pt x="65" y="22"/>
                    <a:pt x="66" y="21"/>
                    <a:pt x="67" y="21"/>
                  </a:cubicBezTo>
                  <a:cubicBezTo>
                    <a:pt x="72" y="21"/>
                    <a:pt x="78" y="24"/>
                    <a:pt x="79" y="30"/>
                  </a:cubicBezTo>
                  <a:cubicBezTo>
                    <a:pt x="79" y="32"/>
                    <a:pt x="79" y="33"/>
                    <a:pt x="79" y="34"/>
                  </a:cubicBezTo>
                  <a:cubicBezTo>
                    <a:pt x="80" y="42"/>
                    <a:pt x="81" y="48"/>
                    <a:pt x="89" y="52"/>
                  </a:cubicBezTo>
                  <a:cubicBezTo>
                    <a:pt x="97" y="56"/>
                    <a:pt x="98" y="60"/>
                    <a:pt x="97" y="66"/>
                  </a:cubicBezTo>
                  <a:moveTo>
                    <a:pt x="210" y="70"/>
                  </a:moveTo>
                  <a:cubicBezTo>
                    <a:pt x="209" y="71"/>
                    <a:pt x="208" y="72"/>
                    <a:pt x="208" y="73"/>
                  </a:cubicBezTo>
                  <a:cubicBezTo>
                    <a:pt x="207" y="74"/>
                    <a:pt x="207" y="75"/>
                    <a:pt x="207" y="76"/>
                  </a:cubicBezTo>
                  <a:cubicBezTo>
                    <a:pt x="207" y="76"/>
                    <a:pt x="207" y="76"/>
                    <a:pt x="207" y="76"/>
                  </a:cubicBezTo>
                  <a:cubicBezTo>
                    <a:pt x="207" y="76"/>
                    <a:pt x="207" y="76"/>
                    <a:pt x="207" y="76"/>
                  </a:cubicBezTo>
                  <a:cubicBezTo>
                    <a:pt x="207" y="76"/>
                    <a:pt x="207" y="76"/>
                    <a:pt x="207" y="76"/>
                  </a:cubicBezTo>
                  <a:cubicBezTo>
                    <a:pt x="207" y="76"/>
                    <a:pt x="205" y="76"/>
                    <a:pt x="202" y="76"/>
                  </a:cubicBezTo>
                  <a:cubicBezTo>
                    <a:pt x="195" y="76"/>
                    <a:pt x="182" y="75"/>
                    <a:pt x="175" y="67"/>
                  </a:cubicBezTo>
                  <a:cubicBezTo>
                    <a:pt x="176" y="61"/>
                    <a:pt x="177" y="56"/>
                    <a:pt x="182" y="53"/>
                  </a:cubicBezTo>
                  <a:cubicBezTo>
                    <a:pt x="191" y="49"/>
                    <a:pt x="192" y="46"/>
                    <a:pt x="194" y="37"/>
                  </a:cubicBezTo>
                  <a:cubicBezTo>
                    <a:pt x="195" y="26"/>
                    <a:pt x="199" y="22"/>
                    <a:pt x="206" y="22"/>
                  </a:cubicBezTo>
                  <a:cubicBezTo>
                    <a:pt x="207" y="22"/>
                    <a:pt x="208" y="22"/>
                    <a:pt x="209" y="22"/>
                  </a:cubicBezTo>
                  <a:cubicBezTo>
                    <a:pt x="210" y="22"/>
                    <a:pt x="210" y="22"/>
                    <a:pt x="210" y="22"/>
                  </a:cubicBezTo>
                  <a:cubicBezTo>
                    <a:pt x="212" y="23"/>
                    <a:pt x="215" y="23"/>
                    <a:pt x="216" y="23"/>
                  </a:cubicBezTo>
                  <a:cubicBezTo>
                    <a:pt x="219" y="23"/>
                    <a:pt x="221" y="22"/>
                    <a:pt x="225" y="18"/>
                  </a:cubicBezTo>
                  <a:cubicBezTo>
                    <a:pt x="226" y="17"/>
                    <a:pt x="228" y="16"/>
                    <a:pt x="230" y="16"/>
                  </a:cubicBezTo>
                  <a:cubicBezTo>
                    <a:pt x="235" y="16"/>
                    <a:pt x="241" y="19"/>
                    <a:pt x="245" y="22"/>
                  </a:cubicBezTo>
                  <a:cubicBezTo>
                    <a:pt x="252" y="28"/>
                    <a:pt x="254" y="34"/>
                    <a:pt x="253" y="40"/>
                  </a:cubicBezTo>
                  <a:cubicBezTo>
                    <a:pt x="251" y="45"/>
                    <a:pt x="246" y="54"/>
                    <a:pt x="232" y="54"/>
                  </a:cubicBezTo>
                  <a:cubicBezTo>
                    <a:pt x="228" y="54"/>
                    <a:pt x="223" y="53"/>
                    <a:pt x="219" y="52"/>
                  </a:cubicBezTo>
                  <a:cubicBezTo>
                    <a:pt x="219" y="52"/>
                    <a:pt x="219" y="52"/>
                    <a:pt x="219" y="52"/>
                  </a:cubicBezTo>
                  <a:cubicBezTo>
                    <a:pt x="219" y="52"/>
                    <a:pt x="219" y="52"/>
                    <a:pt x="219" y="52"/>
                  </a:cubicBezTo>
                  <a:cubicBezTo>
                    <a:pt x="218" y="52"/>
                    <a:pt x="218" y="52"/>
                    <a:pt x="218" y="52"/>
                  </a:cubicBezTo>
                  <a:cubicBezTo>
                    <a:pt x="218" y="53"/>
                    <a:pt x="220" y="55"/>
                    <a:pt x="223" y="56"/>
                  </a:cubicBezTo>
                  <a:cubicBezTo>
                    <a:pt x="223" y="56"/>
                    <a:pt x="223" y="56"/>
                    <a:pt x="222" y="56"/>
                  </a:cubicBezTo>
                  <a:cubicBezTo>
                    <a:pt x="221" y="56"/>
                    <a:pt x="220" y="56"/>
                    <a:pt x="220" y="56"/>
                  </a:cubicBezTo>
                  <a:cubicBezTo>
                    <a:pt x="220" y="57"/>
                    <a:pt x="220" y="57"/>
                    <a:pt x="220" y="57"/>
                  </a:cubicBezTo>
                  <a:cubicBezTo>
                    <a:pt x="221" y="58"/>
                    <a:pt x="221" y="58"/>
                    <a:pt x="221" y="58"/>
                  </a:cubicBezTo>
                  <a:cubicBezTo>
                    <a:pt x="218" y="59"/>
                    <a:pt x="216" y="60"/>
                    <a:pt x="215" y="62"/>
                  </a:cubicBezTo>
                  <a:cubicBezTo>
                    <a:pt x="211" y="64"/>
                    <a:pt x="210" y="69"/>
                    <a:pt x="210" y="70"/>
                  </a:cubicBezTo>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 name="Freeform 8536">
              <a:extLst>
                <a:ext uri="{FF2B5EF4-FFF2-40B4-BE49-F238E27FC236}">
                  <a16:creationId xmlns:a16="http://schemas.microsoft.com/office/drawing/2014/main" id="{42773A99-6F7B-4FD4-9EB9-CF31E7CB56C5}"/>
                </a:ext>
              </a:extLst>
            </p:cNvPr>
            <p:cNvSpPr>
              <a:spLocks/>
            </p:cNvSpPr>
            <p:nvPr/>
          </p:nvSpPr>
          <p:spPr bwMode="auto">
            <a:xfrm>
              <a:off x="5835650" y="3995738"/>
              <a:ext cx="44450" cy="25400"/>
            </a:xfrm>
            <a:custGeom>
              <a:avLst/>
              <a:gdLst>
                <a:gd name="T0" fmla="*/ 4 w 37"/>
                <a:gd name="T1" fmla="*/ 10 h 22"/>
                <a:gd name="T2" fmla="*/ 37 w 37"/>
                <a:gd name="T3" fmla="*/ 0 h 22"/>
                <a:gd name="T4" fmla="*/ 35 w 37"/>
                <a:gd name="T5" fmla="*/ 15 h 22"/>
                <a:gd name="T6" fmla="*/ 30 w 37"/>
                <a:gd name="T7" fmla="*/ 12 h 22"/>
                <a:gd name="T8" fmla="*/ 1 w 37"/>
                <a:gd name="T9" fmla="*/ 22 h 22"/>
                <a:gd name="T10" fmla="*/ 4 w 37"/>
                <a:gd name="T11" fmla="*/ 10 h 22"/>
              </a:gdLst>
              <a:ahLst/>
              <a:cxnLst>
                <a:cxn ang="0">
                  <a:pos x="T0" y="T1"/>
                </a:cxn>
                <a:cxn ang="0">
                  <a:pos x="T2" y="T3"/>
                </a:cxn>
                <a:cxn ang="0">
                  <a:pos x="T4" y="T5"/>
                </a:cxn>
                <a:cxn ang="0">
                  <a:pos x="T6" y="T7"/>
                </a:cxn>
                <a:cxn ang="0">
                  <a:pos x="T8" y="T9"/>
                </a:cxn>
                <a:cxn ang="0">
                  <a:pos x="T10" y="T11"/>
                </a:cxn>
              </a:cxnLst>
              <a:rect l="0" t="0" r="r" b="b"/>
              <a:pathLst>
                <a:path w="37" h="22">
                  <a:moveTo>
                    <a:pt x="4" y="10"/>
                  </a:moveTo>
                  <a:cubicBezTo>
                    <a:pt x="4" y="10"/>
                    <a:pt x="27" y="13"/>
                    <a:pt x="37" y="0"/>
                  </a:cubicBezTo>
                  <a:cubicBezTo>
                    <a:pt x="36" y="5"/>
                    <a:pt x="35" y="15"/>
                    <a:pt x="35" y="15"/>
                  </a:cubicBezTo>
                  <a:cubicBezTo>
                    <a:pt x="35" y="15"/>
                    <a:pt x="37" y="11"/>
                    <a:pt x="30" y="12"/>
                  </a:cubicBezTo>
                  <a:cubicBezTo>
                    <a:pt x="23" y="12"/>
                    <a:pt x="10" y="14"/>
                    <a:pt x="1" y="22"/>
                  </a:cubicBezTo>
                  <a:cubicBezTo>
                    <a:pt x="0" y="18"/>
                    <a:pt x="2" y="13"/>
                    <a:pt x="4" y="10"/>
                  </a:cubicBezTo>
                </a:path>
              </a:pathLst>
            </a:custGeom>
            <a:solidFill>
              <a:srgbClr val="FFFE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 name="Freeform 8537">
              <a:extLst>
                <a:ext uri="{FF2B5EF4-FFF2-40B4-BE49-F238E27FC236}">
                  <a16:creationId xmlns:a16="http://schemas.microsoft.com/office/drawing/2014/main" id="{15FC0D11-9D00-4DA0-B37B-6857BC69941F}"/>
                </a:ext>
              </a:extLst>
            </p:cNvPr>
            <p:cNvSpPr>
              <a:spLocks noEditPoints="1"/>
            </p:cNvSpPr>
            <p:nvPr/>
          </p:nvSpPr>
          <p:spPr bwMode="auto">
            <a:xfrm>
              <a:off x="5834063" y="3994150"/>
              <a:ext cx="46038" cy="26988"/>
            </a:xfrm>
            <a:custGeom>
              <a:avLst/>
              <a:gdLst>
                <a:gd name="T0" fmla="*/ 1 w 38"/>
                <a:gd name="T1" fmla="*/ 23 h 23"/>
                <a:gd name="T2" fmla="*/ 1 w 38"/>
                <a:gd name="T3" fmla="*/ 23 h 23"/>
                <a:gd name="T4" fmla="*/ 5 w 38"/>
                <a:gd name="T5" fmla="*/ 11 h 23"/>
                <a:gd name="T6" fmla="*/ 5 w 38"/>
                <a:gd name="T7" fmla="*/ 11 h 23"/>
                <a:gd name="T8" fmla="*/ 5 w 38"/>
                <a:gd name="T9" fmla="*/ 11 h 23"/>
                <a:gd name="T10" fmla="*/ 11 w 38"/>
                <a:gd name="T11" fmla="*/ 11 h 23"/>
                <a:gd name="T12" fmla="*/ 37 w 38"/>
                <a:gd name="T13" fmla="*/ 1 h 23"/>
                <a:gd name="T14" fmla="*/ 38 w 38"/>
                <a:gd name="T15" fmla="*/ 0 h 23"/>
                <a:gd name="T16" fmla="*/ 38 w 38"/>
                <a:gd name="T17" fmla="*/ 1 h 23"/>
                <a:gd name="T18" fmla="*/ 36 w 38"/>
                <a:gd name="T19" fmla="*/ 14 h 23"/>
                <a:gd name="T20" fmla="*/ 36 w 38"/>
                <a:gd name="T21" fmla="*/ 16 h 23"/>
                <a:gd name="T22" fmla="*/ 35 w 38"/>
                <a:gd name="T23" fmla="*/ 18 h 23"/>
                <a:gd name="T24" fmla="*/ 36 w 38"/>
                <a:gd name="T25" fmla="*/ 14 h 23"/>
                <a:gd name="T26" fmla="*/ 31 w 38"/>
                <a:gd name="T27" fmla="*/ 13 h 23"/>
                <a:gd name="T28" fmla="*/ 2 w 38"/>
                <a:gd name="T29" fmla="*/ 23 h 23"/>
                <a:gd name="T30" fmla="*/ 1 w 38"/>
                <a:gd name="T31" fmla="*/ 23 h 23"/>
                <a:gd name="T32" fmla="*/ 5 w 38"/>
                <a:gd name="T33" fmla="*/ 11 h 23"/>
                <a:gd name="T34" fmla="*/ 2 w 38"/>
                <a:gd name="T35" fmla="*/ 22 h 23"/>
                <a:gd name="T36" fmla="*/ 31 w 38"/>
                <a:gd name="T37" fmla="*/ 12 h 23"/>
                <a:gd name="T38" fmla="*/ 33 w 38"/>
                <a:gd name="T39" fmla="*/ 12 h 23"/>
                <a:gd name="T40" fmla="*/ 36 w 38"/>
                <a:gd name="T41" fmla="*/ 13 h 23"/>
                <a:gd name="T42" fmla="*/ 37 w 38"/>
                <a:gd name="T43" fmla="*/ 2 h 23"/>
                <a:gd name="T44" fmla="*/ 11 w 38"/>
                <a:gd name="T45" fmla="*/ 11 h 23"/>
                <a:gd name="T46" fmla="*/ 5 w 38"/>
                <a:gd name="T4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23">
                  <a:moveTo>
                    <a:pt x="1" y="23"/>
                  </a:moveTo>
                  <a:cubicBezTo>
                    <a:pt x="1" y="23"/>
                    <a:pt x="1" y="23"/>
                    <a:pt x="1" y="23"/>
                  </a:cubicBezTo>
                  <a:cubicBezTo>
                    <a:pt x="0" y="19"/>
                    <a:pt x="2" y="14"/>
                    <a:pt x="5" y="11"/>
                  </a:cubicBezTo>
                  <a:cubicBezTo>
                    <a:pt x="5" y="11"/>
                    <a:pt x="5" y="11"/>
                    <a:pt x="5" y="11"/>
                  </a:cubicBezTo>
                  <a:cubicBezTo>
                    <a:pt x="5" y="11"/>
                    <a:pt x="5" y="11"/>
                    <a:pt x="5" y="11"/>
                  </a:cubicBezTo>
                  <a:cubicBezTo>
                    <a:pt x="5" y="11"/>
                    <a:pt x="7" y="11"/>
                    <a:pt x="11" y="11"/>
                  </a:cubicBezTo>
                  <a:cubicBezTo>
                    <a:pt x="18" y="11"/>
                    <a:pt x="31" y="9"/>
                    <a:pt x="37" y="1"/>
                  </a:cubicBezTo>
                  <a:cubicBezTo>
                    <a:pt x="38" y="0"/>
                    <a:pt x="38" y="0"/>
                    <a:pt x="38" y="0"/>
                  </a:cubicBezTo>
                  <a:cubicBezTo>
                    <a:pt x="38" y="1"/>
                    <a:pt x="38" y="1"/>
                    <a:pt x="38" y="1"/>
                  </a:cubicBezTo>
                  <a:cubicBezTo>
                    <a:pt x="38" y="4"/>
                    <a:pt x="37" y="11"/>
                    <a:pt x="36" y="14"/>
                  </a:cubicBezTo>
                  <a:cubicBezTo>
                    <a:pt x="36" y="15"/>
                    <a:pt x="36" y="16"/>
                    <a:pt x="36" y="16"/>
                  </a:cubicBezTo>
                  <a:cubicBezTo>
                    <a:pt x="35" y="18"/>
                    <a:pt x="35" y="18"/>
                    <a:pt x="35" y="18"/>
                  </a:cubicBezTo>
                  <a:cubicBezTo>
                    <a:pt x="36" y="14"/>
                    <a:pt x="36" y="14"/>
                    <a:pt x="36" y="14"/>
                  </a:cubicBezTo>
                  <a:cubicBezTo>
                    <a:pt x="35" y="13"/>
                    <a:pt x="34" y="13"/>
                    <a:pt x="31" y="13"/>
                  </a:cubicBezTo>
                  <a:cubicBezTo>
                    <a:pt x="18" y="14"/>
                    <a:pt x="9" y="18"/>
                    <a:pt x="2" y="23"/>
                  </a:cubicBezTo>
                  <a:cubicBezTo>
                    <a:pt x="1" y="23"/>
                    <a:pt x="1" y="23"/>
                    <a:pt x="1" y="23"/>
                  </a:cubicBezTo>
                  <a:moveTo>
                    <a:pt x="5" y="11"/>
                  </a:moveTo>
                  <a:cubicBezTo>
                    <a:pt x="3" y="14"/>
                    <a:pt x="1" y="19"/>
                    <a:pt x="2" y="22"/>
                  </a:cubicBezTo>
                  <a:cubicBezTo>
                    <a:pt x="9" y="17"/>
                    <a:pt x="18" y="14"/>
                    <a:pt x="31" y="12"/>
                  </a:cubicBezTo>
                  <a:cubicBezTo>
                    <a:pt x="32" y="12"/>
                    <a:pt x="32" y="12"/>
                    <a:pt x="33" y="12"/>
                  </a:cubicBezTo>
                  <a:cubicBezTo>
                    <a:pt x="34" y="12"/>
                    <a:pt x="35" y="13"/>
                    <a:pt x="36" y="13"/>
                  </a:cubicBezTo>
                  <a:cubicBezTo>
                    <a:pt x="36" y="10"/>
                    <a:pt x="37" y="5"/>
                    <a:pt x="37" y="2"/>
                  </a:cubicBezTo>
                  <a:cubicBezTo>
                    <a:pt x="30" y="10"/>
                    <a:pt x="18" y="11"/>
                    <a:pt x="11" y="11"/>
                  </a:cubicBezTo>
                  <a:cubicBezTo>
                    <a:pt x="8" y="11"/>
                    <a:pt x="6" y="11"/>
                    <a:pt x="5" y="11"/>
                  </a:cubicBezTo>
                </a:path>
              </a:pathLst>
            </a:custGeom>
            <a:solidFill>
              <a:srgbClr val="E5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 name="Freeform 8538">
              <a:extLst>
                <a:ext uri="{FF2B5EF4-FFF2-40B4-BE49-F238E27FC236}">
                  <a16:creationId xmlns:a16="http://schemas.microsoft.com/office/drawing/2014/main" id="{8C60ECB2-7BA2-4D5F-878F-A0D069F92AC7}"/>
                </a:ext>
              </a:extLst>
            </p:cNvPr>
            <p:cNvSpPr>
              <a:spLocks/>
            </p:cNvSpPr>
            <p:nvPr/>
          </p:nvSpPr>
          <p:spPr bwMode="auto">
            <a:xfrm>
              <a:off x="5837238" y="3995738"/>
              <a:ext cx="41275" cy="23813"/>
            </a:xfrm>
            <a:custGeom>
              <a:avLst/>
              <a:gdLst>
                <a:gd name="T0" fmla="*/ 35 w 35"/>
                <a:gd name="T1" fmla="*/ 0 h 20"/>
                <a:gd name="T2" fmla="*/ 34 w 35"/>
                <a:gd name="T3" fmla="*/ 2 h 20"/>
                <a:gd name="T4" fmla="*/ 33 w 35"/>
                <a:gd name="T5" fmla="*/ 4 h 20"/>
                <a:gd name="T6" fmla="*/ 23 w 35"/>
                <a:gd name="T7" fmla="*/ 9 h 20"/>
                <a:gd name="T8" fmla="*/ 14 w 35"/>
                <a:gd name="T9" fmla="*/ 12 h 20"/>
                <a:gd name="T10" fmla="*/ 9 w 35"/>
                <a:gd name="T11" fmla="*/ 13 h 20"/>
                <a:gd name="T12" fmla="*/ 8 w 35"/>
                <a:gd name="T13" fmla="*/ 13 h 20"/>
                <a:gd name="T14" fmla="*/ 6 w 35"/>
                <a:gd name="T15" fmla="*/ 9 h 20"/>
                <a:gd name="T16" fmla="*/ 3 w 35"/>
                <a:gd name="T17" fmla="*/ 9 h 20"/>
                <a:gd name="T18" fmla="*/ 3 w 35"/>
                <a:gd name="T19" fmla="*/ 12 h 20"/>
                <a:gd name="T20" fmla="*/ 0 w 35"/>
                <a:gd name="T21" fmla="*/ 19 h 20"/>
                <a:gd name="T22" fmla="*/ 0 w 35"/>
                <a:gd name="T23" fmla="*/ 20 h 20"/>
                <a:gd name="T24" fmla="*/ 29 w 35"/>
                <a:gd name="T25" fmla="*/ 10 h 20"/>
                <a:gd name="T26" fmla="*/ 31 w 35"/>
                <a:gd name="T27" fmla="*/ 10 h 20"/>
                <a:gd name="T28" fmla="*/ 34 w 35"/>
                <a:gd name="T29" fmla="*/ 11 h 20"/>
                <a:gd name="T30" fmla="*/ 35 w 35"/>
                <a:gd name="T31" fmla="*/ 4 h 20"/>
                <a:gd name="T32" fmla="*/ 35 w 35"/>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20">
                  <a:moveTo>
                    <a:pt x="35" y="0"/>
                  </a:moveTo>
                  <a:cubicBezTo>
                    <a:pt x="35" y="1"/>
                    <a:pt x="34" y="1"/>
                    <a:pt x="34" y="2"/>
                  </a:cubicBezTo>
                  <a:cubicBezTo>
                    <a:pt x="33" y="2"/>
                    <a:pt x="33" y="3"/>
                    <a:pt x="33" y="4"/>
                  </a:cubicBezTo>
                  <a:cubicBezTo>
                    <a:pt x="32" y="8"/>
                    <a:pt x="27" y="8"/>
                    <a:pt x="23" y="9"/>
                  </a:cubicBezTo>
                  <a:cubicBezTo>
                    <a:pt x="20" y="10"/>
                    <a:pt x="17" y="11"/>
                    <a:pt x="14" y="12"/>
                  </a:cubicBezTo>
                  <a:cubicBezTo>
                    <a:pt x="13" y="12"/>
                    <a:pt x="11" y="13"/>
                    <a:pt x="9" y="13"/>
                  </a:cubicBezTo>
                  <a:cubicBezTo>
                    <a:pt x="9" y="13"/>
                    <a:pt x="8" y="13"/>
                    <a:pt x="8" y="13"/>
                  </a:cubicBezTo>
                  <a:cubicBezTo>
                    <a:pt x="5" y="13"/>
                    <a:pt x="5" y="11"/>
                    <a:pt x="6" y="9"/>
                  </a:cubicBezTo>
                  <a:cubicBezTo>
                    <a:pt x="5" y="9"/>
                    <a:pt x="4" y="9"/>
                    <a:pt x="3" y="9"/>
                  </a:cubicBezTo>
                  <a:cubicBezTo>
                    <a:pt x="3" y="10"/>
                    <a:pt x="3" y="11"/>
                    <a:pt x="3" y="12"/>
                  </a:cubicBezTo>
                  <a:cubicBezTo>
                    <a:pt x="4" y="14"/>
                    <a:pt x="2" y="18"/>
                    <a:pt x="0" y="19"/>
                  </a:cubicBezTo>
                  <a:cubicBezTo>
                    <a:pt x="0" y="19"/>
                    <a:pt x="0" y="19"/>
                    <a:pt x="0" y="20"/>
                  </a:cubicBezTo>
                  <a:cubicBezTo>
                    <a:pt x="7" y="15"/>
                    <a:pt x="16" y="12"/>
                    <a:pt x="29" y="10"/>
                  </a:cubicBezTo>
                  <a:cubicBezTo>
                    <a:pt x="30" y="10"/>
                    <a:pt x="30" y="10"/>
                    <a:pt x="31" y="10"/>
                  </a:cubicBezTo>
                  <a:cubicBezTo>
                    <a:pt x="32" y="10"/>
                    <a:pt x="33" y="11"/>
                    <a:pt x="34" y="11"/>
                  </a:cubicBezTo>
                  <a:cubicBezTo>
                    <a:pt x="34" y="8"/>
                    <a:pt x="34" y="6"/>
                    <a:pt x="35" y="4"/>
                  </a:cubicBezTo>
                  <a:cubicBezTo>
                    <a:pt x="35" y="2"/>
                    <a:pt x="35" y="1"/>
                    <a:pt x="35" y="0"/>
                  </a:cubicBezTo>
                </a:path>
              </a:pathLst>
            </a:custGeom>
            <a:solidFill>
              <a:srgbClr val="F3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 name="Freeform 8539">
              <a:extLst>
                <a:ext uri="{FF2B5EF4-FFF2-40B4-BE49-F238E27FC236}">
                  <a16:creationId xmlns:a16="http://schemas.microsoft.com/office/drawing/2014/main" id="{0D0BD635-8863-40AB-A4F4-A7796750308B}"/>
                </a:ext>
              </a:extLst>
            </p:cNvPr>
            <p:cNvSpPr>
              <a:spLocks noEditPoints="1"/>
            </p:cNvSpPr>
            <p:nvPr/>
          </p:nvSpPr>
          <p:spPr bwMode="auto">
            <a:xfrm>
              <a:off x="5837238" y="3995738"/>
              <a:ext cx="41275" cy="25400"/>
            </a:xfrm>
            <a:custGeom>
              <a:avLst/>
              <a:gdLst>
                <a:gd name="T0" fmla="*/ 31 w 35"/>
                <a:gd name="T1" fmla="*/ 11 h 22"/>
                <a:gd name="T2" fmla="*/ 29 w 35"/>
                <a:gd name="T3" fmla="*/ 11 h 22"/>
                <a:gd name="T4" fmla="*/ 0 w 35"/>
                <a:gd name="T5" fmla="*/ 21 h 22"/>
                <a:gd name="T6" fmla="*/ 0 w 35"/>
                <a:gd name="T7" fmla="*/ 22 h 22"/>
                <a:gd name="T8" fmla="*/ 29 w 35"/>
                <a:gd name="T9" fmla="*/ 12 h 22"/>
                <a:gd name="T10" fmla="*/ 31 w 35"/>
                <a:gd name="T11" fmla="*/ 12 h 22"/>
                <a:gd name="T12" fmla="*/ 34 w 35"/>
                <a:gd name="T13" fmla="*/ 13 h 22"/>
                <a:gd name="T14" fmla="*/ 34 w 35"/>
                <a:gd name="T15" fmla="*/ 12 h 22"/>
                <a:gd name="T16" fmla="*/ 31 w 35"/>
                <a:gd name="T17" fmla="*/ 11 h 22"/>
                <a:gd name="T18" fmla="*/ 3 w 35"/>
                <a:gd name="T19" fmla="*/ 10 h 22"/>
                <a:gd name="T20" fmla="*/ 3 w 35"/>
                <a:gd name="T21" fmla="*/ 10 h 22"/>
                <a:gd name="T22" fmla="*/ 6 w 35"/>
                <a:gd name="T23" fmla="*/ 10 h 22"/>
                <a:gd name="T24" fmla="*/ 6 w 35"/>
                <a:gd name="T25" fmla="*/ 10 h 22"/>
                <a:gd name="T26" fmla="*/ 3 w 35"/>
                <a:gd name="T27" fmla="*/ 10 h 22"/>
                <a:gd name="T28" fmla="*/ 35 w 35"/>
                <a:gd name="T29" fmla="*/ 0 h 22"/>
                <a:gd name="T30" fmla="*/ 34 w 35"/>
                <a:gd name="T31" fmla="*/ 2 h 22"/>
                <a:gd name="T32" fmla="*/ 34 w 35"/>
                <a:gd name="T33" fmla="*/ 3 h 22"/>
                <a:gd name="T34" fmla="*/ 35 w 35"/>
                <a:gd name="T35" fmla="*/ 1 h 22"/>
                <a:gd name="T36" fmla="*/ 35 w 35"/>
                <a:gd name="T37" fmla="*/ 5 h 22"/>
                <a:gd name="T38" fmla="*/ 35 w 35"/>
                <a:gd name="T39" fmla="*/ 3 h 22"/>
                <a:gd name="T40" fmla="*/ 35 w 35"/>
                <a:gd name="T41" fmla="*/ 1 h 22"/>
                <a:gd name="T42" fmla="*/ 35 w 35"/>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22">
                  <a:moveTo>
                    <a:pt x="31" y="11"/>
                  </a:moveTo>
                  <a:cubicBezTo>
                    <a:pt x="30" y="11"/>
                    <a:pt x="30" y="11"/>
                    <a:pt x="29" y="11"/>
                  </a:cubicBezTo>
                  <a:cubicBezTo>
                    <a:pt x="16" y="13"/>
                    <a:pt x="7" y="16"/>
                    <a:pt x="0" y="21"/>
                  </a:cubicBezTo>
                  <a:cubicBezTo>
                    <a:pt x="0" y="21"/>
                    <a:pt x="0" y="21"/>
                    <a:pt x="0" y="22"/>
                  </a:cubicBezTo>
                  <a:cubicBezTo>
                    <a:pt x="9" y="14"/>
                    <a:pt x="22" y="12"/>
                    <a:pt x="29" y="12"/>
                  </a:cubicBezTo>
                  <a:cubicBezTo>
                    <a:pt x="30" y="12"/>
                    <a:pt x="30" y="12"/>
                    <a:pt x="31" y="12"/>
                  </a:cubicBezTo>
                  <a:cubicBezTo>
                    <a:pt x="32" y="12"/>
                    <a:pt x="33" y="12"/>
                    <a:pt x="34" y="13"/>
                  </a:cubicBezTo>
                  <a:cubicBezTo>
                    <a:pt x="34" y="13"/>
                    <a:pt x="34" y="12"/>
                    <a:pt x="34" y="12"/>
                  </a:cubicBezTo>
                  <a:cubicBezTo>
                    <a:pt x="33" y="12"/>
                    <a:pt x="32" y="11"/>
                    <a:pt x="31" y="11"/>
                  </a:cubicBezTo>
                  <a:moveTo>
                    <a:pt x="3" y="10"/>
                  </a:moveTo>
                  <a:cubicBezTo>
                    <a:pt x="3" y="10"/>
                    <a:pt x="3" y="10"/>
                    <a:pt x="3" y="10"/>
                  </a:cubicBezTo>
                  <a:cubicBezTo>
                    <a:pt x="4" y="10"/>
                    <a:pt x="5" y="10"/>
                    <a:pt x="6" y="10"/>
                  </a:cubicBezTo>
                  <a:cubicBezTo>
                    <a:pt x="6" y="10"/>
                    <a:pt x="6" y="10"/>
                    <a:pt x="6" y="10"/>
                  </a:cubicBezTo>
                  <a:cubicBezTo>
                    <a:pt x="5" y="10"/>
                    <a:pt x="4" y="10"/>
                    <a:pt x="3" y="10"/>
                  </a:cubicBezTo>
                  <a:moveTo>
                    <a:pt x="35" y="0"/>
                  </a:moveTo>
                  <a:cubicBezTo>
                    <a:pt x="35" y="1"/>
                    <a:pt x="34" y="1"/>
                    <a:pt x="34" y="2"/>
                  </a:cubicBezTo>
                  <a:cubicBezTo>
                    <a:pt x="34" y="2"/>
                    <a:pt x="34" y="2"/>
                    <a:pt x="34" y="3"/>
                  </a:cubicBezTo>
                  <a:cubicBezTo>
                    <a:pt x="34" y="2"/>
                    <a:pt x="35" y="2"/>
                    <a:pt x="35" y="1"/>
                  </a:cubicBezTo>
                  <a:cubicBezTo>
                    <a:pt x="35" y="2"/>
                    <a:pt x="35" y="3"/>
                    <a:pt x="35" y="5"/>
                  </a:cubicBezTo>
                  <a:cubicBezTo>
                    <a:pt x="35" y="4"/>
                    <a:pt x="35" y="3"/>
                    <a:pt x="35" y="3"/>
                  </a:cubicBezTo>
                  <a:cubicBezTo>
                    <a:pt x="35" y="2"/>
                    <a:pt x="35" y="2"/>
                    <a:pt x="35" y="1"/>
                  </a:cubicBezTo>
                  <a:cubicBezTo>
                    <a:pt x="35" y="1"/>
                    <a:pt x="35" y="0"/>
                    <a:pt x="35" y="0"/>
                  </a:cubicBezTo>
                </a:path>
              </a:pathLst>
            </a:custGeom>
            <a:solidFill>
              <a:srgbClr val="DAD6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 name="Freeform 8540">
              <a:extLst>
                <a:ext uri="{FF2B5EF4-FFF2-40B4-BE49-F238E27FC236}">
                  <a16:creationId xmlns:a16="http://schemas.microsoft.com/office/drawing/2014/main" id="{ECDBFFC0-CC20-4733-9140-3221CB1561DB}"/>
                </a:ext>
              </a:extLst>
            </p:cNvPr>
            <p:cNvSpPr>
              <a:spLocks/>
            </p:cNvSpPr>
            <p:nvPr/>
          </p:nvSpPr>
          <p:spPr bwMode="auto">
            <a:xfrm>
              <a:off x="5846763" y="4000500"/>
              <a:ext cx="26988" cy="9525"/>
            </a:xfrm>
            <a:custGeom>
              <a:avLst/>
              <a:gdLst>
                <a:gd name="T0" fmla="*/ 22 w 22"/>
                <a:gd name="T1" fmla="*/ 1 h 7"/>
                <a:gd name="T2" fmla="*/ 1 w 22"/>
                <a:gd name="T3" fmla="*/ 5 h 7"/>
                <a:gd name="T4" fmla="*/ 0 w 22"/>
                <a:gd name="T5" fmla="*/ 6 h 7"/>
                <a:gd name="T6" fmla="*/ 11 w 22"/>
                <a:gd name="T7" fmla="*/ 5 h 7"/>
                <a:gd name="T8" fmla="*/ 22 w 22"/>
                <a:gd name="T9" fmla="*/ 1 h 7"/>
                <a:gd name="T10" fmla="*/ 22 w 22"/>
                <a:gd name="T11" fmla="*/ 1 h 7"/>
              </a:gdLst>
              <a:ahLst/>
              <a:cxnLst>
                <a:cxn ang="0">
                  <a:pos x="T0" y="T1"/>
                </a:cxn>
                <a:cxn ang="0">
                  <a:pos x="T2" y="T3"/>
                </a:cxn>
                <a:cxn ang="0">
                  <a:pos x="T4" y="T5"/>
                </a:cxn>
                <a:cxn ang="0">
                  <a:pos x="T6" y="T7"/>
                </a:cxn>
                <a:cxn ang="0">
                  <a:pos x="T8" y="T9"/>
                </a:cxn>
                <a:cxn ang="0">
                  <a:pos x="T10" y="T11"/>
                </a:cxn>
              </a:cxnLst>
              <a:rect l="0" t="0" r="r" b="b"/>
              <a:pathLst>
                <a:path w="22" h="7">
                  <a:moveTo>
                    <a:pt x="22" y="1"/>
                  </a:moveTo>
                  <a:cubicBezTo>
                    <a:pt x="16" y="4"/>
                    <a:pt x="8" y="6"/>
                    <a:pt x="1" y="5"/>
                  </a:cubicBezTo>
                  <a:cubicBezTo>
                    <a:pt x="0" y="6"/>
                    <a:pt x="0" y="6"/>
                    <a:pt x="0" y="6"/>
                  </a:cubicBezTo>
                  <a:cubicBezTo>
                    <a:pt x="4" y="7"/>
                    <a:pt x="8" y="6"/>
                    <a:pt x="11" y="5"/>
                  </a:cubicBezTo>
                  <a:cubicBezTo>
                    <a:pt x="15" y="4"/>
                    <a:pt x="19" y="3"/>
                    <a:pt x="22" y="1"/>
                  </a:cubicBezTo>
                  <a:cubicBezTo>
                    <a:pt x="22" y="1"/>
                    <a:pt x="22" y="0"/>
                    <a:pt x="22"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 name="Freeform 8541">
              <a:extLst>
                <a:ext uri="{FF2B5EF4-FFF2-40B4-BE49-F238E27FC236}">
                  <a16:creationId xmlns:a16="http://schemas.microsoft.com/office/drawing/2014/main" id="{7041BE55-CF7A-4FD8-9FC1-8BE6E7FE833B}"/>
                </a:ext>
              </a:extLst>
            </p:cNvPr>
            <p:cNvSpPr>
              <a:spLocks/>
            </p:cNvSpPr>
            <p:nvPr/>
          </p:nvSpPr>
          <p:spPr bwMode="auto">
            <a:xfrm>
              <a:off x="5970588" y="3995738"/>
              <a:ext cx="42863" cy="25400"/>
            </a:xfrm>
            <a:custGeom>
              <a:avLst/>
              <a:gdLst>
                <a:gd name="T0" fmla="*/ 33 w 37"/>
                <a:gd name="T1" fmla="*/ 10 h 22"/>
                <a:gd name="T2" fmla="*/ 0 w 37"/>
                <a:gd name="T3" fmla="*/ 0 h 22"/>
                <a:gd name="T4" fmla="*/ 2 w 37"/>
                <a:gd name="T5" fmla="*/ 15 h 22"/>
                <a:gd name="T6" fmla="*/ 7 w 37"/>
                <a:gd name="T7" fmla="*/ 12 h 22"/>
                <a:gd name="T8" fmla="*/ 37 w 37"/>
                <a:gd name="T9" fmla="*/ 22 h 22"/>
                <a:gd name="T10" fmla="*/ 33 w 37"/>
                <a:gd name="T11" fmla="*/ 10 h 22"/>
              </a:gdLst>
              <a:ahLst/>
              <a:cxnLst>
                <a:cxn ang="0">
                  <a:pos x="T0" y="T1"/>
                </a:cxn>
                <a:cxn ang="0">
                  <a:pos x="T2" y="T3"/>
                </a:cxn>
                <a:cxn ang="0">
                  <a:pos x="T4" y="T5"/>
                </a:cxn>
                <a:cxn ang="0">
                  <a:pos x="T6" y="T7"/>
                </a:cxn>
                <a:cxn ang="0">
                  <a:pos x="T8" y="T9"/>
                </a:cxn>
                <a:cxn ang="0">
                  <a:pos x="T10" y="T11"/>
                </a:cxn>
              </a:cxnLst>
              <a:rect l="0" t="0" r="r" b="b"/>
              <a:pathLst>
                <a:path w="37" h="22">
                  <a:moveTo>
                    <a:pt x="33" y="10"/>
                  </a:moveTo>
                  <a:cubicBezTo>
                    <a:pt x="33" y="10"/>
                    <a:pt x="10" y="13"/>
                    <a:pt x="0" y="0"/>
                  </a:cubicBezTo>
                  <a:cubicBezTo>
                    <a:pt x="1" y="5"/>
                    <a:pt x="2" y="15"/>
                    <a:pt x="2" y="15"/>
                  </a:cubicBezTo>
                  <a:cubicBezTo>
                    <a:pt x="2" y="15"/>
                    <a:pt x="0" y="11"/>
                    <a:pt x="7" y="12"/>
                  </a:cubicBezTo>
                  <a:cubicBezTo>
                    <a:pt x="14" y="12"/>
                    <a:pt x="27" y="14"/>
                    <a:pt x="37" y="22"/>
                  </a:cubicBezTo>
                  <a:cubicBezTo>
                    <a:pt x="37" y="18"/>
                    <a:pt x="35" y="13"/>
                    <a:pt x="33" y="10"/>
                  </a:cubicBezTo>
                </a:path>
              </a:pathLst>
            </a:custGeom>
            <a:solidFill>
              <a:srgbClr val="FFFE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 name="Freeform 8542">
              <a:extLst>
                <a:ext uri="{FF2B5EF4-FFF2-40B4-BE49-F238E27FC236}">
                  <a16:creationId xmlns:a16="http://schemas.microsoft.com/office/drawing/2014/main" id="{47B6CD0A-86AA-4B28-A4CB-435C3F62DBCB}"/>
                </a:ext>
              </a:extLst>
            </p:cNvPr>
            <p:cNvSpPr>
              <a:spLocks noEditPoints="1"/>
            </p:cNvSpPr>
            <p:nvPr/>
          </p:nvSpPr>
          <p:spPr bwMode="auto">
            <a:xfrm>
              <a:off x="5970588" y="3994150"/>
              <a:ext cx="44450" cy="26988"/>
            </a:xfrm>
            <a:custGeom>
              <a:avLst/>
              <a:gdLst>
                <a:gd name="T0" fmla="*/ 37 w 38"/>
                <a:gd name="T1" fmla="*/ 23 h 23"/>
                <a:gd name="T2" fmla="*/ 36 w 38"/>
                <a:gd name="T3" fmla="*/ 23 h 23"/>
                <a:gd name="T4" fmla="*/ 7 w 38"/>
                <a:gd name="T5" fmla="*/ 13 h 23"/>
                <a:gd name="T6" fmla="*/ 2 w 38"/>
                <a:gd name="T7" fmla="*/ 14 h 23"/>
                <a:gd name="T8" fmla="*/ 3 w 38"/>
                <a:gd name="T9" fmla="*/ 18 h 23"/>
                <a:gd name="T10" fmla="*/ 2 w 38"/>
                <a:gd name="T11" fmla="*/ 16 h 23"/>
                <a:gd name="T12" fmla="*/ 2 w 38"/>
                <a:gd name="T13" fmla="*/ 14 h 23"/>
                <a:gd name="T14" fmla="*/ 0 w 38"/>
                <a:gd name="T15" fmla="*/ 1 h 23"/>
                <a:gd name="T16" fmla="*/ 0 w 38"/>
                <a:gd name="T17" fmla="*/ 0 h 23"/>
                <a:gd name="T18" fmla="*/ 1 w 38"/>
                <a:gd name="T19" fmla="*/ 1 h 23"/>
                <a:gd name="T20" fmla="*/ 28 w 38"/>
                <a:gd name="T21" fmla="*/ 11 h 23"/>
                <a:gd name="T22" fmla="*/ 33 w 38"/>
                <a:gd name="T23" fmla="*/ 11 h 23"/>
                <a:gd name="T24" fmla="*/ 33 w 38"/>
                <a:gd name="T25" fmla="*/ 11 h 23"/>
                <a:gd name="T26" fmla="*/ 33 w 38"/>
                <a:gd name="T27" fmla="*/ 11 h 23"/>
                <a:gd name="T28" fmla="*/ 37 w 38"/>
                <a:gd name="T29" fmla="*/ 23 h 23"/>
                <a:gd name="T30" fmla="*/ 37 w 38"/>
                <a:gd name="T31" fmla="*/ 23 h 23"/>
                <a:gd name="T32" fmla="*/ 5 w 38"/>
                <a:gd name="T33" fmla="*/ 12 h 23"/>
                <a:gd name="T34" fmla="*/ 7 w 38"/>
                <a:gd name="T35" fmla="*/ 12 h 23"/>
                <a:gd name="T36" fmla="*/ 36 w 38"/>
                <a:gd name="T37" fmla="*/ 22 h 23"/>
                <a:gd name="T38" fmla="*/ 33 w 38"/>
                <a:gd name="T39" fmla="*/ 11 h 23"/>
                <a:gd name="T40" fmla="*/ 28 w 38"/>
                <a:gd name="T41" fmla="*/ 11 h 23"/>
                <a:gd name="T42" fmla="*/ 1 w 38"/>
                <a:gd name="T43" fmla="*/ 2 h 23"/>
                <a:gd name="T44" fmla="*/ 2 w 38"/>
                <a:gd name="T45" fmla="*/ 13 h 23"/>
                <a:gd name="T46" fmla="*/ 5 w 38"/>
                <a:gd name="T47"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23">
                  <a:moveTo>
                    <a:pt x="37" y="23"/>
                  </a:moveTo>
                  <a:cubicBezTo>
                    <a:pt x="36" y="23"/>
                    <a:pt x="36" y="23"/>
                    <a:pt x="36" y="23"/>
                  </a:cubicBezTo>
                  <a:cubicBezTo>
                    <a:pt x="29" y="18"/>
                    <a:pt x="20" y="14"/>
                    <a:pt x="7" y="13"/>
                  </a:cubicBezTo>
                  <a:cubicBezTo>
                    <a:pt x="4" y="13"/>
                    <a:pt x="3" y="13"/>
                    <a:pt x="2" y="14"/>
                  </a:cubicBezTo>
                  <a:cubicBezTo>
                    <a:pt x="3" y="18"/>
                    <a:pt x="3" y="18"/>
                    <a:pt x="3" y="18"/>
                  </a:cubicBezTo>
                  <a:cubicBezTo>
                    <a:pt x="2" y="16"/>
                    <a:pt x="2" y="16"/>
                    <a:pt x="2" y="16"/>
                  </a:cubicBezTo>
                  <a:cubicBezTo>
                    <a:pt x="2" y="16"/>
                    <a:pt x="2" y="15"/>
                    <a:pt x="2" y="14"/>
                  </a:cubicBezTo>
                  <a:cubicBezTo>
                    <a:pt x="1" y="11"/>
                    <a:pt x="0" y="4"/>
                    <a:pt x="0" y="1"/>
                  </a:cubicBezTo>
                  <a:cubicBezTo>
                    <a:pt x="0" y="0"/>
                    <a:pt x="0" y="0"/>
                    <a:pt x="0" y="0"/>
                  </a:cubicBezTo>
                  <a:cubicBezTo>
                    <a:pt x="1" y="1"/>
                    <a:pt x="1" y="1"/>
                    <a:pt x="1" y="1"/>
                  </a:cubicBezTo>
                  <a:cubicBezTo>
                    <a:pt x="7" y="9"/>
                    <a:pt x="20" y="11"/>
                    <a:pt x="28" y="11"/>
                  </a:cubicBezTo>
                  <a:cubicBezTo>
                    <a:pt x="31" y="11"/>
                    <a:pt x="33" y="11"/>
                    <a:pt x="33" y="11"/>
                  </a:cubicBezTo>
                  <a:cubicBezTo>
                    <a:pt x="33" y="11"/>
                    <a:pt x="33" y="11"/>
                    <a:pt x="33" y="11"/>
                  </a:cubicBezTo>
                  <a:cubicBezTo>
                    <a:pt x="33" y="11"/>
                    <a:pt x="33" y="11"/>
                    <a:pt x="33" y="11"/>
                  </a:cubicBezTo>
                  <a:cubicBezTo>
                    <a:pt x="36" y="14"/>
                    <a:pt x="38" y="19"/>
                    <a:pt x="37" y="23"/>
                  </a:cubicBezTo>
                  <a:cubicBezTo>
                    <a:pt x="37" y="23"/>
                    <a:pt x="37" y="23"/>
                    <a:pt x="37" y="23"/>
                  </a:cubicBezTo>
                  <a:moveTo>
                    <a:pt x="5" y="12"/>
                  </a:moveTo>
                  <a:cubicBezTo>
                    <a:pt x="6" y="12"/>
                    <a:pt x="6" y="12"/>
                    <a:pt x="7" y="12"/>
                  </a:cubicBezTo>
                  <a:cubicBezTo>
                    <a:pt x="20" y="14"/>
                    <a:pt x="29" y="17"/>
                    <a:pt x="36" y="22"/>
                  </a:cubicBezTo>
                  <a:cubicBezTo>
                    <a:pt x="37" y="19"/>
                    <a:pt x="35" y="14"/>
                    <a:pt x="33" y="11"/>
                  </a:cubicBezTo>
                  <a:cubicBezTo>
                    <a:pt x="32" y="11"/>
                    <a:pt x="30" y="11"/>
                    <a:pt x="28" y="11"/>
                  </a:cubicBezTo>
                  <a:cubicBezTo>
                    <a:pt x="20" y="11"/>
                    <a:pt x="8" y="10"/>
                    <a:pt x="1" y="2"/>
                  </a:cubicBezTo>
                  <a:cubicBezTo>
                    <a:pt x="1" y="5"/>
                    <a:pt x="2" y="10"/>
                    <a:pt x="2" y="13"/>
                  </a:cubicBezTo>
                  <a:cubicBezTo>
                    <a:pt x="3" y="13"/>
                    <a:pt x="4" y="12"/>
                    <a:pt x="5" y="12"/>
                  </a:cubicBezTo>
                </a:path>
              </a:pathLst>
            </a:custGeom>
            <a:solidFill>
              <a:srgbClr val="E5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 name="Freeform 8543">
              <a:extLst>
                <a:ext uri="{FF2B5EF4-FFF2-40B4-BE49-F238E27FC236}">
                  <a16:creationId xmlns:a16="http://schemas.microsoft.com/office/drawing/2014/main" id="{A4C045BB-5AA4-4AE1-8F5A-9181FE5D7482}"/>
                </a:ext>
              </a:extLst>
            </p:cNvPr>
            <p:cNvSpPr>
              <a:spLocks/>
            </p:cNvSpPr>
            <p:nvPr/>
          </p:nvSpPr>
          <p:spPr bwMode="auto">
            <a:xfrm>
              <a:off x="5970588" y="3997325"/>
              <a:ext cx="42863" cy="22225"/>
            </a:xfrm>
            <a:custGeom>
              <a:avLst/>
              <a:gdLst>
                <a:gd name="T0" fmla="*/ 0 w 35"/>
                <a:gd name="T1" fmla="*/ 0 h 19"/>
                <a:gd name="T2" fmla="*/ 1 w 35"/>
                <a:gd name="T3" fmla="*/ 10 h 19"/>
                <a:gd name="T4" fmla="*/ 4 w 35"/>
                <a:gd name="T5" fmla="*/ 9 h 19"/>
                <a:gd name="T6" fmla="*/ 6 w 35"/>
                <a:gd name="T7" fmla="*/ 9 h 19"/>
                <a:gd name="T8" fmla="*/ 35 w 35"/>
                <a:gd name="T9" fmla="*/ 19 h 19"/>
                <a:gd name="T10" fmla="*/ 35 w 35"/>
                <a:gd name="T11" fmla="*/ 17 h 19"/>
                <a:gd name="T12" fmla="*/ 33 w 35"/>
                <a:gd name="T13" fmla="*/ 11 h 19"/>
                <a:gd name="T14" fmla="*/ 33 w 35"/>
                <a:gd name="T15" fmla="*/ 10 h 19"/>
                <a:gd name="T16" fmla="*/ 32 w 35"/>
                <a:gd name="T17" fmla="*/ 8 h 19"/>
                <a:gd name="T18" fmla="*/ 29 w 35"/>
                <a:gd name="T19" fmla="*/ 8 h 19"/>
                <a:gd name="T20" fmla="*/ 27 w 35"/>
                <a:gd name="T21" fmla="*/ 12 h 19"/>
                <a:gd name="T22" fmla="*/ 26 w 35"/>
                <a:gd name="T23" fmla="*/ 12 h 19"/>
                <a:gd name="T24" fmla="*/ 21 w 35"/>
                <a:gd name="T25" fmla="*/ 11 h 19"/>
                <a:gd name="T26" fmla="*/ 12 w 35"/>
                <a:gd name="T27" fmla="*/ 8 h 19"/>
                <a:gd name="T28" fmla="*/ 2 w 35"/>
                <a:gd name="T29" fmla="*/ 3 h 19"/>
                <a:gd name="T30" fmla="*/ 1 w 35"/>
                <a:gd name="T31" fmla="*/ 1 h 19"/>
                <a:gd name="T32" fmla="*/ 0 w 35"/>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9">
                  <a:moveTo>
                    <a:pt x="0" y="0"/>
                  </a:moveTo>
                  <a:cubicBezTo>
                    <a:pt x="1" y="3"/>
                    <a:pt x="1" y="6"/>
                    <a:pt x="1" y="10"/>
                  </a:cubicBezTo>
                  <a:cubicBezTo>
                    <a:pt x="2" y="10"/>
                    <a:pt x="3" y="9"/>
                    <a:pt x="4" y="9"/>
                  </a:cubicBezTo>
                  <a:cubicBezTo>
                    <a:pt x="5" y="9"/>
                    <a:pt x="5" y="9"/>
                    <a:pt x="6" y="9"/>
                  </a:cubicBezTo>
                  <a:cubicBezTo>
                    <a:pt x="19" y="11"/>
                    <a:pt x="28" y="14"/>
                    <a:pt x="35" y="19"/>
                  </a:cubicBezTo>
                  <a:cubicBezTo>
                    <a:pt x="35" y="19"/>
                    <a:pt x="35" y="18"/>
                    <a:pt x="35" y="17"/>
                  </a:cubicBezTo>
                  <a:cubicBezTo>
                    <a:pt x="34" y="16"/>
                    <a:pt x="32" y="13"/>
                    <a:pt x="33" y="11"/>
                  </a:cubicBezTo>
                  <a:cubicBezTo>
                    <a:pt x="33" y="10"/>
                    <a:pt x="33" y="10"/>
                    <a:pt x="33" y="10"/>
                  </a:cubicBezTo>
                  <a:cubicBezTo>
                    <a:pt x="32" y="9"/>
                    <a:pt x="32" y="9"/>
                    <a:pt x="32" y="8"/>
                  </a:cubicBezTo>
                  <a:cubicBezTo>
                    <a:pt x="31" y="8"/>
                    <a:pt x="31" y="8"/>
                    <a:pt x="29" y="8"/>
                  </a:cubicBezTo>
                  <a:cubicBezTo>
                    <a:pt x="30" y="10"/>
                    <a:pt x="30" y="12"/>
                    <a:pt x="27" y="12"/>
                  </a:cubicBezTo>
                  <a:cubicBezTo>
                    <a:pt x="27" y="12"/>
                    <a:pt x="27" y="12"/>
                    <a:pt x="26" y="12"/>
                  </a:cubicBezTo>
                  <a:cubicBezTo>
                    <a:pt x="25" y="12"/>
                    <a:pt x="23" y="11"/>
                    <a:pt x="21" y="11"/>
                  </a:cubicBezTo>
                  <a:cubicBezTo>
                    <a:pt x="18" y="10"/>
                    <a:pt x="15" y="9"/>
                    <a:pt x="12" y="8"/>
                  </a:cubicBezTo>
                  <a:cubicBezTo>
                    <a:pt x="8" y="7"/>
                    <a:pt x="4" y="7"/>
                    <a:pt x="2" y="3"/>
                  </a:cubicBezTo>
                  <a:cubicBezTo>
                    <a:pt x="2" y="2"/>
                    <a:pt x="2" y="1"/>
                    <a:pt x="1" y="1"/>
                  </a:cubicBezTo>
                  <a:cubicBezTo>
                    <a:pt x="1" y="0"/>
                    <a:pt x="1" y="0"/>
                    <a:pt x="0" y="0"/>
                  </a:cubicBezTo>
                </a:path>
              </a:pathLst>
            </a:custGeom>
            <a:solidFill>
              <a:srgbClr val="F3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 name="Freeform 8544">
              <a:extLst>
                <a:ext uri="{FF2B5EF4-FFF2-40B4-BE49-F238E27FC236}">
                  <a16:creationId xmlns:a16="http://schemas.microsoft.com/office/drawing/2014/main" id="{3EB7C974-B55C-44D3-B08A-D45AFDEF28C0}"/>
                </a:ext>
              </a:extLst>
            </p:cNvPr>
            <p:cNvSpPr>
              <a:spLocks noEditPoints="1"/>
            </p:cNvSpPr>
            <p:nvPr/>
          </p:nvSpPr>
          <p:spPr bwMode="auto">
            <a:xfrm>
              <a:off x="5970588" y="3995738"/>
              <a:ext cx="42863" cy="25400"/>
            </a:xfrm>
            <a:custGeom>
              <a:avLst/>
              <a:gdLst>
                <a:gd name="T0" fmla="*/ 4 w 36"/>
                <a:gd name="T1" fmla="*/ 10 h 21"/>
                <a:gd name="T2" fmla="*/ 1 w 36"/>
                <a:gd name="T3" fmla="*/ 11 h 21"/>
                <a:gd name="T4" fmla="*/ 1 w 36"/>
                <a:gd name="T5" fmla="*/ 12 h 21"/>
                <a:gd name="T6" fmla="*/ 4 w 36"/>
                <a:gd name="T7" fmla="*/ 11 h 21"/>
                <a:gd name="T8" fmla="*/ 6 w 36"/>
                <a:gd name="T9" fmla="*/ 11 h 21"/>
                <a:gd name="T10" fmla="*/ 36 w 36"/>
                <a:gd name="T11" fmla="*/ 21 h 21"/>
                <a:gd name="T12" fmla="*/ 36 w 36"/>
                <a:gd name="T13" fmla="*/ 19 h 21"/>
                <a:gd name="T14" fmla="*/ 36 w 36"/>
                <a:gd name="T15" fmla="*/ 19 h 21"/>
                <a:gd name="T16" fmla="*/ 35 w 36"/>
                <a:gd name="T17" fmla="*/ 18 h 21"/>
                <a:gd name="T18" fmla="*/ 35 w 36"/>
                <a:gd name="T19" fmla="*/ 20 h 21"/>
                <a:gd name="T20" fmla="*/ 6 w 36"/>
                <a:gd name="T21" fmla="*/ 10 h 21"/>
                <a:gd name="T22" fmla="*/ 4 w 36"/>
                <a:gd name="T23" fmla="*/ 10 h 21"/>
                <a:gd name="T24" fmla="*/ 32 w 36"/>
                <a:gd name="T25" fmla="*/ 9 h 21"/>
                <a:gd name="T26" fmla="*/ 29 w 36"/>
                <a:gd name="T27" fmla="*/ 9 h 21"/>
                <a:gd name="T28" fmla="*/ 29 w 36"/>
                <a:gd name="T29" fmla="*/ 9 h 21"/>
                <a:gd name="T30" fmla="*/ 32 w 36"/>
                <a:gd name="T31" fmla="*/ 9 h 21"/>
                <a:gd name="T32" fmla="*/ 33 w 36"/>
                <a:gd name="T33" fmla="*/ 11 h 21"/>
                <a:gd name="T34" fmla="*/ 33 w 36"/>
                <a:gd name="T35" fmla="*/ 10 h 21"/>
                <a:gd name="T36" fmla="*/ 32 w 36"/>
                <a:gd name="T37" fmla="*/ 9 h 21"/>
                <a:gd name="T38" fmla="*/ 0 w 36"/>
                <a:gd name="T39" fmla="*/ 0 h 21"/>
                <a:gd name="T40" fmla="*/ 0 w 36"/>
                <a:gd name="T41" fmla="*/ 1 h 21"/>
                <a:gd name="T42" fmla="*/ 1 w 36"/>
                <a:gd name="T43" fmla="*/ 2 h 21"/>
                <a:gd name="T44" fmla="*/ 1 w 36"/>
                <a:gd name="T45" fmla="*/ 1 h 21"/>
                <a:gd name="T46" fmla="*/ 0 w 36"/>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 h="21">
                  <a:moveTo>
                    <a:pt x="4" y="10"/>
                  </a:moveTo>
                  <a:cubicBezTo>
                    <a:pt x="3" y="10"/>
                    <a:pt x="2" y="11"/>
                    <a:pt x="1" y="11"/>
                  </a:cubicBezTo>
                  <a:cubicBezTo>
                    <a:pt x="1" y="11"/>
                    <a:pt x="1" y="11"/>
                    <a:pt x="1" y="12"/>
                  </a:cubicBezTo>
                  <a:cubicBezTo>
                    <a:pt x="2" y="11"/>
                    <a:pt x="3" y="11"/>
                    <a:pt x="4" y="11"/>
                  </a:cubicBezTo>
                  <a:cubicBezTo>
                    <a:pt x="5" y="11"/>
                    <a:pt x="5" y="11"/>
                    <a:pt x="6" y="11"/>
                  </a:cubicBezTo>
                  <a:cubicBezTo>
                    <a:pt x="13" y="11"/>
                    <a:pt x="26" y="13"/>
                    <a:pt x="36" y="21"/>
                  </a:cubicBezTo>
                  <a:cubicBezTo>
                    <a:pt x="36" y="20"/>
                    <a:pt x="36" y="20"/>
                    <a:pt x="36" y="19"/>
                  </a:cubicBezTo>
                  <a:cubicBezTo>
                    <a:pt x="36" y="19"/>
                    <a:pt x="36" y="19"/>
                    <a:pt x="36" y="19"/>
                  </a:cubicBezTo>
                  <a:cubicBezTo>
                    <a:pt x="36" y="19"/>
                    <a:pt x="35" y="18"/>
                    <a:pt x="35" y="18"/>
                  </a:cubicBezTo>
                  <a:cubicBezTo>
                    <a:pt x="35" y="19"/>
                    <a:pt x="35" y="20"/>
                    <a:pt x="35" y="20"/>
                  </a:cubicBezTo>
                  <a:cubicBezTo>
                    <a:pt x="28" y="15"/>
                    <a:pt x="19" y="12"/>
                    <a:pt x="6" y="10"/>
                  </a:cubicBezTo>
                  <a:cubicBezTo>
                    <a:pt x="5" y="10"/>
                    <a:pt x="5" y="10"/>
                    <a:pt x="4" y="10"/>
                  </a:cubicBezTo>
                  <a:moveTo>
                    <a:pt x="32" y="9"/>
                  </a:moveTo>
                  <a:cubicBezTo>
                    <a:pt x="32" y="9"/>
                    <a:pt x="31" y="9"/>
                    <a:pt x="29" y="9"/>
                  </a:cubicBezTo>
                  <a:cubicBezTo>
                    <a:pt x="29" y="9"/>
                    <a:pt x="29" y="9"/>
                    <a:pt x="29" y="9"/>
                  </a:cubicBezTo>
                  <a:cubicBezTo>
                    <a:pt x="31" y="9"/>
                    <a:pt x="31" y="9"/>
                    <a:pt x="32" y="9"/>
                  </a:cubicBezTo>
                  <a:cubicBezTo>
                    <a:pt x="32" y="10"/>
                    <a:pt x="32" y="10"/>
                    <a:pt x="33" y="11"/>
                  </a:cubicBezTo>
                  <a:cubicBezTo>
                    <a:pt x="33" y="10"/>
                    <a:pt x="33" y="10"/>
                    <a:pt x="33" y="10"/>
                  </a:cubicBezTo>
                  <a:cubicBezTo>
                    <a:pt x="32" y="9"/>
                    <a:pt x="32" y="9"/>
                    <a:pt x="32" y="9"/>
                  </a:cubicBezTo>
                  <a:moveTo>
                    <a:pt x="0" y="0"/>
                  </a:moveTo>
                  <a:cubicBezTo>
                    <a:pt x="0" y="0"/>
                    <a:pt x="0" y="0"/>
                    <a:pt x="0" y="1"/>
                  </a:cubicBezTo>
                  <a:cubicBezTo>
                    <a:pt x="1" y="1"/>
                    <a:pt x="1" y="1"/>
                    <a:pt x="1" y="2"/>
                  </a:cubicBezTo>
                  <a:cubicBezTo>
                    <a:pt x="1" y="1"/>
                    <a:pt x="1" y="1"/>
                    <a:pt x="1" y="1"/>
                  </a:cubicBezTo>
                  <a:cubicBezTo>
                    <a:pt x="1" y="1"/>
                    <a:pt x="1" y="0"/>
                    <a:pt x="0" y="0"/>
                  </a:cubicBezTo>
                </a:path>
              </a:pathLst>
            </a:custGeom>
            <a:solidFill>
              <a:srgbClr val="DAD6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 name="Freeform 8545">
              <a:extLst>
                <a:ext uri="{FF2B5EF4-FFF2-40B4-BE49-F238E27FC236}">
                  <a16:creationId xmlns:a16="http://schemas.microsoft.com/office/drawing/2014/main" id="{4B4241F4-61B5-4ACC-BF2A-E8124E3D03F8}"/>
                </a:ext>
              </a:extLst>
            </p:cNvPr>
            <p:cNvSpPr>
              <a:spLocks/>
            </p:cNvSpPr>
            <p:nvPr/>
          </p:nvSpPr>
          <p:spPr bwMode="auto">
            <a:xfrm>
              <a:off x="5975350" y="4000500"/>
              <a:ext cx="26988" cy="9525"/>
            </a:xfrm>
            <a:custGeom>
              <a:avLst/>
              <a:gdLst>
                <a:gd name="T0" fmla="*/ 0 w 22"/>
                <a:gd name="T1" fmla="*/ 1 h 7"/>
                <a:gd name="T2" fmla="*/ 22 w 22"/>
                <a:gd name="T3" fmla="*/ 5 h 7"/>
                <a:gd name="T4" fmla="*/ 22 w 22"/>
                <a:gd name="T5" fmla="*/ 6 h 7"/>
                <a:gd name="T6" fmla="*/ 11 w 22"/>
                <a:gd name="T7" fmla="*/ 5 h 7"/>
                <a:gd name="T8" fmla="*/ 0 w 22"/>
                <a:gd name="T9" fmla="*/ 1 h 7"/>
                <a:gd name="T10" fmla="*/ 0 w 22"/>
                <a:gd name="T11" fmla="*/ 1 h 7"/>
              </a:gdLst>
              <a:ahLst/>
              <a:cxnLst>
                <a:cxn ang="0">
                  <a:pos x="T0" y="T1"/>
                </a:cxn>
                <a:cxn ang="0">
                  <a:pos x="T2" y="T3"/>
                </a:cxn>
                <a:cxn ang="0">
                  <a:pos x="T4" y="T5"/>
                </a:cxn>
                <a:cxn ang="0">
                  <a:pos x="T6" y="T7"/>
                </a:cxn>
                <a:cxn ang="0">
                  <a:pos x="T8" y="T9"/>
                </a:cxn>
                <a:cxn ang="0">
                  <a:pos x="T10" y="T11"/>
                </a:cxn>
              </a:cxnLst>
              <a:rect l="0" t="0" r="r" b="b"/>
              <a:pathLst>
                <a:path w="22" h="7">
                  <a:moveTo>
                    <a:pt x="0" y="1"/>
                  </a:moveTo>
                  <a:cubicBezTo>
                    <a:pt x="6" y="4"/>
                    <a:pt x="14" y="6"/>
                    <a:pt x="22" y="5"/>
                  </a:cubicBezTo>
                  <a:cubicBezTo>
                    <a:pt x="22" y="6"/>
                    <a:pt x="22" y="6"/>
                    <a:pt x="22" y="6"/>
                  </a:cubicBezTo>
                  <a:cubicBezTo>
                    <a:pt x="18" y="7"/>
                    <a:pt x="14" y="6"/>
                    <a:pt x="11" y="5"/>
                  </a:cubicBezTo>
                  <a:cubicBezTo>
                    <a:pt x="7" y="4"/>
                    <a:pt x="3" y="3"/>
                    <a:pt x="0" y="1"/>
                  </a:cubicBezTo>
                  <a:cubicBezTo>
                    <a:pt x="0"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 name="Freeform 8546">
              <a:extLst>
                <a:ext uri="{FF2B5EF4-FFF2-40B4-BE49-F238E27FC236}">
                  <a16:creationId xmlns:a16="http://schemas.microsoft.com/office/drawing/2014/main" id="{8C42ABEE-E8B5-430D-A419-C95AAE5BAB66}"/>
                </a:ext>
              </a:extLst>
            </p:cNvPr>
            <p:cNvSpPr>
              <a:spLocks/>
            </p:cNvSpPr>
            <p:nvPr/>
          </p:nvSpPr>
          <p:spPr bwMode="auto">
            <a:xfrm>
              <a:off x="5767388" y="3914775"/>
              <a:ext cx="315913" cy="261938"/>
            </a:xfrm>
            <a:custGeom>
              <a:avLst/>
              <a:gdLst>
                <a:gd name="T0" fmla="*/ 263 w 265"/>
                <a:gd name="T1" fmla="*/ 42 h 219"/>
                <a:gd name="T2" fmla="*/ 245 w 265"/>
                <a:gd name="T3" fmla="*/ 14 h 219"/>
                <a:gd name="T4" fmla="*/ 213 w 265"/>
                <a:gd name="T5" fmla="*/ 10 h 219"/>
                <a:gd name="T6" fmla="*/ 182 w 265"/>
                <a:gd name="T7" fmla="*/ 30 h 219"/>
                <a:gd name="T8" fmla="*/ 108 w 265"/>
                <a:gd name="T9" fmla="*/ 58 h 219"/>
                <a:gd name="T10" fmla="*/ 67 w 265"/>
                <a:gd name="T11" fmla="*/ 16 h 219"/>
                <a:gd name="T12" fmla="*/ 24 w 265"/>
                <a:gd name="T13" fmla="*/ 9 h 219"/>
                <a:gd name="T14" fmla="*/ 3 w 265"/>
                <a:gd name="T15" fmla="*/ 29 h 219"/>
                <a:gd name="T16" fmla="*/ 14 w 265"/>
                <a:gd name="T17" fmla="*/ 77 h 219"/>
                <a:gd name="T18" fmla="*/ 18 w 265"/>
                <a:gd name="T19" fmla="*/ 84 h 219"/>
                <a:gd name="T20" fmla="*/ 21 w 265"/>
                <a:gd name="T21" fmla="*/ 86 h 219"/>
                <a:gd name="T22" fmla="*/ 20 w 265"/>
                <a:gd name="T23" fmla="*/ 77 h 219"/>
                <a:gd name="T24" fmla="*/ 36 w 265"/>
                <a:gd name="T25" fmla="*/ 65 h 219"/>
                <a:gd name="T26" fmla="*/ 43 w 265"/>
                <a:gd name="T27" fmla="*/ 57 h 219"/>
                <a:gd name="T28" fmla="*/ 30 w 265"/>
                <a:gd name="T29" fmla="*/ 57 h 219"/>
                <a:gd name="T30" fmla="*/ 39 w 265"/>
                <a:gd name="T31" fmla="*/ 15 h 219"/>
                <a:gd name="T32" fmla="*/ 58 w 265"/>
                <a:gd name="T33" fmla="*/ 22 h 219"/>
                <a:gd name="T34" fmla="*/ 91 w 265"/>
                <a:gd name="T35" fmla="*/ 54 h 219"/>
                <a:gd name="T36" fmla="*/ 124 w 265"/>
                <a:gd name="T37" fmla="*/ 104 h 219"/>
                <a:gd name="T38" fmla="*/ 130 w 265"/>
                <a:gd name="T39" fmla="*/ 125 h 219"/>
                <a:gd name="T40" fmla="*/ 130 w 265"/>
                <a:gd name="T41" fmla="*/ 137 h 219"/>
                <a:gd name="T42" fmla="*/ 130 w 265"/>
                <a:gd name="T43" fmla="*/ 146 h 219"/>
                <a:gd name="T44" fmla="*/ 130 w 265"/>
                <a:gd name="T45" fmla="*/ 151 h 219"/>
                <a:gd name="T46" fmla="*/ 131 w 265"/>
                <a:gd name="T47" fmla="*/ 159 h 219"/>
                <a:gd name="T48" fmla="*/ 116 w 265"/>
                <a:gd name="T49" fmla="*/ 155 h 219"/>
                <a:gd name="T50" fmla="*/ 116 w 265"/>
                <a:gd name="T51" fmla="*/ 167 h 219"/>
                <a:gd name="T52" fmla="*/ 118 w 265"/>
                <a:gd name="T53" fmla="*/ 179 h 219"/>
                <a:gd name="T54" fmla="*/ 121 w 265"/>
                <a:gd name="T55" fmla="*/ 188 h 219"/>
                <a:gd name="T56" fmla="*/ 124 w 265"/>
                <a:gd name="T57" fmla="*/ 198 h 219"/>
                <a:gd name="T58" fmla="*/ 124 w 265"/>
                <a:gd name="T59" fmla="*/ 205 h 219"/>
                <a:gd name="T60" fmla="*/ 124 w 265"/>
                <a:gd name="T61" fmla="*/ 213 h 219"/>
                <a:gd name="T62" fmla="*/ 123 w 265"/>
                <a:gd name="T63" fmla="*/ 217 h 219"/>
                <a:gd name="T64" fmla="*/ 142 w 265"/>
                <a:gd name="T65" fmla="*/ 219 h 219"/>
                <a:gd name="T66" fmla="*/ 142 w 265"/>
                <a:gd name="T67" fmla="*/ 217 h 219"/>
                <a:gd name="T68" fmla="*/ 140 w 265"/>
                <a:gd name="T69" fmla="*/ 210 h 219"/>
                <a:gd name="T70" fmla="*/ 141 w 265"/>
                <a:gd name="T71" fmla="*/ 202 h 219"/>
                <a:gd name="T72" fmla="*/ 142 w 265"/>
                <a:gd name="T73" fmla="*/ 192 h 219"/>
                <a:gd name="T74" fmla="*/ 146 w 265"/>
                <a:gd name="T75" fmla="*/ 182 h 219"/>
                <a:gd name="T76" fmla="*/ 148 w 265"/>
                <a:gd name="T77" fmla="*/ 172 h 219"/>
                <a:gd name="T78" fmla="*/ 153 w 265"/>
                <a:gd name="T79" fmla="*/ 155 h 219"/>
                <a:gd name="T80" fmla="*/ 139 w 265"/>
                <a:gd name="T81" fmla="*/ 166 h 219"/>
                <a:gd name="T82" fmla="*/ 135 w 265"/>
                <a:gd name="T83" fmla="*/ 151 h 219"/>
                <a:gd name="T84" fmla="*/ 136 w 265"/>
                <a:gd name="T85" fmla="*/ 144 h 219"/>
                <a:gd name="T86" fmla="*/ 134 w 265"/>
                <a:gd name="T87" fmla="*/ 129 h 219"/>
                <a:gd name="T88" fmla="*/ 135 w 265"/>
                <a:gd name="T89" fmla="*/ 119 h 219"/>
                <a:gd name="T90" fmla="*/ 151 w 265"/>
                <a:gd name="T91" fmla="*/ 85 h 219"/>
                <a:gd name="T92" fmla="*/ 188 w 265"/>
                <a:gd name="T93" fmla="*/ 34 h 219"/>
                <a:gd name="T94" fmla="*/ 219 w 265"/>
                <a:gd name="T95" fmla="*/ 18 h 219"/>
                <a:gd name="T96" fmla="*/ 247 w 265"/>
                <a:gd name="T97" fmla="*/ 50 h 219"/>
                <a:gd name="T98" fmla="*/ 222 w 265"/>
                <a:gd name="T99" fmla="*/ 57 h 219"/>
                <a:gd name="T100" fmla="*/ 225 w 265"/>
                <a:gd name="T101" fmla="*/ 61 h 219"/>
                <a:gd name="T102" fmla="*/ 245 w 265"/>
                <a:gd name="T103" fmla="*/ 78 h 219"/>
                <a:gd name="T104" fmla="*/ 248 w 265"/>
                <a:gd name="T105" fmla="*/ 79 h 219"/>
                <a:gd name="T106" fmla="*/ 251 w 265"/>
                <a:gd name="T107" fmla="*/ 7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5" h="219">
                  <a:moveTo>
                    <a:pt x="255" y="58"/>
                  </a:moveTo>
                  <a:cubicBezTo>
                    <a:pt x="258" y="53"/>
                    <a:pt x="262" y="51"/>
                    <a:pt x="263" y="42"/>
                  </a:cubicBezTo>
                  <a:cubicBezTo>
                    <a:pt x="265" y="34"/>
                    <a:pt x="262" y="25"/>
                    <a:pt x="258" y="21"/>
                  </a:cubicBezTo>
                  <a:cubicBezTo>
                    <a:pt x="254" y="18"/>
                    <a:pt x="248" y="16"/>
                    <a:pt x="245" y="14"/>
                  </a:cubicBezTo>
                  <a:cubicBezTo>
                    <a:pt x="242" y="11"/>
                    <a:pt x="239" y="5"/>
                    <a:pt x="232" y="4"/>
                  </a:cubicBezTo>
                  <a:cubicBezTo>
                    <a:pt x="225" y="2"/>
                    <a:pt x="219" y="5"/>
                    <a:pt x="213" y="10"/>
                  </a:cubicBezTo>
                  <a:cubicBezTo>
                    <a:pt x="208" y="15"/>
                    <a:pt x="204" y="16"/>
                    <a:pt x="197" y="16"/>
                  </a:cubicBezTo>
                  <a:cubicBezTo>
                    <a:pt x="189" y="17"/>
                    <a:pt x="186" y="17"/>
                    <a:pt x="182" y="30"/>
                  </a:cubicBezTo>
                  <a:cubicBezTo>
                    <a:pt x="179" y="43"/>
                    <a:pt x="178" y="46"/>
                    <a:pt x="168" y="52"/>
                  </a:cubicBezTo>
                  <a:cubicBezTo>
                    <a:pt x="154" y="62"/>
                    <a:pt x="133" y="67"/>
                    <a:pt x="108" y="58"/>
                  </a:cubicBezTo>
                  <a:cubicBezTo>
                    <a:pt x="83" y="50"/>
                    <a:pt x="85" y="35"/>
                    <a:pt x="83" y="28"/>
                  </a:cubicBezTo>
                  <a:cubicBezTo>
                    <a:pt x="80" y="20"/>
                    <a:pt x="77" y="16"/>
                    <a:pt x="67" y="16"/>
                  </a:cubicBezTo>
                  <a:cubicBezTo>
                    <a:pt x="58" y="15"/>
                    <a:pt x="57" y="15"/>
                    <a:pt x="49" y="8"/>
                  </a:cubicBezTo>
                  <a:cubicBezTo>
                    <a:pt x="38" y="0"/>
                    <a:pt x="29" y="4"/>
                    <a:pt x="24" y="9"/>
                  </a:cubicBezTo>
                  <a:cubicBezTo>
                    <a:pt x="19" y="15"/>
                    <a:pt x="20" y="13"/>
                    <a:pt x="14" y="17"/>
                  </a:cubicBezTo>
                  <a:cubicBezTo>
                    <a:pt x="8" y="20"/>
                    <a:pt x="5" y="21"/>
                    <a:pt x="3" y="29"/>
                  </a:cubicBezTo>
                  <a:cubicBezTo>
                    <a:pt x="0" y="39"/>
                    <a:pt x="2" y="47"/>
                    <a:pt x="11" y="58"/>
                  </a:cubicBezTo>
                  <a:cubicBezTo>
                    <a:pt x="16" y="65"/>
                    <a:pt x="15" y="72"/>
                    <a:pt x="14" y="77"/>
                  </a:cubicBezTo>
                  <a:cubicBezTo>
                    <a:pt x="14" y="78"/>
                    <a:pt x="14" y="82"/>
                    <a:pt x="17" y="85"/>
                  </a:cubicBezTo>
                  <a:cubicBezTo>
                    <a:pt x="20" y="89"/>
                    <a:pt x="19" y="86"/>
                    <a:pt x="18" y="84"/>
                  </a:cubicBezTo>
                  <a:cubicBezTo>
                    <a:pt x="17" y="82"/>
                    <a:pt x="17" y="79"/>
                    <a:pt x="17" y="79"/>
                  </a:cubicBezTo>
                  <a:cubicBezTo>
                    <a:pt x="17" y="79"/>
                    <a:pt x="18" y="84"/>
                    <a:pt x="21" y="86"/>
                  </a:cubicBezTo>
                  <a:cubicBezTo>
                    <a:pt x="23" y="87"/>
                    <a:pt x="23" y="86"/>
                    <a:pt x="22" y="84"/>
                  </a:cubicBezTo>
                  <a:cubicBezTo>
                    <a:pt x="21" y="82"/>
                    <a:pt x="20" y="77"/>
                    <a:pt x="20" y="77"/>
                  </a:cubicBezTo>
                  <a:cubicBezTo>
                    <a:pt x="20" y="77"/>
                    <a:pt x="21" y="84"/>
                    <a:pt x="26" y="82"/>
                  </a:cubicBezTo>
                  <a:cubicBezTo>
                    <a:pt x="28" y="82"/>
                    <a:pt x="24" y="71"/>
                    <a:pt x="36" y="65"/>
                  </a:cubicBezTo>
                  <a:cubicBezTo>
                    <a:pt x="45" y="60"/>
                    <a:pt x="47" y="60"/>
                    <a:pt x="48" y="58"/>
                  </a:cubicBezTo>
                  <a:cubicBezTo>
                    <a:pt x="49" y="57"/>
                    <a:pt x="49" y="57"/>
                    <a:pt x="43" y="57"/>
                  </a:cubicBezTo>
                  <a:cubicBezTo>
                    <a:pt x="44" y="57"/>
                    <a:pt x="44" y="57"/>
                    <a:pt x="44" y="57"/>
                  </a:cubicBezTo>
                  <a:cubicBezTo>
                    <a:pt x="41" y="57"/>
                    <a:pt x="36" y="57"/>
                    <a:pt x="30" y="57"/>
                  </a:cubicBezTo>
                  <a:cubicBezTo>
                    <a:pt x="16" y="54"/>
                    <a:pt x="11" y="41"/>
                    <a:pt x="15" y="30"/>
                  </a:cubicBezTo>
                  <a:cubicBezTo>
                    <a:pt x="18" y="21"/>
                    <a:pt x="31" y="15"/>
                    <a:pt x="39" y="15"/>
                  </a:cubicBezTo>
                  <a:cubicBezTo>
                    <a:pt x="44" y="15"/>
                    <a:pt x="45" y="17"/>
                    <a:pt x="48" y="19"/>
                  </a:cubicBezTo>
                  <a:cubicBezTo>
                    <a:pt x="50" y="22"/>
                    <a:pt x="52" y="23"/>
                    <a:pt x="58" y="22"/>
                  </a:cubicBezTo>
                  <a:cubicBezTo>
                    <a:pt x="65" y="20"/>
                    <a:pt x="74" y="21"/>
                    <a:pt x="76" y="29"/>
                  </a:cubicBezTo>
                  <a:cubicBezTo>
                    <a:pt x="79" y="36"/>
                    <a:pt x="76" y="47"/>
                    <a:pt x="91" y="54"/>
                  </a:cubicBezTo>
                  <a:cubicBezTo>
                    <a:pt x="104" y="61"/>
                    <a:pt x="111" y="65"/>
                    <a:pt x="113" y="79"/>
                  </a:cubicBezTo>
                  <a:cubicBezTo>
                    <a:pt x="116" y="92"/>
                    <a:pt x="114" y="94"/>
                    <a:pt x="124" y="104"/>
                  </a:cubicBezTo>
                  <a:cubicBezTo>
                    <a:pt x="130" y="111"/>
                    <a:pt x="132" y="116"/>
                    <a:pt x="130" y="119"/>
                  </a:cubicBezTo>
                  <a:cubicBezTo>
                    <a:pt x="128" y="121"/>
                    <a:pt x="127" y="122"/>
                    <a:pt x="130" y="125"/>
                  </a:cubicBezTo>
                  <a:cubicBezTo>
                    <a:pt x="132" y="129"/>
                    <a:pt x="131" y="130"/>
                    <a:pt x="130" y="132"/>
                  </a:cubicBezTo>
                  <a:cubicBezTo>
                    <a:pt x="129" y="133"/>
                    <a:pt x="129" y="134"/>
                    <a:pt x="130" y="137"/>
                  </a:cubicBezTo>
                  <a:cubicBezTo>
                    <a:pt x="131" y="139"/>
                    <a:pt x="130" y="140"/>
                    <a:pt x="130" y="142"/>
                  </a:cubicBezTo>
                  <a:cubicBezTo>
                    <a:pt x="129" y="144"/>
                    <a:pt x="129" y="144"/>
                    <a:pt x="130" y="146"/>
                  </a:cubicBezTo>
                  <a:cubicBezTo>
                    <a:pt x="131" y="147"/>
                    <a:pt x="131" y="147"/>
                    <a:pt x="130" y="148"/>
                  </a:cubicBezTo>
                  <a:cubicBezTo>
                    <a:pt x="130" y="149"/>
                    <a:pt x="130" y="150"/>
                    <a:pt x="130" y="151"/>
                  </a:cubicBezTo>
                  <a:cubicBezTo>
                    <a:pt x="131" y="152"/>
                    <a:pt x="131" y="153"/>
                    <a:pt x="130" y="154"/>
                  </a:cubicBezTo>
                  <a:cubicBezTo>
                    <a:pt x="130" y="155"/>
                    <a:pt x="131" y="155"/>
                    <a:pt x="131" y="159"/>
                  </a:cubicBezTo>
                  <a:cubicBezTo>
                    <a:pt x="131" y="163"/>
                    <a:pt x="130" y="166"/>
                    <a:pt x="125" y="166"/>
                  </a:cubicBezTo>
                  <a:cubicBezTo>
                    <a:pt x="120" y="165"/>
                    <a:pt x="118" y="160"/>
                    <a:pt x="116" y="155"/>
                  </a:cubicBezTo>
                  <a:cubicBezTo>
                    <a:pt x="115" y="149"/>
                    <a:pt x="113" y="149"/>
                    <a:pt x="112" y="154"/>
                  </a:cubicBezTo>
                  <a:cubicBezTo>
                    <a:pt x="112" y="160"/>
                    <a:pt x="112" y="164"/>
                    <a:pt x="116" y="167"/>
                  </a:cubicBezTo>
                  <a:cubicBezTo>
                    <a:pt x="120" y="171"/>
                    <a:pt x="117" y="172"/>
                    <a:pt x="116" y="174"/>
                  </a:cubicBezTo>
                  <a:cubicBezTo>
                    <a:pt x="115" y="176"/>
                    <a:pt x="117" y="177"/>
                    <a:pt x="118" y="179"/>
                  </a:cubicBezTo>
                  <a:cubicBezTo>
                    <a:pt x="120" y="181"/>
                    <a:pt x="119" y="183"/>
                    <a:pt x="119" y="184"/>
                  </a:cubicBezTo>
                  <a:cubicBezTo>
                    <a:pt x="119" y="185"/>
                    <a:pt x="119" y="186"/>
                    <a:pt x="121" y="188"/>
                  </a:cubicBezTo>
                  <a:cubicBezTo>
                    <a:pt x="123" y="189"/>
                    <a:pt x="124" y="191"/>
                    <a:pt x="123" y="193"/>
                  </a:cubicBezTo>
                  <a:cubicBezTo>
                    <a:pt x="122" y="196"/>
                    <a:pt x="123" y="196"/>
                    <a:pt x="124" y="198"/>
                  </a:cubicBezTo>
                  <a:cubicBezTo>
                    <a:pt x="125" y="200"/>
                    <a:pt x="126" y="201"/>
                    <a:pt x="124" y="202"/>
                  </a:cubicBezTo>
                  <a:cubicBezTo>
                    <a:pt x="122" y="204"/>
                    <a:pt x="123" y="204"/>
                    <a:pt x="124" y="205"/>
                  </a:cubicBezTo>
                  <a:cubicBezTo>
                    <a:pt x="125" y="207"/>
                    <a:pt x="127" y="209"/>
                    <a:pt x="125" y="210"/>
                  </a:cubicBezTo>
                  <a:cubicBezTo>
                    <a:pt x="123" y="211"/>
                    <a:pt x="123" y="212"/>
                    <a:pt x="124" y="213"/>
                  </a:cubicBezTo>
                  <a:cubicBezTo>
                    <a:pt x="125" y="214"/>
                    <a:pt x="125" y="214"/>
                    <a:pt x="124" y="215"/>
                  </a:cubicBezTo>
                  <a:cubicBezTo>
                    <a:pt x="123" y="216"/>
                    <a:pt x="123" y="216"/>
                    <a:pt x="123" y="217"/>
                  </a:cubicBezTo>
                  <a:cubicBezTo>
                    <a:pt x="124" y="217"/>
                    <a:pt x="124" y="218"/>
                    <a:pt x="123" y="219"/>
                  </a:cubicBezTo>
                  <a:cubicBezTo>
                    <a:pt x="126" y="217"/>
                    <a:pt x="135" y="215"/>
                    <a:pt x="142" y="219"/>
                  </a:cubicBezTo>
                  <a:cubicBezTo>
                    <a:pt x="142" y="219"/>
                    <a:pt x="142" y="219"/>
                    <a:pt x="142" y="219"/>
                  </a:cubicBezTo>
                  <a:cubicBezTo>
                    <a:pt x="142" y="218"/>
                    <a:pt x="142" y="218"/>
                    <a:pt x="142" y="217"/>
                  </a:cubicBezTo>
                  <a:cubicBezTo>
                    <a:pt x="142" y="215"/>
                    <a:pt x="139" y="215"/>
                    <a:pt x="141" y="213"/>
                  </a:cubicBezTo>
                  <a:cubicBezTo>
                    <a:pt x="142" y="211"/>
                    <a:pt x="141" y="211"/>
                    <a:pt x="140" y="210"/>
                  </a:cubicBezTo>
                  <a:cubicBezTo>
                    <a:pt x="139" y="208"/>
                    <a:pt x="139" y="207"/>
                    <a:pt x="141" y="205"/>
                  </a:cubicBezTo>
                  <a:cubicBezTo>
                    <a:pt x="143" y="204"/>
                    <a:pt x="142" y="203"/>
                    <a:pt x="141" y="202"/>
                  </a:cubicBezTo>
                  <a:cubicBezTo>
                    <a:pt x="139" y="201"/>
                    <a:pt x="140" y="199"/>
                    <a:pt x="141" y="198"/>
                  </a:cubicBezTo>
                  <a:cubicBezTo>
                    <a:pt x="143" y="196"/>
                    <a:pt x="142" y="194"/>
                    <a:pt x="142" y="192"/>
                  </a:cubicBezTo>
                  <a:cubicBezTo>
                    <a:pt x="141" y="190"/>
                    <a:pt x="142" y="190"/>
                    <a:pt x="144" y="187"/>
                  </a:cubicBezTo>
                  <a:cubicBezTo>
                    <a:pt x="146" y="185"/>
                    <a:pt x="146" y="185"/>
                    <a:pt x="146" y="182"/>
                  </a:cubicBezTo>
                  <a:cubicBezTo>
                    <a:pt x="145" y="180"/>
                    <a:pt x="146" y="180"/>
                    <a:pt x="148" y="178"/>
                  </a:cubicBezTo>
                  <a:cubicBezTo>
                    <a:pt x="150" y="176"/>
                    <a:pt x="150" y="175"/>
                    <a:pt x="148" y="172"/>
                  </a:cubicBezTo>
                  <a:cubicBezTo>
                    <a:pt x="147" y="170"/>
                    <a:pt x="148" y="169"/>
                    <a:pt x="150" y="167"/>
                  </a:cubicBezTo>
                  <a:cubicBezTo>
                    <a:pt x="152" y="165"/>
                    <a:pt x="153" y="160"/>
                    <a:pt x="153" y="155"/>
                  </a:cubicBezTo>
                  <a:cubicBezTo>
                    <a:pt x="152" y="149"/>
                    <a:pt x="150" y="150"/>
                    <a:pt x="149" y="154"/>
                  </a:cubicBezTo>
                  <a:cubicBezTo>
                    <a:pt x="148" y="157"/>
                    <a:pt x="148" y="165"/>
                    <a:pt x="139" y="166"/>
                  </a:cubicBezTo>
                  <a:cubicBezTo>
                    <a:pt x="133" y="165"/>
                    <a:pt x="134" y="159"/>
                    <a:pt x="135" y="156"/>
                  </a:cubicBezTo>
                  <a:cubicBezTo>
                    <a:pt x="135" y="154"/>
                    <a:pt x="133" y="153"/>
                    <a:pt x="135" y="151"/>
                  </a:cubicBezTo>
                  <a:cubicBezTo>
                    <a:pt x="136" y="148"/>
                    <a:pt x="135" y="149"/>
                    <a:pt x="134" y="148"/>
                  </a:cubicBezTo>
                  <a:cubicBezTo>
                    <a:pt x="134" y="146"/>
                    <a:pt x="135" y="146"/>
                    <a:pt x="136" y="144"/>
                  </a:cubicBezTo>
                  <a:cubicBezTo>
                    <a:pt x="136" y="143"/>
                    <a:pt x="134" y="141"/>
                    <a:pt x="136" y="136"/>
                  </a:cubicBezTo>
                  <a:cubicBezTo>
                    <a:pt x="137" y="133"/>
                    <a:pt x="135" y="131"/>
                    <a:pt x="134" y="129"/>
                  </a:cubicBezTo>
                  <a:cubicBezTo>
                    <a:pt x="134" y="127"/>
                    <a:pt x="136" y="125"/>
                    <a:pt x="137" y="124"/>
                  </a:cubicBezTo>
                  <a:cubicBezTo>
                    <a:pt x="137" y="122"/>
                    <a:pt x="137" y="122"/>
                    <a:pt x="135" y="119"/>
                  </a:cubicBezTo>
                  <a:cubicBezTo>
                    <a:pt x="133" y="116"/>
                    <a:pt x="134" y="113"/>
                    <a:pt x="138" y="108"/>
                  </a:cubicBezTo>
                  <a:cubicBezTo>
                    <a:pt x="142" y="103"/>
                    <a:pt x="149" y="100"/>
                    <a:pt x="151" y="85"/>
                  </a:cubicBezTo>
                  <a:cubicBezTo>
                    <a:pt x="153" y="71"/>
                    <a:pt x="153" y="65"/>
                    <a:pt x="172" y="55"/>
                  </a:cubicBezTo>
                  <a:cubicBezTo>
                    <a:pt x="184" y="49"/>
                    <a:pt x="185" y="48"/>
                    <a:pt x="188" y="34"/>
                  </a:cubicBezTo>
                  <a:cubicBezTo>
                    <a:pt x="190" y="25"/>
                    <a:pt x="193" y="20"/>
                    <a:pt x="201" y="21"/>
                  </a:cubicBezTo>
                  <a:cubicBezTo>
                    <a:pt x="208" y="22"/>
                    <a:pt x="214" y="25"/>
                    <a:pt x="219" y="18"/>
                  </a:cubicBezTo>
                  <a:cubicBezTo>
                    <a:pt x="223" y="14"/>
                    <a:pt x="236" y="14"/>
                    <a:pt x="245" y="24"/>
                  </a:cubicBezTo>
                  <a:cubicBezTo>
                    <a:pt x="254" y="33"/>
                    <a:pt x="251" y="42"/>
                    <a:pt x="247" y="50"/>
                  </a:cubicBezTo>
                  <a:cubicBezTo>
                    <a:pt x="242" y="56"/>
                    <a:pt x="232" y="58"/>
                    <a:pt x="220" y="57"/>
                  </a:cubicBezTo>
                  <a:cubicBezTo>
                    <a:pt x="221" y="57"/>
                    <a:pt x="221" y="57"/>
                    <a:pt x="222" y="57"/>
                  </a:cubicBezTo>
                  <a:cubicBezTo>
                    <a:pt x="218" y="57"/>
                    <a:pt x="217" y="57"/>
                    <a:pt x="216" y="57"/>
                  </a:cubicBezTo>
                  <a:cubicBezTo>
                    <a:pt x="216" y="59"/>
                    <a:pt x="222" y="60"/>
                    <a:pt x="225" y="61"/>
                  </a:cubicBezTo>
                  <a:cubicBezTo>
                    <a:pt x="232" y="62"/>
                    <a:pt x="240" y="68"/>
                    <a:pt x="241" y="78"/>
                  </a:cubicBezTo>
                  <a:cubicBezTo>
                    <a:pt x="242" y="82"/>
                    <a:pt x="244" y="81"/>
                    <a:pt x="245" y="78"/>
                  </a:cubicBezTo>
                  <a:cubicBezTo>
                    <a:pt x="245" y="82"/>
                    <a:pt x="242" y="86"/>
                    <a:pt x="243" y="87"/>
                  </a:cubicBezTo>
                  <a:cubicBezTo>
                    <a:pt x="244" y="87"/>
                    <a:pt x="247" y="83"/>
                    <a:pt x="248" y="79"/>
                  </a:cubicBezTo>
                  <a:cubicBezTo>
                    <a:pt x="248" y="83"/>
                    <a:pt x="245" y="87"/>
                    <a:pt x="246" y="87"/>
                  </a:cubicBezTo>
                  <a:cubicBezTo>
                    <a:pt x="248" y="87"/>
                    <a:pt x="250" y="82"/>
                    <a:pt x="251" y="77"/>
                  </a:cubicBezTo>
                  <a:cubicBezTo>
                    <a:pt x="248" y="68"/>
                    <a:pt x="252" y="62"/>
                    <a:pt x="255" y="58"/>
                  </a:cubicBezTo>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 name="Freeform 8547">
              <a:extLst>
                <a:ext uri="{FF2B5EF4-FFF2-40B4-BE49-F238E27FC236}">
                  <a16:creationId xmlns:a16="http://schemas.microsoft.com/office/drawing/2014/main" id="{38DB1196-60E2-4BA9-88DF-DF22A3C419C1}"/>
                </a:ext>
              </a:extLst>
            </p:cNvPr>
            <p:cNvSpPr>
              <a:spLocks noEditPoints="1"/>
            </p:cNvSpPr>
            <p:nvPr/>
          </p:nvSpPr>
          <p:spPr bwMode="auto">
            <a:xfrm>
              <a:off x="5767388" y="3917950"/>
              <a:ext cx="315913" cy="258763"/>
            </a:xfrm>
            <a:custGeom>
              <a:avLst/>
              <a:gdLst>
                <a:gd name="T0" fmla="*/ 123 w 265"/>
                <a:gd name="T1" fmla="*/ 213 h 217"/>
                <a:gd name="T2" fmla="*/ 124 w 265"/>
                <a:gd name="T3" fmla="*/ 204 h 217"/>
                <a:gd name="T4" fmla="*/ 123 w 265"/>
                <a:gd name="T5" fmla="*/ 191 h 217"/>
                <a:gd name="T6" fmla="*/ 117 w 265"/>
                <a:gd name="T7" fmla="*/ 176 h 217"/>
                <a:gd name="T8" fmla="*/ 117 w 265"/>
                <a:gd name="T9" fmla="*/ 153 h 217"/>
                <a:gd name="T10" fmla="*/ 130 w 265"/>
                <a:gd name="T11" fmla="*/ 149 h 217"/>
                <a:gd name="T12" fmla="*/ 130 w 265"/>
                <a:gd name="T13" fmla="*/ 140 h 217"/>
                <a:gd name="T14" fmla="*/ 130 w 265"/>
                <a:gd name="T15" fmla="*/ 117 h 217"/>
                <a:gd name="T16" fmla="*/ 76 w 265"/>
                <a:gd name="T17" fmla="*/ 27 h 217"/>
                <a:gd name="T18" fmla="*/ 39 w 265"/>
                <a:gd name="T19" fmla="*/ 14 h 217"/>
                <a:gd name="T20" fmla="*/ 49 w 265"/>
                <a:gd name="T21" fmla="*/ 55 h 217"/>
                <a:gd name="T22" fmla="*/ 25 w 265"/>
                <a:gd name="T23" fmla="*/ 81 h 217"/>
                <a:gd name="T24" fmla="*/ 18 w 265"/>
                <a:gd name="T25" fmla="*/ 82 h 217"/>
                <a:gd name="T26" fmla="*/ 10 w 265"/>
                <a:gd name="T27" fmla="*/ 57 h 217"/>
                <a:gd name="T28" fmla="*/ 36 w 265"/>
                <a:gd name="T29" fmla="*/ 1 h 217"/>
                <a:gd name="T30" fmla="*/ 108 w 265"/>
                <a:gd name="T31" fmla="*/ 56 h 217"/>
                <a:gd name="T32" fmla="*/ 213 w 265"/>
                <a:gd name="T33" fmla="*/ 8 h 217"/>
                <a:gd name="T34" fmla="*/ 264 w 265"/>
                <a:gd name="T35" fmla="*/ 40 h 217"/>
                <a:gd name="T36" fmla="*/ 246 w 265"/>
                <a:gd name="T37" fmla="*/ 85 h 217"/>
                <a:gd name="T38" fmla="*/ 242 w 265"/>
                <a:gd name="T39" fmla="*/ 85 h 217"/>
                <a:gd name="T40" fmla="*/ 216 w 265"/>
                <a:gd name="T41" fmla="*/ 56 h 217"/>
                <a:gd name="T42" fmla="*/ 227 w 265"/>
                <a:gd name="T43" fmla="*/ 55 h 217"/>
                <a:gd name="T44" fmla="*/ 206 w 265"/>
                <a:gd name="T45" fmla="*/ 20 h 217"/>
                <a:gd name="T46" fmla="*/ 142 w 265"/>
                <a:gd name="T47" fmla="*/ 102 h 217"/>
                <a:gd name="T48" fmla="*/ 135 w 265"/>
                <a:gd name="T49" fmla="*/ 129 h 217"/>
                <a:gd name="T50" fmla="*/ 135 w 265"/>
                <a:gd name="T51" fmla="*/ 146 h 217"/>
                <a:gd name="T52" fmla="*/ 148 w 265"/>
                <a:gd name="T53" fmla="*/ 153 h 217"/>
                <a:gd name="T54" fmla="*/ 149 w 265"/>
                <a:gd name="T55" fmla="*/ 170 h 217"/>
                <a:gd name="T56" fmla="*/ 141 w 265"/>
                <a:gd name="T57" fmla="*/ 196 h 217"/>
                <a:gd name="T58" fmla="*/ 141 w 265"/>
                <a:gd name="T59" fmla="*/ 208 h 217"/>
                <a:gd name="T60" fmla="*/ 142 w 265"/>
                <a:gd name="T61" fmla="*/ 217 h 217"/>
                <a:gd name="T62" fmla="*/ 123 w 265"/>
                <a:gd name="T63" fmla="*/ 217 h 217"/>
                <a:gd name="T64" fmla="*/ 117 w 265"/>
                <a:gd name="T65" fmla="*/ 175 h 217"/>
                <a:gd name="T66" fmla="*/ 123 w 265"/>
                <a:gd name="T67" fmla="*/ 191 h 217"/>
                <a:gd name="T68" fmla="*/ 124 w 265"/>
                <a:gd name="T69" fmla="*/ 203 h 217"/>
                <a:gd name="T70" fmla="*/ 124 w 265"/>
                <a:gd name="T71" fmla="*/ 213 h 217"/>
                <a:gd name="T72" fmla="*/ 142 w 265"/>
                <a:gd name="T73" fmla="*/ 215 h 217"/>
                <a:gd name="T74" fmla="*/ 139 w 265"/>
                <a:gd name="T75" fmla="*/ 206 h 217"/>
                <a:gd name="T76" fmla="*/ 141 w 265"/>
                <a:gd name="T77" fmla="*/ 190 h 217"/>
                <a:gd name="T78" fmla="*/ 150 w 265"/>
                <a:gd name="T79" fmla="*/ 165 h 217"/>
                <a:gd name="T80" fmla="*/ 135 w 265"/>
                <a:gd name="T81" fmla="*/ 162 h 217"/>
                <a:gd name="T82" fmla="*/ 134 w 265"/>
                <a:gd name="T83" fmla="*/ 144 h 217"/>
                <a:gd name="T84" fmla="*/ 136 w 265"/>
                <a:gd name="T85" fmla="*/ 123 h 217"/>
                <a:gd name="T86" fmla="*/ 172 w 265"/>
                <a:gd name="T87" fmla="*/ 53 h 217"/>
                <a:gd name="T88" fmla="*/ 218 w 265"/>
                <a:gd name="T89" fmla="*/ 16 h 217"/>
                <a:gd name="T90" fmla="*/ 222 w 265"/>
                <a:gd name="T91" fmla="*/ 55 h 217"/>
                <a:gd name="T92" fmla="*/ 243 w 265"/>
                <a:gd name="T93" fmla="*/ 78 h 217"/>
                <a:gd name="T94" fmla="*/ 243 w 265"/>
                <a:gd name="T95" fmla="*/ 84 h 217"/>
                <a:gd name="T96" fmla="*/ 246 w 265"/>
                <a:gd name="T97" fmla="*/ 85 h 217"/>
                <a:gd name="T98" fmla="*/ 263 w 265"/>
                <a:gd name="T99" fmla="*/ 40 h 217"/>
                <a:gd name="T100" fmla="*/ 214 w 265"/>
                <a:gd name="T101" fmla="*/ 8 h 217"/>
                <a:gd name="T102" fmla="*/ 108 w 265"/>
                <a:gd name="T103" fmla="*/ 56 h 217"/>
                <a:gd name="T104" fmla="*/ 36 w 265"/>
                <a:gd name="T105" fmla="*/ 2 h 217"/>
                <a:gd name="T106" fmla="*/ 11 w 265"/>
                <a:gd name="T107" fmla="*/ 56 h 217"/>
                <a:gd name="T108" fmla="*/ 17 w 265"/>
                <a:gd name="T109" fmla="*/ 76 h 217"/>
                <a:gd name="T110" fmla="*/ 20 w 265"/>
                <a:gd name="T111" fmla="*/ 75 h 217"/>
                <a:gd name="T112" fmla="*/ 45 w 265"/>
                <a:gd name="T113" fmla="*/ 58 h 217"/>
                <a:gd name="T114" fmla="*/ 16 w 265"/>
                <a:gd name="T115" fmla="*/ 46 h 217"/>
                <a:gd name="T116" fmla="*/ 58 w 265"/>
                <a:gd name="T117" fmla="*/ 19 h 217"/>
                <a:gd name="T118" fmla="*/ 115 w 265"/>
                <a:gd name="T119" fmla="*/ 84 h 217"/>
                <a:gd name="T120" fmla="*/ 130 w 265"/>
                <a:gd name="T121" fmla="*/ 130 h 217"/>
                <a:gd name="T122" fmla="*/ 131 w 265"/>
                <a:gd name="T123" fmla="*/ 146 h 217"/>
                <a:gd name="T124" fmla="*/ 129 w 265"/>
                <a:gd name="T125" fmla="*/ 163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5" h="217">
                  <a:moveTo>
                    <a:pt x="123" y="217"/>
                  </a:moveTo>
                  <a:cubicBezTo>
                    <a:pt x="123" y="217"/>
                    <a:pt x="123" y="217"/>
                    <a:pt x="123" y="217"/>
                  </a:cubicBezTo>
                  <a:cubicBezTo>
                    <a:pt x="123" y="217"/>
                    <a:pt x="123" y="217"/>
                    <a:pt x="123" y="217"/>
                  </a:cubicBezTo>
                  <a:cubicBezTo>
                    <a:pt x="124" y="216"/>
                    <a:pt x="123" y="215"/>
                    <a:pt x="123" y="215"/>
                  </a:cubicBezTo>
                  <a:cubicBezTo>
                    <a:pt x="123" y="214"/>
                    <a:pt x="122" y="214"/>
                    <a:pt x="122" y="214"/>
                  </a:cubicBezTo>
                  <a:cubicBezTo>
                    <a:pt x="123" y="213"/>
                    <a:pt x="123" y="213"/>
                    <a:pt x="123" y="213"/>
                  </a:cubicBezTo>
                  <a:cubicBezTo>
                    <a:pt x="124" y="212"/>
                    <a:pt x="124" y="212"/>
                    <a:pt x="124" y="212"/>
                  </a:cubicBezTo>
                  <a:cubicBezTo>
                    <a:pt x="124" y="212"/>
                    <a:pt x="124" y="211"/>
                    <a:pt x="124" y="211"/>
                  </a:cubicBezTo>
                  <a:cubicBezTo>
                    <a:pt x="123" y="211"/>
                    <a:pt x="123" y="210"/>
                    <a:pt x="123" y="210"/>
                  </a:cubicBezTo>
                  <a:cubicBezTo>
                    <a:pt x="123" y="209"/>
                    <a:pt x="123" y="209"/>
                    <a:pt x="125" y="208"/>
                  </a:cubicBezTo>
                  <a:cubicBezTo>
                    <a:pt x="125" y="207"/>
                    <a:pt x="125" y="207"/>
                    <a:pt x="125" y="206"/>
                  </a:cubicBezTo>
                  <a:cubicBezTo>
                    <a:pt x="125" y="205"/>
                    <a:pt x="125" y="204"/>
                    <a:pt x="124" y="204"/>
                  </a:cubicBezTo>
                  <a:cubicBezTo>
                    <a:pt x="124" y="204"/>
                    <a:pt x="124" y="204"/>
                    <a:pt x="124" y="204"/>
                  </a:cubicBezTo>
                  <a:cubicBezTo>
                    <a:pt x="123" y="203"/>
                    <a:pt x="123" y="203"/>
                    <a:pt x="123" y="202"/>
                  </a:cubicBezTo>
                  <a:cubicBezTo>
                    <a:pt x="123" y="202"/>
                    <a:pt x="123" y="201"/>
                    <a:pt x="124" y="200"/>
                  </a:cubicBezTo>
                  <a:cubicBezTo>
                    <a:pt x="125" y="199"/>
                    <a:pt x="125" y="198"/>
                    <a:pt x="124" y="197"/>
                  </a:cubicBezTo>
                  <a:cubicBezTo>
                    <a:pt x="124" y="196"/>
                    <a:pt x="124" y="196"/>
                    <a:pt x="124" y="196"/>
                  </a:cubicBezTo>
                  <a:cubicBezTo>
                    <a:pt x="122" y="194"/>
                    <a:pt x="122" y="194"/>
                    <a:pt x="123" y="191"/>
                  </a:cubicBezTo>
                  <a:cubicBezTo>
                    <a:pt x="123" y="189"/>
                    <a:pt x="123" y="188"/>
                    <a:pt x="121" y="186"/>
                  </a:cubicBezTo>
                  <a:cubicBezTo>
                    <a:pt x="120" y="185"/>
                    <a:pt x="120" y="185"/>
                    <a:pt x="120" y="185"/>
                  </a:cubicBezTo>
                  <a:cubicBezTo>
                    <a:pt x="119" y="184"/>
                    <a:pt x="118" y="183"/>
                    <a:pt x="119" y="182"/>
                  </a:cubicBezTo>
                  <a:cubicBezTo>
                    <a:pt x="119" y="182"/>
                    <a:pt x="119" y="182"/>
                    <a:pt x="119" y="182"/>
                  </a:cubicBezTo>
                  <a:cubicBezTo>
                    <a:pt x="119" y="180"/>
                    <a:pt x="120" y="179"/>
                    <a:pt x="118" y="177"/>
                  </a:cubicBezTo>
                  <a:cubicBezTo>
                    <a:pt x="118" y="176"/>
                    <a:pt x="117" y="176"/>
                    <a:pt x="117" y="176"/>
                  </a:cubicBezTo>
                  <a:cubicBezTo>
                    <a:pt x="116" y="175"/>
                    <a:pt x="115" y="174"/>
                    <a:pt x="116" y="172"/>
                  </a:cubicBezTo>
                  <a:cubicBezTo>
                    <a:pt x="116" y="172"/>
                    <a:pt x="116" y="171"/>
                    <a:pt x="117" y="171"/>
                  </a:cubicBezTo>
                  <a:cubicBezTo>
                    <a:pt x="117" y="169"/>
                    <a:pt x="118" y="168"/>
                    <a:pt x="115" y="165"/>
                  </a:cubicBezTo>
                  <a:cubicBezTo>
                    <a:pt x="111" y="162"/>
                    <a:pt x="112" y="158"/>
                    <a:pt x="112" y="152"/>
                  </a:cubicBezTo>
                  <a:cubicBezTo>
                    <a:pt x="112" y="150"/>
                    <a:pt x="113" y="148"/>
                    <a:pt x="114" y="148"/>
                  </a:cubicBezTo>
                  <a:cubicBezTo>
                    <a:pt x="115" y="148"/>
                    <a:pt x="116" y="150"/>
                    <a:pt x="117" y="153"/>
                  </a:cubicBezTo>
                  <a:cubicBezTo>
                    <a:pt x="118" y="159"/>
                    <a:pt x="121" y="163"/>
                    <a:pt x="125" y="163"/>
                  </a:cubicBezTo>
                  <a:cubicBezTo>
                    <a:pt x="127" y="164"/>
                    <a:pt x="128" y="163"/>
                    <a:pt x="129" y="162"/>
                  </a:cubicBezTo>
                  <a:cubicBezTo>
                    <a:pt x="130" y="161"/>
                    <a:pt x="131" y="159"/>
                    <a:pt x="130" y="157"/>
                  </a:cubicBezTo>
                  <a:cubicBezTo>
                    <a:pt x="130" y="155"/>
                    <a:pt x="130" y="154"/>
                    <a:pt x="130" y="154"/>
                  </a:cubicBezTo>
                  <a:cubicBezTo>
                    <a:pt x="130" y="153"/>
                    <a:pt x="130" y="153"/>
                    <a:pt x="130" y="152"/>
                  </a:cubicBezTo>
                  <a:cubicBezTo>
                    <a:pt x="131" y="151"/>
                    <a:pt x="131" y="150"/>
                    <a:pt x="130" y="149"/>
                  </a:cubicBezTo>
                  <a:cubicBezTo>
                    <a:pt x="130" y="148"/>
                    <a:pt x="129" y="147"/>
                    <a:pt x="130" y="146"/>
                  </a:cubicBezTo>
                  <a:cubicBezTo>
                    <a:pt x="130" y="146"/>
                    <a:pt x="130" y="146"/>
                    <a:pt x="130" y="146"/>
                  </a:cubicBezTo>
                  <a:cubicBezTo>
                    <a:pt x="131" y="145"/>
                    <a:pt x="131" y="145"/>
                    <a:pt x="130" y="144"/>
                  </a:cubicBezTo>
                  <a:cubicBezTo>
                    <a:pt x="130" y="144"/>
                    <a:pt x="130" y="144"/>
                    <a:pt x="130" y="144"/>
                  </a:cubicBezTo>
                  <a:cubicBezTo>
                    <a:pt x="129" y="142"/>
                    <a:pt x="129" y="142"/>
                    <a:pt x="129" y="140"/>
                  </a:cubicBezTo>
                  <a:cubicBezTo>
                    <a:pt x="130" y="140"/>
                    <a:pt x="130" y="140"/>
                    <a:pt x="130" y="140"/>
                  </a:cubicBezTo>
                  <a:cubicBezTo>
                    <a:pt x="130" y="138"/>
                    <a:pt x="131" y="137"/>
                    <a:pt x="130" y="135"/>
                  </a:cubicBezTo>
                  <a:cubicBezTo>
                    <a:pt x="128" y="132"/>
                    <a:pt x="128" y="131"/>
                    <a:pt x="129" y="129"/>
                  </a:cubicBezTo>
                  <a:cubicBezTo>
                    <a:pt x="130" y="129"/>
                    <a:pt x="130" y="129"/>
                    <a:pt x="130" y="129"/>
                  </a:cubicBezTo>
                  <a:cubicBezTo>
                    <a:pt x="131" y="127"/>
                    <a:pt x="131" y="127"/>
                    <a:pt x="129" y="124"/>
                  </a:cubicBezTo>
                  <a:cubicBezTo>
                    <a:pt x="127" y="120"/>
                    <a:pt x="127" y="119"/>
                    <a:pt x="129" y="117"/>
                  </a:cubicBezTo>
                  <a:cubicBezTo>
                    <a:pt x="130" y="117"/>
                    <a:pt x="130" y="117"/>
                    <a:pt x="130" y="117"/>
                  </a:cubicBezTo>
                  <a:cubicBezTo>
                    <a:pt x="131" y="114"/>
                    <a:pt x="130" y="109"/>
                    <a:pt x="123" y="103"/>
                  </a:cubicBezTo>
                  <a:cubicBezTo>
                    <a:pt x="116" y="94"/>
                    <a:pt x="115" y="91"/>
                    <a:pt x="114" y="84"/>
                  </a:cubicBezTo>
                  <a:cubicBezTo>
                    <a:pt x="114" y="82"/>
                    <a:pt x="114" y="79"/>
                    <a:pt x="113" y="77"/>
                  </a:cubicBezTo>
                  <a:cubicBezTo>
                    <a:pt x="111" y="63"/>
                    <a:pt x="104" y="59"/>
                    <a:pt x="91" y="53"/>
                  </a:cubicBezTo>
                  <a:cubicBezTo>
                    <a:pt x="79" y="47"/>
                    <a:pt x="78" y="39"/>
                    <a:pt x="77" y="32"/>
                  </a:cubicBezTo>
                  <a:cubicBezTo>
                    <a:pt x="77" y="30"/>
                    <a:pt x="77" y="28"/>
                    <a:pt x="76" y="27"/>
                  </a:cubicBezTo>
                  <a:cubicBezTo>
                    <a:pt x="74" y="22"/>
                    <a:pt x="70" y="19"/>
                    <a:pt x="64" y="19"/>
                  </a:cubicBezTo>
                  <a:cubicBezTo>
                    <a:pt x="62" y="19"/>
                    <a:pt x="60" y="19"/>
                    <a:pt x="58" y="20"/>
                  </a:cubicBezTo>
                  <a:cubicBezTo>
                    <a:pt x="57" y="20"/>
                    <a:pt x="55" y="21"/>
                    <a:pt x="54" y="21"/>
                  </a:cubicBezTo>
                  <a:cubicBezTo>
                    <a:pt x="50" y="21"/>
                    <a:pt x="49" y="19"/>
                    <a:pt x="47" y="17"/>
                  </a:cubicBezTo>
                  <a:cubicBezTo>
                    <a:pt x="47" y="17"/>
                    <a:pt x="47" y="17"/>
                    <a:pt x="47" y="17"/>
                  </a:cubicBezTo>
                  <a:cubicBezTo>
                    <a:pt x="45" y="15"/>
                    <a:pt x="44" y="14"/>
                    <a:pt x="39" y="14"/>
                  </a:cubicBezTo>
                  <a:cubicBezTo>
                    <a:pt x="32" y="14"/>
                    <a:pt x="19" y="19"/>
                    <a:pt x="16" y="28"/>
                  </a:cubicBezTo>
                  <a:cubicBezTo>
                    <a:pt x="13" y="34"/>
                    <a:pt x="14" y="41"/>
                    <a:pt x="17" y="46"/>
                  </a:cubicBezTo>
                  <a:cubicBezTo>
                    <a:pt x="19" y="50"/>
                    <a:pt x="24" y="53"/>
                    <a:pt x="30" y="54"/>
                  </a:cubicBezTo>
                  <a:cubicBezTo>
                    <a:pt x="35" y="55"/>
                    <a:pt x="40" y="55"/>
                    <a:pt x="44" y="55"/>
                  </a:cubicBezTo>
                  <a:cubicBezTo>
                    <a:pt x="44" y="55"/>
                    <a:pt x="44" y="55"/>
                    <a:pt x="44" y="55"/>
                  </a:cubicBezTo>
                  <a:cubicBezTo>
                    <a:pt x="48" y="55"/>
                    <a:pt x="49" y="55"/>
                    <a:pt x="49" y="55"/>
                  </a:cubicBezTo>
                  <a:cubicBezTo>
                    <a:pt x="49" y="56"/>
                    <a:pt x="49" y="56"/>
                    <a:pt x="48" y="57"/>
                  </a:cubicBezTo>
                  <a:cubicBezTo>
                    <a:pt x="48" y="57"/>
                    <a:pt x="47" y="58"/>
                    <a:pt x="45" y="58"/>
                  </a:cubicBezTo>
                  <a:cubicBezTo>
                    <a:pt x="43" y="59"/>
                    <a:pt x="41" y="60"/>
                    <a:pt x="36" y="63"/>
                  </a:cubicBezTo>
                  <a:cubicBezTo>
                    <a:pt x="28" y="68"/>
                    <a:pt x="27" y="74"/>
                    <a:pt x="27" y="78"/>
                  </a:cubicBezTo>
                  <a:cubicBezTo>
                    <a:pt x="27" y="80"/>
                    <a:pt x="27" y="81"/>
                    <a:pt x="27" y="81"/>
                  </a:cubicBezTo>
                  <a:cubicBezTo>
                    <a:pt x="26" y="81"/>
                    <a:pt x="25" y="81"/>
                    <a:pt x="25" y="81"/>
                  </a:cubicBezTo>
                  <a:cubicBezTo>
                    <a:pt x="23" y="81"/>
                    <a:pt x="22" y="80"/>
                    <a:pt x="21" y="79"/>
                  </a:cubicBezTo>
                  <a:cubicBezTo>
                    <a:pt x="21" y="80"/>
                    <a:pt x="22" y="81"/>
                    <a:pt x="22" y="82"/>
                  </a:cubicBezTo>
                  <a:cubicBezTo>
                    <a:pt x="23" y="83"/>
                    <a:pt x="23" y="84"/>
                    <a:pt x="23" y="85"/>
                  </a:cubicBezTo>
                  <a:cubicBezTo>
                    <a:pt x="22" y="85"/>
                    <a:pt x="22" y="85"/>
                    <a:pt x="21" y="84"/>
                  </a:cubicBezTo>
                  <a:cubicBezTo>
                    <a:pt x="19" y="83"/>
                    <a:pt x="18" y="81"/>
                    <a:pt x="18" y="79"/>
                  </a:cubicBezTo>
                  <a:cubicBezTo>
                    <a:pt x="18" y="80"/>
                    <a:pt x="18" y="81"/>
                    <a:pt x="18" y="82"/>
                  </a:cubicBezTo>
                  <a:cubicBezTo>
                    <a:pt x="19" y="83"/>
                    <a:pt x="20" y="84"/>
                    <a:pt x="19" y="85"/>
                  </a:cubicBezTo>
                  <a:cubicBezTo>
                    <a:pt x="19" y="85"/>
                    <a:pt x="19" y="85"/>
                    <a:pt x="19" y="85"/>
                  </a:cubicBezTo>
                  <a:cubicBezTo>
                    <a:pt x="18" y="85"/>
                    <a:pt x="18" y="85"/>
                    <a:pt x="17" y="83"/>
                  </a:cubicBezTo>
                  <a:cubicBezTo>
                    <a:pt x="14" y="80"/>
                    <a:pt x="14" y="76"/>
                    <a:pt x="14" y="75"/>
                  </a:cubicBezTo>
                  <a:cubicBezTo>
                    <a:pt x="14" y="75"/>
                    <a:pt x="14" y="75"/>
                    <a:pt x="14" y="75"/>
                  </a:cubicBezTo>
                  <a:cubicBezTo>
                    <a:pt x="15" y="70"/>
                    <a:pt x="15" y="63"/>
                    <a:pt x="10" y="57"/>
                  </a:cubicBezTo>
                  <a:cubicBezTo>
                    <a:pt x="2" y="45"/>
                    <a:pt x="0" y="37"/>
                    <a:pt x="2" y="27"/>
                  </a:cubicBezTo>
                  <a:cubicBezTo>
                    <a:pt x="4" y="20"/>
                    <a:pt x="8" y="18"/>
                    <a:pt x="13" y="15"/>
                  </a:cubicBezTo>
                  <a:cubicBezTo>
                    <a:pt x="14" y="14"/>
                    <a:pt x="14" y="14"/>
                    <a:pt x="14" y="14"/>
                  </a:cubicBezTo>
                  <a:cubicBezTo>
                    <a:pt x="15" y="13"/>
                    <a:pt x="17" y="13"/>
                    <a:pt x="17" y="12"/>
                  </a:cubicBezTo>
                  <a:cubicBezTo>
                    <a:pt x="20" y="11"/>
                    <a:pt x="20" y="11"/>
                    <a:pt x="24" y="7"/>
                  </a:cubicBezTo>
                  <a:cubicBezTo>
                    <a:pt x="27" y="3"/>
                    <a:pt x="32" y="1"/>
                    <a:pt x="36" y="1"/>
                  </a:cubicBezTo>
                  <a:cubicBezTo>
                    <a:pt x="41" y="1"/>
                    <a:pt x="45" y="2"/>
                    <a:pt x="49" y="5"/>
                  </a:cubicBezTo>
                  <a:cubicBezTo>
                    <a:pt x="50" y="6"/>
                    <a:pt x="50" y="6"/>
                    <a:pt x="50" y="6"/>
                  </a:cubicBezTo>
                  <a:cubicBezTo>
                    <a:pt x="58" y="13"/>
                    <a:pt x="58" y="13"/>
                    <a:pt x="67" y="13"/>
                  </a:cubicBezTo>
                  <a:cubicBezTo>
                    <a:pt x="77" y="14"/>
                    <a:pt x="81" y="19"/>
                    <a:pt x="83" y="26"/>
                  </a:cubicBezTo>
                  <a:cubicBezTo>
                    <a:pt x="83" y="27"/>
                    <a:pt x="83" y="28"/>
                    <a:pt x="84" y="30"/>
                  </a:cubicBezTo>
                  <a:cubicBezTo>
                    <a:pt x="85" y="37"/>
                    <a:pt x="87" y="49"/>
                    <a:pt x="108" y="56"/>
                  </a:cubicBezTo>
                  <a:cubicBezTo>
                    <a:pt x="117" y="59"/>
                    <a:pt x="125" y="60"/>
                    <a:pt x="133" y="60"/>
                  </a:cubicBezTo>
                  <a:cubicBezTo>
                    <a:pt x="146" y="60"/>
                    <a:pt x="158" y="57"/>
                    <a:pt x="168" y="50"/>
                  </a:cubicBezTo>
                  <a:cubicBezTo>
                    <a:pt x="177" y="44"/>
                    <a:pt x="179" y="40"/>
                    <a:pt x="182" y="27"/>
                  </a:cubicBezTo>
                  <a:cubicBezTo>
                    <a:pt x="185" y="15"/>
                    <a:pt x="189" y="15"/>
                    <a:pt x="196" y="14"/>
                  </a:cubicBezTo>
                  <a:cubicBezTo>
                    <a:pt x="196" y="14"/>
                    <a:pt x="196" y="14"/>
                    <a:pt x="197" y="14"/>
                  </a:cubicBezTo>
                  <a:cubicBezTo>
                    <a:pt x="204" y="13"/>
                    <a:pt x="208" y="13"/>
                    <a:pt x="213" y="8"/>
                  </a:cubicBezTo>
                  <a:cubicBezTo>
                    <a:pt x="219" y="2"/>
                    <a:pt x="225" y="0"/>
                    <a:pt x="232" y="1"/>
                  </a:cubicBezTo>
                  <a:cubicBezTo>
                    <a:pt x="237" y="2"/>
                    <a:pt x="240" y="6"/>
                    <a:pt x="243" y="9"/>
                  </a:cubicBezTo>
                  <a:cubicBezTo>
                    <a:pt x="244" y="10"/>
                    <a:pt x="245" y="11"/>
                    <a:pt x="246" y="11"/>
                  </a:cubicBezTo>
                  <a:cubicBezTo>
                    <a:pt x="247" y="12"/>
                    <a:pt x="248" y="13"/>
                    <a:pt x="250" y="14"/>
                  </a:cubicBezTo>
                  <a:cubicBezTo>
                    <a:pt x="253" y="15"/>
                    <a:pt x="256" y="17"/>
                    <a:pt x="258" y="19"/>
                  </a:cubicBezTo>
                  <a:cubicBezTo>
                    <a:pt x="262" y="23"/>
                    <a:pt x="265" y="32"/>
                    <a:pt x="264" y="40"/>
                  </a:cubicBezTo>
                  <a:cubicBezTo>
                    <a:pt x="262" y="47"/>
                    <a:pt x="260" y="50"/>
                    <a:pt x="257" y="53"/>
                  </a:cubicBezTo>
                  <a:cubicBezTo>
                    <a:pt x="257" y="54"/>
                    <a:pt x="256" y="55"/>
                    <a:pt x="255" y="56"/>
                  </a:cubicBezTo>
                  <a:cubicBezTo>
                    <a:pt x="252" y="60"/>
                    <a:pt x="248" y="66"/>
                    <a:pt x="251" y="75"/>
                  </a:cubicBezTo>
                  <a:cubicBezTo>
                    <a:pt x="251" y="75"/>
                    <a:pt x="251" y="75"/>
                    <a:pt x="251" y="75"/>
                  </a:cubicBezTo>
                  <a:cubicBezTo>
                    <a:pt x="251" y="79"/>
                    <a:pt x="248" y="85"/>
                    <a:pt x="246" y="85"/>
                  </a:cubicBezTo>
                  <a:cubicBezTo>
                    <a:pt x="246" y="85"/>
                    <a:pt x="246" y="85"/>
                    <a:pt x="246" y="85"/>
                  </a:cubicBezTo>
                  <a:cubicBezTo>
                    <a:pt x="246" y="85"/>
                    <a:pt x="246" y="85"/>
                    <a:pt x="246" y="85"/>
                  </a:cubicBezTo>
                  <a:cubicBezTo>
                    <a:pt x="245" y="84"/>
                    <a:pt x="246" y="84"/>
                    <a:pt x="246" y="83"/>
                  </a:cubicBezTo>
                  <a:cubicBezTo>
                    <a:pt x="247" y="82"/>
                    <a:pt x="247" y="81"/>
                    <a:pt x="247" y="80"/>
                  </a:cubicBezTo>
                  <a:cubicBezTo>
                    <a:pt x="246" y="83"/>
                    <a:pt x="245" y="85"/>
                    <a:pt x="243" y="85"/>
                  </a:cubicBezTo>
                  <a:cubicBezTo>
                    <a:pt x="243" y="85"/>
                    <a:pt x="243" y="85"/>
                    <a:pt x="243" y="85"/>
                  </a:cubicBezTo>
                  <a:cubicBezTo>
                    <a:pt x="242" y="85"/>
                    <a:pt x="242" y="85"/>
                    <a:pt x="242" y="85"/>
                  </a:cubicBezTo>
                  <a:cubicBezTo>
                    <a:pt x="242" y="84"/>
                    <a:pt x="243" y="83"/>
                    <a:pt x="243" y="82"/>
                  </a:cubicBezTo>
                  <a:cubicBezTo>
                    <a:pt x="244" y="81"/>
                    <a:pt x="244" y="79"/>
                    <a:pt x="244" y="78"/>
                  </a:cubicBezTo>
                  <a:cubicBezTo>
                    <a:pt x="244" y="78"/>
                    <a:pt x="243" y="79"/>
                    <a:pt x="243" y="79"/>
                  </a:cubicBezTo>
                  <a:cubicBezTo>
                    <a:pt x="242" y="79"/>
                    <a:pt x="241" y="78"/>
                    <a:pt x="241" y="76"/>
                  </a:cubicBezTo>
                  <a:cubicBezTo>
                    <a:pt x="239" y="66"/>
                    <a:pt x="232" y="60"/>
                    <a:pt x="225" y="59"/>
                  </a:cubicBezTo>
                  <a:cubicBezTo>
                    <a:pt x="220" y="58"/>
                    <a:pt x="217" y="57"/>
                    <a:pt x="216" y="56"/>
                  </a:cubicBezTo>
                  <a:cubicBezTo>
                    <a:pt x="216" y="55"/>
                    <a:pt x="216" y="55"/>
                    <a:pt x="216" y="55"/>
                  </a:cubicBezTo>
                  <a:cubicBezTo>
                    <a:pt x="216" y="55"/>
                    <a:pt x="217" y="55"/>
                    <a:pt x="218" y="55"/>
                  </a:cubicBezTo>
                  <a:cubicBezTo>
                    <a:pt x="219" y="55"/>
                    <a:pt x="219" y="55"/>
                    <a:pt x="220" y="55"/>
                  </a:cubicBezTo>
                  <a:cubicBezTo>
                    <a:pt x="220" y="55"/>
                    <a:pt x="220" y="55"/>
                    <a:pt x="220" y="55"/>
                  </a:cubicBezTo>
                  <a:cubicBezTo>
                    <a:pt x="220" y="54"/>
                    <a:pt x="220" y="54"/>
                    <a:pt x="220" y="54"/>
                  </a:cubicBezTo>
                  <a:cubicBezTo>
                    <a:pt x="222" y="55"/>
                    <a:pt x="224" y="55"/>
                    <a:pt x="227" y="55"/>
                  </a:cubicBezTo>
                  <a:cubicBezTo>
                    <a:pt x="236" y="55"/>
                    <a:pt x="243" y="52"/>
                    <a:pt x="246" y="47"/>
                  </a:cubicBezTo>
                  <a:cubicBezTo>
                    <a:pt x="251" y="41"/>
                    <a:pt x="254" y="31"/>
                    <a:pt x="245" y="22"/>
                  </a:cubicBezTo>
                  <a:cubicBezTo>
                    <a:pt x="240" y="17"/>
                    <a:pt x="233" y="14"/>
                    <a:pt x="226" y="14"/>
                  </a:cubicBezTo>
                  <a:cubicBezTo>
                    <a:pt x="223" y="14"/>
                    <a:pt x="220" y="15"/>
                    <a:pt x="219" y="16"/>
                  </a:cubicBezTo>
                  <a:cubicBezTo>
                    <a:pt x="217" y="19"/>
                    <a:pt x="214" y="21"/>
                    <a:pt x="211" y="21"/>
                  </a:cubicBezTo>
                  <a:cubicBezTo>
                    <a:pt x="209" y="21"/>
                    <a:pt x="207" y="20"/>
                    <a:pt x="206" y="20"/>
                  </a:cubicBezTo>
                  <a:cubicBezTo>
                    <a:pt x="204" y="20"/>
                    <a:pt x="202" y="19"/>
                    <a:pt x="201" y="19"/>
                  </a:cubicBezTo>
                  <a:cubicBezTo>
                    <a:pt x="200" y="19"/>
                    <a:pt x="200" y="19"/>
                    <a:pt x="200" y="19"/>
                  </a:cubicBezTo>
                  <a:cubicBezTo>
                    <a:pt x="193" y="19"/>
                    <a:pt x="190" y="23"/>
                    <a:pt x="188" y="32"/>
                  </a:cubicBezTo>
                  <a:cubicBezTo>
                    <a:pt x="185" y="46"/>
                    <a:pt x="184" y="47"/>
                    <a:pt x="172" y="54"/>
                  </a:cubicBezTo>
                  <a:cubicBezTo>
                    <a:pt x="154" y="63"/>
                    <a:pt x="153" y="69"/>
                    <a:pt x="151" y="83"/>
                  </a:cubicBezTo>
                  <a:cubicBezTo>
                    <a:pt x="150" y="94"/>
                    <a:pt x="145" y="99"/>
                    <a:pt x="142" y="102"/>
                  </a:cubicBezTo>
                  <a:cubicBezTo>
                    <a:pt x="140" y="104"/>
                    <a:pt x="139" y="105"/>
                    <a:pt x="138" y="106"/>
                  </a:cubicBezTo>
                  <a:cubicBezTo>
                    <a:pt x="134" y="111"/>
                    <a:pt x="134" y="114"/>
                    <a:pt x="136" y="117"/>
                  </a:cubicBezTo>
                  <a:cubicBezTo>
                    <a:pt x="138" y="119"/>
                    <a:pt x="138" y="120"/>
                    <a:pt x="137" y="122"/>
                  </a:cubicBezTo>
                  <a:cubicBezTo>
                    <a:pt x="137" y="122"/>
                    <a:pt x="137" y="123"/>
                    <a:pt x="136" y="123"/>
                  </a:cubicBezTo>
                  <a:cubicBezTo>
                    <a:pt x="135" y="124"/>
                    <a:pt x="134" y="125"/>
                    <a:pt x="135" y="127"/>
                  </a:cubicBezTo>
                  <a:cubicBezTo>
                    <a:pt x="135" y="128"/>
                    <a:pt x="135" y="128"/>
                    <a:pt x="135" y="129"/>
                  </a:cubicBezTo>
                  <a:cubicBezTo>
                    <a:pt x="136" y="130"/>
                    <a:pt x="137" y="132"/>
                    <a:pt x="136" y="134"/>
                  </a:cubicBezTo>
                  <a:cubicBezTo>
                    <a:pt x="135" y="137"/>
                    <a:pt x="135" y="139"/>
                    <a:pt x="136" y="140"/>
                  </a:cubicBezTo>
                  <a:cubicBezTo>
                    <a:pt x="136" y="141"/>
                    <a:pt x="136" y="142"/>
                    <a:pt x="136" y="142"/>
                  </a:cubicBezTo>
                  <a:cubicBezTo>
                    <a:pt x="136" y="143"/>
                    <a:pt x="135" y="144"/>
                    <a:pt x="135" y="144"/>
                  </a:cubicBezTo>
                  <a:cubicBezTo>
                    <a:pt x="135" y="145"/>
                    <a:pt x="134" y="145"/>
                    <a:pt x="135" y="145"/>
                  </a:cubicBezTo>
                  <a:cubicBezTo>
                    <a:pt x="135" y="146"/>
                    <a:pt x="135" y="146"/>
                    <a:pt x="135" y="146"/>
                  </a:cubicBezTo>
                  <a:cubicBezTo>
                    <a:pt x="135" y="147"/>
                    <a:pt x="136" y="147"/>
                    <a:pt x="135" y="149"/>
                  </a:cubicBezTo>
                  <a:cubicBezTo>
                    <a:pt x="134" y="150"/>
                    <a:pt x="135" y="151"/>
                    <a:pt x="135" y="151"/>
                  </a:cubicBezTo>
                  <a:cubicBezTo>
                    <a:pt x="135" y="152"/>
                    <a:pt x="135" y="153"/>
                    <a:pt x="135" y="154"/>
                  </a:cubicBezTo>
                  <a:cubicBezTo>
                    <a:pt x="134" y="157"/>
                    <a:pt x="134" y="160"/>
                    <a:pt x="136" y="162"/>
                  </a:cubicBezTo>
                  <a:cubicBezTo>
                    <a:pt x="136" y="163"/>
                    <a:pt x="138" y="163"/>
                    <a:pt x="139" y="163"/>
                  </a:cubicBezTo>
                  <a:cubicBezTo>
                    <a:pt x="146" y="163"/>
                    <a:pt x="148" y="158"/>
                    <a:pt x="148" y="153"/>
                  </a:cubicBezTo>
                  <a:cubicBezTo>
                    <a:pt x="149" y="153"/>
                    <a:pt x="149" y="152"/>
                    <a:pt x="149" y="151"/>
                  </a:cubicBezTo>
                  <a:cubicBezTo>
                    <a:pt x="149" y="150"/>
                    <a:pt x="150" y="148"/>
                    <a:pt x="151" y="148"/>
                  </a:cubicBezTo>
                  <a:cubicBezTo>
                    <a:pt x="152" y="148"/>
                    <a:pt x="153" y="150"/>
                    <a:pt x="153" y="153"/>
                  </a:cubicBezTo>
                  <a:cubicBezTo>
                    <a:pt x="154" y="158"/>
                    <a:pt x="153" y="163"/>
                    <a:pt x="150" y="165"/>
                  </a:cubicBezTo>
                  <a:cubicBezTo>
                    <a:pt x="148" y="167"/>
                    <a:pt x="147" y="168"/>
                    <a:pt x="149" y="170"/>
                  </a:cubicBezTo>
                  <a:cubicBezTo>
                    <a:pt x="149" y="170"/>
                    <a:pt x="149" y="170"/>
                    <a:pt x="149" y="170"/>
                  </a:cubicBezTo>
                  <a:cubicBezTo>
                    <a:pt x="150" y="173"/>
                    <a:pt x="151" y="174"/>
                    <a:pt x="148" y="176"/>
                  </a:cubicBezTo>
                  <a:cubicBezTo>
                    <a:pt x="146" y="178"/>
                    <a:pt x="146" y="178"/>
                    <a:pt x="146" y="180"/>
                  </a:cubicBezTo>
                  <a:cubicBezTo>
                    <a:pt x="147" y="183"/>
                    <a:pt x="146" y="183"/>
                    <a:pt x="144" y="186"/>
                  </a:cubicBezTo>
                  <a:cubicBezTo>
                    <a:pt x="142" y="188"/>
                    <a:pt x="142" y="188"/>
                    <a:pt x="142" y="190"/>
                  </a:cubicBezTo>
                  <a:cubicBezTo>
                    <a:pt x="143" y="192"/>
                    <a:pt x="143" y="194"/>
                    <a:pt x="142" y="196"/>
                  </a:cubicBezTo>
                  <a:cubicBezTo>
                    <a:pt x="141" y="196"/>
                    <a:pt x="141" y="196"/>
                    <a:pt x="141" y="196"/>
                  </a:cubicBezTo>
                  <a:cubicBezTo>
                    <a:pt x="140" y="198"/>
                    <a:pt x="140" y="199"/>
                    <a:pt x="141" y="200"/>
                  </a:cubicBezTo>
                  <a:cubicBezTo>
                    <a:pt x="142" y="201"/>
                    <a:pt x="142" y="201"/>
                    <a:pt x="142" y="202"/>
                  </a:cubicBezTo>
                  <a:cubicBezTo>
                    <a:pt x="142" y="203"/>
                    <a:pt x="142" y="203"/>
                    <a:pt x="141" y="204"/>
                  </a:cubicBezTo>
                  <a:cubicBezTo>
                    <a:pt x="140" y="204"/>
                    <a:pt x="140" y="205"/>
                    <a:pt x="139" y="206"/>
                  </a:cubicBezTo>
                  <a:cubicBezTo>
                    <a:pt x="139" y="207"/>
                    <a:pt x="140" y="207"/>
                    <a:pt x="140" y="207"/>
                  </a:cubicBezTo>
                  <a:cubicBezTo>
                    <a:pt x="141" y="208"/>
                    <a:pt x="141" y="208"/>
                    <a:pt x="141" y="208"/>
                  </a:cubicBezTo>
                  <a:cubicBezTo>
                    <a:pt x="141" y="208"/>
                    <a:pt x="142" y="209"/>
                    <a:pt x="142" y="209"/>
                  </a:cubicBezTo>
                  <a:cubicBezTo>
                    <a:pt x="142" y="210"/>
                    <a:pt x="142" y="210"/>
                    <a:pt x="141" y="211"/>
                  </a:cubicBezTo>
                  <a:cubicBezTo>
                    <a:pt x="140" y="212"/>
                    <a:pt x="141" y="213"/>
                    <a:pt x="141" y="213"/>
                  </a:cubicBezTo>
                  <a:cubicBezTo>
                    <a:pt x="142" y="213"/>
                    <a:pt x="143" y="214"/>
                    <a:pt x="142" y="215"/>
                  </a:cubicBezTo>
                  <a:cubicBezTo>
                    <a:pt x="142" y="216"/>
                    <a:pt x="142" y="216"/>
                    <a:pt x="142" y="217"/>
                  </a:cubicBezTo>
                  <a:cubicBezTo>
                    <a:pt x="142" y="217"/>
                    <a:pt x="142" y="217"/>
                    <a:pt x="142" y="217"/>
                  </a:cubicBezTo>
                  <a:cubicBezTo>
                    <a:pt x="142" y="217"/>
                    <a:pt x="142" y="217"/>
                    <a:pt x="142" y="217"/>
                  </a:cubicBezTo>
                  <a:cubicBezTo>
                    <a:pt x="142" y="217"/>
                    <a:pt x="142" y="217"/>
                    <a:pt x="142" y="217"/>
                  </a:cubicBezTo>
                  <a:cubicBezTo>
                    <a:pt x="142" y="217"/>
                    <a:pt x="142" y="217"/>
                    <a:pt x="142" y="217"/>
                  </a:cubicBezTo>
                  <a:cubicBezTo>
                    <a:pt x="139" y="216"/>
                    <a:pt x="136" y="215"/>
                    <a:pt x="133" y="215"/>
                  </a:cubicBezTo>
                  <a:cubicBezTo>
                    <a:pt x="129" y="215"/>
                    <a:pt x="125" y="216"/>
                    <a:pt x="123" y="217"/>
                  </a:cubicBezTo>
                  <a:cubicBezTo>
                    <a:pt x="123" y="217"/>
                    <a:pt x="123" y="217"/>
                    <a:pt x="123" y="217"/>
                  </a:cubicBezTo>
                  <a:moveTo>
                    <a:pt x="114" y="149"/>
                  </a:moveTo>
                  <a:cubicBezTo>
                    <a:pt x="113" y="149"/>
                    <a:pt x="113" y="150"/>
                    <a:pt x="113" y="152"/>
                  </a:cubicBezTo>
                  <a:cubicBezTo>
                    <a:pt x="112" y="158"/>
                    <a:pt x="112" y="161"/>
                    <a:pt x="116" y="165"/>
                  </a:cubicBezTo>
                  <a:cubicBezTo>
                    <a:pt x="119" y="168"/>
                    <a:pt x="118" y="170"/>
                    <a:pt x="117" y="171"/>
                  </a:cubicBezTo>
                  <a:cubicBezTo>
                    <a:pt x="117" y="172"/>
                    <a:pt x="117" y="172"/>
                    <a:pt x="116" y="172"/>
                  </a:cubicBezTo>
                  <a:cubicBezTo>
                    <a:pt x="116" y="174"/>
                    <a:pt x="116" y="174"/>
                    <a:pt x="117" y="175"/>
                  </a:cubicBezTo>
                  <a:cubicBezTo>
                    <a:pt x="118" y="176"/>
                    <a:pt x="118" y="176"/>
                    <a:pt x="119" y="177"/>
                  </a:cubicBezTo>
                  <a:cubicBezTo>
                    <a:pt x="120" y="179"/>
                    <a:pt x="120" y="180"/>
                    <a:pt x="119" y="182"/>
                  </a:cubicBezTo>
                  <a:cubicBezTo>
                    <a:pt x="119" y="182"/>
                    <a:pt x="119" y="182"/>
                    <a:pt x="119" y="182"/>
                  </a:cubicBezTo>
                  <a:cubicBezTo>
                    <a:pt x="119" y="183"/>
                    <a:pt x="119" y="183"/>
                    <a:pt x="121" y="185"/>
                  </a:cubicBezTo>
                  <a:cubicBezTo>
                    <a:pt x="122" y="185"/>
                    <a:pt x="122" y="185"/>
                    <a:pt x="122" y="185"/>
                  </a:cubicBezTo>
                  <a:cubicBezTo>
                    <a:pt x="124" y="187"/>
                    <a:pt x="124" y="189"/>
                    <a:pt x="123" y="191"/>
                  </a:cubicBezTo>
                  <a:cubicBezTo>
                    <a:pt x="123" y="194"/>
                    <a:pt x="123" y="194"/>
                    <a:pt x="124" y="196"/>
                  </a:cubicBezTo>
                  <a:cubicBezTo>
                    <a:pt x="124" y="196"/>
                    <a:pt x="124" y="196"/>
                    <a:pt x="124" y="196"/>
                  </a:cubicBezTo>
                  <a:cubicBezTo>
                    <a:pt x="126" y="198"/>
                    <a:pt x="126" y="199"/>
                    <a:pt x="124" y="201"/>
                  </a:cubicBezTo>
                  <a:cubicBezTo>
                    <a:pt x="124" y="201"/>
                    <a:pt x="123" y="202"/>
                    <a:pt x="123" y="202"/>
                  </a:cubicBezTo>
                  <a:cubicBezTo>
                    <a:pt x="123" y="202"/>
                    <a:pt x="124" y="203"/>
                    <a:pt x="124" y="203"/>
                  </a:cubicBezTo>
                  <a:cubicBezTo>
                    <a:pt x="124" y="203"/>
                    <a:pt x="124" y="203"/>
                    <a:pt x="124" y="203"/>
                  </a:cubicBezTo>
                  <a:cubicBezTo>
                    <a:pt x="125" y="204"/>
                    <a:pt x="126" y="205"/>
                    <a:pt x="126" y="206"/>
                  </a:cubicBezTo>
                  <a:cubicBezTo>
                    <a:pt x="126" y="207"/>
                    <a:pt x="126" y="208"/>
                    <a:pt x="125" y="208"/>
                  </a:cubicBezTo>
                  <a:cubicBezTo>
                    <a:pt x="124" y="209"/>
                    <a:pt x="124" y="209"/>
                    <a:pt x="124" y="210"/>
                  </a:cubicBezTo>
                  <a:cubicBezTo>
                    <a:pt x="124" y="211"/>
                    <a:pt x="124" y="211"/>
                    <a:pt x="124" y="211"/>
                  </a:cubicBezTo>
                  <a:cubicBezTo>
                    <a:pt x="125" y="211"/>
                    <a:pt x="125" y="212"/>
                    <a:pt x="125" y="212"/>
                  </a:cubicBezTo>
                  <a:cubicBezTo>
                    <a:pt x="125" y="213"/>
                    <a:pt x="124" y="213"/>
                    <a:pt x="124" y="213"/>
                  </a:cubicBezTo>
                  <a:cubicBezTo>
                    <a:pt x="123" y="214"/>
                    <a:pt x="123" y="214"/>
                    <a:pt x="123" y="214"/>
                  </a:cubicBezTo>
                  <a:cubicBezTo>
                    <a:pt x="123" y="214"/>
                    <a:pt x="123" y="214"/>
                    <a:pt x="123" y="214"/>
                  </a:cubicBezTo>
                  <a:cubicBezTo>
                    <a:pt x="124" y="215"/>
                    <a:pt x="124" y="216"/>
                    <a:pt x="124" y="216"/>
                  </a:cubicBezTo>
                  <a:cubicBezTo>
                    <a:pt x="126" y="215"/>
                    <a:pt x="130" y="214"/>
                    <a:pt x="133" y="214"/>
                  </a:cubicBezTo>
                  <a:cubicBezTo>
                    <a:pt x="136" y="214"/>
                    <a:pt x="139" y="215"/>
                    <a:pt x="142" y="216"/>
                  </a:cubicBezTo>
                  <a:cubicBezTo>
                    <a:pt x="141" y="216"/>
                    <a:pt x="142" y="215"/>
                    <a:pt x="142" y="215"/>
                  </a:cubicBezTo>
                  <a:cubicBezTo>
                    <a:pt x="142" y="214"/>
                    <a:pt x="141" y="214"/>
                    <a:pt x="141" y="214"/>
                  </a:cubicBezTo>
                  <a:cubicBezTo>
                    <a:pt x="140" y="213"/>
                    <a:pt x="140" y="212"/>
                    <a:pt x="141" y="211"/>
                  </a:cubicBezTo>
                  <a:cubicBezTo>
                    <a:pt x="141" y="210"/>
                    <a:pt x="141" y="210"/>
                    <a:pt x="141" y="209"/>
                  </a:cubicBezTo>
                  <a:cubicBezTo>
                    <a:pt x="141" y="209"/>
                    <a:pt x="141" y="209"/>
                    <a:pt x="140" y="209"/>
                  </a:cubicBezTo>
                  <a:cubicBezTo>
                    <a:pt x="140" y="208"/>
                    <a:pt x="140" y="208"/>
                    <a:pt x="140" y="208"/>
                  </a:cubicBezTo>
                  <a:cubicBezTo>
                    <a:pt x="139" y="207"/>
                    <a:pt x="139" y="207"/>
                    <a:pt x="139" y="206"/>
                  </a:cubicBezTo>
                  <a:cubicBezTo>
                    <a:pt x="139" y="205"/>
                    <a:pt x="140" y="204"/>
                    <a:pt x="141" y="203"/>
                  </a:cubicBezTo>
                  <a:cubicBezTo>
                    <a:pt x="141" y="203"/>
                    <a:pt x="142" y="202"/>
                    <a:pt x="142" y="202"/>
                  </a:cubicBezTo>
                  <a:cubicBezTo>
                    <a:pt x="142" y="201"/>
                    <a:pt x="141" y="201"/>
                    <a:pt x="140" y="200"/>
                  </a:cubicBezTo>
                  <a:cubicBezTo>
                    <a:pt x="139" y="199"/>
                    <a:pt x="140" y="197"/>
                    <a:pt x="141" y="196"/>
                  </a:cubicBezTo>
                  <a:cubicBezTo>
                    <a:pt x="141" y="195"/>
                    <a:pt x="141" y="195"/>
                    <a:pt x="141" y="195"/>
                  </a:cubicBezTo>
                  <a:cubicBezTo>
                    <a:pt x="142" y="194"/>
                    <a:pt x="142" y="192"/>
                    <a:pt x="141" y="190"/>
                  </a:cubicBezTo>
                  <a:cubicBezTo>
                    <a:pt x="141" y="188"/>
                    <a:pt x="141" y="187"/>
                    <a:pt x="144" y="185"/>
                  </a:cubicBezTo>
                  <a:cubicBezTo>
                    <a:pt x="146" y="183"/>
                    <a:pt x="146" y="183"/>
                    <a:pt x="146" y="180"/>
                  </a:cubicBezTo>
                  <a:cubicBezTo>
                    <a:pt x="145" y="178"/>
                    <a:pt x="145" y="177"/>
                    <a:pt x="148" y="175"/>
                  </a:cubicBezTo>
                  <a:cubicBezTo>
                    <a:pt x="150" y="173"/>
                    <a:pt x="150" y="173"/>
                    <a:pt x="148" y="171"/>
                  </a:cubicBezTo>
                  <a:cubicBezTo>
                    <a:pt x="148" y="170"/>
                    <a:pt x="148" y="170"/>
                    <a:pt x="148" y="170"/>
                  </a:cubicBezTo>
                  <a:cubicBezTo>
                    <a:pt x="147" y="168"/>
                    <a:pt x="147" y="167"/>
                    <a:pt x="150" y="165"/>
                  </a:cubicBezTo>
                  <a:cubicBezTo>
                    <a:pt x="152" y="163"/>
                    <a:pt x="153" y="158"/>
                    <a:pt x="152" y="153"/>
                  </a:cubicBezTo>
                  <a:cubicBezTo>
                    <a:pt x="152" y="149"/>
                    <a:pt x="151" y="149"/>
                    <a:pt x="151" y="149"/>
                  </a:cubicBezTo>
                  <a:cubicBezTo>
                    <a:pt x="151" y="149"/>
                    <a:pt x="150" y="150"/>
                    <a:pt x="149" y="152"/>
                  </a:cubicBezTo>
                  <a:cubicBezTo>
                    <a:pt x="149" y="152"/>
                    <a:pt x="149" y="153"/>
                    <a:pt x="149" y="154"/>
                  </a:cubicBezTo>
                  <a:cubicBezTo>
                    <a:pt x="148" y="158"/>
                    <a:pt x="147" y="164"/>
                    <a:pt x="139" y="164"/>
                  </a:cubicBezTo>
                  <a:cubicBezTo>
                    <a:pt x="137" y="164"/>
                    <a:pt x="136" y="163"/>
                    <a:pt x="135" y="162"/>
                  </a:cubicBezTo>
                  <a:cubicBezTo>
                    <a:pt x="133" y="160"/>
                    <a:pt x="134" y="157"/>
                    <a:pt x="134" y="154"/>
                  </a:cubicBezTo>
                  <a:cubicBezTo>
                    <a:pt x="135" y="153"/>
                    <a:pt x="134" y="152"/>
                    <a:pt x="134" y="152"/>
                  </a:cubicBezTo>
                  <a:cubicBezTo>
                    <a:pt x="134" y="151"/>
                    <a:pt x="134" y="150"/>
                    <a:pt x="134" y="149"/>
                  </a:cubicBezTo>
                  <a:cubicBezTo>
                    <a:pt x="135" y="147"/>
                    <a:pt x="135" y="147"/>
                    <a:pt x="134" y="146"/>
                  </a:cubicBezTo>
                  <a:cubicBezTo>
                    <a:pt x="134" y="146"/>
                    <a:pt x="134" y="146"/>
                    <a:pt x="134" y="146"/>
                  </a:cubicBezTo>
                  <a:cubicBezTo>
                    <a:pt x="134" y="145"/>
                    <a:pt x="134" y="144"/>
                    <a:pt x="134" y="144"/>
                  </a:cubicBezTo>
                  <a:cubicBezTo>
                    <a:pt x="135" y="143"/>
                    <a:pt x="135" y="143"/>
                    <a:pt x="135" y="142"/>
                  </a:cubicBezTo>
                  <a:cubicBezTo>
                    <a:pt x="135" y="142"/>
                    <a:pt x="135" y="141"/>
                    <a:pt x="135" y="140"/>
                  </a:cubicBezTo>
                  <a:cubicBezTo>
                    <a:pt x="135" y="139"/>
                    <a:pt x="134" y="137"/>
                    <a:pt x="135" y="134"/>
                  </a:cubicBezTo>
                  <a:cubicBezTo>
                    <a:pt x="136" y="132"/>
                    <a:pt x="136" y="130"/>
                    <a:pt x="135" y="129"/>
                  </a:cubicBezTo>
                  <a:cubicBezTo>
                    <a:pt x="135" y="128"/>
                    <a:pt x="134" y="128"/>
                    <a:pt x="134" y="127"/>
                  </a:cubicBezTo>
                  <a:cubicBezTo>
                    <a:pt x="134" y="125"/>
                    <a:pt x="135" y="124"/>
                    <a:pt x="136" y="123"/>
                  </a:cubicBezTo>
                  <a:cubicBezTo>
                    <a:pt x="136" y="122"/>
                    <a:pt x="136" y="122"/>
                    <a:pt x="137" y="121"/>
                  </a:cubicBezTo>
                  <a:cubicBezTo>
                    <a:pt x="137" y="120"/>
                    <a:pt x="137" y="120"/>
                    <a:pt x="135" y="117"/>
                  </a:cubicBezTo>
                  <a:cubicBezTo>
                    <a:pt x="133" y="115"/>
                    <a:pt x="134" y="111"/>
                    <a:pt x="138" y="106"/>
                  </a:cubicBezTo>
                  <a:cubicBezTo>
                    <a:pt x="139" y="104"/>
                    <a:pt x="140" y="103"/>
                    <a:pt x="141" y="102"/>
                  </a:cubicBezTo>
                  <a:cubicBezTo>
                    <a:pt x="145" y="98"/>
                    <a:pt x="149" y="94"/>
                    <a:pt x="150" y="83"/>
                  </a:cubicBezTo>
                  <a:cubicBezTo>
                    <a:pt x="152" y="69"/>
                    <a:pt x="153" y="63"/>
                    <a:pt x="172" y="53"/>
                  </a:cubicBezTo>
                  <a:cubicBezTo>
                    <a:pt x="183" y="47"/>
                    <a:pt x="184" y="46"/>
                    <a:pt x="187" y="32"/>
                  </a:cubicBezTo>
                  <a:cubicBezTo>
                    <a:pt x="190" y="20"/>
                    <a:pt x="195" y="18"/>
                    <a:pt x="200" y="18"/>
                  </a:cubicBezTo>
                  <a:cubicBezTo>
                    <a:pt x="201" y="18"/>
                    <a:pt x="201" y="18"/>
                    <a:pt x="201" y="18"/>
                  </a:cubicBezTo>
                  <a:cubicBezTo>
                    <a:pt x="203" y="19"/>
                    <a:pt x="204" y="19"/>
                    <a:pt x="206" y="19"/>
                  </a:cubicBezTo>
                  <a:cubicBezTo>
                    <a:pt x="208" y="20"/>
                    <a:pt x="209" y="20"/>
                    <a:pt x="211" y="20"/>
                  </a:cubicBezTo>
                  <a:cubicBezTo>
                    <a:pt x="214" y="20"/>
                    <a:pt x="216" y="19"/>
                    <a:pt x="218" y="16"/>
                  </a:cubicBezTo>
                  <a:cubicBezTo>
                    <a:pt x="220" y="14"/>
                    <a:pt x="223" y="13"/>
                    <a:pt x="226" y="13"/>
                  </a:cubicBezTo>
                  <a:cubicBezTo>
                    <a:pt x="233" y="13"/>
                    <a:pt x="240" y="16"/>
                    <a:pt x="246" y="22"/>
                  </a:cubicBezTo>
                  <a:cubicBezTo>
                    <a:pt x="255" y="31"/>
                    <a:pt x="251" y="41"/>
                    <a:pt x="247" y="48"/>
                  </a:cubicBezTo>
                  <a:cubicBezTo>
                    <a:pt x="244" y="53"/>
                    <a:pt x="236" y="55"/>
                    <a:pt x="227" y="55"/>
                  </a:cubicBezTo>
                  <a:cubicBezTo>
                    <a:pt x="225" y="55"/>
                    <a:pt x="223" y="55"/>
                    <a:pt x="222" y="55"/>
                  </a:cubicBezTo>
                  <a:cubicBezTo>
                    <a:pt x="222" y="55"/>
                    <a:pt x="222" y="55"/>
                    <a:pt x="222" y="55"/>
                  </a:cubicBezTo>
                  <a:cubicBezTo>
                    <a:pt x="220" y="55"/>
                    <a:pt x="219" y="55"/>
                    <a:pt x="218" y="55"/>
                  </a:cubicBezTo>
                  <a:cubicBezTo>
                    <a:pt x="217" y="55"/>
                    <a:pt x="217" y="55"/>
                    <a:pt x="217" y="56"/>
                  </a:cubicBezTo>
                  <a:cubicBezTo>
                    <a:pt x="217" y="56"/>
                    <a:pt x="217" y="56"/>
                    <a:pt x="217" y="56"/>
                  </a:cubicBezTo>
                  <a:cubicBezTo>
                    <a:pt x="217" y="57"/>
                    <a:pt x="223" y="58"/>
                    <a:pt x="225" y="58"/>
                  </a:cubicBezTo>
                  <a:cubicBezTo>
                    <a:pt x="232" y="59"/>
                    <a:pt x="240" y="65"/>
                    <a:pt x="242" y="76"/>
                  </a:cubicBezTo>
                  <a:cubicBezTo>
                    <a:pt x="242" y="78"/>
                    <a:pt x="242" y="78"/>
                    <a:pt x="243" y="78"/>
                  </a:cubicBezTo>
                  <a:cubicBezTo>
                    <a:pt x="243" y="78"/>
                    <a:pt x="244" y="78"/>
                    <a:pt x="245" y="76"/>
                  </a:cubicBezTo>
                  <a:cubicBezTo>
                    <a:pt x="245" y="76"/>
                    <a:pt x="245" y="76"/>
                    <a:pt x="245" y="76"/>
                  </a:cubicBezTo>
                  <a:cubicBezTo>
                    <a:pt x="245" y="76"/>
                    <a:pt x="245" y="76"/>
                    <a:pt x="245" y="76"/>
                  </a:cubicBezTo>
                  <a:cubicBezTo>
                    <a:pt x="245" y="78"/>
                    <a:pt x="244" y="80"/>
                    <a:pt x="244" y="82"/>
                  </a:cubicBezTo>
                  <a:cubicBezTo>
                    <a:pt x="243" y="83"/>
                    <a:pt x="243" y="84"/>
                    <a:pt x="243" y="84"/>
                  </a:cubicBezTo>
                  <a:cubicBezTo>
                    <a:pt x="243" y="84"/>
                    <a:pt x="243" y="84"/>
                    <a:pt x="243" y="84"/>
                  </a:cubicBezTo>
                  <a:cubicBezTo>
                    <a:pt x="243" y="84"/>
                    <a:pt x="243" y="84"/>
                    <a:pt x="243" y="84"/>
                  </a:cubicBezTo>
                  <a:cubicBezTo>
                    <a:pt x="244" y="84"/>
                    <a:pt x="246" y="81"/>
                    <a:pt x="248" y="77"/>
                  </a:cubicBezTo>
                  <a:cubicBezTo>
                    <a:pt x="248" y="77"/>
                    <a:pt x="248" y="77"/>
                    <a:pt x="248" y="77"/>
                  </a:cubicBezTo>
                  <a:cubicBezTo>
                    <a:pt x="248" y="77"/>
                    <a:pt x="248" y="77"/>
                    <a:pt x="248" y="77"/>
                  </a:cubicBezTo>
                  <a:cubicBezTo>
                    <a:pt x="248" y="79"/>
                    <a:pt x="248" y="81"/>
                    <a:pt x="247" y="83"/>
                  </a:cubicBezTo>
                  <a:cubicBezTo>
                    <a:pt x="247" y="84"/>
                    <a:pt x="246" y="84"/>
                    <a:pt x="246" y="85"/>
                  </a:cubicBezTo>
                  <a:cubicBezTo>
                    <a:pt x="246" y="85"/>
                    <a:pt x="246" y="85"/>
                    <a:pt x="246" y="85"/>
                  </a:cubicBezTo>
                  <a:cubicBezTo>
                    <a:pt x="246" y="85"/>
                    <a:pt x="246" y="85"/>
                    <a:pt x="246" y="85"/>
                  </a:cubicBezTo>
                  <a:cubicBezTo>
                    <a:pt x="247" y="85"/>
                    <a:pt x="250" y="80"/>
                    <a:pt x="250" y="75"/>
                  </a:cubicBezTo>
                  <a:cubicBezTo>
                    <a:pt x="247" y="66"/>
                    <a:pt x="252" y="59"/>
                    <a:pt x="255" y="55"/>
                  </a:cubicBezTo>
                  <a:cubicBezTo>
                    <a:pt x="255" y="54"/>
                    <a:pt x="256" y="53"/>
                    <a:pt x="257" y="53"/>
                  </a:cubicBezTo>
                  <a:cubicBezTo>
                    <a:pt x="259" y="50"/>
                    <a:pt x="262" y="47"/>
                    <a:pt x="263" y="40"/>
                  </a:cubicBezTo>
                  <a:cubicBezTo>
                    <a:pt x="264" y="32"/>
                    <a:pt x="261" y="23"/>
                    <a:pt x="258" y="20"/>
                  </a:cubicBezTo>
                  <a:cubicBezTo>
                    <a:pt x="255" y="17"/>
                    <a:pt x="252" y="16"/>
                    <a:pt x="250" y="15"/>
                  </a:cubicBezTo>
                  <a:cubicBezTo>
                    <a:pt x="248" y="14"/>
                    <a:pt x="246" y="13"/>
                    <a:pt x="245" y="12"/>
                  </a:cubicBezTo>
                  <a:cubicBezTo>
                    <a:pt x="244" y="11"/>
                    <a:pt x="243" y="10"/>
                    <a:pt x="242" y="9"/>
                  </a:cubicBezTo>
                  <a:cubicBezTo>
                    <a:pt x="240" y="6"/>
                    <a:pt x="237" y="3"/>
                    <a:pt x="232" y="2"/>
                  </a:cubicBezTo>
                  <a:cubicBezTo>
                    <a:pt x="225" y="1"/>
                    <a:pt x="219" y="3"/>
                    <a:pt x="214" y="8"/>
                  </a:cubicBezTo>
                  <a:cubicBezTo>
                    <a:pt x="208" y="14"/>
                    <a:pt x="204" y="14"/>
                    <a:pt x="197" y="15"/>
                  </a:cubicBezTo>
                  <a:cubicBezTo>
                    <a:pt x="196" y="15"/>
                    <a:pt x="196" y="15"/>
                    <a:pt x="196" y="15"/>
                  </a:cubicBezTo>
                  <a:cubicBezTo>
                    <a:pt x="189" y="15"/>
                    <a:pt x="186" y="16"/>
                    <a:pt x="183" y="28"/>
                  </a:cubicBezTo>
                  <a:cubicBezTo>
                    <a:pt x="179" y="41"/>
                    <a:pt x="178" y="45"/>
                    <a:pt x="169" y="51"/>
                  </a:cubicBezTo>
                  <a:cubicBezTo>
                    <a:pt x="158" y="57"/>
                    <a:pt x="146" y="61"/>
                    <a:pt x="133" y="61"/>
                  </a:cubicBezTo>
                  <a:cubicBezTo>
                    <a:pt x="125" y="61"/>
                    <a:pt x="117" y="59"/>
                    <a:pt x="108" y="56"/>
                  </a:cubicBezTo>
                  <a:cubicBezTo>
                    <a:pt x="86" y="49"/>
                    <a:pt x="84" y="37"/>
                    <a:pt x="83" y="30"/>
                  </a:cubicBezTo>
                  <a:cubicBezTo>
                    <a:pt x="83" y="28"/>
                    <a:pt x="83" y="27"/>
                    <a:pt x="82" y="26"/>
                  </a:cubicBezTo>
                  <a:cubicBezTo>
                    <a:pt x="80" y="19"/>
                    <a:pt x="77" y="14"/>
                    <a:pt x="67" y="14"/>
                  </a:cubicBezTo>
                  <a:cubicBezTo>
                    <a:pt x="58" y="14"/>
                    <a:pt x="57" y="13"/>
                    <a:pt x="49" y="7"/>
                  </a:cubicBezTo>
                  <a:cubicBezTo>
                    <a:pt x="48" y="6"/>
                    <a:pt x="48" y="6"/>
                    <a:pt x="48" y="6"/>
                  </a:cubicBezTo>
                  <a:cubicBezTo>
                    <a:pt x="44" y="3"/>
                    <a:pt x="40" y="2"/>
                    <a:pt x="36" y="2"/>
                  </a:cubicBezTo>
                  <a:cubicBezTo>
                    <a:pt x="32" y="2"/>
                    <a:pt x="27" y="4"/>
                    <a:pt x="24" y="7"/>
                  </a:cubicBezTo>
                  <a:cubicBezTo>
                    <a:pt x="21" y="11"/>
                    <a:pt x="20" y="12"/>
                    <a:pt x="18" y="13"/>
                  </a:cubicBezTo>
                  <a:cubicBezTo>
                    <a:pt x="17" y="14"/>
                    <a:pt x="16" y="14"/>
                    <a:pt x="14" y="15"/>
                  </a:cubicBezTo>
                  <a:cubicBezTo>
                    <a:pt x="13" y="15"/>
                    <a:pt x="13" y="15"/>
                    <a:pt x="13" y="15"/>
                  </a:cubicBezTo>
                  <a:cubicBezTo>
                    <a:pt x="8" y="18"/>
                    <a:pt x="5" y="20"/>
                    <a:pt x="3" y="27"/>
                  </a:cubicBezTo>
                  <a:cubicBezTo>
                    <a:pt x="0" y="37"/>
                    <a:pt x="3" y="45"/>
                    <a:pt x="11" y="56"/>
                  </a:cubicBezTo>
                  <a:cubicBezTo>
                    <a:pt x="16" y="63"/>
                    <a:pt x="16" y="70"/>
                    <a:pt x="15" y="75"/>
                  </a:cubicBezTo>
                  <a:cubicBezTo>
                    <a:pt x="15" y="76"/>
                    <a:pt x="15" y="80"/>
                    <a:pt x="17" y="83"/>
                  </a:cubicBezTo>
                  <a:cubicBezTo>
                    <a:pt x="18" y="84"/>
                    <a:pt x="18" y="85"/>
                    <a:pt x="19" y="85"/>
                  </a:cubicBezTo>
                  <a:cubicBezTo>
                    <a:pt x="19" y="84"/>
                    <a:pt x="18" y="84"/>
                    <a:pt x="18" y="82"/>
                  </a:cubicBezTo>
                  <a:cubicBezTo>
                    <a:pt x="17" y="80"/>
                    <a:pt x="17" y="77"/>
                    <a:pt x="17" y="77"/>
                  </a:cubicBezTo>
                  <a:cubicBezTo>
                    <a:pt x="17" y="76"/>
                    <a:pt x="17" y="76"/>
                    <a:pt x="17" y="76"/>
                  </a:cubicBezTo>
                  <a:cubicBezTo>
                    <a:pt x="18" y="76"/>
                    <a:pt x="18" y="76"/>
                    <a:pt x="18" y="76"/>
                  </a:cubicBezTo>
                  <a:cubicBezTo>
                    <a:pt x="18" y="77"/>
                    <a:pt x="19" y="82"/>
                    <a:pt x="21" y="84"/>
                  </a:cubicBezTo>
                  <a:cubicBezTo>
                    <a:pt x="22" y="84"/>
                    <a:pt x="22" y="84"/>
                    <a:pt x="22" y="84"/>
                  </a:cubicBezTo>
                  <a:cubicBezTo>
                    <a:pt x="22" y="84"/>
                    <a:pt x="22" y="83"/>
                    <a:pt x="21" y="82"/>
                  </a:cubicBezTo>
                  <a:cubicBezTo>
                    <a:pt x="21" y="80"/>
                    <a:pt x="20" y="76"/>
                    <a:pt x="20" y="75"/>
                  </a:cubicBezTo>
                  <a:cubicBezTo>
                    <a:pt x="20" y="75"/>
                    <a:pt x="20" y="75"/>
                    <a:pt x="20" y="75"/>
                  </a:cubicBezTo>
                  <a:cubicBezTo>
                    <a:pt x="21" y="75"/>
                    <a:pt x="21" y="75"/>
                    <a:pt x="21" y="75"/>
                  </a:cubicBezTo>
                  <a:cubicBezTo>
                    <a:pt x="21" y="75"/>
                    <a:pt x="22" y="80"/>
                    <a:pt x="25" y="80"/>
                  </a:cubicBezTo>
                  <a:cubicBezTo>
                    <a:pt x="25" y="80"/>
                    <a:pt x="26" y="80"/>
                    <a:pt x="26" y="80"/>
                  </a:cubicBezTo>
                  <a:cubicBezTo>
                    <a:pt x="27" y="80"/>
                    <a:pt x="27" y="79"/>
                    <a:pt x="27" y="78"/>
                  </a:cubicBezTo>
                  <a:cubicBezTo>
                    <a:pt x="27" y="74"/>
                    <a:pt x="27" y="67"/>
                    <a:pt x="36" y="62"/>
                  </a:cubicBezTo>
                  <a:cubicBezTo>
                    <a:pt x="40" y="60"/>
                    <a:pt x="43" y="59"/>
                    <a:pt x="45" y="58"/>
                  </a:cubicBezTo>
                  <a:cubicBezTo>
                    <a:pt x="47" y="57"/>
                    <a:pt x="47" y="57"/>
                    <a:pt x="48" y="56"/>
                  </a:cubicBezTo>
                  <a:cubicBezTo>
                    <a:pt x="48" y="56"/>
                    <a:pt x="48" y="56"/>
                    <a:pt x="48" y="56"/>
                  </a:cubicBezTo>
                  <a:cubicBezTo>
                    <a:pt x="48" y="55"/>
                    <a:pt x="45" y="55"/>
                    <a:pt x="43" y="55"/>
                  </a:cubicBezTo>
                  <a:cubicBezTo>
                    <a:pt x="43" y="55"/>
                    <a:pt x="43" y="55"/>
                    <a:pt x="43" y="55"/>
                  </a:cubicBezTo>
                  <a:cubicBezTo>
                    <a:pt x="39" y="56"/>
                    <a:pt x="35" y="56"/>
                    <a:pt x="30" y="55"/>
                  </a:cubicBezTo>
                  <a:cubicBezTo>
                    <a:pt x="24" y="54"/>
                    <a:pt x="19" y="51"/>
                    <a:pt x="16" y="46"/>
                  </a:cubicBezTo>
                  <a:cubicBezTo>
                    <a:pt x="13" y="41"/>
                    <a:pt x="13" y="34"/>
                    <a:pt x="15" y="28"/>
                  </a:cubicBezTo>
                  <a:cubicBezTo>
                    <a:pt x="18" y="19"/>
                    <a:pt x="32" y="13"/>
                    <a:pt x="39" y="13"/>
                  </a:cubicBezTo>
                  <a:cubicBezTo>
                    <a:pt x="44" y="13"/>
                    <a:pt x="46" y="14"/>
                    <a:pt x="47" y="17"/>
                  </a:cubicBezTo>
                  <a:cubicBezTo>
                    <a:pt x="48" y="17"/>
                    <a:pt x="48" y="17"/>
                    <a:pt x="48" y="17"/>
                  </a:cubicBezTo>
                  <a:cubicBezTo>
                    <a:pt x="49" y="19"/>
                    <a:pt x="51" y="20"/>
                    <a:pt x="54" y="20"/>
                  </a:cubicBezTo>
                  <a:cubicBezTo>
                    <a:pt x="55" y="20"/>
                    <a:pt x="57" y="20"/>
                    <a:pt x="58" y="19"/>
                  </a:cubicBezTo>
                  <a:cubicBezTo>
                    <a:pt x="60" y="19"/>
                    <a:pt x="62" y="19"/>
                    <a:pt x="64" y="19"/>
                  </a:cubicBezTo>
                  <a:cubicBezTo>
                    <a:pt x="70" y="19"/>
                    <a:pt x="75" y="21"/>
                    <a:pt x="77" y="26"/>
                  </a:cubicBezTo>
                  <a:cubicBezTo>
                    <a:pt x="77" y="28"/>
                    <a:pt x="77" y="30"/>
                    <a:pt x="78" y="32"/>
                  </a:cubicBezTo>
                  <a:cubicBezTo>
                    <a:pt x="79" y="39"/>
                    <a:pt x="80" y="46"/>
                    <a:pt x="91" y="52"/>
                  </a:cubicBezTo>
                  <a:cubicBezTo>
                    <a:pt x="105" y="59"/>
                    <a:pt x="111" y="63"/>
                    <a:pt x="114" y="77"/>
                  </a:cubicBezTo>
                  <a:cubicBezTo>
                    <a:pt x="114" y="79"/>
                    <a:pt x="115" y="82"/>
                    <a:pt x="115" y="84"/>
                  </a:cubicBezTo>
                  <a:cubicBezTo>
                    <a:pt x="116" y="91"/>
                    <a:pt x="116" y="94"/>
                    <a:pt x="124" y="102"/>
                  </a:cubicBezTo>
                  <a:cubicBezTo>
                    <a:pt x="131" y="109"/>
                    <a:pt x="132" y="114"/>
                    <a:pt x="130" y="117"/>
                  </a:cubicBezTo>
                  <a:cubicBezTo>
                    <a:pt x="130" y="117"/>
                    <a:pt x="130" y="117"/>
                    <a:pt x="130" y="117"/>
                  </a:cubicBezTo>
                  <a:cubicBezTo>
                    <a:pt x="128" y="120"/>
                    <a:pt x="128" y="120"/>
                    <a:pt x="130" y="123"/>
                  </a:cubicBezTo>
                  <a:cubicBezTo>
                    <a:pt x="132" y="126"/>
                    <a:pt x="131" y="127"/>
                    <a:pt x="130" y="129"/>
                  </a:cubicBezTo>
                  <a:cubicBezTo>
                    <a:pt x="130" y="130"/>
                    <a:pt x="130" y="130"/>
                    <a:pt x="130" y="130"/>
                  </a:cubicBezTo>
                  <a:cubicBezTo>
                    <a:pt x="129" y="131"/>
                    <a:pt x="129" y="132"/>
                    <a:pt x="130" y="135"/>
                  </a:cubicBezTo>
                  <a:cubicBezTo>
                    <a:pt x="131" y="137"/>
                    <a:pt x="131" y="138"/>
                    <a:pt x="130" y="140"/>
                  </a:cubicBezTo>
                  <a:cubicBezTo>
                    <a:pt x="130" y="140"/>
                    <a:pt x="130" y="140"/>
                    <a:pt x="130" y="140"/>
                  </a:cubicBezTo>
                  <a:cubicBezTo>
                    <a:pt x="129" y="142"/>
                    <a:pt x="129" y="142"/>
                    <a:pt x="130" y="143"/>
                  </a:cubicBezTo>
                  <a:cubicBezTo>
                    <a:pt x="130" y="144"/>
                    <a:pt x="130" y="144"/>
                    <a:pt x="130" y="144"/>
                  </a:cubicBezTo>
                  <a:cubicBezTo>
                    <a:pt x="131" y="145"/>
                    <a:pt x="131" y="145"/>
                    <a:pt x="131" y="146"/>
                  </a:cubicBezTo>
                  <a:cubicBezTo>
                    <a:pt x="131" y="146"/>
                    <a:pt x="131" y="146"/>
                    <a:pt x="131" y="146"/>
                  </a:cubicBezTo>
                  <a:cubicBezTo>
                    <a:pt x="130" y="147"/>
                    <a:pt x="130" y="148"/>
                    <a:pt x="131" y="149"/>
                  </a:cubicBezTo>
                  <a:cubicBezTo>
                    <a:pt x="131" y="150"/>
                    <a:pt x="131" y="151"/>
                    <a:pt x="131" y="152"/>
                  </a:cubicBezTo>
                  <a:cubicBezTo>
                    <a:pt x="131" y="153"/>
                    <a:pt x="131" y="153"/>
                    <a:pt x="131" y="154"/>
                  </a:cubicBezTo>
                  <a:cubicBezTo>
                    <a:pt x="131" y="154"/>
                    <a:pt x="131" y="155"/>
                    <a:pt x="131" y="157"/>
                  </a:cubicBezTo>
                  <a:cubicBezTo>
                    <a:pt x="131" y="159"/>
                    <a:pt x="131" y="161"/>
                    <a:pt x="129" y="163"/>
                  </a:cubicBezTo>
                  <a:cubicBezTo>
                    <a:pt x="128" y="164"/>
                    <a:pt x="127" y="164"/>
                    <a:pt x="125" y="164"/>
                  </a:cubicBezTo>
                  <a:cubicBezTo>
                    <a:pt x="119" y="163"/>
                    <a:pt x="117" y="157"/>
                    <a:pt x="116" y="153"/>
                  </a:cubicBezTo>
                  <a:cubicBezTo>
                    <a:pt x="115" y="150"/>
                    <a:pt x="114" y="149"/>
                    <a:pt x="114" y="149"/>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 name="Freeform 8548">
              <a:extLst>
                <a:ext uri="{FF2B5EF4-FFF2-40B4-BE49-F238E27FC236}">
                  <a16:creationId xmlns:a16="http://schemas.microsoft.com/office/drawing/2014/main" id="{9DAEF02D-404F-42FA-B9DB-50BA0092EAE8}"/>
                </a:ext>
              </a:extLst>
            </p:cNvPr>
            <p:cNvSpPr>
              <a:spLocks/>
            </p:cNvSpPr>
            <p:nvPr/>
          </p:nvSpPr>
          <p:spPr bwMode="auto">
            <a:xfrm>
              <a:off x="5764213" y="3914775"/>
              <a:ext cx="320675" cy="100013"/>
            </a:xfrm>
            <a:custGeom>
              <a:avLst/>
              <a:gdLst>
                <a:gd name="T0" fmla="*/ 257 w 269"/>
                <a:gd name="T1" fmla="*/ 83 h 84"/>
                <a:gd name="T2" fmla="*/ 257 w 269"/>
                <a:gd name="T3" fmla="*/ 64 h 84"/>
                <a:gd name="T4" fmla="*/ 268 w 269"/>
                <a:gd name="T5" fmla="*/ 36 h 84"/>
                <a:gd name="T6" fmla="*/ 254 w 269"/>
                <a:gd name="T7" fmla="*/ 16 h 84"/>
                <a:gd name="T8" fmla="*/ 241 w 269"/>
                <a:gd name="T9" fmla="*/ 5 h 84"/>
                <a:gd name="T10" fmla="*/ 217 w 269"/>
                <a:gd name="T11" fmla="*/ 9 h 84"/>
                <a:gd name="T12" fmla="*/ 198 w 269"/>
                <a:gd name="T13" fmla="*/ 15 h 84"/>
                <a:gd name="T14" fmla="*/ 184 w 269"/>
                <a:gd name="T15" fmla="*/ 29 h 84"/>
                <a:gd name="T16" fmla="*/ 153 w 269"/>
                <a:gd name="T17" fmla="*/ 43 h 84"/>
                <a:gd name="T18" fmla="*/ 116 w 269"/>
                <a:gd name="T19" fmla="*/ 44 h 84"/>
                <a:gd name="T20" fmla="*/ 88 w 269"/>
                <a:gd name="T21" fmla="*/ 32 h 84"/>
                <a:gd name="T22" fmla="*/ 71 w 269"/>
                <a:gd name="T23" fmla="*/ 15 h 84"/>
                <a:gd name="T24" fmla="*/ 53 w 269"/>
                <a:gd name="T25" fmla="*/ 8 h 84"/>
                <a:gd name="T26" fmla="*/ 33 w 269"/>
                <a:gd name="T27" fmla="*/ 4 h 84"/>
                <a:gd name="T28" fmla="*/ 21 w 269"/>
                <a:gd name="T29" fmla="*/ 14 h 84"/>
                <a:gd name="T30" fmla="*/ 4 w 269"/>
                <a:gd name="T31" fmla="*/ 30 h 84"/>
                <a:gd name="T32" fmla="*/ 10 w 269"/>
                <a:gd name="T33" fmla="*/ 57 h 84"/>
                <a:gd name="T34" fmla="*/ 15 w 269"/>
                <a:gd name="T35" fmla="*/ 80 h 84"/>
                <a:gd name="T36" fmla="*/ 17 w 269"/>
                <a:gd name="T37" fmla="*/ 78 h 84"/>
                <a:gd name="T38" fmla="*/ 17 w 269"/>
                <a:gd name="T39" fmla="*/ 78 h 84"/>
                <a:gd name="T40" fmla="*/ 14 w 269"/>
                <a:gd name="T41" fmla="*/ 59 h 84"/>
                <a:gd name="T42" fmla="*/ 6 w 269"/>
                <a:gd name="T43" fmla="*/ 30 h 84"/>
                <a:gd name="T44" fmla="*/ 17 w 269"/>
                <a:gd name="T45" fmla="*/ 18 h 84"/>
                <a:gd name="T46" fmla="*/ 27 w 269"/>
                <a:gd name="T47" fmla="*/ 10 h 84"/>
                <a:gd name="T48" fmla="*/ 52 w 269"/>
                <a:gd name="T49" fmla="*/ 9 h 84"/>
                <a:gd name="T50" fmla="*/ 70 w 269"/>
                <a:gd name="T51" fmla="*/ 17 h 84"/>
                <a:gd name="T52" fmla="*/ 86 w 269"/>
                <a:gd name="T53" fmla="*/ 29 h 84"/>
                <a:gd name="T54" fmla="*/ 111 w 269"/>
                <a:gd name="T55" fmla="*/ 59 h 84"/>
                <a:gd name="T56" fmla="*/ 171 w 269"/>
                <a:gd name="T57" fmla="*/ 53 h 84"/>
                <a:gd name="T58" fmla="*/ 185 w 269"/>
                <a:gd name="T59" fmla="*/ 31 h 84"/>
                <a:gd name="T60" fmla="*/ 200 w 269"/>
                <a:gd name="T61" fmla="*/ 17 h 84"/>
                <a:gd name="T62" fmla="*/ 216 w 269"/>
                <a:gd name="T63" fmla="*/ 11 h 84"/>
                <a:gd name="T64" fmla="*/ 235 w 269"/>
                <a:gd name="T65" fmla="*/ 5 h 84"/>
                <a:gd name="T66" fmla="*/ 248 w 269"/>
                <a:gd name="T67" fmla="*/ 15 h 84"/>
                <a:gd name="T68" fmla="*/ 261 w 269"/>
                <a:gd name="T69" fmla="*/ 22 h 84"/>
                <a:gd name="T70" fmla="*/ 266 w 269"/>
                <a:gd name="T71" fmla="*/ 43 h 84"/>
                <a:gd name="T72" fmla="*/ 258 w 269"/>
                <a:gd name="T73" fmla="*/ 59 h 84"/>
                <a:gd name="T74" fmla="*/ 254 w 269"/>
                <a:gd name="T75" fmla="*/ 78 h 84"/>
                <a:gd name="T76" fmla="*/ 254 w 269"/>
                <a:gd name="T77" fmla="*/ 78 h 84"/>
                <a:gd name="T78" fmla="*/ 257 w 269"/>
                <a:gd name="T79" fmla="*/ 8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9" h="84">
                  <a:moveTo>
                    <a:pt x="257" y="83"/>
                  </a:moveTo>
                  <a:cubicBezTo>
                    <a:pt x="258" y="82"/>
                    <a:pt x="251" y="74"/>
                    <a:pt x="257" y="64"/>
                  </a:cubicBezTo>
                  <a:cubicBezTo>
                    <a:pt x="262" y="55"/>
                    <a:pt x="269" y="49"/>
                    <a:pt x="268" y="36"/>
                  </a:cubicBezTo>
                  <a:cubicBezTo>
                    <a:pt x="267" y="22"/>
                    <a:pt x="258" y="18"/>
                    <a:pt x="254" y="16"/>
                  </a:cubicBezTo>
                  <a:cubicBezTo>
                    <a:pt x="246" y="13"/>
                    <a:pt x="247" y="9"/>
                    <a:pt x="241" y="5"/>
                  </a:cubicBezTo>
                  <a:cubicBezTo>
                    <a:pt x="234" y="1"/>
                    <a:pt x="226" y="1"/>
                    <a:pt x="217" y="9"/>
                  </a:cubicBezTo>
                  <a:cubicBezTo>
                    <a:pt x="210" y="14"/>
                    <a:pt x="211" y="14"/>
                    <a:pt x="198" y="15"/>
                  </a:cubicBezTo>
                  <a:cubicBezTo>
                    <a:pt x="189" y="16"/>
                    <a:pt x="186" y="20"/>
                    <a:pt x="184" y="29"/>
                  </a:cubicBezTo>
                  <a:cubicBezTo>
                    <a:pt x="182" y="37"/>
                    <a:pt x="177" y="49"/>
                    <a:pt x="153" y="43"/>
                  </a:cubicBezTo>
                  <a:cubicBezTo>
                    <a:pt x="139" y="39"/>
                    <a:pt x="131" y="40"/>
                    <a:pt x="116" y="44"/>
                  </a:cubicBezTo>
                  <a:cubicBezTo>
                    <a:pt x="104" y="46"/>
                    <a:pt x="92" y="44"/>
                    <a:pt x="88" y="32"/>
                  </a:cubicBezTo>
                  <a:cubicBezTo>
                    <a:pt x="85" y="20"/>
                    <a:pt x="84" y="16"/>
                    <a:pt x="71" y="15"/>
                  </a:cubicBezTo>
                  <a:cubicBezTo>
                    <a:pt x="60" y="15"/>
                    <a:pt x="59" y="12"/>
                    <a:pt x="53" y="8"/>
                  </a:cubicBezTo>
                  <a:cubicBezTo>
                    <a:pt x="47" y="3"/>
                    <a:pt x="41" y="0"/>
                    <a:pt x="33" y="4"/>
                  </a:cubicBezTo>
                  <a:cubicBezTo>
                    <a:pt x="25" y="8"/>
                    <a:pt x="26" y="11"/>
                    <a:pt x="21" y="14"/>
                  </a:cubicBezTo>
                  <a:cubicBezTo>
                    <a:pt x="15" y="18"/>
                    <a:pt x="9" y="18"/>
                    <a:pt x="4" y="30"/>
                  </a:cubicBezTo>
                  <a:cubicBezTo>
                    <a:pt x="0" y="42"/>
                    <a:pt x="6" y="51"/>
                    <a:pt x="10" y="57"/>
                  </a:cubicBezTo>
                  <a:cubicBezTo>
                    <a:pt x="14" y="63"/>
                    <a:pt x="19" y="70"/>
                    <a:pt x="15" y="80"/>
                  </a:cubicBezTo>
                  <a:cubicBezTo>
                    <a:pt x="13" y="84"/>
                    <a:pt x="16" y="84"/>
                    <a:pt x="17" y="78"/>
                  </a:cubicBezTo>
                  <a:cubicBezTo>
                    <a:pt x="17" y="78"/>
                    <a:pt x="17" y="78"/>
                    <a:pt x="17" y="78"/>
                  </a:cubicBezTo>
                  <a:cubicBezTo>
                    <a:pt x="18" y="73"/>
                    <a:pt x="19" y="66"/>
                    <a:pt x="14" y="59"/>
                  </a:cubicBezTo>
                  <a:cubicBezTo>
                    <a:pt x="5" y="48"/>
                    <a:pt x="3" y="40"/>
                    <a:pt x="6" y="30"/>
                  </a:cubicBezTo>
                  <a:cubicBezTo>
                    <a:pt x="8" y="22"/>
                    <a:pt x="11" y="21"/>
                    <a:pt x="17" y="18"/>
                  </a:cubicBezTo>
                  <a:cubicBezTo>
                    <a:pt x="23" y="14"/>
                    <a:pt x="22" y="16"/>
                    <a:pt x="27" y="10"/>
                  </a:cubicBezTo>
                  <a:cubicBezTo>
                    <a:pt x="32" y="5"/>
                    <a:pt x="41" y="1"/>
                    <a:pt x="52" y="9"/>
                  </a:cubicBezTo>
                  <a:cubicBezTo>
                    <a:pt x="60" y="16"/>
                    <a:pt x="61" y="16"/>
                    <a:pt x="70" y="17"/>
                  </a:cubicBezTo>
                  <a:cubicBezTo>
                    <a:pt x="80" y="17"/>
                    <a:pt x="83" y="21"/>
                    <a:pt x="86" y="29"/>
                  </a:cubicBezTo>
                  <a:cubicBezTo>
                    <a:pt x="88" y="36"/>
                    <a:pt x="86" y="51"/>
                    <a:pt x="111" y="59"/>
                  </a:cubicBezTo>
                  <a:cubicBezTo>
                    <a:pt x="136" y="68"/>
                    <a:pt x="157" y="63"/>
                    <a:pt x="171" y="53"/>
                  </a:cubicBezTo>
                  <a:cubicBezTo>
                    <a:pt x="181" y="47"/>
                    <a:pt x="182" y="44"/>
                    <a:pt x="185" y="31"/>
                  </a:cubicBezTo>
                  <a:cubicBezTo>
                    <a:pt x="189" y="18"/>
                    <a:pt x="192" y="18"/>
                    <a:pt x="200" y="17"/>
                  </a:cubicBezTo>
                  <a:cubicBezTo>
                    <a:pt x="207" y="17"/>
                    <a:pt x="211" y="16"/>
                    <a:pt x="216" y="11"/>
                  </a:cubicBezTo>
                  <a:cubicBezTo>
                    <a:pt x="222" y="6"/>
                    <a:pt x="228" y="3"/>
                    <a:pt x="235" y="5"/>
                  </a:cubicBezTo>
                  <a:cubicBezTo>
                    <a:pt x="242" y="6"/>
                    <a:pt x="245" y="12"/>
                    <a:pt x="248" y="15"/>
                  </a:cubicBezTo>
                  <a:cubicBezTo>
                    <a:pt x="251" y="17"/>
                    <a:pt x="257" y="19"/>
                    <a:pt x="261" y="22"/>
                  </a:cubicBezTo>
                  <a:cubicBezTo>
                    <a:pt x="265" y="26"/>
                    <a:pt x="268" y="35"/>
                    <a:pt x="266" y="43"/>
                  </a:cubicBezTo>
                  <a:cubicBezTo>
                    <a:pt x="265" y="52"/>
                    <a:pt x="261" y="54"/>
                    <a:pt x="258" y="59"/>
                  </a:cubicBezTo>
                  <a:cubicBezTo>
                    <a:pt x="255" y="63"/>
                    <a:pt x="251" y="69"/>
                    <a:pt x="254" y="78"/>
                  </a:cubicBezTo>
                  <a:cubicBezTo>
                    <a:pt x="254" y="78"/>
                    <a:pt x="254" y="78"/>
                    <a:pt x="254" y="78"/>
                  </a:cubicBezTo>
                  <a:cubicBezTo>
                    <a:pt x="256" y="83"/>
                    <a:pt x="256" y="83"/>
                    <a:pt x="257" y="83"/>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 name="Freeform 8549">
              <a:extLst>
                <a:ext uri="{FF2B5EF4-FFF2-40B4-BE49-F238E27FC236}">
                  <a16:creationId xmlns:a16="http://schemas.microsoft.com/office/drawing/2014/main" id="{76FD60BD-7AA0-4E62-82A9-3CD82AE69873}"/>
                </a:ext>
              </a:extLst>
            </p:cNvPr>
            <p:cNvSpPr>
              <a:spLocks noEditPoints="1"/>
            </p:cNvSpPr>
            <p:nvPr/>
          </p:nvSpPr>
          <p:spPr bwMode="auto">
            <a:xfrm>
              <a:off x="5762625" y="3916363"/>
              <a:ext cx="322263" cy="96838"/>
            </a:xfrm>
            <a:custGeom>
              <a:avLst/>
              <a:gdLst>
                <a:gd name="T0" fmla="*/ 255 w 270"/>
                <a:gd name="T1" fmla="*/ 78 h 81"/>
                <a:gd name="T2" fmla="*/ 261 w 270"/>
                <a:gd name="T3" fmla="*/ 54 h 81"/>
                <a:gd name="T4" fmla="*/ 254 w 270"/>
                <a:gd name="T5" fmla="*/ 16 h 81"/>
                <a:gd name="T6" fmla="*/ 236 w 270"/>
                <a:gd name="T7" fmla="*/ 3 h 81"/>
                <a:gd name="T8" fmla="*/ 200 w 270"/>
                <a:gd name="T9" fmla="*/ 16 h 81"/>
                <a:gd name="T10" fmla="*/ 137 w 270"/>
                <a:gd name="T11" fmla="*/ 62 h 81"/>
                <a:gd name="T12" fmla="*/ 86 w 270"/>
                <a:gd name="T13" fmla="*/ 27 h 81"/>
                <a:gd name="T14" fmla="*/ 52 w 270"/>
                <a:gd name="T15" fmla="*/ 7 h 81"/>
                <a:gd name="T16" fmla="*/ 22 w 270"/>
                <a:gd name="T17" fmla="*/ 14 h 81"/>
                <a:gd name="T18" fmla="*/ 7 w 270"/>
                <a:gd name="T19" fmla="*/ 28 h 81"/>
                <a:gd name="T20" fmla="*/ 18 w 270"/>
                <a:gd name="T21" fmla="*/ 79 h 81"/>
                <a:gd name="T22" fmla="*/ 15 w 270"/>
                <a:gd name="T23" fmla="*/ 81 h 81"/>
                <a:gd name="T24" fmla="*/ 10 w 270"/>
                <a:gd name="T25" fmla="*/ 55 h 81"/>
                <a:gd name="T26" fmla="*/ 22 w 270"/>
                <a:gd name="T27" fmla="*/ 12 h 81"/>
                <a:gd name="T28" fmla="*/ 41 w 270"/>
                <a:gd name="T29" fmla="*/ 0 h 81"/>
                <a:gd name="T30" fmla="*/ 72 w 270"/>
                <a:gd name="T31" fmla="*/ 13 h 81"/>
                <a:gd name="T32" fmla="*/ 117 w 270"/>
                <a:gd name="T33" fmla="*/ 41 h 81"/>
                <a:gd name="T34" fmla="*/ 165 w 270"/>
                <a:gd name="T35" fmla="*/ 42 h 81"/>
                <a:gd name="T36" fmla="*/ 216 w 270"/>
                <a:gd name="T37" fmla="*/ 8 h 81"/>
                <a:gd name="T38" fmla="*/ 242 w 270"/>
                <a:gd name="T39" fmla="*/ 3 h 81"/>
                <a:gd name="T40" fmla="*/ 269 w 270"/>
                <a:gd name="T41" fmla="*/ 34 h 81"/>
                <a:gd name="T42" fmla="*/ 258 w 270"/>
                <a:gd name="T43" fmla="*/ 79 h 81"/>
                <a:gd name="T44" fmla="*/ 258 w 270"/>
                <a:gd name="T45" fmla="*/ 81 h 81"/>
                <a:gd name="T46" fmla="*/ 255 w 270"/>
                <a:gd name="T47" fmla="*/ 76 h 81"/>
                <a:gd name="T48" fmla="*/ 257 w 270"/>
                <a:gd name="T49" fmla="*/ 79 h 81"/>
                <a:gd name="T50" fmla="*/ 269 w 270"/>
                <a:gd name="T51" fmla="*/ 34 h 81"/>
                <a:gd name="T52" fmla="*/ 242 w 270"/>
                <a:gd name="T53" fmla="*/ 4 h 81"/>
                <a:gd name="T54" fmla="*/ 216 w 270"/>
                <a:gd name="T55" fmla="*/ 9 h 81"/>
                <a:gd name="T56" fmla="*/ 165 w 270"/>
                <a:gd name="T57" fmla="*/ 43 h 81"/>
                <a:gd name="T58" fmla="*/ 117 w 270"/>
                <a:gd name="T59" fmla="*/ 42 h 81"/>
                <a:gd name="T60" fmla="*/ 71 w 270"/>
                <a:gd name="T61" fmla="*/ 14 h 81"/>
                <a:gd name="T62" fmla="*/ 41 w 270"/>
                <a:gd name="T63" fmla="*/ 1 h 81"/>
                <a:gd name="T64" fmla="*/ 22 w 270"/>
                <a:gd name="T65" fmla="*/ 12 h 81"/>
                <a:gd name="T66" fmla="*/ 11 w 270"/>
                <a:gd name="T67" fmla="*/ 54 h 81"/>
                <a:gd name="T68" fmla="*/ 16 w 270"/>
                <a:gd name="T69" fmla="*/ 80 h 81"/>
                <a:gd name="T70" fmla="*/ 14 w 270"/>
                <a:gd name="T71" fmla="*/ 58 h 81"/>
                <a:gd name="T72" fmla="*/ 18 w 270"/>
                <a:gd name="T73" fmla="*/ 15 h 81"/>
                <a:gd name="T74" fmla="*/ 40 w 270"/>
                <a:gd name="T75" fmla="*/ 2 h 81"/>
                <a:gd name="T76" fmla="*/ 71 w 270"/>
                <a:gd name="T77" fmla="*/ 14 h 81"/>
                <a:gd name="T78" fmla="*/ 112 w 270"/>
                <a:gd name="T79" fmla="*/ 57 h 81"/>
                <a:gd name="T80" fmla="*/ 186 w 270"/>
                <a:gd name="T81" fmla="*/ 28 h 81"/>
                <a:gd name="T82" fmla="*/ 217 w 270"/>
                <a:gd name="T83" fmla="*/ 9 h 81"/>
                <a:gd name="T84" fmla="*/ 250 w 270"/>
                <a:gd name="T85" fmla="*/ 12 h 81"/>
                <a:gd name="T86" fmla="*/ 268 w 270"/>
                <a:gd name="T87" fmla="*/ 41 h 81"/>
                <a:gd name="T88" fmla="*/ 255 w 270"/>
                <a:gd name="T89" fmla="*/ 7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0" h="81">
                  <a:moveTo>
                    <a:pt x="258" y="81"/>
                  </a:moveTo>
                  <a:cubicBezTo>
                    <a:pt x="257" y="81"/>
                    <a:pt x="256" y="80"/>
                    <a:pt x="255" y="77"/>
                  </a:cubicBezTo>
                  <a:cubicBezTo>
                    <a:pt x="255" y="78"/>
                    <a:pt x="255" y="78"/>
                    <a:pt x="255" y="78"/>
                  </a:cubicBezTo>
                  <a:cubicBezTo>
                    <a:pt x="254" y="76"/>
                    <a:pt x="254" y="76"/>
                    <a:pt x="254" y="76"/>
                  </a:cubicBezTo>
                  <a:cubicBezTo>
                    <a:pt x="251" y="67"/>
                    <a:pt x="256" y="60"/>
                    <a:pt x="259" y="56"/>
                  </a:cubicBezTo>
                  <a:cubicBezTo>
                    <a:pt x="259" y="55"/>
                    <a:pt x="260" y="54"/>
                    <a:pt x="261" y="54"/>
                  </a:cubicBezTo>
                  <a:cubicBezTo>
                    <a:pt x="263" y="51"/>
                    <a:pt x="266" y="48"/>
                    <a:pt x="267" y="41"/>
                  </a:cubicBezTo>
                  <a:cubicBezTo>
                    <a:pt x="268" y="33"/>
                    <a:pt x="265" y="24"/>
                    <a:pt x="262" y="21"/>
                  </a:cubicBezTo>
                  <a:cubicBezTo>
                    <a:pt x="259" y="18"/>
                    <a:pt x="256" y="17"/>
                    <a:pt x="254" y="16"/>
                  </a:cubicBezTo>
                  <a:cubicBezTo>
                    <a:pt x="252" y="15"/>
                    <a:pt x="250" y="14"/>
                    <a:pt x="249" y="13"/>
                  </a:cubicBezTo>
                  <a:cubicBezTo>
                    <a:pt x="248" y="12"/>
                    <a:pt x="247" y="11"/>
                    <a:pt x="246" y="10"/>
                  </a:cubicBezTo>
                  <a:cubicBezTo>
                    <a:pt x="244" y="7"/>
                    <a:pt x="241" y="4"/>
                    <a:pt x="236" y="3"/>
                  </a:cubicBezTo>
                  <a:cubicBezTo>
                    <a:pt x="229" y="2"/>
                    <a:pt x="223" y="4"/>
                    <a:pt x="218" y="9"/>
                  </a:cubicBezTo>
                  <a:cubicBezTo>
                    <a:pt x="212" y="15"/>
                    <a:pt x="208" y="15"/>
                    <a:pt x="201" y="16"/>
                  </a:cubicBezTo>
                  <a:cubicBezTo>
                    <a:pt x="200" y="16"/>
                    <a:pt x="200" y="16"/>
                    <a:pt x="200" y="16"/>
                  </a:cubicBezTo>
                  <a:cubicBezTo>
                    <a:pt x="193" y="16"/>
                    <a:pt x="190" y="17"/>
                    <a:pt x="187" y="29"/>
                  </a:cubicBezTo>
                  <a:cubicBezTo>
                    <a:pt x="183" y="42"/>
                    <a:pt x="182" y="46"/>
                    <a:pt x="173" y="52"/>
                  </a:cubicBezTo>
                  <a:cubicBezTo>
                    <a:pt x="162" y="58"/>
                    <a:pt x="150" y="62"/>
                    <a:pt x="137" y="62"/>
                  </a:cubicBezTo>
                  <a:cubicBezTo>
                    <a:pt x="129" y="62"/>
                    <a:pt x="121" y="60"/>
                    <a:pt x="112" y="57"/>
                  </a:cubicBezTo>
                  <a:cubicBezTo>
                    <a:pt x="90" y="50"/>
                    <a:pt x="88" y="38"/>
                    <a:pt x="87" y="31"/>
                  </a:cubicBezTo>
                  <a:cubicBezTo>
                    <a:pt x="87" y="29"/>
                    <a:pt x="87" y="28"/>
                    <a:pt x="86" y="27"/>
                  </a:cubicBezTo>
                  <a:cubicBezTo>
                    <a:pt x="84" y="20"/>
                    <a:pt x="81" y="15"/>
                    <a:pt x="71" y="15"/>
                  </a:cubicBezTo>
                  <a:cubicBezTo>
                    <a:pt x="62" y="15"/>
                    <a:pt x="61" y="14"/>
                    <a:pt x="53" y="8"/>
                  </a:cubicBezTo>
                  <a:cubicBezTo>
                    <a:pt x="52" y="7"/>
                    <a:pt x="52" y="7"/>
                    <a:pt x="52" y="7"/>
                  </a:cubicBezTo>
                  <a:cubicBezTo>
                    <a:pt x="48" y="4"/>
                    <a:pt x="44" y="3"/>
                    <a:pt x="40" y="3"/>
                  </a:cubicBezTo>
                  <a:cubicBezTo>
                    <a:pt x="36" y="3"/>
                    <a:pt x="31" y="5"/>
                    <a:pt x="28" y="8"/>
                  </a:cubicBezTo>
                  <a:cubicBezTo>
                    <a:pt x="25" y="12"/>
                    <a:pt x="24" y="13"/>
                    <a:pt x="22" y="14"/>
                  </a:cubicBezTo>
                  <a:cubicBezTo>
                    <a:pt x="21" y="15"/>
                    <a:pt x="20" y="15"/>
                    <a:pt x="18" y="16"/>
                  </a:cubicBezTo>
                  <a:cubicBezTo>
                    <a:pt x="17" y="16"/>
                    <a:pt x="17" y="16"/>
                    <a:pt x="17" y="16"/>
                  </a:cubicBezTo>
                  <a:cubicBezTo>
                    <a:pt x="12" y="19"/>
                    <a:pt x="9" y="21"/>
                    <a:pt x="7" y="28"/>
                  </a:cubicBezTo>
                  <a:cubicBezTo>
                    <a:pt x="4" y="38"/>
                    <a:pt x="7" y="46"/>
                    <a:pt x="15" y="57"/>
                  </a:cubicBezTo>
                  <a:cubicBezTo>
                    <a:pt x="20" y="64"/>
                    <a:pt x="20" y="71"/>
                    <a:pt x="19" y="76"/>
                  </a:cubicBezTo>
                  <a:cubicBezTo>
                    <a:pt x="18" y="79"/>
                    <a:pt x="18" y="79"/>
                    <a:pt x="18" y="79"/>
                  </a:cubicBezTo>
                  <a:cubicBezTo>
                    <a:pt x="18" y="78"/>
                    <a:pt x="18" y="78"/>
                    <a:pt x="18" y="78"/>
                  </a:cubicBezTo>
                  <a:cubicBezTo>
                    <a:pt x="17" y="80"/>
                    <a:pt x="16" y="81"/>
                    <a:pt x="16" y="81"/>
                  </a:cubicBezTo>
                  <a:cubicBezTo>
                    <a:pt x="15" y="81"/>
                    <a:pt x="15" y="81"/>
                    <a:pt x="15" y="81"/>
                  </a:cubicBezTo>
                  <a:cubicBezTo>
                    <a:pt x="15" y="80"/>
                    <a:pt x="15" y="78"/>
                    <a:pt x="16" y="77"/>
                  </a:cubicBezTo>
                  <a:cubicBezTo>
                    <a:pt x="20" y="68"/>
                    <a:pt x="15" y="61"/>
                    <a:pt x="11" y="55"/>
                  </a:cubicBezTo>
                  <a:cubicBezTo>
                    <a:pt x="10" y="55"/>
                    <a:pt x="10" y="55"/>
                    <a:pt x="10" y="55"/>
                  </a:cubicBezTo>
                  <a:cubicBezTo>
                    <a:pt x="7" y="50"/>
                    <a:pt x="0" y="40"/>
                    <a:pt x="5" y="28"/>
                  </a:cubicBezTo>
                  <a:cubicBezTo>
                    <a:pt x="9" y="19"/>
                    <a:pt x="13" y="16"/>
                    <a:pt x="18" y="14"/>
                  </a:cubicBezTo>
                  <a:cubicBezTo>
                    <a:pt x="19" y="13"/>
                    <a:pt x="20" y="13"/>
                    <a:pt x="22" y="12"/>
                  </a:cubicBezTo>
                  <a:cubicBezTo>
                    <a:pt x="24" y="10"/>
                    <a:pt x="25" y="9"/>
                    <a:pt x="26" y="8"/>
                  </a:cubicBezTo>
                  <a:cubicBezTo>
                    <a:pt x="28" y="6"/>
                    <a:pt x="29" y="4"/>
                    <a:pt x="34" y="2"/>
                  </a:cubicBezTo>
                  <a:cubicBezTo>
                    <a:pt x="36" y="0"/>
                    <a:pt x="38" y="0"/>
                    <a:pt x="41" y="0"/>
                  </a:cubicBezTo>
                  <a:cubicBezTo>
                    <a:pt x="46" y="0"/>
                    <a:pt x="50" y="3"/>
                    <a:pt x="54" y="5"/>
                  </a:cubicBezTo>
                  <a:cubicBezTo>
                    <a:pt x="56" y="6"/>
                    <a:pt x="57" y="7"/>
                    <a:pt x="58" y="8"/>
                  </a:cubicBezTo>
                  <a:cubicBezTo>
                    <a:pt x="62" y="11"/>
                    <a:pt x="64" y="13"/>
                    <a:pt x="72" y="13"/>
                  </a:cubicBezTo>
                  <a:cubicBezTo>
                    <a:pt x="85" y="14"/>
                    <a:pt x="87" y="18"/>
                    <a:pt x="89" y="30"/>
                  </a:cubicBezTo>
                  <a:cubicBezTo>
                    <a:pt x="92" y="38"/>
                    <a:pt x="98" y="42"/>
                    <a:pt x="108" y="42"/>
                  </a:cubicBezTo>
                  <a:cubicBezTo>
                    <a:pt x="111" y="42"/>
                    <a:pt x="114" y="42"/>
                    <a:pt x="117" y="41"/>
                  </a:cubicBezTo>
                  <a:cubicBezTo>
                    <a:pt x="125" y="40"/>
                    <a:pt x="131" y="38"/>
                    <a:pt x="138" y="38"/>
                  </a:cubicBezTo>
                  <a:cubicBezTo>
                    <a:pt x="143" y="38"/>
                    <a:pt x="148" y="39"/>
                    <a:pt x="154" y="41"/>
                  </a:cubicBezTo>
                  <a:cubicBezTo>
                    <a:pt x="158" y="42"/>
                    <a:pt x="162" y="42"/>
                    <a:pt x="165" y="42"/>
                  </a:cubicBezTo>
                  <a:cubicBezTo>
                    <a:pt x="179" y="42"/>
                    <a:pt x="183" y="35"/>
                    <a:pt x="184" y="27"/>
                  </a:cubicBezTo>
                  <a:cubicBezTo>
                    <a:pt x="187" y="18"/>
                    <a:pt x="189" y="14"/>
                    <a:pt x="199" y="13"/>
                  </a:cubicBezTo>
                  <a:cubicBezTo>
                    <a:pt x="210" y="12"/>
                    <a:pt x="211" y="12"/>
                    <a:pt x="216" y="8"/>
                  </a:cubicBezTo>
                  <a:cubicBezTo>
                    <a:pt x="216" y="8"/>
                    <a:pt x="217" y="7"/>
                    <a:pt x="218" y="7"/>
                  </a:cubicBezTo>
                  <a:cubicBezTo>
                    <a:pt x="223" y="2"/>
                    <a:pt x="228" y="0"/>
                    <a:pt x="233" y="0"/>
                  </a:cubicBezTo>
                  <a:cubicBezTo>
                    <a:pt x="236" y="0"/>
                    <a:pt x="239" y="1"/>
                    <a:pt x="242" y="3"/>
                  </a:cubicBezTo>
                  <a:cubicBezTo>
                    <a:pt x="245" y="5"/>
                    <a:pt x="246" y="7"/>
                    <a:pt x="248" y="8"/>
                  </a:cubicBezTo>
                  <a:cubicBezTo>
                    <a:pt x="249" y="10"/>
                    <a:pt x="251" y="12"/>
                    <a:pt x="255" y="14"/>
                  </a:cubicBezTo>
                  <a:cubicBezTo>
                    <a:pt x="258" y="15"/>
                    <a:pt x="268" y="19"/>
                    <a:pt x="269" y="34"/>
                  </a:cubicBezTo>
                  <a:cubicBezTo>
                    <a:pt x="270" y="44"/>
                    <a:pt x="266" y="50"/>
                    <a:pt x="262" y="56"/>
                  </a:cubicBezTo>
                  <a:cubicBezTo>
                    <a:pt x="261" y="58"/>
                    <a:pt x="259" y="60"/>
                    <a:pt x="258" y="62"/>
                  </a:cubicBezTo>
                  <a:cubicBezTo>
                    <a:pt x="254" y="70"/>
                    <a:pt x="257" y="76"/>
                    <a:pt x="258" y="79"/>
                  </a:cubicBezTo>
                  <a:cubicBezTo>
                    <a:pt x="258" y="80"/>
                    <a:pt x="258" y="80"/>
                    <a:pt x="258" y="81"/>
                  </a:cubicBezTo>
                  <a:cubicBezTo>
                    <a:pt x="258" y="81"/>
                    <a:pt x="258" y="81"/>
                    <a:pt x="258" y="81"/>
                  </a:cubicBezTo>
                  <a:cubicBezTo>
                    <a:pt x="258" y="81"/>
                    <a:pt x="258" y="81"/>
                    <a:pt x="258" y="81"/>
                  </a:cubicBezTo>
                  <a:cubicBezTo>
                    <a:pt x="258" y="81"/>
                    <a:pt x="258" y="81"/>
                    <a:pt x="258" y="81"/>
                  </a:cubicBezTo>
                  <a:moveTo>
                    <a:pt x="255" y="75"/>
                  </a:moveTo>
                  <a:cubicBezTo>
                    <a:pt x="255" y="76"/>
                    <a:pt x="255" y="76"/>
                    <a:pt x="255" y="76"/>
                  </a:cubicBezTo>
                  <a:cubicBezTo>
                    <a:pt x="256" y="79"/>
                    <a:pt x="257" y="80"/>
                    <a:pt x="258" y="80"/>
                  </a:cubicBezTo>
                  <a:cubicBezTo>
                    <a:pt x="258" y="80"/>
                    <a:pt x="258" y="80"/>
                    <a:pt x="258" y="80"/>
                  </a:cubicBezTo>
                  <a:cubicBezTo>
                    <a:pt x="258" y="80"/>
                    <a:pt x="257" y="80"/>
                    <a:pt x="257" y="79"/>
                  </a:cubicBezTo>
                  <a:cubicBezTo>
                    <a:pt x="256" y="76"/>
                    <a:pt x="253" y="70"/>
                    <a:pt x="257" y="62"/>
                  </a:cubicBezTo>
                  <a:cubicBezTo>
                    <a:pt x="259" y="60"/>
                    <a:pt x="260" y="58"/>
                    <a:pt x="261" y="56"/>
                  </a:cubicBezTo>
                  <a:cubicBezTo>
                    <a:pt x="266" y="50"/>
                    <a:pt x="270" y="44"/>
                    <a:pt x="269" y="34"/>
                  </a:cubicBezTo>
                  <a:cubicBezTo>
                    <a:pt x="268" y="20"/>
                    <a:pt x="258" y="16"/>
                    <a:pt x="255" y="14"/>
                  </a:cubicBezTo>
                  <a:cubicBezTo>
                    <a:pt x="250" y="13"/>
                    <a:pt x="249" y="11"/>
                    <a:pt x="247" y="9"/>
                  </a:cubicBezTo>
                  <a:cubicBezTo>
                    <a:pt x="246" y="7"/>
                    <a:pt x="244" y="5"/>
                    <a:pt x="242" y="4"/>
                  </a:cubicBezTo>
                  <a:cubicBezTo>
                    <a:pt x="239" y="2"/>
                    <a:pt x="236" y="1"/>
                    <a:pt x="233" y="1"/>
                  </a:cubicBezTo>
                  <a:cubicBezTo>
                    <a:pt x="228" y="1"/>
                    <a:pt x="223" y="3"/>
                    <a:pt x="218" y="7"/>
                  </a:cubicBezTo>
                  <a:cubicBezTo>
                    <a:pt x="217" y="8"/>
                    <a:pt x="217" y="8"/>
                    <a:pt x="216" y="9"/>
                  </a:cubicBezTo>
                  <a:cubicBezTo>
                    <a:pt x="211" y="13"/>
                    <a:pt x="211" y="13"/>
                    <a:pt x="199" y="14"/>
                  </a:cubicBezTo>
                  <a:cubicBezTo>
                    <a:pt x="190" y="15"/>
                    <a:pt x="187" y="18"/>
                    <a:pt x="185" y="27"/>
                  </a:cubicBezTo>
                  <a:cubicBezTo>
                    <a:pt x="183" y="35"/>
                    <a:pt x="179" y="43"/>
                    <a:pt x="165" y="43"/>
                  </a:cubicBezTo>
                  <a:cubicBezTo>
                    <a:pt x="162" y="43"/>
                    <a:pt x="158" y="42"/>
                    <a:pt x="154" y="41"/>
                  </a:cubicBezTo>
                  <a:cubicBezTo>
                    <a:pt x="148" y="40"/>
                    <a:pt x="143" y="39"/>
                    <a:pt x="138" y="39"/>
                  </a:cubicBezTo>
                  <a:cubicBezTo>
                    <a:pt x="131" y="39"/>
                    <a:pt x="125" y="40"/>
                    <a:pt x="117" y="42"/>
                  </a:cubicBezTo>
                  <a:cubicBezTo>
                    <a:pt x="101" y="45"/>
                    <a:pt x="92" y="41"/>
                    <a:pt x="89" y="30"/>
                  </a:cubicBezTo>
                  <a:cubicBezTo>
                    <a:pt x="86" y="18"/>
                    <a:pt x="85" y="15"/>
                    <a:pt x="72" y="14"/>
                  </a:cubicBezTo>
                  <a:cubicBezTo>
                    <a:pt x="71" y="14"/>
                    <a:pt x="71" y="14"/>
                    <a:pt x="71" y="14"/>
                  </a:cubicBezTo>
                  <a:cubicBezTo>
                    <a:pt x="64" y="14"/>
                    <a:pt x="61" y="12"/>
                    <a:pt x="58" y="9"/>
                  </a:cubicBezTo>
                  <a:cubicBezTo>
                    <a:pt x="57" y="8"/>
                    <a:pt x="55" y="7"/>
                    <a:pt x="54" y="6"/>
                  </a:cubicBezTo>
                  <a:cubicBezTo>
                    <a:pt x="50" y="3"/>
                    <a:pt x="46" y="1"/>
                    <a:pt x="41" y="1"/>
                  </a:cubicBezTo>
                  <a:cubicBezTo>
                    <a:pt x="39" y="1"/>
                    <a:pt x="36" y="1"/>
                    <a:pt x="34" y="2"/>
                  </a:cubicBezTo>
                  <a:cubicBezTo>
                    <a:pt x="29" y="4"/>
                    <a:pt x="28" y="6"/>
                    <a:pt x="27" y="8"/>
                  </a:cubicBezTo>
                  <a:cubicBezTo>
                    <a:pt x="25" y="9"/>
                    <a:pt x="24" y="11"/>
                    <a:pt x="22" y="12"/>
                  </a:cubicBezTo>
                  <a:cubicBezTo>
                    <a:pt x="21" y="13"/>
                    <a:pt x="19" y="14"/>
                    <a:pt x="18" y="14"/>
                  </a:cubicBezTo>
                  <a:cubicBezTo>
                    <a:pt x="14" y="17"/>
                    <a:pt x="9" y="19"/>
                    <a:pt x="6" y="28"/>
                  </a:cubicBezTo>
                  <a:cubicBezTo>
                    <a:pt x="1" y="40"/>
                    <a:pt x="8" y="49"/>
                    <a:pt x="11" y="54"/>
                  </a:cubicBezTo>
                  <a:cubicBezTo>
                    <a:pt x="11" y="55"/>
                    <a:pt x="11" y="55"/>
                    <a:pt x="11" y="55"/>
                  </a:cubicBezTo>
                  <a:cubicBezTo>
                    <a:pt x="15" y="60"/>
                    <a:pt x="20" y="68"/>
                    <a:pt x="16" y="78"/>
                  </a:cubicBezTo>
                  <a:cubicBezTo>
                    <a:pt x="15" y="79"/>
                    <a:pt x="15" y="80"/>
                    <a:pt x="16" y="80"/>
                  </a:cubicBezTo>
                  <a:cubicBezTo>
                    <a:pt x="16" y="80"/>
                    <a:pt x="17" y="79"/>
                    <a:pt x="18" y="76"/>
                  </a:cubicBezTo>
                  <a:cubicBezTo>
                    <a:pt x="18" y="75"/>
                    <a:pt x="18" y="75"/>
                    <a:pt x="18" y="75"/>
                  </a:cubicBezTo>
                  <a:cubicBezTo>
                    <a:pt x="19" y="71"/>
                    <a:pt x="19" y="64"/>
                    <a:pt x="14" y="58"/>
                  </a:cubicBezTo>
                  <a:cubicBezTo>
                    <a:pt x="6" y="46"/>
                    <a:pt x="4" y="38"/>
                    <a:pt x="6" y="28"/>
                  </a:cubicBezTo>
                  <a:cubicBezTo>
                    <a:pt x="8" y="21"/>
                    <a:pt x="12" y="19"/>
                    <a:pt x="17" y="16"/>
                  </a:cubicBezTo>
                  <a:cubicBezTo>
                    <a:pt x="18" y="15"/>
                    <a:pt x="18" y="15"/>
                    <a:pt x="18" y="15"/>
                  </a:cubicBezTo>
                  <a:cubicBezTo>
                    <a:pt x="19" y="14"/>
                    <a:pt x="21" y="14"/>
                    <a:pt x="21" y="13"/>
                  </a:cubicBezTo>
                  <a:cubicBezTo>
                    <a:pt x="24" y="12"/>
                    <a:pt x="24" y="12"/>
                    <a:pt x="28" y="8"/>
                  </a:cubicBezTo>
                  <a:cubicBezTo>
                    <a:pt x="31" y="4"/>
                    <a:pt x="36" y="2"/>
                    <a:pt x="40" y="2"/>
                  </a:cubicBezTo>
                  <a:cubicBezTo>
                    <a:pt x="45" y="2"/>
                    <a:pt x="49" y="3"/>
                    <a:pt x="53" y="6"/>
                  </a:cubicBezTo>
                  <a:cubicBezTo>
                    <a:pt x="54" y="7"/>
                    <a:pt x="54" y="7"/>
                    <a:pt x="54" y="7"/>
                  </a:cubicBezTo>
                  <a:cubicBezTo>
                    <a:pt x="62" y="14"/>
                    <a:pt x="62" y="14"/>
                    <a:pt x="71" y="14"/>
                  </a:cubicBezTo>
                  <a:cubicBezTo>
                    <a:pt x="81" y="15"/>
                    <a:pt x="85" y="20"/>
                    <a:pt x="87" y="27"/>
                  </a:cubicBezTo>
                  <a:cubicBezTo>
                    <a:pt x="87" y="28"/>
                    <a:pt x="87" y="29"/>
                    <a:pt x="88" y="31"/>
                  </a:cubicBezTo>
                  <a:cubicBezTo>
                    <a:pt x="89" y="38"/>
                    <a:pt x="91" y="50"/>
                    <a:pt x="112" y="57"/>
                  </a:cubicBezTo>
                  <a:cubicBezTo>
                    <a:pt x="121" y="60"/>
                    <a:pt x="129" y="61"/>
                    <a:pt x="137" y="61"/>
                  </a:cubicBezTo>
                  <a:cubicBezTo>
                    <a:pt x="150" y="61"/>
                    <a:pt x="162" y="58"/>
                    <a:pt x="172" y="51"/>
                  </a:cubicBezTo>
                  <a:cubicBezTo>
                    <a:pt x="181" y="45"/>
                    <a:pt x="183" y="41"/>
                    <a:pt x="186" y="28"/>
                  </a:cubicBezTo>
                  <a:cubicBezTo>
                    <a:pt x="189" y="16"/>
                    <a:pt x="193" y="16"/>
                    <a:pt x="200" y="15"/>
                  </a:cubicBezTo>
                  <a:cubicBezTo>
                    <a:pt x="200" y="15"/>
                    <a:pt x="200" y="15"/>
                    <a:pt x="201" y="15"/>
                  </a:cubicBezTo>
                  <a:cubicBezTo>
                    <a:pt x="208" y="14"/>
                    <a:pt x="212" y="14"/>
                    <a:pt x="217" y="9"/>
                  </a:cubicBezTo>
                  <a:cubicBezTo>
                    <a:pt x="223" y="3"/>
                    <a:pt x="229" y="1"/>
                    <a:pt x="236" y="2"/>
                  </a:cubicBezTo>
                  <a:cubicBezTo>
                    <a:pt x="241" y="3"/>
                    <a:pt x="244" y="7"/>
                    <a:pt x="247" y="10"/>
                  </a:cubicBezTo>
                  <a:cubicBezTo>
                    <a:pt x="248" y="11"/>
                    <a:pt x="249" y="12"/>
                    <a:pt x="250" y="12"/>
                  </a:cubicBezTo>
                  <a:cubicBezTo>
                    <a:pt x="251" y="13"/>
                    <a:pt x="252" y="14"/>
                    <a:pt x="254" y="15"/>
                  </a:cubicBezTo>
                  <a:cubicBezTo>
                    <a:pt x="257" y="16"/>
                    <a:pt x="260" y="18"/>
                    <a:pt x="262" y="20"/>
                  </a:cubicBezTo>
                  <a:cubicBezTo>
                    <a:pt x="266" y="24"/>
                    <a:pt x="269" y="33"/>
                    <a:pt x="268" y="41"/>
                  </a:cubicBezTo>
                  <a:cubicBezTo>
                    <a:pt x="266" y="48"/>
                    <a:pt x="264" y="51"/>
                    <a:pt x="261" y="54"/>
                  </a:cubicBezTo>
                  <a:cubicBezTo>
                    <a:pt x="261" y="55"/>
                    <a:pt x="260" y="56"/>
                    <a:pt x="259" y="57"/>
                  </a:cubicBezTo>
                  <a:cubicBezTo>
                    <a:pt x="256" y="61"/>
                    <a:pt x="252" y="66"/>
                    <a:pt x="255" y="75"/>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 name="Freeform 8550">
              <a:extLst>
                <a:ext uri="{FF2B5EF4-FFF2-40B4-BE49-F238E27FC236}">
                  <a16:creationId xmlns:a16="http://schemas.microsoft.com/office/drawing/2014/main" id="{E89A4D59-AF8C-4802-8101-2064061DA2D1}"/>
                </a:ext>
              </a:extLst>
            </p:cNvPr>
            <p:cNvSpPr>
              <a:spLocks/>
            </p:cNvSpPr>
            <p:nvPr/>
          </p:nvSpPr>
          <p:spPr bwMode="auto">
            <a:xfrm>
              <a:off x="5870575" y="3959225"/>
              <a:ext cx="109538" cy="28575"/>
            </a:xfrm>
            <a:custGeom>
              <a:avLst/>
              <a:gdLst>
                <a:gd name="T0" fmla="*/ 0 w 93"/>
                <a:gd name="T1" fmla="*/ 0 h 24"/>
                <a:gd name="T2" fmla="*/ 29 w 93"/>
                <a:gd name="T3" fmla="*/ 7 h 24"/>
                <a:gd name="T4" fmla="*/ 67 w 93"/>
                <a:gd name="T5" fmla="*/ 8 h 24"/>
                <a:gd name="T6" fmla="*/ 93 w 93"/>
                <a:gd name="T7" fmla="*/ 0 h 24"/>
                <a:gd name="T8" fmla="*/ 45 w 93"/>
                <a:gd name="T9" fmla="*/ 24 h 24"/>
                <a:gd name="T10" fmla="*/ 0 w 93"/>
                <a:gd name="T11" fmla="*/ 0 h 24"/>
              </a:gdLst>
              <a:ahLst/>
              <a:cxnLst>
                <a:cxn ang="0">
                  <a:pos x="T0" y="T1"/>
                </a:cxn>
                <a:cxn ang="0">
                  <a:pos x="T2" y="T3"/>
                </a:cxn>
                <a:cxn ang="0">
                  <a:pos x="T4" y="T5"/>
                </a:cxn>
                <a:cxn ang="0">
                  <a:pos x="T6" y="T7"/>
                </a:cxn>
                <a:cxn ang="0">
                  <a:pos x="T8" y="T9"/>
                </a:cxn>
                <a:cxn ang="0">
                  <a:pos x="T10" y="T11"/>
                </a:cxn>
              </a:cxnLst>
              <a:rect l="0" t="0" r="r" b="b"/>
              <a:pathLst>
                <a:path w="93" h="24">
                  <a:moveTo>
                    <a:pt x="0" y="0"/>
                  </a:moveTo>
                  <a:cubicBezTo>
                    <a:pt x="0" y="0"/>
                    <a:pt x="7" y="12"/>
                    <a:pt x="29" y="7"/>
                  </a:cubicBezTo>
                  <a:cubicBezTo>
                    <a:pt x="46" y="3"/>
                    <a:pt x="49" y="3"/>
                    <a:pt x="67" y="8"/>
                  </a:cubicBezTo>
                  <a:cubicBezTo>
                    <a:pt x="78" y="10"/>
                    <a:pt x="86" y="8"/>
                    <a:pt x="93" y="0"/>
                  </a:cubicBezTo>
                  <a:cubicBezTo>
                    <a:pt x="89" y="11"/>
                    <a:pt x="75" y="24"/>
                    <a:pt x="45" y="24"/>
                  </a:cubicBezTo>
                  <a:cubicBezTo>
                    <a:pt x="23" y="23"/>
                    <a:pt x="4" y="14"/>
                    <a:pt x="0" y="0"/>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 name="Freeform 8551">
              <a:extLst>
                <a:ext uri="{FF2B5EF4-FFF2-40B4-BE49-F238E27FC236}">
                  <a16:creationId xmlns:a16="http://schemas.microsoft.com/office/drawing/2014/main" id="{E5491380-E008-42EE-AA9A-3A2DCE5A6A31}"/>
                </a:ext>
              </a:extLst>
            </p:cNvPr>
            <p:cNvSpPr>
              <a:spLocks noEditPoints="1"/>
            </p:cNvSpPr>
            <p:nvPr/>
          </p:nvSpPr>
          <p:spPr bwMode="auto">
            <a:xfrm>
              <a:off x="5868988" y="3957638"/>
              <a:ext cx="112713" cy="31750"/>
            </a:xfrm>
            <a:custGeom>
              <a:avLst/>
              <a:gdLst>
                <a:gd name="T0" fmla="*/ 46 w 95"/>
                <a:gd name="T1" fmla="*/ 27 h 27"/>
                <a:gd name="T2" fmla="*/ 46 w 95"/>
                <a:gd name="T3" fmla="*/ 27 h 27"/>
                <a:gd name="T4" fmla="*/ 1 w 95"/>
                <a:gd name="T5" fmla="*/ 2 h 27"/>
                <a:gd name="T6" fmla="*/ 0 w 95"/>
                <a:gd name="T7" fmla="*/ 0 h 27"/>
                <a:gd name="T8" fmla="*/ 1 w 95"/>
                <a:gd name="T9" fmla="*/ 2 h 27"/>
                <a:gd name="T10" fmla="*/ 5 w 95"/>
                <a:gd name="T11" fmla="*/ 6 h 27"/>
                <a:gd name="T12" fmla="*/ 20 w 95"/>
                <a:gd name="T13" fmla="*/ 10 h 27"/>
                <a:gd name="T14" fmla="*/ 29 w 95"/>
                <a:gd name="T15" fmla="*/ 9 h 27"/>
                <a:gd name="T16" fmla="*/ 48 w 95"/>
                <a:gd name="T17" fmla="*/ 6 h 27"/>
                <a:gd name="T18" fmla="*/ 69 w 95"/>
                <a:gd name="T19" fmla="*/ 9 h 27"/>
                <a:gd name="T20" fmla="*/ 76 w 95"/>
                <a:gd name="T21" fmla="*/ 10 h 27"/>
                <a:gd name="T22" fmla="*/ 94 w 95"/>
                <a:gd name="T23" fmla="*/ 2 h 27"/>
                <a:gd name="T24" fmla="*/ 95 w 95"/>
                <a:gd name="T25" fmla="*/ 1 h 27"/>
                <a:gd name="T26" fmla="*/ 94 w 95"/>
                <a:gd name="T27" fmla="*/ 3 h 27"/>
                <a:gd name="T28" fmla="*/ 46 w 95"/>
                <a:gd name="T29" fmla="*/ 27 h 27"/>
                <a:gd name="T30" fmla="*/ 46 w 95"/>
                <a:gd name="T31" fmla="*/ 27 h 27"/>
                <a:gd name="T32" fmla="*/ 2 w 95"/>
                <a:gd name="T33" fmla="*/ 4 h 27"/>
                <a:gd name="T34" fmla="*/ 46 w 95"/>
                <a:gd name="T35" fmla="*/ 26 h 27"/>
                <a:gd name="T36" fmla="*/ 93 w 95"/>
                <a:gd name="T37" fmla="*/ 4 h 27"/>
                <a:gd name="T38" fmla="*/ 76 w 95"/>
                <a:gd name="T39" fmla="*/ 11 h 27"/>
                <a:gd name="T40" fmla="*/ 68 w 95"/>
                <a:gd name="T41" fmla="*/ 10 h 27"/>
                <a:gd name="T42" fmla="*/ 48 w 95"/>
                <a:gd name="T43" fmla="*/ 6 h 27"/>
                <a:gd name="T44" fmla="*/ 30 w 95"/>
                <a:gd name="T45" fmla="*/ 10 h 27"/>
                <a:gd name="T46" fmla="*/ 20 w 95"/>
                <a:gd name="T47" fmla="*/ 11 h 27"/>
                <a:gd name="T48" fmla="*/ 5 w 95"/>
                <a:gd name="T49" fmla="*/ 7 h 27"/>
                <a:gd name="T50" fmla="*/ 2 w 95"/>
                <a:gd name="T51"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5" h="27">
                  <a:moveTo>
                    <a:pt x="46" y="27"/>
                  </a:moveTo>
                  <a:cubicBezTo>
                    <a:pt x="46" y="27"/>
                    <a:pt x="46" y="27"/>
                    <a:pt x="46" y="27"/>
                  </a:cubicBezTo>
                  <a:cubicBezTo>
                    <a:pt x="26" y="25"/>
                    <a:pt x="5" y="17"/>
                    <a:pt x="1" y="2"/>
                  </a:cubicBezTo>
                  <a:cubicBezTo>
                    <a:pt x="0" y="0"/>
                    <a:pt x="0" y="0"/>
                    <a:pt x="0" y="0"/>
                  </a:cubicBezTo>
                  <a:cubicBezTo>
                    <a:pt x="1" y="2"/>
                    <a:pt x="1" y="2"/>
                    <a:pt x="1" y="2"/>
                  </a:cubicBezTo>
                  <a:cubicBezTo>
                    <a:pt x="1" y="2"/>
                    <a:pt x="2" y="4"/>
                    <a:pt x="5" y="6"/>
                  </a:cubicBezTo>
                  <a:cubicBezTo>
                    <a:pt x="8" y="8"/>
                    <a:pt x="13" y="10"/>
                    <a:pt x="20" y="10"/>
                  </a:cubicBezTo>
                  <a:cubicBezTo>
                    <a:pt x="23" y="10"/>
                    <a:pt x="26" y="10"/>
                    <a:pt x="29" y="9"/>
                  </a:cubicBezTo>
                  <a:cubicBezTo>
                    <a:pt x="38" y="7"/>
                    <a:pt x="43" y="6"/>
                    <a:pt x="48" y="6"/>
                  </a:cubicBezTo>
                  <a:cubicBezTo>
                    <a:pt x="53" y="6"/>
                    <a:pt x="59" y="7"/>
                    <a:pt x="69" y="9"/>
                  </a:cubicBezTo>
                  <a:cubicBezTo>
                    <a:pt x="71" y="10"/>
                    <a:pt x="74" y="10"/>
                    <a:pt x="76" y="10"/>
                  </a:cubicBezTo>
                  <a:cubicBezTo>
                    <a:pt x="83" y="10"/>
                    <a:pt x="89" y="8"/>
                    <a:pt x="94" y="2"/>
                  </a:cubicBezTo>
                  <a:cubicBezTo>
                    <a:pt x="95" y="1"/>
                    <a:pt x="95" y="1"/>
                    <a:pt x="95" y="1"/>
                  </a:cubicBezTo>
                  <a:cubicBezTo>
                    <a:pt x="94" y="3"/>
                    <a:pt x="94" y="3"/>
                    <a:pt x="94" y="3"/>
                  </a:cubicBezTo>
                  <a:cubicBezTo>
                    <a:pt x="93" y="7"/>
                    <a:pt x="83" y="27"/>
                    <a:pt x="46" y="27"/>
                  </a:cubicBezTo>
                  <a:cubicBezTo>
                    <a:pt x="46" y="27"/>
                    <a:pt x="46" y="27"/>
                    <a:pt x="46" y="27"/>
                  </a:cubicBezTo>
                  <a:moveTo>
                    <a:pt x="2" y="4"/>
                  </a:moveTo>
                  <a:cubicBezTo>
                    <a:pt x="6" y="16"/>
                    <a:pt x="24" y="24"/>
                    <a:pt x="46" y="26"/>
                  </a:cubicBezTo>
                  <a:cubicBezTo>
                    <a:pt x="79" y="26"/>
                    <a:pt x="90" y="10"/>
                    <a:pt x="93" y="4"/>
                  </a:cubicBezTo>
                  <a:cubicBezTo>
                    <a:pt x="88" y="9"/>
                    <a:pt x="83" y="11"/>
                    <a:pt x="76" y="11"/>
                  </a:cubicBezTo>
                  <a:cubicBezTo>
                    <a:pt x="74" y="11"/>
                    <a:pt x="71" y="11"/>
                    <a:pt x="68" y="10"/>
                  </a:cubicBezTo>
                  <a:cubicBezTo>
                    <a:pt x="59" y="8"/>
                    <a:pt x="53" y="6"/>
                    <a:pt x="48" y="6"/>
                  </a:cubicBezTo>
                  <a:cubicBezTo>
                    <a:pt x="43" y="6"/>
                    <a:pt x="38" y="7"/>
                    <a:pt x="30" y="10"/>
                  </a:cubicBezTo>
                  <a:cubicBezTo>
                    <a:pt x="26" y="11"/>
                    <a:pt x="23" y="11"/>
                    <a:pt x="20" y="11"/>
                  </a:cubicBezTo>
                  <a:cubicBezTo>
                    <a:pt x="12" y="11"/>
                    <a:pt x="8" y="9"/>
                    <a:pt x="5" y="7"/>
                  </a:cubicBezTo>
                  <a:cubicBezTo>
                    <a:pt x="4" y="6"/>
                    <a:pt x="3" y="5"/>
                    <a:pt x="2" y="4"/>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 name="Freeform 8552">
              <a:extLst>
                <a:ext uri="{FF2B5EF4-FFF2-40B4-BE49-F238E27FC236}">
                  <a16:creationId xmlns:a16="http://schemas.microsoft.com/office/drawing/2014/main" id="{910B0FC6-AD89-4812-91CB-D74B85DB590B}"/>
                </a:ext>
              </a:extLst>
            </p:cNvPr>
            <p:cNvSpPr>
              <a:spLocks/>
            </p:cNvSpPr>
            <p:nvPr/>
          </p:nvSpPr>
          <p:spPr bwMode="auto">
            <a:xfrm>
              <a:off x="5870575" y="3962400"/>
              <a:ext cx="109538" cy="25400"/>
            </a:xfrm>
            <a:custGeom>
              <a:avLst/>
              <a:gdLst>
                <a:gd name="T0" fmla="*/ 0 w 91"/>
                <a:gd name="T1" fmla="*/ 0 h 22"/>
                <a:gd name="T2" fmla="*/ 44 w 91"/>
                <a:gd name="T3" fmla="*/ 22 h 22"/>
                <a:gd name="T4" fmla="*/ 91 w 91"/>
                <a:gd name="T5" fmla="*/ 0 h 22"/>
                <a:gd name="T6" fmla="*/ 74 w 91"/>
                <a:gd name="T7" fmla="*/ 7 h 22"/>
                <a:gd name="T8" fmla="*/ 66 w 91"/>
                <a:gd name="T9" fmla="*/ 6 h 22"/>
                <a:gd name="T10" fmla="*/ 48 w 91"/>
                <a:gd name="T11" fmla="*/ 3 h 22"/>
                <a:gd name="T12" fmla="*/ 52 w 91"/>
                <a:gd name="T13" fmla="*/ 5 h 22"/>
                <a:gd name="T14" fmla="*/ 64 w 91"/>
                <a:gd name="T15" fmla="*/ 9 h 22"/>
                <a:gd name="T16" fmla="*/ 68 w 91"/>
                <a:gd name="T17" fmla="*/ 15 h 22"/>
                <a:gd name="T18" fmla="*/ 60 w 91"/>
                <a:gd name="T19" fmla="*/ 19 h 22"/>
                <a:gd name="T20" fmla="*/ 47 w 91"/>
                <a:gd name="T21" fmla="*/ 21 h 22"/>
                <a:gd name="T22" fmla="*/ 41 w 91"/>
                <a:gd name="T23" fmla="*/ 21 h 22"/>
                <a:gd name="T24" fmla="*/ 23 w 91"/>
                <a:gd name="T25" fmla="*/ 17 h 22"/>
                <a:gd name="T26" fmla="*/ 18 w 91"/>
                <a:gd name="T27" fmla="*/ 7 h 22"/>
                <a:gd name="T28" fmla="*/ 18 w 91"/>
                <a:gd name="T29" fmla="*/ 7 h 22"/>
                <a:gd name="T30" fmla="*/ 18 w 91"/>
                <a:gd name="T31" fmla="*/ 7 h 22"/>
                <a:gd name="T32" fmla="*/ 3 w 91"/>
                <a:gd name="T33" fmla="*/ 3 h 22"/>
                <a:gd name="T34" fmla="*/ 0 w 91"/>
                <a:gd name="T3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1" h="22">
                  <a:moveTo>
                    <a:pt x="0" y="0"/>
                  </a:moveTo>
                  <a:cubicBezTo>
                    <a:pt x="4" y="12"/>
                    <a:pt x="22" y="20"/>
                    <a:pt x="44" y="22"/>
                  </a:cubicBezTo>
                  <a:cubicBezTo>
                    <a:pt x="77" y="22"/>
                    <a:pt x="88" y="6"/>
                    <a:pt x="91" y="0"/>
                  </a:cubicBezTo>
                  <a:cubicBezTo>
                    <a:pt x="86" y="5"/>
                    <a:pt x="81" y="7"/>
                    <a:pt x="74" y="7"/>
                  </a:cubicBezTo>
                  <a:cubicBezTo>
                    <a:pt x="72" y="7"/>
                    <a:pt x="69" y="7"/>
                    <a:pt x="66" y="6"/>
                  </a:cubicBezTo>
                  <a:cubicBezTo>
                    <a:pt x="58" y="4"/>
                    <a:pt x="53" y="3"/>
                    <a:pt x="48" y="3"/>
                  </a:cubicBezTo>
                  <a:cubicBezTo>
                    <a:pt x="50" y="3"/>
                    <a:pt x="51" y="4"/>
                    <a:pt x="52" y="5"/>
                  </a:cubicBezTo>
                  <a:cubicBezTo>
                    <a:pt x="56" y="7"/>
                    <a:pt x="60" y="7"/>
                    <a:pt x="64" y="9"/>
                  </a:cubicBezTo>
                  <a:cubicBezTo>
                    <a:pt x="67" y="10"/>
                    <a:pt x="70" y="12"/>
                    <a:pt x="68" y="15"/>
                  </a:cubicBezTo>
                  <a:cubicBezTo>
                    <a:pt x="66" y="18"/>
                    <a:pt x="63" y="19"/>
                    <a:pt x="60" y="19"/>
                  </a:cubicBezTo>
                  <a:cubicBezTo>
                    <a:pt x="56" y="20"/>
                    <a:pt x="51" y="21"/>
                    <a:pt x="47" y="21"/>
                  </a:cubicBezTo>
                  <a:cubicBezTo>
                    <a:pt x="45" y="21"/>
                    <a:pt x="43" y="21"/>
                    <a:pt x="41" y="21"/>
                  </a:cubicBezTo>
                  <a:cubicBezTo>
                    <a:pt x="35" y="20"/>
                    <a:pt x="29" y="19"/>
                    <a:pt x="23" y="17"/>
                  </a:cubicBezTo>
                  <a:cubicBezTo>
                    <a:pt x="20" y="15"/>
                    <a:pt x="17" y="12"/>
                    <a:pt x="18" y="7"/>
                  </a:cubicBezTo>
                  <a:cubicBezTo>
                    <a:pt x="18" y="7"/>
                    <a:pt x="18" y="7"/>
                    <a:pt x="18" y="7"/>
                  </a:cubicBezTo>
                  <a:cubicBezTo>
                    <a:pt x="18" y="7"/>
                    <a:pt x="18" y="7"/>
                    <a:pt x="18" y="7"/>
                  </a:cubicBezTo>
                  <a:cubicBezTo>
                    <a:pt x="10" y="7"/>
                    <a:pt x="6" y="5"/>
                    <a:pt x="3" y="3"/>
                  </a:cubicBezTo>
                  <a:cubicBezTo>
                    <a:pt x="2" y="2"/>
                    <a:pt x="1" y="1"/>
                    <a:pt x="0" y="0"/>
                  </a:cubicBezTo>
                </a:path>
              </a:pathLst>
            </a:custGeom>
            <a:solidFill>
              <a:srgbClr val="F4AC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 name="Freeform 8553">
              <a:extLst>
                <a:ext uri="{FF2B5EF4-FFF2-40B4-BE49-F238E27FC236}">
                  <a16:creationId xmlns:a16="http://schemas.microsoft.com/office/drawing/2014/main" id="{806598AE-4D71-43AA-8F1D-C35C1F029CC1}"/>
                </a:ext>
              </a:extLst>
            </p:cNvPr>
            <p:cNvSpPr>
              <a:spLocks/>
            </p:cNvSpPr>
            <p:nvPr/>
          </p:nvSpPr>
          <p:spPr bwMode="auto">
            <a:xfrm>
              <a:off x="5870575" y="3959225"/>
              <a:ext cx="109538" cy="28575"/>
            </a:xfrm>
            <a:custGeom>
              <a:avLst/>
              <a:gdLst>
                <a:gd name="T0" fmla="*/ 0 w 93"/>
                <a:gd name="T1" fmla="*/ 0 h 24"/>
                <a:gd name="T2" fmla="*/ 45 w 93"/>
                <a:gd name="T3" fmla="*/ 24 h 24"/>
                <a:gd name="T4" fmla="*/ 93 w 93"/>
                <a:gd name="T5" fmla="*/ 0 h 24"/>
                <a:gd name="T6" fmla="*/ 75 w 93"/>
                <a:gd name="T7" fmla="*/ 9 h 24"/>
                <a:gd name="T8" fmla="*/ 67 w 93"/>
                <a:gd name="T9" fmla="*/ 8 h 24"/>
                <a:gd name="T10" fmla="*/ 49 w 93"/>
                <a:gd name="T11" fmla="*/ 4 h 24"/>
                <a:gd name="T12" fmla="*/ 49 w 93"/>
                <a:gd name="T13" fmla="*/ 5 h 24"/>
                <a:gd name="T14" fmla="*/ 67 w 93"/>
                <a:gd name="T15" fmla="*/ 8 h 24"/>
                <a:gd name="T16" fmla="*/ 75 w 93"/>
                <a:gd name="T17" fmla="*/ 9 h 24"/>
                <a:gd name="T18" fmla="*/ 92 w 93"/>
                <a:gd name="T19" fmla="*/ 2 h 24"/>
                <a:gd name="T20" fmla="*/ 45 w 93"/>
                <a:gd name="T21" fmla="*/ 24 h 24"/>
                <a:gd name="T22" fmla="*/ 1 w 93"/>
                <a:gd name="T23" fmla="*/ 2 h 24"/>
                <a:gd name="T24" fmla="*/ 4 w 93"/>
                <a:gd name="T25" fmla="*/ 5 h 24"/>
                <a:gd name="T26" fmla="*/ 19 w 93"/>
                <a:gd name="T27" fmla="*/ 9 h 24"/>
                <a:gd name="T28" fmla="*/ 19 w 93"/>
                <a:gd name="T29" fmla="*/ 9 h 24"/>
                <a:gd name="T30" fmla="*/ 19 w 93"/>
                <a:gd name="T31" fmla="*/ 9 h 24"/>
                <a:gd name="T32" fmla="*/ 19 w 93"/>
                <a:gd name="T33" fmla="*/ 9 h 24"/>
                <a:gd name="T34" fmla="*/ 0 w 93"/>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24">
                  <a:moveTo>
                    <a:pt x="0" y="0"/>
                  </a:moveTo>
                  <a:cubicBezTo>
                    <a:pt x="4" y="14"/>
                    <a:pt x="23" y="23"/>
                    <a:pt x="45" y="24"/>
                  </a:cubicBezTo>
                  <a:cubicBezTo>
                    <a:pt x="75" y="24"/>
                    <a:pt x="89" y="11"/>
                    <a:pt x="93" y="0"/>
                  </a:cubicBezTo>
                  <a:cubicBezTo>
                    <a:pt x="88" y="6"/>
                    <a:pt x="82" y="9"/>
                    <a:pt x="75" y="9"/>
                  </a:cubicBezTo>
                  <a:cubicBezTo>
                    <a:pt x="73" y="9"/>
                    <a:pt x="70" y="8"/>
                    <a:pt x="67" y="8"/>
                  </a:cubicBezTo>
                  <a:cubicBezTo>
                    <a:pt x="59" y="6"/>
                    <a:pt x="54" y="4"/>
                    <a:pt x="49" y="4"/>
                  </a:cubicBezTo>
                  <a:cubicBezTo>
                    <a:pt x="49" y="4"/>
                    <a:pt x="49" y="4"/>
                    <a:pt x="49" y="5"/>
                  </a:cubicBezTo>
                  <a:cubicBezTo>
                    <a:pt x="54" y="5"/>
                    <a:pt x="59" y="6"/>
                    <a:pt x="67" y="8"/>
                  </a:cubicBezTo>
                  <a:cubicBezTo>
                    <a:pt x="70" y="9"/>
                    <a:pt x="73" y="9"/>
                    <a:pt x="75" y="9"/>
                  </a:cubicBezTo>
                  <a:cubicBezTo>
                    <a:pt x="82" y="9"/>
                    <a:pt x="87" y="7"/>
                    <a:pt x="92" y="2"/>
                  </a:cubicBezTo>
                  <a:cubicBezTo>
                    <a:pt x="89" y="8"/>
                    <a:pt x="78" y="24"/>
                    <a:pt x="45" y="24"/>
                  </a:cubicBezTo>
                  <a:cubicBezTo>
                    <a:pt x="23" y="22"/>
                    <a:pt x="5" y="14"/>
                    <a:pt x="1" y="2"/>
                  </a:cubicBezTo>
                  <a:cubicBezTo>
                    <a:pt x="2" y="3"/>
                    <a:pt x="3" y="4"/>
                    <a:pt x="4" y="5"/>
                  </a:cubicBezTo>
                  <a:cubicBezTo>
                    <a:pt x="7" y="7"/>
                    <a:pt x="11" y="9"/>
                    <a:pt x="19" y="9"/>
                  </a:cubicBezTo>
                  <a:cubicBezTo>
                    <a:pt x="19" y="9"/>
                    <a:pt x="19" y="9"/>
                    <a:pt x="19" y="9"/>
                  </a:cubicBezTo>
                  <a:cubicBezTo>
                    <a:pt x="19" y="9"/>
                    <a:pt x="19" y="9"/>
                    <a:pt x="19" y="9"/>
                  </a:cubicBezTo>
                  <a:cubicBezTo>
                    <a:pt x="19" y="9"/>
                    <a:pt x="19" y="9"/>
                    <a:pt x="19" y="9"/>
                  </a:cubicBezTo>
                  <a:cubicBezTo>
                    <a:pt x="5" y="9"/>
                    <a:pt x="0" y="0"/>
                    <a:pt x="0" y="0"/>
                  </a:cubicBezTo>
                </a:path>
              </a:pathLst>
            </a:custGeom>
            <a:solidFill>
              <a:srgbClr val="C86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 name="Freeform 8554">
              <a:extLst>
                <a:ext uri="{FF2B5EF4-FFF2-40B4-BE49-F238E27FC236}">
                  <a16:creationId xmlns:a16="http://schemas.microsoft.com/office/drawing/2014/main" id="{2F94ED75-545B-44FE-A81E-0B8C25FE4750}"/>
                </a:ext>
              </a:extLst>
            </p:cNvPr>
            <p:cNvSpPr>
              <a:spLocks/>
            </p:cNvSpPr>
            <p:nvPr/>
          </p:nvSpPr>
          <p:spPr bwMode="auto">
            <a:xfrm>
              <a:off x="5876925" y="3984625"/>
              <a:ext cx="46038" cy="192088"/>
            </a:xfrm>
            <a:custGeom>
              <a:avLst/>
              <a:gdLst>
                <a:gd name="T0" fmla="*/ 31 w 38"/>
                <a:gd name="T1" fmla="*/ 159 h 162"/>
                <a:gd name="T2" fmla="*/ 31 w 38"/>
                <a:gd name="T3" fmla="*/ 157 h 162"/>
                <a:gd name="T4" fmla="*/ 31 w 38"/>
                <a:gd name="T5" fmla="*/ 155 h 162"/>
                <a:gd name="T6" fmla="*/ 32 w 38"/>
                <a:gd name="T7" fmla="*/ 151 h 162"/>
                <a:gd name="T8" fmla="*/ 31 w 38"/>
                <a:gd name="T9" fmla="*/ 148 h 162"/>
                <a:gd name="T10" fmla="*/ 31 w 38"/>
                <a:gd name="T11" fmla="*/ 144 h 162"/>
                <a:gd name="T12" fmla="*/ 30 w 38"/>
                <a:gd name="T13" fmla="*/ 140 h 162"/>
                <a:gd name="T14" fmla="*/ 30 w 38"/>
                <a:gd name="T15" fmla="*/ 136 h 162"/>
                <a:gd name="T16" fmla="*/ 27 w 38"/>
                <a:gd name="T17" fmla="*/ 130 h 162"/>
                <a:gd name="T18" fmla="*/ 26 w 38"/>
                <a:gd name="T19" fmla="*/ 125 h 162"/>
                <a:gd name="T20" fmla="*/ 24 w 38"/>
                <a:gd name="T21" fmla="*/ 120 h 162"/>
                <a:gd name="T22" fmla="*/ 23 w 38"/>
                <a:gd name="T23" fmla="*/ 114 h 162"/>
                <a:gd name="T24" fmla="*/ 19 w 38"/>
                <a:gd name="T25" fmla="*/ 107 h 162"/>
                <a:gd name="T26" fmla="*/ 20 w 38"/>
                <a:gd name="T27" fmla="*/ 91 h 162"/>
                <a:gd name="T28" fmla="*/ 25 w 38"/>
                <a:gd name="T29" fmla="*/ 95 h 162"/>
                <a:gd name="T30" fmla="*/ 33 w 38"/>
                <a:gd name="T31" fmla="*/ 106 h 162"/>
                <a:gd name="T32" fmla="*/ 37 w 38"/>
                <a:gd name="T33" fmla="*/ 100 h 162"/>
                <a:gd name="T34" fmla="*/ 37 w 38"/>
                <a:gd name="T35" fmla="*/ 95 h 162"/>
                <a:gd name="T36" fmla="*/ 37 w 38"/>
                <a:gd name="T37" fmla="*/ 93 h 162"/>
                <a:gd name="T38" fmla="*/ 37 w 38"/>
                <a:gd name="T39" fmla="*/ 91 h 162"/>
                <a:gd name="T40" fmla="*/ 36 w 38"/>
                <a:gd name="T41" fmla="*/ 87 h 162"/>
                <a:gd name="T42" fmla="*/ 36 w 38"/>
                <a:gd name="T43" fmla="*/ 83 h 162"/>
                <a:gd name="T44" fmla="*/ 36 w 38"/>
                <a:gd name="T45" fmla="*/ 77 h 162"/>
                <a:gd name="T46" fmla="*/ 36 w 38"/>
                <a:gd name="T47" fmla="*/ 72 h 162"/>
                <a:gd name="T48" fmla="*/ 36 w 38"/>
                <a:gd name="T49" fmla="*/ 67 h 162"/>
                <a:gd name="T50" fmla="*/ 34 w 38"/>
                <a:gd name="T51" fmla="*/ 63 h 162"/>
                <a:gd name="T52" fmla="*/ 25 w 38"/>
                <a:gd name="T53" fmla="*/ 54 h 162"/>
                <a:gd name="T54" fmla="*/ 17 w 38"/>
                <a:gd name="T55" fmla="*/ 25 h 162"/>
                <a:gd name="T56" fmla="*/ 2 w 38"/>
                <a:gd name="T57" fmla="*/ 0 h 162"/>
                <a:gd name="T58" fmla="*/ 2 w 38"/>
                <a:gd name="T59" fmla="*/ 22 h 162"/>
                <a:gd name="T60" fmla="*/ 8 w 38"/>
                <a:gd name="T61" fmla="*/ 57 h 162"/>
                <a:gd name="T62" fmla="*/ 19 w 38"/>
                <a:gd name="T63" fmla="*/ 88 h 162"/>
                <a:gd name="T64" fmla="*/ 24 w 38"/>
                <a:gd name="T65" fmla="*/ 124 h 162"/>
                <a:gd name="T66" fmla="*/ 30 w 38"/>
                <a:gd name="T67" fmla="*/ 162 h 162"/>
                <a:gd name="T68" fmla="*/ 31 w 38"/>
                <a:gd name="T69" fmla="*/ 161 h 162"/>
                <a:gd name="T70" fmla="*/ 31 w 38"/>
                <a:gd name="T71" fmla="*/ 161 h 162"/>
                <a:gd name="T72" fmla="*/ 31 w 38"/>
                <a:gd name="T73" fmla="*/ 160 h 162"/>
                <a:gd name="T74" fmla="*/ 31 w 38"/>
                <a:gd name="T75" fmla="*/ 15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 h="162">
                  <a:moveTo>
                    <a:pt x="31" y="159"/>
                  </a:moveTo>
                  <a:cubicBezTo>
                    <a:pt x="30" y="158"/>
                    <a:pt x="30" y="157"/>
                    <a:pt x="31" y="157"/>
                  </a:cubicBezTo>
                  <a:cubicBezTo>
                    <a:pt x="32" y="156"/>
                    <a:pt x="32" y="156"/>
                    <a:pt x="31" y="155"/>
                  </a:cubicBezTo>
                  <a:cubicBezTo>
                    <a:pt x="30" y="154"/>
                    <a:pt x="30" y="153"/>
                    <a:pt x="32" y="151"/>
                  </a:cubicBezTo>
                  <a:cubicBezTo>
                    <a:pt x="33" y="150"/>
                    <a:pt x="33" y="149"/>
                    <a:pt x="31" y="148"/>
                  </a:cubicBezTo>
                  <a:cubicBezTo>
                    <a:pt x="29" y="147"/>
                    <a:pt x="29" y="145"/>
                    <a:pt x="31" y="144"/>
                  </a:cubicBezTo>
                  <a:cubicBezTo>
                    <a:pt x="32" y="142"/>
                    <a:pt x="32" y="142"/>
                    <a:pt x="30" y="140"/>
                  </a:cubicBezTo>
                  <a:cubicBezTo>
                    <a:pt x="29" y="139"/>
                    <a:pt x="29" y="138"/>
                    <a:pt x="30" y="136"/>
                  </a:cubicBezTo>
                  <a:cubicBezTo>
                    <a:pt x="30" y="133"/>
                    <a:pt x="30" y="132"/>
                    <a:pt x="27" y="130"/>
                  </a:cubicBezTo>
                  <a:cubicBezTo>
                    <a:pt x="25" y="128"/>
                    <a:pt x="25" y="127"/>
                    <a:pt x="26" y="125"/>
                  </a:cubicBezTo>
                  <a:cubicBezTo>
                    <a:pt x="26" y="122"/>
                    <a:pt x="25" y="121"/>
                    <a:pt x="24" y="120"/>
                  </a:cubicBezTo>
                  <a:cubicBezTo>
                    <a:pt x="22" y="119"/>
                    <a:pt x="22" y="117"/>
                    <a:pt x="23" y="114"/>
                  </a:cubicBezTo>
                  <a:cubicBezTo>
                    <a:pt x="25" y="111"/>
                    <a:pt x="20" y="110"/>
                    <a:pt x="19" y="107"/>
                  </a:cubicBezTo>
                  <a:cubicBezTo>
                    <a:pt x="19" y="102"/>
                    <a:pt x="19" y="93"/>
                    <a:pt x="20" y="91"/>
                  </a:cubicBezTo>
                  <a:cubicBezTo>
                    <a:pt x="22" y="90"/>
                    <a:pt x="24" y="91"/>
                    <a:pt x="25" y="95"/>
                  </a:cubicBezTo>
                  <a:cubicBezTo>
                    <a:pt x="27" y="103"/>
                    <a:pt x="29" y="106"/>
                    <a:pt x="33" y="106"/>
                  </a:cubicBezTo>
                  <a:cubicBezTo>
                    <a:pt x="37" y="107"/>
                    <a:pt x="37" y="103"/>
                    <a:pt x="37" y="100"/>
                  </a:cubicBezTo>
                  <a:cubicBezTo>
                    <a:pt x="38" y="97"/>
                    <a:pt x="37" y="96"/>
                    <a:pt x="37" y="95"/>
                  </a:cubicBezTo>
                  <a:cubicBezTo>
                    <a:pt x="37" y="94"/>
                    <a:pt x="38" y="94"/>
                    <a:pt x="37" y="93"/>
                  </a:cubicBezTo>
                  <a:cubicBezTo>
                    <a:pt x="37" y="92"/>
                    <a:pt x="36" y="92"/>
                    <a:pt x="37" y="91"/>
                  </a:cubicBezTo>
                  <a:cubicBezTo>
                    <a:pt x="37" y="90"/>
                    <a:pt x="37" y="88"/>
                    <a:pt x="36" y="87"/>
                  </a:cubicBezTo>
                  <a:cubicBezTo>
                    <a:pt x="35" y="86"/>
                    <a:pt x="34" y="85"/>
                    <a:pt x="36" y="83"/>
                  </a:cubicBezTo>
                  <a:cubicBezTo>
                    <a:pt x="37" y="81"/>
                    <a:pt x="36" y="79"/>
                    <a:pt x="36" y="77"/>
                  </a:cubicBezTo>
                  <a:cubicBezTo>
                    <a:pt x="35" y="75"/>
                    <a:pt x="34" y="74"/>
                    <a:pt x="36" y="72"/>
                  </a:cubicBezTo>
                  <a:cubicBezTo>
                    <a:pt x="37" y="70"/>
                    <a:pt x="37" y="69"/>
                    <a:pt x="36" y="67"/>
                  </a:cubicBezTo>
                  <a:cubicBezTo>
                    <a:pt x="35" y="66"/>
                    <a:pt x="34" y="66"/>
                    <a:pt x="34" y="63"/>
                  </a:cubicBezTo>
                  <a:cubicBezTo>
                    <a:pt x="34" y="60"/>
                    <a:pt x="31" y="57"/>
                    <a:pt x="25" y="54"/>
                  </a:cubicBezTo>
                  <a:cubicBezTo>
                    <a:pt x="15" y="47"/>
                    <a:pt x="16" y="33"/>
                    <a:pt x="17" y="25"/>
                  </a:cubicBezTo>
                  <a:cubicBezTo>
                    <a:pt x="17" y="16"/>
                    <a:pt x="14" y="4"/>
                    <a:pt x="2" y="0"/>
                  </a:cubicBezTo>
                  <a:cubicBezTo>
                    <a:pt x="5" y="3"/>
                    <a:pt x="5" y="10"/>
                    <a:pt x="2" y="22"/>
                  </a:cubicBezTo>
                  <a:cubicBezTo>
                    <a:pt x="0" y="35"/>
                    <a:pt x="0" y="45"/>
                    <a:pt x="8" y="57"/>
                  </a:cubicBezTo>
                  <a:cubicBezTo>
                    <a:pt x="18" y="68"/>
                    <a:pt x="21" y="76"/>
                    <a:pt x="19" y="88"/>
                  </a:cubicBezTo>
                  <a:cubicBezTo>
                    <a:pt x="17" y="104"/>
                    <a:pt x="17" y="107"/>
                    <a:pt x="24" y="124"/>
                  </a:cubicBezTo>
                  <a:cubicBezTo>
                    <a:pt x="30" y="138"/>
                    <a:pt x="30" y="156"/>
                    <a:pt x="30" y="162"/>
                  </a:cubicBezTo>
                  <a:cubicBezTo>
                    <a:pt x="31" y="161"/>
                    <a:pt x="31" y="161"/>
                    <a:pt x="31" y="161"/>
                  </a:cubicBezTo>
                  <a:cubicBezTo>
                    <a:pt x="31" y="161"/>
                    <a:pt x="31" y="161"/>
                    <a:pt x="31" y="161"/>
                  </a:cubicBezTo>
                  <a:cubicBezTo>
                    <a:pt x="31" y="161"/>
                    <a:pt x="31" y="160"/>
                    <a:pt x="31" y="160"/>
                  </a:cubicBezTo>
                  <a:cubicBezTo>
                    <a:pt x="32" y="159"/>
                    <a:pt x="31" y="159"/>
                    <a:pt x="31" y="159"/>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 name="Freeform 8555">
              <a:extLst>
                <a:ext uri="{FF2B5EF4-FFF2-40B4-BE49-F238E27FC236}">
                  <a16:creationId xmlns:a16="http://schemas.microsoft.com/office/drawing/2014/main" id="{B4A56763-504F-49A2-9164-2A058D859FED}"/>
                </a:ext>
              </a:extLst>
            </p:cNvPr>
            <p:cNvSpPr>
              <a:spLocks noEditPoints="1"/>
            </p:cNvSpPr>
            <p:nvPr/>
          </p:nvSpPr>
          <p:spPr bwMode="auto">
            <a:xfrm>
              <a:off x="5875338" y="3983038"/>
              <a:ext cx="47625" cy="193675"/>
            </a:xfrm>
            <a:custGeom>
              <a:avLst/>
              <a:gdLst>
                <a:gd name="T0" fmla="*/ 30 w 39"/>
                <a:gd name="T1" fmla="*/ 163 h 163"/>
                <a:gd name="T2" fmla="*/ 20 w 39"/>
                <a:gd name="T3" fmla="*/ 89 h 163"/>
                <a:gd name="T4" fmla="*/ 3 w 39"/>
                <a:gd name="T5" fmla="*/ 23 h 163"/>
                <a:gd name="T6" fmla="*/ 2 w 39"/>
                <a:gd name="T7" fmla="*/ 0 h 163"/>
                <a:gd name="T8" fmla="*/ 18 w 39"/>
                <a:gd name="T9" fmla="*/ 26 h 163"/>
                <a:gd name="T10" fmla="*/ 26 w 39"/>
                <a:gd name="T11" fmla="*/ 55 h 163"/>
                <a:gd name="T12" fmla="*/ 36 w 39"/>
                <a:gd name="T13" fmla="*/ 67 h 163"/>
                <a:gd name="T14" fmla="*/ 37 w 39"/>
                <a:gd name="T15" fmla="*/ 73 h 163"/>
                <a:gd name="T16" fmla="*/ 37 w 39"/>
                <a:gd name="T17" fmla="*/ 78 h 163"/>
                <a:gd name="T18" fmla="*/ 37 w 39"/>
                <a:gd name="T19" fmla="*/ 87 h 163"/>
                <a:gd name="T20" fmla="*/ 38 w 39"/>
                <a:gd name="T21" fmla="*/ 92 h 163"/>
                <a:gd name="T22" fmla="*/ 38 w 39"/>
                <a:gd name="T23" fmla="*/ 94 h 163"/>
                <a:gd name="T24" fmla="*/ 38 w 39"/>
                <a:gd name="T25" fmla="*/ 96 h 163"/>
                <a:gd name="T26" fmla="*/ 39 w 39"/>
                <a:gd name="T27" fmla="*/ 101 h 163"/>
                <a:gd name="T28" fmla="*/ 35 w 39"/>
                <a:gd name="T29" fmla="*/ 108 h 163"/>
                <a:gd name="T30" fmla="*/ 26 w 39"/>
                <a:gd name="T31" fmla="*/ 96 h 163"/>
                <a:gd name="T32" fmla="*/ 22 w 39"/>
                <a:gd name="T33" fmla="*/ 93 h 163"/>
                <a:gd name="T34" fmla="*/ 23 w 39"/>
                <a:gd name="T35" fmla="*/ 111 h 163"/>
                <a:gd name="T36" fmla="*/ 25 w 39"/>
                <a:gd name="T37" fmla="*/ 121 h 163"/>
                <a:gd name="T38" fmla="*/ 29 w 39"/>
                <a:gd name="T39" fmla="*/ 130 h 163"/>
                <a:gd name="T40" fmla="*/ 31 w 39"/>
                <a:gd name="T41" fmla="*/ 141 h 163"/>
                <a:gd name="T42" fmla="*/ 32 w 39"/>
                <a:gd name="T43" fmla="*/ 145 h 163"/>
                <a:gd name="T44" fmla="*/ 32 w 39"/>
                <a:gd name="T45" fmla="*/ 149 h 163"/>
                <a:gd name="T46" fmla="*/ 33 w 39"/>
                <a:gd name="T47" fmla="*/ 152 h 163"/>
                <a:gd name="T48" fmla="*/ 32 w 39"/>
                <a:gd name="T49" fmla="*/ 156 h 163"/>
                <a:gd name="T50" fmla="*/ 32 w 39"/>
                <a:gd name="T51" fmla="*/ 158 h 163"/>
                <a:gd name="T52" fmla="*/ 32 w 39"/>
                <a:gd name="T53" fmla="*/ 159 h 163"/>
                <a:gd name="T54" fmla="*/ 32 w 39"/>
                <a:gd name="T55" fmla="*/ 162 h 163"/>
                <a:gd name="T56" fmla="*/ 32 w 39"/>
                <a:gd name="T57" fmla="*/ 162 h 163"/>
                <a:gd name="T58" fmla="*/ 30 w 39"/>
                <a:gd name="T59" fmla="*/ 163 h 163"/>
                <a:gd name="T60" fmla="*/ 31 w 39"/>
                <a:gd name="T61" fmla="*/ 162 h 163"/>
                <a:gd name="T62" fmla="*/ 32 w 39"/>
                <a:gd name="T63" fmla="*/ 162 h 163"/>
                <a:gd name="T64" fmla="*/ 32 w 39"/>
                <a:gd name="T65" fmla="*/ 160 h 163"/>
                <a:gd name="T66" fmla="*/ 31 w 39"/>
                <a:gd name="T67" fmla="*/ 156 h 163"/>
                <a:gd name="T68" fmla="*/ 32 w 39"/>
                <a:gd name="T69" fmla="*/ 157 h 163"/>
                <a:gd name="T70" fmla="*/ 32 w 39"/>
                <a:gd name="T71" fmla="*/ 156 h 163"/>
                <a:gd name="T72" fmla="*/ 31 w 39"/>
                <a:gd name="T73" fmla="*/ 148 h 163"/>
                <a:gd name="T74" fmla="*/ 32 w 39"/>
                <a:gd name="T75" fmla="*/ 152 h 163"/>
                <a:gd name="T76" fmla="*/ 32 w 39"/>
                <a:gd name="T77" fmla="*/ 149 h 163"/>
                <a:gd name="T78" fmla="*/ 27 w 39"/>
                <a:gd name="T79" fmla="*/ 129 h 163"/>
                <a:gd name="T80" fmla="*/ 32 w 39"/>
                <a:gd name="T81" fmla="*/ 144 h 163"/>
                <a:gd name="T82" fmla="*/ 31 w 39"/>
                <a:gd name="T83" fmla="*/ 142 h 163"/>
                <a:gd name="T84" fmla="*/ 28 w 39"/>
                <a:gd name="T85" fmla="*/ 131 h 163"/>
                <a:gd name="T86" fmla="*/ 23 w 39"/>
                <a:gd name="T87" fmla="*/ 120 h 163"/>
                <a:gd name="T88" fmla="*/ 26 w 39"/>
                <a:gd name="T89" fmla="*/ 128 h 163"/>
                <a:gd name="T90" fmla="*/ 24 w 39"/>
                <a:gd name="T91" fmla="*/ 121 h 163"/>
                <a:gd name="T92" fmla="*/ 4 w 39"/>
                <a:gd name="T93" fmla="*/ 1 h 163"/>
                <a:gd name="T94" fmla="*/ 10 w 39"/>
                <a:gd name="T95" fmla="*/ 58 h 163"/>
                <a:gd name="T96" fmla="*/ 23 w 39"/>
                <a:gd name="T97" fmla="*/ 120 h 163"/>
                <a:gd name="T98" fmla="*/ 23 w 39"/>
                <a:gd name="T99" fmla="*/ 111 h 163"/>
                <a:gd name="T100" fmla="*/ 21 w 39"/>
                <a:gd name="T101" fmla="*/ 92 h 163"/>
                <a:gd name="T102" fmla="*/ 26 w 39"/>
                <a:gd name="T103" fmla="*/ 96 h 163"/>
                <a:gd name="T104" fmla="*/ 38 w 39"/>
                <a:gd name="T105" fmla="*/ 102 h 163"/>
                <a:gd name="T106" fmla="*/ 38 w 39"/>
                <a:gd name="T107" fmla="*/ 98 h 163"/>
                <a:gd name="T108" fmla="*/ 38 w 39"/>
                <a:gd name="T109" fmla="*/ 95 h 163"/>
                <a:gd name="T110" fmla="*/ 37 w 39"/>
                <a:gd name="T111" fmla="*/ 93 h 163"/>
                <a:gd name="T112" fmla="*/ 37 w 39"/>
                <a:gd name="T113" fmla="*/ 88 h 163"/>
                <a:gd name="T114" fmla="*/ 36 w 39"/>
                <a:gd name="T115" fmla="*/ 84 h 163"/>
                <a:gd name="T116" fmla="*/ 36 w 39"/>
                <a:gd name="T117" fmla="*/ 78 h 163"/>
                <a:gd name="T118" fmla="*/ 36 w 39"/>
                <a:gd name="T119" fmla="*/ 68 h 163"/>
                <a:gd name="T120" fmla="*/ 35 w 39"/>
                <a:gd name="T121" fmla="*/ 64 h 163"/>
                <a:gd name="T122" fmla="*/ 17 w 39"/>
                <a:gd name="T123" fmla="*/ 27 h 163"/>
                <a:gd name="T124" fmla="*/ 4 w 39"/>
                <a:gd name="T125" fmla="*/ 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 h="163">
                  <a:moveTo>
                    <a:pt x="30" y="163"/>
                  </a:moveTo>
                  <a:cubicBezTo>
                    <a:pt x="30" y="163"/>
                    <a:pt x="30" y="163"/>
                    <a:pt x="30" y="163"/>
                  </a:cubicBezTo>
                  <a:cubicBezTo>
                    <a:pt x="31" y="158"/>
                    <a:pt x="31" y="140"/>
                    <a:pt x="24" y="125"/>
                  </a:cubicBezTo>
                  <a:cubicBezTo>
                    <a:pt x="18" y="109"/>
                    <a:pt x="18" y="105"/>
                    <a:pt x="20" y="89"/>
                  </a:cubicBezTo>
                  <a:cubicBezTo>
                    <a:pt x="21" y="77"/>
                    <a:pt x="18" y="69"/>
                    <a:pt x="9" y="58"/>
                  </a:cubicBezTo>
                  <a:cubicBezTo>
                    <a:pt x="0" y="46"/>
                    <a:pt x="0" y="37"/>
                    <a:pt x="3" y="23"/>
                  </a:cubicBezTo>
                  <a:cubicBezTo>
                    <a:pt x="5" y="11"/>
                    <a:pt x="5" y="4"/>
                    <a:pt x="3" y="1"/>
                  </a:cubicBezTo>
                  <a:cubicBezTo>
                    <a:pt x="2" y="0"/>
                    <a:pt x="2" y="0"/>
                    <a:pt x="2" y="0"/>
                  </a:cubicBezTo>
                  <a:cubicBezTo>
                    <a:pt x="3" y="0"/>
                    <a:pt x="3" y="0"/>
                    <a:pt x="3" y="0"/>
                  </a:cubicBezTo>
                  <a:cubicBezTo>
                    <a:pt x="15" y="5"/>
                    <a:pt x="19" y="16"/>
                    <a:pt x="18" y="26"/>
                  </a:cubicBezTo>
                  <a:cubicBezTo>
                    <a:pt x="18" y="26"/>
                    <a:pt x="18" y="27"/>
                    <a:pt x="18" y="27"/>
                  </a:cubicBezTo>
                  <a:cubicBezTo>
                    <a:pt x="18" y="36"/>
                    <a:pt x="17" y="48"/>
                    <a:pt x="26" y="55"/>
                  </a:cubicBezTo>
                  <a:cubicBezTo>
                    <a:pt x="32" y="58"/>
                    <a:pt x="36" y="60"/>
                    <a:pt x="36" y="64"/>
                  </a:cubicBezTo>
                  <a:cubicBezTo>
                    <a:pt x="35" y="66"/>
                    <a:pt x="36" y="66"/>
                    <a:pt x="36" y="67"/>
                  </a:cubicBezTo>
                  <a:cubicBezTo>
                    <a:pt x="37" y="68"/>
                    <a:pt x="37" y="68"/>
                    <a:pt x="37" y="68"/>
                  </a:cubicBezTo>
                  <a:cubicBezTo>
                    <a:pt x="38" y="70"/>
                    <a:pt x="38" y="71"/>
                    <a:pt x="37" y="73"/>
                  </a:cubicBezTo>
                  <a:cubicBezTo>
                    <a:pt x="36" y="75"/>
                    <a:pt x="36" y="76"/>
                    <a:pt x="37" y="78"/>
                  </a:cubicBezTo>
                  <a:cubicBezTo>
                    <a:pt x="37" y="78"/>
                    <a:pt x="37" y="78"/>
                    <a:pt x="37" y="78"/>
                  </a:cubicBezTo>
                  <a:cubicBezTo>
                    <a:pt x="38" y="80"/>
                    <a:pt x="38" y="82"/>
                    <a:pt x="37" y="84"/>
                  </a:cubicBezTo>
                  <a:cubicBezTo>
                    <a:pt x="36" y="86"/>
                    <a:pt x="36" y="86"/>
                    <a:pt x="37" y="87"/>
                  </a:cubicBezTo>
                  <a:cubicBezTo>
                    <a:pt x="37" y="88"/>
                    <a:pt x="37" y="88"/>
                    <a:pt x="37" y="88"/>
                  </a:cubicBezTo>
                  <a:cubicBezTo>
                    <a:pt x="38" y="89"/>
                    <a:pt x="39" y="91"/>
                    <a:pt x="38" y="92"/>
                  </a:cubicBezTo>
                  <a:cubicBezTo>
                    <a:pt x="38" y="92"/>
                    <a:pt x="38" y="92"/>
                    <a:pt x="38" y="93"/>
                  </a:cubicBezTo>
                  <a:cubicBezTo>
                    <a:pt x="38" y="94"/>
                    <a:pt x="38" y="94"/>
                    <a:pt x="38" y="94"/>
                  </a:cubicBezTo>
                  <a:cubicBezTo>
                    <a:pt x="39" y="94"/>
                    <a:pt x="39" y="95"/>
                    <a:pt x="38" y="96"/>
                  </a:cubicBezTo>
                  <a:cubicBezTo>
                    <a:pt x="38" y="96"/>
                    <a:pt x="38" y="96"/>
                    <a:pt x="38" y="96"/>
                  </a:cubicBezTo>
                  <a:cubicBezTo>
                    <a:pt x="38" y="97"/>
                    <a:pt x="38" y="97"/>
                    <a:pt x="38" y="97"/>
                  </a:cubicBezTo>
                  <a:cubicBezTo>
                    <a:pt x="39" y="98"/>
                    <a:pt x="39" y="99"/>
                    <a:pt x="39" y="101"/>
                  </a:cubicBezTo>
                  <a:cubicBezTo>
                    <a:pt x="39" y="102"/>
                    <a:pt x="39" y="102"/>
                    <a:pt x="39" y="102"/>
                  </a:cubicBezTo>
                  <a:cubicBezTo>
                    <a:pt x="39" y="104"/>
                    <a:pt x="38" y="108"/>
                    <a:pt x="35" y="108"/>
                  </a:cubicBezTo>
                  <a:cubicBezTo>
                    <a:pt x="34" y="108"/>
                    <a:pt x="34" y="108"/>
                    <a:pt x="34" y="108"/>
                  </a:cubicBezTo>
                  <a:cubicBezTo>
                    <a:pt x="29" y="107"/>
                    <a:pt x="28" y="103"/>
                    <a:pt x="26" y="96"/>
                  </a:cubicBezTo>
                  <a:cubicBezTo>
                    <a:pt x="25" y="93"/>
                    <a:pt x="24" y="92"/>
                    <a:pt x="23" y="92"/>
                  </a:cubicBezTo>
                  <a:cubicBezTo>
                    <a:pt x="22" y="92"/>
                    <a:pt x="22" y="92"/>
                    <a:pt x="22" y="93"/>
                  </a:cubicBezTo>
                  <a:cubicBezTo>
                    <a:pt x="20" y="94"/>
                    <a:pt x="20" y="102"/>
                    <a:pt x="21" y="108"/>
                  </a:cubicBezTo>
                  <a:cubicBezTo>
                    <a:pt x="21" y="109"/>
                    <a:pt x="22" y="110"/>
                    <a:pt x="23" y="111"/>
                  </a:cubicBezTo>
                  <a:cubicBezTo>
                    <a:pt x="24" y="112"/>
                    <a:pt x="26" y="113"/>
                    <a:pt x="25" y="115"/>
                  </a:cubicBezTo>
                  <a:cubicBezTo>
                    <a:pt x="23" y="118"/>
                    <a:pt x="23" y="120"/>
                    <a:pt x="25" y="121"/>
                  </a:cubicBezTo>
                  <a:cubicBezTo>
                    <a:pt x="26" y="122"/>
                    <a:pt x="28" y="123"/>
                    <a:pt x="27" y="126"/>
                  </a:cubicBezTo>
                  <a:cubicBezTo>
                    <a:pt x="27" y="128"/>
                    <a:pt x="27" y="128"/>
                    <a:pt x="29" y="130"/>
                  </a:cubicBezTo>
                  <a:cubicBezTo>
                    <a:pt x="31" y="132"/>
                    <a:pt x="32" y="134"/>
                    <a:pt x="31" y="137"/>
                  </a:cubicBezTo>
                  <a:cubicBezTo>
                    <a:pt x="30" y="139"/>
                    <a:pt x="30" y="140"/>
                    <a:pt x="31" y="141"/>
                  </a:cubicBezTo>
                  <a:cubicBezTo>
                    <a:pt x="32" y="142"/>
                    <a:pt x="33" y="142"/>
                    <a:pt x="33" y="143"/>
                  </a:cubicBezTo>
                  <a:cubicBezTo>
                    <a:pt x="33" y="144"/>
                    <a:pt x="33" y="144"/>
                    <a:pt x="32" y="145"/>
                  </a:cubicBezTo>
                  <a:cubicBezTo>
                    <a:pt x="31" y="146"/>
                    <a:pt x="31" y="146"/>
                    <a:pt x="31" y="147"/>
                  </a:cubicBezTo>
                  <a:cubicBezTo>
                    <a:pt x="31" y="148"/>
                    <a:pt x="31" y="148"/>
                    <a:pt x="32" y="149"/>
                  </a:cubicBezTo>
                  <a:cubicBezTo>
                    <a:pt x="33" y="149"/>
                    <a:pt x="34" y="150"/>
                    <a:pt x="34" y="151"/>
                  </a:cubicBezTo>
                  <a:cubicBezTo>
                    <a:pt x="34" y="151"/>
                    <a:pt x="33" y="152"/>
                    <a:pt x="33" y="152"/>
                  </a:cubicBezTo>
                  <a:cubicBezTo>
                    <a:pt x="32" y="153"/>
                    <a:pt x="31" y="154"/>
                    <a:pt x="31" y="155"/>
                  </a:cubicBezTo>
                  <a:cubicBezTo>
                    <a:pt x="31" y="155"/>
                    <a:pt x="31" y="155"/>
                    <a:pt x="32" y="156"/>
                  </a:cubicBezTo>
                  <a:cubicBezTo>
                    <a:pt x="33" y="156"/>
                    <a:pt x="33" y="156"/>
                    <a:pt x="33" y="157"/>
                  </a:cubicBezTo>
                  <a:cubicBezTo>
                    <a:pt x="33" y="157"/>
                    <a:pt x="33" y="157"/>
                    <a:pt x="32" y="158"/>
                  </a:cubicBezTo>
                  <a:cubicBezTo>
                    <a:pt x="32" y="158"/>
                    <a:pt x="32" y="158"/>
                    <a:pt x="32" y="159"/>
                  </a:cubicBezTo>
                  <a:cubicBezTo>
                    <a:pt x="32" y="159"/>
                    <a:pt x="32" y="159"/>
                    <a:pt x="32" y="159"/>
                  </a:cubicBezTo>
                  <a:cubicBezTo>
                    <a:pt x="33" y="160"/>
                    <a:pt x="33" y="160"/>
                    <a:pt x="33" y="161"/>
                  </a:cubicBezTo>
                  <a:cubicBezTo>
                    <a:pt x="33" y="161"/>
                    <a:pt x="32" y="162"/>
                    <a:pt x="32" y="162"/>
                  </a:cubicBezTo>
                  <a:cubicBezTo>
                    <a:pt x="32" y="162"/>
                    <a:pt x="32" y="162"/>
                    <a:pt x="32" y="162"/>
                  </a:cubicBezTo>
                  <a:cubicBezTo>
                    <a:pt x="32" y="162"/>
                    <a:pt x="32" y="162"/>
                    <a:pt x="32" y="162"/>
                  </a:cubicBezTo>
                  <a:cubicBezTo>
                    <a:pt x="31" y="163"/>
                    <a:pt x="31" y="163"/>
                    <a:pt x="31" y="163"/>
                  </a:cubicBezTo>
                  <a:cubicBezTo>
                    <a:pt x="30" y="163"/>
                    <a:pt x="30" y="163"/>
                    <a:pt x="30" y="163"/>
                  </a:cubicBezTo>
                  <a:moveTo>
                    <a:pt x="31" y="159"/>
                  </a:moveTo>
                  <a:cubicBezTo>
                    <a:pt x="31" y="160"/>
                    <a:pt x="31" y="161"/>
                    <a:pt x="31" y="162"/>
                  </a:cubicBezTo>
                  <a:cubicBezTo>
                    <a:pt x="31" y="162"/>
                    <a:pt x="31" y="162"/>
                    <a:pt x="31" y="162"/>
                  </a:cubicBezTo>
                  <a:cubicBezTo>
                    <a:pt x="32" y="162"/>
                    <a:pt x="32" y="162"/>
                    <a:pt x="32" y="162"/>
                  </a:cubicBezTo>
                  <a:cubicBezTo>
                    <a:pt x="32" y="161"/>
                    <a:pt x="32" y="161"/>
                    <a:pt x="32" y="161"/>
                  </a:cubicBezTo>
                  <a:cubicBezTo>
                    <a:pt x="32" y="161"/>
                    <a:pt x="32" y="160"/>
                    <a:pt x="32" y="160"/>
                  </a:cubicBezTo>
                  <a:cubicBezTo>
                    <a:pt x="31" y="159"/>
                    <a:pt x="31" y="159"/>
                    <a:pt x="31" y="159"/>
                  </a:cubicBezTo>
                  <a:moveTo>
                    <a:pt x="31" y="156"/>
                  </a:moveTo>
                  <a:cubicBezTo>
                    <a:pt x="31" y="157"/>
                    <a:pt x="31" y="157"/>
                    <a:pt x="31" y="158"/>
                  </a:cubicBezTo>
                  <a:cubicBezTo>
                    <a:pt x="32" y="157"/>
                    <a:pt x="32" y="157"/>
                    <a:pt x="32" y="157"/>
                  </a:cubicBezTo>
                  <a:cubicBezTo>
                    <a:pt x="32" y="157"/>
                    <a:pt x="32" y="157"/>
                    <a:pt x="32" y="157"/>
                  </a:cubicBezTo>
                  <a:cubicBezTo>
                    <a:pt x="32" y="157"/>
                    <a:pt x="32" y="157"/>
                    <a:pt x="32" y="156"/>
                  </a:cubicBezTo>
                  <a:cubicBezTo>
                    <a:pt x="31" y="156"/>
                    <a:pt x="31" y="156"/>
                    <a:pt x="31" y="156"/>
                  </a:cubicBezTo>
                  <a:moveTo>
                    <a:pt x="31" y="148"/>
                  </a:moveTo>
                  <a:cubicBezTo>
                    <a:pt x="31" y="150"/>
                    <a:pt x="31" y="152"/>
                    <a:pt x="31" y="154"/>
                  </a:cubicBezTo>
                  <a:cubicBezTo>
                    <a:pt x="31" y="153"/>
                    <a:pt x="32" y="153"/>
                    <a:pt x="32" y="152"/>
                  </a:cubicBezTo>
                  <a:cubicBezTo>
                    <a:pt x="33" y="151"/>
                    <a:pt x="33" y="151"/>
                    <a:pt x="33" y="151"/>
                  </a:cubicBezTo>
                  <a:cubicBezTo>
                    <a:pt x="33" y="150"/>
                    <a:pt x="33" y="150"/>
                    <a:pt x="32" y="149"/>
                  </a:cubicBezTo>
                  <a:cubicBezTo>
                    <a:pt x="31" y="149"/>
                    <a:pt x="31" y="148"/>
                    <a:pt x="31" y="148"/>
                  </a:cubicBezTo>
                  <a:moveTo>
                    <a:pt x="27" y="129"/>
                  </a:moveTo>
                  <a:cubicBezTo>
                    <a:pt x="29" y="135"/>
                    <a:pt x="30" y="141"/>
                    <a:pt x="30" y="146"/>
                  </a:cubicBezTo>
                  <a:cubicBezTo>
                    <a:pt x="31" y="146"/>
                    <a:pt x="31" y="145"/>
                    <a:pt x="32" y="144"/>
                  </a:cubicBezTo>
                  <a:cubicBezTo>
                    <a:pt x="32" y="144"/>
                    <a:pt x="32" y="144"/>
                    <a:pt x="32" y="143"/>
                  </a:cubicBezTo>
                  <a:cubicBezTo>
                    <a:pt x="32" y="143"/>
                    <a:pt x="32" y="142"/>
                    <a:pt x="31" y="142"/>
                  </a:cubicBezTo>
                  <a:cubicBezTo>
                    <a:pt x="29" y="140"/>
                    <a:pt x="30" y="139"/>
                    <a:pt x="30" y="136"/>
                  </a:cubicBezTo>
                  <a:cubicBezTo>
                    <a:pt x="31" y="134"/>
                    <a:pt x="30" y="133"/>
                    <a:pt x="28" y="131"/>
                  </a:cubicBezTo>
                  <a:cubicBezTo>
                    <a:pt x="28" y="130"/>
                    <a:pt x="27" y="130"/>
                    <a:pt x="27" y="129"/>
                  </a:cubicBezTo>
                  <a:moveTo>
                    <a:pt x="23" y="120"/>
                  </a:moveTo>
                  <a:cubicBezTo>
                    <a:pt x="24" y="122"/>
                    <a:pt x="24" y="123"/>
                    <a:pt x="25" y="125"/>
                  </a:cubicBezTo>
                  <a:cubicBezTo>
                    <a:pt x="25" y="126"/>
                    <a:pt x="26" y="127"/>
                    <a:pt x="26" y="128"/>
                  </a:cubicBezTo>
                  <a:cubicBezTo>
                    <a:pt x="26" y="127"/>
                    <a:pt x="26" y="126"/>
                    <a:pt x="27" y="125"/>
                  </a:cubicBezTo>
                  <a:cubicBezTo>
                    <a:pt x="27" y="123"/>
                    <a:pt x="26" y="122"/>
                    <a:pt x="24" y="121"/>
                  </a:cubicBezTo>
                  <a:cubicBezTo>
                    <a:pt x="24" y="121"/>
                    <a:pt x="24" y="121"/>
                    <a:pt x="23" y="120"/>
                  </a:cubicBezTo>
                  <a:moveTo>
                    <a:pt x="4" y="1"/>
                  </a:moveTo>
                  <a:cubicBezTo>
                    <a:pt x="6" y="5"/>
                    <a:pt x="6" y="12"/>
                    <a:pt x="4" y="23"/>
                  </a:cubicBezTo>
                  <a:cubicBezTo>
                    <a:pt x="1" y="37"/>
                    <a:pt x="1" y="46"/>
                    <a:pt x="10" y="58"/>
                  </a:cubicBezTo>
                  <a:cubicBezTo>
                    <a:pt x="19" y="69"/>
                    <a:pt x="22" y="77"/>
                    <a:pt x="20" y="89"/>
                  </a:cubicBezTo>
                  <a:cubicBezTo>
                    <a:pt x="19" y="103"/>
                    <a:pt x="18" y="108"/>
                    <a:pt x="23" y="120"/>
                  </a:cubicBezTo>
                  <a:cubicBezTo>
                    <a:pt x="23" y="118"/>
                    <a:pt x="23" y="116"/>
                    <a:pt x="24" y="115"/>
                  </a:cubicBezTo>
                  <a:cubicBezTo>
                    <a:pt x="25" y="113"/>
                    <a:pt x="24" y="112"/>
                    <a:pt x="23" y="111"/>
                  </a:cubicBezTo>
                  <a:cubicBezTo>
                    <a:pt x="22" y="110"/>
                    <a:pt x="20" y="109"/>
                    <a:pt x="20" y="108"/>
                  </a:cubicBezTo>
                  <a:cubicBezTo>
                    <a:pt x="20" y="103"/>
                    <a:pt x="19" y="94"/>
                    <a:pt x="21" y="92"/>
                  </a:cubicBezTo>
                  <a:cubicBezTo>
                    <a:pt x="22" y="92"/>
                    <a:pt x="22" y="92"/>
                    <a:pt x="23" y="92"/>
                  </a:cubicBezTo>
                  <a:cubicBezTo>
                    <a:pt x="24" y="92"/>
                    <a:pt x="26" y="93"/>
                    <a:pt x="26" y="96"/>
                  </a:cubicBezTo>
                  <a:cubicBezTo>
                    <a:pt x="28" y="104"/>
                    <a:pt x="30" y="107"/>
                    <a:pt x="34" y="107"/>
                  </a:cubicBezTo>
                  <a:cubicBezTo>
                    <a:pt x="38" y="107"/>
                    <a:pt x="38" y="105"/>
                    <a:pt x="38" y="102"/>
                  </a:cubicBezTo>
                  <a:cubicBezTo>
                    <a:pt x="38" y="101"/>
                    <a:pt x="38" y="101"/>
                    <a:pt x="38" y="101"/>
                  </a:cubicBezTo>
                  <a:cubicBezTo>
                    <a:pt x="38" y="99"/>
                    <a:pt x="38" y="98"/>
                    <a:pt x="38" y="98"/>
                  </a:cubicBezTo>
                  <a:cubicBezTo>
                    <a:pt x="38" y="97"/>
                    <a:pt x="37" y="97"/>
                    <a:pt x="38" y="96"/>
                  </a:cubicBezTo>
                  <a:cubicBezTo>
                    <a:pt x="38" y="95"/>
                    <a:pt x="38" y="95"/>
                    <a:pt x="38" y="95"/>
                  </a:cubicBezTo>
                  <a:cubicBezTo>
                    <a:pt x="38" y="95"/>
                    <a:pt x="38" y="94"/>
                    <a:pt x="38" y="94"/>
                  </a:cubicBezTo>
                  <a:cubicBezTo>
                    <a:pt x="37" y="93"/>
                    <a:pt x="37" y="93"/>
                    <a:pt x="37" y="93"/>
                  </a:cubicBezTo>
                  <a:cubicBezTo>
                    <a:pt x="37" y="93"/>
                    <a:pt x="37" y="92"/>
                    <a:pt x="37" y="91"/>
                  </a:cubicBezTo>
                  <a:cubicBezTo>
                    <a:pt x="38" y="90"/>
                    <a:pt x="38" y="90"/>
                    <a:pt x="37" y="88"/>
                  </a:cubicBezTo>
                  <a:cubicBezTo>
                    <a:pt x="36" y="88"/>
                    <a:pt x="36" y="88"/>
                    <a:pt x="36" y="88"/>
                  </a:cubicBezTo>
                  <a:cubicBezTo>
                    <a:pt x="35" y="87"/>
                    <a:pt x="35" y="86"/>
                    <a:pt x="36" y="84"/>
                  </a:cubicBezTo>
                  <a:cubicBezTo>
                    <a:pt x="37" y="82"/>
                    <a:pt x="37" y="80"/>
                    <a:pt x="36" y="78"/>
                  </a:cubicBezTo>
                  <a:cubicBezTo>
                    <a:pt x="36" y="78"/>
                    <a:pt x="36" y="78"/>
                    <a:pt x="36" y="78"/>
                  </a:cubicBezTo>
                  <a:cubicBezTo>
                    <a:pt x="35" y="76"/>
                    <a:pt x="35" y="75"/>
                    <a:pt x="36" y="73"/>
                  </a:cubicBezTo>
                  <a:cubicBezTo>
                    <a:pt x="38" y="71"/>
                    <a:pt x="37" y="70"/>
                    <a:pt x="36" y="68"/>
                  </a:cubicBezTo>
                  <a:cubicBezTo>
                    <a:pt x="36" y="68"/>
                    <a:pt x="36" y="68"/>
                    <a:pt x="36" y="68"/>
                  </a:cubicBezTo>
                  <a:cubicBezTo>
                    <a:pt x="35" y="67"/>
                    <a:pt x="35" y="66"/>
                    <a:pt x="35" y="64"/>
                  </a:cubicBezTo>
                  <a:cubicBezTo>
                    <a:pt x="35" y="61"/>
                    <a:pt x="33" y="59"/>
                    <a:pt x="26" y="55"/>
                  </a:cubicBezTo>
                  <a:cubicBezTo>
                    <a:pt x="16" y="48"/>
                    <a:pt x="17" y="36"/>
                    <a:pt x="17" y="27"/>
                  </a:cubicBezTo>
                  <a:cubicBezTo>
                    <a:pt x="18" y="27"/>
                    <a:pt x="18" y="26"/>
                    <a:pt x="18" y="26"/>
                  </a:cubicBezTo>
                  <a:cubicBezTo>
                    <a:pt x="18" y="9"/>
                    <a:pt x="8" y="3"/>
                    <a:pt x="4" y="1"/>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 name="Freeform 8556">
              <a:extLst>
                <a:ext uri="{FF2B5EF4-FFF2-40B4-BE49-F238E27FC236}">
                  <a16:creationId xmlns:a16="http://schemas.microsoft.com/office/drawing/2014/main" id="{5D984C36-0BDD-4303-8416-E6419E6D2D13}"/>
                </a:ext>
              </a:extLst>
            </p:cNvPr>
            <p:cNvSpPr>
              <a:spLocks/>
            </p:cNvSpPr>
            <p:nvPr/>
          </p:nvSpPr>
          <p:spPr bwMode="auto">
            <a:xfrm>
              <a:off x="5927725" y="3983038"/>
              <a:ext cx="47625" cy="193675"/>
            </a:xfrm>
            <a:custGeom>
              <a:avLst/>
              <a:gdLst>
                <a:gd name="T0" fmla="*/ 11 w 39"/>
                <a:gd name="T1" fmla="*/ 134 h 163"/>
                <a:gd name="T2" fmla="*/ 20 w 39"/>
                <a:gd name="T3" fmla="*/ 95 h 163"/>
                <a:gd name="T4" fmla="*/ 28 w 39"/>
                <a:gd name="T5" fmla="*/ 60 h 163"/>
                <a:gd name="T6" fmla="*/ 35 w 39"/>
                <a:gd name="T7" fmla="*/ 22 h 163"/>
                <a:gd name="T8" fmla="*/ 36 w 39"/>
                <a:gd name="T9" fmla="*/ 0 h 163"/>
                <a:gd name="T10" fmla="*/ 21 w 39"/>
                <a:gd name="T11" fmla="*/ 30 h 163"/>
                <a:gd name="T12" fmla="*/ 10 w 39"/>
                <a:gd name="T13" fmla="*/ 57 h 163"/>
                <a:gd name="T14" fmla="*/ 4 w 39"/>
                <a:gd name="T15" fmla="*/ 64 h 163"/>
                <a:gd name="T16" fmla="*/ 2 w 39"/>
                <a:gd name="T17" fmla="*/ 69 h 163"/>
                <a:gd name="T18" fmla="*/ 2 w 39"/>
                <a:gd name="T19" fmla="*/ 73 h 163"/>
                <a:gd name="T20" fmla="*/ 3 w 39"/>
                <a:gd name="T21" fmla="*/ 78 h 163"/>
                <a:gd name="T22" fmla="*/ 2 w 39"/>
                <a:gd name="T23" fmla="*/ 83 h 163"/>
                <a:gd name="T24" fmla="*/ 2 w 39"/>
                <a:gd name="T25" fmla="*/ 88 h 163"/>
                <a:gd name="T26" fmla="*/ 1 w 39"/>
                <a:gd name="T27" fmla="*/ 91 h 163"/>
                <a:gd name="T28" fmla="*/ 1 w 39"/>
                <a:gd name="T29" fmla="*/ 95 h 163"/>
                <a:gd name="T30" fmla="*/ 1 w 39"/>
                <a:gd name="T31" fmla="*/ 99 h 163"/>
                <a:gd name="T32" fmla="*/ 2 w 39"/>
                <a:gd name="T33" fmla="*/ 106 h 163"/>
                <a:gd name="T34" fmla="*/ 10 w 39"/>
                <a:gd name="T35" fmla="*/ 104 h 163"/>
                <a:gd name="T36" fmla="*/ 16 w 39"/>
                <a:gd name="T37" fmla="*/ 92 h 163"/>
                <a:gd name="T38" fmla="*/ 19 w 39"/>
                <a:gd name="T39" fmla="*/ 101 h 163"/>
                <a:gd name="T40" fmla="*/ 16 w 39"/>
                <a:gd name="T41" fmla="*/ 111 h 163"/>
                <a:gd name="T42" fmla="*/ 15 w 39"/>
                <a:gd name="T43" fmla="*/ 117 h 163"/>
                <a:gd name="T44" fmla="*/ 14 w 39"/>
                <a:gd name="T45" fmla="*/ 122 h 163"/>
                <a:gd name="T46" fmla="*/ 12 w 39"/>
                <a:gd name="T47" fmla="*/ 126 h 163"/>
                <a:gd name="T48" fmla="*/ 10 w 39"/>
                <a:gd name="T49" fmla="*/ 131 h 163"/>
                <a:gd name="T50" fmla="*/ 8 w 39"/>
                <a:gd name="T51" fmla="*/ 136 h 163"/>
                <a:gd name="T52" fmla="*/ 8 w 39"/>
                <a:gd name="T53" fmla="*/ 141 h 163"/>
                <a:gd name="T54" fmla="*/ 7 w 39"/>
                <a:gd name="T55" fmla="*/ 145 h 163"/>
                <a:gd name="T56" fmla="*/ 7 w 39"/>
                <a:gd name="T57" fmla="*/ 149 h 163"/>
                <a:gd name="T58" fmla="*/ 6 w 39"/>
                <a:gd name="T59" fmla="*/ 152 h 163"/>
                <a:gd name="T60" fmla="*/ 7 w 39"/>
                <a:gd name="T61" fmla="*/ 156 h 163"/>
                <a:gd name="T62" fmla="*/ 7 w 39"/>
                <a:gd name="T63" fmla="*/ 158 h 163"/>
                <a:gd name="T64" fmla="*/ 7 w 39"/>
                <a:gd name="T65" fmla="*/ 162 h 163"/>
                <a:gd name="T66" fmla="*/ 9 w 39"/>
                <a:gd name="T67" fmla="*/ 163 h 163"/>
                <a:gd name="T68" fmla="*/ 11 w 39"/>
                <a:gd name="T69" fmla="*/ 13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 h="163">
                  <a:moveTo>
                    <a:pt x="11" y="134"/>
                  </a:moveTo>
                  <a:cubicBezTo>
                    <a:pt x="15" y="121"/>
                    <a:pt x="22" y="111"/>
                    <a:pt x="20" y="95"/>
                  </a:cubicBezTo>
                  <a:cubicBezTo>
                    <a:pt x="18" y="79"/>
                    <a:pt x="18" y="72"/>
                    <a:pt x="28" y="60"/>
                  </a:cubicBezTo>
                  <a:cubicBezTo>
                    <a:pt x="37" y="49"/>
                    <a:pt x="39" y="42"/>
                    <a:pt x="35" y="22"/>
                  </a:cubicBezTo>
                  <a:cubicBezTo>
                    <a:pt x="33" y="11"/>
                    <a:pt x="34" y="5"/>
                    <a:pt x="36" y="0"/>
                  </a:cubicBezTo>
                  <a:cubicBezTo>
                    <a:pt x="24" y="5"/>
                    <a:pt x="20" y="17"/>
                    <a:pt x="21" y="30"/>
                  </a:cubicBezTo>
                  <a:cubicBezTo>
                    <a:pt x="23" y="43"/>
                    <a:pt x="18" y="53"/>
                    <a:pt x="10" y="57"/>
                  </a:cubicBezTo>
                  <a:cubicBezTo>
                    <a:pt x="5" y="59"/>
                    <a:pt x="3" y="62"/>
                    <a:pt x="4" y="64"/>
                  </a:cubicBezTo>
                  <a:cubicBezTo>
                    <a:pt x="4" y="66"/>
                    <a:pt x="3" y="67"/>
                    <a:pt x="2" y="69"/>
                  </a:cubicBezTo>
                  <a:cubicBezTo>
                    <a:pt x="1" y="70"/>
                    <a:pt x="1" y="71"/>
                    <a:pt x="2" y="73"/>
                  </a:cubicBezTo>
                  <a:cubicBezTo>
                    <a:pt x="3" y="74"/>
                    <a:pt x="4" y="75"/>
                    <a:pt x="3" y="78"/>
                  </a:cubicBezTo>
                  <a:cubicBezTo>
                    <a:pt x="2" y="81"/>
                    <a:pt x="1" y="81"/>
                    <a:pt x="2" y="83"/>
                  </a:cubicBezTo>
                  <a:cubicBezTo>
                    <a:pt x="4" y="86"/>
                    <a:pt x="3" y="87"/>
                    <a:pt x="2" y="88"/>
                  </a:cubicBezTo>
                  <a:cubicBezTo>
                    <a:pt x="0" y="90"/>
                    <a:pt x="1" y="90"/>
                    <a:pt x="1" y="91"/>
                  </a:cubicBezTo>
                  <a:cubicBezTo>
                    <a:pt x="2" y="93"/>
                    <a:pt x="0" y="93"/>
                    <a:pt x="1" y="95"/>
                  </a:cubicBezTo>
                  <a:cubicBezTo>
                    <a:pt x="2" y="97"/>
                    <a:pt x="1" y="97"/>
                    <a:pt x="1" y="99"/>
                  </a:cubicBezTo>
                  <a:cubicBezTo>
                    <a:pt x="0" y="101"/>
                    <a:pt x="0" y="105"/>
                    <a:pt x="2" y="106"/>
                  </a:cubicBezTo>
                  <a:cubicBezTo>
                    <a:pt x="4" y="108"/>
                    <a:pt x="8" y="108"/>
                    <a:pt x="10" y="104"/>
                  </a:cubicBezTo>
                  <a:cubicBezTo>
                    <a:pt x="12" y="101"/>
                    <a:pt x="12" y="94"/>
                    <a:pt x="16" y="92"/>
                  </a:cubicBezTo>
                  <a:cubicBezTo>
                    <a:pt x="19" y="91"/>
                    <a:pt x="19" y="96"/>
                    <a:pt x="19" y="101"/>
                  </a:cubicBezTo>
                  <a:cubicBezTo>
                    <a:pt x="19" y="108"/>
                    <a:pt x="19" y="109"/>
                    <a:pt x="16" y="111"/>
                  </a:cubicBezTo>
                  <a:cubicBezTo>
                    <a:pt x="14" y="113"/>
                    <a:pt x="14" y="114"/>
                    <a:pt x="15" y="117"/>
                  </a:cubicBezTo>
                  <a:cubicBezTo>
                    <a:pt x="17" y="119"/>
                    <a:pt x="16" y="120"/>
                    <a:pt x="14" y="122"/>
                  </a:cubicBezTo>
                  <a:cubicBezTo>
                    <a:pt x="11" y="123"/>
                    <a:pt x="12" y="124"/>
                    <a:pt x="12" y="126"/>
                  </a:cubicBezTo>
                  <a:cubicBezTo>
                    <a:pt x="13" y="128"/>
                    <a:pt x="13" y="129"/>
                    <a:pt x="10" y="131"/>
                  </a:cubicBezTo>
                  <a:cubicBezTo>
                    <a:pt x="8" y="132"/>
                    <a:pt x="8" y="134"/>
                    <a:pt x="8" y="136"/>
                  </a:cubicBezTo>
                  <a:cubicBezTo>
                    <a:pt x="9" y="138"/>
                    <a:pt x="9" y="140"/>
                    <a:pt x="8" y="141"/>
                  </a:cubicBezTo>
                  <a:cubicBezTo>
                    <a:pt x="6" y="143"/>
                    <a:pt x="6" y="143"/>
                    <a:pt x="7" y="145"/>
                  </a:cubicBezTo>
                  <a:cubicBezTo>
                    <a:pt x="8" y="146"/>
                    <a:pt x="8" y="147"/>
                    <a:pt x="7" y="149"/>
                  </a:cubicBezTo>
                  <a:cubicBezTo>
                    <a:pt x="5" y="150"/>
                    <a:pt x="5" y="151"/>
                    <a:pt x="6" y="152"/>
                  </a:cubicBezTo>
                  <a:cubicBezTo>
                    <a:pt x="8" y="153"/>
                    <a:pt x="8" y="154"/>
                    <a:pt x="7" y="156"/>
                  </a:cubicBezTo>
                  <a:cubicBezTo>
                    <a:pt x="6" y="157"/>
                    <a:pt x="6" y="157"/>
                    <a:pt x="7" y="158"/>
                  </a:cubicBezTo>
                  <a:cubicBezTo>
                    <a:pt x="8" y="159"/>
                    <a:pt x="7" y="159"/>
                    <a:pt x="7" y="162"/>
                  </a:cubicBezTo>
                  <a:cubicBezTo>
                    <a:pt x="8" y="162"/>
                    <a:pt x="8" y="163"/>
                    <a:pt x="9" y="163"/>
                  </a:cubicBezTo>
                  <a:cubicBezTo>
                    <a:pt x="8" y="159"/>
                    <a:pt x="8" y="145"/>
                    <a:pt x="11" y="134"/>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 name="Freeform 8557">
              <a:extLst>
                <a:ext uri="{FF2B5EF4-FFF2-40B4-BE49-F238E27FC236}">
                  <a16:creationId xmlns:a16="http://schemas.microsoft.com/office/drawing/2014/main" id="{3C5B586F-8BAB-459A-BE08-CE708B43031D}"/>
                </a:ext>
              </a:extLst>
            </p:cNvPr>
            <p:cNvSpPr>
              <a:spLocks noEditPoints="1"/>
            </p:cNvSpPr>
            <p:nvPr/>
          </p:nvSpPr>
          <p:spPr bwMode="auto">
            <a:xfrm>
              <a:off x="5927725" y="3983038"/>
              <a:ext cx="47625" cy="193675"/>
            </a:xfrm>
            <a:custGeom>
              <a:avLst/>
              <a:gdLst>
                <a:gd name="T0" fmla="*/ 8 w 40"/>
                <a:gd name="T1" fmla="*/ 163 h 163"/>
                <a:gd name="T2" fmla="*/ 7 w 40"/>
                <a:gd name="T3" fmla="*/ 162 h 163"/>
                <a:gd name="T4" fmla="*/ 7 w 40"/>
                <a:gd name="T5" fmla="*/ 160 h 163"/>
                <a:gd name="T6" fmla="*/ 7 w 40"/>
                <a:gd name="T7" fmla="*/ 156 h 163"/>
                <a:gd name="T8" fmla="*/ 6 w 40"/>
                <a:gd name="T9" fmla="*/ 152 h 163"/>
                <a:gd name="T10" fmla="*/ 7 w 40"/>
                <a:gd name="T11" fmla="*/ 145 h 163"/>
                <a:gd name="T12" fmla="*/ 8 w 40"/>
                <a:gd name="T13" fmla="*/ 136 h 163"/>
                <a:gd name="T14" fmla="*/ 12 w 40"/>
                <a:gd name="T15" fmla="*/ 126 h 163"/>
                <a:gd name="T16" fmla="*/ 12 w 40"/>
                <a:gd name="T17" fmla="*/ 125 h 163"/>
                <a:gd name="T18" fmla="*/ 15 w 40"/>
                <a:gd name="T19" fmla="*/ 117 h 163"/>
                <a:gd name="T20" fmla="*/ 19 w 40"/>
                <a:gd name="T21" fmla="*/ 101 h 163"/>
                <a:gd name="T22" fmla="*/ 16 w 40"/>
                <a:gd name="T23" fmla="*/ 93 h 163"/>
                <a:gd name="T24" fmla="*/ 11 w 40"/>
                <a:gd name="T25" fmla="*/ 104 h 163"/>
                <a:gd name="T26" fmla="*/ 2 w 40"/>
                <a:gd name="T27" fmla="*/ 107 h 163"/>
                <a:gd name="T28" fmla="*/ 1 w 40"/>
                <a:gd name="T29" fmla="*/ 98 h 163"/>
                <a:gd name="T30" fmla="*/ 1 w 40"/>
                <a:gd name="T31" fmla="*/ 93 h 163"/>
                <a:gd name="T32" fmla="*/ 1 w 40"/>
                <a:gd name="T33" fmla="*/ 91 h 163"/>
                <a:gd name="T34" fmla="*/ 2 w 40"/>
                <a:gd name="T35" fmla="*/ 83 h 163"/>
                <a:gd name="T36" fmla="*/ 2 w 40"/>
                <a:gd name="T37" fmla="*/ 78 h 163"/>
                <a:gd name="T38" fmla="*/ 2 w 40"/>
                <a:gd name="T39" fmla="*/ 73 h 163"/>
                <a:gd name="T40" fmla="*/ 3 w 40"/>
                <a:gd name="T41" fmla="*/ 64 h 163"/>
                <a:gd name="T42" fmla="*/ 21 w 40"/>
                <a:gd name="T43" fmla="*/ 30 h 163"/>
                <a:gd name="T44" fmla="*/ 36 w 40"/>
                <a:gd name="T45" fmla="*/ 0 h 163"/>
                <a:gd name="T46" fmla="*/ 36 w 40"/>
                <a:gd name="T47" fmla="*/ 22 h 163"/>
                <a:gd name="T48" fmla="*/ 20 w 40"/>
                <a:gd name="T49" fmla="*/ 95 h 163"/>
                <a:gd name="T50" fmla="*/ 11 w 40"/>
                <a:gd name="T51" fmla="*/ 134 h 163"/>
                <a:gd name="T52" fmla="*/ 9 w 40"/>
                <a:gd name="T53" fmla="*/ 163 h 163"/>
                <a:gd name="T54" fmla="*/ 8 w 40"/>
                <a:gd name="T55" fmla="*/ 162 h 163"/>
                <a:gd name="T56" fmla="*/ 8 w 40"/>
                <a:gd name="T57" fmla="*/ 156 h 163"/>
                <a:gd name="T58" fmla="*/ 7 w 40"/>
                <a:gd name="T59" fmla="*/ 157 h 163"/>
                <a:gd name="T60" fmla="*/ 7 w 40"/>
                <a:gd name="T61" fmla="*/ 162 h 163"/>
                <a:gd name="T62" fmla="*/ 18 w 40"/>
                <a:gd name="T63" fmla="*/ 92 h 163"/>
                <a:gd name="T64" fmla="*/ 16 w 40"/>
                <a:gd name="T65" fmla="*/ 112 h 163"/>
                <a:gd name="T66" fmla="*/ 14 w 40"/>
                <a:gd name="T67" fmla="*/ 122 h 163"/>
                <a:gd name="T68" fmla="*/ 13 w 40"/>
                <a:gd name="T69" fmla="*/ 126 h 163"/>
                <a:gd name="T70" fmla="*/ 11 w 40"/>
                <a:gd name="T71" fmla="*/ 131 h 163"/>
                <a:gd name="T72" fmla="*/ 8 w 40"/>
                <a:gd name="T73" fmla="*/ 142 h 163"/>
                <a:gd name="T74" fmla="*/ 7 w 40"/>
                <a:gd name="T75" fmla="*/ 149 h 163"/>
                <a:gd name="T76" fmla="*/ 8 w 40"/>
                <a:gd name="T77" fmla="*/ 154 h 163"/>
                <a:gd name="T78" fmla="*/ 14 w 40"/>
                <a:gd name="T79" fmla="*/ 125 h 163"/>
                <a:gd name="T80" fmla="*/ 27 w 40"/>
                <a:gd name="T81" fmla="*/ 60 h 163"/>
                <a:gd name="T82" fmla="*/ 35 w 40"/>
                <a:gd name="T83" fmla="*/ 1 h 163"/>
                <a:gd name="T84" fmla="*/ 11 w 40"/>
                <a:gd name="T85" fmla="*/ 57 h 163"/>
                <a:gd name="T86" fmla="*/ 2 w 40"/>
                <a:gd name="T87" fmla="*/ 69 h 163"/>
                <a:gd name="T88" fmla="*/ 3 w 40"/>
                <a:gd name="T89" fmla="*/ 73 h 163"/>
                <a:gd name="T90" fmla="*/ 2 w 40"/>
                <a:gd name="T91" fmla="*/ 79 h 163"/>
                <a:gd name="T92" fmla="*/ 2 w 40"/>
                <a:gd name="T93" fmla="*/ 89 h 163"/>
                <a:gd name="T94" fmla="*/ 2 w 40"/>
                <a:gd name="T95" fmla="*/ 91 h 163"/>
                <a:gd name="T96" fmla="*/ 1 w 40"/>
                <a:gd name="T97" fmla="*/ 95 h 163"/>
                <a:gd name="T98" fmla="*/ 1 w 40"/>
                <a:gd name="T99" fmla="*/ 99 h 163"/>
                <a:gd name="T100" fmla="*/ 5 w 40"/>
                <a:gd name="T101" fmla="*/ 107 h 163"/>
                <a:gd name="T102" fmla="*/ 12 w 40"/>
                <a:gd name="T103" fmla="*/ 99 h 163"/>
                <a:gd name="T104" fmla="*/ 17 w 40"/>
                <a:gd name="T105" fmla="*/ 9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 h="163">
                  <a:moveTo>
                    <a:pt x="9" y="163"/>
                  </a:moveTo>
                  <a:cubicBezTo>
                    <a:pt x="8" y="163"/>
                    <a:pt x="8" y="163"/>
                    <a:pt x="8" y="163"/>
                  </a:cubicBezTo>
                  <a:cubicBezTo>
                    <a:pt x="8" y="163"/>
                    <a:pt x="7" y="162"/>
                    <a:pt x="7" y="162"/>
                  </a:cubicBezTo>
                  <a:cubicBezTo>
                    <a:pt x="7" y="162"/>
                    <a:pt x="7" y="162"/>
                    <a:pt x="7" y="162"/>
                  </a:cubicBezTo>
                  <a:cubicBezTo>
                    <a:pt x="7" y="162"/>
                    <a:pt x="7" y="162"/>
                    <a:pt x="7" y="162"/>
                  </a:cubicBezTo>
                  <a:cubicBezTo>
                    <a:pt x="7" y="161"/>
                    <a:pt x="7" y="160"/>
                    <a:pt x="7" y="160"/>
                  </a:cubicBezTo>
                  <a:cubicBezTo>
                    <a:pt x="7" y="159"/>
                    <a:pt x="7" y="158"/>
                    <a:pt x="7" y="158"/>
                  </a:cubicBezTo>
                  <a:cubicBezTo>
                    <a:pt x="6" y="157"/>
                    <a:pt x="6" y="157"/>
                    <a:pt x="7" y="156"/>
                  </a:cubicBezTo>
                  <a:cubicBezTo>
                    <a:pt x="7" y="155"/>
                    <a:pt x="7" y="155"/>
                    <a:pt x="7" y="155"/>
                  </a:cubicBezTo>
                  <a:cubicBezTo>
                    <a:pt x="8" y="154"/>
                    <a:pt x="8" y="154"/>
                    <a:pt x="6" y="152"/>
                  </a:cubicBezTo>
                  <a:cubicBezTo>
                    <a:pt x="5" y="151"/>
                    <a:pt x="5" y="150"/>
                    <a:pt x="7" y="148"/>
                  </a:cubicBezTo>
                  <a:cubicBezTo>
                    <a:pt x="8" y="147"/>
                    <a:pt x="8" y="146"/>
                    <a:pt x="7" y="145"/>
                  </a:cubicBezTo>
                  <a:cubicBezTo>
                    <a:pt x="6" y="143"/>
                    <a:pt x="6" y="143"/>
                    <a:pt x="7" y="141"/>
                  </a:cubicBezTo>
                  <a:cubicBezTo>
                    <a:pt x="9" y="140"/>
                    <a:pt x="8" y="138"/>
                    <a:pt x="8" y="136"/>
                  </a:cubicBezTo>
                  <a:cubicBezTo>
                    <a:pt x="7" y="134"/>
                    <a:pt x="8" y="132"/>
                    <a:pt x="10" y="130"/>
                  </a:cubicBezTo>
                  <a:cubicBezTo>
                    <a:pt x="12" y="129"/>
                    <a:pt x="12" y="128"/>
                    <a:pt x="12" y="126"/>
                  </a:cubicBezTo>
                  <a:cubicBezTo>
                    <a:pt x="12" y="126"/>
                    <a:pt x="12" y="126"/>
                    <a:pt x="12" y="126"/>
                  </a:cubicBezTo>
                  <a:cubicBezTo>
                    <a:pt x="12" y="125"/>
                    <a:pt x="12" y="125"/>
                    <a:pt x="12" y="125"/>
                  </a:cubicBezTo>
                  <a:cubicBezTo>
                    <a:pt x="12" y="123"/>
                    <a:pt x="12" y="123"/>
                    <a:pt x="13" y="122"/>
                  </a:cubicBezTo>
                  <a:cubicBezTo>
                    <a:pt x="16" y="120"/>
                    <a:pt x="16" y="119"/>
                    <a:pt x="15" y="117"/>
                  </a:cubicBezTo>
                  <a:cubicBezTo>
                    <a:pt x="14" y="114"/>
                    <a:pt x="13" y="113"/>
                    <a:pt x="16" y="111"/>
                  </a:cubicBezTo>
                  <a:cubicBezTo>
                    <a:pt x="18" y="109"/>
                    <a:pt x="19" y="108"/>
                    <a:pt x="19" y="101"/>
                  </a:cubicBezTo>
                  <a:cubicBezTo>
                    <a:pt x="19" y="99"/>
                    <a:pt x="19" y="94"/>
                    <a:pt x="17" y="93"/>
                  </a:cubicBezTo>
                  <a:cubicBezTo>
                    <a:pt x="17" y="92"/>
                    <a:pt x="16" y="92"/>
                    <a:pt x="16" y="93"/>
                  </a:cubicBezTo>
                  <a:cubicBezTo>
                    <a:pt x="14" y="93"/>
                    <a:pt x="13" y="96"/>
                    <a:pt x="12" y="99"/>
                  </a:cubicBezTo>
                  <a:cubicBezTo>
                    <a:pt x="12" y="101"/>
                    <a:pt x="11" y="103"/>
                    <a:pt x="11" y="104"/>
                  </a:cubicBezTo>
                  <a:cubicBezTo>
                    <a:pt x="9" y="107"/>
                    <a:pt x="7" y="108"/>
                    <a:pt x="5" y="108"/>
                  </a:cubicBezTo>
                  <a:cubicBezTo>
                    <a:pt x="3" y="108"/>
                    <a:pt x="2" y="107"/>
                    <a:pt x="2" y="107"/>
                  </a:cubicBezTo>
                  <a:cubicBezTo>
                    <a:pt x="0" y="105"/>
                    <a:pt x="0" y="101"/>
                    <a:pt x="0" y="99"/>
                  </a:cubicBezTo>
                  <a:cubicBezTo>
                    <a:pt x="1" y="98"/>
                    <a:pt x="1" y="98"/>
                    <a:pt x="1" y="98"/>
                  </a:cubicBezTo>
                  <a:cubicBezTo>
                    <a:pt x="1" y="97"/>
                    <a:pt x="1" y="96"/>
                    <a:pt x="0" y="95"/>
                  </a:cubicBezTo>
                  <a:cubicBezTo>
                    <a:pt x="0" y="94"/>
                    <a:pt x="0" y="93"/>
                    <a:pt x="1" y="93"/>
                  </a:cubicBezTo>
                  <a:cubicBezTo>
                    <a:pt x="1" y="92"/>
                    <a:pt x="1" y="92"/>
                    <a:pt x="1" y="91"/>
                  </a:cubicBezTo>
                  <a:cubicBezTo>
                    <a:pt x="1" y="91"/>
                    <a:pt x="1" y="91"/>
                    <a:pt x="1" y="91"/>
                  </a:cubicBezTo>
                  <a:cubicBezTo>
                    <a:pt x="0" y="90"/>
                    <a:pt x="0" y="89"/>
                    <a:pt x="2" y="88"/>
                  </a:cubicBezTo>
                  <a:cubicBezTo>
                    <a:pt x="3" y="87"/>
                    <a:pt x="3" y="86"/>
                    <a:pt x="2" y="83"/>
                  </a:cubicBezTo>
                  <a:cubicBezTo>
                    <a:pt x="1" y="81"/>
                    <a:pt x="1" y="81"/>
                    <a:pt x="2" y="79"/>
                  </a:cubicBezTo>
                  <a:cubicBezTo>
                    <a:pt x="2" y="79"/>
                    <a:pt x="2" y="78"/>
                    <a:pt x="2" y="78"/>
                  </a:cubicBezTo>
                  <a:cubicBezTo>
                    <a:pt x="3" y="75"/>
                    <a:pt x="3" y="75"/>
                    <a:pt x="2" y="73"/>
                  </a:cubicBezTo>
                  <a:cubicBezTo>
                    <a:pt x="2" y="73"/>
                    <a:pt x="2" y="73"/>
                    <a:pt x="2" y="73"/>
                  </a:cubicBezTo>
                  <a:cubicBezTo>
                    <a:pt x="1" y="71"/>
                    <a:pt x="0" y="70"/>
                    <a:pt x="2" y="68"/>
                  </a:cubicBezTo>
                  <a:cubicBezTo>
                    <a:pt x="3" y="67"/>
                    <a:pt x="4" y="66"/>
                    <a:pt x="3" y="64"/>
                  </a:cubicBezTo>
                  <a:cubicBezTo>
                    <a:pt x="3" y="61"/>
                    <a:pt x="5" y="59"/>
                    <a:pt x="10" y="56"/>
                  </a:cubicBezTo>
                  <a:cubicBezTo>
                    <a:pt x="18" y="53"/>
                    <a:pt x="22" y="43"/>
                    <a:pt x="21" y="30"/>
                  </a:cubicBezTo>
                  <a:cubicBezTo>
                    <a:pt x="20" y="16"/>
                    <a:pt x="25" y="5"/>
                    <a:pt x="36" y="0"/>
                  </a:cubicBezTo>
                  <a:cubicBezTo>
                    <a:pt x="36" y="0"/>
                    <a:pt x="36" y="0"/>
                    <a:pt x="36" y="0"/>
                  </a:cubicBezTo>
                  <a:cubicBezTo>
                    <a:pt x="36" y="1"/>
                    <a:pt x="36" y="1"/>
                    <a:pt x="36" y="1"/>
                  </a:cubicBezTo>
                  <a:cubicBezTo>
                    <a:pt x="34" y="5"/>
                    <a:pt x="34" y="11"/>
                    <a:pt x="36" y="22"/>
                  </a:cubicBezTo>
                  <a:cubicBezTo>
                    <a:pt x="40" y="43"/>
                    <a:pt x="37" y="49"/>
                    <a:pt x="28" y="60"/>
                  </a:cubicBezTo>
                  <a:cubicBezTo>
                    <a:pt x="18" y="72"/>
                    <a:pt x="18" y="79"/>
                    <a:pt x="20" y="95"/>
                  </a:cubicBezTo>
                  <a:cubicBezTo>
                    <a:pt x="22" y="107"/>
                    <a:pt x="18" y="116"/>
                    <a:pt x="15" y="125"/>
                  </a:cubicBezTo>
                  <a:cubicBezTo>
                    <a:pt x="14" y="128"/>
                    <a:pt x="12" y="131"/>
                    <a:pt x="11" y="134"/>
                  </a:cubicBezTo>
                  <a:cubicBezTo>
                    <a:pt x="8" y="145"/>
                    <a:pt x="9" y="159"/>
                    <a:pt x="9" y="163"/>
                  </a:cubicBezTo>
                  <a:cubicBezTo>
                    <a:pt x="9" y="163"/>
                    <a:pt x="9" y="163"/>
                    <a:pt x="9" y="163"/>
                  </a:cubicBezTo>
                  <a:moveTo>
                    <a:pt x="7" y="162"/>
                  </a:moveTo>
                  <a:cubicBezTo>
                    <a:pt x="8" y="162"/>
                    <a:pt x="8" y="162"/>
                    <a:pt x="8" y="162"/>
                  </a:cubicBezTo>
                  <a:cubicBezTo>
                    <a:pt x="8" y="161"/>
                    <a:pt x="8" y="158"/>
                    <a:pt x="8" y="155"/>
                  </a:cubicBezTo>
                  <a:cubicBezTo>
                    <a:pt x="8" y="156"/>
                    <a:pt x="8" y="156"/>
                    <a:pt x="8" y="156"/>
                  </a:cubicBezTo>
                  <a:cubicBezTo>
                    <a:pt x="7" y="156"/>
                    <a:pt x="7" y="156"/>
                    <a:pt x="7" y="156"/>
                  </a:cubicBezTo>
                  <a:cubicBezTo>
                    <a:pt x="7" y="157"/>
                    <a:pt x="7" y="157"/>
                    <a:pt x="7" y="157"/>
                  </a:cubicBezTo>
                  <a:cubicBezTo>
                    <a:pt x="8" y="158"/>
                    <a:pt x="8" y="159"/>
                    <a:pt x="8" y="160"/>
                  </a:cubicBezTo>
                  <a:cubicBezTo>
                    <a:pt x="8" y="160"/>
                    <a:pt x="7" y="161"/>
                    <a:pt x="7" y="162"/>
                  </a:cubicBezTo>
                  <a:moveTo>
                    <a:pt x="17" y="92"/>
                  </a:moveTo>
                  <a:cubicBezTo>
                    <a:pt x="17" y="92"/>
                    <a:pt x="18" y="92"/>
                    <a:pt x="18" y="92"/>
                  </a:cubicBezTo>
                  <a:cubicBezTo>
                    <a:pt x="19" y="94"/>
                    <a:pt x="19" y="97"/>
                    <a:pt x="19" y="101"/>
                  </a:cubicBezTo>
                  <a:cubicBezTo>
                    <a:pt x="19" y="108"/>
                    <a:pt x="19" y="109"/>
                    <a:pt x="16" y="112"/>
                  </a:cubicBezTo>
                  <a:cubicBezTo>
                    <a:pt x="14" y="113"/>
                    <a:pt x="14" y="114"/>
                    <a:pt x="16" y="116"/>
                  </a:cubicBezTo>
                  <a:cubicBezTo>
                    <a:pt x="17" y="120"/>
                    <a:pt x="16" y="120"/>
                    <a:pt x="14" y="122"/>
                  </a:cubicBezTo>
                  <a:cubicBezTo>
                    <a:pt x="12" y="123"/>
                    <a:pt x="12" y="124"/>
                    <a:pt x="12" y="125"/>
                  </a:cubicBezTo>
                  <a:cubicBezTo>
                    <a:pt x="13" y="125"/>
                    <a:pt x="13" y="125"/>
                    <a:pt x="13" y="126"/>
                  </a:cubicBezTo>
                  <a:cubicBezTo>
                    <a:pt x="13" y="126"/>
                    <a:pt x="13" y="126"/>
                    <a:pt x="13" y="126"/>
                  </a:cubicBezTo>
                  <a:cubicBezTo>
                    <a:pt x="13" y="128"/>
                    <a:pt x="13" y="129"/>
                    <a:pt x="11" y="131"/>
                  </a:cubicBezTo>
                  <a:cubicBezTo>
                    <a:pt x="8" y="133"/>
                    <a:pt x="8" y="134"/>
                    <a:pt x="9" y="136"/>
                  </a:cubicBezTo>
                  <a:cubicBezTo>
                    <a:pt x="9" y="138"/>
                    <a:pt x="9" y="140"/>
                    <a:pt x="8" y="142"/>
                  </a:cubicBezTo>
                  <a:cubicBezTo>
                    <a:pt x="6" y="143"/>
                    <a:pt x="6" y="143"/>
                    <a:pt x="7" y="144"/>
                  </a:cubicBezTo>
                  <a:cubicBezTo>
                    <a:pt x="9" y="146"/>
                    <a:pt x="9" y="147"/>
                    <a:pt x="7" y="149"/>
                  </a:cubicBezTo>
                  <a:cubicBezTo>
                    <a:pt x="6" y="150"/>
                    <a:pt x="6" y="151"/>
                    <a:pt x="7" y="152"/>
                  </a:cubicBezTo>
                  <a:cubicBezTo>
                    <a:pt x="7" y="152"/>
                    <a:pt x="8" y="153"/>
                    <a:pt x="8" y="154"/>
                  </a:cubicBezTo>
                  <a:cubicBezTo>
                    <a:pt x="8" y="148"/>
                    <a:pt x="9" y="141"/>
                    <a:pt x="11" y="134"/>
                  </a:cubicBezTo>
                  <a:cubicBezTo>
                    <a:pt x="12" y="131"/>
                    <a:pt x="13" y="128"/>
                    <a:pt x="14" y="125"/>
                  </a:cubicBezTo>
                  <a:cubicBezTo>
                    <a:pt x="18" y="116"/>
                    <a:pt x="21" y="107"/>
                    <a:pt x="19" y="95"/>
                  </a:cubicBezTo>
                  <a:cubicBezTo>
                    <a:pt x="17" y="79"/>
                    <a:pt x="18" y="72"/>
                    <a:pt x="27" y="60"/>
                  </a:cubicBezTo>
                  <a:cubicBezTo>
                    <a:pt x="38" y="47"/>
                    <a:pt x="38" y="40"/>
                    <a:pt x="35" y="22"/>
                  </a:cubicBezTo>
                  <a:cubicBezTo>
                    <a:pt x="33" y="12"/>
                    <a:pt x="33" y="6"/>
                    <a:pt x="35" y="1"/>
                  </a:cubicBezTo>
                  <a:cubicBezTo>
                    <a:pt x="25" y="6"/>
                    <a:pt x="21" y="16"/>
                    <a:pt x="22" y="30"/>
                  </a:cubicBezTo>
                  <a:cubicBezTo>
                    <a:pt x="23" y="43"/>
                    <a:pt x="19" y="53"/>
                    <a:pt x="11" y="57"/>
                  </a:cubicBezTo>
                  <a:cubicBezTo>
                    <a:pt x="4" y="60"/>
                    <a:pt x="4" y="62"/>
                    <a:pt x="4" y="64"/>
                  </a:cubicBezTo>
                  <a:cubicBezTo>
                    <a:pt x="5" y="66"/>
                    <a:pt x="4" y="67"/>
                    <a:pt x="2" y="69"/>
                  </a:cubicBezTo>
                  <a:cubicBezTo>
                    <a:pt x="1" y="70"/>
                    <a:pt x="2" y="71"/>
                    <a:pt x="3" y="73"/>
                  </a:cubicBezTo>
                  <a:cubicBezTo>
                    <a:pt x="3" y="73"/>
                    <a:pt x="3" y="73"/>
                    <a:pt x="3" y="73"/>
                  </a:cubicBezTo>
                  <a:cubicBezTo>
                    <a:pt x="4" y="74"/>
                    <a:pt x="4" y="75"/>
                    <a:pt x="3" y="78"/>
                  </a:cubicBezTo>
                  <a:cubicBezTo>
                    <a:pt x="3" y="79"/>
                    <a:pt x="3" y="79"/>
                    <a:pt x="2" y="79"/>
                  </a:cubicBezTo>
                  <a:cubicBezTo>
                    <a:pt x="2" y="81"/>
                    <a:pt x="2" y="81"/>
                    <a:pt x="3" y="83"/>
                  </a:cubicBezTo>
                  <a:cubicBezTo>
                    <a:pt x="4" y="86"/>
                    <a:pt x="4" y="87"/>
                    <a:pt x="2" y="89"/>
                  </a:cubicBezTo>
                  <a:cubicBezTo>
                    <a:pt x="1" y="90"/>
                    <a:pt x="1" y="90"/>
                    <a:pt x="1" y="91"/>
                  </a:cubicBezTo>
                  <a:cubicBezTo>
                    <a:pt x="2" y="91"/>
                    <a:pt x="2" y="91"/>
                    <a:pt x="2" y="91"/>
                  </a:cubicBezTo>
                  <a:cubicBezTo>
                    <a:pt x="2" y="92"/>
                    <a:pt x="2" y="93"/>
                    <a:pt x="1" y="93"/>
                  </a:cubicBezTo>
                  <a:cubicBezTo>
                    <a:pt x="1" y="94"/>
                    <a:pt x="1" y="94"/>
                    <a:pt x="1" y="95"/>
                  </a:cubicBezTo>
                  <a:cubicBezTo>
                    <a:pt x="2" y="96"/>
                    <a:pt x="2" y="97"/>
                    <a:pt x="1" y="98"/>
                  </a:cubicBezTo>
                  <a:cubicBezTo>
                    <a:pt x="1" y="99"/>
                    <a:pt x="1" y="99"/>
                    <a:pt x="1" y="99"/>
                  </a:cubicBezTo>
                  <a:cubicBezTo>
                    <a:pt x="1" y="101"/>
                    <a:pt x="1" y="105"/>
                    <a:pt x="2" y="106"/>
                  </a:cubicBezTo>
                  <a:cubicBezTo>
                    <a:pt x="3" y="107"/>
                    <a:pt x="4" y="107"/>
                    <a:pt x="5" y="107"/>
                  </a:cubicBezTo>
                  <a:cubicBezTo>
                    <a:pt x="6" y="107"/>
                    <a:pt x="9" y="106"/>
                    <a:pt x="10" y="104"/>
                  </a:cubicBezTo>
                  <a:cubicBezTo>
                    <a:pt x="11" y="103"/>
                    <a:pt x="11" y="101"/>
                    <a:pt x="12" y="99"/>
                  </a:cubicBezTo>
                  <a:cubicBezTo>
                    <a:pt x="13" y="96"/>
                    <a:pt x="13" y="93"/>
                    <a:pt x="16" y="92"/>
                  </a:cubicBezTo>
                  <a:cubicBezTo>
                    <a:pt x="16" y="92"/>
                    <a:pt x="16" y="92"/>
                    <a:pt x="17" y="92"/>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 name="Freeform 8558">
              <a:extLst>
                <a:ext uri="{FF2B5EF4-FFF2-40B4-BE49-F238E27FC236}">
                  <a16:creationId xmlns:a16="http://schemas.microsoft.com/office/drawing/2014/main" id="{DDCDD963-44BA-49A3-9971-758AF2D2ECDE}"/>
                </a:ext>
              </a:extLst>
            </p:cNvPr>
            <p:cNvSpPr>
              <a:spLocks/>
            </p:cNvSpPr>
            <p:nvPr/>
          </p:nvSpPr>
          <p:spPr bwMode="auto">
            <a:xfrm>
              <a:off x="5781675" y="3930650"/>
              <a:ext cx="142875" cy="247650"/>
            </a:xfrm>
            <a:custGeom>
              <a:avLst/>
              <a:gdLst>
                <a:gd name="T0" fmla="*/ 119 w 121"/>
                <a:gd name="T1" fmla="*/ 106 h 208"/>
                <a:gd name="T2" fmla="*/ 102 w 121"/>
                <a:gd name="T3" fmla="*/ 66 h 208"/>
                <a:gd name="T4" fmla="*/ 65 w 121"/>
                <a:gd name="T5" fmla="*/ 16 h 208"/>
                <a:gd name="T6" fmla="*/ 37 w 121"/>
                <a:gd name="T7" fmla="*/ 6 h 208"/>
                <a:gd name="T8" fmla="*/ 4 w 121"/>
                <a:gd name="T9" fmla="*/ 17 h 208"/>
                <a:gd name="T10" fmla="*/ 33 w 121"/>
                <a:gd name="T11" fmla="*/ 44 h 208"/>
                <a:gd name="T12" fmla="*/ 16 w 121"/>
                <a:gd name="T13" fmla="*/ 40 h 208"/>
                <a:gd name="T14" fmla="*/ 35 w 121"/>
                <a:gd name="T15" fmla="*/ 7 h 208"/>
                <a:gd name="T16" fmla="*/ 64 w 121"/>
                <a:gd name="T17" fmla="*/ 18 h 208"/>
                <a:gd name="T18" fmla="*/ 83 w 121"/>
                <a:gd name="T19" fmla="*/ 55 h 208"/>
                <a:gd name="T20" fmla="*/ 98 w 121"/>
                <a:gd name="T21" fmla="*/ 120 h 208"/>
                <a:gd name="T22" fmla="*/ 107 w 121"/>
                <a:gd name="T23" fmla="*/ 182 h 208"/>
                <a:gd name="T24" fmla="*/ 111 w 121"/>
                <a:gd name="T25" fmla="*/ 207 h 208"/>
                <a:gd name="T26" fmla="*/ 100 w 121"/>
                <a:gd name="T27" fmla="*/ 133 h 208"/>
                <a:gd name="T28" fmla="*/ 83 w 121"/>
                <a:gd name="T29" fmla="*/ 67 h 208"/>
                <a:gd name="T30" fmla="*/ 98 w 121"/>
                <a:gd name="T31" fmla="*/ 70 h 208"/>
                <a:gd name="T32" fmla="*/ 115 w 121"/>
                <a:gd name="T33" fmla="*/ 108 h 208"/>
                <a:gd name="T34" fmla="*/ 117 w 121"/>
                <a:gd name="T35" fmla="*/ 117 h 208"/>
                <a:gd name="T36" fmla="*/ 117 w 121"/>
                <a:gd name="T37" fmla="*/ 128 h 208"/>
                <a:gd name="T38" fmla="*/ 118 w 121"/>
                <a:gd name="T39" fmla="*/ 136 h 208"/>
                <a:gd name="T40" fmla="*/ 118 w 121"/>
                <a:gd name="T41" fmla="*/ 140 h 208"/>
                <a:gd name="T42" fmla="*/ 114 w 121"/>
                <a:gd name="T43" fmla="*/ 151 h 208"/>
                <a:gd name="T44" fmla="*/ 101 w 121"/>
                <a:gd name="T45" fmla="*/ 136 h 208"/>
                <a:gd name="T46" fmla="*/ 104 w 121"/>
                <a:gd name="T47" fmla="*/ 159 h 208"/>
                <a:gd name="T48" fmla="*/ 107 w 121"/>
                <a:gd name="T49" fmla="*/ 170 h 208"/>
                <a:gd name="T50" fmla="*/ 111 w 121"/>
                <a:gd name="T51" fmla="*/ 181 h 208"/>
                <a:gd name="T52" fmla="*/ 112 w 121"/>
                <a:gd name="T53" fmla="*/ 189 h 208"/>
                <a:gd name="T54" fmla="*/ 113 w 121"/>
                <a:gd name="T55" fmla="*/ 196 h 208"/>
                <a:gd name="T56" fmla="*/ 112 w 121"/>
                <a:gd name="T57" fmla="*/ 202 h 208"/>
                <a:gd name="T58" fmla="*/ 112 w 121"/>
                <a:gd name="T59" fmla="*/ 205 h 208"/>
                <a:gd name="T60" fmla="*/ 113 w 121"/>
                <a:gd name="T61" fmla="*/ 202 h 208"/>
                <a:gd name="T62" fmla="*/ 114 w 121"/>
                <a:gd name="T63" fmla="*/ 197 h 208"/>
                <a:gd name="T64" fmla="*/ 113 w 121"/>
                <a:gd name="T65" fmla="*/ 189 h 208"/>
                <a:gd name="T66" fmla="*/ 112 w 121"/>
                <a:gd name="T67" fmla="*/ 180 h 208"/>
                <a:gd name="T68" fmla="*/ 108 w 121"/>
                <a:gd name="T69" fmla="*/ 171 h 208"/>
                <a:gd name="T70" fmla="*/ 105 w 121"/>
                <a:gd name="T71" fmla="*/ 161 h 208"/>
                <a:gd name="T72" fmla="*/ 101 w 121"/>
                <a:gd name="T73" fmla="*/ 141 h 208"/>
                <a:gd name="T74" fmla="*/ 114 w 121"/>
                <a:gd name="T75" fmla="*/ 153 h 208"/>
                <a:gd name="T76" fmla="*/ 119 w 121"/>
                <a:gd name="T77" fmla="*/ 141 h 208"/>
                <a:gd name="T78" fmla="*/ 119 w 121"/>
                <a:gd name="T79" fmla="*/ 135 h 208"/>
                <a:gd name="T80" fmla="*/ 119 w 121"/>
                <a:gd name="T81" fmla="*/ 129 h 208"/>
                <a:gd name="T82" fmla="*/ 119 w 121"/>
                <a:gd name="T83" fmla="*/ 119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1" h="208">
                  <a:moveTo>
                    <a:pt x="119" y="112"/>
                  </a:moveTo>
                  <a:cubicBezTo>
                    <a:pt x="116" y="109"/>
                    <a:pt x="117" y="108"/>
                    <a:pt x="119" y="106"/>
                  </a:cubicBezTo>
                  <a:cubicBezTo>
                    <a:pt x="121" y="103"/>
                    <a:pt x="119" y="98"/>
                    <a:pt x="113" y="91"/>
                  </a:cubicBezTo>
                  <a:cubicBezTo>
                    <a:pt x="103" y="81"/>
                    <a:pt x="105" y="79"/>
                    <a:pt x="102" y="66"/>
                  </a:cubicBezTo>
                  <a:cubicBezTo>
                    <a:pt x="100" y="52"/>
                    <a:pt x="93" y="48"/>
                    <a:pt x="80" y="41"/>
                  </a:cubicBezTo>
                  <a:cubicBezTo>
                    <a:pt x="65" y="34"/>
                    <a:pt x="68" y="23"/>
                    <a:pt x="65" y="16"/>
                  </a:cubicBezTo>
                  <a:cubicBezTo>
                    <a:pt x="63" y="8"/>
                    <a:pt x="54" y="7"/>
                    <a:pt x="47" y="9"/>
                  </a:cubicBezTo>
                  <a:cubicBezTo>
                    <a:pt x="41" y="10"/>
                    <a:pt x="39" y="9"/>
                    <a:pt x="37" y="6"/>
                  </a:cubicBezTo>
                  <a:cubicBezTo>
                    <a:pt x="34" y="4"/>
                    <a:pt x="33" y="2"/>
                    <a:pt x="28" y="2"/>
                  </a:cubicBezTo>
                  <a:cubicBezTo>
                    <a:pt x="20" y="2"/>
                    <a:pt x="7" y="8"/>
                    <a:pt x="4" y="17"/>
                  </a:cubicBezTo>
                  <a:cubicBezTo>
                    <a:pt x="0" y="28"/>
                    <a:pt x="5" y="41"/>
                    <a:pt x="19" y="44"/>
                  </a:cubicBezTo>
                  <a:cubicBezTo>
                    <a:pt x="25" y="44"/>
                    <a:pt x="30" y="44"/>
                    <a:pt x="33" y="44"/>
                  </a:cubicBezTo>
                  <a:cubicBezTo>
                    <a:pt x="38" y="43"/>
                    <a:pt x="41" y="40"/>
                    <a:pt x="39" y="40"/>
                  </a:cubicBezTo>
                  <a:cubicBezTo>
                    <a:pt x="39" y="40"/>
                    <a:pt x="29" y="45"/>
                    <a:pt x="16" y="40"/>
                  </a:cubicBezTo>
                  <a:cubicBezTo>
                    <a:pt x="6" y="36"/>
                    <a:pt x="1" y="24"/>
                    <a:pt x="8" y="14"/>
                  </a:cubicBezTo>
                  <a:cubicBezTo>
                    <a:pt x="15" y="5"/>
                    <a:pt x="29" y="0"/>
                    <a:pt x="35" y="7"/>
                  </a:cubicBezTo>
                  <a:cubicBezTo>
                    <a:pt x="40" y="12"/>
                    <a:pt x="44" y="11"/>
                    <a:pt x="49" y="9"/>
                  </a:cubicBezTo>
                  <a:cubicBezTo>
                    <a:pt x="53" y="8"/>
                    <a:pt x="63" y="10"/>
                    <a:pt x="64" y="18"/>
                  </a:cubicBezTo>
                  <a:cubicBezTo>
                    <a:pt x="65" y="27"/>
                    <a:pt x="65" y="35"/>
                    <a:pt x="74" y="40"/>
                  </a:cubicBezTo>
                  <a:cubicBezTo>
                    <a:pt x="83" y="44"/>
                    <a:pt x="84" y="48"/>
                    <a:pt x="83" y="55"/>
                  </a:cubicBezTo>
                  <a:cubicBezTo>
                    <a:pt x="82" y="62"/>
                    <a:pt x="78" y="83"/>
                    <a:pt x="82" y="92"/>
                  </a:cubicBezTo>
                  <a:cubicBezTo>
                    <a:pt x="86" y="102"/>
                    <a:pt x="96" y="109"/>
                    <a:pt x="98" y="120"/>
                  </a:cubicBezTo>
                  <a:cubicBezTo>
                    <a:pt x="100" y="129"/>
                    <a:pt x="95" y="144"/>
                    <a:pt x="97" y="153"/>
                  </a:cubicBezTo>
                  <a:cubicBezTo>
                    <a:pt x="100" y="165"/>
                    <a:pt x="106" y="173"/>
                    <a:pt x="107" y="182"/>
                  </a:cubicBezTo>
                  <a:cubicBezTo>
                    <a:pt x="109" y="191"/>
                    <a:pt x="109" y="198"/>
                    <a:pt x="109" y="203"/>
                  </a:cubicBezTo>
                  <a:cubicBezTo>
                    <a:pt x="108" y="208"/>
                    <a:pt x="109" y="208"/>
                    <a:pt x="111" y="207"/>
                  </a:cubicBezTo>
                  <a:cubicBezTo>
                    <a:pt x="111" y="201"/>
                    <a:pt x="111" y="183"/>
                    <a:pt x="105" y="169"/>
                  </a:cubicBezTo>
                  <a:cubicBezTo>
                    <a:pt x="98" y="152"/>
                    <a:pt x="98" y="149"/>
                    <a:pt x="100" y="133"/>
                  </a:cubicBezTo>
                  <a:cubicBezTo>
                    <a:pt x="102" y="121"/>
                    <a:pt x="99" y="113"/>
                    <a:pt x="89" y="102"/>
                  </a:cubicBezTo>
                  <a:cubicBezTo>
                    <a:pt x="81" y="90"/>
                    <a:pt x="81" y="80"/>
                    <a:pt x="83" y="67"/>
                  </a:cubicBezTo>
                  <a:cubicBezTo>
                    <a:pt x="86" y="55"/>
                    <a:pt x="86" y="48"/>
                    <a:pt x="83" y="45"/>
                  </a:cubicBezTo>
                  <a:cubicBezTo>
                    <a:pt x="95" y="49"/>
                    <a:pt x="98" y="61"/>
                    <a:pt x="98" y="70"/>
                  </a:cubicBezTo>
                  <a:cubicBezTo>
                    <a:pt x="97" y="78"/>
                    <a:pt x="96" y="92"/>
                    <a:pt x="106" y="99"/>
                  </a:cubicBezTo>
                  <a:cubicBezTo>
                    <a:pt x="112" y="102"/>
                    <a:pt x="115" y="105"/>
                    <a:pt x="115" y="108"/>
                  </a:cubicBezTo>
                  <a:cubicBezTo>
                    <a:pt x="115" y="111"/>
                    <a:pt x="116" y="111"/>
                    <a:pt x="117" y="112"/>
                  </a:cubicBezTo>
                  <a:cubicBezTo>
                    <a:pt x="118" y="114"/>
                    <a:pt x="118" y="115"/>
                    <a:pt x="117" y="117"/>
                  </a:cubicBezTo>
                  <a:cubicBezTo>
                    <a:pt x="115" y="119"/>
                    <a:pt x="116" y="120"/>
                    <a:pt x="117" y="122"/>
                  </a:cubicBezTo>
                  <a:cubicBezTo>
                    <a:pt x="117" y="124"/>
                    <a:pt x="118" y="126"/>
                    <a:pt x="117" y="128"/>
                  </a:cubicBezTo>
                  <a:cubicBezTo>
                    <a:pt x="115" y="130"/>
                    <a:pt x="116" y="131"/>
                    <a:pt x="117" y="132"/>
                  </a:cubicBezTo>
                  <a:cubicBezTo>
                    <a:pt x="118" y="133"/>
                    <a:pt x="118" y="135"/>
                    <a:pt x="118" y="136"/>
                  </a:cubicBezTo>
                  <a:cubicBezTo>
                    <a:pt x="117" y="137"/>
                    <a:pt x="118" y="137"/>
                    <a:pt x="118" y="138"/>
                  </a:cubicBezTo>
                  <a:cubicBezTo>
                    <a:pt x="119" y="139"/>
                    <a:pt x="118" y="139"/>
                    <a:pt x="118" y="140"/>
                  </a:cubicBezTo>
                  <a:cubicBezTo>
                    <a:pt x="118" y="141"/>
                    <a:pt x="119" y="142"/>
                    <a:pt x="118" y="145"/>
                  </a:cubicBezTo>
                  <a:cubicBezTo>
                    <a:pt x="118" y="148"/>
                    <a:pt x="118" y="152"/>
                    <a:pt x="114" y="151"/>
                  </a:cubicBezTo>
                  <a:cubicBezTo>
                    <a:pt x="110" y="151"/>
                    <a:pt x="108" y="148"/>
                    <a:pt x="106" y="140"/>
                  </a:cubicBezTo>
                  <a:cubicBezTo>
                    <a:pt x="105" y="136"/>
                    <a:pt x="103" y="135"/>
                    <a:pt x="101" y="136"/>
                  </a:cubicBezTo>
                  <a:cubicBezTo>
                    <a:pt x="100" y="138"/>
                    <a:pt x="100" y="147"/>
                    <a:pt x="100" y="152"/>
                  </a:cubicBezTo>
                  <a:cubicBezTo>
                    <a:pt x="101" y="155"/>
                    <a:pt x="106" y="156"/>
                    <a:pt x="104" y="159"/>
                  </a:cubicBezTo>
                  <a:cubicBezTo>
                    <a:pt x="103" y="162"/>
                    <a:pt x="103" y="164"/>
                    <a:pt x="105" y="165"/>
                  </a:cubicBezTo>
                  <a:cubicBezTo>
                    <a:pt x="106" y="166"/>
                    <a:pt x="107" y="167"/>
                    <a:pt x="107" y="170"/>
                  </a:cubicBezTo>
                  <a:cubicBezTo>
                    <a:pt x="106" y="172"/>
                    <a:pt x="106" y="173"/>
                    <a:pt x="108" y="175"/>
                  </a:cubicBezTo>
                  <a:cubicBezTo>
                    <a:pt x="111" y="177"/>
                    <a:pt x="111" y="178"/>
                    <a:pt x="111" y="181"/>
                  </a:cubicBezTo>
                  <a:cubicBezTo>
                    <a:pt x="110" y="183"/>
                    <a:pt x="110" y="184"/>
                    <a:pt x="111" y="185"/>
                  </a:cubicBezTo>
                  <a:cubicBezTo>
                    <a:pt x="113" y="187"/>
                    <a:pt x="113" y="187"/>
                    <a:pt x="112" y="189"/>
                  </a:cubicBezTo>
                  <a:cubicBezTo>
                    <a:pt x="110" y="190"/>
                    <a:pt x="110" y="192"/>
                    <a:pt x="112" y="193"/>
                  </a:cubicBezTo>
                  <a:cubicBezTo>
                    <a:pt x="114" y="194"/>
                    <a:pt x="114" y="195"/>
                    <a:pt x="113" y="196"/>
                  </a:cubicBezTo>
                  <a:cubicBezTo>
                    <a:pt x="111" y="198"/>
                    <a:pt x="111" y="199"/>
                    <a:pt x="112" y="200"/>
                  </a:cubicBezTo>
                  <a:cubicBezTo>
                    <a:pt x="113" y="201"/>
                    <a:pt x="113" y="201"/>
                    <a:pt x="112" y="202"/>
                  </a:cubicBezTo>
                  <a:cubicBezTo>
                    <a:pt x="111" y="202"/>
                    <a:pt x="111" y="203"/>
                    <a:pt x="112" y="204"/>
                  </a:cubicBezTo>
                  <a:cubicBezTo>
                    <a:pt x="112" y="204"/>
                    <a:pt x="113" y="204"/>
                    <a:pt x="112" y="205"/>
                  </a:cubicBezTo>
                  <a:cubicBezTo>
                    <a:pt x="113" y="204"/>
                    <a:pt x="113" y="204"/>
                    <a:pt x="112" y="204"/>
                  </a:cubicBezTo>
                  <a:cubicBezTo>
                    <a:pt x="112" y="203"/>
                    <a:pt x="112" y="203"/>
                    <a:pt x="113" y="202"/>
                  </a:cubicBezTo>
                  <a:cubicBezTo>
                    <a:pt x="114" y="201"/>
                    <a:pt x="114" y="201"/>
                    <a:pt x="113" y="200"/>
                  </a:cubicBezTo>
                  <a:cubicBezTo>
                    <a:pt x="112" y="199"/>
                    <a:pt x="112" y="198"/>
                    <a:pt x="114" y="197"/>
                  </a:cubicBezTo>
                  <a:cubicBezTo>
                    <a:pt x="116" y="196"/>
                    <a:pt x="114" y="194"/>
                    <a:pt x="113" y="192"/>
                  </a:cubicBezTo>
                  <a:cubicBezTo>
                    <a:pt x="112" y="191"/>
                    <a:pt x="111" y="191"/>
                    <a:pt x="113" y="189"/>
                  </a:cubicBezTo>
                  <a:cubicBezTo>
                    <a:pt x="115" y="188"/>
                    <a:pt x="114" y="187"/>
                    <a:pt x="113" y="185"/>
                  </a:cubicBezTo>
                  <a:cubicBezTo>
                    <a:pt x="112" y="183"/>
                    <a:pt x="111" y="183"/>
                    <a:pt x="112" y="180"/>
                  </a:cubicBezTo>
                  <a:cubicBezTo>
                    <a:pt x="113" y="178"/>
                    <a:pt x="112" y="176"/>
                    <a:pt x="110" y="175"/>
                  </a:cubicBezTo>
                  <a:cubicBezTo>
                    <a:pt x="108" y="173"/>
                    <a:pt x="108" y="172"/>
                    <a:pt x="108" y="171"/>
                  </a:cubicBezTo>
                  <a:cubicBezTo>
                    <a:pt x="108" y="170"/>
                    <a:pt x="109" y="168"/>
                    <a:pt x="107" y="166"/>
                  </a:cubicBezTo>
                  <a:cubicBezTo>
                    <a:pt x="106" y="164"/>
                    <a:pt x="104" y="163"/>
                    <a:pt x="105" y="161"/>
                  </a:cubicBezTo>
                  <a:cubicBezTo>
                    <a:pt x="106" y="159"/>
                    <a:pt x="109" y="158"/>
                    <a:pt x="105" y="154"/>
                  </a:cubicBezTo>
                  <a:cubicBezTo>
                    <a:pt x="101" y="151"/>
                    <a:pt x="101" y="147"/>
                    <a:pt x="101" y="141"/>
                  </a:cubicBezTo>
                  <a:cubicBezTo>
                    <a:pt x="102" y="136"/>
                    <a:pt x="104" y="136"/>
                    <a:pt x="105" y="142"/>
                  </a:cubicBezTo>
                  <a:cubicBezTo>
                    <a:pt x="107" y="147"/>
                    <a:pt x="109" y="152"/>
                    <a:pt x="114" y="153"/>
                  </a:cubicBezTo>
                  <a:cubicBezTo>
                    <a:pt x="119" y="153"/>
                    <a:pt x="120" y="150"/>
                    <a:pt x="120" y="146"/>
                  </a:cubicBezTo>
                  <a:cubicBezTo>
                    <a:pt x="120" y="142"/>
                    <a:pt x="119" y="142"/>
                    <a:pt x="119" y="141"/>
                  </a:cubicBezTo>
                  <a:cubicBezTo>
                    <a:pt x="120" y="140"/>
                    <a:pt x="120" y="139"/>
                    <a:pt x="119" y="138"/>
                  </a:cubicBezTo>
                  <a:cubicBezTo>
                    <a:pt x="119" y="137"/>
                    <a:pt x="119" y="136"/>
                    <a:pt x="119" y="135"/>
                  </a:cubicBezTo>
                  <a:cubicBezTo>
                    <a:pt x="120" y="134"/>
                    <a:pt x="120" y="134"/>
                    <a:pt x="119" y="133"/>
                  </a:cubicBezTo>
                  <a:cubicBezTo>
                    <a:pt x="118" y="131"/>
                    <a:pt x="118" y="131"/>
                    <a:pt x="119" y="129"/>
                  </a:cubicBezTo>
                  <a:cubicBezTo>
                    <a:pt x="119" y="127"/>
                    <a:pt x="120" y="126"/>
                    <a:pt x="119" y="124"/>
                  </a:cubicBezTo>
                  <a:cubicBezTo>
                    <a:pt x="118" y="121"/>
                    <a:pt x="118" y="120"/>
                    <a:pt x="119" y="119"/>
                  </a:cubicBezTo>
                  <a:cubicBezTo>
                    <a:pt x="120" y="117"/>
                    <a:pt x="121" y="116"/>
                    <a:pt x="119" y="112"/>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 name="Freeform 8559">
              <a:extLst>
                <a:ext uri="{FF2B5EF4-FFF2-40B4-BE49-F238E27FC236}">
                  <a16:creationId xmlns:a16="http://schemas.microsoft.com/office/drawing/2014/main" id="{5DA72F8D-C54B-4992-88EC-4BB84C2F8690}"/>
                </a:ext>
              </a:extLst>
            </p:cNvPr>
            <p:cNvSpPr>
              <a:spLocks noEditPoints="1"/>
            </p:cNvSpPr>
            <p:nvPr/>
          </p:nvSpPr>
          <p:spPr bwMode="auto">
            <a:xfrm>
              <a:off x="5783263" y="3933825"/>
              <a:ext cx="141288" cy="244475"/>
            </a:xfrm>
            <a:custGeom>
              <a:avLst/>
              <a:gdLst>
                <a:gd name="T0" fmla="*/ 100 w 119"/>
                <a:gd name="T1" fmla="*/ 166 h 206"/>
                <a:gd name="T2" fmla="*/ 80 w 119"/>
                <a:gd name="T3" fmla="*/ 91 h 206"/>
                <a:gd name="T4" fmla="*/ 62 w 119"/>
                <a:gd name="T5" fmla="*/ 16 h 206"/>
                <a:gd name="T6" fmla="*/ 25 w 119"/>
                <a:gd name="T7" fmla="*/ 2 h 206"/>
                <a:gd name="T8" fmla="*/ 37 w 119"/>
                <a:gd name="T9" fmla="*/ 38 h 206"/>
                <a:gd name="T10" fmla="*/ 3 w 119"/>
                <a:gd name="T11" fmla="*/ 33 h 206"/>
                <a:gd name="T12" fmla="*/ 35 w 119"/>
                <a:gd name="T13" fmla="*/ 4 h 206"/>
                <a:gd name="T14" fmla="*/ 65 w 119"/>
                <a:gd name="T15" fmla="*/ 19 h 206"/>
                <a:gd name="T16" fmla="*/ 117 w 119"/>
                <a:gd name="T17" fmla="*/ 104 h 206"/>
                <a:gd name="T18" fmla="*/ 117 w 119"/>
                <a:gd name="T19" fmla="*/ 122 h 206"/>
                <a:gd name="T20" fmla="*/ 118 w 119"/>
                <a:gd name="T21" fmla="*/ 133 h 206"/>
                <a:gd name="T22" fmla="*/ 118 w 119"/>
                <a:gd name="T23" fmla="*/ 144 h 206"/>
                <a:gd name="T24" fmla="*/ 103 w 119"/>
                <a:gd name="T25" fmla="*/ 140 h 206"/>
                <a:gd name="T26" fmla="*/ 103 w 119"/>
                <a:gd name="T27" fmla="*/ 159 h 206"/>
                <a:gd name="T28" fmla="*/ 108 w 119"/>
                <a:gd name="T29" fmla="*/ 172 h 206"/>
                <a:gd name="T30" fmla="*/ 111 w 119"/>
                <a:gd name="T31" fmla="*/ 188 h 206"/>
                <a:gd name="T32" fmla="*/ 112 w 119"/>
                <a:gd name="T33" fmla="*/ 195 h 206"/>
                <a:gd name="T34" fmla="*/ 110 w 119"/>
                <a:gd name="T35" fmla="*/ 201 h 206"/>
                <a:gd name="T36" fmla="*/ 109 w 119"/>
                <a:gd name="T37" fmla="*/ 201 h 206"/>
                <a:gd name="T38" fmla="*/ 50 w 119"/>
                <a:gd name="T39" fmla="*/ 7 h 206"/>
                <a:gd name="T40" fmla="*/ 81 w 119"/>
                <a:gd name="T41" fmla="*/ 55 h 206"/>
                <a:gd name="T42" fmla="*/ 96 w 119"/>
                <a:gd name="T43" fmla="*/ 151 h 206"/>
                <a:gd name="T44" fmla="*/ 108 w 119"/>
                <a:gd name="T45" fmla="*/ 205 h 206"/>
                <a:gd name="T46" fmla="*/ 81 w 119"/>
                <a:gd name="T47" fmla="*/ 43 h 206"/>
                <a:gd name="T48" fmla="*/ 104 w 119"/>
                <a:gd name="T49" fmla="*/ 97 h 206"/>
                <a:gd name="T50" fmla="*/ 115 w 119"/>
                <a:gd name="T51" fmla="*/ 120 h 206"/>
                <a:gd name="T52" fmla="*/ 116 w 119"/>
                <a:gd name="T53" fmla="*/ 134 h 206"/>
                <a:gd name="T54" fmla="*/ 116 w 119"/>
                <a:gd name="T55" fmla="*/ 139 h 206"/>
                <a:gd name="T56" fmla="*/ 104 w 119"/>
                <a:gd name="T57" fmla="*/ 138 h 206"/>
                <a:gd name="T58" fmla="*/ 103 w 119"/>
                <a:gd name="T59" fmla="*/ 157 h 206"/>
                <a:gd name="T60" fmla="*/ 109 w 119"/>
                <a:gd name="T61" fmla="*/ 183 h 206"/>
                <a:gd name="T62" fmla="*/ 112 w 119"/>
                <a:gd name="T63" fmla="*/ 193 h 206"/>
                <a:gd name="T64" fmla="*/ 111 w 119"/>
                <a:gd name="T65" fmla="*/ 198 h 206"/>
                <a:gd name="T66" fmla="*/ 111 w 119"/>
                <a:gd name="T67" fmla="*/ 191 h 206"/>
                <a:gd name="T68" fmla="*/ 110 w 119"/>
                <a:gd name="T69" fmla="*/ 178 h 206"/>
                <a:gd name="T70" fmla="*/ 105 w 119"/>
                <a:gd name="T71" fmla="*/ 164 h 206"/>
                <a:gd name="T72" fmla="*/ 99 w 119"/>
                <a:gd name="T73" fmla="*/ 139 h 206"/>
                <a:gd name="T74" fmla="*/ 113 w 119"/>
                <a:gd name="T75" fmla="*/ 150 h 206"/>
                <a:gd name="T76" fmla="*/ 117 w 119"/>
                <a:gd name="T77" fmla="*/ 136 h 206"/>
                <a:gd name="T78" fmla="*/ 116 w 119"/>
                <a:gd name="T79" fmla="*/ 127 h 206"/>
                <a:gd name="T80" fmla="*/ 116 w 119"/>
                <a:gd name="T81" fmla="*/ 111 h 206"/>
                <a:gd name="T82" fmla="*/ 100 w 119"/>
                <a:gd name="T83" fmla="*/ 64 h 206"/>
                <a:gd name="T84" fmla="*/ 45 w 119"/>
                <a:gd name="T85" fmla="*/ 7 h 206"/>
                <a:gd name="T86" fmla="*/ 3 w 119"/>
                <a:gd name="T87" fmla="*/ 15 h 206"/>
                <a:gd name="T88" fmla="*/ 37 w 119"/>
                <a:gd name="T89" fmla="*/ 38 h 206"/>
                <a:gd name="T90" fmla="*/ 25 w 119"/>
                <a:gd name="T91" fmla="*/ 1 h 206"/>
                <a:gd name="T92" fmla="*/ 109 w 119"/>
                <a:gd name="T93" fmla="*/ 198 h 206"/>
                <a:gd name="T94" fmla="*/ 109 w 119"/>
                <a:gd name="T95" fmla="*/ 198 h 206"/>
                <a:gd name="T96" fmla="*/ 110 w 119"/>
                <a:gd name="T97" fmla="*/ 200 h 206"/>
                <a:gd name="T98" fmla="*/ 110 w 119"/>
                <a:gd name="T99" fmla="*/ 194 h 206"/>
                <a:gd name="T100" fmla="*/ 108 w 119"/>
                <a:gd name="T101" fmla="*/ 188 h 206"/>
                <a:gd name="T102" fmla="*/ 106 w 119"/>
                <a:gd name="T103" fmla="*/ 173 h 206"/>
                <a:gd name="T104" fmla="*/ 105 w 119"/>
                <a:gd name="T105" fmla="*/ 167 h 206"/>
                <a:gd name="T106" fmla="*/ 88 w 119"/>
                <a:gd name="T107" fmla="*/ 100 h 206"/>
                <a:gd name="T108" fmla="*/ 98 w 119"/>
                <a:gd name="T109" fmla="*/ 150 h 206"/>
                <a:gd name="T110" fmla="*/ 116 w 119"/>
                <a:gd name="T111" fmla="*/ 144 h 206"/>
                <a:gd name="T112" fmla="*/ 116 w 119"/>
                <a:gd name="T113" fmla="*/ 136 h 206"/>
                <a:gd name="T114" fmla="*/ 114 w 119"/>
                <a:gd name="T115" fmla="*/ 126 h 206"/>
                <a:gd name="T116" fmla="*/ 114 w 119"/>
                <a:gd name="T117" fmla="*/ 110 h 206"/>
                <a:gd name="T118" fmla="*/ 82 w 119"/>
                <a:gd name="T119" fmla="*/ 43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206">
                  <a:moveTo>
                    <a:pt x="107" y="206"/>
                  </a:moveTo>
                  <a:cubicBezTo>
                    <a:pt x="106" y="205"/>
                    <a:pt x="106" y="205"/>
                    <a:pt x="106" y="205"/>
                  </a:cubicBezTo>
                  <a:cubicBezTo>
                    <a:pt x="106" y="205"/>
                    <a:pt x="106" y="204"/>
                    <a:pt x="106" y="201"/>
                  </a:cubicBezTo>
                  <a:cubicBezTo>
                    <a:pt x="107" y="196"/>
                    <a:pt x="107" y="188"/>
                    <a:pt x="105" y="180"/>
                  </a:cubicBezTo>
                  <a:cubicBezTo>
                    <a:pt x="104" y="176"/>
                    <a:pt x="102" y="171"/>
                    <a:pt x="100" y="166"/>
                  </a:cubicBezTo>
                  <a:cubicBezTo>
                    <a:pt x="98" y="161"/>
                    <a:pt x="97" y="157"/>
                    <a:pt x="95" y="152"/>
                  </a:cubicBezTo>
                  <a:cubicBezTo>
                    <a:pt x="94" y="146"/>
                    <a:pt x="94" y="139"/>
                    <a:pt x="95" y="132"/>
                  </a:cubicBezTo>
                  <a:cubicBezTo>
                    <a:pt x="96" y="127"/>
                    <a:pt x="97" y="122"/>
                    <a:pt x="96" y="118"/>
                  </a:cubicBezTo>
                  <a:cubicBezTo>
                    <a:pt x="95" y="112"/>
                    <a:pt x="91" y="107"/>
                    <a:pt x="87" y="102"/>
                  </a:cubicBezTo>
                  <a:cubicBezTo>
                    <a:pt x="84" y="98"/>
                    <a:pt x="81" y="95"/>
                    <a:pt x="80" y="91"/>
                  </a:cubicBezTo>
                  <a:cubicBezTo>
                    <a:pt x="76" y="82"/>
                    <a:pt x="79" y="63"/>
                    <a:pt x="80" y="55"/>
                  </a:cubicBezTo>
                  <a:cubicBezTo>
                    <a:pt x="80" y="54"/>
                    <a:pt x="80" y="54"/>
                    <a:pt x="80" y="53"/>
                  </a:cubicBezTo>
                  <a:cubicBezTo>
                    <a:pt x="81" y="46"/>
                    <a:pt x="80" y="42"/>
                    <a:pt x="72" y="38"/>
                  </a:cubicBezTo>
                  <a:cubicBezTo>
                    <a:pt x="64" y="34"/>
                    <a:pt x="63" y="27"/>
                    <a:pt x="62" y="20"/>
                  </a:cubicBezTo>
                  <a:cubicBezTo>
                    <a:pt x="62" y="19"/>
                    <a:pt x="62" y="18"/>
                    <a:pt x="62" y="16"/>
                  </a:cubicBezTo>
                  <a:cubicBezTo>
                    <a:pt x="61" y="10"/>
                    <a:pt x="55" y="7"/>
                    <a:pt x="50" y="7"/>
                  </a:cubicBezTo>
                  <a:cubicBezTo>
                    <a:pt x="49" y="7"/>
                    <a:pt x="48" y="7"/>
                    <a:pt x="47" y="8"/>
                  </a:cubicBezTo>
                  <a:cubicBezTo>
                    <a:pt x="44" y="8"/>
                    <a:pt x="43" y="9"/>
                    <a:pt x="41" y="9"/>
                  </a:cubicBezTo>
                  <a:cubicBezTo>
                    <a:pt x="38" y="9"/>
                    <a:pt x="36" y="8"/>
                    <a:pt x="33" y="5"/>
                  </a:cubicBezTo>
                  <a:cubicBezTo>
                    <a:pt x="31" y="3"/>
                    <a:pt x="28" y="2"/>
                    <a:pt x="25" y="2"/>
                  </a:cubicBezTo>
                  <a:cubicBezTo>
                    <a:pt x="19" y="2"/>
                    <a:pt x="11" y="6"/>
                    <a:pt x="7" y="12"/>
                  </a:cubicBezTo>
                  <a:cubicBezTo>
                    <a:pt x="3" y="17"/>
                    <a:pt x="2" y="22"/>
                    <a:pt x="4" y="27"/>
                  </a:cubicBezTo>
                  <a:cubicBezTo>
                    <a:pt x="5" y="32"/>
                    <a:pt x="9" y="36"/>
                    <a:pt x="14" y="38"/>
                  </a:cubicBezTo>
                  <a:cubicBezTo>
                    <a:pt x="17" y="39"/>
                    <a:pt x="21" y="40"/>
                    <a:pt x="25" y="40"/>
                  </a:cubicBezTo>
                  <a:cubicBezTo>
                    <a:pt x="32" y="40"/>
                    <a:pt x="37" y="38"/>
                    <a:pt x="37" y="38"/>
                  </a:cubicBezTo>
                  <a:cubicBezTo>
                    <a:pt x="37" y="38"/>
                    <a:pt x="37" y="38"/>
                    <a:pt x="37" y="38"/>
                  </a:cubicBezTo>
                  <a:cubicBezTo>
                    <a:pt x="38" y="37"/>
                    <a:pt x="38" y="38"/>
                    <a:pt x="38" y="38"/>
                  </a:cubicBezTo>
                  <a:cubicBezTo>
                    <a:pt x="38" y="39"/>
                    <a:pt x="35" y="41"/>
                    <a:pt x="31" y="42"/>
                  </a:cubicBezTo>
                  <a:cubicBezTo>
                    <a:pt x="27" y="43"/>
                    <a:pt x="22" y="43"/>
                    <a:pt x="17" y="42"/>
                  </a:cubicBezTo>
                  <a:cubicBezTo>
                    <a:pt x="11" y="41"/>
                    <a:pt x="6" y="38"/>
                    <a:pt x="3" y="33"/>
                  </a:cubicBezTo>
                  <a:cubicBezTo>
                    <a:pt x="0" y="28"/>
                    <a:pt x="0" y="21"/>
                    <a:pt x="2" y="15"/>
                  </a:cubicBezTo>
                  <a:cubicBezTo>
                    <a:pt x="3" y="11"/>
                    <a:pt x="7" y="7"/>
                    <a:pt x="12" y="4"/>
                  </a:cubicBezTo>
                  <a:cubicBezTo>
                    <a:pt x="17" y="2"/>
                    <a:pt x="22" y="0"/>
                    <a:pt x="26" y="0"/>
                  </a:cubicBezTo>
                  <a:cubicBezTo>
                    <a:pt x="31" y="0"/>
                    <a:pt x="33" y="1"/>
                    <a:pt x="34" y="4"/>
                  </a:cubicBezTo>
                  <a:cubicBezTo>
                    <a:pt x="35" y="4"/>
                    <a:pt x="35" y="4"/>
                    <a:pt x="35" y="4"/>
                  </a:cubicBezTo>
                  <a:cubicBezTo>
                    <a:pt x="36" y="6"/>
                    <a:pt x="38" y="7"/>
                    <a:pt x="41" y="7"/>
                  </a:cubicBezTo>
                  <a:cubicBezTo>
                    <a:pt x="42" y="7"/>
                    <a:pt x="44" y="7"/>
                    <a:pt x="45" y="6"/>
                  </a:cubicBezTo>
                  <a:cubicBezTo>
                    <a:pt x="47" y="6"/>
                    <a:pt x="49" y="6"/>
                    <a:pt x="51" y="6"/>
                  </a:cubicBezTo>
                  <a:cubicBezTo>
                    <a:pt x="57" y="6"/>
                    <a:pt x="62" y="8"/>
                    <a:pt x="64" y="13"/>
                  </a:cubicBezTo>
                  <a:cubicBezTo>
                    <a:pt x="64" y="15"/>
                    <a:pt x="64" y="17"/>
                    <a:pt x="65" y="19"/>
                  </a:cubicBezTo>
                  <a:cubicBezTo>
                    <a:pt x="66" y="26"/>
                    <a:pt x="67" y="33"/>
                    <a:pt x="78" y="39"/>
                  </a:cubicBezTo>
                  <a:cubicBezTo>
                    <a:pt x="92" y="46"/>
                    <a:pt x="98" y="50"/>
                    <a:pt x="101" y="64"/>
                  </a:cubicBezTo>
                  <a:cubicBezTo>
                    <a:pt x="101" y="66"/>
                    <a:pt x="102" y="69"/>
                    <a:pt x="102" y="71"/>
                  </a:cubicBezTo>
                  <a:cubicBezTo>
                    <a:pt x="103" y="78"/>
                    <a:pt x="103" y="81"/>
                    <a:pt x="111" y="89"/>
                  </a:cubicBezTo>
                  <a:cubicBezTo>
                    <a:pt x="118" y="96"/>
                    <a:pt x="119" y="101"/>
                    <a:pt x="117" y="104"/>
                  </a:cubicBezTo>
                  <a:cubicBezTo>
                    <a:pt x="117" y="104"/>
                    <a:pt x="117" y="104"/>
                    <a:pt x="117" y="104"/>
                  </a:cubicBezTo>
                  <a:cubicBezTo>
                    <a:pt x="115" y="107"/>
                    <a:pt x="115" y="107"/>
                    <a:pt x="117" y="110"/>
                  </a:cubicBezTo>
                  <a:cubicBezTo>
                    <a:pt x="119" y="113"/>
                    <a:pt x="118" y="114"/>
                    <a:pt x="117" y="116"/>
                  </a:cubicBezTo>
                  <a:cubicBezTo>
                    <a:pt x="117" y="117"/>
                    <a:pt x="117" y="117"/>
                    <a:pt x="117" y="117"/>
                  </a:cubicBezTo>
                  <a:cubicBezTo>
                    <a:pt x="116" y="118"/>
                    <a:pt x="116" y="119"/>
                    <a:pt x="117" y="122"/>
                  </a:cubicBezTo>
                  <a:cubicBezTo>
                    <a:pt x="118" y="124"/>
                    <a:pt x="118" y="125"/>
                    <a:pt x="117" y="127"/>
                  </a:cubicBezTo>
                  <a:cubicBezTo>
                    <a:pt x="117" y="127"/>
                    <a:pt x="117" y="127"/>
                    <a:pt x="117" y="127"/>
                  </a:cubicBezTo>
                  <a:cubicBezTo>
                    <a:pt x="116" y="129"/>
                    <a:pt x="116" y="129"/>
                    <a:pt x="117" y="130"/>
                  </a:cubicBezTo>
                  <a:cubicBezTo>
                    <a:pt x="117" y="131"/>
                    <a:pt x="117" y="131"/>
                    <a:pt x="117" y="131"/>
                  </a:cubicBezTo>
                  <a:cubicBezTo>
                    <a:pt x="118" y="132"/>
                    <a:pt x="118" y="132"/>
                    <a:pt x="118" y="133"/>
                  </a:cubicBezTo>
                  <a:cubicBezTo>
                    <a:pt x="118" y="133"/>
                    <a:pt x="118" y="133"/>
                    <a:pt x="118" y="133"/>
                  </a:cubicBezTo>
                  <a:cubicBezTo>
                    <a:pt x="117" y="134"/>
                    <a:pt x="117" y="135"/>
                    <a:pt x="118" y="136"/>
                  </a:cubicBezTo>
                  <a:cubicBezTo>
                    <a:pt x="118" y="137"/>
                    <a:pt x="118" y="138"/>
                    <a:pt x="118" y="139"/>
                  </a:cubicBezTo>
                  <a:cubicBezTo>
                    <a:pt x="118" y="140"/>
                    <a:pt x="118" y="140"/>
                    <a:pt x="118" y="141"/>
                  </a:cubicBezTo>
                  <a:cubicBezTo>
                    <a:pt x="118" y="141"/>
                    <a:pt x="118" y="142"/>
                    <a:pt x="118" y="144"/>
                  </a:cubicBezTo>
                  <a:cubicBezTo>
                    <a:pt x="118" y="146"/>
                    <a:pt x="118" y="148"/>
                    <a:pt x="116" y="150"/>
                  </a:cubicBezTo>
                  <a:cubicBezTo>
                    <a:pt x="116" y="151"/>
                    <a:pt x="114" y="151"/>
                    <a:pt x="113" y="151"/>
                  </a:cubicBezTo>
                  <a:cubicBezTo>
                    <a:pt x="113" y="151"/>
                    <a:pt x="113" y="151"/>
                    <a:pt x="113" y="151"/>
                  </a:cubicBezTo>
                  <a:cubicBezTo>
                    <a:pt x="113" y="151"/>
                    <a:pt x="112" y="151"/>
                    <a:pt x="112" y="151"/>
                  </a:cubicBezTo>
                  <a:cubicBezTo>
                    <a:pt x="106" y="150"/>
                    <a:pt x="104" y="144"/>
                    <a:pt x="103" y="140"/>
                  </a:cubicBezTo>
                  <a:cubicBezTo>
                    <a:pt x="102" y="137"/>
                    <a:pt x="101" y="136"/>
                    <a:pt x="101" y="136"/>
                  </a:cubicBezTo>
                  <a:cubicBezTo>
                    <a:pt x="100" y="136"/>
                    <a:pt x="100" y="137"/>
                    <a:pt x="100" y="139"/>
                  </a:cubicBezTo>
                  <a:cubicBezTo>
                    <a:pt x="99" y="145"/>
                    <a:pt x="99" y="148"/>
                    <a:pt x="103" y="152"/>
                  </a:cubicBezTo>
                  <a:cubicBezTo>
                    <a:pt x="106" y="155"/>
                    <a:pt x="105" y="157"/>
                    <a:pt x="104" y="158"/>
                  </a:cubicBezTo>
                  <a:cubicBezTo>
                    <a:pt x="104" y="159"/>
                    <a:pt x="104" y="159"/>
                    <a:pt x="103" y="159"/>
                  </a:cubicBezTo>
                  <a:cubicBezTo>
                    <a:pt x="103" y="161"/>
                    <a:pt x="103" y="161"/>
                    <a:pt x="104" y="162"/>
                  </a:cubicBezTo>
                  <a:cubicBezTo>
                    <a:pt x="105" y="163"/>
                    <a:pt x="105" y="163"/>
                    <a:pt x="106" y="164"/>
                  </a:cubicBezTo>
                  <a:cubicBezTo>
                    <a:pt x="107" y="166"/>
                    <a:pt x="107" y="167"/>
                    <a:pt x="106" y="169"/>
                  </a:cubicBezTo>
                  <a:cubicBezTo>
                    <a:pt x="106" y="169"/>
                    <a:pt x="106" y="169"/>
                    <a:pt x="106" y="169"/>
                  </a:cubicBezTo>
                  <a:cubicBezTo>
                    <a:pt x="106" y="170"/>
                    <a:pt x="106" y="170"/>
                    <a:pt x="108" y="172"/>
                  </a:cubicBezTo>
                  <a:cubicBezTo>
                    <a:pt x="109" y="172"/>
                    <a:pt x="109" y="172"/>
                    <a:pt x="109" y="172"/>
                  </a:cubicBezTo>
                  <a:cubicBezTo>
                    <a:pt x="111" y="174"/>
                    <a:pt x="111" y="176"/>
                    <a:pt x="110" y="178"/>
                  </a:cubicBezTo>
                  <a:cubicBezTo>
                    <a:pt x="110" y="181"/>
                    <a:pt x="110" y="181"/>
                    <a:pt x="111" y="183"/>
                  </a:cubicBezTo>
                  <a:cubicBezTo>
                    <a:pt x="111" y="183"/>
                    <a:pt x="111" y="183"/>
                    <a:pt x="111" y="183"/>
                  </a:cubicBezTo>
                  <a:cubicBezTo>
                    <a:pt x="113" y="185"/>
                    <a:pt x="113" y="186"/>
                    <a:pt x="111" y="188"/>
                  </a:cubicBezTo>
                  <a:cubicBezTo>
                    <a:pt x="111" y="188"/>
                    <a:pt x="110" y="189"/>
                    <a:pt x="110" y="189"/>
                  </a:cubicBezTo>
                  <a:cubicBezTo>
                    <a:pt x="110" y="189"/>
                    <a:pt x="111" y="190"/>
                    <a:pt x="111" y="190"/>
                  </a:cubicBezTo>
                  <a:cubicBezTo>
                    <a:pt x="111" y="190"/>
                    <a:pt x="111" y="190"/>
                    <a:pt x="111" y="190"/>
                  </a:cubicBezTo>
                  <a:cubicBezTo>
                    <a:pt x="112" y="191"/>
                    <a:pt x="113" y="192"/>
                    <a:pt x="113" y="193"/>
                  </a:cubicBezTo>
                  <a:cubicBezTo>
                    <a:pt x="113" y="194"/>
                    <a:pt x="113" y="195"/>
                    <a:pt x="112" y="195"/>
                  </a:cubicBezTo>
                  <a:cubicBezTo>
                    <a:pt x="111" y="196"/>
                    <a:pt x="111" y="196"/>
                    <a:pt x="111" y="197"/>
                  </a:cubicBezTo>
                  <a:cubicBezTo>
                    <a:pt x="111" y="198"/>
                    <a:pt x="111" y="198"/>
                    <a:pt x="111" y="198"/>
                  </a:cubicBezTo>
                  <a:cubicBezTo>
                    <a:pt x="112" y="198"/>
                    <a:pt x="112" y="199"/>
                    <a:pt x="112" y="199"/>
                  </a:cubicBezTo>
                  <a:cubicBezTo>
                    <a:pt x="112" y="200"/>
                    <a:pt x="111" y="200"/>
                    <a:pt x="111" y="200"/>
                  </a:cubicBezTo>
                  <a:cubicBezTo>
                    <a:pt x="110" y="201"/>
                    <a:pt x="110" y="201"/>
                    <a:pt x="110" y="201"/>
                  </a:cubicBezTo>
                  <a:cubicBezTo>
                    <a:pt x="110" y="201"/>
                    <a:pt x="110" y="201"/>
                    <a:pt x="110" y="201"/>
                  </a:cubicBezTo>
                  <a:cubicBezTo>
                    <a:pt x="111" y="202"/>
                    <a:pt x="111" y="202"/>
                    <a:pt x="111" y="203"/>
                  </a:cubicBezTo>
                  <a:cubicBezTo>
                    <a:pt x="110" y="203"/>
                    <a:pt x="110" y="203"/>
                    <a:pt x="110" y="203"/>
                  </a:cubicBezTo>
                  <a:cubicBezTo>
                    <a:pt x="110" y="203"/>
                    <a:pt x="110" y="202"/>
                    <a:pt x="110" y="202"/>
                  </a:cubicBezTo>
                  <a:cubicBezTo>
                    <a:pt x="109" y="201"/>
                    <a:pt x="109" y="201"/>
                    <a:pt x="109" y="201"/>
                  </a:cubicBezTo>
                  <a:cubicBezTo>
                    <a:pt x="109" y="203"/>
                    <a:pt x="109" y="204"/>
                    <a:pt x="109" y="205"/>
                  </a:cubicBezTo>
                  <a:cubicBezTo>
                    <a:pt x="109" y="205"/>
                    <a:pt x="109" y="205"/>
                    <a:pt x="109" y="205"/>
                  </a:cubicBezTo>
                  <a:cubicBezTo>
                    <a:pt x="109" y="205"/>
                    <a:pt x="109" y="205"/>
                    <a:pt x="109" y="205"/>
                  </a:cubicBezTo>
                  <a:cubicBezTo>
                    <a:pt x="108" y="206"/>
                    <a:pt x="108" y="206"/>
                    <a:pt x="107" y="206"/>
                  </a:cubicBezTo>
                  <a:moveTo>
                    <a:pt x="50" y="7"/>
                  </a:moveTo>
                  <a:cubicBezTo>
                    <a:pt x="55" y="7"/>
                    <a:pt x="61" y="10"/>
                    <a:pt x="62" y="16"/>
                  </a:cubicBezTo>
                  <a:cubicBezTo>
                    <a:pt x="63" y="17"/>
                    <a:pt x="63" y="19"/>
                    <a:pt x="63" y="20"/>
                  </a:cubicBezTo>
                  <a:cubicBezTo>
                    <a:pt x="64" y="27"/>
                    <a:pt x="65" y="34"/>
                    <a:pt x="72" y="37"/>
                  </a:cubicBezTo>
                  <a:cubicBezTo>
                    <a:pt x="81" y="42"/>
                    <a:pt x="82" y="46"/>
                    <a:pt x="81" y="53"/>
                  </a:cubicBezTo>
                  <a:cubicBezTo>
                    <a:pt x="81" y="54"/>
                    <a:pt x="81" y="54"/>
                    <a:pt x="81" y="55"/>
                  </a:cubicBezTo>
                  <a:cubicBezTo>
                    <a:pt x="79" y="63"/>
                    <a:pt x="77" y="82"/>
                    <a:pt x="80" y="90"/>
                  </a:cubicBezTo>
                  <a:cubicBezTo>
                    <a:pt x="82" y="94"/>
                    <a:pt x="85" y="98"/>
                    <a:pt x="87" y="102"/>
                  </a:cubicBezTo>
                  <a:cubicBezTo>
                    <a:pt x="91" y="106"/>
                    <a:pt x="95" y="112"/>
                    <a:pt x="97" y="118"/>
                  </a:cubicBezTo>
                  <a:cubicBezTo>
                    <a:pt x="97" y="122"/>
                    <a:pt x="97" y="127"/>
                    <a:pt x="96" y="132"/>
                  </a:cubicBezTo>
                  <a:cubicBezTo>
                    <a:pt x="95" y="139"/>
                    <a:pt x="94" y="146"/>
                    <a:pt x="96" y="151"/>
                  </a:cubicBezTo>
                  <a:cubicBezTo>
                    <a:pt x="97" y="157"/>
                    <a:pt x="99" y="161"/>
                    <a:pt x="101" y="166"/>
                  </a:cubicBezTo>
                  <a:cubicBezTo>
                    <a:pt x="103" y="171"/>
                    <a:pt x="105" y="175"/>
                    <a:pt x="106" y="180"/>
                  </a:cubicBezTo>
                  <a:cubicBezTo>
                    <a:pt x="107" y="188"/>
                    <a:pt x="108" y="196"/>
                    <a:pt x="107" y="201"/>
                  </a:cubicBezTo>
                  <a:cubicBezTo>
                    <a:pt x="107" y="204"/>
                    <a:pt x="107" y="205"/>
                    <a:pt x="107" y="205"/>
                  </a:cubicBezTo>
                  <a:cubicBezTo>
                    <a:pt x="107" y="205"/>
                    <a:pt x="108" y="205"/>
                    <a:pt x="108" y="205"/>
                  </a:cubicBezTo>
                  <a:cubicBezTo>
                    <a:pt x="109" y="199"/>
                    <a:pt x="109" y="181"/>
                    <a:pt x="102" y="167"/>
                  </a:cubicBezTo>
                  <a:cubicBezTo>
                    <a:pt x="96" y="151"/>
                    <a:pt x="96" y="147"/>
                    <a:pt x="98" y="131"/>
                  </a:cubicBezTo>
                  <a:cubicBezTo>
                    <a:pt x="99" y="119"/>
                    <a:pt x="96" y="111"/>
                    <a:pt x="87" y="100"/>
                  </a:cubicBezTo>
                  <a:cubicBezTo>
                    <a:pt x="78" y="88"/>
                    <a:pt x="78" y="79"/>
                    <a:pt x="81" y="65"/>
                  </a:cubicBezTo>
                  <a:cubicBezTo>
                    <a:pt x="83" y="53"/>
                    <a:pt x="83" y="46"/>
                    <a:pt x="81" y="43"/>
                  </a:cubicBezTo>
                  <a:cubicBezTo>
                    <a:pt x="80" y="42"/>
                    <a:pt x="80" y="42"/>
                    <a:pt x="80" y="42"/>
                  </a:cubicBezTo>
                  <a:cubicBezTo>
                    <a:pt x="81" y="42"/>
                    <a:pt x="81" y="42"/>
                    <a:pt x="81" y="42"/>
                  </a:cubicBezTo>
                  <a:cubicBezTo>
                    <a:pt x="93" y="47"/>
                    <a:pt x="97" y="58"/>
                    <a:pt x="96" y="68"/>
                  </a:cubicBezTo>
                  <a:cubicBezTo>
                    <a:pt x="96" y="68"/>
                    <a:pt x="96" y="69"/>
                    <a:pt x="96" y="69"/>
                  </a:cubicBezTo>
                  <a:cubicBezTo>
                    <a:pt x="96" y="78"/>
                    <a:pt x="95" y="90"/>
                    <a:pt x="104" y="97"/>
                  </a:cubicBezTo>
                  <a:cubicBezTo>
                    <a:pt x="110" y="100"/>
                    <a:pt x="114" y="102"/>
                    <a:pt x="114" y="106"/>
                  </a:cubicBezTo>
                  <a:cubicBezTo>
                    <a:pt x="113" y="108"/>
                    <a:pt x="114" y="108"/>
                    <a:pt x="114" y="109"/>
                  </a:cubicBezTo>
                  <a:cubicBezTo>
                    <a:pt x="115" y="110"/>
                    <a:pt x="115" y="110"/>
                    <a:pt x="115" y="110"/>
                  </a:cubicBezTo>
                  <a:cubicBezTo>
                    <a:pt x="116" y="112"/>
                    <a:pt x="116" y="113"/>
                    <a:pt x="115" y="115"/>
                  </a:cubicBezTo>
                  <a:cubicBezTo>
                    <a:pt x="114" y="117"/>
                    <a:pt x="114" y="118"/>
                    <a:pt x="115" y="120"/>
                  </a:cubicBezTo>
                  <a:cubicBezTo>
                    <a:pt x="115" y="120"/>
                    <a:pt x="115" y="120"/>
                    <a:pt x="115" y="120"/>
                  </a:cubicBezTo>
                  <a:cubicBezTo>
                    <a:pt x="116" y="122"/>
                    <a:pt x="116" y="124"/>
                    <a:pt x="115" y="126"/>
                  </a:cubicBezTo>
                  <a:cubicBezTo>
                    <a:pt x="114" y="128"/>
                    <a:pt x="114" y="128"/>
                    <a:pt x="115" y="129"/>
                  </a:cubicBezTo>
                  <a:cubicBezTo>
                    <a:pt x="115" y="130"/>
                    <a:pt x="115" y="130"/>
                    <a:pt x="115" y="130"/>
                  </a:cubicBezTo>
                  <a:cubicBezTo>
                    <a:pt x="116" y="131"/>
                    <a:pt x="117" y="133"/>
                    <a:pt x="116" y="134"/>
                  </a:cubicBezTo>
                  <a:cubicBezTo>
                    <a:pt x="116" y="134"/>
                    <a:pt x="116" y="134"/>
                    <a:pt x="116" y="135"/>
                  </a:cubicBezTo>
                  <a:cubicBezTo>
                    <a:pt x="116" y="136"/>
                    <a:pt x="116" y="136"/>
                    <a:pt x="116" y="136"/>
                  </a:cubicBezTo>
                  <a:cubicBezTo>
                    <a:pt x="117" y="136"/>
                    <a:pt x="117" y="137"/>
                    <a:pt x="116" y="138"/>
                  </a:cubicBezTo>
                  <a:cubicBezTo>
                    <a:pt x="116" y="138"/>
                    <a:pt x="116" y="138"/>
                    <a:pt x="116" y="138"/>
                  </a:cubicBezTo>
                  <a:cubicBezTo>
                    <a:pt x="116" y="139"/>
                    <a:pt x="116" y="139"/>
                    <a:pt x="116" y="139"/>
                  </a:cubicBezTo>
                  <a:cubicBezTo>
                    <a:pt x="117" y="140"/>
                    <a:pt x="117" y="141"/>
                    <a:pt x="117" y="143"/>
                  </a:cubicBezTo>
                  <a:cubicBezTo>
                    <a:pt x="117" y="144"/>
                    <a:pt x="117" y="144"/>
                    <a:pt x="117" y="144"/>
                  </a:cubicBezTo>
                  <a:cubicBezTo>
                    <a:pt x="117" y="146"/>
                    <a:pt x="116" y="150"/>
                    <a:pt x="113" y="150"/>
                  </a:cubicBezTo>
                  <a:cubicBezTo>
                    <a:pt x="112" y="150"/>
                    <a:pt x="112" y="150"/>
                    <a:pt x="112" y="150"/>
                  </a:cubicBezTo>
                  <a:cubicBezTo>
                    <a:pt x="107" y="149"/>
                    <a:pt x="106" y="145"/>
                    <a:pt x="104" y="138"/>
                  </a:cubicBezTo>
                  <a:cubicBezTo>
                    <a:pt x="103" y="135"/>
                    <a:pt x="102" y="134"/>
                    <a:pt x="101" y="134"/>
                  </a:cubicBezTo>
                  <a:cubicBezTo>
                    <a:pt x="100" y="134"/>
                    <a:pt x="100" y="134"/>
                    <a:pt x="100" y="135"/>
                  </a:cubicBezTo>
                  <a:cubicBezTo>
                    <a:pt x="98" y="136"/>
                    <a:pt x="98" y="144"/>
                    <a:pt x="99" y="150"/>
                  </a:cubicBezTo>
                  <a:cubicBezTo>
                    <a:pt x="99" y="151"/>
                    <a:pt x="100" y="152"/>
                    <a:pt x="101" y="153"/>
                  </a:cubicBezTo>
                  <a:cubicBezTo>
                    <a:pt x="102" y="154"/>
                    <a:pt x="104" y="155"/>
                    <a:pt x="103" y="157"/>
                  </a:cubicBezTo>
                  <a:cubicBezTo>
                    <a:pt x="101" y="160"/>
                    <a:pt x="101" y="162"/>
                    <a:pt x="103" y="163"/>
                  </a:cubicBezTo>
                  <a:cubicBezTo>
                    <a:pt x="104" y="164"/>
                    <a:pt x="106" y="165"/>
                    <a:pt x="105" y="168"/>
                  </a:cubicBezTo>
                  <a:cubicBezTo>
                    <a:pt x="105" y="170"/>
                    <a:pt x="105" y="170"/>
                    <a:pt x="107" y="172"/>
                  </a:cubicBezTo>
                  <a:cubicBezTo>
                    <a:pt x="109" y="174"/>
                    <a:pt x="110" y="176"/>
                    <a:pt x="109" y="179"/>
                  </a:cubicBezTo>
                  <a:cubicBezTo>
                    <a:pt x="108" y="181"/>
                    <a:pt x="108" y="182"/>
                    <a:pt x="109" y="183"/>
                  </a:cubicBezTo>
                  <a:cubicBezTo>
                    <a:pt x="110" y="184"/>
                    <a:pt x="111" y="184"/>
                    <a:pt x="111" y="185"/>
                  </a:cubicBezTo>
                  <a:cubicBezTo>
                    <a:pt x="111" y="186"/>
                    <a:pt x="111" y="186"/>
                    <a:pt x="110" y="187"/>
                  </a:cubicBezTo>
                  <a:cubicBezTo>
                    <a:pt x="109" y="188"/>
                    <a:pt x="109" y="188"/>
                    <a:pt x="109" y="189"/>
                  </a:cubicBezTo>
                  <a:cubicBezTo>
                    <a:pt x="109" y="190"/>
                    <a:pt x="109" y="190"/>
                    <a:pt x="110" y="191"/>
                  </a:cubicBezTo>
                  <a:cubicBezTo>
                    <a:pt x="111" y="191"/>
                    <a:pt x="112" y="192"/>
                    <a:pt x="112" y="193"/>
                  </a:cubicBezTo>
                  <a:cubicBezTo>
                    <a:pt x="112" y="193"/>
                    <a:pt x="111" y="194"/>
                    <a:pt x="111" y="194"/>
                  </a:cubicBezTo>
                  <a:cubicBezTo>
                    <a:pt x="110" y="195"/>
                    <a:pt x="109" y="196"/>
                    <a:pt x="109" y="197"/>
                  </a:cubicBezTo>
                  <a:cubicBezTo>
                    <a:pt x="109" y="197"/>
                    <a:pt x="109" y="197"/>
                    <a:pt x="110" y="198"/>
                  </a:cubicBezTo>
                  <a:cubicBezTo>
                    <a:pt x="111" y="198"/>
                    <a:pt x="111" y="198"/>
                    <a:pt x="111" y="198"/>
                  </a:cubicBezTo>
                  <a:cubicBezTo>
                    <a:pt x="111" y="198"/>
                    <a:pt x="111" y="198"/>
                    <a:pt x="111" y="198"/>
                  </a:cubicBezTo>
                  <a:cubicBezTo>
                    <a:pt x="110" y="198"/>
                    <a:pt x="110" y="197"/>
                    <a:pt x="110" y="197"/>
                  </a:cubicBezTo>
                  <a:cubicBezTo>
                    <a:pt x="110" y="196"/>
                    <a:pt x="110" y="196"/>
                    <a:pt x="112" y="195"/>
                  </a:cubicBezTo>
                  <a:cubicBezTo>
                    <a:pt x="112" y="194"/>
                    <a:pt x="112" y="194"/>
                    <a:pt x="112" y="193"/>
                  </a:cubicBezTo>
                  <a:cubicBezTo>
                    <a:pt x="112" y="192"/>
                    <a:pt x="112" y="191"/>
                    <a:pt x="111" y="191"/>
                  </a:cubicBezTo>
                  <a:cubicBezTo>
                    <a:pt x="111" y="191"/>
                    <a:pt x="111" y="191"/>
                    <a:pt x="111" y="191"/>
                  </a:cubicBezTo>
                  <a:cubicBezTo>
                    <a:pt x="110" y="190"/>
                    <a:pt x="110" y="190"/>
                    <a:pt x="110" y="189"/>
                  </a:cubicBezTo>
                  <a:cubicBezTo>
                    <a:pt x="110" y="189"/>
                    <a:pt x="110" y="188"/>
                    <a:pt x="111" y="187"/>
                  </a:cubicBezTo>
                  <a:cubicBezTo>
                    <a:pt x="112" y="186"/>
                    <a:pt x="112" y="185"/>
                    <a:pt x="111" y="184"/>
                  </a:cubicBezTo>
                  <a:cubicBezTo>
                    <a:pt x="111" y="183"/>
                    <a:pt x="111" y="183"/>
                    <a:pt x="111" y="183"/>
                  </a:cubicBezTo>
                  <a:cubicBezTo>
                    <a:pt x="109" y="181"/>
                    <a:pt x="109" y="181"/>
                    <a:pt x="110" y="178"/>
                  </a:cubicBezTo>
                  <a:cubicBezTo>
                    <a:pt x="110" y="176"/>
                    <a:pt x="110" y="175"/>
                    <a:pt x="108" y="173"/>
                  </a:cubicBezTo>
                  <a:cubicBezTo>
                    <a:pt x="107" y="172"/>
                    <a:pt x="107" y="172"/>
                    <a:pt x="107" y="172"/>
                  </a:cubicBezTo>
                  <a:cubicBezTo>
                    <a:pt x="106" y="171"/>
                    <a:pt x="105" y="170"/>
                    <a:pt x="106" y="169"/>
                  </a:cubicBezTo>
                  <a:cubicBezTo>
                    <a:pt x="106" y="169"/>
                    <a:pt x="106" y="169"/>
                    <a:pt x="106" y="169"/>
                  </a:cubicBezTo>
                  <a:cubicBezTo>
                    <a:pt x="106" y="167"/>
                    <a:pt x="107" y="166"/>
                    <a:pt x="105" y="164"/>
                  </a:cubicBezTo>
                  <a:cubicBezTo>
                    <a:pt x="105" y="163"/>
                    <a:pt x="104" y="163"/>
                    <a:pt x="104" y="163"/>
                  </a:cubicBezTo>
                  <a:cubicBezTo>
                    <a:pt x="103" y="162"/>
                    <a:pt x="102" y="161"/>
                    <a:pt x="103" y="159"/>
                  </a:cubicBezTo>
                  <a:cubicBezTo>
                    <a:pt x="103" y="159"/>
                    <a:pt x="103" y="158"/>
                    <a:pt x="104" y="158"/>
                  </a:cubicBezTo>
                  <a:cubicBezTo>
                    <a:pt x="104" y="156"/>
                    <a:pt x="105" y="155"/>
                    <a:pt x="102" y="152"/>
                  </a:cubicBezTo>
                  <a:cubicBezTo>
                    <a:pt x="98" y="149"/>
                    <a:pt x="99" y="145"/>
                    <a:pt x="99" y="139"/>
                  </a:cubicBezTo>
                  <a:cubicBezTo>
                    <a:pt x="99" y="137"/>
                    <a:pt x="100" y="135"/>
                    <a:pt x="101" y="135"/>
                  </a:cubicBezTo>
                  <a:cubicBezTo>
                    <a:pt x="102" y="135"/>
                    <a:pt x="103" y="137"/>
                    <a:pt x="104" y="140"/>
                  </a:cubicBezTo>
                  <a:cubicBezTo>
                    <a:pt x="105" y="146"/>
                    <a:pt x="108" y="150"/>
                    <a:pt x="112" y="150"/>
                  </a:cubicBezTo>
                  <a:cubicBezTo>
                    <a:pt x="113" y="150"/>
                    <a:pt x="113" y="150"/>
                    <a:pt x="113" y="150"/>
                  </a:cubicBezTo>
                  <a:cubicBezTo>
                    <a:pt x="113" y="150"/>
                    <a:pt x="113" y="150"/>
                    <a:pt x="113" y="150"/>
                  </a:cubicBezTo>
                  <a:cubicBezTo>
                    <a:pt x="114" y="150"/>
                    <a:pt x="115" y="150"/>
                    <a:pt x="116" y="149"/>
                  </a:cubicBezTo>
                  <a:cubicBezTo>
                    <a:pt x="117" y="148"/>
                    <a:pt x="118" y="146"/>
                    <a:pt x="117" y="144"/>
                  </a:cubicBezTo>
                  <a:cubicBezTo>
                    <a:pt x="117" y="142"/>
                    <a:pt x="117" y="141"/>
                    <a:pt x="117" y="141"/>
                  </a:cubicBezTo>
                  <a:cubicBezTo>
                    <a:pt x="117" y="140"/>
                    <a:pt x="117" y="140"/>
                    <a:pt x="117" y="139"/>
                  </a:cubicBezTo>
                  <a:cubicBezTo>
                    <a:pt x="118" y="138"/>
                    <a:pt x="118" y="137"/>
                    <a:pt x="117" y="136"/>
                  </a:cubicBezTo>
                  <a:cubicBezTo>
                    <a:pt x="117" y="135"/>
                    <a:pt x="116" y="134"/>
                    <a:pt x="117" y="133"/>
                  </a:cubicBezTo>
                  <a:cubicBezTo>
                    <a:pt x="117" y="133"/>
                    <a:pt x="117" y="133"/>
                    <a:pt x="117" y="133"/>
                  </a:cubicBezTo>
                  <a:cubicBezTo>
                    <a:pt x="118" y="132"/>
                    <a:pt x="118" y="132"/>
                    <a:pt x="117" y="131"/>
                  </a:cubicBezTo>
                  <a:cubicBezTo>
                    <a:pt x="117" y="131"/>
                    <a:pt x="117" y="131"/>
                    <a:pt x="117" y="131"/>
                  </a:cubicBezTo>
                  <a:cubicBezTo>
                    <a:pt x="116" y="129"/>
                    <a:pt x="116" y="129"/>
                    <a:pt x="116" y="127"/>
                  </a:cubicBezTo>
                  <a:cubicBezTo>
                    <a:pt x="117" y="127"/>
                    <a:pt x="117" y="127"/>
                    <a:pt x="117" y="127"/>
                  </a:cubicBezTo>
                  <a:cubicBezTo>
                    <a:pt x="117" y="125"/>
                    <a:pt x="118" y="124"/>
                    <a:pt x="117" y="122"/>
                  </a:cubicBezTo>
                  <a:cubicBezTo>
                    <a:pt x="115" y="119"/>
                    <a:pt x="115" y="118"/>
                    <a:pt x="116" y="116"/>
                  </a:cubicBezTo>
                  <a:cubicBezTo>
                    <a:pt x="117" y="116"/>
                    <a:pt x="117" y="116"/>
                    <a:pt x="117" y="116"/>
                  </a:cubicBezTo>
                  <a:cubicBezTo>
                    <a:pt x="118" y="114"/>
                    <a:pt x="118" y="114"/>
                    <a:pt x="116" y="111"/>
                  </a:cubicBezTo>
                  <a:cubicBezTo>
                    <a:pt x="114" y="107"/>
                    <a:pt x="114" y="106"/>
                    <a:pt x="116" y="104"/>
                  </a:cubicBezTo>
                  <a:cubicBezTo>
                    <a:pt x="117" y="104"/>
                    <a:pt x="117" y="104"/>
                    <a:pt x="117" y="104"/>
                  </a:cubicBezTo>
                  <a:cubicBezTo>
                    <a:pt x="118" y="101"/>
                    <a:pt x="117" y="96"/>
                    <a:pt x="110" y="90"/>
                  </a:cubicBezTo>
                  <a:cubicBezTo>
                    <a:pt x="103" y="81"/>
                    <a:pt x="102" y="78"/>
                    <a:pt x="101" y="71"/>
                  </a:cubicBezTo>
                  <a:cubicBezTo>
                    <a:pt x="101" y="69"/>
                    <a:pt x="101" y="66"/>
                    <a:pt x="100" y="64"/>
                  </a:cubicBezTo>
                  <a:cubicBezTo>
                    <a:pt x="98" y="50"/>
                    <a:pt x="91" y="46"/>
                    <a:pt x="78" y="40"/>
                  </a:cubicBezTo>
                  <a:cubicBezTo>
                    <a:pt x="66" y="34"/>
                    <a:pt x="65" y="26"/>
                    <a:pt x="64" y="19"/>
                  </a:cubicBezTo>
                  <a:cubicBezTo>
                    <a:pt x="64" y="17"/>
                    <a:pt x="64" y="15"/>
                    <a:pt x="63" y="14"/>
                  </a:cubicBezTo>
                  <a:cubicBezTo>
                    <a:pt x="61" y="9"/>
                    <a:pt x="57" y="6"/>
                    <a:pt x="51" y="6"/>
                  </a:cubicBezTo>
                  <a:cubicBezTo>
                    <a:pt x="49" y="6"/>
                    <a:pt x="47" y="6"/>
                    <a:pt x="45" y="7"/>
                  </a:cubicBezTo>
                  <a:cubicBezTo>
                    <a:pt x="44" y="7"/>
                    <a:pt x="42" y="8"/>
                    <a:pt x="41" y="8"/>
                  </a:cubicBezTo>
                  <a:cubicBezTo>
                    <a:pt x="37" y="8"/>
                    <a:pt x="36" y="6"/>
                    <a:pt x="34" y="4"/>
                  </a:cubicBezTo>
                  <a:cubicBezTo>
                    <a:pt x="34" y="4"/>
                    <a:pt x="34" y="4"/>
                    <a:pt x="34" y="4"/>
                  </a:cubicBezTo>
                  <a:cubicBezTo>
                    <a:pt x="32" y="2"/>
                    <a:pt x="31" y="1"/>
                    <a:pt x="26" y="1"/>
                  </a:cubicBezTo>
                  <a:cubicBezTo>
                    <a:pt x="14" y="1"/>
                    <a:pt x="5" y="9"/>
                    <a:pt x="3" y="15"/>
                  </a:cubicBezTo>
                  <a:cubicBezTo>
                    <a:pt x="0" y="21"/>
                    <a:pt x="1" y="28"/>
                    <a:pt x="4" y="33"/>
                  </a:cubicBezTo>
                  <a:cubicBezTo>
                    <a:pt x="6" y="37"/>
                    <a:pt x="11" y="40"/>
                    <a:pt x="17" y="41"/>
                  </a:cubicBezTo>
                  <a:cubicBezTo>
                    <a:pt x="22" y="42"/>
                    <a:pt x="27" y="42"/>
                    <a:pt x="31" y="42"/>
                  </a:cubicBezTo>
                  <a:cubicBezTo>
                    <a:pt x="35" y="41"/>
                    <a:pt x="37" y="39"/>
                    <a:pt x="38" y="38"/>
                  </a:cubicBezTo>
                  <a:cubicBezTo>
                    <a:pt x="37" y="38"/>
                    <a:pt x="37" y="38"/>
                    <a:pt x="37" y="38"/>
                  </a:cubicBezTo>
                  <a:cubicBezTo>
                    <a:pt x="37" y="38"/>
                    <a:pt x="32" y="41"/>
                    <a:pt x="25" y="41"/>
                  </a:cubicBezTo>
                  <a:cubicBezTo>
                    <a:pt x="21" y="41"/>
                    <a:pt x="17" y="40"/>
                    <a:pt x="14" y="39"/>
                  </a:cubicBezTo>
                  <a:cubicBezTo>
                    <a:pt x="8" y="36"/>
                    <a:pt x="5" y="32"/>
                    <a:pt x="3" y="27"/>
                  </a:cubicBezTo>
                  <a:cubicBezTo>
                    <a:pt x="2" y="22"/>
                    <a:pt x="3" y="16"/>
                    <a:pt x="6" y="11"/>
                  </a:cubicBezTo>
                  <a:cubicBezTo>
                    <a:pt x="11" y="5"/>
                    <a:pt x="19" y="1"/>
                    <a:pt x="25" y="1"/>
                  </a:cubicBezTo>
                  <a:cubicBezTo>
                    <a:pt x="28" y="1"/>
                    <a:pt x="31" y="2"/>
                    <a:pt x="33" y="5"/>
                  </a:cubicBezTo>
                  <a:cubicBezTo>
                    <a:pt x="36" y="7"/>
                    <a:pt x="38" y="8"/>
                    <a:pt x="41" y="8"/>
                  </a:cubicBezTo>
                  <a:cubicBezTo>
                    <a:pt x="43" y="8"/>
                    <a:pt x="44" y="8"/>
                    <a:pt x="46" y="7"/>
                  </a:cubicBezTo>
                  <a:cubicBezTo>
                    <a:pt x="47" y="7"/>
                    <a:pt x="49" y="7"/>
                    <a:pt x="50" y="7"/>
                  </a:cubicBezTo>
                  <a:moveTo>
                    <a:pt x="109" y="198"/>
                  </a:moveTo>
                  <a:cubicBezTo>
                    <a:pt x="109" y="199"/>
                    <a:pt x="109" y="199"/>
                    <a:pt x="109" y="200"/>
                  </a:cubicBezTo>
                  <a:cubicBezTo>
                    <a:pt x="110" y="199"/>
                    <a:pt x="110" y="199"/>
                    <a:pt x="110" y="199"/>
                  </a:cubicBezTo>
                  <a:cubicBezTo>
                    <a:pt x="110" y="199"/>
                    <a:pt x="110" y="199"/>
                    <a:pt x="110" y="199"/>
                  </a:cubicBezTo>
                  <a:cubicBezTo>
                    <a:pt x="110" y="199"/>
                    <a:pt x="110" y="199"/>
                    <a:pt x="110" y="198"/>
                  </a:cubicBezTo>
                  <a:cubicBezTo>
                    <a:pt x="109" y="198"/>
                    <a:pt x="109" y="198"/>
                    <a:pt x="109" y="198"/>
                  </a:cubicBezTo>
                  <a:moveTo>
                    <a:pt x="111" y="198"/>
                  </a:moveTo>
                  <a:cubicBezTo>
                    <a:pt x="111" y="199"/>
                    <a:pt x="111" y="199"/>
                    <a:pt x="111" y="199"/>
                  </a:cubicBezTo>
                  <a:cubicBezTo>
                    <a:pt x="111" y="199"/>
                    <a:pt x="111" y="199"/>
                    <a:pt x="110" y="200"/>
                  </a:cubicBezTo>
                  <a:cubicBezTo>
                    <a:pt x="110" y="200"/>
                    <a:pt x="110" y="200"/>
                    <a:pt x="110" y="200"/>
                  </a:cubicBezTo>
                  <a:cubicBezTo>
                    <a:pt x="110" y="200"/>
                    <a:pt x="110" y="200"/>
                    <a:pt x="110" y="200"/>
                  </a:cubicBezTo>
                  <a:cubicBezTo>
                    <a:pt x="111" y="199"/>
                    <a:pt x="111" y="199"/>
                    <a:pt x="111" y="199"/>
                  </a:cubicBezTo>
                  <a:cubicBezTo>
                    <a:pt x="111" y="198"/>
                    <a:pt x="111" y="198"/>
                    <a:pt x="111" y="198"/>
                  </a:cubicBezTo>
                  <a:moveTo>
                    <a:pt x="109" y="190"/>
                  </a:moveTo>
                  <a:cubicBezTo>
                    <a:pt x="109" y="192"/>
                    <a:pt x="109" y="194"/>
                    <a:pt x="109" y="196"/>
                  </a:cubicBezTo>
                  <a:cubicBezTo>
                    <a:pt x="109" y="195"/>
                    <a:pt x="110" y="195"/>
                    <a:pt x="110" y="194"/>
                  </a:cubicBezTo>
                  <a:cubicBezTo>
                    <a:pt x="111" y="193"/>
                    <a:pt x="111" y="193"/>
                    <a:pt x="111" y="193"/>
                  </a:cubicBezTo>
                  <a:cubicBezTo>
                    <a:pt x="111" y="192"/>
                    <a:pt x="111" y="192"/>
                    <a:pt x="110" y="191"/>
                  </a:cubicBezTo>
                  <a:cubicBezTo>
                    <a:pt x="109" y="191"/>
                    <a:pt x="109" y="190"/>
                    <a:pt x="109" y="190"/>
                  </a:cubicBezTo>
                  <a:moveTo>
                    <a:pt x="105" y="171"/>
                  </a:moveTo>
                  <a:cubicBezTo>
                    <a:pt x="107" y="177"/>
                    <a:pt x="108" y="183"/>
                    <a:pt x="108" y="188"/>
                  </a:cubicBezTo>
                  <a:cubicBezTo>
                    <a:pt x="109" y="188"/>
                    <a:pt x="109" y="187"/>
                    <a:pt x="110" y="186"/>
                  </a:cubicBezTo>
                  <a:cubicBezTo>
                    <a:pt x="110" y="186"/>
                    <a:pt x="110" y="186"/>
                    <a:pt x="110" y="185"/>
                  </a:cubicBezTo>
                  <a:cubicBezTo>
                    <a:pt x="110" y="185"/>
                    <a:pt x="110" y="184"/>
                    <a:pt x="109" y="184"/>
                  </a:cubicBezTo>
                  <a:cubicBezTo>
                    <a:pt x="107" y="182"/>
                    <a:pt x="108" y="181"/>
                    <a:pt x="108" y="178"/>
                  </a:cubicBezTo>
                  <a:cubicBezTo>
                    <a:pt x="109" y="176"/>
                    <a:pt x="108" y="175"/>
                    <a:pt x="106" y="173"/>
                  </a:cubicBezTo>
                  <a:cubicBezTo>
                    <a:pt x="106" y="172"/>
                    <a:pt x="105" y="172"/>
                    <a:pt x="105" y="171"/>
                  </a:cubicBezTo>
                  <a:moveTo>
                    <a:pt x="101" y="162"/>
                  </a:moveTo>
                  <a:cubicBezTo>
                    <a:pt x="102" y="164"/>
                    <a:pt x="102" y="165"/>
                    <a:pt x="103" y="167"/>
                  </a:cubicBezTo>
                  <a:cubicBezTo>
                    <a:pt x="103" y="168"/>
                    <a:pt x="104" y="169"/>
                    <a:pt x="104" y="170"/>
                  </a:cubicBezTo>
                  <a:cubicBezTo>
                    <a:pt x="104" y="169"/>
                    <a:pt x="104" y="168"/>
                    <a:pt x="105" y="167"/>
                  </a:cubicBezTo>
                  <a:cubicBezTo>
                    <a:pt x="105" y="165"/>
                    <a:pt x="104" y="164"/>
                    <a:pt x="102" y="163"/>
                  </a:cubicBezTo>
                  <a:cubicBezTo>
                    <a:pt x="102" y="163"/>
                    <a:pt x="102" y="163"/>
                    <a:pt x="101" y="162"/>
                  </a:cubicBezTo>
                  <a:moveTo>
                    <a:pt x="82" y="43"/>
                  </a:moveTo>
                  <a:cubicBezTo>
                    <a:pt x="84" y="47"/>
                    <a:pt x="84" y="54"/>
                    <a:pt x="82" y="65"/>
                  </a:cubicBezTo>
                  <a:cubicBezTo>
                    <a:pt x="79" y="79"/>
                    <a:pt x="79" y="88"/>
                    <a:pt x="88" y="100"/>
                  </a:cubicBezTo>
                  <a:cubicBezTo>
                    <a:pt x="97" y="111"/>
                    <a:pt x="100" y="119"/>
                    <a:pt x="98" y="131"/>
                  </a:cubicBezTo>
                  <a:cubicBezTo>
                    <a:pt x="97" y="145"/>
                    <a:pt x="96" y="150"/>
                    <a:pt x="101" y="162"/>
                  </a:cubicBezTo>
                  <a:cubicBezTo>
                    <a:pt x="101" y="160"/>
                    <a:pt x="101" y="158"/>
                    <a:pt x="102" y="157"/>
                  </a:cubicBezTo>
                  <a:cubicBezTo>
                    <a:pt x="103" y="155"/>
                    <a:pt x="102" y="154"/>
                    <a:pt x="101" y="153"/>
                  </a:cubicBezTo>
                  <a:cubicBezTo>
                    <a:pt x="100" y="152"/>
                    <a:pt x="98" y="151"/>
                    <a:pt x="98" y="150"/>
                  </a:cubicBezTo>
                  <a:cubicBezTo>
                    <a:pt x="98" y="145"/>
                    <a:pt x="97" y="136"/>
                    <a:pt x="99" y="134"/>
                  </a:cubicBezTo>
                  <a:cubicBezTo>
                    <a:pt x="100" y="134"/>
                    <a:pt x="100" y="134"/>
                    <a:pt x="101" y="134"/>
                  </a:cubicBezTo>
                  <a:cubicBezTo>
                    <a:pt x="102" y="134"/>
                    <a:pt x="104" y="135"/>
                    <a:pt x="104" y="138"/>
                  </a:cubicBezTo>
                  <a:cubicBezTo>
                    <a:pt x="106" y="146"/>
                    <a:pt x="108" y="149"/>
                    <a:pt x="112" y="149"/>
                  </a:cubicBezTo>
                  <a:cubicBezTo>
                    <a:pt x="116" y="149"/>
                    <a:pt x="116" y="147"/>
                    <a:pt x="116" y="144"/>
                  </a:cubicBezTo>
                  <a:cubicBezTo>
                    <a:pt x="116" y="143"/>
                    <a:pt x="116" y="143"/>
                    <a:pt x="116" y="143"/>
                  </a:cubicBezTo>
                  <a:cubicBezTo>
                    <a:pt x="116" y="141"/>
                    <a:pt x="116" y="140"/>
                    <a:pt x="116" y="140"/>
                  </a:cubicBezTo>
                  <a:cubicBezTo>
                    <a:pt x="116" y="139"/>
                    <a:pt x="115" y="139"/>
                    <a:pt x="116" y="138"/>
                  </a:cubicBezTo>
                  <a:cubicBezTo>
                    <a:pt x="116" y="137"/>
                    <a:pt x="116" y="137"/>
                    <a:pt x="116" y="137"/>
                  </a:cubicBezTo>
                  <a:cubicBezTo>
                    <a:pt x="116" y="137"/>
                    <a:pt x="116" y="136"/>
                    <a:pt x="116" y="136"/>
                  </a:cubicBezTo>
                  <a:cubicBezTo>
                    <a:pt x="115" y="135"/>
                    <a:pt x="115" y="135"/>
                    <a:pt x="115" y="135"/>
                  </a:cubicBezTo>
                  <a:cubicBezTo>
                    <a:pt x="115" y="135"/>
                    <a:pt x="115" y="134"/>
                    <a:pt x="115" y="133"/>
                  </a:cubicBezTo>
                  <a:cubicBezTo>
                    <a:pt x="116" y="132"/>
                    <a:pt x="116" y="132"/>
                    <a:pt x="115" y="130"/>
                  </a:cubicBezTo>
                  <a:cubicBezTo>
                    <a:pt x="114" y="130"/>
                    <a:pt x="114" y="130"/>
                    <a:pt x="114" y="130"/>
                  </a:cubicBezTo>
                  <a:cubicBezTo>
                    <a:pt x="113" y="129"/>
                    <a:pt x="113" y="128"/>
                    <a:pt x="114" y="126"/>
                  </a:cubicBezTo>
                  <a:cubicBezTo>
                    <a:pt x="115" y="124"/>
                    <a:pt x="115" y="122"/>
                    <a:pt x="114" y="120"/>
                  </a:cubicBezTo>
                  <a:cubicBezTo>
                    <a:pt x="114" y="120"/>
                    <a:pt x="114" y="120"/>
                    <a:pt x="114" y="120"/>
                  </a:cubicBezTo>
                  <a:cubicBezTo>
                    <a:pt x="113" y="118"/>
                    <a:pt x="113" y="117"/>
                    <a:pt x="114" y="115"/>
                  </a:cubicBezTo>
                  <a:cubicBezTo>
                    <a:pt x="116" y="113"/>
                    <a:pt x="115" y="112"/>
                    <a:pt x="114" y="110"/>
                  </a:cubicBezTo>
                  <a:cubicBezTo>
                    <a:pt x="114" y="110"/>
                    <a:pt x="114" y="110"/>
                    <a:pt x="114" y="110"/>
                  </a:cubicBezTo>
                  <a:cubicBezTo>
                    <a:pt x="113" y="109"/>
                    <a:pt x="113" y="108"/>
                    <a:pt x="113" y="106"/>
                  </a:cubicBezTo>
                  <a:cubicBezTo>
                    <a:pt x="113" y="103"/>
                    <a:pt x="111" y="101"/>
                    <a:pt x="104" y="97"/>
                  </a:cubicBezTo>
                  <a:cubicBezTo>
                    <a:pt x="94" y="90"/>
                    <a:pt x="95" y="78"/>
                    <a:pt x="95" y="69"/>
                  </a:cubicBezTo>
                  <a:cubicBezTo>
                    <a:pt x="96" y="69"/>
                    <a:pt x="96" y="68"/>
                    <a:pt x="96" y="68"/>
                  </a:cubicBezTo>
                  <a:cubicBezTo>
                    <a:pt x="96" y="51"/>
                    <a:pt x="86" y="45"/>
                    <a:pt x="82" y="43"/>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 name="Freeform 8560">
              <a:extLst>
                <a:ext uri="{FF2B5EF4-FFF2-40B4-BE49-F238E27FC236}">
                  <a16:creationId xmlns:a16="http://schemas.microsoft.com/office/drawing/2014/main" id="{9EC7ACAE-C42B-4E78-A5F3-76BE08D1A0DF}"/>
                </a:ext>
              </a:extLst>
            </p:cNvPr>
            <p:cNvSpPr>
              <a:spLocks/>
            </p:cNvSpPr>
            <p:nvPr/>
          </p:nvSpPr>
          <p:spPr bwMode="auto">
            <a:xfrm>
              <a:off x="5926138" y="3932238"/>
              <a:ext cx="144463" cy="246063"/>
            </a:xfrm>
            <a:custGeom>
              <a:avLst/>
              <a:gdLst>
                <a:gd name="T0" fmla="*/ 86 w 121"/>
                <a:gd name="T1" fmla="*/ 4 h 207"/>
                <a:gd name="T2" fmla="*/ 55 w 121"/>
                <a:gd name="T3" fmla="*/ 20 h 207"/>
                <a:gd name="T4" fmla="*/ 18 w 121"/>
                <a:gd name="T5" fmla="*/ 71 h 207"/>
                <a:gd name="T6" fmla="*/ 2 w 121"/>
                <a:gd name="T7" fmla="*/ 105 h 207"/>
                <a:gd name="T8" fmla="*/ 1 w 121"/>
                <a:gd name="T9" fmla="*/ 115 h 207"/>
                <a:gd name="T10" fmla="*/ 3 w 121"/>
                <a:gd name="T11" fmla="*/ 130 h 207"/>
                <a:gd name="T12" fmla="*/ 2 w 121"/>
                <a:gd name="T13" fmla="*/ 137 h 207"/>
                <a:gd name="T14" fmla="*/ 6 w 121"/>
                <a:gd name="T15" fmla="*/ 152 h 207"/>
                <a:gd name="T16" fmla="*/ 20 w 121"/>
                <a:gd name="T17" fmla="*/ 141 h 207"/>
                <a:gd name="T18" fmla="*/ 15 w 121"/>
                <a:gd name="T19" fmla="*/ 158 h 207"/>
                <a:gd name="T20" fmla="*/ 13 w 121"/>
                <a:gd name="T21" fmla="*/ 168 h 207"/>
                <a:gd name="T22" fmla="*/ 9 w 121"/>
                <a:gd name="T23" fmla="*/ 178 h 207"/>
                <a:gd name="T24" fmla="*/ 8 w 121"/>
                <a:gd name="T25" fmla="*/ 188 h 207"/>
                <a:gd name="T26" fmla="*/ 7 w 121"/>
                <a:gd name="T27" fmla="*/ 196 h 207"/>
                <a:gd name="T28" fmla="*/ 9 w 121"/>
                <a:gd name="T29" fmla="*/ 203 h 207"/>
                <a:gd name="T30" fmla="*/ 9 w 121"/>
                <a:gd name="T31" fmla="*/ 205 h 207"/>
                <a:gd name="T32" fmla="*/ 9 w 121"/>
                <a:gd name="T33" fmla="*/ 199 h 207"/>
                <a:gd name="T34" fmla="*/ 9 w 121"/>
                <a:gd name="T35" fmla="*/ 192 h 207"/>
                <a:gd name="T36" fmla="*/ 10 w 121"/>
                <a:gd name="T37" fmla="*/ 184 h 207"/>
                <a:gd name="T38" fmla="*/ 12 w 121"/>
                <a:gd name="T39" fmla="*/ 174 h 207"/>
                <a:gd name="T40" fmla="*/ 16 w 121"/>
                <a:gd name="T41" fmla="*/ 165 h 207"/>
                <a:gd name="T42" fmla="*/ 18 w 121"/>
                <a:gd name="T43" fmla="*/ 154 h 207"/>
                <a:gd name="T44" fmla="*/ 18 w 121"/>
                <a:gd name="T45" fmla="*/ 135 h 207"/>
                <a:gd name="T46" fmla="*/ 4 w 121"/>
                <a:gd name="T47" fmla="*/ 149 h 207"/>
                <a:gd name="T48" fmla="*/ 3 w 121"/>
                <a:gd name="T49" fmla="*/ 138 h 207"/>
                <a:gd name="T50" fmla="*/ 4 w 121"/>
                <a:gd name="T51" fmla="*/ 131 h 207"/>
                <a:gd name="T52" fmla="*/ 5 w 121"/>
                <a:gd name="T53" fmla="*/ 121 h 207"/>
                <a:gd name="T54" fmla="*/ 4 w 121"/>
                <a:gd name="T55" fmla="*/ 112 h 207"/>
                <a:gd name="T56" fmla="*/ 12 w 121"/>
                <a:gd name="T57" fmla="*/ 100 h 207"/>
                <a:gd name="T58" fmla="*/ 38 w 121"/>
                <a:gd name="T59" fmla="*/ 43 h 207"/>
                <a:gd name="T60" fmla="*/ 30 w 121"/>
                <a:gd name="T61" fmla="*/ 103 h 207"/>
                <a:gd name="T62" fmla="*/ 13 w 121"/>
                <a:gd name="T63" fmla="*/ 177 h 207"/>
                <a:gd name="T64" fmla="*/ 13 w 121"/>
                <a:gd name="T65" fmla="*/ 203 h 207"/>
                <a:gd name="T66" fmla="*/ 23 w 121"/>
                <a:gd name="T67" fmla="*/ 133 h 207"/>
                <a:gd name="T68" fmla="*/ 40 w 121"/>
                <a:gd name="T69" fmla="*/ 73 h 207"/>
                <a:gd name="T70" fmla="*/ 56 w 121"/>
                <a:gd name="T71" fmla="*/ 24 h 207"/>
                <a:gd name="T72" fmla="*/ 88 w 121"/>
                <a:gd name="T73" fmla="*/ 4 h 207"/>
                <a:gd name="T74" fmla="*/ 116 w 121"/>
                <a:gd name="T75" fmla="*/ 27 h 207"/>
                <a:gd name="T76" fmla="*/ 87 w 121"/>
                <a:gd name="T77" fmla="*/ 43 h 207"/>
                <a:gd name="T78" fmla="*/ 112 w 121"/>
                <a:gd name="T79" fmla="*/ 1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1" h="207">
                  <a:moveTo>
                    <a:pt x="112" y="10"/>
                  </a:moveTo>
                  <a:cubicBezTo>
                    <a:pt x="103" y="0"/>
                    <a:pt x="90" y="0"/>
                    <a:pt x="86" y="4"/>
                  </a:cubicBezTo>
                  <a:cubicBezTo>
                    <a:pt x="81" y="11"/>
                    <a:pt x="75" y="8"/>
                    <a:pt x="68" y="7"/>
                  </a:cubicBezTo>
                  <a:cubicBezTo>
                    <a:pt x="60" y="6"/>
                    <a:pt x="57" y="11"/>
                    <a:pt x="55" y="20"/>
                  </a:cubicBezTo>
                  <a:cubicBezTo>
                    <a:pt x="52" y="34"/>
                    <a:pt x="51" y="35"/>
                    <a:pt x="39" y="41"/>
                  </a:cubicBezTo>
                  <a:cubicBezTo>
                    <a:pt x="20" y="51"/>
                    <a:pt x="20" y="57"/>
                    <a:pt x="18" y="71"/>
                  </a:cubicBezTo>
                  <a:cubicBezTo>
                    <a:pt x="16" y="86"/>
                    <a:pt x="9" y="89"/>
                    <a:pt x="5" y="94"/>
                  </a:cubicBezTo>
                  <a:cubicBezTo>
                    <a:pt x="1" y="99"/>
                    <a:pt x="0" y="102"/>
                    <a:pt x="2" y="105"/>
                  </a:cubicBezTo>
                  <a:cubicBezTo>
                    <a:pt x="4" y="108"/>
                    <a:pt x="4" y="108"/>
                    <a:pt x="4" y="110"/>
                  </a:cubicBezTo>
                  <a:cubicBezTo>
                    <a:pt x="3" y="111"/>
                    <a:pt x="1" y="113"/>
                    <a:pt x="1" y="115"/>
                  </a:cubicBezTo>
                  <a:cubicBezTo>
                    <a:pt x="2" y="117"/>
                    <a:pt x="4" y="119"/>
                    <a:pt x="3" y="122"/>
                  </a:cubicBezTo>
                  <a:cubicBezTo>
                    <a:pt x="1" y="127"/>
                    <a:pt x="3" y="129"/>
                    <a:pt x="3" y="130"/>
                  </a:cubicBezTo>
                  <a:cubicBezTo>
                    <a:pt x="2" y="132"/>
                    <a:pt x="1" y="132"/>
                    <a:pt x="1" y="134"/>
                  </a:cubicBezTo>
                  <a:cubicBezTo>
                    <a:pt x="2" y="135"/>
                    <a:pt x="3" y="134"/>
                    <a:pt x="2" y="137"/>
                  </a:cubicBezTo>
                  <a:cubicBezTo>
                    <a:pt x="0" y="139"/>
                    <a:pt x="2" y="140"/>
                    <a:pt x="2" y="142"/>
                  </a:cubicBezTo>
                  <a:cubicBezTo>
                    <a:pt x="1" y="145"/>
                    <a:pt x="0" y="151"/>
                    <a:pt x="6" y="152"/>
                  </a:cubicBezTo>
                  <a:cubicBezTo>
                    <a:pt x="15" y="151"/>
                    <a:pt x="15" y="143"/>
                    <a:pt x="16" y="140"/>
                  </a:cubicBezTo>
                  <a:cubicBezTo>
                    <a:pt x="17" y="136"/>
                    <a:pt x="19" y="135"/>
                    <a:pt x="20" y="141"/>
                  </a:cubicBezTo>
                  <a:cubicBezTo>
                    <a:pt x="20" y="146"/>
                    <a:pt x="19" y="151"/>
                    <a:pt x="17" y="153"/>
                  </a:cubicBezTo>
                  <a:cubicBezTo>
                    <a:pt x="15" y="155"/>
                    <a:pt x="14" y="156"/>
                    <a:pt x="15" y="158"/>
                  </a:cubicBezTo>
                  <a:cubicBezTo>
                    <a:pt x="17" y="161"/>
                    <a:pt x="17" y="162"/>
                    <a:pt x="15" y="164"/>
                  </a:cubicBezTo>
                  <a:cubicBezTo>
                    <a:pt x="13" y="166"/>
                    <a:pt x="12" y="166"/>
                    <a:pt x="13" y="168"/>
                  </a:cubicBezTo>
                  <a:cubicBezTo>
                    <a:pt x="13" y="171"/>
                    <a:pt x="13" y="171"/>
                    <a:pt x="11" y="173"/>
                  </a:cubicBezTo>
                  <a:cubicBezTo>
                    <a:pt x="9" y="176"/>
                    <a:pt x="8" y="176"/>
                    <a:pt x="9" y="178"/>
                  </a:cubicBezTo>
                  <a:cubicBezTo>
                    <a:pt x="9" y="180"/>
                    <a:pt x="10" y="182"/>
                    <a:pt x="8" y="184"/>
                  </a:cubicBezTo>
                  <a:cubicBezTo>
                    <a:pt x="7" y="185"/>
                    <a:pt x="6" y="187"/>
                    <a:pt x="8" y="188"/>
                  </a:cubicBezTo>
                  <a:cubicBezTo>
                    <a:pt x="9" y="189"/>
                    <a:pt x="10" y="190"/>
                    <a:pt x="8" y="191"/>
                  </a:cubicBezTo>
                  <a:cubicBezTo>
                    <a:pt x="6" y="193"/>
                    <a:pt x="6" y="194"/>
                    <a:pt x="7" y="196"/>
                  </a:cubicBezTo>
                  <a:cubicBezTo>
                    <a:pt x="8" y="197"/>
                    <a:pt x="9" y="197"/>
                    <a:pt x="8" y="199"/>
                  </a:cubicBezTo>
                  <a:cubicBezTo>
                    <a:pt x="6" y="201"/>
                    <a:pt x="9" y="201"/>
                    <a:pt x="9" y="203"/>
                  </a:cubicBezTo>
                  <a:cubicBezTo>
                    <a:pt x="9" y="204"/>
                    <a:pt x="9" y="204"/>
                    <a:pt x="9" y="205"/>
                  </a:cubicBezTo>
                  <a:cubicBezTo>
                    <a:pt x="9" y="205"/>
                    <a:pt x="9" y="205"/>
                    <a:pt x="9" y="205"/>
                  </a:cubicBezTo>
                  <a:cubicBezTo>
                    <a:pt x="9" y="202"/>
                    <a:pt x="10" y="202"/>
                    <a:pt x="9" y="201"/>
                  </a:cubicBezTo>
                  <a:cubicBezTo>
                    <a:pt x="8" y="200"/>
                    <a:pt x="8" y="200"/>
                    <a:pt x="9" y="199"/>
                  </a:cubicBezTo>
                  <a:cubicBezTo>
                    <a:pt x="10" y="197"/>
                    <a:pt x="10" y="196"/>
                    <a:pt x="8" y="195"/>
                  </a:cubicBezTo>
                  <a:cubicBezTo>
                    <a:pt x="7" y="194"/>
                    <a:pt x="7" y="193"/>
                    <a:pt x="9" y="192"/>
                  </a:cubicBezTo>
                  <a:cubicBezTo>
                    <a:pt x="10" y="190"/>
                    <a:pt x="10" y="189"/>
                    <a:pt x="9" y="188"/>
                  </a:cubicBezTo>
                  <a:cubicBezTo>
                    <a:pt x="8" y="186"/>
                    <a:pt x="8" y="186"/>
                    <a:pt x="10" y="184"/>
                  </a:cubicBezTo>
                  <a:cubicBezTo>
                    <a:pt x="11" y="183"/>
                    <a:pt x="11" y="181"/>
                    <a:pt x="10" y="179"/>
                  </a:cubicBezTo>
                  <a:cubicBezTo>
                    <a:pt x="10" y="177"/>
                    <a:pt x="10" y="175"/>
                    <a:pt x="12" y="174"/>
                  </a:cubicBezTo>
                  <a:cubicBezTo>
                    <a:pt x="15" y="172"/>
                    <a:pt x="15" y="171"/>
                    <a:pt x="14" y="169"/>
                  </a:cubicBezTo>
                  <a:cubicBezTo>
                    <a:pt x="14" y="167"/>
                    <a:pt x="13" y="166"/>
                    <a:pt x="16" y="165"/>
                  </a:cubicBezTo>
                  <a:cubicBezTo>
                    <a:pt x="18" y="163"/>
                    <a:pt x="19" y="162"/>
                    <a:pt x="17" y="160"/>
                  </a:cubicBezTo>
                  <a:cubicBezTo>
                    <a:pt x="16" y="157"/>
                    <a:pt x="16" y="156"/>
                    <a:pt x="18" y="154"/>
                  </a:cubicBezTo>
                  <a:cubicBezTo>
                    <a:pt x="21" y="152"/>
                    <a:pt x="21" y="151"/>
                    <a:pt x="21" y="144"/>
                  </a:cubicBezTo>
                  <a:cubicBezTo>
                    <a:pt x="21" y="139"/>
                    <a:pt x="21" y="134"/>
                    <a:pt x="18" y="135"/>
                  </a:cubicBezTo>
                  <a:cubicBezTo>
                    <a:pt x="14" y="137"/>
                    <a:pt x="14" y="144"/>
                    <a:pt x="12" y="147"/>
                  </a:cubicBezTo>
                  <a:cubicBezTo>
                    <a:pt x="10" y="151"/>
                    <a:pt x="6" y="151"/>
                    <a:pt x="4" y="149"/>
                  </a:cubicBezTo>
                  <a:cubicBezTo>
                    <a:pt x="2" y="148"/>
                    <a:pt x="2" y="144"/>
                    <a:pt x="3" y="142"/>
                  </a:cubicBezTo>
                  <a:cubicBezTo>
                    <a:pt x="3" y="140"/>
                    <a:pt x="4" y="140"/>
                    <a:pt x="3" y="138"/>
                  </a:cubicBezTo>
                  <a:cubicBezTo>
                    <a:pt x="2" y="136"/>
                    <a:pt x="4" y="136"/>
                    <a:pt x="3" y="134"/>
                  </a:cubicBezTo>
                  <a:cubicBezTo>
                    <a:pt x="3" y="133"/>
                    <a:pt x="2" y="133"/>
                    <a:pt x="4" y="131"/>
                  </a:cubicBezTo>
                  <a:cubicBezTo>
                    <a:pt x="5" y="130"/>
                    <a:pt x="6" y="129"/>
                    <a:pt x="4" y="126"/>
                  </a:cubicBezTo>
                  <a:cubicBezTo>
                    <a:pt x="3" y="124"/>
                    <a:pt x="4" y="124"/>
                    <a:pt x="5" y="121"/>
                  </a:cubicBezTo>
                  <a:cubicBezTo>
                    <a:pt x="6" y="118"/>
                    <a:pt x="5" y="117"/>
                    <a:pt x="4" y="116"/>
                  </a:cubicBezTo>
                  <a:cubicBezTo>
                    <a:pt x="3" y="114"/>
                    <a:pt x="3" y="113"/>
                    <a:pt x="4" y="112"/>
                  </a:cubicBezTo>
                  <a:cubicBezTo>
                    <a:pt x="5" y="110"/>
                    <a:pt x="6" y="109"/>
                    <a:pt x="6" y="107"/>
                  </a:cubicBezTo>
                  <a:cubicBezTo>
                    <a:pt x="5" y="105"/>
                    <a:pt x="7" y="102"/>
                    <a:pt x="12" y="100"/>
                  </a:cubicBezTo>
                  <a:cubicBezTo>
                    <a:pt x="20" y="96"/>
                    <a:pt x="25" y="86"/>
                    <a:pt x="23" y="73"/>
                  </a:cubicBezTo>
                  <a:cubicBezTo>
                    <a:pt x="22" y="60"/>
                    <a:pt x="26" y="48"/>
                    <a:pt x="38" y="43"/>
                  </a:cubicBezTo>
                  <a:cubicBezTo>
                    <a:pt x="36" y="48"/>
                    <a:pt x="35" y="54"/>
                    <a:pt x="37" y="65"/>
                  </a:cubicBezTo>
                  <a:cubicBezTo>
                    <a:pt x="41" y="85"/>
                    <a:pt x="39" y="92"/>
                    <a:pt x="30" y="103"/>
                  </a:cubicBezTo>
                  <a:cubicBezTo>
                    <a:pt x="20" y="115"/>
                    <a:pt x="20" y="122"/>
                    <a:pt x="22" y="138"/>
                  </a:cubicBezTo>
                  <a:cubicBezTo>
                    <a:pt x="24" y="154"/>
                    <a:pt x="17" y="164"/>
                    <a:pt x="13" y="177"/>
                  </a:cubicBezTo>
                  <a:cubicBezTo>
                    <a:pt x="10" y="188"/>
                    <a:pt x="10" y="202"/>
                    <a:pt x="11" y="206"/>
                  </a:cubicBezTo>
                  <a:cubicBezTo>
                    <a:pt x="13" y="207"/>
                    <a:pt x="13" y="205"/>
                    <a:pt x="13" y="203"/>
                  </a:cubicBezTo>
                  <a:cubicBezTo>
                    <a:pt x="12" y="201"/>
                    <a:pt x="11" y="183"/>
                    <a:pt x="18" y="168"/>
                  </a:cubicBezTo>
                  <a:cubicBezTo>
                    <a:pt x="24" y="154"/>
                    <a:pt x="26" y="148"/>
                    <a:pt x="23" y="133"/>
                  </a:cubicBezTo>
                  <a:cubicBezTo>
                    <a:pt x="21" y="117"/>
                    <a:pt x="27" y="110"/>
                    <a:pt x="33" y="102"/>
                  </a:cubicBezTo>
                  <a:cubicBezTo>
                    <a:pt x="38" y="95"/>
                    <a:pt x="42" y="89"/>
                    <a:pt x="40" y="73"/>
                  </a:cubicBezTo>
                  <a:cubicBezTo>
                    <a:pt x="38" y="56"/>
                    <a:pt x="35" y="45"/>
                    <a:pt x="45" y="40"/>
                  </a:cubicBezTo>
                  <a:cubicBezTo>
                    <a:pt x="54" y="35"/>
                    <a:pt x="55" y="32"/>
                    <a:pt x="56" y="24"/>
                  </a:cubicBezTo>
                  <a:cubicBezTo>
                    <a:pt x="58" y="13"/>
                    <a:pt x="62" y="7"/>
                    <a:pt x="72" y="9"/>
                  </a:cubicBezTo>
                  <a:cubicBezTo>
                    <a:pt x="81" y="10"/>
                    <a:pt x="82" y="10"/>
                    <a:pt x="88" y="4"/>
                  </a:cubicBezTo>
                  <a:cubicBezTo>
                    <a:pt x="93" y="0"/>
                    <a:pt x="102" y="4"/>
                    <a:pt x="108" y="9"/>
                  </a:cubicBezTo>
                  <a:cubicBezTo>
                    <a:pt x="114" y="14"/>
                    <a:pt x="118" y="20"/>
                    <a:pt x="116" y="27"/>
                  </a:cubicBezTo>
                  <a:cubicBezTo>
                    <a:pt x="114" y="33"/>
                    <a:pt x="105" y="46"/>
                    <a:pt x="82" y="39"/>
                  </a:cubicBezTo>
                  <a:cubicBezTo>
                    <a:pt x="80" y="39"/>
                    <a:pt x="83" y="42"/>
                    <a:pt x="87" y="43"/>
                  </a:cubicBezTo>
                  <a:cubicBezTo>
                    <a:pt x="99" y="44"/>
                    <a:pt x="109" y="42"/>
                    <a:pt x="114" y="36"/>
                  </a:cubicBezTo>
                  <a:cubicBezTo>
                    <a:pt x="118" y="28"/>
                    <a:pt x="121" y="19"/>
                    <a:pt x="112" y="10"/>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 name="Freeform 8561">
              <a:extLst>
                <a:ext uri="{FF2B5EF4-FFF2-40B4-BE49-F238E27FC236}">
                  <a16:creationId xmlns:a16="http://schemas.microsoft.com/office/drawing/2014/main" id="{E5335BA7-98FD-474A-AA57-8C4E44C190A3}"/>
                </a:ext>
              </a:extLst>
            </p:cNvPr>
            <p:cNvSpPr>
              <a:spLocks noEditPoints="1"/>
            </p:cNvSpPr>
            <p:nvPr/>
          </p:nvSpPr>
          <p:spPr bwMode="auto">
            <a:xfrm>
              <a:off x="5926138" y="3933825"/>
              <a:ext cx="144463" cy="244475"/>
            </a:xfrm>
            <a:custGeom>
              <a:avLst/>
              <a:gdLst>
                <a:gd name="T0" fmla="*/ 10 w 122"/>
                <a:gd name="T1" fmla="*/ 197 h 206"/>
                <a:gd name="T2" fmla="*/ 9 w 122"/>
                <a:gd name="T3" fmla="*/ 204 h 206"/>
                <a:gd name="T4" fmla="*/ 8 w 122"/>
                <a:gd name="T5" fmla="*/ 201 h 206"/>
                <a:gd name="T6" fmla="*/ 6 w 122"/>
                <a:gd name="T7" fmla="*/ 193 h 206"/>
                <a:gd name="T8" fmla="*/ 8 w 122"/>
                <a:gd name="T9" fmla="*/ 182 h 206"/>
                <a:gd name="T10" fmla="*/ 15 w 122"/>
                <a:gd name="T11" fmla="*/ 158 h 206"/>
                <a:gd name="T12" fmla="*/ 16 w 122"/>
                <a:gd name="T13" fmla="*/ 139 h 206"/>
                <a:gd name="T14" fmla="*/ 1 w 122"/>
                <a:gd name="T15" fmla="*/ 139 h 206"/>
                <a:gd name="T16" fmla="*/ 2 w 122"/>
                <a:gd name="T17" fmla="*/ 129 h 206"/>
                <a:gd name="T18" fmla="*/ 3 w 122"/>
                <a:gd name="T19" fmla="*/ 110 h 206"/>
                <a:gd name="T20" fmla="*/ 17 w 122"/>
                <a:gd name="T21" fmla="*/ 70 h 206"/>
                <a:gd name="T22" fmla="*/ 73 w 122"/>
                <a:gd name="T23" fmla="*/ 6 h 206"/>
                <a:gd name="T24" fmla="*/ 114 w 122"/>
                <a:gd name="T25" fmla="*/ 35 h 206"/>
                <a:gd name="T26" fmla="*/ 82 w 122"/>
                <a:gd name="T27" fmla="*/ 38 h 206"/>
                <a:gd name="T28" fmla="*/ 93 w 122"/>
                <a:gd name="T29" fmla="*/ 2 h 206"/>
                <a:gd name="T30" fmla="*/ 69 w 122"/>
                <a:gd name="T31" fmla="*/ 8 h 206"/>
                <a:gd name="T32" fmla="*/ 33 w 122"/>
                <a:gd name="T33" fmla="*/ 102 h 206"/>
                <a:gd name="T34" fmla="*/ 13 w 122"/>
                <a:gd name="T35" fmla="*/ 205 h 206"/>
                <a:gd name="T36" fmla="*/ 18 w 122"/>
                <a:gd name="T37" fmla="*/ 167 h 206"/>
                <a:gd name="T38" fmla="*/ 39 w 122"/>
                <a:gd name="T39" fmla="*/ 68 h 206"/>
                <a:gd name="T40" fmla="*/ 79 w 122"/>
                <a:gd name="T41" fmla="*/ 8 h 206"/>
                <a:gd name="T42" fmla="*/ 95 w 122"/>
                <a:gd name="T43" fmla="*/ 40 h 206"/>
                <a:gd name="T44" fmla="*/ 113 w 122"/>
                <a:gd name="T45" fmla="*/ 34 h 206"/>
                <a:gd name="T46" fmla="*/ 73 w 122"/>
                <a:gd name="T47" fmla="*/ 7 h 206"/>
                <a:gd name="T48" fmla="*/ 18 w 122"/>
                <a:gd name="T49" fmla="*/ 70 h 206"/>
                <a:gd name="T50" fmla="*/ 3 w 122"/>
                <a:gd name="T51" fmla="*/ 110 h 206"/>
                <a:gd name="T52" fmla="*/ 3 w 122"/>
                <a:gd name="T53" fmla="*/ 129 h 206"/>
                <a:gd name="T54" fmla="*/ 2 w 122"/>
                <a:gd name="T55" fmla="*/ 138 h 206"/>
                <a:gd name="T56" fmla="*/ 16 w 122"/>
                <a:gd name="T57" fmla="*/ 138 h 206"/>
                <a:gd name="T58" fmla="*/ 16 w 122"/>
                <a:gd name="T59" fmla="*/ 157 h 206"/>
                <a:gd name="T60" fmla="*/ 9 w 122"/>
                <a:gd name="T61" fmla="*/ 183 h 206"/>
                <a:gd name="T62" fmla="*/ 6 w 122"/>
                <a:gd name="T63" fmla="*/ 193 h 206"/>
                <a:gd name="T64" fmla="*/ 8 w 122"/>
                <a:gd name="T65" fmla="*/ 200 h 206"/>
                <a:gd name="T66" fmla="*/ 8 w 122"/>
                <a:gd name="T67" fmla="*/ 194 h 206"/>
                <a:gd name="T68" fmla="*/ 12 w 122"/>
                <a:gd name="T69" fmla="*/ 172 h 206"/>
                <a:gd name="T70" fmla="*/ 17 w 122"/>
                <a:gd name="T71" fmla="*/ 159 h 206"/>
                <a:gd name="T72" fmla="*/ 14 w 122"/>
                <a:gd name="T73" fmla="*/ 141 h 206"/>
                <a:gd name="T74" fmla="*/ 3 w 122"/>
                <a:gd name="T75" fmla="*/ 140 h 206"/>
                <a:gd name="T76" fmla="*/ 4 w 122"/>
                <a:gd name="T77" fmla="*/ 130 h 206"/>
                <a:gd name="T78" fmla="*/ 4 w 122"/>
                <a:gd name="T79" fmla="*/ 115 h 206"/>
                <a:gd name="T80" fmla="*/ 38 w 122"/>
                <a:gd name="T81" fmla="*/ 42 h 206"/>
                <a:gd name="T82" fmla="*/ 30 w 122"/>
                <a:gd name="T83" fmla="*/ 102 h 206"/>
                <a:gd name="T84" fmla="*/ 19 w 122"/>
                <a:gd name="T85" fmla="*/ 134 h 206"/>
                <a:gd name="T86" fmla="*/ 16 w 122"/>
                <a:gd name="T87" fmla="*/ 164 h 206"/>
                <a:gd name="T88" fmla="*/ 11 w 122"/>
                <a:gd name="T89" fmla="*/ 178 h 206"/>
                <a:gd name="T90" fmla="*/ 10 w 122"/>
                <a:gd name="T91" fmla="*/ 196 h 206"/>
                <a:gd name="T92" fmla="*/ 37 w 122"/>
                <a:gd name="T93" fmla="*/ 64 h 206"/>
                <a:gd name="T94" fmla="*/ 4 w 122"/>
                <a:gd name="T95" fmla="*/ 111 h 206"/>
                <a:gd name="T96" fmla="*/ 5 w 122"/>
                <a:gd name="T97" fmla="*/ 125 h 206"/>
                <a:gd name="T98" fmla="*/ 3 w 122"/>
                <a:gd name="T99" fmla="*/ 137 h 206"/>
                <a:gd name="T100" fmla="*/ 12 w 122"/>
                <a:gd name="T101" fmla="*/ 14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2" h="206">
                  <a:moveTo>
                    <a:pt x="12" y="206"/>
                  </a:moveTo>
                  <a:cubicBezTo>
                    <a:pt x="12" y="206"/>
                    <a:pt x="11" y="205"/>
                    <a:pt x="10" y="205"/>
                  </a:cubicBezTo>
                  <a:cubicBezTo>
                    <a:pt x="10" y="205"/>
                    <a:pt x="10" y="205"/>
                    <a:pt x="10" y="205"/>
                  </a:cubicBezTo>
                  <a:cubicBezTo>
                    <a:pt x="10" y="205"/>
                    <a:pt x="10" y="205"/>
                    <a:pt x="10" y="205"/>
                  </a:cubicBezTo>
                  <a:cubicBezTo>
                    <a:pt x="10" y="203"/>
                    <a:pt x="10" y="200"/>
                    <a:pt x="10" y="197"/>
                  </a:cubicBezTo>
                  <a:cubicBezTo>
                    <a:pt x="10" y="198"/>
                    <a:pt x="10" y="198"/>
                    <a:pt x="10" y="198"/>
                  </a:cubicBezTo>
                  <a:cubicBezTo>
                    <a:pt x="9" y="198"/>
                    <a:pt x="9" y="198"/>
                    <a:pt x="9" y="198"/>
                  </a:cubicBezTo>
                  <a:cubicBezTo>
                    <a:pt x="9" y="199"/>
                    <a:pt x="9" y="199"/>
                    <a:pt x="9" y="199"/>
                  </a:cubicBezTo>
                  <a:cubicBezTo>
                    <a:pt x="10" y="200"/>
                    <a:pt x="10" y="201"/>
                    <a:pt x="10" y="202"/>
                  </a:cubicBezTo>
                  <a:cubicBezTo>
                    <a:pt x="10" y="202"/>
                    <a:pt x="9" y="203"/>
                    <a:pt x="9" y="204"/>
                  </a:cubicBezTo>
                  <a:cubicBezTo>
                    <a:pt x="9" y="204"/>
                    <a:pt x="9" y="204"/>
                    <a:pt x="9" y="204"/>
                  </a:cubicBezTo>
                  <a:cubicBezTo>
                    <a:pt x="9" y="204"/>
                    <a:pt x="9" y="204"/>
                    <a:pt x="9" y="204"/>
                  </a:cubicBezTo>
                  <a:cubicBezTo>
                    <a:pt x="9" y="204"/>
                    <a:pt x="9" y="204"/>
                    <a:pt x="9" y="204"/>
                  </a:cubicBezTo>
                  <a:cubicBezTo>
                    <a:pt x="8" y="203"/>
                    <a:pt x="8" y="203"/>
                    <a:pt x="9" y="202"/>
                  </a:cubicBezTo>
                  <a:cubicBezTo>
                    <a:pt x="9" y="201"/>
                    <a:pt x="8" y="201"/>
                    <a:pt x="8" y="201"/>
                  </a:cubicBezTo>
                  <a:cubicBezTo>
                    <a:pt x="7" y="200"/>
                    <a:pt x="7" y="199"/>
                    <a:pt x="8" y="198"/>
                  </a:cubicBezTo>
                  <a:cubicBezTo>
                    <a:pt x="8" y="197"/>
                    <a:pt x="8" y="197"/>
                    <a:pt x="8" y="196"/>
                  </a:cubicBezTo>
                  <a:cubicBezTo>
                    <a:pt x="8" y="196"/>
                    <a:pt x="8" y="196"/>
                    <a:pt x="7" y="196"/>
                  </a:cubicBezTo>
                  <a:cubicBezTo>
                    <a:pt x="7" y="195"/>
                    <a:pt x="7" y="195"/>
                    <a:pt x="7" y="195"/>
                  </a:cubicBezTo>
                  <a:cubicBezTo>
                    <a:pt x="6" y="194"/>
                    <a:pt x="6" y="194"/>
                    <a:pt x="6" y="193"/>
                  </a:cubicBezTo>
                  <a:cubicBezTo>
                    <a:pt x="6" y="192"/>
                    <a:pt x="7" y="191"/>
                    <a:pt x="8" y="190"/>
                  </a:cubicBezTo>
                  <a:cubicBezTo>
                    <a:pt x="8" y="190"/>
                    <a:pt x="9" y="189"/>
                    <a:pt x="9" y="189"/>
                  </a:cubicBezTo>
                  <a:cubicBezTo>
                    <a:pt x="9" y="188"/>
                    <a:pt x="8" y="188"/>
                    <a:pt x="7" y="187"/>
                  </a:cubicBezTo>
                  <a:cubicBezTo>
                    <a:pt x="6" y="186"/>
                    <a:pt x="7" y="184"/>
                    <a:pt x="8" y="183"/>
                  </a:cubicBezTo>
                  <a:cubicBezTo>
                    <a:pt x="8" y="182"/>
                    <a:pt x="8" y="182"/>
                    <a:pt x="8" y="182"/>
                  </a:cubicBezTo>
                  <a:cubicBezTo>
                    <a:pt x="9" y="181"/>
                    <a:pt x="9" y="179"/>
                    <a:pt x="8" y="177"/>
                  </a:cubicBezTo>
                  <a:cubicBezTo>
                    <a:pt x="8" y="175"/>
                    <a:pt x="8" y="174"/>
                    <a:pt x="11" y="172"/>
                  </a:cubicBezTo>
                  <a:cubicBezTo>
                    <a:pt x="13" y="170"/>
                    <a:pt x="13" y="170"/>
                    <a:pt x="13" y="167"/>
                  </a:cubicBezTo>
                  <a:cubicBezTo>
                    <a:pt x="12" y="165"/>
                    <a:pt x="12" y="164"/>
                    <a:pt x="15" y="162"/>
                  </a:cubicBezTo>
                  <a:cubicBezTo>
                    <a:pt x="17" y="160"/>
                    <a:pt x="17" y="160"/>
                    <a:pt x="15" y="158"/>
                  </a:cubicBezTo>
                  <a:cubicBezTo>
                    <a:pt x="15" y="157"/>
                    <a:pt x="15" y="157"/>
                    <a:pt x="15" y="157"/>
                  </a:cubicBezTo>
                  <a:cubicBezTo>
                    <a:pt x="14" y="155"/>
                    <a:pt x="14" y="154"/>
                    <a:pt x="17" y="152"/>
                  </a:cubicBezTo>
                  <a:cubicBezTo>
                    <a:pt x="19" y="150"/>
                    <a:pt x="20" y="145"/>
                    <a:pt x="19" y="140"/>
                  </a:cubicBezTo>
                  <a:cubicBezTo>
                    <a:pt x="19" y="136"/>
                    <a:pt x="18" y="136"/>
                    <a:pt x="18" y="136"/>
                  </a:cubicBezTo>
                  <a:cubicBezTo>
                    <a:pt x="18" y="136"/>
                    <a:pt x="17" y="137"/>
                    <a:pt x="16" y="139"/>
                  </a:cubicBezTo>
                  <a:cubicBezTo>
                    <a:pt x="16" y="139"/>
                    <a:pt x="16" y="140"/>
                    <a:pt x="16" y="141"/>
                  </a:cubicBezTo>
                  <a:cubicBezTo>
                    <a:pt x="15" y="145"/>
                    <a:pt x="14" y="151"/>
                    <a:pt x="6" y="151"/>
                  </a:cubicBezTo>
                  <a:cubicBezTo>
                    <a:pt x="4" y="151"/>
                    <a:pt x="3" y="150"/>
                    <a:pt x="2" y="149"/>
                  </a:cubicBezTo>
                  <a:cubicBezTo>
                    <a:pt x="0" y="147"/>
                    <a:pt x="1" y="144"/>
                    <a:pt x="1" y="141"/>
                  </a:cubicBezTo>
                  <a:cubicBezTo>
                    <a:pt x="2" y="140"/>
                    <a:pt x="1" y="139"/>
                    <a:pt x="1" y="139"/>
                  </a:cubicBezTo>
                  <a:cubicBezTo>
                    <a:pt x="1" y="138"/>
                    <a:pt x="1" y="137"/>
                    <a:pt x="1" y="136"/>
                  </a:cubicBezTo>
                  <a:cubicBezTo>
                    <a:pt x="2" y="134"/>
                    <a:pt x="2" y="134"/>
                    <a:pt x="1" y="133"/>
                  </a:cubicBezTo>
                  <a:cubicBezTo>
                    <a:pt x="1" y="133"/>
                    <a:pt x="1" y="133"/>
                    <a:pt x="1" y="133"/>
                  </a:cubicBezTo>
                  <a:cubicBezTo>
                    <a:pt x="1" y="132"/>
                    <a:pt x="1" y="131"/>
                    <a:pt x="1" y="131"/>
                  </a:cubicBezTo>
                  <a:cubicBezTo>
                    <a:pt x="2" y="130"/>
                    <a:pt x="2" y="130"/>
                    <a:pt x="2" y="129"/>
                  </a:cubicBezTo>
                  <a:cubicBezTo>
                    <a:pt x="2" y="129"/>
                    <a:pt x="2" y="128"/>
                    <a:pt x="2" y="127"/>
                  </a:cubicBezTo>
                  <a:cubicBezTo>
                    <a:pt x="2" y="126"/>
                    <a:pt x="1" y="124"/>
                    <a:pt x="2" y="121"/>
                  </a:cubicBezTo>
                  <a:cubicBezTo>
                    <a:pt x="3" y="119"/>
                    <a:pt x="3" y="117"/>
                    <a:pt x="2" y="116"/>
                  </a:cubicBezTo>
                  <a:cubicBezTo>
                    <a:pt x="2" y="115"/>
                    <a:pt x="1" y="115"/>
                    <a:pt x="1" y="114"/>
                  </a:cubicBezTo>
                  <a:cubicBezTo>
                    <a:pt x="1" y="112"/>
                    <a:pt x="2" y="111"/>
                    <a:pt x="3" y="110"/>
                  </a:cubicBezTo>
                  <a:cubicBezTo>
                    <a:pt x="3" y="109"/>
                    <a:pt x="3" y="109"/>
                    <a:pt x="4" y="108"/>
                  </a:cubicBezTo>
                  <a:cubicBezTo>
                    <a:pt x="4" y="107"/>
                    <a:pt x="4" y="107"/>
                    <a:pt x="2" y="104"/>
                  </a:cubicBezTo>
                  <a:cubicBezTo>
                    <a:pt x="0" y="102"/>
                    <a:pt x="1" y="98"/>
                    <a:pt x="5" y="93"/>
                  </a:cubicBezTo>
                  <a:cubicBezTo>
                    <a:pt x="6" y="91"/>
                    <a:pt x="7" y="90"/>
                    <a:pt x="8" y="89"/>
                  </a:cubicBezTo>
                  <a:cubicBezTo>
                    <a:pt x="12" y="85"/>
                    <a:pt x="16" y="81"/>
                    <a:pt x="17" y="70"/>
                  </a:cubicBezTo>
                  <a:cubicBezTo>
                    <a:pt x="19" y="56"/>
                    <a:pt x="20" y="50"/>
                    <a:pt x="39" y="40"/>
                  </a:cubicBezTo>
                  <a:cubicBezTo>
                    <a:pt x="51" y="33"/>
                    <a:pt x="52" y="32"/>
                    <a:pt x="54" y="19"/>
                  </a:cubicBezTo>
                  <a:cubicBezTo>
                    <a:pt x="57" y="7"/>
                    <a:pt x="62" y="5"/>
                    <a:pt x="67" y="5"/>
                  </a:cubicBezTo>
                  <a:cubicBezTo>
                    <a:pt x="68" y="5"/>
                    <a:pt x="68" y="5"/>
                    <a:pt x="68" y="5"/>
                  </a:cubicBezTo>
                  <a:cubicBezTo>
                    <a:pt x="70" y="6"/>
                    <a:pt x="71" y="6"/>
                    <a:pt x="73" y="6"/>
                  </a:cubicBezTo>
                  <a:cubicBezTo>
                    <a:pt x="75" y="7"/>
                    <a:pt x="76" y="7"/>
                    <a:pt x="78" y="7"/>
                  </a:cubicBezTo>
                  <a:cubicBezTo>
                    <a:pt x="81" y="7"/>
                    <a:pt x="83" y="6"/>
                    <a:pt x="85" y="3"/>
                  </a:cubicBezTo>
                  <a:cubicBezTo>
                    <a:pt x="87" y="1"/>
                    <a:pt x="90" y="0"/>
                    <a:pt x="93" y="0"/>
                  </a:cubicBezTo>
                  <a:cubicBezTo>
                    <a:pt x="100" y="0"/>
                    <a:pt x="107" y="3"/>
                    <a:pt x="113" y="9"/>
                  </a:cubicBezTo>
                  <a:cubicBezTo>
                    <a:pt x="122" y="18"/>
                    <a:pt x="118" y="28"/>
                    <a:pt x="114" y="35"/>
                  </a:cubicBezTo>
                  <a:cubicBezTo>
                    <a:pt x="111" y="40"/>
                    <a:pt x="103" y="42"/>
                    <a:pt x="94" y="42"/>
                  </a:cubicBezTo>
                  <a:cubicBezTo>
                    <a:pt x="91" y="42"/>
                    <a:pt x="89" y="42"/>
                    <a:pt x="87" y="42"/>
                  </a:cubicBezTo>
                  <a:cubicBezTo>
                    <a:pt x="84" y="41"/>
                    <a:pt x="81" y="39"/>
                    <a:pt x="81" y="38"/>
                  </a:cubicBezTo>
                  <a:cubicBezTo>
                    <a:pt x="81" y="38"/>
                    <a:pt x="81" y="38"/>
                    <a:pt x="82" y="38"/>
                  </a:cubicBezTo>
                  <a:cubicBezTo>
                    <a:pt x="82" y="38"/>
                    <a:pt x="82" y="38"/>
                    <a:pt x="82" y="38"/>
                  </a:cubicBezTo>
                  <a:cubicBezTo>
                    <a:pt x="82" y="38"/>
                    <a:pt x="82" y="38"/>
                    <a:pt x="82" y="38"/>
                  </a:cubicBezTo>
                  <a:cubicBezTo>
                    <a:pt x="86" y="39"/>
                    <a:pt x="91" y="40"/>
                    <a:pt x="95" y="40"/>
                  </a:cubicBezTo>
                  <a:cubicBezTo>
                    <a:pt x="109" y="40"/>
                    <a:pt x="114" y="31"/>
                    <a:pt x="116" y="25"/>
                  </a:cubicBezTo>
                  <a:cubicBezTo>
                    <a:pt x="117" y="20"/>
                    <a:pt x="115" y="14"/>
                    <a:pt x="108" y="8"/>
                  </a:cubicBezTo>
                  <a:cubicBezTo>
                    <a:pt x="104" y="5"/>
                    <a:pt x="98" y="2"/>
                    <a:pt x="93" y="2"/>
                  </a:cubicBezTo>
                  <a:cubicBezTo>
                    <a:pt x="91" y="2"/>
                    <a:pt x="89" y="2"/>
                    <a:pt x="88" y="4"/>
                  </a:cubicBezTo>
                  <a:cubicBezTo>
                    <a:pt x="84" y="8"/>
                    <a:pt x="82" y="9"/>
                    <a:pt x="79" y="9"/>
                  </a:cubicBezTo>
                  <a:cubicBezTo>
                    <a:pt x="78" y="9"/>
                    <a:pt x="75" y="8"/>
                    <a:pt x="73" y="8"/>
                  </a:cubicBezTo>
                  <a:cubicBezTo>
                    <a:pt x="72" y="8"/>
                    <a:pt x="72" y="8"/>
                    <a:pt x="72" y="8"/>
                  </a:cubicBezTo>
                  <a:cubicBezTo>
                    <a:pt x="71" y="8"/>
                    <a:pt x="70" y="8"/>
                    <a:pt x="69" y="8"/>
                  </a:cubicBezTo>
                  <a:cubicBezTo>
                    <a:pt x="62" y="8"/>
                    <a:pt x="58" y="12"/>
                    <a:pt x="57" y="23"/>
                  </a:cubicBezTo>
                  <a:cubicBezTo>
                    <a:pt x="55" y="32"/>
                    <a:pt x="54" y="35"/>
                    <a:pt x="45" y="39"/>
                  </a:cubicBezTo>
                  <a:cubicBezTo>
                    <a:pt x="37" y="44"/>
                    <a:pt x="38" y="53"/>
                    <a:pt x="40" y="67"/>
                  </a:cubicBezTo>
                  <a:cubicBezTo>
                    <a:pt x="40" y="69"/>
                    <a:pt x="40" y="70"/>
                    <a:pt x="40" y="72"/>
                  </a:cubicBezTo>
                  <a:cubicBezTo>
                    <a:pt x="42" y="88"/>
                    <a:pt x="39" y="94"/>
                    <a:pt x="33" y="102"/>
                  </a:cubicBezTo>
                  <a:cubicBezTo>
                    <a:pt x="32" y="102"/>
                    <a:pt x="32" y="103"/>
                    <a:pt x="31" y="104"/>
                  </a:cubicBezTo>
                  <a:cubicBezTo>
                    <a:pt x="26" y="110"/>
                    <a:pt x="21" y="117"/>
                    <a:pt x="23" y="131"/>
                  </a:cubicBezTo>
                  <a:cubicBezTo>
                    <a:pt x="26" y="147"/>
                    <a:pt x="24" y="153"/>
                    <a:pt x="18" y="167"/>
                  </a:cubicBezTo>
                  <a:cubicBezTo>
                    <a:pt x="11" y="183"/>
                    <a:pt x="13" y="200"/>
                    <a:pt x="13" y="202"/>
                  </a:cubicBezTo>
                  <a:cubicBezTo>
                    <a:pt x="13" y="204"/>
                    <a:pt x="13" y="205"/>
                    <a:pt x="13" y="205"/>
                  </a:cubicBezTo>
                  <a:cubicBezTo>
                    <a:pt x="12" y="206"/>
                    <a:pt x="12" y="206"/>
                    <a:pt x="12" y="206"/>
                  </a:cubicBezTo>
                  <a:moveTo>
                    <a:pt x="11" y="205"/>
                  </a:moveTo>
                  <a:cubicBezTo>
                    <a:pt x="12" y="205"/>
                    <a:pt x="12" y="205"/>
                    <a:pt x="12" y="205"/>
                  </a:cubicBezTo>
                  <a:cubicBezTo>
                    <a:pt x="13" y="205"/>
                    <a:pt x="13" y="203"/>
                    <a:pt x="12" y="202"/>
                  </a:cubicBezTo>
                  <a:cubicBezTo>
                    <a:pt x="12" y="200"/>
                    <a:pt x="10" y="183"/>
                    <a:pt x="18" y="167"/>
                  </a:cubicBezTo>
                  <a:cubicBezTo>
                    <a:pt x="23" y="153"/>
                    <a:pt x="26" y="147"/>
                    <a:pt x="23" y="132"/>
                  </a:cubicBezTo>
                  <a:cubicBezTo>
                    <a:pt x="21" y="117"/>
                    <a:pt x="26" y="110"/>
                    <a:pt x="31" y="103"/>
                  </a:cubicBezTo>
                  <a:cubicBezTo>
                    <a:pt x="31" y="103"/>
                    <a:pt x="32" y="102"/>
                    <a:pt x="32" y="101"/>
                  </a:cubicBezTo>
                  <a:cubicBezTo>
                    <a:pt x="38" y="94"/>
                    <a:pt x="42" y="89"/>
                    <a:pt x="40" y="72"/>
                  </a:cubicBezTo>
                  <a:cubicBezTo>
                    <a:pt x="40" y="71"/>
                    <a:pt x="39" y="69"/>
                    <a:pt x="39" y="68"/>
                  </a:cubicBezTo>
                  <a:cubicBezTo>
                    <a:pt x="37" y="53"/>
                    <a:pt x="36" y="44"/>
                    <a:pt x="45" y="39"/>
                  </a:cubicBezTo>
                  <a:cubicBezTo>
                    <a:pt x="54" y="34"/>
                    <a:pt x="55" y="32"/>
                    <a:pt x="56" y="23"/>
                  </a:cubicBezTo>
                  <a:cubicBezTo>
                    <a:pt x="58" y="10"/>
                    <a:pt x="63" y="6"/>
                    <a:pt x="72" y="7"/>
                  </a:cubicBezTo>
                  <a:cubicBezTo>
                    <a:pt x="73" y="7"/>
                    <a:pt x="73" y="7"/>
                    <a:pt x="73" y="7"/>
                  </a:cubicBezTo>
                  <a:cubicBezTo>
                    <a:pt x="76" y="8"/>
                    <a:pt x="78" y="8"/>
                    <a:pt x="79" y="8"/>
                  </a:cubicBezTo>
                  <a:cubicBezTo>
                    <a:pt x="82" y="8"/>
                    <a:pt x="84" y="7"/>
                    <a:pt x="88" y="3"/>
                  </a:cubicBezTo>
                  <a:cubicBezTo>
                    <a:pt x="89" y="2"/>
                    <a:pt x="91" y="1"/>
                    <a:pt x="93" y="1"/>
                  </a:cubicBezTo>
                  <a:cubicBezTo>
                    <a:pt x="99" y="1"/>
                    <a:pt x="104" y="5"/>
                    <a:pt x="108" y="8"/>
                  </a:cubicBezTo>
                  <a:cubicBezTo>
                    <a:pt x="115" y="13"/>
                    <a:pt x="118" y="20"/>
                    <a:pt x="116" y="26"/>
                  </a:cubicBezTo>
                  <a:cubicBezTo>
                    <a:pt x="115" y="31"/>
                    <a:pt x="109" y="40"/>
                    <a:pt x="95" y="40"/>
                  </a:cubicBezTo>
                  <a:cubicBezTo>
                    <a:pt x="91" y="40"/>
                    <a:pt x="86" y="40"/>
                    <a:pt x="82" y="38"/>
                  </a:cubicBezTo>
                  <a:cubicBezTo>
                    <a:pt x="82" y="38"/>
                    <a:pt x="82" y="38"/>
                    <a:pt x="82" y="38"/>
                  </a:cubicBezTo>
                  <a:cubicBezTo>
                    <a:pt x="82" y="39"/>
                    <a:pt x="84" y="40"/>
                    <a:pt x="87" y="41"/>
                  </a:cubicBezTo>
                  <a:cubicBezTo>
                    <a:pt x="89" y="42"/>
                    <a:pt x="91" y="42"/>
                    <a:pt x="94" y="42"/>
                  </a:cubicBezTo>
                  <a:cubicBezTo>
                    <a:pt x="103" y="42"/>
                    <a:pt x="110" y="39"/>
                    <a:pt x="113" y="34"/>
                  </a:cubicBezTo>
                  <a:cubicBezTo>
                    <a:pt x="118" y="28"/>
                    <a:pt x="121" y="18"/>
                    <a:pt x="112" y="9"/>
                  </a:cubicBezTo>
                  <a:cubicBezTo>
                    <a:pt x="107" y="4"/>
                    <a:pt x="100" y="1"/>
                    <a:pt x="93" y="1"/>
                  </a:cubicBezTo>
                  <a:cubicBezTo>
                    <a:pt x="90" y="1"/>
                    <a:pt x="87" y="2"/>
                    <a:pt x="86" y="3"/>
                  </a:cubicBezTo>
                  <a:cubicBezTo>
                    <a:pt x="84" y="6"/>
                    <a:pt x="81" y="8"/>
                    <a:pt x="78" y="8"/>
                  </a:cubicBezTo>
                  <a:cubicBezTo>
                    <a:pt x="76" y="8"/>
                    <a:pt x="74" y="7"/>
                    <a:pt x="73" y="7"/>
                  </a:cubicBezTo>
                  <a:cubicBezTo>
                    <a:pt x="71" y="7"/>
                    <a:pt x="69" y="6"/>
                    <a:pt x="68" y="6"/>
                  </a:cubicBezTo>
                  <a:cubicBezTo>
                    <a:pt x="67" y="6"/>
                    <a:pt x="67" y="6"/>
                    <a:pt x="67" y="6"/>
                  </a:cubicBezTo>
                  <a:cubicBezTo>
                    <a:pt x="60" y="6"/>
                    <a:pt x="57" y="10"/>
                    <a:pt x="55" y="19"/>
                  </a:cubicBezTo>
                  <a:cubicBezTo>
                    <a:pt x="52" y="33"/>
                    <a:pt x="51" y="34"/>
                    <a:pt x="39" y="41"/>
                  </a:cubicBezTo>
                  <a:cubicBezTo>
                    <a:pt x="21" y="50"/>
                    <a:pt x="20" y="56"/>
                    <a:pt x="18" y="70"/>
                  </a:cubicBezTo>
                  <a:cubicBezTo>
                    <a:pt x="17" y="81"/>
                    <a:pt x="12" y="86"/>
                    <a:pt x="9" y="89"/>
                  </a:cubicBezTo>
                  <a:cubicBezTo>
                    <a:pt x="7" y="91"/>
                    <a:pt x="6" y="92"/>
                    <a:pt x="5" y="93"/>
                  </a:cubicBezTo>
                  <a:cubicBezTo>
                    <a:pt x="1" y="98"/>
                    <a:pt x="1" y="101"/>
                    <a:pt x="3" y="104"/>
                  </a:cubicBezTo>
                  <a:cubicBezTo>
                    <a:pt x="5" y="106"/>
                    <a:pt x="5" y="107"/>
                    <a:pt x="4" y="109"/>
                  </a:cubicBezTo>
                  <a:cubicBezTo>
                    <a:pt x="4" y="109"/>
                    <a:pt x="4" y="110"/>
                    <a:pt x="3" y="110"/>
                  </a:cubicBezTo>
                  <a:cubicBezTo>
                    <a:pt x="2" y="111"/>
                    <a:pt x="1" y="112"/>
                    <a:pt x="2" y="114"/>
                  </a:cubicBezTo>
                  <a:cubicBezTo>
                    <a:pt x="2" y="115"/>
                    <a:pt x="2" y="115"/>
                    <a:pt x="2" y="116"/>
                  </a:cubicBezTo>
                  <a:cubicBezTo>
                    <a:pt x="3" y="117"/>
                    <a:pt x="4" y="119"/>
                    <a:pt x="3" y="121"/>
                  </a:cubicBezTo>
                  <a:cubicBezTo>
                    <a:pt x="2" y="124"/>
                    <a:pt x="2" y="126"/>
                    <a:pt x="3" y="127"/>
                  </a:cubicBezTo>
                  <a:cubicBezTo>
                    <a:pt x="3" y="128"/>
                    <a:pt x="3" y="129"/>
                    <a:pt x="3" y="129"/>
                  </a:cubicBezTo>
                  <a:cubicBezTo>
                    <a:pt x="3" y="130"/>
                    <a:pt x="2" y="131"/>
                    <a:pt x="2" y="131"/>
                  </a:cubicBezTo>
                  <a:cubicBezTo>
                    <a:pt x="2" y="132"/>
                    <a:pt x="1" y="132"/>
                    <a:pt x="2" y="132"/>
                  </a:cubicBezTo>
                  <a:cubicBezTo>
                    <a:pt x="2" y="133"/>
                    <a:pt x="2" y="133"/>
                    <a:pt x="2" y="133"/>
                  </a:cubicBezTo>
                  <a:cubicBezTo>
                    <a:pt x="2" y="134"/>
                    <a:pt x="3" y="134"/>
                    <a:pt x="2" y="136"/>
                  </a:cubicBezTo>
                  <a:cubicBezTo>
                    <a:pt x="1" y="137"/>
                    <a:pt x="2" y="138"/>
                    <a:pt x="2" y="138"/>
                  </a:cubicBezTo>
                  <a:cubicBezTo>
                    <a:pt x="2" y="139"/>
                    <a:pt x="2" y="140"/>
                    <a:pt x="2" y="141"/>
                  </a:cubicBezTo>
                  <a:cubicBezTo>
                    <a:pt x="1" y="144"/>
                    <a:pt x="1" y="147"/>
                    <a:pt x="3" y="149"/>
                  </a:cubicBezTo>
                  <a:cubicBezTo>
                    <a:pt x="3" y="150"/>
                    <a:pt x="5" y="150"/>
                    <a:pt x="6" y="150"/>
                  </a:cubicBezTo>
                  <a:cubicBezTo>
                    <a:pt x="13" y="150"/>
                    <a:pt x="15" y="145"/>
                    <a:pt x="15" y="140"/>
                  </a:cubicBezTo>
                  <a:cubicBezTo>
                    <a:pt x="16" y="140"/>
                    <a:pt x="16" y="139"/>
                    <a:pt x="16" y="138"/>
                  </a:cubicBezTo>
                  <a:cubicBezTo>
                    <a:pt x="16" y="137"/>
                    <a:pt x="17" y="135"/>
                    <a:pt x="18" y="135"/>
                  </a:cubicBezTo>
                  <a:cubicBezTo>
                    <a:pt x="19" y="135"/>
                    <a:pt x="20" y="137"/>
                    <a:pt x="20" y="140"/>
                  </a:cubicBezTo>
                  <a:cubicBezTo>
                    <a:pt x="21" y="145"/>
                    <a:pt x="20" y="150"/>
                    <a:pt x="17" y="152"/>
                  </a:cubicBezTo>
                  <a:cubicBezTo>
                    <a:pt x="15" y="154"/>
                    <a:pt x="14" y="155"/>
                    <a:pt x="16" y="157"/>
                  </a:cubicBezTo>
                  <a:cubicBezTo>
                    <a:pt x="16" y="157"/>
                    <a:pt x="16" y="157"/>
                    <a:pt x="16" y="157"/>
                  </a:cubicBezTo>
                  <a:cubicBezTo>
                    <a:pt x="17" y="160"/>
                    <a:pt x="18" y="161"/>
                    <a:pt x="15" y="163"/>
                  </a:cubicBezTo>
                  <a:cubicBezTo>
                    <a:pt x="13" y="165"/>
                    <a:pt x="13" y="165"/>
                    <a:pt x="13" y="167"/>
                  </a:cubicBezTo>
                  <a:cubicBezTo>
                    <a:pt x="14" y="170"/>
                    <a:pt x="13" y="170"/>
                    <a:pt x="11" y="173"/>
                  </a:cubicBezTo>
                  <a:cubicBezTo>
                    <a:pt x="9" y="175"/>
                    <a:pt x="9" y="175"/>
                    <a:pt x="9" y="177"/>
                  </a:cubicBezTo>
                  <a:cubicBezTo>
                    <a:pt x="10" y="179"/>
                    <a:pt x="10" y="181"/>
                    <a:pt x="9" y="183"/>
                  </a:cubicBezTo>
                  <a:cubicBezTo>
                    <a:pt x="8" y="183"/>
                    <a:pt x="8" y="183"/>
                    <a:pt x="8" y="183"/>
                  </a:cubicBezTo>
                  <a:cubicBezTo>
                    <a:pt x="7" y="185"/>
                    <a:pt x="7" y="186"/>
                    <a:pt x="8" y="187"/>
                  </a:cubicBezTo>
                  <a:cubicBezTo>
                    <a:pt x="9" y="188"/>
                    <a:pt x="9" y="188"/>
                    <a:pt x="9" y="189"/>
                  </a:cubicBezTo>
                  <a:cubicBezTo>
                    <a:pt x="9" y="190"/>
                    <a:pt x="9" y="190"/>
                    <a:pt x="8" y="191"/>
                  </a:cubicBezTo>
                  <a:cubicBezTo>
                    <a:pt x="7" y="191"/>
                    <a:pt x="7" y="192"/>
                    <a:pt x="6" y="193"/>
                  </a:cubicBezTo>
                  <a:cubicBezTo>
                    <a:pt x="6" y="194"/>
                    <a:pt x="7" y="194"/>
                    <a:pt x="7" y="194"/>
                  </a:cubicBezTo>
                  <a:cubicBezTo>
                    <a:pt x="8" y="195"/>
                    <a:pt x="8" y="195"/>
                    <a:pt x="8" y="195"/>
                  </a:cubicBezTo>
                  <a:cubicBezTo>
                    <a:pt x="8" y="195"/>
                    <a:pt x="9" y="196"/>
                    <a:pt x="9" y="196"/>
                  </a:cubicBezTo>
                  <a:cubicBezTo>
                    <a:pt x="9" y="197"/>
                    <a:pt x="9" y="197"/>
                    <a:pt x="8" y="198"/>
                  </a:cubicBezTo>
                  <a:cubicBezTo>
                    <a:pt x="7" y="199"/>
                    <a:pt x="8" y="200"/>
                    <a:pt x="8" y="200"/>
                  </a:cubicBezTo>
                  <a:cubicBezTo>
                    <a:pt x="9" y="200"/>
                    <a:pt x="9" y="201"/>
                    <a:pt x="9" y="201"/>
                  </a:cubicBezTo>
                  <a:cubicBezTo>
                    <a:pt x="9" y="201"/>
                    <a:pt x="9" y="200"/>
                    <a:pt x="9" y="200"/>
                  </a:cubicBezTo>
                  <a:cubicBezTo>
                    <a:pt x="8" y="199"/>
                    <a:pt x="8" y="199"/>
                    <a:pt x="9" y="198"/>
                  </a:cubicBezTo>
                  <a:cubicBezTo>
                    <a:pt x="9" y="197"/>
                    <a:pt x="9" y="197"/>
                    <a:pt x="9" y="197"/>
                  </a:cubicBezTo>
                  <a:cubicBezTo>
                    <a:pt x="10" y="196"/>
                    <a:pt x="10" y="196"/>
                    <a:pt x="8" y="194"/>
                  </a:cubicBezTo>
                  <a:cubicBezTo>
                    <a:pt x="7" y="193"/>
                    <a:pt x="7" y="192"/>
                    <a:pt x="9" y="190"/>
                  </a:cubicBezTo>
                  <a:cubicBezTo>
                    <a:pt x="10" y="189"/>
                    <a:pt x="10" y="188"/>
                    <a:pt x="9" y="187"/>
                  </a:cubicBezTo>
                  <a:cubicBezTo>
                    <a:pt x="8" y="185"/>
                    <a:pt x="8" y="185"/>
                    <a:pt x="9" y="183"/>
                  </a:cubicBezTo>
                  <a:cubicBezTo>
                    <a:pt x="11" y="182"/>
                    <a:pt x="10" y="180"/>
                    <a:pt x="10" y="178"/>
                  </a:cubicBezTo>
                  <a:cubicBezTo>
                    <a:pt x="9" y="176"/>
                    <a:pt x="10" y="174"/>
                    <a:pt x="12" y="172"/>
                  </a:cubicBezTo>
                  <a:cubicBezTo>
                    <a:pt x="14" y="171"/>
                    <a:pt x="14" y="170"/>
                    <a:pt x="14" y="168"/>
                  </a:cubicBezTo>
                  <a:cubicBezTo>
                    <a:pt x="14" y="168"/>
                    <a:pt x="14" y="168"/>
                    <a:pt x="14" y="168"/>
                  </a:cubicBezTo>
                  <a:cubicBezTo>
                    <a:pt x="14" y="167"/>
                    <a:pt x="14" y="167"/>
                    <a:pt x="14" y="167"/>
                  </a:cubicBezTo>
                  <a:cubicBezTo>
                    <a:pt x="14" y="165"/>
                    <a:pt x="14" y="165"/>
                    <a:pt x="15" y="164"/>
                  </a:cubicBezTo>
                  <a:cubicBezTo>
                    <a:pt x="18" y="162"/>
                    <a:pt x="18" y="161"/>
                    <a:pt x="17" y="159"/>
                  </a:cubicBezTo>
                  <a:cubicBezTo>
                    <a:pt x="16" y="156"/>
                    <a:pt x="15" y="155"/>
                    <a:pt x="18" y="153"/>
                  </a:cubicBezTo>
                  <a:cubicBezTo>
                    <a:pt x="20" y="151"/>
                    <a:pt x="21" y="150"/>
                    <a:pt x="21" y="143"/>
                  </a:cubicBezTo>
                  <a:cubicBezTo>
                    <a:pt x="21" y="141"/>
                    <a:pt x="21" y="136"/>
                    <a:pt x="19" y="135"/>
                  </a:cubicBezTo>
                  <a:cubicBezTo>
                    <a:pt x="19" y="134"/>
                    <a:pt x="18" y="134"/>
                    <a:pt x="18" y="135"/>
                  </a:cubicBezTo>
                  <a:cubicBezTo>
                    <a:pt x="16" y="135"/>
                    <a:pt x="15" y="138"/>
                    <a:pt x="14" y="141"/>
                  </a:cubicBezTo>
                  <a:cubicBezTo>
                    <a:pt x="14" y="143"/>
                    <a:pt x="13" y="145"/>
                    <a:pt x="13" y="146"/>
                  </a:cubicBezTo>
                  <a:cubicBezTo>
                    <a:pt x="11" y="149"/>
                    <a:pt x="9" y="150"/>
                    <a:pt x="7" y="150"/>
                  </a:cubicBezTo>
                  <a:cubicBezTo>
                    <a:pt x="5" y="150"/>
                    <a:pt x="4" y="149"/>
                    <a:pt x="4" y="149"/>
                  </a:cubicBezTo>
                  <a:cubicBezTo>
                    <a:pt x="2" y="147"/>
                    <a:pt x="2" y="143"/>
                    <a:pt x="2" y="141"/>
                  </a:cubicBezTo>
                  <a:cubicBezTo>
                    <a:pt x="3" y="140"/>
                    <a:pt x="3" y="140"/>
                    <a:pt x="3" y="140"/>
                  </a:cubicBezTo>
                  <a:cubicBezTo>
                    <a:pt x="3" y="139"/>
                    <a:pt x="3" y="138"/>
                    <a:pt x="2" y="137"/>
                  </a:cubicBezTo>
                  <a:cubicBezTo>
                    <a:pt x="2" y="136"/>
                    <a:pt x="2" y="135"/>
                    <a:pt x="3" y="135"/>
                  </a:cubicBezTo>
                  <a:cubicBezTo>
                    <a:pt x="3" y="134"/>
                    <a:pt x="3" y="134"/>
                    <a:pt x="3" y="133"/>
                  </a:cubicBezTo>
                  <a:cubicBezTo>
                    <a:pt x="3" y="133"/>
                    <a:pt x="3" y="133"/>
                    <a:pt x="3" y="133"/>
                  </a:cubicBezTo>
                  <a:cubicBezTo>
                    <a:pt x="2" y="132"/>
                    <a:pt x="2" y="131"/>
                    <a:pt x="4" y="130"/>
                  </a:cubicBezTo>
                  <a:cubicBezTo>
                    <a:pt x="5" y="129"/>
                    <a:pt x="5" y="128"/>
                    <a:pt x="4" y="125"/>
                  </a:cubicBezTo>
                  <a:cubicBezTo>
                    <a:pt x="3" y="123"/>
                    <a:pt x="3" y="123"/>
                    <a:pt x="4" y="121"/>
                  </a:cubicBezTo>
                  <a:cubicBezTo>
                    <a:pt x="4" y="121"/>
                    <a:pt x="4" y="120"/>
                    <a:pt x="4" y="120"/>
                  </a:cubicBezTo>
                  <a:cubicBezTo>
                    <a:pt x="5" y="117"/>
                    <a:pt x="5" y="117"/>
                    <a:pt x="4" y="115"/>
                  </a:cubicBezTo>
                  <a:cubicBezTo>
                    <a:pt x="4" y="115"/>
                    <a:pt x="4" y="115"/>
                    <a:pt x="4" y="115"/>
                  </a:cubicBezTo>
                  <a:cubicBezTo>
                    <a:pt x="3" y="113"/>
                    <a:pt x="2" y="112"/>
                    <a:pt x="4" y="110"/>
                  </a:cubicBezTo>
                  <a:cubicBezTo>
                    <a:pt x="5" y="109"/>
                    <a:pt x="6" y="108"/>
                    <a:pt x="5" y="106"/>
                  </a:cubicBezTo>
                  <a:cubicBezTo>
                    <a:pt x="5" y="103"/>
                    <a:pt x="7" y="101"/>
                    <a:pt x="12" y="98"/>
                  </a:cubicBezTo>
                  <a:cubicBezTo>
                    <a:pt x="20" y="95"/>
                    <a:pt x="24" y="85"/>
                    <a:pt x="23" y="72"/>
                  </a:cubicBezTo>
                  <a:cubicBezTo>
                    <a:pt x="22" y="58"/>
                    <a:pt x="27" y="47"/>
                    <a:pt x="38" y="42"/>
                  </a:cubicBezTo>
                  <a:cubicBezTo>
                    <a:pt x="38" y="42"/>
                    <a:pt x="38" y="42"/>
                    <a:pt x="38" y="42"/>
                  </a:cubicBezTo>
                  <a:cubicBezTo>
                    <a:pt x="38" y="43"/>
                    <a:pt x="38" y="43"/>
                    <a:pt x="38" y="43"/>
                  </a:cubicBezTo>
                  <a:cubicBezTo>
                    <a:pt x="36" y="47"/>
                    <a:pt x="36" y="53"/>
                    <a:pt x="38" y="64"/>
                  </a:cubicBezTo>
                  <a:cubicBezTo>
                    <a:pt x="40" y="74"/>
                    <a:pt x="40" y="81"/>
                    <a:pt x="39" y="86"/>
                  </a:cubicBezTo>
                  <a:cubicBezTo>
                    <a:pt x="37" y="92"/>
                    <a:pt x="34" y="97"/>
                    <a:pt x="30" y="102"/>
                  </a:cubicBezTo>
                  <a:cubicBezTo>
                    <a:pt x="20" y="114"/>
                    <a:pt x="20" y="121"/>
                    <a:pt x="22" y="137"/>
                  </a:cubicBezTo>
                  <a:cubicBezTo>
                    <a:pt x="24" y="149"/>
                    <a:pt x="20" y="158"/>
                    <a:pt x="17" y="167"/>
                  </a:cubicBezTo>
                  <a:cubicBezTo>
                    <a:pt x="16" y="170"/>
                    <a:pt x="14" y="173"/>
                    <a:pt x="13" y="176"/>
                  </a:cubicBezTo>
                  <a:cubicBezTo>
                    <a:pt x="10" y="187"/>
                    <a:pt x="11" y="200"/>
                    <a:pt x="11" y="205"/>
                  </a:cubicBezTo>
                  <a:moveTo>
                    <a:pt x="19" y="134"/>
                  </a:moveTo>
                  <a:cubicBezTo>
                    <a:pt x="19" y="134"/>
                    <a:pt x="20" y="134"/>
                    <a:pt x="20" y="134"/>
                  </a:cubicBezTo>
                  <a:cubicBezTo>
                    <a:pt x="21" y="136"/>
                    <a:pt x="21" y="139"/>
                    <a:pt x="21" y="143"/>
                  </a:cubicBezTo>
                  <a:cubicBezTo>
                    <a:pt x="21" y="150"/>
                    <a:pt x="21" y="151"/>
                    <a:pt x="18" y="154"/>
                  </a:cubicBezTo>
                  <a:cubicBezTo>
                    <a:pt x="16" y="155"/>
                    <a:pt x="16" y="156"/>
                    <a:pt x="18" y="158"/>
                  </a:cubicBezTo>
                  <a:cubicBezTo>
                    <a:pt x="19" y="162"/>
                    <a:pt x="18" y="162"/>
                    <a:pt x="16" y="164"/>
                  </a:cubicBezTo>
                  <a:cubicBezTo>
                    <a:pt x="14" y="165"/>
                    <a:pt x="14" y="166"/>
                    <a:pt x="14" y="167"/>
                  </a:cubicBezTo>
                  <a:cubicBezTo>
                    <a:pt x="15" y="167"/>
                    <a:pt x="15" y="167"/>
                    <a:pt x="15" y="168"/>
                  </a:cubicBezTo>
                  <a:cubicBezTo>
                    <a:pt x="15" y="168"/>
                    <a:pt x="15" y="168"/>
                    <a:pt x="15" y="168"/>
                  </a:cubicBezTo>
                  <a:cubicBezTo>
                    <a:pt x="15" y="170"/>
                    <a:pt x="15" y="171"/>
                    <a:pt x="13" y="173"/>
                  </a:cubicBezTo>
                  <a:cubicBezTo>
                    <a:pt x="10" y="175"/>
                    <a:pt x="10" y="176"/>
                    <a:pt x="11" y="178"/>
                  </a:cubicBezTo>
                  <a:cubicBezTo>
                    <a:pt x="11" y="180"/>
                    <a:pt x="11" y="182"/>
                    <a:pt x="10" y="184"/>
                  </a:cubicBezTo>
                  <a:cubicBezTo>
                    <a:pt x="8" y="185"/>
                    <a:pt x="8" y="185"/>
                    <a:pt x="9" y="186"/>
                  </a:cubicBezTo>
                  <a:cubicBezTo>
                    <a:pt x="11" y="188"/>
                    <a:pt x="11" y="189"/>
                    <a:pt x="9" y="191"/>
                  </a:cubicBezTo>
                  <a:cubicBezTo>
                    <a:pt x="8" y="192"/>
                    <a:pt x="8" y="193"/>
                    <a:pt x="9" y="194"/>
                  </a:cubicBezTo>
                  <a:cubicBezTo>
                    <a:pt x="9" y="194"/>
                    <a:pt x="10" y="195"/>
                    <a:pt x="10" y="196"/>
                  </a:cubicBezTo>
                  <a:cubicBezTo>
                    <a:pt x="10" y="190"/>
                    <a:pt x="11" y="183"/>
                    <a:pt x="13" y="176"/>
                  </a:cubicBezTo>
                  <a:cubicBezTo>
                    <a:pt x="14" y="173"/>
                    <a:pt x="15" y="170"/>
                    <a:pt x="16" y="167"/>
                  </a:cubicBezTo>
                  <a:cubicBezTo>
                    <a:pt x="20" y="158"/>
                    <a:pt x="23" y="149"/>
                    <a:pt x="21" y="137"/>
                  </a:cubicBezTo>
                  <a:cubicBezTo>
                    <a:pt x="19" y="121"/>
                    <a:pt x="20" y="114"/>
                    <a:pt x="29" y="102"/>
                  </a:cubicBezTo>
                  <a:cubicBezTo>
                    <a:pt x="40" y="89"/>
                    <a:pt x="40" y="82"/>
                    <a:pt x="37" y="64"/>
                  </a:cubicBezTo>
                  <a:cubicBezTo>
                    <a:pt x="35" y="54"/>
                    <a:pt x="35" y="48"/>
                    <a:pt x="37" y="43"/>
                  </a:cubicBezTo>
                  <a:cubicBezTo>
                    <a:pt x="27" y="48"/>
                    <a:pt x="23" y="58"/>
                    <a:pt x="24" y="72"/>
                  </a:cubicBezTo>
                  <a:cubicBezTo>
                    <a:pt x="25" y="85"/>
                    <a:pt x="21" y="95"/>
                    <a:pt x="13" y="99"/>
                  </a:cubicBezTo>
                  <a:cubicBezTo>
                    <a:pt x="6" y="102"/>
                    <a:pt x="6" y="104"/>
                    <a:pt x="6" y="106"/>
                  </a:cubicBezTo>
                  <a:cubicBezTo>
                    <a:pt x="7" y="108"/>
                    <a:pt x="6" y="109"/>
                    <a:pt x="4" y="111"/>
                  </a:cubicBezTo>
                  <a:cubicBezTo>
                    <a:pt x="3" y="112"/>
                    <a:pt x="4" y="113"/>
                    <a:pt x="5" y="115"/>
                  </a:cubicBezTo>
                  <a:cubicBezTo>
                    <a:pt x="5" y="115"/>
                    <a:pt x="5" y="115"/>
                    <a:pt x="5" y="115"/>
                  </a:cubicBezTo>
                  <a:cubicBezTo>
                    <a:pt x="6" y="116"/>
                    <a:pt x="6" y="117"/>
                    <a:pt x="5" y="120"/>
                  </a:cubicBezTo>
                  <a:cubicBezTo>
                    <a:pt x="5" y="121"/>
                    <a:pt x="5" y="121"/>
                    <a:pt x="4" y="121"/>
                  </a:cubicBezTo>
                  <a:cubicBezTo>
                    <a:pt x="4" y="123"/>
                    <a:pt x="4" y="123"/>
                    <a:pt x="5" y="125"/>
                  </a:cubicBezTo>
                  <a:cubicBezTo>
                    <a:pt x="6" y="128"/>
                    <a:pt x="6" y="129"/>
                    <a:pt x="4" y="131"/>
                  </a:cubicBezTo>
                  <a:cubicBezTo>
                    <a:pt x="3" y="132"/>
                    <a:pt x="3" y="132"/>
                    <a:pt x="3" y="133"/>
                  </a:cubicBezTo>
                  <a:cubicBezTo>
                    <a:pt x="4" y="133"/>
                    <a:pt x="4" y="133"/>
                    <a:pt x="4" y="133"/>
                  </a:cubicBezTo>
                  <a:cubicBezTo>
                    <a:pt x="4" y="134"/>
                    <a:pt x="4" y="135"/>
                    <a:pt x="3" y="135"/>
                  </a:cubicBezTo>
                  <a:cubicBezTo>
                    <a:pt x="3" y="136"/>
                    <a:pt x="3" y="136"/>
                    <a:pt x="3" y="137"/>
                  </a:cubicBezTo>
                  <a:cubicBezTo>
                    <a:pt x="4" y="138"/>
                    <a:pt x="4" y="139"/>
                    <a:pt x="3" y="140"/>
                  </a:cubicBezTo>
                  <a:cubicBezTo>
                    <a:pt x="3" y="141"/>
                    <a:pt x="3" y="141"/>
                    <a:pt x="3" y="141"/>
                  </a:cubicBezTo>
                  <a:cubicBezTo>
                    <a:pt x="3" y="143"/>
                    <a:pt x="3" y="147"/>
                    <a:pt x="4" y="148"/>
                  </a:cubicBezTo>
                  <a:cubicBezTo>
                    <a:pt x="5" y="149"/>
                    <a:pt x="6" y="149"/>
                    <a:pt x="7" y="149"/>
                  </a:cubicBezTo>
                  <a:cubicBezTo>
                    <a:pt x="8" y="149"/>
                    <a:pt x="11" y="148"/>
                    <a:pt x="12" y="146"/>
                  </a:cubicBezTo>
                  <a:cubicBezTo>
                    <a:pt x="13" y="145"/>
                    <a:pt x="13" y="143"/>
                    <a:pt x="14" y="141"/>
                  </a:cubicBezTo>
                  <a:cubicBezTo>
                    <a:pt x="15" y="138"/>
                    <a:pt x="15" y="135"/>
                    <a:pt x="18" y="134"/>
                  </a:cubicBezTo>
                  <a:cubicBezTo>
                    <a:pt x="18" y="134"/>
                    <a:pt x="18" y="134"/>
                    <a:pt x="19" y="134"/>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 name="Freeform 8562">
              <a:extLst>
                <a:ext uri="{FF2B5EF4-FFF2-40B4-BE49-F238E27FC236}">
                  <a16:creationId xmlns:a16="http://schemas.microsoft.com/office/drawing/2014/main" id="{5EC1A32C-5440-4430-B60C-5E2CE284A0E5}"/>
                </a:ext>
              </a:extLst>
            </p:cNvPr>
            <p:cNvSpPr>
              <a:spLocks noEditPoints="1"/>
            </p:cNvSpPr>
            <p:nvPr/>
          </p:nvSpPr>
          <p:spPr bwMode="auto">
            <a:xfrm>
              <a:off x="5878513" y="3984625"/>
              <a:ext cx="42863" cy="192088"/>
            </a:xfrm>
            <a:custGeom>
              <a:avLst/>
              <a:gdLst>
                <a:gd name="T0" fmla="*/ 29 w 36"/>
                <a:gd name="T1" fmla="*/ 158 h 161"/>
                <a:gd name="T2" fmla="*/ 29 w 36"/>
                <a:gd name="T3" fmla="*/ 161 h 161"/>
                <a:gd name="T4" fmla="*/ 30 w 36"/>
                <a:gd name="T5" fmla="*/ 160 h 161"/>
                <a:gd name="T6" fmla="*/ 30 w 36"/>
                <a:gd name="T7" fmla="*/ 159 h 161"/>
                <a:gd name="T8" fmla="*/ 29 w 36"/>
                <a:gd name="T9" fmla="*/ 155 h 161"/>
                <a:gd name="T10" fmla="*/ 29 w 36"/>
                <a:gd name="T11" fmla="*/ 157 h 161"/>
                <a:gd name="T12" fmla="*/ 30 w 36"/>
                <a:gd name="T13" fmla="*/ 156 h 161"/>
                <a:gd name="T14" fmla="*/ 29 w 36"/>
                <a:gd name="T15" fmla="*/ 155 h 161"/>
                <a:gd name="T16" fmla="*/ 29 w 36"/>
                <a:gd name="T17" fmla="*/ 153 h 161"/>
                <a:gd name="T18" fmla="*/ 31 w 36"/>
                <a:gd name="T19" fmla="*/ 150 h 161"/>
                <a:gd name="T20" fmla="*/ 30 w 36"/>
                <a:gd name="T21" fmla="*/ 148 h 161"/>
                <a:gd name="T22" fmla="*/ 25 w 36"/>
                <a:gd name="T23" fmla="*/ 128 h 161"/>
                <a:gd name="T24" fmla="*/ 30 w 36"/>
                <a:gd name="T25" fmla="*/ 143 h 161"/>
                <a:gd name="T26" fmla="*/ 30 w 36"/>
                <a:gd name="T27" fmla="*/ 142 h 161"/>
                <a:gd name="T28" fmla="*/ 28 w 36"/>
                <a:gd name="T29" fmla="*/ 138 h 161"/>
                <a:gd name="T30" fmla="*/ 28 w 36"/>
                <a:gd name="T31" fmla="*/ 134 h 161"/>
                <a:gd name="T32" fmla="*/ 25 w 36"/>
                <a:gd name="T33" fmla="*/ 128 h 161"/>
                <a:gd name="T34" fmla="*/ 23 w 36"/>
                <a:gd name="T35" fmla="*/ 124 h 161"/>
                <a:gd name="T36" fmla="*/ 24 w 36"/>
                <a:gd name="T37" fmla="*/ 127 h 161"/>
                <a:gd name="T38" fmla="*/ 25 w 36"/>
                <a:gd name="T39" fmla="*/ 124 h 161"/>
                <a:gd name="T40" fmla="*/ 21 w 36"/>
                <a:gd name="T41" fmla="*/ 119 h 161"/>
                <a:gd name="T42" fmla="*/ 3 w 36"/>
                <a:gd name="T43" fmla="*/ 8 h 161"/>
                <a:gd name="T44" fmla="*/ 0 w 36"/>
                <a:gd name="T45" fmla="*/ 35 h 161"/>
                <a:gd name="T46" fmla="*/ 4 w 36"/>
                <a:gd name="T47" fmla="*/ 28 h 161"/>
                <a:gd name="T48" fmla="*/ 6 w 36"/>
                <a:gd name="T49" fmla="*/ 19 h 161"/>
                <a:gd name="T50" fmla="*/ 6 w 36"/>
                <a:gd name="T51" fmla="*/ 19 h 161"/>
                <a:gd name="T52" fmla="*/ 7 w 36"/>
                <a:gd name="T53" fmla="*/ 8 h 161"/>
                <a:gd name="T54" fmla="*/ 21 w 36"/>
                <a:gd name="T55" fmla="*/ 56 h 161"/>
                <a:gd name="T56" fmla="*/ 29 w 36"/>
                <a:gd name="T57" fmla="*/ 76 h 161"/>
                <a:gd name="T58" fmla="*/ 29 w 36"/>
                <a:gd name="T59" fmla="*/ 95 h 161"/>
                <a:gd name="T60" fmla="*/ 20 w 36"/>
                <a:gd name="T61" fmla="*/ 70 h 161"/>
                <a:gd name="T62" fmla="*/ 7 w 36"/>
                <a:gd name="T63" fmla="*/ 56 h 161"/>
                <a:gd name="T64" fmla="*/ 19 w 36"/>
                <a:gd name="T65" fmla="*/ 82 h 161"/>
                <a:gd name="T66" fmla="*/ 17 w 36"/>
                <a:gd name="T67" fmla="*/ 101 h 161"/>
                <a:gd name="T68" fmla="*/ 21 w 36"/>
                <a:gd name="T69" fmla="*/ 118 h 161"/>
                <a:gd name="T70" fmla="*/ 22 w 36"/>
                <a:gd name="T71" fmla="*/ 113 h 161"/>
                <a:gd name="T72" fmla="*/ 18 w 36"/>
                <a:gd name="T73" fmla="*/ 107 h 161"/>
                <a:gd name="T74" fmla="*/ 19 w 36"/>
                <a:gd name="T75" fmla="*/ 91 h 161"/>
                <a:gd name="T76" fmla="*/ 24 w 36"/>
                <a:gd name="T77" fmla="*/ 95 h 161"/>
                <a:gd name="T78" fmla="*/ 32 w 36"/>
                <a:gd name="T79" fmla="*/ 106 h 161"/>
                <a:gd name="T80" fmla="*/ 34 w 36"/>
                <a:gd name="T81" fmla="*/ 106 h 161"/>
                <a:gd name="T82" fmla="*/ 36 w 36"/>
                <a:gd name="T83" fmla="*/ 100 h 161"/>
                <a:gd name="T84" fmla="*/ 36 w 36"/>
                <a:gd name="T85" fmla="*/ 97 h 161"/>
                <a:gd name="T86" fmla="*/ 36 w 36"/>
                <a:gd name="T87" fmla="*/ 95 h 161"/>
                <a:gd name="T88" fmla="*/ 36 w 36"/>
                <a:gd name="T89" fmla="*/ 94 h 161"/>
                <a:gd name="T90" fmla="*/ 35 w 36"/>
                <a:gd name="T91" fmla="*/ 92 h 161"/>
                <a:gd name="T92" fmla="*/ 35 w 36"/>
                <a:gd name="T93" fmla="*/ 90 h 161"/>
                <a:gd name="T94" fmla="*/ 35 w 36"/>
                <a:gd name="T95" fmla="*/ 87 h 161"/>
                <a:gd name="T96" fmla="*/ 34 w 36"/>
                <a:gd name="T97" fmla="*/ 85 h 161"/>
                <a:gd name="T98" fmla="*/ 35 w 36"/>
                <a:gd name="T99" fmla="*/ 80 h 161"/>
                <a:gd name="T100" fmla="*/ 34 w 36"/>
                <a:gd name="T101" fmla="*/ 77 h 161"/>
                <a:gd name="T102" fmla="*/ 34 w 36"/>
                <a:gd name="T103" fmla="*/ 72 h 161"/>
                <a:gd name="T104" fmla="*/ 34 w 36"/>
                <a:gd name="T105" fmla="*/ 67 h 161"/>
                <a:gd name="T106" fmla="*/ 33 w 36"/>
                <a:gd name="T107" fmla="*/ 64 h 161"/>
                <a:gd name="T108" fmla="*/ 33 w 36"/>
                <a:gd name="T109" fmla="*/ 62 h 161"/>
                <a:gd name="T110" fmla="*/ 15 w 36"/>
                <a:gd name="T111" fmla="*/ 33 h 161"/>
                <a:gd name="T112" fmla="*/ 16 w 36"/>
                <a:gd name="T113" fmla="*/ 25 h 161"/>
                <a:gd name="T114" fmla="*/ 2 w 36"/>
                <a:gd name="T115"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 h="161">
                  <a:moveTo>
                    <a:pt x="29" y="158"/>
                  </a:moveTo>
                  <a:cubicBezTo>
                    <a:pt x="29" y="158"/>
                    <a:pt x="29" y="158"/>
                    <a:pt x="29" y="158"/>
                  </a:cubicBezTo>
                  <a:cubicBezTo>
                    <a:pt x="29" y="159"/>
                    <a:pt x="29" y="160"/>
                    <a:pt x="29" y="161"/>
                  </a:cubicBezTo>
                  <a:cubicBezTo>
                    <a:pt x="29" y="161"/>
                    <a:pt x="29" y="161"/>
                    <a:pt x="29" y="161"/>
                  </a:cubicBezTo>
                  <a:cubicBezTo>
                    <a:pt x="30" y="161"/>
                    <a:pt x="30" y="161"/>
                    <a:pt x="30" y="161"/>
                  </a:cubicBezTo>
                  <a:cubicBezTo>
                    <a:pt x="30" y="160"/>
                    <a:pt x="30" y="160"/>
                    <a:pt x="30" y="160"/>
                  </a:cubicBezTo>
                  <a:cubicBezTo>
                    <a:pt x="30" y="160"/>
                    <a:pt x="30" y="159"/>
                    <a:pt x="30" y="159"/>
                  </a:cubicBezTo>
                  <a:cubicBezTo>
                    <a:pt x="30" y="159"/>
                    <a:pt x="30" y="159"/>
                    <a:pt x="30" y="159"/>
                  </a:cubicBezTo>
                  <a:cubicBezTo>
                    <a:pt x="29" y="158"/>
                    <a:pt x="29" y="158"/>
                    <a:pt x="29" y="158"/>
                  </a:cubicBezTo>
                  <a:moveTo>
                    <a:pt x="29" y="155"/>
                  </a:moveTo>
                  <a:cubicBezTo>
                    <a:pt x="29" y="155"/>
                    <a:pt x="29" y="156"/>
                    <a:pt x="29" y="157"/>
                  </a:cubicBezTo>
                  <a:cubicBezTo>
                    <a:pt x="29" y="157"/>
                    <a:pt x="29" y="157"/>
                    <a:pt x="29" y="157"/>
                  </a:cubicBezTo>
                  <a:cubicBezTo>
                    <a:pt x="30" y="156"/>
                    <a:pt x="30" y="156"/>
                    <a:pt x="30" y="156"/>
                  </a:cubicBezTo>
                  <a:cubicBezTo>
                    <a:pt x="30" y="156"/>
                    <a:pt x="30" y="156"/>
                    <a:pt x="30" y="156"/>
                  </a:cubicBezTo>
                  <a:cubicBezTo>
                    <a:pt x="30" y="156"/>
                    <a:pt x="30" y="156"/>
                    <a:pt x="30" y="155"/>
                  </a:cubicBezTo>
                  <a:cubicBezTo>
                    <a:pt x="29" y="155"/>
                    <a:pt x="29" y="155"/>
                    <a:pt x="29" y="155"/>
                  </a:cubicBezTo>
                  <a:moveTo>
                    <a:pt x="29" y="147"/>
                  </a:moveTo>
                  <a:cubicBezTo>
                    <a:pt x="29" y="149"/>
                    <a:pt x="29" y="151"/>
                    <a:pt x="29" y="153"/>
                  </a:cubicBezTo>
                  <a:cubicBezTo>
                    <a:pt x="29" y="152"/>
                    <a:pt x="30" y="152"/>
                    <a:pt x="30" y="151"/>
                  </a:cubicBezTo>
                  <a:cubicBezTo>
                    <a:pt x="31" y="150"/>
                    <a:pt x="31" y="150"/>
                    <a:pt x="31" y="150"/>
                  </a:cubicBezTo>
                  <a:cubicBezTo>
                    <a:pt x="31" y="150"/>
                    <a:pt x="31" y="150"/>
                    <a:pt x="31" y="150"/>
                  </a:cubicBezTo>
                  <a:cubicBezTo>
                    <a:pt x="31" y="149"/>
                    <a:pt x="31" y="149"/>
                    <a:pt x="30" y="148"/>
                  </a:cubicBezTo>
                  <a:cubicBezTo>
                    <a:pt x="29" y="148"/>
                    <a:pt x="29" y="147"/>
                    <a:pt x="29" y="147"/>
                  </a:cubicBezTo>
                  <a:moveTo>
                    <a:pt x="25" y="128"/>
                  </a:moveTo>
                  <a:cubicBezTo>
                    <a:pt x="27" y="134"/>
                    <a:pt x="28" y="140"/>
                    <a:pt x="28" y="145"/>
                  </a:cubicBezTo>
                  <a:cubicBezTo>
                    <a:pt x="29" y="145"/>
                    <a:pt x="29" y="144"/>
                    <a:pt x="30" y="143"/>
                  </a:cubicBezTo>
                  <a:cubicBezTo>
                    <a:pt x="30" y="143"/>
                    <a:pt x="30" y="143"/>
                    <a:pt x="30" y="142"/>
                  </a:cubicBezTo>
                  <a:cubicBezTo>
                    <a:pt x="30" y="142"/>
                    <a:pt x="30" y="142"/>
                    <a:pt x="30" y="142"/>
                  </a:cubicBezTo>
                  <a:cubicBezTo>
                    <a:pt x="30" y="142"/>
                    <a:pt x="30" y="141"/>
                    <a:pt x="29" y="141"/>
                  </a:cubicBezTo>
                  <a:cubicBezTo>
                    <a:pt x="28" y="140"/>
                    <a:pt x="28" y="139"/>
                    <a:pt x="28" y="138"/>
                  </a:cubicBezTo>
                  <a:cubicBezTo>
                    <a:pt x="28" y="137"/>
                    <a:pt x="28" y="136"/>
                    <a:pt x="28" y="135"/>
                  </a:cubicBezTo>
                  <a:cubicBezTo>
                    <a:pt x="28" y="135"/>
                    <a:pt x="28" y="134"/>
                    <a:pt x="28" y="134"/>
                  </a:cubicBezTo>
                  <a:cubicBezTo>
                    <a:pt x="28" y="132"/>
                    <a:pt x="28" y="131"/>
                    <a:pt x="26" y="130"/>
                  </a:cubicBezTo>
                  <a:cubicBezTo>
                    <a:pt x="26" y="129"/>
                    <a:pt x="25" y="129"/>
                    <a:pt x="25" y="128"/>
                  </a:cubicBezTo>
                  <a:moveTo>
                    <a:pt x="21" y="119"/>
                  </a:moveTo>
                  <a:cubicBezTo>
                    <a:pt x="22" y="121"/>
                    <a:pt x="22" y="122"/>
                    <a:pt x="23" y="124"/>
                  </a:cubicBezTo>
                  <a:cubicBezTo>
                    <a:pt x="23" y="125"/>
                    <a:pt x="24" y="126"/>
                    <a:pt x="24" y="127"/>
                  </a:cubicBezTo>
                  <a:cubicBezTo>
                    <a:pt x="24" y="127"/>
                    <a:pt x="24" y="127"/>
                    <a:pt x="24" y="127"/>
                  </a:cubicBezTo>
                  <a:cubicBezTo>
                    <a:pt x="24" y="126"/>
                    <a:pt x="24" y="125"/>
                    <a:pt x="25" y="124"/>
                  </a:cubicBezTo>
                  <a:cubicBezTo>
                    <a:pt x="25" y="124"/>
                    <a:pt x="25" y="124"/>
                    <a:pt x="25" y="124"/>
                  </a:cubicBezTo>
                  <a:cubicBezTo>
                    <a:pt x="25" y="122"/>
                    <a:pt x="24" y="121"/>
                    <a:pt x="22" y="120"/>
                  </a:cubicBezTo>
                  <a:cubicBezTo>
                    <a:pt x="22" y="120"/>
                    <a:pt x="22" y="120"/>
                    <a:pt x="21" y="119"/>
                  </a:cubicBezTo>
                  <a:moveTo>
                    <a:pt x="2" y="0"/>
                  </a:moveTo>
                  <a:cubicBezTo>
                    <a:pt x="3" y="2"/>
                    <a:pt x="3" y="5"/>
                    <a:pt x="3" y="8"/>
                  </a:cubicBezTo>
                  <a:cubicBezTo>
                    <a:pt x="3" y="12"/>
                    <a:pt x="3" y="17"/>
                    <a:pt x="2" y="22"/>
                  </a:cubicBezTo>
                  <a:cubicBezTo>
                    <a:pt x="1" y="27"/>
                    <a:pt x="0" y="32"/>
                    <a:pt x="0" y="35"/>
                  </a:cubicBezTo>
                  <a:cubicBezTo>
                    <a:pt x="0" y="40"/>
                    <a:pt x="1" y="44"/>
                    <a:pt x="2" y="47"/>
                  </a:cubicBezTo>
                  <a:cubicBezTo>
                    <a:pt x="2" y="45"/>
                    <a:pt x="1" y="38"/>
                    <a:pt x="4" y="28"/>
                  </a:cubicBezTo>
                  <a:cubicBezTo>
                    <a:pt x="4" y="25"/>
                    <a:pt x="5" y="23"/>
                    <a:pt x="5" y="21"/>
                  </a:cubicBezTo>
                  <a:cubicBezTo>
                    <a:pt x="6" y="20"/>
                    <a:pt x="6" y="20"/>
                    <a:pt x="6" y="19"/>
                  </a:cubicBezTo>
                  <a:cubicBezTo>
                    <a:pt x="6" y="19"/>
                    <a:pt x="6" y="19"/>
                    <a:pt x="6" y="19"/>
                  </a:cubicBezTo>
                  <a:cubicBezTo>
                    <a:pt x="6" y="19"/>
                    <a:pt x="6" y="19"/>
                    <a:pt x="6" y="19"/>
                  </a:cubicBezTo>
                  <a:cubicBezTo>
                    <a:pt x="7" y="14"/>
                    <a:pt x="6" y="12"/>
                    <a:pt x="7" y="9"/>
                  </a:cubicBezTo>
                  <a:cubicBezTo>
                    <a:pt x="7" y="8"/>
                    <a:pt x="7" y="8"/>
                    <a:pt x="7" y="8"/>
                  </a:cubicBezTo>
                  <a:cubicBezTo>
                    <a:pt x="9" y="8"/>
                    <a:pt x="15" y="20"/>
                    <a:pt x="12" y="33"/>
                  </a:cubicBezTo>
                  <a:cubicBezTo>
                    <a:pt x="9" y="47"/>
                    <a:pt x="13" y="50"/>
                    <a:pt x="21" y="56"/>
                  </a:cubicBezTo>
                  <a:cubicBezTo>
                    <a:pt x="30" y="62"/>
                    <a:pt x="31" y="65"/>
                    <a:pt x="29" y="68"/>
                  </a:cubicBezTo>
                  <a:cubicBezTo>
                    <a:pt x="28" y="72"/>
                    <a:pt x="28" y="73"/>
                    <a:pt x="29" y="76"/>
                  </a:cubicBezTo>
                  <a:cubicBezTo>
                    <a:pt x="31" y="78"/>
                    <a:pt x="26" y="83"/>
                    <a:pt x="29" y="88"/>
                  </a:cubicBezTo>
                  <a:cubicBezTo>
                    <a:pt x="32" y="91"/>
                    <a:pt x="31" y="95"/>
                    <a:pt x="29" y="95"/>
                  </a:cubicBezTo>
                  <a:cubicBezTo>
                    <a:pt x="29" y="95"/>
                    <a:pt x="28" y="95"/>
                    <a:pt x="26" y="92"/>
                  </a:cubicBezTo>
                  <a:cubicBezTo>
                    <a:pt x="23" y="86"/>
                    <a:pt x="22" y="80"/>
                    <a:pt x="20" y="70"/>
                  </a:cubicBezTo>
                  <a:cubicBezTo>
                    <a:pt x="18" y="66"/>
                    <a:pt x="16" y="63"/>
                    <a:pt x="14" y="60"/>
                  </a:cubicBezTo>
                  <a:cubicBezTo>
                    <a:pt x="11" y="59"/>
                    <a:pt x="9" y="58"/>
                    <a:pt x="7" y="56"/>
                  </a:cubicBezTo>
                  <a:cubicBezTo>
                    <a:pt x="7" y="56"/>
                    <a:pt x="7" y="56"/>
                    <a:pt x="8" y="57"/>
                  </a:cubicBezTo>
                  <a:cubicBezTo>
                    <a:pt x="15" y="66"/>
                    <a:pt x="19" y="73"/>
                    <a:pt x="19" y="82"/>
                  </a:cubicBezTo>
                  <a:cubicBezTo>
                    <a:pt x="19" y="84"/>
                    <a:pt x="19" y="86"/>
                    <a:pt x="18" y="88"/>
                  </a:cubicBezTo>
                  <a:cubicBezTo>
                    <a:pt x="18" y="94"/>
                    <a:pt x="17" y="98"/>
                    <a:pt x="17" y="101"/>
                  </a:cubicBezTo>
                  <a:cubicBezTo>
                    <a:pt x="17" y="107"/>
                    <a:pt x="18" y="111"/>
                    <a:pt x="21" y="119"/>
                  </a:cubicBezTo>
                  <a:cubicBezTo>
                    <a:pt x="21" y="118"/>
                    <a:pt x="21" y="118"/>
                    <a:pt x="21" y="118"/>
                  </a:cubicBezTo>
                  <a:cubicBezTo>
                    <a:pt x="21" y="116"/>
                    <a:pt x="22" y="115"/>
                    <a:pt x="22" y="114"/>
                  </a:cubicBezTo>
                  <a:cubicBezTo>
                    <a:pt x="22" y="113"/>
                    <a:pt x="22" y="113"/>
                    <a:pt x="22" y="113"/>
                  </a:cubicBezTo>
                  <a:cubicBezTo>
                    <a:pt x="22" y="112"/>
                    <a:pt x="22" y="111"/>
                    <a:pt x="21" y="110"/>
                  </a:cubicBezTo>
                  <a:cubicBezTo>
                    <a:pt x="20" y="109"/>
                    <a:pt x="18" y="108"/>
                    <a:pt x="18" y="107"/>
                  </a:cubicBezTo>
                  <a:cubicBezTo>
                    <a:pt x="18" y="105"/>
                    <a:pt x="18" y="103"/>
                    <a:pt x="18" y="100"/>
                  </a:cubicBezTo>
                  <a:cubicBezTo>
                    <a:pt x="18" y="96"/>
                    <a:pt x="18" y="92"/>
                    <a:pt x="19" y="91"/>
                  </a:cubicBezTo>
                  <a:cubicBezTo>
                    <a:pt x="20" y="91"/>
                    <a:pt x="20" y="91"/>
                    <a:pt x="21" y="91"/>
                  </a:cubicBezTo>
                  <a:cubicBezTo>
                    <a:pt x="22" y="91"/>
                    <a:pt x="24" y="92"/>
                    <a:pt x="24" y="95"/>
                  </a:cubicBezTo>
                  <a:cubicBezTo>
                    <a:pt x="26" y="103"/>
                    <a:pt x="28" y="106"/>
                    <a:pt x="32" y="106"/>
                  </a:cubicBezTo>
                  <a:cubicBezTo>
                    <a:pt x="32" y="106"/>
                    <a:pt x="32" y="106"/>
                    <a:pt x="32" y="106"/>
                  </a:cubicBezTo>
                  <a:cubicBezTo>
                    <a:pt x="32" y="106"/>
                    <a:pt x="33" y="106"/>
                    <a:pt x="33" y="106"/>
                  </a:cubicBezTo>
                  <a:cubicBezTo>
                    <a:pt x="33" y="106"/>
                    <a:pt x="33" y="106"/>
                    <a:pt x="34" y="106"/>
                  </a:cubicBezTo>
                  <a:cubicBezTo>
                    <a:pt x="36" y="106"/>
                    <a:pt x="36" y="103"/>
                    <a:pt x="36" y="101"/>
                  </a:cubicBezTo>
                  <a:cubicBezTo>
                    <a:pt x="36" y="100"/>
                    <a:pt x="36" y="100"/>
                    <a:pt x="36" y="100"/>
                  </a:cubicBezTo>
                  <a:cubicBezTo>
                    <a:pt x="36" y="100"/>
                    <a:pt x="36" y="99"/>
                    <a:pt x="36" y="99"/>
                  </a:cubicBezTo>
                  <a:cubicBezTo>
                    <a:pt x="36" y="98"/>
                    <a:pt x="36" y="97"/>
                    <a:pt x="36" y="97"/>
                  </a:cubicBezTo>
                  <a:cubicBezTo>
                    <a:pt x="36" y="96"/>
                    <a:pt x="36" y="96"/>
                    <a:pt x="36" y="96"/>
                  </a:cubicBezTo>
                  <a:cubicBezTo>
                    <a:pt x="36" y="95"/>
                    <a:pt x="36" y="95"/>
                    <a:pt x="36" y="95"/>
                  </a:cubicBezTo>
                  <a:cubicBezTo>
                    <a:pt x="36" y="94"/>
                    <a:pt x="36" y="94"/>
                    <a:pt x="36" y="94"/>
                  </a:cubicBezTo>
                  <a:cubicBezTo>
                    <a:pt x="36" y="94"/>
                    <a:pt x="36" y="94"/>
                    <a:pt x="36" y="94"/>
                  </a:cubicBezTo>
                  <a:cubicBezTo>
                    <a:pt x="36" y="93"/>
                    <a:pt x="36" y="93"/>
                    <a:pt x="36" y="93"/>
                  </a:cubicBezTo>
                  <a:cubicBezTo>
                    <a:pt x="35" y="92"/>
                    <a:pt x="35" y="92"/>
                    <a:pt x="35" y="92"/>
                  </a:cubicBezTo>
                  <a:cubicBezTo>
                    <a:pt x="35" y="92"/>
                    <a:pt x="35" y="92"/>
                    <a:pt x="35" y="91"/>
                  </a:cubicBezTo>
                  <a:cubicBezTo>
                    <a:pt x="35" y="91"/>
                    <a:pt x="35" y="91"/>
                    <a:pt x="35" y="90"/>
                  </a:cubicBezTo>
                  <a:cubicBezTo>
                    <a:pt x="36" y="90"/>
                    <a:pt x="36" y="90"/>
                    <a:pt x="36" y="89"/>
                  </a:cubicBezTo>
                  <a:cubicBezTo>
                    <a:pt x="36" y="89"/>
                    <a:pt x="35" y="88"/>
                    <a:pt x="35" y="87"/>
                  </a:cubicBezTo>
                  <a:cubicBezTo>
                    <a:pt x="34" y="87"/>
                    <a:pt x="34" y="87"/>
                    <a:pt x="34" y="87"/>
                  </a:cubicBezTo>
                  <a:cubicBezTo>
                    <a:pt x="34" y="86"/>
                    <a:pt x="34" y="86"/>
                    <a:pt x="34" y="85"/>
                  </a:cubicBezTo>
                  <a:cubicBezTo>
                    <a:pt x="34" y="85"/>
                    <a:pt x="34" y="84"/>
                    <a:pt x="34" y="83"/>
                  </a:cubicBezTo>
                  <a:cubicBezTo>
                    <a:pt x="35" y="82"/>
                    <a:pt x="35" y="81"/>
                    <a:pt x="35" y="80"/>
                  </a:cubicBezTo>
                  <a:cubicBezTo>
                    <a:pt x="35" y="79"/>
                    <a:pt x="35" y="78"/>
                    <a:pt x="34" y="77"/>
                  </a:cubicBezTo>
                  <a:cubicBezTo>
                    <a:pt x="34" y="77"/>
                    <a:pt x="34" y="77"/>
                    <a:pt x="34" y="77"/>
                  </a:cubicBezTo>
                  <a:cubicBezTo>
                    <a:pt x="34" y="76"/>
                    <a:pt x="33" y="75"/>
                    <a:pt x="33" y="74"/>
                  </a:cubicBezTo>
                  <a:cubicBezTo>
                    <a:pt x="33" y="74"/>
                    <a:pt x="34" y="73"/>
                    <a:pt x="34" y="72"/>
                  </a:cubicBezTo>
                  <a:cubicBezTo>
                    <a:pt x="35" y="71"/>
                    <a:pt x="35" y="70"/>
                    <a:pt x="35" y="70"/>
                  </a:cubicBezTo>
                  <a:cubicBezTo>
                    <a:pt x="35" y="69"/>
                    <a:pt x="35" y="68"/>
                    <a:pt x="34" y="67"/>
                  </a:cubicBezTo>
                  <a:cubicBezTo>
                    <a:pt x="34" y="67"/>
                    <a:pt x="34" y="67"/>
                    <a:pt x="34" y="67"/>
                  </a:cubicBezTo>
                  <a:cubicBezTo>
                    <a:pt x="33" y="66"/>
                    <a:pt x="33" y="65"/>
                    <a:pt x="33" y="64"/>
                  </a:cubicBezTo>
                  <a:cubicBezTo>
                    <a:pt x="33" y="64"/>
                    <a:pt x="33" y="63"/>
                    <a:pt x="33" y="63"/>
                  </a:cubicBezTo>
                  <a:cubicBezTo>
                    <a:pt x="33" y="63"/>
                    <a:pt x="33" y="63"/>
                    <a:pt x="33" y="62"/>
                  </a:cubicBezTo>
                  <a:cubicBezTo>
                    <a:pt x="33" y="60"/>
                    <a:pt x="30" y="58"/>
                    <a:pt x="24" y="54"/>
                  </a:cubicBezTo>
                  <a:cubicBezTo>
                    <a:pt x="17" y="49"/>
                    <a:pt x="15" y="41"/>
                    <a:pt x="15" y="33"/>
                  </a:cubicBezTo>
                  <a:cubicBezTo>
                    <a:pt x="15" y="31"/>
                    <a:pt x="15" y="28"/>
                    <a:pt x="15" y="26"/>
                  </a:cubicBezTo>
                  <a:cubicBezTo>
                    <a:pt x="16" y="26"/>
                    <a:pt x="16" y="25"/>
                    <a:pt x="16" y="25"/>
                  </a:cubicBezTo>
                  <a:cubicBezTo>
                    <a:pt x="16" y="24"/>
                    <a:pt x="16" y="23"/>
                    <a:pt x="16" y="23"/>
                  </a:cubicBezTo>
                  <a:cubicBezTo>
                    <a:pt x="16" y="8"/>
                    <a:pt x="6" y="2"/>
                    <a:pt x="2" y="0"/>
                  </a:cubicBezTo>
                </a:path>
              </a:pathLst>
            </a:custGeom>
            <a:solidFill>
              <a:srgbClr val="F4AC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 name="Freeform 8563">
              <a:extLst>
                <a:ext uri="{FF2B5EF4-FFF2-40B4-BE49-F238E27FC236}">
                  <a16:creationId xmlns:a16="http://schemas.microsoft.com/office/drawing/2014/main" id="{C9352B61-127A-48FC-A5EF-CDCD48AF1E54}"/>
                </a:ext>
              </a:extLst>
            </p:cNvPr>
            <p:cNvSpPr>
              <a:spLocks noEditPoints="1"/>
            </p:cNvSpPr>
            <p:nvPr/>
          </p:nvSpPr>
          <p:spPr bwMode="auto">
            <a:xfrm>
              <a:off x="5913438" y="4110038"/>
              <a:ext cx="4763" cy="66675"/>
            </a:xfrm>
            <a:custGeom>
              <a:avLst/>
              <a:gdLst>
                <a:gd name="T0" fmla="*/ 1 w 5"/>
                <a:gd name="T1" fmla="*/ 54 h 56"/>
                <a:gd name="T2" fmla="*/ 1 w 5"/>
                <a:gd name="T3" fmla="*/ 55 h 56"/>
                <a:gd name="T4" fmla="*/ 0 w 5"/>
                <a:gd name="T5" fmla="*/ 55 h 56"/>
                <a:gd name="T6" fmla="*/ 0 w 5"/>
                <a:gd name="T7" fmla="*/ 55 h 56"/>
                <a:gd name="T8" fmla="*/ 0 w 5"/>
                <a:gd name="T9" fmla="*/ 56 h 56"/>
                <a:gd name="T10" fmla="*/ 1 w 5"/>
                <a:gd name="T11" fmla="*/ 55 h 56"/>
                <a:gd name="T12" fmla="*/ 1 w 5"/>
                <a:gd name="T13" fmla="*/ 55 h 56"/>
                <a:gd name="T14" fmla="*/ 1 w 5"/>
                <a:gd name="T15" fmla="*/ 54 h 56"/>
                <a:gd name="T16" fmla="*/ 1 w 5"/>
                <a:gd name="T17" fmla="*/ 54 h 56"/>
                <a:gd name="T18" fmla="*/ 1 w 5"/>
                <a:gd name="T19" fmla="*/ 54 h 56"/>
                <a:gd name="T20" fmla="*/ 5 w 5"/>
                <a:gd name="T21" fmla="*/ 0 h 56"/>
                <a:gd name="T22" fmla="*/ 4 w 5"/>
                <a:gd name="T23" fmla="*/ 0 h 56"/>
                <a:gd name="T24" fmla="*/ 3 w 5"/>
                <a:gd name="T25" fmla="*/ 0 h 56"/>
                <a:gd name="T26" fmla="*/ 4 w 5"/>
                <a:gd name="T27" fmla="*/ 0 h 56"/>
                <a:gd name="T28" fmla="*/ 5 w 5"/>
                <a:gd name="T29"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56">
                  <a:moveTo>
                    <a:pt x="1" y="54"/>
                  </a:moveTo>
                  <a:cubicBezTo>
                    <a:pt x="1" y="55"/>
                    <a:pt x="1" y="55"/>
                    <a:pt x="1" y="55"/>
                  </a:cubicBezTo>
                  <a:cubicBezTo>
                    <a:pt x="0" y="55"/>
                    <a:pt x="0" y="55"/>
                    <a:pt x="0" y="55"/>
                  </a:cubicBezTo>
                  <a:cubicBezTo>
                    <a:pt x="0" y="55"/>
                    <a:pt x="0" y="55"/>
                    <a:pt x="0" y="55"/>
                  </a:cubicBezTo>
                  <a:cubicBezTo>
                    <a:pt x="0" y="55"/>
                    <a:pt x="0" y="55"/>
                    <a:pt x="0" y="56"/>
                  </a:cubicBezTo>
                  <a:cubicBezTo>
                    <a:pt x="1" y="55"/>
                    <a:pt x="1" y="55"/>
                    <a:pt x="1" y="55"/>
                  </a:cubicBezTo>
                  <a:cubicBezTo>
                    <a:pt x="1" y="55"/>
                    <a:pt x="1" y="55"/>
                    <a:pt x="1" y="55"/>
                  </a:cubicBezTo>
                  <a:cubicBezTo>
                    <a:pt x="1" y="55"/>
                    <a:pt x="1" y="54"/>
                    <a:pt x="1" y="54"/>
                  </a:cubicBezTo>
                  <a:cubicBezTo>
                    <a:pt x="1" y="54"/>
                    <a:pt x="1" y="54"/>
                    <a:pt x="1" y="54"/>
                  </a:cubicBezTo>
                  <a:cubicBezTo>
                    <a:pt x="1" y="54"/>
                    <a:pt x="1" y="54"/>
                    <a:pt x="1" y="54"/>
                  </a:cubicBezTo>
                  <a:moveTo>
                    <a:pt x="5" y="0"/>
                  </a:moveTo>
                  <a:cubicBezTo>
                    <a:pt x="4" y="0"/>
                    <a:pt x="4" y="0"/>
                    <a:pt x="4" y="0"/>
                  </a:cubicBezTo>
                  <a:cubicBezTo>
                    <a:pt x="4" y="0"/>
                    <a:pt x="3" y="0"/>
                    <a:pt x="3" y="0"/>
                  </a:cubicBezTo>
                  <a:cubicBezTo>
                    <a:pt x="3" y="0"/>
                    <a:pt x="4" y="0"/>
                    <a:pt x="4" y="0"/>
                  </a:cubicBezTo>
                  <a:cubicBezTo>
                    <a:pt x="4" y="0"/>
                    <a:pt x="4" y="0"/>
                    <a:pt x="5" y="0"/>
                  </a:cubicBezTo>
                </a:path>
              </a:pathLst>
            </a:custGeom>
            <a:solidFill>
              <a:srgbClr val="C86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 name="Freeform 8564">
              <a:extLst>
                <a:ext uri="{FF2B5EF4-FFF2-40B4-BE49-F238E27FC236}">
                  <a16:creationId xmlns:a16="http://schemas.microsoft.com/office/drawing/2014/main" id="{A8A3A22C-7961-4480-AC41-BBC2BDDE6EB9}"/>
                </a:ext>
              </a:extLst>
            </p:cNvPr>
            <p:cNvSpPr>
              <a:spLocks noEditPoints="1"/>
            </p:cNvSpPr>
            <p:nvPr/>
          </p:nvSpPr>
          <p:spPr bwMode="auto">
            <a:xfrm>
              <a:off x="5876925" y="3984625"/>
              <a:ext cx="46038" cy="192088"/>
            </a:xfrm>
            <a:custGeom>
              <a:avLst/>
              <a:gdLst>
                <a:gd name="T0" fmla="*/ 31 w 38"/>
                <a:gd name="T1" fmla="*/ 155 h 162"/>
                <a:gd name="T2" fmla="*/ 31 w 38"/>
                <a:gd name="T3" fmla="*/ 156 h 162"/>
                <a:gd name="T4" fmla="*/ 30 w 38"/>
                <a:gd name="T5" fmla="*/ 155 h 162"/>
                <a:gd name="T6" fmla="*/ 31 w 38"/>
                <a:gd name="T7" fmla="*/ 148 h 162"/>
                <a:gd name="T8" fmla="*/ 31 w 38"/>
                <a:gd name="T9" fmla="*/ 151 h 162"/>
                <a:gd name="T10" fmla="*/ 26 w 38"/>
                <a:gd name="T11" fmla="*/ 128 h 162"/>
                <a:gd name="T12" fmla="*/ 29 w 38"/>
                <a:gd name="T13" fmla="*/ 134 h 162"/>
                <a:gd name="T14" fmla="*/ 30 w 38"/>
                <a:gd name="T15" fmla="*/ 141 h 162"/>
                <a:gd name="T16" fmla="*/ 31 w 38"/>
                <a:gd name="T17" fmla="*/ 143 h 162"/>
                <a:gd name="T18" fmla="*/ 22 w 38"/>
                <a:gd name="T19" fmla="*/ 119 h 162"/>
                <a:gd name="T20" fmla="*/ 26 w 38"/>
                <a:gd name="T21" fmla="*/ 124 h 162"/>
                <a:gd name="T22" fmla="*/ 25 w 38"/>
                <a:gd name="T23" fmla="*/ 127 h 162"/>
                <a:gd name="T24" fmla="*/ 22 w 38"/>
                <a:gd name="T25" fmla="*/ 119 h 162"/>
                <a:gd name="T26" fmla="*/ 4 w 38"/>
                <a:gd name="T27" fmla="*/ 49 h 162"/>
                <a:gd name="T28" fmla="*/ 1 w 38"/>
                <a:gd name="T29" fmla="*/ 35 h 162"/>
                <a:gd name="T30" fmla="*/ 3 w 38"/>
                <a:gd name="T31" fmla="*/ 0 h 162"/>
                <a:gd name="T32" fmla="*/ 17 w 38"/>
                <a:gd name="T33" fmla="*/ 25 h 162"/>
                <a:gd name="T34" fmla="*/ 25 w 38"/>
                <a:gd name="T35" fmla="*/ 54 h 162"/>
                <a:gd name="T36" fmla="*/ 34 w 38"/>
                <a:gd name="T37" fmla="*/ 64 h 162"/>
                <a:gd name="T38" fmla="*/ 36 w 38"/>
                <a:gd name="T39" fmla="*/ 70 h 162"/>
                <a:gd name="T40" fmla="*/ 35 w 38"/>
                <a:gd name="T41" fmla="*/ 77 h 162"/>
                <a:gd name="T42" fmla="*/ 35 w 38"/>
                <a:gd name="T43" fmla="*/ 83 h 162"/>
                <a:gd name="T44" fmla="*/ 36 w 38"/>
                <a:gd name="T45" fmla="*/ 87 h 162"/>
                <a:gd name="T46" fmla="*/ 36 w 38"/>
                <a:gd name="T47" fmla="*/ 91 h 162"/>
                <a:gd name="T48" fmla="*/ 37 w 38"/>
                <a:gd name="T49" fmla="*/ 94 h 162"/>
                <a:gd name="T50" fmla="*/ 37 w 38"/>
                <a:gd name="T51" fmla="*/ 96 h 162"/>
                <a:gd name="T52" fmla="*/ 37 w 38"/>
                <a:gd name="T53" fmla="*/ 100 h 162"/>
                <a:gd name="T54" fmla="*/ 34 w 38"/>
                <a:gd name="T55" fmla="*/ 106 h 162"/>
                <a:gd name="T56" fmla="*/ 25 w 38"/>
                <a:gd name="T57" fmla="*/ 95 h 162"/>
                <a:gd name="T58" fmla="*/ 19 w 38"/>
                <a:gd name="T59" fmla="*/ 100 h 162"/>
                <a:gd name="T60" fmla="*/ 23 w 38"/>
                <a:gd name="T61" fmla="*/ 113 h 162"/>
                <a:gd name="T62" fmla="*/ 22 w 38"/>
                <a:gd name="T63" fmla="*/ 119 h 162"/>
                <a:gd name="T64" fmla="*/ 19 w 38"/>
                <a:gd name="T65" fmla="*/ 88 h 162"/>
                <a:gd name="T66" fmla="*/ 8 w 38"/>
                <a:gd name="T67" fmla="*/ 56 h 162"/>
                <a:gd name="T68" fmla="*/ 8 w 38"/>
                <a:gd name="T69" fmla="*/ 57 h 162"/>
                <a:gd name="T70" fmla="*/ 30 w 38"/>
                <a:gd name="T71" fmla="*/ 162 h 162"/>
                <a:gd name="T72" fmla="*/ 30 w 38"/>
                <a:gd name="T73" fmla="*/ 158 h 162"/>
                <a:gd name="T74" fmla="*/ 31 w 38"/>
                <a:gd name="T75" fmla="*/ 159 h 162"/>
                <a:gd name="T76" fmla="*/ 31 w 38"/>
                <a:gd name="T77" fmla="*/ 160 h 162"/>
                <a:gd name="T78" fmla="*/ 31 w 38"/>
                <a:gd name="T79" fmla="*/ 157 h 162"/>
                <a:gd name="T80" fmla="*/ 31 w 38"/>
                <a:gd name="T81" fmla="*/ 148 h 162"/>
                <a:gd name="T82" fmla="*/ 30 w 38"/>
                <a:gd name="T83" fmla="*/ 136 h 162"/>
                <a:gd name="T84" fmla="*/ 24 w 38"/>
                <a:gd name="T85" fmla="*/ 120 h 162"/>
                <a:gd name="T86" fmla="*/ 20 w 38"/>
                <a:gd name="T87" fmla="*/ 91 h 162"/>
                <a:gd name="T88" fmla="*/ 33 w 38"/>
                <a:gd name="T89" fmla="*/ 106 h 162"/>
                <a:gd name="T90" fmla="*/ 37 w 38"/>
                <a:gd name="T91" fmla="*/ 95 h 162"/>
                <a:gd name="T92" fmla="*/ 36 w 38"/>
                <a:gd name="T93" fmla="*/ 87 h 162"/>
                <a:gd name="T94" fmla="*/ 36 w 38"/>
                <a:gd name="T95" fmla="*/ 72 h 162"/>
                <a:gd name="T96" fmla="*/ 25 w 38"/>
                <a:gd name="T97" fmla="*/ 5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 h="162">
                  <a:moveTo>
                    <a:pt x="30" y="155"/>
                  </a:moveTo>
                  <a:cubicBezTo>
                    <a:pt x="30" y="155"/>
                    <a:pt x="30" y="155"/>
                    <a:pt x="30" y="155"/>
                  </a:cubicBezTo>
                  <a:cubicBezTo>
                    <a:pt x="31" y="155"/>
                    <a:pt x="31" y="155"/>
                    <a:pt x="31" y="155"/>
                  </a:cubicBezTo>
                  <a:cubicBezTo>
                    <a:pt x="31" y="156"/>
                    <a:pt x="31" y="156"/>
                    <a:pt x="31" y="156"/>
                  </a:cubicBezTo>
                  <a:cubicBezTo>
                    <a:pt x="31" y="156"/>
                    <a:pt x="31" y="156"/>
                    <a:pt x="31" y="156"/>
                  </a:cubicBezTo>
                  <a:cubicBezTo>
                    <a:pt x="31" y="156"/>
                    <a:pt x="31" y="156"/>
                    <a:pt x="31" y="156"/>
                  </a:cubicBezTo>
                  <a:cubicBezTo>
                    <a:pt x="30" y="157"/>
                    <a:pt x="30" y="157"/>
                    <a:pt x="30" y="157"/>
                  </a:cubicBezTo>
                  <a:cubicBezTo>
                    <a:pt x="30" y="157"/>
                    <a:pt x="30" y="157"/>
                    <a:pt x="30" y="157"/>
                  </a:cubicBezTo>
                  <a:cubicBezTo>
                    <a:pt x="30" y="156"/>
                    <a:pt x="30" y="155"/>
                    <a:pt x="30" y="155"/>
                  </a:cubicBezTo>
                  <a:moveTo>
                    <a:pt x="30" y="147"/>
                  </a:moveTo>
                  <a:cubicBezTo>
                    <a:pt x="30" y="147"/>
                    <a:pt x="30" y="147"/>
                    <a:pt x="30" y="147"/>
                  </a:cubicBezTo>
                  <a:cubicBezTo>
                    <a:pt x="30" y="147"/>
                    <a:pt x="30" y="148"/>
                    <a:pt x="31" y="148"/>
                  </a:cubicBezTo>
                  <a:cubicBezTo>
                    <a:pt x="32" y="149"/>
                    <a:pt x="32" y="149"/>
                    <a:pt x="32" y="150"/>
                  </a:cubicBezTo>
                  <a:cubicBezTo>
                    <a:pt x="32" y="150"/>
                    <a:pt x="32" y="150"/>
                    <a:pt x="32" y="150"/>
                  </a:cubicBezTo>
                  <a:cubicBezTo>
                    <a:pt x="32" y="150"/>
                    <a:pt x="32" y="150"/>
                    <a:pt x="31" y="151"/>
                  </a:cubicBezTo>
                  <a:cubicBezTo>
                    <a:pt x="31" y="152"/>
                    <a:pt x="30" y="152"/>
                    <a:pt x="30" y="153"/>
                  </a:cubicBezTo>
                  <a:cubicBezTo>
                    <a:pt x="30" y="151"/>
                    <a:pt x="30" y="149"/>
                    <a:pt x="30" y="147"/>
                  </a:cubicBezTo>
                  <a:moveTo>
                    <a:pt x="26" y="128"/>
                  </a:moveTo>
                  <a:cubicBezTo>
                    <a:pt x="26" y="128"/>
                    <a:pt x="26" y="128"/>
                    <a:pt x="26" y="128"/>
                  </a:cubicBezTo>
                  <a:cubicBezTo>
                    <a:pt x="26" y="129"/>
                    <a:pt x="27" y="129"/>
                    <a:pt x="27" y="130"/>
                  </a:cubicBezTo>
                  <a:cubicBezTo>
                    <a:pt x="29" y="131"/>
                    <a:pt x="29" y="132"/>
                    <a:pt x="29" y="134"/>
                  </a:cubicBezTo>
                  <a:cubicBezTo>
                    <a:pt x="29" y="134"/>
                    <a:pt x="29" y="135"/>
                    <a:pt x="29" y="135"/>
                  </a:cubicBezTo>
                  <a:cubicBezTo>
                    <a:pt x="29" y="136"/>
                    <a:pt x="29" y="137"/>
                    <a:pt x="29" y="138"/>
                  </a:cubicBezTo>
                  <a:cubicBezTo>
                    <a:pt x="29" y="139"/>
                    <a:pt x="29" y="140"/>
                    <a:pt x="30" y="141"/>
                  </a:cubicBezTo>
                  <a:cubicBezTo>
                    <a:pt x="31" y="141"/>
                    <a:pt x="31" y="142"/>
                    <a:pt x="31" y="142"/>
                  </a:cubicBezTo>
                  <a:cubicBezTo>
                    <a:pt x="31" y="142"/>
                    <a:pt x="31" y="142"/>
                    <a:pt x="31" y="142"/>
                  </a:cubicBezTo>
                  <a:cubicBezTo>
                    <a:pt x="31" y="143"/>
                    <a:pt x="31" y="143"/>
                    <a:pt x="31" y="143"/>
                  </a:cubicBezTo>
                  <a:cubicBezTo>
                    <a:pt x="30" y="144"/>
                    <a:pt x="30" y="145"/>
                    <a:pt x="29" y="145"/>
                  </a:cubicBezTo>
                  <a:cubicBezTo>
                    <a:pt x="29" y="140"/>
                    <a:pt x="28" y="134"/>
                    <a:pt x="26" y="128"/>
                  </a:cubicBezTo>
                  <a:moveTo>
                    <a:pt x="22" y="119"/>
                  </a:moveTo>
                  <a:cubicBezTo>
                    <a:pt x="22" y="119"/>
                    <a:pt x="22" y="119"/>
                    <a:pt x="22" y="119"/>
                  </a:cubicBezTo>
                  <a:cubicBezTo>
                    <a:pt x="23" y="120"/>
                    <a:pt x="23" y="120"/>
                    <a:pt x="23" y="120"/>
                  </a:cubicBezTo>
                  <a:cubicBezTo>
                    <a:pt x="25" y="121"/>
                    <a:pt x="26" y="122"/>
                    <a:pt x="26" y="124"/>
                  </a:cubicBezTo>
                  <a:cubicBezTo>
                    <a:pt x="26" y="124"/>
                    <a:pt x="26" y="124"/>
                    <a:pt x="26" y="124"/>
                  </a:cubicBezTo>
                  <a:cubicBezTo>
                    <a:pt x="25" y="125"/>
                    <a:pt x="25" y="126"/>
                    <a:pt x="25" y="127"/>
                  </a:cubicBezTo>
                  <a:cubicBezTo>
                    <a:pt x="25" y="127"/>
                    <a:pt x="25" y="127"/>
                    <a:pt x="25" y="127"/>
                  </a:cubicBezTo>
                  <a:cubicBezTo>
                    <a:pt x="25" y="127"/>
                    <a:pt x="25" y="127"/>
                    <a:pt x="25" y="127"/>
                  </a:cubicBezTo>
                  <a:cubicBezTo>
                    <a:pt x="25" y="126"/>
                    <a:pt x="24" y="125"/>
                    <a:pt x="24" y="124"/>
                  </a:cubicBezTo>
                  <a:cubicBezTo>
                    <a:pt x="23" y="122"/>
                    <a:pt x="23" y="121"/>
                    <a:pt x="22" y="119"/>
                  </a:cubicBezTo>
                  <a:moveTo>
                    <a:pt x="2" y="0"/>
                  </a:moveTo>
                  <a:cubicBezTo>
                    <a:pt x="5" y="3"/>
                    <a:pt x="5" y="10"/>
                    <a:pt x="2" y="22"/>
                  </a:cubicBezTo>
                  <a:cubicBezTo>
                    <a:pt x="0" y="32"/>
                    <a:pt x="0" y="40"/>
                    <a:pt x="4" y="49"/>
                  </a:cubicBezTo>
                  <a:cubicBezTo>
                    <a:pt x="4" y="49"/>
                    <a:pt x="4" y="49"/>
                    <a:pt x="4" y="49"/>
                  </a:cubicBezTo>
                  <a:cubicBezTo>
                    <a:pt x="4" y="49"/>
                    <a:pt x="3" y="48"/>
                    <a:pt x="3" y="47"/>
                  </a:cubicBezTo>
                  <a:cubicBezTo>
                    <a:pt x="2" y="44"/>
                    <a:pt x="1" y="40"/>
                    <a:pt x="1" y="35"/>
                  </a:cubicBezTo>
                  <a:cubicBezTo>
                    <a:pt x="1" y="32"/>
                    <a:pt x="2" y="27"/>
                    <a:pt x="3" y="22"/>
                  </a:cubicBezTo>
                  <a:cubicBezTo>
                    <a:pt x="4" y="17"/>
                    <a:pt x="4" y="12"/>
                    <a:pt x="4" y="8"/>
                  </a:cubicBezTo>
                  <a:cubicBezTo>
                    <a:pt x="4" y="5"/>
                    <a:pt x="4" y="2"/>
                    <a:pt x="3" y="0"/>
                  </a:cubicBezTo>
                  <a:cubicBezTo>
                    <a:pt x="3" y="0"/>
                    <a:pt x="3" y="0"/>
                    <a:pt x="3" y="0"/>
                  </a:cubicBezTo>
                  <a:cubicBezTo>
                    <a:pt x="7" y="2"/>
                    <a:pt x="17" y="8"/>
                    <a:pt x="17" y="23"/>
                  </a:cubicBezTo>
                  <a:cubicBezTo>
                    <a:pt x="17" y="23"/>
                    <a:pt x="17" y="24"/>
                    <a:pt x="17" y="25"/>
                  </a:cubicBezTo>
                  <a:cubicBezTo>
                    <a:pt x="17" y="25"/>
                    <a:pt x="17" y="26"/>
                    <a:pt x="16" y="26"/>
                  </a:cubicBezTo>
                  <a:cubicBezTo>
                    <a:pt x="16" y="28"/>
                    <a:pt x="16" y="31"/>
                    <a:pt x="16" y="33"/>
                  </a:cubicBezTo>
                  <a:cubicBezTo>
                    <a:pt x="16" y="41"/>
                    <a:pt x="18" y="49"/>
                    <a:pt x="25" y="54"/>
                  </a:cubicBezTo>
                  <a:cubicBezTo>
                    <a:pt x="31" y="58"/>
                    <a:pt x="34" y="60"/>
                    <a:pt x="34" y="62"/>
                  </a:cubicBezTo>
                  <a:cubicBezTo>
                    <a:pt x="34" y="63"/>
                    <a:pt x="34" y="63"/>
                    <a:pt x="34" y="63"/>
                  </a:cubicBezTo>
                  <a:cubicBezTo>
                    <a:pt x="34" y="63"/>
                    <a:pt x="34" y="64"/>
                    <a:pt x="34" y="64"/>
                  </a:cubicBezTo>
                  <a:cubicBezTo>
                    <a:pt x="34" y="65"/>
                    <a:pt x="34" y="66"/>
                    <a:pt x="35" y="67"/>
                  </a:cubicBezTo>
                  <a:cubicBezTo>
                    <a:pt x="35" y="67"/>
                    <a:pt x="35" y="67"/>
                    <a:pt x="35" y="67"/>
                  </a:cubicBezTo>
                  <a:cubicBezTo>
                    <a:pt x="36" y="68"/>
                    <a:pt x="36" y="69"/>
                    <a:pt x="36" y="70"/>
                  </a:cubicBezTo>
                  <a:cubicBezTo>
                    <a:pt x="36" y="70"/>
                    <a:pt x="36" y="71"/>
                    <a:pt x="35" y="72"/>
                  </a:cubicBezTo>
                  <a:cubicBezTo>
                    <a:pt x="35" y="73"/>
                    <a:pt x="34" y="74"/>
                    <a:pt x="34" y="74"/>
                  </a:cubicBezTo>
                  <a:cubicBezTo>
                    <a:pt x="34" y="75"/>
                    <a:pt x="35" y="76"/>
                    <a:pt x="35" y="77"/>
                  </a:cubicBezTo>
                  <a:cubicBezTo>
                    <a:pt x="35" y="77"/>
                    <a:pt x="35" y="77"/>
                    <a:pt x="35" y="77"/>
                  </a:cubicBezTo>
                  <a:cubicBezTo>
                    <a:pt x="36" y="78"/>
                    <a:pt x="36" y="79"/>
                    <a:pt x="36" y="80"/>
                  </a:cubicBezTo>
                  <a:cubicBezTo>
                    <a:pt x="36" y="81"/>
                    <a:pt x="36" y="82"/>
                    <a:pt x="35" y="83"/>
                  </a:cubicBezTo>
                  <a:cubicBezTo>
                    <a:pt x="35" y="84"/>
                    <a:pt x="35" y="85"/>
                    <a:pt x="35" y="85"/>
                  </a:cubicBezTo>
                  <a:cubicBezTo>
                    <a:pt x="35" y="86"/>
                    <a:pt x="35" y="86"/>
                    <a:pt x="35" y="87"/>
                  </a:cubicBezTo>
                  <a:cubicBezTo>
                    <a:pt x="36" y="87"/>
                    <a:pt x="36" y="87"/>
                    <a:pt x="36" y="87"/>
                  </a:cubicBezTo>
                  <a:cubicBezTo>
                    <a:pt x="36" y="88"/>
                    <a:pt x="37" y="89"/>
                    <a:pt x="37" y="89"/>
                  </a:cubicBezTo>
                  <a:cubicBezTo>
                    <a:pt x="37" y="90"/>
                    <a:pt x="37" y="90"/>
                    <a:pt x="36" y="90"/>
                  </a:cubicBezTo>
                  <a:cubicBezTo>
                    <a:pt x="36" y="91"/>
                    <a:pt x="36" y="91"/>
                    <a:pt x="36" y="91"/>
                  </a:cubicBezTo>
                  <a:cubicBezTo>
                    <a:pt x="36" y="92"/>
                    <a:pt x="36" y="92"/>
                    <a:pt x="36" y="92"/>
                  </a:cubicBezTo>
                  <a:cubicBezTo>
                    <a:pt x="37" y="93"/>
                    <a:pt x="37" y="93"/>
                    <a:pt x="37" y="93"/>
                  </a:cubicBezTo>
                  <a:cubicBezTo>
                    <a:pt x="37" y="93"/>
                    <a:pt x="37" y="93"/>
                    <a:pt x="37" y="94"/>
                  </a:cubicBezTo>
                  <a:cubicBezTo>
                    <a:pt x="37" y="94"/>
                    <a:pt x="37" y="94"/>
                    <a:pt x="37" y="94"/>
                  </a:cubicBezTo>
                  <a:cubicBezTo>
                    <a:pt x="37" y="95"/>
                    <a:pt x="37" y="95"/>
                    <a:pt x="37" y="95"/>
                  </a:cubicBezTo>
                  <a:cubicBezTo>
                    <a:pt x="37" y="95"/>
                    <a:pt x="37" y="95"/>
                    <a:pt x="37" y="96"/>
                  </a:cubicBezTo>
                  <a:cubicBezTo>
                    <a:pt x="37" y="96"/>
                    <a:pt x="37" y="96"/>
                    <a:pt x="37" y="97"/>
                  </a:cubicBezTo>
                  <a:cubicBezTo>
                    <a:pt x="37" y="97"/>
                    <a:pt x="37" y="98"/>
                    <a:pt x="37" y="99"/>
                  </a:cubicBezTo>
                  <a:cubicBezTo>
                    <a:pt x="37" y="99"/>
                    <a:pt x="37" y="100"/>
                    <a:pt x="37" y="100"/>
                  </a:cubicBezTo>
                  <a:cubicBezTo>
                    <a:pt x="37" y="101"/>
                    <a:pt x="37" y="101"/>
                    <a:pt x="37" y="101"/>
                  </a:cubicBezTo>
                  <a:cubicBezTo>
                    <a:pt x="37" y="103"/>
                    <a:pt x="37" y="106"/>
                    <a:pt x="35" y="106"/>
                  </a:cubicBezTo>
                  <a:cubicBezTo>
                    <a:pt x="34" y="106"/>
                    <a:pt x="34" y="106"/>
                    <a:pt x="34" y="106"/>
                  </a:cubicBezTo>
                  <a:cubicBezTo>
                    <a:pt x="34" y="106"/>
                    <a:pt x="33" y="106"/>
                    <a:pt x="33" y="106"/>
                  </a:cubicBezTo>
                  <a:cubicBezTo>
                    <a:pt x="33" y="106"/>
                    <a:pt x="33" y="106"/>
                    <a:pt x="33" y="106"/>
                  </a:cubicBezTo>
                  <a:cubicBezTo>
                    <a:pt x="29" y="106"/>
                    <a:pt x="27" y="103"/>
                    <a:pt x="25" y="95"/>
                  </a:cubicBezTo>
                  <a:cubicBezTo>
                    <a:pt x="25" y="92"/>
                    <a:pt x="23" y="91"/>
                    <a:pt x="22" y="91"/>
                  </a:cubicBezTo>
                  <a:cubicBezTo>
                    <a:pt x="21" y="91"/>
                    <a:pt x="21" y="91"/>
                    <a:pt x="20" y="91"/>
                  </a:cubicBezTo>
                  <a:cubicBezTo>
                    <a:pt x="19" y="92"/>
                    <a:pt x="19" y="96"/>
                    <a:pt x="19" y="100"/>
                  </a:cubicBezTo>
                  <a:cubicBezTo>
                    <a:pt x="19" y="103"/>
                    <a:pt x="19" y="105"/>
                    <a:pt x="19" y="107"/>
                  </a:cubicBezTo>
                  <a:cubicBezTo>
                    <a:pt x="19" y="108"/>
                    <a:pt x="21" y="109"/>
                    <a:pt x="22" y="110"/>
                  </a:cubicBezTo>
                  <a:cubicBezTo>
                    <a:pt x="23" y="111"/>
                    <a:pt x="23" y="112"/>
                    <a:pt x="23" y="113"/>
                  </a:cubicBezTo>
                  <a:cubicBezTo>
                    <a:pt x="23" y="113"/>
                    <a:pt x="23" y="113"/>
                    <a:pt x="23" y="114"/>
                  </a:cubicBezTo>
                  <a:cubicBezTo>
                    <a:pt x="23" y="115"/>
                    <a:pt x="22" y="116"/>
                    <a:pt x="22" y="118"/>
                  </a:cubicBezTo>
                  <a:cubicBezTo>
                    <a:pt x="22" y="118"/>
                    <a:pt x="22" y="118"/>
                    <a:pt x="22" y="119"/>
                  </a:cubicBezTo>
                  <a:cubicBezTo>
                    <a:pt x="22" y="119"/>
                    <a:pt x="22" y="119"/>
                    <a:pt x="22" y="119"/>
                  </a:cubicBezTo>
                  <a:cubicBezTo>
                    <a:pt x="19" y="111"/>
                    <a:pt x="18" y="107"/>
                    <a:pt x="18" y="101"/>
                  </a:cubicBezTo>
                  <a:cubicBezTo>
                    <a:pt x="18" y="98"/>
                    <a:pt x="19" y="94"/>
                    <a:pt x="19" y="88"/>
                  </a:cubicBezTo>
                  <a:cubicBezTo>
                    <a:pt x="20" y="86"/>
                    <a:pt x="20" y="84"/>
                    <a:pt x="20" y="82"/>
                  </a:cubicBezTo>
                  <a:cubicBezTo>
                    <a:pt x="20" y="73"/>
                    <a:pt x="16" y="66"/>
                    <a:pt x="9" y="57"/>
                  </a:cubicBezTo>
                  <a:cubicBezTo>
                    <a:pt x="8" y="56"/>
                    <a:pt x="8" y="56"/>
                    <a:pt x="8" y="56"/>
                  </a:cubicBezTo>
                  <a:cubicBezTo>
                    <a:pt x="8" y="56"/>
                    <a:pt x="8" y="56"/>
                    <a:pt x="7" y="55"/>
                  </a:cubicBezTo>
                  <a:cubicBezTo>
                    <a:pt x="7" y="55"/>
                    <a:pt x="7" y="55"/>
                    <a:pt x="7" y="55"/>
                  </a:cubicBezTo>
                  <a:cubicBezTo>
                    <a:pt x="7" y="55"/>
                    <a:pt x="8" y="56"/>
                    <a:pt x="8" y="57"/>
                  </a:cubicBezTo>
                  <a:cubicBezTo>
                    <a:pt x="18" y="68"/>
                    <a:pt x="21" y="76"/>
                    <a:pt x="19" y="88"/>
                  </a:cubicBezTo>
                  <a:cubicBezTo>
                    <a:pt x="17" y="104"/>
                    <a:pt x="17" y="107"/>
                    <a:pt x="24" y="124"/>
                  </a:cubicBezTo>
                  <a:cubicBezTo>
                    <a:pt x="30" y="138"/>
                    <a:pt x="30" y="156"/>
                    <a:pt x="30" y="162"/>
                  </a:cubicBezTo>
                  <a:cubicBezTo>
                    <a:pt x="30" y="162"/>
                    <a:pt x="30" y="162"/>
                    <a:pt x="30" y="162"/>
                  </a:cubicBezTo>
                  <a:cubicBezTo>
                    <a:pt x="30" y="161"/>
                    <a:pt x="30" y="161"/>
                    <a:pt x="30" y="161"/>
                  </a:cubicBezTo>
                  <a:cubicBezTo>
                    <a:pt x="30" y="160"/>
                    <a:pt x="30" y="159"/>
                    <a:pt x="30" y="158"/>
                  </a:cubicBezTo>
                  <a:cubicBezTo>
                    <a:pt x="30" y="158"/>
                    <a:pt x="30" y="158"/>
                    <a:pt x="30" y="158"/>
                  </a:cubicBezTo>
                  <a:cubicBezTo>
                    <a:pt x="31" y="159"/>
                    <a:pt x="31" y="159"/>
                    <a:pt x="31" y="159"/>
                  </a:cubicBezTo>
                  <a:cubicBezTo>
                    <a:pt x="31" y="159"/>
                    <a:pt x="31" y="159"/>
                    <a:pt x="31" y="159"/>
                  </a:cubicBezTo>
                  <a:cubicBezTo>
                    <a:pt x="31" y="159"/>
                    <a:pt x="31" y="160"/>
                    <a:pt x="31" y="160"/>
                  </a:cubicBezTo>
                  <a:cubicBezTo>
                    <a:pt x="31" y="160"/>
                    <a:pt x="31" y="160"/>
                    <a:pt x="31" y="160"/>
                  </a:cubicBezTo>
                  <a:cubicBezTo>
                    <a:pt x="31" y="160"/>
                    <a:pt x="31" y="160"/>
                    <a:pt x="31" y="160"/>
                  </a:cubicBezTo>
                  <a:cubicBezTo>
                    <a:pt x="31" y="160"/>
                    <a:pt x="31" y="160"/>
                    <a:pt x="31" y="160"/>
                  </a:cubicBezTo>
                  <a:cubicBezTo>
                    <a:pt x="32" y="159"/>
                    <a:pt x="31" y="159"/>
                    <a:pt x="31" y="159"/>
                  </a:cubicBezTo>
                  <a:cubicBezTo>
                    <a:pt x="30" y="158"/>
                    <a:pt x="30" y="157"/>
                    <a:pt x="31" y="157"/>
                  </a:cubicBezTo>
                  <a:cubicBezTo>
                    <a:pt x="32" y="156"/>
                    <a:pt x="32" y="156"/>
                    <a:pt x="31" y="155"/>
                  </a:cubicBezTo>
                  <a:cubicBezTo>
                    <a:pt x="30" y="154"/>
                    <a:pt x="30" y="153"/>
                    <a:pt x="32" y="151"/>
                  </a:cubicBezTo>
                  <a:cubicBezTo>
                    <a:pt x="33" y="150"/>
                    <a:pt x="33" y="149"/>
                    <a:pt x="31" y="148"/>
                  </a:cubicBezTo>
                  <a:cubicBezTo>
                    <a:pt x="29" y="147"/>
                    <a:pt x="29" y="145"/>
                    <a:pt x="31" y="144"/>
                  </a:cubicBezTo>
                  <a:cubicBezTo>
                    <a:pt x="32" y="142"/>
                    <a:pt x="32" y="142"/>
                    <a:pt x="30" y="140"/>
                  </a:cubicBezTo>
                  <a:cubicBezTo>
                    <a:pt x="29" y="139"/>
                    <a:pt x="29" y="138"/>
                    <a:pt x="30" y="136"/>
                  </a:cubicBezTo>
                  <a:cubicBezTo>
                    <a:pt x="30" y="133"/>
                    <a:pt x="30" y="132"/>
                    <a:pt x="27" y="130"/>
                  </a:cubicBezTo>
                  <a:cubicBezTo>
                    <a:pt x="25" y="128"/>
                    <a:pt x="25" y="127"/>
                    <a:pt x="26" y="125"/>
                  </a:cubicBezTo>
                  <a:cubicBezTo>
                    <a:pt x="26" y="122"/>
                    <a:pt x="25" y="121"/>
                    <a:pt x="24" y="120"/>
                  </a:cubicBezTo>
                  <a:cubicBezTo>
                    <a:pt x="22" y="119"/>
                    <a:pt x="22" y="117"/>
                    <a:pt x="23" y="114"/>
                  </a:cubicBezTo>
                  <a:cubicBezTo>
                    <a:pt x="25" y="111"/>
                    <a:pt x="20" y="110"/>
                    <a:pt x="19" y="107"/>
                  </a:cubicBezTo>
                  <a:cubicBezTo>
                    <a:pt x="19" y="102"/>
                    <a:pt x="19" y="93"/>
                    <a:pt x="20" y="91"/>
                  </a:cubicBezTo>
                  <a:cubicBezTo>
                    <a:pt x="21" y="91"/>
                    <a:pt x="21" y="91"/>
                    <a:pt x="22" y="91"/>
                  </a:cubicBezTo>
                  <a:cubicBezTo>
                    <a:pt x="23" y="91"/>
                    <a:pt x="24" y="92"/>
                    <a:pt x="25" y="95"/>
                  </a:cubicBezTo>
                  <a:cubicBezTo>
                    <a:pt x="27" y="103"/>
                    <a:pt x="29" y="106"/>
                    <a:pt x="33" y="106"/>
                  </a:cubicBezTo>
                  <a:cubicBezTo>
                    <a:pt x="33" y="106"/>
                    <a:pt x="34" y="106"/>
                    <a:pt x="34" y="106"/>
                  </a:cubicBezTo>
                  <a:cubicBezTo>
                    <a:pt x="37" y="106"/>
                    <a:pt x="37" y="103"/>
                    <a:pt x="37" y="100"/>
                  </a:cubicBezTo>
                  <a:cubicBezTo>
                    <a:pt x="38" y="97"/>
                    <a:pt x="37" y="96"/>
                    <a:pt x="37" y="95"/>
                  </a:cubicBezTo>
                  <a:cubicBezTo>
                    <a:pt x="37" y="94"/>
                    <a:pt x="38" y="94"/>
                    <a:pt x="37" y="93"/>
                  </a:cubicBezTo>
                  <a:cubicBezTo>
                    <a:pt x="37" y="92"/>
                    <a:pt x="36" y="92"/>
                    <a:pt x="37" y="91"/>
                  </a:cubicBezTo>
                  <a:cubicBezTo>
                    <a:pt x="37" y="90"/>
                    <a:pt x="37" y="88"/>
                    <a:pt x="36" y="87"/>
                  </a:cubicBezTo>
                  <a:cubicBezTo>
                    <a:pt x="35" y="86"/>
                    <a:pt x="34" y="85"/>
                    <a:pt x="36" y="83"/>
                  </a:cubicBezTo>
                  <a:cubicBezTo>
                    <a:pt x="37" y="81"/>
                    <a:pt x="36" y="79"/>
                    <a:pt x="36" y="77"/>
                  </a:cubicBezTo>
                  <a:cubicBezTo>
                    <a:pt x="35" y="75"/>
                    <a:pt x="34" y="74"/>
                    <a:pt x="36" y="72"/>
                  </a:cubicBezTo>
                  <a:cubicBezTo>
                    <a:pt x="37" y="70"/>
                    <a:pt x="37" y="69"/>
                    <a:pt x="36" y="67"/>
                  </a:cubicBezTo>
                  <a:cubicBezTo>
                    <a:pt x="35" y="66"/>
                    <a:pt x="34" y="66"/>
                    <a:pt x="34" y="63"/>
                  </a:cubicBezTo>
                  <a:cubicBezTo>
                    <a:pt x="34" y="60"/>
                    <a:pt x="31" y="57"/>
                    <a:pt x="25" y="54"/>
                  </a:cubicBezTo>
                  <a:cubicBezTo>
                    <a:pt x="15" y="47"/>
                    <a:pt x="16" y="33"/>
                    <a:pt x="17" y="25"/>
                  </a:cubicBezTo>
                  <a:cubicBezTo>
                    <a:pt x="17" y="16"/>
                    <a:pt x="14" y="4"/>
                    <a:pt x="2" y="0"/>
                  </a:cubicBezTo>
                </a:path>
              </a:pathLst>
            </a:custGeom>
            <a:solidFill>
              <a:srgbClr val="D864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 name="Freeform 8565">
              <a:extLst>
                <a:ext uri="{FF2B5EF4-FFF2-40B4-BE49-F238E27FC236}">
                  <a16:creationId xmlns:a16="http://schemas.microsoft.com/office/drawing/2014/main" id="{99288575-9368-4E61-A4F7-18CC165F8326}"/>
                </a:ext>
              </a:extLst>
            </p:cNvPr>
            <p:cNvSpPr>
              <a:spLocks noEditPoints="1"/>
            </p:cNvSpPr>
            <p:nvPr/>
          </p:nvSpPr>
          <p:spPr bwMode="auto">
            <a:xfrm>
              <a:off x="5929313" y="3984625"/>
              <a:ext cx="42863" cy="192088"/>
            </a:xfrm>
            <a:custGeom>
              <a:avLst/>
              <a:gdLst>
                <a:gd name="T0" fmla="*/ 7 w 36"/>
                <a:gd name="T1" fmla="*/ 155 h 161"/>
                <a:gd name="T2" fmla="*/ 6 w 36"/>
                <a:gd name="T3" fmla="*/ 156 h 161"/>
                <a:gd name="T4" fmla="*/ 7 w 36"/>
                <a:gd name="T5" fmla="*/ 158 h 161"/>
                <a:gd name="T6" fmla="*/ 6 w 36"/>
                <a:gd name="T7" fmla="*/ 161 h 161"/>
                <a:gd name="T8" fmla="*/ 7 w 36"/>
                <a:gd name="T9" fmla="*/ 156 h 161"/>
                <a:gd name="T10" fmla="*/ 7 w 36"/>
                <a:gd name="T11" fmla="*/ 156 h 161"/>
                <a:gd name="T12" fmla="*/ 34 w 36"/>
                <a:gd name="T13" fmla="*/ 0 h 161"/>
                <a:gd name="T14" fmla="*/ 21 w 36"/>
                <a:gd name="T15" fmla="*/ 29 h 161"/>
                <a:gd name="T16" fmla="*/ 10 w 36"/>
                <a:gd name="T17" fmla="*/ 56 h 161"/>
                <a:gd name="T18" fmla="*/ 3 w 36"/>
                <a:gd name="T19" fmla="*/ 63 h 161"/>
                <a:gd name="T20" fmla="*/ 1 w 36"/>
                <a:gd name="T21" fmla="*/ 68 h 161"/>
                <a:gd name="T22" fmla="*/ 2 w 36"/>
                <a:gd name="T23" fmla="*/ 72 h 161"/>
                <a:gd name="T24" fmla="*/ 3 w 36"/>
                <a:gd name="T25" fmla="*/ 74 h 161"/>
                <a:gd name="T26" fmla="*/ 1 w 36"/>
                <a:gd name="T27" fmla="*/ 78 h 161"/>
                <a:gd name="T28" fmla="*/ 2 w 36"/>
                <a:gd name="T29" fmla="*/ 82 h 161"/>
                <a:gd name="T30" fmla="*/ 1 w 36"/>
                <a:gd name="T31" fmla="*/ 88 h 161"/>
                <a:gd name="T32" fmla="*/ 0 w 36"/>
                <a:gd name="T33" fmla="*/ 90 h 161"/>
                <a:gd name="T34" fmla="*/ 1 w 36"/>
                <a:gd name="T35" fmla="*/ 91 h 161"/>
                <a:gd name="T36" fmla="*/ 0 w 36"/>
                <a:gd name="T37" fmla="*/ 93 h 161"/>
                <a:gd name="T38" fmla="*/ 1 w 36"/>
                <a:gd name="T39" fmla="*/ 96 h 161"/>
                <a:gd name="T40" fmla="*/ 0 w 36"/>
                <a:gd name="T41" fmla="*/ 98 h 161"/>
                <a:gd name="T42" fmla="*/ 1 w 36"/>
                <a:gd name="T43" fmla="*/ 105 h 161"/>
                <a:gd name="T44" fmla="*/ 9 w 36"/>
                <a:gd name="T45" fmla="*/ 103 h 161"/>
                <a:gd name="T46" fmla="*/ 15 w 36"/>
                <a:gd name="T47" fmla="*/ 91 h 161"/>
                <a:gd name="T48" fmla="*/ 17 w 36"/>
                <a:gd name="T49" fmla="*/ 91 h 161"/>
                <a:gd name="T50" fmla="*/ 18 w 36"/>
                <a:gd name="T51" fmla="*/ 100 h 161"/>
                <a:gd name="T52" fmla="*/ 14 w 36"/>
                <a:gd name="T53" fmla="*/ 113 h 161"/>
                <a:gd name="T54" fmla="*/ 15 w 36"/>
                <a:gd name="T55" fmla="*/ 118 h 161"/>
                <a:gd name="T56" fmla="*/ 11 w 36"/>
                <a:gd name="T57" fmla="*/ 123 h 161"/>
                <a:gd name="T58" fmla="*/ 12 w 36"/>
                <a:gd name="T59" fmla="*/ 125 h 161"/>
                <a:gd name="T60" fmla="*/ 12 w 36"/>
                <a:gd name="T61" fmla="*/ 126 h 161"/>
                <a:gd name="T62" fmla="*/ 7 w 36"/>
                <a:gd name="T63" fmla="*/ 133 h 161"/>
                <a:gd name="T64" fmla="*/ 8 w 36"/>
                <a:gd name="T65" fmla="*/ 138 h 161"/>
                <a:gd name="T66" fmla="*/ 6 w 36"/>
                <a:gd name="T67" fmla="*/ 142 h 161"/>
                <a:gd name="T68" fmla="*/ 7 w 36"/>
                <a:gd name="T69" fmla="*/ 146 h 161"/>
                <a:gd name="T70" fmla="*/ 5 w 36"/>
                <a:gd name="T71" fmla="*/ 150 h 161"/>
                <a:gd name="T72" fmla="*/ 7 w 36"/>
                <a:gd name="T73" fmla="*/ 153 h 161"/>
                <a:gd name="T74" fmla="*/ 13 w 36"/>
                <a:gd name="T75" fmla="*/ 124 h 161"/>
                <a:gd name="T76" fmla="*/ 18 w 36"/>
                <a:gd name="T77" fmla="*/ 94 h 161"/>
                <a:gd name="T78" fmla="*/ 26 w 36"/>
                <a:gd name="T79" fmla="*/ 59 h 161"/>
                <a:gd name="T80" fmla="*/ 17 w 36"/>
                <a:gd name="T81" fmla="*/ 70 h 161"/>
                <a:gd name="T82" fmla="*/ 6 w 36"/>
                <a:gd name="T83" fmla="*/ 96 h 161"/>
                <a:gd name="T84" fmla="*/ 7 w 36"/>
                <a:gd name="T85" fmla="*/ 76 h 161"/>
                <a:gd name="T86" fmla="*/ 14 w 36"/>
                <a:gd name="T87" fmla="*/ 57 h 161"/>
                <a:gd name="T88" fmla="*/ 29 w 36"/>
                <a:gd name="T89" fmla="*/ 9 h 161"/>
                <a:gd name="T90" fmla="*/ 32 w 36"/>
                <a:gd name="T91" fmla="*/ 29 h 161"/>
                <a:gd name="T92" fmla="*/ 36 w 36"/>
                <a:gd name="T93" fmla="*/ 36 h 161"/>
                <a:gd name="T94" fmla="*/ 33 w 36"/>
                <a:gd name="T95" fmla="*/ 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 h="161">
                  <a:moveTo>
                    <a:pt x="7" y="154"/>
                  </a:moveTo>
                  <a:cubicBezTo>
                    <a:pt x="7" y="155"/>
                    <a:pt x="7" y="155"/>
                    <a:pt x="7" y="155"/>
                  </a:cubicBezTo>
                  <a:cubicBezTo>
                    <a:pt x="6" y="155"/>
                    <a:pt x="6" y="155"/>
                    <a:pt x="6" y="155"/>
                  </a:cubicBezTo>
                  <a:cubicBezTo>
                    <a:pt x="6" y="156"/>
                    <a:pt x="6" y="156"/>
                    <a:pt x="6" y="156"/>
                  </a:cubicBezTo>
                  <a:cubicBezTo>
                    <a:pt x="6" y="156"/>
                    <a:pt x="6" y="156"/>
                    <a:pt x="6" y="156"/>
                  </a:cubicBezTo>
                  <a:cubicBezTo>
                    <a:pt x="7" y="157"/>
                    <a:pt x="7" y="157"/>
                    <a:pt x="7" y="158"/>
                  </a:cubicBezTo>
                  <a:cubicBezTo>
                    <a:pt x="7" y="158"/>
                    <a:pt x="7" y="158"/>
                    <a:pt x="7" y="159"/>
                  </a:cubicBezTo>
                  <a:cubicBezTo>
                    <a:pt x="7" y="159"/>
                    <a:pt x="6" y="160"/>
                    <a:pt x="6" y="161"/>
                  </a:cubicBezTo>
                  <a:cubicBezTo>
                    <a:pt x="7" y="161"/>
                    <a:pt x="7" y="161"/>
                    <a:pt x="7" y="161"/>
                  </a:cubicBezTo>
                  <a:cubicBezTo>
                    <a:pt x="7" y="160"/>
                    <a:pt x="7" y="158"/>
                    <a:pt x="7" y="156"/>
                  </a:cubicBezTo>
                  <a:cubicBezTo>
                    <a:pt x="7" y="156"/>
                    <a:pt x="7" y="156"/>
                    <a:pt x="7" y="156"/>
                  </a:cubicBezTo>
                  <a:cubicBezTo>
                    <a:pt x="7" y="156"/>
                    <a:pt x="7" y="156"/>
                    <a:pt x="7" y="156"/>
                  </a:cubicBezTo>
                  <a:cubicBezTo>
                    <a:pt x="7" y="155"/>
                    <a:pt x="7" y="155"/>
                    <a:pt x="7" y="154"/>
                  </a:cubicBezTo>
                  <a:moveTo>
                    <a:pt x="34" y="0"/>
                  </a:moveTo>
                  <a:cubicBezTo>
                    <a:pt x="25" y="4"/>
                    <a:pt x="21" y="13"/>
                    <a:pt x="21" y="25"/>
                  </a:cubicBezTo>
                  <a:cubicBezTo>
                    <a:pt x="21" y="26"/>
                    <a:pt x="21" y="28"/>
                    <a:pt x="21" y="29"/>
                  </a:cubicBezTo>
                  <a:cubicBezTo>
                    <a:pt x="21" y="31"/>
                    <a:pt x="21" y="32"/>
                    <a:pt x="21" y="33"/>
                  </a:cubicBezTo>
                  <a:cubicBezTo>
                    <a:pt x="21" y="44"/>
                    <a:pt x="17" y="53"/>
                    <a:pt x="10" y="56"/>
                  </a:cubicBezTo>
                  <a:cubicBezTo>
                    <a:pt x="4" y="59"/>
                    <a:pt x="3" y="61"/>
                    <a:pt x="3" y="62"/>
                  </a:cubicBezTo>
                  <a:cubicBezTo>
                    <a:pt x="3" y="62"/>
                    <a:pt x="3" y="62"/>
                    <a:pt x="3" y="63"/>
                  </a:cubicBezTo>
                  <a:cubicBezTo>
                    <a:pt x="3" y="63"/>
                    <a:pt x="3" y="64"/>
                    <a:pt x="3" y="64"/>
                  </a:cubicBezTo>
                  <a:cubicBezTo>
                    <a:pt x="3" y="65"/>
                    <a:pt x="3" y="67"/>
                    <a:pt x="1" y="68"/>
                  </a:cubicBezTo>
                  <a:cubicBezTo>
                    <a:pt x="1" y="68"/>
                    <a:pt x="1" y="69"/>
                    <a:pt x="1" y="69"/>
                  </a:cubicBezTo>
                  <a:cubicBezTo>
                    <a:pt x="1" y="70"/>
                    <a:pt x="1" y="71"/>
                    <a:pt x="2" y="72"/>
                  </a:cubicBezTo>
                  <a:cubicBezTo>
                    <a:pt x="2" y="72"/>
                    <a:pt x="2" y="72"/>
                    <a:pt x="2" y="72"/>
                  </a:cubicBezTo>
                  <a:cubicBezTo>
                    <a:pt x="2" y="73"/>
                    <a:pt x="3" y="74"/>
                    <a:pt x="3" y="74"/>
                  </a:cubicBezTo>
                  <a:cubicBezTo>
                    <a:pt x="3" y="75"/>
                    <a:pt x="3" y="76"/>
                    <a:pt x="2" y="77"/>
                  </a:cubicBezTo>
                  <a:cubicBezTo>
                    <a:pt x="2" y="78"/>
                    <a:pt x="2" y="78"/>
                    <a:pt x="1" y="78"/>
                  </a:cubicBezTo>
                  <a:cubicBezTo>
                    <a:pt x="1" y="79"/>
                    <a:pt x="1" y="80"/>
                    <a:pt x="1" y="80"/>
                  </a:cubicBezTo>
                  <a:cubicBezTo>
                    <a:pt x="1" y="81"/>
                    <a:pt x="1" y="81"/>
                    <a:pt x="2" y="82"/>
                  </a:cubicBezTo>
                  <a:cubicBezTo>
                    <a:pt x="2" y="83"/>
                    <a:pt x="2" y="84"/>
                    <a:pt x="2" y="85"/>
                  </a:cubicBezTo>
                  <a:cubicBezTo>
                    <a:pt x="2" y="86"/>
                    <a:pt x="2" y="87"/>
                    <a:pt x="1" y="88"/>
                  </a:cubicBezTo>
                  <a:cubicBezTo>
                    <a:pt x="0" y="88"/>
                    <a:pt x="0" y="89"/>
                    <a:pt x="0" y="89"/>
                  </a:cubicBezTo>
                  <a:cubicBezTo>
                    <a:pt x="0" y="89"/>
                    <a:pt x="0" y="89"/>
                    <a:pt x="0" y="90"/>
                  </a:cubicBezTo>
                  <a:cubicBezTo>
                    <a:pt x="1" y="90"/>
                    <a:pt x="1" y="90"/>
                    <a:pt x="1" y="90"/>
                  </a:cubicBezTo>
                  <a:cubicBezTo>
                    <a:pt x="1" y="90"/>
                    <a:pt x="1" y="91"/>
                    <a:pt x="1" y="91"/>
                  </a:cubicBezTo>
                  <a:cubicBezTo>
                    <a:pt x="1" y="91"/>
                    <a:pt x="0" y="92"/>
                    <a:pt x="0" y="92"/>
                  </a:cubicBezTo>
                  <a:cubicBezTo>
                    <a:pt x="0" y="92"/>
                    <a:pt x="0" y="93"/>
                    <a:pt x="0" y="93"/>
                  </a:cubicBezTo>
                  <a:cubicBezTo>
                    <a:pt x="0" y="93"/>
                    <a:pt x="0" y="93"/>
                    <a:pt x="0" y="94"/>
                  </a:cubicBezTo>
                  <a:cubicBezTo>
                    <a:pt x="0" y="95"/>
                    <a:pt x="1" y="95"/>
                    <a:pt x="1" y="96"/>
                  </a:cubicBezTo>
                  <a:cubicBezTo>
                    <a:pt x="1" y="96"/>
                    <a:pt x="0" y="97"/>
                    <a:pt x="0" y="97"/>
                  </a:cubicBezTo>
                  <a:cubicBezTo>
                    <a:pt x="0" y="98"/>
                    <a:pt x="0" y="98"/>
                    <a:pt x="0" y="98"/>
                  </a:cubicBezTo>
                  <a:cubicBezTo>
                    <a:pt x="0" y="99"/>
                    <a:pt x="0" y="100"/>
                    <a:pt x="0" y="101"/>
                  </a:cubicBezTo>
                  <a:cubicBezTo>
                    <a:pt x="0" y="102"/>
                    <a:pt x="0" y="104"/>
                    <a:pt x="1" y="105"/>
                  </a:cubicBezTo>
                  <a:cubicBezTo>
                    <a:pt x="2" y="106"/>
                    <a:pt x="3" y="106"/>
                    <a:pt x="4" y="106"/>
                  </a:cubicBezTo>
                  <a:cubicBezTo>
                    <a:pt x="5" y="106"/>
                    <a:pt x="8" y="105"/>
                    <a:pt x="9" y="103"/>
                  </a:cubicBezTo>
                  <a:cubicBezTo>
                    <a:pt x="10" y="102"/>
                    <a:pt x="10" y="100"/>
                    <a:pt x="11" y="98"/>
                  </a:cubicBezTo>
                  <a:cubicBezTo>
                    <a:pt x="12" y="95"/>
                    <a:pt x="12" y="92"/>
                    <a:pt x="15" y="91"/>
                  </a:cubicBezTo>
                  <a:cubicBezTo>
                    <a:pt x="15" y="91"/>
                    <a:pt x="15" y="91"/>
                    <a:pt x="16" y="91"/>
                  </a:cubicBezTo>
                  <a:cubicBezTo>
                    <a:pt x="16" y="91"/>
                    <a:pt x="17" y="91"/>
                    <a:pt x="17" y="91"/>
                  </a:cubicBezTo>
                  <a:cubicBezTo>
                    <a:pt x="18" y="93"/>
                    <a:pt x="18" y="96"/>
                    <a:pt x="18" y="99"/>
                  </a:cubicBezTo>
                  <a:cubicBezTo>
                    <a:pt x="18" y="100"/>
                    <a:pt x="18" y="100"/>
                    <a:pt x="18" y="100"/>
                  </a:cubicBezTo>
                  <a:cubicBezTo>
                    <a:pt x="18" y="107"/>
                    <a:pt x="18" y="108"/>
                    <a:pt x="15" y="111"/>
                  </a:cubicBezTo>
                  <a:cubicBezTo>
                    <a:pt x="14" y="111"/>
                    <a:pt x="14" y="112"/>
                    <a:pt x="14" y="113"/>
                  </a:cubicBezTo>
                  <a:cubicBezTo>
                    <a:pt x="14" y="113"/>
                    <a:pt x="14" y="114"/>
                    <a:pt x="15" y="115"/>
                  </a:cubicBezTo>
                  <a:cubicBezTo>
                    <a:pt x="15" y="116"/>
                    <a:pt x="15" y="117"/>
                    <a:pt x="15" y="118"/>
                  </a:cubicBezTo>
                  <a:cubicBezTo>
                    <a:pt x="15" y="119"/>
                    <a:pt x="14" y="120"/>
                    <a:pt x="13" y="121"/>
                  </a:cubicBezTo>
                  <a:cubicBezTo>
                    <a:pt x="12" y="122"/>
                    <a:pt x="11" y="122"/>
                    <a:pt x="11" y="123"/>
                  </a:cubicBezTo>
                  <a:cubicBezTo>
                    <a:pt x="11" y="123"/>
                    <a:pt x="11" y="123"/>
                    <a:pt x="11" y="124"/>
                  </a:cubicBezTo>
                  <a:cubicBezTo>
                    <a:pt x="12" y="124"/>
                    <a:pt x="12" y="124"/>
                    <a:pt x="12" y="125"/>
                  </a:cubicBezTo>
                  <a:cubicBezTo>
                    <a:pt x="12" y="125"/>
                    <a:pt x="12" y="125"/>
                    <a:pt x="12" y="125"/>
                  </a:cubicBezTo>
                  <a:cubicBezTo>
                    <a:pt x="12" y="126"/>
                    <a:pt x="12" y="126"/>
                    <a:pt x="12" y="126"/>
                  </a:cubicBezTo>
                  <a:cubicBezTo>
                    <a:pt x="12" y="128"/>
                    <a:pt x="11" y="128"/>
                    <a:pt x="10" y="130"/>
                  </a:cubicBezTo>
                  <a:cubicBezTo>
                    <a:pt x="8" y="131"/>
                    <a:pt x="7" y="132"/>
                    <a:pt x="7" y="133"/>
                  </a:cubicBezTo>
                  <a:cubicBezTo>
                    <a:pt x="7" y="134"/>
                    <a:pt x="7" y="134"/>
                    <a:pt x="8" y="135"/>
                  </a:cubicBezTo>
                  <a:cubicBezTo>
                    <a:pt x="8" y="136"/>
                    <a:pt x="8" y="137"/>
                    <a:pt x="8" y="138"/>
                  </a:cubicBezTo>
                  <a:cubicBezTo>
                    <a:pt x="8" y="139"/>
                    <a:pt x="8" y="140"/>
                    <a:pt x="7" y="141"/>
                  </a:cubicBezTo>
                  <a:cubicBezTo>
                    <a:pt x="6" y="141"/>
                    <a:pt x="6" y="142"/>
                    <a:pt x="6" y="142"/>
                  </a:cubicBezTo>
                  <a:cubicBezTo>
                    <a:pt x="6" y="142"/>
                    <a:pt x="6" y="143"/>
                    <a:pt x="6" y="143"/>
                  </a:cubicBezTo>
                  <a:cubicBezTo>
                    <a:pt x="7" y="144"/>
                    <a:pt x="7" y="145"/>
                    <a:pt x="7" y="146"/>
                  </a:cubicBezTo>
                  <a:cubicBezTo>
                    <a:pt x="7" y="146"/>
                    <a:pt x="7" y="147"/>
                    <a:pt x="6" y="148"/>
                  </a:cubicBezTo>
                  <a:cubicBezTo>
                    <a:pt x="5" y="149"/>
                    <a:pt x="5" y="149"/>
                    <a:pt x="5" y="150"/>
                  </a:cubicBezTo>
                  <a:cubicBezTo>
                    <a:pt x="5" y="150"/>
                    <a:pt x="5" y="150"/>
                    <a:pt x="6" y="151"/>
                  </a:cubicBezTo>
                  <a:cubicBezTo>
                    <a:pt x="6" y="151"/>
                    <a:pt x="7" y="152"/>
                    <a:pt x="7" y="153"/>
                  </a:cubicBezTo>
                  <a:cubicBezTo>
                    <a:pt x="7" y="147"/>
                    <a:pt x="8" y="140"/>
                    <a:pt x="10" y="133"/>
                  </a:cubicBezTo>
                  <a:cubicBezTo>
                    <a:pt x="11" y="130"/>
                    <a:pt x="12" y="127"/>
                    <a:pt x="13" y="124"/>
                  </a:cubicBezTo>
                  <a:cubicBezTo>
                    <a:pt x="16" y="116"/>
                    <a:pt x="19" y="109"/>
                    <a:pt x="19" y="100"/>
                  </a:cubicBezTo>
                  <a:cubicBezTo>
                    <a:pt x="19" y="98"/>
                    <a:pt x="19" y="96"/>
                    <a:pt x="18" y="94"/>
                  </a:cubicBezTo>
                  <a:cubicBezTo>
                    <a:pt x="18" y="89"/>
                    <a:pt x="17" y="85"/>
                    <a:pt x="17" y="82"/>
                  </a:cubicBezTo>
                  <a:cubicBezTo>
                    <a:pt x="17" y="73"/>
                    <a:pt x="20" y="67"/>
                    <a:pt x="26" y="59"/>
                  </a:cubicBezTo>
                  <a:cubicBezTo>
                    <a:pt x="27" y="59"/>
                    <a:pt x="27" y="58"/>
                    <a:pt x="27" y="58"/>
                  </a:cubicBezTo>
                  <a:cubicBezTo>
                    <a:pt x="23" y="61"/>
                    <a:pt x="19" y="62"/>
                    <a:pt x="17" y="70"/>
                  </a:cubicBezTo>
                  <a:cubicBezTo>
                    <a:pt x="14" y="81"/>
                    <a:pt x="13" y="86"/>
                    <a:pt x="10" y="93"/>
                  </a:cubicBezTo>
                  <a:cubicBezTo>
                    <a:pt x="8" y="95"/>
                    <a:pt x="7" y="96"/>
                    <a:pt x="6" y="96"/>
                  </a:cubicBezTo>
                  <a:cubicBezTo>
                    <a:pt x="5" y="96"/>
                    <a:pt x="4" y="92"/>
                    <a:pt x="7" y="88"/>
                  </a:cubicBezTo>
                  <a:cubicBezTo>
                    <a:pt x="10" y="83"/>
                    <a:pt x="5" y="79"/>
                    <a:pt x="7" y="76"/>
                  </a:cubicBezTo>
                  <a:cubicBezTo>
                    <a:pt x="8" y="74"/>
                    <a:pt x="8" y="72"/>
                    <a:pt x="7" y="69"/>
                  </a:cubicBezTo>
                  <a:cubicBezTo>
                    <a:pt x="5" y="65"/>
                    <a:pt x="6" y="62"/>
                    <a:pt x="14" y="57"/>
                  </a:cubicBezTo>
                  <a:cubicBezTo>
                    <a:pt x="22" y="51"/>
                    <a:pt x="27" y="48"/>
                    <a:pt x="24" y="33"/>
                  </a:cubicBezTo>
                  <a:cubicBezTo>
                    <a:pt x="21" y="20"/>
                    <a:pt x="27" y="9"/>
                    <a:pt x="29" y="9"/>
                  </a:cubicBezTo>
                  <a:cubicBezTo>
                    <a:pt x="29" y="9"/>
                    <a:pt x="29" y="9"/>
                    <a:pt x="29" y="9"/>
                  </a:cubicBezTo>
                  <a:cubicBezTo>
                    <a:pt x="30" y="13"/>
                    <a:pt x="29" y="17"/>
                    <a:pt x="32" y="29"/>
                  </a:cubicBezTo>
                  <a:cubicBezTo>
                    <a:pt x="35" y="38"/>
                    <a:pt x="34" y="44"/>
                    <a:pt x="34" y="48"/>
                  </a:cubicBezTo>
                  <a:cubicBezTo>
                    <a:pt x="35" y="44"/>
                    <a:pt x="36" y="40"/>
                    <a:pt x="36" y="36"/>
                  </a:cubicBezTo>
                  <a:cubicBezTo>
                    <a:pt x="36" y="32"/>
                    <a:pt x="35" y="27"/>
                    <a:pt x="34" y="21"/>
                  </a:cubicBezTo>
                  <a:cubicBezTo>
                    <a:pt x="33" y="16"/>
                    <a:pt x="33" y="12"/>
                    <a:pt x="33" y="8"/>
                  </a:cubicBezTo>
                  <a:cubicBezTo>
                    <a:pt x="33" y="5"/>
                    <a:pt x="33" y="2"/>
                    <a:pt x="34" y="0"/>
                  </a:cubicBezTo>
                </a:path>
              </a:pathLst>
            </a:custGeom>
            <a:solidFill>
              <a:srgbClr val="F4AC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 name="Freeform 8566">
              <a:extLst>
                <a:ext uri="{FF2B5EF4-FFF2-40B4-BE49-F238E27FC236}">
                  <a16:creationId xmlns:a16="http://schemas.microsoft.com/office/drawing/2014/main" id="{DD6F7CDD-DA7E-4634-88E5-3CD8F7BD9A1E}"/>
                </a:ext>
              </a:extLst>
            </p:cNvPr>
            <p:cNvSpPr>
              <a:spLocks noEditPoints="1"/>
            </p:cNvSpPr>
            <p:nvPr/>
          </p:nvSpPr>
          <p:spPr bwMode="auto">
            <a:xfrm>
              <a:off x="5937250" y="4170363"/>
              <a:ext cx="0" cy="6350"/>
            </a:xfrm>
            <a:custGeom>
              <a:avLst/>
              <a:gdLst>
                <a:gd name="T0" fmla="*/ 1 w 1"/>
                <a:gd name="T1" fmla="*/ 0 h 6"/>
                <a:gd name="T2" fmla="*/ 1 w 1"/>
                <a:gd name="T3" fmla="*/ 5 h 6"/>
                <a:gd name="T4" fmla="*/ 0 w 1"/>
                <a:gd name="T5" fmla="*/ 5 h 6"/>
                <a:gd name="T6" fmla="*/ 1 w 1"/>
                <a:gd name="T7" fmla="*/ 3 h 6"/>
                <a:gd name="T8" fmla="*/ 1 w 1"/>
                <a:gd name="T9" fmla="*/ 2 h 6"/>
                <a:gd name="T10" fmla="*/ 1 w 1"/>
                <a:gd name="T11" fmla="*/ 3 h 6"/>
                <a:gd name="T12" fmla="*/ 0 w 1"/>
                <a:gd name="T13" fmla="*/ 5 h 6"/>
                <a:gd name="T14" fmla="*/ 0 w 1"/>
                <a:gd name="T15" fmla="*/ 5 h 6"/>
                <a:gd name="T16" fmla="*/ 1 w 1"/>
                <a:gd name="T17" fmla="*/ 6 h 6"/>
                <a:gd name="T18" fmla="*/ 1 w 1"/>
                <a:gd name="T19" fmla="*/ 0 h 6"/>
                <a:gd name="T20" fmla="*/ 1 w 1"/>
                <a:gd name="T21" fmla="*/ 0 h 6"/>
                <a:gd name="T22" fmla="*/ 1 w 1"/>
                <a:gd name="T23" fmla="*/ 0 h 6"/>
                <a:gd name="T24" fmla="*/ 1 w 1"/>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6">
                  <a:moveTo>
                    <a:pt x="1" y="0"/>
                  </a:moveTo>
                  <a:cubicBezTo>
                    <a:pt x="1" y="2"/>
                    <a:pt x="1" y="4"/>
                    <a:pt x="1" y="5"/>
                  </a:cubicBezTo>
                  <a:cubicBezTo>
                    <a:pt x="0" y="5"/>
                    <a:pt x="0" y="5"/>
                    <a:pt x="0" y="5"/>
                  </a:cubicBezTo>
                  <a:cubicBezTo>
                    <a:pt x="0" y="4"/>
                    <a:pt x="1" y="3"/>
                    <a:pt x="1" y="3"/>
                  </a:cubicBezTo>
                  <a:cubicBezTo>
                    <a:pt x="1" y="2"/>
                    <a:pt x="1" y="2"/>
                    <a:pt x="1" y="2"/>
                  </a:cubicBezTo>
                  <a:cubicBezTo>
                    <a:pt x="1" y="2"/>
                    <a:pt x="1" y="2"/>
                    <a:pt x="1" y="3"/>
                  </a:cubicBezTo>
                  <a:cubicBezTo>
                    <a:pt x="1" y="3"/>
                    <a:pt x="0" y="4"/>
                    <a:pt x="0" y="5"/>
                  </a:cubicBezTo>
                  <a:cubicBezTo>
                    <a:pt x="0" y="5"/>
                    <a:pt x="0" y="5"/>
                    <a:pt x="0" y="5"/>
                  </a:cubicBezTo>
                  <a:cubicBezTo>
                    <a:pt x="1" y="5"/>
                    <a:pt x="1" y="5"/>
                    <a:pt x="1" y="6"/>
                  </a:cubicBezTo>
                  <a:cubicBezTo>
                    <a:pt x="1" y="4"/>
                    <a:pt x="1" y="2"/>
                    <a:pt x="1" y="0"/>
                  </a:cubicBezTo>
                  <a:moveTo>
                    <a:pt x="1" y="0"/>
                  </a:moveTo>
                  <a:cubicBezTo>
                    <a:pt x="1" y="0"/>
                    <a:pt x="1" y="0"/>
                    <a:pt x="1" y="0"/>
                  </a:cubicBezTo>
                  <a:cubicBezTo>
                    <a:pt x="1" y="0"/>
                    <a:pt x="1" y="0"/>
                    <a:pt x="1" y="0"/>
                  </a:cubicBezTo>
                </a:path>
              </a:pathLst>
            </a:custGeom>
            <a:solidFill>
              <a:srgbClr val="C86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 name="Freeform 8567">
              <a:extLst>
                <a:ext uri="{FF2B5EF4-FFF2-40B4-BE49-F238E27FC236}">
                  <a16:creationId xmlns:a16="http://schemas.microsoft.com/office/drawing/2014/main" id="{4E7DD674-0F06-40F1-BC7D-C9B7F02E7A98}"/>
                </a:ext>
              </a:extLst>
            </p:cNvPr>
            <p:cNvSpPr>
              <a:spLocks/>
            </p:cNvSpPr>
            <p:nvPr/>
          </p:nvSpPr>
          <p:spPr bwMode="auto">
            <a:xfrm>
              <a:off x="5927725" y="3983038"/>
              <a:ext cx="46038" cy="193675"/>
            </a:xfrm>
            <a:custGeom>
              <a:avLst/>
              <a:gdLst>
                <a:gd name="T0" fmla="*/ 21 w 38"/>
                <a:gd name="T1" fmla="*/ 30 h 163"/>
                <a:gd name="T2" fmla="*/ 4 w 38"/>
                <a:gd name="T3" fmla="*/ 64 h 163"/>
                <a:gd name="T4" fmla="*/ 2 w 38"/>
                <a:gd name="T5" fmla="*/ 73 h 163"/>
                <a:gd name="T6" fmla="*/ 2 w 38"/>
                <a:gd name="T7" fmla="*/ 83 h 163"/>
                <a:gd name="T8" fmla="*/ 1 w 38"/>
                <a:gd name="T9" fmla="*/ 91 h 163"/>
                <a:gd name="T10" fmla="*/ 1 w 38"/>
                <a:gd name="T11" fmla="*/ 99 h 163"/>
                <a:gd name="T12" fmla="*/ 5 w 38"/>
                <a:gd name="T13" fmla="*/ 107 h 163"/>
                <a:gd name="T14" fmla="*/ 16 w 38"/>
                <a:gd name="T15" fmla="*/ 92 h 163"/>
                <a:gd name="T16" fmla="*/ 19 w 38"/>
                <a:gd name="T17" fmla="*/ 101 h 163"/>
                <a:gd name="T18" fmla="*/ 15 w 38"/>
                <a:gd name="T19" fmla="*/ 117 h 163"/>
                <a:gd name="T20" fmla="*/ 12 w 38"/>
                <a:gd name="T21" fmla="*/ 126 h 163"/>
                <a:gd name="T22" fmla="*/ 8 w 38"/>
                <a:gd name="T23" fmla="*/ 136 h 163"/>
                <a:gd name="T24" fmla="*/ 7 w 38"/>
                <a:gd name="T25" fmla="*/ 145 h 163"/>
                <a:gd name="T26" fmla="*/ 6 w 38"/>
                <a:gd name="T27" fmla="*/ 152 h 163"/>
                <a:gd name="T28" fmla="*/ 7 w 38"/>
                <a:gd name="T29" fmla="*/ 158 h 163"/>
                <a:gd name="T30" fmla="*/ 7 w 38"/>
                <a:gd name="T31" fmla="*/ 162 h 163"/>
                <a:gd name="T32" fmla="*/ 8 w 38"/>
                <a:gd name="T33" fmla="*/ 160 h 163"/>
                <a:gd name="T34" fmla="*/ 7 w 38"/>
                <a:gd name="T35" fmla="*/ 157 h 163"/>
                <a:gd name="T36" fmla="*/ 7 w 38"/>
                <a:gd name="T37" fmla="*/ 156 h 163"/>
                <a:gd name="T38" fmla="*/ 8 w 38"/>
                <a:gd name="T39" fmla="*/ 155 h 163"/>
                <a:gd name="T40" fmla="*/ 8 w 38"/>
                <a:gd name="T41" fmla="*/ 157 h 163"/>
                <a:gd name="T42" fmla="*/ 8 w 38"/>
                <a:gd name="T43" fmla="*/ 157 h 163"/>
                <a:gd name="T44" fmla="*/ 9 w 38"/>
                <a:gd name="T45" fmla="*/ 163 h 163"/>
                <a:gd name="T46" fmla="*/ 20 w 38"/>
                <a:gd name="T47" fmla="*/ 95 h 163"/>
                <a:gd name="T48" fmla="*/ 29 w 38"/>
                <a:gd name="T49" fmla="*/ 58 h 163"/>
                <a:gd name="T50" fmla="*/ 27 w 38"/>
                <a:gd name="T51" fmla="*/ 60 h 163"/>
                <a:gd name="T52" fmla="*/ 19 w 38"/>
                <a:gd name="T53" fmla="*/ 95 h 163"/>
                <a:gd name="T54" fmla="*/ 14 w 38"/>
                <a:gd name="T55" fmla="*/ 125 h 163"/>
                <a:gd name="T56" fmla="*/ 8 w 38"/>
                <a:gd name="T57" fmla="*/ 154 h 163"/>
                <a:gd name="T58" fmla="*/ 6 w 38"/>
                <a:gd name="T59" fmla="*/ 151 h 163"/>
                <a:gd name="T60" fmla="*/ 8 w 38"/>
                <a:gd name="T61" fmla="*/ 147 h 163"/>
                <a:gd name="T62" fmla="*/ 7 w 38"/>
                <a:gd name="T63" fmla="*/ 143 h 163"/>
                <a:gd name="T64" fmla="*/ 9 w 38"/>
                <a:gd name="T65" fmla="*/ 139 h 163"/>
                <a:gd name="T66" fmla="*/ 8 w 38"/>
                <a:gd name="T67" fmla="*/ 134 h 163"/>
                <a:gd name="T68" fmla="*/ 13 w 38"/>
                <a:gd name="T69" fmla="*/ 127 h 163"/>
                <a:gd name="T70" fmla="*/ 13 w 38"/>
                <a:gd name="T71" fmla="*/ 126 h 163"/>
                <a:gd name="T72" fmla="*/ 12 w 38"/>
                <a:gd name="T73" fmla="*/ 124 h 163"/>
                <a:gd name="T74" fmla="*/ 16 w 38"/>
                <a:gd name="T75" fmla="*/ 119 h 163"/>
                <a:gd name="T76" fmla="*/ 15 w 38"/>
                <a:gd name="T77" fmla="*/ 114 h 163"/>
                <a:gd name="T78" fmla="*/ 19 w 38"/>
                <a:gd name="T79" fmla="*/ 101 h 163"/>
                <a:gd name="T80" fmla="*/ 18 w 38"/>
                <a:gd name="T81" fmla="*/ 92 h 163"/>
                <a:gd name="T82" fmla="*/ 16 w 38"/>
                <a:gd name="T83" fmla="*/ 92 h 163"/>
                <a:gd name="T84" fmla="*/ 10 w 38"/>
                <a:gd name="T85" fmla="*/ 104 h 163"/>
                <a:gd name="T86" fmla="*/ 2 w 38"/>
                <a:gd name="T87" fmla="*/ 106 h 163"/>
                <a:gd name="T88" fmla="*/ 1 w 38"/>
                <a:gd name="T89" fmla="*/ 99 h 163"/>
                <a:gd name="T90" fmla="*/ 2 w 38"/>
                <a:gd name="T91" fmla="*/ 97 h 163"/>
                <a:gd name="T92" fmla="*/ 1 w 38"/>
                <a:gd name="T93" fmla="*/ 94 h 163"/>
                <a:gd name="T94" fmla="*/ 2 w 38"/>
                <a:gd name="T95" fmla="*/ 92 h 163"/>
                <a:gd name="T96" fmla="*/ 1 w 38"/>
                <a:gd name="T97" fmla="*/ 91 h 163"/>
                <a:gd name="T98" fmla="*/ 2 w 38"/>
                <a:gd name="T99" fmla="*/ 89 h 163"/>
                <a:gd name="T100" fmla="*/ 3 w 38"/>
                <a:gd name="T101" fmla="*/ 83 h 163"/>
                <a:gd name="T102" fmla="*/ 2 w 38"/>
                <a:gd name="T103" fmla="*/ 79 h 163"/>
                <a:gd name="T104" fmla="*/ 4 w 38"/>
                <a:gd name="T105" fmla="*/ 75 h 163"/>
                <a:gd name="T106" fmla="*/ 3 w 38"/>
                <a:gd name="T107" fmla="*/ 73 h 163"/>
                <a:gd name="T108" fmla="*/ 2 w 38"/>
                <a:gd name="T109" fmla="*/ 69 h 163"/>
                <a:gd name="T110" fmla="*/ 4 w 38"/>
                <a:gd name="T111" fmla="*/ 64 h 163"/>
                <a:gd name="T112" fmla="*/ 11 w 38"/>
                <a:gd name="T113" fmla="*/ 57 h 163"/>
                <a:gd name="T114" fmla="*/ 22 w 38"/>
                <a:gd name="T115" fmla="*/ 30 h 163"/>
                <a:gd name="T116" fmla="*/ 35 w 38"/>
                <a:gd name="T117" fmla="*/ 1 h 163"/>
                <a:gd name="T118" fmla="*/ 34 w 38"/>
                <a:gd name="T119" fmla="*/ 9 h 163"/>
                <a:gd name="T120" fmla="*/ 37 w 38"/>
                <a:gd name="T121" fmla="*/ 37 h 163"/>
                <a:gd name="T122" fmla="*/ 34 w 38"/>
                <a:gd name="T123" fmla="*/ 50 h 163"/>
                <a:gd name="T124" fmla="*/ 36 w 38"/>
                <a:gd name="T125"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 h="163">
                  <a:moveTo>
                    <a:pt x="36" y="0"/>
                  </a:moveTo>
                  <a:cubicBezTo>
                    <a:pt x="24" y="5"/>
                    <a:pt x="20" y="17"/>
                    <a:pt x="21" y="30"/>
                  </a:cubicBezTo>
                  <a:cubicBezTo>
                    <a:pt x="23" y="43"/>
                    <a:pt x="18" y="53"/>
                    <a:pt x="10" y="57"/>
                  </a:cubicBezTo>
                  <a:cubicBezTo>
                    <a:pt x="5" y="59"/>
                    <a:pt x="3" y="62"/>
                    <a:pt x="4" y="64"/>
                  </a:cubicBezTo>
                  <a:cubicBezTo>
                    <a:pt x="4" y="66"/>
                    <a:pt x="3" y="67"/>
                    <a:pt x="2" y="69"/>
                  </a:cubicBezTo>
                  <a:cubicBezTo>
                    <a:pt x="1" y="70"/>
                    <a:pt x="1" y="71"/>
                    <a:pt x="2" y="73"/>
                  </a:cubicBezTo>
                  <a:cubicBezTo>
                    <a:pt x="3" y="74"/>
                    <a:pt x="4" y="75"/>
                    <a:pt x="3" y="78"/>
                  </a:cubicBezTo>
                  <a:cubicBezTo>
                    <a:pt x="2" y="81"/>
                    <a:pt x="1" y="81"/>
                    <a:pt x="2" y="83"/>
                  </a:cubicBezTo>
                  <a:cubicBezTo>
                    <a:pt x="4" y="86"/>
                    <a:pt x="3" y="87"/>
                    <a:pt x="2" y="88"/>
                  </a:cubicBezTo>
                  <a:cubicBezTo>
                    <a:pt x="0" y="90"/>
                    <a:pt x="1" y="90"/>
                    <a:pt x="1" y="91"/>
                  </a:cubicBezTo>
                  <a:cubicBezTo>
                    <a:pt x="2" y="93"/>
                    <a:pt x="0" y="93"/>
                    <a:pt x="1" y="95"/>
                  </a:cubicBezTo>
                  <a:cubicBezTo>
                    <a:pt x="2" y="97"/>
                    <a:pt x="1" y="97"/>
                    <a:pt x="1" y="99"/>
                  </a:cubicBezTo>
                  <a:cubicBezTo>
                    <a:pt x="0" y="101"/>
                    <a:pt x="0" y="105"/>
                    <a:pt x="2" y="106"/>
                  </a:cubicBezTo>
                  <a:cubicBezTo>
                    <a:pt x="3" y="107"/>
                    <a:pt x="4" y="107"/>
                    <a:pt x="5" y="107"/>
                  </a:cubicBezTo>
                  <a:cubicBezTo>
                    <a:pt x="7" y="107"/>
                    <a:pt x="9" y="106"/>
                    <a:pt x="10" y="104"/>
                  </a:cubicBezTo>
                  <a:cubicBezTo>
                    <a:pt x="12" y="101"/>
                    <a:pt x="12" y="94"/>
                    <a:pt x="16" y="92"/>
                  </a:cubicBezTo>
                  <a:cubicBezTo>
                    <a:pt x="16" y="92"/>
                    <a:pt x="16" y="92"/>
                    <a:pt x="17" y="92"/>
                  </a:cubicBezTo>
                  <a:cubicBezTo>
                    <a:pt x="19" y="92"/>
                    <a:pt x="19" y="97"/>
                    <a:pt x="19" y="101"/>
                  </a:cubicBezTo>
                  <a:cubicBezTo>
                    <a:pt x="19" y="108"/>
                    <a:pt x="19" y="109"/>
                    <a:pt x="16" y="111"/>
                  </a:cubicBezTo>
                  <a:cubicBezTo>
                    <a:pt x="14" y="113"/>
                    <a:pt x="14" y="114"/>
                    <a:pt x="15" y="117"/>
                  </a:cubicBezTo>
                  <a:cubicBezTo>
                    <a:pt x="17" y="119"/>
                    <a:pt x="16" y="120"/>
                    <a:pt x="14" y="122"/>
                  </a:cubicBezTo>
                  <a:cubicBezTo>
                    <a:pt x="11" y="123"/>
                    <a:pt x="12" y="124"/>
                    <a:pt x="12" y="126"/>
                  </a:cubicBezTo>
                  <a:cubicBezTo>
                    <a:pt x="13" y="128"/>
                    <a:pt x="13" y="129"/>
                    <a:pt x="10" y="131"/>
                  </a:cubicBezTo>
                  <a:cubicBezTo>
                    <a:pt x="8" y="132"/>
                    <a:pt x="8" y="134"/>
                    <a:pt x="8" y="136"/>
                  </a:cubicBezTo>
                  <a:cubicBezTo>
                    <a:pt x="9" y="138"/>
                    <a:pt x="9" y="140"/>
                    <a:pt x="8" y="141"/>
                  </a:cubicBezTo>
                  <a:cubicBezTo>
                    <a:pt x="6" y="143"/>
                    <a:pt x="6" y="143"/>
                    <a:pt x="7" y="145"/>
                  </a:cubicBezTo>
                  <a:cubicBezTo>
                    <a:pt x="8" y="146"/>
                    <a:pt x="8" y="147"/>
                    <a:pt x="7" y="149"/>
                  </a:cubicBezTo>
                  <a:cubicBezTo>
                    <a:pt x="5" y="150"/>
                    <a:pt x="5" y="151"/>
                    <a:pt x="6" y="152"/>
                  </a:cubicBezTo>
                  <a:cubicBezTo>
                    <a:pt x="8" y="153"/>
                    <a:pt x="8" y="154"/>
                    <a:pt x="7" y="156"/>
                  </a:cubicBezTo>
                  <a:cubicBezTo>
                    <a:pt x="6" y="157"/>
                    <a:pt x="6" y="157"/>
                    <a:pt x="7" y="158"/>
                  </a:cubicBezTo>
                  <a:cubicBezTo>
                    <a:pt x="8" y="159"/>
                    <a:pt x="7" y="159"/>
                    <a:pt x="7" y="162"/>
                  </a:cubicBezTo>
                  <a:cubicBezTo>
                    <a:pt x="7" y="162"/>
                    <a:pt x="7" y="162"/>
                    <a:pt x="7" y="162"/>
                  </a:cubicBezTo>
                  <a:cubicBezTo>
                    <a:pt x="7" y="162"/>
                    <a:pt x="7" y="162"/>
                    <a:pt x="7" y="162"/>
                  </a:cubicBezTo>
                  <a:cubicBezTo>
                    <a:pt x="7" y="161"/>
                    <a:pt x="8" y="160"/>
                    <a:pt x="8" y="160"/>
                  </a:cubicBezTo>
                  <a:cubicBezTo>
                    <a:pt x="8" y="159"/>
                    <a:pt x="8" y="159"/>
                    <a:pt x="8" y="159"/>
                  </a:cubicBezTo>
                  <a:cubicBezTo>
                    <a:pt x="8" y="158"/>
                    <a:pt x="8" y="158"/>
                    <a:pt x="7" y="157"/>
                  </a:cubicBezTo>
                  <a:cubicBezTo>
                    <a:pt x="7" y="157"/>
                    <a:pt x="7" y="157"/>
                    <a:pt x="7" y="157"/>
                  </a:cubicBezTo>
                  <a:cubicBezTo>
                    <a:pt x="7" y="157"/>
                    <a:pt x="7" y="157"/>
                    <a:pt x="7" y="156"/>
                  </a:cubicBezTo>
                  <a:cubicBezTo>
                    <a:pt x="8" y="156"/>
                    <a:pt x="8" y="156"/>
                    <a:pt x="8" y="156"/>
                  </a:cubicBezTo>
                  <a:cubicBezTo>
                    <a:pt x="8" y="155"/>
                    <a:pt x="8" y="155"/>
                    <a:pt x="8" y="155"/>
                  </a:cubicBezTo>
                  <a:cubicBezTo>
                    <a:pt x="8" y="155"/>
                    <a:pt x="8" y="155"/>
                    <a:pt x="8" y="155"/>
                  </a:cubicBezTo>
                  <a:cubicBezTo>
                    <a:pt x="8" y="156"/>
                    <a:pt x="8" y="156"/>
                    <a:pt x="8" y="157"/>
                  </a:cubicBezTo>
                  <a:cubicBezTo>
                    <a:pt x="8" y="157"/>
                    <a:pt x="8" y="157"/>
                    <a:pt x="8" y="157"/>
                  </a:cubicBezTo>
                  <a:cubicBezTo>
                    <a:pt x="8" y="157"/>
                    <a:pt x="8" y="157"/>
                    <a:pt x="8" y="157"/>
                  </a:cubicBezTo>
                  <a:cubicBezTo>
                    <a:pt x="8" y="159"/>
                    <a:pt x="8" y="161"/>
                    <a:pt x="8" y="163"/>
                  </a:cubicBezTo>
                  <a:cubicBezTo>
                    <a:pt x="8" y="163"/>
                    <a:pt x="8" y="163"/>
                    <a:pt x="9" y="163"/>
                  </a:cubicBezTo>
                  <a:cubicBezTo>
                    <a:pt x="8" y="159"/>
                    <a:pt x="8" y="145"/>
                    <a:pt x="11" y="134"/>
                  </a:cubicBezTo>
                  <a:cubicBezTo>
                    <a:pt x="15" y="121"/>
                    <a:pt x="22" y="111"/>
                    <a:pt x="20" y="95"/>
                  </a:cubicBezTo>
                  <a:cubicBezTo>
                    <a:pt x="18" y="79"/>
                    <a:pt x="18" y="72"/>
                    <a:pt x="28" y="60"/>
                  </a:cubicBezTo>
                  <a:cubicBezTo>
                    <a:pt x="28" y="59"/>
                    <a:pt x="29" y="59"/>
                    <a:pt x="29" y="58"/>
                  </a:cubicBezTo>
                  <a:cubicBezTo>
                    <a:pt x="29" y="58"/>
                    <a:pt x="28" y="59"/>
                    <a:pt x="28" y="59"/>
                  </a:cubicBezTo>
                  <a:cubicBezTo>
                    <a:pt x="28" y="59"/>
                    <a:pt x="28" y="60"/>
                    <a:pt x="27" y="60"/>
                  </a:cubicBezTo>
                  <a:cubicBezTo>
                    <a:pt x="21" y="68"/>
                    <a:pt x="18" y="74"/>
                    <a:pt x="18" y="83"/>
                  </a:cubicBezTo>
                  <a:cubicBezTo>
                    <a:pt x="18" y="86"/>
                    <a:pt x="19" y="90"/>
                    <a:pt x="19" y="95"/>
                  </a:cubicBezTo>
                  <a:cubicBezTo>
                    <a:pt x="20" y="97"/>
                    <a:pt x="20" y="99"/>
                    <a:pt x="20" y="101"/>
                  </a:cubicBezTo>
                  <a:cubicBezTo>
                    <a:pt x="20" y="110"/>
                    <a:pt x="17" y="117"/>
                    <a:pt x="14" y="125"/>
                  </a:cubicBezTo>
                  <a:cubicBezTo>
                    <a:pt x="13" y="128"/>
                    <a:pt x="12" y="131"/>
                    <a:pt x="11" y="134"/>
                  </a:cubicBezTo>
                  <a:cubicBezTo>
                    <a:pt x="9" y="141"/>
                    <a:pt x="8" y="148"/>
                    <a:pt x="8" y="154"/>
                  </a:cubicBezTo>
                  <a:cubicBezTo>
                    <a:pt x="8" y="153"/>
                    <a:pt x="7" y="152"/>
                    <a:pt x="7" y="152"/>
                  </a:cubicBezTo>
                  <a:cubicBezTo>
                    <a:pt x="6" y="151"/>
                    <a:pt x="6" y="151"/>
                    <a:pt x="6" y="151"/>
                  </a:cubicBezTo>
                  <a:cubicBezTo>
                    <a:pt x="6" y="150"/>
                    <a:pt x="6" y="150"/>
                    <a:pt x="7" y="149"/>
                  </a:cubicBezTo>
                  <a:cubicBezTo>
                    <a:pt x="8" y="148"/>
                    <a:pt x="8" y="147"/>
                    <a:pt x="8" y="147"/>
                  </a:cubicBezTo>
                  <a:cubicBezTo>
                    <a:pt x="8" y="146"/>
                    <a:pt x="8" y="145"/>
                    <a:pt x="7" y="144"/>
                  </a:cubicBezTo>
                  <a:cubicBezTo>
                    <a:pt x="7" y="144"/>
                    <a:pt x="7" y="143"/>
                    <a:pt x="7" y="143"/>
                  </a:cubicBezTo>
                  <a:cubicBezTo>
                    <a:pt x="7" y="143"/>
                    <a:pt x="7" y="142"/>
                    <a:pt x="8" y="142"/>
                  </a:cubicBezTo>
                  <a:cubicBezTo>
                    <a:pt x="9" y="141"/>
                    <a:pt x="9" y="140"/>
                    <a:pt x="9" y="139"/>
                  </a:cubicBezTo>
                  <a:cubicBezTo>
                    <a:pt x="9" y="138"/>
                    <a:pt x="9" y="137"/>
                    <a:pt x="9" y="136"/>
                  </a:cubicBezTo>
                  <a:cubicBezTo>
                    <a:pt x="8" y="135"/>
                    <a:pt x="8" y="135"/>
                    <a:pt x="8" y="134"/>
                  </a:cubicBezTo>
                  <a:cubicBezTo>
                    <a:pt x="8" y="133"/>
                    <a:pt x="9" y="132"/>
                    <a:pt x="11" y="131"/>
                  </a:cubicBezTo>
                  <a:cubicBezTo>
                    <a:pt x="12" y="129"/>
                    <a:pt x="13" y="129"/>
                    <a:pt x="13" y="127"/>
                  </a:cubicBezTo>
                  <a:cubicBezTo>
                    <a:pt x="13" y="127"/>
                    <a:pt x="13" y="127"/>
                    <a:pt x="13" y="126"/>
                  </a:cubicBezTo>
                  <a:cubicBezTo>
                    <a:pt x="13" y="126"/>
                    <a:pt x="13" y="126"/>
                    <a:pt x="13" y="126"/>
                  </a:cubicBezTo>
                  <a:cubicBezTo>
                    <a:pt x="13" y="125"/>
                    <a:pt x="13" y="125"/>
                    <a:pt x="12" y="125"/>
                  </a:cubicBezTo>
                  <a:cubicBezTo>
                    <a:pt x="12" y="124"/>
                    <a:pt x="12" y="124"/>
                    <a:pt x="12" y="124"/>
                  </a:cubicBezTo>
                  <a:cubicBezTo>
                    <a:pt x="12" y="123"/>
                    <a:pt x="13" y="123"/>
                    <a:pt x="14" y="122"/>
                  </a:cubicBezTo>
                  <a:cubicBezTo>
                    <a:pt x="15" y="121"/>
                    <a:pt x="16" y="120"/>
                    <a:pt x="16" y="119"/>
                  </a:cubicBezTo>
                  <a:cubicBezTo>
                    <a:pt x="16" y="118"/>
                    <a:pt x="16" y="117"/>
                    <a:pt x="16" y="116"/>
                  </a:cubicBezTo>
                  <a:cubicBezTo>
                    <a:pt x="15" y="115"/>
                    <a:pt x="15" y="114"/>
                    <a:pt x="15" y="114"/>
                  </a:cubicBezTo>
                  <a:cubicBezTo>
                    <a:pt x="15" y="113"/>
                    <a:pt x="15" y="112"/>
                    <a:pt x="16" y="112"/>
                  </a:cubicBezTo>
                  <a:cubicBezTo>
                    <a:pt x="19" y="109"/>
                    <a:pt x="19" y="108"/>
                    <a:pt x="19" y="101"/>
                  </a:cubicBezTo>
                  <a:cubicBezTo>
                    <a:pt x="19" y="101"/>
                    <a:pt x="19" y="101"/>
                    <a:pt x="19" y="100"/>
                  </a:cubicBezTo>
                  <a:cubicBezTo>
                    <a:pt x="19" y="97"/>
                    <a:pt x="19" y="94"/>
                    <a:pt x="18" y="92"/>
                  </a:cubicBezTo>
                  <a:cubicBezTo>
                    <a:pt x="18" y="92"/>
                    <a:pt x="17" y="92"/>
                    <a:pt x="17" y="92"/>
                  </a:cubicBezTo>
                  <a:cubicBezTo>
                    <a:pt x="16" y="92"/>
                    <a:pt x="16" y="92"/>
                    <a:pt x="16" y="92"/>
                  </a:cubicBezTo>
                  <a:cubicBezTo>
                    <a:pt x="13" y="93"/>
                    <a:pt x="13" y="96"/>
                    <a:pt x="12" y="99"/>
                  </a:cubicBezTo>
                  <a:cubicBezTo>
                    <a:pt x="11" y="101"/>
                    <a:pt x="11" y="103"/>
                    <a:pt x="10" y="104"/>
                  </a:cubicBezTo>
                  <a:cubicBezTo>
                    <a:pt x="9" y="106"/>
                    <a:pt x="6" y="107"/>
                    <a:pt x="5" y="107"/>
                  </a:cubicBezTo>
                  <a:cubicBezTo>
                    <a:pt x="4" y="107"/>
                    <a:pt x="3" y="107"/>
                    <a:pt x="2" y="106"/>
                  </a:cubicBezTo>
                  <a:cubicBezTo>
                    <a:pt x="1" y="105"/>
                    <a:pt x="1" y="103"/>
                    <a:pt x="1" y="102"/>
                  </a:cubicBezTo>
                  <a:cubicBezTo>
                    <a:pt x="1" y="101"/>
                    <a:pt x="1" y="100"/>
                    <a:pt x="1" y="99"/>
                  </a:cubicBezTo>
                  <a:cubicBezTo>
                    <a:pt x="1" y="98"/>
                    <a:pt x="1" y="98"/>
                    <a:pt x="1" y="98"/>
                  </a:cubicBezTo>
                  <a:cubicBezTo>
                    <a:pt x="1" y="98"/>
                    <a:pt x="2" y="97"/>
                    <a:pt x="2" y="97"/>
                  </a:cubicBezTo>
                  <a:cubicBezTo>
                    <a:pt x="2" y="96"/>
                    <a:pt x="1" y="96"/>
                    <a:pt x="1" y="95"/>
                  </a:cubicBezTo>
                  <a:cubicBezTo>
                    <a:pt x="1" y="94"/>
                    <a:pt x="1" y="94"/>
                    <a:pt x="1" y="94"/>
                  </a:cubicBezTo>
                  <a:cubicBezTo>
                    <a:pt x="1" y="94"/>
                    <a:pt x="1" y="93"/>
                    <a:pt x="1" y="93"/>
                  </a:cubicBezTo>
                  <a:cubicBezTo>
                    <a:pt x="1" y="93"/>
                    <a:pt x="2" y="92"/>
                    <a:pt x="2" y="92"/>
                  </a:cubicBezTo>
                  <a:cubicBezTo>
                    <a:pt x="2" y="92"/>
                    <a:pt x="2" y="91"/>
                    <a:pt x="2" y="91"/>
                  </a:cubicBezTo>
                  <a:cubicBezTo>
                    <a:pt x="1" y="91"/>
                    <a:pt x="1" y="91"/>
                    <a:pt x="1" y="91"/>
                  </a:cubicBezTo>
                  <a:cubicBezTo>
                    <a:pt x="1" y="90"/>
                    <a:pt x="1" y="90"/>
                    <a:pt x="1" y="90"/>
                  </a:cubicBezTo>
                  <a:cubicBezTo>
                    <a:pt x="1" y="90"/>
                    <a:pt x="1" y="89"/>
                    <a:pt x="2" y="89"/>
                  </a:cubicBezTo>
                  <a:cubicBezTo>
                    <a:pt x="3" y="88"/>
                    <a:pt x="3" y="87"/>
                    <a:pt x="3" y="86"/>
                  </a:cubicBezTo>
                  <a:cubicBezTo>
                    <a:pt x="3" y="85"/>
                    <a:pt x="3" y="84"/>
                    <a:pt x="3" y="83"/>
                  </a:cubicBezTo>
                  <a:cubicBezTo>
                    <a:pt x="2" y="82"/>
                    <a:pt x="2" y="82"/>
                    <a:pt x="2" y="81"/>
                  </a:cubicBezTo>
                  <a:cubicBezTo>
                    <a:pt x="2" y="81"/>
                    <a:pt x="2" y="80"/>
                    <a:pt x="2" y="79"/>
                  </a:cubicBezTo>
                  <a:cubicBezTo>
                    <a:pt x="3" y="79"/>
                    <a:pt x="3" y="79"/>
                    <a:pt x="3" y="78"/>
                  </a:cubicBezTo>
                  <a:cubicBezTo>
                    <a:pt x="4" y="77"/>
                    <a:pt x="4" y="76"/>
                    <a:pt x="4" y="75"/>
                  </a:cubicBezTo>
                  <a:cubicBezTo>
                    <a:pt x="4" y="75"/>
                    <a:pt x="3" y="74"/>
                    <a:pt x="3" y="73"/>
                  </a:cubicBezTo>
                  <a:cubicBezTo>
                    <a:pt x="3" y="73"/>
                    <a:pt x="3" y="73"/>
                    <a:pt x="3" y="73"/>
                  </a:cubicBezTo>
                  <a:cubicBezTo>
                    <a:pt x="2" y="72"/>
                    <a:pt x="2" y="71"/>
                    <a:pt x="2" y="70"/>
                  </a:cubicBezTo>
                  <a:cubicBezTo>
                    <a:pt x="2" y="70"/>
                    <a:pt x="2" y="69"/>
                    <a:pt x="2" y="69"/>
                  </a:cubicBezTo>
                  <a:cubicBezTo>
                    <a:pt x="4" y="68"/>
                    <a:pt x="4" y="66"/>
                    <a:pt x="4" y="65"/>
                  </a:cubicBezTo>
                  <a:cubicBezTo>
                    <a:pt x="4" y="65"/>
                    <a:pt x="4" y="64"/>
                    <a:pt x="4" y="64"/>
                  </a:cubicBezTo>
                  <a:cubicBezTo>
                    <a:pt x="4" y="63"/>
                    <a:pt x="4" y="63"/>
                    <a:pt x="4" y="63"/>
                  </a:cubicBezTo>
                  <a:cubicBezTo>
                    <a:pt x="4" y="62"/>
                    <a:pt x="5" y="60"/>
                    <a:pt x="11" y="57"/>
                  </a:cubicBezTo>
                  <a:cubicBezTo>
                    <a:pt x="18" y="54"/>
                    <a:pt x="22" y="45"/>
                    <a:pt x="22" y="34"/>
                  </a:cubicBezTo>
                  <a:cubicBezTo>
                    <a:pt x="22" y="33"/>
                    <a:pt x="22" y="32"/>
                    <a:pt x="22" y="30"/>
                  </a:cubicBezTo>
                  <a:cubicBezTo>
                    <a:pt x="22" y="29"/>
                    <a:pt x="22" y="27"/>
                    <a:pt x="22" y="26"/>
                  </a:cubicBezTo>
                  <a:cubicBezTo>
                    <a:pt x="22" y="14"/>
                    <a:pt x="26" y="5"/>
                    <a:pt x="35" y="1"/>
                  </a:cubicBezTo>
                  <a:cubicBezTo>
                    <a:pt x="35" y="1"/>
                    <a:pt x="35" y="1"/>
                    <a:pt x="35" y="1"/>
                  </a:cubicBezTo>
                  <a:cubicBezTo>
                    <a:pt x="34" y="3"/>
                    <a:pt x="34" y="6"/>
                    <a:pt x="34" y="9"/>
                  </a:cubicBezTo>
                  <a:cubicBezTo>
                    <a:pt x="34" y="13"/>
                    <a:pt x="34" y="17"/>
                    <a:pt x="35" y="22"/>
                  </a:cubicBezTo>
                  <a:cubicBezTo>
                    <a:pt x="36" y="28"/>
                    <a:pt x="37" y="33"/>
                    <a:pt x="37" y="37"/>
                  </a:cubicBezTo>
                  <a:cubicBezTo>
                    <a:pt x="37" y="41"/>
                    <a:pt x="36" y="45"/>
                    <a:pt x="35" y="49"/>
                  </a:cubicBezTo>
                  <a:cubicBezTo>
                    <a:pt x="35" y="49"/>
                    <a:pt x="34" y="50"/>
                    <a:pt x="34" y="50"/>
                  </a:cubicBezTo>
                  <a:cubicBezTo>
                    <a:pt x="38" y="43"/>
                    <a:pt x="38" y="36"/>
                    <a:pt x="35" y="22"/>
                  </a:cubicBezTo>
                  <a:cubicBezTo>
                    <a:pt x="33" y="11"/>
                    <a:pt x="34" y="5"/>
                    <a:pt x="36" y="0"/>
                  </a:cubicBezTo>
                </a:path>
              </a:pathLst>
            </a:custGeom>
            <a:solidFill>
              <a:srgbClr val="D864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 name="Freeform 8568">
              <a:extLst>
                <a:ext uri="{FF2B5EF4-FFF2-40B4-BE49-F238E27FC236}">
                  <a16:creationId xmlns:a16="http://schemas.microsoft.com/office/drawing/2014/main" id="{5CEA5CDA-8568-4254-BEB4-1F5AEBFB41E2}"/>
                </a:ext>
              </a:extLst>
            </p:cNvPr>
            <p:cNvSpPr>
              <a:spLocks noEditPoints="1"/>
            </p:cNvSpPr>
            <p:nvPr/>
          </p:nvSpPr>
          <p:spPr bwMode="auto">
            <a:xfrm>
              <a:off x="5767388" y="3919538"/>
              <a:ext cx="315913" cy="255588"/>
            </a:xfrm>
            <a:custGeom>
              <a:avLst/>
              <a:gdLst>
                <a:gd name="T0" fmla="*/ 134 w 265"/>
                <a:gd name="T1" fmla="*/ 209 h 214"/>
                <a:gd name="T2" fmla="*/ 136 w 265"/>
                <a:gd name="T3" fmla="*/ 212 h 214"/>
                <a:gd name="T4" fmla="*/ 142 w 265"/>
                <a:gd name="T5" fmla="*/ 213 h 214"/>
                <a:gd name="T6" fmla="*/ 139 w 265"/>
                <a:gd name="T7" fmla="*/ 204 h 214"/>
                <a:gd name="T8" fmla="*/ 133 w 265"/>
                <a:gd name="T9" fmla="*/ 157 h 214"/>
                <a:gd name="T10" fmla="*/ 131 w 265"/>
                <a:gd name="T11" fmla="*/ 152 h 214"/>
                <a:gd name="T12" fmla="*/ 132 w 265"/>
                <a:gd name="T13" fmla="*/ 149 h 214"/>
                <a:gd name="T14" fmla="*/ 133 w 265"/>
                <a:gd name="T15" fmla="*/ 145 h 214"/>
                <a:gd name="T16" fmla="*/ 135 w 265"/>
                <a:gd name="T17" fmla="*/ 140 h 214"/>
                <a:gd name="T18" fmla="*/ 132 w 265"/>
                <a:gd name="T19" fmla="*/ 135 h 214"/>
                <a:gd name="T20" fmla="*/ 132 w 265"/>
                <a:gd name="T21" fmla="*/ 123 h 214"/>
                <a:gd name="T22" fmla="*/ 130 w 265"/>
                <a:gd name="T23" fmla="*/ 118 h 214"/>
                <a:gd name="T24" fmla="*/ 132 w 265"/>
                <a:gd name="T25" fmla="*/ 112 h 214"/>
                <a:gd name="T26" fmla="*/ 136 w 265"/>
                <a:gd name="T27" fmla="*/ 104 h 214"/>
                <a:gd name="T28" fmla="*/ 147 w 265"/>
                <a:gd name="T29" fmla="*/ 82 h 214"/>
                <a:gd name="T30" fmla="*/ 18 w 265"/>
                <a:gd name="T31" fmla="*/ 11 h 214"/>
                <a:gd name="T32" fmla="*/ 12 w 265"/>
                <a:gd name="T33" fmla="*/ 56 h 214"/>
                <a:gd name="T34" fmla="*/ 15 w 265"/>
                <a:gd name="T35" fmla="*/ 70 h 214"/>
                <a:gd name="T36" fmla="*/ 12 w 265"/>
                <a:gd name="T37" fmla="*/ 16 h 214"/>
                <a:gd name="T38" fmla="*/ 64 w 265"/>
                <a:gd name="T39" fmla="*/ 15 h 214"/>
                <a:gd name="T40" fmla="*/ 37 w 265"/>
                <a:gd name="T41" fmla="*/ 56 h 214"/>
                <a:gd name="T42" fmla="*/ 39 w 265"/>
                <a:gd name="T43" fmla="*/ 54 h 214"/>
                <a:gd name="T44" fmla="*/ 15 w 265"/>
                <a:gd name="T45" fmla="*/ 26 h 214"/>
                <a:gd name="T46" fmla="*/ 39 w 265"/>
                <a:gd name="T47" fmla="*/ 11 h 214"/>
                <a:gd name="T48" fmla="*/ 47 w 265"/>
                <a:gd name="T49" fmla="*/ 15 h 214"/>
                <a:gd name="T50" fmla="*/ 78 w 265"/>
                <a:gd name="T51" fmla="*/ 30 h 214"/>
                <a:gd name="T52" fmla="*/ 128 w 265"/>
                <a:gd name="T53" fmla="*/ 118 h 214"/>
                <a:gd name="T54" fmla="*/ 130 w 265"/>
                <a:gd name="T55" fmla="*/ 138 h 214"/>
                <a:gd name="T56" fmla="*/ 130 w 265"/>
                <a:gd name="T57" fmla="*/ 145 h 214"/>
                <a:gd name="T58" fmla="*/ 129 w 265"/>
                <a:gd name="T59" fmla="*/ 161 h 214"/>
                <a:gd name="T60" fmla="*/ 112 w 265"/>
                <a:gd name="T61" fmla="*/ 155 h 214"/>
                <a:gd name="T62" fmla="*/ 120 w 265"/>
                <a:gd name="T63" fmla="*/ 177 h 214"/>
                <a:gd name="T64" fmla="*/ 135 w 265"/>
                <a:gd name="T65" fmla="*/ 163 h 214"/>
                <a:gd name="T66" fmla="*/ 144 w 265"/>
                <a:gd name="T67" fmla="*/ 173 h 214"/>
                <a:gd name="T68" fmla="*/ 141 w 265"/>
                <a:gd name="T69" fmla="*/ 176 h 214"/>
                <a:gd name="T70" fmla="*/ 130 w 265"/>
                <a:gd name="T71" fmla="*/ 184 h 214"/>
                <a:gd name="T72" fmla="*/ 138 w 265"/>
                <a:gd name="T73" fmla="*/ 193 h 214"/>
                <a:gd name="T74" fmla="*/ 144 w 265"/>
                <a:gd name="T75" fmla="*/ 183 h 214"/>
                <a:gd name="T76" fmla="*/ 147 w 265"/>
                <a:gd name="T77" fmla="*/ 166 h 214"/>
                <a:gd name="T78" fmla="*/ 135 w 265"/>
                <a:gd name="T79" fmla="*/ 160 h 214"/>
                <a:gd name="T80" fmla="*/ 134 w 265"/>
                <a:gd name="T81" fmla="*/ 144 h 214"/>
                <a:gd name="T82" fmla="*/ 135 w 265"/>
                <a:gd name="T83" fmla="*/ 132 h 214"/>
                <a:gd name="T84" fmla="*/ 135 w 265"/>
                <a:gd name="T85" fmla="*/ 115 h 214"/>
                <a:gd name="T86" fmla="*/ 187 w 265"/>
                <a:gd name="T87" fmla="*/ 30 h 214"/>
                <a:gd name="T88" fmla="*/ 251 w 265"/>
                <a:gd name="T89" fmla="*/ 33 h 214"/>
                <a:gd name="T90" fmla="*/ 223 w 265"/>
                <a:gd name="T91" fmla="*/ 53 h 214"/>
                <a:gd name="T92" fmla="*/ 220 w 265"/>
                <a:gd name="T93" fmla="*/ 54 h 214"/>
                <a:gd name="T94" fmla="*/ 209 w 265"/>
                <a:gd name="T95" fmla="*/ 16 h 214"/>
                <a:gd name="T96" fmla="*/ 229 w 265"/>
                <a:gd name="T97" fmla="*/ 1 h 214"/>
                <a:gd name="T98" fmla="*/ 249 w 265"/>
                <a:gd name="T99" fmla="*/ 67 h 214"/>
                <a:gd name="T100" fmla="*/ 249 w 265"/>
                <a:gd name="T101" fmla="*/ 66 h 214"/>
                <a:gd name="T102" fmla="*/ 249 w 265"/>
                <a:gd name="T103" fmla="*/ 66 h 214"/>
                <a:gd name="T104" fmla="*/ 252 w 265"/>
                <a:gd name="T105" fmla="*/ 58 h 214"/>
                <a:gd name="T106" fmla="*/ 250 w 265"/>
                <a:gd name="T107" fmla="*/ 13 h 214"/>
                <a:gd name="T108" fmla="*/ 196 w 265"/>
                <a:gd name="T109" fmla="*/ 13 h 214"/>
                <a:gd name="T110" fmla="*/ 67 w 265"/>
                <a:gd name="T111" fmla="*/ 1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5" h="214">
                  <a:moveTo>
                    <a:pt x="140" y="196"/>
                  </a:moveTo>
                  <a:cubicBezTo>
                    <a:pt x="139" y="198"/>
                    <a:pt x="138" y="200"/>
                    <a:pt x="135" y="200"/>
                  </a:cubicBezTo>
                  <a:cubicBezTo>
                    <a:pt x="134" y="201"/>
                    <a:pt x="134" y="201"/>
                    <a:pt x="133" y="201"/>
                  </a:cubicBezTo>
                  <a:cubicBezTo>
                    <a:pt x="136" y="201"/>
                    <a:pt x="138" y="200"/>
                    <a:pt x="141" y="200"/>
                  </a:cubicBezTo>
                  <a:cubicBezTo>
                    <a:pt x="141" y="200"/>
                    <a:pt x="141" y="200"/>
                    <a:pt x="141" y="200"/>
                  </a:cubicBezTo>
                  <a:cubicBezTo>
                    <a:pt x="139" y="201"/>
                    <a:pt x="136" y="201"/>
                    <a:pt x="134" y="201"/>
                  </a:cubicBezTo>
                  <a:cubicBezTo>
                    <a:pt x="135" y="201"/>
                    <a:pt x="137" y="202"/>
                    <a:pt x="138" y="203"/>
                  </a:cubicBezTo>
                  <a:cubicBezTo>
                    <a:pt x="138" y="205"/>
                    <a:pt x="138" y="208"/>
                    <a:pt x="134" y="209"/>
                  </a:cubicBezTo>
                  <a:cubicBezTo>
                    <a:pt x="135" y="209"/>
                    <a:pt x="136" y="208"/>
                    <a:pt x="138" y="208"/>
                  </a:cubicBezTo>
                  <a:cubicBezTo>
                    <a:pt x="138" y="208"/>
                    <a:pt x="138" y="208"/>
                    <a:pt x="138" y="208"/>
                  </a:cubicBezTo>
                  <a:cubicBezTo>
                    <a:pt x="135" y="209"/>
                    <a:pt x="133" y="209"/>
                    <a:pt x="131" y="209"/>
                  </a:cubicBezTo>
                  <a:cubicBezTo>
                    <a:pt x="131" y="209"/>
                    <a:pt x="130" y="209"/>
                    <a:pt x="130" y="209"/>
                  </a:cubicBezTo>
                  <a:cubicBezTo>
                    <a:pt x="128" y="210"/>
                    <a:pt x="130" y="210"/>
                    <a:pt x="133" y="210"/>
                  </a:cubicBezTo>
                  <a:cubicBezTo>
                    <a:pt x="135" y="211"/>
                    <a:pt x="135" y="211"/>
                    <a:pt x="135" y="211"/>
                  </a:cubicBezTo>
                  <a:cubicBezTo>
                    <a:pt x="135" y="211"/>
                    <a:pt x="136" y="211"/>
                    <a:pt x="136" y="212"/>
                  </a:cubicBezTo>
                  <a:cubicBezTo>
                    <a:pt x="136" y="212"/>
                    <a:pt x="136" y="212"/>
                    <a:pt x="136" y="212"/>
                  </a:cubicBezTo>
                  <a:cubicBezTo>
                    <a:pt x="135" y="212"/>
                    <a:pt x="135" y="212"/>
                    <a:pt x="134" y="212"/>
                  </a:cubicBezTo>
                  <a:cubicBezTo>
                    <a:pt x="134" y="212"/>
                    <a:pt x="134" y="212"/>
                    <a:pt x="133" y="212"/>
                  </a:cubicBezTo>
                  <a:cubicBezTo>
                    <a:pt x="136" y="212"/>
                    <a:pt x="139" y="213"/>
                    <a:pt x="142" y="214"/>
                  </a:cubicBezTo>
                  <a:cubicBezTo>
                    <a:pt x="141" y="214"/>
                    <a:pt x="142" y="213"/>
                    <a:pt x="142" y="213"/>
                  </a:cubicBezTo>
                  <a:cubicBezTo>
                    <a:pt x="142" y="213"/>
                    <a:pt x="142" y="213"/>
                    <a:pt x="142" y="213"/>
                  </a:cubicBezTo>
                  <a:cubicBezTo>
                    <a:pt x="142" y="213"/>
                    <a:pt x="142" y="213"/>
                    <a:pt x="142" y="213"/>
                  </a:cubicBezTo>
                  <a:cubicBezTo>
                    <a:pt x="142" y="213"/>
                    <a:pt x="142" y="213"/>
                    <a:pt x="142" y="213"/>
                  </a:cubicBezTo>
                  <a:cubicBezTo>
                    <a:pt x="142" y="213"/>
                    <a:pt x="142" y="213"/>
                    <a:pt x="142" y="213"/>
                  </a:cubicBezTo>
                  <a:cubicBezTo>
                    <a:pt x="142" y="212"/>
                    <a:pt x="141" y="212"/>
                    <a:pt x="141" y="212"/>
                  </a:cubicBezTo>
                  <a:cubicBezTo>
                    <a:pt x="141" y="211"/>
                    <a:pt x="140" y="211"/>
                    <a:pt x="140" y="210"/>
                  </a:cubicBezTo>
                  <a:cubicBezTo>
                    <a:pt x="140" y="210"/>
                    <a:pt x="140" y="209"/>
                    <a:pt x="141" y="209"/>
                  </a:cubicBezTo>
                  <a:cubicBezTo>
                    <a:pt x="141" y="208"/>
                    <a:pt x="141" y="208"/>
                    <a:pt x="141" y="207"/>
                  </a:cubicBezTo>
                  <a:cubicBezTo>
                    <a:pt x="141" y="207"/>
                    <a:pt x="141" y="207"/>
                    <a:pt x="141" y="207"/>
                  </a:cubicBezTo>
                  <a:cubicBezTo>
                    <a:pt x="141" y="207"/>
                    <a:pt x="141" y="207"/>
                    <a:pt x="140" y="207"/>
                  </a:cubicBezTo>
                  <a:cubicBezTo>
                    <a:pt x="140" y="206"/>
                    <a:pt x="140" y="206"/>
                    <a:pt x="140" y="206"/>
                  </a:cubicBezTo>
                  <a:cubicBezTo>
                    <a:pt x="139" y="205"/>
                    <a:pt x="139" y="205"/>
                    <a:pt x="139" y="204"/>
                  </a:cubicBezTo>
                  <a:cubicBezTo>
                    <a:pt x="139" y="204"/>
                    <a:pt x="139" y="204"/>
                    <a:pt x="139" y="204"/>
                  </a:cubicBezTo>
                  <a:cubicBezTo>
                    <a:pt x="139" y="203"/>
                    <a:pt x="140" y="202"/>
                    <a:pt x="141" y="201"/>
                  </a:cubicBezTo>
                  <a:cubicBezTo>
                    <a:pt x="141" y="201"/>
                    <a:pt x="142" y="200"/>
                    <a:pt x="142" y="200"/>
                  </a:cubicBezTo>
                  <a:cubicBezTo>
                    <a:pt x="142" y="200"/>
                    <a:pt x="142" y="200"/>
                    <a:pt x="142" y="200"/>
                  </a:cubicBezTo>
                  <a:cubicBezTo>
                    <a:pt x="142" y="199"/>
                    <a:pt x="141" y="199"/>
                    <a:pt x="140" y="198"/>
                  </a:cubicBezTo>
                  <a:cubicBezTo>
                    <a:pt x="140" y="198"/>
                    <a:pt x="140" y="197"/>
                    <a:pt x="140" y="197"/>
                  </a:cubicBezTo>
                  <a:cubicBezTo>
                    <a:pt x="140" y="196"/>
                    <a:pt x="140" y="196"/>
                    <a:pt x="140" y="196"/>
                  </a:cubicBezTo>
                  <a:moveTo>
                    <a:pt x="133" y="157"/>
                  </a:moveTo>
                  <a:cubicBezTo>
                    <a:pt x="132" y="157"/>
                    <a:pt x="132" y="157"/>
                    <a:pt x="131" y="156"/>
                  </a:cubicBezTo>
                  <a:cubicBezTo>
                    <a:pt x="132" y="156"/>
                    <a:pt x="132" y="156"/>
                    <a:pt x="132" y="156"/>
                  </a:cubicBezTo>
                  <a:cubicBezTo>
                    <a:pt x="132" y="156"/>
                    <a:pt x="132" y="156"/>
                    <a:pt x="133" y="156"/>
                  </a:cubicBezTo>
                  <a:cubicBezTo>
                    <a:pt x="133" y="156"/>
                    <a:pt x="133" y="156"/>
                    <a:pt x="134" y="156"/>
                  </a:cubicBezTo>
                  <a:cubicBezTo>
                    <a:pt x="134" y="156"/>
                    <a:pt x="134" y="156"/>
                    <a:pt x="134" y="156"/>
                  </a:cubicBezTo>
                  <a:cubicBezTo>
                    <a:pt x="133" y="157"/>
                    <a:pt x="133" y="157"/>
                    <a:pt x="133" y="157"/>
                  </a:cubicBezTo>
                  <a:moveTo>
                    <a:pt x="132" y="153"/>
                  </a:moveTo>
                  <a:cubicBezTo>
                    <a:pt x="132" y="153"/>
                    <a:pt x="131" y="153"/>
                    <a:pt x="131" y="152"/>
                  </a:cubicBezTo>
                  <a:cubicBezTo>
                    <a:pt x="131" y="152"/>
                    <a:pt x="131" y="152"/>
                    <a:pt x="131" y="152"/>
                  </a:cubicBezTo>
                  <a:cubicBezTo>
                    <a:pt x="132" y="152"/>
                    <a:pt x="132" y="152"/>
                    <a:pt x="132" y="152"/>
                  </a:cubicBezTo>
                  <a:cubicBezTo>
                    <a:pt x="132" y="152"/>
                    <a:pt x="132" y="152"/>
                    <a:pt x="133" y="152"/>
                  </a:cubicBezTo>
                  <a:cubicBezTo>
                    <a:pt x="132" y="153"/>
                    <a:pt x="132" y="153"/>
                    <a:pt x="132" y="153"/>
                  </a:cubicBezTo>
                  <a:cubicBezTo>
                    <a:pt x="132" y="153"/>
                    <a:pt x="132" y="153"/>
                    <a:pt x="132" y="153"/>
                  </a:cubicBezTo>
                  <a:moveTo>
                    <a:pt x="132" y="150"/>
                  </a:moveTo>
                  <a:cubicBezTo>
                    <a:pt x="132" y="150"/>
                    <a:pt x="132" y="150"/>
                    <a:pt x="132" y="150"/>
                  </a:cubicBezTo>
                  <a:cubicBezTo>
                    <a:pt x="132" y="149"/>
                    <a:pt x="132" y="149"/>
                    <a:pt x="132" y="149"/>
                  </a:cubicBezTo>
                  <a:cubicBezTo>
                    <a:pt x="132" y="150"/>
                    <a:pt x="133" y="150"/>
                    <a:pt x="133" y="150"/>
                  </a:cubicBezTo>
                  <a:cubicBezTo>
                    <a:pt x="133" y="150"/>
                    <a:pt x="133" y="150"/>
                    <a:pt x="133" y="150"/>
                  </a:cubicBezTo>
                  <a:cubicBezTo>
                    <a:pt x="133" y="150"/>
                    <a:pt x="133" y="150"/>
                    <a:pt x="132" y="150"/>
                  </a:cubicBezTo>
                  <a:moveTo>
                    <a:pt x="132" y="145"/>
                  </a:moveTo>
                  <a:cubicBezTo>
                    <a:pt x="132" y="145"/>
                    <a:pt x="132" y="145"/>
                    <a:pt x="132" y="145"/>
                  </a:cubicBezTo>
                  <a:cubicBezTo>
                    <a:pt x="132" y="145"/>
                    <a:pt x="132" y="145"/>
                    <a:pt x="132" y="145"/>
                  </a:cubicBezTo>
                  <a:cubicBezTo>
                    <a:pt x="132" y="145"/>
                    <a:pt x="132" y="145"/>
                    <a:pt x="133" y="145"/>
                  </a:cubicBezTo>
                  <a:cubicBezTo>
                    <a:pt x="133" y="145"/>
                    <a:pt x="133" y="145"/>
                    <a:pt x="133" y="145"/>
                  </a:cubicBezTo>
                  <a:cubicBezTo>
                    <a:pt x="133" y="145"/>
                    <a:pt x="133" y="145"/>
                    <a:pt x="133" y="145"/>
                  </a:cubicBezTo>
                  <a:cubicBezTo>
                    <a:pt x="133" y="145"/>
                    <a:pt x="133" y="145"/>
                    <a:pt x="132" y="145"/>
                  </a:cubicBezTo>
                  <a:moveTo>
                    <a:pt x="132" y="141"/>
                  </a:moveTo>
                  <a:cubicBezTo>
                    <a:pt x="131" y="141"/>
                    <a:pt x="130" y="141"/>
                    <a:pt x="130" y="140"/>
                  </a:cubicBezTo>
                  <a:cubicBezTo>
                    <a:pt x="130" y="140"/>
                    <a:pt x="130" y="140"/>
                    <a:pt x="130" y="140"/>
                  </a:cubicBezTo>
                  <a:cubicBezTo>
                    <a:pt x="131" y="140"/>
                    <a:pt x="131" y="141"/>
                    <a:pt x="132" y="141"/>
                  </a:cubicBezTo>
                  <a:cubicBezTo>
                    <a:pt x="133" y="141"/>
                    <a:pt x="134" y="140"/>
                    <a:pt x="135" y="140"/>
                  </a:cubicBezTo>
                  <a:cubicBezTo>
                    <a:pt x="135" y="140"/>
                    <a:pt x="135" y="140"/>
                    <a:pt x="135" y="140"/>
                  </a:cubicBezTo>
                  <a:cubicBezTo>
                    <a:pt x="134" y="141"/>
                    <a:pt x="133" y="141"/>
                    <a:pt x="132" y="141"/>
                  </a:cubicBezTo>
                  <a:moveTo>
                    <a:pt x="132" y="135"/>
                  </a:moveTo>
                  <a:cubicBezTo>
                    <a:pt x="132" y="135"/>
                    <a:pt x="131" y="135"/>
                    <a:pt x="131" y="134"/>
                  </a:cubicBezTo>
                  <a:cubicBezTo>
                    <a:pt x="131" y="134"/>
                    <a:pt x="131" y="134"/>
                    <a:pt x="131" y="134"/>
                  </a:cubicBezTo>
                  <a:cubicBezTo>
                    <a:pt x="131" y="134"/>
                    <a:pt x="132" y="134"/>
                    <a:pt x="132" y="134"/>
                  </a:cubicBezTo>
                  <a:cubicBezTo>
                    <a:pt x="133" y="134"/>
                    <a:pt x="133" y="134"/>
                    <a:pt x="134" y="134"/>
                  </a:cubicBezTo>
                  <a:cubicBezTo>
                    <a:pt x="134" y="134"/>
                    <a:pt x="134" y="134"/>
                    <a:pt x="134" y="134"/>
                  </a:cubicBezTo>
                  <a:cubicBezTo>
                    <a:pt x="133" y="135"/>
                    <a:pt x="133" y="135"/>
                    <a:pt x="132" y="135"/>
                  </a:cubicBezTo>
                  <a:moveTo>
                    <a:pt x="133" y="129"/>
                  </a:moveTo>
                  <a:cubicBezTo>
                    <a:pt x="132" y="129"/>
                    <a:pt x="131" y="129"/>
                    <a:pt x="130" y="129"/>
                  </a:cubicBezTo>
                  <a:cubicBezTo>
                    <a:pt x="130" y="128"/>
                    <a:pt x="130" y="128"/>
                    <a:pt x="130" y="128"/>
                  </a:cubicBezTo>
                  <a:cubicBezTo>
                    <a:pt x="131" y="129"/>
                    <a:pt x="132" y="129"/>
                    <a:pt x="133" y="129"/>
                  </a:cubicBezTo>
                  <a:cubicBezTo>
                    <a:pt x="133" y="129"/>
                    <a:pt x="134" y="129"/>
                    <a:pt x="134" y="129"/>
                  </a:cubicBezTo>
                  <a:cubicBezTo>
                    <a:pt x="134" y="129"/>
                    <a:pt x="134" y="129"/>
                    <a:pt x="134" y="129"/>
                  </a:cubicBezTo>
                  <a:cubicBezTo>
                    <a:pt x="134" y="129"/>
                    <a:pt x="133" y="129"/>
                    <a:pt x="133" y="129"/>
                  </a:cubicBezTo>
                  <a:moveTo>
                    <a:pt x="132" y="123"/>
                  </a:moveTo>
                  <a:cubicBezTo>
                    <a:pt x="132" y="123"/>
                    <a:pt x="131" y="122"/>
                    <a:pt x="130" y="122"/>
                  </a:cubicBezTo>
                  <a:cubicBezTo>
                    <a:pt x="130" y="122"/>
                    <a:pt x="130" y="122"/>
                    <a:pt x="130" y="122"/>
                  </a:cubicBezTo>
                  <a:cubicBezTo>
                    <a:pt x="131" y="122"/>
                    <a:pt x="132" y="122"/>
                    <a:pt x="132" y="122"/>
                  </a:cubicBezTo>
                  <a:cubicBezTo>
                    <a:pt x="133" y="122"/>
                    <a:pt x="133" y="122"/>
                    <a:pt x="134" y="122"/>
                  </a:cubicBezTo>
                  <a:cubicBezTo>
                    <a:pt x="134" y="122"/>
                    <a:pt x="134" y="122"/>
                    <a:pt x="134" y="122"/>
                  </a:cubicBezTo>
                  <a:cubicBezTo>
                    <a:pt x="133" y="122"/>
                    <a:pt x="133" y="123"/>
                    <a:pt x="132" y="123"/>
                  </a:cubicBezTo>
                  <a:moveTo>
                    <a:pt x="133" y="119"/>
                  </a:moveTo>
                  <a:cubicBezTo>
                    <a:pt x="132" y="119"/>
                    <a:pt x="131" y="118"/>
                    <a:pt x="130" y="118"/>
                  </a:cubicBezTo>
                  <a:cubicBezTo>
                    <a:pt x="130" y="117"/>
                    <a:pt x="130" y="117"/>
                    <a:pt x="130" y="117"/>
                  </a:cubicBezTo>
                  <a:cubicBezTo>
                    <a:pt x="131" y="118"/>
                    <a:pt x="132" y="118"/>
                    <a:pt x="133" y="118"/>
                  </a:cubicBezTo>
                  <a:cubicBezTo>
                    <a:pt x="134" y="118"/>
                    <a:pt x="135" y="118"/>
                    <a:pt x="136" y="118"/>
                  </a:cubicBezTo>
                  <a:cubicBezTo>
                    <a:pt x="136" y="118"/>
                    <a:pt x="136" y="118"/>
                    <a:pt x="136" y="118"/>
                  </a:cubicBezTo>
                  <a:cubicBezTo>
                    <a:pt x="135" y="119"/>
                    <a:pt x="134" y="119"/>
                    <a:pt x="133" y="119"/>
                  </a:cubicBezTo>
                  <a:moveTo>
                    <a:pt x="133" y="113"/>
                  </a:moveTo>
                  <a:cubicBezTo>
                    <a:pt x="132" y="113"/>
                    <a:pt x="132" y="113"/>
                    <a:pt x="132" y="113"/>
                  </a:cubicBezTo>
                  <a:cubicBezTo>
                    <a:pt x="132" y="112"/>
                    <a:pt x="132" y="112"/>
                    <a:pt x="132" y="112"/>
                  </a:cubicBezTo>
                  <a:cubicBezTo>
                    <a:pt x="132" y="113"/>
                    <a:pt x="132" y="113"/>
                    <a:pt x="133" y="113"/>
                  </a:cubicBezTo>
                  <a:cubicBezTo>
                    <a:pt x="133" y="113"/>
                    <a:pt x="133" y="113"/>
                    <a:pt x="133" y="113"/>
                  </a:cubicBezTo>
                  <a:cubicBezTo>
                    <a:pt x="133" y="113"/>
                    <a:pt x="133" y="112"/>
                    <a:pt x="133" y="112"/>
                  </a:cubicBezTo>
                  <a:cubicBezTo>
                    <a:pt x="134" y="112"/>
                    <a:pt x="134" y="113"/>
                    <a:pt x="134" y="113"/>
                  </a:cubicBezTo>
                  <a:cubicBezTo>
                    <a:pt x="134" y="113"/>
                    <a:pt x="134" y="113"/>
                    <a:pt x="134" y="113"/>
                  </a:cubicBezTo>
                  <a:cubicBezTo>
                    <a:pt x="133" y="113"/>
                    <a:pt x="133" y="113"/>
                    <a:pt x="133" y="113"/>
                  </a:cubicBezTo>
                  <a:moveTo>
                    <a:pt x="132" y="105"/>
                  </a:moveTo>
                  <a:cubicBezTo>
                    <a:pt x="133" y="105"/>
                    <a:pt x="135" y="105"/>
                    <a:pt x="136" y="104"/>
                  </a:cubicBezTo>
                  <a:cubicBezTo>
                    <a:pt x="136" y="104"/>
                    <a:pt x="136" y="104"/>
                    <a:pt x="136" y="104"/>
                  </a:cubicBezTo>
                  <a:cubicBezTo>
                    <a:pt x="135" y="105"/>
                    <a:pt x="133" y="106"/>
                    <a:pt x="132" y="106"/>
                  </a:cubicBezTo>
                  <a:cubicBezTo>
                    <a:pt x="131" y="106"/>
                    <a:pt x="129" y="105"/>
                    <a:pt x="129" y="105"/>
                  </a:cubicBezTo>
                  <a:cubicBezTo>
                    <a:pt x="129" y="104"/>
                    <a:pt x="129" y="104"/>
                    <a:pt x="129" y="104"/>
                  </a:cubicBezTo>
                  <a:cubicBezTo>
                    <a:pt x="130" y="105"/>
                    <a:pt x="131" y="105"/>
                    <a:pt x="132" y="105"/>
                  </a:cubicBezTo>
                  <a:moveTo>
                    <a:pt x="134" y="61"/>
                  </a:moveTo>
                  <a:cubicBezTo>
                    <a:pt x="142" y="61"/>
                    <a:pt x="150" y="60"/>
                    <a:pt x="157" y="57"/>
                  </a:cubicBezTo>
                  <a:cubicBezTo>
                    <a:pt x="152" y="62"/>
                    <a:pt x="149" y="70"/>
                    <a:pt x="147" y="82"/>
                  </a:cubicBezTo>
                  <a:cubicBezTo>
                    <a:pt x="147" y="90"/>
                    <a:pt x="139" y="99"/>
                    <a:pt x="133" y="99"/>
                  </a:cubicBezTo>
                  <a:cubicBezTo>
                    <a:pt x="133" y="99"/>
                    <a:pt x="132" y="99"/>
                    <a:pt x="132" y="99"/>
                  </a:cubicBezTo>
                  <a:cubicBezTo>
                    <a:pt x="126" y="99"/>
                    <a:pt x="117" y="91"/>
                    <a:pt x="117" y="81"/>
                  </a:cubicBezTo>
                  <a:cubicBezTo>
                    <a:pt x="117" y="72"/>
                    <a:pt x="115" y="62"/>
                    <a:pt x="108" y="57"/>
                  </a:cubicBezTo>
                  <a:cubicBezTo>
                    <a:pt x="108" y="57"/>
                    <a:pt x="120" y="61"/>
                    <a:pt x="134" y="61"/>
                  </a:cubicBezTo>
                  <a:moveTo>
                    <a:pt x="36" y="0"/>
                  </a:moveTo>
                  <a:cubicBezTo>
                    <a:pt x="32" y="0"/>
                    <a:pt x="27" y="2"/>
                    <a:pt x="24" y="5"/>
                  </a:cubicBezTo>
                  <a:cubicBezTo>
                    <a:pt x="21" y="9"/>
                    <a:pt x="20" y="10"/>
                    <a:pt x="18" y="11"/>
                  </a:cubicBezTo>
                  <a:cubicBezTo>
                    <a:pt x="17" y="12"/>
                    <a:pt x="16" y="12"/>
                    <a:pt x="14" y="13"/>
                  </a:cubicBezTo>
                  <a:cubicBezTo>
                    <a:pt x="13" y="13"/>
                    <a:pt x="13" y="13"/>
                    <a:pt x="13" y="13"/>
                  </a:cubicBezTo>
                  <a:cubicBezTo>
                    <a:pt x="8" y="16"/>
                    <a:pt x="5" y="18"/>
                    <a:pt x="3" y="25"/>
                  </a:cubicBezTo>
                  <a:cubicBezTo>
                    <a:pt x="2" y="27"/>
                    <a:pt x="2" y="30"/>
                    <a:pt x="2" y="33"/>
                  </a:cubicBezTo>
                  <a:cubicBezTo>
                    <a:pt x="2" y="40"/>
                    <a:pt x="5" y="46"/>
                    <a:pt x="11" y="54"/>
                  </a:cubicBezTo>
                  <a:cubicBezTo>
                    <a:pt x="11" y="54"/>
                    <a:pt x="11" y="54"/>
                    <a:pt x="11" y="54"/>
                  </a:cubicBezTo>
                  <a:cubicBezTo>
                    <a:pt x="11" y="55"/>
                    <a:pt x="12" y="55"/>
                    <a:pt x="12" y="56"/>
                  </a:cubicBezTo>
                  <a:cubicBezTo>
                    <a:pt x="12" y="56"/>
                    <a:pt x="12" y="56"/>
                    <a:pt x="12" y="56"/>
                  </a:cubicBezTo>
                  <a:cubicBezTo>
                    <a:pt x="12" y="56"/>
                    <a:pt x="12" y="56"/>
                    <a:pt x="12" y="56"/>
                  </a:cubicBezTo>
                  <a:cubicBezTo>
                    <a:pt x="12" y="56"/>
                    <a:pt x="12" y="56"/>
                    <a:pt x="12" y="56"/>
                  </a:cubicBezTo>
                  <a:cubicBezTo>
                    <a:pt x="12" y="56"/>
                    <a:pt x="12" y="56"/>
                    <a:pt x="12" y="56"/>
                  </a:cubicBezTo>
                  <a:cubicBezTo>
                    <a:pt x="15" y="61"/>
                    <a:pt x="16" y="66"/>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1"/>
                    <a:pt x="15" y="71"/>
                  </a:cubicBezTo>
                  <a:cubicBezTo>
                    <a:pt x="15" y="71"/>
                    <a:pt x="15" y="71"/>
                    <a:pt x="15" y="71"/>
                  </a:cubicBezTo>
                  <a:cubicBezTo>
                    <a:pt x="15" y="72"/>
                    <a:pt x="15" y="72"/>
                    <a:pt x="15" y="73"/>
                  </a:cubicBezTo>
                  <a:cubicBezTo>
                    <a:pt x="15" y="74"/>
                    <a:pt x="15" y="78"/>
                    <a:pt x="17" y="81"/>
                  </a:cubicBezTo>
                  <a:cubicBezTo>
                    <a:pt x="18" y="82"/>
                    <a:pt x="18" y="82"/>
                    <a:pt x="18" y="82"/>
                  </a:cubicBezTo>
                  <a:cubicBezTo>
                    <a:pt x="15" y="76"/>
                    <a:pt x="17" y="70"/>
                    <a:pt x="17" y="64"/>
                  </a:cubicBezTo>
                  <a:cubicBezTo>
                    <a:pt x="18" y="57"/>
                    <a:pt x="12" y="52"/>
                    <a:pt x="6" y="42"/>
                  </a:cubicBezTo>
                  <a:cubicBezTo>
                    <a:pt x="0" y="31"/>
                    <a:pt x="4" y="21"/>
                    <a:pt x="12" y="16"/>
                  </a:cubicBezTo>
                  <a:cubicBezTo>
                    <a:pt x="21" y="12"/>
                    <a:pt x="20" y="12"/>
                    <a:pt x="26" y="6"/>
                  </a:cubicBezTo>
                  <a:cubicBezTo>
                    <a:pt x="30" y="3"/>
                    <a:pt x="33" y="1"/>
                    <a:pt x="36" y="1"/>
                  </a:cubicBezTo>
                  <a:cubicBezTo>
                    <a:pt x="39" y="1"/>
                    <a:pt x="42" y="2"/>
                    <a:pt x="46" y="4"/>
                  </a:cubicBezTo>
                  <a:cubicBezTo>
                    <a:pt x="53" y="8"/>
                    <a:pt x="52" y="13"/>
                    <a:pt x="63" y="13"/>
                  </a:cubicBezTo>
                  <a:cubicBezTo>
                    <a:pt x="73" y="13"/>
                    <a:pt x="77" y="13"/>
                    <a:pt x="81" y="24"/>
                  </a:cubicBezTo>
                  <a:cubicBezTo>
                    <a:pt x="83" y="30"/>
                    <a:pt x="83" y="35"/>
                    <a:pt x="82" y="35"/>
                  </a:cubicBezTo>
                  <a:cubicBezTo>
                    <a:pt x="81" y="35"/>
                    <a:pt x="80" y="33"/>
                    <a:pt x="79" y="28"/>
                  </a:cubicBezTo>
                  <a:cubicBezTo>
                    <a:pt x="76" y="17"/>
                    <a:pt x="70" y="15"/>
                    <a:pt x="64" y="15"/>
                  </a:cubicBezTo>
                  <a:cubicBezTo>
                    <a:pt x="62" y="15"/>
                    <a:pt x="61" y="15"/>
                    <a:pt x="59" y="15"/>
                  </a:cubicBezTo>
                  <a:cubicBezTo>
                    <a:pt x="58" y="15"/>
                    <a:pt x="57" y="16"/>
                    <a:pt x="56" y="16"/>
                  </a:cubicBezTo>
                  <a:cubicBezTo>
                    <a:pt x="52" y="16"/>
                    <a:pt x="50" y="14"/>
                    <a:pt x="47" y="11"/>
                  </a:cubicBezTo>
                  <a:cubicBezTo>
                    <a:pt x="45" y="9"/>
                    <a:pt x="43" y="8"/>
                    <a:pt x="40" y="8"/>
                  </a:cubicBezTo>
                  <a:cubicBezTo>
                    <a:pt x="35" y="8"/>
                    <a:pt x="29" y="11"/>
                    <a:pt x="21" y="15"/>
                  </a:cubicBezTo>
                  <a:cubicBezTo>
                    <a:pt x="8" y="23"/>
                    <a:pt x="4" y="45"/>
                    <a:pt x="19" y="53"/>
                  </a:cubicBezTo>
                  <a:cubicBezTo>
                    <a:pt x="24" y="55"/>
                    <a:pt x="28" y="56"/>
                    <a:pt x="32" y="57"/>
                  </a:cubicBezTo>
                  <a:cubicBezTo>
                    <a:pt x="33" y="56"/>
                    <a:pt x="35" y="56"/>
                    <a:pt x="37" y="56"/>
                  </a:cubicBezTo>
                  <a:cubicBezTo>
                    <a:pt x="38" y="56"/>
                    <a:pt x="39" y="56"/>
                    <a:pt x="40" y="56"/>
                  </a:cubicBezTo>
                  <a:cubicBezTo>
                    <a:pt x="41" y="55"/>
                    <a:pt x="43" y="54"/>
                    <a:pt x="45" y="54"/>
                  </a:cubicBezTo>
                  <a:cubicBezTo>
                    <a:pt x="46" y="54"/>
                    <a:pt x="47" y="54"/>
                    <a:pt x="48" y="55"/>
                  </a:cubicBezTo>
                  <a:cubicBezTo>
                    <a:pt x="48" y="54"/>
                    <a:pt x="48" y="54"/>
                    <a:pt x="48" y="54"/>
                  </a:cubicBezTo>
                  <a:cubicBezTo>
                    <a:pt x="48" y="54"/>
                    <a:pt x="48" y="54"/>
                    <a:pt x="48" y="54"/>
                  </a:cubicBezTo>
                  <a:cubicBezTo>
                    <a:pt x="48" y="53"/>
                    <a:pt x="45" y="53"/>
                    <a:pt x="43" y="53"/>
                  </a:cubicBezTo>
                  <a:cubicBezTo>
                    <a:pt x="43" y="53"/>
                    <a:pt x="43" y="53"/>
                    <a:pt x="43" y="53"/>
                  </a:cubicBezTo>
                  <a:cubicBezTo>
                    <a:pt x="42" y="53"/>
                    <a:pt x="40" y="54"/>
                    <a:pt x="39" y="54"/>
                  </a:cubicBezTo>
                  <a:cubicBezTo>
                    <a:pt x="39" y="54"/>
                    <a:pt x="38" y="54"/>
                    <a:pt x="38" y="54"/>
                  </a:cubicBezTo>
                  <a:cubicBezTo>
                    <a:pt x="36" y="54"/>
                    <a:pt x="33" y="53"/>
                    <a:pt x="30" y="53"/>
                  </a:cubicBezTo>
                  <a:cubicBezTo>
                    <a:pt x="30" y="53"/>
                    <a:pt x="30" y="53"/>
                    <a:pt x="30" y="53"/>
                  </a:cubicBezTo>
                  <a:cubicBezTo>
                    <a:pt x="24" y="52"/>
                    <a:pt x="19" y="49"/>
                    <a:pt x="16" y="44"/>
                  </a:cubicBezTo>
                  <a:cubicBezTo>
                    <a:pt x="14" y="41"/>
                    <a:pt x="14" y="38"/>
                    <a:pt x="14" y="34"/>
                  </a:cubicBezTo>
                  <a:cubicBezTo>
                    <a:pt x="14" y="31"/>
                    <a:pt x="14" y="29"/>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5"/>
                    <a:pt x="15" y="25"/>
                  </a:cubicBezTo>
                  <a:cubicBezTo>
                    <a:pt x="15" y="25"/>
                    <a:pt x="15" y="25"/>
                    <a:pt x="15" y="25"/>
                  </a:cubicBezTo>
                  <a:cubicBezTo>
                    <a:pt x="17" y="20"/>
                    <a:pt x="23" y="16"/>
                    <a:pt x="29" y="13"/>
                  </a:cubicBezTo>
                  <a:cubicBezTo>
                    <a:pt x="32" y="12"/>
                    <a:pt x="36"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40" y="11"/>
                    <a:pt x="40" y="11"/>
                    <a:pt x="40" y="11"/>
                  </a:cubicBezTo>
                  <a:cubicBezTo>
                    <a:pt x="40" y="11"/>
                    <a:pt x="40" y="11"/>
                    <a:pt x="40" y="11"/>
                  </a:cubicBezTo>
                  <a:cubicBezTo>
                    <a:pt x="40" y="11"/>
                    <a:pt x="40" y="11"/>
                    <a:pt x="40" y="11"/>
                  </a:cubicBezTo>
                  <a:cubicBezTo>
                    <a:pt x="44" y="11"/>
                    <a:pt x="46" y="13"/>
                    <a:pt x="47" y="15"/>
                  </a:cubicBezTo>
                  <a:cubicBezTo>
                    <a:pt x="48" y="15"/>
                    <a:pt x="48" y="15"/>
                    <a:pt x="48" y="15"/>
                  </a:cubicBezTo>
                  <a:cubicBezTo>
                    <a:pt x="49" y="17"/>
                    <a:pt x="51" y="18"/>
                    <a:pt x="54" y="18"/>
                  </a:cubicBezTo>
                  <a:cubicBezTo>
                    <a:pt x="54" y="18"/>
                    <a:pt x="54" y="18"/>
                    <a:pt x="54" y="18"/>
                  </a:cubicBezTo>
                  <a:cubicBezTo>
                    <a:pt x="55" y="18"/>
                    <a:pt x="57" y="18"/>
                    <a:pt x="58" y="17"/>
                  </a:cubicBezTo>
                  <a:cubicBezTo>
                    <a:pt x="58" y="17"/>
                    <a:pt x="58" y="17"/>
                    <a:pt x="58" y="17"/>
                  </a:cubicBezTo>
                  <a:cubicBezTo>
                    <a:pt x="60" y="17"/>
                    <a:pt x="62" y="17"/>
                    <a:pt x="64" y="17"/>
                  </a:cubicBezTo>
                  <a:cubicBezTo>
                    <a:pt x="70" y="17"/>
                    <a:pt x="75" y="19"/>
                    <a:pt x="77" y="24"/>
                  </a:cubicBezTo>
                  <a:cubicBezTo>
                    <a:pt x="77" y="26"/>
                    <a:pt x="77" y="28"/>
                    <a:pt x="78" y="30"/>
                  </a:cubicBezTo>
                  <a:cubicBezTo>
                    <a:pt x="79" y="37"/>
                    <a:pt x="80" y="44"/>
                    <a:pt x="91" y="50"/>
                  </a:cubicBezTo>
                  <a:cubicBezTo>
                    <a:pt x="105" y="57"/>
                    <a:pt x="111" y="61"/>
                    <a:pt x="114" y="75"/>
                  </a:cubicBezTo>
                  <a:cubicBezTo>
                    <a:pt x="114" y="77"/>
                    <a:pt x="115" y="80"/>
                    <a:pt x="115" y="82"/>
                  </a:cubicBezTo>
                  <a:cubicBezTo>
                    <a:pt x="116" y="89"/>
                    <a:pt x="116" y="92"/>
                    <a:pt x="124" y="100"/>
                  </a:cubicBezTo>
                  <a:cubicBezTo>
                    <a:pt x="129" y="105"/>
                    <a:pt x="131" y="109"/>
                    <a:pt x="131" y="112"/>
                  </a:cubicBezTo>
                  <a:cubicBezTo>
                    <a:pt x="131" y="113"/>
                    <a:pt x="131" y="114"/>
                    <a:pt x="130" y="115"/>
                  </a:cubicBezTo>
                  <a:cubicBezTo>
                    <a:pt x="130" y="115"/>
                    <a:pt x="130" y="115"/>
                    <a:pt x="130" y="115"/>
                  </a:cubicBezTo>
                  <a:cubicBezTo>
                    <a:pt x="129" y="117"/>
                    <a:pt x="128" y="117"/>
                    <a:pt x="128" y="118"/>
                  </a:cubicBezTo>
                  <a:cubicBezTo>
                    <a:pt x="128" y="119"/>
                    <a:pt x="129" y="120"/>
                    <a:pt x="130" y="121"/>
                  </a:cubicBezTo>
                  <a:cubicBezTo>
                    <a:pt x="131" y="123"/>
                    <a:pt x="131" y="124"/>
                    <a:pt x="131" y="125"/>
                  </a:cubicBezTo>
                  <a:cubicBezTo>
                    <a:pt x="131" y="126"/>
                    <a:pt x="131" y="126"/>
                    <a:pt x="130" y="127"/>
                  </a:cubicBezTo>
                  <a:cubicBezTo>
                    <a:pt x="130" y="128"/>
                    <a:pt x="130" y="128"/>
                    <a:pt x="130" y="128"/>
                  </a:cubicBezTo>
                  <a:cubicBezTo>
                    <a:pt x="129" y="129"/>
                    <a:pt x="129" y="129"/>
                    <a:pt x="129" y="130"/>
                  </a:cubicBezTo>
                  <a:cubicBezTo>
                    <a:pt x="129" y="131"/>
                    <a:pt x="129" y="131"/>
                    <a:pt x="130" y="133"/>
                  </a:cubicBezTo>
                  <a:cubicBezTo>
                    <a:pt x="131" y="134"/>
                    <a:pt x="131" y="135"/>
                    <a:pt x="131" y="135"/>
                  </a:cubicBezTo>
                  <a:cubicBezTo>
                    <a:pt x="131" y="136"/>
                    <a:pt x="131" y="137"/>
                    <a:pt x="130" y="138"/>
                  </a:cubicBezTo>
                  <a:cubicBezTo>
                    <a:pt x="130" y="138"/>
                    <a:pt x="130" y="138"/>
                    <a:pt x="130" y="138"/>
                  </a:cubicBezTo>
                  <a:cubicBezTo>
                    <a:pt x="130" y="139"/>
                    <a:pt x="130" y="139"/>
                    <a:pt x="130" y="140"/>
                  </a:cubicBezTo>
                  <a:cubicBezTo>
                    <a:pt x="130" y="140"/>
                    <a:pt x="130" y="141"/>
                    <a:pt x="130" y="141"/>
                  </a:cubicBezTo>
                  <a:cubicBezTo>
                    <a:pt x="130" y="142"/>
                    <a:pt x="130" y="142"/>
                    <a:pt x="130" y="142"/>
                  </a:cubicBezTo>
                  <a:cubicBezTo>
                    <a:pt x="131" y="142"/>
                    <a:pt x="131" y="143"/>
                    <a:pt x="131" y="143"/>
                  </a:cubicBezTo>
                  <a:cubicBezTo>
                    <a:pt x="131" y="144"/>
                    <a:pt x="131" y="144"/>
                    <a:pt x="131" y="144"/>
                  </a:cubicBezTo>
                  <a:cubicBezTo>
                    <a:pt x="131" y="144"/>
                    <a:pt x="131" y="144"/>
                    <a:pt x="131" y="144"/>
                  </a:cubicBezTo>
                  <a:cubicBezTo>
                    <a:pt x="130" y="145"/>
                    <a:pt x="130" y="145"/>
                    <a:pt x="130" y="145"/>
                  </a:cubicBezTo>
                  <a:cubicBezTo>
                    <a:pt x="130" y="146"/>
                    <a:pt x="130" y="146"/>
                    <a:pt x="131" y="147"/>
                  </a:cubicBezTo>
                  <a:cubicBezTo>
                    <a:pt x="131" y="148"/>
                    <a:pt x="131" y="148"/>
                    <a:pt x="131" y="149"/>
                  </a:cubicBezTo>
                  <a:cubicBezTo>
                    <a:pt x="131" y="149"/>
                    <a:pt x="131" y="150"/>
                    <a:pt x="131" y="150"/>
                  </a:cubicBezTo>
                  <a:cubicBezTo>
                    <a:pt x="131" y="151"/>
                    <a:pt x="131" y="151"/>
                    <a:pt x="131" y="151"/>
                  </a:cubicBezTo>
                  <a:cubicBezTo>
                    <a:pt x="131" y="151"/>
                    <a:pt x="131" y="151"/>
                    <a:pt x="131" y="152"/>
                  </a:cubicBezTo>
                  <a:cubicBezTo>
                    <a:pt x="131" y="152"/>
                    <a:pt x="131" y="153"/>
                    <a:pt x="131" y="155"/>
                  </a:cubicBezTo>
                  <a:cubicBezTo>
                    <a:pt x="131" y="155"/>
                    <a:pt x="131" y="155"/>
                    <a:pt x="131" y="155"/>
                  </a:cubicBezTo>
                  <a:cubicBezTo>
                    <a:pt x="131" y="157"/>
                    <a:pt x="131" y="159"/>
                    <a:pt x="129" y="161"/>
                  </a:cubicBezTo>
                  <a:cubicBezTo>
                    <a:pt x="129" y="161"/>
                    <a:pt x="129" y="161"/>
                    <a:pt x="129" y="161"/>
                  </a:cubicBezTo>
                  <a:cubicBezTo>
                    <a:pt x="129" y="162"/>
                    <a:pt x="128" y="162"/>
                    <a:pt x="126" y="162"/>
                  </a:cubicBezTo>
                  <a:cubicBezTo>
                    <a:pt x="126" y="162"/>
                    <a:pt x="126" y="162"/>
                    <a:pt x="126" y="162"/>
                  </a:cubicBezTo>
                  <a:cubicBezTo>
                    <a:pt x="126" y="162"/>
                    <a:pt x="125" y="162"/>
                    <a:pt x="125" y="162"/>
                  </a:cubicBezTo>
                  <a:cubicBezTo>
                    <a:pt x="119" y="161"/>
                    <a:pt x="117" y="155"/>
                    <a:pt x="116" y="151"/>
                  </a:cubicBezTo>
                  <a:cubicBezTo>
                    <a:pt x="115" y="148"/>
                    <a:pt x="114" y="147"/>
                    <a:pt x="114" y="147"/>
                  </a:cubicBezTo>
                  <a:cubicBezTo>
                    <a:pt x="113" y="147"/>
                    <a:pt x="113" y="148"/>
                    <a:pt x="113" y="150"/>
                  </a:cubicBezTo>
                  <a:cubicBezTo>
                    <a:pt x="112" y="152"/>
                    <a:pt x="112" y="153"/>
                    <a:pt x="112" y="155"/>
                  </a:cubicBezTo>
                  <a:cubicBezTo>
                    <a:pt x="112" y="158"/>
                    <a:pt x="113" y="160"/>
                    <a:pt x="116" y="163"/>
                  </a:cubicBezTo>
                  <a:cubicBezTo>
                    <a:pt x="117" y="165"/>
                    <a:pt x="118" y="166"/>
                    <a:pt x="118" y="167"/>
                  </a:cubicBezTo>
                  <a:cubicBezTo>
                    <a:pt x="118" y="168"/>
                    <a:pt x="118" y="169"/>
                    <a:pt x="117" y="169"/>
                  </a:cubicBezTo>
                  <a:cubicBezTo>
                    <a:pt x="117" y="170"/>
                    <a:pt x="117" y="170"/>
                    <a:pt x="116" y="170"/>
                  </a:cubicBezTo>
                  <a:cubicBezTo>
                    <a:pt x="116" y="171"/>
                    <a:pt x="116" y="171"/>
                    <a:pt x="116" y="171"/>
                  </a:cubicBezTo>
                  <a:cubicBezTo>
                    <a:pt x="116" y="172"/>
                    <a:pt x="117" y="173"/>
                    <a:pt x="117" y="173"/>
                  </a:cubicBezTo>
                  <a:cubicBezTo>
                    <a:pt x="118" y="174"/>
                    <a:pt x="118" y="174"/>
                    <a:pt x="119" y="175"/>
                  </a:cubicBezTo>
                  <a:cubicBezTo>
                    <a:pt x="119" y="175"/>
                    <a:pt x="120" y="176"/>
                    <a:pt x="120" y="177"/>
                  </a:cubicBezTo>
                  <a:cubicBezTo>
                    <a:pt x="121" y="176"/>
                    <a:pt x="121" y="176"/>
                    <a:pt x="121" y="175"/>
                  </a:cubicBezTo>
                  <a:cubicBezTo>
                    <a:pt x="119" y="173"/>
                    <a:pt x="115" y="172"/>
                    <a:pt x="119" y="169"/>
                  </a:cubicBezTo>
                  <a:cubicBezTo>
                    <a:pt x="122" y="167"/>
                    <a:pt x="120" y="165"/>
                    <a:pt x="116" y="161"/>
                  </a:cubicBezTo>
                  <a:cubicBezTo>
                    <a:pt x="113" y="158"/>
                    <a:pt x="114" y="154"/>
                    <a:pt x="115" y="154"/>
                  </a:cubicBezTo>
                  <a:cubicBezTo>
                    <a:pt x="115" y="154"/>
                    <a:pt x="115" y="155"/>
                    <a:pt x="116" y="157"/>
                  </a:cubicBezTo>
                  <a:cubicBezTo>
                    <a:pt x="116" y="157"/>
                    <a:pt x="118" y="164"/>
                    <a:pt x="125" y="164"/>
                  </a:cubicBezTo>
                  <a:cubicBezTo>
                    <a:pt x="130" y="164"/>
                    <a:pt x="131" y="161"/>
                    <a:pt x="133" y="161"/>
                  </a:cubicBezTo>
                  <a:cubicBezTo>
                    <a:pt x="133" y="161"/>
                    <a:pt x="134" y="162"/>
                    <a:pt x="135" y="163"/>
                  </a:cubicBezTo>
                  <a:cubicBezTo>
                    <a:pt x="136" y="164"/>
                    <a:pt x="137" y="164"/>
                    <a:pt x="139" y="164"/>
                  </a:cubicBezTo>
                  <a:cubicBezTo>
                    <a:pt x="142" y="164"/>
                    <a:pt x="146" y="162"/>
                    <a:pt x="148" y="158"/>
                  </a:cubicBezTo>
                  <a:cubicBezTo>
                    <a:pt x="149" y="157"/>
                    <a:pt x="149" y="157"/>
                    <a:pt x="149" y="157"/>
                  </a:cubicBezTo>
                  <a:cubicBezTo>
                    <a:pt x="150" y="157"/>
                    <a:pt x="148" y="164"/>
                    <a:pt x="145" y="167"/>
                  </a:cubicBezTo>
                  <a:cubicBezTo>
                    <a:pt x="141" y="169"/>
                    <a:pt x="140" y="174"/>
                    <a:pt x="132" y="175"/>
                  </a:cubicBezTo>
                  <a:cubicBezTo>
                    <a:pt x="131" y="175"/>
                    <a:pt x="130" y="175"/>
                    <a:pt x="130" y="176"/>
                  </a:cubicBezTo>
                  <a:cubicBezTo>
                    <a:pt x="130" y="176"/>
                    <a:pt x="131" y="176"/>
                    <a:pt x="131" y="176"/>
                  </a:cubicBezTo>
                  <a:cubicBezTo>
                    <a:pt x="135" y="176"/>
                    <a:pt x="140" y="175"/>
                    <a:pt x="144" y="173"/>
                  </a:cubicBezTo>
                  <a:cubicBezTo>
                    <a:pt x="144" y="173"/>
                    <a:pt x="144" y="173"/>
                    <a:pt x="144" y="173"/>
                  </a:cubicBezTo>
                  <a:cubicBezTo>
                    <a:pt x="144" y="173"/>
                    <a:pt x="144" y="173"/>
                    <a:pt x="144" y="173"/>
                  </a:cubicBezTo>
                  <a:cubicBezTo>
                    <a:pt x="144" y="173"/>
                    <a:pt x="144" y="173"/>
                    <a:pt x="144" y="173"/>
                  </a:cubicBezTo>
                  <a:cubicBezTo>
                    <a:pt x="140" y="175"/>
                    <a:pt x="136" y="176"/>
                    <a:pt x="132" y="176"/>
                  </a:cubicBezTo>
                  <a:cubicBezTo>
                    <a:pt x="132" y="176"/>
                    <a:pt x="132" y="176"/>
                    <a:pt x="132" y="176"/>
                  </a:cubicBezTo>
                  <a:cubicBezTo>
                    <a:pt x="131" y="176"/>
                    <a:pt x="130" y="176"/>
                    <a:pt x="129" y="176"/>
                  </a:cubicBezTo>
                  <a:cubicBezTo>
                    <a:pt x="129" y="176"/>
                    <a:pt x="132" y="177"/>
                    <a:pt x="134" y="177"/>
                  </a:cubicBezTo>
                  <a:cubicBezTo>
                    <a:pt x="137" y="177"/>
                    <a:pt x="139" y="176"/>
                    <a:pt x="141" y="176"/>
                  </a:cubicBezTo>
                  <a:cubicBezTo>
                    <a:pt x="141" y="176"/>
                    <a:pt x="141" y="176"/>
                    <a:pt x="142" y="176"/>
                  </a:cubicBezTo>
                  <a:cubicBezTo>
                    <a:pt x="144" y="176"/>
                    <a:pt x="143" y="181"/>
                    <a:pt x="136" y="182"/>
                  </a:cubicBezTo>
                  <a:cubicBezTo>
                    <a:pt x="132" y="183"/>
                    <a:pt x="130" y="183"/>
                    <a:pt x="130" y="184"/>
                  </a:cubicBezTo>
                  <a:cubicBezTo>
                    <a:pt x="131" y="184"/>
                    <a:pt x="131" y="184"/>
                    <a:pt x="132" y="184"/>
                  </a:cubicBezTo>
                  <a:cubicBezTo>
                    <a:pt x="135" y="184"/>
                    <a:pt x="137" y="183"/>
                    <a:pt x="140" y="182"/>
                  </a:cubicBezTo>
                  <a:cubicBezTo>
                    <a:pt x="140" y="183"/>
                    <a:pt x="140" y="183"/>
                    <a:pt x="140" y="183"/>
                  </a:cubicBezTo>
                  <a:cubicBezTo>
                    <a:pt x="138" y="184"/>
                    <a:pt x="135" y="184"/>
                    <a:pt x="132" y="184"/>
                  </a:cubicBezTo>
                  <a:cubicBezTo>
                    <a:pt x="131" y="184"/>
                    <a:pt x="131" y="184"/>
                    <a:pt x="130" y="184"/>
                  </a:cubicBezTo>
                  <a:cubicBezTo>
                    <a:pt x="131" y="184"/>
                    <a:pt x="133" y="185"/>
                    <a:pt x="135" y="185"/>
                  </a:cubicBezTo>
                  <a:cubicBezTo>
                    <a:pt x="136" y="185"/>
                    <a:pt x="137" y="185"/>
                    <a:pt x="138" y="184"/>
                  </a:cubicBezTo>
                  <a:cubicBezTo>
                    <a:pt x="138" y="184"/>
                    <a:pt x="138" y="184"/>
                    <a:pt x="138" y="184"/>
                  </a:cubicBezTo>
                  <a:cubicBezTo>
                    <a:pt x="141" y="184"/>
                    <a:pt x="140" y="191"/>
                    <a:pt x="135" y="193"/>
                  </a:cubicBezTo>
                  <a:cubicBezTo>
                    <a:pt x="134" y="193"/>
                    <a:pt x="134" y="193"/>
                    <a:pt x="134" y="194"/>
                  </a:cubicBezTo>
                  <a:cubicBezTo>
                    <a:pt x="135" y="193"/>
                    <a:pt x="137" y="193"/>
                    <a:pt x="138" y="193"/>
                  </a:cubicBezTo>
                  <a:cubicBezTo>
                    <a:pt x="138" y="193"/>
                    <a:pt x="138" y="193"/>
                    <a:pt x="138" y="193"/>
                  </a:cubicBezTo>
                  <a:cubicBezTo>
                    <a:pt x="138" y="193"/>
                    <a:pt x="138" y="193"/>
                    <a:pt x="138" y="193"/>
                  </a:cubicBezTo>
                  <a:cubicBezTo>
                    <a:pt x="138" y="193"/>
                    <a:pt x="138" y="193"/>
                    <a:pt x="138" y="193"/>
                  </a:cubicBezTo>
                  <a:cubicBezTo>
                    <a:pt x="139" y="193"/>
                    <a:pt x="140" y="195"/>
                    <a:pt x="140" y="196"/>
                  </a:cubicBezTo>
                  <a:cubicBezTo>
                    <a:pt x="140" y="195"/>
                    <a:pt x="140" y="195"/>
                    <a:pt x="141" y="194"/>
                  </a:cubicBezTo>
                  <a:cubicBezTo>
                    <a:pt x="141" y="193"/>
                    <a:pt x="141" y="193"/>
                    <a:pt x="141" y="193"/>
                  </a:cubicBezTo>
                  <a:cubicBezTo>
                    <a:pt x="142" y="193"/>
                    <a:pt x="142" y="192"/>
                    <a:pt x="142" y="191"/>
                  </a:cubicBezTo>
                  <a:cubicBezTo>
                    <a:pt x="142" y="190"/>
                    <a:pt x="142" y="189"/>
                    <a:pt x="141" y="188"/>
                  </a:cubicBezTo>
                  <a:cubicBezTo>
                    <a:pt x="141" y="188"/>
                    <a:pt x="141" y="187"/>
                    <a:pt x="141" y="187"/>
                  </a:cubicBezTo>
                  <a:cubicBezTo>
                    <a:pt x="141" y="186"/>
                    <a:pt x="142" y="185"/>
                    <a:pt x="144" y="183"/>
                  </a:cubicBezTo>
                  <a:cubicBezTo>
                    <a:pt x="145" y="182"/>
                    <a:pt x="146" y="181"/>
                    <a:pt x="146" y="180"/>
                  </a:cubicBezTo>
                  <a:cubicBezTo>
                    <a:pt x="146" y="179"/>
                    <a:pt x="146" y="179"/>
                    <a:pt x="146" y="178"/>
                  </a:cubicBezTo>
                  <a:cubicBezTo>
                    <a:pt x="145" y="178"/>
                    <a:pt x="145" y="177"/>
                    <a:pt x="145" y="177"/>
                  </a:cubicBezTo>
                  <a:cubicBezTo>
                    <a:pt x="145" y="176"/>
                    <a:pt x="146" y="175"/>
                    <a:pt x="148" y="173"/>
                  </a:cubicBezTo>
                  <a:cubicBezTo>
                    <a:pt x="149" y="172"/>
                    <a:pt x="149" y="172"/>
                    <a:pt x="149" y="171"/>
                  </a:cubicBezTo>
                  <a:cubicBezTo>
                    <a:pt x="149" y="170"/>
                    <a:pt x="149" y="170"/>
                    <a:pt x="148" y="169"/>
                  </a:cubicBezTo>
                  <a:cubicBezTo>
                    <a:pt x="148" y="168"/>
                    <a:pt x="148" y="168"/>
                    <a:pt x="148" y="168"/>
                  </a:cubicBezTo>
                  <a:cubicBezTo>
                    <a:pt x="148" y="167"/>
                    <a:pt x="147" y="167"/>
                    <a:pt x="147" y="166"/>
                  </a:cubicBezTo>
                  <a:cubicBezTo>
                    <a:pt x="147" y="165"/>
                    <a:pt x="148" y="164"/>
                    <a:pt x="150" y="163"/>
                  </a:cubicBezTo>
                  <a:cubicBezTo>
                    <a:pt x="152" y="161"/>
                    <a:pt x="153" y="158"/>
                    <a:pt x="153" y="154"/>
                  </a:cubicBezTo>
                  <a:cubicBezTo>
                    <a:pt x="153" y="153"/>
                    <a:pt x="153" y="152"/>
                    <a:pt x="152" y="151"/>
                  </a:cubicBezTo>
                  <a:cubicBezTo>
                    <a:pt x="152" y="147"/>
                    <a:pt x="151" y="147"/>
                    <a:pt x="151" y="147"/>
                  </a:cubicBezTo>
                  <a:cubicBezTo>
                    <a:pt x="151" y="147"/>
                    <a:pt x="150" y="148"/>
                    <a:pt x="149" y="150"/>
                  </a:cubicBezTo>
                  <a:cubicBezTo>
                    <a:pt x="149" y="150"/>
                    <a:pt x="149" y="151"/>
                    <a:pt x="149" y="152"/>
                  </a:cubicBezTo>
                  <a:cubicBezTo>
                    <a:pt x="148" y="156"/>
                    <a:pt x="147" y="162"/>
                    <a:pt x="139" y="162"/>
                  </a:cubicBezTo>
                  <a:cubicBezTo>
                    <a:pt x="137" y="162"/>
                    <a:pt x="136" y="161"/>
                    <a:pt x="135" y="160"/>
                  </a:cubicBezTo>
                  <a:cubicBezTo>
                    <a:pt x="134" y="159"/>
                    <a:pt x="134" y="157"/>
                    <a:pt x="134" y="156"/>
                  </a:cubicBezTo>
                  <a:cubicBezTo>
                    <a:pt x="134" y="155"/>
                    <a:pt x="134" y="153"/>
                    <a:pt x="134" y="152"/>
                  </a:cubicBezTo>
                  <a:cubicBezTo>
                    <a:pt x="134" y="152"/>
                    <a:pt x="135" y="151"/>
                    <a:pt x="135" y="151"/>
                  </a:cubicBezTo>
                  <a:cubicBezTo>
                    <a:pt x="135" y="151"/>
                    <a:pt x="134" y="150"/>
                    <a:pt x="134" y="150"/>
                  </a:cubicBezTo>
                  <a:cubicBezTo>
                    <a:pt x="134" y="149"/>
                    <a:pt x="134" y="149"/>
                    <a:pt x="134" y="148"/>
                  </a:cubicBezTo>
                  <a:cubicBezTo>
                    <a:pt x="134" y="148"/>
                    <a:pt x="134" y="147"/>
                    <a:pt x="134" y="147"/>
                  </a:cubicBezTo>
                  <a:cubicBezTo>
                    <a:pt x="135" y="146"/>
                    <a:pt x="135" y="145"/>
                    <a:pt x="135" y="145"/>
                  </a:cubicBezTo>
                  <a:cubicBezTo>
                    <a:pt x="135" y="145"/>
                    <a:pt x="135" y="145"/>
                    <a:pt x="134" y="144"/>
                  </a:cubicBezTo>
                  <a:cubicBezTo>
                    <a:pt x="134" y="144"/>
                    <a:pt x="134" y="144"/>
                    <a:pt x="134" y="144"/>
                  </a:cubicBezTo>
                  <a:cubicBezTo>
                    <a:pt x="134" y="143"/>
                    <a:pt x="134" y="143"/>
                    <a:pt x="134" y="143"/>
                  </a:cubicBezTo>
                  <a:cubicBezTo>
                    <a:pt x="134" y="142"/>
                    <a:pt x="134" y="142"/>
                    <a:pt x="134" y="142"/>
                  </a:cubicBezTo>
                  <a:cubicBezTo>
                    <a:pt x="135" y="141"/>
                    <a:pt x="135" y="141"/>
                    <a:pt x="135" y="140"/>
                  </a:cubicBezTo>
                  <a:cubicBezTo>
                    <a:pt x="135" y="140"/>
                    <a:pt x="135" y="140"/>
                    <a:pt x="135" y="140"/>
                  </a:cubicBezTo>
                  <a:cubicBezTo>
                    <a:pt x="135" y="139"/>
                    <a:pt x="135" y="139"/>
                    <a:pt x="135" y="138"/>
                  </a:cubicBezTo>
                  <a:cubicBezTo>
                    <a:pt x="135" y="138"/>
                    <a:pt x="134" y="137"/>
                    <a:pt x="134" y="136"/>
                  </a:cubicBezTo>
                  <a:cubicBezTo>
                    <a:pt x="134" y="135"/>
                    <a:pt x="135" y="133"/>
                    <a:pt x="135" y="132"/>
                  </a:cubicBezTo>
                  <a:cubicBezTo>
                    <a:pt x="136" y="131"/>
                    <a:pt x="136" y="130"/>
                    <a:pt x="136" y="130"/>
                  </a:cubicBezTo>
                  <a:cubicBezTo>
                    <a:pt x="136" y="129"/>
                    <a:pt x="135" y="128"/>
                    <a:pt x="135" y="127"/>
                  </a:cubicBezTo>
                  <a:cubicBezTo>
                    <a:pt x="135" y="126"/>
                    <a:pt x="134" y="126"/>
                    <a:pt x="134" y="125"/>
                  </a:cubicBezTo>
                  <a:cubicBezTo>
                    <a:pt x="134" y="125"/>
                    <a:pt x="134" y="125"/>
                    <a:pt x="134" y="124"/>
                  </a:cubicBezTo>
                  <a:cubicBezTo>
                    <a:pt x="134" y="123"/>
                    <a:pt x="135" y="122"/>
                    <a:pt x="136" y="121"/>
                  </a:cubicBezTo>
                  <a:cubicBezTo>
                    <a:pt x="136" y="120"/>
                    <a:pt x="136" y="120"/>
                    <a:pt x="137" y="119"/>
                  </a:cubicBezTo>
                  <a:cubicBezTo>
                    <a:pt x="137" y="119"/>
                    <a:pt x="137" y="119"/>
                    <a:pt x="137" y="118"/>
                  </a:cubicBezTo>
                  <a:cubicBezTo>
                    <a:pt x="137" y="118"/>
                    <a:pt x="136" y="117"/>
                    <a:pt x="135" y="115"/>
                  </a:cubicBezTo>
                  <a:cubicBezTo>
                    <a:pt x="134" y="114"/>
                    <a:pt x="134" y="113"/>
                    <a:pt x="134" y="112"/>
                  </a:cubicBezTo>
                  <a:cubicBezTo>
                    <a:pt x="134" y="110"/>
                    <a:pt x="135" y="107"/>
                    <a:pt x="138" y="104"/>
                  </a:cubicBezTo>
                  <a:cubicBezTo>
                    <a:pt x="139" y="102"/>
                    <a:pt x="140" y="101"/>
                    <a:pt x="141" y="100"/>
                  </a:cubicBezTo>
                  <a:cubicBezTo>
                    <a:pt x="145" y="96"/>
                    <a:pt x="149" y="92"/>
                    <a:pt x="150" y="81"/>
                  </a:cubicBezTo>
                  <a:cubicBezTo>
                    <a:pt x="152" y="67"/>
                    <a:pt x="153" y="61"/>
                    <a:pt x="172" y="51"/>
                  </a:cubicBezTo>
                  <a:cubicBezTo>
                    <a:pt x="178" y="48"/>
                    <a:pt x="181" y="46"/>
                    <a:pt x="183" y="43"/>
                  </a:cubicBezTo>
                  <a:cubicBezTo>
                    <a:pt x="185" y="40"/>
                    <a:pt x="186" y="36"/>
                    <a:pt x="187" y="30"/>
                  </a:cubicBezTo>
                  <a:cubicBezTo>
                    <a:pt x="187" y="30"/>
                    <a:pt x="187" y="30"/>
                    <a:pt x="187" y="30"/>
                  </a:cubicBezTo>
                  <a:cubicBezTo>
                    <a:pt x="190" y="18"/>
                    <a:pt x="195" y="16"/>
                    <a:pt x="200" y="16"/>
                  </a:cubicBezTo>
                  <a:cubicBezTo>
                    <a:pt x="201" y="16"/>
                    <a:pt x="201" y="16"/>
                    <a:pt x="201" y="16"/>
                  </a:cubicBezTo>
                  <a:cubicBezTo>
                    <a:pt x="203" y="17"/>
                    <a:pt x="204" y="17"/>
                    <a:pt x="206" y="17"/>
                  </a:cubicBezTo>
                  <a:cubicBezTo>
                    <a:pt x="208" y="18"/>
                    <a:pt x="209" y="18"/>
                    <a:pt x="211" y="18"/>
                  </a:cubicBezTo>
                  <a:cubicBezTo>
                    <a:pt x="214" y="18"/>
                    <a:pt x="216" y="17"/>
                    <a:pt x="218" y="14"/>
                  </a:cubicBezTo>
                  <a:cubicBezTo>
                    <a:pt x="220" y="12"/>
                    <a:pt x="223" y="11"/>
                    <a:pt x="226" y="11"/>
                  </a:cubicBezTo>
                  <a:cubicBezTo>
                    <a:pt x="233" y="11"/>
                    <a:pt x="240" y="14"/>
                    <a:pt x="246" y="20"/>
                  </a:cubicBezTo>
                  <a:cubicBezTo>
                    <a:pt x="250" y="24"/>
                    <a:pt x="251" y="29"/>
                    <a:pt x="251" y="33"/>
                  </a:cubicBezTo>
                  <a:cubicBezTo>
                    <a:pt x="251" y="38"/>
                    <a:pt x="249" y="42"/>
                    <a:pt x="247" y="46"/>
                  </a:cubicBezTo>
                  <a:cubicBezTo>
                    <a:pt x="244" y="51"/>
                    <a:pt x="236" y="53"/>
                    <a:pt x="227" y="53"/>
                  </a:cubicBezTo>
                  <a:cubicBezTo>
                    <a:pt x="227" y="53"/>
                    <a:pt x="227" y="53"/>
                    <a:pt x="227" y="53"/>
                  </a:cubicBezTo>
                  <a:cubicBezTo>
                    <a:pt x="226" y="53"/>
                    <a:pt x="226" y="53"/>
                    <a:pt x="226" y="53"/>
                  </a:cubicBezTo>
                  <a:cubicBezTo>
                    <a:pt x="226" y="53"/>
                    <a:pt x="226" y="53"/>
                    <a:pt x="226" y="53"/>
                  </a:cubicBezTo>
                  <a:cubicBezTo>
                    <a:pt x="226" y="53"/>
                    <a:pt x="226" y="53"/>
                    <a:pt x="226" y="53"/>
                  </a:cubicBezTo>
                  <a:cubicBezTo>
                    <a:pt x="225" y="53"/>
                    <a:pt x="224" y="53"/>
                    <a:pt x="223" y="53"/>
                  </a:cubicBezTo>
                  <a:cubicBezTo>
                    <a:pt x="223" y="53"/>
                    <a:pt x="223" y="53"/>
                    <a:pt x="223" y="53"/>
                  </a:cubicBezTo>
                  <a:cubicBezTo>
                    <a:pt x="223" y="53"/>
                    <a:pt x="223" y="53"/>
                    <a:pt x="223" y="53"/>
                  </a:cubicBezTo>
                  <a:cubicBezTo>
                    <a:pt x="223" y="53"/>
                    <a:pt x="222" y="53"/>
                    <a:pt x="222" y="53"/>
                  </a:cubicBezTo>
                  <a:cubicBezTo>
                    <a:pt x="222" y="53"/>
                    <a:pt x="222" y="53"/>
                    <a:pt x="222" y="53"/>
                  </a:cubicBezTo>
                  <a:cubicBezTo>
                    <a:pt x="220" y="53"/>
                    <a:pt x="219" y="53"/>
                    <a:pt x="218" y="53"/>
                  </a:cubicBezTo>
                  <a:cubicBezTo>
                    <a:pt x="217" y="53"/>
                    <a:pt x="217" y="53"/>
                    <a:pt x="217" y="54"/>
                  </a:cubicBezTo>
                  <a:cubicBezTo>
                    <a:pt x="217" y="54"/>
                    <a:pt x="217" y="54"/>
                    <a:pt x="217" y="54"/>
                  </a:cubicBezTo>
                  <a:cubicBezTo>
                    <a:pt x="217" y="54"/>
                    <a:pt x="217" y="54"/>
                    <a:pt x="218" y="54"/>
                  </a:cubicBezTo>
                  <a:cubicBezTo>
                    <a:pt x="218" y="54"/>
                    <a:pt x="219" y="54"/>
                    <a:pt x="220" y="54"/>
                  </a:cubicBezTo>
                  <a:cubicBezTo>
                    <a:pt x="222" y="54"/>
                    <a:pt x="224" y="55"/>
                    <a:pt x="225" y="56"/>
                  </a:cubicBezTo>
                  <a:cubicBezTo>
                    <a:pt x="226" y="56"/>
                    <a:pt x="227" y="56"/>
                    <a:pt x="228" y="56"/>
                  </a:cubicBezTo>
                  <a:cubicBezTo>
                    <a:pt x="230" y="56"/>
                    <a:pt x="231" y="56"/>
                    <a:pt x="233" y="57"/>
                  </a:cubicBezTo>
                  <a:cubicBezTo>
                    <a:pt x="237" y="56"/>
                    <a:pt x="241" y="55"/>
                    <a:pt x="246" y="53"/>
                  </a:cubicBezTo>
                  <a:cubicBezTo>
                    <a:pt x="261" y="45"/>
                    <a:pt x="257" y="23"/>
                    <a:pt x="244" y="15"/>
                  </a:cubicBezTo>
                  <a:cubicBezTo>
                    <a:pt x="236" y="11"/>
                    <a:pt x="230" y="8"/>
                    <a:pt x="225" y="8"/>
                  </a:cubicBezTo>
                  <a:cubicBezTo>
                    <a:pt x="222" y="8"/>
                    <a:pt x="219" y="9"/>
                    <a:pt x="218" y="11"/>
                  </a:cubicBezTo>
                  <a:cubicBezTo>
                    <a:pt x="215" y="14"/>
                    <a:pt x="213" y="16"/>
                    <a:pt x="209" y="16"/>
                  </a:cubicBezTo>
                  <a:cubicBezTo>
                    <a:pt x="208" y="16"/>
                    <a:pt x="207" y="15"/>
                    <a:pt x="206" y="15"/>
                  </a:cubicBezTo>
                  <a:cubicBezTo>
                    <a:pt x="204" y="15"/>
                    <a:pt x="203" y="15"/>
                    <a:pt x="201" y="15"/>
                  </a:cubicBezTo>
                  <a:cubicBezTo>
                    <a:pt x="195" y="15"/>
                    <a:pt x="189" y="17"/>
                    <a:pt x="186" y="28"/>
                  </a:cubicBezTo>
                  <a:cubicBezTo>
                    <a:pt x="185" y="33"/>
                    <a:pt x="184" y="35"/>
                    <a:pt x="183" y="35"/>
                  </a:cubicBezTo>
                  <a:cubicBezTo>
                    <a:pt x="182" y="35"/>
                    <a:pt x="182" y="30"/>
                    <a:pt x="184" y="24"/>
                  </a:cubicBezTo>
                  <a:cubicBezTo>
                    <a:pt x="188" y="13"/>
                    <a:pt x="192" y="13"/>
                    <a:pt x="202" y="13"/>
                  </a:cubicBezTo>
                  <a:cubicBezTo>
                    <a:pt x="213" y="13"/>
                    <a:pt x="212" y="8"/>
                    <a:pt x="219" y="4"/>
                  </a:cubicBezTo>
                  <a:cubicBezTo>
                    <a:pt x="223" y="2"/>
                    <a:pt x="226" y="1"/>
                    <a:pt x="229" y="1"/>
                  </a:cubicBezTo>
                  <a:cubicBezTo>
                    <a:pt x="232" y="1"/>
                    <a:pt x="235" y="3"/>
                    <a:pt x="239" y="6"/>
                  </a:cubicBezTo>
                  <a:cubicBezTo>
                    <a:pt x="245" y="12"/>
                    <a:pt x="244" y="12"/>
                    <a:pt x="253" y="16"/>
                  </a:cubicBezTo>
                  <a:cubicBezTo>
                    <a:pt x="261" y="21"/>
                    <a:pt x="265" y="31"/>
                    <a:pt x="259" y="42"/>
                  </a:cubicBezTo>
                  <a:cubicBezTo>
                    <a:pt x="253" y="52"/>
                    <a:pt x="247" y="57"/>
                    <a:pt x="248" y="64"/>
                  </a:cubicBezTo>
                  <a:cubicBezTo>
                    <a:pt x="248" y="70"/>
                    <a:pt x="250" y="76"/>
                    <a:pt x="247" y="83"/>
                  </a:cubicBezTo>
                  <a:cubicBezTo>
                    <a:pt x="248" y="82"/>
                    <a:pt x="250" y="78"/>
                    <a:pt x="250" y="73"/>
                  </a:cubicBezTo>
                  <a:cubicBezTo>
                    <a:pt x="250" y="71"/>
                    <a:pt x="249" y="69"/>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3"/>
                    <a:pt x="251" y="60"/>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3" y="56"/>
                    <a:pt x="254" y="55"/>
                    <a:pt x="255" y="53"/>
                  </a:cubicBezTo>
                  <a:cubicBezTo>
                    <a:pt x="255" y="52"/>
                    <a:pt x="256" y="51"/>
                    <a:pt x="257" y="51"/>
                  </a:cubicBezTo>
                  <a:cubicBezTo>
                    <a:pt x="259" y="48"/>
                    <a:pt x="262" y="45"/>
                    <a:pt x="263" y="38"/>
                  </a:cubicBezTo>
                  <a:cubicBezTo>
                    <a:pt x="263" y="37"/>
                    <a:pt x="263" y="35"/>
                    <a:pt x="263" y="34"/>
                  </a:cubicBezTo>
                  <a:cubicBezTo>
                    <a:pt x="263" y="27"/>
                    <a:pt x="261" y="21"/>
                    <a:pt x="258" y="18"/>
                  </a:cubicBezTo>
                  <a:cubicBezTo>
                    <a:pt x="255" y="15"/>
                    <a:pt x="252" y="14"/>
                    <a:pt x="250" y="13"/>
                  </a:cubicBezTo>
                  <a:cubicBezTo>
                    <a:pt x="248" y="12"/>
                    <a:pt x="246" y="11"/>
                    <a:pt x="245" y="10"/>
                  </a:cubicBezTo>
                  <a:cubicBezTo>
                    <a:pt x="244" y="9"/>
                    <a:pt x="243" y="8"/>
                    <a:pt x="242" y="7"/>
                  </a:cubicBezTo>
                  <a:cubicBezTo>
                    <a:pt x="240" y="4"/>
                    <a:pt x="237" y="1"/>
                    <a:pt x="232" y="0"/>
                  </a:cubicBezTo>
                  <a:cubicBezTo>
                    <a:pt x="231" y="0"/>
                    <a:pt x="230" y="0"/>
                    <a:pt x="228" y="0"/>
                  </a:cubicBezTo>
                  <a:cubicBezTo>
                    <a:pt x="223" y="0"/>
                    <a:pt x="218" y="2"/>
                    <a:pt x="214" y="6"/>
                  </a:cubicBezTo>
                  <a:cubicBezTo>
                    <a:pt x="208" y="12"/>
                    <a:pt x="204" y="12"/>
                    <a:pt x="197" y="13"/>
                  </a:cubicBezTo>
                  <a:cubicBezTo>
                    <a:pt x="196" y="13"/>
                    <a:pt x="196" y="13"/>
                    <a:pt x="196" y="13"/>
                  </a:cubicBezTo>
                  <a:cubicBezTo>
                    <a:pt x="196" y="13"/>
                    <a:pt x="196" y="13"/>
                    <a:pt x="196" y="13"/>
                  </a:cubicBezTo>
                  <a:cubicBezTo>
                    <a:pt x="189" y="13"/>
                    <a:pt x="186" y="14"/>
                    <a:pt x="183" y="25"/>
                  </a:cubicBezTo>
                  <a:cubicBezTo>
                    <a:pt x="183" y="25"/>
                    <a:pt x="183" y="26"/>
                    <a:pt x="183" y="26"/>
                  </a:cubicBezTo>
                  <a:cubicBezTo>
                    <a:pt x="179" y="39"/>
                    <a:pt x="178" y="43"/>
                    <a:pt x="169" y="49"/>
                  </a:cubicBezTo>
                  <a:cubicBezTo>
                    <a:pt x="158" y="55"/>
                    <a:pt x="146" y="59"/>
                    <a:pt x="133" y="59"/>
                  </a:cubicBezTo>
                  <a:cubicBezTo>
                    <a:pt x="125" y="59"/>
                    <a:pt x="117" y="57"/>
                    <a:pt x="108" y="54"/>
                  </a:cubicBezTo>
                  <a:cubicBezTo>
                    <a:pt x="86" y="47"/>
                    <a:pt x="84" y="35"/>
                    <a:pt x="83" y="28"/>
                  </a:cubicBezTo>
                  <a:cubicBezTo>
                    <a:pt x="83" y="26"/>
                    <a:pt x="83" y="25"/>
                    <a:pt x="82" y="24"/>
                  </a:cubicBezTo>
                  <a:cubicBezTo>
                    <a:pt x="80" y="17"/>
                    <a:pt x="77" y="12"/>
                    <a:pt x="67" y="12"/>
                  </a:cubicBezTo>
                  <a:cubicBezTo>
                    <a:pt x="58" y="12"/>
                    <a:pt x="57" y="11"/>
                    <a:pt x="49" y="5"/>
                  </a:cubicBezTo>
                  <a:cubicBezTo>
                    <a:pt x="48" y="4"/>
                    <a:pt x="48" y="4"/>
                    <a:pt x="48" y="4"/>
                  </a:cubicBezTo>
                  <a:cubicBezTo>
                    <a:pt x="44" y="1"/>
                    <a:pt x="40" y="0"/>
                    <a:pt x="36" y="0"/>
                  </a:cubicBezTo>
                </a:path>
              </a:pathLst>
            </a:custGeom>
            <a:solidFill>
              <a:srgbClr val="AC3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 name="Freeform 8569">
              <a:extLst>
                <a:ext uri="{FF2B5EF4-FFF2-40B4-BE49-F238E27FC236}">
                  <a16:creationId xmlns:a16="http://schemas.microsoft.com/office/drawing/2014/main" id="{D7F45D2A-3EDC-4BB0-BFD1-8F801FB99F8C}"/>
                </a:ext>
              </a:extLst>
            </p:cNvPr>
            <p:cNvSpPr>
              <a:spLocks noEditPoints="1"/>
            </p:cNvSpPr>
            <p:nvPr/>
          </p:nvSpPr>
          <p:spPr bwMode="auto">
            <a:xfrm>
              <a:off x="5781675" y="3933825"/>
              <a:ext cx="285750" cy="241300"/>
            </a:xfrm>
            <a:custGeom>
              <a:avLst/>
              <a:gdLst>
                <a:gd name="T0" fmla="*/ 131 w 241"/>
                <a:gd name="T1" fmla="*/ 202 h 203"/>
                <a:gd name="T2" fmla="*/ 122 w 241"/>
                <a:gd name="T3" fmla="*/ 202 h 203"/>
                <a:gd name="T4" fmla="*/ 131 w 241"/>
                <a:gd name="T5" fmla="*/ 203 h 203"/>
                <a:gd name="T6" fmla="*/ 102 w 241"/>
                <a:gd name="T7" fmla="*/ 139 h 203"/>
                <a:gd name="T8" fmla="*/ 103 w 241"/>
                <a:gd name="T9" fmla="*/ 136 h 203"/>
                <a:gd name="T10" fmla="*/ 115 w 241"/>
                <a:gd name="T11" fmla="*/ 151 h 203"/>
                <a:gd name="T12" fmla="*/ 115 w 241"/>
                <a:gd name="T13" fmla="*/ 151 h 203"/>
                <a:gd name="T14" fmla="*/ 103 w 241"/>
                <a:gd name="T15" fmla="*/ 136 h 203"/>
                <a:gd name="T16" fmla="*/ 235 w 241"/>
                <a:gd name="T17" fmla="*/ 72 h 203"/>
                <a:gd name="T18" fmla="*/ 239 w 241"/>
                <a:gd name="T19" fmla="*/ 62 h 203"/>
                <a:gd name="T20" fmla="*/ 4 w 241"/>
                <a:gd name="T21" fmla="*/ 62 h 203"/>
                <a:gd name="T22" fmla="*/ 8 w 241"/>
                <a:gd name="T23" fmla="*/ 72 h 203"/>
                <a:gd name="T24" fmla="*/ 4 w 241"/>
                <a:gd name="T25" fmla="*/ 62 h 203"/>
                <a:gd name="T26" fmla="*/ 4 w 241"/>
                <a:gd name="T27" fmla="*/ 60 h 203"/>
                <a:gd name="T28" fmla="*/ 4 w 241"/>
                <a:gd name="T29" fmla="*/ 59 h 203"/>
                <a:gd name="T30" fmla="*/ 4 w 241"/>
                <a:gd name="T31" fmla="*/ 59 h 203"/>
                <a:gd name="T32" fmla="*/ 238 w 241"/>
                <a:gd name="T33" fmla="*/ 56 h 203"/>
                <a:gd name="T34" fmla="*/ 238 w 241"/>
                <a:gd name="T35" fmla="*/ 56 h 203"/>
                <a:gd name="T36" fmla="*/ 238 w 241"/>
                <a:gd name="T37" fmla="*/ 56 h 203"/>
                <a:gd name="T38" fmla="*/ 238 w 241"/>
                <a:gd name="T39" fmla="*/ 56 h 203"/>
                <a:gd name="T40" fmla="*/ 238 w 241"/>
                <a:gd name="T41" fmla="*/ 55 h 203"/>
                <a:gd name="T42" fmla="*/ 238 w 241"/>
                <a:gd name="T43" fmla="*/ 55 h 203"/>
                <a:gd name="T44" fmla="*/ 238 w 241"/>
                <a:gd name="T45" fmla="*/ 55 h 203"/>
                <a:gd name="T46" fmla="*/ 238 w 241"/>
                <a:gd name="T47" fmla="*/ 55 h 203"/>
                <a:gd name="T48" fmla="*/ 238 w 241"/>
                <a:gd name="T49" fmla="*/ 55 h 203"/>
                <a:gd name="T50" fmla="*/ 238 w 241"/>
                <a:gd name="T51" fmla="*/ 55 h 203"/>
                <a:gd name="T52" fmla="*/ 241 w 241"/>
                <a:gd name="T53" fmla="*/ 47 h 203"/>
                <a:gd name="T54" fmla="*/ 241 w 241"/>
                <a:gd name="T55" fmla="*/ 47 h 203"/>
                <a:gd name="T56" fmla="*/ 241 w 241"/>
                <a:gd name="T57" fmla="*/ 47 h 203"/>
                <a:gd name="T58" fmla="*/ 241 w 241"/>
                <a:gd name="T59" fmla="*/ 47 h 203"/>
                <a:gd name="T60" fmla="*/ 1 w 241"/>
                <a:gd name="T61" fmla="*/ 45 h 203"/>
                <a:gd name="T62" fmla="*/ 1 w 241"/>
                <a:gd name="T63" fmla="*/ 45 h 203"/>
                <a:gd name="T64" fmla="*/ 1 w 241"/>
                <a:gd name="T65" fmla="*/ 45 h 203"/>
                <a:gd name="T66" fmla="*/ 215 w 241"/>
                <a:gd name="T67" fmla="*/ 42 h 203"/>
                <a:gd name="T68" fmla="*/ 215 w 241"/>
                <a:gd name="T69" fmla="*/ 42 h 203"/>
                <a:gd name="T70" fmla="*/ 212 w 241"/>
                <a:gd name="T71" fmla="*/ 42 h 203"/>
                <a:gd name="T72" fmla="*/ 33 w 241"/>
                <a:gd name="T73" fmla="*/ 42 h 203"/>
                <a:gd name="T74" fmla="*/ 32 w 241"/>
                <a:gd name="T75" fmla="*/ 42 h 203"/>
                <a:gd name="T76" fmla="*/ 37 w 241"/>
                <a:gd name="T77" fmla="*/ 44 h 203"/>
                <a:gd name="T78" fmla="*/ 34 w 241"/>
                <a:gd name="T79" fmla="*/ 42 h 203"/>
                <a:gd name="T80" fmla="*/ 206 w 241"/>
                <a:gd name="T81" fmla="*/ 44 h 203"/>
                <a:gd name="T82" fmla="*/ 206 w 241"/>
                <a:gd name="T83" fmla="*/ 43 h 203"/>
                <a:gd name="T84" fmla="*/ 211 w 241"/>
                <a:gd name="T85" fmla="*/ 42 h 203"/>
                <a:gd name="T86" fmla="*/ 172 w 241"/>
                <a:gd name="T87" fmla="*/ 32 h 203"/>
                <a:gd name="T88" fmla="*/ 4 w 241"/>
                <a:gd name="T89" fmla="*/ 15 h 203"/>
                <a:gd name="T90" fmla="*/ 4 w 241"/>
                <a:gd name="T91" fmla="*/ 15 h 203"/>
                <a:gd name="T92" fmla="*/ 4 w 241"/>
                <a:gd name="T93" fmla="*/ 15 h 203"/>
                <a:gd name="T94" fmla="*/ 43 w 241"/>
                <a:gd name="T95" fmla="*/ 7 h 203"/>
                <a:gd name="T96" fmla="*/ 4 w 241"/>
                <a:gd name="T97" fmla="*/ 14 h 203"/>
                <a:gd name="T98" fmla="*/ 28 w 241"/>
                <a:gd name="T99" fmla="*/ 0 h 203"/>
                <a:gd name="T100" fmla="*/ 28 w 241"/>
                <a:gd name="T101" fmla="*/ 0 h 203"/>
                <a:gd name="T102" fmla="*/ 29 w 241"/>
                <a:gd name="T103" fmla="*/ 0 h 203"/>
                <a:gd name="T104" fmla="*/ 29 w 241"/>
                <a:gd name="T105"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1" h="203">
                  <a:moveTo>
                    <a:pt x="131" y="202"/>
                  </a:moveTo>
                  <a:cubicBezTo>
                    <a:pt x="131" y="202"/>
                    <a:pt x="131" y="202"/>
                    <a:pt x="131" y="202"/>
                  </a:cubicBezTo>
                  <a:cubicBezTo>
                    <a:pt x="131" y="202"/>
                    <a:pt x="131" y="202"/>
                    <a:pt x="131" y="202"/>
                  </a:cubicBezTo>
                  <a:moveTo>
                    <a:pt x="122" y="201"/>
                  </a:moveTo>
                  <a:cubicBezTo>
                    <a:pt x="122" y="202"/>
                    <a:pt x="122" y="202"/>
                    <a:pt x="122" y="202"/>
                  </a:cubicBezTo>
                  <a:cubicBezTo>
                    <a:pt x="122" y="202"/>
                    <a:pt x="122" y="202"/>
                    <a:pt x="122" y="202"/>
                  </a:cubicBezTo>
                  <a:cubicBezTo>
                    <a:pt x="125" y="202"/>
                    <a:pt x="128" y="202"/>
                    <a:pt x="131" y="203"/>
                  </a:cubicBezTo>
                  <a:cubicBezTo>
                    <a:pt x="130" y="203"/>
                    <a:pt x="130" y="203"/>
                    <a:pt x="131" y="202"/>
                  </a:cubicBezTo>
                  <a:cubicBezTo>
                    <a:pt x="131" y="202"/>
                    <a:pt x="130" y="203"/>
                    <a:pt x="131" y="203"/>
                  </a:cubicBezTo>
                  <a:cubicBezTo>
                    <a:pt x="128" y="202"/>
                    <a:pt x="125" y="201"/>
                    <a:pt x="122" y="201"/>
                  </a:cubicBezTo>
                  <a:moveTo>
                    <a:pt x="103" y="136"/>
                  </a:moveTo>
                  <a:cubicBezTo>
                    <a:pt x="102" y="136"/>
                    <a:pt x="102" y="137"/>
                    <a:pt x="102" y="139"/>
                  </a:cubicBezTo>
                  <a:cubicBezTo>
                    <a:pt x="101" y="141"/>
                    <a:pt x="101" y="142"/>
                    <a:pt x="101" y="144"/>
                  </a:cubicBezTo>
                  <a:cubicBezTo>
                    <a:pt x="101" y="142"/>
                    <a:pt x="101" y="141"/>
                    <a:pt x="102" y="139"/>
                  </a:cubicBezTo>
                  <a:cubicBezTo>
                    <a:pt x="102" y="137"/>
                    <a:pt x="102" y="136"/>
                    <a:pt x="103" y="136"/>
                  </a:cubicBezTo>
                  <a:cubicBezTo>
                    <a:pt x="103" y="136"/>
                    <a:pt x="104" y="137"/>
                    <a:pt x="105" y="140"/>
                  </a:cubicBezTo>
                  <a:cubicBezTo>
                    <a:pt x="106" y="144"/>
                    <a:pt x="108" y="150"/>
                    <a:pt x="114" y="151"/>
                  </a:cubicBezTo>
                  <a:cubicBezTo>
                    <a:pt x="114" y="151"/>
                    <a:pt x="115" y="151"/>
                    <a:pt x="115" y="151"/>
                  </a:cubicBezTo>
                  <a:cubicBezTo>
                    <a:pt x="115" y="151"/>
                    <a:pt x="115" y="151"/>
                    <a:pt x="115" y="151"/>
                  </a:cubicBezTo>
                  <a:cubicBezTo>
                    <a:pt x="115" y="151"/>
                    <a:pt x="115" y="151"/>
                    <a:pt x="115" y="151"/>
                  </a:cubicBezTo>
                  <a:cubicBezTo>
                    <a:pt x="115" y="151"/>
                    <a:pt x="115" y="151"/>
                    <a:pt x="115" y="151"/>
                  </a:cubicBezTo>
                  <a:cubicBezTo>
                    <a:pt x="115" y="151"/>
                    <a:pt x="114" y="151"/>
                    <a:pt x="114" y="151"/>
                  </a:cubicBezTo>
                  <a:cubicBezTo>
                    <a:pt x="108" y="150"/>
                    <a:pt x="106" y="144"/>
                    <a:pt x="105" y="140"/>
                  </a:cubicBezTo>
                  <a:cubicBezTo>
                    <a:pt x="104" y="137"/>
                    <a:pt x="103" y="136"/>
                    <a:pt x="103" y="136"/>
                  </a:cubicBezTo>
                  <a:moveTo>
                    <a:pt x="239" y="62"/>
                  </a:moveTo>
                  <a:cubicBezTo>
                    <a:pt x="239" y="67"/>
                    <a:pt x="237" y="71"/>
                    <a:pt x="236" y="72"/>
                  </a:cubicBezTo>
                  <a:cubicBezTo>
                    <a:pt x="235" y="72"/>
                    <a:pt x="235" y="72"/>
                    <a:pt x="235" y="72"/>
                  </a:cubicBezTo>
                  <a:cubicBezTo>
                    <a:pt x="235" y="72"/>
                    <a:pt x="235" y="72"/>
                    <a:pt x="235" y="72"/>
                  </a:cubicBezTo>
                  <a:cubicBezTo>
                    <a:pt x="237" y="72"/>
                    <a:pt x="239" y="67"/>
                    <a:pt x="240" y="63"/>
                  </a:cubicBezTo>
                  <a:cubicBezTo>
                    <a:pt x="239" y="62"/>
                    <a:pt x="239" y="62"/>
                    <a:pt x="239" y="62"/>
                  </a:cubicBezTo>
                  <a:cubicBezTo>
                    <a:pt x="239" y="62"/>
                    <a:pt x="239" y="62"/>
                    <a:pt x="239" y="62"/>
                  </a:cubicBezTo>
                  <a:moveTo>
                    <a:pt x="4" y="60"/>
                  </a:moveTo>
                  <a:cubicBezTo>
                    <a:pt x="4" y="61"/>
                    <a:pt x="4" y="61"/>
                    <a:pt x="4" y="62"/>
                  </a:cubicBezTo>
                  <a:cubicBezTo>
                    <a:pt x="3" y="63"/>
                    <a:pt x="3" y="63"/>
                    <a:pt x="3" y="63"/>
                  </a:cubicBezTo>
                  <a:cubicBezTo>
                    <a:pt x="4" y="65"/>
                    <a:pt x="4" y="68"/>
                    <a:pt x="6" y="70"/>
                  </a:cubicBezTo>
                  <a:cubicBezTo>
                    <a:pt x="7" y="71"/>
                    <a:pt x="7" y="72"/>
                    <a:pt x="8" y="72"/>
                  </a:cubicBezTo>
                  <a:cubicBezTo>
                    <a:pt x="7" y="72"/>
                    <a:pt x="7" y="71"/>
                    <a:pt x="7" y="71"/>
                  </a:cubicBezTo>
                  <a:cubicBezTo>
                    <a:pt x="7" y="71"/>
                    <a:pt x="7" y="71"/>
                    <a:pt x="6" y="70"/>
                  </a:cubicBezTo>
                  <a:cubicBezTo>
                    <a:pt x="4" y="67"/>
                    <a:pt x="4" y="63"/>
                    <a:pt x="4" y="62"/>
                  </a:cubicBezTo>
                  <a:cubicBezTo>
                    <a:pt x="4" y="61"/>
                    <a:pt x="4" y="61"/>
                    <a:pt x="4" y="60"/>
                  </a:cubicBezTo>
                  <a:moveTo>
                    <a:pt x="4" y="59"/>
                  </a:moveTo>
                  <a:cubicBezTo>
                    <a:pt x="4" y="59"/>
                    <a:pt x="4" y="60"/>
                    <a:pt x="4" y="60"/>
                  </a:cubicBezTo>
                  <a:cubicBezTo>
                    <a:pt x="4" y="60"/>
                    <a:pt x="4" y="59"/>
                    <a:pt x="4" y="59"/>
                  </a:cubicBezTo>
                  <a:moveTo>
                    <a:pt x="4" y="59"/>
                  </a:moveTo>
                  <a:cubicBezTo>
                    <a:pt x="4" y="59"/>
                    <a:pt x="4" y="59"/>
                    <a:pt x="4" y="59"/>
                  </a:cubicBezTo>
                  <a:cubicBezTo>
                    <a:pt x="4" y="59"/>
                    <a:pt x="4" y="59"/>
                    <a:pt x="4" y="59"/>
                  </a:cubicBezTo>
                  <a:moveTo>
                    <a:pt x="4" y="59"/>
                  </a:moveTo>
                  <a:cubicBezTo>
                    <a:pt x="4" y="59"/>
                    <a:pt x="4" y="59"/>
                    <a:pt x="4" y="59"/>
                  </a:cubicBezTo>
                  <a:cubicBezTo>
                    <a:pt x="4" y="59"/>
                    <a:pt x="4" y="59"/>
                    <a:pt x="4" y="59"/>
                  </a:cubicBezTo>
                  <a:moveTo>
                    <a:pt x="238" y="56"/>
                  </a:moveTo>
                  <a:cubicBezTo>
                    <a:pt x="238" y="56"/>
                    <a:pt x="238" y="56"/>
                    <a:pt x="238" y="56"/>
                  </a:cubicBezTo>
                  <a:cubicBezTo>
                    <a:pt x="238" y="56"/>
                    <a:pt x="238" y="56"/>
                    <a:pt x="238" y="56"/>
                  </a:cubicBezTo>
                  <a:moveTo>
                    <a:pt x="238" y="56"/>
                  </a:moveTo>
                  <a:cubicBezTo>
                    <a:pt x="238" y="56"/>
                    <a:pt x="238" y="56"/>
                    <a:pt x="238" y="56"/>
                  </a:cubicBezTo>
                  <a:cubicBezTo>
                    <a:pt x="238" y="56"/>
                    <a:pt x="238" y="56"/>
                    <a:pt x="238" y="56"/>
                  </a:cubicBezTo>
                  <a:moveTo>
                    <a:pt x="238" y="56"/>
                  </a:moveTo>
                  <a:cubicBezTo>
                    <a:pt x="238" y="56"/>
                    <a:pt x="238" y="56"/>
                    <a:pt x="238" y="56"/>
                  </a:cubicBezTo>
                  <a:cubicBezTo>
                    <a:pt x="238" y="56"/>
                    <a:pt x="238" y="56"/>
                    <a:pt x="238" y="56"/>
                  </a:cubicBezTo>
                  <a:moveTo>
                    <a:pt x="238" y="56"/>
                  </a:moveTo>
                  <a:cubicBezTo>
                    <a:pt x="238" y="56"/>
                    <a:pt x="238" y="56"/>
                    <a:pt x="238" y="56"/>
                  </a:cubicBezTo>
                  <a:cubicBezTo>
                    <a:pt x="238" y="56"/>
                    <a:pt x="238" y="56"/>
                    <a:pt x="238" y="56"/>
                  </a:cubicBezTo>
                  <a:moveTo>
                    <a:pt x="238" y="55"/>
                  </a:moveTo>
                  <a:cubicBezTo>
                    <a:pt x="238" y="55"/>
                    <a:pt x="238" y="55"/>
                    <a:pt x="238" y="55"/>
                  </a:cubicBezTo>
                  <a:cubicBezTo>
                    <a:pt x="238" y="55"/>
                    <a:pt x="238" y="55"/>
                    <a:pt x="238" y="55"/>
                  </a:cubicBezTo>
                  <a:moveTo>
                    <a:pt x="238" y="55"/>
                  </a:moveTo>
                  <a:cubicBezTo>
                    <a:pt x="238" y="55"/>
                    <a:pt x="238" y="55"/>
                    <a:pt x="238" y="55"/>
                  </a:cubicBezTo>
                  <a:cubicBezTo>
                    <a:pt x="238" y="55"/>
                    <a:pt x="238" y="55"/>
                    <a:pt x="238" y="55"/>
                  </a:cubicBezTo>
                  <a:moveTo>
                    <a:pt x="238" y="55"/>
                  </a:moveTo>
                  <a:cubicBezTo>
                    <a:pt x="238" y="55"/>
                    <a:pt x="238" y="55"/>
                    <a:pt x="238" y="55"/>
                  </a:cubicBezTo>
                  <a:cubicBezTo>
                    <a:pt x="238" y="55"/>
                    <a:pt x="238" y="55"/>
                    <a:pt x="238" y="55"/>
                  </a:cubicBezTo>
                  <a:moveTo>
                    <a:pt x="238" y="55"/>
                  </a:moveTo>
                  <a:cubicBezTo>
                    <a:pt x="238" y="55"/>
                    <a:pt x="238" y="55"/>
                    <a:pt x="238" y="55"/>
                  </a:cubicBezTo>
                  <a:cubicBezTo>
                    <a:pt x="238" y="55"/>
                    <a:pt x="238" y="55"/>
                    <a:pt x="238" y="55"/>
                  </a:cubicBezTo>
                  <a:moveTo>
                    <a:pt x="238" y="55"/>
                  </a:moveTo>
                  <a:cubicBezTo>
                    <a:pt x="238" y="55"/>
                    <a:pt x="238" y="55"/>
                    <a:pt x="238" y="55"/>
                  </a:cubicBezTo>
                  <a:cubicBezTo>
                    <a:pt x="238" y="55"/>
                    <a:pt x="238" y="55"/>
                    <a:pt x="238" y="55"/>
                  </a:cubicBezTo>
                  <a:moveTo>
                    <a:pt x="241" y="47"/>
                  </a:moveTo>
                  <a:cubicBezTo>
                    <a:pt x="240" y="49"/>
                    <a:pt x="239" y="52"/>
                    <a:pt x="238" y="55"/>
                  </a:cubicBezTo>
                  <a:cubicBezTo>
                    <a:pt x="239" y="52"/>
                    <a:pt x="240" y="49"/>
                    <a:pt x="241" y="47"/>
                  </a:cubicBezTo>
                  <a:moveTo>
                    <a:pt x="241" y="47"/>
                  </a:moveTo>
                  <a:cubicBezTo>
                    <a:pt x="241" y="47"/>
                    <a:pt x="241" y="47"/>
                    <a:pt x="241" y="47"/>
                  </a:cubicBezTo>
                  <a:cubicBezTo>
                    <a:pt x="241" y="47"/>
                    <a:pt x="241" y="47"/>
                    <a:pt x="241" y="47"/>
                  </a:cubicBezTo>
                  <a:moveTo>
                    <a:pt x="241" y="47"/>
                  </a:moveTo>
                  <a:cubicBezTo>
                    <a:pt x="241" y="47"/>
                    <a:pt x="241" y="47"/>
                    <a:pt x="241" y="47"/>
                  </a:cubicBezTo>
                  <a:cubicBezTo>
                    <a:pt x="241" y="47"/>
                    <a:pt x="241" y="47"/>
                    <a:pt x="241" y="47"/>
                  </a:cubicBezTo>
                  <a:moveTo>
                    <a:pt x="241" y="47"/>
                  </a:moveTo>
                  <a:cubicBezTo>
                    <a:pt x="241" y="47"/>
                    <a:pt x="241" y="47"/>
                    <a:pt x="241" y="47"/>
                  </a:cubicBezTo>
                  <a:cubicBezTo>
                    <a:pt x="241" y="47"/>
                    <a:pt x="241" y="47"/>
                    <a:pt x="241" y="47"/>
                  </a:cubicBezTo>
                  <a:moveTo>
                    <a:pt x="241" y="47"/>
                  </a:moveTo>
                  <a:cubicBezTo>
                    <a:pt x="241" y="47"/>
                    <a:pt x="241" y="47"/>
                    <a:pt x="241" y="47"/>
                  </a:cubicBezTo>
                  <a:cubicBezTo>
                    <a:pt x="241" y="47"/>
                    <a:pt x="241" y="47"/>
                    <a:pt x="241" y="47"/>
                  </a:cubicBezTo>
                  <a:moveTo>
                    <a:pt x="1" y="45"/>
                  </a:moveTo>
                  <a:cubicBezTo>
                    <a:pt x="1" y="45"/>
                    <a:pt x="1" y="45"/>
                    <a:pt x="1" y="45"/>
                  </a:cubicBezTo>
                  <a:cubicBezTo>
                    <a:pt x="1" y="45"/>
                    <a:pt x="1" y="45"/>
                    <a:pt x="1" y="45"/>
                  </a:cubicBezTo>
                  <a:moveTo>
                    <a:pt x="1" y="45"/>
                  </a:moveTo>
                  <a:cubicBezTo>
                    <a:pt x="1" y="45"/>
                    <a:pt x="1" y="45"/>
                    <a:pt x="1" y="45"/>
                  </a:cubicBezTo>
                  <a:cubicBezTo>
                    <a:pt x="1" y="45"/>
                    <a:pt x="1" y="45"/>
                    <a:pt x="1" y="45"/>
                  </a:cubicBezTo>
                  <a:moveTo>
                    <a:pt x="0" y="43"/>
                  </a:moveTo>
                  <a:cubicBezTo>
                    <a:pt x="0" y="44"/>
                    <a:pt x="1" y="44"/>
                    <a:pt x="1" y="45"/>
                  </a:cubicBezTo>
                  <a:cubicBezTo>
                    <a:pt x="1" y="44"/>
                    <a:pt x="0" y="44"/>
                    <a:pt x="0" y="43"/>
                  </a:cubicBezTo>
                  <a:moveTo>
                    <a:pt x="215" y="42"/>
                  </a:moveTo>
                  <a:cubicBezTo>
                    <a:pt x="215" y="42"/>
                    <a:pt x="215" y="42"/>
                    <a:pt x="215" y="42"/>
                  </a:cubicBezTo>
                  <a:cubicBezTo>
                    <a:pt x="215" y="42"/>
                    <a:pt x="215" y="42"/>
                    <a:pt x="215" y="42"/>
                  </a:cubicBezTo>
                  <a:moveTo>
                    <a:pt x="212" y="42"/>
                  </a:moveTo>
                  <a:cubicBezTo>
                    <a:pt x="213" y="42"/>
                    <a:pt x="214" y="42"/>
                    <a:pt x="215" y="42"/>
                  </a:cubicBezTo>
                  <a:cubicBezTo>
                    <a:pt x="214" y="42"/>
                    <a:pt x="213" y="42"/>
                    <a:pt x="212" y="42"/>
                  </a:cubicBezTo>
                  <a:moveTo>
                    <a:pt x="212" y="42"/>
                  </a:moveTo>
                  <a:cubicBezTo>
                    <a:pt x="212" y="42"/>
                    <a:pt x="212" y="42"/>
                    <a:pt x="212" y="42"/>
                  </a:cubicBezTo>
                  <a:cubicBezTo>
                    <a:pt x="212" y="42"/>
                    <a:pt x="212" y="42"/>
                    <a:pt x="212" y="42"/>
                  </a:cubicBezTo>
                  <a:moveTo>
                    <a:pt x="34" y="42"/>
                  </a:moveTo>
                  <a:cubicBezTo>
                    <a:pt x="33" y="42"/>
                    <a:pt x="33" y="42"/>
                    <a:pt x="33" y="42"/>
                  </a:cubicBezTo>
                  <a:cubicBezTo>
                    <a:pt x="31" y="42"/>
                    <a:pt x="30" y="43"/>
                    <a:pt x="28" y="43"/>
                  </a:cubicBezTo>
                  <a:cubicBezTo>
                    <a:pt x="29" y="43"/>
                    <a:pt x="31" y="42"/>
                    <a:pt x="32" y="42"/>
                  </a:cubicBezTo>
                  <a:cubicBezTo>
                    <a:pt x="32" y="42"/>
                    <a:pt x="32" y="42"/>
                    <a:pt x="32" y="42"/>
                  </a:cubicBezTo>
                  <a:cubicBezTo>
                    <a:pt x="34" y="42"/>
                    <a:pt x="37" y="42"/>
                    <a:pt x="37" y="43"/>
                  </a:cubicBezTo>
                  <a:cubicBezTo>
                    <a:pt x="37" y="43"/>
                    <a:pt x="37" y="43"/>
                    <a:pt x="37" y="43"/>
                  </a:cubicBezTo>
                  <a:cubicBezTo>
                    <a:pt x="37" y="43"/>
                    <a:pt x="37" y="43"/>
                    <a:pt x="37" y="44"/>
                  </a:cubicBezTo>
                  <a:cubicBezTo>
                    <a:pt x="37" y="44"/>
                    <a:pt x="37" y="44"/>
                    <a:pt x="37" y="44"/>
                  </a:cubicBezTo>
                  <a:cubicBezTo>
                    <a:pt x="37" y="44"/>
                    <a:pt x="37" y="44"/>
                    <a:pt x="37" y="43"/>
                  </a:cubicBezTo>
                  <a:cubicBezTo>
                    <a:pt x="38" y="42"/>
                    <a:pt x="38" y="42"/>
                    <a:pt x="34" y="42"/>
                  </a:cubicBezTo>
                  <a:moveTo>
                    <a:pt x="210" y="42"/>
                  </a:moveTo>
                  <a:cubicBezTo>
                    <a:pt x="207" y="42"/>
                    <a:pt x="206" y="42"/>
                    <a:pt x="205" y="42"/>
                  </a:cubicBezTo>
                  <a:cubicBezTo>
                    <a:pt x="205" y="43"/>
                    <a:pt x="205" y="43"/>
                    <a:pt x="206" y="44"/>
                  </a:cubicBezTo>
                  <a:cubicBezTo>
                    <a:pt x="206" y="44"/>
                    <a:pt x="206" y="43"/>
                    <a:pt x="207" y="43"/>
                  </a:cubicBezTo>
                  <a:cubicBezTo>
                    <a:pt x="206" y="43"/>
                    <a:pt x="206" y="43"/>
                    <a:pt x="206" y="43"/>
                  </a:cubicBezTo>
                  <a:cubicBezTo>
                    <a:pt x="206" y="43"/>
                    <a:pt x="206" y="43"/>
                    <a:pt x="206" y="43"/>
                  </a:cubicBezTo>
                  <a:cubicBezTo>
                    <a:pt x="206" y="42"/>
                    <a:pt x="206" y="42"/>
                    <a:pt x="207" y="42"/>
                  </a:cubicBezTo>
                  <a:cubicBezTo>
                    <a:pt x="208" y="42"/>
                    <a:pt x="209" y="42"/>
                    <a:pt x="211" y="42"/>
                  </a:cubicBezTo>
                  <a:cubicBezTo>
                    <a:pt x="211" y="42"/>
                    <a:pt x="211" y="42"/>
                    <a:pt x="211" y="42"/>
                  </a:cubicBezTo>
                  <a:cubicBezTo>
                    <a:pt x="210" y="42"/>
                    <a:pt x="210" y="42"/>
                    <a:pt x="210" y="42"/>
                  </a:cubicBezTo>
                  <a:moveTo>
                    <a:pt x="176" y="19"/>
                  </a:moveTo>
                  <a:cubicBezTo>
                    <a:pt x="175" y="25"/>
                    <a:pt x="174" y="29"/>
                    <a:pt x="172" y="32"/>
                  </a:cubicBezTo>
                  <a:cubicBezTo>
                    <a:pt x="174" y="29"/>
                    <a:pt x="175" y="25"/>
                    <a:pt x="176" y="19"/>
                  </a:cubicBezTo>
                  <a:moveTo>
                    <a:pt x="4" y="15"/>
                  </a:moveTo>
                  <a:cubicBezTo>
                    <a:pt x="4" y="15"/>
                    <a:pt x="4" y="15"/>
                    <a:pt x="4" y="15"/>
                  </a:cubicBezTo>
                  <a:cubicBezTo>
                    <a:pt x="4" y="15"/>
                    <a:pt x="4" y="15"/>
                    <a:pt x="4" y="15"/>
                  </a:cubicBezTo>
                  <a:moveTo>
                    <a:pt x="4" y="15"/>
                  </a:moveTo>
                  <a:cubicBezTo>
                    <a:pt x="4" y="15"/>
                    <a:pt x="4" y="15"/>
                    <a:pt x="4" y="15"/>
                  </a:cubicBezTo>
                  <a:cubicBezTo>
                    <a:pt x="4" y="15"/>
                    <a:pt x="4" y="15"/>
                    <a:pt x="4" y="15"/>
                  </a:cubicBezTo>
                  <a:moveTo>
                    <a:pt x="4" y="14"/>
                  </a:moveTo>
                  <a:cubicBezTo>
                    <a:pt x="4" y="14"/>
                    <a:pt x="4" y="15"/>
                    <a:pt x="4" y="15"/>
                  </a:cubicBezTo>
                  <a:cubicBezTo>
                    <a:pt x="4" y="15"/>
                    <a:pt x="4" y="14"/>
                    <a:pt x="4" y="14"/>
                  </a:cubicBezTo>
                  <a:moveTo>
                    <a:pt x="47" y="6"/>
                  </a:moveTo>
                  <a:cubicBezTo>
                    <a:pt x="46" y="7"/>
                    <a:pt x="44" y="7"/>
                    <a:pt x="43" y="7"/>
                  </a:cubicBezTo>
                  <a:cubicBezTo>
                    <a:pt x="44" y="7"/>
                    <a:pt x="46" y="7"/>
                    <a:pt x="47" y="6"/>
                  </a:cubicBezTo>
                  <a:moveTo>
                    <a:pt x="18" y="2"/>
                  </a:moveTo>
                  <a:cubicBezTo>
                    <a:pt x="12" y="5"/>
                    <a:pt x="6" y="9"/>
                    <a:pt x="4" y="14"/>
                  </a:cubicBezTo>
                  <a:cubicBezTo>
                    <a:pt x="6" y="11"/>
                    <a:pt x="9" y="7"/>
                    <a:pt x="14" y="4"/>
                  </a:cubicBezTo>
                  <a:cubicBezTo>
                    <a:pt x="16" y="3"/>
                    <a:pt x="17" y="3"/>
                    <a:pt x="18" y="2"/>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9" y="0"/>
                  </a:moveTo>
                  <a:cubicBezTo>
                    <a:pt x="29" y="0"/>
                    <a:pt x="29" y="0"/>
                    <a:pt x="28" y="0"/>
                  </a:cubicBezTo>
                  <a:cubicBezTo>
                    <a:pt x="29" y="0"/>
                    <a:pt x="29" y="0"/>
                    <a:pt x="29" y="0"/>
                  </a:cubicBezTo>
                  <a:cubicBezTo>
                    <a:pt x="29" y="0"/>
                    <a:pt x="29" y="0"/>
                    <a:pt x="29" y="0"/>
                  </a:cubicBezTo>
                </a:path>
              </a:pathLst>
            </a:custGeom>
            <a:solidFill>
              <a:srgbClr val="761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 name="Freeform 8570">
              <a:extLst>
                <a:ext uri="{FF2B5EF4-FFF2-40B4-BE49-F238E27FC236}">
                  <a16:creationId xmlns:a16="http://schemas.microsoft.com/office/drawing/2014/main" id="{1A20E71E-B0CA-48D8-B4C2-DDAF2789910A}"/>
                </a:ext>
              </a:extLst>
            </p:cNvPr>
            <p:cNvSpPr>
              <a:spLocks/>
            </p:cNvSpPr>
            <p:nvPr/>
          </p:nvSpPr>
          <p:spPr bwMode="auto">
            <a:xfrm>
              <a:off x="5767388" y="3919538"/>
              <a:ext cx="315913" cy="88900"/>
            </a:xfrm>
            <a:custGeom>
              <a:avLst/>
              <a:gdLst>
                <a:gd name="T0" fmla="*/ 24 w 265"/>
                <a:gd name="T1" fmla="*/ 6 h 75"/>
                <a:gd name="T2" fmla="*/ 3 w 265"/>
                <a:gd name="T3" fmla="*/ 26 h 75"/>
                <a:gd name="T4" fmla="*/ 14 w 265"/>
                <a:gd name="T5" fmla="*/ 74 h 75"/>
                <a:gd name="T6" fmla="*/ 15 w 265"/>
                <a:gd name="T7" fmla="*/ 74 h 75"/>
                <a:gd name="T8" fmla="*/ 15 w 265"/>
                <a:gd name="T9" fmla="*/ 72 h 75"/>
                <a:gd name="T10" fmla="*/ 15 w 265"/>
                <a:gd name="T11" fmla="*/ 71 h 75"/>
                <a:gd name="T12" fmla="*/ 15 w 265"/>
                <a:gd name="T13" fmla="*/ 71 h 75"/>
                <a:gd name="T14" fmla="*/ 12 w 265"/>
                <a:gd name="T15" fmla="*/ 57 h 75"/>
                <a:gd name="T16" fmla="*/ 12 w 265"/>
                <a:gd name="T17" fmla="*/ 57 h 75"/>
                <a:gd name="T18" fmla="*/ 12 w 265"/>
                <a:gd name="T19" fmla="*/ 57 h 75"/>
                <a:gd name="T20" fmla="*/ 11 w 265"/>
                <a:gd name="T21" fmla="*/ 55 h 75"/>
                <a:gd name="T22" fmla="*/ 3 w 265"/>
                <a:gd name="T23" fmla="*/ 26 h 75"/>
                <a:gd name="T24" fmla="*/ 14 w 265"/>
                <a:gd name="T25" fmla="*/ 14 h 75"/>
                <a:gd name="T26" fmla="*/ 24 w 265"/>
                <a:gd name="T27" fmla="*/ 6 h 75"/>
                <a:gd name="T28" fmla="*/ 48 w 265"/>
                <a:gd name="T29" fmla="*/ 5 h 75"/>
                <a:gd name="T30" fmla="*/ 67 w 265"/>
                <a:gd name="T31" fmla="*/ 13 h 75"/>
                <a:gd name="T32" fmla="*/ 83 w 265"/>
                <a:gd name="T33" fmla="*/ 29 h 75"/>
                <a:gd name="T34" fmla="*/ 133 w 265"/>
                <a:gd name="T35" fmla="*/ 60 h 75"/>
                <a:gd name="T36" fmla="*/ 183 w 265"/>
                <a:gd name="T37" fmla="*/ 27 h 75"/>
                <a:gd name="T38" fmla="*/ 196 w 265"/>
                <a:gd name="T39" fmla="*/ 14 h 75"/>
                <a:gd name="T40" fmla="*/ 197 w 265"/>
                <a:gd name="T41" fmla="*/ 14 h 75"/>
                <a:gd name="T42" fmla="*/ 228 w 265"/>
                <a:gd name="T43" fmla="*/ 1 h 75"/>
                <a:gd name="T44" fmla="*/ 242 w 265"/>
                <a:gd name="T45" fmla="*/ 8 h 75"/>
                <a:gd name="T46" fmla="*/ 250 w 265"/>
                <a:gd name="T47" fmla="*/ 14 h 75"/>
                <a:gd name="T48" fmla="*/ 263 w 265"/>
                <a:gd name="T49" fmla="*/ 35 h 75"/>
                <a:gd name="T50" fmla="*/ 257 w 265"/>
                <a:gd name="T51" fmla="*/ 52 h 75"/>
                <a:gd name="T52" fmla="*/ 252 w 265"/>
                <a:gd name="T53" fmla="*/ 59 h 75"/>
                <a:gd name="T54" fmla="*/ 252 w 265"/>
                <a:gd name="T55" fmla="*/ 59 h 75"/>
                <a:gd name="T56" fmla="*/ 252 w 265"/>
                <a:gd name="T57" fmla="*/ 59 h 75"/>
                <a:gd name="T58" fmla="*/ 252 w 265"/>
                <a:gd name="T59" fmla="*/ 59 h 75"/>
                <a:gd name="T60" fmla="*/ 252 w 265"/>
                <a:gd name="T61" fmla="*/ 59 h 75"/>
                <a:gd name="T62" fmla="*/ 249 w 265"/>
                <a:gd name="T63" fmla="*/ 67 h 75"/>
                <a:gd name="T64" fmla="*/ 249 w 265"/>
                <a:gd name="T65" fmla="*/ 67 h 75"/>
                <a:gd name="T66" fmla="*/ 249 w 265"/>
                <a:gd name="T67" fmla="*/ 67 h 75"/>
                <a:gd name="T68" fmla="*/ 249 w 265"/>
                <a:gd name="T69" fmla="*/ 67 h 75"/>
                <a:gd name="T70" fmla="*/ 249 w 265"/>
                <a:gd name="T71" fmla="*/ 67 h 75"/>
                <a:gd name="T72" fmla="*/ 249 w 265"/>
                <a:gd name="T73" fmla="*/ 68 h 75"/>
                <a:gd name="T74" fmla="*/ 249 w 265"/>
                <a:gd name="T75" fmla="*/ 68 h 75"/>
                <a:gd name="T76" fmla="*/ 249 w 265"/>
                <a:gd name="T77" fmla="*/ 68 h 75"/>
                <a:gd name="T78" fmla="*/ 249 w 265"/>
                <a:gd name="T79" fmla="*/ 68 h 75"/>
                <a:gd name="T80" fmla="*/ 250 w 265"/>
                <a:gd name="T81" fmla="*/ 74 h 75"/>
                <a:gd name="T82" fmla="*/ 251 w 265"/>
                <a:gd name="T83" fmla="*/ 75 h 75"/>
                <a:gd name="T84" fmla="*/ 255 w 265"/>
                <a:gd name="T85" fmla="*/ 55 h 75"/>
                <a:gd name="T86" fmla="*/ 258 w 265"/>
                <a:gd name="T87" fmla="*/ 18 h 75"/>
                <a:gd name="T88" fmla="*/ 232 w 265"/>
                <a:gd name="T89" fmla="*/ 1 h 75"/>
                <a:gd name="T90" fmla="*/ 213 w 265"/>
                <a:gd name="T91" fmla="*/ 7 h 75"/>
                <a:gd name="T92" fmla="*/ 182 w 265"/>
                <a:gd name="T93" fmla="*/ 27 h 75"/>
                <a:gd name="T94" fmla="*/ 133 w 265"/>
                <a:gd name="T95" fmla="*/ 59 h 75"/>
                <a:gd name="T96" fmla="*/ 83 w 265"/>
                <a:gd name="T97" fmla="*/ 25 h 75"/>
                <a:gd name="T98" fmla="*/ 49 w 265"/>
                <a:gd name="T99" fmla="*/ 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5" h="75">
                  <a:moveTo>
                    <a:pt x="36" y="0"/>
                  </a:moveTo>
                  <a:cubicBezTo>
                    <a:pt x="31" y="0"/>
                    <a:pt x="27" y="3"/>
                    <a:pt x="24" y="6"/>
                  </a:cubicBezTo>
                  <a:cubicBezTo>
                    <a:pt x="19" y="12"/>
                    <a:pt x="20" y="10"/>
                    <a:pt x="14" y="14"/>
                  </a:cubicBezTo>
                  <a:cubicBezTo>
                    <a:pt x="8" y="17"/>
                    <a:pt x="5" y="18"/>
                    <a:pt x="3" y="26"/>
                  </a:cubicBezTo>
                  <a:cubicBezTo>
                    <a:pt x="0" y="36"/>
                    <a:pt x="2" y="44"/>
                    <a:pt x="11" y="55"/>
                  </a:cubicBezTo>
                  <a:cubicBezTo>
                    <a:pt x="16" y="62"/>
                    <a:pt x="15" y="69"/>
                    <a:pt x="14" y="74"/>
                  </a:cubicBezTo>
                  <a:cubicBezTo>
                    <a:pt x="14" y="74"/>
                    <a:pt x="14" y="75"/>
                    <a:pt x="14" y="75"/>
                  </a:cubicBezTo>
                  <a:cubicBezTo>
                    <a:pt x="15" y="74"/>
                    <a:pt x="15" y="74"/>
                    <a:pt x="15" y="74"/>
                  </a:cubicBezTo>
                  <a:cubicBezTo>
                    <a:pt x="15" y="73"/>
                    <a:pt x="15" y="73"/>
                    <a:pt x="15" y="72"/>
                  </a:cubicBezTo>
                  <a:cubicBezTo>
                    <a:pt x="15" y="72"/>
                    <a:pt x="15" y="72"/>
                    <a:pt x="15" y="72"/>
                  </a:cubicBezTo>
                  <a:cubicBezTo>
                    <a:pt x="15" y="72"/>
                    <a:pt x="15" y="71"/>
                    <a:pt x="15" y="71"/>
                  </a:cubicBezTo>
                  <a:cubicBezTo>
                    <a:pt x="15" y="71"/>
                    <a:pt x="15" y="71"/>
                    <a:pt x="15" y="71"/>
                  </a:cubicBezTo>
                  <a:cubicBezTo>
                    <a:pt x="15" y="71"/>
                    <a:pt x="15" y="71"/>
                    <a:pt x="15" y="71"/>
                  </a:cubicBezTo>
                  <a:cubicBezTo>
                    <a:pt x="15" y="71"/>
                    <a:pt x="15" y="71"/>
                    <a:pt x="15" y="71"/>
                  </a:cubicBezTo>
                  <a:cubicBezTo>
                    <a:pt x="15" y="71"/>
                    <a:pt x="15" y="71"/>
                    <a:pt x="15" y="71"/>
                  </a:cubicBezTo>
                  <a:cubicBezTo>
                    <a:pt x="16" y="67"/>
                    <a:pt x="15" y="62"/>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6"/>
                    <a:pt x="11" y="56"/>
                    <a:pt x="11" y="55"/>
                  </a:cubicBezTo>
                  <a:cubicBezTo>
                    <a:pt x="11" y="55"/>
                    <a:pt x="11" y="55"/>
                    <a:pt x="11" y="55"/>
                  </a:cubicBezTo>
                  <a:cubicBezTo>
                    <a:pt x="5" y="47"/>
                    <a:pt x="2" y="41"/>
                    <a:pt x="2" y="34"/>
                  </a:cubicBezTo>
                  <a:cubicBezTo>
                    <a:pt x="2" y="31"/>
                    <a:pt x="2" y="28"/>
                    <a:pt x="3" y="26"/>
                  </a:cubicBezTo>
                  <a:cubicBezTo>
                    <a:pt x="5" y="19"/>
                    <a:pt x="8" y="17"/>
                    <a:pt x="13" y="14"/>
                  </a:cubicBezTo>
                  <a:cubicBezTo>
                    <a:pt x="14" y="14"/>
                    <a:pt x="14" y="14"/>
                    <a:pt x="14" y="14"/>
                  </a:cubicBezTo>
                  <a:cubicBezTo>
                    <a:pt x="16" y="13"/>
                    <a:pt x="17" y="13"/>
                    <a:pt x="18" y="12"/>
                  </a:cubicBezTo>
                  <a:cubicBezTo>
                    <a:pt x="20" y="11"/>
                    <a:pt x="21" y="10"/>
                    <a:pt x="24" y="6"/>
                  </a:cubicBezTo>
                  <a:cubicBezTo>
                    <a:pt x="27" y="3"/>
                    <a:pt x="32" y="1"/>
                    <a:pt x="36" y="1"/>
                  </a:cubicBezTo>
                  <a:cubicBezTo>
                    <a:pt x="40" y="1"/>
                    <a:pt x="44" y="2"/>
                    <a:pt x="48" y="5"/>
                  </a:cubicBezTo>
                  <a:cubicBezTo>
                    <a:pt x="49" y="6"/>
                    <a:pt x="49" y="6"/>
                    <a:pt x="49" y="6"/>
                  </a:cubicBezTo>
                  <a:cubicBezTo>
                    <a:pt x="57" y="12"/>
                    <a:pt x="58" y="13"/>
                    <a:pt x="67" y="13"/>
                  </a:cubicBezTo>
                  <a:cubicBezTo>
                    <a:pt x="77" y="13"/>
                    <a:pt x="80" y="18"/>
                    <a:pt x="82" y="25"/>
                  </a:cubicBezTo>
                  <a:cubicBezTo>
                    <a:pt x="83" y="26"/>
                    <a:pt x="83" y="27"/>
                    <a:pt x="83" y="29"/>
                  </a:cubicBezTo>
                  <a:cubicBezTo>
                    <a:pt x="84" y="36"/>
                    <a:pt x="86" y="48"/>
                    <a:pt x="108" y="55"/>
                  </a:cubicBezTo>
                  <a:cubicBezTo>
                    <a:pt x="117" y="58"/>
                    <a:pt x="125" y="60"/>
                    <a:pt x="133" y="60"/>
                  </a:cubicBezTo>
                  <a:cubicBezTo>
                    <a:pt x="146" y="60"/>
                    <a:pt x="158" y="56"/>
                    <a:pt x="169" y="50"/>
                  </a:cubicBezTo>
                  <a:cubicBezTo>
                    <a:pt x="178" y="44"/>
                    <a:pt x="179" y="40"/>
                    <a:pt x="183" y="27"/>
                  </a:cubicBezTo>
                  <a:cubicBezTo>
                    <a:pt x="183" y="27"/>
                    <a:pt x="183" y="26"/>
                    <a:pt x="183" y="26"/>
                  </a:cubicBezTo>
                  <a:cubicBezTo>
                    <a:pt x="186" y="15"/>
                    <a:pt x="189" y="14"/>
                    <a:pt x="196" y="14"/>
                  </a:cubicBezTo>
                  <a:cubicBezTo>
                    <a:pt x="196" y="14"/>
                    <a:pt x="196" y="14"/>
                    <a:pt x="196" y="14"/>
                  </a:cubicBezTo>
                  <a:cubicBezTo>
                    <a:pt x="196" y="14"/>
                    <a:pt x="196" y="14"/>
                    <a:pt x="197" y="14"/>
                  </a:cubicBezTo>
                  <a:cubicBezTo>
                    <a:pt x="204" y="13"/>
                    <a:pt x="208" y="13"/>
                    <a:pt x="214" y="7"/>
                  </a:cubicBezTo>
                  <a:cubicBezTo>
                    <a:pt x="218" y="3"/>
                    <a:pt x="223" y="1"/>
                    <a:pt x="228" y="1"/>
                  </a:cubicBezTo>
                  <a:cubicBezTo>
                    <a:pt x="230" y="1"/>
                    <a:pt x="231" y="1"/>
                    <a:pt x="232" y="1"/>
                  </a:cubicBezTo>
                  <a:cubicBezTo>
                    <a:pt x="237" y="2"/>
                    <a:pt x="240" y="5"/>
                    <a:pt x="242" y="8"/>
                  </a:cubicBezTo>
                  <a:cubicBezTo>
                    <a:pt x="243" y="9"/>
                    <a:pt x="244" y="10"/>
                    <a:pt x="245" y="11"/>
                  </a:cubicBezTo>
                  <a:cubicBezTo>
                    <a:pt x="246" y="12"/>
                    <a:pt x="248" y="13"/>
                    <a:pt x="250" y="14"/>
                  </a:cubicBezTo>
                  <a:cubicBezTo>
                    <a:pt x="252" y="15"/>
                    <a:pt x="255" y="16"/>
                    <a:pt x="258" y="19"/>
                  </a:cubicBezTo>
                  <a:cubicBezTo>
                    <a:pt x="261" y="22"/>
                    <a:pt x="263" y="28"/>
                    <a:pt x="263" y="35"/>
                  </a:cubicBezTo>
                  <a:cubicBezTo>
                    <a:pt x="263" y="36"/>
                    <a:pt x="263" y="38"/>
                    <a:pt x="263" y="39"/>
                  </a:cubicBezTo>
                  <a:cubicBezTo>
                    <a:pt x="262" y="46"/>
                    <a:pt x="259" y="49"/>
                    <a:pt x="257" y="52"/>
                  </a:cubicBezTo>
                  <a:cubicBezTo>
                    <a:pt x="256" y="52"/>
                    <a:pt x="255" y="53"/>
                    <a:pt x="255" y="54"/>
                  </a:cubicBezTo>
                  <a:cubicBezTo>
                    <a:pt x="254" y="56"/>
                    <a:pt x="253" y="57"/>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1" y="61"/>
                    <a:pt x="250" y="64"/>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8"/>
                  </a:cubicBezTo>
                  <a:cubicBezTo>
                    <a:pt x="249" y="68"/>
                    <a:pt x="249" y="68"/>
                    <a:pt x="249" y="68"/>
                  </a:cubicBezTo>
                  <a:cubicBezTo>
                    <a:pt x="249" y="68"/>
                    <a:pt x="249" y="68"/>
                    <a:pt x="249" y="68"/>
                  </a:cubicBezTo>
                  <a:cubicBezTo>
                    <a:pt x="249" y="68"/>
                    <a:pt x="249" y="68"/>
                    <a:pt x="249" y="68"/>
                  </a:cubicBezTo>
                  <a:cubicBezTo>
                    <a:pt x="249" y="68"/>
                    <a:pt x="249" y="68"/>
                    <a:pt x="249" y="68"/>
                  </a:cubicBezTo>
                  <a:cubicBezTo>
                    <a:pt x="249" y="68"/>
                    <a:pt x="249" y="68"/>
                    <a:pt x="249" y="68"/>
                  </a:cubicBezTo>
                  <a:cubicBezTo>
                    <a:pt x="249" y="68"/>
                    <a:pt x="249" y="68"/>
                    <a:pt x="249" y="68"/>
                  </a:cubicBezTo>
                  <a:cubicBezTo>
                    <a:pt x="249" y="68"/>
                    <a:pt x="249" y="68"/>
                    <a:pt x="249" y="68"/>
                  </a:cubicBezTo>
                  <a:cubicBezTo>
                    <a:pt x="249" y="70"/>
                    <a:pt x="250" y="72"/>
                    <a:pt x="250" y="74"/>
                  </a:cubicBezTo>
                  <a:cubicBezTo>
                    <a:pt x="250" y="74"/>
                    <a:pt x="250" y="74"/>
                    <a:pt x="250" y="74"/>
                  </a:cubicBezTo>
                  <a:cubicBezTo>
                    <a:pt x="251" y="75"/>
                    <a:pt x="251" y="75"/>
                    <a:pt x="251" y="75"/>
                  </a:cubicBezTo>
                  <a:cubicBezTo>
                    <a:pt x="251" y="75"/>
                    <a:pt x="251" y="74"/>
                    <a:pt x="251" y="74"/>
                  </a:cubicBezTo>
                  <a:cubicBezTo>
                    <a:pt x="248" y="65"/>
                    <a:pt x="252" y="59"/>
                    <a:pt x="255" y="55"/>
                  </a:cubicBezTo>
                  <a:cubicBezTo>
                    <a:pt x="258" y="50"/>
                    <a:pt x="262" y="48"/>
                    <a:pt x="263" y="39"/>
                  </a:cubicBezTo>
                  <a:cubicBezTo>
                    <a:pt x="265" y="31"/>
                    <a:pt x="262" y="22"/>
                    <a:pt x="258" y="18"/>
                  </a:cubicBezTo>
                  <a:cubicBezTo>
                    <a:pt x="254" y="15"/>
                    <a:pt x="248" y="13"/>
                    <a:pt x="245" y="11"/>
                  </a:cubicBezTo>
                  <a:cubicBezTo>
                    <a:pt x="242" y="8"/>
                    <a:pt x="239" y="2"/>
                    <a:pt x="232" y="1"/>
                  </a:cubicBezTo>
                  <a:cubicBezTo>
                    <a:pt x="231" y="1"/>
                    <a:pt x="230" y="0"/>
                    <a:pt x="228" y="0"/>
                  </a:cubicBezTo>
                  <a:cubicBezTo>
                    <a:pt x="223" y="0"/>
                    <a:pt x="218" y="3"/>
                    <a:pt x="213" y="7"/>
                  </a:cubicBezTo>
                  <a:cubicBezTo>
                    <a:pt x="208" y="12"/>
                    <a:pt x="204" y="13"/>
                    <a:pt x="197" y="13"/>
                  </a:cubicBezTo>
                  <a:cubicBezTo>
                    <a:pt x="189" y="14"/>
                    <a:pt x="186" y="14"/>
                    <a:pt x="182" y="27"/>
                  </a:cubicBezTo>
                  <a:cubicBezTo>
                    <a:pt x="179" y="40"/>
                    <a:pt x="178" y="43"/>
                    <a:pt x="168" y="49"/>
                  </a:cubicBezTo>
                  <a:cubicBezTo>
                    <a:pt x="159" y="55"/>
                    <a:pt x="147" y="59"/>
                    <a:pt x="133" y="59"/>
                  </a:cubicBezTo>
                  <a:cubicBezTo>
                    <a:pt x="126" y="59"/>
                    <a:pt x="117" y="58"/>
                    <a:pt x="108" y="55"/>
                  </a:cubicBezTo>
                  <a:cubicBezTo>
                    <a:pt x="83" y="47"/>
                    <a:pt x="85" y="32"/>
                    <a:pt x="83" y="25"/>
                  </a:cubicBezTo>
                  <a:cubicBezTo>
                    <a:pt x="80" y="17"/>
                    <a:pt x="77" y="13"/>
                    <a:pt x="67" y="13"/>
                  </a:cubicBezTo>
                  <a:cubicBezTo>
                    <a:pt x="58" y="12"/>
                    <a:pt x="57" y="12"/>
                    <a:pt x="49" y="5"/>
                  </a:cubicBezTo>
                  <a:cubicBezTo>
                    <a:pt x="44" y="2"/>
                    <a:pt x="40" y="0"/>
                    <a:pt x="36" y="0"/>
                  </a:cubicBezTo>
                </a:path>
              </a:pathLst>
            </a:custGeom>
            <a:solidFill>
              <a:srgbClr val="C24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 name="Freeform 8571">
              <a:extLst>
                <a:ext uri="{FF2B5EF4-FFF2-40B4-BE49-F238E27FC236}">
                  <a16:creationId xmlns:a16="http://schemas.microsoft.com/office/drawing/2014/main" id="{285EDAF5-87C6-4640-BE33-CFA8377E087C}"/>
                </a:ext>
              </a:extLst>
            </p:cNvPr>
            <p:cNvSpPr>
              <a:spLocks/>
            </p:cNvSpPr>
            <p:nvPr/>
          </p:nvSpPr>
          <p:spPr bwMode="auto">
            <a:xfrm>
              <a:off x="5781675" y="3933825"/>
              <a:ext cx="142875" cy="196850"/>
            </a:xfrm>
            <a:custGeom>
              <a:avLst/>
              <a:gdLst>
                <a:gd name="T0" fmla="*/ 29 w 121"/>
                <a:gd name="T1" fmla="*/ 0 h 166"/>
                <a:gd name="T2" fmla="*/ 28 w 121"/>
                <a:gd name="T3" fmla="*/ 0 h 166"/>
                <a:gd name="T4" fmla="*/ 28 w 121"/>
                <a:gd name="T5" fmla="*/ 0 h 166"/>
                <a:gd name="T6" fmla="*/ 28 w 121"/>
                <a:gd name="T7" fmla="*/ 0 h 166"/>
                <a:gd name="T8" fmla="*/ 14 w 121"/>
                <a:gd name="T9" fmla="*/ 4 h 166"/>
                <a:gd name="T10" fmla="*/ 4 w 121"/>
                <a:gd name="T11" fmla="*/ 14 h 166"/>
                <a:gd name="T12" fmla="*/ 4 w 121"/>
                <a:gd name="T13" fmla="*/ 15 h 166"/>
                <a:gd name="T14" fmla="*/ 4 w 121"/>
                <a:gd name="T15" fmla="*/ 15 h 166"/>
                <a:gd name="T16" fmla="*/ 4 w 121"/>
                <a:gd name="T17" fmla="*/ 15 h 166"/>
                <a:gd name="T18" fmla="*/ 5 w 121"/>
                <a:gd name="T19" fmla="*/ 33 h 166"/>
                <a:gd name="T20" fmla="*/ 19 w 121"/>
                <a:gd name="T21" fmla="*/ 42 h 166"/>
                <a:gd name="T22" fmla="*/ 28 w 121"/>
                <a:gd name="T23" fmla="*/ 43 h 166"/>
                <a:gd name="T24" fmla="*/ 34 w 121"/>
                <a:gd name="T25" fmla="*/ 42 h 166"/>
                <a:gd name="T26" fmla="*/ 33 w 121"/>
                <a:gd name="T27" fmla="*/ 42 h 166"/>
                <a:gd name="T28" fmla="*/ 19 w 121"/>
                <a:gd name="T29" fmla="*/ 42 h 166"/>
                <a:gd name="T30" fmla="*/ 28 w 121"/>
                <a:gd name="T31" fmla="*/ 0 h 166"/>
                <a:gd name="T32" fmla="*/ 37 w 121"/>
                <a:gd name="T33" fmla="*/ 4 h 166"/>
                <a:gd name="T34" fmla="*/ 47 w 121"/>
                <a:gd name="T35" fmla="*/ 7 h 166"/>
                <a:gd name="T36" fmla="*/ 65 w 121"/>
                <a:gd name="T37" fmla="*/ 14 h 166"/>
                <a:gd name="T38" fmla="*/ 102 w 121"/>
                <a:gd name="T39" fmla="*/ 64 h 166"/>
                <a:gd name="T40" fmla="*/ 119 w 121"/>
                <a:gd name="T41" fmla="*/ 104 h 166"/>
                <a:gd name="T42" fmla="*/ 119 w 121"/>
                <a:gd name="T43" fmla="*/ 117 h 166"/>
                <a:gd name="T44" fmla="*/ 119 w 121"/>
                <a:gd name="T45" fmla="*/ 127 h 166"/>
                <a:gd name="T46" fmla="*/ 119 w 121"/>
                <a:gd name="T47" fmla="*/ 133 h 166"/>
                <a:gd name="T48" fmla="*/ 119 w 121"/>
                <a:gd name="T49" fmla="*/ 139 h 166"/>
                <a:gd name="T50" fmla="*/ 115 w 121"/>
                <a:gd name="T51" fmla="*/ 151 h 166"/>
                <a:gd name="T52" fmla="*/ 105 w 121"/>
                <a:gd name="T53" fmla="*/ 140 h 166"/>
                <a:gd name="T54" fmla="*/ 101 w 121"/>
                <a:gd name="T55" fmla="*/ 139 h 166"/>
                <a:gd name="T56" fmla="*/ 105 w 121"/>
                <a:gd name="T57" fmla="*/ 159 h 166"/>
                <a:gd name="T58" fmla="*/ 109 w 121"/>
                <a:gd name="T59" fmla="*/ 166 h 166"/>
                <a:gd name="T60" fmla="*/ 108 w 121"/>
                <a:gd name="T61" fmla="*/ 164 h 166"/>
                <a:gd name="T62" fmla="*/ 105 w 121"/>
                <a:gd name="T63" fmla="*/ 160 h 166"/>
                <a:gd name="T64" fmla="*/ 106 w 121"/>
                <a:gd name="T65" fmla="*/ 158 h 166"/>
                <a:gd name="T66" fmla="*/ 105 w 121"/>
                <a:gd name="T67" fmla="*/ 152 h 166"/>
                <a:gd name="T68" fmla="*/ 102 w 121"/>
                <a:gd name="T69" fmla="*/ 139 h 166"/>
                <a:gd name="T70" fmla="*/ 105 w 121"/>
                <a:gd name="T71" fmla="*/ 140 h 166"/>
                <a:gd name="T72" fmla="*/ 115 w 121"/>
                <a:gd name="T73" fmla="*/ 151 h 166"/>
                <a:gd name="T74" fmla="*/ 115 w 121"/>
                <a:gd name="T75" fmla="*/ 151 h 166"/>
                <a:gd name="T76" fmla="*/ 118 w 121"/>
                <a:gd name="T77" fmla="*/ 150 h 166"/>
                <a:gd name="T78" fmla="*/ 120 w 121"/>
                <a:gd name="T79" fmla="*/ 144 h 166"/>
                <a:gd name="T80" fmla="*/ 120 w 121"/>
                <a:gd name="T81" fmla="*/ 140 h 166"/>
                <a:gd name="T82" fmla="*/ 120 w 121"/>
                <a:gd name="T83" fmla="*/ 138 h 166"/>
                <a:gd name="T84" fmla="*/ 119 w 121"/>
                <a:gd name="T85" fmla="*/ 134 h 166"/>
                <a:gd name="T86" fmla="*/ 120 w 121"/>
                <a:gd name="T87" fmla="*/ 133 h 166"/>
                <a:gd name="T88" fmla="*/ 119 w 121"/>
                <a:gd name="T89" fmla="*/ 131 h 166"/>
                <a:gd name="T90" fmla="*/ 119 w 121"/>
                <a:gd name="T91" fmla="*/ 129 h 166"/>
                <a:gd name="T92" fmla="*/ 119 w 121"/>
                <a:gd name="T93" fmla="*/ 127 h 166"/>
                <a:gd name="T94" fmla="*/ 119 w 121"/>
                <a:gd name="T95" fmla="*/ 122 h 166"/>
                <a:gd name="T96" fmla="*/ 119 w 121"/>
                <a:gd name="T97" fmla="*/ 117 h 166"/>
                <a:gd name="T98" fmla="*/ 120 w 121"/>
                <a:gd name="T99" fmla="*/ 114 h 166"/>
                <a:gd name="T100" fmla="*/ 117 w 121"/>
                <a:gd name="T101" fmla="*/ 107 h 166"/>
                <a:gd name="T102" fmla="*/ 119 w 121"/>
                <a:gd name="T103" fmla="*/ 104 h 166"/>
                <a:gd name="T104" fmla="*/ 113 w 121"/>
                <a:gd name="T105" fmla="*/ 89 h 166"/>
                <a:gd name="T106" fmla="*/ 103 w 121"/>
                <a:gd name="T107" fmla="*/ 64 h 166"/>
                <a:gd name="T108" fmla="*/ 67 w 121"/>
                <a:gd name="T109" fmla="*/ 19 h 166"/>
                <a:gd name="T110" fmla="*/ 53 w 121"/>
                <a:gd name="T111" fmla="*/ 6 h 166"/>
                <a:gd name="T112" fmla="*/ 47 w 121"/>
                <a:gd name="T113" fmla="*/ 6 h 166"/>
                <a:gd name="T114" fmla="*/ 43 w 121"/>
                <a:gd name="T115" fmla="*/ 7 h 166"/>
                <a:gd name="T116" fmla="*/ 36 w 121"/>
                <a:gd name="T117" fmla="*/ 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1" h="166">
                  <a:moveTo>
                    <a:pt x="29" y="0"/>
                  </a:moveTo>
                  <a:cubicBezTo>
                    <a:pt x="29" y="0"/>
                    <a:pt x="29" y="0"/>
                    <a:pt x="29" y="0"/>
                  </a:cubicBezTo>
                  <a:cubicBezTo>
                    <a:pt x="29" y="0"/>
                    <a:pt x="29"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5" y="0"/>
                    <a:pt x="21" y="1"/>
                    <a:pt x="18" y="2"/>
                  </a:cubicBezTo>
                  <a:cubicBezTo>
                    <a:pt x="17" y="3"/>
                    <a:pt x="16" y="3"/>
                    <a:pt x="14" y="4"/>
                  </a:cubicBezTo>
                  <a:cubicBezTo>
                    <a:pt x="9" y="7"/>
                    <a:pt x="6" y="11"/>
                    <a:pt x="4" y="14"/>
                  </a:cubicBezTo>
                  <a:cubicBezTo>
                    <a:pt x="4" y="14"/>
                    <a:pt x="4" y="14"/>
                    <a:pt x="4" y="14"/>
                  </a:cubicBezTo>
                  <a:cubicBezTo>
                    <a:pt x="4" y="14"/>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3" y="18"/>
                    <a:pt x="3" y="20"/>
                    <a:pt x="3" y="23"/>
                  </a:cubicBezTo>
                  <a:cubicBezTo>
                    <a:pt x="3" y="27"/>
                    <a:pt x="3" y="30"/>
                    <a:pt x="5" y="33"/>
                  </a:cubicBezTo>
                  <a:cubicBezTo>
                    <a:pt x="8" y="38"/>
                    <a:pt x="13" y="41"/>
                    <a:pt x="19" y="42"/>
                  </a:cubicBezTo>
                  <a:cubicBezTo>
                    <a:pt x="19" y="42"/>
                    <a:pt x="19" y="42"/>
                    <a:pt x="19" y="42"/>
                  </a:cubicBezTo>
                  <a:cubicBezTo>
                    <a:pt x="22" y="42"/>
                    <a:pt x="25" y="43"/>
                    <a:pt x="27" y="43"/>
                  </a:cubicBezTo>
                  <a:cubicBezTo>
                    <a:pt x="27" y="43"/>
                    <a:pt x="28" y="43"/>
                    <a:pt x="28" y="43"/>
                  </a:cubicBezTo>
                  <a:cubicBezTo>
                    <a:pt x="30" y="43"/>
                    <a:pt x="31" y="42"/>
                    <a:pt x="33" y="42"/>
                  </a:cubicBezTo>
                  <a:cubicBezTo>
                    <a:pt x="33" y="42"/>
                    <a:pt x="33" y="42"/>
                    <a:pt x="34" y="42"/>
                  </a:cubicBezTo>
                  <a:cubicBezTo>
                    <a:pt x="33" y="42"/>
                    <a:pt x="33" y="42"/>
                    <a:pt x="32" y="42"/>
                  </a:cubicBezTo>
                  <a:cubicBezTo>
                    <a:pt x="33" y="42"/>
                    <a:pt x="33" y="42"/>
                    <a:pt x="33" y="42"/>
                  </a:cubicBezTo>
                  <a:cubicBezTo>
                    <a:pt x="31" y="42"/>
                    <a:pt x="29" y="42"/>
                    <a:pt x="27" y="42"/>
                  </a:cubicBezTo>
                  <a:cubicBezTo>
                    <a:pt x="25" y="42"/>
                    <a:pt x="22" y="42"/>
                    <a:pt x="19" y="42"/>
                  </a:cubicBezTo>
                  <a:cubicBezTo>
                    <a:pt x="5" y="39"/>
                    <a:pt x="0" y="26"/>
                    <a:pt x="4" y="15"/>
                  </a:cubicBezTo>
                  <a:cubicBezTo>
                    <a:pt x="7" y="6"/>
                    <a:pt x="20" y="0"/>
                    <a:pt x="28" y="0"/>
                  </a:cubicBezTo>
                  <a:cubicBezTo>
                    <a:pt x="29" y="0"/>
                    <a:pt x="29" y="0"/>
                    <a:pt x="29" y="0"/>
                  </a:cubicBezTo>
                  <a:cubicBezTo>
                    <a:pt x="33" y="0"/>
                    <a:pt x="35" y="2"/>
                    <a:pt x="37" y="4"/>
                  </a:cubicBezTo>
                  <a:cubicBezTo>
                    <a:pt x="38" y="6"/>
                    <a:pt x="39" y="7"/>
                    <a:pt x="43" y="7"/>
                  </a:cubicBezTo>
                  <a:cubicBezTo>
                    <a:pt x="44" y="7"/>
                    <a:pt x="46" y="7"/>
                    <a:pt x="47" y="7"/>
                  </a:cubicBezTo>
                  <a:cubicBezTo>
                    <a:pt x="49" y="6"/>
                    <a:pt x="51" y="6"/>
                    <a:pt x="53" y="6"/>
                  </a:cubicBezTo>
                  <a:cubicBezTo>
                    <a:pt x="58" y="6"/>
                    <a:pt x="63" y="8"/>
                    <a:pt x="65" y="14"/>
                  </a:cubicBezTo>
                  <a:cubicBezTo>
                    <a:pt x="68" y="21"/>
                    <a:pt x="65" y="32"/>
                    <a:pt x="80" y="39"/>
                  </a:cubicBezTo>
                  <a:cubicBezTo>
                    <a:pt x="93" y="46"/>
                    <a:pt x="100" y="50"/>
                    <a:pt x="102" y="64"/>
                  </a:cubicBezTo>
                  <a:cubicBezTo>
                    <a:pt x="105" y="77"/>
                    <a:pt x="103" y="79"/>
                    <a:pt x="113" y="89"/>
                  </a:cubicBezTo>
                  <a:cubicBezTo>
                    <a:pt x="119" y="96"/>
                    <a:pt x="121" y="101"/>
                    <a:pt x="119" y="104"/>
                  </a:cubicBezTo>
                  <a:cubicBezTo>
                    <a:pt x="117" y="106"/>
                    <a:pt x="116" y="107"/>
                    <a:pt x="119" y="110"/>
                  </a:cubicBezTo>
                  <a:cubicBezTo>
                    <a:pt x="121" y="114"/>
                    <a:pt x="120" y="115"/>
                    <a:pt x="119" y="117"/>
                  </a:cubicBezTo>
                  <a:cubicBezTo>
                    <a:pt x="118" y="118"/>
                    <a:pt x="118" y="119"/>
                    <a:pt x="119" y="122"/>
                  </a:cubicBezTo>
                  <a:cubicBezTo>
                    <a:pt x="120" y="124"/>
                    <a:pt x="119" y="125"/>
                    <a:pt x="119" y="127"/>
                  </a:cubicBezTo>
                  <a:cubicBezTo>
                    <a:pt x="118" y="129"/>
                    <a:pt x="118" y="129"/>
                    <a:pt x="119" y="131"/>
                  </a:cubicBezTo>
                  <a:cubicBezTo>
                    <a:pt x="120" y="132"/>
                    <a:pt x="120" y="132"/>
                    <a:pt x="119" y="133"/>
                  </a:cubicBezTo>
                  <a:cubicBezTo>
                    <a:pt x="119" y="134"/>
                    <a:pt x="119" y="135"/>
                    <a:pt x="119" y="136"/>
                  </a:cubicBezTo>
                  <a:cubicBezTo>
                    <a:pt x="120" y="137"/>
                    <a:pt x="120" y="138"/>
                    <a:pt x="119" y="139"/>
                  </a:cubicBezTo>
                  <a:cubicBezTo>
                    <a:pt x="119" y="140"/>
                    <a:pt x="120" y="140"/>
                    <a:pt x="120" y="144"/>
                  </a:cubicBezTo>
                  <a:cubicBezTo>
                    <a:pt x="120" y="147"/>
                    <a:pt x="119" y="151"/>
                    <a:pt x="115" y="151"/>
                  </a:cubicBezTo>
                  <a:cubicBezTo>
                    <a:pt x="115" y="151"/>
                    <a:pt x="114" y="151"/>
                    <a:pt x="114" y="151"/>
                  </a:cubicBezTo>
                  <a:cubicBezTo>
                    <a:pt x="109" y="150"/>
                    <a:pt x="107" y="145"/>
                    <a:pt x="105" y="140"/>
                  </a:cubicBezTo>
                  <a:cubicBezTo>
                    <a:pt x="105" y="137"/>
                    <a:pt x="104" y="135"/>
                    <a:pt x="103" y="135"/>
                  </a:cubicBezTo>
                  <a:cubicBezTo>
                    <a:pt x="102" y="135"/>
                    <a:pt x="102" y="137"/>
                    <a:pt x="101" y="139"/>
                  </a:cubicBezTo>
                  <a:cubicBezTo>
                    <a:pt x="101" y="145"/>
                    <a:pt x="101" y="149"/>
                    <a:pt x="105" y="152"/>
                  </a:cubicBezTo>
                  <a:cubicBezTo>
                    <a:pt x="109" y="156"/>
                    <a:pt x="106" y="157"/>
                    <a:pt x="105" y="159"/>
                  </a:cubicBezTo>
                  <a:cubicBezTo>
                    <a:pt x="104" y="161"/>
                    <a:pt x="106" y="162"/>
                    <a:pt x="107" y="164"/>
                  </a:cubicBezTo>
                  <a:cubicBezTo>
                    <a:pt x="108" y="165"/>
                    <a:pt x="108" y="165"/>
                    <a:pt x="109" y="166"/>
                  </a:cubicBezTo>
                  <a:cubicBezTo>
                    <a:pt x="109" y="166"/>
                    <a:pt x="109" y="166"/>
                    <a:pt x="109" y="166"/>
                  </a:cubicBezTo>
                  <a:cubicBezTo>
                    <a:pt x="109" y="165"/>
                    <a:pt x="108" y="164"/>
                    <a:pt x="108" y="164"/>
                  </a:cubicBezTo>
                  <a:cubicBezTo>
                    <a:pt x="107" y="163"/>
                    <a:pt x="107" y="163"/>
                    <a:pt x="106" y="162"/>
                  </a:cubicBezTo>
                  <a:cubicBezTo>
                    <a:pt x="106" y="162"/>
                    <a:pt x="105" y="161"/>
                    <a:pt x="105" y="160"/>
                  </a:cubicBezTo>
                  <a:cubicBezTo>
                    <a:pt x="105" y="160"/>
                    <a:pt x="105" y="160"/>
                    <a:pt x="105" y="159"/>
                  </a:cubicBezTo>
                  <a:cubicBezTo>
                    <a:pt x="106" y="159"/>
                    <a:pt x="106" y="159"/>
                    <a:pt x="106" y="158"/>
                  </a:cubicBezTo>
                  <a:cubicBezTo>
                    <a:pt x="107" y="158"/>
                    <a:pt x="107" y="157"/>
                    <a:pt x="107" y="156"/>
                  </a:cubicBezTo>
                  <a:cubicBezTo>
                    <a:pt x="107" y="155"/>
                    <a:pt x="106" y="154"/>
                    <a:pt x="105" y="152"/>
                  </a:cubicBezTo>
                  <a:cubicBezTo>
                    <a:pt x="102" y="149"/>
                    <a:pt x="101" y="147"/>
                    <a:pt x="101" y="144"/>
                  </a:cubicBezTo>
                  <a:cubicBezTo>
                    <a:pt x="101" y="142"/>
                    <a:pt x="101" y="141"/>
                    <a:pt x="102" y="139"/>
                  </a:cubicBezTo>
                  <a:cubicBezTo>
                    <a:pt x="102" y="137"/>
                    <a:pt x="102" y="136"/>
                    <a:pt x="103" y="136"/>
                  </a:cubicBezTo>
                  <a:cubicBezTo>
                    <a:pt x="103" y="136"/>
                    <a:pt x="104" y="137"/>
                    <a:pt x="105" y="140"/>
                  </a:cubicBezTo>
                  <a:cubicBezTo>
                    <a:pt x="106" y="144"/>
                    <a:pt x="108" y="150"/>
                    <a:pt x="114" y="151"/>
                  </a:cubicBezTo>
                  <a:cubicBezTo>
                    <a:pt x="114" y="151"/>
                    <a:pt x="115" y="151"/>
                    <a:pt x="115" y="151"/>
                  </a:cubicBezTo>
                  <a:cubicBezTo>
                    <a:pt x="115" y="151"/>
                    <a:pt x="115" y="151"/>
                    <a:pt x="115" y="151"/>
                  </a:cubicBezTo>
                  <a:cubicBezTo>
                    <a:pt x="115" y="151"/>
                    <a:pt x="115" y="151"/>
                    <a:pt x="115" y="151"/>
                  </a:cubicBezTo>
                  <a:cubicBezTo>
                    <a:pt x="117" y="151"/>
                    <a:pt x="118" y="151"/>
                    <a:pt x="118" y="150"/>
                  </a:cubicBezTo>
                  <a:cubicBezTo>
                    <a:pt x="118" y="150"/>
                    <a:pt x="118" y="150"/>
                    <a:pt x="118" y="150"/>
                  </a:cubicBezTo>
                  <a:cubicBezTo>
                    <a:pt x="120" y="148"/>
                    <a:pt x="120" y="146"/>
                    <a:pt x="120" y="144"/>
                  </a:cubicBezTo>
                  <a:cubicBezTo>
                    <a:pt x="120" y="144"/>
                    <a:pt x="120" y="144"/>
                    <a:pt x="120" y="144"/>
                  </a:cubicBezTo>
                  <a:cubicBezTo>
                    <a:pt x="120" y="142"/>
                    <a:pt x="120" y="141"/>
                    <a:pt x="120" y="141"/>
                  </a:cubicBezTo>
                  <a:cubicBezTo>
                    <a:pt x="120" y="140"/>
                    <a:pt x="120" y="140"/>
                    <a:pt x="120" y="140"/>
                  </a:cubicBezTo>
                  <a:cubicBezTo>
                    <a:pt x="120" y="140"/>
                    <a:pt x="120" y="140"/>
                    <a:pt x="120" y="139"/>
                  </a:cubicBezTo>
                  <a:cubicBezTo>
                    <a:pt x="120" y="139"/>
                    <a:pt x="120" y="138"/>
                    <a:pt x="120" y="138"/>
                  </a:cubicBezTo>
                  <a:cubicBezTo>
                    <a:pt x="120" y="137"/>
                    <a:pt x="120" y="137"/>
                    <a:pt x="120" y="136"/>
                  </a:cubicBezTo>
                  <a:cubicBezTo>
                    <a:pt x="119" y="135"/>
                    <a:pt x="119" y="135"/>
                    <a:pt x="119" y="134"/>
                  </a:cubicBezTo>
                  <a:cubicBezTo>
                    <a:pt x="119" y="134"/>
                    <a:pt x="119" y="134"/>
                    <a:pt x="120" y="133"/>
                  </a:cubicBezTo>
                  <a:cubicBezTo>
                    <a:pt x="120" y="133"/>
                    <a:pt x="120" y="133"/>
                    <a:pt x="120" y="133"/>
                  </a:cubicBezTo>
                  <a:cubicBezTo>
                    <a:pt x="120" y="133"/>
                    <a:pt x="120" y="133"/>
                    <a:pt x="120" y="132"/>
                  </a:cubicBezTo>
                  <a:cubicBezTo>
                    <a:pt x="120" y="132"/>
                    <a:pt x="120" y="131"/>
                    <a:pt x="119" y="131"/>
                  </a:cubicBezTo>
                  <a:cubicBezTo>
                    <a:pt x="119" y="130"/>
                    <a:pt x="119" y="130"/>
                    <a:pt x="119" y="130"/>
                  </a:cubicBezTo>
                  <a:cubicBezTo>
                    <a:pt x="119" y="130"/>
                    <a:pt x="119" y="129"/>
                    <a:pt x="119" y="129"/>
                  </a:cubicBezTo>
                  <a:cubicBezTo>
                    <a:pt x="119" y="128"/>
                    <a:pt x="119" y="128"/>
                    <a:pt x="119" y="127"/>
                  </a:cubicBezTo>
                  <a:cubicBezTo>
                    <a:pt x="119" y="127"/>
                    <a:pt x="119" y="127"/>
                    <a:pt x="119" y="127"/>
                  </a:cubicBezTo>
                  <a:cubicBezTo>
                    <a:pt x="120" y="126"/>
                    <a:pt x="120" y="125"/>
                    <a:pt x="120" y="124"/>
                  </a:cubicBezTo>
                  <a:cubicBezTo>
                    <a:pt x="120" y="124"/>
                    <a:pt x="120" y="123"/>
                    <a:pt x="119" y="122"/>
                  </a:cubicBezTo>
                  <a:cubicBezTo>
                    <a:pt x="118" y="120"/>
                    <a:pt x="118" y="120"/>
                    <a:pt x="118" y="119"/>
                  </a:cubicBezTo>
                  <a:cubicBezTo>
                    <a:pt x="118" y="118"/>
                    <a:pt x="118" y="118"/>
                    <a:pt x="119" y="117"/>
                  </a:cubicBezTo>
                  <a:cubicBezTo>
                    <a:pt x="119" y="116"/>
                    <a:pt x="119" y="116"/>
                    <a:pt x="119" y="116"/>
                  </a:cubicBezTo>
                  <a:cubicBezTo>
                    <a:pt x="120" y="115"/>
                    <a:pt x="120" y="115"/>
                    <a:pt x="120" y="114"/>
                  </a:cubicBezTo>
                  <a:cubicBezTo>
                    <a:pt x="120" y="113"/>
                    <a:pt x="120" y="112"/>
                    <a:pt x="119" y="110"/>
                  </a:cubicBezTo>
                  <a:cubicBezTo>
                    <a:pt x="118" y="109"/>
                    <a:pt x="117" y="108"/>
                    <a:pt x="117" y="107"/>
                  </a:cubicBezTo>
                  <a:cubicBezTo>
                    <a:pt x="117" y="106"/>
                    <a:pt x="118" y="106"/>
                    <a:pt x="119" y="104"/>
                  </a:cubicBezTo>
                  <a:cubicBezTo>
                    <a:pt x="119" y="104"/>
                    <a:pt x="119" y="104"/>
                    <a:pt x="119" y="104"/>
                  </a:cubicBezTo>
                  <a:cubicBezTo>
                    <a:pt x="120" y="103"/>
                    <a:pt x="120" y="102"/>
                    <a:pt x="120" y="101"/>
                  </a:cubicBezTo>
                  <a:cubicBezTo>
                    <a:pt x="120" y="98"/>
                    <a:pt x="118" y="94"/>
                    <a:pt x="113" y="89"/>
                  </a:cubicBezTo>
                  <a:cubicBezTo>
                    <a:pt x="105" y="81"/>
                    <a:pt x="105" y="78"/>
                    <a:pt x="104" y="71"/>
                  </a:cubicBezTo>
                  <a:cubicBezTo>
                    <a:pt x="104" y="69"/>
                    <a:pt x="103" y="66"/>
                    <a:pt x="103" y="64"/>
                  </a:cubicBezTo>
                  <a:cubicBezTo>
                    <a:pt x="100" y="50"/>
                    <a:pt x="94" y="46"/>
                    <a:pt x="80" y="39"/>
                  </a:cubicBezTo>
                  <a:cubicBezTo>
                    <a:pt x="69" y="33"/>
                    <a:pt x="68" y="26"/>
                    <a:pt x="67" y="19"/>
                  </a:cubicBezTo>
                  <a:cubicBezTo>
                    <a:pt x="66" y="17"/>
                    <a:pt x="66" y="15"/>
                    <a:pt x="66" y="13"/>
                  </a:cubicBezTo>
                  <a:cubicBezTo>
                    <a:pt x="64" y="8"/>
                    <a:pt x="59" y="6"/>
                    <a:pt x="53" y="6"/>
                  </a:cubicBezTo>
                  <a:cubicBezTo>
                    <a:pt x="51" y="6"/>
                    <a:pt x="49" y="6"/>
                    <a:pt x="47" y="6"/>
                  </a:cubicBezTo>
                  <a:cubicBezTo>
                    <a:pt x="47" y="6"/>
                    <a:pt x="47" y="6"/>
                    <a:pt x="47" y="6"/>
                  </a:cubicBezTo>
                  <a:cubicBezTo>
                    <a:pt x="46" y="7"/>
                    <a:pt x="44" y="7"/>
                    <a:pt x="43" y="7"/>
                  </a:cubicBezTo>
                  <a:cubicBezTo>
                    <a:pt x="43" y="7"/>
                    <a:pt x="43" y="7"/>
                    <a:pt x="43" y="7"/>
                  </a:cubicBezTo>
                  <a:cubicBezTo>
                    <a:pt x="40" y="7"/>
                    <a:pt x="38" y="6"/>
                    <a:pt x="37" y="4"/>
                  </a:cubicBezTo>
                  <a:cubicBezTo>
                    <a:pt x="36" y="4"/>
                    <a:pt x="36" y="4"/>
                    <a:pt x="36" y="4"/>
                  </a:cubicBezTo>
                  <a:cubicBezTo>
                    <a:pt x="35" y="2"/>
                    <a:pt x="33" y="0"/>
                    <a:pt x="29" y="0"/>
                  </a:cubicBezTo>
                </a:path>
              </a:pathLst>
            </a:custGeom>
            <a:solidFill>
              <a:srgbClr val="C24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 name="Freeform 8572">
              <a:extLst>
                <a:ext uri="{FF2B5EF4-FFF2-40B4-BE49-F238E27FC236}">
                  <a16:creationId xmlns:a16="http://schemas.microsoft.com/office/drawing/2014/main" id="{4B4C2F62-CF80-4CD8-921F-C4AE96FCEFEF}"/>
                </a:ext>
              </a:extLst>
            </p:cNvPr>
            <p:cNvSpPr>
              <a:spLocks/>
            </p:cNvSpPr>
            <p:nvPr/>
          </p:nvSpPr>
          <p:spPr bwMode="auto">
            <a:xfrm>
              <a:off x="5926138" y="3933825"/>
              <a:ext cx="144463" cy="242888"/>
            </a:xfrm>
            <a:custGeom>
              <a:avLst/>
              <a:gdLst>
                <a:gd name="T0" fmla="*/ 78 w 121"/>
                <a:gd name="T1" fmla="*/ 7 h 204"/>
                <a:gd name="T2" fmla="*/ 67 w 121"/>
                <a:gd name="T3" fmla="*/ 5 h 204"/>
                <a:gd name="T4" fmla="*/ 50 w 121"/>
                <a:gd name="T5" fmla="*/ 32 h 204"/>
                <a:gd name="T6" fmla="*/ 8 w 121"/>
                <a:gd name="T7" fmla="*/ 89 h 204"/>
                <a:gd name="T8" fmla="*/ 2 w 121"/>
                <a:gd name="T9" fmla="*/ 104 h 204"/>
                <a:gd name="T10" fmla="*/ 3 w 121"/>
                <a:gd name="T11" fmla="*/ 110 h 204"/>
                <a:gd name="T12" fmla="*/ 2 w 121"/>
                <a:gd name="T13" fmla="*/ 116 h 204"/>
                <a:gd name="T14" fmla="*/ 1 w 121"/>
                <a:gd name="T15" fmla="*/ 125 h 204"/>
                <a:gd name="T16" fmla="*/ 2 w 121"/>
                <a:gd name="T17" fmla="*/ 129 h 204"/>
                <a:gd name="T18" fmla="*/ 1 w 121"/>
                <a:gd name="T19" fmla="*/ 133 h 204"/>
                <a:gd name="T20" fmla="*/ 1 w 121"/>
                <a:gd name="T21" fmla="*/ 136 h 204"/>
                <a:gd name="T22" fmla="*/ 2 w 121"/>
                <a:gd name="T23" fmla="*/ 140 h 204"/>
                <a:gd name="T24" fmla="*/ 2 w 121"/>
                <a:gd name="T25" fmla="*/ 149 h 204"/>
                <a:gd name="T26" fmla="*/ 16 w 121"/>
                <a:gd name="T27" fmla="*/ 139 h 204"/>
                <a:gd name="T28" fmla="*/ 20 w 121"/>
                <a:gd name="T29" fmla="*/ 143 h 204"/>
                <a:gd name="T30" fmla="*/ 15 w 121"/>
                <a:gd name="T31" fmla="*/ 157 h 204"/>
                <a:gd name="T32" fmla="*/ 15 w 121"/>
                <a:gd name="T33" fmla="*/ 162 h 204"/>
                <a:gd name="T34" fmla="*/ 13 w 121"/>
                <a:gd name="T35" fmla="*/ 169 h 204"/>
                <a:gd name="T36" fmla="*/ 8 w 121"/>
                <a:gd name="T37" fmla="*/ 177 h 204"/>
                <a:gd name="T38" fmla="*/ 8 w 121"/>
                <a:gd name="T39" fmla="*/ 183 h 204"/>
                <a:gd name="T40" fmla="*/ 7 w 121"/>
                <a:gd name="T41" fmla="*/ 186 h 204"/>
                <a:gd name="T42" fmla="*/ 9 w 121"/>
                <a:gd name="T43" fmla="*/ 189 h 204"/>
                <a:gd name="T44" fmla="*/ 6 w 121"/>
                <a:gd name="T45" fmla="*/ 193 h 204"/>
                <a:gd name="T46" fmla="*/ 8 w 121"/>
                <a:gd name="T47" fmla="*/ 196 h 204"/>
                <a:gd name="T48" fmla="*/ 7 w 121"/>
                <a:gd name="T49" fmla="*/ 199 h 204"/>
                <a:gd name="T50" fmla="*/ 9 w 121"/>
                <a:gd name="T51" fmla="*/ 202 h 204"/>
                <a:gd name="T52" fmla="*/ 9 w 121"/>
                <a:gd name="T53" fmla="*/ 202 h 204"/>
                <a:gd name="T54" fmla="*/ 9 w 121"/>
                <a:gd name="T55" fmla="*/ 204 h 204"/>
                <a:gd name="T56" fmla="*/ 7 w 121"/>
                <a:gd name="T57" fmla="*/ 195 h 204"/>
                <a:gd name="T58" fmla="*/ 8 w 121"/>
                <a:gd name="T59" fmla="*/ 183 h 204"/>
                <a:gd name="T60" fmla="*/ 13 w 121"/>
                <a:gd name="T61" fmla="*/ 167 h 204"/>
                <a:gd name="T62" fmla="*/ 17 w 121"/>
                <a:gd name="T63" fmla="*/ 152 h 204"/>
                <a:gd name="T64" fmla="*/ 16 w 121"/>
                <a:gd name="T65" fmla="*/ 139 h 204"/>
                <a:gd name="T66" fmla="*/ 2 w 121"/>
                <a:gd name="T67" fmla="*/ 136 h 204"/>
                <a:gd name="T68" fmla="*/ 3 w 121"/>
                <a:gd name="T69" fmla="*/ 121 h 204"/>
                <a:gd name="T70" fmla="*/ 2 w 121"/>
                <a:gd name="T71" fmla="*/ 104 h 204"/>
                <a:gd name="T72" fmla="*/ 39 w 121"/>
                <a:gd name="T73" fmla="*/ 40 h 204"/>
                <a:gd name="T74" fmla="*/ 68 w 121"/>
                <a:gd name="T75" fmla="*/ 6 h 204"/>
                <a:gd name="T76" fmla="*/ 93 w 121"/>
                <a:gd name="T77" fmla="*/ 1 h 204"/>
                <a:gd name="T78" fmla="*/ 94 w 121"/>
                <a:gd name="T79" fmla="*/ 42 h 204"/>
                <a:gd name="T80" fmla="*/ 88 w 121"/>
                <a:gd name="T81" fmla="*/ 42 h 204"/>
                <a:gd name="T82" fmla="*/ 90 w 121"/>
                <a:gd name="T83" fmla="*/ 42 h 204"/>
                <a:gd name="T84" fmla="*/ 93 w 121"/>
                <a:gd name="T85" fmla="*/ 42 h 204"/>
                <a:gd name="T86" fmla="*/ 94 w 121"/>
                <a:gd name="T87" fmla="*/ 42 h 204"/>
                <a:gd name="T88" fmla="*/ 113 w 121"/>
                <a:gd name="T89" fmla="*/ 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1" h="204">
                  <a:moveTo>
                    <a:pt x="93" y="0"/>
                  </a:moveTo>
                  <a:cubicBezTo>
                    <a:pt x="90" y="0"/>
                    <a:pt x="87" y="1"/>
                    <a:pt x="85" y="3"/>
                  </a:cubicBezTo>
                  <a:cubicBezTo>
                    <a:pt x="83" y="6"/>
                    <a:pt x="81" y="7"/>
                    <a:pt x="78" y="7"/>
                  </a:cubicBezTo>
                  <a:cubicBezTo>
                    <a:pt x="76" y="7"/>
                    <a:pt x="75" y="7"/>
                    <a:pt x="73" y="6"/>
                  </a:cubicBezTo>
                  <a:cubicBezTo>
                    <a:pt x="71" y="6"/>
                    <a:pt x="70" y="6"/>
                    <a:pt x="68" y="5"/>
                  </a:cubicBezTo>
                  <a:cubicBezTo>
                    <a:pt x="67" y="5"/>
                    <a:pt x="67" y="5"/>
                    <a:pt x="67" y="5"/>
                  </a:cubicBezTo>
                  <a:cubicBezTo>
                    <a:pt x="62" y="5"/>
                    <a:pt x="57" y="7"/>
                    <a:pt x="54" y="19"/>
                  </a:cubicBezTo>
                  <a:cubicBezTo>
                    <a:pt x="54" y="19"/>
                    <a:pt x="54" y="19"/>
                    <a:pt x="54" y="19"/>
                  </a:cubicBezTo>
                  <a:cubicBezTo>
                    <a:pt x="53" y="25"/>
                    <a:pt x="52" y="29"/>
                    <a:pt x="50" y="32"/>
                  </a:cubicBezTo>
                  <a:cubicBezTo>
                    <a:pt x="48" y="35"/>
                    <a:pt x="45" y="37"/>
                    <a:pt x="39" y="40"/>
                  </a:cubicBezTo>
                  <a:cubicBezTo>
                    <a:pt x="20" y="50"/>
                    <a:pt x="19" y="56"/>
                    <a:pt x="17" y="70"/>
                  </a:cubicBezTo>
                  <a:cubicBezTo>
                    <a:pt x="16" y="81"/>
                    <a:pt x="12" y="85"/>
                    <a:pt x="8" y="89"/>
                  </a:cubicBezTo>
                  <a:cubicBezTo>
                    <a:pt x="7" y="90"/>
                    <a:pt x="6" y="91"/>
                    <a:pt x="5" y="93"/>
                  </a:cubicBezTo>
                  <a:cubicBezTo>
                    <a:pt x="2" y="96"/>
                    <a:pt x="1" y="99"/>
                    <a:pt x="1" y="101"/>
                  </a:cubicBezTo>
                  <a:cubicBezTo>
                    <a:pt x="1" y="102"/>
                    <a:pt x="1" y="103"/>
                    <a:pt x="2" y="104"/>
                  </a:cubicBezTo>
                  <a:cubicBezTo>
                    <a:pt x="3" y="106"/>
                    <a:pt x="4" y="107"/>
                    <a:pt x="4" y="107"/>
                  </a:cubicBezTo>
                  <a:cubicBezTo>
                    <a:pt x="4" y="108"/>
                    <a:pt x="4" y="108"/>
                    <a:pt x="4" y="108"/>
                  </a:cubicBezTo>
                  <a:cubicBezTo>
                    <a:pt x="3" y="109"/>
                    <a:pt x="3" y="109"/>
                    <a:pt x="3" y="110"/>
                  </a:cubicBezTo>
                  <a:cubicBezTo>
                    <a:pt x="2" y="111"/>
                    <a:pt x="1" y="112"/>
                    <a:pt x="1" y="113"/>
                  </a:cubicBezTo>
                  <a:cubicBezTo>
                    <a:pt x="1" y="114"/>
                    <a:pt x="1" y="114"/>
                    <a:pt x="1" y="114"/>
                  </a:cubicBezTo>
                  <a:cubicBezTo>
                    <a:pt x="1" y="115"/>
                    <a:pt x="2" y="115"/>
                    <a:pt x="2" y="116"/>
                  </a:cubicBezTo>
                  <a:cubicBezTo>
                    <a:pt x="2" y="117"/>
                    <a:pt x="3" y="118"/>
                    <a:pt x="3" y="119"/>
                  </a:cubicBezTo>
                  <a:cubicBezTo>
                    <a:pt x="3" y="119"/>
                    <a:pt x="3" y="120"/>
                    <a:pt x="2" y="121"/>
                  </a:cubicBezTo>
                  <a:cubicBezTo>
                    <a:pt x="2" y="122"/>
                    <a:pt x="1" y="124"/>
                    <a:pt x="1" y="125"/>
                  </a:cubicBezTo>
                  <a:cubicBezTo>
                    <a:pt x="1" y="126"/>
                    <a:pt x="2" y="127"/>
                    <a:pt x="2" y="127"/>
                  </a:cubicBezTo>
                  <a:cubicBezTo>
                    <a:pt x="2" y="128"/>
                    <a:pt x="2" y="128"/>
                    <a:pt x="2" y="129"/>
                  </a:cubicBezTo>
                  <a:cubicBezTo>
                    <a:pt x="2" y="129"/>
                    <a:pt x="2" y="129"/>
                    <a:pt x="2" y="129"/>
                  </a:cubicBezTo>
                  <a:cubicBezTo>
                    <a:pt x="2" y="130"/>
                    <a:pt x="2" y="130"/>
                    <a:pt x="1" y="131"/>
                  </a:cubicBezTo>
                  <a:cubicBezTo>
                    <a:pt x="1" y="131"/>
                    <a:pt x="1" y="131"/>
                    <a:pt x="1" y="132"/>
                  </a:cubicBezTo>
                  <a:cubicBezTo>
                    <a:pt x="1" y="132"/>
                    <a:pt x="1" y="132"/>
                    <a:pt x="1" y="133"/>
                  </a:cubicBezTo>
                  <a:cubicBezTo>
                    <a:pt x="1" y="133"/>
                    <a:pt x="1" y="133"/>
                    <a:pt x="1" y="133"/>
                  </a:cubicBezTo>
                  <a:cubicBezTo>
                    <a:pt x="2" y="134"/>
                    <a:pt x="2" y="134"/>
                    <a:pt x="2" y="134"/>
                  </a:cubicBezTo>
                  <a:cubicBezTo>
                    <a:pt x="2" y="134"/>
                    <a:pt x="2" y="135"/>
                    <a:pt x="1" y="136"/>
                  </a:cubicBezTo>
                  <a:cubicBezTo>
                    <a:pt x="1" y="136"/>
                    <a:pt x="1" y="137"/>
                    <a:pt x="1" y="137"/>
                  </a:cubicBezTo>
                  <a:cubicBezTo>
                    <a:pt x="1" y="138"/>
                    <a:pt x="1" y="138"/>
                    <a:pt x="1" y="139"/>
                  </a:cubicBezTo>
                  <a:cubicBezTo>
                    <a:pt x="1" y="139"/>
                    <a:pt x="2" y="140"/>
                    <a:pt x="2" y="140"/>
                  </a:cubicBezTo>
                  <a:cubicBezTo>
                    <a:pt x="2" y="140"/>
                    <a:pt x="1" y="141"/>
                    <a:pt x="1" y="141"/>
                  </a:cubicBezTo>
                  <a:cubicBezTo>
                    <a:pt x="1" y="142"/>
                    <a:pt x="1" y="144"/>
                    <a:pt x="1" y="145"/>
                  </a:cubicBezTo>
                  <a:cubicBezTo>
                    <a:pt x="1" y="146"/>
                    <a:pt x="1" y="148"/>
                    <a:pt x="2" y="149"/>
                  </a:cubicBezTo>
                  <a:cubicBezTo>
                    <a:pt x="3" y="150"/>
                    <a:pt x="4" y="151"/>
                    <a:pt x="6" y="151"/>
                  </a:cubicBezTo>
                  <a:cubicBezTo>
                    <a:pt x="14" y="151"/>
                    <a:pt x="15" y="145"/>
                    <a:pt x="16" y="141"/>
                  </a:cubicBezTo>
                  <a:cubicBezTo>
                    <a:pt x="16" y="140"/>
                    <a:pt x="16" y="139"/>
                    <a:pt x="16" y="139"/>
                  </a:cubicBezTo>
                  <a:cubicBezTo>
                    <a:pt x="17" y="137"/>
                    <a:pt x="18" y="136"/>
                    <a:pt x="18" y="136"/>
                  </a:cubicBezTo>
                  <a:cubicBezTo>
                    <a:pt x="18" y="136"/>
                    <a:pt x="19" y="136"/>
                    <a:pt x="19" y="140"/>
                  </a:cubicBezTo>
                  <a:cubicBezTo>
                    <a:pt x="20" y="141"/>
                    <a:pt x="20" y="142"/>
                    <a:pt x="20" y="143"/>
                  </a:cubicBezTo>
                  <a:cubicBezTo>
                    <a:pt x="20" y="147"/>
                    <a:pt x="19" y="150"/>
                    <a:pt x="17" y="152"/>
                  </a:cubicBezTo>
                  <a:cubicBezTo>
                    <a:pt x="15" y="153"/>
                    <a:pt x="14" y="154"/>
                    <a:pt x="14" y="155"/>
                  </a:cubicBezTo>
                  <a:cubicBezTo>
                    <a:pt x="14" y="156"/>
                    <a:pt x="15" y="156"/>
                    <a:pt x="15" y="157"/>
                  </a:cubicBezTo>
                  <a:cubicBezTo>
                    <a:pt x="15" y="158"/>
                    <a:pt x="15" y="158"/>
                    <a:pt x="15" y="158"/>
                  </a:cubicBezTo>
                  <a:cubicBezTo>
                    <a:pt x="16" y="159"/>
                    <a:pt x="16" y="159"/>
                    <a:pt x="16" y="160"/>
                  </a:cubicBezTo>
                  <a:cubicBezTo>
                    <a:pt x="16" y="161"/>
                    <a:pt x="16" y="161"/>
                    <a:pt x="15" y="162"/>
                  </a:cubicBezTo>
                  <a:cubicBezTo>
                    <a:pt x="13" y="164"/>
                    <a:pt x="12" y="165"/>
                    <a:pt x="12" y="166"/>
                  </a:cubicBezTo>
                  <a:cubicBezTo>
                    <a:pt x="12" y="166"/>
                    <a:pt x="12" y="167"/>
                    <a:pt x="13" y="167"/>
                  </a:cubicBezTo>
                  <a:cubicBezTo>
                    <a:pt x="13" y="168"/>
                    <a:pt x="13" y="168"/>
                    <a:pt x="13" y="169"/>
                  </a:cubicBezTo>
                  <a:cubicBezTo>
                    <a:pt x="13" y="170"/>
                    <a:pt x="12" y="171"/>
                    <a:pt x="11" y="172"/>
                  </a:cubicBezTo>
                  <a:cubicBezTo>
                    <a:pt x="9" y="174"/>
                    <a:pt x="8" y="175"/>
                    <a:pt x="8" y="176"/>
                  </a:cubicBezTo>
                  <a:cubicBezTo>
                    <a:pt x="8" y="176"/>
                    <a:pt x="8" y="177"/>
                    <a:pt x="8" y="177"/>
                  </a:cubicBezTo>
                  <a:cubicBezTo>
                    <a:pt x="9" y="178"/>
                    <a:pt x="9" y="179"/>
                    <a:pt x="9" y="180"/>
                  </a:cubicBezTo>
                  <a:cubicBezTo>
                    <a:pt x="9" y="181"/>
                    <a:pt x="9" y="182"/>
                    <a:pt x="8" y="182"/>
                  </a:cubicBezTo>
                  <a:cubicBezTo>
                    <a:pt x="8" y="183"/>
                    <a:pt x="8" y="183"/>
                    <a:pt x="8" y="183"/>
                  </a:cubicBezTo>
                  <a:cubicBezTo>
                    <a:pt x="7" y="184"/>
                    <a:pt x="7" y="184"/>
                    <a:pt x="7" y="185"/>
                  </a:cubicBezTo>
                  <a:cubicBezTo>
                    <a:pt x="7" y="185"/>
                    <a:pt x="7" y="185"/>
                    <a:pt x="7" y="185"/>
                  </a:cubicBezTo>
                  <a:cubicBezTo>
                    <a:pt x="7" y="185"/>
                    <a:pt x="7" y="185"/>
                    <a:pt x="7" y="186"/>
                  </a:cubicBezTo>
                  <a:cubicBezTo>
                    <a:pt x="7" y="186"/>
                    <a:pt x="7" y="187"/>
                    <a:pt x="7" y="187"/>
                  </a:cubicBezTo>
                  <a:cubicBezTo>
                    <a:pt x="8" y="188"/>
                    <a:pt x="9" y="188"/>
                    <a:pt x="9" y="189"/>
                  </a:cubicBezTo>
                  <a:cubicBezTo>
                    <a:pt x="9" y="189"/>
                    <a:pt x="9" y="189"/>
                    <a:pt x="9" y="189"/>
                  </a:cubicBezTo>
                  <a:cubicBezTo>
                    <a:pt x="9" y="189"/>
                    <a:pt x="8" y="190"/>
                    <a:pt x="8" y="190"/>
                  </a:cubicBezTo>
                  <a:cubicBezTo>
                    <a:pt x="7" y="191"/>
                    <a:pt x="6" y="192"/>
                    <a:pt x="6" y="193"/>
                  </a:cubicBezTo>
                  <a:cubicBezTo>
                    <a:pt x="6" y="193"/>
                    <a:pt x="6" y="193"/>
                    <a:pt x="6" y="193"/>
                  </a:cubicBezTo>
                  <a:cubicBezTo>
                    <a:pt x="6" y="194"/>
                    <a:pt x="6" y="194"/>
                    <a:pt x="7" y="195"/>
                  </a:cubicBezTo>
                  <a:cubicBezTo>
                    <a:pt x="7" y="196"/>
                    <a:pt x="7" y="196"/>
                    <a:pt x="7" y="196"/>
                  </a:cubicBezTo>
                  <a:cubicBezTo>
                    <a:pt x="8" y="196"/>
                    <a:pt x="8" y="196"/>
                    <a:pt x="8" y="196"/>
                  </a:cubicBezTo>
                  <a:cubicBezTo>
                    <a:pt x="8" y="196"/>
                    <a:pt x="8" y="196"/>
                    <a:pt x="8" y="196"/>
                  </a:cubicBezTo>
                  <a:cubicBezTo>
                    <a:pt x="8" y="197"/>
                    <a:pt x="8" y="197"/>
                    <a:pt x="8" y="198"/>
                  </a:cubicBezTo>
                  <a:cubicBezTo>
                    <a:pt x="7" y="198"/>
                    <a:pt x="7" y="199"/>
                    <a:pt x="7" y="199"/>
                  </a:cubicBezTo>
                  <a:cubicBezTo>
                    <a:pt x="7" y="200"/>
                    <a:pt x="8" y="200"/>
                    <a:pt x="8" y="201"/>
                  </a:cubicBezTo>
                  <a:cubicBezTo>
                    <a:pt x="8" y="201"/>
                    <a:pt x="9" y="201"/>
                    <a:pt x="9" y="202"/>
                  </a:cubicBezTo>
                  <a:cubicBezTo>
                    <a:pt x="9" y="202"/>
                    <a:pt x="9" y="202"/>
                    <a:pt x="9" y="202"/>
                  </a:cubicBezTo>
                  <a:cubicBezTo>
                    <a:pt x="9" y="202"/>
                    <a:pt x="9" y="202"/>
                    <a:pt x="9" y="202"/>
                  </a:cubicBezTo>
                  <a:cubicBezTo>
                    <a:pt x="9" y="202"/>
                    <a:pt x="9" y="202"/>
                    <a:pt x="9" y="202"/>
                  </a:cubicBezTo>
                  <a:cubicBezTo>
                    <a:pt x="9" y="202"/>
                    <a:pt x="9" y="202"/>
                    <a:pt x="9" y="202"/>
                  </a:cubicBezTo>
                  <a:cubicBezTo>
                    <a:pt x="8" y="203"/>
                    <a:pt x="8" y="203"/>
                    <a:pt x="9" y="203"/>
                  </a:cubicBezTo>
                  <a:cubicBezTo>
                    <a:pt x="9" y="203"/>
                    <a:pt x="9" y="204"/>
                    <a:pt x="9" y="204"/>
                  </a:cubicBezTo>
                  <a:cubicBezTo>
                    <a:pt x="9" y="204"/>
                    <a:pt x="9" y="204"/>
                    <a:pt x="9" y="204"/>
                  </a:cubicBezTo>
                  <a:cubicBezTo>
                    <a:pt x="9" y="203"/>
                    <a:pt x="9" y="203"/>
                    <a:pt x="9" y="202"/>
                  </a:cubicBezTo>
                  <a:cubicBezTo>
                    <a:pt x="9" y="200"/>
                    <a:pt x="6" y="200"/>
                    <a:pt x="8" y="198"/>
                  </a:cubicBezTo>
                  <a:cubicBezTo>
                    <a:pt x="9" y="196"/>
                    <a:pt x="8" y="196"/>
                    <a:pt x="7" y="195"/>
                  </a:cubicBezTo>
                  <a:cubicBezTo>
                    <a:pt x="6" y="193"/>
                    <a:pt x="6" y="192"/>
                    <a:pt x="8" y="190"/>
                  </a:cubicBezTo>
                  <a:cubicBezTo>
                    <a:pt x="10" y="189"/>
                    <a:pt x="9" y="188"/>
                    <a:pt x="8" y="187"/>
                  </a:cubicBezTo>
                  <a:cubicBezTo>
                    <a:pt x="6" y="186"/>
                    <a:pt x="7" y="184"/>
                    <a:pt x="8" y="183"/>
                  </a:cubicBezTo>
                  <a:cubicBezTo>
                    <a:pt x="10" y="181"/>
                    <a:pt x="9" y="179"/>
                    <a:pt x="9" y="177"/>
                  </a:cubicBezTo>
                  <a:cubicBezTo>
                    <a:pt x="8" y="175"/>
                    <a:pt x="9" y="175"/>
                    <a:pt x="11" y="172"/>
                  </a:cubicBezTo>
                  <a:cubicBezTo>
                    <a:pt x="13" y="170"/>
                    <a:pt x="13" y="170"/>
                    <a:pt x="13" y="167"/>
                  </a:cubicBezTo>
                  <a:cubicBezTo>
                    <a:pt x="12" y="165"/>
                    <a:pt x="13" y="165"/>
                    <a:pt x="15" y="163"/>
                  </a:cubicBezTo>
                  <a:cubicBezTo>
                    <a:pt x="17" y="161"/>
                    <a:pt x="17" y="160"/>
                    <a:pt x="15" y="157"/>
                  </a:cubicBezTo>
                  <a:cubicBezTo>
                    <a:pt x="14" y="155"/>
                    <a:pt x="15" y="154"/>
                    <a:pt x="17" y="152"/>
                  </a:cubicBezTo>
                  <a:cubicBezTo>
                    <a:pt x="19" y="150"/>
                    <a:pt x="20" y="145"/>
                    <a:pt x="20" y="140"/>
                  </a:cubicBezTo>
                  <a:cubicBezTo>
                    <a:pt x="19" y="137"/>
                    <a:pt x="19" y="135"/>
                    <a:pt x="18" y="135"/>
                  </a:cubicBezTo>
                  <a:cubicBezTo>
                    <a:pt x="17" y="135"/>
                    <a:pt x="17" y="137"/>
                    <a:pt x="16" y="139"/>
                  </a:cubicBezTo>
                  <a:cubicBezTo>
                    <a:pt x="15" y="142"/>
                    <a:pt x="15" y="150"/>
                    <a:pt x="6" y="151"/>
                  </a:cubicBezTo>
                  <a:cubicBezTo>
                    <a:pt x="0" y="150"/>
                    <a:pt x="1" y="144"/>
                    <a:pt x="2" y="141"/>
                  </a:cubicBezTo>
                  <a:cubicBezTo>
                    <a:pt x="2" y="139"/>
                    <a:pt x="0" y="138"/>
                    <a:pt x="2" y="136"/>
                  </a:cubicBezTo>
                  <a:cubicBezTo>
                    <a:pt x="3" y="133"/>
                    <a:pt x="2" y="134"/>
                    <a:pt x="1" y="133"/>
                  </a:cubicBezTo>
                  <a:cubicBezTo>
                    <a:pt x="1" y="131"/>
                    <a:pt x="2" y="131"/>
                    <a:pt x="3" y="129"/>
                  </a:cubicBezTo>
                  <a:cubicBezTo>
                    <a:pt x="3" y="128"/>
                    <a:pt x="1" y="126"/>
                    <a:pt x="3" y="121"/>
                  </a:cubicBezTo>
                  <a:cubicBezTo>
                    <a:pt x="4" y="118"/>
                    <a:pt x="2" y="116"/>
                    <a:pt x="1" y="114"/>
                  </a:cubicBezTo>
                  <a:cubicBezTo>
                    <a:pt x="1" y="112"/>
                    <a:pt x="3" y="110"/>
                    <a:pt x="4" y="109"/>
                  </a:cubicBezTo>
                  <a:cubicBezTo>
                    <a:pt x="4" y="107"/>
                    <a:pt x="4" y="107"/>
                    <a:pt x="2" y="104"/>
                  </a:cubicBezTo>
                  <a:cubicBezTo>
                    <a:pt x="0" y="101"/>
                    <a:pt x="1" y="98"/>
                    <a:pt x="5" y="93"/>
                  </a:cubicBezTo>
                  <a:cubicBezTo>
                    <a:pt x="9" y="88"/>
                    <a:pt x="16" y="85"/>
                    <a:pt x="18" y="70"/>
                  </a:cubicBezTo>
                  <a:cubicBezTo>
                    <a:pt x="20" y="56"/>
                    <a:pt x="20" y="50"/>
                    <a:pt x="39" y="40"/>
                  </a:cubicBezTo>
                  <a:cubicBezTo>
                    <a:pt x="51" y="34"/>
                    <a:pt x="52" y="33"/>
                    <a:pt x="55" y="19"/>
                  </a:cubicBezTo>
                  <a:cubicBezTo>
                    <a:pt x="56" y="11"/>
                    <a:pt x="60" y="6"/>
                    <a:pt x="67" y="6"/>
                  </a:cubicBezTo>
                  <a:cubicBezTo>
                    <a:pt x="67" y="6"/>
                    <a:pt x="67" y="6"/>
                    <a:pt x="68" y="6"/>
                  </a:cubicBezTo>
                  <a:cubicBezTo>
                    <a:pt x="72" y="6"/>
                    <a:pt x="75" y="7"/>
                    <a:pt x="78" y="7"/>
                  </a:cubicBezTo>
                  <a:cubicBezTo>
                    <a:pt x="81" y="7"/>
                    <a:pt x="83" y="6"/>
                    <a:pt x="86" y="3"/>
                  </a:cubicBezTo>
                  <a:cubicBezTo>
                    <a:pt x="87" y="1"/>
                    <a:pt x="90" y="1"/>
                    <a:pt x="93" y="1"/>
                  </a:cubicBezTo>
                  <a:cubicBezTo>
                    <a:pt x="99" y="1"/>
                    <a:pt x="106" y="3"/>
                    <a:pt x="112" y="9"/>
                  </a:cubicBezTo>
                  <a:cubicBezTo>
                    <a:pt x="121" y="18"/>
                    <a:pt x="118" y="27"/>
                    <a:pt x="114" y="35"/>
                  </a:cubicBezTo>
                  <a:cubicBezTo>
                    <a:pt x="110" y="40"/>
                    <a:pt x="103" y="42"/>
                    <a:pt x="94" y="42"/>
                  </a:cubicBezTo>
                  <a:cubicBezTo>
                    <a:pt x="91" y="42"/>
                    <a:pt x="89" y="42"/>
                    <a:pt x="87" y="42"/>
                  </a:cubicBezTo>
                  <a:cubicBezTo>
                    <a:pt x="88" y="42"/>
                    <a:pt x="88" y="42"/>
                    <a:pt x="89" y="42"/>
                  </a:cubicBezTo>
                  <a:cubicBezTo>
                    <a:pt x="88" y="42"/>
                    <a:pt x="88" y="42"/>
                    <a:pt x="88" y="42"/>
                  </a:cubicBezTo>
                  <a:cubicBezTo>
                    <a:pt x="88" y="42"/>
                    <a:pt x="88" y="42"/>
                    <a:pt x="89" y="42"/>
                  </a:cubicBezTo>
                  <a:cubicBezTo>
                    <a:pt x="89" y="42"/>
                    <a:pt x="90" y="42"/>
                    <a:pt x="90" y="42"/>
                  </a:cubicBezTo>
                  <a:cubicBezTo>
                    <a:pt x="90" y="42"/>
                    <a:pt x="90" y="42"/>
                    <a:pt x="90" y="42"/>
                  </a:cubicBezTo>
                  <a:cubicBezTo>
                    <a:pt x="90" y="42"/>
                    <a:pt x="90" y="42"/>
                    <a:pt x="90" y="42"/>
                  </a:cubicBezTo>
                  <a:cubicBezTo>
                    <a:pt x="91" y="42"/>
                    <a:pt x="92" y="42"/>
                    <a:pt x="93" y="42"/>
                  </a:cubicBezTo>
                  <a:cubicBezTo>
                    <a:pt x="93" y="42"/>
                    <a:pt x="93" y="42"/>
                    <a:pt x="93" y="42"/>
                  </a:cubicBezTo>
                  <a:cubicBezTo>
                    <a:pt x="93" y="42"/>
                    <a:pt x="93" y="42"/>
                    <a:pt x="93" y="42"/>
                  </a:cubicBezTo>
                  <a:cubicBezTo>
                    <a:pt x="93" y="42"/>
                    <a:pt x="93" y="42"/>
                    <a:pt x="94" y="42"/>
                  </a:cubicBezTo>
                  <a:cubicBezTo>
                    <a:pt x="94" y="42"/>
                    <a:pt x="94" y="42"/>
                    <a:pt x="94" y="42"/>
                  </a:cubicBezTo>
                  <a:cubicBezTo>
                    <a:pt x="103" y="42"/>
                    <a:pt x="111" y="40"/>
                    <a:pt x="114" y="35"/>
                  </a:cubicBezTo>
                  <a:cubicBezTo>
                    <a:pt x="116" y="31"/>
                    <a:pt x="118" y="27"/>
                    <a:pt x="118" y="22"/>
                  </a:cubicBezTo>
                  <a:cubicBezTo>
                    <a:pt x="118" y="18"/>
                    <a:pt x="117" y="13"/>
                    <a:pt x="113" y="9"/>
                  </a:cubicBezTo>
                  <a:cubicBezTo>
                    <a:pt x="107" y="3"/>
                    <a:pt x="100" y="0"/>
                    <a:pt x="93" y="0"/>
                  </a:cubicBezTo>
                </a:path>
              </a:pathLst>
            </a:custGeom>
            <a:solidFill>
              <a:srgbClr val="C24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 name="Freeform 8573">
              <a:extLst>
                <a:ext uri="{FF2B5EF4-FFF2-40B4-BE49-F238E27FC236}">
                  <a16:creationId xmlns:a16="http://schemas.microsoft.com/office/drawing/2014/main" id="{AB2BC58B-BDB8-4C27-9F29-8E119972F0BE}"/>
                </a:ext>
              </a:extLst>
            </p:cNvPr>
            <p:cNvSpPr>
              <a:spLocks/>
            </p:cNvSpPr>
            <p:nvPr/>
          </p:nvSpPr>
          <p:spPr bwMode="auto">
            <a:xfrm>
              <a:off x="6008688" y="3983038"/>
              <a:ext cx="52388" cy="46038"/>
            </a:xfrm>
            <a:custGeom>
              <a:avLst/>
              <a:gdLst>
                <a:gd name="T0" fmla="*/ 32 w 43"/>
                <a:gd name="T1" fmla="*/ 6 h 38"/>
                <a:gd name="T2" fmla="*/ 22 w 43"/>
                <a:gd name="T3" fmla="*/ 3 h 38"/>
                <a:gd name="T4" fmla="*/ 8 w 43"/>
                <a:gd name="T5" fmla="*/ 7 h 38"/>
                <a:gd name="T6" fmla="*/ 4 w 43"/>
                <a:gd name="T7" fmla="*/ 14 h 38"/>
                <a:gd name="T8" fmla="*/ 2 w 43"/>
                <a:gd name="T9" fmla="*/ 23 h 38"/>
                <a:gd name="T10" fmla="*/ 4 w 43"/>
                <a:gd name="T11" fmla="*/ 29 h 38"/>
                <a:gd name="T12" fmla="*/ 12 w 43"/>
                <a:gd name="T13" fmla="*/ 35 h 38"/>
                <a:gd name="T14" fmla="*/ 22 w 43"/>
                <a:gd name="T15" fmla="*/ 34 h 38"/>
                <a:gd name="T16" fmla="*/ 33 w 43"/>
                <a:gd name="T17" fmla="*/ 32 h 38"/>
                <a:gd name="T18" fmla="*/ 37 w 43"/>
                <a:gd name="T19" fmla="*/ 17 h 38"/>
                <a:gd name="T20" fmla="*/ 32 w 43"/>
                <a:gd name="T21"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8">
                  <a:moveTo>
                    <a:pt x="32" y="6"/>
                  </a:moveTo>
                  <a:cubicBezTo>
                    <a:pt x="32" y="6"/>
                    <a:pt x="30" y="2"/>
                    <a:pt x="22" y="3"/>
                  </a:cubicBezTo>
                  <a:cubicBezTo>
                    <a:pt x="20" y="1"/>
                    <a:pt x="11" y="0"/>
                    <a:pt x="8" y="7"/>
                  </a:cubicBezTo>
                  <a:cubicBezTo>
                    <a:pt x="3" y="8"/>
                    <a:pt x="4" y="14"/>
                    <a:pt x="4" y="14"/>
                  </a:cubicBezTo>
                  <a:cubicBezTo>
                    <a:pt x="0" y="16"/>
                    <a:pt x="0" y="21"/>
                    <a:pt x="2" y="23"/>
                  </a:cubicBezTo>
                  <a:cubicBezTo>
                    <a:pt x="0" y="25"/>
                    <a:pt x="3" y="29"/>
                    <a:pt x="4" y="29"/>
                  </a:cubicBezTo>
                  <a:cubicBezTo>
                    <a:pt x="4" y="29"/>
                    <a:pt x="4" y="36"/>
                    <a:pt x="12" y="35"/>
                  </a:cubicBezTo>
                  <a:cubicBezTo>
                    <a:pt x="15" y="38"/>
                    <a:pt x="20" y="37"/>
                    <a:pt x="22" y="34"/>
                  </a:cubicBezTo>
                  <a:cubicBezTo>
                    <a:pt x="25" y="36"/>
                    <a:pt x="31" y="35"/>
                    <a:pt x="33" y="32"/>
                  </a:cubicBezTo>
                  <a:cubicBezTo>
                    <a:pt x="36" y="32"/>
                    <a:pt x="43" y="25"/>
                    <a:pt x="37" y="17"/>
                  </a:cubicBezTo>
                  <a:cubicBezTo>
                    <a:pt x="39" y="13"/>
                    <a:pt x="37" y="7"/>
                    <a:pt x="32" y="6"/>
                  </a:cubicBezTo>
                </a:path>
              </a:pathLst>
            </a:custGeom>
            <a:solidFill>
              <a:srgbClr val="FFFE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 name="Freeform 8574">
              <a:extLst>
                <a:ext uri="{FF2B5EF4-FFF2-40B4-BE49-F238E27FC236}">
                  <a16:creationId xmlns:a16="http://schemas.microsoft.com/office/drawing/2014/main" id="{DC2D90E7-E870-45CD-AA79-A2CB83935200}"/>
                </a:ext>
              </a:extLst>
            </p:cNvPr>
            <p:cNvSpPr>
              <a:spLocks noEditPoints="1"/>
            </p:cNvSpPr>
            <p:nvPr/>
          </p:nvSpPr>
          <p:spPr bwMode="auto">
            <a:xfrm>
              <a:off x="6008688" y="3984625"/>
              <a:ext cx="49213" cy="42863"/>
            </a:xfrm>
            <a:custGeom>
              <a:avLst/>
              <a:gdLst>
                <a:gd name="T0" fmla="*/ 16 w 41"/>
                <a:gd name="T1" fmla="*/ 36 h 36"/>
                <a:gd name="T2" fmla="*/ 12 w 41"/>
                <a:gd name="T3" fmla="*/ 34 h 36"/>
                <a:gd name="T4" fmla="*/ 11 w 41"/>
                <a:gd name="T5" fmla="*/ 35 h 36"/>
                <a:gd name="T6" fmla="*/ 4 w 41"/>
                <a:gd name="T7" fmla="*/ 29 h 36"/>
                <a:gd name="T8" fmla="*/ 1 w 41"/>
                <a:gd name="T9" fmla="*/ 22 h 36"/>
                <a:gd name="T10" fmla="*/ 1 w 41"/>
                <a:gd name="T11" fmla="*/ 16 h 36"/>
                <a:gd name="T12" fmla="*/ 3 w 41"/>
                <a:gd name="T13" fmla="*/ 13 h 36"/>
                <a:gd name="T14" fmla="*/ 8 w 41"/>
                <a:gd name="T15" fmla="*/ 5 h 36"/>
                <a:gd name="T16" fmla="*/ 17 w 41"/>
                <a:gd name="T17" fmla="*/ 0 h 36"/>
                <a:gd name="T18" fmla="*/ 22 w 41"/>
                <a:gd name="T19" fmla="*/ 2 h 36"/>
                <a:gd name="T20" fmla="*/ 25 w 41"/>
                <a:gd name="T21" fmla="*/ 2 h 36"/>
                <a:gd name="T22" fmla="*/ 32 w 41"/>
                <a:gd name="T23" fmla="*/ 5 h 36"/>
                <a:gd name="T24" fmla="*/ 37 w 41"/>
                <a:gd name="T25" fmla="*/ 9 h 36"/>
                <a:gd name="T26" fmla="*/ 38 w 41"/>
                <a:gd name="T27" fmla="*/ 16 h 36"/>
                <a:gd name="T28" fmla="*/ 39 w 41"/>
                <a:gd name="T29" fmla="*/ 27 h 36"/>
                <a:gd name="T30" fmla="*/ 33 w 41"/>
                <a:gd name="T31" fmla="*/ 31 h 36"/>
                <a:gd name="T32" fmla="*/ 33 w 41"/>
                <a:gd name="T33" fmla="*/ 31 h 36"/>
                <a:gd name="T34" fmla="*/ 26 w 41"/>
                <a:gd name="T35" fmla="*/ 34 h 36"/>
                <a:gd name="T36" fmla="*/ 22 w 41"/>
                <a:gd name="T37" fmla="*/ 33 h 36"/>
                <a:gd name="T38" fmla="*/ 16 w 41"/>
                <a:gd name="T39" fmla="*/ 36 h 36"/>
                <a:gd name="T40" fmla="*/ 12 w 41"/>
                <a:gd name="T41" fmla="*/ 34 h 36"/>
                <a:gd name="T42" fmla="*/ 12 w 41"/>
                <a:gd name="T43" fmla="*/ 34 h 36"/>
                <a:gd name="T44" fmla="*/ 16 w 41"/>
                <a:gd name="T45" fmla="*/ 35 h 36"/>
                <a:gd name="T46" fmla="*/ 22 w 41"/>
                <a:gd name="T47" fmla="*/ 33 h 36"/>
                <a:gd name="T48" fmla="*/ 22 w 41"/>
                <a:gd name="T49" fmla="*/ 32 h 36"/>
                <a:gd name="T50" fmla="*/ 22 w 41"/>
                <a:gd name="T51" fmla="*/ 32 h 36"/>
                <a:gd name="T52" fmla="*/ 26 w 41"/>
                <a:gd name="T53" fmla="*/ 34 h 36"/>
                <a:gd name="T54" fmla="*/ 32 w 41"/>
                <a:gd name="T55" fmla="*/ 31 h 36"/>
                <a:gd name="T56" fmla="*/ 33 w 41"/>
                <a:gd name="T57" fmla="*/ 30 h 36"/>
                <a:gd name="T58" fmla="*/ 33 w 41"/>
                <a:gd name="T59" fmla="*/ 30 h 36"/>
                <a:gd name="T60" fmla="*/ 33 w 41"/>
                <a:gd name="T61" fmla="*/ 30 h 36"/>
                <a:gd name="T62" fmla="*/ 38 w 41"/>
                <a:gd name="T63" fmla="*/ 26 h 36"/>
                <a:gd name="T64" fmla="*/ 37 w 41"/>
                <a:gd name="T65" fmla="*/ 16 h 36"/>
                <a:gd name="T66" fmla="*/ 37 w 41"/>
                <a:gd name="T67" fmla="*/ 16 h 36"/>
                <a:gd name="T68" fmla="*/ 37 w 41"/>
                <a:gd name="T69" fmla="*/ 16 h 36"/>
                <a:gd name="T70" fmla="*/ 37 w 41"/>
                <a:gd name="T71" fmla="*/ 9 h 36"/>
                <a:gd name="T72" fmla="*/ 32 w 41"/>
                <a:gd name="T73" fmla="*/ 6 h 36"/>
                <a:gd name="T74" fmla="*/ 32 w 41"/>
                <a:gd name="T75" fmla="*/ 6 h 36"/>
                <a:gd name="T76" fmla="*/ 32 w 41"/>
                <a:gd name="T77" fmla="*/ 5 h 36"/>
                <a:gd name="T78" fmla="*/ 25 w 41"/>
                <a:gd name="T79" fmla="*/ 2 h 36"/>
                <a:gd name="T80" fmla="*/ 22 w 41"/>
                <a:gd name="T81" fmla="*/ 3 h 36"/>
                <a:gd name="T82" fmla="*/ 22 w 41"/>
                <a:gd name="T83" fmla="*/ 3 h 36"/>
                <a:gd name="T84" fmla="*/ 22 w 41"/>
                <a:gd name="T85" fmla="*/ 2 h 36"/>
                <a:gd name="T86" fmla="*/ 17 w 41"/>
                <a:gd name="T87" fmla="*/ 1 h 36"/>
                <a:gd name="T88" fmla="*/ 9 w 41"/>
                <a:gd name="T89" fmla="*/ 6 h 36"/>
                <a:gd name="T90" fmla="*/ 9 w 41"/>
                <a:gd name="T91" fmla="*/ 6 h 36"/>
                <a:gd name="T92" fmla="*/ 8 w 41"/>
                <a:gd name="T93" fmla="*/ 6 h 36"/>
                <a:gd name="T94" fmla="*/ 4 w 41"/>
                <a:gd name="T95" fmla="*/ 13 h 36"/>
                <a:gd name="T96" fmla="*/ 4 w 41"/>
                <a:gd name="T97" fmla="*/ 13 h 36"/>
                <a:gd name="T98" fmla="*/ 4 w 41"/>
                <a:gd name="T99" fmla="*/ 14 h 36"/>
                <a:gd name="T100" fmla="*/ 1 w 41"/>
                <a:gd name="T101" fmla="*/ 16 h 36"/>
                <a:gd name="T102" fmla="*/ 2 w 41"/>
                <a:gd name="T103" fmla="*/ 22 h 36"/>
                <a:gd name="T104" fmla="*/ 2 w 41"/>
                <a:gd name="T105" fmla="*/ 22 h 36"/>
                <a:gd name="T106" fmla="*/ 2 w 41"/>
                <a:gd name="T107" fmla="*/ 22 h 36"/>
                <a:gd name="T108" fmla="*/ 4 w 41"/>
                <a:gd name="T109" fmla="*/ 28 h 36"/>
                <a:gd name="T110" fmla="*/ 4 w 41"/>
                <a:gd name="T111" fmla="*/ 28 h 36"/>
                <a:gd name="T112" fmla="*/ 4 w 41"/>
                <a:gd name="T113" fmla="*/ 28 h 36"/>
                <a:gd name="T114" fmla="*/ 11 w 41"/>
                <a:gd name="T115" fmla="*/ 34 h 36"/>
                <a:gd name="T116" fmla="*/ 12 w 41"/>
                <a:gd name="T117" fmla="*/ 34 h 36"/>
                <a:gd name="T118" fmla="*/ 12 w 41"/>
                <a:gd name="T119" fmla="*/ 3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 h="36">
                  <a:moveTo>
                    <a:pt x="16" y="36"/>
                  </a:moveTo>
                  <a:cubicBezTo>
                    <a:pt x="14" y="36"/>
                    <a:pt x="13" y="35"/>
                    <a:pt x="12" y="34"/>
                  </a:cubicBezTo>
                  <a:cubicBezTo>
                    <a:pt x="11" y="35"/>
                    <a:pt x="11" y="35"/>
                    <a:pt x="11" y="35"/>
                  </a:cubicBezTo>
                  <a:cubicBezTo>
                    <a:pt x="4" y="35"/>
                    <a:pt x="4" y="30"/>
                    <a:pt x="4" y="29"/>
                  </a:cubicBezTo>
                  <a:cubicBezTo>
                    <a:pt x="2" y="28"/>
                    <a:pt x="0" y="24"/>
                    <a:pt x="1" y="22"/>
                  </a:cubicBezTo>
                  <a:cubicBezTo>
                    <a:pt x="0" y="20"/>
                    <a:pt x="0" y="18"/>
                    <a:pt x="1" y="16"/>
                  </a:cubicBezTo>
                  <a:cubicBezTo>
                    <a:pt x="1" y="15"/>
                    <a:pt x="2" y="14"/>
                    <a:pt x="3" y="13"/>
                  </a:cubicBezTo>
                  <a:cubicBezTo>
                    <a:pt x="3" y="12"/>
                    <a:pt x="4" y="7"/>
                    <a:pt x="8" y="5"/>
                  </a:cubicBezTo>
                  <a:cubicBezTo>
                    <a:pt x="9" y="2"/>
                    <a:pt x="13" y="0"/>
                    <a:pt x="17" y="0"/>
                  </a:cubicBezTo>
                  <a:cubicBezTo>
                    <a:pt x="19" y="0"/>
                    <a:pt x="21" y="1"/>
                    <a:pt x="22" y="2"/>
                  </a:cubicBezTo>
                  <a:cubicBezTo>
                    <a:pt x="23" y="2"/>
                    <a:pt x="24" y="2"/>
                    <a:pt x="25" y="2"/>
                  </a:cubicBezTo>
                  <a:cubicBezTo>
                    <a:pt x="30" y="2"/>
                    <a:pt x="32" y="4"/>
                    <a:pt x="32" y="5"/>
                  </a:cubicBezTo>
                  <a:cubicBezTo>
                    <a:pt x="34" y="5"/>
                    <a:pt x="36" y="7"/>
                    <a:pt x="37" y="9"/>
                  </a:cubicBezTo>
                  <a:cubicBezTo>
                    <a:pt x="38" y="11"/>
                    <a:pt x="39" y="14"/>
                    <a:pt x="38" y="16"/>
                  </a:cubicBezTo>
                  <a:cubicBezTo>
                    <a:pt x="41" y="21"/>
                    <a:pt x="40" y="25"/>
                    <a:pt x="39" y="27"/>
                  </a:cubicBezTo>
                  <a:cubicBezTo>
                    <a:pt x="38" y="29"/>
                    <a:pt x="35" y="31"/>
                    <a:pt x="33" y="31"/>
                  </a:cubicBezTo>
                  <a:cubicBezTo>
                    <a:pt x="33" y="31"/>
                    <a:pt x="33" y="31"/>
                    <a:pt x="33" y="31"/>
                  </a:cubicBezTo>
                  <a:cubicBezTo>
                    <a:pt x="32" y="33"/>
                    <a:pt x="29" y="34"/>
                    <a:pt x="26" y="34"/>
                  </a:cubicBezTo>
                  <a:cubicBezTo>
                    <a:pt x="24" y="34"/>
                    <a:pt x="23" y="34"/>
                    <a:pt x="22" y="33"/>
                  </a:cubicBezTo>
                  <a:cubicBezTo>
                    <a:pt x="21" y="35"/>
                    <a:pt x="18" y="36"/>
                    <a:pt x="16" y="36"/>
                  </a:cubicBezTo>
                  <a:moveTo>
                    <a:pt x="12" y="34"/>
                  </a:moveTo>
                  <a:cubicBezTo>
                    <a:pt x="12" y="34"/>
                    <a:pt x="12" y="34"/>
                    <a:pt x="12" y="34"/>
                  </a:cubicBezTo>
                  <a:cubicBezTo>
                    <a:pt x="13" y="35"/>
                    <a:pt x="14" y="35"/>
                    <a:pt x="16" y="35"/>
                  </a:cubicBezTo>
                  <a:cubicBezTo>
                    <a:pt x="18" y="35"/>
                    <a:pt x="21" y="34"/>
                    <a:pt x="22" y="33"/>
                  </a:cubicBezTo>
                  <a:cubicBezTo>
                    <a:pt x="22" y="32"/>
                    <a:pt x="22" y="32"/>
                    <a:pt x="22" y="32"/>
                  </a:cubicBezTo>
                  <a:cubicBezTo>
                    <a:pt x="22" y="32"/>
                    <a:pt x="22" y="32"/>
                    <a:pt x="22" y="32"/>
                  </a:cubicBezTo>
                  <a:cubicBezTo>
                    <a:pt x="23" y="33"/>
                    <a:pt x="24" y="34"/>
                    <a:pt x="26" y="34"/>
                  </a:cubicBezTo>
                  <a:cubicBezTo>
                    <a:pt x="29" y="34"/>
                    <a:pt x="31" y="32"/>
                    <a:pt x="32" y="31"/>
                  </a:cubicBezTo>
                  <a:cubicBezTo>
                    <a:pt x="33" y="30"/>
                    <a:pt x="33" y="30"/>
                    <a:pt x="33" y="30"/>
                  </a:cubicBezTo>
                  <a:cubicBezTo>
                    <a:pt x="33" y="30"/>
                    <a:pt x="33" y="30"/>
                    <a:pt x="33" y="30"/>
                  </a:cubicBezTo>
                  <a:cubicBezTo>
                    <a:pt x="33" y="30"/>
                    <a:pt x="33" y="30"/>
                    <a:pt x="33" y="30"/>
                  </a:cubicBezTo>
                  <a:cubicBezTo>
                    <a:pt x="35" y="30"/>
                    <a:pt x="37" y="29"/>
                    <a:pt x="38" y="26"/>
                  </a:cubicBezTo>
                  <a:cubicBezTo>
                    <a:pt x="39" y="25"/>
                    <a:pt x="40" y="21"/>
                    <a:pt x="37" y="16"/>
                  </a:cubicBezTo>
                  <a:cubicBezTo>
                    <a:pt x="37" y="16"/>
                    <a:pt x="37" y="16"/>
                    <a:pt x="37" y="16"/>
                  </a:cubicBezTo>
                  <a:cubicBezTo>
                    <a:pt x="37" y="16"/>
                    <a:pt x="37" y="16"/>
                    <a:pt x="37" y="16"/>
                  </a:cubicBezTo>
                  <a:cubicBezTo>
                    <a:pt x="38" y="14"/>
                    <a:pt x="38" y="12"/>
                    <a:pt x="37" y="9"/>
                  </a:cubicBezTo>
                  <a:cubicBezTo>
                    <a:pt x="36" y="7"/>
                    <a:pt x="34" y="6"/>
                    <a:pt x="32" y="6"/>
                  </a:cubicBezTo>
                  <a:cubicBezTo>
                    <a:pt x="32" y="6"/>
                    <a:pt x="32" y="6"/>
                    <a:pt x="32" y="6"/>
                  </a:cubicBezTo>
                  <a:cubicBezTo>
                    <a:pt x="32" y="5"/>
                    <a:pt x="32" y="5"/>
                    <a:pt x="32" y="5"/>
                  </a:cubicBezTo>
                  <a:cubicBezTo>
                    <a:pt x="32" y="5"/>
                    <a:pt x="30" y="2"/>
                    <a:pt x="25" y="2"/>
                  </a:cubicBezTo>
                  <a:cubicBezTo>
                    <a:pt x="24" y="2"/>
                    <a:pt x="23" y="2"/>
                    <a:pt x="22" y="3"/>
                  </a:cubicBezTo>
                  <a:cubicBezTo>
                    <a:pt x="22" y="3"/>
                    <a:pt x="22" y="3"/>
                    <a:pt x="22" y="3"/>
                  </a:cubicBezTo>
                  <a:cubicBezTo>
                    <a:pt x="22" y="2"/>
                    <a:pt x="22" y="2"/>
                    <a:pt x="22" y="2"/>
                  </a:cubicBezTo>
                  <a:cubicBezTo>
                    <a:pt x="21" y="2"/>
                    <a:pt x="19" y="1"/>
                    <a:pt x="17" y="1"/>
                  </a:cubicBezTo>
                  <a:cubicBezTo>
                    <a:pt x="15" y="1"/>
                    <a:pt x="10" y="1"/>
                    <a:pt x="9" y="6"/>
                  </a:cubicBezTo>
                  <a:cubicBezTo>
                    <a:pt x="9" y="6"/>
                    <a:pt x="9" y="6"/>
                    <a:pt x="9" y="6"/>
                  </a:cubicBezTo>
                  <a:cubicBezTo>
                    <a:pt x="8" y="6"/>
                    <a:pt x="8" y="6"/>
                    <a:pt x="8" y="6"/>
                  </a:cubicBezTo>
                  <a:cubicBezTo>
                    <a:pt x="4" y="7"/>
                    <a:pt x="4" y="13"/>
                    <a:pt x="4" y="13"/>
                  </a:cubicBezTo>
                  <a:cubicBezTo>
                    <a:pt x="4" y="13"/>
                    <a:pt x="4" y="13"/>
                    <a:pt x="4" y="13"/>
                  </a:cubicBezTo>
                  <a:cubicBezTo>
                    <a:pt x="4" y="14"/>
                    <a:pt x="4" y="14"/>
                    <a:pt x="4" y="14"/>
                  </a:cubicBezTo>
                  <a:cubicBezTo>
                    <a:pt x="2" y="14"/>
                    <a:pt x="2" y="15"/>
                    <a:pt x="1" y="16"/>
                  </a:cubicBezTo>
                  <a:cubicBezTo>
                    <a:pt x="1" y="18"/>
                    <a:pt x="1" y="21"/>
                    <a:pt x="2" y="22"/>
                  </a:cubicBezTo>
                  <a:cubicBezTo>
                    <a:pt x="2" y="22"/>
                    <a:pt x="2" y="22"/>
                    <a:pt x="2" y="22"/>
                  </a:cubicBezTo>
                  <a:cubicBezTo>
                    <a:pt x="2" y="22"/>
                    <a:pt x="2" y="22"/>
                    <a:pt x="2" y="22"/>
                  </a:cubicBezTo>
                  <a:cubicBezTo>
                    <a:pt x="1" y="24"/>
                    <a:pt x="3" y="27"/>
                    <a:pt x="4" y="28"/>
                  </a:cubicBezTo>
                  <a:cubicBezTo>
                    <a:pt x="4" y="28"/>
                    <a:pt x="4" y="28"/>
                    <a:pt x="4" y="28"/>
                  </a:cubicBezTo>
                  <a:cubicBezTo>
                    <a:pt x="4" y="28"/>
                    <a:pt x="4" y="28"/>
                    <a:pt x="4" y="28"/>
                  </a:cubicBezTo>
                  <a:cubicBezTo>
                    <a:pt x="4" y="29"/>
                    <a:pt x="4" y="34"/>
                    <a:pt x="11" y="34"/>
                  </a:cubicBezTo>
                  <a:cubicBezTo>
                    <a:pt x="12" y="34"/>
                    <a:pt x="12" y="34"/>
                    <a:pt x="12" y="34"/>
                  </a:cubicBezTo>
                  <a:cubicBezTo>
                    <a:pt x="12" y="34"/>
                    <a:pt x="12" y="34"/>
                    <a:pt x="12" y="34"/>
                  </a:cubicBezTo>
                </a:path>
              </a:pathLst>
            </a:custGeom>
            <a:solidFill>
              <a:srgbClr val="E5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 name="Freeform 8575">
              <a:extLst>
                <a:ext uri="{FF2B5EF4-FFF2-40B4-BE49-F238E27FC236}">
                  <a16:creationId xmlns:a16="http://schemas.microsoft.com/office/drawing/2014/main" id="{A899FCD9-00EC-4801-BE81-070100C37E02}"/>
                </a:ext>
              </a:extLst>
            </p:cNvPr>
            <p:cNvSpPr>
              <a:spLocks/>
            </p:cNvSpPr>
            <p:nvPr/>
          </p:nvSpPr>
          <p:spPr bwMode="auto">
            <a:xfrm>
              <a:off x="6010275" y="3986213"/>
              <a:ext cx="46038" cy="39688"/>
            </a:xfrm>
            <a:custGeom>
              <a:avLst/>
              <a:gdLst>
                <a:gd name="T0" fmla="*/ 16 w 39"/>
                <a:gd name="T1" fmla="*/ 0 h 34"/>
                <a:gd name="T2" fmla="*/ 8 w 39"/>
                <a:gd name="T3" fmla="*/ 5 h 34"/>
                <a:gd name="T4" fmla="*/ 8 w 39"/>
                <a:gd name="T5" fmla="*/ 5 h 34"/>
                <a:gd name="T6" fmla="*/ 7 w 39"/>
                <a:gd name="T7" fmla="*/ 5 h 34"/>
                <a:gd name="T8" fmla="*/ 4 w 39"/>
                <a:gd name="T9" fmla="*/ 7 h 34"/>
                <a:gd name="T10" fmla="*/ 5 w 39"/>
                <a:gd name="T11" fmla="*/ 7 h 34"/>
                <a:gd name="T12" fmla="*/ 7 w 39"/>
                <a:gd name="T13" fmla="*/ 8 h 34"/>
                <a:gd name="T14" fmla="*/ 13 w 39"/>
                <a:gd name="T15" fmla="*/ 5 h 34"/>
                <a:gd name="T16" fmla="*/ 14 w 39"/>
                <a:gd name="T17" fmla="*/ 6 h 34"/>
                <a:gd name="T18" fmla="*/ 19 w 39"/>
                <a:gd name="T19" fmla="*/ 10 h 34"/>
                <a:gd name="T20" fmla="*/ 20 w 39"/>
                <a:gd name="T21" fmla="*/ 5 h 34"/>
                <a:gd name="T22" fmla="*/ 23 w 39"/>
                <a:gd name="T23" fmla="*/ 3 h 34"/>
                <a:gd name="T24" fmla="*/ 26 w 39"/>
                <a:gd name="T25" fmla="*/ 4 h 34"/>
                <a:gd name="T26" fmla="*/ 27 w 39"/>
                <a:gd name="T27" fmla="*/ 12 h 34"/>
                <a:gd name="T28" fmla="*/ 33 w 39"/>
                <a:gd name="T29" fmla="*/ 18 h 34"/>
                <a:gd name="T30" fmla="*/ 27 w 39"/>
                <a:gd name="T31" fmla="*/ 21 h 34"/>
                <a:gd name="T32" fmla="*/ 25 w 39"/>
                <a:gd name="T33" fmla="*/ 21 h 34"/>
                <a:gd name="T34" fmla="*/ 24 w 39"/>
                <a:gd name="T35" fmla="*/ 26 h 34"/>
                <a:gd name="T36" fmla="*/ 20 w 39"/>
                <a:gd name="T37" fmla="*/ 28 h 34"/>
                <a:gd name="T38" fmla="*/ 16 w 39"/>
                <a:gd name="T39" fmla="*/ 26 h 34"/>
                <a:gd name="T40" fmla="*/ 13 w 39"/>
                <a:gd name="T41" fmla="*/ 29 h 34"/>
                <a:gd name="T42" fmla="*/ 10 w 39"/>
                <a:gd name="T43" fmla="*/ 29 h 34"/>
                <a:gd name="T44" fmla="*/ 9 w 39"/>
                <a:gd name="T45" fmla="*/ 22 h 34"/>
                <a:gd name="T46" fmla="*/ 6 w 39"/>
                <a:gd name="T47" fmla="*/ 23 h 34"/>
                <a:gd name="T48" fmla="*/ 1 w 39"/>
                <a:gd name="T49" fmla="*/ 20 h 34"/>
                <a:gd name="T50" fmla="*/ 0 w 39"/>
                <a:gd name="T51" fmla="*/ 16 h 34"/>
                <a:gd name="T52" fmla="*/ 1 w 39"/>
                <a:gd name="T53" fmla="*/ 21 h 34"/>
                <a:gd name="T54" fmla="*/ 1 w 39"/>
                <a:gd name="T55" fmla="*/ 21 h 34"/>
                <a:gd name="T56" fmla="*/ 1 w 39"/>
                <a:gd name="T57" fmla="*/ 21 h 34"/>
                <a:gd name="T58" fmla="*/ 3 w 39"/>
                <a:gd name="T59" fmla="*/ 27 h 34"/>
                <a:gd name="T60" fmla="*/ 3 w 39"/>
                <a:gd name="T61" fmla="*/ 27 h 34"/>
                <a:gd name="T62" fmla="*/ 3 w 39"/>
                <a:gd name="T63" fmla="*/ 27 h 34"/>
                <a:gd name="T64" fmla="*/ 10 w 39"/>
                <a:gd name="T65" fmla="*/ 33 h 34"/>
                <a:gd name="T66" fmla="*/ 11 w 39"/>
                <a:gd name="T67" fmla="*/ 33 h 34"/>
                <a:gd name="T68" fmla="*/ 11 w 39"/>
                <a:gd name="T69" fmla="*/ 33 h 34"/>
                <a:gd name="T70" fmla="*/ 11 w 39"/>
                <a:gd name="T71" fmla="*/ 33 h 34"/>
                <a:gd name="T72" fmla="*/ 15 w 39"/>
                <a:gd name="T73" fmla="*/ 34 h 34"/>
                <a:gd name="T74" fmla="*/ 21 w 39"/>
                <a:gd name="T75" fmla="*/ 32 h 34"/>
                <a:gd name="T76" fmla="*/ 21 w 39"/>
                <a:gd name="T77" fmla="*/ 31 h 34"/>
                <a:gd name="T78" fmla="*/ 21 w 39"/>
                <a:gd name="T79" fmla="*/ 31 h 34"/>
                <a:gd name="T80" fmla="*/ 25 w 39"/>
                <a:gd name="T81" fmla="*/ 33 h 34"/>
                <a:gd name="T82" fmla="*/ 31 w 39"/>
                <a:gd name="T83" fmla="*/ 30 h 34"/>
                <a:gd name="T84" fmla="*/ 32 w 39"/>
                <a:gd name="T85" fmla="*/ 29 h 34"/>
                <a:gd name="T86" fmla="*/ 32 w 39"/>
                <a:gd name="T87" fmla="*/ 29 h 34"/>
                <a:gd name="T88" fmla="*/ 32 w 39"/>
                <a:gd name="T89" fmla="*/ 29 h 34"/>
                <a:gd name="T90" fmla="*/ 37 w 39"/>
                <a:gd name="T91" fmla="*/ 25 h 34"/>
                <a:gd name="T92" fmla="*/ 36 w 39"/>
                <a:gd name="T93" fmla="*/ 15 h 34"/>
                <a:gd name="T94" fmla="*/ 36 w 39"/>
                <a:gd name="T95" fmla="*/ 15 h 34"/>
                <a:gd name="T96" fmla="*/ 36 w 39"/>
                <a:gd name="T97" fmla="*/ 15 h 34"/>
                <a:gd name="T98" fmla="*/ 36 w 39"/>
                <a:gd name="T99" fmla="*/ 8 h 34"/>
                <a:gd name="T100" fmla="*/ 31 w 39"/>
                <a:gd name="T101" fmla="*/ 5 h 34"/>
                <a:gd name="T102" fmla="*/ 31 w 39"/>
                <a:gd name="T103" fmla="*/ 5 h 34"/>
                <a:gd name="T104" fmla="*/ 31 w 39"/>
                <a:gd name="T105" fmla="*/ 4 h 34"/>
                <a:gd name="T106" fmla="*/ 24 w 39"/>
                <a:gd name="T107" fmla="*/ 1 h 34"/>
                <a:gd name="T108" fmla="*/ 21 w 39"/>
                <a:gd name="T109" fmla="*/ 2 h 34"/>
                <a:gd name="T110" fmla="*/ 21 w 39"/>
                <a:gd name="T111" fmla="*/ 2 h 34"/>
                <a:gd name="T112" fmla="*/ 21 w 39"/>
                <a:gd name="T113" fmla="*/ 1 h 34"/>
                <a:gd name="T114" fmla="*/ 16 w 39"/>
                <a:gd name="T11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 h="34">
                  <a:moveTo>
                    <a:pt x="16" y="0"/>
                  </a:moveTo>
                  <a:cubicBezTo>
                    <a:pt x="14" y="0"/>
                    <a:pt x="9" y="0"/>
                    <a:pt x="8" y="5"/>
                  </a:cubicBezTo>
                  <a:cubicBezTo>
                    <a:pt x="8" y="5"/>
                    <a:pt x="8" y="5"/>
                    <a:pt x="8" y="5"/>
                  </a:cubicBezTo>
                  <a:cubicBezTo>
                    <a:pt x="7" y="5"/>
                    <a:pt x="7" y="5"/>
                    <a:pt x="7" y="5"/>
                  </a:cubicBezTo>
                  <a:cubicBezTo>
                    <a:pt x="6" y="5"/>
                    <a:pt x="5" y="6"/>
                    <a:pt x="4" y="7"/>
                  </a:cubicBezTo>
                  <a:cubicBezTo>
                    <a:pt x="5" y="7"/>
                    <a:pt x="5" y="7"/>
                    <a:pt x="5" y="7"/>
                  </a:cubicBezTo>
                  <a:cubicBezTo>
                    <a:pt x="6" y="7"/>
                    <a:pt x="6" y="7"/>
                    <a:pt x="7" y="8"/>
                  </a:cubicBezTo>
                  <a:cubicBezTo>
                    <a:pt x="8" y="6"/>
                    <a:pt x="10" y="5"/>
                    <a:pt x="13" y="5"/>
                  </a:cubicBezTo>
                  <a:cubicBezTo>
                    <a:pt x="13" y="5"/>
                    <a:pt x="14" y="5"/>
                    <a:pt x="14" y="6"/>
                  </a:cubicBezTo>
                  <a:cubicBezTo>
                    <a:pt x="17" y="6"/>
                    <a:pt x="18" y="8"/>
                    <a:pt x="19" y="10"/>
                  </a:cubicBezTo>
                  <a:cubicBezTo>
                    <a:pt x="19" y="8"/>
                    <a:pt x="19" y="6"/>
                    <a:pt x="20" y="5"/>
                  </a:cubicBezTo>
                  <a:cubicBezTo>
                    <a:pt x="21" y="4"/>
                    <a:pt x="22" y="3"/>
                    <a:pt x="23" y="3"/>
                  </a:cubicBezTo>
                  <a:cubicBezTo>
                    <a:pt x="24" y="3"/>
                    <a:pt x="25" y="3"/>
                    <a:pt x="26" y="4"/>
                  </a:cubicBezTo>
                  <a:cubicBezTo>
                    <a:pt x="29" y="5"/>
                    <a:pt x="30" y="9"/>
                    <a:pt x="27" y="12"/>
                  </a:cubicBezTo>
                  <a:cubicBezTo>
                    <a:pt x="31" y="12"/>
                    <a:pt x="33" y="14"/>
                    <a:pt x="33" y="18"/>
                  </a:cubicBezTo>
                  <a:cubicBezTo>
                    <a:pt x="32" y="20"/>
                    <a:pt x="30" y="21"/>
                    <a:pt x="27" y="21"/>
                  </a:cubicBezTo>
                  <a:cubicBezTo>
                    <a:pt x="26" y="21"/>
                    <a:pt x="26" y="21"/>
                    <a:pt x="25" y="21"/>
                  </a:cubicBezTo>
                  <a:cubicBezTo>
                    <a:pt x="26" y="22"/>
                    <a:pt x="26" y="25"/>
                    <a:pt x="24" y="26"/>
                  </a:cubicBezTo>
                  <a:cubicBezTo>
                    <a:pt x="23" y="27"/>
                    <a:pt x="21" y="28"/>
                    <a:pt x="20" y="28"/>
                  </a:cubicBezTo>
                  <a:cubicBezTo>
                    <a:pt x="19" y="28"/>
                    <a:pt x="17" y="27"/>
                    <a:pt x="16" y="26"/>
                  </a:cubicBezTo>
                  <a:cubicBezTo>
                    <a:pt x="16" y="28"/>
                    <a:pt x="15" y="29"/>
                    <a:pt x="13" y="29"/>
                  </a:cubicBezTo>
                  <a:cubicBezTo>
                    <a:pt x="12" y="29"/>
                    <a:pt x="11" y="29"/>
                    <a:pt x="10" y="29"/>
                  </a:cubicBezTo>
                  <a:cubicBezTo>
                    <a:pt x="8" y="27"/>
                    <a:pt x="8" y="24"/>
                    <a:pt x="9" y="22"/>
                  </a:cubicBezTo>
                  <a:cubicBezTo>
                    <a:pt x="8" y="22"/>
                    <a:pt x="7" y="23"/>
                    <a:pt x="6" y="23"/>
                  </a:cubicBezTo>
                  <a:cubicBezTo>
                    <a:pt x="4" y="23"/>
                    <a:pt x="2" y="21"/>
                    <a:pt x="1" y="20"/>
                  </a:cubicBezTo>
                  <a:cubicBezTo>
                    <a:pt x="0" y="18"/>
                    <a:pt x="0" y="17"/>
                    <a:pt x="0" y="16"/>
                  </a:cubicBezTo>
                  <a:cubicBezTo>
                    <a:pt x="0" y="18"/>
                    <a:pt x="0" y="20"/>
                    <a:pt x="1" y="21"/>
                  </a:cubicBezTo>
                  <a:cubicBezTo>
                    <a:pt x="1" y="21"/>
                    <a:pt x="1" y="21"/>
                    <a:pt x="1" y="21"/>
                  </a:cubicBezTo>
                  <a:cubicBezTo>
                    <a:pt x="1" y="21"/>
                    <a:pt x="1" y="21"/>
                    <a:pt x="1" y="21"/>
                  </a:cubicBezTo>
                  <a:cubicBezTo>
                    <a:pt x="0" y="23"/>
                    <a:pt x="2" y="26"/>
                    <a:pt x="3" y="27"/>
                  </a:cubicBezTo>
                  <a:cubicBezTo>
                    <a:pt x="3" y="27"/>
                    <a:pt x="3" y="27"/>
                    <a:pt x="3" y="27"/>
                  </a:cubicBezTo>
                  <a:cubicBezTo>
                    <a:pt x="3" y="27"/>
                    <a:pt x="3" y="27"/>
                    <a:pt x="3" y="27"/>
                  </a:cubicBezTo>
                  <a:cubicBezTo>
                    <a:pt x="3" y="28"/>
                    <a:pt x="3" y="33"/>
                    <a:pt x="10" y="33"/>
                  </a:cubicBezTo>
                  <a:cubicBezTo>
                    <a:pt x="11" y="33"/>
                    <a:pt x="11" y="33"/>
                    <a:pt x="11" y="33"/>
                  </a:cubicBezTo>
                  <a:cubicBezTo>
                    <a:pt x="11" y="33"/>
                    <a:pt x="11" y="33"/>
                    <a:pt x="11" y="33"/>
                  </a:cubicBezTo>
                  <a:cubicBezTo>
                    <a:pt x="11" y="33"/>
                    <a:pt x="11" y="33"/>
                    <a:pt x="11" y="33"/>
                  </a:cubicBezTo>
                  <a:cubicBezTo>
                    <a:pt x="12" y="34"/>
                    <a:pt x="13" y="34"/>
                    <a:pt x="15" y="34"/>
                  </a:cubicBezTo>
                  <a:cubicBezTo>
                    <a:pt x="17" y="34"/>
                    <a:pt x="20" y="33"/>
                    <a:pt x="21" y="32"/>
                  </a:cubicBezTo>
                  <a:cubicBezTo>
                    <a:pt x="21" y="31"/>
                    <a:pt x="21" y="31"/>
                    <a:pt x="21" y="31"/>
                  </a:cubicBezTo>
                  <a:cubicBezTo>
                    <a:pt x="21" y="31"/>
                    <a:pt x="21" y="31"/>
                    <a:pt x="21" y="31"/>
                  </a:cubicBezTo>
                  <a:cubicBezTo>
                    <a:pt x="22" y="32"/>
                    <a:pt x="23" y="33"/>
                    <a:pt x="25" y="33"/>
                  </a:cubicBezTo>
                  <a:cubicBezTo>
                    <a:pt x="28" y="33"/>
                    <a:pt x="30" y="31"/>
                    <a:pt x="31" y="30"/>
                  </a:cubicBezTo>
                  <a:cubicBezTo>
                    <a:pt x="32" y="29"/>
                    <a:pt x="32" y="29"/>
                    <a:pt x="32" y="29"/>
                  </a:cubicBezTo>
                  <a:cubicBezTo>
                    <a:pt x="32" y="29"/>
                    <a:pt x="32" y="29"/>
                    <a:pt x="32" y="29"/>
                  </a:cubicBezTo>
                  <a:cubicBezTo>
                    <a:pt x="32" y="29"/>
                    <a:pt x="32" y="29"/>
                    <a:pt x="32" y="29"/>
                  </a:cubicBezTo>
                  <a:cubicBezTo>
                    <a:pt x="34" y="29"/>
                    <a:pt x="36" y="28"/>
                    <a:pt x="37" y="25"/>
                  </a:cubicBezTo>
                  <a:cubicBezTo>
                    <a:pt x="38" y="24"/>
                    <a:pt x="39" y="20"/>
                    <a:pt x="36" y="15"/>
                  </a:cubicBezTo>
                  <a:cubicBezTo>
                    <a:pt x="36" y="15"/>
                    <a:pt x="36" y="15"/>
                    <a:pt x="36" y="15"/>
                  </a:cubicBezTo>
                  <a:cubicBezTo>
                    <a:pt x="36" y="15"/>
                    <a:pt x="36" y="15"/>
                    <a:pt x="36" y="15"/>
                  </a:cubicBezTo>
                  <a:cubicBezTo>
                    <a:pt x="37" y="13"/>
                    <a:pt x="37" y="11"/>
                    <a:pt x="36" y="8"/>
                  </a:cubicBezTo>
                  <a:cubicBezTo>
                    <a:pt x="35" y="6"/>
                    <a:pt x="33" y="5"/>
                    <a:pt x="31" y="5"/>
                  </a:cubicBezTo>
                  <a:cubicBezTo>
                    <a:pt x="31" y="5"/>
                    <a:pt x="31" y="5"/>
                    <a:pt x="31" y="5"/>
                  </a:cubicBezTo>
                  <a:cubicBezTo>
                    <a:pt x="31" y="4"/>
                    <a:pt x="31" y="4"/>
                    <a:pt x="31" y="4"/>
                  </a:cubicBezTo>
                  <a:cubicBezTo>
                    <a:pt x="31" y="4"/>
                    <a:pt x="29" y="1"/>
                    <a:pt x="24" y="1"/>
                  </a:cubicBezTo>
                  <a:cubicBezTo>
                    <a:pt x="23" y="1"/>
                    <a:pt x="22" y="1"/>
                    <a:pt x="21" y="2"/>
                  </a:cubicBezTo>
                  <a:cubicBezTo>
                    <a:pt x="21" y="2"/>
                    <a:pt x="21" y="2"/>
                    <a:pt x="21" y="2"/>
                  </a:cubicBezTo>
                  <a:cubicBezTo>
                    <a:pt x="21" y="1"/>
                    <a:pt x="21" y="1"/>
                    <a:pt x="21" y="1"/>
                  </a:cubicBezTo>
                  <a:cubicBezTo>
                    <a:pt x="20" y="1"/>
                    <a:pt x="18" y="0"/>
                    <a:pt x="16" y="0"/>
                  </a:cubicBezTo>
                </a:path>
              </a:pathLst>
            </a:custGeom>
            <a:solidFill>
              <a:srgbClr val="F3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 name="Freeform 8576">
              <a:extLst>
                <a:ext uri="{FF2B5EF4-FFF2-40B4-BE49-F238E27FC236}">
                  <a16:creationId xmlns:a16="http://schemas.microsoft.com/office/drawing/2014/main" id="{EC2931CE-7C90-431F-868D-7FAEAED5EFED}"/>
                </a:ext>
              </a:extLst>
            </p:cNvPr>
            <p:cNvSpPr>
              <a:spLocks/>
            </p:cNvSpPr>
            <p:nvPr/>
          </p:nvSpPr>
          <p:spPr bwMode="auto">
            <a:xfrm>
              <a:off x="6008688" y="3986213"/>
              <a:ext cx="52388" cy="41275"/>
            </a:xfrm>
            <a:custGeom>
              <a:avLst/>
              <a:gdLst>
                <a:gd name="T0" fmla="*/ 17 w 43"/>
                <a:gd name="T1" fmla="*/ 0 h 35"/>
                <a:gd name="T2" fmla="*/ 8 w 43"/>
                <a:gd name="T3" fmla="*/ 5 h 35"/>
                <a:gd name="T4" fmla="*/ 5 w 43"/>
                <a:gd name="T5" fmla="*/ 7 h 35"/>
                <a:gd name="T6" fmla="*/ 5 w 43"/>
                <a:gd name="T7" fmla="*/ 7 h 35"/>
                <a:gd name="T8" fmla="*/ 8 w 43"/>
                <a:gd name="T9" fmla="*/ 5 h 35"/>
                <a:gd name="T10" fmla="*/ 9 w 43"/>
                <a:gd name="T11" fmla="*/ 5 h 35"/>
                <a:gd name="T12" fmla="*/ 9 w 43"/>
                <a:gd name="T13" fmla="*/ 5 h 35"/>
                <a:gd name="T14" fmla="*/ 17 w 43"/>
                <a:gd name="T15" fmla="*/ 0 h 35"/>
                <a:gd name="T16" fmla="*/ 22 w 43"/>
                <a:gd name="T17" fmla="*/ 1 h 35"/>
                <a:gd name="T18" fmla="*/ 22 w 43"/>
                <a:gd name="T19" fmla="*/ 2 h 35"/>
                <a:gd name="T20" fmla="*/ 22 w 43"/>
                <a:gd name="T21" fmla="*/ 2 h 35"/>
                <a:gd name="T22" fmla="*/ 25 w 43"/>
                <a:gd name="T23" fmla="*/ 1 h 35"/>
                <a:gd name="T24" fmla="*/ 32 w 43"/>
                <a:gd name="T25" fmla="*/ 4 h 35"/>
                <a:gd name="T26" fmla="*/ 32 w 43"/>
                <a:gd name="T27" fmla="*/ 5 h 35"/>
                <a:gd name="T28" fmla="*/ 32 w 43"/>
                <a:gd name="T29" fmla="*/ 5 h 35"/>
                <a:gd name="T30" fmla="*/ 37 w 43"/>
                <a:gd name="T31" fmla="*/ 8 h 35"/>
                <a:gd name="T32" fmla="*/ 37 w 43"/>
                <a:gd name="T33" fmla="*/ 15 h 35"/>
                <a:gd name="T34" fmla="*/ 37 w 43"/>
                <a:gd name="T35" fmla="*/ 15 h 35"/>
                <a:gd name="T36" fmla="*/ 37 w 43"/>
                <a:gd name="T37" fmla="*/ 15 h 35"/>
                <a:gd name="T38" fmla="*/ 38 w 43"/>
                <a:gd name="T39" fmla="*/ 25 h 35"/>
                <a:gd name="T40" fmla="*/ 33 w 43"/>
                <a:gd name="T41" fmla="*/ 29 h 35"/>
                <a:gd name="T42" fmla="*/ 33 w 43"/>
                <a:gd name="T43" fmla="*/ 29 h 35"/>
                <a:gd name="T44" fmla="*/ 33 w 43"/>
                <a:gd name="T45" fmla="*/ 29 h 35"/>
                <a:gd name="T46" fmla="*/ 32 w 43"/>
                <a:gd name="T47" fmla="*/ 30 h 35"/>
                <a:gd name="T48" fmla="*/ 26 w 43"/>
                <a:gd name="T49" fmla="*/ 33 h 35"/>
                <a:gd name="T50" fmla="*/ 22 w 43"/>
                <a:gd name="T51" fmla="*/ 31 h 35"/>
                <a:gd name="T52" fmla="*/ 22 w 43"/>
                <a:gd name="T53" fmla="*/ 31 h 35"/>
                <a:gd name="T54" fmla="*/ 22 w 43"/>
                <a:gd name="T55" fmla="*/ 32 h 35"/>
                <a:gd name="T56" fmla="*/ 16 w 43"/>
                <a:gd name="T57" fmla="*/ 34 h 35"/>
                <a:gd name="T58" fmla="*/ 12 w 43"/>
                <a:gd name="T59" fmla="*/ 33 h 35"/>
                <a:gd name="T60" fmla="*/ 12 w 43"/>
                <a:gd name="T61" fmla="*/ 33 h 35"/>
                <a:gd name="T62" fmla="*/ 12 w 43"/>
                <a:gd name="T63" fmla="*/ 33 h 35"/>
                <a:gd name="T64" fmla="*/ 11 w 43"/>
                <a:gd name="T65" fmla="*/ 33 h 35"/>
                <a:gd name="T66" fmla="*/ 4 w 43"/>
                <a:gd name="T67" fmla="*/ 27 h 35"/>
                <a:gd name="T68" fmla="*/ 4 w 43"/>
                <a:gd name="T69" fmla="*/ 27 h 35"/>
                <a:gd name="T70" fmla="*/ 4 w 43"/>
                <a:gd name="T71" fmla="*/ 27 h 35"/>
                <a:gd name="T72" fmla="*/ 2 w 43"/>
                <a:gd name="T73" fmla="*/ 21 h 35"/>
                <a:gd name="T74" fmla="*/ 2 w 43"/>
                <a:gd name="T75" fmla="*/ 21 h 35"/>
                <a:gd name="T76" fmla="*/ 2 w 43"/>
                <a:gd name="T77" fmla="*/ 21 h 35"/>
                <a:gd name="T78" fmla="*/ 1 w 43"/>
                <a:gd name="T79" fmla="*/ 16 h 35"/>
                <a:gd name="T80" fmla="*/ 1 w 43"/>
                <a:gd name="T81" fmla="*/ 14 h 35"/>
                <a:gd name="T82" fmla="*/ 2 w 43"/>
                <a:gd name="T83" fmla="*/ 21 h 35"/>
                <a:gd name="T84" fmla="*/ 4 w 43"/>
                <a:gd name="T85" fmla="*/ 27 h 35"/>
                <a:gd name="T86" fmla="*/ 11 w 43"/>
                <a:gd name="T87" fmla="*/ 33 h 35"/>
                <a:gd name="T88" fmla="*/ 12 w 43"/>
                <a:gd name="T89" fmla="*/ 33 h 35"/>
                <a:gd name="T90" fmla="*/ 16 w 43"/>
                <a:gd name="T91" fmla="*/ 35 h 35"/>
                <a:gd name="T92" fmla="*/ 22 w 43"/>
                <a:gd name="T93" fmla="*/ 32 h 35"/>
                <a:gd name="T94" fmla="*/ 26 w 43"/>
                <a:gd name="T95" fmla="*/ 33 h 35"/>
                <a:gd name="T96" fmla="*/ 33 w 43"/>
                <a:gd name="T97" fmla="*/ 30 h 35"/>
                <a:gd name="T98" fmla="*/ 33 w 43"/>
                <a:gd name="T99" fmla="*/ 30 h 35"/>
                <a:gd name="T100" fmla="*/ 37 w 43"/>
                <a:gd name="T101" fmla="*/ 15 h 35"/>
                <a:gd name="T102" fmla="*/ 32 w 43"/>
                <a:gd name="T103" fmla="*/ 4 h 35"/>
                <a:gd name="T104" fmla="*/ 25 w 43"/>
                <a:gd name="T105" fmla="*/ 1 h 35"/>
                <a:gd name="T106" fmla="*/ 22 w 43"/>
                <a:gd name="T107" fmla="*/ 1 h 35"/>
                <a:gd name="T108" fmla="*/ 17 w 43"/>
                <a:gd name="T10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 h="35">
                  <a:moveTo>
                    <a:pt x="17" y="0"/>
                  </a:moveTo>
                  <a:cubicBezTo>
                    <a:pt x="13" y="0"/>
                    <a:pt x="10" y="1"/>
                    <a:pt x="8" y="5"/>
                  </a:cubicBezTo>
                  <a:cubicBezTo>
                    <a:pt x="7" y="5"/>
                    <a:pt x="6" y="6"/>
                    <a:pt x="5" y="7"/>
                  </a:cubicBezTo>
                  <a:cubicBezTo>
                    <a:pt x="5" y="7"/>
                    <a:pt x="5" y="7"/>
                    <a:pt x="5" y="7"/>
                  </a:cubicBezTo>
                  <a:cubicBezTo>
                    <a:pt x="6" y="6"/>
                    <a:pt x="7" y="5"/>
                    <a:pt x="8" y="5"/>
                  </a:cubicBezTo>
                  <a:cubicBezTo>
                    <a:pt x="9" y="5"/>
                    <a:pt x="9" y="5"/>
                    <a:pt x="9" y="5"/>
                  </a:cubicBezTo>
                  <a:cubicBezTo>
                    <a:pt x="9" y="5"/>
                    <a:pt x="9" y="5"/>
                    <a:pt x="9" y="5"/>
                  </a:cubicBezTo>
                  <a:cubicBezTo>
                    <a:pt x="10" y="0"/>
                    <a:pt x="15" y="0"/>
                    <a:pt x="17" y="0"/>
                  </a:cubicBezTo>
                  <a:cubicBezTo>
                    <a:pt x="19" y="0"/>
                    <a:pt x="21" y="1"/>
                    <a:pt x="22" y="1"/>
                  </a:cubicBezTo>
                  <a:cubicBezTo>
                    <a:pt x="22" y="2"/>
                    <a:pt x="22" y="2"/>
                    <a:pt x="22" y="2"/>
                  </a:cubicBezTo>
                  <a:cubicBezTo>
                    <a:pt x="22" y="2"/>
                    <a:pt x="22" y="2"/>
                    <a:pt x="22" y="2"/>
                  </a:cubicBezTo>
                  <a:cubicBezTo>
                    <a:pt x="23" y="1"/>
                    <a:pt x="24" y="1"/>
                    <a:pt x="25" y="1"/>
                  </a:cubicBezTo>
                  <a:cubicBezTo>
                    <a:pt x="30" y="1"/>
                    <a:pt x="32" y="4"/>
                    <a:pt x="32" y="4"/>
                  </a:cubicBezTo>
                  <a:cubicBezTo>
                    <a:pt x="32" y="5"/>
                    <a:pt x="32" y="5"/>
                    <a:pt x="32" y="5"/>
                  </a:cubicBezTo>
                  <a:cubicBezTo>
                    <a:pt x="32" y="5"/>
                    <a:pt x="32" y="5"/>
                    <a:pt x="32" y="5"/>
                  </a:cubicBezTo>
                  <a:cubicBezTo>
                    <a:pt x="34" y="5"/>
                    <a:pt x="36" y="6"/>
                    <a:pt x="37" y="8"/>
                  </a:cubicBezTo>
                  <a:cubicBezTo>
                    <a:pt x="38" y="11"/>
                    <a:pt x="38" y="13"/>
                    <a:pt x="37" y="15"/>
                  </a:cubicBezTo>
                  <a:cubicBezTo>
                    <a:pt x="37" y="15"/>
                    <a:pt x="37" y="15"/>
                    <a:pt x="37" y="15"/>
                  </a:cubicBezTo>
                  <a:cubicBezTo>
                    <a:pt x="37" y="15"/>
                    <a:pt x="37" y="15"/>
                    <a:pt x="37" y="15"/>
                  </a:cubicBezTo>
                  <a:cubicBezTo>
                    <a:pt x="40" y="20"/>
                    <a:pt x="39" y="24"/>
                    <a:pt x="38" y="25"/>
                  </a:cubicBezTo>
                  <a:cubicBezTo>
                    <a:pt x="37" y="28"/>
                    <a:pt x="35" y="29"/>
                    <a:pt x="33" y="29"/>
                  </a:cubicBezTo>
                  <a:cubicBezTo>
                    <a:pt x="33" y="29"/>
                    <a:pt x="33" y="29"/>
                    <a:pt x="33" y="29"/>
                  </a:cubicBezTo>
                  <a:cubicBezTo>
                    <a:pt x="33" y="29"/>
                    <a:pt x="33" y="29"/>
                    <a:pt x="33" y="29"/>
                  </a:cubicBezTo>
                  <a:cubicBezTo>
                    <a:pt x="32" y="30"/>
                    <a:pt x="32" y="30"/>
                    <a:pt x="32" y="30"/>
                  </a:cubicBezTo>
                  <a:cubicBezTo>
                    <a:pt x="31" y="31"/>
                    <a:pt x="29" y="33"/>
                    <a:pt x="26" y="33"/>
                  </a:cubicBezTo>
                  <a:cubicBezTo>
                    <a:pt x="24" y="33"/>
                    <a:pt x="23" y="32"/>
                    <a:pt x="22" y="31"/>
                  </a:cubicBezTo>
                  <a:cubicBezTo>
                    <a:pt x="22" y="31"/>
                    <a:pt x="22" y="31"/>
                    <a:pt x="22" y="31"/>
                  </a:cubicBezTo>
                  <a:cubicBezTo>
                    <a:pt x="22" y="32"/>
                    <a:pt x="22" y="32"/>
                    <a:pt x="22" y="32"/>
                  </a:cubicBezTo>
                  <a:cubicBezTo>
                    <a:pt x="21" y="33"/>
                    <a:pt x="18" y="34"/>
                    <a:pt x="16" y="34"/>
                  </a:cubicBezTo>
                  <a:cubicBezTo>
                    <a:pt x="14" y="34"/>
                    <a:pt x="13" y="34"/>
                    <a:pt x="12" y="33"/>
                  </a:cubicBezTo>
                  <a:cubicBezTo>
                    <a:pt x="12" y="33"/>
                    <a:pt x="12" y="33"/>
                    <a:pt x="12" y="33"/>
                  </a:cubicBezTo>
                  <a:cubicBezTo>
                    <a:pt x="12" y="33"/>
                    <a:pt x="12" y="33"/>
                    <a:pt x="12" y="33"/>
                  </a:cubicBezTo>
                  <a:cubicBezTo>
                    <a:pt x="11" y="33"/>
                    <a:pt x="11" y="33"/>
                    <a:pt x="11" y="33"/>
                  </a:cubicBezTo>
                  <a:cubicBezTo>
                    <a:pt x="4" y="33"/>
                    <a:pt x="4" y="28"/>
                    <a:pt x="4" y="27"/>
                  </a:cubicBezTo>
                  <a:cubicBezTo>
                    <a:pt x="4" y="27"/>
                    <a:pt x="4" y="27"/>
                    <a:pt x="4" y="27"/>
                  </a:cubicBezTo>
                  <a:cubicBezTo>
                    <a:pt x="4" y="27"/>
                    <a:pt x="4" y="27"/>
                    <a:pt x="4" y="27"/>
                  </a:cubicBezTo>
                  <a:cubicBezTo>
                    <a:pt x="3" y="26"/>
                    <a:pt x="1" y="23"/>
                    <a:pt x="2" y="21"/>
                  </a:cubicBezTo>
                  <a:cubicBezTo>
                    <a:pt x="2" y="21"/>
                    <a:pt x="2" y="21"/>
                    <a:pt x="2" y="21"/>
                  </a:cubicBezTo>
                  <a:cubicBezTo>
                    <a:pt x="2" y="21"/>
                    <a:pt x="2" y="21"/>
                    <a:pt x="2" y="21"/>
                  </a:cubicBezTo>
                  <a:cubicBezTo>
                    <a:pt x="1" y="20"/>
                    <a:pt x="1" y="18"/>
                    <a:pt x="1" y="16"/>
                  </a:cubicBezTo>
                  <a:cubicBezTo>
                    <a:pt x="1" y="15"/>
                    <a:pt x="1" y="15"/>
                    <a:pt x="1" y="14"/>
                  </a:cubicBezTo>
                  <a:cubicBezTo>
                    <a:pt x="0" y="17"/>
                    <a:pt x="1" y="19"/>
                    <a:pt x="2" y="21"/>
                  </a:cubicBezTo>
                  <a:cubicBezTo>
                    <a:pt x="0" y="23"/>
                    <a:pt x="3" y="27"/>
                    <a:pt x="4" y="27"/>
                  </a:cubicBezTo>
                  <a:cubicBezTo>
                    <a:pt x="4" y="27"/>
                    <a:pt x="4" y="33"/>
                    <a:pt x="11" y="33"/>
                  </a:cubicBezTo>
                  <a:cubicBezTo>
                    <a:pt x="11" y="33"/>
                    <a:pt x="11" y="33"/>
                    <a:pt x="12" y="33"/>
                  </a:cubicBezTo>
                  <a:cubicBezTo>
                    <a:pt x="13" y="34"/>
                    <a:pt x="14" y="35"/>
                    <a:pt x="16" y="35"/>
                  </a:cubicBezTo>
                  <a:cubicBezTo>
                    <a:pt x="18" y="35"/>
                    <a:pt x="21" y="33"/>
                    <a:pt x="22" y="32"/>
                  </a:cubicBezTo>
                  <a:cubicBezTo>
                    <a:pt x="23" y="32"/>
                    <a:pt x="24" y="33"/>
                    <a:pt x="26" y="33"/>
                  </a:cubicBezTo>
                  <a:cubicBezTo>
                    <a:pt x="28" y="33"/>
                    <a:pt x="31" y="32"/>
                    <a:pt x="33" y="30"/>
                  </a:cubicBezTo>
                  <a:cubicBezTo>
                    <a:pt x="33" y="30"/>
                    <a:pt x="33" y="30"/>
                    <a:pt x="33" y="30"/>
                  </a:cubicBezTo>
                  <a:cubicBezTo>
                    <a:pt x="37" y="30"/>
                    <a:pt x="43" y="23"/>
                    <a:pt x="37" y="15"/>
                  </a:cubicBezTo>
                  <a:cubicBezTo>
                    <a:pt x="39" y="11"/>
                    <a:pt x="37" y="5"/>
                    <a:pt x="32" y="4"/>
                  </a:cubicBezTo>
                  <a:cubicBezTo>
                    <a:pt x="32" y="4"/>
                    <a:pt x="30" y="1"/>
                    <a:pt x="25" y="1"/>
                  </a:cubicBezTo>
                  <a:cubicBezTo>
                    <a:pt x="24" y="1"/>
                    <a:pt x="23" y="1"/>
                    <a:pt x="22" y="1"/>
                  </a:cubicBezTo>
                  <a:cubicBezTo>
                    <a:pt x="21" y="0"/>
                    <a:pt x="19" y="0"/>
                    <a:pt x="17" y="0"/>
                  </a:cubicBezTo>
                </a:path>
              </a:pathLst>
            </a:custGeom>
            <a:solidFill>
              <a:srgbClr val="DAD6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 name="Freeform 8577">
              <a:extLst>
                <a:ext uri="{FF2B5EF4-FFF2-40B4-BE49-F238E27FC236}">
                  <a16:creationId xmlns:a16="http://schemas.microsoft.com/office/drawing/2014/main" id="{D634ACB1-F80F-4CDA-8F69-245C186F2769}"/>
                </a:ext>
              </a:extLst>
            </p:cNvPr>
            <p:cNvSpPr>
              <a:spLocks/>
            </p:cNvSpPr>
            <p:nvPr/>
          </p:nvSpPr>
          <p:spPr bwMode="auto">
            <a:xfrm>
              <a:off x="6024563" y="3986213"/>
              <a:ext cx="11113" cy="9525"/>
            </a:xfrm>
            <a:custGeom>
              <a:avLst/>
              <a:gdLst>
                <a:gd name="T0" fmla="*/ 0 w 9"/>
                <a:gd name="T1" fmla="*/ 4 h 7"/>
                <a:gd name="T2" fmla="*/ 4 w 9"/>
                <a:gd name="T3" fmla="*/ 4 h 7"/>
                <a:gd name="T4" fmla="*/ 6 w 9"/>
                <a:gd name="T5" fmla="*/ 1 h 7"/>
                <a:gd name="T6" fmla="*/ 9 w 9"/>
                <a:gd name="T7" fmla="*/ 0 h 7"/>
                <a:gd name="T8" fmla="*/ 9 w 9"/>
                <a:gd name="T9" fmla="*/ 0 h 7"/>
                <a:gd name="T10" fmla="*/ 6 w 9"/>
                <a:gd name="T11" fmla="*/ 2 h 7"/>
                <a:gd name="T12" fmla="*/ 5 w 9"/>
                <a:gd name="T13" fmla="*/ 3 h 7"/>
                <a:gd name="T14" fmla="*/ 5 w 9"/>
                <a:gd name="T15" fmla="*/ 4 h 7"/>
                <a:gd name="T16" fmla="*/ 8 w 9"/>
                <a:gd name="T17" fmla="*/ 7 h 7"/>
                <a:gd name="T18" fmla="*/ 8 w 9"/>
                <a:gd name="T19" fmla="*/ 7 h 7"/>
                <a:gd name="T20" fmla="*/ 5 w 9"/>
                <a:gd name="T21" fmla="*/ 5 h 7"/>
                <a:gd name="T22" fmla="*/ 5 w 9"/>
                <a:gd name="T23" fmla="*/ 4 h 7"/>
                <a:gd name="T24" fmla="*/ 5 w 9"/>
                <a:gd name="T25" fmla="*/ 4 h 7"/>
                <a:gd name="T26" fmla="*/ 4 w 9"/>
                <a:gd name="T27" fmla="*/ 4 h 7"/>
                <a:gd name="T28" fmla="*/ 0 w 9"/>
                <a:gd name="T29" fmla="*/ 5 h 7"/>
                <a:gd name="T30" fmla="*/ 0 w 9"/>
                <a:gd name="T3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7">
                  <a:moveTo>
                    <a:pt x="0" y="4"/>
                  </a:moveTo>
                  <a:cubicBezTo>
                    <a:pt x="1" y="3"/>
                    <a:pt x="3" y="3"/>
                    <a:pt x="4" y="4"/>
                  </a:cubicBezTo>
                  <a:cubicBezTo>
                    <a:pt x="4" y="3"/>
                    <a:pt x="5" y="2"/>
                    <a:pt x="6" y="1"/>
                  </a:cubicBezTo>
                  <a:cubicBezTo>
                    <a:pt x="7" y="1"/>
                    <a:pt x="8" y="0"/>
                    <a:pt x="9" y="0"/>
                  </a:cubicBezTo>
                  <a:cubicBezTo>
                    <a:pt x="9" y="0"/>
                    <a:pt x="9" y="0"/>
                    <a:pt x="9" y="0"/>
                  </a:cubicBezTo>
                  <a:cubicBezTo>
                    <a:pt x="8" y="1"/>
                    <a:pt x="7" y="1"/>
                    <a:pt x="6" y="2"/>
                  </a:cubicBezTo>
                  <a:cubicBezTo>
                    <a:pt x="6" y="3"/>
                    <a:pt x="6" y="3"/>
                    <a:pt x="5" y="3"/>
                  </a:cubicBezTo>
                  <a:cubicBezTo>
                    <a:pt x="5" y="4"/>
                    <a:pt x="5" y="4"/>
                    <a:pt x="5" y="4"/>
                  </a:cubicBezTo>
                  <a:cubicBezTo>
                    <a:pt x="7" y="5"/>
                    <a:pt x="7" y="6"/>
                    <a:pt x="8" y="7"/>
                  </a:cubicBezTo>
                  <a:cubicBezTo>
                    <a:pt x="8" y="7"/>
                    <a:pt x="8" y="7"/>
                    <a:pt x="8" y="7"/>
                  </a:cubicBezTo>
                  <a:cubicBezTo>
                    <a:pt x="7" y="6"/>
                    <a:pt x="7" y="5"/>
                    <a:pt x="5" y="5"/>
                  </a:cubicBezTo>
                  <a:cubicBezTo>
                    <a:pt x="5" y="4"/>
                    <a:pt x="5" y="4"/>
                    <a:pt x="5" y="4"/>
                  </a:cubicBezTo>
                  <a:cubicBezTo>
                    <a:pt x="5" y="4"/>
                    <a:pt x="5" y="4"/>
                    <a:pt x="5" y="4"/>
                  </a:cubicBezTo>
                  <a:cubicBezTo>
                    <a:pt x="4" y="4"/>
                    <a:pt x="4" y="4"/>
                    <a:pt x="4" y="4"/>
                  </a:cubicBezTo>
                  <a:cubicBezTo>
                    <a:pt x="3" y="4"/>
                    <a:pt x="2" y="5"/>
                    <a:pt x="0" y="5"/>
                  </a:cubicBezTo>
                  <a:lnTo>
                    <a:pt x="0" y="4"/>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 name="Freeform 8578">
              <a:extLst>
                <a:ext uri="{FF2B5EF4-FFF2-40B4-BE49-F238E27FC236}">
                  <a16:creationId xmlns:a16="http://schemas.microsoft.com/office/drawing/2014/main" id="{E8A77847-E26B-4A84-96B3-2EBC4F3FAC32}"/>
                </a:ext>
              </a:extLst>
            </p:cNvPr>
            <p:cNvSpPr>
              <a:spLocks/>
            </p:cNvSpPr>
            <p:nvPr/>
          </p:nvSpPr>
          <p:spPr bwMode="auto">
            <a:xfrm>
              <a:off x="6046788" y="3990975"/>
              <a:ext cx="3175" cy="4763"/>
            </a:xfrm>
            <a:custGeom>
              <a:avLst/>
              <a:gdLst>
                <a:gd name="T0" fmla="*/ 0 w 2"/>
                <a:gd name="T1" fmla="*/ 0 h 4"/>
                <a:gd name="T2" fmla="*/ 2 w 2"/>
                <a:gd name="T3" fmla="*/ 4 h 4"/>
                <a:gd name="T4" fmla="*/ 1 w 2"/>
                <a:gd name="T5" fmla="*/ 4 h 4"/>
                <a:gd name="T6" fmla="*/ 0 w 2"/>
                <a:gd name="T7" fmla="*/ 0 h 4"/>
              </a:gdLst>
              <a:ahLst/>
              <a:cxnLst>
                <a:cxn ang="0">
                  <a:pos x="T0" y="T1"/>
                </a:cxn>
                <a:cxn ang="0">
                  <a:pos x="T2" y="T3"/>
                </a:cxn>
                <a:cxn ang="0">
                  <a:pos x="T4" y="T5"/>
                </a:cxn>
                <a:cxn ang="0">
                  <a:pos x="T6" y="T7"/>
                </a:cxn>
              </a:cxnLst>
              <a:rect l="0" t="0" r="r" b="b"/>
              <a:pathLst>
                <a:path w="2" h="4">
                  <a:moveTo>
                    <a:pt x="0" y="0"/>
                  </a:moveTo>
                  <a:cubicBezTo>
                    <a:pt x="1" y="1"/>
                    <a:pt x="2" y="2"/>
                    <a:pt x="2" y="4"/>
                  </a:cubicBezTo>
                  <a:cubicBezTo>
                    <a:pt x="1" y="4"/>
                    <a:pt x="1" y="4"/>
                    <a:pt x="1" y="4"/>
                  </a:cubicBezTo>
                  <a:cubicBezTo>
                    <a:pt x="1" y="2"/>
                    <a:pt x="0" y="1"/>
                    <a:pt x="0"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 name="Freeform 8579">
              <a:extLst>
                <a:ext uri="{FF2B5EF4-FFF2-40B4-BE49-F238E27FC236}">
                  <a16:creationId xmlns:a16="http://schemas.microsoft.com/office/drawing/2014/main" id="{8A60B3D5-053E-43E0-9549-65756E1566F0}"/>
                </a:ext>
              </a:extLst>
            </p:cNvPr>
            <p:cNvSpPr>
              <a:spLocks/>
            </p:cNvSpPr>
            <p:nvPr/>
          </p:nvSpPr>
          <p:spPr bwMode="auto">
            <a:xfrm>
              <a:off x="6048375" y="4000500"/>
              <a:ext cx="6350" cy="9525"/>
            </a:xfrm>
            <a:custGeom>
              <a:avLst/>
              <a:gdLst>
                <a:gd name="T0" fmla="*/ 0 w 5"/>
                <a:gd name="T1" fmla="*/ 8 h 9"/>
                <a:gd name="T2" fmla="*/ 3 w 5"/>
                <a:gd name="T3" fmla="*/ 6 h 9"/>
                <a:gd name="T4" fmla="*/ 1 w 5"/>
                <a:gd name="T5" fmla="*/ 0 h 9"/>
                <a:gd name="T6" fmla="*/ 1 w 5"/>
                <a:gd name="T7" fmla="*/ 0 h 9"/>
                <a:gd name="T8" fmla="*/ 4 w 5"/>
                <a:gd name="T9" fmla="*/ 4 h 9"/>
                <a:gd name="T10" fmla="*/ 4 w 5"/>
                <a:gd name="T11" fmla="*/ 4 h 9"/>
                <a:gd name="T12" fmla="*/ 4 w 5"/>
                <a:gd name="T13" fmla="*/ 3 h 9"/>
                <a:gd name="T14" fmla="*/ 5 w 5"/>
                <a:gd name="T15" fmla="*/ 3 h 9"/>
                <a:gd name="T16" fmla="*/ 4 w 5"/>
                <a:gd name="T17" fmla="*/ 5 h 9"/>
                <a:gd name="T18" fmla="*/ 1 w 5"/>
                <a:gd name="T19" fmla="*/ 9 h 9"/>
                <a:gd name="T20" fmla="*/ 0 w 5"/>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9">
                  <a:moveTo>
                    <a:pt x="0" y="8"/>
                  </a:moveTo>
                  <a:cubicBezTo>
                    <a:pt x="2" y="8"/>
                    <a:pt x="2" y="7"/>
                    <a:pt x="3" y="6"/>
                  </a:cubicBezTo>
                  <a:cubicBezTo>
                    <a:pt x="3" y="4"/>
                    <a:pt x="2" y="2"/>
                    <a:pt x="1" y="0"/>
                  </a:cubicBezTo>
                  <a:cubicBezTo>
                    <a:pt x="1" y="0"/>
                    <a:pt x="1" y="0"/>
                    <a:pt x="1" y="0"/>
                  </a:cubicBezTo>
                  <a:cubicBezTo>
                    <a:pt x="2" y="1"/>
                    <a:pt x="3" y="3"/>
                    <a:pt x="4" y="4"/>
                  </a:cubicBezTo>
                  <a:cubicBezTo>
                    <a:pt x="4" y="4"/>
                    <a:pt x="4" y="4"/>
                    <a:pt x="4" y="4"/>
                  </a:cubicBezTo>
                  <a:cubicBezTo>
                    <a:pt x="4" y="4"/>
                    <a:pt x="4" y="3"/>
                    <a:pt x="4" y="3"/>
                  </a:cubicBezTo>
                  <a:cubicBezTo>
                    <a:pt x="5" y="3"/>
                    <a:pt x="5" y="3"/>
                    <a:pt x="5" y="3"/>
                  </a:cubicBezTo>
                  <a:cubicBezTo>
                    <a:pt x="4" y="4"/>
                    <a:pt x="4" y="5"/>
                    <a:pt x="4" y="5"/>
                  </a:cubicBezTo>
                  <a:cubicBezTo>
                    <a:pt x="3" y="7"/>
                    <a:pt x="3" y="9"/>
                    <a:pt x="1" y="9"/>
                  </a:cubicBezTo>
                  <a:lnTo>
                    <a:pt x="0" y="8"/>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 name="Freeform 8580">
              <a:extLst>
                <a:ext uri="{FF2B5EF4-FFF2-40B4-BE49-F238E27FC236}">
                  <a16:creationId xmlns:a16="http://schemas.microsoft.com/office/drawing/2014/main" id="{834194CE-2DED-4A34-B192-49E5E7AB11C0}"/>
                </a:ext>
              </a:extLst>
            </p:cNvPr>
            <p:cNvSpPr>
              <a:spLocks/>
            </p:cNvSpPr>
            <p:nvPr/>
          </p:nvSpPr>
          <p:spPr bwMode="auto">
            <a:xfrm>
              <a:off x="6027738" y="4014788"/>
              <a:ext cx="14288" cy="9525"/>
            </a:xfrm>
            <a:custGeom>
              <a:avLst/>
              <a:gdLst>
                <a:gd name="T0" fmla="*/ 0 w 12"/>
                <a:gd name="T1" fmla="*/ 6 h 8"/>
                <a:gd name="T2" fmla="*/ 8 w 12"/>
                <a:gd name="T3" fmla="*/ 4 h 8"/>
                <a:gd name="T4" fmla="*/ 7 w 12"/>
                <a:gd name="T5" fmla="*/ 5 h 8"/>
                <a:gd name="T6" fmla="*/ 6 w 12"/>
                <a:gd name="T7" fmla="*/ 4 h 8"/>
                <a:gd name="T8" fmla="*/ 9 w 12"/>
                <a:gd name="T9" fmla="*/ 3 h 8"/>
                <a:gd name="T10" fmla="*/ 11 w 12"/>
                <a:gd name="T11" fmla="*/ 0 h 8"/>
                <a:gd name="T12" fmla="*/ 12 w 12"/>
                <a:gd name="T13" fmla="*/ 0 h 8"/>
                <a:gd name="T14" fmla="*/ 9 w 12"/>
                <a:gd name="T15" fmla="*/ 4 h 8"/>
                <a:gd name="T16" fmla="*/ 0 w 12"/>
                <a:gd name="T17" fmla="*/ 7 h 8"/>
                <a:gd name="T18" fmla="*/ 0 w 12"/>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8">
                  <a:moveTo>
                    <a:pt x="0" y="6"/>
                  </a:moveTo>
                  <a:cubicBezTo>
                    <a:pt x="3" y="7"/>
                    <a:pt x="6" y="7"/>
                    <a:pt x="8" y="4"/>
                  </a:cubicBezTo>
                  <a:cubicBezTo>
                    <a:pt x="8" y="4"/>
                    <a:pt x="7" y="5"/>
                    <a:pt x="7" y="5"/>
                  </a:cubicBezTo>
                  <a:cubicBezTo>
                    <a:pt x="6" y="4"/>
                    <a:pt x="6" y="4"/>
                    <a:pt x="6" y="4"/>
                  </a:cubicBezTo>
                  <a:cubicBezTo>
                    <a:pt x="8" y="4"/>
                    <a:pt x="9" y="3"/>
                    <a:pt x="9" y="3"/>
                  </a:cubicBezTo>
                  <a:cubicBezTo>
                    <a:pt x="10" y="2"/>
                    <a:pt x="11" y="1"/>
                    <a:pt x="11" y="0"/>
                  </a:cubicBezTo>
                  <a:cubicBezTo>
                    <a:pt x="12" y="0"/>
                    <a:pt x="12" y="0"/>
                    <a:pt x="12" y="0"/>
                  </a:cubicBezTo>
                  <a:cubicBezTo>
                    <a:pt x="11" y="2"/>
                    <a:pt x="10" y="3"/>
                    <a:pt x="9" y="4"/>
                  </a:cubicBezTo>
                  <a:cubicBezTo>
                    <a:pt x="8" y="7"/>
                    <a:pt x="3" y="8"/>
                    <a:pt x="0" y="7"/>
                  </a:cubicBezTo>
                  <a:lnTo>
                    <a:pt x="0" y="6"/>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 name="Freeform 8581">
              <a:extLst>
                <a:ext uri="{FF2B5EF4-FFF2-40B4-BE49-F238E27FC236}">
                  <a16:creationId xmlns:a16="http://schemas.microsoft.com/office/drawing/2014/main" id="{77BFD122-A158-4ADE-A8CA-6B8F2D3387D6}"/>
                </a:ext>
              </a:extLst>
            </p:cNvPr>
            <p:cNvSpPr>
              <a:spLocks/>
            </p:cNvSpPr>
            <p:nvPr/>
          </p:nvSpPr>
          <p:spPr bwMode="auto">
            <a:xfrm>
              <a:off x="6046788" y="4017963"/>
              <a:ext cx="3175" cy="3175"/>
            </a:xfrm>
            <a:custGeom>
              <a:avLst/>
              <a:gdLst>
                <a:gd name="T0" fmla="*/ 0 w 2"/>
                <a:gd name="T1" fmla="*/ 2 h 3"/>
                <a:gd name="T2" fmla="*/ 1 w 2"/>
                <a:gd name="T3" fmla="*/ 0 h 3"/>
                <a:gd name="T4" fmla="*/ 2 w 2"/>
                <a:gd name="T5" fmla="*/ 0 h 3"/>
                <a:gd name="T6" fmla="*/ 1 w 2"/>
                <a:gd name="T7" fmla="*/ 3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1"/>
                    <a:pt x="1" y="1"/>
                    <a:pt x="1" y="0"/>
                  </a:cubicBezTo>
                  <a:cubicBezTo>
                    <a:pt x="2" y="0"/>
                    <a:pt x="2" y="0"/>
                    <a:pt x="2" y="0"/>
                  </a:cubicBezTo>
                  <a:cubicBezTo>
                    <a:pt x="2" y="1"/>
                    <a:pt x="2" y="3"/>
                    <a:pt x="1" y="3"/>
                  </a:cubicBezTo>
                  <a:lnTo>
                    <a:pt x="0" y="2"/>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 name="Freeform 8582">
              <a:extLst>
                <a:ext uri="{FF2B5EF4-FFF2-40B4-BE49-F238E27FC236}">
                  <a16:creationId xmlns:a16="http://schemas.microsoft.com/office/drawing/2014/main" id="{D409B489-4D1C-49A6-85F5-BB5B4D353811}"/>
                </a:ext>
              </a:extLst>
            </p:cNvPr>
            <p:cNvSpPr>
              <a:spLocks/>
            </p:cNvSpPr>
            <p:nvPr/>
          </p:nvSpPr>
          <p:spPr bwMode="auto">
            <a:xfrm>
              <a:off x="6021388" y="4022725"/>
              <a:ext cx="1588" cy="1588"/>
            </a:xfrm>
            <a:custGeom>
              <a:avLst/>
              <a:gdLst>
                <a:gd name="T0" fmla="*/ 1 w 2"/>
                <a:gd name="T1" fmla="*/ 0 h 2"/>
                <a:gd name="T2" fmla="*/ 2 w 2"/>
                <a:gd name="T3" fmla="*/ 2 h 2"/>
                <a:gd name="T4" fmla="*/ 2 w 2"/>
                <a:gd name="T5" fmla="*/ 2 h 2"/>
                <a:gd name="T6" fmla="*/ 2 w 2"/>
                <a:gd name="T7" fmla="*/ 2 h 2"/>
                <a:gd name="T8" fmla="*/ 0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1" y="1"/>
                    <a:pt x="2" y="1"/>
                    <a:pt x="2" y="2"/>
                  </a:cubicBezTo>
                  <a:cubicBezTo>
                    <a:pt x="2" y="2"/>
                    <a:pt x="2" y="2"/>
                    <a:pt x="2" y="2"/>
                  </a:cubicBezTo>
                  <a:cubicBezTo>
                    <a:pt x="2" y="2"/>
                    <a:pt x="2" y="2"/>
                    <a:pt x="2" y="2"/>
                  </a:cubicBezTo>
                  <a:cubicBezTo>
                    <a:pt x="1" y="2"/>
                    <a:pt x="1" y="1"/>
                    <a:pt x="0" y="0"/>
                  </a:cubicBezTo>
                  <a:cubicBezTo>
                    <a:pt x="0" y="0"/>
                    <a:pt x="1" y="0"/>
                    <a:pt x="1"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 name="Freeform 8583">
              <a:extLst>
                <a:ext uri="{FF2B5EF4-FFF2-40B4-BE49-F238E27FC236}">
                  <a16:creationId xmlns:a16="http://schemas.microsoft.com/office/drawing/2014/main" id="{25DE5CFE-5735-4FD3-813B-248A306836C0}"/>
                </a:ext>
              </a:extLst>
            </p:cNvPr>
            <p:cNvSpPr>
              <a:spLocks/>
            </p:cNvSpPr>
            <p:nvPr/>
          </p:nvSpPr>
          <p:spPr bwMode="auto">
            <a:xfrm>
              <a:off x="6013450" y="4017963"/>
              <a:ext cx="4763" cy="1588"/>
            </a:xfrm>
            <a:custGeom>
              <a:avLst/>
              <a:gdLst>
                <a:gd name="T0" fmla="*/ 0 w 3"/>
                <a:gd name="T1" fmla="*/ 0 h 2"/>
                <a:gd name="T2" fmla="*/ 2 w 3"/>
                <a:gd name="T3" fmla="*/ 1 h 2"/>
                <a:gd name="T4" fmla="*/ 3 w 3"/>
                <a:gd name="T5" fmla="*/ 2 h 2"/>
                <a:gd name="T6" fmla="*/ 0 w 3"/>
                <a:gd name="T7" fmla="*/ 1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2" y="1"/>
                  </a:cubicBezTo>
                  <a:cubicBezTo>
                    <a:pt x="3" y="2"/>
                    <a:pt x="3" y="2"/>
                    <a:pt x="3" y="2"/>
                  </a:cubicBezTo>
                  <a:cubicBezTo>
                    <a:pt x="2" y="2"/>
                    <a:pt x="1" y="1"/>
                    <a:pt x="0" y="1"/>
                  </a:cubicBezTo>
                  <a:lnTo>
                    <a:pt x="0" y="0"/>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 name="Freeform 8584">
              <a:extLst>
                <a:ext uri="{FF2B5EF4-FFF2-40B4-BE49-F238E27FC236}">
                  <a16:creationId xmlns:a16="http://schemas.microsoft.com/office/drawing/2014/main" id="{76999181-6CC4-4240-8442-BC5689D0DFBA}"/>
                </a:ext>
              </a:extLst>
            </p:cNvPr>
            <p:cNvSpPr>
              <a:spLocks/>
            </p:cNvSpPr>
            <p:nvPr/>
          </p:nvSpPr>
          <p:spPr bwMode="auto">
            <a:xfrm>
              <a:off x="6013450" y="4000500"/>
              <a:ext cx="0" cy="3175"/>
            </a:xfrm>
            <a:custGeom>
              <a:avLst/>
              <a:gdLst>
                <a:gd name="T0" fmla="*/ 0 w 1"/>
                <a:gd name="T1" fmla="*/ 0 h 3"/>
                <a:gd name="T2" fmla="*/ 1 w 1"/>
                <a:gd name="T3" fmla="*/ 0 h 3"/>
                <a:gd name="T4" fmla="*/ 1 w 1"/>
                <a:gd name="T5" fmla="*/ 2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1" y="0"/>
                    <a:pt x="1" y="0"/>
                    <a:pt x="1" y="0"/>
                  </a:cubicBezTo>
                  <a:cubicBezTo>
                    <a:pt x="1" y="1"/>
                    <a:pt x="1" y="1"/>
                    <a:pt x="1" y="2"/>
                  </a:cubicBezTo>
                  <a:cubicBezTo>
                    <a:pt x="1" y="3"/>
                    <a:pt x="1" y="2"/>
                    <a:pt x="1" y="2"/>
                  </a:cubicBezTo>
                  <a:cubicBezTo>
                    <a:pt x="0" y="1"/>
                    <a:pt x="0" y="0"/>
                    <a:pt x="0"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 name="Freeform 8585">
              <a:extLst>
                <a:ext uri="{FF2B5EF4-FFF2-40B4-BE49-F238E27FC236}">
                  <a16:creationId xmlns:a16="http://schemas.microsoft.com/office/drawing/2014/main" id="{EC6D842A-4070-48A8-AE68-195F22FCEB4E}"/>
                </a:ext>
              </a:extLst>
            </p:cNvPr>
            <p:cNvSpPr>
              <a:spLocks/>
            </p:cNvSpPr>
            <p:nvPr/>
          </p:nvSpPr>
          <p:spPr bwMode="auto">
            <a:xfrm>
              <a:off x="5791200" y="3983038"/>
              <a:ext cx="50800" cy="46038"/>
            </a:xfrm>
            <a:custGeom>
              <a:avLst/>
              <a:gdLst>
                <a:gd name="T0" fmla="*/ 11 w 43"/>
                <a:gd name="T1" fmla="*/ 6 h 38"/>
                <a:gd name="T2" fmla="*/ 21 w 43"/>
                <a:gd name="T3" fmla="*/ 3 h 38"/>
                <a:gd name="T4" fmla="*/ 34 w 43"/>
                <a:gd name="T5" fmla="*/ 7 h 38"/>
                <a:gd name="T6" fmla="*/ 39 w 43"/>
                <a:gd name="T7" fmla="*/ 14 h 38"/>
                <a:gd name="T8" fmla="*/ 41 w 43"/>
                <a:gd name="T9" fmla="*/ 23 h 38"/>
                <a:gd name="T10" fmla="*/ 39 w 43"/>
                <a:gd name="T11" fmla="*/ 29 h 38"/>
                <a:gd name="T12" fmla="*/ 31 w 43"/>
                <a:gd name="T13" fmla="*/ 35 h 38"/>
                <a:gd name="T14" fmla="*/ 21 w 43"/>
                <a:gd name="T15" fmla="*/ 34 h 38"/>
                <a:gd name="T16" fmla="*/ 10 w 43"/>
                <a:gd name="T17" fmla="*/ 32 h 38"/>
                <a:gd name="T18" fmla="*/ 5 w 43"/>
                <a:gd name="T19" fmla="*/ 17 h 38"/>
                <a:gd name="T20" fmla="*/ 11 w 43"/>
                <a:gd name="T21"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8">
                  <a:moveTo>
                    <a:pt x="11" y="6"/>
                  </a:moveTo>
                  <a:cubicBezTo>
                    <a:pt x="11" y="6"/>
                    <a:pt x="13" y="2"/>
                    <a:pt x="21" y="3"/>
                  </a:cubicBezTo>
                  <a:cubicBezTo>
                    <a:pt x="23" y="1"/>
                    <a:pt x="32" y="0"/>
                    <a:pt x="34" y="7"/>
                  </a:cubicBezTo>
                  <a:cubicBezTo>
                    <a:pt x="39" y="8"/>
                    <a:pt x="39" y="14"/>
                    <a:pt x="39" y="14"/>
                  </a:cubicBezTo>
                  <a:cubicBezTo>
                    <a:pt x="43" y="16"/>
                    <a:pt x="42" y="21"/>
                    <a:pt x="41" y="23"/>
                  </a:cubicBezTo>
                  <a:cubicBezTo>
                    <a:pt x="43" y="25"/>
                    <a:pt x="40" y="29"/>
                    <a:pt x="39" y="29"/>
                  </a:cubicBezTo>
                  <a:cubicBezTo>
                    <a:pt x="39" y="29"/>
                    <a:pt x="39" y="36"/>
                    <a:pt x="31" y="35"/>
                  </a:cubicBezTo>
                  <a:cubicBezTo>
                    <a:pt x="28" y="38"/>
                    <a:pt x="23" y="37"/>
                    <a:pt x="21" y="34"/>
                  </a:cubicBezTo>
                  <a:cubicBezTo>
                    <a:pt x="18" y="36"/>
                    <a:pt x="12" y="35"/>
                    <a:pt x="10" y="32"/>
                  </a:cubicBezTo>
                  <a:cubicBezTo>
                    <a:pt x="7" y="32"/>
                    <a:pt x="0" y="25"/>
                    <a:pt x="5" y="17"/>
                  </a:cubicBezTo>
                  <a:cubicBezTo>
                    <a:pt x="4" y="13"/>
                    <a:pt x="6" y="7"/>
                    <a:pt x="11" y="6"/>
                  </a:cubicBezTo>
                </a:path>
              </a:pathLst>
            </a:custGeom>
            <a:solidFill>
              <a:srgbClr val="FFFE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 name="Freeform 8586">
              <a:extLst>
                <a:ext uri="{FF2B5EF4-FFF2-40B4-BE49-F238E27FC236}">
                  <a16:creationId xmlns:a16="http://schemas.microsoft.com/office/drawing/2014/main" id="{15AE82C7-9DA0-416F-9B09-AA00C997784B}"/>
                </a:ext>
              </a:extLst>
            </p:cNvPr>
            <p:cNvSpPr>
              <a:spLocks noEditPoints="1"/>
            </p:cNvSpPr>
            <p:nvPr/>
          </p:nvSpPr>
          <p:spPr bwMode="auto">
            <a:xfrm>
              <a:off x="5792788" y="3984625"/>
              <a:ext cx="49213" cy="42863"/>
            </a:xfrm>
            <a:custGeom>
              <a:avLst/>
              <a:gdLst>
                <a:gd name="T0" fmla="*/ 25 w 41"/>
                <a:gd name="T1" fmla="*/ 36 h 36"/>
                <a:gd name="T2" fmla="*/ 19 w 41"/>
                <a:gd name="T3" fmla="*/ 33 h 36"/>
                <a:gd name="T4" fmla="*/ 15 w 41"/>
                <a:gd name="T5" fmla="*/ 34 h 36"/>
                <a:gd name="T6" fmla="*/ 8 w 41"/>
                <a:gd name="T7" fmla="*/ 31 h 36"/>
                <a:gd name="T8" fmla="*/ 2 w 41"/>
                <a:gd name="T9" fmla="*/ 27 h 36"/>
                <a:gd name="T10" fmla="*/ 3 w 41"/>
                <a:gd name="T11" fmla="*/ 16 h 36"/>
                <a:gd name="T12" fmla="*/ 4 w 41"/>
                <a:gd name="T13" fmla="*/ 9 h 36"/>
                <a:gd name="T14" fmla="*/ 9 w 41"/>
                <a:gd name="T15" fmla="*/ 5 h 36"/>
                <a:gd name="T16" fmla="*/ 16 w 41"/>
                <a:gd name="T17" fmla="*/ 2 h 36"/>
                <a:gd name="T18" fmla="*/ 19 w 41"/>
                <a:gd name="T19" fmla="*/ 2 h 36"/>
                <a:gd name="T20" fmla="*/ 24 w 41"/>
                <a:gd name="T21" fmla="*/ 0 h 36"/>
                <a:gd name="T22" fmla="*/ 33 w 41"/>
                <a:gd name="T23" fmla="*/ 5 h 36"/>
                <a:gd name="T24" fmla="*/ 38 w 41"/>
                <a:gd name="T25" fmla="*/ 13 h 36"/>
                <a:gd name="T26" fmla="*/ 40 w 41"/>
                <a:gd name="T27" fmla="*/ 16 h 36"/>
                <a:gd name="T28" fmla="*/ 40 w 41"/>
                <a:gd name="T29" fmla="*/ 22 h 36"/>
                <a:gd name="T30" fmla="*/ 37 w 41"/>
                <a:gd name="T31" fmla="*/ 29 h 36"/>
                <a:gd name="T32" fmla="*/ 30 w 41"/>
                <a:gd name="T33" fmla="*/ 35 h 36"/>
                <a:gd name="T34" fmla="*/ 29 w 41"/>
                <a:gd name="T35" fmla="*/ 34 h 36"/>
                <a:gd name="T36" fmla="*/ 25 w 41"/>
                <a:gd name="T37" fmla="*/ 36 h 36"/>
                <a:gd name="T38" fmla="*/ 19 w 41"/>
                <a:gd name="T39" fmla="*/ 32 h 36"/>
                <a:gd name="T40" fmla="*/ 19 w 41"/>
                <a:gd name="T41" fmla="*/ 33 h 36"/>
                <a:gd name="T42" fmla="*/ 25 w 41"/>
                <a:gd name="T43" fmla="*/ 35 h 36"/>
                <a:gd name="T44" fmla="*/ 29 w 41"/>
                <a:gd name="T45" fmla="*/ 34 h 36"/>
                <a:gd name="T46" fmla="*/ 29 w 41"/>
                <a:gd name="T47" fmla="*/ 34 h 36"/>
                <a:gd name="T48" fmla="*/ 29 w 41"/>
                <a:gd name="T49" fmla="*/ 34 h 36"/>
                <a:gd name="T50" fmla="*/ 30 w 41"/>
                <a:gd name="T51" fmla="*/ 34 h 36"/>
                <a:gd name="T52" fmla="*/ 37 w 41"/>
                <a:gd name="T53" fmla="*/ 28 h 36"/>
                <a:gd name="T54" fmla="*/ 37 w 41"/>
                <a:gd name="T55" fmla="*/ 28 h 36"/>
                <a:gd name="T56" fmla="*/ 37 w 41"/>
                <a:gd name="T57" fmla="*/ 28 h 36"/>
                <a:gd name="T58" fmla="*/ 39 w 41"/>
                <a:gd name="T59" fmla="*/ 22 h 36"/>
                <a:gd name="T60" fmla="*/ 39 w 41"/>
                <a:gd name="T61" fmla="*/ 22 h 36"/>
                <a:gd name="T62" fmla="*/ 39 w 41"/>
                <a:gd name="T63" fmla="*/ 22 h 36"/>
                <a:gd name="T64" fmla="*/ 39 w 41"/>
                <a:gd name="T65" fmla="*/ 16 h 36"/>
                <a:gd name="T66" fmla="*/ 37 w 41"/>
                <a:gd name="T67" fmla="*/ 14 h 36"/>
                <a:gd name="T68" fmla="*/ 37 w 41"/>
                <a:gd name="T69" fmla="*/ 13 h 36"/>
                <a:gd name="T70" fmla="*/ 37 w 41"/>
                <a:gd name="T71" fmla="*/ 13 h 36"/>
                <a:gd name="T72" fmla="*/ 32 w 41"/>
                <a:gd name="T73" fmla="*/ 6 h 36"/>
                <a:gd name="T74" fmla="*/ 32 w 41"/>
                <a:gd name="T75" fmla="*/ 6 h 36"/>
                <a:gd name="T76" fmla="*/ 32 w 41"/>
                <a:gd name="T77" fmla="*/ 6 h 36"/>
                <a:gd name="T78" fmla="*/ 24 w 41"/>
                <a:gd name="T79" fmla="*/ 1 h 36"/>
                <a:gd name="T80" fmla="*/ 19 w 41"/>
                <a:gd name="T81" fmla="*/ 2 h 36"/>
                <a:gd name="T82" fmla="*/ 19 w 41"/>
                <a:gd name="T83" fmla="*/ 3 h 36"/>
                <a:gd name="T84" fmla="*/ 19 w 41"/>
                <a:gd name="T85" fmla="*/ 3 h 36"/>
                <a:gd name="T86" fmla="*/ 16 w 41"/>
                <a:gd name="T87" fmla="*/ 2 h 36"/>
                <a:gd name="T88" fmla="*/ 9 w 41"/>
                <a:gd name="T89" fmla="*/ 5 h 36"/>
                <a:gd name="T90" fmla="*/ 9 w 41"/>
                <a:gd name="T91" fmla="*/ 6 h 36"/>
                <a:gd name="T92" fmla="*/ 9 w 41"/>
                <a:gd name="T93" fmla="*/ 6 h 36"/>
                <a:gd name="T94" fmla="*/ 4 w 41"/>
                <a:gd name="T95" fmla="*/ 9 h 36"/>
                <a:gd name="T96" fmla="*/ 4 w 41"/>
                <a:gd name="T97" fmla="*/ 16 h 36"/>
                <a:gd name="T98" fmla="*/ 4 w 41"/>
                <a:gd name="T99" fmla="*/ 16 h 36"/>
                <a:gd name="T100" fmla="*/ 4 w 41"/>
                <a:gd name="T101" fmla="*/ 16 h 36"/>
                <a:gd name="T102" fmla="*/ 3 w 41"/>
                <a:gd name="T103" fmla="*/ 26 h 36"/>
                <a:gd name="T104" fmla="*/ 8 w 41"/>
                <a:gd name="T105" fmla="*/ 30 h 36"/>
                <a:gd name="T106" fmla="*/ 8 w 41"/>
                <a:gd name="T107" fmla="*/ 30 h 36"/>
                <a:gd name="T108" fmla="*/ 8 w 41"/>
                <a:gd name="T109" fmla="*/ 30 h 36"/>
                <a:gd name="T110" fmla="*/ 8 w 41"/>
                <a:gd name="T111" fmla="*/ 31 h 36"/>
                <a:gd name="T112" fmla="*/ 15 w 41"/>
                <a:gd name="T113" fmla="*/ 34 h 36"/>
                <a:gd name="T114" fmla="*/ 18 w 41"/>
                <a:gd name="T115" fmla="*/ 32 h 36"/>
                <a:gd name="T116" fmla="*/ 19 w 41"/>
                <a:gd name="T117"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 h="36">
                  <a:moveTo>
                    <a:pt x="25" y="36"/>
                  </a:moveTo>
                  <a:cubicBezTo>
                    <a:pt x="22" y="36"/>
                    <a:pt x="20" y="35"/>
                    <a:pt x="19" y="33"/>
                  </a:cubicBezTo>
                  <a:cubicBezTo>
                    <a:pt x="18" y="34"/>
                    <a:pt x="16" y="34"/>
                    <a:pt x="15" y="34"/>
                  </a:cubicBezTo>
                  <a:cubicBezTo>
                    <a:pt x="12" y="34"/>
                    <a:pt x="9" y="33"/>
                    <a:pt x="8" y="31"/>
                  </a:cubicBezTo>
                  <a:cubicBezTo>
                    <a:pt x="6" y="31"/>
                    <a:pt x="3" y="29"/>
                    <a:pt x="2" y="27"/>
                  </a:cubicBezTo>
                  <a:cubicBezTo>
                    <a:pt x="1" y="25"/>
                    <a:pt x="0" y="21"/>
                    <a:pt x="3" y="16"/>
                  </a:cubicBezTo>
                  <a:cubicBezTo>
                    <a:pt x="2" y="14"/>
                    <a:pt x="2" y="11"/>
                    <a:pt x="4" y="9"/>
                  </a:cubicBezTo>
                  <a:cubicBezTo>
                    <a:pt x="5" y="7"/>
                    <a:pt x="7" y="5"/>
                    <a:pt x="9" y="5"/>
                  </a:cubicBezTo>
                  <a:cubicBezTo>
                    <a:pt x="9" y="4"/>
                    <a:pt x="11" y="2"/>
                    <a:pt x="16" y="2"/>
                  </a:cubicBezTo>
                  <a:cubicBezTo>
                    <a:pt x="17" y="2"/>
                    <a:pt x="18" y="2"/>
                    <a:pt x="19" y="2"/>
                  </a:cubicBezTo>
                  <a:cubicBezTo>
                    <a:pt x="20" y="1"/>
                    <a:pt x="22" y="0"/>
                    <a:pt x="24" y="0"/>
                  </a:cubicBezTo>
                  <a:cubicBezTo>
                    <a:pt x="28" y="0"/>
                    <a:pt x="31" y="2"/>
                    <a:pt x="33" y="5"/>
                  </a:cubicBezTo>
                  <a:cubicBezTo>
                    <a:pt x="37" y="7"/>
                    <a:pt x="38" y="12"/>
                    <a:pt x="38" y="13"/>
                  </a:cubicBezTo>
                  <a:cubicBezTo>
                    <a:pt x="39" y="14"/>
                    <a:pt x="40" y="15"/>
                    <a:pt x="40" y="16"/>
                  </a:cubicBezTo>
                  <a:cubicBezTo>
                    <a:pt x="41" y="18"/>
                    <a:pt x="40" y="20"/>
                    <a:pt x="40" y="22"/>
                  </a:cubicBezTo>
                  <a:cubicBezTo>
                    <a:pt x="41" y="24"/>
                    <a:pt x="39" y="28"/>
                    <a:pt x="37" y="29"/>
                  </a:cubicBezTo>
                  <a:cubicBezTo>
                    <a:pt x="37" y="30"/>
                    <a:pt x="36" y="35"/>
                    <a:pt x="30" y="35"/>
                  </a:cubicBezTo>
                  <a:cubicBezTo>
                    <a:pt x="29" y="34"/>
                    <a:pt x="29" y="34"/>
                    <a:pt x="29" y="34"/>
                  </a:cubicBezTo>
                  <a:cubicBezTo>
                    <a:pt x="28" y="35"/>
                    <a:pt x="26" y="36"/>
                    <a:pt x="25" y="36"/>
                  </a:cubicBezTo>
                  <a:moveTo>
                    <a:pt x="19" y="32"/>
                  </a:moveTo>
                  <a:cubicBezTo>
                    <a:pt x="19" y="33"/>
                    <a:pt x="19" y="33"/>
                    <a:pt x="19" y="33"/>
                  </a:cubicBezTo>
                  <a:cubicBezTo>
                    <a:pt x="20" y="34"/>
                    <a:pt x="22" y="35"/>
                    <a:pt x="25" y="35"/>
                  </a:cubicBezTo>
                  <a:cubicBezTo>
                    <a:pt x="26" y="35"/>
                    <a:pt x="28" y="35"/>
                    <a:pt x="29" y="34"/>
                  </a:cubicBezTo>
                  <a:cubicBezTo>
                    <a:pt x="29" y="34"/>
                    <a:pt x="29" y="34"/>
                    <a:pt x="29" y="34"/>
                  </a:cubicBezTo>
                  <a:cubicBezTo>
                    <a:pt x="29" y="34"/>
                    <a:pt x="29" y="34"/>
                    <a:pt x="29" y="34"/>
                  </a:cubicBezTo>
                  <a:cubicBezTo>
                    <a:pt x="30" y="34"/>
                    <a:pt x="30" y="34"/>
                    <a:pt x="30" y="34"/>
                  </a:cubicBezTo>
                  <a:cubicBezTo>
                    <a:pt x="36" y="34"/>
                    <a:pt x="37" y="29"/>
                    <a:pt x="37" y="28"/>
                  </a:cubicBezTo>
                  <a:cubicBezTo>
                    <a:pt x="37" y="28"/>
                    <a:pt x="37" y="28"/>
                    <a:pt x="37" y="28"/>
                  </a:cubicBezTo>
                  <a:cubicBezTo>
                    <a:pt x="37" y="28"/>
                    <a:pt x="37" y="28"/>
                    <a:pt x="37" y="28"/>
                  </a:cubicBezTo>
                  <a:cubicBezTo>
                    <a:pt x="38" y="27"/>
                    <a:pt x="40" y="24"/>
                    <a:pt x="39" y="22"/>
                  </a:cubicBezTo>
                  <a:cubicBezTo>
                    <a:pt x="39" y="22"/>
                    <a:pt x="39" y="22"/>
                    <a:pt x="39" y="22"/>
                  </a:cubicBezTo>
                  <a:cubicBezTo>
                    <a:pt x="39" y="22"/>
                    <a:pt x="39" y="22"/>
                    <a:pt x="39" y="22"/>
                  </a:cubicBezTo>
                  <a:cubicBezTo>
                    <a:pt x="40" y="21"/>
                    <a:pt x="40" y="18"/>
                    <a:pt x="39" y="16"/>
                  </a:cubicBezTo>
                  <a:cubicBezTo>
                    <a:pt x="39" y="15"/>
                    <a:pt x="38" y="14"/>
                    <a:pt x="37" y="14"/>
                  </a:cubicBezTo>
                  <a:cubicBezTo>
                    <a:pt x="37" y="13"/>
                    <a:pt x="37" y="13"/>
                    <a:pt x="37" y="13"/>
                  </a:cubicBezTo>
                  <a:cubicBezTo>
                    <a:pt x="37" y="13"/>
                    <a:pt x="37" y="13"/>
                    <a:pt x="37" y="13"/>
                  </a:cubicBezTo>
                  <a:cubicBezTo>
                    <a:pt x="37" y="13"/>
                    <a:pt x="37" y="7"/>
                    <a:pt x="32" y="6"/>
                  </a:cubicBezTo>
                  <a:cubicBezTo>
                    <a:pt x="32" y="6"/>
                    <a:pt x="32" y="6"/>
                    <a:pt x="32" y="6"/>
                  </a:cubicBezTo>
                  <a:cubicBezTo>
                    <a:pt x="32" y="6"/>
                    <a:pt x="32" y="6"/>
                    <a:pt x="32" y="6"/>
                  </a:cubicBezTo>
                  <a:cubicBezTo>
                    <a:pt x="30" y="1"/>
                    <a:pt x="26" y="1"/>
                    <a:pt x="24" y="1"/>
                  </a:cubicBezTo>
                  <a:cubicBezTo>
                    <a:pt x="22" y="1"/>
                    <a:pt x="20" y="2"/>
                    <a:pt x="19" y="2"/>
                  </a:cubicBezTo>
                  <a:cubicBezTo>
                    <a:pt x="19" y="3"/>
                    <a:pt x="19" y="3"/>
                    <a:pt x="19" y="3"/>
                  </a:cubicBezTo>
                  <a:cubicBezTo>
                    <a:pt x="19" y="3"/>
                    <a:pt x="19" y="3"/>
                    <a:pt x="19" y="3"/>
                  </a:cubicBezTo>
                  <a:cubicBezTo>
                    <a:pt x="18" y="2"/>
                    <a:pt x="17" y="2"/>
                    <a:pt x="16" y="2"/>
                  </a:cubicBezTo>
                  <a:cubicBezTo>
                    <a:pt x="11" y="2"/>
                    <a:pt x="9" y="5"/>
                    <a:pt x="9" y="5"/>
                  </a:cubicBezTo>
                  <a:cubicBezTo>
                    <a:pt x="9" y="6"/>
                    <a:pt x="9" y="6"/>
                    <a:pt x="9" y="6"/>
                  </a:cubicBezTo>
                  <a:cubicBezTo>
                    <a:pt x="9" y="6"/>
                    <a:pt x="9" y="6"/>
                    <a:pt x="9" y="6"/>
                  </a:cubicBezTo>
                  <a:cubicBezTo>
                    <a:pt x="7" y="6"/>
                    <a:pt x="5" y="7"/>
                    <a:pt x="4" y="9"/>
                  </a:cubicBezTo>
                  <a:cubicBezTo>
                    <a:pt x="3" y="12"/>
                    <a:pt x="3" y="14"/>
                    <a:pt x="4" y="16"/>
                  </a:cubicBezTo>
                  <a:cubicBezTo>
                    <a:pt x="4" y="16"/>
                    <a:pt x="4" y="16"/>
                    <a:pt x="4" y="16"/>
                  </a:cubicBezTo>
                  <a:cubicBezTo>
                    <a:pt x="4" y="16"/>
                    <a:pt x="4" y="16"/>
                    <a:pt x="4" y="16"/>
                  </a:cubicBezTo>
                  <a:cubicBezTo>
                    <a:pt x="0" y="21"/>
                    <a:pt x="2" y="25"/>
                    <a:pt x="3" y="26"/>
                  </a:cubicBezTo>
                  <a:cubicBezTo>
                    <a:pt x="4" y="29"/>
                    <a:pt x="6" y="30"/>
                    <a:pt x="8" y="30"/>
                  </a:cubicBezTo>
                  <a:cubicBezTo>
                    <a:pt x="8" y="30"/>
                    <a:pt x="8" y="30"/>
                    <a:pt x="8" y="30"/>
                  </a:cubicBezTo>
                  <a:cubicBezTo>
                    <a:pt x="8" y="30"/>
                    <a:pt x="8" y="30"/>
                    <a:pt x="8" y="30"/>
                  </a:cubicBezTo>
                  <a:cubicBezTo>
                    <a:pt x="8" y="31"/>
                    <a:pt x="8" y="31"/>
                    <a:pt x="8" y="31"/>
                  </a:cubicBezTo>
                  <a:cubicBezTo>
                    <a:pt x="10" y="32"/>
                    <a:pt x="12" y="34"/>
                    <a:pt x="15" y="34"/>
                  </a:cubicBezTo>
                  <a:cubicBezTo>
                    <a:pt x="16" y="34"/>
                    <a:pt x="18" y="33"/>
                    <a:pt x="18" y="32"/>
                  </a:cubicBezTo>
                  <a:cubicBezTo>
                    <a:pt x="19" y="32"/>
                    <a:pt x="19" y="32"/>
                    <a:pt x="19" y="32"/>
                  </a:cubicBezTo>
                </a:path>
              </a:pathLst>
            </a:custGeom>
            <a:solidFill>
              <a:srgbClr val="E5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 name="Freeform 8587">
              <a:extLst>
                <a:ext uri="{FF2B5EF4-FFF2-40B4-BE49-F238E27FC236}">
                  <a16:creationId xmlns:a16="http://schemas.microsoft.com/office/drawing/2014/main" id="{65CF3344-DBAA-4114-8844-A7C937269E53}"/>
                </a:ext>
              </a:extLst>
            </p:cNvPr>
            <p:cNvSpPr>
              <a:spLocks/>
            </p:cNvSpPr>
            <p:nvPr/>
          </p:nvSpPr>
          <p:spPr bwMode="auto">
            <a:xfrm>
              <a:off x="5792788" y="3986213"/>
              <a:ext cx="47625" cy="39688"/>
            </a:xfrm>
            <a:custGeom>
              <a:avLst/>
              <a:gdLst>
                <a:gd name="T0" fmla="*/ 24 w 40"/>
                <a:gd name="T1" fmla="*/ 0 h 34"/>
                <a:gd name="T2" fmla="*/ 19 w 40"/>
                <a:gd name="T3" fmla="*/ 1 h 34"/>
                <a:gd name="T4" fmla="*/ 19 w 40"/>
                <a:gd name="T5" fmla="*/ 2 h 34"/>
                <a:gd name="T6" fmla="*/ 19 w 40"/>
                <a:gd name="T7" fmla="*/ 2 h 34"/>
                <a:gd name="T8" fmla="*/ 16 w 40"/>
                <a:gd name="T9" fmla="*/ 1 h 34"/>
                <a:gd name="T10" fmla="*/ 9 w 40"/>
                <a:gd name="T11" fmla="*/ 4 h 34"/>
                <a:gd name="T12" fmla="*/ 9 w 40"/>
                <a:gd name="T13" fmla="*/ 5 h 34"/>
                <a:gd name="T14" fmla="*/ 9 w 40"/>
                <a:gd name="T15" fmla="*/ 5 h 34"/>
                <a:gd name="T16" fmla="*/ 4 w 40"/>
                <a:gd name="T17" fmla="*/ 8 h 34"/>
                <a:gd name="T18" fmla="*/ 4 w 40"/>
                <a:gd name="T19" fmla="*/ 15 h 34"/>
                <a:gd name="T20" fmla="*/ 4 w 40"/>
                <a:gd name="T21" fmla="*/ 15 h 34"/>
                <a:gd name="T22" fmla="*/ 4 w 40"/>
                <a:gd name="T23" fmla="*/ 15 h 34"/>
                <a:gd name="T24" fmla="*/ 3 w 40"/>
                <a:gd name="T25" fmla="*/ 25 h 34"/>
                <a:gd name="T26" fmla="*/ 8 w 40"/>
                <a:gd name="T27" fmla="*/ 29 h 34"/>
                <a:gd name="T28" fmla="*/ 8 w 40"/>
                <a:gd name="T29" fmla="*/ 29 h 34"/>
                <a:gd name="T30" fmla="*/ 8 w 40"/>
                <a:gd name="T31" fmla="*/ 29 h 34"/>
                <a:gd name="T32" fmla="*/ 8 w 40"/>
                <a:gd name="T33" fmla="*/ 30 h 34"/>
                <a:gd name="T34" fmla="*/ 15 w 40"/>
                <a:gd name="T35" fmla="*/ 33 h 34"/>
                <a:gd name="T36" fmla="*/ 18 w 40"/>
                <a:gd name="T37" fmla="*/ 31 h 34"/>
                <a:gd name="T38" fmla="*/ 19 w 40"/>
                <a:gd name="T39" fmla="*/ 31 h 34"/>
                <a:gd name="T40" fmla="*/ 19 w 40"/>
                <a:gd name="T41" fmla="*/ 32 h 34"/>
                <a:gd name="T42" fmla="*/ 25 w 40"/>
                <a:gd name="T43" fmla="*/ 34 h 34"/>
                <a:gd name="T44" fmla="*/ 29 w 40"/>
                <a:gd name="T45" fmla="*/ 33 h 34"/>
                <a:gd name="T46" fmla="*/ 29 w 40"/>
                <a:gd name="T47" fmla="*/ 33 h 34"/>
                <a:gd name="T48" fmla="*/ 29 w 40"/>
                <a:gd name="T49" fmla="*/ 33 h 34"/>
                <a:gd name="T50" fmla="*/ 30 w 40"/>
                <a:gd name="T51" fmla="*/ 33 h 34"/>
                <a:gd name="T52" fmla="*/ 37 w 40"/>
                <a:gd name="T53" fmla="*/ 27 h 34"/>
                <a:gd name="T54" fmla="*/ 37 w 40"/>
                <a:gd name="T55" fmla="*/ 27 h 34"/>
                <a:gd name="T56" fmla="*/ 37 w 40"/>
                <a:gd name="T57" fmla="*/ 27 h 34"/>
                <a:gd name="T58" fmla="*/ 39 w 40"/>
                <a:gd name="T59" fmla="*/ 21 h 34"/>
                <a:gd name="T60" fmla="*/ 39 w 40"/>
                <a:gd name="T61" fmla="*/ 21 h 34"/>
                <a:gd name="T62" fmla="*/ 39 w 40"/>
                <a:gd name="T63" fmla="*/ 21 h 34"/>
                <a:gd name="T64" fmla="*/ 40 w 40"/>
                <a:gd name="T65" fmla="*/ 16 h 34"/>
                <a:gd name="T66" fmla="*/ 39 w 40"/>
                <a:gd name="T67" fmla="*/ 20 h 34"/>
                <a:gd name="T68" fmla="*/ 34 w 40"/>
                <a:gd name="T69" fmla="*/ 23 h 34"/>
                <a:gd name="T70" fmla="*/ 31 w 40"/>
                <a:gd name="T71" fmla="*/ 22 h 34"/>
                <a:gd name="T72" fmla="*/ 30 w 40"/>
                <a:gd name="T73" fmla="*/ 29 h 34"/>
                <a:gd name="T74" fmla="*/ 27 w 40"/>
                <a:gd name="T75" fmla="*/ 29 h 34"/>
                <a:gd name="T76" fmla="*/ 24 w 40"/>
                <a:gd name="T77" fmla="*/ 26 h 34"/>
                <a:gd name="T78" fmla="*/ 20 w 40"/>
                <a:gd name="T79" fmla="*/ 28 h 34"/>
                <a:gd name="T80" fmla="*/ 16 w 40"/>
                <a:gd name="T81" fmla="*/ 26 h 34"/>
                <a:gd name="T82" fmla="*/ 15 w 40"/>
                <a:gd name="T83" fmla="*/ 21 h 34"/>
                <a:gd name="T84" fmla="*/ 12 w 40"/>
                <a:gd name="T85" fmla="*/ 21 h 34"/>
                <a:gd name="T86" fmla="*/ 7 w 40"/>
                <a:gd name="T87" fmla="*/ 18 h 34"/>
                <a:gd name="T88" fmla="*/ 12 w 40"/>
                <a:gd name="T89" fmla="*/ 12 h 34"/>
                <a:gd name="T90" fmla="*/ 14 w 40"/>
                <a:gd name="T91" fmla="*/ 4 h 34"/>
                <a:gd name="T92" fmla="*/ 17 w 40"/>
                <a:gd name="T93" fmla="*/ 3 h 34"/>
                <a:gd name="T94" fmla="*/ 20 w 40"/>
                <a:gd name="T95" fmla="*/ 5 h 34"/>
                <a:gd name="T96" fmla="*/ 20 w 40"/>
                <a:gd name="T97" fmla="*/ 10 h 34"/>
                <a:gd name="T98" fmla="*/ 26 w 40"/>
                <a:gd name="T99" fmla="*/ 6 h 34"/>
                <a:gd name="T100" fmla="*/ 27 w 40"/>
                <a:gd name="T101" fmla="*/ 5 h 34"/>
                <a:gd name="T102" fmla="*/ 33 w 40"/>
                <a:gd name="T103" fmla="*/ 8 h 34"/>
                <a:gd name="T104" fmla="*/ 35 w 40"/>
                <a:gd name="T105" fmla="*/ 7 h 34"/>
                <a:gd name="T106" fmla="*/ 35 w 40"/>
                <a:gd name="T107" fmla="*/ 7 h 34"/>
                <a:gd name="T108" fmla="*/ 32 w 40"/>
                <a:gd name="T109" fmla="*/ 5 h 34"/>
                <a:gd name="T110" fmla="*/ 32 w 40"/>
                <a:gd name="T111" fmla="*/ 5 h 34"/>
                <a:gd name="T112" fmla="*/ 32 w 40"/>
                <a:gd name="T113" fmla="*/ 5 h 34"/>
                <a:gd name="T114" fmla="*/ 24 w 40"/>
                <a:gd name="T11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 h="34">
                  <a:moveTo>
                    <a:pt x="24" y="0"/>
                  </a:moveTo>
                  <a:cubicBezTo>
                    <a:pt x="22" y="0"/>
                    <a:pt x="20" y="1"/>
                    <a:pt x="19" y="1"/>
                  </a:cubicBezTo>
                  <a:cubicBezTo>
                    <a:pt x="19" y="2"/>
                    <a:pt x="19" y="2"/>
                    <a:pt x="19" y="2"/>
                  </a:cubicBezTo>
                  <a:cubicBezTo>
                    <a:pt x="19" y="2"/>
                    <a:pt x="19" y="2"/>
                    <a:pt x="19" y="2"/>
                  </a:cubicBezTo>
                  <a:cubicBezTo>
                    <a:pt x="18" y="1"/>
                    <a:pt x="17" y="1"/>
                    <a:pt x="16" y="1"/>
                  </a:cubicBezTo>
                  <a:cubicBezTo>
                    <a:pt x="11" y="1"/>
                    <a:pt x="9" y="4"/>
                    <a:pt x="9" y="4"/>
                  </a:cubicBezTo>
                  <a:cubicBezTo>
                    <a:pt x="9" y="5"/>
                    <a:pt x="9" y="5"/>
                    <a:pt x="9" y="5"/>
                  </a:cubicBezTo>
                  <a:cubicBezTo>
                    <a:pt x="9" y="5"/>
                    <a:pt x="9" y="5"/>
                    <a:pt x="9" y="5"/>
                  </a:cubicBezTo>
                  <a:cubicBezTo>
                    <a:pt x="7" y="5"/>
                    <a:pt x="5" y="6"/>
                    <a:pt x="4" y="8"/>
                  </a:cubicBezTo>
                  <a:cubicBezTo>
                    <a:pt x="3" y="11"/>
                    <a:pt x="3" y="13"/>
                    <a:pt x="4" y="15"/>
                  </a:cubicBezTo>
                  <a:cubicBezTo>
                    <a:pt x="4" y="15"/>
                    <a:pt x="4" y="15"/>
                    <a:pt x="4" y="15"/>
                  </a:cubicBezTo>
                  <a:cubicBezTo>
                    <a:pt x="4" y="15"/>
                    <a:pt x="4" y="15"/>
                    <a:pt x="4" y="15"/>
                  </a:cubicBezTo>
                  <a:cubicBezTo>
                    <a:pt x="0" y="20"/>
                    <a:pt x="2" y="24"/>
                    <a:pt x="3" y="25"/>
                  </a:cubicBezTo>
                  <a:cubicBezTo>
                    <a:pt x="4" y="28"/>
                    <a:pt x="6" y="29"/>
                    <a:pt x="8" y="29"/>
                  </a:cubicBezTo>
                  <a:cubicBezTo>
                    <a:pt x="8" y="29"/>
                    <a:pt x="8" y="29"/>
                    <a:pt x="8" y="29"/>
                  </a:cubicBezTo>
                  <a:cubicBezTo>
                    <a:pt x="8" y="29"/>
                    <a:pt x="8" y="29"/>
                    <a:pt x="8" y="29"/>
                  </a:cubicBezTo>
                  <a:cubicBezTo>
                    <a:pt x="8" y="30"/>
                    <a:pt x="8" y="30"/>
                    <a:pt x="8" y="30"/>
                  </a:cubicBezTo>
                  <a:cubicBezTo>
                    <a:pt x="10" y="31"/>
                    <a:pt x="12" y="33"/>
                    <a:pt x="15" y="33"/>
                  </a:cubicBezTo>
                  <a:cubicBezTo>
                    <a:pt x="16" y="33"/>
                    <a:pt x="18" y="32"/>
                    <a:pt x="18" y="31"/>
                  </a:cubicBezTo>
                  <a:cubicBezTo>
                    <a:pt x="19" y="31"/>
                    <a:pt x="19" y="31"/>
                    <a:pt x="19" y="31"/>
                  </a:cubicBezTo>
                  <a:cubicBezTo>
                    <a:pt x="19" y="32"/>
                    <a:pt x="19" y="32"/>
                    <a:pt x="19" y="32"/>
                  </a:cubicBezTo>
                  <a:cubicBezTo>
                    <a:pt x="20" y="33"/>
                    <a:pt x="22" y="34"/>
                    <a:pt x="25" y="34"/>
                  </a:cubicBezTo>
                  <a:cubicBezTo>
                    <a:pt x="26" y="34"/>
                    <a:pt x="28" y="34"/>
                    <a:pt x="29" y="33"/>
                  </a:cubicBezTo>
                  <a:cubicBezTo>
                    <a:pt x="29" y="33"/>
                    <a:pt x="29" y="33"/>
                    <a:pt x="29" y="33"/>
                  </a:cubicBezTo>
                  <a:cubicBezTo>
                    <a:pt x="29" y="33"/>
                    <a:pt x="29" y="33"/>
                    <a:pt x="29" y="33"/>
                  </a:cubicBezTo>
                  <a:cubicBezTo>
                    <a:pt x="30" y="33"/>
                    <a:pt x="30" y="33"/>
                    <a:pt x="30" y="33"/>
                  </a:cubicBezTo>
                  <a:cubicBezTo>
                    <a:pt x="36" y="33"/>
                    <a:pt x="37" y="28"/>
                    <a:pt x="37" y="27"/>
                  </a:cubicBezTo>
                  <a:cubicBezTo>
                    <a:pt x="37" y="27"/>
                    <a:pt x="37" y="27"/>
                    <a:pt x="37" y="27"/>
                  </a:cubicBezTo>
                  <a:cubicBezTo>
                    <a:pt x="37" y="27"/>
                    <a:pt x="37" y="27"/>
                    <a:pt x="37" y="27"/>
                  </a:cubicBezTo>
                  <a:cubicBezTo>
                    <a:pt x="38" y="26"/>
                    <a:pt x="40" y="23"/>
                    <a:pt x="39" y="21"/>
                  </a:cubicBezTo>
                  <a:cubicBezTo>
                    <a:pt x="39" y="21"/>
                    <a:pt x="39" y="21"/>
                    <a:pt x="39" y="21"/>
                  </a:cubicBezTo>
                  <a:cubicBezTo>
                    <a:pt x="39" y="21"/>
                    <a:pt x="39" y="21"/>
                    <a:pt x="39" y="21"/>
                  </a:cubicBezTo>
                  <a:cubicBezTo>
                    <a:pt x="40" y="20"/>
                    <a:pt x="40" y="18"/>
                    <a:pt x="40" y="16"/>
                  </a:cubicBezTo>
                  <a:cubicBezTo>
                    <a:pt x="40" y="17"/>
                    <a:pt x="40" y="18"/>
                    <a:pt x="39" y="20"/>
                  </a:cubicBezTo>
                  <a:cubicBezTo>
                    <a:pt x="38" y="21"/>
                    <a:pt x="36" y="23"/>
                    <a:pt x="34" y="23"/>
                  </a:cubicBezTo>
                  <a:cubicBezTo>
                    <a:pt x="33" y="23"/>
                    <a:pt x="32" y="22"/>
                    <a:pt x="31" y="22"/>
                  </a:cubicBezTo>
                  <a:cubicBezTo>
                    <a:pt x="32" y="24"/>
                    <a:pt x="32" y="27"/>
                    <a:pt x="30" y="29"/>
                  </a:cubicBezTo>
                  <a:cubicBezTo>
                    <a:pt x="29" y="29"/>
                    <a:pt x="28" y="29"/>
                    <a:pt x="27" y="29"/>
                  </a:cubicBezTo>
                  <a:cubicBezTo>
                    <a:pt x="25" y="29"/>
                    <a:pt x="23" y="28"/>
                    <a:pt x="24" y="26"/>
                  </a:cubicBezTo>
                  <a:cubicBezTo>
                    <a:pt x="23" y="27"/>
                    <a:pt x="21" y="28"/>
                    <a:pt x="20" y="28"/>
                  </a:cubicBezTo>
                  <a:cubicBezTo>
                    <a:pt x="18" y="28"/>
                    <a:pt x="17" y="27"/>
                    <a:pt x="16" y="26"/>
                  </a:cubicBezTo>
                  <a:cubicBezTo>
                    <a:pt x="14" y="25"/>
                    <a:pt x="14" y="22"/>
                    <a:pt x="15" y="21"/>
                  </a:cubicBezTo>
                  <a:cubicBezTo>
                    <a:pt x="14" y="21"/>
                    <a:pt x="13" y="21"/>
                    <a:pt x="12" y="21"/>
                  </a:cubicBezTo>
                  <a:cubicBezTo>
                    <a:pt x="10" y="21"/>
                    <a:pt x="8" y="20"/>
                    <a:pt x="7" y="18"/>
                  </a:cubicBezTo>
                  <a:cubicBezTo>
                    <a:pt x="6" y="14"/>
                    <a:pt x="9" y="12"/>
                    <a:pt x="12" y="12"/>
                  </a:cubicBezTo>
                  <a:cubicBezTo>
                    <a:pt x="10" y="9"/>
                    <a:pt x="11" y="5"/>
                    <a:pt x="14" y="4"/>
                  </a:cubicBezTo>
                  <a:cubicBezTo>
                    <a:pt x="15" y="3"/>
                    <a:pt x="16" y="3"/>
                    <a:pt x="17" y="3"/>
                  </a:cubicBezTo>
                  <a:cubicBezTo>
                    <a:pt x="18" y="3"/>
                    <a:pt x="19" y="4"/>
                    <a:pt x="20" y="5"/>
                  </a:cubicBezTo>
                  <a:cubicBezTo>
                    <a:pt x="21" y="6"/>
                    <a:pt x="21" y="8"/>
                    <a:pt x="20" y="10"/>
                  </a:cubicBezTo>
                  <a:cubicBezTo>
                    <a:pt x="21" y="8"/>
                    <a:pt x="23" y="6"/>
                    <a:pt x="26" y="6"/>
                  </a:cubicBezTo>
                  <a:cubicBezTo>
                    <a:pt x="26" y="5"/>
                    <a:pt x="27" y="5"/>
                    <a:pt x="27" y="5"/>
                  </a:cubicBezTo>
                  <a:cubicBezTo>
                    <a:pt x="29" y="5"/>
                    <a:pt x="32" y="6"/>
                    <a:pt x="33" y="8"/>
                  </a:cubicBezTo>
                  <a:cubicBezTo>
                    <a:pt x="33" y="7"/>
                    <a:pt x="34" y="7"/>
                    <a:pt x="35" y="7"/>
                  </a:cubicBezTo>
                  <a:cubicBezTo>
                    <a:pt x="35" y="7"/>
                    <a:pt x="35" y="7"/>
                    <a:pt x="35" y="7"/>
                  </a:cubicBezTo>
                  <a:cubicBezTo>
                    <a:pt x="35" y="6"/>
                    <a:pt x="34" y="5"/>
                    <a:pt x="32" y="5"/>
                  </a:cubicBezTo>
                  <a:cubicBezTo>
                    <a:pt x="32" y="5"/>
                    <a:pt x="32" y="5"/>
                    <a:pt x="32" y="5"/>
                  </a:cubicBezTo>
                  <a:cubicBezTo>
                    <a:pt x="32" y="5"/>
                    <a:pt x="32" y="5"/>
                    <a:pt x="32" y="5"/>
                  </a:cubicBezTo>
                  <a:cubicBezTo>
                    <a:pt x="30" y="0"/>
                    <a:pt x="26" y="0"/>
                    <a:pt x="24" y="0"/>
                  </a:cubicBezTo>
                </a:path>
              </a:pathLst>
            </a:custGeom>
            <a:solidFill>
              <a:srgbClr val="F3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 name="Freeform 8588">
              <a:extLst>
                <a:ext uri="{FF2B5EF4-FFF2-40B4-BE49-F238E27FC236}">
                  <a16:creationId xmlns:a16="http://schemas.microsoft.com/office/drawing/2014/main" id="{5E91CB86-82E3-490A-BC46-9F7C0B2362ED}"/>
                </a:ext>
              </a:extLst>
            </p:cNvPr>
            <p:cNvSpPr>
              <a:spLocks/>
            </p:cNvSpPr>
            <p:nvPr/>
          </p:nvSpPr>
          <p:spPr bwMode="auto">
            <a:xfrm>
              <a:off x="5791200" y="3986213"/>
              <a:ext cx="50800" cy="41275"/>
            </a:xfrm>
            <a:custGeom>
              <a:avLst/>
              <a:gdLst>
                <a:gd name="T0" fmla="*/ 26 w 43"/>
                <a:gd name="T1" fmla="*/ 0 h 35"/>
                <a:gd name="T2" fmla="*/ 21 w 43"/>
                <a:gd name="T3" fmla="*/ 1 h 35"/>
                <a:gd name="T4" fmla="*/ 18 w 43"/>
                <a:gd name="T5" fmla="*/ 1 h 35"/>
                <a:gd name="T6" fmla="*/ 11 w 43"/>
                <a:gd name="T7" fmla="*/ 4 h 35"/>
                <a:gd name="T8" fmla="*/ 5 w 43"/>
                <a:gd name="T9" fmla="*/ 15 h 35"/>
                <a:gd name="T10" fmla="*/ 10 w 43"/>
                <a:gd name="T11" fmla="*/ 30 h 35"/>
                <a:gd name="T12" fmla="*/ 10 w 43"/>
                <a:gd name="T13" fmla="*/ 30 h 35"/>
                <a:gd name="T14" fmla="*/ 17 w 43"/>
                <a:gd name="T15" fmla="*/ 33 h 35"/>
                <a:gd name="T16" fmla="*/ 21 w 43"/>
                <a:gd name="T17" fmla="*/ 32 h 35"/>
                <a:gd name="T18" fmla="*/ 27 w 43"/>
                <a:gd name="T19" fmla="*/ 35 h 35"/>
                <a:gd name="T20" fmla="*/ 31 w 43"/>
                <a:gd name="T21" fmla="*/ 33 h 35"/>
                <a:gd name="T22" fmla="*/ 32 w 43"/>
                <a:gd name="T23" fmla="*/ 33 h 35"/>
                <a:gd name="T24" fmla="*/ 39 w 43"/>
                <a:gd name="T25" fmla="*/ 27 h 35"/>
                <a:gd name="T26" fmla="*/ 41 w 43"/>
                <a:gd name="T27" fmla="*/ 21 h 35"/>
                <a:gd name="T28" fmla="*/ 42 w 43"/>
                <a:gd name="T29" fmla="*/ 14 h 35"/>
                <a:gd name="T30" fmla="*/ 42 w 43"/>
                <a:gd name="T31" fmla="*/ 16 h 35"/>
                <a:gd name="T32" fmla="*/ 41 w 43"/>
                <a:gd name="T33" fmla="*/ 21 h 35"/>
                <a:gd name="T34" fmla="*/ 41 w 43"/>
                <a:gd name="T35" fmla="*/ 21 h 35"/>
                <a:gd name="T36" fmla="*/ 41 w 43"/>
                <a:gd name="T37" fmla="*/ 21 h 35"/>
                <a:gd name="T38" fmla="*/ 39 w 43"/>
                <a:gd name="T39" fmla="*/ 27 h 35"/>
                <a:gd name="T40" fmla="*/ 39 w 43"/>
                <a:gd name="T41" fmla="*/ 27 h 35"/>
                <a:gd name="T42" fmla="*/ 39 w 43"/>
                <a:gd name="T43" fmla="*/ 27 h 35"/>
                <a:gd name="T44" fmla="*/ 32 w 43"/>
                <a:gd name="T45" fmla="*/ 33 h 35"/>
                <a:gd name="T46" fmla="*/ 31 w 43"/>
                <a:gd name="T47" fmla="*/ 33 h 35"/>
                <a:gd name="T48" fmla="*/ 31 w 43"/>
                <a:gd name="T49" fmla="*/ 33 h 35"/>
                <a:gd name="T50" fmla="*/ 31 w 43"/>
                <a:gd name="T51" fmla="*/ 33 h 35"/>
                <a:gd name="T52" fmla="*/ 27 w 43"/>
                <a:gd name="T53" fmla="*/ 34 h 35"/>
                <a:gd name="T54" fmla="*/ 21 w 43"/>
                <a:gd name="T55" fmla="*/ 32 h 35"/>
                <a:gd name="T56" fmla="*/ 21 w 43"/>
                <a:gd name="T57" fmla="*/ 31 h 35"/>
                <a:gd name="T58" fmla="*/ 20 w 43"/>
                <a:gd name="T59" fmla="*/ 31 h 35"/>
                <a:gd name="T60" fmla="*/ 17 w 43"/>
                <a:gd name="T61" fmla="*/ 33 h 35"/>
                <a:gd name="T62" fmla="*/ 10 w 43"/>
                <a:gd name="T63" fmla="*/ 30 h 35"/>
                <a:gd name="T64" fmla="*/ 10 w 43"/>
                <a:gd name="T65" fmla="*/ 29 h 35"/>
                <a:gd name="T66" fmla="*/ 10 w 43"/>
                <a:gd name="T67" fmla="*/ 29 h 35"/>
                <a:gd name="T68" fmla="*/ 10 w 43"/>
                <a:gd name="T69" fmla="*/ 29 h 35"/>
                <a:gd name="T70" fmla="*/ 5 w 43"/>
                <a:gd name="T71" fmla="*/ 25 h 35"/>
                <a:gd name="T72" fmla="*/ 6 w 43"/>
                <a:gd name="T73" fmla="*/ 15 h 35"/>
                <a:gd name="T74" fmla="*/ 6 w 43"/>
                <a:gd name="T75" fmla="*/ 15 h 35"/>
                <a:gd name="T76" fmla="*/ 6 w 43"/>
                <a:gd name="T77" fmla="*/ 15 h 35"/>
                <a:gd name="T78" fmla="*/ 6 w 43"/>
                <a:gd name="T79" fmla="*/ 8 h 35"/>
                <a:gd name="T80" fmla="*/ 11 w 43"/>
                <a:gd name="T81" fmla="*/ 5 h 35"/>
                <a:gd name="T82" fmla="*/ 11 w 43"/>
                <a:gd name="T83" fmla="*/ 5 h 35"/>
                <a:gd name="T84" fmla="*/ 11 w 43"/>
                <a:gd name="T85" fmla="*/ 4 h 35"/>
                <a:gd name="T86" fmla="*/ 18 w 43"/>
                <a:gd name="T87" fmla="*/ 1 h 35"/>
                <a:gd name="T88" fmla="*/ 21 w 43"/>
                <a:gd name="T89" fmla="*/ 2 h 35"/>
                <a:gd name="T90" fmla="*/ 21 w 43"/>
                <a:gd name="T91" fmla="*/ 2 h 35"/>
                <a:gd name="T92" fmla="*/ 21 w 43"/>
                <a:gd name="T93" fmla="*/ 1 h 35"/>
                <a:gd name="T94" fmla="*/ 26 w 43"/>
                <a:gd name="T95" fmla="*/ 0 h 35"/>
                <a:gd name="T96" fmla="*/ 34 w 43"/>
                <a:gd name="T97" fmla="*/ 5 h 35"/>
                <a:gd name="T98" fmla="*/ 34 w 43"/>
                <a:gd name="T99" fmla="*/ 5 h 35"/>
                <a:gd name="T100" fmla="*/ 34 w 43"/>
                <a:gd name="T101" fmla="*/ 5 h 35"/>
                <a:gd name="T102" fmla="*/ 37 w 43"/>
                <a:gd name="T103" fmla="*/ 7 h 35"/>
                <a:gd name="T104" fmla="*/ 38 w 43"/>
                <a:gd name="T105" fmla="*/ 7 h 35"/>
                <a:gd name="T106" fmla="*/ 34 w 43"/>
                <a:gd name="T107" fmla="*/ 5 h 35"/>
                <a:gd name="T108" fmla="*/ 26 w 43"/>
                <a:gd name="T10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 h="35">
                  <a:moveTo>
                    <a:pt x="26" y="0"/>
                  </a:moveTo>
                  <a:cubicBezTo>
                    <a:pt x="24" y="0"/>
                    <a:pt x="22" y="0"/>
                    <a:pt x="21" y="1"/>
                  </a:cubicBezTo>
                  <a:cubicBezTo>
                    <a:pt x="20" y="1"/>
                    <a:pt x="19" y="1"/>
                    <a:pt x="18" y="1"/>
                  </a:cubicBezTo>
                  <a:cubicBezTo>
                    <a:pt x="13" y="1"/>
                    <a:pt x="11" y="4"/>
                    <a:pt x="11" y="4"/>
                  </a:cubicBezTo>
                  <a:cubicBezTo>
                    <a:pt x="6" y="5"/>
                    <a:pt x="4" y="11"/>
                    <a:pt x="5" y="15"/>
                  </a:cubicBezTo>
                  <a:cubicBezTo>
                    <a:pt x="0" y="23"/>
                    <a:pt x="6" y="30"/>
                    <a:pt x="10" y="30"/>
                  </a:cubicBezTo>
                  <a:cubicBezTo>
                    <a:pt x="10" y="30"/>
                    <a:pt x="10" y="30"/>
                    <a:pt x="10" y="30"/>
                  </a:cubicBezTo>
                  <a:cubicBezTo>
                    <a:pt x="11" y="32"/>
                    <a:pt x="14" y="33"/>
                    <a:pt x="17" y="33"/>
                  </a:cubicBezTo>
                  <a:cubicBezTo>
                    <a:pt x="18" y="33"/>
                    <a:pt x="20" y="32"/>
                    <a:pt x="21" y="32"/>
                  </a:cubicBezTo>
                  <a:cubicBezTo>
                    <a:pt x="22" y="33"/>
                    <a:pt x="24" y="35"/>
                    <a:pt x="27" y="35"/>
                  </a:cubicBezTo>
                  <a:cubicBezTo>
                    <a:pt x="28" y="35"/>
                    <a:pt x="30" y="34"/>
                    <a:pt x="31" y="33"/>
                  </a:cubicBezTo>
                  <a:cubicBezTo>
                    <a:pt x="31" y="33"/>
                    <a:pt x="32" y="33"/>
                    <a:pt x="32" y="33"/>
                  </a:cubicBezTo>
                  <a:cubicBezTo>
                    <a:pt x="39" y="33"/>
                    <a:pt x="39" y="27"/>
                    <a:pt x="39" y="27"/>
                  </a:cubicBezTo>
                  <a:cubicBezTo>
                    <a:pt x="40" y="27"/>
                    <a:pt x="43" y="23"/>
                    <a:pt x="41" y="21"/>
                  </a:cubicBezTo>
                  <a:cubicBezTo>
                    <a:pt x="42" y="19"/>
                    <a:pt x="43" y="17"/>
                    <a:pt x="42" y="14"/>
                  </a:cubicBezTo>
                  <a:cubicBezTo>
                    <a:pt x="42" y="15"/>
                    <a:pt x="42" y="15"/>
                    <a:pt x="42" y="16"/>
                  </a:cubicBezTo>
                  <a:cubicBezTo>
                    <a:pt x="42" y="18"/>
                    <a:pt x="42" y="20"/>
                    <a:pt x="41" y="21"/>
                  </a:cubicBezTo>
                  <a:cubicBezTo>
                    <a:pt x="41" y="21"/>
                    <a:pt x="41" y="21"/>
                    <a:pt x="41" y="21"/>
                  </a:cubicBezTo>
                  <a:cubicBezTo>
                    <a:pt x="41" y="21"/>
                    <a:pt x="41" y="21"/>
                    <a:pt x="41" y="21"/>
                  </a:cubicBezTo>
                  <a:cubicBezTo>
                    <a:pt x="42" y="23"/>
                    <a:pt x="40" y="26"/>
                    <a:pt x="39" y="27"/>
                  </a:cubicBezTo>
                  <a:cubicBezTo>
                    <a:pt x="39" y="27"/>
                    <a:pt x="39" y="27"/>
                    <a:pt x="39" y="27"/>
                  </a:cubicBezTo>
                  <a:cubicBezTo>
                    <a:pt x="39" y="27"/>
                    <a:pt x="39" y="27"/>
                    <a:pt x="39" y="27"/>
                  </a:cubicBezTo>
                  <a:cubicBezTo>
                    <a:pt x="39" y="28"/>
                    <a:pt x="38" y="33"/>
                    <a:pt x="32" y="33"/>
                  </a:cubicBezTo>
                  <a:cubicBezTo>
                    <a:pt x="31" y="33"/>
                    <a:pt x="31" y="33"/>
                    <a:pt x="31" y="33"/>
                  </a:cubicBezTo>
                  <a:cubicBezTo>
                    <a:pt x="31" y="33"/>
                    <a:pt x="31" y="33"/>
                    <a:pt x="31" y="33"/>
                  </a:cubicBezTo>
                  <a:cubicBezTo>
                    <a:pt x="31" y="33"/>
                    <a:pt x="31" y="33"/>
                    <a:pt x="31" y="33"/>
                  </a:cubicBezTo>
                  <a:cubicBezTo>
                    <a:pt x="30" y="34"/>
                    <a:pt x="28" y="34"/>
                    <a:pt x="27" y="34"/>
                  </a:cubicBezTo>
                  <a:cubicBezTo>
                    <a:pt x="24" y="34"/>
                    <a:pt x="22" y="33"/>
                    <a:pt x="21" y="32"/>
                  </a:cubicBezTo>
                  <a:cubicBezTo>
                    <a:pt x="21" y="31"/>
                    <a:pt x="21" y="31"/>
                    <a:pt x="21" y="31"/>
                  </a:cubicBezTo>
                  <a:cubicBezTo>
                    <a:pt x="20" y="31"/>
                    <a:pt x="20" y="31"/>
                    <a:pt x="20" y="31"/>
                  </a:cubicBezTo>
                  <a:cubicBezTo>
                    <a:pt x="20" y="32"/>
                    <a:pt x="18" y="33"/>
                    <a:pt x="17" y="33"/>
                  </a:cubicBezTo>
                  <a:cubicBezTo>
                    <a:pt x="14" y="33"/>
                    <a:pt x="12" y="31"/>
                    <a:pt x="10" y="30"/>
                  </a:cubicBezTo>
                  <a:cubicBezTo>
                    <a:pt x="10" y="29"/>
                    <a:pt x="10" y="29"/>
                    <a:pt x="10" y="29"/>
                  </a:cubicBezTo>
                  <a:cubicBezTo>
                    <a:pt x="10" y="29"/>
                    <a:pt x="10" y="29"/>
                    <a:pt x="10" y="29"/>
                  </a:cubicBezTo>
                  <a:cubicBezTo>
                    <a:pt x="10" y="29"/>
                    <a:pt x="10" y="29"/>
                    <a:pt x="10" y="29"/>
                  </a:cubicBezTo>
                  <a:cubicBezTo>
                    <a:pt x="8" y="29"/>
                    <a:pt x="6" y="28"/>
                    <a:pt x="5" y="25"/>
                  </a:cubicBezTo>
                  <a:cubicBezTo>
                    <a:pt x="4" y="24"/>
                    <a:pt x="2" y="20"/>
                    <a:pt x="6" y="15"/>
                  </a:cubicBezTo>
                  <a:cubicBezTo>
                    <a:pt x="6" y="15"/>
                    <a:pt x="6" y="15"/>
                    <a:pt x="6" y="15"/>
                  </a:cubicBezTo>
                  <a:cubicBezTo>
                    <a:pt x="6" y="15"/>
                    <a:pt x="6" y="15"/>
                    <a:pt x="6" y="15"/>
                  </a:cubicBezTo>
                  <a:cubicBezTo>
                    <a:pt x="5" y="13"/>
                    <a:pt x="5" y="11"/>
                    <a:pt x="6" y="8"/>
                  </a:cubicBezTo>
                  <a:cubicBezTo>
                    <a:pt x="7" y="6"/>
                    <a:pt x="9" y="5"/>
                    <a:pt x="11" y="5"/>
                  </a:cubicBezTo>
                  <a:cubicBezTo>
                    <a:pt x="11" y="5"/>
                    <a:pt x="11" y="5"/>
                    <a:pt x="11" y="5"/>
                  </a:cubicBezTo>
                  <a:cubicBezTo>
                    <a:pt x="11" y="4"/>
                    <a:pt x="11" y="4"/>
                    <a:pt x="11" y="4"/>
                  </a:cubicBezTo>
                  <a:cubicBezTo>
                    <a:pt x="11" y="4"/>
                    <a:pt x="13" y="1"/>
                    <a:pt x="18" y="1"/>
                  </a:cubicBezTo>
                  <a:cubicBezTo>
                    <a:pt x="19" y="1"/>
                    <a:pt x="20" y="1"/>
                    <a:pt x="21" y="2"/>
                  </a:cubicBezTo>
                  <a:cubicBezTo>
                    <a:pt x="21" y="2"/>
                    <a:pt x="21" y="2"/>
                    <a:pt x="21" y="2"/>
                  </a:cubicBezTo>
                  <a:cubicBezTo>
                    <a:pt x="21" y="1"/>
                    <a:pt x="21" y="1"/>
                    <a:pt x="21" y="1"/>
                  </a:cubicBezTo>
                  <a:cubicBezTo>
                    <a:pt x="22" y="1"/>
                    <a:pt x="24" y="0"/>
                    <a:pt x="26" y="0"/>
                  </a:cubicBezTo>
                  <a:cubicBezTo>
                    <a:pt x="28" y="0"/>
                    <a:pt x="32" y="0"/>
                    <a:pt x="34" y="5"/>
                  </a:cubicBezTo>
                  <a:cubicBezTo>
                    <a:pt x="34" y="5"/>
                    <a:pt x="34" y="5"/>
                    <a:pt x="34" y="5"/>
                  </a:cubicBezTo>
                  <a:cubicBezTo>
                    <a:pt x="34" y="5"/>
                    <a:pt x="34" y="5"/>
                    <a:pt x="34" y="5"/>
                  </a:cubicBezTo>
                  <a:cubicBezTo>
                    <a:pt x="36" y="5"/>
                    <a:pt x="37" y="6"/>
                    <a:pt x="37" y="7"/>
                  </a:cubicBezTo>
                  <a:cubicBezTo>
                    <a:pt x="38" y="7"/>
                    <a:pt x="38" y="7"/>
                    <a:pt x="38" y="7"/>
                  </a:cubicBezTo>
                  <a:cubicBezTo>
                    <a:pt x="37" y="6"/>
                    <a:pt x="36" y="5"/>
                    <a:pt x="34" y="5"/>
                  </a:cubicBezTo>
                  <a:cubicBezTo>
                    <a:pt x="33" y="1"/>
                    <a:pt x="29" y="0"/>
                    <a:pt x="26" y="0"/>
                  </a:cubicBezTo>
                </a:path>
              </a:pathLst>
            </a:custGeom>
            <a:solidFill>
              <a:srgbClr val="DAD6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 name="Freeform 8589">
              <a:extLst>
                <a:ext uri="{FF2B5EF4-FFF2-40B4-BE49-F238E27FC236}">
                  <a16:creationId xmlns:a16="http://schemas.microsoft.com/office/drawing/2014/main" id="{C2830B59-3A01-4123-968E-64ACC06344E0}"/>
                </a:ext>
              </a:extLst>
            </p:cNvPr>
            <p:cNvSpPr>
              <a:spLocks/>
            </p:cNvSpPr>
            <p:nvPr/>
          </p:nvSpPr>
          <p:spPr bwMode="auto">
            <a:xfrm>
              <a:off x="5815013" y="3986213"/>
              <a:ext cx="11113" cy="9525"/>
            </a:xfrm>
            <a:custGeom>
              <a:avLst/>
              <a:gdLst>
                <a:gd name="T0" fmla="*/ 10 w 10"/>
                <a:gd name="T1" fmla="*/ 4 h 7"/>
                <a:gd name="T2" fmla="*/ 6 w 10"/>
                <a:gd name="T3" fmla="*/ 4 h 7"/>
                <a:gd name="T4" fmla="*/ 4 w 10"/>
                <a:gd name="T5" fmla="*/ 1 h 7"/>
                <a:gd name="T6" fmla="*/ 1 w 10"/>
                <a:gd name="T7" fmla="*/ 0 h 7"/>
                <a:gd name="T8" fmla="*/ 0 w 10"/>
                <a:gd name="T9" fmla="*/ 0 h 7"/>
                <a:gd name="T10" fmla="*/ 3 w 10"/>
                <a:gd name="T11" fmla="*/ 2 h 7"/>
                <a:gd name="T12" fmla="*/ 5 w 10"/>
                <a:gd name="T13" fmla="*/ 3 h 7"/>
                <a:gd name="T14" fmla="*/ 5 w 10"/>
                <a:gd name="T15" fmla="*/ 4 h 7"/>
                <a:gd name="T16" fmla="*/ 1 w 10"/>
                <a:gd name="T17" fmla="*/ 7 h 7"/>
                <a:gd name="T18" fmla="*/ 2 w 10"/>
                <a:gd name="T19" fmla="*/ 7 h 7"/>
                <a:gd name="T20" fmla="*/ 5 w 10"/>
                <a:gd name="T21" fmla="*/ 5 h 7"/>
                <a:gd name="T22" fmla="*/ 5 w 10"/>
                <a:gd name="T23" fmla="*/ 4 h 7"/>
                <a:gd name="T24" fmla="*/ 5 w 10"/>
                <a:gd name="T25" fmla="*/ 4 h 7"/>
                <a:gd name="T26" fmla="*/ 6 w 10"/>
                <a:gd name="T27" fmla="*/ 4 h 7"/>
                <a:gd name="T28" fmla="*/ 9 w 10"/>
                <a:gd name="T29" fmla="*/ 5 h 7"/>
                <a:gd name="T30" fmla="*/ 10 w 10"/>
                <a:gd name="T3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7">
                  <a:moveTo>
                    <a:pt x="10" y="4"/>
                  </a:moveTo>
                  <a:cubicBezTo>
                    <a:pt x="9" y="3"/>
                    <a:pt x="7" y="3"/>
                    <a:pt x="6" y="4"/>
                  </a:cubicBezTo>
                  <a:cubicBezTo>
                    <a:pt x="6" y="3"/>
                    <a:pt x="5" y="2"/>
                    <a:pt x="4" y="1"/>
                  </a:cubicBezTo>
                  <a:cubicBezTo>
                    <a:pt x="3" y="1"/>
                    <a:pt x="2" y="0"/>
                    <a:pt x="1" y="0"/>
                  </a:cubicBezTo>
                  <a:cubicBezTo>
                    <a:pt x="0" y="0"/>
                    <a:pt x="0" y="0"/>
                    <a:pt x="0" y="0"/>
                  </a:cubicBezTo>
                  <a:cubicBezTo>
                    <a:pt x="1" y="1"/>
                    <a:pt x="2" y="1"/>
                    <a:pt x="3" y="2"/>
                  </a:cubicBezTo>
                  <a:cubicBezTo>
                    <a:pt x="4" y="3"/>
                    <a:pt x="4" y="3"/>
                    <a:pt x="5" y="3"/>
                  </a:cubicBezTo>
                  <a:cubicBezTo>
                    <a:pt x="5" y="4"/>
                    <a:pt x="5" y="4"/>
                    <a:pt x="5" y="4"/>
                  </a:cubicBezTo>
                  <a:cubicBezTo>
                    <a:pt x="3" y="5"/>
                    <a:pt x="2" y="6"/>
                    <a:pt x="1" y="7"/>
                  </a:cubicBezTo>
                  <a:cubicBezTo>
                    <a:pt x="2" y="7"/>
                    <a:pt x="2" y="7"/>
                    <a:pt x="2" y="7"/>
                  </a:cubicBezTo>
                  <a:cubicBezTo>
                    <a:pt x="3" y="6"/>
                    <a:pt x="3" y="5"/>
                    <a:pt x="5" y="5"/>
                  </a:cubicBezTo>
                  <a:cubicBezTo>
                    <a:pt x="5" y="4"/>
                    <a:pt x="5" y="4"/>
                    <a:pt x="5" y="4"/>
                  </a:cubicBezTo>
                  <a:cubicBezTo>
                    <a:pt x="5" y="4"/>
                    <a:pt x="5" y="4"/>
                    <a:pt x="5" y="4"/>
                  </a:cubicBezTo>
                  <a:cubicBezTo>
                    <a:pt x="6" y="4"/>
                    <a:pt x="6" y="4"/>
                    <a:pt x="6" y="4"/>
                  </a:cubicBezTo>
                  <a:cubicBezTo>
                    <a:pt x="7" y="4"/>
                    <a:pt x="8" y="5"/>
                    <a:pt x="9" y="5"/>
                  </a:cubicBezTo>
                  <a:lnTo>
                    <a:pt x="10" y="4"/>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 name="Freeform 8590">
              <a:extLst>
                <a:ext uri="{FF2B5EF4-FFF2-40B4-BE49-F238E27FC236}">
                  <a16:creationId xmlns:a16="http://schemas.microsoft.com/office/drawing/2014/main" id="{7FB9FF32-BA63-44B2-AD25-269682EB4FB3}"/>
                </a:ext>
              </a:extLst>
            </p:cNvPr>
            <p:cNvSpPr>
              <a:spLocks/>
            </p:cNvSpPr>
            <p:nvPr/>
          </p:nvSpPr>
          <p:spPr bwMode="auto">
            <a:xfrm>
              <a:off x="5800725" y="3990975"/>
              <a:ext cx="3175" cy="4763"/>
            </a:xfrm>
            <a:custGeom>
              <a:avLst/>
              <a:gdLst>
                <a:gd name="T0" fmla="*/ 2 w 2"/>
                <a:gd name="T1" fmla="*/ 0 h 4"/>
                <a:gd name="T2" fmla="*/ 0 w 2"/>
                <a:gd name="T3" fmla="*/ 4 h 4"/>
                <a:gd name="T4" fmla="*/ 1 w 2"/>
                <a:gd name="T5" fmla="*/ 4 h 4"/>
                <a:gd name="T6" fmla="*/ 2 w 2"/>
                <a:gd name="T7" fmla="*/ 0 h 4"/>
              </a:gdLst>
              <a:ahLst/>
              <a:cxnLst>
                <a:cxn ang="0">
                  <a:pos x="T0" y="T1"/>
                </a:cxn>
                <a:cxn ang="0">
                  <a:pos x="T2" y="T3"/>
                </a:cxn>
                <a:cxn ang="0">
                  <a:pos x="T4" y="T5"/>
                </a:cxn>
                <a:cxn ang="0">
                  <a:pos x="T6" y="T7"/>
                </a:cxn>
              </a:cxnLst>
              <a:rect l="0" t="0" r="r" b="b"/>
              <a:pathLst>
                <a:path w="2" h="4">
                  <a:moveTo>
                    <a:pt x="2" y="0"/>
                  </a:moveTo>
                  <a:cubicBezTo>
                    <a:pt x="1" y="1"/>
                    <a:pt x="0" y="2"/>
                    <a:pt x="0" y="4"/>
                  </a:cubicBezTo>
                  <a:cubicBezTo>
                    <a:pt x="1" y="4"/>
                    <a:pt x="1" y="4"/>
                    <a:pt x="1" y="4"/>
                  </a:cubicBezTo>
                  <a:cubicBezTo>
                    <a:pt x="1" y="2"/>
                    <a:pt x="2" y="1"/>
                    <a:pt x="2"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 name="Freeform 8591">
              <a:extLst>
                <a:ext uri="{FF2B5EF4-FFF2-40B4-BE49-F238E27FC236}">
                  <a16:creationId xmlns:a16="http://schemas.microsoft.com/office/drawing/2014/main" id="{1E213008-2F71-4C4F-A9B9-1E8641B84AA2}"/>
                </a:ext>
              </a:extLst>
            </p:cNvPr>
            <p:cNvSpPr>
              <a:spLocks/>
            </p:cNvSpPr>
            <p:nvPr/>
          </p:nvSpPr>
          <p:spPr bwMode="auto">
            <a:xfrm>
              <a:off x="5795963" y="4000500"/>
              <a:ext cx="4763" cy="9525"/>
            </a:xfrm>
            <a:custGeom>
              <a:avLst/>
              <a:gdLst>
                <a:gd name="T0" fmla="*/ 4 w 4"/>
                <a:gd name="T1" fmla="*/ 8 h 9"/>
                <a:gd name="T2" fmla="*/ 2 w 4"/>
                <a:gd name="T3" fmla="*/ 6 h 9"/>
                <a:gd name="T4" fmla="*/ 4 w 4"/>
                <a:gd name="T5" fmla="*/ 0 h 9"/>
                <a:gd name="T6" fmla="*/ 4 w 4"/>
                <a:gd name="T7" fmla="*/ 0 h 9"/>
                <a:gd name="T8" fmla="*/ 1 w 4"/>
                <a:gd name="T9" fmla="*/ 4 h 9"/>
                <a:gd name="T10" fmla="*/ 1 w 4"/>
                <a:gd name="T11" fmla="*/ 4 h 9"/>
                <a:gd name="T12" fmla="*/ 1 w 4"/>
                <a:gd name="T13" fmla="*/ 3 h 9"/>
                <a:gd name="T14" fmla="*/ 0 w 4"/>
                <a:gd name="T15" fmla="*/ 3 h 9"/>
                <a:gd name="T16" fmla="*/ 1 w 4"/>
                <a:gd name="T17" fmla="*/ 5 h 9"/>
                <a:gd name="T18" fmla="*/ 4 w 4"/>
                <a:gd name="T19" fmla="*/ 9 h 9"/>
                <a:gd name="T20" fmla="*/ 4 w 4"/>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9">
                  <a:moveTo>
                    <a:pt x="4" y="8"/>
                  </a:moveTo>
                  <a:cubicBezTo>
                    <a:pt x="3" y="8"/>
                    <a:pt x="3" y="7"/>
                    <a:pt x="2" y="6"/>
                  </a:cubicBezTo>
                  <a:cubicBezTo>
                    <a:pt x="2" y="4"/>
                    <a:pt x="3" y="2"/>
                    <a:pt x="4" y="0"/>
                  </a:cubicBezTo>
                  <a:cubicBezTo>
                    <a:pt x="4" y="0"/>
                    <a:pt x="4" y="0"/>
                    <a:pt x="4" y="0"/>
                  </a:cubicBezTo>
                  <a:cubicBezTo>
                    <a:pt x="2" y="1"/>
                    <a:pt x="1" y="3"/>
                    <a:pt x="1" y="4"/>
                  </a:cubicBezTo>
                  <a:cubicBezTo>
                    <a:pt x="1" y="4"/>
                    <a:pt x="1" y="4"/>
                    <a:pt x="1" y="4"/>
                  </a:cubicBezTo>
                  <a:cubicBezTo>
                    <a:pt x="1" y="4"/>
                    <a:pt x="1" y="3"/>
                    <a:pt x="1" y="3"/>
                  </a:cubicBezTo>
                  <a:cubicBezTo>
                    <a:pt x="0" y="3"/>
                    <a:pt x="0" y="3"/>
                    <a:pt x="0" y="3"/>
                  </a:cubicBezTo>
                  <a:cubicBezTo>
                    <a:pt x="0" y="4"/>
                    <a:pt x="0" y="5"/>
                    <a:pt x="1" y="5"/>
                  </a:cubicBezTo>
                  <a:cubicBezTo>
                    <a:pt x="1" y="7"/>
                    <a:pt x="2" y="9"/>
                    <a:pt x="4" y="9"/>
                  </a:cubicBezTo>
                  <a:lnTo>
                    <a:pt x="4" y="8"/>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 name="Freeform 8592">
              <a:extLst>
                <a:ext uri="{FF2B5EF4-FFF2-40B4-BE49-F238E27FC236}">
                  <a16:creationId xmlns:a16="http://schemas.microsoft.com/office/drawing/2014/main" id="{689E76F8-6D8B-4D17-A1EA-E5A4DA9B8D91}"/>
                </a:ext>
              </a:extLst>
            </p:cNvPr>
            <p:cNvSpPr>
              <a:spLocks/>
            </p:cNvSpPr>
            <p:nvPr/>
          </p:nvSpPr>
          <p:spPr bwMode="auto">
            <a:xfrm>
              <a:off x="5808663" y="4014788"/>
              <a:ext cx="12700" cy="9525"/>
            </a:xfrm>
            <a:custGeom>
              <a:avLst/>
              <a:gdLst>
                <a:gd name="T0" fmla="*/ 11 w 11"/>
                <a:gd name="T1" fmla="*/ 6 h 8"/>
                <a:gd name="T2" fmla="*/ 4 w 11"/>
                <a:gd name="T3" fmla="*/ 4 h 8"/>
                <a:gd name="T4" fmla="*/ 5 w 11"/>
                <a:gd name="T5" fmla="*/ 5 h 8"/>
                <a:gd name="T6" fmla="*/ 5 w 11"/>
                <a:gd name="T7" fmla="*/ 4 h 8"/>
                <a:gd name="T8" fmla="*/ 2 w 11"/>
                <a:gd name="T9" fmla="*/ 3 h 8"/>
                <a:gd name="T10" fmla="*/ 1 w 11"/>
                <a:gd name="T11" fmla="*/ 0 h 8"/>
                <a:gd name="T12" fmla="*/ 0 w 11"/>
                <a:gd name="T13" fmla="*/ 0 h 8"/>
                <a:gd name="T14" fmla="*/ 3 w 11"/>
                <a:gd name="T15" fmla="*/ 4 h 8"/>
                <a:gd name="T16" fmla="*/ 11 w 11"/>
                <a:gd name="T17" fmla="*/ 7 h 8"/>
                <a:gd name="T18" fmla="*/ 11 w 11"/>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11" y="6"/>
                  </a:moveTo>
                  <a:cubicBezTo>
                    <a:pt x="9" y="7"/>
                    <a:pt x="5" y="7"/>
                    <a:pt x="4" y="4"/>
                  </a:cubicBezTo>
                  <a:cubicBezTo>
                    <a:pt x="4" y="4"/>
                    <a:pt x="5" y="5"/>
                    <a:pt x="5" y="5"/>
                  </a:cubicBezTo>
                  <a:cubicBezTo>
                    <a:pt x="5" y="4"/>
                    <a:pt x="5" y="4"/>
                    <a:pt x="5" y="4"/>
                  </a:cubicBezTo>
                  <a:cubicBezTo>
                    <a:pt x="4" y="4"/>
                    <a:pt x="3" y="3"/>
                    <a:pt x="2" y="3"/>
                  </a:cubicBezTo>
                  <a:cubicBezTo>
                    <a:pt x="2" y="2"/>
                    <a:pt x="1" y="1"/>
                    <a:pt x="1" y="0"/>
                  </a:cubicBezTo>
                  <a:cubicBezTo>
                    <a:pt x="0" y="0"/>
                    <a:pt x="0" y="0"/>
                    <a:pt x="0" y="0"/>
                  </a:cubicBezTo>
                  <a:cubicBezTo>
                    <a:pt x="1" y="2"/>
                    <a:pt x="2" y="3"/>
                    <a:pt x="3" y="4"/>
                  </a:cubicBezTo>
                  <a:cubicBezTo>
                    <a:pt x="4" y="7"/>
                    <a:pt x="8" y="8"/>
                    <a:pt x="11" y="7"/>
                  </a:cubicBezTo>
                  <a:lnTo>
                    <a:pt x="11" y="6"/>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 name="Freeform 8593">
              <a:extLst>
                <a:ext uri="{FF2B5EF4-FFF2-40B4-BE49-F238E27FC236}">
                  <a16:creationId xmlns:a16="http://schemas.microsoft.com/office/drawing/2014/main" id="{2EA0930F-3547-41A5-980E-182EE021E059}"/>
                </a:ext>
              </a:extLst>
            </p:cNvPr>
            <p:cNvSpPr>
              <a:spLocks/>
            </p:cNvSpPr>
            <p:nvPr/>
          </p:nvSpPr>
          <p:spPr bwMode="auto">
            <a:xfrm>
              <a:off x="5800725" y="4017963"/>
              <a:ext cx="1588" cy="3175"/>
            </a:xfrm>
            <a:custGeom>
              <a:avLst/>
              <a:gdLst>
                <a:gd name="T0" fmla="*/ 1 w 1"/>
                <a:gd name="T1" fmla="*/ 2 h 3"/>
                <a:gd name="T2" fmla="*/ 0 w 1"/>
                <a:gd name="T3" fmla="*/ 0 h 3"/>
                <a:gd name="T4" fmla="*/ 0 w 1"/>
                <a:gd name="T5" fmla="*/ 0 h 3"/>
                <a:gd name="T6" fmla="*/ 1 w 1"/>
                <a:gd name="T7" fmla="*/ 3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1"/>
                    <a:pt x="1" y="1"/>
                    <a:pt x="0" y="0"/>
                  </a:cubicBezTo>
                  <a:cubicBezTo>
                    <a:pt x="0" y="0"/>
                    <a:pt x="0" y="0"/>
                    <a:pt x="0" y="0"/>
                  </a:cubicBezTo>
                  <a:cubicBezTo>
                    <a:pt x="0" y="1"/>
                    <a:pt x="0" y="3"/>
                    <a:pt x="1" y="3"/>
                  </a:cubicBezTo>
                  <a:lnTo>
                    <a:pt x="1" y="2"/>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 name="Freeform 8594">
              <a:extLst>
                <a:ext uri="{FF2B5EF4-FFF2-40B4-BE49-F238E27FC236}">
                  <a16:creationId xmlns:a16="http://schemas.microsoft.com/office/drawing/2014/main" id="{C4729EA0-AA82-468B-8890-EE382AD1081A}"/>
                </a:ext>
              </a:extLst>
            </p:cNvPr>
            <p:cNvSpPr>
              <a:spLocks/>
            </p:cNvSpPr>
            <p:nvPr/>
          </p:nvSpPr>
          <p:spPr bwMode="auto">
            <a:xfrm>
              <a:off x="5826125" y="4022725"/>
              <a:ext cx="3175" cy="1588"/>
            </a:xfrm>
            <a:custGeom>
              <a:avLst/>
              <a:gdLst>
                <a:gd name="T0" fmla="*/ 2 w 3"/>
                <a:gd name="T1" fmla="*/ 0 h 2"/>
                <a:gd name="T2" fmla="*/ 1 w 3"/>
                <a:gd name="T3" fmla="*/ 2 h 2"/>
                <a:gd name="T4" fmla="*/ 0 w 3"/>
                <a:gd name="T5" fmla="*/ 2 h 2"/>
                <a:gd name="T6" fmla="*/ 0 w 3"/>
                <a:gd name="T7" fmla="*/ 2 h 2"/>
                <a:gd name="T8" fmla="*/ 2 w 3"/>
                <a:gd name="T9" fmla="*/ 0 h 2"/>
                <a:gd name="T10" fmla="*/ 2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2" y="0"/>
                  </a:moveTo>
                  <a:cubicBezTo>
                    <a:pt x="2" y="1"/>
                    <a:pt x="1" y="1"/>
                    <a:pt x="1" y="2"/>
                  </a:cubicBezTo>
                  <a:cubicBezTo>
                    <a:pt x="0" y="2"/>
                    <a:pt x="0" y="2"/>
                    <a:pt x="0" y="2"/>
                  </a:cubicBezTo>
                  <a:cubicBezTo>
                    <a:pt x="0" y="2"/>
                    <a:pt x="0" y="2"/>
                    <a:pt x="0" y="2"/>
                  </a:cubicBezTo>
                  <a:cubicBezTo>
                    <a:pt x="1" y="2"/>
                    <a:pt x="2" y="1"/>
                    <a:pt x="2" y="0"/>
                  </a:cubicBezTo>
                  <a:cubicBezTo>
                    <a:pt x="3" y="0"/>
                    <a:pt x="2" y="0"/>
                    <a:pt x="2"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 name="Freeform 8595">
              <a:extLst>
                <a:ext uri="{FF2B5EF4-FFF2-40B4-BE49-F238E27FC236}">
                  <a16:creationId xmlns:a16="http://schemas.microsoft.com/office/drawing/2014/main" id="{F5EFDF6D-5D6A-4A81-A06F-EBE7A2B2D2DD}"/>
                </a:ext>
              </a:extLst>
            </p:cNvPr>
            <p:cNvSpPr>
              <a:spLocks/>
            </p:cNvSpPr>
            <p:nvPr/>
          </p:nvSpPr>
          <p:spPr bwMode="auto">
            <a:xfrm>
              <a:off x="5834063" y="4017963"/>
              <a:ext cx="3175" cy="1588"/>
            </a:xfrm>
            <a:custGeom>
              <a:avLst/>
              <a:gdLst>
                <a:gd name="T0" fmla="*/ 3 w 3"/>
                <a:gd name="T1" fmla="*/ 0 h 2"/>
                <a:gd name="T2" fmla="*/ 0 w 3"/>
                <a:gd name="T3" fmla="*/ 1 h 2"/>
                <a:gd name="T4" fmla="*/ 0 w 3"/>
                <a:gd name="T5" fmla="*/ 2 h 2"/>
                <a:gd name="T6" fmla="*/ 3 w 3"/>
                <a:gd name="T7" fmla="*/ 1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2" y="1"/>
                    <a:pt x="1" y="1"/>
                    <a:pt x="0" y="1"/>
                  </a:cubicBezTo>
                  <a:cubicBezTo>
                    <a:pt x="0" y="2"/>
                    <a:pt x="0" y="2"/>
                    <a:pt x="0" y="2"/>
                  </a:cubicBezTo>
                  <a:cubicBezTo>
                    <a:pt x="1" y="2"/>
                    <a:pt x="2" y="1"/>
                    <a:pt x="3" y="1"/>
                  </a:cubicBezTo>
                  <a:lnTo>
                    <a:pt x="3" y="0"/>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 name="Freeform 8596">
              <a:extLst>
                <a:ext uri="{FF2B5EF4-FFF2-40B4-BE49-F238E27FC236}">
                  <a16:creationId xmlns:a16="http://schemas.microsoft.com/office/drawing/2014/main" id="{A5FE4039-43B4-43EA-9DE5-415DA0AA9A80}"/>
                </a:ext>
              </a:extLst>
            </p:cNvPr>
            <p:cNvSpPr>
              <a:spLocks/>
            </p:cNvSpPr>
            <p:nvPr/>
          </p:nvSpPr>
          <p:spPr bwMode="auto">
            <a:xfrm>
              <a:off x="5837238" y="4000500"/>
              <a:ext cx="0" cy="3175"/>
            </a:xfrm>
            <a:custGeom>
              <a:avLst/>
              <a:gdLst>
                <a:gd name="T0" fmla="*/ 0 w 1"/>
                <a:gd name="T1" fmla="*/ 0 h 3"/>
                <a:gd name="T2" fmla="*/ 0 w 1"/>
                <a:gd name="T3" fmla="*/ 0 h 3"/>
                <a:gd name="T4" fmla="*/ 0 w 1"/>
                <a:gd name="T5" fmla="*/ 2 h 3"/>
                <a:gd name="T6" fmla="*/ 0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0"/>
                    <a:pt x="0" y="0"/>
                    <a:pt x="0" y="0"/>
                  </a:cubicBezTo>
                  <a:cubicBezTo>
                    <a:pt x="0" y="1"/>
                    <a:pt x="0" y="1"/>
                    <a:pt x="0" y="2"/>
                  </a:cubicBezTo>
                  <a:cubicBezTo>
                    <a:pt x="0" y="3"/>
                    <a:pt x="0" y="2"/>
                    <a:pt x="0" y="2"/>
                  </a:cubicBezTo>
                  <a:cubicBezTo>
                    <a:pt x="1" y="1"/>
                    <a:pt x="1" y="0"/>
                    <a:pt x="0"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 name="Freeform 8597">
              <a:extLst>
                <a:ext uri="{FF2B5EF4-FFF2-40B4-BE49-F238E27FC236}">
                  <a16:creationId xmlns:a16="http://schemas.microsoft.com/office/drawing/2014/main" id="{5B5CDC31-4F08-47A4-8B8F-5B4A4498EA97}"/>
                </a:ext>
              </a:extLst>
            </p:cNvPr>
            <p:cNvSpPr>
              <a:spLocks/>
            </p:cNvSpPr>
            <p:nvPr/>
          </p:nvSpPr>
          <p:spPr bwMode="auto">
            <a:xfrm>
              <a:off x="5876925" y="4006850"/>
              <a:ext cx="26988" cy="63500"/>
            </a:xfrm>
            <a:custGeom>
              <a:avLst/>
              <a:gdLst>
                <a:gd name="T0" fmla="*/ 7 w 22"/>
                <a:gd name="T1" fmla="*/ 0 h 53"/>
                <a:gd name="T2" fmla="*/ 6 w 22"/>
                <a:gd name="T3" fmla="*/ 2 h 53"/>
                <a:gd name="T4" fmla="*/ 4 w 22"/>
                <a:gd name="T5" fmla="*/ 29 h 53"/>
                <a:gd name="T6" fmla="*/ 13 w 22"/>
                <a:gd name="T7" fmla="*/ 40 h 53"/>
                <a:gd name="T8" fmla="*/ 15 w 22"/>
                <a:gd name="T9" fmla="*/ 41 h 53"/>
                <a:gd name="T10" fmla="*/ 20 w 22"/>
                <a:gd name="T11" fmla="*/ 50 h 53"/>
                <a:gd name="T12" fmla="*/ 21 w 22"/>
                <a:gd name="T13" fmla="*/ 51 h 53"/>
                <a:gd name="T14" fmla="*/ 21 w 22"/>
                <a:gd name="T15" fmla="*/ 53 h 53"/>
                <a:gd name="T16" fmla="*/ 22 w 22"/>
                <a:gd name="T17" fmla="*/ 53 h 53"/>
                <a:gd name="T18" fmla="*/ 6 w 22"/>
                <a:gd name="T19" fmla="*/ 30 h 53"/>
                <a:gd name="T20" fmla="*/ 7 w 22"/>
                <a:gd name="T2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53">
                  <a:moveTo>
                    <a:pt x="7" y="0"/>
                  </a:moveTo>
                  <a:cubicBezTo>
                    <a:pt x="7" y="1"/>
                    <a:pt x="7" y="1"/>
                    <a:pt x="6" y="2"/>
                  </a:cubicBezTo>
                  <a:cubicBezTo>
                    <a:pt x="6" y="11"/>
                    <a:pt x="0" y="20"/>
                    <a:pt x="4" y="29"/>
                  </a:cubicBezTo>
                  <a:cubicBezTo>
                    <a:pt x="6" y="34"/>
                    <a:pt x="10" y="37"/>
                    <a:pt x="13" y="40"/>
                  </a:cubicBezTo>
                  <a:cubicBezTo>
                    <a:pt x="14" y="41"/>
                    <a:pt x="14" y="41"/>
                    <a:pt x="15" y="41"/>
                  </a:cubicBezTo>
                  <a:cubicBezTo>
                    <a:pt x="17" y="43"/>
                    <a:pt x="19" y="45"/>
                    <a:pt x="20" y="50"/>
                  </a:cubicBezTo>
                  <a:cubicBezTo>
                    <a:pt x="20" y="51"/>
                    <a:pt x="20" y="51"/>
                    <a:pt x="21" y="51"/>
                  </a:cubicBezTo>
                  <a:cubicBezTo>
                    <a:pt x="21" y="52"/>
                    <a:pt x="21" y="52"/>
                    <a:pt x="21" y="53"/>
                  </a:cubicBezTo>
                  <a:cubicBezTo>
                    <a:pt x="22" y="53"/>
                    <a:pt x="22" y="53"/>
                    <a:pt x="22" y="53"/>
                  </a:cubicBezTo>
                  <a:cubicBezTo>
                    <a:pt x="20" y="43"/>
                    <a:pt x="11" y="38"/>
                    <a:pt x="6" y="30"/>
                  </a:cubicBezTo>
                  <a:cubicBezTo>
                    <a:pt x="0" y="21"/>
                    <a:pt x="7" y="10"/>
                    <a:pt x="7" y="0"/>
                  </a:cubicBezTo>
                </a:path>
              </a:pathLst>
            </a:custGeom>
            <a:solidFill>
              <a:srgbClr val="FD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 name="Freeform 8598">
              <a:extLst>
                <a:ext uri="{FF2B5EF4-FFF2-40B4-BE49-F238E27FC236}">
                  <a16:creationId xmlns:a16="http://schemas.microsoft.com/office/drawing/2014/main" id="{685514FC-4E7A-4159-B7EA-C161FC096D10}"/>
                </a:ext>
              </a:extLst>
            </p:cNvPr>
            <p:cNvSpPr>
              <a:spLocks noEditPoints="1"/>
            </p:cNvSpPr>
            <p:nvPr/>
          </p:nvSpPr>
          <p:spPr bwMode="auto">
            <a:xfrm>
              <a:off x="5884863" y="4006850"/>
              <a:ext cx="17463" cy="60325"/>
            </a:xfrm>
            <a:custGeom>
              <a:avLst/>
              <a:gdLst>
                <a:gd name="T0" fmla="*/ 9 w 15"/>
                <a:gd name="T1" fmla="*/ 41 h 51"/>
                <a:gd name="T2" fmla="*/ 15 w 15"/>
                <a:gd name="T3" fmla="*/ 51 h 51"/>
                <a:gd name="T4" fmla="*/ 14 w 15"/>
                <a:gd name="T5" fmla="*/ 50 h 51"/>
                <a:gd name="T6" fmla="*/ 9 w 15"/>
                <a:gd name="T7" fmla="*/ 41 h 51"/>
                <a:gd name="T8" fmla="*/ 1 w 15"/>
                <a:gd name="T9" fmla="*/ 0 h 51"/>
                <a:gd name="T10" fmla="*/ 1 w 15"/>
                <a:gd name="T11" fmla="*/ 0 h 51"/>
                <a:gd name="T12" fmla="*/ 0 w 15"/>
                <a:gd name="T13" fmla="*/ 2 h 51"/>
                <a:gd name="T14" fmla="*/ 1 w 15"/>
                <a:gd name="T15" fmla="*/ 0 h 51"/>
                <a:gd name="T16" fmla="*/ 1 w 15"/>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1">
                  <a:moveTo>
                    <a:pt x="9" y="41"/>
                  </a:moveTo>
                  <a:cubicBezTo>
                    <a:pt x="11" y="44"/>
                    <a:pt x="13" y="47"/>
                    <a:pt x="15" y="51"/>
                  </a:cubicBezTo>
                  <a:cubicBezTo>
                    <a:pt x="14" y="51"/>
                    <a:pt x="14" y="51"/>
                    <a:pt x="14" y="50"/>
                  </a:cubicBezTo>
                  <a:cubicBezTo>
                    <a:pt x="13" y="45"/>
                    <a:pt x="11" y="43"/>
                    <a:pt x="9" y="41"/>
                  </a:cubicBezTo>
                  <a:moveTo>
                    <a:pt x="1" y="0"/>
                  </a:moveTo>
                  <a:cubicBezTo>
                    <a:pt x="1" y="0"/>
                    <a:pt x="1" y="0"/>
                    <a:pt x="1" y="0"/>
                  </a:cubicBezTo>
                  <a:cubicBezTo>
                    <a:pt x="1" y="1"/>
                    <a:pt x="1" y="1"/>
                    <a:pt x="0" y="2"/>
                  </a:cubicBezTo>
                  <a:cubicBezTo>
                    <a:pt x="1" y="1"/>
                    <a:pt x="1" y="1"/>
                    <a:pt x="1" y="0"/>
                  </a:cubicBezTo>
                  <a:cubicBezTo>
                    <a:pt x="1" y="0"/>
                    <a:pt x="1" y="0"/>
                    <a:pt x="1" y="0"/>
                  </a:cubicBezTo>
                </a:path>
              </a:pathLst>
            </a:custGeom>
            <a:solidFill>
              <a:srgbClr val="FD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 name="Freeform 8599">
              <a:extLst>
                <a:ext uri="{FF2B5EF4-FFF2-40B4-BE49-F238E27FC236}">
                  <a16:creationId xmlns:a16="http://schemas.microsoft.com/office/drawing/2014/main" id="{B16E4267-FA11-4A85-B50C-7922462A4166}"/>
                </a:ext>
              </a:extLst>
            </p:cNvPr>
            <p:cNvSpPr>
              <a:spLocks/>
            </p:cNvSpPr>
            <p:nvPr/>
          </p:nvSpPr>
          <p:spPr bwMode="auto">
            <a:xfrm>
              <a:off x="5899150" y="4013200"/>
              <a:ext cx="20638" cy="38100"/>
            </a:xfrm>
            <a:custGeom>
              <a:avLst/>
              <a:gdLst>
                <a:gd name="T0" fmla="*/ 1 w 18"/>
                <a:gd name="T1" fmla="*/ 0 h 32"/>
                <a:gd name="T2" fmla="*/ 1 w 18"/>
                <a:gd name="T3" fmla="*/ 16 h 32"/>
                <a:gd name="T4" fmla="*/ 16 w 18"/>
                <a:gd name="T5" fmla="*/ 32 h 32"/>
                <a:gd name="T6" fmla="*/ 17 w 18"/>
                <a:gd name="T7" fmla="*/ 31 h 32"/>
                <a:gd name="T8" fmla="*/ 8 w 18"/>
                <a:gd name="T9" fmla="*/ 21 h 32"/>
                <a:gd name="T10" fmla="*/ 3 w 18"/>
                <a:gd name="T11" fmla="*/ 5 h 32"/>
                <a:gd name="T12" fmla="*/ 1 w 1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8" h="32">
                  <a:moveTo>
                    <a:pt x="1" y="0"/>
                  </a:moveTo>
                  <a:cubicBezTo>
                    <a:pt x="0" y="0"/>
                    <a:pt x="0" y="6"/>
                    <a:pt x="1" y="16"/>
                  </a:cubicBezTo>
                  <a:cubicBezTo>
                    <a:pt x="2" y="27"/>
                    <a:pt x="12" y="32"/>
                    <a:pt x="16" y="32"/>
                  </a:cubicBezTo>
                  <a:cubicBezTo>
                    <a:pt x="16" y="32"/>
                    <a:pt x="17" y="32"/>
                    <a:pt x="17" y="31"/>
                  </a:cubicBezTo>
                  <a:cubicBezTo>
                    <a:pt x="18" y="29"/>
                    <a:pt x="15" y="27"/>
                    <a:pt x="8" y="21"/>
                  </a:cubicBezTo>
                  <a:cubicBezTo>
                    <a:pt x="2" y="14"/>
                    <a:pt x="3" y="5"/>
                    <a:pt x="3" y="5"/>
                  </a:cubicBezTo>
                  <a:cubicBezTo>
                    <a:pt x="2" y="2"/>
                    <a:pt x="2" y="0"/>
                    <a:pt x="1" y="0"/>
                  </a:cubicBezTo>
                </a:path>
              </a:pathLst>
            </a:custGeom>
            <a:solidFill>
              <a:srgbClr val="F7BB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 name="Freeform 8600">
              <a:extLst>
                <a:ext uri="{FF2B5EF4-FFF2-40B4-BE49-F238E27FC236}">
                  <a16:creationId xmlns:a16="http://schemas.microsoft.com/office/drawing/2014/main" id="{A8E82611-4D6D-4304-AA00-9DE6DEE8E93A}"/>
                </a:ext>
              </a:extLst>
            </p:cNvPr>
            <p:cNvSpPr>
              <a:spLocks/>
            </p:cNvSpPr>
            <p:nvPr/>
          </p:nvSpPr>
          <p:spPr bwMode="auto">
            <a:xfrm>
              <a:off x="5930900" y="4013200"/>
              <a:ext cx="22225" cy="38100"/>
            </a:xfrm>
            <a:custGeom>
              <a:avLst/>
              <a:gdLst>
                <a:gd name="T0" fmla="*/ 17 w 19"/>
                <a:gd name="T1" fmla="*/ 0 h 32"/>
                <a:gd name="T2" fmla="*/ 16 w 19"/>
                <a:gd name="T3" fmla="*/ 5 h 32"/>
                <a:gd name="T4" fmla="*/ 10 w 19"/>
                <a:gd name="T5" fmla="*/ 21 h 32"/>
                <a:gd name="T6" fmla="*/ 1 w 19"/>
                <a:gd name="T7" fmla="*/ 31 h 32"/>
                <a:gd name="T8" fmla="*/ 3 w 19"/>
                <a:gd name="T9" fmla="*/ 32 h 32"/>
                <a:gd name="T10" fmla="*/ 17 w 19"/>
                <a:gd name="T11" fmla="*/ 16 h 32"/>
                <a:gd name="T12" fmla="*/ 17 w 19"/>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9" h="32">
                  <a:moveTo>
                    <a:pt x="17" y="0"/>
                  </a:moveTo>
                  <a:cubicBezTo>
                    <a:pt x="16" y="0"/>
                    <a:pt x="16" y="2"/>
                    <a:pt x="16" y="5"/>
                  </a:cubicBezTo>
                  <a:cubicBezTo>
                    <a:pt x="16" y="5"/>
                    <a:pt x="17" y="14"/>
                    <a:pt x="10" y="21"/>
                  </a:cubicBezTo>
                  <a:cubicBezTo>
                    <a:pt x="3" y="27"/>
                    <a:pt x="0" y="29"/>
                    <a:pt x="1" y="31"/>
                  </a:cubicBezTo>
                  <a:cubicBezTo>
                    <a:pt x="1" y="32"/>
                    <a:pt x="2" y="32"/>
                    <a:pt x="3" y="32"/>
                  </a:cubicBezTo>
                  <a:cubicBezTo>
                    <a:pt x="6" y="32"/>
                    <a:pt x="16" y="27"/>
                    <a:pt x="17" y="16"/>
                  </a:cubicBezTo>
                  <a:cubicBezTo>
                    <a:pt x="19" y="6"/>
                    <a:pt x="18" y="0"/>
                    <a:pt x="17" y="0"/>
                  </a:cubicBezTo>
                </a:path>
              </a:pathLst>
            </a:custGeom>
            <a:solidFill>
              <a:srgbClr val="F7BB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 name="Freeform 8601">
              <a:extLst>
                <a:ext uri="{FF2B5EF4-FFF2-40B4-BE49-F238E27FC236}">
                  <a16:creationId xmlns:a16="http://schemas.microsoft.com/office/drawing/2014/main" id="{4EAA6E94-DC56-417D-8DDF-700DC8D9A3D5}"/>
                </a:ext>
              </a:extLst>
            </p:cNvPr>
            <p:cNvSpPr>
              <a:spLocks/>
            </p:cNvSpPr>
            <p:nvPr/>
          </p:nvSpPr>
          <p:spPr bwMode="auto">
            <a:xfrm>
              <a:off x="6008688" y="2795588"/>
              <a:ext cx="452438" cy="25400"/>
            </a:xfrm>
            <a:custGeom>
              <a:avLst/>
              <a:gdLst>
                <a:gd name="T0" fmla="*/ 284 w 285"/>
                <a:gd name="T1" fmla="*/ 2 h 16"/>
                <a:gd name="T2" fmla="*/ 0 w 285"/>
                <a:gd name="T3" fmla="*/ 16 h 16"/>
                <a:gd name="T4" fmla="*/ 0 w 285"/>
                <a:gd name="T5" fmla="*/ 15 h 16"/>
                <a:gd name="T6" fmla="*/ 285 w 285"/>
                <a:gd name="T7" fmla="*/ 0 h 16"/>
                <a:gd name="T8" fmla="*/ 284 w 285"/>
                <a:gd name="T9" fmla="*/ 2 h 16"/>
              </a:gdLst>
              <a:ahLst/>
              <a:cxnLst>
                <a:cxn ang="0">
                  <a:pos x="T0" y="T1"/>
                </a:cxn>
                <a:cxn ang="0">
                  <a:pos x="T2" y="T3"/>
                </a:cxn>
                <a:cxn ang="0">
                  <a:pos x="T4" y="T5"/>
                </a:cxn>
                <a:cxn ang="0">
                  <a:pos x="T6" y="T7"/>
                </a:cxn>
                <a:cxn ang="0">
                  <a:pos x="T8" y="T9"/>
                </a:cxn>
              </a:cxnLst>
              <a:rect l="0" t="0" r="r" b="b"/>
              <a:pathLst>
                <a:path w="285" h="16">
                  <a:moveTo>
                    <a:pt x="284" y="2"/>
                  </a:moveTo>
                  <a:lnTo>
                    <a:pt x="0" y="16"/>
                  </a:lnTo>
                  <a:lnTo>
                    <a:pt x="0" y="15"/>
                  </a:lnTo>
                  <a:lnTo>
                    <a:pt x="285" y="0"/>
                  </a:lnTo>
                  <a:lnTo>
                    <a:pt x="284" y="2"/>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 name="Freeform 8602">
              <a:extLst>
                <a:ext uri="{FF2B5EF4-FFF2-40B4-BE49-F238E27FC236}">
                  <a16:creationId xmlns:a16="http://schemas.microsoft.com/office/drawing/2014/main" id="{C3BEC356-ACD7-482F-9148-439077754A76}"/>
                </a:ext>
              </a:extLst>
            </p:cNvPr>
            <p:cNvSpPr>
              <a:spLocks/>
            </p:cNvSpPr>
            <p:nvPr/>
          </p:nvSpPr>
          <p:spPr bwMode="auto">
            <a:xfrm>
              <a:off x="6002338" y="2814638"/>
              <a:ext cx="11113" cy="11113"/>
            </a:xfrm>
            <a:custGeom>
              <a:avLst/>
              <a:gdLst>
                <a:gd name="T0" fmla="*/ 8 w 9"/>
                <a:gd name="T1" fmla="*/ 6 h 9"/>
                <a:gd name="T2" fmla="*/ 3 w 9"/>
                <a:gd name="T3" fmla="*/ 8 h 9"/>
                <a:gd name="T4" fmla="*/ 1 w 9"/>
                <a:gd name="T5" fmla="*/ 2 h 9"/>
                <a:gd name="T6" fmla="*/ 7 w 9"/>
                <a:gd name="T7" fmla="*/ 1 h 9"/>
                <a:gd name="T8" fmla="*/ 8 w 9"/>
                <a:gd name="T9" fmla="*/ 6 h 9"/>
              </a:gdLst>
              <a:ahLst/>
              <a:cxnLst>
                <a:cxn ang="0">
                  <a:pos x="T0" y="T1"/>
                </a:cxn>
                <a:cxn ang="0">
                  <a:pos x="T2" y="T3"/>
                </a:cxn>
                <a:cxn ang="0">
                  <a:pos x="T4" y="T5"/>
                </a:cxn>
                <a:cxn ang="0">
                  <a:pos x="T6" y="T7"/>
                </a:cxn>
                <a:cxn ang="0">
                  <a:pos x="T8" y="T9"/>
                </a:cxn>
              </a:cxnLst>
              <a:rect l="0" t="0" r="r" b="b"/>
              <a:pathLst>
                <a:path w="9" h="9">
                  <a:moveTo>
                    <a:pt x="8" y="6"/>
                  </a:moveTo>
                  <a:cubicBezTo>
                    <a:pt x="7" y="8"/>
                    <a:pt x="5" y="9"/>
                    <a:pt x="3" y="8"/>
                  </a:cubicBezTo>
                  <a:cubicBezTo>
                    <a:pt x="1" y="7"/>
                    <a:pt x="0" y="4"/>
                    <a:pt x="1" y="2"/>
                  </a:cubicBezTo>
                  <a:cubicBezTo>
                    <a:pt x="2" y="0"/>
                    <a:pt x="5" y="0"/>
                    <a:pt x="7" y="1"/>
                  </a:cubicBezTo>
                  <a:cubicBezTo>
                    <a:pt x="9" y="2"/>
                    <a:pt x="9" y="4"/>
                    <a:pt x="8" y="6"/>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 name="Freeform 8603">
              <a:extLst>
                <a:ext uri="{FF2B5EF4-FFF2-40B4-BE49-F238E27FC236}">
                  <a16:creationId xmlns:a16="http://schemas.microsoft.com/office/drawing/2014/main" id="{B182D05A-84DB-4FC0-8169-E6E5E4116253}"/>
                </a:ext>
              </a:extLst>
            </p:cNvPr>
            <p:cNvSpPr>
              <a:spLocks/>
            </p:cNvSpPr>
            <p:nvPr/>
          </p:nvSpPr>
          <p:spPr bwMode="auto">
            <a:xfrm>
              <a:off x="6453188" y="2790825"/>
              <a:ext cx="11113" cy="12700"/>
            </a:xfrm>
            <a:custGeom>
              <a:avLst/>
              <a:gdLst>
                <a:gd name="T0" fmla="*/ 8 w 9"/>
                <a:gd name="T1" fmla="*/ 7 h 10"/>
                <a:gd name="T2" fmla="*/ 2 w 9"/>
                <a:gd name="T3" fmla="*/ 8 h 10"/>
                <a:gd name="T4" fmla="*/ 1 w 9"/>
                <a:gd name="T5" fmla="*/ 3 h 10"/>
                <a:gd name="T6" fmla="*/ 6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4" y="10"/>
                    <a:pt x="2" y="8"/>
                  </a:cubicBezTo>
                  <a:cubicBezTo>
                    <a:pt x="0" y="7"/>
                    <a:pt x="0" y="5"/>
                    <a:pt x="1" y="3"/>
                  </a:cubicBezTo>
                  <a:cubicBezTo>
                    <a:pt x="2" y="1"/>
                    <a:pt x="4" y="0"/>
                    <a:pt x="6" y="1"/>
                  </a:cubicBezTo>
                  <a:cubicBezTo>
                    <a:pt x="8"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 name="Freeform 8604">
              <a:extLst>
                <a:ext uri="{FF2B5EF4-FFF2-40B4-BE49-F238E27FC236}">
                  <a16:creationId xmlns:a16="http://schemas.microsoft.com/office/drawing/2014/main" id="{FF4FEC8E-2770-45D6-9470-E09BB754CF37}"/>
                </a:ext>
              </a:extLst>
            </p:cNvPr>
            <p:cNvSpPr>
              <a:spLocks/>
            </p:cNvSpPr>
            <p:nvPr/>
          </p:nvSpPr>
          <p:spPr bwMode="auto">
            <a:xfrm>
              <a:off x="6516688" y="2900363"/>
              <a:ext cx="463550" cy="231775"/>
            </a:xfrm>
            <a:custGeom>
              <a:avLst/>
              <a:gdLst>
                <a:gd name="T0" fmla="*/ 292 w 292"/>
                <a:gd name="T1" fmla="*/ 2 h 146"/>
                <a:gd name="T2" fmla="*/ 0 w 292"/>
                <a:gd name="T3" fmla="*/ 146 h 146"/>
                <a:gd name="T4" fmla="*/ 1 w 292"/>
                <a:gd name="T5" fmla="*/ 145 h 146"/>
                <a:gd name="T6" fmla="*/ 292 w 292"/>
                <a:gd name="T7" fmla="*/ 0 h 146"/>
                <a:gd name="T8" fmla="*/ 292 w 292"/>
                <a:gd name="T9" fmla="*/ 2 h 146"/>
              </a:gdLst>
              <a:ahLst/>
              <a:cxnLst>
                <a:cxn ang="0">
                  <a:pos x="T0" y="T1"/>
                </a:cxn>
                <a:cxn ang="0">
                  <a:pos x="T2" y="T3"/>
                </a:cxn>
                <a:cxn ang="0">
                  <a:pos x="T4" y="T5"/>
                </a:cxn>
                <a:cxn ang="0">
                  <a:pos x="T6" y="T7"/>
                </a:cxn>
                <a:cxn ang="0">
                  <a:pos x="T8" y="T9"/>
                </a:cxn>
              </a:cxnLst>
              <a:rect l="0" t="0" r="r" b="b"/>
              <a:pathLst>
                <a:path w="292" h="146">
                  <a:moveTo>
                    <a:pt x="292" y="2"/>
                  </a:moveTo>
                  <a:lnTo>
                    <a:pt x="0" y="146"/>
                  </a:lnTo>
                  <a:lnTo>
                    <a:pt x="1" y="145"/>
                  </a:lnTo>
                  <a:lnTo>
                    <a:pt x="292" y="0"/>
                  </a:lnTo>
                  <a:lnTo>
                    <a:pt x="292" y="2"/>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 name="Freeform 8605">
              <a:extLst>
                <a:ext uri="{FF2B5EF4-FFF2-40B4-BE49-F238E27FC236}">
                  <a16:creationId xmlns:a16="http://schemas.microsoft.com/office/drawing/2014/main" id="{312D63E1-DDBF-4CB5-9973-7C772D393750}"/>
                </a:ext>
              </a:extLst>
            </p:cNvPr>
            <p:cNvSpPr>
              <a:spLocks/>
            </p:cNvSpPr>
            <p:nvPr/>
          </p:nvSpPr>
          <p:spPr bwMode="auto">
            <a:xfrm>
              <a:off x="6510338" y="3125788"/>
              <a:ext cx="11113" cy="11113"/>
            </a:xfrm>
            <a:custGeom>
              <a:avLst/>
              <a:gdLst>
                <a:gd name="T0" fmla="*/ 8 w 9"/>
                <a:gd name="T1" fmla="*/ 7 h 9"/>
                <a:gd name="T2" fmla="*/ 3 w 9"/>
                <a:gd name="T3" fmla="*/ 8 h 9"/>
                <a:gd name="T4" fmla="*/ 1 w 9"/>
                <a:gd name="T5" fmla="*/ 3 h 9"/>
                <a:gd name="T6" fmla="*/ 7 w 9"/>
                <a:gd name="T7" fmla="*/ 1 h 9"/>
                <a:gd name="T8" fmla="*/ 8 w 9"/>
                <a:gd name="T9" fmla="*/ 7 h 9"/>
              </a:gdLst>
              <a:ahLst/>
              <a:cxnLst>
                <a:cxn ang="0">
                  <a:pos x="T0" y="T1"/>
                </a:cxn>
                <a:cxn ang="0">
                  <a:pos x="T2" y="T3"/>
                </a:cxn>
                <a:cxn ang="0">
                  <a:pos x="T4" y="T5"/>
                </a:cxn>
                <a:cxn ang="0">
                  <a:pos x="T6" y="T7"/>
                </a:cxn>
                <a:cxn ang="0">
                  <a:pos x="T8" y="T9"/>
                </a:cxn>
              </a:cxnLst>
              <a:rect l="0" t="0" r="r" b="b"/>
              <a:pathLst>
                <a:path w="9" h="9">
                  <a:moveTo>
                    <a:pt x="8" y="7"/>
                  </a:moveTo>
                  <a:cubicBezTo>
                    <a:pt x="7" y="9"/>
                    <a:pt x="5" y="9"/>
                    <a:pt x="3" y="8"/>
                  </a:cubicBezTo>
                  <a:cubicBezTo>
                    <a:pt x="1" y="7"/>
                    <a:pt x="0" y="5"/>
                    <a:pt x="1" y="3"/>
                  </a:cubicBezTo>
                  <a:cubicBezTo>
                    <a:pt x="2" y="1"/>
                    <a:pt x="5" y="0"/>
                    <a:pt x="7" y="1"/>
                  </a:cubicBezTo>
                  <a:cubicBezTo>
                    <a:pt x="9"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 name="Freeform 8606">
              <a:extLst>
                <a:ext uri="{FF2B5EF4-FFF2-40B4-BE49-F238E27FC236}">
                  <a16:creationId xmlns:a16="http://schemas.microsoft.com/office/drawing/2014/main" id="{2CAA39DF-309E-437C-A1D7-C6F6BF8EB2B6}"/>
                </a:ext>
              </a:extLst>
            </p:cNvPr>
            <p:cNvSpPr>
              <a:spLocks/>
            </p:cNvSpPr>
            <p:nvPr/>
          </p:nvSpPr>
          <p:spPr bwMode="auto">
            <a:xfrm>
              <a:off x="6973888" y="2895600"/>
              <a:ext cx="11113" cy="12700"/>
            </a:xfrm>
            <a:custGeom>
              <a:avLst/>
              <a:gdLst>
                <a:gd name="T0" fmla="*/ 8 w 9"/>
                <a:gd name="T1" fmla="*/ 7 h 10"/>
                <a:gd name="T2" fmla="*/ 3 w 9"/>
                <a:gd name="T3" fmla="*/ 8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8"/>
                  </a:cubicBezTo>
                  <a:cubicBezTo>
                    <a:pt x="1" y="7"/>
                    <a:pt x="0" y="5"/>
                    <a:pt x="1" y="3"/>
                  </a:cubicBezTo>
                  <a:cubicBezTo>
                    <a:pt x="2" y="1"/>
                    <a:pt x="5" y="0"/>
                    <a:pt x="7" y="1"/>
                  </a:cubicBezTo>
                  <a:cubicBezTo>
                    <a:pt x="9"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 name="Freeform 8607">
              <a:extLst>
                <a:ext uri="{FF2B5EF4-FFF2-40B4-BE49-F238E27FC236}">
                  <a16:creationId xmlns:a16="http://schemas.microsoft.com/office/drawing/2014/main" id="{2E0C4069-85EE-4541-9414-980628943210}"/>
                </a:ext>
              </a:extLst>
            </p:cNvPr>
            <p:cNvSpPr>
              <a:spLocks/>
            </p:cNvSpPr>
            <p:nvPr/>
          </p:nvSpPr>
          <p:spPr bwMode="auto">
            <a:xfrm>
              <a:off x="6497638" y="3279775"/>
              <a:ext cx="517525" cy="49213"/>
            </a:xfrm>
            <a:custGeom>
              <a:avLst/>
              <a:gdLst>
                <a:gd name="T0" fmla="*/ 325 w 326"/>
                <a:gd name="T1" fmla="*/ 1 h 31"/>
                <a:gd name="T2" fmla="*/ 0 w 326"/>
                <a:gd name="T3" fmla="*/ 31 h 31"/>
                <a:gd name="T4" fmla="*/ 1 w 326"/>
                <a:gd name="T5" fmla="*/ 30 h 31"/>
                <a:gd name="T6" fmla="*/ 326 w 326"/>
                <a:gd name="T7" fmla="*/ 0 h 31"/>
                <a:gd name="T8" fmla="*/ 325 w 326"/>
                <a:gd name="T9" fmla="*/ 1 h 31"/>
              </a:gdLst>
              <a:ahLst/>
              <a:cxnLst>
                <a:cxn ang="0">
                  <a:pos x="T0" y="T1"/>
                </a:cxn>
                <a:cxn ang="0">
                  <a:pos x="T2" y="T3"/>
                </a:cxn>
                <a:cxn ang="0">
                  <a:pos x="T4" y="T5"/>
                </a:cxn>
                <a:cxn ang="0">
                  <a:pos x="T6" y="T7"/>
                </a:cxn>
                <a:cxn ang="0">
                  <a:pos x="T8" y="T9"/>
                </a:cxn>
              </a:cxnLst>
              <a:rect l="0" t="0" r="r" b="b"/>
              <a:pathLst>
                <a:path w="326" h="31">
                  <a:moveTo>
                    <a:pt x="325" y="1"/>
                  </a:moveTo>
                  <a:lnTo>
                    <a:pt x="0" y="31"/>
                  </a:lnTo>
                  <a:lnTo>
                    <a:pt x="1" y="30"/>
                  </a:lnTo>
                  <a:lnTo>
                    <a:pt x="326" y="0"/>
                  </a:lnTo>
                  <a:lnTo>
                    <a:pt x="325" y="1"/>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 name="Freeform 8608">
              <a:extLst>
                <a:ext uri="{FF2B5EF4-FFF2-40B4-BE49-F238E27FC236}">
                  <a16:creationId xmlns:a16="http://schemas.microsoft.com/office/drawing/2014/main" id="{C4BB240A-0DD6-4D6B-8629-A175726067FA}"/>
                </a:ext>
              </a:extLst>
            </p:cNvPr>
            <p:cNvSpPr>
              <a:spLocks/>
            </p:cNvSpPr>
            <p:nvPr/>
          </p:nvSpPr>
          <p:spPr bwMode="auto">
            <a:xfrm>
              <a:off x="6491288" y="3322638"/>
              <a:ext cx="11113" cy="11113"/>
            </a:xfrm>
            <a:custGeom>
              <a:avLst/>
              <a:gdLst>
                <a:gd name="T0" fmla="*/ 8 w 9"/>
                <a:gd name="T1" fmla="*/ 7 h 10"/>
                <a:gd name="T2" fmla="*/ 3 w 9"/>
                <a:gd name="T3" fmla="*/ 9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9"/>
                  </a:cubicBezTo>
                  <a:cubicBezTo>
                    <a:pt x="1" y="8"/>
                    <a:pt x="0" y="5"/>
                    <a:pt x="1" y="3"/>
                  </a:cubicBezTo>
                  <a:cubicBezTo>
                    <a:pt x="2" y="1"/>
                    <a:pt x="5" y="0"/>
                    <a:pt x="7" y="1"/>
                  </a:cubicBezTo>
                  <a:cubicBezTo>
                    <a:pt x="9"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 name="Freeform 8609">
              <a:extLst>
                <a:ext uri="{FF2B5EF4-FFF2-40B4-BE49-F238E27FC236}">
                  <a16:creationId xmlns:a16="http://schemas.microsoft.com/office/drawing/2014/main" id="{F2E687B6-0AAA-41A6-BD49-C3C3E78B7D6E}"/>
                </a:ext>
              </a:extLst>
            </p:cNvPr>
            <p:cNvSpPr>
              <a:spLocks/>
            </p:cNvSpPr>
            <p:nvPr/>
          </p:nvSpPr>
          <p:spPr bwMode="auto">
            <a:xfrm>
              <a:off x="7007225" y="3273425"/>
              <a:ext cx="12700" cy="12700"/>
            </a:xfrm>
            <a:custGeom>
              <a:avLst/>
              <a:gdLst>
                <a:gd name="T0" fmla="*/ 9 w 10"/>
                <a:gd name="T1" fmla="*/ 7 h 10"/>
                <a:gd name="T2" fmla="*/ 3 w 10"/>
                <a:gd name="T3" fmla="*/ 9 h 10"/>
                <a:gd name="T4" fmla="*/ 1 w 10"/>
                <a:gd name="T5" fmla="*/ 3 h 10"/>
                <a:gd name="T6" fmla="*/ 7 w 10"/>
                <a:gd name="T7" fmla="*/ 2 h 10"/>
                <a:gd name="T8" fmla="*/ 9 w 10"/>
                <a:gd name="T9" fmla="*/ 7 h 10"/>
              </a:gdLst>
              <a:ahLst/>
              <a:cxnLst>
                <a:cxn ang="0">
                  <a:pos x="T0" y="T1"/>
                </a:cxn>
                <a:cxn ang="0">
                  <a:pos x="T2" y="T3"/>
                </a:cxn>
                <a:cxn ang="0">
                  <a:pos x="T4" y="T5"/>
                </a:cxn>
                <a:cxn ang="0">
                  <a:pos x="T6" y="T7"/>
                </a:cxn>
                <a:cxn ang="0">
                  <a:pos x="T8" y="T9"/>
                </a:cxn>
              </a:cxnLst>
              <a:rect l="0" t="0" r="r" b="b"/>
              <a:pathLst>
                <a:path w="10" h="10">
                  <a:moveTo>
                    <a:pt x="9" y="7"/>
                  </a:moveTo>
                  <a:cubicBezTo>
                    <a:pt x="7" y="9"/>
                    <a:pt x="5" y="10"/>
                    <a:pt x="3" y="9"/>
                  </a:cubicBezTo>
                  <a:cubicBezTo>
                    <a:pt x="1" y="8"/>
                    <a:pt x="0" y="5"/>
                    <a:pt x="1" y="3"/>
                  </a:cubicBezTo>
                  <a:cubicBezTo>
                    <a:pt x="3" y="1"/>
                    <a:pt x="5" y="0"/>
                    <a:pt x="7" y="2"/>
                  </a:cubicBezTo>
                  <a:cubicBezTo>
                    <a:pt x="9" y="3"/>
                    <a:pt x="10" y="5"/>
                    <a:pt x="9"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 name="Freeform 8610">
              <a:extLst>
                <a:ext uri="{FF2B5EF4-FFF2-40B4-BE49-F238E27FC236}">
                  <a16:creationId xmlns:a16="http://schemas.microsoft.com/office/drawing/2014/main" id="{CD7CB002-D2F9-4144-8C74-11D28444F5D4}"/>
                </a:ext>
              </a:extLst>
            </p:cNvPr>
            <p:cNvSpPr>
              <a:spLocks/>
            </p:cNvSpPr>
            <p:nvPr/>
          </p:nvSpPr>
          <p:spPr bwMode="auto">
            <a:xfrm>
              <a:off x="6511925" y="3371850"/>
              <a:ext cx="430213" cy="150813"/>
            </a:xfrm>
            <a:custGeom>
              <a:avLst/>
              <a:gdLst>
                <a:gd name="T0" fmla="*/ 271 w 271"/>
                <a:gd name="T1" fmla="*/ 95 h 95"/>
                <a:gd name="T2" fmla="*/ 0 w 271"/>
                <a:gd name="T3" fmla="*/ 2 h 95"/>
                <a:gd name="T4" fmla="*/ 1 w 271"/>
                <a:gd name="T5" fmla="*/ 0 h 95"/>
                <a:gd name="T6" fmla="*/ 271 w 271"/>
                <a:gd name="T7" fmla="*/ 93 h 95"/>
                <a:gd name="T8" fmla="*/ 271 w 271"/>
                <a:gd name="T9" fmla="*/ 95 h 95"/>
              </a:gdLst>
              <a:ahLst/>
              <a:cxnLst>
                <a:cxn ang="0">
                  <a:pos x="T0" y="T1"/>
                </a:cxn>
                <a:cxn ang="0">
                  <a:pos x="T2" y="T3"/>
                </a:cxn>
                <a:cxn ang="0">
                  <a:pos x="T4" y="T5"/>
                </a:cxn>
                <a:cxn ang="0">
                  <a:pos x="T6" y="T7"/>
                </a:cxn>
                <a:cxn ang="0">
                  <a:pos x="T8" y="T9"/>
                </a:cxn>
              </a:cxnLst>
              <a:rect l="0" t="0" r="r" b="b"/>
              <a:pathLst>
                <a:path w="271" h="95">
                  <a:moveTo>
                    <a:pt x="271" y="95"/>
                  </a:moveTo>
                  <a:lnTo>
                    <a:pt x="0" y="2"/>
                  </a:lnTo>
                  <a:lnTo>
                    <a:pt x="1" y="0"/>
                  </a:lnTo>
                  <a:lnTo>
                    <a:pt x="271" y="93"/>
                  </a:lnTo>
                  <a:lnTo>
                    <a:pt x="271" y="95"/>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 name="Freeform 8611">
              <a:extLst>
                <a:ext uri="{FF2B5EF4-FFF2-40B4-BE49-F238E27FC236}">
                  <a16:creationId xmlns:a16="http://schemas.microsoft.com/office/drawing/2014/main" id="{68218049-4CC0-4C8A-97C2-9C8D427B9CA2}"/>
                </a:ext>
              </a:extLst>
            </p:cNvPr>
            <p:cNvSpPr>
              <a:spLocks/>
            </p:cNvSpPr>
            <p:nvPr/>
          </p:nvSpPr>
          <p:spPr bwMode="auto">
            <a:xfrm>
              <a:off x="6507163" y="3367088"/>
              <a:ext cx="11113" cy="12700"/>
            </a:xfrm>
            <a:custGeom>
              <a:avLst/>
              <a:gdLst>
                <a:gd name="T0" fmla="*/ 8 w 9"/>
                <a:gd name="T1" fmla="*/ 7 h 10"/>
                <a:gd name="T2" fmla="*/ 2 w 9"/>
                <a:gd name="T3" fmla="*/ 9 h 10"/>
                <a:gd name="T4" fmla="*/ 1 w 9"/>
                <a:gd name="T5" fmla="*/ 3 h 10"/>
                <a:gd name="T6" fmla="*/ 6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4" y="10"/>
                    <a:pt x="2" y="9"/>
                  </a:cubicBezTo>
                  <a:cubicBezTo>
                    <a:pt x="0" y="8"/>
                    <a:pt x="0" y="5"/>
                    <a:pt x="1" y="3"/>
                  </a:cubicBezTo>
                  <a:cubicBezTo>
                    <a:pt x="2" y="1"/>
                    <a:pt x="4" y="0"/>
                    <a:pt x="6" y="1"/>
                  </a:cubicBezTo>
                  <a:cubicBezTo>
                    <a:pt x="8"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 name="Freeform 8612">
              <a:extLst>
                <a:ext uri="{FF2B5EF4-FFF2-40B4-BE49-F238E27FC236}">
                  <a16:creationId xmlns:a16="http://schemas.microsoft.com/office/drawing/2014/main" id="{EE59DAEE-C425-48FA-B23A-3F1AEA172C2B}"/>
                </a:ext>
              </a:extLst>
            </p:cNvPr>
            <p:cNvSpPr>
              <a:spLocks/>
            </p:cNvSpPr>
            <p:nvPr/>
          </p:nvSpPr>
          <p:spPr bwMode="auto">
            <a:xfrm>
              <a:off x="6935788" y="3514725"/>
              <a:ext cx="11113" cy="12700"/>
            </a:xfrm>
            <a:custGeom>
              <a:avLst/>
              <a:gdLst>
                <a:gd name="T0" fmla="*/ 8 w 9"/>
                <a:gd name="T1" fmla="*/ 7 h 10"/>
                <a:gd name="T2" fmla="*/ 3 w 9"/>
                <a:gd name="T3" fmla="*/ 8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8"/>
                  </a:cubicBezTo>
                  <a:cubicBezTo>
                    <a:pt x="1" y="7"/>
                    <a:pt x="0" y="5"/>
                    <a:pt x="1" y="3"/>
                  </a:cubicBezTo>
                  <a:cubicBezTo>
                    <a:pt x="2" y="1"/>
                    <a:pt x="5" y="0"/>
                    <a:pt x="7" y="1"/>
                  </a:cubicBezTo>
                  <a:cubicBezTo>
                    <a:pt x="9"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 name="Freeform 8613">
              <a:extLst>
                <a:ext uri="{FF2B5EF4-FFF2-40B4-BE49-F238E27FC236}">
                  <a16:creationId xmlns:a16="http://schemas.microsoft.com/office/drawing/2014/main" id="{544F559F-8E46-468B-87AF-07CC0A7E1F51}"/>
                </a:ext>
              </a:extLst>
            </p:cNvPr>
            <p:cNvSpPr>
              <a:spLocks/>
            </p:cNvSpPr>
            <p:nvPr/>
          </p:nvSpPr>
          <p:spPr bwMode="auto">
            <a:xfrm>
              <a:off x="6013450" y="3038475"/>
              <a:ext cx="457200" cy="239713"/>
            </a:xfrm>
            <a:custGeom>
              <a:avLst/>
              <a:gdLst>
                <a:gd name="T0" fmla="*/ 287 w 288"/>
                <a:gd name="T1" fmla="*/ 1 h 151"/>
                <a:gd name="T2" fmla="*/ 0 w 288"/>
                <a:gd name="T3" fmla="*/ 151 h 151"/>
                <a:gd name="T4" fmla="*/ 0 w 288"/>
                <a:gd name="T5" fmla="*/ 150 h 151"/>
                <a:gd name="T6" fmla="*/ 288 w 288"/>
                <a:gd name="T7" fmla="*/ 0 h 151"/>
                <a:gd name="T8" fmla="*/ 287 w 288"/>
                <a:gd name="T9" fmla="*/ 1 h 151"/>
              </a:gdLst>
              <a:ahLst/>
              <a:cxnLst>
                <a:cxn ang="0">
                  <a:pos x="T0" y="T1"/>
                </a:cxn>
                <a:cxn ang="0">
                  <a:pos x="T2" y="T3"/>
                </a:cxn>
                <a:cxn ang="0">
                  <a:pos x="T4" y="T5"/>
                </a:cxn>
                <a:cxn ang="0">
                  <a:pos x="T6" y="T7"/>
                </a:cxn>
                <a:cxn ang="0">
                  <a:pos x="T8" y="T9"/>
                </a:cxn>
              </a:cxnLst>
              <a:rect l="0" t="0" r="r" b="b"/>
              <a:pathLst>
                <a:path w="288" h="151">
                  <a:moveTo>
                    <a:pt x="287" y="1"/>
                  </a:moveTo>
                  <a:lnTo>
                    <a:pt x="0" y="151"/>
                  </a:lnTo>
                  <a:lnTo>
                    <a:pt x="0" y="150"/>
                  </a:lnTo>
                  <a:lnTo>
                    <a:pt x="288" y="0"/>
                  </a:lnTo>
                  <a:lnTo>
                    <a:pt x="287" y="1"/>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 name="Freeform 8614">
              <a:extLst>
                <a:ext uri="{FF2B5EF4-FFF2-40B4-BE49-F238E27FC236}">
                  <a16:creationId xmlns:a16="http://schemas.microsoft.com/office/drawing/2014/main" id="{509A374A-1811-4717-8141-995C15171256}"/>
                </a:ext>
              </a:extLst>
            </p:cNvPr>
            <p:cNvSpPr>
              <a:spLocks/>
            </p:cNvSpPr>
            <p:nvPr/>
          </p:nvSpPr>
          <p:spPr bwMode="auto">
            <a:xfrm>
              <a:off x="6007100" y="3271838"/>
              <a:ext cx="11113" cy="11113"/>
            </a:xfrm>
            <a:custGeom>
              <a:avLst/>
              <a:gdLst>
                <a:gd name="T0" fmla="*/ 8 w 9"/>
                <a:gd name="T1" fmla="*/ 6 h 9"/>
                <a:gd name="T2" fmla="*/ 3 w 9"/>
                <a:gd name="T3" fmla="*/ 8 h 9"/>
                <a:gd name="T4" fmla="*/ 1 w 9"/>
                <a:gd name="T5" fmla="*/ 2 h 9"/>
                <a:gd name="T6" fmla="*/ 7 w 9"/>
                <a:gd name="T7" fmla="*/ 1 h 9"/>
                <a:gd name="T8" fmla="*/ 8 w 9"/>
                <a:gd name="T9" fmla="*/ 6 h 9"/>
              </a:gdLst>
              <a:ahLst/>
              <a:cxnLst>
                <a:cxn ang="0">
                  <a:pos x="T0" y="T1"/>
                </a:cxn>
                <a:cxn ang="0">
                  <a:pos x="T2" y="T3"/>
                </a:cxn>
                <a:cxn ang="0">
                  <a:pos x="T4" y="T5"/>
                </a:cxn>
                <a:cxn ang="0">
                  <a:pos x="T6" y="T7"/>
                </a:cxn>
                <a:cxn ang="0">
                  <a:pos x="T8" y="T9"/>
                </a:cxn>
              </a:cxnLst>
              <a:rect l="0" t="0" r="r" b="b"/>
              <a:pathLst>
                <a:path w="9" h="9">
                  <a:moveTo>
                    <a:pt x="8" y="6"/>
                  </a:moveTo>
                  <a:cubicBezTo>
                    <a:pt x="7" y="8"/>
                    <a:pt x="5" y="9"/>
                    <a:pt x="3" y="8"/>
                  </a:cubicBezTo>
                  <a:cubicBezTo>
                    <a:pt x="1" y="7"/>
                    <a:pt x="0" y="4"/>
                    <a:pt x="1" y="2"/>
                  </a:cubicBezTo>
                  <a:cubicBezTo>
                    <a:pt x="2" y="0"/>
                    <a:pt x="5" y="0"/>
                    <a:pt x="7" y="1"/>
                  </a:cubicBezTo>
                  <a:cubicBezTo>
                    <a:pt x="9" y="2"/>
                    <a:pt x="9" y="4"/>
                    <a:pt x="8" y="6"/>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 name="Freeform 8615">
              <a:extLst>
                <a:ext uri="{FF2B5EF4-FFF2-40B4-BE49-F238E27FC236}">
                  <a16:creationId xmlns:a16="http://schemas.microsoft.com/office/drawing/2014/main" id="{D8FD5EB3-4B6E-4636-99C0-85F71B19E55C}"/>
                </a:ext>
              </a:extLst>
            </p:cNvPr>
            <p:cNvSpPr>
              <a:spLocks/>
            </p:cNvSpPr>
            <p:nvPr/>
          </p:nvSpPr>
          <p:spPr bwMode="auto">
            <a:xfrm>
              <a:off x="6462713" y="3033713"/>
              <a:ext cx="11113" cy="9525"/>
            </a:xfrm>
            <a:custGeom>
              <a:avLst/>
              <a:gdLst>
                <a:gd name="T0" fmla="*/ 8 w 9"/>
                <a:gd name="T1" fmla="*/ 7 h 9"/>
                <a:gd name="T2" fmla="*/ 2 w 9"/>
                <a:gd name="T3" fmla="*/ 8 h 9"/>
                <a:gd name="T4" fmla="*/ 1 w 9"/>
                <a:gd name="T5" fmla="*/ 2 h 9"/>
                <a:gd name="T6" fmla="*/ 6 w 9"/>
                <a:gd name="T7" fmla="*/ 1 h 9"/>
                <a:gd name="T8" fmla="*/ 8 w 9"/>
                <a:gd name="T9" fmla="*/ 7 h 9"/>
              </a:gdLst>
              <a:ahLst/>
              <a:cxnLst>
                <a:cxn ang="0">
                  <a:pos x="T0" y="T1"/>
                </a:cxn>
                <a:cxn ang="0">
                  <a:pos x="T2" y="T3"/>
                </a:cxn>
                <a:cxn ang="0">
                  <a:pos x="T4" y="T5"/>
                </a:cxn>
                <a:cxn ang="0">
                  <a:pos x="T6" y="T7"/>
                </a:cxn>
                <a:cxn ang="0">
                  <a:pos x="T8" y="T9"/>
                </a:cxn>
              </a:cxnLst>
              <a:rect l="0" t="0" r="r" b="b"/>
              <a:pathLst>
                <a:path w="9" h="9">
                  <a:moveTo>
                    <a:pt x="8" y="7"/>
                  </a:moveTo>
                  <a:cubicBezTo>
                    <a:pt x="7" y="9"/>
                    <a:pt x="4" y="9"/>
                    <a:pt x="2" y="8"/>
                  </a:cubicBezTo>
                  <a:cubicBezTo>
                    <a:pt x="0" y="7"/>
                    <a:pt x="0" y="4"/>
                    <a:pt x="1" y="2"/>
                  </a:cubicBezTo>
                  <a:cubicBezTo>
                    <a:pt x="2" y="1"/>
                    <a:pt x="4" y="0"/>
                    <a:pt x="6" y="1"/>
                  </a:cubicBezTo>
                  <a:cubicBezTo>
                    <a:pt x="8"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 name="Freeform 8616">
              <a:extLst>
                <a:ext uri="{FF2B5EF4-FFF2-40B4-BE49-F238E27FC236}">
                  <a16:creationId xmlns:a16="http://schemas.microsoft.com/office/drawing/2014/main" id="{711BFB3A-19E4-475C-A2FC-EC42FDDBEDF7}"/>
                </a:ext>
              </a:extLst>
            </p:cNvPr>
            <p:cNvSpPr>
              <a:spLocks/>
            </p:cNvSpPr>
            <p:nvPr/>
          </p:nvSpPr>
          <p:spPr bwMode="auto">
            <a:xfrm>
              <a:off x="5986463" y="3271838"/>
              <a:ext cx="427038" cy="304800"/>
            </a:xfrm>
            <a:custGeom>
              <a:avLst/>
              <a:gdLst>
                <a:gd name="T0" fmla="*/ 268 w 269"/>
                <a:gd name="T1" fmla="*/ 0 h 192"/>
                <a:gd name="T2" fmla="*/ 0 w 269"/>
                <a:gd name="T3" fmla="*/ 192 h 192"/>
                <a:gd name="T4" fmla="*/ 1 w 269"/>
                <a:gd name="T5" fmla="*/ 191 h 192"/>
                <a:gd name="T6" fmla="*/ 269 w 269"/>
                <a:gd name="T7" fmla="*/ 0 h 192"/>
                <a:gd name="T8" fmla="*/ 268 w 269"/>
                <a:gd name="T9" fmla="*/ 0 h 192"/>
              </a:gdLst>
              <a:ahLst/>
              <a:cxnLst>
                <a:cxn ang="0">
                  <a:pos x="T0" y="T1"/>
                </a:cxn>
                <a:cxn ang="0">
                  <a:pos x="T2" y="T3"/>
                </a:cxn>
                <a:cxn ang="0">
                  <a:pos x="T4" y="T5"/>
                </a:cxn>
                <a:cxn ang="0">
                  <a:pos x="T6" y="T7"/>
                </a:cxn>
                <a:cxn ang="0">
                  <a:pos x="T8" y="T9"/>
                </a:cxn>
              </a:cxnLst>
              <a:rect l="0" t="0" r="r" b="b"/>
              <a:pathLst>
                <a:path w="269" h="192">
                  <a:moveTo>
                    <a:pt x="268" y="0"/>
                  </a:moveTo>
                  <a:lnTo>
                    <a:pt x="0" y="192"/>
                  </a:lnTo>
                  <a:lnTo>
                    <a:pt x="1" y="191"/>
                  </a:lnTo>
                  <a:lnTo>
                    <a:pt x="269" y="0"/>
                  </a:lnTo>
                  <a:lnTo>
                    <a:pt x="268" y="0"/>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 name="Freeform 8617">
              <a:extLst>
                <a:ext uri="{FF2B5EF4-FFF2-40B4-BE49-F238E27FC236}">
                  <a16:creationId xmlns:a16="http://schemas.microsoft.com/office/drawing/2014/main" id="{333D4A11-B541-49AC-B662-ED72A49EEDF1}"/>
                </a:ext>
              </a:extLst>
            </p:cNvPr>
            <p:cNvSpPr>
              <a:spLocks/>
            </p:cNvSpPr>
            <p:nvPr/>
          </p:nvSpPr>
          <p:spPr bwMode="auto">
            <a:xfrm>
              <a:off x="5981700" y="3570288"/>
              <a:ext cx="11113" cy="11113"/>
            </a:xfrm>
            <a:custGeom>
              <a:avLst/>
              <a:gdLst>
                <a:gd name="T0" fmla="*/ 8 w 9"/>
                <a:gd name="T1" fmla="*/ 7 h 10"/>
                <a:gd name="T2" fmla="*/ 2 w 9"/>
                <a:gd name="T3" fmla="*/ 9 h 10"/>
                <a:gd name="T4" fmla="*/ 1 w 9"/>
                <a:gd name="T5" fmla="*/ 3 h 10"/>
                <a:gd name="T6" fmla="*/ 6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4" y="10"/>
                    <a:pt x="2" y="9"/>
                  </a:cubicBezTo>
                  <a:cubicBezTo>
                    <a:pt x="0" y="8"/>
                    <a:pt x="0" y="5"/>
                    <a:pt x="1" y="3"/>
                  </a:cubicBezTo>
                  <a:cubicBezTo>
                    <a:pt x="2" y="1"/>
                    <a:pt x="4" y="0"/>
                    <a:pt x="6" y="1"/>
                  </a:cubicBezTo>
                  <a:cubicBezTo>
                    <a:pt x="8"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 name="Freeform 8618">
              <a:extLst>
                <a:ext uri="{FF2B5EF4-FFF2-40B4-BE49-F238E27FC236}">
                  <a16:creationId xmlns:a16="http://schemas.microsoft.com/office/drawing/2014/main" id="{E2C8E917-F60C-43FA-A4D6-FAA4FBE0B521}"/>
                </a:ext>
              </a:extLst>
            </p:cNvPr>
            <p:cNvSpPr>
              <a:spLocks/>
            </p:cNvSpPr>
            <p:nvPr/>
          </p:nvSpPr>
          <p:spPr bwMode="auto">
            <a:xfrm>
              <a:off x="6407150" y="3265488"/>
              <a:ext cx="9525" cy="11113"/>
            </a:xfrm>
            <a:custGeom>
              <a:avLst/>
              <a:gdLst>
                <a:gd name="T0" fmla="*/ 8 w 9"/>
                <a:gd name="T1" fmla="*/ 7 h 10"/>
                <a:gd name="T2" fmla="*/ 3 w 9"/>
                <a:gd name="T3" fmla="*/ 9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9"/>
                  </a:cubicBezTo>
                  <a:cubicBezTo>
                    <a:pt x="1" y="8"/>
                    <a:pt x="0" y="5"/>
                    <a:pt x="1" y="3"/>
                  </a:cubicBezTo>
                  <a:cubicBezTo>
                    <a:pt x="2" y="1"/>
                    <a:pt x="5" y="0"/>
                    <a:pt x="7" y="1"/>
                  </a:cubicBezTo>
                  <a:cubicBezTo>
                    <a:pt x="9"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 name="Freeform 8619">
              <a:extLst>
                <a:ext uri="{FF2B5EF4-FFF2-40B4-BE49-F238E27FC236}">
                  <a16:creationId xmlns:a16="http://schemas.microsoft.com/office/drawing/2014/main" id="{EC9A240A-6E60-470F-AF0D-EFA01E47AEDD}"/>
                </a:ext>
              </a:extLst>
            </p:cNvPr>
            <p:cNvSpPr>
              <a:spLocks/>
            </p:cNvSpPr>
            <p:nvPr/>
          </p:nvSpPr>
          <p:spPr bwMode="auto">
            <a:xfrm>
              <a:off x="5929313" y="3506788"/>
              <a:ext cx="542925" cy="466725"/>
            </a:xfrm>
            <a:custGeom>
              <a:avLst/>
              <a:gdLst>
                <a:gd name="T0" fmla="*/ 341 w 342"/>
                <a:gd name="T1" fmla="*/ 2 h 294"/>
                <a:gd name="T2" fmla="*/ 0 w 342"/>
                <a:gd name="T3" fmla="*/ 294 h 294"/>
                <a:gd name="T4" fmla="*/ 1 w 342"/>
                <a:gd name="T5" fmla="*/ 293 h 294"/>
                <a:gd name="T6" fmla="*/ 342 w 342"/>
                <a:gd name="T7" fmla="*/ 0 h 294"/>
                <a:gd name="T8" fmla="*/ 341 w 342"/>
                <a:gd name="T9" fmla="*/ 2 h 294"/>
              </a:gdLst>
              <a:ahLst/>
              <a:cxnLst>
                <a:cxn ang="0">
                  <a:pos x="T0" y="T1"/>
                </a:cxn>
                <a:cxn ang="0">
                  <a:pos x="T2" y="T3"/>
                </a:cxn>
                <a:cxn ang="0">
                  <a:pos x="T4" y="T5"/>
                </a:cxn>
                <a:cxn ang="0">
                  <a:pos x="T6" y="T7"/>
                </a:cxn>
                <a:cxn ang="0">
                  <a:pos x="T8" y="T9"/>
                </a:cxn>
              </a:cxnLst>
              <a:rect l="0" t="0" r="r" b="b"/>
              <a:pathLst>
                <a:path w="342" h="294">
                  <a:moveTo>
                    <a:pt x="341" y="2"/>
                  </a:moveTo>
                  <a:lnTo>
                    <a:pt x="0" y="294"/>
                  </a:lnTo>
                  <a:lnTo>
                    <a:pt x="1" y="293"/>
                  </a:lnTo>
                  <a:lnTo>
                    <a:pt x="342" y="0"/>
                  </a:lnTo>
                  <a:lnTo>
                    <a:pt x="341" y="2"/>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 name="Freeform 8620">
              <a:extLst>
                <a:ext uri="{FF2B5EF4-FFF2-40B4-BE49-F238E27FC236}">
                  <a16:creationId xmlns:a16="http://schemas.microsoft.com/office/drawing/2014/main" id="{296735B3-6FE2-40A5-8D2D-A8BFD0FA8E02}"/>
                </a:ext>
              </a:extLst>
            </p:cNvPr>
            <p:cNvSpPr>
              <a:spLocks/>
            </p:cNvSpPr>
            <p:nvPr/>
          </p:nvSpPr>
          <p:spPr bwMode="auto">
            <a:xfrm>
              <a:off x="5924550" y="3967163"/>
              <a:ext cx="11113" cy="11113"/>
            </a:xfrm>
            <a:custGeom>
              <a:avLst/>
              <a:gdLst>
                <a:gd name="T0" fmla="*/ 8 w 9"/>
                <a:gd name="T1" fmla="*/ 6 h 9"/>
                <a:gd name="T2" fmla="*/ 2 w 9"/>
                <a:gd name="T3" fmla="*/ 8 h 9"/>
                <a:gd name="T4" fmla="*/ 1 w 9"/>
                <a:gd name="T5" fmla="*/ 2 h 9"/>
                <a:gd name="T6" fmla="*/ 6 w 9"/>
                <a:gd name="T7" fmla="*/ 1 h 9"/>
                <a:gd name="T8" fmla="*/ 8 w 9"/>
                <a:gd name="T9" fmla="*/ 6 h 9"/>
              </a:gdLst>
              <a:ahLst/>
              <a:cxnLst>
                <a:cxn ang="0">
                  <a:pos x="T0" y="T1"/>
                </a:cxn>
                <a:cxn ang="0">
                  <a:pos x="T2" y="T3"/>
                </a:cxn>
                <a:cxn ang="0">
                  <a:pos x="T4" y="T5"/>
                </a:cxn>
                <a:cxn ang="0">
                  <a:pos x="T6" y="T7"/>
                </a:cxn>
                <a:cxn ang="0">
                  <a:pos x="T8" y="T9"/>
                </a:cxn>
              </a:cxnLst>
              <a:rect l="0" t="0" r="r" b="b"/>
              <a:pathLst>
                <a:path w="9" h="9">
                  <a:moveTo>
                    <a:pt x="8" y="6"/>
                  </a:moveTo>
                  <a:cubicBezTo>
                    <a:pt x="7" y="8"/>
                    <a:pt x="4" y="9"/>
                    <a:pt x="2" y="8"/>
                  </a:cubicBezTo>
                  <a:cubicBezTo>
                    <a:pt x="0" y="7"/>
                    <a:pt x="0" y="4"/>
                    <a:pt x="1" y="2"/>
                  </a:cubicBezTo>
                  <a:cubicBezTo>
                    <a:pt x="2" y="0"/>
                    <a:pt x="4" y="0"/>
                    <a:pt x="6" y="1"/>
                  </a:cubicBezTo>
                  <a:cubicBezTo>
                    <a:pt x="8" y="2"/>
                    <a:pt x="9" y="4"/>
                    <a:pt x="8" y="6"/>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 name="Freeform 8621">
              <a:extLst>
                <a:ext uri="{FF2B5EF4-FFF2-40B4-BE49-F238E27FC236}">
                  <a16:creationId xmlns:a16="http://schemas.microsoft.com/office/drawing/2014/main" id="{F0AE0A51-373D-49C4-9E17-C375CA4CC02B}"/>
                </a:ext>
              </a:extLst>
            </p:cNvPr>
            <p:cNvSpPr>
              <a:spLocks/>
            </p:cNvSpPr>
            <p:nvPr/>
          </p:nvSpPr>
          <p:spPr bwMode="auto">
            <a:xfrm>
              <a:off x="6464300" y="3502025"/>
              <a:ext cx="11113" cy="11113"/>
            </a:xfrm>
            <a:custGeom>
              <a:avLst/>
              <a:gdLst>
                <a:gd name="T0" fmla="*/ 8 w 9"/>
                <a:gd name="T1" fmla="*/ 6 h 9"/>
                <a:gd name="T2" fmla="*/ 2 w 9"/>
                <a:gd name="T3" fmla="*/ 8 h 9"/>
                <a:gd name="T4" fmla="*/ 1 w 9"/>
                <a:gd name="T5" fmla="*/ 2 h 9"/>
                <a:gd name="T6" fmla="*/ 6 w 9"/>
                <a:gd name="T7" fmla="*/ 1 h 9"/>
                <a:gd name="T8" fmla="*/ 8 w 9"/>
                <a:gd name="T9" fmla="*/ 6 h 9"/>
              </a:gdLst>
              <a:ahLst/>
              <a:cxnLst>
                <a:cxn ang="0">
                  <a:pos x="T0" y="T1"/>
                </a:cxn>
                <a:cxn ang="0">
                  <a:pos x="T2" y="T3"/>
                </a:cxn>
                <a:cxn ang="0">
                  <a:pos x="T4" y="T5"/>
                </a:cxn>
                <a:cxn ang="0">
                  <a:pos x="T6" y="T7"/>
                </a:cxn>
                <a:cxn ang="0">
                  <a:pos x="T8" y="T9"/>
                </a:cxn>
              </a:cxnLst>
              <a:rect l="0" t="0" r="r" b="b"/>
              <a:pathLst>
                <a:path w="9" h="9">
                  <a:moveTo>
                    <a:pt x="8" y="6"/>
                  </a:moveTo>
                  <a:cubicBezTo>
                    <a:pt x="7" y="8"/>
                    <a:pt x="4" y="9"/>
                    <a:pt x="2" y="8"/>
                  </a:cubicBezTo>
                  <a:cubicBezTo>
                    <a:pt x="0" y="7"/>
                    <a:pt x="0" y="4"/>
                    <a:pt x="1" y="2"/>
                  </a:cubicBezTo>
                  <a:cubicBezTo>
                    <a:pt x="2" y="0"/>
                    <a:pt x="4" y="0"/>
                    <a:pt x="6" y="1"/>
                  </a:cubicBezTo>
                  <a:cubicBezTo>
                    <a:pt x="8" y="2"/>
                    <a:pt x="9" y="4"/>
                    <a:pt x="8" y="6"/>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 name="Freeform 8622">
              <a:extLst>
                <a:ext uri="{FF2B5EF4-FFF2-40B4-BE49-F238E27FC236}">
                  <a16:creationId xmlns:a16="http://schemas.microsoft.com/office/drawing/2014/main" id="{59295E57-ABB6-429A-96FF-8215B77E4BC4}"/>
                </a:ext>
              </a:extLst>
            </p:cNvPr>
            <p:cNvSpPr>
              <a:spLocks/>
            </p:cNvSpPr>
            <p:nvPr/>
          </p:nvSpPr>
          <p:spPr bwMode="auto">
            <a:xfrm>
              <a:off x="6526213" y="3432175"/>
              <a:ext cx="376238" cy="514350"/>
            </a:xfrm>
            <a:custGeom>
              <a:avLst/>
              <a:gdLst>
                <a:gd name="T0" fmla="*/ 236 w 237"/>
                <a:gd name="T1" fmla="*/ 324 h 324"/>
                <a:gd name="T2" fmla="*/ 0 w 237"/>
                <a:gd name="T3" fmla="*/ 1 h 324"/>
                <a:gd name="T4" fmla="*/ 1 w 237"/>
                <a:gd name="T5" fmla="*/ 0 h 324"/>
                <a:gd name="T6" fmla="*/ 237 w 237"/>
                <a:gd name="T7" fmla="*/ 323 h 324"/>
                <a:gd name="T8" fmla="*/ 236 w 237"/>
                <a:gd name="T9" fmla="*/ 324 h 324"/>
              </a:gdLst>
              <a:ahLst/>
              <a:cxnLst>
                <a:cxn ang="0">
                  <a:pos x="T0" y="T1"/>
                </a:cxn>
                <a:cxn ang="0">
                  <a:pos x="T2" y="T3"/>
                </a:cxn>
                <a:cxn ang="0">
                  <a:pos x="T4" y="T5"/>
                </a:cxn>
                <a:cxn ang="0">
                  <a:pos x="T6" y="T7"/>
                </a:cxn>
                <a:cxn ang="0">
                  <a:pos x="T8" y="T9"/>
                </a:cxn>
              </a:cxnLst>
              <a:rect l="0" t="0" r="r" b="b"/>
              <a:pathLst>
                <a:path w="237" h="324">
                  <a:moveTo>
                    <a:pt x="236" y="324"/>
                  </a:moveTo>
                  <a:lnTo>
                    <a:pt x="0" y="1"/>
                  </a:lnTo>
                  <a:lnTo>
                    <a:pt x="1" y="0"/>
                  </a:lnTo>
                  <a:lnTo>
                    <a:pt x="237" y="323"/>
                  </a:lnTo>
                  <a:lnTo>
                    <a:pt x="236" y="324"/>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 name="Freeform 8623">
              <a:extLst>
                <a:ext uri="{FF2B5EF4-FFF2-40B4-BE49-F238E27FC236}">
                  <a16:creationId xmlns:a16="http://schemas.microsoft.com/office/drawing/2014/main" id="{C674434D-41B5-487C-B9B5-9FDBB6505756}"/>
                </a:ext>
              </a:extLst>
            </p:cNvPr>
            <p:cNvSpPr>
              <a:spLocks/>
            </p:cNvSpPr>
            <p:nvPr/>
          </p:nvSpPr>
          <p:spPr bwMode="auto">
            <a:xfrm>
              <a:off x="6519863" y="3427413"/>
              <a:ext cx="11113" cy="11113"/>
            </a:xfrm>
            <a:custGeom>
              <a:avLst/>
              <a:gdLst>
                <a:gd name="T0" fmla="*/ 8 w 9"/>
                <a:gd name="T1" fmla="*/ 7 h 10"/>
                <a:gd name="T2" fmla="*/ 3 w 9"/>
                <a:gd name="T3" fmla="*/ 9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9"/>
                  </a:cubicBezTo>
                  <a:cubicBezTo>
                    <a:pt x="1" y="8"/>
                    <a:pt x="0" y="5"/>
                    <a:pt x="1" y="3"/>
                  </a:cubicBezTo>
                  <a:cubicBezTo>
                    <a:pt x="2" y="1"/>
                    <a:pt x="5" y="0"/>
                    <a:pt x="7" y="1"/>
                  </a:cubicBezTo>
                  <a:cubicBezTo>
                    <a:pt x="9"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 name="Freeform 8624">
              <a:extLst>
                <a:ext uri="{FF2B5EF4-FFF2-40B4-BE49-F238E27FC236}">
                  <a16:creationId xmlns:a16="http://schemas.microsoft.com/office/drawing/2014/main" id="{262ECB12-5845-4259-9450-0AE4FF10E9BC}"/>
                </a:ext>
              </a:extLst>
            </p:cNvPr>
            <p:cNvSpPr>
              <a:spLocks/>
            </p:cNvSpPr>
            <p:nvPr/>
          </p:nvSpPr>
          <p:spPr bwMode="auto">
            <a:xfrm>
              <a:off x="6894513" y="3938588"/>
              <a:ext cx="11113" cy="12700"/>
            </a:xfrm>
            <a:custGeom>
              <a:avLst/>
              <a:gdLst>
                <a:gd name="T0" fmla="*/ 8 w 9"/>
                <a:gd name="T1" fmla="*/ 7 h 10"/>
                <a:gd name="T2" fmla="*/ 2 w 9"/>
                <a:gd name="T3" fmla="*/ 9 h 10"/>
                <a:gd name="T4" fmla="*/ 1 w 9"/>
                <a:gd name="T5" fmla="*/ 3 h 10"/>
                <a:gd name="T6" fmla="*/ 6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4" y="10"/>
                    <a:pt x="2" y="9"/>
                  </a:cubicBezTo>
                  <a:cubicBezTo>
                    <a:pt x="0" y="8"/>
                    <a:pt x="0" y="5"/>
                    <a:pt x="1" y="3"/>
                  </a:cubicBezTo>
                  <a:cubicBezTo>
                    <a:pt x="2" y="1"/>
                    <a:pt x="4" y="0"/>
                    <a:pt x="6" y="1"/>
                  </a:cubicBezTo>
                  <a:cubicBezTo>
                    <a:pt x="8"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nvGrpSpPr>
            <p:cNvPr id="182" name="Grupo 181">
              <a:extLst>
                <a:ext uri="{FF2B5EF4-FFF2-40B4-BE49-F238E27FC236}">
                  <a16:creationId xmlns:a16="http://schemas.microsoft.com/office/drawing/2014/main" id="{5EBFCA26-1BFB-4BF1-9164-A1F548872DDE}"/>
                </a:ext>
              </a:extLst>
            </p:cNvPr>
            <p:cNvGrpSpPr/>
            <p:nvPr/>
          </p:nvGrpSpPr>
          <p:grpSpPr>
            <a:xfrm>
              <a:off x="5765800" y="2744788"/>
              <a:ext cx="1408113" cy="1547813"/>
              <a:chOff x="5765800" y="2744788"/>
              <a:chExt cx="1408113" cy="1547813"/>
            </a:xfrm>
          </p:grpSpPr>
          <p:sp>
            <p:nvSpPr>
              <p:cNvPr id="183" name="Freeform 6658">
                <a:extLst>
                  <a:ext uri="{FF2B5EF4-FFF2-40B4-BE49-F238E27FC236}">
                    <a16:creationId xmlns:a16="http://schemas.microsoft.com/office/drawing/2014/main" id="{6F9EFC5B-72F2-4890-9802-4E2215240253}"/>
                  </a:ext>
                </a:extLst>
              </p:cNvPr>
              <p:cNvSpPr>
                <a:spLocks/>
              </p:cNvSpPr>
              <p:nvPr/>
            </p:nvSpPr>
            <p:spPr bwMode="auto">
              <a:xfrm>
                <a:off x="6178551" y="2767013"/>
                <a:ext cx="577850" cy="1525588"/>
              </a:xfrm>
              <a:custGeom>
                <a:avLst/>
                <a:gdLst>
                  <a:gd name="T0" fmla="*/ 440 w 486"/>
                  <a:gd name="T1" fmla="*/ 632 h 1281"/>
                  <a:gd name="T2" fmla="*/ 407 w 486"/>
                  <a:gd name="T3" fmla="*/ 404 h 1281"/>
                  <a:gd name="T4" fmla="*/ 388 w 486"/>
                  <a:gd name="T5" fmla="*/ 242 h 1281"/>
                  <a:gd name="T6" fmla="*/ 277 w 486"/>
                  <a:gd name="T7" fmla="*/ 179 h 1281"/>
                  <a:gd name="T8" fmla="*/ 299 w 486"/>
                  <a:gd name="T9" fmla="*/ 109 h 1281"/>
                  <a:gd name="T10" fmla="*/ 289 w 486"/>
                  <a:gd name="T11" fmla="*/ 22 h 1281"/>
                  <a:gd name="T12" fmla="*/ 243 w 486"/>
                  <a:gd name="T13" fmla="*/ 0 h 1281"/>
                  <a:gd name="T14" fmla="*/ 197 w 486"/>
                  <a:gd name="T15" fmla="*/ 22 h 1281"/>
                  <a:gd name="T16" fmla="*/ 187 w 486"/>
                  <a:gd name="T17" fmla="*/ 109 h 1281"/>
                  <a:gd name="T18" fmla="*/ 210 w 486"/>
                  <a:gd name="T19" fmla="*/ 179 h 1281"/>
                  <a:gd name="T20" fmla="*/ 98 w 486"/>
                  <a:gd name="T21" fmla="*/ 242 h 1281"/>
                  <a:gd name="T22" fmla="*/ 79 w 486"/>
                  <a:gd name="T23" fmla="*/ 404 h 1281"/>
                  <a:gd name="T24" fmla="*/ 46 w 486"/>
                  <a:gd name="T25" fmla="*/ 632 h 1281"/>
                  <a:gd name="T26" fmla="*/ 17 w 486"/>
                  <a:gd name="T27" fmla="*/ 687 h 1281"/>
                  <a:gd name="T28" fmla="*/ 23 w 486"/>
                  <a:gd name="T29" fmla="*/ 741 h 1281"/>
                  <a:gd name="T30" fmla="*/ 33 w 486"/>
                  <a:gd name="T31" fmla="*/ 754 h 1281"/>
                  <a:gd name="T32" fmla="*/ 74 w 486"/>
                  <a:gd name="T33" fmla="*/ 709 h 1281"/>
                  <a:gd name="T34" fmla="*/ 138 w 486"/>
                  <a:gd name="T35" fmla="*/ 401 h 1281"/>
                  <a:gd name="T36" fmla="*/ 129 w 486"/>
                  <a:gd name="T37" fmla="*/ 583 h 1281"/>
                  <a:gd name="T38" fmla="*/ 153 w 486"/>
                  <a:gd name="T39" fmla="*/ 921 h 1281"/>
                  <a:gd name="T40" fmla="*/ 170 w 486"/>
                  <a:gd name="T41" fmla="*/ 1173 h 1281"/>
                  <a:gd name="T42" fmla="*/ 136 w 486"/>
                  <a:gd name="T43" fmla="*/ 1247 h 1281"/>
                  <a:gd name="T44" fmla="*/ 145 w 486"/>
                  <a:gd name="T45" fmla="*/ 1266 h 1281"/>
                  <a:gd name="T46" fmla="*/ 162 w 486"/>
                  <a:gd name="T47" fmla="*/ 1275 h 1281"/>
                  <a:gd name="T48" fmla="*/ 177 w 486"/>
                  <a:gd name="T49" fmla="*/ 1265 h 1281"/>
                  <a:gd name="T50" fmla="*/ 198 w 486"/>
                  <a:gd name="T51" fmla="*/ 1261 h 1281"/>
                  <a:gd name="T52" fmla="*/ 213 w 486"/>
                  <a:gd name="T53" fmla="*/ 1185 h 1281"/>
                  <a:gd name="T54" fmla="*/ 219 w 486"/>
                  <a:gd name="T55" fmla="*/ 1040 h 1281"/>
                  <a:gd name="T56" fmla="*/ 231 w 486"/>
                  <a:gd name="T57" fmla="*/ 810 h 1281"/>
                  <a:gd name="T58" fmla="*/ 248 w 486"/>
                  <a:gd name="T59" fmla="*/ 730 h 1281"/>
                  <a:gd name="T60" fmla="*/ 261 w 486"/>
                  <a:gd name="T61" fmla="*/ 974 h 1281"/>
                  <a:gd name="T62" fmla="*/ 269 w 486"/>
                  <a:gd name="T63" fmla="*/ 1161 h 1281"/>
                  <a:gd name="T64" fmla="*/ 273 w 486"/>
                  <a:gd name="T65" fmla="*/ 1240 h 1281"/>
                  <a:gd name="T66" fmla="*/ 305 w 486"/>
                  <a:gd name="T67" fmla="*/ 1272 h 1281"/>
                  <a:gd name="T68" fmla="*/ 310 w 486"/>
                  <a:gd name="T69" fmla="*/ 1268 h 1281"/>
                  <a:gd name="T70" fmla="*/ 330 w 486"/>
                  <a:gd name="T71" fmla="*/ 1271 h 1281"/>
                  <a:gd name="T72" fmla="*/ 340 w 486"/>
                  <a:gd name="T73" fmla="*/ 1256 h 1281"/>
                  <a:gd name="T74" fmla="*/ 309 w 486"/>
                  <a:gd name="T75" fmla="*/ 1191 h 1281"/>
                  <a:gd name="T76" fmla="*/ 334 w 486"/>
                  <a:gd name="T77" fmla="*/ 952 h 1281"/>
                  <a:gd name="T78" fmla="*/ 361 w 486"/>
                  <a:gd name="T79" fmla="*/ 719 h 1281"/>
                  <a:gd name="T80" fmla="*/ 335 w 486"/>
                  <a:gd name="T81" fmla="*/ 482 h 1281"/>
                  <a:gd name="T82" fmla="*/ 402 w 486"/>
                  <a:gd name="T83" fmla="*/ 638 h 1281"/>
                  <a:gd name="T84" fmla="*/ 445 w 486"/>
                  <a:gd name="T85" fmla="*/ 743 h 1281"/>
                  <a:gd name="T86" fmla="*/ 449 w 486"/>
                  <a:gd name="T87" fmla="*/ 708 h 1281"/>
                  <a:gd name="T88" fmla="*/ 457 w 486"/>
                  <a:gd name="T89" fmla="*/ 675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6" h="1281">
                    <a:moveTo>
                      <a:pt x="482" y="687"/>
                    </a:moveTo>
                    <a:cubicBezTo>
                      <a:pt x="479" y="684"/>
                      <a:pt x="473" y="676"/>
                      <a:pt x="469" y="662"/>
                    </a:cubicBezTo>
                    <a:cubicBezTo>
                      <a:pt x="464" y="649"/>
                      <a:pt x="446" y="642"/>
                      <a:pt x="440" y="632"/>
                    </a:cubicBezTo>
                    <a:cubicBezTo>
                      <a:pt x="435" y="621"/>
                      <a:pt x="431" y="589"/>
                      <a:pt x="431" y="554"/>
                    </a:cubicBezTo>
                    <a:cubicBezTo>
                      <a:pt x="430" y="519"/>
                      <a:pt x="423" y="479"/>
                      <a:pt x="417" y="462"/>
                    </a:cubicBezTo>
                    <a:cubicBezTo>
                      <a:pt x="411" y="444"/>
                      <a:pt x="405" y="425"/>
                      <a:pt x="407" y="404"/>
                    </a:cubicBezTo>
                    <a:cubicBezTo>
                      <a:pt x="409" y="382"/>
                      <a:pt x="408" y="360"/>
                      <a:pt x="405" y="349"/>
                    </a:cubicBezTo>
                    <a:cubicBezTo>
                      <a:pt x="403" y="337"/>
                      <a:pt x="401" y="338"/>
                      <a:pt x="406" y="315"/>
                    </a:cubicBezTo>
                    <a:cubicBezTo>
                      <a:pt x="410" y="292"/>
                      <a:pt x="401" y="267"/>
                      <a:pt x="388" y="242"/>
                    </a:cubicBezTo>
                    <a:cubicBezTo>
                      <a:pt x="374" y="218"/>
                      <a:pt x="344" y="218"/>
                      <a:pt x="337" y="212"/>
                    </a:cubicBezTo>
                    <a:cubicBezTo>
                      <a:pt x="329" y="206"/>
                      <a:pt x="314" y="203"/>
                      <a:pt x="300" y="195"/>
                    </a:cubicBezTo>
                    <a:cubicBezTo>
                      <a:pt x="286" y="187"/>
                      <a:pt x="277" y="185"/>
                      <a:pt x="277" y="179"/>
                    </a:cubicBezTo>
                    <a:cubicBezTo>
                      <a:pt x="277" y="173"/>
                      <a:pt x="276" y="158"/>
                      <a:pt x="282" y="146"/>
                    </a:cubicBezTo>
                    <a:cubicBezTo>
                      <a:pt x="287" y="134"/>
                      <a:pt x="287" y="122"/>
                      <a:pt x="287" y="122"/>
                    </a:cubicBezTo>
                    <a:cubicBezTo>
                      <a:pt x="294" y="125"/>
                      <a:pt x="294" y="120"/>
                      <a:pt x="299" y="109"/>
                    </a:cubicBezTo>
                    <a:cubicBezTo>
                      <a:pt x="304" y="98"/>
                      <a:pt x="306" y="90"/>
                      <a:pt x="305" y="85"/>
                    </a:cubicBezTo>
                    <a:cubicBezTo>
                      <a:pt x="304" y="79"/>
                      <a:pt x="298" y="80"/>
                      <a:pt x="298" y="80"/>
                    </a:cubicBezTo>
                    <a:cubicBezTo>
                      <a:pt x="298" y="80"/>
                      <a:pt x="308" y="45"/>
                      <a:pt x="289" y="22"/>
                    </a:cubicBezTo>
                    <a:cubicBezTo>
                      <a:pt x="275" y="4"/>
                      <a:pt x="253" y="1"/>
                      <a:pt x="245" y="0"/>
                    </a:cubicBezTo>
                    <a:cubicBezTo>
                      <a:pt x="245" y="0"/>
                      <a:pt x="245" y="0"/>
                      <a:pt x="245" y="0"/>
                    </a:cubicBezTo>
                    <a:cubicBezTo>
                      <a:pt x="245" y="0"/>
                      <a:pt x="244" y="0"/>
                      <a:pt x="243" y="0"/>
                    </a:cubicBezTo>
                    <a:cubicBezTo>
                      <a:pt x="242" y="0"/>
                      <a:pt x="241" y="0"/>
                      <a:pt x="241" y="0"/>
                    </a:cubicBezTo>
                    <a:cubicBezTo>
                      <a:pt x="241" y="0"/>
                      <a:pt x="241" y="0"/>
                      <a:pt x="241" y="0"/>
                    </a:cubicBezTo>
                    <a:cubicBezTo>
                      <a:pt x="233" y="1"/>
                      <a:pt x="211" y="4"/>
                      <a:pt x="197" y="22"/>
                    </a:cubicBezTo>
                    <a:cubicBezTo>
                      <a:pt x="178" y="45"/>
                      <a:pt x="188" y="80"/>
                      <a:pt x="188" y="80"/>
                    </a:cubicBezTo>
                    <a:cubicBezTo>
                      <a:pt x="188" y="80"/>
                      <a:pt x="182" y="79"/>
                      <a:pt x="181" y="85"/>
                    </a:cubicBezTo>
                    <a:cubicBezTo>
                      <a:pt x="180" y="90"/>
                      <a:pt x="182" y="98"/>
                      <a:pt x="187" y="109"/>
                    </a:cubicBezTo>
                    <a:cubicBezTo>
                      <a:pt x="192" y="120"/>
                      <a:pt x="193" y="125"/>
                      <a:pt x="199" y="122"/>
                    </a:cubicBezTo>
                    <a:cubicBezTo>
                      <a:pt x="199" y="122"/>
                      <a:pt x="199" y="134"/>
                      <a:pt x="204" y="146"/>
                    </a:cubicBezTo>
                    <a:cubicBezTo>
                      <a:pt x="210" y="158"/>
                      <a:pt x="210" y="173"/>
                      <a:pt x="210" y="179"/>
                    </a:cubicBezTo>
                    <a:cubicBezTo>
                      <a:pt x="210" y="185"/>
                      <a:pt x="200" y="187"/>
                      <a:pt x="186" y="195"/>
                    </a:cubicBezTo>
                    <a:cubicBezTo>
                      <a:pt x="172" y="203"/>
                      <a:pt x="157" y="206"/>
                      <a:pt x="149" y="212"/>
                    </a:cubicBezTo>
                    <a:cubicBezTo>
                      <a:pt x="142" y="218"/>
                      <a:pt x="112" y="218"/>
                      <a:pt x="98" y="242"/>
                    </a:cubicBezTo>
                    <a:cubicBezTo>
                      <a:pt x="85" y="267"/>
                      <a:pt x="76" y="292"/>
                      <a:pt x="80" y="315"/>
                    </a:cubicBezTo>
                    <a:cubicBezTo>
                      <a:pt x="85" y="338"/>
                      <a:pt x="83" y="337"/>
                      <a:pt x="81" y="349"/>
                    </a:cubicBezTo>
                    <a:cubicBezTo>
                      <a:pt x="78" y="360"/>
                      <a:pt x="77" y="382"/>
                      <a:pt x="79" y="404"/>
                    </a:cubicBezTo>
                    <a:cubicBezTo>
                      <a:pt x="81" y="425"/>
                      <a:pt x="75" y="444"/>
                      <a:pt x="69" y="462"/>
                    </a:cubicBezTo>
                    <a:cubicBezTo>
                      <a:pt x="63" y="479"/>
                      <a:pt x="56" y="519"/>
                      <a:pt x="56" y="554"/>
                    </a:cubicBezTo>
                    <a:cubicBezTo>
                      <a:pt x="55" y="589"/>
                      <a:pt x="51" y="621"/>
                      <a:pt x="46" y="632"/>
                    </a:cubicBezTo>
                    <a:cubicBezTo>
                      <a:pt x="41" y="642"/>
                      <a:pt x="22" y="649"/>
                      <a:pt x="17" y="662"/>
                    </a:cubicBezTo>
                    <a:cubicBezTo>
                      <a:pt x="13" y="676"/>
                      <a:pt x="7" y="684"/>
                      <a:pt x="4" y="687"/>
                    </a:cubicBezTo>
                    <a:cubicBezTo>
                      <a:pt x="0" y="691"/>
                      <a:pt x="11" y="697"/>
                      <a:pt x="17" y="687"/>
                    </a:cubicBezTo>
                    <a:cubicBezTo>
                      <a:pt x="22" y="678"/>
                      <a:pt x="26" y="673"/>
                      <a:pt x="29" y="675"/>
                    </a:cubicBezTo>
                    <a:cubicBezTo>
                      <a:pt x="32" y="676"/>
                      <a:pt x="28" y="693"/>
                      <a:pt x="24" y="711"/>
                    </a:cubicBezTo>
                    <a:cubicBezTo>
                      <a:pt x="20" y="729"/>
                      <a:pt x="16" y="741"/>
                      <a:pt x="23" y="741"/>
                    </a:cubicBezTo>
                    <a:cubicBezTo>
                      <a:pt x="30" y="741"/>
                      <a:pt x="35" y="714"/>
                      <a:pt x="37" y="708"/>
                    </a:cubicBezTo>
                    <a:cubicBezTo>
                      <a:pt x="39" y="702"/>
                      <a:pt x="39" y="722"/>
                      <a:pt x="33" y="735"/>
                    </a:cubicBezTo>
                    <a:cubicBezTo>
                      <a:pt x="28" y="749"/>
                      <a:pt x="29" y="754"/>
                      <a:pt x="33" y="754"/>
                    </a:cubicBezTo>
                    <a:cubicBezTo>
                      <a:pt x="37" y="755"/>
                      <a:pt x="41" y="743"/>
                      <a:pt x="41" y="743"/>
                    </a:cubicBezTo>
                    <a:cubicBezTo>
                      <a:pt x="41" y="743"/>
                      <a:pt x="49" y="749"/>
                      <a:pt x="58" y="728"/>
                    </a:cubicBezTo>
                    <a:cubicBezTo>
                      <a:pt x="58" y="728"/>
                      <a:pt x="66" y="734"/>
                      <a:pt x="74" y="709"/>
                    </a:cubicBezTo>
                    <a:cubicBezTo>
                      <a:pt x="82" y="685"/>
                      <a:pt x="88" y="653"/>
                      <a:pt x="85" y="638"/>
                    </a:cubicBezTo>
                    <a:cubicBezTo>
                      <a:pt x="82" y="623"/>
                      <a:pt x="119" y="558"/>
                      <a:pt x="123" y="502"/>
                    </a:cubicBezTo>
                    <a:cubicBezTo>
                      <a:pt x="127" y="447"/>
                      <a:pt x="135" y="404"/>
                      <a:pt x="138" y="401"/>
                    </a:cubicBezTo>
                    <a:cubicBezTo>
                      <a:pt x="141" y="398"/>
                      <a:pt x="158" y="453"/>
                      <a:pt x="151" y="482"/>
                    </a:cubicBezTo>
                    <a:cubicBezTo>
                      <a:pt x="144" y="512"/>
                      <a:pt x="143" y="526"/>
                      <a:pt x="142" y="531"/>
                    </a:cubicBezTo>
                    <a:cubicBezTo>
                      <a:pt x="142" y="537"/>
                      <a:pt x="132" y="559"/>
                      <a:pt x="129" y="583"/>
                    </a:cubicBezTo>
                    <a:cubicBezTo>
                      <a:pt x="126" y="608"/>
                      <a:pt x="116" y="634"/>
                      <a:pt x="125" y="719"/>
                    </a:cubicBezTo>
                    <a:cubicBezTo>
                      <a:pt x="135" y="804"/>
                      <a:pt x="150" y="832"/>
                      <a:pt x="152" y="849"/>
                    </a:cubicBezTo>
                    <a:cubicBezTo>
                      <a:pt x="154" y="866"/>
                      <a:pt x="154" y="912"/>
                      <a:pt x="153" y="921"/>
                    </a:cubicBezTo>
                    <a:cubicBezTo>
                      <a:pt x="153" y="930"/>
                      <a:pt x="150" y="942"/>
                      <a:pt x="149" y="952"/>
                    </a:cubicBezTo>
                    <a:cubicBezTo>
                      <a:pt x="148" y="961"/>
                      <a:pt x="134" y="995"/>
                      <a:pt x="150" y="1061"/>
                    </a:cubicBezTo>
                    <a:cubicBezTo>
                      <a:pt x="166" y="1127"/>
                      <a:pt x="170" y="1166"/>
                      <a:pt x="170" y="1173"/>
                    </a:cubicBezTo>
                    <a:cubicBezTo>
                      <a:pt x="170" y="1180"/>
                      <a:pt x="166" y="1181"/>
                      <a:pt x="170" y="1191"/>
                    </a:cubicBezTo>
                    <a:cubicBezTo>
                      <a:pt x="173" y="1200"/>
                      <a:pt x="160" y="1220"/>
                      <a:pt x="151" y="1229"/>
                    </a:cubicBezTo>
                    <a:cubicBezTo>
                      <a:pt x="141" y="1237"/>
                      <a:pt x="137" y="1243"/>
                      <a:pt x="136" y="1247"/>
                    </a:cubicBezTo>
                    <a:cubicBezTo>
                      <a:pt x="135" y="1252"/>
                      <a:pt x="135" y="1256"/>
                      <a:pt x="138" y="1256"/>
                    </a:cubicBezTo>
                    <a:cubicBezTo>
                      <a:pt x="138" y="1256"/>
                      <a:pt x="137" y="1260"/>
                      <a:pt x="140" y="1263"/>
                    </a:cubicBezTo>
                    <a:cubicBezTo>
                      <a:pt x="142" y="1267"/>
                      <a:pt x="145" y="1266"/>
                      <a:pt x="145" y="1266"/>
                    </a:cubicBezTo>
                    <a:cubicBezTo>
                      <a:pt x="145" y="1266"/>
                      <a:pt x="145" y="1270"/>
                      <a:pt x="149" y="1271"/>
                    </a:cubicBezTo>
                    <a:cubicBezTo>
                      <a:pt x="154" y="1272"/>
                      <a:pt x="155" y="1271"/>
                      <a:pt x="155" y="1271"/>
                    </a:cubicBezTo>
                    <a:cubicBezTo>
                      <a:pt x="155" y="1271"/>
                      <a:pt x="158" y="1275"/>
                      <a:pt x="162" y="1275"/>
                    </a:cubicBezTo>
                    <a:cubicBezTo>
                      <a:pt x="167" y="1275"/>
                      <a:pt x="168" y="1271"/>
                      <a:pt x="169" y="1268"/>
                    </a:cubicBezTo>
                    <a:cubicBezTo>
                      <a:pt x="169" y="1266"/>
                      <a:pt x="171" y="1260"/>
                      <a:pt x="174" y="1260"/>
                    </a:cubicBezTo>
                    <a:cubicBezTo>
                      <a:pt x="176" y="1260"/>
                      <a:pt x="178" y="1262"/>
                      <a:pt x="177" y="1265"/>
                    </a:cubicBezTo>
                    <a:cubicBezTo>
                      <a:pt x="176" y="1267"/>
                      <a:pt x="175" y="1268"/>
                      <a:pt x="174" y="1272"/>
                    </a:cubicBezTo>
                    <a:cubicBezTo>
                      <a:pt x="172" y="1276"/>
                      <a:pt x="176" y="1281"/>
                      <a:pt x="186" y="1279"/>
                    </a:cubicBezTo>
                    <a:cubicBezTo>
                      <a:pt x="196" y="1277"/>
                      <a:pt x="192" y="1268"/>
                      <a:pt x="198" y="1261"/>
                    </a:cubicBezTo>
                    <a:cubicBezTo>
                      <a:pt x="204" y="1255"/>
                      <a:pt x="206" y="1249"/>
                      <a:pt x="206" y="1240"/>
                    </a:cubicBezTo>
                    <a:cubicBezTo>
                      <a:pt x="206" y="1230"/>
                      <a:pt x="216" y="1232"/>
                      <a:pt x="215" y="1215"/>
                    </a:cubicBezTo>
                    <a:cubicBezTo>
                      <a:pt x="213" y="1199"/>
                      <a:pt x="210" y="1194"/>
                      <a:pt x="213" y="1185"/>
                    </a:cubicBezTo>
                    <a:cubicBezTo>
                      <a:pt x="216" y="1176"/>
                      <a:pt x="211" y="1166"/>
                      <a:pt x="210" y="1161"/>
                    </a:cubicBezTo>
                    <a:cubicBezTo>
                      <a:pt x="210" y="1157"/>
                      <a:pt x="211" y="1117"/>
                      <a:pt x="212" y="1106"/>
                    </a:cubicBezTo>
                    <a:cubicBezTo>
                      <a:pt x="214" y="1095"/>
                      <a:pt x="221" y="1056"/>
                      <a:pt x="219" y="1040"/>
                    </a:cubicBezTo>
                    <a:cubicBezTo>
                      <a:pt x="218" y="1025"/>
                      <a:pt x="227" y="1013"/>
                      <a:pt x="218" y="974"/>
                    </a:cubicBezTo>
                    <a:cubicBezTo>
                      <a:pt x="209" y="935"/>
                      <a:pt x="224" y="940"/>
                      <a:pt x="223" y="900"/>
                    </a:cubicBezTo>
                    <a:cubicBezTo>
                      <a:pt x="222" y="860"/>
                      <a:pt x="233" y="847"/>
                      <a:pt x="231" y="810"/>
                    </a:cubicBezTo>
                    <a:cubicBezTo>
                      <a:pt x="228" y="773"/>
                      <a:pt x="236" y="752"/>
                      <a:pt x="237" y="732"/>
                    </a:cubicBezTo>
                    <a:cubicBezTo>
                      <a:pt x="238" y="718"/>
                      <a:pt x="240" y="713"/>
                      <a:pt x="242" y="711"/>
                    </a:cubicBezTo>
                    <a:cubicBezTo>
                      <a:pt x="244" y="713"/>
                      <a:pt x="247" y="717"/>
                      <a:pt x="248" y="730"/>
                    </a:cubicBezTo>
                    <a:cubicBezTo>
                      <a:pt x="249" y="751"/>
                      <a:pt x="254" y="773"/>
                      <a:pt x="252" y="810"/>
                    </a:cubicBezTo>
                    <a:cubicBezTo>
                      <a:pt x="249" y="847"/>
                      <a:pt x="256" y="860"/>
                      <a:pt x="256" y="900"/>
                    </a:cubicBezTo>
                    <a:cubicBezTo>
                      <a:pt x="255" y="940"/>
                      <a:pt x="270" y="935"/>
                      <a:pt x="261" y="974"/>
                    </a:cubicBezTo>
                    <a:cubicBezTo>
                      <a:pt x="252" y="1013"/>
                      <a:pt x="257" y="1025"/>
                      <a:pt x="256" y="1040"/>
                    </a:cubicBezTo>
                    <a:cubicBezTo>
                      <a:pt x="255" y="1056"/>
                      <a:pt x="265" y="1095"/>
                      <a:pt x="267" y="1106"/>
                    </a:cubicBezTo>
                    <a:cubicBezTo>
                      <a:pt x="268" y="1117"/>
                      <a:pt x="269" y="1157"/>
                      <a:pt x="269" y="1161"/>
                    </a:cubicBezTo>
                    <a:cubicBezTo>
                      <a:pt x="268" y="1166"/>
                      <a:pt x="263" y="1176"/>
                      <a:pt x="266" y="1185"/>
                    </a:cubicBezTo>
                    <a:cubicBezTo>
                      <a:pt x="269" y="1194"/>
                      <a:pt x="266" y="1199"/>
                      <a:pt x="264" y="1215"/>
                    </a:cubicBezTo>
                    <a:cubicBezTo>
                      <a:pt x="263" y="1232"/>
                      <a:pt x="273" y="1230"/>
                      <a:pt x="273" y="1240"/>
                    </a:cubicBezTo>
                    <a:cubicBezTo>
                      <a:pt x="273" y="1249"/>
                      <a:pt x="275" y="1255"/>
                      <a:pt x="281" y="1261"/>
                    </a:cubicBezTo>
                    <a:cubicBezTo>
                      <a:pt x="287" y="1268"/>
                      <a:pt x="283" y="1277"/>
                      <a:pt x="293" y="1279"/>
                    </a:cubicBezTo>
                    <a:cubicBezTo>
                      <a:pt x="303" y="1281"/>
                      <a:pt x="307" y="1276"/>
                      <a:pt x="305" y="1272"/>
                    </a:cubicBezTo>
                    <a:cubicBezTo>
                      <a:pt x="304" y="1268"/>
                      <a:pt x="303" y="1267"/>
                      <a:pt x="302" y="1265"/>
                    </a:cubicBezTo>
                    <a:cubicBezTo>
                      <a:pt x="301" y="1262"/>
                      <a:pt x="303" y="1260"/>
                      <a:pt x="305" y="1260"/>
                    </a:cubicBezTo>
                    <a:cubicBezTo>
                      <a:pt x="308" y="1260"/>
                      <a:pt x="310" y="1266"/>
                      <a:pt x="310" y="1268"/>
                    </a:cubicBezTo>
                    <a:cubicBezTo>
                      <a:pt x="311" y="1271"/>
                      <a:pt x="312" y="1275"/>
                      <a:pt x="316" y="1275"/>
                    </a:cubicBezTo>
                    <a:cubicBezTo>
                      <a:pt x="321" y="1275"/>
                      <a:pt x="324" y="1271"/>
                      <a:pt x="324" y="1271"/>
                    </a:cubicBezTo>
                    <a:cubicBezTo>
                      <a:pt x="324" y="1271"/>
                      <a:pt x="325" y="1272"/>
                      <a:pt x="330" y="1271"/>
                    </a:cubicBezTo>
                    <a:cubicBezTo>
                      <a:pt x="334" y="1270"/>
                      <a:pt x="334" y="1266"/>
                      <a:pt x="334" y="1266"/>
                    </a:cubicBezTo>
                    <a:cubicBezTo>
                      <a:pt x="334" y="1266"/>
                      <a:pt x="337" y="1267"/>
                      <a:pt x="339" y="1263"/>
                    </a:cubicBezTo>
                    <a:cubicBezTo>
                      <a:pt x="342" y="1260"/>
                      <a:pt x="340" y="1256"/>
                      <a:pt x="340" y="1256"/>
                    </a:cubicBezTo>
                    <a:cubicBezTo>
                      <a:pt x="344" y="1256"/>
                      <a:pt x="344" y="1252"/>
                      <a:pt x="343" y="1247"/>
                    </a:cubicBezTo>
                    <a:cubicBezTo>
                      <a:pt x="342" y="1243"/>
                      <a:pt x="338" y="1237"/>
                      <a:pt x="328" y="1229"/>
                    </a:cubicBezTo>
                    <a:cubicBezTo>
                      <a:pt x="319" y="1220"/>
                      <a:pt x="305" y="1200"/>
                      <a:pt x="309" y="1191"/>
                    </a:cubicBezTo>
                    <a:cubicBezTo>
                      <a:pt x="313" y="1181"/>
                      <a:pt x="309" y="1180"/>
                      <a:pt x="309" y="1173"/>
                    </a:cubicBezTo>
                    <a:cubicBezTo>
                      <a:pt x="309" y="1166"/>
                      <a:pt x="313" y="1127"/>
                      <a:pt x="329" y="1061"/>
                    </a:cubicBezTo>
                    <a:cubicBezTo>
                      <a:pt x="345" y="995"/>
                      <a:pt x="334" y="961"/>
                      <a:pt x="334" y="952"/>
                    </a:cubicBezTo>
                    <a:cubicBezTo>
                      <a:pt x="333" y="942"/>
                      <a:pt x="330" y="930"/>
                      <a:pt x="329" y="921"/>
                    </a:cubicBezTo>
                    <a:cubicBezTo>
                      <a:pt x="329" y="912"/>
                      <a:pt x="332" y="866"/>
                      <a:pt x="334" y="849"/>
                    </a:cubicBezTo>
                    <a:cubicBezTo>
                      <a:pt x="336" y="832"/>
                      <a:pt x="351" y="804"/>
                      <a:pt x="361" y="719"/>
                    </a:cubicBezTo>
                    <a:cubicBezTo>
                      <a:pt x="371" y="634"/>
                      <a:pt x="353" y="608"/>
                      <a:pt x="350" y="583"/>
                    </a:cubicBezTo>
                    <a:cubicBezTo>
                      <a:pt x="347" y="559"/>
                      <a:pt x="344" y="537"/>
                      <a:pt x="344" y="531"/>
                    </a:cubicBezTo>
                    <a:cubicBezTo>
                      <a:pt x="343" y="526"/>
                      <a:pt x="342" y="512"/>
                      <a:pt x="335" y="482"/>
                    </a:cubicBezTo>
                    <a:cubicBezTo>
                      <a:pt x="328" y="453"/>
                      <a:pt x="345" y="398"/>
                      <a:pt x="348" y="401"/>
                    </a:cubicBezTo>
                    <a:cubicBezTo>
                      <a:pt x="351" y="404"/>
                      <a:pt x="359" y="447"/>
                      <a:pt x="363" y="502"/>
                    </a:cubicBezTo>
                    <a:cubicBezTo>
                      <a:pt x="368" y="558"/>
                      <a:pt x="405" y="623"/>
                      <a:pt x="402" y="638"/>
                    </a:cubicBezTo>
                    <a:cubicBezTo>
                      <a:pt x="399" y="653"/>
                      <a:pt x="405" y="685"/>
                      <a:pt x="412" y="709"/>
                    </a:cubicBezTo>
                    <a:cubicBezTo>
                      <a:pt x="420" y="734"/>
                      <a:pt x="428" y="728"/>
                      <a:pt x="428" y="728"/>
                    </a:cubicBezTo>
                    <a:cubicBezTo>
                      <a:pt x="437" y="749"/>
                      <a:pt x="445" y="743"/>
                      <a:pt x="445" y="743"/>
                    </a:cubicBezTo>
                    <a:cubicBezTo>
                      <a:pt x="445" y="743"/>
                      <a:pt x="449" y="755"/>
                      <a:pt x="453" y="754"/>
                    </a:cubicBezTo>
                    <a:cubicBezTo>
                      <a:pt x="457" y="754"/>
                      <a:pt x="458" y="749"/>
                      <a:pt x="453" y="735"/>
                    </a:cubicBezTo>
                    <a:cubicBezTo>
                      <a:pt x="448" y="722"/>
                      <a:pt x="447" y="702"/>
                      <a:pt x="449" y="708"/>
                    </a:cubicBezTo>
                    <a:cubicBezTo>
                      <a:pt x="451" y="714"/>
                      <a:pt x="456" y="741"/>
                      <a:pt x="463" y="741"/>
                    </a:cubicBezTo>
                    <a:cubicBezTo>
                      <a:pt x="471" y="741"/>
                      <a:pt x="467" y="729"/>
                      <a:pt x="462" y="711"/>
                    </a:cubicBezTo>
                    <a:cubicBezTo>
                      <a:pt x="458" y="693"/>
                      <a:pt x="454" y="676"/>
                      <a:pt x="457" y="675"/>
                    </a:cubicBezTo>
                    <a:cubicBezTo>
                      <a:pt x="460" y="673"/>
                      <a:pt x="464" y="678"/>
                      <a:pt x="469" y="687"/>
                    </a:cubicBezTo>
                    <a:cubicBezTo>
                      <a:pt x="475" y="697"/>
                      <a:pt x="486" y="691"/>
                      <a:pt x="482" y="687"/>
                    </a:cubicBezTo>
                    <a:close/>
                  </a:path>
                </a:pathLst>
              </a:custGeom>
              <a:solidFill>
                <a:srgbClr val="DEB2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 name="Freeform 6659">
                <a:extLst>
                  <a:ext uri="{FF2B5EF4-FFF2-40B4-BE49-F238E27FC236}">
                    <a16:creationId xmlns:a16="http://schemas.microsoft.com/office/drawing/2014/main" id="{700254BA-C7EB-4D32-A843-CA4A9873EC3F}"/>
                  </a:ext>
                </a:extLst>
              </p:cNvPr>
              <p:cNvSpPr>
                <a:spLocks/>
              </p:cNvSpPr>
              <p:nvPr/>
            </p:nvSpPr>
            <p:spPr bwMode="auto">
              <a:xfrm>
                <a:off x="6302376" y="3044825"/>
                <a:ext cx="112713" cy="184150"/>
              </a:xfrm>
              <a:custGeom>
                <a:avLst/>
                <a:gdLst>
                  <a:gd name="T0" fmla="*/ 7 w 94"/>
                  <a:gd name="T1" fmla="*/ 8 h 154"/>
                  <a:gd name="T2" fmla="*/ 21 w 94"/>
                  <a:gd name="T3" fmla="*/ 6 h 154"/>
                  <a:gd name="T4" fmla="*/ 47 w 94"/>
                  <a:gd name="T5" fmla="*/ 7 h 154"/>
                  <a:gd name="T6" fmla="*/ 91 w 94"/>
                  <a:gd name="T7" fmla="*/ 25 h 154"/>
                  <a:gd name="T8" fmla="*/ 84 w 94"/>
                  <a:gd name="T9" fmla="*/ 64 h 154"/>
                  <a:gd name="T10" fmla="*/ 76 w 94"/>
                  <a:gd name="T11" fmla="*/ 115 h 154"/>
                  <a:gd name="T12" fmla="*/ 62 w 94"/>
                  <a:gd name="T13" fmla="*/ 151 h 154"/>
                  <a:gd name="T14" fmla="*/ 33 w 94"/>
                  <a:gd name="T15" fmla="*/ 88 h 154"/>
                  <a:gd name="T16" fmla="*/ 15 w 94"/>
                  <a:gd name="T17" fmla="*/ 38 h 154"/>
                  <a:gd name="T18" fmla="*/ 7 w 94"/>
                  <a:gd name="T19" fmla="*/ 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154">
                    <a:moveTo>
                      <a:pt x="7" y="8"/>
                    </a:moveTo>
                    <a:cubicBezTo>
                      <a:pt x="7" y="8"/>
                      <a:pt x="14" y="0"/>
                      <a:pt x="21" y="6"/>
                    </a:cubicBezTo>
                    <a:cubicBezTo>
                      <a:pt x="28" y="12"/>
                      <a:pt x="39" y="10"/>
                      <a:pt x="47" y="7"/>
                    </a:cubicBezTo>
                    <a:cubicBezTo>
                      <a:pt x="55" y="3"/>
                      <a:pt x="94" y="8"/>
                      <a:pt x="91" y="25"/>
                    </a:cubicBezTo>
                    <a:cubicBezTo>
                      <a:pt x="88" y="41"/>
                      <a:pt x="84" y="41"/>
                      <a:pt x="84" y="64"/>
                    </a:cubicBezTo>
                    <a:cubicBezTo>
                      <a:pt x="84" y="86"/>
                      <a:pt x="73" y="93"/>
                      <a:pt x="76" y="115"/>
                    </a:cubicBezTo>
                    <a:cubicBezTo>
                      <a:pt x="79" y="136"/>
                      <a:pt x="72" y="148"/>
                      <a:pt x="62" y="151"/>
                    </a:cubicBezTo>
                    <a:cubicBezTo>
                      <a:pt x="53" y="154"/>
                      <a:pt x="34" y="125"/>
                      <a:pt x="33" y="88"/>
                    </a:cubicBezTo>
                    <a:cubicBezTo>
                      <a:pt x="32" y="51"/>
                      <a:pt x="24" y="44"/>
                      <a:pt x="15" y="38"/>
                    </a:cubicBezTo>
                    <a:cubicBezTo>
                      <a:pt x="6" y="31"/>
                      <a:pt x="0" y="18"/>
                      <a:pt x="7"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 name="Freeform 6660">
                <a:extLst>
                  <a:ext uri="{FF2B5EF4-FFF2-40B4-BE49-F238E27FC236}">
                    <a16:creationId xmlns:a16="http://schemas.microsoft.com/office/drawing/2014/main" id="{0EFD4D33-8A52-42B0-B43B-33BD889FCB47}"/>
                  </a:ext>
                </a:extLst>
              </p:cNvPr>
              <p:cNvSpPr>
                <a:spLocks/>
              </p:cNvSpPr>
              <p:nvPr/>
            </p:nvSpPr>
            <p:spPr bwMode="auto">
              <a:xfrm>
                <a:off x="6311901" y="3055938"/>
                <a:ext cx="90488" cy="144463"/>
              </a:xfrm>
              <a:custGeom>
                <a:avLst/>
                <a:gdLst>
                  <a:gd name="T0" fmla="*/ 50 w 76"/>
                  <a:gd name="T1" fmla="*/ 2 h 121"/>
                  <a:gd name="T2" fmla="*/ 16 w 76"/>
                  <a:gd name="T3" fmla="*/ 7 h 121"/>
                  <a:gd name="T4" fmla="*/ 9 w 76"/>
                  <a:gd name="T5" fmla="*/ 21 h 121"/>
                  <a:gd name="T6" fmla="*/ 36 w 76"/>
                  <a:gd name="T7" fmla="*/ 76 h 121"/>
                  <a:gd name="T8" fmla="*/ 59 w 76"/>
                  <a:gd name="T9" fmla="*/ 119 h 121"/>
                  <a:gd name="T10" fmla="*/ 66 w 76"/>
                  <a:gd name="T11" fmla="*/ 89 h 121"/>
                  <a:gd name="T12" fmla="*/ 68 w 76"/>
                  <a:gd name="T13" fmla="*/ 53 h 121"/>
                  <a:gd name="T14" fmla="*/ 73 w 76"/>
                  <a:gd name="T15" fmla="*/ 29 h 121"/>
                  <a:gd name="T16" fmla="*/ 76 w 76"/>
                  <a:gd name="T17" fmla="*/ 18 h 121"/>
                  <a:gd name="T18" fmla="*/ 50 w 76"/>
                  <a:gd name="T19" fmla="*/ 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121">
                    <a:moveTo>
                      <a:pt x="50" y="2"/>
                    </a:moveTo>
                    <a:cubicBezTo>
                      <a:pt x="28" y="4"/>
                      <a:pt x="29" y="18"/>
                      <a:pt x="16" y="7"/>
                    </a:cubicBezTo>
                    <a:cubicBezTo>
                      <a:pt x="8" y="0"/>
                      <a:pt x="0" y="14"/>
                      <a:pt x="9" y="21"/>
                    </a:cubicBezTo>
                    <a:cubicBezTo>
                      <a:pt x="20" y="31"/>
                      <a:pt x="31" y="38"/>
                      <a:pt x="36" y="76"/>
                    </a:cubicBezTo>
                    <a:cubicBezTo>
                      <a:pt x="40" y="115"/>
                      <a:pt x="47" y="121"/>
                      <a:pt x="59" y="119"/>
                    </a:cubicBezTo>
                    <a:cubicBezTo>
                      <a:pt x="70" y="118"/>
                      <a:pt x="61" y="105"/>
                      <a:pt x="66" y="89"/>
                    </a:cubicBezTo>
                    <a:cubicBezTo>
                      <a:pt x="71" y="73"/>
                      <a:pt x="70" y="64"/>
                      <a:pt x="68" y="53"/>
                    </a:cubicBezTo>
                    <a:cubicBezTo>
                      <a:pt x="66" y="43"/>
                      <a:pt x="70" y="35"/>
                      <a:pt x="73" y="29"/>
                    </a:cubicBezTo>
                    <a:cubicBezTo>
                      <a:pt x="76" y="24"/>
                      <a:pt x="76" y="21"/>
                      <a:pt x="76" y="18"/>
                    </a:cubicBezTo>
                    <a:cubicBezTo>
                      <a:pt x="76" y="18"/>
                      <a:pt x="73" y="0"/>
                      <a:pt x="50"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 name="Freeform 6661">
                <a:extLst>
                  <a:ext uri="{FF2B5EF4-FFF2-40B4-BE49-F238E27FC236}">
                    <a16:creationId xmlns:a16="http://schemas.microsoft.com/office/drawing/2014/main" id="{1B7D72C3-09C5-4AAE-8331-572247C391AB}"/>
                  </a:ext>
                </a:extLst>
              </p:cNvPr>
              <p:cNvSpPr>
                <a:spLocks noEditPoints="1"/>
              </p:cNvSpPr>
              <p:nvPr/>
            </p:nvSpPr>
            <p:spPr bwMode="auto">
              <a:xfrm>
                <a:off x="6334126" y="3087688"/>
                <a:ext cx="39688" cy="107950"/>
              </a:xfrm>
              <a:custGeom>
                <a:avLst/>
                <a:gdLst>
                  <a:gd name="T0" fmla="*/ 26 w 33"/>
                  <a:gd name="T1" fmla="*/ 82 h 91"/>
                  <a:gd name="T2" fmla="*/ 26 w 33"/>
                  <a:gd name="T3" fmla="*/ 84 h 91"/>
                  <a:gd name="T4" fmla="*/ 33 w 33"/>
                  <a:gd name="T5" fmla="*/ 91 h 91"/>
                  <a:gd name="T6" fmla="*/ 30 w 33"/>
                  <a:gd name="T7" fmla="*/ 87 h 91"/>
                  <a:gd name="T8" fmla="*/ 26 w 33"/>
                  <a:gd name="T9" fmla="*/ 82 h 91"/>
                  <a:gd name="T10" fmla="*/ 0 w 33"/>
                  <a:gd name="T11" fmla="*/ 0 h 91"/>
                  <a:gd name="T12" fmla="*/ 0 w 33"/>
                  <a:gd name="T13" fmla="*/ 1 h 91"/>
                  <a:gd name="T14" fmla="*/ 1 w 33"/>
                  <a:gd name="T15" fmla="*/ 3 h 91"/>
                  <a:gd name="T16" fmla="*/ 18 w 33"/>
                  <a:gd name="T17" fmla="*/ 49 h 91"/>
                  <a:gd name="T18" fmla="*/ 24 w 33"/>
                  <a:gd name="T19" fmla="*/ 79 h 91"/>
                  <a:gd name="T20" fmla="*/ 25 w 33"/>
                  <a:gd name="T21" fmla="*/ 77 h 91"/>
                  <a:gd name="T22" fmla="*/ 24 w 33"/>
                  <a:gd name="T23" fmla="*/ 74 h 91"/>
                  <a:gd name="T24" fmla="*/ 19 w 33"/>
                  <a:gd name="T25" fmla="*/ 49 h 91"/>
                  <a:gd name="T26" fmla="*/ 0 w 33"/>
                  <a:gd name="T2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91">
                    <a:moveTo>
                      <a:pt x="26" y="82"/>
                    </a:moveTo>
                    <a:cubicBezTo>
                      <a:pt x="26" y="82"/>
                      <a:pt x="26" y="83"/>
                      <a:pt x="26" y="84"/>
                    </a:cubicBezTo>
                    <a:cubicBezTo>
                      <a:pt x="28" y="88"/>
                      <a:pt x="30" y="90"/>
                      <a:pt x="33" y="91"/>
                    </a:cubicBezTo>
                    <a:cubicBezTo>
                      <a:pt x="31" y="90"/>
                      <a:pt x="30" y="89"/>
                      <a:pt x="30" y="87"/>
                    </a:cubicBezTo>
                    <a:cubicBezTo>
                      <a:pt x="28" y="85"/>
                      <a:pt x="27" y="83"/>
                      <a:pt x="26" y="82"/>
                    </a:cubicBezTo>
                    <a:close/>
                    <a:moveTo>
                      <a:pt x="0" y="0"/>
                    </a:moveTo>
                    <a:cubicBezTo>
                      <a:pt x="0" y="1"/>
                      <a:pt x="0" y="1"/>
                      <a:pt x="0" y="1"/>
                    </a:cubicBezTo>
                    <a:cubicBezTo>
                      <a:pt x="0" y="1"/>
                      <a:pt x="1" y="2"/>
                      <a:pt x="1" y="3"/>
                    </a:cubicBezTo>
                    <a:cubicBezTo>
                      <a:pt x="8" y="10"/>
                      <a:pt x="15" y="22"/>
                      <a:pt x="18" y="49"/>
                    </a:cubicBezTo>
                    <a:cubicBezTo>
                      <a:pt x="19" y="63"/>
                      <a:pt x="21" y="72"/>
                      <a:pt x="24" y="79"/>
                    </a:cubicBezTo>
                    <a:cubicBezTo>
                      <a:pt x="24" y="78"/>
                      <a:pt x="24" y="78"/>
                      <a:pt x="25" y="77"/>
                    </a:cubicBezTo>
                    <a:cubicBezTo>
                      <a:pt x="24" y="76"/>
                      <a:pt x="24" y="75"/>
                      <a:pt x="24" y="74"/>
                    </a:cubicBezTo>
                    <a:cubicBezTo>
                      <a:pt x="22" y="68"/>
                      <a:pt x="21" y="59"/>
                      <a:pt x="19" y="49"/>
                    </a:cubicBezTo>
                    <a:cubicBezTo>
                      <a:pt x="16" y="19"/>
                      <a:pt x="9" y="8"/>
                      <a:pt x="0" y="0"/>
                    </a:cubicBezTo>
                    <a:close/>
                  </a:path>
                </a:pathLst>
              </a:custGeom>
              <a:solidFill>
                <a:srgbClr val="CACB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 name="Freeform 6662">
                <a:extLst>
                  <a:ext uri="{FF2B5EF4-FFF2-40B4-BE49-F238E27FC236}">
                    <a16:creationId xmlns:a16="http://schemas.microsoft.com/office/drawing/2014/main" id="{FC645FE0-2333-4B6D-BB82-484A9E67483B}"/>
                  </a:ext>
                </a:extLst>
              </p:cNvPr>
              <p:cNvSpPr>
                <a:spLocks noEditPoints="1"/>
              </p:cNvSpPr>
              <p:nvPr/>
            </p:nvSpPr>
            <p:spPr bwMode="auto">
              <a:xfrm>
                <a:off x="6302376" y="3044825"/>
                <a:ext cx="112713" cy="184150"/>
              </a:xfrm>
              <a:custGeom>
                <a:avLst/>
                <a:gdLst>
                  <a:gd name="T0" fmla="*/ 47 w 94"/>
                  <a:gd name="T1" fmla="*/ 7 h 154"/>
                  <a:gd name="T2" fmla="*/ 21 w 94"/>
                  <a:gd name="T3" fmla="*/ 6 h 154"/>
                  <a:gd name="T4" fmla="*/ 7 w 94"/>
                  <a:gd name="T5" fmla="*/ 8 h 154"/>
                  <a:gd name="T6" fmla="*/ 15 w 94"/>
                  <a:gd name="T7" fmla="*/ 38 h 154"/>
                  <a:gd name="T8" fmla="*/ 33 w 94"/>
                  <a:gd name="T9" fmla="*/ 88 h 154"/>
                  <a:gd name="T10" fmla="*/ 62 w 94"/>
                  <a:gd name="T11" fmla="*/ 151 h 154"/>
                  <a:gd name="T12" fmla="*/ 76 w 94"/>
                  <a:gd name="T13" fmla="*/ 115 h 154"/>
                  <a:gd name="T14" fmla="*/ 84 w 94"/>
                  <a:gd name="T15" fmla="*/ 64 h 154"/>
                  <a:gd name="T16" fmla="*/ 91 w 94"/>
                  <a:gd name="T17" fmla="*/ 25 h 154"/>
                  <a:gd name="T18" fmla="*/ 47 w 94"/>
                  <a:gd name="T19" fmla="*/ 7 h 154"/>
                  <a:gd name="T20" fmla="*/ 80 w 94"/>
                  <a:gd name="T21" fmla="*/ 38 h 154"/>
                  <a:gd name="T22" fmla="*/ 75 w 94"/>
                  <a:gd name="T23" fmla="*/ 62 h 154"/>
                  <a:gd name="T24" fmla="*/ 73 w 94"/>
                  <a:gd name="T25" fmla="*/ 98 h 154"/>
                  <a:gd name="T26" fmla="*/ 66 w 94"/>
                  <a:gd name="T27" fmla="*/ 128 h 154"/>
                  <a:gd name="T28" fmla="*/ 43 w 94"/>
                  <a:gd name="T29" fmla="*/ 85 h 154"/>
                  <a:gd name="T30" fmla="*/ 16 w 94"/>
                  <a:gd name="T31" fmla="*/ 30 h 154"/>
                  <a:gd name="T32" fmla="*/ 23 w 94"/>
                  <a:gd name="T33" fmla="*/ 16 h 154"/>
                  <a:gd name="T34" fmla="*/ 57 w 94"/>
                  <a:gd name="T35" fmla="*/ 11 h 154"/>
                  <a:gd name="T36" fmla="*/ 83 w 94"/>
                  <a:gd name="T37" fmla="*/ 27 h 154"/>
                  <a:gd name="T38" fmla="*/ 80 w 94"/>
                  <a:gd name="T39" fmla="*/ 3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4">
                    <a:moveTo>
                      <a:pt x="47" y="7"/>
                    </a:moveTo>
                    <a:cubicBezTo>
                      <a:pt x="39" y="10"/>
                      <a:pt x="28" y="12"/>
                      <a:pt x="21" y="6"/>
                    </a:cubicBezTo>
                    <a:cubicBezTo>
                      <a:pt x="14" y="0"/>
                      <a:pt x="7" y="8"/>
                      <a:pt x="7" y="8"/>
                    </a:cubicBezTo>
                    <a:cubicBezTo>
                      <a:pt x="0" y="18"/>
                      <a:pt x="6" y="31"/>
                      <a:pt x="15" y="38"/>
                    </a:cubicBezTo>
                    <a:cubicBezTo>
                      <a:pt x="24" y="44"/>
                      <a:pt x="32" y="51"/>
                      <a:pt x="33" y="88"/>
                    </a:cubicBezTo>
                    <a:cubicBezTo>
                      <a:pt x="34" y="125"/>
                      <a:pt x="53" y="154"/>
                      <a:pt x="62" y="151"/>
                    </a:cubicBezTo>
                    <a:cubicBezTo>
                      <a:pt x="72" y="148"/>
                      <a:pt x="79" y="136"/>
                      <a:pt x="76" y="115"/>
                    </a:cubicBezTo>
                    <a:cubicBezTo>
                      <a:pt x="73" y="93"/>
                      <a:pt x="84" y="86"/>
                      <a:pt x="84" y="64"/>
                    </a:cubicBezTo>
                    <a:cubicBezTo>
                      <a:pt x="84" y="41"/>
                      <a:pt x="88" y="41"/>
                      <a:pt x="91" y="25"/>
                    </a:cubicBezTo>
                    <a:cubicBezTo>
                      <a:pt x="94" y="8"/>
                      <a:pt x="55" y="3"/>
                      <a:pt x="47" y="7"/>
                    </a:cubicBezTo>
                    <a:close/>
                    <a:moveTo>
                      <a:pt x="80" y="38"/>
                    </a:moveTo>
                    <a:cubicBezTo>
                      <a:pt x="77" y="44"/>
                      <a:pt x="73" y="52"/>
                      <a:pt x="75" y="62"/>
                    </a:cubicBezTo>
                    <a:cubicBezTo>
                      <a:pt x="77" y="73"/>
                      <a:pt x="78" y="82"/>
                      <a:pt x="73" y="98"/>
                    </a:cubicBezTo>
                    <a:cubicBezTo>
                      <a:pt x="68" y="114"/>
                      <a:pt x="77" y="127"/>
                      <a:pt x="66" y="128"/>
                    </a:cubicBezTo>
                    <a:cubicBezTo>
                      <a:pt x="54" y="130"/>
                      <a:pt x="47" y="124"/>
                      <a:pt x="43" y="85"/>
                    </a:cubicBezTo>
                    <a:cubicBezTo>
                      <a:pt x="38" y="47"/>
                      <a:pt x="27" y="40"/>
                      <a:pt x="16" y="30"/>
                    </a:cubicBezTo>
                    <a:cubicBezTo>
                      <a:pt x="7" y="23"/>
                      <a:pt x="15" y="9"/>
                      <a:pt x="23" y="16"/>
                    </a:cubicBezTo>
                    <a:cubicBezTo>
                      <a:pt x="36" y="27"/>
                      <a:pt x="35" y="13"/>
                      <a:pt x="57" y="11"/>
                    </a:cubicBezTo>
                    <a:cubicBezTo>
                      <a:pt x="80" y="9"/>
                      <a:pt x="83" y="27"/>
                      <a:pt x="83" y="27"/>
                    </a:cubicBezTo>
                    <a:cubicBezTo>
                      <a:pt x="83" y="30"/>
                      <a:pt x="83" y="33"/>
                      <a:pt x="80" y="3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 name="Freeform 6663">
                <a:extLst>
                  <a:ext uri="{FF2B5EF4-FFF2-40B4-BE49-F238E27FC236}">
                    <a16:creationId xmlns:a16="http://schemas.microsoft.com/office/drawing/2014/main" id="{EC7C2506-CE04-4330-9FA0-10C4F7A39192}"/>
                  </a:ext>
                </a:extLst>
              </p:cNvPr>
              <p:cNvSpPr>
                <a:spLocks noEditPoints="1"/>
              </p:cNvSpPr>
              <p:nvPr/>
            </p:nvSpPr>
            <p:spPr bwMode="auto">
              <a:xfrm>
                <a:off x="6307138" y="3048000"/>
                <a:ext cx="104775" cy="177800"/>
              </a:xfrm>
              <a:custGeom>
                <a:avLst/>
                <a:gdLst>
                  <a:gd name="T0" fmla="*/ 28 w 88"/>
                  <a:gd name="T1" fmla="*/ 85 h 149"/>
                  <a:gd name="T2" fmla="*/ 10 w 88"/>
                  <a:gd name="T3" fmla="*/ 35 h 149"/>
                  <a:gd name="T4" fmla="*/ 0 w 88"/>
                  <a:gd name="T5" fmla="*/ 15 h 149"/>
                  <a:gd name="T6" fmla="*/ 3 w 88"/>
                  <a:gd name="T7" fmla="*/ 5 h 149"/>
                  <a:gd name="T8" fmla="*/ 3 w 88"/>
                  <a:gd name="T9" fmla="*/ 5 h 149"/>
                  <a:gd name="T10" fmla="*/ 3 w 88"/>
                  <a:gd name="T11" fmla="*/ 5 h 149"/>
                  <a:gd name="T12" fmla="*/ 12 w 88"/>
                  <a:gd name="T13" fmla="*/ 0 h 149"/>
                  <a:gd name="T14" fmla="*/ 18 w 88"/>
                  <a:gd name="T15" fmla="*/ 3 h 149"/>
                  <a:gd name="T16" fmla="*/ 28 w 88"/>
                  <a:gd name="T17" fmla="*/ 6 h 149"/>
                  <a:gd name="T18" fmla="*/ 43 w 88"/>
                  <a:gd name="T19" fmla="*/ 3 h 149"/>
                  <a:gd name="T20" fmla="*/ 51 w 88"/>
                  <a:gd name="T21" fmla="*/ 2 h 149"/>
                  <a:gd name="T22" fmla="*/ 88 w 88"/>
                  <a:gd name="T23" fmla="*/ 20 h 149"/>
                  <a:gd name="T24" fmla="*/ 88 w 88"/>
                  <a:gd name="T25" fmla="*/ 22 h 149"/>
                  <a:gd name="T26" fmla="*/ 80 w 88"/>
                  <a:gd name="T27" fmla="*/ 61 h 149"/>
                  <a:gd name="T28" fmla="*/ 72 w 88"/>
                  <a:gd name="T29" fmla="*/ 105 h 149"/>
                  <a:gd name="T30" fmla="*/ 72 w 88"/>
                  <a:gd name="T31" fmla="*/ 112 h 149"/>
                  <a:gd name="T32" fmla="*/ 73 w 88"/>
                  <a:gd name="T33" fmla="*/ 121 h 149"/>
                  <a:gd name="T34" fmla="*/ 59 w 88"/>
                  <a:gd name="T35" fmla="*/ 149 h 149"/>
                  <a:gd name="T36" fmla="*/ 57 w 88"/>
                  <a:gd name="T37" fmla="*/ 149 h 149"/>
                  <a:gd name="T38" fmla="*/ 28 w 88"/>
                  <a:gd name="T39" fmla="*/ 85 h 149"/>
                  <a:gd name="T40" fmla="*/ 1 w 88"/>
                  <a:gd name="T41" fmla="*/ 15 h 149"/>
                  <a:gd name="T42" fmla="*/ 11 w 88"/>
                  <a:gd name="T43" fmla="*/ 34 h 149"/>
                  <a:gd name="T44" fmla="*/ 30 w 88"/>
                  <a:gd name="T45" fmla="*/ 85 h 149"/>
                  <a:gd name="T46" fmla="*/ 57 w 88"/>
                  <a:gd name="T47" fmla="*/ 148 h 149"/>
                  <a:gd name="T48" fmla="*/ 58 w 88"/>
                  <a:gd name="T49" fmla="*/ 148 h 149"/>
                  <a:gd name="T50" fmla="*/ 72 w 88"/>
                  <a:gd name="T51" fmla="*/ 121 h 149"/>
                  <a:gd name="T52" fmla="*/ 71 w 88"/>
                  <a:gd name="T53" fmla="*/ 112 h 149"/>
                  <a:gd name="T54" fmla="*/ 71 w 88"/>
                  <a:gd name="T55" fmla="*/ 105 h 149"/>
                  <a:gd name="T56" fmla="*/ 79 w 88"/>
                  <a:gd name="T57" fmla="*/ 61 h 149"/>
                  <a:gd name="T58" fmla="*/ 87 w 88"/>
                  <a:gd name="T59" fmla="*/ 21 h 149"/>
                  <a:gd name="T60" fmla="*/ 87 w 88"/>
                  <a:gd name="T61" fmla="*/ 20 h 149"/>
                  <a:gd name="T62" fmla="*/ 74 w 88"/>
                  <a:gd name="T63" fmla="*/ 7 h 149"/>
                  <a:gd name="T64" fmla="*/ 51 w 88"/>
                  <a:gd name="T65" fmla="*/ 3 h 149"/>
                  <a:gd name="T66" fmla="*/ 43 w 88"/>
                  <a:gd name="T67" fmla="*/ 4 h 149"/>
                  <a:gd name="T68" fmla="*/ 28 w 88"/>
                  <a:gd name="T69" fmla="*/ 8 h 149"/>
                  <a:gd name="T70" fmla="*/ 17 w 88"/>
                  <a:gd name="T71" fmla="*/ 4 h 149"/>
                  <a:gd name="T72" fmla="*/ 12 w 88"/>
                  <a:gd name="T73" fmla="*/ 1 h 149"/>
                  <a:gd name="T74" fmla="*/ 4 w 88"/>
                  <a:gd name="T75" fmla="*/ 5 h 149"/>
                  <a:gd name="T76" fmla="*/ 1 w 88"/>
                  <a:gd name="T77" fmla="*/ 1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149">
                    <a:moveTo>
                      <a:pt x="28" y="85"/>
                    </a:moveTo>
                    <a:cubicBezTo>
                      <a:pt x="27" y="48"/>
                      <a:pt x="19" y="42"/>
                      <a:pt x="10" y="35"/>
                    </a:cubicBezTo>
                    <a:cubicBezTo>
                      <a:pt x="4" y="31"/>
                      <a:pt x="0" y="23"/>
                      <a:pt x="0" y="15"/>
                    </a:cubicBezTo>
                    <a:cubicBezTo>
                      <a:pt x="0" y="11"/>
                      <a:pt x="1" y="8"/>
                      <a:pt x="3" y="5"/>
                    </a:cubicBezTo>
                    <a:cubicBezTo>
                      <a:pt x="3" y="5"/>
                      <a:pt x="3" y="5"/>
                      <a:pt x="3" y="5"/>
                    </a:cubicBezTo>
                    <a:cubicBezTo>
                      <a:pt x="3" y="5"/>
                      <a:pt x="3" y="5"/>
                      <a:pt x="3" y="5"/>
                    </a:cubicBezTo>
                    <a:cubicBezTo>
                      <a:pt x="3" y="5"/>
                      <a:pt x="6" y="0"/>
                      <a:pt x="12" y="0"/>
                    </a:cubicBezTo>
                    <a:cubicBezTo>
                      <a:pt x="13" y="0"/>
                      <a:pt x="16" y="1"/>
                      <a:pt x="18" y="3"/>
                    </a:cubicBezTo>
                    <a:cubicBezTo>
                      <a:pt x="21" y="5"/>
                      <a:pt x="24" y="6"/>
                      <a:pt x="28" y="6"/>
                    </a:cubicBezTo>
                    <a:cubicBezTo>
                      <a:pt x="33" y="6"/>
                      <a:pt x="39" y="5"/>
                      <a:pt x="43" y="3"/>
                    </a:cubicBezTo>
                    <a:cubicBezTo>
                      <a:pt x="45" y="2"/>
                      <a:pt x="47" y="2"/>
                      <a:pt x="51" y="2"/>
                    </a:cubicBezTo>
                    <a:cubicBezTo>
                      <a:pt x="64" y="2"/>
                      <a:pt x="88" y="7"/>
                      <a:pt x="88" y="20"/>
                    </a:cubicBezTo>
                    <a:cubicBezTo>
                      <a:pt x="88" y="20"/>
                      <a:pt x="88" y="21"/>
                      <a:pt x="88" y="22"/>
                    </a:cubicBezTo>
                    <a:cubicBezTo>
                      <a:pt x="85" y="38"/>
                      <a:pt x="80" y="38"/>
                      <a:pt x="80" y="61"/>
                    </a:cubicBezTo>
                    <a:cubicBezTo>
                      <a:pt x="80" y="81"/>
                      <a:pt x="72" y="88"/>
                      <a:pt x="72" y="105"/>
                    </a:cubicBezTo>
                    <a:cubicBezTo>
                      <a:pt x="72" y="107"/>
                      <a:pt x="72" y="109"/>
                      <a:pt x="72" y="112"/>
                    </a:cubicBezTo>
                    <a:cubicBezTo>
                      <a:pt x="73" y="115"/>
                      <a:pt x="73" y="118"/>
                      <a:pt x="73" y="121"/>
                    </a:cubicBezTo>
                    <a:cubicBezTo>
                      <a:pt x="73" y="137"/>
                      <a:pt x="67" y="146"/>
                      <a:pt x="59" y="149"/>
                    </a:cubicBezTo>
                    <a:cubicBezTo>
                      <a:pt x="58" y="149"/>
                      <a:pt x="58" y="149"/>
                      <a:pt x="57" y="149"/>
                    </a:cubicBezTo>
                    <a:cubicBezTo>
                      <a:pt x="46" y="149"/>
                      <a:pt x="30" y="120"/>
                      <a:pt x="28" y="85"/>
                    </a:cubicBezTo>
                    <a:close/>
                    <a:moveTo>
                      <a:pt x="1" y="15"/>
                    </a:moveTo>
                    <a:cubicBezTo>
                      <a:pt x="1" y="22"/>
                      <a:pt x="5" y="30"/>
                      <a:pt x="11" y="34"/>
                    </a:cubicBezTo>
                    <a:cubicBezTo>
                      <a:pt x="20" y="41"/>
                      <a:pt x="28" y="48"/>
                      <a:pt x="30" y="85"/>
                    </a:cubicBezTo>
                    <a:cubicBezTo>
                      <a:pt x="31" y="120"/>
                      <a:pt x="48" y="148"/>
                      <a:pt x="57" y="148"/>
                    </a:cubicBezTo>
                    <a:cubicBezTo>
                      <a:pt x="57" y="148"/>
                      <a:pt x="58" y="148"/>
                      <a:pt x="58" y="148"/>
                    </a:cubicBezTo>
                    <a:cubicBezTo>
                      <a:pt x="66" y="145"/>
                      <a:pt x="72" y="137"/>
                      <a:pt x="72" y="121"/>
                    </a:cubicBezTo>
                    <a:cubicBezTo>
                      <a:pt x="72" y="118"/>
                      <a:pt x="72" y="115"/>
                      <a:pt x="71" y="112"/>
                    </a:cubicBezTo>
                    <a:cubicBezTo>
                      <a:pt x="71" y="109"/>
                      <a:pt x="71" y="107"/>
                      <a:pt x="71" y="105"/>
                    </a:cubicBezTo>
                    <a:cubicBezTo>
                      <a:pt x="71" y="88"/>
                      <a:pt x="79" y="81"/>
                      <a:pt x="79" y="61"/>
                    </a:cubicBezTo>
                    <a:cubicBezTo>
                      <a:pt x="79" y="38"/>
                      <a:pt x="84" y="38"/>
                      <a:pt x="87" y="21"/>
                    </a:cubicBezTo>
                    <a:cubicBezTo>
                      <a:pt x="87" y="21"/>
                      <a:pt x="87" y="20"/>
                      <a:pt x="87" y="20"/>
                    </a:cubicBezTo>
                    <a:cubicBezTo>
                      <a:pt x="87" y="14"/>
                      <a:pt x="81" y="10"/>
                      <a:pt x="74" y="7"/>
                    </a:cubicBezTo>
                    <a:cubicBezTo>
                      <a:pt x="66" y="5"/>
                      <a:pt x="57" y="3"/>
                      <a:pt x="51" y="3"/>
                    </a:cubicBezTo>
                    <a:cubicBezTo>
                      <a:pt x="47" y="3"/>
                      <a:pt x="45" y="4"/>
                      <a:pt x="43" y="4"/>
                    </a:cubicBezTo>
                    <a:cubicBezTo>
                      <a:pt x="39" y="6"/>
                      <a:pt x="33" y="8"/>
                      <a:pt x="28" y="8"/>
                    </a:cubicBezTo>
                    <a:cubicBezTo>
                      <a:pt x="24" y="8"/>
                      <a:pt x="20" y="7"/>
                      <a:pt x="17" y="4"/>
                    </a:cubicBezTo>
                    <a:cubicBezTo>
                      <a:pt x="15" y="2"/>
                      <a:pt x="13" y="1"/>
                      <a:pt x="12" y="1"/>
                    </a:cubicBezTo>
                    <a:cubicBezTo>
                      <a:pt x="7" y="1"/>
                      <a:pt x="4" y="5"/>
                      <a:pt x="4" y="5"/>
                    </a:cubicBezTo>
                    <a:cubicBezTo>
                      <a:pt x="2" y="8"/>
                      <a:pt x="1" y="12"/>
                      <a:pt x="1"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 name="Freeform 6664">
                <a:extLst>
                  <a:ext uri="{FF2B5EF4-FFF2-40B4-BE49-F238E27FC236}">
                    <a16:creationId xmlns:a16="http://schemas.microsoft.com/office/drawing/2014/main" id="{7426641C-15F3-4BC7-BE3F-E37E603A7563}"/>
                  </a:ext>
                </a:extLst>
              </p:cNvPr>
              <p:cNvSpPr>
                <a:spLocks/>
              </p:cNvSpPr>
              <p:nvPr/>
            </p:nvSpPr>
            <p:spPr bwMode="auto">
              <a:xfrm>
                <a:off x="6332538" y="3100388"/>
                <a:ext cx="1588" cy="1588"/>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0"/>
                    </a:lnTo>
                    <a:lnTo>
                      <a:pt x="1" y="1"/>
                    </a:lnTo>
                    <a:lnTo>
                      <a:pt x="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 name="Freeform 6665">
                <a:extLst>
                  <a:ext uri="{FF2B5EF4-FFF2-40B4-BE49-F238E27FC236}">
                    <a16:creationId xmlns:a16="http://schemas.microsoft.com/office/drawing/2014/main" id="{4D3C05CC-D3A1-445F-816A-BA0480257AE9}"/>
                  </a:ext>
                </a:extLst>
              </p:cNvPr>
              <p:cNvSpPr>
                <a:spLocks noEditPoints="1"/>
              </p:cNvSpPr>
              <p:nvPr/>
            </p:nvSpPr>
            <p:spPr bwMode="auto">
              <a:xfrm>
                <a:off x="6316663" y="3054350"/>
                <a:ext cx="95250" cy="149225"/>
              </a:xfrm>
              <a:custGeom>
                <a:avLst/>
                <a:gdLst>
                  <a:gd name="T0" fmla="*/ 41 w 80"/>
                  <a:gd name="T1" fmla="*/ 114 h 125"/>
                  <a:gd name="T2" fmla="*/ 41 w 80"/>
                  <a:gd name="T3" fmla="*/ 115 h 125"/>
                  <a:gd name="T4" fmla="*/ 43 w 80"/>
                  <a:gd name="T5" fmla="*/ 125 h 125"/>
                  <a:gd name="T6" fmla="*/ 50 w 80"/>
                  <a:gd name="T7" fmla="*/ 122 h 125"/>
                  <a:gd name="T8" fmla="*/ 49 w 80"/>
                  <a:gd name="T9" fmla="*/ 120 h 125"/>
                  <a:gd name="T10" fmla="*/ 41 w 80"/>
                  <a:gd name="T11" fmla="*/ 114 h 125"/>
                  <a:gd name="T12" fmla="*/ 16 w 80"/>
                  <a:gd name="T13" fmla="*/ 33 h 125"/>
                  <a:gd name="T14" fmla="*/ 16 w 80"/>
                  <a:gd name="T15" fmla="*/ 33 h 125"/>
                  <a:gd name="T16" fmla="*/ 16 w 80"/>
                  <a:gd name="T17" fmla="*/ 35 h 125"/>
                  <a:gd name="T18" fmla="*/ 15 w 80"/>
                  <a:gd name="T19" fmla="*/ 37 h 125"/>
                  <a:gd name="T20" fmla="*/ 25 w 80"/>
                  <a:gd name="T21" fmla="*/ 81 h 125"/>
                  <a:gd name="T22" fmla="*/ 36 w 80"/>
                  <a:gd name="T23" fmla="*/ 124 h 125"/>
                  <a:gd name="T24" fmla="*/ 35 w 80"/>
                  <a:gd name="T25" fmla="*/ 120 h 125"/>
                  <a:gd name="T26" fmla="*/ 38 w 80"/>
                  <a:gd name="T27" fmla="*/ 108 h 125"/>
                  <a:gd name="T28" fmla="*/ 32 w 80"/>
                  <a:gd name="T29" fmla="*/ 79 h 125"/>
                  <a:gd name="T30" fmla="*/ 32 w 80"/>
                  <a:gd name="T31" fmla="*/ 79 h 125"/>
                  <a:gd name="T32" fmla="*/ 32 w 80"/>
                  <a:gd name="T33" fmla="*/ 79 h 125"/>
                  <a:gd name="T34" fmla="*/ 32 w 80"/>
                  <a:gd name="T35" fmla="*/ 78 h 125"/>
                  <a:gd name="T36" fmla="*/ 32 w 80"/>
                  <a:gd name="T37" fmla="*/ 78 h 125"/>
                  <a:gd name="T38" fmla="*/ 32 w 80"/>
                  <a:gd name="T39" fmla="*/ 77 h 125"/>
                  <a:gd name="T40" fmla="*/ 16 w 80"/>
                  <a:gd name="T41" fmla="*/ 33 h 125"/>
                  <a:gd name="T42" fmla="*/ 70 w 80"/>
                  <a:gd name="T43" fmla="*/ 31 h 125"/>
                  <a:gd name="T44" fmla="*/ 68 w 80"/>
                  <a:gd name="T45" fmla="*/ 32 h 125"/>
                  <a:gd name="T46" fmla="*/ 65 w 80"/>
                  <a:gd name="T47" fmla="*/ 38 h 125"/>
                  <a:gd name="T48" fmla="*/ 69 w 80"/>
                  <a:gd name="T49" fmla="*/ 41 h 125"/>
                  <a:gd name="T50" fmla="*/ 73 w 80"/>
                  <a:gd name="T51" fmla="*/ 44 h 125"/>
                  <a:gd name="T52" fmla="*/ 75 w 80"/>
                  <a:gd name="T53" fmla="*/ 34 h 125"/>
                  <a:gd name="T54" fmla="*/ 70 w 80"/>
                  <a:gd name="T55" fmla="*/ 31 h 125"/>
                  <a:gd name="T56" fmla="*/ 80 w 80"/>
                  <a:gd name="T57" fmla="*/ 14 h 125"/>
                  <a:gd name="T58" fmla="*/ 72 w 80"/>
                  <a:gd name="T59" fmla="*/ 17 h 125"/>
                  <a:gd name="T60" fmla="*/ 76 w 80"/>
                  <a:gd name="T61" fmla="*/ 20 h 125"/>
                  <a:gd name="T62" fmla="*/ 78 w 80"/>
                  <a:gd name="T63" fmla="*/ 22 h 125"/>
                  <a:gd name="T64" fmla="*/ 79 w 80"/>
                  <a:gd name="T65" fmla="*/ 22 h 125"/>
                  <a:gd name="T66" fmla="*/ 80 w 80"/>
                  <a:gd name="T67" fmla="*/ 16 h 125"/>
                  <a:gd name="T68" fmla="*/ 80 w 80"/>
                  <a:gd name="T69" fmla="*/ 15 h 125"/>
                  <a:gd name="T70" fmla="*/ 80 w 80"/>
                  <a:gd name="T71" fmla="*/ 14 h 125"/>
                  <a:gd name="T72" fmla="*/ 75 w 80"/>
                  <a:gd name="T73" fmla="*/ 7 h 125"/>
                  <a:gd name="T74" fmla="*/ 71 w 80"/>
                  <a:gd name="T75" fmla="*/ 13 h 125"/>
                  <a:gd name="T76" fmla="*/ 75 w 80"/>
                  <a:gd name="T77" fmla="*/ 11 h 125"/>
                  <a:gd name="T78" fmla="*/ 78 w 80"/>
                  <a:gd name="T79" fmla="*/ 9 h 125"/>
                  <a:gd name="T80" fmla="*/ 75 w 80"/>
                  <a:gd name="T81" fmla="*/ 7 h 125"/>
                  <a:gd name="T82" fmla="*/ 59 w 80"/>
                  <a:gd name="T83" fmla="*/ 4 h 125"/>
                  <a:gd name="T84" fmla="*/ 65 w 80"/>
                  <a:gd name="T85" fmla="*/ 7 h 125"/>
                  <a:gd name="T86" fmla="*/ 67 w 80"/>
                  <a:gd name="T87" fmla="*/ 4 h 125"/>
                  <a:gd name="T88" fmla="*/ 63 w 80"/>
                  <a:gd name="T89" fmla="*/ 4 h 125"/>
                  <a:gd name="T90" fmla="*/ 63 w 80"/>
                  <a:gd name="T91" fmla="*/ 4 h 125"/>
                  <a:gd name="T92" fmla="*/ 59 w 80"/>
                  <a:gd name="T93" fmla="*/ 4 h 125"/>
                  <a:gd name="T94" fmla="*/ 42 w 80"/>
                  <a:gd name="T95" fmla="*/ 0 h 125"/>
                  <a:gd name="T96" fmla="*/ 32 w 80"/>
                  <a:gd name="T97" fmla="*/ 3 h 125"/>
                  <a:gd name="T98" fmla="*/ 21 w 80"/>
                  <a:gd name="T99" fmla="*/ 6 h 125"/>
                  <a:gd name="T100" fmla="*/ 14 w 80"/>
                  <a:gd name="T101" fmla="*/ 2 h 125"/>
                  <a:gd name="T102" fmla="*/ 8 w 80"/>
                  <a:gd name="T103" fmla="*/ 0 h 125"/>
                  <a:gd name="T104" fmla="*/ 0 w 80"/>
                  <a:gd name="T105" fmla="*/ 4 h 125"/>
                  <a:gd name="T106" fmla="*/ 6 w 80"/>
                  <a:gd name="T107" fmla="*/ 6 h 125"/>
                  <a:gd name="T108" fmla="*/ 7 w 80"/>
                  <a:gd name="T109" fmla="*/ 6 h 125"/>
                  <a:gd name="T110" fmla="*/ 12 w 80"/>
                  <a:gd name="T111" fmla="*/ 8 h 125"/>
                  <a:gd name="T112" fmla="*/ 20 w 80"/>
                  <a:gd name="T113" fmla="*/ 12 h 125"/>
                  <a:gd name="T114" fmla="*/ 46 w 80"/>
                  <a:gd name="T115" fmla="*/ 3 h 125"/>
                  <a:gd name="T116" fmla="*/ 49 w 80"/>
                  <a:gd name="T117" fmla="*/ 3 h 125"/>
                  <a:gd name="T118" fmla="*/ 42 w 80"/>
                  <a:gd name="T119"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 h="125">
                    <a:moveTo>
                      <a:pt x="41" y="114"/>
                    </a:moveTo>
                    <a:cubicBezTo>
                      <a:pt x="41" y="114"/>
                      <a:pt x="41" y="115"/>
                      <a:pt x="41" y="115"/>
                    </a:cubicBezTo>
                    <a:cubicBezTo>
                      <a:pt x="41" y="118"/>
                      <a:pt x="42" y="122"/>
                      <a:pt x="43" y="125"/>
                    </a:cubicBezTo>
                    <a:cubicBezTo>
                      <a:pt x="45" y="124"/>
                      <a:pt x="47" y="123"/>
                      <a:pt x="50" y="122"/>
                    </a:cubicBezTo>
                    <a:cubicBezTo>
                      <a:pt x="49" y="121"/>
                      <a:pt x="49" y="121"/>
                      <a:pt x="49" y="120"/>
                    </a:cubicBezTo>
                    <a:cubicBezTo>
                      <a:pt x="46" y="120"/>
                      <a:pt x="43" y="118"/>
                      <a:pt x="41" y="114"/>
                    </a:cubicBezTo>
                    <a:close/>
                    <a:moveTo>
                      <a:pt x="16" y="33"/>
                    </a:moveTo>
                    <a:cubicBezTo>
                      <a:pt x="16" y="33"/>
                      <a:pt x="16" y="33"/>
                      <a:pt x="16" y="33"/>
                    </a:cubicBezTo>
                    <a:cubicBezTo>
                      <a:pt x="16" y="34"/>
                      <a:pt x="16" y="35"/>
                      <a:pt x="16" y="35"/>
                    </a:cubicBezTo>
                    <a:cubicBezTo>
                      <a:pt x="15" y="36"/>
                      <a:pt x="15" y="36"/>
                      <a:pt x="15" y="37"/>
                    </a:cubicBezTo>
                    <a:cubicBezTo>
                      <a:pt x="20" y="44"/>
                      <a:pt x="24" y="56"/>
                      <a:pt x="25" y="81"/>
                    </a:cubicBezTo>
                    <a:cubicBezTo>
                      <a:pt x="26" y="98"/>
                      <a:pt x="30" y="113"/>
                      <a:pt x="36" y="124"/>
                    </a:cubicBezTo>
                    <a:cubicBezTo>
                      <a:pt x="36" y="123"/>
                      <a:pt x="35" y="122"/>
                      <a:pt x="35" y="120"/>
                    </a:cubicBezTo>
                    <a:cubicBezTo>
                      <a:pt x="35" y="115"/>
                      <a:pt x="37" y="111"/>
                      <a:pt x="38" y="108"/>
                    </a:cubicBezTo>
                    <a:cubicBezTo>
                      <a:pt x="35" y="102"/>
                      <a:pt x="33" y="93"/>
                      <a:pt x="32" y="79"/>
                    </a:cubicBezTo>
                    <a:cubicBezTo>
                      <a:pt x="32" y="79"/>
                      <a:pt x="32" y="79"/>
                      <a:pt x="32" y="79"/>
                    </a:cubicBezTo>
                    <a:cubicBezTo>
                      <a:pt x="32" y="79"/>
                      <a:pt x="32" y="79"/>
                      <a:pt x="32" y="79"/>
                    </a:cubicBezTo>
                    <a:cubicBezTo>
                      <a:pt x="32" y="78"/>
                      <a:pt x="32" y="78"/>
                      <a:pt x="32" y="78"/>
                    </a:cubicBezTo>
                    <a:cubicBezTo>
                      <a:pt x="32" y="78"/>
                      <a:pt x="32" y="78"/>
                      <a:pt x="32" y="78"/>
                    </a:cubicBezTo>
                    <a:cubicBezTo>
                      <a:pt x="32" y="77"/>
                      <a:pt x="32" y="77"/>
                      <a:pt x="32" y="77"/>
                    </a:cubicBezTo>
                    <a:cubicBezTo>
                      <a:pt x="29" y="52"/>
                      <a:pt x="23" y="40"/>
                      <a:pt x="16" y="33"/>
                    </a:cubicBezTo>
                    <a:close/>
                    <a:moveTo>
                      <a:pt x="70" y="31"/>
                    </a:moveTo>
                    <a:cubicBezTo>
                      <a:pt x="69" y="31"/>
                      <a:pt x="69" y="32"/>
                      <a:pt x="68" y="32"/>
                    </a:cubicBezTo>
                    <a:cubicBezTo>
                      <a:pt x="67" y="34"/>
                      <a:pt x="66" y="36"/>
                      <a:pt x="65" y="38"/>
                    </a:cubicBezTo>
                    <a:cubicBezTo>
                      <a:pt x="66" y="39"/>
                      <a:pt x="68" y="40"/>
                      <a:pt x="69" y="41"/>
                    </a:cubicBezTo>
                    <a:cubicBezTo>
                      <a:pt x="70" y="42"/>
                      <a:pt x="71" y="43"/>
                      <a:pt x="73" y="44"/>
                    </a:cubicBezTo>
                    <a:cubicBezTo>
                      <a:pt x="73" y="40"/>
                      <a:pt x="74" y="37"/>
                      <a:pt x="75" y="34"/>
                    </a:cubicBezTo>
                    <a:cubicBezTo>
                      <a:pt x="73" y="33"/>
                      <a:pt x="71" y="32"/>
                      <a:pt x="70" y="31"/>
                    </a:cubicBezTo>
                    <a:close/>
                    <a:moveTo>
                      <a:pt x="80" y="14"/>
                    </a:moveTo>
                    <a:cubicBezTo>
                      <a:pt x="77" y="14"/>
                      <a:pt x="75" y="15"/>
                      <a:pt x="72" y="17"/>
                    </a:cubicBezTo>
                    <a:cubicBezTo>
                      <a:pt x="73" y="18"/>
                      <a:pt x="74" y="19"/>
                      <a:pt x="76" y="20"/>
                    </a:cubicBezTo>
                    <a:cubicBezTo>
                      <a:pt x="77" y="21"/>
                      <a:pt x="78" y="21"/>
                      <a:pt x="78" y="22"/>
                    </a:cubicBezTo>
                    <a:cubicBezTo>
                      <a:pt x="79" y="22"/>
                      <a:pt x="79" y="22"/>
                      <a:pt x="79" y="22"/>
                    </a:cubicBezTo>
                    <a:cubicBezTo>
                      <a:pt x="79" y="20"/>
                      <a:pt x="79" y="19"/>
                      <a:pt x="80" y="16"/>
                    </a:cubicBezTo>
                    <a:cubicBezTo>
                      <a:pt x="80" y="16"/>
                      <a:pt x="80" y="15"/>
                      <a:pt x="80" y="15"/>
                    </a:cubicBezTo>
                    <a:cubicBezTo>
                      <a:pt x="80" y="15"/>
                      <a:pt x="80" y="14"/>
                      <a:pt x="80" y="14"/>
                    </a:cubicBezTo>
                    <a:close/>
                    <a:moveTo>
                      <a:pt x="75" y="7"/>
                    </a:moveTo>
                    <a:cubicBezTo>
                      <a:pt x="73" y="8"/>
                      <a:pt x="72" y="10"/>
                      <a:pt x="71" y="13"/>
                    </a:cubicBezTo>
                    <a:cubicBezTo>
                      <a:pt x="72" y="12"/>
                      <a:pt x="73" y="11"/>
                      <a:pt x="75" y="11"/>
                    </a:cubicBezTo>
                    <a:cubicBezTo>
                      <a:pt x="76" y="10"/>
                      <a:pt x="77" y="10"/>
                      <a:pt x="78" y="9"/>
                    </a:cubicBezTo>
                    <a:cubicBezTo>
                      <a:pt x="77" y="8"/>
                      <a:pt x="76" y="7"/>
                      <a:pt x="75" y="7"/>
                    </a:cubicBezTo>
                    <a:close/>
                    <a:moveTo>
                      <a:pt x="59" y="4"/>
                    </a:moveTo>
                    <a:cubicBezTo>
                      <a:pt x="61" y="5"/>
                      <a:pt x="63" y="6"/>
                      <a:pt x="65" y="7"/>
                    </a:cubicBezTo>
                    <a:cubicBezTo>
                      <a:pt x="65" y="6"/>
                      <a:pt x="66" y="5"/>
                      <a:pt x="67" y="4"/>
                    </a:cubicBezTo>
                    <a:cubicBezTo>
                      <a:pt x="66" y="4"/>
                      <a:pt x="65" y="4"/>
                      <a:pt x="63" y="4"/>
                    </a:cubicBezTo>
                    <a:cubicBezTo>
                      <a:pt x="63" y="4"/>
                      <a:pt x="63" y="4"/>
                      <a:pt x="63" y="4"/>
                    </a:cubicBezTo>
                    <a:cubicBezTo>
                      <a:pt x="62" y="4"/>
                      <a:pt x="60" y="4"/>
                      <a:pt x="59" y="4"/>
                    </a:cubicBezTo>
                    <a:close/>
                    <a:moveTo>
                      <a:pt x="42" y="0"/>
                    </a:moveTo>
                    <a:cubicBezTo>
                      <a:pt x="39" y="1"/>
                      <a:pt x="35" y="1"/>
                      <a:pt x="32" y="3"/>
                    </a:cubicBezTo>
                    <a:cubicBezTo>
                      <a:pt x="27" y="4"/>
                      <a:pt x="24" y="6"/>
                      <a:pt x="21" y="6"/>
                    </a:cubicBezTo>
                    <a:cubicBezTo>
                      <a:pt x="19" y="6"/>
                      <a:pt x="17" y="5"/>
                      <a:pt x="14" y="2"/>
                    </a:cubicBezTo>
                    <a:cubicBezTo>
                      <a:pt x="12" y="1"/>
                      <a:pt x="10" y="0"/>
                      <a:pt x="8" y="0"/>
                    </a:cubicBezTo>
                    <a:cubicBezTo>
                      <a:pt x="4" y="0"/>
                      <a:pt x="0" y="4"/>
                      <a:pt x="0" y="4"/>
                    </a:cubicBezTo>
                    <a:cubicBezTo>
                      <a:pt x="2" y="4"/>
                      <a:pt x="4" y="5"/>
                      <a:pt x="6" y="6"/>
                    </a:cubicBezTo>
                    <a:cubicBezTo>
                      <a:pt x="6" y="6"/>
                      <a:pt x="7" y="6"/>
                      <a:pt x="7" y="6"/>
                    </a:cubicBezTo>
                    <a:cubicBezTo>
                      <a:pt x="9" y="6"/>
                      <a:pt x="10" y="6"/>
                      <a:pt x="12" y="8"/>
                    </a:cubicBezTo>
                    <a:cubicBezTo>
                      <a:pt x="15" y="11"/>
                      <a:pt x="18" y="12"/>
                      <a:pt x="20" y="12"/>
                    </a:cubicBezTo>
                    <a:cubicBezTo>
                      <a:pt x="26" y="12"/>
                      <a:pt x="30" y="4"/>
                      <a:pt x="46" y="3"/>
                    </a:cubicBezTo>
                    <a:cubicBezTo>
                      <a:pt x="47" y="3"/>
                      <a:pt x="48" y="3"/>
                      <a:pt x="49" y="3"/>
                    </a:cubicBezTo>
                    <a:cubicBezTo>
                      <a:pt x="47" y="2"/>
                      <a:pt x="45" y="1"/>
                      <a:pt x="4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 name="Freeform 6666">
                <a:extLst>
                  <a:ext uri="{FF2B5EF4-FFF2-40B4-BE49-F238E27FC236}">
                    <a16:creationId xmlns:a16="http://schemas.microsoft.com/office/drawing/2014/main" id="{4A67D602-ADD8-4B9A-91AD-7C4833685926}"/>
                  </a:ext>
                </a:extLst>
              </p:cNvPr>
              <p:cNvSpPr>
                <a:spLocks/>
              </p:cNvSpPr>
              <p:nvPr/>
            </p:nvSpPr>
            <p:spPr bwMode="auto">
              <a:xfrm>
                <a:off x="6392863" y="3117850"/>
                <a:ext cx="9525" cy="20638"/>
              </a:xfrm>
              <a:custGeom>
                <a:avLst/>
                <a:gdLst>
                  <a:gd name="T0" fmla="*/ 2 w 8"/>
                  <a:gd name="T1" fmla="*/ 0 h 17"/>
                  <a:gd name="T2" fmla="*/ 0 w 8"/>
                  <a:gd name="T3" fmla="*/ 1 h 17"/>
                  <a:gd name="T4" fmla="*/ 0 w 8"/>
                  <a:gd name="T5" fmla="*/ 1 h 17"/>
                  <a:gd name="T6" fmla="*/ 1 w 8"/>
                  <a:gd name="T7" fmla="*/ 15 h 17"/>
                  <a:gd name="T8" fmla="*/ 4 w 8"/>
                  <a:gd name="T9" fmla="*/ 17 h 17"/>
                  <a:gd name="T10" fmla="*/ 7 w 8"/>
                  <a:gd name="T11" fmla="*/ 16 h 17"/>
                  <a:gd name="T12" fmla="*/ 8 w 8"/>
                  <a:gd name="T13" fmla="*/ 3 h 17"/>
                  <a:gd name="T14" fmla="*/ 2 w 8"/>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7">
                    <a:moveTo>
                      <a:pt x="2" y="0"/>
                    </a:moveTo>
                    <a:cubicBezTo>
                      <a:pt x="1" y="0"/>
                      <a:pt x="1" y="1"/>
                      <a:pt x="0" y="1"/>
                    </a:cubicBezTo>
                    <a:cubicBezTo>
                      <a:pt x="0" y="1"/>
                      <a:pt x="0" y="1"/>
                      <a:pt x="0" y="1"/>
                    </a:cubicBezTo>
                    <a:cubicBezTo>
                      <a:pt x="1" y="6"/>
                      <a:pt x="1" y="10"/>
                      <a:pt x="1" y="15"/>
                    </a:cubicBezTo>
                    <a:cubicBezTo>
                      <a:pt x="2" y="15"/>
                      <a:pt x="3" y="16"/>
                      <a:pt x="4" y="17"/>
                    </a:cubicBezTo>
                    <a:cubicBezTo>
                      <a:pt x="5" y="16"/>
                      <a:pt x="6" y="16"/>
                      <a:pt x="7" y="16"/>
                    </a:cubicBezTo>
                    <a:cubicBezTo>
                      <a:pt x="8" y="12"/>
                      <a:pt x="8" y="8"/>
                      <a:pt x="8" y="3"/>
                    </a:cubicBezTo>
                    <a:cubicBezTo>
                      <a:pt x="6" y="2"/>
                      <a:pt x="4" y="1"/>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 name="Freeform 6667">
                <a:extLst>
                  <a:ext uri="{FF2B5EF4-FFF2-40B4-BE49-F238E27FC236}">
                    <a16:creationId xmlns:a16="http://schemas.microsoft.com/office/drawing/2014/main" id="{7BAE9CD5-FB13-4FFA-84C5-F2B4402814C2}"/>
                  </a:ext>
                </a:extLst>
              </p:cNvPr>
              <p:cNvSpPr>
                <a:spLocks/>
              </p:cNvSpPr>
              <p:nvPr/>
            </p:nvSpPr>
            <p:spPr bwMode="auto">
              <a:xfrm>
                <a:off x="6388101" y="3149600"/>
                <a:ext cx="7938" cy="17463"/>
              </a:xfrm>
              <a:custGeom>
                <a:avLst/>
                <a:gdLst>
                  <a:gd name="T0" fmla="*/ 3 w 6"/>
                  <a:gd name="T1" fmla="*/ 0 h 14"/>
                  <a:gd name="T2" fmla="*/ 1 w 6"/>
                  <a:gd name="T3" fmla="*/ 10 h 14"/>
                  <a:gd name="T4" fmla="*/ 0 w 6"/>
                  <a:gd name="T5" fmla="*/ 14 h 14"/>
                  <a:gd name="T6" fmla="*/ 3 w 6"/>
                  <a:gd name="T7" fmla="*/ 13 h 14"/>
                  <a:gd name="T8" fmla="*/ 6 w 6"/>
                  <a:gd name="T9" fmla="*/ 2 h 14"/>
                  <a:gd name="T10" fmla="*/ 3 w 6"/>
                  <a:gd name="T11" fmla="*/ 0 h 14"/>
                </a:gdLst>
                <a:ahLst/>
                <a:cxnLst>
                  <a:cxn ang="0">
                    <a:pos x="T0" y="T1"/>
                  </a:cxn>
                  <a:cxn ang="0">
                    <a:pos x="T2" y="T3"/>
                  </a:cxn>
                  <a:cxn ang="0">
                    <a:pos x="T4" y="T5"/>
                  </a:cxn>
                  <a:cxn ang="0">
                    <a:pos x="T6" y="T7"/>
                  </a:cxn>
                  <a:cxn ang="0">
                    <a:pos x="T8" y="T9"/>
                  </a:cxn>
                  <a:cxn ang="0">
                    <a:pos x="T10" y="T11"/>
                  </a:cxn>
                </a:cxnLst>
                <a:rect l="0" t="0" r="r" b="b"/>
                <a:pathLst>
                  <a:path w="6" h="14">
                    <a:moveTo>
                      <a:pt x="3" y="0"/>
                    </a:moveTo>
                    <a:cubicBezTo>
                      <a:pt x="3" y="3"/>
                      <a:pt x="2" y="6"/>
                      <a:pt x="1" y="10"/>
                    </a:cubicBezTo>
                    <a:cubicBezTo>
                      <a:pt x="0" y="11"/>
                      <a:pt x="0" y="13"/>
                      <a:pt x="0" y="14"/>
                    </a:cubicBezTo>
                    <a:cubicBezTo>
                      <a:pt x="1" y="14"/>
                      <a:pt x="2" y="14"/>
                      <a:pt x="3" y="13"/>
                    </a:cubicBezTo>
                    <a:cubicBezTo>
                      <a:pt x="4" y="9"/>
                      <a:pt x="5" y="5"/>
                      <a:pt x="6" y="2"/>
                    </a:cubicBezTo>
                    <a:cubicBezTo>
                      <a:pt x="5" y="1"/>
                      <a:pt x="4" y="1"/>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 name="Freeform 6668">
                <a:extLst>
                  <a:ext uri="{FF2B5EF4-FFF2-40B4-BE49-F238E27FC236}">
                    <a16:creationId xmlns:a16="http://schemas.microsoft.com/office/drawing/2014/main" id="{A2D2A9AA-B5F6-4F2C-97EA-E382D787D5C1}"/>
                  </a:ext>
                </a:extLst>
              </p:cNvPr>
              <p:cNvSpPr>
                <a:spLocks noEditPoints="1"/>
              </p:cNvSpPr>
              <p:nvPr/>
            </p:nvSpPr>
            <p:spPr bwMode="auto">
              <a:xfrm>
                <a:off x="6346826" y="3179763"/>
                <a:ext cx="46038" cy="41275"/>
              </a:xfrm>
              <a:custGeom>
                <a:avLst/>
                <a:gdLst>
                  <a:gd name="T0" fmla="*/ 14 w 39"/>
                  <a:gd name="T1" fmla="*/ 30 h 35"/>
                  <a:gd name="T2" fmla="*/ 14 w 39"/>
                  <a:gd name="T3" fmla="*/ 30 h 35"/>
                  <a:gd name="T4" fmla="*/ 14 w 39"/>
                  <a:gd name="T5" fmla="*/ 31 h 35"/>
                  <a:gd name="T6" fmla="*/ 14 w 39"/>
                  <a:gd name="T7" fmla="*/ 30 h 35"/>
                  <a:gd name="T8" fmla="*/ 28 w 39"/>
                  <a:gd name="T9" fmla="*/ 20 h 35"/>
                  <a:gd name="T10" fmla="*/ 19 w 39"/>
                  <a:gd name="T11" fmla="*/ 24 h 35"/>
                  <a:gd name="T12" fmla="*/ 27 w 39"/>
                  <a:gd name="T13" fmla="*/ 34 h 35"/>
                  <a:gd name="T14" fmla="*/ 30 w 39"/>
                  <a:gd name="T15" fmla="*/ 35 h 35"/>
                  <a:gd name="T16" fmla="*/ 37 w 39"/>
                  <a:gd name="T17" fmla="*/ 26 h 35"/>
                  <a:gd name="T18" fmla="*/ 31 w 39"/>
                  <a:gd name="T19" fmla="*/ 22 h 35"/>
                  <a:gd name="T20" fmla="*/ 28 w 39"/>
                  <a:gd name="T21" fmla="*/ 20 h 35"/>
                  <a:gd name="T22" fmla="*/ 39 w 39"/>
                  <a:gd name="T23" fmla="*/ 16 h 35"/>
                  <a:gd name="T24" fmla="*/ 37 w 39"/>
                  <a:gd name="T25" fmla="*/ 16 h 35"/>
                  <a:gd name="T26" fmla="*/ 39 w 39"/>
                  <a:gd name="T27" fmla="*/ 17 h 35"/>
                  <a:gd name="T28" fmla="*/ 39 w 39"/>
                  <a:gd name="T29" fmla="*/ 16 h 35"/>
                  <a:gd name="T30" fmla="*/ 35 w 39"/>
                  <a:gd name="T31" fmla="*/ 4 h 35"/>
                  <a:gd name="T32" fmla="*/ 35 w 39"/>
                  <a:gd name="T33" fmla="*/ 7 h 35"/>
                  <a:gd name="T34" fmla="*/ 33 w 39"/>
                  <a:gd name="T35" fmla="*/ 13 h 35"/>
                  <a:gd name="T36" fmla="*/ 39 w 39"/>
                  <a:gd name="T37" fmla="*/ 11 h 35"/>
                  <a:gd name="T38" fmla="*/ 39 w 39"/>
                  <a:gd name="T39" fmla="*/ 6 h 35"/>
                  <a:gd name="T40" fmla="*/ 35 w 39"/>
                  <a:gd name="T41" fmla="*/ 4 h 35"/>
                  <a:gd name="T42" fmla="*/ 0 w 39"/>
                  <a:gd name="T43" fmla="*/ 0 h 35"/>
                  <a:gd name="T44" fmla="*/ 11 w 39"/>
                  <a:gd name="T45" fmla="*/ 26 h 35"/>
                  <a:gd name="T46" fmla="*/ 11 w 39"/>
                  <a:gd name="T47" fmla="*/ 25 h 35"/>
                  <a:gd name="T48" fmla="*/ 0 w 39"/>
                  <a:gd name="T4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 h="35">
                    <a:moveTo>
                      <a:pt x="14" y="30"/>
                    </a:moveTo>
                    <a:cubicBezTo>
                      <a:pt x="14" y="30"/>
                      <a:pt x="14" y="30"/>
                      <a:pt x="14" y="30"/>
                    </a:cubicBezTo>
                    <a:cubicBezTo>
                      <a:pt x="14" y="31"/>
                      <a:pt x="14" y="31"/>
                      <a:pt x="14" y="31"/>
                    </a:cubicBezTo>
                    <a:lnTo>
                      <a:pt x="14" y="30"/>
                    </a:lnTo>
                    <a:close/>
                    <a:moveTo>
                      <a:pt x="28" y="20"/>
                    </a:moveTo>
                    <a:cubicBezTo>
                      <a:pt x="25" y="21"/>
                      <a:pt x="22" y="22"/>
                      <a:pt x="19" y="24"/>
                    </a:cubicBezTo>
                    <a:cubicBezTo>
                      <a:pt x="21" y="27"/>
                      <a:pt x="24" y="31"/>
                      <a:pt x="27" y="34"/>
                    </a:cubicBezTo>
                    <a:cubicBezTo>
                      <a:pt x="28" y="34"/>
                      <a:pt x="29" y="35"/>
                      <a:pt x="30" y="35"/>
                    </a:cubicBezTo>
                    <a:cubicBezTo>
                      <a:pt x="33" y="33"/>
                      <a:pt x="35" y="30"/>
                      <a:pt x="37" y="26"/>
                    </a:cubicBezTo>
                    <a:cubicBezTo>
                      <a:pt x="35" y="25"/>
                      <a:pt x="33" y="24"/>
                      <a:pt x="31" y="22"/>
                    </a:cubicBezTo>
                    <a:cubicBezTo>
                      <a:pt x="30" y="21"/>
                      <a:pt x="29" y="21"/>
                      <a:pt x="28" y="20"/>
                    </a:cubicBezTo>
                    <a:close/>
                    <a:moveTo>
                      <a:pt x="39" y="16"/>
                    </a:moveTo>
                    <a:cubicBezTo>
                      <a:pt x="38" y="16"/>
                      <a:pt x="38" y="16"/>
                      <a:pt x="37" y="16"/>
                    </a:cubicBezTo>
                    <a:cubicBezTo>
                      <a:pt x="38" y="16"/>
                      <a:pt x="38" y="17"/>
                      <a:pt x="39" y="17"/>
                    </a:cubicBezTo>
                    <a:cubicBezTo>
                      <a:pt x="39" y="16"/>
                      <a:pt x="39" y="16"/>
                      <a:pt x="39" y="16"/>
                    </a:cubicBezTo>
                    <a:close/>
                    <a:moveTo>
                      <a:pt x="35" y="4"/>
                    </a:moveTo>
                    <a:cubicBezTo>
                      <a:pt x="35" y="5"/>
                      <a:pt x="35" y="6"/>
                      <a:pt x="35" y="7"/>
                    </a:cubicBezTo>
                    <a:cubicBezTo>
                      <a:pt x="35" y="9"/>
                      <a:pt x="34" y="11"/>
                      <a:pt x="33" y="13"/>
                    </a:cubicBezTo>
                    <a:cubicBezTo>
                      <a:pt x="35" y="12"/>
                      <a:pt x="37" y="11"/>
                      <a:pt x="39" y="11"/>
                    </a:cubicBezTo>
                    <a:cubicBezTo>
                      <a:pt x="39" y="9"/>
                      <a:pt x="39" y="8"/>
                      <a:pt x="39" y="6"/>
                    </a:cubicBezTo>
                    <a:cubicBezTo>
                      <a:pt x="37" y="5"/>
                      <a:pt x="36" y="5"/>
                      <a:pt x="35" y="4"/>
                    </a:cubicBezTo>
                    <a:close/>
                    <a:moveTo>
                      <a:pt x="0" y="0"/>
                    </a:moveTo>
                    <a:cubicBezTo>
                      <a:pt x="3" y="10"/>
                      <a:pt x="7" y="20"/>
                      <a:pt x="11" y="26"/>
                    </a:cubicBezTo>
                    <a:cubicBezTo>
                      <a:pt x="11" y="26"/>
                      <a:pt x="11" y="25"/>
                      <a:pt x="11" y="25"/>
                    </a:cubicBezTo>
                    <a:cubicBezTo>
                      <a:pt x="7" y="19"/>
                      <a:pt x="3" y="1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 name="Freeform 6669">
                <a:extLst>
                  <a:ext uri="{FF2B5EF4-FFF2-40B4-BE49-F238E27FC236}">
                    <a16:creationId xmlns:a16="http://schemas.microsoft.com/office/drawing/2014/main" id="{DD237812-96E1-4D3B-B56F-F4FDBFF85A59}"/>
                  </a:ext>
                </a:extLst>
              </p:cNvPr>
              <p:cNvSpPr>
                <a:spLocks noEditPoints="1"/>
              </p:cNvSpPr>
              <p:nvPr/>
            </p:nvSpPr>
            <p:spPr bwMode="auto">
              <a:xfrm>
                <a:off x="6321426" y="3049588"/>
                <a:ext cx="90488" cy="173038"/>
              </a:xfrm>
              <a:custGeom>
                <a:avLst/>
                <a:gdLst>
                  <a:gd name="T0" fmla="*/ 35 w 75"/>
                  <a:gd name="T1" fmla="*/ 140 h 145"/>
                  <a:gd name="T2" fmla="*/ 35 w 75"/>
                  <a:gd name="T3" fmla="*/ 140 h 145"/>
                  <a:gd name="T4" fmla="*/ 58 w 75"/>
                  <a:gd name="T5" fmla="*/ 135 h 145"/>
                  <a:gd name="T6" fmla="*/ 51 w 75"/>
                  <a:gd name="T7" fmla="*/ 145 h 145"/>
                  <a:gd name="T8" fmla="*/ 60 w 75"/>
                  <a:gd name="T9" fmla="*/ 125 h 145"/>
                  <a:gd name="T10" fmla="*/ 60 w 75"/>
                  <a:gd name="T11" fmla="*/ 126 h 145"/>
                  <a:gd name="T12" fmla="*/ 60 w 75"/>
                  <a:gd name="T13" fmla="*/ 125 h 145"/>
                  <a:gd name="T14" fmla="*/ 60 w 75"/>
                  <a:gd name="T15" fmla="*/ 120 h 145"/>
                  <a:gd name="T16" fmla="*/ 60 w 75"/>
                  <a:gd name="T17" fmla="*/ 115 h 145"/>
                  <a:gd name="T18" fmla="*/ 59 w 75"/>
                  <a:gd name="T19" fmla="*/ 97 h 145"/>
                  <a:gd name="T20" fmla="*/ 63 w 75"/>
                  <a:gd name="T21" fmla="*/ 86 h 145"/>
                  <a:gd name="T22" fmla="*/ 67 w 75"/>
                  <a:gd name="T23" fmla="*/ 60 h 145"/>
                  <a:gd name="T24" fmla="*/ 67 w 75"/>
                  <a:gd name="T25" fmla="*/ 72 h 145"/>
                  <a:gd name="T26" fmla="*/ 67 w 75"/>
                  <a:gd name="T27" fmla="*/ 60 h 145"/>
                  <a:gd name="T28" fmla="*/ 9 w 75"/>
                  <a:gd name="T29" fmla="*/ 44 h 145"/>
                  <a:gd name="T30" fmla="*/ 32 w 75"/>
                  <a:gd name="T31" fmla="*/ 136 h 145"/>
                  <a:gd name="T32" fmla="*/ 21 w 75"/>
                  <a:gd name="T33" fmla="*/ 109 h 145"/>
                  <a:gd name="T34" fmla="*/ 10 w 75"/>
                  <a:gd name="T35" fmla="*/ 44 h 145"/>
                  <a:gd name="T36" fmla="*/ 70 w 75"/>
                  <a:gd name="T37" fmla="*/ 38 h 145"/>
                  <a:gd name="T38" fmla="*/ 68 w 75"/>
                  <a:gd name="T39" fmla="*/ 48 h 145"/>
                  <a:gd name="T40" fmla="*/ 75 w 75"/>
                  <a:gd name="T41" fmla="*/ 18 h 145"/>
                  <a:gd name="T42" fmla="*/ 75 w 75"/>
                  <a:gd name="T43" fmla="*/ 19 h 145"/>
                  <a:gd name="T44" fmla="*/ 74 w 75"/>
                  <a:gd name="T45" fmla="*/ 26 h 145"/>
                  <a:gd name="T46" fmla="*/ 75 w 75"/>
                  <a:gd name="T47" fmla="*/ 21 h 145"/>
                  <a:gd name="T48" fmla="*/ 71 w 75"/>
                  <a:gd name="T49" fmla="*/ 10 h 145"/>
                  <a:gd name="T50" fmla="*/ 73 w 75"/>
                  <a:gd name="T51" fmla="*/ 13 h 145"/>
                  <a:gd name="T52" fmla="*/ 71 w 75"/>
                  <a:gd name="T53" fmla="*/ 10 h 145"/>
                  <a:gd name="T54" fmla="*/ 0 w 75"/>
                  <a:gd name="T55" fmla="*/ 0 h 145"/>
                  <a:gd name="T56" fmla="*/ 16 w 75"/>
                  <a:gd name="T57" fmla="*/ 6 h 145"/>
                  <a:gd name="T58" fmla="*/ 33 w 75"/>
                  <a:gd name="T59" fmla="*/ 2 h 145"/>
                  <a:gd name="T60" fmla="*/ 31 w 75"/>
                  <a:gd name="T61" fmla="*/ 3 h 145"/>
                  <a:gd name="T62" fmla="*/ 5 w 75"/>
                  <a:gd name="T63" fmla="*/ 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145">
                    <a:moveTo>
                      <a:pt x="35" y="139"/>
                    </a:moveTo>
                    <a:cubicBezTo>
                      <a:pt x="35" y="140"/>
                      <a:pt x="35" y="140"/>
                      <a:pt x="35" y="140"/>
                    </a:cubicBezTo>
                    <a:cubicBezTo>
                      <a:pt x="36" y="141"/>
                      <a:pt x="36" y="142"/>
                      <a:pt x="37" y="143"/>
                    </a:cubicBezTo>
                    <a:cubicBezTo>
                      <a:pt x="37" y="142"/>
                      <a:pt x="36" y="141"/>
                      <a:pt x="35" y="140"/>
                    </a:cubicBezTo>
                    <a:lnTo>
                      <a:pt x="35" y="139"/>
                    </a:lnTo>
                    <a:close/>
                    <a:moveTo>
                      <a:pt x="58" y="135"/>
                    </a:moveTo>
                    <a:cubicBezTo>
                      <a:pt x="56" y="139"/>
                      <a:pt x="54" y="142"/>
                      <a:pt x="51" y="144"/>
                    </a:cubicBezTo>
                    <a:cubicBezTo>
                      <a:pt x="51" y="145"/>
                      <a:pt x="51" y="145"/>
                      <a:pt x="51" y="145"/>
                    </a:cubicBezTo>
                    <a:cubicBezTo>
                      <a:pt x="54" y="143"/>
                      <a:pt x="57" y="139"/>
                      <a:pt x="58" y="135"/>
                    </a:cubicBezTo>
                    <a:close/>
                    <a:moveTo>
                      <a:pt x="60" y="125"/>
                    </a:moveTo>
                    <a:cubicBezTo>
                      <a:pt x="60" y="125"/>
                      <a:pt x="60" y="125"/>
                      <a:pt x="60" y="125"/>
                    </a:cubicBezTo>
                    <a:cubicBezTo>
                      <a:pt x="60" y="125"/>
                      <a:pt x="60" y="125"/>
                      <a:pt x="60" y="126"/>
                    </a:cubicBezTo>
                    <a:cubicBezTo>
                      <a:pt x="60" y="126"/>
                      <a:pt x="60" y="126"/>
                      <a:pt x="60" y="126"/>
                    </a:cubicBezTo>
                    <a:cubicBezTo>
                      <a:pt x="60" y="126"/>
                      <a:pt x="60" y="125"/>
                      <a:pt x="60" y="125"/>
                    </a:cubicBezTo>
                    <a:close/>
                    <a:moveTo>
                      <a:pt x="60" y="115"/>
                    </a:moveTo>
                    <a:cubicBezTo>
                      <a:pt x="60" y="117"/>
                      <a:pt x="60" y="118"/>
                      <a:pt x="60" y="120"/>
                    </a:cubicBezTo>
                    <a:cubicBezTo>
                      <a:pt x="60" y="119"/>
                      <a:pt x="60" y="119"/>
                      <a:pt x="60" y="119"/>
                    </a:cubicBezTo>
                    <a:cubicBezTo>
                      <a:pt x="60" y="118"/>
                      <a:pt x="60" y="117"/>
                      <a:pt x="60" y="115"/>
                    </a:cubicBezTo>
                    <a:close/>
                    <a:moveTo>
                      <a:pt x="62" y="86"/>
                    </a:moveTo>
                    <a:cubicBezTo>
                      <a:pt x="61" y="89"/>
                      <a:pt x="60" y="93"/>
                      <a:pt x="59" y="97"/>
                    </a:cubicBezTo>
                    <a:cubicBezTo>
                      <a:pt x="60" y="97"/>
                      <a:pt x="60" y="97"/>
                      <a:pt x="60" y="97"/>
                    </a:cubicBezTo>
                    <a:cubicBezTo>
                      <a:pt x="60" y="93"/>
                      <a:pt x="61" y="89"/>
                      <a:pt x="63" y="86"/>
                    </a:cubicBezTo>
                    <a:lnTo>
                      <a:pt x="62" y="86"/>
                    </a:lnTo>
                    <a:close/>
                    <a:moveTo>
                      <a:pt x="67" y="60"/>
                    </a:moveTo>
                    <a:cubicBezTo>
                      <a:pt x="67" y="65"/>
                      <a:pt x="67" y="69"/>
                      <a:pt x="66" y="73"/>
                    </a:cubicBezTo>
                    <a:cubicBezTo>
                      <a:pt x="67" y="72"/>
                      <a:pt x="67" y="72"/>
                      <a:pt x="67" y="72"/>
                    </a:cubicBezTo>
                    <a:cubicBezTo>
                      <a:pt x="67" y="69"/>
                      <a:pt x="68" y="65"/>
                      <a:pt x="68" y="61"/>
                    </a:cubicBezTo>
                    <a:lnTo>
                      <a:pt x="67" y="60"/>
                    </a:lnTo>
                    <a:close/>
                    <a:moveTo>
                      <a:pt x="9" y="43"/>
                    </a:moveTo>
                    <a:cubicBezTo>
                      <a:pt x="9" y="44"/>
                      <a:pt x="9" y="44"/>
                      <a:pt x="9" y="44"/>
                    </a:cubicBezTo>
                    <a:cubicBezTo>
                      <a:pt x="13" y="51"/>
                      <a:pt x="16" y="63"/>
                      <a:pt x="17" y="84"/>
                    </a:cubicBezTo>
                    <a:cubicBezTo>
                      <a:pt x="18" y="105"/>
                      <a:pt x="24" y="125"/>
                      <a:pt x="32" y="136"/>
                    </a:cubicBezTo>
                    <a:cubicBezTo>
                      <a:pt x="32" y="135"/>
                      <a:pt x="32" y="135"/>
                      <a:pt x="32" y="135"/>
                    </a:cubicBezTo>
                    <a:cubicBezTo>
                      <a:pt x="28" y="129"/>
                      <a:pt x="24" y="119"/>
                      <a:pt x="21" y="109"/>
                    </a:cubicBezTo>
                    <a:cubicBezTo>
                      <a:pt x="19" y="101"/>
                      <a:pt x="17" y="92"/>
                      <a:pt x="17" y="82"/>
                    </a:cubicBezTo>
                    <a:cubicBezTo>
                      <a:pt x="16" y="62"/>
                      <a:pt x="14" y="51"/>
                      <a:pt x="10" y="44"/>
                    </a:cubicBezTo>
                    <a:lnTo>
                      <a:pt x="9" y="43"/>
                    </a:lnTo>
                    <a:close/>
                    <a:moveTo>
                      <a:pt x="70" y="38"/>
                    </a:moveTo>
                    <a:cubicBezTo>
                      <a:pt x="69" y="41"/>
                      <a:pt x="68" y="44"/>
                      <a:pt x="68" y="48"/>
                    </a:cubicBezTo>
                    <a:cubicBezTo>
                      <a:pt x="68" y="48"/>
                      <a:pt x="68" y="48"/>
                      <a:pt x="68" y="48"/>
                    </a:cubicBezTo>
                    <a:cubicBezTo>
                      <a:pt x="69" y="44"/>
                      <a:pt x="69" y="41"/>
                      <a:pt x="70" y="38"/>
                    </a:cubicBezTo>
                    <a:close/>
                    <a:moveTo>
                      <a:pt x="75" y="18"/>
                    </a:moveTo>
                    <a:cubicBezTo>
                      <a:pt x="75" y="18"/>
                      <a:pt x="75" y="18"/>
                      <a:pt x="75" y="18"/>
                    </a:cubicBezTo>
                    <a:cubicBezTo>
                      <a:pt x="75" y="18"/>
                      <a:pt x="75" y="19"/>
                      <a:pt x="75" y="19"/>
                    </a:cubicBezTo>
                    <a:cubicBezTo>
                      <a:pt x="75" y="19"/>
                      <a:pt x="75" y="20"/>
                      <a:pt x="75" y="20"/>
                    </a:cubicBezTo>
                    <a:cubicBezTo>
                      <a:pt x="74" y="23"/>
                      <a:pt x="74" y="24"/>
                      <a:pt x="74" y="26"/>
                    </a:cubicBezTo>
                    <a:cubicBezTo>
                      <a:pt x="74" y="26"/>
                      <a:pt x="74" y="26"/>
                      <a:pt x="74" y="26"/>
                    </a:cubicBezTo>
                    <a:cubicBezTo>
                      <a:pt x="75" y="24"/>
                      <a:pt x="75" y="22"/>
                      <a:pt x="75" y="21"/>
                    </a:cubicBezTo>
                    <a:cubicBezTo>
                      <a:pt x="75" y="20"/>
                      <a:pt x="75" y="19"/>
                      <a:pt x="75" y="18"/>
                    </a:cubicBezTo>
                    <a:close/>
                    <a:moveTo>
                      <a:pt x="71" y="10"/>
                    </a:moveTo>
                    <a:cubicBezTo>
                      <a:pt x="70" y="11"/>
                      <a:pt x="70" y="11"/>
                      <a:pt x="70" y="11"/>
                    </a:cubicBezTo>
                    <a:cubicBezTo>
                      <a:pt x="71" y="11"/>
                      <a:pt x="72" y="12"/>
                      <a:pt x="73" y="13"/>
                    </a:cubicBezTo>
                    <a:cubicBezTo>
                      <a:pt x="73" y="13"/>
                      <a:pt x="73" y="13"/>
                      <a:pt x="73" y="13"/>
                    </a:cubicBezTo>
                    <a:cubicBezTo>
                      <a:pt x="73" y="12"/>
                      <a:pt x="72" y="11"/>
                      <a:pt x="71" y="10"/>
                    </a:cubicBezTo>
                    <a:close/>
                    <a:moveTo>
                      <a:pt x="1" y="0"/>
                    </a:moveTo>
                    <a:cubicBezTo>
                      <a:pt x="0" y="0"/>
                      <a:pt x="0" y="0"/>
                      <a:pt x="0" y="0"/>
                    </a:cubicBezTo>
                    <a:cubicBezTo>
                      <a:pt x="2" y="0"/>
                      <a:pt x="4" y="1"/>
                      <a:pt x="6" y="3"/>
                    </a:cubicBezTo>
                    <a:cubicBezTo>
                      <a:pt x="9" y="5"/>
                      <a:pt x="12" y="6"/>
                      <a:pt x="16" y="6"/>
                    </a:cubicBezTo>
                    <a:cubicBezTo>
                      <a:pt x="21" y="6"/>
                      <a:pt x="26" y="5"/>
                      <a:pt x="31" y="3"/>
                    </a:cubicBezTo>
                    <a:cubicBezTo>
                      <a:pt x="31" y="3"/>
                      <a:pt x="32" y="2"/>
                      <a:pt x="33" y="2"/>
                    </a:cubicBezTo>
                    <a:cubicBezTo>
                      <a:pt x="33" y="2"/>
                      <a:pt x="33" y="2"/>
                      <a:pt x="33" y="2"/>
                    </a:cubicBezTo>
                    <a:cubicBezTo>
                      <a:pt x="32" y="2"/>
                      <a:pt x="32" y="2"/>
                      <a:pt x="31" y="3"/>
                    </a:cubicBezTo>
                    <a:cubicBezTo>
                      <a:pt x="27" y="4"/>
                      <a:pt x="21" y="6"/>
                      <a:pt x="16" y="6"/>
                    </a:cubicBezTo>
                    <a:cubicBezTo>
                      <a:pt x="12" y="6"/>
                      <a:pt x="8" y="5"/>
                      <a:pt x="5" y="2"/>
                    </a:cubicBezTo>
                    <a:cubicBezTo>
                      <a:pt x="4" y="1"/>
                      <a:pt x="2" y="0"/>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 name="Freeform 6670">
                <a:extLst>
                  <a:ext uri="{FF2B5EF4-FFF2-40B4-BE49-F238E27FC236}">
                    <a16:creationId xmlns:a16="http://schemas.microsoft.com/office/drawing/2014/main" id="{0D7757D9-D5DD-4DA7-B12F-1B062D693717}"/>
                  </a:ext>
                </a:extLst>
              </p:cNvPr>
              <p:cNvSpPr>
                <a:spLocks noEditPoints="1"/>
              </p:cNvSpPr>
              <p:nvPr/>
            </p:nvSpPr>
            <p:spPr bwMode="auto">
              <a:xfrm>
                <a:off x="6311901" y="3049588"/>
                <a:ext cx="53975" cy="160338"/>
              </a:xfrm>
              <a:custGeom>
                <a:avLst/>
                <a:gdLst>
                  <a:gd name="T0" fmla="*/ 19 w 46"/>
                  <a:gd name="T1" fmla="*/ 41 h 134"/>
                  <a:gd name="T2" fmla="*/ 18 w 46"/>
                  <a:gd name="T3" fmla="*/ 43 h 134"/>
                  <a:gd name="T4" fmla="*/ 19 w 46"/>
                  <a:gd name="T5" fmla="*/ 44 h 134"/>
                  <a:gd name="T6" fmla="*/ 27 w 46"/>
                  <a:gd name="T7" fmla="*/ 84 h 134"/>
                  <a:gd name="T8" fmla="*/ 30 w 46"/>
                  <a:gd name="T9" fmla="*/ 109 h 134"/>
                  <a:gd name="T10" fmla="*/ 41 w 46"/>
                  <a:gd name="T11" fmla="*/ 134 h 134"/>
                  <a:gd name="T12" fmla="*/ 41 w 46"/>
                  <a:gd name="T13" fmla="*/ 134 h 134"/>
                  <a:gd name="T14" fmla="*/ 40 w 46"/>
                  <a:gd name="T15" fmla="*/ 128 h 134"/>
                  <a:gd name="T16" fmla="*/ 29 w 46"/>
                  <a:gd name="T17" fmla="*/ 85 h 134"/>
                  <a:gd name="T18" fmla="*/ 19 w 46"/>
                  <a:gd name="T19" fmla="*/ 41 h 134"/>
                  <a:gd name="T20" fmla="*/ 9 w 46"/>
                  <a:gd name="T21" fmla="*/ 0 h 134"/>
                  <a:gd name="T22" fmla="*/ 4 w 46"/>
                  <a:gd name="T23" fmla="*/ 3 h 134"/>
                  <a:gd name="T24" fmla="*/ 0 w 46"/>
                  <a:gd name="T25" fmla="*/ 8 h 134"/>
                  <a:gd name="T26" fmla="*/ 0 w 46"/>
                  <a:gd name="T27" fmla="*/ 8 h 134"/>
                  <a:gd name="T28" fmla="*/ 0 w 46"/>
                  <a:gd name="T29" fmla="*/ 8 h 134"/>
                  <a:gd name="T30" fmla="*/ 4 w 46"/>
                  <a:gd name="T31" fmla="*/ 8 h 134"/>
                  <a:gd name="T32" fmla="*/ 12 w 46"/>
                  <a:gd name="T33" fmla="*/ 4 h 134"/>
                  <a:gd name="T34" fmla="*/ 18 w 46"/>
                  <a:gd name="T35" fmla="*/ 6 h 134"/>
                  <a:gd name="T36" fmla="*/ 25 w 46"/>
                  <a:gd name="T37" fmla="*/ 10 h 134"/>
                  <a:gd name="T38" fmla="*/ 36 w 46"/>
                  <a:gd name="T39" fmla="*/ 7 h 134"/>
                  <a:gd name="T40" fmla="*/ 46 w 46"/>
                  <a:gd name="T41" fmla="*/ 4 h 134"/>
                  <a:gd name="T42" fmla="*/ 43 w 46"/>
                  <a:gd name="T43" fmla="*/ 3 h 134"/>
                  <a:gd name="T44" fmla="*/ 40 w 46"/>
                  <a:gd name="T45" fmla="*/ 3 h 134"/>
                  <a:gd name="T46" fmla="*/ 25 w 46"/>
                  <a:gd name="T47" fmla="*/ 7 h 134"/>
                  <a:gd name="T48" fmla="*/ 14 w 46"/>
                  <a:gd name="T49" fmla="*/ 3 h 134"/>
                  <a:gd name="T50" fmla="*/ 9 w 46"/>
                  <a:gd name="T5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134">
                    <a:moveTo>
                      <a:pt x="19" y="41"/>
                    </a:moveTo>
                    <a:cubicBezTo>
                      <a:pt x="19" y="42"/>
                      <a:pt x="19" y="42"/>
                      <a:pt x="18" y="43"/>
                    </a:cubicBezTo>
                    <a:cubicBezTo>
                      <a:pt x="19" y="44"/>
                      <a:pt x="19" y="44"/>
                      <a:pt x="19" y="44"/>
                    </a:cubicBezTo>
                    <a:cubicBezTo>
                      <a:pt x="23" y="51"/>
                      <a:pt x="26" y="63"/>
                      <a:pt x="27" y="84"/>
                    </a:cubicBezTo>
                    <a:cubicBezTo>
                      <a:pt x="27" y="93"/>
                      <a:pt x="28" y="101"/>
                      <a:pt x="30" y="109"/>
                    </a:cubicBezTo>
                    <a:cubicBezTo>
                      <a:pt x="33" y="119"/>
                      <a:pt x="37" y="128"/>
                      <a:pt x="41" y="134"/>
                    </a:cubicBezTo>
                    <a:cubicBezTo>
                      <a:pt x="41" y="134"/>
                      <a:pt x="41" y="134"/>
                      <a:pt x="41" y="134"/>
                    </a:cubicBezTo>
                    <a:cubicBezTo>
                      <a:pt x="41" y="132"/>
                      <a:pt x="40" y="130"/>
                      <a:pt x="40" y="128"/>
                    </a:cubicBezTo>
                    <a:cubicBezTo>
                      <a:pt x="34" y="117"/>
                      <a:pt x="30" y="102"/>
                      <a:pt x="29" y="85"/>
                    </a:cubicBezTo>
                    <a:cubicBezTo>
                      <a:pt x="28" y="60"/>
                      <a:pt x="24" y="48"/>
                      <a:pt x="19" y="41"/>
                    </a:cubicBezTo>
                    <a:close/>
                    <a:moveTo>
                      <a:pt x="9" y="0"/>
                    </a:moveTo>
                    <a:cubicBezTo>
                      <a:pt x="6" y="1"/>
                      <a:pt x="4" y="2"/>
                      <a:pt x="4" y="3"/>
                    </a:cubicBezTo>
                    <a:cubicBezTo>
                      <a:pt x="2" y="5"/>
                      <a:pt x="1" y="7"/>
                      <a:pt x="0" y="8"/>
                    </a:cubicBezTo>
                    <a:cubicBezTo>
                      <a:pt x="0" y="8"/>
                      <a:pt x="0" y="8"/>
                      <a:pt x="0" y="8"/>
                    </a:cubicBezTo>
                    <a:cubicBezTo>
                      <a:pt x="0" y="8"/>
                      <a:pt x="0" y="8"/>
                      <a:pt x="0" y="8"/>
                    </a:cubicBezTo>
                    <a:cubicBezTo>
                      <a:pt x="1" y="8"/>
                      <a:pt x="3" y="8"/>
                      <a:pt x="4" y="8"/>
                    </a:cubicBezTo>
                    <a:cubicBezTo>
                      <a:pt x="4" y="8"/>
                      <a:pt x="8" y="4"/>
                      <a:pt x="12" y="4"/>
                    </a:cubicBezTo>
                    <a:cubicBezTo>
                      <a:pt x="14" y="4"/>
                      <a:pt x="16" y="5"/>
                      <a:pt x="18" y="6"/>
                    </a:cubicBezTo>
                    <a:cubicBezTo>
                      <a:pt x="21" y="9"/>
                      <a:pt x="23" y="10"/>
                      <a:pt x="25" y="10"/>
                    </a:cubicBezTo>
                    <a:cubicBezTo>
                      <a:pt x="28" y="10"/>
                      <a:pt x="31" y="8"/>
                      <a:pt x="36" y="7"/>
                    </a:cubicBezTo>
                    <a:cubicBezTo>
                      <a:pt x="39" y="5"/>
                      <a:pt x="43" y="5"/>
                      <a:pt x="46" y="4"/>
                    </a:cubicBezTo>
                    <a:cubicBezTo>
                      <a:pt x="45" y="4"/>
                      <a:pt x="44" y="3"/>
                      <a:pt x="43" y="3"/>
                    </a:cubicBezTo>
                    <a:cubicBezTo>
                      <a:pt x="42" y="3"/>
                      <a:pt x="41" y="3"/>
                      <a:pt x="40" y="3"/>
                    </a:cubicBezTo>
                    <a:cubicBezTo>
                      <a:pt x="36" y="5"/>
                      <a:pt x="30" y="7"/>
                      <a:pt x="25" y="7"/>
                    </a:cubicBezTo>
                    <a:cubicBezTo>
                      <a:pt x="21" y="7"/>
                      <a:pt x="17" y="6"/>
                      <a:pt x="14" y="3"/>
                    </a:cubicBezTo>
                    <a:cubicBezTo>
                      <a:pt x="12" y="1"/>
                      <a:pt x="10" y="1"/>
                      <a:pt x="9" y="0"/>
                    </a:cubicBezTo>
                    <a:close/>
                  </a:path>
                </a:pathLst>
              </a:custGeom>
              <a:solidFill>
                <a:srgbClr val="BBB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 name="Freeform 6671">
                <a:extLst>
                  <a:ext uri="{FF2B5EF4-FFF2-40B4-BE49-F238E27FC236}">
                    <a16:creationId xmlns:a16="http://schemas.microsoft.com/office/drawing/2014/main" id="{D57FC1F1-C770-4686-9634-E0D6100D0F3C}"/>
                  </a:ext>
                </a:extLst>
              </p:cNvPr>
              <p:cNvSpPr>
                <a:spLocks noEditPoints="1"/>
              </p:cNvSpPr>
              <p:nvPr/>
            </p:nvSpPr>
            <p:spPr bwMode="auto">
              <a:xfrm>
                <a:off x="6321426" y="3049588"/>
                <a:ext cx="41275" cy="130175"/>
              </a:xfrm>
              <a:custGeom>
                <a:avLst/>
                <a:gdLst>
                  <a:gd name="T0" fmla="*/ 10 w 34"/>
                  <a:gd name="T1" fmla="*/ 44 h 109"/>
                  <a:gd name="T2" fmla="*/ 17 w 34"/>
                  <a:gd name="T3" fmla="*/ 82 h 109"/>
                  <a:gd name="T4" fmla="*/ 21 w 34"/>
                  <a:gd name="T5" fmla="*/ 109 h 109"/>
                  <a:gd name="T6" fmla="*/ 18 w 34"/>
                  <a:gd name="T7" fmla="*/ 84 h 109"/>
                  <a:gd name="T8" fmla="*/ 10 w 34"/>
                  <a:gd name="T9" fmla="*/ 44 h 109"/>
                  <a:gd name="T10" fmla="*/ 0 w 34"/>
                  <a:gd name="T11" fmla="*/ 0 h 109"/>
                  <a:gd name="T12" fmla="*/ 0 w 34"/>
                  <a:gd name="T13" fmla="*/ 0 h 109"/>
                  <a:gd name="T14" fmla="*/ 5 w 34"/>
                  <a:gd name="T15" fmla="*/ 3 h 109"/>
                  <a:gd name="T16" fmla="*/ 16 w 34"/>
                  <a:gd name="T17" fmla="*/ 7 h 109"/>
                  <a:gd name="T18" fmla="*/ 31 w 34"/>
                  <a:gd name="T19" fmla="*/ 3 h 109"/>
                  <a:gd name="T20" fmla="*/ 34 w 34"/>
                  <a:gd name="T21" fmla="*/ 3 h 109"/>
                  <a:gd name="T22" fmla="*/ 33 w 34"/>
                  <a:gd name="T23" fmla="*/ 2 h 109"/>
                  <a:gd name="T24" fmla="*/ 31 w 34"/>
                  <a:gd name="T25" fmla="*/ 3 h 109"/>
                  <a:gd name="T26" fmla="*/ 16 w 34"/>
                  <a:gd name="T27" fmla="*/ 6 h 109"/>
                  <a:gd name="T28" fmla="*/ 6 w 34"/>
                  <a:gd name="T29" fmla="*/ 3 h 109"/>
                  <a:gd name="T30" fmla="*/ 0 w 34"/>
                  <a:gd name="T31"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109">
                    <a:moveTo>
                      <a:pt x="10" y="44"/>
                    </a:moveTo>
                    <a:cubicBezTo>
                      <a:pt x="14" y="51"/>
                      <a:pt x="16" y="62"/>
                      <a:pt x="17" y="82"/>
                    </a:cubicBezTo>
                    <a:cubicBezTo>
                      <a:pt x="17" y="92"/>
                      <a:pt x="19" y="101"/>
                      <a:pt x="21" y="109"/>
                    </a:cubicBezTo>
                    <a:cubicBezTo>
                      <a:pt x="19" y="101"/>
                      <a:pt x="18" y="93"/>
                      <a:pt x="18" y="84"/>
                    </a:cubicBezTo>
                    <a:cubicBezTo>
                      <a:pt x="17" y="63"/>
                      <a:pt x="14" y="51"/>
                      <a:pt x="10" y="44"/>
                    </a:cubicBezTo>
                    <a:close/>
                    <a:moveTo>
                      <a:pt x="0" y="0"/>
                    </a:moveTo>
                    <a:cubicBezTo>
                      <a:pt x="0" y="0"/>
                      <a:pt x="0" y="0"/>
                      <a:pt x="0" y="0"/>
                    </a:cubicBezTo>
                    <a:cubicBezTo>
                      <a:pt x="1" y="1"/>
                      <a:pt x="3" y="1"/>
                      <a:pt x="5" y="3"/>
                    </a:cubicBezTo>
                    <a:cubicBezTo>
                      <a:pt x="8" y="6"/>
                      <a:pt x="12" y="7"/>
                      <a:pt x="16" y="7"/>
                    </a:cubicBezTo>
                    <a:cubicBezTo>
                      <a:pt x="21" y="7"/>
                      <a:pt x="27" y="5"/>
                      <a:pt x="31" y="3"/>
                    </a:cubicBezTo>
                    <a:cubicBezTo>
                      <a:pt x="32" y="3"/>
                      <a:pt x="33" y="3"/>
                      <a:pt x="34" y="3"/>
                    </a:cubicBezTo>
                    <a:cubicBezTo>
                      <a:pt x="33" y="2"/>
                      <a:pt x="33" y="2"/>
                      <a:pt x="33" y="2"/>
                    </a:cubicBezTo>
                    <a:cubicBezTo>
                      <a:pt x="32" y="2"/>
                      <a:pt x="31" y="3"/>
                      <a:pt x="31" y="3"/>
                    </a:cubicBezTo>
                    <a:cubicBezTo>
                      <a:pt x="26" y="5"/>
                      <a:pt x="21" y="6"/>
                      <a:pt x="16" y="6"/>
                    </a:cubicBezTo>
                    <a:cubicBezTo>
                      <a:pt x="12" y="6"/>
                      <a:pt x="9" y="5"/>
                      <a:pt x="6" y="3"/>
                    </a:cubicBezTo>
                    <a:cubicBezTo>
                      <a:pt x="4" y="1"/>
                      <a:pt x="2" y="0"/>
                      <a:pt x="0" y="0"/>
                    </a:cubicBezTo>
                    <a:close/>
                  </a:path>
                </a:pathLst>
              </a:custGeom>
              <a:solidFill>
                <a:srgbClr val="8C8E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 name="Freeform 6672">
                <a:extLst>
                  <a:ext uri="{FF2B5EF4-FFF2-40B4-BE49-F238E27FC236}">
                    <a16:creationId xmlns:a16="http://schemas.microsoft.com/office/drawing/2014/main" id="{58027546-CA8F-4E67-9C12-4C8002DC5CD4}"/>
                  </a:ext>
                </a:extLst>
              </p:cNvPr>
              <p:cNvSpPr>
                <a:spLocks/>
              </p:cNvSpPr>
              <p:nvPr/>
            </p:nvSpPr>
            <p:spPr bwMode="auto">
              <a:xfrm>
                <a:off x="6319838" y="3065463"/>
                <a:ext cx="52388" cy="130175"/>
              </a:xfrm>
              <a:custGeom>
                <a:avLst/>
                <a:gdLst>
                  <a:gd name="T0" fmla="*/ 3 w 44"/>
                  <a:gd name="T1" fmla="*/ 0 h 109"/>
                  <a:gd name="T2" fmla="*/ 8 w 44"/>
                  <a:gd name="T3" fmla="*/ 14 h 109"/>
                  <a:gd name="T4" fmla="*/ 32 w 44"/>
                  <a:gd name="T5" fmla="*/ 58 h 109"/>
                  <a:gd name="T6" fmla="*/ 44 w 44"/>
                  <a:gd name="T7" fmla="*/ 109 h 109"/>
                  <a:gd name="T8" fmla="*/ 34 w 44"/>
                  <a:gd name="T9" fmla="*/ 65 h 109"/>
                  <a:gd name="T10" fmla="*/ 11 w 44"/>
                  <a:gd name="T11" fmla="*/ 15 h 109"/>
                  <a:gd name="T12" fmla="*/ 3 w 44"/>
                  <a:gd name="T13" fmla="*/ 0 h 109"/>
                </a:gdLst>
                <a:ahLst/>
                <a:cxnLst>
                  <a:cxn ang="0">
                    <a:pos x="T0" y="T1"/>
                  </a:cxn>
                  <a:cxn ang="0">
                    <a:pos x="T2" y="T3"/>
                  </a:cxn>
                  <a:cxn ang="0">
                    <a:pos x="T4" y="T5"/>
                  </a:cxn>
                  <a:cxn ang="0">
                    <a:pos x="T6" y="T7"/>
                  </a:cxn>
                  <a:cxn ang="0">
                    <a:pos x="T8" y="T9"/>
                  </a:cxn>
                  <a:cxn ang="0">
                    <a:pos x="T10" y="T11"/>
                  </a:cxn>
                  <a:cxn ang="0">
                    <a:pos x="T12" y="T13"/>
                  </a:cxn>
                </a:cxnLst>
                <a:rect l="0" t="0" r="r" b="b"/>
                <a:pathLst>
                  <a:path w="44" h="109">
                    <a:moveTo>
                      <a:pt x="3" y="0"/>
                    </a:moveTo>
                    <a:cubicBezTo>
                      <a:pt x="3" y="0"/>
                      <a:pt x="0" y="7"/>
                      <a:pt x="8" y="14"/>
                    </a:cubicBezTo>
                    <a:cubicBezTo>
                      <a:pt x="17" y="22"/>
                      <a:pt x="27" y="30"/>
                      <a:pt x="32" y="58"/>
                    </a:cubicBezTo>
                    <a:cubicBezTo>
                      <a:pt x="36" y="86"/>
                      <a:pt x="35" y="90"/>
                      <a:pt x="44" y="109"/>
                    </a:cubicBezTo>
                    <a:cubicBezTo>
                      <a:pt x="44" y="109"/>
                      <a:pt x="37" y="94"/>
                      <a:pt x="34" y="65"/>
                    </a:cubicBezTo>
                    <a:cubicBezTo>
                      <a:pt x="31" y="41"/>
                      <a:pt x="23" y="25"/>
                      <a:pt x="11" y="15"/>
                    </a:cubicBezTo>
                    <a:cubicBezTo>
                      <a:pt x="11" y="15"/>
                      <a:pt x="3" y="14"/>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8" name="Freeform 6673">
                <a:extLst>
                  <a:ext uri="{FF2B5EF4-FFF2-40B4-BE49-F238E27FC236}">
                    <a16:creationId xmlns:a16="http://schemas.microsoft.com/office/drawing/2014/main" id="{247B54AA-C36C-4474-B8BC-30664A5A69F0}"/>
                  </a:ext>
                </a:extLst>
              </p:cNvPr>
              <p:cNvSpPr>
                <a:spLocks/>
              </p:cNvSpPr>
              <p:nvPr/>
            </p:nvSpPr>
            <p:spPr bwMode="auto">
              <a:xfrm>
                <a:off x="6327776" y="3060700"/>
                <a:ext cx="73025" cy="127000"/>
              </a:xfrm>
              <a:custGeom>
                <a:avLst/>
                <a:gdLst>
                  <a:gd name="T0" fmla="*/ 17 w 61"/>
                  <a:gd name="T1" fmla="*/ 24 h 107"/>
                  <a:gd name="T2" fmla="*/ 5 w 61"/>
                  <a:gd name="T3" fmla="*/ 10 h 107"/>
                  <a:gd name="T4" fmla="*/ 10 w 61"/>
                  <a:gd name="T5" fmla="*/ 10 h 107"/>
                  <a:gd name="T6" fmla="*/ 24 w 61"/>
                  <a:gd name="T7" fmla="*/ 9 h 107"/>
                  <a:gd name="T8" fmla="*/ 56 w 61"/>
                  <a:gd name="T9" fmla="*/ 13 h 107"/>
                  <a:gd name="T10" fmla="*/ 48 w 61"/>
                  <a:gd name="T11" fmla="*/ 42 h 107"/>
                  <a:gd name="T12" fmla="*/ 50 w 61"/>
                  <a:gd name="T13" fmla="*/ 72 h 107"/>
                  <a:gd name="T14" fmla="*/ 47 w 61"/>
                  <a:gd name="T15" fmla="*/ 97 h 107"/>
                  <a:gd name="T16" fmla="*/ 34 w 61"/>
                  <a:gd name="T17" fmla="*/ 76 h 107"/>
                  <a:gd name="T18" fmla="*/ 31 w 61"/>
                  <a:gd name="T19" fmla="*/ 39 h 107"/>
                  <a:gd name="T20" fmla="*/ 17 w 61"/>
                  <a:gd name="T21"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07">
                    <a:moveTo>
                      <a:pt x="17" y="24"/>
                    </a:moveTo>
                    <a:cubicBezTo>
                      <a:pt x="17" y="24"/>
                      <a:pt x="0" y="15"/>
                      <a:pt x="5" y="10"/>
                    </a:cubicBezTo>
                    <a:cubicBezTo>
                      <a:pt x="8" y="7"/>
                      <a:pt x="8" y="8"/>
                      <a:pt x="10" y="10"/>
                    </a:cubicBezTo>
                    <a:cubicBezTo>
                      <a:pt x="11" y="11"/>
                      <a:pt x="15" y="12"/>
                      <a:pt x="24" y="9"/>
                    </a:cubicBezTo>
                    <a:cubicBezTo>
                      <a:pt x="43" y="5"/>
                      <a:pt x="50" y="0"/>
                      <a:pt x="56" y="13"/>
                    </a:cubicBezTo>
                    <a:cubicBezTo>
                      <a:pt x="61" y="27"/>
                      <a:pt x="46" y="32"/>
                      <a:pt x="48" y="42"/>
                    </a:cubicBezTo>
                    <a:cubicBezTo>
                      <a:pt x="50" y="52"/>
                      <a:pt x="54" y="60"/>
                      <a:pt x="50" y="72"/>
                    </a:cubicBezTo>
                    <a:cubicBezTo>
                      <a:pt x="46" y="84"/>
                      <a:pt x="47" y="88"/>
                      <a:pt x="47" y="97"/>
                    </a:cubicBezTo>
                    <a:cubicBezTo>
                      <a:pt x="48" y="107"/>
                      <a:pt x="28" y="103"/>
                      <a:pt x="34" y="76"/>
                    </a:cubicBezTo>
                    <a:cubicBezTo>
                      <a:pt x="40" y="48"/>
                      <a:pt x="33" y="45"/>
                      <a:pt x="31" y="39"/>
                    </a:cubicBezTo>
                    <a:cubicBezTo>
                      <a:pt x="29" y="33"/>
                      <a:pt x="21" y="29"/>
                      <a:pt x="17" y="2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9" name="Freeform 6674">
                <a:extLst>
                  <a:ext uri="{FF2B5EF4-FFF2-40B4-BE49-F238E27FC236}">
                    <a16:creationId xmlns:a16="http://schemas.microsoft.com/office/drawing/2014/main" id="{D4688CCD-4B82-4A85-AB28-42E2FA6512B8}"/>
                  </a:ext>
                </a:extLst>
              </p:cNvPr>
              <p:cNvSpPr>
                <a:spLocks/>
              </p:cNvSpPr>
              <p:nvPr/>
            </p:nvSpPr>
            <p:spPr bwMode="auto">
              <a:xfrm>
                <a:off x="6524626" y="3044825"/>
                <a:ext cx="109538" cy="184150"/>
              </a:xfrm>
              <a:custGeom>
                <a:avLst/>
                <a:gdLst>
                  <a:gd name="T0" fmla="*/ 87 w 93"/>
                  <a:gd name="T1" fmla="*/ 8 h 154"/>
                  <a:gd name="T2" fmla="*/ 73 w 93"/>
                  <a:gd name="T3" fmla="*/ 6 h 154"/>
                  <a:gd name="T4" fmla="*/ 47 w 93"/>
                  <a:gd name="T5" fmla="*/ 7 h 154"/>
                  <a:gd name="T6" fmla="*/ 3 w 93"/>
                  <a:gd name="T7" fmla="*/ 25 h 154"/>
                  <a:gd name="T8" fmla="*/ 10 w 93"/>
                  <a:gd name="T9" fmla="*/ 64 h 154"/>
                  <a:gd name="T10" fmla="*/ 18 w 93"/>
                  <a:gd name="T11" fmla="*/ 115 h 154"/>
                  <a:gd name="T12" fmla="*/ 31 w 93"/>
                  <a:gd name="T13" fmla="*/ 151 h 154"/>
                  <a:gd name="T14" fmla="*/ 61 w 93"/>
                  <a:gd name="T15" fmla="*/ 88 h 154"/>
                  <a:gd name="T16" fmla="*/ 79 w 93"/>
                  <a:gd name="T17" fmla="*/ 38 h 154"/>
                  <a:gd name="T18" fmla="*/ 87 w 93"/>
                  <a:gd name="T19" fmla="*/ 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154">
                    <a:moveTo>
                      <a:pt x="87" y="8"/>
                    </a:moveTo>
                    <a:cubicBezTo>
                      <a:pt x="87" y="8"/>
                      <a:pt x="80" y="0"/>
                      <a:pt x="73" y="6"/>
                    </a:cubicBezTo>
                    <a:cubicBezTo>
                      <a:pt x="66" y="12"/>
                      <a:pt x="55" y="10"/>
                      <a:pt x="47" y="7"/>
                    </a:cubicBezTo>
                    <a:cubicBezTo>
                      <a:pt x="39" y="3"/>
                      <a:pt x="0" y="8"/>
                      <a:pt x="3" y="25"/>
                    </a:cubicBezTo>
                    <a:cubicBezTo>
                      <a:pt x="5" y="41"/>
                      <a:pt x="10" y="41"/>
                      <a:pt x="10" y="64"/>
                    </a:cubicBezTo>
                    <a:cubicBezTo>
                      <a:pt x="10" y="86"/>
                      <a:pt x="21" y="93"/>
                      <a:pt x="18" y="115"/>
                    </a:cubicBezTo>
                    <a:cubicBezTo>
                      <a:pt x="15" y="136"/>
                      <a:pt x="22" y="148"/>
                      <a:pt x="31" y="151"/>
                    </a:cubicBezTo>
                    <a:cubicBezTo>
                      <a:pt x="41" y="154"/>
                      <a:pt x="60" y="125"/>
                      <a:pt x="61" y="88"/>
                    </a:cubicBezTo>
                    <a:cubicBezTo>
                      <a:pt x="62" y="51"/>
                      <a:pt x="70" y="44"/>
                      <a:pt x="79" y="38"/>
                    </a:cubicBezTo>
                    <a:cubicBezTo>
                      <a:pt x="88" y="31"/>
                      <a:pt x="93" y="18"/>
                      <a:pt x="87"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0" name="Freeform 6675">
                <a:extLst>
                  <a:ext uri="{FF2B5EF4-FFF2-40B4-BE49-F238E27FC236}">
                    <a16:creationId xmlns:a16="http://schemas.microsoft.com/office/drawing/2014/main" id="{E5420434-C739-4E70-B130-45E9AAFCF6BC}"/>
                  </a:ext>
                </a:extLst>
              </p:cNvPr>
              <p:cNvSpPr>
                <a:spLocks/>
              </p:cNvSpPr>
              <p:nvPr/>
            </p:nvSpPr>
            <p:spPr bwMode="auto">
              <a:xfrm>
                <a:off x="6535738" y="3055938"/>
                <a:ext cx="92075" cy="144463"/>
              </a:xfrm>
              <a:custGeom>
                <a:avLst/>
                <a:gdLst>
                  <a:gd name="T0" fmla="*/ 27 w 77"/>
                  <a:gd name="T1" fmla="*/ 2 h 121"/>
                  <a:gd name="T2" fmla="*/ 61 w 77"/>
                  <a:gd name="T3" fmla="*/ 7 h 121"/>
                  <a:gd name="T4" fmla="*/ 68 w 77"/>
                  <a:gd name="T5" fmla="*/ 21 h 121"/>
                  <a:gd name="T6" fmla="*/ 41 w 77"/>
                  <a:gd name="T7" fmla="*/ 76 h 121"/>
                  <a:gd name="T8" fmla="*/ 18 w 77"/>
                  <a:gd name="T9" fmla="*/ 119 h 121"/>
                  <a:gd name="T10" fmla="*/ 11 w 77"/>
                  <a:gd name="T11" fmla="*/ 89 h 121"/>
                  <a:gd name="T12" fmla="*/ 9 w 77"/>
                  <a:gd name="T13" fmla="*/ 53 h 121"/>
                  <a:gd name="T14" fmla="*/ 4 w 77"/>
                  <a:gd name="T15" fmla="*/ 29 h 121"/>
                  <a:gd name="T16" fmla="*/ 1 w 77"/>
                  <a:gd name="T17" fmla="*/ 18 h 121"/>
                  <a:gd name="T18" fmla="*/ 27 w 77"/>
                  <a:gd name="T19" fmla="*/ 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121">
                    <a:moveTo>
                      <a:pt x="27" y="2"/>
                    </a:moveTo>
                    <a:cubicBezTo>
                      <a:pt x="49" y="4"/>
                      <a:pt x="48" y="18"/>
                      <a:pt x="61" y="7"/>
                    </a:cubicBezTo>
                    <a:cubicBezTo>
                      <a:pt x="69" y="0"/>
                      <a:pt x="77" y="14"/>
                      <a:pt x="68" y="21"/>
                    </a:cubicBezTo>
                    <a:cubicBezTo>
                      <a:pt x="57" y="31"/>
                      <a:pt x="46" y="38"/>
                      <a:pt x="41" y="76"/>
                    </a:cubicBezTo>
                    <a:cubicBezTo>
                      <a:pt x="37" y="115"/>
                      <a:pt x="29" y="121"/>
                      <a:pt x="18" y="119"/>
                    </a:cubicBezTo>
                    <a:cubicBezTo>
                      <a:pt x="7" y="118"/>
                      <a:pt x="16" y="105"/>
                      <a:pt x="11" y="89"/>
                    </a:cubicBezTo>
                    <a:cubicBezTo>
                      <a:pt x="6" y="73"/>
                      <a:pt x="7" y="64"/>
                      <a:pt x="9" y="53"/>
                    </a:cubicBezTo>
                    <a:cubicBezTo>
                      <a:pt x="10" y="43"/>
                      <a:pt x="7" y="35"/>
                      <a:pt x="4" y="29"/>
                    </a:cubicBezTo>
                    <a:cubicBezTo>
                      <a:pt x="1" y="24"/>
                      <a:pt x="0" y="21"/>
                      <a:pt x="1" y="18"/>
                    </a:cubicBezTo>
                    <a:cubicBezTo>
                      <a:pt x="1" y="18"/>
                      <a:pt x="4" y="0"/>
                      <a:pt x="27"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1" name="Freeform 6676">
                <a:extLst>
                  <a:ext uri="{FF2B5EF4-FFF2-40B4-BE49-F238E27FC236}">
                    <a16:creationId xmlns:a16="http://schemas.microsoft.com/office/drawing/2014/main" id="{0F1B35A2-1BFA-4FF3-82FD-6A8FC4F66932}"/>
                  </a:ext>
                </a:extLst>
              </p:cNvPr>
              <p:cNvSpPr>
                <a:spLocks noEditPoints="1"/>
              </p:cNvSpPr>
              <p:nvPr/>
            </p:nvSpPr>
            <p:spPr bwMode="auto">
              <a:xfrm>
                <a:off x="6565901" y="3087688"/>
                <a:ext cx="39688" cy="107950"/>
              </a:xfrm>
              <a:custGeom>
                <a:avLst/>
                <a:gdLst>
                  <a:gd name="T0" fmla="*/ 7 w 33"/>
                  <a:gd name="T1" fmla="*/ 82 h 91"/>
                  <a:gd name="T2" fmla="*/ 3 w 33"/>
                  <a:gd name="T3" fmla="*/ 87 h 91"/>
                  <a:gd name="T4" fmla="*/ 0 w 33"/>
                  <a:gd name="T5" fmla="*/ 91 h 91"/>
                  <a:gd name="T6" fmla="*/ 7 w 33"/>
                  <a:gd name="T7" fmla="*/ 84 h 91"/>
                  <a:gd name="T8" fmla="*/ 7 w 33"/>
                  <a:gd name="T9" fmla="*/ 82 h 91"/>
                  <a:gd name="T10" fmla="*/ 32 w 33"/>
                  <a:gd name="T11" fmla="*/ 0 h 91"/>
                  <a:gd name="T12" fmla="*/ 13 w 33"/>
                  <a:gd name="T13" fmla="*/ 49 h 91"/>
                  <a:gd name="T14" fmla="*/ 9 w 33"/>
                  <a:gd name="T15" fmla="*/ 74 h 91"/>
                  <a:gd name="T16" fmla="*/ 8 w 33"/>
                  <a:gd name="T17" fmla="*/ 77 h 91"/>
                  <a:gd name="T18" fmla="*/ 9 w 33"/>
                  <a:gd name="T19" fmla="*/ 79 h 91"/>
                  <a:gd name="T20" fmla="*/ 15 w 33"/>
                  <a:gd name="T21" fmla="*/ 49 h 91"/>
                  <a:gd name="T22" fmla="*/ 32 w 33"/>
                  <a:gd name="T23" fmla="*/ 3 h 91"/>
                  <a:gd name="T24" fmla="*/ 33 w 33"/>
                  <a:gd name="T25" fmla="*/ 1 h 91"/>
                  <a:gd name="T26" fmla="*/ 32 w 33"/>
                  <a:gd name="T2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91">
                    <a:moveTo>
                      <a:pt x="7" y="82"/>
                    </a:moveTo>
                    <a:cubicBezTo>
                      <a:pt x="6" y="83"/>
                      <a:pt x="5" y="85"/>
                      <a:pt x="3" y="87"/>
                    </a:cubicBezTo>
                    <a:cubicBezTo>
                      <a:pt x="2" y="89"/>
                      <a:pt x="1" y="90"/>
                      <a:pt x="0" y="91"/>
                    </a:cubicBezTo>
                    <a:cubicBezTo>
                      <a:pt x="3" y="90"/>
                      <a:pt x="5" y="88"/>
                      <a:pt x="7" y="84"/>
                    </a:cubicBezTo>
                    <a:cubicBezTo>
                      <a:pt x="7" y="83"/>
                      <a:pt x="7" y="82"/>
                      <a:pt x="7" y="82"/>
                    </a:cubicBezTo>
                    <a:close/>
                    <a:moveTo>
                      <a:pt x="32" y="0"/>
                    </a:moveTo>
                    <a:cubicBezTo>
                      <a:pt x="24" y="8"/>
                      <a:pt x="17" y="19"/>
                      <a:pt x="13" y="49"/>
                    </a:cubicBezTo>
                    <a:cubicBezTo>
                      <a:pt x="12" y="59"/>
                      <a:pt x="11" y="68"/>
                      <a:pt x="9" y="74"/>
                    </a:cubicBezTo>
                    <a:cubicBezTo>
                      <a:pt x="9" y="75"/>
                      <a:pt x="9" y="76"/>
                      <a:pt x="8" y="77"/>
                    </a:cubicBezTo>
                    <a:cubicBezTo>
                      <a:pt x="8" y="78"/>
                      <a:pt x="9" y="78"/>
                      <a:pt x="9" y="79"/>
                    </a:cubicBezTo>
                    <a:cubicBezTo>
                      <a:pt x="12" y="72"/>
                      <a:pt x="13" y="63"/>
                      <a:pt x="15" y="49"/>
                    </a:cubicBezTo>
                    <a:cubicBezTo>
                      <a:pt x="18" y="22"/>
                      <a:pt x="25" y="10"/>
                      <a:pt x="32" y="3"/>
                    </a:cubicBezTo>
                    <a:cubicBezTo>
                      <a:pt x="32" y="2"/>
                      <a:pt x="33" y="1"/>
                      <a:pt x="33" y="1"/>
                    </a:cubicBezTo>
                    <a:lnTo>
                      <a:pt x="32" y="0"/>
                    </a:lnTo>
                    <a:close/>
                  </a:path>
                </a:pathLst>
              </a:custGeom>
              <a:solidFill>
                <a:srgbClr val="CACB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2" name="Freeform 6677">
                <a:extLst>
                  <a:ext uri="{FF2B5EF4-FFF2-40B4-BE49-F238E27FC236}">
                    <a16:creationId xmlns:a16="http://schemas.microsoft.com/office/drawing/2014/main" id="{5F5BE251-C4AC-4875-9DE5-96EA21CAD88A}"/>
                  </a:ext>
                </a:extLst>
              </p:cNvPr>
              <p:cNvSpPr>
                <a:spLocks noEditPoints="1"/>
              </p:cNvSpPr>
              <p:nvPr/>
            </p:nvSpPr>
            <p:spPr bwMode="auto">
              <a:xfrm>
                <a:off x="6524626" y="3044825"/>
                <a:ext cx="109538" cy="184150"/>
              </a:xfrm>
              <a:custGeom>
                <a:avLst/>
                <a:gdLst>
                  <a:gd name="T0" fmla="*/ 3 w 93"/>
                  <a:gd name="T1" fmla="*/ 25 h 154"/>
                  <a:gd name="T2" fmla="*/ 10 w 93"/>
                  <a:gd name="T3" fmla="*/ 64 h 154"/>
                  <a:gd name="T4" fmla="*/ 18 w 93"/>
                  <a:gd name="T5" fmla="*/ 115 h 154"/>
                  <a:gd name="T6" fmla="*/ 31 w 93"/>
                  <a:gd name="T7" fmla="*/ 151 h 154"/>
                  <a:gd name="T8" fmla="*/ 61 w 93"/>
                  <a:gd name="T9" fmla="*/ 88 h 154"/>
                  <a:gd name="T10" fmla="*/ 79 w 93"/>
                  <a:gd name="T11" fmla="*/ 38 h 154"/>
                  <a:gd name="T12" fmla="*/ 87 w 93"/>
                  <a:gd name="T13" fmla="*/ 8 h 154"/>
                  <a:gd name="T14" fmla="*/ 73 w 93"/>
                  <a:gd name="T15" fmla="*/ 6 h 154"/>
                  <a:gd name="T16" fmla="*/ 47 w 93"/>
                  <a:gd name="T17" fmla="*/ 7 h 154"/>
                  <a:gd name="T18" fmla="*/ 3 w 93"/>
                  <a:gd name="T19" fmla="*/ 25 h 154"/>
                  <a:gd name="T20" fmla="*/ 11 w 93"/>
                  <a:gd name="T21" fmla="*/ 27 h 154"/>
                  <a:gd name="T22" fmla="*/ 37 w 93"/>
                  <a:gd name="T23" fmla="*/ 11 h 154"/>
                  <a:gd name="T24" fmla="*/ 71 w 93"/>
                  <a:gd name="T25" fmla="*/ 16 h 154"/>
                  <a:gd name="T26" fmla="*/ 78 w 93"/>
                  <a:gd name="T27" fmla="*/ 30 h 154"/>
                  <a:gd name="T28" fmla="*/ 51 w 93"/>
                  <a:gd name="T29" fmla="*/ 85 h 154"/>
                  <a:gd name="T30" fmla="*/ 28 w 93"/>
                  <a:gd name="T31" fmla="*/ 128 h 154"/>
                  <a:gd name="T32" fmla="*/ 21 w 93"/>
                  <a:gd name="T33" fmla="*/ 98 h 154"/>
                  <a:gd name="T34" fmla="*/ 19 w 93"/>
                  <a:gd name="T35" fmla="*/ 62 h 154"/>
                  <a:gd name="T36" fmla="*/ 14 w 93"/>
                  <a:gd name="T37" fmla="*/ 38 h 154"/>
                  <a:gd name="T38" fmla="*/ 11 w 93"/>
                  <a:gd name="T39" fmla="*/ 2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3" h="154">
                    <a:moveTo>
                      <a:pt x="3" y="25"/>
                    </a:moveTo>
                    <a:cubicBezTo>
                      <a:pt x="5" y="41"/>
                      <a:pt x="10" y="41"/>
                      <a:pt x="10" y="64"/>
                    </a:cubicBezTo>
                    <a:cubicBezTo>
                      <a:pt x="10" y="86"/>
                      <a:pt x="21" y="93"/>
                      <a:pt x="18" y="115"/>
                    </a:cubicBezTo>
                    <a:cubicBezTo>
                      <a:pt x="15" y="136"/>
                      <a:pt x="22" y="148"/>
                      <a:pt x="31" y="151"/>
                    </a:cubicBezTo>
                    <a:cubicBezTo>
                      <a:pt x="41" y="154"/>
                      <a:pt x="60" y="125"/>
                      <a:pt x="61" y="88"/>
                    </a:cubicBezTo>
                    <a:cubicBezTo>
                      <a:pt x="62" y="51"/>
                      <a:pt x="70" y="44"/>
                      <a:pt x="79" y="38"/>
                    </a:cubicBezTo>
                    <a:cubicBezTo>
                      <a:pt x="88" y="31"/>
                      <a:pt x="93" y="18"/>
                      <a:pt x="87" y="8"/>
                    </a:cubicBezTo>
                    <a:cubicBezTo>
                      <a:pt x="87" y="8"/>
                      <a:pt x="80" y="0"/>
                      <a:pt x="73" y="6"/>
                    </a:cubicBezTo>
                    <a:cubicBezTo>
                      <a:pt x="66" y="12"/>
                      <a:pt x="55" y="10"/>
                      <a:pt x="47" y="7"/>
                    </a:cubicBezTo>
                    <a:cubicBezTo>
                      <a:pt x="39" y="3"/>
                      <a:pt x="0" y="8"/>
                      <a:pt x="3" y="25"/>
                    </a:cubicBezTo>
                    <a:close/>
                    <a:moveTo>
                      <a:pt x="11" y="27"/>
                    </a:moveTo>
                    <a:cubicBezTo>
                      <a:pt x="11" y="27"/>
                      <a:pt x="14" y="9"/>
                      <a:pt x="37" y="11"/>
                    </a:cubicBezTo>
                    <a:cubicBezTo>
                      <a:pt x="59" y="13"/>
                      <a:pt x="58" y="27"/>
                      <a:pt x="71" y="16"/>
                    </a:cubicBezTo>
                    <a:cubicBezTo>
                      <a:pt x="79" y="9"/>
                      <a:pt x="87" y="23"/>
                      <a:pt x="78" y="30"/>
                    </a:cubicBezTo>
                    <a:cubicBezTo>
                      <a:pt x="67" y="40"/>
                      <a:pt x="56" y="47"/>
                      <a:pt x="51" y="85"/>
                    </a:cubicBezTo>
                    <a:cubicBezTo>
                      <a:pt x="47" y="124"/>
                      <a:pt x="39" y="130"/>
                      <a:pt x="28" y="128"/>
                    </a:cubicBezTo>
                    <a:cubicBezTo>
                      <a:pt x="17" y="127"/>
                      <a:pt x="26" y="114"/>
                      <a:pt x="21" y="98"/>
                    </a:cubicBezTo>
                    <a:cubicBezTo>
                      <a:pt x="16" y="82"/>
                      <a:pt x="17" y="73"/>
                      <a:pt x="19" y="62"/>
                    </a:cubicBezTo>
                    <a:cubicBezTo>
                      <a:pt x="20" y="52"/>
                      <a:pt x="17" y="44"/>
                      <a:pt x="14" y="38"/>
                    </a:cubicBezTo>
                    <a:cubicBezTo>
                      <a:pt x="11" y="33"/>
                      <a:pt x="10" y="30"/>
                      <a:pt x="11" y="2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3" name="Freeform 6678">
                <a:extLst>
                  <a:ext uri="{FF2B5EF4-FFF2-40B4-BE49-F238E27FC236}">
                    <a16:creationId xmlns:a16="http://schemas.microsoft.com/office/drawing/2014/main" id="{5881D706-7671-4488-86F3-FEA693833270}"/>
                  </a:ext>
                </a:extLst>
              </p:cNvPr>
              <p:cNvSpPr>
                <a:spLocks noEditPoints="1"/>
              </p:cNvSpPr>
              <p:nvPr/>
            </p:nvSpPr>
            <p:spPr bwMode="auto">
              <a:xfrm>
                <a:off x="6526213" y="3048000"/>
                <a:ext cx="104775" cy="177800"/>
              </a:xfrm>
              <a:custGeom>
                <a:avLst/>
                <a:gdLst>
                  <a:gd name="T0" fmla="*/ 60 w 88"/>
                  <a:gd name="T1" fmla="*/ 85 h 149"/>
                  <a:gd name="T2" fmla="*/ 31 w 88"/>
                  <a:gd name="T3" fmla="*/ 149 h 149"/>
                  <a:gd name="T4" fmla="*/ 29 w 88"/>
                  <a:gd name="T5" fmla="*/ 149 h 149"/>
                  <a:gd name="T6" fmla="*/ 15 w 88"/>
                  <a:gd name="T7" fmla="*/ 121 h 149"/>
                  <a:gd name="T8" fmla="*/ 16 w 88"/>
                  <a:gd name="T9" fmla="*/ 112 h 149"/>
                  <a:gd name="T10" fmla="*/ 16 w 88"/>
                  <a:gd name="T11" fmla="*/ 105 h 149"/>
                  <a:gd name="T12" fmla="*/ 7 w 88"/>
                  <a:gd name="T13" fmla="*/ 61 h 149"/>
                  <a:gd name="T14" fmla="*/ 0 w 88"/>
                  <a:gd name="T15" fmla="*/ 22 h 149"/>
                  <a:gd name="T16" fmla="*/ 0 w 88"/>
                  <a:gd name="T17" fmla="*/ 20 h 149"/>
                  <a:gd name="T18" fmla="*/ 37 w 88"/>
                  <a:gd name="T19" fmla="*/ 2 h 149"/>
                  <a:gd name="T20" fmla="*/ 45 w 88"/>
                  <a:gd name="T21" fmla="*/ 3 h 149"/>
                  <a:gd name="T22" fmla="*/ 60 w 88"/>
                  <a:gd name="T23" fmla="*/ 6 h 149"/>
                  <a:gd name="T24" fmla="*/ 70 w 88"/>
                  <a:gd name="T25" fmla="*/ 3 h 149"/>
                  <a:gd name="T26" fmla="*/ 76 w 88"/>
                  <a:gd name="T27" fmla="*/ 0 h 149"/>
                  <a:gd name="T28" fmla="*/ 85 w 88"/>
                  <a:gd name="T29" fmla="*/ 5 h 149"/>
                  <a:gd name="T30" fmla="*/ 85 w 88"/>
                  <a:gd name="T31" fmla="*/ 5 h 149"/>
                  <a:gd name="T32" fmla="*/ 85 w 88"/>
                  <a:gd name="T33" fmla="*/ 5 h 149"/>
                  <a:gd name="T34" fmla="*/ 88 w 88"/>
                  <a:gd name="T35" fmla="*/ 15 h 149"/>
                  <a:gd name="T36" fmla="*/ 78 w 88"/>
                  <a:gd name="T37" fmla="*/ 35 h 149"/>
                  <a:gd name="T38" fmla="*/ 60 w 88"/>
                  <a:gd name="T39" fmla="*/ 85 h 149"/>
                  <a:gd name="T40" fmla="*/ 87 w 88"/>
                  <a:gd name="T41" fmla="*/ 15 h 149"/>
                  <a:gd name="T42" fmla="*/ 84 w 88"/>
                  <a:gd name="T43" fmla="*/ 5 h 149"/>
                  <a:gd name="T44" fmla="*/ 76 w 88"/>
                  <a:gd name="T45" fmla="*/ 1 h 149"/>
                  <a:gd name="T46" fmla="*/ 71 w 88"/>
                  <a:gd name="T47" fmla="*/ 4 h 149"/>
                  <a:gd name="T48" fmla="*/ 60 w 88"/>
                  <a:gd name="T49" fmla="*/ 8 h 149"/>
                  <a:gd name="T50" fmla="*/ 44 w 88"/>
                  <a:gd name="T51" fmla="*/ 4 h 149"/>
                  <a:gd name="T52" fmla="*/ 37 w 88"/>
                  <a:gd name="T53" fmla="*/ 3 h 149"/>
                  <a:gd name="T54" fmla="*/ 14 w 88"/>
                  <a:gd name="T55" fmla="*/ 7 h 149"/>
                  <a:gd name="T56" fmla="*/ 1 w 88"/>
                  <a:gd name="T57" fmla="*/ 20 h 149"/>
                  <a:gd name="T58" fmla="*/ 1 w 88"/>
                  <a:gd name="T59" fmla="*/ 21 h 149"/>
                  <a:gd name="T60" fmla="*/ 9 w 88"/>
                  <a:gd name="T61" fmla="*/ 61 h 149"/>
                  <a:gd name="T62" fmla="*/ 17 w 88"/>
                  <a:gd name="T63" fmla="*/ 105 h 149"/>
                  <a:gd name="T64" fmla="*/ 17 w 88"/>
                  <a:gd name="T65" fmla="*/ 112 h 149"/>
                  <a:gd name="T66" fmla="*/ 16 w 88"/>
                  <a:gd name="T67" fmla="*/ 121 h 149"/>
                  <a:gd name="T68" fmla="*/ 30 w 88"/>
                  <a:gd name="T69" fmla="*/ 148 h 149"/>
                  <a:gd name="T70" fmla="*/ 31 w 88"/>
                  <a:gd name="T71" fmla="*/ 148 h 149"/>
                  <a:gd name="T72" fmla="*/ 58 w 88"/>
                  <a:gd name="T73" fmla="*/ 85 h 149"/>
                  <a:gd name="T74" fmla="*/ 77 w 88"/>
                  <a:gd name="T75" fmla="*/ 34 h 149"/>
                  <a:gd name="T76" fmla="*/ 87 w 88"/>
                  <a:gd name="T77" fmla="*/ 1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149">
                    <a:moveTo>
                      <a:pt x="60" y="85"/>
                    </a:moveTo>
                    <a:cubicBezTo>
                      <a:pt x="58" y="120"/>
                      <a:pt x="42" y="149"/>
                      <a:pt x="31" y="149"/>
                    </a:cubicBezTo>
                    <a:cubicBezTo>
                      <a:pt x="30" y="149"/>
                      <a:pt x="30" y="149"/>
                      <a:pt x="29" y="149"/>
                    </a:cubicBezTo>
                    <a:cubicBezTo>
                      <a:pt x="21" y="146"/>
                      <a:pt x="15" y="137"/>
                      <a:pt x="15" y="121"/>
                    </a:cubicBezTo>
                    <a:cubicBezTo>
                      <a:pt x="15" y="118"/>
                      <a:pt x="15" y="115"/>
                      <a:pt x="16" y="112"/>
                    </a:cubicBezTo>
                    <a:cubicBezTo>
                      <a:pt x="16" y="109"/>
                      <a:pt x="16" y="107"/>
                      <a:pt x="16" y="105"/>
                    </a:cubicBezTo>
                    <a:cubicBezTo>
                      <a:pt x="16" y="88"/>
                      <a:pt x="8" y="81"/>
                      <a:pt x="7" y="61"/>
                    </a:cubicBezTo>
                    <a:cubicBezTo>
                      <a:pt x="7" y="38"/>
                      <a:pt x="3" y="38"/>
                      <a:pt x="0" y="22"/>
                    </a:cubicBezTo>
                    <a:cubicBezTo>
                      <a:pt x="0" y="21"/>
                      <a:pt x="0" y="20"/>
                      <a:pt x="0" y="20"/>
                    </a:cubicBezTo>
                    <a:cubicBezTo>
                      <a:pt x="0" y="7"/>
                      <a:pt x="24" y="2"/>
                      <a:pt x="37" y="2"/>
                    </a:cubicBezTo>
                    <a:cubicBezTo>
                      <a:pt x="41" y="2"/>
                      <a:pt x="43" y="2"/>
                      <a:pt x="45" y="3"/>
                    </a:cubicBezTo>
                    <a:cubicBezTo>
                      <a:pt x="49" y="5"/>
                      <a:pt x="55" y="6"/>
                      <a:pt x="60" y="6"/>
                    </a:cubicBezTo>
                    <a:cubicBezTo>
                      <a:pt x="64" y="6"/>
                      <a:pt x="67" y="5"/>
                      <a:pt x="70" y="3"/>
                    </a:cubicBezTo>
                    <a:cubicBezTo>
                      <a:pt x="72" y="1"/>
                      <a:pt x="74" y="0"/>
                      <a:pt x="76" y="0"/>
                    </a:cubicBezTo>
                    <a:cubicBezTo>
                      <a:pt x="81" y="0"/>
                      <a:pt x="85" y="5"/>
                      <a:pt x="85" y="5"/>
                    </a:cubicBezTo>
                    <a:cubicBezTo>
                      <a:pt x="85" y="5"/>
                      <a:pt x="85" y="5"/>
                      <a:pt x="85" y="5"/>
                    </a:cubicBezTo>
                    <a:cubicBezTo>
                      <a:pt x="85" y="5"/>
                      <a:pt x="85" y="5"/>
                      <a:pt x="85" y="5"/>
                    </a:cubicBezTo>
                    <a:cubicBezTo>
                      <a:pt x="87" y="8"/>
                      <a:pt x="88" y="11"/>
                      <a:pt x="88" y="15"/>
                    </a:cubicBezTo>
                    <a:cubicBezTo>
                      <a:pt x="88" y="23"/>
                      <a:pt x="84" y="31"/>
                      <a:pt x="78" y="35"/>
                    </a:cubicBezTo>
                    <a:cubicBezTo>
                      <a:pt x="69" y="42"/>
                      <a:pt x="61" y="48"/>
                      <a:pt x="60" y="85"/>
                    </a:cubicBezTo>
                    <a:close/>
                    <a:moveTo>
                      <a:pt x="87" y="15"/>
                    </a:moveTo>
                    <a:cubicBezTo>
                      <a:pt x="87" y="12"/>
                      <a:pt x="86" y="8"/>
                      <a:pt x="84" y="5"/>
                    </a:cubicBezTo>
                    <a:cubicBezTo>
                      <a:pt x="84" y="5"/>
                      <a:pt x="81" y="1"/>
                      <a:pt x="76" y="1"/>
                    </a:cubicBezTo>
                    <a:cubicBezTo>
                      <a:pt x="75" y="1"/>
                      <a:pt x="73" y="2"/>
                      <a:pt x="71" y="4"/>
                    </a:cubicBezTo>
                    <a:cubicBezTo>
                      <a:pt x="68" y="7"/>
                      <a:pt x="64" y="8"/>
                      <a:pt x="60" y="8"/>
                    </a:cubicBezTo>
                    <a:cubicBezTo>
                      <a:pt x="54" y="8"/>
                      <a:pt x="49" y="6"/>
                      <a:pt x="44" y="4"/>
                    </a:cubicBezTo>
                    <a:cubicBezTo>
                      <a:pt x="43" y="4"/>
                      <a:pt x="40" y="3"/>
                      <a:pt x="37" y="3"/>
                    </a:cubicBezTo>
                    <a:cubicBezTo>
                      <a:pt x="31" y="3"/>
                      <a:pt x="22" y="5"/>
                      <a:pt x="14" y="7"/>
                    </a:cubicBezTo>
                    <a:cubicBezTo>
                      <a:pt x="7" y="10"/>
                      <a:pt x="1" y="14"/>
                      <a:pt x="1" y="20"/>
                    </a:cubicBezTo>
                    <a:cubicBezTo>
                      <a:pt x="1" y="20"/>
                      <a:pt x="1" y="21"/>
                      <a:pt x="1" y="21"/>
                    </a:cubicBezTo>
                    <a:cubicBezTo>
                      <a:pt x="4" y="38"/>
                      <a:pt x="9" y="38"/>
                      <a:pt x="9" y="61"/>
                    </a:cubicBezTo>
                    <a:cubicBezTo>
                      <a:pt x="9" y="81"/>
                      <a:pt x="17" y="88"/>
                      <a:pt x="17" y="105"/>
                    </a:cubicBezTo>
                    <a:cubicBezTo>
                      <a:pt x="17" y="107"/>
                      <a:pt x="17" y="109"/>
                      <a:pt x="17" y="112"/>
                    </a:cubicBezTo>
                    <a:cubicBezTo>
                      <a:pt x="16" y="115"/>
                      <a:pt x="16" y="118"/>
                      <a:pt x="16" y="121"/>
                    </a:cubicBezTo>
                    <a:cubicBezTo>
                      <a:pt x="16" y="137"/>
                      <a:pt x="22" y="145"/>
                      <a:pt x="30" y="148"/>
                    </a:cubicBezTo>
                    <a:cubicBezTo>
                      <a:pt x="30" y="148"/>
                      <a:pt x="31" y="148"/>
                      <a:pt x="31" y="148"/>
                    </a:cubicBezTo>
                    <a:cubicBezTo>
                      <a:pt x="40" y="148"/>
                      <a:pt x="57" y="120"/>
                      <a:pt x="58" y="85"/>
                    </a:cubicBezTo>
                    <a:cubicBezTo>
                      <a:pt x="59" y="48"/>
                      <a:pt x="68" y="41"/>
                      <a:pt x="77" y="34"/>
                    </a:cubicBezTo>
                    <a:cubicBezTo>
                      <a:pt x="83" y="30"/>
                      <a:pt x="87" y="22"/>
                      <a:pt x="87"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4" name="Freeform 6679">
                <a:extLst>
                  <a:ext uri="{FF2B5EF4-FFF2-40B4-BE49-F238E27FC236}">
                    <a16:creationId xmlns:a16="http://schemas.microsoft.com/office/drawing/2014/main" id="{A45D0ECC-A7DA-453B-AA8C-46E5D19BFC15}"/>
                  </a:ext>
                </a:extLst>
              </p:cNvPr>
              <p:cNvSpPr>
                <a:spLocks noEditPoints="1"/>
              </p:cNvSpPr>
              <p:nvPr/>
            </p:nvSpPr>
            <p:spPr bwMode="auto">
              <a:xfrm>
                <a:off x="6527801" y="3054350"/>
                <a:ext cx="95250" cy="166688"/>
              </a:xfrm>
              <a:custGeom>
                <a:avLst/>
                <a:gdLst>
                  <a:gd name="T0" fmla="*/ 40 w 80"/>
                  <a:gd name="T1" fmla="*/ 136 h 140"/>
                  <a:gd name="T2" fmla="*/ 26 w 80"/>
                  <a:gd name="T3" fmla="*/ 125 h 140"/>
                  <a:gd name="T4" fmla="*/ 17 w 80"/>
                  <a:gd name="T5" fmla="*/ 131 h 140"/>
                  <a:gd name="T6" fmla="*/ 26 w 80"/>
                  <a:gd name="T7" fmla="*/ 139 h 140"/>
                  <a:gd name="T8" fmla="*/ 26 w 80"/>
                  <a:gd name="T9" fmla="*/ 125 h 140"/>
                  <a:gd name="T10" fmla="*/ 15 w 80"/>
                  <a:gd name="T11" fmla="*/ 122 h 140"/>
                  <a:gd name="T12" fmla="*/ 15 w 80"/>
                  <a:gd name="T13" fmla="*/ 121 h 140"/>
                  <a:gd name="T14" fmla="*/ 31 w 80"/>
                  <a:gd name="T15" fmla="*/ 120 h 140"/>
                  <a:gd name="T16" fmla="*/ 37 w 80"/>
                  <a:gd name="T17" fmla="*/ 125 h 140"/>
                  <a:gd name="T18" fmla="*/ 39 w 80"/>
                  <a:gd name="T19" fmla="*/ 114 h 140"/>
                  <a:gd name="T20" fmla="*/ 15 w 80"/>
                  <a:gd name="T21" fmla="*/ 111 h 140"/>
                  <a:gd name="T22" fmla="*/ 21 w 80"/>
                  <a:gd name="T23" fmla="*/ 118 h 140"/>
                  <a:gd name="T24" fmla="*/ 19 w 80"/>
                  <a:gd name="T25" fmla="*/ 109 h 140"/>
                  <a:gd name="T26" fmla="*/ 43 w 80"/>
                  <a:gd name="T27" fmla="*/ 130 h 140"/>
                  <a:gd name="T28" fmla="*/ 54 w 80"/>
                  <a:gd name="T29" fmla="*/ 105 h 140"/>
                  <a:gd name="T30" fmla="*/ 13 w 80"/>
                  <a:gd name="T31" fmla="*/ 82 h 140"/>
                  <a:gd name="T32" fmla="*/ 19 w 80"/>
                  <a:gd name="T33" fmla="*/ 94 h 140"/>
                  <a:gd name="T34" fmla="*/ 16 w 80"/>
                  <a:gd name="T35" fmla="*/ 80 h 140"/>
                  <a:gd name="T36" fmla="*/ 8 w 80"/>
                  <a:gd name="T37" fmla="*/ 56 h 140"/>
                  <a:gd name="T38" fmla="*/ 12 w 80"/>
                  <a:gd name="T39" fmla="*/ 70 h 140"/>
                  <a:gd name="T40" fmla="*/ 16 w 80"/>
                  <a:gd name="T41" fmla="*/ 54 h 140"/>
                  <a:gd name="T42" fmla="*/ 14 w 80"/>
                  <a:gd name="T43" fmla="*/ 53 h 140"/>
                  <a:gd name="T44" fmla="*/ 65 w 80"/>
                  <a:gd name="T45" fmla="*/ 40 h 140"/>
                  <a:gd name="T46" fmla="*/ 64 w 80"/>
                  <a:gd name="T47" fmla="*/ 33 h 140"/>
                  <a:gd name="T48" fmla="*/ 42 w 80"/>
                  <a:gd name="T49" fmla="*/ 108 h 140"/>
                  <a:gd name="T50" fmla="*/ 44 w 80"/>
                  <a:gd name="T51" fmla="*/ 124 h 140"/>
                  <a:gd name="T52" fmla="*/ 65 w 80"/>
                  <a:gd name="T53" fmla="*/ 37 h 140"/>
                  <a:gd name="T54" fmla="*/ 64 w 80"/>
                  <a:gd name="T55" fmla="*/ 33 h 140"/>
                  <a:gd name="T56" fmla="*/ 5 w 80"/>
                  <a:gd name="T57" fmla="*/ 34 h 140"/>
                  <a:gd name="T58" fmla="*/ 11 w 80"/>
                  <a:gd name="T59" fmla="*/ 41 h 140"/>
                  <a:gd name="T60" fmla="*/ 12 w 80"/>
                  <a:gd name="T61" fmla="*/ 32 h 140"/>
                  <a:gd name="T62" fmla="*/ 0 w 80"/>
                  <a:gd name="T63" fmla="*/ 14 h 140"/>
                  <a:gd name="T64" fmla="*/ 0 w 80"/>
                  <a:gd name="T65" fmla="*/ 16 h 140"/>
                  <a:gd name="T66" fmla="*/ 1 w 80"/>
                  <a:gd name="T67" fmla="*/ 22 h 140"/>
                  <a:gd name="T68" fmla="*/ 8 w 80"/>
                  <a:gd name="T69" fmla="*/ 17 h 140"/>
                  <a:gd name="T70" fmla="*/ 5 w 80"/>
                  <a:gd name="T71" fmla="*/ 7 h 140"/>
                  <a:gd name="T72" fmla="*/ 5 w 80"/>
                  <a:gd name="T73" fmla="*/ 11 h 140"/>
                  <a:gd name="T74" fmla="*/ 5 w 80"/>
                  <a:gd name="T75" fmla="*/ 7 h 140"/>
                  <a:gd name="T76" fmla="*/ 17 w 80"/>
                  <a:gd name="T77" fmla="*/ 4 h 140"/>
                  <a:gd name="T78" fmla="*/ 13 w 80"/>
                  <a:gd name="T79" fmla="*/ 4 h 140"/>
                  <a:gd name="T80" fmla="*/ 21 w 80"/>
                  <a:gd name="T81" fmla="*/ 4 h 140"/>
                  <a:gd name="T82" fmla="*/ 31 w 80"/>
                  <a:gd name="T83" fmla="*/ 3 h 140"/>
                  <a:gd name="T84" fmla="*/ 60 w 80"/>
                  <a:gd name="T85" fmla="*/ 12 h 140"/>
                  <a:gd name="T86" fmla="*/ 73 w 80"/>
                  <a:gd name="T87" fmla="*/ 6 h 140"/>
                  <a:gd name="T88" fmla="*/ 80 w 80"/>
                  <a:gd name="T89" fmla="*/ 4 h 140"/>
                  <a:gd name="T90" fmla="*/ 66 w 80"/>
                  <a:gd name="T91" fmla="*/ 2 h 140"/>
                  <a:gd name="T92" fmla="*/ 48 w 80"/>
                  <a:gd name="T93" fmla="*/ 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 h="140">
                    <a:moveTo>
                      <a:pt x="40" y="135"/>
                    </a:moveTo>
                    <a:cubicBezTo>
                      <a:pt x="40" y="136"/>
                      <a:pt x="40" y="136"/>
                      <a:pt x="40" y="136"/>
                    </a:cubicBezTo>
                    <a:cubicBezTo>
                      <a:pt x="40" y="135"/>
                      <a:pt x="40" y="135"/>
                      <a:pt x="40" y="135"/>
                    </a:cubicBezTo>
                    <a:close/>
                    <a:moveTo>
                      <a:pt x="26" y="125"/>
                    </a:moveTo>
                    <a:cubicBezTo>
                      <a:pt x="25" y="126"/>
                      <a:pt x="24" y="126"/>
                      <a:pt x="23" y="127"/>
                    </a:cubicBezTo>
                    <a:cubicBezTo>
                      <a:pt x="21" y="129"/>
                      <a:pt x="19" y="130"/>
                      <a:pt x="17" y="131"/>
                    </a:cubicBezTo>
                    <a:cubicBezTo>
                      <a:pt x="19" y="135"/>
                      <a:pt x="21" y="138"/>
                      <a:pt x="24" y="140"/>
                    </a:cubicBezTo>
                    <a:cubicBezTo>
                      <a:pt x="25" y="140"/>
                      <a:pt x="26" y="139"/>
                      <a:pt x="26" y="139"/>
                    </a:cubicBezTo>
                    <a:cubicBezTo>
                      <a:pt x="30" y="136"/>
                      <a:pt x="33" y="132"/>
                      <a:pt x="35" y="129"/>
                    </a:cubicBezTo>
                    <a:cubicBezTo>
                      <a:pt x="32" y="127"/>
                      <a:pt x="29" y="126"/>
                      <a:pt x="26" y="125"/>
                    </a:cubicBezTo>
                    <a:close/>
                    <a:moveTo>
                      <a:pt x="15" y="121"/>
                    </a:moveTo>
                    <a:cubicBezTo>
                      <a:pt x="15" y="121"/>
                      <a:pt x="15" y="121"/>
                      <a:pt x="15" y="122"/>
                    </a:cubicBezTo>
                    <a:cubicBezTo>
                      <a:pt x="16" y="122"/>
                      <a:pt x="16" y="121"/>
                      <a:pt x="17" y="121"/>
                    </a:cubicBezTo>
                    <a:cubicBezTo>
                      <a:pt x="16" y="121"/>
                      <a:pt x="16" y="121"/>
                      <a:pt x="15" y="121"/>
                    </a:cubicBezTo>
                    <a:close/>
                    <a:moveTo>
                      <a:pt x="39" y="114"/>
                    </a:moveTo>
                    <a:cubicBezTo>
                      <a:pt x="37" y="118"/>
                      <a:pt x="34" y="120"/>
                      <a:pt x="31" y="120"/>
                    </a:cubicBezTo>
                    <a:cubicBezTo>
                      <a:pt x="31" y="121"/>
                      <a:pt x="30" y="121"/>
                      <a:pt x="30" y="122"/>
                    </a:cubicBezTo>
                    <a:cubicBezTo>
                      <a:pt x="33" y="123"/>
                      <a:pt x="35" y="124"/>
                      <a:pt x="37" y="125"/>
                    </a:cubicBezTo>
                    <a:cubicBezTo>
                      <a:pt x="38" y="122"/>
                      <a:pt x="39" y="118"/>
                      <a:pt x="39" y="115"/>
                    </a:cubicBezTo>
                    <a:cubicBezTo>
                      <a:pt x="39" y="115"/>
                      <a:pt x="39" y="114"/>
                      <a:pt x="39" y="114"/>
                    </a:cubicBezTo>
                    <a:close/>
                    <a:moveTo>
                      <a:pt x="19" y="109"/>
                    </a:moveTo>
                    <a:cubicBezTo>
                      <a:pt x="18" y="110"/>
                      <a:pt x="17" y="110"/>
                      <a:pt x="15" y="111"/>
                    </a:cubicBezTo>
                    <a:cubicBezTo>
                      <a:pt x="15" y="113"/>
                      <a:pt x="15" y="114"/>
                      <a:pt x="15" y="116"/>
                    </a:cubicBezTo>
                    <a:cubicBezTo>
                      <a:pt x="17" y="116"/>
                      <a:pt x="19" y="117"/>
                      <a:pt x="21" y="118"/>
                    </a:cubicBezTo>
                    <a:cubicBezTo>
                      <a:pt x="20" y="116"/>
                      <a:pt x="19" y="114"/>
                      <a:pt x="19" y="112"/>
                    </a:cubicBezTo>
                    <a:cubicBezTo>
                      <a:pt x="19" y="111"/>
                      <a:pt x="19" y="110"/>
                      <a:pt x="19" y="109"/>
                    </a:cubicBezTo>
                    <a:close/>
                    <a:moveTo>
                      <a:pt x="54" y="105"/>
                    </a:moveTo>
                    <a:cubicBezTo>
                      <a:pt x="51" y="115"/>
                      <a:pt x="47" y="124"/>
                      <a:pt x="43" y="130"/>
                    </a:cubicBezTo>
                    <a:cubicBezTo>
                      <a:pt x="43" y="130"/>
                      <a:pt x="43" y="131"/>
                      <a:pt x="43" y="131"/>
                    </a:cubicBezTo>
                    <a:cubicBezTo>
                      <a:pt x="47" y="125"/>
                      <a:pt x="51" y="115"/>
                      <a:pt x="54" y="105"/>
                    </a:cubicBezTo>
                    <a:close/>
                    <a:moveTo>
                      <a:pt x="16" y="80"/>
                    </a:moveTo>
                    <a:cubicBezTo>
                      <a:pt x="15" y="81"/>
                      <a:pt x="14" y="81"/>
                      <a:pt x="13" y="82"/>
                    </a:cubicBezTo>
                    <a:cubicBezTo>
                      <a:pt x="14" y="85"/>
                      <a:pt x="15" y="89"/>
                      <a:pt x="16" y="93"/>
                    </a:cubicBezTo>
                    <a:cubicBezTo>
                      <a:pt x="17" y="94"/>
                      <a:pt x="18" y="94"/>
                      <a:pt x="19" y="94"/>
                    </a:cubicBezTo>
                    <a:cubicBezTo>
                      <a:pt x="19" y="93"/>
                      <a:pt x="18" y="91"/>
                      <a:pt x="18" y="90"/>
                    </a:cubicBezTo>
                    <a:cubicBezTo>
                      <a:pt x="17" y="86"/>
                      <a:pt x="16" y="83"/>
                      <a:pt x="16" y="80"/>
                    </a:cubicBezTo>
                    <a:close/>
                    <a:moveTo>
                      <a:pt x="14" y="53"/>
                    </a:moveTo>
                    <a:cubicBezTo>
                      <a:pt x="12" y="54"/>
                      <a:pt x="10" y="55"/>
                      <a:pt x="8" y="56"/>
                    </a:cubicBezTo>
                    <a:cubicBezTo>
                      <a:pt x="8" y="61"/>
                      <a:pt x="8" y="65"/>
                      <a:pt x="9" y="69"/>
                    </a:cubicBezTo>
                    <a:cubicBezTo>
                      <a:pt x="10" y="69"/>
                      <a:pt x="11" y="69"/>
                      <a:pt x="12" y="70"/>
                    </a:cubicBezTo>
                    <a:cubicBezTo>
                      <a:pt x="13" y="69"/>
                      <a:pt x="14" y="68"/>
                      <a:pt x="15" y="68"/>
                    </a:cubicBezTo>
                    <a:cubicBezTo>
                      <a:pt x="15" y="63"/>
                      <a:pt x="15" y="59"/>
                      <a:pt x="16" y="54"/>
                    </a:cubicBezTo>
                    <a:cubicBezTo>
                      <a:pt x="16" y="54"/>
                      <a:pt x="16" y="54"/>
                      <a:pt x="16" y="54"/>
                    </a:cubicBezTo>
                    <a:cubicBezTo>
                      <a:pt x="15" y="54"/>
                      <a:pt x="15" y="53"/>
                      <a:pt x="14" y="53"/>
                    </a:cubicBezTo>
                    <a:close/>
                    <a:moveTo>
                      <a:pt x="66" y="39"/>
                    </a:moveTo>
                    <a:cubicBezTo>
                      <a:pt x="65" y="40"/>
                      <a:pt x="65" y="40"/>
                      <a:pt x="65" y="40"/>
                    </a:cubicBezTo>
                    <a:cubicBezTo>
                      <a:pt x="66" y="39"/>
                      <a:pt x="66" y="39"/>
                      <a:pt x="66" y="39"/>
                    </a:cubicBezTo>
                    <a:close/>
                    <a:moveTo>
                      <a:pt x="64" y="33"/>
                    </a:moveTo>
                    <a:cubicBezTo>
                      <a:pt x="57" y="40"/>
                      <a:pt x="51" y="52"/>
                      <a:pt x="48" y="77"/>
                    </a:cubicBezTo>
                    <a:cubicBezTo>
                      <a:pt x="47" y="92"/>
                      <a:pt x="45" y="102"/>
                      <a:pt x="42" y="108"/>
                    </a:cubicBezTo>
                    <a:cubicBezTo>
                      <a:pt x="43" y="111"/>
                      <a:pt x="45" y="115"/>
                      <a:pt x="44" y="120"/>
                    </a:cubicBezTo>
                    <a:cubicBezTo>
                      <a:pt x="44" y="122"/>
                      <a:pt x="44" y="123"/>
                      <a:pt x="44" y="124"/>
                    </a:cubicBezTo>
                    <a:cubicBezTo>
                      <a:pt x="50" y="113"/>
                      <a:pt x="54" y="98"/>
                      <a:pt x="55" y="81"/>
                    </a:cubicBezTo>
                    <a:cubicBezTo>
                      <a:pt x="56" y="56"/>
                      <a:pt x="59" y="44"/>
                      <a:pt x="65" y="37"/>
                    </a:cubicBezTo>
                    <a:cubicBezTo>
                      <a:pt x="65" y="36"/>
                      <a:pt x="64" y="36"/>
                      <a:pt x="64" y="35"/>
                    </a:cubicBezTo>
                    <a:cubicBezTo>
                      <a:pt x="64" y="35"/>
                      <a:pt x="64" y="34"/>
                      <a:pt x="64" y="33"/>
                    </a:cubicBezTo>
                    <a:close/>
                    <a:moveTo>
                      <a:pt x="10" y="31"/>
                    </a:moveTo>
                    <a:cubicBezTo>
                      <a:pt x="9" y="32"/>
                      <a:pt x="7" y="33"/>
                      <a:pt x="5" y="34"/>
                    </a:cubicBezTo>
                    <a:cubicBezTo>
                      <a:pt x="6" y="37"/>
                      <a:pt x="7" y="40"/>
                      <a:pt x="7" y="44"/>
                    </a:cubicBezTo>
                    <a:cubicBezTo>
                      <a:pt x="9" y="43"/>
                      <a:pt x="10" y="42"/>
                      <a:pt x="11" y="41"/>
                    </a:cubicBezTo>
                    <a:cubicBezTo>
                      <a:pt x="12" y="40"/>
                      <a:pt x="14" y="39"/>
                      <a:pt x="14" y="38"/>
                    </a:cubicBezTo>
                    <a:cubicBezTo>
                      <a:pt x="14" y="36"/>
                      <a:pt x="13" y="34"/>
                      <a:pt x="12" y="32"/>
                    </a:cubicBezTo>
                    <a:cubicBezTo>
                      <a:pt x="11" y="32"/>
                      <a:pt x="11" y="31"/>
                      <a:pt x="10" y="31"/>
                    </a:cubicBezTo>
                    <a:close/>
                    <a:moveTo>
                      <a:pt x="0" y="14"/>
                    </a:moveTo>
                    <a:cubicBezTo>
                      <a:pt x="0" y="14"/>
                      <a:pt x="0" y="15"/>
                      <a:pt x="0" y="15"/>
                    </a:cubicBezTo>
                    <a:cubicBezTo>
                      <a:pt x="0" y="15"/>
                      <a:pt x="0" y="16"/>
                      <a:pt x="0" y="16"/>
                    </a:cubicBezTo>
                    <a:cubicBezTo>
                      <a:pt x="1" y="19"/>
                      <a:pt x="1" y="20"/>
                      <a:pt x="1" y="22"/>
                    </a:cubicBezTo>
                    <a:cubicBezTo>
                      <a:pt x="1" y="22"/>
                      <a:pt x="1" y="22"/>
                      <a:pt x="1" y="22"/>
                    </a:cubicBezTo>
                    <a:cubicBezTo>
                      <a:pt x="2" y="21"/>
                      <a:pt x="3" y="21"/>
                      <a:pt x="4" y="20"/>
                    </a:cubicBezTo>
                    <a:cubicBezTo>
                      <a:pt x="6" y="19"/>
                      <a:pt x="7" y="18"/>
                      <a:pt x="8" y="17"/>
                    </a:cubicBezTo>
                    <a:cubicBezTo>
                      <a:pt x="5" y="15"/>
                      <a:pt x="3" y="14"/>
                      <a:pt x="0" y="14"/>
                    </a:cubicBezTo>
                    <a:close/>
                    <a:moveTo>
                      <a:pt x="5" y="7"/>
                    </a:moveTo>
                    <a:cubicBezTo>
                      <a:pt x="4" y="7"/>
                      <a:pt x="3" y="8"/>
                      <a:pt x="2" y="9"/>
                    </a:cubicBezTo>
                    <a:cubicBezTo>
                      <a:pt x="3" y="10"/>
                      <a:pt x="4" y="10"/>
                      <a:pt x="5" y="11"/>
                    </a:cubicBezTo>
                    <a:cubicBezTo>
                      <a:pt x="7" y="11"/>
                      <a:pt x="8" y="12"/>
                      <a:pt x="9" y="13"/>
                    </a:cubicBezTo>
                    <a:cubicBezTo>
                      <a:pt x="8" y="10"/>
                      <a:pt x="7" y="8"/>
                      <a:pt x="5" y="7"/>
                    </a:cubicBezTo>
                    <a:close/>
                    <a:moveTo>
                      <a:pt x="21" y="4"/>
                    </a:moveTo>
                    <a:cubicBezTo>
                      <a:pt x="19" y="4"/>
                      <a:pt x="18" y="4"/>
                      <a:pt x="17" y="4"/>
                    </a:cubicBezTo>
                    <a:cubicBezTo>
                      <a:pt x="17" y="4"/>
                      <a:pt x="17" y="4"/>
                      <a:pt x="17" y="4"/>
                    </a:cubicBezTo>
                    <a:cubicBezTo>
                      <a:pt x="15" y="4"/>
                      <a:pt x="14" y="4"/>
                      <a:pt x="13" y="4"/>
                    </a:cubicBezTo>
                    <a:cubicBezTo>
                      <a:pt x="14" y="5"/>
                      <a:pt x="15" y="6"/>
                      <a:pt x="15" y="7"/>
                    </a:cubicBezTo>
                    <a:cubicBezTo>
                      <a:pt x="17" y="6"/>
                      <a:pt x="19" y="5"/>
                      <a:pt x="21" y="4"/>
                    </a:cubicBezTo>
                    <a:close/>
                    <a:moveTo>
                      <a:pt x="38" y="0"/>
                    </a:moveTo>
                    <a:cubicBezTo>
                      <a:pt x="35" y="1"/>
                      <a:pt x="33" y="2"/>
                      <a:pt x="31" y="3"/>
                    </a:cubicBezTo>
                    <a:cubicBezTo>
                      <a:pt x="32" y="3"/>
                      <a:pt x="33" y="3"/>
                      <a:pt x="34" y="3"/>
                    </a:cubicBezTo>
                    <a:cubicBezTo>
                      <a:pt x="50" y="4"/>
                      <a:pt x="54" y="12"/>
                      <a:pt x="60" y="12"/>
                    </a:cubicBezTo>
                    <a:cubicBezTo>
                      <a:pt x="62" y="12"/>
                      <a:pt x="65" y="11"/>
                      <a:pt x="68" y="8"/>
                    </a:cubicBezTo>
                    <a:cubicBezTo>
                      <a:pt x="70" y="6"/>
                      <a:pt x="71" y="6"/>
                      <a:pt x="73" y="6"/>
                    </a:cubicBezTo>
                    <a:cubicBezTo>
                      <a:pt x="73" y="6"/>
                      <a:pt x="74" y="6"/>
                      <a:pt x="74" y="6"/>
                    </a:cubicBezTo>
                    <a:cubicBezTo>
                      <a:pt x="76" y="5"/>
                      <a:pt x="78" y="4"/>
                      <a:pt x="80" y="4"/>
                    </a:cubicBezTo>
                    <a:cubicBezTo>
                      <a:pt x="80" y="4"/>
                      <a:pt x="76" y="0"/>
                      <a:pt x="72" y="0"/>
                    </a:cubicBezTo>
                    <a:cubicBezTo>
                      <a:pt x="70" y="0"/>
                      <a:pt x="68" y="1"/>
                      <a:pt x="66" y="2"/>
                    </a:cubicBezTo>
                    <a:cubicBezTo>
                      <a:pt x="63" y="5"/>
                      <a:pt x="61" y="6"/>
                      <a:pt x="59" y="6"/>
                    </a:cubicBezTo>
                    <a:cubicBezTo>
                      <a:pt x="56" y="6"/>
                      <a:pt x="53" y="4"/>
                      <a:pt x="48" y="3"/>
                    </a:cubicBezTo>
                    <a:cubicBezTo>
                      <a:pt x="45" y="1"/>
                      <a:pt x="41" y="1"/>
                      <a:pt x="3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5" name="Freeform 6680">
                <a:extLst>
                  <a:ext uri="{FF2B5EF4-FFF2-40B4-BE49-F238E27FC236}">
                    <a16:creationId xmlns:a16="http://schemas.microsoft.com/office/drawing/2014/main" id="{18E7493F-6F61-4A53-8D64-41BC2338A571}"/>
                  </a:ext>
                </a:extLst>
              </p:cNvPr>
              <p:cNvSpPr>
                <a:spLocks noEditPoints="1"/>
              </p:cNvSpPr>
              <p:nvPr/>
            </p:nvSpPr>
            <p:spPr bwMode="auto">
              <a:xfrm>
                <a:off x="6526213" y="3049588"/>
                <a:ext cx="90488" cy="173038"/>
              </a:xfrm>
              <a:custGeom>
                <a:avLst/>
                <a:gdLst>
                  <a:gd name="T0" fmla="*/ 41 w 76"/>
                  <a:gd name="T1" fmla="*/ 140 h 145"/>
                  <a:gd name="T2" fmla="*/ 41 w 76"/>
                  <a:gd name="T3" fmla="*/ 140 h 145"/>
                  <a:gd name="T4" fmla="*/ 18 w 76"/>
                  <a:gd name="T5" fmla="*/ 135 h 145"/>
                  <a:gd name="T6" fmla="*/ 25 w 76"/>
                  <a:gd name="T7" fmla="*/ 145 h 145"/>
                  <a:gd name="T8" fmla="*/ 18 w 76"/>
                  <a:gd name="T9" fmla="*/ 135 h 145"/>
                  <a:gd name="T10" fmla="*/ 16 w 76"/>
                  <a:gd name="T11" fmla="*/ 126 h 145"/>
                  <a:gd name="T12" fmla="*/ 16 w 76"/>
                  <a:gd name="T13" fmla="*/ 125 h 145"/>
                  <a:gd name="T14" fmla="*/ 16 w 76"/>
                  <a:gd name="T15" fmla="*/ 115 h 145"/>
                  <a:gd name="T16" fmla="*/ 16 w 76"/>
                  <a:gd name="T17" fmla="*/ 120 h 145"/>
                  <a:gd name="T18" fmla="*/ 14 w 76"/>
                  <a:gd name="T19" fmla="*/ 86 h 145"/>
                  <a:gd name="T20" fmla="*/ 16 w 76"/>
                  <a:gd name="T21" fmla="*/ 97 h 145"/>
                  <a:gd name="T22" fmla="*/ 14 w 76"/>
                  <a:gd name="T23" fmla="*/ 86 h 145"/>
                  <a:gd name="T24" fmla="*/ 8 w 76"/>
                  <a:gd name="T25" fmla="*/ 61 h 145"/>
                  <a:gd name="T26" fmla="*/ 10 w 76"/>
                  <a:gd name="T27" fmla="*/ 73 h 145"/>
                  <a:gd name="T28" fmla="*/ 67 w 76"/>
                  <a:gd name="T29" fmla="*/ 43 h 145"/>
                  <a:gd name="T30" fmla="*/ 59 w 76"/>
                  <a:gd name="T31" fmla="*/ 82 h 145"/>
                  <a:gd name="T32" fmla="*/ 44 w 76"/>
                  <a:gd name="T33" fmla="*/ 135 h 145"/>
                  <a:gd name="T34" fmla="*/ 59 w 76"/>
                  <a:gd name="T35" fmla="*/ 84 h 145"/>
                  <a:gd name="T36" fmla="*/ 67 w 76"/>
                  <a:gd name="T37" fmla="*/ 43 h 145"/>
                  <a:gd name="T38" fmla="*/ 6 w 76"/>
                  <a:gd name="T39" fmla="*/ 38 h 145"/>
                  <a:gd name="T40" fmla="*/ 8 w 76"/>
                  <a:gd name="T41" fmla="*/ 48 h 145"/>
                  <a:gd name="T42" fmla="*/ 1 w 76"/>
                  <a:gd name="T43" fmla="*/ 18 h 145"/>
                  <a:gd name="T44" fmla="*/ 2 w 76"/>
                  <a:gd name="T45" fmla="*/ 26 h 145"/>
                  <a:gd name="T46" fmla="*/ 1 w 76"/>
                  <a:gd name="T47" fmla="*/ 20 h 145"/>
                  <a:gd name="T48" fmla="*/ 1 w 76"/>
                  <a:gd name="T49" fmla="*/ 18 h 145"/>
                  <a:gd name="T50" fmla="*/ 3 w 76"/>
                  <a:gd name="T51" fmla="*/ 13 h 145"/>
                  <a:gd name="T52" fmla="*/ 6 w 76"/>
                  <a:gd name="T53" fmla="*/ 11 h 145"/>
                  <a:gd name="T54" fmla="*/ 75 w 76"/>
                  <a:gd name="T55" fmla="*/ 0 h 145"/>
                  <a:gd name="T56" fmla="*/ 60 w 76"/>
                  <a:gd name="T57" fmla="*/ 6 h 145"/>
                  <a:gd name="T58" fmla="*/ 43 w 76"/>
                  <a:gd name="T59" fmla="*/ 2 h 145"/>
                  <a:gd name="T60" fmla="*/ 45 w 76"/>
                  <a:gd name="T61" fmla="*/ 3 h 145"/>
                  <a:gd name="T62" fmla="*/ 70 w 76"/>
                  <a:gd name="T63" fmla="*/ 3 h 145"/>
                  <a:gd name="T64" fmla="*/ 75 w 76"/>
                  <a:gd name="T65"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6" h="145">
                    <a:moveTo>
                      <a:pt x="41" y="139"/>
                    </a:moveTo>
                    <a:cubicBezTo>
                      <a:pt x="41" y="140"/>
                      <a:pt x="41" y="140"/>
                      <a:pt x="41" y="140"/>
                    </a:cubicBezTo>
                    <a:cubicBezTo>
                      <a:pt x="40" y="141"/>
                      <a:pt x="39" y="142"/>
                      <a:pt x="39" y="143"/>
                    </a:cubicBezTo>
                    <a:cubicBezTo>
                      <a:pt x="39" y="142"/>
                      <a:pt x="40" y="141"/>
                      <a:pt x="41" y="140"/>
                    </a:cubicBezTo>
                    <a:lnTo>
                      <a:pt x="41" y="139"/>
                    </a:lnTo>
                    <a:close/>
                    <a:moveTo>
                      <a:pt x="18" y="135"/>
                    </a:moveTo>
                    <a:cubicBezTo>
                      <a:pt x="18" y="135"/>
                      <a:pt x="18" y="135"/>
                      <a:pt x="18" y="135"/>
                    </a:cubicBezTo>
                    <a:cubicBezTo>
                      <a:pt x="19" y="139"/>
                      <a:pt x="22" y="143"/>
                      <a:pt x="25" y="145"/>
                    </a:cubicBezTo>
                    <a:cubicBezTo>
                      <a:pt x="25" y="144"/>
                      <a:pt x="25" y="144"/>
                      <a:pt x="25" y="144"/>
                    </a:cubicBezTo>
                    <a:cubicBezTo>
                      <a:pt x="22" y="142"/>
                      <a:pt x="20" y="139"/>
                      <a:pt x="18" y="135"/>
                    </a:cubicBezTo>
                    <a:close/>
                    <a:moveTo>
                      <a:pt x="16" y="125"/>
                    </a:moveTo>
                    <a:cubicBezTo>
                      <a:pt x="16" y="125"/>
                      <a:pt x="16" y="126"/>
                      <a:pt x="16" y="126"/>
                    </a:cubicBezTo>
                    <a:cubicBezTo>
                      <a:pt x="16" y="126"/>
                      <a:pt x="16" y="126"/>
                      <a:pt x="16" y="126"/>
                    </a:cubicBezTo>
                    <a:cubicBezTo>
                      <a:pt x="16" y="125"/>
                      <a:pt x="16" y="125"/>
                      <a:pt x="16" y="125"/>
                    </a:cubicBezTo>
                    <a:close/>
                    <a:moveTo>
                      <a:pt x="16" y="115"/>
                    </a:moveTo>
                    <a:cubicBezTo>
                      <a:pt x="16" y="115"/>
                      <a:pt x="16" y="115"/>
                      <a:pt x="16" y="115"/>
                    </a:cubicBezTo>
                    <a:cubicBezTo>
                      <a:pt x="16" y="117"/>
                      <a:pt x="16" y="118"/>
                      <a:pt x="16" y="119"/>
                    </a:cubicBezTo>
                    <a:cubicBezTo>
                      <a:pt x="16" y="120"/>
                      <a:pt x="16" y="120"/>
                      <a:pt x="16" y="120"/>
                    </a:cubicBezTo>
                    <a:cubicBezTo>
                      <a:pt x="16" y="118"/>
                      <a:pt x="16" y="117"/>
                      <a:pt x="16" y="115"/>
                    </a:cubicBezTo>
                    <a:close/>
                    <a:moveTo>
                      <a:pt x="14" y="86"/>
                    </a:moveTo>
                    <a:cubicBezTo>
                      <a:pt x="13" y="86"/>
                      <a:pt x="13" y="86"/>
                      <a:pt x="13" y="86"/>
                    </a:cubicBezTo>
                    <a:cubicBezTo>
                      <a:pt x="14" y="89"/>
                      <a:pt x="16" y="93"/>
                      <a:pt x="16" y="97"/>
                    </a:cubicBezTo>
                    <a:cubicBezTo>
                      <a:pt x="17" y="97"/>
                      <a:pt x="17" y="97"/>
                      <a:pt x="17" y="97"/>
                    </a:cubicBezTo>
                    <a:cubicBezTo>
                      <a:pt x="16" y="93"/>
                      <a:pt x="15" y="89"/>
                      <a:pt x="14" y="86"/>
                    </a:cubicBezTo>
                    <a:close/>
                    <a:moveTo>
                      <a:pt x="9" y="60"/>
                    </a:moveTo>
                    <a:cubicBezTo>
                      <a:pt x="8" y="61"/>
                      <a:pt x="8" y="61"/>
                      <a:pt x="8" y="61"/>
                    </a:cubicBezTo>
                    <a:cubicBezTo>
                      <a:pt x="8" y="65"/>
                      <a:pt x="9" y="69"/>
                      <a:pt x="9" y="72"/>
                    </a:cubicBezTo>
                    <a:cubicBezTo>
                      <a:pt x="10" y="73"/>
                      <a:pt x="10" y="73"/>
                      <a:pt x="10" y="73"/>
                    </a:cubicBezTo>
                    <a:cubicBezTo>
                      <a:pt x="9" y="69"/>
                      <a:pt x="9" y="65"/>
                      <a:pt x="9" y="60"/>
                    </a:cubicBezTo>
                    <a:close/>
                    <a:moveTo>
                      <a:pt x="67" y="43"/>
                    </a:moveTo>
                    <a:cubicBezTo>
                      <a:pt x="66" y="44"/>
                      <a:pt x="66" y="44"/>
                      <a:pt x="66" y="44"/>
                    </a:cubicBezTo>
                    <a:cubicBezTo>
                      <a:pt x="62" y="51"/>
                      <a:pt x="60" y="62"/>
                      <a:pt x="59" y="82"/>
                    </a:cubicBezTo>
                    <a:cubicBezTo>
                      <a:pt x="59" y="92"/>
                      <a:pt x="57" y="101"/>
                      <a:pt x="55" y="109"/>
                    </a:cubicBezTo>
                    <a:cubicBezTo>
                      <a:pt x="52" y="119"/>
                      <a:pt x="48" y="129"/>
                      <a:pt x="44" y="135"/>
                    </a:cubicBezTo>
                    <a:cubicBezTo>
                      <a:pt x="44" y="136"/>
                      <a:pt x="44" y="136"/>
                      <a:pt x="44" y="136"/>
                    </a:cubicBezTo>
                    <a:cubicBezTo>
                      <a:pt x="52" y="125"/>
                      <a:pt x="58" y="105"/>
                      <a:pt x="59" y="84"/>
                    </a:cubicBezTo>
                    <a:cubicBezTo>
                      <a:pt x="60" y="63"/>
                      <a:pt x="63" y="51"/>
                      <a:pt x="67" y="44"/>
                    </a:cubicBezTo>
                    <a:lnTo>
                      <a:pt x="67" y="43"/>
                    </a:lnTo>
                    <a:close/>
                    <a:moveTo>
                      <a:pt x="6" y="38"/>
                    </a:moveTo>
                    <a:cubicBezTo>
                      <a:pt x="6" y="38"/>
                      <a:pt x="6" y="38"/>
                      <a:pt x="6" y="38"/>
                    </a:cubicBezTo>
                    <a:cubicBezTo>
                      <a:pt x="6" y="41"/>
                      <a:pt x="7" y="44"/>
                      <a:pt x="8" y="48"/>
                    </a:cubicBezTo>
                    <a:cubicBezTo>
                      <a:pt x="8" y="48"/>
                      <a:pt x="8" y="48"/>
                      <a:pt x="8" y="48"/>
                    </a:cubicBezTo>
                    <a:cubicBezTo>
                      <a:pt x="8" y="44"/>
                      <a:pt x="7" y="41"/>
                      <a:pt x="6" y="38"/>
                    </a:cubicBezTo>
                    <a:close/>
                    <a:moveTo>
                      <a:pt x="1" y="18"/>
                    </a:moveTo>
                    <a:cubicBezTo>
                      <a:pt x="0" y="19"/>
                      <a:pt x="0" y="20"/>
                      <a:pt x="1" y="21"/>
                    </a:cubicBezTo>
                    <a:cubicBezTo>
                      <a:pt x="1" y="22"/>
                      <a:pt x="1" y="24"/>
                      <a:pt x="2" y="26"/>
                    </a:cubicBezTo>
                    <a:cubicBezTo>
                      <a:pt x="2" y="26"/>
                      <a:pt x="2" y="26"/>
                      <a:pt x="2" y="26"/>
                    </a:cubicBezTo>
                    <a:cubicBezTo>
                      <a:pt x="2" y="24"/>
                      <a:pt x="2" y="23"/>
                      <a:pt x="1" y="20"/>
                    </a:cubicBezTo>
                    <a:cubicBezTo>
                      <a:pt x="1" y="20"/>
                      <a:pt x="1" y="19"/>
                      <a:pt x="1" y="19"/>
                    </a:cubicBezTo>
                    <a:cubicBezTo>
                      <a:pt x="1" y="19"/>
                      <a:pt x="1" y="18"/>
                      <a:pt x="1" y="18"/>
                    </a:cubicBezTo>
                    <a:close/>
                    <a:moveTo>
                      <a:pt x="5" y="10"/>
                    </a:moveTo>
                    <a:cubicBezTo>
                      <a:pt x="4" y="11"/>
                      <a:pt x="3" y="12"/>
                      <a:pt x="3" y="13"/>
                    </a:cubicBezTo>
                    <a:cubicBezTo>
                      <a:pt x="3" y="13"/>
                      <a:pt x="3" y="13"/>
                      <a:pt x="3" y="13"/>
                    </a:cubicBezTo>
                    <a:cubicBezTo>
                      <a:pt x="4" y="12"/>
                      <a:pt x="5" y="11"/>
                      <a:pt x="6" y="11"/>
                    </a:cubicBezTo>
                    <a:lnTo>
                      <a:pt x="5" y="10"/>
                    </a:lnTo>
                    <a:close/>
                    <a:moveTo>
                      <a:pt x="75" y="0"/>
                    </a:moveTo>
                    <a:cubicBezTo>
                      <a:pt x="73" y="0"/>
                      <a:pt x="72" y="1"/>
                      <a:pt x="71" y="2"/>
                    </a:cubicBezTo>
                    <a:cubicBezTo>
                      <a:pt x="68" y="5"/>
                      <a:pt x="64" y="6"/>
                      <a:pt x="60" y="6"/>
                    </a:cubicBezTo>
                    <a:cubicBezTo>
                      <a:pt x="55" y="6"/>
                      <a:pt x="49" y="4"/>
                      <a:pt x="45" y="3"/>
                    </a:cubicBezTo>
                    <a:cubicBezTo>
                      <a:pt x="44" y="2"/>
                      <a:pt x="44" y="2"/>
                      <a:pt x="43" y="2"/>
                    </a:cubicBezTo>
                    <a:cubicBezTo>
                      <a:pt x="43" y="2"/>
                      <a:pt x="43" y="2"/>
                      <a:pt x="43" y="2"/>
                    </a:cubicBezTo>
                    <a:cubicBezTo>
                      <a:pt x="44" y="2"/>
                      <a:pt x="44" y="3"/>
                      <a:pt x="45" y="3"/>
                    </a:cubicBezTo>
                    <a:cubicBezTo>
                      <a:pt x="49" y="5"/>
                      <a:pt x="55" y="6"/>
                      <a:pt x="60" y="6"/>
                    </a:cubicBezTo>
                    <a:cubicBezTo>
                      <a:pt x="64" y="6"/>
                      <a:pt x="67" y="5"/>
                      <a:pt x="70" y="3"/>
                    </a:cubicBezTo>
                    <a:cubicBezTo>
                      <a:pt x="72" y="1"/>
                      <a:pt x="74" y="0"/>
                      <a:pt x="76" y="0"/>
                    </a:cubicBezTo>
                    <a:lnTo>
                      <a:pt x="7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6" name="Freeform 6681">
                <a:extLst>
                  <a:ext uri="{FF2B5EF4-FFF2-40B4-BE49-F238E27FC236}">
                    <a16:creationId xmlns:a16="http://schemas.microsoft.com/office/drawing/2014/main" id="{515C3064-9ACD-4435-9846-21C2B35706E6}"/>
                  </a:ext>
                </a:extLst>
              </p:cNvPr>
              <p:cNvSpPr>
                <a:spLocks noEditPoints="1"/>
              </p:cNvSpPr>
              <p:nvPr/>
            </p:nvSpPr>
            <p:spPr bwMode="auto">
              <a:xfrm>
                <a:off x="6572251" y="3049588"/>
                <a:ext cx="55563" cy="160338"/>
              </a:xfrm>
              <a:custGeom>
                <a:avLst/>
                <a:gdLst>
                  <a:gd name="T0" fmla="*/ 27 w 46"/>
                  <a:gd name="T1" fmla="*/ 41 h 134"/>
                  <a:gd name="T2" fmla="*/ 17 w 46"/>
                  <a:gd name="T3" fmla="*/ 85 h 134"/>
                  <a:gd name="T4" fmla="*/ 6 w 46"/>
                  <a:gd name="T5" fmla="*/ 128 h 134"/>
                  <a:gd name="T6" fmla="*/ 5 w 46"/>
                  <a:gd name="T7" fmla="*/ 134 h 134"/>
                  <a:gd name="T8" fmla="*/ 5 w 46"/>
                  <a:gd name="T9" fmla="*/ 134 h 134"/>
                  <a:gd name="T10" fmla="*/ 16 w 46"/>
                  <a:gd name="T11" fmla="*/ 109 h 134"/>
                  <a:gd name="T12" fmla="*/ 19 w 46"/>
                  <a:gd name="T13" fmla="*/ 84 h 134"/>
                  <a:gd name="T14" fmla="*/ 27 w 46"/>
                  <a:gd name="T15" fmla="*/ 44 h 134"/>
                  <a:gd name="T16" fmla="*/ 28 w 46"/>
                  <a:gd name="T17" fmla="*/ 43 h 134"/>
                  <a:gd name="T18" fmla="*/ 27 w 46"/>
                  <a:gd name="T19" fmla="*/ 41 h 134"/>
                  <a:gd name="T20" fmla="*/ 37 w 46"/>
                  <a:gd name="T21" fmla="*/ 0 h 134"/>
                  <a:gd name="T22" fmla="*/ 32 w 46"/>
                  <a:gd name="T23" fmla="*/ 3 h 134"/>
                  <a:gd name="T24" fmla="*/ 21 w 46"/>
                  <a:gd name="T25" fmla="*/ 7 h 134"/>
                  <a:gd name="T26" fmla="*/ 5 w 46"/>
                  <a:gd name="T27" fmla="*/ 3 h 134"/>
                  <a:gd name="T28" fmla="*/ 3 w 46"/>
                  <a:gd name="T29" fmla="*/ 3 h 134"/>
                  <a:gd name="T30" fmla="*/ 0 w 46"/>
                  <a:gd name="T31" fmla="*/ 4 h 134"/>
                  <a:gd name="T32" fmla="*/ 10 w 46"/>
                  <a:gd name="T33" fmla="*/ 7 h 134"/>
                  <a:gd name="T34" fmla="*/ 21 w 46"/>
                  <a:gd name="T35" fmla="*/ 10 h 134"/>
                  <a:gd name="T36" fmla="*/ 28 w 46"/>
                  <a:gd name="T37" fmla="*/ 6 h 134"/>
                  <a:gd name="T38" fmla="*/ 34 w 46"/>
                  <a:gd name="T39" fmla="*/ 4 h 134"/>
                  <a:gd name="T40" fmla="*/ 42 w 46"/>
                  <a:gd name="T41" fmla="*/ 8 h 134"/>
                  <a:gd name="T42" fmla="*/ 46 w 46"/>
                  <a:gd name="T43" fmla="*/ 8 h 134"/>
                  <a:gd name="T44" fmla="*/ 46 w 46"/>
                  <a:gd name="T45" fmla="*/ 8 h 134"/>
                  <a:gd name="T46" fmla="*/ 42 w 46"/>
                  <a:gd name="T47" fmla="*/ 3 h 134"/>
                  <a:gd name="T48" fmla="*/ 37 w 46"/>
                  <a:gd name="T4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134">
                    <a:moveTo>
                      <a:pt x="27" y="41"/>
                    </a:moveTo>
                    <a:cubicBezTo>
                      <a:pt x="21" y="48"/>
                      <a:pt x="18" y="60"/>
                      <a:pt x="17" y="85"/>
                    </a:cubicBezTo>
                    <a:cubicBezTo>
                      <a:pt x="16" y="102"/>
                      <a:pt x="12" y="117"/>
                      <a:pt x="6" y="128"/>
                    </a:cubicBezTo>
                    <a:cubicBezTo>
                      <a:pt x="6" y="130"/>
                      <a:pt x="5" y="132"/>
                      <a:pt x="5" y="134"/>
                    </a:cubicBezTo>
                    <a:cubicBezTo>
                      <a:pt x="5" y="134"/>
                      <a:pt x="5" y="134"/>
                      <a:pt x="5" y="134"/>
                    </a:cubicBezTo>
                    <a:cubicBezTo>
                      <a:pt x="9" y="128"/>
                      <a:pt x="13" y="119"/>
                      <a:pt x="16" y="109"/>
                    </a:cubicBezTo>
                    <a:cubicBezTo>
                      <a:pt x="18" y="101"/>
                      <a:pt x="19" y="93"/>
                      <a:pt x="19" y="84"/>
                    </a:cubicBezTo>
                    <a:cubicBezTo>
                      <a:pt x="20" y="63"/>
                      <a:pt x="23" y="51"/>
                      <a:pt x="27" y="44"/>
                    </a:cubicBezTo>
                    <a:cubicBezTo>
                      <a:pt x="28" y="43"/>
                      <a:pt x="28" y="43"/>
                      <a:pt x="28" y="43"/>
                    </a:cubicBezTo>
                    <a:cubicBezTo>
                      <a:pt x="27" y="42"/>
                      <a:pt x="27" y="42"/>
                      <a:pt x="27" y="41"/>
                    </a:cubicBezTo>
                    <a:close/>
                    <a:moveTo>
                      <a:pt x="37" y="0"/>
                    </a:moveTo>
                    <a:cubicBezTo>
                      <a:pt x="36" y="1"/>
                      <a:pt x="34" y="1"/>
                      <a:pt x="32" y="3"/>
                    </a:cubicBezTo>
                    <a:cubicBezTo>
                      <a:pt x="29" y="6"/>
                      <a:pt x="25" y="7"/>
                      <a:pt x="21" y="7"/>
                    </a:cubicBezTo>
                    <a:cubicBezTo>
                      <a:pt x="15" y="7"/>
                      <a:pt x="10" y="5"/>
                      <a:pt x="5" y="3"/>
                    </a:cubicBezTo>
                    <a:cubicBezTo>
                      <a:pt x="5" y="3"/>
                      <a:pt x="4" y="3"/>
                      <a:pt x="3" y="3"/>
                    </a:cubicBezTo>
                    <a:cubicBezTo>
                      <a:pt x="2" y="3"/>
                      <a:pt x="1" y="4"/>
                      <a:pt x="0" y="4"/>
                    </a:cubicBezTo>
                    <a:cubicBezTo>
                      <a:pt x="3" y="5"/>
                      <a:pt x="7" y="5"/>
                      <a:pt x="10" y="7"/>
                    </a:cubicBezTo>
                    <a:cubicBezTo>
                      <a:pt x="15" y="8"/>
                      <a:pt x="18" y="10"/>
                      <a:pt x="21" y="10"/>
                    </a:cubicBezTo>
                    <a:cubicBezTo>
                      <a:pt x="23" y="10"/>
                      <a:pt x="25" y="9"/>
                      <a:pt x="28" y="6"/>
                    </a:cubicBezTo>
                    <a:cubicBezTo>
                      <a:pt x="30" y="5"/>
                      <a:pt x="32" y="4"/>
                      <a:pt x="34" y="4"/>
                    </a:cubicBezTo>
                    <a:cubicBezTo>
                      <a:pt x="38" y="4"/>
                      <a:pt x="42" y="8"/>
                      <a:pt x="42" y="8"/>
                    </a:cubicBezTo>
                    <a:cubicBezTo>
                      <a:pt x="43" y="8"/>
                      <a:pt x="45" y="8"/>
                      <a:pt x="46" y="8"/>
                    </a:cubicBezTo>
                    <a:cubicBezTo>
                      <a:pt x="46" y="8"/>
                      <a:pt x="46" y="8"/>
                      <a:pt x="46" y="8"/>
                    </a:cubicBezTo>
                    <a:cubicBezTo>
                      <a:pt x="45" y="7"/>
                      <a:pt x="44" y="5"/>
                      <a:pt x="42" y="3"/>
                    </a:cubicBezTo>
                    <a:cubicBezTo>
                      <a:pt x="41" y="2"/>
                      <a:pt x="40" y="1"/>
                      <a:pt x="37" y="0"/>
                    </a:cubicBezTo>
                    <a:close/>
                  </a:path>
                </a:pathLst>
              </a:custGeom>
              <a:solidFill>
                <a:srgbClr val="BBB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7" name="Freeform 6682">
                <a:extLst>
                  <a:ext uri="{FF2B5EF4-FFF2-40B4-BE49-F238E27FC236}">
                    <a16:creationId xmlns:a16="http://schemas.microsoft.com/office/drawing/2014/main" id="{BFC12275-42F0-42F2-AC85-790E847FFF90}"/>
                  </a:ext>
                </a:extLst>
              </p:cNvPr>
              <p:cNvSpPr>
                <a:spLocks noEditPoints="1"/>
              </p:cNvSpPr>
              <p:nvPr/>
            </p:nvSpPr>
            <p:spPr bwMode="auto">
              <a:xfrm>
                <a:off x="6577013" y="3049588"/>
                <a:ext cx="39688" cy="130175"/>
              </a:xfrm>
              <a:custGeom>
                <a:avLst/>
                <a:gdLst>
                  <a:gd name="T0" fmla="*/ 24 w 34"/>
                  <a:gd name="T1" fmla="*/ 44 h 109"/>
                  <a:gd name="T2" fmla="*/ 16 w 34"/>
                  <a:gd name="T3" fmla="*/ 84 h 109"/>
                  <a:gd name="T4" fmla="*/ 13 w 34"/>
                  <a:gd name="T5" fmla="*/ 109 h 109"/>
                  <a:gd name="T6" fmla="*/ 17 w 34"/>
                  <a:gd name="T7" fmla="*/ 82 h 109"/>
                  <a:gd name="T8" fmla="*/ 24 w 34"/>
                  <a:gd name="T9" fmla="*/ 44 h 109"/>
                  <a:gd name="T10" fmla="*/ 34 w 34"/>
                  <a:gd name="T11" fmla="*/ 0 h 109"/>
                  <a:gd name="T12" fmla="*/ 28 w 34"/>
                  <a:gd name="T13" fmla="*/ 3 h 109"/>
                  <a:gd name="T14" fmla="*/ 18 w 34"/>
                  <a:gd name="T15" fmla="*/ 6 h 109"/>
                  <a:gd name="T16" fmla="*/ 3 w 34"/>
                  <a:gd name="T17" fmla="*/ 3 h 109"/>
                  <a:gd name="T18" fmla="*/ 1 w 34"/>
                  <a:gd name="T19" fmla="*/ 2 h 109"/>
                  <a:gd name="T20" fmla="*/ 0 w 34"/>
                  <a:gd name="T21" fmla="*/ 3 h 109"/>
                  <a:gd name="T22" fmla="*/ 2 w 34"/>
                  <a:gd name="T23" fmla="*/ 3 h 109"/>
                  <a:gd name="T24" fmla="*/ 18 w 34"/>
                  <a:gd name="T25" fmla="*/ 7 h 109"/>
                  <a:gd name="T26" fmla="*/ 29 w 34"/>
                  <a:gd name="T27" fmla="*/ 3 h 109"/>
                  <a:gd name="T28" fmla="*/ 34 w 34"/>
                  <a:gd name="T2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109">
                    <a:moveTo>
                      <a:pt x="24" y="44"/>
                    </a:moveTo>
                    <a:cubicBezTo>
                      <a:pt x="20" y="51"/>
                      <a:pt x="17" y="63"/>
                      <a:pt x="16" y="84"/>
                    </a:cubicBezTo>
                    <a:cubicBezTo>
                      <a:pt x="16" y="93"/>
                      <a:pt x="15" y="101"/>
                      <a:pt x="13" y="109"/>
                    </a:cubicBezTo>
                    <a:cubicBezTo>
                      <a:pt x="15" y="101"/>
                      <a:pt x="17" y="92"/>
                      <a:pt x="17" y="82"/>
                    </a:cubicBezTo>
                    <a:cubicBezTo>
                      <a:pt x="18" y="62"/>
                      <a:pt x="20" y="51"/>
                      <a:pt x="24" y="44"/>
                    </a:cubicBezTo>
                    <a:close/>
                    <a:moveTo>
                      <a:pt x="34" y="0"/>
                    </a:moveTo>
                    <a:cubicBezTo>
                      <a:pt x="32" y="0"/>
                      <a:pt x="30" y="1"/>
                      <a:pt x="28" y="3"/>
                    </a:cubicBezTo>
                    <a:cubicBezTo>
                      <a:pt x="25" y="5"/>
                      <a:pt x="22" y="6"/>
                      <a:pt x="18" y="6"/>
                    </a:cubicBezTo>
                    <a:cubicBezTo>
                      <a:pt x="13" y="6"/>
                      <a:pt x="7" y="5"/>
                      <a:pt x="3" y="3"/>
                    </a:cubicBezTo>
                    <a:cubicBezTo>
                      <a:pt x="2" y="3"/>
                      <a:pt x="2" y="2"/>
                      <a:pt x="1" y="2"/>
                    </a:cubicBezTo>
                    <a:cubicBezTo>
                      <a:pt x="0" y="3"/>
                      <a:pt x="0" y="3"/>
                      <a:pt x="0" y="3"/>
                    </a:cubicBezTo>
                    <a:cubicBezTo>
                      <a:pt x="1" y="3"/>
                      <a:pt x="2" y="3"/>
                      <a:pt x="2" y="3"/>
                    </a:cubicBezTo>
                    <a:cubicBezTo>
                      <a:pt x="7" y="5"/>
                      <a:pt x="12" y="7"/>
                      <a:pt x="18" y="7"/>
                    </a:cubicBezTo>
                    <a:cubicBezTo>
                      <a:pt x="22" y="7"/>
                      <a:pt x="26" y="6"/>
                      <a:pt x="29" y="3"/>
                    </a:cubicBezTo>
                    <a:cubicBezTo>
                      <a:pt x="31" y="1"/>
                      <a:pt x="33" y="1"/>
                      <a:pt x="34" y="0"/>
                    </a:cubicBezTo>
                    <a:close/>
                  </a:path>
                </a:pathLst>
              </a:custGeom>
              <a:solidFill>
                <a:srgbClr val="8C8E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8" name="Freeform 6683">
                <a:extLst>
                  <a:ext uri="{FF2B5EF4-FFF2-40B4-BE49-F238E27FC236}">
                    <a16:creationId xmlns:a16="http://schemas.microsoft.com/office/drawing/2014/main" id="{39D30FC7-40AD-4832-9129-014EF13804B8}"/>
                  </a:ext>
                </a:extLst>
              </p:cNvPr>
              <p:cNvSpPr>
                <a:spLocks/>
              </p:cNvSpPr>
              <p:nvPr/>
            </p:nvSpPr>
            <p:spPr bwMode="auto">
              <a:xfrm>
                <a:off x="6565901" y="3065463"/>
                <a:ext cx="53975" cy="130175"/>
              </a:xfrm>
              <a:custGeom>
                <a:avLst/>
                <a:gdLst>
                  <a:gd name="T0" fmla="*/ 42 w 45"/>
                  <a:gd name="T1" fmla="*/ 0 h 109"/>
                  <a:gd name="T2" fmla="*/ 37 w 45"/>
                  <a:gd name="T3" fmla="*/ 14 h 109"/>
                  <a:gd name="T4" fmla="*/ 13 w 45"/>
                  <a:gd name="T5" fmla="*/ 58 h 109"/>
                  <a:gd name="T6" fmla="*/ 0 w 45"/>
                  <a:gd name="T7" fmla="*/ 109 h 109"/>
                  <a:gd name="T8" fmla="*/ 11 w 45"/>
                  <a:gd name="T9" fmla="*/ 65 h 109"/>
                  <a:gd name="T10" fmla="*/ 34 w 45"/>
                  <a:gd name="T11" fmla="*/ 15 h 109"/>
                  <a:gd name="T12" fmla="*/ 42 w 45"/>
                  <a:gd name="T13" fmla="*/ 0 h 109"/>
                </a:gdLst>
                <a:ahLst/>
                <a:cxnLst>
                  <a:cxn ang="0">
                    <a:pos x="T0" y="T1"/>
                  </a:cxn>
                  <a:cxn ang="0">
                    <a:pos x="T2" y="T3"/>
                  </a:cxn>
                  <a:cxn ang="0">
                    <a:pos x="T4" y="T5"/>
                  </a:cxn>
                  <a:cxn ang="0">
                    <a:pos x="T6" y="T7"/>
                  </a:cxn>
                  <a:cxn ang="0">
                    <a:pos x="T8" y="T9"/>
                  </a:cxn>
                  <a:cxn ang="0">
                    <a:pos x="T10" y="T11"/>
                  </a:cxn>
                  <a:cxn ang="0">
                    <a:pos x="T12" y="T13"/>
                  </a:cxn>
                </a:cxnLst>
                <a:rect l="0" t="0" r="r" b="b"/>
                <a:pathLst>
                  <a:path w="45" h="109">
                    <a:moveTo>
                      <a:pt x="42" y="0"/>
                    </a:moveTo>
                    <a:cubicBezTo>
                      <a:pt x="42" y="0"/>
                      <a:pt x="45" y="7"/>
                      <a:pt x="37" y="14"/>
                    </a:cubicBezTo>
                    <a:cubicBezTo>
                      <a:pt x="28" y="22"/>
                      <a:pt x="18" y="30"/>
                      <a:pt x="13" y="58"/>
                    </a:cubicBezTo>
                    <a:cubicBezTo>
                      <a:pt x="9" y="86"/>
                      <a:pt x="10" y="90"/>
                      <a:pt x="0" y="109"/>
                    </a:cubicBezTo>
                    <a:cubicBezTo>
                      <a:pt x="0" y="109"/>
                      <a:pt x="8" y="94"/>
                      <a:pt x="11" y="65"/>
                    </a:cubicBezTo>
                    <a:cubicBezTo>
                      <a:pt x="14" y="41"/>
                      <a:pt x="22" y="25"/>
                      <a:pt x="34" y="15"/>
                    </a:cubicBezTo>
                    <a:cubicBezTo>
                      <a:pt x="34" y="15"/>
                      <a:pt x="42" y="14"/>
                      <a:pt x="4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9" name="Freeform 6684">
                <a:extLst>
                  <a:ext uri="{FF2B5EF4-FFF2-40B4-BE49-F238E27FC236}">
                    <a16:creationId xmlns:a16="http://schemas.microsoft.com/office/drawing/2014/main" id="{20CFFC38-86C7-4BAA-9B86-587887879AC4}"/>
                  </a:ext>
                </a:extLst>
              </p:cNvPr>
              <p:cNvSpPr>
                <a:spLocks/>
              </p:cNvSpPr>
              <p:nvPr/>
            </p:nvSpPr>
            <p:spPr bwMode="auto">
              <a:xfrm>
                <a:off x="6538913" y="3060700"/>
                <a:ext cx="71438" cy="127000"/>
              </a:xfrm>
              <a:custGeom>
                <a:avLst/>
                <a:gdLst>
                  <a:gd name="T0" fmla="*/ 44 w 61"/>
                  <a:gd name="T1" fmla="*/ 24 h 107"/>
                  <a:gd name="T2" fmla="*/ 56 w 61"/>
                  <a:gd name="T3" fmla="*/ 10 h 107"/>
                  <a:gd name="T4" fmla="*/ 51 w 61"/>
                  <a:gd name="T5" fmla="*/ 10 h 107"/>
                  <a:gd name="T6" fmla="*/ 37 w 61"/>
                  <a:gd name="T7" fmla="*/ 9 h 107"/>
                  <a:gd name="T8" fmla="*/ 5 w 61"/>
                  <a:gd name="T9" fmla="*/ 13 h 107"/>
                  <a:gd name="T10" fmla="*/ 13 w 61"/>
                  <a:gd name="T11" fmla="*/ 42 h 107"/>
                  <a:gd name="T12" fmla="*/ 10 w 61"/>
                  <a:gd name="T13" fmla="*/ 72 h 107"/>
                  <a:gd name="T14" fmla="*/ 14 w 61"/>
                  <a:gd name="T15" fmla="*/ 97 h 107"/>
                  <a:gd name="T16" fmla="*/ 27 w 61"/>
                  <a:gd name="T17" fmla="*/ 76 h 107"/>
                  <a:gd name="T18" fmla="*/ 30 w 61"/>
                  <a:gd name="T19" fmla="*/ 39 h 107"/>
                  <a:gd name="T20" fmla="*/ 44 w 61"/>
                  <a:gd name="T21"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07">
                    <a:moveTo>
                      <a:pt x="44" y="24"/>
                    </a:moveTo>
                    <a:cubicBezTo>
                      <a:pt x="44" y="24"/>
                      <a:pt x="61" y="15"/>
                      <a:pt x="56" y="10"/>
                    </a:cubicBezTo>
                    <a:cubicBezTo>
                      <a:pt x="53" y="7"/>
                      <a:pt x="53" y="8"/>
                      <a:pt x="51" y="10"/>
                    </a:cubicBezTo>
                    <a:cubicBezTo>
                      <a:pt x="50" y="11"/>
                      <a:pt x="46" y="12"/>
                      <a:pt x="37" y="9"/>
                    </a:cubicBezTo>
                    <a:cubicBezTo>
                      <a:pt x="18" y="5"/>
                      <a:pt x="10" y="0"/>
                      <a:pt x="5" y="13"/>
                    </a:cubicBezTo>
                    <a:cubicBezTo>
                      <a:pt x="0" y="27"/>
                      <a:pt x="15" y="32"/>
                      <a:pt x="13" y="42"/>
                    </a:cubicBezTo>
                    <a:cubicBezTo>
                      <a:pt x="10" y="52"/>
                      <a:pt x="6" y="60"/>
                      <a:pt x="10" y="72"/>
                    </a:cubicBezTo>
                    <a:cubicBezTo>
                      <a:pt x="15" y="84"/>
                      <a:pt x="14" y="88"/>
                      <a:pt x="14" y="97"/>
                    </a:cubicBezTo>
                    <a:cubicBezTo>
                      <a:pt x="13" y="107"/>
                      <a:pt x="33" y="103"/>
                      <a:pt x="27" y="76"/>
                    </a:cubicBezTo>
                    <a:cubicBezTo>
                      <a:pt x="21" y="48"/>
                      <a:pt x="28" y="45"/>
                      <a:pt x="30" y="39"/>
                    </a:cubicBezTo>
                    <a:cubicBezTo>
                      <a:pt x="32" y="33"/>
                      <a:pt x="40" y="29"/>
                      <a:pt x="44" y="2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0" name="Freeform 6685">
                <a:extLst>
                  <a:ext uri="{FF2B5EF4-FFF2-40B4-BE49-F238E27FC236}">
                    <a16:creationId xmlns:a16="http://schemas.microsoft.com/office/drawing/2014/main" id="{55F05CDD-5E07-48E5-8B5C-23B121D524BB}"/>
                  </a:ext>
                </a:extLst>
              </p:cNvPr>
              <p:cNvSpPr>
                <a:spLocks/>
              </p:cNvSpPr>
              <p:nvPr/>
            </p:nvSpPr>
            <p:spPr bwMode="auto">
              <a:xfrm>
                <a:off x="6369051" y="3216275"/>
                <a:ext cx="100013" cy="58738"/>
              </a:xfrm>
              <a:custGeom>
                <a:avLst/>
                <a:gdLst>
                  <a:gd name="T0" fmla="*/ 2 w 84"/>
                  <a:gd name="T1" fmla="*/ 49 h 49"/>
                  <a:gd name="T2" fmla="*/ 84 w 84"/>
                  <a:gd name="T3" fmla="*/ 8 h 49"/>
                  <a:gd name="T4" fmla="*/ 83 w 84"/>
                  <a:gd name="T5" fmla="*/ 0 h 49"/>
                  <a:gd name="T6" fmla="*/ 0 w 84"/>
                  <a:gd name="T7" fmla="*/ 47 h 49"/>
                  <a:gd name="T8" fmla="*/ 2 w 84"/>
                  <a:gd name="T9" fmla="*/ 49 h 49"/>
                </a:gdLst>
                <a:ahLst/>
                <a:cxnLst>
                  <a:cxn ang="0">
                    <a:pos x="T0" y="T1"/>
                  </a:cxn>
                  <a:cxn ang="0">
                    <a:pos x="T2" y="T3"/>
                  </a:cxn>
                  <a:cxn ang="0">
                    <a:pos x="T4" y="T5"/>
                  </a:cxn>
                  <a:cxn ang="0">
                    <a:pos x="T6" y="T7"/>
                  </a:cxn>
                  <a:cxn ang="0">
                    <a:pos x="T8" y="T9"/>
                  </a:cxn>
                </a:cxnLst>
                <a:rect l="0" t="0" r="r" b="b"/>
                <a:pathLst>
                  <a:path w="84" h="49">
                    <a:moveTo>
                      <a:pt x="2" y="49"/>
                    </a:moveTo>
                    <a:cubicBezTo>
                      <a:pt x="2" y="49"/>
                      <a:pt x="47" y="13"/>
                      <a:pt x="84" y="8"/>
                    </a:cubicBezTo>
                    <a:cubicBezTo>
                      <a:pt x="83" y="0"/>
                      <a:pt x="83" y="0"/>
                      <a:pt x="83" y="0"/>
                    </a:cubicBezTo>
                    <a:cubicBezTo>
                      <a:pt x="83" y="0"/>
                      <a:pt x="33" y="16"/>
                      <a:pt x="0" y="47"/>
                    </a:cubicBezTo>
                    <a:lnTo>
                      <a:pt x="2" y="49"/>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1" name="Freeform 6686">
                <a:extLst>
                  <a:ext uri="{FF2B5EF4-FFF2-40B4-BE49-F238E27FC236}">
                    <a16:creationId xmlns:a16="http://schemas.microsoft.com/office/drawing/2014/main" id="{712A699E-5CF4-4886-BE76-E1B8C10E7CB4}"/>
                  </a:ext>
                </a:extLst>
              </p:cNvPr>
              <p:cNvSpPr>
                <a:spLocks noEditPoints="1"/>
              </p:cNvSpPr>
              <p:nvPr/>
            </p:nvSpPr>
            <p:spPr bwMode="auto">
              <a:xfrm>
                <a:off x="6369051" y="3214688"/>
                <a:ext cx="101600" cy="61913"/>
              </a:xfrm>
              <a:custGeom>
                <a:avLst/>
                <a:gdLst>
                  <a:gd name="T0" fmla="*/ 0 w 86"/>
                  <a:gd name="T1" fmla="*/ 47 h 51"/>
                  <a:gd name="T2" fmla="*/ 0 w 86"/>
                  <a:gd name="T3" fmla="*/ 47 h 51"/>
                  <a:gd name="T4" fmla="*/ 84 w 86"/>
                  <a:gd name="T5" fmla="*/ 0 h 51"/>
                  <a:gd name="T6" fmla="*/ 85 w 86"/>
                  <a:gd name="T7" fmla="*/ 0 h 51"/>
                  <a:gd name="T8" fmla="*/ 86 w 86"/>
                  <a:gd name="T9" fmla="*/ 10 h 51"/>
                  <a:gd name="T10" fmla="*/ 85 w 86"/>
                  <a:gd name="T11" fmla="*/ 10 h 51"/>
                  <a:gd name="T12" fmla="*/ 30 w 86"/>
                  <a:gd name="T13" fmla="*/ 32 h 51"/>
                  <a:gd name="T14" fmla="*/ 3 w 86"/>
                  <a:gd name="T15" fmla="*/ 51 h 51"/>
                  <a:gd name="T16" fmla="*/ 3 w 86"/>
                  <a:gd name="T17" fmla="*/ 51 h 51"/>
                  <a:gd name="T18" fmla="*/ 0 w 86"/>
                  <a:gd name="T19" fmla="*/ 47 h 51"/>
                  <a:gd name="T20" fmla="*/ 3 w 86"/>
                  <a:gd name="T21" fmla="*/ 50 h 51"/>
                  <a:gd name="T22" fmla="*/ 3 w 86"/>
                  <a:gd name="T23" fmla="*/ 50 h 51"/>
                  <a:gd name="T24" fmla="*/ 3 w 86"/>
                  <a:gd name="T25" fmla="*/ 49 h 51"/>
                  <a:gd name="T26" fmla="*/ 84 w 86"/>
                  <a:gd name="T27" fmla="*/ 9 h 51"/>
                  <a:gd name="T28" fmla="*/ 84 w 86"/>
                  <a:gd name="T29" fmla="*/ 2 h 51"/>
                  <a:gd name="T30" fmla="*/ 55 w 86"/>
                  <a:gd name="T31" fmla="*/ 13 h 51"/>
                  <a:gd name="T32" fmla="*/ 2 w 86"/>
                  <a:gd name="T33" fmla="*/ 48 h 51"/>
                  <a:gd name="T34" fmla="*/ 3 w 86"/>
                  <a:gd name="T35"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51">
                    <a:moveTo>
                      <a:pt x="0" y="47"/>
                    </a:moveTo>
                    <a:cubicBezTo>
                      <a:pt x="0" y="47"/>
                      <a:pt x="0" y="47"/>
                      <a:pt x="0" y="47"/>
                    </a:cubicBezTo>
                    <a:cubicBezTo>
                      <a:pt x="34" y="16"/>
                      <a:pt x="84" y="0"/>
                      <a:pt x="84" y="0"/>
                    </a:cubicBezTo>
                    <a:cubicBezTo>
                      <a:pt x="85" y="0"/>
                      <a:pt x="85" y="0"/>
                      <a:pt x="85" y="0"/>
                    </a:cubicBezTo>
                    <a:cubicBezTo>
                      <a:pt x="86" y="10"/>
                      <a:pt x="86" y="10"/>
                      <a:pt x="86" y="10"/>
                    </a:cubicBezTo>
                    <a:cubicBezTo>
                      <a:pt x="85" y="10"/>
                      <a:pt x="85" y="10"/>
                      <a:pt x="85" y="10"/>
                    </a:cubicBezTo>
                    <a:cubicBezTo>
                      <a:pt x="67" y="12"/>
                      <a:pt x="46" y="23"/>
                      <a:pt x="30" y="32"/>
                    </a:cubicBezTo>
                    <a:cubicBezTo>
                      <a:pt x="14" y="42"/>
                      <a:pt x="3" y="51"/>
                      <a:pt x="3" y="51"/>
                    </a:cubicBezTo>
                    <a:cubicBezTo>
                      <a:pt x="3" y="51"/>
                      <a:pt x="3" y="51"/>
                      <a:pt x="3" y="51"/>
                    </a:cubicBezTo>
                    <a:lnTo>
                      <a:pt x="0" y="47"/>
                    </a:lnTo>
                    <a:close/>
                    <a:moveTo>
                      <a:pt x="3" y="50"/>
                    </a:moveTo>
                    <a:cubicBezTo>
                      <a:pt x="3" y="50"/>
                      <a:pt x="3" y="50"/>
                      <a:pt x="3" y="50"/>
                    </a:cubicBezTo>
                    <a:close/>
                    <a:moveTo>
                      <a:pt x="3" y="49"/>
                    </a:moveTo>
                    <a:cubicBezTo>
                      <a:pt x="8" y="46"/>
                      <a:pt x="49" y="14"/>
                      <a:pt x="84" y="9"/>
                    </a:cubicBezTo>
                    <a:cubicBezTo>
                      <a:pt x="84" y="2"/>
                      <a:pt x="84" y="2"/>
                      <a:pt x="84" y="2"/>
                    </a:cubicBezTo>
                    <a:cubicBezTo>
                      <a:pt x="81" y="3"/>
                      <a:pt x="69" y="7"/>
                      <a:pt x="55" y="13"/>
                    </a:cubicBezTo>
                    <a:cubicBezTo>
                      <a:pt x="39" y="21"/>
                      <a:pt x="18" y="33"/>
                      <a:pt x="2" y="48"/>
                    </a:cubicBezTo>
                    <a:lnTo>
                      <a:pt x="3" y="49"/>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2" name="Freeform 6687">
                <a:extLst>
                  <a:ext uri="{FF2B5EF4-FFF2-40B4-BE49-F238E27FC236}">
                    <a16:creationId xmlns:a16="http://schemas.microsoft.com/office/drawing/2014/main" id="{70715D84-9B00-4082-904C-9D6ABE201CE7}"/>
                  </a:ext>
                </a:extLst>
              </p:cNvPr>
              <p:cNvSpPr>
                <a:spLocks noEditPoints="1"/>
              </p:cNvSpPr>
              <p:nvPr/>
            </p:nvSpPr>
            <p:spPr bwMode="auto">
              <a:xfrm>
                <a:off x="6372226" y="3222625"/>
                <a:ext cx="82550" cy="49213"/>
              </a:xfrm>
              <a:custGeom>
                <a:avLst/>
                <a:gdLst>
                  <a:gd name="T0" fmla="*/ 6 w 70"/>
                  <a:gd name="T1" fmla="*/ 35 h 41"/>
                  <a:gd name="T2" fmla="*/ 0 w 70"/>
                  <a:gd name="T3" fmla="*/ 40 h 41"/>
                  <a:gd name="T4" fmla="*/ 1 w 70"/>
                  <a:gd name="T5" fmla="*/ 41 h 41"/>
                  <a:gd name="T6" fmla="*/ 8 w 70"/>
                  <a:gd name="T7" fmla="*/ 36 h 41"/>
                  <a:gd name="T8" fmla="*/ 6 w 70"/>
                  <a:gd name="T9" fmla="*/ 35 h 41"/>
                  <a:gd name="T10" fmla="*/ 50 w 70"/>
                  <a:gd name="T11" fmla="*/ 11 h 41"/>
                  <a:gd name="T12" fmla="*/ 32 w 70"/>
                  <a:gd name="T13" fmla="*/ 18 h 41"/>
                  <a:gd name="T14" fmla="*/ 15 w 70"/>
                  <a:gd name="T15" fmla="*/ 29 h 41"/>
                  <a:gd name="T16" fmla="*/ 18 w 70"/>
                  <a:gd name="T17" fmla="*/ 29 h 41"/>
                  <a:gd name="T18" fmla="*/ 49 w 70"/>
                  <a:gd name="T19" fmla="*/ 12 h 41"/>
                  <a:gd name="T20" fmla="*/ 51 w 70"/>
                  <a:gd name="T21" fmla="*/ 11 h 41"/>
                  <a:gd name="T22" fmla="*/ 50 w 70"/>
                  <a:gd name="T23" fmla="*/ 11 h 41"/>
                  <a:gd name="T24" fmla="*/ 69 w 70"/>
                  <a:gd name="T25" fmla="*/ 0 h 41"/>
                  <a:gd name="T26" fmla="*/ 65 w 70"/>
                  <a:gd name="T27" fmla="*/ 2 h 41"/>
                  <a:gd name="T28" fmla="*/ 63 w 70"/>
                  <a:gd name="T29" fmla="*/ 6 h 41"/>
                  <a:gd name="T30" fmla="*/ 69 w 70"/>
                  <a:gd name="T31" fmla="*/ 3 h 41"/>
                  <a:gd name="T32" fmla="*/ 69 w 70"/>
                  <a:gd name="T33" fmla="*/ 3 h 41"/>
                  <a:gd name="T34" fmla="*/ 70 w 70"/>
                  <a:gd name="T35" fmla="*/ 0 h 41"/>
                  <a:gd name="T36" fmla="*/ 69 w 70"/>
                  <a:gd name="T3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41">
                    <a:moveTo>
                      <a:pt x="6" y="35"/>
                    </a:moveTo>
                    <a:cubicBezTo>
                      <a:pt x="4" y="37"/>
                      <a:pt x="2" y="38"/>
                      <a:pt x="0" y="40"/>
                    </a:cubicBezTo>
                    <a:cubicBezTo>
                      <a:pt x="1" y="41"/>
                      <a:pt x="1" y="41"/>
                      <a:pt x="1" y="41"/>
                    </a:cubicBezTo>
                    <a:cubicBezTo>
                      <a:pt x="3" y="39"/>
                      <a:pt x="6" y="38"/>
                      <a:pt x="8" y="36"/>
                    </a:cubicBezTo>
                    <a:cubicBezTo>
                      <a:pt x="7" y="36"/>
                      <a:pt x="7" y="35"/>
                      <a:pt x="6" y="35"/>
                    </a:cubicBezTo>
                    <a:close/>
                    <a:moveTo>
                      <a:pt x="50" y="11"/>
                    </a:moveTo>
                    <a:cubicBezTo>
                      <a:pt x="45" y="14"/>
                      <a:pt x="39" y="17"/>
                      <a:pt x="32" y="18"/>
                    </a:cubicBezTo>
                    <a:cubicBezTo>
                      <a:pt x="26" y="21"/>
                      <a:pt x="21" y="25"/>
                      <a:pt x="15" y="29"/>
                    </a:cubicBezTo>
                    <a:cubicBezTo>
                      <a:pt x="16" y="29"/>
                      <a:pt x="17" y="29"/>
                      <a:pt x="18" y="29"/>
                    </a:cubicBezTo>
                    <a:cubicBezTo>
                      <a:pt x="29" y="22"/>
                      <a:pt x="40" y="16"/>
                      <a:pt x="49" y="12"/>
                    </a:cubicBezTo>
                    <a:cubicBezTo>
                      <a:pt x="50" y="11"/>
                      <a:pt x="50" y="11"/>
                      <a:pt x="51" y="11"/>
                    </a:cubicBezTo>
                    <a:lnTo>
                      <a:pt x="50" y="11"/>
                    </a:lnTo>
                    <a:close/>
                    <a:moveTo>
                      <a:pt x="69" y="0"/>
                    </a:moveTo>
                    <a:cubicBezTo>
                      <a:pt x="68" y="1"/>
                      <a:pt x="66" y="1"/>
                      <a:pt x="65" y="2"/>
                    </a:cubicBezTo>
                    <a:cubicBezTo>
                      <a:pt x="64" y="3"/>
                      <a:pt x="63" y="5"/>
                      <a:pt x="63" y="6"/>
                    </a:cubicBezTo>
                    <a:cubicBezTo>
                      <a:pt x="65" y="5"/>
                      <a:pt x="67" y="4"/>
                      <a:pt x="69" y="3"/>
                    </a:cubicBezTo>
                    <a:cubicBezTo>
                      <a:pt x="69" y="3"/>
                      <a:pt x="69" y="3"/>
                      <a:pt x="69" y="3"/>
                    </a:cubicBezTo>
                    <a:cubicBezTo>
                      <a:pt x="69" y="2"/>
                      <a:pt x="70" y="1"/>
                      <a:pt x="70" y="0"/>
                    </a:cubicBezTo>
                    <a:cubicBezTo>
                      <a:pt x="70" y="0"/>
                      <a:pt x="69" y="0"/>
                      <a:pt x="69"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3" name="Freeform 6688">
                <a:extLst>
                  <a:ext uri="{FF2B5EF4-FFF2-40B4-BE49-F238E27FC236}">
                    <a16:creationId xmlns:a16="http://schemas.microsoft.com/office/drawing/2014/main" id="{92E161F5-0739-4503-BC25-D5B48C72721E}"/>
                  </a:ext>
                </a:extLst>
              </p:cNvPr>
              <p:cNvSpPr>
                <a:spLocks noEditPoints="1"/>
              </p:cNvSpPr>
              <p:nvPr/>
            </p:nvSpPr>
            <p:spPr bwMode="auto">
              <a:xfrm>
                <a:off x="6372226" y="3222625"/>
                <a:ext cx="80963" cy="47625"/>
              </a:xfrm>
              <a:custGeom>
                <a:avLst/>
                <a:gdLst>
                  <a:gd name="T0" fmla="*/ 5 w 69"/>
                  <a:gd name="T1" fmla="*/ 35 h 40"/>
                  <a:gd name="T2" fmla="*/ 0 w 69"/>
                  <a:gd name="T3" fmla="*/ 39 h 40"/>
                  <a:gd name="T4" fmla="*/ 0 w 69"/>
                  <a:gd name="T5" fmla="*/ 40 h 40"/>
                  <a:gd name="T6" fmla="*/ 6 w 69"/>
                  <a:gd name="T7" fmla="*/ 35 h 40"/>
                  <a:gd name="T8" fmla="*/ 5 w 69"/>
                  <a:gd name="T9" fmla="*/ 35 h 40"/>
                  <a:gd name="T10" fmla="*/ 32 w 69"/>
                  <a:gd name="T11" fmla="*/ 18 h 40"/>
                  <a:gd name="T12" fmla="*/ 30 w 69"/>
                  <a:gd name="T13" fmla="*/ 18 h 40"/>
                  <a:gd name="T14" fmla="*/ 14 w 69"/>
                  <a:gd name="T15" fmla="*/ 28 h 40"/>
                  <a:gd name="T16" fmla="*/ 15 w 69"/>
                  <a:gd name="T17" fmla="*/ 29 h 40"/>
                  <a:gd name="T18" fmla="*/ 32 w 69"/>
                  <a:gd name="T19" fmla="*/ 18 h 40"/>
                  <a:gd name="T20" fmla="*/ 68 w 69"/>
                  <a:gd name="T21" fmla="*/ 0 h 40"/>
                  <a:gd name="T22" fmla="*/ 65 w 69"/>
                  <a:gd name="T23" fmla="*/ 1 h 40"/>
                  <a:gd name="T24" fmla="*/ 65 w 69"/>
                  <a:gd name="T25" fmla="*/ 2 h 40"/>
                  <a:gd name="T26" fmla="*/ 69 w 69"/>
                  <a:gd name="T27" fmla="*/ 0 h 40"/>
                  <a:gd name="T28" fmla="*/ 68 w 69"/>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40">
                    <a:moveTo>
                      <a:pt x="5" y="35"/>
                    </a:moveTo>
                    <a:cubicBezTo>
                      <a:pt x="3" y="36"/>
                      <a:pt x="2" y="38"/>
                      <a:pt x="0" y="39"/>
                    </a:cubicBezTo>
                    <a:cubicBezTo>
                      <a:pt x="0" y="40"/>
                      <a:pt x="0" y="40"/>
                      <a:pt x="0" y="40"/>
                    </a:cubicBezTo>
                    <a:cubicBezTo>
                      <a:pt x="2" y="38"/>
                      <a:pt x="4" y="37"/>
                      <a:pt x="6" y="35"/>
                    </a:cubicBezTo>
                    <a:lnTo>
                      <a:pt x="5" y="35"/>
                    </a:lnTo>
                    <a:close/>
                    <a:moveTo>
                      <a:pt x="32" y="18"/>
                    </a:moveTo>
                    <a:cubicBezTo>
                      <a:pt x="32" y="18"/>
                      <a:pt x="31" y="18"/>
                      <a:pt x="30" y="18"/>
                    </a:cubicBezTo>
                    <a:cubicBezTo>
                      <a:pt x="25" y="21"/>
                      <a:pt x="19" y="25"/>
                      <a:pt x="14" y="28"/>
                    </a:cubicBezTo>
                    <a:cubicBezTo>
                      <a:pt x="14" y="28"/>
                      <a:pt x="14" y="29"/>
                      <a:pt x="15" y="29"/>
                    </a:cubicBezTo>
                    <a:cubicBezTo>
                      <a:pt x="21" y="25"/>
                      <a:pt x="26" y="21"/>
                      <a:pt x="32" y="18"/>
                    </a:cubicBezTo>
                    <a:close/>
                    <a:moveTo>
                      <a:pt x="68" y="0"/>
                    </a:moveTo>
                    <a:cubicBezTo>
                      <a:pt x="67" y="0"/>
                      <a:pt x="66" y="1"/>
                      <a:pt x="65" y="1"/>
                    </a:cubicBezTo>
                    <a:cubicBezTo>
                      <a:pt x="65" y="2"/>
                      <a:pt x="65" y="2"/>
                      <a:pt x="65" y="2"/>
                    </a:cubicBezTo>
                    <a:cubicBezTo>
                      <a:pt x="66" y="1"/>
                      <a:pt x="68" y="1"/>
                      <a:pt x="69" y="0"/>
                    </a:cubicBezTo>
                    <a:cubicBezTo>
                      <a:pt x="68" y="0"/>
                      <a:pt x="68" y="0"/>
                      <a:pt x="68"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4" name="Freeform 6689">
                <a:extLst>
                  <a:ext uri="{FF2B5EF4-FFF2-40B4-BE49-F238E27FC236}">
                    <a16:creationId xmlns:a16="http://schemas.microsoft.com/office/drawing/2014/main" id="{C1D4BD1C-0E64-4156-A7BC-55DA8AC138C6}"/>
                  </a:ext>
                </a:extLst>
              </p:cNvPr>
              <p:cNvSpPr>
                <a:spLocks/>
              </p:cNvSpPr>
              <p:nvPr/>
            </p:nvSpPr>
            <p:spPr bwMode="auto">
              <a:xfrm>
                <a:off x="6365876" y="3198813"/>
                <a:ext cx="96838" cy="44450"/>
              </a:xfrm>
              <a:custGeom>
                <a:avLst/>
                <a:gdLst>
                  <a:gd name="T0" fmla="*/ 1 w 81"/>
                  <a:gd name="T1" fmla="*/ 37 h 37"/>
                  <a:gd name="T2" fmla="*/ 81 w 81"/>
                  <a:gd name="T3" fmla="*/ 8 h 37"/>
                  <a:gd name="T4" fmla="*/ 81 w 81"/>
                  <a:gd name="T5" fmla="*/ 0 h 37"/>
                  <a:gd name="T6" fmla="*/ 0 w 81"/>
                  <a:gd name="T7" fmla="*/ 32 h 37"/>
                  <a:gd name="T8" fmla="*/ 1 w 81"/>
                  <a:gd name="T9" fmla="*/ 37 h 37"/>
                </a:gdLst>
                <a:ahLst/>
                <a:cxnLst>
                  <a:cxn ang="0">
                    <a:pos x="T0" y="T1"/>
                  </a:cxn>
                  <a:cxn ang="0">
                    <a:pos x="T2" y="T3"/>
                  </a:cxn>
                  <a:cxn ang="0">
                    <a:pos x="T4" y="T5"/>
                  </a:cxn>
                  <a:cxn ang="0">
                    <a:pos x="T6" y="T7"/>
                  </a:cxn>
                  <a:cxn ang="0">
                    <a:pos x="T8" y="T9"/>
                  </a:cxn>
                </a:cxnLst>
                <a:rect l="0" t="0" r="r" b="b"/>
                <a:pathLst>
                  <a:path w="81" h="37">
                    <a:moveTo>
                      <a:pt x="1" y="37"/>
                    </a:moveTo>
                    <a:cubicBezTo>
                      <a:pt x="39" y="11"/>
                      <a:pt x="81" y="8"/>
                      <a:pt x="81" y="8"/>
                    </a:cubicBezTo>
                    <a:cubicBezTo>
                      <a:pt x="81" y="0"/>
                      <a:pt x="81" y="0"/>
                      <a:pt x="81" y="0"/>
                    </a:cubicBezTo>
                    <a:cubicBezTo>
                      <a:pt x="33" y="8"/>
                      <a:pt x="0" y="32"/>
                      <a:pt x="0" y="32"/>
                    </a:cubicBezTo>
                    <a:lnTo>
                      <a:pt x="1" y="37"/>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5" name="Freeform 6690">
                <a:extLst>
                  <a:ext uri="{FF2B5EF4-FFF2-40B4-BE49-F238E27FC236}">
                    <a16:creationId xmlns:a16="http://schemas.microsoft.com/office/drawing/2014/main" id="{65F98732-0027-4A9E-82BF-239C72BA995D}"/>
                  </a:ext>
                </a:extLst>
              </p:cNvPr>
              <p:cNvSpPr>
                <a:spLocks noEditPoints="1"/>
              </p:cNvSpPr>
              <p:nvPr/>
            </p:nvSpPr>
            <p:spPr bwMode="auto">
              <a:xfrm>
                <a:off x="6364288" y="3197225"/>
                <a:ext cx="98425" cy="46038"/>
              </a:xfrm>
              <a:custGeom>
                <a:avLst/>
                <a:gdLst>
                  <a:gd name="T0" fmla="*/ 0 w 83"/>
                  <a:gd name="T1" fmla="*/ 33 h 39"/>
                  <a:gd name="T2" fmla="*/ 0 w 83"/>
                  <a:gd name="T3" fmla="*/ 33 h 39"/>
                  <a:gd name="T4" fmla="*/ 81 w 83"/>
                  <a:gd name="T5" fmla="*/ 0 h 39"/>
                  <a:gd name="T6" fmla="*/ 82 w 83"/>
                  <a:gd name="T7" fmla="*/ 0 h 39"/>
                  <a:gd name="T8" fmla="*/ 83 w 83"/>
                  <a:gd name="T9" fmla="*/ 10 h 39"/>
                  <a:gd name="T10" fmla="*/ 82 w 83"/>
                  <a:gd name="T11" fmla="*/ 10 h 39"/>
                  <a:gd name="T12" fmla="*/ 56 w 83"/>
                  <a:gd name="T13" fmla="*/ 14 h 39"/>
                  <a:gd name="T14" fmla="*/ 2 w 83"/>
                  <a:gd name="T15" fmla="*/ 38 h 39"/>
                  <a:gd name="T16" fmla="*/ 1 w 83"/>
                  <a:gd name="T17" fmla="*/ 39 h 39"/>
                  <a:gd name="T18" fmla="*/ 0 w 83"/>
                  <a:gd name="T19" fmla="*/ 33 h 39"/>
                  <a:gd name="T20" fmla="*/ 2 w 83"/>
                  <a:gd name="T21" fmla="*/ 38 h 39"/>
                  <a:gd name="T22" fmla="*/ 2 w 83"/>
                  <a:gd name="T23" fmla="*/ 38 h 39"/>
                  <a:gd name="T24" fmla="*/ 2 w 83"/>
                  <a:gd name="T25" fmla="*/ 37 h 39"/>
                  <a:gd name="T26" fmla="*/ 82 w 83"/>
                  <a:gd name="T27" fmla="*/ 8 h 39"/>
                  <a:gd name="T28" fmla="*/ 81 w 83"/>
                  <a:gd name="T29" fmla="*/ 1 h 39"/>
                  <a:gd name="T30" fmla="*/ 23 w 83"/>
                  <a:gd name="T31" fmla="*/ 21 h 39"/>
                  <a:gd name="T32" fmla="*/ 1 w 83"/>
                  <a:gd name="T33" fmla="*/ 33 h 39"/>
                  <a:gd name="T34" fmla="*/ 2 w 83"/>
                  <a:gd name="T35"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3" h="39">
                    <a:moveTo>
                      <a:pt x="0" y="33"/>
                    </a:moveTo>
                    <a:cubicBezTo>
                      <a:pt x="0" y="33"/>
                      <a:pt x="0" y="33"/>
                      <a:pt x="0" y="33"/>
                    </a:cubicBezTo>
                    <a:cubicBezTo>
                      <a:pt x="0" y="33"/>
                      <a:pt x="34" y="8"/>
                      <a:pt x="81" y="0"/>
                    </a:cubicBezTo>
                    <a:cubicBezTo>
                      <a:pt x="82" y="0"/>
                      <a:pt x="82" y="0"/>
                      <a:pt x="82" y="0"/>
                    </a:cubicBezTo>
                    <a:cubicBezTo>
                      <a:pt x="83" y="10"/>
                      <a:pt x="83" y="10"/>
                      <a:pt x="83" y="10"/>
                    </a:cubicBezTo>
                    <a:cubicBezTo>
                      <a:pt x="82" y="10"/>
                      <a:pt x="82" y="10"/>
                      <a:pt x="82" y="10"/>
                    </a:cubicBezTo>
                    <a:cubicBezTo>
                      <a:pt x="82" y="10"/>
                      <a:pt x="72" y="10"/>
                      <a:pt x="56" y="14"/>
                    </a:cubicBezTo>
                    <a:cubicBezTo>
                      <a:pt x="41" y="18"/>
                      <a:pt x="21" y="26"/>
                      <a:pt x="2" y="38"/>
                    </a:cubicBezTo>
                    <a:cubicBezTo>
                      <a:pt x="1" y="39"/>
                      <a:pt x="1" y="39"/>
                      <a:pt x="1" y="39"/>
                    </a:cubicBezTo>
                    <a:lnTo>
                      <a:pt x="0" y="33"/>
                    </a:lnTo>
                    <a:close/>
                    <a:moveTo>
                      <a:pt x="2" y="38"/>
                    </a:moveTo>
                    <a:cubicBezTo>
                      <a:pt x="2" y="38"/>
                      <a:pt x="2" y="38"/>
                      <a:pt x="2" y="38"/>
                    </a:cubicBezTo>
                    <a:close/>
                    <a:moveTo>
                      <a:pt x="2" y="37"/>
                    </a:moveTo>
                    <a:cubicBezTo>
                      <a:pt x="37" y="13"/>
                      <a:pt x="76" y="9"/>
                      <a:pt x="82" y="8"/>
                    </a:cubicBezTo>
                    <a:cubicBezTo>
                      <a:pt x="81" y="1"/>
                      <a:pt x="81" y="1"/>
                      <a:pt x="81" y="1"/>
                    </a:cubicBezTo>
                    <a:cubicBezTo>
                      <a:pt x="57" y="6"/>
                      <a:pt x="37" y="14"/>
                      <a:pt x="23" y="21"/>
                    </a:cubicBezTo>
                    <a:cubicBezTo>
                      <a:pt x="11" y="27"/>
                      <a:pt x="3" y="32"/>
                      <a:pt x="1" y="33"/>
                    </a:cubicBezTo>
                    <a:lnTo>
                      <a:pt x="2" y="37"/>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6" name="Freeform 6691">
                <a:extLst>
                  <a:ext uri="{FF2B5EF4-FFF2-40B4-BE49-F238E27FC236}">
                    <a16:creationId xmlns:a16="http://schemas.microsoft.com/office/drawing/2014/main" id="{20C96B0D-B40A-4C26-A7BD-2B0870B83CCE}"/>
                  </a:ext>
                </a:extLst>
              </p:cNvPr>
              <p:cNvSpPr>
                <a:spLocks noEditPoints="1"/>
              </p:cNvSpPr>
              <p:nvPr/>
            </p:nvSpPr>
            <p:spPr bwMode="auto">
              <a:xfrm>
                <a:off x="6367463" y="3200400"/>
                <a:ext cx="87313" cy="38100"/>
              </a:xfrm>
              <a:custGeom>
                <a:avLst/>
                <a:gdLst>
                  <a:gd name="T0" fmla="*/ 7 w 74"/>
                  <a:gd name="T1" fmla="*/ 26 h 32"/>
                  <a:gd name="T2" fmla="*/ 0 w 74"/>
                  <a:gd name="T3" fmla="*/ 31 h 32"/>
                  <a:gd name="T4" fmla="*/ 1 w 74"/>
                  <a:gd name="T5" fmla="*/ 32 h 32"/>
                  <a:gd name="T6" fmla="*/ 9 w 74"/>
                  <a:gd name="T7" fmla="*/ 27 h 32"/>
                  <a:gd name="T8" fmla="*/ 7 w 74"/>
                  <a:gd name="T9" fmla="*/ 26 h 32"/>
                  <a:gd name="T10" fmla="*/ 33 w 74"/>
                  <a:gd name="T11" fmla="*/ 13 h 32"/>
                  <a:gd name="T12" fmla="*/ 21 w 74"/>
                  <a:gd name="T13" fmla="*/ 19 h 32"/>
                  <a:gd name="T14" fmla="*/ 16 w 74"/>
                  <a:gd name="T15" fmla="*/ 21 h 32"/>
                  <a:gd name="T16" fmla="*/ 19 w 74"/>
                  <a:gd name="T17" fmla="*/ 22 h 32"/>
                  <a:gd name="T18" fmla="*/ 38 w 74"/>
                  <a:gd name="T19" fmla="*/ 14 h 32"/>
                  <a:gd name="T20" fmla="*/ 33 w 74"/>
                  <a:gd name="T21" fmla="*/ 13 h 32"/>
                  <a:gd name="T22" fmla="*/ 74 w 74"/>
                  <a:gd name="T23" fmla="*/ 0 h 32"/>
                  <a:gd name="T24" fmla="*/ 71 w 74"/>
                  <a:gd name="T25" fmla="*/ 1 h 32"/>
                  <a:gd name="T26" fmla="*/ 65 w 74"/>
                  <a:gd name="T27" fmla="*/ 5 h 32"/>
                  <a:gd name="T28" fmla="*/ 71 w 74"/>
                  <a:gd name="T29" fmla="*/ 4 h 32"/>
                  <a:gd name="T30" fmla="*/ 74 w 74"/>
                  <a:gd name="T3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32">
                    <a:moveTo>
                      <a:pt x="7" y="26"/>
                    </a:moveTo>
                    <a:cubicBezTo>
                      <a:pt x="4" y="28"/>
                      <a:pt x="2" y="30"/>
                      <a:pt x="0" y="31"/>
                    </a:cubicBezTo>
                    <a:cubicBezTo>
                      <a:pt x="0" y="31"/>
                      <a:pt x="1" y="32"/>
                      <a:pt x="1" y="32"/>
                    </a:cubicBezTo>
                    <a:cubicBezTo>
                      <a:pt x="3" y="31"/>
                      <a:pt x="6" y="29"/>
                      <a:pt x="9" y="27"/>
                    </a:cubicBezTo>
                    <a:cubicBezTo>
                      <a:pt x="8" y="27"/>
                      <a:pt x="8" y="27"/>
                      <a:pt x="7" y="26"/>
                    </a:cubicBezTo>
                    <a:close/>
                    <a:moveTo>
                      <a:pt x="33" y="13"/>
                    </a:moveTo>
                    <a:cubicBezTo>
                      <a:pt x="29" y="15"/>
                      <a:pt x="25" y="17"/>
                      <a:pt x="21" y="19"/>
                    </a:cubicBezTo>
                    <a:cubicBezTo>
                      <a:pt x="20" y="19"/>
                      <a:pt x="18" y="20"/>
                      <a:pt x="16" y="21"/>
                    </a:cubicBezTo>
                    <a:cubicBezTo>
                      <a:pt x="17" y="22"/>
                      <a:pt x="18" y="22"/>
                      <a:pt x="19" y="22"/>
                    </a:cubicBezTo>
                    <a:cubicBezTo>
                      <a:pt x="24" y="20"/>
                      <a:pt x="31" y="17"/>
                      <a:pt x="38" y="14"/>
                    </a:cubicBezTo>
                    <a:cubicBezTo>
                      <a:pt x="37" y="14"/>
                      <a:pt x="35" y="14"/>
                      <a:pt x="33" y="13"/>
                    </a:cubicBezTo>
                    <a:close/>
                    <a:moveTo>
                      <a:pt x="74" y="0"/>
                    </a:moveTo>
                    <a:cubicBezTo>
                      <a:pt x="73" y="1"/>
                      <a:pt x="72" y="1"/>
                      <a:pt x="71" y="1"/>
                    </a:cubicBezTo>
                    <a:cubicBezTo>
                      <a:pt x="69" y="3"/>
                      <a:pt x="67" y="4"/>
                      <a:pt x="65" y="5"/>
                    </a:cubicBezTo>
                    <a:cubicBezTo>
                      <a:pt x="67" y="5"/>
                      <a:pt x="69" y="4"/>
                      <a:pt x="71" y="4"/>
                    </a:cubicBezTo>
                    <a:cubicBezTo>
                      <a:pt x="72" y="3"/>
                      <a:pt x="73" y="1"/>
                      <a:pt x="74"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7" name="Freeform 6692">
                <a:extLst>
                  <a:ext uri="{FF2B5EF4-FFF2-40B4-BE49-F238E27FC236}">
                    <a16:creationId xmlns:a16="http://schemas.microsoft.com/office/drawing/2014/main" id="{5EAA7B3F-0ADB-4AF5-9B2D-A310443602EF}"/>
                  </a:ext>
                </a:extLst>
              </p:cNvPr>
              <p:cNvSpPr>
                <a:spLocks noEditPoints="1"/>
              </p:cNvSpPr>
              <p:nvPr/>
            </p:nvSpPr>
            <p:spPr bwMode="auto">
              <a:xfrm>
                <a:off x="6367463" y="3200400"/>
                <a:ext cx="87313" cy="36513"/>
              </a:xfrm>
              <a:custGeom>
                <a:avLst/>
                <a:gdLst>
                  <a:gd name="T0" fmla="*/ 7 w 74"/>
                  <a:gd name="T1" fmla="*/ 26 h 31"/>
                  <a:gd name="T2" fmla="*/ 0 w 74"/>
                  <a:gd name="T3" fmla="*/ 30 h 31"/>
                  <a:gd name="T4" fmla="*/ 0 w 74"/>
                  <a:gd name="T5" fmla="*/ 31 h 31"/>
                  <a:gd name="T6" fmla="*/ 7 w 74"/>
                  <a:gd name="T7" fmla="*/ 26 h 31"/>
                  <a:gd name="T8" fmla="*/ 32 w 74"/>
                  <a:gd name="T9" fmla="*/ 13 h 31"/>
                  <a:gd name="T10" fmla="*/ 16 w 74"/>
                  <a:gd name="T11" fmla="*/ 21 h 31"/>
                  <a:gd name="T12" fmla="*/ 16 w 74"/>
                  <a:gd name="T13" fmla="*/ 21 h 31"/>
                  <a:gd name="T14" fmla="*/ 21 w 74"/>
                  <a:gd name="T15" fmla="*/ 19 h 31"/>
                  <a:gd name="T16" fmla="*/ 33 w 74"/>
                  <a:gd name="T17" fmla="*/ 13 h 31"/>
                  <a:gd name="T18" fmla="*/ 32 w 74"/>
                  <a:gd name="T19" fmla="*/ 13 h 31"/>
                  <a:gd name="T20" fmla="*/ 74 w 74"/>
                  <a:gd name="T21" fmla="*/ 0 h 31"/>
                  <a:gd name="T22" fmla="*/ 71 w 74"/>
                  <a:gd name="T23" fmla="*/ 1 h 31"/>
                  <a:gd name="T24" fmla="*/ 71 w 74"/>
                  <a:gd name="T25" fmla="*/ 1 h 31"/>
                  <a:gd name="T26" fmla="*/ 74 w 74"/>
                  <a:gd name="T2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31">
                    <a:moveTo>
                      <a:pt x="7" y="26"/>
                    </a:moveTo>
                    <a:cubicBezTo>
                      <a:pt x="4" y="27"/>
                      <a:pt x="2" y="29"/>
                      <a:pt x="0" y="30"/>
                    </a:cubicBezTo>
                    <a:cubicBezTo>
                      <a:pt x="0" y="31"/>
                      <a:pt x="0" y="31"/>
                      <a:pt x="0" y="31"/>
                    </a:cubicBezTo>
                    <a:cubicBezTo>
                      <a:pt x="2" y="30"/>
                      <a:pt x="4" y="28"/>
                      <a:pt x="7" y="26"/>
                    </a:cubicBezTo>
                    <a:close/>
                    <a:moveTo>
                      <a:pt x="32" y="13"/>
                    </a:moveTo>
                    <a:cubicBezTo>
                      <a:pt x="26" y="16"/>
                      <a:pt x="20" y="18"/>
                      <a:pt x="16" y="21"/>
                    </a:cubicBezTo>
                    <a:cubicBezTo>
                      <a:pt x="16" y="21"/>
                      <a:pt x="16" y="21"/>
                      <a:pt x="16" y="21"/>
                    </a:cubicBezTo>
                    <a:cubicBezTo>
                      <a:pt x="18" y="20"/>
                      <a:pt x="20" y="19"/>
                      <a:pt x="21" y="19"/>
                    </a:cubicBezTo>
                    <a:cubicBezTo>
                      <a:pt x="25" y="17"/>
                      <a:pt x="29" y="15"/>
                      <a:pt x="33" y="13"/>
                    </a:cubicBezTo>
                    <a:lnTo>
                      <a:pt x="32" y="13"/>
                    </a:lnTo>
                    <a:close/>
                    <a:moveTo>
                      <a:pt x="74" y="0"/>
                    </a:moveTo>
                    <a:cubicBezTo>
                      <a:pt x="73" y="0"/>
                      <a:pt x="72" y="0"/>
                      <a:pt x="71" y="1"/>
                    </a:cubicBezTo>
                    <a:cubicBezTo>
                      <a:pt x="71" y="1"/>
                      <a:pt x="71" y="1"/>
                      <a:pt x="71" y="1"/>
                    </a:cubicBezTo>
                    <a:cubicBezTo>
                      <a:pt x="72" y="1"/>
                      <a:pt x="73" y="1"/>
                      <a:pt x="74"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8" name="Freeform 6693">
                <a:extLst>
                  <a:ext uri="{FF2B5EF4-FFF2-40B4-BE49-F238E27FC236}">
                    <a16:creationId xmlns:a16="http://schemas.microsoft.com/office/drawing/2014/main" id="{59D3C97E-B0C9-4BF1-9ADA-46032F672565}"/>
                  </a:ext>
                </a:extLst>
              </p:cNvPr>
              <p:cNvSpPr>
                <a:spLocks/>
              </p:cNvSpPr>
              <p:nvPr/>
            </p:nvSpPr>
            <p:spPr bwMode="auto">
              <a:xfrm>
                <a:off x="6362701" y="3179763"/>
                <a:ext cx="95250" cy="30163"/>
              </a:xfrm>
              <a:custGeom>
                <a:avLst/>
                <a:gdLst>
                  <a:gd name="T0" fmla="*/ 0 w 80"/>
                  <a:gd name="T1" fmla="*/ 23 h 25"/>
                  <a:gd name="T2" fmla="*/ 79 w 80"/>
                  <a:gd name="T3" fmla="*/ 0 h 25"/>
                  <a:gd name="T4" fmla="*/ 80 w 80"/>
                  <a:gd name="T5" fmla="*/ 6 h 25"/>
                  <a:gd name="T6" fmla="*/ 2 w 80"/>
                  <a:gd name="T7" fmla="*/ 25 h 25"/>
                  <a:gd name="T8" fmla="*/ 0 w 80"/>
                  <a:gd name="T9" fmla="*/ 23 h 25"/>
                </a:gdLst>
                <a:ahLst/>
                <a:cxnLst>
                  <a:cxn ang="0">
                    <a:pos x="T0" y="T1"/>
                  </a:cxn>
                  <a:cxn ang="0">
                    <a:pos x="T2" y="T3"/>
                  </a:cxn>
                  <a:cxn ang="0">
                    <a:pos x="T4" y="T5"/>
                  </a:cxn>
                  <a:cxn ang="0">
                    <a:pos x="T6" y="T7"/>
                  </a:cxn>
                  <a:cxn ang="0">
                    <a:pos x="T8" y="T9"/>
                  </a:cxn>
                </a:cxnLst>
                <a:rect l="0" t="0" r="r" b="b"/>
                <a:pathLst>
                  <a:path w="80" h="25">
                    <a:moveTo>
                      <a:pt x="0" y="23"/>
                    </a:moveTo>
                    <a:cubicBezTo>
                      <a:pt x="0" y="23"/>
                      <a:pt x="30" y="4"/>
                      <a:pt x="79" y="0"/>
                    </a:cubicBezTo>
                    <a:cubicBezTo>
                      <a:pt x="80" y="6"/>
                      <a:pt x="80" y="6"/>
                      <a:pt x="80" y="6"/>
                    </a:cubicBezTo>
                    <a:cubicBezTo>
                      <a:pt x="80" y="6"/>
                      <a:pt x="40" y="5"/>
                      <a:pt x="2" y="25"/>
                    </a:cubicBezTo>
                    <a:lnTo>
                      <a:pt x="0" y="23"/>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9" name="Freeform 6694">
                <a:extLst>
                  <a:ext uri="{FF2B5EF4-FFF2-40B4-BE49-F238E27FC236}">
                    <a16:creationId xmlns:a16="http://schemas.microsoft.com/office/drawing/2014/main" id="{7DDA6BD8-ABF9-4AF0-9760-CB6F26F771B7}"/>
                  </a:ext>
                </a:extLst>
              </p:cNvPr>
              <p:cNvSpPr>
                <a:spLocks noEditPoints="1"/>
              </p:cNvSpPr>
              <p:nvPr/>
            </p:nvSpPr>
            <p:spPr bwMode="auto">
              <a:xfrm>
                <a:off x="6362701" y="3178175"/>
                <a:ext cx="95250" cy="31750"/>
              </a:xfrm>
              <a:custGeom>
                <a:avLst/>
                <a:gdLst>
                  <a:gd name="T0" fmla="*/ 0 w 81"/>
                  <a:gd name="T1" fmla="*/ 24 h 27"/>
                  <a:gd name="T2" fmla="*/ 0 w 81"/>
                  <a:gd name="T3" fmla="*/ 24 h 27"/>
                  <a:gd name="T4" fmla="*/ 1 w 81"/>
                  <a:gd name="T5" fmla="*/ 24 h 27"/>
                  <a:gd name="T6" fmla="*/ 0 w 81"/>
                  <a:gd name="T7" fmla="*/ 24 h 27"/>
                  <a:gd name="T8" fmla="*/ 0 w 81"/>
                  <a:gd name="T9" fmla="*/ 24 h 27"/>
                  <a:gd name="T10" fmla="*/ 0 w 81"/>
                  <a:gd name="T11" fmla="*/ 23 h 27"/>
                  <a:gd name="T12" fmla="*/ 0 w 81"/>
                  <a:gd name="T13" fmla="*/ 23 h 27"/>
                  <a:gd name="T14" fmla="*/ 78 w 81"/>
                  <a:gd name="T15" fmla="*/ 0 h 27"/>
                  <a:gd name="T16" fmla="*/ 79 w 81"/>
                  <a:gd name="T17" fmla="*/ 0 h 27"/>
                  <a:gd name="T18" fmla="*/ 81 w 81"/>
                  <a:gd name="T19" fmla="*/ 8 h 27"/>
                  <a:gd name="T20" fmla="*/ 80 w 81"/>
                  <a:gd name="T21" fmla="*/ 8 h 27"/>
                  <a:gd name="T22" fmla="*/ 76 w 81"/>
                  <a:gd name="T23" fmla="*/ 8 h 27"/>
                  <a:gd name="T24" fmla="*/ 2 w 81"/>
                  <a:gd name="T25" fmla="*/ 26 h 27"/>
                  <a:gd name="T26" fmla="*/ 2 w 81"/>
                  <a:gd name="T27" fmla="*/ 27 h 27"/>
                  <a:gd name="T28" fmla="*/ 0 w 81"/>
                  <a:gd name="T29" fmla="*/ 24 h 27"/>
                  <a:gd name="T30" fmla="*/ 2 w 81"/>
                  <a:gd name="T31" fmla="*/ 25 h 27"/>
                  <a:gd name="T32" fmla="*/ 76 w 81"/>
                  <a:gd name="T33" fmla="*/ 7 h 27"/>
                  <a:gd name="T34" fmla="*/ 79 w 81"/>
                  <a:gd name="T35" fmla="*/ 7 h 27"/>
                  <a:gd name="T36" fmla="*/ 78 w 81"/>
                  <a:gd name="T37" fmla="*/ 2 h 27"/>
                  <a:gd name="T38" fmla="*/ 21 w 81"/>
                  <a:gd name="T39" fmla="*/ 15 h 27"/>
                  <a:gd name="T40" fmla="*/ 1 w 81"/>
                  <a:gd name="T41" fmla="*/ 24 h 27"/>
                  <a:gd name="T42" fmla="*/ 2 w 81"/>
                  <a:gd name="T43"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1" h="27">
                    <a:moveTo>
                      <a:pt x="0" y="24"/>
                    </a:moveTo>
                    <a:cubicBezTo>
                      <a:pt x="0" y="24"/>
                      <a:pt x="0" y="24"/>
                      <a:pt x="0" y="24"/>
                    </a:cubicBezTo>
                    <a:cubicBezTo>
                      <a:pt x="1" y="24"/>
                      <a:pt x="1" y="24"/>
                      <a:pt x="1" y="24"/>
                    </a:cubicBezTo>
                    <a:cubicBezTo>
                      <a:pt x="0" y="24"/>
                      <a:pt x="0" y="24"/>
                      <a:pt x="0" y="24"/>
                    </a:cubicBezTo>
                    <a:cubicBezTo>
                      <a:pt x="0" y="24"/>
                      <a:pt x="0" y="24"/>
                      <a:pt x="0" y="24"/>
                    </a:cubicBezTo>
                    <a:cubicBezTo>
                      <a:pt x="0" y="23"/>
                      <a:pt x="0" y="23"/>
                      <a:pt x="0" y="23"/>
                    </a:cubicBezTo>
                    <a:cubicBezTo>
                      <a:pt x="0" y="23"/>
                      <a:pt x="0" y="23"/>
                      <a:pt x="0" y="23"/>
                    </a:cubicBezTo>
                    <a:cubicBezTo>
                      <a:pt x="0" y="23"/>
                      <a:pt x="30" y="5"/>
                      <a:pt x="78" y="0"/>
                    </a:cubicBezTo>
                    <a:cubicBezTo>
                      <a:pt x="79" y="0"/>
                      <a:pt x="79" y="0"/>
                      <a:pt x="79" y="0"/>
                    </a:cubicBezTo>
                    <a:cubicBezTo>
                      <a:pt x="81" y="8"/>
                      <a:pt x="81" y="8"/>
                      <a:pt x="81" y="8"/>
                    </a:cubicBezTo>
                    <a:cubicBezTo>
                      <a:pt x="80" y="8"/>
                      <a:pt x="80" y="8"/>
                      <a:pt x="80" y="8"/>
                    </a:cubicBezTo>
                    <a:cubicBezTo>
                      <a:pt x="80" y="8"/>
                      <a:pt x="79" y="8"/>
                      <a:pt x="76" y="8"/>
                    </a:cubicBezTo>
                    <a:cubicBezTo>
                      <a:pt x="66" y="8"/>
                      <a:pt x="33" y="11"/>
                      <a:pt x="2" y="26"/>
                    </a:cubicBezTo>
                    <a:cubicBezTo>
                      <a:pt x="2" y="27"/>
                      <a:pt x="2" y="27"/>
                      <a:pt x="2" y="27"/>
                    </a:cubicBezTo>
                    <a:lnTo>
                      <a:pt x="0" y="24"/>
                    </a:lnTo>
                    <a:close/>
                    <a:moveTo>
                      <a:pt x="2" y="25"/>
                    </a:moveTo>
                    <a:cubicBezTo>
                      <a:pt x="33" y="9"/>
                      <a:pt x="66" y="7"/>
                      <a:pt x="76" y="7"/>
                    </a:cubicBezTo>
                    <a:cubicBezTo>
                      <a:pt x="78" y="7"/>
                      <a:pt x="79" y="7"/>
                      <a:pt x="79" y="7"/>
                    </a:cubicBezTo>
                    <a:cubicBezTo>
                      <a:pt x="78" y="2"/>
                      <a:pt x="78" y="2"/>
                      <a:pt x="78" y="2"/>
                    </a:cubicBezTo>
                    <a:cubicBezTo>
                      <a:pt x="54" y="4"/>
                      <a:pt x="35" y="10"/>
                      <a:pt x="21" y="15"/>
                    </a:cubicBezTo>
                    <a:cubicBezTo>
                      <a:pt x="10" y="19"/>
                      <a:pt x="3" y="23"/>
                      <a:pt x="1" y="24"/>
                    </a:cubicBezTo>
                    <a:lnTo>
                      <a:pt x="2" y="25"/>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0" name="Freeform 6695">
                <a:extLst>
                  <a:ext uri="{FF2B5EF4-FFF2-40B4-BE49-F238E27FC236}">
                    <a16:creationId xmlns:a16="http://schemas.microsoft.com/office/drawing/2014/main" id="{B0EC3004-8478-4F8C-BA38-6A0F7D8DC050}"/>
                  </a:ext>
                </a:extLst>
              </p:cNvPr>
              <p:cNvSpPr>
                <a:spLocks noEditPoints="1"/>
              </p:cNvSpPr>
              <p:nvPr/>
            </p:nvSpPr>
            <p:spPr bwMode="auto">
              <a:xfrm>
                <a:off x="6369051" y="3181350"/>
                <a:ext cx="84138" cy="23813"/>
              </a:xfrm>
              <a:custGeom>
                <a:avLst/>
                <a:gdLst>
                  <a:gd name="T0" fmla="*/ 7 w 71"/>
                  <a:gd name="T1" fmla="*/ 16 h 20"/>
                  <a:gd name="T2" fmla="*/ 0 w 71"/>
                  <a:gd name="T3" fmla="*/ 20 h 20"/>
                  <a:gd name="T4" fmla="*/ 0 w 71"/>
                  <a:gd name="T5" fmla="*/ 20 h 20"/>
                  <a:gd name="T6" fmla="*/ 7 w 71"/>
                  <a:gd name="T7" fmla="*/ 17 h 20"/>
                  <a:gd name="T8" fmla="*/ 7 w 71"/>
                  <a:gd name="T9" fmla="*/ 16 h 20"/>
                  <a:gd name="T10" fmla="*/ 28 w 71"/>
                  <a:gd name="T11" fmla="*/ 9 h 20"/>
                  <a:gd name="T12" fmla="*/ 16 w 71"/>
                  <a:gd name="T13" fmla="*/ 13 h 20"/>
                  <a:gd name="T14" fmla="*/ 16 w 71"/>
                  <a:gd name="T15" fmla="*/ 13 h 20"/>
                  <a:gd name="T16" fmla="*/ 16 w 71"/>
                  <a:gd name="T17" fmla="*/ 13 h 20"/>
                  <a:gd name="T18" fmla="*/ 30 w 71"/>
                  <a:gd name="T19" fmla="*/ 9 h 20"/>
                  <a:gd name="T20" fmla="*/ 28 w 71"/>
                  <a:gd name="T21" fmla="*/ 9 h 20"/>
                  <a:gd name="T22" fmla="*/ 71 w 71"/>
                  <a:gd name="T23" fmla="*/ 0 h 20"/>
                  <a:gd name="T24" fmla="*/ 69 w 71"/>
                  <a:gd name="T25" fmla="*/ 3 h 20"/>
                  <a:gd name="T26" fmla="*/ 71 w 71"/>
                  <a:gd name="T27" fmla="*/ 2 h 20"/>
                  <a:gd name="T28" fmla="*/ 71 w 71"/>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20">
                    <a:moveTo>
                      <a:pt x="7" y="16"/>
                    </a:moveTo>
                    <a:cubicBezTo>
                      <a:pt x="4" y="18"/>
                      <a:pt x="1" y="19"/>
                      <a:pt x="0" y="20"/>
                    </a:cubicBezTo>
                    <a:cubicBezTo>
                      <a:pt x="0" y="20"/>
                      <a:pt x="0" y="20"/>
                      <a:pt x="0" y="20"/>
                    </a:cubicBezTo>
                    <a:cubicBezTo>
                      <a:pt x="2" y="19"/>
                      <a:pt x="4" y="18"/>
                      <a:pt x="7" y="17"/>
                    </a:cubicBezTo>
                    <a:lnTo>
                      <a:pt x="7" y="16"/>
                    </a:lnTo>
                    <a:close/>
                    <a:moveTo>
                      <a:pt x="28" y="9"/>
                    </a:moveTo>
                    <a:cubicBezTo>
                      <a:pt x="24" y="10"/>
                      <a:pt x="20" y="11"/>
                      <a:pt x="16" y="13"/>
                    </a:cubicBezTo>
                    <a:cubicBezTo>
                      <a:pt x="16" y="13"/>
                      <a:pt x="16" y="13"/>
                      <a:pt x="16" y="13"/>
                    </a:cubicBezTo>
                    <a:cubicBezTo>
                      <a:pt x="16" y="13"/>
                      <a:pt x="16" y="13"/>
                      <a:pt x="16" y="13"/>
                    </a:cubicBezTo>
                    <a:cubicBezTo>
                      <a:pt x="20" y="12"/>
                      <a:pt x="25" y="10"/>
                      <a:pt x="30" y="9"/>
                    </a:cubicBezTo>
                    <a:cubicBezTo>
                      <a:pt x="29" y="9"/>
                      <a:pt x="29" y="9"/>
                      <a:pt x="28" y="9"/>
                    </a:cubicBezTo>
                    <a:close/>
                    <a:moveTo>
                      <a:pt x="71" y="0"/>
                    </a:moveTo>
                    <a:cubicBezTo>
                      <a:pt x="70" y="1"/>
                      <a:pt x="69" y="2"/>
                      <a:pt x="69" y="3"/>
                    </a:cubicBezTo>
                    <a:cubicBezTo>
                      <a:pt x="69" y="3"/>
                      <a:pt x="70" y="2"/>
                      <a:pt x="71" y="2"/>
                    </a:cubicBezTo>
                    <a:cubicBezTo>
                      <a:pt x="71" y="2"/>
                      <a:pt x="71" y="1"/>
                      <a:pt x="71"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1" name="Freeform 6696">
                <a:extLst>
                  <a:ext uri="{FF2B5EF4-FFF2-40B4-BE49-F238E27FC236}">
                    <a16:creationId xmlns:a16="http://schemas.microsoft.com/office/drawing/2014/main" id="{545FA147-8E17-452A-9BF3-E1F9F90E2EC0}"/>
                  </a:ext>
                </a:extLst>
              </p:cNvPr>
              <p:cNvSpPr>
                <a:spLocks noEditPoints="1"/>
              </p:cNvSpPr>
              <p:nvPr/>
            </p:nvSpPr>
            <p:spPr bwMode="auto">
              <a:xfrm>
                <a:off x="6367463" y="3190875"/>
                <a:ext cx="34925" cy="14288"/>
              </a:xfrm>
              <a:custGeom>
                <a:avLst/>
                <a:gdLst>
                  <a:gd name="T0" fmla="*/ 7 w 29"/>
                  <a:gd name="T1" fmla="*/ 8 h 12"/>
                  <a:gd name="T2" fmla="*/ 0 w 29"/>
                  <a:gd name="T3" fmla="*/ 11 h 12"/>
                  <a:gd name="T4" fmla="*/ 1 w 29"/>
                  <a:gd name="T5" fmla="*/ 12 h 12"/>
                  <a:gd name="T6" fmla="*/ 8 w 29"/>
                  <a:gd name="T7" fmla="*/ 8 h 12"/>
                  <a:gd name="T8" fmla="*/ 7 w 29"/>
                  <a:gd name="T9" fmla="*/ 8 h 12"/>
                  <a:gd name="T10" fmla="*/ 29 w 29"/>
                  <a:gd name="T11" fmla="*/ 0 h 12"/>
                  <a:gd name="T12" fmla="*/ 16 w 29"/>
                  <a:gd name="T13" fmla="*/ 5 h 12"/>
                  <a:gd name="T14" fmla="*/ 17 w 29"/>
                  <a:gd name="T15" fmla="*/ 5 h 12"/>
                  <a:gd name="T16" fmla="*/ 17 w 29"/>
                  <a:gd name="T17" fmla="*/ 5 h 12"/>
                  <a:gd name="T18" fmla="*/ 29 w 29"/>
                  <a:gd name="T19" fmla="*/ 1 h 12"/>
                  <a:gd name="T20" fmla="*/ 29 w 2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12">
                    <a:moveTo>
                      <a:pt x="7" y="8"/>
                    </a:moveTo>
                    <a:cubicBezTo>
                      <a:pt x="5" y="9"/>
                      <a:pt x="2" y="10"/>
                      <a:pt x="0" y="11"/>
                    </a:cubicBezTo>
                    <a:cubicBezTo>
                      <a:pt x="1" y="12"/>
                      <a:pt x="1" y="12"/>
                      <a:pt x="1" y="12"/>
                    </a:cubicBezTo>
                    <a:cubicBezTo>
                      <a:pt x="2" y="11"/>
                      <a:pt x="5" y="10"/>
                      <a:pt x="8" y="8"/>
                    </a:cubicBezTo>
                    <a:lnTo>
                      <a:pt x="7" y="8"/>
                    </a:lnTo>
                    <a:close/>
                    <a:moveTo>
                      <a:pt x="29" y="0"/>
                    </a:moveTo>
                    <a:cubicBezTo>
                      <a:pt x="24" y="2"/>
                      <a:pt x="20" y="3"/>
                      <a:pt x="16" y="5"/>
                    </a:cubicBezTo>
                    <a:cubicBezTo>
                      <a:pt x="17" y="5"/>
                      <a:pt x="17" y="5"/>
                      <a:pt x="17" y="5"/>
                    </a:cubicBezTo>
                    <a:cubicBezTo>
                      <a:pt x="17" y="5"/>
                      <a:pt x="17" y="5"/>
                      <a:pt x="17" y="5"/>
                    </a:cubicBezTo>
                    <a:cubicBezTo>
                      <a:pt x="21" y="3"/>
                      <a:pt x="25" y="2"/>
                      <a:pt x="29" y="1"/>
                    </a:cubicBezTo>
                    <a:lnTo>
                      <a:pt x="29" y="0"/>
                    </a:ln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2" name="Freeform 6697">
                <a:extLst>
                  <a:ext uri="{FF2B5EF4-FFF2-40B4-BE49-F238E27FC236}">
                    <a16:creationId xmlns:a16="http://schemas.microsoft.com/office/drawing/2014/main" id="{B826DFE8-E3E2-436D-A9A4-A921BF2C45A5}"/>
                  </a:ext>
                </a:extLst>
              </p:cNvPr>
              <p:cNvSpPr>
                <a:spLocks/>
              </p:cNvSpPr>
              <p:nvPr/>
            </p:nvSpPr>
            <p:spPr bwMode="auto">
              <a:xfrm>
                <a:off x="6365876" y="3155950"/>
                <a:ext cx="92075" cy="25400"/>
              </a:xfrm>
              <a:custGeom>
                <a:avLst/>
                <a:gdLst>
                  <a:gd name="T0" fmla="*/ 0 w 77"/>
                  <a:gd name="T1" fmla="*/ 19 h 22"/>
                  <a:gd name="T2" fmla="*/ 76 w 77"/>
                  <a:gd name="T3" fmla="*/ 0 h 22"/>
                  <a:gd name="T4" fmla="*/ 77 w 77"/>
                  <a:gd name="T5" fmla="*/ 5 h 22"/>
                  <a:gd name="T6" fmla="*/ 1 w 77"/>
                  <a:gd name="T7" fmla="*/ 22 h 22"/>
                  <a:gd name="T8" fmla="*/ 0 w 77"/>
                  <a:gd name="T9" fmla="*/ 19 h 22"/>
                </a:gdLst>
                <a:ahLst/>
                <a:cxnLst>
                  <a:cxn ang="0">
                    <a:pos x="T0" y="T1"/>
                  </a:cxn>
                  <a:cxn ang="0">
                    <a:pos x="T2" y="T3"/>
                  </a:cxn>
                  <a:cxn ang="0">
                    <a:pos x="T4" y="T5"/>
                  </a:cxn>
                  <a:cxn ang="0">
                    <a:pos x="T6" y="T7"/>
                  </a:cxn>
                  <a:cxn ang="0">
                    <a:pos x="T8" y="T9"/>
                  </a:cxn>
                </a:cxnLst>
                <a:rect l="0" t="0" r="r" b="b"/>
                <a:pathLst>
                  <a:path w="77" h="22">
                    <a:moveTo>
                      <a:pt x="0" y="19"/>
                    </a:moveTo>
                    <a:cubicBezTo>
                      <a:pt x="0" y="19"/>
                      <a:pt x="29" y="0"/>
                      <a:pt x="76" y="0"/>
                    </a:cubicBezTo>
                    <a:cubicBezTo>
                      <a:pt x="77" y="5"/>
                      <a:pt x="77" y="5"/>
                      <a:pt x="77" y="5"/>
                    </a:cubicBezTo>
                    <a:cubicBezTo>
                      <a:pt x="77" y="5"/>
                      <a:pt x="35" y="2"/>
                      <a:pt x="1" y="22"/>
                    </a:cubicBezTo>
                    <a:lnTo>
                      <a:pt x="0" y="19"/>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3" name="Freeform 6698">
                <a:extLst>
                  <a:ext uri="{FF2B5EF4-FFF2-40B4-BE49-F238E27FC236}">
                    <a16:creationId xmlns:a16="http://schemas.microsoft.com/office/drawing/2014/main" id="{0293356A-5E30-4E1D-BB0D-D896B35146CB}"/>
                  </a:ext>
                </a:extLst>
              </p:cNvPr>
              <p:cNvSpPr>
                <a:spLocks noEditPoints="1"/>
              </p:cNvSpPr>
              <p:nvPr/>
            </p:nvSpPr>
            <p:spPr bwMode="auto">
              <a:xfrm>
                <a:off x="6364288" y="3154363"/>
                <a:ext cx="93663" cy="28575"/>
              </a:xfrm>
              <a:custGeom>
                <a:avLst/>
                <a:gdLst>
                  <a:gd name="T0" fmla="*/ 0 w 79"/>
                  <a:gd name="T1" fmla="*/ 21 h 24"/>
                  <a:gd name="T2" fmla="*/ 1 w 79"/>
                  <a:gd name="T3" fmla="*/ 20 h 24"/>
                  <a:gd name="T4" fmla="*/ 1 w 79"/>
                  <a:gd name="T5" fmla="*/ 21 h 24"/>
                  <a:gd name="T6" fmla="*/ 1 w 79"/>
                  <a:gd name="T7" fmla="*/ 20 h 24"/>
                  <a:gd name="T8" fmla="*/ 0 w 79"/>
                  <a:gd name="T9" fmla="*/ 21 h 24"/>
                  <a:gd name="T10" fmla="*/ 0 w 79"/>
                  <a:gd name="T11" fmla="*/ 20 h 24"/>
                  <a:gd name="T12" fmla="*/ 0 w 79"/>
                  <a:gd name="T13" fmla="*/ 20 h 24"/>
                  <a:gd name="T14" fmla="*/ 74 w 79"/>
                  <a:gd name="T15" fmla="*/ 0 h 24"/>
                  <a:gd name="T16" fmla="*/ 77 w 79"/>
                  <a:gd name="T17" fmla="*/ 0 h 24"/>
                  <a:gd name="T18" fmla="*/ 78 w 79"/>
                  <a:gd name="T19" fmla="*/ 0 h 24"/>
                  <a:gd name="T20" fmla="*/ 79 w 79"/>
                  <a:gd name="T21" fmla="*/ 7 h 24"/>
                  <a:gd name="T22" fmla="*/ 78 w 79"/>
                  <a:gd name="T23" fmla="*/ 7 h 24"/>
                  <a:gd name="T24" fmla="*/ 69 w 79"/>
                  <a:gd name="T25" fmla="*/ 6 h 24"/>
                  <a:gd name="T26" fmla="*/ 2 w 79"/>
                  <a:gd name="T27" fmla="*/ 24 h 24"/>
                  <a:gd name="T28" fmla="*/ 1 w 79"/>
                  <a:gd name="T29" fmla="*/ 24 h 24"/>
                  <a:gd name="T30" fmla="*/ 0 w 79"/>
                  <a:gd name="T31" fmla="*/ 21 h 24"/>
                  <a:gd name="T32" fmla="*/ 2 w 79"/>
                  <a:gd name="T33" fmla="*/ 22 h 24"/>
                  <a:gd name="T34" fmla="*/ 69 w 79"/>
                  <a:gd name="T35" fmla="*/ 5 h 24"/>
                  <a:gd name="T36" fmla="*/ 77 w 79"/>
                  <a:gd name="T37" fmla="*/ 5 h 24"/>
                  <a:gd name="T38" fmla="*/ 77 w 79"/>
                  <a:gd name="T39" fmla="*/ 1 h 24"/>
                  <a:gd name="T40" fmla="*/ 74 w 79"/>
                  <a:gd name="T41" fmla="*/ 1 h 24"/>
                  <a:gd name="T42" fmla="*/ 20 w 79"/>
                  <a:gd name="T43" fmla="*/ 12 h 24"/>
                  <a:gd name="T44" fmla="*/ 1 w 79"/>
                  <a:gd name="T45" fmla="*/ 21 h 24"/>
                  <a:gd name="T46" fmla="*/ 2 w 79"/>
                  <a:gd name="T4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9" h="24">
                    <a:moveTo>
                      <a:pt x="0" y="21"/>
                    </a:moveTo>
                    <a:cubicBezTo>
                      <a:pt x="1" y="20"/>
                      <a:pt x="1" y="20"/>
                      <a:pt x="1" y="20"/>
                    </a:cubicBezTo>
                    <a:cubicBezTo>
                      <a:pt x="1" y="21"/>
                      <a:pt x="1" y="21"/>
                      <a:pt x="1" y="21"/>
                    </a:cubicBezTo>
                    <a:cubicBezTo>
                      <a:pt x="1" y="20"/>
                      <a:pt x="1" y="20"/>
                      <a:pt x="1" y="20"/>
                    </a:cubicBezTo>
                    <a:cubicBezTo>
                      <a:pt x="0" y="21"/>
                      <a:pt x="0" y="21"/>
                      <a:pt x="0" y="21"/>
                    </a:cubicBezTo>
                    <a:cubicBezTo>
                      <a:pt x="0" y="20"/>
                      <a:pt x="0" y="20"/>
                      <a:pt x="0" y="20"/>
                    </a:cubicBezTo>
                    <a:cubicBezTo>
                      <a:pt x="0" y="20"/>
                      <a:pt x="0" y="20"/>
                      <a:pt x="0" y="20"/>
                    </a:cubicBezTo>
                    <a:cubicBezTo>
                      <a:pt x="0" y="20"/>
                      <a:pt x="28" y="1"/>
                      <a:pt x="74" y="0"/>
                    </a:cubicBezTo>
                    <a:cubicBezTo>
                      <a:pt x="75" y="0"/>
                      <a:pt x="76" y="0"/>
                      <a:pt x="77" y="0"/>
                    </a:cubicBezTo>
                    <a:cubicBezTo>
                      <a:pt x="78" y="0"/>
                      <a:pt x="78" y="0"/>
                      <a:pt x="78" y="0"/>
                    </a:cubicBezTo>
                    <a:cubicBezTo>
                      <a:pt x="79" y="7"/>
                      <a:pt x="79" y="7"/>
                      <a:pt x="79" y="7"/>
                    </a:cubicBezTo>
                    <a:cubicBezTo>
                      <a:pt x="78" y="7"/>
                      <a:pt x="78" y="7"/>
                      <a:pt x="78" y="7"/>
                    </a:cubicBezTo>
                    <a:cubicBezTo>
                      <a:pt x="78" y="7"/>
                      <a:pt x="75" y="6"/>
                      <a:pt x="69" y="6"/>
                    </a:cubicBezTo>
                    <a:cubicBezTo>
                      <a:pt x="55" y="7"/>
                      <a:pt x="27" y="9"/>
                      <a:pt x="2" y="24"/>
                    </a:cubicBezTo>
                    <a:cubicBezTo>
                      <a:pt x="1" y="24"/>
                      <a:pt x="1" y="24"/>
                      <a:pt x="1" y="24"/>
                    </a:cubicBezTo>
                    <a:lnTo>
                      <a:pt x="0" y="21"/>
                    </a:lnTo>
                    <a:close/>
                    <a:moveTo>
                      <a:pt x="2" y="22"/>
                    </a:moveTo>
                    <a:cubicBezTo>
                      <a:pt x="27" y="8"/>
                      <a:pt x="55" y="5"/>
                      <a:pt x="69" y="5"/>
                    </a:cubicBezTo>
                    <a:cubicBezTo>
                      <a:pt x="73" y="5"/>
                      <a:pt x="76" y="5"/>
                      <a:pt x="77" y="5"/>
                    </a:cubicBezTo>
                    <a:cubicBezTo>
                      <a:pt x="77" y="1"/>
                      <a:pt x="77" y="1"/>
                      <a:pt x="77" y="1"/>
                    </a:cubicBezTo>
                    <a:cubicBezTo>
                      <a:pt x="76" y="1"/>
                      <a:pt x="75" y="1"/>
                      <a:pt x="74" y="1"/>
                    </a:cubicBezTo>
                    <a:cubicBezTo>
                      <a:pt x="51" y="2"/>
                      <a:pt x="33" y="7"/>
                      <a:pt x="20" y="12"/>
                    </a:cubicBezTo>
                    <a:cubicBezTo>
                      <a:pt x="10" y="16"/>
                      <a:pt x="3" y="20"/>
                      <a:pt x="1" y="21"/>
                    </a:cubicBezTo>
                    <a:lnTo>
                      <a:pt x="2" y="22"/>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4" name="Freeform 6699">
                <a:extLst>
                  <a:ext uri="{FF2B5EF4-FFF2-40B4-BE49-F238E27FC236}">
                    <a16:creationId xmlns:a16="http://schemas.microsoft.com/office/drawing/2014/main" id="{F926B429-E586-4BE6-AA31-00FDB244696A}"/>
                  </a:ext>
                </a:extLst>
              </p:cNvPr>
              <p:cNvSpPr>
                <a:spLocks noEditPoints="1"/>
              </p:cNvSpPr>
              <p:nvPr/>
            </p:nvSpPr>
            <p:spPr bwMode="auto">
              <a:xfrm>
                <a:off x="6370638" y="3159125"/>
                <a:ext cx="58738" cy="17463"/>
              </a:xfrm>
              <a:custGeom>
                <a:avLst/>
                <a:gdLst>
                  <a:gd name="T0" fmla="*/ 4 w 49"/>
                  <a:gd name="T1" fmla="*/ 12 h 15"/>
                  <a:gd name="T2" fmla="*/ 0 w 49"/>
                  <a:gd name="T3" fmla="*/ 15 h 15"/>
                  <a:gd name="T4" fmla="*/ 0 w 49"/>
                  <a:gd name="T5" fmla="*/ 15 h 15"/>
                  <a:gd name="T6" fmla="*/ 5 w 49"/>
                  <a:gd name="T7" fmla="*/ 13 h 15"/>
                  <a:gd name="T8" fmla="*/ 4 w 49"/>
                  <a:gd name="T9" fmla="*/ 12 h 15"/>
                  <a:gd name="T10" fmla="*/ 43 w 49"/>
                  <a:gd name="T11" fmla="*/ 0 h 15"/>
                  <a:gd name="T12" fmla="*/ 16 w 49"/>
                  <a:gd name="T13" fmla="*/ 7 h 15"/>
                  <a:gd name="T14" fmla="*/ 17 w 49"/>
                  <a:gd name="T15" fmla="*/ 8 h 15"/>
                  <a:gd name="T16" fmla="*/ 49 w 49"/>
                  <a:gd name="T17" fmla="*/ 1 h 15"/>
                  <a:gd name="T18" fmla="*/ 43 w 49"/>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15">
                    <a:moveTo>
                      <a:pt x="4" y="12"/>
                    </a:moveTo>
                    <a:cubicBezTo>
                      <a:pt x="2" y="13"/>
                      <a:pt x="1" y="14"/>
                      <a:pt x="0" y="15"/>
                    </a:cubicBezTo>
                    <a:cubicBezTo>
                      <a:pt x="0" y="15"/>
                      <a:pt x="0" y="15"/>
                      <a:pt x="0" y="15"/>
                    </a:cubicBezTo>
                    <a:cubicBezTo>
                      <a:pt x="1" y="15"/>
                      <a:pt x="3" y="14"/>
                      <a:pt x="5" y="13"/>
                    </a:cubicBezTo>
                    <a:lnTo>
                      <a:pt x="4" y="12"/>
                    </a:lnTo>
                    <a:close/>
                    <a:moveTo>
                      <a:pt x="43" y="0"/>
                    </a:moveTo>
                    <a:cubicBezTo>
                      <a:pt x="32" y="2"/>
                      <a:pt x="23" y="5"/>
                      <a:pt x="16" y="7"/>
                    </a:cubicBezTo>
                    <a:cubicBezTo>
                      <a:pt x="17" y="8"/>
                      <a:pt x="17" y="8"/>
                      <a:pt x="17" y="8"/>
                    </a:cubicBezTo>
                    <a:cubicBezTo>
                      <a:pt x="26" y="5"/>
                      <a:pt x="37" y="3"/>
                      <a:pt x="49" y="1"/>
                    </a:cubicBezTo>
                    <a:cubicBezTo>
                      <a:pt x="47" y="1"/>
                      <a:pt x="45" y="0"/>
                      <a:pt x="43"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5" name="Freeform 6700">
                <a:extLst>
                  <a:ext uri="{FF2B5EF4-FFF2-40B4-BE49-F238E27FC236}">
                    <a16:creationId xmlns:a16="http://schemas.microsoft.com/office/drawing/2014/main" id="{BD16B456-72BA-4684-B3B1-90821C39B037}"/>
                  </a:ext>
                </a:extLst>
              </p:cNvPr>
              <p:cNvSpPr>
                <a:spLocks noEditPoints="1"/>
              </p:cNvSpPr>
              <p:nvPr/>
            </p:nvSpPr>
            <p:spPr bwMode="auto">
              <a:xfrm>
                <a:off x="6369051" y="3159125"/>
                <a:ext cx="52388" cy="17463"/>
              </a:xfrm>
              <a:custGeom>
                <a:avLst/>
                <a:gdLst>
                  <a:gd name="T0" fmla="*/ 5 w 44"/>
                  <a:gd name="T1" fmla="*/ 12 h 15"/>
                  <a:gd name="T2" fmla="*/ 0 w 44"/>
                  <a:gd name="T3" fmla="*/ 14 h 15"/>
                  <a:gd name="T4" fmla="*/ 1 w 44"/>
                  <a:gd name="T5" fmla="*/ 15 h 15"/>
                  <a:gd name="T6" fmla="*/ 5 w 44"/>
                  <a:gd name="T7" fmla="*/ 12 h 15"/>
                  <a:gd name="T8" fmla="*/ 43 w 44"/>
                  <a:gd name="T9" fmla="*/ 0 h 15"/>
                  <a:gd name="T10" fmla="*/ 16 w 44"/>
                  <a:gd name="T11" fmla="*/ 7 h 15"/>
                  <a:gd name="T12" fmla="*/ 17 w 44"/>
                  <a:gd name="T13" fmla="*/ 7 h 15"/>
                  <a:gd name="T14" fmla="*/ 44 w 44"/>
                  <a:gd name="T15" fmla="*/ 0 h 15"/>
                  <a:gd name="T16" fmla="*/ 43 w 4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5">
                    <a:moveTo>
                      <a:pt x="5" y="12"/>
                    </a:moveTo>
                    <a:cubicBezTo>
                      <a:pt x="3" y="13"/>
                      <a:pt x="2" y="14"/>
                      <a:pt x="0" y="14"/>
                    </a:cubicBezTo>
                    <a:cubicBezTo>
                      <a:pt x="1" y="15"/>
                      <a:pt x="1" y="15"/>
                      <a:pt x="1" y="15"/>
                    </a:cubicBezTo>
                    <a:cubicBezTo>
                      <a:pt x="2" y="14"/>
                      <a:pt x="3" y="13"/>
                      <a:pt x="5" y="12"/>
                    </a:cubicBezTo>
                    <a:close/>
                    <a:moveTo>
                      <a:pt x="43" y="0"/>
                    </a:moveTo>
                    <a:cubicBezTo>
                      <a:pt x="33" y="2"/>
                      <a:pt x="24" y="5"/>
                      <a:pt x="16" y="7"/>
                    </a:cubicBezTo>
                    <a:cubicBezTo>
                      <a:pt x="17" y="7"/>
                      <a:pt x="17" y="7"/>
                      <a:pt x="17" y="7"/>
                    </a:cubicBezTo>
                    <a:cubicBezTo>
                      <a:pt x="24" y="5"/>
                      <a:pt x="33" y="2"/>
                      <a:pt x="44" y="0"/>
                    </a:cubicBezTo>
                    <a:lnTo>
                      <a:pt x="43" y="0"/>
                    </a:ln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6" name="Freeform 6701">
                <a:extLst>
                  <a:ext uri="{FF2B5EF4-FFF2-40B4-BE49-F238E27FC236}">
                    <a16:creationId xmlns:a16="http://schemas.microsoft.com/office/drawing/2014/main" id="{ACFE1DDA-1A5E-44AA-8BE2-9F9BE49D8EF0}"/>
                  </a:ext>
                </a:extLst>
              </p:cNvPr>
              <p:cNvSpPr>
                <a:spLocks/>
              </p:cNvSpPr>
              <p:nvPr/>
            </p:nvSpPr>
            <p:spPr bwMode="auto">
              <a:xfrm>
                <a:off x="6365876" y="3124200"/>
                <a:ext cx="93663" cy="34925"/>
              </a:xfrm>
              <a:custGeom>
                <a:avLst/>
                <a:gdLst>
                  <a:gd name="T0" fmla="*/ 79 w 79"/>
                  <a:gd name="T1" fmla="*/ 6 h 30"/>
                  <a:gd name="T2" fmla="*/ 1 w 79"/>
                  <a:gd name="T3" fmla="*/ 30 h 30"/>
                  <a:gd name="T4" fmla="*/ 0 w 79"/>
                  <a:gd name="T5" fmla="*/ 27 h 30"/>
                  <a:gd name="T6" fmla="*/ 78 w 79"/>
                  <a:gd name="T7" fmla="*/ 0 h 30"/>
                  <a:gd name="T8" fmla="*/ 79 w 79"/>
                  <a:gd name="T9" fmla="*/ 6 h 30"/>
                </a:gdLst>
                <a:ahLst/>
                <a:cxnLst>
                  <a:cxn ang="0">
                    <a:pos x="T0" y="T1"/>
                  </a:cxn>
                  <a:cxn ang="0">
                    <a:pos x="T2" y="T3"/>
                  </a:cxn>
                  <a:cxn ang="0">
                    <a:pos x="T4" y="T5"/>
                  </a:cxn>
                  <a:cxn ang="0">
                    <a:pos x="T6" y="T7"/>
                  </a:cxn>
                  <a:cxn ang="0">
                    <a:pos x="T8" y="T9"/>
                  </a:cxn>
                </a:cxnLst>
                <a:rect l="0" t="0" r="r" b="b"/>
                <a:pathLst>
                  <a:path w="79" h="30">
                    <a:moveTo>
                      <a:pt x="79" y="6"/>
                    </a:moveTo>
                    <a:cubicBezTo>
                      <a:pt x="79" y="6"/>
                      <a:pt x="22" y="12"/>
                      <a:pt x="1" y="30"/>
                    </a:cubicBezTo>
                    <a:cubicBezTo>
                      <a:pt x="0" y="27"/>
                      <a:pt x="0" y="27"/>
                      <a:pt x="0" y="27"/>
                    </a:cubicBezTo>
                    <a:cubicBezTo>
                      <a:pt x="0" y="27"/>
                      <a:pt x="16" y="8"/>
                      <a:pt x="78" y="0"/>
                    </a:cubicBezTo>
                    <a:lnTo>
                      <a:pt x="79" y="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7" name="Freeform 6702">
                <a:extLst>
                  <a:ext uri="{FF2B5EF4-FFF2-40B4-BE49-F238E27FC236}">
                    <a16:creationId xmlns:a16="http://schemas.microsoft.com/office/drawing/2014/main" id="{57FB6A38-929A-4A15-9AAF-F0D1E5836319}"/>
                  </a:ext>
                </a:extLst>
              </p:cNvPr>
              <p:cNvSpPr>
                <a:spLocks noEditPoints="1"/>
              </p:cNvSpPr>
              <p:nvPr/>
            </p:nvSpPr>
            <p:spPr bwMode="auto">
              <a:xfrm>
                <a:off x="6364288" y="3124200"/>
                <a:ext cx="96838" cy="36513"/>
              </a:xfrm>
              <a:custGeom>
                <a:avLst/>
                <a:gdLst>
                  <a:gd name="T0" fmla="*/ 0 w 81"/>
                  <a:gd name="T1" fmla="*/ 27 h 31"/>
                  <a:gd name="T2" fmla="*/ 0 w 81"/>
                  <a:gd name="T3" fmla="*/ 27 h 31"/>
                  <a:gd name="T4" fmla="*/ 79 w 81"/>
                  <a:gd name="T5" fmla="*/ 0 h 31"/>
                  <a:gd name="T6" fmla="*/ 79 w 81"/>
                  <a:gd name="T7" fmla="*/ 0 h 31"/>
                  <a:gd name="T8" fmla="*/ 81 w 81"/>
                  <a:gd name="T9" fmla="*/ 6 h 31"/>
                  <a:gd name="T10" fmla="*/ 80 w 81"/>
                  <a:gd name="T11" fmla="*/ 6 h 31"/>
                  <a:gd name="T12" fmla="*/ 81 w 81"/>
                  <a:gd name="T13" fmla="*/ 6 h 31"/>
                  <a:gd name="T14" fmla="*/ 81 w 81"/>
                  <a:gd name="T15" fmla="*/ 7 h 31"/>
                  <a:gd name="T16" fmla="*/ 80 w 81"/>
                  <a:gd name="T17" fmla="*/ 7 h 31"/>
                  <a:gd name="T18" fmla="*/ 49 w 81"/>
                  <a:gd name="T19" fmla="*/ 12 h 31"/>
                  <a:gd name="T20" fmla="*/ 2 w 81"/>
                  <a:gd name="T21" fmla="*/ 31 h 31"/>
                  <a:gd name="T22" fmla="*/ 1 w 81"/>
                  <a:gd name="T23" fmla="*/ 31 h 31"/>
                  <a:gd name="T24" fmla="*/ 0 w 81"/>
                  <a:gd name="T25" fmla="*/ 27 h 31"/>
                  <a:gd name="T26" fmla="*/ 2 w 81"/>
                  <a:gd name="T27" fmla="*/ 29 h 31"/>
                  <a:gd name="T28" fmla="*/ 79 w 81"/>
                  <a:gd name="T29" fmla="*/ 6 h 31"/>
                  <a:gd name="T30" fmla="*/ 78 w 81"/>
                  <a:gd name="T31" fmla="*/ 1 h 31"/>
                  <a:gd name="T32" fmla="*/ 5 w 81"/>
                  <a:gd name="T33" fmla="*/ 24 h 31"/>
                  <a:gd name="T34" fmla="*/ 1 w 81"/>
                  <a:gd name="T35" fmla="*/ 27 h 31"/>
                  <a:gd name="T36" fmla="*/ 2 w 81"/>
                  <a:gd name="T37"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1" h="31">
                    <a:moveTo>
                      <a:pt x="0" y="27"/>
                    </a:moveTo>
                    <a:cubicBezTo>
                      <a:pt x="0" y="27"/>
                      <a:pt x="0" y="27"/>
                      <a:pt x="0" y="27"/>
                    </a:cubicBezTo>
                    <a:cubicBezTo>
                      <a:pt x="0" y="26"/>
                      <a:pt x="16" y="8"/>
                      <a:pt x="79" y="0"/>
                    </a:cubicBezTo>
                    <a:cubicBezTo>
                      <a:pt x="79" y="0"/>
                      <a:pt x="79" y="0"/>
                      <a:pt x="79" y="0"/>
                    </a:cubicBezTo>
                    <a:cubicBezTo>
                      <a:pt x="81" y="6"/>
                      <a:pt x="81" y="6"/>
                      <a:pt x="81" y="6"/>
                    </a:cubicBezTo>
                    <a:cubicBezTo>
                      <a:pt x="80" y="6"/>
                      <a:pt x="80" y="6"/>
                      <a:pt x="80" y="6"/>
                    </a:cubicBezTo>
                    <a:cubicBezTo>
                      <a:pt x="81" y="6"/>
                      <a:pt x="81" y="6"/>
                      <a:pt x="81" y="6"/>
                    </a:cubicBezTo>
                    <a:cubicBezTo>
                      <a:pt x="81" y="7"/>
                      <a:pt x="81" y="7"/>
                      <a:pt x="81" y="7"/>
                    </a:cubicBezTo>
                    <a:cubicBezTo>
                      <a:pt x="80" y="7"/>
                      <a:pt x="80" y="7"/>
                      <a:pt x="80" y="7"/>
                    </a:cubicBezTo>
                    <a:cubicBezTo>
                      <a:pt x="80" y="7"/>
                      <a:pt x="66" y="8"/>
                      <a:pt x="49" y="12"/>
                    </a:cubicBezTo>
                    <a:cubicBezTo>
                      <a:pt x="32" y="16"/>
                      <a:pt x="12" y="22"/>
                      <a:pt x="2" y="31"/>
                    </a:cubicBezTo>
                    <a:cubicBezTo>
                      <a:pt x="1" y="31"/>
                      <a:pt x="1" y="31"/>
                      <a:pt x="1" y="31"/>
                    </a:cubicBezTo>
                    <a:lnTo>
                      <a:pt x="0" y="27"/>
                    </a:lnTo>
                    <a:close/>
                    <a:moveTo>
                      <a:pt x="2" y="29"/>
                    </a:moveTo>
                    <a:cubicBezTo>
                      <a:pt x="23" y="12"/>
                      <a:pt x="73" y="7"/>
                      <a:pt x="79" y="6"/>
                    </a:cubicBezTo>
                    <a:cubicBezTo>
                      <a:pt x="78" y="1"/>
                      <a:pt x="78" y="1"/>
                      <a:pt x="78" y="1"/>
                    </a:cubicBezTo>
                    <a:cubicBezTo>
                      <a:pt x="32" y="7"/>
                      <a:pt x="12" y="19"/>
                      <a:pt x="5" y="24"/>
                    </a:cubicBezTo>
                    <a:cubicBezTo>
                      <a:pt x="3" y="26"/>
                      <a:pt x="2" y="27"/>
                      <a:pt x="1" y="27"/>
                    </a:cubicBezTo>
                    <a:lnTo>
                      <a:pt x="2" y="29"/>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8" name="Freeform 6703">
                <a:extLst>
                  <a:ext uri="{FF2B5EF4-FFF2-40B4-BE49-F238E27FC236}">
                    <a16:creationId xmlns:a16="http://schemas.microsoft.com/office/drawing/2014/main" id="{F6581FDB-6B67-46CD-9928-AB09DD1DF4A1}"/>
                  </a:ext>
                </a:extLst>
              </p:cNvPr>
              <p:cNvSpPr>
                <a:spLocks noEditPoints="1"/>
              </p:cNvSpPr>
              <p:nvPr/>
            </p:nvSpPr>
            <p:spPr bwMode="auto">
              <a:xfrm>
                <a:off x="6372226" y="3128963"/>
                <a:ext cx="68263" cy="23813"/>
              </a:xfrm>
              <a:custGeom>
                <a:avLst/>
                <a:gdLst>
                  <a:gd name="T0" fmla="*/ 10 w 58"/>
                  <a:gd name="T1" fmla="*/ 13 h 19"/>
                  <a:gd name="T2" fmla="*/ 0 w 58"/>
                  <a:gd name="T3" fmla="*/ 18 h 19"/>
                  <a:gd name="T4" fmla="*/ 1 w 58"/>
                  <a:gd name="T5" fmla="*/ 19 h 19"/>
                  <a:gd name="T6" fmla="*/ 11 w 58"/>
                  <a:gd name="T7" fmla="*/ 14 h 19"/>
                  <a:gd name="T8" fmla="*/ 10 w 58"/>
                  <a:gd name="T9" fmla="*/ 13 h 19"/>
                  <a:gd name="T10" fmla="*/ 49 w 58"/>
                  <a:gd name="T11" fmla="*/ 0 h 19"/>
                  <a:gd name="T12" fmla="*/ 23 w 58"/>
                  <a:gd name="T13" fmla="*/ 7 h 19"/>
                  <a:gd name="T14" fmla="*/ 25 w 58"/>
                  <a:gd name="T15" fmla="*/ 9 h 19"/>
                  <a:gd name="T16" fmla="*/ 58 w 58"/>
                  <a:gd name="T17" fmla="*/ 1 h 19"/>
                  <a:gd name="T18" fmla="*/ 49 w 58"/>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19">
                    <a:moveTo>
                      <a:pt x="10" y="13"/>
                    </a:moveTo>
                    <a:cubicBezTo>
                      <a:pt x="5" y="15"/>
                      <a:pt x="2" y="17"/>
                      <a:pt x="0" y="18"/>
                    </a:cubicBezTo>
                    <a:cubicBezTo>
                      <a:pt x="1" y="19"/>
                      <a:pt x="1" y="19"/>
                      <a:pt x="1" y="19"/>
                    </a:cubicBezTo>
                    <a:cubicBezTo>
                      <a:pt x="3" y="18"/>
                      <a:pt x="7" y="16"/>
                      <a:pt x="11" y="14"/>
                    </a:cubicBezTo>
                    <a:cubicBezTo>
                      <a:pt x="11" y="13"/>
                      <a:pt x="10" y="13"/>
                      <a:pt x="10" y="13"/>
                    </a:cubicBezTo>
                    <a:close/>
                    <a:moveTo>
                      <a:pt x="49" y="0"/>
                    </a:moveTo>
                    <a:cubicBezTo>
                      <a:pt x="39" y="2"/>
                      <a:pt x="30" y="5"/>
                      <a:pt x="23" y="7"/>
                    </a:cubicBezTo>
                    <a:cubicBezTo>
                      <a:pt x="23" y="8"/>
                      <a:pt x="24" y="8"/>
                      <a:pt x="25" y="9"/>
                    </a:cubicBezTo>
                    <a:cubicBezTo>
                      <a:pt x="34" y="6"/>
                      <a:pt x="44" y="3"/>
                      <a:pt x="58" y="1"/>
                    </a:cubicBezTo>
                    <a:cubicBezTo>
                      <a:pt x="55" y="1"/>
                      <a:pt x="52" y="0"/>
                      <a:pt x="49"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9" name="Freeform 6704">
                <a:extLst>
                  <a:ext uri="{FF2B5EF4-FFF2-40B4-BE49-F238E27FC236}">
                    <a16:creationId xmlns:a16="http://schemas.microsoft.com/office/drawing/2014/main" id="{B8E43811-4CC2-4E3B-8470-E0765E8C19D9}"/>
                  </a:ext>
                </a:extLst>
              </p:cNvPr>
              <p:cNvSpPr>
                <a:spLocks noEditPoints="1"/>
              </p:cNvSpPr>
              <p:nvPr/>
            </p:nvSpPr>
            <p:spPr bwMode="auto">
              <a:xfrm>
                <a:off x="6372226" y="3128963"/>
                <a:ext cx="57150" cy="22225"/>
              </a:xfrm>
              <a:custGeom>
                <a:avLst/>
                <a:gdLst>
                  <a:gd name="T0" fmla="*/ 9 w 49"/>
                  <a:gd name="T1" fmla="*/ 12 h 18"/>
                  <a:gd name="T2" fmla="*/ 0 w 49"/>
                  <a:gd name="T3" fmla="*/ 18 h 18"/>
                  <a:gd name="T4" fmla="*/ 0 w 49"/>
                  <a:gd name="T5" fmla="*/ 18 h 18"/>
                  <a:gd name="T6" fmla="*/ 10 w 49"/>
                  <a:gd name="T7" fmla="*/ 13 h 18"/>
                  <a:gd name="T8" fmla="*/ 9 w 49"/>
                  <a:gd name="T9" fmla="*/ 12 h 18"/>
                  <a:gd name="T10" fmla="*/ 49 w 49"/>
                  <a:gd name="T11" fmla="*/ 0 h 18"/>
                  <a:gd name="T12" fmla="*/ 22 w 49"/>
                  <a:gd name="T13" fmla="*/ 7 h 18"/>
                  <a:gd name="T14" fmla="*/ 23 w 49"/>
                  <a:gd name="T15" fmla="*/ 7 h 18"/>
                  <a:gd name="T16" fmla="*/ 49 w 49"/>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18">
                    <a:moveTo>
                      <a:pt x="9" y="12"/>
                    </a:moveTo>
                    <a:cubicBezTo>
                      <a:pt x="5" y="14"/>
                      <a:pt x="2" y="16"/>
                      <a:pt x="0" y="18"/>
                    </a:cubicBezTo>
                    <a:cubicBezTo>
                      <a:pt x="0" y="18"/>
                      <a:pt x="0" y="18"/>
                      <a:pt x="0" y="18"/>
                    </a:cubicBezTo>
                    <a:cubicBezTo>
                      <a:pt x="2" y="17"/>
                      <a:pt x="5" y="15"/>
                      <a:pt x="10" y="13"/>
                    </a:cubicBezTo>
                    <a:lnTo>
                      <a:pt x="9" y="12"/>
                    </a:lnTo>
                    <a:close/>
                    <a:moveTo>
                      <a:pt x="49" y="0"/>
                    </a:moveTo>
                    <a:cubicBezTo>
                      <a:pt x="38" y="2"/>
                      <a:pt x="29" y="5"/>
                      <a:pt x="22" y="7"/>
                    </a:cubicBezTo>
                    <a:cubicBezTo>
                      <a:pt x="23" y="7"/>
                      <a:pt x="23" y="7"/>
                      <a:pt x="23" y="7"/>
                    </a:cubicBezTo>
                    <a:cubicBezTo>
                      <a:pt x="30" y="5"/>
                      <a:pt x="39" y="2"/>
                      <a:pt x="49"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0" name="Freeform 6705">
                <a:extLst>
                  <a:ext uri="{FF2B5EF4-FFF2-40B4-BE49-F238E27FC236}">
                    <a16:creationId xmlns:a16="http://schemas.microsoft.com/office/drawing/2014/main" id="{6A24B4A6-EBBE-4D11-B6AC-DF313EFE4BD7}"/>
                  </a:ext>
                </a:extLst>
              </p:cNvPr>
              <p:cNvSpPr>
                <a:spLocks/>
              </p:cNvSpPr>
              <p:nvPr/>
            </p:nvSpPr>
            <p:spPr bwMode="auto">
              <a:xfrm>
                <a:off x="6373813" y="3095625"/>
                <a:ext cx="87313" cy="30163"/>
              </a:xfrm>
              <a:custGeom>
                <a:avLst/>
                <a:gdLst>
                  <a:gd name="T0" fmla="*/ 74 w 74"/>
                  <a:gd name="T1" fmla="*/ 7 h 26"/>
                  <a:gd name="T2" fmla="*/ 1 w 74"/>
                  <a:gd name="T3" fmla="*/ 26 h 26"/>
                  <a:gd name="T4" fmla="*/ 0 w 74"/>
                  <a:gd name="T5" fmla="*/ 23 h 26"/>
                  <a:gd name="T6" fmla="*/ 72 w 74"/>
                  <a:gd name="T7" fmla="*/ 0 h 26"/>
                  <a:gd name="T8" fmla="*/ 74 w 74"/>
                  <a:gd name="T9" fmla="*/ 7 h 26"/>
                </a:gdLst>
                <a:ahLst/>
                <a:cxnLst>
                  <a:cxn ang="0">
                    <a:pos x="T0" y="T1"/>
                  </a:cxn>
                  <a:cxn ang="0">
                    <a:pos x="T2" y="T3"/>
                  </a:cxn>
                  <a:cxn ang="0">
                    <a:pos x="T4" y="T5"/>
                  </a:cxn>
                  <a:cxn ang="0">
                    <a:pos x="T6" y="T7"/>
                  </a:cxn>
                  <a:cxn ang="0">
                    <a:pos x="T8" y="T9"/>
                  </a:cxn>
                </a:cxnLst>
                <a:rect l="0" t="0" r="r" b="b"/>
                <a:pathLst>
                  <a:path w="74" h="26">
                    <a:moveTo>
                      <a:pt x="74" y="7"/>
                    </a:moveTo>
                    <a:cubicBezTo>
                      <a:pt x="74" y="7"/>
                      <a:pt x="37" y="6"/>
                      <a:pt x="1" y="26"/>
                    </a:cubicBezTo>
                    <a:cubicBezTo>
                      <a:pt x="0" y="23"/>
                      <a:pt x="0" y="23"/>
                      <a:pt x="0" y="23"/>
                    </a:cubicBezTo>
                    <a:cubicBezTo>
                      <a:pt x="0" y="23"/>
                      <a:pt x="23" y="7"/>
                      <a:pt x="72" y="0"/>
                    </a:cubicBezTo>
                    <a:lnTo>
                      <a:pt x="74" y="7"/>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1" name="Freeform 6706">
                <a:extLst>
                  <a:ext uri="{FF2B5EF4-FFF2-40B4-BE49-F238E27FC236}">
                    <a16:creationId xmlns:a16="http://schemas.microsoft.com/office/drawing/2014/main" id="{B1BC1C11-AD88-4FF3-B6B7-AC2029C315C2}"/>
                  </a:ext>
                </a:extLst>
              </p:cNvPr>
              <p:cNvSpPr>
                <a:spLocks noEditPoints="1"/>
              </p:cNvSpPr>
              <p:nvPr/>
            </p:nvSpPr>
            <p:spPr bwMode="auto">
              <a:xfrm>
                <a:off x="6373813" y="3095625"/>
                <a:ext cx="88900" cy="31750"/>
              </a:xfrm>
              <a:custGeom>
                <a:avLst/>
                <a:gdLst>
                  <a:gd name="T0" fmla="*/ 0 w 75"/>
                  <a:gd name="T1" fmla="*/ 23 h 27"/>
                  <a:gd name="T2" fmla="*/ 0 w 75"/>
                  <a:gd name="T3" fmla="*/ 23 h 27"/>
                  <a:gd name="T4" fmla="*/ 72 w 75"/>
                  <a:gd name="T5" fmla="*/ 0 h 27"/>
                  <a:gd name="T6" fmla="*/ 73 w 75"/>
                  <a:gd name="T7" fmla="*/ 0 h 27"/>
                  <a:gd name="T8" fmla="*/ 75 w 75"/>
                  <a:gd name="T9" fmla="*/ 6 h 27"/>
                  <a:gd name="T10" fmla="*/ 74 w 75"/>
                  <a:gd name="T11" fmla="*/ 7 h 27"/>
                  <a:gd name="T12" fmla="*/ 74 w 75"/>
                  <a:gd name="T13" fmla="*/ 6 h 27"/>
                  <a:gd name="T14" fmla="*/ 74 w 75"/>
                  <a:gd name="T15" fmla="*/ 7 h 27"/>
                  <a:gd name="T16" fmla="*/ 75 w 75"/>
                  <a:gd name="T17" fmla="*/ 6 h 27"/>
                  <a:gd name="T18" fmla="*/ 75 w 75"/>
                  <a:gd name="T19" fmla="*/ 7 h 27"/>
                  <a:gd name="T20" fmla="*/ 74 w 75"/>
                  <a:gd name="T21" fmla="*/ 7 h 27"/>
                  <a:gd name="T22" fmla="*/ 73 w 75"/>
                  <a:gd name="T23" fmla="*/ 7 h 27"/>
                  <a:gd name="T24" fmla="*/ 1 w 75"/>
                  <a:gd name="T25" fmla="*/ 27 h 27"/>
                  <a:gd name="T26" fmla="*/ 1 w 75"/>
                  <a:gd name="T27" fmla="*/ 27 h 27"/>
                  <a:gd name="T28" fmla="*/ 0 w 75"/>
                  <a:gd name="T29" fmla="*/ 23 h 27"/>
                  <a:gd name="T30" fmla="*/ 2 w 75"/>
                  <a:gd name="T31" fmla="*/ 25 h 27"/>
                  <a:gd name="T32" fmla="*/ 73 w 75"/>
                  <a:gd name="T33" fmla="*/ 6 h 27"/>
                  <a:gd name="T34" fmla="*/ 73 w 75"/>
                  <a:gd name="T35" fmla="*/ 6 h 27"/>
                  <a:gd name="T36" fmla="*/ 72 w 75"/>
                  <a:gd name="T37" fmla="*/ 1 h 27"/>
                  <a:gd name="T38" fmla="*/ 18 w 75"/>
                  <a:gd name="T39" fmla="*/ 15 h 27"/>
                  <a:gd name="T40" fmla="*/ 1 w 75"/>
                  <a:gd name="T41" fmla="*/ 23 h 27"/>
                  <a:gd name="T42" fmla="*/ 2 w 75"/>
                  <a:gd name="T43"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27">
                    <a:moveTo>
                      <a:pt x="0" y="23"/>
                    </a:moveTo>
                    <a:cubicBezTo>
                      <a:pt x="0" y="23"/>
                      <a:pt x="0" y="23"/>
                      <a:pt x="0" y="23"/>
                    </a:cubicBezTo>
                    <a:cubicBezTo>
                      <a:pt x="0" y="23"/>
                      <a:pt x="23" y="6"/>
                      <a:pt x="72" y="0"/>
                    </a:cubicBezTo>
                    <a:cubicBezTo>
                      <a:pt x="73" y="0"/>
                      <a:pt x="73" y="0"/>
                      <a:pt x="73" y="0"/>
                    </a:cubicBezTo>
                    <a:cubicBezTo>
                      <a:pt x="75" y="6"/>
                      <a:pt x="75" y="6"/>
                      <a:pt x="75" y="6"/>
                    </a:cubicBezTo>
                    <a:cubicBezTo>
                      <a:pt x="74" y="7"/>
                      <a:pt x="74" y="7"/>
                      <a:pt x="74" y="7"/>
                    </a:cubicBezTo>
                    <a:cubicBezTo>
                      <a:pt x="74" y="6"/>
                      <a:pt x="74" y="6"/>
                      <a:pt x="74" y="6"/>
                    </a:cubicBezTo>
                    <a:cubicBezTo>
                      <a:pt x="74" y="7"/>
                      <a:pt x="74" y="7"/>
                      <a:pt x="74" y="7"/>
                    </a:cubicBezTo>
                    <a:cubicBezTo>
                      <a:pt x="75" y="6"/>
                      <a:pt x="75" y="6"/>
                      <a:pt x="75" y="6"/>
                    </a:cubicBezTo>
                    <a:cubicBezTo>
                      <a:pt x="75" y="7"/>
                      <a:pt x="75" y="7"/>
                      <a:pt x="75" y="7"/>
                    </a:cubicBezTo>
                    <a:cubicBezTo>
                      <a:pt x="74" y="7"/>
                      <a:pt x="74" y="7"/>
                      <a:pt x="74" y="7"/>
                    </a:cubicBezTo>
                    <a:cubicBezTo>
                      <a:pt x="74" y="7"/>
                      <a:pt x="74" y="7"/>
                      <a:pt x="73" y="7"/>
                    </a:cubicBezTo>
                    <a:cubicBezTo>
                      <a:pt x="67" y="7"/>
                      <a:pt x="34" y="9"/>
                      <a:pt x="1" y="27"/>
                    </a:cubicBezTo>
                    <a:cubicBezTo>
                      <a:pt x="1" y="27"/>
                      <a:pt x="1" y="27"/>
                      <a:pt x="1" y="27"/>
                    </a:cubicBezTo>
                    <a:lnTo>
                      <a:pt x="0" y="23"/>
                    </a:lnTo>
                    <a:close/>
                    <a:moveTo>
                      <a:pt x="2" y="25"/>
                    </a:moveTo>
                    <a:cubicBezTo>
                      <a:pt x="34" y="8"/>
                      <a:pt x="67" y="6"/>
                      <a:pt x="73" y="6"/>
                    </a:cubicBezTo>
                    <a:cubicBezTo>
                      <a:pt x="73" y="6"/>
                      <a:pt x="73" y="6"/>
                      <a:pt x="73" y="6"/>
                    </a:cubicBezTo>
                    <a:cubicBezTo>
                      <a:pt x="72" y="1"/>
                      <a:pt x="72" y="1"/>
                      <a:pt x="72" y="1"/>
                    </a:cubicBezTo>
                    <a:cubicBezTo>
                      <a:pt x="48" y="4"/>
                      <a:pt x="30" y="10"/>
                      <a:pt x="18" y="15"/>
                    </a:cubicBezTo>
                    <a:cubicBezTo>
                      <a:pt x="8" y="19"/>
                      <a:pt x="3" y="23"/>
                      <a:pt x="1" y="23"/>
                    </a:cubicBezTo>
                    <a:lnTo>
                      <a:pt x="2" y="25"/>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2" name="Freeform 6707">
                <a:extLst>
                  <a:ext uri="{FF2B5EF4-FFF2-40B4-BE49-F238E27FC236}">
                    <a16:creationId xmlns:a16="http://schemas.microsoft.com/office/drawing/2014/main" id="{D00D2767-ABD5-4EA9-AA83-0EE8A73D8F72}"/>
                  </a:ext>
                </a:extLst>
              </p:cNvPr>
              <p:cNvSpPr>
                <a:spLocks noEditPoints="1"/>
              </p:cNvSpPr>
              <p:nvPr/>
            </p:nvSpPr>
            <p:spPr bwMode="auto">
              <a:xfrm>
                <a:off x="6378576" y="3101975"/>
                <a:ext cx="53975" cy="19050"/>
              </a:xfrm>
              <a:custGeom>
                <a:avLst/>
                <a:gdLst>
                  <a:gd name="T0" fmla="*/ 10 w 45"/>
                  <a:gd name="T1" fmla="*/ 10 h 16"/>
                  <a:gd name="T2" fmla="*/ 0 w 45"/>
                  <a:gd name="T3" fmla="*/ 15 h 16"/>
                  <a:gd name="T4" fmla="*/ 1 w 45"/>
                  <a:gd name="T5" fmla="*/ 16 h 16"/>
                  <a:gd name="T6" fmla="*/ 11 w 45"/>
                  <a:gd name="T7" fmla="*/ 12 h 16"/>
                  <a:gd name="T8" fmla="*/ 10 w 45"/>
                  <a:gd name="T9" fmla="*/ 10 h 16"/>
                  <a:gd name="T10" fmla="*/ 40 w 45"/>
                  <a:gd name="T11" fmla="*/ 0 h 16"/>
                  <a:gd name="T12" fmla="*/ 23 w 45"/>
                  <a:gd name="T13" fmla="*/ 5 h 16"/>
                  <a:gd name="T14" fmla="*/ 25 w 45"/>
                  <a:gd name="T15" fmla="*/ 6 h 16"/>
                  <a:gd name="T16" fmla="*/ 45 w 45"/>
                  <a:gd name="T17" fmla="*/ 1 h 16"/>
                  <a:gd name="T18" fmla="*/ 40 w 4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16">
                    <a:moveTo>
                      <a:pt x="10" y="10"/>
                    </a:moveTo>
                    <a:cubicBezTo>
                      <a:pt x="5" y="12"/>
                      <a:pt x="2" y="14"/>
                      <a:pt x="0" y="15"/>
                    </a:cubicBezTo>
                    <a:cubicBezTo>
                      <a:pt x="1" y="16"/>
                      <a:pt x="1" y="16"/>
                      <a:pt x="1" y="16"/>
                    </a:cubicBezTo>
                    <a:cubicBezTo>
                      <a:pt x="3" y="15"/>
                      <a:pt x="7" y="13"/>
                      <a:pt x="11" y="12"/>
                    </a:cubicBezTo>
                    <a:cubicBezTo>
                      <a:pt x="10" y="11"/>
                      <a:pt x="10" y="11"/>
                      <a:pt x="10" y="10"/>
                    </a:cubicBezTo>
                    <a:close/>
                    <a:moveTo>
                      <a:pt x="40" y="0"/>
                    </a:moveTo>
                    <a:cubicBezTo>
                      <a:pt x="34" y="2"/>
                      <a:pt x="28" y="4"/>
                      <a:pt x="23" y="5"/>
                    </a:cubicBezTo>
                    <a:cubicBezTo>
                      <a:pt x="24" y="6"/>
                      <a:pt x="24" y="6"/>
                      <a:pt x="25" y="6"/>
                    </a:cubicBezTo>
                    <a:cubicBezTo>
                      <a:pt x="31" y="5"/>
                      <a:pt x="38" y="3"/>
                      <a:pt x="45" y="1"/>
                    </a:cubicBezTo>
                    <a:cubicBezTo>
                      <a:pt x="44" y="1"/>
                      <a:pt x="42" y="1"/>
                      <a:pt x="40"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3" name="Freeform 6708">
                <a:extLst>
                  <a:ext uri="{FF2B5EF4-FFF2-40B4-BE49-F238E27FC236}">
                    <a16:creationId xmlns:a16="http://schemas.microsoft.com/office/drawing/2014/main" id="{47306B15-C15C-4396-BFE4-066A8DAE765C}"/>
                  </a:ext>
                </a:extLst>
              </p:cNvPr>
              <p:cNvSpPr>
                <a:spLocks noEditPoints="1"/>
              </p:cNvSpPr>
              <p:nvPr/>
            </p:nvSpPr>
            <p:spPr bwMode="auto">
              <a:xfrm>
                <a:off x="6378576" y="3101975"/>
                <a:ext cx="47625" cy="17463"/>
              </a:xfrm>
              <a:custGeom>
                <a:avLst/>
                <a:gdLst>
                  <a:gd name="T0" fmla="*/ 9 w 40"/>
                  <a:gd name="T1" fmla="*/ 10 h 15"/>
                  <a:gd name="T2" fmla="*/ 0 w 40"/>
                  <a:gd name="T3" fmla="*/ 15 h 15"/>
                  <a:gd name="T4" fmla="*/ 0 w 40"/>
                  <a:gd name="T5" fmla="*/ 15 h 15"/>
                  <a:gd name="T6" fmla="*/ 10 w 40"/>
                  <a:gd name="T7" fmla="*/ 10 h 15"/>
                  <a:gd name="T8" fmla="*/ 9 w 40"/>
                  <a:gd name="T9" fmla="*/ 10 h 15"/>
                  <a:gd name="T10" fmla="*/ 40 w 40"/>
                  <a:gd name="T11" fmla="*/ 0 h 15"/>
                  <a:gd name="T12" fmla="*/ 22 w 40"/>
                  <a:gd name="T13" fmla="*/ 5 h 15"/>
                  <a:gd name="T14" fmla="*/ 23 w 40"/>
                  <a:gd name="T15" fmla="*/ 5 h 15"/>
                  <a:gd name="T16" fmla="*/ 40 w 40"/>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5">
                    <a:moveTo>
                      <a:pt x="9" y="10"/>
                    </a:moveTo>
                    <a:cubicBezTo>
                      <a:pt x="5" y="12"/>
                      <a:pt x="2" y="13"/>
                      <a:pt x="0" y="15"/>
                    </a:cubicBezTo>
                    <a:cubicBezTo>
                      <a:pt x="0" y="15"/>
                      <a:pt x="0" y="15"/>
                      <a:pt x="0" y="15"/>
                    </a:cubicBezTo>
                    <a:cubicBezTo>
                      <a:pt x="2" y="14"/>
                      <a:pt x="5" y="12"/>
                      <a:pt x="10" y="10"/>
                    </a:cubicBezTo>
                    <a:lnTo>
                      <a:pt x="9" y="10"/>
                    </a:lnTo>
                    <a:close/>
                    <a:moveTo>
                      <a:pt x="40" y="0"/>
                    </a:moveTo>
                    <a:cubicBezTo>
                      <a:pt x="33" y="2"/>
                      <a:pt x="27" y="3"/>
                      <a:pt x="22" y="5"/>
                    </a:cubicBezTo>
                    <a:cubicBezTo>
                      <a:pt x="23" y="5"/>
                      <a:pt x="23" y="5"/>
                      <a:pt x="23" y="5"/>
                    </a:cubicBezTo>
                    <a:cubicBezTo>
                      <a:pt x="28" y="4"/>
                      <a:pt x="34" y="2"/>
                      <a:pt x="40"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4" name="Freeform 6709">
                <a:extLst>
                  <a:ext uri="{FF2B5EF4-FFF2-40B4-BE49-F238E27FC236}">
                    <a16:creationId xmlns:a16="http://schemas.microsoft.com/office/drawing/2014/main" id="{26E1FE9B-C70B-44D4-BBF8-752D916E694F}"/>
                  </a:ext>
                </a:extLst>
              </p:cNvPr>
              <p:cNvSpPr>
                <a:spLocks/>
              </p:cNvSpPr>
              <p:nvPr/>
            </p:nvSpPr>
            <p:spPr bwMode="auto">
              <a:xfrm>
                <a:off x="6386513" y="3071813"/>
                <a:ext cx="73025" cy="25400"/>
              </a:xfrm>
              <a:custGeom>
                <a:avLst/>
                <a:gdLst>
                  <a:gd name="T0" fmla="*/ 62 w 62"/>
                  <a:gd name="T1" fmla="*/ 6 h 21"/>
                  <a:gd name="T2" fmla="*/ 1 w 62"/>
                  <a:gd name="T3" fmla="*/ 21 h 21"/>
                  <a:gd name="T4" fmla="*/ 0 w 62"/>
                  <a:gd name="T5" fmla="*/ 18 h 21"/>
                  <a:gd name="T6" fmla="*/ 59 w 62"/>
                  <a:gd name="T7" fmla="*/ 1 h 21"/>
                  <a:gd name="T8" fmla="*/ 62 w 62"/>
                  <a:gd name="T9" fmla="*/ 6 h 21"/>
                </a:gdLst>
                <a:ahLst/>
                <a:cxnLst>
                  <a:cxn ang="0">
                    <a:pos x="T0" y="T1"/>
                  </a:cxn>
                  <a:cxn ang="0">
                    <a:pos x="T2" y="T3"/>
                  </a:cxn>
                  <a:cxn ang="0">
                    <a:pos x="T4" y="T5"/>
                  </a:cxn>
                  <a:cxn ang="0">
                    <a:pos x="T6" y="T7"/>
                  </a:cxn>
                  <a:cxn ang="0">
                    <a:pos x="T8" y="T9"/>
                  </a:cxn>
                </a:cxnLst>
                <a:rect l="0" t="0" r="r" b="b"/>
                <a:pathLst>
                  <a:path w="62" h="21">
                    <a:moveTo>
                      <a:pt x="62" y="6"/>
                    </a:moveTo>
                    <a:cubicBezTo>
                      <a:pt x="62" y="6"/>
                      <a:pt x="32" y="1"/>
                      <a:pt x="1" y="21"/>
                    </a:cubicBezTo>
                    <a:cubicBezTo>
                      <a:pt x="0" y="18"/>
                      <a:pt x="0" y="18"/>
                      <a:pt x="0" y="18"/>
                    </a:cubicBezTo>
                    <a:cubicBezTo>
                      <a:pt x="0" y="18"/>
                      <a:pt x="24" y="0"/>
                      <a:pt x="59" y="1"/>
                    </a:cubicBezTo>
                    <a:lnTo>
                      <a:pt x="62" y="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5" name="Freeform 6710">
                <a:extLst>
                  <a:ext uri="{FF2B5EF4-FFF2-40B4-BE49-F238E27FC236}">
                    <a16:creationId xmlns:a16="http://schemas.microsoft.com/office/drawing/2014/main" id="{2CD87867-828D-48FD-90C4-85EE80B33270}"/>
                  </a:ext>
                </a:extLst>
              </p:cNvPr>
              <p:cNvSpPr>
                <a:spLocks noEditPoints="1"/>
              </p:cNvSpPr>
              <p:nvPr/>
            </p:nvSpPr>
            <p:spPr bwMode="auto">
              <a:xfrm>
                <a:off x="6384926" y="3071813"/>
                <a:ext cx="77788" cy="26988"/>
              </a:xfrm>
              <a:custGeom>
                <a:avLst/>
                <a:gdLst>
                  <a:gd name="T0" fmla="*/ 0 w 65"/>
                  <a:gd name="T1" fmla="*/ 18 h 22"/>
                  <a:gd name="T2" fmla="*/ 0 w 65"/>
                  <a:gd name="T3" fmla="*/ 17 h 22"/>
                  <a:gd name="T4" fmla="*/ 56 w 65"/>
                  <a:gd name="T5" fmla="*/ 0 h 22"/>
                  <a:gd name="T6" fmla="*/ 60 w 65"/>
                  <a:gd name="T7" fmla="*/ 0 h 22"/>
                  <a:gd name="T8" fmla="*/ 60 w 65"/>
                  <a:gd name="T9" fmla="*/ 0 h 22"/>
                  <a:gd name="T10" fmla="*/ 64 w 65"/>
                  <a:gd name="T11" fmla="*/ 6 h 22"/>
                  <a:gd name="T12" fmla="*/ 63 w 65"/>
                  <a:gd name="T13" fmla="*/ 6 h 22"/>
                  <a:gd name="T14" fmla="*/ 63 w 65"/>
                  <a:gd name="T15" fmla="*/ 5 h 22"/>
                  <a:gd name="T16" fmla="*/ 63 w 65"/>
                  <a:gd name="T17" fmla="*/ 6 h 22"/>
                  <a:gd name="T18" fmla="*/ 64 w 65"/>
                  <a:gd name="T19" fmla="*/ 6 h 22"/>
                  <a:gd name="T20" fmla="*/ 65 w 65"/>
                  <a:gd name="T21" fmla="*/ 7 h 22"/>
                  <a:gd name="T22" fmla="*/ 63 w 65"/>
                  <a:gd name="T23" fmla="*/ 7 h 22"/>
                  <a:gd name="T24" fmla="*/ 61 w 65"/>
                  <a:gd name="T25" fmla="*/ 6 h 22"/>
                  <a:gd name="T26" fmla="*/ 52 w 65"/>
                  <a:gd name="T27" fmla="*/ 6 h 22"/>
                  <a:gd name="T28" fmla="*/ 2 w 65"/>
                  <a:gd name="T29" fmla="*/ 22 h 22"/>
                  <a:gd name="T30" fmla="*/ 2 w 65"/>
                  <a:gd name="T31" fmla="*/ 22 h 22"/>
                  <a:gd name="T32" fmla="*/ 0 w 65"/>
                  <a:gd name="T33" fmla="*/ 18 h 22"/>
                  <a:gd name="T34" fmla="*/ 2 w 65"/>
                  <a:gd name="T35" fmla="*/ 20 h 22"/>
                  <a:gd name="T36" fmla="*/ 52 w 65"/>
                  <a:gd name="T37" fmla="*/ 5 h 22"/>
                  <a:gd name="T38" fmla="*/ 62 w 65"/>
                  <a:gd name="T39" fmla="*/ 5 h 22"/>
                  <a:gd name="T40" fmla="*/ 60 w 65"/>
                  <a:gd name="T41" fmla="*/ 1 h 22"/>
                  <a:gd name="T42" fmla="*/ 56 w 65"/>
                  <a:gd name="T43" fmla="*/ 1 h 22"/>
                  <a:gd name="T44" fmla="*/ 16 w 65"/>
                  <a:gd name="T45" fmla="*/ 10 h 22"/>
                  <a:gd name="T46" fmla="*/ 2 w 65"/>
                  <a:gd name="T47" fmla="*/ 18 h 22"/>
                  <a:gd name="T48" fmla="*/ 2 w 65"/>
                  <a:gd name="T4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22">
                    <a:moveTo>
                      <a:pt x="0" y="18"/>
                    </a:moveTo>
                    <a:cubicBezTo>
                      <a:pt x="0" y="17"/>
                      <a:pt x="0" y="17"/>
                      <a:pt x="0" y="17"/>
                    </a:cubicBezTo>
                    <a:cubicBezTo>
                      <a:pt x="0" y="17"/>
                      <a:pt x="23" y="1"/>
                      <a:pt x="56" y="0"/>
                    </a:cubicBezTo>
                    <a:cubicBezTo>
                      <a:pt x="58" y="0"/>
                      <a:pt x="59" y="0"/>
                      <a:pt x="60" y="0"/>
                    </a:cubicBezTo>
                    <a:cubicBezTo>
                      <a:pt x="60" y="0"/>
                      <a:pt x="60" y="0"/>
                      <a:pt x="60" y="0"/>
                    </a:cubicBezTo>
                    <a:cubicBezTo>
                      <a:pt x="64" y="6"/>
                      <a:pt x="64" y="6"/>
                      <a:pt x="64" y="6"/>
                    </a:cubicBezTo>
                    <a:cubicBezTo>
                      <a:pt x="63" y="6"/>
                      <a:pt x="63" y="6"/>
                      <a:pt x="63" y="6"/>
                    </a:cubicBezTo>
                    <a:cubicBezTo>
                      <a:pt x="63" y="5"/>
                      <a:pt x="63" y="5"/>
                      <a:pt x="63" y="5"/>
                    </a:cubicBezTo>
                    <a:cubicBezTo>
                      <a:pt x="63" y="6"/>
                      <a:pt x="63" y="6"/>
                      <a:pt x="63" y="6"/>
                    </a:cubicBezTo>
                    <a:cubicBezTo>
                      <a:pt x="64" y="6"/>
                      <a:pt x="64" y="6"/>
                      <a:pt x="64" y="6"/>
                    </a:cubicBezTo>
                    <a:cubicBezTo>
                      <a:pt x="65" y="7"/>
                      <a:pt x="65" y="7"/>
                      <a:pt x="65" y="7"/>
                    </a:cubicBezTo>
                    <a:cubicBezTo>
                      <a:pt x="63" y="7"/>
                      <a:pt x="63" y="7"/>
                      <a:pt x="63" y="7"/>
                    </a:cubicBezTo>
                    <a:cubicBezTo>
                      <a:pt x="63" y="7"/>
                      <a:pt x="62" y="6"/>
                      <a:pt x="61" y="6"/>
                    </a:cubicBezTo>
                    <a:cubicBezTo>
                      <a:pt x="59" y="6"/>
                      <a:pt x="56" y="6"/>
                      <a:pt x="52" y="6"/>
                    </a:cubicBezTo>
                    <a:cubicBezTo>
                      <a:pt x="41" y="6"/>
                      <a:pt x="22" y="9"/>
                      <a:pt x="2" y="22"/>
                    </a:cubicBezTo>
                    <a:cubicBezTo>
                      <a:pt x="2" y="22"/>
                      <a:pt x="2" y="22"/>
                      <a:pt x="2" y="22"/>
                    </a:cubicBezTo>
                    <a:lnTo>
                      <a:pt x="0" y="18"/>
                    </a:lnTo>
                    <a:close/>
                    <a:moveTo>
                      <a:pt x="2" y="20"/>
                    </a:moveTo>
                    <a:cubicBezTo>
                      <a:pt x="22" y="8"/>
                      <a:pt x="41" y="5"/>
                      <a:pt x="52" y="5"/>
                    </a:cubicBezTo>
                    <a:cubicBezTo>
                      <a:pt x="57" y="5"/>
                      <a:pt x="60" y="5"/>
                      <a:pt x="62" y="5"/>
                    </a:cubicBezTo>
                    <a:cubicBezTo>
                      <a:pt x="60" y="1"/>
                      <a:pt x="60" y="1"/>
                      <a:pt x="60" y="1"/>
                    </a:cubicBezTo>
                    <a:cubicBezTo>
                      <a:pt x="59" y="1"/>
                      <a:pt x="58" y="1"/>
                      <a:pt x="56" y="1"/>
                    </a:cubicBezTo>
                    <a:cubicBezTo>
                      <a:pt x="40" y="2"/>
                      <a:pt x="26" y="6"/>
                      <a:pt x="16" y="10"/>
                    </a:cubicBezTo>
                    <a:cubicBezTo>
                      <a:pt x="8" y="14"/>
                      <a:pt x="3" y="17"/>
                      <a:pt x="2" y="18"/>
                    </a:cubicBezTo>
                    <a:lnTo>
                      <a:pt x="2" y="20"/>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6" name="Freeform 6711">
                <a:extLst>
                  <a:ext uri="{FF2B5EF4-FFF2-40B4-BE49-F238E27FC236}">
                    <a16:creationId xmlns:a16="http://schemas.microsoft.com/office/drawing/2014/main" id="{E352E528-2582-477E-989A-700D3B4AEF40}"/>
                  </a:ext>
                </a:extLst>
              </p:cNvPr>
              <p:cNvSpPr>
                <a:spLocks noEditPoints="1"/>
              </p:cNvSpPr>
              <p:nvPr/>
            </p:nvSpPr>
            <p:spPr bwMode="auto">
              <a:xfrm>
                <a:off x="6388101" y="3074988"/>
                <a:ext cx="55563" cy="19050"/>
              </a:xfrm>
              <a:custGeom>
                <a:avLst/>
                <a:gdLst>
                  <a:gd name="T0" fmla="*/ 6 w 47"/>
                  <a:gd name="T1" fmla="*/ 12 h 16"/>
                  <a:gd name="T2" fmla="*/ 0 w 47"/>
                  <a:gd name="T3" fmla="*/ 15 h 16"/>
                  <a:gd name="T4" fmla="*/ 1 w 47"/>
                  <a:gd name="T5" fmla="*/ 16 h 16"/>
                  <a:gd name="T6" fmla="*/ 7 w 47"/>
                  <a:gd name="T7" fmla="*/ 13 h 16"/>
                  <a:gd name="T8" fmla="*/ 6 w 47"/>
                  <a:gd name="T9" fmla="*/ 12 h 16"/>
                  <a:gd name="T10" fmla="*/ 40 w 47"/>
                  <a:gd name="T11" fmla="*/ 0 h 16"/>
                  <a:gd name="T12" fmla="*/ 19 w 47"/>
                  <a:gd name="T13" fmla="*/ 6 h 16"/>
                  <a:gd name="T14" fmla="*/ 21 w 47"/>
                  <a:gd name="T15" fmla="*/ 7 h 16"/>
                  <a:gd name="T16" fmla="*/ 47 w 47"/>
                  <a:gd name="T17" fmla="*/ 1 h 16"/>
                  <a:gd name="T18" fmla="*/ 40 w 4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16">
                    <a:moveTo>
                      <a:pt x="6" y="12"/>
                    </a:moveTo>
                    <a:cubicBezTo>
                      <a:pt x="3" y="13"/>
                      <a:pt x="1" y="14"/>
                      <a:pt x="0" y="15"/>
                    </a:cubicBezTo>
                    <a:cubicBezTo>
                      <a:pt x="1" y="16"/>
                      <a:pt x="1" y="16"/>
                      <a:pt x="1" y="16"/>
                    </a:cubicBezTo>
                    <a:cubicBezTo>
                      <a:pt x="2" y="15"/>
                      <a:pt x="4" y="14"/>
                      <a:pt x="7" y="13"/>
                    </a:cubicBezTo>
                    <a:cubicBezTo>
                      <a:pt x="6" y="12"/>
                      <a:pt x="6" y="12"/>
                      <a:pt x="6" y="12"/>
                    </a:cubicBezTo>
                    <a:close/>
                    <a:moveTo>
                      <a:pt x="40" y="0"/>
                    </a:moveTo>
                    <a:cubicBezTo>
                      <a:pt x="32" y="2"/>
                      <a:pt x="25" y="4"/>
                      <a:pt x="19" y="6"/>
                    </a:cubicBezTo>
                    <a:cubicBezTo>
                      <a:pt x="20" y="6"/>
                      <a:pt x="20" y="7"/>
                      <a:pt x="21" y="7"/>
                    </a:cubicBezTo>
                    <a:cubicBezTo>
                      <a:pt x="28" y="4"/>
                      <a:pt x="37" y="2"/>
                      <a:pt x="47" y="1"/>
                    </a:cubicBezTo>
                    <a:cubicBezTo>
                      <a:pt x="45" y="1"/>
                      <a:pt x="43" y="1"/>
                      <a:pt x="40"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7" name="Freeform 6712">
                <a:extLst>
                  <a:ext uri="{FF2B5EF4-FFF2-40B4-BE49-F238E27FC236}">
                    <a16:creationId xmlns:a16="http://schemas.microsoft.com/office/drawing/2014/main" id="{571EABC2-B8C9-49E8-BEF5-308503B05351}"/>
                  </a:ext>
                </a:extLst>
              </p:cNvPr>
              <p:cNvSpPr>
                <a:spLocks noEditPoints="1"/>
              </p:cNvSpPr>
              <p:nvPr/>
            </p:nvSpPr>
            <p:spPr bwMode="auto">
              <a:xfrm>
                <a:off x="6388101" y="3074988"/>
                <a:ext cx="47625" cy="17463"/>
              </a:xfrm>
              <a:custGeom>
                <a:avLst/>
                <a:gdLst>
                  <a:gd name="T0" fmla="*/ 5 w 40"/>
                  <a:gd name="T1" fmla="*/ 11 h 15"/>
                  <a:gd name="T2" fmla="*/ 0 w 40"/>
                  <a:gd name="T3" fmla="*/ 14 h 15"/>
                  <a:gd name="T4" fmla="*/ 0 w 40"/>
                  <a:gd name="T5" fmla="*/ 15 h 15"/>
                  <a:gd name="T6" fmla="*/ 6 w 40"/>
                  <a:gd name="T7" fmla="*/ 12 h 15"/>
                  <a:gd name="T8" fmla="*/ 5 w 40"/>
                  <a:gd name="T9" fmla="*/ 11 h 15"/>
                  <a:gd name="T10" fmla="*/ 40 w 40"/>
                  <a:gd name="T11" fmla="*/ 0 h 15"/>
                  <a:gd name="T12" fmla="*/ 18 w 40"/>
                  <a:gd name="T13" fmla="*/ 6 h 15"/>
                  <a:gd name="T14" fmla="*/ 19 w 40"/>
                  <a:gd name="T15" fmla="*/ 6 h 15"/>
                  <a:gd name="T16" fmla="*/ 40 w 40"/>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5">
                    <a:moveTo>
                      <a:pt x="5" y="11"/>
                    </a:moveTo>
                    <a:cubicBezTo>
                      <a:pt x="3" y="12"/>
                      <a:pt x="1" y="14"/>
                      <a:pt x="0" y="14"/>
                    </a:cubicBezTo>
                    <a:cubicBezTo>
                      <a:pt x="0" y="15"/>
                      <a:pt x="0" y="15"/>
                      <a:pt x="0" y="15"/>
                    </a:cubicBezTo>
                    <a:cubicBezTo>
                      <a:pt x="1" y="14"/>
                      <a:pt x="3" y="13"/>
                      <a:pt x="6" y="12"/>
                    </a:cubicBezTo>
                    <a:lnTo>
                      <a:pt x="5" y="11"/>
                    </a:lnTo>
                    <a:close/>
                    <a:moveTo>
                      <a:pt x="40" y="0"/>
                    </a:moveTo>
                    <a:cubicBezTo>
                      <a:pt x="32" y="1"/>
                      <a:pt x="25" y="3"/>
                      <a:pt x="18" y="6"/>
                    </a:cubicBezTo>
                    <a:cubicBezTo>
                      <a:pt x="19" y="6"/>
                      <a:pt x="19" y="6"/>
                      <a:pt x="19" y="6"/>
                    </a:cubicBezTo>
                    <a:cubicBezTo>
                      <a:pt x="25" y="4"/>
                      <a:pt x="32" y="2"/>
                      <a:pt x="40"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8" name="Freeform 6713">
                <a:extLst>
                  <a:ext uri="{FF2B5EF4-FFF2-40B4-BE49-F238E27FC236}">
                    <a16:creationId xmlns:a16="http://schemas.microsoft.com/office/drawing/2014/main" id="{330299DC-B905-4ED3-80E2-E2C26CF35C03}"/>
                  </a:ext>
                </a:extLst>
              </p:cNvPr>
              <p:cNvSpPr>
                <a:spLocks/>
              </p:cNvSpPr>
              <p:nvPr/>
            </p:nvSpPr>
            <p:spPr bwMode="auto">
              <a:xfrm>
                <a:off x="6397626" y="3062288"/>
                <a:ext cx="25400" cy="14288"/>
              </a:xfrm>
              <a:custGeom>
                <a:avLst/>
                <a:gdLst>
                  <a:gd name="T0" fmla="*/ 22 w 22"/>
                  <a:gd name="T1" fmla="*/ 4 h 11"/>
                  <a:gd name="T2" fmla="*/ 1 w 22"/>
                  <a:gd name="T3" fmla="*/ 11 h 11"/>
                  <a:gd name="T4" fmla="*/ 1 w 22"/>
                  <a:gd name="T5" fmla="*/ 8 h 11"/>
                  <a:gd name="T6" fmla="*/ 20 w 22"/>
                  <a:gd name="T7" fmla="*/ 0 h 11"/>
                  <a:gd name="T8" fmla="*/ 22 w 22"/>
                  <a:gd name="T9" fmla="*/ 4 h 11"/>
                </a:gdLst>
                <a:ahLst/>
                <a:cxnLst>
                  <a:cxn ang="0">
                    <a:pos x="T0" y="T1"/>
                  </a:cxn>
                  <a:cxn ang="0">
                    <a:pos x="T2" y="T3"/>
                  </a:cxn>
                  <a:cxn ang="0">
                    <a:pos x="T4" y="T5"/>
                  </a:cxn>
                  <a:cxn ang="0">
                    <a:pos x="T6" y="T7"/>
                  </a:cxn>
                  <a:cxn ang="0">
                    <a:pos x="T8" y="T9"/>
                  </a:cxn>
                </a:cxnLst>
                <a:rect l="0" t="0" r="r" b="b"/>
                <a:pathLst>
                  <a:path w="22" h="11">
                    <a:moveTo>
                      <a:pt x="22" y="4"/>
                    </a:moveTo>
                    <a:cubicBezTo>
                      <a:pt x="22" y="4"/>
                      <a:pt x="10" y="5"/>
                      <a:pt x="1" y="11"/>
                    </a:cubicBezTo>
                    <a:cubicBezTo>
                      <a:pt x="1" y="11"/>
                      <a:pt x="0" y="10"/>
                      <a:pt x="1" y="8"/>
                    </a:cubicBezTo>
                    <a:cubicBezTo>
                      <a:pt x="1" y="7"/>
                      <a:pt x="10" y="1"/>
                      <a:pt x="20" y="0"/>
                    </a:cubicBezTo>
                    <a:lnTo>
                      <a:pt x="22" y="4"/>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9" name="Freeform 6714">
                <a:extLst>
                  <a:ext uri="{FF2B5EF4-FFF2-40B4-BE49-F238E27FC236}">
                    <a16:creationId xmlns:a16="http://schemas.microsoft.com/office/drawing/2014/main" id="{848EAFC5-84DB-48A9-B48F-DB94C1C668DA}"/>
                  </a:ext>
                </a:extLst>
              </p:cNvPr>
              <p:cNvSpPr>
                <a:spLocks noEditPoints="1"/>
              </p:cNvSpPr>
              <p:nvPr/>
            </p:nvSpPr>
            <p:spPr bwMode="auto">
              <a:xfrm>
                <a:off x="6397626" y="3062288"/>
                <a:ext cx="26988" cy="14288"/>
              </a:xfrm>
              <a:custGeom>
                <a:avLst/>
                <a:gdLst>
                  <a:gd name="T0" fmla="*/ 1 w 23"/>
                  <a:gd name="T1" fmla="*/ 12 h 13"/>
                  <a:gd name="T2" fmla="*/ 0 w 23"/>
                  <a:gd name="T3" fmla="*/ 10 h 13"/>
                  <a:gd name="T4" fmla="*/ 0 w 23"/>
                  <a:gd name="T5" fmla="*/ 9 h 13"/>
                  <a:gd name="T6" fmla="*/ 7 w 23"/>
                  <a:gd name="T7" fmla="*/ 5 h 13"/>
                  <a:gd name="T8" fmla="*/ 20 w 23"/>
                  <a:gd name="T9" fmla="*/ 0 h 13"/>
                  <a:gd name="T10" fmla="*/ 20 w 23"/>
                  <a:gd name="T11" fmla="*/ 0 h 13"/>
                  <a:gd name="T12" fmla="*/ 22 w 23"/>
                  <a:gd name="T13" fmla="*/ 5 h 13"/>
                  <a:gd name="T14" fmla="*/ 22 w 23"/>
                  <a:gd name="T15" fmla="*/ 5 h 13"/>
                  <a:gd name="T16" fmla="*/ 22 w 23"/>
                  <a:gd name="T17" fmla="*/ 5 h 13"/>
                  <a:gd name="T18" fmla="*/ 23 w 23"/>
                  <a:gd name="T19" fmla="*/ 6 h 13"/>
                  <a:gd name="T20" fmla="*/ 22 w 23"/>
                  <a:gd name="T21" fmla="*/ 6 h 13"/>
                  <a:gd name="T22" fmla="*/ 2 w 23"/>
                  <a:gd name="T23" fmla="*/ 12 h 13"/>
                  <a:gd name="T24" fmla="*/ 1 w 23"/>
                  <a:gd name="T25" fmla="*/ 13 h 13"/>
                  <a:gd name="T26" fmla="*/ 1 w 23"/>
                  <a:gd name="T27" fmla="*/ 12 h 13"/>
                  <a:gd name="T28" fmla="*/ 7 w 23"/>
                  <a:gd name="T29" fmla="*/ 6 h 13"/>
                  <a:gd name="T30" fmla="*/ 1 w 23"/>
                  <a:gd name="T31" fmla="*/ 10 h 13"/>
                  <a:gd name="T32" fmla="*/ 1 w 23"/>
                  <a:gd name="T33" fmla="*/ 10 h 13"/>
                  <a:gd name="T34" fmla="*/ 1 w 23"/>
                  <a:gd name="T35" fmla="*/ 11 h 13"/>
                  <a:gd name="T36" fmla="*/ 21 w 23"/>
                  <a:gd name="T37" fmla="*/ 5 h 13"/>
                  <a:gd name="T38" fmla="*/ 19 w 23"/>
                  <a:gd name="T39" fmla="*/ 2 h 13"/>
                  <a:gd name="T40" fmla="*/ 7 w 23"/>
                  <a:gd name="T4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13">
                    <a:moveTo>
                      <a:pt x="1" y="12"/>
                    </a:moveTo>
                    <a:cubicBezTo>
                      <a:pt x="1" y="12"/>
                      <a:pt x="0" y="11"/>
                      <a:pt x="0" y="10"/>
                    </a:cubicBezTo>
                    <a:cubicBezTo>
                      <a:pt x="0" y="10"/>
                      <a:pt x="0" y="10"/>
                      <a:pt x="0" y="9"/>
                    </a:cubicBezTo>
                    <a:cubicBezTo>
                      <a:pt x="1" y="8"/>
                      <a:pt x="3" y="7"/>
                      <a:pt x="7" y="5"/>
                    </a:cubicBezTo>
                    <a:cubicBezTo>
                      <a:pt x="10" y="3"/>
                      <a:pt x="15" y="1"/>
                      <a:pt x="20" y="0"/>
                    </a:cubicBezTo>
                    <a:cubicBezTo>
                      <a:pt x="20" y="0"/>
                      <a:pt x="20" y="0"/>
                      <a:pt x="20" y="0"/>
                    </a:cubicBezTo>
                    <a:cubicBezTo>
                      <a:pt x="22" y="5"/>
                      <a:pt x="22" y="5"/>
                      <a:pt x="22" y="5"/>
                    </a:cubicBezTo>
                    <a:cubicBezTo>
                      <a:pt x="22" y="5"/>
                      <a:pt x="22" y="5"/>
                      <a:pt x="22" y="5"/>
                    </a:cubicBezTo>
                    <a:cubicBezTo>
                      <a:pt x="22" y="5"/>
                      <a:pt x="22" y="5"/>
                      <a:pt x="22" y="5"/>
                    </a:cubicBezTo>
                    <a:cubicBezTo>
                      <a:pt x="23" y="6"/>
                      <a:pt x="23" y="6"/>
                      <a:pt x="23" y="6"/>
                    </a:cubicBezTo>
                    <a:cubicBezTo>
                      <a:pt x="22" y="6"/>
                      <a:pt x="22" y="6"/>
                      <a:pt x="22" y="6"/>
                    </a:cubicBezTo>
                    <a:cubicBezTo>
                      <a:pt x="22" y="6"/>
                      <a:pt x="10" y="7"/>
                      <a:pt x="2" y="12"/>
                    </a:cubicBezTo>
                    <a:cubicBezTo>
                      <a:pt x="1" y="13"/>
                      <a:pt x="1" y="13"/>
                      <a:pt x="1" y="13"/>
                    </a:cubicBezTo>
                    <a:lnTo>
                      <a:pt x="1" y="12"/>
                    </a:lnTo>
                    <a:close/>
                    <a:moveTo>
                      <a:pt x="7" y="6"/>
                    </a:moveTo>
                    <a:cubicBezTo>
                      <a:pt x="4" y="8"/>
                      <a:pt x="1" y="9"/>
                      <a:pt x="1" y="10"/>
                    </a:cubicBezTo>
                    <a:cubicBezTo>
                      <a:pt x="1" y="10"/>
                      <a:pt x="1" y="10"/>
                      <a:pt x="1" y="10"/>
                    </a:cubicBezTo>
                    <a:cubicBezTo>
                      <a:pt x="1" y="11"/>
                      <a:pt x="1" y="11"/>
                      <a:pt x="1" y="11"/>
                    </a:cubicBezTo>
                    <a:cubicBezTo>
                      <a:pt x="9" y="6"/>
                      <a:pt x="18" y="5"/>
                      <a:pt x="21" y="5"/>
                    </a:cubicBezTo>
                    <a:cubicBezTo>
                      <a:pt x="19" y="2"/>
                      <a:pt x="19" y="2"/>
                      <a:pt x="19" y="2"/>
                    </a:cubicBezTo>
                    <a:cubicBezTo>
                      <a:pt x="15" y="2"/>
                      <a:pt x="10" y="4"/>
                      <a:pt x="7" y="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0" name="Freeform 6715">
                <a:extLst>
                  <a:ext uri="{FF2B5EF4-FFF2-40B4-BE49-F238E27FC236}">
                    <a16:creationId xmlns:a16="http://schemas.microsoft.com/office/drawing/2014/main" id="{9BB47802-614C-44FD-9DB5-4F5173A1AB42}"/>
                  </a:ext>
                </a:extLst>
              </p:cNvPr>
              <p:cNvSpPr>
                <a:spLocks/>
              </p:cNvSpPr>
              <p:nvPr/>
            </p:nvSpPr>
            <p:spPr bwMode="auto">
              <a:xfrm>
                <a:off x="6400801" y="3065463"/>
                <a:ext cx="14288" cy="6350"/>
              </a:xfrm>
              <a:custGeom>
                <a:avLst/>
                <a:gdLst>
                  <a:gd name="T0" fmla="*/ 12 w 13"/>
                  <a:gd name="T1" fmla="*/ 0 h 6"/>
                  <a:gd name="T2" fmla="*/ 4 w 13"/>
                  <a:gd name="T3" fmla="*/ 3 h 6"/>
                  <a:gd name="T4" fmla="*/ 0 w 13"/>
                  <a:gd name="T5" fmla="*/ 5 h 6"/>
                  <a:gd name="T6" fmla="*/ 1 w 13"/>
                  <a:gd name="T7" fmla="*/ 6 h 6"/>
                  <a:gd name="T8" fmla="*/ 13 w 13"/>
                  <a:gd name="T9" fmla="*/ 1 h 6"/>
                  <a:gd name="T10" fmla="*/ 12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12" y="0"/>
                    </a:moveTo>
                    <a:cubicBezTo>
                      <a:pt x="9" y="1"/>
                      <a:pt x="6" y="2"/>
                      <a:pt x="4" y="3"/>
                    </a:cubicBezTo>
                    <a:cubicBezTo>
                      <a:pt x="3" y="4"/>
                      <a:pt x="1" y="4"/>
                      <a:pt x="0" y="5"/>
                    </a:cubicBezTo>
                    <a:cubicBezTo>
                      <a:pt x="0" y="5"/>
                      <a:pt x="0" y="6"/>
                      <a:pt x="1" y="6"/>
                    </a:cubicBezTo>
                    <a:cubicBezTo>
                      <a:pt x="3" y="4"/>
                      <a:pt x="8" y="2"/>
                      <a:pt x="13" y="1"/>
                    </a:cubicBezTo>
                    <a:cubicBezTo>
                      <a:pt x="12" y="1"/>
                      <a:pt x="12" y="0"/>
                      <a:pt x="12"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1" name="Freeform 6716">
                <a:extLst>
                  <a:ext uri="{FF2B5EF4-FFF2-40B4-BE49-F238E27FC236}">
                    <a16:creationId xmlns:a16="http://schemas.microsoft.com/office/drawing/2014/main" id="{8961BBDD-4372-41FB-A563-55DC946AFB52}"/>
                  </a:ext>
                </a:extLst>
              </p:cNvPr>
              <p:cNvSpPr>
                <a:spLocks/>
              </p:cNvSpPr>
              <p:nvPr/>
            </p:nvSpPr>
            <p:spPr bwMode="auto">
              <a:xfrm>
                <a:off x="6400801" y="3065463"/>
                <a:ext cx="14288" cy="6350"/>
              </a:xfrm>
              <a:custGeom>
                <a:avLst/>
                <a:gdLst>
                  <a:gd name="T0" fmla="*/ 11 w 12"/>
                  <a:gd name="T1" fmla="*/ 0 h 5"/>
                  <a:gd name="T2" fmla="*/ 0 w 12"/>
                  <a:gd name="T3" fmla="*/ 4 h 5"/>
                  <a:gd name="T4" fmla="*/ 0 w 12"/>
                  <a:gd name="T5" fmla="*/ 4 h 5"/>
                  <a:gd name="T6" fmla="*/ 0 w 12"/>
                  <a:gd name="T7" fmla="*/ 5 h 5"/>
                  <a:gd name="T8" fmla="*/ 4 w 12"/>
                  <a:gd name="T9" fmla="*/ 3 h 5"/>
                  <a:gd name="T10" fmla="*/ 12 w 12"/>
                  <a:gd name="T11" fmla="*/ 0 h 5"/>
                  <a:gd name="T12" fmla="*/ 11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11" y="0"/>
                    </a:moveTo>
                    <a:cubicBezTo>
                      <a:pt x="7" y="1"/>
                      <a:pt x="3" y="3"/>
                      <a:pt x="0" y="4"/>
                    </a:cubicBezTo>
                    <a:cubicBezTo>
                      <a:pt x="0" y="4"/>
                      <a:pt x="0" y="4"/>
                      <a:pt x="0" y="4"/>
                    </a:cubicBezTo>
                    <a:cubicBezTo>
                      <a:pt x="0" y="5"/>
                      <a:pt x="0" y="5"/>
                      <a:pt x="0" y="5"/>
                    </a:cubicBezTo>
                    <a:cubicBezTo>
                      <a:pt x="1" y="4"/>
                      <a:pt x="3" y="4"/>
                      <a:pt x="4" y="3"/>
                    </a:cubicBezTo>
                    <a:cubicBezTo>
                      <a:pt x="6" y="2"/>
                      <a:pt x="9" y="1"/>
                      <a:pt x="12" y="0"/>
                    </a:cubicBezTo>
                    <a:lnTo>
                      <a:pt x="11" y="0"/>
                    </a:ln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2" name="Freeform 6717">
                <a:extLst>
                  <a:ext uri="{FF2B5EF4-FFF2-40B4-BE49-F238E27FC236}">
                    <a16:creationId xmlns:a16="http://schemas.microsoft.com/office/drawing/2014/main" id="{A7871EA3-28C8-4325-A158-8024167723C1}"/>
                  </a:ext>
                </a:extLst>
              </p:cNvPr>
              <p:cNvSpPr>
                <a:spLocks/>
              </p:cNvSpPr>
              <p:nvPr/>
            </p:nvSpPr>
            <p:spPr bwMode="auto">
              <a:xfrm>
                <a:off x="6469063" y="3216275"/>
                <a:ext cx="100013" cy="58738"/>
              </a:xfrm>
              <a:custGeom>
                <a:avLst/>
                <a:gdLst>
                  <a:gd name="T0" fmla="*/ 82 w 84"/>
                  <a:gd name="T1" fmla="*/ 49 h 49"/>
                  <a:gd name="T2" fmla="*/ 0 w 84"/>
                  <a:gd name="T3" fmla="*/ 8 h 49"/>
                  <a:gd name="T4" fmla="*/ 1 w 84"/>
                  <a:gd name="T5" fmla="*/ 0 h 49"/>
                  <a:gd name="T6" fmla="*/ 84 w 84"/>
                  <a:gd name="T7" fmla="*/ 47 h 49"/>
                  <a:gd name="T8" fmla="*/ 82 w 84"/>
                  <a:gd name="T9" fmla="*/ 49 h 49"/>
                </a:gdLst>
                <a:ahLst/>
                <a:cxnLst>
                  <a:cxn ang="0">
                    <a:pos x="T0" y="T1"/>
                  </a:cxn>
                  <a:cxn ang="0">
                    <a:pos x="T2" y="T3"/>
                  </a:cxn>
                  <a:cxn ang="0">
                    <a:pos x="T4" y="T5"/>
                  </a:cxn>
                  <a:cxn ang="0">
                    <a:pos x="T6" y="T7"/>
                  </a:cxn>
                  <a:cxn ang="0">
                    <a:pos x="T8" y="T9"/>
                  </a:cxn>
                </a:cxnLst>
                <a:rect l="0" t="0" r="r" b="b"/>
                <a:pathLst>
                  <a:path w="84" h="49">
                    <a:moveTo>
                      <a:pt x="82" y="49"/>
                    </a:moveTo>
                    <a:cubicBezTo>
                      <a:pt x="82" y="49"/>
                      <a:pt x="37" y="13"/>
                      <a:pt x="0" y="8"/>
                    </a:cubicBezTo>
                    <a:cubicBezTo>
                      <a:pt x="1" y="0"/>
                      <a:pt x="1" y="0"/>
                      <a:pt x="1" y="0"/>
                    </a:cubicBezTo>
                    <a:cubicBezTo>
                      <a:pt x="1" y="0"/>
                      <a:pt x="51" y="16"/>
                      <a:pt x="84" y="47"/>
                    </a:cubicBezTo>
                    <a:lnTo>
                      <a:pt x="82" y="49"/>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3" name="Freeform 6718">
                <a:extLst>
                  <a:ext uri="{FF2B5EF4-FFF2-40B4-BE49-F238E27FC236}">
                    <a16:creationId xmlns:a16="http://schemas.microsoft.com/office/drawing/2014/main" id="{72781F58-CF83-471B-8860-1234CA15E073}"/>
                  </a:ext>
                </a:extLst>
              </p:cNvPr>
              <p:cNvSpPr>
                <a:spLocks noEditPoints="1"/>
              </p:cNvSpPr>
              <p:nvPr/>
            </p:nvSpPr>
            <p:spPr bwMode="auto">
              <a:xfrm>
                <a:off x="6467476" y="3214688"/>
                <a:ext cx="103188" cy="61913"/>
              </a:xfrm>
              <a:custGeom>
                <a:avLst/>
                <a:gdLst>
                  <a:gd name="T0" fmla="*/ 86 w 86"/>
                  <a:gd name="T1" fmla="*/ 47 h 51"/>
                  <a:gd name="T2" fmla="*/ 83 w 86"/>
                  <a:gd name="T3" fmla="*/ 51 h 51"/>
                  <a:gd name="T4" fmla="*/ 83 w 86"/>
                  <a:gd name="T5" fmla="*/ 51 h 51"/>
                  <a:gd name="T6" fmla="*/ 56 w 86"/>
                  <a:gd name="T7" fmla="*/ 32 h 51"/>
                  <a:gd name="T8" fmla="*/ 1 w 86"/>
                  <a:gd name="T9" fmla="*/ 10 h 51"/>
                  <a:gd name="T10" fmla="*/ 0 w 86"/>
                  <a:gd name="T11" fmla="*/ 10 h 51"/>
                  <a:gd name="T12" fmla="*/ 1 w 86"/>
                  <a:gd name="T13" fmla="*/ 0 h 51"/>
                  <a:gd name="T14" fmla="*/ 2 w 86"/>
                  <a:gd name="T15" fmla="*/ 0 h 51"/>
                  <a:gd name="T16" fmla="*/ 86 w 86"/>
                  <a:gd name="T17" fmla="*/ 47 h 51"/>
                  <a:gd name="T18" fmla="*/ 83 w 86"/>
                  <a:gd name="T19" fmla="*/ 50 h 51"/>
                  <a:gd name="T20" fmla="*/ 83 w 86"/>
                  <a:gd name="T21" fmla="*/ 50 h 51"/>
                  <a:gd name="T22" fmla="*/ 83 w 86"/>
                  <a:gd name="T23" fmla="*/ 49 h 51"/>
                  <a:gd name="T24" fmla="*/ 84 w 86"/>
                  <a:gd name="T25" fmla="*/ 48 h 51"/>
                  <a:gd name="T26" fmla="*/ 31 w 86"/>
                  <a:gd name="T27" fmla="*/ 13 h 51"/>
                  <a:gd name="T28" fmla="*/ 2 w 86"/>
                  <a:gd name="T29" fmla="*/ 2 h 51"/>
                  <a:gd name="T30" fmla="*/ 2 w 86"/>
                  <a:gd name="T31" fmla="*/ 9 h 51"/>
                  <a:gd name="T32" fmla="*/ 83 w 86"/>
                  <a:gd name="T33"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51">
                    <a:moveTo>
                      <a:pt x="86" y="47"/>
                    </a:moveTo>
                    <a:cubicBezTo>
                      <a:pt x="83" y="51"/>
                      <a:pt x="83" y="51"/>
                      <a:pt x="83" y="51"/>
                    </a:cubicBezTo>
                    <a:cubicBezTo>
                      <a:pt x="83" y="51"/>
                      <a:pt x="83" y="51"/>
                      <a:pt x="83" y="51"/>
                    </a:cubicBezTo>
                    <a:cubicBezTo>
                      <a:pt x="83" y="51"/>
                      <a:pt x="72" y="42"/>
                      <a:pt x="56" y="32"/>
                    </a:cubicBezTo>
                    <a:cubicBezTo>
                      <a:pt x="40" y="23"/>
                      <a:pt x="19" y="12"/>
                      <a:pt x="1" y="10"/>
                    </a:cubicBezTo>
                    <a:cubicBezTo>
                      <a:pt x="0" y="10"/>
                      <a:pt x="0" y="10"/>
                      <a:pt x="0" y="10"/>
                    </a:cubicBezTo>
                    <a:cubicBezTo>
                      <a:pt x="1" y="0"/>
                      <a:pt x="1" y="0"/>
                      <a:pt x="1" y="0"/>
                    </a:cubicBezTo>
                    <a:cubicBezTo>
                      <a:pt x="2" y="0"/>
                      <a:pt x="2" y="0"/>
                      <a:pt x="2" y="0"/>
                    </a:cubicBezTo>
                    <a:cubicBezTo>
                      <a:pt x="2" y="0"/>
                      <a:pt x="52" y="16"/>
                      <a:pt x="86" y="47"/>
                    </a:cubicBezTo>
                    <a:close/>
                    <a:moveTo>
                      <a:pt x="83" y="50"/>
                    </a:moveTo>
                    <a:cubicBezTo>
                      <a:pt x="83" y="50"/>
                      <a:pt x="83" y="50"/>
                      <a:pt x="83" y="50"/>
                    </a:cubicBezTo>
                    <a:close/>
                    <a:moveTo>
                      <a:pt x="83" y="49"/>
                    </a:moveTo>
                    <a:cubicBezTo>
                      <a:pt x="84" y="48"/>
                      <a:pt x="84" y="48"/>
                      <a:pt x="84" y="48"/>
                    </a:cubicBezTo>
                    <a:cubicBezTo>
                      <a:pt x="68" y="33"/>
                      <a:pt x="47" y="21"/>
                      <a:pt x="31" y="13"/>
                    </a:cubicBezTo>
                    <a:cubicBezTo>
                      <a:pt x="16" y="7"/>
                      <a:pt x="5" y="3"/>
                      <a:pt x="2" y="2"/>
                    </a:cubicBezTo>
                    <a:cubicBezTo>
                      <a:pt x="2" y="9"/>
                      <a:pt x="2" y="9"/>
                      <a:pt x="2" y="9"/>
                    </a:cubicBezTo>
                    <a:cubicBezTo>
                      <a:pt x="37" y="14"/>
                      <a:pt x="78" y="46"/>
                      <a:pt x="83" y="4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4" name="Freeform 6719">
                <a:extLst>
                  <a:ext uri="{FF2B5EF4-FFF2-40B4-BE49-F238E27FC236}">
                    <a16:creationId xmlns:a16="http://schemas.microsoft.com/office/drawing/2014/main" id="{417628FD-EF00-4BF2-B0B5-0AF3233082EB}"/>
                  </a:ext>
                </a:extLst>
              </p:cNvPr>
              <p:cNvSpPr>
                <a:spLocks noEditPoints="1"/>
              </p:cNvSpPr>
              <p:nvPr/>
            </p:nvSpPr>
            <p:spPr bwMode="auto">
              <a:xfrm>
                <a:off x="6481763" y="3222625"/>
                <a:ext cx="85725" cy="49213"/>
              </a:xfrm>
              <a:custGeom>
                <a:avLst/>
                <a:gdLst>
                  <a:gd name="T0" fmla="*/ 65 w 71"/>
                  <a:gd name="T1" fmla="*/ 35 h 41"/>
                  <a:gd name="T2" fmla="*/ 63 w 71"/>
                  <a:gd name="T3" fmla="*/ 36 h 41"/>
                  <a:gd name="T4" fmla="*/ 70 w 71"/>
                  <a:gd name="T5" fmla="*/ 41 h 41"/>
                  <a:gd name="T6" fmla="*/ 71 w 71"/>
                  <a:gd name="T7" fmla="*/ 40 h 41"/>
                  <a:gd name="T8" fmla="*/ 65 w 71"/>
                  <a:gd name="T9" fmla="*/ 35 h 41"/>
                  <a:gd name="T10" fmla="*/ 20 w 71"/>
                  <a:gd name="T11" fmla="*/ 10 h 41"/>
                  <a:gd name="T12" fmla="*/ 20 w 71"/>
                  <a:gd name="T13" fmla="*/ 10 h 41"/>
                  <a:gd name="T14" fmla="*/ 22 w 71"/>
                  <a:gd name="T15" fmla="*/ 12 h 41"/>
                  <a:gd name="T16" fmla="*/ 53 w 71"/>
                  <a:gd name="T17" fmla="*/ 29 h 41"/>
                  <a:gd name="T18" fmla="*/ 56 w 71"/>
                  <a:gd name="T19" fmla="*/ 29 h 41"/>
                  <a:gd name="T20" fmla="*/ 39 w 71"/>
                  <a:gd name="T21" fmla="*/ 18 h 41"/>
                  <a:gd name="T22" fmla="*/ 20 w 71"/>
                  <a:gd name="T23" fmla="*/ 10 h 41"/>
                  <a:gd name="T24" fmla="*/ 2 w 71"/>
                  <a:gd name="T25" fmla="*/ 0 h 41"/>
                  <a:gd name="T26" fmla="*/ 0 w 71"/>
                  <a:gd name="T27" fmla="*/ 0 h 41"/>
                  <a:gd name="T28" fmla="*/ 1 w 71"/>
                  <a:gd name="T29" fmla="*/ 2 h 41"/>
                  <a:gd name="T30" fmla="*/ 1 w 71"/>
                  <a:gd name="T31" fmla="*/ 3 h 41"/>
                  <a:gd name="T32" fmla="*/ 8 w 71"/>
                  <a:gd name="T33" fmla="*/ 6 h 41"/>
                  <a:gd name="T34" fmla="*/ 6 w 71"/>
                  <a:gd name="T35" fmla="*/ 2 h 41"/>
                  <a:gd name="T36" fmla="*/ 2 w 71"/>
                  <a:gd name="T3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 h="41">
                    <a:moveTo>
                      <a:pt x="65" y="35"/>
                    </a:moveTo>
                    <a:cubicBezTo>
                      <a:pt x="64" y="35"/>
                      <a:pt x="64" y="36"/>
                      <a:pt x="63" y="36"/>
                    </a:cubicBezTo>
                    <a:cubicBezTo>
                      <a:pt x="65" y="38"/>
                      <a:pt x="67" y="39"/>
                      <a:pt x="70" y="41"/>
                    </a:cubicBezTo>
                    <a:cubicBezTo>
                      <a:pt x="71" y="40"/>
                      <a:pt x="71" y="40"/>
                      <a:pt x="71" y="40"/>
                    </a:cubicBezTo>
                    <a:cubicBezTo>
                      <a:pt x="69" y="38"/>
                      <a:pt x="67" y="37"/>
                      <a:pt x="65" y="35"/>
                    </a:cubicBezTo>
                    <a:close/>
                    <a:moveTo>
                      <a:pt x="20" y="10"/>
                    </a:moveTo>
                    <a:cubicBezTo>
                      <a:pt x="20" y="10"/>
                      <a:pt x="20" y="10"/>
                      <a:pt x="20" y="10"/>
                    </a:cubicBezTo>
                    <a:cubicBezTo>
                      <a:pt x="21" y="11"/>
                      <a:pt x="21" y="11"/>
                      <a:pt x="22" y="12"/>
                    </a:cubicBezTo>
                    <a:cubicBezTo>
                      <a:pt x="31" y="16"/>
                      <a:pt x="42" y="22"/>
                      <a:pt x="53" y="29"/>
                    </a:cubicBezTo>
                    <a:cubicBezTo>
                      <a:pt x="54" y="29"/>
                      <a:pt x="55" y="29"/>
                      <a:pt x="56" y="29"/>
                    </a:cubicBezTo>
                    <a:cubicBezTo>
                      <a:pt x="50" y="25"/>
                      <a:pt x="44" y="21"/>
                      <a:pt x="39" y="18"/>
                    </a:cubicBezTo>
                    <a:cubicBezTo>
                      <a:pt x="32" y="17"/>
                      <a:pt x="26" y="14"/>
                      <a:pt x="20" y="10"/>
                    </a:cubicBezTo>
                    <a:close/>
                    <a:moveTo>
                      <a:pt x="2" y="0"/>
                    </a:moveTo>
                    <a:cubicBezTo>
                      <a:pt x="1" y="0"/>
                      <a:pt x="1" y="0"/>
                      <a:pt x="0" y="0"/>
                    </a:cubicBezTo>
                    <a:cubicBezTo>
                      <a:pt x="0" y="1"/>
                      <a:pt x="1" y="2"/>
                      <a:pt x="1" y="2"/>
                    </a:cubicBezTo>
                    <a:cubicBezTo>
                      <a:pt x="1" y="3"/>
                      <a:pt x="1" y="3"/>
                      <a:pt x="1" y="3"/>
                    </a:cubicBezTo>
                    <a:cubicBezTo>
                      <a:pt x="3" y="4"/>
                      <a:pt x="6" y="5"/>
                      <a:pt x="8" y="6"/>
                    </a:cubicBezTo>
                    <a:cubicBezTo>
                      <a:pt x="7" y="5"/>
                      <a:pt x="7" y="3"/>
                      <a:pt x="6" y="2"/>
                    </a:cubicBezTo>
                    <a:cubicBezTo>
                      <a:pt x="5" y="1"/>
                      <a:pt x="3" y="1"/>
                      <a:pt x="2"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5" name="Freeform 6720">
                <a:extLst>
                  <a:ext uri="{FF2B5EF4-FFF2-40B4-BE49-F238E27FC236}">
                    <a16:creationId xmlns:a16="http://schemas.microsoft.com/office/drawing/2014/main" id="{19D80510-9749-45E8-8C4A-850B41826347}"/>
                  </a:ext>
                </a:extLst>
              </p:cNvPr>
              <p:cNvSpPr>
                <a:spLocks noEditPoints="1"/>
              </p:cNvSpPr>
              <p:nvPr/>
            </p:nvSpPr>
            <p:spPr bwMode="auto">
              <a:xfrm>
                <a:off x="6484938" y="3222625"/>
                <a:ext cx="82550" cy="47625"/>
              </a:xfrm>
              <a:custGeom>
                <a:avLst/>
                <a:gdLst>
                  <a:gd name="T0" fmla="*/ 64 w 69"/>
                  <a:gd name="T1" fmla="*/ 35 h 40"/>
                  <a:gd name="T2" fmla="*/ 63 w 69"/>
                  <a:gd name="T3" fmla="*/ 35 h 40"/>
                  <a:gd name="T4" fmla="*/ 69 w 69"/>
                  <a:gd name="T5" fmla="*/ 40 h 40"/>
                  <a:gd name="T6" fmla="*/ 69 w 69"/>
                  <a:gd name="T7" fmla="*/ 39 h 40"/>
                  <a:gd name="T8" fmla="*/ 64 w 69"/>
                  <a:gd name="T9" fmla="*/ 35 h 40"/>
                  <a:gd name="T10" fmla="*/ 37 w 69"/>
                  <a:gd name="T11" fmla="*/ 18 h 40"/>
                  <a:gd name="T12" fmla="*/ 54 w 69"/>
                  <a:gd name="T13" fmla="*/ 29 h 40"/>
                  <a:gd name="T14" fmla="*/ 55 w 69"/>
                  <a:gd name="T15" fmla="*/ 28 h 40"/>
                  <a:gd name="T16" fmla="*/ 39 w 69"/>
                  <a:gd name="T17" fmla="*/ 18 h 40"/>
                  <a:gd name="T18" fmla="*/ 37 w 69"/>
                  <a:gd name="T19" fmla="*/ 18 h 40"/>
                  <a:gd name="T20" fmla="*/ 1 w 69"/>
                  <a:gd name="T21" fmla="*/ 0 h 40"/>
                  <a:gd name="T22" fmla="*/ 0 w 69"/>
                  <a:gd name="T23" fmla="*/ 0 h 40"/>
                  <a:gd name="T24" fmla="*/ 4 w 69"/>
                  <a:gd name="T25" fmla="*/ 2 h 40"/>
                  <a:gd name="T26" fmla="*/ 3 w 69"/>
                  <a:gd name="T27" fmla="*/ 1 h 40"/>
                  <a:gd name="T28" fmla="*/ 1 w 69"/>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40">
                    <a:moveTo>
                      <a:pt x="64" y="35"/>
                    </a:moveTo>
                    <a:cubicBezTo>
                      <a:pt x="63" y="35"/>
                      <a:pt x="63" y="35"/>
                      <a:pt x="63" y="35"/>
                    </a:cubicBezTo>
                    <a:cubicBezTo>
                      <a:pt x="65" y="37"/>
                      <a:pt x="67" y="38"/>
                      <a:pt x="69" y="40"/>
                    </a:cubicBezTo>
                    <a:cubicBezTo>
                      <a:pt x="69" y="39"/>
                      <a:pt x="69" y="39"/>
                      <a:pt x="69" y="39"/>
                    </a:cubicBezTo>
                    <a:cubicBezTo>
                      <a:pt x="67" y="38"/>
                      <a:pt x="66" y="36"/>
                      <a:pt x="64" y="35"/>
                    </a:cubicBezTo>
                    <a:close/>
                    <a:moveTo>
                      <a:pt x="37" y="18"/>
                    </a:moveTo>
                    <a:cubicBezTo>
                      <a:pt x="42" y="21"/>
                      <a:pt x="48" y="25"/>
                      <a:pt x="54" y="29"/>
                    </a:cubicBezTo>
                    <a:cubicBezTo>
                      <a:pt x="54" y="29"/>
                      <a:pt x="55" y="28"/>
                      <a:pt x="55" y="28"/>
                    </a:cubicBezTo>
                    <a:cubicBezTo>
                      <a:pt x="50" y="25"/>
                      <a:pt x="44" y="21"/>
                      <a:pt x="39" y="18"/>
                    </a:cubicBezTo>
                    <a:cubicBezTo>
                      <a:pt x="38" y="18"/>
                      <a:pt x="37" y="18"/>
                      <a:pt x="37" y="18"/>
                    </a:cubicBezTo>
                    <a:close/>
                    <a:moveTo>
                      <a:pt x="1" y="0"/>
                    </a:moveTo>
                    <a:cubicBezTo>
                      <a:pt x="0" y="0"/>
                      <a:pt x="0" y="0"/>
                      <a:pt x="0" y="0"/>
                    </a:cubicBezTo>
                    <a:cubicBezTo>
                      <a:pt x="1" y="1"/>
                      <a:pt x="3" y="1"/>
                      <a:pt x="4" y="2"/>
                    </a:cubicBezTo>
                    <a:cubicBezTo>
                      <a:pt x="3" y="1"/>
                      <a:pt x="3" y="1"/>
                      <a:pt x="3" y="1"/>
                    </a:cubicBezTo>
                    <a:cubicBezTo>
                      <a:pt x="3" y="1"/>
                      <a:pt x="2" y="0"/>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6" name="Freeform 6721">
                <a:extLst>
                  <a:ext uri="{FF2B5EF4-FFF2-40B4-BE49-F238E27FC236}">
                    <a16:creationId xmlns:a16="http://schemas.microsoft.com/office/drawing/2014/main" id="{53E55F0C-DC73-4750-AF4A-BA629A0ACD40}"/>
                  </a:ext>
                </a:extLst>
              </p:cNvPr>
              <p:cNvSpPr>
                <a:spLocks/>
              </p:cNvSpPr>
              <p:nvPr/>
            </p:nvSpPr>
            <p:spPr bwMode="auto">
              <a:xfrm>
                <a:off x="6477001" y="3198813"/>
                <a:ext cx="95250" cy="44450"/>
              </a:xfrm>
              <a:custGeom>
                <a:avLst/>
                <a:gdLst>
                  <a:gd name="T0" fmla="*/ 80 w 81"/>
                  <a:gd name="T1" fmla="*/ 37 h 37"/>
                  <a:gd name="T2" fmla="*/ 0 w 81"/>
                  <a:gd name="T3" fmla="*/ 8 h 37"/>
                  <a:gd name="T4" fmla="*/ 0 w 81"/>
                  <a:gd name="T5" fmla="*/ 0 h 37"/>
                  <a:gd name="T6" fmla="*/ 81 w 81"/>
                  <a:gd name="T7" fmla="*/ 32 h 37"/>
                  <a:gd name="T8" fmla="*/ 80 w 81"/>
                  <a:gd name="T9" fmla="*/ 37 h 37"/>
                </a:gdLst>
                <a:ahLst/>
                <a:cxnLst>
                  <a:cxn ang="0">
                    <a:pos x="T0" y="T1"/>
                  </a:cxn>
                  <a:cxn ang="0">
                    <a:pos x="T2" y="T3"/>
                  </a:cxn>
                  <a:cxn ang="0">
                    <a:pos x="T4" y="T5"/>
                  </a:cxn>
                  <a:cxn ang="0">
                    <a:pos x="T6" y="T7"/>
                  </a:cxn>
                  <a:cxn ang="0">
                    <a:pos x="T8" y="T9"/>
                  </a:cxn>
                </a:cxnLst>
                <a:rect l="0" t="0" r="r" b="b"/>
                <a:pathLst>
                  <a:path w="81" h="37">
                    <a:moveTo>
                      <a:pt x="80" y="37"/>
                    </a:moveTo>
                    <a:cubicBezTo>
                      <a:pt x="42" y="11"/>
                      <a:pt x="0" y="8"/>
                      <a:pt x="0" y="8"/>
                    </a:cubicBezTo>
                    <a:cubicBezTo>
                      <a:pt x="0" y="0"/>
                      <a:pt x="0" y="0"/>
                      <a:pt x="0" y="0"/>
                    </a:cubicBezTo>
                    <a:cubicBezTo>
                      <a:pt x="48" y="8"/>
                      <a:pt x="81" y="32"/>
                      <a:pt x="81" y="32"/>
                    </a:cubicBezTo>
                    <a:lnTo>
                      <a:pt x="80" y="37"/>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7" name="Freeform 6722">
                <a:extLst>
                  <a:ext uri="{FF2B5EF4-FFF2-40B4-BE49-F238E27FC236}">
                    <a16:creationId xmlns:a16="http://schemas.microsoft.com/office/drawing/2014/main" id="{DFF34B94-0EEB-4B99-AA0B-95C7A2BE49A2}"/>
                  </a:ext>
                </a:extLst>
              </p:cNvPr>
              <p:cNvSpPr>
                <a:spLocks noEditPoints="1"/>
              </p:cNvSpPr>
              <p:nvPr/>
            </p:nvSpPr>
            <p:spPr bwMode="auto">
              <a:xfrm>
                <a:off x="6475413" y="3197225"/>
                <a:ext cx="98425" cy="46038"/>
              </a:xfrm>
              <a:custGeom>
                <a:avLst/>
                <a:gdLst>
                  <a:gd name="T0" fmla="*/ 83 w 83"/>
                  <a:gd name="T1" fmla="*/ 33 h 39"/>
                  <a:gd name="T2" fmla="*/ 82 w 83"/>
                  <a:gd name="T3" fmla="*/ 39 h 39"/>
                  <a:gd name="T4" fmla="*/ 81 w 83"/>
                  <a:gd name="T5" fmla="*/ 38 h 39"/>
                  <a:gd name="T6" fmla="*/ 27 w 83"/>
                  <a:gd name="T7" fmla="*/ 14 h 39"/>
                  <a:gd name="T8" fmla="*/ 1 w 83"/>
                  <a:gd name="T9" fmla="*/ 10 h 39"/>
                  <a:gd name="T10" fmla="*/ 0 w 83"/>
                  <a:gd name="T11" fmla="*/ 10 h 39"/>
                  <a:gd name="T12" fmla="*/ 1 w 83"/>
                  <a:gd name="T13" fmla="*/ 0 h 39"/>
                  <a:gd name="T14" fmla="*/ 2 w 83"/>
                  <a:gd name="T15" fmla="*/ 0 h 39"/>
                  <a:gd name="T16" fmla="*/ 83 w 83"/>
                  <a:gd name="T17" fmla="*/ 33 h 39"/>
                  <a:gd name="T18" fmla="*/ 81 w 83"/>
                  <a:gd name="T19" fmla="*/ 38 h 39"/>
                  <a:gd name="T20" fmla="*/ 81 w 83"/>
                  <a:gd name="T21" fmla="*/ 38 h 39"/>
                  <a:gd name="T22" fmla="*/ 81 w 83"/>
                  <a:gd name="T23" fmla="*/ 37 h 39"/>
                  <a:gd name="T24" fmla="*/ 82 w 83"/>
                  <a:gd name="T25" fmla="*/ 33 h 39"/>
                  <a:gd name="T26" fmla="*/ 60 w 83"/>
                  <a:gd name="T27" fmla="*/ 21 h 39"/>
                  <a:gd name="T28" fmla="*/ 2 w 83"/>
                  <a:gd name="T29" fmla="*/ 1 h 39"/>
                  <a:gd name="T30" fmla="*/ 1 w 83"/>
                  <a:gd name="T31" fmla="*/ 8 h 39"/>
                  <a:gd name="T32" fmla="*/ 81 w 83"/>
                  <a:gd name="T33"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3" h="39">
                    <a:moveTo>
                      <a:pt x="83" y="33"/>
                    </a:moveTo>
                    <a:cubicBezTo>
                      <a:pt x="82" y="39"/>
                      <a:pt x="82" y="39"/>
                      <a:pt x="82" y="39"/>
                    </a:cubicBezTo>
                    <a:cubicBezTo>
                      <a:pt x="81" y="38"/>
                      <a:pt x="81" y="38"/>
                      <a:pt x="81" y="38"/>
                    </a:cubicBezTo>
                    <a:cubicBezTo>
                      <a:pt x="62" y="26"/>
                      <a:pt x="42" y="18"/>
                      <a:pt x="27" y="14"/>
                    </a:cubicBezTo>
                    <a:cubicBezTo>
                      <a:pt x="11" y="10"/>
                      <a:pt x="1" y="10"/>
                      <a:pt x="1" y="10"/>
                    </a:cubicBezTo>
                    <a:cubicBezTo>
                      <a:pt x="0" y="10"/>
                      <a:pt x="0" y="10"/>
                      <a:pt x="0" y="10"/>
                    </a:cubicBezTo>
                    <a:cubicBezTo>
                      <a:pt x="1" y="0"/>
                      <a:pt x="1" y="0"/>
                      <a:pt x="1" y="0"/>
                    </a:cubicBezTo>
                    <a:cubicBezTo>
                      <a:pt x="2" y="0"/>
                      <a:pt x="2" y="0"/>
                      <a:pt x="2" y="0"/>
                    </a:cubicBezTo>
                    <a:cubicBezTo>
                      <a:pt x="49" y="8"/>
                      <a:pt x="83" y="33"/>
                      <a:pt x="83" y="33"/>
                    </a:cubicBezTo>
                    <a:close/>
                    <a:moveTo>
                      <a:pt x="81" y="38"/>
                    </a:moveTo>
                    <a:cubicBezTo>
                      <a:pt x="81" y="38"/>
                      <a:pt x="81" y="38"/>
                      <a:pt x="81" y="38"/>
                    </a:cubicBezTo>
                    <a:close/>
                    <a:moveTo>
                      <a:pt x="81" y="37"/>
                    </a:moveTo>
                    <a:cubicBezTo>
                      <a:pt x="82" y="33"/>
                      <a:pt x="82" y="33"/>
                      <a:pt x="82" y="33"/>
                    </a:cubicBezTo>
                    <a:cubicBezTo>
                      <a:pt x="80" y="32"/>
                      <a:pt x="72" y="27"/>
                      <a:pt x="60" y="21"/>
                    </a:cubicBezTo>
                    <a:cubicBezTo>
                      <a:pt x="45" y="14"/>
                      <a:pt x="25" y="6"/>
                      <a:pt x="2" y="1"/>
                    </a:cubicBezTo>
                    <a:cubicBezTo>
                      <a:pt x="1" y="8"/>
                      <a:pt x="1" y="8"/>
                      <a:pt x="1" y="8"/>
                    </a:cubicBezTo>
                    <a:cubicBezTo>
                      <a:pt x="7" y="9"/>
                      <a:pt x="46" y="13"/>
                      <a:pt x="81" y="37"/>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8" name="Freeform 6723">
                <a:extLst>
                  <a:ext uri="{FF2B5EF4-FFF2-40B4-BE49-F238E27FC236}">
                    <a16:creationId xmlns:a16="http://schemas.microsoft.com/office/drawing/2014/main" id="{4E501B02-D13A-41D4-B278-C879C861C5D4}"/>
                  </a:ext>
                </a:extLst>
              </p:cNvPr>
              <p:cNvSpPr>
                <a:spLocks noEditPoints="1"/>
              </p:cNvSpPr>
              <p:nvPr/>
            </p:nvSpPr>
            <p:spPr bwMode="auto">
              <a:xfrm>
                <a:off x="6483351" y="3200400"/>
                <a:ext cx="88900" cy="38100"/>
              </a:xfrm>
              <a:custGeom>
                <a:avLst/>
                <a:gdLst>
                  <a:gd name="T0" fmla="*/ 67 w 74"/>
                  <a:gd name="T1" fmla="*/ 26 h 32"/>
                  <a:gd name="T2" fmla="*/ 65 w 74"/>
                  <a:gd name="T3" fmla="*/ 27 h 32"/>
                  <a:gd name="T4" fmla="*/ 73 w 74"/>
                  <a:gd name="T5" fmla="*/ 32 h 32"/>
                  <a:gd name="T6" fmla="*/ 74 w 74"/>
                  <a:gd name="T7" fmla="*/ 31 h 32"/>
                  <a:gd name="T8" fmla="*/ 67 w 74"/>
                  <a:gd name="T9" fmla="*/ 26 h 32"/>
                  <a:gd name="T10" fmla="*/ 41 w 74"/>
                  <a:gd name="T11" fmla="*/ 13 h 32"/>
                  <a:gd name="T12" fmla="*/ 36 w 74"/>
                  <a:gd name="T13" fmla="*/ 14 h 32"/>
                  <a:gd name="T14" fmla="*/ 55 w 74"/>
                  <a:gd name="T15" fmla="*/ 22 h 32"/>
                  <a:gd name="T16" fmla="*/ 57 w 74"/>
                  <a:gd name="T17" fmla="*/ 21 h 32"/>
                  <a:gd name="T18" fmla="*/ 53 w 74"/>
                  <a:gd name="T19" fmla="*/ 19 h 32"/>
                  <a:gd name="T20" fmla="*/ 41 w 74"/>
                  <a:gd name="T21" fmla="*/ 13 h 32"/>
                  <a:gd name="T22" fmla="*/ 0 w 74"/>
                  <a:gd name="T23" fmla="*/ 0 h 32"/>
                  <a:gd name="T24" fmla="*/ 3 w 74"/>
                  <a:gd name="T25" fmla="*/ 4 h 32"/>
                  <a:gd name="T26" fmla="*/ 9 w 74"/>
                  <a:gd name="T27" fmla="*/ 5 h 32"/>
                  <a:gd name="T28" fmla="*/ 3 w 74"/>
                  <a:gd name="T29" fmla="*/ 1 h 32"/>
                  <a:gd name="T30" fmla="*/ 0 w 74"/>
                  <a:gd name="T3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32">
                    <a:moveTo>
                      <a:pt x="67" y="26"/>
                    </a:moveTo>
                    <a:cubicBezTo>
                      <a:pt x="66" y="27"/>
                      <a:pt x="66" y="27"/>
                      <a:pt x="65" y="27"/>
                    </a:cubicBezTo>
                    <a:cubicBezTo>
                      <a:pt x="68" y="29"/>
                      <a:pt x="71" y="31"/>
                      <a:pt x="73" y="32"/>
                    </a:cubicBezTo>
                    <a:cubicBezTo>
                      <a:pt x="73" y="32"/>
                      <a:pt x="73" y="31"/>
                      <a:pt x="74" y="31"/>
                    </a:cubicBezTo>
                    <a:cubicBezTo>
                      <a:pt x="72" y="30"/>
                      <a:pt x="70" y="28"/>
                      <a:pt x="67" y="26"/>
                    </a:cubicBezTo>
                    <a:close/>
                    <a:moveTo>
                      <a:pt x="41" y="13"/>
                    </a:moveTo>
                    <a:cubicBezTo>
                      <a:pt x="39" y="14"/>
                      <a:pt x="37" y="14"/>
                      <a:pt x="36" y="14"/>
                    </a:cubicBezTo>
                    <a:cubicBezTo>
                      <a:pt x="43" y="17"/>
                      <a:pt x="50" y="20"/>
                      <a:pt x="55" y="22"/>
                    </a:cubicBezTo>
                    <a:cubicBezTo>
                      <a:pt x="56" y="22"/>
                      <a:pt x="57" y="22"/>
                      <a:pt x="57" y="21"/>
                    </a:cubicBezTo>
                    <a:cubicBezTo>
                      <a:pt x="56" y="20"/>
                      <a:pt x="54" y="19"/>
                      <a:pt x="53" y="19"/>
                    </a:cubicBezTo>
                    <a:cubicBezTo>
                      <a:pt x="49" y="17"/>
                      <a:pt x="45" y="15"/>
                      <a:pt x="41" y="13"/>
                    </a:cubicBezTo>
                    <a:close/>
                    <a:moveTo>
                      <a:pt x="0" y="0"/>
                    </a:moveTo>
                    <a:cubicBezTo>
                      <a:pt x="1" y="1"/>
                      <a:pt x="2" y="3"/>
                      <a:pt x="3" y="4"/>
                    </a:cubicBezTo>
                    <a:cubicBezTo>
                      <a:pt x="5" y="4"/>
                      <a:pt x="7" y="5"/>
                      <a:pt x="9" y="5"/>
                    </a:cubicBezTo>
                    <a:cubicBezTo>
                      <a:pt x="7" y="4"/>
                      <a:pt x="5" y="3"/>
                      <a:pt x="3" y="1"/>
                    </a:cubicBezTo>
                    <a:cubicBezTo>
                      <a:pt x="2" y="1"/>
                      <a:pt x="1" y="1"/>
                      <a:pt x="0"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9" name="Freeform 6724">
                <a:extLst>
                  <a:ext uri="{FF2B5EF4-FFF2-40B4-BE49-F238E27FC236}">
                    <a16:creationId xmlns:a16="http://schemas.microsoft.com/office/drawing/2014/main" id="{862D2FF1-D00D-4120-9F18-79467D09CDF2}"/>
                  </a:ext>
                </a:extLst>
              </p:cNvPr>
              <p:cNvSpPr>
                <a:spLocks noEditPoints="1"/>
              </p:cNvSpPr>
              <p:nvPr/>
            </p:nvSpPr>
            <p:spPr bwMode="auto">
              <a:xfrm>
                <a:off x="6483351" y="3200400"/>
                <a:ext cx="88900" cy="36513"/>
              </a:xfrm>
              <a:custGeom>
                <a:avLst/>
                <a:gdLst>
                  <a:gd name="T0" fmla="*/ 67 w 74"/>
                  <a:gd name="T1" fmla="*/ 26 h 31"/>
                  <a:gd name="T2" fmla="*/ 67 w 74"/>
                  <a:gd name="T3" fmla="*/ 26 h 31"/>
                  <a:gd name="T4" fmla="*/ 74 w 74"/>
                  <a:gd name="T5" fmla="*/ 31 h 31"/>
                  <a:gd name="T6" fmla="*/ 74 w 74"/>
                  <a:gd name="T7" fmla="*/ 30 h 31"/>
                  <a:gd name="T8" fmla="*/ 67 w 74"/>
                  <a:gd name="T9" fmla="*/ 26 h 31"/>
                  <a:gd name="T10" fmla="*/ 42 w 74"/>
                  <a:gd name="T11" fmla="*/ 13 h 31"/>
                  <a:gd name="T12" fmla="*/ 41 w 74"/>
                  <a:gd name="T13" fmla="*/ 13 h 31"/>
                  <a:gd name="T14" fmla="*/ 53 w 74"/>
                  <a:gd name="T15" fmla="*/ 19 h 31"/>
                  <a:gd name="T16" fmla="*/ 57 w 74"/>
                  <a:gd name="T17" fmla="*/ 21 h 31"/>
                  <a:gd name="T18" fmla="*/ 58 w 74"/>
                  <a:gd name="T19" fmla="*/ 21 h 31"/>
                  <a:gd name="T20" fmla="*/ 42 w 74"/>
                  <a:gd name="T21" fmla="*/ 13 h 31"/>
                  <a:gd name="T22" fmla="*/ 0 w 74"/>
                  <a:gd name="T23" fmla="*/ 0 h 31"/>
                  <a:gd name="T24" fmla="*/ 0 w 74"/>
                  <a:gd name="T25" fmla="*/ 0 h 31"/>
                  <a:gd name="T26" fmla="*/ 3 w 74"/>
                  <a:gd name="T27" fmla="*/ 1 h 31"/>
                  <a:gd name="T28" fmla="*/ 3 w 74"/>
                  <a:gd name="T29" fmla="*/ 1 h 31"/>
                  <a:gd name="T30" fmla="*/ 0 w 74"/>
                  <a:gd name="T3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31">
                    <a:moveTo>
                      <a:pt x="67" y="26"/>
                    </a:moveTo>
                    <a:cubicBezTo>
                      <a:pt x="67" y="26"/>
                      <a:pt x="67" y="26"/>
                      <a:pt x="67" y="26"/>
                    </a:cubicBezTo>
                    <a:cubicBezTo>
                      <a:pt x="70" y="28"/>
                      <a:pt x="72" y="30"/>
                      <a:pt x="74" y="31"/>
                    </a:cubicBezTo>
                    <a:cubicBezTo>
                      <a:pt x="74" y="30"/>
                      <a:pt x="74" y="30"/>
                      <a:pt x="74" y="30"/>
                    </a:cubicBezTo>
                    <a:cubicBezTo>
                      <a:pt x="72" y="29"/>
                      <a:pt x="70" y="27"/>
                      <a:pt x="67" y="26"/>
                    </a:cubicBezTo>
                    <a:close/>
                    <a:moveTo>
                      <a:pt x="42" y="13"/>
                    </a:moveTo>
                    <a:cubicBezTo>
                      <a:pt x="41" y="13"/>
                      <a:pt x="41" y="13"/>
                      <a:pt x="41" y="13"/>
                    </a:cubicBezTo>
                    <a:cubicBezTo>
                      <a:pt x="45" y="15"/>
                      <a:pt x="49" y="17"/>
                      <a:pt x="53" y="19"/>
                    </a:cubicBezTo>
                    <a:cubicBezTo>
                      <a:pt x="54" y="19"/>
                      <a:pt x="56" y="20"/>
                      <a:pt x="57" y="21"/>
                    </a:cubicBezTo>
                    <a:cubicBezTo>
                      <a:pt x="58" y="21"/>
                      <a:pt x="58" y="21"/>
                      <a:pt x="58" y="21"/>
                    </a:cubicBezTo>
                    <a:cubicBezTo>
                      <a:pt x="54" y="18"/>
                      <a:pt x="48" y="16"/>
                      <a:pt x="42" y="13"/>
                    </a:cubicBezTo>
                    <a:close/>
                    <a:moveTo>
                      <a:pt x="0" y="0"/>
                    </a:moveTo>
                    <a:cubicBezTo>
                      <a:pt x="0" y="0"/>
                      <a:pt x="0" y="0"/>
                      <a:pt x="0" y="0"/>
                    </a:cubicBezTo>
                    <a:cubicBezTo>
                      <a:pt x="1" y="1"/>
                      <a:pt x="2" y="1"/>
                      <a:pt x="3" y="1"/>
                    </a:cubicBezTo>
                    <a:cubicBezTo>
                      <a:pt x="3" y="1"/>
                      <a:pt x="3" y="1"/>
                      <a:pt x="3" y="1"/>
                    </a:cubicBezTo>
                    <a:cubicBezTo>
                      <a:pt x="2" y="0"/>
                      <a:pt x="1" y="0"/>
                      <a:pt x="0"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0" name="Freeform 6725">
                <a:extLst>
                  <a:ext uri="{FF2B5EF4-FFF2-40B4-BE49-F238E27FC236}">
                    <a16:creationId xmlns:a16="http://schemas.microsoft.com/office/drawing/2014/main" id="{F0AFF071-671E-4457-B397-6B43095A5360}"/>
                  </a:ext>
                </a:extLst>
              </p:cNvPr>
              <p:cNvSpPr>
                <a:spLocks/>
              </p:cNvSpPr>
              <p:nvPr/>
            </p:nvSpPr>
            <p:spPr bwMode="auto">
              <a:xfrm>
                <a:off x="6481763" y="3179763"/>
                <a:ext cx="93663" cy="30163"/>
              </a:xfrm>
              <a:custGeom>
                <a:avLst/>
                <a:gdLst>
                  <a:gd name="T0" fmla="*/ 79 w 79"/>
                  <a:gd name="T1" fmla="*/ 23 h 25"/>
                  <a:gd name="T2" fmla="*/ 1 w 79"/>
                  <a:gd name="T3" fmla="*/ 0 h 25"/>
                  <a:gd name="T4" fmla="*/ 0 w 79"/>
                  <a:gd name="T5" fmla="*/ 6 h 25"/>
                  <a:gd name="T6" fmla="*/ 78 w 79"/>
                  <a:gd name="T7" fmla="*/ 25 h 25"/>
                  <a:gd name="T8" fmla="*/ 79 w 79"/>
                  <a:gd name="T9" fmla="*/ 23 h 25"/>
                </a:gdLst>
                <a:ahLst/>
                <a:cxnLst>
                  <a:cxn ang="0">
                    <a:pos x="T0" y="T1"/>
                  </a:cxn>
                  <a:cxn ang="0">
                    <a:pos x="T2" y="T3"/>
                  </a:cxn>
                  <a:cxn ang="0">
                    <a:pos x="T4" y="T5"/>
                  </a:cxn>
                  <a:cxn ang="0">
                    <a:pos x="T6" y="T7"/>
                  </a:cxn>
                  <a:cxn ang="0">
                    <a:pos x="T8" y="T9"/>
                  </a:cxn>
                </a:cxnLst>
                <a:rect l="0" t="0" r="r" b="b"/>
                <a:pathLst>
                  <a:path w="79" h="25">
                    <a:moveTo>
                      <a:pt x="79" y="23"/>
                    </a:moveTo>
                    <a:cubicBezTo>
                      <a:pt x="79" y="23"/>
                      <a:pt x="50" y="4"/>
                      <a:pt x="1" y="0"/>
                    </a:cubicBezTo>
                    <a:cubicBezTo>
                      <a:pt x="0" y="6"/>
                      <a:pt x="0" y="6"/>
                      <a:pt x="0" y="6"/>
                    </a:cubicBezTo>
                    <a:cubicBezTo>
                      <a:pt x="0" y="6"/>
                      <a:pt x="40" y="5"/>
                      <a:pt x="78" y="25"/>
                    </a:cubicBezTo>
                    <a:lnTo>
                      <a:pt x="79" y="23"/>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1" name="Freeform 6726">
                <a:extLst>
                  <a:ext uri="{FF2B5EF4-FFF2-40B4-BE49-F238E27FC236}">
                    <a16:creationId xmlns:a16="http://schemas.microsoft.com/office/drawing/2014/main" id="{23815CBC-031A-408D-B575-D4023F8260E3}"/>
                  </a:ext>
                </a:extLst>
              </p:cNvPr>
              <p:cNvSpPr>
                <a:spLocks noEditPoints="1"/>
              </p:cNvSpPr>
              <p:nvPr/>
            </p:nvSpPr>
            <p:spPr bwMode="auto">
              <a:xfrm>
                <a:off x="6480176" y="3178175"/>
                <a:ext cx="96838" cy="31750"/>
              </a:xfrm>
              <a:custGeom>
                <a:avLst/>
                <a:gdLst>
                  <a:gd name="T0" fmla="*/ 81 w 81"/>
                  <a:gd name="T1" fmla="*/ 24 h 27"/>
                  <a:gd name="T2" fmla="*/ 79 w 81"/>
                  <a:gd name="T3" fmla="*/ 27 h 27"/>
                  <a:gd name="T4" fmla="*/ 79 w 81"/>
                  <a:gd name="T5" fmla="*/ 26 h 27"/>
                  <a:gd name="T6" fmla="*/ 4 w 81"/>
                  <a:gd name="T7" fmla="*/ 8 h 27"/>
                  <a:gd name="T8" fmla="*/ 1 w 81"/>
                  <a:gd name="T9" fmla="*/ 8 h 27"/>
                  <a:gd name="T10" fmla="*/ 0 w 81"/>
                  <a:gd name="T11" fmla="*/ 8 h 27"/>
                  <a:gd name="T12" fmla="*/ 2 w 81"/>
                  <a:gd name="T13" fmla="*/ 0 h 27"/>
                  <a:gd name="T14" fmla="*/ 2 w 81"/>
                  <a:gd name="T15" fmla="*/ 0 h 27"/>
                  <a:gd name="T16" fmla="*/ 81 w 81"/>
                  <a:gd name="T17" fmla="*/ 23 h 27"/>
                  <a:gd name="T18" fmla="*/ 81 w 81"/>
                  <a:gd name="T19" fmla="*/ 23 h 27"/>
                  <a:gd name="T20" fmla="*/ 81 w 81"/>
                  <a:gd name="T21" fmla="*/ 24 h 27"/>
                  <a:gd name="T22" fmla="*/ 80 w 81"/>
                  <a:gd name="T23" fmla="*/ 24 h 27"/>
                  <a:gd name="T24" fmla="*/ 80 w 81"/>
                  <a:gd name="T25" fmla="*/ 24 h 27"/>
                  <a:gd name="T26" fmla="*/ 80 w 81"/>
                  <a:gd name="T27" fmla="*/ 24 h 27"/>
                  <a:gd name="T28" fmla="*/ 81 w 81"/>
                  <a:gd name="T29" fmla="*/ 24 h 27"/>
                  <a:gd name="T30" fmla="*/ 79 w 81"/>
                  <a:gd name="T31" fmla="*/ 25 h 27"/>
                  <a:gd name="T32" fmla="*/ 80 w 81"/>
                  <a:gd name="T33" fmla="*/ 24 h 27"/>
                  <a:gd name="T34" fmla="*/ 59 w 81"/>
                  <a:gd name="T35" fmla="*/ 15 h 27"/>
                  <a:gd name="T36" fmla="*/ 3 w 81"/>
                  <a:gd name="T37" fmla="*/ 2 h 27"/>
                  <a:gd name="T38" fmla="*/ 2 w 81"/>
                  <a:gd name="T39" fmla="*/ 7 h 27"/>
                  <a:gd name="T40" fmla="*/ 4 w 81"/>
                  <a:gd name="T41" fmla="*/ 7 h 27"/>
                  <a:gd name="T42" fmla="*/ 79 w 81"/>
                  <a:gd name="T43"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1" h="27">
                    <a:moveTo>
                      <a:pt x="81" y="24"/>
                    </a:moveTo>
                    <a:cubicBezTo>
                      <a:pt x="79" y="27"/>
                      <a:pt x="79" y="27"/>
                      <a:pt x="79" y="27"/>
                    </a:cubicBezTo>
                    <a:cubicBezTo>
                      <a:pt x="79" y="26"/>
                      <a:pt x="79" y="26"/>
                      <a:pt x="79" y="26"/>
                    </a:cubicBezTo>
                    <a:cubicBezTo>
                      <a:pt x="48" y="11"/>
                      <a:pt x="15" y="8"/>
                      <a:pt x="4" y="8"/>
                    </a:cubicBezTo>
                    <a:cubicBezTo>
                      <a:pt x="2" y="8"/>
                      <a:pt x="1" y="8"/>
                      <a:pt x="1" y="8"/>
                    </a:cubicBezTo>
                    <a:cubicBezTo>
                      <a:pt x="0" y="8"/>
                      <a:pt x="0" y="8"/>
                      <a:pt x="0" y="8"/>
                    </a:cubicBezTo>
                    <a:cubicBezTo>
                      <a:pt x="2" y="0"/>
                      <a:pt x="2" y="0"/>
                      <a:pt x="2" y="0"/>
                    </a:cubicBezTo>
                    <a:cubicBezTo>
                      <a:pt x="2" y="0"/>
                      <a:pt x="2" y="0"/>
                      <a:pt x="2" y="0"/>
                    </a:cubicBezTo>
                    <a:cubicBezTo>
                      <a:pt x="51" y="5"/>
                      <a:pt x="81" y="23"/>
                      <a:pt x="81" y="23"/>
                    </a:cubicBezTo>
                    <a:cubicBezTo>
                      <a:pt x="81" y="23"/>
                      <a:pt x="81" y="23"/>
                      <a:pt x="81" y="23"/>
                    </a:cubicBezTo>
                    <a:cubicBezTo>
                      <a:pt x="81" y="24"/>
                      <a:pt x="81" y="24"/>
                      <a:pt x="81" y="24"/>
                    </a:cubicBezTo>
                    <a:cubicBezTo>
                      <a:pt x="80" y="24"/>
                      <a:pt x="80" y="24"/>
                      <a:pt x="80" y="24"/>
                    </a:cubicBezTo>
                    <a:cubicBezTo>
                      <a:pt x="80" y="24"/>
                      <a:pt x="80" y="24"/>
                      <a:pt x="80" y="24"/>
                    </a:cubicBezTo>
                    <a:cubicBezTo>
                      <a:pt x="80" y="24"/>
                      <a:pt x="80" y="24"/>
                      <a:pt x="80" y="24"/>
                    </a:cubicBezTo>
                    <a:lnTo>
                      <a:pt x="81" y="24"/>
                    </a:lnTo>
                    <a:close/>
                    <a:moveTo>
                      <a:pt x="79" y="25"/>
                    </a:moveTo>
                    <a:cubicBezTo>
                      <a:pt x="80" y="24"/>
                      <a:pt x="80" y="24"/>
                      <a:pt x="80" y="24"/>
                    </a:cubicBezTo>
                    <a:cubicBezTo>
                      <a:pt x="78" y="23"/>
                      <a:pt x="71" y="19"/>
                      <a:pt x="59" y="15"/>
                    </a:cubicBezTo>
                    <a:cubicBezTo>
                      <a:pt x="46" y="10"/>
                      <a:pt x="27" y="4"/>
                      <a:pt x="3" y="2"/>
                    </a:cubicBezTo>
                    <a:cubicBezTo>
                      <a:pt x="2" y="7"/>
                      <a:pt x="2" y="7"/>
                      <a:pt x="2" y="7"/>
                    </a:cubicBezTo>
                    <a:cubicBezTo>
                      <a:pt x="2" y="7"/>
                      <a:pt x="3" y="7"/>
                      <a:pt x="4" y="7"/>
                    </a:cubicBezTo>
                    <a:cubicBezTo>
                      <a:pt x="15" y="7"/>
                      <a:pt x="48" y="9"/>
                      <a:pt x="79" y="2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2" name="Freeform 6727">
                <a:extLst>
                  <a:ext uri="{FF2B5EF4-FFF2-40B4-BE49-F238E27FC236}">
                    <a16:creationId xmlns:a16="http://schemas.microsoft.com/office/drawing/2014/main" id="{9B4CF08E-EBBC-47C3-9CCC-C667F97002D2}"/>
                  </a:ext>
                </a:extLst>
              </p:cNvPr>
              <p:cNvSpPr>
                <a:spLocks noEditPoints="1"/>
              </p:cNvSpPr>
              <p:nvPr/>
            </p:nvSpPr>
            <p:spPr bwMode="auto">
              <a:xfrm>
                <a:off x="6484938" y="3181350"/>
                <a:ext cx="85725" cy="23813"/>
              </a:xfrm>
              <a:custGeom>
                <a:avLst/>
                <a:gdLst>
                  <a:gd name="T0" fmla="*/ 65 w 72"/>
                  <a:gd name="T1" fmla="*/ 17 h 20"/>
                  <a:gd name="T2" fmla="*/ 65 w 72"/>
                  <a:gd name="T3" fmla="*/ 17 h 20"/>
                  <a:gd name="T4" fmla="*/ 72 w 72"/>
                  <a:gd name="T5" fmla="*/ 20 h 20"/>
                  <a:gd name="T6" fmla="*/ 72 w 72"/>
                  <a:gd name="T7" fmla="*/ 20 h 20"/>
                  <a:gd name="T8" fmla="*/ 65 w 72"/>
                  <a:gd name="T9" fmla="*/ 17 h 20"/>
                  <a:gd name="T10" fmla="*/ 44 w 72"/>
                  <a:gd name="T11" fmla="*/ 9 h 20"/>
                  <a:gd name="T12" fmla="*/ 42 w 72"/>
                  <a:gd name="T13" fmla="*/ 9 h 20"/>
                  <a:gd name="T14" fmla="*/ 56 w 72"/>
                  <a:gd name="T15" fmla="*/ 13 h 20"/>
                  <a:gd name="T16" fmla="*/ 56 w 72"/>
                  <a:gd name="T17" fmla="*/ 13 h 20"/>
                  <a:gd name="T18" fmla="*/ 55 w 72"/>
                  <a:gd name="T19" fmla="*/ 13 h 20"/>
                  <a:gd name="T20" fmla="*/ 44 w 72"/>
                  <a:gd name="T21" fmla="*/ 9 h 20"/>
                  <a:gd name="T22" fmla="*/ 1 w 72"/>
                  <a:gd name="T23" fmla="*/ 0 h 20"/>
                  <a:gd name="T24" fmla="*/ 0 w 72"/>
                  <a:gd name="T25" fmla="*/ 2 h 20"/>
                  <a:gd name="T26" fmla="*/ 3 w 72"/>
                  <a:gd name="T27" fmla="*/ 3 h 20"/>
                  <a:gd name="T28" fmla="*/ 1 w 72"/>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20">
                    <a:moveTo>
                      <a:pt x="65" y="17"/>
                    </a:moveTo>
                    <a:cubicBezTo>
                      <a:pt x="65" y="17"/>
                      <a:pt x="65" y="17"/>
                      <a:pt x="65" y="17"/>
                    </a:cubicBezTo>
                    <a:cubicBezTo>
                      <a:pt x="68" y="18"/>
                      <a:pt x="70" y="19"/>
                      <a:pt x="72" y="20"/>
                    </a:cubicBezTo>
                    <a:cubicBezTo>
                      <a:pt x="72" y="20"/>
                      <a:pt x="72" y="20"/>
                      <a:pt x="72" y="20"/>
                    </a:cubicBezTo>
                    <a:cubicBezTo>
                      <a:pt x="70" y="19"/>
                      <a:pt x="68" y="18"/>
                      <a:pt x="65" y="17"/>
                    </a:cubicBezTo>
                    <a:close/>
                    <a:moveTo>
                      <a:pt x="44" y="9"/>
                    </a:moveTo>
                    <a:cubicBezTo>
                      <a:pt x="43" y="9"/>
                      <a:pt x="43" y="9"/>
                      <a:pt x="42" y="9"/>
                    </a:cubicBezTo>
                    <a:cubicBezTo>
                      <a:pt x="47" y="10"/>
                      <a:pt x="52" y="12"/>
                      <a:pt x="56" y="13"/>
                    </a:cubicBezTo>
                    <a:cubicBezTo>
                      <a:pt x="56" y="13"/>
                      <a:pt x="56" y="13"/>
                      <a:pt x="56" y="13"/>
                    </a:cubicBezTo>
                    <a:cubicBezTo>
                      <a:pt x="55" y="13"/>
                      <a:pt x="55" y="13"/>
                      <a:pt x="55" y="13"/>
                    </a:cubicBezTo>
                    <a:cubicBezTo>
                      <a:pt x="52" y="11"/>
                      <a:pt x="48" y="10"/>
                      <a:pt x="44" y="9"/>
                    </a:cubicBezTo>
                    <a:close/>
                    <a:moveTo>
                      <a:pt x="1" y="0"/>
                    </a:moveTo>
                    <a:cubicBezTo>
                      <a:pt x="1" y="1"/>
                      <a:pt x="0" y="2"/>
                      <a:pt x="0" y="2"/>
                    </a:cubicBezTo>
                    <a:cubicBezTo>
                      <a:pt x="1" y="2"/>
                      <a:pt x="2" y="3"/>
                      <a:pt x="3" y="3"/>
                    </a:cubicBezTo>
                    <a:cubicBezTo>
                      <a:pt x="2" y="2"/>
                      <a:pt x="1" y="1"/>
                      <a:pt x="1"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3" name="Freeform 6728">
                <a:extLst>
                  <a:ext uri="{FF2B5EF4-FFF2-40B4-BE49-F238E27FC236}">
                    <a16:creationId xmlns:a16="http://schemas.microsoft.com/office/drawing/2014/main" id="{02BA4D1F-9D08-4535-8F3B-FFFC5698493E}"/>
                  </a:ext>
                </a:extLst>
              </p:cNvPr>
              <p:cNvSpPr>
                <a:spLocks noEditPoints="1"/>
              </p:cNvSpPr>
              <p:nvPr/>
            </p:nvSpPr>
            <p:spPr bwMode="auto">
              <a:xfrm>
                <a:off x="6486526" y="3181350"/>
                <a:ext cx="85725" cy="23813"/>
              </a:xfrm>
              <a:custGeom>
                <a:avLst/>
                <a:gdLst>
                  <a:gd name="T0" fmla="*/ 64 w 72"/>
                  <a:gd name="T1" fmla="*/ 16 h 20"/>
                  <a:gd name="T2" fmla="*/ 64 w 72"/>
                  <a:gd name="T3" fmla="*/ 17 h 20"/>
                  <a:gd name="T4" fmla="*/ 71 w 72"/>
                  <a:gd name="T5" fmla="*/ 20 h 20"/>
                  <a:gd name="T6" fmla="*/ 72 w 72"/>
                  <a:gd name="T7" fmla="*/ 19 h 20"/>
                  <a:gd name="T8" fmla="*/ 64 w 72"/>
                  <a:gd name="T9" fmla="*/ 16 h 20"/>
                  <a:gd name="T10" fmla="*/ 43 w 72"/>
                  <a:gd name="T11" fmla="*/ 8 h 20"/>
                  <a:gd name="T12" fmla="*/ 43 w 72"/>
                  <a:gd name="T13" fmla="*/ 9 h 20"/>
                  <a:gd name="T14" fmla="*/ 54 w 72"/>
                  <a:gd name="T15" fmla="*/ 13 h 20"/>
                  <a:gd name="T16" fmla="*/ 55 w 72"/>
                  <a:gd name="T17" fmla="*/ 13 h 20"/>
                  <a:gd name="T18" fmla="*/ 56 w 72"/>
                  <a:gd name="T19" fmla="*/ 13 h 20"/>
                  <a:gd name="T20" fmla="*/ 43 w 72"/>
                  <a:gd name="T21" fmla="*/ 8 h 20"/>
                  <a:gd name="T22" fmla="*/ 0 w 72"/>
                  <a:gd name="T23" fmla="*/ 0 h 20"/>
                  <a:gd name="T24" fmla="*/ 0 w 72"/>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20">
                    <a:moveTo>
                      <a:pt x="64" y="16"/>
                    </a:moveTo>
                    <a:cubicBezTo>
                      <a:pt x="64" y="17"/>
                      <a:pt x="64" y="17"/>
                      <a:pt x="64" y="17"/>
                    </a:cubicBezTo>
                    <a:cubicBezTo>
                      <a:pt x="67" y="18"/>
                      <a:pt x="69" y="19"/>
                      <a:pt x="71" y="20"/>
                    </a:cubicBezTo>
                    <a:cubicBezTo>
                      <a:pt x="72" y="19"/>
                      <a:pt x="72" y="19"/>
                      <a:pt x="72" y="19"/>
                    </a:cubicBezTo>
                    <a:cubicBezTo>
                      <a:pt x="70" y="18"/>
                      <a:pt x="67" y="17"/>
                      <a:pt x="64" y="16"/>
                    </a:cubicBezTo>
                    <a:close/>
                    <a:moveTo>
                      <a:pt x="43" y="8"/>
                    </a:moveTo>
                    <a:cubicBezTo>
                      <a:pt x="43" y="9"/>
                      <a:pt x="43" y="9"/>
                      <a:pt x="43" y="9"/>
                    </a:cubicBezTo>
                    <a:cubicBezTo>
                      <a:pt x="47" y="10"/>
                      <a:pt x="51" y="11"/>
                      <a:pt x="54" y="13"/>
                    </a:cubicBezTo>
                    <a:cubicBezTo>
                      <a:pt x="55" y="13"/>
                      <a:pt x="55" y="13"/>
                      <a:pt x="55" y="13"/>
                    </a:cubicBezTo>
                    <a:cubicBezTo>
                      <a:pt x="56" y="13"/>
                      <a:pt x="56" y="13"/>
                      <a:pt x="56" y="13"/>
                    </a:cubicBezTo>
                    <a:cubicBezTo>
                      <a:pt x="52" y="11"/>
                      <a:pt x="48" y="10"/>
                      <a:pt x="43" y="8"/>
                    </a:cubicBezTo>
                    <a:close/>
                    <a:moveTo>
                      <a:pt x="0" y="0"/>
                    </a:moveTo>
                    <a:cubicBezTo>
                      <a:pt x="0" y="0"/>
                      <a:pt x="0" y="0"/>
                      <a:pt x="0" y="0"/>
                    </a:cubicBezTo>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4" name="Freeform 6729">
                <a:extLst>
                  <a:ext uri="{FF2B5EF4-FFF2-40B4-BE49-F238E27FC236}">
                    <a16:creationId xmlns:a16="http://schemas.microsoft.com/office/drawing/2014/main" id="{C8B04251-75D1-4038-8433-9701AD8ECDFB}"/>
                  </a:ext>
                </a:extLst>
              </p:cNvPr>
              <p:cNvSpPr>
                <a:spLocks/>
              </p:cNvSpPr>
              <p:nvPr/>
            </p:nvSpPr>
            <p:spPr bwMode="auto">
              <a:xfrm>
                <a:off x="6481763" y="3155950"/>
                <a:ext cx="90488" cy="25400"/>
              </a:xfrm>
              <a:custGeom>
                <a:avLst/>
                <a:gdLst>
                  <a:gd name="T0" fmla="*/ 77 w 77"/>
                  <a:gd name="T1" fmla="*/ 19 h 22"/>
                  <a:gd name="T2" fmla="*/ 1 w 77"/>
                  <a:gd name="T3" fmla="*/ 0 h 22"/>
                  <a:gd name="T4" fmla="*/ 0 w 77"/>
                  <a:gd name="T5" fmla="*/ 5 h 22"/>
                  <a:gd name="T6" fmla="*/ 76 w 77"/>
                  <a:gd name="T7" fmla="*/ 22 h 22"/>
                  <a:gd name="T8" fmla="*/ 77 w 77"/>
                  <a:gd name="T9" fmla="*/ 19 h 22"/>
                </a:gdLst>
                <a:ahLst/>
                <a:cxnLst>
                  <a:cxn ang="0">
                    <a:pos x="T0" y="T1"/>
                  </a:cxn>
                  <a:cxn ang="0">
                    <a:pos x="T2" y="T3"/>
                  </a:cxn>
                  <a:cxn ang="0">
                    <a:pos x="T4" y="T5"/>
                  </a:cxn>
                  <a:cxn ang="0">
                    <a:pos x="T6" y="T7"/>
                  </a:cxn>
                  <a:cxn ang="0">
                    <a:pos x="T8" y="T9"/>
                  </a:cxn>
                </a:cxnLst>
                <a:rect l="0" t="0" r="r" b="b"/>
                <a:pathLst>
                  <a:path w="77" h="22">
                    <a:moveTo>
                      <a:pt x="77" y="19"/>
                    </a:moveTo>
                    <a:cubicBezTo>
                      <a:pt x="77" y="19"/>
                      <a:pt x="48" y="0"/>
                      <a:pt x="1" y="0"/>
                    </a:cubicBezTo>
                    <a:cubicBezTo>
                      <a:pt x="0" y="5"/>
                      <a:pt x="0" y="5"/>
                      <a:pt x="0" y="5"/>
                    </a:cubicBezTo>
                    <a:cubicBezTo>
                      <a:pt x="0" y="5"/>
                      <a:pt x="42" y="2"/>
                      <a:pt x="76" y="22"/>
                    </a:cubicBezTo>
                    <a:lnTo>
                      <a:pt x="77" y="19"/>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5" name="Freeform 6730">
                <a:extLst>
                  <a:ext uri="{FF2B5EF4-FFF2-40B4-BE49-F238E27FC236}">
                    <a16:creationId xmlns:a16="http://schemas.microsoft.com/office/drawing/2014/main" id="{9AE9B730-4260-4BF0-96E0-D306C211236C}"/>
                  </a:ext>
                </a:extLst>
              </p:cNvPr>
              <p:cNvSpPr>
                <a:spLocks noEditPoints="1"/>
              </p:cNvSpPr>
              <p:nvPr/>
            </p:nvSpPr>
            <p:spPr bwMode="auto">
              <a:xfrm>
                <a:off x="6480176" y="3154363"/>
                <a:ext cx="93663" cy="28575"/>
              </a:xfrm>
              <a:custGeom>
                <a:avLst/>
                <a:gdLst>
                  <a:gd name="T0" fmla="*/ 79 w 79"/>
                  <a:gd name="T1" fmla="*/ 21 h 24"/>
                  <a:gd name="T2" fmla="*/ 77 w 79"/>
                  <a:gd name="T3" fmla="*/ 24 h 24"/>
                  <a:gd name="T4" fmla="*/ 77 w 79"/>
                  <a:gd name="T5" fmla="*/ 24 h 24"/>
                  <a:gd name="T6" fmla="*/ 10 w 79"/>
                  <a:gd name="T7" fmla="*/ 6 h 24"/>
                  <a:gd name="T8" fmla="*/ 1 w 79"/>
                  <a:gd name="T9" fmla="*/ 7 h 24"/>
                  <a:gd name="T10" fmla="*/ 0 w 79"/>
                  <a:gd name="T11" fmla="*/ 7 h 24"/>
                  <a:gd name="T12" fmla="*/ 1 w 79"/>
                  <a:gd name="T13" fmla="*/ 0 h 24"/>
                  <a:gd name="T14" fmla="*/ 2 w 79"/>
                  <a:gd name="T15" fmla="*/ 0 h 24"/>
                  <a:gd name="T16" fmla="*/ 5 w 79"/>
                  <a:gd name="T17" fmla="*/ 0 h 24"/>
                  <a:gd name="T18" fmla="*/ 79 w 79"/>
                  <a:gd name="T19" fmla="*/ 20 h 24"/>
                  <a:gd name="T20" fmla="*/ 79 w 79"/>
                  <a:gd name="T21" fmla="*/ 20 h 24"/>
                  <a:gd name="T22" fmla="*/ 79 w 79"/>
                  <a:gd name="T23" fmla="*/ 21 h 24"/>
                  <a:gd name="T24" fmla="*/ 78 w 79"/>
                  <a:gd name="T25" fmla="*/ 20 h 24"/>
                  <a:gd name="T26" fmla="*/ 78 w 79"/>
                  <a:gd name="T27" fmla="*/ 21 h 24"/>
                  <a:gd name="T28" fmla="*/ 78 w 79"/>
                  <a:gd name="T29" fmla="*/ 20 h 24"/>
                  <a:gd name="T30" fmla="*/ 79 w 79"/>
                  <a:gd name="T31" fmla="*/ 21 h 24"/>
                  <a:gd name="T32" fmla="*/ 77 w 79"/>
                  <a:gd name="T33" fmla="*/ 22 h 24"/>
                  <a:gd name="T34" fmla="*/ 78 w 79"/>
                  <a:gd name="T35" fmla="*/ 21 h 24"/>
                  <a:gd name="T36" fmla="*/ 59 w 79"/>
                  <a:gd name="T37" fmla="*/ 12 h 24"/>
                  <a:gd name="T38" fmla="*/ 5 w 79"/>
                  <a:gd name="T39" fmla="*/ 1 h 24"/>
                  <a:gd name="T40" fmla="*/ 2 w 79"/>
                  <a:gd name="T41" fmla="*/ 1 h 24"/>
                  <a:gd name="T42" fmla="*/ 1 w 79"/>
                  <a:gd name="T43" fmla="*/ 5 h 24"/>
                  <a:gd name="T44" fmla="*/ 10 w 79"/>
                  <a:gd name="T45" fmla="*/ 5 h 24"/>
                  <a:gd name="T46" fmla="*/ 77 w 79"/>
                  <a:gd name="T4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9" h="24">
                    <a:moveTo>
                      <a:pt x="79" y="21"/>
                    </a:moveTo>
                    <a:cubicBezTo>
                      <a:pt x="77" y="24"/>
                      <a:pt x="77" y="24"/>
                      <a:pt x="77" y="24"/>
                    </a:cubicBezTo>
                    <a:cubicBezTo>
                      <a:pt x="77" y="24"/>
                      <a:pt x="77" y="24"/>
                      <a:pt x="77" y="24"/>
                    </a:cubicBezTo>
                    <a:cubicBezTo>
                      <a:pt x="52" y="9"/>
                      <a:pt x="24" y="7"/>
                      <a:pt x="10" y="6"/>
                    </a:cubicBezTo>
                    <a:cubicBezTo>
                      <a:pt x="4" y="6"/>
                      <a:pt x="1" y="7"/>
                      <a:pt x="1" y="7"/>
                    </a:cubicBezTo>
                    <a:cubicBezTo>
                      <a:pt x="0" y="7"/>
                      <a:pt x="0" y="7"/>
                      <a:pt x="0" y="7"/>
                    </a:cubicBezTo>
                    <a:cubicBezTo>
                      <a:pt x="1" y="0"/>
                      <a:pt x="1" y="0"/>
                      <a:pt x="1" y="0"/>
                    </a:cubicBezTo>
                    <a:cubicBezTo>
                      <a:pt x="2" y="0"/>
                      <a:pt x="2" y="0"/>
                      <a:pt x="2" y="0"/>
                    </a:cubicBezTo>
                    <a:cubicBezTo>
                      <a:pt x="3" y="0"/>
                      <a:pt x="4" y="0"/>
                      <a:pt x="5" y="0"/>
                    </a:cubicBezTo>
                    <a:cubicBezTo>
                      <a:pt x="51" y="1"/>
                      <a:pt x="79" y="20"/>
                      <a:pt x="79" y="20"/>
                    </a:cubicBezTo>
                    <a:cubicBezTo>
                      <a:pt x="79" y="20"/>
                      <a:pt x="79" y="20"/>
                      <a:pt x="79" y="20"/>
                    </a:cubicBezTo>
                    <a:cubicBezTo>
                      <a:pt x="79" y="21"/>
                      <a:pt x="79" y="21"/>
                      <a:pt x="79" y="21"/>
                    </a:cubicBezTo>
                    <a:cubicBezTo>
                      <a:pt x="78" y="20"/>
                      <a:pt x="78" y="20"/>
                      <a:pt x="78" y="20"/>
                    </a:cubicBezTo>
                    <a:cubicBezTo>
                      <a:pt x="78" y="21"/>
                      <a:pt x="78" y="21"/>
                      <a:pt x="78" y="21"/>
                    </a:cubicBezTo>
                    <a:cubicBezTo>
                      <a:pt x="78" y="20"/>
                      <a:pt x="78" y="20"/>
                      <a:pt x="78" y="20"/>
                    </a:cubicBezTo>
                    <a:lnTo>
                      <a:pt x="79" y="21"/>
                    </a:lnTo>
                    <a:close/>
                    <a:moveTo>
                      <a:pt x="77" y="22"/>
                    </a:moveTo>
                    <a:cubicBezTo>
                      <a:pt x="78" y="21"/>
                      <a:pt x="78" y="21"/>
                      <a:pt x="78" y="21"/>
                    </a:cubicBezTo>
                    <a:cubicBezTo>
                      <a:pt x="76" y="20"/>
                      <a:pt x="69" y="16"/>
                      <a:pt x="59" y="12"/>
                    </a:cubicBezTo>
                    <a:cubicBezTo>
                      <a:pt x="46" y="7"/>
                      <a:pt x="28" y="2"/>
                      <a:pt x="5" y="1"/>
                    </a:cubicBezTo>
                    <a:cubicBezTo>
                      <a:pt x="4" y="1"/>
                      <a:pt x="3" y="1"/>
                      <a:pt x="2" y="1"/>
                    </a:cubicBezTo>
                    <a:cubicBezTo>
                      <a:pt x="1" y="5"/>
                      <a:pt x="1" y="5"/>
                      <a:pt x="1" y="5"/>
                    </a:cubicBezTo>
                    <a:cubicBezTo>
                      <a:pt x="3" y="5"/>
                      <a:pt x="6" y="5"/>
                      <a:pt x="10" y="5"/>
                    </a:cubicBezTo>
                    <a:cubicBezTo>
                      <a:pt x="24" y="5"/>
                      <a:pt x="52" y="8"/>
                      <a:pt x="77" y="2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6" name="Freeform 6731">
                <a:extLst>
                  <a:ext uri="{FF2B5EF4-FFF2-40B4-BE49-F238E27FC236}">
                    <a16:creationId xmlns:a16="http://schemas.microsoft.com/office/drawing/2014/main" id="{62405A79-C850-4669-8A04-6834145B239C}"/>
                  </a:ext>
                </a:extLst>
              </p:cNvPr>
              <p:cNvSpPr>
                <a:spLocks noEditPoints="1"/>
              </p:cNvSpPr>
              <p:nvPr/>
            </p:nvSpPr>
            <p:spPr bwMode="auto">
              <a:xfrm>
                <a:off x="6510338" y="3159125"/>
                <a:ext cx="57150" cy="17463"/>
              </a:xfrm>
              <a:custGeom>
                <a:avLst/>
                <a:gdLst>
                  <a:gd name="T0" fmla="*/ 45 w 49"/>
                  <a:gd name="T1" fmla="*/ 12 h 15"/>
                  <a:gd name="T2" fmla="*/ 44 w 49"/>
                  <a:gd name="T3" fmla="*/ 13 h 15"/>
                  <a:gd name="T4" fmla="*/ 49 w 49"/>
                  <a:gd name="T5" fmla="*/ 15 h 15"/>
                  <a:gd name="T6" fmla="*/ 49 w 49"/>
                  <a:gd name="T7" fmla="*/ 15 h 15"/>
                  <a:gd name="T8" fmla="*/ 45 w 49"/>
                  <a:gd name="T9" fmla="*/ 12 h 15"/>
                  <a:gd name="T10" fmla="*/ 6 w 49"/>
                  <a:gd name="T11" fmla="*/ 0 h 15"/>
                  <a:gd name="T12" fmla="*/ 0 w 49"/>
                  <a:gd name="T13" fmla="*/ 1 h 15"/>
                  <a:gd name="T14" fmla="*/ 32 w 49"/>
                  <a:gd name="T15" fmla="*/ 8 h 15"/>
                  <a:gd name="T16" fmla="*/ 33 w 49"/>
                  <a:gd name="T17" fmla="*/ 7 h 15"/>
                  <a:gd name="T18" fmla="*/ 6 w 49"/>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15">
                    <a:moveTo>
                      <a:pt x="45" y="12"/>
                    </a:moveTo>
                    <a:cubicBezTo>
                      <a:pt x="44" y="13"/>
                      <a:pt x="44" y="13"/>
                      <a:pt x="44" y="13"/>
                    </a:cubicBezTo>
                    <a:cubicBezTo>
                      <a:pt x="46" y="14"/>
                      <a:pt x="48" y="15"/>
                      <a:pt x="49" y="15"/>
                    </a:cubicBezTo>
                    <a:cubicBezTo>
                      <a:pt x="49" y="15"/>
                      <a:pt x="49" y="15"/>
                      <a:pt x="49" y="15"/>
                    </a:cubicBezTo>
                    <a:cubicBezTo>
                      <a:pt x="48" y="14"/>
                      <a:pt x="47" y="13"/>
                      <a:pt x="45" y="12"/>
                    </a:cubicBezTo>
                    <a:close/>
                    <a:moveTo>
                      <a:pt x="6" y="0"/>
                    </a:moveTo>
                    <a:cubicBezTo>
                      <a:pt x="4" y="0"/>
                      <a:pt x="2" y="1"/>
                      <a:pt x="0" y="1"/>
                    </a:cubicBezTo>
                    <a:cubicBezTo>
                      <a:pt x="12" y="3"/>
                      <a:pt x="23" y="5"/>
                      <a:pt x="32" y="8"/>
                    </a:cubicBezTo>
                    <a:cubicBezTo>
                      <a:pt x="33" y="7"/>
                      <a:pt x="33" y="7"/>
                      <a:pt x="33" y="7"/>
                    </a:cubicBezTo>
                    <a:cubicBezTo>
                      <a:pt x="26" y="5"/>
                      <a:pt x="17" y="2"/>
                      <a:pt x="6"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7" name="Freeform 6732">
                <a:extLst>
                  <a:ext uri="{FF2B5EF4-FFF2-40B4-BE49-F238E27FC236}">
                    <a16:creationId xmlns:a16="http://schemas.microsoft.com/office/drawing/2014/main" id="{A2BEF81C-0734-4A79-A1C5-A7EDBA39D31F}"/>
                  </a:ext>
                </a:extLst>
              </p:cNvPr>
              <p:cNvSpPr>
                <a:spLocks noEditPoints="1"/>
              </p:cNvSpPr>
              <p:nvPr/>
            </p:nvSpPr>
            <p:spPr bwMode="auto">
              <a:xfrm>
                <a:off x="6516688" y="3159125"/>
                <a:ext cx="52388" cy="17463"/>
              </a:xfrm>
              <a:custGeom>
                <a:avLst/>
                <a:gdLst>
                  <a:gd name="T0" fmla="*/ 39 w 44"/>
                  <a:gd name="T1" fmla="*/ 12 h 15"/>
                  <a:gd name="T2" fmla="*/ 39 w 44"/>
                  <a:gd name="T3" fmla="*/ 12 h 15"/>
                  <a:gd name="T4" fmla="*/ 43 w 44"/>
                  <a:gd name="T5" fmla="*/ 15 h 15"/>
                  <a:gd name="T6" fmla="*/ 44 w 44"/>
                  <a:gd name="T7" fmla="*/ 14 h 15"/>
                  <a:gd name="T8" fmla="*/ 39 w 44"/>
                  <a:gd name="T9" fmla="*/ 12 h 15"/>
                  <a:gd name="T10" fmla="*/ 1 w 44"/>
                  <a:gd name="T11" fmla="*/ 0 h 15"/>
                  <a:gd name="T12" fmla="*/ 0 w 44"/>
                  <a:gd name="T13" fmla="*/ 0 h 15"/>
                  <a:gd name="T14" fmla="*/ 27 w 44"/>
                  <a:gd name="T15" fmla="*/ 7 h 15"/>
                  <a:gd name="T16" fmla="*/ 28 w 44"/>
                  <a:gd name="T17" fmla="*/ 7 h 15"/>
                  <a:gd name="T18" fmla="*/ 1 w 44"/>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15">
                    <a:moveTo>
                      <a:pt x="39" y="12"/>
                    </a:moveTo>
                    <a:cubicBezTo>
                      <a:pt x="39" y="12"/>
                      <a:pt x="39" y="12"/>
                      <a:pt x="39" y="12"/>
                    </a:cubicBezTo>
                    <a:cubicBezTo>
                      <a:pt x="41" y="13"/>
                      <a:pt x="42" y="14"/>
                      <a:pt x="43" y="15"/>
                    </a:cubicBezTo>
                    <a:cubicBezTo>
                      <a:pt x="44" y="14"/>
                      <a:pt x="44" y="14"/>
                      <a:pt x="44" y="14"/>
                    </a:cubicBezTo>
                    <a:cubicBezTo>
                      <a:pt x="42" y="14"/>
                      <a:pt x="41" y="13"/>
                      <a:pt x="39" y="12"/>
                    </a:cubicBezTo>
                    <a:close/>
                    <a:moveTo>
                      <a:pt x="1" y="0"/>
                    </a:moveTo>
                    <a:cubicBezTo>
                      <a:pt x="0" y="0"/>
                      <a:pt x="0" y="0"/>
                      <a:pt x="0" y="0"/>
                    </a:cubicBezTo>
                    <a:cubicBezTo>
                      <a:pt x="11" y="2"/>
                      <a:pt x="20" y="5"/>
                      <a:pt x="27" y="7"/>
                    </a:cubicBezTo>
                    <a:cubicBezTo>
                      <a:pt x="28" y="7"/>
                      <a:pt x="28" y="7"/>
                      <a:pt x="28" y="7"/>
                    </a:cubicBezTo>
                    <a:cubicBezTo>
                      <a:pt x="20" y="5"/>
                      <a:pt x="11" y="2"/>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8" name="Freeform 6733">
                <a:extLst>
                  <a:ext uri="{FF2B5EF4-FFF2-40B4-BE49-F238E27FC236}">
                    <a16:creationId xmlns:a16="http://schemas.microsoft.com/office/drawing/2014/main" id="{F00349E0-2794-4300-A81F-6175A7FEEB31}"/>
                  </a:ext>
                </a:extLst>
              </p:cNvPr>
              <p:cNvSpPr>
                <a:spLocks/>
              </p:cNvSpPr>
              <p:nvPr/>
            </p:nvSpPr>
            <p:spPr bwMode="auto">
              <a:xfrm>
                <a:off x="6478588" y="3124200"/>
                <a:ext cx="93663" cy="34925"/>
              </a:xfrm>
              <a:custGeom>
                <a:avLst/>
                <a:gdLst>
                  <a:gd name="T0" fmla="*/ 0 w 79"/>
                  <a:gd name="T1" fmla="*/ 6 h 30"/>
                  <a:gd name="T2" fmla="*/ 78 w 79"/>
                  <a:gd name="T3" fmla="*/ 30 h 30"/>
                  <a:gd name="T4" fmla="*/ 79 w 79"/>
                  <a:gd name="T5" fmla="*/ 27 h 30"/>
                  <a:gd name="T6" fmla="*/ 1 w 79"/>
                  <a:gd name="T7" fmla="*/ 0 h 30"/>
                  <a:gd name="T8" fmla="*/ 0 w 79"/>
                  <a:gd name="T9" fmla="*/ 6 h 30"/>
                </a:gdLst>
                <a:ahLst/>
                <a:cxnLst>
                  <a:cxn ang="0">
                    <a:pos x="T0" y="T1"/>
                  </a:cxn>
                  <a:cxn ang="0">
                    <a:pos x="T2" y="T3"/>
                  </a:cxn>
                  <a:cxn ang="0">
                    <a:pos x="T4" y="T5"/>
                  </a:cxn>
                  <a:cxn ang="0">
                    <a:pos x="T6" y="T7"/>
                  </a:cxn>
                  <a:cxn ang="0">
                    <a:pos x="T8" y="T9"/>
                  </a:cxn>
                </a:cxnLst>
                <a:rect l="0" t="0" r="r" b="b"/>
                <a:pathLst>
                  <a:path w="79" h="30">
                    <a:moveTo>
                      <a:pt x="0" y="6"/>
                    </a:moveTo>
                    <a:cubicBezTo>
                      <a:pt x="0" y="6"/>
                      <a:pt x="57" y="12"/>
                      <a:pt x="78" y="30"/>
                    </a:cubicBezTo>
                    <a:cubicBezTo>
                      <a:pt x="79" y="27"/>
                      <a:pt x="79" y="27"/>
                      <a:pt x="79" y="27"/>
                    </a:cubicBezTo>
                    <a:cubicBezTo>
                      <a:pt x="79" y="27"/>
                      <a:pt x="63" y="8"/>
                      <a:pt x="1" y="0"/>
                    </a:cubicBezTo>
                    <a:lnTo>
                      <a:pt x="0" y="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59" name="Freeform 6734">
                <a:extLst>
                  <a:ext uri="{FF2B5EF4-FFF2-40B4-BE49-F238E27FC236}">
                    <a16:creationId xmlns:a16="http://schemas.microsoft.com/office/drawing/2014/main" id="{51665E5A-FFA9-4D83-9623-17D442EA43E9}"/>
                  </a:ext>
                </a:extLst>
              </p:cNvPr>
              <p:cNvSpPr>
                <a:spLocks noEditPoints="1"/>
              </p:cNvSpPr>
              <p:nvPr/>
            </p:nvSpPr>
            <p:spPr bwMode="auto">
              <a:xfrm>
                <a:off x="6477001" y="3124200"/>
                <a:ext cx="96838" cy="36513"/>
              </a:xfrm>
              <a:custGeom>
                <a:avLst/>
                <a:gdLst>
                  <a:gd name="T0" fmla="*/ 81 w 81"/>
                  <a:gd name="T1" fmla="*/ 27 h 31"/>
                  <a:gd name="T2" fmla="*/ 79 w 81"/>
                  <a:gd name="T3" fmla="*/ 31 h 31"/>
                  <a:gd name="T4" fmla="*/ 79 w 81"/>
                  <a:gd name="T5" fmla="*/ 31 h 31"/>
                  <a:gd name="T6" fmla="*/ 32 w 81"/>
                  <a:gd name="T7" fmla="*/ 12 h 31"/>
                  <a:gd name="T8" fmla="*/ 1 w 81"/>
                  <a:gd name="T9" fmla="*/ 7 h 31"/>
                  <a:gd name="T10" fmla="*/ 0 w 81"/>
                  <a:gd name="T11" fmla="*/ 7 h 31"/>
                  <a:gd name="T12" fmla="*/ 0 w 81"/>
                  <a:gd name="T13" fmla="*/ 6 h 31"/>
                  <a:gd name="T14" fmla="*/ 1 w 81"/>
                  <a:gd name="T15" fmla="*/ 6 h 31"/>
                  <a:gd name="T16" fmla="*/ 0 w 81"/>
                  <a:gd name="T17" fmla="*/ 6 h 31"/>
                  <a:gd name="T18" fmla="*/ 2 w 81"/>
                  <a:gd name="T19" fmla="*/ 0 h 31"/>
                  <a:gd name="T20" fmla="*/ 2 w 81"/>
                  <a:gd name="T21" fmla="*/ 0 h 31"/>
                  <a:gd name="T22" fmla="*/ 81 w 81"/>
                  <a:gd name="T23" fmla="*/ 27 h 31"/>
                  <a:gd name="T24" fmla="*/ 79 w 81"/>
                  <a:gd name="T25" fmla="*/ 29 h 31"/>
                  <a:gd name="T26" fmla="*/ 80 w 81"/>
                  <a:gd name="T27" fmla="*/ 27 h 31"/>
                  <a:gd name="T28" fmla="*/ 76 w 81"/>
                  <a:gd name="T29" fmla="*/ 24 h 31"/>
                  <a:gd name="T30" fmla="*/ 2 w 81"/>
                  <a:gd name="T31" fmla="*/ 1 h 31"/>
                  <a:gd name="T32" fmla="*/ 2 w 81"/>
                  <a:gd name="T33" fmla="*/ 6 h 31"/>
                  <a:gd name="T34" fmla="*/ 79 w 81"/>
                  <a:gd name="T35"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31">
                    <a:moveTo>
                      <a:pt x="81" y="27"/>
                    </a:moveTo>
                    <a:cubicBezTo>
                      <a:pt x="79" y="31"/>
                      <a:pt x="79" y="31"/>
                      <a:pt x="79" y="31"/>
                    </a:cubicBezTo>
                    <a:cubicBezTo>
                      <a:pt x="79" y="31"/>
                      <a:pt x="79" y="31"/>
                      <a:pt x="79" y="31"/>
                    </a:cubicBezTo>
                    <a:cubicBezTo>
                      <a:pt x="68" y="22"/>
                      <a:pt x="49" y="16"/>
                      <a:pt x="32" y="12"/>
                    </a:cubicBezTo>
                    <a:cubicBezTo>
                      <a:pt x="15" y="8"/>
                      <a:pt x="1" y="7"/>
                      <a:pt x="1" y="7"/>
                    </a:cubicBezTo>
                    <a:cubicBezTo>
                      <a:pt x="0" y="7"/>
                      <a:pt x="0" y="7"/>
                      <a:pt x="0" y="7"/>
                    </a:cubicBezTo>
                    <a:cubicBezTo>
                      <a:pt x="0" y="6"/>
                      <a:pt x="0" y="6"/>
                      <a:pt x="0" y="6"/>
                    </a:cubicBezTo>
                    <a:cubicBezTo>
                      <a:pt x="1" y="6"/>
                      <a:pt x="1" y="6"/>
                      <a:pt x="1" y="6"/>
                    </a:cubicBezTo>
                    <a:cubicBezTo>
                      <a:pt x="0" y="6"/>
                      <a:pt x="0" y="6"/>
                      <a:pt x="0" y="6"/>
                    </a:cubicBezTo>
                    <a:cubicBezTo>
                      <a:pt x="2" y="0"/>
                      <a:pt x="2" y="0"/>
                      <a:pt x="2" y="0"/>
                    </a:cubicBezTo>
                    <a:cubicBezTo>
                      <a:pt x="2" y="0"/>
                      <a:pt x="2" y="0"/>
                      <a:pt x="2" y="0"/>
                    </a:cubicBezTo>
                    <a:cubicBezTo>
                      <a:pt x="65" y="8"/>
                      <a:pt x="81" y="26"/>
                      <a:pt x="81" y="27"/>
                    </a:cubicBezTo>
                    <a:close/>
                    <a:moveTo>
                      <a:pt x="79" y="29"/>
                    </a:moveTo>
                    <a:cubicBezTo>
                      <a:pt x="80" y="27"/>
                      <a:pt x="80" y="27"/>
                      <a:pt x="80" y="27"/>
                    </a:cubicBezTo>
                    <a:cubicBezTo>
                      <a:pt x="79" y="27"/>
                      <a:pt x="78" y="26"/>
                      <a:pt x="76" y="24"/>
                    </a:cubicBezTo>
                    <a:cubicBezTo>
                      <a:pt x="69" y="19"/>
                      <a:pt x="49" y="7"/>
                      <a:pt x="2" y="1"/>
                    </a:cubicBezTo>
                    <a:cubicBezTo>
                      <a:pt x="2" y="6"/>
                      <a:pt x="2" y="6"/>
                      <a:pt x="2" y="6"/>
                    </a:cubicBezTo>
                    <a:cubicBezTo>
                      <a:pt x="8" y="7"/>
                      <a:pt x="58" y="12"/>
                      <a:pt x="79" y="2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0" name="Freeform 6735">
                <a:extLst>
                  <a:ext uri="{FF2B5EF4-FFF2-40B4-BE49-F238E27FC236}">
                    <a16:creationId xmlns:a16="http://schemas.microsoft.com/office/drawing/2014/main" id="{3E297395-55AB-4104-8766-F4233F1FCD1F}"/>
                  </a:ext>
                </a:extLst>
              </p:cNvPr>
              <p:cNvSpPr>
                <a:spLocks noEditPoints="1"/>
              </p:cNvSpPr>
              <p:nvPr/>
            </p:nvSpPr>
            <p:spPr bwMode="auto">
              <a:xfrm>
                <a:off x="6497638" y="3128963"/>
                <a:ext cx="69850" cy="23813"/>
              </a:xfrm>
              <a:custGeom>
                <a:avLst/>
                <a:gdLst>
                  <a:gd name="T0" fmla="*/ 48 w 58"/>
                  <a:gd name="T1" fmla="*/ 13 h 19"/>
                  <a:gd name="T2" fmla="*/ 47 w 58"/>
                  <a:gd name="T3" fmla="*/ 14 h 19"/>
                  <a:gd name="T4" fmla="*/ 57 w 58"/>
                  <a:gd name="T5" fmla="*/ 19 h 19"/>
                  <a:gd name="T6" fmla="*/ 58 w 58"/>
                  <a:gd name="T7" fmla="*/ 18 h 19"/>
                  <a:gd name="T8" fmla="*/ 48 w 58"/>
                  <a:gd name="T9" fmla="*/ 13 h 19"/>
                  <a:gd name="T10" fmla="*/ 8 w 58"/>
                  <a:gd name="T11" fmla="*/ 0 h 19"/>
                  <a:gd name="T12" fmla="*/ 0 w 58"/>
                  <a:gd name="T13" fmla="*/ 1 h 19"/>
                  <a:gd name="T14" fmla="*/ 33 w 58"/>
                  <a:gd name="T15" fmla="*/ 9 h 19"/>
                  <a:gd name="T16" fmla="*/ 35 w 58"/>
                  <a:gd name="T17" fmla="*/ 7 h 19"/>
                  <a:gd name="T18" fmla="*/ 8 w 58"/>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19">
                    <a:moveTo>
                      <a:pt x="48" y="13"/>
                    </a:moveTo>
                    <a:cubicBezTo>
                      <a:pt x="48" y="13"/>
                      <a:pt x="47" y="13"/>
                      <a:pt x="47" y="14"/>
                    </a:cubicBezTo>
                    <a:cubicBezTo>
                      <a:pt x="51" y="16"/>
                      <a:pt x="55" y="18"/>
                      <a:pt x="57" y="19"/>
                    </a:cubicBezTo>
                    <a:cubicBezTo>
                      <a:pt x="58" y="18"/>
                      <a:pt x="58" y="18"/>
                      <a:pt x="58" y="18"/>
                    </a:cubicBezTo>
                    <a:cubicBezTo>
                      <a:pt x="56" y="17"/>
                      <a:pt x="52" y="15"/>
                      <a:pt x="48" y="13"/>
                    </a:cubicBezTo>
                    <a:close/>
                    <a:moveTo>
                      <a:pt x="8" y="0"/>
                    </a:moveTo>
                    <a:cubicBezTo>
                      <a:pt x="6" y="0"/>
                      <a:pt x="3" y="1"/>
                      <a:pt x="0" y="1"/>
                    </a:cubicBezTo>
                    <a:cubicBezTo>
                      <a:pt x="13" y="3"/>
                      <a:pt x="24" y="6"/>
                      <a:pt x="33" y="9"/>
                    </a:cubicBezTo>
                    <a:cubicBezTo>
                      <a:pt x="34" y="8"/>
                      <a:pt x="35" y="8"/>
                      <a:pt x="35" y="7"/>
                    </a:cubicBezTo>
                    <a:cubicBezTo>
                      <a:pt x="28" y="5"/>
                      <a:pt x="19" y="2"/>
                      <a:pt x="8"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1" name="Freeform 6736">
                <a:extLst>
                  <a:ext uri="{FF2B5EF4-FFF2-40B4-BE49-F238E27FC236}">
                    <a16:creationId xmlns:a16="http://schemas.microsoft.com/office/drawing/2014/main" id="{9942ECA4-CFA6-4BAB-A7D1-2979197A4454}"/>
                  </a:ext>
                </a:extLst>
              </p:cNvPr>
              <p:cNvSpPr>
                <a:spLocks noEditPoints="1"/>
              </p:cNvSpPr>
              <p:nvPr/>
            </p:nvSpPr>
            <p:spPr bwMode="auto">
              <a:xfrm>
                <a:off x="6507163" y="3128963"/>
                <a:ext cx="60325" cy="22225"/>
              </a:xfrm>
              <a:custGeom>
                <a:avLst/>
                <a:gdLst>
                  <a:gd name="T0" fmla="*/ 41 w 50"/>
                  <a:gd name="T1" fmla="*/ 12 h 18"/>
                  <a:gd name="T2" fmla="*/ 40 w 50"/>
                  <a:gd name="T3" fmla="*/ 13 h 18"/>
                  <a:gd name="T4" fmla="*/ 50 w 50"/>
                  <a:gd name="T5" fmla="*/ 18 h 18"/>
                  <a:gd name="T6" fmla="*/ 50 w 50"/>
                  <a:gd name="T7" fmla="*/ 18 h 18"/>
                  <a:gd name="T8" fmla="*/ 41 w 50"/>
                  <a:gd name="T9" fmla="*/ 12 h 18"/>
                  <a:gd name="T10" fmla="*/ 1 w 50"/>
                  <a:gd name="T11" fmla="*/ 0 h 18"/>
                  <a:gd name="T12" fmla="*/ 0 w 50"/>
                  <a:gd name="T13" fmla="*/ 0 h 18"/>
                  <a:gd name="T14" fmla="*/ 27 w 50"/>
                  <a:gd name="T15" fmla="*/ 7 h 18"/>
                  <a:gd name="T16" fmla="*/ 28 w 50"/>
                  <a:gd name="T17" fmla="*/ 7 h 18"/>
                  <a:gd name="T18" fmla="*/ 1 w 50"/>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18">
                    <a:moveTo>
                      <a:pt x="41" y="12"/>
                    </a:moveTo>
                    <a:cubicBezTo>
                      <a:pt x="40" y="13"/>
                      <a:pt x="40" y="13"/>
                      <a:pt x="40" y="13"/>
                    </a:cubicBezTo>
                    <a:cubicBezTo>
                      <a:pt x="44" y="15"/>
                      <a:pt x="48" y="17"/>
                      <a:pt x="50" y="18"/>
                    </a:cubicBezTo>
                    <a:cubicBezTo>
                      <a:pt x="50" y="18"/>
                      <a:pt x="50" y="18"/>
                      <a:pt x="50" y="18"/>
                    </a:cubicBezTo>
                    <a:cubicBezTo>
                      <a:pt x="48" y="16"/>
                      <a:pt x="45" y="14"/>
                      <a:pt x="41" y="12"/>
                    </a:cubicBezTo>
                    <a:close/>
                    <a:moveTo>
                      <a:pt x="1" y="0"/>
                    </a:moveTo>
                    <a:cubicBezTo>
                      <a:pt x="0" y="0"/>
                      <a:pt x="0" y="0"/>
                      <a:pt x="0" y="0"/>
                    </a:cubicBezTo>
                    <a:cubicBezTo>
                      <a:pt x="11" y="2"/>
                      <a:pt x="20" y="5"/>
                      <a:pt x="27" y="7"/>
                    </a:cubicBezTo>
                    <a:cubicBezTo>
                      <a:pt x="28" y="7"/>
                      <a:pt x="28" y="7"/>
                      <a:pt x="28" y="7"/>
                    </a:cubicBezTo>
                    <a:cubicBezTo>
                      <a:pt x="21" y="5"/>
                      <a:pt x="12" y="2"/>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2" name="Freeform 6737">
                <a:extLst>
                  <a:ext uri="{FF2B5EF4-FFF2-40B4-BE49-F238E27FC236}">
                    <a16:creationId xmlns:a16="http://schemas.microsoft.com/office/drawing/2014/main" id="{2A557F8C-ACAB-4ECB-B856-ACE4E8D491D5}"/>
                  </a:ext>
                </a:extLst>
              </p:cNvPr>
              <p:cNvSpPr>
                <a:spLocks/>
              </p:cNvSpPr>
              <p:nvPr/>
            </p:nvSpPr>
            <p:spPr bwMode="auto">
              <a:xfrm>
                <a:off x="6477001" y="3095625"/>
                <a:ext cx="88900" cy="30163"/>
              </a:xfrm>
              <a:custGeom>
                <a:avLst/>
                <a:gdLst>
                  <a:gd name="T0" fmla="*/ 0 w 74"/>
                  <a:gd name="T1" fmla="*/ 7 h 26"/>
                  <a:gd name="T2" fmla="*/ 73 w 74"/>
                  <a:gd name="T3" fmla="*/ 26 h 26"/>
                  <a:gd name="T4" fmla="*/ 74 w 74"/>
                  <a:gd name="T5" fmla="*/ 23 h 26"/>
                  <a:gd name="T6" fmla="*/ 1 w 74"/>
                  <a:gd name="T7" fmla="*/ 0 h 26"/>
                  <a:gd name="T8" fmla="*/ 0 w 74"/>
                  <a:gd name="T9" fmla="*/ 7 h 26"/>
                </a:gdLst>
                <a:ahLst/>
                <a:cxnLst>
                  <a:cxn ang="0">
                    <a:pos x="T0" y="T1"/>
                  </a:cxn>
                  <a:cxn ang="0">
                    <a:pos x="T2" y="T3"/>
                  </a:cxn>
                  <a:cxn ang="0">
                    <a:pos x="T4" y="T5"/>
                  </a:cxn>
                  <a:cxn ang="0">
                    <a:pos x="T6" y="T7"/>
                  </a:cxn>
                  <a:cxn ang="0">
                    <a:pos x="T8" y="T9"/>
                  </a:cxn>
                </a:cxnLst>
                <a:rect l="0" t="0" r="r" b="b"/>
                <a:pathLst>
                  <a:path w="74" h="26">
                    <a:moveTo>
                      <a:pt x="0" y="7"/>
                    </a:moveTo>
                    <a:cubicBezTo>
                      <a:pt x="0" y="7"/>
                      <a:pt x="36" y="6"/>
                      <a:pt x="73" y="26"/>
                    </a:cubicBezTo>
                    <a:cubicBezTo>
                      <a:pt x="74" y="23"/>
                      <a:pt x="74" y="23"/>
                      <a:pt x="74" y="23"/>
                    </a:cubicBezTo>
                    <a:cubicBezTo>
                      <a:pt x="74" y="23"/>
                      <a:pt x="51" y="7"/>
                      <a:pt x="1" y="0"/>
                    </a:cubicBezTo>
                    <a:lnTo>
                      <a:pt x="0" y="7"/>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3" name="Freeform 6738">
                <a:extLst>
                  <a:ext uri="{FF2B5EF4-FFF2-40B4-BE49-F238E27FC236}">
                    <a16:creationId xmlns:a16="http://schemas.microsoft.com/office/drawing/2014/main" id="{8B27E810-37A8-4A5B-ACF4-A9C66A42EF8D}"/>
                  </a:ext>
                </a:extLst>
              </p:cNvPr>
              <p:cNvSpPr>
                <a:spLocks noEditPoints="1"/>
              </p:cNvSpPr>
              <p:nvPr/>
            </p:nvSpPr>
            <p:spPr bwMode="auto">
              <a:xfrm>
                <a:off x="6477001" y="3095625"/>
                <a:ext cx="88900" cy="31750"/>
              </a:xfrm>
              <a:custGeom>
                <a:avLst/>
                <a:gdLst>
                  <a:gd name="T0" fmla="*/ 75 w 75"/>
                  <a:gd name="T1" fmla="*/ 23 h 27"/>
                  <a:gd name="T2" fmla="*/ 74 w 75"/>
                  <a:gd name="T3" fmla="*/ 27 h 27"/>
                  <a:gd name="T4" fmla="*/ 73 w 75"/>
                  <a:gd name="T5" fmla="*/ 27 h 27"/>
                  <a:gd name="T6" fmla="*/ 2 w 75"/>
                  <a:gd name="T7" fmla="*/ 7 h 27"/>
                  <a:gd name="T8" fmla="*/ 1 w 75"/>
                  <a:gd name="T9" fmla="*/ 7 h 27"/>
                  <a:gd name="T10" fmla="*/ 0 w 75"/>
                  <a:gd name="T11" fmla="*/ 7 h 27"/>
                  <a:gd name="T12" fmla="*/ 0 w 75"/>
                  <a:gd name="T13" fmla="*/ 6 h 27"/>
                  <a:gd name="T14" fmla="*/ 1 w 75"/>
                  <a:gd name="T15" fmla="*/ 7 h 27"/>
                  <a:gd name="T16" fmla="*/ 1 w 75"/>
                  <a:gd name="T17" fmla="*/ 6 h 27"/>
                  <a:gd name="T18" fmla="*/ 1 w 75"/>
                  <a:gd name="T19" fmla="*/ 7 h 27"/>
                  <a:gd name="T20" fmla="*/ 0 w 75"/>
                  <a:gd name="T21" fmla="*/ 6 h 27"/>
                  <a:gd name="T22" fmla="*/ 2 w 75"/>
                  <a:gd name="T23" fmla="*/ 0 h 27"/>
                  <a:gd name="T24" fmla="*/ 3 w 75"/>
                  <a:gd name="T25" fmla="*/ 0 h 27"/>
                  <a:gd name="T26" fmla="*/ 75 w 75"/>
                  <a:gd name="T27" fmla="*/ 23 h 27"/>
                  <a:gd name="T28" fmla="*/ 73 w 75"/>
                  <a:gd name="T29" fmla="*/ 25 h 27"/>
                  <a:gd name="T30" fmla="*/ 74 w 75"/>
                  <a:gd name="T31" fmla="*/ 23 h 27"/>
                  <a:gd name="T32" fmla="*/ 57 w 75"/>
                  <a:gd name="T33" fmla="*/ 15 h 27"/>
                  <a:gd name="T34" fmla="*/ 3 w 75"/>
                  <a:gd name="T35" fmla="*/ 1 h 27"/>
                  <a:gd name="T36" fmla="*/ 1 w 75"/>
                  <a:gd name="T37" fmla="*/ 6 h 27"/>
                  <a:gd name="T38" fmla="*/ 2 w 75"/>
                  <a:gd name="T39" fmla="*/ 6 h 27"/>
                  <a:gd name="T40" fmla="*/ 73 w 75"/>
                  <a:gd name="T4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27">
                    <a:moveTo>
                      <a:pt x="75" y="23"/>
                    </a:moveTo>
                    <a:cubicBezTo>
                      <a:pt x="74" y="27"/>
                      <a:pt x="74" y="27"/>
                      <a:pt x="74" y="27"/>
                    </a:cubicBezTo>
                    <a:cubicBezTo>
                      <a:pt x="73" y="27"/>
                      <a:pt x="73" y="27"/>
                      <a:pt x="73" y="27"/>
                    </a:cubicBezTo>
                    <a:cubicBezTo>
                      <a:pt x="41" y="9"/>
                      <a:pt x="8" y="7"/>
                      <a:pt x="2" y="7"/>
                    </a:cubicBezTo>
                    <a:cubicBezTo>
                      <a:pt x="1" y="7"/>
                      <a:pt x="1" y="7"/>
                      <a:pt x="1" y="7"/>
                    </a:cubicBezTo>
                    <a:cubicBezTo>
                      <a:pt x="0" y="7"/>
                      <a:pt x="0" y="7"/>
                      <a:pt x="0" y="7"/>
                    </a:cubicBezTo>
                    <a:cubicBezTo>
                      <a:pt x="0" y="6"/>
                      <a:pt x="0" y="6"/>
                      <a:pt x="0" y="6"/>
                    </a:cubicBezTo>
                    <a:cubicBezTo>
                      <a:pt x="1" y="7"/>
                      <a:pt x="1" y="7"/>
                      <a:pt x="1" y="7"/>
                    </a:cubicBezTo>
                    <a:cubicBezTo>
                      <a:pt x="1" y="6"/>
                      <a:pt x="1" y="6"/>
                      <a:pt x="1" y="6"/>
                    </a:cubicBezTo>
                    <a:cubicBezTo>
                      <a:pt x="1" y="7"/>
                      <a:pt x="1" y="7"/>
                      <a:pt x="1" y="7"/>
                    </a:cubicBezTo>
                    <a:cubicBezTo>
                      <a:pt x="0" y="6"/>
                      <a:pt x="0" y="6"/>
                      <a:pt x="0" y="6"/>
                    </a:cubicBezTo>
                    <a:cubicBezTo>
                      <a:pt x="2" y="0"/>
                      <a:pt x="2" y="0"/>
                      <a:pt x="2" y="0"/>
                    </a:cubicBezTo>
                    <a:cubicBezTo>
                      <a:pt x="3" y="0"/>
                      <a:pt x="3" y="0"/>
                      <a:pt x="3" y="0"/>
                    </a:cubicBezTo>
                    <a:cubicBezTo>
                      <a:pt x="52" y="6"/>
                      <a:pt x="75" y="23"/>
                      <a:pt x="75" y="23"/>
                    </a:cubicBezTo>
                    <a:close/>
                    <a:moveTo>
                      <a:pt x="73" y="25"/>
                    </a:moveTo>
                    <a:cubicBezTo>
                      <a:pt x="74" y="23"/>
                      <a:pt x="74" y="23"/>
                      <a:pt x="74" y="23"/>
                    </a:cubicBezTo>
                    <a:cubicBezTo>
                      <a:pt x="72" y="23"/>
                      <a:pt x="67" y="19"/>
                      <a:pt x="57" y="15"/>
                    </a:cubicBezTo>
                    <a:cubicBezTo>
                      <a:pt x="45" y="10"/>
                      <a:pt x="27" y="4"/>
                      <a:pt x="3" y="1"/>
                    </a:cubicBezTo>
                    <a:cubicBezTo>
                      <a:pt x="1" y="6"/>
                      <a:pt x="1" y="6"/>
                      <a:pt x="1" y="6"/>
                    </a:cubicBezTo>
                    <a:cubicBezTo>
                      <a:pt x="2" y="6"/>
                      <a:pt x="2" y="6"/>
                      <a:pt x="2" y="6"/>
                    </a:cubicBezTo>
                    <a:cubicBezTo>
                      <a:pt x="8" y="6"/>
                      <a:pt x="41" y="8"/>
                      <a:pt x="73" y="2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4" name="Freeform 6739">
                <a:extLst>
                  <a:ext uri="{FF2B5EF4-FFF2-40B4-BE49-F238E27FC236}">
                    <a16:creationId xmlns:a16="http://schemas.microsoft.com/office/drawing/2014/main" id="{5610805B-AE8E-41CF-A40E-20AE7D666821}"/>
                  </a:ext>
                </a:extLst>
              </p:cNvPr>
              <p:cNvSpPr>
                <a:spLocks noEditPoints="1"/>
              </p:cNvSpPr>
              <p:nvPr/>
            </p:nvSpPr>
            <p:spPr bwMode="auto">
              <a:xfrm>
                <a:off x="6505576" y="3101975"/>
                <a:ext cx="53975" cy="19050"/>
              </a:xfrm>
              <a:custGeom>
                <a:avLst/>
                <a:gdLst>
                  <a:gd name="T0" fmla="*/ 35 w 45"/>
                  <a:gd name="T1" fmla="*/ 10 h 16"/>
                  <a:gd name="T2" fmla="*/ 34 w 45"/>
                  <a:gd name="T3" fmla="*/ 12 h 16"/>
                  <a:gd name="T4" fmla="*/ 44 w 45"/>
                  <a:gd name="T5" fmla="*/ 16 h 16"/>
                  <a:gd name="T6" fmla="*/ 45 w 45"/>
                  <a:gd name="T7" fmla="*/ 15 h 16"/>
                  <a:gd name="T8" fmla="*/ 35 w 45"/>
                  <a:gd name="T9" fmla="*/ 10 h 16"/>
                  <a:gd name="T10" fmla="*/ 5 w 45"/>
                  <a:gd name="T11" fmla="*/ 0 h 16"/>
                  <a:gd name="T12" fmla="*/ 0 w 45"/>
                  <a:gd name="T13" fmla="*/ 1 h 16"/>
                  <a:gd name="T14" fmla="*/ 20 w 45"/>
                  <a:gd name="T15" fmla="*/ 6 h 16"/>
                  <a:gd name="T16" fmla="*/ 22 w 45"/>
                  <a:gd name="T17" fmla="*/ 5 h 16"/>
                  <a:gd name="T18" fmla="*/ 5 w 4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16">
                    <a:moveTo>
                      <a:pt x="35" y="10"/>
                    </a:moveTo>
                    <a:cubicBezTo>
                      <a:pt x="35" y="11"/>
                      <a:pt x="34" y="11"/>
                      <a:pt x="34" y="12"/>
                    </a:cubicBezTo>
                    <a:cubicBezTo>
                      <a:pt x="38" y="13"/>
                      <a:pt x="42" y="15"/>
                      <a:pt x="44" y="16"/>
                    </a:cubicBezTo>
                    <a:cubicBezTo>
                      <a:pt x="45" y="15"/>
                      <a:pt x="45" y="15"/>
                      <a:pt x="45" y="15"/>
                    </a:cubicBezTo>
                    <a:cubicBezTo>
                      <a:pt x="43" y="14"/>
                      <a:pt x="40" y="12"/>
                      <a:pt x="35" y="10"/>
                    </a:cubicBezTo>
                    <a:close/>
                    <a:moveTo>
                      <a:pt x="5" y="0"/>
                    </a:moveTo>
                    <a:cubicBezTo>
                      <a:pt x="3" y="1"/>
                      <a:pt x="1" y="1"/>
                      <a:pt x="0" y="1"/>
                    </a:cubicBezTo>
                    <a:cubicBezTo>
                      <a:pt x="7" y="3"/>
                      <a:pt x="14" y="5"/>
                      <a:pt x="20" y="6"/>
                    </a:cubicBezTo>
                    <a:cubicBezTo>
                      <a:pt x="21" y="6"/>
                      <a:pt x="21" y="6"/>
                      <a:pt x="22" y="5"/>
                    </a:cubicBezTo>
                    <a:cubicBezTo>
                      <a:pt x="17" y="4"/>
                      <a:pt x="11" y="2"/>
                      <a:pt x="5"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5" name="Freeform 6740">
                <a:extLst>
                  <a:ext uri="{FF2B5EF4-FFF2-40B4-BE49-F238E27FC236}">
                    <a16:creationId xmlns:a16="http://schemas.microsoft.com/office/drawing/2014/main" id="{54122721-FA3A-4D7C-8A52-6AE4DECE979F}"/>
                  </a:ext>
                </a:extLst>
              </p:cNvPr>
              <p:cNvSpPr>
                <a:spLocks noEditPoints="1"/>
              </p:cNvSpPr>
              <p:nvPr/>
            </p:nvSpPr>
            <p:spPr bwMode="auto">
              <a:xfrm>
                <a:off x="6511926" y="3101975"/>
                <a:ext cx="47625" cy="17463"/>
              </a:xfrm>
              <a:custGeom>
                <a:avLst/>
                <a:gdLst>
                  <a:gd name="T0" fmla="*/ 31 w 40"/>
                  <a:gd name="T1" fmla="*/ 10 h 15"/>
                  <a:gd name="T2" fmla="*/ 30 w 40"/>
                  <a:gd name="T3" fmla="*/ 10 h 15"/>
                  <a:gd name="T4" fmla="*/ 40 w 40"/>
                  <a:gd name="T5" fmla="*/ 15 h 15"/>
                  <a:gd name="T6" fmla="*/ 40 w 40"/>
                  <a:gd name="T7" fmla="*/ 15 h 15"/>
                  <a:gd name="T8" fmla="*/ 31 w 40"/>
                  <a:gd name="T9" fmla="*/ 10 h 15"/>
                  <a:gd name="T10" fmla="*/ 0 w 40"/>
                  <a:gd name="T11" fmla="*/ 0 h 15"/>
                  <a:gd name="T12" fmla="*/ 0 w 40"/>
                  <a:gd name="T13" fmla="*/ 0 h 15"/>
                  <a:gd name="T14" fmla="*/ 17 w 40"/>
                  <a:gd name="T15" fmla="*/ 5 h 15"/>
                  <a:gd name="T16" fmla="*/ 18 w 40"/>
                  <a:gd name="T17" fmla="*/ 5 h 15"/>
                  <a:gd name="T18" fmla="*/ 0 w 40"/>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15">
                    <a:moveTo>
                      <a:pt x="31" y="10"/>
                    </a:moveTo>
                    <a:cubicBezTo>
                      <a:pt x="30" y="10"/>
                      <a:pt x="30" y="10"/>
                      <a:pt x="30" y="10"/>
                    </a:cubicBezTo>
                    <a:cubicBezTo>
                      <a:pt x="35" y="12"/>
                      <a:pt x="38" y="14"/>
                      <a:pt x="40" y="15"/>
                    </a:cubicBezTo>
                    <a:cubicBezTo>
                      <a:pt x="40" y="15"/>
                      <a:pt x="40" y="15"/>
                      <a:pt x="40" y="15"/>
                    </a:cubicBezTo>
                    <a:cubicBezTo>
                      <a:pt x="38" y="13"/>
                      <a:pt x="35" y="12"/>
                      <a:pt x="31" y="10"/>
                    </a:cubicBezTo>
                    <a:close/>
                    <a:moveTo>
                      <a:pt x="0" y="0"/>
                    </a:moveTo>
                    <a:cubicBezTo>
                      <a:pt x="0" y="0"/>
                      <a:pt x="0" y="0"/>
                      <a:pt x="0" y="0"/>
                    </a:cubicBezTo>
                    <a:cubicBezTo>
                      <a:pt x="6" y="2"/>
                      <a:pt x="12" y="4"/>
                      <a:pt x="17" y="5"/>
                    </a:cubicBezTo>
                    <a:cubicBezTo>
                      <a:pt x="18" y="5"/>
                      <a:pt x="18" y="5"/>
                      <a:pt x="18" y="5"/>
                    </a:cubicBezTo>
                    <a:cubicBezTo>
                      <a:pt x="13" y="3"/>
                      <a:pt x="7" y="2"/>
                      <a:pt x="0"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6" name="Freeform 6741">
                <a:extLst>
                  <a:ext uri="{FF2B5EF4-FFF2-40B4-BE49-F238E27FC236}">
                    <a16:creationId xmlns:a16="http://schemas.microsoft.com/office/drawing/2014/main" id="{2D415AC4-AD62-4B33-B28B-E92F16BD4E38}"/>
                  </a:ext>
                </a:extLst>
              </p:cNvPr>
              <p:cNvSpPr>
                <a:spLocks/>
              </p:cNvSpPr>
              <p:nvPr/>
            </p:nvSpPr>
            <p:spPr bwMode="auto">
              <a:xfrm>
                <a:off x="6478588" y="3071813"/>
                <a:ext cx="74613" cy="25400"/>
              </a:xfrm>
              <a:custGeom>
                <a:avLst/>
                <a:gdLst>
                  <a:gd name="T0" fmla="*/ 0 w 62"/>
                  <a:gd name="T1" fmla="*/ 6 h 21"/>
                  <a:gd name="T2" fmla="*/ 61 w 62"/>
                  <a:gd name="T3" fmla="*/ 21 h 21"/>
                  <a:gd name="T4" fmla="*/ 62 w 62"/>
                  <a:gd name="T5" fmla="*/ 18 h 21"/>
                  <a:gd name="T6" fmla="*/ 3 w 62"/>
                  <a:gd name="T7" fmla="*/ 1 h 21"/>
                  <a:gd name="T8" fmla="*/ 0 w 62"/>
                  <a:gd name="T9" fmla="*/ 6 h 21"/>
                </a:gdLst>
                <a:ahLst/>
                <a:cxnLst>
                  <a:cxn ang="0">
                    <a:pos x="T0" y="T1"/>
                  </a:cxn>
                  <a:cxn ang="0">
                    <a:pos x="T2" y="T3"/>
                  </a:cxn>
                  <a:cxn ang="0">
                    <a:pos x="T4" y="T5"/>
                  </a:cxn>
                  <a:cxn ang="0">
                    <a:pos x="T6" y="T7"/>
                  </a:cxn>
                  <a:cxn ang="0">
                    <a:pos x="T8" y="T9"/>
                  </a:cxn>
                </a:cxnLst>
                <a:rect l="0" t="0" r="r" b="b"/>
                <a:pathLst>
                  <a:path w="62" h="21">
                    <a:moveTo>
                      <a:pt x="0" y="6"/>
                    </a:moveTo>
                    <a:cubicBezTo>
                      <a:pt x="0" y="6"/>
                      <a:pt x="30" y="1"/>
                      <a:pt x="61" y="21"/>
                    </a:cubicBezTo>
                    <a:cubicBezTo>
                      <a:pt x="62" y="18"/>
                      <a:pt x="62" y="18"/>
                      <a:pt x="62" y="18"/>
                    </a:cubicBezTo>
                    <a:cubicBezTo>
                      <a:pt x="62" y="18"/>
                      <a:pt x="38" y="0"/>
                      <a:pt x="3" y="1"/>
                    </a:cubicBezTo>
                    <a:lnTo>
                      <a:pt x="0" y="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7" name="Freeform 6742">
                <a:extLst>
                  <a:ext uri="{FF2B5EF4-FFF2-40B4-BE49-F238E27FC236}">
                    <a16:creationId xmlns:a16="http://schemas.microsoft.com/office/drawing/2014/main" id="{C88781B1-FA8A-4F0B-BC17-2DAFD1518528}"/>
                  </a:ext>
                </a:extLst>
              </p:cNvPr>
              <p:cNvSpPr>
                <a:spLocks noEditPoints="1"/>
              </p:cNvSpPr>
              <p:nvPr/>
            </p:nvSpPr>
            <p:spPr bwMode="auto">
              <a:xfrm>
                <a:off x="6477001" y="3071813"/>
                <a:ext cx="76200" cy="26988"/>
              </a:xfrm>
              <a:custGeom>
                <a:avLst/>
                <a:gdLst>
                  <a:gd name="T0" fmla="*/ 65 w 65"/>
                  <a:gd name="T1" fmla="*/ 18 h 22"/>
                  <a:gd name="T2" fmla="*/ 63 w 65"/>
                  <a:gd name="T3" fmla="*/ 22 h 22"/>
                  <a:gd name="T4" fmla="*/ 63 w 65"/>
                  <a:gd name="T5" fmla="*/ 22 h 22"/>
                  <a:gd name="T6" fmla="*/ 12 w 65"/>
                  <a:gd name="T7" fmla="*/ 6 h 22"/>
                  <a:gd name="T8" fmla="*/ 4 w 65"/>
                  <a:gd name="T9" fmla="*/ 6 h 22"/>
                  <a:gd name="T10" fmla="*/ 2 w 65"/>
                  <a:gd name="T11" fmla="*/ 7 h 22"/>
                  <a:gd name="T12" fmla="*/ 0 w 65"/>
                  <a:gd name="T13" fmla="*/ 7 h 22"/>
                  <a:gd name="T14" fmla="*/ 1 w 65"/>
                  <a:gd name="T15" fmla="*/ 6 h 22"/>
                  <a:gd name="T16" fmla="*/ 2 w 65"/>
                  <a:gd name="T17" fmla="*/ 6 h 22"/>
                  <a:gd name="T18" fmla="*/ 2 w 65"/>
                  <a:gd name="T19" fmla="*/ 5 h 22"/>
                  <a:gd name="T20" fmla="*/ 2 w 65"/>
                  <a:gd name="T21" fmla="*/ 6 h 22"/>
                  <a:gd name="T22" fmla="*/ 1 w 65"/>
                  <a:gd name="T23" fmla="*/ 6 h 22"/>
                  <a:gd name="T24" fmla="*/ 5 w 65"/>
                  <a:gd name="T25" fmla="*/ 0 h 22"/>
                  <a:gd name="T26" fmla="*/ 5 w 65"/>
                  <a:gd name="T27" fmla="*/ 0 h 22"/>
                  <a:gd name="T28" fmla="*/ 9 w 65"/>
                  <a:gd name="T29" fmla="*/ 0 h 22"/>
                  <a:gd name="T30" fmla="*/ 64 w 65"/>
                  <a:gd name="T31" fmla="*/ 17 h 22"/>
                  <a:gd name="T32" fmla="*/ 65 w 65"/>
                  <a:gd name="T33" fmla="*/ 18 h 22"/>
                  <a:gd name="T34" fmla="*/ 63 w 65"/>
                  <a:gd name="T35" fmla="*/ 20 h 22"/>
                  <a:gd name="T36" fmla="*/ 63 w 65"/>
                  <a:gd name="T37" fmla="*/ 18 h 22"/>
                  <a:gd name="T38" fmla="*/ 49 w 65"/>
                  <a:gd name="T39" fmla="*/ 10 h 22"/>
                  <a:gd name="T40" fmla="*/ 8 w 65"/>
                  <a:gd name="T41" fmla="*/ 1 h 22"/>
                  <a:gd name="T42" fmla="*/ 5 w 65"/>
                  <a:gd name="T43" fmla="*/ 1 h 22"/>
                  <a:gd name="T44" fmla="*/ 3 w 65"/>
                  <a:gd name="T45" fmla="*/ 5 h 22"/>
                  <a:gd name="T46" fmla="*/ 12 w 65"/>
                  <a:gd name="T47" fmla="*/ 5 h 22"/>
                  <a:gd name="T48" fmla="*/ 63 w 65"/>
                  <a:gd name="T4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22">
                    <a:moveTo>
                      <a:pt x="65" y="18"/>
                    </a:moveTo>
                    <a:cubicBezTo>
                      <a:pt x="63" y="22"/>
                      <a:pt x="63" y="22"/>
                      <a:pt x="63" y="22"/>
                    </a:cubicBezTo>
                    <a:cubicBezTo>
                      <a:pt x="63" y="22"/>
                      <a:pt x="63" y="22"/>
                      <a:pt x="63" y="22"/>
                    </a:cubicBezTo>
                    <a:cubicBezTo>
                      <a:pt x="43" y="9"/>
                      <a:pt x="24" y="6"/>
                      <a:pt x="12" y="6"/>
                    </a:cubicBezTo>
                    <a:cubicBezTo>
                      <a:pt x="9" y="6"/>
                      <a:pt x="6" y="6"/>
                      <a:pt x="4" y="6"/>
                    </a:cubicBezTo>
                    <a:cubicBezTo>
                      <a:pt x="3" y="6"/>
                      <a:pt x="2" y="7"/>
                      <a:pt x="2" y="7"/>
                    </a:cubicBezTo>
                    <a:cubicBezTo>
                      <a:pt x="0" y="7"/>
                      <a:pt x="0" y="7"/>
                      <a:pt x="0" y="7"/>
                    </a:cubicBezTo>
                    <a:cubicBezTo>
                      <a:pt x="1" y="6"/>
                      <a:pt x="1" y="6"/>
                      <a:pt x="1" y="6"/>
                    </a:cubicBezTo>
                    <a:cubicBezTo>
                      <a:pt x="2" y="6"/>
                      <a:pt x="2" y="6"/>
                      <a:pt x="2" y="6"/>
                    </a:cubicBezTo>
                    <a:cubicBezTo>
                      <a:pt x="2" y="5"/>
                      <a:pt x="2" y="5"/>
                      <a:pt x="2" y="5"/>
                    </a:cubicBezTo>
                    <a:cubicBezTo>
                      <a:pt x="2" y="6"/>
                      <a:pt x="2" y="6"/>
                      <a:pt x="2" y="6"/>
                    </a:cubicBezTo>
                    <a:cubicBezTo>
                      <a:pt x="1" y="6"/>
                      <a:pt x="1" y="6"/>
                      <a:pt x="1" y="6"/>
                    </a:cubicBezTo>
                    <a:cubicBezTo>
                      <a:pt x="5" y="0"/>
                      <a:pt x="5" y="0"/>
                      <a:pt x="5" y="0"/>
                    </a:cubicBezTo>
                    <a:cubicBezTo>
                      <a:pt x="5" y="0"/>
                      <a:pt x="5" y="0"/>
                      <a:pt x="5" y="0"/>
                    </a:cubicBezTo>
                    <a:cubicBezTo>
                      <a:pt x="6" y="0"/>
                      <a:pt x="7" y="0"/>
                      <a:pt x="9" y="0"/>
                    </a:cubicBezTo>
                    <a:cubicBezTo>
                      <a:pt x="42" y="1"/>
                      <a:pt x="64" y="17"/>
                      <a:pt x="64" y="17"/>
                    </a:cubicBezTo>
                    <a:lnTo>
                      <a:pt x="65" y="18"/>
                    </a:lnTo>
                    <a:close/>
                    <a:moveTo>
                      <a:pt x="63" y="20"/>
                    </a:moveTo>
                    <a:cubicBezTo>
                      <a:pt x="63" y="18"/>
                      <a:pt x="63" y="18"/>
                      <a:pt x="63" y="18"/>
                    </a:cubicBezTo>
                    <a:cubicBezTo>
                      <a:pt x="62" y="17"/>
                      <a:pt x="57" y="14"/>
                      <a:pt x="49" y="10"/>
                    </a:cubicBezTo>
                    <a:cubicBezTo>
                      <a:pt x="39" y="6"/>
                      <a:pt x="25" y="2"/>
                      <a:pt x="8" y="1"/>
                    </a:cubicBezTo>
                    <a:cubicBezTo>
                      <a:pt x="7" y="1"/>
                      <a:pt x="6" y="1"/>
                      <a:pt x="5" y="1"/>
                    </a:cubicBezTo>
                    <a:cubicBezTo>
                      <a:pt x="3" y="5"/>
                      <a:pt x="3" y="5"/>
                      <a:pt x="3" y="5"/>
                    </a:cubicBezTo>
                    <a:cubicBezTo>
                      <a:pt x="5" y="5"/>
                      <a:pt x="8" y="5"/>
                      <a:pt x="12" y="5"/>
                    </a:cubicBezTo>
                    <a:cubicBezTo>
                      <a:pt x="24" y="5"/>
                      <a:pt x="43" y="8"/>
                      <a:pt x="63"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8" name="Freeform 6743">
                <a:extLst>
                  <a:ext uri="{FF2B5EF4-FFF2-40B4-BE49-F238E27FC236}">
                    <a16:creationId xmlns:a16="http://schemas.microsoft.com/office/drawing/2014/main" id="{938D0F9B-80BE-40E0-9DCC-1DB8A8395C23}"/>
                  </a:ext>
                </a:extLst>
              </p:cNvPr>
              <p:cNvSpPr>
                <a:spLocks noEditPoints="1"/>
              </p:cNvSpPr>
              <p:nvPr/>
            </p:nvSpPr>
            <p:spPr bwMode="auto">
              <a:xfrm>
                <a:off x="6494463" y="3074988"/>
                <a:ext cx="55563" cy="19050"/>
              </a:xfrm>
              <a:custGeom>
                <a:avLst/>
                <a:gdLst>
                  <a:gd name="T0" fmla="*/ 41 w 47"/>
                  <a:gd name="T1" fmla="*/ 12 h 16"/>
                  <a:gd name="T2" fmla="*/ 40 w 47"/>
                  <a:gd name="T3" fmla="*/ 13 h 16"/>
                  <a:gd name="T4" fmla="*/ 46 w 47"/>
                  <a:gd name="T5" fmla="*/ 16 h 16"/>
                  <a:gd name="T6" fmla="*/ 47 w 47"/>
                  <a:gd name="T7" fmla="*/ 15 h 16"/>
                  <a:gd name="T8" fmla="*/ 41 w 47"/>
                  <a:gd name="T9" fmla="*/ 12 h 16"/>
                  <a:gd name="T10" fmla="*/ 6 w 47"/>
                  <a:gd name="T11" fmla="*/ 0 h 16"/>
                  <a:gd name="T12" fmla="*/ 0 w 47"/>
                  <a:gd name="T13" fmla="*/ 1 h 16"/>
                  <a:gd name="T14" fmla="*/ 26 w 47"/>
                  <a:gd name="T15" fmla="*/ 7 h 16"/>
                  <a:gd name="T16" fmla="*/ 28 w 47"/>
                  <a:gd name="T17" fmla="*/ 6 h 16"/>
                  <a:gd name="T18" fmla="*/ 6 w 4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16">
                    <a:moveTo>
                      <a:pt x="41" y="12"/>
                    </a:moveTo>
                    <a:cubicBezTo>
                      <a:pt x="40" y="13"/>
                      <a:pt x="40" y="13"/>
                      <a:pt x="40" y="13"/>
                    </a:cubicBezTo>
                    <a:cubicBezTo>
                      <a:pt x="43" y="14"/>
                      <a:pt x="45" y="15"/>
                      <a:pt x="46" y="16"/>
                    </a:cubicBezTo>
                    <a:cubicBezTo>
                      <a:pt x="47" y="15"/>
                      <a:pt x="47" y="15"/>
                      <a:pt x="47" y="15"/>
                    </a:cubicBezTo>
                    <a:cubicBezTo>
                      <a:pt x="46" y="14"/>
                      <a:pt x="44" y="13"/>
                      <a:pt x="41" y="12"/>
                    </a:cubicBezTo>
                    <a:close/>
                    <a:moveTo>
                      <a:pt x="6" y="0"/>
                    </a:moveTo>
                    <a:cubicBezTo>
                      <a:pt x="4" y="1"/>
                      <a:pt x="2" y="1"/>
                      <a:pt x="0" y="1"/>
                    </a:cubicBezTo>
                    <a:cubicBezTo>
                      <a:pt x="10" y="2"/>
                      <a:pt x="19" y="4"/>
                      <a:pt x="26" y="7"/>
                    </a:cubicBezTo>
                    <a:cubicBezTo>
                      <a:pt x="27" y="7"/>
                      <a:pt x="27" y="6"/>
                      <a:pt x="28" y="6"/>
                    </a:cubicBezTo>
                    <a:cubicBezTo>
                      <a:pt x="22" y="4"/>
                      <a:pt x="15" y="2"/>
                      <a:pt x="6"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9" name="Freeform 6744">
                <a:extLst>
                  <a:ext uri="{FF2B5EF4-FFF2-40B4-BE49-F238E27FC236}">
                    <a16:creationId xmlns:a16="http://schemas.microsoft.com/office/drawing/2014/main" id="{59122A29-252D-4E71-AA74-103BC8A9000C}"/>
                  </a:ext>
                </a:extLst>
              </p:cNvPr>
              <p:cNvSpPr>
                <a:spLocks noEditPoints="1"/>
              </p:cNvSpPr>
              <p:nvPr/>
            </p:nvSpPr>
            <p:spPr bwMode="auto">
              <a:xfrm>
                <a:off x="6500813" y="3074988"/>
                <a:ext cx="49213" cy="17463"/>
              </a:xfrm>
              <a:custGeom>
                <a:avLst/>
                <a:gdLst>
                  <a:gd name="T0" fmla="*/ 36 w 41"/>
                  <a:gd name="T1" fmla="*/ 11 h 15"/>
                  <a:gd name="T2" fmla="*/ 35 w 41"/>
                  <a:gd name="T3" fmla="*/ 12 h 15"/>
                  <a:gd name="T4" fmla="*/ 41 w 41"/>
                  <a:gd name="T5" fmla="*/ 15 h 15"/>
                  <a:gd name="T6" fmla="*/ 41 w 41"/>
                  <a:gd name="T7" fmla="*/ 14 h 15"/>
                  <a:gd name="T8" fmla="*/ 36 w 41"/>
                  <a:gd name="T9" fmla="*/ 11 h 15"/>
                  <a:gd name="T10" fmla="*/ 1 w 41"/>
                  <a:gd name="T11" fmla="*/ 0 h 15"/>
                  <a:gd name="T12" fmla="*/ 0 w 41"/>
                  <a:gd name="T13" fmla="*/ 0 h 15"/>
                  <a:gd name="T14" fmla="*/ 22 w 41"/>
                  <a:gd name="T15" fmla="*/ 6 h 15"/>
                  <a:gd name="T16" fmla="*/ 23 w 41"/>
                  <a:gd name="T17" fmla="*/ 6 h 15"/>
                  <a:gd name="T18" fmla="*/ 1 w 41"/>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5">
                    <a:moveTo>
                      <a:pt x="36" y="11"/>
                    </a:moveTo>
                    <a:cubicBezTo>
                      <a:pt x="35" y="12"/>
                      <a:pt x="35" y="12"/>
                      <a:pt x="35" y="12"/>
                    </a:cubicBezTo>
                    <a:cubicBezTo>
                      <a:pt x="38" y="13"/>
                      <a:pt x="40" y="14"/>
                      <a:pt x="41" y="15"/>
                    </a:cubicBezTo>
                    <a:cubicBezTo>
                      <a:pt x="41" y="14"/>
                      <a:pt x="41" y="14"/>
                      <a:pt x="41" y="14"/>
                    </a:cubicBezTo>
                    <a:cubicBezTo>
                      <a:pt x="40" y="14"/>
                      <a:pt x="38" y="12"/>
                      <a:pt x="36" y="11"/>
                    </a:cubicBezTo>
                    <a:close/>
                    <a:moveTo>
                      <a:pt x="1" y="0"/>
                    </a:moveTo>
                    <a:cubicBezTo>
                      <a:pt x="0" y="0"/>
                      <a:pt x="0" y="0"/>
                      <a:pt x="0" y="0"/>
                    </a:cubicBezTo>
                    <a:cubicBezTo>
                      <a:pt x="9" y="2"/>
                      <a:pt x="16" y="4"/>
                      <a:pt x="22" y="6"/>
                    </a:cubicBezTo>
                    <a:cubicBezTo>
                      <a:pt x="23" y="6"/>
                      <a:pt x="23" y="6"/>
                      <a:pt x="23" y="6"/>
                    </a:cubicBezTo>
                    <a:cubicBezTo>
                      <a:pt x="16" y="3"/>
                      <a:pt x="9" y="1"/>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0" name="Freeform 6745">
                <a:extLst>
                  <a:ext uri="{FF2B5EF4-FFF2-40B4-BE49-F238E27FC236}">
                    <a16:creationId xmlns:a16="http://schemas.microsoft.com/office/drawing/2014/main" id="{EC1D76A6-2F0E-4E6E-9A93-E4F02E99D4AF}"/>
                  </a:ext>
                </a:extLst>
              </p:cNvPr>
              <p:cNvSpPr>
                <a:spLocks/>
              </p:cNvSpPr>
              <p:nvPr/>
            </p:nvSpPr>
            <p:spPr bwMode="auto">
              <a:xfrm>
                <a:off x="6515101" y="3062288"/>
                <a:ext cx="26988" cy="14288"/>
              </a:xfrm>
              <a:custGeom>
                <a:avLst/>
                <a:gdLst>
                  <a:gd name="T0" fmla="*/ 0 w 22"/>
                  <a:gd name="T1" fmla="*/ 4 h 11"/>
                  <a:gd name="T2" fmla="*/ 21 w 22"/>
                  <a:gd name="T3" fmla="*/ 11 h 11"/>
                  <a:gd name="T4" fmla="*/ 21 w 22"/>
                  <a:gd name="T5" fmla="*/ 8 h 11"/>
                  <a:gd name="T6" fmla="*/ 2 w 22"/>
                  <a:gd name="T7" fmla="*/ 0 h 11"/>
                  <a:gd name="T8" fmla="*/ 0 w 22"/>
                  <a:gd name="T9" fmla="*/ 4 h 11"/>
                </a:gdLst>
                <a:ahLst/>
                <a:cxnLst>
                  <a:cxn ang="0">
                    <a:pos x="T0" y="T1"/>
                  </a:cxn>
                  <a:cxn ang="0">
                    <a:pos x="T2" y="T3"/>
                  </a:cxn>
                  <a:cxn ang="0">
                    <a:pos x="T4" y="T5"/>
                  </a:cxn>
                  <a:cxn ang="0">
                    <a:pos x="T6" y="T7"/>
                  </a:cxn>
                  <a:cxn ang="0">
                    <a:pos x="T8" y="T9"/>
                  </a:cxn>
                </a:cxnLst>
                <a:rect l="0" t="0" r="r" b="b"/>
                <a:pathLst>
                  <a:path w="22" h="11">
                    <a:moveTo>
                      <a:pt x="0" y="4"/>
                    </a:moveTo>
                    <a:cubicBezTo>
                      <a:pt x="0" y="4"/>
                      <a:pt x="12" y="5"/>
                      <a:pt x="21" y="11"/>
                    </a:cubicBezTo>
                    <a:cubicBezTo>
                      <a:pt x="21" y="11"/>
                      <a:pt x="22" y="10"/>
                      <a:pt x="21" y="8"/>
                    </a:cubicBezTo>
                    <a:cubicBezTo>
                      <a:pt x="21" y="7"/>
                      <a:pt x="12" y="1"/>
                      <a:pt x="2" y="0"/>
                    </a:cubicBezTo>
                    <a:lnTo>
                      <a:pt x="0" y="4"/>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1" name="Freeform 6746">
                <a:extLst>
                  <a:ext uri="{FF2B5EF4-FFF2-40B4-BE49-F238E27FC236}">
                    <a16:creationId xmlns:a16="http://schemas.microsoft.com/office/drawing/2014/main" id="{2A81C7AE-E99A-4EE7-B28F-3D7742B04BC1}"/>
                  </a:ext>
                </a:extLst>
              </p:cNvPr>
              <p:cNvSpPr>
                <a:spLocks noEditPoints="1"/>
              </p:cNvSpPr>
              <p:nvPr/>
            </p:nvSpPr>
            <p:spPr bwMode="auto">
              <a:xfrm>
                <a:off x="6515101" y="3062288"/>
                <a:ext cx="26988" cy="14288"/>
              </a:xfrm>
              <a:custGeom>
                <a:avLst/>
                <a:gdLst>
                  <a:gd name="T0" fmla="*/ 22 w 23"/>
                  <a:gd name="T1" fmla="*/ 12 h 13"/>
                  <a:gd name="T2" fmla="*/ 22 w 23"/>
                  <a:gd name="T3" fmla="*/ 13 h 13"/>
                  <a:gd name="T4" fmla="*/ 21 w 23"/>
                  <a:gd name="T5" fmla="*/ 12 h 13"/>
                  <a:gd name="T6" fmla="*/ 1 w 23"/>
                  <a:gd name="T7" fmla="*/ 6 h 13"/>
                  <a:gd name="T8" fmla="*/ 0 w 23"/>
                  <a:gd name="T9" fmla="*/ 6 h 13"/>
                  <a:gd name="T10" fmla="*/ 1 w 23"/>
                  <a:gd name="T11" fmla="*/ 5 h 13"/>
                  <a:gd name="T12" fmla="*/ 1 w 23"/>
                  <a:gd name="T13" fmla="*/ 5 h 13"/>
                  <a:gd name="T14" fmla="*/ 1 w 23"/>
                  <a:gd name="T15" fmla="*/ 5 h 13"/>
                  <a:gd name="T16" fmla="*/ 3 w 23"/>
                  <a:gd name="T17" fmla="*/ 0 h 13"/>
                  <a:gd name="T18" fmla="*/ 3 w 23"/>
                  <a:gd name="T19" fmla="*/ 0 h 13"/>
                  <a:gd name="T20" fmla="*/ 16 w 23"/>
                  <a:gd name="T21" fmla="*/ 5 h 13"/>
                  <a:gd name="T22" fmla="*/ 23 w 23"/>
                  <a:gd name="T23" fmla="*/ 9 h 13"/>
                  <a:gd name="T24" fmla="*/ 23 w 23"/>
                  <a:gd name="T25" fmla="*/ 10 h 13"/>
                  <a:gd name="T26" fmla="*/ 22 w 23"/>
                  <a:gd name="T27" fmla="*/ 12 h 13"/>
                  <a:gd name="T28" fmla="*/ 16 w 23"/>
                  <a:gd name="T29" fmla="*/ 6 h 13"/>
                  <a:gd name="T30" fmla="*/ 4 w 23"/>
                  <a:gd name="T31" fmla="*/ 2 h 13"/>
                  <a:gd name="T32" fmla="*/ 2 w 23"/>
                  <a:gd name="T33" fmla="*/ 5 h 13"/>
                  <a:gd name="T34" fmla="*/ 22 w 23"/>
                  <a:gd name="T35" fmla="*/ 11 h 13"/>
                  <a:gd name="T36" fmla="*/ 22 w 23"/>
                  <a:gd name="T37" fmla="*/ 10 h 13"/>
                  <a:gd name="T38" fmla="*/ 22 w 23"/>
                  <a:gd name="T39" fmla="*/ 10 h 13"/>
                  <a:gd name="T40" fmla="*/ 16 w 23"/>
                  <a:gd name="T4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13">
                    <a:moveTo>
                      <a:pt x="22" y="12"/>
                    </a:moveTo>
                    <a:cubicBezTo>
                      <a:pt x="22" y="13"/>
                      <a:pt x="22" y="13"/>
                      <a:pt x="22" y="13"/>
                    </a:cubicBezTo>
                    <a:cubicBezTo>
                      <a:pt x="21" y="12"/>
                      <a:pt x="21" y="12"/>
                      <a:pt x="21" y="12"/>
                    </a:cubicBezTo>
                    <a:cubicBezTo>
                      <a:pt x="13" y="7"/>
                      <a:pt x="1" y="6"/>
                      <a:pt x="1" y="6"/>
                    </a:cubicBezTo>
                    <a:cubicBezTo>
                      <a:pt x="0" y="6"/>
                      <a:pt x="0" y="6"/>
                      <a:pt x="0" y="6"/>
                    </a:cubicBezTo>
                    <a:cubicBezTo>
                      <a:pt x="1" y="5"/>
                      <a:pt x="1" y="5"/>
                      <a:pt x="1" y="5"/>
                    </a:cubicBezTo>
                    <a:cubicBezTo>
                      <a:pt x="1" y="5"/>
                      <a:pt x="1" y="5"/>
                      <a:pt x="1" y="5"/>
                    </a:cubicBezTo>
                    <a:cubicBezTo>
                      <a:pt x="1" y="5"/>
                      <a:pt x="1" y="5"/>
                      <a:pt x="1" y="5"/>
                    </a:cubicBezTo>
                    <a:cubicBezTo>
                      <a:pt x="3" y="0"/>
                      <a:pt x="3" y="0"/>
                      <a:pt x="3" y="0"/>
                    </a:cubicBezTo>
                    <a:cubicBezTo>
                      <a:pt x="3" y="0"/>
                      <a:pt x="3" y="0"/>
                      <a:pt x="3" y="0"/>
                    </a:cubicBezTo>
                    <a:cubicBezTo>
                      <a:pt x="8" y="1"/>
                      <a:pt x="13" y="3"/>
                      <a:pt x="16" y="5"/>
                    </a:cubicBezTo>
                    <a:cubicBezTo>
                      <a:pt x="20" y="7"/>
                      <a:pt x="22" y="8"/>
                      <a:pt x="23" y="9"/>
                    </a:cubicBezTo>
                    <a:cubicBezTo>
                      <a:pt x="23" y="10"/>
                      <a:pt x="23" y="10"/>
                      <a:pt x="23" y="10"/>
                    </a:cubicBezTo>
                    <a:cubicBezTo>
                      <a:pt x="23" y="11"/>
                      <a:pt x="22" y="12"/>
                      <a:pt x="22" y="12"/>
                    </a:cubicBezTo>
                    <a:close/>
                    <a:moveTo>
                      <a:pt x="16" y="6"/>
                    </a:moveTo>
                    <a:cubicBezTo>
                      <a:pt x="13" y="4"/>
                      <a:pt x="8" y="2"/>
                      <a:pt x="4" y="2"/>
                    </a:cubicBezTo>
                    <a:cubicBezTo>
                      <a:pt x="2" y="5"/>
                      <a:pt x="2" y="5"/>
                      <a:pt x="2" y="5"/>
                    </a:cubicBezTo>
                    <a:cubicBezTo>
                      <a:pt x="5" y="5"/>
                      <a:pt x="14" y="6"/>
                      <a:pt x="22" y="11"/>
                    </a:cubicBezTo>
                    <a:cubicBezTo>
                      <a:pt x="22" y="10"/>
                      <a:pt x="22" y="10"/>
                      <a:pt x="22" y="10"/>
                    </a:cubicBezTo>
                    <a:cubicBezTo>
                      <a:pt x="22" y="10"/>
                      <a:pt x="22" y="10"/>
                      <a:pt x="22" y="10"/>
                    </a:cubicBezTo>
                    <a:cubicBezTo>
                      <a:pt x="22" y="9"/>
                      <a:pt x="19" y="8"/>
                      <a:pt x="16" y="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2" name="Freeform 6747">
                <a:extLst>
                  <a:ext uri="{FF2B5EF4-FFF2-40B4-BE49-F238E27FC236}">
                    <a16:creationId xmlns:a16="http://schemas.microsoft.com/office/drawing/2014/main" id="{4B08CFB1-66FC-4DCC-A179-1DBE0AFA7BD3}"/>
                  </a:ext>
                </a:extLst>
              </p:cNvPr>
              <p:cNvSpPr>
                <a:spLocks/>
              </p:cNvSpPr>
              <p:nvPr/>
            </p:nvSpPr>
            <p:spPr bwMode="auto">
              <a:xfrm>
                <a:off x="6523038" y="3065463"/>
                <a:ext cx="15875" cy="6350"/>
              </a:xfrm>
              <a:custGeom>
                <a:avLst/>
                <a:gdLst>
                  <a:gd name="T0" fmla="*/ 1 w 13"/>
                  <a:gd name="T1" fmla="*/ 0 h 6"/>
                  <a:gd name="T2" fmla="*/ 0 w 13"/>
                  <a:gd name="T3" fmla="*/ 1 h 6"/>
                  <a:gd name="T4" fmla="*/ 12 w 13"/>
                  <a:gd name="T5" fmla="*/ 6 h 6"/>
                  <a:gd name="T6" fmla="*/ 13 w 13"/>
                  <a:gd name="T7" fmla="*/ 5 h 6"/>
                  <a:gd name="T8" fmla="*/ 9 w 13"/>
                  <a:gd name="T9" fmla="*/ 3 h 6"/>
                  <a:gd name="T10" fmla="*/ 1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1" y="0"/>
                    </a:moveTo>
                    <a:cubicBezTo>
                      <a:pt x="1" y="0"/>
                      <a:pt x="0" y="1"/>
                      <a:pt x="0" y="1"/>
                    </a:cubicBezTo>
                    <a:cubicBezTo>
                      <a:pt x="5" y="2"/>
                      <a:pt x="9" y="4"/>
                      <a:pt x="12" y="6"/>
                    </a:cubicBezTo>
                    <a:cubicBezTo>
                      <a:pt x="12" y="6"/>
                      <a:pt x="13" y="5"/>
                      <a:pt x="13" y="5"/>
                    </a:cubicBezTo>
                    <a:cubicBezTo>
                      <a:pt x="12" y="4"/>
                      <a:pt x="10" y="4"/>
                      <a:pt x="9" y="3"/>
                    </a:cubicBezTo>
                    <a:cubicBezTo>
                      <a:pt x="7" y="2"/>
                      <a:pt x="4" y="1"/>
                      <a:pt x="1"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3" name="Freeform 6748">
                <a:extLst>
                  <a:ext uri="{FF2B5EF4-FFF2-40B4-BE49-F238E27FC236}">
                    <a16:creationId xmlns:a16="http://schemas.microsoft.com/office/drawing/2014/main" id="{5EFFB168-219B-4611-9FDB-02732E5DAD58}"/>
                  </a:ext>
                </a:extLst>
              </p:cNvPr>
              <p:cNvSpPr>
                <a:spLocks/>
              </p:cNvSpPr>
              <p:nvPr/>
            </p:nvSpPr>
            <p:spPr bwMode="auto">
              <a:xfrm>
                <a:off x="6524626" y="3065463"/>
                <a:ext cx="14288" cy="6350"/>
              </a:xfrm>
              <a:custGeom>
                <a:avLst/>
                <a:gdLst>
                  <a:gd name="T0" fmla="*/ 1 w 12"/>
                  <a:gd name="T1" fmla="*/ 0 h 5"/>
                  <a:gd name="T2" fmla="*/ 0 w 12"/>
                  <a:gd name="T3" fmla="*/ 0 h 5"/>
                  <a:gd name="T4" fmla="*/ 8 w 12"/>
                  <a:gd name="T5" fmla="*/ 3 h 5"/>
                  <a:gd name="T6" fmla="*/ 12 w 12"/>
                  <a:gd name="T7" fmla="*/ 5 h 5"/>
                  <a:gd name="T8" fmla="*/ 12 w 12"/>
                  <a:gd name="T9" fmla="*/ 4 h 5"/>
                  <a:gd name="T10" fmla="*/ 12 w 12"/>
                  <a:gd name="T11" fmla="*/ 4 h 5"/>
                  <a:gd name="T12" fmla="*/ 1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1" y="0"/>
                    </a:moveTo>
                    <a:cubicBezTo>
                      <a:pt x="0" y="0"/>
                      <a:pt x="0" y="0"/>
                      <a:pt x="0" y="0"/>
                    </a:cubicBezTo>
                    <a:cubicBezTo>
                      <a:pt x="3" y="1"/>
                      <a:pt x="6" y="2"/>
                      <a:pt x="8" y="3"/>
                    </a:cubicBezTo>
                    <a:cubicBezTo>
                      <a:pt x="9" y="4"/>
                      <a:pt x="11" y="4"/>
                      <a:pt x="12" y="5"/>
                    </a:cubicBezTo>
                    <a:cubicBezTo>
                      <a:pt x="12" y="4"/>
                      <a:pt x="12" y="4"/>
                      <a:pt x="12" y="4"/>
                    </a:cubicBezTo>
                    <a:cubicBezTo>
                      <a:pt x="12" y="4"/>
                      <a:pt x="12" y="4"/>
                      <a:pt x="12" y="4"/>
                    </a:cubicBezTo>
                    <a:cubicBezTo>
                      <a:pt x="9" y="3"/>
                      <a:pt x="5" y="1"/>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4" name="Freeform 6749">
                <a:extLst>
                  <a:ext uri="{FF2B5EF4-FFF2-40B4-BE49-F238E27FC236}">
                    <a16:creationId xmlns:a16="http://schemas.microsoft.com/office/drawing/2014/main" id="{936787F9-47B1-445C-B3A1-3E5836A5C7A6}"/>
                  </a:ext>
                </a:extLst>
              </p:cNvPr>
              <p:cNvSpPr>
                <a:spLocks/>
              </p:cNvSpPr>
              <p:nvPr/>
            </p:nvSpPr>
            <p:spPr bwMode="auto">
              <a:xfrm>
                <a:off x="6426201" y="3208338"/>
                <a:ext cx="84138" cy="15875"/>
              </a:xfrm>
              <a:custGeom>
                <a:avLst/>
                <a:gdLst>
                  <a:gd name="T0" fmla="*/ 10 w 71"/>
                  <a:gd name="T1" fmla="*/ 8 h 13"/>
                  <a:gd name="T2" fmla="*/ 35 w 71"/>
                  <a:gd name="T3" fmla="*/ 12 h 13"/>
                  <a:gd name="T4" fmla="*/ 61 w 71"/>
                  <a:gd name="T5" fmla="*/ 8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8"/>
                    </a:moveTo>
                    <a:cubicBezTo>
                      <a:pt x="19" y="13"/>
                      <a:pt x="29" y="12"/>
                      <a:pt x="35" y="12"/>
                    </a:cubicBezTo>
                    <a:cubicBezTo>
                      <a:pt x="41" y="12"/>
                      <a:pt x="52" y="13"/>
                      <a:pt x="61" y="8"/>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5" name="Freeform 6750">
                <a:extLst>
                  <a:ext uri="{FF2B5EF4-FFF2-40B4-BE49-F238E27FC236}">
                    <a16:creationId xmlns:a16="http://schemas.microsoft.com/office/drawing/2014/main" id="{6A394D0E-77E4-488F-B2CC-2596690BB67D}"/>
                  </a:ext>
                </a:extLst>
              </p:cNvPr>
              <p:cNvSpPr>
                <a:spLocks noEditPoints="1"/>
              </p:cNvSpPr>
              <p:nvPr/>
            </p:nvSpPr>
            <p:spPr bwMode="auto">
              <a:xfrm>
                <a:off x="6426201" y="3206750"/>
                <a:ext cx="84138" cy="17463"/>
              </a:xfrm>
              <a:custGeom>
                <a:avLst/>
                <a:gdLst>
                  <a:gd name="T0" fmla="*/ 3 w 71"/>
                  <a:gd name="T1" fmla="*/ 0 h 14"/>
                  <a:gd name="T2" fmla="*/ 16 w 71"/>
                  <a:gd name="T3" fmla="*/ 3 h 14"/>
                  <a:gd name="T4" fmla="*/ 24 w 71"/>
                  <a:gd name="T5" fmla="*/ 5 h 14"/>
                  <a:gd name="T6" fmla="*/ 26 w 71"/>
                  <a:gd name="T7" fmla="*/ 5 h 14"/>
                  <a:gd name="T8" fmla="*/ 28 w 71"/>
                  <a:gd name="T9" fmla="*/ 5 h 14"/>
                  <a:gd name="T10" fmla="*/ 33 w 71"/>
                  <a:gd name="T11" fmla="*/ 5 h 14"/>
                  <a:gd name="T12" fmla="*/ 38 w 71"/>
                  <a:gd name="T13" fmla="*/ 5 h 14"/>
                  <a:gd name="T14" fmla="*/ 44 w 71"/>
                  <a:gd name="T15" fmla="*/ 5 h 14"/>
                  <a:gd name="T16" fmla="*/ 46 w 71"/>
                  <a:gd name="T17" fmla="*/ 5 h 14"/>
                  <a:gd name="T18" fmla="*/ 55 w 71"/>
                  <a:gd name="T19" fmla="*/ 3 h 14"/>
                  <a:gd name="T20" fmla="*/ 67 w 71"/>
                  <a:gd name="T21" fmla="*/ 0 h 14"/>
                  <a:gd name="T22" fmla="*/ 68 w 71"/>
                  <a:gd name="T23" fmla="*/ 0 h 14"/>
                  <a:gd name="T24" fmla="*/ 71 w 71"/>
                  <a:gd name="T25" fmla="*/ 2 h 14"/>
                  <a:gd name="T26" fmla="*/ 61 w 71"/>
                  <a:gd name="T27" fmla="*/ 10 h 14"/>
                  <a:gd name="T28" fmla="*/ 39 w 71"/>
                  <a:gd name="T29" fmla="*/ 14 h 14"/>
                  <a:gd name="T30" fmla="*/ 35 w 71"/>
                  <a:gd name="T31" fmla="*/ 14 h 14"/>
                  <a:gd name="T32" fmla="*/ 31 w 71"/>
                  <a:gd name="T33" fmla="*/ 14 h 14"/>
                  <a:gd name="T34" fmla="*/ 9 w 71"/>
                  <a:gd name="T35" fmla="*/ 10 h 14"/>
                  <a:gd name="T36" fmla="*/ 10 w 71"/>
                  <a:gd name="T37" fmla="*/ 9 h 14"/>
                  <a:gd name="T38" fmla="*/ 9 w 71"/>
                  <a:gd name="T39" fmla="*/ 10 h 14"/>
                  <a:gd name="T40" fmla="*/ 0 w 71"/>
                  <a:gd name="T41" fmla="*/ 2 h 14"/>
                  <a:gd name="T42" fmla="*/ 2 w 71"/>
                  <a:gd name="T43" fmla="*/ 0 h 14"/>
                  <a:gd name="T44" fmla="*/ 3 w 71"/>
                  <a:gd name="T45" fmla="*/ 0 h 14"/>
                  <a:gd name="T46" fmla="*/ 15 w 71"/>
                  <a:gd name="T47" fmla="*/ 4 h 14"/>
                  <a:gd name="T48" fmla="*/ 3 w 71"/>
                  <a:gd name="T49" fmla="*/ 1 h 14"/>
                  <a:gd name="T50" fmla="*/ 3 w 71"/>
                  <a:gd name="T51" fmla="*/ 1 h 14"/>
                  <a:gd name="T52" fmla="*/ 2 w 71"/>
                  <a:gd name="T53" fmla="*/ 2 h 14"/>
                  <a:gd name="T54" fmla="*/ 11 w 71"/>
                  <a:gd name="T55" fmla="*/ 9 h 14"/>
                  <a:gd name="T56" fmla="*/ 31 w 71"/>
                  <a:gd name="T57" fmla="*/ 13 h 14"/>
                  <a:gd name="T58" fmla="*/ 35 w 71"/>
                  <a:gd name="T59" fmla="*/ 13 h 14"/>
                  <a:gd name="T60" fmla="*/ 39 w 71"/>
                  <a:gd name="T61" fmla="*/ 13 h 14"/>
                  <a:gd name="T62" fmla="*/ 60 w 71"/>
                  <a:gd name="T63" fmla="*/ 9 h 14"/>
                  <a:gd name="T64" fmla="*/ 69 w 71"/>
                  <a:gd name="T65" fmla="*/ 2 h 14"/>
                  <a:gd name="T66" fmla="*/ 68 w 71"/>
                  <a:gd name="T67" fmla="*/ 1 h 14"/>
                  <a:gd name="T68" fmla="*/ 67 w 71"/>
                  <a:gd name="T69" fmla="*/ 1 h 14"/>
                  <a:gd name="T70" fmla="*/ 56 w 71"/>
                  <a:gd name="T71" fmla="*/ 4 h 14"/>
                  <a:gd name="T72" fmla="*/ 46 w 71"/>
                  <a:gd name="T73" fmla="*/ 6 h 14"/>
                  <a:gd name="T74" fmla="*/ 44 w 71"/>
                  <a:gd name="T75" fmla="*/ 6 h 14"/>
                  <a:gd name="T76" fmla="*/ 38 w 71"/>
                  <a:gd name="T77" fmla="*/ 5 h 14"/>
                  <a:gd name="T78" fmla="*/ 33 w 71"/>
                  <a:gd name="T79" fmla="*/ 6 h 14"/>
                  <a:gd name="T80" fmla="*/ 28 w 71"/>
                  <a:gd name="T81" fmla="*/ 5 h 14"/>
                  <a:gd name="T82" fmla="*/ 26 w 71"/>
                  <a:gd name="T83" fmla="*/ 5 h 14"/>
                  <a:gd name="T84" fmla="*/ 24 w 71"/>
                  <a:gd name="T85" fmla="*/ 6 h 14"/>
                  <a:gd name="T86" fmla="*/ 15 w 71"/>
                  <a:gd name="T8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4">
                    <a:moveTo>
                      <a:pt x="3" y="0"/>
                    </a:moveTo>
                    <a:cubicBezTo>
                      <a:pt x="7" y="0"/>
                      <a:pt x="11" y="2"/>
                      <a:pt x="16" y="3"/>
                    </a:cubicBezTo>
                    <a:cubicBezTo>
                      <a:pt x="19" y="4"/>
                      <a:pt x="22" y="5"/>
                      <a:pt x="24" y="5"/>
                    </a:cubicBezTo>
                    <a:cubicBezTo>
                      <a:pt x="25" y="5"/>
                      <a:pt x="26" y="5"/>
                      <a:pt x="26" y="5"/>
                    </a:cubicBezTo>
                    <a:cubicBezTo>
                      <a:pt x="27" y="5"/>
                      <a:pt x="27" y="5"/>
                      <a:pt x="28" y="5"/>
                    </a:cubicBezTo>
                    <a:cubicBezTo>
                      <a:pt x="30" y="5"/>
                      <a:pt x="32" y="5"/>
                      <a:pt x="33" y="5"/>
                    </a:cubicBezTo>
                    <a:cubicBezTo>
                      <a:pt x="35" y="5"/>
                      <a:pt x="36" y="5"/>
                      <a:pt x="38" y="5"/>
                    </a:cubicBezTo>
                    <a:cubicBezTo>
                      <a:pt x="40" y="5"/>
                      <a:pt x="42" y="5"/>
                      <a:pt x="44" y="5"/>
                    </a:cubicBezTo>
                    <a:cubicBezTo>
                      <a:pt x="44" y="5"/>
                      <a:pt x="45" y="5"/>
                      <a:pt x="46" y="5"/>
                    </a:cubicBezTo>
                    <a:cubicBezTo>
                      <a:pt x="48" y="5"/>
                      <a:pt x="52" y="5"/>
                      <a:pt x="55" y="3"/>
                    </a:cubicBezTo>
                    <a:cubicBezTo>
                      <a:pt x="60" y="2"/>
                      <a:pt x="64" y="0"/>
                      <a:pt x="67" y="0"/>
                    </a:cubicBezTo>
                    <a:cubicBezTo>
                      <a:pt x="68" y="0"/>
                      <a:pt x="68" y="0"/>
                      <a:pt x="68" y="0"/>
                    </a:cubicBezTo>
                    <a:cubicBezTo>
                      <a:pt x="70" y="1"/>
                      <a:pt x="71" y="1"/>
                      <a:pt x="71" y="2"/>
                    </a:cubicBezTo>
                    <a:cubicBezTo>
                      <a:pt x="71" y="4"/>
                      <a:pt x="68" y="7"/>
                      <a:pt x="61" y="10"/>
                    </a:cubicBezTo>
                    <a:cubicBezTo>
                      <a:pt x="54" y="13"/>
                      <a:pt x="45" y="14"/>
                      <a:pt x="39" y="14"/>
                    </a:cubicBezTo>
                    <a:cubicBezTo>
                      <a:pt x="38" y="14"/>
                      <a:pt x="36" y="14"/>
                      <a:pt x="35" y="14"/>
                    </a:cubicBezTo>
                    <a:cubicBezTo>
                      <a:pt x="34" y="14"/>
                      <a:pt x="33" y="14"/>
                      <a:pt x="31" y="14"/>
                    </a:cubicBezTo>
                    <a:cubicBezTo>
                      <a:pt x="25" y="14"/>
                      <a:pt x="17" y="13"/>
                      <a:pt x="9" y="10"/>
                    </a:cubicBezTo>
                    <a:cubicBezTo>
                      <a:pt x="10" y="9"/>
                      <a:pt x="10" y="9"/>
                      <a:pt x="10" y="9"/>
                    </a:cubicBezTo>
                    <a:cubicBezTo>
                      <a:pt x="9" y="10"/>
                      <a:pt x="9" y="10"/>
                      <a:pt x="9" y="10"/>
                    </a:cubicBezTo>
                    <a:cubicBezTo>
                      <a:pt x="3" y="7"/>
                      <a:pt x="0" y="4"/>
                      <a:pt x="0" y="2"/>
                    </a:cubicBezTo>
                    <a:cubicBezTo>
                      <a:pt x="0" y="1"/>
                      <a:pt x="1" y="1"/>
                      <a:pt x="2" y="0"/>
                    </a:cubicBezTo>
                    <a:cubicBezTo>
                      <a:pt x="3" y="0"/>
                      <a:pt x="3" y="0"/>
                      <a:pt x="3" y="0"/>
                    </a:cubicBezTo>
                    <a:close/>
                    <a:moveTo>
                      <a:pt x="15" y="4"/>
                    </a:moveTo>
                    <a:cubicBezTo>
                      <a:pt x="10" y="2"/>
                      <a:pt x="6" y="1"/>
                      <a:pt x="3" y="1"/>
                    </a:cubicBezTo>
                    <a:cubicBezTo>
                      <a:pt x="3" y="1"/>
                      <a:pt x="3" y="1"/>
                      <a:pt x="3" y="1"/>
                    </a:cubicBezTo>
                    <a:cubicBezTo>
                      <a:pt x="2" y="1"/>
                      <a:pt x="2" y="2"/>
                      <a:pt x="2" y="2"/>
                    </a:cubicBezTo>
                    <a:cubicBezTo>
                      <a:pt x="2" y="4"/>
                      <a:pt x="4" y="6"/>
                      <a:pt x="11" y="9"/>
                    </a:cubicBezTo>
                    <a:cubicBezTo>
                      <a:pt x="18" y="12"/>
                      <a:pt x="26" y="13"/>
                      <a:pt x="31" y="13"/>
                    </a:cubicBezTo>
                    <a:cubicBezTo>
                      <a:pt x="33" y="13"/>
                      <a:pt x="34" y="13"/>
                      <a:pt x="35" y="13"/>
                    </a:cubicBezTo>
                    <a:cubicBezTo>
                      <a:pt x="37" y="13"/>
                      <a:pt x="38" y="13"/>
                      <a:pt x="39" y="13"/>
                    </a:cubicBezTo>
                    <a:cubicBezTo>
                      <a:pt x="45" y="13"/>
                      <a:pt x="53" y="12"/>
                      <a:pt x="60" y="9"/>
                    </a:cubicBezTo>
                    <a:cubicBezTo>
                      <a:pt x="67" y="6"/>
                      <a:pt x="69" y="4"/>
                      <a:pt x="69" y="2"/>
                    </a:cubicBezTo>
                    <a:cubicBezTo>
                      <a:pt x="69" y="2"/>
                      <a:pt x="69" y="1"/>
                      <a:pt x="68" y="1"/>
                    </a:cubicBezTo>
                    <a:cubicBezTo>
                      <a:pt x="67" y="1"/>
                      <a:pt x="67" y="1"/>
                      <a:pt x="67" y="1"/>
                    </a:cubicBezTo>
                    <a:cubicBezTo>
                      <a:pt x="65" y="1"/>
                      <a:pt x="60" y="2"/>
                      <a:pt x="56" y="4"/>
                    </a:cubicBezTo>
                    <a:cubicBezTo>
                      <a:pt x="52" y="5"/>
                      <a:pt x="49" y="6"/>
                      <a:pt x="46" y="6"/>
                    </a:cubicBezTo>
                    <a:cubicBezTo>
                      <a:pt x="45" y="6"/>
                      <a:pt x="44" y="6"/>
                      <a:pt x="44" y="6"/>
                    </a:cubicBezTo>
                    <a:cubicBezTo>
                      <a:pt x="42" y="6"/>
                      <a:pt x="40" y="5"/>
                      <a:pt x="38" y="5"/>
                    </a:cubicBezTo>
                    <a:cubicBezTo>
                      <a:pt x="36" y="5"/>
                      <a:pt x="35" y="6"/>
                      <a:pt x="33" y="6"/>
                    </a:cubicBezTo>
                    <a:cubicBezTo>
                      <a:pt x="32" y="6"/>
                      <a:pt x="30" y="5"/>
                      <a:pt x="28" y="5"/>
                    </a:cubicBezTo>
                    <a:cubicBezTo>
                      <a:pt x="27" y="5"/>
                      <a:pt x="27" y="5"/>
                      <a:pt x="26" y="5"/>
                    </a:cubicBezTo>
                    <a:cubicBezTo>
                      <a:pt x="26" y="5"/>
                      <a:pt x="25" y="6"/>
                      <a:pt x="24" y="6"/>
                    </a:cubicBezTo>
                    <a:cubicBezTo>
                      <a:pt x="21" y="6"/>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6" name="Freeform 6751">
                <a:extLst>
                  <a:ext uri="{FF2B5EF4-FFF2-40B4-BE49-F238E27FC236}">
                    <a16:creationId xmlns:a16="http://schemas.microsoft.com/office/drawing/2014/main" id="{3D23956F-68CF-4B47-BC2F-90389D69ADB8}"/>
                  </a:ext>
                </a:extLst>
              </p:cNvPr>
              <p:cNvSpPr>
                <a:spLocks noEditPoints="1"/>
              </p:cNvSpPr>
              <p:nvPr/>
            </p:nvSpPr>
            <p:spPr bwMode="auto">
              <a:xfrm>
                <a:off x="6481763" y="3209925"/>
                <a:ext cx="23813" cy="11113"/>
              </a:xfrm>
              <a:custGeom>
                <a:avLst/>
                <a:gdLst>
                  <a:gd name="T0" fmla="*/ 5 w 21"/>
                  <a:gd name="T1" fmla="*/ 9 h 10"/>
                  <a:gd name="T2" fmla="*/ 4 w 21"/>
                  <a:gd name="T3" fmla="*/ 9 h 10"/>
                  <a:gd name="T4" fmla="*/ 0 w 21"/>
                  <a:gd name="T5" fmla="*/ 10 h 10"/>
                  <a:gd name="T6" fmla="*/ 0 w 21"/>
                  <a:gd name="T7" fmla="*/ 10 h 10"/>
                  <a:gd name="T8" fmla="*/ 5 w 21"/>
                  <a:gd name="T9" fmla="*/ 10 h 10"/>
                  <a:gd name="T10" fmla="*/ 5 w 21"/>
                  <a:gd name="T11" fmla="*/ 9 h 10"/>
                  <a:gd name="T12" fmla="*/ 2 w 21"/>
                  <a:gd name="T13" fmla="*/ 4 h 10"/>
                  <a:gd name="T14" fmla="*/ 2 w 21"/>
                  <a:gd name="T15" fmla="*/ 5 h 10"/>
                  <a:gd name="T16" fmla="*/ 3 w 21"/>
                  <a:gd name="T17" fmla="*/ 5 h 10"/>
                  <a:gd name="T18" fmla="*/ 2 w 21"/>
                  <a:gd name="T19" fmla="*/ 4 h 10"/>
                  <a:gd name="T20" fmla="*/ 20 w 21"/>
                  <a:gd name="T21" fmla="*/ 2 h 10"/>
                  <a:gd name="T22" fmla="*/ 19 w 21"/>
                  <a:gd name="T23" fmla="*/ 3 h 10"/>
                  <a:gd name="T24" fmla="*/ 15 w 21"/>
                  <a:gd name="T25" fmla="*/ 6 h 10"/>
                  <a:gd name="T26" fmla="*/ 16 w 21"/>
                  <a:gd name="T27" fmla="*/ 7 h 10"/>
                  <a:gd name="T28" fmla="*/ 21 w 21"/>
                  <a:gd name="T29" fmla="*/ 3 h 10"/>
                  <a:gd name="T30" fmla="*/ 20 w 21"/>
                  <a:gd name="T31" fmla="*/ 2 h 10"/>
                  <a:gd name="T32" fmla="*/ 15 w 21"/>
                  <a:gd name="T33" fmla="*/ 0 h 10"/>
                  <a:gd name="T34" fmla="*/ 11 w 21"/>
                  <a:gd name="T35" fmla="*/ 2 h 10"/>
                  <a:gd name="T36" fmla="*/ 11 w 21"/>
                  <a:gd name="T37" fmla="*/ 2 h 10"/>
                  <a:gd name="T38" fmla="*/ 14 w 21"/>
                  <a:gd name="T39" fmla="*/ 1 h 10"/>
                  <a:gd name="T40" fmla="*/ 16 w 21"/>
                  <a:gd name="T41" fmla="*/ 1 h 10"/>
                  <a:gd name="T42" fmla="*/ 15 w 21"/>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10">
                    <a:moveTo>
                      <a:pt x="5" y="9"/>
                    </a:moveTo>
                    <a:cubicBezTo>
                      <a:pt x="4" y="9"/>
                      <a:pt x="4" y="9"/>
                      <a:pt x="4" y="9"/>
                    </a:cubicBezTo>
                    <a:cubicBezTo>
                      <a:pt x="3" y="9"/>
                      <a:pt x="1" y="10"/>
                      <a:pt x="0" y="10"/>
                    </a:cubicBezTo>
                    <a:cubicBezTo>
                      <a:pt x="0" y="10"/>
                      <a:pt x="0" y="10"/>
                      <a:pt x="0" y="10"/>
                    </a:cubicBezTo>
                    <a:cubicBezTo>
                      <a:pt x="2" y="10"/>
                      <a:pt x="4" y="10"/>
                      <a:pt x="5" y="10"/>
                    </a:cubicBezTo>
                    <a:lnTo>
                      <a:pt x="5" y="9"/>
                    </a:lnTo>
                    <a:close/>
                    <a:moveTo>
                      <a:pt x="2" y="4"/>
                    </a:moveTo>
                    <a:cubicBezTo>
                      <a:pt x="2" y="5"/>
                      <a:pt x="2" y="5"/>
                      <a:pt x="2" y="5"/>
                    </a:cubicBezTo>
                    <a:cubicBezTo>
                      <a:pt x="3" y="5"/>
                      <a:pt x="3" y="5"/>
                      <a:pt x="3" y="5"/>
                    </a:cubicBezTo>
                    <a:lnTo>
                      <a:pt x="2" y="4"/>
                    </a:lnTo>
                    <a:close/>
                    <a:moveTo>
                      <a:pt x="20" y="2"/>
                    </a:moveTo>
                    <a:cubicBezTo>
                      <a:pt x="20" y="3"/>
                      <a:pt x="19" y="3"/>
                      <a:pt x="19" y="3"/>
                    </a:cubicBezTo>
                    <a:cubicBezTo>
                      <a:pt x="18" y="4"/>
                      <a:pt x="17" y="5"/>
                      <a:pt x="15" y="6"/>
                    </a:cubicBezTo>
                    <a:cubicBezTo>
                      <a:pt x="16" y="7"/>
                      <a:pt x="16" y="7"/>
                      <a:pt x="16" y="7"/>
                    </a:cubicBezTo>
                    <a:cubicBezTo>
                      <a:pt x="18" y="5"/>
                      <a:pt x="20" y="4"/>
                      <a:pt x="21" y="3"/>
                    </a:cubicBezTo>
                    <a:cubicBezTo>
                      <a:pt x="21" y="3"/>
                      <a:pt x="20" y="3"/>
                      <a:pt x="20" y="2"/>
                    </a:cubicBezTo>
                    <a:close/>
                    <a:moveTo>
                      <a:pt x="15" y="0"/>
                    </a:moveTo>
                    <a:cubicBezTo>
                      <a:pt x="14" y="1"/>
                      <a:pt x="12" y="1"/>
                      <a:pt x="11" y="2"/>
                    </a:cubicBezTo>
                    <a:cubicBezTo>
                      <a:pt x="11" y="2"/>
                      <a:pt x="11" y="2"/>
                      <a:pt x="11" y="2"/>
                    </a:cubicBezTo>
                    <a:cubicBezTo>
                      <a:pt x="12" y="2"/>
                      <a:pt x="13" y="2"/>
                      <a:pt x="14" y="1"/>
                    </a:cubicBezTo>
                    <a:cubicBezTo>
                      <a:pt x="15" y="1"/>
                      <a:pt x="16" y="1"/>
                      <a:pt x="16" y="1"/>
                    </a:cubicBezTo>
                    <a:lnTo>
                      <a:pt x="1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7" name="Freeform 6752">
                <a:extLst>
                  <a:ext uri="{FF2B5EF4-FFF2-40B4-BE49-F238E27FC236}">
                    <a16:creationId xmlns:a16="http://schemas.microsoft.com/office/drawing/2014/main" id="{75A950DD-D88A-4B1B-8FF0-07316E7DEDF3}"/>
                  </a:ext>
                </a:extLst>
              </p:cNvPr>
              <p:cNvSpPr>
                <a:spLocks noEditPoints="1"/>
              </p:cNvSpPr>
              <p:nvPr/>
            </p:nvSpPr>
            <p:spPr bwMode="auto">
              <a:xfrm>
                <a:off x="6481763" y="3209925"/>
                <a:ext cx="25400" cy="12700"/>
              </a:xfrm>
              <a:custGeom>
                <a:avLst/>
                <a:gdLst>
                  <a:gd name="T0" fmla="*/ 5 w 22"/>
                  <a:gd name="T1" fmla="*/ 10 h 11"/>
                  <a:gd name="T2" fmla="*/ 0 w 22"/>
                  <a:gd name="T3" fmla="*/ 10 h 11"/>
                  <a:gd name="T4" fmla="*/ 1 w 22"/>
                  <a:gd name="T5" fmla="*/ 11 h 11"/>
                  <a:gd name="T6" fmla="*/ 6 w 22"/>
                  <a:gd name="T7" fmla="*/ 10 h 11"/>
                  <a:gd name="T8" fmla="*/ 5 w 22"/>
                  <a:gd name="T9" fmla="*/ 10 h 11"/>
                  <a:gd name="T10" fmla="*/ 21 w 22"/>
                  <a:gd name="T11" fmla="*/ 3 h 11"/>
                  <a:gd name="T12" fmla="*/ 16 w 22"/>
                  <a:gd name="T13" fmla="*/ 7 h 11"/>
                  <a:gd name="T14" fmla="*/ 16 w 22"/>
                  <a:gd name="T15" fmla="*/ 7 h 11"/>
                  <a:gd name="T16" fmla="*/ 22 w 22"/>
                  <a:gd name="T17" fmla="*/ 3 h 11"/>
                  <a:gd name="T18" fmla="*/ 21 w 22"/>
                  <a:gd name="T19" fmla="*/ 3 h 11"/>
                  <a:gd name="T20" fmla="*/ 15 w 22"/>
                  <a:gd name="T21" fmla="*/ 0 h 11"/>
                  <a:gd name="T22" fmla="*/ 10 w 22"/>
                  <a:gd name="T23" fmla="*/ 1 h 11"/>
                  <a:gd name="T24" fmla="*/ 11 w 22"/>
                  <a:gd name="T25" fmla="*/ 2 h 11"/>
                  <a:gd name="T26" fmla="*/ 15 w 22"/>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1">
                    <a:moveTo>
                      <a:pt x="5" y="10"/>
                    </a:moveTo>
                    <a:cubicBezTo>
                      <a:pt x="4" y="10"/>
                      <a:pt x="2" y="10"/>
                      <a:pt x="0" y="10"/>
                    </a:cubicBezTo>
                    <a:cubicBezTo>
                      <a:pt x="1" y="11"/>
                      <a:pt x="1" y="11"/>
                      <a:pt x="1" y="11"/>
                    </a:cubicBezTo>
                    <a:cubicBezTo>
                      <a:pt x="2" y="11"/>
                      <a:pt x="4" y="11"/>
                      <a:pt x="6" y="10"/>
                    </a:cubicBezTo>
                    <a:lnTo>
                      <a:pt x="5" y="10"/>
                    </a:lnTo>
                    <a:close/>
                    <a:moveTo>
                      <a:pt x="21" y="3"/>
                    </a:moveTo>
                    <a:cubicBezTo>
                      <a:pt x="20" y="4"/>
                      <a:pt x="18" y="5"/>
                      <a:pt x="16" y="7"/>
                    </a:cubicBezTo>
                    <a:cubicBezTo>
                      <a:pt x="16" y="7"/>
                      <a:pt x="16" y="7"/>
                      <a:pt x="16" y="7"/>
                    </a:cubicBezTo>
                    <a:cubicBezTo>
                      <a:pt x="19" y="6"/>
                      <a:pt x="21" y="4"/>
                      <a:pt x="22" y="3"/>
                    </a:cubicBezTo>
                    <a:lnTo>
                      <a:pt x="21" y="3"/>
                    </a:lnTo>
                    <a:close/>
                    <a:moveTo>
                      <a:pt x="15" y="0"/>
                    </a:moveTo>
                    <a:cubicBezTo>
                      <a:pt x="13" y="0"/>
                      <a:pt x="12" y="1"/>
                      <a:pt x="10" y="1"/>
                    </a:cubicBezTo>
                    <a:cubicBezTo>
                      <a:pt x="11" y="2"/>
                      <a:pt x="11" y="2"/>
                      <a:pt x="11" y="2"/>
                    </a:cubicBezTo>
                    <a:cubicBezTo>
                      <a:pt x="12" y="1"/>
                      <a:pt x="14" y="1"/>
                      <a:pt x="1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8" name="Freeform 6753">
                <a:extLst>
                  <a:ext uri="{FF2B5EF4-FFF2-40B4-BE49-F238E27FC236}">
                    <a16:creationId xmlns:a16="http://schemas.microsoft.com/office/drawing/2014/main" id="{00FED2E2-4ABD-46D2-88A2-7766CF04F1B4}"/>
                  </a:ext>
                </a:extLst>
              </p:cNvPr>
              <p:cNvSpPr>
                <a:spLocks noEditPoints="1"/>
              </p:cNvSpPr>
              <p:nvPr/>
            </p:nvSpPr>
            <p:spPr bwMode="auto">
              <a:xfrm>
                <a:off x="6430963" y="3209925"/>
                <a:ext cx="25400" cy="11113"/>
              </a:xfrm>
              <a:custGeom>
                <a:avLst/>
                <a:gdLst>
                  <a:gd name="T0" fmla="*/ 17 w 21"/>
                  <a:gd name="T1" fmla="*/ 9 h 10"/>
                  <a:gd name="T2" fmla="*/ 16 w 21"/>
                  <a:gd name="T3" fmla="*/ 10 h 10"/>
                  <a:gd name="T4" fmla="*/ 21 w 21"/>
                  <a:gd name="T5" fmla="*/ 10 h 10"/>
                  <a:gd name="T6" fmla="*/ 21 w 21"/>
                  <a:gd name="T7" fmla="*/ 10 h 10"/>
                  <a:gd name="T8" fmla="*/ 17 w 21"/>
                  <a:gd name="T9" fmla="*/ 9 h 10"/>
                  <a:gd name="T10" fmla="*/ 20 w 21"/>
                  <a:gd name="T11" fmla="*/ 4 h 10"/>
                  <a:gd name="T12" fmla="*/ 19 w 21"/>
                  <a:gd name="T13" fmla="*/ 5 h 10"/>
                  <a:gd name="T14" fmla="*/ 20 w 21"/>
                  <a:gd name="T15" fmla="*/ 4 h 10"/>
                  <a:gd name="T16" fmla="*/ 1 w 21"/>
                  <a:gd name="T17" fmla="*/ 3 h 10"/>
                  <a:gd name="T18" fmla="*/ 0 w 21"/>
                  <a:gd name="T19" fmla="*/ 3 h 10"/>
                  <a:gd name="T20" fmla="*/ 6 w 21"/>
                  <a:gd name="T21" fmla="*/ 7 h 10"/>
                  <a:gd name="T22" fmla="*/ 7 w 21"/>
                  <a:gd name="T23" fmla="*/ 6 h 10"/>
                  <a:gd name="T24" fmla="*/ 1 w 21"/>
                  <a:gd name="T25" fmla="*/ 3 h 10"/>
                  <a:gd name="T26" fmla="*/ 6 w 21"/>
                  <a:gd name="T27" fmla="*/ 0 h 10"/>
                  <a:gd name="T28" fmla="*/ 5 w 21"/>
                  <a:gd name="T29" fmla="*/ 1 h 10"/>
                  <a:gd name="T30" fmla="*/ 10 w 21"/>
                  <a:gd name="T31" fmla="*/ 3 h 10"/>
                  <a:gd name="T32" fmla="*/ 10 w 21"/>
                  <a:gd name="T33" fmla="*/ 3 h 10"/>
                  <a:gd name="T34" fmla="*/ 11 w 21"/>
                  <a:gd name="T35" fmla="*/ 2 h 10"/>
                  <a:gd name="T36" fmla="*/ 11 w 21"/>
                  <a:gd name="T37" fmla="*/ 2 h 10"/>
                  <a:gd name="T38" fmla="*/ 6 w 21"/>
                  <a:gd name="T3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10">
                    <a:moveTo>
                      <a:pt x="17" y="9"/>
                    </a:moveTo>
                    <a:cubicBezTo>
                      <a:pt x="16" y="10"/>
                      <a:pt x="16" y="10"/>
                      <a:pt x="16" y="10"/>
                    </a:cubicBezTo>
                    <a:cubicBezTo>
                      <a:pt x="18" y="10"/>
                      <a:pt x="19" y="10"/>
                      <a:pt x="21" y="10"/>
                    </a:cubicBezTo>
                    <a:cubicBezTo>
                      <a:pt x="21" y="10"/>
                      <a:pt x="21" y="10"/>
                      <a:pt x="21" y="10"/>
                    </a:cubicBezTo>
                    <a:cubicBezTo>
                      <a:pt x="20" y="9"/>
                      <a:pt x="18" y="9"/>
                      <a:pt x="17" y="9"/>
                    </a:cubicBezTo>
                    <a:close/>
                    <a:moveTo>
                      <a:pt x="20" y="4"/>
                    </a:moveTo>
                    <a:cubicBezTo>
                      <a:pt x="19" y="5"/>
                      <a:pt x="19" y="5"/>
                      <a:pt x="19" y="5"/>
                    </a:cubicBezTo>
                    <a:cubicBezTo>
                      <a:pt x="20" y="4"/>
                      <a:pt x="20" y="4"/>
                      <a:pt x="20" y="4"/>
                    </a:cubicBezTo>
                    <a:close/>
                    <a:moveTo>
                      <a:pt x="1" y="3"/>
                    </a:moveTo>
                    <a:cubicBezTo>
                      <a:pt x="1" y="3"/>
                      <a:pt x="0" y="3"/>
                      <a:pt x="0" y="3"/>
                    </a:cubicBezTo>
                    <a:cubicBezTo>
                      <a:pt x="1" y="4"/>
                      <a:pt x="3" y="6"/>
                      <a:pt x="6" y="7"/>
                    </a:cubicBezTo>
                    <a:cubicBezTo>
                      <a:pt x="7" y="6"/>
                      <a:pt x="7" y="6"/>
                      <a:pt x="7" y="6"/>
                    </a:cubicBezTo>
                    <a:cubicBezTo>
                      <a:pt x="5" y="5"/>
                      <a:pt x="3" y="4"/>
                      <a:pt x="1" y="3"/>
                    </a:cubicBezTo>
                    <a:close/>
                    <a:moveTo>
                      <a:pt x="6" y="0"/>
                    </a:moveTo>
                    <a:cubicBezTo>
                      <a:pt x="5" y="1"/>
                      <a:pt x="5" y="1"/>
                      <a:pt x="5" y="1"/>
                    </a:cubicBezTo>
                    <a:cubicBezTo>
                      <a:pt x="7" y="1"/>
                      <a:pt x="9" y="2"/>
                      <a:pt x="10" y="3"/>
                    </a:cubicBezTo>
                    <a:cubicBezTo>
                      <a:pt x="10" y="3"/>
                      <a:pt x="10" y="3"/>
                      <a:pt x="10" y="3"/>
                    </a:cubicBezTo>
                    <a:cubicBezTo>
                      <a:pt x="11" y="2"/>
                      <a:pt x="11" y="2"/>
                      <a:pt x="11" y="2"/>
                    </a:cubicBezTo>
                    <a:cubicBezTo>
                      <a:pt x="11" y="2"/>
                      <a:pt x="11" y="2"/>
                      <a:pt x="11" y="2"/>
                    </a:cubicBezTo>
                    <a:cubicBezTo>
                      <a:pt x="9" y="1"/>
                      <a:pt x="8" y="1"/>
                      <a:pt x="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9" name="Freeform 6754">
                <a:extLst>
                  <a:ext uri="{FF2B5EF4-FFF2-40B4-BE49-F238E27FC236}">
                    <a16:creationId xmlns:a16="http://schemas.microsoft.com/office/drawing/2014/main" id="{277B8BCB-0BD5-44E6-9F35-BB080742224E}"/>
                  </a:ext>
                </a:extLst>
              </p:cNvPr>
              <p:cNvSpPr>
                <a:spLocks noEditPoints="1"/>
              </p:cNvSpPr>
              <p:nvPr/>
            </p:nvSpPr>
            <p:spPr bwMode="auto">
              <a:xfrm>
                <a:off x="6429376" y="3209925"/>
                <a:ext cx="26988" cy="12700"/>
              </a:xfrm>
              <a:custGeom>
                <a:avLst/>
                <a:gdLst>
                  <a:gd name="T0" fmla="*/ 17 w 22"/>
                  <a:gd name="T1" fmla="*/ 10 h 11"/>
                  <a:gd name="T2" fmla="*/ 17 w 22"/>
                  <a:gd name="T3" fmla="*/ 10 h 11"/>
                  <a:gd name="T4" fmla="*/ 21 w 22"/>
                  <a:gd name="T5" fmla="*/ 11 h 11"/>
                  <a:gd name="T6" fmla="*/ 22 w 22"/>
                  <a:gd name="T7" fmla="*/ 10 h 11"/>
                  <a:gd name="T8" fmla="*/ 17 w 22"/>
                  <a:gd name="T9" fmla="*/ 10 h 11"/>
                  <a:gd name="T10" fmla="*/ 1 w 22"/>
                  <a:gd name="T11" fmla="*/ 3 h 11"/>
                  <a:gd name="T12" fmla="*/ 0 w 22"/>
                  <a:gd name="T13" fmla="*/ 3 h 11"/>
                  <a:gd name="T14" fmla="*/ 6 w 22"/>
                  <a:gd name="T15" fmla="*/ 7 h 11"/>
                  <a:gd name="T16" fmla="*/ 7 w 22"/>
                  <a:gd name="T17" fmla="*/ 7 h 11"/>
                  <a:gd name="T18" fmla="*/ 1 w 22"/>
                  <a:gd name="T19" fmla="*/ 3 h 11"/>
                  <a:gd name="T20" fmla="*/ 8 w 22"/>
                  <a:gd name="T21" fmla="*/ 0 h 11"/>
                  <a:gd name="T22" fmla="*/ 7 w 22"/>
                  <a:gd name="T23" fmla="*/ 0 h 11"/>
                  <a:gd name="T24" fmla="*/ 12 w 22"/>
                  <a:gd name="T25" fmla="*/ 2 h 11"/>
                  <a:gd name="T26" fmla="*/ 12 w 22"/>
                  <a:gd name="T27" fmla="*/ 2 h 11"/>
                  <a:gd name="T28" fmla="*/ 12 w 22"/>
                  <a:gd name="T29" fmla="*/ 2 h 11"/>
                  <a:gd name="T30" fmla="*/ 8 w 22"/>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11">
                    <a:moveTo>
                      <a:pt x="17" y="10"/>
                    </a:moveTo>
                    <a:cubicBezTo>
                      <a:pt x="17" y="10"/>
                      <a:pt x="17" y="10"/>
                      <a:pt x="17" y="10"/>
                    </a:cubicBezTo>
                    <a:cubicBezTo>
                      <a:pt x="19" y="11"/>
                      <a:pt x="20" y="11"/>
                      <a:pt x="21" y="11"/>
                    </a:cubicBezTo>
                    <a:cubicBezTo>
                      <a:pt x="22" y="10"/>
                      <a:pt x="22" y="10"/>
                      <a:pt x="22" y="10"/>
                    </a:cubicBezTo>
                    <a:cubicBezTo>
                      <a:pt x="20" y="10"/>
                      <a:pt x="19" y="10"/>
                      <a:pt x="17" y="10"/>
                    </a:cubicBezTo>
                    <a:close/>
                    <a:moveTo>
                      <a:pt x="1" y="3"/>
                    </a:moveTo>
                    <a:cubicBezTo>
                      <a:pt x="0" y="3"/>
                      <a:pt x="0" y="3"/>
                      <a:pt x="0" y="3"/>
                    </a:cubicBezTo>
                    <a:cubicBezTo>
                      <a:pt x="2" y="5"/>
                      <a:pt x="4" y="6"/>
                      <a:pt x="6" y="7"/>
                    </a:cubicBezTo>
                    <a:cubicBezTo>
                      <a:pt x="7" y="7"/>
                      <a:pt x="7" y="7"/>
                      <a:pt x="7" y="7"/>
                    </a:cubicBezTo>
                    <a:cubicBezTo>
                      <a:pt x="4" y="6"/>
                      <a:pt x="2" y="4"/>
                      <a:pt x="1" y="3"/>
                    </a:cubicBezTo>
                    <a:close/>
                    <a:moveTo>
                      <a:pt x="8" y="0"/>
                    </a:moveTo>
                    <a:cubicBezTo>
                      <a:pt x="7" y="0"/>
                      <a:pt x="7" y="0"/>
                      <a:pt x="7" y="0"/>
                    </a:cubicBezTo>
                    <a:cubicBezTo>
                      <a:pt x="9" y="1"/>
                      <a:pt x="10" y="1"/>
                      <a:pt x="12" y="2"/>
                    </a:cubicBezTo>
                    <a:cubicBezTo>
                      <a:pt x="12" y="2"/>
                      <a:pt x="12" y="2"/>
                      <a:pt x="12" y="2"/>
                    </a:cubicBezTo>
                    <a:cubicBezTo>
                      <a:pt x="12" y="2"/>
                      <a:pt x="12" y="2"/>
                      <a:pt x="12" y="2"/>
                    </a:cubicBezTo>
                    <a:cubicBezTo>
                      <a:pt x="11" y="1"/>
                      <a:pt x="9" y="1"/>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0" name="Freeform 6755">
                <a:extLst>
                  <a:ext uri="{FF2B5EF4-FFF2-40B4-BE49-F238E27FC236}">
                    <a16:creationId xmlns:a16="http://schemas.microsoft.com/office/drawing/2014/main" id="{D20F6B56-EF8B-49DE-8F7D-2F1FBFB1DE75}"/>
                  </a:ext>
                </a:extLst>
              </p:cNvPr>
              <p:cNvSpPr>
                <a:spLocks noEditPoints="1"/>
              </p:cNvSpPr>
              <p:nvPr/>
            </p:nvSpPr>
            <p:spPr bwMode="auto">
              <a:xfrm>
                <a:off x="6480176" y="3211513"/>
                <a:ext cx="23813" cy="7938"/>
              </a:xfrm>
              <a:custGeom>
                <a:avLst/>
                <a:gdLst>
                  <a:gd name="T0" fmla="*/ 5 w 20"/>
                  <a:gd name="T1" fmla="*/ 4 h 6"/>
                  <a:gd name="T2" fmla="*/ 1 w 20"/>
                  <a:gd name="T3" fmla="*/ 5 h 6"/>
                  <a:gd name="T4" fmla="*/ 0 w 20"/>
                  <a:gd name="T5" fmla="*/ 6 h 6"/>
                  <a:gd name="T6" fmla="*/ 1 w 20"/>
                  <a:gd name="T7" fmla="*/ 6 h 6"/>
                  <a:gd name="T8" fmla="*/ 5 w 20"/>
                  <a:gd name="T9" fmla="*/ 5 h 6"/>
                  <a:gd name="T10" fmla="*/ 5 w 20"/>
                  <a:gd name="T11" fmla="*/ 4 h 6"/>
                  <a:gd name="T12" fmla="*/ 17 w 20"/>
                  <a:gd name="T13" fmla="*/ 0 h 6"/>
                  <a:gd name="T14" fmla="*/ 13 w 20"/>
                  <a:gd name="T15" fmla="*/ 2 h 6"/>
                  <a:gd name="T16" fmla="*/ 15 w 20"/>
                  <a:gd name="T17" fmla="*/ 3 h 6"/>
                  <a:gd name="T18" fmla="*/ 18 w 20"/>
                  <a:gd name="T19" fmla="*/ 0 h 6"/>
                  <a:gd name="T20" fmla="*/ 17 w 2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6">
                    <a:moveTo>
                      <a:pt x="5" y="4"/>
                    </a:moveTo>
                    <a:cubicBezTo>
                      <a:pt x="3" y="5"/>
                      <a:pt x="2" y="5"/>
                      <a:pt x="1" y="5"/>
                    </a:cubicBezTo>
                    <a:cubicBezTo>
                      <a:pt x="0" y="6"/>
                      <a:pt x="0" y="6"/>
                      <a:pt x="0" y="6"/>
                    </a:cubicBezTo>
                    <a:cubicBezTo>
                      <a:pt x="1" y="6"/>
                      <a:pt x="1" y="6"/>
                      <a:pt x="1" y="6"/>
                    </a:cubicBezTo>
                    <a:cubicBezTo>
                      <a:pt x="1" y="6"/>
                      <a:pt x="3" y="6"/>
                      <a:pt x="5" y="5"/>
                    </a:cubicBezTo>
                    <a:cubicBezTo>
                      <a:pt x="5" y="5"/>
                      <a:pt x="5" y="5"/>
                      <a:pt x="5" y="4"/>
                    </a:cubicBezTo>
                    <a:close/>
                    <a:moveTo>
                      <a:pt x="17" y="0"/>
                    </a:moveTo>
                    <a:cubicBezTo>
                      <a:pt x="16" y="0"/>
                      <a:pt x="15" y="1"/>
                      <a:pt x="13" y="2"/>
                    </a:cubicBezTo>
                    <a:cubicBezTo>
                      <a:pt x="14" y="2"/>
                      <a:pt x="14" y="2"/>
                      <a:pt x="15" y="3"/>
                    </a:cubicBezTo>
                    <a:cubicBezTo>
                      <a:pt x="17"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1" name="Freeform 6756">
                <a:extLst>
                  <a:ext uri="{FF2B5EF4-FFF2-40B4-BE49-F238E27FC236}">
                    <a16:creationId xmlns:a16="http://schemas.microsoft.com/office/drawing/2014/main" id="{0C9418BA-513D-4B82-A63E-5762EC489A88}"/>
                  </a:ext>
                </a:extLst>
              </p:cNvPr>
              <p:cNvSpPr>
                <a:spLocks noEditPoints="1"/>
              </p:cNvSpPr>
              <p:nvPr/>
            </p:nvSpPr>
            <p:spPr bwMode="auto">
              <a:xfrm>
                <a:off x="6435726" y="3211513"/>
                <a:ext cx="22225" cy="7938"/>
              </a:xfrm>
              <a:custGeom>
                <a:avLst/>
                <a:gdLst>
                  <a:gd name="T0" fmla="*/ 14 w 18"/>
                  <a:gd name="T1" fmla="*/ 5 h 6"/>
                  <a:gd name="T2" fmla="*/ 14 w 18"/>
                  <a:gd name="T3" fmla="*/ 6 h 6"/>
                  <a:gd name="T4" fmla="*/ 17 w 18"/>
                  <a:gd name="T5" fmla="*/ 6 h 6"/>
                  <a:gd name="T6" fmla="*/ 18 w 18"/>
                  <a:gd name="T7" fmla="*/ 6 h 6"/>
                  <a:gd name="T8" fmla="*/ 18 w 18"/>
                  <a:gd name="T9" fmla="*/ 6 h 6"/>
                  <a:gd name="T10" fmla="*/ 16 w 18"/>
                  <a:gd name="T11" fmla="*/ 5 h 6"/>
                  <a:gd name="T12" fmla="*/ 14 w 18"/>
                  <a:gd name="T13" fmla="*/ 5 h 6"/>
                  <a:gd name="T14" fmla="*/ 1 w 18"/>
                  <a:gd name="T15" fmla="*/ 0 h 6"/>
                  <a:gd name="T16" fmla="*/ 2 w 18"/>
                  <a:gd name="T17" fmla="*/ 2 h 6"/>
                  <a:gd name="T18" fmla="*/ 4 w 18"/>
                  <a:gd name="T19" fmla="*/ 3 h 6"/>
                  <a:gd name="T20" fmla="*/ 5 w 18"/>
                  <a:gd name="T21" fmla="*/ 2 h 6"/>
                  <a:gd name="T22" fmla="*/ 3 w 18"/>
                  <a:gd name="T23" fmla="*/ 1 h 6"/>
                  <a:gd name="T24" fmla="*/ 1 w 18"/>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6">
                    <a:moveTo>
                      <a:pt x="14" y="5"/>
                    </a:moveTo>
                    <a:cubicBezTo>
                      <a:pt x="14" y="5"/>
                      <a:pt x="14" y="5"/>
                      <a:pt x="14" y="6"/>
                    </a:cubicBezTo>
                    <a:cubicBezTo>
                      <a:pt x="16" y="6"/>
                      <a:pt x="17" y="6"/>
                      <a:pt x="17" y="6"/>
                    </a:cubicBezTo>
                    <a:cubicBezTo>
                      <a:pt x="18" y="6"/>
                      <a:pt x="18" y="6"/>
                      <a:pt x="18" y="6"/>
                    </a:cubicBezTo>
                    <a:cubicBezTo>
                      <a:pt x="18" y="6"/>
                      <a:pt x="18" y="6"/>
                      <a:pt x="18" y="6"/>
                    </a:cubicBezTo>
                    <a:cubicBezTo>
                      <a:pt x="17" y="6"/>
                      <a:pt x="16" y="5"/>
                      <a:pt x="16" y="5"/>
                    </a:cubicBezTo>
                    <a:cubicBezTo>
                      <a:pt x="15" y="5"/>
                      <a:pt x="15" y="5"/>
                      <a:pt x="14" y="5"/>
                    </a:cubicBezTo>
                    <a:close/>
                    <a:moveTo>
                      <a:pt x="1" y="0"/>
                    </a:moveTo>
                    <a:cubicBezTo>
                      <a:pt x="0" y="0"/>
                      <a:pt x="0" y="1"/>
                      <a:pt x="2" y="2"/>
                    </a:cubicBezTo>
                    <a:cubicBezTo>
                      <a:pt x="3" y="3"/>
                      <a:pt x="3" y="3"/>
                      <a:pt x="4" y="3"/>
                    </a:cubicBezTo>
                    <a:cubicBezTo>
                      <a:pt x="4" y="3"/>
                      <a:pt x="5" y="2"/>
                      <a:pt x="5" y="2"/>
                    </a:cubicBezTo>
                    <a:cubicBezTo>
                      <a:pt x="5" y="1"/>
                      <a:pt x="4" y="1"/>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2" name="Freeform 6757">
                <a:extLst>
                  <a:ext uri="{FF2B5EF4-FFF2-40B4-BE49-F238E27FC236}">
                    <a16:creationId xmlns:a16="http://schemas.microsoft.com/office/drawing/2014/main" id="{B1635FB5-59B0-4962-A0E6-429DE13019C9}"/>
                  </a:ext>
                </a:extLst>
              </p:cNvPr>
              <p:cNvSpPr>
                <a:spLocks/>
              </p:cNvSpPr>
              <p:nvPr/>
            </p:nvSpPr>
            <p:spPr bwMode="auto">
              <a:xfrm>
                <a:off x="6453188" y="3209925"/>
                <a:ext cx="33338" cy="19050"/>
              </a:xfrm>
              <a:custGeom>
                <a:avLst/>
                <a:gdLst>
                  <a:gd name="T0" fmla="*/ 17 w 29"/>
                  <a:gd name="T1" fmla="*/ 0 h 16"/>
                  <a:gd name="T2" fmla="*/ 10 w 29"/>
                  <a:gd name="T3" fmla="*/ 0 h 16"/>
                  <a:gd name="T4" fmla="*/ 2 w 29"/>
                  <a:gd name="T5" fmla="*/ 2 h 16"/>
                  <a:gd name="T6" fmla="*/ 4 w 29"/>
                  <a:gd name="T7" fmla="*/ 8 h 16"/>
                  <a:gd name="T8" fmla="*/ 3 w 29"/>
                  <a:gd name="T9" fmla="*/ 15 h 16"/>
                  <a:gd name="T10" fmla="*/ 9 w 29"/>
                  <a:gd name="T11" fmla="*/ 15 h 16"/>
                  <a:gd name="T12" fmla="*/ 16 w 29"/>
                  <a:gd name="T13" fmla="*/ 14 h 16"/>
                  <a:gd name="T14" fmla="*/ 25 w 29"/>
                  <a:gd name="T15" fmla="*/ 12 h 16"/>
                  <a:gd name="T16" fmla="*/ 24 w 29"/>
                  <a:gd name="T17" fmla="*/ 5 h 16"/>
                  <a:gd name="T18" fmla="*/ 17 w 2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6">
                    <a:moveTo>
                      <a:pt x="17" y="0"/>
                    </a:moveTo>
                    <a:cubicBezTo>
                      <a:pt x="15" y="0"/>
                      <a:pt x="12" y="0"/>
                      <a:pt x="10" y="0"/>
                    </a:cubicBezTo>
                    <a:cubicBezTo>
                      <a:pt x="5" y="0"/>
                      <a:pt x="2" y="0"/>
                      <a:pt x="2" y="2"/>
                    </a:cubicBezTo>
                    <a:cubicBezTo>
                      <a:pt x="2" y="4"/>
                      <a:pt x="6" y="4"/>
                      <a:pt x="4" y="8"/>
                    </a:cubicBezTo>
                    <a:cubicBezTo>
                      <a:pt x="3" y="11"/>
                      <a:pt x="0" y="14"/>
                      <a:pt x="3" y="15"/>
                    </a:cubicBezTo>
                    <a:cubicBezTo>
                      <a:pt x="4" y="15"/>
                      <a:pt x="6" y="15"/>
                      <a:pt x="9" y="15"/>
                    </a:cubicBezTo>
                    <a:cubicBezTo>
                      <a:pt x="11" y="14"/>
                      <a:pt x="13" y="14"/>
                      <a:pt x="16" y="14"/>
                    </a:cubicBezTo>
                    <a:cubicBezTo>
                      <a:pt x="22" y="15"/>
                      <a:pt x="27" y="16"/>
                      <a:pt x="25" y="12"/>
                    </a:cubicBezTo>
                    <a:cubicBezTo>
                      <a:pt x="24" y="8"/>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3" name="Freeform 6758">
                <a:extLst>
                  <a:ext uri="{FF2B5EF4-FFF2-40B4-BE49-F238E27FC236}">
                    <a16:creationId xmlns:a16="http://schemas.microsoft.com/office/drawing/2014/main" id="{B3057CBB-E669-4ADC-ACFE-A484F0ED4D05}"/>
                  </a:ext>
                </a:extLst>
              </p:cNvPr>
              <p:cNvSpPr>
                <a:spLocks noEditPoints="1"/>
              </p:cNvSpPr>
              <p:nvPr/>
            </p:nvSpPr>
            <p:spPr bwMode="auto">
              <a:xfrm>
                <a:off x="6453188" y="3209925"/>
                <a:ext cx="31750" cy="19050"/>
              </a:xfrm>
              <a:custGeom>
                <a:avLst/>
                <a:gdLst>
                  <a:gd name="T0" fmla="*/ 15 w 26"/>
                  <a:gd name="T1" fmla="*/ 16 h 17"/>
                  <a:gd name="T2" fmla="*/ 13 w 26"/>
                  <a:gd name="T3" fmla="*/ 16 h 17"/>
                  <a:gd name="T4" fmla="*/ 4 w 26"/>
                  <a:gd name="T5" fmla="*/ 16 h 17"/>
                  <a:gd name="T6" fmla="*/ 2 w 26"/>
                  <a:gd name="T7" fmla="*/ 16 h 17"/>
                  <a:gd name="T8" fmla="*/ 0 w 26"/>
                  <a:gd name="T9" fmla="*/ 14 h 17"/>
                  <a:gd name="T10" fmla="*/ 3 w 26"/>
                  <a:gd name="T11" fmla="*/ 8 h 17"/>
                  <a:gd name="T12" fmla="*/ 3 w 26"/>
                  <a:gd name="T13" fmla="*/ 7 h 17"/>
                  <a:gd name="T14" fmla="*/ 0 w 26"/>
                  <a:gd name="T15" fmla="*/ 3 h 17"/>
                  <a:gd name="T16" fmla="*/ 0 w 26"/>
                  <a:gd name="T17" fmla="*/ 3 h 17"/>
                  <a:gd name="T18" fmla="*/ 5 w 26"/>
                  <a:gd name="T19" fmla="*/ 0 h 17"/>
                  <a:gd name="T20" fmla="*/ 14 w 26"/>
                  <a:gd name="T21" fmla="*/ 1 h 17"/>
                  <a:gd name="T22" fmla="*/ 16 w 26"/>
                  <a:gd name="T23" fmla="*/ 1 h 17"/>
                  <a:gd name="T24" fmla="*/ 19 w 26"/>
                  <a:gd name="T25" fmla="*/ 1 h 17"/>
                  <a:gd name="T26" fmla="*/ 26 w 26"/>
                  <a:gd name="T27" fmla="*/ 3 h 17"/>
                  <a:gd name="T28" fmla="*/ 23 w 26"/>
                  <a:gd name="T29" fmla="*/ 6 h 17"/>
                  <a:gd name="T30" fmla="*/ 22 w 26"/>
                  <a:gd name="T31" fmla="*/ 8 h 17"/>
                  <a:gd name="T32" fmla="*/ 25 w 26"/>
                  <a:gd name="T33" fmla="*/ 13 h 17"/>
                  <a:gd name="T34" fmla="*/ 25 w 26"/>
                  <a:gd name="T35" fmla="*/ 15 h 17"/>
                  <a:gd name="T36" fmla="*/ 24 w 26"/>
                  <a:gd name="T37" fmla="*/ 16 h 17"/>
                  <a:gd name="T38" fmla="*/ 22 w 26"/>
                  <a:gd name="T39" fmla="*/ 17 h 17"/>
                  <a:gd name="T40" fmla="*/ 15 w 26"/>
                  <a:gd name="T41" fmla="*/ 16 h 17"/>
                  <a:gd name="T42" fmla="*/ 15 w 26"/>
                  <a:gd name="T43" fmla="*/ 15 h 17"/>
                  <a:gd name="T44" fmla="*/ 22 w 26"/>
                  <a:gd name="T45" fmla="*/ 15 h 17"/>
                  <a:gd name="T46" fmla="*/ 24 w 26"/>
                  <a:gd name="T47" fmla="*/ 15 h 17"/>
                  <a:gd name="T48" fmla="*/ 24 w 26"/>
                  <a:gd name="T49" fmla="*/ 14 h 17"/>
                  <a:gd name="T50" fmla="*/ 21 w 26"/>
                  <a:gd name="T51" fmla="*/ 8 h 17"/>
                  <a:gd name="T52" fmla="*/ 22 w 26"/>
                  <a:gd name="T53" fmla="*/ 6 h 17"/>
                  <a:gd name="T54" fmla="*/ 25 w 26"/>
                  <a:gd name="T55" fmla="*/ 3 h 17"/>
                  <a:gd name="T56" fmla="*/ 24 w 26"/>
                  <a:gd name="T57" fmla="*/ 2 h 17"/>
                  <a:gd name="T58" fmla="*/ 19 w 26"/>
                  <a:gd name="T59" fmla="*/ 2 h 17"/>
                  <a:gd name="T60" fmla="*/ 16 w 26"/>
                  <a:gd name="T61" fmla="*/ 2 h 17"/>
                  <a:gd name="T62" fmla="*/ 14 w 26"/>
                  <a:gd name="T63" fmla="*/ 2 h 17"/>
                  <a:gd name="T64" fmla="*/ 5 w 26"/>
                  <a:gd name="T65" fmla="*/ 2 h 17"/>
                  <a:gd name="T66" fmla="*/ 2 w 26"/>
                  <a:gd name="T67" fmla="*/ 2 h 17"/>
                  <a:gd name="T68" fmla="*/ 1 w 26"/>
                  <a:gd name="T69" fmla="*/ 3 h 17"/>
                  <a:gd name="T70" fmla="*/ 1 w 26"/>
                  <a:gd name="T71" fmla="*/ 3 h 17"/>
                  <a:gd name="T72" fmla="*/ 4 w 26"/>
                  <a:gd name="T73" fmla="*/ 7 h 17"/>
                  <a:gd name="T74" fmla="*/ 4 w 26"/>
                  <a:gd name="T75" fmla="*/ 9 h 17"/>
                  <a:gd name="T76" fmla="*/ 2 w 26"/>
                  <a:gd name="T77" fmla="*/ 14 h 17"/>
                  <a:gd name="T78" fmla="*/ 2 w 26"/>
                  <a:gd name="T79" fmla="*/ 15 h 17"/>
                  <a:gd name="T80" fmla="*/ 4 w 26"/>
                  <a:gd name="T81" fmla="*/ 15 h 17"/>
                  <a:gd name="T82" fmla="*/ 13 w 26"/>
                  <a:gd name="T83" fmla="*/ 15 h 17"/>
                  <a:gd name="T84" fmla="*/ 15 w 26"/>
                  <a:gd name="T8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7">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3"/>
                      <a:pt x="2" y="10"/>
                      <a:pt x="3" y="8"/>
                    </a:cubicBezTo>
                    <a:cubicBezTo>
                      <a:pt x="3" y="8"/>
                      <a:pt x="3" y="8"/>
                      <a:pt x="3" y="7"/>
                    </a:cubicBezTo>
                    <a:cubicBezTo>
                      <a:pt x="3" y="6"/>
                      <a:pt x="0" y="5"/>
                      <a:pt x="0" y="3"/>
                    </a:cubicBezTo>
                    <a:cubicBezTo>
                      <a:pt x="0" y="3"/>
                      <a:pt x="0" y="3"/>
                      <a:pt x="0" y="3"/>
                    </a:cubicBezTo>
                    <a:cubicBezTo>
                      <a:pt x="0" y="1"/>
                      <a:pt x="3" y="0"/>
                      <a:pt x="5" y="0"/>
                    </a:cubicBezTo>
                    <a:cubicBezTo>
                      <a:pt x="8" y="0"/>
                      <a:pt x="11" y="1"/>
                      <a:pt x="14" y="1"/>
                    </a:cubicBezTo>
                    <a:cubicBezTo>
                      <a:pt x="15" y="1"/>
                      <a:pt x="15" y="1"/>
                      <a:pt x="16" y="1"/>
                    </a:cubicBezTo>
                    <a:cubicBezTo>
                      <a:pt x="17" y="1"/>
                      <a:pt x="18" y="1"/>
                      <a:pt x="19" y="1"/>
                    </a:cubicBezTo>
                    <a:cubicBezTo>
                      <a:pt x="23" y="1"/>
                      <a:pt x="26" y="1"/>
                      <a:pt x="26" y="3"/>
                    </a:cubicBezTo>
                    <a:cubicBezTo>
                      <a:pt x="26" y="4"/>
                      <a:pt x="25" y="5"/>
                      <a:pt x="23" y="6"/>
                    </a:cubicBezTo>
                    <a:cubicBezTo>
                      <a:pt x="23" y="7"/>
                      <a:pt x="22" y="8"/>
                      <a:pt x="22" y="8"/>
                    </a:cubicBezTo>
                    <a:cubicBezTo>
                      <a:pt x="22" y="9"/>
                      <a:pt x="24" y="10"/>
                      <a:pt x="25" y="13"/>
                    </a:cubicBezTo>
                    <a:cubicBezTo>
                      <a:pt x="25" y="14"/>
                      <a:pt x="25" y="14"/>
                      <a:pt x="25" y="15"/>
                    </a:cubicBezTo>
                    <a:cubicBezTo>
                      <a:pt x="25" y="15"/>
                      <a:pt x="25" y="16"/>
                      <a:pt x="24" y="16"/>
                    </a:cubicBezTo>
                    <a:cubicBezTo>
                      <a:pt x="24" y="17"/>
                      <a:pt x="23" y="17"/>
                      <a:pt x="22" y="17"/>
                    </a:cubicBezTo>
                    <a:cubicBezTo>
                      <a:pt x="20" y="17"/>
                      <a:pt x="18" y="16"/>
                      <a:pt x="15" y="16"/>
                    </a:cubicBezTo>
                    <a:close/>
                    <a:moveTo>
                      <a:pt x="15" y="15"/>
                    </a:moveTo>
                    <a:cubicBezTo>
                      <a:pt x="18" y="15"/>
                      <a:pt x="21" y="16"/>
                      <a:pt x="22" y="15"/>
                    </a:cubicBezTo>
                    <a:cubicBezTo>
                      <a:pt x="24" y="15"/>
                      <a:pt x="24" y="15"/>
                      <a:pt x="24" y="15"/>
                    </a:cubicBezTo>
                    <a:cubicBezTo>
                      <a:pt x="24" y="14"/>
                      <a:pt x="24" y="14"/>
                      <a:pt x="24" y="14"/>
                    </a:cubicBezTo>
                    <a:cubicBezTo>
                      <a:pt x="23" y="11"/>
                      <a:pt x="21" y="10"/>
                      <a:pt x="21" y="8"/>
                    </a:cubicBezTo>
                    <a:cubicBezTo>
                      <a:pt x="21" y="7"/>
                      <a:pt x="21" y="7"/>
                      <a:pt x="22" y="6"/>
                    </a:cubicBezTo>
                    <a:cubicBezTo>
                      <a:pt x="24" y="4"/>
                      <a:pt x="25" y="3"/>
                      <a:pt x="25" y="3"/>
                    </a:cubicBezTo>
                    <a:cubicBezTo>
                      <a:pt x="25" y="2"/>
                      <a:pt x="24" y="2"/>
                      <a:pt x="24" y="2"/>
                    </a:cubicBezTo>
                    <a:cubicBezTo>
                      <a:pt x="23" y="2"/>
                      <a:pt x="21" y="2"/>
                      <a:pt x="19" y="2"/>
                    </a:cubicBezTo>
                    <a:cubicBezTo>
                      <a:pt x="18" y="2"/>
                      <a:pt x="17" y="2"/>
                      <a:pt x="16" y="2"/>
                    </a:cubicBezTo>
                    <a:cubicBezTo>
                      <a:pt x="15" y="2"/>
                      <a:pt x="15" y="2"/>
                      <a:pt x="14" y="2"/>
                    </a:cubicBezTo>
                    <a:cubicBezTo>
                      <a:pt x="11" y="2"/>
                      <a:pt x="7" y="2"/>
                      <a:pt x="5" y="2"/>
                    </a:cubicBezTo>
                    <a:cubicBezTo>
                      <a:pt x="4" y="2"/>
                      <a:pt x="3" y="2"/>
                      <a:pt x="2" y="2"/>
                    </a:cubicBezTo>
                    <a:cubicBezTo>
                      <a:pt x="1" y="2"/>
                      <a:pt x="1" y="2"/>
                      <a:pt x="1" y="3"/>
                    </a:cubicBezTo>
                    <a:cubicBezTo>
                      <a:pt x="1" y="3"/>
                      <a:pt x="1" y="3"/>
                      <a:pt x="1" y="3"/>
                    </a:cubicBezTo>
                    <a:cubicBezTo>
                      <a:pt x="1" y="4"/>
                      <a:pt x="4" y="5"/>
                      <a:pt x="4" y="7"/>
                    </a:cubicBezTo>
                    <a:cubicBezTo>
                      <a:pt x="4" y="8"/>
                      <a:pt x="4" y="8"/>
                      <a:pt x="4" y="9"/>
                    </a:cubicBezTo>
                    <a:cubicBezTo>
                      <a:pt x="3" y="11"/>
                      <a:pt x="1" y="13"/>
                      <a:pt x="2" y="14"/>
                    </a:cubicBezTo>
                    <a:cubicBezTo>
                      <a:pt x="2" y="15"/>
                      <a:pt x="2" y="15"/>
                      <a:pt x="2" y="15"/>
                    </a:cubicBezTo>
                    <a:cubicBezTo>
                      <a:pt x="3" y="15"/>
                      <a:pt x="3" y="15"/>
                      <a:pt x="4" y="15"/>
                    </a:cubicBezTo>
                    <a:cubicBezTo>
                      <a:pt x="6" y="15"/>
                      <a:pt x="9" y="15"/>
                      <a:pt x="13" y="15"/>
                    </a:cubicBezTo>
                    <a:cubicBezTo>
                      <a:pt x="13" y="15"/>
                      <a:pt x="14" y="15"/>
                      <a:pt x="15"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4" name="Freeform 6759">
                <a:extLst>
                  <a:ext uri="{FF2B5EF4-FFF2-40B4-BE49-F238E27FC236}">
                    <a16:creationId xmlns:a16="http://schemas.microsoft.com/office/drawing/2014/main" id="{6A9A24FF-EC18-4DC1-8CB7-F9E210E26DBE}"/>
                  </a:ext>
                </a:extLst>
              </p:cNvPr>
              <p:cNvSpPr>
                <a:spLocks noEditPoints="1"/>
              </p:cNvSpPr>
              <p:nvPr/>
            </p:nvSpPr>
            <p:spPr bwMode="auto">
              <a:xfrm>
                <a:off x="6454776" y="3211513"/>
                <a:ext cx="28575" cy="15875"/>
              </a:xfrm>
              <a:custGeom>
                <a:avLst/>
                <a:gdLst>
                  <a:gd name="T0" fmla="*/ 20 w 24"/>
                  <a:gd name="T1" fmla="*/ 0 h 13"/>
                  <a:gd name="T2" fmla="*/ 19 w 24"/>
                  <a:gd name="T3" fmla="*/ 0 h 13"/>
                  <a:gd name="T4" fmla="*/ 19 w 24"/>
                  <a:gd name="T5" fmla="*/ 1 h 13"/>
                  <a:gd name="T6" fmla="*/ 19 w 24"/>
                  <a:gd name="T7" fmla="*/ 3 h 13"/>
                  <a:gd name="T8" fmla="*/ 18 w 24"/>
                  <a:gd name="T9" fmla="*/ 4 h 13"/>
                  <a:gd name="T10" fmla="*/ 18 w 24"/>
                  <a:gd name="T11" fmla="*/ 7 h 13"/>
                  <a:gd name="T12" fmla="*/ 21 w 24"/>
                  <a:gd name="T13" fmla="*/ 10 h 13"/>
                  <a:gd name="T14" fmla="*/ 20 w 24"/>
                  <a:gd name="T15" fmla="*/ 12 h 13"/>
                  <a:gd name="T16" fmla="*/ 19 w 24"/>
                  <a:gd name="T17" fmla="*/ 12 h 13"/>
                  <a:gd name="T18" fmla="*/ 18 w 24"/>
                  <a:gd name="T19" fmla="*/ 11 h 13"/>
                  <a:gd name="T20" fmla="*/ 18 w 24"/>
                  <a:gd name="T21" fmla="*/ 12 h 13"/>
                  <a:gd name="T22" fmla="*/ 21 w 24"/>
                  <a:gd name="T23" fmla="*/ 13 h 13"/>
                  <a:gd name="T24" fmla="*/ 22 w 24"/>
                  <a:gd name="T25" fmla="*/ 13 h 13"/>
                  <a:gd name="T26" fmla="*/ 23 w 24"/>
                  <a:gd name="T27" fmla="*/ 13 h 13"/>
                  <a:gd name="T28" fmla="*/ 23 w 24"/>
                  <a:gd name="T29" fmla="*/ 12 h 13"/>
                  <a:gd name="T30" fmla="*/ 20 w 24"/>
                  <a:gd name="T31" fmla="*/ 6 h 13"/>
                  <a:gd name="T32" fmla="*/ 21 w 24"/>
                  <a:gd name="T33" fmla="*/ 4 h 13"/>
                  <a:gd name="T34" fmla="*/ 24 w 24"/>
                  <a:gd name="T35" fmla="*/ 1 h 13"/>
                  <a:gd name="T36" fmla="*/ 23 w 24"/>
                  <a:gd name="T37" fmla="*/ 0 h 13"/>
                  <a:gd name="T38" fmla="*/ 23 w 24"/>
                  <a:gd name="T39" fmla="*/ 0 h 13"/>
                  <a:gd name="T40" fmla="*/ 20 w 24"/>
                  <a:gd name="T41" fmla="*/ 0 h 13"/>
                  <a:gd name="T42" fmla="*/ 4 w 24"/>
                  <a:gd name="T43" fmla="*/ 0 h 13"/>
                  <a:gd name="T44" fmla="*/ 2 w 24"/>
                  <a:gd name="T45" fmla="*/ 0 h 13"/>
                  <a:gd name="T46" fmla="*/ 0 w 24"/>
                  <a:gd name="T47" fmla="*/ 1 h 13"/>
                  <a:gd name="T48" fmla="*/ 3 w 24"/>
                  <a:gd name="T49" fmla="*/ 5 h 13"/>
                  <a:gd name="T50" fmla="*/ 3 w 24"/>
                  <a:gd name="T51" fmla="*/ 7 h 13"/>
                  <a:gd name="T52" fmla="*/ 1 w 24"/>
                  <a:gd name="T53" fmla="*/ 12 h 13"/>
                  <a:gd name="T54" fmla="*/ 1 w 24"/>
                  <a:gd name="T55" fmla="*/ 13 h 13"/>
                  <a:gd name="T56" fmla="*/ 1 w 24"/>
                  <a:gd name="T57" fmla="*/ 13 h 13"/>
                  <a:gd name="T58" fmla="*/ 2 w 24"/>
                  <a:gd name="T59" fmla="*/ 13 h 13"/>
                  <a:gd name="T60" fmla="*/ 8 w 24"/>
                  <a:gd name="T61" fmla="*/ 12 h 13"/>
                  <a:gd name="T62" fmla="*/ 8 w 24"/>
                  <a:gd name="T63" fmla="*/ 11 h 13"/>
                  <a:gd name="T64" fmla="*/ 5 w 24"/>
                  <a:gd name="T65" fmla="*/ 12 h 13"/>
                  <a:gd name="T66" fmla="*/ 3 w 24"/>
                  <a:gd name="T67" fmla="*/ 9 h 13"/>
                  <a:gd name="T68" fmla="*/ 7 w 24"/>
                  <a:gd name="T69" fmla="*/ 6 h 13"/>
                  <a:gd name="T70" fmla="*/ 7 w 24"/>
                  <a:gd name="T71" fmla="*/ 5 h 13"/>
                  <a:gd name="T72" fmla="*/ 3 w 24"/>
                  <a:gd name="T73" fmla="*/ 1 h 13"/>
                  <a:gd name="T74" fmla="*/ 5 w 24"/>
                  <a:gd name="T75" fmla="*/ 0 h 13"/>
                  <a:gd name="T76" fmla="*/ 6 w 24"/>
                  <a:gd name="T77" fmla="*/ 0 h 13"/>
                  <a:gd name="T78" fmla="*/ 6 w 24"/>
                  <a:gd name="T79" fmla="*/ 0 h 13"/>
                  <a:gd name="T80" fmla="*/ 4 w 24"/>
                  <a:gd name="T8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3">
                    <a:moveTo>
                      <a:pt x="20" y="0"/>
                    </a:moveTo>
                    <a:cubicBezTo>
                      <a:pt x="20" y="0"/>
                      <a:pt x="19" y="0"/>
                      <a:pt x="19" y="0"/>
                    </a:cubicBezTo>
                    <a:cubicBezTo>
                      <a:pt x="19" y="1"/>
                      <a:pt x="19" y="1"/>
                      <a:pt x="19" y="1"/>
                    </a:cubicBezTo>
                    <a:cubicBezTo>
                      <a:pt x="20" y="1"/>
                      <a:pt x="21" y="3"/>
                      <a:pt x="19" y="3"/>
                    </a:cubicBezTo>
                    <a:cubicBezTo>
                      <a:pt x="18" y="4"/>
                      <a:pt x="18" y="4"/>
                      <a:pt x="18" y="4"/>
                    </a:cubicBezTo>
                    <a:cubicBezTo>
                      <a:pt x="18" y="5"/>
                      <a:pt x="18" y="6"/>
                      <a:pt x="18" y="7"/>
                    </a:cubicBezTo>
                    <a:cubicBezTo>
                      <a:pt x="19" y="7"/>
                      <a:pt x="19" y="8"/>
                      <a:pt x="21" y="10"/>
                    </a:cubicBezTo>
                    <a:cubicBezTo>
                      <a:pt x="22" y="11"/>
                      <a:pt x="22" y="12"/>
                      <a:pt x="20" y="12"/>
                    </a:cubicBezTo>
                    <a:cubicBezTo>
                      <a:pt x="20" y="12"/>
                      <a:pt x="20" y="12"/>
                      <a:pt x="19" y="12"/>
                    </a:cubicBezTo>
                    <a:cubicBezTo>
                      <a:pt x="19" y="12"/>
                      <a:pt x="18" y="11"/>
                      <a:pt x="18" y="11"/>
                    </a:cubicBezTo>
                    <a:cubicBezTo>
                      <a:pt x="18" y="12"/>
                      <a:pt x="18" y="12"/>
                      <a:pt x="18" y="12"/>
                    </a:cubicBezTo>
                    <a:cubicBezTo>
                      <a:pt x="19" y="12"/>
                      <a:pt x="21" y="12"/>
                      <a:pt x="21" y="13"/>
                    </a:cubicBezTo>
                    <a:cubicBezTo>
                      <a:pt x="22" y="13"/>
                      <a:pt x="22" y="13"/>
                      <a:pt x="22" y="13"/>
                    </a:cubicBezTo>
                    <a:cubicBezTo>
                      <a:pt x="23" y="13"/>
                      <a:pt x="23" y="13"/>
                      <a:pt x="23" y="13"/>
                    </a:cubicBezTo>
                    <a:cubicBezTo>
                      <a:pt x="23" y="12"/>
                      <a:pt x="23" y="12"/>
                      <a:pt x="23" y="12"/>
                    </a:cubicBezTo>
                    <a:cubicBezTo>
                      <a:pt x="22" y="9"/>
                      <a:pt x="20" y="8"/>
                      <a:pt x="20" y="6"/>
                    </a:cubicBezTo>
                    <a:cubicBezTo>
                      <a:pt x="20" y="5"/>
                      <a:pt x="20" y="5"/>
                      <a:pt x="21" y="4"/>
                    </a:cubicBezTo>
                    <a:cubicBezTo>
                      <a:pt x="23" y="3"/>
                      <a:pt x="23" y="2"/>
                      <a:pt x="24" y="1"/>
                    </a:cubicBezTo>
                    <a:cubicBezTo>
                      <a:pt x="23" y="1"/>
                      <a:pt x="23" y="0"/>
                      <a:pt x="23" y="0"/>
                    </a:cubicBezTo>
                    <a:cubicBezTo>
                      <a:pt x="23" y="0"/>
                      <a:pt x="23" y="0"/>
                      <a:pt x="23" y="0"/>
                    </a:cubicBezTo>
                    <a:cubicBezTo>
                      <a:pt x="22" y="0"/>
                      <a:pt x="21" y="0"/>
                      <a:pt x="20" y="0"/>
                    </a:cubicBezTo>
                    <a:close/>
                    <a:moveTo>
                      <a:pt x="4" y="0"/>
                    </a:moveTo>
                    <a:cubicBezTo>
                      <a:pt x="3" y="0"/>
                      <a:pt x="2" y="0"/>
                      <a:pt x="2" y="0"/>
                    </a:cubicBezTo>
                    <a:cubicBezTo>
                      <a:pt x="1" y="0"/>
                      <a:pt x="1" y="1"/>
                      <a:pt x="0" y="1"/>
                    </a:cubicBezTo>
                    <a:cubicBezTo>
                      <a:pt x="1" y="2"/>
                      <a:pt x="3" y="3"/>
                      <a:pt x="3" y="5"/>
                    </a:cubicBezTo>
                    <a:cubicBezTo>
                      <a:pt x="3" y="6"/>
                      <a:pt x="3" y="6"/>
                      <a:pt x="3" y="7"/>
                    </a:cubicBezTo>
                    <a:cubicBezTo>
                      <a:pt x="2" y="9"/>
                      <a:pt x="0" y="11"/>
                      <a:pt x="1" y="12"/>
                    </a:cubicBezTo>
                    <a:cubicBezTo>
                      <a:pt x="1" y="13"/>
                      <a:pt x="1" y="13"/>
                      <a:pt x="1" y="13"/>
                    </a:cubicBezTo>
                    <a:cubicBezTo>
                      <a:pt x="1" y="13"/>
                      <a:pt x="1" y="13"/>
                      <a:pt x="1" y="13"/>
                    </a:cubicBezTo>
                    <a:cubicBezTo>
                      <a:pt x="2" y="13"/>
                      <a:pt x="2" y="13"/>
                      <a:pt x="2" y="13"/>
                    </a:cubicBezTo>
                    <a:cubicBezTo>
                      <a:pt x="3" y="12"/>
                      <a:pt x="5" y="12"/>
                      <a:pt x="8" y="12"/>
                    </a:cubicBezTo>
                    <a:cubicBezTo>
                      <a:pt x="8" y="11"/>
                      <a:pt x="8" y="11"/>
                      <a:pt x="8" y="11"/>
                    </a:cubicBezTo>
                    <a:cubicBezTo>
                      <a:pt x="7" y="11"/>
                      <a:pt x="6" y="12"/>
                      <a:pt x="5" y="12"/>
                    </a:cubicBezTo>
                    <a:cubicBezTo>
                      <a:pt x="3" y="12"/>
                      <a:pt x="3" y="11"/>
                      <a:pt x="3" y="9"/>
                    </a:cubicBezTo>
                    <a:cubicBezTo>
                      <a:pt x="3" y="7"/>
                      <a:pt x="6" y="6"/>
                      <a:pt x="7" y="6"/>
                    </a:cubicBezTo>
                    <a:cubicBezTo>
                      <a:pt x="7" y="5"/>
                      <a:pt x="7" y="5"/>
                      <a:pt x="7" y="5"/>
                    </a:cubicBezTo>
                    <a:cubicBezTo>
                      <a:pt x="4" y="4"/>
                      <a:pt x="3" y="3"/>
                      <a:pt x="3" y="1"/>
                    </a:cubicBezTo>
                    <a:cubicBezTo>
                      <a:pt x="2" y="0"/>
                      <a:pt x="3" y="0"/>
                      <a:pt x="5" y="0"/>
                    </a:cubicBezTo>
                    <a:cubicBezTo>
                      <a:pt x="5" y="0"/>
                      <a:pt x="6" y="0"/>
                      <a:pt x="6" y="0"/>
                    </a:cubicBezTo>
                    <a:cubicBezTo>
                      <a:pt x="6" y="0"/>
                      <a:pt x="6" y="0"/>
                      <a:pt x="6" y="0"/>
                    </a:cubicBezTo>
                    <a:cubicBezTo>
                      <a:pt x="5" y="0"/>
                      <a:pt x="5"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5" name="Freeform 6760">
                <a:extLst>
                  <a:ext uri="{FF2B5EF4-FFF2-40B4-BE49-F238E27FC236}">
                    <a16:creationId xmlns:a16="http://schemas.microsoft.com/office/drawing/2014/main" id="{D62E6F86-19DA-49E2-93FE-957A2791127A}"/>
                  </a:ext>
                </a:extLst>
              </p:cNvPr>
              <p:cNvSpPr>
                <a:spLocks noEditPoints="1"/>
              </p:cNvSpPr>
              <p:nvPr/>
            </p:nvSpPr>
            <p:spPr bwMode="auto">
              <a:xfrm>
                <a:off x="6453188" y="3209925"/>
                <a:ext cx="30163" cy="19050"/>
              </a:xfrm>
              <a:custGeom>
                <a:avLst/>
                <a:gdLst>
                  <a:gd name="T0" fmla="*/ 2 w 26"/>
                  <a:gd name="T1" fmla="*/ 2 h 15"/>
                  <a:gd name="T2" fmla="*/ 2 w 26"/>
                  <a:gd name="T3" fmla="*/ 3 h 15"/>
                  <a:gd name="T4" fmla="*/ 4 w 26"/>
                  <a:gd name="T5" fmla="*/ 8 h 15"/>
                  <a:gd name="T6" fmla="*/ 3 w 26"/>
                  <a:gd name="T7" fmla="*/ 15 h 15"/>
                  <a:gd name="T8" fmla="*/ 3 w 26"/>
                  <a:gd name="T9" fmla="*/ 14 h 15"/>
                  <a:gd name="T10" fmla="*/ 3 w 26"/>
                  <a:gd name="T11" fmla="*/ 14 h 15"/>
                  <a:gd name="T12" fmla="*/ 3 w 26"/>
                  <a:gd name="T13" fmla="*/ 13 h 15"/>
                  <a:gd name="T14" fmla="*/ 5 w 26"/>
                  <a:gd name="T15" fmla="*/ 8 h 15"/>
                  <a:gd name="T16" fmla="*/ 5 w 26"/>
                  <a:gd name="T17" fmla="*/ 6 h 15"/>
                  <a:gd name="T18" fmla="*/ 2 w 26"/>
                  <a:gd name="T19" fmla="*/ 2 h 15"/>
                  <a:gd name="T20" fmla="*/ 26 w 26"/>
                  <a:gd name="T21" fmla="*/ 2 h 15"/>
                  <a:gd name="T22" fmla="*/ 23 w 26"/>
                  <a:gd name="T23" fmla="*/ 5 h 15"/>
                  <a:gd name="T24" fmla="*/ 22 w 26"/>
                  <a:gd name="T25" fmla="*/ 7 h 15"/>
                  <a:gd name="T26" fmla="*/ 25 w 26"/>
                  <a:gd name="T27" fmla="*/ 13 h 15"/>
                  <a:gd name="T28" fmla="*/ 25 w 26"/>
                  <a:gd name="T29" fmla="*/ 14 h 15"/>
                  <a:gd name="T30" fmla="*/ 24 w 26"/>
                  <a:gd name="T31" fmla="*/ 14 h 15"/>
                  <a:gd name="T32" fmla="*/ 25 w 26"/>
                  <a:gd name="T33" fmla="*/ 15 h 15"/>
                  <a:gd name="T34" fmla="*/ 25 w 26"/>
                  <a:gd name="T35" fmla="*/ 12 h 15"/>
                  <a:gd name="T36" fmla="*/ 24 w 26"/>
                  <a:gd name="T37" fmla="*/ 5 h 15"/>
                  <a:gd name="T38" fmla="*/ 26 w 26"/>
                  <a:gd name="T39" fmla="*/ 3 h 15"/>
                  <a:gd name="T40" fmla="*/ 26 w 26"/>
                  <a:gd name="T41" fmla="*/ 2 h 15"/>
                  <a:gd name="T42" fmla="*/ 24 w 26"/>
                  <a:gd name="T43" fmla="*/ 0 h 15"/>
                  <a:gd name="T44" fmla="*/ 23 w 26"/>
                  <a:gd name="T45" fmla="*/ 1 h 15"/>
                  <a:gd name="T46" fmla="*/ 22 w 26"/>
                  <a:gd name="T47" fmla="*/ 1 h 15"/>
                  <a:gd name="T48" fmla="*/ 25 w 26"/>
                  <a:gd name="T49" fmla="*/ 1 h 15"/>
                  <a:gd name="T50" fmla="*/ 25 w 26"/>
                  <a:gd name="T51" fmla="*/ 1 h 15"/>
                  <a:gd name="T52" fmla="*/ 24 w 26"/>
                  <a:gd name="T53" fmla="*/ 0 h 15"/>
                  <a:gd name="T54" fmla="*/ 4 w 26"/>
                  <a:gd name="T55" fmla="*/ 0 h 15"/>
                  <a:gd name="T56" fmla="*/ 4 w 26"/>
                  <a:gd name="T57" fmla="*/ 1 h 15"/>
                  <a:gd name="T58" fmla="*/ 6 w 26"/>
                  <a:gd name="T59" fmla="*/ 1 h 15"/>
                  <a:gd name="T60" fmla="*/ 8 w 26"/>
                  <a:gd name="T61" fmla="*/ 1 h 15"/>
                  <a:gd name="T62" fmla="*/ 4 w 26"/>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15">
                    <a:moveTo>
                      <a:pt x="2" y="2"/>
                    </a:moveTo>
                    <a:cubicBezTo>
                      <a:pt x="2" y="3"/>
                      <a:pt x="2" y="3"/>
                      <a:pt x="2" y="3"/>
                    </a:cubicBezTo>
                    <a:cubicBezTo>
                      <a:pt x="3" y="4"/>
                      <a:pt x="6" y="5"/>
                      <a:pt x="4" y="8"/>
                    </a:cubicBezTo>
                    <a:cubicBezTo>
                      <a:pt x="3" y="11"/>
                      <a:pt x="0" y="14"/>
                      <a:pt x="3" y="15"/>
                    </a:cubicBezTo>
                    <a:cubicBezTo>
                      <a:pt x="3" y="14"/>
                      <a:pt x="3" y="14"/>
                      <a:pt x="3" y="14"/>
                    </a:cubicBezTo>
                    <a:cubicBezTo>
                      <a:pt x="3" y="14"/>
                      <a:pt x="3" y="14"/>
                      <a:pt x="3" y="14"/>
                    </a:cubicBezTo>
                    <a:cubicBezTo>
                      <a:pt x="3" y="14"/>
                      <a:pt x="3" y="14"/>
                      <a:pt x="3" y="13"/>
                    </a:cubicBezTo>
                    <a:cubicBezTo>
                      <a:pt x="2" y="12"/>
                      <a:pt x="4" y="10"/>
                      <a:pt x="5" y="8"/>
                    </a:cubicBezTo>
                    <a:cubicBezTo>
                      <a:pt x="5" y="7"/>
                      <a:pt x="5" y="7"/>
                      <a:pt x="5" y="6"/>
                    </a:cubicBezTo>
                    <a:cubicBezTo>
                      <a:pt x="5" y="4"/>
                      <a:pt x="3" y="3"/>
                      <a:pt x="2" y="2"/>
                    </a:cubicBezTo>
                    <a:close/>
                    <a:moveTo>
                      <a:pt x="26" y="2"/>
                    </a:moveTo>
                    <a:cubicBezTo>
                      <a:pt x="25" y="3"/>
                      <a:pt x="25" y="4"/>
                      <a:pt x="23" y="5"/>
                    </a:cubicBezTo>
                    <a:cubicBezTo>
                      <a:pt x="22" y="6"/>
                      <a:pt x="22" y="6"/>
                      <a:pt x="22" y="7"/>
                    </a:cubicBezTo>
                    <a:cubicBezTo>
                      <a:pt x="22" y="9"/>
                      <a:pt x="24" y="10"/>
                      <a:pt x="25" y="13"/>
                    </a:cubicBezTo>
                    <a:cubicBezTo>
                      <a:pt x="25" y="13"/>
                      <a:pt x="25" y="13"/>
                      <a:pt x="25" y="14"/>
                    </a:cubicBezTo>
                    <a:cubicBezTo>
                      <a:pt x="25" y="14"/>
                      <a:pt x="25" y="14"/>
                      <a:pt x="24" y="14"/>
                    </a:cubicBezTo>
                    <a:cubicBezTo>
                      <a:pt x="25" y="15"/>
                      <a:pt x="25" y="15"/>
                      <a:pt x="25" y="15"/>
                    </a:cubicBezTo>
                    <a:cubicBezTo>
                      <a:pt x="26" y="15"/>
                      <a:pt x="26" y="14"/>
                      <a:pt x="25" y="12"/>
                    </a:cubicBezTo>
                    <a:cubicBezTo>
                      <a:pt x="24" y="8"/>
                      <a:pt x="21" y="8"/>
                      <a:pt x="24" y="5"/>
                    </a:cubicBezTo>
                    <a:cubicBezTo>
                      <a:pt x="25" y="4"/>
                      <a:pt x="26" y="3"/>
                      <a:pt x="26" y="3"/>
                    </a:cubicBezTo>
                    <a:lnTo>
                      <a:pt x="26" y="2"/>
                    </a:lnTo>
                    <a:close/>
                    <a:moveTo>
                      <a:pt x="24" y="0"/>
                    </a:moveTo>
                    <a:cubicBezTo>
                      <a:pt x="23" y="1"/>
                      <a:pt x="23" y="1"/>
                      <a:pt x="23" y="1"/>
                    </a:cubicBezTo>
                    <a:cubicBezTo>
                      <a:pt x="23" y="1"/>
                      <a:pt x="23" y="1"/>
                      <a:pt x="22" y="1"/>
                    </a:cubicBezTo>
                    <a:cubicBezTo>
                      <a:pt x="23" y="1"/>
                      <a:pt x="24" y="1"/>
                      <a:pt x="25" y="1"/>
                    </a:cubicBezTo>
                    <a:cubicBezTo>
                      <a:pt x="25" y="1"/>
                      <a:pt x="25" y="1"/>
                      <a:pt x="25" y="1"/>
                    </a:cubicBezTo>
                    <a:lnTo>
                      <a:pt x="24" y="0"/>
                    </a:lnTo>
                    <a:close/>
                    <a:moveTo>
                      <a:pt x="4" y="0"/>
                    </a:moveTo>
                    <a:cubicBezTo>
                      <a:pt x="4" y="1"/>
                      <a:pt x="4" y="1"/>
                      <a:pt x="4" y="1"/>
                    </a:cubicBezTo>
                    <a:cubicBezTo>
                      <a:pt x="4" y="1"/>
                      <a:pt x="5" y="1"/>
                      <a:pt x="6" y="1"/>
                    </a:cubicBezTo>
                    <a:cubicBezTo>
                      <a:pt x="7" y="1"/>
                      <a:pt x="7" y="1"/>
                      <a:pt x="8" y="1"/>
                    </a:cubicBezTo>
                    <a:cubicBezTo>
                      <a:pt x="6" y="0"/>
                      <a:pt x="4"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6" name="Freeform 6761">
                <a:extLst>
                  <a:ext uri="{FF2B5EF4-FFF2-40B4-BE49-F238E27FC236}">
                    <a16:creationId xmlns:a16="http://schemas.microsoft.com/office/drawing/2014/main" id="{DC5C3BE0-B2DE-4B69-8E52-F7D467B148E8}"/>
                  </a:ext>
                </a:extLst>
              </p:cNvPr>
              <p:cNvSpPr>
                <a:spLocks/>
              </p:cNvSpPr>
              <p:nvPr/>
            </p:nvSpPr>
            <p:spPr bwMode="auto">
              <a:xfrm>
                <a:off x="6459538" y="3214688"/>
                <a:ext cx="17463" cy="9525"/>
              </a:xfrm>
              <a:custGeom>
                <a:avLst/>
                <a:gdLst>
                  <a:gd name="T0" fmla="*/ 12 w 15"/>
                  <a:gd name="T1" fmla="*/ 6 h 9"/>
                  <a:gd name="T2" fmla="*/ 10 w 15"/>
                  <a:gd name="T3" fmla="*/ 5 h 9"/>
                  <a:gd name="T4" fmla="*/ 11 w 15"/>
                  <a:gd name="T5" fmla="*/ 2 h 9"/>
                  <a:gd name="T6" fmla="*/ 12 w 15"/>
                  <a:gd name="T7" fmla="*/ 1 h 9"/>
                  <a:gd name="T8" fmla="*/ 12 w 15"/>
                  <a:gd name="T9" fmla="*/ 1 h 9"/>
                  <a:gd name="T10" fmla="*/ 12 w 15"/>
                  <a:gd name="T11" fmla="*/ 0 h 9"/>
                  <a:gd name="T12" fmla="*/ 7 w 15"/>
                  <a:gd name="T13" fmla="*/ 0 h 9"/>
                  <a:gd name="T14" fmla="*/ 5 w 15"/>
                  <a:gd name="T15" fmla="*/ 0 h 9"/>
                  <a:gd name="T16" fmla="*/ 3 w 15"/>
                  <a:gd name="T17" fmla="*/ 0 h 9"/>
                  <a:gd name="T18" fmla="*/ 2 w 15"/>
                  <a:gd name="T19" fmla="*/ 0 h 9"/>
                  <a:gd name="T20" fmla="*/ 3 w 15"/>
                  <a:gd name="T21" fmla="*/ 1 h 9"/>
                  <a:gd name="T22" fmla="*/ 6 w 15"/>
                  <a:gd name="T23" fmla="*/ 4 h 9"/>
                  <a:gd name="T24" fmla="*/ 6 w 15"/>
                  <a:gd name="T25" fmla="*/ 5 h 9"/>
                  <a:gd name="T26" fmla="*/ 4 w 15"/>
                  <a:gd name="T27" fmla="*/ 6 h 9"/>
                  <a:gd name="T28" fmla="*/ 4 w 15"/>
                  <a:gd name="T29" fmla="*/ 6 h 9"/>
                  <a:gd name="T30" fmla="*/ 2 w 15"/>
                  <a:gd name="T31" fmla="*/ 6 h 9"/>
                  <a:gd name="T32" fmla="*/ 2 w 15"/>
                  <a:gd name="T33" fmla="*/ 8 h 9"/>
                  <a:gd name="T34" fmla="*/ 9 w 15"/>
                  <a:gd name="T35" fmla="*/ 8 h 9"/>
                  <a:gd name="T36" fmla="*/ 12 w 15"/>
                  <a:gd name="T37" fmla="*/ 8 h 9"/>
                  <a:gd name="T38" fmla="*/ 15 w 15"/>
                  <a:gd name="T39" fmla="*/ 8 h 9"/>
                  <a:gd name="T40" fmla="*/ 13 w 15"/>
                  <a:gd name="T41" fmla="*/ 6 h 9"/>
                  <a:gd name="T42" fmla="*/ 12 w 15"/>
                  <a:gd name="T4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9">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1"/>
                      <a:pt x="6" y="2"/>
                      <a:pt x="6" y="4"/>
                    </a:cubicBezTo>
                    <a:cubicBezTo>
                      <a:pt x="6" y="4"/>
                      <a:pt x="6" y="5"/>
                      <a:pt x="6" y="5"/>
                    </a:cubicBezTo>
                    <a:cubicBezTo>
                      <a:pt x="5" y="6"/>
                      <a:pt x="5" y="6"/>
                      <a:pt x="4" y="6"/>
                    </a:cubicBezTo>
                    <a:cubicBezTo>
                      <a:pt x="4" y="6"/>
                      <a:pt x="4" y="6"/>
                      <a:pt x="4" y="6"/>
                    </a:cubicBezTo>
                    <a:cubicBezTo>
                      <a:pt x="3" y="6"/>
                      <a:pt x="2" y="6"/>
                      <a:pt x="2" y="6"/>
                    </a:cubicBezTo>
                    <a:cubicBezTo>
                      <a:pt x="0" y="7"/>
                      <a:pt x="2" y="8"/>
                      <a:pt x="2" y="8"/>
                    </a:cubicBezTo>
                    <a:cubicBezTo>
                      <a:pt x="4" y="9"/>
                      <a:pt x="6" y="8"/>
                      <a:pt x="9" y="8"/>
                    </a:cubicBezTo>
                    <a:cubicBezTo>
                      <a:pt x="10" y="8"/>
                      <a:pt x="11" y="8"/>
                      <a:pt x="12" y="8"/>
                    </a:cubicBezTo>
                    <a:cubicBezTo>
                      <a:pt x="13" y="9"/>
                      <a:pt x="15" y="9"/>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7" name="Freeform 6762">
                <a:extLst>
                  <a:ext uri="{FF2B5EF4-FFF2-40B4-BE49-F238E27FC236}">
                    <a16:creationId xmlns:a16="http://schemas.microsoft.com/office/drawing/2014/main" id="{D08BE882-2505-403F-8A1B-654349A420AD}"/>
                  </a:ext>
                </a:extLst>
              </p:cNvPr>
              <p:cNvSpPr>
                <a:spLocks/>
              </p:cNvSpPr>
              <p:nvPr/>
            </p:nvSpPr>
            <p:spPr bwMode="auto">
              <a:xfrm>
                <a:off x="6454776" y="3205163"/>
                <a:ext cx="26988" cy="6350"/>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8" name="Freeform 6763">
                <a:extLst>
                  <a:ext uri="{FF2B5EF4-FFF2-40B4-BE49-F238E27FC236}">
                    <a16:creationId xmlns:a16="http://schemas.microsoft.com/office/drawing/2014/main" id="{0B9DD41C-CBEC-451D-A545-A22FA5F3D8F2}"/>
                  </a:ext>
                </a:extLst>
              </p:cNvPr>
              <p:cNvSpPr>
                <a:spLocks/>
              </p:cNvSpPr>
              <p:nvPr/>
            </p:nvSpPr>
            <p:spPr bwMode="auto">
              <a:xfrm>
                <a:off x="6456363" y="3205163"/>
                <a:ext cx="25400" cy="6350"/>
              </a:xfrm>
              <a:custGeom>
                <a:avLst/>
                <a:gdLst>
                  <a:gd name="T0" fmla="*/ 1 w 22"/>
                  <a:gd name="T1" fmla="*/ 4 h 5"/>
                  <a:gd name="T2" fmla="*/ 1 w 22"/>
                  <a:gd name="T3" fmla="*/ 4 h 5"/>
                  <a:gd name="T4" fmla="*/ 1 w 22"/>
                  <a:gd name="T5" fmla="*/ 4 h 5"/>
                  <a:gd name="T6" fmla="*/ 16 w 22"/>
                  <a:gd name="T7" fmla="*/ 4 h 5"/>
                  <a:gd name="T8" fmla="*/ 20 w 22"/>
                  <a:gd name="T9" fmla="*/ 4 h 5"/>
                  <a:gd name="T10" fmla="*/ 21 w 22"/>
                  <a:gd name="T11" fmla="*/ 3 h 5"/>
                  <a:gd name="T12" fmla="*/ 20 w 22"/>
                  <a:gd name="T13" fmla="*/ 2 h 5"/>
                  <a:gd name="T14" fmla="*/ 9 w 22"/>
                  <a:gd name="T15" fmla="*/ 1 h 5"/>
                  <a:gd name="T16" fmla="*/ 1 w 22"/>
                  <a:gd name="T17" fmla="*/ 2 h 5"/>
                  <a:gd name="T18" fmla="*/ 0 w 22"/>
                  <a:gd name="T19" fmla="*/ 3 h 5"/>
                  <a:gd name="T20" fmla="*/ 1 w 22"/>
                  <a:gd name="T21" fmla="*/ 4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5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4"/>
                      <a:pt x="1" y="4"/>
                      <a:pt x="1" y="4"/>
                    </a:cubicBezTo>
                    <a:cubicBezTo>
                      <a:pt x="2" y="4"/>
                      <a:pt x="11" y="4"/>
                      <a:pt x="16" y="4"/>
                    </a:cubicBezTo>
                    <a:cubicBezTo>
                      <a:pt x="18" y="4"/>
                      <a:pt x="20" y="4"/>
                      <a:pt x="20" y="4"/>
                    </a:cubicBezTo>
                    <a:cubicBezTo>
                      <a:pt x="21" y="4"/>
                      <a:pt x="21" y="3"/>
                      <a:pt x="21" y="3"/>
                    </a:cubicBezTo>
                    <a:cubicBezTo>
                      <a:pt x="21" y="3"/>
                      <a:pt x="21" y="2"/>
                      <a:pt x="20" y="2"/>
                    </a:cubicBezTo>
                    <a:cubicBezTo>
                      <a:pt x="19" y="1"/>
                      <a:pt x="13" y="1"/>
                      <a:pt x="9" y="1"/>
                    </a:cubicBezTo>
                    <a:cubicBezTo>
                      <a:pt x="5" y="1"/>
                      <a:pt x="2" y="1"/>
                      <a:pt x="1" y="2"/>
                    </a:cubicBezTo>
                    <a:cubicBezTo>
                      <a:pt x="0" y="2"/>
                      <a:pt x="0" y="3"/>
                      <a:pt x="0" y="3"/>
                    </a:cubicBezTo>
                    <a:cubicBezTo>
                      <a:pt x="0" y="3"/>
                      <a:pt x="1" y="4"/>
                      <a:pt x="1" y="4"/>
                    </a:cubicBezTo>
                    <a:cubicBezTo>
                      <a:pt x="1" y="4"/>
                      <a:pt x="1" y="4"/>
                      <a:pt x="1" y="4"/>
                    </a:cubicBezTo>
                    <a:cubicBezTo>
                      <a:pt x="1" y="4"/>
                      <a:pt x="1" y="4"/>
                      <a:pt x="1" y="4"/>
                    </a:cubicBezTo>
                    <a:cubicBezTo>
                      <a:pt x="0" y="4"/>
                      <a:pt x="0" y="4"/>
                      <a:pt x="0" y="3"/>
                    </a:cubicBezTo>
                    <a:cubicBezTo>
                      <a:pt x="0" y="2"/>
                      <a:pt x="0" y="2"/>
                      <a:pt x="1" y="1"/>
                    </a:cubicBezTo>
                    <a:cubicBezTo>
                      <a:pt x="2" y="0"/>
                      <a:pt x="5" y="0"/>
                      <a:pt x="9" y="0"/>
                    </a:cubicBezTo>
                    <a:cubicBezTo>
                      <a:pt x="13" y="0"/>
                      <a:pt x="19" y="1"/>
                      <a:pt x="20" y="1"/>
                    </a:cubicBezTo>
                    <a:cubicBezTo>
                      <a:pt x="21" y="2"/>
                      <a:pt x="22" y="2"/>
                      <a:pt x="22" y="3"/>
                    </a:cubicBezTo>
                    <a:cubicBezTo>
                      <a:pt x="22" y="4"/>
                      <a:pt x="21" y="4"/>
                      <a:pt x="20" y="5"/>
                    </a:cubicBezTo>
                    <a:cubicBezTo>
                      <a:pt x="20" y="5"/>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9" name="Freeform 6764">
                <a:extLst>
                  <a:ext uri="{FF2B5EF4-FFF2-40B4-BE49-F238E27FC236}">
                    <a16:creationId xmlns:a16="http://schemas.microsoft.com/office/drawing/2014/main" id="{A59886A8-598A-4CCB-A220-B602780B6E58}"/>
                  </a:ext>
                </a:extLst>
              </p:cNvPr>
              <p:cNvSpPr>
                <a:spLocks noEditPoints="1"/>
              </p:cNvSpPr>
              <p:nvPr/>
            </p:nvSpPr>
            <p:spPr bwMode="auto">
              <a:xfrm>
                <a:off x="6457951" y="3206750"/>
                <a:ext cx="23813" cy="3175"/>
              </a:xfrm>
              <a:custGeom>
                <a:avLst/>
                <a:gdLst>
                  <a:gd name="T0" fmla="*/ 1 w 20"/>
                  <a:gd name="T1" fmla="*/ 2 h 3"/>
                  <a:gd name="T2" fmla="*/ 0 w 20"/>
                  <a:gd name="T3" fmla="*/ 3 h 3"/>
                  <a:gd name="T4" fmla="*/ 4 w 20"/>
                  <a:gd name="T5" fmla="*/ 3 h 3"/>
                  <a:gd name="T6" fmla="*/ 4 w 20"/>
                  <a:gd name="T7" fmla="*/ 3 h 3"/>
                  <a:gd name="T8" fmla="*/ 1 w 20"/>
                  <a:gd name="T9" fmla="*/ 2 h 3"/>
                  <a:gd name="T10" fmla="*/ 17 w 20"/>
                  <a:gd name="T11" fmla="*/ 0 h 3"/>
                  <a:gd name="T12" fmla="*/ 17 w 20"/>
                  <a:gd name="T13" fmla="*/ 1 h 3"/>
                  <a:gd name="T14" fmla="*/ 19 w 20"/>
                  <a:gd name="T15" fmla="*/ 2 h 3"/>
                  <a:gd name="T16" fmla="*/ 17 w 20"/>
                  <a:gd name="T17" fmla="*/ 3 h 3"/>
                  <a:gd name="T18" fmla="*/ 17 w 20"/>
                  <a:gd name="T19" fmla="*/ 3 h 3"/>
                  <a:gd name="T20" fmla="*/ 17 w 20"/>
                  <a:gd name="T21" fmla="*/ 3 h 3"/>
                  <a:gd name="T22" fmla="*/ 19 w 20"/>
                  <a:gd name="T23" fmla="*/ 3 h 3"/>
                  <a:gd name="T24" fmla="*/ 20 w 20"/>
                  <a:gd name="T25" fmla="*/ 3 h 3"/>
                  <a:gd name="T26" fmla="*/ 18 w 20"/>
                  <a:gd name="T27" fmla="*/ 0 h 3"/>
                  <a:gd name="T28" fmla="*/ 17 w 20"/>
                  <a:gd name="T29" fmla="*/ 0 h 3"/>
                  <a:gd name="T30" fmla="*/ 3 w 20"/>
                  <a:gd name="T31" fmla="*/ 0 h 3"/>
                  <a:gd name="T32" fmla="*/ 2 w 20"/>
                  <a:gd name="T33" fmla="*/ 0 h 3"/>
                  <a:gd name="T34" fmla="*/ 2 w 20"/>
                  <a:gd name="T35" fmla="*/ 1 h 3"/>
                  <a:gd name="T36" fmla="*/ 3 w 20"/>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3">
                    <a:moveTo>
                      <a:pt x="1" y="2"/>
                    </a:moveTo>
                    <a:cubicBezTo>
                      <a:pt x="1" y="2"/>
                      <a:pt x="0" y="2"/>
                      <a:pt x="0" y="3"/>
                    </a:cubicBezTo>
                    <a:cubicBezTo>
                      <a:pt x="1" y="3"/>
                      <a:pt x="2" y="3"/>
                      <a:pt x="4" y="3"/>
                    </a:cubicBezTo>
                    <a:cubicBezTo>
                      <a:pt x="4" y="3"/>
                      <a:pt x="4" y="3"/>
                      <a:pt x="4" y="3"/>
                    </a:cubicBezTo>
                    <a:cubicBezTo>
                      <a:pt x="2" y="3"/>
                      <a:pt x="2" y="2"/>
                      <a:pt x="1" y="2"/>
                    </a:cubicBezTo>
                    <a:close/>
                    <a:moveTo>
                      <a:pt x="17" y="0"/>
                    </a:moveTo>
                    <a:cubicBezTo>
                      <a:pt x="17" y="1"/>
                      <a:pt x="17" y="1"/>
                      <a:pt x="17" y="1"/>
                    </a:cubicBezTo>
                    <a:cubicBezTo>
                      <a:pt x="18" y="1"/>
                      <a:pt x="18" y="1"/>
                      <a:pt x="19" y="2"/>
                    </a:cubicBezTo>
                    <a:cubicBezTo>
                      <a:pt x="19" y="2"/>
                      <a:pt x="19" y="3"/>
                      <a:pt x="17" y="3"/>
                    </a:cubicBezTo>
                    <a:cubicBezTo>
                      <a:pt x="17" y="3"/>
                      <a:pt x="17" y="3"/>
                      <a:pt x="17" y="3"/>
                    </a:cubicBezTo>
                    <a:cubicBezTo>
                      <a:pt x="17" y="3"/>
                      <a:pt x="17" y="3"/>
                      <a:pt x="17" y="3"/>
                    </a:cubicBezTo>
                    <a:cubicBezTo>
                      <a:pt x="18" y="3"/>
                      <a:pt x="19" y="3"/>
                      <a:pt x="19" y="3"/>
                    </a:cubicBezTo>
                    <a:cubicBezTo>
                      <a:pt x="20" y="3"/>
                      <a:pt x="20" y="3"/>
                      <a:pt x="20" y="3"/>
                    </a:cubicBezTo>
                    <a:cubicBezTo>
                      <a:pt x="19" y="2"/>
                      <a:pt x="19" y="1"/>
                      <a:pt x="18" y="0"/>
                    </a:cubicBezTo>
                    <a:cubicBezTo>
                      <a:pt x="18" y="0"/>
                      <a:pt x="18" y="0"/>
                      <a:pt x="17" y="0"/>
                    </a:cubicBezTo>
                    <a:close/>
                    <a:moveTo>
                      <a:pt x="3" y="0"/>
                    </a:moveTo>
                    <a:cubicBezTo>
                      <a:pt x="2" y="0"/>
                      <a:pt x="2" y="0"/>
                      <a:pt x="2" y="0"/>
                    </a:cubicBezTo>
                    <a:cubicBezTo>
                      <a:pt x="2" y="1"/>
                      <a:pt x="2" y="1"/>
                      <a:pt x="2" y="1"/>
                    </a:cubicBezTo>
                    <a:cubicBezTo>
                      <a:pt x="2" y="1"/>
                      <a:pt x="2"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0" name="Freeform 6765">
                <a:extLst>
                  <a:ext uri="{FF2B5EF4-FFF2-40B4-BE49-F238E27FC236}">
                    <a16:creationId xmlns:a16="http://schemas.microsoft.com/office/drawing/2014/main" id="{E18997B2-54BA-4559-B9A9-4BED60ACBEC2}"/>
                  </a:ext>
                </a:extLst>
              </p:cNvPr>
              <p:cNvSpPr>
                <a:spLocks noEditPoints="1"/>
              </p:cNvSpPr>
              <p:nvPr/>
            </p:nvSpPr>
            <p:spPr bwMode="auto">
              <a:xfrm>
                <a:off x="6457951" y="3206750"/>
                <a:ext cx="23813" cy="4763"/>
              </a:xfrm>
              <a:custGeom>
                <a:avLst/>
                <a:gdLst>
                  <a:gd name="T0" fmla="*/ 20 w 20"/>
                  <a:gd name="T1" fmla="*/ 3 h 4"/>
                  <a:gd name="T2" fmla="*/ 19 w 20"/>
                  <a:gd name="T3" fmla="*/ 3 h 4"/>
                  <a:gd name="T4" fmla="*/ 17 w 20"/>
                  <a:gd name="T5" fmla="*/ 3 h 4"/>
                  <a:gd name="T6" fmla="*/ 17 w 20"/>
                  <a:gd name="T7" fmla="*/ 4 h 4"/>
                  <a:gd name="T8" fmla="*/ 19 w 20"/>
                  <a:gd name="T9" fmla="*/ 3 h 4"/>
                  <a:gd name="T10" fmla="*/ 20 w 20"/>
                  <a:gd name="T11" fmla="*/ 3 h 4"/>
                  <a:gd name="T12" fmla="*/ 0 w 20"/>
                  <a:gd name="T13" fmla="*/ 3 h 4"/>
                  <a:gd name="T14" fmla="*/ 0 w 20"/>
                  <a:gd name="T15" fmla="*/ 3 h 4"/>
                  <a:gd name="T16" fmla="*/ 4 w 20"/>
                  <a:gd name="T17" fmla="*/ 3 h 4"/>
                  <a:gd name="T18" fmla="*/ 4 w 20"/>
                  <a:gd name="T19" fmla="*/ 3 h 4"/>
                  <a:gd name="T20" fmla="*/ 0 w 20"/>
                  <a:gd name="T21" fmla="*/ 3 h 4"/>
                  <a:gd name="T22" fmla="*/ 17 w 20"/>
                  <a:gd name="T23" fmla="*/ 0 h 4"/>
                  <a:gd name="T24" fmla="*/ 17 w 20"/>
                  <a:gd name="T25" fmla="*/ 0 h 4"/>
                  <a:gd name="T26" fmla="*/ 18 w 20"/>
                  <a:gd name="T27" fmla="*/ 0 h 4"/>
                  <a:gd name="T28" fmla="*/ 18 w 20"/>
                  <a:gd name="T29" fmla="*/ 0 h 4"/>
                  <a:gd name="T30" fmla="*/ 17 w 20"/>
                  <a:gd name="T31" fmla="*/ 0 h 4"/>
                  <a:gd name="T32" fmla="*/ 3 w 20"/>
                  <a:gd name="T33" fmla="*/ 0 h 4"/>
                  <a:gd name="T34" fmla="*/ 2 w 20"/>
                  <a:gd name="T35" fmla="*/ 0 h 4"/>
                  <a:gd name="T36" fmla="*/ 2 w 20"/>
                  <a:gd name="T37" fmla="*/ 0 h 4"/>
                  <a:gd name="T38" fmla="*/ 3 w 20"/>
                  <a:gd name="T3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4">
                    <a:moveTo>
                      <a:pt x="20" y="3"/>
                    </a:moveTo>
                    <a:cubicBezTo>
                      <a:pt x="19" y="3"/>
                      <a:pt x="19" y="3"/>
                      <a:pt x="19" y="3"/>
                    </a:cubicBezTo>
                    <a:cubicBezTo>
                      <a:pt x="19" y="3"/>
                      <a:pt x="18" y="3"/>
                      <a:pt x="17" y="3"/>
                    </a:cubicBezTo>
                    <a:cubicBezTo>
                      <a:pt x="17" y="4"/>
                      <a:pt x="17" y="4"/>
                      <a:pt x="17" y="4"/>
                    </a:cubicBezTo>
                    <a:cubicBezTo>
                      <a:pt x="18" y="3"/>
                      <a:pt x="19" y="3"/>
                      <a:pt x="19" y="3"/>
                    </a:cubicBezTo>
                    <a:cubicBezTo>
                      <a:pt x="20" y="3"/>
                      <a:pt x="20" y="3"/>
                      <a:pt x="20" y="3"/>
                    </a:cubicBezTo>
                    <a:close/>
                    <a:moveTo>
                      <a:pt x="0" y="3"/>
                    </a:moveTo>
                    <a:cubicBezTo>
                      <a:pt x="0" y="3"/>
                      <a:pt x="0" y="3"/>
                      <a:pt x="0" y="3"/>
                    </a:cubicBezTo>
                    <a:cubicBezTo>
                      <a:pt x="0" y="3"/>
                      <a:pt x="2" y="3"/>
                      <a:pt x="4" y="3"/>
                    </a:cubicBezTo>
                    <a:cubicBezTo>
                      <a:pt x="4" y="3"/>
                      <a:pt x="4" y="3"/>
                      <a:pt x="4" y="3"/>
                    </a:cubicBezTo>
                    <a:cubicBezTo>
                      <a:pt x="2" y="3"/>
                      <a:pt x="1" y="3"/>
                      <a:pt x="0" y="3"/>
                    </a:cubicBezTo>
                    <a:close/>
                    <a:moveTo>
                      <a:pt x="17" y="0"/>
                    </a:moveTo>
                    <a:cubicBezTo>
                      <a:pt x="17" y="0"/>
                      <a:pt x="17" y="0"/>
                      <a:pt x="17" y="0"/>
                    </a:cubicBezTo>
                    <a:cubicBezTo>
                      <a:pt x="18" y="0"/>
                      <a:pt x="18" y="0"/>
                      <a:pt x="18" y="0"/>
                    </a:cubicBezTo>
                    <a:cubicBezTo>
                      <a:pt x="18" y="0"/>
                      <a:pt x="18" y="0"/>
                      <a:pt x="18" y="0"/>
                    </a:cubicBezTo>
                    <a:lnTo>
                      <a:pt x="17" y="0"/>
                    </a:lnTo>
                    <a:close/>
                    <a:moveTo>
                      <a:pt x="3" y="0"/>
                    </a:moveTo>
                    <a:cubicBezTo>
                      <a:pt x="2" y="0"/>
                      <a:pt x="2" y="0"/>
                      <a:pt x="2" y="0"/>
                    </a:cubicBezTo>
                    <a:cubicBezTo>
                      <a:pt x="2" y="0"/>
                      <a:pt x="2" y="0"/>
                      <a:pt x="2" y="0"/>
                    </a:cubicBezTo>
                    <a:cubicBezTo>
                      <a:pt x="3" y="0"/>
                      <a:pt x="3"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1" name="Freeform 6766">
                <a:extLst>
                  <a:ext uri="{FF2B5EF4-FFF2-40B4-BE49-F238E27FC236}">
                    <a16:creationId xmlns:a16="http://schemas.microsoft.com/office/drawing/2014/main" id="{712E73FD-9893-4805-B90E-F237C1AF2819}"/>
                  </a:ext>
                </a:extLst>
              </p:cNvPr>
              <p:cNvSpPr>
                <a:spLocks/>
              </p:cNvSpPr>
              <p:nvPr/>
            </p:nvSpPr>
            <p:spPr bwMode="auto">
              <a:xfrm>
                <a:off x="6461126" y="3208338"/>
                <a:ext cx="15875" cy="1588"/>
              </a:xfrm>
              <a:custGeom>
                <a:avLst/>
                <a:gdLst>
                  <a:gd name="T0" fmla="*/ 2 w 14"/>
                  <a:gd name="T1" fmla="*/ 0 h 1"/>
                  <a:gd name="T2" fmla="*/ 6 w 14"/>
                  <a:gd name="T3" fmla="*/ 0 h 1"/>
                  <a:gd name="T4" fmla="*/ 10 w 14"/>
                  <a:gd name="T5" fmla="*/ 0 h 1"/>
                  <a:gd name="T6" fmla="*/ 14 w 14"/>
                  <a:gd name="T7" fmla="*/ 0 h 1"/>
                  <a:gd name="T8" fmla="*/ 11 w 14"/>
                  <a:gd name="T9" fmla="*/ 1 h 1"/>
                  <a:gd name="T10" fmla="*/ 5 w 14"/>
                  <a:gd name="T11" fmla="*/ 1 h 1"/>
                  <a:gd name="T12" fmla="*/ 0 w 14"/>
                  <a:gd name="T13" fmla="*/ 1 h 1"/>
                  <a:gd name="T14" fmla="*/ 2 w 1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
                    <a:moveTo>
                      <a:pt x="2" y="0"/>
                    </a:moveTo>
                    <a:cubicBezTo>
                      <a:pt x="2" y="0"/>
                      <a:pt x="2" y="0"/>
                      <a:pt x="6" y="0"/>
                    </a:cubicBezTo>
                    <a:cubicBezTo>
                      <a:pt x="7" y="0"/>
                      <a:pt x="9" y="0"/>
                      <a:pt x="10" y="0"/>
                    </a:cubicBezTo>
                    <a:cubicBezTo>
                      <a:pt x="12" y="0"/>
                      <a:pt x="13" y="0"/>
                      <a:pt x="14" y="0"/>
                    </a:cubicBezTo>
                    <a:cubicBezTo>
                      <a:pt x="14" y="1"/>
                      <a:pt x="13" y="1"/>
                      <a:pt x="11" y="1"/>
                    </a:cubicBezTo>
                    <a:cubicBezTo>
                      <a:pt x="8" y="1"/>
                      <a:pt x="6" y="1"/>
                      <a:pt x="5" y="1"/>
                    </a:cubicBezTo>
                    <a:cubicBezTo>
                      <a:pt x="3" y="1"/>
                      <a:pt x="1" y="1"/>
                      <a:pt x="0" y="1"/>
                    </a:cubicBezTo>
                    <a:cubicBezTo>
                      <a:pt x="0" y="0"/>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2" name="Freeform 6767">
                <a:extLst>
                  <a:ext uri="{FF2B5EF4-FFF2-40B4-BE49-F238E27FC236}">
                    <a16:creationId xmlns:a16="http://schemas.microsoft.com/office/drawing/2014/main" id="{F90D52E5-4677-4B66-AD94-26F61C766D9D}"/>
                  </a:ext>
                </a:extLst>
              </p:cNvPr>
              <p:cNvSpPr>
                <a:spLocks/>
              </p:cNvSpPr>
              <p:nvPr/>
            </p:nvSpPr>
            <p:spPr bwMode="auto">
              <a:xfrm>
                <a:off x="6426201" y="3227388"/>
                <a:ext cx="84138" cy="15875"/>
              </a:xfrm>
              <a:custGeom>
                <a:avLst/>
                <a:gdLst>
                  <a:gd name="T0" fmla="*/ 10 w 71"/>
                  <a:gd name="T1" fmla="*/ 9 h 13"/>
                  <a:gd name="T2" fmla="*/ 35 w 71"/>
                  <a:gd name="T3" fmla="*/ 13 h 13"/>
                  <a:gd name="T4" fmla="*/ 61 w 71"/>
                  <a:gd name="T5" fmla="*/ 9 h 13"/>
                  <a:gd name="T6" fmla="*/ 68 w 71"/>
                  <a:gd name="T7" fmla="*/ 0 h 13"/>
                  <a:gd name="T8" fmla="*/ 55 w 71"/>
                  <a:gd name="T9" fmla="*/ 3 h 13"/>
                  <a:gd name="T10" fmla="*/ 44 w 71"/>
                  <a:gd name="T11" fmla="*/ 5 h 13"/>
                  <a:gd name="T12" fmla="*/ 33 w 71"/>
                  <a:gd name="T13" fmla="*/ 5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0"/>
                    </a:cubicBezTo>
                    <a:cubicBezTo>
                      <a:pt x="65" y="0"/>
                      <a:pt x="60" y="1"/>
                      <a:pt x="55" y="3"/>
                    </a:cubicBezTo>
                    <a:cubicBezTo>
                      <a:pt x="50" y="5"/>
                      <a:pt x="44" y="5"/>
                      <a:pt x="44" y="5"/>
                    </a:cubicBezTo>
                    <a:cubicBezTo>
                      <a:pt x="40" y="4"/>
                      <a:pt x="36" y="4"/>
                      <a:pt x="33" y="5"/>
                    </a:cubicBezTo>
                    <a:cubicBezTo>
                      <a:pt x="31" y="5"/>
                      <a:pt x="29" y="4"/>
                      <a:pt x="26" y="4"/>
                    </a:cubicBezTo>
                    <a:cubicBezTo>
                      <a:pt x="26" y="4"/>
                      <a:pt x="21" y="5"/>
                      <a:pt x="15" y="3"/>
                    </a:cubicBezTo>
                    <a:cubicBezTo>
                      <a:pt x="10" y="1"/>
                      <a:pt x="5" y="0"/>
                      <a:pt x="2" y="0"/>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3" name="Freeform 6768">
                <a:extLst>
                  <a:ext uri="{FF2B5EF4-FFF2-40B4-BE49-F238E27FC236}">
                    <a16:creationId xmlns:a16="http://schemas.microsoft.com/office/drawing/2014/main" id="{2C7EA9D2-26F3-4F5B-9268-32B5B95B87F2}"/>
                  </a:ext>
                </a:extLst>
              </p:cNvPr>
              <p:cNvSpPr>
                <a:spLocks noEditPoints="1"/>
              </p:cNvSpPr>
              <p:nvPr/>
            </p:nvSpPr>
            <p:spPr bwMode="auto">
              <a:xfrm>
                <a:off x="6426201" y="3227388"/>
                <a:ext cx="84138" cy="15875"/>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2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2 h 13"/>
                  <a:gd name="T58" fmla="*/ 35 w 71"/>
                  <a:gd name="T59" fmla="*/ 12 h 13"/>
                  <a:gd name="T60" fmla="*/ 39 w 71"/>
                  <a:gd name="T61" fmla="*/ 12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2"/>
                    </a:cubicBezTo>
                    <a:cubicBezTo>
                      <a:pt x="71" y="4"/>
                      <a:pt x="68" y="6"/>
                      <a:pt x="61" y="9"/>
                    </a:cubicBezTo>
                    <a:cubicBezTo>
                      <a:pt x="54" y="13"/>
                      <a:pt x="45" y="13"/>
                      <a:pt x="39" y="13"/>
                    </a:cubicBezTo>
                    <a:cubicBezTo>
                      <a:pt x="38" y="13"/>
                      <a:pt x="36" y="13"/>
                      <a:pt x="35" y="13"/>
                    </a:cubicBezTo>
                    <a:cubicBezTo>
                      <a:pt x="34" y="13"/>
                      <a:pt x="33" y="13"/>
                      <a:pt x="31" y="13"/>
                    </a:cubicBezTo>
                    <a:cubicBezTo>
                      <a:pt x="25" y="13"/>
                      <a:pt x="17" y="13"/>
                      <a:pt x="9" y="9"/>
                    </a:cubicBezTo>
                    <a:cubicBezTo>
                      <a:pt x="10" y="9"/>
                      <a:pt x="10" y="9"/>
                      <a:pt x="10" y="9"/>
                    </a:cubicBezTo>
                    <a:cubicBezTo>
                      <a:pt x="9" y="9"/>
                      <a:pt x="9" y="9"/>
                      <a:pt x="9" y="9"/>
                    </a:cubicBezTo>
                    <a:cubicBezTo>
                      <a:pt x="3" y="6"/>
                      <a:pt x="0" y="4"/>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2"/>
                      <a:pt x="31" y="12"/>
                    </a:cubicBezTo>
                    <a:cubicBezTo>
                      <a:pt x="33" y="12"/>
                      <a:pt x="34" y="12"/>
                      <a:pt x="35" y="12"/>
                    </a:cubicBezTo>
                    <a:cubicBezTo>
                      <a:pt x="37" y="12"/>
                      <a:pt x="38" y="12"/>
                      <a:pt x="39" y="12"/>
                    </a:cubicBezTo>
                    <a:cubicBezTo>
                      <a:pt x="45" y="12"/>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4" name="Freeform 6769">
                <a:extLst>
                  <a:ext uri="{FF2B5EF4-FFF2-40B4-BE49-F238E27FC236}">
                    <a16:creationId xmlns:a16="http://schemas.microsoft.com/office/drawing/2014/main" id="{28BBA6B5-3708-40D3-B8D2-AC9AA1E3495D}"/>
                  </a:ext>
                </a:extLst>
              </p:cNvPr>
              <p:cNvSpPr>
                <a:spLocks noEditPoints="1"/>
              </p:cNvSpPr>
              <p:nvPr/>
            </p:nvSpPr>
            <p:spPr bwMode="auto">
              <a:xfrm>
                <a:off x="6440488" y="3230563"/>
                <a:ext cx="57150" cy="11113"/>
              </a:xfrm>
              <a:custGeom>
                <a:avLst/>
                <a:gdLst>
                  <a:gd name="T0" fmla="*/ 0 w 48"/>
                  <a:gd name="T1" fmla="*/ 6 h 9"/>
                  <a:gd name="T2" fmla="*/ 0 w 48"/>
                  <a:gd name="T3" fmla="*/ 6 h 9"/>
                  <a:gd name="T4" fmla="*/ 13 w 48"/>
                  <a:gd name="T5" fmla="*/ 9 h 9"/>
                  <a:gd name="T6" fmla="*/ 13 w 48"/>
                  <a:gd name="T7" fmla="*/ 8 h 9"/>
                  <a:gd name="T8" fmla="*/ 2 w 48"/>
                  <a:gd name="T9" fmla="*/ 6 h 9"/>
                  <a:gd name="T10" fmla="*/ 0 w 48"/>
                  <a:gd name="T11" fmla="*/ 6 h 9"/>
                  <a:gd name="T12" fmla="*/ 47 w 48"/>
                  <a:gd name="T13" fmla="*/ 5 h 9"/>
                  <a:gd name="T14" fmla="*/ 38 w 48"/>
                  <a:gd name="T15" fmla="*/ 8 h 9"/>
                  <a:gd name="T16" fmla="*/ 34 w 48"/>
                  <a:gd name="T17" fmla="*/ 8 h 9"/>
                  <a:gd name="T18" fmla="*/ 34 w 48"/>
                  <a:gd name="T19" fmla="*/ 9 h 9"/>
                  <a:gd name="T20" fmla="*/ 48 w 48"/>
                  <a:gd name="T21" fmla="*/ 6 h 9"/>
                  <a:gd name="T22" fmla="*/ 47 w 48"/>
                  <a:gd name="T23" fmla="*/ 5 h 9"/>
                  <a:gd name="T24" fmla="*/ 4 w 48"/>
                  <a:gd name="T25" fmla="*/ 1 h 9"/>
                  <a:gd name="T26" fmla="*/ 3 w 48"/>
                  <a:gd name="T27" fmla="*/ 2 h 9"/>
                  <a:gd name="T28" fmla="*/ 6 w 48"/>
                  <a:gd name="T29" fmla="*/ 3 h 9"/>
                  <a:gd name="T30" fmla="*/ 10 w 48"/>
                  <a:gd name="T31" fmla="*/ 3 h 9"/>
                  <a:gd name="T32" fmla="*/ 12 w 48"/>
                  <a:gd name="T33" fmla="*/ 3 h 9"/>
                  <a:gd name="T34" fmla="*/ 11 w 48"/>
                  <a:gd name="T35" fmla="*/ 2 h 9"/>
                  <a:gd name="T36" fmla="*/ 4 w 48"/>
                  <a:gd name="T37" fmla="*/ 1 h 9"/>
                  <a:gd name="T38" fmla="*/ 44 w 48"/>
                  <a:gd name="T39" fmla="*/ 0 h 9"/>
                  <a:gd name="T40" fmla="*/ 44 w 48"/>
                  <a:gd name="T41" fmla="*/ 1 h 9"/>
                  <a:gd name="T42" fmla="*/ 37 w 48"/>
                  <a:gd name="T43" fmla="*/ 2 h 9"/>
                  <a:gd name="T44" fmla="*/ 36 w 48"/>
                  <a:gd name="T45" fmla="*/ 3 h 9"/>
                  <a:gd name="T46" fmla="*/ 38 w 48"/>
                  <a:gd name="T47" fmla="*/ 3 h 9"/>
                  <a:gd name="T48" fmla="*/ 45 w 48"/>
                  <a:gd name="T49" fmla="*/ 1 h 9"/>
                  <a:gd name="T50" fmla="*/ 44 w 48"/>
                  <a:gd name="T5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9">
                    <a:moveTo>
                      <a:pt x="0" y="6"/>
                    </a:moveTo>
                    <a:cubicBezTo>
                      <a:pt x="0" y="6"/>
                      <a:pt x="0" y="6"/>
                      <a:pt x="0" y="6"/>
                    </a:cubicBezTo>
                    <a:cubicBezTo>
                      <a:pt x="4" y="8"/>
                      <a:pt x="9" y="9"/>
                      <a:pt x="13" y="9"/>
                    </a:cubicBezTo>
                    <a:cubicBezTo>
                      <a:pt x="13" y="8"/>
                      <a:pt x="13" y="8"/>
                      <a:pt x="13" y="8"/>
                    </a:cubicBezTo>
                    <a:cubicBezTo>
                      <a:pt x="9" y="8"/>
                      <a:pt x="5" y="7"/>
                      <a:pt x="2" y="6"/>
                    </a:cubicBezTo>
                    <a:cubicBezTo>
                      <a:pt x="2" y="6"/>
                      <a:pt x="1" y="6"/>
                      <a:pt x="0" y="6"/>
                    </a:cubicBezTo>
                    <a:close/>
                    <a:moveTo>
                      <a:pt x="47" y="5"/>
                    </a:moveTo>
                    <a:cubicBezTo>
                      <a:pt x="44" y="6"/>
                      <a:pt x="40" y="7"/>
                      <a:pt x="38" y="8"/>
                    </a:cubicBezTo>
                    <a:cubicBezTo>
                      <a:pt x="37" y="8"/>
                      <a:pt x="35" y="8"/>
                      <a:pt x="34" y="8"/>
                    </a:cubicBezTo>
                    <a:cubicBezTo>
                      <a:pt x="34" y="9"/>
                      <a:pt x="34" y="9"/>
                      <a:pt x="34" y="9"/>
                    </a:cubicBezTo>
                    <a:cubicBezTo>
                      <a:pt x="39" y="9"/>
                      <a:pt x="43" y="8"/>
                      <a:pt x="48" y="6"/>
                    </a:cubicBezTo>
                    <a:lnTo>
                      <a:pt x="47" y="5"/>
                    </a:lnTo>
                    <a:close/>
                    <a:moveTo>
                      <a:pt x="4" y="1"/>
                    </a:moveTo>
                    <a:cubicBezTo>
                      <a:pt x="3" y="2"/>
                      <a:pt x="3" y="2"/>
                      <a:pt x="3" y="2"/>
                    </a:cubicBezTo>
                    <a:cubicBezTo>
                      <a:pt x="4" y="2"/>
                      <a:pt x="5" y="2"/>
                      <a:pt x="6" y="3"/>
                    </a:cubicBezTo>
                    <a:cubicBezTo>
                      <a:pt x="7" y="3"/>
                      <a:pt x="9" y="3"/>
                      <a:pt x="10" y="3"/>
                    </a:cubicBezTo>
                    <a:cubicBezTo>
                      <a:pt x="11" y="3"/>
                      <a:pt x="11" y="3"/>
                      <a:pt x="12" y="3"/>
                    </a:cubicBezTo>
                    <a:cubicBezTo>
                      <a:pt x="11" y="2"/>
                      <a:pt x="11" y="2"/>
                      <a:pt x="11" y="2"/>
                    </a:cubicBezTo>
                    <a:cubicBezTo>
                      <a:pt x="9" y="2"/>
                      <a:pt x="6" y="2"/>
                      <a:pt x="4" y="1"/>
                    </a:cubicBezTo>
                    <a:close/>
                    <a:moveTo>
                      <a:pt x="44" y="0"/>
                    </a:moveTo>
                    <a:cubicBezTo>
                      <a:pt x="44" y="1"/>
                      <a:pt x="44" y="1"/>
                      <a:pt x="44" y="1"/>
                    </a:cubicBezTo>
                    <a:cubicBezTo>
                      <a:pt x="41" y="2"/>
                      <a:pt x="39" y="2"/>
                      <a:pt x="37" y="2"/>
                    </a:cubicBezTo>
                    <a:cubicBezTo>
                      <a:pt x="37" y="2"/>
                      <a:pt x="36" y="3"/>
                      <a:pt x="36" y="3"/>
                    </a:cubicBezTo>
                    <a:cubicBezTo>
                      <a:pt x="37" y="3"/>
                      <a:pt x="38" y="3"/>
                      <a:pt x="38" y="3"/>
                    </a:cubicBezTo>
                    <a:cubicBezTo>
                      <a:pt x="41" y="3"/>
                      <a:pt x="42" y="2"/>
                      <a:pt x="45" y="1"/>
                    </a:cubicBezTo>
                    <a:lnTo>
                      <a:pt x="4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5" name="Freeform 6770">
                <a:extLst>
                  <a:ext uri="{FF2B5EF4-FFF2-40B4-BE49-F238E27FC236}">
                    <a16:creationId xmlns:a16="http://schemas.microsoft.com/office/drawing/2014/main" id="{75D89EF0-8875-4BB8-B09F-3F7F3F6649E4}"/>
                  </a:ext>
                </a:extLst>
              </p:cNvPr>
              <p:cNvSpPr>
                <a:spLocks noEditPoints="1"/>
              </p:cNvSpPr>
              <p:nvPr/>
            </p:nvSpPr>
            <p:spPr bwMode="auto">
              <a:xfrm>
                <a:off x="6432551" y="3230563"/>
                <a:ext cx="65088" cy="11113"/>
              </a:xfrm>
              <a:custGeom>
                <a:avLst/>
                <a:gdLst>
                  <a:gd name="T0" fmla="*/ 7 w 55"/>
                  <a:gd name="T1" fmla="*/ 6 h 9"/>
                  <a:gd name="T2" fmla="*/ 7 w 55"/>
                  <a:gd name="T3" fmla="*/ 7 h 9"/>
                  <a:gd name="T4" fmla="*/ 19 w 55"/>
                  <a:gd name="T5" fmla="*/ 9 h 9"/>
                  <a:gd name="T6" fmla="*/ 20 w 55"/>
                  <a:gd name="T7" fmla="*/ 9 h 9"/>
                  <a:gd name="T8" fmla="*/ 7 w 55"/>
                  <a:gd name="T9" fmla="*/ 6 h 9"/>
                  <a:gd name="T10" fmla="*/ 55 w 55"/>
                  <a:gd name="T11" fmla="*/ 6 h 9"/>
                  <a:gd name="T12" fmla="*/ 41 w 55"/>
                  <a:gd name="T13" fmla="*/ 9 h 9"/>
                  <a:gd name="T14" fmla="*/ 42 w 55"/>
                  <a:gd name="T15" fmla="*/ 9 h 9"/>
                  <a:gd name="T16" fmla="*/ 55 w 55"/>
                  <a:gd name="T17" fmla="*/ 6 h 9"/>
                  <a:gd name="T18" fmla="*/ 0 w 55"/>
                  <a:gd name="T19" fmla="*/ 3 h 9"/>
                  <a:gd name="T20" fmla="*/ 0 w 55"/>
                  <a:gd name="T21" fmla="*/ 3 h 9"/>
                  <a:gd name="T22" fmla="*/ 0 w 55"/>
                  <a:gd name="T23" fmla="*/ 3 h 9"/>
                  <a:gd name="T24" fmla="*/ 11 w 55"/>
                  <a:gd name="T25" fmla="*/ 0 h 9"/>
                  <a:gd name="T26" fmla="*/ 11 w 55"/>
                  <a:gd name="T27" fmla="*/ 1 h 9"/>
                  <a:gd name="T28" fmla="*/ 18 w 55"/>
                  <a:gd name="T29" fmla="*/ 2 h 9"/>
                  <a:gd name="T30" fmla="*/ 18 w 55"/>
                  <a:gd name="T31" fmla="*/ 2 h 9"/>
                  <a:gd name="T32" fmla="*/ 11 w 55"/>
                  <a:gd name="T33" fmla="*/ 0 h 9"/>
                  <a:gd name="T34" fmla="*/ 51 w 55"/>
                  <a:gd name="T35" fmla="*/ 0 h 9"/>
                  <a:gd name="T36" fmla="*/ 50 w 55"/>
                  <a:gd name="T37" fmla="*/ 0 h 9"/>
                  <a:gd name="T38" fmla="*/ 44 w 55"/>
                  <a:gd name="T39" fmla="*/ 2 h 9"/>
                  <a:gd name="T40" fmla="*/ 44 w 55"/>
                  <a:gd name="T41" fmla="*/ 2 h 9"/>
                  <a:gd name="T42" fmla="*/ 51 w 55"/>
                  <a:gd name="T43" fmla="*/ 1 h 9"/>
                  <a:gd name="T44" fmla="*/ 51 w 55"/>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5" h="9">
                    <a:moveTo>
                      <a:pt x="7" y="6"/>
                    </a:moveTo>
                    <a:cubicBezTo>
                      <a:pt x="7" y="7"/>
                      <a:pt x="7" y="7"/>
                      <a:pt x="7" y="7"/>
                    </a:cubicBezTo>
                    <a:cubicBezTo>
                      <a:pt x="11" y="8"/>
                      <a:pt x="15" y="9"/>
                      <a:pt x="19" y="9"/>
                    </a:cubicBezTo>
                    <a:cubicBezTo>
                      <a:pt x="20" y="9"/>
                      <a:pt x="20" y="9"/>
                      <a:pt x="20" y="9"/>
                    </a:cubicBezTo>
                    <a:cubicBezTo>
                      <a:pt x="16" y="9"/>
                      <a:pt x="11" y="8"/>
                      <a:pt x="7" y="6"/>
                    </a:cubicBezTo>
                    <a:close/>
                    <a:moveTo>
                      <a:pt x="55" y="6"/>
                    </a:moveTo>
                    <a:cubicBezTo>
                      <a:pt x="50" y="8"/>
                      <a:pt x="46" y="9"/>
                      <a:pt x="41" y="9"/>
                    </a:cubicBezTo>
                    <a:cubicBezTo>
                      <a:pt x="42" y="9"/>
                      <a:pt x="42" y="9"/>
                      <a:pt x="42" y="9"/>
                    </a:cubicBezTo>
                    <a:cubicBezTo>
                      <a:pt x="46" y="9"/>
                      <a:pt x="51" y="8"/>
                      <a:pt x="55" y="6"/>
                    </a:cubicBezTo>
                    <a:close/>
                    <a:moveTo>
                      <a:pt x="0" y="3"/>
                    </a:moveTo>
                    <a:cubicBezTo>
                      <a:pt x="0" y="3"/>
                      <a:pt x="0" y="3"/>
                      <a:pt x="0" y="3"/>
                    </a:cubicBezTo>
                    <a:cubicBezTo>
                      <a:pt x="0" y="3"/>
                      <a:pt x="0" y="3"/>
                      <a:pt x="0" y="3"/>
                    </a:cubicBezTo>
                    <a:close/>
                    <a:moveTo>
                      <a:pt x="11" y="0"/>
                    </a:moveTo>
                    <a:cubicBezTo>
                      <a:pt x="11" y="1"/>
                      <a:pt x="11" y="1"/>
                      <a:pt x="11" y="1"/>
                    </a:cubicBezTo>
                    <a:cubicBezTo>
                      <a:pt x="13" y="2"/>
                      <a:pt x="16" y="2"/>
                      <a:pt x="18" y="2"/>
                    </a:cubicBezTo>
                    <a:cubicBezTo>
                      <a:pt x="18" y="2"/>
                      <a:pt x="18" y="2"/>
                      <a:pt x="18" y="2"/>
                    </a:cubicBezTo>
                    <a:cubicBezTo>
                      <a:pt x="16" y="2"/>
                      <a:pt x="13" y="1"/>
                      <a:pt x="11" y="0"/>
                    </a:cubicBezTo>
                    <a:close/>
                    <a:moveTo>
                      <a:pt x="51" y="0"/>
                    </a:moveTo>
                    <a:cubicBezTo>
                      <a:pt x="50" y="0"/>
                      <a:pt x="50" y="0"/>
                      <a:pt x="50" y="0"/>
                    </a:cubicBezTo>
                    <a:cubicBezTo>
                      <a:pt x="48" y="1"/>
                      <a:pt x="46" y="1"/>
                      <a:pt x="44" y="2"/>
                    </a:cubicBezTo>
                    <a:cubicBezTo>
                      <a:pt x="44" y="2"/>
                      <a:pt x="44" y="2"/>
                      <a:pt x="44" y="2"/>
                    </a:cubicBezTo>
                    <a:cubicBezTo>
                      <a:pt x="46" y="2"/>
                      <a:pt x="48" y="2"/>
                      <a:pt x="51" y="1"/>
                    </a:cubicBezTo>
                    <a:cubicBezTo>
                      <a:pt x="51" y="0"/>
                      <a:pt x="51" y="0"/>
                      <a:pt x="5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6" name="Freeform 6771">
                <a:extLst>
                  <a:ext uri="{FF2B5EF4-FFF2-40B4-BE49-F238E27FC236}">
                    <a16:creationId xmlns:a16="http://schemas.microsoft.com/office/drawing/2014/main" id="{39B795F7-0A49-4BEE-82C1-2F2F6D456C31}"/>
                  </a:ext>
                </a:extLst>
              </p:cNvPr>
              <p:cNvSpPr>
                <a:spLocks/>
              </p:cNvSpPr>
              <p:nvPr/>
            </p:nvSpPr>
            <p:spPr bwMode="auto">
              <a:xfrm>
                <a:off x="6480176" y="3233738"/>
                <a:ext cx="15875" cy="4763"/>
              </a:xfrm>
              <a:custGeom>
                <a:avLst/>
                <a:gdLst>
                  <a:gd name="T0" fmla="*/ 13 w 13"/>
                  <a:gd name="T1" fmla="*/ 0 h 4"/>
                  <a:gd name="T2" fmla="*/ 12 w 13"/>
                  <a:gd name="T3" fmla="*/ 0 h 4"/>
                  <a:gd name="T4" fmla="*/ 1 w 13"/>
                  <a:gd name="T5" fmla="*/ 3 h 4"/>
                  <a:gd name="T6" fmla="*/ 0 w 13"/>
                  <a:gd name="T7" fmla="*/ 3 h 4"/>
                  <a:gd name="T8" fmla="*/ 1 w 13"/>
                  <a:gd name="T9" fmla="*/ 4 h 4"/>
                  <a:gd name="T10" fmla="*/ 13 w 13"/>
                  <a:gd name="T11" fmla="*/ 1 h 4"/>
                  <a:gd name="T12" fmla="*/ 13 w 13"/>
                  <a:gd name="T13" fmla="*/ 1 h 4"/>
                  <a:gd name="T14" fmla="*/ 13 w 1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4">
                    <a:moveTo>
                      <a:pt x="13" y="0"/>
                    </a:moveTo>
                    <a:cubicBezTo>
                      <a:pt x="12" y="0"/>
                      <a:pt x="12" y="0"/>
                      <a:pt x="12" y="0"/>
                    </a:cubicBezTo>
                    <a:cubicBezTo>
                      <a:pt x="7" y="1"/>
                      <a:pt x="3" y="2"/>
                      <a:pt x="1" y="3"/>
                    </a:cubicBezTo>
                    <a:cubicBezTo>
                      <a:pt x="0" y="3"/>
                      <a:pt x="0" y="3"/>
                      <a:pt x="0" y="3"/>
                    </a:cubicBezTo>
                    <a:cubicBezTo>
                      <a:pt x="1" y="4"/>
                      <a:pt x="1" y="4"/>
                      <a:pt x="1" y="4"/>
                    </a:cubicBezTo>
                    <a:cubicBezTo>
                      <a:pt x="1" y="4"/>
                      <a:pt x="10" y="2"/>
                      <a:pt x="13" y="1"/>
                    </a:cubicBezTo>
                    <a:cubicBezTo>
                      <a:pt x="13" y="1"/>
                      <a:pt x="13" y="1"/>
                      <a:pt x="13" y="1"/>
                    </a:cubicBezTo>
                    <a:cubicBezTo>
                      <a:pt x="13" y="0"/>
                      <a:pt x="13" y="0"/>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7" name="Freeform 6772">
                <a:extLst>
                  <a:ext uri="{FF2B5EF4-FFF2-40B4-BE49-F238E27FC236}">
                    <a16:creationId xmlns:a16="http://schemas.microsoft.com/office/drawing/2014/main" id="{8C64669C-BAAE-4E0F-B7B6-F3EFD7CB9AA5}"/>
                  </a:ext>
                </a:extLst>
              </p:cNvPr>
              <p:cNvSpPr>
                <a:spLocks/>
              </p:cNvSpPr>
              <p:nvPr/>
            </p:nvSpPr>
            <p:spPr bwMode="auto">
              <a:xfrm>
                <a:off x="6442076" y="3233738"/>
                <a:ext cx="15875" cy="4763"/>
              </a:xfrm>
              <a:custGeom>
                <a:avLst/>
                <a:gdLst>
                  <a:gd name="T0" fmla="*/ 1 w 13"/>
                  <a:gd name="T1" fmla="*/ 0 h 4"/>
                  <a:gd name="T2" fmla="*/ 0 w 13"/>
                  <a:gd name="T3" fmla="*/ 2 h 4"/>
                  <a:gd name="T4" fmla="*/ 4 w 13"/>
                  <a:gd name="T5" fmla="*/ 2 h 4"/>
                  <a:gd name="T6" fmla="*/ 4 w 13"/>
                  <a:gd name="T7" fmla="*/ 2 h 4"/>
                  <a:gd name="T8" fmla="*/ 12 w 13"/>
                  <a:gd name="T9" fmla="*/ 4 h 4"/>
                  <a:gd name="T10" fmla="*/ 13 w 13"/>
                  <a:gd name="T11" fmla="*/ 4 h 4"/>
                  <a:gd name="T12" fmla="*/ 13 w 13"/>
                  <a:gd name="T13" fmla="*/ 3 h 4"/>
                  <a:gd name="T14" fmla="*/ 11 w 13"/>
                  <a:gd name="T15" fmla="*/ 3 h 4"/>
                  <a:gd name="T16" fmla="*/ 1 w 1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4">
                    <a:moveTo>
                      <a:pt x="1" y="0"/>
                    </a:moveTo>
                    <a:cubicBezTo>
                      <a:pt x="1" y="0"/>
                      <a:pt x="0" y="1"/>
                      <a:pt x="0" y="2"/>
                    </a:cubicBezTo>
                    <a:cubicBezTo>
                      <a:pt x="2" y="2"/>
                      <a:pt x="4" y="2"/>
                      <a:pt x="4" y="2"/>
                    </a:cubicBezTo>
                    <a:cubicBezTo>
                      <a:pt x="4" y="2"/>
                      <a:pt x="4" y="2"/>
                      <a:pt x="4" y="2"/>
                    </a:cubicBezTo>
                    <a:cubicBezTo>
                      <a:pt x="9" y="3"/>
                      <a:pt x="11" y="4"/>
                      <a:pt x="12" y="4"/>
                    </a:cubicBezTo>
                    <a:cubicBezTo>
                      <a:pt x="13" y="4"/>
                      <a:pt x="13" y="4"/>
                      <a:pt x="13" y="4"/>
                    </a:cubicBezTo>
                    <a:cubicBezTo>
                      <a:pt x="13" y="3"/>
                      <a:pt x="13" y="3"/>
                      <a:pt x="13" y="3"/>
                    </a:cubicBezTo>
                    <a:cubicBezTo>
                      <a:pt x="12" y="3"/>
                      <a:pt x="11" y="3"/>
                      <a:pt x="11" y="3"/>
                    </a:cubicBezTo>
                    <a:cubicBezTo>
                      <a:pt x="6" y="2"/>
                      <a:pt x="3" y="1"/>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8" name="Freeform 6773">
                <a:extLst>
                  <a:ext uri="{FF2B5EF4-FFF2-40B4-BE49-F238E27FC236}">
                    <a16:creationId xmlns:a16="http://schemas.microsoft.com/office/drawing/2014/main" id="{6D2E970A-285E-499B-B82B-7966CA1B103F}"/>
                  </a:ext>
                </a:extLst>
              </p:cNvPr>
              <p:cNvSpPr>
                <a:spLocks/>
              </p:cNvSpPr>
              <p:nvPr/>
            </p:nvSpPr>
            <p:spPr bwMode="auto">
              <a:xfrm>
                <a:off x="6453188" y="3228975"/>
                <a:ext cx="33338" cy="20638"/>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1"/>
                    </a:moveTo>
                    <a:cubicBezTo>
                      <a:pt x="15" y="1"/>
                      <a:pt x="12" y="1"/>
                      <a:pt x="10" y="1"/>
                    </a:cubicBezTo>
                    <a:cubicBezTo>
                      <a:pt x="5" y="0"/>
                      <a:pt x="2" y="0"/>
                      <a:pt x="2" y="2"/>
                    </a:cubicBezTo>
                    <a:cubicBezTo>
                      <a:pt x="2" y="5"/>
                      <a:pt x="6" y="5"/>
                      <a:pt x="4" y="8"/>
                    </a:cubicBezTo>
                    <a:cubicBezTo>
                      <a:pt x="3" y="11"/>
                      <a:pt x="0" y="14"/>
                      <a:pt x="3" y="15"/>
                    </a:cubicBezTo>
                    <a:cubicBezTo>
                      <a:pt x="4" y="16"/>
                      <a:pt x="6" y="15"/>
                      <a:pt x="9" y="15"/>
                    </a:cubicBezTo>
                    <a:cubicBezTo>
                      <a:pt x="11" y="15"/>
                      <a:pt x="13" y="15"/>
                      <a:pt x="16" y="15"/>
                    </a:cubicBezTo>
                    <a:cubicBezTo>
                      <a:pt x="22" y="15"/>
                      <a:pt x="27" y="17"/>
                      <a:pt x="25" y="13"/>
                    </a:cubicBezTo>
                    <a:cubicBezTo>
                      <a:pt x="24" y="9"/>
                      <a:pt x="21" y="8"/>
                      <a:pt x="24" y="6"/>
                    </a:cubicBezTo>
                    <a:cubicBezTo>
                      <a:pt x="29" y="1"/>
                      <a:pt x="25" y="0"/>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9" name="Freeform 6774">
                <a:extLst>
                  <a:ext uri="{FF2B5EF4-FFF2-40B4-BE49-F238E27FC236}">
                    <a16:creationId xmlns:a16="http://schemas.microsoft.com/office/drawing/2014/main" id="{B0AF84CD-B39D-4EEA-9537-9C0228D2B2E6}"/>
                  </a:ext>
                </a:extLst>
              </p:cNvPr>
              <p:cNvSpPr>
                <a:spLocks noEditPoints="1"/>
              </p:cNvSpPr>
              <p:nvPr/>
            </p:nvSpPr>
            <p:spPr bwMode="auto">
              <a:xfrm>
                <a:off x="6453188" y="3228975"/>
                <a:ext cx="31750" cy="19050"/>
              </a:xfrm>
              <a:custGeom>
                <a:avLst/>
                <a:gdLst>
                  <a:gd name="T0" fmla="*/ 15 w 26"/>
                  <a:gd name="T1" fmla="*/ 15 h 16"/>
                  <a:gd name="T2" fmla="*/ 13 w 26"/>
                  <a:gd name="T3" fmla="*/ 15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2 h 16"/>
                  <a:gd name="T56" fmla="*/ 24 w 26"/>
                  <a:gd name="T57" fmla="*/ 2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6"/>
                    </a:cubicBezTo>
                    <a:cubicBezTo>
                      <a:pt x="1" y="15"/>
                      <a:pt x="0" y="15"/>
                      <a:pt x="0" y="14"/>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7"/>
                      <a:pt x="22" y="7"/>
                      <a:pt x="22" y="8"/>
                    </a:cubicBezTo>
                    <a:cubicBezTo>
                      <a:pt x="22" y="9"/>
                      <a:pt x="24" y="10"/>
                      <a:pt x="25" y="13"/>
                    </a:cubicBezTo>
                    <a:cubicBezTo>
                      <a:pt x="25" y="13"/>
                      <a:pt x="25" y="14"/>
                      <a:pt x="25" y="14"/>
                    </a:cubicBezTo>
                    <a:cubicBezTo>
                      <a:pt x="25" y="15"/>
                      <a:pt x="25" y="15"/>
                      <a:pt x="24" y="16"/>
                    </a:cubicBezTo>
                    <a:cubicBezTo>
                      <a:pt x="24" y="16"/>
                      <a:pt x="23" y="16"/>
                      <a:pt x="22" y="16"/>
                    </a:cubicBezTo>
                    <a:cubicBezTo>
                      <a:pt x="20" y="16"/>
                      <a:pt x="18" y="16"/>
                      <a:pt x="15" y="15"/>
                    </a:cubicBezTo>
                    <a:close/>
                    <a:moveTo>
                      <a:pt x="15" y="14"/>
                    </a:moveTo>
                    <a:cubicBezTo>
                      <a:pt x="18" y="14"/>
                      <a:pt x="21" y="15"/>
                      <a:pt x="22" y="15"/>
                    </a:cubicBezTo>
                    <a:cubicBezTo>
                      <a:pt x="24" y="15"/>
                      <a:pt x="24" y="15"/>
                      <a:pt x="24" y="14"/>
                    </a:cubicBezTo>
                    <a:cubicBezTo>
                      <a:pt x="24" y="14"/>
                      <a:pt x="24" y="14"/>
                      <a:pt x="24" y="13"/>
                    </a:cubicBezTo>
                    <a:cubicBezTo>
                      <a:pt x="23" y="11"/>
                      <a:pt x="21" y="9"/>
                      <a:pt x="21" y="8"/>
                    </a:cubicBezTo>
                    <a:cubicBezTo>
                      <a:pt x="21" y="7"/>
                      <a:pt x="21" y="6"/>
                      <a:pt x="22" y="5"/>
                    </a:cubicBezTo>
                    <a:cubicBezTo>
                      <a:pt x="24" y="4"/>
                      <a:pt x="25" y="3"/>
                      <a:pt x="25" y="2"/>
                    </a:cubicBezTo>
                    <a:cubicBezTo>
                      <a:pt x="25" y="2"/>
                      <a:pt x="24" y="2"/>
                      <a:pt x="24" y="2"/>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2"/>
                      <a:pt x="1" y="2"/>
                      <a:pt x="1" y="2"/>
                    </a:cubicBezTo>
                    <a:cubicBezTo>
                      <a:pt x="1" y="2"/>
                      <a:pt x="1" y="2"/>
                      <a:pt x="1" y="2"/>
                    </a:cubicBezTo>
                    <a:cubicBezTo>
                      <a:pt x="1" y="4"/>
                      <a:pt x="4" y="4"/>
                      <a:pt x="4" y="7"/>
                    </a:cubicBezTo>
                    <a:cubicBezTo>
                      <a:pt x="4" y="7"/>
                      <a:pt x="4" y="8"/>
                      <a:pt x="4" y="8"/>
                    </a:cubicBezTo>
                    <a:cubicBezTo>
                      <a:pt x="3" y="10"/>
                      <a:pt x="1" y="13"/>
                      <a:pt x="2" y="14"/>
                    </a:cubicBezTo>
                    <a:cubicBezTo>
                      <a:pt x="2" y="14"/>
                      <a:pt x="2" y="14"/>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0" name="Freeform 6775">
                <a:extLst>
                  <a:ext uri="{FF2B5EF4-FFF2-40B4-BE49-F238E27FC236}">
                    <a16:creationId xmlns:a16="http://schemas.microsoft.com/office/drawing/2014/main" id="{5240CF88-4C27-4A63-B565-AC34AD37AB4D}"/>
                  </a:ext>
                </a:extLst>
              </p:cNvPr>
              <p:cNvSpPr>
                <a:spLocks/>
              </p:cNvSpPr>
              <p:nvPr/>
            </p:nvSpPr>
            <p:spPr bwMode="auto">
              <a:xfrm>
                <a:off x="6454776" y="3230563"/>
                <a:ext cx="28575" cy="17463"/>
              </a:xfrm>
              <a:custGeom>
                <a:avLst/>
                <a:gdLst>
                  <a:gd name="T0" fmla="*/ 4 w 24"/>
                  <a:gd name="T1" fmla="*/ 0 h 14"/>
                  <a:gd name="T2" fmla="*/ 1 w 24"/>
                  <a:gd name="T3" fmla="*/ 0 h 14"/>
                  <a:gd name="T4" fmla="*/ 0 w 24"/>
                  <a:gd name="T5" fmla="*/ 1 h 14"/>
                  <a:gd name="T6" fmla="*/ 0 w 24"/>
                  <a:gd name="T7" fmla="*/ 1 h 14"/>
                  <a:gd name="T8" fmla="*/ 3 w 24"/>
                  <a:gd name="T9" fmla="*/ 6 h 14"/>
                  <a:gd name="T10" fmla="*/ 3 w 24"/>
                  <a:gd name="T11" fmla="*/ 7 h 14"/>
                  <a:gd name="T12" fmla="*/ 1 w 24"/>
                  <a:gd name="T13" fmla="*/ 13 h 14"/>
                  <a:gd name="T14" fmla="*/ 1 w 24"/>
                  <a:gd name="T15" fmla="*/ 13 h 14"/>
                  <a:gd name="T16" fmla="*/ 2 w 24"/>
                  <a:gd name="T17" fmla="*/ 13 h 14"/>
                  <a:gd name="T18" fmla="*/ 10 w 24"/>
                  <a:gd name="T19" fmla="*/ 12 h 14"/>
                  <a:gd name="T20" fmla="*/ 21 w 24"/>
                  <a:gd name="T21" fmla="*/ 13 h 14"/>
                  <a:gd name="T22" fmla="*/ 23 w 24"/>
                  <a:gd name="T23" fmla="*/ 14 h 14"/>
                  <a:gd name="T24" fmla="*/ 23 w 24"/>
                  <a:gd name="T25" fmla="*/ 13 h 14"/>
                  <a:gd name="T26" fmla="*/ 23 w 24"/>
                  <a:gd name="T27" fmla="*/ 12 h 14"/>
                  <a:gd name="T28" fmla="*/ 20 w 24"/>
                  <a:gd name="T29" fmla="*/ 7 h 14"/>
                  <a:gd name="T30" fmla="*/ 21 w 24"/>
                  <a:gd name="T31" fmla="*/ 4 h 14"/>
                  <a:gd name="T32" fmla="*/ 24 w 24"/>
                  <a:gd name="T33" fmla="*/ 1 h 14"/>
                  <a:gd name="T34" fmla="*/ 23 w 24"/>
                  <a:gd name="T35" fmla="*/ 1 h 14"/>
                  <a:gd name="T36" fmla="*/ 20 w 24"/>
                  <a:gd name="T37" fmla="*/ 0 h 14"/>
                  <a:gd name="T38" fmla="*/ 17 w 24"/>
                  <a:gd name="T39" fmla="*/ 0 h 14"/>
                  <a:gd name="T40" fmla="*/ 17 w 24"/>
                  <a:gd name="T41" fmla="*/ 0 h 14"/>
                  <a:gd name="T42" fmla="*/ 17 w 24"/>
                  <a:gd name="T43" fmla="*/ 1 h 14"/>
                  <a:gd name="T44" fmla="*/ 19 w 24"/>
                  <a:gd name="T45" fmla="*/ 4 h 14"/>
                  <a:gd name="T46" fmla="*/ 17 w 24"/>
                  <a:gd name="T47" fmla="*/ 7 h 14"/>
                  <a:gd name="T48" fmla="*/ 21 w 24"/>
                  <a:gd name="T49" fmla="*/ 10 h 14"/>
                  <a:gd name="T50" fmla="*/ 20 w 24"/>
                  <a:gd name="T51" fmla="*/ 12 h 14"/>
                  <a:gd name="T52" fmla="*/ 19 w 24"/>
                  <a:gd name="T53" fmla="*/ 12 h 14"/>
                  <a:gd name="T54" fmla="*/ 13 w 24"/>
                  <a:gd name="T55" fmla="*/ 12 h 14"/>
                  <a:gd name="T56" fmla="*/ 9 w 24"/>
                  <a:gd name="T57" fmla="*/ 12 h 14"/>
                  <a:gd name="T58" fmla="*/ 5 w 24"/>
                  <a:gd name="T59" fmla="*/ 12 h 14"/>
                  <a:gd name="T60" fmla="*/ 3 w 24"/>
                  <a:gd name="T61" fmla="*/ 10 h 14"/>
                  <a:gd name="T62" fmla="*/ 7 w 24"/>
                  <a:gd name="T63" fmla="*/ 5 h 14"/>
                  <a:gd name="T64" fmla="*/ 3 w 24"/>
                  <a:gd name="T65" fmla="*/ 2 h 14"/>
                  <a:gd name="T66" fmla="*/ 5 w 24"/>
                  <a:gd name="T67" fmla="*/ 1 h 14"/>
                  <a:gd name="T68" fmla="*/ 8 w 24"/>
                  <a:gd name="T69" fmla="*/ 1 h 14"/>
                  <a:gd name="T70" fmla="*/ 9 w 24"/>
                  <a:gd name="T71" fmla="*/ 1 h 14"/>
                  <a:gd name="T72" fmla="*/ 9 w 24"/>
                  <a:gd name="T73" fmla="*/ 0 h 14"/>
                  <a:gd name="T74" fmla="*/ 4 w 24"/>
                  <a:gd name="T7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14">
                    <a:moveTo>
                      <a:pt x="4" y="0"/>
                    </a:moveTo>
                    <a:cubicBezTo>
                      <a:pt x="3" y="0"/>
                      <a:pt x="2" y="0"/>
                      <a:pt x="1" y="0"/>
                    </a:cubicBezTo>
                    <a:cubicBezTo>
                      <a:pt x="0" y="1"/>
                      <a:pt x="0" y="1"/>
                      <a:pt x="0" y="1"/>
                    </a:cubicBezTo>
                    <a:cubicBezTo>
                      <a:pt x="0" y="1"/>
                      <a:pt x="0" y="1"/>
                      <a:pt x="0" y="1"/>
                    </a:cubicBezTo>
                    <a:cubicBezTo>
                      <a:pt x="0" y="3"/>
                      <a:pt x="3" y="3"/>
                      <a:pt x="3" y="6"/>
                    </a:cubicBezTo>
                    <a:cubicBezTo>
                      <a:pt x="3" y="6"/>
                      <a:pt x="3" y="7"/>
                      <a:pt x="3" y="7"/>
                    </a:cubicBezTo>
                    <a:cubicBezTo>
                      <a:pt x="2" y="9"/>
                      <a:pt x="0" y="12"/>
                      <a:pt x="1" y="13"/>
                    </a:cubicBezTo>
                    <a:cubicBezTo>
                      <a:pt x="1" y="13"/>
                      <a:pt x="1" y="13"/>
                      <a:pt x="1" y="13"/>
                    </a:cubicBezTo>
                    <a:cubicBezTo>
                      <a:pt x="1" y="13"/>
                      <a:pt x="2" y="13"/>
                      <a:pt x="2" y="13"/>
                    </a:cubicBezTo>
                    <a:cubicBezTo>
                      <a:pt x="3" y="12"/>
                      <a:pt x="6" y="12"/>
                      <a:pt x="10" y="12"/>
                    </a:cubicBezTo>
                    <a:cubicBezTo>
                      <a:pt x="14" y="12"/>
                      <a:pt x="20" y="12"/>
                      <a:pt x="21" y="13"/>
                    </a:cubicBezTo>
                    <a:cubicBezTo>
                      <a:pt x="22" y="13"/>
                      <a:pt x="22" y="13"/>
                      <a:pt x="23" y="14"/>
                    </a:cubicBezTo>
                    <a:cubicBezTo>
                      <a:pt x="23" y="13"/>
                      <a:pt x="23" y="13"/>
                      <a:pt x="23" y="13"/>
                    </a:cubicBezTo>
                    <a:cubicBezTo>
                      <a:pt x="23" y="13"/>
                      <a:pt x="23" y="13"/>
                      <a:pt x="23" y="12"/>
                    </a:cubicBezTo>
                    <a:cubicBezTo>
                      <a:pt x="22" y="10"/>
                      <a:pt x="20" y="8"/>
                      <a:pt x="20" y="7"/>
                    </a:cubicBezTo>
                    <a:cubicBezTo>
                      <a:pt x="20" y="6"/>
                      <a:pt x="20" y="5"/>
                      <a:pt x="21" y="4"/>
                    </a:cubicBezTo>
                    <a:cubicBezTo>
                      <a:pt x="23" y="3"/>
                      <a:pt x="24" y="2"/>
                      <a:pt x="24" y="1"/>
                    </a:cubicBezTo>
                    <a:cubicBezTo>
                      <a:pt x="24" y="1"/>
                      <a:pt x="23" y="1"/>
                      <a:pt x="23" y="1"/>
                    </a:cubicBezTo>
                    <a:cubicBezTo>
                      <a:pt x="22" y="0"/>
                      <a:pt x="21" y="0"/>
                      <a:pt x="20" y="0"/>
                    </a:cubicBezTo>
                    <a:cubicBezTo>
                      <a:pt x="20" y="0"/>
                      <a:pt x="18" y="0"/>
                      <a:pt x="17" y="0"/>
                    </a:cubicBezTo>
                    <a:cubicBezTo>
                      <a:pt x="17" y="0"/>
                      <a:pt x="17" y="0"/>
                      <a:pt x="17" y="0"/>
                    </a:cubicBezTo>
                    <a:cubicBezTo>
                      <a:pt x="17" y="1"/>
                      <a:pt x="17" y="1"/>
                      <a:pt x="17" y="1"/>
                    </a:cubicBezTo>
                    <a:cubicBezTo>
                      <a:pt x="20" y="1"/>
                      <a:pt x="21" y="3"/>
                      <a:pt x="19" y="4"/>
                    </a:cubicBezTo>
                    <a:cubicBezTo>
                      <a:pt x="17" y="5"/>
                      <a:pt x="15" y="6"/>
                      <a:pt x="17" y="7"/>
                    </a:cubicBezTo>
                    <a:cubicBezTo>
                      <a:pt x="19" y="7"/>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ubicBezTo>
                      <a:pt x="3" y="12"/>
                      <a:pt x="3" y="12"/>
                      <a:pt x="3" y="10"/>
                    </a:cubicBezTo>
                    <a:cubicBezTo>
                      <a:pt x="3" y="6"/>
                      <a:pt x="10" y="6"/>
                      <a:pt x="7" y="5"/>
                    </a:cubicBezTo>
                    <a:cubicBezTo>
                      <a:pt x="4" y="5"/>
                      <a:pt x="3" y="4"/>
                      <a:pt x="3" y="2"/>
                    </a:cubicBezTo>
                    <a:cubicBezTo>
                      <a:pt x="2" y="1"/>
                      <a:pt x="3" y="1"/>
                      <a:pt x="5" y="1"/>
                    </a:cubicBezTo>
                    <a:cubicBezTo>
                      <a:pt x="7" y="1"/>
                      <a:pt x="8" y="1"/>
                      <a:pt x="8" y="1"/>
                    </a:cubicBezTo>
                    <a:cubicBezTo>
                      <a:pt x="8" y="1"/>
                      <a:pt x="9" y="1"/>
                      <a:pt x="9" y="1"/>
                    </a:cubicBezTo>
                    <a:cubicBezTo>
                      <a:pt x="9" y="0"/>
                      <a:pt x="9" y="0"/>
                      <a:pt x="9" y="0"/>
                    </a:cubicBezTo>
                    <a:cubicBezTo>
                      <a:pt x="7" y="0"/>
                      <a:pt x="5"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1" name="Freeform 6776">
                <a:extLst>
                  <a:ext uri="{FF2B5EF4-FFF2-40B4-BE49-F238E27FC236}">
                    <a16:creationId xmlns:a16="http://schemas.microsoft.com/office/drawing/2014/main" id="{F546A172-4DD1-4202-BFE0-BDA6E2C04520}"/>
                  </a:ext>
                </a:extLst>
              </p:cNvPr>
              <p:cNvSpPr>
                <a:spLocks noEditPoints="1"/>
              </p:cNvSpPr>
              <p:nvPr/>
            </p:nvSpPr>
            <p:spPr bwMode="auto">
              <a:xfrm>
                <a:off x="6453188" y="3230563"/>
                <a:ext cx="31750" cy="17463"/>
              </a:xfrm>
              <a:custGeom>
                <a:avLst/>
                <a:gdLst>
                  <a:gd name="T0" fmla="*/ 23 w 26"/>
                  <a:gd name="T1" fmla="*/ 0 h 14"/>
                  <a:gd name="T2" fmla="*/ 22 w 26"/>
                  <a:gd name="T3" fmla="*/ 0 h 14"/>
                  <a:gd name="T4" fmla="*/ 21 w 26"/>
                  <a:gd name="T5" fmla="*/ 0 h 14"/>
                  <a:gd name="T6" fmla="*/ 24 w 26"/>
                  <a:gd name="T7" fmla="*/ 1 h 14"/>
                  <a:gd name="T8" fmla="*/ 25 w 26"/>
                  <a:gd name="T9" fmla="*/ 1 h 14"/>
                  <a:gd name="T10" fmla="*/ 22 w 26"/>
                  <a:gd name="T11" fmla="*/ 4 h 14"/>
                  <a:gd name="T12" fmla="*/ 21 w 26"/>
                  <a:gd name="T13" fmla="*/ 7 h 14"/>
                  <a:gd name="T14" fmla="*/ 24 w 26"/>
                  <a:gd name="T15" fmla="*/ 12 h 14"/>
                  <a:gd name="T16" fmla="*/ 24 w 26"/>
                  <a:gd name="T17" fmla="*/ 13 h 14"/>
                  <a:gd name="T18" fmla="*/ 24 w 26"/>
                  <a:gd name="T19" fmla="*/ 14 h 14"/>
                  <a:gd name="T20" fmla="*/ 24 w 26"/>
                  <a:gd name="T21" fmla="*/ 14 h 14"/>
                  <a:gd name="T22" fmla="*/ 24 w 26"/>
                  <a:gd name="T23" fmla="*/ 12 h 14"/>
                  <a:gd name="T24" fmla="*/ 23 w 26"/>
                  <a:gd name="T25" fmla="*/ 5 h 14"/>
                  <a:gd name="T26" fmla="*/ 23 w 26"/>
                  <a:gd name="T27" fmla="*/ 0 h 14"/>
                  <a:gd name="T28" fmla="*/ 2 w 26"/>
                  <a:gd name="T29" fmla="*/ 0 h 14"/>
                  <a:gd name="T30" fmla="*/ 1 w 26"/>
                  <a:gd name="T31" fmla="*/ 1 h 14"/>
                  <a:gd name="T32" fmla="*/ 3 w 26"/>
                  <a:gd name="T33" fmla="*/ 7 h 14"/>
                  <a:gd name="T34" fmla="*/ 2 w 26"/>
                  <a:gd name="T35" fmla="*/ 14 h 14"/>
                  <a:gd name="T36" fmla="*/ 2 w 26"/>
                  <a:gd name="T37" fmla="*/ 13 h 14"/>
                  <a:gd name="T38" fmla="*/ 2 w 26"/>
                  <a:gd name="T39" fmla="*/ 13 h 14"/>
                  <a:gd name="T40" fmla="*/ 4 w 26"/>
                  <a:gd name="T41" fmla="*/ 7 h 14"/>
                  <a:gd name="T42" fmla="*/ 4 w 26"/>
                  <a:gd name="T43" fmla="*/ 6 h 14"/>
                  <a:gd name="T44" fmla="*/ 1 w 26"/>
                  <a:gd name="T45" fmla="*/ 1 h 14"/>
                  <a:gd name="T46" fmla="*/ 1 w 26"/>
                  <a:gd name="T47" fmla="*/ 1 h 14"/>
                  <a:gd name="T48" fmla="*/ 2 w 26"/>
                  <a:gd name="T49" fmla="*/ 0 h 14"/>
                  <a:gd name="T50" fmla="*/ 5 w 26"/>
                  <a:gd name="T51" fmla="*/ 0 h 14"/>
                  <a:gd name="T52" fmla="*/ 10 w 26"/>
                  <a:gd name="T53" fmla="*/ 0 h 14"/>
                  <a:gd name="T54" fmla="*/ 10 w 26"/>
                  <a:gd name="T55" fmla="*/ 0 h 14"/>
                  <a:gd name="T56" fmla="*/ 3 w 26"/>
                  <a:gd name="T57" fmla="*/ 0 h 14"/>
                  <a:gd name="T58" fmla="*/ 2 w 26"/>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 h="14">
                    <a:moveTo>
                      <a:pt x="23" y="0"/>
                    </a:moveTo>
                    <a:cubicBezTo>
                      <a:pt x="22" y="0"/>
                      <a:pt x="22" y="0"/>
                      <a:pt x="22" y="0"/>
                    </a:cubicBezTo>
                    <a:cubicBezTo>
                      <a:pt x="22" y="0"/>
                      <a:pt x="22" y="0"/>
                      <a:pt x="21" y="0"/>
                    </a:cubicBezTo>
                    <a:cubicBezTo>
                      <a:pt x="22" y="0"/>
                      <a:pt x="23" y="0"/>
                      <a:pt x="24" y="1"/>
                    </a:cubicBezTo>
                    <a:cubicBezTo>
                      <a:pt x="24" y="1"/>
                      <a:pt x="25" y="1"/>
                      <a:pt x="25" y="1"/>
                    </a:cubicBezTo>
                    <a:cubicBezTo>
                      <a:pt x="25" y="2"/>
                      <a:pt x="24" y="3"/>
                      <a:pt x="22" y="4"/>
                    </a:cubicBezTo>
                    <a:cubicBezTo>
                      <a:pt x="21" y="5"/>
                      <a:pt x="21" y="6"/>
                      <a:pt x="21" y="7"/>
                    </a:cubicBezTo>
                    <a:cubicBezTo>
                      <a:pt x="21" y="8"/>
                      <a:pt x="23" y="10"/>
                      <a:pt x="24" y="12"/>
                    </a:cubicBezTo>
                    <a:cubicBezTo>
                      <a:pt x="24" y="13"/>
                      <a:pt x="24" y="13"/>
                      <a:pt x="24" y="13"/>
                    </a:cubicBezTo>
                    <a:cubicBezTo>
                      <a:pt x="24" y="14"/>
                      <a:pt x="24" y="14"/>
                      <a:pt x="24" y="14"/>
                    </a:cubicBezTo>
                    <a:cubicBezTo>
                      <a:pt x="24" y="14"/>
                      <a:pt x="24" y="14"/>
                      <a:pt x="24" y="14"/>
                    </a:cubicBezTo>
                    <a:cubicBezTo>
                      <a:pt x="25" y="14"/>
                      <a:pt x="25" y="13"/>
                      <a:pt x="24" y="12"/>
                    </a:cubicBezTo>
                    <a:cubicBezTo>
                      <a:pt x="23" y="8"/>
                      <a:pt x="20" y="7"/>
                      <a:pt x="23" y="5"/>
                    </a:cubicBezTo>
                    <a:cubicBezTo>
                      <a:pt x="26" y="2"/>
                      <a:pt x="26" y="0"/>
                      <a:pt x="23" y="0"/>
                    </a:cubicBezTo>
                    <a:close/>
                    <a:moveTo>
                      <a:pt x="2" y="0"/>
                    </a:moveTo>
                    <a:cubicBezTo>
                      <a:pt x="1" y="0"/>
                      <a:pt x="1" y="0"/>
                      <a:pt x="1" y="1"/>
                    </a:cubicBezTo>
                    <a:cubicBezTo>
                      <a:pt x="1" y="4"/>
                      <a:pt x="5" y="4"/>
                      <a:pt x="3" y="7"/>
                    </a:cubicBezTo>
                    <a:cubicBezTo>
                      <a:pt x="2" y="10"/>
                      <a:pt x="0" y="13"/>
                      <a:pt x="2" y="14"/>
                    </a:cubicBezTo>
                    <a:cubicBezTo>
                      <a:pt x="2" y="13"/>
                      <a:pt x="2" y="13"/>
                      <a:pt x="2" y="13"/>
                    </a:cubicBezTo>
                    <a:cubicBezTo>
                      <a:pt x="2" y="13"/>
                      <a:pt x="2" y="13"/>
                      <a:pt x="2" y="13"/>
                    </a:cubicBezTo>
                    <a:cubicBezTo>
                      <a:pt x="1" y="12"/>
                      <a:pt x="3" y="9"/>
                      <a:pt x="4" y="7"/>
                    </a:cubicBezTo>
                    <a:cubicBezTo>
                      <a:pt x="4" y="7"/>
                      <a:pt x="4" y="6"/>
                      <a:pt x="4" y="6"/>
                    </a:cubicBezTo>
                    <a:cubicBezTo>
                      <a:pt x="4" y="3"/>
                      <a:pt x="1" y="3"/>
                      <a:pt x="1" y="1"/>
                    </a:cubicBezTo>
                    <a:cubicBezTo>
                      <a:pt x="1" y="1"/>
                      <a:pt x="1" y="1"/>
                      <a:pt x="1" y="1"/>
                    </a:cubicBezTo>
                    <a:cubicBezTo>
                      <a:pt x="1" y="1"/>
                      <a:pt x="1" y="1"/>
                      <a:pt x="2" y="0"/>
                    </a:cubicBezTo>
                    <a:cubicBezTo>
                      <a:pt x="3" y="0"/>
                      <a:pt x="4" y="0"/>
                      <a:pt x="5" y="0"/>
                    </a:cubicBezTo>
                    <a:cubicBezTo>
                      <a:pt x="6" y="0"/>
                      <a:pt x="8" y="0"/>
                      <a:pt x="10" y="0"/>
                    </a:cubicBezTo>
                    <a:cubicBezTo>
                      <a:pt x="10" y="0"/>
                      <a:pt x="10" y="0"/>
                      <a:pt x="10" y="0"/>
                    </a:cubicBezTo>
                    <a:cubicBezTo>
                      <a:pt x="6" y="0"/>
                      <a:pt x="3"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2" name="Freeform 6777">
                <a:extLst>
                  <a:ext uri="{FF2B5EF4-FFF2-40B4-BE49-F238E27FC236}">
                    <a16:creationId xmlns:a16="http://schemas.microsoft.com/office/drawing/2014/main" id="{A41A0F1D-B68F-4591-8213-480F14F91E85}"/>
                  </a:ext>
                </a:extLst>
              </p:cNvPr>
              <p:cNvSpPr>
                <a:spLocks/>
              </p:cNvSpPr>
              <p:nvPr/>
            </p:nvSpPr>
            <p:spPr bwMode="auto">
              <a:xfrm>
                <a:off x="6459538" y="3233738"/>
                <a:ext cx="17463" cy="9525"/>
              </a:xfrm>
              <a:custGeom>
                <a:avLst/>
                <a:gdLst>
                  <a:gd name="T0" fmla="*/ 12 w 15"/>
                  <a:gd name="T1" fmla="*/ 6 h 9"/>
                  <a:gd name="T2" fmla="*/ 10 w 15"/>
                  <a:gd name="T3" fmla="*/ 5 h 9"/>
                  <a:gd name="T4" fmla="*/ 11 w 15"/>
                  <a:gd name="T5" fmla="*/ 2 h 9"/>
                  <a:gd name="T6" fmla="*/ 12 w 15"/>
                  <a:gd name="T7" fmla="*/ 2 h 9"/>
                  <a:gd name="T8" fmla="*/ 12 w 15"/>
                  <a:gd name="T9" fmla="*/ 1 h 9"/>
                  <a:gd name="T10" fmla="*/ 12 w 15"/>
                  <a:gd name="T11" fmla="*/ 0 h 9"/>
                  <a:gd name="T12" fmla="*/ 7 w 15"/>
                  <a:gd name="T13" fmla="*/ 0 h 9"/>
                  <a:gd name="T14" fmla="*/ 5 w 15"/>
                  <a:gd name="T15" fmla="*/ 1 h 9"/>
                  <a:gd name="T16" fmla="*/ 3 w 15"/>
                  <a:gd name="T17" fmla="*/ 0 h 9"/>
                  <a:gd name="T18" fmla="*/ 2 w 15"/>
                  <a:gd name="T19" fmla="*/ 1 h 9"/>
                  <a:gd name="T20" fmla="*/ 3 w 15"/>
                  <a:gd name="T21" fmla="*/ 2 h 9"/>
                  <a:gd name="T22" fmla="*/ 6 w 15"/>
                  <a:gd name="T23" fmla="*/ 4 h 9"/>
                  <a:gd name="T24" fmla="*/ 6 w 15"/>
                  <a:gd name="T25" fmla="*/ 6 h 9"/>
                  <a:gd name="T26" fmla="*/ 4 w 15"/>
                  <a:gd name="T27" fmla="*/ 6 h 9"/>
                  <a:gd name="T28" fmla="*/ 4 w 15"/>
                  <a:gd name="T29" fmla="*/ 6 h 9"/>
                  <a:gd name="T30" fmla="*/ 2 w 15"/>
                  <a:gd name="T31" fmla="*/ 7 h 9"/>
                  <a:gd name="T32" fmla="*/ 2 w 15"/>
                  <a:gd name="T33" fmla="*/ 9 h 9"/>
                  <a:gd name="T34" fmla="*/ 9 w 15"/>
                  <a:gd name="T35" fmla="*/ 8 h 9"/>
                  <a:gd name="T36" fmla="*/ 12 w 15"/>
                  <a:gd name="T37" fmla="*/ 9 h 9"/>
                  <a:gd name="T38" fmla="*/ 15 w 15"/>
                  <a:gd name="T39" fmla="*/ 8 h 9"/>
                  <a:gd name="T40" fmla="*/ 13 w 15"/>
                  <a:gd name="T41" fmla="*/ 7 h 9"/>
                  <a:gd name="T42" fmla="*/ 12 w 15"/>
                  <a:gd name="T4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9">
                    <a:moveTo>
                      <a:pt x="12" y="6"/>
                    </a:moveTo>
                    <a:cubicBezTo>
                      <a:pt x="11" y="6"/>
                      <a:pt x="11" y="6"/>
                      <a:pt x="10" y="5"/>
                    </a:cubicBezTo>
                    <a:cubicBezTo>
                      <a:pt x="9" y="4"/>
                      <a:pt x="10" y="3"/>
                      <a:pt x="11" y="2"/>
                    </a:cubicBezTo>
                    <a:cubicBezTo>
                      <a:pt x="12" y="2"/>
                      <a:pt x="12" y="2"/>
                      <a:pt x="12" y="2"/>
                    </a:cubicBezTo>
                    <a:cubicBezTo>
                      <a:pt x="12" y="1"/>
                      <a:pt x="12" y="1"/>
                      <a:pt x="12" y="1"/>
                    </a:cubicBezTo>
                    <a:cubicBezTo>
                      <a:pt x="13" y="1"/>
                      <a:pt x="12" y="1"/>
                      <a:pt x="12" y="0"/>
                    </a:cubicBezTo>
                    <a:cubicBezTo>
                      <a:pt x="10" y="0"/>
                      <a:pt x="9" y="0"/>
                      <a:pt x="7" y="0"/>
                    </a:cubicBezTo>
                    <a:cubicBezTo>
                      <a:pt x="6" y="0"/>
                      <a:pt x="6" y="1"/>
                      <a:pt x="5" y="1"/>
                    </a:cubicBezTo>
                    <a:cubicBezTo>
                      <a:pt x="4" y="1"/>
                      <a:pt x="3" y="0"/>
                      <a:pt x="3" y="0"/>
                    </a:cubicBezTo>
                    <a:cubicBezTo>
                      <a:pt x="2" y="0"/>
                      <a:pt x="2" y="0"/>
                      <a:pt x="2" y="1"/>
                    </a:cubicBezTo>
                    <a:cubicBezTo>
                      <a:pt x="2" y="1"/>
                      <a:pt x="3" y="1"/>
                      <a:pt x="3" y="2"/>
                    </a:cubicBezTo>
                    <a:cubicBezTo>
                      <a:pt x="5" y="2"/>
                      <a:pt x="6" y="3"/>
                      <a:pt x="6" y="4"/>
                    </a:cubicBezTo>
                    <a:cubicBezTo>
                      <a:pt x="6" y="5"/>
                      <a:pt x="6" y="6"/>
                      <a:pt x="6" y="6"/>
                    </a:cubicBezTo>
                    <a:cubicBezTo>
                      <a:pt x="5" y="6"/>
                      <a:pt x="5" y="6"/>
                      <a:pt x="4" y="6"/>
                    </a:cubicBezTo>
                    <a:cubicBezTo>
                      <a:pt x="4" y="6"/>
                      <a:pt x="4" y="6"/>
                      <a:pt x="4" y="6"/>
                    </a:cubicBezTo>
                    <a:cubicBezTo>
                      <a:pt x="3" y="6"/>
                      <a:pt x="2" y="6"/>
                      <a:pt x="2" y="7"/>
                    </a:cubicBezTo>
                    <a:cubicBezTo>
                      <a:pt x="0" y="8"/>
                      <a:pt x="2" y="9"/>
                      <a:pt x="2" y="9"/>
                    </a:cubicBezTo>
                    <a:cubicBezTo>
                      <a:pt x="4" y="9"/>
                      <a:pt x="6" y="9"/>
                      <a:pt x="9" y="8"/>
                    </a:cubicBezTo>
                    <a:cubicBezTo>
                      <a:pt x="10" y="8"/>
                      <a:pt x="11" y="9"/>
                      <a:pt x="12" y="9"/>
                    </a:cubicBezTo>
                    <a:cubicBezTo>
                      <a:pt x="13" y="9"/>
                      <a:pt x="15" y="9"/>
                      <a:pt x="15" y="8"/>
                    </a:cubicBezTo>
                    <a:cubicBezTo>
                      <a:pt x="15" y="7"/>
                      <a:pt x="14" y="7"/>
                      <a:pt x="13" y="7"/>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3" name="Freeform 6778">
                <a:extLst>
                  <a:ext uri="{FF2B5EF4-FFF2-40B4-BE49-F238E27FC236}">
                    <a16:creationId xmlns:a16="http://schemas.microsoft.com/office/drawing/2014/main" id="{EDC34136-A4D8-4378-8FD0-BF0320C83724}"/>
                  </a:ext>
                </a:extLst>
              </p:cNvPr>
              <p:cNvSpPr>
                <a:spLocks/>
              </p:cNvSpPr>
              <p:nvPr/>
            </p:nvSpPr>
            <p:spPr bwMode="auto">
              <a:xfrm>
                <a:off x="6454776" y="3225800"/>
                <a:ext cx="26988" cy="4763"/>
              </a:xfrm>
              <a:custGeom>
                <a:avLst/>
                <a:gdLst>
                  <a:gd name="T0" fmla="*/ 2 w 23"/>
                  <a:gd name="T1" fmla="*/ 4 h 4"/>
                  <a:gd name="T2" fmla="*/ 2 w 23"/>
                  <a:gd name="T3" fmla="*/ 1 h 4"/>
                  <a:gd name="T4" fmla="*/ 21 w 23"/>
                  <a:gd name="T5" fmla="*/ 1 h 4"/>
                  <a:gd name="T6" fmla="*/ 21 w 23"/>
                  <a:gd name="T7" fmla="*/ 4 h 4"/>
                  <a:gd name="T8" fmla="*/ 2 w 23"/>
                  <a:gd name="T9" fmla="*/ 4 h 4"/>
                </a:gdLst>
                <a:ahLst/>
                <a:cxnLst>
                  <a:cxn ang="0">
                    <a:pos x="T0" y="T1"/>
                  </a:cxn>
                  <a:cxn ang="0">
                    <a:pos x="T2" y="T3"/>
                  </a:cxn>
                  <a:cxn ang="0">
                    <a:pos x="T4" y="T5"/>
                  </a:cxn>
                  <a:cxn ang="0">
                    <a:pos x="T6" y="T7"/>
                  </a:cxn>
                  <a:cxn ang="0">
                    <a:pos x="T8" y="T9"/>
                  </a:cxn>
                </a:cxnLst>
                <a:rect l="0" t="0" r="r" b="b"/>
                <a:pathLst>
                  <a:path w="23" h="4">
                    <a:moveTo>
                      <a:pt x="2" y="4"/>
                    </a:moveTo>
                    <a:cubicBezTo>
                      <a:pt x="1" y="3"/>
                      <a:pt x="0" y="2"/>
                      <a:pt x="2" y="1"/>
                    </a:cubicBezTo>
                    <a:cubicBezTo>
                      <a:pt x="4" y="0"/>
                      <a:pt x="20" y="0"/>
                      <a:pt x="21" y="1"/>
                    </a:cubicBezTo>
                    <a:cubicBezTo>
                      <a:pt x="23" y="2"/>
                      <a:pt x="23" y="3"/>
                      <a:pt x="21" y="4"/>
                    </a:cubicBezTo>
                    <a:cubicBezTo>
                      <a:pt x="20" y="4"/>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4" name="Freeform 6779">
                <a:extLst>
                  <a:ext uri="{FF2B5EF4-FFF2-40B4-BE49-F238E27FC236}">
                    <a16:creationId xmlns:a16="http://schemas.microsoft.com/office/drawing/2014/main" id="{2EA92AB4-C73B-4E5D-9576-90EE7153FA5A}"/>
                  </a:ext>
                </a:extLst>
              </p:cNvPr>
              <p:cNvSpPr>
                <a:spLocks/>
              </p:cNvSpPr>
              <p:nvPr/>
            </p:nvSpPr>
            <p:spPr bwMode="auto">
              <a:xfrm>
                <a:off x="6456363" y="3225800"/>
                <a:ext cx="25400" cy="4763"/>
              </a:xfrm>
              <a:custGeom>
                <a:avLst/>
                <a:gdLst>
                  <a:gd name="T0" fmla="*/ 1 w 22"/>
                  <a:gd name="T1" fmla="*/ 4 h 4"/>
                  <a:gd name="T2" fmla="*/ 1 w 22"/>
                  <a:gd name="T3" fmla="*/ 4 h 4"/>
                  <a:gd name="T4" fmla="*/ 1 w 22"/>
                  <a:gd name="T5" fmla="*/ 3 h 4"/>
                  <a:gd name="T6" fmla="*/ 16 w 22"/>
                  <a:gd name="T7" fmla="*/ 4 h 4"/>
                  <a:gd name="T8" fmla="*/ 20 w 22"/>
                  <a:gd name="T9" fmla="*/ 4 h 4"/>
                  <a:gd name="T10" fmla="*/ 21 w 22"/>
                  <a:gd name="T11" fmla="*/ 3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4 h 4"/>
                  <a:gd name="T24" fmla="*/ 1 w 22"/>
                  <a:gd name="T25" fmla="*/ 4 h 4"/>
                  <a:gd name="T26" fmla="*/ 0 w 22"/>
                  <a:gd name="T27" fmla="*/ 2 h 4"/>
                  <a:gd name="T28" fmla="*/ 1 w 22"/>
                  <a:gd name="T29" fmla="*/ 1 h 4"/>
                  <a:gd name="T30" fmla="*/ 9 w 22"/>
                  <a:gd name="T31" fmla="*/ 0 h 4"/>
                  <a:gd name="T32" fmla="*/ 20 w 22"/>
                  <a:gd name="T33" fmla="*/ 1 h 4"/>
                  <a:gd name="T34" fmla="*/ 22 w 22"/>
                  <a:gd name="T35" fmla="*/ 3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4"/>
                      <a:pt x="1" y="4"/>
                      <a:pt x="1" y="4"/>
                    </a:cubicBezTo>
                    <a:cubicBezTo>
                      <a:pt x="1" y="3"/>
                      <a:pt x="1" y="3"/>
                      <a:pt x="1" y="3"/>
                    </a:cubicBezTo>
                    <a:cubicBezTo>
                      <a:pt x="2" y="3"/>
                      <a:pt x="11" y="4"/>
                      <a:pt x="16" y="4"/>
                    </a:cubicBezTo>
                    <a:cubicBezTo>
                      <a:pt x="18" y="4"/>
                      <a:pt x="20" y="4"/>
                      <a:pt x="20" y="4"/>
                    </a:cubicBezTo>
                    <a:cubicBezTo>
                      <a:pt x="21" y="3"/>
                      <a:pt x="21" y="3"/>
                      <a:pt x="21" y="3"/>
                    </a:cubicBezTo>
                    <a:cubicBezTo>
                      <a:pt x="21" y="2"/>
                      <a:pt x="21" y="2"/>
                      <a:pt x="20" y="1"/>
                    </a:cubicBezTo>
                    <a:cubicBezTo>
                      <a:pt x="19" y="1"/>
                      <a:pt x="13" y="0"/>
                      <a:pt x="9" y="0"/>
                    </a:cubicBezTo>
                    <a:cubicBezTo>
                      <a:pt x="5" y="0"/>
                      <a:pt x="2" y="1"/>
                      <a:pt x="1" y="1"/>
                    </a:cubicBezTo>
                    <a:cubicBezTo>
                      <a:pt x="0" y="2"/>
                      <a:pt x="0" y="2"/>
                      <a:pt x="0" y="2"/>
                    </a:cubicBezTo>
                    <a:cubicBezTo>
                      <a:pt x="0" y="3"/>
                      <a:pt x="1" y="3"/>
                      <a:pt x="1" y="3"/>
                    </a:cubicBezTo>
                    <a:cubicBezTo>
                      <a:pt x="1" y="4"/>
                      <a:pt x="1" y="4"/>
                      <a:pt x="1" y="4"/>
                    </a:cubicBezTo>
                    <a:cubicBezTo>
                      <a:pt x="1" y="4"/>
                      <a:pt x="1" y="4"/>
                      <a:pt x="1" y="4"/>
                    </a:cubicBezTo>
                    <a:cubicBezTo>
                      <a:pt x="0" y="4"/>
                      <a:pt x="0" y="3"/>
                      <a:pt x="0" y="2"/>
                    </a:cubicBezTo>
                    <a:cubicBezTo>
                      <a:pt x="0" y="2"/>
                      <a:pt x="0" y="1"/>
                      <a:pt x="1" y="1"/>
                    </a:cubicBezTo>
                    <a:cubicBezTo>
                      <a:pt x="2" y="0"/>
                      <a:pt x="5" y="0"/>
                      <a:pt x="9" y="0"/>
                    </a:cubicBezTo>
                    <a:cubicBezTo>
                      <a:pt x="13" y="0"/>
                      <a:pt x="19" y="0"/>
                      <a:pt x="20" y="1"/>
                    </a:cubicBezTo>
                    <a:cubicBezTo>
                      <a:pt x="21" y="1"/>
                      <a:pt x="22" y="2"/>
                      <a:pt x="22" y="3"/>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5" name="Freeform 6780">
                <a:extLst>
                  <a:ext uri="{FF2B5EF4-FFF2-40B4-BE49-F238E27FC236}">
                    <a16:creationId xmlns:a16="http://schemas.microsoft.com/office/drawing/2014/main" id="{B5244BD0-C91F-4D37-8164-6B97A319FA41}"/>
                  </a:ext>
                </a:extLst>
              </p:cNvPr>
              <p:cNvSpPr>
                <a:spLocks noEditPoints="1"/>
              </p:cNvSpPr>
              <p:nvPr/>
            </p:nvSpPr>
            <p:spPr bwMode="auto">
              <a:xfrm>
                <a:off x="6456363" y="3225800"/>
                <a:ext cx="25400" cy="4763"/>
              </a:xfrm>
              <a:custGeom>
                <a:avLst/>
                <a:gdLst>
                  <a:gd name="T0" fmla="*/ 17 w 21"/>
                  <a:gd name="T1" fmla="*/ 1 h 4"/>
                  <a:gd name="T2" fmla="*/ 17 w 21"/>
                  <a:gd name="T3" fmla="*/ 1 h 4"/>
                  <a:gd name="T4" fmla="*/ 20 w 21"/>
                  <a:gd name="T5" fmla="*/ 2 h 4"/>
                  <a:gd name="T6" fmla="*/ 18 w 21"/>
                  <a:gd name="T7" fmla="*/ 3 h 4"/>
                  <a:gd name="T8" fmla="*/ 16 w 21"/>
                  <a:gd name="T9" fmla="*/ 3 h 4"/>
                  <a:gd name="T10" fmla="*/ 16 w 21"/>
                  <a:gd name="T11" fmla="*/ 4 h 4"/>
                  <a:gd name="T12" fmla="*/ 16 w 21"/>
                  <a:gd name="T13" fmla="*/ 4 h 4"/>
                  <a:gd name="T14" fmla="*/ 20 w 21"/>
                  <a:gd name="T15" fmla="*/ 4 h 4"/>
                  <a:gd name="T16" fmla="*/ 21 w 21"/>
                  <a:gd name="T17" fmla="*/ 3 h 4"/>
                  <a:gd name="T18" fmla="*/ 20 w 21"/>
                  <a:gd name="T19" fmla="*/ 1 h 4"/>
                  <a:gd name="T20" fmla="*/ 17 w 21"/>
                  <a:gd name="T21" fmla="*/ 1 h 4"/>
                  <a:gd name="T22" fmla="*/ 7 w 21"/>
                  <a:gd name="T23" fmla="*/ 0 h 4"/>
                  <a:gd name="T24" fmla="*/ 1 w 21"/>
                  <a:gd name="T25" fmla="*/ 1 h 4"/>
                  <a:gd name="T26" fmla="*/ 0 w 21"/>
                  <a:gd name="T27" fmla="*/ 2 h 4"/>
                  <a:gd name="T28" fmla="*/ 1 w 21"/>
                  <a:gd name="T29" fmla="*/ 3 h 4"/>
                  <a:gd name="T30" fmla="*/ 8 w 21"/>
                  <a:gd name="T31" fmla="*/ 4 h 4"/>
                  <a:gd name="T32" fmla="*/ 8 w 21"/>
                  <a:gd name="T33" fmla="*/ 3 h 4"/>
                  <a:gd name="T34" fmla="*/ 6 w 21"/>
                  <a:gd name="T35" fmla="*/ 3 h 4"/>
                  <a:gd name="T36" fmla="*/ 2 w 21"/>
                  <a:gd name="T37" fmla="*/ 3 h 4"/>
                  <a:gd name="T38" fmla="*/ 4 w 21"/>
                  <a:gd name="T39" fmla="*/ 1 h 4"/>
                  <a:gd name="T40" fmla="*/ 5 w 21"/>
                  <a:gd name="T41" fmla="*/ 1 h 4"/>
                  <a:gd name="T42" fmla="*/ 7 w 21"/>
                  <a:gd name="T43" fmla="*/ 1 h 4"/>
                  <a:gd name="T44" fmla="*/ 7 w 21"/>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
                    <a:moveTo>
                      <a:pt x="17" y="1"/>
                    </a:moveTo>
                    <a:cubicBezTo>
                      <a:pt x="17" y="1"/>
                      <a:pt x="17" y="1"/>
                      <a:pt x="17" y="1"/>
                    </a:cubicBezTo>
                    <a:cubicBezTo>
                      <a:pt x="18" y="1"/>
                      <a:pt x="19" y="1"/>
                      <a:pt x="20" y="2"/>
                    </a:cubicBezTo>
                    <a:cubicBezTo>
                      <a:pt x="20" y="3"/>
                      <a:pt x="20" y="3"/>
                      <a:pt x="18" y="3"/>
                    </a:cubicBezTo>
                    <a:cubicBezTo>
                      <a:pt x="18" y="3"/>
                      <a:pt x="17" y="3"/>
                      <a:pt x="16" y="3"/>
                    </a:cubicBezTo>
                    <a:cubicBezTo>
                      <a:pt x="16" y="4"/>
                      <a:pt x="16" y="4"/>
                      <a:pt x="16" y="4"/>
                    </a:cubicBezTo>
                    <a:cubicBezTo>
                      <a:pt x="16" y="4"/>
                      <a:pt x="16" y="4"/>
                      <a:pt x="16" y="4"/>
                    </a:cubicBezTo>
                    <a:cubicBezTo>
                      <a:pt x="18" y="4"/>
                      <a:pt x="20" y="4"/>
                      <a:pt x="20" y="4"/>
                    </a:cubicBezTo>
                    <a:cubicBezTo>
                      <a:pt x="21" y="3"/>
                      <a:pt x="21" y="3"/>
                      <a:pt x="21" y="3"/>
                    </a:cubicBezTo>
                    <a:cubicBezTo>
                      <a:pt x="21" y="2"/>
                      <a:pt x="21" y="2"/>
                      <a:pt x="20" y="1"/>
                    </a:cubicBezTo>
                    <a:cubicBezTo>
                      <a:pt x="19" y="1"/>
                      <a:pt x="18" y="1"/>
                      <a:pt x="17" y="1"/>
                    </a:cubicBezTo>
                    <a:close/>
                    <a:moveTo>
                      <a:pt x="7" y="0"/>
                    </a:moveTo>
                    <a:cubicBezTo>
                      <a:pt x="4" y="0"/>
                      <a:pt x="2" y="1"/>
                      <a:pt x="1" y="1"/>
                    </a:cubicBezTo>
                    <a:cubicBezTo>
                      <a:pt x="0" y="2"/>
                      <a:pt x="0" y="2"/>
                      <a:pt x="0" y="2"/>
                    </a:cubicBezTo>
                    <a:cubicBezTo>
                      <a:pt x="0" y="3"/>
                      <a:pt x="1" y="3"/>
                      <a:pt x="1" y="3"/>
                    </a:cubicBezTo>
                    <a:cubicBezTo>
                      <a:pt x="2" y="3"/>
                      <a:pt x="4" y="3"/>
                      <a:pt x="8" y="4"/>
                    </a:cubicBezTo>
                    <a:cubicBezTo>
                      <a:pt x="8" y="3"/>
                      <a:pt x="8" y="3"/>
                      <a:pt x="8" y="3"/>
                    </a:cubicBezTo>
                    <a:cubicBezTo>
                      <a:pt x="7" y="3"/>
                      <a:pt x="6" y="3"/>
                      <a:pt x="6" y="3"/>
                    </a:cubicBezTo>
                    <a:cubicBezTo>
                      <a:pt x="4" y="3"/>
                      <a:pt x="3" y="3"/>
                      <a:pt x="2" y="3"/>
                    </a:cubicBezTo>
                    <a:cubicBezTo>
                      <a:pt x="2" y="3"/>
                      <a:pt x="1" y="1"/>
                      <a:pt x="4" y="1"/>
                    </a:cubicBezTo>
                    <a:cubicBezTo>
                      <a:pt x="4" y="1"/>
                      <a:pt x="5" y="1"/>
                      <a:pt x="5" y="1"/>
                    </a:cubicBezTo>
                    <a:cubicBezTo>
                      <a:pt x="6" y="1"/>
                      <a:pt x="7" y="1"/>
                      <a:pt x="7" y="1"/>
                    </a:cubicBezTo>
                    <a:lnTo>
                      <a:pt x="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6" name="Freeform 6781">
                <a:extLst>
                  <a:ext uri="{FF2B5EF4-FFF2-40B4-BE49-F238E27FC236}">
                    <a16:creationId xmlns:a16="http://schemas.microsoft.com/office/drawing/2014/main" id="{82E1505B-EBF4-4F79-9C6D-CE08704E063B}"/>
                  </a:ext>
                </a:extLst>
              </p:cNvPr>
              <p:cNvSpPr>
                <a:spLocks noEditPoints="1"/>
              </p:cNvSpPr>
              <p:nvPr/>
            </p:nvSpPr>
            <p:spPr bwMode="auto">
              <a:xfrm>
                <a:off x="6454776" y="3225800"/>
                <a:ext cx="26988" cy="4763"/>
              </a:xfrm>
              <a:custGeom>
                <a:avLst/>
                <a:gdLst>
                  <a:gd name="T0" fmla="*/ 18 w 23"/>
                  <a:gd name="T1" fmla="*/ 0 h 4"/>
                  <a:gd name="T2" fmla="*/ 18 w 23"/>
                  <a:gd name="T3" fmla="*/ 1 h 4"/>
                  <a:gd name="T4" fmla="*/ 18 w 23"/>
                  <a:gd name="T5" fmla="*/ 1 h 4"/>
                  <a:gd name="T6" fmla="*/ 21 w 23"/>
                  <a:gd name="T7" fmla="*/ 1 h 4"/>
                  <a:gd name="T8" fmla="*/ 22 w 23"/>
                  <a:gd name="T9" fmla="*/ 3 h 4"/>
                  <a:gd name="T10" fmla="*/ 21 w 23"/>
                  <a:gd name="T11" fmla="*/ 4 h 4"/>
                  <a:gd name="T12" fmla="*/ 17 w 23"/>
                  <a:gd name="T13" fmla="*/ 4 h 4"/>
                  <a:gd name="T14" fmla="*/ 17 w 23"/>
                  <a:gd name="T15" fmla="*/ 4 h 4"/>
                  <a:gd name="T16" fmla="*/ 17 w 23"/>
                  <a:gd name="T17" fmla="*/ 4 h 4"/>
                  <a:gd name="T18" fmla="*/ 21 w 23"/>
                  <a:gd name="T19" fmla="*/ 4 h 4"/>
                  <a:gd name="T20" fmla="*/ 21 w 23"/>
                  <a:gd name="T21" fmla="*/ 1 h 4"/>
                  <a:gd name="T22" fmla="*/ 18 w 23"/>
                  <a:gd name="T23" fmla="*/ 0 h 4"/>
                  <a:gd name="T24" fmla="*/ 8 w 23"/>
                  <a:gd name="T25" fmla="*/ 0 h 4"/>
                  <a:gd name="T26" fmla="*/ 2 w 23"/>
                  <a:gd name="T27" fmla="*/ 1 h 4"/>
                  <a:gd name="T28" fmla="*/ 2 w 23"/>
                  <a:gd name="T29" fmla="*/ 4 h 4"/>
                  <a:gd name="T30" fmla="*/ 9 w 23"/>
                  <a:gd name="T31" fmla="*/ 4 h 4"/>
                  <a:gd name="T32" fmla="*/ 9 w 23"/>
                  <a:gd name="T33" fmla="*/ 4 h 4"/>
                  <a:gd name="T34" fmla="*/ 2 w 23"/>
                  <a:gd name="T35" fmla="*/ 3 h 4"/>
                  <a:gd name="T36" fmla="*/ 1 w 23"/>
                  <a:gd name="T37" fmla="*/ 2 h 4"/>
                  <a:gd name="T38" fmla="*/ 2 w 23"/>
                  <a:gd name="T39" fmla="*/ 1 h 4"/>
                  <a:gd name="T40" fmla="*/ 8 w 23"/>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4">
                    <a:moveTo>
                      <a:pt x="18" y="0"/>
                    </a:moveTo>
                    <a:cubicBezTo>
                      <a:pt x="18" y="1"/>
                      <a:pt x="18" y="1"/>
                      <a:pt x="18" y="1"/>
                    </a:cubicBezTo>
                    <a:cubicBezTo>
                      <a:pt x="18" y="1"/>
                      <a:pt x="18" y="1"/>
                      <a:pt x="18" y="1"/>
                    </a:cubicBezTo>
                    <a:cubicBezTo>
                      <a:pt x="19" y="1"/>
                      <a:pt x="20" y="1"/>
                      <a:pt x="21" y="1"/>
                    </a:cubicBezTo>
                    <a:cubicBezTo>
                      <a:pt x="22" y="2"/>
                      <a:pt x="22" y="2"/>
                      <a:pt x="22" y="3"/>
                    </a:cubicBezTo>
                    <a:cubicBezTo>
                      <a:pt x="22" y="3"/>
                      <a:pt x="22" y="3"/>
                      <a:pt x="21" y="4"/>
                    </a:cubicBezTo>
                    <a:cubicBezTo>
                      <a:pt x="21" y="4"/>
                      <a:pt x="19" y="4"/>
                      <a:pt x="17" y="4"/>
                    </a:cubicBezTo>
                    <a:cubicBezTo>
                      <a:pt x="17" y="4"/>
                      <a:pt x="17" y="4"/>
                      <a:pt x="17" y="4"/>
                    </a:cubicBezTo>
                    <a:cubicBezTo>
                      <a:pt x="17" y="4"/>
                      <a:pt x="17" y="4"/>
                      <a:pt x="17" y="4"/>
                    </a:cubicBezTo>
                    <a:cubicBezTo>
                      <a:pt x="19" y="4"/>
                      <a:pt x="21" y="4"/>
                      <a:pt x="21" y="4"/>
                    </a:cubicBezTo>
                    <a:cubicBezTo>
                      <a:pt x="23" y="3"/>
                      <a:pt x="23" y="2"/>
                      <a:pt x="21" y="1"/>
                    </a:cubicBezTo>
                    <a:cubicBezTo>
                      <a:pt x="20" y="1"/>
                      <a:pt x="19" y="1"/>
                      <a:pt x="18" y="0"/>
                    </a:cubicBezTo>
                    <a:close/>
                    <a:moveTo>
                      <a:pt x="8" y="0"/>
                    </a:moveTo>
                    <a:cubicBezTo>
                      <a:pt x="5" y="0"/>
                      <a:pt x="3" y="0"/>
                      <a:pt x="2" y="1"/>
                    </a:cubicBezTo>
                    <a:cubicBezTo>
                      <a:pt x="0" y="2"/>
                      <a:pt x="1" y="3"/>
                      <a:pt x="2" y="4"/>
                    </a:cubicBezTo>
                    <a:cubicBezTo>
                      <a:pt x="2" y="4"/>
                      <a:pt x="5" y="4"/>
                      <a:pt x="9" y="4"/>
                    </a:cubicBezTo>
                    <a:cubicBezTo>
                      <a:pt x="9" y="4"/>
                      <a:pt x="9" y="4"/>
                      <a:pt x="9" y="4"/>
                    </a:cubicBezTo>
                    <a:cubicBezTo>
                      <a:pt x="5" y="3"/>
                      <a:pt x="3" y="3"/>
                      <a:pt x="2" y="3"/>
                    </a:cubicBezTo>
                    <a:cubicBezTo>
                      <a:pt x="2" y="3"/>
                      <a:pt x="1" y="3"/>
                      <a:pt x="1" y="2"/>
                    </a:cubicBezTo>
                    <a:cubicBezTo>
                      <a:pt x="1" y="2"/>
                      <a:pt x="1" y="2"/>
                      <a:pt x="2" y="1"/>
                    </a:cubicBezTo>
                    <a:cubicBezTo>
                      <a:pt x="3" y="1"/>
                      <a:pt x="5"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7" name="Freeform 6782">
                <a:extLst>
                  <a:ext uri="{FF2B5EF4-FFF2-40B4-BE49-F238E27FC236}">
                    <a16:creationId xmlns:a16="http://schemas.microsoft.com/office/drawing/2014/main" id="{A3996664-0091-4C88-AE38-1C6CFFB6A6AD}"/>
                  </a:ext>
                </a:extLst>
              </p:cNvPr>
              <p:cNvSpPr>
                <a:spLocks/>
              </p:cNvSpPr>
              <p:nvPr/>
            </p:nvSpPr>
            <p:spPr bwMode="auto">
              <a:xfrm>
                <a:off x="6461126" y="3227388"/>
                <a:ext cx="15875" cy="1588"/>
              </a:xfrm>
              <a:custGeom>
                <a:avLst/>
                <a:gdLst>
                  <a:gd name="T0" fmla="*/ 2 w 14"/>
                  <a:gd name="T1" fmla="*/ 1 h 2"/>
                  <a:gd name="T2" fmla="*/ 6 w 14"/>
                  <a:gd name="T3" fmla="*/ 1 h 2"/>
                  <a:gd name="T4" fmla="*/ 10 w 14"/>
                  <a:gd name="T5" fmla="*/ 1 h 2"/>
                  <a:gd name="T6" fmla="*/ 14 w 14"/>
                  <a:gd name="T7" fmla="*/ 1 h 2"/>
                  <a:gd name="T8" fmla="*/ 11 w 14"/>
                  <a:gd name="T9" fmla="*/ 2 h 2"/>
                  <a:gd name="T10" fmla="*/ 5 w 14"/>
                  <a:gd name="T11" fmla="*/ 1 h 2"/>
                  <a:gd name="T12" fmla="*/ 0 w 14"/>
                  <a:gd name="T13" fmla="*/ 1 h 2"/>
                  <a:gd name="T14" fmla="*/ 2 w 14"/>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
                    <a:moveTo>
                      <a:pt x="2" y="1"/>
                    </a:moveTo>
                    <a:cubicBezTo>
                      <a:pt x="2" y="1"/>
                      <a:pt x="2" y="0"/>
                      <a:pt x="6" y="1"/>
                    </a:cubicBezTo>
                    <a:cubicBezTo>
                      <a:pt x="7" y="1"/>
                      <a:pt x="9" y="1"/>
                      <a:pt x="10" y="1"/>
                    </a:cubicBezTo>
                    <a:cubicBezTo>
                      <a:pt x="12" y="1"/>
                      <a:pt x="13" y="1"/>
                      <a:pt x="14" y="1"/>
                    </a:cubicBezTo>
                    <a:cubicBezTo>
                      <a:pt x="14" y="2"/>
                      <a:pt x="13" y="2"/>
                      <a:pt x="11" y="2"/>
                    </a:cubicBezTo>
                    <a:cubicBezTo>
                      <a:pt x="8" y="1"/>
                      <a:pt x="6" y="1"/>
                      <a:pt x="5" y="1"/>
                    </a:cubicBezTo>
                    <a:cubicBezTo>
                      <a:pt x="3" y="2"/>
                      <a:pt x="1" y="2"/>
                      <a:pt x="0" y="1"/>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8" name="Freeform 6783">
                <a:extLst>
                  <a:ext uri="{FF2B5EF4-FFF2-40B4-BE49-F238E27FC236}">
                    <a16:creationId xmlns:a16="http://schemas.microsoft.com/office/drawing/2014/main" id="{8A7749FB-1463-42B1-AC69-3E34C88F4887}"/>
                  </a:ext>
                </a:extLst>
              </p:cNvPr>
              <p:cNvSpPr>
                <a:spLocks/>
              </p:cNvSpPr>
              <p:nvPr/>
            </p:nvSpPr>
            <p:spPr bwMode="auto">
              <a:xfrm>
                <a:off x="6426201" y="3246438"/>
                <a:ext cx="84138" cy="15875"/>
              </a:xfrm>
              <a:custGeom>
                <a:avLst/>
                <a:gdLst>
                  <a:gd name="T0" fmla="*/ 10 w 71"/>
                  <a:gd name="T1" fmla="*/ 9 h 13"/>
                  <a:gd name="T2" fmla="*/ 35 w 71"/>
                  <a:gd name="T3" fmla="*/ 13 h 13"/>
                  <a:gd name="T4" fmla="*/ 61 w 71"/>
                  <a:gd name="T5" fmla="*/ 9 h 13"/>
                  <a:gd name="T6" fmla="*/ 68 w 71"/>
                  <a:gd name="T7" fmla="*/ 1 h 13"/>
                  <a:gd name="T8" fmla="*/ 55 w 71"/>
                  <a:gd name="T9" fmla="*/ 3 h 13"/>
                  <a:gd name="T10" fmla="*/ 44 w 71"/>
                  <a:gd name="T11" fmla="*/ 5 h 13"/>
                  <a:gd name="T12" fmla="*/ 33 w 71"/>
                  <a:gd name="T13" fmla="*/ 5 h 13"/>
                  <a:gd name="T14" fmla="*/ 26 w 71"/>
                  <a:gd name="T15" fmla="*/ 5 h 13"/>
                  <a:gd name="T16" fmla="*/ 15 w 71"/>
                  <a:gd name="T17" fmla="*/ 3 h 13"/>
                  <a:gd name="T18" fmla="*/ 2 w 71"/>
                  <a:gd name="T19" fmla="*/ 1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1"/>
                    </a:cubicBezTo>
                    <a:cubicBezTo>
                      <a:pt x="65" y="0"/>
                      <a:pt x="60" y="1"/>
                      <a:pt x="55" y="3"/>
                    </a:cubicBezTo>
                    <a:cubicBezTo>
                      <a:pt x="50" y="5"/>
                      <a:pt x="44" y="5"/>
                      <a:pt x="44" y="5"/>
                    </a:cubicBezTo>
                    <a:cubicBezTo>
                      <a:pt x="40" y="5"/>
                      <a:pt x="36" y="5"/>
                      <a:pt x="33" y="5"/>
                    </a:cubicBezTo>
                    <a:cubicBezTo>
                      <a:pt x="31" y="5"/>
                      <a:pt x="29" y="5"/>
                      <a:pt x="26" y="5"/>
                    </a:cubicBezTo>
                    <a:cubicBezTo>
                      <a:pt x="26" y="5"/>
                      <a:pt x="21" y="5"/>
                      <a:pt x="15" y="3"/>
                    </a:cubicBezTo>
                    <a:cubicBezTo>
                      <a:pt x="10" y="1"/>
                      <a:pt x="5" y="0"/>
                      <a:pt x="2" y="1"/>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9" name="Freeform 6784">
                <a:extLst>
                  <a:ext uri="{FF2B5EF4-FFF2-40B4-BE49-F238E27FC236}">
                    <a16:creationId xmlns:a16="http://schemas.microsoft.com/office/drawing/2014/main" id="{83E6BCAB-8086-4700-A991-7A1B54FD09F3}"/>
                  </a:ext>
                </a:extLst>
              </p:cNvPr>
              <p:cNvSpPr>
                <a:spLocks noEditPoints="1"/>
              </p:cNvSpPr>
              <p:nvPr/>
            </p:nvSpPr>
            <p:spPr bwMode="auto">
              <a:xfrm>
                <a:off x="6426201" y="3246438"/>
                <a:ext cx="84138" cy="15875"/>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2 h 13"/>
                  <a:gd name="T26" fmla="*/ 61 w 71"/>
                  <a:gd name="T27" fmla="*/ 10 h 13"/>
                  <a:gd name="T28" fmla="*/ 39 w 71"/>
                  <a:gd name="T29" fmla="*/ 13 h 13"/>
                  <a:gd name="T30" fmla="*/ 35 w 71"/>
                  <a:gd name="T31" fmla="*/ 13 h 13"/>
                  <a:gd name="T32" fmla="*/ 31 w 71"/>
                  <a:gd name="T33" fmla="*/ 13 h 13"/>
                  <a:gd name="T34" fmla="*/ 9 w 71"/>
                  <a:gd name="T35" fmla="*/ 10 h 13"/>
                  <a:gd name="T36" fmla="*/ 10 w 71"/>
                  <a:gd name="T37" fmla="*/ 9 h 13"/>
                  <a:gd name="T38" fmla="*/ 9 w 71"/>
                  <a:gd name="T39" fmla="*/ 10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2 h 13"/>
                  <a:gd name="T58" fmla="*/ 35 w 71"/>
                  <a:gd name="T59" fmla="*/ 12 h 13"/>
                  <a:gd name="T60" fmla="*/ 39 w 71"/>
                  <a:gd name="T61" fmla="*/ 12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2"/>
                    </a:cubicBezTo>
                    <a:cubicBezTo>
                      <a:pt x="71" y="4"/>
                      <a:pt x="68" y="7"/>
                      <a:pt x="61" y="10"/>
                    </a:cubicBezTo>
                    <a:cubicBezTo>
                      <a:pt x="54" y="13"/>
                      <a:pt x="45" y="13"/>
                      <a:pt x="39" y="13"/>
                    </a:cubicBezTo>
                    <a:cubicBezTo>
                      <a:pt x="38" y="13"/>
                      <a:pt x="36" y="13"/>
                      <a:pt x="35" y="13"/>
                    </a:cubicBezTo>
                    <a:cubicBezTo>
                      <a:pt x="34" y="13"/>
                      <a:pt x="33" y="13"/>
                      <a:pt x="31" y="13"/>
                    </a:cubicBezTo>
                    <a:cubicBezTo>
                      <a:pt x="25" y="13"/>
                      <a:pt x="17" y="13"/>
                      <a:pt x="9" y="10"/>
                    </a:cubicBezTo>
                    <a:cubicBezTo>
                      <a:pt x="10" y="9"/>
                      <a:pt x="10" y="9"/>
                      <a:pt x="10" y="9"/>
                    </a:cubicBezTo>
                    <a:cubicBezTo>
                      <a:pt x="9" y="10"/>
                      <a:pt x="9" y="10"/>
                      <a:pt x="9" y="10"/>
                    </a:cubicBezTo>
                    <a:cubicBezTo>
                      <a:pt x="3" y="7"/>
                      <a:pt x="0" y="4"/>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2"/>
                      <a:pt x="31" y="12"/>
                    </a:cubicBezTo>
                    <a:cubicBezTo>
                      <a:pt x="33" y="12"/>
                      <a:pt x="34" y="12"/>
                      <a:pt x="35" y="12"/>
                    </a:cubicBezTo>
                    <a:cubicBezTo>
                      <a:pt x="37" y="12"/>
                      <a:pt x="38" y="12"/>
                      <a:pt x="39" y="12"/>
                    </a:cubicBezTo>
                    <a:cubicBezTo>
                      <a:pt x="45" y="12"/>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0" name="Freeform 6785">
                <a:extLst>
                  <a:ext uri="{FF2B5EF4-FFF2-40B4-BE49-F238E27FC236}">
                    <a16:creationId xmlns:a16="http://schemas.microsoft.com/office/drawing/2014/main" id="{A597AFF9-0A54-4222-B871-D6ACAD57B798}"/>
                  </a:ext>
                </a:extLst>
              </p:cNvPr>
              <p:cNvSpPr>
                <a:spLocks/>
              </p:cNvSpPr>
              <p:nvPr/>
            </p:nvSpPr>
            <p:spPr bwMode="auto">
              <a:xfrm>
                <a:off x="6481763" y="3248025"/>
                <a:ext cx="25400" cy="12700"/>
              </a:xfrm>
              <a:custGeom>
                <a:avLst/>
                <a:gdLst>
                  <a:gd name="T0" fmla="*/ 20 w 22"/>
                  <a:gd name="T1" fmla="*/ 0 h 11"/>
                  <a:gd name="T2" fmla="*/ 10 w 22"/>
                  <a:gd name="T3" fmla="*/ 3 h 11"/>
                  <a:gd name="T4" fmla="*/ 3 w 22"/>
                  <a:gd name="T5" fmla="*/ 4 h 11"/>
                  <a:gd name="T6" fmla="*/ 2 w 22"/>
                  <a:gd name="T7" fmla="*/ 5 h 11"/>
                  <a:gd name="T8" fmla="*/ 4 w 22"/>
                  <a:gd name="T9" fmla="*/ 5 h 11"/>
                  <a:gd name="T10" fmla="*/ 14 w 22"/>
                  <a:gd name="T11" fmla="*/ 2 h 11"/>
                  <a:gd name="T12" fmla="*/ 18 w 22"/>
                  <a:gd name="T13" fmla="*/ 1 h 11"/>
                  <a:gd name="T14" fmla="*/ 19 w 22"/>
                  <a:gd name="T15" fmla="*/ 4 h 11"/>
                  <a:gd name="T16" fmla="*/ 4 w 22"/>
                  <a:gd name="T17" fmla="*/ 10 h 11"/>
                  <a:gd name="T18" fmla="*/ 0 w 22"/>
                  <a:gd name="T19" fmla="*/ 10 h 11"/>
                  <a:gd name="T20" fmla="*/ 0 w 22"/>
                  <a:gd name="T21" fmla="*/ 11 h 11"/>
                  <a:gd name="T22" fmla="*/ 14 w 22"/>
                  <a:gd name="T23" fmla="*/ 8 h 11"/>
                  <a:gd name="T24" fmla="*/ 22 w 22"/>
                  <a:gd name="T25" fmla="*/ 3 h 11"/>
                  <a:gd name="T26" fmla="*/ 20 w 22"/>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1">
                    <a:moveTo>
                      <a:pt x="20" y="0"/>
                    </a:moveTo>
                    <a:cubicBezTo>
                      <a:pt x="17" y="0"/>
                      <a:pt x="14" y="1"/>
                      <a:pt x="10" y="3"/>
                    </a:cubicBezTo>
                    <a:cubicBezTo>
                      <a:pt x="7" y="4"/>
                      <a:pt x="5" y="4"/>
                      <a:pt x="3" y="4"/>
                    </a:cubicBezTo>
                    <a:cubicBezTo>
                      <a:pt x="3" y="5"/>
                      <a:pt x="2" y="5"/>
                      <a:pt x="2" y="5"/>
                    </a:cubicBezTo>
                    <a:cubicBezTo>
                      <a:pt x="3" y="5"/>
                      <a:pt x="4" y="5"/>
                      <a:pt x="4" y="5"/>
                    </a:cubicBezTo>
                    <a:cubicBezTo>
                      <a:pt x="8" y="5"/>
                      <a:pt x="9" y="4"/>
                      <a:pt x="14" y="2"/>
                    </a:cubicBezTo>
                    <a:cubicBezTo>
                      <a:pt x="16" y="1"/>
                      <a:pt x="17" y="1"/>
                      <a:pt x="18" y="1"/>
                    </a:cubicBezTo>
                    <a:cubicBezTo>
                      <a:pt x="20" y="1"/>
                      <a:pt x="21" y="3"/>
                      <a:pt x="19" y="4"/>
                    </a:cubicBezTo>
                    <a:cubicBezTo>
                      <a:pt x="16" y="6"/>
                      <a:pt x="8" y="9"/>
                      <a:pt x="4" y="10"/>
                    </a:cubicBezTo>
                    <a:cubicBezTo>
                      <a:pt x="3" y="10"/>
                      <a:pt x="1" y="10"/>
                      <a:pt x="0" y="10"/>
                    </a:cubicBezTo>
                    <a:cubicBezTo>
                      <a:pt x="0" y="11"/>
                      <a:pt x="0" y="11"/>
                      <a:pt x="0" y="11"/>
                    </a:cubicBezTo>
                    <a:cubicBezTo>
                      <a:pt x="5" y="11"/>
                      <a:pt x="10" y="10"/>
                      <a:pt x="14" y="8"/>
                    </a:cubicBezTo>
                    <a:cubicBezTo>
                      <a:pt x="19" y="6"/>
                      <a:pt x="21" y="4"/>
                      <a:pt x="22" y="3"/>
                    </a:cubicBezTo>
                    <a:cubicBezTo>
                      <a:pt x="21" y="2"/>
                      <a:pt x="21" y="1"/>
                      <a:pt x="2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1" name="Freeform 6786">
                <a:extLst>
                  <a:ext uri="{FF2B5EF4-FFF2-40B4-BE49-F238E27FC236}">
                    <a16:creationId xmlns:a16="http://schemas.microsoft.com/office/drawing/2014/main" id="{D399DE9E-6C47-4943-BCBC-55661F1B87F4}"/>
                  </a:ext>
                </a:extLst>
              </p:cNvPr>
              <p:cNvSpPr>
                <a:spLocks noEditPoints="1"/>
              </p:cNvSpPr>
              <p:nvPr/>
            </p:nvSpPr>
            <p:spPr bwMode="auto">
              <a:xfrm>
                <a:off x="6481763" y="3248025"/>
                <a:ext cx="26988" cy="14288"/>
              </a:xfrm>
              <a:custGeom>
                <a:avLst/>
                <a:gdLst>
                  <a:gd name="T0" fmla="*/ 22 w 23"/>
                  <a:gd name="T1" fmla="*/ 3 h 12"/>
                  <a:gd name="T2" fmla="*/ 14 w 23"/>
                  <a:gd name="T3" fmla="*/ 8 h 12"/>
                  <a:gd name="T4" fmla="*/ 0 w 23"/>
                  <a:gd name="T5" fmla="*/ 11 h 12"/>
                  <a:gd name="T6" fmla="*/ 1 w 23"/>
                  <a:gd name="T7" fmla="*/ 12 h 12"/>
                  <a:gd name="T8" fmla="*/ 15 w 23"/>
                  <a:gd name="T9" fmla="*/ 8 h 12"/>
                  <a:gd name="T10" fmla="*/ 23 w 23"/>
                  <a:gd name="T11" fmla="*/ 3 h 12"/>
                  <a:gd name="T12" fmla="*/ 22 w 23"/>
                  <a:gd name="T13" fmla="*/ 3 h 12"/>
                  <a:gd name="T14" fmla="*/ 20 w 23"/>
                  <a:gd name="T15" fmla="*/ 0 h 12"/>
                  <a:gd name="T16" fmla="*/ 9 w 23"/>
                  <a:gd name="T17" fmla="*/ 2 h 12"/>
                  <a:gd name="T18" fmla="*/ 3 w 23"/>
                  <a:gd name="T19" fmla="*/ 4 h 12"/>
                  <a:gd name="T20" fmla="*/ 3 w 23"/>
                  <a:gd name="T21" fmla="*/ 4 h 12"/>
                  <a:gd name="T22" fmla="*/ 10 w 23"/>
                  <a:gd name="T23" fmla="*/ 3 h 12"/>
                  <a:gd name="T24" fmla="*/ 20 w 23"/>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2">
                    <a:moveTo>
                      <a:pt x="22" y="3"/>
                    </a:moveTo>
                    <a:cubicBezTo>
                      <a:pt x="21" y="4"/>
                      <a:pt x="19" y="6"/>
                      <a:pt x="14" y="8"/>
                    </a:cubicBezTo>
                    <a:cubicBezTo>
                      <a:pt x="10" y="10"/>
                      <a:pt x="5" y="11"/>
                      <a:pt x="0" y="11"/>
                    </a:cubicBezTo>
                    <a:cubicBezTo>
                      <a:pt x="1" y="12"/>
                      <a:pt x="1" y="12"/>
                      <a:pt x="1" y="12"/>
                    </a:cubicBezTo>
                    <a:cubicBezTo>
                      <a:pt x="5" y="11"/>
                      <a:pt x="10" y="10"/>
                      <a:pt x="15" y="8"/>
                    </a:cubicBezTo>
                    <a:cubicBezTo>
                      <a:pt x="19" y="6"/>
                      <a:pt x="21" y="5"/>
                      <a:pt x="23" y="3"/>
                    </a:cubicBezTo>
                    <a:lnTo>
                      <a:pt x="22" y="3"/>
                    </a:lnTo>
                    <a:close/>
                    <a:moveTo>
                      <a:pt x="20" y="0"/>
                    </a:moveTo>
                    <a:cubicBezTo>
                      <a:pt x="17" y="0"/>
                      <a:pt x="13" y="1"/>
                      <a:pt x="9" y="2"/>
                    </a:cubicBezTo>
                    <a:cubicBezTo>
                      <a:pt x="7" y="3"/>
                      <a:pt x="5" y="4"/>
                      <a:pt x="3" y="4"/>
                    </a:cubicBezTo>
                    <a:cubicBezTo>
                      <a:pt x="3" y="4"/>
                      <a:pt x="3" y="4"/>
                      <a:pt x="3" y="4"/>
                    </a:cubicBezTo>
                    <a:cubicBezTo>
                      <a:pt x="5" y="4"/>
                      <a:pt x="7" y="4"/>
                      <a:pt x="10" y="3"/>
                    </a:cubicBezTo>
                    <a:cubicBezTo>
                      <a:pt x="14" y="1"/>
                      <a:pt x="17" y="0"/>
                      <a:pt x="2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2" name="Freeform 6787">
                <a:extLst>
                  <a:ext uri="{FF2B5EF4-FFF2-40B4-BE49-F238E27FC236}">
                    <a16:creationId xmlns:a16="http://schemas.microsoft.com/office/drawing/2014/main" id="{E1BEB3B6-C24C-4844-A217-8BC7948B4382}"/>
                  </a:ext>
                </a:extLst>
              </p:cNvPr>
              <p:cNvSpPr>
                <a:spLocks noEditPoints="1"/>
              </p:cNvSpPr>
              <p:nvPr/>
            </p:nvSpPr>
            <p:spPr bwMode="auto">
              <a:xfrm>
                <a:off x="6429376" y="3248025"/>
                <a:ext cx="26988" cy="12700"/>
              </a:xfrm>
              <a:custGeom>
                <a:avLst/>
                <a:gdLst>
                  <a:gd name="T0" fmla="*/ 1 w 22"/>
                  <a:gd name="T1" fmla="*/ 2 h 11"/>
                  <a:gd name="T2" fmla="*/ 0 w 22"/>
                  <a:gd name="T3" fmla="*/ 3 h 11"/>
                  <a:gd name="T4" fmla="*/ 8 w 22"/>
                  <a:gd name="T5" fmla="*/ 8 h 11"/>
                  <a:gd name="T6" fmla="*/ 22 w 22"/>
                  <a:gd name="T7" fmla="*/ 11 h 11"/>
                  <a:gd name="T8" fmla="*/ 22 w 22"/>
                  <a:gd name="T9" fmla="*/ 10 h 11"/>
                  <a:gd name="T10" fmla="*/ 11 w 22"/>
                  <a:gd name="T11" fmla="*/ 8 h 11"/>
                  <a:gd name="T12" fmla="*/ 1 w 22"/>
                  <a:gd name="T13" fmla="*/ 2 h 11"/>
                  <a:gd name="T14" fmla="*/ 3 w 22"/>
                  <a:gd name="T15" fmla="*/ 0 h 11"/>
                  <a:gd name="T16" fmla="*/ 2 w 22"/>
                  <a:gd name="T17" fmla="*/ 1 h 11"/>
                  <a:gd name="T18" fmla="*/ 15 w 22"/>
                  <a:gd name="T19" fmla="*/ 5 h 11"/>
                  <a:gd name="T20" fmla="*/ 19 w 22"/>
                  <a:gd name="T21" fmla="*/ 5 h 11"/>
                  <a:gd name="T22" fmla="*/ 21 w 22"/>
                  <a:gd name="T23" fmla="*/ 5 h 11"/>
                  <a:gd name="T24" fmla="*/ 20 w 22"/>
                  <a:gd name="T25" fmla="*/ 4 h 11"/>
                  <a:gd name="T26" fmla="*/ 12 w 22"/>
                  <a:gd name="T27" fmla="*/ 3 h 11"/>
                  <a:gd name="T28" fmla="*/ 3 w 22"/>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11">
                    <a:moveTo>
                      <a:pt x="1" y="2"/>
                    </a:moveTo>
                    <a:cubicBezTo>
                      <a:pt x="0" y="3"/>
                      <a:pt x="0" y="3"/>
                      <a:pt x="0" y="3"/>
                    </a:cubicBezTo>
                    <a:cubicBezTo>
                      <a:pt x="1" y="5"/>
                      <a:pt x="4" y="6"/>
                      <a:pt x="8" y="8"/>
                    </a:cubicBezTo>
                    <a:cubicBezTo>
                      <a:pt x="12" y="10"/>
                      <a:pt x="17" y="11"/>
                      <a:pt x="22" y="11"/>
                    </a:cubicBezTo>
                    <a:cubicBezTo>
                      <a:pt x="22" y="10"/>
                      <a:pt x="22" y="10"/>
                      <a:pt x="22" y="10"/>
                    </a:cubicBezTo>
                    <a:cubicBezTo>
                      <a:pt x="18" y="10"/>
                      <a:pt x="14" y="9"/>
                      <a:pt x="11" y="8"/>
                    </a:cubicBezTo>
                    <a:cubicBezTo>
                      <a:pt x="7" y="7"/>
                      <a:pt x="3" y="4"/>
                      <a:pt x="1" y="2"/>
                    </a:cubicBezTo>
                    <a:close/>
                    <a:moveTo>
                      <a:pt x="3" y="0"/>
                    </a:moveTo>
                    <a:cubicBezTo>
                      <a:pt x="2" y="1"/>
                      <a:pt x="2" y="1"/>
                      <a:pt x="2" y="1"/>
                    </a:cubicBezTo>
                    <a:cubicBezTo>
                      <a:pt x="6" y="1"/>
                      <a:pt x="12" y="4"/>
                      <a:pt x="15" y="5"/>
                    </a:cubicBezTo>
                    <a:cubicBezTo>
                      <a:pt x="16" y="5"/>
                      <a:pt x="18" y="5"/>
                      <a:pt x="19" y="5"/>
                    </a:cubicBezTo>
                    <a:cubicBezTo>
                      <a:pt x="20" y="5"/>
                      <a:pt x="20" y="5"/>
                      <a:pt x="21" y="5"/>
                    </a:cubicBezTo>
                    <a:cubicBezTo>
                      <a:pt x="20" y="4"/>
                      <a:pt x="20" y="4"/>
                      <a:pt x="20" y="4"/>
                    </a:cubicBezTo>
                    <a:cubicBezTo>
                      <a:pt x="18" y="4"/>
                      <a:pt x="15" y="4"/>
                      <a:pt x="12" y="3"/>
                    </a:cubicBezTo>
                    <a:cubicBezTo>
                      <a:pt x="9" y="2"/>
                      <a:pt x="5" y="1"/>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3" name="Freeform 6788">
                <a:extLst>
                  <a:ext uri="{FF2B5EF4-FFF2-40B4-BE49-F238E27FC236}">
                    <a16:creationId xmlns:a16="http://schemas.microsoft.com/office/drawing/2014/main" id="{3B69DFD7-9A23-4373-B4AB-901F878AC78E}"/>
                  </a:ext>
                </a:extLst>
              </p:cNvPr>
              <p:cNvSpPr>
                <a:spLocks noEditPoints="1"/>
              </p:cNvSpPr>
              <p:nvPr/>
            </p:nvSpPr>
            <p:spPr bwMode="auto">
              <a:xfrm>
                <a:off x="6429376" y="3248025"/>
                <a:ext cx="26988" cy="14288"/>
              </a:xfrm>
              <a:custGeom>
                <a:avLst/>
                <a:gdLst>
                  <a:gd name="T0" fmla="*/ 0 w 22"/>
                  <a:gd name="T1" fmla="*/ 3 h 12"/>
                  <a:gd name="T2" fmla="*/ 0 w 22"/>
                  <a:gd name="T3" fmla="*/ 4 h 12"/>
                  <a:gd name="T4" fmla="*/ 7 w 22"/>
                  <a:gd name="T5" fmla="*/ 8 h 12"/>
                  <a:gd name="T6" fmla="*/ 21 w 22"/>
                  <a:gd name="T7" fmla="*/ 12 h 12"/>
                  <a:gd name="T8" fmla="*/ 22 w 22"/>
                  <a:gd name="T9" fmla="*/ 11 h 12"/>
                  <a:gd name="T10" fmla="*/ 8 w 22"/>
                  <a:gd name="T11" fmla="*/ 8 h 12"/>
                  <a:gd name="T12" fmla="*/ 0 w 22"/>
                  <a:gd name="T13" fmla="*/ 3 h 12"/>
                  <a:gd name="T14" fmla="*/ 3 w 22"/>
                  <a:gd name="T15" fmla="*/ 0 h 12"/>
                  <a:gd name="T16" fmla="*/ 3 w 22"/>
                  <a:gd name="T17" fmla="*/ 0 h 12"/>
                  <a:gd name="T18" fmla="*/ 12 w 22"/>
                  <a:gd name="T19" fmla="*/ 3 h 12"/>
                  <a:gd name="T20" fmla="*/ 20 w 22"/>
                  <a:gd name="T21" fmla="*/ 4 h 12"/>
                  <a:gd name="T22" fmla="*/ 20 w 22"/>
                  <a:gd name="T23" fmla="*/ 4 h 12"/>
                  <a:gd name="T24" fmla="*/ 12 w 22"/>
                  <a:gd name="T25" fmla="*/ 2 h 12"/>
                  <a:gd name="T26" fmla="*/ 3 w 22"/>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2">
                    <a:moveTo>
                      <a:pt x="0" y="3"/>
                    </a:moveTo>
                    <a:cubicBezTo>
                      <a:pt x="0" y="4"/>
                      <a:pt x="0" y="4"/>
                      <a:pt x="0" y="4"/>
                    </a:cubicBezTo>
                    <a:cubicBezTo>
                      <a:pt x="1" y="5"/>
                      <a:pt x="3" y="7"/>
                      <a:pt x="7" y="8"/>
                    </a:cubicBezTo>
                    <a:cubicBezTo>
                      <a:pt x="12" y="10"/>
                      <a:pt x="17" y="11"/>
                      <a:pt x="21" y="12"/>
                    </a:cubicBezTo>
                    <a:cubicBezTo>
                      <a:pt x="22" y="11"/>
                      <a:pt x="22" y="11"/>
                      <a:pt x="22" y="11"/>
                    </a:cubicBezTo>
                    <a:cubicBezTo>
                      <a:pt x="17" y="11"/>
                      <a:pt x="12" y="10"/>
                      <a:pt x="8" y="8"/>
                    </a:cubicBezTo>
                    <a:cubicBezTo>
                      <a:pt x="4" y="6"/>
                      <a:pt x="1" y="5"/>
                      <a:pt x="0" y="3"/>
                    </a:cubicBezTo>
                    <a:close/>
                    <a:moveTo>
                      <a:pt x="3" y="0"/>
                    </a:moveTo>
                    <a:cubicBezTo>
                      <a:pt x="3" y="0"/>
                      <a:pt x="3" y="0"/>
                      <a:pt x="3" y="0"/>
                    </a:cubicBezTo>
                    <a:cubicBezTo>
                      <a:pt x="5" y="1"/>
                      <a:pt x="9" y="2"/>
                      <a:pt x="12" y="3"/>
                    </a:cubicBezTo>
                    <a:cubicBezTo>
                      <a:pt x="15" y="4"/>
                      <a:pt x="18" y="4"/>
                      <a:pt x="20" y="4"/>
                    </a:cubicBezTo>
                    <a:cubicBezTo>
                      <a:pt x="20" y="4"/>
                      <a:pt x="20" y="4"/>
                      <a:pt x="20" y="4"/>
                    </a:cubicBezTo>
                    <a:cubicBezTo>
                      <a:pt x="18" y="4"/>
                      <a:pt x="15" y="4"/>
                      <a:pt x="12" y="2"/>
                    </a:cubicBezTo>
                    <a:cubicBezTo>
                      <a:pt x="9"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4" name="Freeform 6789">
                <a:extLst>
                  <a:ext uri="{FF2B5EF4-FFF2-40B4-BE49-F238E27FC236}">
                    <a16:creationId xmlns:a16="http://schemas.microsoft.com/office/drawing/2014/main" id="{F5A49245-4D76-4D8C-9067-FF54654E7B78}"/>
                  </a:ext>
                </a:extLst>
              </p:cNvPr>
              <p:cNvSpPr>
                <a:spLocks/>
              </p:cNvSpPr>
              <p:nvPr/>
            </p:nvSpPr>
            <p:spPr bwMode="auto">
              <a:xfrm>
                <a:off x="6480176" y="3249613"/>
                <a:ext cx="23813" cy="7938"/>
              </a:xfrm>
              <a:custGeom>
                <a:avLst/>
                <a:gdLst>
                  <a:gd name="T0" fmla="*/ 17 w 20"/>
                  <a:gd name="T1" fmla="*/ 0 h 7"/>
                  <a:gd name="T2" fmla="*/ 12 w 20"/>
                  <a:gd name="T3" fmla="*/ 3 h 7"/>
                  <a:gd name="T4" fmla="*/ 1 w 20"/>
                  <a:gd name="T5" fmla="*/ 6 h 7"/>
                  <a:gd name="T6" fmla="*/ 0 w 20"/>
                  <a:gd name="T7" fmla="*/ 7 h 7"/>
                  <a:gd name="T8" fmla="*/ 1 w 20"/>
                  <a:gd name="T9" fmla="*/ 7 h 7"/>
                  <a:gd name="T10" fmla="*/ 13 w 20"/>
                  <a:gd name="T11" fmla="*/ 4 h 7"/>
                  <a:gd name="T12" fmla="*/ 18 w 20"/>
                  <a:gd name="T13" fmla="*/ 1 h 7"/>
                  <a:gd name="T14" fmla="*/ 17 w 2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7" y="0"/>
                    </a:moveTo>
                    <a:cubicBezTo>
                      <a:pt x="15" y="0"/>
                      <a:pt x="13" y="3"/>
                      <a:pt x="12" y="3"/>
                    </a:cubicBezTo>
                    <a:cubicBezTo>
                      <a:pt x="7" y="4"/>
                      <a:pt x="3" y="5"/>
                      <a:pt x="1" y="6"/>
                    </a:cubicBezTo>
                    <a:cubicBezTo>
                      <a:pt x="0" y="7"/>
                      <a:pt x="0" y="7"/>
                      <a:pt x="0" y="7"/>
                    </a:cubicBezTo>
                    <a:cubicBezTo>
                      <a:pt x="1" y="7"/>
                      <a:pt x="1" y="7"/>
                      <a:pt x="1" y="7"/>
                    </a:cubicBezTo>
                    <a:cubicBezTo>
                      <a:pt x="1" y="7"/>
                      <a:pt x="10" y="6"/>
                      <a:pt x="13" y="4"/>
                    </a:cubicBezTo>
                    <a:cubicBezTo>
                      <a:pt x="16" y="3"/>
                      <a:pt x="20" y="1"/>
                      <a:pt x="18" y="1"/>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5" name="Freeform 6790">
                <a:extLst>
                  <a:ext uri="{FF2B5EF4-FFF2-40B4-BE49-F238E27FC236}">
                    <a16:creationId xmlns:a16="http://schemas.microsoft.com/office/drawing/2014/main" id="{60D00B2F-B1E7-4930-853E-6F5FCB73108F}"/>
                  </a:ext>
                </a:extLst>
              </p:cNvPr>
              <p:cNvSpPr>
                <a:spLocks/>
              </p:cNvSpPr>
              <p:nvPr/>
            </p:nvSpPr>
            <p:spPr bwMode="auto">
              <a:xfrm>
                <a:off x="6435726" y="3251200"/>
                <a:ext cx="22225" cy="6350"/>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0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0"/>
                      <a:pt x="2" y="2"/>
                    </a:cubicBezTo>
                    <a:cubicBezTo>
                      <a:pt x="5" y="4"/>
                      <a:pt x="8" y="5"/>
                      <a:pt x="9" y="5"/>
                    </a:cubicBezTo>
                    <a:cubicBezTo>
                      <a:pt x="9" y="5"/>
                      <a:pt x="9" y="5"/>
                      <a:pt x="9" y="5"/>
                    </a:cubicBezTo>
                    <a:cubicBezTo>
                      <a:pt x="14" y="6"/>
                      <a:pt x="16" y="6"/>
                      <a:pt x="17" y="6"/>
                    </a:cubicBezTo>
                    <a:cubicBezTo>
                      <a:pt x="18" y="6"/>
                      <a:pt x="18" y="6"/>
                      <a:pt x="18" y="6"/>
                    </a:cubicBezTo>
                    <a:cubicBezTo>
                      <a:pt x="18" y="6"/>
                      <a:pt x="18" y="6"/>
                      <a:pt x="18" y="6"/>
                    </a:cubicBezTo>
                    <a:cubicBezTo>
                      <a:pt x="17" y="5"/>
                      <a:pt x="16" y="5"/>
                      <a:pt x="16" y="5"/>
                    </a:cubicBezTo>
                    <a:cubicBezTo>
                      <a:pt x="8" y="3"/>
                      <a:pt x="5" y="2"/>
                      <a:pt x="3" y="0"/>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6" name="Freeform 6791">
                <a:extLst>
                  <a:ext uri="{FF2B5EF4-FFF2-40B4-BE49-F238E27FC236}">
                    <a16:creationId xmlns:a16="http://schemas.microsoft.com/office/drawing/2014/main" id="{8D3C708C-7C55-4A51-9AC7-FCF4698ACFE9}"/>
                  </a:ext>
                </a:extLst>
              </p:cNvPr>
              <p:cNvSpPr>
                <a:spLocks/>
              </p:cNvSpPr>
              <p:nvPr/>
            </p:nvSpPr>
            <p:spPr bwMode="auto">
              <a:xfrm>
                <a:off x="6453188" y="3248025"/>
                <a:ext cx="33338" cy="20638"/>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1"/>
                    </a:moveTo>
                    <a:cubicBezTo>
                      <a:pt x="15" y="1"/>
                      <a:pt x="12" y="1"/>
                      <a:pt x="10" y="1"/>
                    </a:cubicBezTo>
                    <a:cubicBezTo>
                      <a:pt x="5" y="1"/>
                      <a:pt x="2" y="0"/>
                      <a:pt x="2" y="2"/>
                    </a:cubicBezTo>
                    <a:cubicBezTo>
                      <a:pt x="2" y="5"/>
                      <a:pt x="6" y="5"/>
                      <a:pt x="4" y="8"/>
                    </a:cubicBezTo>
                    <a:cubicBezTo>
                      <a:pt x="3" y="11"/>
                      <a:pt x="0" y="14"/>
                      <a:pt x="3" y="15"/>
                    </a:cubicBezTo>
                    <a:cubicBezTo>
                      <a:pt x="4" y="16"/>
                      <a:pt x="6" y="15"/>
                      <a:pt x="9" y="15"/>
                    </a:cubicBezTo>
                    <a:cubicBezTo>
                      <a:pt x="11" y="15"/>
                      <a:pt x="13" y="15"/>
                      <a:pt x="16" y="15"/>
                    </a:cubicBezTo>
                    <a:cubicBezTo>
                      <a:pt x="22" y="15"/>
                      <a:pt x="27" y="17"/>
                      <a:pt x="25" y="13"/>
                    </a:cubicBezTo>
                    <a:cubicBezTo>
                      <a:pt x="24" y="9"/>
                      <a:pt x="21" y="8"/>
                      <a:pt x="24" y="6"/>
                    </a:cubicBezTo>
                    <a:cubicBezTo>
                      <a:pt x="29" y="1"/>
                      <a:pt x="25" y="1"/>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7" name="Freeform 6792">
                <a:extLst>
                  <a:ext uri="{FF2B5EF4-FFF2-40B4-BE49-F238E27FC236}">
                    <a16:creationId xmlns:a16="http://schemas.microsoft.com/office/drawing/2014/main" id="{E4E9FAF9-0616-41C7-A527-5CB666940CEF}"/>
                  </a:ext>
                </a:extLst>
              </p:cNvPr>
              <p:cNvSpPr>
                <a:spLocks noEditPoints="1"/>
              </p:cNvSpPr>
              <p:nvPr/>
            </p:nvSpPr>
            <p:spPr bwMode="auto">
              <a:xfrm>
                <a:off x="6453188" y="3248025"/>
                <a:ext cx="31750" cy="19050"/>
              </a:xfrm>
              <a:custGeom>
                <a:avLst/>
                <a:gdLst>
                  <a:gd name="T0" fmla="*/ 15 w 26"/>
                  <a:gd name="T1" fmla="*/ 16 h 16"/>
                  <a:gd name="T2" fmla="*/ 13 w 26"/>
                  <a:gd name="T3" fmla="*/ 16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6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2 h 16"/>
                  <a:gd name="T56" fmla="*/ 24 w 26"/>
                  <a:gd name="T57" fmla="*/ 2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2"/>
                      <a:pt x="2" y="10"/>
                      <a:pt x="3" y="8"/>
                    </a:cubicBezTo>
                    <a:cubicBezTo>
                      <a:pt x="3" y="8"/>
                      <a:pt x="3" y="7"/>
                      <a:pt x="3" y="7"/>
                    </a:cubicBezTo>
                    <a:cubicBezTo>
                      <a:pt x="3" y="6"/>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4"/>
                      <a:pt x="25" y="5"/>
                      <a:pt x="23" y="6"/>
                    </a:cubicBezTo>
                    <a:cubicBezTo>
                      <a:pt x="23" y="7"/>
                      <a:pt x="22" y="7"/>
                      <a:pt x="22" y="8"/>
                    </a:cubicBezTo>
                    <a:cubicBezTo>
                      <a:pt x="22" y="9"/>
                      <a:pt x="24" y="10"/>
                      <a:pt x="25" y="13"/>
                    </a:cubicBezTo>
                    <a:cubicBezTo>
                      <a:pt x="25" y="14"/>
                      <a:pt x="25" y="14"/>
                      <a:pt x="25" y="14"/>
                    </a:cubicBezTo>
                    <a:cubicBezTo>
                      <a:pt x="25" y="15"/>
                      <a:pt x="25" y="16"/>
                      <a:pt x="24" y="16"/>
                    </a:cubicBezTo>
                    <a:cubicBezTo>
                      <a:pt x="24" y="16"/>
                      <a:pt x="23" y="16"/>
                      <a:pt x="22" y="16"/>
                    </a:cubicBezTo>
                    <a:cubicBezTo>
                      <a:pt x="20" y="16"/>
                      <a:pt x="18" y="16"/>
                      <a:pt x="15" y="16"/>
                    </a:cubicBezTo>
                    <a:close/>
                    <a:moveTo>
                      <a:pt x="15" y="14"/>
                    </a:moveTo>
                    <a:cubicBezTo>
                      <a:pt x="18" y="15"/>
                      <a:pt x="21" y="15"/>
                      <a:pt x="22" y="15"/>
                    </a:cubicBezTo>
                    <a:cubicBezTo>
                      <a:pt x="24" y="15"/>
                      <a:pt x="24" y="15"/>
                      <a:pt x="24" y="14"/>
                    </a:cubicBezTo>
                    <a:cubicBezTo>
                      <a:pt x="24" y="14"/>
                      <a:pt x="24" y="14"/>
                      <a:pt x="24" y="13"/>
                    </a:cubicBezTo>
                    <a:cubicBezTo>
                      <a:pt x="23" y="11"/>
                      <a:pt x="21" y="10"/>
                      <a:pt x="21" y="8"/>
                    </a:cubicBezTo>
                    <a:cubicBezTo>
                      <a:pt x="21" y="7"/>
                      <a:pt x="21" y="6"/>
                      <a:pt x="22" y="5"/>
                    </a:cubicBezTo>
                    <a:cubicBezTo>
                      <a:pt x="24" y="4"/>
                      <a:pt x="25" y="3"/>
                      <a:pt x="25" y="2"/>
                    </a:cubicBezTo>
                    <a:cubicBezTo>
                      <a:pt x="25" y="2"/>
                      <a:pt x="24" y="2"/>
                      <a:pt x="24" y="2"/>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2"/>
                      <a:pt x="1" y="2"/>
                      <a:pt x="1" y="2"/>
                    </a:cubicBezTo>
                    <a:cubicBezTo>
                      <a:pt x="1" y="2"/>
                      <a:pt x="1" y="2"/>
                      <a:pt x="1" y="2"/>
                    </a:cubicBezTo>
                    <a:cubicBezTo>
                      <a:pt x="1" y="4"/>
                      <a:pt x="4" y="4"/>
                      <a:pt x="4" y="7"/>
                    </a:cubicBezTo>
                    <a:cubicBezTo>
                      <a:pt x="4" y="7"/>
                      <a:pt x="4" y="8"/>
                      <a:pt x="4" y="8"/>
                    </a:cubicBezTo>
                    <a:cubicBezTo>
                      <a:pt x="3" y="11"/>
                      <a:pt x="1" y="13"/>
                      <a:pt x="2" y="14"/>
                    </a:cubicBezTo>
                    <a:cubicBezTo>
                      <a:pt x="2" y="14"/>
                      <a:pt x="2" y="15"/>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8" name="Freeform 6793">
                <a:extLst>
                  <a:ext uri="{FF2B5EF4-FFF2-40B4-BE49-F238E27FC236}">
                    <a16:creationId xmlns:a16="http://schemas.microsoft.com/office/drawing/2014/main" id="{1EEBFA7F-6604-4C22-8FB7-01C1DDDB7874}"/>
                  </a:ext>
                </a:extLst>
              </p:cNvPr>
              <p:cNvSpPr>
                <a:spLocks noEditPoints="1"/>
              </p:cNvSpPr>
              <p:nvPr/>
            </p:nvSpPr>
            <p:spPr bwMode="auto">
              <a:xfrm>
                <a:off x="6454776" y="3249613"/>
                <a:ext cx="28575" cy="17463"/>
              </a:xfrm>
              <a:custGeom>
                <a:avLst/>
                <a:gdLst>
                  <a:gd name="T0" fmla="*/ 5 w 24"/>
                  <a:gd name="T1" fmla="*/ 12 h 14"/>
                  <a:gd name="T2" fmla="*/ 3 w 24"/>
                  <a:gd name="T3" fmla="*/ 10 h 14"/>
                  <a:gd name="T4" fmla="*/ 7 w 24"/>
                  <a:gd name="T5" fmla="*/ 6 h 14"/>
                  <a:gd name="T6" fmla="*/ 3 w 24"/>
                  <a:gd name="T7" fmla="*/ 2 h 14"/>
                  <a:gd name="T8" fmla="*/ 5 w 24"/>
                  <a:gd name="T9" fmla="*/ 1 h 14"/>
                  <a:gd name="T10" fmla="*/ 8 w 24"/>
                  <a:gd name="T11" fmla="*/ 1 h 14"/>
                  <a:gd name="T12" fmla="*/ 12 w 24"/>
                  <a:gd name="T13" fmla="*/ 1 h 14"/>
                  <a:gd name="T14" fmla="*/ 15 w 24"/>
                  <a:gd name="T15" fmla="*/ 1 h 14"/>
                  <a:gd name="T16" fmla="*/ 16 w 24"/>
                  <a:gd name="T17" fmla="*/ 1 h 14"/>
                  <a:gd name="T18" fmla="*/ 19 w 24"/>
                  <a:gd name="T19" fmla="*/ 4 h 14"/>
                  <a:gd name="T20" fmla="*/ 17 w 24"/>
                  <a:gd name="T21" fmla="*/ 7 h 14"/>
                  <a:gd name="T22" fmla="*/ 21 w 24"/>
                  <a:gd name="T23" fmla="*/ 10 h 14"/>
                  <a:gd name="T24" fmla="*/ 20 w 24"/>
                  <a:gd name="T25" fmla="*/ 12 h 14"/>
                  <a:gd name="T26" fmla="*/ 19 w 24"/>
                  <a:gd name="T27" fmla="*/ 12 h 14"/>
                  <a:gd name="T28" fmla="*/ 13 w 24"/>
                  <a:gd name="T29" fmla="*/ 12 h 14"/>
                  <a:gd name="T30" fmla="*/ 9 w 24"/>
                  <a:gd name="T31" fmla="*/ 12 h 14"/>
                  <a:gd name="T32" fmla="*/ 5 w 24"/>
                  <a:gd name="T33" fmla="*/ 12 h 14"/>
                  <a:gd name="T34" fmla="*/ 4 w 24"/>
                  <a:gd name="T35" fmla="*/ 0 h 14"/>
                  <a:gd name="T36" fmla="*/ 1 w 24"/>
                  <a:gd name="T37" fmla="*/ 0 h 14"/>
                  <a:gd name="T38" fmla="*/ 0 w 24"/>
                  <a:gd name="T39" fmla="*/ 1 h 14"/>
                  <a:gd name="T40" fmla="*/ 0 w 24"/>
                  <a:gd name="T41" fmla="*/ 1 h 14"/>
                  <a:gd name="T42" fmla="*/ 3 w 24"/>
                  <a:gd name="T43" fmla="*/ 6 h 14"/>
                  <a:gd name="T44" fmla="*/ 3 w 24"/>
                  <a:gd name="T45" fmla="*/ 7 h 14"/>
                  <a:gd name="T46" fmla="*/ 1 w 24"/>
                  <a:gd name="T47" fmla="*/ 13 h 14"/>
                  <a:gd name="T48" fmla="*/ 1 w 24"/>
                  <a:gd name="T49" fmla="*/ 14 h 14"/>
                  <a:gd name="T50" fmla="*/ 1 w 24"/>
                  <a:gd name="T51" fmla="*/ 14 h 14"/>
                  <a:gd name="T52" fmla="*/ 2 w 24"/>
                  <a:gd name="T53" fmla="*/ 13 h 14"/>
                  <a:gd name="T54" fmla="*/ 10 w 24"/>
                  <a:gd name="T55" fmla="*/ 13 h 14"/>
                  <a:gd name="T56" fmla="*/ 21 w 24"/>
                  <a:gd name="T57" fmla="*/ 13 h 14"/>
                  <a:gd name="T58" fmla="*/ 22 w 24"/>
                  <a:gd name="T59" fmla="*/ 14 h 14"/>
                  <a:gd name="T60" fmla="*/ 23 w 24"/>
                  <a:gd name="T61" fmla="*/ 13 h 14"/>
                  <a:gd name="T62" fmla="*/ 23 w 24"/>
                  <a:gd name="T63" fmla="*/ 12 h 14"/>
                  <a:gd name="T64" fmla="*/ 20 w 24"/>
                  <a:gd name="T65" fmla="*/ 7 h 14"/>
                  <a:gd name="T66" fmla="*/ 21 w 24"/>
                  <a:gd name="T67" fmla="*/ 4 h 14"/>
                  <a:gd name="T68" fmla="*/ 24 w 24"/>
                  <a:gd name="T69" fmla="*/ 1 h 14"/>
                  <a:gd name="T70" fmla="*/ 23 w 24"/>
                  <a:gd name="T71" fmla="*/ 1 h 14"/>
                  <a:gd name="T72" fmla="*/ 20 w 24"/>
                  <a:gd name="T73" fmla="*/ 0 h 14"/>
                  <a:gd name="T74" fmla="*/ 17 w 24"/>
                  <a:gd name="T75" fmla="*/ 1 h 14"/>
                  <a:gd name="T76" fmla="*/ 14 w 24"/>
                  <a:gd name="T77" fmla="*/ 0 h 14"/>
                  <a:gd name="T78" fmla="*/ 13 w 24"/>
                  <a:gd name="T79" fmla="*/ 0 h 14"/>
                  <a:gd name="T80" fmla="*/ 4 w 24"/>
                  <a:gd name="T8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4">
                    <a:moveTo>
                      <a:pt x="5" y="12"/>
                    </a:moveTo>
                    <a:cubicBezTo>
                      <a:pt x="3" y="12"/>
                      <a:pt x="3" y="12"/>
                      <a:pt x="3" y="10"/>
                    </a:cubicBezTo>
                    <a:cubicBezTo>
                      <a:pt x="3" y="7"/>
                      <a:pt x="10" y="6"/>
                      <a:pt x="7" y="6"/>
                    </a:cubicBezTo>
                    <a:cubicBezTo>
                      <a:pt x="4" y="5"/>
                      <a:pt x="3" y="4"/>
                      <a:pt x="3" y="2"/>
                    </a:cubicBezTo>
                    <a:cubicBezTo>
                      <a:pt x="2" y="1"/>
                      <a:pt x="3" y="1"/>
                      <a:pt x="5" y="1"/>
                    </a:cubicBezTo>
                    <a:cubicBezTo>
                      <a:pt x="7" y="1"/>
                      <a:pt x="8" y="1"/>
                      <a:pt x="8" y="1"/>
                    </a:cubicBezTo>
                    <a:cubicBezTo>
                      <a:pt x="8" y="1"/>
                      <a:pt x="10" y="1"/>
                      <a:pt x="12" y="1"/>
                    </a:cubicBezTo>
                    <a:cubicBezTo>
                      <a:pt x="13" y="1"/>
                      <a:pt x="14" y="1"/>
                      <a:pt x="15" y="1"/>
                    </a:cubicBezTo>
                    <a:cubicBezTo>
                      <a:pt x="16" y="1"/>
                      <a:pt x="16" y="1"/>
                      <a:pt x="16" y="1"/>
                    </a:cubicBezTo>
                    <a:cubicBezTo>
                      <a:pt x="19" y="1"/>
                      <a:pt x="21" y="3"/>
                      <a:pt x="19" y="4"/>
                    </a:cubicBezTo>
                    <a:cubicBezTo>
                      <a:pt x="17" y="5"/>
                      <a:pt x="15" y="6"/>
                      <a:pt x="17" y="7"/>
                    </a:cubicBezTo>
                    <a:cubicBezTo>
                      <a:pt x="19" y="8"/>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lose/>
                    <a:moveTo>
                      <a:pt x="4" y="0"/>
                    </a:moveTo>
                    <a:cubicBezTo>
                      <a:pt x="3" y="0"/>
                      <a:pt x="2" y="0"/>
                      <a:pt x="1" y="0"/>
                    </a:cubicBezTo>
                    <a:cubicBezTo>
                      <a:pt x="0" y="1"/>
                      <a:pt x="0" y="1"/>
                      <a:pt x="0" y="1"/>
                    </a:cubicBezTo>
                    <a:cubicBezTo>
                      <a:pt x="0" y="1"/>
                      <a:pt x="0" y="1"/>
                      <a:pt x="0" y="1"/>
                    </a:cubicBezTo>
                    <a:cubicBezTo>
                      <a:pt x="0" y="3"/>
                      <a:pt x="3" y="3"/>
                      <a:pt x="3" y="6"/>
                    </a:cubicBezTo>
                    <a:cubicBezTo>
                      <a:pt x="3" y="6"/>
                      <a:pt x="3" y="7"/>
                      <a:pt x="3" y="7"/>
                    </a:cubicBezTo>
                    <a:cubicBezTo>
                      <a:pt x="2" y="10"/>
                      <a:pt x="0" y="12"/>
                      <a:pt x="1" y="13"/>
                    </a:cubicBezTo>
                    <a:cubicBezTo>
                      <a:pt x="1" y="13"/>
                      <a:pt x="1" y="14"/>
                      <a:pt x="1" y="14"/>
                    </a:cubicBezTo>
                    <a:cubicBezTo>
                      <a:pt x="1" y="14"/>
                      <a:pt x="1" y="14"/>
                      <a:pt x="1" y="14"/>
                    </a:cubicBezTo>
                    <a:cubicBezTo>
                      <a:pt x="2" y="13"/>
                      <a:pt x="2" y="13"/>
                      <a:pt x="2" y="13"/>
                    </a:cubicBezTo>
                    <a:cubicBezTo>
                      <a:pt x="3" y="13"/>
                      <a:pt x="6" y="13"/>
                      <a:pt x="10" y="13"/>
                    </a:cubicBezTo>
                    <a:cubicBezTo>
                      <a:pt x="14" y="13"/>
                      <a:pt x="20" y="13"/>
                      <a:pt x="21" y="13"/>
                    </a:cubicBezTo>
                    <a:cubicBezTo>
                      <a:pt x="22" y="13"/>
                      <a:pt x="22" y="14"/>
                      <a:pt x="22" y="14"/>
                    </a:cubicBezTo>
                    <a:cubicBezTo>
                      <a:pt x="23" y="14"/>
                      <a:pt x="23" y="14"/>
                      <a:pt x="23" y="13"/>
                    </a:cubicBezTo>
                    <a:cubicBezTo>
                      <a:pt x="23" y="13"/>
                      <a:pt x="23" y="13"/>
                      <a:pt x="23" y="12"/>
                    </a:cubicBezTo>
                    <a:cubicBezTo>
                      <a:pt x="22" y="10"/>
                      <a:pt x="20" y="9"/>
                      <a:pt x="20" y="7"/>
                    </a:cubicBezTo>
                    <a:cubicBezTo>
                      <a:pt x="20" y="6"/>
                      <a:pt x="20" y="5"/>
                      <a:pt x="21" y="4"/>
                    </a:cubicBezTo>
                    <a:cubicBezTo>
                      <a:pt x="23" y="3"/>
                      <a:pt x="24" y="2"/>
                      <a:pt x="24" y="1"/>
                    </a:cubicBezTo>
                    <a:cubicBezTo>
                      <a:pt x="24" y="1"/>
                      <a:pt x="23" y="1"/>
                      <a:pt x="23" y="1"/>
                    </a:cubicBezTo>
                    <a:cubicBezTo>
                      <a:pt x="22" y="1"/>
                      <a:pt x="21" y="0"/>
                      <a:pt x="20" y="0"/>
                    </a:cubicBezTo>
                    <a:cubicBezTo>
                      <a:pt x="20" y="0"/>
                      <a:pt x="18" y="1"/>
                      <a:pt x="17" y="1"/>
                    </a:cubicBezTo>
                    <a:cubicBezTo>
                      <a:pt x="16" y="1"/>
                      <a:pt x="15" y="1"/>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9" name="Freeform 6794">
                <a:extLst>
                  <a:ext uri="{FF2B5EF4-FFF2-40B4-BE49-F238E27FC236}">
                    <a16:creationId xmlns:a16="http://schemas.microsoft.com/office/drawing/2014/main" id="{390D6D4A-4F5C-4A06-8DBB-517341271F41}"/>
                  </a:ext>
                </a:extLst>
              </p:cNvPr>
              <p:cNvSpPr>
                <a:spLocks noEditPoints="1"/>
              </p:cNvSpPr>
              <p:nvPr/>
            </p:nvSpPr>
            <p:spPr bwMode="auto">
              <a:xfrm>
                <a:off x="6453188" y="3249613"/>
                <a:ext cx="31750" cy="17463"/>
              </a:xfrm>
              <a:custGeom>
                <a:avLst/>
                <a:gdLst>
                  <a:gd name="T0" fmla="*/ 24 w 27"/>
                  <a:gd name="T1" fmla="*/ 0 h 15"/>
                  <a:gd name="T2" fmla="*/ 23 w 27"/>
                  <a:gd name="T3" fmla="*/ 0 h 15"/>
                  <a:gd name="T4" fmla="*/ 22 w 27"/>
                  <a:gd name="T5" fmla="*/ 0 h 15"/>
                  <a:gd name="T6" fmla="*/ 25 w 27"/>
                  <a:gd name="T7" fmla="*/ 1 h 15"/>
                  <a:gd name="T8" fmla="*/ 26 w 27"/>
                  <a:gd name="T9" fmla="*/ 1 h 15"/>
                  <a:gd name="T10" fmla="*/ 23 w 27"/>
                  <a:gd name="T11" fmla="*/ 4 h 15"/>
                  <a:gd name="T12" fmla="*/ 22 w 27"/>
                  <a:gd name="T13" fmla="*/ 7 h 15"/>
                  <a:gd name="T14" fmla="*/ 25 w 27"/>
                  <a:gd name="T15" fmla="*/ 12 h 15"/>
                  <a:gd name="T16" fmla="*/ 25 w 27"/>
                  <a:gd name="T17" fmla="*/ 13 h 15"/>
                  <a:gd name="T18" fmla="*/ 24 w 27"/>
                  <a:gd name="T19" fmla="*/ 14 h 15"/>
                  <a:gd name="T20" fmla="*/ 25 w 27"/>
                  <a:gd name="T21" fmla="*/ 15 h 15"/>
                  <a:gd name="T22" fmla="*/ 25 w 27"/>
                  <a:gd name="T23" fmla="*/ 12 h 15"/>
                  <a:gd name="T24" fmla="*/ 24 w 27"/>
                  <a:gd name="T25" fmla="*/ 5 h 15"/>
                  <a:gd name="T26" fmla="*/ 24 w 27"/>
                  <a:gd name="T27" fmla="*/ 0 h 15"/>
                  <a:gd name="T28" fmla="*/ 3 w 27"/>
                  <a:gd name="T29" fmla="*/ 0 h 15"/>
                  <a:gd name="T30" fmla="*/ 2 w 27"/>
                  <a:gd name="T31" fmla="*/ 1 h 15"/>
                  <a:gd name="T32" fmla="*/ 4 w 27"/>
                  <a:gd name="T33" fmla="*/ 7 h 15"/>
                  <a:gd name="T34" fmla="*/ 3 w 27"/>
                  <a:gd name="T35" fmla="*/ 14 h 15"/>
                  <a:gd name="T36" fmla="*/ 3 w 27"/>
                  <a:gd name="T37" fmla="*/ 14 h 15"/>
                  <a:gd name="T38" fmla="*/ 3 w 27"/>
                  <a:gd name="T39" fmla="*/ 14 h 15"/>
                  <a:gd name="T40" fmla="*/ 3 w 27"/>
                  <a:gd name="T41" fmla="*/ 13 h 15"/>
                  <a:gd name="T42" fmla="*/ 5 w 27"/>
                  <a:gd name="T43" fmla="*/ 7 h 15"/>
                  <a:gd name="T44" fmla="*/ 5 w 27"/>
                  <a:gd name="T45" fmla="*/ 6 h 15"/>
                  <a:gd name="T46" fmla="*/ 2 w 27"/>
                  <a:gd name="T47" fmla="*/ 1 h 15"/>
                  <a:gd name="T48" fmla="*/ 2 w 27"/>
                  <a:gd name="T49" fmla="*/ 1 h 15"/>
                  <a:gd name="T50" fmla="*/ 3 w 27"/>
                  <a:gd name="T51" fmla="*/ 0 h 15"/>
                  <a:gd name="T52" fmla="*/ 6 w 27"/>
                  <a:gd name="T53" fmla="*/ 0 h 15"/>
                  <a:gd name="T54" fmla="*/ 15 w 27"/>
                  <a:gd name="T55" fmla="*/ 0 h 15"/>
                  <a:gd name="T56" fmla="*/ 16 w 27"/>
                  <a:gd name="T57" fmla="*/ 0 h 15"/>
                  <a:gd name="T58" fmla="*/ 4 w 27"/>
                  <a:gd name="T59" fmla="*/ 0 h 15"/>
                  <a:gd name="T60" fmla="*/ 3 w 27"/>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15">
                    <a:moveTo>
                      <a:pt x="24" y="0"/>
                    </a:moveTo>
                    <a:cubicBezTo>
                      <a:pt x="23" y="0"/>
                      <a:pt x="23" y="0"/>
                      <a:pt x="23" y="0"/>
                    </a:cubicBezTo>
                    <a:cubicBezTo>
                      <a:pt x="23" y="0"/>
                      <a:pt x="23" y="0"/>
                      <a:pt x="22" y="0"/>
                    </a:cubicBezTo>
                    <a:cubicBezTo>
                      <a:pt x="23" y="0"/>
                      <a:pt x="24" y="1"/>
                      <a:pt x="25" y="1"/>
                    </a:cubicBezTo>
                    <a:cubicBezTo>
                      <a:pt x="25" y="1"/>
                      <a:pt x="26" y="1"/>
                      <a:pt x="26" y="1"/>
                    </a:cubicBezTo>
                    <a:cubicBezTo>
                      <a:pt x="26" y="2"/>
                      <a:pt x="25" y="3"/>
                      <a:pt x="23" y="4"/>
                    </a:cubicBezTo>
                    <a:cubicBezTo>
                      <a:pt x="22" y="5"/>
                      <a:pt x="22" y="6"/>
                      <a:pt x="22" y="7"/>
                    </a:cubicBezTo>
                    <a:cubicBezTo>
                      <a:pt x="22" y="9"/>
                      <a:pt x="24" y="10"/>
                      <a:pt x="25" y="12"/>
                    </a:cubicBezTo>
                    <a:cubicBezTo>
                      <a:pt x="25" y="13"/>
                      <a:pt x="25" y="13"/>
                      <a:pt x="25" y="13"/>
                    </a:cubicBezTo>
                    <a:cubicBezTo>
                      <a:pt x="25" y="14"/>
                      <a:pt x="25" y="14"/>
                      <a:pt x="24" y="14"/>
                    </a:cubicBezTo>
                    <a:cubicBezTo>
                      <a:pt x="25" y="15"/>
                      <a:pt x="25" y="15"/>
                      <a:pt x="25" y="15"/>
                    </a:cubicBezTo>
                    <a:cubicBezTo>
                      <a:pt x="26" y="14"/>
                      <a:pt x="26" y="14"/>
                      <a:pt x="25" y="12"/>
                    </a:cubicBezTo>
                    <a:cubicBezTo>
                      <a:pt x="24" y="8"/>
                      <a:pt x="21" y="7"/>
                      <a:pt x="24" y="5"/>
                    </a:cubicBezTo>
                    <a:cubicBezTo>
                      <a:pt x="27" y="2"/>
                      <a:pt x="27" y="0"/>
                      <a:pt x="24" y="0"/>
                    </a:cubicBezTo>
                    <a:close/>
                    <a:moveTo>
                      <a:pt x="3" y="0"/>
                    </a:moveTo>
                    <a:cubicBezTo>
                      <a:pt x="2" y="0"/>
                      <a:pt x="2" y="0"/>
                      <a:pt x="2" y="1"/>
                    </a:cubicBezTo>
                    <a:cubicBezTo>
                      <a:pt x="2" y="4"/>
                      <a:pt x="6" y="4"/>
                      <a:pt x="4" y="7"/>
                    </a:cubicBezTo>
                    <a:cubicBezTo>
                      <a:pt x="3" y="10"/>
                      <a:pt x="0" y="13"/>
                      <a:pt x="3" y="14"/>
                    </a:cubicBezTo>
                    <a:cubicBezTo>
                      <a:pt x="3" y="14"/>
                      <a:pt x="3" y="14"/>
                      <a:pt x="3" y="14"/>
                    </a:cubicBezTo>
                    <a:cubicBezTo>
                      <a:pt x="3" y="14"/>
                      <a:pt x="3" y="14"/>
                      <a:pt x="3" y="14"/>
                    </a:cubicBezTo>
                    <a:cubicBezTo>
                      <a:pt x="3" y="14"/>
                      <a:pt x="3" y="13"/>
                      <a:pt x="3" y="13"/>
                    </a:cubicBezTo>
                    <a:cubicBezTo>
                      <a:pt x="2" y="12"/>
                      <a:pt x="4" y="10"/>
                      <a:pt x="5" y="7"/>
                    </a:cubicBezTo>
                    <a:cubicBezTo>
                      <a:pt x="5" y="7"/>
                      <a:pt x="5" y="6"/>
                      <a:pt x="5" y="6"/>
                    </a:cubicBezTo>
                    <a:cubicBezTo>
                      <a:pt x="5" y="3"/>
                      <a:pt x="2" y="3"/>
                      <a:pt x="2" y="1"/>
                    </a:cubicBezTo>
                    <a:cubicBezTo>
                      <a:pt x="2" y="1"/>
                      <a:pt x="2" y="1"/>
                      <a:pt x="2" y="1"/>
                    </a:cubicBezTo>
                    <a:cubicBezTo>
                      <a:pt x="2" y="1"/>
                      <a:pt x="2" y="1"/>
                      <a:pt x="3" y="0"/>
                    </a:cubicBezTo>
                    <a:cubicBezTo>
                      <a:pt x="4" y="0"/>
                      <a:pt x="5" y="0"/>
                      <a:pt x="6" y="0"/>
                    </a:cubicBezTo>
                    <a:cubicBezTo>
                      <a:pt x="8" y="0"/>
                      <a:pt x="12" y="0"/>
                      <a:pt x="15" y="0"/>
                    </a:cubicBezTo>
                    <a:cubicBezTo>
                      <a:pt x="15" y="0"/>
                      <a:pt x="16" y="0"/>
                      <a:pt x="16" y="0"/>
                    </a:cubicBezTo>
                    <a:cubicBezTo>
                      <a:pt x="11" y="0"/>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0" name="Freeform 6795">
                <a:extLst>
                  <a:ext uri="{FF2B5EF4-FFF2-40B4-BE49-F238E27FC236}">
                    <a16:creationId xmlns:a16="http://schemas.microsoft.com/office/drawing/2014/main" id="{7000CC0C-DAFE-4BD1-8916-24BBAB4D623A}"/>
                  </a:ext>
                </a:extLst>
              </p:cNvPr>
              <p:cNvSpPr>
                <a:spLocks/>
              </p:cNvSpPr>
              <p:nvPr/>
            </p:nvSpPr>
            <p:spPr bwMode="auto">
              <a:xfrm>
                <a:off x="6459538" y="3252788"/>
                <a:ext cx="17463" cy="11113"/>
              </a:xfrm>
              <a:custGeom>
                <a:avLst/>
                <a:gdLst>
                  <a:gd name="T0" fmla="*/ 12 w 15"/>
                  <a:gd name="T1" fmla="*/ 7 h 10"/>
                  <a:gd name="T2" fmla="*/ 10 w 15"/>
                  <a:gd name="T3" fmla="*/ 5 h 10"/>
                  <a:gd name="T4" fmla="*/ 11 w 15"/>
                  <a:gd name="T5" fmla="*/ 3 h 10"/>
                  <a:gd name="T6" fmla="*/ 12 w 15"/>
                  <a:gd name="T7" fmla="*/ 2 h 10"/>
                  <a:gd name="T8" fmla="*/ 12 w 15"/>
                  <a:gd name="T9" fmla="*/ 2 h 10"/>
                  <a:gd name="T10" fmla="*/ 12 w 15"/>
                  <a:gd name="T11" fmla="*/ 1 h 10"/>
                  <a:gd name="T12" fmla="*/ 7 w 15"/>
                  <a:gd name="T13" fmla="*/ 1 h 10"/>
                  <a:gd name="T14" fmla="*/ 5 w 15"/>
                  <a:gd name="T15" fmla="*/ 1 h 10"/>
                  <a:gd name="T16" fmla="*/ 3 w 15"/>
                  <a:gd name="T17" fmla="*/ 1 h 10"/>
                  <a:gd name="T18" fmla="*/ 2 w 15"/>
                  <a:gd name="T19" fmla="*/ 1 h 10"/>
                  <a:gd name="T20" fmla="*/ 3 w 15"/>
                  <a:gd name="T21" fmla="*/ 2 h 10"/>
                  <a:gd name="T22" fmla="*/ 6 w 15"/>
                  <a:gd name="T23" fmla="*/ 5 h 10"/>
                  <a:gd name="T24" fmla="*/ 6 w 15"/>
                  <a:gd name="T25" fmla="*/ 6 h 10"/>
                  <a:gd name="T26" fmla="*/ 4 w 15"/>
                  <a:gd name="T27" fmla="*/ 6 h 10"/>
                  <a:gd name="T28" fmla="*/ 2 w 15"/>
                  <a:gd name="T29" fmla="*/ 7 h 10"/>
                  <a:gd name="T30" fmla="*/ 2 w 15"/>
                  <a:gd name="T31" fmla="*/ 9 h 10"/>
                  <a:gd name="T32" fmla="*/ 9 w 15"/>
                  <a:gd name="T33" fmla="*/ 9 h 10"/>
                  <a:gd name="T34" fmla="*/ 15 w 15"/>
                  <a:gd name="T35" fmla="*/ 9 h 10"/>
                  <a:gd name="T36" fmla="*/ 13 w 15"/>
                  <a:gd name="T37" fmla="*/ 7 h 10"/>
                  <a:gd name="T38" fmla="*/ 12 w 15"/>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7"/>
                    </a:moveTo>
                    <a:cubicBezTo>
                      <a:pt x="11" y="6"/>
                      <a:pt x="11" y="6"/>
                      <a:pt x="10" y="5"/>
                    </a:cubicBezTo>
                    <a:cubicBezTo>
                      <a:pt x="9" y="4"/>
                      <a:pt x="10" y="3"/>
                      <a:pt x="11" y="3"/>
                    </a:cubicBezTo>
                    <a:cubicBezTo>
                      <a:pt x="12" y="2"/>
                      <a:pt x="12" y="2"/>
                      <a:pt x="12" y="2"/>
                    </a:cubicBezTo>
                    <a:cubicBezTo>
                      <a:pt x="12" y="2"/>
                      <a:pt x="12" y="2"/>
                      <a:pt x="12" y="2"/>
                    </a:cubicBezTo>
                    <a:cubicBezTo>
                      <a:pt x="13" y="1"/>
                      <a:pt x="12" y="1"/>
                      <a:pt x="12" y="1"/>
                    </a:cubicBezTo>
                    <a:cubicBezTo>
                      <a:pt x="10" y="0"/>
                      <a:pt x="9" y="0"/>
                      <a:pt x="7" y="1"/>
                    </a:cubicBezTo>
                    <a:cubicBezTo>
                      <a:pt x="6" y="1"/>
                      <a:pt x="6" y="1"/>
                      <a:pt x="5" y="1"/>
                    </a:cubicBezTo>
                    <a:cubicBezTo>
                      <a:pt x="4" y="1"/>
                      <a:pt x="3" y="1"/>
                      <a:pt x="3" y="1"/>
                    </a:cubicBezTo>
                    <a:cubicBezTo>
                      <a:pt x="2" y="1"/>
                      <a:pt x="2" y="1"/>
                      <a:pt x="2" y="1"/>
                    </a:cubicBezTo>
                    <a:cubicBezTo>
                      <a:pt x="2" y="2"/>
                      <a:pt x="3" y="2"/>
                      <a:pt x="3" y="2"/>
                    </a:cubicBezTo>
                    <a:cubicBezTo>
                      <a:pt x="5" y="2"/>
                      <a:pt x="6" y="3"/>
                      <a:pt x="6" y="5"/>
                    </a:cubicBezTo>
                    <a:cubicBezTo>
                      <a:pt x="6" y="5"/>
                      <a:pt x="6" y="6"/>
                      <a:pt x="6" y="6"/>
                    </a:cubicBezTo>
                    <a:cubicBezTo>
                      <a:pt x="5" y="7"/>
                      <a:pt x="4" y="6"/>
                      <a:pt x="4" y="6"/>
                    </a:cubicBezTo>
                    <a:cubicBezTo>
                      <a:pt x="3" y="6"/>
                      <a:pt x="2" y="6"/>
                      <a:pt x="2" y="7"/>
                    </a:cubicBezTo>
                    <a:cubicBezTo>
                      <a:pt x="0" y="8"/>
                      <a:pt x="2" y="9"/>
                      <a:pt x="2" y="9"/>
                    </a:cubicBezTo>
                    <a:cubicBezTo>
                      <a:pt x="4" y="9"/>
                      <a:pt x="6" y="9"/>
                      <a:pt x="9" y="9"/>
                    </a:cubicBezTo>
                    <a:cubicBezTo>
                      <a:pt x="12" y="9"/>
                      <a:pt x="15" y="10"/>
                      <a:pt x="15" y="9"/>
                    </a:cubicBezTo>
                    <a:cubicBezTo>
                      <a:pt x="15" y="8"/>
                      <a:pt x="14" y="7"/>
                      <a:pt x="13" y="7"/>
                    </a:cubicBezTo>
                    <a:lnTo>
                      <a:pt x="12" y="7"/>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1" name="Freeform 6796">
                <a:extLst>
                  <a:ext uri="{FF2B5EF4-FFF2-40B4-BE49-F238E27FC236}">
                    <a16:creationId xmlns:a16="http://schemas.microsoft.com/office/drawing/2014/main" id="{A84717C2-5490-417A-A703-013FD029DCD6}"/>
                  </a:ext>
                </a:extLst>
              </p:cNvPr>
              <p:cNvSpPr>
                <a:spLocks/>
              </p:cNvSpPr>
              <p:nvPr/>
            </p:nvSpPr>
            <p:spPr bwMode="auto">
              <a:xfrm>
                <a:off x="6454776" y="3244850"/>
                <a:ext cx="26988" cy="6350"/>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2" name="Freeform 6797">
                <a:extLst>
                  <a:ext uri="{FF2B5EF4-FFF2-40B4-BE49-F238E27FC236}">
                    <a16:creationId xmlns:a16="http://schemas.microsoft.com/office/drawing/2014/main" id="{704DC4C1-EBE0-4EA6-8D84-3975C5B5CA27}"/>
                  </a:ext>
                </a:extLst>
              </p:cNvPr>
              <p:cNvSpPr>
                <a:spLocks/>
              </p:cNvSpPr>
              <p:nvPr/>
            </p:nvSpPr>
            <p:spPr bwMode="auto">
              <a:xfrm>
                <a:off x="6456363" y="3244850"/>
                <a:ext cx="25400" cy="6350"/>
              </a:xfrm>
              <a:custGeom>
                <a:avLst/>
                <a:gdLst>
                  <a:gd name="T0" fmla="*/ 1 w 22"/>
                  <a:gd name="T1" fmla="*/ 4 h 5"/>
                  <a:gd name="T2" fmla="*/ 1 w 22"/>
                  <a:gd name="T3" fmla="*/ 4 h 5"/>
                  <a:gd name="T4" fmla="*/ 1 w 22"/>
                  <a:gd name="T5" fmla="*/ 3 h 5"/>
                  <a:gd name="T6" fmla="*/ 16 w 22"/>
                  <a:gd name="T7" fmla="*/ 4 h 5"/>
                  <a:gd name="T8" fmla="*/ 20 w 22"/>
                  <a:gd name="T9" fmla="*/ 4 h 5"/>
                  <a:gd name="T10" fmla="*/ 21 w 22"/>
                  <a:gd name="T11" fmla="*/ 3 h 5"/>
                  <a:gd name="T12" fmla="*/ 20 w 22"/>
                  <a:gd name="T13" fmla="*/ 1 h 5"/>
                  <a:gd name="T14" fmla="*/ 9 w 22"/>
                  <a:gd name="T15" fmla="*/ 1 h 5"/>
                  <a:gd name="T16" fmla="*/ 1 w 22"/>
                  <a:gd name="T17" fmla="*/ 1 h 5"/>
                  <a:gd name="T18" fmla="*/ 0 w 22"/>
                  <a:gd name="T19" fmla="*/ 3 h 5"/>
                  <a:gd name="T20" fmla="*/ 1 w 22"/>
                  <a:gd name="T21" fmla="*/ 3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4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3"/>
                      <a:pt x="1" y="3"/>
                      <a:pt x="1" y="3"/>
                    </a:cubicBezTo>
                    <a:cubicBezTo>
                      <a:pt x="2" y="4"/>
                      <a:pt x="11" y="4"/>
                      <a:pt x="16" y="4"/>
                    </a:cubicBezTo>
                    <a:cubicBezTo>
                      <a:pt x="18" y="4"/>
                      <a:pt x="20" y="4"/>
                      <a:pt x="20" y="4"/>
                    </a:cubicBezTo>
                    <a:cubicBezTo>
                      <a:pt x="21" y="4"/>
                      <a:pt x="21" y="3"/>
                      <a:pt x="21" y="3"/>
                    </a:cubicBezTo>
                    <a:cubicBezTo>
                      <a:pt x="21" y="2"/>
                      <a:pt x="21" y="2"/>
                      <a:pt x="20" y="1"/>
                    </a:cubicBezTo>
                    <a:cubicBezTo>
                      <a:pt x="19" y="1"/>
                      <a:pt x="13" y="1"/>
                      <a:pt x="9" y="1"/>
                    </a:cubicBezTo>
                    <a:cubicBezTo>
                      <a:pt x="5" y="1"/>
                      <a:pt x="2" y="1"/>
                      <a:pt x="1" y="1"/>
                    </a:cubicBezTo>
                    <a:cubicBezTo>
                      <a:pt x="0" y="2"/>
                      <a:pt x="0" y="2"/>
                      <a:pt x="0" y="3"/>
                    </a:cubicBezTo>
                    <a:cubicBezTo>
                      <a:pt x="0" y="3"/>
                      <a:pt x="1" y="3"/>
                      <a:pt x="1" y="3"/>
                    </a:cubicBezTo>
                    <a:cubicBezTo>
                      <a:pt x="1" y="4"/>
                      <a:pt x="1" y="4"/>
                      <a:pt x="1" y="4"/>
                    </a:cubicBezTo>
                    <a:cubicBezTo>
                      <a:pt x="1" y="4"/>
                      <a:pt x="1" y="4"/>
                      <a:pt x="1" y="4"/>
                    </a:cubicBezTo>
                    <a:cubicBezTo>
                      <a:pt x="0" y="4"/>
                      <a:pt x="0" y="3"/>
                      <a:pt x="0" y="3"/>
                    </a:cubicBezTo>
                    <a:cubicBezTo>
                      <a:pt x="0" y="2"/>
                      <a:pt x="0" y="1"/>
                      <a:pt x="1" y="1"/>
                    </a:cubicBezTo>
                    <a:cubicBezTo>
                      <a:pt x="2" y="0"/>
                      <a:pt x="5" y="0"/>
                      <a:pt x="9" y="0"/>
                    </a:cubicBezTo>
                    <a:cubicBezTo>
                      <a:pt x="13" y="0"/>
                      <a:pt x="19" y="0"/>
                      <a:pt x="20" y="1"/>
                    </a:cubicBezTo>
                    <a:cubicBezTo>
                      <a:pt x="21" y="1"/>
                      <a:pt x="22" y="2"/>
                      <a:pt x="22" y="3"/>
                    </a:cubicBezTo>
                    <a:cubicBezTo>
                      <a:pt x="22" y="3"/>
                      <a:pt x="21" y="4"/>
                      <a:pt x="20" y="4"/>
                    </a:cubicBezTo>
                    <a:cubicBezTo>
                      <a:pt x="20" y="4"/>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3" name="Freeform 6798">
                <a:extLst>
                  <a:ext uri="{FF2B5EF4-FFF2-40B4-BE49-F238E27FC236}">
                    <a16:creationId xmlns:a16="http://schemas.microsoft.com/office/drawing/2014/main" id="{B257D924-E377-4700-93E4-5D22FE0BE09C}"/>
                  </a:ext>
                </a:extLst>
              </p:cNvPr>
              <p:cNvSpPr>
                <a:spLocks noEditPoints="1"/>
              </p:cNvSpPr>
              <p:nvPr/>
            </p:nvSpPr>
            <p:spPr bwMode="auto">
              <a:xfrm>
                <a:off x="6456363" y="3246438"/>
                <a:ext cx="25400" cy="3175"/>
              </a:xfrm>
              <a:custGeom>
                <a:avLst/>
                <a:gdLst>
                  <a:gd name="T0" fmla="*/ 6 w 21"/>
                  <a:gd name="T1" fmla="*/ 2 h 3"/>
                  <a:gd name="T2" fmla="*/ 2 w 21"/>
                  <a:gd name="T3" fmla="*/ 2 h 3"/>
                  <a:gd name="T4" fmla="*/ 4 w 21"/>
                  <a:gd name="T5" fmla="*/ 0 h 3"/>
                  <a:gd name="T6" fmla="*/ 5 w 21"/>
                  <a:gd name="T7" fmla="*/ 0 h 3"/>
                  <a:gd name="T8" fmla="*/ 13 w 21"/>
                  <a:gd name="T9" fmla="*/ 0 h 3"/>
                  <a:gd name="T10" fmla="*/ 20 w 21"/>
                  <a:gd name="T11" fmla="*/ 1 h 3"/>
                  <a:gd name="T12" fmla="*/ 18 w 21"/>
                  <a:gd name="T13" fmla="*/ 2 h 3"/>
                  <a:gd name="T14" fmla="*/ 13 w 21"/>
                  <a:gd name="T15" fmla="*/ 2 h 3"/>
                  <a:gd name="T16" fmla="*/ 13 w 21"/>
                  <a:gd name="T17" fmla="*/ 2 h 3"/>
                  <a:gd name="T18" fmla="*/ 9 w 21"/>
                  <a:gd name="T19" fmla="*/ 2 h 3"/>
                  <a:gd name="T20" fmla="*/ 6 w 21"/>
                  <a:gd name="T21" fmla="*/ 2 h 3"/>
                  <a:gd name="T22" fmla="*/ 8 w 21"/>
                  <a:gd name="T23" fmla="*/ 0 h 3"/>
                  <a:gd name="T24" fmla="*/ 1 w 21"/>
                  <a:gd name="T25" fmla="*/ 0 h 3"/>
                  <a:gd name="T26" fmla="*/ 0 w 21"/>
                  <a:gd name="T27" fmla="*/ 2 h 3"/>
                  <a:gd name="T28" fmla="*/ 1 w 21"/>
                  <a:gd name="T29" fmla="*/ 2 h 3"/>
                  <a:gd name="T30" fmla="*/ 16 w 21"/>
                  <a:gd name="T31" fmla="*/ 3 h 3"/>
                  <a:gd name="T32" fmla="*/ 16 w 21"/>
                  <a:gd name="T33" fmla="*/ 3 h 3"/>
                  <a:gd name="T34" fmla="*/ 20 w 21"/>
                  <a:gd name="T35" fmla="*/ 3 h 3"/>
                  <a:gd name="T36" fmla="*/ 21 w 21"/>
                  <a:gd name="T37" fmla="*/ 2 h 3"/>
                  <a:gd name="T38" fmla="*/ 20 w 21"/>
                  <a:gd name="T39" fmla="*/ 0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2"/>
                    </a:moveTo>
                    <a:cubicBezTo>
                      <a:pt x="4" y="2"/>
                      <a:pt x="3" y="2"/>
                      <a:pt x="2" y="2"/>
                    </a:cubicBezTo>
                    <a:cubicBezTo>
                      <a:pt x="2" y="2"/>
                      <a:pt x="1" y="0"/>
                      <a:pt x="4" y="0"/>
                    </a:cubicBezTo>
                    <a:cubicBezTo>
                      <a:pt x="4" y="0"/>
                      <a:pt x="5" y="0"/>
                      <a:pt x="5" y="0"/>
                    </a:cubicBezTo>
                    <a:cubicBezTo>
                      <a:pt x="7" y="0"/>
                      <a:pt x="9" y="0"/>
                      <a:pt x="13" y="0"/>
                    </a:cubicBezTo>
                    <a:cubicBezTo>
                      <a:pt x="16" y="0"/>
                      <a:pt x="19" y="0"/>
                      <a:pt x="20" y="1"/>
                    </a:cubicBezTo>
                    <a:cubicBezTo>
                      <a:pt x="20" y="2"/>
                      <a:pt x="20" y="2"/>
                      <a:pt x="18" y="2"/>
                    </a:cubicBezTo>
                    <a:cubicBezTo>
                      <a:pt x="17" y="2"/>
                      <a:pt x="16" y="2"/>
                      <a:pt x="13" y="2"/>
                    </a:cubicBezTo>
                    <a:cubicBezTo>
                      <a:pt x="13" y="2"/>
                      <a:pt x="13" y="2"/>
                      <a:pt x="13" y="2"/>
                    </a:cubicBezTo>
                    <a:cubicBezTo>
                      <a:pt x="11" y="2"/>
                      <a:pt x="10" y="2"/>
                      <a:pt x="9" y="2"/>
                    </a:cubicBezTo>
                    <a:cubicBezTo>
                      <a:pt x="8" y="2"/>
                      <a:pt x="7" y="2"/>
                      <a:pt x="6" y="2"/>
                    </a:cubicBezTo>
                    <a:close/>
                    <a:moveTo>
                      <a:pt x="8" y="0"/>
                    </a:moveTo>
                    <a:cubicBezTo>
                      <a:pt x="5" y="0"/>
                      <a:pt x="2" y="0"/>
                      <a:pt x="1" y="0"/>
                    </a:cubicBezTo>
                    <a:cubicBezTo>
                      <a:pt x="0" y="1"/>
                      <a:pt x="0" y="1"/>
                      <a:pt x="0" y="2"/>
                    </a:cubicBezTo>
                    <a:cubicBezTo>
                      <a:pt x="0" y="2"/>
                      <a:pt x="1" y="2"/>
                      <a:pt x="1" y="2"/>
                    </a:cubicBezTo>
                    <a:cubicBezTo>
                      <a:pt x="2" y="3"/>
                      <a:pt x="11" y="3"/>
                      <a:pt x="16" y="3"/>
                    </a:cubicBezTo>
                    <a:cubicBezTo>
                      <a:pt x="16" y="3"/>
                      <a:pt x="16" y="3"/>
                      <a:pt x="16" y="3"/>
                    </a:cubicBezTo>
                    <a:cubicBezTo>
                      <a:pt x="18" y="3"/>
                      <a:pt x="20" y="3"/>
                      <a:pt x="20" y="3"/>
                    </a:cubicBezTo>
                    <a:cubicBezTo>
                      <a:pt x="21" y="3"/>
                      <a:pt x="21" y="2"/>
                      <a:pt x="21" y="2"/>
                    </a:cubicBezTo>
                    <a:cubicBezTo>
                      <a:pt x="21" y="1"/>
                      <a:pt x="21" y="1"/>
                      <a:pt x="20" y="0"/>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4" name="Freeform 6799">
                <a:extLst>
                  <a:ext uri="{FF2B5EF4-FFF2-40B4-BE49-F238E27FC236}">
                    <a16:creationId xmlns:a16="http://schemas.microsoft.com/office/drawing/2014/main" id="{574EF375-14D1-4640-BCCF-7AD2197938D6}"/>
                  </a:ext>
                </a:extLst>
              </p:cNvPr>
              <p:cNvSpPr>
                <a:spLocks noEditPoints="1"/>
              </p:cNvSpPr>
              <p:nvPr/>
            </p:nvSpPr>
            <p:spPr bwMode="auto">
              <a:xfrm>
                <a:off x="6454776" y="3244850"/>
                <a:ext cx="26988" cy="4763"/>
              </a:xfrm>
              <a:custGeom>
                <a:avLst/>
                <a:gdLst>
                  <a:gd name="T0" fmla="*/ 2 w 23"/>
                  <a:gd name="T1" fmla="*/ 3 h 4"/>
                  <a:gd name="T2" fmla="*/ 1 w 23"/>
                  <a:gd name="T3" fmla="*/ 3 h 4"/>
                  <a:gd name="T4" fmla="*/ 2 w 23"/>
                  <a:gd name="T5" fmla="*/ 1 h 4"/>
                  <a:gd name="T6" fmla="*/ 9 w 23"/>
                  <a:gd name="T7" fmla="*/ 1 h 4"/>
                  <a:gd name="T8" fmla="*/ 10 w 23"/>
                  <a:gd name="T9" fmla="*/ 1 h 4"/>
                  <a:gd name="T10" fmla="*/ 10 w 23"/>
                  <a:gd name="T11" fmla="*/ 1 h 4"/>
                  <a:gd name="T12" fmla="*/ 21 w 23"/>
                  <a:gd name="T13" fmla="*/ 1 h 4"/>
                  <a:gd name="T14" fmla="*/ 22 w 23"/>
                  <a:gd name="T15" fmla="*/ 3 h 4"/>
                  <a:gd name="T16" fmla="*/ 21 w 23"/>
                  <a:gd name="T17" fmla="*/ 4 h 4"/>
                  <a:gd name="T18" fmla="*/ 17 w 23"/>
                  <a:gd name="T19" fmla="*/ 4 h 4"/>
                  <a:gd name="T20" fmla="*/ 17 w 23"/>
                  <a:gd name="T21" fmla="*/ 4 h 4"/>
                  <a:gd name="T22" fmla="*/ 2 w 23"/>
                  <a:gd name="T23" fmla="*/ 3 h 4"/>
                  <a:gd name="T24" fmla="*/ 10 w 23"/>
                  <a:gd name="T25" fmla="*/ 0 h 4"/>
                  <a:gd name="T26" fmla="*/ 2 w 23"/>
                  <a:gd name="T27" fmla="*/ 1 h 4"/>
                  <a:gd name="T28" fmla="*/ 2 w 23"/>
                  <a:gd name="T29" fmla="*/ 4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3"/>
                    </a:cubicBezTo>
                    <a:cubicBezTo>
                      <a:pt x="1" y="2"/>
                      <a:pt x="1" y="2"/>
                      <a:pt x="2" y="1"/>
                    </a:cubicBezTo>
                    <a:cubicBezTo>
                      <a:pt x="3" y="1"/>
                      <a:pt x="6" y="1"/>
                      <a:pt x="9" y="1"/>
                    </a:cubicBezTo>
                    <a:cubicBezTo>
                      <a:pt x="10" y="1"/>
                      <a:pt x="10" y="1"/>
                      <a:pt x="10" y="1"/>
                    </a:cubicBezTo>
                    <a:cubicBezTo>
                      <a:pt x="10" y="1"/>
                      <a:pt x="10" y="1"/>
                      <a:pt x="10" y="1"/>
                    </a:cubicBezTo>
                    <a:cubicBezTo>
                      <a:pt x="15" y="1"/>
                      <a:pt x="20" y="1"/>
                      <a:pt x="21" y="1"/>
                    </a:cubicBezTo>
                    <a:cubicBezTo>
                      <a:pt x="22" y="2"/>
                      <a:pt x="22" y="2"/>
                      <a:pt x="22" y="3"/>
                    </a:cubicBezTo>
                    <a:cubicBezTo>
                      <a:pt x="22" y="3"/>
                      <a:pt x="22" y="4"/>
                      <a:pt x="21" y="4"/>
                    </a:cubicBezTo>
                    <a:cubicBezTo>
                      <a:pt x="21" y="4"/>
                      <a:pt x="19" y="4"/>
                      <a:pt x="17" y="4"/>
                    </a:cubicBezTo>
                    <a:cubicBezTo>
                      <a:pt x="17" y="4"/>
                      <a:pt x="17" y="4"/>
                      <a:pt x="17" y="4"/>
                    </a:cubicBezTo>
                    <a:cubicBezTo>
                      <a:pt x="12" y="4"/>
                      <a:pt x="3" y="4"/>
                      <a:pt x="2" y="3"/>
                    </a:cubicBezTo>
                    <a:close/>
                    <a:moveTo>
                      <a:pt x="10" y="0"/>
                    </a:moveTo>
                    <a:cubicBezTo>
                      <a:pt x="6" y="0"/>
                      <a:pt x="3" y="1"/>
                      <a:pt x="2" y="1"/>
                    </a:cubicBezTo>
                    <a:cubicBezTo>
                      <a:pt x="0" y="2"/>
                      <a:pt x="1" y="4"/>
                      <a:pt x="2" y="4"/>
                    </a:cubicBezTo>
                    <a:cubicBezTo>
                      <a:pt x="3" y="4"/>
                      <a:pt x="12" y="4"/>
                      <a:pt x="17" y="4"/>
                    </a:cubicBezTo>
                    <a:cubicBezTo>
                      <a:pt x="19" y="4"/>
                      <a:pt x="21" y="4"/>
                      <a:pt x="21" y="4"/>
                    </a:cubicBezTo>
                    <a:cubicBezTo>
                      <a:pt x="23" y="4"/>
                      <a:pt x="23" y="2"/>
                      <a:pt x="21" y="1"/>
                    </a:cubicBezTo>
                    <a:cubicBezTo>
                      <a:pt x="20" y="1"/>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5" name="Freeform 6800">
                <a:extLst>
                  <a:ext uri="{FF2B5EF4-FFF2-40B4-BE49-F238E27FC236}">
                    <a16:creationId xmlns:a16="http://schemas.microsoft.com/office/drawing/2014/main" id="{4295A99D-AB63-4A71-8777-0A32ECCAB81A}"/>
                  </a:ext>
                </a:extLst>
              </p:cNvPr>
              <p:cNvSpPr>
                <a:spLocks/>
              </p:cNvSpPr>
              <p:nvPr/>
            </p:nvSpPr>
            <p:spPr bwMode="auto">
              <a:xfrm>
                <a:off x="6461126" y="3246438"/>
                <a:ext cx="15875" cy="1588"/>
              </a:xfrm>
              <a:custGeom>
                <a:avLst/>
                <a:gdLst>
                  <a:gd name="T0" fmla="*/ 2 w 14"/>
                  <a:gd name="T1" fmla="*/ 1 h 2"/>
                  <a:gd name="T2" fmla="*/ 6 w 14"/>
                  <a:gd name="T3" fmla="*/ 1 h 2"/>
                  <a:gd name="T4" fmla="*/ 14 w 14"/>
                  <a:gd name="T5" fmla="*/ 1 h 2"/>
                  <a:gd name="T6" fmla="*/ 11 w 14"/>
                  <a:gd name="T7" fmla="*/ 2 h 2"/>
                  <a:gd name="T8" fmla="*/ 5 w 14"/>
                  <a:gd name="T9" fmla="*/ 2 h 2"/>
                  <a:gd name="T10" fmla="*/ 0 w 14"/>
                  <a:gd name="T11" fmla="*/ 2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1"/>
                      <a:pt x="6" y="1"/>
                    </a:cubicBezTo>
                    <a:cubicBezTo>
                      <a:pt x="9" y="1"/>
                      <a:pt x="13" y="0"/>
                      <a:pt x="14" y="1"/>
                    </a:cubicBezTo>
                    <a:cubicBezTo>
                      <a:pt x="14" y="2"/>
                      <a:pt x="13" y="2"/>
                      <a:pt x="11" y="2"/>
                    </a:cubicBezTo>
                    <a:cubicBezTo>
                      <a:pt x="8" y="1"/>
                      <a:pt x="6" y="1"/>
                      <a:pt x="5" y="2"/>
                    </a:cubicBezTo>
                    <a:cubicBezTo>
                      <a:pt x="3" y="2"/>
                      <a:pt x="1" y="2"/>
                      <a:pt x="0" y="2"/>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6" name="Freeform 6801">
                <a:extLst>
                  <a:ext uri="{FF2B5EF4-FFF2-40B4-BE49-F238E27FC236}">
                    <a16:creationId xmlns:a16="http://schemas.microsoft.com/office/drawing/2014/main" id="{525CF81F-3C33-4B77-94B0-B75150DEBCCF}"/>
                  </a:ext>
                </a:extLst>
              </p:cNvPr>
              <p:cNvSpPr>
                <a:spLocks/>
              </p:cNvSpPr>
              <p:nvPr/>
            </p:nvSpPr>
            <p:spPr bwMode="auto">
              <a:xfrm>
                <a:off x="6426201" y="3267075"/>
                <a:ext cx="84138" cy="14288"/>
              </a:xfrm>
              <a:custGeom>
                <a:avLst/>
                <a:gdLst>
                  <a:gd name="T0" fmla="*/ 10 w 71"/>
                  <a:gd name="T1" fmla="*/ 9 h 13"/>
                  <a:gd name="T2" fmla="*/ 35 w 71"/>
                  <a:gd name="T3" fmla="*/ 12 h 13"/>
                  <a:gd name="T4" fmla="*/ 61 w 71"/>
                  <a:gd name="T5" fmla="*/ 9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2"/>
                      <a:pt x="35" y="12"/>
                    </a:cubicBezTo>
                    <a:cubicBezTo>
                      <a:pt x="41" y="12"/>
                      <a:pt x="52" y="13"/>
                      <a:pt x="61" y="9"/>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7" name="Freeform 6802">
                <a:extLst>
                  <a:ext uri="{FF2B5EF4-FFF2-40B4-BE49-F238E27FC236}">
                    <a16:creationId xmlns:a16="http://schemas.microsoft.com/office/drawing/2014/main" id="{6E9B251E-BF5C-49EA-AF3E-1D37633E7E07}"/>
                  </a:ext>
                </a:extLst>
              </p:cNvPr>
              <p:cNvSpPr>
                <a:spLocks noEditPoints="1"/>
              </p:cNvSpPr>
              <p:nvPr/>
            </p:nvSpPr>
            <p:spPr bwMode="auto">
              <a:xfrm>
                <a:off x="6426201" y="3267075"/>
                <a:ext cx="84138" cy="14288"/>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1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1 h 13"/>
                  <a:gd name="T42" fmla="*/ 2 w 71"/>
                  <a:gd name="T43" fmla="*/ 0 h 13"/>
                  <a:gd name="T44" fmla="*/ 3 w 71"/>
                  <a:gd name="T45" fmla="*/ 0 h 13"/>
                  <a:gd name="T46" fmla="*/ 15 w 71"/>
                  <a:gd name="T47" fmla="*/ 3 h 13"/>
                  <a:gd name="T48" fmla="*/ 3 w 71"/>
                  <a:gd name="T49" fmla="*/ 0 h 13"/>
                  <a:gd name="T50" fmla="*/ 3 w 71"/>
                  <a:gd name="T51" fmla="*/ 0 h 13"/>
                  <a:gd name="T52" fmla="*/ 2 w 71"/>
                  <a:gd name="T53" fmla="*/ 1 h 13"/>
                  <a:gd name="T54" fmla="*/ 11 w 71"/>
                  <a:gd name="T55" fmla="*/ 8 h 13"/>
                  <a:gd name="T56" fmla="*/ 31 w 71"/>
                  <a:gd name="T57" fmla="*/ 12 h 13"/>
                  <a:gd name="T58" fmla="*/ 35 w 71"/>
                  <a:gd name="T59" fmla="*/ 12 h 13"/>
                  <a:gd name="T60" fmla="*/ 39 w 71"/>
                  <a:gd name="T61" fmla="*/ 12 h 13"/>
                  <a:gd name="T62" fmla="*/ 60 w 71"/>
                  <a:gd name="T63" fmla="*/ 8 h 13"/>
                  <a:gd name="T64" fmla="*/ 69 w 71"/>
                  <a:gd name="T65" fmla="*/ 1 h 13"/>
                  <a:gd name="T66" fmla="*/ 68 w 71"/>
                  <a:gd name="T67" fmla="*/ 0 h 13"/>
                  <a:gd name="T68" fmla="*/ 67 w 71"/>
                  <a:gd name="T69" fmla="*/ 0 h 13"/>
                  <a:gd name="T70" fmla="*/ 56 w 71"/>
                  <a:gd name="T71" fmla="*/ 3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1"/>
                    </a:cubicBezTo>
                    <a:cubicBezTo>
                      <a:pt x="71" y="3"/>
                      <a:pt x="68" y="6"/>
                      <a:pt x="61" y="9"/>
                    </a:cubicBezTo>
                    <a:cubicBezTo>
                      <a:pt x="54" y="12"/>
                      <a:pt x="45" y="13"/>
                      <a:pt x="39" y="13"/>
                    </a:cubicBezTo>
                    <a:cubicBezTo>
                      <a:pt x="38" y="13"/>
                      <a:pt x="36" y="13"/>
                      <a:pt x="35" y="13"/>
                    </a:cubicBezTo>
                    <a:cubicBezTo>
                      <a:pt x="34" y="13"/>
                      <a:pt x="33" y="13"/>
                      <a:pt x="31" y="13"/>
                    </a:cubicBezTo>
                    <a:cubicBezTo>
                      <a:pt x="25" y="13"/>
                      <a:pt x="17" y="12"/>
                      <a:pt x="9" y="9"/>
                    </a:cubicBezTo>
                    <a:cubicBezTo>
                      <a:pt x="10" y="9"/>
                      <a:pt x="10" y="9"/>
                      <a:pt x="10" y="9"/>
                    </a:cubicBezTo>
                    <a:cubicBezTo>
                      <a:pt x="9" y="9"/>
                      <a:pt x="9" y="9"/>
                      <a:pt x="9" y="9"/>
                    </a:cubicBezTo>
                    <a:cubicBezTo>
                      <a:pt x="3" y="6"/>
                      <a:pt x="0" y="3"/>
                      <a:pt x="0" y="1"/>
                    </a:cubicBezTo>
                    <a:cubicBezTo>
                      <a:pt x="0" y="1"/>
                      <a:pt x="1" y="0"/>
                      <a:pt x="2" y="0"/>
                    </a:cubicBezTo>
                    <a:cubicBezTo>
                      <a:pt x="3" y="0"/>
                      <a:pt x="3" y="0"/>
                      <a:pt x="3" y="0"/>
                    </a:cubicBezTo>
                    <a:close/>
                    <a:moveTo>
                      <a:pt x="15" y="3"/>
                    </a:moveTo>
                    <a:cubicBezTo>
                      <a:pt x="10" y="2"/>
                      <a:pt x="6" y="0"/>
                      <a:pt x="3" y="0"/>
                    </a:cubicBezTo>
                    <a:cubicBezTo>
                      <a:pt x="3" y="0"/>
                      <a:pt x="3" y="0"/>
                      <a:pt x="3" y="0"/>
                    </a:cubicBezTo>
                    <a:cubicBezTo>
                      <a:pt x="2" y="1"/>
                      <a:pt x="2" y="1"/>
                      <a:pt x="2" y="1"/>
                    </a:cubicBezTo>
                    <a:cubicBezTo>
                      <a:pt x="2" y="3"/>
                      <a:pt x="4" y="5"/>
                      <a:pt x="11" y="8"/>
                    </a:cubicBezTo>
                    <a:cubicBezTo>
                      <a:pt x="18" y="11"/>
                      <a:pt x="26" y="12"/>
                      <a:pt x="31" y="12"/>
                    </a:cubicBezTo>
                    <a:cubicBezTo>
                      <a:pt x="33" y="12"/>
                      <a:pt x="34" y="12"/>
                      <a:pt x="35" y="12"/>
                    </a:cubicBezTo>
                    <a:cubicBezTo>
                      <a:pt x="37" y="12"/>
                      <a:pt x="38" y="12"/>
                      <a:pt x="39" y="12"/>
                    </a:cubicBezTo>
                    <a:cubicBezTo>
                      <a:pt x="45" y="12"/>
                      <a:pt x="53" y="11"/>
                      <a:pt x="60" y="8"/>
                    </a:cubicBezTo>
                    <a:cubicBezTo>
                      <a:pt x="67" y="5"/>
                      <a:pt x="69" y="3"/>
                      <a:pt x="69" y="1"/>
                    </a:cubicBezTo>
                    <a:cubicBezTo>
                      <a:pt x="69" y="1"/>
                      <a:pt x="69" y="1"/>
                      <a:pt x="68" y="0"/>
                    </a:cubicBezTo>
                    <a:cubicBezTo>
                      <a:pt x="67" y="0"/>
                      <a:pt x="67" y="0"/>
                      <a:pt x="67" y="0"/>
                    </a:cubicBezTo>
                    <a:cubicBezTo>
                      <a:pt x="65" y="0"/>
                      <a:pt x="60" y="2"/>
                      <a:pt x="56" y="3"/>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8" name="Freeform 6803">
                <a:extLst>
                  <a:ext uri="{FF2B5EF4-FFF2-40B4-BE49-F238E27FC236}">
                    <a16:creationId xmlns:a16="http://schemas.microsoft.com/office/drawing/2014/main" id="{1D736C4F-05F7-4C7B-9E58-331E0285B26B}"/>
                  </a:ext>
                </a:extLst>
              </p:cNvPr>
              <p:cNvSpPr>
                <a:spLocks/>
              </p:cNvSpPr>
              <p:nvPr/>
            </p:nvSpPr>
            <p:spPr bwMode="auto">
              <a:xfrm>
                <a:off x="6481763" y="3267075"/>
                <a:ext cx="26988" cy="14288"/>
              </a:xfrm>
              <a:custGeom>
                <a:avLst/>
                <a:gdLst>
                  <a:gd name="T0" fmla="*/ 21 w 23"/>
                  <a:gd name="T1" fmla="*/ 0 h 12"/>
                  <a:gd name="T2" fmla="*/ 10 w 23"/>
                  <a:gd name="T3" fmla="*/ 3 h 12"/>
                  <a:gd name="T4" fmla="*/ 3 w 23"/>
                  <a:gd name="T5" fmla="*/ 5 h 12"/>
                  <a:gd name="T6" fmla="*/ 2 w 23"/>
                  <a:gd name="T7" fmla="*/ 6 h 12"/>
                  <a:gd name="T8" fmla="*/ 4 w 23"/>
                  <a:gd name="T9" fmla="*/ 6 h 12"/>
                  <a:gd name="T10" fmla="*/ 14 w 23"/>
                  <a:gd name="T11" fmla="*/ 3 h 12"/>
                  <a:gd name="T12" fmla="*/ 18 w 23"/>
                  <a:gd name="T13" fmla="*/ 2 h 12"/>
                  <a:gd name="T14" fmla="*/ 19 w 23"/>
                  <a:gd name="T15" fmla="*/ 5 h 12"/>
                  <a:gd name="T16" fmla="*/ 4 w 23"/>
                  <a:gd name="T17" fmla="*/ 10 h 12"/>
                  <a:gd name="T18" fmla="*/ 0 w 23"/>
                  <a:gd name="T19" fmla="*/ 11 h 12"/>
                  <a:gd name="T20" fmla="*/ 0 w 23"/>
                  <a:gd name="T21" fmla="*/ 12 h 12"/>
                  <a:gd name="T22" fmla="*/ 14 w 23"/>
                  <a:gd name="T23" fmla="*/ 8 h 12"/>
                  <a:gd name="T24" fmla="*/ 23 w 23"/>
                  <a:gd name="T25" fmla="*/ 1 h 12"/>
                  <a:gd name="T26" fmla="*/ 22 w 23"/>
                  <a:gd name="T27" fmla="*/ 0 h 12"/>
                  <a:gd name="T28" fmla="*/ 21 w 23"/>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2">
                    <a:moveTo>
                      <a:pt x="21" y="0"/>
                    </a:moveTo>
                    <a:cubicBezTo>
                      <a:pt x="19" y="0"/>
                      <a:pt x="14" y="2"/>
                      <a:pt x="10" y="3"/>
                    </a:cubicBezTo>
                    <a:cubicBezTo>
                      <a:pt x="7" y="4"/>
                      <a:pt x="5" y="5"/>
                      <a:pt x="3" y="5"/>
                    </a:cubicBezTo>
                    <a:cubicBezTo>
                      <a:pt x="3" y="5"/>
                      <a:pt x="2" y="5"/>
                      <a:pt x="2" y="6"/>
                    </a:cubicBezTo>
                    <a:cubicBezTo>
                      <a:pt x="3" y="6"/>
                      <a:pt x="4" y="6"/>
                      <a:pt x="4" y="6"/>
                    </a:cubicBezTo>
                    <a:cubicBezTo>
                      <a:pt x="8" y="6"/>
                      <a:pt x="9" y="4"/>
                      <a:pt x="14" y="3"/>
                    </a:cubicBezTo>
                    <a:cubicBezTo>
                      <a:pt x="16" y="2"/>
                      <a:pt x="17" y="2"/>
                      <a:pt x="18" y="2"/>
                    </a:cubicBezTo>
                    <a:cubicBezTo>
                      <a:pt x="20" y="2"/>
                      <a:pt x="21" y="3"/>
                      <a:pt x="19" y="5"/>
                    </a:cubicBezTo>
                    <a:cubicBezTo>
                      <a:pt x="16" y="7"/>
                      <a:pt x="8" y="10"/>
                      <a:pt x="4" y="10"/>
                    </a:cubicBezTo>
                    <a:cubicBezTo>
                      <a:pt x="3" y="11"/>
                      <a:pt x="1" y="11"/>
                      <a:pt x="0" y="11"/>
                    </a:cubicBezTo>
                    <a:cubicBezTo>
                      <a:pt x="0" y="12"/>
                      <a:pt x="0" y="12"/>
                      <a:pt x="0" y="12"/>
                    </a:cubicBezTo>
                    <a:cubicBezTo>
                      <a:pt x="5" y="11"/>
                      <a:pt x="10" y="10"/>
                      <a:pt x="14" y="8"/>
                    </a:cubicBezTo>
                    <a:cubicBezTo>
                      <a:pt x="21" y="5"/>
                      <a:pt x="23" y="3"/>
                      <a:pt x="23" y="1"/>
                    </a:cubicBezTo>
                    <a:cubicBezTo>
                      <a:pt x="23" y="1"/>
                      <a:pt x="23" y="1"/>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9" name="Freeform 6804">
                <a:extLst>
                  <a:ext uri="{FF2B5EF4-FFF2-40B4-BE49-F238E27FC236}">
                    <a16:creationId xmlns:a16="http://schemas.microsoft.com/office/drawing/2014/main" id="{AAA87E95-BAD7-45E4-A0E4-427BF25A2EA8}"/>
                  </a:ext>
                </a:extLst>
              </p:cNvPr>
              <p:cNvSpPr>
                <a:spLocks/>
              </p:cNvSpPr>
              <p:nvPr/>
            </p:nvSpPr>
            <p:spPr bwMode="auto">
              <a:xfrm>
                <a:off x="6481763" y="3267075"/>
                <a:ext cx="28575" cy="14288"/>
              </a:xfrm>
              <a:custGeom>
                <a:avLst/>
                <a:gdLst>
                  <a:gd name="T0" fmla="*/ 21 w 25"/>
                  <a:gd name="T1" fmla="*/ 0 h 12"/>
                  <a:gd name="T2" fmla="*/ 9 w 25"/>
                  <a:gd name="T3" fmla="*/ 3 h 12"/>
                  <a:gd name="T4" fmla="*/ 3 w 25"/>
                  <a:gd name="T5" fmla="*/ 4 h 12"/>
                  <a:gd name="T6" fmla="*/ 3 w 25"/>
                  <a:gd name="T7" fmla="*/ 5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2 h 12"/>
                  <a:gd name="T22" fmla="*/ 1 w 25"/>
                  <a:gd name="T23" fmla="*/ 12 h 12"/>
                  <a:gd name="T24" fmla="*/ 15 w 25"/>
                  <a:gd name="T25" fmla="*/ 9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4"/>
                      <a:pt x="5" y="4"/>
                      <a:pt x="3" y="4"/>
                    </a:cubicBezTo>
                    <a:cubicBezTo>
                      <a:pt x="3" y="5"/>
                      <a:pt x="3" y="5"/>
                      <a:pt x="3" y="5"/>
                    </a:cubicBezTo>
                    <a:cubicBezTo>
                      <a:pt x="5" y="5"/>
                      <a:pt x="7" y="4"/>
                      <a:pt x="10" y="3"/>
                    </a:cubicBezTo>
                    <a:cubicBezTo>
                      <a:pt x="14" y="2"/>
                      <a:pt x="19" y="0"/>
                      <a:pt x="21" y="0"/>
                    </a:cubicBezTo>
                    <a:cubicBezTo>
                      <a:pt x="21" y="0"/>
                      <a:pt x="21" y="0"/>
                      <a:pt x="21" y="0"/>
                    </a:cubicBezTo>
                    <a:cubicBezTo>
                      <a:pt x="22" y="0"/>
                      <a:pt x="22" y="0"/>
                      <a:pt x="22" y="0"/>
                    </a:cubicBezTo>
                    <a:cubicBezTo>
                      <a:pt x="23" y="1"/>
                      <a:pt x="23" y="1"/>
                      <a:pt x="23" y="1"/>
                    </a:cubicBezTo>
                    <a:cubicBezTo>
                      <a:pt x="23" y="3"/>
                      <a:pt x="21" y="5"/>
                      <a:pt x="14" y="8"/>
                    </a:cubicBezTo>
                    <a:cubicBezTo>
                      <a:pt x="10" y="10"/>
                      <a:pt x="5" y="11"/>
                      <a:pt x="0" y="12"/>
                    </a:cubicBezTo>
                    <a:cubicBezTo>
                      <a:pt x="1" y="12"/>
                      <a:pt x="1" y="12"/>
                      <a:pt x="1" y="12"/>
                    </a:cubicBezTo>
                    <a:cubicBezTo>
                      <a:pt x="5" y="12"/>
                      <a:pt x="10" y="11"/>
                      <a:pt x="15" y="9"/>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0" name="Freeform 6805">
                <a:extLst>
                  <a:ext uri="{FF2B5EF4-FFF2-40B4-BE49-F238E27FC236}">
                    <a16:creationId xmlns:a16="http://schemas.microsoft.com/office/drawing/2014/main" id="{5E212FC7-0748-4C54-B948-7746A94D60C3}"/>
                  </a:ext>
                </a:extLst>
              </p:cNvPr>
              <p:cNvSpPr>
                <a:spLocks/>
              </p:cNvSpPr>
              <p:nvPr/>
            </p:nvSpPr>
            <p:spPr bwMode="auto">
              <a:xfrm>
                <a:off x="6429376" y="3267075"/>
                <a:ext cx="26988" cy="14288"/>
              </a:xfrm>
              <a:custGeom>
                <a:avLst/>
                <a:gdLst>
                  <a:gd name="T0" fmla="*/ 1 w 23"/>
                  <a:gd name="T1" fmla="*/ 0 h 12"/>
                  <a:gd name="T2" fmla="*/ 1 w 23"/>
                  <a:gd name="T3" fmla="*/ 0 h 12"/>
                  <a:gd name="T4" fmla="*/ 1 w 23"/>
                  <a:gd name="T5" fmla="*/ 0 h 12"/>
                  <a:gd name="T6" fmla="*/ 0 w 23"/>
                  <a:gd name="T7" fmla="*/ 1 h 12"/>
                  <a:gd name="T8" fmla="*/ 9 w 23"/>
                  <a:gd name="T9" fmla="*/ 8 h 12"/>
                  <a:gd name="T10" fmla="*/ 23 w 23"/>
                  <a:gd name="T11" fmla="*/ 12 h 12"/>
                  <a:gd name="T12" fmla="*/ 23 w 23"/>
                  <a:gd name="T13" fmla="*/ 11 h 12"/>
                  <a:gd name="T14" fmla="*/ 12 w 23"/>
                  <a:gd name="T15" fmla="*/ 9 h 12"/>
                  <a:gd name="T16" fmla="*/ 2 w 23"/>
                  <a:gd name="T17" fmla="*/ 1 h 12"/>
                  <a:gd name="T18" fmla="*/ 3 w 23"/>
                  <a:gd name="T19" fmla="*/ 1 h 12"/>
                  <a:gd name="T20" fmla="*/ 16 w 23"/>
                  <a:gd name="T21" fmla="*/ 5 h 12"/>
                  <a:gd name="T22" fmla="*/ 20 w 23"/>
                  <a:gd name="T23" fmla="*/ 6 h 12"/>
                  <a:gd name="T24" fmla="*/ 22 w 23"/>
                  <a:gd name="T25" fmla="*/ 6 h 12"/>
                  <a:gd name="T26" fmla="*/ 21 w 23"/>
                  <a:gd name="T27" fmla="*/ 5 h 12"/>
                  <a:gd name="T28" fmla="*/ 13 w 23"/>
                  <a:gd name="T29" fmla="*/ 3 h 12"/>
                  <a:gd name="T30" fmla="*/ 1 w 23"/>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2">
                    <a:moveTo>
                      <a:pt x="1" y="0"/>
                    </a:moveTo>
                    <a:cubicBezTo>
                      <a:pt x="1" y="0"/>
                      <a:pt x="1" y="0"/>
                      <a:pt x="1" y="0"/>
                    </a:cubicBezTo>
                    <a:cubicBezTo>
                      <a:pt x="1" y="0"/>
                      <a:pt x="1" y="0"/>
                      <a:pt x="1" y="0"/>
                    </a:cubicBezTo>
                    <a:cubicBezTo>
                      <a:pt x="0" y="1"/>
                      <a:pt x="0" y="1"/>
                      <a:pt x="0" y="1"/>
                    </a:cubicBezTo>
                    <a:cubicBezTo>
                      <a:pt x="0" y="3"/>
                      <a:pt x="2" y="5"/>
                      <a:pt x="9" y="8"/>
                    </a:cubicBezTo>
                    <a:cubicBezTo>
                      <a:pt x="13" y="10"/>
                      <a:pt x="18" y="11"/>
                      <a:pt x="23" y="12"/>
                    </a:cubicBezTo>
                    <a:cubicBezTo>
                      <a:pt x="23" y="11"/>
                      <a:pt x="23" y="11"/>
                      <a:pt x="23" y="11"/>
                    </a:cubicBezTo>
                    <a:cubicBezTo>
                      <a:pt x="19" y="10"/>
                      <a:pt x="15" y="10"/>
                      <a:pt x="12" y="9"/>
                    </a:cubicBezTo>
                    <a:cubicBezTo>
                      <a:pt x="7" y="7"/>
                      <a:pt x="0" y="2"/>
                      <a:pt x="2" y="1"/>
                    </a:cubicBezTo>
                    <a:cubicBezTo>
                      <a:pt x="3" y="1"/>
                      <a:pt x="3" y="1"/>
                      <a:pt x="3" y="1"/>
                    </a:cubicBezTo>
                    <a:cubicBezTo>
                      <a:pt x="5" y="1"/>
                      <a:pt x="12" y="4"/>
                      <a:pt x="16" y="5"/>
                    </a:cubicBezTo>
                    <a:cubicBezTo>
                      <a:pt x="17" y="6"/>
                      <a:pt x="19" y="6"/>
                      <a:pt x="20" y="6"/>
                    </a:cubicBezTo>
                    <a:cubicBezTo>
                      <a:pt x="21" y="6"/>
                      <a:pt x="21" y="6"/>
                      <a:pt x="22" y="6"/>
                    </a:cubicBezTo>
                    <a:cubicBezTo>
                      <a:pt x="21" y="5"/>
                      <a:pt x="21" y="5"/>
                      <a:pt x="21" y="5"/>
                    </a:cubicBezTo>
                    <a:cubicBezTo>
                      <a:pt x="19" y="5"/>
                      <a:pt x="16" y="4"/>
                      <a:pt x="13" y="3"/>
                    </a:cubicBezTo>
                    <a:cubicBezTo>
                      <a:pt x="8" y="2"/>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1" name="Freeform 6806">
                <a:extLst>
                  <a:ext uri="{FF2B5EF4-FFF2-40B4-BE49-F238E27FC236}">
                    <a16:creationId xmlns:a16="http://schemas.microsoft.com/office/drawing/2014/main" id="{0860133A-62BB-4AEC-8277-79998796EBC9}"/>
                  </a:ext>
                </a:extLst>
              </p:cNvPr>
              <p:cNvSpPr>
                <a:spLocks/>
              </p:cNvSpPr>
              <p:nvPr/>
            </p:nvSpPr>
            <p:spPr bwMode="auto">
              <a:xfrm>
                <a:off x="6426201" y="3267075"/>
                <a:ext cx="30163" cy="14288"/>
              </a:xfrm>
              <a:custGeom>
                <a:avLst/>
                <a:gdLst>
                  <a:gd name="T0" fmla="*/ 3 w 25"/>
                  <a:gd name="T1" fmla="*/ 0 h 12"/>
                  <a:gd name="T2" fmla="*/ 2 w 25"/>
                  <a:gd name="T3" fmla="*/ 0 h 12"/>
                  <a:gd name="T4" fmla="*/ 10 w 25"/>
                  <a:gd name="T5" fmla="*/ 9 h 12"/>
                  <a:gd name="T6" fmla="*/ 24 w 25"/>
                  <a:gd name="T7" fmla="*/ 12 h 12"/>
                  <a:gd name="T8" fmla="*/ 25 w 25"/>
                  <a:gd name="T9" fmla="*/ 12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5 h 12"/>
                  <a:gd name="T24" fmla="*/ 23 w 25"/>
                  <a:gd name="T25" fmla="*/ 4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9"/>
                    </a:cubicBezTo>
                    <a:cubicBezTo>
                      <a:pt x="15" y="11"/>
                      <a:pt x="20" y="12"/>
                      <a:pt x="24" y="12"/>
                    </a:cubicBezTo>
                    <a:cubicBezTo>
                      <a:pt x="25" y="12"/>
                      <a:pt x="25" y="12"/>
                      <a:pt x="25" y="12"/>
                    </a:cubicBezTo>
                    <a:cubicBezTo>
                      <a:pt x="20" y="11"/>
                      <a:pt x="15" y="10"/>
                      <a:pt x="11" y="8"/>
                    </a:cubicBezTo>
                    <a:cubicBezTo>
                      <a:pt x="4" y="5"/>
                      <a:pt x="2" y="3"/>
                      <a:pt x="2" y="1"/>
                    </a:cubicBezTo>
                    <a:cubicBezTo>
                      <a:pt x="2" y="1"/>
                      <a:pt x="2" y="1"/>
                      <a:pt x="3" y="0"/>
                    </a:cubicBezTo>
                    <a:cubicBezTo>
                      <a:pt x="3" y="0"/>
                      <a:pt x="3" y="0"/>
                      <a:pt x="3" y="0"/>
                    </a:cubicBezTo>
                    <a:cubicBezTo>
                      <a:pt x="3" y="0"/>
                      <a:pt x="3" y="0"/>
                      <a:pt x="3" y="0"/>
                    </a:cubicBezTo>
                    <a:cubicBezTo>
                      <a:pt x="6" y="0"/>
                      <a:pt x="10" y="2"/>
                      <a:pt x="15" y="3"/>
                    </a:cubicBezTo>
                    <a:cubicBezTo>
                      <a:pt x="18" y="4"/>
                      <a:pt x="21" y="5"/>
                      <a:pt x="23" y="5"/>
                    </a:cubicBezTo>
                    <a:cubicBezTo>
                      <a:pt x="23" y="4"/>
                      <a:pt x="23" y="4"/>
                      <a:pt x="23" y="4"/>
                    </a:cubicBezTo>
                    <a:cubicBezTo>
                      <a:pt x="21" y="4"/>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2" name="Freeform 6807">
                <a:extLst>
                  <a:ext uri="{FF2B5EF4-FFF2-40B4-BE49-F238E27FC236}">
                    <a16:creationId xmlns:a16="http://schemas.microsoft.com/office/drawing/2014/main" id="{11B85F9F-97FB-4729-80EC-1F028B371F1F}"/>
                  </a:ext>
                </a:extLst>
              </p:cNvPr>
              <p:cNvSpPr>
                <a:spLocks/>
              </p:cNvSpPr>
              <p:nvPr/>
            </p:nvSpPr>
            <p:spPr bwMode="auto">
              <a:xfrm>
                <a:off x="6480176" y="3270250"/>
                <a:ext cx="23813" cy="6350"/>
              </a:xfrm>
              <a:custGeom>
                <a:avLst/>
                <a:gdLst>
                  <a:gd name="T0" fmla="*/ 17 w 20"/>
                  <a:gd name="T1" fmla="*/ 0 h 6"/>
                  <a:gd name="T2" fmla="*/ 12 w 20"/>
                  <a:gd name="T3" fmla="*/ 3 h 6"/>
                  <a:gd name="T4" fmla="*/ 1 w 20"/>
                  <a:gd name="T5" fmla="*/ 5 h 6"/>
                  <a:gd name="T6" fmla="*/ 0 w 20"/>
                  <a:gd name="T7" fmla="*/ 6 h 6"/>
                  <a:gd name="T8" fmla="*/ 1 w 20"/>
                  <a:gd name="T9" fmla="*/ 6 h 6"/>
                  <a:gd name="T10" fmla="*/ 13 w 20"/>
                  <a:gd name="T11" fmla="*/ 4 h 6"/>
                  <a:gd name="T12" fmla="*/ 18 w 20"/>
                  <a:gd name="T13" fmla="*/ 0 h 6"/>
                  <a:gd name="T14" fmla="*/ 17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17" y="0"/>
                    </a:moveTo>
                    <a:cubicBezTo>
                      <a:pt x="15" y="0"/>
                      <a:pt x="13" y="3"/>
                      <a:pt x="12" y="3"/>
                    </a:cubicBezTo>
                    <a:cubicBezTo>
                      <a:pt x="7" y="4"/>
                      <a:pt x="3" y="5"/>
                      <a:pt x="1" y="5"/>
                    </a:cubicBezTo>
                    <a:cubicBezTo>
                      <a:pt x="0" y="6"/>
                      <a:pt x="0" y="6"/>
                      <a:pt x="0" y="6"/>
                    </a:cubicBezTo>
                    <a:cubicBezTo>
                      <a:pt x="1" y="6"/>
                      <a:pt x="1" y="6"/>
                      <a:pt x="1" y="6"/>
                    </a:cubicBezTo>
                    <a:cubicBezTo>
                      <a:pt x="1" y="6"/>
                      <a:pt x="10" y="5"/>
                      <a:pt x="13" y="4"/>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3" name="Freeform 6808">
                <a:extLst>
                  <a:ext uri="{FF2B5EF4-FFF2-40B4-BE49-F238E27FC236}">
                    <a16:creationId xmlns:a16="http://schemas.microsoft.com/office/drawing/2014/main" id="{2BC2240C-67EA-4CEE-BA41-F9BE97F8BA3B}"/>
                  </a:ext>
                </a:extLst>
              </p:cNvPr>
              <p:cNvSpPr>
                <a:spLocks/>
              </p:cNvSpPr>
              <p:nvPr/>
            </p:nvSpPr>
            <p:spPr bwMode="auto">
              <a:xfrm>
                <a:off x="6435726" y="3270250"/>
                <a:ext cx="22225" cy="7938"/>
              </a:xfrm>
              <a:custGeom>
                <a:avLst/>
                <a:gdLst>
                  <a:gd name="T0" fmla="*/ 1 w 18"/>
                  <a:gd name="T1" fmla="*/ 0 h 7"/>
                  <a:gd name="T2" fmla="*/ 2 w 18"/>
                  <a:gd name="T3" fmla="*/ 3 h 7"/>
                  <a:gd name="T4" fmla="*/ 9 w 18"/>
                  <a:gd name="T5" fmla="*/ 5 h 7"/>
                  <a:gd name="T6" fmla="*/ 9 w 18"/>
                  <a:gd name="T7" fmla="*/ 5 h 7"/>
                  <a:gd name="T8" fmla="*/ 17 w 18"/>
                  <a:gd name="T9" fmla="*/ 7 h 7"/>
                  <a:gd name="T10" fmla="*/ 18 w 18"/>
                  <a:gd name="T11" fmla="*/ 7 h 7"/>
                  <a:gd name="T12" fmla="*/ 18 w 18"/>
                  <a:gd name="T13" fmla="*/ 6 h 7"/>
                  <a:gd name="T14" fmla="*/ 16 w 18"/>
                  <a:gd name="T15" fmla="*/ 5 h 7"/>
                  <a:gd name="T16" fmla="*/ 3 w 18"/>
                  <a:gd name="T17" fmla="*/ 1 h 7"/>
                  <a:gd name="T18" fmla="*/ 1 w 18"/>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
                    <a:moveTo>
                      <a:pt x="1" y="0"/>
                    </a:moveTo>
                    <a:cubicBezTo>
                      <a:pt x="0" y="0"/>
                      <a:pt x="0" y="1"/>
                      <a:pt x="2" y="3"/>
                    </a:cubicBezTo>
                    <a:cubicBezTo>
                      <a:pt x="5" y="5"/>
                      <a:pt x="8" y="5"/>
                      <a:pt x="9" y="5"/>
                    </a:cubicBezTo>
                    <a:cubicBezTo>
                      <a:pt x="9" y="5"/>
                      <a:pt x="9" y="5"/>
                      <a:pt x="9" y="5"/>
                    </a:cubicBezTo>
                    <a:cubicBezTo>
                      <a:pt x="14" y="6"/>
                      <a:pt x="16" y="7"/>
                      <a:pt x="17" y="7"/>
                    </a:cubicBezTo>
                    <a:cubicBezTo>
                      <a:pt x="18" y="7"/>
                      <a:pt x="18" y="7"/>
                      <a:pt x="18" y="7"/>
                    </a:cubicBezTo>
                    <a:cubicBezTo>
                      <a:pt x="18" y="6"/>
                      <a:pt x="18" y="6"/>
                      <a:pt x="18" y="6"/>
                    </a:cubicBezTo>
                    <a:cubicBezTo>
                      <a:pt x="17" y="6"/>
                      <a:pt x="16" y="5"/>
                      <a:pt x="16" y="5"/>
                    </a:cubicBezTo>
                    <a:cubicBezTo>
                      <a:pt x="8" y="4"/>
                      <a:pt x="5" y="2"/>
                      <a:pt x="3" y="1"/>
                    </a:cubicBezTo>
                    <a:cubicBezTo>
                      <a:pt x="3" y="1"/>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4" name="Freeform 6809">
                <a:extLst>
                  <a:ext uri="{FF2B5EF4-FFF2-40B4-BE49-F238E27FC236}">
                    <a16:creationId xmlns:a16="http://schemas.microsoft.com/office/drawing/2014/main" id="{329EB936-9065-4F7E-9C21-87079BDB6B25}"/>
                  </a:ext>
                </a:extLst>
              </p:cNvPr>
              <p:cNvSpPr>
                <a:spLocks/>
              </p:cNvSpPr>
              <p:nvPr/>
            </p:nvSpPr>
            <p:spPr bwMode="auto">
              <a:xfrm>
                <a:off x="6453188" y="3268663"/>
                <a:ext cx="33338" cy="20638"/>
              </a:xfrm>
              <a:custGeom>
                <a:avLst/>
                <a:gdLst>
                  <a:gd name="T0" fmla="*/ 17 w 29"/>
                  <a:gd name="T1" fmla="*/ 0 h 17"/>
                  <a:gd name="T2" fmla="*/ 10 w 29"/>
                  <a:gd name="T3" fmla="*/ 0 h 17"/>
                  <a:gd name="T4" fmla="*/ 2 w 29"/>
                  <a:gd name="T5" fmla="*/ 2 h 17"/>
                  <a:gd name="T6" fmla="*/ 4 w 29"/>
                  <a:gd name="T7" fmla="*/ 8 h 17"/>
                  <a:gd name="T8" fmla="*/ 3 w 29"/>
                  <a:gd name="T9" fmla="*/ 15 h 17"/>
                  <a:gd name="T10" fmla="*/ 9 w 29"/>
                  <a:gd name="T11" fmla="*/ 15 h 17"/>
                  <a:gd name="T12" fmla="*/ 16 w 29"/>
                  <a:gd name="T13" fmla="*/ 14 h 17"/>
                  <a:gd name="T14" fmla="*/ 25 w 29"/>
                  <a:gd name="T15" fmla="*/ 13 h 17"/>
                  <a:gd name="T16" fmla="*/ 24 w 29"/>
                  <a:gd name="T17" fmla="*/ 5 h 17"/>
                  <a:gd name="T18" fmla="*/ 17 w 2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0"/>
                    </a:moveTo>
                    <a:cubicBezTo>
                      <a:pt x="15" y="0"/>
                      <a:pt x="12" y="0"/>
                      <a:pt x="10" y="0"/>
                    </a:cubicBezTo>
                    <a:cubicBezTo>
                      <a:pt x="5" y="0"/>
                      <a:pt x="2" y="0"/>
                      <a:pt x="2" y="2"/>
                    </a:cubicBezTo>
                    <a:cubicBezTo>
                      <a:pt x="2" y="4"/>
                      <a:pt x="6" y="5"/>
                      <a:pt x="4" y="8"/>
                    </a:cubicBezTo>
                    <a:cubicBezTo>
                      <a:pt x="3" y="11"/>
                      <a:pt x="0" y="14"/>
                      <a:pt x="3" y="15"/>
                    </a:cubicBezTo>
                    <a:cubicBezTo>
                      <a:pt x="4" y="15"/>
                      <a:pt x="6" y="15"/>
                      <a:pt x="9" y="15"/>
                    </a:cubicBezTo>
                    <a:cubicBezTo>
                      <a:pt x="11" y="14"/>
                      <a:pt x="13" y="14"/>
                      <a:pt x="16" y="14"/>
                    </a:cubicBezTo>
                    <a:cubicBezTo>
                      <a:pt x="22" y="15"/>
                      <a:pt x="27" y="17"/>
                      <a:pt x="25" y="13"/>
                    </a:cubicBezTo>
                    <a:cubicBezTo>
                      <a:pt x="24" y="9"/>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5" name="Freeform 6810">
                <a:extLst>
                  <a:ext uri="{FF2B5EF4-FFF2-40B4-BE49-F238E27FC236}">
                    <a16:creationId xmlns:a16="http://schemas.microsoft.com/office/drawing/2014/main" id="{08672EBE-F5EE-42DD-9A76-17DF86068DB8}"/>
                  </a:ext>
                </a:extLst>
              </p:cNvPr>
              <p:cNvSpPr>
                <a:spLocks noEditPoints="1"/>
              </p:cNvSpPr>
              <p:nvPr/>
            </p:nvSpPr>
            <p:spPr bwMode="auto">
              <a:xfrm>
                <a:off x="6453188" y="3268663"/>
                <a:ext cx="31750" cy="19050"/>
              </a:xfrm>
              <a:custGeom>
                <a:avLst/>
                <a:gdLst>
                  <a:gd name="T0" fmla="*/ 15 w 26"/>
                  <a:gd name="T1" fmla="*/ 15 h 16"/>
                  <a:gd name="T2" fmla="*/ 13 w 26"/>
                  <a:gd name="T3" fmla="*/ 15 h 16"/>
                  <a:gd name="T4" fmla="*/ 4 w 26"/>
                  <a:gd name="T5" fmla="*/ 16 h 16"/>
                  <a:gd name="T6" fmla="*/ 2 w 26"/>
                  <a:gd name="T7" fmla="*/ 15 h 16"/>
                  <a:gd name="T8" fmla="*/ 0 w 26"/>
                  <a:gd name="T9" fmla="*/ 13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7 h 16"/>
                  <a:gd name="T32" fmla="*/ 25 w 26"/>
                  <a:gd name="T33" fmla="*/ 13 h 16"/>
                  <a:gd name="T34" fmla="*/ 25 w 26"/>
                  <a:gd name="T35" fmla="*/ 14 h 16"/>
                  <a:gd name="T36" fmla="*/ 24 w 26"/>
                  <a:gd name="T37" fmla="*/ 15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7 h 16"/>
                  <a:gd name="T52" fmla="*/ 22 w 26"/>
                  <a:gd name="T53" fmla="*/ 5 h 16"/>
                  <a:gd name="T54" fmla="*/ 25 w 26"/>
                  <a:gd name="T55" fmla="*/ 2 h 16"/>
                  <a:gd name="T56" fmla="*/ 24 w 26"/>
                  <a:gd name="T57" fmla="*/ 1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3 h 16"/>
                  <a:gd name="T78" fmla="*/ 2 w 26"/>
                  <a:gd name="T79" fmla="*/ 14 h 16"/>
                  <a:gd name="T80" fmla="*/ 4 w 26"/>
                  <a:gd name="T81" fmla="*/ 14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5"/>
                    </a:cubicBezTo>
                    <a:cubicBezTo>
                      <a:pt x="1" y="15"/>
                      <a:pt x="0" y="14"/>
                      <a:pt x="0" y="13"/>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6"/>
                      <a:pt x="22" y="7"/>
                      <a:pt x="22" y="7"/>
                    </a:cubicBezTo>
                    <a:cubicBezTo>
                      <a:pt x="22" y="8"/>
                      <a:pt x="24" y="10"/>
                      <a:pt x="25" y="13"/>
                    </a:cubicBezTo>
                    <a:cubicBezTo>
                      <a:pt x="25" y="13"/>
                      <a:pt x="25" y="13"/>
                      <a:pt x="25" y="14"/>
                    </a:cubicBezTo>
                    <a:cubicBezTo>
                      <a:pt x="25" y="15"/>
                      <a:pt x="25" y="15"/>
                      <a:pt x="24" y="15"/>
                    </a:cubicBezTo>
                    <a:cubicBezTo>
                      <a:pt x="24" y="16"/>
                      <a:pt x="23" y="16"/>
                      <a:pt x="22" y="16"/>
                    </a:cubicBezTo>
                    <a:cubicBezTo>
                      <a:pt x="20" y="16"/>
                      <a:pt x="18" y="15"/>
                      <a:pt x="15" y="15"/>
                    </a:cubicBezTo>
                    <a:close/>
                    <a:moveTo>
                      <a:pt x="15" y="14"/>
                    </a:moveTo>
                    <a:cubicBezTo>
                      <a:pt x="18" y="14"/>
                      <a:pt x="21" y="15"/>
                      <a:pt x="22" y="15"/>
                    </a:cubicBezTo>
                    <a:cubicBezTo>
                      <a:pt x="24" y="15"/>
                      <a:pt x="24" y="15"/>
                      <a:pt x="24" y="14"/>
                    </a:cubicBezTo>
                    <a:cubicBezTo>
                      <a:pt x="24" y="14"/>
                      <a:pt x="24" y="13"/>
                      <a:pt x="24" y="13"/>
                    </a:cubicBezTo>
                    <a:cubicBezTo>
                      <a:pt x="23" y="10"/>
                      <a:pt x="21" y="9"/>
                      <a:pt x="21" y="7"/>
                    </a:cubicBezTo>
                    <a:cubicBezTo>
                      <a:pt x="21" y="7"/>
                      <a:pt x="21" y="6"/>
                      <a:pt x="22" y="5"/>
                    </a:cubicBezTo>
                    <a:cubicBezTo>
                      <a:pt x="24" y="3"/>
                      <a:pt x="25" y="2"/>
                      <a:pt x="25" y="2"/>
                    </a:cubicBezTo>
                    <a:cubicBezTo>
                      <a:pt x="25" y="2"/>
                      <a:pt x="24" y="1"/>
                      <a:pt x="24" y="1"/>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1"/>
                      <a:pt x="1" y="1"/>
                      <a:pt x="1" y="2"/>
                    </a:cubicBezTo>
                    <a:cubicBezTo>
                      <a:pt x="1" y="2"/>
                      <a:pt x="1" y="2"/>
                      <a:pt x="1" y="2"/>
                    </a:cubicBezTo>
                    <a:cubicBezTo>
                      <a:pt x="1" y="3"/>
                      <a:pt x="4" y="4"/>
                      <a:pt x="4" y="7"/>
                    </a:cubicBezTo>
                    <a:cubicBezTo>
                      <a:pt x="4" y="7"/>
                      <a:pt x="4" y="7"/>
                      <a:pt x="4" y="8"/>
                    </a:cubicBezTo>
                    <a:cubicBezTo>
                      <a:pt x="3" y="10"/>
                      <a:pt x="1" y="12"/>
                      <a:pt x="2" y="13"/>
                    </a:cubicBezTo>
                    <a:cubicBezTo>
                      <a:pt x="2" y="14"/>
                      <a:pt x="2" y="14"/>
                      <a:pt x="2" y="14"/>
                    </a:cubicBezTo>
                    <a:cubicBezTo>
                      <a:pt x="3" y="14"/>
                      <a:pt x="3" y="14"/>
                      <a:pt x="4" y="14"/>
                    </a:cubicBezTo>
                    <a:cubicBezTo>
                      <a:pt x="6" y="14"/>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6" name="Freeform 6811">
                <a:extLst>
                  <a:ext uri="{FF2B5EF4-FFF2-40B4-BE49-F238E27FC236}">
                    <a16:creationId xmlns:a16="http://schemas.microsoft.com/office/drawing/2014/main" id="{53CEA0B9-33E0-4A4D-9BF8-1DB056A4F364}"/>
                  </a:ext>
                </a:extLst>
              </p:cNvPr>
              <p:cNvSpPr>
                <a:spLocks noEditPoints="1"/>
              </p:cNvSpPr>
              <p:nvPr/>
            </p:nvSpPr>
            <p:spPr bwMode="auto">
              <a:xfrm>
                <a:off x="6454776" y="3270250"/>
                <a:ext cx="28575" cy="15875"/>
              </a:xfrm>
              <a:custGeom>
                <a:avLst/>
                <a:gdLst>
                  <a:gd name="T0" fmla="*/ 5 w 24"/>
                  <a:gd name="T1" fmla="*/ 12 h 14"/>
                  <a:gd name="T2" fmla="*/ 3 w 24"/>
                  <a:gd name="T3" fmla="*/ 9 h 14"/>
                  <a:gd name="T4" fmla="*/ 7 w 24"/>
                  <a:gd name="T5" fmla="*/ 5 h 14"/>
                  <a:gd name="T6" fmla="*/ 3 w 24"/>
                  <a:gd name="T7" fmla="*/ 1 h 14"/>
                  <a:gd name="T8" fmla="*/ 5 w 24"/>
                  <a:gd name="T9" fmla="*/ 0 h 14"/>
                  <a:gd name="T10" fmla="*/ 8 w 24"/>
                  <a:gd name="T11" fmla="*/ 1 h 14"/>
                  <a:gd name="T12" fmla="*/ 12 w 24"/>
                  <a:gd name="T13" fmla="*/ 1 h 14"/>
                  <a:gd name="T14" fmla="*/ 15 w 24"/>
                  <a:gd name="T15" fmla="*/ 1 h 14"/>
                  <a:gd name="T16" fmla="*/ 16 w 24"/>
                  <a:gd name="T17" fmla="*/ 1 h 14"/>
                  <a:gd name="T18" fmla="*/ 19 w 24"/>
                  <a:gd name="T19" fmla="*/ 3 h 14"/>
                  <a:gd name="T20" fmla="*/ 17 w 24"/>
                  <a:gd name="T21" fmla="*/ 6 h 14"/>
                  <a:gd name="T22" fmla="*/ 21 w 24"/>
                  <a:gd name="T23" fmla="*/ 10 h 14"/>
                  <a:gd name="T24" fmla="*/ 20 w 24"/>
                  <a:gd name="T25" fmla="*/ 12 h 14"/>
                  <a:gd name="T26" fmla="*/ 19 w 24"/>
                  <a:gd name="T27" fmla="*/ 12 h 14"/>
                  <a:gd name="T28" fmla="*/ 13 w 24"/>
                  <a:gd name="T29" fmla="*/ 11 h 14"/>
                  <a:gd name="T30" fmla="*/ 9 w 24"/>
                  <a:gd name="T31" fmla="*/ 11 h 14"/>
                  <a:gd name="T32" fmla="*/ 5 w 24"/>
                  <a:gd name="T33" fmla="*/ 12 h 14"/>
                  <a:gd name="T34" fmla="*/ 4 w 24"/>
                  <a:gd name="T35" fmla="*/ 0 h 14"/>
                  <a:gd name="T36" fmla="*/ 1 w 24"/>
                  <a:gd name="T37" fmla="*/ 0 h 14"/>
                  <a:gd name="T38" fmla="*/ 0 w 24"/>
                  <a:gd name="T39" fmla="*/ 1 h 14"/>
                  <a:gd name="T40" fmla="*/ 0 w 24"/>
                  <a:gd name="T41" fmla="*/ 1 h 14"/>
                  <a:gd name="T42" fmla="*/ 3 w 24"/>
                  <a:gd name="T43" fmla="*/ 6 h 14"/>
                  <a:gd name="T44" fmla="*/ 3 w 24"/>
                  <a:gd name="T45" fmla="*/ 7 h 14"/>
                  <a:gd name="T46" fmla="*/ 1 w 24"/>
                  <a:gd name="T47" fmla="*/ 12 h 14"/>
                  <a:gd name="T48" fmla="*/ 1 w 24"/>
                  <a:gd name="T49" fmla="*/ 13 h 14"/>
                  <a:gd name="T50" fmla="*/ 3 w 24"/>
                  <a:gd name="T51" fmla="*/ 13 h 14"/>
                  <a:gd name="T52" fmla="*/ 3 w 24"/>
                  <a:gd name="T53" fmla="*/ 13 h 14"/>
                  <a:gd name="T54" fmla="*/ 12 w 24"/>
                  <a:gd name="T55" fmla="*/ 13 h 14"/>
                  <a:gd name="T56" fmla="*/ 14 w 24"/>
                  <a:gd name="T57" fmla="*/ 13 h 14"/>
                  <a:gd name="T58" fmla="*/ 21 w 24"/>
                  <a:gd name="T59" fmla="*/ 14 h 14"/>
                  <a:gd name="T60" fmla="*/ 21 w 24"/>
                  <a:gd name="T61" fmla="*/ 14 h 14"/>
                  <a:gd name="T62" fmla="*/ 23 w 24"/>
                  <a:gd name="T63" fmla="*/ 13 h 14"/>
                  <a:gd name="T64" fmla="*/ 23 w 24"/>
                  <a:gd name="T65" fmla="*/ 12 h 14"/>
                  <a:gd name="T66" fmla="*/ 20 w 24"/>
                  <a:gd name="T67" fmla="*/ 6 h 14"/>
                  <a:gd name="T68" fmla="*/ 21 w 24"/>
                  <a:gd name="T69" fmla="*/ 4 h 14"/>
                  <a:gd name="T70" fmla="*/ 24 w 24"/>
                  <a:gd name="T71" fmla="*/ 1 h 14"/>
                  <a:gd name="T72" fmla="*/ 23 w 24"/>
                  <a:gd name="T73" fmla="*/ 0 h 14"/>
                  <a:gd name="T74" fmla="*/ 20 w 24"/>
                  <a:gd name="T75" fmla="*/ 0 h 14"/>
                  <a:gd name="T76" fmla="*/ 17 w 24"/>
                  <a:gd name="T77" fmla="*/ 0 h 14"/>
                  <a:gd name="T78" fmla="*/ 14 w 24"/>
                  <a:gd name="T79" fmla="*/ 0 h 14"/>
                  <a:gd name="T80" fmla="*/ 13 w 24"/>
                  <a:gd name="T81" fmla="*/ 0 h 14"/>
                  <a:gd name="T82" fmla="*/ 4 w 24"/>
                  <a:gd name="T8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 h="14">
                    <a:moveTo>
                      <a:pt x="5" y="12"/>
                    </a:moveTo>
                    <a:cubicBezTo>
                      <a:pt x="3" y="12"/>
                      <a:pt x="3" y="11"/>
                      <a:pt x="3" y="9"/>
                    </a:cubicBezTo>
                    <a:cubicBezTo>
                      <a:pt x="3" y="6"/>
                      <a:pt x="10" y="6"/>
                      <a:pt x="7" y="5"/>
                    </a:cubicBezTo>
                    <a:cubicBezTo>
                      <a:pt x="4" y="4"/>
                      <a:pt x="3" y="3"/>
                      <a:pt x="3" y="1"/>
                    </a:cubicBezTo>
                    <a:cubicBezTo>
                      <a:pt x="2" y="1"/>
                      <a:pt x="3" y="0"/>
                      <a:pt x="5" y="0"/>
                    </a:cubicBezTo>
                    <a:cubicBezTo>
                      <a:pt x="7" y="0"/>
                      <a:pt x="8" y="1"/>
                      <a:pt x="8" y="1"/>
                    </a:cubicBezTo>
                    <a:cubicBezTo>
                      <a:pt x="8" y="1"/>
                      <a:pt x="10" y="1"/>
                      <a:pt x="12" y="1"/>
                    </a:cubicBezTo>
                    <a:cubicBezTo>
                      <a:pt x="13" y="1"/>
                      <a:pt x="14" y="1"/>
                      <a:pt x="15" y="1"/>
                    </a:cubicBezTo>
                    <a:cubicBezTo>
                      <a:pt x="16" y="1"/>
                      <a:pt x="16" y="1"/>
                      <a:pt x="16" y="1"/>
                    </a:cubicBezTo>
                    <a:cubicBezTo>
                      <a:pt x="19" y="1"/>
                      <a:pt x="21" y="2"/>
                      <a:pt x="19" y="3"/>
                    </a:cubicBezTo>
                    <a:cubicBezTo>
                      <a:pt x="17" y="5"/>
                      <a:pt x="15" y="6"/>
                      <a:pt x="17" y="6"/>
                    </a:cubicBezTo>
                    <a:cubicBezTo>
                      <a:pt x="19" y="7"/>
                      <a:pt x="19" y="8"/>
                      <a:pt x="21" y="10"/>
                    </a:cubicBezTo>
                    <a:cubicBezTo>
                      <a:pt x="22" y="11"/>
                      <a:pt x="22" y="12"/>
                      <a:pt x="20" y="12"/>
                    </a:cubicBezTo>
                    <a:cubicBezTo>
                      <a:pt x="20" y="12"/>
                      <a:pt x="20" y="12"/>
                      <a:pt x="19" y="12"/>
                    </a:cubicBezTo>
                    <a:cubicBezTo>
                      <a:pt x="17" y="12"/>
                      <a:pt x="15" y="11"/>
                      <a:pt x="13" y="11"/>
                    </a:cubicBezTo>
                    <a:cubicBezTo>
                      <a:pt x="12" y="11"/>
                      <a:pt x="10" y="11"/>
                      <a:pt x="9" y="11"/>
                    </a:cubicBezTo>
                    <a:cubicBezTo>
                      <a:pt x="7" y="12"/>
                      <a:pt x="6" y="12"/>
                      <a:pt x="5" y="12"/>
                    </a:cubicBezTo>
                    <a:close/>
                    <a:moveTo>
                      <a:pt x="4" y="0"/>
                    </a:moveTo>
                    <a:cubicBezTo>
                      <a:pt x="3" y="0"/>
                      <a:pt x="2" y="0"/>
                      <a:pt x="1" y="0"/>
                    </a:cubicBezTo>
                    <a:cubicBezTo>
                      <a:pt x="0" y="0"/>
                      <a:pt x="0" y="0"/>
                      <a:pt x="0" y="1"/>
                    </a:cubicBezTo>
                    <a:cubicBezTo>
                      <a:pt x="0" y="1"/>
                      <a:pt x="0" y="1"/>
                      <a:pt x="0" y="1"/>
                    </a:cubicBezTo>
                    <a:cubicBezTo>
                      <a:pt x="0" y="2"/>
                      <a:pt x="3" y="3"/>
                      <a:pt x="3" y="6"/>
                    </a:cubicBezTo>
                    <a:cubicBezTo>
                      <a:pt x="3" y="6"/>
                      <a:pt x="3" y="6"/>
                      <a:pt x="3" y="7"/>
                    </a:cubicBezTo>
                    <a:cubicBezTo>
                      <a:pt x="2" y="9"/>
                      <a:pt x="0" y="11"/>
                      <a:pt x="1" y="12"/>
                    </a:cubicBezTo>
                    <a:cubicBezTo>
                      <a:pt x="1" y="13"/>
                      <a:pt x="1" y="13"/>
                      <a:pt x="1" y="13"/>
                    </a:cubicBezTo>
                    <a:cubicBezTo>
                      <a:pt x="2" y="13"/>
                      <a:pt x="2" y="13"/>
                      <a:pt x="3" y="13"/>
                    </a:cubicBezTo>
                    <a:cubicBezTo>
                      <a:pt x="3" y="13"/>
                      <a:pt x="3" y="13"/>
                      <a:pt x="3" y="13"/>
                    </a:cubicBezTo>
                    <a:cubicBezTo>
                      <a:pt x="5" y="13"/>
                      <a:pt x="8" y="13"/>
                      <a:pt x="12" y="13"/>
                    </a:cubicBezTo>
                    <a:cubicBezTo>
                      <a:pt x="12" y="13"/>
                      <a:pt x="13" y="13"/>
                      <a:pt x="14" y="13"/>
                    </a:cubicBezTo>
                    <a:cubicBezTo>
                      <a:pt x="17" y="13"/>
                      <a:pt x="20" y="14"/>
                      <a:pt x="21" y="14"/>
                    </a:cubicBezTo>
                    <a:cubicBezTo>
                      <a:pt x="21" y="14"/>
                      <a:pt x="21" y="14"/>
                      <a:pt x="21" y="14"/>
                    </a:cubicBezTo>
                    <a:cubicBezTo>
                      <a:pt x="23" y="14"/>
                      <a:pt x="23" y="14"/>
                      <a:pt x="23" y="13"/>
                    </a:cubicBezTo>
                    <a:cubicBezTo>
                      <a:pt x="23" y="13"/>
                      <a:pt x="23" y="12"/>
                      <a:pt x="23" y="12"/>
                    </a:cubicBezTo>
                    <a:cubicBezTo>
                      <a:pt x="22" y="9"/>
                      <a:pt x="20" y="8"/>
                      <a:pt x="20" y="6"/>
                    </a:cubicBezTo>
                    <a:cubicBezTo>
                      <a:pt x="20" y="6"/>
                      <a:pt x="20" y="5"/>
                      <a:pt x="21" y="4"/>
                    </a:cubicBezTo>
                    <a:cubicBezTo>
                      <a:pt x="23" y="2"/>
                      <a:pt x="24" y="1"/>
                      <a:pt x="24" y="1"/>
                    </a:cubicBezTo>
                    <a:cubicBezTo>
                      <a:pt x="24" y="1"/>
                      <a:pt x="23" y="0"/>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7" name="Freeform 6812">
                <a:extLst>
                  <a:ext uri="{FF2B5EF4-FFF2-40B4-BE49-F238E27FC236}">
                    <a16:creationId xmlns:a16="http://schemas.microsoft.com/office/drawing/2014/main" id="{6B459B1E-43BD-41CF-A484-89F7AF8B1055}"/>
                  </a:ext>
                </a:extLst>
              </p:cNvPr>
              <p:cNvSpPr>
                <a:spLocks/>
              </p:cNvSpPr>
              <p:nvPr/>
            </p:nvSpPr>
            <p:spPr bwMode="auto">
              <a:xfrm>
                <a:off x="6453188" y="3268663"/>
                <a:ext cx="31750" cy="17463"/>
              </a:xfrm>
              <a:custGeom>
                <a:avLst/>
                <a:gdLst>
                  <a:gd name="T0" fmla="*/ 3 w 27"/>
                  <a:gd name="T1" fmla="*/ 0 h 15"/>
                  <a:gd name="T2" fmla="*/ 2 w 27"/>
                  <a:gd name="T3" fmla="*/ 2 h 15"/>
                  <a:gd name="T4" fmla="*/ 4 w 27"/>
                  <a:gd name="T5" fmla="*/ 8 h 15"/>
                  <a:gd name="T6" fmla="*/ 3 w 27"/>
                  <a:gd name="T7" fmla="*/ 15 h 15"/>
                  <a:gd name="T8" fmla="*/ 4 w 27"/>
                  <a:gd name="T9" fmla="*/ 15 h 15"/>
                  <a:gd name="T10" fmla="*/ 12 w 27"/>
                  <a:gd name="T11" fmla="*/ 14 h 15"/>
                  <a:gd name="T12" fmla="*/ 14 w 27"/>
                  <a:gd name="T13" fmla="*/ 14 h 15"/>
                  <a:gd name="T14" fmla="*/ 15 w 27"/>
                  <a:gd name="T15" fmla="*/ 14 h 15"/>
                  <a:gd name="T16" fmla="*/ 23 w 27"/>
                  <a:gd name="T17" fmla="*/ 15 h 15"/>
                  <a:gd name="T18" fmla="*/ 23 w 27"/>
                  <a:gd name="T19" fmla="*/ 15 h 15"/>
                  <a:gd name="T20" fmla="*/ 25 w 27"/>
                  <a:gd name="T21" fmla="*/ 13 h 15"/>
                  <a:gd name="T22" fmla="*/ 24 w 27"/>
                  <a:gd name="T23" fmla="*/ 5 h 15"/>
                  <a:gd name="T24" fmla="*/ 24 w 27"/>
                  <a:gd name="T25" fmla="*/ 1 h 15"/>
                  <a:gd name="T26" fmla="*/ 23 w 27"/>
                  <a:gd name="T27" fmla="*/ 1 h 15"/>
                  <a:gd name="T28" fmla="*/ 22 w 27"/>
                  <a:gd name="T29" fmla="*/ 1 h 15"/>
                  <a:gd name="T30" fmla="*/ 25 w 27"/>
                  <a:gd name="T31" fmla="*/ 1 h 15"/>
                  <a:gd name="T32" fmla="*/ 26 w 27"/>
                  <a:gd name="T33" fmla="*/ 2 h 15"/>
                  <a:gd name="T34" fmla="*/ 23 w 27"/>
                  <a:gd name="T35" fmla="*/ 5 h 15"/>
                  <a:gd name="T36" fmla="*/ 22 w 27"/>
                  <a:gd name="T37" fmla="*/ 7 h 15"/>
                  <a:gd name="T38" fmla="*/ 25 w 27"/>
                  <a:gd name="T39" fmla="*/ 13 h 15"/>
                  <a:gd name="T40" fmla="*/ 25 w 27"/>
                  <a:gd name="T41" fmla="*/ 14 h 15"/>
                  <a:gd name="T42" fmla="*/ 23 w 27"/>
                  <a:gd name="T43" fmla="*/ 15 h 15"/>
                  <a:gd name="T44" fmla="*/ 23 w 27"/>
                  <a:gd name="T45" fmla="*/ 15 h 15"/>
                  <a:gd name="T46" fmla="*/ 16 w 27"/>
                  <a:gd name="T47" fmla="*/ 14 h 15"/>
                  <a:gd name="T48" fmla="*/ 14 w 27"/>
                  <a:gd name="T49" fmla="*/ 14 h 15"/>
                  <a:gd name="T50" fmla="*/ 5 w 27"/>
                  <a:gd name="T51" fmla="*/ 14 h 15"/>
                  <a:gd name="T52" fmla="*/ 5 w 27"/>
                  <a:gd name="T53" fmla="*/ 14 h 15"/>
                  <a:gd name="T54" fmla="*/ 3 w 27"/>
                  <a:gd name="T55" fmla="*/ 14 h 15"/>
                  <a:gd name="T56" fmla="*/ 3 w 27"/>
                  <a:gd name="T57" fmla="*/ 13 h 15"/>
                  <a:gd name="T58" fmla="*/ 5 w 27"/>
                  <a:gd name="T59" fmla="*/ 8 h 15"/>
                  <a:gd name="T60" fmla="*/ 5 w 27"/>
                  <a:gd name="T61" fmla="*/ 7 h 15"/>
                  <a:gd name="T62" fmla="*/ 2 w 27"/>
                  <a:gd name="T63" fmla="*/ 2 h 15"/>
                  <a:gd name="T64" fmla="*/ 2 w 27"/>
                  <a:gd name="T65" fmla="*/ 2 h 15"/>
                  <a:gd name="T66" fmla="*/ 3 w 27"/>
                  <a:gd name="T67" fmla="*/ 1 h 15"/>
                  <a:gd name="T68" fmla="*/ 6 w 27"/>
                  <a:gd name="T69" fmla="*/ 1 h 15"/>
                  <a:gd name="T70" fmla="*/ 15 w 27"/>
                  <a:gd name="T71" fmla="*/ 1 h 15"/>
                  <a:gd name="T72" fmla="*/ 16 w 27"/>
                  <a:gd name="T73" fmla="*/ 1 h 15"/>
                  <a:gd name="T74" fmla="*/ 4 w 27"/>
                  <a:gd name="T75" fmla="*/ 1 h 15"/>
                  <a:gd name="T76" fmla="*/ 3 w 27"/>
                  <a:gd name="T7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 h="15">
                    <a:moveTo>
                      <a:pt x="3" y="0"/>
                    </a:moveTo>
                    <a:cubicBezTo>
                      <a:pt x="2" y="1"/>
                      <a:pt x="2" y="1"/>
                      <a:pt x="2" y="2"/>
                    </a:cubicBezTo>
                    <a:cubicBezTo>
                      <a:pt x="2" y="4"/>
                      <a:pt x="6" y="5"/>
                      <a:pt x="4" y="8"/>
                    </a:cubicBezTo>
                    <a:cubicBezTo>
                      <a:pt x="3" y="11"/>
                      <a:pt x="0" y="14"/>
                      <a:pt x="3" y="15"/>
                    </a:cubicBezTo>
                    <a:cubicBezTo>
                      <a:pt x="3" y="15"/>
                      <a:pt x="4" y="15"/>
                      <a:pt x="4" y="15"/>
                    </a:cubicBezTo>
                    <a:cubicBezTo>
                      <a:pt x="5" y="14"/>
                      <a:pt x="8" y="14"/>
                      <a:pt x="12" y="14"/>
                    </a:cubicBezTo>
                    <a:cubicBezTo>
                      <a:pt x="12" y="14"/>
                      <a:pt x="13" y="14"/>
                      <a:pt x="14" y="14"/>
                    </a:cubicBezTo>
                    <a:cubicBezTo>
                      <a:pt x="14" y="14"/>
                      <a:pt x="15" y="14"/>
                      <a:pt x="15" y="14"/>
                    </a:cubicBezTo>
                    <a:cubicBezTo>
                      <a:pt x="19" y="15"/>
                      <a:pt x="22" y="15"/>
                      <a:pt x="23" y="15"/>
                    </a:cubicBezTo>
                    <a:cubicBezTo>
                      <a:pt x="23" y="15"/>
                      <a:pt x="23" y="15"/>
                      <a:pt x="23" y="15"/>
                    </a:cubicBezTo>
                    <a:cubicBezTo>
                      <a:pt x="25" y="15"/>
                      <a:pt x="26" y="15"/>
                      <a:pt x="25" y="13"/>
                    </a:cubicBezTo>
                    <a:cubicBezTo>
                      <a:pt x="24" y="9"/>
                      <a:pt x="21" y="8"/>
                      <a:pt x="24" y="5"/>
                    </a:cubicBezTo>
                    <a:cubicBezTo>
                      <a:pt x="27" y="2"/>
                      <a:pt x="27" y="1"/>
                      <a:pt x="24" y="1"/>
                    </a:cubicBezTo>
                    <a:cubicBezTo>
                      <a:pt x="23" y="1"/>
                      <a:pt x="23" y="1"/>
                      <a:pt x="23" y="1"/>
                    </a:cubicBezTo>
                    <a:cubicBezTo>
                      <a:pt x="23" y="1"/>
                      <a:pt x="23" y="1"/>
                      <a:pt x="22" y="1"/>
                    </a:cubicBezTo>
                    <a:cubicBezTo>
                      <a:pt x="23" y="1"/>
                      <a:pt x="24" y="1"/>
                      <a:pt x="25" y="1"/>
                    </a:cubicBezTo>
                    <a:cubicBezTo>
                      <a:pt x="25" y="1"/>
                      <a:pt x="26" y="2"/>
                      <a:pt x="26" y="2"/>
                    </a:cubicBezTo>
                    <a:cubicBezTo>
                      <a:pt x="26" y="2"/>
                      <a:pt x="25" y="3"/>
                      <a:pt x="23" y="5"/>
                    </a:cubicBezTo>
                    <a:cubicBezTo>
                      <a:pt x="22" y="6"/>
                      <a:pt x="22" y="7"/>
                      <a:pt x="22" y="7"/>
                    </a:cubicBezTo>
                    <a:cubicBezTo>
                      <a:pt x="22" y="9"/>
                      <a:pt x="24" y="10"/>
                      <a:pt x="25" y="13"/>
                    </a:cubicBezTo>
                    <a:cubicBezTo>
                      <a:pt x="25" y="13"/>
                      <a:pt x="25" y="14"/>
                      <a:pt x="25" y="14"/>
                    </a:cubicBezTo>
                    <a:cubicBezTo>
                      <a:pt x="25" y="15"/>
                      <a:pt x="25" y="15"/>
                      <a:pt x="23" y="15"/>
                    </a:cubicBezTo>
                    <a:cubicBezTo>
                      <a:pt x="23" y="15"/>
                      <a:pt x="23" y="15"/>
                      <a:pt x="23" y="15"/>
                    </a:cubicBezTo>
                    <a:cubicBezTo>
                      <a:pt x="22" y="15"/>
                      <a:pt x="19" y="14"/>
                      <a:pt x="16" y="14"/>
                    </a:cubicBezTo>
                    <a:cubicBezTo>
                      <a:pt x="15" y="14"/>
                      <a:pt x="14" y="14"/>
                      <a:pt x="14" y="14"/>
                    </a:cubicBezTo>
                    <a:cubicBezTo>
                      <a:pt x="10" y="14"/>
                      <a:pt x="7" y="14"/>
                      <a:pt x="5" y="14"/>
                    </a:cubicBezTo>
                    <a:cubicBezTo>
                      <a:pt x="5" y="14"/>
                      <a:pt x="5" y="14"/>
                      <a:pt x="5" y="14"/>
                    </a:cubicBezTo>
                    <a:cubicBezTo>
                      <a:pt x="4" y="14"/>
                      <a:pt x="4" y="14"/>
                      <a:pt x="3" y="14"/>
                    </a:cubicBezTo>
                    <a:cubicBezTo>
                      <a:pt x="3" y="14"/>
                      <a:pt x="3" y="14"/>
                      <a:pt x="3" y="13"/>
                    </a:cubicBezTo>
                    <a:cubicBezTo>
                      <a:pt x="2" y="12"/>
                      <a:pt x="4" y="10"/>
                      <a:pt x="5" y="8"/>
                    </a:cubicBezTo>
                    <a:cubicBezTo>
                      <a:pt x="5" y="7"/>
                      <a:pt x="5" y="7"/>
                      <a:pt x="5" y="7"/>
                    </a:cubicBezTo>
                    <a:cubicBezTo>
                      <a:pt x="5" y="4"/>
                      <a:pt x="2" y="3"/>
                      <a:pt x="2" y="2"/>
                    </a:cubicBezTo>
                    <a:cubicBezTo>
                      <a:pt x="2" y="2"/>
                      <a:pt x="2" y="2"/>
                      <a:pt x="2" y="2"/>
                    </a:cubicBezTo>
                    <a:cubicBezTo>
                      <a:pt x="2" y="1"/>
                      <a:pt x="2" y="1"/>
                      <a:pt x="3" y="1"/>
                    </a:cubicBezTo>
                    <a:cubicBezTo>
                      <a:pt x="4" y="1"/>
                      <a:pt x="5" y="1"/>
                      <a:pt x="6" y="1"/>
                    </a:cubicBezTo>
                    <a:cubicBezTo>
                      <a:pt x="8" y="1"/>
                      <a:pt x="12" y="1"/>
                      <a:pt x="15" y="1"/>
                    </a:cubicBezTo>
                    <a:cubicBezTo>
                      <a:pt x="15" y="1"/>
                      <a:pt x="16" y="1"/>
                      <a:pt x="16" y="1"/>
                    </a:cubicBezTo>
                    <a:cubicBezTo>
                      <a:pt x="11" y="1"/>
                      <a:pt x="5" y="1"/>
                      <a:pt x="4" y="1"/>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8" name="Freeform 6813">
                <a:extLst>
                  <a:ext uri="{FF2B5EF4-FFF2-40B4-BE49-F238E27FC236}">
                    <a16:creationId xmlns:a16="http://schemas.microsoft.com/office/drawing/2014/main" id="{FAEB56CF-2BE6-4E46-9032-8AEF362C8521}"/>
                  </a:ext>
                </a:extLst>
              </p:cNvPr>
              <p:cNvSpPr>
                <a:spLocks/>
              </p:cNvSpPr>
              <p:nvPr/>
            </p:nvSpPr>
            <p:spPr bwMode="auto">
              <a:xfrm>
                <a:off x="6459538" y="3271838"/>
                <a:ext cx="17463" cy="11113"/>
              </a:xfrm>
              <a:custGeom>
                <a:avLst/>
                <a:gdLst>
                  <a:gd name="T0" fmla="*/ 12 w 15"/>
                  <a:gd name="T1" fmla="*/ 6 h 9"/>
                  <a:gd name="T2" fmla="*/ 10 w 15"/>
                  <a:gd name="T3" fmla="*/ 5 h 9"/>
                  <a:gd name="T4" fmla="*/ 11 w 15"/>
                  <a:gd name="T5" fmla="*/ 2 h 9"/>
                  <a:gd name="T6" fmla="*/ 12 w 15"/>
                  <a:gd name="T7" fmla="*/ 1 h 9"/>
                  <a:gd name="T8" fmla="*/ 12 w 15"/>
                  <a:gd name="T9" fmla="*/ 1 h 9"/>
                  <a:gd name="T10" fmla="*/ 12 w 15"/>
                  <a:gd name="T11" fmla="*/ 0 h 9"/>
                  <a:gd name="T12" fmla="*/ 7 w 15"/>
                  <a:gd name="T13" fmla="*/ 0 h 9"/>
                  <a:gd name="T14" fmla="*/ 5 w 15"/>
                  <a:gd name="T15" fmla="*/ 0 h 9"/>
                  <a:gd name="T16" fmla="*/ 3 w 15"/>
                  <a:gd name="T17" fmla="*/ 0 h 9"/>
                  <a:gd name="T18" fmla="*/ 2 w 15"/>
                  <a:gd name="T19" fmla="*/ 0 h 9"/>
                  <a:gd name="T20" fmla="*/ 3 w 15"/>
                  <a:gd name="T21" fmla="*/ 1 h 9"/>
                  <a:gd name="T22" fmla="*/ 6 w 15"/>
                  <a:gd name="T23" fmla="*/ 4 h 9"/>
                  <a:gd name="T24" fmla="*/ 6 w 15"/>
                  <a:gd name="T25" fmla="*/ 6 h 9"/>
                  <a:gd name="T26" fmla="*/ 4 w 15"/>
                  <a:gd name="T27" fmla="*/ 6 h 9"/>
                  <a:gd name="T28" fmla="*/ 2 w 15"/>
                  <a:gd name="T29" fmla="*/ 6 h 9"/>
                  <a:gd name="T30" fmla="*/ 2 w 15"/>
                  <a:gd name="T31" fmla="*/ 8 h 9"/>
                  <a:gd name="T32" fmla="*/ 9 w 15"/>
                  <a:gd name="T33" fmla="*/ 8 h 9"/>
                  <a:gd name="T34" fmla="*/ 15 w 15"/>
                  <a:gd name="T35" fmla="*/ 8 h 9"/>
                  <a:gd name="T36" fmla="*/ 13 w 15"/>
                  <a:gd name="T37" fmla="*/ 6 h 9"/>
                  <a:gd name="T38" fmla="*/ 12 w 15"/>
                  <a:gd name="T3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9">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1"/>
                      <a:pt x="6" y="3"/>
                      <a:pt x="6" y="4"/>
                    </a:cubicBezTo>
                    <a:cubicBezTo>
                      <a:pt x="6" y="5"/>
                      <a:pt x="6" y="5"/>
                      <a:pt x="6" y="6"/>
                    </a:cubicBezTo>
                    <a:cubicBezTo>
                      <a:pt x="5" y="6"/>
                      <a:pt x="4" y="6"/>
                      <a:pt x="4" y="6"/>
                    </a:cubicBezTo>
                    <a:cubicBezTo>
                      <a:pt x="3" y="6"/>
                      <a:pt x="2" y="6"/>
                      <a:pt x="2" y="6"/>
                    </a:cubicBezTo>
                    <a:cubicBezTo>
                      <a:pt x="0" y="8"/>
                      <a:pt x="2" y="8"/>
                      <a:pt x="2" y="8"/>
                    </a:cubicBezTo>
                    <a:cubicBezTo>
                      <a:pt x="4" y="9"/>
                      <a:pt x="6" y="8"/>
                      <a:pt x="9" y="8"/>
                    </a:cubicBezTo>
                    <a:cubicBezTo>
                      <a:pt x="12" y="8"/>
                      <a:pt x="15" y="9"/>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9" name="Freeform 6814">
                <a:extLst>
                  <a:ext uri="{FF2B5EF4-FFF2-40B4-BE49-F238E27FC236}">
                    <a16:creationId xmlns:a16="http://schemas.microsoft.com/office/drawing/2014/main" id="{F3CCB38C-1DA2-4AEC-87B6-A1701A7DCCE2}"/>
                  </a:ext>
                </a:extLst>
              </p:cNvPr>
              <p:cNvSpPr>
                <a:spLocks/>
              </p:cNvSpPr>
              <p:nvPr/>
            </p:nvSpPr>
            <p:spPr bwMode="auto">
              <a:xfrm>
                <a:off x="6454776" y="3263900"/>
                <a:ext cx="26988" cy="6350"/>
              </a:xfrm>
              <a:custGeom>
                <a:avLst/>
                <a:gdLst>
                  <a:gd name="T0" fmla="*/ 2 w 23"/>
                  <a:gd name="T1" fmla="*/ 4 h 5"/>
                  <a:gd name="T2" fmla="*/ 2 w 23"/>
                  <a:gd name="T3" fmla="*/ 1 h 5"/>
                  <a:gd name="T4" fmla="*/ 21 w 23"/>
                  <a:gd name="T5" fmla="*/ 1 h 5"/>
                  <a:gd name="T6" fmla="*/ 21 w 23"/>
                  <a:gd name="T7" fmla="*/ 5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3"/>
                      <a:pt x="2" y="1"/>
                    </a:cubicBezTo>
                    <a:cubicBezTo>
                      <a:pt x="4" y="0"/>
                      <a:pt x="20" y="1"/>
                      <a:pt x="21" y="1"/>
                    </a:cubicBezTo>
                    <a:cubicBezTo>
                      <a:pt x="23" y="2"/>
                      <a:pt x="23" y="4"/>
                      <a:pt x="21" y="5"/>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0" name="Freeform 6815">
                <a:extLst>
                  <a:ext uri="{FF2B5EF4-FFF2-40B4-BE49-F238E27FC236}">
                    <a16:creationId xmlns:a16="http://schemas.microsoft.com/office/drawing/2014/main" id="{0E48E248-8801-45F5-8E1A-6796B41E2ADD}"/>
                  </a:ext>
                </a:extLst>
              </p:cNvPr>
              <p:cNvSpPr>
                <a:spLocks/>
              </p:cNvSpPr>
              <p:nvPr/>
            </p:nvSpPr>
            <p:spPr bwMode="auto">
              <a:xfrm>
                <a:off x="6456363" y="3265488"/>
                <a:ext cx="25400" cy="4763"/>
              </a:xfrm>
              <a:custGeom>
                <a:avLst/>
                <a:gdLst>
                  <a:gd name="T0" fmla="*/ 1 w 22"/>
                  <a:gd name="T1" fmla="*/ 4 h 4"/>
                  <a:gd name="T2" fmla="*/ 1 w 22"/>
                  <a:gd name="T3" fmla="*/ 3 h 4"/>
                  <a:gd name="T4" fmla="*/ 1 w 22"/>
                  <a:gd name="T5" fmla="*/ 3 h 4"/>
                  <a:gd name="T6" fmla="*/ 16 w 22"/>
                  <a:gd name="T7" fmla="*/ 3 h 4"/>
                  <a:gd name="T8" fmla="*/ 20 w 22"/>
                  <a:gd name="T9" fmla="*/ 3 h 4"/>
                  <a:gd name="T10" fmla="*/ 21 w 22"/>
                  <a:gd name="T11" fmla="*/ 2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3 h 4"/>
                  <a:gd name="T24" fmla="*/ 1 w 22"/>
                  <a:gd name="T25" fmla="*/ 4 h 4"/>
                  <a:gd name="T26" fmla="*/ 0 w 22"/>
                  <a:gd name="T27" fmla="*/ 2 h 4"/>
                  <a:gd name="T28" fmla="*/ 1 w 22"/>
                  <a:gd name="T29" fmla="*/ 0 h 4"/>
                  <a:gd name="T30" fmla="*/ 9 w 22"/>
                  <a:gd name="T31" fmla="*/ 0 h 4"/>
                  <a:gd name="T32" fmla="*/ 20 w 22"/>
                  <a:gd name="T33" fmla="*/ 0 h 4"/>
                  <a:gd name="T34" fmla="*/ 22 w 22"/>
                  <a:gd name="T35" fmla="*/ 2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3"/>
                      <a:pt x="1" y="3"/>
                      <a:pt x="1" y="3"/>
                    </a:cubicBezTo>
                    <a:cubicBezTo>
                      <a:pt x="1" y="3"/>
                      <a:pt x="1" y="3"/>
                      <a:pt x="1" y="3"/>
                    </a:cubicBezTo>
                    <a:cubicBezTo>
                      <a:pt x="2" y="3"/>
                      <a:pt x="11" y="3"/>
                      <a:pt x="16" y="3"/>
                    </a:cubicBezTo>
                    <a:cubicBezTo>
                      <a:pt x="18" y="3"/>
                      <a:pt x="20" y="3"/>
                      <a:pt x="20" y="3"/>
                    </a:cubicBezTo>
                    <a:cubicBezTo>
                      <a:pt x="21" y="3"/>
                      <a:pt x="21" y="3"/>
                      <a:pt x="21" y="2"/>
                    </a:cubicBezTo>
                    <a:cubicBezTo>
                      <a:pt x="21" y="2"/>
                      <a:pt x="21" y="1"/>
                      <a:pt x="20" y="1"/>
                    </a:cubicBezTo>
                    <a:cubicBezTo>
                      <a:pt x="19" y="1"/>
                      <a:pt x="13" y="0"/>
                      <a:pt x="9" y="0"/>
                    </a:cubicBezTo>
                    <a:cubicBezTo>
                      <a:pt x="5" y="0"/>
                      <a:pt x="2" y="0"/>
                      <a:pt x="1" y="1"/>
                    </a:cubicBezTo>
                    <a:cubicBezTo>
                      <a:pt x="0" y="1"/>
                      <a:pt x="0" y="2"/>
                      <a:pt x="0" y="2"/>
                    </a:cubicBezTo>
                    <a:cubicBezTo>
                      <a:pt x="0" y="3"/>
                      <a:pt x="1" y="3"/>
                      <a:pt x="1" y="3"/>
                    </a:cubicBezTo>
                    <a:cubicBezTo>
                      <a:pt x="1" y="3"/>
                      <a:pt x="1" y="3"/>
                      <a:pt x="1" y="3"/>
                    </a:cubicBezTo>
                    <a:cubicBezTo>
                      <a:pt x="1" y="4"/>
                      <a:pt x="1" y="4"/>
                      <a:pt x="1" y="4"/>
                    </a:cubicBezTo>
                    <a:cubicBezTo>
                      <a:pt x="0" y="3"/>
                      <a:pt x="0" y="3"/>
                      <a:pt x="0" y="2"/>
                    </a:cubicBezTo>
                    <a:cubicBezTo>
                      <a:pt x="0" y="1"/>
                      <a:pt x="0" y="1"/>
                      <a:pt x="1" y="0"/>
                    </a:cubicBezTo>
                    <a:cubicBezTo>
                      <a:pt x="2" y="0"/>
                      <a:pt x="5" y="0"/>
                      <a:pt x="9" y="0"/>
                    </a:cubicBezTo>
                    <a:cubicBezTo>
                      <a:pt x="13" y="0"/>
                      <a:pt x="19" y="0"/>
                      <a:pt x="20" y="0"/>
                    </a:cubicBezTo>
                    <a:cubicBezTo>
                      <a:pt x="21" y="1"/>
                      <a:pt x="22" y="1"/>
                      <a:pt x="22" y="2"/>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1" name="Freeform 6816">
                <a:extLst>
                  <a:ext uri="{FF2B5EF4-FFF2-40B4-BE49-F238E27FC236}">
                    <a16:creationId xmlns:a16="http://schemas.microsoft.com/office/drawing/2014/main" id="{8E6CD1F7-A972-4BD7-970E-C52A4A2A4FE0}"/>
                  </a:ext>
                </a:extLst>
              </p:cNvPr>
              <p:cNvSpPr>
                <a:spLocks noEditPoints="1"/>
              </p:cNvSpPr>
              <p:nvPr/>
            </p:nvSpPr>
            <p:spPr bwMode="auto">
              <a:xfrm>
                <a:off x="6456363" y="3265488"/>
                <a:ext cx="25400" cy="3175"/>
              </a:xfrm>
              <a:custGeom>
                <a:avLst/>
                <a:gdLst>
                  <a:gd name="T0" fmla="*/ 6 w 21"/>
                  <a:gd name="T1" fmla="*/ 3 h 3"/>
                  <a:gd name="T2" fmla="*/ 2 w 21"/>
                  <a:gd name="T3" fmla="*/ 2 h 3"/>
                  <a:gd name="T4" fmla="*/ 4 w 21"/>
                  <a:gd name="T5" fmla="*/ 1 h 3"/>
                  <a:gd name="T6" fmla="*/ 5 w 21"/>
                  <a:gd name="T7" fmla="*/ 1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3"/>
                      <a:pt x="2" y="2"/>
                    </a:cubicBezTo>
                    <a:cubicBezTo>
                      <a:pt x="2" y="2"/>
                      <a:pt x="1" y="1"/>
                      <a:pt x="4" y="1"/>
                    </a:cubicBezTo>
                    <a:cubicBezTo>
                      <a:pt x="4" y="1"/>
                      <a:pt x="5" y="1"/>
                      <a:pt x="5" y="1"/>
                    </a:cubicBezTo>
                    <a:cubicBezTo>
                      <a:pt x="7" y="1"/>
                      <a:pt x="9" y="1"/>
                      <a:pt x="13" y="1"/>
                    </a:cubicBezTo>
                    <a:cubicBezTo>
                      <a:pt x="16" y="1"/>
                      <a:pt x="19" y="1"/>
                      <a:pt x="20" y="2"/>
                    </a:cubicBezTo>
                    <a:cubicBezTo>
                      <a:pt x="20" y="3"/>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3"/>
                      <a:pt x="1" y="3"/>
                      <a:pt x="1" y="3"/>
                    </a:cubicBezTo>
                    <a:cubicBezTo>
                      <a:pt x="2" y="3"/>
                      <a:pt x="11" y="3"/>
                      <a:pt x="16" y="3"/>
                    </a:cubicBezTo>
                    <a:cubicBezTo>
                      <a:pt x="16" y="3"/>
                      <a:pt x="16" y="3"/>
                      <a:pt x="16" y="3"/>
                    </a:cubicBezTo>
                    <a:cubicBezTo>
                      <a:pt x="18" y="3"/>
                      <a:pt x="20" y="3"/>
                      <a:pt x="20" y="3"/>
                    </a:cubicBezTo>
                    <a:cubicBezTo>
                      <a:pt x="21" y="3"/>
                      <a:pt x="21" y="3"/>
                      <a:pt x="21" y="2"/>
                    </a:cubicBezTo>
                    <a:cubicBezTo>
                      <a:pt x="21" y="2"/>
                      <a:pt x="21" y="1"/>
                      <a:pt x="20" y="1"/>
                    </a:cubicBezTo>
                    <a:cubicBezTo>
                      <a:pt x="19" y="1"/>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2" name="Freeform 6817">
                <a:extLst>
                  <a:ext uri="{FF2B5EF4-FFF2-40B4-BE49-F238E27FC236}">
                    <a16:creationId xmlns:a16="http://schemas.microsoft.com/office/drawing/2014/main" id="{4417F498-2703-49C3-AD80-3EC146CDE6E4}"/>
                  </a:ext>
                </a:extLst>
              </p:cNvPr>
              <p:cNvSpPr>
                <a:spLocks noEditPoints="1"/>
              </p:cNvSpPr>
              <p:nvPr/>
            </p:nvSpPr>
            <p:spPr bwMode="auto">
              <a:xfrm>
                <a:off x="6454776" y="3265488"/>
                <a:ext cx="26988" cy="476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0 h 4"/>
                  <a:gd name="T28" fmla="*/ 2 w 23"/>
                  <a:gd name="T29" fmla="*/ 3 h 4"/>
                  <a:gd name="T30" fmla="*/ 17 w 23"/>
                  <a:gd name="T31" fmla="*/ 4 h 4"/>
                  <a:gd name="T32" fmla="*/ 21 w 23"/>
                  <a:gd name="T33" fmla="*/ 4 h 4"/>
                  <a:gd name="T34" fmla="*/ 21 w 23"/>
                  <a:gd name="T35" fmla="*/ 0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2"/>
                    </a:cubicBezTo>
                    <a:cubicBezTo>
                      <a:pt x="1" y="2"/>
                      <a:pt x="1" y="1"/>
                      <a:pt x="2" y="1"/>
                    </a:cubicBezTo>
                    <a:cubicBezTo>
                      <a:pt x="3" y="0"/>
                      <a:pt x="6" y="0"/>
                      <a:pt x="9" y="0"/>
                    </a:cubicBezTo>
                    <a:cubicBezTo>
                      <a:pt x="10" y="0"/>
                      <a:pt x="10" y="0"/>
                      <a:pt x="10" y="0"/>
                    </a:cubicBezTo>
                    <a:cubicBezTo>
                      <a:pt x="10" y="0"/>
                      <a:pt x="10" y="0"/>
                      <a:pt x="10" y="0"/>
                    </a:cubicBezTo>
                    <a:cubicBezTo>
                      <a:pt x="15" y="0"/>
                      <a:pt x="20" y="1"/>
                      <a:pt x="21" y="1"/>
                    </a:cubicBezTo>
                    <a:cubicBezTo>
                      <a:pt x="22" y="1"/>
                      <a:pt x="22" y="2"/>
                      <a:pt x="22" y="2"/>
                    </a:cubicBezTo>
                    <a:cubicBezTo>
                      <a:pt x="22" y="3"/>
                      <a:pt x="22" y="3"/>
                      <a:pt x="21" y="3"/>
                    </a:cubicBezTo>
                    <a:cubicBezTo>
                      <a:pt x="21" y="3"/>
                      <a:pt x="19" y="3"/>
                      <a:pt x="17" y="3"/>
                    </a:cubicBezTo>
                    <a:cubicBezTo>
                      <a:pt x="17" y="3"/>
                      <a:pt x="17" y="3"/>
                      <a:pt x="17" y="3"/>
                    </a:cubicBezTo>
                    <a:cubicBezTo>
                      <a:pt x="12" y="3"/>
                      <a:pt x="3" y="3"/>
                      <a:pt x="2" y="3"/>
                    </a:cubicBezTo>
                    <a:close/>
                    <a:moveTo>
                      <a:pt x="10" y="0"/>
                    </a:moveTo>
                    <a:cubicBezTo>
                      <a:pt x="6" y="0"/>
                      <a:pt x="3" y="0"/>
                      <a:pt x="2" y="0"/>
                    </a:cubicBezTo>
                    <a:cubicBezTo>
                      <a:pt x="0" y="2"/>
                      <a:pt x="1" y="3"/>
                      <a:pt x="2" y="3"/>
                    </a:cubicBezTo>
                    <a:cubicBezTo>
                      <a:pt x="3" y="3"/>
                      <a:pt x="12" y="4"/>
                      <a:pt x="17" y="4"/>
                    </a:cubicBezTo>
                    <a:cubicBezTo>
                      <a:pt x="19" y="4"/>
                      <a:pt x="21" y="4"/>
                      <a:pt x="21" y="4"/>
                    </a:cubicBezTo>
                    <a:cubicBezTo>
                      <a:pt x="23" y="3"/>
                      <a:pt x="23" y="1"/>
                      <a:pt x="21" y="0"/>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3" name="Freeform 6818">
                <a:extLst>
                  <a:ext uri="{FF2B5EF4-FFF2-40B4-BE49-F238E27FC236}">
                    <a16:creationId xmlns:a16="http://schemas.microsoft.com/office/drawing/2014/main" id="{5BEAD67B-8C25-4563-934E-6DF5D6E784A1}"/>
                  </a:ext>
                </a:extLst>
              </p:cNvPr>
              <p:cNvSpPr>
                <a:spLocks/>
              </p:cNvSpPr>
              <p:nvPr/>
            </p:nvSpPr>
            <p:spPr bwMode="auto">
              <a:xfrm>
                <a:off x="6461126" y="3267075"/>
                <a:ext cx="15875" cy="1588"/>
              </a:xfrm>
              <a:custGeom>
                <a:avLst/>
                <a:gdLst>
                  <a:gd name="T0" fmla="*/ 2 w 14"/>
                  <a:gd name="T1" fmla="*/ 1 h 2"/>
                  <a:gd name="T2" fmla="*/ 6 w 14"/>
                  <a:gd name="T3" fmla="*/ 0 h 2"/>
                  <a:gd name="T4" fmla="*/ 14 w 14"/>
                  <a:gd name="T5" fmla="*/ 1 h 2"/>
                  <a:gd name="T6" fmla="*/ 11 w 14"/>
                  <a:gd name="T7" fmla="*/ 1 h 2"/>
                  <a:gd name="T8" fmla="*/ 5 w 14"/>
                  <a:gd name="T9" fmla="*/ 1 h 2"/>
                  <a:gd name="T10" fmla="*/ 0 w 14"/>
                  <a:gd name="T11" fmla="*/ 1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0"/>
                      <a:pt x="6" y="0"/>
                    </a:cubicBezTo>
                    <a:cubicBezTo>
                      <a:pt x="9" y="1"/>
                      <a:pt x="13" y="0"/>
                      <a:pt x="14" y="1"/>
                    </a:cubicBezTo>
                    <a:cubicBezTo>
                      <a:pt x="14" y="1"/>
                      <a:pt x="13" y="2"/>
                      <a:pt x="11" y="1"/>
                    </a:cubicBezTo>
                    <a:cubicBezTo>
                      <a:pt x="8" y="1"/>
                      <a:pt x="6" y="1"/>
                      <a:pt x="5" y="1"/>
                    </a:cubicBezTo>
                    <a:cubicBezTo>
                      <a:pt x="3" y="1"/>
                      <a:pt x="1" y="1"/>
                      <a:pt x="0" y="1"/>
                    </a:cubicBezTo>
                    <a:cubicBezTo>
                      <a:pt x="0" y="1"/>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4" name="Freeform 6819">
                <a:extLst>
                  <a:ext uri="{FF2B5EF4-FFF2-40B4-BE49-F238E27FC236}">
                    <a16:creationId xmlns:a16="http://schemas.microsoft.com/office/drawing/2014/main" id="{D935D2C8-340F-4CF8-B973-2058C34A2EAE}"/>
                  </a:ext>
                </a:extLst>
              </p:cNvPr>
              <p:cNvSpPr>
                <a:spLocks/>
              </p:cNvSpPr>
              <p:nvPr/>
            </p:nvSpPr>
            <p:spPr bwMode="auto">
              <a:xfrm>
                <a:off x="6426201" y="3287713"/>
                <a:ext cx="84138" cy="15875"/>
              </a:xfrm>
              <a:custGeom>
                <a:avLst/>
                <a:gdLst>
                  <a:gd name="T0" fmla="*/ 10 w 71"/>
                  <a:gd name="T1" fmla="*/ 8 h 13"/>
                  <a:gd name="T2" fmla="*/ 35 w 71"/>
                  <a:gd name="T3" fmla="*/ 12 h 13"/>
                  <a:gd name="T4" fmla="*/ 61 w 71"/>
                  <a:gd name="T5" fmla="*/ 8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8"/>
                    </a:moveTo>
                    <a:cubicBezTo>
                      <a:pt x="19" y="13"/>
                      <a:pt x="29" y="12"/>
                      <a:pt x="35" y="12"/>
                    </a:cubicBezTo>
                    <a:cubicBezTo>
                      <a:pt x="41" y="12"/>
                      <a:pt x="52" y="13"/>
                      <a:pt x="61" y="8"/>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5" name="Freeform 6820">
                <a:extLst>
                  <a:ext uri="{FF2B5EF4-FFF2-40B4-BE49-F238E27FC236}">
                    <a16:creationId xmlns:a16="http://schemas.microsoft.com/office/drawing/2014/main" id="{37B5AAEF-12D5-449D-BB20-14A6F0DC5726}"/>
                  </a:ext>
                </a:extLst>
              </p:cNvPr>
              <p:cNvSpPr>
                <a:spLocks noEditPoints="1"/>
              </p:cNvSpPr>
              <p:nvPr/>
            </p:nvSpPr>
            <p:spPr bwMode="auto">
              <a:xfrm>
                <a:off x="6426201" y="3286125"/>
                <a:ext cx="84138" cy="17463"/>
              </a:xfrm>
              <a:custGeom>
                <a:avLst/>
                <a:gdLst>
                  <a:gd name="T0" fmla="*/ 3 w 71"/>
                  <a:gd name="T1" fmla="*/ 0 h 14"/>
                  <a:gd name="T2" fmla="*/ 16 w 71"/>
                  <a:gd name="T3" fmla="*/ 3 h 14"/>
                  <a:gd name="T4" fmla="*/ 24 w 71"/>
                  <a:gd name="T5" fmla="*/ 5 h 14"/>
                  <a:gd name="T6" fmla="*/ 26 w 71"/>
                  <a:gd name="T7" fmla="*/ 5 h 14"/>
                  <a:gd name="T8" fmla="*/ 28 w 71"/>
                  <a:gd name="T9" fmla="*/ 5 h 14"/>
                  <a:gd name="T10" fmla="*/ 33 w 71"/>
                  <a:gd name="T11" fmla="*/ 5 h 14"/>
                  <a:gd name="T12" fmla="*/ 38 w 71"/>
                  <a:gd name="T13" fmla="*/ 5 h 14"/>
                  <a:gd name="T14" fmla="*/ 44 w 71"/>
                  <a:gd name="T15" fmla="*/ 5 h 14"/>
                  <a:gd name="T16" fmla="*/ 46 w 71"/>
                  <a:gd name="T17" fmla="*/ 5 h 14"/>
                  <a:gd name="T18" fmla="*/ 55 w 71"/>
                  <a:gd name="T19" fmla="*/ 3 h 14"/>
                  <a:gd name="T20" fmla="*/ 67 w 71"/>
                  <a:gd name="T21" fmla="*/ 0 h 14"/>
                  <a:gd name="T22" fmla="*/ 68 w 71"/>
                  <a:gd name="T23" fmla="*/ 0 h 14"/>
                  <a:gd name="T24" fmla="*/ 71 w 71"/>
                  <a:gd name="T25" fmla="*/ 2 h 14"/>
                  <a:gd name="T26" fmla="*/ 61 w 71"/>
                  <a:gd name="T27" fmla="*/ 10 h 14"/>
                  <a:gd name="T28" fmla="*/ 39 w 71"/>
                  <a:gd name="T29" fmla="*/ 14 h 14"/>
                  <a:gd name="T30" fmla="*/ 35 w 71"/>
                  <a:gd name="T31" fmla="*/ 14 h 14"/>
                  <a:gd name="T32" fmla="*/ 31 w 71"/>
                  <a:gd name="T33" fmla="*/ 14 h 14"/>
                  <a:gd name="T34" fmla="*/ 9 w 71"/>
                  <a:gd name="T35" fmla="*/ 10 h 14"/>
                  <a:gd name="T36" fmla="*/ 10 w 71"/>
                  <a:gd name="T37" fmla="*/ 9 h 14"/>
                  <a:gd name="T38" fmla="*/ 9 w 71"/>
                  <a:gd name="T39" fmla="*/ 10 h 14"/>
                  <a:gd name="T40" fmla="*/ 0 w 71"/>
                  <a:gd name="T41" fmla="*/ 2 h 14"/>
                  <a:gd name="T42" fmla="*/ 2 w 71"/>
                  <a:gd name="T43" fmla="*/ 0 h 14"/>
                  <a:gd name="T44" fmla="*/ 3 w 71"/>
                  <a:gd name="T45" fmla="*/ 0 h 14"/>
                  <a:gd name="T46" fmla="*/ 15 w 71"/>
                  <a:gd name="T47" fmla="*/ 4 h 14"/>
                  <a:gd name="T48" fmla="*/ 3 w 71"/>
                  <a:gd name="T49" fmla="*/ 1 h 14"/>
                  <a:gd name="T50" fmla="*/ 3 w 71"/>
                  <a:gd name="T51" fmla="*/ 1 h 14"/>
                  <a:gd name="T52" fmla="*/ 2 w 71"/>
                  <a:gd name="T53" fmla="*/ 2 h 14"/>
                  <a:gd name="T54" fmla="*/ 11 w 71"/>
                  <a:gd name="T55" fmla="*/ 9 h 14"/>
                  <a:gd name="T56" fmla="*/ 31 w 71"/>
                  <a:gd name="T57" fmla="*/ 13 h 14"/>
                  <a:gd name="T58" fmla="*/ 35 w 71"/>
                  <a:gd name="T59" fmla="*/ 13 h 14"/>
                  <a:gd name="T60" fmla="*/ 39 w 71"/>
                  <a:gd name="T61" fmla="*/ 13 h 14"/>
                  <a:gd name="T62" fmla="*/ 60 w 71"/>
                  <a:gd name="T63" fmla="*/ 9 h 14"/>
                  <a:gd name="T64" fmla="*/ 69 w 71"/>
                  <a:gd name="T65" fmla="*/ 2 h 14"/>
                  <a:gd name="T66" fmla="*/ 68 w 71"/>
                  <a:gd name="T67" fmla="*/ 1 h 14"/>
                  <a:gd name="T68" fmla="*/ 67 w 71"/>
                  <a:gd name="T69" fmla="*/ 1 h 14"/>
                  <a:gd name="T70" fmla="*/ 56 w 71"/>
                  <a:gd name="T71" fmla="*/ 4 h 14"/>
                  <a:gd name="T72" fmla="*/ 46 w 71"/>
                  <a:gd name="T73" fmla="*/ 6 h 14"/>
                  <a:gd name="T74" fmla="*/ 44 w 71"/>
                  <a:gd name="T75" fmla="*/ 6 h 14"/>
                  <a:gd name="T76" fmla="*/ 38 w 71"/>
                  <a:gd name="T77" fmla="*/ 5 h 14"/>
                  <a:gd name="T78" fmla="*/ 33 w 71"/>
                  <a:gd name="T79" fmla="*/ 6 h 14"/>
                  <a:gd name="T80" fmla="*/ 28 w 71"/>
                  <a:gd name="T81" fmla="*/ 5 h 14"/>
                  <a:gd name="T82" fmla="*/ 26 w 71"/>
                  <a:gd name="T83" fmla="*/ 5 h 14"/>
                  <a:gd name="T84" fmla="*/ 24 w 71"/>
                  <a:gd name="T85" fmla="*/ 6 h 14"/>
                  <a:gd name="T86" fmla="*/ 15 w 71"/>
                  <a:gd name="T8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4">
                    <a:moveTo>
                      <a:pt x="3" y="0"/>
                    </a:moveTo>
                    <a:cubicBezTo>
                      <a:pt x="7" y="0"/>
                      <a:pt x="11" y="2"/>
                      <a:pt x="16" y="3"/>
                    </a:cubicBezTo>
                    <a:cubicBezTo>
                      <a:pt x="19" y="4"/>
                      <a:pt x="22" y="5"/>
                      <a:pt x="24" y="5"/>
                    </a:cubicBezTo>
                    <a:cubicBezTo>
                      <a:pt x="25" y="5"/>
                      <a:pt x="26" y="5"/>
                      <a:pt x="26" y="5"/>
                    </a:cubicBezTo>
                    <a:cubicBezTo>
                      <a:pt x="27" y="5"/>
                      <a:pt x="27" y="5"/>
                      <a:pt x="28" y="5"/>
                    </a:cubicBezTo>
                    <a:cubicBezTo>
                      <a:pt x="30" y="5"/>
                      <a:pt x="32" y="5"/>
                      <a:pt x="33" y="5"/>
                    </a:cubicBezTo>
                    <a:cubicBezTo>
                      <a:pt x="35" y="5"/>
                      <a:pt x="36" y="5"/>
                      <a:pt x="38" y="5"/>
                    </a:cubicBezTo>
                    <a:cubicBezTo>
                      <a:pt x="40" y="5"/>
                      <a:pt x="42" y="5"/>
                      <a:pt x="44" y="5"/>
                    </a:cubicBezTo>
                    <a:cubicBezTo>
                      <a:pt x="44" y="5"/>
                      <a:pt x="45" y="5"/>
                      <a:pt x="46" y="5"/>
                    </a:cubicBezTo>
                    <a:cubicBezTo>
                      <a:pt x="48" y="5"/>
                      <a:pt x="52" y="5"/>
                      <a:pt x="55" y="3"/>
                    </a:cubicBezTo>
                    <a:cubicBezTo>
                      <a:pt x="60" y="2"/>
                      <a:pt x="64" y="0"/>
                      <a:pt x="67" y="0"/>
                    </a:cubicBezTo>
                    <a:cubicBezTo>
                      <a:pt x="68" y="0"/>
                      <a:pt x="68" y="0"/>
                      <a:pt x="68" y="0"/>
                    </a:cubicBezTo>
                    <a:cubicBezTo>
                      <a:pt x="70" y="1"/>
                      <a:pt x="71" y="1"/>
                      <a:pt x="71" y="2"/>
                    </a:cubicBezTo>
                    <a:cubicBezTo>
                      <a:pt x="71" y="4"/>
                      <a:pt x="68" y="7"/>
                      <a:pt x="61" y="10"/>
                    </a:cubicBezTo>
                    <a:cubicBezTo>
                      <a:pt x="54" y="13"/>
                      <a:pt x="45" y="14"/>
                      <a:pt x="39" y="14"/>
                    </a:cubicBezTo>
                    <a:cubicBezTo>
                      <a:pt x="38" y="14"/>
                      <a:pt x="36" y="14"/>
                      <a:pt x="35" y="14"/>
                    </a:cubicBezTo>
                    <a:cubicBezTo>
                      <a:pt x="34" y="14"/>
                      <a:pt x="33" y="14"/>
                      <a:pt x="31" y="14"/>
                    </a:cubicBezTo>
                    <a:cubicBezTo>
                      <a:pt x="25" y="14"/>
                      <a:pt x="17" y="13"/>
                      <a:pt x="9" y="10"/>
                    </a:cubicBezTo>
                    <a:cubicBezTo>
                      <a:pt x="10" y="9"/>
                      <a:pt x="10" y="9"/>
                      <a:pt x="10" y="9"/>
                    </a:cubicBezTo>
                    <a:cubicBezTo>
                      <a:pt x="9" y="10"/>
                      <a:pt x="9" y="10"/>
                      <a:pt x="9" y="10"/>
                    </a:cubicBezTo>
                    <a:cubicBezTo>
                      <a:pt x="3" y="7"/>
                      <a:pt x="0" y="4"/>
                      <a:pt x="0" y="2"/>
                    </a:cubicBezTo>
                    <a:cubicBezTo>
                      <a:pt x="0" y="1"/>
                      <a:pt x="1" y="1"/>
                      <a:pt x="2" y="0"/>
                    </a:cubicBezTo>
                    <a:cubicBezTo>
                      <a:pt x="3" y="0"/>
                      <a:pt x="3" y="0"/>
                      <a:pt x="3" y="0"/>
                    </a:cubicBezTo>
                    <a:close/>
                    <a:moveTo>
                      <a:pt x="15" y="4"/>
                    </a:moveTo>
                    <a:cubicBezTo>
                      <a:pt x="10" y="2"/>
                      <a:pt x="6" y="1"/>
                      <a:pt x="3" y="1"/>
                    </a:cubicBezTo>
                    <a:cubicBezTo>
                      <a:pt x="3" y="1"/>
                      <a:pt x="3" y="1"/>
                      <a:pt x="3" y="1"/>
                    </a:cubicBezTo>
                    <a:cubicBezTo>
                      <a:pt x="2" y="1"/>
                      <a:pt x="2" y="2"/>
                      <a:pt x="2" y="2"/>
                    </a:cubicBezTo>
                    <a:cubicBezTo>
                      <a:pt x="2" y="4"/>
                      <a:pt x="4" y="6"/>
                      <a:pt x="11" y="9"/>
                    </a:cubicBezTo>
                    <a:cubicBezTo>
                      <a:pt x="18" y="12"/>
                      <a:pt x="26" y="13"/>
                      <a:pt x="31" y="13"/>
                    </a:cubicBezTo>
                    <a:cubicBezTo>
                      <a:pt x="33" y="13"/>
                      <a:pt x="34" y="13"/>
                      <a:pt x="35" y="13"/>
                    </a:cubicBezTo>
                    <a:cubicBezTo>
                      <a:pt x="37" y="13"/>
                      <a:pt x="38" y="13"/>
                      <a:pt x="39" y="13"/>
                    </a:cubicBezTo>
                    <a:cubicBezTo>
                      <a:pt x="45" y="13"/>
                      <a:pt x="53" y="12"/>
                      <a:pt x="60" y="9"/>
                    </a:cubicBezTo>
                    <a:cubicBezTo>
                      <a:pt x="67" y="6"/>
                      <a:pt x="69" y="4"/>
                      <a:pt x="69" y="2"/>
                    </a:cubicBezTo>
                    <a:cubicBezTo>
                      <a:pt x="69" y="2"/>
                      <a:pt x="69" y="1"/>
                      <a:pt x="68" y="1"/>
                    </a:cubicBezTo>
                    <a:cubicBezTo>
                      <a:pt x="67" y="1"/>
                      <a:pt x="67" y="1"/>
                      <a:pt x="67" y="1"/>
                    </a:cubicBezTo>
                    <a:cubicBezTo>
                      <a:pt x="65" y="1"/>
                      <a:pt x="60" y="2"/>
                      <a:pt x="56" y="4"/>
                    </a:cubicBezTo>
                    <a:cubicBezTo>
                      <a:pt x="52" y="5"/>
                      <a:pt x="49" y="6"/>
                      <a:pt x="46" y="6"/>
                    </a:cubicBezTo>
                    <a:cubicBezTo>
                      <a:pt x="45" y="6"/>
                      <a:pt x="44" y="6"/>
                      <a:pt x="44" y="6"/>
                    </a:cubicBezTo>
                    <a:cubicBezTo>
                      <a:pt x="42" y="6"/>
                      <a:pt x="40" y="5"/>
                      <a:pt x="38" y="5"/>
                    </a:cubicBezTo>
                    <a:cubicBezTo>
                      <a:pt x="36" y="5"/>
                      <a:pt x="35" y="6"/>
                      <a:pt x="33" y="6"/>
                    </a:cubicBezTo>
                    <a:cubicBezTo>
                      <a:pt x="32" y="6"/>
                      <a:pt x="30" y="5"/>
                      <a:pt x="28" y="5"/>
                    </a:cubicBezTo>
                    <a:cubicBezTo>
                      <a:pt x="27" y="5"/>
                      <a:pt x="27" y="5"/>
                      <a:pt x="26" y="5"/>
                    </a:cubicBezTo>
                    <a:cubicBezTo>
                      <a:pt x="26" y="5"/>
                      <a:pt x="25" y="6"/>
                      <a:pt x="24" y="6"/>
                    </a:cubicBezTo>
                    <a:cubicBezTo>
                      <a:pt x="21" y="6"/>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6" name="Freeform 6821">
                <a:extLst>
                  <a:ext uri="{FF2B5EF4-FFF2-40B4-BE49-F238E27FC236}">
                    <a16:creationId xmlns:a16="http://schemas.microsoft.com/office/drawing/2014/main" id="{006494C8-234B-40E0-8C36-BECA999008C6}"/>
                  </a:ext>
                </a:extLst>
              </p:cNvPr>
              <p:cNvSpPr>
                <a:spLocks/>
              </p:cNvSpPr>
              <p:nvPr/>
            </p:nvSpPr>
            <p:spPr bwMode="auto">
              <a:xfrm>
                <a:off x="6481763" y="3287713"/>
                <a:ext cx="26988" cy="12700"/>
              </a:xfrm>
              <a:custGeom>
                <a:avLst/>
                <a:gdLst>
                  <a:gd name="T0" fmla="*/ 21 w 23"/>
                  <a:gd name="T1" fmla="*/ 0 h 11"/>
                  <a:gd name="T2" fmla="*/ 10 w 23"/>
                  <a:gd name="T3" fmla="*/ 3 h 11"/>
                  <a:gd name="T4" fmla="*/ 3 w 23"/>
                  <a:gd name="T5" fmla="*/ 5 h 11"/>
                  <a:gd name="T6" fmla="*/ 2 w 23"/>
                  <a:gd name="T7" fmla="*/ 6 h 11"/>
                  <a:gd name="T8" fmla="*/ 4 w 23"/>
                  <a:gd name="T9" fmla="*/ 6 h 11"/>
                  <a:gd name="T10" fmla="*/ 14 w 23"/>
                  <a:gd name="T11" fmla="*/ 2 h 11"/>
                  <a:gd name="T12" fmla="*/ 18 w 23"/>
                  <a:gd name="T13" fmla="*/ 1 h 11"/>
                  <a:gd name="T14" fmla="*/ 19 w 23"/>
                  <a:gd name="T15" fmla="*/ 4 h 11"/>
                  <a:gd name="T16" fmla="*/ 4 w 23"/>
                  <a:gd name="T17" fmla="*/ 10 h 11"/>
                  <a:gd name="T18" fmla="*/ 0 w 23"/>
                  <a:gd name="T19" fmla="*/ 11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5"/>
                    </a:cubicBezTo>
                    <a:cubicBezTo>
                      <a:pt x="3" y="5"/>
                      <a:pt x="2" y="5"/>
                      <a:pt x="2" y="6"/>
                    </a:cubicBezTo>
                    <a:cubicBezTo>
                      <a:pt x="3" y="6"/>
                      <a:pt x="4" y="6"/>
                      <a:pt x="4" y="6"/>
                    </a:cubicBezTo>
                    <a:cubicBezTo>
                      <a:pt x="8" y="6"/>
                      <a:pt x="9" y="4"/>
                      <a:pt x="14" y="2"/>
                    </a:cubicBezTo>
                    <a:cubicBezTo>
                      <a:pt x="16" y="2"/>
                      <a:pt x="17" y="1"/>
                      <a:pt x="18" y="1"/>
                    </a:cubicBezTo>
                    <a:cubicBezTo>
                      <a:pt x="20" y="1"/>
                      <a:pt x="21" y="3"/>
                      <a:pt x="19" y="4"/>
                    </a:cubicBezTo>
                    <a:cubicBezTo>
                      <a:pt x="16" y="7"/>
                      <a:pt x="8" y="9"/>
                      <a:pt x="4" y="10"/>
                    </a:cubicBezTo>
                    <a:cubicBezTo>
                      <a:pt x="3" y="10"/>
                      <a:pt x="1" y="11"/>
                      <a:pt x="0" y="11"/>
                    </a:cubicBezTo>
                    <a:cubicBezTo>
                      <a:pt x="0" y="11"/>
                      <a:pt x="0" y="11"/>
                      <a:pt x="0" y="11"/>
                    </a:cubicBezTo>
                    <a:cubicBezTo>
                      <a:pt x="5" y="11"/>
                      <a:pt x="10" y="10"/>
                      <a:pt x="14" y="8"/>
                    </a:cubicBezTo>
                    <a:cubicBezTo>
                      <a:pt x="21" y="5"/>
                      <a:pt x="23" y="3"/>
                      <a:pt x="23" y="1"/>
                    </a:cubicBezTo>
                    <a:cubicBezTo>
                      <a:pt x="23" y="1"/>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7" name="Freeform 6822">
                <a:extLst>
                  <a:ext uri="{FF2B5EF4-FFF2-40B4-BE49-F238E27FC236}">
                    <a16:creationId xmlns:a16="http://schemas.microsoft.com/office/drawing/2014/main" id="{12329894-3F5B-42D9-964A-8B7A8150F3FC}"/>
                  </a:ext>
                </a:extLst>
              </p:cNvPr>
              <p:cNvSpPr>
                <a:spLocks/>
              </p:cNvSpPr>
              <p:nvPr/>
            </p:nvSpPr>
            <p:spPr bwMode="auto">
              <a:xfrm>
                <a:off x="6481763" y="3287713"/>
                <a:ext cx="28575" cy="14288"/>
              </a:xfrm>
              <a:custGeom>
                <a:avLst/>
                <a:gdLst>
                  <a:gd name="T0" fmla="*/ 21 w 25"/>
                  <a:gd name="T1" fmla="*/ 0 h 12"/>
                  <a:gd name="T2" fmla="*/ 9 w 25"/>
                  <a:gd name="T3" fmla="*/ 3 h 12"/>
                  <a:gd name="T4" fmla="*/ 3 w 25"/>
                  <a:gd name="T5" fmla="*/ 4 h 12"/>
                  <a:gd name="T6" fmla="*/ 3 w 25"/>
                  <a:gd name="T7" fmla="*/ 5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1 h 12"/>
                  <a:gd name="T22" fmla="*/ 1 w 25"/>
                  <a:gd name="T23" fmla="*/ 12 h 12"/>
                  <a:gd name="T24" fmla="*/ 15 w 25"/>
                  <a:gd name="T25" fmla="*/ 8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4"/>
                      <a:pt x="5" y="4"/>
                      <a:pt x="3" y="4"/>
                    </a:cubicBezTo>
                    <a:cubicBezTo>
                      <a:pt x="3" y="5"/>
                      <a:pt x="3" y="5"/>
                      <a:pt x="3" y="5"/>
                    </a:cubicBezTo>
                    <a:cubicBezTo>
                      <a:pt x="5" y="4"/>
                      <a:pt x="7" y="4"/>
                      <a:pt x="10" y="3"/>
                    </a:cubicBezTo>
                    <a:cubicBezTo>
                      <a:pt x="14" y="1"/>
                      <a:pt x="19" y="0"/>
                      <a:pt x="21" y="0"/>
                    </a:cubicBezTo>
                    <a:cubicBezTo>
                      <a:pt x="21" y="0"/>
                      <a:pt x="21" y="0"/>
                      <a:pt x="21" y="0"/>
                    </a:cubicBezTo>
                    <a:cubicBezTo>
                      <a:pt x="22" y="0"/>
                      <a:pt x="22" y="0"/>
                      <a:pt x="22" y="0"/>
                    </a:cubicBezTo>
                    <a:cubicBezTo>
                      <a:pt x="23" y="0"/>
                      <a:pt x="23" y="1"/>
                      <a:pt x="23" y="1"/>
                    </a:cubicBezTo>
                    <a:cubicBezTo>
                      <a:pt x="23" y="3"/>
                      <a:pt x="21" y="5"/>
                      <a:pt x="14" y="8"/>
                    </a:cubicBezTo>
                    <a:cubicBezTo>
                      <a:pt x="10" y="10"/>
                      <a:pt x="5" y="11"/>
                      <a:pt x="0" y="11"/>
                    </a:cubicBezTo>
                    <a:cubicBezTo>
                      <a:pt x="1" y="12"/>
                      <a:pt x="1" y="12"/>
                      <a:pt x="1" y="12"/>
                    </a:cubicBezTo>
                    <a:cubicBezTo>
                      <a:pt x="5" y="11"/>
                      <a:pt x="10" y="11"/>
                      <a:pt x="15" y="8"/>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8" name="Freeform 6823">
                <a:extLst>
                  <a:ext uri="{FF2B5EF4-FFF2-40B4-BE49-F238E27FC236}">
                    <a16:creationId xmlns:a16="http://schemas.microsoft.com/office/drawing/2014/main" id="{FAAEE0AC-24A4-46E8-98FC-43748D45B7A5}"/>
                  </a:ext>
                </a:extLst>
              </p:cNvPr>
              <p:cNvSpPr>
                <a:spLocks/>
              </p:cNvSpPr>
              <p:nvPr/>
            </p:nvSpPr>
            <p:spPr bwMode="auto">
              <a:xfrm>
                <a:off x="6429376" y="3287713"/>
                <a:ext cx="26988" cy="12700"/>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1 h 11"/>
                  <a:gd name="T14" fmla="*/ 12 w 23"/>
                  <a:gd name="T15" fmla="*/ 9 h 11"/>
                  <a:gd name="T16" fmla="*/ 2 w 23"/>
                  <a:gd name="T17" fmla="*/ 1 h 11"/>
                  <a:gd name="T18" fmla="*/ 3 w 23"/>
                  <a:gd name="T19" fmla="*/ 1 h 11"/>
                  <a:gd name="T20" fmla="*/ 16 w 23"/>
                  <a:gd name="T21" fmla="*/ 5 h 11"/>
                  <a:gd name="T22" fmla="*/ 20 w 23"/>
                  <a:gd name="T23" fmla="*/ 6 h 11"/>
                  <a:gd name="T24" fmla="*/ 22 w 23"/>
                  <a:gd name="T25" fmla="*/ 6 h 11"/>
                  <a:gd name="T26" fmla="*/ 21 w 23"/>
                  <a:gd name="T27" fmla="*/ 5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1"/>
                      <a:pt x="0" y="1"/>
                    </a:cubicBezTo>
                    <a:cubicBezTo>
                      <a:pt x="0" y="3"/>
                      <a:pt x="2" y="5"/>
                      <a:pt x="9" y="8"/>
                    </a:cubicBezTo>
                    <a:cubicBezTo>
                      <a:pt x="13" y="10"/>
                      <a:pt x="18" y="11"/>
                      <a:pt x="23" y="11"/>
                    </a:cubicBezTo>
                    <a:cubicBezTo>
                      <a:pt x="23" y="11"/>
                      <a:pt x="23" y="11"/>
                      <a:pt x="23" y="11"/>
                    </a:cubicBezTo>
                    <a:cubicBezTo>
                      <a:pt x="19" y="10"/>
                      <a:pt x="15" y="9"/>
                      <a:pt x="12" y="9"/>
                    </a:cubicBezTo>
                    <a:cubicBezTo>
                      <a:pt x="7" y="7"/>
                      <a:pt x="0" y="2"/>
                      <a:pt x="2" y="1"/>
                    </a:cubicBezTo>
                    <a:cubicBezTo>
                      <a:pt x="3" y="1"/>
                      <a:pt x="3" y="1"/>
                      <a:pt x="3" y="1"/>
                    </a:cubicBezTo>
                    <a:cubicBezTo>
                      <a:pt x="5" y="1"/>
                      <a:pt x="12" y="4"/>
                      <a:pt x="16" y="5"/>
                    </a:cubicBezTo>
                    <a:cubicBezTo>
                      <a:pt x="17" y="5"/>
                      <a:pt x="19" y="6"/>
                      <a:pt x="20" y="6"/>
                    </a:cubicBezTo>
                    <a:cubicBezTo>
                      <a:pt x="21" y="6"/>
                      <a:pt x="21" y="6"/>
                      <a:pt x="22" y="6"/>
                    </a:cubicBezTo>
                    <a:cubicBezTo>
                      <a:pt x="21" y="5"/>
                      <a:pt x="21" y="5"/>
                      <a:pt x="21" y="5"/>
                    </a:cubicBezTo>
                    <a:cubicBezTo>
                      <a:pt x="19" y="5"/>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9" name="Freeform 6824">
                <a:extLst>
                  <a:ext uri="{FF2B5EF4-FFF2-40B4-BE49-F238E27FC236}">
                    <a16:creationId xmlns:a16="http://schemas.microsoft.com/office/drawing/2014/main" id="{ECC92F7E-1BB3-49A6-BDF6-E89E46908A18}"/>
                  </a:ext>
                </a:extLst>
              </p:cNvPr>
              <p:cNvSpPr>
                <a:spLocks/>
              </p:cNvSpPr>
              <p:nvPr/>
            </p:nvSpPr>
            <p:spPr bwMode="auto">
              <a:xfrm>
                <a:off x="6426201" y="3287713"/>
                <a:ext cx="30163" cy="14288"/>
              </a:xfrm>
              <a:custGeom>
                <a:avLst/>
                <a:gdLst>
                  <a:gd name="T0" fmla="*/ 3 w 25"/>
                  <a:gd name="T1" fmla="*/ 0 h 12"/>
                  <a:gd name="T2" fmla="*/ 2 w 25"/>
                  <a:gd name="T3" fmla="*/ 0 h 12"/>
                  <a:gd name="T4" fmla="*/ 10 w 25"/>
                  <a:gd name="T5" fmla="*/ 8 h 12"/>
                  <a:gd name="T6" fmla="*/ 24 w 25"/>
                  <a:gd name="T7" fmla="*/ 12 h 12"/>
                  <a:gd name="T8" fmla="*/ 25 w 25"/>
                  <a:gd name="T9" fmla="*/ 11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5 h 12"/>
                  <a:gd name="T24" fmla="*/ 23 w 25"/>
                  <a:gd name="T25" fmla="*/ 4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8"/>
                    </a:cubicBezTo>
                    <a:cubicBezTo>
                      <a:pt x="15" y="11"/>
                      <a:pt x="20" y="12"/>
                      <a:pt x="24" y="12"/>
                    </a:cubicBezTo>
                    <a:cubicBezTo>
                      <a:pt x="25" y="11"/>
                      <a:pt x="25" y="11"/>
                      <a:pt x="25" y="11"/>
                    </a:cubicBezTo>
                    <a:cubicBezTo>
                      <a:pt x="20" y="11"/>
                      <a:pt x="15" y="10"/>
                      <a:pt x="11" y="8"/>
                    </a:cubicBezTo>
                    <a:cubicBezTo>
                      <a:pt x="4" y="5"/>
                      <a:pt x="2" y="3"/>
                      <a:pt x="2" y="1"/>
                    </a:cubicBezTo>
                    <a:cubicBezTo>
                      <a:pt x="2" y="1"/>
                      <a:pt x="2" y="0"/>
                      <a:pt x="3" y="0"/>
                    </a:cubicBezTo>
                    <a:cubicBezTo>
                      <a:pt x="3" y="0"/>
                      <a:pt x="3" y="0"/>
                      <a:pt x="3" y="0"/>
                    </a:cubicBezTo>
                    <a:cubicBezTo>
                      <a:pt x="3" y="0"/>
                      <a:pt x="3" y="0"/>
                      <a:pt x="3" y="0"/>
                    </a:cubicBezTo>
                    <a:cubicBezTo>
                      <a:pt x="6" y="0"/>
                      <a:pt x="10" y="1"/>
                      <a:pt x="15" y="3"/>
                    </a:cubicBezTo>
                    <a:cubicBezTo>
                      <a:pt x="18" y="4"/>
                      <a:pt x="21" y="5"/>
                      <a:pt x="23" y="5"/>
                    </a:cubicBezTo>
                    <a:cubicBezTo>
                      <a:pt x="23" y="4"/>
                      <a:pt x="23" y="4"/>
                      <a:pt x="23" y="4"/>
                    </a:cubicBezTo>
                    <a:cubicBezTo>
                      <a:pt x="21" y="4"/>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0" name="Freeform 6825">
                <a:extLst>
                  <a:ext uri="{FF2B5EF4-FFF2-40B4-BE49-F238E27FC236}">
                    <a16:creationId xmlns:a16="http://schemas.microsoft.com/office/drawing/2014/main" id="{47100F0F-63B6-4150-9A75-E25FA0035141}"/>
                  </a:ext>
                </a:extLst>
              </p:cNvPr>
              <p:cNvSpPr>
                <a:spLocks/>
              </p:cNvSpPr>
              <p:nvPr/>
            </p:nvSpPr>
            <p:spPr bwMode="auto">
              <a:xfrm>
                <a:off x="6480176" y="3290888"/>
                <a:ext cx="23813" cy="7938"/>
              </a:xfrm>
              <a:custGeom>
                <a:avLst/>
                <a:gdLst>
                  <a:gd name="T0" fmla="*/ 17 w 20"/>
                  <a:gd name="T1" fmla="*/ 0 h 6"/>
                  <a:gd name="T2" fmla="*/ 12 w 20"/>
                  <a:gd name="T3" fmla="*/ 3 h 6"/>
                  <a:gd name="T4" fmla="*/ 1 w 20"/>
                  <a:gd name="T5" fmla="*/ 5 h 6"/>
                  <a:gd name="T6" fmla="*/ 0 w 20"/>
                  <a:gd name="T7" fmla="*/ 6 h 6"/>
                  <a:gd name="T8" fmla="*/ 1 w 20"/>
                  <a:gd name="T9" fmla="*/ 6 h 6"/>
                  <a:gd name="T10" fmla="*/ 13 w 20"/>
                  <a:gd name="T11" fmla="*/ 3 h 6"/>
                  <a:gd name="T12" fmla="*/ 18 w 20"/>
                  <a:gd name="T13" fmla="*/ 0 h 6"/>
                  <a:gd name="T14" fmla="*/ 17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17" y="0"/>
                    </a:moveTo>
                    <a:cubicBezTo>
                      <a:pt x="15" y="0"/>
                      <a:pt x="13" y="2"/>
                      <a:pt x="12" y="3"/>
                    </a:cubicBezTo>
                    <a:cubicBezTo>
                      <a:pt x="7" y="4"/>
                      <a:pt x="3" y="5"/>
                      <a:pt x="1" y="5"/>
                    </a:cubicBezTo>
                    <a:cubicBezTo>
                      <a:pt x="0" y="6"/>
                      <a:pt x="0" y="6"/>
                      <a:pt x="0" y="6"/>
                    </a:cubicBezTo>
                    <a:cubicBezTo>
                      <a:pt x="1" y="6"/>
                      <a:pt x="1" y="6"/>
                      <a:pt x="1" y="6"/>
                    </a:cubicBezTo>
                    <a:cubicBezTo>
                      <a:pt x="1" y="6"/>
                      <a:pt x="10" y="5"/>
                      <a:pt x="13" y="3"/>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1" name="Freeform 6826">
                <a:extLst>
                  <a:ext uri="{FF2B5EF4-FFF2-40B4-BE49-F238E27FC236}">
                    <a16:creationId xmlns:a16="http://schemas.microsoft.com/office/drawing/2014/main" id="{3FFFAEEE-DD20-408C-9FAF-C7303BBC570D}"/>
                  </a:ext>
                </a:extLst>
              </p:cNvPr>
              <p:cNvSpPr>
                <a:spLocks/>
              </p:cNvSpPr>
              <p:nvPr/>
            </p:nvSpPr>
            <p:spPr bwMode="auto">
              <a:xfrm>
                <a:off x="6435726" y="3290888"/>
                <a:ext cx="22225" cy="7938"/>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1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1"/>
                      <a:pt x="2" y="2"/>
                    </a:cubicBezTo>
                    <a:cubicBezTo>
                      <a:pt x="5" y="5"/>
                      <a:pt x="8" y="5"/>
                      <a:pt x="9" y="5"/>
                    </a:cubicBezTo>
                    <a:cubicBezTo>
                      <a:pt x="9" y="5"/>
                      <a:pt x="9" y="5"/>
                      <a:pt x="9" y="5"/>
                    </a:cubicBezTo>
                    <a:cubicBezTo>
                      <a:pt x="14" y="6"/>
                      <a:pt x="16" y="6"/>
                      <a:pt x="17" y="6"/>
                    </a:cubicBezTo>
                    <a:cubicBezTo>
                      <a:pt x="18" y="6"/>
                      <a:pt x="18" y="6"/>
                      <a:pt x="18" y="6"/>
                    </a:cubicBezTo>
                    <a:cubicBezTo>
                      <a:pt x="18" y="6"/>
                      <a:pt x="18" y="6"/>
                      <a:pt x="18" y="6"/>
                    </a:cubicBezTo>
                    <a:cubicBezTo>
                      <a:pt x="17" y="6"/>
                      <a:pt x="16" y="5"/>
                      <a:pt x="16" y="5"/>
                    </a:cubicBezTo>
                    <a:cubicBezTo>
                      <a:pt x="8" y="4"/>
                      <a:pt x="5" y="2"/>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2" name="Freeform 6827">
                <a:extLst>
                  <a:ext uri="{FF2B5EF4-FFF2-40B4-BE49-F238E27FC236}">
                    <a16:creationId xmlns:a16="http://schemas.microsoft.com/office/drawing/2014/main" id="{F5B91AC3-C9C4-402F-B42E-7900C03DCEF4}"/>
                  </a:ext>
                </a:extLst>
              </p:cNvPr>
              <p:cNvSpPr>
                <a:spLocks/>
              </p:cNvSpPr>
              <p:nvPr/>
            </p:nvSpPr>
            <p:spPr bwMode="auto">
              <a:xfrm>
                <a:off x="6453188" y="3290888"/>
                <a:ext cx="33338" cy="19050"/>
              </a:xfrm>
              <a:custGeom>
                <a:avLst/>
                <a:gdLst>
                  <a:gd name="T0" fmla="*/ 17 w 29"/>
                  <a:gd name="T1" fmla="*/ 0 h 17"/>
                  <a:gd name="T2" fmla="*/ 10 w 29"/>
                  <a:gd name="T3" fmla="*/ 0 h 17"/>
                  <a:gd name="T4" fmla="*/ 2 w 29"/>
                  <a:gd name="T5" fmla="*/ 2 h 17"/>
                  <a:gd name="T6" fmla="*/ 4 w 29"/>
                  <a:gd name="T7" fmla="*/ 8 h 17"/>
                  <a:gd name="T8" fmla="*/ 3 w 29"/>
                  <a:gd name="T9" fmla="*/ 15 h 17"/>
                  <a:gd name="T10" fmla="*/ 9 w 29"/>
                  <a:gd name="T11" fmla="*/ 15 h 17"/>
                  <a:gd name="T12" fmla="*/ 16 w 29"/>
                  <a:gd name="T13" fmla="*/ 14 h 17"/>
                  <a:gd name="T14" fmla="*/ 25 w 29"/>
                  <a:gd name="T15" fmla="*/ 13 h 17"/>
                  <a:gd name="T16" fmla="*/ 24 w 29"/>
                  <a:gd name="T17" fmla="*/ 5 h 17"/>
                  <a:gd name="T18" fmla="*/ 17 w 2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0"/>
                    </a:moveTo>
                    <a:cubicBezTo>
                      <a:pt x="15" y="0"/>
                      <a:pt x="12" y="0"/>
                      <a:pt x="10" y="0"/>
                    </a:cubicBezTo>
                    <a:cubicBezTo>
                      <a:pt x="5" y="0"/>
                      <a:pt x="2" y="0"/>
                      <a:pt x="2" y="2"/>
                    </a:cubicBezTo>
                    <a:cubicBezTo>
                      <a:pt x="2" y="4"/>
                      <a:pt x="6" y="4"/>
                      <a:pt x="4" y="8"/>
                    </a:cubicBezTo>
                    <a:cubicBezTo>
                      <a:pt x="3" y="11"/>
                      <a:pt x="0" y="14"/>
                      <a:pt x="3" y="15"/>
                    </a:cubicBezTo>
                    <a:cubicBezTo>
                      <a:pt x="4" y="15"/>
                      <a:pt x="6" y="15"/>
                      <a:pt x="9" y="15"/>
                    </a:cubicBezTo>
                    <a:cubicBezTo>
                      <a:pt x="11" y="14"/>
                      <a:pt x="13" y="14"/>
                      <a:pt x="16" y="14"/>
                    </a:cubicBezTo>
                    <a:cubicBezTo>
                      <a:pt x="22" y="15"/>
                      <a:pt x="27" y="17"/>
                      <a:pt x="25" y="13"/>
                    </a:cubicBezTo>
                    <a:cubicBezTo>
                      <a:pt x="24" y="8"/>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3" name="Freeform 6828">
                <a:extLst>
                  <a:ext uri="{FF2B5EF4-FFF2-40B4-BE49-F238E27FC236}">
                    <a16:creationId xmlns:a16="http://schemas.microsoft.com/office/drawing/2014/main" id="{3816CD05-8823-4DB2-B637-30F42EB36D87}"/>
                  </a:ext>
                </a:extLst>
              </p:cNvPr>
              <p:cNvSpPr>
                <a:spLocks noEditPoints="1"/>
              </p:cNvSpPr>
              <p:nvPr/>
            </p:nvSpPr>
            <p:spPr bwMode="auto">
              <a:xfrm>
                <a:off x="6453188" y="3289300"/>
                <a:ext cx="31750" cy="20638"/>
              </a:xfrm>
              <a:custGeom>
                <a:avLst/>
                <a:gdLst>
                  <a:gd name="T0" fmla="*/ 15 w 26"/>
                  <a:gd name="T1" fmla="*/ 16 h 17"/>
                  <a:gd name="T2" fmla="*/ 13 w 26"/>
                  <a:gd name="T3" fmla="*/ 16 h 17"/>
                  <a:gd name="T4" fmla="*/ 4 w 26"/>
                  <a:gd name="T5" fmla="*/ 16 h 17"/>
                  <a:gd name="T6" fmla="*/ 2 w 26"/>
                  <a:gd name="T7" fmla="*/ 16 h 17"/>
                  <a:gd name="T8" fmla="*/ 0 w 26"/>
                  <a:gd name="T9" fmla="*/ 14 h 17"/>
                  <a:gd name="T10" fmla="*/ 3 w 26"/>
                  <a:gd name="T11" fmla="*/ 8 h 17"/>
                  <a:gd name="T12" fmla="*/ 3 w 26"/>
                  <a:gd name="T13" fmla="*/ 7 h 17"/>
                  <a:gd name="T14" fmla="*/ 0 w 26"/>
                  <a:gd name="T15" fmla="*/ 3 h 17"/>
                  <a:gd name="T16" fmla="*/ 0 w 26"/>
                  <a:gd name="T17" fmla="*/ 3 h 17"/>
                  <a:gd name="T18" fmla="*/ 5 w 26"/>
                  <a:gd name="T19" fmla="*/ 0 h 17"/>
                  <a:gd name="T20" fmla="*/ 14 w 26"/>
                  <a:gd name="T21" fmla="*/ 1 h 17"/>
                  <a:gd name="T22" fmla="*/ 16 w 26"/>
                  <a:gd name="T23" fmla="*/ 1 h 17"/>
                  <a:gd name="T24" fmla="*/ 19 w 26"/>
                  <a:gd name="T25" fmla="*/ 1 h 17"/>
                  <a:gd name="T26" fmla="*/ 26 w 26"/>
                  <a:gd name="T27" fmla="*/ 3 h 17"/>
                  <a:gd name="T28" fmla="*/ 23 w 26"/>
                  <a:gd name="T29" fmla="*/ 6 h 17"/>
                  <a:gd name="T30" fmla="*/ 22 w 26"/>
                  <a:gd name="T31" fmla="*/ 8 h 17"/>
                  <a:gd name="T32" fmla="*/ 25 w 26"/>
                  <a:gd name="T33" fmla="*/ 13 h 17"/>
                  <a:gd name="T34" fmla="*/ 25 w 26"/>
                  <a:gd name="T35" fmla="*/ 15 h 17"/>
                  <a:gd name="T36" fmla="*/ 24 w 26"/>
                  <a:gd name="T37" fmla="*/ 16 h 17"/>
                  <a:gd name="T38" fmla="*/ 22 w 26"/>
                  <a:gd name="T39" fmla="*/ 17 h 17"/>
                  <a:gd name="T40" fmla="*/ 15 w 26"/>
                  <a:gd name="T41" fmla="*/ 16 h 17"/>
                  <a:gd name="T42" fmla="*/ 15 w 26"/>
                  <a:gd name="T43" fmla="*/ 15 h 17"/>
                  <a:gd name="T44" fmla="*/ 22 w 26"/>
                  <a:gd name="T45" fmla="*/ 16 h 17"/>
                  <a:gd name="T46" fmla="*/ 24 w 26"/>
                  <a:gd name="T47" fmla="*/ 15 h 17"/>
                  <a:gd name="T48" fmla="*/ 24 w 26"/>
                  <a:gd name="T49" fmla="*/ 14 h 17"/>
                  <a:gd name="T50" fmla="*/ 21 w 26"/>
                  <a:gd name="T51" fmla="*/ 8 h 17"/>
                  <a:gd name="T52" fmla="*/ 22 w 26"/>
                  <a:gd name="T53" fmla="*/ 6 h 17"/>
                  <a:gd name="T54" fmla="*/ 25 w 26"/>
                  <a:gd name="T55" fmla="*/ 3 h 17"/>
                  <a:gd name="T56" fmla="*/ 24 w 26"/>
                  <a:gd name="T57" fmla="*/ 2 h 17"/>
                  <a:gd name="T58" fmla="*/ 19 w 26"/>
                  <a:gd name="T59" fmla="*/ 2 h 17"/>
                  <a:gd name="T60" fmla="*/ 16 w 26"/>
                  <a:gd name="T61" fmla="*/ 2 h 17"/>
                  <a:gd name="T62" fmla="*/ 14 w 26"/>
                  <a:gd name="T63" fmla="*/ 2 h 17"/>
                  <a:gd name="T64" fmla="*/ 5 w 26"/>
                  <a:gd name="T65" fmla="*/ 2 h 17"/>
                  <a:gd name="T66" fmla="*/ 2 w 26"/>
                  <a:gd name="T67" fmla="*/ 2 h 17"/>
                  <a:gd name="T68" fmla="*/ 1 w 26"/>
                  <a:gd name="T69" fmla="*/ 3 h 17"/>
                  <a:gd name="T70" fmla="*/ 1 w 26"/>
                  <a:gd name="T71" fmla="*/ 3 h 17"/>
                  <a:gd name="T72" fmla="*/ 4 w 26"/>
                  <a:gd name="T73" fmla="*/ 7 h 17"/>
                  <a:gd name="T74" fmla="*/ 4 w 26"/>
                  <a:gd name="T75" fmla="*/ 9 h 17"/>
                  <a:gd name="T76" fmla="*/ 2 w 26"/>
                  <a:gd name="T77" fmla="*/ 14 h 17"/>
                  <a:gd name="T78" fmla="*/ 2 w 26"/>
                  <a:gd name="T79" fmla="*/ 15 h 17"/>
                  <a:gd name="T80" fmla="*/ 4 w 26"/>
                  <a:gd name="T81" fmla="*/ 15 h 17"/>
                  <a:gd name="T82" fmla="*/ 13 w 26"/>
                  <a:gd name="T83" fmla="*/ 15 h 17"/>
                  <a:gd name="T84" fmla="*/ 15 w 26"/>
                  <a:gd name="T8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7">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3"/>
                      <a:pt x="2" y="10"/>
                      <a:pt x="3" y="8"/>
                    </a:cubicBezTo>
                    <a:cubicBezTo>
                      <a:pt x="3" y="8"/>
                      <a:pt x="3" y="8"/>
                      <a:pt x="3" y="7"/>
                    </a:cubicBezTo>
                    <a:cubicBezTo>
                      <a:pt x="3" y="6"/>
                      <a:pt x="0" y="5"/>
                      <a:pt x="0" y="3"/>
                    </a:cubicBezTo>
                    <a:cubicBezTo>
                      <a:pt x="0" y="3"/>
                      <a:pt x="0" y="3"/>
                      <a:pt x="0" y="3"/>
                    </a:cubicBezTo>
                    <a:cubicBezTo>
                      <a:pt x="0" y="1"/>
                      <a:pt x="3" y="0"/>
                      <a:pt x="5" y="0"/>
                    </a:cubicBezTo>
                    <a:cubicBezTo>
                      <a:pt x="8" y="0"/>
                      <a:pt x="11" y="1"/>
                      <a:pt x="14" y="1"/>
                    </a:cubicBezTo>
                    <a:cubicBezTo>
                      <a:pt x="15" y="1"/>
                      <a:pt x="15" y="1"/>
                      <a:pt x="16" y="1"/>
                    </a:cubicBezTo>
                    <a:cubicBezTo>
                      <a:pt x="17" y="1"/>
                      <a:pt x="18" y="1"/>
                      <a:pt x="19" y="1"/>
                    </a:cubicBezTo>
                    <a:cubicBezTo>
                      <a:pt x="23" y="1"/>
                      <a:pt x="26" y="1"/>
                      <a:pt x="26" y="3"/>
                    </a:cubicBezTo>
                    <a:cubicBezTo>
                      <a:pt x="26" y="4"/>
                      <a:pt x="25" y="5"/>
                      <a:pt x="23" y="6"/>
                    </a:cubicBezTo>
                    <a:cubicBezTo>
                      <a:pt x="23" y="7"/>
                      <a:pt x="22" y="8"/>
                      <a:pt x="22" y="8"/>
                    </a:cubicBezTo>
                    <a:cubicBezTo>
                      <a:pt x="22" y="9"/>
                      <a:pt x="24" y="11"/>
                      <a:pt x="25" y="13"/>
                    </a:cubicBezTo>
                    <a:cubicBezTo>
                      <a:pt x="25" y="14"/>
                      <a:pt x="25" y="14"/>
                      <a:pt x="25" y="15"/>
                    </a:cubicBezTo>
                    <a:cubicBezTo>
                      <a:pt x="25" y="15"/>
                      <a:pt x="25" y="16"/>
                      <a:pt x="24" y="16"/>
                    </a:cubicBezTo>
                    <a:cubicBezTo>
                      <a:pt x="24" y="17"/>
                      <a:pt x="23" y="17"/>
                      <a:pt x="22" y="17"/>
                    </a:cubicBezTo>
                    <a:cubicBezTo>
                      <a:pt x="20" y="17"/>
                      <a:pt x="18" y="16"/>
                      <a:pt x="15" y="16"/>
                    </a:cubicBezTo>
                    <a:close/>
                    <a:moveTo>
                      <a:pt x="15" y="15"/>
                    </a:moveTo>
                    <a:cubicBezTo>
                      <a:pt x="18" y="15"/>
                      <a:pt x="21" y="16"/>
                      <a:pt x="22" y="16"/>
                    </a:cubicBezTo>
                    <a:cubicBezTo>
                      <a:pt x="24" y="15"/>
                      <a:pt x="24" y="15"/>
                      <a:pt x="24" y="15"/>
                    </a:cubicBezTo>
                    <a:cubicBezTo>
                      <a:pt x="24" y="15"/>
                      <a:pt x="24" y="14"/>
                      <a:pt x="24" y="14"/>
                    </a:cubicBezTo>
                    <a:cubicBezTo>
                      <a:pt x="23" y="11"/>
                      <a:pt x="21" y="10"/>
                      <a:pt x="21" y="8"/>
                    </a:cubicBezTo>
                    <a:cubicBezTo>
                      <a:pt x="21" y="7"/>
                      <a:pt x="21" y="7"/>
                      <a:pt x="22" y="6"/>
                    </a:cubicBezTo>
                    <a:cubicBezTo>
                      <a:pt x="24" y="4"/>
                      <a:pt x="25" y="3"/>
                      <a:pt x="25" y="3"/>
                    </a:cubicBezTo>
                    <a:cubicBezTo>
                      <a:pt x="25" y="2"/>
                      <a:pt x="24" y="2"/>
                      <a:pt x="24" y="2"/>
                    </a:cubicBezTo>
                    <a:cubicBezTo>
                      <a:pt x="23" y="2"/>
                      <a:pt x="21" y="2"/>
                      <a:pt x="19" y="2"/>
                    </a:cubicBezTo>
                    <a:cubicBezTo>
                      <a:pt x="18" y="2"/>
                      <a:pt x="17" y="2"/>
                      <a:pt x="16" y="2"/>
                    </a:cubicBezTo>
                    <a:cubicBezTo>
                      <a:pt x="15" y="2"/>
                      <a:pt x="15" y="2"/>
                      <a:pt x="14" y="2"/>
                    </a:cubicBezTo>
                    <a:cubicBezTo>
                      <a:pt x="11" y="2"/>
                      <a:pt x="7" y="2"/>
                      <a:pt x="5" y="2"/>
                    </a:cubicBezTo>
                    <a:cubicBezTo>
                      <a:pt x="4" y="2"/>
                      <a:pt x="3" y="2"/>
                      <a:pt x="2" y="2"/>
                    </a:cubicBezTo>
                    <a:cubicBezTo>
                      <a:pt x="1" y="2"/>
                      <a:pt x="1" y="2"/>
                      <a:pt x="1" y="3"/>
                    </a:cubicBezTo>
                    <a:cubicBezTo>
                      <a:pt x="1" y="3"/>
                      <a:pt x="1" y="3"/>
                      <a:pt x="1" y="3"/>
                    </a:cubicBezTo>
                    <a:cubicBezTo>
                      <a:pt x="1" y="4"/>
                      <a:pt x="4" y="5"/>
                      <a:pt x="4" y="7"/>
                    </a:cubicBezTo>
                    <a:cubicBezTo>
                      <a:pt x="4" y="8"/>
                      <a:pt x="4" y="8"/>
                      <a:pt x="4" y="9"/>
                    </a:cubicBezTo>
                    <a:cubicBezTo>
                      <a:pt x="3" y="11"/>
                      <a:pt x="1" y="13"/>
                      <a:pt x="2" y="14"/>
                    </a:cubicBezTo>
                    <a:cubicBezTo>
                      <a:pt x="2" y="15"/>
                      <a:pt x="2" y="15"/>
                      <a:pt x="2" y="15"/>
                    </a:cubicBezTo>
                    <a:cubicBezTo>
                      <a:pt x="3" y="15"/>
                      <a:pt x="3" y="15"/>
                      <a:pt x="4" y="15"/>
                    </a:cubicBezTo>
                    <a:cubicBezTo>
                      <a:pt x="6" y="15"/>
                      <a:pt x="9" y="15"/>
                      <a:pt x="13" y="15"/>
                    </a:cubicBezTo>
                    <a:cubicBezTo>
                      <a:pt x="13" y="15"/>
                      <a:pt x="14" y="15"/>
                      <a:pt x="15"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4" name="Freeform 6829">
                <a:extLst>
                  <a:ext uri="{FF2B5EF4-FFF2-40B4-BE49-F238E27FC236}">
                    <a16:creationId xmlns:a16="http://schemas.microsoft.com/office/drawing/2014/main" id="{B6E61C66-518E-4DB2-A7FD-79E589B4788C}"/>
                  </a:ext>
                </a:extLst>
              </p:cNvPr>
              <p:cNvSpPr>
                <a:spLocks noEditPoints="1"/>
              </p:cNvSpPr>
              <p:nvPr/>
            </p:nvSpPr>
            <p:spPr bwMode="auto">
              <a:xfrm>
                <a:off x="6454776" y="3290888"/>
                <a:ext cx="28575" cy="15875"/>
              </a:xfrm>
              <a:custGeom>
                <a:avLst/>
                <a:gdLst>
                  <a:gd name="T0" fmla="*/ 5 w 24"/>
                  <a:gd name="T1" fmla="*/ 12 h 13"/>
                  <a:gd name="T2" fmla="*/ 3 w 24"/>
                  <a:gd name="T3" fmla="*/ 9 h 13"/>
                  <a:gd name="T4" fmla="*/ 7 w 24"/>
                  <a:gd name="T5" fmla="*/ 5 h 13"/>
                  <a:gd name="T6" fmla="*/ 3 w 24"/>
                  <a:gd name="T7" fmla="*/ 1 h 13"/>
                  <a:gd name="T8" fmla="*/ 5 w 24"/>
                  <a:gd name="T9" fmla="*/ 0 h 13"/>
                  <a:gd name="T10" fmla="*/ 8 w 24"/>
                  <a:gd name="T11" fmla="*/ 0 h 13"/>
                  <a:gd name="T12" fmla="*/ 12 w 24"/>
                  <a:gd name="T13" fmla="*/ 1 h 13"/>
                  <a:gd name="T14" fmla="*/ 15 w 24"/>
                  <a:gd name="T15" fmla="*/ 0 h 13"/>
                  <a:gd name="T16" fmla="*/ 16 w 24"/>
                  <a:gd name="T17" fmla="*/ 0 h 13"/>
                  <a:gd name="T18" fmla="*/ 19 w 24"/>
                  <a:gd name="T19" fmla="*/ 3 h 13"/>
                  <a:gd name="T20" fmla="*/ 17 w 24"/>
                  <a:gd name="T21" fmla="*/ 6 h 13"/>
                  <a:gd name="T22" fmla="*/ 21 w 24"/>
                  <a:gd name="T23" fmla="*/ 10 h 13"/>
                  <a:gd name="T24" fmla="*/ 20 w 24"/>
                  <a:gd name="T25" fmla="*/ 12 h 13"/>
                  <a:gd name="T26" fmla="*/ 19 w 24"/>
                  <a:gd name="T27" fmla="*/ 12 h 13"/>
                  <a:gd name="T28" fmla="*/ 13 w 24"/>
                  <a:gd name="T29" fmla="*/ 11 h 13"/>
                  <a:gd name="T30" fmla="*/ 9 w 24"/>
                  <a:gd name="T31" fmla="*/ 11 h 13"/>
                  <a:gd name="T32" fmla="*/ 5 w 24"/>
                  <a:gd name="T33" fmla="*/ 12 h 13"/>
                  <a:gd name="T34" fmla="*/ 4 w 24"/>
                  <a:gd name="T35" fmla="*/ 0 h 13"/>
                  <a:gd name="T36" fmla="*/ 1 w 24"/>
                  <a:gd name="T37" fmla="*/ 0 h 13"/>
                  <a:gd name="T38" fmla="*/ 0 w 24"/>
                  <a:gd name="T39" fmla="*/ 1 h 13"/>
                  <a:gd name="T40" fmla="*/ 0 w 24"/>
                  <a:gd name="T41" fmla="*/ 1 h 13"/>
                  <a:gd name="T42" fmla="*/ 3 w 24"/>
                  <a:gd name="T43" fmla="*/ 5 h 13"/>
                  <a:gd name="T44" fmla="*/ 3 w 24"/>
                  <a:gd name="T45" fmla="*/ 7 h 13"/>
                  <a:gd name="T46" fmla="*/ 1 w 24"/>
                  <a:gd name="T47" fmla="*/ 12 h 13"/>
                  <a:gd name="T48" fmla="*/ 1 w 24"/>
                  <a:gd name="T49" fmla="*/ 13 h 13"/>
                  <a:gd name="T50" fmla="*/ 2 w 24"/>
                  <a:gd name="T51" fmla="*/ 12 h 13"/>
                  <a:gd name="T52" fmla="*/ 10 w 24"/>
                  <a:gd name="T53" fmla="*/ 12 h 13"/>
                  <a:gd name="T54" fmla="*/ 21 w 24"/>
                  <a:gd name="T55" fmla="*/ 12 h 13"/>
                  <a:gd name="T56" fmla="*/ 23 w 24"/>
                  <a:gd name="T57" fmla="*/ 13 h 13"/>
                  <a:gd name="T58" fmla="*/ 23 w 24"/>
                  <a:gd name="T59" fmla="*/ 13 h 13"/>
                  <a:gd name="T60" fmla="*/ 23 w 24"/>
                  <a:gd name="T61" fmla="*/ 12 h 13"/>
                  <a:gd name="T62" fmla="*/ 20 w 24"/>
                  <a:gd name="T63" fmla="*/ 6 h 13"/>
                  <a:gd name="T64" fmla="*/ 21 w 24"/>
                  <a:gd name="T65" fmla="*/ 4 h 13"/>
                  <a:gd name="T66" fmla="*/ 24 w 24"/>
                  <a:gd name="T67" fmla="*/ 1 h 13"/>
                  <a:gd name="T68" fmla="*/ 23 w 24"/>
                  <a:gd name="T69" fmla="*/ 0 h 13"/>
                  <a:gd name="T70" fmla="*/ 20 w 24"/>
                  <a:gd name="T71" fmla="*/ 0 h 13"/>
                  <a:gd name="T72" fmla="*/ 17 w 24"/>
                  <a:gd name="T73" fmla="*/ 0 h 13"/>
                  <a:gd name="T74" fmla="*/ 14 w 24"/>
                  <a:gd name="T75" fmla="*/ 0 h 13"/>
                  <a:gd name="T76" fmla="*/ 13 w 24"/>
                  <a:gd name="T77" fmla="*/ 0 h 13"/>
                  <a:gd name="T78" fmla="*/ 4 w 24"/>
                  <a:gd name="T7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 h="13">
                    <a:moveTo>
                      <a:pt x="5" y="12"/>
                    </a:moveTo>
                    <a:cubicBezTo>
                      <a:pt x="3" y="12"/>
                      <a:pt x="3" y="11"/>
                      <a:pt x="3" y="9"/>
                    </a:cubicBezTo>
                    <a:cubicBezTo>
                      <a:pt x="3" y="6"/>
                      <a:pt x="10" y="6"/>
                      <a:pt x="7" y="5"/>
                    </a:cubicBezTo>
                    <a:cubicBezTo>
                      <a:pt x="4" y="4"/>
                      <a:pt x="3" y="3"/>
                      <a:pt x="3" y="1"/>
                    </a:cubicBezTo>
                    <a:cubicBezTo>
                      <a:pt x="2" y="0"/>
                      <a:pt x="3" y="0"/>
                      <a:pt x="5" y="0"/>
                    </a:cubicBezTo>
                    <a:cubicBezTo>
                      <a:pt x="7" y="0"/>
                      <a:pt x="8" y="0"/>
                      <a:pt x="8" y="0"/>
                    </a:cubicBezTo>
                    <a:cubicBezTo>
                      <a:pt x="8" y="0"/>
                      <a:pt x="10" y="1"/>
                      <a:pt x="12" y="1"/>
                    </a:cubicBezTo>
                    <a:cubicBezTo>
                      <a:pt x="13" y="1"/>
                      <a:pt x="14" y="1"/>
                      <a:pt x="15" y="0"/>
                    </a:cubicBezTo>
                    <a:cubicBezTo>
                      <a:pt x="16" y="0"/>
                      <a:pt x="16" y="0"/>
                      <a:pt x="16" y="0"/>
                    </a:cubicBezTo>
                    <a:cubicBezTo>
                      <a:pt x="19" y="0"/>
                      <a:pt x="21" y="2"/>
                      <a:pt x="19" y="3"/>
                    </a:cubicBezTo>
                    <a:cubicBezTo>
                      <a:pt x="17" y="4"/>
                      <a:pt x="15" y="6"/>
                      <a:pt x="17" y="6"/>
                    </a:cubicBezTo>
                    <a:cubicBezTo>
                      <a:pt x="19" y="7"/>
                      <a:pt x="19" y="8"/>
                      <a:pt x="21" y="10"/>
                    </a:cubicBezTo>
                    <a:cubicBezTo>
                      <a:pt x="22" y="11"/>
                      <a:pt x="22" y="12"/>
                      <a:pt x="20" y="12"/>
                    </a:cubicBezTo>
                    <a:cubicBezTo>
                      <a:pt x="20" y="12"/>
                      <a:pt x="20" y="12"/>
                      <a:pt x="19" y="12"/>
                    </a:cubicBezTo>
                    <a:cubicBezTo>
                      <a:pt x="17" y="11"/>
                      <a:pt x="15" y="11"/>
                      <a:pt x="13" y="11"/>
                    </a:cubicBezTo>
                    <a:cubicBezTo>
                      <a:pt x="12" y="11"/>
                      <a:pt x="10" y="11"/>
                      <a:pt x="9" y="11"/>
                    </a:cubicBezTo>
                    <a:cubicBezTo>
                      <a:pt x="7" y="11"/>
                      <a:pt x="6" y="12"/>
                      <a:pt x="5" y="12"/>
                    </a:cubicBezTo>
                    <a:close/>
                    <a:moveTo>
                      <a:pt x="4" y="0"/>
                    </a:moveTo>
                    <a:cubicBezTo>
                      <a:pt x="3" y="0"/>
                      <a:pt x="2" y="0"/>
                      <a:pt x="1" y="0"/>
                    </a:cubicBezTo>
                    <a:cubicBezTo>
                      <a:pt x="0" y="0"/>
                      <a:pt x="0" y="0"/>
                      <a:pt x="0" y="1"/>
                    </a:cubicBezTo>
                    <a:cubicBezTo>
                      <a:pt x="0" y="1"/>
                      <a:pt x="0" y="1"/>
                      <a:pt x="0" y="1"/>
                    </a:cubicBezTo>
                    <a:cubicBezTo>
                      <a:pt x="0" y="2"/>
                      <a:pt x="3" y="3"/>
                      <a:pt x="3" y="5"/>
                    </a:cubicBezTo>
                    <a:cubicBezTo>
                      <a:pt x="3" y="6"/>
                      <a:pt x="3" y="6"/>
                      <a:pt x="3" y="7"/>
                    </a:cubicBezTo>
                    <a:cubicBezTo>
                      <a:pt x="2" y="9"/>
                      <a:pt x="0" y="11"/>
                      <a:pt x="1" y="12"/>
                    </a:cubicBezTo>
                    <a:cubicBezTo>
                      <a:pt x="1" y="13"/>
                      <a:pt x="1" y="13"/>
                      <a:pt x="1" y="13"/>
                    </a:cubicBezTo>
                    <a:cubicBezTo>
                      <a:pt x="1" y="13"/>
                      <a:pt x="2" y="13"/>
                      <a:pt x="2" y="12"/>
                    </a:cubicBezTo>
                    <a:cubicBezTo>
                      <a:pt x="3" y="12"/>
                      <a:pt x="6" y="12"/>
                      <a:pt x="10" y="12"/>
                    </a:cubicBezTo>
                    <a:cubicBezTo>
                      <a:pt x="14" y="12"/>
                      <a:pt x="20" y="12"/>
                      <a:pt x="21" y="12"/>
                    </a:cubicBezTo>
                    <a:cubicBezTo>
                      <a:pt x="22" y="13"/>
                      <a:pt x="22" y="13"/>
                      <a:pt x="23" y="13"/>
                    </a:cubicBezTo>
                    <a:cubicBezTo>
                      <a:pt x="23" y="13"/>
                      <a:pt x="23" y="13"/>
                      <a:pt x="23" y="13"/>
                    </a:cubicBezTo>
                    <a:cubicBezTo>
                      <a:pt x="23" y="13"/>
                      <a:pt x="23" y="12"/>
                      <a:pt x="23" y="12"/>
                    </a:cubicBezTo>
                    <a:cubicBezTo>
                      <a:pt x="22" y="9"/>
                      <a:pt x="20" y="8"/>
                      <a:pt x="20" y="6"/>
                    </a:cubicBezTo>
                    <a:cubicBezTo>
                      <a:pt x="20" y="5"/>
                      <a:pt x="20" y="5"/>
                      <a:pt x="21" y="4"/>
                    </a:cubicBezTo>
                    <a:cubicBezTo>
                      <a:pt x="23" y="2"/>
                      <a:pt x="24" y="1"/>
                      <a:pt x="24" y="1"/>
                    </a:cubicBezTo>
                    <a:cubicBezTo>
                      <a:pt x="24" y="0"/>
                      <a:pt x="23" y="0"/>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5" name="Freeform 6830">
                <a:extLst>
                  <a:ext uri="{FF2B5EF4-FFF2-40B4-BE49-F238E27FC236}">
                    <a16:creationId xmlns:a16="http://schemas.microsoft.com/office/drawing/2014/main" id="{97E09ED8-A6B4-49EB-91A5-44CEC566496E}"/>
                  </a:ext>
                </a:extLst>
              </p:cNvPr>
              <p:cNvSpPr>
                <a:spLocks noEditPoints="1"/>
              </p:cNvSpPr>
              <p:nvPr/>
            </p:nvSpPr>
            <p:spPr bwMode="auto">
              <a:xfrm>
                <a:off x="6453188" y="3290888"/>
                <a:ext cx="31750" cy="17463"/>
              </a:xfrm>
              <a:custGeom>
                <a:avLst/>
                <a:gdLst>
                  <a:gd name="T0" fmla="*/ 23 w 26"/>
                  <a:gd name="T1" fmla="*/ 0 h 15"/>
                  <a:gd name="T2" fmla="*/ 22 w 26"/>
                  <a:gd name="T3" fmla="*/ 1 h 15"/>
                  <a:gd name="T4" fmla="*/ 21 w 26"/>
                  <a:gd name="T5" fmla="*/ 1 h 15"/>
                  <a:gd name="T6" fmla="*/ 24 w 26"/>
                  <a:gd name="T7" fmla="*/ 1 h 15"/>
                  <a:gd name="T8" fmla="*/ 25 w 26"/>
                  <a:gd name="T9" fmla="*/ 2 h 15"/>
                  <a:gd name="T10" fmla="*/ 22 w 26"/>
                  <a:gd name="T11" fmla="*/ 5 h 15"/>
                  <a:gd name="T12" fmla="*/ 21 w 26"/>
                  <a:gd name="T13" fmla="*/ 7 h 15"/>
                  <a:gd name="T14" fmla="*/ 24 w 26"/>
                  <a:gd name="T15" fmla="*/ 13 h 15"/>
                  <a:gd name="T16" fmla="*/ 24 w 26"/>
                  <a:gd name="T17" fmla="*/ 14 h 15"/>
                  <a:gd name="T18" fmla="*/ 24 w 26"/>
                  <a:gd name="T19" fmla="*/ 14 h 15"/>
                  <a:gd name="T20" fmla="*/ 24 w 26"/>
                  <a:gd name="T21" fmla="*/ 15 h 15"/>
                  <a:gd name="T22" fmla="*/ 24 w 26"/>
                  <a:gd name="T23" fmla="*/ 13 h 15"/>
                  <a:gd name="T24" fmla="*/ 23 w 26"/>
                  <a:gd name="T25" fmla="*/ 5 h 15"/>
                  <a:gd name="T26" fmla="*/ 23 w 26"/>
                  <a:gd name="T27" fmla="*/ 0 h 15"/>
                  <a:gd name="T28" fmla="*/ 2 w 26"/>
                  <a:gd name="T29" fmla="*/ 0 h 15"/>
                  <a:gd name="T30" fmla="*/ 1 w 26"/>
                  <a:gd name="T31" fmla="*/ 2 h 15"/>
                  <a:gd name="T32" fmla="*/ 3 w 26"/>
                  <a:gd name="T33" fmla="*/ 8 h 15"/>
                  <a:gd name="T34" fmla="*/ 2 w 26"/>
                  <a:gd name="T35" fmla="*/ 15 h 15"/>
                  <a:gd name="T36" fmla="*/ 2 w 26"/>
                  <a:gd name="T37" fmla="*/ 14 h 15"/>
                  <a:gd name="T38" fmla="*/ 2 w 26"/>
                  <a:gd name="T39" fmla="*/ 13 h 15"/>
                  <a:gd name="T40" fmla="*/ 4 w 26"/>
                  <a:gd name="T41" fmla="*/ 8 h 15"/>
                  <a:gd name="T42" fmla="*/ 4 w 26"/>
                  <a:gd name="T43" fmla="*/ 6 h 15"/>
                  <a:gd name="T44" fmla="*/ 1 w 26"/>
                  <a:gd name="T45" fmla="*/ 2 h 15"/>
                  <a:gd name="T46" fmla="*/ 1 w 26"/>
                  <a:gd name="T47" fmla="*/ 2 h 15"/>
                  <a:gd name="T48" fmla="*/ 2 w 26"/>
                  <a:gd name="T49" fmla="*/ 1 h 15"/>
                  <a:gd name="T50" fmla="*/ 5 w 26"/>
                  <a:gd name="T51" fmla="*/ 1 h 15"/>
                  <a:gd name="T52" fmla="*/ 14 w 26"/>
                  <a:gd name="T53" fmla="*/ 1 h 15"/>
                  <a:gd name="T54" fmla="*/ 15 w 26"/>
                  <a:gd name="T55" fmla="*/ 1 h 15"/>
                  <a:gd name="T56" fmla="*/ 3 w 26"/>
                  <a:gd name="T57" fmla="*/ 0 h 15"/>
                  <a:gd name="T58" fmla="*/ 2 w 26"/>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 h="15">
                    <a:moveTo>
                      <a:pt x="23" y="0"/>
                    </a:moveTo>
                    <a:cubicBezTo>
                      <a:pt x="22" y="1"/>
                      <a:pt x="22" y="1"/>
                      <a:pt x="22" y="1"/>
                    </a:cubicBezTo>
                    <a:cubicBezTo>
                      <a:pt x="22" y="1"/>
                      <a:pt x="22" y="1"/>
                      <a:pt x="21" y="1"/>
                    </a:cubicBezTo>
                    <a:cubicBezTo>
                      <a:pt x="22" y="1"/>
                      <a:pt x="23" y="1"/>
                      <a:pt x="24" y="1"/>
                    </a:cubicBezTo>
                    <a:cubicBezTo>
                      <a:pt x="24" y="1"/>
                      <a:pt x="25" y="1"/>
                      <a:pt x="25" y="2"/>
                    </a:cubicBezTo>
                    <a:cubicBezTo>
                      <a:pt x="25" y="2"/>
                      <a:pt x="24" y="3"/>
                      <a:pt x="22" y="5"/>
                    </a:cubicBezTo>
                    <a:cubicBezTo>
                      <a:pt x="21" y="6"/>
                      <a:pt x="21" y="6"/>
                      <a:pt x="21" y="7"/>
                    </a:cubicBezTo>
                    <a:cubicBezTo>
                      <a:pt x="21" y="9"/>
                      <a:pt x="23" y="10"/>
                      <a:pt x="24" y="13"/>
                    </a:cubicBezTo>
                    <a:cubicBezTo>
                      <a:pt x="24" y="13"/>
                      <a:pt x="24" y="14"/>
                      <a:pt x="24" y="14"/>
                    </a:cubicBezTo>
                    <a:cubicBezTo>
                      <a:pt x="24" y="14"/>
                      <a:pt x="24" y="14"/>
                      <a:pt x="24" y="14"/>
                    </a:cubicBezTo>
                    <a:cubicBezTo>
                      <a:pt x="24" y="15"/>
                      <a:pt x="24" y="15"/>
                      <a:pt x="24" y="15"/>
                    </a:cubicBezTo>
                    <a:cubicBezTo>
                      <a:pt x="25" y="15"/>
                      <a:pt x="25" y="14"/>
                      <a:pt x="24" y="13"/>
                    </a:cubicBezTo>
                    <a:cubicBezTo>
                      <a:pt x="23" y="8"/>
                      <a:pt x="20" y="8"/>
                      <a:pt x="23" y="5"/>
                    </a:cubicBezTo>
                    <a:cubicBezTo>
                      <a:pt x="26" y="2"/>
                      <a:pt x="26" y="1"/>
                      <a:pt x="23" y="0"/>
                    </a:cubicBezTo>
                    <a:close/>
                    <a:moveTo>
                      <a:pt x="2" y="0"/>
                    </a:moveTo>
                    <a:cubicBezTo>
                      <a:pt x="1" y="0"/>
                      <a:pt x="1" y="1"/>
                      <a:pt x="1" y="2"/>
                    </a:cubicBezTo>
                    <a:cubicBezTo>
                      <a:pt x="1" y="4"/>
                      <a:pt x="5" y="4"/>
                      <a:pt x="3" y="8"/>
                    </a:cubicBezTo>
                    <a:cubicBezTo>
                      <a:pt x="2" y="11"/>
                      <a:pt x="0" y="14"/>
                      <a:pt x="2" y="15"/>
                    </a:cubicBezTo>
                    <a:cubicBezTo>
                      <a:pt x="2" y="14"/>
                      <a:pt x="2" y="14"/>
                      <a:pt x="2" y="14"/>
                    </a:cubicBezTo>
                    <a:cubicBezTo>
                      <a:pt x="2" y="14"/>
                      <a:pt x="2" y="14"/>
                      <a:pt x="2" y="13"/>
                    </a:cubicBezTo>
                    <a:cubicBezTo>
                      <a:pt x="1" y="12"/>
                      <a:pt x="3" y="10"/>
                      <a:pt x="4" y="8"/>
                    </a:cubicBezTo>
                    <a:cubicBezTo>
                      <a:pt x="4" y="7"/>
                      <a:pt x="4" y="7"/>
                      <a:pt x="4" y="6"/>
                    </a:cubicBezTo>
                    <a:cubicBezTo>
                      <a:pt x="4" y="4"/>
                      <a:pt x="1" y="3"/>
                      <a:pt x="1" y="2"/>
                    </a:cubicBezTo>
                    <a:cubicBezTo>
                      <a:pt x="1" y="2"/>
                      <a:pt x="1" y="2"/>
                      <a:pt x="1" y="2"/>
                    </a:cubicBezTo>
                    <a:cubicBezTo>
                      <a:pt x="1" y="1"/>
                      <a:pt x="1" y="1"/>
                      <a:pt x="2" y="1"/>
                    </a:cubicBezTo>
                    <a:cubicBezTo>
                      <a:pt x="3" y="1"/>
                      <a:pt x="4" y="1"/>
                      <a:pt x="5" y="1"/>
                    </a:cubicBezTo>
                    <a:cubicBezTo>
                      <a:pt x="7" y="1"/>
                      <a:pt x="11" y="1"/>
                      <a:pt x="14" y="1"/>
                    </a:cubicBezTo>
                    <a:cubicBezTo>
                      <a:pt x="14" y="1"/>
                      <a:pt x="15" y="1"/>
                      <a:pt x="15" y="1"/>
                    </a:cubicBezTo>
                    <a:cubicBezTo>
                      <a:pt x="10" y="1"/>
                      <a:pt x="4"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6" name="Freeform 6831">
                <a:extLst>
                  <a:ext uri="{FF2B5EF4-FFF2-40B4-BE49-F238E27FC236}">
                    <a16:creationId xmlns:a16="http://schemas.microsoft.com/office/drawing/2014/main" id="{6CBC3EE9-2D0D-4632-87B7-6DAA759C4DDB}"/>
                  </a:ext>
                </a:extLst>
              </p:cNvPr>
              <p:cNvSpPr>
                <a:spLocks/>
              </p:cNvSpPr>
              <p:nvPr/>
            </p:nvSpPr>
            <p:spPr bwMode="auto">
              <a:xfrm>
                <a:off x="6459538" y="3294063"/>
                <a:ext cx="17463" cy="11113"/>
              </a:xfrm>
              <a:custGeom>
                <a:avLst/>
                <a:gdLst>
                  <a:gd name="T0" fmla="*/ 12 w 15"/>
                  <a:gd name="T1" fmla="*/ 6 h 9"/>
                  <a:gd name="T2" fmla="*/ 10 w 15"/>
                  <a:gd name="T3" fmla="*/ 5 h 9"/>
                  <a:gd name="T4" fmla="*/ 11 w 15"/>
                  <a:gd name="T5" fmla="*/ 2 h 9"/>
                  <a:gd name="T6" fmla="*/ 12 w 15"/>
                  <a:gd name="T7" fmla="*/ 1 h 9"/>
                  <a:gd name="T8" fmla="*/ 12 w 15"/>
                  <a:gd name="T9" fmla="*/ 1 h 9"/>
                  <a:gd name="T10" fmla="*/ 12 w 15"/>
                  <a:gd name="T11" fmla="*/ 0 h 9"/>
                  <a:gd name="T12" fmla="*/ 7 w 15"/>
                  <a:gd name="T13" fmla="*/ 0 h 9"/>
                  <a:gd name="T14" fmla="*/ 5 w 15"/>
                  <a:gd name="T15" fmla="*/ 0 h 9"/>
                  <a:gd name="T16" fmla="*/ 3 w 15"/>
                  <a:gd name="T17" fmla="*/ 0 h 9"/>
                  <a:gd name="T18" fmla="*/ 2 w 15"/>
                  <a:gd name="T19" fmla="*/ 0 h 9"/>
                  <a:gd name="T20" fmla="*/ 3 w 15"/>
                  <a:gd name="T21" fmla="*/ 1 h 9"/>
                  <a:gd name="T22" fmla="*/ 6 w 15"/>
                  <a:gd name="T23" fmla="*/ 4 h 9"/>
                  <a:gd name="T24" fmla="*/ 6 w 15"/>
                  <a:gd name="T25" fmla="*/ 5 h 9"/>
                  <a:gd name="T26" fmla="*/ 4 w 15"/>
                  <a:gd name="T27" fmla="*/ 6 h 9"/>
                  <a:gd name="T28" fmla="*/ 4 w 15"/>
                  <a:gd name="T29" fmla="*/ 6 h 9"/>
                  <a:gd name="T30" fmla="*/ 2 w 15"/>
                  <a:gd name="T31" fmla="*/ 6 h 9"/>
                  <a:gd name="T32" fmla="*/ 2 w 15"/>
                  <a:gd name="T33" fmla="*/ 8 h 9"/>
                  <a:gd name="T34" fmla="*/ 9 w 15"/>
                  <a:gd name="T35" fmla="*/ 8 h 9"/>
                  <a:gd name="T36" fmla="*/ 12 w 15"/>
                  <a:gd name="T37" fmla="*/ 8 h 9"/>
                  <a:gd name="T38" fmla="*/ 15 w 15"/>
                  <a:gd name="T39" fmla="*/ 8 h 9"/>
                  <a:gd name="T40" fmla="*/ 13 w 15"/>
                  <a:gd name="T41" fmla="*/ 6 h 9"/>
                  <a:gd name="T42" fmla="*/ 12 w 15"/>
                  <a:gd name="T4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9">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1"/>
                      <a:pt x="6" y="2"/>
                      <a:pt x="6" y="4"/>
                    </a:cubicBezTo>
                    <a:cubicBezTo>
                      <a:pt x="6" y="4"/>
                      <a:pt x="6" y="5"/>
                      <a:pt x="6" y="5"/>
                    </a:cubicBezTo>
                    <a:cubicBezTo>
                      <a:pt x="5" y="6"/>
                      <a:pt x="5" y="6"/>
                      <a:pt x="4" y="6"/>
                    </a:cubicBezTo>
                    <a:cubicBezTo>
                      <a:pt x="4" y="6"/>
                      <a:pt x="4" y="6"/>
                      <a:pt x="4" y="6"/>
                    </a:cubicBezTo>
                    <a:cubicBezTo>
                      <a:pt x="3" y="6"/>
                      <a:pt x="2" y="6"/>
                      <a:pt x="2" y="6"/>
                    </a:cubicBezTo>
                    <a:cubicBezTo>
                      <a:pt x="0" y="8"/>
                      <a:pt x="2" y="8"/>
                      <a:pt x="2" y="8"/>
                    </a:cubicBezTo>
                    <a:cubicBezTo>
                      <a:pt x="4" y="9"/>
                      <a:pt x="6" y="8"/>
                      <a:pt x="9" y="8"/>
                    </a:cubicBezTo>
                    <a:cubicBezTo>
                      <a:pt x="10" y="8"/>
                      <a:pt x="11" y="8"/>
                      <a:pt x="12" y="8"/>
                    </a:cubicBezTo>
                    <a:cubicBezTo>
                      <a:pt x="13" y="9"/>
                      <a:pt x="15" y="9"/>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7" name="Freeform 6832">
                <a:extLst>
                  <a:ext uri="{FF2B5EF4-FFF2-40B4-BE49-F238E27FC236}">
                    <a16:creationId xmlns:a16="http://schemas.microsoft.com/office/drawing/2014/main" id="{2695C6A3-8AEE-4D90-AD43-E4D463BD6F19}"/>
                  </a:ext>
                </a:extLst>
              </p:cNvPr>
              <p:cNvSpPr>
                <a:spLocks/>
              </p:cNvSpPr>
              <p:nvPr/>
            </p:nvSpPr>
            <p:spPr bwMode="auto">
              <a:xfrm>
                <a:off x="6454776" y="3286125"/>
                <a:ext cx="26988" cy="4763"/>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8" name="Freeform 6833">
                <a:extLst>
                  <a:ext uri="{FF2B5EF4-FFF2-40B4-BE49-F238E27FC236}">
                    <a16:creationId xmlns:a16="http://schemas.microsoft.com/office/drawing/2014/main" id="{3463AE54-8993-4340-A26E-D8276CB85DA1}"/>
                  </a:ext>
                </a:extLst>
              </p:cNvPr>
              <p:cNvSpPr>
                <a:spLocks/>
              </p:cNvSpPr>
              <p:nvPr/>
            </p:nvSpPr>
            <p:spPr bwMode="auto">
              <a:xfrm>
                <a:off x="6456363" y="3286125"/>
                <a:ext cx="25400" cy="4763"/>
              </a:xfrm>
              <a:custGeom>
                <a:avLst/>
                <a:gdLst>
                  <a:gd name="T0" fmla="*/ 1 w 22"/>
                  <a:gd name="T1" fmla="*/ 4 h 5"/>
                  <a:gd name="T2" fmla="*/ 1 w 22"/>
                  <a:gd name="T3" fmla="*/ 4 h 5"/>
                  <a:gd name="T4" fmla="*/ 1 w 22"/>
                  <a:gd name="T5" fmla="*/ 4 h 5"/>
                  <a:gd name="T6" fmla="*/ 16 w 22"/>
                  <a:gd name="T7" fmla="*/ 4 h 5"/>
                  <a:gd name="T8" fmla="*/ 20 w 22"/>
                  <a:gd name="T9" fmla="*/ 4 h 5"/>
                  <a:gd name="T10" fmla="*/ 21 w 22"/>
                  <a:gd name="T11" fmla="*/ 3 h 5"/>
                  <a:gd name="T12" fmla="*/ 20 w 22"/>
                  <a:gd name="T13" fmla="*/ 2 h 5"/>
                  <a:gd name="T14" fmla="*/ 9 w 22"/>
                  <a:gd name="T15" fmla="*/ 1 h 5"/>
                  <a:gd name="T16" fmla="*/ 1 w 22"/>
                  <a:gd name="T17" fmla="*/ 2 h 5"/>
                  <a:gd name="T18" fmla="*/ 0 w 22"/>
                  <a:gd name="T19" fmla="*/ 3 h 5"/>
                  <a:gd name="T20" fmla="*/ 1 w 22"/>
                  <a:gd name="T21" fmla="*/ 4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5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4"/>
                      <a:pt x="1" y="4"/>
                      <a:pt x="1" y="4"/>
                    </a:cubicBezTo>
                    <a:cubicBezTo>
                      <a:pt x="2" y="4"/>
                      <a:pt x="11" y="4"/>
                      <a:pt x="16" y="4"/>
                    </a:cubicBezTo>
                    <a:cubicBezTo>
                      <a:pt x="18" y="4"/>
                      <a:pt x="20" y="4"/>
                      <a:pt x="20" y="4"/>
                    </a:cubicBezTo>
                    <a:cubicBezTo>
                      <a:pt x="21" y="4"/>
                      <a:pt x="21" y="3"/>
                      <a:pt x="21" y="3"/>
                    </a:cubicBezTo>
                    <a:cubicBezTo>
                      <a:pt x="21" y="3"/>
                      <a:pt x="21" y="2"/>
                      <a:pt x="20" y="2"/>
                    </a:cubicBezTo>
                    <a:cubicBezTo>
                      <a:pt x="19" y="1"/>
                      <a:pt x="13" y="1"/>
                      <a:pt x="9" y="1"/>
                    </a:cubicBezTo>
                    <a:cubicBezTo>
                      <a:pt x="5" y="1"/>
                      <a:pt x="2" y="1"/>
                      <a:pt x="1" y="2"/>
                    </a:cubicBezTo>
                    <a:cubicBezTo>
                      <a:pt x="0" y="2"/>
                      <a:pt x="0" y="3"/>
                      <a:pt x="0" y="3"/>
                    </a:cubicBezTo>
                    <a:cubicBezTo>
                      <a:pt x="0" y="3"/>
                      <a:pt x="1" y="4"/>
                      <a:pt x="1" y="4"/>
                    </a:cubicBezTo>
                    <a:cubicBezTo>
                      <a:pt x="1" y="4"/>
                      <a:pt x="1" y="4"/>
                      <a:pt x="1" y="4"/>
                    </a:cubicBezTo>
                    <a:cubicBezTo>
                      <a:pt x="1" y="4"/>
                      <a:pt x="1" y="4"/>
                      <a:pt x="1" y="4"/>
                    </a:cubicBezTo>
                    <a:cubicBezTo>
                      <a:pt x="0" y="4"/>
                      <a:pt x="0" y="4"/>
                      <a:pt x="0" y="3"/>
                    </a:cubicBezTo>
                    <a:cubicBezTo>
                      <a:pt x="0" y="2"/>
                      <a:pt x="0" y="2"/>
                      <a:pt x="1" y="1"/>
                    </a:cubicBezTo>
                    <a:cubicBezTo>
                      <a:pt x="2" y="1"/>
                      <a:pt x="5" y="0"/>
                      <a:pt x="9" y="0"/>
                    </a:cubicBezTo>
                    <a:cubicBezTo>
                      <a:pt x="13" y="0"/>
                      <a:pt x="19" y="1"/>
                      <a:pt x="20" y="1"/>
                    </a:cubicBezTo>
                    <a:cubicBezTo>
                      <a:pt x="21" y="2"/>
                      <a:pt x="22" y="2"/>
                      <a:pt x="22" y="3"/>
                    </a:cubicBezTo>
                    <a:cubicBezTo>
                      <a:pt x="22" y="4"/>
                      <a:pt x="21" y="4"/>
                      <a:pt x="20" y="5"/>
                    </a:cubicBezTo>
                    <a:cubicBezTo>
                      <a:pt x="20" y="5"/>
                      <a:pt x="18" y="5"/>
                      <a:pt x="16" y="5"/>
                    </a:cubicBezTo>
                    <a:cubicBezTo>
                      <a:pt x="11" y="5"/>
                      <a:pt x="2" y="5"/>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9" name="Freeform 6834">
                <a:extLst>
                  <a:ext uri="{FF2B5EF4-FFF2-40B4-BE49-F238E27FC236}">
                    <a16:creationId xmlns:a16="http://schemas.microsoft.com/office/drawing/2014/main" id="{4518BD34-C750-490D-ABB4-344F154EA50A}"/>
                  </a:ext>
                </a:extLst>
              </p:cNvPr>
              <p:cNvSpPr>
                <a:spLocks noEditPoints="1"/>
              </p:cNvSpPr>
              <p:nvPr/>
            </p:nvSpPr>
            <p:spPr bwMode="auto">
              <a:xfrm>
                <a:off x="6456363" y="3286125"/>
                <a:ext cx="25400" cy="4763"/>
              </a:xfrm>
              <a:custGeom>
                <a:avLst/>
                <a:gdLst>
                  <a:gd name="T0" fmla="*/ 6 w 21"/>
                  <a:gd name="T1" fmla="*/ 3 h 3"/>
                  <a:gd name="T2" fmla="*/ 2 w 21"/>
                  <a:gd name="T3" fmla="*/ 2 h 3"/>
                  <a:gd name="T4" fmla="*/ 4 w 21"/>
                  <a:gd name="T5" fmla="*/ 0 h 3"/>
                  <a:gd name="T6" fmla="*/ 5 w 21"/>
                  <a:gd name="T7" fmla="*/ 0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3"/>
                      <a:pt x="2" y="2"/>
                    </a:cubicBezTo>
                    <a:cubicBezTo>
                      <a:pt x="2" y="2"/>
                      <a:pt x="1" y="1"/>
                      <a:pt x="4" y="0"/>
                    </a:cubicBezTo>
                    <a:cubicBezTo>
                      <a:pt x="4" y="0"/>
                      <a:pt x="5" y="0"/>
                      <a:pt x="5" y="0"/>
                    </a:cubicBezTo>
                    <a:cubicBezTo>
                      <a:pt x="7" y="0"/>
                      <a:pt x="9" y="1"/>
                      <a:pt x="13" y="1"/>
                    </a:cubicBezTo>
                    <a:cubicBezTo>
                      <a:pt x="16" y="1"/>
                      <a:pt x="19" y="0"/>
                      <a:pt x="20" y="2"/>
                    </a:cubicBezTo>
                    <a:cubicBezTo>
                      <a:pt x="20" y="2"/>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2"/>
                      <a:pt x="1" y="3"/>
                      <a:pt x="1" y="3"/>
                    </a:cubicBezTo>
                    <a:cubicBezTo>
                      <a:pt x="2" y="3"/>
                      <a:pt x="11" y="3"/>
                      <a:pt x="16" y="3"/>
                    </a:cubicBezTo>
                    <a:cubicBezTo>
                      <a:pt x="16" y="3"/>
                      <a:pt x="16" y="3"/>
                      <a:pt x="16" y="3"/>
                    </a:cubicBezTo>
                    <a:cubicBezTo>
                      <a:pt x="18" y="3"/>
                      <a:pt x="20" y="3"/>
                      <a:pt x="20" y="3"/>
                    </a:cubicBezTo>
                    <a:cubicBezTo>
                      <a:pt x="21" y="3"/>
                      <a:pt x="21" y="2"/>
                      <a:pt x="21" y="2"/>
                    </a:cubicBezTo>
                    <a:cubicBezTo>
                      <a:pt x="21" y="2"/>
                      <a:pt x="21" y="1"/>
                      <a:pt x="20" y="1"/>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0" name="Freeform 6835">
                <a:extLst>
                  <a:ext uri="{FF2B5EF4-FFF2-40B4-BE49-F238E27FC236}">
                    <a16:creationId xmlns:a16="http://schemas.microsoft.com/office/drawing/2014/main" id="{53E53263-BD03-43C6-9985-3FBE74F43A60}"/>
                  </a:ext>
                </a:extLst>
              </p:cNvPr>
              <p:cNvSpPr>
                <a:spLocks noEditPoints="1"/>
              </p:cNvSpPr>
              <p:nvPr/>
            </p:nvSpPr>
            <p:spPr bwMode="auto">
              <a:xfrm>
                <a:off x="6454776" y="3286125"/>
                <a:ext cx="26988" cy="476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0 h 4"/>
                  <a:gd name="T28" fmla="*/ 2 w 23"/>
                  <a:gd name="T29" fmla="*/ 3 h 4"/>
                  <a:gd name="T30" fmla="*/ 17 w 23"/>
                  <a:gd name="T31" fmla="*/ 4 h 4"/>
                  <a:gd name="T32" fmla="*/ 21 w 23"/>
                  <a:gd name="T33" fmla="*/ 3 h 4"/>
                  <a:gd name="T34" fmla="*/ 21 w 23"/>
                  <a:gd name="T35" fmla="*/ 0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2"/>
                      <a:pt x="1" y="2"/>
                    </a:cubicBezTo>
                    <a:cubicBezTo>
                      <a:pt x="1" y="2"/>
                      <a:pt x="1" y="1"/>
                      <a:pt x="2" y="1"/>
                    </a:cubicBezTo>
                    <a:cubicBezTo>
                      <a:pt x="3" y="0"/>
                      <a:pt x="6" y="0"/>
                      <a:pt x="9" y="0"/>
                    </a:cubicBezTo>
                    <a:cubicBezTo>
                      <a:pt x="10" y="0"/>
                      <a:pt x="10" y="0"/>
                      <a:pt x="10" y="0"/>
                    </a:cubicBezTo>
                    <a:cubicBezTo>
                      <a:pt x="10" y="0"/>
                      <a:pt x="10" y="0"/>
                      <a:pt x="10" y="0"/>
                    </a:cubicBezTo>
                    <a:cubicBezTo>
                      <a:pt x="15" y="0"/>
                      <a:pt x="20" y="0"/>
                      <a:pt x="21" y="1"/>
                    </a:cubicBezTo>
                    <a:cubicBezTo>
                      <a:pt x="22" y="1"/>
                      <a:pt x="22" y="2"/>
                      <a:pt x="22" y="2"/>
                    </a:cubicBezTo>
                    <a:cubicBezTo>
                      <a:pt x="22" y="2"/>
                      <a:pt x="22" y="3"/>
                      <a:pt x="21" y="3"/>
                    </a:cubicBezTo>
                    <a:cubicBezTo>
                      <a:pt x="21" y="3"/>
                      <a:pt x="19" y="3"/>
                      <a:pt x="17" y="3"/>
                    </a:cubicBezTo>
                    <a:cubicBezTo>
                      <a:pt x="17" y="3"/>
                      <a:pt x="17" y="3"/>
                      <a:pt x="17" y="3"/>
                    </a:cubicBezTo>
                    <a:cubicBezTo>
                      <a:pt x="12" y="3"/>
                      <a:pt x="3" y="3"/>
                      <a:pt x="2" y="3"/>
                    </a:cubicBezTo>
                    <a:close/>
                    <a:moveTo>
                      <a:pt x="10" y="0"/>
                    </a:moveTo>
                    <a:cubicBezTo>
                      <a:pt x="6" y="0"/>
                      <a:pt x="3" y="0"/>
                      <a:pt x="2" y="0"/>
                    </a:cubicBezTo>
                    <a:cubicBezTo>
                      <a:pt x="0" y="1"/>
                      <a:pt x="1" y="3"/>
                      <a:pt x="2" y="3"/>
                    </a:cubicBezTo>
                    <a:cubicBezTo>
                      <a:pt x="3" y="3"/>
                      <a:pt x="12" y="4"/>
                      <a:pt x="17" y="4"/>
                    </a:cubicBezTo>
                    <a:cubicBezTo>
                      <a:pt x="19" y="4"/>
                      <a:pt x="21" y="3"/>
                      <a:pt x="21" y="3"/>
                    </a:cubicBezTo>
                    <a:cubicBezTo>
                      <a:pt x="23" y="3"/>
                      <a:pt x="23" y="1"/>
                      <a:pt x="21" y="0"/>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1" name="Freeform 6836">
                <a:extLst>
                  <a:ext uri="{FF2B5EF4-FFF2-40B4-BE49-F238E27FC236}">
                    <a16:creationId xmlns:a16="http://schemas.microsoft.com/office/drawing/2014/main" id="{20E3A72F-3810-4BE7-9253-2D2FD42703C3}"/>
                  </a:ext>
                </a:extLst>
              </p:cNvPr>
              <p:cNvSpPr>
                <a:spLocks/>
              </p:cNvSpPr>
              <p:nvPr/>
            </p:nvSpPr>
            <p:spPr bwMode="auto">
              <a:xfrm>
                <a:off x="6461126" y="3287713"/>
                <a:ext cx="15875" cy="1588"/>
              </a:xfrm>
              <a:custGeom>
                <a:avLst/>
                <a:gdLst>
                  <a:gd name="T0" fmla="*/ 2 w 14"/>
                  <a:gd name="T1" fmla="*/ 0 h 1"/>
                  <a:gd name="T2" fmla="*/ 6 w 14"/>
                  <a:gd name="T3" fmla="*/ 0 h 1"/>
                  <a:gd name="T4" fmla="*/ 14 w 14"/>
                  <a:gd name="T5" fmla="*/ 0 h 1"/>
                  <a:gd name="T6" fmla="*/ 11 w 14"/>
                  <a:gd name="T7" fmla="*/ 1 h 1"/>
                  <a:gd name="T8" fmla="*/ 5 w 14"/>
                  <a:gd name="T9" fmla="*/ 1 h 1"/>
                  <a:gd name="T10" fmla="*/ 0 w 14"/>
                  <a:gd name="T11" fmla="*/ 1 h 1"/>
                  <a:gd name="T12" fmla="*/ 2 w 1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4" h="1">
                    <a:moveTo>
                      <a:pt x="2" y="0"/>
                    </a:moveTo>
                    <a:cubicBezTo>
                      <a:pt x="2" y="0"/>
                      <a:pt x="2" y="0"/>
                      <a:pt x="6" y="0"/>
                    </a:cubicBezTo>
                    <a:cubicBezTo>
                      <a:pt x="9" y="0"/>
                      <a:pt x="13" y="0"/>
                      <a:pt x="14" y="0"/>
                    </a:cubicBezTo>
                    <a:cubicBezTo>
                      <a:pt x="14" y="1"/>
                      <a:pt x="13" y="1"/>
                      <a:pt x="11" y="1"/>
                    </a:cubicBezTo>
                    <a:cubicBezTo>
                      <a:pt x="8" y="1"/>
                      <a:pt x="6" y="1"/>
                      <a:pt x="5" y="1"/>
                    </a:cubicBezTo>
                    <a:cubicBezTo>
                      <a:pt x="3" y="1"/>
                      <a:pt x="1" y="1"/>
                      <a:pt x="0" y="1"/>
                    </a:cubicBezTo>
                    <a:cubicBezTo>
                      <a:pt x="0" y="1"/>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2" name="Freeform 6837">
                <a:extLst>
                  <a:ext uri="{FF2B5EF4-FFF2-40B4-BE49-F238E27FC236}">
                    <a16:creationId xmlns:a16="http://schemas.microsoft.com/office/drawing/2014/main" id="{EE04DEBE-601A-40E4-A5E0-642DDFBD78A4}"/>
                  </a:ext>
                </a:extLst>
              </p:cNvPr>
              <p:cNvSpPr>
                <a:spLocks/>
              </p:cNvSpPr>
              <p:nvPr/>
            </p:nvSpPr>
            <p:spPr bwMode="auto">
              <a:xfrm>
                <a:off x="6426201" y="3306763"/>
                <a:ext cx="84138" cy="15875"/>
              </a:xfrm>
              <a:custGeom>
                <a:avLst/>
                <a:gdLst>
                  <a:gd name="T0" fmla="*/ 10 w 71"/>
                  <a:gd name="T1" fmla="*/ 9 h 13"/>
                  <a:gd name="T2" fmla="*/ 35 w 71"/>
                  <a:gd name="T3" fmla="*/ 12 h 13"/>
                  <a:gd name="T4" fmla="*/ 61 w 71"/>
                  <a:gd name="T5" fmla="*/ 9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2"/>
                      <a:pt x="35" y="12"/>
                    </a:cubicBezTo>
                    <a:cubicBezTo>
                      <a:pt x="41" y="12"/>
                      <a:pt x="52" y="13"/>
                      <a:pt x="61" y="9"/>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nvGrpSpPr>
              <p:cNvPr id="363" name="Grupo 362">
                <a:extLst>
                  <a:ext uri="{FF2B5EF4-FFF2-40B4-BE49-F238E27FC236}">
                    <a16:creationId xmlns:a16="http://schemas.microsoft.com/office/drawing/2014/main" id="{C77FFA2C-4715-4688-9398-2975055F65C2}"/>
                  </a:ext>
                </a:extLst>
              </p:cNvPr>
              <p:cNvGrpSpPr/>
              <p:nvPr/>
            </p:nvGrpSpPr>
            <p:grpSpPr>
              <a:xfrm>
                <a:off x="5765800" y="2744788"/>
                <a:ext cx="1408113" cy="1541463"/>
                <a:chOff x="5765800" y="2744788"/>
                <a:chExt cx="1408113" cy="1541463"/>
              </a:xfrm>
            </p:grpSpPr>
            <p:grpSp>
              <p:nvGrpSpPr>
                <p:cNvPr id="364" name="Group 7039">
                  <a:extLst>
                    <a:ext uri="{FF2B5EF4-FFF2-40B4-BE49-F238E27FC236}">
                      <a16:creationId xmlns:a16="http://schemas.microsoft.com/office/drawing/2014/main" id="{7C1653F3-7524-410E-8A74-A934F9A982F0}"/>
                    </a:ext>
                  </a:extLst>
                </p:cNvPr>
                <p:cNvGrpSpPr>
                  <a:grpSpLocks/>
                </p:cNvGrpSpPr>
                <p:nvPr/>
              </p:nvGrpSpPr>
              <p:grpSpPr bwMode="auto">
                <a:xfrm>
                  <a:off x="6394450" y="2921000"/>
                  <a:ext cx="144463" cy="635000"/>
                  <a:chOff x="4028" y="1840"/>
                  <a:chExt cx="91" cy="400"/>
                </a:xfrm>
              </p:grpSpPr>
              <p:sp>
                <p:nvSpPr>
                  <p:cNvPr id="1778" name="Freeform 6839">
                    <a:extLst>
                      <a:ext uri="{FF2B5EF4-FFF2-40B4-BE49-F238E27FC236}">
                        <a16:creationId xmlns:a16="http://schemas.microsoft.com/office/drawing/2014/main" id="{B3B0EA2A-72C1-44AC-9E4C-0BECC4E863EC}"/>
                      </a:ext>
                    </a:extLst>
                  </p:cNvPr>
                  <p:cNvSpPr>
                    <a:spLocks noEditPoints="1"/>
                  </p:cNvSpPr>
                  <p:nvPr/>
                </p:nvSpPr>
                <p:spPr bwMode="auto">
                  <a:xfrm>
                    <a:off x="4048" y="2083"/>
                    <a:ext cx="53" cy="10"/>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1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1 h 13"/>
                      <a:gd name="T42" fmla="*/ 2 w 71"/>
                      <a:gd name="T43" fmla="*/ 0 h 13"/>
                      <a:gd name="T44" fmla="*/ 3 w 71"/>
                      <a:gd name="T45" fmla="*/ 0 h 13"/>
                      <a:gd name="T46" fmla="*/ 15 w 71"/>
                      <a:gd name="T47" fmla="*/ 3 h 13"/>
                      <a:gd name="T48" fmla="*/ 3 w 71"/>
                      <a:gd name="T49" fmla="*/ 0 h 13"/>
                      <a:gd name="T50" fmla="*/ 3 w 71"/>
                      <a:gd name="T51" fmla="*/ 1 h 13"/>
                      <a:gd name="T52" fmla="*/ 2 w 71"/>
                      <a:gd name="T53" fmla="*/ 1 h 13"/>
                      <a:gd name="T54" fmla="*/ 11 w 71"/>
                      <a:gd name="T55" fmla="*/ 8 h 13"/>
                      <a:gd name="T56" fmla="*/ 31 w 71"/>
                      <a:gd name="T57" fmla="*/ 12 h 13"/>
                      <a:gd name="T58" fmla="*/ 35 w 71"/>
                      <a:gd name="T59" fmla="*/ 12 h 13"/>
                      <a:gd name="T60" fmla="*/ 39 w 71"/>
                      <a:gd name="T61" fmla="*/ 12 h 13"/>
                      <a:gd name="T62" fmla="*/ 60 w 71"/>
                      <a:gd name="T63" fmla="*/ 8 h 13"/>
                      <a:gd name="T64" fmla="*/ 69 w 71"/>
                      <a:gd name="T65" fmla="*/ 1 h 13"/>
                      <a:gd name="T66" fmla="*/ 68 w 71"/>
                      <a:gd name="T67" fmla="*/ 1 h 13"/>
                      <a:gd name="T68" fmla="*/ 67 w 71"/>
                      <a:gd name="T69" fmla="*/ 0 h 13"/>
                      <a:gd name="T70" fmla="*/ 56 w 71"/>
                      <a:gd name="T71" fmla="*/ 3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1"/>
                        </a:cubicBezTo>
                        <a:cubicBezTo>
                          <a:pt x="71" y="3"/>
                          <a:pt x="68" y="6"/>
                          <a:pt x="61" y="9"/>
                        </a:cubicBezTo>
                        <a:cubicBezTo>
                          <a:pt x="54" y="12"/>
                          <a:pt x="45" y="13"/>
                          <a:pt x="39" y="13"/>
                        </a:cubicBezTo>
                        <a:cubicBezTo>
                          <a:pt x="38" y="13"/>
                          <a:pt x="36" y="13"/>
                          <a:pt x="35" y="13"/>
                        </a:cubicBezTo>
                        <a:cubicBezTo>
                          <a:pt x="34" y="13"/>
                          <a:pt x="33" y="13"/>
                          <a:pt x="31" y="13"/>
                        </a:cubicBezTo>
                        <a:cubicBezTo>
                          <a:pt x="25" y="13"/>
                          <a:pt x="17" y="12"/>
                          <a:pt x="9" y="9"/>
                        </a:cubicBezTo>
                        <a:cubicBezTo>
                          <a:pt x="10" y="9"/>
                          <a:pt x="10" y="9"/>
                          <a:pt x="10" y="9"/>
                        </a:cubicBezTo>
                        <a:cubicBezTo>
                          <a:pt x="9" y="9"/>
                          <a:pt x="9" y="9"/>
                          <a:pt x="9" y="9"/>
                        </a:cubicBezTo>
                        <a:cubicBezTo>
                          <a:pt x="3" y="6"/>
                          <a:pt x="0" y="3"/>
                          <a:pt x="0" y="1"/>
                        </a:cubicBezTo>
                        <a:cubicBezTo>
                          <a:pt x="0" y="1"/>
                          <a:pt x="1" y="0"/>
                          <a:pt x="2" y="0"/>
                        </a:cubicBezTo>
                        <a:cubicBezTo>
                          <a:pt x="3" y="0"/>
                          <a:pt x="3" y="0"/>
                          <a:pt x="3" y="0"/>
                        </a:cubicBezTo>
                        <a:close/>
                        <a:moveTo>
                          <a:pt x="15" y="3"/>
                        </a:moveTo>
                        <a:cubicBezTo>
                          <a:pt x="10" y="2"/>
                          <a:pt x="6" y="0"/>
                          <a:pt x="3" y="0"/>
                        </a:cubicBezTo>
                        <a:cubicBezTo>
                          <a:pt x="3" y="1"/>
                          <a:pt x="3" y="1"/>
                          <a:pt x="3" y="1"/>
                        </a:cubicBezTo>
                        <a:cubicBezTo>
                          <a:pt x="2" y="1"/>
                          <a:pt x="2" y="1"/>
                          <a:pt x="2" y="1"/>
                        </a:cubicBezTo>
                        <a:cubicBezTo>
                          <a:pt x="2" y="3"/>
                          <a:pt x="4" y="5"/>
                          <a:pt x="11" y="8"/>
                        </a:cubicBezTo>
                        <a:cubicBezTo>
                          <a:pt x="18" y="12"/>
                          <a:pt x="26" y="12"/>
                          <a:pt x="31" y="12"/>
                        </a:cubicBezTo>
                        <a:cubicBezTo>
                          <a:pt x="33" y="12"/>
                          <a:pt x="34" y="12"/>
                          <a:pt x="35" y="12"/>
                        </a:cubicBezTo>
                        <a:cubicBezTo>
                          <a:pt x="37" y="12"/>
                          <a:pt x="38" y="12"/>
                          <a:pt x="39" y="12"/>
                        </a:cubicBezTo>
                        <a:cubicBezTo>
                          <a:pt x="45" y="12"/>
                          <a:pt x="53" y="12"/>
                          <a:pt x="60" y="8"/>
                        </a:cubicBezTo>
                        <a:cubicBezTo>
                          <a:pt x="67" y="5"/>
                          <a:pt x="69" y="3"/>
                          <a:pt x="69" y="1"/>
                        </a:cubicBezTo>
                        <a:cubicBezTo>
                          <a:pt x="69" y="1"/>
                          <a:pt x="69" y="1"/>
                          <a:pt x="68" y="1"/>
                        </a:cubicBezTo>
                        <a:cubicBezTo>
                          <a:pt x="67" y="0"/>
                          <a:pt x="67" y="0"/>
                          <a:pt x="67" y="0"/>
                        </a:cubicBezTo>
                        <a:cubicBezTo>
                          <a:pt x="65" y="0"/>
                          <a:pt x="60" y="2"/>
                          <a:pt x="56" y="3"/>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9" name="Freeform 6840">
                    <a:extLst>
                      <a:ext uri="{FF2B5EF4-FFF2-40B4-BE49-F238E27FC236}">
                        <a16:creationId xmlns:a16="http://schemas.microsoft.com/office/drawing/2014/main" id="{E6B6BB00-88DC-4216-8C67-689C32C23993}"/>
                      </a:ext>
                    </a:extLst>
                  </p:cNvPr>
                  <p:cNvSpPr>
                    <a:spLocks noEditPoints="1"/>
                  </p:cNvSpPr>
                  <p:nvPr/>
                </p:nvSpPr>
                <p:spPr bwMode="auto">
                  <a:xfrm>
                    <a:off x="4050" y="2083"/>
                    <a:ext cx="50" cy="9"/>
                  </a:xfrm>
                  <a:custGeom>
                    <a:avLst/>
                    <a:gdLst>
                      <a:gd name="T0" fmla="*/ 65 w 67"/>
                      <a:gd name="T1" fmla="*/ 0 h 12"/>
                      <a:gd name="T2" fmla="*/ 54 w 67"/>
                      <a:gd name="T3" fmla="*/ 3 h 12"/>
                      <a:gd name="T4" fmla="*/ 47 w 67"/>
                      <a:gd name="T5" fmla="*/ 5 h 12"/>
                      <a:gd name="T6" fmla="*/ 46 w 67"/>
                      <a:gd name="T7" fmla="*/ 6 h 12"/>
                      <a:gd name="T8" fmla="*/ 48 w 67"/>
                      <a:gd name="T9" fmla="*/ 6 h 12"/>
                      <a:gd name="T10" fmla="*/ 58 w 67"/>
                      <a:gd name="T11" fmla="*/ 3 h 12"/>
                      <a:gd name="T12" fmla="*/ 62 w 67"/>
                      <a:gd name="T13" fmla="*/ 2 h 12"/>
                      <a:gd name="T14" fmla="*/ 63 w 67"/>
                      <a:gd name="T15" fmla="*/ 5 h 12"/>
                      <a:gd name="T16" fmla="*/ 48 w 67"/>
                      <a:gd name="T17" fmla="*/ 10 h 12"/>
                      <a:gd name="T18" fmla="*/ 44 w 67"/>
                      <a:gd name="T19" fmla="*/ 11 h 12"/>
                      <a:gd name="T20" fmla="*/ 44 w 67"/>
                      <a:gd name="T21" fmla="*/ 12 h 12"/>
                      <a:gd name="T22" fmla="*/ 58 w 67"/>
                      <a:gd name="T23" fmla="*/ 8 h 12"/>
                      <a:gd name="T24" fmla="*/ 67 w 67"/>
                      <a:gd name="T25" fmla="*/ 1 h 12"/>
                      <a:gd name="T26" fmla="*/ 66 w 67"/>
                      <a:gd name="T27" fmla="*/ 1 h 12"/>
                      <a:gd name="T28" fmla="*/ 65 w 67"/>
                      <a:gd name="T29" fmla="*/ 0 h 12"/>
                      <a:gd name="T30" fmla="*/ 1 w 67"/>
                      <a:gd name="T31" fmla="*/ 0 h 12"/>
                      <a:gd name="T32" fmla="*/ 1 w 67"/>
                      <a:gd name="T33" fmla="*/ 0 h 12"/>
                      <a:gd name="T34" fmla="*/ 1 w 67"/>
                      <a:gd name="T35" fmla="*/ 1 h 12"/>
                      <a:gd name="T36" fmla="*/ 0 w 67"/>
                      <a:gd name="T37" fmla="*/ 1 h 12"/>
                      <a:gd name="T38" fmla="*/ 9 w 67"/>
                      <a:gd name="T39" fmla="*/ 8 h 12"/>
                      <a:gd name="T40" fmla="*/ 23 w 67"/>
                      <a:gd name="T41" fmla="*/ 12 h 12"/>
                      <a:gd name="T42" fmla="*/ 23 w 67"/>
                      <a:gd name="T43" fmla="*/ 11 h 12"/>
                      <a:gd name="T44" fmla="*/ 12 w 67"/>
                      <a:gd name="T45" fmla="*/ 9 h 12"/>
                      <a:gd name="T46" fmla="*/ 2 w 67"/>
                      <a:gd name="T47" fmla="*/ 1 h 12"/>
                      <a:gd name="T48" fmla="*/ 3 w 67"/>
                      <a:gd name="T49" fmla="*/ 1 h 12"/>
                      <a:gd name="T50" fmla="*/ 16 w 67"/>
                      <a:gd name="T51" fmla="*/ 5 h 12"/>
                      <a:gd name="T52" fmla="*/ 20 w 67"/>
                      <a:gd name="T53" fmla="*/ 6 h 12"/>
                      <a:gd name="T54" fmla="*/ 22 w 67"/>
                      <a:gd name="T55" fmla="*/ 6 h 12"/>
                      <a:gd name="T56" fmla="*/ 21 w 67"/>
                      <a:gd name="T57" fmla="*/ 5 h 12"/>
                      <a:gd name="T58" fmla="*/ 13 w 67"/>
                      <a:gd name="T59" fmla="*/ 3 h 12"/>
                      <a:gd name="T60" fmla="*/ 1 w 67"/>
                      <a:gd name="T6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 h="12">
                        <a:moveTo>
                          <a:pt x="65" y="0"/>
                        </a:moveTo>
                        <a:cubicBezTo>
                          <a:pt x="63" y="0"/>
                          <a:pt x="58" y="2"/>
                          <a:pt x="54" y="3"/>
                        </a:cubicBezTo>
                        <a:cubicBezTo>
                          <a:pt x="51" y="4"/>
                          <a:pt x="49" y="5"/>
                          <a:pt x="47" y="5"/>
                        </a:cubicBezTo>
                        <a:cubicBezTo>
                          <a:pt x="47" y="5"/>
                          <a:pt x="46" y="6"/>
                          <a:pt x="46" y="6"/>
                        </a:cubicBezTo>
                        <a:cubicBezTo>
                          <a:pt x="47" y="6"/>
                          <a:pt x="48" y="6"/>
                          <a:pt x="48" y="6"/>
                        </a:cubicBezTo>
                        <a:cubicBezTo>
                          <a:pt x="52" y="6"/>
                          <a:pt x="53" y="5"/>
                          <a:pt x="58" y="3"/>
                        </a:cubicBezTo>
                        <a:cubicBezTo>
                          <a:pt x="60" y="2"/>
                          <a:pt x="61" y="2"/>
                          <a:pt x="62" y="2"/>
                        </a:cubicBezTo>
                        <a:cubicBezTo>
                          <a:pt x="64" y="2"/>
                          <a:pt x="65" y="3"/>
                          <a:pt x="63" y="5"/>
                        </a:cubicBezTo>
                        <a:cubicBezTo>
                          <a:pt x="60" y="7"/>
                          <a:pt x="52" y="10"/>
                          <a:pt x="48" y="10"/>
                        </a:cubicBezTo>
                        <a:cubicBezTo>
                          <a:pt x="47" y="11"/>
                          <a:pt x="45" y="11"/>
                          <a:pt x="44" y="11"/>
                        </a:cubicBezTo>
                        <a:cubicBezTo>
                          <a:pt x="44" y="12"/>
                          <a:pt x="44" y="12"/>
                          <a:pt x="44" y="12"/>
                        </a:cubicBezTo>
                        <a:cubicBezTo>
                          <a:pt x="49" y="11"/>
                          <a:pt x="54" y="10"/>
                          <a:pt x="58" y="8"/>
                        </a:cubicBezTo>
                        <a:cubicBezTo>
                          <a:pt x="65" y="5"/>
                          <a:pt x="67" y="3"/>
                          <a:pt x="67" y="1"/>
                        </a:cubicBezTo>
                        <a:cubicBezTo>
                          <a:pt x="67" y="1"/>
                          <a:pt x="67" y="1"/>
                          <a:pt x="66" y="1"/>
                        </a:cubicBezTo>
                        <a:cubicBezTo>
                          <a:pt x="65" y="0"/>
                          <a:pt x="65" y="0"/>
                          <a:pt x="65" y="0"/>
                        </a:cubicBezTo>
                        <a:close/>
                        <a:moveTo>
                          <a:pt x="1" y="0"/>
                        </a:moveTo>
                        <a:cubicBezTo>
                          <a:pt x="1" y="0"/>
                          <a:pt x="1" y="0"/>
                          <a:pt x="1" y="0"/>
                        </a:cubicBezTo>
                        <a:cubicBezTo>
                          <a:pt x="1" y="1"/>
                          <a:pt x="1" y="1"/>
                          <a:pt x="1" y="1"/>
                        </a:cubicBezTo>
                        <a:cubicBezTo>
                          <a:pt x="0" y="1"/>
                          <a:pt x="0" y="1"/>
                          <a:pt x="0" y="1"/>
                        </a:cubicBezTo>
                        <a:cubicBezTo>
                          <a:pt x="0" y="3"/>
                          <a:pt x="2" y="5"/>
                          <a:pt x="9" y="8"/>
                        </a:cubicBezTo>
                        <a:cubicBezTo>
                          <a:pt x="13" y="10"/>
                          <a:pt x="18" y="11"/>
                          <a:pt x="23" y="12"/>
                        </a:cubicBezTo>
                        <a:cubicBezTo>
                          <a:pt x="23" y="11"/>
                          <a:pt x="23" y="11"/>
                          <a:pt x="23" y="11"/>
                        </a:cubicBezTo>
                        <a:cubicBezTo>
                          <a:pt x="19" y="10"/>
                          <a:pt x="15" y="10"/>
                          <a:pt x="12" y="9"/>
                        </a:cubicBezTo>
                        <a:cubicBezTo>
                          <a:pt x="7" y="7"/>
                          <a:pt x="0" y="2"/>
                          <a:pt x="2" y="1"/>
                        </a:cubicBezTo>
                        <a:cubicBezTo>
                          <a:pt x="3" y="1"/>
                          <a:pt x="3" y="1"/>
                          <a:pt x="3" y="1"/>
                        </a:cubicBezTo>
                        <a:cubicBezTo>
                          <a:pt x="5" y="1"/>
                          <a:pt x="12" y="4"/>
                          <a:pt x="16" y="5"/>
                        </a:cubicBezTo>
                        <a:cubicBezTo>
                          <a:pt x="17" y="6"/>
                          <a:pt x="19" y="6"/>
                          <a:pt x="20" y="6"/>
                        </a:cubicBezTo>
                        <a:cubicBezTo>
                          <a:pt x="21" y="6"/>
                          <a:pt x="21" y="6"/>
                          <a:pt x="22" y="6"/>
                        </a:cubicBezTo>
                        <a:cubicBezTo>
                          <a:pt x="21" y="5"/>
                          <a:pt x="21" y="5"/>
                          <a:pt x="21" y="5"/>
                        </a:cubicBezTo>
                        <a:cubicBezTo>
                          <a:pt x="19" y="5"/>
                          <a:pt x="16" y="4"/>
                          <a:pt x="13" y="3"/>
                        </a:cubicBezTo>
                        <a:cubicBezTo>
                          <a:pt x="8" y="2"/>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0" name="Freeform 6841">
                    <a:extLst>
                      <a:ext uri="{FF2B5EF4-FFF2-40B4-BE49-F238E27FC236}">
                        <a16:creationId xmlns:a16="http://schemas.microsoft.com/office/drawing/2014/main" id="{2E3E8BAA-7924-4B22-82A6-C5B231F9840E}"/>
                      </a:ext>
                    </a:extLst>
                  </p:cNvPr>
                  <p:cNvSpPr>
                    <a:spLocks noEditPoints="1"/>
                  </p:cNvSpPr>
                  <p:nvPr/>
                </p:nvSpPr>
                <p:spPr bwMode="auto">
                  <a:xfrm>
                    <a:off x="4048" y="2083"/>
                    <a:ext cx="53" cy="9"/>
                  </a:xfrm>
                  <a:custGeom>
                    <a:avLst/>
                    <a:gdLst>
                      <a:gd name="T0" fmla="*/ 3 w 71"/>
                      <a:gd name="T1" fmla="*/ 0 h 12"/>
                      <a:gd name="T2" fmla="*/ 2 w 71"/>
                      <a:gd name="T3" fmla="*/ 0 h 12"/>
                      <a:gd name="T4" fmla="*/ 10 w 71"/>
                      <a:gd name="T5" fmla="*/ 9 h 12"/>
                      <a:gd name="T6" fmla="*/ 24 w 71"/>
                      <a:gd name="T7" fmla="*/ 12 h 12"/>
                      <a:gd name="T8" fmla="*/ 25 w 71"/>
                      <a:gd name="T9" fmla="*/ 12 h 12"/>
                      <a:gd name="T10" fmla="*/ 11 w 71"/>
                      <a:gd name="T11" fmla="*/ 8 h 12"/>
                      <a:gd name="T12" fmla="*/ 2 w 71"/>
                      <a:gd name="T13" fmla="*/ 1 h 12"/>
                      <a:gd name="T14" fmla="*/ 3 w 71"/>
                      <a:gd name="T15" fmla="*/ 1 h 12"/>
                      <a:gd name="T16" fmla="*/ 3 w 71"/>
                      <a:gd name="T17" fmla="*/ 0 h 12"/>
                      <a:gd name="T18" fmla="*/ 3 w 71"/>
                      <a:gd name="T19" fmla="*/ 0 h 12"/>
                      <a:gd name="T20" fmla="*/ 15 w 71"/>
                      <a:gd name="T21" fmla="*/ 3 h 12"/>
                      <a:gd name="T22" fmla="*/ 23 w 71"/>
                      <a:gd name="T23" fmla="*/ 5 h 12"/>
                      <a:gd name="T24" fmla="*/ 23 w 71"/>
                      <a:gd name="T25" fmla="*/ 4 h 12"/>
                      <a:gd name="T26" fmla="*/ 15 w 71"/>
                      <a:gd name="T27" fmla="*/ 3 h 12"/>
                      <a:gd name="T28" fmla="*/ 3 w 71"/>
                      <a:gd name="T29" fmla="*/ 0 h 12"/>
                      <a:gd name="T30" fmla="*/ 67 w 71"/>
                      <a:gd name="T31" fmla="*/ 0 h 12"/>
                      <a:gd name="T32" fmla="*/ 55 w 71"/>
                      <a:gd name="T33" fmla="*/ 3 h 12"/>
                      <a:gd name="T34" fmla="*/ 49 w 71"/>
                      <a:gd name="T35" fmla="*/ 4 h 12"/>
                      <a:gd name="T36" fmla="*/ 49 w 71"/>
                      <a:gd name="T37" fmla="*/ 5 h 12"/>
                      <a:gd name="T38" fmla="*/ 56 w 71"/>
                      <a:gd name="T39" fmla="*/ 3 h 12"/>
                      <a:gd name="T40" fmla="*/ 67 w 71"/>
                      <a:gd name="T41" fmla="*/ 0 h 12"/>
                      <a:gd name="T42" fmla="*/ 67 w 71"/>
                      <a:gd name="T43" fmla="*/ 0 h 12"/>
                      <a:gd name="T44" fmla="*/ 68 w 71"/>
                      <a:gd name="T45" fmla="*/ 1 h 12"/>
                      <a:gd name="T46" fmla="*/ 69 w 71"/>
                      <a:gd name="T47" fmla="*/ 1 h 12"/>
                      <a:gd name="T48" fmla="*/ 60 w 71"/>
                      <a:gd name="T49" fmla="*/ 8 h 12"/>
                      <a:gd name="T50" fmla="*/ 46 w 71"/>
                      <a:gd name="T51" fmla="*/ 12 h 12"/>
                      <a:gd name="T52" fmla="*/ 47 w 71"/>
                      <a:gd name="T53" fmla="*/ 12 h 12"/>
                      <a:gd name="T54" fmla="*/ 61 w 71"/>
                      <a:gd name="T55" fmla="*/ 9 h 12"/>
                      <a:gd name="T56" fmla="*/ 68 w 71"/>
                      <a:gd name="T57" fmla="*/ 0 h 12"/>
                      <a:gd name="T58" fmla="*/ 67 w 71"/>
                      <a:gd name="T5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 h="12">
                        <a:moveTo>
                          <a:pt x="3" y="0"/>
                        </a:moveTo>
                        <a:cubicBezTo>
                          <a:pt x="2" y="0"/>
                          <a:pt x="2" y="0"/>
                          <a:pt x="2" y="0"/>
                        </a:cubicBezTo>
                        <a:cubicBezTo>
                          <a:pt x="0" y="0"/>
                          <a:pt x="0" y="4"/>
                          <a:pt x="10" y="9"/>
                        </a:cubicBezTo>
                        <a:cubicBezTo>
                          <a:pt x="15" y="11"/>
                          <a:pt x="20" y="12"/>
                          <a:pt x="24" y="12"/>
                        </a:cubicBezTo>
                        <a:cubicBezTo>
                          <a:pt x="25" y="12"/>
                          <a:pt x="25" y="12"/>
                          <a:pt x="25" y="12"/>
                        </a:cubicBezTo>
                        <a:cubicBezTo>
                          <a:pt x="20" y="11"/>
                          <a:pt x="15" y="10"/>
                          <a:pt x="11" y="8"/>
                        </a:cubicBezTo>
                        <a:cubicBezTo>
                          <a:pt x="4" y="5"/>
                          <a:pt x="2" y="3"/>
                          <a:pt x="2" y="1"/>
                        </a:cubicBezTo>
                        <a:cubicBezTo>
                          <a:pt x="2" y="1"/>
                          <a:pt x="2" y="1"/>
                          <a:pt x="3" y="1"/>
                        </a:cubicBezTo>
                        <a:cubicBezTo>
                          <a:pt x="3" y="0"/>
                          <a:pt x="3" y="0"/>
                          <a:pt x="3" y="0"/>
                        </a:cubicBezTo>
                        <a:cubicBezTo>
                          <a:pt x="3" y="0"/>
                          <a:pt x="3" y="0"/>
                          <a:pt x="3" y="0"/>
                        </a:cubicBezTo>
                        <a:cubicBezTo>
                          <a:pt x="6" y="0"/>
                          <a:pt x="10" y="2"/>
                          <a:pt x="15" y="3"/>
                        </a:cubicBezTo>
                        <a:cubicBezTo>
                          <a:pt x="18" y="4"/>
                          <a:pt x="21" y="5"/>
                          <a:pt x="23" y="5"/>
                        </a:cubicBezTo>
                        <a:cubicBezTo>
                          <a:pt x="23" y="4"/>
                          <a:pt x="23" y="4"/>
                          <a:pt x="23" y="4"/>
                        </a:cubicBezTo>
                        <a:cubicBezTo>
                          <a:pt x="21" y="4"/>
                          <a:pt x="18" y="4"/>
                          <a:pt x="15" y="3"/>
                        </a:cubicBezTo>
                        <a:cubicBezTo>
                          <a:pt x="11" y="1"/>
                          <a:pt x="6" y="0"/>
                          <a:pt x="3" y="0"/>
                        </a:cubicBezTo>
                        <a:close/>
                        <a:moveTo>
                          <a:pt x="67" y="0"/>
                        </a:moveTo>
                        <a:cubicBezTo>
                          <a:pt x="64" y="0"/>
                          <a:pt x="60" y="1"/>
                          <a:pt x="55" y="3"/>
                        </a:cubicBezTo>
                        <a:cubicBezTo>
                          <a:pt x="53" y="4"/>
                          <a:pt x="51" y="4"/>
                          <a:pt x="49" y="4"/>
                        </a:cubicBezTo>
                        <a:cubicBezTo>
                          <a:pt x="49" y="5"/>
                          <a:pt x="49" y="5"/>
                          <a:pt x="49" y="5"/>
                        </a:cubicBezTo>
                        <a:cubicBezTo>
                          <a:pt x="51" y="5"/>
                          <a:pt x="53" y="4"/>
                          <a:pt x="56" y="3"/>
                        </a:cubicBezTo>
                        <a:cubicBezTo>
                          <a:pt x="60" y="2"/>
                          <a:pt x="65" y="0"/>
                          <a:pt x="67" y="0"/>
                        </a:cubicBezTo>
                        <a:cubicBezTo>
                          <a:pt x="67" y="0"/>
                          <a:pt x="67" y="0"/>
                          <a:pt x="67" y="0"/>
                        </a:cubicBezTo>
                        <a:cubicBezTo>
                          <a:pt x="68" y="1"/>
                          <a:pt x="68" y="1"/>
                          <a:pt x="68" y="1"/>
                        </a:cubicBezTo>
                        <a:cubicBezTo>
                          <a:pt x="69" y="1"/>
                          <a:pt x="69" y="1"/>
                          <a:pt x="69" y="1"/>
                        </a:cubicBezTo>
                        <a:cubicBezTo>
                          <a:pt x="69" y="3"/>
                          <a:pt x="67" y="5"/>
                          <a:pt x="60" y="8"/>
                        </a:cubicBezTo>
                        <a:cubicBezTo>
                          <a:pt x="56" y="10"/>
                          <a:pt x="51" y="11"/>
                          <a:pt x="46" y="12"/>
                        </a:cubicBezTo>
                        <a:cubicBezTo>
                          <a:pt x="47" y="12"/>
                          <a:pt x="47" y="12"/>
                          <a:pt x="47" y="12"/>
                        </a:cubicBezTo>
                        <a:cubicBezTo>
                          <a:pt x="51" y="12"/>
                          <a:pt x="56" y="11"/>
                          <a:pt x="61" y="9"/>
                        </a:cubicBezTo>
                        <a:cubicBezTo>
                          <a:pt x="70" y="4"/>
                          <a:pt x="71" y="0"/>
                          <a:pt x="68" y="0"/>
                        </a:cubicBezTo>
                        <a:lnTo>
                          <a:pt x="67"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1" name="Freeform 6842">
                    <a:extLst>
                      <a:ext uri="{FF2B5EF4-FFF2-40B4-BE49-F238E27FC236}">
                        <a16:creationId xmlns:a16="http://schemas.microsoft.com/office/drawing/2014/main" id="{B8962F9E-544C-4915-B6C0-84D50E2DBC7A}"/>
                      </a:ext>
                    </a:extLst>
                  </p:cNvPr>
                  <p:cNvSpPr>
                    <a:spLocks/>
                  </p:cNvSpPr>
                  <p:nvPr/>
                </p:nvSpPr>
                <p:spPr bwMode="auto">
                  <a:xfrm>
                    <a:off x="4082" y="2085"/>
                    <a:ext cx="15" cy="5"/>
                  </a:xfrm>
                  <a:custGeom>
                    <a:avLst/>
                    <a:gdLst>
                      <a:gd name="T0" fmla="*/ 17 w 20"/>
                      <a:gd name="T1" fmla="*/ 0 h 6"/>
                      <a:gd name="T2" fmla="*/ 12 w 20"/>
                      <a:gd name="T3" fmla="*/ 3 h 6"/>
                      <a:gd name="T4" fmla="*/ 1 w 20"/>
                      <a:gd name="T5" fmla="*/ 5 h 6"/>
                      <a:gd name="T6" fmla="*/ 0 w 20"/>
                      <a:gd name="T7" fmla="*/ 6 h 6"/>
                      <a:gd name="T8" fmla="*/ 1 w 20"/>
                      <a:gd name="T9" fmla="*/ 6 h 6"/>
                      <a:gd name="T10" fmla="*/ 13 w 20"/>
                      <a:gd name="T11" fmla="*/ 4 h 6"/>
                      <a:gd name="T12" fmla="*/ 18 w 20"/>
                      <a:gd name="T13" fmla="*/ 0 h 6"/>
                      <a:gd name="T14" fmla="*/ 17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17" y="0"/>
                        </a:moveTo>
                        <a:cubicBezTo>
                          <a:pt x="15" y="0"/>
                          <a:pt x="13" y="3"/>
                          <a:pt x="12" y="3"/>
                        </a:cubicBezTo>
                        <a:cubicBezTo>
                          <a:pt x="7" y="4"/>
                          <a:pt x="3" y="5"/>
                          <a:pt x="1" y="5"/>
                        </a:cubicBezTo>
                        <a:cubicBezTo>
                          <a:pt x="0" y="6"/>
                          <a:pt x="0" y="6"/>
                          <a:pt x="0" y="6"/>
                        </a:cubicBezTo>
                        <a:cubicBezTo>
                          <a:pt x="1" y="6"/>
                          <a:pt x="1" y="6"/>
                          <a:pt x="1" y="6"/>
                        </a:cubicBezTo>
                        <a:cubicBezTo>
                          <a:pt x="1" y="6"/>
                          <a:pt x="10" y="5"/>
                          <a:pt x="13" y="4"/>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2" name="Freeform 6843">
                    <a:extLst>
                      <a:ext uri="{FF2B5EF4-FFF2-40B4-BE49-F238E27FC236}">
                        <a16:creationId xmlns:a16="http://schemas.microsoft.com/office/drawing/2014/main" id="{548E5B14-8371-4014-8801-2A5E42A5E117}"/>
                      </a:ext>
                    </a:extLst>
                  </p:cNvPr>
                  <p:cNvSpPr>
                    <a:spLocks/>
                  </p:cNvSpPr>
                  <p:nvPr/>
                </p:nvSpPr>
                <p:spPr bwMode="auto">
                  <a:xfrm>
                    <a:off x="4054" y="2085"/>
                    <a:ext cx="14" cy="6"/>
                  </a:xfrm>
                  <a:custGeom>
                    <a:avLst/>
                    <a:gdLst>
                      <a:gd name="T0" fmla="*/ 1 w 18"/>
                      <a:gd name="T1" fmla="*/ 0 h 7"/>
                      <a:gd name="T2" fmla="*/ 2 w 18"/>
                      <a:gd name="T3" fmla="*/ 3 h 7"/>
                      <a:gd name="T4" fmla="*/ 9 w 18"/>
                      <a:gd name="T5" fmla="*/ 5 h 7"/>
                      <a:gd name="T6" fmla="*/ 9 w 18"/>
                      <a:gd name="T7" fmla="*/ 5 h 7"/>
                      <a:gd name="T8" fmla="*/ 17 w 18"/>
                      <a:gd name="T9" fmla="*/ 7 h 7"/>
                      <a:gd name="T10" fmla="*/ 18 w 18"/>
                      <a:gd name="T11" fmla="*/ 7 h 7"/>
                      <a:gd name="T12" fmla="*/ 18 w 18"/>
                      <a:gd name="T13" fmla="*/ 6 h 7"/>
                      <a:gd name="T14" fmla="*/ 16 w 18"/>
                      <a:gd name="T15" fmla="*/ 5 h 7"/>
                      <a:gd name="T16" fmla="*/ 3 w 18"/>
                      <a:gd name="T17" fmla="*/ 1 h 7"/>
                      <a:gd name="T18" fmla="*/ 1 w 18"/>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
                        <a:moveTo>
                          <a:pt x="1" y="0"/>
                        </a:moveTo>
                        <a:cubicBezTo>
                          <a:pt x="0" y="0"/>
                          <a:pt x="0" y="1"/>
                          <a:pt x="2" y="3"/>
                        </a:cubicBezTo>
                        <a:cubicBezTo>
                          <a:pt x="5" y="5"/>
                          <a:pt x="8" y="5"/>
                          <a:pt x="9" y="5"/>
                        </a:cubicBezTo>
                        <a:cubicBezTo>
                          <a:pt x="9" y="5"/>
                          <a:pt x="9" y="5"/>
                          <a:pt x="9" y="5"/>
                        </a:cubicBezTo>
                        <a:cubicBezTo>
                          <a:pt x="14" y="6"/>
                          <a:pt x="16" y="7"/>
                          <a:pt x="17" y="7"/>
                        </a:cubicBezTo>
                        <a:cubicBezTo>
                          <a:pt x="18" y="7"/>
                          <a:pt x="18" y="7"/>
                          <a:pt x="18" y="7"/>
                        </a:cubicBezTo>
                        <a:cubicBezTo>
                          <a:pt x="18" y="6"/>
                          <a:pt x="18" y="6"/>
                          <a:pt x="18" y="6"/>
                        </a:cubicBezTo>
                        <a:cubicBezTo>
                          <a:pt x="17" y="6"/>
                          <a:pt x="16" y="5"/>
                          <a:pt x="16" y="5"/>
                        </a:cubicBezTo>
                        <a:cubicBezTo>
                          <a:pt x="8" y="4"/>
                          <a:pt x="5" y="2"/>
                          <a:pt x="3" y="1"/>
                        </a:cubicBezTo>
                        <a:cubicBezTo>
                          <a:pt x="3" y="1"/>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3" name="Freeform 6844">
                    <a:extLst>
                      <a:ext uri="{FF2B5EF4-FFF2-40B4-BE49-F238E27FC236}">
                        <a16:creationId xmlns:a16="http://schemas.microsoft.com/office/drawing/2014/main" id="{1A1FCDD4-2475-4F87-8808-B834AA58E387}"/>
                      </a:ext>
                    </a:extLst>
                  </p:cNvPr>
                  <p:cNvSpPr>
                    <a:spLocks/>
                  </p:cNvSpPr>
                  <p:nvPr/>
                </p:nvSpPr>
                <p:spPr bwMode="auto">
                  <a:xfrm>
                    <a:off x="4065" y="2085"/>
                    <a:ext cx="21" cy="12"/>
                  </a:xfrm>
                  <a:custGeom>
                    <a:avLst/>
                    <a:gdLst>
                      <a:gd name="T0" fmla="*/ 17 w 29"/>
                      <a:gd name="T1" fmla="*/ 0 h 17"/>
                      <a:gd name="T2" fmla="*/ 10 w 29"/>
                      <a:gd name="T3" fmla="*/ 0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5 h 17"/>
                      <a:gd name="T18" fmla="*/ 17 w 2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0"/>
                        </a:moveTo>
                        <a:cubicBezTo>
                          <a:pt x="15" y="0"/>
                          <a:pt x="12" y="0"/>
                          <a:pt x="10" y="0"/>
                        </a:cubicBezTo>
                        <a:cubicBezTo>
                          <a:pt x="5" y="0"/>
                          <a:pt x="2" y="0"/>
                          <a:pt x="2" y="2"/>
                        </a:cubicBezTo>
                        <a:cubicBezTo>
                          <a:pt x="2" y="4"/>
                          <a:pt x="6" y="5"/>
                          <a:pt x="4" y="8"/>
                        </a:cubicBezTo>
                        <a:cubicBezTo>
                          <a:pt x="3" y="11"/>
                          <a:pt x="0" y="14"/>
                          <a:pt x="3" y="15"/>
                        </a:cubicBezTo>
                        <a:cubicBezTo>
                          <a:pt x="4" y="15"/>
                          <a:pt x="6" y="15"/>
                          <a:pt x="9" y="15"/>
                        </a:cubicBezTo>
                        <a:cubicBezTo>
                          <a:pt x="11" y="15"/>
                          <a:pt x="13" y="14"/>
                          <a:pt x="16" y="15"/>
                        </a:cubicBezTo>
                        <a:cubicBezTo>
                          <a:pt x="22" y="15"/>
                          <a:pt x="27" y="17"/>
                          <a:pt x="25" y="13"/>
                        </a:cubicBezTo>
                        <a:cubicBezTo>
                          <a:pt x="24" y="9"/>
                          <a:pt x="21" y="8"/>
                          <a:pt x="24" y="5"/>
                        </a:cubicBezTo>
                        <a:cubicBezTo>
                          <a:pt x="29" y="1"/>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4" name="Freeform 6845">
                    <a:extLst>
                      <a:ext uri="{FF2B5EF4-FFF2-40B4-BE49-F238E27FC236}">
                        <a16:creationId xmlns:a16="http://schemas.microsoft.com/office/drawing/2014/main" id="{FF5A0575-29C2-43EB-86DC-BD4AC2EFD309}"/>
                      </a:ext>
                    </a:extLst>
                  </p:cNvPr>
                  <p:cNvSpPr>
                    <a:spLocks noEditPoints="1"/>
                  </p:cNvSpPr>
                  <p:nvPr/>
                </p:nvSpPr>
                <p:spPr bwMode="auto">
                  <a:xfrm>
                    <a:off x="4065" y="2085"/>
                    <a:ext cx="20" cy="12"/>
                  </a:xfrm>
                  <a:custGeom>
                    <a:avLst/>
                    <a:gdLst>
                      <a:gd name="T0" fmla="*/ 15 w 26"/>
                      <a:gd name="T1" fmla="*/ 15 h 16"/>
                      <a:gd name="T2" fmla="*/ 13 w 26"/>
                      <a:gd name="T3" fmla="*/ 15 h 16"/>
                      <a:gd name="T4" fmla="*/ 4 w 26"/>
                      <a:gd name="T5" fmla="*/ 16 h 16"/>
                      <a:gd name="T6" fmla="*/ 2 w 26"/>
                      <a:gd name="T7" fmla="*/ 15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7 h 16"/>
                      <a:gd name="T32" fmla="*/ 25 w 26"/>
                      <a:gd name="T33" fmla="*/ 13 h 16"/>
                      <a:gd name="T34" fmla="*/ 25 w 26"/>
                      <a:gd name="T35" fmla="*/ 14 h 16"/>
                      <a:gd name="T36" fmla="*/ 24 w 26"/>
                      <a:gd name="T37" fmla="*/ 16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7 h 16"/>
                      <a:gd name="T52" fmla="*/ 22 w 26"/>
                      <a:gd name="T53" fmla="*/ 5 h 16"/>
                      <a:gd name="T54" fmla="*/ 25 w 26"/>
                      <a:gd name="T55" fmla="*/ 2 h 16"/>
                      <a:gd name="T56" fmla="*/ 24 w 26"/>
                      <a:gd name="T57" fmla="*/ 1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4 h 16"/>
                      <a:gd name="T80" fmla="*/ 4 w 26"/>
                      <a:gd name="T81" fmla="*/ 14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5"/>
                        </a:cubicBezTo>
                        <a:cubicBezTo>
                          <a:pt x="1" y="15"/>
                          <a:pt x="0" y="14"/>
                          <a:pt x="0" y="14"/>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6"/>
                          <a:pt x="22" y="7"/>
                          <a:pt x="22" y="7"/>
                        </a:cubicBezTo>
                        <a:cubicBezTo>
                          <a:pt x="22" y="8"/>
                          <a:pt x="24" y="10"/>
                          <a:pt x="25" y="13"/>
                        </a:cubicBezTo>
                        <a:cubicBezTo>
                          <a:pt x="25" y="13"/>
                          <a:pt x="25" y="14"/>
                          <a:pt x="25" y="14"/>
                        </a:cubicBezTo>
                        <a:cubicBezTo>
                          <a:pt x="25" y="15"/>
                          <a:pt x="25" y="15"/>
                          <a:pt x="24" y="16"/>
                        </a:cubicBezTo>
                        <a:cubicBezTo>
                          <a:pt x="24" y="16"/>
                          <a:pt x="23" y="16"/>
                          <a:pt x="22" y="16"/>
                        </a:cubicBezTo>
                        <a:cubicBezTo>
                          <a:pt x="20" y="16"/>
                          <a:pt x="18" y="15"/>
                          <a:pt x="15" y="15"/>
                        </a:cubicBezTo>
                        <a:close/>
                        <a:moveTo>
                          <a:pt x="15" y="14"/>
                        </a:moveTo>
                        <a:cubicBezTo>
                          <a:pt x="18" y="14"/>
                          <a:pt x="21" y="15"/>
                          <a:pt x="22" y="15"/>
                        </a:cubicBezTo>
                        <a:cubicBezTo>
                          <a:pt x="24" y="15"/>
                          <a:pt x="24" y="15"/>
                          <a:pt x="24" y="14"/>
                        </a:cubicBezTo>
                        <a:cubicBezTo>
                          <a:pt x="24" y="14"/>
                          <a:pt x="24" y="13"/>
                          <a:pt x="24" y="13"/>
                        </a:cubicBezTo>
                        <a:cubicBezTo>
                          <a:pt x="23" y="10"/>
                          <a:pt x="21" y="9"/>
                          <a:pt x="21" y="7"/>
                        </a:cubicBezTo>
                        <a:cubicBezTo>
                          <a:pt x="21" y="7"/>
                          <a:pt x="21" y="6"/>
                          <a:pt x="22" y="5"/>
                        </a:cubicBezTo>
                        <a:cubicBezTo>
                          <a:pt x="24" y="3"/>
                          <a:pt x="25" y="2"/>
                          <a:pt x="25" y="2"/>
                        </a:cubicBezTo>
                        <a:cubicBezTo>
                          <a:pt x="25" y="2"/>
                          <a:pt x="24" y="1"/>
                          <a:pt x="24" y="1"/>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1"/>
                          <a:pt x="1" y="1"/>
                          <a:pt x="1" y="2"/>
                        </a:cubicBezTo>
                        <a:cubicBezTo>
                          <a:pt x="1" y="2"/>
                          <a:pt x="1" y="2"/>
                          <a:pt x="1" y="2"/>
                        </a:cubicBezTo>
                        <a:cubicBezTo>
                          <a:pt x="1" y="4"/>
                          <a:pt x="4" y="4"/>
                          <a:pt x="4" y="7"/>
                        </a:cubicBezTo>
                        <a:cubicBezTo>
                          <a:pt x="4" y="7"/>
                          <a:pt x="4" y="7"/>
                          <a:pt x="4" y="8"/>
                        </a:cubicBezTo>
                        <a:cubicBezTo>
                          <a:pt x="3" y="10"/>
                          <a:pt x="1" y="12"/>
                          <a:pt x="2" y="14"/>
                        </a:cubicBezTo>
                        <a:cubicBezTo>
                          <a:pt x="2" y="14"/>
                          <a:pt x="2" y="14"/>
                          <a:pt x="2" y="14"/>
                        </a:cubicBezTo>
                        <a:cubicBezTo>
                          <a:pt x="3" y="14"/>
                          <a:pt x="3" y="14"/>
                          <a:pt x="4" y="14"/>
                        </a:cubicBezTo>
                        <a:cubicBezTo>
                          <a:pt x="6" y="14"/>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5" name="Freeform 6846">
                    <a:extLst>
                      <a:ext uri="{FF2B5EF4-FFF2-40B4-BE49-F238E27FC236}">
                        <a16:creationId xmlns:a16="http://schemas.microsoft.com/office/drawing/2014/main" id="{618367C6-7864-490B-8D0A-3E772F0734DE}"/>
                      </a:ext>
                    </a:extLst>
                  </p:cNvPr>
                  <p:cNvSpPr>
                    <a:spLocks noEditPoints="1"/>
                  </p:cNvSpPr>
                  <p:nvPr/>
                </p:nvSpPr>
                <p:spPr bwMode="auto">
                  <a:xfrm>
                    <a:off x="4066" y="2085"/>
                    <a:ext cx="18" cy="11"/>
                  </a:xfrm>
                  <a:custGeom>
                    <a:avLst/>
                    <a:gdLst>
                      <a:gd name="T0" fmla="*/ 5 w 24"/>
                      <a:gd name="T1" fmla="*/ 12 h 14"/>
                      <a:gd name="T2" fmla="*/ 3 w 24"/>
                      <a:gd name="T3" fmla="*/ 9 h 14"/>
                      <a:gd name="T4" fmla="*/ 7 w 24"/>
                      <a:gd name="T5" fmla="*/ 5 h 14"/>
                      <a:gd name="T6" fmla="*/ 3 w 24"/>
                      <a:gd name="T7" fmla="*/ 2 h 14"/>
                      <a:gd name="T8" fmla="*/ 5 w 24"/>
                      <a:gd name="T9" fmla="*/ 0 h 14"/>
                      <a:gd name="T10" fmla="*/ 8 w 24"/>
                      <a:gd name="T11" fmla="*/ 1 h 14"/>
                      <a:gd name="T12" fmla="*/ 12 w 24"/>
                      <a:gd name="T13" fmla="*/ 1 h 14"/>
                      <a:gd name="T14" fmla="*/ 15 w 24"/>
                      <a:gd name="T15" fmla="*/ 1 h 14"/>
                      <a:gd name="T16" fmla="*/ 16 w 24"/>
                      <a:gd name="T17" fmla="*/ 1 h 14"/>
                      <a:gd name="T18" fmla="*/ 19 w 24"/>
                      <a:gd name="T19" fmla="*/ 3 h 14"/>
                      <a:gd name="T20" fmla="*/ 17 w 24"/>
                      <a:gd name="T21" fmla="*/ 6 h 14"/>
                      <a:gd name="T22" fmla="*/ 21 w 24"/>
                      <a:gd name="T23" fmla="*/ 10 h 14"/>
                      <a:gd name="T24" fmla="*/ 20 w 24"/>
                      <a:gd name="T25" fmla="*/ 12 h 14"/>
                      <a:gd name="T26" fmla="*/ 19 w 24"/>
                      <a:gd name="T27" fmla="*/ 12 h 14"/>
                      <a:gd name="T28" fmla="*/ 13 w 24"/>
                      <a:gd name="T29" fmla="*/ 11 h 14"/>
                      <a:gd name="T30" fmla="*/ 9 w 24"/>
                      <a:gd name="T31" fmla="*/ 12 h 14"/>
                      <a:gd name="T32" fmla="*/ 5 w 24"/>
                      <a:gd name="T33" fmla="*/ 12 h 14"/>
                      <a:gd name="T34" fmla="*/ 4 w 24"/>
                      <a:gd name="T35" fmla="*/ 0 h 14"/>
                      <a:gd name="T36" fmla="*/ 1 w 24"/>
                      <a:gd name="T37" fmla="*/ 0 h 14"/>
                      <a:gd name="T38" fmla="*/ 0 w 24"/>
                      <a:gd name="T39" fmla="*/ 1 h 14"/>
                      <a:gd name="T40" fmla="*/ 0 w 24"/>
                      <a:gd name="T41" fmla="*/ 1 h 14"/>
                      <a:gd name="T42" fmla="*/ 3 w 24"/>
                      <a:gd name="T43" fmla="*/ 6 h 14"/>
                      <a:gd name="T44" fmla="*/ 3 w 24"/>
                      <a:gd name="T45" fmla="*/ 7 h 14"/>
                      <a:gd name="T46" fmla="*/ 1 w 24"/>
                      <a:gd name="T47" fmla="*/ 13 h 14"/>
                      <a:gd name="T48" fmla="*/ 1 w 24"/>
                      <a:gd name="T49" fmla="*/ 13 h 14"/>
                      <a:gd name="T50" fmla="*/ 1 w 24"/>
                      <a:gd name="T51" fmla="*/ 13 h 14"/>
                      <a:gd name="T52" fmla="*/ 2 w 24"/>
                      <a:gd name="T53" fmla="*/ 13 h 14"/>
                      <a:gd name="T54" fmla="*/ 10 w 24"/>
                      <a:gd name="T55" fmla="*/ 12 h 14"/>
                      <a:gd name="T56" fmla="*/ 21 w 24"/>
                      <a:gd name="T57" fmla="*/ 13 h 14"/>
                      <a:gd name="T58" fmla="*/ 22 w 24"/>
                      <a:gd name="T59" fmla="*/ 14 h 14"/>
                      <a:gd name="T60" fmla="*/ 23 w 24"/>
                      <a:gd name="T61" fmla="*/ 13 h 14"/>
                      <a:gd name="T62" fmla="*/ 23 w 24"/>
                      <a:gd name="T63" fmla="*/ 12 h 14"/>
                      <a:gd name="T64" fmla="*/ 20 w 24"/>
                      <a:gd name="T65" fmla="*/ 6 h 14"/>
                      <a:gd name="T66" fmla="*/ 21 w 24"/>
                      <a:gd name="T67" fmla="*/ 4 h 14"/>
                      <a:gd name="T68" fmla="*/ 24 w 24"/>
                      <a:gd name="T69" fmla="*/ 1 h 14"/>
                      <a:gd name="T70" fmla="*/ 23 w 24"/>
                      <a:gd name="T71" fmla="*/ 0 h 14"/>
                      <a:gd name="T72" fmla="*/ 20 w 24"/>
                      <a:gd name="T73" fmla="*/ 0 h 14"/>
                      <a:gd name="T74" fmla="*/ 17 w 24"/>
                      <a:gd name="T75" fmla="*/ 0 h 14"/>
                      <a:gd name="T76" fmla="*/ 14 w 24"/>
                      <a:gd name="T77" fmla="*/ 0 h 14"/>
                      <a:gd name="T78" fmla="*/ 13 w 24"/>
                      <a:gd name="T79" fmla="*/ 0 h 14"/>
                      <a:gd name="T80" fmla="*/ 4 w 24"/>
                      <a:gd name="T8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4">
                        <a:moveTo>
                          <a:pt x="5" y="12"/>
                        </a:moveTo>
                        <a:cubicBezTo>
                          <a:pt x="3" y="12"/>
                          <a:pt x="3" y="11"/>
                          <a:pt x="3" y="9"/>
                        </a:cubicBezTo>
                        <a:cubicBezTo>
                          <a:pt x="3" y="6"/>
                          <a:pt x="10" y="6"/>
                          <a:pt x="7" y="5"/>
                        </a:cubicBezTo>
                        <a:cubicBezTo>
                          <a:pt x="4" y="4"/>
                          <a:pt x="3" y="3"/>
                          <a:pt x="3" y="2"/>
                        </a:cubicBezTo>
                        <a:cubicBezTo>
                          <a:pt x="2" y="1"/>
                          <a:pt x="3" y="0"/>
                          <a:pt x="5" y="0"/>
                        </a:cubicBezTo>
                        <a:cubicBezTo>
                          <a:pt x="7" y="0"/>
                          <a:pt x="8" y="1"/>
                          <a:pt x="8" y="1"/>
                        </a:cubicBezTo>
                        <a:cubicBezTo>
                          <a:pt x="8" y="1"/>
                          <a:pt x="10" y="1"/>
                          <a:pt x="12" y="1"/>
                        </a:cubicBezTo>
                        <a:cubicBezTo>
                          <a:pt x="13" y="1"/>
                          <a:pt x="14" y="1"/>
                          <a:pt x="15" y="1"/>
                        </a:cubicBezTo>
                        <a:cubicBezTo>
                          <a:pt x="16" y="1"/>
                          <a:pt x="16" y="1"/>
                          <a:pt x="16" y="1"/>
                        </a:cubicBezTo>
                        <a:cubicBezTo>
                          <a:pt x="19" y="1"/>
                          <a:pt x="21" y="2"/>
                          <a:pt x="19" y="3"/>
                        </a:cubicBezTo>
                        <a:cubicBezTo>
                          <a:pt x="17" y="5"/>
                          <a:pt x="15" y="6"/>
                          <a:pt x="17" y="6"/>
                        </a:cubicBezTo>
                        <a:cubicBezTo>
                          <a:pt x="19" y="7"/>
                          <a:pt x="19" y="8"/>
                          <a:pt x="21" y="10"/>
                        </a:cubicBezTo>
                        <a:cubicBezTo>
                          <a:pt x="22" y="11"/>
                          <a:pt x="22" y="12"/>
                          <a:pt x="20" y="12"/>
                        </a:cubicBezTo>
                        <a:cubicBezTo>
                          <a:pt x="20" y="12"/>
                          <a:pt x="20" y="12"/>
                          <a:pt x="19" y="12"/>
                        </a:cubicBezTo>
                        <a:cubicBezTo>
                          <a:pt x="17" y="12"/>
                          <a:pt x="15" y="11"/>
                          <a:pt x="13" y="11"/>
                        </a:cubicBezTo>
                        <a:cubicBezTo>
                          <a:pt x="12" y="11"/>
                          <a:pt x="10" y="11"/>
                          <a:pt x="9" y="12"/>
                        </a:cubicBezTo>
                        <a:cubicBezTo>
                          <a:pt x="7" y="12"/>
                          <a:pt x="6" y="12"/>
                          <a:pt x="5" y="12"/>
                        </a:cubicBezTo>
                        <a:close/>
                        <a:moveTo>
                          <a:pt x="4" y="0"/>
                        </a:moveTo>
                        <a:cubicBezTo>
                          <a:pt x="3" y="0"/>
                          <a:pt x="2" y="0"/>
                          <a:pt x="1" y="0"/>
                        </a:cubicBezTo>
                        <a:cubicBezTo>
                          <a:pt x="0" y="0"/>
                          <a:pt x="0" y="0"/>
                          <a:pt x="0" y="1"/>
                        </a:cubicBezTo>
                        <a:cubicBezTo>
                          <a:pt x="0" y="1"/>
                          <a:pt x="0" y="1"/>
                          <a:pt x="0" y="1"/>
                        </a:cubicBezTo>
                        <a:cubicBezTo>
                          <a:pt x="0" y="3"/>
                          <a:pt x="3" y="3"/>
                          <a:pt x="3" y="6"/>
                        </a:cubicBezTo>
                        <a:cubicBezTo>
                          <a:pt x="3" y="6"/>
                          <a:pt x="3" y="6"/>
                          <a:pt x="3" y="7"/>
                        </a:cubicBezTo>
                        <a:cubicBezTo>
                          <a:pt x="2" y="9"/>
                          <a:pt x="0" y="11"/>
                          <a:pt x="1" y="13"/>
                        </a:cubicBezTo>
                        <a:cubicBezTo>
                          <a:pt x="1" y="13"/>
                          <a:pt x="1" y="13"/>
                          <a:pt x="1" y="13"/>
                        </a:cubicBezTo>
                        <a:cubicBezTo>
                          <a:pt x="1" y="13"/>
                          <a:pt x="1" y="13"/>
                          <a:pt x="1" y="13"/>
                        </a:cubicBezTo>
                        <a:cubicBezTo>
                          <a:pt x="2" y="13"/>
                          <a:pt x="2" y="13"/>
                          <a:pt x="2" y="13"/>
                        </a:cubicBezTo>
                        <a:cubicBezTo>
                          <a:pt x="3" y="12"/>
                          <a:pt x="6" y="12"/>
                          <a:pt x="10" y="12"/>
                        </a:cubicBezTo>
                        <a:cubicBezTo>
                          <a:pt x="14" y="12"/>
                          <a:pt x="20" y="12"/>
                          <a:pt x="21" y="13"/>
                        </a:cubicBezTo>
                        <a:cubicBezTo>
                          <a:pt x="22" y="13"/>
                          <a:pt x="22" y="13"/>
                          <a:pt x="22" y="14"/>
                        </a:cubicBezTo>
                        <a:cubicBezTo>
                          <a:pt x="23" y="14"/>
                          <a:pt x="23" y="13"/>
                          <a:pt x="23" y="13"/>
                        </a:cubicBezTo>
                        <a:cubicBezTo>
                          <a:pt x="23" y="13"/>
                          <a:pt x="23" y="12"/>
                          <a:pt x="23" y="12"/>
                        </a:cubicBezTo>
                        <a:cubicBezTo>
                          <a:pt x="22" y="9"/>
                          <a:pt x="20" y="8"/>
                          <a:pt x="20" y="6"/>
                        </a:cubicBezTo>
                        <a:cubicBezTo>
                          <a:pt x="20" y="6"/>
                          <a:pt x="20" y="5"/>
                          <a:pt x="21" y="4"/>
                        </a:cubicBezTo>
                        <a:cubicBezTo>
                          <a:pt x="23" y="2"/>
                          <a:pt x="24" y="1"/>
                          <a:pt x="24" y="1"/>
                        </a:cubicBezTo>
                        <a:cubicBezTo>
                          <a:pt x="24" y="1"/>
                          <a:pt x="23" y="0"/>
                          <a:pt x="23" y="0"/>
                        </a:cubicBezTo>
                        <a:cubicBezTo>
                          <a:pt x="22" y="0"/>
                          <a:pt x="21" y="0"/>
                          <a:pt x="20" y="0"/>
                        </a:cubicBezTo>
                        <a:cubicBezTo>
                          <a:pt x="20" y="0"/>
                          <a:pt x="18" y="0"/>
                          <a:pt x="17" y="0"/>
                        </a:cubicBezTo>
                        <a:cubicBezTo>
                          <a:pt x="16" y="0"/>
                          <a:pt x="15" y="0"/>
                          <a:pt x="14" y="0"/>
                        </a:cubicBezTo>
                        <a:cubicBezTo>
                          <a:pt x="13"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6" name="Freeform 6847">
                    <a:extLst>
                      <a:ext uri="{FF2B5EF4-FFF2-40B4-BE49-F238E27FC236}">
                        <a16:creationId xmlns:a16="http://schemas.microsoft.com/office/drawing/2014/main" id="{A38D9A66-F9E0-4403-A620-E66D87179163}"/>
                      </a:ext>
                    </a:extLst>
                  </p:cNvPr>
                  <p:cNvSpPr>
                    <a:spLocks noEditPoints="1"/>
                  </p:cNvSpPr>
                  <p:nvPr/>
                </p:nvSpPr>
                <p:spPr bwMode="auto">
                  <a:xfrm>
                    <a:off x="4065" y="2085"/>
                    <a:ext cx="20" cy="11"/>
                  </a:xfrm>
                  <a:custGeom>
                    <a:avLst/>
                    <a:gdLst>
                      <a:gd name="T0" fmla="*/ 24 w 27"/>
                      <a:gd name="T1" fmla="*/ 1 h 15"/>
                      <a:gd name="T2" fmla="*/ 23 w 27"/>
                      <a:gd name="T3" fmla="*/ 1 h 15"/>
                      <a:gd name="T4" fmla="*/ 22 w 27"/>
                      <a:gd name="T5" fmla="*/ 1 h 15"/>
                      <a:gd name="T6" fmla="*/ 25 w 27"/>
                      <a:gd name="T7" fmla="*/ 1 h 15"/>
                      <a:gd name="T8" fmla="*/ 26 w 27"/>
                      <a:gd name="T9" fmla="*/ 2 h 15"/>
                      <a:gd name="T10" fmla="*/ 23 w 27"/>
                      <a:gd name="T11" fmla="*/ 5 h 15"/>
                      <a:gd name="T12" fmla="*/ 22 w 27"/>
                      <a:gd name="T13" fmla="*/ 7 h 15"/>
                      <a:gd name="T14" fmla="*/ 25 w 27"/>
                      <a:gd name="T15" fmla="*/ 13 h 15"/>
                      <a:gd name="T16" fmla="*/ 25 w 27"/>
                      <a:gd name="T17" fmla="*/ 14 h 15"/>
                      <a:gd name="T18" fmla="*/ 24 w 27"/>
                      <a:gd name="T19" fmla="*/ 15 h 15"/>
                      <a:gd name="T20" fmla="*/ 25 w 27"/>
                      <a:gd name="T21" fmla="*/ 15 h 15"/>
                      <a:gd name="T22" fmla="*/ 25 w 27"/>
                      <a:gd name="T23" fmla="*/ 13 h 15"/>
                      <a:gd name="T24" fmla="*/ 24 w 27"/>
                      <a:gd name="T25" fmla="*/ 5 h 15"/>
                      <a:gd name="T26" fmla="*/ 24 w 27"/>
                      <a:gd name="T27" fmla="*/ 1 h 15"/>
                      <a:gd name="T28" fmla="*/ 3 w 27"/>
                      <a:gd name="T29" fmla="*/ 0 h 15"/>
                      <a:gd name="T30" fmla="*/ 2 w 27"/>
                      <a:gd name="T31" fmla="*/ 2 h 15"/>
                      <a:gd name="T32" fmla="*/ 4 w 27"/>
                      <a:gd name="T33" fmla="*/ 8 h 15"/>
                      <a:gd name="T34" fmla="*/ 3 w 27"/>
                      <a:gd name="T35" fmla="*/ 15 h 15"/>
                      <a:gd name="T36" fmla="*/ 3 w 27"/>
                      <a:gd name="T37" fmla="*/ 14 h 15"/>
                      <a:gd name="T38" fmla="*/ 3 w 27"/>
                      <a:gd name="T39" fmla="*/ 14 h 15"/>
                      <a:gd name="T40" fmla="*/ 3 w 27"/>
                      <a:gd name="T41" fmla="*/ 14 h 15"/>
                      <a:gd name="T42" fmla="*/ 5 w 27"/>
                      <a:gd name="T43" fmla="*/ 8 h 15"/>
                      <a:gd name="T44" fmla="*/ 5 w 27"/>
                      <a:gd name="T45" fmla="*/ 7 h 15"/>
                      <a:gd name="T46" fmla="*/ 2 w 27"/>
                      <a:gd name="T47" fmla="*/ 2 h 15"/>
                      <a:gd name="T48" fmla="*/ 2 w 27"/>
                      <a:gd name="T49" fmla="*/ 2 h 15"/>
                      <a:gd name="T50" fmla="*/ 3 w 27"/>
                      <a:gd name="T51" fmla="*/ 1 h 15"/>
                      <a:gd name="T52" fmla="*/ 6 w 27"/>
                      <a:gd name="T53" fmla="*/ 1 h 15"/>
                      <a:gd name="T54" fmla="*/ 15 w 27"/>
                      <a:gd name="T55" fmla="*/ 1 h 15"/>
                      <a:gd name="T56" fmla="*/ 16 w 27"/>
                      <a:gd name="T57" fmla="*/ 1 h 15"/>
                      <a:gd name="T58" fmla="*/ 4 w 27"/>
                      <a:gd name="T59" fmla="*/ 1 h 15"/>
                      <a:gd name="T60" fmla="*/ 3 w 27"/>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15">
                        <a:moveTo>
                          <a:pt x="24" y="1"/>
                        </a:moveTo>
                        <a:cubicBezTo>
                          <a:pt x="23" y="1"/>
                          <a:pt x="23" y="1"/>
                          <a:pt x="23" y="1"/>
                        </a:cubicBezTo>
                        <a:cubicBezTo>
                          <a:pt x="23" y="1"/>
                          <a:pt x="23" y="1"/>
                          <a:pt x="22" y="1"/>
                        </a:cubicBezTo>
                        <a:cubicBezTo>
                          <a:pt x="23" y="1"/>
                          <a:pt x="24" y="1"/>
                          <a:pt x="25" y="1"/>
                        </a:cubicBezTo>
                        <a:cubicBezTo>
                          <a:pt x="25" y="1"/>
                          <a:pt x="26" y="2"/>
                          <a:pt x="26" y="2"/>
                        </a:cubicBezTo>
                        <a:cubicBezTo>
                          <a:pt x="26" y="2"/>
                          <a:pt x="25" y="3"/>
                          <a:pt x="23" y="5"/>
                        </a:cubicBezTo>
                        <a:cubicBezTo>
                          <a:pt x="22" y="6"/>
                          <a:pt x="22" y="7"/>
                          <a:pt x="22" y="7"/>
                        </a:cubicBezTo>
                        <a:cubicBezTo>
                          <a:pt x="22" y="9"/>
                          <a:pt x="24" y="10"/>
                          <a:pt x="25" y="13"/>
                        </a:cubicBezTo>
                        <a:cubicBezTo>
                          <a:pt x="25" y="13"/>
                          <a:pt x="25" y="14"/>
                          <a:pt x="25" y="14"/>
                        </a:cubicBezTo>
                        <a:cubicBezTo>
                          <a:pt x="25" y="14"/>
                          <a:pt x="25" y="15"/>
                          <a:pt x="24" y="15"/>
                        </a:cubicBezTo>
                        <a:cubicBezTo>
                          <a:pt x="25" y="15"/>
                          <a:pt x="25" y="15"/>
                          <a:pt x="25" y="15"/>
                        </a:cubicBezTo>
                        <a:cubicBezTo>
                          <a:pt x="26" y="15"/>
                          <a:pt x="26" y="14"/>
                          <a:pt x="25" y="13"/>
                        </a:cubicBezTo>
                        <a:cubicBezTo>
                          <a:pt x="24" y="9"/>
                          <a:pt x="21" y="8"/>
                          <a:pt x="24" y="5"/>
                        </a:cubicBezTo>
                        <a:cubicBezTo>
                          <a:pt x="27" y="2"/>
                          <a:pt x="27" y="1"/>
                          <a:pt x="24" y="1"/>
                        </a:cubicBezTo>
                        <a:close/>
                        <a:moveTo>
                          <a:pt x="3" y="0"/>
                        </a:moveTo>
                        <a:cubicBezTo>
                          <a:pt x="2" y="1"/>
                          <a:pt x="2" y="1"/>
                          <a:pt x="2" y="2"/>
                        </a:cubicBezTo>
                        <a:cubicBezTo>
                          <a:pt x="2" y="4"/>
                          <a:pt x="6" y="5"/>
                          <a:pt x="4" y="8"/>
                        </a:cubicBezTo>
                        <a:cubicBezTo>
                          <a:pt x="3" y="11"/>
                          <a:pt x="0" y="14"/>
                          <a:pt x="3" y="15"/>
                        </a:cubicBezTo>
                        <a:cubicBezTo>
                          <a:pt x="3" y="14"/>
                          <a:pt x="3" y="14"/>
                          <a:pt x="3" y="14"/>
                        </a:cubicBezTo>
                        <a:cubicBezTo>
                          <a:pt x="3" y="14"/>
                          <a:pt x="3" y="14"/>
                          <a:pt x="3" y="14"/>
                        </a:cubicBezTo>
                        <a:cubicBezTo>
                          <a:pt x="3" y="14"/>
                          <a:pt x="3" y="14"/>
                          <a:pt x="3" y="14"/>
                        </a:cubicBezTo>
                        <a:cubicBezTo>
                          <a:pt x="2" y="12"/>
                          <a:pt x="4" y="10"/>
                          <a:pt x="5" y="8"/>
                        </a:cubicBezTo>
                        <a:cubicBezTo>
                          <a:pt x="5" y="7"/>
                          <a:pt x="5" y="7"/>
                          <a:pt x="5" y="7"/>
                        </a:cubicBezTo>
                        <a:cubicBezTo>
                          <a:pt x="5" y="4"/>
                          <a:pt x="2" y="4"/>
                          <a:pt x="2" y="2"/>
                        </a:cubicBezTo>
                        <a:cubicBezTo>
                          <a:pt x="2" y="2"/>
                          <a:pt x="2" y="2"/>
                          <a:pt x="2" y="2"/>
                        </a:cubicBezTo>
                        <a:cubicBezTo>
                          <a:pt x="2" y="1"/>
                          <a:pt x="2" y="1"/>
                          <a:pt x="3" y="1"/>
                        </a:cubicBezTo>
                        <a:cubicBezTo>
                          <a:pt x="4" y="1"/>
                          <a:pt x="5" y="1"/>
                          <a:pt x="6" y="1"/>
                        </a:cubicBezTo>
                        <a:cubicBezTo>
                          <a:pt x="8" y="1"/>
                          <a:pt x="12" y="1"/>
                          <a:pt x="15" y="1"/>
                        </a:cubicBezTo>
                        <a:cubicBezTo>
                          <a:pt x="16" y="1"/>
                          <a:pt x="16" y="1"/>
                          <a:pt x="16" y="1"/>
                        </a:cubicBezTo>
                        <a:cubicBezTo>
                          <a:pt x="11" y="1"/>
                          <a:pt x="5" y="1"/>
                          <a:pt x="4" y="1"/>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7" name="Freeform 6848">
                    <a:extLst>
                      <a:ext uri="{FF2B5EF4-FFF2-40B4-BE49-F238E27FC236}">
                        <a16:creationId xmlns:a16="http://schemas.microsoft.com/office/drawing/2014/main" id="{DAC8BC18-988B-4015-B810-3B8132AB040F}"/>
                      </a:ext>
                    </a:extLst>
                  </p:cNvPr>
                  <p:cNvSpPr>
                    <a:spLocks/>
                  </p:cNvSpPr>
                  <p:nvPr/>
                </p:nvSpPr>
                <p:spPr bwMode="auto">
                  <a:xfrm>
                    <a:off x="4069" y="2087"/>
                    <a:ext cx="11" cy="7"/>
                  </a:xfrm>
                  <a:custGeom>
                    <a:avLst/>
                    <a:gdLst>
                      <a:gd name="T0" fmla="*/ 12 w 15"/>
                      <a:gd name="T1" fmla="*/ 6 h 10"/>
                      <a:gd name="T2" fmla="*/ 10 w 15"/>
                      <a:gd name="T3" fmla="*/ 5 h 10"/>
                      <a:gd name="T4" fmla="*/ 11 w 15"/>
                      <a:gd name="T5" fmla="*/ 2 h 10"/>
                      <a:gd name="T6" fmla="*/ 12 w 15"/>
                      <a:gd name="T7" fmla="*/ 1 h 10"/>
                      <a:gd name="T8" fmla="*/ 12 w 15"/>
                      <a:gd name="T9" fmla="*/ 1 h 10"/>
                      <a:gd name="T10" fmla="*/ 12 w 15"/>
                      <a:gd name="T11" fmla="*/ 0 h 10"/>
                      <a:gd name="T12" fmla="*/ 7 w 15"/>
                      <a:gd name="T13" fmla="*/ 0 h 10"/>
                      <a:gd name="T14" fmla="*/ 5 w 15"/>
                      <a:gd name="T15" fmla="*/ 0 h 10"/>
                      <a:gd name="T16" fmla="*/ 3 w 15"/>
                      <a:gd name="T17" fmla="*/ 0 h 10"/>
                      <a:gd name="T18" fmla="*/ 2 w 15"/>
                      <a:gd name="T19" fmla="*/ 1 h 10"/>
                      <a:gd name="T20" fmla="*/ 3 w 15"/>
                      <a:gd name="T21" fmla="*/ 1 h 10"/>
                      <a:gd name="T22" fmla="*/ 6 w 15"/>
                      <a:gd name="T23" fmla="*/ 4 h 10"/>
                      <a:gd name="T24" fmla="*/ 6 w 15"/>
                      <a:gd name="T25" fmla="*/ 6 h 10"/>
                      <a:gd name="T26" fmla="*/ 4 w 15"/>
                      <a:gd name="T27" fmla="*/ 6 h 10"/>
                      <a:gd name="T28" fmla="*/ 2 w 15"/>
                      <a:gd name="T29" fmla="*/ 6 h 10"/>
                      <a:gd name="T30" fmla="*/ 2 w 15"/>
                      <a:gd name="T31" fmla="*/ 9 h 10"/>
                      <a:gd name="T32" fmla="*/ 9 w 15"/>
                      <a:gd name="T33" fmla="*/ 8 h 10"/>
                      <a:gd name="T34" fmla="*/ 15 w 15"/>
                      <a:gd name="T35" fmla="*/ 8 h 10"/>
                      <a:gd name="T36" fmla="*/ 13 w 15"/>
                      <a:gd name="T37" fmla="*/ 6 h 10"/>
                      <a:gd name="T38" fmla="*/ 12 w 15"/>
                      <a:gd name="T3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6"/>
                        </a:moveTo>
                        <a:cubicBezTo>
                          <a:pt x="11" y="6"/>
                          <a:pt x="11" y="5"/>
                          <a:pt x="10" y="5"/>
                        </a:cubicBezTo>
                        <a:cubicBezTo>
                          <a:pt x="9" y="3"/>
                          <a:pt x="10" y="3"/>
                          <a:pt x="11" y="2"/>
                        </a:cubicBezTo>
                        <a:cubicBezTo>
                          <a:pt x="12" y="1"/>
                          <a:pt x="12" y="1"/>
                          <a:pt x="12" y="1"/>
                        </a:cubicBezTo>
                        <a:cubicBezTo>
                          <a:pt x="12" y="1"/>
                          <a:pt x="12" y="1"/>
                          <a:pt x="12" y="1"/>
                        </a:cubicBezTo>
                        <a:cubicBezTo>
                          <a:pt x="13" y="1"/>
                          <a:pt x="12" y="0"/>
                          <a:pt x="12" y="0"/>
                        </a:cubicBezTo>
                        <a:cubicBezTo>
                          <a:pt x="10" y="0"/>
                          <a:pt x="9" y="0"/>
                          <a:pt x="7" y="0"/>
                        </a:cubicBezTo>
                        <a:cubicBezTo>
                          <a:pt x="6" y="0"/>
                          <a:pt x="6" y="0"/>
                          <a:pt x="5" y="0"/>
                        </a:cubicBezTo>
                        <a:cubicBezTo>
                          <a:pt x="4" y="0"/>
                          <a:pt x="3" y="0"/>
                          <a:pt x="3" y="0"/>
                        </a:cubicBezTo>
                        <a:cubicBezTo>
                          <a:pt x="2" y="0"/>
                          <a:pt x="2" y="0"/>
                          <a:pt x="2" y="1"/>
                        </a:cubicBezTo>
                        <a:cubicBezTo>
                          <a:pt x="2" y="1"/>
                          <a:pt x="3" y="1"/>
                          <a:pt x="3" y="1"/>
                        </a:cubicBezTo>
                        <a:cubicBezTo>
                          <a:pt x="5" y="2"/>
                          <a:pt x="6" y="3"/>
                          <a:pt x="6" y="4"/>
                        </a:cubicBezTo>
                        <a:cubicBezTo>
                          <a:pt x="6" y="5"/>
                          <a:pt x="6" y="5"/>
                          <a:pt x="6" y="6"/>
                        </a:cubicBezTo>
                        <a:cubicBezTo>
                          <a:pt x="5" y="6"/>
                          <a:pt x="4" y="6"/>
                          <a:pt x="4" y="6"/>
                        </a:cubicBezTo>
                        <a:cubicBezTo>
                          <a:pt x="3" y="6"/>
                          <a:pt x="2" y="6"/>
                          <a:pt x="2" y="6"/>
                        </a:cubicBezTo>
                        <a:cubicBezTo>
                          <a:pt x="0" y="8"/>
                          <a:pt x="2" y="9"/>
                          <a:pt x="2" y="9"/>
                        </a:cubicBezTo>
                        <a:cubicBezTo>
                          <a:pt x="4" y="9"/>
                          <a:pt x="6" y="8"/>
                          <a:pt x="9" y="8"/>
                        </a:cubicBezTo>
                        <a:cubicBezTo>
                          <a:pt x="12" y="8"/>
                          <a:pt x="15" y="10"/>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8" name="Freeform 6849">
                    <a:extLst>
                      <a:ext uri="{FF2B5EF4-FFF2-40B4-BE49-F238E27FC236}">
                        <a16:creationId xmlns:a16="http://schemas.microsoft.com/office/drawing/2014/main" id="{C6368010-8477-42AF-8634-8BAA2053A47B}"/>
                      </a:ext>
                    </a:extLst>
                  </p:cNvPr>
                  <p:cNvSpPr>
                    <a:spLocks/>
                  </p:cNvSpPr>
                  <p:nvPr/>
                </p:nvSpPr>
                <p:spPr bwMode="auto">
                  <a:xfrm>
                    <a:off x="4066" y="2082"/>
                    <a:ext cx="17" cy="3"/>
                  </a:xfrm>
                  <a:custGeom>
                    <a:avLst/>
                    <a:gdLst>
                      <a:gd name="T0" fmla="*/ 2 w 23"/>
                      <a:gd name="T1" fmla="*/ 4 h 5"/>
                      <a:gd name="T2" fmla="*/ 2 w 23"/>
                      <a:gd name="T3" fmla="*/ 2 h 5"/>
                      <a:gd name="T4" fmla="*/ 21 w 23"/>
                      <a:gd name="T5" fmla="*/ 2 h 5"/>
                      <a:gd name="T6" fmla="*/ 21 w 23"/>
                      <a:gd name="T7" fmla="*/ 5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3"/>
                          <a:pt x="2" y="2"/>
                        </a:cubicBezTo>
                        <a:cubicBezTo>
                          <a:pt x="4" y="0"/>
                          <a:pt x="20" y="1"/>
                          <a:pt x="21" y="2"/>
                        </a:cubicBezTo>
                        <a:cubicBezTo>
                          <a:pt x="23" y="2"/>
                          <a:pt x="23" y="4"/>
                          <a:pt x="21" y="5"/>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89" name="Freeform 6850">
                    <a:extLst>
                      <a:ext uri="{FF2B5EF4-FFF2-40B4-BE49-F238E27FC236}">
                        <a16:creationId xmlns:a16="http://schemas.microsoft.com/office/drawing/2014/main" id="{FD26BF89-EDA5-443E-9942-1ADFAA0C057F}"/>
                      </a:ext>
                    </a:extLst>
                  </p:cNvPr>
                  <p:cNvSpPr>
                    <a:spLocks/>
                  </p:cNvSpPr>
                  <p:nvPr/>
                </p:nvSpPr>
                <p:spPr bwMode="auto">
                  <a:xfrm>
                    <a:off x="4067" y="2082"/>
                    <a:ext cx="16" cy="3"/>
                  </a:xfrm>
                  <a:custGeom>
                    <a:avLst/>
                    <a:gdLst>
                      <a:gd name="T0" fmla="*/ 1 w 22"/>
                      <a:gd name="T1" fmla="*/ 4 h 4"/>
                      <a:gd name="T2" fmla="*/ 1 w 22"/>
                      <a:gd name="T3" fmla="*/ 3 h 4"/>
                      <a:gd name="T4" fmla="*/ 1 w 22"/>
                      <a:gd name="T5" fmla="*/ 3 h 4"/>
                      <a:gd name="T6" fmla="*/ 16 w 22"/>
                      <a:gd name="T7" fmla="*/ 3 h 4"/>
                      <a:gd name="T8" fmla="*/ 20 w 22"/>
                      <a:gd name="T9" fmla="*/ 3 h 4"/>
                      <a:gd name="T10" fmla="*/ 21 w 22"/>
                      <a:gd name="T11" fmla="*/ 2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3 h 4"/>
                      <a:gd name="T24" fmla="*/ 1 w 22"/>
                      <a:gd name="T25" fmla="*/ 4 h 4"/>
                      <a:gd name="T26" fmla="*/ 0 w 22"/>
                      <a:gd name="T27" fmla="*/ 2 h 4"/>
                      <a:gd name="T28" fmla="*/ 1 w 22"/>
                      <a:gd name="T29" fmla="*/ 0 h 4"/>
                      <a:gd name="T30" fmla="*/ 9 w 22"/>
                      <a:gd name="T31" fmla="*/ 0 h 4"/>
                      <a:gd name="T32" fmla="*/ 20 w 22"/>
                      <a:gd name="T33" fmla="*/ 0 h 4"/>
                      <a:gd name="T34" fmla="*/ 22 w 22"/>
                      <a:gd name="T35" fmla="*/ 2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3"/>
                          <a:pt x="1" y="3"/>
                          <a:pt x="1" y="3"/>
                        </a:cubicBezTo>
                        <a:cubicBezTo>
                          <a:pt x="1" y="3"/>
                          <a:pt x="1" y="3"/>
                          <a:pt x="1" y="3"/>
                        </a:cubicBezTo>
                        <a:cubicBezTo>
                          <a:pt x="2" y="3"/>
                          <a:pt x="11" y="3"/>
                          <a:pt x="16" y="3"/>
                        </a:cubicBezTo>
                        <a:cubicBezTo>
                          <a:pt x="18" y="3"/>
                          <a:pt x="20" y="3"/>
                          <a:pt x="20" y="3"/>
                        </a:cubicBezTo>
                        <a:cubicBezTo>
                          <a:pt x="21" y="3"/>
                          <a:pt x="21" y="3"/>
                          <a:pt x="21" y="2"/>
                        </a:cubicBezTo>
                        <a:cubicBezTo>
                          <a:pt x="21" y="2"/>
                          <a:pt x="21" y="1"/>
                          <a:pt x="20" y="1"/>
                        </a:cubicBezTo>
                        <a:cubicBezTo>
                          <a:pt x="19" y="1"/>
                          <a:pt x="13" y="0"/>
                          <a:pt x="9" y="0"/>
                        </a:cubicBezTo>
                        <a:cubicBezTo>
                          <a:pt x="5" y="0"/>
                          <a:pt x="2" y="0"/>
                          <a:pt x="1" y="1"/>
                        </a:cubicBezTo>
                        <a:cubicBezTo>
                          <a:pt x="0" y="1"/>
                          <a:pt x="0" y="2"/>
                          <a:pt x="0" y="2"/>
                        </a:cubicBezTo>
                        <a:cubicBezTo>
                          <a:pt x="0" y="3"/>
                          <a:pt x="1" y="3"/>
                          <a:pt x="1" y="3"/>
                        </a:cubicBezTo>
                        <a:cubicBezTo>
                          <a:pt x="1" y="3"/>
                          <a:pt x="1" y="3"/>
                          <a:pt x="1" y="3"/>
                        </a:cubicBezTo>
                        <a:cubicBezTo>
                          <a:pt x="1" y="4"/>
                          <a:pt x="1" y="4"/>
                          <a:pt x="1" y="4"/>
                        </a:cubicBezTo>
                        <a:cubicBezTo>
                          <a:pt x="0" y="3"/>
                          <a:pt x="0" y="3"/>
                          <a:pt x="0" y="2"/>
                        </a:cubicBezTo>
                        <a:cubicBezTo>
                          <a:pt x="0" y="2"/>
                          <a:pt x="0" y="1"/>
                          <a:pt x="1" y="0"/>
                        </a:cubicBezTo>
                        <a:cubicBezTo>
                          <a:pt x="2" y="0"/>
                          <a:pt x="5" y="0"/>
                          <a:pt x="9" y="0"/>
                        </a:cubicBezTo>
                        <a:cubicBezTo>
                          <a:pt x="13" y="0"/>
                          <a:pt x="19" y="0"/>
                          <a:pt x="20" y="0"/>
                        </a:cubicBezTo>
                        <a:cubicBezTo>
                          <a:pt x="21" y="1"/>
                          <a:pt x="22" y="2"/>
                          <a:pt x="22" y="2"/>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0" name="Freeform 6851">
                    <a:extLst>
                      <a:ext uri="{FF2B5EF4-FFF2-40B4-BE49-F238E27FC236}">
                        <a16:creationId xmlns:a16="http://schemas.microsoft.com/office/drawing/2014/main" id="{4689D3E1-FBD4-430D-9715-8153FA9F632D}"/>
                      </a:ext>
                    </a:extLst>
                  </p:cNvPr>
                  <p:cNvSpPr>
                    <a:spLocks noEditPoints="1"/>
                  </p:cNvSpPr>
                  <p:nvPr/>
                </p:nvSpPr>
                <p:spPr bwMode="auto">
                  <a:xfrm>
                    <a:off x="4067" y="2082"/>
                    <a:ext cx="16" cy="3"/>
                  </a:xfrm>
                  <a:custGeom>
                    <a:avLst/>
                    <a:gdLst>
                      <a:gd name="T0" fmla="*/ 6 w 21"/>
                      <a:gd name="T1" fmla="*/ 3 h 3"/>
                      <a:gd name="T2" fmla="*/ 2 w 21"/>
                      <a:gd name="T3" fmla="*/ 2 h 3"/>
                      <a:gd name="T4" fmla="*/ 4 w 21"/>
                      <a:gd name="T5" fmla="*/ 1 h 3"/>
                      <a:gd name="T6" fmla="*/ 5 w 21"/>
                      <a:gd name="T7" fmla="*/ 1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3"/>
                          <a:pt x="2" y="2"/>
                        </a:cubicBezTo>
                        <a:cubicBezTo>
                          <a:pt x="2" y="2"/>
                          <a:pt x="1" y="1"/>
                          <a:pt x="4" y="1"/>
                        </a:cubicBezTo>
                        <a:cubicBezTo>
                          <a:pt x="4" y="1"/>
                          <a:pt x="5" y="1"/>
                          <a:pt x="5" y="1"/>
                        </a:cubicBezTo>
                        <a:cubicBezTo>
                          <a:pt x="7" y="1"/>
                          <a:pt x="9" y="1"/>
                          <a:pt x="13" y="1"/>
                        </a:cubicBezTo>
                        <a:cubicBezTo>
                          <a:pt x="16" y="1"/>
                          <a:pt x="19" y="1"/>
                          <a:pt x="20" y="2"/>
                        </a:cubicBezTo>
                        <a:cubicBezTo>
                          <a:pt x="20" y="3"/>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3"/>
                          <a:pt x="1" y="3"/>
                          <a:pt x="1" y="3"/>
                        </a:cubicBezTo>
                        <a:cubicBezTo>
                          <a:pt x="2" y="3"/>
                          <a:pt x="11" y="3"/>
                          <a:pt x="16" y="3"/>
                        </a:cubicBezTo>
                        <a:cubicBezTo>
                          <a:pt x="16" y="3"/>
                          <a:pt x="16" y="3"/>
                          <a:pt x="16" y="3"/>
                        </a:cubicBezTo>
                        <a:cubicBezTo>
                          <a:pt x="18" y="3"/>
                          <a:pt x="20" y="3"/>
                          <a:pt x="20" y="3"/>
                        </a:cubicBezTo>
                        <a:cubicBezTo>
                          <a:pt x="21" y="3"/>
                          <a:pt x="21" y="3"/>
                          <a:pt x="21" y="2"/>
                        </a:cubicBezTo>
                        <a:cubicBezTo>
                          <a:pt x="21" y="2"/>
                          <a:pt x="21" y="1"/>
                          <a:pt x="20" y="1"/>
                        </a:cubicBezTo>
                        <a:cubicBezTo>
                          <a:pt x="19" y="1"/>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1" name="Freeform 6852">
                    <a:extLst>
                      <a:ext uri="{FF2B5EF4-FFF2-40B4-BE49-F238E27FC236}">
                        <a16:creationId xmlns:a16="http://schemas.microsoft.com/office/drawing/2014/main" id="{7E4AFB7D-CA4B-4CFD-9216-BF25615931C0}"/>
                      </a:ext>
                    </a:extLst>
                  </p:cNvPr>
                  <p:cNvSpPr>
                    <a:spLocks noEditPoints="1"/>
                  </p:cNvSpPr>
                  <p:nvPr/>
                </p:nvSpPr>
                <p:spPr bwMode="auto">
                  <a:xfrm>
                    <a:off x="4066" y="2082"/>
                    <a:ext cx="17" cy="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1 h 4"/>
                      <a:gd name="T28" fmla="*/ 2 w 23"/>
                      <a:gd name="T29" fmla="*/ 3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2"/>
                        </a:cubicBezTo>
                        <a:cubicBezTo>
                          <a:pt x="1" y="2"/>
                          <a:pt x="1" y="1"/>
                          <a:pt x="2" y="1"/>
                        </a:cubicBezTo>
                        <a:cubicBezTo>
                          <a:pt x="3" y="0"/>
                          <a:pt x="6" y="0"/>
                          <a:pt x="9" y="0"/>
                        </a:cubicBezTo>
                        <a:cubicBezTo>
                          <a:pt x="10" y="0"/>
                          <a:pt x="10" y="0"/>
                          <a:pt x="10" y="0"/>
                        </a:cubicBezTo>
                        <a:cubicBezTo>
                          <a:pt x="10" y="0"/>
                          <a:pt x="10" y="0"/>
                          <a:pt x="10" y="0"/>
                        </a:cubicBezTo>
                        <a:cubicBezTo>
                          <a:pt x="15" y="0"/>
                          <a:pt x="20" y="1"/>
                          <a:pt x="21" y="1"/>
                        </a:cubicBezTo>
                        <a:cubicBezTo>
                          <a:pt x="22" y="1"/>
                          <a:pt x="22" y="2"/>
                          <a:pt x="22" y="2"/>
                        </a:cubicBezTo>
                        <a:cubicBezTo>
                          <a:pt x="22" y="3"/>
                          <a:pt x="22" y="3"/>
                          <a:pt x="21" y="3"/>
                        </a:cubicBezTo>
                        <a:cubicBezTo>
                          <a:pt x="21" y="3"/>
                          <a:pt x="19" y="3"/>
                          <a:pt x="17" y="3"/>
                        </a:cubicBezTo>
                        <a:cubicBezTo>
                          <a:pt x="17" y="3"/>
                          <a:pt x="17" y="3"/>
                          <a:pt x="17" y="3"/>
                        </a:cubicBezTo>
                        <a:cubicBezTo>
                          <a:pt x="12" y="3"/>
                          <a:pt x="3" y="3"/>
                          <a:pt x="2" y="3"/>
                        </a:cubicBezTo>
                        <a:close/>
                        <a:moveTo>
                          <a:pt x="10" y="0"/>
                        </a:moveTo>
                        <a:cubicBezTo>
                          <a:pt x="6" y="0"/>
                          <a:pt x="3" y="0"/>
                          <a:pt x="2" y="1"/>
                        </a:cubicBezTo>
                        <a:cubicBezTo>
                          <a:pt x="0" y="2"/>
                          <a:pt x="1" y="3"/>
                          <a:pt x="2" y="3"/>
                        </a:cubicBezTo>
                        <a:cubicBezTo>
                          <a:pt x="3" y="3"/>
                          <a:pt x="12" y="4"/>
                          <a:pt x="17" y="4"/>
                        </a:cubicBezTo>
                        <a:cubicBezTo>
                          <a:pt x="19" y="4"/>
                          <a:pt x="21" y="4"/>
                          <a:pt x="21" y="4"/>
                        </a:cubicBezTo>
                        <a:cubicBezTo>
                          <a:pt x="23" y="3"/>
                          <a:pt x="23" y="1"/>
                          <a:pt x="21" y="1"/>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2" name="Freeform 6853">
                    <a:extLst>
                      <a:ext uri="{FF2B5EF4-FFF2-40B4-BE49-F238E27FC236}">
                        <a16:creationId xmlns:a16="http://schemas.microsoft.com/office/drawing/2014/main" id="{11D70195-E232-49AA-9832-A1675FF08A2F}"/>
                      </a:ext>
                    </a:extLst>
                  </p:cNvPr>
                  <p:cNvSpPr>
                    <a:spLocks/>
                  </p:cNvSpPr>
                  <p:nvPr/>
                </p:nvSpPr>
                <p:spPr bwMode="auto">
                  <a:xfrm>
                    <a:off x="4070" y="2083"/>
                    <a:ext cx="10" cy="2"/>
                  </a:xfrm>
                  <a:custGeom>
                    <a:avLst/>
                    <a:gdLst>
                      <a:gd name="T0" fmla="*/ 2 w 14"/>
                      <a:gd name="T1" fmla="*/ 1 h 2"/>
                      <a:gd name="T2" fmla="*/ 6 w 14"/>
                      <a:gd name="T3" fmla="*/ 0 h 2"/>
                      <a:gd name="T4" fmla="*/ 14 w 14"/>
                      <a:gd name="T5" fmla="*/ 1 h 2"/>
                      <a:gd name="T6" fmla="*/ 11 w 14"/>
                      <a:gd name="T7" fmla="*/ 1 h 2"/>
                      <a:gd name="T8" fmla="*/ 5 w 14"/>
                      <a:gd name="T9" fmla="*/ 1 h 2"/>
                      <a:gd name="T10" fmla="*/ 0 w 14"/>
                      <a:gd name="T11" fmla="*/ 1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0"/>
                          <a:pt x="6" y="0"/>
                        </a:cubicBezTo>
                        <a:cubicBezTo>
                          <a:pt x="9" y="1"/>
                          <a:pt x="13" y="0"/>
                          <a:pt x="14" y="1"/>
                        </a:cubicBezTo>
                        <a:cubicBezTo>
                          <a:pt x="14" y="1"/>
                          <a:pt x="13" y="2"/>
                          <a:pt x="11" y="1"/>
                        </a:cubicBezTo>
                        <a:cubicBezTo>
                          <a:pt x="8" y="1"/>
                          <a:pt x="6" y="1"/>
                          <a:pt x="5" y="1"/>
                        </a:cubicBezTo>
                        <a:cubicBezTo>
                          <a:pt x="3" y="1"/>
                          <a:pt x="1" y="2"/>
                          <a:pt x="0" y="1"/>
                        </a:cubicBezTo>
                        <a:cubicBezTo>
                          <a:pt x="0" y="1"/>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3" name="Freeform 6854">
                    <a:extLst>
                      <a:ext uri="{FF2B5EF4-FFF2-40B4-BE49-F238E27FC236}">
                        <a16:creationId xmlns:a16="http://schemas.microsoft.com/office/drawing/2014/main" id="{82B26EB9-4ABA-4D88-8283-0C196E37A442}"/>
                      </a:ext>
                    </a:extLst>
                  </p:cNvPr>
                  <p:cNvSpPr>
                    <a:spLocks/>
                  </p:cNvSpPr>
                  <p:nvPr/>
                </p:nvSpPr>
                <p:spPr bwMode="auto">
                  <a:xfrm>
                    <a:off x="4048" y="2095"/>
                    <a:ext cx="53" cy="10"/>
                  </a:xfrm>
                  <a:custGeom>
                    <a:avLst/>
                    <a:gdLst>
                      <a:gd name="T0" fmla="*/ 10 w 71"/>
                      <a:gd name="T1" fmla="*/ 9 h 13"/>
                      <a:gd name="T2" fmla="*/ 35 w 71"/>
                      <a:gd name="T3" fmla="*/ 13 h 13"/>
                      <a:gd name="T4" fmla="*/ 61 w 71"/>
                      <a:gd name="T5" fmla="*/ 9 h 13"/>
                      <a:gd name="T6" fmla="*/ 68 w 71"/>
                      <a:gd name="T7" fmla="*/ 1 h 13"/>
                      <a:gd name="T8" fmla="*/ 55 w 71"/>
                      <a:gd name="T9" fmla="*/ 3 h 13"/>
                      <a:gd name="T10" fmla="*/ 44 w 71"/>
                      <a:gd name="T11" fmla="*/ 5 h 13"/>
                      <a:gd name="T12" fmla="*/ 33 w 71"/>
                      <a:gd name="T13" fmla="*/ 5 h 13"/>
                      <a:gd name="T14" fmla="*/ 26 w 71"/>
                      <a:gd name="T15" fmla="*/ 5 h 13"/>
                      <a:gd name="T16" fmla="*/ 15 w 71"/>
                      <a:gd name="T17" fmla="*/ 3 h 13"/>
                      <a:gd name="T18" fmla="*/ 2 w 71"/>
                      <a:gd name="T19" fmla="*/ 1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1"/>
                        </a:cubicBezTo>
                        <a:cubicBezTo>
                          <a:pt x="65" y="0"/>
                          <a:pt x="60" y="1"/>
                          <a:pt x="55" y="3"/>
                        </a:cubicBezTo>
                        <a:cubicBezTo>
                          <a:pt x="50" y="5"/>
                          <a:pt x="44" y="5"/>
                          <a:pt x="44" y="5"/>
                        </a:cubicBezTo>
                        <a:cubicBezTo>
                          <a:pt x="40" y="5"/>
                          <a:pt x="36" y="5"/>
                          <a:pt x="33" y="5"/>
                        </a:cubicBezTo>
                        <a:cubicBezTo>
                          <a:pt x="31" y="5"/>
                          <a:pt x="29" y="5"/>
                          <a:pt x="26" y="5"/>
                        </a:cubicBezTo>
                        <a:cubicBezTo>
                          <a:pt x="26" y="5"/>
                          <a:pt x="21" y="5"/>
                          <a:pt x="15" y="3"/>
                        </a:cubicBezTo>
                        <a:cubicBezTo>
                          <a:pt x="10" y="1"/>
                          <a:pt x="5" y="0"/>
                          <a:pt x="2" y="1"/>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4" name="Freeform 6855">
                    <a:extLst>
                      <a:ext uri="{FF2B5EF4-FFF2-40B4-BE49-F238E27FC236}">
                        <a16:creationId xmlns:a16="http://schemas.microsoft.com/office/drawing/2014/main" id="{5DD9C172-B1C3-49C3-8756-27C5500670E7}"/>
                      </a:ext>
                    </a:extLst>
                  </p:cNvPr>
                  <p:cNvSpPr>
                    <a:spLocks noEditPoints="1"/>
                  </p:cNvSpPr>
                  <p:nvPr/>
                </p:nvSpPr>
                <p:spPr bwMode="auto">
                  <a:xfrm>
                    <a:off x="4048" y="2095"/>
                    <a:ext cx="53" cy="10"/>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5 h 13"/>
                      <a:gd name="T18" fmla="*/ 55 w 71"/>
                      <a:gd name="T19" fmla="*/ 3 h 13"/>
                      <a:gd name="T20" fmla="*/ 67 w 71"/>
                      <a:gd name="T21" fmla="*/ 0 h 13"/>
                      <a:gd name="T22" fmla="*/ 68 w 71"/>
                      <a:gd name="T23" fmla="*/ 0 h 13"/>
                      <a:gd name="T24" fmla="*/ 71 w 71"/>
                      <a:gd name="T25" fmla="*/ 2 h 13"/>
                      <a:gd name="T26" fmla="*/ 61 w 71"/>
                      <a:gd name="T27" fmla="*/ 10 h 13"/>
                      <a:gd name="T28" fmla="*/ 39 w 71"/>
                      <a:gd name="T29" fmla="*/ 13 h 13"/>
                      <a:gd name="T30" fmla="*/ 35 w 71"/>
                      <a:gd name="T31" fmla="*/ 13 h 13"/>
                      <a:gd name="T32" fmla="*/ 31 w 71"/>
                      <a:gd name="T33" fmla="*/ 13 h 13"/>
                      <a:gd name="T34" fmla="*/ 9 w 71"/>
                      <a:gd name="T35" fmla="*/ 10 h 13"/>
                      <a:gd name="T36" fmla="*/ 10 w 71"/>
                      <a:gd name="T37" fmla="*/ 9 h 13"/>
                      <a:gd name="T38" fmla="*/ 9 w 71"/>
                      <a:gd name="T39" fmla="*/ 10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2 h 13"/>
                      <a:gd name="T58" fmla="*/ 35 w 71"/>
                      <a:gd name="T59" fmla="*/ 12 h 13"/>
                      <a:gd name="T60" fmla="*/ 39 w 71"/>
                      <a:gd name="T61" fmla="*/ 12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5"/>
                          <a:pt x="46" y="5"/>
                        </a:cubicBezTo>
                        <a:cubicBezTo>
                          <a:pt x="48" y="5"/>
                          <a:pt x="52" y="4"/>
                          <a:pt x="55" y="3"/>
                        </a:cubicBezTo>
                        <a:cubicBezTo>
                          <a:pt x="60" y="1"/>
                          <a:pt x="64" y="0"/>
                          <a:pt x="67" y="0"/>
                        </a:cubicBezTo>
                        <a:cubicBezTo>
                          <a:pt x="68" y="0"/>
                          <a:pt x="68" y="0"/>
                          <a:pt x="68" y="0"/>
                        </a:cubicBezTo>
                        <a:cubicBezTo>
                          <a:pt x="70" y="0"/>
                          <a:pt x="71" y="1"/>
                          <a:pt x="71" y="2"/>
                        </a:cubicBezTo>
                        <a:cubicBezTo>
                          <a:pt x="71" y="4"/>
                          <a:pt x="68" y="7"/>
                          <a:pt x="61" y="10"/>
                        </a:cubicBezTo>
                        <a:cubicBezTo>
                          <a:pt x="54" y="13"/>
                          <a:pt x="45" y="13"/>
                          <a:pt x="39" y="13"/>
                        </a:cubicBezTo>
                        <a:cubicBezTo>
                          <a:pt x="38" y="13"/>
                          <a:pt x="36" y="13"/>
                          <a:pt x="35" y="13"/>
                        </a:cubicBezTo>
                        <a:cubicBezTo>
                          <a:pt x="34" y="13"/>
                          <a:pt x="33" y="13"/>
                          <a:pt x="31" y="13"/>
                        </a:cubicBezTo>
                        <a:cubicBezTo>
                          <a:pt x="25" y="13"/>
                          <a:pt x="17" y="13"/>
                          <a:pt x="9" y="10"/>
                        </a:cubicBezTo>
                        <a:cubicBezTo>
                          <a:pt x="10" y="9"/>
                          <a:pt x="10" y="9"/>
                          <a:pt x="10" y="9"/>
                        </a:cubicBezTo>
                        <a:cubicBezTo>
                          <a:pt x="9" y="10"/>
                          <a:pt x="9" y="10"/>
                          <a:pt x="9" y="10"/>
                        </a:cubicBezTo>
                        <a:cubicBezTo>
                          <a:pt x="3" y="7"/>
                          <a:pt x="0" y="4"/>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2"/>
                          <a:pt x="31" y="12"/>
                        </a:cubicBezTo>
                        <a:cubicBezTo>
                          <a:pt x="33" y="12"/>
                          <a:pt x="34" y="12"/>
                          <a:pt x="35" y="12"/>
                        </a:cubicBezTo>
                        <a:cubicBezTo>
                          <a:pt x="37" y="12"/>
                          <a:pt x="38" y="12"/>
                          <a:pt x="39" y="12"/>
                        </a:cubicBezTo>
                        <a:cubicBezTo>
                          <a:pt x="45" y="12"/>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5" name="Freeform 6856">
                    <a:extLst>
                      <a:ext uri="{FF2B5EF4-FFF2-40B4-BE49-F238E27FC236}">
                        <a16:creationId xmlns:a16="http://schemas.microsoft.com/office/drawing/2014/main" id="{154BB6F3-A4CA-424B-864C-3CD3999EF002}"/>
                      </a:ext>
                    </a:extLst>
                  </p:cNvPr>
                  <p:cNvSpPr>
                    <a:spLocks/>
                  </p:cNvSpPr>
                  <p:nvPr/>
                </p:nvSpPr>
                <p:spPr bwMode="auto">
                  <a:xfrm>
                    <a:off x="4083" y="2096"/>
                    <a:ext cx="17" cy="8"/>
                  </a:xfrm>
                  <a:custGeom>
                    <a:avLst/>
                    <a:gdLst>
                      <a:gd name="T0" fmla="*/ 21 w 23"/>
                      <a:gd name="T1" fmla="*/ 0 h 11"/>
                      <a:gd name="T2" fmla="*/ 10 w 23"/>
                      <a:gd name="T3" fmla="*/ 3 h 11"/>
                      <a:gd name="T4" fmla="*/ 3 w 23"/>
                      <a:gd name="T5" fmla="*/ 4 h 11"/>
                      <a:gd name="T6" fmla="*/ 2 w 23"/>
                      <a:gd name="T7" fmla="*/ 5 h 11"/>
                      <a:gd name="T8" fmla="*/ 4 w 23"/>
                      <a:gd name="T9" fmla="*/ 5 h 11"/>
                      <a:gd name="T10" fmla="*/ 14 w 23"/>
                      <a:gd name="T11" fmla="*/ 2 h 11"/>
                      <a:gd name="T12" fmla="*/ 18 w 23"/>
                      <a:gd name="T13" fmla="*/ 1 h 11"/>
                      <a:gd name="T14" fmla="*/ 19 w 23"/>
                      <a:gd name="T15" fmla="*/ 4 h 11"/>
                      <a:gd name="T16" fmla="*/ 4 w 23"/>
                      <a:gd name="T17" fmla="*/ 10 h 11"/>
                      <a:gd name="T18" fmla="*/ 0 w 23"/>
                      <a:gd name="T19" fmla="*/ 10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4"/>
                        </a:cubicBezTo>
                        <a:cubicBezTo>
                          <a:pt x="3" y="5"/>
                          <a:pt x="2" y="5"/>
                          <a:pt x="2" y="5"/>
                        </a:cubicBezTo>
                        <a:cubicBezTo>
                          <a:pt x="3" y="5"/>
                          <a:pt x="4" y="5"/>
                          <a:pt x="4" y="5"/>
                        </a:cubicBezTo>
                        <a:cubicBezTo>
                          <a:pt x="8" y="5"/>
                          <a:pt x="9" y="4"/>
                          <a:pt x="14" y="2"/>
                        </a:cubicBezTo>
                        <a:cubicBezTo>
                          <a:pt x="16" y="1"/>
                          <a:pt x="17" y="1"/>
                          <a:pt x="18" y="1"/>
                        </a:cubicBezTo>
                        <a:cubicBezTo>
                          <a:pt x="20" y="1"/>
                          <a:pt x="21" y="3"/>
                          <a:pt x="19" y="4"/>
                        </a:cubicBezTo>
                        <a:cubicBezTo>
                          <a:pt x="16" y="6"/>
                          <a:pt x="8" y="9"/>
                          <a:pt x="4" y="10"/>
                        </a:cubicBezTo>
                        <a:cubicBezTo>
                          <a:pt x="3" y="10"/>
                          <a:pt x="1" y="10"/>
                          <a:pt x="0" y="10"/>
                        </a:cubicBezTo>
                        <a:cubicBezTo>
                          <a:pt x="0" y="11"/>
                          <a:pt x="0" y="11"/>
                          <a:pt x="0" y="11"/>
                        </a:cubicBezTo>
                        <a:cubicBezTo>
                          <a:pt x="5" y="11"/>
                          <a:pt x="10" y="10"/>
                          <a:pt x="14" y="8"/>
                        </a:cubicBezTo>
                        <a:cubicBezTo>
                          <a:pt x="21" y="5"/>
                          <a:pt x="23" y="2"/>
                          <a:pt x="23" y="1"/>
                        </a:cubicBezTo>
                        <a:cubicBezTo>
                          <a:pt x="23" y="0"/>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6" name="Freeform 6857">
                    <a:extLst>
                      <a:ext uri="{FF2B5EF4-FFF2-40B4-BE49-F238E27FC236}">
                        <a16:creationId xmlns:a16="http://schemas.microsoft.com/office/drawing/2014/main" id="{640CA25F-8CD9-499F-B45A-4B80EF92A50D}"/>
                      </a:ext>
                    </a:extLst>
                  </p:cNvPr>
                  <p:cNvSpPr>
                    <a:spLocks/>
                  </p:cNvSpPr>
                  <p:nvPr/>
                </p:nvSpPr>
                <p:spPr bwMode="auto">
                  <a:xfrm>
                    <a:off x="4083" y="2096"/>
                    <a:ext cx="18" cy="9"/>
                  </a:xfrm>
                  <a:custGeom>
                    <a:avLst/>
                    <a:gdLst>
                      <a:gd name="T0" fmla="*/ 21 w 25"/>
                      <a:gd name="T1" fmla="*/ 0 h 12"/>
                      <a:gd name="T2" fmla="*/ 9 w 25"/>
                      <a:gd name="T3" fmla="*/ 2 h 12"/>
                      <a:gd name="T4" fmla="*/ 3 w 25"/>
                      <a:gd name="T5" fmla="*/ 4 h 12"/>
                      <a:gd name="T6" fmla="*/ 3 w 25"/>
                      <a:gd name="T7" fmla="*/ 4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1 h 12"/>
                      <a:gd name="T22" fmla="*/ 1 w 25"/>
                      <a:gd name="T23" fmla="*/ 12 h 12"/>
                      <a:gd name="T24" fmla="*/ 15 w 25"/>
                      <a:gd name="T25" fmla="*/ 8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2"/>
                        </a:cubicBezTo>
                        <a:cubicBezTo>
                          <a:pt x="7" y="3"/>
                          <a:pt x="5" y="4"/>
                          <a:pt x="3" y="4"/>
                        </a:cubicBezTo>
                        <a:cubicBezTo>
                          <a:pt x="3" y="4"/>
                          <a:pt x="3" y="4"/>
                          <a:pt x="3" y="4"/>
                        </a:cubicBezTo>
                        <a:cubicBezTo>
                          <a:pt x="5" y="4"/>
                          <a:pt x="7" y="4"/>
                          <a:pt x="10" y="3"/>
                        </a:cubicBezTo>
                        <a:cubicBezTo>
                          <a:pt x="14" y="1"/>
                          <a:pt x="19" y="0"/>
                          <a:pt x="21" y="0"/>
                        </a:cubicBezTo>
                        <a:cubicBezTo>
                          <a:pt x="21" y="0"/>
                          <a:pt x="21" y="0"/>
                          <a:pt x="21" y="0"/>
                        </a:cubicBezTo>
                        <a:cubicBezTo>
                          <a:pt x="22" y="0"/>
                          <a:pt x="22" y="0"/>
                          <a:pt x="22" y="0"/>
                        </a:cubicBezTo>
                        <a:cubicBezTo>
                          <a:pt x="23" y="0"/>
                          <a:pt x="23" y="0"/>
                          <a:pt x="23" y="1"/>
                        </a:cubicBezTo>
                        <a:cubicBezTo>
                          <a:pt x="23" y="2"/>
                          <a:pt x="21" y="5"/>
                          <a:pt x="14" y="8"/>
                        </a:cubicBezTo>
                        <a:cubicBezTo>
                          <a:pt x="10" y="10"/>
                          <a:pt x="5" y="11"/>
                          <a:pt x="0" y="11"/>
                        </a:cubicBezTo>
                        <a:cubicBezTo>
                          <a:pt x="1" y="12"/>
                          <a:pt x="1" y="12"/>
                          <a:pt x="1" y="12"/>
                        </a:cubicBezTo>
                        <a:cubicBezTo>
                          <a:pt x="5" y="11"/>
                          <a:pt x="10" y="10"/>
                          <a:pt x="15" y="8"/>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7" name="Freeform 6858">
                    <a:extLst>
                      <a:ext uri="{FF2B5EF4-FFF2-40B4-BE49-F238E27FC236}">
                        <a16:creationId xmlns:a16="http://schemas.microsoft.com/office/drawing/2014/main" id="{9A9849FE-D05D-4BF2-9477-5620E7BA5AEA}"/>
                      </a:ext>
                    </a:extLst>
                  </p:cNvPr>
                  <p:cNvSpPr>
                    <a:spLocks/>
                  </p:cNvSpPr>
                  <p:nvPr/>
                </p:nvSpPr>
                <p:spPr bwMode="auto">
                  <a:xfrm>
                    <a:off x="4050" y="2096"/>
                    <a:ext cx="17" cy="8"/>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0 h 11"/>
                      <a:gd name="T14" fmla="*/ 12 w 23"/>
                      <a:gd name="T15" fmla="*/ 8 h 11"/>
                      <a:gd name="T16" fmla="*/ 2 w 23"/>
                      <a:gd name="T17" fmla="*/ 1 h 11"/>
                      <a:gd name="T18" fmla="*/ 3 w 23"/>
                      <a:gd name="T19" fmla="*/ 1 h 11"/>
                      <a:gd name="T20" fmla="*/ 16 w 23"/>
                      <a:gd name="T21" fmla="*/ 5 h 11"/>
                      <a:gd name="T22" fmla="*/ 20 w 23"/>
                      <a:gd name="T23" fmla="*/ 5 h 11"/>
                      <a:gd name="T24" fmla="*/ 22 w 23"/>
                      <a:gd name="T25" fmla="*/ 5 h 11"/>
                      <a:gd name="T26" fmla="*/ 21 w 23"/>
                      <a:gd name="T27" fmla="*/ 4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0"/>
                          <a:pt x="0" y="1"/>
                        </a:cubicBezTo>
                        <a:cubicBezTo>
                          <a:pt x="0" y="2"/>
                          <a:pt x="2" y="5"/>
                          <a:pt x="9" y="8"/>
                        </a:cubicBezTo>
                        <a:cubicBezTo>
                          <a:pt x="13" y="10"/>
                          <a:pt x="18" y="11"/>
                          <a:pt x="23" y="11"/>
                        </a:cubicBezTo>
                        <a:cubicBezTo>
                          <a:pt x="23" y="10"/>
                          <a:pt x="23" y="10"/>
                          <a:pt x="23" y="10"/>
                        </a:cubicBezTo>
                        <a:cubicBezTo>
                          <a:pt x="19" y="10"/>
                          <a:pt x="15" y="9"/>
                          <a:pt x="12" y="8"/>
                        </a:cubicBezTo>
                        <a:cubicBezTo>
                          <a:pt x="7" y="7"/>
                          <a:pt x="0" y="1"/>
                          <a:pt x="2" y="1"/>
                        </a:cubicBezTo>
                        <a:cubicBezTo>
                          <a:pt x="3" y="1"/>
                          <a:pt x="3" y="1"/>
                          <a:pt x="3" y="1"/>
                        </a:cubicBezTo>
                        <a:cubicBezTo>
                          <a:pt x="5" y="1"/>
                          <a:pt x="12" y="4"/>
                          <a:pt x="16" y="5"/>
                        </a:cubicBezTo>
                        <a:cubicBezTo>
                          <a:pt x="17" y="5"/>
                          <a:pt x="19" y="5"/>
                          <a:pt x="20" y="5"/>
                        </a:cubicBezTo>
                        <a:cubicBezTo>
                          <a:pt x="21" y="5"/>
                          <a:pt x="21" y="5"/>
                          <a:pt x="22" y="5"/>
                        </a:cubicBezTo>
                        <a:cubicBezTo>
                          <a:pt x="21" y="4"/>
                          <a:pt x="21" y="4"/>
                          <a:pt x="21" y="4"/>
                        </a:cubicBezTo>
                        <a:cubicBezTo>
                          <a:pt x="19" y="4"/>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8" name="Freeform 6859">
                    <a:extLst>
                      <a:ext uri="{FF2B5EF4-FFF2-40B4-BE49-F238E27FC236}">
                        <a16:creationId xmlns:a16="http://schemas.microsoft.com/office/drawing/2014/main" id="{3E247334-6559-4B19-9630-06A4DFE50F23}"/>
                      </a:ext>
                    </a:extLst>
                  </p:cNvPr>
                  <p:cNvSpPr>
                    <a:spLocks/>
                  </p:cNvSpPr>
                  <p:nvPr/>
                </p:nvSpPr>
                <p:spPr bwMode="auto">
                  <a:xfrm>
                    <a:off x="4048" y="2096"/>
                    <a:ext cx="19" cy="9"/>
                  </a:xfrm>
                  <a:custGeom>
                    <a:avLst/>
                    <a:gdLst>
                      <a:gd name="T0" fmla="*/ 3 w 25"/>
                      <a:gd name="T1" fmla="*/ 0 h 12"/>
                      <a:gd name="T2" fmla="*/ 2 w 25"/>
                      <a:gd name="T3" fmla="*/ 0 h 12"/>
                      <a:gd name="T4" fmla="*/ 10 w 25"/>
                      <a:gd name="T5" fmla="*/ 8 h 12"/>
                      <a:gd name="T6" fmla="*/ 24 w 25"/>
                      <a:gd name="T7" fmla="*/ 12 h 12"/>
                      <a:gd name="T8" fmla="*/ 25 w 25"/>
                      <a:gd name="T9" fmla="*/ 11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4 h 12"/>
                      <a:gd name="T24" fmla="*/ 23 w 25"/>
                      <a:gd name="T25" fmla="*/ 4 h 12"/>
                      <a:gd name="T26" fmla="*/ 15 w 25"/>
                      <a:gd name="T27" fmla="*/ 2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8"/>
                        </a:cubicBezTo>
                        <a:cubicBezTo>
                          <a:pt x="15" y="10"/>
                          <a:pt x="20" y="11"/>
                          <a:pt x="24" y="12"/>
                        </a:cubicBezTo>
                        <a:cubicBezTo>
                          <a:pt x="25" y="11"/>
                          <a:pt x="25" y="11"/>
                          <a:pt x="25" y="11"/>
                        </a:cubicBezTo>
                        <a:cubicBezTo>
                          <a:pt x="20" y="11"/>
                          <a:pt x="15" y="10"/>
                          <a:pt x="11" y="8"/>
                        </a:cubicBezTo>
                        <a:cubicBezTo>
                          <a:pt x="4" y="5"/>
                          <a:pt x="2" y="2"/>
                          <a:pt x="2" y="1"/>
                        </a:cubicBezTo>
                        <a:cubicBezTo>
                          <a:pt x="2" y="0"/>
                          <a:pt x="2" y="0"/>
                          <a:pt x="3" y="0"/>
                        </a:cubicBezTo>
                        <a:cubicBezTo>
                          <a:pt x="3" y="0"/>
                          <a:pt x="3" y="0"/>
                          <a:pt x="3" y="0"/>
                        </a:cubicBezTo>
                        <a:cubicBezTo>
                          <a:pt x="3" y="0"/>
                          <a:pt x="3" y="0"/>
                          <a:pt x="3" y="0"/>
                        </a:cubicBezTo>
                        <a:cubicBezTo>
                          <a:pt x="6" y="0"/>
                          <a:pt x="10" y="1"/>
                          <a:pt x="15" y="3"/>
                        </a:cubicBezTo>
                        <a:cubicBezTo>
                          <a:pt x="18" y="4"/>
                          <a:pt x="21" y="4"/>
                          <a:pt x="23" y="4"/>
                        </a:cubicBezTo>
                        <a:cubicBezTo>
                          <a:pt x="23" y="4"/>
                          <a:pt x="23" y="4"/>
                          <a:pt x="23" y="4"/>
                        </a:cubicBezTo>
                        <a:cubicBezTo>
                          <a:pt x="21" y="4"/>
                          <a:pt x="18" y="4"/>
                          <a:pt x="15" y="2"/>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99" name="Freeform 6860">
                    <a:extLst>
                      <a:ext uri="{FF2B5EF4-FFF2-40B4-BE49-F238E27FC236}">
                        <a16:creationId xmlns:a16="http://schemas.microsoft.com/office/drawing/2014/main" id="{330F89B2-5B40-4A07-941B-A196FC8EE84D}"/>
                      </a:ext>
                    </a:extLst>
                  </p:cNvPr>
                  <p:cNvSpPr>
                    <a:spLocks/>
                  </p:cNvSpPr>
                  <p:nvPr/>
                </p:nvSpPr>
                <p:spPr bwMode="auto">
                  <a:xfrm>
                    <a:off x="4082" y="2097"/>
                    <a:ext cx="15" cy="6"/>
                  </a:xfrm>
                  <a:custGeom>
                    <a:avLst/>
                    <a:gdLst>
                      <a:gd name="T0" fmla="*/ 17 w 20"/>
                      <a:gd name="T1" fmla="*/ 0 h 7"/>
                      <a:gd name="T2" fmla="*/ 12 w 20"/>
                      <a:gd name="T3" fmla="*/ 3 h 7"/>
                      <a:gd name="T4" fmla="*/ 1 w 20"/>
                      <a:gd name="T5" fmla="*/ 6 h 7"/>
                      <a:gd name="T6" fmla="*/ 0 w 20"/>
                      <a:gd name="T7" fmla="*/ 7 h 7"/>
                      <a:gd name="T8" fmla="*/ 1 w 20"/>
                      <a:gd name="T9" fmla="*/ 7 h 7"/>
                      <a:gd name="T10" fmla="*/ 13 w 20"/>
                      <a:gd name="T11" fmla="*/ 4 h 7"/>
                      <a:gd name="T12" fmla="*/ 18 w 20"/>
                      <a:gd name="T13" fmla="*/ 1 h 7"/>
                      <a:gd name="T14" fmla="*/ 17 w 2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7" y="0"/>
                        </a:moveTo>
                        <a:cubicBezTo>
                          <a:pt x="15" y="0"/>
                          <a:pt x="13" y="3"/>
                          <a:pt x="12" y="3"/>
                        </a:cubicBezTo>
                        <a:cubicBezTo>
                          <a:pt x="7" y="4"/>
                          <a:pt x="3" y="5"/>
                          <a:pt x="1" y="6"/>
                        </a:cubicBezTo>
                        <a:cubicBezTo>
                          <a:pt x="0" y="7"/>
                          <a:pt x="0" y="7"/>
                          <a:pt x="0" y="7"/>
                        </a:cubicBezTo>
                        <a:cubicBezTo>
                          <a:pt x="1" y="7"/>
                          <a:pt x="1" y="7"/>
                          <a:pt x="1" y="7"/>
                        </a:cubicBezTo>
                        <a:cubicBezTo>
                          <a:pt x="1" y="7"/>
                          <a:pt x="10" y="6"/>
                          <a:pt x="13" y="4"/>
                        </a:cubicBezTo>
                        <a:cubicBezTo>
                          <a:pt x="16" y="3"/>
                          <a:pt x="20" y="2"/>
                          <a:pt x="18" y="1"/>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0" name="Freeform 6861">
                    <a:extLst>
                      <a:ext uri="{FF2B5EF4-FFF2-40B4-BE49-F238E27FC236}">
                        <a16:creationId xmlns:a16="http://schemas.microsoft.com/office/drawing/2014/main" id="{49C3A526-8A1C-4ADF-8023-A894A4A1B33E}"/>
                      </a:ext>
                    </a:extLst>
                  </p:cNvPr>
                  <p:cNvSpPr>
                    <a:spLocks/>
                  </p:cNvSpPr>
                  <p:nvPr/>
                </p:nvSpPr>
                <p:spPr bwMode="auto">
                  <a:xfrm>
                    <a:off x="4054" y="2098"/>
                    <a:ext cx="14" cy="5"/>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1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0"/>
                          <a:pt x="2" y="2"/>
                        </a:cubicBezTo>
                        <a:cubicBezTo>
                          <a:pt x="5" y="4"/>
                          <a:pt x="8" y="5"/>
                          <a:pt x="9" y="5"/>
                        </a:cubicBezTo>
                        <a:cubicBezTo>
                          <a:pt x="9" y="5"/>
                          <a:pt x="9" y="5"/>
                          <a:pt x="9" y="5"/>
                        </a:cubicBezTo>
                        <a:cubicBezTo>
                          <a:pt x="14" y="6"/>
                          <a:pt x="16" y="6"/>
                          <a:pt x="17" y="6"/>
                        </a:cubicBezTo>
                        <a:cubicBezTo>
                          <a:pt x="18" y="6"/>
                          <a:pt x="18" y="6"/>
                          <a:pt x="18" y="6"/>
                        </a:cubicBezTo>
                        <a:cubicBezTo>
                          <a:pt x="18" y="6"/>
                          <a:pt x="18" y="6"/>
                          <a:pt x="18" y="6"/>
                        </a:cubicBezTo>
                        <a:cubicBezTo>
                          <a:pt x="17" y="5"/>
                          <a:pt x="16" y="5"/>
                          <a:pt x="16" y="5"/>
                        </a:cubicBezTo>
                        <a:cubicBezTo>
                          <a:pt x="8" y="3"/>
                          <a:pt x="5" y="2"/>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1" name="Freeform 6862">
                    <a:extLst>
                      <a:ext uri="{FF2B5EF4-FFF2-40B4-BE49-F238E27FC236}">
                        <a16:creationId xmlns:a16="http://schemas.microsoft.com/office/drawing/2014/main" id="{14D68ED4-A9DE-4496-936C-91FB60DDF940}"/>
                      </a:ext>
                    </a:extLst>
                  </p:cNvPr>
                  <p:cNvSpPr>
                    <a:spLocks/>
                  </p:cNvSpPr>
                  <p:nvPr/>
                </p:nvSpPr>
                <p:spPr bwMode="auto">
                  <a:xfrm>
                    <a:off x="4065" y="2097"/>
                    <a:ext cx="21" cy="12"/>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1"/>
                        </a:moveTo>
                        <a:cubicBezTo>
                          <a:pt x="15" y="1"/>
                          <a:pt x="12" y="1"/>
                          <a:pt x="10" y="1"/>
                        </a:cubicBezTo>
                        <a:cubicBezTo>
                          <a:pt x="5" y="1"/>
                          <a:pt x="2" y="0"/>
                          <a:pt x="2" y="2"/>
                        </a:cubicBezTo>
                        <a:cubicBezTo>
                          <a:pt x="2" y="5"/>
                          <a:pt x="6" y="5"/>
                          <a:pt x="4" y="8"/>
                        </a:cubicBezTo>
                        <a:cubicBezTo>
                          <a:pt x="3" y="11"/>
                          <a:pt x="0" y="14"/>
                          <a:pt x="3" y="15"/>
                        </a:cubicBezTo>
                        <a:cubicBezTo>
                          <a:pt x="4" y="16"/>
                          <a:pt x="6" y="16"/>
                          <a:pt x="9" y="15"/>
                        </a:cubicBezTo>
                        <a:cubicBezTo>
                          <a:pt x="11" y="15"/>
                          <a:pt x="13" y="15"/>
                          <a:pt x="16" y="15"/>
                        </a:cubicBezTo>
                        <a:cubicBezTo>
                          <a:pt x="22" y="15"/>
                          <a:pt x="27" y="17"/>
                          <a:pt x="25" y="13"/>
                        </a:cubicBezTo>
                        <a:cubicBezTo>
                          <a:pt x="24" y="9"/>
                          <a:pt x="21" y="8"/>
                          <a:pt x="24" y="6"/>
                        </a:cubicBezTo>
                        <a:cubicBezTo>
                          <a:pt x="29" y="1"/>
                          <a:pt x="25" y="1"/>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2" name="Freeform 6863">
                    <a:extLst>
                      <a:ext uri="{FF2B5EF4-FFF2-40B4-BE49-F238E27FC236}">
                        <a16:creationId xmlns:a16="http://schemas.microsoft.com/office/drawing/2014/main" id="{081A306D-22E0-4614-81CB-AC9566F601BB}"/>
                      </a:ext>
                    </a:extLst>
                  </p:cNvPr>
                  <p:cNvSpPr>
                    <a:spLocks noEditPoints="1"/>
                  </p:cNvSpPr>
                  <p:nvPr/>
                </p:nvSpPr>
                <p:spPr bwMode="auto">
                  <a:xfrm>
                    <a:off x="4065" y="2097"/>
                    <a:ext cx="20" cy="12"/>
                  </a:xfrm>
                  <a:custGeom>
                    <a:avLst/>
                    <a:gdLst>
                      <a:gd name="T0" fmla="*/ 15 w 26"/>
                      <a:gd name="T1" fmla="*/ 16 h 16"/>
                      <a:gd name="T2" fmla="*/ 13 w 26"/>
                      <a:gd name="T3" fmla="*/ 16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6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2 h 16"/>
                      <a:gd name="T56" fmla="*/ 24 w 26"/>
                      <a:gd name="T57" fmla="*/ 2 h 16"/>
                      <a:gd name="T58" fmla="*/ 19 w 26"/>
                      <a:gd name="T59" fmla="*/ 1 h 16"/>
                      <a:gd name="T60" fmla="*/ 16 w 26"/>
                      <a:gd name="T61" fmla="*/ 1 h 16"/>
                      <a:gd name="T62" fmla="*/ 14 w 26"/>
                      <a:gd name="T63" fmla="*/ 2 h 16"/>
                      <a:gd name="T64" fmla="*/ 5 w 26"/>
                      <a:gd name="T65" fmla="*/ 1 h 16"/>
                      <a:gd name="T66" fmla="*/ 2 w 26"/>
                      <a:gd name="T67" fmla="*/ 2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2"/>
                          <a:pt x="2" y="10"/>
                          <a:pt x="3" y="8"/>
                        </a:cubicBezTo>
                        <a:cubicBezTo>
                          <a:pt x="3" y="8"/>
                          <a:pt x="3" y="7"/>
                          <a:pt x="3" y="7"/>
                        </a:cubicBezTo>
                        <a:cubicBezTo>
                          <a:pt x="3" y="6"/>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4"/>
                          <a:pt x="25" y="5"/>
                          <a:pt x="23" y="6"/>
                        </a:cubicBezTo>
                        <a:cubicBezTo>
                          <a:pt x="23" y="7"/>
                          <a:pt x="22" y="7"/>
                          <a:pt x="22" y="8"/>
                        </a:cubicBezTo>
                        <a:cubicBezTo>
                          <a:pt x="22" y="9"/>
                          <a:pt x="24" y="10"/>
                          <a:pt x="25" y="13"/>
                        </a:cubicBezTo>
                        <a:cubicBezTo>
                          <a:pt x="25" y="14"/>
                          <a:pt x="25" y="14"/>
                          <a:pt x="25" y="14"/>
                        </a:cubicBezTo>
                        <a:cubicBezTo>
                          <a:pt x="25" y="15"/>
                          <a:pt x="25" y="16"/>
                          <a:pt x="24" y="16"/>
                        </a:cubicBezTo>
                        <a:cubicBezTo>
                          <a:pt x="24" y="16"/>
                          <a:pt x="23" y="16"/>
                          <a:pt x="22" y="16"/>
                        </a:cubicBezTo>
                        <a:cubicBezTo>
                          <a:pt x="20" y="16"/>
                          <a:pt x="18" y="16"/>
                          <a:pt x="15" y="16"/>
                        </a:cubicBezTo>
                        <a:close/>
                        <a:moveTo>
                          <a:pt x="15" y="14"/>
                        </a:moveTo>
                        <a:cubicBezTo>
                          <a:pt x="18" y="15"/>
                          <a:pt x="21" y="15"/>
                          <a:pt x="22" y="15"/>
                        </a:cubicBezTo>
                        <a:cubicBezTo>
                          <a:pt x="24" y="15"/>
                          <a:pt x="24" y="15"/>
                          <a:pt x="24" y="14"/>
                        </a:cubicBezTo>
                        <a:cubicBezTo>
                          <a:pt x="24" y="14"/>
                          <a:pt x="24" y="14"/>
                          <a:pt x="24" y="13"/>
                        </a:cubicBezTo>
                        <a:cubicBezTo>
                          <a:pt x="23" y="11"/>
                          <a:pt x="21" y="10"/>
                          <a:pt x="21" y="8"/>
                        </a:cubicBezTo>
                        <a:cubicBezTo>
                          <a:pt x="21" y="7"/>
                          <a:pt x="21" y="6"/>
                          <a:pt x="22" y="5"/>
                        </a:cubicBezTo>
                        <a:cubicBezTo>
                          <a:pt x="24" y="4"/>
                          <a:pt x="25" y="3"/>
                          <a:pt x="25" y="2"/>
                        </a:cubicBezTo>
                        <a:cubicBezTo>
                          <a:pt x="25" y="2"/>
                          <a:pt x="24" y="2"/>
                          <a:pt x="24" y="2"/>
                        </a:cubicBezTo>
                        <a:cubicBezTo>
                          <a:pt x="23" y="2"/>
                          <a:pt x="21" y="1"/>
                          <a:pt x="19" y="1"/>
                        </a:cubicBezTo>
                        <a:cubicBezTo>
                          <a:pt x="18" y="1"/>
                          <a:pt x="17" y="1"/>
                          <a:pt x="16" y="1"/>
                        </a:cubicBezTo>
                        <a:cubicBezTo>
                          <a:pt x="15" y="2"/>
                          <a:pt x="15" y="2"/>
                          <a:pt x="14" y="2"/>
                        </a:cubicBezTo>
                        <a:cubicBezTo>
                          <a:pt x="11" y="2"/>
                          <a:pt x="7" y="1"/>
                          <a:pt x="5" y="1"/>
                        </a:cubicBezTo>
                        <a:cubicBezTo>
                          <a:pt x="4" y="1"/>
                          <a:pt x="3" y="1"/>
                          <a:pt x="2" y="2"/>
                        </a:cubicBezTo>
                        <a:cubicBezTo>
                          <a:pt x="1" y="2"/>
                          <a:pt x="1" y="2"/>
                          <a:pt x="1" y="2"/>
                        </a:cubicBezTo>
                        <a:cubicBezTo>
                          <a:pt x="1" y="2"/>
                          <a:pt x="1" y="2"/>
                          <a:pt x="1" y="2"/>
                        </a:cubicBezTo>
                        <a:cubicBezTo>
                          <a:pt x="1" y="4"/>
                          <a:pt x="4" y="4"/>
                          <a:pt x="4" y="7"/>
                        </a:cubicBezTo>
                        <a:cubicBezTo>
                          <a:pt x="4" y="7"/>
                          <a:pt x="4" y="8"/>
                          <a:pt x="4" y="8"/>
                        </a:cubicBezTo>
                        <a:cubicBezTo>
                          <a:pt x="3" y="11"/>
                          <a:pt x="1" y="13"/>
                          <a:pt x="2" y="14"/>
                        </a:cubicBezTo>
                        <a:cubicBezTo>
                          <a:pt x="2" y="14"/>
                          <a:pt x="2" y="15"/>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3" name="Freeform 6864">
                    <a:extLst>
                      <a:ext uri="{FF2B5EF4-FFF2-40B4-BE49-F238E27FC236}">
                        <a16:creationId xmlns:a16="http://schemas.microsoft.com/office/drawing/2014/main" id="{EA52A595-288B-47B0-AFC4-3DDEC2BE19B1}"/>
                      </a:ext>
                    </a:extLst>
                  </p:cNvPr>
                  <p:cNvSpPr>
                    <a:spLocks noEditPoints="1"/>
                  </p:cNvSpPr>
                  <p:nvPr/>
                </p:nvSpPr>
                <p:spPr bwMode="auto">
                  <a:xfrm>
                    <a:off x="4066" y="2097"/>
                    <a:ext cx="18" cy="11"/>
                  </a:xfrm>
                  <a:custGeom>
                    <a:avLst/>
                    <a:gdLst>
                      <a:gd name="T0" fmla="*/ 5 w 24"/>
                      <a:gd name="T1" fmla="*/ 12 h 14"/>
                      <a:gd name="T2" fmla="*/ 3 w 24"/>
                      <a:gd name="T3" fmla="*/ 10 h 14"/>
                      <a:gd name="T4" fmla="*/ 7 w 24"/>
                      <a:gd name="T5" fmla="*/ 6 h 14"/>
                      <a:gd name="T6" fmla="*/ 3 w 24"/>
                      <a:gd name="T7" fmla="*/ 2 h 14"/>
                      <a:gd name="T8" fmla="*/ 5 w 24"/>
                      <a:gd name="T9" fmla="*/ 1 h 14"/>
                      <a:gd name="T10" fmla="*/ 8 w 24"/>
                      <a:gd name="T11" fmla="*/ 1 h 14"/>
                      <a:gd name="T12" fmla="*/ 12 w 24"/>
                      <a:gd name="T13" fmla="*/ 1 h 14"/>
                      <a:gd name="T14" fmla="*/ 15 w 24"/>
                      <a:gd name="T15" fmla="*/ 1 h 14"/>
                      <a:gd name="T16" fmla="*/ 16 w 24"/>
                      <a:gd name="T17" fmla="*/ 1 h 14"/>
                      <a:gd name="T18" fmla="*/ 19 w 24"/>
                      <a:gd name="T19" fmla="*/ 4 h 14"/>
                      <a:gd name="T20" fmla="*/ 17 w 24"/>
                      <a:gd name="T21" fmla="*/ 7 h 14"/>
                      <a:gd name="T22" fmla="*/ 21 w 24"/>
                      <a:gd name="T23" fmla="*/ 10 h 14"/>
                      <a:gd name="T24" fmla="*/ 20 w 24"/>
                      <a:gd name="T25" fmla="*/ 12 h 14"/>
                      <a:gd name="T26" fmla="*/ 19 w 24"/>
                      <a:gd name="T27" fmla="*/ 12 h 14"/>
                      <a:gd name="T28" fmla="*/ 13 w 24"/>
                      <a:gd name="T29" fmla="*/ 12 h 14"/>
                      <a:gd name="T30" fmla="*/ 9 w 24"/>
                      <a:gd name="T31" fmla="*/ 12 h 14"/>
                      <a:gd name="T32" fmla="*/ 5 w 24"/>
                      <a:gd name="T33" fmla="*/ 12 h 14"/>
                      <a:gd name="T34" fmla="*/ 4 w 24"/>
                      <a:gd name="T35" fmla="*/ 0 h 14"/>
                      <a:gd name="T36" fmla="*/ 1 w 24"/>
                      <a:gd name="T37" fmla="*/ 1 h 14"/>
                      <a:gd name="T38" fmla="*/ 0 w 24"/>
                      <a:gd name="T39" fmla="*/ 1 h 14"/>
                      <a:gd name="T40" fmla="*/ 0 w 24"/>
                      <a:gd name="T41" fmla="*/ 1 h 14"/>
                      <a:gd name="T42" fmla="*/ 3 w 24"/>
                      <a:gd name="T43" fmla="*/ 6 h 14"/>
                      <a:gd name="T44" fmla="*/ 3 w 24"/>
                      <a:gd name="T45" fmla="*/ 7 h 14"/>
                      <a:gd name="T46" fmla="*/ 1 w 24"/>
                      <a:gd name="T47" fmla="*/ 13 h 14"/>
                      <a:gd name="T48" fmla="*/ 1 w 24"/>
                      <a:gd name="T49" fmla="*/ 14 h 14"/>
                      <a:gd name="T50" fmla="*/ 2 w 24"/>
                      <a:gd name="T51" fmla="*/ 14 h 14"/>
                      <a:gd name="T52" fmla="*/ 2 w 24"/>
                      <a:gd name="T53" fmla="*/ 14 h 14"/>
                      <a:gd name="T54" fmla="*/ 10 w 24"/>
                      <a:gd name="T55" fmla="*/ 13 h 14"/>
                      <a:gd name="T56" fmla="*/ 21 w 24"/>
                      <a:gd name="T57" fmla="*/ 14 h 14"/>
                      <a:gd name="T58" fmla="*/ 22 w 24"/>
                      <a:gd name="T59" fmla="*/ 14 h 14"/>
                      <a:gd name="T60" fmla="*/ 23 w 24"/>
                      <a:gd name="T61" fmla="*/ 13 h 14"/>
                      <a:gd name="T62" fmla="*/ 23 w 24"/>
                      <a:gd name="T63" fmla="*/ 12 h 14"/>
                      <a:gd name="T64" fmla="*/ 20 w 24"/>
                      <a:gd name="T65" fmla="*/ 7 h 14"/>
                      <a:gd name="T66" fmla="*/ 21 w 24"/>
                      <a:gd name="T67" fmla="*/ 4 h 14"/>
                      <a:gd name="T68" fmla="*/ 24 w 24"/>
                      <a:gd name="T69" fmla="*/ 1 h 14"/>
                      <a:gd name="T70" fmla="*/ 23 w 24"/>
                      <a:gd name="T71" fmla="*/ 1 h 14"/>
                      <a:gd name="T72" fmla="*/ 20 w 24"/>
                      <a:gd name="T73" fmla="*/ 0 h 14"/>
                      <a:gd name="T74" fmla="*/ 17 w 24"/>
                      <a:gd name="T75" fmla="*/ 1 h 14"/>
                      <a:gd name="T76" fmla="*/ 14 w 24"/>
                      <a:gd name="T77" fmla="*/ 1 h 14"/>
                      <a:gd name="T78" fmla="*/ 13 w 24"/>
                      <a:gd name="T79" fmla="*/ 1 h 14"/>
                      <a:gd name="T80" fmla="*/ 4 w 24"/>
                      <a:gd name="T8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4">
                        <a:moveTo>
                          <a:pt x="5" y="12"/>
                        </a:moveTo>
                        <a:cubicBezTo>
                          <a:pt x="3" y="12"/>
                          <a:pt x="3" y="12"/>
                          <a:pt x="3" y="10"/>
                        </a:cubicBezTo>
                        <a:cubicBezTo>
                          <a:pt x="3" y="7"/>
                          <a:pt x="10" y="6"/>
                          <a:pt x="7" y="6"/>
                        </a:cubicBezTo>
                        <a:cubicBezTo>
                          <a:pt x="4" y="5"/>
                          <a:pt x="3" y="4"/>
                          <a:pt x="3" y="2"/>
                        </a:cubicBezTo>
                        <a:cubicBezTo>
                          <a:pt x="2" y="1"/>
                          <a:pt x="3" y="1"/>
                          <a:pt x="5" y="1"/>
                        </a:cubicBezTo>
                        <a:cubicBezTo>
                          <a:pt x="7" y="1"/>
                          <a:pt x="8" y="1"/>
                          <a:pt x="8" y="1"/>
                        </a:cubicBezTo>
                        <a:cubicBezTo>
                          <a:pt x="8" y="1"/>
                          <a:pt x="10" y="1"/>
                          <a:pt x="12" y="1"/>
                        </a:cubicBezTo>
                        <a:cubicBezTo>
                          <a:pt x="13" y="1"/>
                          <a:pt x="14" y="1"/>
                          <a:pt x="15" y="1"/>
                        </a:cubicBezTo>
                        <a:cubicBezTo>
                          <a:pt x="16" y="1"/>
                          <a:pt x="16" y="1"/>
                          <a:pt x="16" y="1"/>
                        </a:cubicBezTo>
                        <a:cubicBezTo>
                          <a:pt x="19" y="1"/>
                          <a:pt x="21" y="3"/>
                          <a:pt x="19" y="4"/>
                        </a:cubicBezTo>
                        <a:cubicBezTo>
                          <a:pt x="17" y="5"/>
                          <a:pt x="15" y="6"/>
                          <a:pt x="17" y="7"/>
                        </a:cubicBezTo>
                        <a:cubicBezTo>
                          <a:pt x="19" y="8"/>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lose/>
                        <a:moveTo>
                          <a:pt x="4" y="0"/>
                        </a:moveTo>
                        <a:cubicBezTo>
                          <a:pt x="3" y="0"/>
                          <a:pt x="2" y="0"/>
                          <a:pt x="1" y="1"/>
                        </a:cubicBezTo>
                        <a:cubicBezTo>
                          <a:pt x="0" y="1"/>
                          <a:pt x="0" y="1"/>
                          <a:pt x="0" y="1"/>
                        </a:cubicBezTo>
                        <a:cubicBezTo>
                          <a:pt x="0" y="1"/>
                          <a:pt x="0" y="1"/>
                          <a:pt x="0" y="1"/>
                        </a:cubicBezTo>
                        <a:cubicBezTo>
                          <a:pt x="0" y="3"/>
                          <a:pt x="3" y="3"/>
                          <a:pt x="3" y="6"/>
                        </a:cubicBezTo>
                        <a:cubicBezTo>
                          <a:pt x="3" y="6"/>
                          <a:pt x="3" y="7"/>
                          <a:pt x="3" y="7"/>
                        </a:cubicBezTo>
                        <a:cubicBezTo>
                          <a:pt x="2" y="10"/>
                          <a:pt x="0" y="12"/>
                          <a:pt x="1" y="13"/>
                        </a:cubicBezTo>
                        <a:cubicBezTo>
                          <a:pt x="1" y="13"/>
                          <a:pt x="1" y="14"/>
                          <a:pt x="1" y="14"/>
                        </a:cubicBezTo>
                        <a:cubicBezTo>
                          <a:pt x="2" y="14"/>
                          <a:pt x="2" y="14"/>
                          <a:pt x="2" y="14"/>
                        </a:cubicBezTo>
                        <a:cubicBezTo>
                          <a:pt x="2" y="14"/>
                          <a:pt x="2" y="14"/>
                          <a:pt x="2" y="14"/>
                        </a:cubicBezTo>
                        <a:cubicBezTo>
                          <a:pt x="3" y="13"/>
                          <a:pt x="6" y="13"/>
                          <a:pt x="10" y="13"/>
                        </a:cubicBezTo>
                        <a:cubicBezTo>
                          <a:pt x="14" y="13"/>
                          <a:pt x="20" y="13"/>
                          <a:pt x="21" y="14"/>
                        </a:cubicBezTo>
                        <a:cubicBezTo>
                          <a:pt x="22" y="14"/>
                          <a:pt x="22" y="14"/>
                          <a:pt x="22" y="14"/>
                        </a:cubicBezTo>
                        <a:cubicBezTo>
                          <a:pt x="23" y="14"/>
                          <a:pt x="23" y="14"/>
                          <a:pt x="23" y="13"/>
                        </a:cubicBezTo>
                        <a:cubicBezTo>
                          <a:pt x="23" y="13"/>
                          <a:pt x="23" y="13"/>
                          <a:pt x="23" y="12"/>
                        </a:cubicBezTo>
                        <a:cubicBezTo>
                          <a:pt x="22" y="10"/>
                          <a:pt x="20" y="9"/>
                          <a:pt x="20" y="7"/>
                        </a:cubicBezTo>
                        <a:cubicBezTo>
                          <a:pt x="20" y="6"/>
                          <a:pt x="20" y="5"/>
                          <a:pt x="21" y="4"/>
                        </a:cubicBezTo>
                        <a:cubicBezTo>
                          <a:pt x="23" y="3"/>
                          <a:pt x="24" y="2"/>
                          <a:pt x="24" y="1"/>
                        </a:cubicBezTo>
                        <a:cubicBezTo>
                          <a:pt x="24" y="1"/>
                          <a:pt x="23" y="1"/>
                          <a:pt x="23" y="1"/>
                        </a:cubicBezTo>
                        <a:cubicBezTo>
                          <a:pt x="22" y="1"/>
                          <a:pt x="21" y="1"/>
                          <a:pt x="20" y="0"/>
                        </a:cubicBezTo>
                        <a:cubicBezTo>
                          <a:pt x="20" y="1"/>
                          <a:pt x="18" y="1"/>
                          <a:pt x="17" y="1"/>
                        </a:cubicBezTo>
                        <a:cubicBezTo>
                          <a:pt x="16" y="1"/>
                          <a:pt x="15" y="1"/>
                          <a:pt x="14" y="1"/>
                        </a:cubicBezTo>
                        <a:cubicBezTo>
                          <a:pt x="14" y="1"/>
                          <a:pt x="13" y="1"/>
                          <a:pt x="13" y="1"/>
                        </a:cubicBezTo>
                        <a:cubicBezTo>
                          <a:pt x="10" y="1"/>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4" name="Freeform 6865">
                    <a:extLst>
                      <a:ext uri="{FF2B5EF4-FFF2-40B4-BE49-F238E27FC236}">
                        <a16:creationId xmlns:a16="http://schemas.microsoft.com/office/drawing/2014/main" id="{FC9A2E38-0C43-40E4-8810-6B5880D97088}"/>
                      </a:ext>
                    </a:extLst>
                  </p:cNvPr>
                  <p:cNvSpPr>
                    <a:spLocks noEditPoints="1"/>
                  </p:cNvSpPr>
                  <p:nvPr/>
                </p:nvSpPr>
                <p:spPr bwMode="auto">
                  <a:xfrm>
                    <a:off x="4065" y="2097"/>
                    <a:ext cx="20" cy="12"/>
                  </a:xfrm>
                  <a:custGeom>
                    <a:avLst/>
                    <a:gdLst>
                      <a:gd name="T0" fmla="*/ 24 w 27"/>
                      <a:gd name="T1" fmla="*/ 0 h 15"/>
                      <a:gd name="T2" fmla="*/ 23 w 27"/>
                      <a:gd name="T3" fmla="*/ 0 h 15"/>
                      <a:gd name="T4" fmla="*/ 22 w 27"/>
                      <a:gd name="T5" fmla="*/ 0 h 15"/>
                      <a:gd name="T6" fmla="*/ 25 w 27"/>
                      <a:gd name="T7" fmla="*/ 1 h 15"/>
                      <a:gd name="T8" fmla="*/ 26 w 27"/>
                      <a:gd name="T9" fmla="*/ 1 h 15"/>
                      <a:gd name="T10" fmla="*/ 23 w 27"/>
                      <a:gd name="T11" fmla="*/ 4 h 15"/>
                      <a:gd name="T12" fmla="*/ 22 w 27"/>
                      <a:gd name="T13" fmla="*/ 7 h 15"/>
                      <a:gd name="T14" fmla="*/ 25 w 27"/>
                      <a:gd name="T15" fmla="*/ 12 h 15"/>
                      <a:gd name="T16" fmla="*/ 25 w 27"/>
                      <a:gd name="T17" fmla="*/ 13 h 15"/>
                      <a:gd name="T18" fmla="*/ 24 w 27"/>
                      <a:gd name="T19" fmla="*/ 14 h 15"/>
                      <a:gd name="T20" fmla="*/ 24 w 27"/>
                      <a:gd name="T21" fmla="*/ 15 h 15"/>
                      <a:gd name="T22" fmla="*/ 25 w 27"/>
                      <a:gd name="T23" fmla="*/ 12 h 15"/>
                      <a:gd name="T24" fmla="*/ 24 w 27"/>
                      <a:gd name="T25" fmla="*/ 5 h 15"/>
                      <a:gd name="T26" fmla="*/ 24 w 27"/>
                      <a:gd name="T27" fmla="*/ 0 h 15"/>
                      <a:gd name="T28" fmla="*/ 3 w 27"/>
                      <a:gd name="T29" fmla="*/ 0 h 15"/>
                      <a:gd name="T30" fmla="*/ 2 w 27"/>
                      <a:gd name="T31" fmla="*/ 1 h 15"/>
                      <a:gd name="T32" fmla="*/ 4 w 27"/>
                      <a:gd name="T33" fmla="*/ 7 h 15"/>
                      <a:gd name="T34" fmla="*/ 3 w 27"/>
                      <a:gd name="T35" fmla="*/ 14 h 15"/>
                      <a:gd name="T36" fmla="*/ 3 w 27"/>
                      <a:gd name="T37" fmla="*/ 14 h 15"/>
                      <a:gd name="T38" fmla="*/ 4 w 27"/>
                      <a:gd name="T39" fmla="*/ 14 h 15"/>
                      <a:gd name="T40" fmla="*/ 3 w 27"/>
                      <a:gd name="T41" fmla="*/ 14 h 15"/>
                      <a:gd name="T42" fmla="*/ 3 w 27"/>
                      <a:gd name="T43" fmla="*/ 13 h 15"/>
                      <a:gd name="T44" fmla="*/ 5 w 27"/>
                      <a:gd name="T45" fmla="*/ 7 h 15"/>
                      <a:gd name="T46" fmla="*/ 5 w 27"/>
                      <a:gd name="T47" fmla="*/ 6 h 15"/>
                      <a:gd name="T48" fmla="*/ 2 w 27"/>
                      <a:gd name="T49" fmla="*/ 1 h 15"/>
                      <a:gd name="T50" fmla="*/ 2 w 27"/>
                      <a:gd name="T51" fmla="*/ 1 h 15"/>
                      <a:gd name="T52" fmla="*/ 3 w 27"/>
                      <a:gd name="T53" fmla="*/ 1 h 15"/>
                      <a:gd name="T54" fmla="*/ 6 w 27"/>
                      <a:gd name="T55" fmla="*/ 0 h 15"/>
                      <a:gd name="T56" fmla="*/ 15 w 27"/>
                      <a:gd name="T57" fmla="*/ 1 h 15"/>
                      <a:gd name="T58" fmla="*/ 16 w 27"/>
                      <a:gd name="T59" fmla="*/ 1 h 15"/>
                      <a:gd name="T60" fmla="*/ 4 w 27"/>
                      <a:gd name="T61" fmla="*/ 0 h 15"/>
                      <a:gd name="T62" fmla="*/ 3 w 27"/>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15">
                        <a:moveTo>
                          <a:pt x="24" y="0"/>
                        </a:moveTo>
                        <a:cubicBezTo>
                          <a:pt x="23" y="0"/>
                          <a:pt x="23" y="0"/>
                          <a:pt x="23" y="0"/>
                        </a:cubicBezTo>
                        <a:cubicBezTo>
                          <a:pt x="23" y="0"/>
                          <a:pt x="23" y="0"/>
                          <a:pt x="22" y="0"/>
                        </a:cubicBezTo>
                        <a:cubicBezTo>
                          <a:pt x="23" y="1"/>
                          <a:pt x="24" y="1"/>
                          <a:pt x="25" y="1"/>
                        </a:cubicBezTo>
                        <a:cubicBezTo>
                          <a:pt x="25" y="1"/>
                          <a:pt x="26" y="1"/>
                          <a:pt x="26" y="1"/>
                        </a:cubicBezTo>
                        <a:cubicBezTo>
                          <a:pt x="26" y="2"/>
                          <a:pt x="25" y="3"/>
                          <a:pt x="23" y="4"/>
                        </a:cubicBezTo>
                        <a:cubicBezTo>
                          <a:pt x="22" y="5"/>
                          <a:pt x="22" y="6"/>
                          <a:pt x="22" y="7"/>
                        </a:cubicBezTo>
                        <a:cubicBezTo>
                          <a:pt x="22" y="9"/>
                          <a:pt x="24" y="10"/>
                          <a:pt x="25" y="12"/>
                        </a:cubicBezTo>
                        <a:cubicBezTo>
                          <a:pt x="25" y="13"/>
                          <a:pt x="25" y="13"/>
                          <a:pt x="25" y="13"/>
                        </a:cubicBezTo>
                        <a:cubicBezTo>
                          <a:pt x="25" y="14"/>
                          <a:pt x="25" y="14"/>
                          <a:pt x="24" y="14"/>
                        </a:cubicBezTo>
                        <a:cubicBezTo>
                          <a:pt x="24" y="15"/>
                          <a:pt x="24" y="15"/>
                          <a:pt x="24" y="15"/>
                        </a:cubicBezTo>
                        <a:cubicBezTo>
                          <a:pt x="25" y="14"/>
                          <a:pt x="26" y="14"/>
                          <a:pt x="25" y="12"/>
                        </a:cubicBezTo>
                        <a:cubicBezTo>
                          <a:pt x="24" y="8"/>
                          <a:pt x="21" y="7"/>
                          <a:pt x="24" y="5"/>
                        </a:cubicBezTo>
                        <a:cubicBezTo>
                          <a:pt x="27" y="2"/>
                          <a:pt x="27" y="1"/>
                          <a:pt x="24" y="0"/>
                        </a:cubicBezTo>
                        <a:close/>
                        <a:moveTo>
                          <a:pt x="3" y="0"/>
                        </a:moveTo>
                        <a:cubicBezTo>
                          <a:pt x="2" y="0"/>
                          <a:pt x="2" y="0"/>
                          <a:pt x="2" y="1"/>
                        </a:cubicBezTo>
                        <a:cubicBezTo>
                          <a:pt x="2" y="4"/>
                          <a:pt x="6" y="4"/>
                          <a:pt x="4" y="7"/>
                        </a:cubicBezTo>
                        <a:cubicBezTo>
                          <a:pt x="3" y="10"/>
                          <a:pt x="0" y="13"/>
                          <a:pt x="3" y="14"/>
                        </a:cubicBezTo>
                        <a:cubicBezTo>
                          <a:pt x="3" y="14"/>
                          <a:pt x="3" y="14"/>
                          <a:pt x="3" y="14"/>
                        </a:cubicBezTo>
                        <a:cubicBezTo>
                          <a:pt x="4" y="14"/>
                          <a:pt x="4" y="14"/>
                          <a:pt x="4" y="14"/>
                        </a:cubicBezTo>
                        <a:cubicBezTo>
                          <a:pt x="3" y="14"/>
                          <a:pt x="3" y="14"/>
                          <a:pt x="3" y="14"/>
                        </a:cubicBezTo>
                        <a:cubicBezTo>
                          <a:pt x="3" y="14"/>
                          <a:pt x="3" y="13"/>
                          <a:pt x="3" y="13"/>
                        </a:cubicBezTo>
                        <a:cubicBezTo>
                          <a:pt x="2" y="12"/>
                          <a:pt x="4" y="10"/>
                          <a:pt x="5" y="7"/>
                        </a:cubicBezTo>
                        <a:cubicBezTo>
                          <a:pt x="5" y="7"/>
                          <a:pt x="5" y="6"/>
                          <a:pt x="5" y="6"/>
                        </a:cubicBezTo>
                        <a:cubicBezTo>
                          <a:pt x="5" y="3"/>
                          <a:pt x="2" y="3"/>
                          <a:pt x="2" y="1"/>
                        </a:cubicBezTo>
                        <a:cubicBezTo>
                          <a:pt x="2" y="1"/>
                          <a:pt x="2" y="1"/>
                          <a:pt x="2" y="1"/>
                        </a:cubicBezTo>
                        <a:cubicBezTo>
                          <a:pt x="2" y="1"/>
                          <a:pt x="2" y="1"/>
                          <a:pt x="3" y="1"/>
                        </a:cubicBezTo>
                        <a:cubicBezTo>
                          <a:pt x="4" y="0"/>
                          <a:pt x="5" y="0"/>
                          <a:pt x="6" y="0"/>
                        </a:cubicBezTo>
                        <a:cubicBezTo>
                          <a:pt x="8" y="0"/>
                          <a:pt x="12" y="1"/>
                          <a:pt x="15" y="1"/>
                        </a:cubicBezTo>
                        <a:cubicBezTo>
                          <a:pt x="15" y="1"/>
                          <a:pt x="16" y="1"/>
                          <a:pt x="16" y="1"/>
                        </a:cubicBezTo>
                        <a:cubicBezTo>
                          <a:pt x="11" y="0"/>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5" name="Freeform 6866">
                    <a:extLst>
                      <a:ext uri="{FF2B5EF4-FFF2-40B4-BE49-F238E27FC236}">
                        <a16:creationId xmlns:a16="http://schemas.microsoft.com/office/drawing/2014/main" id="{AFA76F2D-5933-4946-9D5F-4B23046E12B0}"/>
                      </a:ext>
                    </a:extLst>
                  </p:cNvPr>
                  <p:cNvSpPr>
                    <a:spLocks/>
                  </p:cNvSpPr>
                  <p:nvPr/>
                </p:nvSpPr>
                <p:spPr bwMode="auto">
                  <a:xfrm>
                    <a:off x="4069" y="2099"/>
                    <a:ext cx="11" cy="7"/>
                  </a:xfrm>
                  <a:custGeom>
                    <a:avLst/>
                    <a:gdLst>
                      <a:gd name="T0" fmla="*/ 12 w 15"/>
                      <a:gd name="T1" fmla="*/ 7 h 10"/>
                      <a:gd name="T2" fmla="*/ 10 w 15"/>
                      <a:gd name="T3" fmla="*/ 5 h 10"/>
                      <a:gd name="T4" fmla="*/ 11 w 15"/>
                      <a:gd name="T5" fmla="*/ 3 h 10"/>
                      <a:gd name="T6" fmla="*/ 12 w 15"/>
                      <a:gd name="T7" fmla="*/ 2 h 10"/>
                      <a:gd name="T8" fmla="*/ 12 w 15"/>
                      <a:gd name="T9" fmla="*/ 2 h 10"/>
                      <a:gd name="T10" fmla="*/ 12 w 15"/>
                      <a:gd name="T11" fmla="*/ 1 h 10"/>
                      <a:gd name="T12" fmla="*/ 7 w 15"/>
                      <a:gd name="T13" fmla="*/ 1 h 10"/>
                      <a:gd name="T14" fmla="*/ 5 w 15"/>
                      <a:gd name="T15" fmla="*/ 1 h 10"/>
                      <a:gd name="T16" fmla="*/ 3 w 15"/>
                      <a:gd name="T17" fmla="*/ 1 h 10"/>
                      <a:gd name="T18" fmla="*/ 2 w 15"/>
                      <a:gd name="T19" fmla="*/ 1 h 10"/>
                      <a:gd name="T20" fmla="*/ 3 w 15"/>
                      <a:gd name="T21" fmla="*/ 2 h 10"/>
                      <a:gd name="T22" fmla="*/ 6 w 15"/>
                      <a:gd name="T23" fmla="*/ 5 h 10"/>
                      <a:gd name="T24" fmla="*/ 6 w 15"/>
                      <a:gd name="T25" fmla="*/ 6 h 10"/>
                      <a:gd name="T26" fmla="*/ 4 w 15"/>
                      <a:gd name="T27" fmla="*/ 6 h 10"/>
                      <a:gd name="T28" fmla="*/ 2 w 15"/>
                      <a:gd name="T29" fmla="*/ 7 h 10"/>
                      <a:gd name="T30" fmla="*/ 2 w 15"/>
                      <a:gd name="T31" fmla="*/ 9 h 10"/>
                      <a:gd name="T32" fmla="*/ 9 w 15"/>
                      <a:gd name="T33" fmla="*/ 9 h 10"/>
                      <a:gd name="T34" fmla="*/ 15 w 15"/>
                      <a:gd name="T35" fmla="*/ 9 h 10"/>
                      <a:gd name="T36" fmla="*/ 13 w 15"/>
                      <a:gd name="T37" fmla="*/ 7 h 10"/>
                      <a:gd name="T38" fmla="*/ 12 w 15"/>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7"/>
                        </a:moveTo>
                        <a:cubicBezTo>
                          <a:pt x="11" y="6"/>
                          <a:pt x="11" y="6"/>
                          <a:pt x="10" y="5"/>
                        </a:cubicBezTo>
                        <a:cubicBezTo>
                          <a:pt x="9" y="4"/>
                          <a:pt x="10" y="3"/>
                          <a:pt x="11" y="3"/>
                        </a:cubicBezTo>
                        <a:cubicBezTo>
                          <a:pt x="12" y="2"/>
                          <a:pt x="12" y="2"/>
                          <a:pt x="12" y="2"/>
                        </a:cubicBezTo>
                        <a:cubicBezTo>
                          <a:pt x="12" y="2"/>
                          <a:pt x="12" y="2"/>
                          <a:pt x="12" y="2"/>
                        </a:cubicBezTo>
                        <a:cubicBezTo>
                          <a:pt x="13" y="1"/>
                          <a:pt x="12" y="1"/>
                          <a:pt x="12" y="1"/>
                        </a:cubicBezTo>
                        <a:cubicBezTo>
                          <a:pt x="10" y="0"/>
                          <a:pt x="9" y="0"/>
                          <a:pt x="7" y="1"/>
                        </a:cubicBezTo>
                        <a:cubicBezTo>
                          <a:pt x="6" y="1"/>
                          <a:pt x="6" y="1"/>
                          <a:pt x="5" y="1"/>
                        </a:cubicBezTo>
                        <a:cubicBezTo>
                          <a:pt x="4" y="1"/>
                          <a:pt x="3" y="1"/>
                          <a:pt x="3" y="1"/>
                        </a:cubicBezTo>
                        <a:cubicBezTo>
                          <a:pt x="2" y="1"/>
                          <a:pt x="2" y="1"/>
                          <a:pt x="2" y="1"/>
                        </a:cubicBezTo>
                        <a:cubicBezTo>
                          <a:pt x="2" y="2"/>
                          <a:pt x="3" y="2"/>
                          <a:pt x="3" y="2"/>
                        </a:cubicBezTo>
                        <a:cubicBezTo>
                          <a:pt x="5" y="2"/>
                          <a:pt x="6" y="3"/>
                          <a:pt x="6" y="5"/>
                        </a:cubicBezTo>
                        <a:cubicBezTo>
                          <a:pt x="6" y="5"/>
                          <a:pt x="6" y="6"/>
                          <a:pt x="6" y="6"/>
                        </a:cubicBezTo>
                        <a:cubicBezTo>
                          <a:pt x="5" y="7"/>
                          <a:pt x="4" y="6"/>
                          <a:pt x="4" y="6"/>
                        </a:cubicBezTo>
                        <a:cubicBezTo>
                          <a:pt x="3" y="6"/>
                          <a:pt x="2" y="6"/>
                          <a:pt x="2" y="7"/>
                        </a:cubicBezTo>
                        <a:cubicBezTo>
                          <a:pt x="0" y="8"/>
                          <a:pt x="2" y="9"/>
                          <a:pt x="2" y="9"/>
                        </a:cubicBezTo>
                        <a:cubicBezTo>
                          <a:pt x="4" y="9"/>
                          <a:pt x="6" y="9"/>
                          <a:pt x="9" y="9"/>
                        </a:cubicBezTo>
                        <a:cubicBezTo>
                          <a:pt x="12" y="9"/>
                          <a:pt x="15" y="10"/>
                          <a:pt x="15" y="9"/>
                        </a:cubicBezTo>
                        <a:cubicBezTo>
                          <a:pt x="15" y="8"/>
                          <a:pt x="14" y="7"/>
                          <a:pt x="13" y="7"/>
                        </a:cubicBezTo>
                        <a:lnTo>
                          <a:pt x="12" y="7"/>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6" name="Freeform 6867">
                    <a:extLst>
                      <a:ext uri="{FF2B5EF4-FFF2-40B4-BE49-F238E27FC236}">
                        <a16:creationId xmlns:a16="http://schemas.microsoft.com/office/drawing/2014/main" id="{0EA374AA-A587-4F92-9D72-9EE4A97012B9}"/>
                      </a:ext>
                    </a:extLst>
                  </p:cNvPr>
                  <p:cNvSpPr>
                    <a:spLocks/>
                  </p:cNvSpPr>
                  <p:nvPr/>
                </p:nvSpPr>
                <p:spPr bwMode="auto">
                  <a:xfrm>
                    <a:off x="4066" y="2094"/>
                    <a:ext cx="17" cy="4"/>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7" name="Freeform 6868">
                    <a:extLst>
                      <a:ext uri="{FF2B5EF4-FFF2-40B4-BE49-F238E27FC236}">
                        <a16:creationId xmlns:a16="http://schemas.microsoft.com/office/drawing/2014/main" id="{62312C30-9ED6-4747-8D68-12BDD7EAEF78}"/>
                      </a:ext>
                    </a:extLst>
                  </p:cNvPr>
                  <p:cNvSpPr>
                    <a:spLocks/>
                  </p:cNvSpPr>
                  <p:nvPr/>
                </p:nvSpPr>
                <p:spPr bwMode="auto">
                  <a:xfrm>
                    <a:off x="4067" y="2094"/>
                    <a:ext cx="16" cy="4"/>
                  </a:xfrm>
                  <a:custGeom>
                    <a:avLst/>
                    <a:gdLst>
                      <a:gd name="T0" fmla="*/ 1 w 22"/>
                      <a:gd name="T1" fmla="*/ 4 h 5"/>
                      <a:gd name="T2" fmla="*/ 1 w 22"/>
                      <a:gd name="T3" fmla="*/ 4 h 5"/>
                      <a:gd name="T4" fmla="*/ 1 w 22"/>
                      <a:gd name="T5" fmla="*/ 3 h 5"/>
                      <a:gd name="T6" fmla="*/ 16 w 22"/>
                      <a:gd name="T7" fmla="*/ 4 h 5"/>
                      <a:gd name="T8" fmla="*/ 20 w 22"/>
                      <a:gd name="T9" fmla="*/ 4 h 5"/>
                      <a:gd name="T10" fmla="*/ 21 w 22"/>
                      <a:gd name="T11" fmla="*/ 3 h 5"/>
                      <a:gd name="T12" fmla="*/ 20 w 22"/>
                      <a:gd name="T13" fmla="*/ 1 h 5"/>
                      <a:gd name="T14" fmla="*/ 9 w 22"/>
                      <a:gd name="T15" fmla="*/ 1 h 5"/>
                      <a:gd name="T16" fmla="*/ 1 w 22"/>
                      <a:gd name="T17" fmla="*/ 1 h 5"/>
                      <a:gd name="T18" fmla="*/ 0 w 22"/>
                      <a:gd name="T19" fmla="*/ 3 h 5"/>
                      <a:gd name="T20" fmla="*/ 1 w 22"/>
                      <a:gd name="T21" fmla="*/ 3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4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3"/>
                          <a:pt x="1" y="3"/>
                          <a:pt x="1" y="3"/>
                        </a:cubicBezTo>
                        <a:cubicBezTo>
                          <a:pt x="2" y="4"/>
                          <a:pt x="11" y="4"/>
                          <a:pt x="16" y="4"/>
                        </a:cubicBezTo>
                        <a:cubicBezTo>
                          <a:pt x="18" y="4"/>
                          <a:pt x="20" y="4"/>
                          <a:pt x="20" y="4"/>
                        </a:cubicBezTo>
                        <a:cubicBezTo>
                          <a:pt x="21" y="4"/>
                          <a:pt x="21" y="3"/>
                          <a:pt x="21" y="3"/>
                        </a:cubicBezTo>
                        <a:cubicBezTo>
                          <a:pt x="21" y="2"/>
                          <a:pt x="21" y="2"/>
                          <a:pt x="20" y="1"/>
                        </a:cubicBezTo>
                        <a:cubicBezTo>
                          <a:pt x="19" y="1"/>
                          <a:pt x="13" y="1"/>
                          <a:pt x="9" y="1"/>
                        </a:cubicBezTo>
                        <a:cubicBezTo>
                          <a:pt x="5" y="1"/>
                          <a:pt x="2" y="1"/>
                          <a:pt x="1" y="1"/>
                        </a:cubicBezTo>
                        <a:cubicBezTo>
                          <a:pt x="0" y="2"/>
                          <a:pt x="0" y="2"/>
                          <a:pt x="0" y="3"/>
                        </a:cubicBezTo>
                        <a:cubicBezTo>
                          <a:pt x="0" y="3"/>
                          <a:pt x="1" y="3"/>
                          <a:pt x="1" y="3"/>
                        </a:cubicBezTo>
                        <a:cubicBezTo>
                          <a:pt x="1" y="4"/>
                          <a:pt x="1" y="4"/>
                          <a:pt x="1" y="4"/>
                        </a:cubicBezTo>
                        <a:cubicBezTo>
                          <a:pt x="1" y="4"/>
                          <a:pt x="1" y="4"/>
                          <a:pt x="1" y="4"/>
                        </a:cubicBezTo>
                        <a:cubicBezTo>
                          <a:pt x="0" y="4"/>
                          <a:pt x="0" y="3"/>
                          <a:pt x="0" y="3"/>
                        </a:cubicBezTo>
                        <a:cubicBezTo>
                          <a:pt x="0" y="2"/>
                          <a:pt x="0" y="1"/>
                          <a:pt x="1" y="1"/>
                        </a:cubicBezTo>
                        <a:cubicBezTo>
                          <a:pt x="2" y="0"/>
                          <a:pt x="5" y="0"/>
                          <a:pt x="9" y="0"/>
                        </a:cubicBezTo>
                        <a:cubicBezTo>
                          <a:pt x="13" y="0"/>
                          <a:pt x="19" y="0"/>
                          <a:pt x="20" y="1"/>
                        </a:cubicBezTo>
                        <a:cubicBezTo>
                          <a:pt x="21" y="1"/>
                          <a:pt x="22" y="2"/>
                          <a:pt x="22" y="3"/>
                        </a:cubicBezTo>
                        <a:cubicBezTo>
                          <a:pt x="22" y="3"/>
                          <a:pt x="21" y="4"/>
                          <a:pt x="20" y="4"/>
                        </a:cubicBezTo>
                        <a:cubicBezTo>
                          <a:pt x="20" y="4"/>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8" name="Freeform 6869">
                    <a:extLst>
                      <a:ext uri="{FF2B5EF4-FFF2-40B4-BE49-F238E27FC236}">
                        <a16:creationId xmlns:a16="http://schemas.microsoft.com/office/drawing/2014/main" id="{14204664-9D62-45C7-8D19-46E6A34AA9AF}"/>
                      </a:ext>
                    </a:extLst>
                  </p:cNvPr>
                  <p:cNvSpPr>
                    <a:spLocks noEditPoints="1"/>
                  </p:cNvSpPr>
                  <p:nvPr/>
                </p:nvSpPr>
                <p:spPr bwMode="auto">
                  <a:xfrm>
                    <a:off x="4067" y="2095"/>
                    <a:ext cx="16" cy="2"/>
                  </a:xfrm>
                  <a:custGeom>
                    <a:avLst/>
                    <a:gdLst>
                      <a:gd name="T0" fmla="*/ 6 w 21"/>
                      <a:gd name="T1" fmla="*/ 2 h 3"/>
                      <a:gd name="T2" fmla="*/ 2 w 21"/>
                      <a:gd name="T3" fmla="*/ 2 h 3"/>
                      <a:gd name="T4" fmla="*/ 4 w 21"/>
                      <a:gd name="T5" fmla="*/ 0 h 3"/>
                      <a:gd name="T6" fmla="*/ 5 w 21"/>
                      <a:gd name="T7" fmla="*/ 0 h 3"/>
                      <a:gd name="T8" fmla="*/ 13 w 21"/>
                      <a:gd name="T9" fmla="*/ 0 h 3"/>
                      <a:gd name="T10" fmla="*/ 20 w 21"/>
                      <a:gd name="T11" fmla="*/ 1 h 3"/>
                      <a:gd name="T12" fmla="*/ 18 w 21"/>
                      <a:gd name="T13" fmla="*/ 2 h 3"/>
                      <a:gd name="T14" fmla="*/ 13 w 21"/>
                      <a:gd name="T15" fmla="*/ 2 h 3"/>
                      <a:gd name="T16" fmla="*/ 13 w 21"/>
                      <a:gd name="T17" fmla="*/ 2 h 3"/>
                      <a:gd name="T18" fmla="*/ 9 w 21"/>
                      <a:gd name="T19" fmla="*/ 2 h 3"/>
                      <a:gd name="T20" fmla="*/ 6 w 21"/>
                      <a:gd name="T21" fmla="*/ 2 h 3"/>
                      <a:gd name="T22" fmla="*/ 8 w 21"/>
                      <a:gd name="T23" fmla="*/ 0 h 3"/>
                      <a:gd name="T24" fmla="*/ 1 w 21"/>
                      <a:gd name="T25" fmla="*/ 0 h 3"/>
                      <a:gd name="T26" fmla="*/ 0 w 21"/>
                      <a:gd name="T27" fmla="*/ 2 h 3"/>
                      <a:gd name="T28" fmla="*/ 1 w 21"/>
                      <a:gd name="T29" fmla="*/ 2 h 3"/>
                      <a:gd name="T30" fmla="*/ 16 w 21"/>
                      <a:gd name="T31" fmla="*/ 3 h 3"/>
                      <a:gd name="T32" fmla="*/ 16 w 21"/>
                      <a:gd name="T33" fmla="*/ 3 h 3"/>
                      <a:gd name="T34" fmla="*/ 20 w 21"/>
                      <a:gd name="T35" fmla="*/ 3 h 3"/>
                      <a:gd name="T36" fmla="*/ 21 w 21"/>
                      <a:gd name="T37" fmla="*/ 2 h 3"/>
                      <a:gd name="T38" fmla="*/ 20 w 21"/>
                      <a:gd name="T39" fmla="*/ 0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2"/>
                        </a:moveTo>
                        <a:cubicBezTo>
                          <a:pt x="4" y="2"/>
                          <a:pt x="3" y="2"/>
                          <a:pt x="2" y="2"/>
                        </a:cubicBezTo>
                        <a:cubicBezTo>
                          <a:pt x="2" y="2"/>
                          <a:pt x="1" y="0"/>
                          <a:pt x="4" y="0"/>
                        </a:cubicBezTo>
                        <a:cubicBezTo>
                          <a:pt x="4" y="0"/>
                          <a:pt x="5" y="0"/>
                          <a:pt x="5" y="0"/>
                        </a:cubicBezTo>
                        <a:cubicBezTo>
                          <a:pt x="7" y="0"/>
                          <a:pt x="9" y="0"/>
                          <a:pt x="13" y="0"/>
                        </a:cubicBezTo>
                        <a:cubicBezTo>
                          <a:pt x="16" y="0"/>
                          <a:pt x="19" y="0"/>
                          <a:pt x="20" y="1"/>
                        </a:cubicBezTo>
                        <a:cubicBezTo>
                          <a:pt x="20" y="2"/>
                          <a:pt x="20" y="2"/>
                          <a:pt x="18" y="2"/>
                        </a:cubicBezTo>
                        <a:cubicBezTo>
                          <a:pt x="17" y="2"/>
                          <a:pt x="16" y="2"/>
                          <a:pt x="13" y="2"/>
                        </a:cubicBezTo>
                        <a:cubicBezTo>
                          <a:pt x="13" y="2"/>
                          <a:pt x="13" y="2"/>
                          <a:pt x="13" y="2"/>
                        </a:cubicBezTo>
                        <a:cubicBezTo>
                          <a:pt x="11" y="2"/>
                          <a:pt x="10" y="2"/>
                          <a:pt x="9" y="2"/>
                        </a:cubicBezTo>
                        <a:cubicBezTo>
                          <a:pt x="8" y="2"/>
                          <a:pt x="7" y="2"/>
                          <a:pt x="6" y="2"/>
                        </a:cubicBezTo>
                        <a:close/>
                        <a:moveTo>
                          <a:pt x="8" y="0"/>
                        </a:moveTo>
                        <a:cubicBezTo>
                          <a:pt x="5" y="0"/>
                          <a:pt x="2" y="0"/>
                          <a:pt x="1" y="0"/>
                        </a:cubicBezTo>
                        <a:cubicBezTo>
                          <a:pt x="0" y="1"/>
                          <a:pt x="0" y="1"/>
                          <a:pt x="0" y="2"/>
                        </a:cubicBezTo>
                        <a:cubicBezTo>
                          <a:pt x="0" y="2"/>
                          <a:pt x="1" y="2"/>
                          <a:pt x="1" y="2"/>
                        </a:cubicBezTo>
                        <a:cubicBezTo>
                          <a:pt x="2" y="3"/>
                          <a:pt x="11" y="3"/>
                          <a:pt x="16" y="3"/>
                        </a:cubicBezTo>
                        <a:cubicBezTo>
                          <a:pt x="16" y="3"/>
                          <a:pt x="16" y="3"/>
                          <a:pt x="16" y="3"/>
                        </a:cubicBezTo>
                        <a:cubicBezTo>
                          <a:pt x="18" y="3"/>
                          <a:pt x="20" y="3"/>
                          <a:pt x="20" y="3"/>
                        </a:cubicBezTo>
                        <a:cubicBezTo>
                          <a:pt x="21" y="3"/>
                          <a:pt x="21" y="2"/>
                          <a:pt x="21" y="2"/>
                        </a:cubicBezTo>
                        <a:cubicBezTo>
                          <a:pt x="21" y="1"/>
                          <a:pt x="21" y="1"/>
                          <a:pt x="20" y="0"/>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09" name="Freeform 6870">
                    <a:extLst>
                      <a:ext uri="{FF2B5EF4-FFF2-40B4-BE49-F238E27FC236}">
                        <a16:creationId xmlns:a16="http://schemas.microsoft.com/office/drawing/2014/main" id="{88A91F8B-6171-4F24-BF58-A058C538202A}"/>
                      </a:ext>
                    </a:extLst>
                  </p:cNvPr>
                  <p:cNvSpPr>
                    <a:spLocks noEditPoints="1"/>
                  </p:cNvSpPr>
                  <p:nvPr/>
                </p:nvSpPr>
                <p:spPr bwMode="auto">
                  <a:xfrm>
                    <a:off x="4066" y="2094"/>
                    <a:ext cx="17" cy="3"/>
                  </a:xfrm>
                  <a:custGeom>
                    <a:avLst/>
                    <a:gdLst>
                      <a:gd name="T0" fmla="*/ 2 w 23"/>
                      <a:gd name="T1" fmla="*/ 3 h 4"/>
                      <a:gd name="T2" fmla="*/ 1 w 23"/>
                      <a:gd name="T3" fmla="*/ 3 h 4"/>
                      <a:gd name="T4" fmla="*/ 2 w 23"/>
                      <a:gd name="T5" fmla="*/ 1 h 4"/>
                      <a:gd name="T6" fmla="*/ 9 w 23"/>
                      <a:gd name="T7" fmla="*/ 1 h 4"/>
                      <a:gd name="T8" fmla="*/ 10 w 23"/>
                      <a:gd name="T9" fmla="*/ 1 h 4"/>
                      <a:gd name="T10" fmla="*/ 10 w 23"/>
                      <a:gd name="T11" fmla="*/ 1 h 4"/>
                      <a:gd name="T12" fmla="*/ 21 w 23"/>
                      <a:gd name="T13" fmla="*/ 1 h 4"/>
                      <a:gd name="T14" fmla="*/ 22 w 23"/>
                      <a:gd name="T15" fmla="*/ 3 h 4"/>
                      <a:gd name="T16" fmla="*/ 21 w 23"/>
                      <a:gd name="T17" fmla="*/ 4 h 4"/>
                      <a:gd name="T18" fmla="*/ 17 w 23"/>
                      <a:gd name="T19" fmla="*/ 4 h 4"/>
                      <a:gd name="T20" fmla="*/ 17 w 23"/>
                      <a:gd name="T21" fmla="*/ 4 h 4"/>
                      <a:gd name="T22" fmla="*/ 2 w 23"/>
                      <a:gd name="T23" fmla="*/ 3 h 4"/>
                      <a:gd name="T24" fmla="*/ 10 w 23"/>
                      <a:gd name="T25" fmla="*/ 0 h 4"/>
                      <a:gd name="T26" fmla="*/ 2 w 23"/>
                      <a:gd name="T27" fmla="*/ 1 h 4"/>
                      <a:gd name="T28" fmla="*/ 2 w 23"/>
                      <a:gd name="T29" fmla="*/ 4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3"/>
                        </a:cubicBezTo>
                        <a:cubicBezTo>
                          <a:pt x="1" y="2"/>
                          <a:pt x="1" y="2"/>
                          <a:pt x="2" y="1"/>
                        </a:cubicBezTo>
                        <a:cubicBezTo>
                          <a:pt x="3" y="1"/>
                          <a:pt x="6" y="1"/>
                          <a:pt x="9" y="1"/>
                        </a:cubicBezTo>
                        <a:cubicBezTo>
                          <a:pt x="10" y="1"/>
                          <a:pt x="10" y="1"/>
                          <a:pt x="10" y="1"/>
                        </a:cubicBezTo>
                        <a:cubicBezTo>
                          <a:pt x="10" y="1"/>
                          <a:pt x="10" y="1"/>
                          <a:pt x="10" y="1"/>
                        </a:cubicBezTo>
                        <a:cubicBezTo>
                          <a:pt x="15" y="1"/>
                          <a:pt x="20" y="1"/>
                          <a:pt x="21" y="1"/>
                        </a:cubicBezTo>
                        <a:cubicBezTo>
                          <a:pt x="22" y="2"/>
                          <a:pt x="22" y="2"/>
                          <a:pt x="22" y="3"/>
                        </a:cubicBezTo>
                        <a:cubicBezTo>
                          <a:pt x="22" y="3"/>
                          <a:pt x="22" y="4"/>
                          <a:pt x="21" y="4"/>
                        </a:cubicBezTo>
                        <a:cubicBezTo>
                          <a:pt x="21" y="4"/>
                          <a:pt x="19" y="4"/>
                          <a:pt x="17" y="4"/>
                        </a:cubicBezTo>
                        <a:cubicBezTo>
                          <a:pt x="17" y="4"/>
                          <a:pt x="17" y="4"/>
                          <a:pt x="17" y="4"/>
                        </a:cubicBezTo>
                        <a:cubicBezTo>
                          <a:pt x="12" y="4"/>
                          <a:pt x="3" y="4"/>
                          <a:pt x="2" y="3"/>
                        </a:cubicBezTo>
                        <a:close/>
                        <a:moveTo>
                          <a:pt x="10" y="0"/>
                        </a:moveTo>
                        <a:cubicBezTo>
                          <a:pt x="6" y="0"/>
                          <a:pt x="3" y="1"/>
                          <a:pt x="2" y="1"/>
                        </a:cubicBezTo>
                        <a:cubicBezTo>
                          <a:pt x="0" y="2"/>
                          <a:pt x="1" y="4"/>
                          <a:pt x="2" y="4"/>
                        </a:cubicBezTo>
                        <a:cubicBezTo>
                          <a:pt x="3" y="4"/>
                          <a:pt x="12" y="4"/>
                          <a:pt x="17" y="4"/>
                        </a:cubicBezTo>
                        <a:cubicBezTo>
                          <a:pt x="19" y="4"/>
                          <a:pt x="21" y="4"/>
                          <a:pt x="21" y="4"/>
                        </a:cubicBezTo>
                        <a:cubicBezTo>
                          <a:pt x="23" y="4"/>
                          <a:pt x="23" y="2"/>
                          <a:pt x="21" y="1"/>
                        </a:cubicBezTo>
                        <a:cubicBezTo>
                          <a:pt x="20" y="1"/>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0" name="Freeform 6871">
                    <a:extLst>
                      <a:ext uri="{FF2B5EF4-FFF2-40B4-BE49-F238E27FC236}">
                        <a16:creationId xmlns:a16="http://schemas.microsoft.com/office/drawing/2014/main" id="{5A00F7BE-843C-4A7B-8650-FB708E09C81B}"/>
                      </a:ext>
                    </a:extLst>
                  </p:cNvPr>
                  <p:cNvSpPr>
                    <a:spLocks/>
                  </p:cNvSpPr>
                  <p:nvPr/>
                </p:nvSpPr>
                <p:spPr bwMode="auto">
                  <a:xfrm>
                    <a:off x="4070" y="2095"/>
                    <a:ext cx="10" cy="2"/>
                  </a:xfrm>
                  <a:custGeom>
                    <a:avLst/>
                    <a:gdLst>
                      <a:gd name="T0" fmla="*/ 2 w 14"/>
                      <a:gd name="T1" fmla="*/ 1 h 2"/>
                      <a:gd name="T2" fmla="*/ 6 w 14"/>
                      <a:gd name="T3" fmla="*/ 1 h 2"/>
                      <a:gd name="T4" fmla="*/ 14 w 14"/>
                      <a:gd name="T5" fmla="*/ 1 h 2"/>
                      <a:gd name="T6" fmla="*/ 11 w 14"/>
                      <a:gd name="T7" fmla="*/ 2 h 2"/>
                      <a:gd name="T8" fmla="*/ 5 w 14"/>
                      <a:gd name="T9" fmla="*/ 2 h 2"/>
                      <a:gd name="T10" fmla="*/ 0 w 14"/>
                      <a:gd name="T11" fmla="*/ 2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1"/>
                          <a:pt x="6" y="1"/>
                        </a:cubicBezTo>
                        <a:cubicBezTo>
                          <a:pt x="9" y="1"/>
                          <a:pt x="13" y="0"/>
                          <a:pt x="14" y="1"/>
                        </a:cubicBezTo>
                        <a:cubicBezTo>
                          <a:pt x="14" y="2"/>
                          <a:pt x="13" y="2"/>
                          <a:pt x="11" y="2"/>
                        </a:cubicBezTo>
                        <a:cubicBezTo>
                          <a:pt x="8" y="1"/>
                          <a:pt x="6" y="1"/>
                          <a:pt x="5" y="2"/>
                        </a:cubicBezTo>
                        <a:cubicBezTo>
                          <a:pt x="3" y="2"/>
                          <a:pt x="1" y="2"/>
                          <a:pt x="0" y="2"/>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1" name="Freeform 6872">
                    <a:extLst>
                      <a:ext uri="{FF2B5EF4-FFF2-40B4-BE49-F238E27FC236}">
                        <a16:creationId xmlns:a16="http://schemas.microsoft.com/office/drawing/2014/main" id="{E884A473-D017-483D-B151-AD83EB422D10}"/>
                      </a:ext>
                    </a:extLst>
                  </p:cNvPr>
                  <p:cNvSpPr>
                    <a:spLocks/>
                  </p:cNvSpPr>
                  <p:nvPr/>
                </p:nvSpPr>
                <p:spPr bwMode="auto">
                  <a:xfrm>
                    <a:off x="4048" y="2108"/>
                    <a:ext cx="53" cy="10"/>
                  </a:xfrm>
                  <a:custGeom>
                    <a:avLst/>
                    <a:gdLst>
                      <a:gd name="T0" fmla="*/ 10 w 71"/>
                      <a:gd name="T1" fmla="*/ 9 h 13"/>
                      <a:gd name="T2" fmla="*/ 35 w 71"/>
                      <a:gd name="T3" fmla="*/ 13 h 13"/>
                      <a:gd name="T4" fmla="*/ 61 w 71"/>
                      <a:gd name="T5" fmla="*/ 9 h 13"/>
                      <a:gd name="T6" fmla="*/ 68 w 71"/>
                      <a:gd name="T7" fmla="*/ 1 h 13"/>
                      <a:gd name="T8" fmla="*/ 55 w 71"/>
                      <a:gd name="T9" fmla="*/ 4 h 13"/>
                      <a:gd name="T10" fmla="*/ 44 w 71"/>
                      <a:gd name="T11" fmla="*/ 5 h 13"/>
                      <a:gd name="T12" fmla="*/ 33 w 71"/>
                      <a:gd name="T13" fmla="*/ 5 h 13"/>
                      <a:gd name="T14" fmla="*/ 26 w 71"/>
                      <a:gd name="T15" fmla="*/ 5 h 13"/>
                      <a:gd name="T16" fmla="*/ 15 w 71"/>
                      <a:gd name="T17" fmla="*/ 4 h 13"/>
                      <a:gd name="T18" fmla="*/ 2 w 71"/>
                      <a:gd name="T19" fmla="*/ 1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1"/>
                        </a:cubicBezTo>
                        <a:cubicBezTo>
                          <a:pt x="65" y="0"/>
                          <a:pt x="60" y="2"/>
                          <a:pt x="55" y="4"/>
                        </a:cubicBezTo>
                        <a:cubicBezTo>
                          <a:pt x="50" y="6"/>
                          <a:pt x="44" y="5"/>
                          <a:pt x="44" y="5"/>
                        </a:cubicBezTo>
                        <a:cubicBezTo>
                          <a:pt x="40" y="5"/>
                          <a:pt x="36" y="5"/>
                          <a:pt x="33" y="5"/>
                        </a:cubicBezTo>
                        <a:cubicBezTo>
                          <a:pt x="31" y="5"/>
                          <a:pt x="29" y="5"/>
                          <a:pt x="26" y="5"/>
                        </a:cubicBezTo>
                        <a:cubicBezTo>
                          <a:pt x="26" y="5"/>
                          <a:pt x="21" y="6"/>
                          <a:pt x="15" y="4"/>
                        </a:cubicBezTo>
                        <a:cubicBezTo>
                          <a:pt x="10" y="2"/>
                          <a:pt x="5" y="0"/>
                          <a:pt x="2" y="1"/>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2" name="Freeform 6873">
                    <a:extLst>
                      <a:ext uri="{FF2B5EF4-FFF2-40B4-BE49-F238E27FC236}">
                        <a16:creationId xmlns:a16="http://schemas.microsoft.com/office/drawing/2014/main" id="{689C47D8-FAE1-4E8B-9C5D-1E4EC95CE141}"/>
                      </a:ext>
                    </a:extLst>
                  </p:cNvPr>
                  <p:cNvSpPr>
                    <a:spLocks noEditPoints="1"/>
                  </p:cNvSpPr>
                  <p:nvPr/>
                </p:nvSpPr>
                <p:spPr bwMode="auto">
                  <a:xfrm>
                    <a:off x="4048" y="2108"/>
                    <a:ext cx="53" cy="10"/>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5 h 13"/>
                      <a:gd name="T18" fmla="*/ 55 w 71"/>
                      <a:gd name="T19" fmla="*/ 3 h 13"/>
                      <a:gd name="T20" fmla="*/ 67 w 71"/>
                      <a:gd name="T21" fmla="*/ 0 h 13"/>
                      <a:gd name="T22" fmla="*/ 68 w 71"/>
                      <a:gd name="T23" fmla="*/ 0 h 13"/>
                      <a:gd name="T24" fmla="*/ 71 w 71"/>
                      <a:gd name="T25" fmla="*/ 2 h 13"/>
                      <a:gd name="T26" fmla="*/ 61 w 71"/>
                      <a:gd name="T27" fmla="*/ 10 h 13"/>
                      <a:gd name="T28" fmla="*/ 39 w 71"/>
                      <a:gd name="T29" fmla="*/ 13 h 13"/>
                      <a:gd name="T30" fmla="*/ 35 w 71"/>
                      <a:gd name="T31" fmla="*/ 13 h 13"/>
                      <a:gd name="T32" fmla="*/ 31 w 71"/>
                      <a:gd name="T33" fmla="*/ 13 h 13"/>
                      <a:gd name="T34" fmla="*/ 9 w 71"/>
                      <a:gd name="T35" fmla="*/ 10 h 13"/>
                      <a:gd name="T36" fmla="*/ 10 w 71"/>
                      <a:gd name="T37" fmla="*/ 9 h 13"/>
                      <a:gd name="T38" fmla="*/ 9 w 71"/>
                      <a:gd name="T39" fmla="*/ 10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3 h 13"/>
                      <a:gd name="T58" fmla="*/ 35 w 71"/>
                      <a:gd name="T59" fmla="*/ 12 h 13"/>
                      <a:gd name="T60" fmla="*/ 39 w 71"/>
                      <a:gd name="T61" fmla="*/ 13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5"/>
                          <a:pt x="46" y="5"/>
                        </a:cubicBezTo>
                        <a:cubicBezTo>
                          <a:pt x="48" y="5"/>
                          <a:pt x="52" y="4"/>
                          <a:pt x="55" y="3"/>
                        </a:cubicBezTo>
                        <a:cubicBezTo>
                          <a:pt x="60" y="1"/>
                          <a:pt x="64" y="0"/>
                          <a:pt x="67" y="0"/>
                        </a:cubicBezTo>
                        <a:cubicBezTo>
                          <a:pt x="68" y="0"/>
                          <a:pt x="68" y="0"/>
                          <a:pt x="68" y="0"/>
                        </a:cubicBezTo>
                        <a:cubicBezTo>
                          <a:pt x="70" y="0"/>
                          <a:pt x="71" y="1"/>
                          <a:pt x="71" y="2"/>
                        </a:cubicBezTo>
                        <a:cubicBezTo>
                          <a:pt x="71" y="4"/>
                          <a:pt x="68" y="7"/>
                          <a:pt x="61" y="10"/>
                        </a:cubicBezTo>
                        <a:cubicBezTo>
                          <a:pt x="54" y="13"/>
                          <a:pt x="45" y="13"/>
                          <a:pt x="39" y="13"/>
                        </a:cubicBezTo>
                        <a:cubicBezTo>
                          <a:pt x="38" y="13"/>
                          <a:pt x="36" y="13"/>
                          <a:pt x="35" y="13"/>
                        </a:cubicBezTo>
                        <a:cubicBezTo>
                          <a:pt x="34" y="13"/>
                          <a:pt x="33" y="13"/>
                          <a:pt x="31" y="13"/>
                        </a:cubicBezTo>
                        <a:cubicBezTo>
                          <a:pt x="25" y="13"/>
                          <a:pt x="17" y="13"/>
                          <a:pt x="9" y="10"/>
                        </a:cubicBezTo>
                        <a:cubicBezTo>
                          <a:pt x="10" y="9"/>
                          <a:pt x="10" y="9"/>
                          <a:pt x="10" y="9"/>
                        </a:cubicBezTo>
                        <a:cubicBezTo>
                          <a:pt x="9" y="10"/>
                          <a:pt x="9" y="10"/>
                          <a:pt x="9" y="10"/>
                        </a:cubicBezTo>
                        <a:cubicBezTo>
                          <a:pt x="3" y="7"/>
                          <a:pt x="0" y="4"/>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3"/>
                          <a:pt x="31" y="13"/>
                        </a:cubicBezTo>
                        <a:cubicBezTo>
                          <a:pt x="33" y="13"/>
                          <a:pt x="34" y="12"/>
                          <a:pt x="35" y="12"/>
                        </a:cubicBezTo>
                        <a:cubicBezTo>
                          <a:pt x="37" y="12"/>
                          <a:pt x="38" y="13"/>
                          <a:pt x="39" y="13"/>
                        </a:cubicBezTo>
                        <a:cubicBezTo>
                          <a:pt x="45" y="13"/>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3" name="Freeform 6874">
                    <a:extLst>
                      <a:ext uri="{FF2B5EF4-FFF2-40B4-BE49-F238E27FC236}">
                        <a16:creationId xmlns:a16="http://schemas.microsoft.com/office/drawing/2014/main" id="{C44CA9DF-B008-475C-AF33-DDE585BB6298}"/>
                      </a:ext>
                    </a:extLst>
                  </p:cNvPr>
                  <p:cNvSpPr>
                    <a:spLocks/>
                  </p:cNvSpPr>
                  <p:nvPr/>
                </p:nvSpPr>
                <p:spPr bwMode="auto">
                  <a:xfrm>
                    <a:off x="4083" y="2109"/>
                    <a:ext cx="17" cy="8"/>
                  </a:xfrm>
                  <a:custGeom>
                    <a:avLst/>
                    <a:gdLst>
                      <a:gd name="T0" fmla="*/ 21 w 23"/>
                      <a:gd name="T1" fmla="*/ 0 h 11"/>
                      <a:gd name="T2" fmla="*/ 10 w 23"/>
                      <a:gd name="T3" fmla="*/ 3 h 11"/>
                      <a:gd name="T4" fmla="*/ 3 w 23"/>
                      <a:gd name="T5" fmla="*/ 4 h 11"/>
                      <a:gd name="T6" fmla="*/ 2 w 23"/>
                      <a:gd name="T7" fmla="*/ 5 h 11"/>
                      <a:gd name="T8" fmla="*/ 4 w 23"/>
                      <a:gd name="T9" fmla="*/ 6 h 11"/>
                      <a:gd name="T10" fmla="*/ 14 w 23"/>
                      <a:gd name="T11" fmla="*/ 2 h 11"/>
                      <a:gd name="T12" fmla="*/ 18 w 23"/>
                      <a:gd name="T13" fmla="*/ 1 h 11"/>
                      <a:gd name="T14" fmla="*/ 19 w 23"/>
                      <a:gd name="T15" fmla="*/ 4 h 11"/>
                      <a:gd name="T16" fmla="*/ 4 w 23"/>
                      <a:gd name="T17" fmla="*/ 10 h 11"/>
                      <a:gd name="T18" fmla="*/ 0 w 23"/>
                      <a:gd name="T19" fmla="*/ 10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4"/>
                        </a:cubicBezTo>
                        <a:cubicBezTo>
                          <a:pt x="3" y="5"/>
                          <a:pt x="2" y="5"/>
                          <a:pt x="2" y="5"/>
                        </a:cubicBezTo>
                        <a:cubicBezTo>
                          <a:pt x="3" y="6"/>
                          <a:pt x="4" y="6"/>
                          <a:pt x="4" y="6"/>
                        </a:cubicBezTo>
                        <a:cubicBezTo>
                          <a:pt x="8" y="6"/>
                          <a:pt x="9" y="4"/>
                          <a:pt x="14" y="2"/>
                        </a:cubicBezTo>
                        <a:cubicBezTo>
                          <a:pt x="16" y="1"/>
                          <a:pt x="17" y="1"/>
                          <a:pt x="18" y="1"/>
                        </a:cubicBezTo>
                        <a:cubicBezTo>
                          <a:pt x="20" y="1"/>
                          <a:pt x="21" y="3"/>
                          <a:pt x="19" y="4"/>
                        </a:cubicBezTo>
                        <a:cubicBezTo>
                          <a:pt x="16" y="6"/>
                          <a:pt x="8" y="9"/>
                          <a:pt x="4" y="10"/>
                        </a:cubicBezTo>
                        <a:cubicBezTo>
                          <a:pt x="3" y="10"/>
                          <a:pt x="1" y="10"/>
                          <a:pt x="0" y="10"/>
                        </a:cubicBezTo>
                        <a:cubicBezTo>
                          <a:pt x="0" y="11"/>
                          <a:pt x="0" y="11"/>
                          <a:pt x="0" y="11"/>
                        </a:cubicBezTo>
                        <a:cubicBezTo>
                          <a:pt x="5" y="11"/>
                          <a:pt x="10" y="10"/>
                          <a:pt x="14" y="8"/>
                        </a:cubicBezTo>
                        <a:cubicBezTo>
                          <a:pt x="21" y="5"/>
                          <a:pt x="23" y="2"/>
                          <a:pt x="23" y="1"/>
                        </a:cubicBezTo>
                        <a:cubicBezTo>
                          <a:pt x="23" y="0"/>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4" name="Freeform 6875">
                    <a:extLst>
                      <a:ext uri="{FF2B5EF4-FFF2-40B4-BE49-F238E27FC236}">
                        <a16:creationId xmlns:a16="http://schemas.microsoft.com/office/drawing/2014/main" id="{9618DE14-B83F-43C1-84D1-16F78ECFB67D}"/>
                      </a:ext>
                    </a:extLst>
                  </p:cNvPr>
                  <p:cNvSpPr>
                    <a:spLocks/>
                  </p:cNvSpPr>
                  <p:nvPr/>
                </p:nvSpPr>
                <p:spPr bwMode="auto">
                  <a:xfrm>
                    <a:off x="4083" y="2109"/>
                    <a:ext cx="18" cy="9"/>
                  </a:xfrm>
                  <a:custGeom>
                    <a:avLst/>
                    <a:gdLst>
                      <a:gd name="T0" fmla="*/ 21 w 25"/>
                      <a:gd name="T1" fmla="*/ 0 h 12"/>
                      <a:gd name="T2" fmla="*/ 9 w 25"/>
                      <a:gd name="T3" fmla="*/ 3 h 12"/>
                      <a:gd name="T4" fmla="*/ 3 w 25"/>
                      <a:gd name="T5" fmla="*/ 4 h 12"/>
                      <a:gd name="T6" fmla="*/ 3 w 25"/>
                      <a:gd name="T7" fmla="*/ 4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1 h 12"/>
                      <a:gd name="T22" fmla="*/ 1 w 25"/>
                      <a:gd name="T23" fmla="*/ 12 h 12"/>
                      <a:gd name="T24" fmla="*/ 15 w 25"/>
                      <a:gd name="T25" fmla="*/ 8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3"/>
                          <a:pt x="5" y="4"/>
                          <a:pt x="3" y="4"/>
                        </a:cubicBezTo>
                        <a:cubicBezTo>
                          <a:pt x="3" y="4"/>
                          <a:pt x="3" y="4"/>
                          <a:pt x="3" y="4"/>
                        </a:cubicBezTo>
                        <a:cubicBezTo>
                          <a:pt x="5" y="4"/>
                          <a:pt x="7" y="4"/>
                          <a:pt x="10" y="3"/>
                        </a:cubicBezTo>
                        <a:cubicBezTo>
                          <a:pt x="14" y="1"/>
                          <a:pt x="19" y="0"/>
                          <a:pt x="21" y="0"/>
                        </a:cubicBezTo>
                        <a:cubicBezTo>
                          <a:pt x="21" y="0"/>
                          <a:pt x="21" y="0"/>
                          <a:pt x="21" y="0"/>
                        </a:cubicBezTo>
                        <a:cubicBezTo>
                          <a:pt x="22" y="0"/>
                          <a:pt x="22" y="0"/>
                          <a:pt x="22" y="0"/>
                        </a:cubicBezTo>
                        <a:cubicBezTo>
                          <a:pt x="23" y="0"/>
                          <a:pt x="23" y="0"/>
                          <a:pt x="23" y="1"/>
                        </a:cubicBezTo>
                        <a:cubicBezTo>
                          <a:pt x="23" y="2"/>
                          <a:pt x="21" y="5"/>
                          <a:pt x="14" y="8"/>
                        </a:cubicBezTo>
                        <a:cubicBezTo>
                          <a:pt x="10" y="10"/>
                          <a:pt x="5" y="11"/>
                          <a:pt x="0" y="11"/>
                        </a:cubicBezTo>
                        <a:cubicBezTo>
                          <a:pt x="1" y="12"/>
                          <a:pt x="1" y="12"/>
                          <a:pt x="1" y="12"/>
                        </a:cubicBezTo>
                        <a:cubicBezTo>
                          <a:pt x="5" y="11"/>
                          <a:pt x="10" y="10"/>
                          <a:pt x="15" y="8"/>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5" name="Freeform 6876">
                    <a:extLst>
                      <a:ext uri="{FF2B5EF4-FFF2-40B4-BE49-F238E27FC236}">
                        <a16:creationId xmlns:a16="http://schemas.microsoft.com/office/drawing/2014/main" id="{A2439FEB-319B-4932-A52F-26F9BDA464BD}"/>
                      </a:ext>
                    </a:extLst>
                  </p:cNvPr>
                  <p:cNvSpPr>
                    <a:spLocks/>
                  </p:cNvSpPr>
                  <p:nvPr/>
                </p:nvSpPr>
                <p:spPr bwMode="auto">
                  <a:xfrm>
                    <a:off x="4050" y="2109"/>
                    <a:ext cx="17" cy="8"/>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0 h 11"/>
                      <a:gd name="T14" fmla="*/ 12 w 23"/>
                      <a:gd name="T15" fmla="*/ 9 h 11"/>
                      <a:gd name="T16" fmla="*/ 2 w 23"/>
                      <a:gd name="T17" fmla="*/ 1 h 11"/>
                      <a:gd name="T18" fmla="*/ 3 w 23"/>
                      <a:gd name="T19" fmla="*/ 1 h 11"/>
                      <a:gd name="T20" fmla="*/ 16 w 23"/>
                      <a:gd name="T21" fmla="*/ 5 h 11"/>
                      <a:gd name="T22" fmla="*/ 20 w 23"/>
                      <a:gd name="T23" fmla="*/ 5 h 11"/>
                      <a:gd name="T24" fmla="*/ 22 w 23"/>
                      <a:gd name="T25" fmla="*/ 5 h 11"/>
                      <a:gd name="T26" fmla="*/ 21 w 23"/>
                      <a:gd name="T27" fmla="*/ 4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0"/>
                          <a:pt x="0" y="1"/>
                        </a:cubicBezTo>
                        <a:cubicBezTo>
                          <a:pt x="0" y="2"/>
                          <a:pt x="2" y="5"/>
                          <a:pt x="9" y="8"/>
                        </a:cubicBezTo>
                        <a:cubicBezTo>
                          <a:pt x="13" y="10"/>
                          <a:pt x="18" y="11"/>
                          <a:pt x="23" y="11"/>
                        </a:cubicBezTo>
                        <a:cubicBezTo>
                          <a:pt x="23" y="10"/>
                          <a:pt x="23" y="10"/>
                          <a:pt x="23" y="10"/>
                        </a:cubicBezTo>
                        <a:cubicBezTo>
                          <a:pt x="19" y="10"/>
                          <a:pt x="15" y="9"/>
                          <a:pt x="12" y="9"/>
                        </a:cubicBezTo>
                        <a:cubicBezTo>
                          <a:pt x="7" y="7"/>
                          <a:pt x="0" y="1"/>
                          <a:pt x="2" y="1"/>
                        </a:cubicBezTo>
                        <a:cubicBezTo>
                          <a:pt x="3" y="1"/>
                          <a:pt x="3" y="1"/>
                          <a:pt x="3" y="1"/>
                        </a:cubicBezTo>
                        <a:cubicBezTo>
                          <a:pt x="5" y="1"/>
                          <a:pt x="12" y="4"/>
                          <a:pt x="16" y="5"/>
                        </a:cubicBezTo>
                        <a:cubicBezTo>
                          <a:pt x="17" y="5"/>
                          <a:pt x="19" y="5"/>
                          <a:pt x="20" y="5"/>
                        </a:cubicBezTo>
                        <a:cubicBezTo>
                          <a:pt x="21" y="5"/>
                          <a:pt x="21" y="5"/>
                          <a:pt x="22" y="5"/>
                        </a:cubicBezTo>
                        <a:cubicBezTo>
                          <a:pt x="21" y="4"/>
                          <a:pt x="21" y="4"/>
                          <a:pt x="21" y="4"/>
                        </a:cubicBezTo>
                        <a:cubicBezTo>
                          <a:pt x="19" y="4"/>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6" name="Freeform 6877">
                    <a:extLst>
                      <a:ext uri="{FF2B5EF4-FFF2-40B4-BE49-F238E27FC236}">
                        <a16:creationId xmlns:a16="http://schemas.microsoft.com/office/drawing/2014/main" id="{0B42879B-C028-41D2-AB5A-FCA7F6CA83CE}"/>
                      </a:ext>
                    </a:extLst>
                  </p:cNvPr>
                  <p:cNvSpPr>
                    <a:spLocks/>
                  </p:cNvSpPr>
                  <p:nvPr/>
                </p:nvSpPr>
                <p:spPr bwMode="auto">
                  <a:xfrm>
                    <a:off x="4048" y="2109"/>
                    <a:ext cx="19" cy="9"/>
                  </a:xfrm>
                  <a:custGeom>
                    <a:avLst/>
                    <a:gdLst>
                      <a:gd name="T0" fmla="*/ 3 w 25"/>
                      <a:gd name="T1" fmla="*/ 0 h 12"/>
                      <a:gd name="T2" fmla="*/ 2 w 25"/>
                      <a:gd name="T3" fmla="*/ 0 h 12"/>
                      <a:gd name="T4" fmla="*/ 10 w 25"/>
                      <a:gd name="T5" fmla="*/ 8 h 12"/>
                      <a:gd name="T6" fmla="*/ 24 w 25"/>
                      <a:gd name="T7" fmla="*/ 12 h 12"/>
                      <a:gd name="T8" fmla="*/ 25 w 25"/>
                      <a:gd name="T9" fmla="*/ 11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4 h 12"/>
                      <a:gd name="T24" fmla="*/ 23 w 25"/>
                      <a:gd name="T25" fmla="*/ 4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8"/>
                        </a:cubicBezTo>
                        <a:cubicBezTo>
                          <a:pt x="15" y="10"/>
                          <a:pt x="20" y="11"/>
                          <a:pt x="24" y="12"/>
                        </a:cubicBezTo>
                        <a:cubicBezTo>
                          <a:pt x="25" y="11"/>
                          <a:pt x="25" y="11"/>
                          <a:pt x="25" y="11"/>
                        </a:cubicBezTo>
                        <a:cubicBezTo>
                          <a:pt x="20" y="11"/>
                          <a:pt x="15" y="10"/>
                          <a:pt x="11" y="8"/>
                        </a:cubicBezTo>
                        <a:cubicBezTo>
                          <a:pt x="4" y="5"/>
                          <a:pt x="2" y="2"/>
                          <a:pt x="2" y="1"/>
                        </a:cubicBezTo>
                        <a:cubicBezTo>
                          <a:pt x="2" y="0"/>
                          <a:pt x="2" y="0"/>
                          <a:pt x="3" y="0"/>
                        </a:cubicBezTo>
                        <a:cubicBezTo>
                          <a:pt x="3" y="0"/>
                          <a:pt x="3" y="0"/>
                          <a:pt x="3" y="0"/>
                        </a:cubicBezTo>
                        <a:cubicBezTo>
                          <a:pt x="3" y="0"/>
                          <a:pt x="3" y="0"/>
                          <a:pt x="3" y="0"/>
                        </a:cubicBezTo>
                        <a:cubicBezTo>
                          <a:pt x="6" y="0"/>
                          <a:pt x="10" y="1"/>
                          <a:pt x="15" y="3"/>
                        </a:cubicBezTo>
                        <a:cubicBezTo>
                          <a:pt x="18" y="4"/>
                          <a:pt x="21" y="4"/>
                          <a:pt x="23" y="4"/>
                        </a:cubicBezTo>
                        <a:cubicBezTo>
                          <a:pt x="23" y="4"/>
                          <a:pt x="23" y="4"/>
                          <a:pt x="23" y="4"/>
                        </a:cubicBezTo>
                        <a:cubicBezTo>
                          <a:pt x="21" y="4"/>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7" name="Freeform 6878">
                    <a:extLst>
                      <a:ext uri="{FF2B5EF4-FFF2-40B4-BE49-F238E27FC236}">
                        <a16:creationId xmlns:a16="http://schemas.microsoft.com/office/drawing/2014/main" id="{1E009E6F-773E-4748-94B4-5D060059A8A6}"/>
                      </a:ext>
                    </a:extLst>
                  </p:cNvPr>
                  <p:cNvSpPr>
                    <a:spLocks/>
                  </p:cNvSpPr>
                  <p:nvPr/>
                </p:nvSpPr>
                <p:spPr bwMode="auto">
                  <a:xfrm>
                    <a:off x="4082" y="2110"/>
                    <a:ext cx="15" cy="5"/>
                  </a:xfrm>
                  <a:custGeom>
                    <a:avLst/>
                    <a:gdLst>
                      <a:gd name="T0" fmla="*/ 17 w 20"/>
                      <a:gd name="T1" fmla="*/ 0 h 7"/>
                      <a:gd name="T2" fmla="*/ 12 w 20"/>
                      <a:gd name="T3" fmla="*/ 4 h 7"/>
                      <a:gd name="T4" fmla="*/ 1 w 20"/>
                      <a:gd name="T5" fmla="*/ 6 h 7"/>
                      <a:gd name="T6" fmla="*/ 0 w 20"/>
                      <a:gd name="T7" fmla="*/ 7 h 7"/>
                      <a:gd name="T8" fmla="*/ 1 w 20"/>
                      <a:gd name="T9" fmla="*/ 7 h 7"/>
                      <a:gd name="T10" fmla="*/ 13 w 20"/>
                      <a:gd name="T11" fmla="*/ 4 h 7"/>
                      <a:gd name="T12" fmla="*/ 18 w 20"/>
                      <a:gd name="T13" fmla="*/ 1 h 7"/>
                      <a:gd name="T14" fmla="*/ 17 w 2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7" y="0"/>
                        </a:moveTo>
                        <a:cubicBezTo>
                          <a:pt x="15" y="0"/>
                          <a:pt x="13" y="3"/>
                          <a:pt x="12" y="4"/>
                        </a:cubicBezTo>
                        <a:cubicBezTo>
                          <a:pt x="7" y="5"/>
                          <a:pt x="3" y="5"/>
                          <a:pt x="1" y="6"/>
                        </a:cubicBezTo>
                        <a:cubicBezTo>
                          <a:pt x="0" y="7"/>
                          <a:pt x="0" y="7"/>
                          <a:pt x="0" y="7"/>
                        </a:cubicBezTo>
                        <a:cubicBezTo>
                          <a:pt x="1" y="7"/>
                          <a:pt x="1" y="7"/>
                          <a:pt x="1" y="7"/>
                        </a:cubicBezTo>
                        <a:cubicBezTo>
                          <a:pt x="1" y="7"/>
                          <a:pt x="10" y="6"/>
                          <a:pt x="13" y="4"/>
                        </a:cubicBezTo>
                        <a:cubicBezTo>
                          <a:pt x="16" y="3"/>
                          <a:pt x="20" y="2"/>
                          <a:pt x="18" y="1"/>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8" name="Freeform 6879">
                    <a:extLst>
                      <a:ext uri="{FF2B5EF4-FFF2-40B4-BE49-F238E27FC236}">
                        <a16:creationId xmlns:a16="http://schemas.microsoft.com/office/drawing/2014/main" id="{93BA233C-2ED4-47E1-85B9-40F323AC0395}"/>
                      </a:ext>
                    </a:extLst>
                  </p:cNvPr>
                  <p:cNvSpPr>
                    <a:spLocks/>
                  </p:cNvSpPr>
                  <p:nvPr/>
                </p:nvSpPr>
                <p:spPr bwMode="auto">
                  <a:xfrm>
                    <a:off x="4054" y="2111"/>
                    <a:ext cx="14" cy="4"/>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1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1"/>
                          <a:pt x="2" y="2"/>
                        </a:cubicBezTo>
                        <a:cubicBezTo>
                          <a:pt x="5" y="5"/>
                          <a:pt x="8" y="5"/>
                          <a:pt x="9" y="5"/>
                        </a:cubicBezTo>
                        <a:cubicBezTo>
                          <a:pt x="9" y="5"/>
                          <a:pt x="9" y="5"/>
                          <a:pt x="9" y="5"/>
                        </a:cubicBezTo>
                        <a:cubicBezTo>
                          <a:pt x="14" y="6"/>
                          <a:pt x="16" y="6"/>
                          <a:pt x="17" y="6"/>
                        </a:cubicBezTo>
                        <a:cubicBezTo>
                          <a:pt x="18" y="6"/>
                          <a:pt x="18" y="6"/>
                          <a:pt x="18" y="6"/>
                        </a:cubicBezTo>
                        <a:cubicBezTo>
                          <a:pt x="18" y="6"/>
                          <a:pt x="18" y="6"/>
                          <a:pt x="18" y="6"/>
                        </a:cubicBezTo>
                        <a:cubicBezTo>
                          <a:pt x="17" y="5"/>
                          <a:pt x="16" y="5"/>
                          <a:pt x="16" y="5"/>
                        </a:cubicBezTo>
                        <a:cubicBezTo>
                          <a:pt x="8" y="3"/>
                          <a:pt x="5" y="2"/>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19" name="Freeform 6880">
                    <a:extLst>
                      <a:ext uri="{FF2B5EF4-FFF2-40B4-BE49-F238E27FC236}">
                        <a16:creationId xmlns:a16="http://schemas.microsoft.com/office/drawing/2014/main" id="{7D4EAB75-0102-40C1-A055-DFF8BD94CEAA}"/>
                      </a:ext>
                    </a:extLst>
                  </p:cNvPr>
                  <p:cNvSpPr>
                    <a:spLocks/>
                  </p:cNvSpPr>
                  <p:nvPr/>
                </p:nvSpPr>
                <p:spPr bwMode="auto">
                  <a:xfrm>
                    <a:off x="4065" y="2109"/>
                    <a:ext cx="21" cy="13"/>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1"/>
                        </a:moveTo>
                        <a:cubicBezTo>
                          <a:pt x="15" y="1"/>
                          <a:pt x="12" y="1"/>
                          <a:pt x="10" y="1"/>
                        </a:cubicBezTo>
                        <a:cubicBezTo>
                          <a:pt x="5" y="1"/>
                          <a:pt x="2" y="0"/>
                          <a:pt x="2" y="2"/>
                        </a:cubicBezTo>
                        <a:cubicBezTo>
                          <a:pt x="2" y="5"/>
                          <a:pt x="6" y="5"/>
                          <a:pt x="4" y="8"/>
                        </a:cubicBezTo>
                        <a:cubicBezTo>
                          <a:pt x="3" y="11"/>
                          <a:pt x="0" y="15"/>
                          <a:pt x="3" y="15"/>
                        </a:cubicBezTo>
                        <a:cubicBezTo>
                          <a:pt x="4" y="16"/>
                          <a:pt x="6" y="16"/>
                          <a:pt x="9" y="15"/>
                        </a:cubicBezTo>
                        <a:cubicBezTo>
                          <a:pt x="11" y="15"/>
                          <a:pt x="13" y="15"/>
                          <a:pt x="16" y="15"/>
                        </a:cubicBezTo>
                        <a:cubicBezTo>
                          <a:pt x="22" y="16"/>
                          <a:pt x="27" y="17"/>
                          <a:pt x="25" y="13"/>
                        </a:cubicBezTo>
                        <a:cubicBezTo>
                          <a:pt x="24" y="9"/>
                          <a:pt x="21" y="8"/>
                          <a:pt x="24" y="6"/>
                        </a:cubicBezTo>
                        <a:cubicBezTo>
                          <a:pt x="29" y="1"/>
                          <a:pt x="25" y="1"/>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0" name="Freeform 6881">
                    <a:extLst>
                      <a:ext uri="{FF2B5EF4-FFF2-40B4-BE49-F238E27FC236}">
                        <a16:creationId xmlns:a16="http://schemas.microsoft.com/office/drawing/2014/main" id="{36002B4D-E3E2-49C2-BD7B-A7A2176843F0}"/>
                      </a:ext>
                    </a:extLst>
                  </p:cNvPr>
                  <p:cNvSpPr>
                    <a:spLocks noEditPoints="1"/>
                  </p:cNvSpPr>
                  <p:nvPr/>
                </p:nvSpPr>
                <p:spPr bwMode="auto">
                  <a:xfrm>
                    <a:off x="4065" y="2109"/>
                    <a:ext cx="20" cy="12"/>
                  </a:xfrm>
                  <a:custGeom>
                    <a:avLst/>
                    <a:gdLst>
                      <a:gd name="T0" fmla="*/ 15 w 26"/>
                      <a:gd name="T1" fmla="*/ 16 h 16"/>
                      <a:gd name="T2" fmla="*/ 13 w 26"/>
                      <a:gd name="T3" fmla="*/ 16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3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6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3 h 16"/>
                      <a:gd name="T56" fmla="*/ 24 w 26"/>
                      <a:gd name="T57" fmla="*/ 2 h 16"/>
                      <a:gd name="T58" fmla="*/ 19 w 26"/>
                      <a:gd name="T59" fmla="*/ 1 h 16"/>
                      <a:gd name="T60" fmla="*/ 16 w 26"/>
                      <a:gd name="T61" fmla="*/ 2 h 16"/>
                      <a:gd name="T62" fmla="*/ 14 w 26"/>
                      <a:gd name="T63" fmla="*/ 2 h 16"/>
                      <a:gd name="T64" fmla="*/ 5 w 26"/>
                      <a:gd name="T65" fmla="*/ 1 h 16"/>
                      <a:gd name="T66" fmla="*/ 2 w 26"/>
                      <a:gd name="T67" fmla="*/ 2 h 16"/>
                      <a:gd name="T68" fmla="*/ 1 w 26"/>
                      <a:gd name="T69" fmla="*/ 2 h 16"/>
                      <a:gd name="T70" fmla="*/ 1 w 26"/>
                      <a:gd name="T71" fmla="*/ 2 h 16"/>
                      <a:gd name="T72" fmla="*/ 4 w 26"/>
                      <a:gd name="T73" fmla="*/ 7 h 16"/>
                      <a:gd name="T74" fmla="*/ 4 w 26"/>
                      <a:gd name="T75" fmla="*/ 9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2"/>
                          <a:pt x="2" y="10"/>
                          <a:pt x="3" y="8"/>
                        </a:cubicBezTo>
                        <a:cubicBezTo>
                          <a:pt x="3" y="8"/>
                          <a:pt x="3" y="7"/>
                          <a:pt x="3" y="7"/>
                        </a:cubicBezTo>
                        <a:cubicBezTo>
                          <a:pt x="3" y="6"/>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3"/>
                        </a:cubicBezTo>
                        <a:cubicBezTo>
                          <a:pt x="26" y="4"/>
                          <a:pt x="25" y="5"/>
                          <a:pt x="23" y="6"/>
                        </a:cubicBezTo>
                        <a:cubicBezTo>
                          <a:pt x="23" y="7"/>
                          <a:pt x="22" y="8"/>
                          <a:pt x="22" y="8"/>
                        </a:cubicBezTo>
                        <a:cubicBezTo>
                          <a:pt x="22" y="9"/>
                          <a:pt x="24" y="10"/>
                          <a:pt x="25" y="13"/>
                        </a:cubicBezTo>
                        <a:cubicBezTo>
                          <a:pt x="25" y="14"/>
                          <a:pt x="25" y="14"/>
                          <a:pt x="25" y="14"/>
                        </a:cubicBezTo>
                        <a:cubicBezTo>
                          <a:pt x="25" y="15"/>
                          <a:pt x="25" y="16"/>
                          <a:pt x="24" y="16"/>
                        </a:cubicBezTo>
                        <a:cubicBezTo>
                          <a:pt x="24" y="16"/>
                          <a:pt x="23" y="16"/>
                          <a:pt x="22" y="16"/>
                        </a:cubicBezTo>
                        <a:cubicBezTo>
                          <a:pt x="20" y="16"/>
                          <a:pt x="18" y="16"/>
                          <a:pt x="15" y="16"/>
                        </a:cubicBezTo>
                        <a:close/>
                        <a:moveTo>
                          <a:pt x="15" y="14"/>
                        </a:moveTo>
                        <a:cubicBezTo>
                          <a:pt x="18" y="15"/>
                          <a:pt x="21" y="15"/>
                          <a:pt x="22" y="15"/>
                        </a:cubicBezTo>
                        <a:cubicBezTo>
                          <a:pt x="24" y="15"/>
                          <a:pt x="24" y="15"/>
                          <a:pt x="24" y="14"/>
                        </a:cubicBezTo>
                        <a:cubicBezTo>
                          <a:pt x="24" y="14"/>
                          <a:pt x="24" y="14"/>
                          <a:pt x="24" y="13"/>
                        </a:cubicBezTo>
                        <a:cubicBezTo>
                          <a:pt x="23" y="11"/>
                          <a:pt x="21" y="10"/>
                          <a:pt x="21" y="8"/>
                        </a:cubicBezTo>
                        <a:cubicBezTo>
                          <a:pt x="21" y="7"/>
                          <a:pt x="21" y="6"/>
                          <a:pt x="22" y="5"/>
                        </a:cubicBezTo>
                        <a:cubicBezTo>
                          <a:pt x="24" y="4"/>
                          <a:pt x="25" y="3"/>
                          <a:pt x="25" y="3"/>
                        </a:cubicBezTo>
                        <a:cubicBezTo>
                          <a:pt x="25" y="2"/>
                          <a:pt x="24" y="2"/>
                          <a:pt x="24" y="2"/>
                        </a:cubicBezTo>
                        <a:cubicBezTo>
                          <a:pt x="23" y="2"/>
                          <a:pt x="21" y="1"/>
                          <a:pt x="19" y="1"/>
                        </a:cubicBezTo>
                        <a:cubicBezTo>
                          <a:pt x="18" y="1"/>
                          <a:pt x="17" y="2"/>
                          <a:pt x="16" y="2"/>
                        </a:cubicBezTo>
                        <a:cubicBezTo>
                          <a:pt x="15" y="2"/>
                          <a:pt x="15" y="2"/>
                          <a:pt x="14" y="2"/>
                        </a:cubicBezTo>
                        <a:cubicBezTo>
                          <a:pt x="11" y="2"/>
                          <a:pt x="7" y="1"/>
                          <a:pt x="5" y="1"/>
                        </a:cubicBezTo>
                        <a:cubicBezTo>
                          <a:pt x="4" y="1"/>
                          <a:pt x="3" y="1"/>
                          <a:pt x="2" y="2"/>
                        </a:cubicBezTo>
                        <a:cubicBezTo>
                          <a:pt x="1" y="2"/>
                          <a:pt x="1" y="2"/>
                          <a:pt x="1" y="2"/>
                        </a:cubicBezTo>
                        <a:cubicBezTo>
                          <a:pt x="1" y="2"/>
                          <a:pt x="1" y="2"/>
                          <a:pt x="1" y="2"/>
                        </a:cubicBezTo>
                        <a:cubicBezTo>
                          <a:pt x="1" y="4"/>
                          <a:pt x="4" y="4"/>
                          <a:pt x="4" y="7"/>
                        </a:cubicBezTo>
                        <a:cubicBezTo>
                          <a:pt x="4" y="8"/>
                          <a:pt x="4" y="8"/>
                          <a:pt x="4" y="9"/>
                        </a:cubicBezTo>
                        <a:cubicBezTo>
                          <a:pt x="3" y="11"/>
                          <a:pt x="1" y="13"/>
                          <a:pt x="2" y="14"/>
                        </a:cubicBezTo>
                        <a:cubicBezTo>
                          <a:pt x="2" y="15"/>
                          <a:pt x="2" y="15"/>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1" name="Freeform 6882">
                    <a:extLst>
                      <a:ext uri="{FF2B5EF4-FFF2-40B4-BE49-F238E27FC236}">
                        <a16:creationId xmlns:a16="http://schemas.microsoft.com/office/drawing/2014/main" id="{22A6DEEF-5331-4BB4-9E96-3B9EBD17D3C2}"/>
                      </a:ext>
                    </a:extLst>
                  </p:cNvPr>
                  <p:cNvSpPr>
                    <a:spLocks noEditPoints="1"/>
                  </p:cNvSpPr>
                  <p:nvPr/>
                </p:nvSpPr>
                <p:spPr bwMode="auto">
                  <a:xfrm>
                    <a:off x="4066" y="2110"/>
                    <a:ext cx="18" cy="11"/>
                  </a:xfrm>
                  <a:custGeom>
                    <a:avLst/>
                    <a:gdLst>
                      <a:gd name="T0" fmla="*/ 5 w 24"/>
                      <a:gd name="T1" fmla="*/ 12 h 14"/>
                      <a:gd name="T2" fmla="*/ 3 w 24"/>
                      <a:gd name="T3" fmla="*/ 10 h 14"/>
                      <a:gd name="T4" fmla="*/ 7 w 24"/>
                      <a:gd name="T5" fmla="*/ 6 h 14"/>
                      <a:gd name="T6" fmla="*/ 3 w 24"/>
                      <a:gd name="T7" fmla="*/ 2 h 14"/>
                      <a:gd name="T8" fmla="*/ 5 w 24"/>
                      <a:gd name="T9" fmla="*/ 1 h 14"/>
                      <a:gd name="T10" fmla="*/ 8 w 24"/>
                      <a:gd name="T11" fmla="*/ 1 h 14"/>
                      <a:gd name="T12" fmla="*/ 12 w 24"/>
                      <a:gd name="T13" fmla="*/ 1 h 14"/>
                      <a:gd name="T14" fmla="*/ 15 w 24"/>
                      <a:gd name="T15" fmla="*/ 1 h 14"/>
                      <a:gd name="T16" fmla="*/ 16 w 24"/>
                      <a:gd name="T17" fmla="*/ 1 h 14"/>
                      <a:gd name="T18" fmla="*/ 19 w 24"/>
                      <a:gd name="T19" fmla="*/ 4 h 14"/>
                      <a:gd name="T20" fmla="*/ 17 w 24"/>
                      <a:gd name="T21" fmla="*/ 7 h 14"/>
                      <a:gd name="T22" fmla="*/ 21 w 24"/>
                      <a:gd name="T23" fmla="*/ 10 h 14"/>
                      <a:gd name="T24" fmla="*/ 20 w 24"/>
                      <a:gd name="T25" fmla="*/ 12 h 14"/>
                      <a:gd name="T26" fmla="*/ 19 w 24"/>
                      <a:gd name="T27" fmla="*/ 12 h 14"/>
                      <a:gd name="T28" fmla="*/ 13 w 24"/>
                      <a:gd name="T29" fmla="*/ 12 h 14"/>
                      <a:gd name="T30" fmla="*/ 9 w 24"/>
                      <a:gd name="T31" fmla="*/ 12 h 14"/>
                      <a:gd name="T32" fmla="*/ 5 w 24"/>
                      <a:gd name="T33" fmla="*/ 12 h 14"/>
                      <a:gd name="T34" fmla="*/ 4 w 24"/>
                      <a:gd name="T35" fmla="*/ 0 h 14"/>
                      <a:gd name="T36" fmla="*/ 1 w 24"/>
                      <a:gd name="T37" fmla="*/ 1 h 14"/>
                      <a:gd name="T38" fmla="*/ 0 w 24"/>
                      <a:gd name="T39" fmla="*/ 1 h 14"/>
                      <a:gd name="T40" fmla="*/ 0 w 24"/>
                      <a:gd name="T41" fmla="*/ 1 h 14"/>
                      <a:gd name="T42" fmla="*/ 3 w 24"/>
                      <a:gd name="T43" fmla="*/ 6 h 14"/>
                      <a:gd name="T44" fmla="*/ 3 w 24"/>
                      <a:gd name="T45" fmla="*/ 8 h 14"/>
                      <a:gd name="T46" fmla="*/ 1 w 24"/>
                      <a:gd name="T47" fmla="*/ 13 h 14"/>
                      <a:gd name="T48" fmla="*/ 1 w 24"/>
                      <a:gd name="T49" fmla="*/ 14 h 14"/>
                      <a:gd name="T50" fmla="*/ 2 w 24"/>
                      <a:gd name="T51" fmla="*/ 13 h 14"/>
                      <a:gd name="T52" fmla="*/ 10 w 24"/>
                      <a:gd name="T53" fmla="*/ 12 h 14"/>
                      <a:gd name="T54" fmla="*/ 21 w 24"/>
                      <a:gd name="T55" fmla="*/ 13 h 14"/>
                      <a:gd name="T56" fmla="*/ 23 w 24"/>
                      <a:gd name="T57" fmla="*/ 14 h 14"/>
                      <a:gd name="T58" fmla="*/ 23 w 24"/>
                      <a:gd name="T59" fmla="*/ 13 h 14"/>
                      <a:gd name="T60" fmla="*/ 23 w 24"/>
                      <a:gd name="T61" fmla="*/ 12 h 14"/>
                      <a:gd name="T62" fmla="*/ 20 w 24"/>
                      <a:gd name="T63" fmla="*/ 7 h 14"/>
                      <a:gd name="T64" fmla="*/ 21 w 24"/>
                      <a:gd name="T65" fmla="*/ 4 h 14"/>
                      <a:gd name="T66" fmla="*/ 24 w 24"/>
                      <a:gd name="T67" fmla="*/ 2 h 14"/>
                      <a:gd name="T68" fmla="*/ 23 w 24"/>
                      <a:gd name="T69" fmla="*/ 1 h 14"/>
                      <a:gd name="T70" fmla="*/ 20 w 24"/>
                      <a:gd name="T71" fmla="*/ 1 h 14"/>
                      <a:gd name="T72" fmla="*/ 17 w 24"/>
                      <a:gd name="T73" fmla="*/ 1 h 14"/>
                      <a:gd name="T74" fmla="*/ 14 w 24"/>
                      <a:gd name="T75" fmla="*/ 1 h 14"/>
                      <a:gd name="T76" fmla="*/ 13 w 24"/>
                      <a:gd name="T77" fmla="*/ 1 h 14"/>
                      <a:gd name="T78" fmla="*/ 4 w 24"/>
                      <a:gd name="T7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 h="14">
                        <a:moveTo>
                          <a:pt x="5" y="12"/>
                        </a:moveTo>
                        <a:cubicBezTo>
                          <a:pt x="3" y="12"/>
                          <a:pt x="3" y="12"/>
                          <a:pt x="3" y="10"/>
                        </a:cubicBezTo>
                        <a:cubicBezTo>
                          <a:pt x="3" y="7"/>
                          <a:pt x="10" y="6"/>
                          <a:pt x="7" y="6"/>
                        </a:cubicBezTo>
                        <a:cubicBezTo>
                          <a:pt x="4" y="5"/>
                          <a:pt x="3" y="4"/>
                          <a:pt x="3" y="2"/>
                        </a:cubicBezTo>
                        <a:cubicBezTo>
                          <a:pt x="2" y="1"/>
                          <a:pt x="3" y="1"/>
                          <a:pt x="5" y="1"/>
                        </a:cubicBezTo>
                        <a:cubicBezTo>
                          <a:pt x="7" y="1"/>
                          <a:pt x="8" y="1"/>
                          <a:pt x="8" y="1"/>
                        </a:cubicBezTo>
                        <a:cubicBezTo>
                          <a:pt x="8" y="1"/>
                          <a:pt x="10" y="1"/>
                          <a:pt x="12" y="1"/>
                        </a:cubicBezTo>
                        <a:cubicBezTo>
                          <a:pt x="13" y="1"/>
                          <a:pt x="14" y="1"/>
                          <a:pt x="15" y="1"/>
                        </a:cubicBezTo>
                        <a:cubicBezTo>
                          <a:pt x="16" y="1"/>
                          <a:pt x="16" y="1"/>
                          <a:pt x="16" y="1"/>
                        </a:cubicBezTo>
                        <a:cubicBezTo>
                          <a:pt x="19" y="1"/>
                          <a:pt x="21" y="3"/>
                          <a:pt x="19" y="4"/>
                        </a:cubicBezTo>
                        <a:cubicBezTo>
                          <a:pt x="17" y="5"/>
                          <a:pt x="15" y="6"/>
                          <a:pt x="17" y="7"/>
                        </a:cubicBezTo>
                        <a:cubicBezTo>
                          <a:pt x="19" y="8"/>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lose/>
                        <a:moveTo>
                          <a:pt x="4" y="0"/>
                        </a:moveTo>
                        <a:cubicBezTo>
                          <a:pt x="3" y="0"/>
                          <a:pt x="2" y="0"/>
                          <a:pt x="1" y="1"/>
                        </a:cubicBezTo>
                        <a:cubicBezTo>
                          <a:pt x="0" y="1"/>
                          <a:pt x="0" y="1"/>
                          <a:pt x="0" y="1"/>
                        </a:cubicBezTo>
                        <a:cubicBezTo>
                          <a:pt x="0" y="1"/>
                          <a:pt x="0" y="1"/>
                          <a:pt x="0" y="1"/>
                        </a:cubicBezTo>
                        <a:cubicBezTo>
                          <a:pt x="0" y="3"/>
                          <a:pt x="3" y="3"/>
                          <a:pt x="3" y="6"/>
                        </a:cubicBezTo>
                        <a:cubicBezTo>
                          <a:pt x="3" y="7"/>
                          <a:pt x="3" y="7"/>
                          <a:pt x="3" y="8"/>
                        </a:cubicBezTo>
                        <a:cubicBezTo>
                          <a:pt x="2" y="10"/>
                          <a:pt x="0" y="12"/>
                          <a:pt x="1" y="13"/>
                        </a:cubicBezTo>
                        <a:cubicBezTo>
                          <a:pt x="1" y="13"/>
                          <a:pt x="1" y="14"/>
                          <a:pt x="1" y="14"/>
                        </a:cubicBezTo>
                        <a:cubicBezTo>
                          <a:pt x="1" y="14"/>
                          <a:pt x="2" y="13"/>
                          <a:pt x="2" y="13"/>
                        </a:cubicBezTo>
                        <a:cubicBezTo>
                          <a:pt x="3" y="12"/>
                          <a:pt x="6" y="12"/>
                          <a:pt x="10" y="12"/>
                        </a:cubicBezTo>
                        <a:cubicBezTo>
                          <a:pt x="14" y="12"/>
                          <a:pt x="20" y="13"/>
                          <a:pt x="21" y="13"/>
                        </a:cubicBezTo>
                        <a:cubicBezTo>
                          <a:pt x="22" y="13"/>
                          <a:pt x="22" y="14"/>
                          <a:pt x="23" y="14"/>
                        </a:cubicBezTo>
                        <a:cubicBezTo>
                          <a:pt x="23" y="13"/>
                          <a:pt x="23" y="13"/>
                          <a:pt x="23" y="13"/>
                        </a:cubicBezTo>
                        <a:cubicBezTo>
                          <a:pt x="23" y="13"/>
                          <a:pt x="23" y="13"/>
                          <a:pt x="23" y="12"/>
                        </a:cubicBezTo>
                        <a:cubicBezTo>
                          <a:pt x="22" y="10"/>
                          <a:pt x="20" y="9"/>
                          <a:pt x="20" y="7"/>
                        </a:cubicBezTo>
                        <a:cubicBezTo>
                          <a:pt x="20" y="6"/>
                          <a:pt x="20" y="5"/>
                          <a:pt x="21" y="4"/>
                        </a:cubicBezTo>
                        <a:cubicBezTo>
                          <a:pt x="23" y="3"/>
                          <a:pt x="24" y="2"/>
                          <a:pt x="24" y="2"/>
                        </a:cubicBezTo>
                        <a:cubicBezTo>
                          <a:pt x="24" y="1"/>
                          <a:pt x="23" y="1"/>
                          <a:pt x="23" y="1"/>
                        </a:cubicBezTo>
                        <a:cubicBezTo>
                          <a:pt x="22" y="1"/>
                          <a:pt x="21" y="1"/>
                          <a:pt x="20" y="1"/>
                        </a:cubicBezTo>
                        <a:cubicBezTo>
                          <a:pt x="20" y="1"/>
                          <a:pt x="18" y="1"/>
                          <a:pt x="17" y="1"/>
                        </a:cubicBezTo>
                        <a:cubicBezTo>
                          <a:pt x="16" y="1"/>
                          <a:pt x="15" y="1"/>
                          <a:pt x="14" y="1"/>
                        </a:cubicBezTo>
                        <a:cubicBezTo>
                          <a:pt x="14" y="1"/>
                          <a:pt x="13" y="1"/>
                          <a:pt x="13" y="1"/>
                        </a:cubicBezTo>
                        <a:cubicBezTo>
                          <a:pt x="10" y="1"/>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2" name="Freeform 6883">
                    <a:extLst>
                      <a:ext uri="{FF2B5EF4-FFF2-40B4-BE49-F238E27FC236}">
                        <a16:creationId xmlns:a16="http://schemas.microsoft.com/office/drawing/2014/main" id="{3F7C023E-C942-47B9-BE0D-6AB29CC3251C}"/>
                      </a:ext>
                    </a:extLst>
                  </p:cNvPr>
                  <p:cNvSpPr>
                    <a:spLocks noEditPoints="1"/>
                  </p:cNvSpPr>
                  <p:nvPr/>
                </p:nvSpPr>
                <p:spPr bwMode="auto">
                  <a:xfrm>
                    <a:off x="4065" y="2110"/>
                    <a:ext cx="20" cy="11"/>
                  </a:xfrm>
                  <a:custGeom>
                    <a:avLst/>
                    <a:gdLst>
                      <a:gd name="T0" fmla="*/ 23 w 26"/>
                      <a:gd name="T1" fmla="*/ 0 h 15"/>
                      <a:gd name="T2" fmla="*/ 22 w 26"/>
                      <a:gd name="T3" fmla="*/ 0 h 15"/>
                      <a:gd name="T4" fmla="*/ 21 w 26"/>
                      <a:gd name="T5" fmla="*/ 1 h 15"/>
                      <a:gd name="T6" fmla="*/ 24 w 26"/>
                      <a:gd name="T7" fmla="*/ 1 h 15"/>
                      <a:gd name="T8" fmla="*/ 25 w 26"/>
                      <a:gd name="T9" fmla="*/ 2 h 15"/>
                      <a:gd name="T10" fmla="*/ 22 w 26"/>
                      <a:gd name="T11" fmla="*/ 4 h 15"/>
                      <a:gd name="T12" fmla="*/ 21 w 26"/>
                      <a:gd name="T13" fmla="*/ 7 h 15"/>
                      <a:gd name="T14" fmla="*/ 24 w 26"/>
                      <a:gd name="T15" fmla="*/ 12 h 15"/>
                      <a:gd name="T16" fmla="*/ 24 w 26"/>
                      <a:gd name="T17" fmla="*/ 13 h 15"/>
                      <a:gd name="T18" fmla="*/ 24 w 26"/>
                      <a:gd name="T19" fmla="*/ 14 h 15"/>
                      <a:gd name="T20" fmla="*/ 24 w 26"/>
                      <a:gd name="T21" fmla="*/ 15 h 15"/>
                      <a:gd name="T22" fmla="*/ 24 w 26"/>
                      <a:gd name="T23" fmla="*/ 12 h 15"/>
                      <a:gd name="T24" fmla="*/ 23 w 26"/>
                      <a:gd name="T25" fmla="*/ 5 h 15"/>
                      <a:gd name="T26" fmla="*/ 23 w 26"/>
                      <a:gd name="T27" fmla="*/ 0 h 15"/>
                      <a:gd name="T28" fmla="*/ 2 w 26"/>
                      <a:gd name="T29" fmla="*/ 0 h 15"/>
                      <a:gd name="T30" fmla="*/ 1 w 26"/>
                      <a:gd name="T31" fmla="*/ 1 h 15"/>
                      <a:gd name="T32" fmla="*/ 3 w 26"/>
                      <a:gd name="T33" fmla="*/ 7 h 15"/>
                      <a:gd name="T34" fmla="*/ 2 w 26"/>
                      <a:gd name="T35" fmla="*/ 14 h 15"/>
                      <a:gd name="T36" fmla="*/ 2 w 26"/>
                      <a:gd name="T37" fmla="*/ 14 h 15"/>
                      <a:gd name="T38" fmla="*/ 2 w 26"/>
                      <a:gd name="T39" fmla="*/ 13 h 15"/>
                      <a:gd name="T40" fmla="*/ 4 w 26"/>
                      <a:gd name="T41" fmla="*/ 8 h 15"/>
                      <a:gd name="T42" fmla="*/ 4 w 26"/>
                      <a:gd name="T43" fmla="*/ 6 h 15"/>
                      <a:gd name="T44" fmla="*/ 1 w 26"/>
                      <a:gd name="T45" fmla="*/ 1 h 15"/>
                      <a:gd name="T46" fmla="*/ 1 w 26"/>
                      <a:gd name="T47" fmla="*/ 1 h 15"/>
                      <a:gd name="T48" fmla="*/ 2 w 26"/>
                      <a:gd name="T49" fmla="*/ 1 h 15"/>
                      <a:gd name="T50" fmla="*/ 5 w 26"/>
                      <a:gd name="T51" fmla="*/ 0 h 15"/>
                      <a:gd name="T52" fmla="*/ 14 w 26"/>
                      <a:gd name="T53" fmla="*/ 1 h 15"/>
                      <a:gd name="T54" fmla="*/ 15 w 26"/>
                      <a:gd name="T55" fmla="*/ 1 h 15"/>
                      <a:gd name="T56" fmla="*/ 3 w 26"/>
                      <a:gd name="T57" fmla="*/ 0 h 15"/>
                      <a:gd name="T58" fmla="*/ 2 w 26"/>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 h="15">
                        <a:moveTo>
                          <a:pt x="23" y="0"/>
                        </a:moveTo>
                        <a:cubicBezTo>
                          <a:pt x="22" y="0"/>
                          <a:pt x="22" y="0"/>
                          <a:pt x="22" y="0"/>
                        </a:cubicBezTo>
                        <a:cubicBezTo>
                          <a:pt x="22" y="0"/>
                          <a:pt x="22" y="0"/>
                          <a:pt x="21" y="1"/>
                        </a:cubicBezTo>
                        <a:cubicBezTo>
                          <a:pt x="22" y="1"/>
                          <a:pt x="23" y="1"/>
                          <a:pt x="24" y="1"/>
                        </a:cubicBezTo>
                        <a:cubicBezTo>
                          <a:pt x="24" y="1"/>
                          <a:pt x="25" y="1"/>
                          <a:pt x="25" y="2"/>
                        </a:cubicBezTo>
                        <a:cubicBezTo>
                          <a:pt x="25" y="2"/>
                          <a:pt x="24" y="3"/>
                          <a:pt x="22" y="4"/>
                        </a:cubicBezTo>
                        <a:cubicBezTo>
                          <a:pt x="21" y="5"/>
                          <a:pt x="21" y="6"/>
                          <a:pt x="21" y="7"/>
                        </a:cubicBezTo>
                        <a:cubicBezTo>
                          <a:pt x="21" y="9"/>
                          <a:pt x="23" y="10"/>
                          <a:pt x="24" y="12"/>
                        </a:cubicBezTo>
                        <a:cubicBezTo>
                          <a:pt x="24" y="13"/>
                          <a:pt x="24" y="13"/>
                          <a:pt x="24" y="13"/>
                        </a:cubicBezTo>
                        <a:cubicBezTo>
                          <a:pt x="24" y="14"/>
                          <a:pt x="24" y="14"/>
                          <a:pt x="24" y="14"/>
                        </a:cubicBezTo>
                        <a:cubicBezTo>
                          <a:pt x="24" y="15"/>
                          <a:pt x="24" y="15"/>
                          <a:pt x="24" y="15"/>
                        </a:cubicBezTo>
                        <a:cubicBezTo>
                          <a:pt x="25" y="14"/>
                          <a:pt x="25" y="14"/>
                          <a:pt x="24" y="12"/>
                        </a:cubicBezTo>
                        <a:cubicBezTo>
                          <a:pt x="23" y="8"/>
                          <a:pt x="20" y="7"/>
                          <a:pt x="23" y="5"/>
                        </a:cubicBezTo>
                        <a:cubicBezTo>
                          <a:pt x="26" y="2"/>
                          <a:pt x="26" y="1"/>
                          <a:pt x="23" y="0"/>
                        </a:cubicBezTo>
                        <a:close/>
                        <a:moveTo>
                          <a:pt x="2" y="0"/>
                        </a:moveTo>
                        <a:cubicBezTo>
                          <a:pt x="1" y="0"/>
                          <a:pt x="1" y="1"/>
                          <a:pt x="1" y="1"/>
                        </a:cubicBezTo>
                        <a:cubicBezTo>
                          <a:pt x="1" y="4"/>
                          <a:pt x="5" y="4"/>
                          <a:pt x="3" y="7"/>
                        </a:cubicBezTo>
                        <a:cubicBezTo>
                          <a:pt x="2" y="10"/>
                          <a:pt x="0" y="13"/>
                          <a:pt x="2" y="14"/>
                        </a:cubicBezTo>
                        <a:cubicBezTo>
                          <a:pt x="2" y="14"/>
                          <a:pt x="2" y="14"/>
                          <a:pt x="2" y="14"/>
                        </a:cubicBezTo>
                        <a:cubicBezTo>
                          <a:pt x="2" y="14"/>
                          <a:pt x="2" y="13"/>
                          <a:pt x="2" y="13"/>
                        </a:cubicBezTo>
                        <a:cubicBezTo>
                          <a:pt x="1" y="12"/>
                          <a:pt x="3" y="10"/>
                          <a:pt x="4" y="8"/>
                        </a:cubicBezTo>
                        <a:cubicBezTo>
                          <a:pt x="4" y="7"/>
                          <a:pt x="4" y="7"/>
                          <a:pt x="4" y="6"/>
                        </a:cubicBezTo>
                        <a:cubicBezTo>
                          <a:pt x="4" y="3"/>
                          <a:pt x="1" y="3"/>
                          <a:pt x="1" y="1"/>
                        </a:cubicBezTo>
                        <a:cubicBezTo>
                          <a:pt x="1" y="1"/>
                          <a:pt x="1" y="1"/>
                          <a:pt x="1" y="1"/>
                        </a:cubicBezTo>
                        <a:cubicBezTo>
                          <a:pt x="1" y="1"/>
                          <a:pt x="1" y="1"/>
                          <a:pt x="2" y="1"/>
                        </a:cubicBezTo>
                        <a:cubicBezTo>
                          <a:pt x="3" y="0"/>
                          <a:pt x="4" y="0"/>
                          <a:pt x="5" y="0"/>
                        </a:cubicBezTo>
                        <a:cubicBezTo>
                          <a:pt x="7" y="0"/>
                          <a:pt x="11" y="1"/>
                          <a:pt x="14" y="1"/>
                        </a:cubicBezTo>
                        <a:cubicBezTo>
                          <a:pt x="14" y="1"/>
                          <a:pt x="15" y="1"/>
                          <a:pt x="15" y="1"/>
                        </a:cubicBezTo>
                        <a:cubicBezTo>
                          <a:pt x="10" y="0"/>
                          <a:pt x="4"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3" name="Freeform 6884">
                    <a:extLst>
                      <a:ext uri="{FF2B5EF4-FFF2-40B4-BE49-F238E27FC236}">
                        <a16:creationId xmlns:a16="http://schemas.microsoft.com/office/drawing/2014/main" id="{2A9D3934-68ED-4053-90F8-90A03D62E7AF}"/>
                      </a:ext>
                    </a:extLst>
                  </p:cNvPr>
                  <p:cNvSpPr>
                    <a:spLocks/>
                  </p:cNvSpPr>
                  <p:nvPr/>
                </p:nvSpPr>
                <p:spPr bwMode="auto">
                  <a:xfrm>
                    <a:off x="4069" y="2112"/>
                    <a:ext cx="11" cy="7"/>
                  </a:xfrm>
                  <a:custGeom>
                    <a:avLst/>
                    <a:gdLst>
                      <a:gd name="T0" fmla="*/ 12 w 15"/>
                      <a:gd name="T1" fmla="*/ 7 h 10"/>
                      <a:gd name="T2" fmla="*/ 10 w 15"/>
                      <a:gd name="T3" fmla="*/ 5 h 10"/>
                      <a:gd name="T4" fmla="*/ 11 w 15"/>
                      <a:gd name="T5" fmla="*/ 3 h 10"/>
                      <a:gd name="T6" fmla="*/ 12 w 15"/>
                      <a:gd name="T7" fmla="*/ 2 h 10"/>
                      <a:gd name="T8" fmla="*/ 12 w 15"/>
                      <a:gd name="T9" fmla="*/ 2 h 10"/>
                      <a:gd name="T10" fmla="*/ 12 w 15"/>
                      <a:gd name="T11" fmla="*/ 1 h 10"/>
                      <a:gd name="T12" fmla="*/ 7 w 15"/>
                      <a:gd name="T13" fmla="*/ 1 h 10"/>
                      <a:gd name="T14" fmla="*/ 5 w 15"/>
                      <a:gd name="T15" fmla="*/ 1 h 10"/>
                      <a:gd name="T16" fmla="*/ 3 w 15"/>
                      <a:gd name="T17" fmla="*/ 1 h 10"/>
                      <a:gd name="T18" fmla="*/ 2 w 15"/>
                      <a:gd name="T19" fmla="*/ 1 h 10"/>
                      <a:gd name="T20" fmla="*/ 3 w 15"/>
                      <a:gd name="T21" fmla="*/ 2 h 10"/>
                      <a:gd name="T22" fmla="*/ 6 w 15"/>
                      <a:gd name="T23" fmla="*/ 5 h 10"/>
                      <a:gd name="T24" fmla="*/ 6 w 15"/>
                      <a:gd name="T25" fmla="*/ 6 h 10"/>
                      <a:gd name="T26" fmla="*/ 4 w 15"/>
                      <a:gd name="T27" fmla="*/ 6 h 10"/>
                      <a:gd name="T28" fmla="*/ 2 w 15"/>
                      <a:gd name="T29" fmla="*/ 7 h 10"/>
                      <a:gd name="T30" fmla="*/ 2 w 15"/>
                      <a:gd name="T31" fmla="*/ 9 h 10"/>
                      <a:gd name="T32" fmla="*/ 9 w 15"/>
                      <a:gd name="T33" fmla="*/ 9 h 10"/>
                      <a:gd name="T34" fmla="*/ 15 w 15"/>
                      <a:gd name="T35" fmla="*/ 9 h 10"/>
                      <a:gd name="T36" fmla="*/ 13 w 15"/>
                      <a:gd name="T37" fmla="*/ 7 h 10"/>
                      <a:gd name="T38" fmla="*/ 12 w 15"/>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7"/>
                        </a:moveTo>
                        <a:cubicBezTo>
                          <a:pt x="11" y="6"/>
                          <a:pt x="11" y="6"/>
                          <a:pt x="10" y="5"/>
                        </a:cubicBezTo>
                        <a:cubicBezTo>
                          <a:pt x="9" y="4"/>
                          <a:pt x="10" y="3"/>
                          <a:pt x="11" y="3"/>
                        </a:cubicBezTo>
                        <a:cubicBezTo>
                          <a:pt x="12" y="2"/>
                          <a:pt x="12" y="2"/>
                          <a:pt x="12" y="2"/>
                        </a:cubicBezTo>
                        <a:cubicBezTo>
                          <a:pt x="12" y="2"/>
                          <a:pt x="12" y="2"/>
                          <a:pt x="12" y="2"/>
                        </a:cubicBezTo>
                        <a:cubicBezTo>
                          <a:pt x="13" y="1"/>
                          <a:pt x="12" y="1"/>
                          <a:pt x="12" y="1"/>
                        </a:cubicBezTo>
                        <a:cubicBezTo>
                          <a:pt x="10" y="0"/>
                          <a:pt x="9" y="0"/>
                          <a:pt x="7" y="1"/>
                        </a:cubicBezTo>
                        <a:cubicBezTo>
                          <a:pt x="6" y="1"/>
                          <a:pt x="6" y="1"/>
                          <a:pt x="5" y="1"/>
                        </a:cubicBezTo>
                        <a:cubicBezTo>
                          <a:pt x="4" y="1"/>
                          <a:pt x="3" y="1"/>
                          <a:pt x="3" y="1"/>
                        </a:cubicBezTo>
                        <a:cubicBezTo>
                          <a:pt x="2" y="1"/>
                          <a:pt x="2" y="1"/>
                          <a:pt x="2" y="1"/>
                        </a:cubicBezTo>
                        <a:cubicBezTo>
                          <a:pt x="2" y="2"/>
                          <a:pt x="3" y="2"/>
                          <a:pt x="3" y="2"/>
                        </a:cubicBezTo>
                        <a:cubicBezTo>
                          <a:pt x="5" y="2"/>
                          <a:pt x="6" y="3"/>
                          <a:pt x="6" y="5"/>
                        </a:cubicBezTo>
                        <a:cubicBezTo>
                          <a:pt x="6" y="5"/>
                          <a:pt x="6" y="6"/>
                          <a:pt x="6" y="6"/>
                        </a:cubicBezTo>
                        <a:cubicBezTo>
                          <a:pt x="5" y="7"/>
                          <a:pt x="4" y="6"/>
                          <a:pt x="4" y="6"/>
                        </a:cubicBezTo>
                        <a:cubicBezTo>
                          <a:pt x="3" y="6"/>
                          <a:pt x="2" y="7"/>
                          <a:pt x="2" y="7"/>
                        </a:cubicBezTo>
                        <a:cubicBezTo>
                          <a:pt x="0" y="8"/>
                          <a:pt x="2" y="9"/>
                          <a:pt x="2" y="9"/>
                        </a:cubicBezTo>
                        <a:cubicBezTo>
                          <a:pt x="4" y="10"/>
                          <a:pt x="6" y="9"/>
                          <a:pt x="9" y="9"/>
                        </a:cubicBezTo>
                        <a:cubicBezTo>
                          <a:pt x="12" y="9"/>
                          <a:pt x="15" y="10"/>
                          <a:pt x="15" y="9"/>
                        </a:cubicBezTo>
                        <a:cubicBezTo>
                          <a:pt x="15" y="8"/>
                          <a:pt x="14" y="7"/>
                          <a:pt x="13" y="7"/>
                        </a:cubicBezTo>
                        <a:lnTo>
                          <a:pt x="12" y="7"/>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4" name="Freeform 6885">
                    <a:extLst>
                      <a:ext uri="{FF2B5EF4-FFF2-40B4-BE49-F238E27FC236}">
                        <a16:creationId xmlns:a16="http://schemas.microsoft.com/office/drawing/2014/main" id="{C69A465C-23FA-497A-87F9-4CFEA7D13D28}"/>
                      </a:ext>
                    </a:extLst>
                  </p:cNvPr>
                  <p:cNvSpPr>
                    <a:spLocks/>
                  </p:cNvSpPr>
                  <p:nvPr/>
                </p:nvSpPr>
                <p:spPr bwMode="auto">
                  <a:xfrm>
                    <a:off x="4066" y="2107"/>
                    <a:ext cx="17" cy="4"/>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5" name="Freeform 6886">
                    <a:extLst>
                      <a:ext uri="{FF2B5EF4-FFF2-40B4-BE49-F238E27FC236}">
                        <a16:creationId xmlns:a16="http://schemas.microsoft.com/office/drawing/2014/main" id="{DA09C634-39CD-4690-A842-12140430E7C3}"/>
                      </a:ext>
                    </a:extLst>
                  </p:cNvPr>
                  <p:cNvSpPr>
                    <a:spLocks/>
                  </p:cNvSpPr>
                  <p:nvPr/>
                </p:nvSpPr>
                <p:spPr bwMode="auto">
                  <a:xfrm>
                    <a:off x="4067" y="2107"/>
                    <a:ext cx="16" cy="4"/>
                  </a:xfrm>
                  <a:custGeom>
                    <a:avLst/>
                    <a:gdLst>
                      <a:gd name="T0" fmla="*/ 1 w 22"/>
                      <a:gd name="T1" fmla="*/ 4 h 5"/>
                      <a:gd name="T2" fmla="*/ 1 w 22"/>
                      <a:gd name="T3" fmla="*/ 4 h 5"/>
                      <a:gd name="T4" fmla="*/ 1 w 22"/>
                      <a:gd name="T5" fmla="*/ 4 h 5"/>
                      <a:gd name="T6" fmla="*/ 16 w 22"/>
                      <a:gd name="T7" fmla="*/ 4 h 5"/>
                      <a:gd name="T8" fmla="*/ 20 w 22"/>
                      <a:gd name="T9" fmla="*/ 4 h 5"/>
                      <a:gd name="T10" fmla="*/ 21 w 22"/>
                      <a:gd name="T11" fmla="*/ 3 h 5"/>
                      <a:gd name="T12" fmla="*/ 20 w 22"/>
                      <a:gd name="T13" fmla="*/ 1 h 5"/>
                      <a:gd name="T14" fmla="*/ 9 w 22"/>
                      <a:gd name="T15" fmla="*/ 1 h 5"/>
                      <a:gd name="T16" fmla="*/ 1 w 22"/>
                      <a:gd name="T17" fmla="*/ 1 h 5"/>
                      <a:gd name="T18" fmla="*/ 0 w 22"/>
                      <a:gd name="T19" fmla="*/ 3 h 5"/>
                      <a:gd name="T20" fmla="*/ 1 w 22"/>
                      <a:gd name="T21" fmla="*/ 4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4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4"/>
                          <a:pt x="1" y="4"/>
                          <a:pt x="1" y="4"/>
                        </a:cubicBezTo>
                        <a:cubicBezTo>
                          <a:pt x="2" y="4"/>
                          <a:pt x="11" y="4"/>
                          <a:pt x="16" y="4"/>
                        </a:cubicBezTo>
                        <a:cubicBezTo>
                          <a:pt x="18" y="4"/>
                          <a:pt x="20" y="4"/>
                          <a:pt x="20" y="4"/>
                        </a:cubicBezTo>
                        <a:cubicBezTo>
                          <a:pt x="21" y="4"/>
                          <a:pt x="21" y="3"/>
                          <a:pt x="21" y="3"/>
                        </a:cubicBezTo>
                        <a:cubicBezTo>
                          <a:pt x="21" y="2"/>
                          <a:pt x="21" y="2"/>
                          <a:pt x="20" y="1"/>
                        </a:cubicBezTo>
                        <a:cubicBezTo>
                          <a:pt x="19" y="1"/>
                          <a:pt x="13" y="1"/>
                          <a:pt x="9" y="1"/>
                        </a:cubicBezTo>
                        <a:cubicBezTo>
                          <a:pt x="5" y="1"/>
                          <a:pt x="2" y="1"/>
                          <a:pt x="1" y="1"/>
                        </a:cubicBezTo>
                        <a:cubicBezTo>
                          <a:pt x="0" y="2"/>
                          <a:pt x="0" y="2"/>
                          <a:pt x="0" y="3"/>
                        </a:cubicBezTo>
                        <a:cubicBezTo>
                          <a:pt x="0" y="3"/>
                          <a:pt x="1" y="3"/>
                          <a:pt x="1" y="4"/>
                        </a:cubicBezTo>
                        <a:cubicBezTo>
                          <a:pt x="1" y="4"/>
                          <a:pt x="1" y="4"/>
                          <a:pt x="1" y="4"/>
                        </a:cubicBezTo>
                        <a:cubicBezTo>
                          <a:pt x="1" y="4"/>
                          <a:pt x="1" y="4"/>
                          <a:pt x="1" y="4"/>
                        </a:cubicBezTo>
                        <a:cubicBezTo>
                          <a:pt x="0" y="4"/>
                          <a:pt x="0" y="3"/>
                          <a:pt x="0" y="3"/>
                        </a:cubicBezTo>
                        <a:cubicBezTo>
                          <a:pt x="0" y="2"/>
                          <a:pt x="0" y="1"/>
                          <a:pt x="1" y="1"/>
                        </a:cubicBezTo>
                        <a:cubicBezTo>
                          <a:pt x="2" y="0"/>
                          <a:pt x="5" y="0"/>
                          <a:pt x="9" y="0"/>
                        </a:cubicBezTo>
                        <a:cubicBezTo>
                          <a:pt x="13" y="0"/>
                          <a:pt x="19" y="0"/>
                          <a:pt x="20" y="1"/>
                        </a:cubicBezTo>
                        <a:cubicBezTo>
                          <a:pt x="21" y="1"/>
                          <a:pt x="22" y="2"/>
                          <a:pt x="22" y="3"/>
                        </a:cubicBezTo>
                        <a:cubicBezTo>
                          <a:pt x="22" y="4"/>
                          <a:pt x="21" y="4"/>
                          <a:pt x="20" y="4"/>
                        </a:cubicBezTo>
                        <a:cubicBezTo>
                          <a:pt x="20" y="5"/>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6" name="Freeform 6887">
                    <a:extLst>
                      <a:ext uri="{FF2B5EF4-FFF2-40B4-BE49-F238E27FC236}">
                        <a16:creationId xmlns:a16="http://schemas.microsoft.com/office/drawing/2014/main" id="{9D350278-28CC-4003-B6F5-908DB76959DC}"/>
                      </a:ext>
                    </a:extLst>
                  </p:cNvPr>
                  <p:cNvSpPr>
                    <a:spLocks noEditPoints="1"/>
                  </p:cNvSpPr>
                  <p:nvPr/>
                </p:nvSpPr>
                <p:spPr bwMode="auto">
                  <a:xfrm>
                    <a:off x="4067" y="2108"/>
                    <a:ext cx="16" cy="2"/>
                  </a:xfrm>
                  <a:custGeom>
                    <a:avLst/>
                    <a:gdLst>
                      <a:gd name="T0" fmla="*/ 6 w 21"/>
                      <a:gd name="T1" fmla="*/ 2 h 3"/>
                      <a:gd name="T2" fmla="*/ 2 w 21"/>
                      <a:gd name="T3" fmla="*/ 2 h 3"/>
                      <a:gd name="T4" fmla="*/ 4 w 21"/>
                      <a:gd name="T5" fmla="*/ 0 h 3"/>
                      <a:gd name="T6" fmla="*/ 5 w 21"/>
                      <a:gd name="T7" fmla="*/ 0 h 3"/>
                      <a:gd name="T8" fmla="*/ 13 w 21"/>
                      <a:gd name="T9" fmla="*/ 0 h 3"/>
                      <a:gd name="T10" fmla="*/ 20 w 21"/>
                      <a:gd name="T11" fmla="*/ 1 h 3"/>
                      <a:gd name="T12" fmla="*/ 18 w 21"/>
                      <a:gd name="T13" fmla="*/ 2 h 3"/>
                      <a:gd name="T14" fmla="*/ 13 w 21"/>
                      <a:gd name="T15" fmla="*/ 2 h 3"/>
                      <a:gd name="T16" fmla="*/ 13 w 21"/>
                      <a:gd name="T17" fmla="*/ 2 h 3"/>
                      <a:gd name="T18" fmla="*/ 9 w 21"/>
                      <a:gd name="T19" fmla="*/ 2 h 3"/>
                      <a:gd name="T20" fmla="*/ 6 w 21"/>
                      <a:gd name="T21" fmla="*/ 2 h 3"/>
                      <a:gd name="T22" fmla="*/ 8 w 21"/>
                      <a:gd name="T23" fmla="*/ 0 h 3"/>
                      <a:gd name="T24" fmla="*/ 1 w 21"/>
                      <a:gd name="T25" fmla="*/ 0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0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2"/>
                        </a:moveTo>
                        <a:cubicBezTo>
                          <a:pt x="4" y="2"/>
                          <a:pt x="3" y="2"/>
                          <a:pt x="2" y="2"/>
                        </a:cubicBezTo>
                        <a:cubicBezTo>
                          <a:pt x="2" y="2"/>
                          <a:pt x="1" y="0"/>
                          <a:pt x="4" y="0"/>
                        </a:cubicBezTo>
                        <a:cubicBezTo>
                          <a:pt x="4" y="0"/>
                          <a:pt x="5" y="0"/>
                          <a:pt x="5" y="0"/>
                        </a:cubicBezTo>
                        <a:cubicBezTo>
                          <a:pt x="7" y="0"/>
                          <a:pt x="9" y="0"/>
                          <a:pt x="13" y="0"/>
                        </a:cubicBezTo>
                        <a:cubicBezTo>
                          <a:pt x="16" y="1"/>
                          <a:pt x="19" y="0"/>
                          <a:pt x="20" y="1"/>
                        </a:cubicBezTo>
                        <a:cubicBezTo>
                          <a:pt x="20" y="2"/>
                          <a:pt x="20" y="2"/>
                          <a:pt x="18" y="2"/>
                        </a:cubicBezTo>
                        <a:cubicBezTo>
                          <a:pt x="17" y="2"/>
                          <a:pt x="16" y="2"/>
                          <a:pt x="13" y="2"/>
                        </a:cubicBezTo>
                        <a:cubicBezTo>
                          <a:pt x="13" y="2"/>
                          <a:pt x="13" y="2"/>
                          <a:pt x="13" y="2"/>
                        </a:cubicBezTo>
                        <a:cubicBezTo>
                          <a:pt x="11" y="2"/>
                          <a:pt x="10" y="2"/>
                          <a:pt x="9" y="2"/>
                        </a:cubicBezTo>
                        <a:cubicBezTo>
                          <a:pt x="8" y="2"/>
                          <a:pt x="7" y="2"/>
                          <a:pt x="6" y="2"/>
                        </a:cubicBezTo>
                        <a:close/>
                        <a:moveTo>
                          <a:pt x="8" y="0"/>
                        </a:moveTo>
                        <a:cubicBezTo>
                          <a:pt x="5" y="0"/>
                          <a:pt x="2" y="0"/>
                          <a:pt x="1" y="0"/>
                        </a:cubicBezTo>
                        <a:cubicBezTo>
                          <a:pt x="0" y="1"/>
                          <a:pt x="0" y="1"/>
                          <a:pt x="0" y="2"/>
                        </a:cubicBezTo>
                        <a:cubicBezTo>
                          <a:pt x="0" y="2"/>
                          <a:pt x="1" y="2"/>
                          <a:pt x="1" y="3"/>
                        </a:cubicBezTo>
                        <a:cubicBezTo>
                          <a:pt x="2" y="3"/>
                          <a:pt x="11" y="3"/>
                          <a:pt x="16" y="3"/>
                        </a:cubicBezTo>
                        <a:cubicBezTo>
                          <a:pt x="16" y="3"/>
                          <a:pt x="16" y="3"/>
                          <a:pt x="16" y="3"/>
                        </a:cubicBezTo>
                        <a:cubicBezTo>
                          <a:pt x="18" y="3"/>
                          <a:pt x="20" y="3"/>
                          <a:pt x="20" y="3"/>
                        </a:cubicBezTo>
                        <a:cubicBezTo>
                          <a:pt x="21" y="3"/>
                          <a:pt x="21" y="2"/>
                          <a:pt x="21" y="2"/>
                        </a:cubicBezTo>
                        <a:cubicBezTo>
                          <a:pt x="21" y="1"/>
                          <a:pt x="21" y="1"/>
                          <a:pt x="20" y="0"/>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7" name="Freeform 6888">
                    <a:extLst>
                      <a:ext uri="{FF2B5EF4-FFF2-40B4-BE49-F238E27FC236}">
                        <a16:creationId xmlns:a16="http://schemas.microsoft.com/office/drawing/2014/main" id="{69656527-0EEE-4B8F-AC87-3B2B6B82C69A}"/>
                      </a:ext>
                    </a:extLst>
                  </p:cNvPr>
                  <p:cNvSpPr>
                    <a:spLocks noEditPoints="1"/>
                  </p:cNvSpPr>
                  <p:nvPr/>
                </p:nvSpPr>
                <p:spPr bwMode="auto">
                  <a:xfrm>
                    <a:off x="4066" y="2107"/>
                    <a:ext cx="17" cy="3"/>
                  </a:xfrm>
                  <a:custGeom>
                    <a:avLst/>
                    <a:gdLst>
                      <a:gd name="T0" fmla="*/ 2 w 23"/>
                      <a:gd name="T1" fmla="*/ 4 h 4"/>
                      <a:gd name="T2" fmla="*/ 1 w 23"/>
                      <a:gd name="T3" fmla="*/ 3 h 4"/>
                      <a:gd name="T4" fmla="*/ 2 w 23"/>
                      <a:gd name="T5" fmla="*/ 1 h 4"/>
                      <a:gd name="T6" fmla="*/ 9 w 23"/>
                      <a:gd name="T7" fmla="*/ 1 h 4"/>
                      <a:gd name="T8" fmla="*/ 10 w 23"/>
                      <a:gd name="T9" fmla="*/ 1 h 4"/>
                      <a:gd name="T10" fmla="*/ 10 w 23"/>
                      <a:gd name="T11" fmla="*/ 1 h 4"/>
                      <a:gd name="T12" fmla="*/ 21 w 23"/>
                      <a:gd name="T13" fmla="*/ 1 h 4"/>
                      <a:gd name="T14" fmla="*/ 22 w 23"/>
                      <a:gd name="T15" fmla="*/ 3 h 4"/>
                      <a:gd name="T16" fmla="*/ 21 w 23"/>
                      <a:gd name="T17" fmla="*/ 4 h 4"/>
                      <a:gd name="T18" fmla="*/ 17 w 23"/>
                      <a:gd name="T19" fmla="*/ 4 h 4"/>
                      <a:gd name="T20" fmla="*/ 17 w 23"/>
                      <a:gd name="T21" fmla="*/ 4 h 4"/>
                      <a:gd name="T22" fmla="*/ 2 w 23"/>
                      <a:gd name="T23" fmla="*/ 4 h 4"/>
                      <a:gd name="T24" fmla="*/ 10 w 23"/>
                      <a:gd name="T25" fmla="*/ 0 h 4"/>
                      <a:gd name="T26" fmla="*/ 2 w 23"/>
                      <a:gd name="T27" fmla="*/ 1 h 4"/>
                      <a:gd name="T28" fmla="*/ 2 w 23"/>
                      <a:gd name="T29" fmla="*/ 4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4"/>
                        </a:moveTo>
                        <a:cubicBezTo>
                          <a:pt x="2" y="3"/>
                          <a:pt x="1" y="3"/>
                          <a:pt x="1" y="3"/>
                        </a:cubicBezTo>
                        <a:cubicBezTo>
                          <a:pt x="1" y="2"/>
                          <a:pt x="1" y="2"/>
                          <a:pt x="2" y="1"/>
                        </a:cubicBezTo>
                        <a:cubicBezTo>
                          <a:pt x="3" y="1"/>
                          <a:pt x="6" y="1"/>
                          <a:pt x="9" y="1"/>
                        </a:cubicBezTo>
                        <a:cubicBezTo>
                          <a:pt x="10" y="1"/>
                          <a:pt x="10" y="1"/>
                          <a:pt x="10" y="1"/>
                        </a:cubicBezTo>
                        <a:cubicBezTo>
                          <a:pt x="10" y="1"/>
                          <a:pt x="10" y="1"/>
                          <a:pt x="10" y="1"/>
                        </a:cubicBezTo>
                        <a:cubicBezTo>
                          <a:pt x="15" y="1"/>
                          <a:pt x="20" y="1"/>
                          <a:pt x="21" y="1"/>
                        </a:cubicBezTo>
                        <a:cubicBezTo>
                          <a:pt x="22" y="2"/>
                          <a:pt x="22" y="2"/>
                          <a:pt x="22" y="3"/>
                        </a:cubicBezTo>
                        <a:cubicBezTo>
                          <a:pt x="22" y="3"/>
                          <a:pt x="22" y="4"/>
                          <a:pt x="21" y="4"/>
                        </a:cubicBezTo>
                        <a:cubicBezTo>
                          <a:pt x="21" y="4"/>
                          <a:pt x="19" y="4"/>
                          <a:pt x="17" y="4"/>
                        </a:cubicBezTo>
                        <a:cubicBezTo>
                          <a:pt x="17" y="4"/>
                          <a:pt x="17" y="4"/>
                          <a:pt x="17" y="4"/>
                        </a:cubicBezTo>
                        <a:cubicBezTo>
                          <a:pt x="12" y="4"/>
                          <a:pt x="3" y="4"/>
                          <a:pt x="2" y="4"/>
                        </a:cubicBezTo>
                        <a:close/>
                        <a:moveTo>
                          <a:pt x="10" y="0"/>
                        </a:moveTo>
                        <a:cubicBezTo>
                          <a:pt x="6" y="0"/>
                          <a:pt x="3" y="1"/>
                          <a:pt x="2" y="1"/>
                        </a:cubicBezTo>
                        <a:cubicBezTo>
                          <a:pt x="0" y="2"/>
                          <a:pt x="1" y="4"/>
                          <a:pt x="2" y="4"/>
                        </a:cubicBezTo>
                        <a:cubicBezTo>
                          <a:pt x="3" y="4"/>
                          <a:pt x="12" y="4"/>
                          <a:pt x="17" y="4"/>
                        </a:cubicBezTo>
                        <a:cubicBezTo>
                          <a:pt x="19" y="4"/>
                          <a:pt x="21" y="4"/>
                          <a:pt x="21" y="4"/>
                        </a:cubicBezTo>
                        <a:cubicBezTo>
                          <a:pt x="23" y="4"/>
                          <a:pt x="23" y="2"/>
                          <a:pt x="21" y="1"/>
                        </a:cubicBezTo>
                        <a:cubicBezTo>
                          <a:pt x="20" y="1"/>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8" name="Freeform 6889">
                    <a:extLst>
                      <a:ext uri="{FF2B5EF4-FFF2-40B4-BE49-F238E27FC236}">
                        <a16:creationId xmlns:a16="http://schemas.microsoft.com/office/drawing/2014/main" id="{B3E57B66-982B-4B2F-A5C7-D285C217FA6C}"/>
                      </a:ext>
                    </a:extLst>
                  </p:cNvPr>
                  <p:cNvSpPr>
                    <a:spLocks/>
                  </p:cNvSpPr>
                  <p:nvPr/>
                </p:nvSpPr>
                <p:spPr bwMode="auto">
                  <a:xfrm>
                    <a:off x="4070" y="2109"/>
                    <a:ext cx="10" cy="0"/>
                  </a:xfrm>
                  <a:custGeom>
                    <a:avLst/>
                    <a:gdLst>
                      <a:gd name="T0" fmla="*/ 2 w 14"/>
                      <a:gd name="T1" fmla="*/ 0 h 1"/>
                      <a:gd name="T2" fmla="*/ 6 w 14"/>
                      <a:gd name="T3" fmla="*/ 0 h 1"/>
                      <a:gd name="T4" fmla="*/ 14 w 14"/>
                      <a:gd name="T5" fmla="*/ 0 h 1"/>
                      <a:gd name="T6" fmla="*/ 11 w 14"/>
                      <a:gd name="T7" fmla="*/ 1 h 1"/>
                      <a:gd name="T8" fmla="*/ 5 w 14"/>
                      <a:gd name="T9" fmla="*/ 1 h 1"/>
                      <a:gd name="T10" fmla="*/ 0 w 14"/>
                      <a:gd name="T11" fmla="*/ 1 h 1"/>
                      <a:gd name="T12" fmla="*/ 2 w 1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4" h="1">
                        <a:moveTo>
                          <a:pt x="2" y="0"/>
                        </a:moveTo>
                        <a:cubicBezTo>
                          <a:pt x="2" y="0"/>
                          <a:pt x="2" y="0"/>
                          <a:pt x="6" y="0"/>
                        </a:cubicBezTo>
                        <a:cubicBezTo>
                          <a:pt x="9" y="0"/>
                          <a:pt x="13" y="0"/>
                          <a:pt x="14" y="0"/>
                        </a:cubicBezTo>
                        <a:cubicBezTo>
                          <a:pt x="14" y="1"/>
                          <a:pt x="13" y="1"/>
                          <a:pt x="11" y="1"/>
                        </a:cubicBezTo>
                        <a:cubicBezTo>
                          <a:pt x="8" y="1"/>
                          <a:pt x="6" y="0"/>
                          <a:pt x="5" y="1"/>
                        </a:cubicBezTo>
                        <a:cubicBezTo>
                          <a:pt x="3" y="1"/>
                          <a:pt x="1" y="1"/>
                          <a:pt x="0" y="1"/>
                        </a:cubicBezTo>
                        <a:cubicBezTo>
                          <a:pt x="0" y="0"/>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29" name="Freeform 6890">
                    <a:extLst>
                      <a:ext uri="{FF2B5EF4-FFF2-40B4-BE49-F238E27FC236}">
                        <a16:creationId xmlns:a16="http://schemas.microsoft.com/office/drawing/2014/main" id="{F217CEDA-E519-4B4E-BE65-3474DE50E946}"/>
                      </a:ext>
                    </a:extLst>
                  </p:cNvPr>
                  <p:cNvSpPr>
                    <a:spLocks/>
                  </p:cNvSpPr>
                  <p:nvPr/>
                </p:nvSpPr>
                <p:spPr bwMode="auto">
                  <a:xfrm>
                    <a:off x="4048" y="2121"/>
                    <a:ext cx="53" cy="9"/>
                  </a:xfrm>
                  <a:custGeom>
                    <a:avLst/>
                    <a:gdLst>
                      <a:gd name="T0" fmla="*/ 10 w 71"/>
                      <a:gd name="T1" fmla="*/ 8 h 13"/>
                      <a:gd name="T2" fmla="*/ 35 w 71"/>
                      <a:gd name="T3" fmla="*/ 12 h 13"/>
                      <a:gd name="T4" fmla="*/ 61 w 71"/>
                      <a:gd name="T5" fmla="*/ 8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8"/>
                        </a:moveTo>
                        <a:cubicBezTo>
                          <a:pt x="19" y="13"/>
                          <a:pt x="29" y="12"/>
                          <a:pt x="35" y="12"/>
                        </a:cubicBezTo>
                        <a:cubicBezTo>
                          <a:pt x="41" y="12"/>
                          <a:pt x="52" y="13"/>
                          <a:pt x="61" y="8"/>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0" name="Freeform 6891">
                    <a:extLst>
                      <a:ext uri="{FF2B5EF4-FFF2-40B4-BE49-F238E27FC236}">
                        <a16:creationId xmlns:a16="http://schemas.microsoft.com/office/drawing/2014/main" id="{15FF234E-04DD-48E5-BB74-938CCC33CAA6}"/>
                      </a:ext>
                    </a:extLst>
                  </p:cNvPr>
                  <p:cNvSpPr>
                    <a:spLocks noEditPoints="1"/>
                  </p:cNvSpPr>
                  <p:nvPr/>
                </p:nvSpPr>
                <p:spPr bwMode="auto">
                  <a:xfrm>
                    <a:off x="4048" y="2120"/>
                    <a:ext cx="53" cy="10"/>
                  </a:xfrm>
                  <a:custGeom>
                    <a:avLst/>
                    <a:gdLst>
                      <a:gd name="T0" fmla="*/ 3 w 71"/>
                      <a:gd name="T1" fmla="*/ 0 h 14"/>
                      <a:gd name="T2" fmla="*/ 16 w 71"/>
                      <a:gd name="T3" fmla="*/ 3 h 14"/>
                      <a:gd name="T4" fmla="*/ 24 w 71"/>
                      <a:gd name="T5" fmla="*/ 5 h 14"/>
                      <a:gd name="T6" fmla="*/ 26 w 71"/>
                      <a:gd name="T7" fmla="*/ 5 h 14"/>
                      <a:gd name="T8" fmla="*/ 28 w 71"/>
                      <a:gd name="T9" fmla="*/ 5 h 14"/>
                      <a:gd name="T10" fmla="*/ 33 w 71"/>
                      <a:gd name="T11" fmla="*/ 5 h 14"/>
                      <a:gd name="T12" fmla="*/ 38 w 71"/>
                      <a:gd name="T13" fmla="*/ 5 h 14"/>
                      <a:gd name="T14" fmla="*/ 44 w 71"/>
                      <a:gd name="T15" fmla="*/ 5 h 14"/>
                      <a:gd name="T16" fmla="*/ 46 w 71"/>
                      <a:gd name="T17" fmla="*/ 5 h 14"/>
                      <a:gd name="T18" fmla="*/ 55 w 71"/>
                      <a:gd name="T19" fmla="*/ 3 h 14"/>
                      <a:gd name="T20" fmla="*/ 67 w 71"/>
                      <a:gd name="T21" fmla="*/ 0 h 14"/>
                      <a:gd name="T22" fmla="*/ 68 w 71"/>
                      <a:gd name="T23" fmla="*/ 0 h 14"/>
                      <a:gd name="T24" fmla="*/ 71 w 71"/>
                      <a:gd name="T25" fmla="*/ 2 h 14"/>
                      <a:gd name="T26" fmla="*/ 61 w 71"/>
                      <a:gd name="T27" fmla="*/ 10 h 14"/>
                      <a:gd name="T28" fmla="*/ 39 w 71"/>
                      <a:gd name="T29" fmla="*/ 14 h 14"/>
                      <a:gd name="T30" fmla="*/ 35 w 71"/>
                      <a:gd name="T31" fmla="*/ 14 h 14"/>
                      <a:gd name="T32" fmla="*/ 31 w 71"/>
                      <a:gd name="T33" fmla="*/ 14 h 14"/>
                      <a:gd name="T34" fmla="*/ 9 w 71"/>
                      <a:gd name="T35" fmla="*/ 10 h 14"/>
                      <a:gd name="T36" fmla="*/ 10 w 71"/>
                      <a:gd name="T37" fmla="*/ 9 h 14"/>
                      <a:gd name="T38" fmla="*/ 9 w 71"/>
                      <a:gd name="T39" fmla="*/ 10 h 14"/>
                      <a:gd name="T40" fmla="*/ 0 w 71"/>
                      <a:gd name="T41" fmla="*/ 2 h 14"/>
                      <a:gd name="T42" fmla="*/ 2 w 71"/>
                      <a:gd name="T43" fmla="*/ 0 h 14"/>
                      <a:gd name="T44" fmla="*/ 3 w 71"/>
                      <a:gd name="T45" fmla="*/ 0 h 14"/>
                      <a:gd name="T46" fmla="*/ 15 w 71"/>
                      <a:gd name="T47" fmla="*/ 4 h 14"/>
                      <a:gd name="T48" fmla="*/ 3 w 71"/>
                      <a:gd name="T49" fmla="*/ 1 h 14"/>
                      <a:gd name="T50" fmla="*/ 3 w 71"/>
                      <a:gd name="T51" fmla="*/ 1 h 14"/>
                      <a:gd name="T52" fmla="*/ 2 w 71"/>
                      <a:gd name="T53" fmla="*/ 2 h 14"/>
                      <a:gd name="T54" fmla="*/ 11 w 71"/>
                      <a:gd name="T55" fmla="*/ 9 h 14"/>
                      <a:gd name="T56" fmla="*/ 31 w 71"/>
                      <a:gd name="T57" fmla="*/ 13 h 14"/>
                      <a:gd name="T58" fmla="*/ 35 w 71"/>
                      <a:gd name="T59" fmla="*/ 13 h 14"/>
                      <a:gd name="T60" fmla="*/ 39 w 71"/>
                      <a:gd name="T61" fmla="*/ 13 h 14"/>
                      <a:gd name="T62" fmla="*/ 60 w 71"/>
                      <a:gd name="T63" fmla="*/ 9 h 14"/>
                      <a:gd name="T64" fmla="*/ 69 w 71"/>
                      <a:gd name="T65" fmla="*/ 2 h 14"/>
                      <a:gd name="T66" fmla="*/ 68 w 71"/>
                      <a:gd name="T67" fmla="*/ 1 h 14"/>
                      <a:gd name="T68" fmla="*/ 67 w 71"/>
                      <a:gd name="T69" fmla="*/ 1 h 14"/>
                      <a:gd name="T70" fmla="*/ 56 w 71"/>
                      <a:gd name="T71" fmla="*/ 4 h 14"/>
                      <a:gd name="T72" fmla="*/ 46 w 71"/>
                      <a:gd name="T73" fmla="*/ 6 h 14"/>
                      <a:gd name="T74" fmla="*/ 44 w 71"/>
                      <a:gd name="T75" fmla="*/ 6 h 14"/>
                      <a:gd name="T76" fmla="*/ 38 w 71"/>
                      <a:gd name="T77" fmla="*/ 5 h 14"/>
                      <a:gd name="T78" fmla="*/ 33 w 71"/>
                      <a:gd name="T79" fmla="*/ 6 h 14"/>
                      <a:gd name="T80" fmla="*/ 28 w 71"/>
                      <a:gd name="T81" fmla="*/ 5 h 14"/>
                      <a:gd name="T82" fmla="*/ 26 w 71"/>
                      <a:gd name="T83" fmla="*/ 5 h 14"/>
                      <a:gd name="T84" fmla="*/ 24 w 71"/>
                      <a:gd name="T85" fmla="*/ 6 h 14"/>
                      <a:gd name="T86" fmla="*/ 15 w 71"/>
                      <a:gd name="T8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4">
                        <a:moveTo>
                          <a:pt x="3" y="0"/>
                        </a:moveTo>
                        <a:cubicBezTo>
                          <a:pt x="7" y="0"/>
                          <a:pt x="11" y="2"/>
                          <a:pt x="16" y="3"/>
                        </a:cubicBezTo>
                        <a:cubicBezTo>
                          <a:pt x="19" y="4"/>
                          <a:pt x="22" y="5"/>
                          <a:pt x="24" y="5"/>
                        </a:cubicBezTo>
                        <a:cubicBezTo>
                          <a:pt x="25" y="5"/>
                          <a:pt x="26" y="5"/>
                          <a:pt x="26" y="5"/>
                        </a:cubicBezTo>
                        <a:cubicBezTo>
                          <a:pt x="27" y="5"/>
                          <a:pt x="27" y="5"/>
                          <a:pt x="28" y="5"/>
                        </a:cubicBezTo>
                        <a:cubicBezTo>
                          <a:pt x="30" y="5"/>
                          <a:pt x="32" y="5"/>
                          <a:pt x="33" y="5"/>
                        </a:cubicBezTo>
                        <a:cubicBezTo>
                          <a:pt x="35" y="5"/>
                          <a:pt x="36" y="5"/>
                          <a:pt x="38" y="5"/>
                        </a:cubicBezTo>
                        <a:cubicBezTo>
                          <a:pt x="40" y="5"/>
                          <a:pt x="42" y="5"/>
                          <a:pt x="44" y="5"/>
                        </a:cubicBezTo>
                        <a:cubicBezTo>
                          <a:pt x="44" y="5"/>
                          <a:pt x="45" y="5"/>
                          <a:pt x="46" y="5"/>
                        </a:cubicBezTo>
                        <a:cubicBezTo>
                          <a:pt x="48" y="5"/>
                          <a:pt x="52" y="5"/>
                          <a:pt x="55" y="3"/>
                        </a:cubicBezTo>
                        <a:cubicBezTo>
                          <a:pt x="60" y="2"/>
                          <a:pt x="64" y="0"/>
                          <a:pt x="67" y="0"/>
                        </a:cubicBezTo>
                        <a:cubicBezTo>
                          <a:pt x="68" y="0"/>
                          <a:pt x="68" y="0"/>
                          <a:pt x="68" y="0"/>
                        </a:cubicBezTo>
                        <a:cubicBezTo>
                          <a:pt x="70" y="1"/>
                          <a:pt x="71" y="1"/>
                          <a:pt x="71" y="2"/>
                        </a:cubicBezTo>
                        <a:cubicBezTo>
                          <a:pt x="71" y="4"/>
                          <a:pt x="68" y="7"/>
                          <a:pt x="61" y="10"/>
                        </a:cubicBezTo>
                        <a:cubicBezTo>
                          <a:pt x="54" y="13"/>
                          <a:pt x="45" y="14"/>
                          <a:pt x="39" y="14"/>
                        </a:cubicBezTo>
                        <a:cubicBezTo>
                          <a:pt x="38" y="14"/>
                          <a:pt x="36" y="14"/>
                          <a:pt x="35" y="14"/>
                        </a:cubicBezTo>
                        <a:cubicBezTo>
                          <a:pt x="34" y="14"/>
                          <a:pt x="33" y="14"/>
                          <a:pt x="31" y="14"/>
                        </a:cubicBezTo>
                        <a:cubicBezTo>
                          <a:pt x="25" y="14"/>
                          <a:pt x="17" y="13"/>
                          <a:pt x="9" y="10"/>
                        </a:cubicBezTo>
                        <a:cubicBezTo>
                          <a:pt x="10" y="9"/>
                          <a:pt x="10" y="9"/>
                          <a:pt x="10" y="9"/>
                        </a:cubicBezTo>
                        <a:cubicBezTo>
                          <a:pt x="9" y="10"/>
                          <a:pt x="9" y="10"/>
                          <a:pt x="9" y="10"/>
                        </a:cubicBezTo>
                        <a:cubicBezTo>
                          <a:pt x="3" y="7"/>
                          <a:pt x="0" y="4"/>
                          <a:pt x="0" y="2"/>
                        </a:cubicBezTo>
                        <a:cubicBezTo>
                          <a:pt x="0" y="1"/>
                          <a:pt x="1" y="1"/>
                          <a:pt x="2" y="0"/>
                        </a:cubicBezTo>
                        <a:cubicBezTo>
                          <a:pt x="3" y="0"/>
                          <a:pt x="3" y="0"/>
                          <a:pt x="3" y="0"/>
                        </a:cubicBezTo>
                        <a:close/>
                        <a:moveTo>
                          <a:pt x="15" y="4"/>
                        </a:moveTo>
                        <a:cubicBezTo>
                          <a:pt x="10" y="2"/>
                          <a:pt x="6" y="1"/>
                          <a:pt x="3" y="1"/>
                        </a:cubicBezTo>
                        <a:cubicBezTo>
                          <a:pt x="3" y="1"/>
                          <a:pt x="3" y="1"/>
                          <a:pt x="3" y="1"/>
                        </a:cubicBezTo>
                        <a:cubicBezTo>
                          <a:pt x="2" y="1"/>
                          <a:pt x="2" y="2"/>
                          <a:pt x="2" y="2"/>
                        </a:cubicBezTo>
                        <a:cubicBezTo>
                          <a:pt x="2" y="4"/>
                          <a:pt x="4" y="6"/>
                          <a:pt x="11" y="9"/>
                        </a:cubicBezTo>
                        <a:cubicBezTo>
                          <a:pt x="18" y="12"/>
                          <a:pt x="26" y="13"/>
                          <a:pt x="31" y="13"/>
                        </a:cubicBezTo>
                        <a:cubicBezTo>
                          <a:pt x="33" y="13"/>
                          <a:pt x="34" y="13"/>
                          <a:pt x="35" y="13"/>
                        </a:cubicBezTo>
                        <a:cubicBezTo>
                          <a:pt x="37" y="13"/>
                          <a:pt x="38" y="13"/>
                          <a:pt x="39" y="13"/>
                        </a:cubicBezTo>
                        <a:cubicBezTo>
                          <a:pt x="45" y="13"/>
                          <a:pt x="53" y="12"/>
                          <a:pt x="60" y="9"/>
                        </a:cubicBezTo>
                        <a:cubicBezTo>
                          <a:pt x="67" y="6"/>
                          <a:pt x="69" y="4"/>
                          <a:pt x="69" y="2"/>
                        </a:cubicBezTo>
                        <a:cubicBezTo>
                          <a:pt x="69" y="2"/>
                          <a:pt x="69" y="1"/>
                          <a:pt x="68" y="1"/>
                        </a:cubicBezTo>
                        <a:cubicBezTo>
                          <a:pt x="67" y="1"/>
                          <a:pt x="67" y="1"/>
                          <a:pt x="67" y="1"/>
                        </a:cubicBezTo>
                        <a:cubicBezTo>
                          <a:pt x="65" y="1"/>
                          <a:pt x="60" y="2"/>
                          <a:pt x="56" y="4"/>
                        </a:cubicBezTo>
                        <a:cubicBezTo>
                          <a:pt x="52" y="5"/>
                          <a:pt x="49" y="6"/>
                          <a:pt x="46" y="6"/>
                        </a:cubicBezTo>
                        <a:cubicBezTo>
                          <a:pt x="45" y="6"/>
                          <a:pt x="44" y="6"/>
                          <a:pt x="44" y="6"/>
                        </a:cubicBezTo>
                        <a:cubicBezTo>
                          <a:pt x="42" y="6"/>
                          <a:pt x="40" y="5"/>
                          <a:pt x="38" y="5"/>
                        </a:cubicBezTo>
                        <a:cubicBezTo>
                          <a:pt x="36" y="5"/>
                          <a:pt x="35" y="5"/>
                          <a:pt x="33" y="6"/>
                        </a:cubicBezTo>
                        <a:cubicBezTo>
                          <a:pt x="32" y="5"/>
                          <a:pt x="30" y="5"/>
                          <a:pt x="28" y="5"/>
                        </a:cubicBezTo>
                        <a:cubicBezTo>
                          <a:pt x="27" y="5"/>
                          <a:pt x="27" y="5"/>
                          <a:pt x="26" y="5"/>
                        </a:cubicBezTo>
                        <a:cubicBezTo>
                          <a:pt x="26" y="5"/>
                          <a:pt x="25" y="6"/>
                          <a:pt x="24" y="6"/>
                        </a:cubicBezTo>
                        <a:cubicBezTo>
                          <a:pt x="21" y="6"/>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1" name="Freeform 6892">
                    <a:extLst>
                      <a:ext uri="{FF2B5EF4-FFF2-40B4-BE49-F238E27FC236}">
                        <a16:creationId xmlns:a16="http://schemas.microsoft.com/office/drawing/2014/main" id="{0F0EF475-B0AD-44F2-8D1F-020304ABA833}"/>
                      </a:ext>
                    </a:extLst>
                  </p:cNvPr>
                  <p:cNvSpPr>
                    <a:spLocks/>
                  </p:cNvSpPr>
                  <p:nvPr/>
                </p:nvSpPr>
                <p:spPr bwMode="auto">
                  <a:xfrm>
                    <a:off x="4083" y="2121"/>
                    <a:ext cx="17" cy="8"/>
                  </a:xfrm>
                  <a:custGeom>
                    <a:avLst/>
                    <a:gdLst>
                      <a:gd name="T0" fmla="*/ 21 w 23"/>
                      <a:gd name="T1" fmla="*/ 0 h 11"/>
                      <a:gd name="T2" fmla="*/ 10 w 23"/>
                      <a:gd name="T3" fmla="*/ 3 h 11"/>
                      <a:gd name="T4" fmla="*/ 3 w 23"/>
                      <a:gd name="T5" fmla="*/ 5 h 11"/>
                      <a:gd name="T6" fmla="*/ 2 w 23"/>
                      <a:gd name="T7" fmla="*/ 6 h 11"/>
                      <a:gd name="T8" fmla="*/ 4 w 23"/>
                      <a:gd name="T9" fmla="*/ 6 h 11"/>
                      <a:gd name="T10" fmla="*/ 14 w 23"/>
                      <a:gd name="T11" fmla="*/ 2 h 11"/>
                      <a:gd name="T12" fmla="*/ 18 w 23"/>
                      <a:gd name="T13" fmla="*/ 1 h 11"/>
                      <a:gd name="T14" fmla="*/ 19 w 23"/>
                      <a:gd name="T15" fmla="*/ 4 h 11"/>
                      <a:gd name="T16" fmla="*/ 4 w 23"/>
                      <a:gd name="T17" fmla="*/ 10 h 11"/>
                      <a:gd name="T18" fmla="*/ 0 w 23"/>
                      <a:gd name="T19" fmla="*/ 11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5"/>
                        </a:cubicBezTo>
                        <a:cubicBezTo>
                          <a:pt x="3" y="5"/>
                          <a:pt x="2" y="5"/>
                          <a:pt x="2" y="6"/>
                        </a:cubicBezTo>
                        <a:cubicBezTo>
                          <a:pt x="3" y="6"/>
                          <a:pt x="4" y="6"/>
                          <a:pt x="4" y="6"/>
                        </a:cubicBezTo>
                        <a:cubicBezTo>
                          <a:pt x="8" y="6"/>
                          <a:pt x="9" y="4"/>
                          <a:pt x="14" y="2"/>
                        </a:cubicBezTo>
                        <a:cubicBezTo>
                          <a:pt x="16" y="2"/>
                          <a:pt x="17" y="1"/>
                          <a:pt x="18" y="1"/>
                        </a:cubicBezTo>
                        <a:cubicBezTo>
                          <a:pt x="20" y="1"/>
                          <a:pt x="21" y="3"/>
                          <a:pt x="19" y="4"/>
                        </a:cubicBezTo>
                        <a:cubicBezTo>
                          <a:pt x="16" y="7"/>
                          <a:pt x="8" y="9"/>
                          <a:pt x="4" y="10"/>
                        </a:cubicBezTo>
                        <a:cubicBezTo>
                          <a:pt x="3" y="10"/>
                          <a:pt x="1" y="11"/>
                          <a:pt x="0" y="11"/>
                        </a:cubicBezTo>
                        <a:cubicBezTo>
                          <a:pt x="0" y="11"/>
                          <a:pt x="0" y="11"/>
                          <a:pt x="0" y="11"/>
                        </a:cubicBezTo>
                        <a:cubicBezTo>
                          <a:pt x="5" y="11"/>
                          <a:pt x="10" y="10"/>
                          <a:pt x="14" y="8"/>
                        </a:cubicBezTo>
                        <a:cubicBezTo>
                          <a:pt x="21" y="5"/>
                          <a:pt x="23" y="3"/>
                          <a:pt x="23" y="1"/>
                        </a:cubicBezTo>
                        <a:cubicBezTo>
                          <a:pt x="23" y="1"/>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2" name="Freeform 6893">
                    <a:extLst>
                      <a:ext uri="{FF2B5EF4-FFF2-40B4-BE49-F238E27FC236}">
                        <a16:creationId xmlns:a16="http://schemas.microsoft.com/office/drawing/2014/main" id="{8CF75D65-6EDE-4A5A-B986-EC03A3F04C01}"/>
                      </a:ext>
                    </a:extLst>
                  </p:cNvPr>
                  <p:cNvSpPr>
                    <a:spLocks/>
                  </p:cNvSpPr>
                  <p:nvPr/>
                </p:nvSpPr>
                <p:spPr bwMode="auto">
                  <a:xfrm>
                    <a:off x="4083" y="2121"/>
                    <a:ext cx="18" cy="9"/>
                  </a:xfrm>
                  <a:custGeom>
                    <a:avLst/>
                    <a:gdLst>
                      <a:gd name="T0" fmla="*/ 21 w 25"/>
                      <a:gd name="T1" fmla="*/ 0 h 12"/>
                      <a:gd name="T2" fmla="*/ 9 w 25"/>
                      <a:gd name="T3" fmla="*/ 3 h 12"/>
                      <a:gd name="T4" fmla="*/ 3 w 25"/>
                      <a:gd name="T5" fmla="*/ 4 h 12"/>
                      <a:gd name="T6" fmla="*/ 3 w 25"/>
                      <a:gd name="T7" fmla="*/ 5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1 h 12"/>
                      <a:gd name="T22" fmla="*/ 1 w 25"/>
                      <a:gd name="T23" fmla="*/ 12 h 12"/>
                      <a:gd name="T24" fmla="*/ 15 w 25"/>
                      <a:gd name="T25" fmla="*/ 8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4"/>
                          <a:pt x="5" y="4"/>
                          <a:pt x="3" y="4"/>
                        </a:cubicBezTo>
                        <a:cubicBezTo>
                          <a:pt x="3" y="5"/>
                          <a:pt x="3" y="5"/>
                          <a:pt x="3" y="5"/>
                        </a:cubicBezTo>
                        <a:cubicBezTo>
                          <a:pt x="5" y="4"/>
                          <a:pt x="7" y="4"/>
                          <a:pt x="10" y="3"/>
                        </a:cubicBezTo>
                        <a:cubicBezTo>
                          <a:pt x="14" y="1"/>
                          <a:pt x="19" y="0"/>
                          <a:pt x="21" y="0"/>
                        </a:cubicBezTo>
                        <a:cubicBezTo>
                          <a:pt x="21" y="0"/>
                          <a:pt x="21" y="0"/>
                          <a:pt x="21" y="0"/>
                        </a:cubicBezTo>
                        <a:cubicBezTo>
                          <a:pt x="22" y="0"/>
                          <a:pt x="22" y="0"/>
                          <a:pt x="22" y="0"/>
                        </a:cubicBezTo>
                        <a:cubicBezTo>
                          <a:pt x="23" y="0"/>
                          <a:pt x="23" y="1"/>
                          <a:pt x="23" y="1"/>
                        </a:cubicBezTo>
                        <a:cubicBezTo>
                          <a:pt x="23" y="3"/>
                          <a:pt x="21" y="5"/>
                          <a:pt x="14" y="8"/>
                        </a:cubicBezTo>
                        <a:cubicBezTo>
                          <a:pt x="10" y="10"/>
                          <a:pt x="5" y="11"/>
                          <a:pt x="0" y="11"/>
                        </a:cubicBezTo>
                        <a:cubicBezTo>
                          <a:pt x="1" y="12"/>
                          <a:pt x="1" y="12"/>
                          <a:pt x="1" y="12"/>
                        </a:cubicBezTo>
                        <a:cubicBezTo>
                          <a:pt x="5" y="11"/>
                          <a:pt x="10" y="11"/>
                          <a:pt x="15" y="8"/>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3" name="Freeform 6894">
                    <a:extLst>
                      <a:ext uri="{FF2B5EF4-FFF2-40B4-BE49-F238E27FC236}">
                        <a16:creationId xmlns:a16="http://schemas.microsoft.com/office/drawing/2014/main" id="{27353E14-0710-4E7B-A333-CDF3EE5584CC}"/>
                      </a:ext>
                    </a:extLst>
                  </p:cNvPr>
                  <p:cNvSpPr>
                    <a:spLocks/>
                  </p:cNvSpPr>
                  <p:nvPr/>
                </p:nvSpPr>
                <p:spPr bwMode="auto">
                  <a:xfrm>
                    <a:off x="4050" y="2121"/>
                    <a:ext cx="17" cy="8"/>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1 h 11"/>
                      <a:gd name="T14" fmla="*/ 12 w 23"/>
                      <a:gd name="T15" fmla="*/ 9 h 11"/>
                      <a:gd name="T16" fmla="*/ 2 w 23"/>
                      <a:gd name="T17" fmla="*/ 1 h 11"/>
                      <a:gd name="T18" fmla="*/ 3 w 23"/>
                      <a:gd name="T19" fmla="*/ 1 h 11"/>
                      <a:gd name="T20" fmla="*/ 16 w 23"/>
                      <a:gd name="T21" fmla="*/ 5 h 11"/>
                      <a:gd name="T22" fmla="*/ 20 w 23"/>
                      <a:gd name="T23" fmla="*/ 6 h 11"/>
                      <a:gd name="T24" fmla="*/ 22 w 23"/>
                      <a:gd name="T25" fmla="*/ 5 h 11"/>
                      <a:gd name="T26" fmla="*/ 21 w 23"/>
                      <a:gd name="T27" fmla="*/ 5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1"/>
                          <a:pt x="0" y="1"/>
                        </a:cubicBezTo>
                        <a:cubicBezTo>
                          <a:pt x="0" y="3"/>
                          <a:pt x="2" y="5"/>
                          <a:pt x="9" y="8"/>
                        </a:cubicBezTo>
                        <a:cubicBezTo>
                          <a:pt x="13" y="10"/>
                          <a:pt x="18" y="11"/>
                          <a:pt x="23" y="11"/>
                        </a:cubicBezTo>
                        <a:cubicBezTo>
                          <a:pt x="23" y="11"/>
                          <a:pt x="23" y="11"/>
                          <a:pt x="23" y="11"/>
                        </a:cubicBezTo>
                        <a:cubicBezTo>
                          <a:pt x="19" y="10"/>
                          <a:pt x="15" y="9"/>
                          <a:pt x="12" y="9"/>
                        </a:cubicBezTo>
                        <a:cubicBezTo>
                          <a:pt x="7" y="7"/>
                          <a:pt x="0" y="2"/>
                          <a:pt x="2" y="1"/>
                        </a:cubicBezTo>
                        <a:cubicBezTo>
                          <a:pt x="3" y="1"/>
                          <a:pt x="3" y="1"/>
                          <a:pt x="3" y="1"/>
                        </a:cubicBezTo>
                        <a:cubicBezTo>
                          <a:pt x="5" y="1"/>
                          <a:pt x="12" y="4"/>
                          <a:pt x="16" y="5"/>
                        </a:cubicBezTo>
                        <a:cubicBezTo>
                          <a:pt x="17" y="5"/>
                          <a:pt x="19" y="6"/>
                          <a:pt x="20" y="6"/>
                        </a:cubicBezTo>
                        <a:cubicBezTo>
                          <a:pt x="21" y="6"/>
                          <a:pt x="21" y="6"/>
                          <a:pt x="22" y="5"/>
                        </a:cubicBezTo>
                        <a:cubicBezTo>
                          <a:pt x="21" y="5"/>
                          <a:pt x="21" y="5"/>
                          <a:pt x="21" y="5"/>
                        </a:cubicBezTo>
                        <a:cubicBezTo>
                          <a:pt x="19" y="5"/>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4" name="Freeform 6895">
                    <a:extLst>
                      <a:ext uri="{FF2B5EF4-FFF2-40B4-BE49-F238E27FC236}">
                        <a16:creationId xmlns:a16="http://schemas.microsoft.com/office/drawing/2014/main" id="{C8F35587-26E6-4B8F-8438-C24776D2F497}"/>
                      </a:ext>
                    </a:extLst>
                  </p:cNvPr>
                  <p:cNvSpPr>
                    <a:spLocks/>
                  </p:cNvSpPr>
                  <p:nvPr/>
                </p:nvSpPr>
                <p:spPr bwMode="auto">
                  <a:xfrm>
                    <a:off x="4048" y="2121"/>
                    <a:ext cx="19" cy="9"/>
                  </a:xfrm>
                  <a:custGeom>
                    <a:avLst/>
                    <a:gdLst>
                      <a:gd name="T0" fmla="*/ 3 w 25"/>
                      <a:gd name="T1" fmla="*/ 0 h 12"/>
                      <a:gd name="T2" fmla="*/ 2 w 25"/>
                      <a:gd name="T3" fmla="*/ 0 h 12"/>
                      <a:gd name="T4" fmla="*/ 10 w 25"/>
                      <a:gd name="T5" fmla="*/ 8 h 12"/>
                      <a:gd name="T6" fmla="*/ 24 w 25"/>
                      <a:gd name="T7" fmla="*/ 12 h 12"/>
                      <a:gd name="T8" fmla="*/ 25 w 25"/>
                      <a:gd name="T9" fmla="*/ 11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5 h 12"/>
                      <a:gd name="T24" fmla="*/ 23 w 25"/>
                      <a:gd name="T25" fmla="*/ 4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8"/>
                        </a:cubicBezTo>
                        <a:cubicBezTo>
                          <a:pt x="15" y="11"/>
                          <a:pt x="20" y="12"/>
                          <a:pt x="24" y="12"/>
                        </a:cubicBezTo>
                        <a:cubicBezTo>
                          <a:pt x="25" y="11"/>
                          <a:pt x="25" y="11"/>
                          <a:pt x="25" y="11"/>
                        </a:cubicBezTo>
                        <a:cubicBezTo>
                          <a:pt x="20" y="11"/>
                          <a:pt x="15" y="10"/>
                          <a:pt x="11" y="8"/>
                        </a:cubicBezTo>
                        <a:cubicBezTo>
                          <a:pt x="4" y="5"/>
                          <a:pt x="2" y="3"/>
                          <a:pt x="2" y="1"/>
                        </a:cubicBezTo>
                        <a:cubicBezTo>
                          <a:pt x="2" y="1"/>
                          <a:pt x="2" y="0"/>
                          <a:pt x="3" y="0"/>
                        </a:cubicBezTo>
                        <a:cubicBezTo>
                          <a:pt x="3" y="0"/>
                          <a:pt x="3" y="0"/>
                          <a:pt x="3" y="0"/>
                        </a:cubicBezTo>
                        <a:cubicBezTo>
                          <a:pt x="3" y="0"/>
                          <a:pt x="3" y="0"/>
                          <a:pt x="3" y="0"/>
                        </a:cubicBezTo>
                        <a:cubicBezTo>
                          <a:pt x="6" y="0"/>
                          <a:pt x="10" y="1"/>
                          <a:pt x="15" y="3"/>
                        </a:cubicBezTo>
                        <a:cubicBezTo>
                          <a:pt x="18" y="4"/>
                          <a:pt x="21" y="5"/>
                          <a:pt x="23" y="5"/>
                        </a:cubicBezTo>
                        <a:cubicBezTo>
                          <a:pt x="23" y="4"/>
                          <a:pt x="23" y="4"/>
                          <a:pt x="23" y="4"/>
                        </a:cubicBezTo>
                        <a:cubicBezTo>
                          <a:pt x="21" y="4"/>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5" name="Freeform 6896">
                    <a:extLst>
                      <a:ext uri="{FF2B5EF4-FFF2-40B4-BE49-F238E27FC236}">
                        <a16:creationId xmlns:a16="http://schemas.microsoft.com/office/drawing/2014/main" id="{B9F3337A-FB50-4CDC-96E9-F026CCB0027B}"/>
                      </a:ext>
                    </a:extLst>
                  </p:cNvPr>
                  <p:cNvSpPr>
                    <a:spLocks/>
                  </p:cNvSpPr>
                  <p:nvPr/>
                </p:nvSpPr>
                <p:spPr bwMode="auto">
                  <a:xfrm>
                    <a:off x="4082" y="2123"/>
                    <a:ext cx="15" cy="4"/>
                  </a:xfrm>
                  <a:custGeom>
                    <a:avLst/>
                    <a:gdLst>
                      <a:gd name="T0" fmla="*/ 17 w 20"/>
                      <a:gd name="T1" fmla="*/ 0 h 6"/>
                      <a:gd name="T2" fmla="*/ 12 w 20"/>
                      <a:gd name="T3" fmla="*/ 3 h 6"/>
                      <a:gd name="T4" fmla="*/ 1 w 20"/>
                      <a:gd name="T5" fmla="*/ 5 h 6"/>
                      <a:gd name="T6" fmla="*/ 0 w 20"/>
                      <a:gd name="T7" fmla="*/ 6 h 6"/>
                      <a:gd name="T8" fmla="*/ 1 w 20"/>
                      <a:gd name="T9" fmla="*/ 6 h 6"/>
                      <a:gd name="T10" fmla="*/ 13 w 20"/>
                      <a:gd name="T11" fmla="*/ 3 h 6"/>
                      <a:gd name="T12" fmla="*/ 18 w 20"/>
                      <a:gd name="T13" fmla="*/ 0 h 6"/>
                      <a:gd name="T14" fmla="*/ 17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17" y="0"/>
                        </a:moveTo>
                        <a:cubicBezTo>
                          <a:pt x="15" y="0"/>
                          <a:pt x="13" y="2"/>
                          <a:pt x="12" y="3"/>
                        </a:cubicBezTo>
                        <a:cubicBezTo>
                          <a:pt x="7" y="4"/>
                          <a:pt x="3" y="5"/>
                          <a:pt x="1" y="5"/>
                        </a:cubicBezTo>
                        <a:cubicBezTo>
                          <a:pt x="0" y="6"/>
                          <a:pt x="0" y="6"/>
                          <a:pt x="0" y="6"/>
                        </a:cubicBezTo>
                        <a:cubicBezTo>
                          <a:pt x="1" y="6"/>
                          <a:pt x="1" y="6"/>
                          <a:pt x="1" y="6"/>
                        </a:cubicBezTo>
                        <a:cubicBezTo>
                          <a:pt x="1" y="6"/>
                          <a:pt x="10" y="5"/>
                          <a:pt x="13" y="3"/>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6" name="Freeform 6897">
                    <a:extLst>
                      <a:ext uri="{FF2B5EF4-FFF2-40B4-BE49-F238E27FC236}">
                        <a16:creationId xmlns:a16="http://schemas.microsoft.com/office/drawing/2014/main" id="{A849C19A-D966-4642-8AD7-DB49DA13B8AA}"/>
                      </a:ext>
                    </a:extLst>
                  </p:cNvPr>
                  <p:cNvSpPr>
                    <a:spLocks/>
                  </p:cNvSpPr>
                  <p:nvPr/>
                </p:nvSpPr>
                <p:spPr bwMode="auto">
                  <a:xfrm>
                    <a:off x="4054" y="2123"/>
                    <a:ext cx="14" cy="4"/>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1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1"/>
                          <a:pt x="2" y="2"/>
                        </a:cubicBezTo>
                        <a:cubicBezTo>
                          <a:pt x="5" y="5"/>
                          <a:pt x="8" y="5"/>
                          <a:pt x="9" y="5"/>
                        </a:cubicBezTo>
                        <a:cubicBezTo>
                          <a:pt x="9" y="5"/>
                          <a:pt x="9" y="5"/>
                          <a:pt x="9" y="5"/>
                        </a:cubicBezTo>
                        <a:cubicBezTo>
                          <a:pt x="14" y="6"/>
                          <a:pt x="16" y="6"/>
                          <a:pt x="17" y="6"/>
                        </a:cubicBezTo>
                        <a:cubicBezTo>
                          <a:pt x="18" y="6"/>
                          <a:pt x="18" y="6"/>
                          <a:pt x="18" y="6"/>
                        </a:cubicBezTo>
                        <a:cubicBezTo>
                          <a:pt x="18" y="6"/>
                          <a:pt x="18" y="6"/>
                          <a:pt x="18" y="6"/>
                        </a:cubicBezTo>
                        <a:cubicBezTo>
                          <a:pt x="17" y="6"/>
                          <a:pt x="16" y="5"/>
                          <a:pt x="16" y="5"/>
                        </a:cubicBezTo>
                        <a:cubicBezTo>
                          <a:pt x="8" y="4"/>
                          <a:pt x="5" y="2"/>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7" name="Freeform 6898">
                    <a:extLst>
                      <a:ext uri="{FF2B5EF4-FFF2-40B4-BE49-F238E27FC236}">
                        <a16:creationId xmlns:a16="http://schemas.microsoft.com/office/drawing/2014/main" id="{6E6BF1BE-6307-4848-A681-257F5D9C71FB}"/>
                      </a:ext>
                    </a:extLst>
                  </p:cNvPr>
                  <p:cNvSpPr>
                    <a:spLocks/>
                  </p:cNvSpPr>
                  <p:nvPr/>
                </p:nvSpPr>
                <p:spPr bwMode="auto">
                  <a:xfrm>
                    <a:off x="4065" y="2122"/>
                    <a:ext cx="21" cy="12"/>
                  </a:xfrm>
                  <a:custGeom>
                    <a:avLst/>
                    <a:gdLst>
                      <a:gd name="T0" fmla="*/ 17 w 29"/>
                      <a:gd name="T1" fmla="*/ 0 h 16"/>
                      <a:gd name="T2" fmla="*/ 10 w 29"/>
                      <a:gd name="T3" fmla="*/ 0 h 16"/>
                      <a:gd name="T4" fmla="*/ 2 w 29"/>
                      <a:gd name="T5" fmla="*/ 2 h 16"/>
                      <a:gd name="T6" fmla="*/ 4 w 29"/>
                      <a:gd name="T7" fmla="*/ 8 h 16"/>
                      <a:gd name="T8" fmla="*/ 3 w 29"/>
                      <a:gd name="T9" fmla="*/ 15 h 16"/>
                      <a:gd name="T10" fmla="*/ 9 w 29"/>
                      <a:gd name="T11" fmla="*/ 15 h 16"/>
                      <a:gd name="T12" fmla="*/ 16 w 29"/>
                      <a:gd name="T13" fmla="*/ 14 h 16"/>
                      <a:gd name="T14" fmla="*/ 25 w 29"/>
                      <a:gd name="T15" fmla="*/ 12 h 16"/>
                      <a:gd name="T16" fmla="*/ 24 w 29"/>
                      <a:gd name="T17" fmla="*/ 5 h 16"/>
                      <a:gd name="T18" fmla="*/ 17 w 2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6">
                        <a:moveTo>
                          <a:pt x="17" y="0"/>
                        </a:moveTo>
                        <a:cubicBezTo>
                          <a:pt x="15" y="0"/>
                          <a:pt x="12" y="0"/>
                          <a:pt x="10" y="0"/>
                        </a:cubicBezTo>
                        <a:cubicBezTo>
                          <a:pt x="5" y="0"/>
                          <a:pt x="2" y="0"/>
                          <a:pt x="2" y="2"/>
                        </a:cubicBezTo>
                        <a:cubicBezTo>
                          <a:pt x="2" y="4"/>
                          <a:pt x="6" y="4"/>
                          <a:pt x="4" y="8"/>
                        </a:cubicBezTo>
                        <a:cubicBezTo>
                          <a:pt x="3" y="11"/>
                          <a:pt x="0" y="14"/>
                          <a:pt x="3" y="15"/>
                        </a:cubicBezTo>
                        <a:cubicBezTo>
                          <a:pt x="4" y="15"/>
                          <a:pt x="6" y="15"/>
                          <a:pt x="9" y="15"/>
                        </a:cubicBezTo>
                        <a:cubicBezTo>
                          <a:pt x="11" y="14"/>
                          <a:pt x="13" y="14"/>
                          <a:pt x="16" y="14"/>
                        </a:cubicBezTo>
                        <a:cubicBezTo>
                          <a:pt x="22" y="15"/>
                          <a:pt x="27" y="16"/>
                          <a:pt x="25" y="12"/>
                        </a:cubicBezTo>
                        <a:cubicBezTo>
                          <a:pt x="24" y="8"/>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8" name="Freeform 6899">
                    <a:extLst>
                      <a:ext uri="{FF2B5EF4-FFF2-40B4-BE49-F238E27FC236}">
                        <a16:creationId xmlns:a16="http://schemas.microsoft.com/office/drawing/2014/main" id="{A7967C02-1279-4918-ADA5-AA7EB9BEE7A2}"/>
                      </a:ext>
                    </a:extLst>
                  </p:cNvPr>
                  <p:cNvSpPr>
                    <a:spLocks noEditPoints="1"/>
                  </p:cNvSpPr>
                  <p:nvPr/>
                </p:nvSpPr>
                <p:spPr bwMode="auto">
                  <a:xfrm>
                    <a:off x="4065" y="2121"/>
                    <a:ext cx="20" cy="13"/>
                  </a:xfrm>
                  <a:custGeom>
                    <a:avLst/>
                    <a:gdLst>
                      <a:gd name="T0" fmla="*/ 15 w 26"/>
                      <a:gd name="T1" fmla="*/ 16 h 17"/>
                      <a:gd name="T2" fmla="*/ 13 w 26"/>
                      <a:gd name="T3" fmla="*/ 16 h 17"/>
                      <a:gd name="T4" fmla="*/ 4 w 26"/>
                      <a:gd name="T5" fmla="*/ 16 h 17"/>
                      <a:gd name="T6" fmla="*/ 2 w 26"/>
                      <a:gd name="T7" fmla="*/ 16 h 17"/>
                      <a:gd name="T8" fmla="*/ 0 w 26"/>
                      <a:gd name="T9" fmla="*/ 14 h 17"/>
                      <a:gd name="T10" fmla="*/ 3 w 26"/>
                      <a:gd name="T11" fmla="*/ 8 h 17"/>
                      <a:gd name="T12" fmla="*/ 3 w 26"/>
                      <a:gd name="T13" fmla="*/ 7 h 17"/>
                      <a:gd name="T14" fmla="*/ 0 w 26"/>
                      <a:gd name="T15" fmla="*/ 3 h 17"/>
                      <a:gd name="T16" fmla="*/ 0 w 26"/>
                      <a:gd name="T17" fmla="*/ 3 h 17"/>
                      <a:gd name="T18" fmla="*/ 5 w 26"/>
                      <a:gd name="T19" fmla="*/ 0 h 17"/>
                      <a:gd name="T20" fmla="*/ 14 w 26"/>
                      <a:gd name="T21" fmla="*/ 1 h 17"/>
                      <a:gd name="T22" fmla="*/ 16 w 26"/>
                      <a:gd name="T23" fmla="*/ 1 h 17"/>
                      <a:gd name="T24" fmla="*/ 19 w 26"/>
                      <a:gd name="T25" fmla="*/ 1 h 17"/>
                      <a:gd name="T26" fmla="*/ 26 w 26"/>
                      <a:gd name="T27" fmla="*/ 3 h 17"/>
                      <a:gd name="T28" fmla="*/ 23 w 26"/>
                      <a:gd name="T29" fmla="*/ 6 h 17"/>
                      <a:gd name="T30" fmla="*/ 22 w 26"/>
                      <a:gd name="T31" fmla="*/ 8 h 17"/>
                      <a:gd name="T32" fmla="*/ 25 w 26"/>
                      <a:gd name="T33" fmla="*/ 13 h 17"/>
                      <a:gd name="T34" fmla="*/ 25 w 26"/>
                      <a:gd name="T35" fmla="*/ 15 h 17"/>
                      <a:gd name="T36" fmla="*/ 24 w 26"/>
                      <a:gd name="T37" fmla="*/ 16 h 17"/>
                      <a:gd name="T38" fmla="*/ 22 w 26"/>
                      <a:gd name="T39" fmla="*/ 17 h 17"/>
                      <a:gd name="T40" fmla="*/ 15 w 26"/>
                      <a:gd name="T41" fmla="*/ 16 h 17"/>
                      <a:gd name="T42" fmla="*/ 15 w 26"/>
                      <a:gd name="T43" fmla="*/ 15 h 17"/>
                      <a:gd name="T44" fmla="*/ 22 w 26"/>
                      <a:gd name="T45" fmla="*/ 15 h 17"/>
                      <a:gd name="T46" fmla="*/ 24 w 26"/>
                      <a:gd name="T47" fmla="*/ 15 h 17"/>
                      <a:gd name="T48" fmla="*/ 24 w 26"/>
                      <a:gd name="T49" fmla="*/ 14 h 17"/>
                      <a:gd name="T50" fmla="*/ 21 w 26"/>
                      <a:gd name="T51" fmla="*/ 8 h 17"/>
                      <a:gd name="T52" fmla="*/ 22 w 26"/>
                      <a:gd name="T53" fmla="*/ 6 h 17"/>
                      <a:gd name="T54" fmla="*/ 25 w 26"/>
                      <a:gd name="T55" fmla="*/ 3 h 17"/>
                      <a:gd name="T56" fmla="*/ 24 w 26"/>
                      <a:gd name="T57" fmla="*/ 2 h 17"/>
                      <a:gd name="T58" fmla="*/ 19 w 26"/>
                      <a:gd name="T59" fmla="*/ 2 h 17"/>
                      <a:gd name="T60" fmla="*/ 16 w 26"/>
                      <a:gd name="T61" fmla="*/ 2 h 17"/>
                      <a:gd name="T62" fmla="*/ 14 w 26"/>
                      <a:gd name="T63" fmla="*/ 2 h 17"/>
                      <a:gd name="T64" fmla="*/ 5 w 26"/>
                      <a:gd name="T65" fmla="*/ 2 h 17"/>
                      <a:gd name="T66" fmla="*/ 2 w 26"/>
                      <a:gd name="T67" fmla="*/ 2 h 17"/>
                      <a:gd name="T68" fmla="*/ 1 w 26"/>
                      <a:gd name="T69" fmla="*/ 3 h 17"/>
                      <a:gd name="T70" fmla="*/ 1 w 26"/>
                      <a:gd name="T71" fmla="*/ 3 h 17"/>
                      <a:gd name="T72" fmla="*/ 4 w 26"/>
                      <a:gd name="T73" fmla="*/ 7 h 17"/>
                      <a:gd name="T74" fmla="*/ 4 w 26"/>
                      <a:gd name="T75" fmla="*/ 9 h 17"/>
                      <a:gd name="T76" fmla="*/ 2 w 26"/>
                      <a:gd name="T77" fmla="*/ 14 h 17"/>
                      <a:gd name="T78" fmla="*/ 2 w 26"/>
                      <a:gd name="T79" fmla="*/ 15 h 17"/>
                      <a:gd name="T80" fmla="*/ 4 w 26"/>
                      <a:gd name="T81" fmla="*/ 15 h 17"/>
                      <a:gd name="T82" fmla="*/ 13 w 26"/>
                      <a:gd name="T83" fmla="*/ 15 h 17"/>
                      <a:gd name="T84" fmla="*/ 15 w 26"/>
                      <a:gd name="T8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7">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3"/>
                          <a:pt x="2" y="10"/>
                          <a:pt x="3" y="8"/>
                        </a:cubicBezTo>
                        <a:cubicBezTo>
                          <a:pt x="3" y="8"/>
                          <a:pt x="3" y="8"/>
                          <a:pt x="3" y="7"/>
                        </a:cubicBezTo>
                        <a:cubicBezTo>
                          <a:pt x="3" y="6"/>
                          <a:pt x="0" y="5"/>
                          <a:pt x="0" y="3"/>
                        </a:cubicBezTo>
                        <a:cubicBezTo>
                          <a:pt x="0" y="3"/>
                          <a:pt x="0" y="3"/>
                          <a:pt x="0" y="3"/>
                        </a:cubicBezTo>
                        <a:cubicBezTo>
                          <a:pt x="0" y="1"/>
                          <a:pt x="3" y="0"/>
                          <a:pt x="5" y="0"/>
                        </a:cubicBezTo>
                        <a:cubicBezTo>
                          <a:pt x="8" y="0"/>
                          <a:pt x="11" y="1"/>
                          <a:pt x="14" y="1"/>
                        </a:cubicBezTo>
                        <a:cubicBezTo>
                          <a:pt x="15" y="1"/>
                          <a:pt x="15" y="1"/>
                          <a:pt x="16" y="1"/>
                        </a:cubicBezTo>
                        <a:cubicBezTo>
                          <a:pt x="17" y="1"/>
                          <a:pt x="18" y="1"/>
                          <a:pt x="19" y="1"/>
                        </a:cubicBezTo>
                        <a:cubicBezTo>
                          <a:pt x="23" y="1"/>
                          <a:pt x="26" y="1"/>
                          <a:pt x="26" y="3"/>
                        </a:cubicBezTo>
                        <a:cubicBezTo>
                          <a:pt x="26" y="4"/>
                          <a:pt x="25" y="5"/>
                          <a:pt x="23" y="6"/>
                        </a:cubicBezTo>
                        <a:cubicBezTo>
                          <a:pt x="23" y="7"/>
                          <a:pt x="22" y="8"/>
                          <a:pt x="22" y="8"/>
                        </a:cubicBezTo>
                        <a:cubicBezTo>
                          <a:pt x="22" y="9"/>
                          <a:pt x="24" y="10"/>
                          <a:pt x="25" y="13"/>
                        </a:cubicBezTo>
                        <a:cubicBezTo>
                          <a:pt x="25" y="14"/>
                          <a:pt x="25" y="14"/>
                          <a:pt x="25" y="15"/>
                        </a:cubicBezTo>
                        <a:cubicBezTo>
                          <a:pt x="25" y="15"/>
                          <a:pt x="25" y="16"/>
                          <a:pt x="24" y="16"/>
                        </a:cubicBezTo>
                        <a:cubicBezTo>
                          <a:pt x="24" y="17"/>
                          <a:pt x="23" y="17"/>
                          <a:pt x="22" y="17"/>
                        </a:cubicBezTo>
                        <a:cubicBezTo>
                          <a:pt x="20" y="17"/>
                          <a:pt x="18" y="16"/>
                          <a:pt x="15" y="16"/>
                        </a:cubicBezTo>
                        <a:close/>
                        <a:moveTo>
                          <a:pt x="15" y="15"/>
                        </a:moveTo>
                        <a:cubicBezTo>
                          <a:pt x="18" y="15"/>
                          <a:pt x="21" y="15"/>
                          <a:pt x="22" y="15"/>
                        </a:cubicBezTo>
                        <a:cubicBezTo>
                          <a:pt x="24" y="15"/>
                          <a:pt x="24" y="15"/>
                          <a:pt x="24" y="15"/>
                        </a:cubicBezTo>
                        <a:cubicBezTo>
                          <a:pt x="24" y="14"/>
                          <a:pt x="24" y="14"/>
                          <a:pt x="24" y="14"/>
                        </a:cubicBezTo>
                        <a:cubicBezTo>
                          <a:pt x="23" y="11"/>
                          <a:pt x="21" y="10"/>
                          <a:pt x="21" y="8"/>
                        </a:cubicBezTo>
                        <a:cubicBezTo>
                          <a:pt x="21" y="7"/>
                          <a:pt x="21" y="7"/>
                          <a:pt x="22" y="6"/>
                        </a:cubicBezTo>
                        <a:cubicBezTo>
                          <a:pt x="24" y="4"/>
                          <a:pt x="25" y="3"/>
                          <a:pt x="25" y="3"/>
                        </a:cubicBezTo>
                        <a:cubicBezTo>
                          <a:pt x="25" y="2"/>
                          <a:pt x="24" y="2"/>
                          <a:pt x="24" y="2"/>
                        </a:cubicBezTo>
                        <a:cubicBezTo>
                          <a:pt x="23" y="2"/>
                          <a:pt x="21" y="2"/>
                          <a:pt x="19" y="2"/>
                        </a:cubicBezTo>
                        <a:cubicBezTo>
                          <a:pt x="18" y="2"/>
                          <a:pt x="17" y="2"/>
                          <a:pt x="16" y="2"/>
                        </a:cubicBezTo>
                        <a:cubicBezTo>
                          <a:pt x="15" y="2"/>
                          <a:pt x="15" y="2"/>
                          <a:pt x="14" y="2"/>
                        </a:cubicBezTo>
                        <a:cubicBezTo>
                          <a:pt x="11" y="2"/>
                          <a:pt x="7" y="2"/>
                          <a:pt x="5" y="2"/>
                        </a:cubicBezTo>
                        <a:cubicBezTo>
                          <a:pt x="4" y="2"/>
                          <a:pt x="3" y="2"/>
                          <a:pt x="2" y="2"/>
                        </a:cubicBezTo>
                        <a:cubicBezTo>
                          <a:pt x="1" y="2"/>
                          <a:pt x="1" y="2"/>
                          <a:pt x="1" y="3"/>
                        </a:cubicBezTo>
                        <a:cubicBezTo>
                          <a:pt x="1" y="3"/>
                          <a:pt x="1" y="3"/>
                          <a:pt x="1" y="3"/>
                        </a:cubicBezTo>
                        <a:cubicBezTo>
                          <a:pt x="1" y="4"/>
                          <a:pt x="4" y="5"/>
                          <a:pt x="4" y="7"/>
                        </a:cubicBezTo>
                        <a:cubicBezTo>
                          <a:pt x="4" y="8"/>
                          <a:pt x="4" y="8"/>
                          <a:pt x="4" y="9"/>
                        </a:cubicBezTo>
                        <a:cubicBezTo>
                          <a:pt x="3" y="11"/>
                          <a:pt x="1" y="13"/>
                          <a:pt x="2" y="14"/>
                        </a:cubicBezTo>
                        <a:cubicBezTo>
                          <a:pt x="2" y="15"/>
                          <a:pt x="2" y="15"/>
                          <a:pt x="2" y="15"/>
                        </a:cubicBezTo>
                        <a:cubicBezTo>
                          <a:pt x="3" y="15"/>
                          <a:pt x="3" y="15"/>
                          <a:pt x="4" y="15"/>
                        </a:cubicBezTo>
                        <a:cubicBezTo>
                          <a:pt x="6" y="15"/>
                          <a:pt x="9" y="15"/>
                          <a:pt x="13" y="15"/>
                        </a:cubicBezTo>
                        <a:cubicBezTo>
                          <a:pt x="13" y="15"/>
                          <a:pt x="14" y="15"/>
                          <a:pt x="15"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39" name="Freeform 6900">
                    <a:extLst>
                      <a:ext uri="{FF2B5EF4-FFF2-40B4-BE49-F238E27FC236}">
                        <a16:creationId xmlns:a16="http://schemas.microsoft.com/office/drawing/2014/main" id="{215767B0-8810-4D9D-9894-580663B982AB}"/>
                      </a:ext>
                    </a:extLst>
                  </p:cNvPr>
                  <p:cNvSpPr>
                    <a:spLocks noEditPoints="1"/>
                  </p:cNvSpPr>
                  <p:nvPr/>
                </p:nvSpPr>
                <p:spPr bwMode="auto">
                  <a:xfrm>
                    <a:off x="4066" y="2123"/>
                    <a:ext cx="18" cy="10"/>
                  </a:xfrm>
                  <a:custGeom>
                    <a:avLst/>
                    <a:gdLst>
                      <a:gd name="T0" fmla="*/ 5 w 24"/>
                      <a:gd name="T1" fmla="*/ 12 h 13"/>
                      <a:gd name="T2" fmla="*/ 3 w 24"/>
                      <a:gd name="T3" fmla="*/ 9 h 13"/>
                      <a:gd name="T4" fmla="*/ 7 w 24"/>
                      <a:gd name="T5" fmla="*/ 5 h 13"/>
                      <a:gd name="T6" fmla="*/ 3 w 24"/>
                      <a:gd name="T7" fmla="*/ 1 h 13"/>
                      <a:gd name="T8" fmla="*/ 5 w 24"/>
                      <a:gd name="T9" fmla="*/ 0 h 13"/>
                      <a:gd name="T10" fmla="*/ 8 w 24"/>
                      <a:gd name="T11" fmla="*/ 0 h 13"/>
                      <a:gd name="T12" fmla="*/ 12 w 24"/>
                      <a:gd name="T13" fmla="*/ 1 h 13"/>
                      <a:gd name="T14" fmla="*/ 15 w 24"/>
                      <a:gd name="T15" fmla="*/ 0 h 13"/>
                      <a:gd name="T16" fmla="*/ 16 w 24"/>
                      <a:gd name="T17" fmla="*/ 0 h 13"/>
                      <a:gd name="T18" fmla="*/ 19 w 24"/>
                      <a:gd name="T19" fmla="*/ 3 h 13"/>
                      <a:gd name="T20" fmla="*/ 17 w 24"/>
                      <a:gd name="T21" fmla="*/ 6 h 13"/>
                      <a:gd name="T22" fmla="*/ 21 w 24"/>
                      <a:gd name="T23" fmla="*/ 10 h 13"/>
                      <a:gd name="T24" fmla="*/ 20 w 24"/>
                      <a:gd name="T25" fmla="*/ 12 h 13"/>
                      <a:gd name="T26" fmla="*/ 19 w 24"/>
                      <a:gd name="T27" fmla="*/ 12 h 13"/>
                      <a:gd name="T28" fmla="*/ 13 w 24"/>
                      <a:gd name="T29" fmla="*/ 11 h 13"/>
                      <a:gd name="T30" fmla="*/ 9 w 24"/>
                      <a:gd name="T31" fmla="*/ 11 h 13"/>
                      <a:gd name="T32" fmla="*/ 5 w 24"/>
                      <a:gd name="T33" fmla="*/ 12 h 13"/>
                      <a:gd name="T34" fmla="*/ 4 w 24"/>
                      <a:gd name="T35" fmla="*/ 0 h 13"/>
                      <a:gd name="T36" fmla="*/ 1 w 24"/>
                      <a:gd name="T37" fmla="*/ 0 h 13"/>
                      <a:gd name="T38" fmla="*/ 0 w 24"/>
                      <a:gd name="T39" fmla="*/ 1 h 13"/>
                      <a:gd name="T40" fmla="*/ 0 w 24"/>
                      <a:gd name="T41" fmla="*/ 1 h 13"/>
                      <a:gd name="T42" fmla="*/ 3 w 24"/>
                      <a:gd name="T43" fmla="*/ 5 h 13"/>
                      <a:gd name="T44" fmla="*/ 3 w 24"/>
                      <a:gd name="T45" fmla="*/ 7 h 13"/>
                      <a:gd name="T46" fmla="*/ 1 w 24"/>
                      <a:gd name="T47" fmla="*/ 12 h 13"/>
                      <a:gd name="T48" fmla="*/ 1 w 24"/>
                      <a:gd name="T49" fmla="*/ 13 h 13"/>
                      <a:gd name="T50" fmla="*/ 1 w 24"/>
                      <a:gd name="T51" fmla="*/ 13 h 13"/>
                      <a:gd name="T52" fmla="*/ 2 w 24"/>
                      <a:gd name="T53" fmla="*/ 13 h 13"/>
                      <a:gd name="T54" fmla="*/ 10 w 24"/>
                      <a:gd name="T55" fmla="*/ 12 h 13"/>
                      <a:gd name="T56" fmla="*/ 21 w 24"/>
                      <a:gd name="T57" fmla="*/ 13 h 13"/>
                      <a:gd name="T58" fmla="*/ 22 w 24"/>
                      <a:gd name="T59" fmla="*/ 13 h 13"/>
                      <a:gd name="T60" fmla="*/ 23 w 24"/>
                      <a:gd name="T61" fmla="*/ 13 h 13"/>
                      <a:gd name="T62" fmla="*/ 23 w 24"/>
                      <a:gd name="T63" fmla="*/ 12 h 13"/>
                      <a:gd name="T64" fmla="*/ 20 w 24"/>
                      <a:gd name="T65" fmla="*/ 6 h 13"/>
                      <a:gd name="T66" fmla="*/ 21 w 24"/>
                      <a:gd name="T67" fmla="*/ 4 h 13"/>
                      <a:gd name="T68" fmla="*/ 24 w 24"/>
                      <a:gd name="T69" fmla="*/ 1 h 13"/>
                      <a:gd name="T70" fmla="*/ 23 w 24"/>
                      <a:gd name="T71" fmla="*/ 0 h 13"/>
                      <a:gd name="T72" fmla="*/ 20 w 24"/>
                      <a:gd name="T73" fmla="*/ 0 h 13"/>
                      <a:gd name="T74" fmla="*/ 17 w 24"/>
                      <a:gd name="T75" fmla="*/ 0 h 13"/>
                      <a:gd name="T76" fmla="*/ 14 w 24"/>
                      <a:gd name="T77" fmla="*/ 0 h 13"/>
                      <a:gd name="T78" fmla="*/ 13 w 24"/>
                      <a:gd name="T79" fmla="*/ 0 h 13"/>
                      <a:gd name="T80" fmla="*/ 4 w 24"/>
                      <a:gd name="T8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3">
                        <a:moveTo>
                          <a:pt x="5" y="12"/>
                        </a:moveTo>
                        <a:cubicBezTo>
                          <a:pt x="3" y="12"/>
                          <a:pt x="3" y="11"/>
                          <a:pt x="3" y="9"/>
                        </a:cubicBezTo>
                        <a:cubicBezTo>
                          <a:pt x="3" y="6"/>
                          <a:pt x="10" y="6"/>
                          <a:pt x="7" y="5"/>
                        </a:cubicBezTo>
                        <a:cubicBezTo>
                          <a:pt x="4" y="4"/>
                          <a:pt x="3" y="3"/>
                          <a:pt x="3" y="1"/>
                        </a:cubicBezTo>
                        <a:cubicBezTo>
                          <a:pt x="2" y="0"/>
                          <a:pt x="3" y="0"/>
                          <a:pt x="5" y="0"/>
                        </a:cubicBezTo>
                        <a:cubicBezTo>
                          <a:pt x="7" y="0"/>
                          <a:pt x="8" y="0"/>
                          <a:pt x="8" y="0"/>
                        </a:cubicBezTo>
                        <a:cubicBezTo>
                          <a:pt x="8" y="0"/>
                          <a:pt x="10" y="1"/>
                          <a:pt x="12" y="1"/>
                        </a:cubicBezTo>
                        <a:cubicBezTo>
                          <a:pt x="13" y="1"/>
                          <a:pt x="14" y="1"/>
                          <a:pt x="15" y="0"/>
                        </a:cubicBezTo>
                        <a:cubicBezTo>
                          <a:pt x="16" y="0"/>
                          <a:pt x="16" y="0"/>
                          <a:pt x="16" y="0"/>
                        </a:cubicBezTo>
                        <a:cubicBezTo>
                          <a:pt x="19" y="0"/>
                          <a:pt x="21" y="2"/>
                          <a:pt x="19" y="3"/>
                        </a:cubicBezTo>
                        <a:cubicBezTo>
                          <a:pt x="17" y="4"/>
                          <a:pt x="15" y="6"/>
                          <a:pt x="17" y="6"/>
                        </a:cubicBezTo>
                        <a:cubicBezTo>
                          <a:pt x="19" y="7"/>
                          <a:pt x="19" y="8"/>
                          <a:pt x="21" y="10"/>
                        </a:cubicBezTo>
                        <a:cubicBezTo>
                          <a:pt x="22" y="11"/>
                          <a:pt x="22" y="12"/>
                          <a:pt x="20" y="12"/>
                        </a:cubicBezTo>
                        <a:cubicBezTo>
                          <a:pt x="20" y="12"/>
                          <a:pt x="20" y="12"/>
                          <a:pt x="19" y="12"/>
                        </a:cubicBezTo>
                        <a:cubicBezTo>
                          <a:pt x="17" y="11"/>
                          <a:pt x="15" y="11"/>
                          <a:pt x="13" y="11"/>
                        </a:cubicBezTo>
                        <a:cubicBezTo>
                          <a:pt x="12" y="11"/>
                          <a:pt x="10" y="11"/>
                          <a:pt x="9" y="11"/>
                        </a:cubicBezTo>
                        <a:cubicBezTo>
                          <a:pt x="7" y="11"/>
                          <a:pt x="6" y="12"/>
                          <a:pt x="5" y="12"/>
                        </a:cubicBezTo>
                        <a:close/>
                        <a:moveTo>
                          <a:pt x="4" y="0"/>
                        </a:moveTo>
                        <a:cubicBezTo>
                          <a:pt x="3" y="0"/>
                          <a:pt x="2" y="0"/>
                          <a:pt x="1" y="0"/>
                        </a:cubicBezTo>
                        <a:cubicBezTo>
                          <a:pt x="0" y="0"/>
                          <a:pt x="0" y="0"/>
                          <a:pt x="0" y="1"/>
                        </a:cubicBezTo>
                        <a:cubicBezTo>
                          <a:pt x="0" y="1"/>
                          <a:pt x="0" y="1"/>
                          <a:pt x="0" y="1"/>
                        </a:cubicBezTo>
                        <a:cubicBezTo>
                          <a:pt x="0" y="2"/>
                          <a:pt x="3" y="3"/>
                          <a:pt x="3" y="5"/>
                        </a:cubicBezTo>
                        <a:cubicBezTo>
                          <a:pt x="3" y="6"/>
                          <a:pt x="3" y="6"/>
                          <a:pt x="3" y="7"/>
                        </a:cubicBezTo>
                        <a:cubicBezTo>
                          <a:pt x="2" y="9"/>
                          <a:pt x="0" y="11"/>
                          <a:pt x="1" y="12"/>
                        </a:cubicBezTo>
                        <a:cubicBezTo>
                          <a:pt x="1" y="13"/>
                          <a:pt x="1" y="13"/>
                          <a:pt x="1" y="13"/>
                        </a:cubicBezTo>
                        <a:cubicBezTo>
                          <a:pt x="1" y="13"/>
                          <a:pt x="1" y="13"/>
                          <a:pt x="1" y="13"/>
                        </a:cubicBezTo>
                        <a:cubicBezTo>
                          <a:pt x="2" y="13"/>
                          <a:pt x="2" y="13"/>
                          <a:pt x="2" y="13"/>
                        </a:cubicBezTo>
                        <a:cubicBezTo>
                          <a:pt x="3" y="12"/>
                          <a:pt x="6" y="12"/>
                          <a:pt x="10" y="12"/>
                        </a:cubicBezTo>
                        <a:cubicBezTo>
                          <a:pt x="14" y="12"/>
                          <a:pt x="20" y="12"/>
                          <a:pt x="21" y="13"/>
                        </a:cubicBezTo>
                        <a:cubicBezTo>
                          <a:pt x="22" y="13"/>
                          <a:pt x="22" y="13"/>
                          <a:pt x="22" y="13"/>
                        </a:cubicBezTo>
                        <a:cubicBezTo>
                          <a:pt x="23" y="13"/>
                          <a:pt x="23" y="13"/>
                          <a:pt x="23" y="13"/>
                        </a:cubicBezTo>
                        <a:cubicBezTo>
                          <a:pt x="23" y="12"/>
                          <a:pt x="23" y="12"/>
                          <a:pt x="23" y="12"/>
                        </a:cubicBezTo>
                        <a:cubicBezTo>
                          <a:pt x="22" y="9"/>
                          <a:pt x="20" y="8"/>
                          <a:pt x="20" y="6"/>
                        </a:cubicBezTo>
                        <a:cubicBezTo>
                          <a:pt x="20" y="5"/>
                          <a:pt x="20" y="5"/>
                          <a:pt x="21" y="4"/>
                        </a:cubicBezTo>
                        <a:cubicBezTo>
                          <a:pt x="23" y="2"/>
                          <a:pt x="24" y="1"/>
                          <a:pt x="24" y="1"/>
                        </a:cubicBezTo>
                        <a:cubicBezTo>
                          <a:pt x="24" y="0"/>
                          <a:pt x="23" y="0"/>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0" name="Freeform 6901">
                    <a:extLst>
                      <a:ext uri="{FF2B5EF4-FFF2-40B4-BE49-F238E27FC236}">
                        <a16:creationId xmlns:a16="http://schemas.microsoft.com/office/drawing/2014/main" id="{1EF867F2-B0E3-41D3-9B43-A4A851F6F04F}"/>
                      </a:ext>
                    </a:extLst>
                  </p:cNvPr>
                  <p:cNvSpPr>
                    <a:spLocks noEditPoints="1"/>
                  </p:cNvSpPr>
                  <p:nvPr/>
                </p:nvSpPr>
                <p:spPr bwMode="auto">
                  <a:xfrm>
                    <a:off x="4065" y="2122"/>
                    <a:ext cx="20" cy="11"/>
                  </a:xfrm>
                  <a:custGeom>
                    <a:avLst/>
                    <a:gdLst>
                      <a:gd name="T0" fmla="*/ 24 w 27"/>
                      <a:gd name="T1" fmla="*/ 0 h 15"/>
                      <a:gd name="T2" fmla="*/ 23 w 27"/>
                      <a:gd name="T3" fmla="*/ 1 h 15"/>
                      <a:gd name="T4" fmla="*/ 22 w 27"/>
                      <a:gd name="T5" fmla="*/ 1 h 15"/>
                      <a:gd name="T6" fmla="*/ 25 w 27"/>
                      <a:gd name="T7" fmla="*/ 1 h 15"/>
                      <a:gd name="T8" fmla="*/ 26 w 27"/>
                      <a:gd name="T9" fmla="*/ 2 h 15"/>
                      <a:gd name="T10" fmla="*/ 23 w 27"/>
                      <a:gd name="T11" fmla="*/ 5 h 15"/>
                      <a:gd name="T12" fmla="*/ 22 w 27"/>
                      <a:gd name="T13" fmla="*/ 7 h 15"/>
                      <a:gd name="T14" fmla="*/ 25 w 27"/>
                      <a:gd name="T15" fmla="*/ 13 h 15"/>
                      <a:gd name="T16" fmla="*/ 25 w 27"/>
                      <a:gd name="T17" fmla="*/ 14 h 15"/>
                      <a:gd name="T18" fmla="*/ 24 w 27"/>
                      <a:gd name="T19" fmla="*/ 14 h 15"/>
                      <a:gd name="T20" fmla="*/ 25 w 27"/>
                      <a:gd name="T21" fmla="*/ 15 h 15"/>
                      <a:gd name="T22" fmla="*/ 25 w 27"/>
                      <a:gd name="T23" fmla="*/ 12 h 15"/>
                      <a:gd name="T24" fmla="*/ 24 w 27"/>
                      <a:gd name="T25" fmla="*/ 5 h 15"/>
                      <a:gd name="T26" fmla="*/ 24 w 27"/>
                      <a:gd name="T27" fmla="*/ 0 h 15"/>
                      <a:gd name="T28" fmla="*/ 3 w 27"/>
                      <a:gd name="T29" fmla="*/ 0 h 15"/>
                      <a:gd name="T30" fmla="*/ 2 w 27"/>
                      <a:gd name="T31" fmla="*/ 2 h 15"/>
                      <a:gd name="T32" fmla="*/ 4 w 27"/>
                      <a:gd name="T33" fmla="*/ 8 h 15"/>
                      <a:gd name="T34" fmla="*/ 3 w 27"/>
                      <a:gd name="T35" fmla="*/ 15 h 15"/>
                      <a:gd name="T36" fmla="*/ 3 w 27"/>
                      <a:gd name="T37" fmla="*/ 14 h 15"/>
                      <a:gd name="T38" fmla="*/ 3 w 27"/>
                      <a:gd name="T39" fmla="*/ 14 h 15"/>
                      <a:gd name="T40" fmla="*/ 3 w 27"/>
                      <a:gd name="T41" fmla="*/ 13 h 15"/>
                      <a:gd name="T42" fmla="*/ 5 w 27"/>
                      <a:gd name="T43" fmla="*/ 8 h 15"/>
                      <a:gd name="T44" fmla="*/ 5 w 27"/>
                      <a:gd name="T45" fmla="*/ 6 h 15"/>
                      <a:gd name="T46" fmla="*/ 2 w 27"/>
                      <a:gd name="T47" fmla="*/ 2 h 15"/>
                      <a:gd name="T48" fmla="*/ 2 w 27"/>
                      <a:gd name="T49" fmla="*/ 2 h 15"/>
                      <a:gd name="T50" fmla="*/ 3 w 27"/>
                      <a:gd name="T51" fmla="*/ 1 h 15"/>
                      <a:gd name="T52" fmla="*/ 6 w 27"/>
                      <a:gd name="T53" fmla="*/ 1 h 15"/>
                      <a:gd name="T54" fmla="*/ 15 w 27"/>
                      <a:gd name="T55" fmla="*/ 1 h 15"/>
                      <a:gd name="T56" fmla="*/ 16 w 27"/>
                      <a:gd name="T57" fmla="*/ 1 h 15"/>
                      <a:gd name="T58" fmla="*/ 4 w 27"/>
                      <a:gd name="T59" fmla="*/ 0 h 15"/>
                      <a:gd name="T60" fmla="*/ 3 w 27"/>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15">
                        <a:moveTo>
                          <a:pt x="24" y="0"/>
                        </a:moveTo>
                        <a:cubicBezTo>
                          <a:pt x="23" y="1"/>
                          <a:pt x="23" y="1"/>
                          <a:pt x="23" y="1"/>
                        </a:cubicBezTo>
                        <a:cubicBezTo>
                          <a:pt x="23" y="1"/>
                          <a:pt x="23" y="1"/>
                          <a:pt x="22" y="1"/>
                        </a:cubicBezTo>
                        <a:cubicBezTo>
                          <a:pt x="23" y="1"/>
                          <a:pt x="24" y="1"/>
                          <a:pt x="25" y="1"/>
                        </a:cubicBezTo>
                        <a:cubicBezTo>
                          <a:pt x="25" y="1"/>
                          <a:pt x="26" y="1"/>
                          <a:pt x="26" y="2"/>
                        </a:cubicBezTo>
                        <a:cubicBezTo>
                          <a:pt x="26" y="2"/>
                          <a:pt x="25" y="3"/>
                          <a:pt x="23" y="5"/>
                        </a:cubicBezTo>
                        <a:cubicBezTo>
                          <a:pt x="22" y="6"/>
                          <a:pt x="22" y="6"/>
                          <a:pt x="22" y="7"/>
                        </a:cubicBezTo>
                        <a:cubicBezTo>
                          <a:pt x="22" y="9"/>
                          <a:pt x="24" y="10"/>
                          <a:pt x="25" y="13"/>
                        </a:cubicBezTo>
                        <a:cubicBezTo>
                          <a:pt x="25" y="13"/>
                          <a:pt x="25" y="13"/>
                          <a:pt x="25" y="14"/>
                        </a:cubicBezTo>
                        <a:cubicBezTo>
                          <a:pt x="25" y="14"/>
                          <a:pt x="25" y="14"/>
                          <a:pt x="24" y="14"/>
                        </a:cubicBezTo>
                        <a:cubicBezTo>
                          <a:pt x="25" y="15"/>
                          <a:pt x="25" y="15"/>
                          <a:pt x="25" y="15"/>
                        </a:cubicBezTo>
                        <a:cubicBezTo>
                          <a:pt x="26" y="15"/>
                          <a:pt x="26" y="14"/>
                          <a:pt x="25" y="12"/>
                        </a:cubicBezTo>
                        <a:cubicBezTo>
                          <a:pt x="24" y="8"/>
                          <a:pt x="21" y="8"/>
                          <a:pt x="24" y="5"/>
                        </a:cubicBezTo>
                        <a:cubicBezTo>
                          <a:pt x="27" y="2"/>
                          <a:pt x="27" y="1"/>
                          <a:pt x="24" y="0"/>
                        </a:cubicBezTo>
                        <a:close/>
                        <a:moveTo>
                          <a:pt x="3" y="0"/>
                        </a:moveTo>
                        <a:cubicBezTo>
                          <a:pt x="2" y="0"/>
                          <a:pt x="2" y="1"/>
                          <a:pt x="2" y="2"/>
                        </a:cubicBezTo>
                        <a:cubicBezTo>
                          <a:pt x="2" y="4"/>
                          <a:pt x="6" y="4"/>
                          <a:pt x="4" y="8"/>
                        </a:cubicBezTo>
                        <a:cubicBezTo>
                          <a:pt x="3" y="11"/>
                          <a:pt x="0" y="14"/>
                          <a:pt x="3" y="15"/>
                        </a:cubicBezTo>
                        <a:cubicBezTo>
                          <a:pt x="3" y="14"/>
                          <a:pt x="3" y="14"/>
                          <a:pt x="3" y="14"/>
                        </a:cubicBezTo>
                        <a:cubicBezTo>
                          <a:pt x="3" y="14"/>
                          <a:pt x="3" y="14"/>
                          <a:pt x="3" y="14"/>
                        </a:cubicBezTo>
                        <a:cubicBezTo>
                          <a:pt x="3" y="14"/>
                          <a:pt x="3" y="14"/>
                          <a:pt x="3" y="13"/>
                        </a:cubicBezTo>
                        <a:cubicBezTo>
                          <a:pt x="2" y="12"/>
                          <a:pt x="4" y="10"/>
                          <a:pt x="5" y="8"/>
                        </a:cubicBezTo>
                        <a:cubicBezTo>
                          <a:pt x="5" y="7"/>
                          <a:pt x="5" y="7"/>
                          <a:pt x="5" y="6"/>
                        </a:cubicBezTo>
                        <a:cubicBezTo>
                          <a:pt x="5" y="4"/>
                          <a:pt x="2" y="3"/>
                          <a:pt x="2" y="2"/>
                        </a:cubicBezTo>
                        <a:cubicBezTo>
                          <a:pt x="2" y="2"/>
                          <a:pt x="2" y="2"/>
                          <a:pt x="2" y="2"/>
                        </a:cubicBezTo>
                        <a:cubicBezTo>
                          <a:pt x="2" y="1"/>
                          <a:pt x="2" y="1"/>
                          <a:pt x="3" y="1"/>
                        </a:cubicBezTo>
                        <a:cubicBezTo>
                          <a:pt x="4" y="1"/>
                          <a:pt x="5" y="1"/>
                          <a:pt x="6" y="1"/>
                        </a:cubicBezTo>
                        <a:cubicBezTo>
                          <a:pt x="8" y="1"/>
                          <a:pt x="12" y="1"/>
                          <a:pt x="15" y="1"/>
                        </a:cubicBezTo>
                        <a:cubicBezTo>
                          <a:pt x="15" y="1"/>
                          <a:pt x="16" y="1"/>
                          <a:pt x="16" y="1"/>
                        </a:cubicBezTo>
                        <a:cubicBezTo>
                          <a:pt x="11" y="1"/>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1" name="Freeform 6902">
                    <a:extLst>
                      <a:ext uri="{FF2B5EF4-FFF2-40B4-BE49-F238E27FC236}">
                        <a16:creationId xmlns:a16="http://schemas.microsoft.com/office/drawing/2014/main" id="{F42CCEDE-1DF0-4D01-AAA6-C73E01EA786E}"/>
                      </a:ext>
                    </a:extLst>
                  </p:cNvPr>
                  <p:cNvSpPr>
                    <a:spLocks/>
                  </p:cNvSpPr>
                  <p:nvPr/>
                </p:nvSpPr>
                <p:spPr bwMode="auto">
                  <a:xfrm>
                    <a:off x="4069" y="2124"/>
                    <a:ext cx="11" cy="7"/>
                  </a:xfrm>
                  <a:custGeom>
                    <a:avLst/>
                    <a:gdLst>
                      <a:gd name="T0" fmla="*/ 12 w 15"/>
                      <a:gd name="T1" fmla="*/ 6 h 9"/>
                      <a:gd name="T2" fmla="*/ 10 w 15"/>
                      <a:gd name="T3" fmla="*/ 5 h 9"/>
                      <a:gd name="T4" fmla="*/ 11 w 15"/>
                      <a:gd name="T5" fmla="*/ 2 h 9"/>
                      <a:gd name="T6" fmla="*/ 12 w 15"/>
                      <a:gd name="T7" fmla="*/ 1 h 9"/>
                      <a:gd name="T8" fmla="*/ 12 w 15"/>
                      <a:gd name="T9" fmla="*/ 1 h 9"/>
                      <a:gd name="T10" fmla="*/ 12 w 15"/>
                      <a:gd name="T11" fmla="*/ 0 h 9"/>
                      <a:gd name="T12" fmla="*/ 7 w 15"/>
                      <a:gd name="T13" fmla="*/ 0 h 9"/>
                      <a:gd name="T14" fmla="*/ 5 w 15"/>
                      <a:gd name="T15" fmla="*/ 0 h 9"/>
                      <a:gd name="T16" fmla="*/ 3 w 15"/>
                      <a:gd name="T17" fmla="*/ 0 h 9"/>
                      <a:gd name="T18" fmla="*/ 2 w 15"/>
                      <a:gd name="T19" fmla="*/ 0 h 9"/>
                      <a:gd name="T20" fmla="*/ 3 w 15"/>
                      <a:gd name="T21" fmla="*/ 1 h 9"/>
                      <a:gd name="T22" fmla="*/ 6 w 15"/>
                      <a:gd name="T23" fmla="*/ 4 h 9"/>
                      <a:gd name="T24" fmla="*/ 6 w 15"/>
                      <a:gd name="T25" fmla="*/ 5 h 9"/>
                      <a:gd name="T26" fmla="*/ 4 w 15"/>
                      <a:gd name="T27" fmla="*/ 6 h 9"/>
                      <a:gd name="T28" fmla="*/ 2 w 15"/>
                      <a:gd name="T29" fmla="*/ 6 h 9"/>
                      <a:gd name="T30" fmla="*/ 2 w 15"/>
                      <a:gd name="T31" fmla="*/ 8 h 9"/>
                      <a:gd name="T32" fmla="*/ 9 w 15"/>
                      <a:gd name="T33" fmla="*/ 8 h 9"/>
                      <a:gd name="T34" fmla="*/ 15 w 15"/>
                      <a:gd name="T35" fmla="*/ 8 h 9"/>
                      <a:gd name="T36" fmla="*/ 13 w 15"/>
                      <a:gd name="T37" fmla="*/ 6 h 9"/>
                      <a:gd name="T38" fmla="*/ 12 w 15"/>
                      <a:gd name="T3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9">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1"/>
                          <a:pt x="6" y="2"/>
                          <a:pt x="6" y="4"/>
                        </a:cubicBezTo>
                        <a:cubicBezTo>
                          <a:pt x="6" y="4"/>
                          <a:pt x="6" y="5"/>
                          <a:pt x="6" y="5"/>
                        </a:cubicBezTo>
                        <a:cubicBezTo>
                          <a:pt x="5" y="6"/>
                          <a:pt x="4" y="5"/>
                          <a:pt x="4" y="6"/>
                        </a:cubicBezTo>
                        <a:cubicBezTo>
                          <a:pt x="3" y="6"/>
                          <a:pt x="2" y="6"/>
                          <a:pt x="2" y="6"/>
                        </a:cubicBezTo>
                        <a:cubicBezTo>
                          <a:pt x="0" y="7"/>
                          <a:pt x="2" y="8"/>
                          <a:pt x="2" y="8"/>
                        </a:cubicBezTo>
                        <a:cubicBezTo>
                          <a:pt x="4" y="9"/>
                          <a:pt x="6" y="8"/>
                          <a:pt x="9" y="8"/>
                        </a:cubicBezTo>
                        <a:cubicBezTo>
                          <a:pt x="12" y="8"/>
                          <a:pt x="15" y="9"/>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2" name="Freeform 6903">
                    <a:extLst>
                      <a:ext uri="{FF2B5EF4-FFF2-40B4-BE49-F238E27FC236}">
                        <a16:creationId xmlns:a16="http://schemas.microsoft.com/office/drawing/2014/main" id="{9786190F-00D0-4E84-9EE7-F184A1A4327E}"/>
                      </a:ext>
                    </a:extLst>
                  </p:cNvPr>
                  <p:cNvSpPr>
                    <a:spLocks/>
                  </p:cNvSpPr>
                  <p:nvPr/>
                </p:nvSpPr>
                <p:spPr bwMode="auto">
                  <a:xfrm>
                    <a:off x="4066" y="2119"/>
                    <a:ext cx="17" cy="4"/>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3" name="Freeform 6904">
                    <a:extLst>
                      <a:ext uri="{FF2B5EF4-FFF2-40B4-BE49-F238E27FC236}">
                        <a16:creationId xmlns:a16="http://schemas.microsoft.com/office/drawing/2014/main" id="{220D625E-D45D-4B75-90D8-449F358198DA}"/>
                      </a:ext>
                    </a:extLst>
                  </p:cNvPr>
                  <p:cNvSpPr>
                    <a:spLocks/>
                  </p:cNvSpPr>
                  <p:nvPr/>
                </p:nvSpPr>
                <p:spPr bwMode="auto">
                  <a:xfrm>
                    <a:off x="4067" y="2119"/>
                    <a:ext cx="16" cy="4"/>
                  </a:xfrm>
                  <a:custGeom>
                    <a:avLst/>
                    <a:gdLst>
                      <a:gd name="T0" fmla="*/ 1 w 22"/>
                      <a:gd name="T1" fmla="*/ 4 h 5"/>
                      <a:gd name="T2" fmla="*/ 1 w 22"/>
                      <a:gd name="T3" fmla="*/ 4 h 5"/>
                      <a:gd name="T4" fmla="*/ 1 w 22"/>
                      <a:gd name="T5" fmla="*/ 4 h 5"/>
                      <a:gd name="T6" fmla="*/ 16 w 22"/>
                      <a:gd name="T7" fmla="*/ 4 h 5"/>
                      <a:gd name="T8" fmla="*/ 20 w 22"/>
                      <a:gd name="T9" fmla="*/ 4 h 5"/>
                      <a:gd name="T10" fmla="*/ 21 w 22"/>
                      <a:gd name="T11" fmla="*/ 3 h 5"/>
                      <a:gd name="T12" fmla="*/ 20 w 22"/>
                      <a:gd name="T13" fmla="*/ 2 h 5"/>
                      <a:gd name="T14" fmla="*/ 9 w 22"/>
                      <a:gd name="T15" fmla="*/ 1 h 5"/>
                      <a:gd name="T16" fmla="*/ 1 w 22"/>
                      <a:gd name="T17" fmla="*/ 2 h 5"/>
                      <a:gd name="T18" fmla="*/ 0 w 22"/>
                      <a:gd name="T19" fmla="*/ 3 h 5"/>
                      <a:gd name="T20" fmla="*/ 1 w 22"/>
                      <a:gd name="T21" fmla="*/ 4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5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4"/>
                          <a:pt x="1" y="4"/>
                          <a:pt x="1" y="4"/>
                        </a:cubicBezTo>
                        <a:cubicBezTo>
                          <a:pt x="2" y="4"/>
                          <a:pt x="11" y="4"/>
                          <a:pt x="16" y="4"/>
                        </a:cubicBezTo>
                        <a:cubicBezTo>
                          <a:pt x="18" y="4"/>
                          <a:pt x="20" y="4"/>
                          <a:pt x="20" y="4"/>
                        </a:cubicBezTo>
                        <a:cubicBezTo>
                          <a:pt x="21" y="4"/>
                          <a:pt x="21" y="3"/>
                          <a:pt x="21" y="3"/>
                        </a:cubicBezTo>
                        <a:cubicBezTo>
                          <a:pt x="21" y="3"/>
                          <a:pt x="21" y="2"/>
                          <a:pt x="20" y="2"/>
                        </a:cubicBezTo>
                        <a:cubicBezTo>
                          <a:pt x="19" y="1"/>
                          <a:pt x="13" y="1"/>
                          <a:pt x="9" y="1"/>
                        </a:cubicBezTo>
                        <a:cubicBezTo>
                          <a:pt x="5" y="1"/>
                          <a:pt x="2" y="1"/>
                          <a:pt x="1" y="2"/>
                        </a:cubicBezTo>
                        <a:cubicBezTo>
                          <a:pt x="0" y="2"/>
                          <a:pt x="0" y="3"/>
                          <a:pt x="0" y="3"/>
                        </a:cubicBezTo>
                        <a:cubicBezTo>
                          <a:pt x="0" y="3"/>
                          <a:pt x="1" y="4"/>
                          <a:pt x="1" y="4"/>
                        </a:cubicBezTo>
                        <a:cubicBezTo>
                          <a:pt x="1" y="4"/>
                          <a:pt x="1" y="4"/>
                          <a:pt x="1" y="4"/>
                        </a:cubicBezTo>
                        <a:cubicBezTo>
                          <a:pt x="1" y="4"/>
                          <a:pt x="1" y="4"/>
                          <a:pt x="1" y="4"/>
                        </a:cubicBezTo>
                        <a:cubicBezTo>
                          <a:pt x="0" y="4"/>
                          <a:pt x="0" y="4"/>
                          <a:pt x="0" y="3"/>
                        </a:cubicBezTo>
                        <a:cubicBezTo>
                          <a:pt x="0" y="2"/>
                          <a:pt x="0" y="2"/>
                          <a:pt x="1" y="1"/>
                        </a:cubicBezTo>
                        <a:cubicBezTo>
                          <a:pt x="2" y="0"/>
                          <a:pt x="5" y="0"/>
                          <a:pt x="9" y="0"/>
                        </a:cubicBezTo>
                        <a:cubicBezTo>
                          <a:pt x="13" y="0"/>
                          <a:pt x="19" y="1"/>
                          <a:pt x="20" y="1"/>
                        </a:cubicBezTo>
                        <a:cubicBezTo>
                          <a:pt x="21" y="2"/>
                          <a:pt x="22" y="2"/>
                          <a:pt x="22" y="3"/>
                        </a:cubicBezTo>
                        <a:cubicBezTo>
                          <a:pt x="22" y="4"/>
                          <a:pt x="21" y="4"/>
                          <a:pt x="20" y="5"/>
                        </a:cubicBezTo>
                        <a:cubicBezTo>
                          <a:pt x="20" y="5"/>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4" name="Freeform 6905">
                    <a:extLst>
                      <a:ext uri="{FF2B5EF4-FFF2-40B4-BE49-F238E27FC236}">
                        <a16:creationId xmlns:a16="http://schemas.microsoft.com/office/drawing/2014/main" id="{5526D997-C3FF-4821-A4B1-658A70A0A0B2}"/>
                      </a:ext>
                    </a:extLst>
                  </p:cNvPr>
                  <p:cNvSpPr>
                    <a:spLocks noEditPoints="1"/>
                  </p:cNvSpPr>
                  <p:nvPr/>
                </p:nvSpPr>
                <p:spPr bwMode="auto">
                  <a:xfrm>
                    <a:off x="4067" y="2120"/>
                    <a:ext cx="16" cy="2"/>
                  </a:xfrm>
                  <a:custGeom>
                    <a:avLst/>
                    <a:gdLst>
                      <a:gd name="T0" fmla="*/ 6 w 21"/>
                      <a:gd name="T1" fmla="*/ 3 h 3"/>
                      <a:gd name="T2" fmla="*/ 2 w 21"/>
                      <a:gd name="T3" fmla="*/ 2 h 3"/>
                      <a:gd name="T4" fmla="*/ 4 w 21"/>
                      <a:gd name="T5" fmla="*/ 0 h 3"/>
                      <a:gd name="T6" fmla="*/ 5 w 21"/>
                      <a:gd name="T7" fmla="*/ 0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2"/>
                          <a:pt x="2" y="2"/>
                        </a:cubicBezTo>
                        <a:cubicBezTo>
                          <a:pt x="2" y="2"/>
                          <a:pt x="1" y="1"/>
                          <a:pt x="4" y="0"/>
                        </a:cubicBezTo>
                        <a:cubicBezTo>
                          <a:pt x="4" y="0"/>
                          <a:pt x="5" y="0"/>
                          <a:pt x="5" y="0"/>
                        </a:cubicBezTo>
                        <a:cubicBezTo>
                          <a:pt x="7" y="0"/>
                          <a:pt x="9" y="1"/>
                          <a:pt x="13" y="1"/>
                        </a:cubicBezTo>
                        <a:cubicBezTo>
                          <a:pt x="16" y="1"/>
                          <a:pt x="19" y="0"/>
                          <a:pt x="20" y="2"/>
                        </a:cubicBezTo>
                        <a:cubicBezTo>
                          <a:pt x="20" y="2"/>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2"/>
                          <a:pt x="1" y="3"/>
                          <a:pt x="1" y="3"/>
                        </a:cubicBezTo>
                        <a:cubicBezTo>
                          <a:pt x="2" y="3"/>
                          <a:pt x="11" y="3"/>
                          <a:pt x="16" y="3"/>
                        </a:cubicBezTo>
                        <a:cubicBezTo>
                          <a:pt x="16" y="3"/>
                          <a:pt x="16" y="3"/>
                          <a:pt x="16" y="3"/>
                        </a:cubicBezTo>
                        <a:cubicBezTo>
                          <a:pt x="18" y="3"/>
                          <a:pt x="20" y="3"/>
                          <a:pt x="20" y="3"/>
                        </a:cubicBezTo>
                        <a:cubicBezTo>
                          <a:pt x="21" y="3"/>
                          <a:pt x="21" y="2"/>
                          <a:pt x="21" y="2"/>
                        </a:cubicBezTo>
                        <a:cubicBezTo>
                          <a:pt x="21" y="2"/>
                          <a:pt x="21" y="1"/>
                          <a:pt x="20" y="1"/>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5" name="Freeform 6906">
                    <a:extLst>
                      <a:ext uri="{FF2B5EF4-FFF2-40B4-BE49-F238E27FC236}">
                        <a16:creationId xmlns:a16="http://schemas.microsoft.com/office/drawing/2014/main" id="{E2EB56BD-2BA7-4D85-9C74-35EE5D6069ED}"/>
                      </a:ext>
                    </a:extLst>
                  </p:cNvPr>
                  <p:cNvSpPr>
                    <a:spLocks noEditPoints="1"/>
                  </p:cNvSpPr>
                  <p:nvPr/>
                </p:nvSpPr>
                <p:spPr bwMode="auto">
                  <a:xfrm>
                    <a:off x="4066" y="2120"/>
                    <a:ext cx="17" cy="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0 h 4"/>
                      <a:gd name="T28" fmla="*/ 2 w 23"/>
                      <a:gd name="T29" fmla="*/ 3 h 4"/>
                      <a:gd name="T30" fmla="*/ 17 w 23"/>
                      <a:gd name="T31" fmla="*/ 4 h 4"/>
                      <a:gd name="T32" fmla="*/ 21 w 23"/>
                      <a:gd name="T33" fmla="*/ 3 h 4"/>
                      <a:gd name="T34" fmla="*/ 21 w 23"/>
                      <a:gd name="T35" fmla="*/ 0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2"/>
                          <a:pt x="1" y="2"/>
                        </a:cubicBezTo>
                        <a:cubicBezTo>
                          <a:pt x="1" y="2"/>
                          <a:pt x="1" y="1"/>
                          <a:pt x="2" y="1"/>
                        </a:cubicBezTo>
                        <a:cubicBezTo>
                          <a:pt x="3" y="0"/>
                          <a:pt x="6" y="0"/>
                          <a:pt x="9" y="0"/>
                        </a:cubicBezTo>
                        <a:cubicBezTo>
                          <a:pt x="10" y="0"/>
                          <a:pt x="10" y="0"/>
                          <a:pt x="10" y="0"/>
                        </a:cubicBezTo>
                        <a:cubicBezTo>
                          <a:pt x="10" y="0"/>
                          <a:pt x="10" y="0"/>
                          <a:pt x="10" y="0"/>
                        </a:cubicBezTo>
                        <a:cubicBezTo>
                          <a:pt x="15" y="0"/>
                          <a:pt x="20" y="0"/>
                          <a:pt x="21" y="1"/>
                        </a:cubicBezTo>
                        <a:cubicBezTo>
                          <a:pt x="22" y="1"/>
                          <a:pt x="22" y="2"/>
                          <a:pt x="22" y="2"/>
                        </a:cubicBezTo>
                        <a:cubicBezTo>
                          <a:pt x="22" y="2"/>
                          <a:pt x="22" y="3"/>
                          <a:pt x="21" y="3"/>
                        </a:cubicBezTo>
                        <a:cubicBezTo>
                          <a:pt x="21" y="3"/>
                          <a:pt x="19" y="3"/>
                          <a:pt x="17" y="3"/>
                        </a:cubicBezTo>
                        <a:cubicBezTo>
                          <a:pt x="17" y="3"/>
                          <a:pt x="17" y="3"/>
                          <a:pt x="17" y="3"/>
                        </a:cubicBezTo>
                        <a:cubicBezTo>
                          <a:pt x="12" y="3"/>
                          <a:pt x="3" y="3"/>
                          <a:pt x="2" y="3"/>
                        </a:cubicBezTo>
                        <a:close/>
                        <a:moveTo>
                          <a:pt x="10" y="0"/>
                        </a:moveTo>
                        <a:cubicBezTo>
                          <a:pt x="6" y="0"/>
                          <a:pt x="3" y="0"/>
                          <a:pt x="2" y="0"/>
                        </a:cubicBezTo>
                        <a:cubicBezTo>
                          <a:pt x="0" y="1"/>
                          <a:pt x="1" y="3"/>
                          <a:pt x="2" y="3"/>
                        </a:cubicBezTo>
                        <a:cubicBezTo>
                          <a:pt x="3" y="3"/>
                          <a:pt x="12" y="4"/>
                          <a:pt x="17" y="4"/>
                        </a:cubicBezTo>
                        <a:cubicBezTo>
                          <a:pt x="19" y="4"/>
                          <a:pt x="21" y="3"/>
                          <a:pt x="21" y="3"/>
                        </a:cubicBezTo>
                        <a:cubicBezTo>
                          <a:pt x="23" y="3"/>
                          <a:pt x="23" y="1"/>
                          <a:pt x="21" y="0"/>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6" name="Freeform 6907">
                    <a:extLst>
                      <a:ext uri="{FF2B5EF4-FFF2-40B4-BE49-F238E27FC236}">
                        <a16:creationId xmlns:a16="http://schemas.microsoft.com/office/drawing/2014/main" id="{DA846709-8322-4B75-92A0-0B8CB614E286}"/>
                      </a:ext>
                    </a:extLst>
                  </p:cNvPr>
                  <p:cNvSpPr>
                    <a:spLocks/>
                  </p:cNvSpPr>
                  <p:nvPr/>
                </p:nvSpPr>
                <p:spPr bwMode="auto">
                  <a:xfrm>
                    <a:off x="4070" y="2121"/>
                    <a:ext cx="10" cy="0"/>
                  </a:xfrm>
                  <a:custGeom>
                    <a:avLst/>
                    <a:gdLst>
                      <a:gd name="T0" fmla="*/ 2 w 14"/>
                      <a:gd name="T1" fmla="*/ 0 h 1"/>
                      <a:gd name="T2" fmla="*/ 6 w 14"/>
                      <a:gd name="T3" fmla="*/ 0 h 1"/>
                      <a:gd name="T4" fmla="*/ 14 w 14"/>
                      <a:gd name="T5" fmla="*/ 0 h 1"/>
                      <a:gd name="T6" fmla="*/ 11 w 14"/>
                      <a:gd name="T7" fmla="*/ 1 h 1"/>
                      <a:gd name="T8" fmla="*/ 5 w 14"/>
                      <a:gd name="T9" fmla="*/ 1 h 1"/>
                      <a:gd name="T10" fmla="*/ 0 w 14"/>
                      <a:gd name="T11" fmla="*/ 1 h 1"/>
                      <a:gd name="T12" fmla="*/ 2 w 1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4" h="1">
                        <a:moveTo>
                          <a:pt x="2" y="0"/>
                        </a:moveTo>
                        <a:cubicBezTo>
                          <a:pt x="2" y="0"/>
                          <a:pt x="2" y="0"/>
                          <a:pt x="6" y="0"/>
                        </a:cubicBezTo>
                        <a:cubicBezTo>
                          <a:pt x="9" y="0"/>
                          <a:pt x="13" y="0"/>
                          <a:pt x="14" y="0"/>
                        </a:cubicBezTo>
                        <a:cubicBezTo>
                          <a:pt x="14" y="1"/>
                          <a:pt x="13" y="1"/>
                          <a:pt x="11" y="1"/>
                        </a:cubicBezTo>
                        <a:cubicBezTo>
                          <a:pt x="8" y="1"/>
                          <a:pt x="6" y="1"/>
                          <a:pt x="5" y="1"/>
                        </a:cubicBezTo>
                        <a:cubicBezTo>
                          <a:pt x="3" y="1"/>
                          <a:pt x="1" y="1"/>
                          <a:pt x="0" y="1"/>
                        </a:cubicBezTo>
                        <a:cubicBezTo>
                          <a:pt x="0" y="0"/>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7" name="Freeform 6908">
                    <a:extLst>
                      <a:ext uri="{FF2B5EF4-FFF2-40B4-BE49-F238E27FC236}">
                        <a16:creationId xmlns:a16="http://schemas.microsoft.com/office/drawing/2014/main" id="{054AC2CA-39E8-4600-8CD5-AD7826B09ED8}"/>
                      </a:ext>
                    </a:extLst>
                  </p:cNvPr>
                  <p:cNvSpPr>
                    <a:spLocks/>
                  </p:cNvSpPr>
                  <p:nvPr/>
                </p:nvSpPr>
                <p:spPr bwMode="auto">
                  <a:xfrm>
                    <a:off x="4048" y="2133"/>
                    <a:ext cx="53" cy="9"/>
                  </a:xfrm>
                  <a:custGeom>
                    <a:avLst/>
                    <a:gdLst>
                      <a:gd name="T0" fmla="*/ 10 w 71"/>
                      <a:gd name="T1" fmla="*/ 9 h 13"/>
                      <a:gd name="T2" fmla="*/ 35 w 71"/>
                      <a:gd name="T3" fmla="*/ 13 h 13"/>
                      <a:gd name="T4" fmla="*/ 61 w 71"/>
                      <a:gd name="T5" fmla="*/ 9 h 13"/>
                      <a:gd name="T6" fmla="*/ 68 w 71"/>
                      <a:gd name="T7" fmla="*/ 0 h 13"/>
                      <a:gd name="T8" fmla="*/ 55 w 71"/>
                      <a:gd name="T9" fmla="*/ 3 h 13"/>
                      <a:gd name="T10" fmla="*/ 44 w 71"/>
                      <a:gd name="T11" fmla="*/ 5 h 13"/>
                      <a:gd name="T12" fmla="*/ 33 w 71"/>
                      <a:gd name="T13" fmla="*/ 5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0"/>
                        </a:cubicBezTo>
                        <a:cubicBezTo>
                          <a:pt x="65" y="0"/>
                          <a:pt x="60" y="1"/>
                          <a:pt x="55" y="3"/>
                        </a:cubicBezTo>
                        <a:cubicBezTo>
                          <a:pt x="50" y="5"/>
                          <a:pt x="44" y="5"/>
                          <a:pt x="44" y="5"/>
                        </a:cubicBezTo>
                        <a:cubicBezTo>
                          <a:pt x="40" y="4"/>
                          <a:pt x="36" y="4"/>
                          <a:pt x="33" y="5"/>
                        </a:cubicBezTo>
                        <a:cubicBezTo>
                          <a:pt x="31" y="4"/>
                          <a:pt x="29" y="4"/>
                          <a:pt x="26" y="4"/>
                        </a:cubicBezTo>
                        <a:cubicBezTo>
                          <a:pt x="26" y="4"/>
                          <a:pt x="21" y="5"/>
                          <a:pt x="15" y="3"/>
                        </a:cubicBezTo>
                        <a:cubicBezTo>
                          <a:pt x="10" y="1"/>
                          <a:pt x="5" y="0"/>
                          <a:pt x="2" y="0"/>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8" name="Freeform 6909">
                    <a:extLst>
                      <a:ext uri="{FF2B5EF4-FFF2-40B4-BE49-F238E27FC236}">
                        <a16:creationId xmlns:a16="http://schemas.microsoft.com/office/drawing/2014/main" id="{C41465B2-7470-429D-9673-FBA52918B98F}"/>
                      </a:ext>
                    </a:extLst>
                  </p:cNvPr>
                  <p:cNvSpPr>
                    <a:spLocks noEditPoints="1"/>
                  </p:cNvSpPr>
                  <p:nvPr/>
                </p:nvSpPr>
                <p:spPr bwMode="auto">
                  <a:xfrm>
                    <a:off x="4048" y="2133"/>
                    <a:ext cx="53" cy="9"/>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2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2 h 13"/>
                      <a:gd name="T58" fmla="*/ 35 w 71"/>
                      <a:gd name="T59" fmla="*/ 12 h 13"/>
                      <a:gd name="T60" fmla="*/ 39 w 71"/>
                      <a:gd name="T61" fmla="*/ 12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2"/>
                        </a:cubicBezTo>
                        <a:cubicBezTo>
                          <a:pt x="71" y="3"/>
                          <a:pt x="68" y="6"/>
                          <a:pt x="61" y="9"/>
                        </a:cubicBezTo>
                        <a:cubicBezTo>
                          <a:pt x="54" y="13"/>
                          <a:pt x="45" y="13"/>
                          <a:pt x="39" y="13"/>
                        </a:cubicBezTo>
                        <a:cubicBezTo>
                          <a:pt x="38" y="13"/>
                          <a:pt x="36" y="13"/>
                          <a:pt x="35" y="13"/>
                        </a:cubicBezTo>
                        <a:cubicBezTo>
                          <a:pt x="34" y="13"/>
                          <a:pt x="33" y="13"/>
                          <a:pt x="31" y="13"/>
                        </a:cubicBezTo>
                        <a:cubicBezTo>
                          <a:pt x="25" y="13"/>
                          <a:pt x="17" y="13"/>
                          <a:pt x="9" y="9"/>
                        </a:cubicBezTo>
                        <a:cubicBezTo>
                          <a:pt x="10" y="9"/>
                          <a:pt x="10" y="9"/>
                          <a:pt x="10" y="9"/>
                        </a:cubicBezTo>
                        <a:cubicBezTo>
                          <a:pt x="9" y="9"/>
                          <a:pt x="9" y="9"/>
                          <a:pt x="9" y="9"/>
                        </a:cubicBezTo>
                        <a:cubicBezTo>
                          <a:pt x="3" y="6"/>
                          <a:pt x="0" y="3"/>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2"/>
                          <a:pt x="31" y="12"/>
                        </a:cubicBezTo>
                        <a:cubicBezTo>
                          <a:pt x="33" y="12"/>
                          <a:pt x="34" y="12"/>
                          <a:pt x="35" y="12"/>
                        </a:cubicBezTo>
                        <a:cubicBezTo>
                          <a:pt x="37" y="12"/>
                          <a:pt x="38" y="12"/>
                          <a:pt x="39" y="12"/>
                        </a:cubicBezTo>
                        <a:cubicBezTo>
                          <a:pt x="45" y="12"/>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49" name="Freeform 6910">
                    <a:extLst>
                      <a:ext uri="{FF2B5EF4-FFF2-40B4-BE49-F238E27FC236}">
                        <a16:creationId xmlns:a16="http://schemas.microsoft.com/office/drawing/2014/main" id="{B1ADD35E-EF5A-4482-824A-8D5AE98DDCCE}"/>
                      </a:ext>
                    </a:extLst>
                  </p:cNvPr>
                  <p:cNvSpPr>
                    <a:spLocks/>
                  </p:cNvSpPr>
                  <p:nvPr/>
                </p:nvSpPr>
                <p:spPr bwMode="auto">
                  <a:xfrm>
                    <a:off x="4083" y="2133"/>
                    <a:ext cx="17" cy="9"/>
                  </a:xfrm>
                  <a:custGeom>
                    <a:avLst/>
                    <a:gdLst>
                      <a:gd name="T0" fmla="*/ 21 w 23"/>
                      <a:gd name="T1" fmla="*/ 0 h 11"/>
                      <a:gd name="T2" fmla="*/ 10 w 23"/>
                      <a:gd name="T3" fmla="*/ 3 h 11"/>
                      <a:gd name="T4" fmla="*/ 3 w 23"/>
                      <a:gd name="T5" fmla="*/ 4 h 11"/>
                      <a:gd name="T6" fmla="*/ 2 w 23"/>
                      <a:gd name="T7" fmla="*/ 5 h 11"/>
                      <a:gd name="T8" fmla="*/ 4 w 23"/>
                      <a:gd name="T9" fmla="*/ 5 h 11"/>
                      <a:gd name="T10" fmla="*/ 14 w 23"/>
                      <a:gd name="T11" fmla="*/ 2 h 11"/>
                      <a:gd name="T12" fmla="*/ 18 w 23"/>
                      <a:gd name="T13" fmla="*/ 1 h 11"/>
                      <a:gd name="T14" fmla="*/ 19 w 23"/>
                      <a:gd name="T15" fmla="*/ 4 h 11"/>
                      <a:gd name="T16" fmla="*/ 4 w 23"/>
                      <a:gd name="T17" fmla="*/ 10 h 11"/>
                      <a:gd name="T18" fmla="*/ 0 w 23"/>
                      <a:gd name="T19" fmla="*/ 10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4"/>
                        </a:cubicBezTo>
                        <a:cubicBezTo>
                          <a:pt x="3" y="4"/>
                          <a:pt x="2" y="5"/>
                          <a:pt x="2" y="5"/>
                        </a:cubicBezTo>
                        <a:cubicBezTo>
                          <a:pt x="3" y="5"/>
                          <a:pt x="4" y="5"/>
                          <a:pt x="4" y="5"/>
                        </a:cubicBezTo>
                        <a:cubicBezTo>
                          <a:pt x="8" y="5"/>
                          <a:pt x="9" y="4"/>
                          <a:pt x="14" y="2"/>
                        </a:cubicBezTo>
                        <a:cubicBezTo>
                          <a:pt x="16" y="1"/>
                          <a:pt x="17" y="1"/>
                          <a:pt x="18" y="1"/>
                        </a:cubicBezTo>
                        <a:cubicBezTo>
                          <a:pt x="20" y="1"/>
                          <a:pt x="21" y="2"/>
                          <a:pt x="19" y="4"/>
                        </a:cubicBezTo>
                        <a:cubicBezTo>
                          <a:pt x="16" y="6"/>
                          <a:pt x="8" y="9"/>
                          <a:pt x="4" y="10"/>
                        </a:cubicBezTo>
                        <a:cubicBezTo>
                          <a:pt x="3" y="10"/>
                          <a:pt x="1" y="10"/>
                          <a:pt x="0" y="10"/>
                        </a:cubicBezTo>
                        <a:cubicBezTo>
                          <a:pt x="0" y="11"/>
                          <a:pt x="0" y="11"/>
                          <a:pt x="0" y="11"/>
                        </a:cubicBezTo>
                        <a:cubicBezTo>
                          <a:pt x="5" y="11"/>
                          <a:pt x="10" y="10"/>
                          <a:pt x="14" y="8"/>
                        </a:cubicBezTo>
                        <a:cubicBezTo>
                          <a:pt x="21" y="5"/>
                          <a:pt x="23" y="2"/>
                          <a:pt x="23" y="1"/>
                        </a:cubicBezTo>
                        <a:cubicBezTo>
                          <a:pt x="23" y="0"/>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0" name="Freeform 6911">
                    <a:extLst>
                      <a:ext uri="{FF2B5EF4-FFF2-40B4-BE49-F238E27FC236}">
                        <a16:creationId xmlns:a16="http://schemas.microsoft.com/office/drawing/2014/main" id="{B36F698D-4FA1-4E60-8612-9DE18E0EF238}"/>
                      </a:ext>
                    </a:extLst>
                  </p:cNvPr>
                  <p:cNvSpPr>
                    <a:spLocks/>
                  </p:cNvSpPr>
                  <p:nvPr/>
                </p:nvSpPr>
                <p:spPr bwMode="auto">
                  <a:xfrm>
                    <a:off x="4083" y="2133"/>
                    <a:ext cx="18" cy="9"/>
                  </a:xfrm>
                  <a:custGeom>
                    <a:avLst/>
                    <a:gdLst>
                      <a:gd name="T0" fmla="*/ 21 w 25"/>
                      <a:gd name="T1" fmla="*/ 0 h 12"/>
                      <a:gd name="T2" fmla="*/ 9 w 25"/>
                      <a:gd name="T3" fmla="*/ 3 h 12"/>
                      <a:gd name="T4" fmla="*/ 3 w 25"/>
                      <a:gd name="T5" fmla="*/ 5 h 12"/>
                      <a:gd name="T6" fmla="*/ 3 w 25"/>
                      <a:gd name="T7" fmla="*/ 5 h 12"/>
                      <a:gd name="T8" fmla="*/ 10 w 25"/>
                      <a:gd name="T9" fmla="*/ 4 h 12"/>
                      <a:gd name="T10" fmla="*/ 21 w 25"/>
                      <a:gd name="T11" fmla="*/ 1 h 12"/>
                      <a:gd name="T12" fmla="*/ 21 w 25"/>
                      <a:gd name="T13" fmla="*/ 1 h 12"/>
                      <a:gd name="T14" fmla="*/ 22 w 25"/>
                      <a:gd name="T15" fmla="*/ 1 h 12"/>
                      <a:gd name="T16" fmla="*/ 23 w 25"/>
                      <a:gd name="T17" fmla="*/ 2 h 12"/>
                      <a:gd name="T18" fmla="*/ 14 w 25"/>
                      <a:gd name="T19" fmla="*/ 9 h 12"/>
                      <a:gd name="T20" fmla="*/ 0 w 25"/>
                      <a:gd name="T21" fmla="*/ 12 h 12"/>
                      <a:gd name="T22" fmla="*/ 1 w 25"/>
                      <a:gd name="T23" fmla="*/ 12 h 12"/>
                      <a:gd name="T24" fmla="*/ 15 w 25"/>
                      <a:gd name="T25" fmla="*/ 9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4"/>
                          <a:pt x="5" y="4"/>
                          <a:pt x="3" y="5"/>
                        </a:cubicBezTo>
                        <a:cubicBezTo>
                          <a:pt x="3" y="5"/>
                          <a:pt x="3" y="5"/>
                          <a:pt x="3" y="5"/>
                        </a:cubicBezTo>
                        <a:cubicBezTo>
                          <a:pt x="5" y="5"/>
                          <a:pt x="7" y="5"/>
                          <a:pt x="10" y="4"/>
                        </a:cubicBezTo>
                        <a:cubicBezTo>
                          <a:pt x="14" y="2"/>
                          <a:pt x="19" y="1"/>
                          <a:pt x="21" y="1"/>
                        </a:cubicBezTo>
                        <a:cubicBezTo>
                          <a:pt x="21" y="1"/>
                          <a:pt x="21" y="1"/>
                          <a:pt x="21" y="1"/>
                        </a:cubicBezTo>
                        <a:cubicBezTo>
                          <a:pt x="22" y="1"/>
                          <a:pt x="22" y="1"/>
                          <a:pt x="22" y="1"/>
                        </a:cubicBezTo>
                        <a:cubicBezTo>
                          <a:pt x="23" y="1"/>
                          <a:pt x="23" y="1"/>
                          <a:pt x="23" y="2"/>
                        </a:cubicBezTo>
                        <a:cubicBezTo>
                          <a:pt x="23" y="3"/>
                          <a:pt x="21" y="6"/>
                          <a:pt x="14" y="9"/>
                        </a:cubicBezTo>
                        <a:cubicBezTo>
                          <a:pt x="10" y="11"/>
                          <a:pt x="5" y="12"/>
                          <a:pt x="0" y="12"/>
                        </a:cubicBezTo>
                        <a:cubicBezTo>
                          <a:pt x="1" y="12"/>
                          <a:pt x="1" y="12"/>
                          <a:pt x="1" y="12"/>
                        </a:cubicBezTo>
                        <a:cubicBezTo>
                          <a:pt x="5" y="12"/>
                          <a:pt x="10" y="11"/>
                          <a:pt x="15" y="9"/>
                        </a:cubicBezTo>
                        <a:cubicBezTo>
                          <a:pt x="24" y="5"/>
                          <a:pt x="25" y="1"/>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1" name="Freeform 6912">
                    <a:extLst>
                      <a:ext uri="{FF2B5EF4-FFF2-40B4-BE49-F238E27FC236}">
                        <a16:creationId xmlns:a16="http://schemas.microsoft.com/office/drawing/2014/main" id="{A867ABC9-8732-4C85-848B-2AFE07E70DA3}"/>
                      </a:ext>
                    </a:extLst>
                  </p:cNvPr>
                  <p:cNvSpPr>
                    <a:spLocks/>
                  </p:cNvSpPr>
                  <p:nvPr/>
                </p:nvSpPr>
                <p:spPr bwMode="auto">
                  <a:xfrm>
                    <a:off x="4050" y="2133"/>
                    <a:ext cx="17" cy="9"/>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0 h 11"/>
                      <a:gd name="T14" fmla="*/ 12 w 23"/>
                      <a:gd name="T15" fmla="*/ 8 h 11"/>
                      <a:gd name="T16" fmla="*/ 2 w 23"/>
                      <a:gd name="T17" fmla="*/ 0 h 11"/>
                      <a:gd name="T18" fmla="*/ 3 w 23"/>
                      <a:gd name="T19" fmla="*/ 0 h 11"/>
                      <a:gd name="T20" fmla="*/ 16 w 23"/>
                      <a:gd name="T21" fmla="*/ 5 h 11"/>
                      <a:gd name="T22" fmla="*/ 20 w 23"/>
                      <a:gd name="T23" fmla="*/ 5 h 11"/>
                      <a:gd name="T24" fmla="*/ 22 w 23"/>
                      <a:gd name="T25" fmla="*/ 5 h 11"/>
                      <a:gd name="T26" fmla="*/ 21 w 23"/>
                      <a:gd name="T27" fmla="*/ 4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0"/>
                          <a:pt x="0" y="1"/>
                        </a:cubicBezTo>
                        <a:cubicBezTo>
                          <a:pt x="0" y="2"/>
                          <a:pt x="2" y="5"/>
                          <a:pt x="9" y="8"/>
                        </a:cubicBezTo>
                        <a:cubicBezTo>
                          <a:pt x="13" y="10"/>
                          <a:pt x="18" y="11"/>
                          <a:pt x="23" y="11"/>
                        </a:cubicBezTo>
                        <a:cubicBezTo>
                          <a:pt x="23" y="10"/>
                          <a:pt x="23" y="10"/>
                          <a:pt x="23" y="10"/>
                        </a:cubicBezTo>
                        <a:cubicBezTo>
                          <a:pt x="19" y="10"/>
                          <a:pt x="15" y="9"/>
                          <a:pt x="12" y="8"/>
                        </a:cubicBezTo>
                        <a:cubicBezTo>
                          <a:pt x="7" y="7"/>
                          <a:pt x="0" y="1"/>
                          <a:pt x="2" y="0"/>
                        </a:cubicBezTo>
                        <a:cubicBezTo>
                          <a:pt x="3" y="0"/>
                          <a:pt x="3" y="0"/>
                          <a:pt x="3" y="0"/>
                        </a:cubicBezTo>
                        <a:cubicBezTo>
                          <a:pt x="5" y="0"/>
                          <a:pt x="12" y="3"/>
                          <a:pt x="16" y="5"/>
                        </a:cubicBezTo>
                        <a:cubicBezTo>
                          <a:pt x="17" y="5"/>
                          <a:pt x="19" y="5"/>
                          <a:pt x="20" y="5"/>
                        </a:cubicBezTo>
                        <a:cubicBezTo>
                          <a:pt x="21" y="5"/>
                          <a:pt x="21" y="5"/>
                          <a:pt x="22" y="5"/>
                        </a:cubicBezTo>
                        <a:cubicBezTo>
                          <a:pt x="21" y="4"/>
                          <a:pt x="21" y="4"/>
                          <a:pt x="21" y="4"/>
                        </a:cubicBezTo>
                        <a:cubicBezTo>
                          <a:pt x="19" y="4"/>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2" name="Freeform 6913">
                    <a:extLst>
                      <a:ext uri="{FF2B5EF4-FFF2-40B4-BE49-F238E27FC236}">
                        <a16:creationId xmlns:a16="http://schemas.microsoft.com/office/drawing/2014/main" id="{4AB6B714-090A-46BB-B1F3-6DAFA39E5987}"/>
                      </a:ext>
                    </a:extLst>
                  </p:cNvPr>
                  <p:cNvSpPr>
                    <a:spLocks/>
                  </p:cNvSpPr>
                  <p:nvPr/>
                </p:nvSpPr>
                <p:spPr bwMode="auto">
                  <a:xfrm>
                    <a:off x="4048" y="2133"/>
                    <a:ext cx="19" cy="9"/>
                  </a:xfrm>
                  <a:custGeom>
                    <a:avLst/>
                    <a:gdLst>
                      <a:gd name="T0" fmla="*/ 3 w 25"/>
                      <a:gd name="T1" fmla="*/ 0 h 12"/>
                      <a:gd name="T2" fmla="*/ 2 w 25"/>
                      <a:gd name="T3" fmla="*/ 0 h 12"/>
                      <a:gd name="T4" fmla="*/ 10 w 25"/>
                      <a:gd name="T5" fmla="*/ 9 h 12"/>
                      <a:gd name="T6" fmla="*/ 24 w 25"/>
                      <a:gd name="T7" fmla="*/ 12 h 12"/>
                      <a:gd name="T8" fmla="*/ 25 w 25"/>
                      <a:gd name="T9" fmla="*/ 12 h 12"/>
                      <a:gd name="T10" fmla="*/ 11 w 25"/>
                      <a:gd name="T11" fmla="*/ 9 h 12"/>
                      <a:gd name="T12" fmla="*/ 2 w 25"/>
                      <a:gd name="T13" fmla="*/ 2 h 12"/>
                      <a:gd name="T14" fmla="*/ 3 w 25"/>
                      <a:gd name="T15" fmla="*/ 1 h 12"/>
                      <a:gd name="T16" fmla="*/ 3 w 25"/>
                      <a:gd name="T17" fmla="*/ 1 h 12"/>
                      <a:gd name="T18" fmla="*/ 3 w 25"/>
                      <a:gd name="T19" fmla="*/ 1 h 12"/>
                      <a:gd name="T20" fmla="*/ 15 w 25"/>
                      <a:gd name="T21" fmla="*/ 4 h 12"/>
                      <a:gd name="T22" fmla="*/ 23 w 25"/>
                      <a:gd name="T23" fmla="*/ 5 h 12"/>
                      <a:gd name="T24" fmla="*/ 23 w 25"/>
                      <a:gd name="T25" fmla="*/ 5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1"/>
                          <a:pt x="0" y="5"/>
                          <a:pt x="10" y="9"/>
                        </a:cubicBezTo>
                        <a:cubicBezTo>
                          <a:pt x="15" y="11"/>
                          <a:pt x="20" y="12"/>
                          <a:pt x="24" y="12"/>
                        </a:cubicBezTo>
                        <a:cubicBezTo>
                          <a:pt x="25" y="12"/>
                          <a:pt x="25" y="12"/>
                          <a:pt x="25" y="12"/>
                        </a:cubicBezTo>
                        <a:cubicBezTo>
                          <a:pt x="20" y="12"/>
                          <a:pt x="15" y="11"/>
                          <a:pt x="11" y="9"/>
                        </a:cubicBezTo>
                        <a:cubicBezTo>
                          <a:pt x="4" y="6"/>
                          <a:pt x="2" y="3"/>
                          <a:pt x="2" y="2"/>
                        </a:cubicBezTo>
                        <a:cubicBezTo>
                          <a:pt x="2" y="1"/>
                          <a:pt x="2" y="1"/>
                          <a:pt x="3" y="1"/>
                        </a:cubicBezTo>
                        <a:cubicBezTo>
                          <a:pt x="3" y="1"/>
                          <a:pt x="3" y="1"/>
                          <a:pt x="3" y="1"/>
                        </a:cubicBezTo>
                        <a:cubicBezTo>
                          <a:pt x="3" y="1"/>
                          <a:pt x="3" y="1"/>
                          <a:pt x="3" y="1"/>
                        </a:cubicBezTo>
                        <a:cubicBezTo>
                          <a:pt x="6" y="1"/>
                          <a:pt x="10" y="2"/>
                          <a:pt x="15" y="4"/>
                        </a:cubicBezTo>
                        <a:cubicBezTo>
                          <a:pt x="18" y="5"/>
                          <a:pt x="21" y="5"/>
                          <a:pt x="23" y="5"/>
                        </a:cubicBezTo>
                        <a:cubicBezTo>
                          <a:pt x="23" y="5"/>
                          <a:pt x="23" y="5"/>
                          <a:pt x="23" y="5"/>
                        </a:cubicBezTo>
                        <a:cubicBezTo>
                          <a:pt x="21" y="5"/>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3" name="Freeform 6914">
                    <a:extLst>
                      <a:ext uri="{FF2B5EF4-FFF2-40B4-BE49-F238E27FC236}">
                        <a16:creationId xmlns:a16="http://schemas.microsoft.com/office/drawing/2014/main" id="{2F01FA0C-A104-4E0E-B8D1-0098B2464DC7}"/>
                      </a:ext>
                    </a:extLst>
                  </p:cNvPr>
                  <p:cNvSpPr>
                    <a:spLocks/>
                  </p:cNvSpPr>
                  <p:nvPr/>
                </p:nvSpPr>
                <p:spPr bwMode="auto">
                  <a:xfrm>
                    <a:off x="4082" y="2135"/>
                    <a:ext cx="15" cy="5"/>
                  </a:xfrm>
                  <a:custGeom>
                    <a:avLst/>
                    <a:gdLst>
                      <a:gd name="T0" fmla="*/ 17 w 20"/>
                      <a:gd name="T1" fmla="*/ 0 h 7"/>
                      <a:gd name="T2" fmla="*/ 12 w 20"/>
                      <a:gd name="T3" fmla="*/ 3 h 7"/>
                      <a:gd name="T4" fmla="*/ 1 w 20"/>
                      <a:gd name="T5" fmla="*/ 6 h 7"/>
                      <a:gd name="T6" fmla="*/ 0 w 20"/>
                      <a:gd name="T7" fmla="*/ 6 h 7"/>
                      <a:gd name="T8" fmla="*/ 1 w 20"/>
                      <a:gd name="T9" fmla="*/ 7 h 7"/>
                      <a:gd name="T10" fmla="*/ 13 w 20"/>
                      <a:gd name="T11" fmla="*/ 4 h 7"/>
                      <a:gd name="T12" fmla="*/ 18 w 20"/>
                      <a:gd name="T13" fmla="*/ 0 h 7"/>
                      <a:gd name="T14" fmla="*/ 17 w 2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7" y="0"/>
                        </a:moveTo>
                        <a:cubicBezTo>
                          <a:pt x="15" y="0"/>
                          <a:pt x="13" y="3"/>
                          <a:pt x="12" y="3"/>
                        </a:cubicBezTo>
                        <a:cubicBezTo>
                          <a:pt x="7" y="4"/>
                          <a:pt x="3" y="5"/>
                          <a:pt x="1" y="6"/>
                        </a:cubicBezTo>
                        <a:cubicBezTo>
                          <a:pt x="0" y="6"/>
                          <a:pt x="0" y="6"/>
                          <a:pt x="0" y="6"/>
                        </a:cubicBezTo>
                        <a:cubicBezTo>
                          <a:pt x="1" y="7"/>
                          <a:pt x="1" y="7"/>
                          <a:pt x="1" y="7"/>
                        </a:cubicBezTo>
                        <a:cubicBezTo>
                          <a:pt x="1" y="7"/>
                          <a:pt x="10" y="5"/>
                          <a:pt x="13" y="4"/>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4" name="Freeform 6915">
                    <a:extLst>
                      <a:ext uri="{FF2B5EF4-FFF2-40B4-BE49-F238E27FC236}">
                        <a16:creationId xmlns:a16="http://schemas.microsoft.com/office/drawing/2014/main" id="{C5CA1DC4-D792-40F6-8BA5-045D3DE7A0D8}"/>
                      </a:ext>
                    </a:extLst>
                  </p:cNvPr>
                  <p:cNvSpPr>
                    <a:spLocks/>
                  </p:cNvSpPr>
                  <p:nvPr/>
                </p:nvSpPr>
                <p:spPr bwMode="auto">
                  <a:xfrm>
                    <a:off x="4054" y="2136"/>
                    <a:ext cx="14" cy="4"/>
                  </a:xfrm>
                  <a:custGeom>
                    <a:avLst/>
                    <a:gdLst>
                      <a:gd name="T0" fmla="*/ 1 w 18"/>
                      <a:gd name="T1" fmla="*/ 0 h 6"/>
                      <a:gd name="T2" fmla="*/ 2 w 18"/>
                      <a:gd name="T3" fmla="*/ 2 h 6"/>
                      <a:gd name="T4" fmla="*/ 9 w 18"/>
                      <a:gd name="T5" fmla="*/ 4 h 6"/>
                      <a:gd name="T6" fmla="*/ 9 w 18"/>
                      <a:gd name="T7" fmla="*/ 4 h 6"/>
                      <a:gd name="T8" fmla="*/ 17 w 18"/>
                      <a:gd name="T9" fmla="*/ 6 h 6"/>
                      <a:gd name="T10" fmla="*/ 18 w 18"/>
                      <a:gd name="T11" fmla="*/ 6 h 6"/>
                      <a:gd name="T12" fmla="*/ 18 w 18"/>
                      <a:gd name="T13" fmla="*/ 5 h 6"/>
                      <a:gd name="T14" fmla="*/ 16 w 18"/>
                      <a:gd name="T15" fmla="*/ 5 h 6"/>
                      <a:gd name="T16" fmla="*/ 3 w 18"/>
                      <a:gd name="T17" fmla="*/ 0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0"/>
                          <a:pt x="2" y="2"/>
                        </a:cubicBezTo>
                        <a:cubicBezTo>
                          <a:pt x="5" y="4"/>
                          <a:pt x="8" y="4"/>
                          <a:pt x="9" y="4"/>
                        </a:cubicBezTo>
                        <a:cubicBezTo>
                          <a:pt x="9" y="4"/>
                          <a:pt x="9" y="4"/>
                          <a:pt x="9" y="4"/>
                        </a:cubicBezTo>
                        <a:cubicBezTo>
                          <a:pt x="14" y="5"/>
                          <a:pt x="16" y="6"/>
                          <a:pt x="17" y="6"/>
                        </a:cubicBezTo>
                        <a:cubicBezTo>
                          <a:pt x="18" y="6"/>
                          <a:pt x="18" y="6"/>
                          <a:pt x="18" y="6"/>
                        </a:cubicBezTo>
                        <a:cubicBezTo>
                          <a:pt x="18" y="5"/>
                          <a:pt x="18" y="5"/>
                          <a:pt x="18" y="5"/>
                        </a:cubicBezTo>
                        <a:cubicBezTo>
                          <a:pt x="17" y="5"/>
                          <a:pt x="16" y="5"/>
                          <a:pt x="16" y="5"/>
                        </a:cubicBezTo>
                        <a:cubicBezTo>
                          <a:pt x="8" y="3"/>
                          <a:pt x="5" y="1"/>
                          <a:pt x="3" y="0"/>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5" name="Freeform 6916">
                    <a:extLst>
                      <a:ext uri="{FF2B5EF4-FFF2-40B4-BE49-F238E27FC236}">
                        <a16:creationId xmlns:a16="http://schemas.microsoft.com/office/drawing/2014/main" id="{A8277F03-AC0E-44F5-8F90-04D0774406BF}"/>
                      </a:ext>
                    </a:extLst>
                  </p:cNvPr>
                  <p:cNvSpPr>
                    <a:spLocks/>
                  </p:cNvSpPr>
                  <p:nvPr/>
                </p:nvSpPr>
                <p:spPr bwMode="auto">
                  <a:xfrm>
                    <a:off x="4065" y="2134"/>
                    <a:ext cx="21" cy="13"/>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1"/>
                        </a:moveTo>
                        <a:cubicBezTo>
                          <a:pt x="15" y="1"/>
                          <a:pt x="12" y="1"/>
                          <a:pt x="10" y="1"/>
                        </a:cubicBezTo>
                        <a:cubicBezTo>
                          <a:pt x="5" y="0"/>
                          <a:pt x="2" y="0"/>
                          <a:pt x="2" y="2"/>
                        </a:cubicBezTo>
                        <a:cubicBezTo>
                          <a:pt x="2" y="5"/>
                          <a:pt x="6" y="5"/>
                          <a:pt x="4" y="8"/>
                        </a:cubicBezTo>
                        <a:cubicBezTo>
                          <a:pt x="3" y="11"/>
                          <a:pt x="0" y="14"/>
                          <a:pt x="3" y="15"/>
                        </a:cubicBezTo>
                        <a:cubicBezTo>
                          <a:pt x="4" y="16"/>
                          <a:pt x="6" y="15"/>
                          <a:pt x="9" y="15"/>
                        </a:cubicBezTo>
                        <a:cubicBezTo>
                          <a:pt x="11" y="15"/>
                          <a:pt x="13" y="15"/>
                          <a:pt x="16" y="15"/>
                        </a:cubicBezTo>
                        <a:cubicBezTo>
                          <a:pt x="22" y="15"/>
                          <a:pt x="27" y="17"/>
                          <a:pt x="25" y="13"/>
                        </a:cubicBezTo>
                        <a:cubicBezTo>
                          <a:pt x="24" y="9"/>
                          <a:pt x="21" y="8"/>
                          <a:pt x="24" y="6"/>
                        </a:cubicBezTo>
                        <a:cubicBezTo>
                          <a:pt x="29" y="1"/>
                          <a:pt x="25" y="0"/>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6" name="Freeform 6917">
                    <a:extLst>
                      <a:ext uri="{FF2B5EF4-FFF2-40B4-BE49-F238E27FC236}">
                        <a16:creationId xmlns:a16="http://schemas.microsoft.com/office/drawing/2014/main" id="{8E6CD70F-69C6-436E-BF28-DD07408400F2}"/>
                      </a:ext>
                    </a:extLst>
                  </p:cNvPr>
                  <p:cNvSpPr>
                    <a:spLocks noEditPoints="1"/>
                  </p:cNvSpPr>
                  <p:nvPr/>
                </p:nvSpPr>
                <p:spPr bwMode="auto">
                  <a:xfrm>
                    <a:off x="4065" y="2134"/>
                    <a:ext cx="20" cy="12"/>
                  </a:xfrm>
                  <a:custGeom>
                    <a:avLst/>
                    <a:gdLst>
                      <a:gd name="T0" fmla="*/ 15 w 26"/>
                      <a:gd name="T1" fmla="*/ 15 h 16"/>
                      <a:gd name="T2" fmla="*/ 13 w 26"/>
                      <a:gd name="T3" fmla="*/ 15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2 h 16"/>
                      <a:gd name="T56" fmla="*/ 24 w 26"/>
                      <a:gd name="T57" fmla="*/ 1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6"/>
                        </a:cubicBezTo>
                        <a:cubicBezTo>
                          <a:pt x="1" y="15"/>
                          <a:pt x="0" y="15"/>
                          <a:pt x="0" y="14"/>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7"/>
                          <a:pt x="22" y="7"/>
                          <a:pt x="22" y="8"/>
                        </a:cubicBezTo>
                        <a:cubicBezTo>
                          <a:pt x="22" y="9"/>
                          <a:pt x="24" y="10"/>
                          <a:pt x="25" y="13"/>
                        </a:cubicBezTo>
                        <a:cubicBezTo>
                          <a:pt x="25" y="13"/>
                          <a:pt x="25" y="14"/>
                          <a:pt x="25" y="14"/>
                        </a:cubicBezTo>
                        <a:cubicBezTo>
                          <a:pt x="25" y="15"/>
                          <a:pt x="25" y="15"/>
                          <a:pt x="24" y="16"/>
                        </a:cubicBezTo>
                        <a:cubicBezTo>
                          <a:pt x="24" y="16"/>
                          <a:pt x="23" y="16"/>
                          <a:pt x="22" y="16"/>
                        </a:cubicBezTo>
                        <a:cubicBezTo>
                          <a:pt x="20" y="16"/>
                          <a:pt x="18" y="16"/>
                          <a:pt x="15" y="15"/>
                        </a:cubicBezTo>
                        <a:close/>
                        <a:moveTo>
                          <a:pt x="15" y="14"/>
                        </a:moveTo>
                        <a:cubicBezTo>
                          <a:pt x="18" y="14"/>
                          <a:pt x="21" y="15"/>
                          <a:pt x="22" y="15"/>
                        </a:cubicBezTo>
                        <a:cubicBezTo>
                          <a:pt x="24" y="15"/>
                          <a:pt x="24" y="15"/>
                          <a:pt x="24" y="14"/>
                        </a:cubicBezTo>
                        <a:cubicBezTo>
                          <a:pt x="24" y="14"/>
                          <a:pt x="24" y="14"/>
                          <a:pt x="24" y="13"/>
                        </a:cubicBezTo>
                        <a:cubicBezTo>
                          <a:pt x="23" y="11"/>
                          <a:pt x="21" y="9"/>
                          <a:pt x="21" y="8"/>
                        </a:cubicBezTo>
                        <a:cubicBezTo>
                          <a:pt x="21" y="7"/>
                          <a:pt x="21" y="6"/>
                          <a:pt x="22" y="5"/>
                        </a:cubicBezTo>
                        <a:cubicBezTo>
                          <a:pt x="24" y="4"/>
                          <a:pt x="25" y="3"/>
                          <a:pt x="25" y="2"/>
                        </a:cubicBezTo>
                        <a:cubicBezTo>
                          <a:pt x="25" y="2"/>
                          <a:pt x="24" y="2"/>
                          <a:pt x="24" y="1"/>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2"/>
                          <a:pt x="1" y="2"/>
                          <a:pt x="1" y="2"/>
                        </a:cubicBezTo>
                        <a:cubicBezTo>
                          <a:pt x="1" y="2"/>
                          <a:pt x="1" y="2"/>
                          <a:pt x="1" y="2"/>
                        </a:cubicBezTo>
                        <a:cubicBezTo>
                          <a:pt x="1" y="4"/>
                          <a:pt x="4" y="4"/>
                          <a:pt x="4" y="7"/>
                        </a:cubicBezTo>
                        <a:cubicBezTo>
                          <a:pt x="4" y="7"/>
                          <a:pt x="4" y="8"/>
                          <a:pt x="4" y="8"/>
                        </a:cubicBezTo>
                        <a:cubicBezTo>
                          <a:pt x="3" y="10"/>
                          <a:pt x="1" y="13"/>
                          <a:pt x="2" y="14"/>
                        </a:cubicBezTo>
                        <a:cubicBezTo>
                          <a:pt x="2" y="14"/>
                          <a:pt x="2" y="14"/>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7" name="Freeform 6918">
                    <a:extLst>
                      <a:ext uri="{FF2B5EF4-FFF2-40B4-BE49-F238E27FC236}">
                        <a16:creationId xmlns:a16="http://schemas.microsoft.com/office/drawing/2014/main" id="{7710F9AE-877A-4A1E-92BA-1EFD8A595176}"/>
                      </a:ext>
                    </a:extLst>
                  </p:cNvPr>
                  <p:cNvSpPr>
                    <a:spLocks noEditPoints="1"/>
                  </p:cNvSpPr>
                  <p:nvPr/>
                </p:nvSpPr>
                <p:spPr bwMode="auto">
                  <a:xfrm>
                    <a:off x="4066" y="2135"/>
                    <a:ext cx="18" cy="10"/>
                  </a:xfrm>
                  <a:custGeom>
                    <a:avLst/>
                    <a:gdLst>
                      <a:gd name="T0" fmla="*/ 5 w 24"/>
                      <a:gd name="T1" fmla="*/ 12 h 14"/>
                      <a:gd name="T2" fmla="*/ 3 w 24"/>
                      <a:gd name="T3" fmla="*/ 10 h 14"/>
                      <a:gd name="T4" fmla="*/ 7 w 24"/>
                      <a:gd name="T5" fmla="*/ 5 h 14"/>
                      <a:gd name="T6" fmla="*/ 3 w 24"/>
                      <a:gd name="T7" fmla="*/ 2 h 14"/>
                      <a:gd name="T8" fmla="*/ 5 w 24"/>
                      <a:gd name="T9" fmla="*/ 1 h 14"/>
                      <a:gd name="T10" fmla="*/ 8 w 24"/>
                      <a:gd name="T11" fmla="*/ 1 h 14"/>
                      <a:gd name="T12" fmla="*/ 12 w 24"/>
                      <a:gd name="T13" fmla="*/ 1 h 14"/>
                      <a:gd name="T14" fmla="*/ 15 w 24"/>
                      <a:gd name="T15" fmla="*/ 1 h 14"/>
                      <a:gd name="T16" fmla="*/ 16 w 24"/>
                      <a:gd name="T17" fmla="*/ 1 h 14"/>
                      <a:gd name="T18" fmla="*/ 19 w 24"/>
                      <a:gd name="T19" fmla="*/ 4 h 14"/>
                      <a:gd name="T20" fmla="*/ 17 w 24"/>
                      <a:gd name="T21" fmla="*/ 7 h 14"/>
                      <a:gd name="T22" fmla="*/ 21 w 24"/>
                      <a:gd name="T23" fmla="*/ 10 h 14"/>
                      <a:gd name="T24" fmla="*/ 20 w 24"/>
                      <a:gd name="T25" fmla="*/ 12 h 14"/>
                      <a:gd name="T26" fmla="*/ 19 w 24"/>
                      <a:gd name="T27" fmla="*/ 12 h 14"/>
                      <a:gd name="T28" fmla="*/ 13 w 24"/>
                      <a:gd name="T29" fmla="*/ 12 h 14"/>
                      <a:gd name="T30" fmla="*/ 9 w 24"/>
                      <a:gd name="T31" fmla="*/ 12 h 14"/>
                      <a:gd name="T32" fmla="*/ 5 w 24"/>
                      <a:gd name="T33" fmla="*/ 12 h 14"/>
                      <a:gd name="T34" fmla="*/ 4 w 24"/>
                      <a:gd name="T35" fmla="*/ 0 h 14"/>
                      <a:gd name="T36" fmla="*/ 1 w 24"/>
                      <a:gd name="T37" fmla="*/ 0 h 14"/>
                      <a:gd name="T38" fmla="*/ 0 w 24"/>
                      <a:gd name="T39" fmla="*/ 1 h 14"/>
                      <a:gd name="T40" fmla="*/ 0 w 24"/>
                      <a:gd name="T41" fmla="*/ 1 h 14"/>
                      <a:gd name="T42" fmla="*/ 3 w 24"/>
                      <a:gd name="T43" fmla="*/ 6 h 14"/>
                      <a:gd name="T44" fmla="*/ 3 w 24"/>
                      <a:gd name="T45" fmla="*/ 7 h 14"/>
                      <a:gd name="T46" fmla="*/ 1 w 24"/>
                      <a:gd name="T47" fmla="*/ 13 h 14"/>
                      <a:gd name="T48" fmla="*/ 1 w 24"/>
                      <a:gd name="T49" fmla="*/ 14 h 14"/>
                      <a:gd name="T50" fmla="*/ 1 w 24"/>
                      <a:gd name="T51" fmla="*/ 14 h 14"/>
                      <a:gd name="T52" fmla="*/ 2 w 24"/>
                      <a:gd name="T53" fmla="*/ 13 h 14"/>
                      <a:gd name="T54" fmla="*/ 10 w 24"/>
                      <a:gd name="T55" fmla="*/ 13 h 14"/>
                      <a:gd name="T56" fmla="*/ 21 w 24"/>
                      <a:gd name="T57" fmla="*/ 13 h 14"/>
                      <a:gd name="T58" fmla="*/ 22 w 24"/>
                      <a:gd name="T59" fmla="*/ 14 h 14"/>
                      <a:gd name="T60" fmla="*/ 23 w 24"/>
                      <a:gd name="T61" fmla="*/ 13 h 14"/>
                      <a:gd name="T62" fmla="*/ 23 w 24"/>
                      <a:gd name="T63" fmla="*/ 12 h 14"/>
                      <a:gd name="T64" fmla="*/ 20 w 24"/>
                      <a:gd name="T65" fmla="*/ 7 h 14"/>
                      <a:gd name="T66" fmla="*/ 21 w 24"/>
                      <a:gd name="T67" fmla="*/ 4 h 14"/>
                      <a:gd name="T68" fmla="*/ 24 w 24"/>
                      <a:gd name="T69" fmla="*/ 1 h 14"/>
                      <a:gd name="T70" fmla="*/ 23 w 24"/>
                      <a:gd name="T71" fmla="*/ 0 h 14"/>
                      <a:gd name="T72" fmla="*/ 20 w 24"/>
                      <a:gd name="T73" fmla="*/ 0 h 14"/>
                      <a:gd name="T74" fmla="*/ 17 w 24"/>
                      <a:gd name="T75" fmla="*/ 0 h 14"/>
                      <a:gd name="T76" fmla="*/ 14 w 24"/>
                      <a:gd name="T77" fmla="*/ 0 h 14"/>
                      <a:gd name="T78" fmla="*/ 13 w 24"/>
                      <a:gd name="T79" fmla="*/ 0 h 14"/>
                      <a:gd name="T80" fmla="*/ 4 w 24"/>
                      <a:gd name="T8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4">
                        <a:moveTo>
                          <a:pt x="5" y="12"/>
                        </a:moveTo>
                        <a:cubicBezTo>
                          <a:pt x="3" y="12"/>
                          <a:pt x="3" y="12"/>
                          <a:pt x="3" y="10"/>
                        </a:cubicBezTo>
                        <a:cubicBezTo>
                          <a:pt x="3" y="6"/>
                          <a:pt x="10" y="6"/>
                          <a:pt x="7" y="5"/>
                        </a:cubicBezTo>
                        <a:cubicBezTo>
                          <a:pt x="4" y="5"/>
                          <a:pt x="3" y="4"/>
                          <a:pt x="3" y="2"/>
                        </a:cubicBezTo>
                        <a:cubicBezTo>
                          <a:pt x="2" y="1"/>
                          <a:pt x="3" y="1"/>
                          <a:pt x="5" y="1"/>
                        </a:cubicBezTo>
                        <a:cubicBezTo>
                          <a:pt x="7" y="1"/>
                          <a:pt x="8" y="1"/>
                          <a:pt x="8" y="1"/>
                        </a:cubicBezTo>
                        <a:cubicBezTo>
                          <a:pt x="8" y="1"/>
                          <a:pt x="10" y="1"/>
                          <a:pt x="12" y="1"/>
                        </a:cubicBezTo>
                        <a:cubicBezTo>
                          <a:pt x="13" y="1"/>
                          <a:pt x="14" y="1"/>
                          <a:pt x="15" y="1"/>
                        </a:cubicBezTo>
                        <a:cubicBezTo>
                          <a:pt x="16" y="1"/>
                          <a:pt x="16" y="1"/>
                          <a:pt x="16" y="1"/>
                        </a:cubicBezTo>
                        <a:cubicBezTo>
                          <a:pt x="19" y="1"/>
                          <a:pt x="21" y="3"/>
                          <a:pt x="19" y="4"/>
                        </a:cubicBezTo>
                        <a:cubicBezTo>
                          <a:pt x="17" y="5"/>
                          <a:pt x="15" y="6"/>
                          <a:pt x="17" y="7"/>
                        </a:cubicBezTo>
                        <a:cubicBezTo>
                          <a:pt x="19" y="7"/>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lose/>
                        <a:moveTo>
                          <a:pt x="4" y="0"/>
                        </a:moveTo>
                        <a:cubicBezTo>
                          <a:pt x="3" y="0"/>
                          <a:pt x="2" y="0"/>
                          <a:pt x="1" y="0"/>
                        </a:cubicBezTo>
                        <a:cubicBezTo>
                          <a:pt x="0" y="1"/>
                          <a:pt x="0" y="1"/>
                          <a:pt x="0" y="1"/>
                        </a:cubicBezTo>
                        <a:cubicBezTo>
                          <a:pt x="0" y="1"/>
                          <a:pt x="0" y="1"/>
                          <a:pt x="0" y="1"/>
                        </a:cubicBezTo>
                        <a:cubicBezTo>
                          <a:pt x="0" y="3"/>
                          <a:pt x="3" y="3"/>
                          <a:pt x="3" y="6"/>
                        </a:cubicBezTo>
                        <a:cubicBezTo>
                          <a:pt x="3" y="6"/>
                          <a:pt x="3" y="7"/>
                          <a:pt x="3" y="7"/>
                        </a:cubicBezTo>
                        <a:cubicBezTo>
                          <a:pt x="2" y="9"/>
                          <a:pt x="0" y="12"/>
                          <a:pt x="1" y="13"/>
                        </a:cubicBezTo>
                        <a:cubicBezTo>
                          <a:pt x="1" y="13"/>
                          <a:pt x="1" y="13"/>
                          <a:pt x="1" y="14"/>
                        </a:cubicBezTo>
                        <a:cubicBezTo>
                          <a:pt x="1" y="14"/>
                          <a:pt x="1" y="14"/>
                          <a:pt x="1" y="14"/>
                        </a:cubicBezTo>
                        <a:cubicBezTo>
                          <a:pt x="2" y="13"/>
                          <a:pt x="2" y="13"/>
                          <a:pt x="2" y="13"/>
                        </a:cubicBezTo>
                        <a:cubicBezTo>
                          <a:pt x="3" y="13"/>
                          <a:pt x="6" y="13"/>
                          <a:pt x="10" y="13"/>
                        </a:cubicBezTo>
                        <a:cubicBezTo>
                          <a:pt x="14" y="13"/>
                          <a:pt x="20" y="13"/>
                          <a:pt x="21" y="13"/>
                        </a:cubicBezTo>
                        <a:cubicBezTo>
                          <a:pt x="21" y="13"/>
                          <a:pt x="22" y="14"/>
                          <a:pt x="22" y="14"/>
                        </a:cubicBezTo>
                        <a:cubicBezTo>
                          <a:pt x="23" y="14"/>
                          <a:pt x="23" y="14"/>
                          <a:pt x="23" y="13"/>
                        </a:cubicBezTo>
                        <a:cubicBezTo>
                          <a:pt x="23" y="13"/>
                          <a:pt x="23" y="13"/>
                          <a:pt x="23" y="12"/>
                        </a:cubicBezTo>
                        <a:cubicBezTo>
                          <a:pt x="22" y="10"/>
                          <a:pt x="20" y="8"/>
                          <a:pt x="20" y="7"/>
                        </a:cubicBezTo>
                        <a:cubicBezTo>
                          <a:pt x="20" y="6"/>
                          <a:pt x="20" y="5"/>
                          <a:pt x="21" y="4"/>
                        </a:cubicBezTo>
                        <a:cubicBezTo>
                          <a:pt x="23" y="3"/>
                          <a:pt x="24" y="2"/>
                          <a:pt x="24" y="1"/>
                        </a:cubicBezTo>
                        <a:cubicBezTo>
                          <a:pt x="24" y="1"/>
                          <a:pt x="23" y="1"/>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8" name="Freeform 6919">
                    <a:extLst>
                      <a:ext uri="{FF2B5EF4-FFF2-40B4-BE49-F238E27FC236}">
                        <a16:creationId xmlns:a16="http://schemas.microsoft.com/office/drawing/2014/main" id="{6033F417-A52D-485A-BF65-5418271693C1}"/>
                      </a:ext>
                    </a:extLst>
                  </p:cNvPr>
                  <p:cNvSpPr>
                    <a:spLocks noEditPoints="1"/>
                  </p:cNvSpPr>
                  <p:nvPr/>
                </p:nvSpPr>
                <p:spPr bwMode="auto">
                  <a:xfrm>
                    <a:off x="4065" y="2135"/>
                    <a:ext cx="20" cy="10"/>
                  </a:xfrm>
                  <a:custGeom>
                    <a:avLst/>
                    <a:gdLst>
                      <a:gd name="T0" fmla="*/ 24 w 27"/>
                      <a:gd name="T1" fmla="*/ 0 h 14"/>
                      <a:gd name="T2" fmla="*/ 23 w 27"/>
                      <a:gd name="T3" fmla="*/ 0 h 14"/>
                      <a:gd name="T4" fmla="*/ 22 w 27"/>
                      <a:gd name="T5" fmla="*/ 0 h 14"/>
                      <a:gd name="T6" fmla="*/ 25 w 27"/>
                      <a:gd name="T7" fmla="*/ 0 h 14"/>
                      <a:gd name="T8" fmla="*/ 26 w 27"/>
                      <a:gd name="T9" fmla="*/ 1 h 14"/>
                      <a:gd name="T10" fmla="*/ 23 w 27"/>
                      <a:gd name="T11" fmla="*/ 4 h 14"/>
                      <a:gd name="T12" fmla="*/ 22 w 27"/>
                      <a:gd name="T13" fmla="*/ 7 h 14"/>
                      <a:gd name="T14" fmla="*/ 25 w 27"/>
                      <a:gd name="T15" fmla="*/ 12 h 14"/>
                      <a:gd name="T16" fmla="*/ 25 w 27"/>
                      <a:gd name="T17" fmla="*/ 13 h 14"/>
                      <a:gd name="T18" fmla="*/ 24 w 27"/>
                      <a:gd name="T19" fmla="*/ 14 h 14"/>
                      <a:gd name="T20" fmla="*/ 25 w 27"/>
                      <a:gd name="T21" fmla="*/ 14 h 14"/>
                      <a:gd name="T22" fmla="*/ 25 w 27"/>
                      <a:gd name="T23" fmla="*/ 12 h 14"/>
                      <a:gd name="T24" fmla="*/ 24 w 27"/>
                      <a:gd name="T25" fmla="*/ 5 h 14"/>
                      <a:gd name="T26" fmla="*/ 24 w 27"/>
                      <a:gd name="T27" fmla="*/ 0 h 14"/>
                      <a:gd name="T28" fmla="*/ 3 w 27"/>
                      <a:gd name="T29" fmla="*/ 0 h 14"/>
                      <a:gd name="T30" fmla="*/ 2 w 27"/>
                      <a:gd name="T31" fmla="*/ 1 h 14"/>
                      <a:gd name="T32" fmla="*/ 4 w 27"/>
                      <a:gd name="T33" fmla="*/ 7 h 14"/>
                      <a:gd name="T34" fmla="*/ 3 w 27"/>
                      <a:gd name="T35" fmla="*/ 14 h 14"/>
                      <a:gd name="T36" fmla="*/ 3 w 27"/>
                      <a:gd name="T37" fmla="*/ 14 h 14"/>
                      <a:gd name="T38" fmla="*/ 3 w 27"/>
                      <a:gd name="T39" fmla="*/ 14 h 14"/>
                      <a:gd name="T40" fmla="*/ 3 w 27"/>
                      <a:gd name="T41" fmla="*/ 14 h 14"/>
                      <a:gd name="T42" fmla="*/ 3 w 27"/>
                      <a:gd name="T43" fmla="*/ 13 h 14"/>
                      <a:gd name="T44" fmla="*/ 5 w 27"/>
                      <a:gd name="T45" fmla="*/ 7 h 14"/>
                      <a:gd name="T46" fmla="*/ 5 w 27"/>
                      <a:gd name="T47" fmla="*/ 6 h 14"/>
                      <a:gd name="T48" fmla="*/ 2 w 27"/>
                      <a:gd name="T49" fmla="*/ 1 h 14"/>
                      <a:gd name="T50" fmla="*/ 2 w 27"/>
                      <a:gd name="T51" fmla="*/ 1 h 14"/>
                      <a:gd name="T52" fmla="*/ 3 w 27"/>
                      <a:gd name="T53" fmla="*/ 0 h 14"/>
                      <a:gd name="T54" fmla="*/ 6 w 27"/>
                      <a:gd name="T55" fmla="*/ 0 h 14"/>
                      <a:gd name="T56" fmla="*/ 15 w 27"/>
                      <a:gd name="T57" fmla="*/ 0 h 14"/>
                      <a:gd name="T58" fmla="*/ 16 w 27"/>
                      <a:gd name="T59" fmla="*/ 0 h 14"/>
                      <a:gd name="T60" fmla="*/ 4 w 27"/>
                      <a:gd name="T61" fmla="*/ 0 h 14"/>
                      <a:gd name="T62" fmla="*/ 3 w 27"/>
                      <a:gd name="T6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14">
                        <a:moveTo>
                          <a:pt x="24" y="0"/>
                        </a:moveTo>
                        <a:cubicBezTo>
                          <a:pt x="23" y="0"/>
                          <a:pt x="23" y="0"/>
                          <a:pt x="23" y="0"/>
                        </a:cubicBezTo>
                        <a:cubicBezTo>
                          <a:pt x="23" y="0"/>
                          <a:pt x="23" y="0"/>
                          <a:pt x="22" y="0"/>
                        </a:cubicBezTo>
                        <a:cubicBezTo>
                          <a:pt x="23" y="0"/>
                          <a:pt x="24" y="0"/>
                          <a:pt x="25" y="0"/>
                        </a:cubicBezTo>
                        <a:cubicBezTo>
                          <a:pt x="25" y="1"/>
                          <a:pt x="26" y="1"/>
                          <a:pt x="26" y="1"/>
                        </a:cubicBezTo>
                        <a:cubicBezTo>
                          <a:pt x="26" y="2"/>
                          <a:pt x="25" y="3"/>
                          <a:pt x="23" y="4"/>
                        </a:cubicBezTo>
                        <a:cubicBezTo>
                          <a:pt x="22" y="5"/>
                          <a:pt x="22" y="6"/>
                          <a:pt x="22" y="7"/>
                        </a:cubicBezTo>
                        <a:cubicBezTo>
                          <a:pt x="22" y="8"/>
                          <a:pt x="24" y="10"/>
                          <a:pt x="25" y="12"/>
                        </a:cubicBezTo>
                        <a:cubicBezTo>
                          <a:pt x="25" y="13"/>
                          <a:pt x="25" y="13"/>
                          <a:pt x="25" y="13"/>
                        </a:cubicBezTo>
                        <a:cubicBezTo>
                          <a:pt x="25" y="14"/>
                          <a:pt x="25" y="14"/>
                          <a:pt x="24" y="14"/>
                        </a:cubicBezTo>
                        <a:cubicBezTo>
                          <a:pt x="25" y="14"/>
                          <a:pt x="25" y="14"/>
                          <a:pt x="25" y="14"/>
                        </a:cubicBezTo>
                        <a:cubicBezTo>
                          <a:pt x="26" y="14"/>
                          <a:pt x="26" y="13"/>
                          <a:pt x="25" y="12"/>
                        </a:cubicBezTo>
                        <a:cubicBezTo>
                          <a:pt x="24" y="8"/>
                          <a:pt x="21" y="7"/>
                          <a:pt x="24" y="5"/>
                        </a:cubicBezTo>
                        <a:cubicBezTo>
                          <a:pt x="27" y="2"/>
                          <a:pt x="27" y="0"/>
                          <a:pt x="24" y="0"/>
                        </a:cubicBezTo>
                        <a:close/>
                        <a:moveTo>
                          <a:pt x="3" y="0"/>
                        </a:moveTo>
                        <a:cubicBezTo>
                          <a:pt x="2" y="0"/>
                          <a:pt x="2" y="0"/>
                          <a:pt x="2" y="1"/>
                        </a:cubicBezTo>
                        <a:cubicBezTo>
                          <a:pt x="2" y="4"/>
                          <a:pt x="6" y="4"/>
                          <a:pt x="4" y="7"/>
                        </a:cubicBezTo>
                        <a:cubicBezTo>
                          <a:pt x="3" y="10"/>
                          <a:pt x="0" y="13"/>
                          <a:pt x="3" y="14"/>
                        </a:cubicBezTo>
                        <a:cubicBezTo>
                          <a:pt x="3" y="14"/>
                          <a:pt x="3" y="14"/>
                          <a:pt x="3" y="14"/>
                        </a:cubicBezTo>
                        <a:cubicBezTo>
                          <a:pt x="3" y="14"/>
                          <a:pt x="3" y="14"/>
                          <a:pt x="3" y="14"/>
                        </a:cubicBezTo>
                        <a:cubicBezTo>
                          <a:pt x="3" y="14"/>
                          <a:pt x="3" y="14"/>
                          <a:pt x="3" y="14"/>
                        </a:cubicBezTo>
                        <a:cubicBezTo>
                          <a:pt x="3" y="13"/>
                          <a:pt x="3" y="13"/>
                          <a:pt x="3" y="13"/>
                        </a:cubicBezTo>
                        <a:cubicBezTo>
                          <a:pt x="2" y="12"/>
                          <a:pt x="4" y="9"/>
                          <a:pt x="5" y="7"/>
                        </a:cubicBezTo>
                        <a:cubicBezTo>
                          <a:pt x="5" y="7"/>
                          <a:pt x="5" y="6"/>
                          <a:pt x="5" y="6"/>
                        </a:cubicBezTo>
                        <a:cubicBezTo>
                          <a:pt x="5" y="3"/>
                          <a:pt x="2" y="3"/>
                          <a:pt x="2" y="1"/>
                        </a:cubicBezTo>
                        <a:cubicBezTo>
                          <a:pt x="2" y="1"/>
                          <a:pt x="2" y="1"/>
                          <a:pt x="2" y="1"/>
                        </a:cubicBezTo>
                        <a:cubicBezTo>
                          <a:pt x="2" y="1"/>
                          <a:pt x="2" y="1"/>
                          <a:pt x="3" y="0"/>
                        </a:cubicBezTo>
                        <a:cubicBezTo>
                          <a:pt x="4" y="0"/>
                          <a:pt x="5" y="0"/>
                          <a:pt x="6" y="0"/>
                        </a:cubicBezTo>
                        <a:cubicBezTo>
                          <a:pt x="8" y="0"/>
                          <a:pt x="12" y="0"/>
                          <a:pt x="15" y="0"/>
                        </a:cubicBezTo>
                        <a:cubicBezTo>
                          <a:pt x="15" y="0"/>
                          <a:pt x="16" y="0"/>
                          <a:pt x="16" y="0"/>
                        </a:cubicBezTo>
                        <a:cubicBezTo>
                          <a:pt x="11" y="0"/>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59" name="Freeform 6920">
                    <a:extLst>
                      <a:ext uri="{FF2B5EF4-FFF2-40B4-BE49-F238E27FC236}">
                        <a16:creationId xmlns:a16="http://schemas.microsoft.com/office/drawing/2014/main" id="{348E2AB9-164A-487C-A152-69653A3D522F}"/>
                      </a:ext>
                    </a:extLst>
                  </p:cNvPr>
                  <p:cNvSpPr>
                    <a:spLocks/>
                  </p:cNvSpPr>
                  <p:nvPr/>
                </p:nvSpPr>
                <p:spPr bwMode="auto">
                  <a:xfrm>
                    <a:off x="4069" y="2136"/>
                    <a:ext cx="11" cy="8"/>
                  </a:xfrm>
                  <a:custGeom>
                    <a:avLst/>
                    <a:gdLst>
                      <a:gd name="T0" fmla="*/ 12 w 15"/>
                      <a:gd name="T1" fmla="*/ 6 h 10"/>
                      <a:gd name="T2" fmla="*/ 10 w 15"/>
                      <a:gd name="T3" fmla="*/ 5 h 10"/>
                      <a:gd name="T4" fmla="*/ 11 w 15"/>
                      <a:gd name="T5" fmla="*/ 2 h 10"/>
                      <a:gd name="T6" fmla="*/ 12 w 15"/>
                      <a:gd name="T7" fmla="*/ 2 h 10"/>
                      <a:gd name="T8" fmla="*/ 12 w 15"/>
                      <a:gd name="T9" fmla="*/ 1 h 10"/>
                      <a:gd name="T10" fmla="*/ 12 w 15"/>
                      <a:gd name="T11" fmla="*/ 0 h 10"/>
                      <a:gd name="T12" fmla="*/ 7 w 15"/>
                      <a:gd name="T13" fmla="*/ 0 h 10"/>
                      <a:gd name="T14" fmla="*/ 5 w 15"/>
                      <a:gd name="T15" fmla="*/ 1 h 10"/>
                      <a:gd name="T16" fmla="*/ 3 w 15"/>
                      <a:gd name="T17" fmla="*/ 0 h 10"/>
                      <a:gd name="T18" fmla="*/ 2 w 15"/>
                      <a:gd name="T19" fmla="*/ 1 h 10"/>
                      <a:gd name="T20" fmla="*/ 3 w 15"/>
                      <a:gd name="T21" fmla="*/ 2 h 10"/>
                      <a:gd name="T22" fmla="*/ 6 w 15"/>
                      <a:gd name="T23" fmla="*/ 4 h 10"/>
                      <a:gd name="T24" fmla="*/ 6 w 15"/>
                      <a:gd name="T25" fmla="*/ 6 h 10"/>
                      <a:gd name="T26" fmla="*/ 4 w 15"/>
                      <a:gd name="T27" fmla="*/ 6 h 10"/>
                      <a:gd name="T28" fmla="*/ 2 w 15"/>
                      <a:gd name="T29" fmla="*/ 7 h 10"/>
                      <a:gd name="T30" fmla="*/ 2 w 15"/>
                      <a:gd name="T31" fmla="*/ 9 h 10"/>
                      <a:gd name="T32" fmla="*/ 9 w 15"/>
                      <a:gd name="T33" fmla="*/ 8 h 10"/>
                      <a:gd name="T34" fmla="*/ 15 w 15"/>
                      <a:gd name="T35" fmla="*/ 8 h 10"/>
                      <a:gd name="T36" fmla="*/ 13 w 15"/>
                      <a:gd name="T37" fmla="*/ 7 h 10"/>
                      <a:gd name="T38" fmla="*/ 12 w 15"/>
                      <a:gd name="T3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6"/>
                        </a:moveTo>
                        <a:cubicBezTo>
                          <a:pt x="11" y="6"/>
                          <a:pt x="11" y="6"/>
                          <a:pt x="10" y="5"/>
                        </a:cubicBezTo>
                        <a:cubicBezTo>
                          <a:pt x="9" y="4"/>
                          <a:pt x="10" y="3"/>
                          <a:pt x="11" y="2"/>
                        </a:cubicBezTo>
                        <a:cubicBezTo>
                          <a:pt x="12" y="2"/>
                          <a:pt x="12" y="2"/>
                          <a:pt x="12" y="2"/>
                        </a:cubicBezTo>
                        <a:cubicBezTo>
                          <a:pt x="12" y="1"/>
                          <a:pt x="12" y="1"/>
                          <a:pt x="12" y="1"/>
                        </a:cubicBezTo>
                        <a:cubicBezTo>
                          <a:pt x="13" y="1"/>
                          <a:pt x="12" y="1"/>
                          <a:pt x="12" y="0"/>
                        </a:cubicBezTo>
                        <a:cubicBezTo>
                          <a:pt x="10" y="0"/>
                          <a:pt x="9" y="0"/>
                          <a:pt x="7" y="0"/>
                        </a:cubicBezTo>
                        <a:cubicBezTo>
                          <a:pt x="6" y="0"/>
                          <a:pt x="6" y="1"/>
                          <a:pt x="5" y="1"/>
                        </a:cubicBezTo>
                        <a:cubicBezTo>
                          <a:pt x="4" y="1"/>
                          <a:pt x="3" y="0"/>
                          <a:pt x="3" y="0"/>
                        </a:cubicBezTo>
                        <a:cubicBezTo>
                          <a:pt x="2" y="0"/>
                          <a:pt x="2" y="0"/>
                          <a:pt x="2" y="1"/>
                        </a:cubicBezTo>
                        <a:cubicBezTo>
                          <a:pt x="2" y="1"/>
                          <a:pt x="3" y="1"/>
                          <a:pt x="3" y="2"/>
                        </a:cubicBezTo>
                        <a:cubicBezTo>
                          <a:pt x="5" y="2"/>
                          <a:pt x="6" y="3"/>
                          <a:pt x="6" y="4"/>
                        </a:cubicBezTo>
                        <a:cubicBezTo>
                          <a:pt x="6" y="5"/>
                          <a:pt x="6" y="6"/>
                          <a:pt x="6" y="6"/>
                        </a:cubicBezTo>
                        <a:cubicBezTo>
                          <a:pt x="5" y="6"/>
                          <a:pt x="4" y="6"/>
                          <a:pt x="4" y="6"/>
                        </a:cubicBezTo>
                        <a:cubicBezTo>
                          <a:pt x="3" y="6"/>
                          <a:pt x="2" y="6"/>
                          <a:pt x="2" y="7"/>
                        </a:cubicBezTo>
                        <a:cubicBezTo>
                          <a:pt x="0" y="8"/>
                          <a:pt x="2" y="9"/>
                          <a:pt x="2" y="9"/>
                        </a:cubicBezTo>
                        <a:cubicBezTo>
                          <a:pt x="4" y="9"/>
                          <a:pt x="6" y="9"/>
                          <a:pt x="9" y="8"/>
                        </a:cubicBezTo>
                        <a:cubicBezTo>
                          <a:pt x="12" y="8"/>
                          <a:pt x="15" y="10"/>
                          <a:pt x="15" y="8"/>
                        </a:cubicBezTo>
                        <a:cubicBezTo>
                          <a:pt x="15" y="7"/>
                          <a:pt x="14" y="7"/>
                          <a:pt x="13" y="7"/>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0" name="Freeform 6921">
                    <a:extLst>
                      <a:ext uri="{FF2B5EF4-FFF2-40B4-BE49-F238E27FC236}">
                        <a16:creationId xmlns:a16="http://schemas.microsoft.com/office/drawing/2014/main" id="{F3CE476C-278D-402A-8278-1E13F78A740C}"/>
                      </a:ext>
                    </a:extLst>
                  </p:cNvPr>
                  <p:cNvSpPr>
                    <a:spLocks/>
                  </p:cNvSpPr>
                  <p:nvPr/>
                </p:nvSpPr>
                <p:spPr bwMode="auto">
                  <a:xfrm>
                    <a:off x="4066" y="2132"/>
                    <a:ext cx="17" cy="3"/>
                  </a:xfrm>
                  <a:custGeom>
                    <a:avLst/>
                    <a:gdLst>
                      <a:gd name="T0" fmla="*/ 2 w 23"/>
                      <a:gd name="T1" fmla="*/ 4 h 4"/>
                      <a:gd name="T2" fmla="*/ 2 w 23"/>
                      <a:gd name="T3" fmla="*/ 1 h 4"/>
                      <a:gd name="T4" fmla="*/ 21 w 23"/>
                      <a:gd name="T5" fmla="*/ 1 h 4"/>
                      <a:gd name="T6" fmla="*/ 21 w 23"/>
                      <a:gd name="T7" fmla="*/ 4 h 4"/>
                      <a:gd name="T8" fmla="*/ 2 w 23"/>
                      <a:gd name="T9" fmla="*/ 4 h 4"/>
                    </a:gdLst>
                    <a:ahLst/>
                    <a:cxnLst>
                      <a:cxn ang="0">
                        <a:pos x="T0" y="T1"/>
                      </a:cxn>
                      <a:cxn ang="0">
                        <a:pos x="T2" y="T3"/>
                      </a:cxn>
                      <a:cxn ang="0">
                        <a:pos x="T4" y="T5"/>
                      </a:cxn>
                      <a:cxn ang="0">
                        <a:pos x="T6" y="T7"/>
                      </a:cxn>
                      <a:cxn ang="0">
                        <a:pos x="T8" y="T9"/>
                      </a:cxn>
                    </a:cxnLst>
                    <a:rect l="0" t="0" r="r" b="b"/>
                    <a:pathLst>
                      <a:path w="23" h="4">
                        <a:moveTo>
                          <a:pt x="2" y="4"/>
                        </a:moveTo>
                        <a:cubicBezTo>
                          <a:pt x="1" y="3"/>
                          <a:pt x="0" y="2"/>
                          <a:pt x="2" y="1"/>
                        </a:cubicBezTo>
                        <a:cubicBezTo>
                          <a:pt x="4" y="0"/>
                          <a:pt x="20" y="0"/>
                          <a:pt x="21" y="1"/>
                        </a:cubicBezTo>
                        <a:cubicBezTo>
                          <a:pt x="23" y="2"/>
                          <a:pt x="23" y="3"/>
                          <a:pt x="21" y="4"/>
                        </a:cubicBezTo>
                        <a:cubicBezTo>
                          <a:pt x="20" y="4"/>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1" name="Freeform 6922">
                    <a:extLst>
                      <a:ext uri="{FF2B5EF4-FFF2-40B4-BE49-F238E27FC236}">
                        <a16:creationId xmlns:a16="http://schemas.microsoft.com/office/drawing/2014/main" id="{C8C6E5AD-868F-4F5B-A0AC-C941A338F957}"/>
                      </a:ext>
                    </a:extLst>
                  </p:cNvPr>
                  <p:cNvSpPr>
                    <a:spLocks/>
                  </p:cNvSpPr>
                  <p:nvPr/>
                </p:nvSpPr>
                <p:spPr bwMode="auto">
                  <a:xfrm>
                    <a:off x="4067" y="2132"/>
                    <a:ext cx="16" cy="3"/>
                  </a:xfrm>
                  <a:custGeom>
                    <a:avLst/>
                    <a:gdLst>
                      <a:gd name="T0" fmla="*/ 1 w 22"/>
                      <a:gd name="T1" fmla="*/ 4 h 4"/>
                      <a:gd name="T2" fmla="*/ 1 w 22"/>
                      <a:gd name="T3" fmla="*/ 4 h 4"/>
                      <a:gd name="T4" fmla="*/ 1 w 22"/>
                      <a:gd name="T5" fmla="*/ 3 h 4"/>
                      <a:gd name="T6" fmla="*/ 16 w 22"/>
                      <a:gd name="T7" fmla="*/ 4 h 4"/>
                      <a:gd name="T8" fmla="*/ 20 w 22"/>
                      <a:gd name="T9" fmla="*/ 4 h 4"/>
                      <a:gd name="T10" fmla="*/ 21 w 22"/>
                      <a:gd name="T11" fmla="*/ 3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4 h 4"/>
                      <a:gd name="T24" fmla="*/ 1 w 22"/>
                      <a:gd name="T25" fmla="*/ 4 h 4"/>
                      <a:gd name="T26" fmla="*/ 0 w 22"/>
                      <a:gd name="T27" fmla="*/ 2 h 4"/>
                      <a:gd name="T28" fmla="*/ 1 w 22"/>
                      <a:gd name="T29" fmla="*/ 1 h 4"/>
                      <a:gd name="T30" fmla="*/ 9 w 22"/>
                      <a:gd name="T31" fmla="*/ 0 h 4"/>
                      <a:gd name="T32" fmla="*/ 20 w 22"/>
                      <a:gd name="T33" fmla="*/ 1 h 4"/>
                      <a:gd name="T34" fmla="*/ 22 w 22"/>
                      <a:gd name="T35" fmla="*/ 3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4"/>
                          <a:pt x="1" y="4"/>
                          <a:pt x="1" y="4"/>
                        </a:cubicBezTo>
                        <a:cubicBezTo>
                          <a:pt x="1" y="3"/>
                          <a:pt x="1" y="3"/>
                          <a:pt x="1" y="3"/>
                        </a:cubicBezTo>
                        <a:cubicBezTo>
                          <a:pt x="2" y="3"/>
                          <a:pt x="11" y="4"/>
                          <a:pt x="16" y="4"/>
                        </a:cubicBezTo>
                        <a:cubicBezTo>
                          <a:pt x="18" y="4"/>
                          <a:pt x="20" y="4"/>
                          <a:pt x="20" y="4"/>
                        </a:cubicBezTo>
                        <a:cubicBezTo>
                          <a:pt x="21" y="3"/>
                          <a:pt x="21" y="3"/>
                          <a:pt x="21" y="3"/>
                        </a:cubicBezTo>
                        <a:cubicBezTo>
                          <a:pt x="21" y="2"/>
                          <a:pt x="21" y="2"/>
                          <a:pt x="20" y="1"/>
                        </a:cubicBezTo>
                        <a:cubicBezTo>
                          <a:pt x="19" y="1"/>
                          <a:pt x="13" y="0"/>
                          <a:pt x="9" y="0"/>
                        </a:cubicBezTo>
                        <a:cubicBezTo>
                          <a:pt x="5" y="0"/>
                          <a:pt x="2" y="1"/>
                          <a:pt x="1" y="1"/>
                        </a:cubicBezTo>
                        <a:cubicBezTo>
                          <a:pt x="0" y="2"/>
                          <a:pt x="0" y="2"/>
                          <a:pt x="0" y="2"/>
                        </a:cubicBezTo>
                        <a:cubicBezTo>
                          <a:pt x="0" y="3"/>
                          <a:pt x="1" y="3"/>
                          <a:pt x="1" y="3"/>
                        </a:cubicBezTo>
                        <a:cubicBezTo>
                          <a:pt x="1" y="4"/>
                          <a:pt x="1" y="4"/>
                          <a:pt x="1" y="4"/>
                        </a:cubicBezTo>
                        <a:cubicBezTo>
                          <a:pt x="1" y="4"/>
                          <a:pt x="1" y="4"/>
                          <a:pt x="1" y="4"/>
                        </a:cubicBezTo>
                        <a:cubicBezTo>
                          <a:pt x="0" y="4"/>
                          <a:pt x="0" y="3"/>
                          <a:pt x="0" y="2"/>
                        </a:cubicBezTo>
                        <a:cubicBezTo>
                          <a:pt x="0" y="2"/>
                          <a:pt x="0" y="1"/>
                          <a:pt x="1" y="1"/>
                        </a:cubicBezTo>
                        <a:cubicBezTo>
                          <a:pt x="2" y="0"/>
                          <a:pt x="5" y="0"/>
                          <a:pt x="9" y="0"/>
                        </a:cubicBezTo>
                        <a:cubicBezTo>
                          <a:pt x="13" y="0"/>
                          <a:pt x="19" y="0"/>
                          <a:pt x="20" y="1"/>
                        </a:cubicBezTo>
                        <a:cubicBezTo>
                          <a:pt x="21" y="1"/>
                          <a:pt x="22" y="2"/>
                          <a:pt x="22" y="3"/>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2" name="Freeform 6923">
                    <a:extLst>
                      <a:ext uri="{FF2B5EF4-FFF2-40B4-BE49-F238E27FC236}">
                        <a16:creationId xmlns:a16="http://schemas.microsoft.com/office/drawing/2014/main" id="{1B8756DD-A7EB-407F-8B45-BFCE19378796}"/>
                      </a:ext>
                    </a:extLst>
                  </p:cNvPr>
                  <p:cNvSpPr>
                    <a:spLocks noEditPoints="1"/>
                  </p:cNvSpPr>
                  <p:nvPr/>
                </p:nvSpPr>
                <p:spPr bwMode="auto">
                  <a:xfrm>
                    <a:off x="4067" y="2132"/>
                    <a:ext cx="16" cy="3"/>
                  </a:xfrm>
                  <a:custGeom>
                    <a:avLst/>
                    <a:gdLst>
                      <a:gd name="T0" fmla="*/ 6 w 21"/>
                      <a:gd name="T1" fmla="*/ 3 h 4"/>
                      <a:gd name="T2" fmla="*/ 2 w 21"/>
                      <a:gd name="T3" fmla="*/ 3 h 4"/>
                      <a:gd name="T4" fmla="*/ 4 w 21"/>
                      <a:gd name="T5" fmla="*/ 1 h 4"/>
                      <a:gd name="T6" fmla="*/ 5 w 21"/>
                      <a:gd name="T7" fmla="*/ 1 h 4"/>
                      <a:gd name="T8" fmla="*/ 13 w 21"/>
                      <a:gd name="T9" fmla="*/ 1 h 4"/>
                      <a:gd name="T10" fmla="*/ 20 w 21"/>
                      <a:gd name="T11" fmla="*/ 2 h 4"/>
                      <a:gd name="T12" fmla="*/ 18 w 21"/>
                      <a:gd name="T13" fmla="*/ 3 h 4"/>
                      <a:gd name="T14" fmla="*/ 13 w 21"/>
                      <a:gd name="T15" fmla="*/ 3 h 4"/>
                      <a:gd name="T16" fmla="*/ 13 w 21"/>
                      <a:gd name="T17" fmla="*/ 3 h 4"/>
                      <a:gd name="T18" fmla="*/ 9 w 21"/>
                      <a:gd name="T19" fmla="*/ 3 h 4"/>
                      <a:gd name="T20" fmla="*/ 6 w 21"/>
                      <a:gd name="T21" fmla="*/ 3 h 4"/>
                      <a:gd name="T22" fmla="*/ 8 w 21"/>
                      <a:gd name="T23" fmla="*/ 0 h 4"/>
                      <a:gd name="T24" fmla="*/ 1 w 21"/>
                      <a:gd name="T25" fmla="*/ 1 h 4"/>
                      <a:gd name="T26" fmla="*/ 0 w 21"/>
                      <a:gd name="T27" fmla="*/ 2 h 4"/>
                      <a:gd name="T28" fmla="*/ 1 w 21"/>
                      <a:gd name="T29" fmla="*/ 3 h 4"/>
                      <a:gd name="T30" fmla="*/ 16 w 21"/>
                      <a:gd name="T31" fmla="*/ 4 h 4"/>
                      <a:gd name="T32" fmla="*/ 16 w 21"/>
                      <a:gd name="T33" fmla="*/ 4 h 4"/>
                      <a:gd name="T34" fmla="*/ 20 w 21"/>
                      <a:gd name="T35" fmla="*/ 4 h 4"/>
                      <a:gd name="T36" fmla="*/ 21 w 21"/>
                      <a:gd name="T37" fmla="*/ 3 h 4"/>
                      <a:gd name="T38" fmla="*/ 20 w 21"/>
                      <a:gd name="T39" fmla="*/ 1 h 4"/>
                      <a:gd name="T40" fmla="*/ 9 w 21"/>
                      <a:gd name="T41" fmla="*/ 0 h 4"/>
                      <a:gd name="T42" fmla="*/ 9 w 21"/>
                      <a:gd name="T43" fmla="*/ 0 h 4"/>
                      <a:gd name="T44" fmla="*/ 8 w 21"/>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
                        <a:moveTo>
                          <a:pt x="6" y="3"/>
                        </a:moveTo>
                        <a:cubicBezTo>
                          <a:pt x="4" y="3"/>
                          <a:pt x="3" y="3"/>
                          <a:pt x="2" y="3"/>
                        </a:cubicBezTo>
                        <a:cubicBezTo>
                          <a:pt x="2" y="3"/>
                          <a:pt x="1" y="1"/>
                          <a:pt x="4" y="1"/>
                        </a:cubicBezTo>
                        <a:cubicBezTo>
                          <a:pt x="4" y="1"/>
                          <a:pt x="5" y="1"/>
                          <a:pt x="5" y="1"/>
                        </a:cubicBezTo>
                        <a:cubicBezTo>
                          <a:pt x="7" y="1"/>
                          <a:pt x="9" y="1"/>
                          <a:pt x="13" y="1"/>
                        </a:cubicBezTo>
                        <a:cubicBezTo>
                          <a:pt x="16" y="1"/>
                          <a:pt x="19" y="1"/>
                          <a:pt x="20" y="2"/>
                        </a:cubicBezTo>
                        <a:cubicBezTo>
                          <a:pt x="20" y="3"/>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1"/>
                          <a:pt x="1" y="1"/>
                        </a:cubicBezTo>
                        <a:cubicBezTo>
                          <a:pt x="0" y="2"/>
                          <a:pt x="0" y="2"/>
                          <a:pt x="0" y="2"/>
                        </a:cubicBezTo>
                        <a:cubicBezTo>
                          <a:pt x="0" y="3"/>
                          <a:pt x="1" y="3"/>
                          <a:pt x="1" y="3"/>
                        </a:cubicBezTo>
                        <a:cubicBezTo>
                          <a:pt x="2" y="3"/>
                          <a:pt x="11" y="4"/>
                          <a:pt x="16" y="4"/>
                        </a:cubicBezTo>
                        <a:cubicBezTo>
                          <a:pt x="16" y="4"/>
                          <a:pt x="16" y="4"/>
                          <a:pt x="16" y="4"/>
                        </a:cubicBezTo>
                        <a:cubicBezTo>
                          <a:pt x="18" y="4"/>
                          <a:pt x="20" y="4"/>
                          <a:pt x="20" y="4"/>
                        </a:cubicBezTo>
                        <a:cubicBezTo>
                          <a:pt x="21" y="3"/>
                          <a:pt x="21" y="3"/>
                          <a:pt x="21" y="3"/>
                        </a:cubicBezTo>
                        <a:cubicBezTo>
                          <a:pt x="21" y="2"/>
                          <a:pt x="21" y="2"/>
                          <a:pt x="20" y="1"/>
                        </a:cubicBezTo>
                        <a:cubicBezTo>
                          <a:pt x="19" y="1"/>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3" name="Freeform 6924">
                    <a:extLst>
                      <a:ext uri="{FF2B5EF4-FFF2-40B4-BE49-F238E27FC236}">
                        <a16:creationId xmlns:a16="http://schemas.microsoft.com/office/drawing/2014/main" id="{D092E987-EF98-43D6-A105-456D15D963DC}"/>
                      </a:ext>
                    </a:extLst>
                  </p:cNvPr>
                  <p:cNvSpPr>
                    <a:spLocks noEditPoints="1"/>
                  </p:cNvSpPr>
                  <p:nvPr/>
                </p:nvSpPr>
                <p:spPr bwMode="auto">
                  <a:xfrm>
                    <a:off x="4066" y="2132"/>
                    <a:ext cx="17" cy="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3 h 4"/>
                      <a:gd name="T16" fmla="*/ 21 w 23"/>
                      <a:gd name="T17" fmla="*/ 4 h 4"/>
                      <a:gd name="T18" fmla="*/ 17 w 23"/>
                      <a:gd name="T19" fmla="*/ 4 h 4"/>
                      <a:gd name="T20" fmla="*/ 17 w 23"/>
                      <a:gd name="T21" fmla="*/ 4 h 4"/>
                      <a:gd name="T22" fmla="*/ 2 w 23"/>
                      <a:gd name="T23" fmla="*/ 3 h 4"/>
                      <a:gd name="T24" fmla="*/ 10 w 23"/>
                      <a:gd name="T25" fmla="*/ 0 h 4"/>
                      <a:gd name="T26" fmla="*/ 2 w 23"/>
                      <a:gd name="T27" fmla="*/ 1 h 4"/>
                      <a:gd name="T28" fmla="*/ 2 w 23"/>
                      <a:gd name="T29" fmla="*/ 4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2"/>
                        </a:cubicBezTo>
                        <a:cubicBezTo>
                          <a:pt x="1" y="2"/>
                          <a:pt x="1" y="2"/>
                          <a:pt x="2" y="1"/>
                        </a:cubicBezTo>
                        <a:cubicBezTo>
                          <a:pt x="3" y="1"/>
                          <a:pt x="6" y="0"/>
                          <a:pt x="9" y="0"/>
                        </a:cubicBezTo>
                        <a:cubicBezTo>
                          <a:pt x="10" y="0"/>
                          <a:pt x="10" y="0"/>
                          <a:pt x="10" y="0"/>
                        </a:cubicBezTo>
                        <a:cubicBezTo>
                          <a:pt x="10" y="0"/>
                          <a:pt x="10" y="0"/>
                          <a:pt x="10" y="0"/>
                        </a:cubicBezTo>
                        <a:cubicBezTo>
                          <a:pt x="15" y="0"/>
                          <a:pt x="20" y="1"/>
                          <a:pt x="21" y="1"/>
                        </a:cubicBezTo>
                        <a:cubicBezTo>
                          <a:pt x="22" y="2"/>
                          <a:pt x="22" y="2"/>
                          <a:pt x="22" y="3"/>
                        </a:cubicBezTo>
                        <a:cubicBezTo>
                          <a:pt x="22" y="3"/>
                          <a:pt x="22" y="3"/>
                          <a:pt x="21" y="4"/>
                        </a:cubicBezTo>
                        <a:cubicBezTo>
                          <a:pt x="21" y="4"/>
                          <a:pt x="19" y="4"/>
                          <a:pt x="17" y="4"/>
                        </a:cubicBezTo>
                        <a:cubicBezTo>
                          <a:pt x="17" y="4"/>
                          <a:pt x="17" y="4"/>
                          <a:pt x="17" y="4"/>
                        </a:cubicBezTo>
                        <a:cubicBezTo>
                          <a:pt x="12" y="4"/>
                          <a:pt x="3" y="3"/>
                          <a:pt x="2" y="3"/>
                        </a:cubicBezTo>
                        <a:close/>
                        <a:moveTo>
                          <a:pt x="10" y="0"/>
                        </a:moveTo>
                        <a:cubicBezTo>
                          <a:pt x="6" y="0"/>
                          <a:pt x="3" y="0"/>
                          <a:pt x="2" y="1"/>
                        </a:cubicBezTo>
                        <a:cubicBezTo>
                          <a:pt x="0" y="2"/>
                          <a:pt x="1" y="3"/>
                          <a:pt x="2" y="4"/>
                        </a:cubicBezTo>
                        <a:cubicBezTo>
                          <a:pt x="3" y="4"/>
                          <a:pt x="12" y="4"/>
                          <a:pt x="17" y="4"/>
                        </a:cubicBezTo>
                        <a:cubicBezTo>
                          <a:pt x="19" y="4"/>
                          <a:pt x="21" y="4"/>
                          <a:pt x="21" y="4"/>
                        </a:cubicBezTo>
                        <a:cubicBezTo>
                          <a:pt x="23" y="3"/>
                          <a:pt x="23" y="2"/>
                          <a:pt x="21" y="1"/>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4" name="Freeform 6925">
                    <a:extLst>
                      <a:ext uri="{FF2B5EF4-FFF2-40B4-BE49-F238E27FC236}">
                        <a16:creationId xmlns:a16="http://schemas.microsoft.com/office/drawing/2014/main" id="{0A3B61CC-D99E-4B2C-91B0-744992E8C67C}"/>
                      </a:ext>
                    </a:extLst>
                  </p:cNvPr>
                  <p:cNvSpPr>
                    <a:spLocks/>
                  </p:cNvSpPr>
                  <p:nvPr/>
                </p:nvSpPr>
                <p:spPr bwMode="auto">
                  <a:xfrm>
                    <a:off x="4070" y="2133"/>
                    <a:ext cx="10" cy="1"/>
                  </a:xfrm>
                  <a:custGeom>
                    <a:avLst/>
                    <a:gdLst>
                      <a:gd name="T0" fmla="*/ 2 w 14"/>
                      <a:gd name="T1" fmla="*/ 1 h 2"/>
                      <a:gd name="T2" fmla="*/ 6 w 14"/>
                      <a:gd name="T3" fmla="*/ 1 h 2"/>
                      <a:gd name="T4" fmla="*/ 14 w 14"/>
                      <a:gd name="T5" fmla="*/ 1 h 2"/>
                      <a:gd name="T6" fmla="*/ 11 w 14"/>
                      <a:gd name="T7" fmla="*/ 2 h 2"/>
                      <a:gd name="T8" fmla="*/ 5 w 14"/>
                      <a:gd name="T9" fmla="*/ 1 h 2"/>
                      <a:gd name="T10" fmla="*/ 0 w 14"/>
                      <a:gd name="T11" fmla="*/ 1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0"/>
                          <a:pt x="6" y="1"/>
                        </a:cubicBezTo>
                        <a:cubicBezTo>
                          <a:pt x="9" y="1"/>
                          <a:pt x="13" y="0"/>
                          <a:pt x="14" y="1"/>
                        </a:cubicBezTo>
                        <a:cubicBezTo>
                          <a:pt x="14" y="2"/>
                          <a:pt x="13" y="2"/>
                          <a:pt x="11" y="2"/>
                        </a:cubicBezTo>
                        <a:cubicBezTo>
                          <a:pt x="8" y="1"/>
                          <a:pt x="6" y="1"/>
                          <a:pt x="5" y="1"/>
                        </a:cubicBezTo>
                        <a:cubicBezTo>
                          <a:pt x="3" y="2"/>
                          <a:pt x="1" y="2"/>
                          <a:pt x="0" y="1"/>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5" name="Freeform 6926">
                    <a:extLst>
                      <a:ext uri="{FF2B5EF4-FFF2-40B4-BE49-F238E27FC236}">
                        <a16:creationId xmlns:a16="http://schemas.microsoft.com/office/drawing/2014/main" id="{FE6DD998-C0F9-48B1-A6D6-ED30B9F63BEA}"/>
                      </a:ext>
                    </a:extLst>
                  </p:cNvPr>
                  <p:cNvSpPr>
                    <a:spLocks/>
                  </p:cNvSpPr>
                  <p:nvPr/>
                </p:nvSpPr>
                <p:spPr bwMode="auto">
                  <a:xfrm>
                    <a:off x="4048" y="2145"/>
                    <a:ext cx="53" cy="10"/>
                  </a:xfrm>
                  <a:custGeom>
                    <a:avLst/>
                    <a:gdLst>
                      <a:gd name="T0" fmla="*/ 10 w 71"/>
                      <a:gd name="T1" fmla="*/ 9 h 13"/>
                      <a:gd name="T2" fmla="*/ 35 w 71"/>
                      <a:gd name="T3" fmla="*/ 12 h 13"/>
                      <a:gd name="T4" fmla="*/ 61 w 71"/>
                      <a:gd name="T5" fmla="*/ 9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2"/>
                          <a:pt x="35" y="12"/>
                        </a:cubicBezTo>
                        <a:cubicBezTo>
                          <a:pt x="41" y="12"/>
                          <a:pt x="52" y="13"/>
                          <a:pt x="61" y="9"/>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6" name="Freeform 6927">
                    <a:extLst>
                      <a:ext uri="{FF2B5EF4-FFF2-40B4-BE49-F238E27FC236}">
                        <a16:creationId xmlns:a16="http://schemas.microsoft.com/office/drawing/2014/main" id="{8C1EDC7C-933A-4213-A9D3-C07098B1A589}"/>
                      </a:ext>
                    </a:extLst>
                  </p:cNvPr>
                  <p:cNvSpPr>
                    <a:spLocks noEditPoints="1"/>
                  </p:cNvSpPr>
                  <p:nvPr/>
                </p:nvSpPr>
                <p:spPr bwMode="auto">
                  <a:xfrm>
                    <a:off x="4048" y="2145"/>
                    <a:ext cx="53" cy="10"/>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1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1 h 13"/>
                      <a:gd name="T42" fmla="*/ 2 w 71"/>
                      <a:gd name="T43" fmla="*/ 0 h 13"/>
                      <a:gd name="T44" fmla="*/ 3 w 71"/>
                      <a:gd name="T45" fmla="*/ 0 h 13"/>
                      <a:gd name="T46" fmla="*/ 15 w 71"/>
                      <a:gd name="T47" fmla="*/ 3 h 13"/>
                      <a:gd name="T48" fmla="*/ 3 w 71"/>
                      <a:gd name="T49" fmla="*/ 0 h 13"/>
                      <a:gd name="T50" fmla="*/ 3 w 71"/>
                      <a:gd name="T51" fmla="*/ 1 h 13"/>
                      <a:gd name="T52" fmla="*/ 2 w 71"/>
                      <a:gd name="T53" fmla="*/ 1 h 13"/>
                      <a:gd name="T54" fmla="*/ 11 w 71"/>
                      <a:gd name="T55" fmla="*/ 8 h 13"/>
                      <a:gd name="T56" fmla="*/ 31 w 71"/>
                      <a:gd name="T57" fmla="*/ 12 h 13"/>
                      <a:gd name="T58" fmla="*/ 35 w 71"/>
                      <a:gd name="T59" fmla="*/ 12 h 13"/>
                      <a:gd name="T60" fmla="*/ 39 w 71"/>
                      <a:gd name="T61" fmla="*/ 12 h 13"/>
                      <a:gd name="T62" fmla="*/ 60 w 71"/>
                      <a:gd name="T63" fmla="*/ 8 h 13"/>
                      <a:gd name="T64" fmla="*/ 69 w 71"/>
                      <a:gd name="T65" fmla="*/ 1 h 13"/>
                      <a:gd name="T66" fmla="*/ 68 w 71"/>
                      <a:gd name="T67" fmla="*/ 1 h 13"/>
                      <a:gd name="T68" fmla="*/ 67 w 71"/>
                      <a:gd name="T69" fmla="*/ 0 h 13"/>
                      <a:gd name="T70" fmla="*/ 56 w 71"/>
                      <a:gd name="T71" fmla="*/ 3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1"/>
                        </a:cubicBezTo>
                        <a:cubicBezTo>
                          <a:pt x="71" y="3"/>
                          <a:pt x="68" y="6"/>
                          <a:pt x="61" y="9"/>
                        </a:cubicBezTo>
                        <a:cubicBezTo>
                          <a:pt x="54" y="12"/>
                          <a:pt x="45" y="13"/>
                          <a:pt x="39" y="13"/>
                        </a:cubicBezTo>
                        <a:cubicBezTo>
                          <a:pt x="38" y="13"/>
                          <a:pt x="36" y="13"/>
                          <a:pt x="35" y="13"/>
                        </a:cubicBezTo>
                        <a:cubicBezTo>
                          <a:pt x="34" y="13"/>
                          <a:pt x="33" y="13"/>
                          <a:pt x="31" y="13"/>
                        </a:cubicBezTo>
                        <a:cubicBezTo>
                          <a:pt x="25" y="13"/>
                          <a:pt x="17" y="12"/>
                          <a:pt x="9" y="9"/>
                        </a:cubicBezTo>
                        <a:cubicBezTo>
                          <a:pt x="10" y="9"/>
                          <a:pt x="10" y="9"/>
                          <a:pt x="10" y="9"/>
                        </a:cubicBezTo>
                        <a:cubicBezTo>
                          <a:pt x="9" y="9"/>
                          <a:pt x="9" y="9"/>
                          <a:pt x="9" y="9"/>
                        </a:cubicBezTo>
                        <a:cubicBezTo>
                          <a:pt x="3" y="6"/>
                          <a:pt x="0" y="3"/>
                          <a:pt x="0" y="1"/>
                        </a:cubicBezTo>
                        <a:cubicBezTo>
                          <a:pt x="0" y="1"/>
                          <a:pt x="1" y="0"/>
                          <a:pt x="2" y="0"/>
                        </a:cubicBezTo>
                        <a:cubicBezTo>
                          <a:pt x="3" y="0"/>
                          <a:pt x="3" y="0"/>
                          <a:pt x="3" y="0"/>
                        </a:cubicBezTo>
                        <a:close/>
                        <a:moveTo>
                          <a:pt x="15" y="3"/>
                        </a:moveTo>
                        <a:cubicBezTo>
                          <a:pt x="10" y="2"/>
                          <a:pt x="6" y="0"/>
                          <a:pt x="3" y="0"/>
                        </a:cubicBezTo>
                        <a:cubicBezTo>
                          <a:pt x="3" y="1"/>
                          <a:pt x="3" y="1"/>
                          <a:pt x="3" y="1"/>
                        </a:cubicBezTo>
                        <a:cubicBezTo>
                          <a:pt x="2" y="1"/>
                          <a:pt x="2" y="1"/>
                          <a:pt x="2" y="1"/>
                        </a:cubicBezTo>
                        <a:cubicBezTo>
                          <a:pt x="2" y="3"/>
                          <a:pt x="4" y="5"/>
                          <a:pt x="11" y="8"/>
                        </a:cubicBezTo>
                        <a:cubicBezTo>
                          <a:pt x="18" y="11"/>
                          <a:pt x="26" y="12"/>
                          <a:pt x="31" y="12"/>
                        </a:cubicBezTo>
                        <a:cubicBezTo>
                          <a:pt x="33" y="12"/>
                          <a:pt x="34" y="12"/>
                          <a:pt x="35" y="12"/>
                        </a:cubicBezTo>
                        <a:cubicBezTo>
                          <a:pt x="37" y="12"/>
                          <a:pt x="38" y="12"/>
                          <a:pt x="39" y="12"/>
                        </a:cubicBezTo>
                        <a:cubicBezTo>
                          <a:pt x="45" y="12"/>
                          <a:pt x="53" y="11"/>
                          <a:pt x="60" y="8"/>
                        </a:cubicBezTo>
                        <a:cubicBezTo>
                          <a:pt x="67" y="5"/>
                          <a:pt x="69" y="3"/>
                          <a:pt x="69" y="1"/>
                        </a:cubicBezTo>
                        <a:cubicBezTo>
                          <a:pt x="69" y="1"/>
                          <a:pt x="69" y="1"/>
                          <a:pt x="68" y="1"/>
                        </a:cubicBezTo>
                        <a:cubicBezTo>
                          <a:pt x="67" y="0"/>
                          <a:pt x="67" y="0"/>
                          <a:pt x="67" y="0"/>
                        </a:cubicBezTo>
                        <a:cubicBezTo>
                          <a:pt x="65" y="0"/>
                          <a:pt x="60" y="2"/>
                          <a:pt x="56" y="3"/>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7" name="Freeform 6928">
                    <a:extLst>
                      <a:ext uri="{FF2B5EF4-FFF2-40B4-BE49-F238E27FC236}">
                        <a16:creationId xmlns:a16="http://schemas.microsoft.com/office/drawing/2014/main" id="{DF94C152-CFF8-4D5A-9600-00F0145A5980}"/>
                      </a:ext>
                    </a:extLst>
                  </p:cNvPr>
                  <p:cNvSpPr>
                    <a:spLocks/>
                  </p:cNvSpPr>
                  <p:nvPr/>
                </p:nvSpPr>
                <p:spPr bwMode="auto">
                  <a:xfrm>
                    <a:off x="4084" y="2146"/>
                    <a:ext cx="11" cy="4"/>
                  </a:xfrm>
                  <a:custGeom>
                    <a:avLst/>
                    <a:gdLst>
                      <a:gd name="T0" fmla="*/ 15 w 15"/>
                      <a:gd name="T1" fmla="*/ 0 h 5"/>
                      <a:gd name="T2" fmla="*/ 8 w 15"/>
                      <a:gd name="T3" fmla="*/ 2 h 5"/>
                      <a:gd name="T4" fmla="*/ 1 w 15"/>
                      <a:gd name="T5" fmla="*/ 4 h 5"/>
                      <a:gd name="T6" fmla="*/ 0 w 15"/>
                      <a:gd name="T7" fmla="*/ 5 h 5"/>
                      <a:gd name="T8" fmla="*/ 2 w 15"/>
                      <a:gd name="T9" fmla="*/ 5 h 5"/>
                      <a:gd name="T10" fmla="*/ 12 w 15"/>
                      <a:gd name="T11" fmla="*/ 2 h 5"/>
                      <a:gd name="T12" fmla="*/ 15 w 15"/>
                      <a:gd name="T13" fmla="*/ 1 h 5"/>
                      <a:gd name="T14" fmla="*/ 15 w 1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15" y="0"/>
                        </a:moveTo>
                        <a:cubicBezTo>
                          <a:pt x="13" y="0"/>
                          <a:pt x="10" y="1"/>
                          <a:pt x="8" y="2"/>
                        </a:cubicBezTo>
                        <a:cubicBezTo>
                          <a:pt x="5" y="3"/>
                          <a:pt x="3" y="4"/>
                          <a:pt x="1" y="4"/>
                        </a:cubicBezTo>
                        <a:cubicBezTo>
                          <a:pt x="1" y="4"/>
                          <a:pt x="0" y="4"/>
                          <a:pt x="0" y="5"/>
                        </a:cubicBezTo>
                        <a:cubicBezTo>
                          <a:pt x="1" y="5"/>
                          <a:pt x="2" y="5"/>
                          <a:pt x="2" y="5"/>
                        </a:cubicBezTo>
                        <a:cubicBezTo>
                          <a:pt x="6" y="5"/>
                          <a:pt x="7" y="3"/>
                          <a:pt x="12" y="2"/>
                        </a:cubicBezTo>
                        <a:cubicBezTo>
                          <a:pt x="13" y="1"/>
                          <a:pt x="14" y="1"/>
                          <a:pt x="15" y="1"/>
                        </a:cubicBezTo>
                        <a:lnTo>
                          <a:pt x="1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8" name="Freeform 6929">
                    <a:extLst>
                      <a:ext uri="{FF2B5EF4-FFF2-40B4-BE49-F238E27FC236}">
                        <a16:creationId xmlns:a16="http://schemas.microsoft.com/office/drawing/2014/main" id="{2F073880-9C48-484C-8269-6593EA14688C}"/>
                      </a:ext>
                    </a:extLst>
                  </p:cNvPr>
                  <p:cNvSpPr>
                    <a:spLocks/>
                  </p:cNvSpPr>
                  <p:nvPr/>
                </p:nvSpPr>
                <p:spPr bwMode="auto">
                  <a:xfrm>
                    <a:off x="4085" y="2145"/>
                    <a:ext cx="11" cy="4"/>
                  </a:xfrm>
                  <a:custGeom>
                    <a:avLst/>
                    <a:gdLst>
                      <a:gd name="T0" fmla="*/ 15 w 15"/>
                      <a:gd name="T1" fmla="*/ 0 h 5"/>
                      <a:gd name="T2" fmla="*/ 6 w 15"/>
                      <a:gd name="T3" fmla="*/ 3 h 5"/>
                      <a:gd name="T4" fmla="*/ 0 w 15"/>
                      <a:gd name="T5" fmla="*/ 4 h 5"/>
                      <a:gd name="T6" fmla="*/ 0 w 15"/>
                      <a:gd name="T7" fmla="*/ 5 h 5"/>
                      <a:gd name="T8" fmla="*/ 7 w 15"/>
                      <a:gd name="T9" fmla="*/ 3 h 5"/>
                      <a:gd name="T10" fmla="*/ 14 w 15"/>
                      <a:gd name="T11" fmla="*/ 1 h 5"/>
                      <a:gd name="T12" fmla="*/ 15 w 1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15" y="0"/>
                        </a:moveTo>
                        <a:cubicBezTo>
                          <a:pt x="13" y="1"/>
                          <a:pt x="9" y="2"/>
                          <a:pt x="6" y="3"/>
                        </a:cubicBezTo>
                        <a:cubicBezTo>
                          <a:pt x="4" y="4"/>
                          <a:pt x="2" y="4"/>
                          <a:pt x="0" y="4"/>
                        </a:cubicBezTo>
                        <a:cubicBezTo>
                          <a:pt x="0" y="5"/>
                          <a:pt x="0" y="5"/>
                          <a:pt x="0" y="5"/>
                        </a:cubicBezTo>
                        <a:cubicBezTo>
                          <a:pt x="2" y="5"/>
                          <a:pt x="4" y="4"/>
                          <a:pt x="7" y="3"/>
                        </a:cubicBezTo>
                        <a:cubicBezTo>
                          <a:pt x="9" y="2"/>
                          <a:pt x="12" y="1"/>
                          <a:pt x="14" y="1"/>
                        </a:cubicBezTo>
                        <a:lnTo>
                          <a:pt x="1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69" name="Freeform 6930">
                    <a:extLst>
                      <a:ext uri="{FF2B5EF4-FFF2-40B4-BE49-F238E27FC236}">
                        <a16:creationId xmlns:a16="http://schemas.microsoft.com/office/drawing/2014/main" id="{0B7B8B8D-B646-4A6F-BBEF-AE5756E08A99}"/>
                      </a:ext>
                    </a:extLst>
                  </p:cNvPr>
                  <p:cNvSpPr>
                    <a:spLocks/>
                  </p:cNvSpPr>
                  <p:nvPr/>
                </p:nvSpPr>
                <p:spPr bwMode="auto">
                  <a:xfrm>
                    <a:off x="4055" y="2146"/>
                    <a:ext cx="11" cy="4"/>
                  </a:xfrm>
                  <a:custGeom>
                    <a:avLst/>
                    <a:gdLst>
                      <a:gd name="T0" fmla="*/ 0 w 15"/>
                      <a:gd name="T1" fmla="*/ 0 h 5"/>
                      <a:gd name="T2" fmla="*/ 0 w 15"/>
                      <a:gd name="T3" fmla="*/ 1 h 5"/>
                      <a:gd name="T4" fmla="*/ 9 w 15"/>
                      <a:gd name="T5" fmla="*/ 4 h 5"/>
                      <a:gd name="T6" fmla="*/ 13 w 15"/>
                      <a:gd name="T7" fmla="*/ 5 h 5"/>
                      <a:gd name="T8" fmla="*/ 15 w 15"/>
                      <a:gd name="T9" fmla="*/ 5 h 5"/>
                      <a:gd name="T10" fmla="*/ 14 w 15"/>
                      <a:gd name="T11" fmla="*/ 4 h 5"/>
                      <a:gd name="T12" fmla="*/ 6 w 15"/>
                      <a:gd name="T13" fmla="*/ 2 h 5"/>
                      <a:gd name="T14" fmla="*/ 0 w 1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0" y="0"/>
                        </a:moveTo>
                        <a:cubicBezTo>
                          <a:pt x="0" y="1"/>
                          <a:pt x="0" y="1"/>
                          <a:pt x="0" y="1"/>
                        </a:cubicBezTo>
                        <a:cubicBezTo>
                          <a:pt x="3" y="2"/>
                          <a:pt x="7" y="4"/>
                          <a:pt x="9" y="4"/>
                        </a:cubicBezTo>
                        <a:cubicBezTo>
                          <a:pt x="10" y="5"/>
                          <a:pt x="12" y="5"/>
                          <a:pt x="13" y="5"/>
                        </a:cubicBezTo>
                        <a:cubicBezTo>
                          <a:pt x="14" y="5"/>
                          <a:pt x="14" y="5"/>
                          <a:pt x="15" y="5"/>
                        </a:cubicBezTo>
                        <a:cubicBezTo>
                          <a:pt x="14" y="4"/>
                          <a:pt x="14" y="4"/>
                          <a:pt x="14" y="4"/>
                        </a:cubicBezTo>
                        <a:cubicBezTo>
                          <a:pt x="12" y="4"/>
                          <a:pt x="9" y="3"/>
                          <a:pt x="6" y="2"/>
                        </a:cubicBezTo>
                        <a:cubicBezTo>
                          <a:pt x="4" y="1"/>
                          <a:pt x="2" y="1"/>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0" name="Freeform 6931">
                    <a:extLst>
                      <a:ext uri="{FF2B5EF4-FFF2-40B4-BE49-F238E27FC236}">
                        <a16:creationId xmlns:a16="http://schemas.microsoft.com/office/drawing/2014/main" id="{E7F82692-781B-4ACD-AECD-12BB8F35A604}"/>
                      </a:ext>
                    </a:extLst>
                  </p:cNvPr>
                  <p:cNvSpPr>
                    <a:spLocks/>
                  </p:cNvSpPr>
                  <p:nvPr/>
                </p:nvSpPr>
                <p:spPr bwMode="auto">
                  <a:xfrm>
                    <a:off x="4054" y="2146"/>
                    <a:ext cx="11" cy="3"/>
                  </a:xfrm>
                  <a:custGeom>
                    <a:avLst/>
                    <a:gdLst>
                      <a:gd name="T0" fmla="*/ 0 w 15"/>
                      <a:gd name="T1" fmla="*/ 0 h 4"/>
                      <a:gd name="T2" fmla="*/ 1 w 15"/>
                      <a:gd name="T3" fmla="*/ 0 h 4"/>
                      <a:gd name="T4" fmla="*/ 7 w 15"/>
                      <a:gd name="T5" fmla="*/ 2 h 4"/>
                      <a:gd name="T6" fmla="*/ 15 w 15"/>
                      <a:gd name="T7" fmla="*/ 4 h 4"/>
                      <a:gd name="T8" fmla="*/ 15 w 15"/>
                      <a:gd name="T9" fmla="*/ 3 h 4"/>
                      <a:gd name="T10" fmla="*/ 7 w 15"/>
                      <a:gd name="T11" fmla="*/ 2 h 4"/>
                      <a:gd name="T12" fmla="*/ 0 w 1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0" y="0"/>
                        </a:moveTo>
                        <a:cubicBezTo>
                          <a:pt x="1" y="0"/>
                          <a:pt x="1" y="0"/>
                          <a:pt x="1" y="0"/>
                        </a:cubicBezTo>
                        <a:cubicBezTo>
                          <a:pt x="3" y="1"/>
                          <a:pt x="5" y="1"/>
                          <a:pt x="7" y="2"/>
                        </a:cubicBezTo>
                        <a:cubicBezTo>
                          <a:pt x="10" y="3"/>
                          <a:pt x="13" y="4"/>
                          <a:pt x="15" y="4"/>
                        </a:cubicBezTo>
                        <a:cubicBezTo>
                          <a:pt x="15" y="3"/>
                          <a:pt x="15" y="3"/>
                          <a:pt x="15" y="3"/>
                        </a:cubicBezTo>
                        <a:cubicBezTo>
                          <a:pt x="13" y="3"/>
                          <a:pt x="10" y="3"/>
                          <a:pt x="7" y="2"/>
                        </a:cubicBezTo>
                        <a:cubicBezTo>
                          <a:pt x="5" y="1"/>
                          <a:pt x="2" y="0"/>
                          <a:pt x="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1" name="Freeform 6932">
                    <a:extLst>
                      <a:ext uri="{FF2B5EF4-FFF2-40B4-BE49-F238E27FC236}">
                        <a16:creationId xmlns:a16="http://schemas.microsoft.com/office/drawing/2014/main" id="{F79D8F68-4CAC-4A71-B54C-F0418A1B3E70}"/>
                      </a:ext>
                    </a:extLst>
                  </p:cNvPr>
                  <p:cNvSpPr>
                    <a:spLocks noEditPoints="1"/>
                  </p:cNvSpPr>
                  <p:nvPr/>
                </p:nvSpPr>
                <p:spPr bwMode="auto">
                  <a:xfrm>
                    <a:off x="4059" y="2152"/>
                    <a:ext cx="8" cy="2"/>
                  </a:xfrm>
                  <a:custGeom>
                    <a:avLst/>
                    <a:gdLst>
                      <a:gd name="T0" fmla="*/ 3 w 11"/>
                      <a:gd name="T1" fmla="*/ 1 h 3"/>
                      <a:gd name="T2" fmla="*/ 8 w 11"/>
                      <a:gd name="T3" fmla="*/ 2 h 3"/>
                      <a:gd name="T4" fmla="*/ 11 w 11"/>
                      <a:gd name="T5" fmla="*/ 3 h 3"/>
                      <a:gd name="T6" fmla="*/ 11 w 11"/>
                      <a:gd name="T7" fmla="*/ 2 h 3"/>
                      <a:gd name="T8" fmla="*/ 3 w 11"/>
                      <a:gd name="T9" fmla="*/ 1 h 3"/>
                      <a:gd name="T10" fmla="*/ 0 w 11"/>
                      <a:gd name="T11" fmla="*/ 0 h 3"/>
                      <a:gd name="T12" fmla="*/ 0 w 11"/>
                      <a:gd name="T13" fmla="*/ 0 h 3"/>
                      <a:gd name="T14" fmla="*/ 1 w 11"/>
                      <a:gd name="T15" fmla="*/ 0 h 3"/>
                      <a:gd name="T16" fmla="*/ 0 w 11"/>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3">
                        <a:moveTo>
                          <a:pt x="3" y="1"/>
                        </a:moveTo>
                        <a:cubicBezTo>
                          <a:pt x="5" y="1"/>
                          <a:pt x="7" y="2"/>
                          <a:pt x="8" y="2"/>
                        </a:cubicBezTo>
                        <a:cubicBezTo>
                          <a:pt x="9" y="3"/>
                          <a:pt x="10" y="3"/>
                          <a:pt x="11" y="3"/>
                        </a:cubicBezTo>
                        <a:cubicBezTo>
                          <a:pt x="11" y="2"/>
                          <a:pt x="11" y="2"/>
                          <a:pt x="11" y="2"/>
                        </a:cubicBezTo>
                        <a:cubicBezTo>
                          <a:pt x="8" y="1"/>
                          <a:pt x="6" y="1"/>
                          <a:pt x="3" y="1"/>
                        </a:cubicBezTo>
                        <a:close/>
                        <a:moveTo>
                          <a:pt x="0" y="0"/>
                        </a:moveTo>
                        <a:cubicBezTo>
                          <a:pt x="0" y="0"/>
                          <a:pt x="0" y="0"/>
                          <a:pt x="0" y="0"/>
                        </a:cubicBezTo>
                        <a:cubicBezTo>
                          <a:pt x="1" y="0"/>
                          <a:pt x="1" y="0"/>
                          <a:pt x="1" y="0"/>
                        </a:cubicBezTo>
                        <a:cubicBezTo>
                          <a:pt x="0" y="0"/>
                          <a:pt x="0"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2" name="Freeform 6933">
                    <a:extLst>
                      <a:ext uri="{FF2B5EF4-FFF2-40B4-BE49-F238E27FC236}">
                        <a16:creationId xmlns:a16="http://schemas.microsoft.com/office/drawing/2014/main" id="{1AA34FF3-39AE-47DC-9492-F63D62325892}"/>
                      </a:ext>
                    </a:extLst>
                  </p:cNvPr>
                  <p:cNvSpPr>
                    <a:spLocks/>
                  </p:cNvSpPr>
                  <p:nvPr/>
                </p:nvSpPr>
                <p:spPr bwMode="auto">
                  <a:xfrm>
                    <a:off x="4065" y="2154"/>
                    <a:ext cx="2" cy="0"/>
                  </a:xfrm>
                  <a:custGeom>
                    <a:avLst/>
                    <a:gdLst>
                      <a:gd name="T0" fmla="*/ 0 w 3"/>
                      <a:gd name="T1" fmla="*/ 0 h 1"/>
                      <a:gd name="T2" fmla="*/ 2 w 3"/>
                      <a:gd name="T3" fmla="*/ 1 h 1"/>
                      <a:gd name="T4" fmla="*/ 2 w 3"/>
                      <a:gd name="T5" fmla="*/ 1 h 1"/>
                      <a:gd name="T6" fmla="*/ 3 w 3"/>
                      <a:gd name="T7" fmla="*/ 1 h 1"/>
                      <a:gd name="T8" fmla="*/ 0 w 3"/>
                      <a:gd name="T9" fmla="*/ 0 h 1"/>
                    </a:gdLst>
                    <a:ahLst/>
                    <a:cxnLst>
                      <a:cxn ang="0">
                        <a:pos x="T0" y="T1"/>
                      </a:cxn>
                      <a:cxn ang="0">
                        <a:pos x="T2" y="T3"/>
                      </a:cxn>
                      <a:cxn ang="0">
                        <a:pos x="T4" y="T5"/>
                      </a:cxn>
                      <a:cxn ang="0">
                        <a:pos x="T6" y="T7"/>
                      </a:cxn>
                      <a:cxn ang="0">
                        <a:pos x="T8" y="T9"/>
                      </a:cxn>
                    </a:cxnLst>
                    <a:rect l="0" t="0" r="r" b="b"/>
                    <a:pathLst>
                      <a:path w="3" h="1">
                        <a:moveTo>
                          <a:pt x="0" y="0"/>
                        </a:moveTo>
                        <a:cubicBezTo>
                          <a:pt x="1" y="1"/>
                          <a:pt x="1" y="1"/>
                          <a:pt x="2" y="1"/>
                        </a:cubicBezTo>
                        <a:cubicBezTo>
                          <a:pt x="2" y="1"/>
                          <a:pt x="2" y="1"/>
                          <a:pt x="2" y="1"/>
                        </a:cubicBezTo>
                        <a:cubicBezTo>
                          <a:pt x="3" y="1"/>
                          <a:pt x="3" y="1"/>
                          <a:pt x="3" y="1"/>
                        </a:cubicBezTo>
                        <a:cubicBezTo>
                          <a:pt x="2" y="1"/>
                          <a:pt x="1" y="1"/>
                          <a:pt x="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3" name="Freeform 6934">
                    <a:extLst>
                      <a:ext uri="{FF2B5EF4-FFF2-40B4-BE49-F238E27FC236}">
                        <a16:creationId xmlns:a16="http://schemas.microsoft.com/office/drawing/2014/main" id="{8A88E297-B217-4B56-A228-C49BEED41763}"/>
                      </a:ext>
                    </a:extLst>
                  </p:cNvPr>
                  <p:cNvSpPr>
                    <a:spLocks/>
                  </p:cNvSpPr>
                  <p:nvPr/>
                </p:nvSpPr>
                <p:spPr bwMode="auto">
                  <a:xfrm>
                    <a:off x="4083" y="2153"/>
                    <a:ext cx="3" cy="1"/>
                  </a:xfrm>
                  <a:custGeom>
                    <a:avLst/>
                    <a:gdLst>
                      <a:gd name="T0" fmla="*/ 4 w 4"/>
                      <a:gd name="T1" fmla="*/ 0 h 2"/>
                      <a:gd name="T2" fmla="*/ 0 w 4"/>
                      <a:gd name="T3" fmla="*/ 1 h 2"/>
                      <a:gd name="T4" fmla="*/ 0 w 4"/>
                      <a:gd name="T5" fmla="*/ 2 h 2"/>
                      <a:gd name="T6" fmla="*/ 1 w 4"/>
                      <a:gd name="T7" fmla="*/ 2 h 2"/>
                      <a:gd name="T8" fmla="*/ 4 w 4"/>
                      <a:gd name="T9" fmla="*/ 0 h 2"/>
                    </a:gdLst>
                    <a:ahLst/>
                    <a:cxnLst>
                      <a:cxn ang="0">
                        <a:pos x="T0" y="T1"/>
                      </a:cxn>
                      <a:cxn ang="0">
                        <a:pos x="T2" y="T3"/>
                      </a:cxn>
                      <a:cxn ang="0">
                        <a:pos x="T4" y="T5"/>
                      </a:cxn>
                      <a:cxn ang="0">
                        <a:pos x="T6" y="T7"/>
                      </a:cxn>
                      <a:cxn ang="0">
                        <a:pos x="T8" y="T9"/>
                      </a:cxn>
                    </a:cxnLst>
                    <a:rect l="0" t="0" r="r" b="b"/>
                    <a:pathLst>
                      <a:path w="4" h="2">
                        <a:moveTo>
                          <a:pt x="4" y="0"/>
                        </a:moveTo>
                        <a:cubicBezTo>
                          <a:pt x="3" y="1"/>
                          <a:pt x="1" y="1"/>
                          <a:pt x="0" y="1"/>
                        </a:cubicBezTo>
                        <a:cubicBezTo>
                          <a:pt x="0" y="2"/>
                          <a:pt x="0" y="2"/>
                          <a:pt x="0" y="2"/>
                        </a:cubicBezTo>
                        <a:cubicBezTo>
                          <a:pt x="1" y="2"/>
                          <a:pt x="1" y="2"/>
                          <a:pt x="1" y="2"/>
                        </a:cubicBezTo>
                        <a:cubicBezTo>
                          <a:pt x="2" y="1"/>
                          <a:pt x="3"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4" name="Rectangle 6935">
                    <a:extLst>
                      <a:ext uri="{FF2B5EF4-FFF2-40B4-BE49-F238E27FC236}">
                        <a16:creationId xmlns:a16="http://schemas.microsoft.com/office/drawing/2014/main" id="{5D99B893-32F6-42C1-9911-E945DB0E418C}"/>
                      </a:ext>
                    </a:extLst>
                  </p:cNvPr>
                  <p:cNvSpPr>
                    <a:spLocks noChangeArrowheads="1"/>
                  </p:cNvSpPr>
                  <p:nvPr/>
                </p:nvSpPr>
                <p:spPr bwMode="auto">
                  <a:xfrm>
                    <a:off x="4083" y="2154"/>
                    <a:ext cx="1" cy="1"/>
                  </a:xfrm>
                  <a:prstGeom prst="rect">
                    <a:avLst/>
                  </a:prstGeom>
                  <a:solidFill>
                    <a:srgbClr val="9B9DA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5" name="Freeform 6936">
                    <a:extLst>
                      <a:ext uri="{FF2B5EF4-FFF2-40B4-BE49-F238E27FC236}">
                        <a16:creationId xmlns:a16="http://schemas.microsoft.com/office/drawing/2014/main" id="{6EB9E210-13AA-4456-AC81-1FA1EF8C640B}"/>
                      </a:ext>
                    </a:extLst>
                  </p:cNvPr>
                  <p:cNvSpPr>
                    <a:spLocks/>
                  </p:cNvSpPr>
                  <p:nvPr/>
                </p:nvSpPr>
                <p:spPr bwMode="auto">
                  <a:xfrm>
                    <a:off x="4082" y="2148"/>
                    <a:ext cx="12" cy="4"/>
                  </a:xfrm>
                  <a:custGeom>
                    <a:avLst/>
                    <a:gdLst>
                      <a:gd name="T0" fmla="*/ 16 w 16"/>
                      <a:gd name="T1" fmla="*/ 0 h 6"/>
                      <a:gd name="T2" fmla="*/ 12 w 16"/>
                      <a:gd name="T3" fmla="*/ 3 h 6"/>
                      <a:gd name="T4" fmla="*/ 1 w 16"/>
                      <a:gd name="T5" fmla="*/ 5 h 6"/>
                      <a:gd name="T6" fmla="*/ 0 w 16"/>
                      <a:gd name="T7" fmla="*/ 6 h 6"/>
                      <a:gd name="T8" fmla="*/ 1 w 16"/>
                      <a:gd name="T9" fmla="*/ 6 h 6"/>
                      <a:gd name="T10" fmla="*/ 11 w 16"/>
                      <a:gd name="T11" fmla="*/ 4 h 6"/>
                      <a:gd name="T12" fmla="*/ 16 w 16"/>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6" h="6">
                        <a:moveTo>
                          <a:pt x="16" y="0"/>
                        </a:moveTo>
                        <a:cubicBezTo>
                          <a:pt x="14" y="1"/>
                          <a:pt x="13" y="3"/>
                          <a:pt x="12" y="3"/>
                        </a:cubicBezTo>
                        <a:cubicBezTo>
                          <a:pt x="7" y="4"/>
                          <a:pt x="3" y="5"/>
                          <a:pt x="1" y="5"/>
                        </a:cubicBezTo>
                        <a:cubicBezTo>
                          <a:pt x="0" y="6"/>
                          <a:pt x="0" y="6"/>
                          <a:pt x="0" y="6"/>
                        </a:cubicBezTo>
                        <a:cubicBezTo>
                          <a:pt x="1" y="6"/>
                          <a:pt x="1" y="6"/>
                          <a:pt x="1" y="6"/>
                        </a:cubicBezTo>
                        <a:cubicBezTo>
                          <a:pt x="1" y="6"/>
                          <a:pt x="8" y="5"/>
                          <a:pt x="11" y="4"/>
                        </a:cubicBezTo>
                        <a:cubicBezTo>
                          <a:pt x="13" y="3"/>
                          <a:pt x="14" y="2"/>
                          <a:pt x="1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6" name="Freeform 6937">
                    <a:extLst>
                      <a:ext uri="{FF2B5EF4-FFF2-40B4-BE49-F238E27FC236}">
                        <a16:creationId xmlns:a16="http://schemas.microsoft.com/office/drawing/2014/main" id="{EC3BC19A-43F8-444A-8BB5-7B41AD09E183}"/>
                      </a:ext>
                    </a:extLst>
                  </p:cNvPr>
                  <p:cNvSpPr>
                    <a:spLocks/>
                  </p:cNvSpPr>
                  <p:nvPr/>
                </p:nvSpPr>
                <p:spPr bwMode="auto">
                  <a:xfrm>
                    <a:off x="4056" y="2148"/>
                    <a:ext cx="12" cy="5"/>
                  </a:xfrm>
                  <a:custGeom>
                    <a:avLst/>
                    <a:gdLst>
                      <a:gd name="T0" fmla="*/ 0 w 16"/>
                      <a:gd name="T1" fmla="*/ 0 h 7"/>
                      <a:gd name="T2" fmla="*/ 3 w 16"/>
                      <a:gd name="T3" fmla="*/ 4 h 7"/>
                      <a:gd name="T4" fmla="*/ 7 w 16"/>
                      <a:gd name="T5" fmla="*/ 5 h 7"/>
                      <a:gd name="T6" fmla="*/ 7 w 16"/>
                      <a:gd name="T7" fmla="*/ 5 h 7"/>
                      <a:gd name="T8" fmla="*/ 15 w 16"/>
                      <a:gd name="T9" fmla="*/ 7 h 7"/>
                      <a:gd name="T10" fmla="*/ 16 w 16"/>
                      <a:gd name="T11" fmla="*/ 7 h 7"/>
                      <a:gd name="T12" fmla="*/ 16 w 16"/>
                      <a:gd name="T13" fmla="*/ 6 h 7"/>
                      <a:gd name="T14" fmla="*/ 14 w 16"/>
                      <a:gd name="T15" fmla="*/ 5 h 7"/>
                      <a:gd name="T16" fmla="*/ 1 w 16"/>
                      <a:gd name="T17" fmla="*/ 1 h 7"/>
                      <a:gd name="T18" fmla="*/ 0 w 16"/>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0" y="0"/>
                        </a:moveTo>
                        <a:cubicBezTo>
                          <a:pt x="1" y="2"/>
                          <a:pt x="2" y="3"/>
                          <a:pt x="3" y="4"/>
                        </a:cubicBezTo>
                        <a:cubicBezTo>
                          <a:pt x="5" y="5"/>
                          <a:pt x="6" y="5"/>
                          <a:pt x="7" y="5"/>
                        </a:cubicBezTo>
                        <a:cubicBezTo>
                          <a:pt x="7" y="5"/>
                          <a:pt x="7" y="5"/>
                          <a:pt x="7" y="5"/>
                        </a:cubicBezTo>
                        <a:cubicBezTo>
                          <a:pt x="12" y="6"/>
                          <a:pt x="14" y="7"/>
                          <a:pt x="15" y="7"/>
                        </a:cubicBezTo>
                        <a:cubicBezTo>
                          <a:pt x="16" y="7"/>
                          <a:pt x="16" y="7"/>
                          <a:pt x="16" y="7"/>
                        </a:cubicBezTo>
                        <a:cubicBezTo>
                          <a:pt x="16" y="6"/>
                          <a:pt x="16" y="6"/>
                          <a:pt x="16" y="6"/>
                        </a:cubicBezTo>
                        <a:cubicBezTo>
                          <a:pt x="15" y="6"/>
                          <a:pt x="14" y="5"/>
                          <a:pt x="14" y="5"/>
                        </a:cubicBezTo>
                        <a:cubicBezTo>
                          <a:pt x="6" y="4"/>
                          <a:pt x="3" y="2"/>
                          <a:pt x="1" y="1"/>
                        </a:cubicBezTo>
                        <a:cubicBezTo>
                          <a:pt x="1" y="1"/>
                          <a:pt x="1" y="1"/>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7" name="Freeform 6938">
                    <a:extLst>
                      <a:ext uri="{FF2B5EF4-FFF2-40B4-BE49-F238E27FC236}">
                        <a16:creationId xmlns:a16="http://schemas.microsoft.com/office/drawing/2014/main" id="{2CA66AD8-A2A0-4EB7-B04F-6509D32BC635}"/>
                      </a:ext>
                    </a:extLst>
                  </p:cNvPr>
                  <p:cNvSpPr>
                    <a:spLocks/>
                  </p:cNvSpPr>
                  <p:nvPr/>
                </p:nvSpPr>
                <p:spPr bwMode="auto">
                  <a:xfrm>
                    <a:off x="4065" y="2147"/>
                    <a:ext cx="21" cy="13"/>
                  </a:xfrm>
                  <a:custGeom>
                    <a:avLst/>
                    <a:gdLst>
                      <a:gd name="T0" fmla="*/ 17 w 29"/>
                      <a:gd name="T1" fmla="*/ 0 h 17"/>
                      <a:gd name="T2" fmla="*/ 10 w 29"/>
                      <a:gd name="T3" fmla="*/ 0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5 h 17"/>
                      <a:gd name="T18" fmla="*/ 17 w 2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7">
                        <a:moveTo>
                          <a:pt x="17" y="0"/>
                        </a:moveTo>
                        <a:cubicBezTo>
                          <a:pt x="15" y="0"/>
                          <a:pt x="12" y="0"/>
                          <a:pt x="10" y="0"/>
                        </a:cubicBezTo>
                        <a:cubicBezTo>
                          <a:pt x="5" y="0"/>
                          <a:pt x="2" y="0"/>
                          <a:pt x="2" y="2"/>
                        </a:cubicBezTo>
                        <a:cubicBezTo>
                          <a:pt x="2" y="4"/>
                          <a:pt x="6" y="5"/>
                          <a:pt x="4" y="8"/>
                        </a:cubicBezTo>
                        <a:cubicBezTo>
                          <a:pt x="3" y="11"/>
                          <a:pt x="0" y="14"/>
                          <a:pt x="3" y="15"/>
                        </a:cubicBezTo>
                        <a:cubicBezTo>
                          <a:pt x="4" y="15"/>
                          <a:pt x="6" y="15"/>
                          <a:pt x="9" y="15"/>
                        </a:cubicBezTo>
                        <a:cubicBezTo>
                          <a:pt x="11" y="15"/>
                          <a:pt x="13" y="14"/>
                          <a:pt x="16" y="15"/>
                        </a:cubicBezTo>
                        <a:cubicBezTo>
                          <a:pt x="22" y="15"/>
                          <a:pt x="27" y="17"/>
                          <a:pt x="25" y="13"/>
                        </a:cubicBezTo>
                        <a:cubicBezTo>
                          <a:pt x="24" y="9"/>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8" name="Freeform 6939">
                    <a:extLst>
                      <a:ext uri="{FF2B5EF4-FFF2-40B4-BE49-F238E27FC236}">
                        <a16:creationId xmlns:a16="http://schemas.microsoft.com/office/drawing/2014/main" id="{E4DBBBCA-61AE-4732-8056-1BB6055945F6}"/>
                      </a:ext>
                    </a:extLst>
                  </p:cNvPr>
                  <p:cNvSpPr>
                    <a:spLocks noEditPoints="1"/>
                  </p:cNvSpPr>
                  <p:nvPr/>
                </p:nvSpPr>
                <p:spPr bwMode="auto">
                  <a:xfrm>
                    <a:off x="4065" y="2147"/>
                    <a:ext cx="20" cy="12"/>
                  </a:xfrm>
                  <a:custGeom>
                    <a:avLst/>
                    <a:gdLst>
                      <a:gd name="T0" fmla="*/ 15 w 26"/>
                      <a:gd name="T1" fmla="*/ 15 h 16"/>
                      <a:gd name="T2" fmla="*/ 13 w 26"/>
                      <a:gd name="T3" fmla="*/ 15 h 16"/>
                      <a:gd name="T4" fmla="*/ 4 w 26"/>
                      <a:gd name="T5" fmla="*/ 16 h 16"/>
                      <a:gd name="T6" fmla="*/ 2 w 26"/>
                      <a:gd name="T7" fmla="*/ 15 h 16"/>
                      <a:gd name="T8" fmla="*/ 0 w 26"/>
                      <a:gd name="T9" fmla="*/ 13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7 h 16"/>
                      <a:gd name="T32" fmla="*/ 25 w 26"/>
                      <a:gd name="T33" fmla="*/ 13 h 16"/>
                      <a:gd name="T34" fmla="*/ 25 w 26"/>
                      <a:gd name="T35" fmla="*/ 14 h 16"/>
                      <a:gd name="T36" fmla="*/ 24 w 26"/>
                      <a:gd name="T37" fmla="*/ 15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7 h 16"/>
                      <a:gd name="T52" fmla="*/ 22 w 26"/>
                      <a:gd name="T53" fmla="*/ 5 h 16"/>
                      <a:gd name="T54" fmla="*/ 25 w 26"/>
                      <a:gd name="T55" fmla="*/ 2 h 16"/>
                      <a:gd name="T56" fmla="*/ 24 w 26"/>
                      <a:gd name="T57" fmla="*/ 1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3 h 16"/>
                      <a:gd name="T78" fmla="*/ 2 w 26"/>
                      <a:gd name="T79" fmla="*/ 14 h 16"/>
                      <a:gd name="T80" fmla="*/ 4 w 26"/>
                      <a:gd name="T81" fmla="*/ 14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5"/>
                        </a:cubicBezTo>
                        <a:cubicBezTo>
                          <a:pt x="1" y="15"/>
                          <a:pt x="0" y="14"/>
                          <a:pt x="0" y="13"/>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6"/>
                          <a:pt x="22" y="7"/>
                          <a:pt x="22" y="7"/>
                        </a:cubicBezTo>
                        <a:cubicBezTo>
                          <a:pt x="22" y="8"/>
                          <a:pt x="24" y="10"/>
                          <a:pt x="25" y="13"/>
                        </a:cubicBezTo>
                        <a:cubicBezTo>
                          <a:pt x="25" y="13"/>
                          <a:pt x="25" y="13"/>
                          <a:pt x="25" y="14"/>
                        </a:cubicBezTo>
                        <a:cubicBezTo>
                          <a:pt x="25" y="15"/>
                          <a:pt x="25" y="15"/>
                          <a:pt x="24" y="15"/>
                        </a:cubicBezTo>
                        <a:cubicBezTo>
                          <a:pt x="24" y="16"/>
                          <a:pt x="23" y="16"/>
                          <a:pt x="22" y="16"/>
                        </a:cubicBezTo>
                        <a:cubicBezTo>
                          <a:pt x="20" y="16"/>
                          <a:pt x="18" y="15"/>
                          <a:pt x="15" y="15"/>
                        </a:cubicBezTo>
                        <a:close/>
                        <a:moveTo>
                          <a:pt x="15" y="14"/>
                        </a:moveTo>
                        <a:cubicBezTo>
                          <a:pt x="18" y="14"/>
                          <a:pt x="21" y="15"/>
                          <a:pt x="22" y="15"/>
                        </a:cubicBezTo>
                        <a:cubicBezTo>
                          <a:pt x="24" y="15"/>
                          <a:pt x="24" y="15"/>
                          <a:pt x="24" y="14"/>
                        </a:cubicBezTo>
                        <a:cubicBezTo>
                          <a:pt x="24" y="14"/>
                          <a:pt x="24" y="13"/>
                          <a:pt x="24" y="13"/>
                        </a:cubicBezTo>
                        <a:cubicBezTo>
                          <a:pt x="23" y="10"/>
                          <a:pt x="21" y="9"/>
                          <a:pt x="21" y="7"/>
                        </a:cubicBezTo>
                        <a:cubicBezTo>
                          <a:pt x="21" y="7"/>
                          <a:pt x="21" y="6"/>
                          <a:pt x="22" y="5"/>
                        </a:cubicBezTo>
                        <a:cubicBezTo>
                          <a:pt x="24" y="3"/>
                          <a:pt x="25" y="2"/>
                          <a:pt x="25" y="2"/>
                        </a:cubicBezTo>
                        <a:cubicBezTo>
                          <a:pt x="25" y="2"/>
                          <a:pt x="24" y="1"/>
                          <a:pt x="24" y="1"/>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1"/>
                          <a:pt x="1" y="1"/>
                          <a:pt x="1" y="2"/>
                        </a:cubicBezTo>
                        <a:cubicBezTo>
                          <a:pt x="1" y="2"/>
                          <a:pt x="1" y="2"/>
                          <a:pt x="1" y="2"/>
                        </a:cubicBezTo>
                        <a:cubicBezTo>
                          <a:pt x="1" y="3"/>
                          <a:pt x="4" y="4"/>
                          <a:pt x="4" y="7"/>
                        </a:cubicBezTo>
                        <a:cubicBezTo>
                          <a:pt x="4" y="7"/>
                          <a:pt x="4" y="7"/>
                          <a:pt x="4" y="8"/>
                        </a:cubicBezTo>
                        <a:cubicBezTo>
                          <a:pt x="3" y="10"/>
                          <a:pt x="1" y="12"/>
                          <a:pt x="2" y="13"/>
                        </a:cubicBezTo>
                        <a:cubicBezTo>
                          <a:pt x="2" y="14"/>
                          <a:pt x="2" y="14"/>
                          <a:pt x="2" y="14"/>
                        </a:cubicBezTo>
                        <a:cubicBezTo>
                          <a:pt x="3" y="14"/>
                          <a:pt x="3" y="14"/>
                          <a:pt x="4" y="14"/>
                        </a:cubicBezTo>
                        <a:cubicBezTo>
                          <a:pt x="6" y="14"/>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79" name="Freeform 6940">
                    <a:extLst>
                      <a:ext uri="{FF2B5EF4-FFF2-40B4-BE49-F238E27FC236}">
                        <a16:creationId xmlns:a16="http://schemas.microsoft.com/office/drawing/2014/main" id="{71A233AD-C184-49F0-8A94-855169FF2889}"/>
                      </a:ext>
                    </a:extLst>
                  </p:cNvPr>
                  <p:cNvSpPr>
                    <a:spLocks noEditPoints="1"/>
                  </p:cNvSpPr>
                  <p:nvPr/>
                </p:nvSpPr>
                <p:spPr bwMode="auto">
                  <a:xfrm>
                    <a:off x="4066" y="2148"/>
                    <a:ext cx="18" cy="9"/>
                  </a:xfrm>
                  <a:custGeom>
                    <a:avLst/>
                    <a:gdLst>
                      <a:gd name="T0" fmla="*/ 13 w 24"/>
                      <a:gd name="T1" fmla="*/ 11 h 12"/>
                      <a:gd name="T2" fmla="*/ 9 w 24"/>
                      <a:gd name="T3" fmla="*/ 12 h 12"/>
                      <a:gd name="T4" fmla="*/ 8 w 24"/>
                      <a:gd name="T5" fmla="*/ 12 h 12"/>
                      <a:gd name="T6" fmla="*/ 11 w 24"/>
                      <a:gd name="T7" fmla="*/ 12 h 12"/>
                      <a:gd name="T8" fmla="*/ 11 w 24"/>
                      <a:gd name="T9" fmla="*/ 12 h 12"/>
                      <a:gd name="T10" fmla="*/ 16 w 24"/>
                      <a:gd name="T11" fmla="*/ 11 h 12"/>
                      <a:gd name="T12" fmla="*/ 13 w 24"/>
                      <a:gd name="T13" fmla="*/ 11 h 12"/>
                      <a:gd name="T14" fmla="*/ 4 w 24"/>
                      <a:gd name="T15" fmla="*/ 0 h 12"/>
                      <a:gd name="T16" fmla="*/ 1 w 24"/>
                      <a:gd name="T17" fmla="*/ 0 h 12"/>
                      <a:gd name="T18" fmla="*/ 0 w 24"/>
                      <a:gd name="T19" fmla="*/ 1 h 12"/>
                      <a:gd name="T20" fmla="*/ 0 w 24"/>
                      <a:gd name="T21" fmla="*/ 1 h 12"/>
                      <a:gd name="T22" fmla="*/ 3 w 24"/>
                      <a:gd name="T23" fmla="*/ 6 h 12"/>
                      <a:gd name="T24" fmla="*/ 3 w 24"/>
                      <a:gd name="T25" fmla="*/ 7 h 12"/>
                      <a:gd name="T26" fmla="*/ 2 w 24"/>
                      <a:gd name="T27" fmla="*/ 10 h 12"/>
                      <a:gd name="T28" fmla="*/ 3 w 24"/>
                      <a:gd name="T29" fmla="*/ 10 h 12"/>
                      <a:gd name="T30" fmla="*/ 3 w 24"/>
                      <a:gd name="T31" fmla="*/ 9 h 12"/>
                      <a:gd name="T32" fmla="*/ 7 w 24"/>
                      <a:gd name="T33" fmla="*/ 5 h 12"/>
                      <a:gd name="T34" fmla="*/ 3 w 24"/>
                      <a:gd name="T35" fmla="*/ 1 h 12"/>
                      <a:gd name="T36" fmla="*/ 5 w 24"/>
                      <a:gd name="T37" fmla="*/ 0 h 12"/>
                      <a:gd name="T38" fmla="*/ 8 w 24"/>
                      <a:gd name="T39" fmla="*/ 1 h 12"/>
                      <a:gd name="T40" fmla="*/ 12 w 24"/>
                      <a:gd name="T41" fmla="*/ 1 h 12"/>
                      <a:gd name="T42" fmla="*/ 15 w 24"/>
                      <a:gd name="T43" fmla="*/ 1 h 12"/>
                      <a:gd name="T44" fmla="*/ 16 w 24"/>
                      <a:gd name="T45" fmla="*/ 1 h 12"/>
                      <a:gd name="T46" fmla="*/ 19 w 24"/>
                      <a:gd name="T47" fmla="*/ 3 h 12"/>
                      <a:gd name="T48" fmla="*/ 17 w 24"/>
                      <a:gd name="T49" fmla="*/ 6 h 12"/>
                      <a:gd name="T50" fmla="*/ 21 w 24"/>
                      <a:gd name="T51" fmla="*/ 10 h 12"/>
                      <a:gd name="T52" fmla="*/ 21 w 24"/>
                      <a:gd name="T53" fmla="*/ 10 h 12"/>
                      <a:gd name="T54" fmla="*/ 21 w 24"/>
                      <a:gd name="T55" fmla="*/ 10 h 12"/>
                      <a:gd name="T56" fmla="*/ 20 w 24"/>
                      <a:gd name="T57" fmla="*/ 6 h 12"/>
                      <a:gd name="T58" fmla="*/ 21 w 24"/>
                      <a:gd name="T59" fmla="*/ 4 h 12"/>
                      <a:gd name="T60" fmla="*/ 24 w 24"/>
                      <a:gd name="T61" fmla="*/ 1 h 12"/>
                      <a:gd name="T62" fmla="*/ 23 w 24"/>
                      <a:gd name="T63" fmla="*/ 0 h 12"/>
                      <a:gd name="T64" fmla="*/ 20 w 24"/>
                      <a:gd name="T65" fmla="*/ 0 h 12"/>
                      <a:gd name="T66" fmla="*/ 17 w 24"/>
                      <a:gd name="T67" fmla="*/ 0 h 12"/>
                      <a:gd name="T68" fmla="*/ 14 w 24"/>
                      <a:gd name="T69" fmla="*/ 0 h 12"/>
                      <a:gd name="T70" fmla="*/ 13 w 24"/>
                      <a:gd name="T71" fmla="*/ 0 h 12"/>
                      <a:gd name="T72" fmla="*/ 4 w 24"/>
                      <a:gd name="T7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 h="12">
                        <a:moveTo>
                          <a:pt x="13" y="11"/>
                        </a:moveTo>
                        <a:cubicBezTo>
                          <a:pt x="12" y="11"/>
                          <a:pt x="10" y="11"/>
                          <a:pt x="9" y="12"/>
                        </a:cubicBezTo>
                        <a:cubicBezTo>
                          <a:pt x="8" y="12"/>
                          <a:pt x="8" y="12"/>
                          <a:pt x="8" y="12"/>
                        </a:cubicBezTo>
                        <a:cubicBezTo>
                          <a:pt x="9" y="12"/>
                          <a:pt x="10" y="12"/>
                          <a:pt x="11" y="12"/>
                        </a:cubicBezTo>
                        <a:cubicBezTo>
                          <a:pt x="11" y="12"/>
                          <a:pt x="11" y="12"/>
                          <a:pt x="11" y="12"/>
                        </a:cubicBezTo>
                        <a:cubicBezTo>
                          <a:pt x="13" y="12"/>
                          <a:pt x="15" y="12"/>
                          <a:pt x="16" y="11"/>
                        </a:cubicBezTo>
                        <a:cubicBezTo>
                          <a:pt x="15" y="11"/>
                          <a:pt x="14" y="11"/>
                          <a:pt x="13" y="11"/>
                        </a:cubicBezTo>
                        <a:close/>
                        <a:moveTo>
                          <a:pt x="4" y="0"/>
                        </a:moveTo>
                        <a:cubicBezTo>
                          <a:pt x="3" y="0"/>
                          <a:pt x="2" y="0"/>
                          <a:pt x="1" y="0"/>
                        </a:cubicBezTo>
                        <a:cubicBezTo>
                          <a:pt x="0" y="0"/>
                          <a:pt x="0" y="0"/>
                          <a:pt x="0" y="1"/>
                        </a:cubicBezTo>
                        <a:cubicBezTo>
                          <a:pt x="0" y="1"/>
                          <a:pt x="0" y="1"/>
                          <a:pt x="0" y="1"/>
                        </a:cubicBezTo>
                        <a:cubicBezTo>
                          <a:pt x="0" y="2"/>
                          <a:pt x="3" y="3"/>
                          <a:pt x="3" y="6"/>
                        </a:cubicBezTo>
                        <a:cubicBezTo>
                          <a:pt x="3" y="6"/>
                          <a:pt x="3" y="6"/>
                          <a:pt x="3" y="7"/>
                        </a:cubicBezTo>
                        <a:cubicBezTo>
                          <a:pt x="3" y="8"/>
                          <a:pt x="2" y="9"/>
                          <a:pt x="2" y="10"/>
                        </a:cubicBezTo>
                        <a:cubicBezTo>
                          <a:pt x="2" y="10"/>
                          <a:pt x="3" y="10"/>
                          <a:pt x="3" y="10"/>
                        </a:cubicBezTo>
                        <a:cubicBezTo>
                          <a:pt x="3" y="10"/>
                          <a:pt x="3" y="10"/>
                          <a:pt x="3" y="9"/>
                        </a:cubicBezTo>
                        <a:cubicBezTo>
                          <a:pt x="3" y="6"/>
                          <a:pt x="10" y="6"/>
                          <a:pt x="7" y="5"/>
                        </a:cubicBezTo>
                        <a:cubicBezTo>
                          <a:pt x="4" y="4"/>
                          <a:pt x="3" y="3"/>
                          <a:pt x="3" y="1"/>
                        </a:cubicBezTo>
                        <a:cubicBezTo>
                          <a:pt x="2" y="1"/>
                          <a:pt x="3" y="0"/>
                          <a:pt x="5" y="0"/>
                        </a:cubicBezTo>
                        <a:cubicBezTo>
                          <a:pt x="7" y="0"/>
                          <a:pt x="8" y="1"/>
                          <a:pt x="8" y="1"/>
                        </a:cubicBezTo>
                        <a:cubicBezTo>
                          <a:pt x="8" y="1"/>
                          <a:pt x="10" y="1"/>
                          <a:pt x="12" y="1"/>
                        </a:cubicBezTo>
                        <a:cubicBezTo>
                          <a:pt x="13" y="1"/>
                          <a:pt x="14" y="1"/>
                          <a:pt x="15" y="1"/>
                        </a:cubicBezTo>
                        <a:cubicBezTo>
                          <a:pt x="16" y="1"/>
                          <a:pt x="16" y="1"/>
                          <a:pt x="16" y="1"/>
                        </a:cubicBezTo>
                        <a:cubicBezTo>
                          <a:pt x="19" y="1"/>
                          <a:pt x="21" y="2"/>
                          <a:pt x="19" y="3"/>
                        </a:cubicBezTo>
                        <a:cubicBezTo>
                          <a:pt x="17" y="5"/>
                          <a:pt x="15" y="6"/>
                          <a:pt x="17" y="6"/>
                        </a:cubicBezTo>
                        <a:cubicBezTo>
                          <a:pt x="19" y="7"/>
                          <a:pt x="19" y="8"/>
                          <a:pt x="21" y="10"/>
                        </a:cubicBezTo>
                        <a:cubicBezTo>
                          <a:pt x="21" y="10"/>
                          <a:pt x="21" y="10"/>
                          <a:pt x="21" y="10"/>
                        </a:cubicBezTo>
                        <a:cubicBezTo>
                          <a:pt x="21" y="10"/>
                          <a:pt x="21" y="10"/>
                          <a:pt x="21" y="10"/>
                        </a:cubicBezTo>
                        <a:cubicBezTo>
                          <a:pt x="21" y="8"/>
                          <a:pt x="20" y="8"/>
                          <a:pt x="20" y="6"/>
                        </a:cubicBezTo>
                        <a:cubicBezTo>
                          <a:pt x="20" y="6"/>
                          <a:pt x="20" y="5"/>
                          <a:pt x="21" y="4"/>
                        </a:cubicBezTo>
                        <a:cubicBezTo>
                          <a:pt x="23" y="2"/>
                          <a:pt x="24" y="1"/>
                          <a:pt x="24" y="1"/>
                        </a:cubicBezTo>
                        <a:cubicBezTo>
                          <a:pt x="24" y="1"/>
                          <a:pt x="23" y="0"/>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0" name="Freeform 6941">
                    <a:extLst>
                      <a:ext uri="{FF2B5EF4-FFF2-40B4-BE49-F238E27FC236}">
                        <a16:creationId xmlns:a16="http://schemas.microsoft.com/office/drawing/2014/main" id="{8E46D7F1-871D-4542-AA34-77C302CB2E43}"/>
                      </a:ext>
                    </a:extLst>
                  </p:cNvPr>
                  <p:cNvSpPr>
                    <a:spLocks noEditPoints="1"/>
                  </p:cNvSpPr>
                  <p:nvPr/>
                </p:nvSpPr>
                <p:spPr bwMode="auto">
                  <a:xfrm>
                    <a:off x="4066" y="2147"/>
                    <a:ext cx="19" cy="8"/>
                  </a:xfrm>
                  <a:custGeom>
                    <a:avLst/>
                    <a:gdLst>
                      <a:gd name="T0" fmla="*/ 22 w 25"/>
                      <a:gd name="T1" fmla="*/ 1 h 11"/>
                      <a:gd name="T2" fmla="*/ 21 w 25"/>
                      <a:gd name="T3" fmla="*/ 1 h 11"/>
                      <a:gd name="T4" fmla="*/ 20 w 25"/>
                      <a:gd name="T5" fmla="*/ 1 h 11"/>
                      <a:gd name="T6" fmla="*/ 23 w 25"/>
                      <a:gd name="T7" fmla="*/ 1 h 11"/>
                      <a:gd name="T8" fmla="*/ 24 w 25"/>
                      <a:gd name="T9" fmla="*/ 2 h 11"/>
                      <a:gd name="T10" fmla="*/ 21 w 25"/>
                      <a:gd name="T11" fmla="*/ 5 h 11"/>
                      <a:gd name="T12" fmla="*/ 20 w 25"/>
                      <a:gd name="T13" fmla="*/ 7 h 11"/>
                      <a:gd name="T14" fmla="*/ 21 w 25"/>
                      <a:gd name="T15" fmla="*/ 11 h 11"/>
                      <a:gd name="T16" fmla="*/ 22 w 25"/>
                      <a:gd name="T17" fmla="*/ 10 h 11"/>
                      <a:gd name="T18" fmla="*/ 22 w 25"/>
                      <a:gd name="T19" fmla="*/ 5 h 11"/>
                      <a:gd name="T20" fmla="*/ 22 w 25"/>
                      <a:gd name="T21" fmla="*/ 1 h 11"/>
                      <a:gd name="T22" fmla="*/ 1 w 25"/>
                      <a:gd name="T23" fmla="*/ 0 h 11"/>
                      <a:gd name="T24" fmla="*/ 0 w 25"/>
                      <a:gd name="T25" fmla="*/ 2 h 11"/>
                      <a:gd name="T26" fmla="*/ 2 w 25"/>
                      <a:gd name="T27" fmla="*/ 8 h 11"/>
                      <a:gd name="T28" fmla="*/ 1 w 25"/>
                      <a:gd name="T29" fmla="*/ 11 h 11"/>
                      <a:gd name="T30" fmla="*/ 2 w 25"/>
                      <a:gd name="T31" fmla="*/ 11 h 11"/>
                      <a:gd name="T32" fmla="*/ 3 w 25"/>
                      <a:gd name="T33" fmla="*/ 8 h 11"/>
                      <a:gd name="T34" fmla="*/ 3 w 25"/>
                      <a:gd name="T35" fmla="*/ 7 h 11"/>
                      <a:gd name="T36" fmla="*/ 0 w 25"/>
                      <a:gd name="T37" fmla="*/ 2 h 11"/>
                      <a:gd name="T38" fmla="*/ 0 w 25"/>
                      <a:gd name="T39" fmla="*/ 2 h 11"/>
                      <a:gd name="T40" fmla="*/ 1 w 25"/>
                      <a:gd name="T41" fmla="*/ 1 h 11"/>
                      <a:gd name="T42" fmla="*/ 4 w 25"/>
                      <a:gd name="T43" fmla="*/ 1 h 11"/>
                      <a:gd name="T44" fmla="*/ 13 w 25"/>
                      <a:gd name="T45" fmla="*/ 1 h 11"/>
                      <a:gd name="T46" fmla="*/ 14 w 25"/>
                      <a:gd name="T47" fmla="*/ 1 h 11"/>
                      <a:gd name="T48" fmla="*/ 2 w 25"/>
                      <a:gd name="T49" fmla="*/ 1 h 11"/>
                      <a:gd name="T50" fmla="*/ 1 w 25"/>
                      <a:gd name="T5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11">
                        <a:moveTo>
                          <a:pt x="22" y="1"/>
                        </a:moveTo>
                        <a:cubicBezTo>
                          <a:pt x="21" y="1"/>
                          <a:pt x="21" y="1"/>
                          <a:pt x="21" y="1"/>
                        </a:cubicBezTo>
                        <a:cubicBezTo>
                          <a:pt x="21" y="1"/>
                          <a:pt x="21" y="1"/>
                          <a:pt x="20" y="1"/>
                        </a:cubicBezTo>
                        <a:cubicBezTo>
                          <a:pt x="21" y="1"/>
                          <a:pt x="22" y="1"/>
                          <a:pt x="23" y="1"/>
                        </a:cubicBezTo>
                        <a:cubicBezTo>
                          <a:pt x="23" y="1"/>
                          <a:pt x="24" y="2"/>
                          <a:pt x="24" y="2"/>
                        </a:cubicBezTo>
                        <a:cubicBezTo>
                          <a:pt x="24" y="2"/>
                          <a:pt x="23" y="3"/>
                          <a:pt x="21" y="5"/>
                        </a:cubicBezTo>
                        <a:cubicBezTo>
                          <a:pt x="20" y="6"/>
                          <a:pt x="20" y="7"/>
                          <a:pt x="20" y="7"/>
                        </a:cubicBezTo>
                        <a:cubicBezTo>
                          <a:pt x="20" y="9"/>
                          <a:pt x="21" y="9"/>
                          <a:pt x="21" y="11"/>
                        </a:cubicBezTo>
                        <a:cubicBezTo>
                          <a:pt x="22" y="10"/>
                          <a:pt x="22" y="10"/>
                          <a:pt x="22" y="10"/>
                        </a:cubicBezTo>
                        <a:cubicBezTo>
                          <a:pt x="21" y="8"/>
                          <a:pt x="20" y="7"/>
                          <a:pt x="22" y="5"/>
                        </a:cubicBezTo>
                        <a:cubicBezTo>
                          <a:pt x="25" y="2"/>
                          <a:pt x="25" y="1"/>
                          <a:pt x="22" y="1"/>
                        </a:cubicBezTo>
                        <a:close/>
                        <a:moveTo>
                          <a:pt x="1" y="0"/>
                        </a:moveTo>
                        <a:cubicBezTo>
                          <a:pt x="0" y="1"/>
                          <a:pt x="0" y="1"/>
                          <a:pt x="0" y="2"/>
                        </a:cubicBezTo>
                        <a:cubicBezTo>
                          <a:pt x="0" y="4"/>
                          <a:pt x="4" y="5"/>
                          <a:pt x="2" y="8"/>
                        </a:cubicBezTo>
                        <a:cubicBezTo>
                          <a:pt x="2" y="9"/>
                          <a:pt x="1" y="10"/>
                          <a:pt x="1" y="11"/>
                        </a:cubicBezTo>
                        <a:cubicBezTo>
                          <a:pt x="2" y="11"/>
                          <a:pt x="2" y="11"/>
                          <a:pt x="2" y="11"/>
                        </a:cubicBezTo>
                        <a:cubicBezTo>
                          <a:pt x="2" y="10"/>
                          <a:pt x="3" y="9"/>
                          <a:pt x="3" y="8"/>
                        </a:cubicBezTo>
                        <a:cubicBezTo>
                          <a:pt x="3" y="7"/>
                          <a:pt x="3" y="7"/>
                          <a:pt x="3" y="7"/>
                        </a:cubicBezTo>
                        <a:cubicBezTo>
                          <a:pt x="3" y="4"/>
                          <a:pt x="0" y="3"/>
                          <a:pt x="0" y="2"/>
                        </a:cubicBezTo>
                        <a:cubicBezTo>
                          <a:pt x="0" y="2"/>
                          <a:pt x="0" y="2"/>
                          <a:pt x="0" y="2"/>
                        </a:cubicBezTo>
                        <a:cubicBezTo>
                          <a:pt x="0" y="1"/>
                          <a:pt x="0" y="1"/>
                          <a:pt x="1" y="1"/>
                        </a:cubicBezTo>
                        <a:cubicBezTo>
                          <a:pt x="2" y="1"/>
                          <a:pt x="3" y="1"/>
                          <a:pt x="4" y="1"/>
                        </a:cubicBezTo>
                        <a:cubicBezTo>
                          <a:pt x="6" y="1"/>
                          <a:pt x="10" y="1"/>
                          <a:pt x="13" y="1"/>
                        </a:cubicBezTo>
                        <a:cubicBezTo>
                          <a:pt x="13" y="1"/>
                          <a:pt x="14" y="1"/>
                          <a:pt x="14" y="1"/>
                        </a:cubicBezTo>
                        <a:cubicBezTo>
                          <a:pt x="9" y="1"/>
                          <a:pt x="3" y="1"/>
                          <a:pt x="2" y="1"/>
                        </a:cubicBezTo>
                        <a:lnTo>
                          <a:pt x="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1" name="Freeform 6942">
                    <a:extLst>
                      <a:ext uri="{FF2B5EF4-FFF2-40B4-BE49-F238E27FC236}">
                        <a16:creationId xmlns:a16="http://schemas.microsoft.com/office/drawing/2014/main" id="{2A825E21-162B-47D3-A0FA-B887B7075DEB}"/>
                      </a:ext>
                    </a:extLst>
                  </p:cNvPr>
                  <p:cNvSpPr>
                    <a:spLocks/>
                  </p:cNvSpPr>
                  <p:nvPr/>
                </p:nvSpPr>
                <p:spPr bwMode="auto">
                  <a:xfrm>
                    <a:off x="4069" y="2149"/>
                    <a:ext cx="11" cy="8"/>
                  </a:xfrm>
                  <a:custGeom>
                    <a:avLst/>
                    <a:gdLst>
                      <a:gd name="T0" fmla="*/ 12 w 15"/>
                      <a:gd name="T1" fmla="*/ 6 h 10"/>
                      <a:gd name="T2" fmla="*/ 10 w 15"/>
                      <a:gd name="T3" fmla="*/ 5 h 10"/>
                      <a:gd name="T4" fmla="*/ 11 w 15"/>
                      <a:gd name="T5" fmla="*/ 2 h 10"/>
                      <a:gd name="T6" fmla="*/ 12 w 15"/>
                      <a:gd name="T7" fmla="*/ 1 h 10"/>
                      <a:gd name="T8" fmla="*/ 12 w 15"/>
                      <a:gd name="T9" fmla="*/ 1 h 10"/>
                      <a:gd name="T10" fmla="*/ 12 w 15"/>
                      <a:gd name="T11" fmla="*/ 0 h 10"/>
                      <a:gd name="T12" fmla="*/ 7 w 15"/>
                      <a:gd name="T13" fmla="*/ 0 h 10"/>
                      <a:gd name="T14" fmla="*/ 5 w 15"/>
                      <a:gd name="T15" fmla="*/ 0 h 10"/>
                      <a:gd name="T16" fmla="*/ 3 w 15"/>
                      <a:gd name="T17" fmla="*/ 0 h 10"/>
                      <a:gd name="T18" fmla="*/ 2 w 15"/>
                      <a:gd name="T19" fmla="*/ 0 h 10"/>
                      <a:gd name="T20" fmla="*/ 3 w 15"/>
                      <a:gd name="T21" fmla="*/ 1 h 10"/>
                      <a:gd name="T22" fmla="*/ 6 w 15"/>
                      <a:gd name="T23" fmla="*/ 4 h 10"/>
                      <a:gd name="T24" fmla="*/ 6 w 15"/>
                      <a:gd name="T25" fmla="*/ 6 h 10"/>
                      <a:gd name="T26" fmla="*/ 4 w 15"/>
                      <a:gd name="T27" fmla="*/ 6 h 10"/>
                      <a:gd name="T28" fmla="*/ 2 w 15"/>
                      <a:gd name="T29" fmla="*/ 6 h 10"/>
                      <a:gd name="T30" fmla="*/ 2 w 15"/>
                      <a:gd name="T31" fmla="*/ 8 h 10"/>
                      <a:gd name="T32" fmla="*/ 9 w 15"/>
                      <a:gd name="T33" fmla="*/ 8 h 10"/>
                      <a:gd name="T34" fmla="*/ 15 w 15"/>
                      <a:gd name="T35" fmla="*/ 8 h 10"/>
                      <a:gd name="T36" fmla="*/ 13 w 15"/>
                      <a:gd name="T37" fmla="*/ 6 h 10"/>
                      <a:gd name="T38" fmla="*/ 12 w 15"/>
                      <a:gd name="T3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2"/>
                          <a:pt x="6" y="3"/>
                          <a:pt x="6" y="4"/>
                        </a:cubicBezTo>
                        <a:cubicBezTo>
                          <a:pt x="6" y="5"/>
                          <a:pt x="6" y="5"/>
                          <a:pt x="6" y="6"/>
                        </a:cubicBezTo>
                        <a:cubicBezTo>
                          <a:pt x="5" y="6"/>
                          <a:pt x="4" y="6"/>
                          <a:pt x="4" y="6"/>
                        </a:cubicBezTo>
                        <a:cubicBezTo>
                          <a:pt x="3" y="6"/>
                          <a:pt x="2" y="6"/>
                          <a:pt x="2" y="6"/>
                        </a:cubicBezTo>
                        <a:cubicBezTo>
                          <a:pt x="0" y="8"/>
                          <a:pt x="2" y="8"/>
                          <a:pt x="2" y="8"/>
                        </a:cubicBezTo>
                        <a:cubicBezTo>
                          <a:pt x="4" y="9"/>
                          <a:pt x="6" y="8"/>
                          <a:pt x="9" y="8"/>
                        </a:cubicBezTo>
                        <a:cubicBezTo>
                          <a:pt x="12" y="8"/>
                          <a:pt x="15" y="10"/>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2" name="Freeform 6943">
                    <a:extLst>
                      <a:ext uri="{FF2B5EF4-FFF2-40B4-BE49-F238E27FC236}">
                        <a16:creationId xmlns:a16="http://schemas.microsoft.com/office/drawing/2014/main" id="{6D8EC4EF-0BAA-41DA-90F1-840E8388FD3A}"/>
                      </a:ext>
                    </a:extLst>
                  </p:cNvPr>
                  <p:cNvSpPr>
                    <a:spLocks/>
                  </p:cNvSpPr>
                  <p:nvPr/>
                </p:nvSpPr>
                <p:spPr bwMode="auto">
                  <a:xfrm>
                    <a:off x="4066" y="2144"/>
                    <a:ext cx="17" cy="4"/>
                  </a:xfrm>
                  <a:custGeom>
                    <a:avLst/>
                    <a:gdLst>
                      <a:gd name="T0" fmla="*/ 2 w 23"/>
                      <a:gd name="T1" fmla="*/ 4 h 5"/>
                      <a:gd name="T2" fmla="*/ 2 w 23"/>
                      <a:gd name="T3" fmla="*/ 1 h 5"/>
                      <a:gd name="T4" fmla="*/ 21 w 23"/>
                      <a:gd name="T5" fmla="*/ 1 h 5"/>
                      <a:gd name="T6" fmla="*/ 21 w 23"/>
                      <a:gd name="T7" fmla="*/ 5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3"/>
                          <a:pt x="2" y="1"/>
                        </a:cubicBezTo>
                        <a:cubicBezTo>
                          <a:pt x="4" y="0"/>
                          <a:pt x="20" y="1"/>
                          <a:pt x="21" y="1"/>
                        </a:cubicBezTo>
                        <a:cubicBezTo>
                          <a:pt x="23" y="2"/>
                          <a:pt x="23" y="4"/>
                          <a:pt x="21" y="5"/>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3" name="Freeform 6944">
                    <a:extLst>
                      <a:ext uri="{FF2B5EF4-FFF2-40B4-BE49-F238E27FC236}">
                        <a16:creationId xmlns:a16="http://schemas.microsoft.com/office/drawing/2014/main" id="{9A7ECBB1-5BA7-4FCA-95D5-C24461EEDECA}"/>
                      </a:ext>
                    </a:extLst>
                  </p:cNvPr>
                  <p:cNvSpPr>
                    <a:spLocks/>
                  </p:cNvSpPr>
                  <p:nvPr/>
                </p:nvSpPr>
                <p:spPr bwMode="auto">
                  <a:xfrm>
                    <a:off x="4067" y="2145"/>
                    <a:ext cx="16" cy="3"/>
                  </a:xfrm>
                  <a:custGeom>
                    <a:avLst/>
                    <a:gdLst>
                      <a:gd name="T0" fmla="*/ 1 w 22"/>
                      <a:gd name="T1" fmla="*/ 4 h 4"/>
                      <a:gd name="T2" fmla="*/ 1 w 22"/>
                      <a:gd name="T3" fmla="*/ 3 h 4"/>
                      <a:gd name="T4" fmla="*/ 1 w 22"/>
                      <a:gd name="T5" fmla="*/ 3 h 4"/>
                      <a:gd name="T6" fmla="*/ 16 w 22"/>
                      <a:gd name="T7" fmla="*/ 3 h 4"/>
                      <a:gd name="T8" fmla="*/ 20 w 22"/>
                      <a:gd name="T9" fmla="*/ 3 h 4"/>
                      <a:gd name="T10" fmla="*/ 21 w 22"/>
                      <a:gd name="T11" fmla="*/ 2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3 h 4"/>
                      <a:gd name="T24" fmla="*/ 1 w 22"/>
                      <a:gd name="T25" fmla="*/ 4 h 4"/>
                      <a:gd name="T26" fmla="*/ 0 w 22"/>
                      <a:gd name="T27" fmla="*/ 2 h 4"/>
                      <a:gd name="T28" fmla="*/ 1 w 22"/>
                      <a:gd name="T29" fmla="*/ 0 h 4"/>
                      <a:gd name="T30" fmla="*/ 9 w 22"/>
                      <a:gd name="T31" fmla="*/ 0 h 4"/>
                      <a:gd name="T32" fmla="*/ 20 w 22"/>
                      <a:gd name="T33" fmla="*/ 0 h 4"/>
                      <a:gd name="T34" fmla="*/ 22 w 22"/>
                      <a:gd name="T35" fmla="*/ 2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3"/>
                          <a:pt x="1" y="3"/>
                          <a:pt x="1" y="3"/>
                        </a:cubicBezTo>
                        <a:cubicBezTo>
                          <a:pt x="1" y="3"/>
                          <a:pt x="1" y="3"/>
                          <a:pt x="1" y="3"/>
                        </a:cubicBezTo>
                        <a:cubicBezTo>
                          <a:pt x="2" y="3"/>
                          <a:pt x="11" y="3"/>
                          <a:pt x="16" y="3"/>
                        </a:cubicBezTo>
                        <a:cubicBezTo>
                          <a:pt x="18" y="3"/>
                          <a:pt x="20" y="3"/>
                          <a:pt x="20" y="3"/>
                        </a:cubicBezTo>
                        <a:cubicBezTo>
                          <a:pt x="21" y="3"/>
                          <a:pt x="21" y="3"/>
                          <a:pt x="21" y="2"/>
                        </a:cubicBezTo>
                        <a:cubicBezTo>
                          <a:pt x="21" y="2"/>
                          <a:pt x="21" y="1"/>
                          <a:pt x="20" y="1"/>
                        </a:cubicBezTo>
                        <a:cubicBezTo>
                          <a:pt x="19" y="1"/>
                          <a:pt x="13" y="0"/>
                          <a:pt x="9" y="0"/>
                        </a:cubicBezTo>
                        <a:cubicBezTo>
                          <a:pt x="5" y="0"/>
                          <a:pt x="2" y="0"/>
                          <a:pt x="1" y="1"/>
                        </a:cubicBezTo>
                        <a:cubicBezTo>
                          <a:pt x="0" y="1"/>
                          <a:pt x="0" y="2"/>
                          <a:pt x="0" y="2"/>
                        </a:cubicBezTo>
                        <a:cubicBezTo>
                          <a:pt x="0" y="3"/>
                          <a:pt x="1" y="3"/>
                          <a:pt x="1" y="3"/>
                        </a:cubicBezTo>
                        <a:cubicBezTo>
                          <a:pt x="1" y="3"/>
                          <a:pt x="1" y="3"/>
                          <a:pt x="1" y="3"/>
                        </a:cubicBezTo>
                        <a:cubicBezTo>
                          <a:pt x="1" y="4"/>
                          <a:pt x="1" y="4"/>
                          <a:pt x="1" y="4"/>
                        </a:cubicBezTo>
                        <a:cubicBezTo>
                          <a:pt x="0" y="3"/>
                          <a:pt x="0" y="3"/>
                          <a:pt x="0" y="2"/>
                        </a:cubicBezTo>
                        <a:cubicBezTo>
                          <a:pt x="0" y="1"/>
                          <a:pt x="0" y="1"/>
                          <a:pt x="1" y="0"/>
                        </a:cubicBezTo>
                        <a:cubicBezTo>
                          <a:pt x="2" y="0"/>
                          <a:pt x="5" y="0"/>
                          <a:pt x="9" y="0"/>
                        </a:cubicBezTo>
                        <a:cubicBezTo>
                          <a:pt x="13" y="0"/>
                          <a:pt x="19" y="0"/>
                          <a:pt x="20" y="0"/>
                        </a:cubicBezTo>
                        <a:cubicBezTo>
                          <a:pt x="21" y="1"/>
                          <a:pt x="22" y="2"/>
                          <a:pt x="22" y="2"/>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4" name="Freeform 6945">
                    <a:extLst>
                      <a:ext uri="{FF2B5EF4-FFF2-40B4-BE49-F238E27FC236}">
                        <a16:creationId xmlns:a16="http://schemas.microsoft.com/office/drawing/2014/main" id="{F040E168-96D6-4751-866E-90762D01A1CB}"/>
                      </a:ext>
                    </a:extLst>
                  </p:cNvPr>
                  <p:cNvSpPr>
                    <a:spLocks noEditPoints="1"/>
                  </p:cNvSpPr>
                  <p:nvPr/>
                </p:nvSpPr>
                <p:spPr bwMode="auto">
                  <a:xfrm>
                    <a:off x="4067" y="2145"/>
                    <a:ext cx="16" cy="2"/>
                  </a:xfrm>
                  <a:custGeom>
                    <a:avLst/>
                    <a:gdLst>
                      <a:gd name="T0" fmla="*/ 6 w 21"/>
                      <a:gd name="T1" fmla="*/ 3 h 3"/>
                      <a:gd name="T2" fmla="*/ 2 w 21"/>
                      <a:gd name="T3" fmla="*/ 2 h 3"/>
                      <a:gd name="T4" fmla="*/ 4 w 21"/>
                      <a:gd name="T5" fmla="*/ 1 h 3"/>
                      <a:gd name="T6" fmla="*/ 5 w 21"/>
                      <a:gd name="T7" fmla="*/ 1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3"/>
                          <a:pt x="2" y="2"/>
                        </a:cubicBezTo>
                        <a:cubicBezTo>
                          <a:pt x="2" y="2"/>
                          <a:pt x="1" y="1"/>
                          <a:pt x="4" y="1"/>
                        </a:cubicBezTo>
                        <a:cubicBezTo>
                          <a:pt x="4" y="1"/>
                          <a:pt x="5" y="1"/>
                          <a:pt x="5" y="1"/>
                        </a:cubicBezTo>
                        <a:cubicBezTo>
                          <a:pt x="7" y="1"/>
                          <a:pt x="9" y="1"/>
                          <a:pt x="13" y="1"/>
                        </a:cubicBezTo>
                        <a:cubicBezTo>
                          <a:pt x="16" y="1"/>
                          <a:pt x="19" y="1"/>
                          <a:pt x="20" y="2"/>
                        </a:cubicBezTo>
                        <a:cubicBezTo>
                          <a:pt x="20" y="3"/>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3"/>
                          <a:pt x="1" y="3"/>
                          <a:pt x="1" y="3"/>
                        </a:cubicBezTo>
                        <a:cubicBezTo>
                          <a:pt x="2" y="3"/>
                          <a:pt x="11" y="3"/>
                          <a:pt x="16" y="3"/>
                        </a:cubicBezTo>
                        <a:cubicBezTo>
                          <a:pt x="16" y="3"/>
                          <a:pt x="16" y="3"/>
                          <a:pt x="16" y="3"/>
                        </a:cubicBezTo>
                        <a:cubicBezTo>
                          <a:pt x="18" y="3"/>
                          <a:pt x="20" y="3"/>
                          <a:pt x="20" y="3"/>
                        </a:cubicBezTo>
                        <a:cubicBezTo>
                          <a:pt x="21" y="3"/>
                          <a:pt x="21" y="3"/>
                          <a:pt x="21" y="2"/>
                        </a:cubicBezTo>
                        <a:cubicBezTo>
                          <a:pt x="21" y="2"/>
                          <a:pt x="21" y="1"/>
                          <a:pt x="20" y="1"/>
                        </a:cubicBezTo>
                        <a:cubicBezTo>
                          <a:pt x="19" y="1"/>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5" name="Freeform 6946">
                    <a:extLst>
                      <a:ext uri="{FF2B5EF4-FFF2-40B4-BE49-F238E27FC236}">
                        <a16:creationId xmlns:a16="http://schemas.microsoft.com/office/drawing/2014/main" id="{B20F08E3-9851-475F-A658-9018C195A929}"/>
                      </a:ext>
                    </a:extLst>
                  </p:cNvPr>
                  <p:cNvSpPr>
                    <a:spLocks noEditPoints="1"/>
                  </p:cNvSpPr>
                  <p:nvPr/>
                </p:nvSpPr>
                <p:spPr bwMode="auto">
                  <a:xfrm>
                    <a:off x="4066" y="2145"/>
                    <a:ext cx="17" cy="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0 h 4"/>
                      <a:gd name="T28" fmla="*/ 2 w 23"/>
                      <a:gd name="T29" fmla="*/ 3 h 4"/>
                      <a:gd name="T30" fmla="*/ 17 w 23"/>
                      <a:gd name="T31" fmla="*/ 4 h 4"/>
                      <a:gd name="T32" fmla="*/ 21 w 23"/>
                      <a:gd name="T33" fmla="*/ 4 h 4"/>
                      <a:gd name="T34" fmla="*/ 21 w 23"/>
                      <a:gd name="T35" fmla="*/ 0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2"/>
                        </a:cubicBezTo>
                        <a:cubicBezTo>
                          <a:pt x="1" y="2"/>
                          <a:pt x="1" y="1"/>
                          <a:pt x="2" y="1"/>
                        </a:cubicBezTo>
                        <a:cubicBezTo>
                          <a:pt x="3" y="0"/>
                          <a:pt x="6" y="0"/>
                          <a:pt x="9" y="0"/>
                        </a:cubicBezTo>
                        <a:cubicBezTo>
                          <a:pt x="10" y="0"/>
                          <a:pt x="10" y="0"/>
                          <a:pt x="10" y="0"/>
                        </a:cubicBezTo>
                        <a:cubicBezTo>
                          <a:pt x="10" y="0"/>
                          <a:pt x="10" y="0"/>
                          <a:pt x="10" y="0"/>
                        </a:cubicBezTo>
                        <a:cubicBezTo>
                          <a:pt x="15" y="0"/>
                          <a:pt x="20" y="1"/>
                          <a:pt x="21" y="1"/>
                        </a:cubicBezTo>
                        <a:cubicBezTo>
                          <a:pt x="22" y="1"/>
                          <a:pt x="22" y="2"/>
                          <a:pt x="22" y="2"/>
                        </a:cubicBezTo>
                        <a:cubicBezTo>
                          <a:pt x="22" y="3"/>
                          <a:pt x="22" y="3"/>
                          <a:pt x="21" y="3"/>
                        </a:cubicBezTo>
                        <a:cubicBezTo>
                          <a:pt x="21" y="3"/>
                          <a:pt x="19" y="3"/>
                          <a:pt x="17" y="3"/>
                        </a:cubicBezTo>
                        <a:cubicBezTo>
                          <a:pt x="17" y="3"/>
                          <a:pt x="17" y="3"/>
                          <a:pt x="17" y="3"/>
                        </a:cubicBezTo>
                        <a:cubicBezTo>
                          <a:pt x="12" y="3"/>
                          <a:pt x="3" y="3"/>
                          <a:pt x="2" y="3"/>
                        </a:cubicBezTo>
                        <a:close/>
                        <a:moveTo>
                          <a:pt x="10" y="0"/>
                        </a:moveTo>
                        <a:cubicBezTo>
                          <a:pt x="6" y="0"/>
                          <a:pt x="3" y="0"/>
                          <a:pt x="2" y="0"/>
                        </a:cubicBezTo>
                        <a:cubicBezTo>
                          <a:pt x="0" y="2"/>
                          <a:pt x="1" y="3"/>
                          <a:pt x="2" y="3"/>
                        </a:cubicBezTo>
                        <a:cubicBezTo>
                          <a:pt x="3" y="3"/>
                          <a:pt x="12" y="4"/>
                          <a:pt x="17" y="4"/>
                        </a:cubicBezTo>
                        <a:cubicBezTo>
                          <a:pt x="19" y="4"/>
                          <a:pt x="21" y="4"/>
                          <a:pt x="21" y="4"/>
                        </a:cubicBezTo>
                        <a:cubicBezTo>
                          <a:pt x="23" y="3"/>
                          <a:pt x="23" y="1"/>
                          <a:pt x="21" y="0"/>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6" name="Freeform 6947">
                    <a:extLst>
                      <a:ext uri="{FF2B5EF4-FFF2-40B4-BE49-F238E27FC236}">
                        <a16:creationId xmlns:a16="http://schemas.microsoft.com/office/drawing/2014/main" id="{5733D8FF-3DC3-4A8F-964C-B39B50D719A4}"/>
                      </a:ext>
                    </a:extLst>
                  </p:cNvPr>
                  <p:cNvSpPr>
                    <a:spLocks/>
                  </p:cNvSpPr>
                  <p:nvPr/>
                </p:nvSpPr>
                <p:spPr bwMode="auto">
                  <a:xfrm>
                    <a:off x="4070" y="2145"/>
                    <a:ext cx="10" cy="2"/>
                  </a:xfrm>
                  <a:custGeom>
                    <a:avLst/>
                    <a:gdLst>
                      <a:gd name="T0" fmla="*/ 2 w 14"/>
                      <a:gd name="T1" fmla="*/ 1 h 2"/>
                      <a:gd name="T2" fmla="*/ 6 w 14"/>
                      <a:gd name="T3" fmla="*/ 0 h 2"/>
                      <a:gd name="T4" fmla="*/ 14 w 14"/>
                      <a:gd name="T5" fmla="*/ 1 h 2"/>
                      <a:gd name="T6" fmla="*/ 11 w 14"/>
                      <a:gd name="T7" fmla="*/ 1 h 2"/>
                      <a:gd name="T8" fmla="*/ 5 w 14"/>
                      <a:gd name="T9" fmla="*/ 1 h 2"/>
                      <a:gd name="T10" fmla="*/ 0 w 14"/>
                      <a:gd name="T11" fmla="*/ 1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0"/>
                          <a:pt x="6" y="0"/>
                        </a:cubicBezTo>
                        <a:cubicBezTo>
                          <a:pt x="9" y="1"/>
                          <a:pt x="13" y="0"/>
                          <a:pt x="14" y="1"/>
                        </a:cubicBezTo>
                        <a:cubicBezTo>
                          <a:pt x="14" y="1"/>
                          <a:pt x="13" y="2"/>
                          <a:pt x="11" y="1"/>
                        </a:cubicBezTo>
                        <a:cubicBezTo>
                          <a:pt x="8" y="1"/>
                          <a:pt x="6" y="1"/>
                          <a:pt x="5" y="1"/>
                        </a:cubicBezTo>
                        <a:cubicBezTo>
                          <a:pt x="3" y="1"/>
                          <a:pt x="1" y="1"/>
                          <a:pt x="0" y="1"/>
                        </a:cubicBezTo>
                        <a:cubicBezTo>
                          <a:pt x="0" y="1"/>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7" name="Freeform 6948">
                    <a:extLst>
                      <a:ext uri="{FF2B5EF4-FFF2-40B4-BE49-F238E27FC236}">
                        <a16:creationId xmlns:a16="http://schemas.microsoft.com/office/drawing/2014/main" id="{0B7D6C6F-1B9A-4A86-A637-9F6C50128898}"/>
                      </a:ext>
                    </a:extLst>
                  </p:cNvPr>
                  <p:cNvSpPr>
                    <a:spLocks/>
                  </p:cNvSpPr>
                  <p:nvPr/>
                </p:nvSpPr>
                <p:spPr bwMode="auto">
                  <a:xfrm>
                    <a:off x="4029" y="2205"/>
                    <a:ext cx="42" cy="35"/>
                  </a:xfrm>
                  <a:custGeom>
                    <a:avLst/>
                    <a:gdLst>
                      <a:gd name="T0" fmla="*/ 0 w 57"/>
                      <a:gd name="T1" fmla="*/ 16 h 47"/>
                      <a:gd name="T2" fmla="*/ 15 w 57"/>
                      <a:gd name="T3" fmla="*/ 42 h 47"/>
                      <a:gd name="T4" fmla="*/ 47 w 57"/>
                      <a:gd name="T5" fmla="*/ 32 h 47"/>
                      <a:gd name="T6" fmla="*/ 56 w 57"/>
                      <a:gd name="T7" fmla="*/ 13 h 47"/>
                      <a:gd name="T8" fmla="*/ 38 w 57"/>
                      <a:gd name="T9" fmla="*/ 2 h 47"/>
                      <a:gd name="T10" fmla="*/ 34 w 57"/>
                      <a:gd name="T11" fmla="*/ 3 h 47"/>
                      <a:gd name="T12" fmla="*/ 46 w 57"/>
                      <a:gd name="T13" fmla="*/ 13 h 47"/>
                      <a:gd name="T14" fmla="*/ 27 w 57"/>
                      <a:gd name="T15" fmla="*/ 34 h 47"/>
                      <a:gd name="T16" fmla="*/ 11 w 57"/>
                      <a:gd name="T17" fmla="*/ 13 h 47"/>
                      <a:gd name="T18" fmla="*/ 0 w 57"/>
                      <a:gd name="T19" fmla="*/ 1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7">
                        <a:moveTo>
                          <a:pt x="0" y="16"/>
                        </a:moveTo>
                        <a:cubicBezTo>
                          <a:pt x="0" y="16"/>
                          <a:pt x="5" y="36"/>
                          <a:pt x="15" y="42"/>
                        </a:cubicBezTo>
                        <a:cubicBezTo>
                          <a:pt x="25" y="47"/>
                          <a:pt x="37" y="42"/>
                          <a:pt x="47" y="32"/>
                        </a:cubicBezTo>
                        <a:cubicBezTo>
                          <a:pt x="57" y="22"/>
                          <a:pt x="56" y="17"/>
                          <a:pt x="56" y="13"/>
                        </a:cubicBezTo>
                        <a:cubicBezTo>
                          <a:pt x="56" y="9"/>
                          <a:pt x="51" y="0"/>
                          <a:pt x="38" y="2"/>
                        </a:cubicBezTo>
                        <a:cubicBezTo>
                          <a:pt x="38" y="2"/>
                          <a:pt x="34" y="2"/>
                          <a:pt x="34" y="3"/>
                        </a:cubicBezTo>
                        <a:cubicBezTo>
                          <a:pt x="34" y="5"/>
                          <a:pt x="44" y="4"/>
                          <a:pt x="46" y="13"/>
                        </a:cubicBezTo>
                        <a:cubicBezTo>
                          <a:pt x="48" y="23"/>
                          <a:pt x="35" y="33"/>
                          <a:pt x="27" y="34"/>
                        </a:cubicBezTo>
                        <a:cubicBezTo>
                          <a:pt x="19" y="36"/>
                          <a:pt x="12" y="17"/>
                          <a:pt x="11" y="13"/>
                        </a:cubicBezTo>
                        <a:cubicBezTo>
                          <a:pt x="10" y="9"/>
                          <a:pt x="2" y="8"/>
                          <a:pt x="0" y="16"/>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8" name="Freeform 6949">
                    <a:extLst>
                      <a:ext uri="{FF2B5EF4-FFF2-40B4-BE49-F238E27FC236}">
                        <a16:creationId xmlns:a16="http://schemas.microsoft.com/office/drawing/2014/main" id="{A2E9D7E9-8F84-43A6-B763-CD6109D27125}"/>
                      </a:ext>
                    </a:extLst>
                  </p:cNvPr>
                  <p:cNvSpPr>
                    <a:spLocks noEditPoints="1"/>
                  </p:cNvSpPr>
                  <p:nvPr/>
                </p:nvSpPr>
                <p:spPr bwMode="auto">
                  <a:xfrm>
                    <a:off x="4028" y="2205"/>
                    <a:ext cx="44" cy="33"/>
                  </a:xfrm>
                  <a:custGeom>
                    <a:avLst/>
                    <a:gdLst>
                      <a:gd name="T0" fmla="*/ 0 w 59"/>
                      <a:gd name="T1" fmla="*/ 16 h 45"/>
                      <a:gd name="T2" fmla="*/ 0 w 59"/>
                      <a:gd name="T3" fmla="*/ 16 h 45"/>
                      <a:gd name="T4" fmla="*/ 0 w 59"/>
                      <a:gd name="T5" fmla="*/ 16 h 45"/>
                      <a:gd name="T6" fmla="*/ 5 w 59"/>
                      <a:gd name="T7" fmla="*/ 10 h 45"/>
                      <a:gd name="T8" fmla="*/ 13 w 59"/>
                      <a:gd name="T9" fmla="*/ 13 h 45"/>
                      <a:gd name="T10" fmla="*/ 18 w 59"/>
                      <a:gd name="T11" fmla="*/ 25 h 45"/>
                      <a:gd name="T12" fmla="*/ 28 w 59"/>
                      <a:gd name="T13" fmla="*/ 34 h 45"/>
                      <a:gd name="T14" fmla="*/ 31 w 59"/>
                      <a:gd name="T15" fmla="*/ 33 h 45"/>
                      <a:gd name="T16" fmla="*/ 47 w 59"/>
                      <a:gd name="T17" fmla="*/ 14 h 45"/>
                      <a:gd name="T18" fmla="*/ 46 w 59"/>
                      <a:gd name="T19" fmla="*/ 14 h 45"/>
                      <a:gd name="T20" fmla="*/ 40 w 59"/>
                      <a:gd name="T21" fmla="*/ 6 h 45"/>
                      <a:gd name="T22" fmla="*/ 35 w 59"/>
                      <a:gd name="T23" fmla="*/ 3 h 45"/>
                      <a:gd name="T24" fmla="*/ 35 w 59"/>
                      <a:gd name="T25" fmla="*/ 3 h 45"/>
                      <a:gd name="T26" fmla="*/ 36 w 59"/>
                      <a:gd name="T27" fmla="*/ 2 h 45"/>
                      <a:gd name="T28" fmla="*/ 39 w 59"/>
                      <a:gd name="T29" fmla="*/ 2 h 45"/>
                      <a:gd name="T30" fmla="*/ 58 w 59"/>
                      <a:gd name="T31" fmla="*/ 12 h 45"/>
                      <a:gd name="T32" fmla="*/ 58 w 59"/>
                      <a:gd name="T33" fmla="*/ 13 h 45"/>
                      <a:gd name="T34" fmla="*/ 48 w 59"/>
                      <a:gd name="T35" fmla="*/ 32 h 45"/>
                      <a:gd name="T36" fmla="*/ 31 w 59"/>
                      <a:gd name="T37" fmla="*/ 44 h 45"/>
                      <a:gd name="T38" fmla="*/ 16 w 59"/>
                      <a:gd name="T39" fmla="*/ 42 h 45"/>
                      <a:gd name="T40" fmla="*/ 0 w 59"/>
                      <a:gd name="T41" fmla="*/ 16 h 45"/>
                      <a:gd name="T42" fmla="*/ 1 w 59"/>
                      <a:gd name="T43" fmla="*/ 16 h 45"/>
                      <a:gd name="T44" fmla="*/ 2 w 59"/>
                      <a:gd name="T45" fmla="*/ 15 h 45"/>
                      <a:gd name="T46" fmla="*/ 1 w 59"/>
                      <a:gd name="T47" fmla="*/ 16 h 45"/>
                      <a:gd name="T48" fmla="*/ 56 w 59"/>
                      <a:gd name="T49" fmla="*/ 12 h 45"/>
                      <a:gd name="T50" fmla="*/ 56 w 59"/>
                      <a:gd name="T51" fmla="*/ 12 h 45"/>
                      <a:gd name="T52" fmla="*/ 39 w 59"/>
                      <a:gd name="T53" fmla="*/ 3 h 45"/>
                      <a:gd name="T54" fmla="*/ 39 w 59"/>
                      <a:gd name="T55" fmla="*/ 3 h 45"/>
                      <a:gd name="T56" fmla="*/ 39 w 59"/>
                      <a:gd name="T57" fmla="*/ 3 h 45"/>
                      <a:gd name="T58" fmla="*/ 36 w 59"/>
                      <a:gd name="T59" fmla="*/ 3 h 45"/>
                      <a:gd name="T60" fmla="*/ 36 w 59"/>
                      <a:gd name="T61" fmla="*/ 3 h 45"/>
                      <a:gd name="T62" fmla="*/ 36 w 59"/>
                      <a:gd name="T63" fmla="*/ 3 h 45"/>
                      <a:gd name="T64" fmla="*/ 41 w 59"/>
                      <a:gd name="T65" fmla="*/ 5 h 45"/>
                      <a:gd name="T66" fmla="*/ 48 w 59"/>
                      <a:gd name="T67" fmla="*/ 13 h 45"/>
                      <a:gd name="T68" fmla="*/ 48 w 59"/>
                      <a:gd name="T69" fmla="*/ 14 h 45"/>
                      <a:gd name="T70" fmla="*/ 31 w 59"/>
                      <a:gd name="T71" fmla="*/ 34 h 45"/>
                      <a:gd name="T72" fmla="*/ 28 w 59"/>
                      <a:gd name="T73" fmla="*/ 35 h 45"/>
                      <a:gd name="T74" fmla="*/ 17 w 59"/>
                      <a:gd name="T75" fmla="*/ 26 h 45"/>
                      <a:gd name="T76" fmla="*/ 11 w 59"/>
                      <a:gd name="T77" fmla="*/ 14 h 45"/>
                      <a:gd name="T78" fmla="*/ 6 w 59"/>
                      <a:gd name="T79" fmla="*/ 11 h 45"/>
                      <a:gd name="T80" fmla="*/ 2 w 59"/>
                      <a:gd name="T81" fmla="*/ 16 h 45"/>
                      <a:gd name="T82" fmla="*/ 17 w 59"/>
                      <a:gd name="T83" fmla="*/ 41 h 45"/>
                      <a:gd name="T84" fmla="*/ 31 w 59"/>
                      <a:gd name="T85" fmla="*/ 43 h 45"/>
                      <a:gd name="T86" fmla="*/ 47 w 59"/>
                      <a:gd name="T87" fmla="*/ 32 h 45"/>
                      <a:gd name="T88" fmla="*/ 56 w 59"/>
                      <a:gd name="T89" fmla="*/ 13 h 45"/>
                      <a:gd name="T90" fmla="*/ 56 w 59"/>
                      <a:gd name="T91" fmla="*/ 12 h 45"/>
                      <a:gd name="T92" fmla="*/ 36 w 59"/>
                      <a:gd name="T93" fmla="*/ 3 h 45"/>
                      <a:gd name="T94" fmla="*/ 36 w 59"/>
                      <a:gd name="T95"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9" h="45">
                        <a:moveTo>
                          <a:pt x="0" y="16"/>
                        </a:moveTo>
                        <a:cubicBezTo>
                          <a:pt x="0" y="16"/>
                          <a:pt x="0" y="16"/>
                          <a:pt x="0" y="16"/>
                        </a:cubicBezTo>
                        <a:cubicBezTo>
                          <a:pt x="0" y="16"/>
                          <a:pt x="0" y="16"/>
                          <a:pt x="0" y="16"/>
                        </a:cubicBezTo>
                        <a:cubicBezTo>
                          <a:pt x="1" y="13"/>
                          <a:pt x="3" y="11"/>
                          <a:pt x="5" y="10"/>
                        </a:cubicBezTo>
                        <a:cubicBezTo>
                          <a:pt x="9" y="9"/>
                          <a:pt x="12" y="11"/>
                          <a:pt x="13" y="13"/>
                        </a:cubicBezTo>
                        <a:cubicBezTo>
                          <a:pt x="13" y="15"/>
                          <a:pt x="15" y="20"/>
                          <a:pt x="18" y="25"/>
                        </a:cubicBezTo>
                        <a:cubicBezTo>
                          <a:pt x="21" y="30"/>
                          <a:pt x="25" y="34"/>
                          <a:pt x="28" y="34"/>
                        </a:cubicBezTo>
                        <a:cubicBezTo>
                          <a:pt x="29" y="34"/>
                          <a:pt x="30" y="33"/>
                          <a:pt x="31" y="33"/>
                        </a:cubicBezTo>
                        <a:cubicBezTo>
                          <a:pt x="38" y="31"/>
                          <a:pt x="48" y="22"/>
                          <a:pt x="47" y="14"/>
                        </a:cubicBezTo>
                        <a:cubicBezTo>
                          <a:pt x="46" y="14"/>
                          <a:pt x="46" y="14"/>
                          <a:pt x="46" y="14"/>
                        </a:cubicBezTo>
                        <a:cubicBezTo>
                          <a:pt x="45" y="9"/>
                          <a:pt x="43" y="7"/>
                          <a:pt x="40" y="6"/>
                        </a:cubicBezTo>
                        <a:cubicBezTo>
                          <a:pt x="37" y="5"/>
                          <a:pt x="35" y="5"/>
                          <a:pt x="35" y="3"/>
                        </a:cubicBezTo>
                        <a:cubicBezTo>
                          <a:pt x="35" y="3"/>
                          <a:pt x="35" y="3"/>
                          <a:pt x="35" y="3"/>
                        </a:cubicBezTo>
                        <a:cubicBezTo>
                          <a:pt x="34" y="3"/>
                          <a:pt x="35" y="2"/>
                          <a:pt x="36" y="2"/>
                        </a:cubicBezTo>
                        <a:cubicBezTo>
                          <a:pt x="38" y="1"/>
                          <a:pt x="39" y="2"/>
                          <a:pt x="39" y="2"/>
                        </a:cubicBezTo>
                        <a:cubicBezTo>
                          <a:pt x="52" y="0"/>
                          <a:pt x="57" y="8"/>
                          <a:pt x="58" y="12"/>
                        </a:cubicBezTo>
                        <a:cubicBezTo>
                          <a:pt x="58" y="13"/>
                          <a:pt x="58" y="13"/>
                          <a:pt x="58" y="13"/>
                        </a:cubicBezTo>
                        <a:cubicBezTo>
                          <a:pt x="58" y="16"/>
                          <a:pt x="59" y="22"/>
                          <a:pt x="48" y="32"/>
                        </a:cubicBezTo>
                        <a:cubicBezTo>
                          <a:pt x="43" y="38"/>
                          <a:pt x="37" y="42"/>
                          <a:pt x="31" y="44"/>
                        </a:cubicBezTo>
                        <a:cubicBezTo>
                          <a:pt x="26" y="45"/>
                          <a:pt x="21" y="45"/>
                          <a:pt x="16" y="42"/>
                        </a:cubicBezTo>
                        <a:cubicBezTo>
                          <a:pt x="5" y="37"/>
                          <a:pt x="0" y="16"/>
                          <a:pt x="0" y="16"/>
                        </a:cubicBezTo>
                        <a:close/>
                        <a:moveTo>
                          <a:pt x="1" y="16"/>
                        </a:moveTo>
                        <a:cubicBezTo>
                          <a:pt x="2" y="15"/>
                          <a:pt x="2" y="15"/>
                          <a:pt x="2" y="15"/>
                        </a:cubicBezTo>
                        <a:lnTo>
                          <a:pt x="1" y="16"/>
                        </a:lnTo>
                        <a:close/>
                        <a:moveTo>
                          <a:pt x="56" y="12"/>
                        </a:moveTo>
                        <a:cubicBezTo>
                          <a:pt x="56" y="12"/>
                          <a:pt x="56" y="12"/>
                          <a:pt x="56" y="12"/>
                        </a:cubicBezTo>
                        <a:cubicBezTo>
                          <a:pt x="55" y="8"/>
                          <a:pt x="50" y="1"/>
                          <a:pt x="39" y="3"/>
                        </a:cubicBezTo>
                        <a:cubicBezTo>
                          <a:pt x="39" y="3"/>
                          <a:pt x="39" y="3"/>
                          <a:pt x="39" y="3"/>
                        </a:cubicBezTo>
                        <a:cubicBezTo>
                          <a:pt x="39" y="3"/>
                          <a:pt x="39" y="3"/>
                          <a:pt x="39" y="3"/>
                        </a:cubicBezTo>
                        <a:cubicBezTo>
                          <a:pt x="39" y="3"/>
                          <a:pt x="37" y="3"/>
                          <a:pt x="36" y="3"/>
                        </a:cubicBezTo>
                        <a:cubicBezTo>
                          <a:pt x="36" y="3"/>
                          <a:pt x="36" y="3"/>
                          <a:pt x="36" y="3"/>
                        </a:cubicBezTo>
                        <a:cubicBezTo>
                          <a:pt x="36" y="3"/>
                          <a:pt x="36" y="3"/>
                          <a:pt x="36" y="3"/>
                        </a:cubicBezTo>
                        <a:cubicBezTo>
                          <a:pt x="36" y="3"/>
                          <a:pt x="38" y="4"/>
                          <a:pt x="41" y="5"/>
                        </a:cubicBezTo>
                        <a:cubicBezTo>
                          <a:pt x="44" y="6"/>
                          <a:pt x="47" y="8"/>
                          <a:pt x="48" y="13"/>
                        </a:cubicBezTo>
                        <a:cubicBezTo>
                          <a:pt x="48" y="14"/>
                          <a:pt x="48" y="14"/>
                          <a:pt x="48" y="14"/>
                        </a:cubicBezTo>
                        <a:cubicBezTo>
                          <a:pt x="49" y="22"/>
                          <a:pt x="39" y="32"/>
                          <a:pt x="31" y="34"/>
                        </a:cubicBezTo>
                        <a:cubicBezTo>
                          <a:pt x="30" y="35"/>
                          <a:pt x="29" y="35"/>
                          <a:pt x="28" y="35"/>
                        </a:cubicBezTo>
                        <a:cubicBezTo>
                          <a:pt x="23" y="35"/>
                          <a:pt x="20" y="31"/>
                          <a:pt x="17" y="26"/>
                        </a:cubicBezTo>
                        <a:cubicBezTo>
                          <a:pt x="14" y="21"/>
                          <a:pt x="12" y="15"/>
                          <a:pt x="11" y="14"/>
                        </a:cubicBezTo>
                        <a:cubicBezTo>
                          <a:pt x="10" y="12"/>
                          <a:pt x="8" y="10"/>
                          <a:pt x="6" y="11"/>
                        </a:cubicBezTo>
                        <a:cubicBezTo>
                          <a:pt x="4" y="12"/>
                          <a:pt x="3" y="13"/>
                          <a:pt x="2" y="16"/>
                        </a:cubicBezTo>
                        <a:cubicBezTo>
                          <a:pt x="2" y="17"/>
                          <a:pt x="8" y="36"/>
                          <a:pt x="17" y="41"/>
                        </a:cubicBezTo>
                        <a:cubicBezTo>
                          <a:pt x="22" y="44"/>
                          <a:pt x="26" y="44"/>
                          <a:pt x="31" y="43"/>
                        </a:cubicBezTo>
                        <a:cubicBezTo>
                          <a:pt x="37" y="41"/>
                          <a:pt x="42" y="37"/>
                          <a:pt x="47" y="32"/>
                        </a:cubicBezTo>
                        <a:cubicBezTo>
                          <a:pt x="57" y="22"/>
                          <a:pt x="56" y="17"/>
                          <a:pt x="56" y="13"/>
                        </a:cubicBezTo>
                        <a:lnTo>
                          <a:pt x="56" y="12"/>
                        </a:lnTo>
                        <a:close/>
                        <a:moveTo>
                          <a:pt x="36" y="3"/>
                        </a:moveTo>
                        <a:cubicBezTo>
                          <a:pt x="36" y="3"/>
                          <a:pt x="36" y="3"/>
                          <a:pt x="36" y="3"/>
                        </a:cubicBezTo>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89" name="Freeform 6950">
                    <a:extLst>
                      <a:ext uri="{FF2B5EF4-FFF2-40B4-BE49-F238E27FC236}">
                        <a16:creationId xmlns:a16="http://schemas.microsoft.com/office/drawing/2014/main" id="{AE30E6E0-909B-49A1-94C4-B23BC96173FF}"/>
                      </a:ext>
                    </a:extLst>
                  </p:cNvPr>
                  <p:cNvSpPr>
                    <a:spLocks/>
                  </p:cNvSpPr>
                  <p:nvPr/>
                </p:nvSpPr>
                <p:spPr bwMode="auto">
                  <a:xfrm>
                    <a:off x="4030" y="2219"/>
                    <a:ext cx="39" cy="18"/>
                  </a:xfrm>
                  <a:custGeom>
                    <a:avLst/>
                    <a:gdLst>
                      <a:gd name="T0" fmla="*/ 3 w 52"/>
                      <a:gd name="T1" fmla="*/ 0 h 24"/>
                      <a:gd name="T2" fmla="*/ 0 w 52"/>
                      <a:gd name="T3" fmla="*/ 1 h 24"/>
                      <a:gd name="T4" fmla="*/ 14 w 52"/>
                      <a:gd name="T5" fmla="*/ 22 h 24"/>
                      <a:gd name="T6" fmla="*/ 22 w 52"/>
                      <a:gd name="T7" fmla="*/ 24 h 24"/>
                      <a:gd name="T8" fmla="*/ 28 w 52"/>
                      <a:gd name="T9" fmla="*/ 24 h 24"/>
                      <a:gd name="T10" fmla="*/ 44 w 52"/>
                      <a:gd name="T11" fmla="*/ 13 h 24"/>
                      <a:gd name="T12" fmla="*/ 52 w 52"/>
                      <a:gd name="T13" fmla="*/ 1 h 24"/>
                      <a:gd name="T14" fmla="*/ 50 w 52"/>
                      <a:gd name="T15" fmla="*/ 1 h 24"/>
                      <a:gd name="T16" fmla="*/ 39 w 52"/>
                      <a:gd name="T17" fmla="*/ 16 h 24"/>
                      <a:gd name="T18" fmla="*/ 24 w 52"/>
                      <a:gd name="T19" fmla="*/ 23 h 24"/>
                      <a:gd name="T20" fmla="*/ 10 w 52"/>
                      <a:gd name="T21" fmla="*/ 16 h 24"/>
                      <a:gd name="T22" fmla="*/ 3 w 52"/>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24">
                        <a:moveTo>
                          <a:pt x="3" y="0"/>
                        </a:moveTo>
                        <a:cubicBezTo>
                          <a:pt x="2" y="1"/>
                          <a:pt x="1" y="1"/>
                          <a:pt x="0" y="1"/>
                        </a:cubicBezTo>
                        <a:cubicBezTo>
                          <a:pt x="2" y="7"/>
                          <a:pt x="7" y="19"/>
                          <a:pt x="14" y="22"/>
                        </a:cubicBezTo>
                        <a:cubicBezTo>
                          <a:pt x="17" y="24"/>
                          <a:pt x="19" y="24"/>
                          <a:pt x="22" y="24"/>
                        </a:cubicBezTo>
                        <a:cubicBezTo>
                          <a:pt x="24" y="24"/>
                          <a:pt x="26" y="24"/>
                          <a:pt x="28" y="24"/>
                        </a:cubicBezTo>
                        <a:cubicBezTo>
                          <a:pt x="34" y="22"/>
                          <a:pt x="39" y="18"/>
                          <a:pt x="44" y="13"/>
                        </a:cubicBezTo>
                        <a:cubicBezTo>
                          <a:pt x="49" y="8"/>
                          <a:pt x="51" y="4"/>
                          <a:pt x="52" y="1"/>
                        </a:cubicBezTo>
                        <a:cubicBezTo>
                          <a:pt x="52" y="1"/>
                          <a:pt x="51" y="1"/>
                          <a:pt x="50" y="1"/>
                        </a:cubicBezTo>
                        <a:cubicBezTo>
                          <a:pt x="49" y="6"/>
                          <a:pt x="44" y="11"/>
                          <a:pt x="39" y="16"/>
                        </a:cubicBezTo>
                        <a:cubicBezTo>
                          <a:pt x="34" y="21"/>
                          <a:pt x="28" y="23"/>
                          <a:pt x="24" y="23"/>
                        </a:cubicBezTo>
                        <a:cubicBezTo>
                          <a:pt x="18" y="23"/>
                          <a:pt x="14" y="20"/>
                          <a:pt x="10" y="16"/>
                        </a:cubicBezTo>
                        <a:cubicBezTo>
                          <a:pt x="6" y="11"/>
                          <a:pt x="4" y="4"/>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0" name="Freeform 6951">
                    <a:extLst>
                      <a:ext uri="{FF2B5EF4-FFF2-40B4-BE49-F238E27FC236}">
                        <a16:creationId xmlns:a16="http://schemas.microsoft.com/office/drawing/2014/main" id="{B11997E7-F338-4889-8160-C890F36CAFFD}"/>
                      </a:ext>
                    </a:extLst>
                  </p:cNvPr>
                  <p:cNvSpPr>
                    <a:spLocks/>
                  </p:cNvSpPr>
                  <p:nvPr/>
                </p:nvSpPr>
                <p:spPr bwMode="auto">
                  <a:xfrm>
                    <a:off x="4030" y="2220"/>
                    <a:ext cx="40" cy="18"/>
                  </a:xfrm>
                  <a:custGeom>
                    <a:avLst/>
                    <a:gdLst>
                      <a:gd name="T0" fmla="*/ 1 w 54"/>
                      <a:gd name="T1" fmla="*/ 0 h 24"/>
                      <a:gd name="T2" fmla="*/ 0 w 54"/>
                      <a:gd name="T3" fmla="*/ 0 h 24"/>
                      <a:gd name="T4" fmla="*/ 14 w 54"/>
                      <a:gd name="T5" fmla="*/ 22 h 24"/>
                      <a:gd name="T6" fmla="*/ 23 w 54"/>
                      <a:gd name="T7" fmla="*/ 24 h 24"/>
                      <a:gd name="T8" fmla="*/ 46 w 54"/>
                      <a:gd name="T9" fmla="*/ 12 h 24"/>
                      <a:gd name="T10" fmla="*/ 54 w 54"/>
                      <a:gd name="T11" fmla="*/ 0 h 24"/>
                      <a:gd name="T12" fmla="*/ 53 w 54"/>
                      <a:gd name="T13" fmla="*/ 0 h 24"/>
                      <a:gd name="T14" fmla="*/ 45 w 54"/>
                      <a:gd name="T15" fmla="*/ 12 h 24"/>
                      <a:gd name="T16" fmla="*/ 29 w 54"/>
                      <a:gd name="T17" fmla="*/ 23 h 24"/>
                      <a:gd name="T18" fmla="*/ 23 w 54"/>
                      <a:gd name="T19" fmla="*/ 23 h 24"/>
                      <a:gd name="T20" fmla="*/ 15 w 54"/>
                      <a:gd name="T21" fmla="*/ 21 h 24"/>
                      <a:gd name="T22" fmla="*/ 1 w 54"/>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24">
                        <a:moveTo>
                          <a:pt x="1" y="0"/>
                        </a:moveTo>
                        <a:cubicBezTo>
                          <a:pt x="0" y="0"/>
                          <a:pt x="0" y="0"/>
                          <a:pt x="0" y="0"/>
                        </a:cubicBezTo>
                        <a:cubicBezTo>
                          <a:pt x="2" y="6"/>
                          <a:pt x="7" y="18"/>
                          <a:pt x="14" y="22"/>
                        </a:cubicBezTo>
                        <a:cubicBezTo>
                          <a:pt x="17" y="23"/>
                          <a:pt x="20" y="24"/>
                          <a:pt x="23" y="24"/>
                        </a:cubicBezTo>
                        <a:cubicBezTo>
                          <a:pt x="31" y="24"/>
                          <a:pt x="39" y="19"/>
                          <a:pt x="46" y="12"/>
                        </a:cubicBezTo>
                        <a:cubicBezTo>
                          <a:pt x="51" y="7"/>
                          <a:pt x="53" y="3"/>
                          <a:pt x="54" y="0"/>
                        </a:cubicBezTo>
                        <a:cubicBezTo>
                          <a:pt x="53" y="0"/>
                          <a:pt x="53" y="0"/>
                          <a:pt x="53" y="0"/>
                        </a:cubicBezTo>
                        <a:cubicBezTo>
                          <a:pt x="52" y="3"/>
                          <a:pt x="50" y="7"/>
                          <a:pt x="45" y="12"/>
                        </a:cubicBezTo>
                        <a:cubicBezTo>
                          <a:pt x="40" y="17"/>
                          <a:pt x="35" y="21"/>
                          <a:pt x="29" y="23"/>
                        </a:cubicBezTo>
                        <a:cubicBezTo>
                          <a:pt x="27" y="23"/>
                          <a:pt x="25" y="23"/>
                          <a:pt x="23" y="23"/>
                        </a:cubicBezTo>
                        <a:cubicBezTo>
                          <a:pt x="20" y="23"/>
                          <a:pt x="18" y="23"/>
                          <a:pt x="15" y="21"/>
                        </a:cubicBezTo>
                        <a:cubicBezTo>
                          <a:pt x="8" y="18"/>
                          <a:pt x="3" y="6"/>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1" name="Freeform 6952">
                    <a:extLst>
                      <a:ext uri="{FF2B5EF4-FFF2-40B4-BE49-F238E27FC236}">
                        <a16:creationId xmlns:a16="http://schemas.microsoft.com/office/drawing/2014/main" id="{AEE2CA26-D005-40D2-B106-8DA4562E1590}"/>
                      </a:ext>
                    </a:extLst>
                  </p:cNvPr>
                  <p:cNvSpPr>
                    <a:spLocks/>
                  </p:cNvSpPr>
                  <p:nvPr/>
                </p:nvSpPr>
                <p:spPr bwMode="auto">
                  <a:xfrm>
                    <a:off x="4036" y="2217"/>
                    <a:ext cx="29" cy="16"/>
                  </a:xfrm>
                  <a:custGeom>
                    <a:avLst/>
                    <a:gdLst>
                      <a:gd name="T0" fmla="*/ 1 w 38"/>
                      <a:gd name="T1" fmla="*/ 0 h 21"/>
                      <a:gd name="T2" fmla="*/ 0 w 38"/>
                      <a:gd name="T3" fmla="*/ 1 h 21"/>
                      <a:gd name="T4" fmla="*/ 11 w 38"/>
                      <a:gd name="T5" fmla="*/ 19 h 21"/>
                      <a:gd name="T6" fmla="*/ 17 w 38"/>
                      <a:gd name="T7" fmla="*/ 21 h 21"/>
                      <a:gd name="T8" fmla="*/ 37 w 38"/>
                      <a:gd name="T9" fmla="*/ 5 h 21"/>
                      <a:gd name="T10" fmla="*/ 38 w 38"/>
                      <a:gd name="T11" fmla="*/ 2 h 21"/>
                      <a:gd name="T12" fmla="*/ 37 w 38"/>
                      <a:gd name="T13" fmla="*/ 2 h 21"/>
                      <a:gd name="T14" fmla="*/ 20 w 38"/>
                      <a:gd name="T15" fmla="*/ 17 h 21"/>
                      <a:gd name="T16" fmla="*/ 17 w 38"/>
                      <a:gd name="T17" fmla="*/ 18 h 21"/>
                      <a:gd name="T18" fmla="*/ 16 w 38"/>
                      <a:gd name="T19" fmla="*/ 18 h 21"/>
                      <a:gd name="T20" fmla="*/ 6 w 38"/>
                      <a:gd name="T21" fmla="*/ 9 h 21"/>
                      <a:gd name="T22" fmla="*/ 1 w 38"/>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1">
                        <a:moveTo>
                          <a:pt x="1" y="0"/>
                        </a:moveTo>
                        <a:cubicBezTo>
                          <a:pt x="1" y="0"/>
                          <a:pt x="0" y="0"/>
                          <a:pt x="0" y="1"/>
                        </a:cubicBezTo>
                        <a:cubicBezTo>
                          <a:pt x="1" y="5"/>
                          <a:pt x="5" y="14"/>
                          <a:pt x="11" y="19"/>
                        </a:cubicBezTo>
                        <a:cubicBezTo>
                          <a:pt x="13" y="21"/>
                          <a:pt x="15" y="21"/>
                          <a:pt x="17" y="21"/>
                        </a:cubicBezTo>
                        <a:cubicBezTo>
                          <a:pt x="24" y="21"/>
                          <a:pt x="31" y="14"/>
                          <a:pt x="37" y="5"/>
                        </a:cubicBezTo>
                        <a:cubicBezTo>
                          <a:pt x="37" y="4"/>
                          <a:pt x="38" y="3"/>
                          <a:pt x="38" y="2"/>
                        </a:cubicBezTo>
                        <a:cubicBezTo>
                          <a:pt x="38" y="2"/>
                          <a:pt x="37" y="2"/>
                          <a:pt x="37" y="2"/>
                        </a:cubicBezTo>
                        <a:cubicBezTo>
                          <a:pt x="34" y="9"/>
                          <a:pt x="26" y="15"/>
                          <a:pt x="20" y="17"/>
                        </a:cubicBezTo>
                        <a:cubicBezTo>
                          <a:pt x="19" y="18"/>
                          <a:pt x="18" y="18"/>
                          <a:pt x="17" y="18"/>
                        </a:cubicBezTo>
                        <a:cubicBezTo>
                          <a:pt x="16" y="18"/>
                          <a:pt x="16" y="18"/>
                          <a:pt x="16" y="18"/>
                        </a:cubicBezTo>
                        <a:cubicBezTo>
                          <a:pt x="12" y="18"/>
                          <a:pt x="8" y="14"/>
                          <a:pt x="6" y="9"/>
                        </a:cubicBezTo>
                        <a:cubicBezTo>
                          <a:pt x="4" y="6"/>
                          <a:pt x="2" y="3"/>
                          <a:pt x="1"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2" name="Freeform 6953">
                    <a:extLst>
                      <a:ext uri="{FF2B5EF4-FFF2-40B4-BE49-F238E27FC236}">
                        <a16:creationId xmlns:a16="http://schemas.microsoft.com/office/drawing/2014/main" id="{283DB00A-0202-41D4-ADD6-1FB4875688B8}"/>
                      </a:ext>
                    </a:extLst>
                  </p:cNvPr>
                  <p:cNvSpPr>
                    <a:spLocks/>
                  </p:cNvSpPr>
                  <p:nvPr/>
                </p:nvSpPr>
                <p:spPr bwMode="auto">
                  <a:xfrm>
                    <a:off x="4037" y="2217"/>
                    <a:ext cx="27" cy="14"/>
                  </a:xfrm>
                  <a:custGeom>
                    <a:avLst/>
                    <a:gdLst>
                      <a:gd name="T0" fmla="*/ 1 w 36"/>
                      <a:gd name="T1" fmla="*/ 0 h 18"/>
                      <a:gd name="T2" fmla="*/ 0 w 36"/>
                      <a:gd name="T3" fmla="*/ 0 h 18"/>
                      <a:gd name="T4" fmla="*/ 0 w 36"/>
                      <a:gd name="T5" fmla="*/ 0 h 18"/>
                      <a:gd name="T6" fmla="*/ 5 w 36"/>
                      <a:gd name="T7" fmla="*/ 9 h 18"/>
                      <a:gd name="T8" fmla="*/ 15 w 36"/>
                      <a:gd name="T9" fmla="*/ 18 h 18"/>
                      <a:gd name="T10" fmla="*/ 16 w 36"/>
                      <a:gd name="T11" fmla="*/ 18 h 18"/>
                      <a:gd name="T12" fmla="*/ 19 w 36"/>
                      <a:gd name="T13" fmla="*/ 17 h 18"/>
                      <a:gd name="T14" fmla="*/ 36 w 36"/>
                      <a:gd name="T15" fmla="*/ 2 h 18"/>
                      <a:gd name="T16" fmla="*/ 35 w 36"/>
                      <a:gd name="T17" fmla="*/ 2 h 18"/>
                      <a:gd name="T18" fmla="*/ 16 w 36"/>
                      <a:gd name="T19" fmla="*/ 17 h 18"/>
                      <a:gd name="T20" fmla="*/ 15 w 36"/>
                      <a:gd name="T21" fmla="*/ 17 h 18"/>
                      <a:gd name="T22" fmla="*/ 1 w 36"/>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8">
                        <a:moveTo>
                          <a:pt x="1" y="0"/>
                        </a:moveTo>
                        <a:cubicBezTo>
                          <a:pt x="0" y="0"/>
                          <a:pt x="0" y="0"/>
                          <a:pt x="0" y="0"/>
                        </a:cubicBezTo>
                        <a:cubicBezTo>
                          <a:pt x="0" y="0"/>
                          <a:pt x="0" y="0"/>
                          <a:pt x="0" y="0"/>
                        </a:cubicBezTo>
                        <a:cubicBezTo>
                          <a:pt x="1" y="3"/>
                          <a:pt x="3" y="6"/>
                          <a:pt x="5" y="9"/>
                        </a:cubicBezTo>
                        <a:cubicBezTo>
                          <a:pt x="7" y="14"/>
                          <a:pt x="11" y="18"/>
                          <a:pt x="15" y="18"/>
                        </a:cubicBezTo>
                        <a:cubicBezTo>
                          <a:pt x="16" y="18"/>
                          <a:pt x="16" y="18"/>
                          <a:pt x="16" y="18"/>
                        </a:cubicBezTo>
                        <a:cubicBezTo>
                          <a:pt x="17" y="18"/>
                          <a:pt x="18" y="18"/>
                          <a:pt x="19" y="17"/>
                        </a:cubicBezTo>
                        <a:cubicBezTo>
                          <a:pt x="25" y="15"/>
                          <a:pt x="33" y="9"/>
                          <a:pt x="36" y="2"/>
                        </a:cubicBezTo>
                        <a:cubicBezTo>
                          <a:pt x="35" y="2"/>
                          <a:pt x="35" y="2"/>
                          <a:pt x="35" y="2"/>
                        </a:cubicBezTo>
                        <a:cubicBezTo>
                          <a:pt x="32" y="9"/>
                          <a:pt x="23" y="16"/>
                          <a:pt x="16" y="17"/>
                        </a:cubicBezTo>
                        <a:cubicBezTo>
                          <a:pt x="15" y="17"/>
                          <a:pt x="15" y="17"/>
                          <a:pt x="15" y="17"/>
                        </a:cubicBezTo>
                        <a:cubicBezTo>
                          <a:pt x="9" y="17"/>
                          <a:pt x="4" y="6"/>
                          <a:pt x="1"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3" name="Freeform 6954">
                    <a:extLst>
                      <a:ext uri="{FF2B5EF4-FFF2-40B4-BE49-F238E27FC236}">
                        <a16:creationId xmlns:a16="http://schemas.microsoft.com/office/drawing/2014/main" id="{0F3F3BFA-98A4-4359-A5D9-183498A485C7}"/>
                      </a:ext>
                    </a:extLst>
                  </p:cNvPr>
                  <p:cNvSpPr>
                    <a:spLocks/>
                  </p:cNvSpPr>
                  <p:nvPr/>
                </p:nvSpPr>
                <p:spPr bwMode="auto">
                  <a:xfrm>
                    <a:off x="4077" y="2205"/>
                    <a:ext cx="41" cy="31"/>
                  </a:xfrm>
                  <a:custGeom>
                    <a:avLst/>
                    <a:gdLst>
                      <a:gd name="T0" fmla="*/ 54 w 54"/>
                      <a:gd name="T1" fmla="*/ 11 h 41"/>
                      <a:gd name="T2" fmla="*/ 39 w 54"/>
                      <a:gd name="T3" fmla="*/ 35 h 41"/>
                      <a:gd name="T4" fmla="*/ 9 w 54"/>
                      <a:gd name="T5" fmla="*/ 28 h 41"/>
                      <a:gd name="T6" fmla="*/ 2 w 54"/>
                      <a:gd name="T7" fmla="*/ 11 h 41"/>
                      <a:gd name="T8" fmla="*/ 19 w 54"/>
                      <a:gd name="T9" fmla="*/ 1 h 41"/>
                      <a:gd name="T10" fmla="*/ 22 w 54"/>
                      <a:gd name="T11" fmla="*/ 2 h 41"/>
                      <a:gd name="T12" fmla="*/ 11 w 54"/>
                      <a:gd name="T13" fmla="*/ 11 h 41"/>
                      <a:gd name="T14" fmla="*/ 28 w 54"/>
                      <a:gd name="T15" fmla="*/ 29 h 41"/>
                      <a:gd name="T16" fmla="*/ 44 w 54"/>
                      <a:gd name="T17" fmla="*/ 10 h 41"/>
                      <a:gd name="T18" fmla="*/ 54 w 54"/>
                      <a:gd name="T19" fmla="*/ 1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41">
                        <a:moveTo>
                          <a:pt x="54" y="11"/>
                        </a:moveTo>
                        <a:cubicBezTo>
                          <a:pt x="54" y="11"/>
                          <a:pt x="48" y="30"/>
                          <a:pt x="39" y="35"/>
                        </a:cubicBezTo>
                        <a:cubicBezTo>
                          <a:pt x="29" y="41"/>
                          <a:pt x="18" y="36"/>
                          <a:pt x="9" y="28"/>
                        </a:cubicBezTo>
                        <a:cubicBezTo>
                          <a:pt x="0" y="19"/>
                          <a:pt x="1" y="15"/>
                          <a:pt x="2" y="11"/>
                        </a:cubicBezTo>
                        <a:cubicBezTo>
                          <a:pt x="2" y="8"/>
                          <a:pt x="7" y="0"/>
                          <a:pt x="19" y="1"/>
                        </a:cubicBezTo>
                        <a:cubicBezTo>
                          <a:pt x="19" y="1"/>
                          <a:pt x="22" y="0"/>
                          <a:pt x="22" y="2"/>
                        </a:cubicBezTo>
                        <a:cubicBezTo>
                          <a:pt x="22" y="3"/>
                          <a:pt x="13" y="3"/>
                          <a:pt x="11" y="11"/>
                        </a:cubicBezTo>
                        <a:cubicBezTo>
                          <a:pt x="8" y="20"/>
                          <a:pt x="20" y="28"/>
                          <a:pt x="28" y="29"/>
                        </a:cubicBezTo>
                        <a:cubicBezTo>
                          <a:pt x="35" y="30"/>
                          <a:pt x="43" y="13"/>
                          <a:pt x="44" y="10"/>
                        </a:cubicBezTo>
                        <a:cubicBezTo>
                          <a:pt x="45" y="6"/>
                          <a:pt x="52" y="5"/>
                          <a:pt x="54" y="1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4" name="Freeform 6955">
                    <a:extLst>
                      <a:ext uri="{FF2B5EF4-FFF2-40B4-BE49-F238E27FC236}">
                        <a16:creationId xmlns:a16="http://schemas.microsoft.com/office/drawing/2014/main" id="{E687AC55-1BBE-408A-A0AE-3DFF30C40D67}"/>
                      </a:ext>
                    </a:extLst>
                  </p:cNvPr>
                  <p:cNvSpPr>
                    <a:spLocks noEditPoints="1"/>
                  </p:cNvSpPr>
                  <p:nvPr/>
                </p:nvSpPr>
                <p:spPr bwMode="auto">
                  <a:xfrm>
                    <a:off x="4077" y="2205"/>
                    <a:ext cx="42" cy="30"/>
                  </a:xfrm>
                  <a:custGeom>
                    <a:avLst/>
                    <a:gdLst>
                      <a:gd name="T0" fmla="*/ 55 w 55"/>
                      <a:gd name="T1" fmla="*/ 13 h 40"/>
                      <a:gd name="T2" fmla="*/ 39 w 55"/>
                      <a:gd name="T3" fmla="*/ 37 h 40"/>
                      <a:gd name="T4" fmla="*/ 24 w 55"/>
                      <a:gd name="T5" fmla="*/ 38 h 40"/>
                      <a:gd name="T6" fmla="*/ 9 w 55"/>
                      <a:gd name="T7" fmla="*/ 29 h 40"/>
                      <a:gd name="T8" fmla="*/ 1 w 55"/>
                      <a:gd name="T9" fmla="*/ 12 h 40"/>
                      <a:gd name="T10" fmla="*/ 1 w 55"/>
                      <a:gd name="T11" fmla="*/ 11 h 40"/>
                      <a:gd name="T12" fmla="*/ 19 w 55"/>
                      <a:gd name="T13" fmla="*/ 1 h 40"/>
                      <a:gd name="T14" fmla="*/ 22 w 55"/>
                      <a:gd name="T15" fmla="*/ 1 h 40"/>
                      <a:gd name="T16" fmla="*/ 23 w 55"/>
                      <a:gd name="T17" fmla="*/ 3 h 40"/>
                      <a:gd name="T18" fmla="*/ 23 w 55"/>
                      <a:gd name="T19" fmla="*/ 3 h 40"/>
                      <a:gd name="T20" fmla="*/ 18 w 55"/>
                      <a:gd name="T21" fmla="*/ 5 h 40"/>
                      <a:gd name="T22" fmla="*/ 12 w 55"/>
                      <a:gd name="T23" fmla="*/ 12 h 40"/>
                      <a:gd name="T24" fmla="*/ 11 w 55"/>
                      <a:gd name="T25" fmla="*/ 13 h 40"/>
                      <a:gd name="T26" fmla="*/ 26 w 55"/>
                      <a:gd name="T27" fmla="*/ 29 h 40"/>
                      <a:gd name="T28" fmla="*/ 28 w 55"/>
                      <a:gd name="T29" fmla="*/ 29 h 40"/>
                      <a:gd name="T30" fmla="*/ 38 w 55"/>
                      <a:gd name="T31" fmla="*/ 21 h 40"/>
                      <a:gd name="T32" fmla="*/ 43 w 55"/>
                      <a:gd name="T33" fmla="*/ 10 h 40"/>
                      <a:gd name="T34" fmla="*/ 50 w 55"/>
                      <a:gd name="T35" fmla="*/ 7 h 40"/>
                      <a:gd name="T36" fmla="*/ 55 w 55"/>
                      <a:gd name="T37" fmla="*/ 12 h 40"/>
                      <a:gd name="T38" fmla="*/ 55 w 55"/>
                      <a:gd name="T39" fmla="*/ 12 h 40"/>
                      <a:gd name="T40" fmla="*/ 55 w 55"/>
                      <a:gd name="T41" fmla="*/ 13 h 40"/>
                      <a:gd name="T42" fmla="*/ 54 w 55"/>
                      <a:gd name="T43" fmla="*/ 12 h 40"/>
                      <a:gd name="T44" fmla="*/ 54 w 55"/>
                      <a:gd name="T45" fmla="*/ 12 h 40"/>
                      <a:gd name="T46" fmla="*/ 2 w 55"/>
                      <a:gd name="T47" fmla="*/ 12 h 40"/>
                      <a:gd name="T48" fmla="*/ 2 w 55"/>
                      <a:gd name="T49" fmla="*/ 12 h 40"/>
                      <a:gd name="T50" fmla="*/ 10 w 55"/>
                      <a:gd name="T51" fmla="*/ 29 h 40"/>
                      <a:gd name="T52" fmla="*/ 25 w 55"/>
                      <a:gd name="T53" fmla="*/ 37 h 40"/>
                      <a:gd name="T54" fmla="*/ 38 w 55"/>
                      <a:gd name="T55" fmla="*/ 36 h 40"/>
                      <a:gd name="T56" fmla="*/ 54 w 55"/>
                      <a:gd name="T57" fmla="*/ 12 h 40"/>
                      <a:gd name="T58" fmla="*/ 50 w 55"/>
                      <a:gd name="T59" fmla="*/ 8 h 40"/>
                      <a:gd name="T60" fmla="*/ 45 w 55"/>
                      <a:gd name="T61" fmla="*/ 11 h 40"/>
                      <a:gd name="T62" fmla="*/ 39 w 55"/>
                      <a:gd name="T63" fmla="*/ 22 h 40"/>
                      <a:gd name="T64" fmla="*/ 28 w 55"/>
                      <a:gd name="T65" fmla="*/ 31 h 40"/>
                      <a:gd name="T66" fmla="*/ 25 w 55"/>
                      <a:gd name="T67" fmla="*/ 30 h 40"/>
                      <a:gd name="T68" fmla="*/ 10 w 55"/>
                      <a:gd name="T69" fmla="*/ 13 h 40"/>
                      <a:gd name="T70" fmla="*/ 10 w 55"/>
                      <a:gd name="T71" fmla="*/ 12 h 40"/>
                      <a:gd name="T72" fmla="*/ 17 w 55"/>
                      <a:gd name="T73" fmla="*/ 4 h 40"/>
                      <a:gd name="T74" fmla="*/ 22 w 55"/>
                      <a:gd name="T75" fmla="*/ 2 h 40"/>
                      <a:gd name="T76" fmla="*/ 22 w 55"/>
                      <a:gd name="T77" fmla="*/ 2 h 40"/>
                      <a:gd name="T78" fmla="*/ 22 w 55"/>
                      <a:gd name="T79" fmla="*/ 2 h 40"/>
                      <a:gd name="T80" fmla="*/ 19 w 55"/>
                      <a:gd name="T81" fmla="*/ 2 h 40"/>
                      <a:gd name="T82" fmla="*/ 19 w 55"/>
                      <a:gd name="T83" fmla="*/ 2 h 40"/>
                      <a:gd name="T84" fmla="*/ 19 w 55"/>
                      <a:gd name="T85" fmla="*/ 2 h 40"/>
                      <a:gd name="T86" fmla="*/ 2 w 55"/>
                      <a:gd name="T87" fmla="*/ 12 h 40"/>
                      <a:gd name="T88" fmla="*/ 22 w 55"/>
                      <a:gd name="T89" fmla="*/ 2 h 40"/>
                      <a:gd name="T90" fmla="*/ 22 w 55"/>
                      <a:gd name="T91"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5" h="40">
                        <a:moveTo>
                          <a:pt x="55" y="13"/>
                        </a:moveTo>
                        <a:cubicBezTo>
                          <a:pt x="55" y="13"/>
                          <a:pt x="49" y="31"/>
                          <a:pt x="39" y="37"/>
                        </a:cubicBezTo>
                        <a:cubicBezTo>
                          <a:pt x="35" y="39"/>
                          <a:pt x="29" y="40"/>
                          <a:pt x="24" y="38"/>
                        </a:cubicBezTo>
                        <a:cubicBezTo>
                          <a:pt x="19" y="37"/>
                          <a:pt x="13" y="34"/>
                          <a:pt x="9" y="29"/>
                        </a:cubicBezTo>
                        <a:cubicBezTo>
                          <a:pt x="0" y="21"/>
                          <a:pt x="1" y="15"/>
                          <a:pt x="1" y="12"/>
                        </a:cubicBezTo>
                        <a:cubicBezTo>
                          <a:pt x="1" y="11"/>
                          <a:pt x="1" y="11"/>
                          <a:pt x="1" y="11"/>
                        </a:cubicBezTo>
                        <a:cubicBezTo>
                          <a:pt x="2" y="7"/>
                          <a:pt x="7" y="0"/>
                          <a:pt x="19" y="1"/>
                        </a:cubicBezTo>
                        <a:cubicBezTo>
                          <a:pt x="19" y="1"/>
                          <a:pt x="20" y="1"/>
                          <a:pt x="22" y="1"/>
                        </a:cubicBezTo>
                        <a:cubicBezTo>
                          <a:pt x="22" y="1"/>
                          <a:pt x="23" y="2"/>
                          <a:pt x="23" y="3"/>
                        </a:cubicBezTo>
                        <a:cubicBezTo>
                          <a:pt x="23" y="3"/>
                          <a:pt x="23" y="3"/>
                          <a:pt x="23" y="3"/>
                        </a:cubicBezTo>
                        <a:cubicBezTo>
                          <a:pt x="23" y="4"/>
                          <a:pt x="20" y="4"/>
                          <a:pt x="18" y="5"/>
                        </a:cubicBezTo>
                        <a:cubicBezTo>
                          <a:pt x="15" y="6"/>
                          <a:pt x="13" y="8"/>
                          <a:pt x="12" y="12"/>
                        </a:cubicBezTo>
                        <a:cubicBezTo>
                          <a:pt x="11" y="13"/>
                          <a:pt x="11" y="13"/>
                          <a:pt x="11" y="13"/>
                        </a:cubicBezTo>
                        <a:cubicBezTo>
                          <a:pt x="10" y="20"/>
                          <a:pt x="19" y="27"/>
                          <a:pt x="26" y="29"/>
                        </a:cubicBezTo>
                        <a:cubicBezTo>
                          <a:pt x="26" y="29"/>
                          <a:pt x="27" y="29"/>
                          <a:pt x="28" y="29"/>
                        </a:cubicBezTo>
                        <a:cubicBezTo>
                          <a:pt x="31" y="30"/>
                          <a:pt x="35" y="26"/>
                          <a:pt x="38" y="21"/>
                        </a:cubicBezTo>
                        <a:cubicBezTo>
                          <a:pt x="41" y="17"/>
                          <a:pt x="43" y="12"/>
                          <a:pt x="43" y="10"/>
                        </a:cubicBezTo>
                        <a:cubicBezTo>
                          <a:pt x="44" y="8"/>
                          <a:pt x="47" y="7"/>
                          <a:pt x="50" y="7"/>
                        </a:cubicBezTo>
                        <a:cubicBezTo>
                          <a:pt x="53" y="8"/>
                          <a:pt x="54" y="10"/>
                          <a:pt x="55" y="12"/>
                        </a:cubicBezTo>
                        <a:cubicBezTo>
                          <a:pt x="55" y="12"/>
                          <a:pt x="55" y="12"/>
                          <a:pt x="55" y="12"/>
                        </a:cubicBezTo>
                        <a:lnTo>
                          <a:pt x="55" y="13"/>
                        </a:lnTo>
                        <a:close/>
                        <a:moveTo>
                          <a:pt x="54" y="12"/>
                        </a:moveTo>
                        <a:cubicBezTo>
                          <a:pt x="54" y="12"/>
                          <a:pt x="54" y="12"/>
                          <a:pt x="54" y="12"/>
                        </a:cubicBezTo>
                        <a:close/>
                        <a:moveTo>
                          <a:pt x="2" y="12"/>
                        </a:moveTo>
                        <a:cubicBezTo>
                          <a:pt x="2" y="12"/>
                          <a:pt x="2" y="12"/>
                          <a:pt x="2" y="12"/>
                        </a:cubicBezTo>
                        <a:cubicBezTo>
                          <a:pt x="2" y="16"/>
                          <a:pt x="1" y="20"/>
                          <a:pt x="10" y="29"/>
                        </a:cubicBezTo>
                        <a:cubicBezTo>
                          <a:pt x="14" y="33"/>
                          <a:pt x="20" y="36"/>
                          <a:pt x="25" y="37"/>
                        </a:cubicBezTo>
                        <a:cubicBezTo>
                          <a:pt x="29" y="39"/>
                          <a:pt x="34" y="38"/>
                          <a:pt x="38" y="36"/>
                        </a:cubicBezTo>
                        <a:cubicBezTo>
                          <a:pt x="47" y="31"/>
                          <a:pt x="53" y="14"/>
                          <a:pt x="54" y="12"/>
                        </a:cubicBezTo>
                        <a:cubicBezTo>
                          <a:pt x="53" y="10"/>
                          <a:pt x="51" y="9"/>
                          <a:pt x="50" y="8"/>
                        </a:cubicBezTo>
                        <a:cubicBezTo>
                          <a:pt x="48" y="8"/>
                          <a:pt x="46" y="9"/>
                          <a:pt x="45" y="11"/>
                        </a:cubicBezTo>
                        <a:cubicBezTo>
                          <a:pt x="44" y="12"/>
                          <a:pt x="42" y="18"/>
                          <a:pt x="39" y="22"/>
                        </a:cubicBezTo>
                        <a:cubicBezTo>
                          <a:pt x="36" y="27"/>
                          <a:pt x="33" y="31"/>
                          <a:pt x="28" y="31"/>
                        </a:cubicBezTo>
                        <a:cubicBezTo>
                          <a:pt x="27" y="30"/>
                          <a:pt x="26" y="30"/>
                          <a:pt x="25" y="30"/>
                        </a:cubicBezTo>
                        <a:cubicBezTo>
                          <a:pt x="18" y="28"/>
                          <a:pt x="8" y="20"/>
                          <a:pt x="10" y="13"/>
                        </a:cubicBezTo>
                        <a:cubicBezTo>
                          <a:pt x="10" y="12"/>
                          <a:pt x="10" y="12"/>
                          <a:pt x="10" y="12"/>
                        </a:cubicBezTo>
                        <a:cubicBezTo>
                          <a:pt x="11" y="8"/>
                          <a:pt x="14" y="5"/>
                          <a:pt x="17" y="4"/>
                        </a:cubicBezTo>
                        <a:cubicBezTo>
                          <a:pt x="19" y="3"/>
                          <a:pt x="22" y="3"/>
                          <a:pt x="22" y="2"/>
                        </a:cubicBezTo>
                        <a:cubicBezTo>
                          <a:pt x="22" y="2"/>
                          <a:pt x="22" y="2"/>
                          <a:pt x="22" y="2"/>
                        </a:cubicBezTo>
                        <a:cubicBezTo>
                          <a:pt x="22" y="2"/>
                          <a:pt x="22" y="2"/>
                          <a:pt x="22" y="2"/>
                        </a:cubicBezTo>
                        <a:cubicBezTo>
                          <a:pt x="21" y="2"/>
                          <a:pt x="19" y="2"/>
                          <a:pt x="19" y="2"/>
                        </a:cubicBezTo>
                        <a:cubicBezTo>
                          <a:pt x="19" y="2"/>
                          <a:pt x="19" y="2"/>
                          <a:pt x="19" y="2"/>
                        </a:cubicBezTo>
                        <a:cubicBezTo>
                          <a:pt x="19" y="2"/>
                          <a:pt x="19" y="2"/>
                          <a:pt x="19" y="2"/>
                        </a:cubicBezTo>
                        <a:cubicBezTo>
                          <a:pt x="9" y="1"/>
                          <a:pt x="3" y="8"/>
                          <a:pt x="2" y="12"/>
                        </a:cubicBezTo>
                        <a:close/>
                        <a:moveTo>
                          <a:pt x="22" y="2"/>
                        </a:moveTo>
                        <a:cubicBezTo>
                          <a:pt x="22" y="2"/>
                          <a:pt x="22" y="2"/>
                          <a:pt x="22"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5" name="Freeform 6956">
                    <a:extLst>
                      <a:ext uri="{FF2B5EF4-FFF2-40B4-BE49-F238E27FC236}">
                        <a16:creationId xmlns:a16="http://schemas.microsoft.com/office/drawing/2014/main" id="{A1AC5560-25A0-4AEA-80A9-04F6684022DD}"/>
                      </a:ext>
                    </a:extLst>
                  </p:cNvPr>
                  <p:cNvSpPr>
                    <a:spLocks/>
                  </p:cNvSpPr>
                  <p:nvPr/>
                </p:nvSpPr>
                <p:spPr bwMode="auto">
                  <a:xfrm>
                    <a:off x="4080" y="2217"/>
                    <a:ext cx="36" cy="16"/>
                  </a:xfrm>
                  <a:custGeom>
                    <a:avLst/>
                    <a:gdLst>
                      <a:gd name="T0" fmla="*/ 46 w 49"/>
                      <a:gd name="T1" fmla="*/ 0 h 21"/>
                      <a:gd name="T2" fmla="*/ 39 w 49"/>
                      <a:gd name="T3" fmla="*/ 13 h 21"/>
                      <a:gd name="T4" fmla="*/ 25 w 49"/>
                      <a:gd name="T5" fmla="*/ 20 h 21"/>
                      <a:gd name="T6" fmla="*/ 12 w 49"/>
                      <a:gd name="T7" fmla="*/ 14 h 21"/>
                      <a:gd name="T8" fmla="*/ 2 w 49"/>
                      <a:gd name="T9" fmla="*/ 3 h 21"/>
                      <a:gd name="T10" fmla="*/ 0 w 49"/>
                      <a:gd name="T11" fmla="*/ 3 h 21"/>
                      <a:gd name="T12" fmla="*/ 7 w 49"/>
                      <a:gd name="T13" fmla="*/ 12 h 21"/>
                      <a:gd name="T14" fmla="*/ 22 w 49"/>
                      <a:gd name="T15" fmla="*/ 20 h 21"/>
                      <a:gd name="T16" fmla="*/ 26 w 49"/>
                      <a:gd name="T17" fmla="*/ 21 h 21"/>
                      <a:gd name="T18" fmla="*/ 35 w 49"/>
                      <a:gd name="T19" fmla="*/ 19 h 21"/>
                      <a:gd name="T20" fmla="*/ 49 w 49"/>
                      <a:gd name="T21" fmla="*/ 0 h 21"/>
                      <a:gd name="T22" fmla="*/ 46 w 49"/>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21">
                        <a:moveTo>
                          <a:pt x="46" y="0"/>
                        </a:moveTo>
                        <a:cubicBezTo>
                          <a:pt x="45" y="3"/>
                          <a:pt x="43" y="9"/>
                          <a:pt x="39" y="13"/>
                        </a:cubicBezTo>
                        <a:cubicBezTo>
                          <a:pt x="35" y="17"/>
                          <a:pt x="30" y="20"/>
                          <a:pt x="25" y="20"/>
                        </a:cubicBezTo>
                        <a:cubicBezTo>
                          <a:pt x="21" y="20"/>
                          <a:pt x="16" y="18"/>
                          <a:pt x="12" y="14"/>
                        </a:cubicBezTo>
                        <a:cubicBezTo>
                          <a:pt x="7" y="11"/>
                          <a:pt x="4" y="7"/>
                          <a:pt x="2" y="3"/>
                        </a:cubicBezTo>
                        <a:cubicBezTo>
                          <a:pt x="2" y="3"/>
                          <a:pt x="1" y="3"/>
                          <a:pt x="0" y="3"/>
                        </a:cubicBezTo>
                        <a:cubicBezTo>
                          <a:pt x="1" y="6"/>
                          <a:pt x="3" y="8"/>
                          <a:pt x="7" y="12"/>
                        </a:cubicBezTo>
                        <a:cubicBezTo>
                          <a:pt x="11" y="16"/>
                          <a:pt x="17" y="19"/>
                          <a:pt x="22" y="20"/>
                        </a:cubicBezTo>
                        <a:cubicBezTo>
                          <a:pt x="23" y="21"/>
                          <a:pt x="25" y="21"/>
                          <a:pt x="26" y="21"/>
                        </a:cubicBezTo>
                        <a:cubicBezTo>
                          <a:pt x="29" y="21"/>
                          <a:pt x="32" y="20"/>
                          <a:pt x="35" y="19"/>
                        </a:cubicBezTo>
                        <a:cubicBezTo>
                          <a:pt x="41" y="15"/>
                          <a:pt x="46" y="6"/>
                          <a:pt x="49" y="0"/>
                        </a:cubicBezTo>
                        <a:cubicBezTo>
                          <a:pt x="48" y="0"/>
                          <a:pt x="47" y="0"/>
                          <a:pt x="4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6" name="Freeform 6957">
                    <a:extLst>
                      <a:ext uri="{FF2B5EF4-FFF2-40B4-BE49-F238E27FC236}">
                        <a16:creationId xmlns:a16="http://schemas.microsoft.com/office/drawing/2014/main" id="{DFE279EB-A1BC-4174-AC52-88DB44384B49}"/>
                      </a:ext>
                    </a:extLst>
                  </p:cNvPr>
                  <p:cNvSpPr>
                    <a:spLocks/>
                  </p:cNvSpPr>
                  <p:nvPr/>
                </p:nvSpPr>
                <p:spPr bwMode="auto">
                  <a:xfrm>
                    <a:off x="4080" y="2217"/>
                    <a:ext cx="36" cy="17"/>
                  </a:xfrm>
                  <a:custGeom>
                    <a:avLst/>
                    <a:gdLst>
                      <a:gd name="T0" fmla="*/ 49 w 49"/>
                      <a:gd name="T1" fmla="*/ 0 h 22"/>
                      <a:gd name="T2" fmla="*/ 35 w 49"/>
                      <a:gd name="T3" fmla="*/ 19 h 22"/>
                      <a:gd name="T4" fmla="*/ 26 w 49"/>
                      <a:gd name="T5" fmla="*/ 21 h 22"/>
                      <a:gd name="T6" fmla="*/ 22 w 49"/>
                      <a:gd name="T7" fmla="*/ 20 h 22"/>
                      <a:gd name="T8" fmla="*/ 7 w 49"/>
                      <a:gd name="T9" fmla="*/ 12 h 22"/>
                      <a:gd name="T10" fmla="*/ 0 w 49"/>
                      <a:gd name="T11" fmla="*/ 3 h 22"/>
                      <a:gd name="T12" fmla="*/ 0 w 49"/>
                      <a:gd name="T13" fmla="*/ 3 h 22"/>
                      <a:gd name="T14" fmla="*/ 6 w 49"/>
                      <a:gd name="T15" fmla="*/ 12 h 22"/>
                      <a:gd name="T16" fmla="*/ 27 w 49"/>
                      <a:gd name="T17" fmla="*/ 22 h 22"/>
                      <a:gd name="T18" fmla="*/ 36 w 49"/>
                      <a:gd name="T19" fmla="*/ 19 h 22"/>
                      <a:gd name="T20" fmla="*/ 49 w 49"/>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22">
                        <a:moveTo>
                          <a:pt x="49" y="0"/>
                        </a:moveTo>
                        <a:cubicBezTo>
                          <a:pt x="46" y="6"/>
                          <a:pt x="41" y="15"/>
                          <a:pt x="35" y="19"/>
                        </a:cubicBezTo>
                        <a:cubicBezTo>
                          <a:pt x="32" y="20"/>
                          <a:pt x="29" y="21"/>
                          <a:pt x="26" y="21"/>
                        </a:cubicBezTo>
                        <a:cubicBezTo>
                          <a:pt x="25" y="21"/>
                          <a:pt x="23" y="21"/>
                          <a:pt x="22" y="20"/>
                        </a:cubicBezTo>
                        <a:cubicBezTo>
                          <a:pt x="17" y="19"/>
                          <a:pt x="11" y="16"/>
                          <a:pt x="7" y="12"/>
                        </a:cubicBezTo>
                        <a:cubicBezTo>
                          <a:pt x="3" y="8"/>
                          <a:pt x="1" y="6"/>
                          <a:pt x="0" y="3"/>
                        </a:cubicBezTo>
                        <a:cubicBezTo>
                          <a:pt x="0" y="3"/>
                          <a:pt x="0" y="3"/>
                          <a:pt x="0" y="3"/>
                        </a:cubicBezTo>
                        <a:cubicBezTo>
                          <a:pt x="1" y="6"/>
                          <a:pt x="3" y="8"/>
                          <a:pt x="6" y="12"/>
                        </a:cubicBezTo>
                        <a:cubicBezTo>
                          <a:pt x="12" y="18"/>
                          <a:pt x="20" y="22"/>
                          <a:pt x="27" y="22"/>
                        </a:cubicBezTo>
                        <a:cubicBezTo>
                          <a:pt x="30" y="22"/>
                          <a:pt x="33" y="21"/>
                          <a:pt x="36" y="19"/>
                        </a:cubicBezTo>
                        <a:cubicBezTo>
                          <a:pt x="42" y="16"/>
                          <a:pt x="47" y="6"/>
                          <a:pt x="4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7" name="Freeform 6958">
                    <a:extLst>
                      <a:ext uri="{FF2B5EF4-FFF2-40B4-BE49-F238E27FC236}">
                        <a16:creationId xmlns:a16="http://schemas.microsoft.com/office/drawing/2014/main" id="{FF49388A-EA0B-4692-8AF5-D5606AAE0B3E}"/>
                      </a:ext>
                    </a:extLst>
                  </p:cNvPr>
                  <p:cNvSpPr>
                    <a:spLocks/>
                  </p:cNvSpPr>
                  <p:nvPr/>
                </p:nvSpPr>
                <p:spPr bwMode="auto">
                  <a:xfrm>
                    <a:off x="4084" y="2215"/>
                    <a:ext cx="27" cy="14"/>
                  </a:xfrm>
                  <a:custGeom>
                    <a:avLst/>
                    <a:gdLst>
                      <a:gd name="T0" fmla="*/ 35 w 36"/>
                      <a:gd name="T1" fmla="*/ 0 h 19"/>
                      <a:gd name="T2" fmla="*/ 30 w 36"/>
                      <a:gd name="T3" fmla="*/ 8 h 19"/>
                      <a:gd name="T4" fmla="*/ 19 w 36"/>
                      <a:gd name="T5" fmla="*/ 17 h 19"/>
                      <a:gd name="T6" fmla="*/ 19 w 36"/>
                      <a:gd name="T7" fmla="*/ 17 h 19"/>
                      <a:gd name="T8" fmla="*/ 16 w 36"/>
                      <a:gd name="T9" fmla="*/ 16 h 19"/>
                      <a:gd name="T10" fmla="*/ 2 w 36"/>
                      <a:gd name="T11" fmla="*/ 5 h 19"/>
                      <a:gd name="T12" fmla="*/ 0 w 36"/>
                      <a:gd name="T13" fmla="*/ 6 h 19"/>
                      <a:gd name="T14" fmla="*/ 1 w 36"/>
                      <a:gd name="T15" fmla="*/ 6 h 19"/>
                      <a:gd name="T16" fmla="*/ 18 w 36"/>
                      <a:gd name="T17" fmla="*/ 19 h 19"/>
                      <a:gd name="T18" fmla="*/ 25 w 36"/>
                      <a:gd name="T19" fmla="*/ 17 h 19"/>
                      <a:gd name="T20" fmla="*/ 36 w 36"/>
                      <a:gd name="T21" fmla="*/ 1 h 19"/>
                      <a:gd name="T22" fmla="*/ 35 w 3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9">
                        <a:moveTo>
                          <a:pt x="35" y="0"/>
                        </a:moveTo>
                        <a:cubicBezTo>
                          <a:pt x="34" y="2"/>
                          <a:pt x="32" y="5"/>
                          <a:pt x="30" y="8"/>
                        </a:cubicBezTo>
                        <a:cubicBezTo>
                          <a:pt x="27" y="12"/>
                          <a:pt x="24" y="17"/>
                          <a:pt x="19" y="17"/>
                        </a:cubicBezTo>
                        <a:cubicBezTo>
                          <a:pt x="19" y="17"/>
                          <a:pt x="19" y="17"/>
                          <a:pt x="19" y="17"/>
                        </a:cubicBezTo>
                        <a:cubicBezTo>
                          <a:pt x="18" y="16"/>
                          <a:pt x="17" y="16"/>
                          <a:pt x="16" y="16"/>
                        </a:cubicBezTo>
                        <a:cubicBezTo>
                          <a:pt x="11" y="15"/>
                          <a:pt x="5" y="10"/>
                          <a:pt x="2" y="5"/>
                        </a:cubicBezTo>
                        <a:cubicBezTo>
                          <a:pt x="1" y="5"/>
                          <a:pt x="1" y="5"/>
                          <a:pt x="0" y="6"/>
                        </a:cubicBezTo>
                        <a:cubicBezTo>
                          <a:pt x="1" y="6"/>
                          <a:pt x="1" y="6"/>
                          <a:pt x="1" y="6"/>
                        </a:cubicBezTo>
                        <a:cubicBezTo>
                          <a:pt x="6" y="13"/>
                          <a:pt x="12" y="19"/>
                          <a:pt x="18" y="19"/>
                        </a:cubicBezTo>
                        <a:cubicBezTo>
                          <a:pt x="20" y="19"/>
                          <a:pt x="22" y="19"/>
                          <a:pt x="25" y="17"/>
                        </a:cubicBezTo>
                        <a:cubicBezTo>
                          <a:pt x="30" y="13"/>
                          <a:pt x="34" y="5"/>
                          <a:pt x="36" y="1"/>
                        </a:cubicBezTo>
                        <a:cubicBezTo>
                          <a:pt x="35" y="0"/>
                          <a:pt x="35" y="0"/>
                          <a:pt x="35"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8" name="Freeform 6959">
                    <a:extLst>
                      <a:ext uri="{FF2B5EF4-FFF2-40B4-BE49-F238E27FC236}">
                        <a16:creationId xmlns:a16="http://schemas.microsoft.com/office/drawing/2014/main" id="{0C9993F5-732B-4C48-8991-13880CF0AA82}"/>
                      </a:ext>
                    </a:extLst>
                  </p:cNvPr>
                  <p:cNvSpPr>
                    <a:spLocks/>
                  </p:cNvSpPr>
                  <p:nvPr/>
                </p:nvSpPr>
                <p:spPr bwMode="auto">
                  <a:xfrm>
                    <a:off x="4086" y="2215"/>
                    <a:ext cx="24" cy="13"/>
                  </a:xfrm>
                  <a:custGeom>
                    <a:avLst/>
                    <a:gdLst>
                      <a:gd name="T0" fmla="*/ 32 w 33"/>
                      <a:gd name="T1" fmla="*/ 0 h 17"/>
                      <a:gd name="T2" fmla="*/ 17 w 33"/>
                      <a:gd name="T3" fmla="*/ 16 h 17"/>
                      <a:gd name="T4" fmla="*/ 17 w 33"/>
                      <a:gd name="T5" fmla="*/ 16 h 17"/>
                      <a:gd name="T6" fmla="*/ 1 w 33"/>
                      <a:gd name="T7" fmla="*/ 5 h 17"/>
                      <a:gd name="T8" fmla="*/ 0 w 33"/>
                      <a:gd name="T9" fmla="*/ 5 h 17"/>
                      <a:gd name="T10" fmla="*/ 14 w 33"/>
                      <a:gd name="T11" fmla="*/ 16 h 17"/>
                      <a:gd name="T12" fmla="*/ 17 w 33"/>
                      <a:gd name="T13" fmla="*/ 17 h 17"/>
                      <a:gd name="T14" fmla="*/ 17 w 33"/>
                      <a:gd name="T15" fmla="*/ 17 h 17"/>
                      <a:gd name="T16" fmla="*/ 28 w 33"/>
                      <a:gd name="T17" fmla="*/ 8 h 17"/>
                      <a:gd name="T18" fmla="*/ 33 w 33"/>
                      <a:gd name="T19" fmla="*/ 0 h 17"/>
                      <a:gd name="T20" fmla="*/ 32 w 33"/>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7">
                        <a:moveTo>
                          <a:pt x="32" y="0"/>
                        </a:moveTo>
                        <a:cubicBezTo>
                          <a:pt x="29" y="5"/>
                          <a:pt x="23" y="16"/>
                          <a:pt x="17" y="16"/>
                        </a:cubicBezTo>
                        <a:cubicBezTo>
                          <a:pt x="17" y="16"/>
                          <a:pt x="17" y="16"/>
                          <a:pt x="17" y="16"/>
                        </a:cubicBezTo>
                        <a:cubicBezTo>
                          <a:pt x="11" y="15"/>
                          <a:pt x="4" y="11"/>
                          <a:pt x="1" y="5"/>
                        </a:cubicBezTo>
                        <a:cubicBezTo>
                          <a:pt x="0" y="5"/>
                          <a:pt x="0" y="5"/>
                          <a:pt x="0" y="5"/>
                        </a:cubicBezTo>
                        <a:cubicBezTo>
                          <a:pt x="3" y="10"/>
                          <a:pt x="9" y="15"/>
                          <a:pt x="14" y="16"/>
                        </a:cubicBezTo>
                        <a:cubicBezTo>
                          <a:pt x="15" y="16"/>
                          <a:pt x="16" y="16"/>
                          <a:pt x="17" y="17"/>
                        </a:cubicBezTo>
                        <a:cubicBezTo>
                          <a:pt x="17" y="17"/>
                          <a:pt x="17" y="17"/>
                          <a:pt x="17" y="17"/>
                        </a:cubicBezTo>
                        <a:cubicBezTo>
                          <a:pt x="22" y="17"/>
                          <a:pt x="25" y="12"/>
                          <a:pt x="28" y="8"/>
                        </a:cubicBezTo>
                        <a:cubicBezTo>
                          <a:pt x="30" y="5"/>
                          <a:pt x="32" y="2"/>
                          <a:pt x="33" y="0"/>
                        </a:cubicBezTo>
                        <a:cubicBezTo>
                          <a:pt x="32" y="0"/>
                          <a:pt x="32" y="0"/>
                          <a:pt x="32"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899" name="Freeform 6960">
                    <a:extLst>
                      <a:ext uri="{FF2B5EF4-FFF2-40B4-BE49-F238E27FC236}">
                        <a16:creationId xmlns:a16="http://schemas.microsoft.com/office/drawing/2014/main" id="{DECC947F-F5B6-4CD1-971C-E8032AA20965}"/>
                      </a:ext>
                    </a:extLst>
                  </p:cNvPr>
                  <p:cNvSpPr>
                    <a:spLocks/>
                  </p:cNvSpPr>
                  <p:nvPr/>
                </p:nvSpPr>
                <p:spPr bwMode="auto">
                  <a:xfrm>
                    <a:off x="4057" y="1840"/>
                    <a:ext cx="2" cy="5"/>
                  </a:xfrm>
                  <a:custGeom>
                    <a:avLst/>
                    <a:gdLst>
                      <a:gd name="T0" fmla="*/ 2 w 3"/>
                      <a:gd name="T1" fmla="*/ 2 h 7"/>
                      <a:gd name="T2" fmla="*/ 1 w 3"/>
                      <a:gd name="T3" fmla="*/ 2 h 7"/>
                      <a:gd name="T4" fmla="*/ 2 w 3"/>
                      <a:gd name="T5" fmla="*/ 7 h 7"/>
                      <a:gd name="T6" fmla="*/ 2 w 3"/>
                      <a:gd name="T7" fmla="*/ 2 h 7"/>
                    </a:gdLst>
                    <a:ahLst/>
                    <a:cxnLst>
                      <a:cxn ang="0">
                        <a:pos x="T0" y="T1"/>
                      </a:cxn>
                      <a:cxn ang="0">
                        <a:pos x="T2" y="T3"/>
                      </a:cxn>
                      <a:cxn ang="0">
                        <a:pos x="T4" y="T5"/>
                      </a:cxn>
                      <a:cxn ang="0">
                        <a:pos x="T6" y="T7"/>
                      </a:cxn>
                    </a:cxnLst>
                    <a:rect l="0" t="0" r="r" b="b"/>
                    <a:pathLst>
                      <a:path w="3" h="7">
                        <a:moveTo>
                          <a:pt x="2" y="2"/>
                        </a:moveTo>
                        <a:cubicBezTo>
                          <a:pt x="2" y="2"/>
                          <a:pt x="2" y="0"/>
                          <a:pt x="1" y="2"/>
                        </a:cubicBezTo>
                        <a:cubicBezTo>
                          <a:pt x="0" y="4"/>
                          <a:pt x="0" y="7"/>
                          <a:pt x="2" y="7"/>
                        </a:cubicBezTo>
                        <a:cubicBezTo>
                          <a:pt x="3" y="7"/>
                          <a:pt x="2" y="2"/>
                          <a:pt x="2" y="2"/>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0" name="Freeform 6961">
                    <a:extLst>
                      <a:ext uri="{FF2B5EF4-FFF2-40B4-BE49-F238E27FC236}">
                        <a16:creationId xmlns:a16="http://schemas.microsoft.com/office/drawing/2014/main" id="{D96F47FE-A111-46F3-AF0C-F6D4D603859C}"/>
                      </a:ext>
                    </a:extLst>
                  </p:cNvPr>
                  <p:cNvSpPr>
                    <a:spLocks noEditPoints="1"/>
                  </p:cNvSpPr>
                  <p:nvPr/>
                </p:nvSpPr>
                <p:spPr bwMode="auto">
                  <a:xfrm>
                    <a:off x="4057" y="1841"/>
                    <a:ext cx="2" cy="4"/>
                  </a:xfrm>
                  <a:custGeom>
                    <a:avLst/>
                    <a:gdLst>
                      <a:gd name="T0" fmla="*/ 1 w 3"/>
                      <a:gd name="T1" fmla="*/ 6 h 6"/>
                      <a:gd name="T2" fmla="*/ 0 w 3"/>
                      <a:gd name="T3" fmla="*/ 4 h 6"/>
                      <a:gd name="T4" fmla="*/ 1 w 3"/>
                      <a:gd name="T5" fmla="*/ 1 h 6"/>
                      <a:gd name="T6" fmla="*/ 2 w 3"/>
                      <a:gd name="T7" fmla="*/ 0 h 6"/>
                      <a:gd name="T8" fmla="*/ 2 w 3"/>
                      <a:gd name="T9" fmla="*/ 1 h 6"/>
                      <a:gd name="T10" fmla="*/ 2 w 3"/>
                      <a:gd name="T11" fmla="*/ 1 h 6"/>
                      <a:gd name="T12" fmla="*/ 2 w 3"/>
                      <a:gd name="T13" fmla="*/ 1 h 6"/>
                      <a:gd name="T14" fmla="*/ 3 w 3"/>
                      <a:gd name="T15" fmla="*/ 4 h 6"/>
                      <a:gd name="T16" fmla="*/ 2 w 3"/>
                      <a:gd name="T17" fmla="*/ 6 h 6"/>
                      <a:gd name="T18" fmla="*/ 1 w 3"/>
                      <a:gd name="T19" fmla="*/ 6 h 6"/>
                      <a:gd name="T20" fmla="*/ 2 w 3"/>
                      <a:gd name="T21" fmla="*/ 1 h 6"/>
                      <a:gd name="T22" fmla="*/ 1 w 3"/>
                      <a:gd name="T23" fmla="*/ 1 h 6"/>
                      <a:gd name="T24" fmla="*/ 1 w 3"/>
                      <a:gd name="T25" fmla="*/ 4 h 6"/>
                      <a:gd name="T26" fmla="*/ 1 w 3"/>
                      <a:gd name="T27" fmla="*/ 6 h 6"/>
                      <a:gd name="T28" fmla="*/ 2 w 3"/>
                      <a:gd name="T29" fmla="*/ 6 h 6"/>
                      <a:gd name="T30" fmla="*/ 2 w 3"/>
                      <a:gd name="T31" fmla="*/ 4 h 6"/>
                      <a:gd name="T32" fmla="*/ 2 w 3"/>
                      <a:gd name="T33" fmla="*/ 1 h 6"/>
                      <a:gd name="T34" fmla="*/ 2 w 3"/>
                      <a:gd name="T3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6">
                        <a:moveTo>
                          <a:pt x="1" y="6"/>
                        </a:moveTo>
                        <a:cubicBezTo>
                          <a:pt x="0" y="6"/>
                          <a:pt x="0" y="5"/>
                          <a:pt x="0" y="4"/>
                        </a:cubicBezTo>
                        <a:cubicBezTo>
                          <a:pt x="0" y="3"/>
                          <a:pt x="0" y="2"/>
                          <a:pt x="1" y="1"/>
                        </a:cubicBezTo>
                        <a:cubicBezTo>
                          <a:pt x="1" y="0"/>
                          <a:pt x="1" y="0"/>
                          <a:pt x="2" y="0"/>
                        </a:cubicBezTo>
                        <a:cubicBezTo>
                          <a:pt x="2" y="0"/>
                          <a:pt x="2" y="1"/>
                          <a:pt x="2" y="1"/>
                        </a:cubicBezTo>
                        <a:cubicBezTo>
                          <a:pt x="2" y="1"/>
                          <a:pt x="2" y="1"/>
                          <a:pt x="2" y="1"/>
                        </a:cubicBezTo>
                        <a:cubicBezTo>
                          <a:pt x="2" y="1"/>
                          <a:pt x="2" y="1"/>
                          <a:pt x="2" y="1"/>
                        </a:cubicBezTo>
                        <a:cubicBezTo>
                          <a:pt x="2" y="1"/>
                          <a:pt x="3" y="2"/>
                          <a:pt x="3" y="4"/>
                        </a:cubicBezTo>
                        <a:cubicBezTo>
                          <a:pt x="3" y="5"/>
                          <a:pt x="3" y="6"/>
                          <a:pt x="2" y="6"/>
                        </a:cubicBezTo>
                        <a:cubicBezTo>
                          <a:pt x="1" y="6"/>
                          <a:pt x="1" y="6"/>
                          <a:pt x="1" y="6"/>
                        </a:cubicBezTo>
                        <a:close/>
                        <a:moveTo>
                          <a:pt x="2" y="1"/>
                        </a:moveTo>
                        <a:cubicBezTo>
                          <a:pt x="2" y="1"/>
                          <a:pt x="1" y="1"/>
                          <a:pt x="1" y="1"/>
                        </a:cubicBezTo>
                        <a:cubicBezTo>
                          <a:pt x="1" y="2"/>
                          <a:pt x="1" y="3"/>
                          <a:pt x="1" y="4"/>
                        </a:cubicBezTo>
                        <a:cubicBezTo>
                          <a:pt x="1" y="5"/>
                          <a:pt x="1" y="6"/>
                          <a:pt x="1" y="6"/>
                        </a:cubicBezTo>
                        <a:cubicBezTo>
                          <a:pt x="2" y="6"/>
                          <a:pt x="2" y="6"/>
                          <a:pt x="2" y="6"/>
                        </a:cubicBezTo>
                        <a:cubicBezTo>
                          <a:pt x="2" y="6"/>
                          <a:pt x="2" y="5"/>
                          <a:pt x="2" y="4"/>
                        </a:cubicBezTo>
                        <a:cubicBezTo>
                          <a:pt x="2" y="2"/>
                          <a:pt x="2" y="1"/>
                          <a:pt x="2" y="1"/>
                        </a:cubicBezTo>
                        <a:cubicBezTo>
                          <a:pt x="2" y="1"/>
                          <a:pt x="2"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1" name="Freeform 6962">
                    <a:extLst>
                      <a:ext uri="{FF2B5EF4-FFF2-40B4-BE49-F238E27FC236}">
                        <a16:creationId xmlns:a16="http://schemas.microsoft.com/office/drawing/2014/main" id="{A34AE771-5DB4-41B8-A613-139C09665AE7}"/>
                      </a:ext>
                    </a:extLst>
                  </p:cNvPr>
                  <p:cNvSpPr>
                    <a:spLocks/>
                  </p:cNvSpPr>
                  <p:nvPr/>
                </p:nvSpPr>
                <p:spPr bwMode="auto">
                  <a:xfrm>
                    <a:off x="4058" y="1842"/>
                    <a:ext cx="1" cy="3"/>
                  </a:xfrm>
                  <a:custGeom>
                    <a:avLst/>
                    <a:gdLst>
                      <a:gd name="T0" fmla="*/ 0 w 1"/>
                      <a:gd name="T1" fmla="*/ 1 h 3"/>
                      <a:gd name="T2" fmla="*/ 0 w 1"/>
                      <a:gd name="T3" fmla="*/ 2 h 3"/>
                      <a:gd name="T4" fmla="*/ 0 w 1"/>
                      <a:gd name="T5" fmla="*/ 1 h 3"/>
                      <a:gd name="T6" fmla="*/ 0 w 1"/>
                      <a:gd name="T7" fmla="*/ 1 h 3"/>
                    </a:gdLst>
                    <a:ahLst/>
                    <a:cxnLst>
                      <a:cxn ang="0">
                        <a:pos x="T0" y="T1"/>
                      </a:cxn>
                      <a:cxn ang="0">
                        <a:pos x="T2" y="T3"/>
                      </a:cxn>
                      <a:cxn ang="0">
                        <a:pos x="T4" y="T5"/>
                      </a:cxn>
                      <a:cxn ang="0">
                        <a:pos x="T6" y="T7"/>
                      </a:cxn>
                    </a:cxnLst>
                    <a:rect l="0" t="0" r="r" b="b"/>
                    <a:pathLst>
                      <a:path w="1" h="3">
                        <a:moveTo>
                          <a:pt x="0" y="1"/>
                        </a:moveTo>
                        <a:cubicBezTo>
                          <a:pt x="0" y="1"/>
                          <a:pt x="0" y="2"/>
                          <a:pt x="0" y="2"/>
                        </a:cubicBezTo>
                        <a:cubicBezTo>
                          <a:pt x="0" y="3"/>
                          <a:pt x="0" y="2"/>
                          <a:pt x="0" y="1"/>
                        </a:cubicBezTo>
                        <a:cubicBezTo>
                          <a:pt x="0" y="1"/>
                          <a:pt x="1"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2" name="Freeform 6963">
                    <a:extLst>
                      <a:ext uri="{FF2B5EF4-FFF2-40B4-BE49-F238E27FC236}">
                        <a16:creationId xmlns:a16="http://schemas.microsoft.com/office/drawing/2014/main" id="{7D95286F-523E-45E2-8B39-AE96D7F09DB8}"/>
                      </a:ext>
                    </a:extLst>
                  </p:cNvPr>
                  <p:cNvSpPr>
                    <a:spLocks/>
                  </p:cNvSpPr>
                  <p:nvPr/>
                </p:nvSpPr>
                <p:spPr bwMode="auto">
                  <a:xfrm>
                    <a:off x="4089" y="1841"/>
                    <a:ext cx="2" cy="4"/>
                  </a:xfrm>
                  <a:custGeom>
                    <a:avLst/>
                    <a:gdLst>
                      <a:gd name="T0" fmla="*/ 0 w 2"/>
                      <a:gd name="T1" fmla="*/ 1 h 6"/>
                      <a:gd name="T2" fmla="*/ 2 w 2"/>
                      <a:gd name="T3" fmla="*/ 1 h 6"/>
                      <a:gd name="T4" fmla="*/ 1 w 2"/>
                      <a:gd name="T5" fmla="*/ 6 h 6"/>
                      <a:gd name="T6" fmla="*/ 0 w 2"/>
                      <a:gd name="T7" fmla="*/ 1 h 6"/>
                    </a:gdLst>
                    <a:ahLst/>
                    <a:cxnLst>
                      <a:cxn ang="0">
                        <a:pos x="T0" y="T1"/>
                      </a:cxn>
                      <a:cxn ang="0">
                        <a:pos x="T2" y="T3"/>
                      </a:cxn>
                      <a:cxn ang="0">
                        <a:pos x="T4" y="T5"/>
                      </a:cxn>
                      <a:cxn ang="0">
                        <a:pos x="T6" y="T7"/>
                      </a:cxn>
                    </a:cxnLst>
                    <a:rect l="0" t="0" r="r" b="b"/>
                    <a:pathLst>
                      <a:path w="2" h="6">
                        <a:moveTo>
                          <a:pt x="0" y="1"/>
                        </a:moveTo>
                        <a:cubicBezTo>
                          <a:pt x="0" y="1"/>
                          <a:pt x="1" y="0"/>
                          <a:pt x="2" y="1"/>
                        </a:cubicBezTo>
                        <a:cubicBezTo>
                          <a:pt x="2" y="3"/>
                          <a:pt x="2" y="6"/>
                          <a:pt x="1" y="6"/>
                        </a:cubicBezTo>
                        <a:cubicBezTo>
                          <a:pt x="0" y="6"/>
                          <a:pt x="0" y="1"/>
                          <a:pt x="0" y="1"/>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3" name="Freeform 6964">
                    <a:extLst>
                      <a:ext uri="{FF2B5EF4-FFF2-40B4-BE49-F238E27FC236}">
                        <a16:creationId xmlns:a16="http://schemas.microsoft.com/office/drawing/2014/main" id="{3594FACF-BA7A-49AB-ADED-FC7C4B89DBC0}"/>
                      </a:ext>
                    </a:extLst>
                  </p:cNvPr>
                  <p:cNvSpPr>
                    <a:spLocks noEditPoints="1"/>
                  </p:cNvSpPr>
                  <p:nvPr/>
                </p:nvSpPr>
                <p:spPr bwMode="auto">
                  <a:xfrm>
                    <a:off x="4089" y="1841"/>
                    <a:ext cx="2" cy="4"/>
                  </a:xfrm>
                  <a:custGeom>
                    <a:avLst/>
                    <a:gdLst>
                      <a:gd name="T0" fmla="*/ 1 w 2"/>
                      <a:gd name="T1" fmla="*/ 6 h 6"/>
                      <a:gd name="T2" fmla="*/ 0 w 2"/>
                      <a:gd name="T3" fmla="*/ 4 h 6"/>
                      <a:gd name="T4" fmla="*/ 0 w 2"/>
                      <a:gd name="T5" fmla="*/ 1 h 6"/>
                      <a:gd name="T6" fmla="*/ 0 w 2"/>
                      <a:gd name="T7" fmla="*/ 1 h 6"/>
                      <a:gd name="T8" fmla="*/ 0 w 2"/>
                      <a:gd name="T9" fmla="*/ 1 h 6"/>
                      <a:gd name="T10" fmla="*/ 1 w 2"/>
                      <a:gd name="T11" fmla="*/ 0 h 6"/>
                      <a:gd name="T12" fmla="*/ 2 w 2"/>
                      <a:gd name="T13" fmla="*/ 1 h 6"/>
                      <a:gd name="T14" fmla="*/ 2 w 2"/>
                      <a:gd name="T15" fmla="*/ 4 h 6"/>
                      <a:gd name="T16" fmla="*/ 1 w 2"/>
                      <a:gd name="T17" fmla="*/ 6 h 6"/>
                      <a:gd name="T18" fmla="*/ 0 w 2"/>
                      <a:gd name="T19" fmla="*/ 4 h 6"/>
                      <a:gd name="T20" fmla="*/ 1 w 2"/>
                      <a:gd name="T21" fmla="*/ 6 h 6"/>
                      <a:gd name="T22" fmla="*/ 1 w 2"/>
                      <a:gd name="T23" fmla="*/ 6 h 6"/>
                      <a:gd name="T24" fmla="*/ 2 w 2"/>
                      <a:gd name="T25" fmla="*/ 4 h 6"/>
                      <a:gd name="T26" fmla="*/ 1 w 2"/>
                      <a:gd name="T27" fmla="*/ 1 h 6"/>
                      <a:gd name="T28" fmla="*/ 1 w 2"/>
                      <a:gd name="T29" fmla="*/ 1 h 6"/>
                      <a:gd name="T30" fmla="*/ 1 w 2"/>
                      <a:gd name="T31" fmla="*/ 1 h 6"/>
                      <a:gd name="T32" fmla="*/ 0 w 2"/>
                      <a:gd name="T3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6">
                        <a:moveTo>
                          <a:pt x="1" y="6"/>
                        </a:moveTo>
                        <a:cubicBezTo>
                          <a:pt x="0" y="6"/>
                          <a:pt x="0" y="5"/>
                          <a:pt x="0" y="4"/>
                        </a:cubicBezTo>
                        <a:cubicBezTo>
                          <a:pt x="0" y="2"/>
                          <a:pt x="0" y="1"/>
                          <a:pt x="0" y="1"/>
                        </a:cubicBezTo>
                        <a:cubicBezTo>
                          <a:pt x="0" y="1"/>
                          <a:pt x="0" y="1"/>
                          <a:pt x="0" y="1"/>
                        </a:cubicBezTo>
                        <a:cubicBezTo>
                          <a:pt x="0" y="1"/>
                          <a:pt x="0" y="1"/>
                          <a:pt x="0" y="1"/>
                        </a:cubicBezTo>
                        <a:cubicBezTo>
                          <a:pt x="0" y="1"/>
                          <a:pt x="0" y="0"/>
                          <a:pt x="1" y="0"/>
                        </a:cubicBezTo>
                        <a:cubicBezTo>
                          <a:pt x="1" y="0"/>
                          <a:pt x="2" y="0"/>
                          <a:pt x="2" y="1"/>
                        </a:cubicBezTo>
                        <a:cubicBezTo>
                          <a:pt x="2" y="2"/>
                          <a:pt x="2" y="3"/>
                          <a:pt x="2" y="4"/>
                        </a:cubicBezTo>
                        <a:cubicBezTo>
                          <a:pt x="2" y="5"/>
                          <a:pt x="2" y="6"/>
                          <a:pt x="1" y="6"/>
                        </a:cubicBezTo>
                        <a:close/>
                        <a:moveTo>
                          <a:pt x="0" y="4"/>
                        </a:moveTo>
                        <a:cubicBezTo>
                          <a:pt x="0" y="5"/>
                          <a:pt x="1" y="6"/>
                          <a:pt x="1" y="6"/>
                        </a:cubicBezTo>
                        <a:cubicBezTo>
                          <a:pt x="1" y="6"/>
                          <a:pt x="1" y="6"/>
                          <a:pt x="1" y="6"/>
                        </a:cubicBezTo>
                        <a:cubicBezTo>
                          <a:pt x="2" y="6"/>
                          <a:pt x="2" y="5"/>
                          <a:pt x="2" y="4"/>
                        </a:cubicBezTo>
                        <a:cubicBezTo>
                          <a:pt x="2" y="3"/>
                          <a:pt x="2" y="2"/>
                          <a:pt x="1" y="1"/>
                        </a:cubicBezTo>
                        <a:cubicBezTo>
                          <a:pt x="1" y="1"/>
                          <a:pt x="1" y="1"/>
                          <a:pt x="1" y="1"/>
                        </a:cubicBezTo>
                        <a:cubicBezTo>
                          <a:pt x="1" y="1"/>
                          <a:pt x="1" y="1"/>
                          <a:pt x="1" y="1"/>
                        </a:cubicBezTo>
                        <a:cubicBezTo>
                          <a:pt x="1" y="1"/>
                          <a:pt x="0" y="3"/>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4" name="Freeform 6965">
                    <a:extLst>
                      <a:ext uri="{FF2B5EF4-FFF2-40B4-BE49-F238E27FC236}">
                        <a16:creationId xmlns:a16="http://schemas.microsoft.com/office/drawing/2014/main" id="{C8FAC1E9-6BA3-4BF4-A093-ABEF2FFC3ED9}"/>
                      </a:ext>
                    </a:extLst>
                  </p:cNvPr>
                  <p:cNvSpPr>
                    <a:spLocks/>
                  </p:cNvSpPr>
                  <p:nvPr/>
                </p:nvSpPr>
                <p:spPr bwMode="auto">
                  <a:xfrm>
                    <a:off x="4090" y="1842"/>
                    <a:ext cx="1" cy="3"/>
                  </a:xfrm>
                  <a:custGeom>
                    <a:avLst/>
                    <a:gdLst>
                      <a:gd name="T0" fmla="*/ 0 w 1"/>
                      <a:gd name="T1" fmla="*/ 1 h 3"/>
                      <a:gd name="T2" fmla="*/ 1 w 1"/>
                      <a:gd name="T3" fmla="*/ 2 h 3"/>
                      <a:gd name="T4" fmla="*/ 0 w 1"/>
                      <a:gd name="T5" fmla="*/ 1 h 3"/>
                      <a:gd name="T6" fmla="*/ 0 w 1"/>
                      <a:gd name="T7" fmla="*/ 1 h 3"/>
                    </a:gdLst>
                    <a:ahLst/>
                    <a:cxnLst>
                      <a:cxn ang="0">
                        <a:pos x="T0" y="T1"/>
                      </a:cxn>
                      <a:cxn ang="0">
                        <a:pos x="T2" y="T3"/>
                      </a:cxn>
                      <a:cxn ang="0">
                        <a:pos x="T4" y="T5"/>
                      </a:cxn>
                      <a:cxn ang="0">
                        <a:pos x="T6" y="T7"/>
                      </a:cxn>
                    </a:cxnLst>
                    <a:rect l="0" t="0" r="r" b="b"/>
                    <a:pathLst>
                      <a:path w="1" h="3">
                        <a:moveTo>
                          <a:pt x="0" y="1"/>
                        </a:moveTo>
                        <a:cubicBezTo>
                          <a:pt x="0" y="1"/>
                          <a:pt x="1" y="2"/>
                          <a:pt x="1" y="2"/>
                        </a:cubicBezTo>
                        <a:cubicBezTo>
                          <a:pt x="0" y="3"/>
                          <a:pt x="0" y="2"/>
                          <a:pt x="0" y="1"/>
                        </a:cubicBezTo>
                        <a:cubicBezTo>
                          <a:pt x="0" y="1"/>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5" name="Freeform 6966">
                    <a:extLst>
                      <a:ext uri="{FF2B5EF4-FFF2-40B4-BE49-F238E27FC236}">
                        <a16:creationId xmlns:a16="http://schemas.microsoft.com/office/drawing/2014/main" id="{ED5A9574-79A5-4872-9FE1-B6BF294EADC7}"/>
                      </a:ext>
                    </a:extLst>
                  </p:cNvPr>
                  <p:cNvSpPr>
                    <a:spLocks/>
                  </p:cNvSpPr>
                  <p:nvPr/>
                </p:nvSpPr>
                <p:spPr bwMode="auto">
                  <a:xfrm>
                    <a:off x="4059" y="1840"/>
                    <a:ext cx="2" cy="6"/>
                  </a:xfrm>
                  <a:custGeom>
                    <a:avLst/>
                    <a:gdLst>
                      <a:gd name="T0" fmla="*/ 2 w 3"/>
                      <a:gd name="T1" fmla="*/ 2 h 8"/>
                      <a:gd name="T2" fmla="*/ 1 w 3"/>
                      <a:gd name="T3" fmla="*/ 2 h 8"/>
                      <a:gd name="T4" fmla="*/ 1 w 3"/>
                      <a:gd name="T5" fmla="*/ 8 h 8"/>
                      <a:gd name="T6" fmla="*/ 2 w 3"/>
                      <a:gd name="T7" fmla="*/ 2 h 8"/>
                    </a:gdLst>
                    <a:ahLst/>
                    <a:cxnLst>
                      <a:cxn ang="0">
                        <a:pos x="T0" y="T1"/>
                      </a:cxn>
                      <a:cxn ang="0">
                        <a:pos x="T2" y="T3"/>
                      </a:cxn>
                      <a:cxn ang="0">
                        <a:pos x="T4" y="T5"/>
                      </a:cxn>
                      <a:cxn ang="0">
                        <a:pos x="T6" y="T7"/>
                      </a:cxn>
                    </a:cxnLst>
                    <a:rect l="0" t="0" r="r" b="b"/>
                    <a:pathLst>
                      <a:path w="3" h="8">
                        <a:moveTo>
                          <a:pt x="2" y="2"/>
                        </a:moveTo>
                        <a:cubicBezTo>
                          <a:pt x="2" y="2"/>
                          <a:pt x="1" y="0"/>
                          <a:pt x="1" y="2"/>
                        </a:cubicBezTo>
                        <a:cubicBezTo>
                          <a:pt x="0" y="4"/>
                          <a:pt x="0" y="8"/>
                          <a:pt x="1" y="8"/>
                        </a:cubicBezTo>
                        <a:cubicBezTo>
                          <a:pt x="3" y="7"/>
                          <a:pt x="2" y="2"/>
                          <a:pt x="2" y="2"/>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6" name="Freeform 6967">
                    <a:extLst>
                      <a:ext uri="{FF2B5EF4-FFF2-40B4-BE49-F238E27FC236}">
                        <a16:creationId xmlns:a16="http://schemas.microsoft.com/office/drawing/2014/main" id="{1099DD9B-E878-42BC-A7BE-5493F35A00F2}"/>
                      </a:ext>
                    </a:extLst>
                  </p:cNvPr>
                  <p:cNvSpPr>
                    <a:spLocks noEditPoints="1"/>
                  </p:cNvSpPr>
                  <p:nvPr/>
                </p:nvSpPr>
                <p:spPr bwMode="auto">
                  <a:xfrm>
                    <a:off x="4059" y="1841"/>
                    <a:ext cx="2" cy="5"/>
                  </a:xfrm>
                  <a:custGeom>
                    <a:avLst/>
                    <a:gdLst>
                      <a:gd name="T0" fmla="*/ 0 w 3"/>
                      <a:gd name="T1" fmla="*/ 5 h 7"/>
                      <a:gd name="T2" fmla="*/ 0 w 3"/>
                      <a:gd name="T3" fmla="*/ 1 h 7"/>
                      <a:gd name="T4" fmla="*/ 1 w 3"/>
                      <a:gd name="T5" fmla="*/ 0 h 7"/>
                      <a:gd name="T6" fmla="*/ 2 w 3"/>
                      <a:gd name="T7" fmla="*/ 1 h 7"/>
                      <a:gd name="T8" fmla="*/ 2 w 3"/>
                      <a:gd name="T9" fmla="*/ 1 h 7"/>
                      <a:gd name="T10" fmla="*/ 2 w 3"/>
                      <a:gd name="T11" fmla="*/ 1 h 7"/>
                      <a:gd name="T12" fmla="*/ 3 w 3"/>
                      <a:gd name="T13" fmla="*/ 4 h 7"/>
                      <a:gd name="T14" fmla="*/ 1 w 3"/>
                      <a:gd name="T15" fmla="*/ 7 h 7"/>
                      <a:gd name="T16" fmla="*/ 1 w 3"/>
                      <a:gd name="T17" fmla="*/ 7 h 7"/>
                      <a:gd name="T18" fmla="*/ 0 w 3"/>
                      <a:gd name="T19" fmla="*/ 5 h 7"/>
                      <a:gd name="T20" fmla="*/ 1 w 3"/>
                      <a:gd name="T21" fmla="*/ 1 h 7"/>
                      <a:gd name="T22" fmla="*/ 1 w 3"/>
                      <a:gd name="T23" fmla="*/ 1 h 7"/>
                      <a:gd name="T24" fmla="*/ 1 w 3"/>
                      <a:gd name="T25" fmla="*/ 5 h 7"/>
                      <a:gd name="T26" fmla="*/ 1 w 3"/>
                      <a:gd name="T27" fmla="*/ 6 h 7"/>
                      <a:gd name="T28" fmla="*/ 1 w 3"/>
                      <a:gd name="T29" fmla="*/ 7 h 7"/>
                      <a:gd name="T30" fmla="*/ 1 w 3"/>
                      <a:gd name="T31" fmla="*/ 7 h 7"/>
                      <a:gd name="T32" fmla="*/ 2 w 3"/>
                      <a:gd name="T33" fmla="*/ 4 h 7"/>
                      <a:gd name="T34" fmla="*/ 2 w 3"/>
                      <a:gd name="T35" fmla="*/ 1 h 7"/>
                      <a:gd name="T36" fmla="*/ 2 w 3"/>
                      <a:gd name="T37" fmla="*/ 1 h 7"/>
                      <a:gd name="T38" fmla="*/ 1 w 3"/>
                      <a:gd name="T3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7">
                        <a:moveTo>
                          <a:pt x="0" y="5"/>
                        </a:moveTo>
                        <a:cubicBezTo>
                          <a:pt x="0" y="3"/>
                          <a:pt x="0" y="2"/>
                          <a:pt x="0" y="1"/>
                        </a:cubicBezTo>
                        <a:cubicBezTo>
                          <a:pt x="1" y="0"/>
                          <a:pt x="1" y="0"/>
                          <a:pt x="1" y="0"/>
                        </a:cubicBezTo>
                        <a:cubicBezTo>
                          <a:pt x="2" y="0"/>
                          <a:pt x="2" y="1"/>
                          <a:pt x="2" y="1"/>
                        </a:cubicBezTo>
                        <a:cubicBezTo>
                          <a:pt x="2" y="1"/>
                          <a:pt x="2" y="1"/>
                          <a:pt x="2" y="1"/>
                        </a:cubicBezTo>
                        <a:cubicBezTo>
                          <a:pt x="2" y="1"/>
                          <a:pt x="2" y="1"/>
                          <a:pt x="2" y="1"/>
                        </a:cubicBezTo>
                        <a:cubicBezTo>
                          <a:pt x="2" y="1"/>
                          <a:pt x="3" y="3"/>
                          <a:pt x="3" y="4"/>
                        </a:cubicBezTo>
                        <a:cubicBezTo>
                          <a:pt x="3" y="6"/>
                          <a:pt x="2" y="7"/>
                          <a:pt x="1" y="7"/>
                        </a:cubicBezTo>
                        <a:cubicBezTo>
                          <a:pt x="1" y="7"/>
                          <a:pt x="1" y="7"/>
                          <a:pt x="1" y="7"/>
                        </a:cubicBezTo>
                        <a:cubicBezTo>
                          <a:pt x="0" y="7"/>
                          <a:pt x="0" y="6"/>
                          <a:pt x="0" y="5"/>
                        </a:cubicBezTo>
                        <a:close/>
                        <a:moveTo>
                          <a:pt x="1" y="1"/>
                        </a:moveTo>
                        <a:cubicBezTo>
                          <a:pt x="1" y="1"/>
                          <a:pt x="1" y="1"/>
                          <a:pt x="1" y="1"/>
                        </a:cubicBezTo>
                        <a:cubicBezTo>
                          <a:pt x="1" y="2"/>
                          <a:pt x="1" y="3"/>
                          <a:pt x="1" y="5"/>
                        </a:cubicBezTo>
                        <a:cubicBezTo>
                          <a:pt x="1" y="5"/>
                          <a:pt x="1" y="6"/>
                          <a:pt x="1" y="6"/>
                        </a:cubicBezTo>
                        <a:cubicBezTo>
                          <a:pt x="1" y="7"/>
                          <a:pt x="1" y="7"/>
                          <a:pt x="1" y="7"/>
                        </a:cubicBezTo>
                        <a:cubicBezTo>
                          <a:pt x="1" y="7"/>
                          <a:pt x="1" y="7"/>
                          <a:pt x="1" y="7"/>
                        </a:cubicBezTo>
                        <a:cubicBezTo>
                          <a:pt x="2" y="7"/>
                          <a:pt x="2" y="5"/>
                          <a:pt x="2" y="4"/>
                        </a:cubicBezTo>
                        <a:cubicBezTo>
                          <a:pt x="2" y="3"/>
                          <a:pt x="2" y="1"/>
                          <a:pt x="2" y="1"/>
                        </a:cubicBezTo>
                        <a:cubicBezTo>
                          <a:pt x="2" y="1"/>
                          <a:pt x="2" y="1"/>
                          <a:pt x="2" y="1"/>
                        </a:cubicBezTo>
                        <a:lnTo>
                          <a:pt x="1"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7" name="Freeform 6968">
                    <a:extLst>
                      <a:ext uri="{FF2B5EF4-FFF2-40B4-BE49-F238E27FC236}">
                        <a16:creationId xmlns:a16="http://schemas.microsoft.com/office/drawing/2014/main" id="{CC73F5C3-000F-486D-B9F9-3F9FCF4E0E0E}"/>
                      </a:ext>
                    </a:extLst>
                  </p:cNvPr>
                  <p:cNvSpPr>
                    <a:spLocks/>
                  </p:cNvSpPr>
                  <p:nvPr/>
                </p:nvSpPr>
                <p:spPr bwMode="auto">
                  <a:xfrm>
                    <a:off x="4059" y="1842"/>
                    <a:ext cx="1" cy="3"/>
                  </a:xfrm>
                  <a:custGeom>
                    <a:avLst/>
                    <a:gdLst>
                      <a:gd name="T0" fmla="*/ 1 w 2"/>
                      <a:gd name="T1" fmla="*/ 1 h 4"/>
                      <a:gd name="T2" fmla="*/ 1 w 2"/>
                      <a:gd name="T3" fmla="*/ 3 h 4"/>
                      <a:gd name="T4" fmla="*/ 1 w 2"/>
                      <a:gd name="T5" fmla="*/ 2 h 4"/>
                      <a:gd name="T6" fmla="*/ 1 w 2"/>
                      <a:gd name="T7" fmla="*/ 1 h 4"/>
                    </a:gdLst>
                    <a:ahLst/>
                    <a:cxnLst>
                      <a:cxn ang="0">
                        <a:pos x="T0" y="T1"/>
                      </a:cxn>
                      <a:cxn ang="0">
                        <a:pos x="T2" y="T3"/>
                      </a:cxn>
                      <a:cxn ang="0">
                        <a:pos x="T4" y="T5"/>
                      </a:cxn>
                      <a:cxn ang="0">
                        <a:pos x="T6" y="T7"/>
                      </a:cxn>
                    </a:cxnLst>
                    <a:rect l="0" t="0" r="r" b="b"/>
                    <a:pathLst>
                      <a:path w="2" h="4">
                        <a:moveTo>
                          <a:pt x="1" y="1"/>
                        </a:moveTo>
                        <a:cubicBezTo>
                          <a:pt x="1" y="1"/>
                          <a:pt x="0" y="3"/>
                          <a:pt x="1" y="3"/>
                        </a:cubicBezTo>
                        <a:cubicBezTo>
                          <a:pt x="2" y="4"/>
                          <a:pt x="1" y="2"/>
                          <a:pt x="1" y="2"/>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8" name="Freeform 6969">
                    <a:extLst>
                      <a:ext uri="{FF2B5EF4-FFF2-40B4-BE49-F238E27FC236}">
                        <a16:creationId xmlns:a16="http://schemas.microsoft.com/office/drawing/2014/main" id="{8BC32916-3E24-4B8E-B30A-059BF1EF3A62}"/>
                      </a:ext>
                    </a:extLst>
                  </p:cNvPr>
                  <p:cNvSpPr>
                    <a:spLocks/>
                  </p:cNvSpPr>
                  <p:nvPr/>
                </p:nvSpPr>
                <p:spPr bwMode="auto">
                  <a:xfrm>
                    <a:off x="4088" y="1840"/>
                    <a:ext cx="2" cy="6"/>
                  </a:xfrm>
                  <a:custGeom>
                    <a:avLst/>
                    <a:gdLst>
                      <a:gd name="T0" fmla="*/ 1 w 3"/>
                      <a:gd name="T1" fmla="*/ 2 h 8"/>
                      <a:gd name="T2" fmla="*/ 2 w 3"/>
                      <a:gd name="T3" fmla="*/ 2 h 8"/>
                      <a:gd name="T4" fmla="*/ 1 w 3"/>
                      <a:gd name="T5" fmla="*/ 8 h 8"/>
                      <a:gd name="T6" fmla="*/ 1 w 3"/>
                      <a:gd name="T7" fmla="*/ 2 h 8"/>
                    </a:gdLst>
                    <a:ahLst/>
                    <a:cxnLst>
                      <a:cxn ang="0">
                        <a:pos x="T0" y="T1"/>
                      </a:cxn>
                      <a:cxn ang="0">
                        <a:pos x="T2" y="T3"/>
                      </a:cxn>
                      <a:cxn ang="0">
                        <a:pos x="T4" y="T5"/>
                      </a:cxn>
                      <a:cxn ang="0">
                        <a:pos x="T6" y="T7"/>
                      </a:cxn>
                    </a:cxnLst>
                    <a:rect l="0" t="0" r="r" b="b"/>
                    <a:pathLst>
                      <a:path w="3" h="8">
                        <a:moveTo>
                          <a:pt x="1" y="2"/>
                        </a:moveTo>
                        <a:cubicBezTo>
                          <a:pt x="1" y="2"/>
                          <a:pt x="1" y="0"/>
                          <a:pt x="2" y="2"/>
                        </a:cubicBezTo>
                        <a:cubicBezTo>
                          <a:pt x="3" y="4"/>
                          <a:pt x="3" y="8"/>
                          <a:pt x="1" y="8"/>
                        </a:cubicBezTo>
                        <a:cubicBezTo>
                          <a:pt x="0" y="8"/>
                          <a:pt x="1" y="2"/>
                          <a:pt x="1" y="2"/>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09" name="Freeform 6970">
                    <a:extLst>
                      <a:ext uri="{FF2B5EF4-FFF2-40B4-BE49-F238E27FC236}">
                        <a16:creationId xmlns:a16="http://schemas.microsoft.com/office/drawing/2014/main" id="{C263ACB7-0C3E-4BD4-B971-B65C52595E4E}"/>
                      </a:ext>
                    </a:extLst>
                  </p:cNvPr>
                  <p:cNvSpPr>
                    <a:spLocks noEditPoints="1"/>
                  </p:cNvSpPr>
                  <p:nvPr/>
                </p:nvSpPr>
                <p:spPr bwMode="auto">
                  <a:xfrm>
                    <a:off x="4088" y="1841"/>
                    <a:ext cx="2" cy="5"/>
                  </a:xfrm>
                  <a:custGeom>
                    <a:avLst/>
                    <a:gdLst>
                      <a:gd name="T0" fmla="*/ 1 w 3"/>
                      <a:gd name="T1" fmla="*/ 7 h 7"/>
                      <a:gd name="T2" fmla="*/ 0 w 3"/>
                      <a:gd name="T3" fmla="*/ 4 h 7"/>
                      <a:gd name="T4" fmla="*/ 0 w 3"/>
                      <a:gd name="T5" fmla="*/ 1 h 7"/>
                      <a:gd name="T6" fmla="*/ 1 w 3"/>
                      <a:gd name="T7" fmla="*/ 1 h 7"/>
                      <a:gd name="T8" fmla="*/ 0 w 3"/>
                      <a:gd name="T9" fmla="*/ 1 h 7"/>
                      <a:gd name="T10" fmla="*/ 1 w 3"/>
                      <a:gd name="T11" fmla="*/ 0 h 7"/>
                      <a:gd name="T12" fmla="*/ 2 w 3"/>
                      <a:gd name="T13" fmla="*/ 1 h 7"/>
                      <a:gd name="T14" fmla="*/ 3 w 3"/>
                      <a:gd name="T15" fmla="*/ 5 h 7"/>
                      <a:gd name="T16" fmla="*/ 1 w 3"/>
                      <a:gd name="T17" fmla="*/ 7 h 7"/>
                      <a:gd name="T18" fmla="*/ 1 w 3"/>
                      <a:gd name="T19" fmla="*/ 1 h 7"/>
                      <a:gd name="T20" fmla="*/ 1 w 3"/>
                      <a:gd name="T21" fmla="*/ 4 h 7"/>
                      <a:gd name="T22" fmla="*/ 1 w 3"/>
                      <a:gd name="T23" fmla="*/ 7 h 7"/>
                      <a:gd name="T24" fmla="*/ 1 w 3"/>
                      <a:gd name="T25" fmla="*/ 7 h 7"/>
                      <a:gd name="T26" fmla="*/ 2 w 3"/>
                      <a:gd name="T27" fmla="*/ 6 h 7"/>
                      <a:gd name="T28" fmla="*/ 2 w 3"/>
                      <a:gd name="T29" fmla="*/ 5 h 7"/>
                      <a:gd name="T30" fmla="*/ 2 w 3"/>
                      <a:gd name="T31" fmla="*/ 2 h 7"/>
                      <a:gd name="T32" fmla="*/ 1 w 3"/>
                      <a:gd name="T33" fmla="*/ 1 h 7"/>
                      <a:gd name="T34" fmla="*/ 1 w 3"/>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7">
                        <a:moveTo>
                          <a:pt x="1" y="7"/>
                        </a:moveTo>
                        <a:cubicBezTo>
                          <a:pt x="0" y="7"/>
                          <a:pt x="0" y="6"/>
                          <a:pt x="0" y="4"/>
                        </a:cubicBezTo>
                        <a:cubicBezTo>
                          <a:pt x="0" y="3"/>
                          <a:pt x="0" y="1"/>
                          <a:pt x="0" y="1"/>
                        </a:cubicBezTo>
                        <a:cubicBezTo>
                          <a:pt x="1" y="1"/>
                          <a:pt x="1" y="1"/>
                          <a:pt x="1" y="1"/>
                        </a:cubicBezTo>
                        <a:cubicBezTo>
                          <a:pt x="0" y="1"/>
                          <a:pt x="0" y="1"/>
                          <a:pt x="0" y="1"/>
                        </a:cubicBezTo>
                        <a:cubicBezTo>
                          <a:pt x="0" y="1"/>
                          <a:pt x="0" y="0"/>
                          <a:pt x="1" y="0"/>
                        </a:cubicBezTo>
                        <a:cubicBezTo>
                          <a:pt x="2" y="0"/>
                          <a:pt x="2" y="1"/>
                          <a:pt x="2" y="1"/>
                        </a:cubicBezTo>
                        <a:cubicBezTo>
                          <a:pt x="2" y="2"/>
                          <a:pt x="3" y="4"/>
                          <a:pt x="3" y="5"/>
                        </a:cubicBezTo>
                        <a:cubicBezTo>
                          <a:pt x="3" y="6"/>
                          <a:pt x="2" y="7"/>
                          <a:pt x="1" y="7"/>
                        </a:cubicBezTo>
                        <a:close/>
                        <a:moveTo>
                          <a:pt x="1" y="1"/>
                        </a:moveTo>
                        <a:cubicBezTo>
                          <a:pt x="1" y="1"/>
                          <a:pt x="1" y="3"/>
                          <a:pt x="1" y="4"/>
                        </a:cubicBezTo>
                        <a:cubicBezTo>
                          <a:pt x="1" y="6"/>
                          <a:pt x="1" y="7"/>
                          <a:pt x="1" y="7"/>
                        </a:cubicBezTo>
                        <a:cubicBezTo>
                          <a:pt x="1" y="7"/>
                          <a:pt x="1" y="7"/>
                          <a:pt x="1" y="7"/>
                        </a:cubicBezTo>
                        <a:cubicBezTo>
                          <a:pt x="2" y="7"/>
                          <a:pt x="2" y="7"/>
                          <a:pt x="2" y="6"/>
                        </a:cubicBezTo>
                        <a:cubicBezTo>
                          <a:pt x="2" y="6"/>
                          <a:pt x="2" y="5"/>
                          <a:pt x="2" y="5"/>
                        </a:cubicBezTo>
                        <a:cubicBezTo>
                          <a:pt x="2" y="4"/>
                          <a:pt x="2" y="2"/>
                          <a:pt x="2" y="2"/>
                        </a:cubicBezTo>
                        <a:cubicBezTo>
                          <a:pt x="1" y="1"/>
                          <a:pt x="1" y="1"/>
                          <a:pt x="1" y="1"/>
                        </a:cubicBezTo>
                        <a:cubicBezTo>
                          <a:pt x="1" y="1"/>
                          <a:pt x="1" y="1"/>
                          <a:pt x="1"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0" name="Freeform 6971">
                    <a:extLst>
                      <a:ext uri="{FF2B5EF4-FFF2-40B4-BE49-F238E27FC236}">
                        <a16:creationId xmlns:a16="http://schemas.microsoft.com/office/drawing/2014/main" id="{9B6F73C1-06D2-400C-8247-C9A9B1D7B0C2}"/>
                      </a:ext>
                    </a:extLst>
                  </p:cNvPr>
                  <p:cNvSpPr>
                    <a:spLocks/>
                  </p:cNvSpPr>
                  <p:nvPr/>
                </p:nvSpPr>
                <p:spPr bwMode="auto">
                  <a:xfrm>
                    <a:off x="4089" y="1842"/>
                    <a:ext cx="0" cy="3"/>
                  </a:xfrm>
                  <a:custGeom>
                    <a:avLst/>
                    <a:gdLst>
                      <a:gd name="T0" fmla="*/ 1 w 1"/>
                      <a:gd name="T1" fmla="*/ 1 h 4"/>
                      <a:gd name="T2" fmla="*/ 1 w 1"/>
                      <a:gd name="T3" fmla="*/ 3 h 4"/>
                      <a:gd name="T4" fmla="*/ 1 w 1"/>
                      <a:gd name="T5" fmla="*/ 2 h 4"/>
                      <a:gd name="T6" fmla="*/ 1 w 1"/>
                      <a:gd name="T7" fmla="*/ 1 h 4"/>
                    </a:gdLst>
                    <a:ahLst/>
                    <a:cxnLst>
                      <a:cxn ang="0">
                        <a:pos x="T0" y="T1"/>
                      </a:cxn>
                      <a:cxn ang="0">
                        <a:pos x="T2" y="T3"/>
                      </a:cxn>
                      <a:cxn ang="0">
                        <a:pos x="T4" y="T5"/>
                      </a:cxn>
                      <a:cxn ang="0">
                        <a:pos x="T6" y="T7"/>
                      </a:cxn>
                    </a:cxnLst>
                    <a:rect l="0" t="0" r="r" b="b"/>
                    <a:pathLst>
                      <a:path w="1" h="4">
                        <a:moveTo>
                          <a:pt x="1" y="1"/>
                        </a:moveTo>
                        <a:cubicBezTo>
                          <a:pt x="1" y="1"/>
                          <a:pt x="1" y="3"/>
                          <a:pt x="1" y="3"/>
                        </a:cubicBezTo>
                        <a:cubicBezTo>
                          <a:pt x="0" y="4"/>
                          <a:pt x="1" y="2"/>
                          <a:pt x="1" y="2"/>
                        </a:cubicBezTo>
                        <a:cubicBezTo>
                          <a:pt x="0"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1" name="Freeform 6972">
                    <a:extLst>
                      <a:ext uri="{FF2B5EF4-FFF2-40B4-BE49-F238E27FC236}">
                        <a16:creationId xmlns:a16="http://schemas.microsoft.com/office/drawing/2014/main" id="{3C9EAEC7-019D-4DD4-B726-3EA7E58F377F}"/>
                      </a:ext>
                    </a:extLst>
                  </p:cNvPr>
                  <p:cNvSpPr>
                    <a:spLocks/>
                  </p:cNvSpPr>
                  <p:nvPr/>
                </p:nvSpPr>
                <p:spPr bwMode="auto">
                  <a:xfrm>
                    <a:off x="4059" y="1840"/>
                    <a:ext cx="3" cy="7"/>
                  </a:xfrm>
                  <a:custGeom>
                    <a:avLst/>
                    <a:gdLst>
                      <a:gd name="T0" fmla="*/ 3 w 4"/>
                      <a:gd name="T1" fmla="*/ 3 h 9"/>
                      <a:gd name="T2" fmla="*/ 2 w 4"/>
                      <a:gd name="T3" fmla="*/ 2 h 9"/>
                      <a:gd name="T4" fmla="*/ 2 w 4"/>
                      <a:gd name="T5" fmla="*/ 9 h 9"/>
                      <a:gd name="T6" fmla="*/ 3 w 4"/>
                      <a:gd name="T7" fmla="*/ 3 h 9"/>
                    </a:gdLst>
                    <a:ahLst/>
                    <a:cxnLst>
                      <a:cxn ang="0">
                        <a:pos x="T0" y="T1"/>
                      </a:cxn>
                      <a:cxn ang="0">
                        <a:pos x="T2" y="T3"/>
                      </a:cxn>
                      <a:cxn ang="0">
                        <a:pos x="T4" y="T5"/>
                      </a:cxn>
                      <a:cxn ang="0">
                        <a:pos x="T6" y="T7"/>
                      </a:cxn>
                    </a:cxnLst>
                    <a:rect l="0" t="0" r="r" b="b"/>
                    <a:pathLst>
                      <a:path w="4" h="9">
                        <a:moveTo>
                          <a:pt x="3" y="3"/>
                        </a:moveTo>
                        <a:cubicBezTo>
                          <a:pt x="3" y="3"/>
                          <a:pt x="2" y="0"/>
                          <a:pt x="2" y="2"/>
                        </a:cubicBezTo>
                        <a:cubicBezTo>
                          <a:pt x="1" y="3"/>
                          <a:pt x="0" y="9"/>
                          <a:pt x="2" y="9"/>
                        </a:cubicBezTo>
                        <a:cubicBezTo>
                          <a:pt x="4" y="8"/>
                          <a:pt x="3" y="3"/>
                          <a:pt x="3"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2" name="Freeform 6973">
                    <a:extLst>
                      <a:ext uri="{FF2B5EF4-FFF2-40B4-BE49-F238E27FC236}">
                        <a16:creationId xmlns:a16="http://schemas.microsoft.com/office/drawing/2014/main" id="{E24A6FBB-1563-47C2-B361-BF62EA6EC75D}"/>
                      </a:ext>
                    </a:extLst>
                  </p:cNvPr>
                  <p:cNvSpPr>
                    <a:spLocks noEditPoints="1"/>
                  </p:cNvSpPr>
                  <p:nvPr/>
                </p:nvSpPr>
                <p:spPr bwMode="auto">
                  <a:xfrm>
                    <a:off x="4060" y="1841"/>
                    <a:ext cx="2" cy="6"/>
                  </a:xfrm>
                  <a:custGeom>
                    <a:avLst/>
                    <a:gdLst>
                      <a:gd name="T0" fmla="*/ 0 w 3"/>
                      <a:gd name="T1" fmla="*/ 5 h 8"/>
                      <a:gd name="T2" fmla="*/ 1 w 3"/>
                      <a:gd name="T3" fmla="*/ 1 h 8"/>
                      <a:gd name="T4" fmla="*/ 1 w 3"/>
                      <a:gd name="T5" fmla="*/ 0 h 8"/>
                      <a:gd name="T6" fmla="*/ 3 w 3"/>
                      <a:gd name="T7" fmla="*/ 2 h 8"/>
                      <a:gd name="T8" fmla="*/ 2 w 3"/>
                      <a:gd name="T9" fmla="*/ 2 h 8"/>
                      <a:gd name="T10" fmla="*/ 3 w 3"/>
                      <a:gd name="T11" fmla="*/ 2 h 8"/>
                      <a:gd name="T12" fmla="*/ 3 w 3"/>
                      <a:gd name="T13" fmla="*/ 4 h 8"/>
                      <a:gd name="T14" fmla="*/ 1 w 3"/>
                      <a:gd name="T15" fmla="*/ 8 h 8"/>
                      <a:gd name="T16" fmla="*/ 1 w 3"/>
                      <a:gd name="T17" fmla="*/ 8 h 8"/>
                      <a:gd name="T18" fmla="*/ 0 w 3"/>
                      <a:gd name="T19" fmla="*/ 5 h 8"/>
                      <a:gd name="T20" fmla="*/ 1 w 3"/>
                      <a:gd name="T21" fmla="*/ 0 h 8"/>
                      <a:gd name="T22" fmla="*/ 1 w 3"/>
                      <a:gd name="T23" fmla="*/ 0 h 8"/>
                      <a:gd name="T24" fmla="*/ 1 w 3"/>
                      <a:gd name="T25" fmla="*/ 1 h 8"/>
                      <a:gd name="T26" fmla="*/ 0 w 3"/>
                      <a:gd name="T27" fmla="*/ 5 h 8"/>
                      <a:gd name="T28" fmla="*/ 1 w 3"/>
                      <a:gd name="T29" fmla="*/ 7 h 8"/>
                      <a:gd name="T30" fmla="*/ 1 w 3"/>
                      <a:gd name="T31" fmla="*/ 7 h 8"/>
                      <a:gd name="T32" fmla="*/ 2 w 3"/>
                      <a:gd name="T33" fmla="*/ 4 h 8"/>
                      <a:gd name="T34" fmla="*/ 2 w 3"/>
                      <a:gd name="T35" fmla="*/ 2 h 8"/>
                      <a:gd name="T36" fmla="*/ 2 w 3"/>
                      <a:gd name="T37" fmla="*/ 1 h 8"/>
                      <a:gd name="T38" fmla="*/ 1 w 3"/>
                      <a:gd name="T3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8">
                        <a:moveTo>
                          <a:pt x="0" y="5"/>
                        </a:moveTo>
                        <a:cubicBezTo>
                          <a:pt x="0" y="4"/>
                          <a:pt x="0" y="1"/>
                          <a:pt x="1" y="1"/>
                        </a:cubicBezTo>
                        <a:cubicBezTo>
                          <a:pt x="1" y="0"/>
                          <a:pt x="1" y="0"/>
                          <a:pt x="1" y="0"/>
                        </a:cubicBezTo>
                        <a:cubicBezTo>
                          <a:pt x="2" y="0"/>
                          <a:pt x="3" y="1"/>
                          <a:pt x="3" y="2"/>
                        </a:cubicBezTo>
                        <a:cubicBezTo>
                          <a:pt x="2" y="2"/>
                          <a:pt x="2" y="2"/>
                          <a:pt x="2" y="2"/>
                        </a:cubicBezTo>
                        <a:cubicBezTo>
                          <a:pt x="3" y="2"/>
                          <a:pt x="3" y="2"/>
                          <a:pt x="3" y="2"/>
                        </a:cubicBezTo>
                        <a:cubicBezTo>
                          <a:pt x="3" y="2"/>
                          <a:pt x="3" y="3"/>
                          <a:pt x="3" y="4"/>
                        </a:cubicBezTo>
                        <a:cubicBezTo>
                          <a:pt x="3" y="6"/>
                          <a:pt x="3" y="8"/>
                          <a:pt x="1" y="8"/>
                        </a:cubicBezTo>
                        <a:cubicBezTo>
                          <a:pt x="1" y="8"/>
                          <a:pt x="1" y="8"/>
                          <a:pt x="1" y="8"/>
                        </a:cubicBezTo>
                        <a:cubicBezTo>
                          <a:pt x="0" y="8"/>
                          <a:pt x="0" y="7"/>
                          <a:pt x="0" y="5"/>
                        </a:cubicBezTo>
                        <a:close/>
                        <a:moveTo>
                          <a:pt x="1" y="0"/>
                        </a:moveTo>
                        <a:cubicBezTo>
                          <a:pt x="1" y="0"/>
                          <a:pt x="1" y="0"/>
                          <a:pt x="1" y="0"/>
                        </a:cubicBezTo>
                        <a:cubicBezTo>
                          <a:pt x="1" y="1"/>
                          <a:pt x="1" y="1"/>
                          <a:pt x="1" y="1"/>
                        </a:cubicBezTo>
                        <a:cubicBezTo>
                          <a:pt x="1" y="2"/>
                          <a:pt x="0" y="4"/>
                          <a:pt x="0" y="5"/>
                        </a:cubicBezTo>
                        <a:cubicBezTo>
                          <a:pt x="0" y="7"/>
                          <a:pt x="1" y="7"/>
                          <a:pt x="1" y="7"/>
                        </a:cubicBezTo>
                        <a:cubicBezTo>
                          <a:pt x="1" y="7"/>
                          <a:pt x="1" y="7"/>
                          <a:pt x="1" y="7"/>
                        </a:cubicBezTo>
                        <a:cubicBezTo>
                          <a:pt x="2" y="7"/>
                          <a:pt x="2" y="6"/>
                          <a:pt x="2" y="4"/>
                        </a:cubicBezTo>
                        <a:cubicBezTo>
                          <a:pt x="2" y="3"/>
                          <a:pt x="2" y="2"/>
                          <a:pt x="2" y="2"/>
                        </a:cubicBezTo>
                        <a:cubicBezTo>
                          <a:pt x="2" y="1"/>
                          <a:pt x="2" y="1"/>
                          <a:pt x="2" y="1"/>
                        </a:cubicBezTo>
                        <a:cubicBezTo>
                          <a:pt x="2" y="1"/>
                          <a:pt x="1" y="0"/>
                          <a:pt x="1"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3" name="Freeform 6974">
                    <a:extLst>
                      <a:ext uri="{FF2B5EF4-FFF2-40B4-BE49-F238E27FC236}">
                        <a16:creationId xmlns:a16="http://schemas.microsoft.com/office/drawing/2014/main" id="{276FE84D-A5A7-494A-AE55-1C6FAB60AF31}"/>
                      </a:ext>
                    </a:extLst>
                  </p:cNvPr>
                  <p:cNvSpPr>
                    <a:spLocks/>
                  </p:cNvSpPr>
                  <p:nvPr/>
                </p:nvSpPr>
                <p:spPr bwMode="auto">
                  <a:xfrm>
                    <a:off x="4060" y="1842"/>
                    <a:ext cx="2" cy="4"/>
                  </a:xfrm>
                  <a:custGeom>
                    <a:avLst/>
                    <a:gdLst>
                      <a:gd name="T0" fmla="*/ 1 w 2"/>
                      <a:gd name="T1" fmla="*/ 1 h 6"/>
                      <a:gd name="T2" fmla="*/ 1 w 2"/>
                      <a:gd name="T3" fmla="*/ 5 h 6"/>
                      <a:gd name="T4" fmla="*/ 2 w 2"/>
                      <a:gd name="T5" fmla="*/ 4 h 6"/>
                      <a:gd name="T6" fmla="*/ 1 w 2"/>
                      <a:gd name="T7" fmla="*/ 2 h 6"/>
                      <a:gd name="T8" fmla="*/ 1 w 2"/>
                      <a:gd name="T9" fmla="*/ 1 h 6"/>
                    </a:gdLst>
                    <a:ahLst/>
                    <a:cxnLst>
                      <a:cxn ang="0">
                        <a:pos x="T0" y="T1"/>
                      </a:cxn>
                      <a:cxn ang="0">
                        <a:pos x="T2" y="T3"/>
                      </a:cxn>
                      <a:cxn ang="0">
                        <a:pos x="T4" y="T5"/>
                      </a:cxn>
                      <a:cxn ang="0">
                        <a:pos x="T6" y="T7"/>
                      </a:cxn>
                      <a:cxn ang="0">
                        <a:pos x="T8" y="T9"/>
                      </a:cxn>
                    </a:cxnLst>
                    <a:rect l="0" t="0" r="r" b="b"/>
                    <a:pathLst>
                      <a:path w="2" h="6">
                        <a:moveTo>
                          <a:pt x="1" y="1"/>
                        </a:moveTo>
                        <a:cubicBezTo>
                          <a:pt x="1" y="1"/>
                          <a:pt x="0" y="5"/>
                          <a:pt x="1" y="5"/>
                        </a:cubicBezTo>
                        <a:cubicBezTo>
                          <a:pt x="2" y="6"/>
                          <a:pt x="2" y="4"/>
                          <a:pt x="2" y="4"/>
                        </a:cubicBezTo>
                        <a:cubicBezTo>
                          <a:pt x="2" y="3"/>
                          <a:pt x="1" y="2"/>
                          <a:pt x="1" y="2"/>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4" name="Freeform 6975">
                    <a:extLst>
                      <a:ext uri="{FF2B5EF4-FFF2-40B4-BE49-F238E27FC236}">
                        <a16:creationId xmlns:a16="http://schemas.microsoft.com/office/drawing/2014/main" id="{86D62332-796C-49CB-A6AB-45C66F2D4FDB}"/>
                      </a:ext>
                    </a:extLst>
                  </p:cNvPr>
                  <p:cNvSpPr>
                    <a:spLocks/>
                  </p:cNvSpPr>
                  <p:nvPr/>
                </p:nvSpPr>
                <p:spPr bwMode="auto">
                  <a:xfrm>
                    <a:off x="4086" y="1840"/>
                    <a:ext cx="3" cy="7"/>
                  </a:xfrm>
                  <a:custGeom>
                    <a:avLst/>
                    <a:gdLst>
                      <a:gd name="T0" fmla="*/ 1 w 4"/>
                      <a:gd name="T1" fmla="*/ 3 h 9"/>
                      <a:gd name="T2" fmla="*/ 3 w 4"/>
                      <a:gd name="T3" fmla="*/ 2 h 9"/>
                      <a:gd name="T4" fmla="*/ 2 w 4"/>
                      <a:gd name="T5" fmla="*/ 9 h 9"/>
                      <a:gd name="T6" fmla="*/ 1 w 4"/>
                      <a:gd name="T7" fmla="*/ 3 h 9"/>
                    </a:gdLst>
                    <a:ahLst/>
                    <a:cxnLst>
                      <a:cxn ang="0">
                        <a:pos x="T0" y="T1"/>
                      </a:cxn>
                      <a:cxn ang="0">
                        <a:pos x="T2" y="T3"/>
                      </a:cxn>
                      <a:cxn ang="0">
                        <a:pos x="T4" y="T5"/>
                      </a:cxn>
                      <a:cxn ang="0">
                        <a:pos x="T6" y="T7"/>
                      </a:cxn>
                    </a:cxnLst>
                    <a:rect l="0" t="0" r="r" b="b"/>
                    <a:pathLst>
                      <a:path w="4" h="9">
                        <a:moveTo>
                          <a:pt x="1" y="3"/>
                        </a:moveTo>
                        <a:cubicBezTo>
                          <a:pt x="1" y="3"/>
                          <a:pt x="2" y="0"/>
                          <a:pt x="3" y="2"/>
                        </a:cubicBezTo>
                        <a:cubicBezTo>
                          <a:pt x="3" y="3"/>
                          <a:pt x="4" y="9"/>
                          <a:pt x="2" y="9"/>
                        </a:cubicBezTo>
                        <a:cubicBezTo>
                          <a:pt x="0" y="8"/>
                          <a:pt x="1" y="3"/>
                          <a:pt x="1"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5" name="Freeform 6976">
                    <a:extLst>
                      <a:ext uri="{FF2B5EF4-FFF2-40B4-BE49-F238E27FC236}">
                        <a16:creationId xmlns:a16="http://schemas.microsoft.com/office/drawing/2014/main" id="{C8D80AE7-AD53-4362-915C-92A61E90EBDE}"/>
                      </a:ext>
                    </a:extLst>
                  </p:cNvPr>
                  <p:cNvSpPr>
                    <a:spLocks noEditPoints="1"/>
                  </p:cNvSpPr>
                  <p:nvPr/>
                </p:nvSpPr>
                <p:spPr bwMode="auto">
                  <a:xfrm>
                    <a:off x="4086" y="1841"/>
                    <a:ext cx="3" cy="6"/>
                  </a:xfrm>
                  <a:custGeom>
                    <a:avLst/>
                    <a:gdLst>
                      <a:gd name="T0" fmla="*/ 1 w 3"/>
                      <a:gd name="T1" fmla="*/ 8 h 8"/>
                      <a:gd name="T2" fmla="*/ 0 w 3"/>
                      <a:gd name="T3" fmla="*/ 4 h 8"/>
                      <a:gd name="T4" fmla="*/ 0 w 3"/>
                      <a:gd name="T5" fmla="*/ 2 h 8"/>
                      <a:gd name="T6" fmla="*/ 0 w 3"/>
                      <a:gd name="T7" fmla="*/ 2 h 8"/>
                      <a:gd name="T8" fmla="*/ 0 w 3"/>
                      <a:gd name="T9" fmla="*/ 2 h 8"/>
                      <a:gd name="T10" fmla="*/ 1 w 3"/>
                      <a:gd name="T11" fmla="*/ 0 h 8"/>
                      <a:gd name="T12" fmla="*/ 2 w 3"/>
                      <a:gd name="T13" fmla="*/ 1 h 8"/>
                      <a:gd name="T14" fmla="*/ 3 w 3"/>
                      <a:gd name="T15" fmla="*/ 5 h 8"/>
                      <a:gd name="T16" fmla="*/ 1 w 3"/>
                      <a:gd name="T17" fmla="*/ 8 h 8"/>
                      <a:gd name="T18" fmla="*/ 0 w 3"/>
                      <a:gd name="T19" fmla="*/ 4 h 8"/>
                      <a:gd name="T20" fmla="*/ 1 w 3"/>
                      <a:gd name="T21" fmla="*/ 7 h 8"/>
                      <a:gd name="T22" fmla="*/ 1 w 3"/>
                      <a:gd name="T23" fmla="*/ 7 h 8"/>
                      <a:gd name="T24" fmla="*/ 2 w 3"/>
                      <a:gd name="T25" fmla="*/ 5 h 8"/>
                      <a:gd name="T26" fmla="*/ 2 w 3"/>
                      <a:gd name="T27" fmla="*/ 1 h 8"/>
                      <a:gd name="T28" fmla="*/ 1 w 3"/>
                      <a:gd name="T29" fmla="*/ 0 h 8"/>
                      <a:gd name="T30" fmla="*/ 0 w 3"/>
                      <a:gd name="T31" fmla="*/ 2 h 8"/>
                      <a:gd name="T32" fmla="*/ 0 w 3"/>
                      <a:gd name="T3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8">
                        <a:moveTo>
                          <a:pt x="1" y="8"/>
                        </a:moveTo>
                        <a:cubicBezTo>
                          <a:pt x="0" y="8"/>
                          <a:pt x="0" y="6"/>
                          <a:pt x="0" y="4"/>
                        </a:cubicBezTo>
                        <a:cubicBezTo>
                          <a:pt x="0" y="3"/>
                          <a:pt x="0" y="2"/>
                          <a:pt x="0" y="2"/>
                        </a:cubicBezTo>
                        <a:cubicBezTo>
                          <a:pt x="0" y="2"/>
                          <a:pt x="0" y="2"/>
                          <a:pt x="0" y="2"/>
                        </a:cubicBezTo>
                        <a:cubicBezTo>
                          <a:pt x="0" y="2"/>
                          <a:pt x="0" y="2"/>
                          <a:pt x="0" y="2"/>
                        </a:cubicBezTo>
                        <a:cubicBezTo>
                          <a:pt x="0" y="2"/>
                          <a:pt x="0" y="0"/>
                          <a:pt x="1" y="0"/>
                        </a:cubicBezTo>
                        <a:cubicBezTo>
                          <a:pt x="2" y="0"/>
                          <a:pt x="2" y="0"/>
                          <a:pt x="2" y="1"/>
                        </a:cubicBezTo>
                        <a:cubicBezTo>
                          <a:pt x="2" y="2"/>
                          <a:pt x="3" y="4"/>
                          <a:pt x="3" y="5"/>
                        </a:cubicBezTo>
                        <a:cubicBezTo>
                          <a:pt x="3" y="7"/>
                          <a:pt x="3" y="8"/>
                          <a:pt x="1" y="8"/>
                        </a:cubicBezTo>
                        <a:close/>
                        <a:moveTo>
                          <a:pt x="0" y="4"/>
                        </a:moveTo>
                        <a:cubicBezTo>
                          <a:pt x="0" y="6"/>
                          <a:pt x="1" y="7"/>
                          <a:pt x="1" y="7"/>
                        </a:cubicBezTo>
                        <a:cubicBezTo>
                          <a:pt x="1" y="7"/>
                          <a:pt x="1" y="7"/>
                          <a:pt x="1" y="7"/>
                        </a:cubicBezTo>
                        <a:cubicBezTo>
                          <a:pt x="2" y="7"/>
                          <a:pt x="2" y="7"/>
                          <a:pt x="2" y="5"/>
                        </a:cubicBezTo>
                        <a:cubicBezTo>
                          <a:pt x="2" y="4"/>
                          <a:pt x="2" y="2"/>
                          <a:pt x="2" y="1"/>
                        </a:cubicBezTo>
                        <a:cubicBezTo>
                          <a:pt x="1" y="0"/>
                          <a:pt x="1" y="0"/>
                          <a:pt x="1" y="0"/>
                        </a:cubicBezTo>
                        <a:cubicBezTo>
                          <a:pt x="0" y="2"/>
                          <a:pt x="0" y="2"/>
                          <a:pt x="0" y="2"/>
                        </a:cubicBezTo>
                        <a:cubicBezTo>
                          <a:pt x="0" y="2"/>
                          <a:pt x="0" y="3"/>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6" name="Freeform 6977">
                    <a:extLst>
                      <a:ext uri="{FF2B5EF4-FFF2-40B4-BE49-F238E27FC236}">
                        <a16:creationId xmlns:a16="http://schemas.microsoft.com/office/drawing/2014/main" id="{1E74050F-AFCC-40F8-B220-83144FB424B8}"/>
                      </a:ext>
                    </a:extLst>
                  </p:cNvPr>
                  <p:cNvSpPr>
                    <a:spLocks/>
                  </p:cNvSpPr>
                  <p:nvPr/>
                </p:nvSpPr>
                <p:spPr bwMode="auto">
                  <a:xfrm>
                    <a:off x="4087" y="1842"/>
                    <a:ext cx="1" cy="4"/>
                  </a:xfrm>
                  <a:custGeom>
                    <a:avLst/>
                    <a:gdLst>
                      <a:gd name="T0" fmla="*/ 1 w 1"/>
                      <a:gd name="T1" fmla="*/ 1 h 6"/>
                      <a:gd name="T2" fmla="*/ 1 w 1"/>
                      <a:gd name="T3" fmla="*/ 5 h 6"/>
                      <a:gd name="T4" fmla="*/ 0 w 1"/>
                      <a:gd name="T5" fmla="*/ 4 h 6"/>
                      <a:gd name="T6" fmla="*/ 0 w 1"/>
                      <a:gd name="T7" fmla="*/ 2 h 6"/>
                      <a:gd name="T8" fmla="*/ 1 w 1"/>
                      <a:gd name="T9" fmla="*/ 1 h 6"/>
                    </a:gdLst>
                    <a:ahLst/>
                    <a:cxnLst>
                      <a:cxn ang="0">
                        <a:pos x="T0" y="T1"/>
                      </a:cxn>
                      <a:cxn ang="0">
                        <a:pos x="T2" y="T3"/>
                      </a:cxn>
                      <a:cxn ang="0">
                        <a:pos x="T4" y="T5"/>
                      </a:cxn>
                      <a:cxn ang="0">
                        <a:pos x="T6" y="T7"/>
                      </a:cxn>
                      <a:cxn ang="0">
                        <a:pos x="T8" y="T9"/>
                      </a:cxn>
                    </a:cxnLst>
                    <a:rect l="0" t="0" r="r" b="b"/>
                    <a:pathLst>
                      <a:path w="1" h="6">
                        <a:moveTo>
                          <a:pt x="1" y="1"/>
                        </a:moveTo>
                        <a:cubicBezTo>
                          <a:pt x="1" y="1"/>
                          <a:pt x="1" y="5"/>
                          <a:pt x="1" y="5"/>
                        </a:cubicBezTo>
                        <a:cubicBezTo>
                          <a:pt x="0" y="6"/>
                          <a:pt x="0" y="4"/>
                          <a:pt x="0" y="4"/>
                        </a:cubicBezTo>
                        <a:cubicBezTo>
                          <a:pt x="0" y="3"/>
                          <a:pt x="0" y="2"/>
                          <a:pt x="0" y="2"/>
                        </a:cubicBezTo>
                        <a:cubicBezTo>
                          <a:pt x="0"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7" name="Freeform 6978">
                    <a:extLst>
                      <a:ext uri="{FF2B5EF4-FFF2-40B4-BE49-F238E27FC236}">
                        <a16:creationId xmlns:a16="http://schemas.microsoft.com/office/drawing/2014/main" id="{CB7B7870-A304-4C8B-A8A8-B27A0DE24B1C}"/>
                      </a:ext>
                    </a:extLst>
                  </p:cNvPr>
                  <p:cNvSpPr>
                    <a:spLocks/>
                  </p:cNvSpPr>
                  <p:nvPr/>
                </p:nvSpPr>
                <p:spPr bwMode="auto">
                  <a:xfrm>
                    <a:off x="4062" y="1841"/>
                    <a:ext cx="3" cy="7"/>
                  </a:xfrm>
                  <a:custGeom>
                    <a:avLst/>
                    <a:gdLst>
                      <a:gd name="T0" fmla="*/ 4 w 4"/>
                      <a:gd name="T1" fmla="*/ 2 h 9"/>
                      <a:gd name="T2" fmla="*/ 2 w 4"/>
                      <a:gd name="T3" fmla="*/ 1 h 9"/>
                      <a:gd name="T4" fmla="*/ 0 w 4"/>
                      <a:gd name="T5" fmla="*/ 7 h 9"/>
                      <a:gd name="T6" fmla="*/ 3 w 4"/>
                      <a:gd name="T7" fmla="*/ 8 h 9"/>
                      <a:gd name="T8" fmla="*/ 4 w 4"/>
                      <a:gd name="T9" fmla="*/ 2 h 9"/>
                    </a:gdLst>
                    <a:ahLst/>
                    <a:cxnLst>
                      <a:cxn ang="0">
                        <a:pos x="T0" y="T1"/>
                      </a:cxn>
                      <a:cxn ang="0">
                        <a:pos x="T2" y="T3"/>
                      </a:cxn>
                      <a:cxn ang="0">
                        <a:pos x="T4" y="T5"/>
                      </a:cxn>
                      <a:cxn ang="0">
                        <a:pos x="T6" y="T7"/>
                      </a:cxn>
                      <a:cxn ang="0">
                        <a:pos x="T8" y="T9"/>
                      </a:cxn>
                    </a:cxnLst>
                    <a:rect l="0" t="0" r="r" b="b"/>
                    <a:pathLst>
                      <a:path w="4" h="9">
                        <a:moveTo>
                          <a:pt x="4" y="2"/>
                        </a:moveTo>
                        <a:cubicBezTo>
                          <a:pt x="3" y="1"/>
                          <a:pt x="2" y="0"/>
                          <a:pt x="2" y="1"/>
                        </a:cubicBezTo>
                        <a:cubicBezTo>
                          <a:pt x="1" y="2"/>
                          <a:pt x="1" y="4"/>
                          <a:pt x="0" y="7"/>
                        </a:cubicBezTo>
                        <a:cubicBezTo>
                          <a:pt x="0" y="9"/>
                          <a:pt x="2" y="9"/>
                          <a:pt x="3" y="8"/>
                        </a:cubicBezTo>
                        <a:cubicBezTo>
                          <a:pt x="4" y="7"/>
                          <a:pt x="4" y="4"/>
                          <a:pt x="4" y="2"/>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8" name="Freeform 6979">
                    <a:extLst>
                      <a:ext uri="{FF2B5EF4-FFF2-40B4-BE49-F238E27FC236}">
                        <a16:creationId xmlns:a16="http://schemas.microsoft.com/office/drawing/2014/main" id="{1013AFAE-94FB-4BE4-8A5C-CA7C4CF75FDA}"/>
                      </a:ext>
                    </a:extLst>
                  </p:cNvPr>
                  <p:cNvSpPr>
                    <a:spLocks noEditPoints="1"/>
                  </p:cNvSpPr>
                  <p:nvPr/>
                </p:nvSpPr>
                <p:spPr bwMode="auto">
                  <a:xfrm>
                    <a:off x="4062" y="1841"/>
                    <a:ext cx="3" cy="7"/>
                  </a:xfrm>
                  <a:custGeom>
                    <a:avLst/>
                    <a:gdLst>
                      <a:gd name="T0" fmla="*/ 0 w 4"/>
                      <a:gd name="T1" fmla="*/ 7 h 9"/>
                      <a:gd name="T2" fmla="*/ 0 w 4"/>
                      <a:gd name="T3" fmla="*/ 6 h 9"/>
                      <a:gd name="T4" fmla="*/ 2 w 4"/>
                      <a:gd name="T5" fmla="*/ 1 h 9"/>
                      <a:gd name="T6" fmla="*/ 2 w 4"/>
                      <a:gd name="T7" fmla="*/ 0 h 9"/>
                      <a:gd name="T8" fmla="*/ 4 w 4"/>
                      <a:gd name="T9" fmla="*/ 2 h 9"/>
                      <a:gd name="T10" fmla="*/ 4 w 4"/>
                      <a:gd name="T11" fmla="*/ 2 h 9"/>
                      <a:gd name="T12" fmla="*/ 4 w 4"/>
                      <a:gd name="T13" fmla="*/ 2 h 9"/>
                      <a:gd name="T14" fmla="*/ 4 w 4"/>
                      <a:gd name="T15" fmla="*/ 4 h 9"/>
                      <a:gd name="T16" fmla="*/ 3 w 4"/>
                      <a:gd name="T17" fmla="*/ 8 h 9"/>
                      <a:gd name="T18" fmla="*/ 2 w 4"/>
                      <a:gd name="T19" fmla="*/ 9 h 9"/>
                      <a:gd name="T20" fmla="*/ 0 w 4"/>
                      <a:gd name="T21" fmla="*/ 7 h 9"/>
                      <a:gd name="T22" fmla="*/ 2 w 4"/>
                      <a:gd name="T23" fmla="*/ 1 h 9"/>
                      <a:gd name="T24" fmla="*/ 2 w 4"/>
                      <a:gd name="T25" fmla="*/ 1 h 9"/>
                      <a:gd name="T26" fmla="*/ 1 w 4"/>
                      <a:gd name="T27" fmla="*/ 7 h 9"/>
                      <a:gd name="T28" fmla="*/ 1 w 4"/>
                      <a:gd name="T29" fmla="*/ 7 h 9"/>
                      <a:gd name="T30" fmla="*/ 2 w 4"/>
                      <a:gd name="T31" fmla="*/ 8 h 9"/>
                      <a:gd name="T32" fmla="*/ 3 w 4"/>
                      <a:gd name="T33" fmla="*/ 8 h 9"/>
                      <a:gd name="T34" fmla="*/ 3 w 4"/>
                      <a:gd name="T35" fmla="*/ 4 h 9"/>
                      <a:gd name="T36" fmla="*/ 3 w 4"/>
                      <a:gd name="T37" fmla="*/ 2 h 9"/>
                      <a:gd name="T38" fmla="*/ 2 w 4"/>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9">
                        <a:moveTo>
                          <a:pt x="0" y="7"/>
                        </a:moveTo>
                        <a:cubicBezTo>
                          <a:pt x="0" y="6"/>
                          <a:pt x="0" y="6"/>
                          <a:pt x="0" y="6"/>
                        </a:cubicBezTo>
                        <a:cubicBezTo>
                          <a:pt x="0" y="4"/>
                          <a:pt x="1" y="2"/>
                          <a:pt x="2" y="1"/>
                        </a:cubicBezTo>
                        <a:cubicBezTo>
                          <a:pt x="2" y="0"/>
                          <a:pt x="2" y="0"/>
                          <a:pt x="2" y="0"/>
                        </a:cubicBezTo>
                        <a:cubicBezTo>
                          <a:pt x="3" y="0"/>
                          <a:pt x="4" y="1"/>
                          <a:pt x="4" y="2"/>
                        </a:cubicBezTo>
                        <a:cubicBezTo>
                          <a:pt x="4" y="2"/>
                          <a:pt x="4" y="2"/>
                          <a:pt x="4" y="2"/>
                        </a:cubicBezTo>
                        <a:cubicBezTo>
                          <a:pt x="4" y="2"/>
                          <a:pt x="4" y="2"/>
                          <a:pt x="4" y="2"/>
                        </a:cubicBezTo>
                        <a:cubicBezTo>
                          <a:pt x="4" y="3"/>
                          <a:pt x="4" y="3"/>
                          <a:pt x="4" y="4"/>
                        </a:cubicBezTo>
                        <a:cubicBezTo>
                          <a:pt x="4" y="5"/>
                          <a:pt x="4" y="7"/>
                          <a:pt x="3" y="8"/>
                        </a:cubicBezTo>
                        <a:cubicBezTo>
                          <a:pt x="3" y="9"/>
                          <a:pt x="2" y="9"/>
                          <a:pt x="2" y="9"/>
                        </a:cubicBezTo>
                        <a:cubicBezTo>
                          <a:pt x="1" y="9"/>
                          <a:pt x="0" y="8"/>
                          <a:pt x="0" y="7"/>
                        </a:cubicBezTo>
                        <a:close/>
                        <a:moveTo>
                          <a:pt x="2" y="1"/>
                        </a:moveTo>
                        <a:cubicBezTo>
                          <a:pt x="2" y="1"/>
                          <a:pt x="2" y="1"/>
                          <a:pt x="2" y="1"/>
                        </a:cubicBezTo>
                        <a:cubicBezTo>
                          <a:pt x="2" y="2"/>
                          <a:pt x="1" y="4"/>
                          <a:pt x="1" y="7"/>
                        </a:cubicBezTo>
                        <a:cubicBezTo>
                          <a:pt x="1" y="7"/>
                          <a:pt x="1" y="7"/>
                          <a:pt x="1" y="7"/>
                        </a:cubicBezTo>
                        <a:cubicBezTo>
                          <a:pt x="1" y="8"/>
                          <a:pt x="1" y="8"/>
                          <a:pt x="2" y="8"/>
                        </a:cubicBezTo>
                        <a:cubicBezTo>
                          <a:pt x="2" y="8"/>
                          <a:pt x="2" y="8"/>
                          <a:pt x="3" y="8"/>
                        </a:cubicBezTo>
                        <a:cubicBezTo>
                          <a:pt x="3" y="7"/>
                          <a:pt x="3" y="5"/>
                          <a:pt x="3" y="4"/>
                        </a:cubicBezTo>
                        <a:cubicBezTo>
                          <a:pt x="3" y="3"/>
                          <a:pt x="3" y="3"/>
                          <a:pt x="3" y="2"/>
                        </a:cubicBezTo>
                        <a:cubicBezTo>
                          <a:pt x="3" y="2"/>
                          <a:pt x="3"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19" name="Freeform 6980">
                    <a:extLst>
                      <a:ext uri="{FF2B5EF4-FFF2-40B4-BE49-F238E27FC236}">
                        <a16:creationId xmlns:a16="http://schemas.microsoft.com/office/drawing/2014/main" id="{12EDECF4-181B-4A80-B5E2-F146009BC20E}"/>
                      </a:ext>
                    </a:extLst>
                  </p:cNvPr>
                  <p:cNvSpPr>
                    <a:spLocks/>
                  </p:cNvSpPr>
                  <p:nvPr/>
                </p:nvSpPr>
                <p:spPr bwMode="auto">
                  <a:xfrm>
                    <a:off x="4062" y="1842"/>
                    <a:ext cx="1" cy="5"/>
                  </a:xfrm>
                  <a:custGeom>
                    <a:avLst/>
                    <a:gdLst>
                      <a:gd name="T0" fmla="*/ 1 w 1"/>
                      <a:gd name="T1" fmla="*/ 1 h 6"/>
                      <a:gd name="T2" fmla="*/ 0 w 1"/>
                      <a:gd name="T3" fmla="*/ 5 h 6"/>
                      <a:gd name="T4" fmla="*/ 1 w 1"/>
                      <a:gd name="T5" fmla="*/ 4 h 6"/>
                      <a:gd name="T6" fmla="*/ 1 w 1"/>
                      <a:gd name="T7" fmla="*/ 2 h 6"/>
                      <a:gd name="T8" fmla="*/ 1 w 1"/>
                      <a:gd name="T9" fmla="*/ 1 h 6"/>
                    </a:gdLst>
                    <a:ahLst/>
                    <a:cxnLst>
                      <a:cxn ang="0">
                        <a:pos x="T0" y="T1"/>
                      </a:cxn>
                      <a:cxn ang="0">
                        <a:pos x="T2" y="T3"/>
                      </a:cxn>
                      <a:cxn ang="0">
                        <a:pos x="T4" y="T5"/>
                      </a:cxn>
                      <a:cxn ang="0">
                        <a:pos x="T6" y="T7"/>
                      </a:cxn>
                      <a:cxn ang="0">
                        <a:pos x="T8" y="T9"/>
                      </a:cxn>
                    </a:cxnLst>
                    <a:rect l="0" t="0" r="r" b="b"/>
                    <a:pathLst>
                      <a:path w="1" h="6">
                        <a:moveTo>
                          <a:pt x="1" y="1"/>
                        </a:moveTo>
                        <a:cubicBezTo>
                          <a:pt x="1" y="1"/>
                          <a:pt x="0" y="4"/>
                          <a:pt x="0" y="5"/>
                        </a:cubicBezTo>
                        <a:cubicBezTo>
                          <a:pt x="0" y="6"/>
                          <a:pt x="1" y="5"/>
                          <a:pt x="1" y="4"/>
                        </a:cubicBezTo>
                        <a:cubicBezTo>
                          <a:pt x="1" y="4"/>
                          <a:pt x="1" y="2"/>
                          <a:pt x="1" y="2"/>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0" name="Freeform 6981">
                    <a:extLst>
                      <a:ext uri="{FF2B5EF4-FFF2-40B4-BE49-F238E27FC236}">
                        <a16:creationId xmlns:a16="http://schemas.microsoft.com/office/drawing/2014/main" id="{CEC79306-E40F-4C01-9975-AF89EA442611}"/>
                      </a:ext>
                    </a:extLst>
                  </p:cNvPr>
                  <p:cNvSpPr>
                    <a:spLocks/>
                  </p:cNvSpPr>
                  <p:nvPr/>
                </p:nvSpPr>
                <p:spPr bwMode="auto">
                  <a:xfrm>
                    <a:off x="4084" y="1841"/>
                    <a:ext cx="3" cy="7"/>
                  </a:xfrm>
                  <a:custGeom>
                    <a:avLst/>
                    <a:gdLst>
                      <a:gd name="T0" fmla="*/ 0 w 4"/>
                      <a:gd name="T1" fmla="*/ 3 h 9"/>
                      <a:gd name="T2" fmla="*/ 2 w 4"/>
                      <a:gd name="T3" fmla="*/ 1 h 9"/>
                      <a:gd name="T4" fmla="*/ 3 w 4"/>
                      <a:gd name="T5" fmla="*/ 7 h 9"/>
                      <a:gd name="T6" fmla="*/ 1 w 4"/>
                      <a:gd name="T7" fmla="*/ 8 h 9"/>
                      <a:gd name="T8" fmla="*/ 0 w 4"/>
                      <a:gd name="T9" fmla="*/ 3 h 9"/>
                    </a:gdLst>
                    <a:ahLst/>
                    <a:cxnLst>
                      <a:cxn ang="0">
                        <a:pos x="T0" y="T1"/>
                      </a:cxn>
                      <a:cxn ang="0">
                        <a:pos x="T2" y="T3"/>
                      </a:cxn>
                      <a:cxn ang="0">
                        <a:pos x="T4" y="T5"/>
                      </a:cxn>
                      <a:cxn ang="0">
                        <a:pos x="T6" y="T7"/>
                      </a:cxn>
                      <a:cxn ang="0">
                        <a:pos x="T8" y="T9"/>
                      </a:cxn>
                    </a:cxnLst>
                    <a:rect l="0" t="0" r="r" b="b"/>
                    <a:pathLst>
                      <a:path w="4" h="9">
                        <a:moveTo>
                          <a:pt x="0" y="3"/>
                        </a:moveTo>
                        <a:cubicBezTo>
                          <a:pt x="0" y="1"/>
                          <a:pt x="1" y="0"/>
                          <a:pt x="2" y="1"/>
                        </a:cubicBezTo>
                        <a:cubicBezTo>
                          <a:pt x="2" y="2"/>
                          <a:pt x="3" y="4"/>
                          <a:pt x="3" y="7"/>
                        </a:cubicBezTo>
                        <a:cubicBezTo>
                          <a:pt x="4" y="9"/>
                          <a:pt x="1" y="9"/>
                          <a:pt x="1" y="8"/>
                        </a:cubicBezTo>
                        <a:cubicBezTo>
                          <a:pt x="0" y="7"/>
                          <a:pt x="0" y="4"/>
                          <a:pt x="0"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1" name="Freeform 6982">
                    <a:extLst>
                      <a:ext uri="{FF2B5EF4-FFF2-40B4-BE49-F238E27FC236}">
                        <a16:creationId xmlns:a16="http://schemas.microsoft.com/office/drawing/2014/main" id="{FA6C2104-8637-4C9E-BEFA-35FFCDD75F28}"/>
                      </a:ext>
                    </a:extLst>
                  </p:cNvPr>
                  <p:cNvSpPr>
                    <a:spLocks noEditPoints="1"/>
                  </p:cNvSpPr>
                  <p:nvPr/>
                </p:nvSpPr>
                <p:spPr bwMode="auto">
                  <a:xfrm>
                    <a:off x="4084" y="1841"/>
                    <a:ext cx="3" cy="7"/>
                  </a:xfrm>
                  <a:custGeom>
                    <a:avLst/>
                    <a:gdLst>
                      <a:gd name="T0" fmla="*/ 0 w 4"/>
                      <a:gd name="T1" fmla="*/ 8 h 9"/>
                      <a:gd name="T2" fmla="*/ 0 w 4"/>
                      <a:gd name="T3" fmla="*/ 4 h 9"/>
                      <a:gd name="T4" fmla="*/ 0 w 4"/>
                      <a:gd name="T5" fmla="*/ 2 h 9"/>
                      <a:gd name="T6" fmla="*/ 1 w 4"/>
                      <a:gd name="T7" fmla="*/ 0 h 9"/>
                      <a:gd name="T8" fmla="*/ 2 w 4"/>
                      <a:gd name="T9" fmla="*/ 1 h 9"/>
                      <a:gd name="T10" fmla="*/ 4 w 4"/>
                      <a:gd name="T11" fmla="*/ 7 h 9"/>
                      <a:gd name="T12" fmla="*/ 4 w 4"/>
                      <a:gd name="T13" fmla="*/ 7 h 9"/>
                      <a:gd name="T14" fmla="*/ 2 w 4"/>
                      <a:gd name="T15" fmla="*/ 9 h 9"/>
                      <a:gd name="T16" fmla="*/ 0 w 4"/>
                      <a:gd name="T17" fmla="*/ 8 h 9"/>
                      <a:gd name="T18" fmla="*/ 0 w 4"/>
                      <a:gd name="T19" fmla="*/ 4 h 9"/>
                      <a:gd name="T20" fmla="*/ 1 w 4"/>
                      <a:gd name="T21" fmla="*/ 8 h 9"/>
                      <a:gd name="T22" fmla="*/ 2 w 4"/>
                      <a:gd name="T23" fmla="*/ 8 h 9"/>
                      <a:gd name="T24" fmla="*/ 3 w 4"/>
                      <a:gd name="T25" fmla="*/ 7 h 9"/>
                      <a:gd name="T26" fmla="*/ 3 w 4"/>
                      <a:gd name="T27" fmla="*/ 7 h 9"/>
                      <a:gd name="T28" fmla="*/ 2 w 4"/>
                      <a:gd name="T29" fmla="*/ 1 h 9"/>
                      <a:gd name="T30" fmla="*/ 1 w 4"/>
                      <a:gd name="T31" fmla="*/ 1 h 9"/>
                      <a:gd name="T32" fmla="*/ 0 w 4"/>
                      <a:gd name="T33" fmla="*/ 3 h 9"/>
                      <a:gd name="T34" fmla="*/ 0 w 4"/>
                      <a:gd name="T35"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9">
                        <a:moveTo>
                          <a:pt x="0" y="8"/>
                        </a:moveTo>
                        <a:cubicBezTo>
                          <a:pt x="0" y="7"/>
                          <a:pt x="0" y="5"/>
                          <a:pt x="0" y="4"/>
                        </a:cubicBezTo>
                        <a:cubicBezTo>
                          <a:pt x="0" y="3"/>
                          <a:pt x="0" y="3"/>
                          <a:pt x="0" y="2"/>
                        </a:cubicBezTo>
                        <a:cubicBezTo>
                          <a:pt x="0" y="1"/>
                          <a:pt x="0" y="0"/>
                          <a:pt x="1" y="0"/>
                        </a:cubicBezTo>
                        <a:cubicBezTo>
                          <a:pt x="2" y="1"/>
                          <a:pt x="2" y="1"/>
                          <a:pt x="2" y="1"/>
                        </a:cubicBezTo>
                        <a:cubicBezTo>
                          <a:pt x="3" y="2"/>
                          <a:pt x="3" y="4"/>
                          <a:pt x="4" y="7"/>
                        </a:cubicBezTo>
                        <a:cubicBezTo>
                          <a:pt x="4" y="7"/>
                          <a:pt x="4" y="7"/>
                          <a:pt x="4" y="7"/>
                        </a:cubicBezTo>
                        <a:cubicBezTo>
                          <a:pt x="4" y="8"/>
                          <a:pt x="3" y="9"/>
                          <a:pt x="2" y="9"/>
                        </a:cubicBezTo>
                        <a:cubicBezTo>
                          <a:pt x="1" y="9"/>
                          <a:pt x="1" y="9"/>
                          <a:pt x="0" y="8"/>
                        </a:cubicBezTo>
                        <a:close/>
                        <a:moveTo>
                          <a:pt x="0" y="4"/>
                        </a:moveTo>
                        <a:cubicBezTo>
                          <a:pt x="0" y="5"/>
                          <a:pt x="1" y="7"/>
                          <a:pt x="1" y="8"/>
                        </a:cubicBezTo>
                        <a:cubicBezTo>
                          <a:pt x="1" y="8"/>
                          <a:pt x="1" y="8"/>
                          <a:pt x="2" y="8"/>
                        </a:cubicBezTo>
                        <a:cubicBezTo>
                          <a:pt x="2" y="8"/>
                          <a:pt x="3" y="8"/>
                          <a:pt x="3" y="7"/>
                        </a:cubicBezTo>
                        <a:cubicBezTo>
                          <a:pt x="3" y="7"/>
                          <a:pt x="3" y="7"/>
                          <a:pt x="3" y="7"/>
                        </a:cubicBezTo>
                        <a:cubicBezTo>
                          <a:pt x="3" y="4"/>
                          <a:pt x="2" y="2"/>
                          <a:pt x="2" y="1"/>
                        </a:cubicBezTo>
                        <a:cubicBezTo>
                          <a:pt x="1" y="1"/>
                          <a:pt x="1" y="1"/>
                          <a:pt x="1" y="1"/>
                        </a:cubicBezTo>
                        <a:cubicBezTo>
                          <a:pt x="1" y="1"/>
                          <a:pt x="0" y="2"/>
                          <a:pt x="0" y="3"/>
                        </a:cubicBezTo>
                        <a:cubicBezTo>
                          <a:pt x="0" y="3"/>
                          <a:pt x="0" y="3"/>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2" name="Freeform 6983">
                    <a:extLst>
                      <a:ext uri="{FF2B5EF4-FFF2-40B4-BE49-F238E27FC236}">
                        <a16:creationId xmlns:a16="http://schemas.microsoft.com/office/drawing/2014/main" id="{6BD3B6B5-8166-421B-9F4B-66DDE4E208DF}"/>
                      </a:ext>
                    </a:extLst>
                  </p:cNvPr>
                  <p:cNvSpPr>
                    <a:spLocks/>
                  </p:cNvSpPr>
                  <p:nvPr/>
                </p:nvSpPr>
                <p:spPr bwMode="auto">
                  <a:xfrm>
                    <a:off x="4085" y="1842"/>
                    <a:ext cx="1" cy="5"/>
                  </a:xfrm>
                  <a:custGeom>
                    <a:avLst/>
                    <a:gdLst>
                      <a:gd name="T0" fmla="*/ 1 w 2"/>
                      <a:gd name="T1" fmla="*/ 1 h 6"/>
                      <a:gd name="T2" fmla="*/ 1 w 2"/>
                      <a:gd name="T3" fmla="*/ 5 h 6"/>
                      <a:gd name="T4" fmla="*/ 0 w 2"/>
                      <a:gd name="T5" fmla="*/ 4 h 6"/>
                      <a:gd name="T6" fmla="*/ 0 w 2"/>
                      <a:gd name="T7" fmla="*/ 2 h 6"/>
                      <a:gd name="T8" fmla="*/ 1 w 2"/>
                      <a:gd name="T9" fmla="*/ 1 h 6"/>
                    </a:gdLst>
                    <a:ahLst/>
                    <a:cxnLst>
                      <a:cxn ang="0">
                        <a:pos x="T0" y="T1"/>
                      </a:cxn>
                      <a:cxn ang="0">
                        <a:pos x="T2" y="T3"/>
                      </a:cxn>
                      <a:cxn ang="0">
                        <a:pos x="T4" y="T5"/>
                      </a:cxn>
                      <a:cxn ang="0">
                        <a:pos x="T6" y="T7"/>
                      </a:cxn>
                      <a:cxn ang="0">
                        <a:pos x="T8" y="T9"/>
                      </a:cxn>
                    </a:cxnLst>
                    <a:rect l="0" t="0" r="r" b="b"/>
                    <a:pathLst>
                      <a:path w="2" h="6">
                        <a:moveTo>
                          <a:pt x="1" y="1"/>
                        </a:moveTo>
                        <a:cubicBezTo>
                          <a:pt x="1" y="1"/>
                          <a:pt x="2" y="4"/>
                          <a:pt x="1" y="5"/>
                        </a:cubicBezTo>
                        <a:cubicBezTo>
                          <a:pt x="1" y="6"/>
                          <a:pt x="0" y="5"/>
                          <a:pt x="0" y="4"/>
                        </a:cubicBezTo>
                        <a:cubicBezTo>
                          <a:pt x="0" y="4"/>
                          <a:pt x="0" y="2"/>
                          <a:pt x="0" y="2"/>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3" name="Freeform 6984">
                    <a:extLst>
                      <a:ext uri="{FF2B5EF4-FFF2-40B4-BE49-F238E27FC236}">
                        <a16:creationId xmlns:a16="http://schemas.microsoft.com/office/drawing/2014/main" id="{95AFA019-7457-487F-835F-A8C61554DB7D}"/>
                      </a:ext>
                    </a:extLst>
                  </p:cNvPr>
                  <p:cNvSpPr>
                    <a:spLocks/>
                  </p:cNvSpPr>
                  <p:nvPr/>
                </p:nvSpPr>
                <p:spPr bwMode="auto">
                  <a:xfrm>
                    <a:off x="4064" y="1841"/>
                    <a:ext cx="3" cy="7"/>
                  </a:xfrm>
                  <a:custGeom>
                    <a:avLst/>
                    <a:gdLst>
                      <a:gd name="T0" fmla="*/ 4 w 4"/>
                      <a:gd name="T1" fmla="*/ 3 h 10"/>
                      <a:gd name="T2" fmla="*/ 3 w 4"/>
                      <a:gd name="T3" fmla="*/ 1 h 10"/>
                      <a:gd name="T4" fmla="*/ 0 w 4"/>
                      <a:gd name="T5" fmla="*/ 8 h 10"/>
                      <a:gd name="T6" fmla="*/ 3 w 4"/>
                      <a:gd name="T7" fmla="*/ 10 h 10"/>
                      <a:gd name="T8" fmla="*/ 4 w 4"/>
                      <a:gd name="T9" fmla="*/ 3 h 10"/>
                    </a:gdLst>
                    <a:ahLst/>
                    <a:cxnLst>
                      <a:cxn ang="0">
                        <a:pos x="T0" y="T1"/>
                      </a:cxn>
                      <a:cxn ang="0">
                        <a:pos x="T2" y="T3"/>
                      </a:cxn>
                      <a:cxn ang="0">
                        <a:pos x="T4" y="T5"/>
                      </a:cxn>
                      <a:cxn ang="0">
                        <a:pos x="T6" y="T7"/>
                      </a:cxn>
                      <a:cxn ang="0">
                        <a:pos x="T8" y="T9"/>
                      </a:cxn>
                    </a:cxnLst>
                    <a:rect l="0" t="0" r="r" b="b"/>
                    <a:pathLst>
                      <a:path w="4" h="10">
                        <a:moveTo>
                          <a:pt x="4" y="3"/>
                        </a:moveTo>
                        <a:cubicBezTo>
                          <a:pt x="4" y="3"/>
                          <a:pt x="4" y="1"/>
                          <a:pt x="3" y="1"/>
                        </a:cubicBezTo>
                        <a:cubicBezTo>
                          <a:pt x="1" y="0"/>
                          <a:pt x="0" y="6"/>
                          <a:pt x="0" y="8"/>
                        </a:cubicBezTo>
                        <a:cubicBezTo>
                          <a:pt x="0" y="10"/>
                          <a:pt x="2" y="10"/>
                          <a:pt x="3" y="10"/>
                        </a:cubicBezTo>
                        <a:cubicBezTo>
                          <a:pt x="4" y="10"/>
                          <a:pt x="4" y="3"/>
                          <a:pt x="4"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4" name="Freeform 6985">
                    <a:extLst>
                      <a:ext uri="{FF2B5EF4-FFF2-40B4-BE49-F238E27FC236}">
                        <a16:creationId xmlns:a16="http://schemas.microsoft.com/office/drawing/2014/main" id="{BC385F09-7AFC-45D7-A2A1-DAF3B3FF6107}"/>
                      </a:ext>
                    </a:extLst>
                  </p:cNvPr>
                  <p:cNvSpPr>
                    <a:spLocks noEditPoints="1"/>
                  </p:cNvSpPr>
                  <p:nvPr/>
                </p:nvSpPr>
                <p:spPr bwMode="auto">
                  <a:xfrm>
                    <a:off x="4064" y="1841"/>
                    <a:ext cx="3" cy="7"/>
                  </a:xfrm>
                  <a:custGeom>
                    <a:avLst/>
                    <a:gdLst>
                      <a:gd name="T0" fmla="*/ 0 w 4"/>
                      <a:gd name="T1" fmla="*/ 8 h 10"/>
                      <a:gd name="T2" fmla="*/ 0 w 4"/>
                      <a:gd name="T3" fmla="*/ 8 h 10"/>
                      <a:gd name="T4" fmla="*/ 3 w 4"/>
                      <a:gd name="T5" fmla="*/ 0 h 10"/>
                      <a:gd name="T6" fmla="*/ 3 w 4"/>
                      <a:gd name="T7" fmla="*/ 0 h 10"/>
                      <a:gd name="T8" fmla="*/ 4 w 4"/>
                      <a:gd name="T9" fmla="*/ 3 h 10"/>
                      <a:gd name="T10" fmla="*/ 4 w 4"/>
                      <a:gd name="T11" fmla="*/ 3 h 10"/>
                      <a:gd name="T12" fmla="*/ 4 w 4"/>
                      <a:gd name="T13" fmla="*/ 3 h 10"/>
                      <a:gd name="T14" fmla="*/ 4 w 4"/>
                      <a:gd name="T15" fmla="*/ 7 h 10"/>
                      <a:gd name="T16" fmla="*/ 3 w 4"/>
                      <a:gd name="T17" fmla="*/ 10 h 10"/>
                      <a:gd name="T18" fmla="*/ 2 w 4"/>
                      <a:gd name="T19" fmla="*/ 10 h 10"/>
                      <a:gd name="T20" fmla="*/ 2 w 4"/>
                      <a:gd name="T21" fmla="*/ 10 h 10"/>
                      <a:gd name="T22" fmla="*/ 0 w 4"/>
                      <a:gd name="T23" fmla="*/ 8 h 10"/>
                      <a:gd name="T24" fmla="*/ 1 w 4"/>
                      <a:gd name="T25" fmla="*/ 3 h 10"/>
                      <a:gd name="T26" fmla="*/ 0 w 4"/>
                      <a:gd name="T27" fmla="*/ 8 h 10"/>
                      <a:gd name="T28" fmla="*/ 0 w 4"/>
                      <a:gd name="T29" fmla="*/ 8 h 10"/>
                      <a:gd name="T30" fmla="*/ 2 w 4"/>
                      <a:gd name="T31" fmla="*/ 9 h 10"/>
                      <a:gd name="T32" fmla="*/ 3 w 4"/>
                      <a:gd name="T33" fmla="*/ 9 h 10"/>
                      <a:gd name="T34" fmla="*/ 3 w 4"/>
                      <a:gd name="T35" fmla="*/ 9 h 10"/>
                      <a:gd name="T36" fmla="*/ 3 w 4"/>
                      <a:gd name="T37" fmla="*/ 9 h 10"/>
                      <a:gd name="T38" fmla="*/ 3 w 4"/>
                      <a:gd name="T39" fmla="*/ 6 h 10"/>
                      <a:gd name="T40" fmla="*/ 4 w 4"/>
                      <a:gd name="T41" fmla="*/ 3 h 10"/>
                      <a:gd name="T42" fmla="*/ 3 w 4"/>
                      <a:gd name="T43" fmla="*/ 1 h 10"/>
                      <a:gd name="T44" fmla="*/ 3 w 4"/>
                      <a:gd name="T45" fmla="*/ 1 h 10"/>
                      <a:gd name="T46" fmla="*/ 2 w 4"/>
                      <a:gd name="T47" fmla="*/ 1 h 10"/>
                      <a:gd name="T48" fmla="*/ 1 w 4"/>
                      <a:gd name="T4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10">
                        <a:moveTo>
                          <a:pt x="0" y="8"/>
                        </a:moveTo>
                        <a:cubicBezTo>
                          <a:pt x="0" y="8"/>
                          <a:pt x="0" y="8"/>
                          <a:pt x="0" y="8"/>
                        </a:cubicBezTo>
                        <a:cubicBezTo>
                          <a:pt x="0" y="6"/>
                          <a:pt x="1" y="0"/>
                          <a:pt x="3" y="0"/>
                        </a:cubicBezTo>
                        <a:cubicBezTo>
                          <a:pt x="3" y="0"/>
                          <a:pt x="3" y="0"/>
                          <a:pt x="3" y="0"/>
                        </a:cubicBezTo>
                        <a:cubicBezTo>
                          <a:pt x="4" y="1"/>
                          <a:pt x="4" y="3"/>
                          <a:pt x="4" y="3"/>
                        </a:cubicBezTo>
                        <a:cubicBezTo>
                          <a:pt x="4" y="3"/>
                          <a:pt x="4" y="3"/>
                          <a:pt x="4" y="3"/>
                        </a:cubicBezTo>
                        <a:cubicBezTo>
                          <a:pt x="4" y="3"/>
                          <a:pt x="4" y="3"/>
                          <a:pt x="4" y="3"/>
                        </a:cubicBezTo>
                        <a:cubicBezTo>
                          <a:pt x="4" y="3"/>
                          <a:pt x="4" y="5"/>
                          <a:pt x="4" y="7"/>
                        </a:cubicBezTo>
                        <a:cubicBezTo>
                          <a:pt x="4" y="8"/>
                          <a:pt x="4" y="10"/>
                          <a:pt x="3" y="10"/>
                        </a:cubicBezTo>
                        <a:cubicBezTo>
                          <a:pt x="3" y="10"/>
                          <a:pt x="2" y="10"/>
                          <a:pt x="2" y="10"/>
                        </a:cubicBezTo>
                        <a:cubicBezTo>
                          <a:pt x="2" y="10"/>
                          <a:pt x="2" y="10"/>
                          <a:pt x="2" y="10"/>
                        </a:cubicBezTo>
                        <a:cubicBezTo>
                          <a:pt x="1" y="10"/>
                          <a:pt x="0" y="10"/>
                          <a:pt x="0" y="8"/>
                        </a:cubicBezTo>
                        <a:close/>
                        <a:moveTo>
                          <a:pt x="1" y="3"/>
                        </a:moveTo>
                        <a:cubicBezTo>
                          <a:pt x="1" y="5"/>
                          <a:pt x="0" y="7"/>
                          <a:pt x="0" y="8"/>
                        </a:cubicBezTo>
                        <a:cubicBezTo>
                          <a:pt x="0" y="8"/>
                          <a:pt x="0" y="8"/>
                          <a:pt x="0" y="8"/>
                        </a:cubicBezTo>
                        <a:cubicBezTo>
                          <a:pt x="0" y="9"/>
                          <a:pt x="1" y="9"/>
                          <a:pt x="2" y="9"/>
                        </a:cubicBezTo>
                        <a:cubicBezTo>
                          <a:pt x="2" y="9"/>
                          <a:pt x="3" y="9"/>
                          <a:pt x="3" y="9"/>
                        </a:cubicBezTo>
                        <a:cubicBezTo>
                          <a:pt x="3" y="9"/>
                          <a:pt x="3" y="9"/>
                          <a:pt x="3" y="9"/>
                        </a:cubicBezTo>
                        <a:cubicBezTo>
                          <a:pt x="3" y="9"/>
                          <a:pt x="3" y="9"/>
                          <a:pt x="3" y="9"/>
                        </a:cubicBezTo>
                        <a:cubicBezTo>
                          <a:pt x="3" y="8"/>
                          <a:pt x="3" y="7"/>
                          <a:pt x="3" y="6"/>
                        </a:cubicBezTo>
                        <a:cubicBezTo>
                          <a:pt x="4" y="5"/>
                          <a:pt x="4" y="4"/>
                          <a:pt x="4" y="3"/>
                        </a:cubicBezTo>
                        <a:cubicBezTo>
                          <a:pt x="4" y="3"/>
                          <a:pt x="3" y="1"/>
                          <a:pt x="3" y="1"/>
                        </a:cubicBezTo>
                        <a:cubicBezTo>
                          <a:pt x="3" y="1"/>
                          <a:pt x="3" y="1"/>
                          <a:pt x="3" y="1"/>
                        </a:cubicBezTo>
                        <a:cubicBezTo>
                          <a:pt x="2" y="1"/>
                          <a:pt x="2" y="1"/>
                          <a:pt x="2" y="1"/>
                        </a:cubicBezTo>
                        <a:cubicBezTo>
                          <a:pt x="2" y="1"/>
                          <a:pt x="2" y="2"/>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5" name="Freeform 6986">
                    <a:extLst>
                      <a:ext uri="{FF2B5EF4-FFF2-40B4-BE49-F238E27FC236}">
                        <a16:creationId xmlns:a16="http://schemas.microsoft.com/office/drawing/2014/main" id="{33433F77-6065-47BF-A433-B3A54B0F6A2C}"/>
                      </a:ext>
                    </a:extLst>
                  </p:cNvPr>
                  <p:cNvSpPr>
                    <a:spLocks/>
                  </p:cNvSpPr>
                  <p:nvPr/>
                </p:nvSpPr>
                <p:spPr bwMode="auto">
                  <a:xfrm>
                    <a:off x="4064" y="1842"/>
                    <a:ext cx="1" cy="6"/>
                  </a:xfrm>
                  <a:custGeom>
                    <a:avLst/>
                    <a:gdLst>
                      <a:gd name="T0" fmla="*/ 2 w 2"/>
                      <a:gd name="T1" fmla="*/ 1 h 7"/>
                      <a:gd name="T2" fmla="*/ 1 w 2"/>
                      <a:gd name="T3" fmla="*/ 6 h 7"/>
                      <a:gd name="T4" fmla="*/ 2 w 2"/>
                      <a:gd name="T5" fmla="*/ 5 h 7"/>
                      <a:gd name="T6" fmla="*/ 2 w 2"/>
                      <a:gd name="T7" fmla="*/ 1 h 7"/>
                      <a:gd name="T8" fmla="*/ 2 w 2"/>
                      <a:gd name="T9" fmla="*/ 1 h 7"/>
                    </a:gdLst>
                    <a:ahLst/>
                    <a:cxnLst>
                      <a:cxn ang="0">
                        <a:pos x="T0" y="T1"/>
                      </a:cxn>
                      <a:cxn ang="0">
                        <a:pos x="T2" y="T3"/>
                      </a:cxn>
                      <a:cxn ang="0">
                        <a:pos x="T4" y="T5"/>
                      </a:cxn>
                      <a:cxn ang="0">
                        <a:pos x="T6" y="T7"/>
                      </a:cxn>
                      <a:cxn ang="0">
                        <a:pos x="T8" y="T9"/>
                      </a:cxn>
                    </a:cxnLst>
                    <a:rect l="0" t="0" r="r" b="b"/>
                    <a:pathLst>
                      <a:path w="2" h="7">
                        <a:moveTo>
                          <a:pt x="2" y="1"/>
                        </a:moveTo>
                        <a:cubicBezTo>
                          <a:pt x="2" y="1"/>
                          <a:pt x="0" y="5"/>
                          <a:pt x="1" y="6"/>
                        </a:cubicBezTo>
                        <a:cubicBezTo>
                          <a:pt x="2" y="7"/>
                          <a:pt x="2" y="6"/>
                          <a:pt x="2" y="5"/>
                        </a:cubicBezTo>
                        <a:cubicBezTo>
                          <a:pt x="2" y="5"/>
                          <a:pt x="2" y="2"/>
                          <a:pt x="2" y="1"/>
                        </a:cubicBezTo>
                        <a:cubicBezTo>
                          <a:pt x="2" y="1"/>
                          <a:pt x="2"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6" name="Freeform 6987">
                    <a:extLst>
                      <a:ext uri="{FF2B5EF4-FFF2-40B4-BE49-F238E27FC236}">
                        <a16:creationId xmlns:a16="http://schemas.microsoft.com/office/drawing/2014/main" id="{4ABF487E-6227-4FD9-9228-BA9D1537C6D3}"/>
                      </a:ext>
                    </a:extLst>
                  </p:cNvPr>
                  <p:cNvSpPr>
                    <a:spLocks/>
                  </p:cNvSpPr>
                  <p:nvPr/>
                </p:nvSpPr>
                <p:spPr bwMode="auto">
                  <a:xfrm>
                    <a:off x="4082" y="1841"/>
                    <a:ext cx="3" cy="7"/>
                  </a:xfrm>
                  <a:custGeom>
                    <a:avLst/>
                    <a:gdLst>
                      <a:gd name="T0" fmla="*/ 0 w 4"/>
                      <a:gd name="T1" fmla="*/ 4 h 10"/>
                      <a:gd name="T2" fmla="*/ 1 w 4"/>
                      <a:gd name="T3" fmla="*/ 1 h 10"/>
                      <a:gd name="T4" fmla="*/ 4 w 4"/>
                      <a:gd name="T5" fmla="*/ 8 h 10"/>
                      <a:gd name="T6" fmla="*/ 1 w 4"/>
                      <a:gd name="T7" fmla="*/ 10 h 10"/>
                      <a:gd name="T8" fmla="*/ 0 w 4"/>
                      <a:gd name="T9" fmla="*/ 4 h 10"/>
                    </a:gdLst>
                    <a:ahLst/>
                    <a:cxnLst>
                      <a:cxn ang="0">
                        <a:pos x="T0" y="T1"/>
                      </a:cxn>
                      <a:cxn ang="0">
                        <a:pos x="T2" y="T3"/>
                      </a:cxn>
                      <a:cxn ang="0">
                        <a:pos x="T4" y="T5"/>
                      </a:cxn>
                      <a:cxn ang="0">
                        <a:pos x="T6" y="T7"/>
                      </a:cxn>
                      <a:cxn ang="0">
                        <a:pos x="T8" y="T9"/>
                      </a:cxn>
                    </a:cxnLst>
                    <a:rect l="0" t="0" r="r" b="b"/>
                    <a:pathLst>
                      <a:path w="4" h="10">
                        <a:moveTo>
                          <a:pt x="0" y="4"/>
                        </a:moveTo>
                        <a:cubicBezTo>
                          <a:pt x="0" y="4"/>
                          <a:pt x="0" y="1"/>
                          <a:pt x="1" y="1"/>
                        </a:cubicBezTo>
                        <a:cubicBezTo>
                          <a:pt x="2" y="0"/>
                          <a:pt x="4" y="6"/>
                          <a:pt x="4" y="8"/>
                        </a:cubicBezTo>
                        <a:cubicBezTo>
                          <a:pt x="3" y="10"/>
                          <a:pt x="1" y="10"/>
                          <a:pt x="1" y="10"/>
                        </a:cubicBezTo>
                        <a:cubicBezTo>
                          <a:pt x="0" y="10"/>
                          <a:pt x="0" y="4"/>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7" name="Freeform 6988">
                    <a:extLst>
                      <a:ext uri="{FF2B5EF4-FFF2-40B4-BE49-F238E27FC236}">
                        <a16:creationId xmlns:a16="http://schemas.microsoft.com/office/drawing/2014/main" id="{C803A63F-DD45-457B-815A-ED1A9D10A2A3}"/>
                      </a:ext>
                    </a:extLst>
                  </p:cNvPr>
                  <p:cNvSpPr>
                    <a:spLocks noEditPoints="1"/>
                  </p:cNvSpPr>
                  <p:nvPr/>
                </p:nvSpPr>
                <p:spPr bwMode="auto">
                  <a:xfrm>
                    <a:off x="4081" y="1841"/>
                    <a:ext cx="4" cy="7"/>
                  </a:xfrm>
                  <a:custGeom>
                    <a:avLst/>
                    <a:gdLst>
                      <a:gd name="T0" fmla="*/ 3 w 5"/>
                      <a:gd name="T1" fmla="*/ 10 h 10"/>
                      <a:gd name="T2" fmla="*/ 2 w 5"/>
                      <a:gd name="T3" fmla="*/ 10 h 10"/>
                      <a:gd name="T4" fmla="*/ 1 w 5"/>
                      <a:gd name="T5" fmla="*/ 7 h 10"/>
                      <a:gd name="T6" fmla="*/ 0 w 5"/>
                      <a:gd name="T7" fmla="*/ 4 h 10"/>
                      <a:gd name="T8" fmla="*/ 1 w 5"/>
                      <a:gd name="T9" fmla="*/ 4 h 10"/>
                      <a:gd name="T10" fmla="*/ 0 w 5"/>
                      <a:gd name="T11" fmla="*/ 4 h 10"/>
                      <a:gd name="T12" fmla="*/ 2 w 5"/>
                      <a:gd name="T13" fmla="*/ 0 h 10"/>
                      <a:gd name="T14" fmla="*/ 2 w 5"/>
                      <a:gd name="T15" fmla="*/ 0 h 10"/>
                      <a:gd name="T16" fmla="*/ 5 w 5"/>
                      <a:gd name="T17" fmla="*/ 8 h 10"/>
                      <a:gd name="T18" fmla="*/ 5 w 5"/>
                      <a:gd name="T19" fmla="*/ 8 h 10"/>
                      <a:gd name="T20" fmla="*/ 3 w 5"/>
                      <a:gd name="T21" fmla="*/ 10 h 10"/>
                      <a:gd name="T22" fmla="*/ 3 w 5"/>
                      <a:gd name="T23" fmla="*/ 9 h 10"/>
                      <a:gd name="T24" fmla="*/ 4 w 5"/>
                      <a:gd name="T25" fmla="*/ 8 h 10"/>
                      <a:gd name="T26" fmla="*/ 4 w 5"/>
                      <a:gd name="T27" fmla="*/ 8 h 10"/>
                      <a:gd name="T28" fmla="*/ 4 w 5"/>
                      <a:gd name="T29" fmla="*/ 4 h 10"/>
                      <a:gd name="T30" fmla="*/ 2 w 5"/>
                      <a:gd name="T31" fmla="*/ 1 h 10"/>
                      <a:gd name="T32" fmla="*/ 2 w 5"/>
                      <a:gd name="T33" fmla="*/ 1 h 10"/>
                      <a:gd name="T34" fmla="*/ 1 w 5"/>
                      <a:gd name="T35" fmla="*/ 4 h 10"/>
                      <a:gd name="T36" fmla="*/ 2 w 5"/>
                      <a:gd name="T37" fmla="*/ 9 h 10"/>
                      <a:gd name="T38" fmla="*/ 3 w 5"/>
                      <a:gd name="T3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10">
                        <a:moveTo>
                          <a:pt x="3" y="10"/>
                        </a:moveTo>
                        <a:cubicBezTo>
                          <a:pt x="2" y="10"/>
                          <a:pt x="2" y="10"/>
                          <a:pt x="2" y="10"/>
                        </a:cubicBezTo>
                        <a:cubicBezTo>
                          <a:pt x="1" y="10"/>
                          <a:pt x="1" y="8"/>
                          <a:pt x="1" y="7"/>
                        </a:cubicBezTo>
                        <a:cubicBezTo>
                          <a:pt x="0" y="5"/>
                          <a:pt x="0" y="4"/>
                          <a:pt x="0" y="4"/>
                        </a:cubicBezTo>
                        <a:cubicBezTo>
                          <a:pt x="1" y="4"/>
                          <a:pt x="1" y="4"/>
                          <a:pt x="1" y="4"/>
                        </a:cubicBezTo>
                        <a:cubicBezTo>
                          <a:pt x="0" y="4"/>
                          <a:pt x="0" y="4"/>
                          <a:pt x="0" y="4"/>
                        </a:cubicBezTo>
                        <a:cubicBezTo>
                          <a:pt x="0" y="4"/>
                          <a:pt x="0" y="1"/>
                          <a:pt x="2" y="0"/>
                        </a:cubicBezTo>
                        <a:cubicBezTo>
                          <a:pt x="2" y="0"/>
                          <a:pt x="2" y="0"/>
                          <a:pt x="2" y="0"/>
                        </a:cubicBezTo>
                        <a:cubicBezTo>
                          <a:pt x="4" y="1"/>
                          <a:pt x="5" y="6"/>
                          <a:pt x="5" y="8"/>
                        </a:cubicBezTo>
                        <a:cubicBezTo>
                          <a:pt x="5" y="8"/>
                          <a:pt x="5" y="8"/>
                          <a:pt x="5" y="8"/>
                        </a:cubicBezTo>
                        <a:cubicBezTo>
                          <a:pt x="5" y="10"/>
                          <a:pt x="4" y="10"/>
                          <a:pt x="3" y="10"/>
                        </a:cubicBezTo>
                        <a:close/>
                        <a:moveTo>
                          <a:pt x="3" y="9"/>
                        </a:moveTo>
                        <a:cubicBezTo>
                          <a:pt x="4" y="9"/>
                          <a:pt x="4" y="9"/>
                          <a:pt x="4" y="8"/>
                        </a:cubicBezTo>
                        <a:cubicBezTo>
                          <a:pt x="4" y="8"/>
                          <a:pt x="4" y="8"/>
                          <a:pt x="4" y="8"/>
                        </a:cubicBezTo>
                        <a:cubicBezTo>
                          <a:pt x="4" y="7"/>
                          <a:pt x="4" y="5"/>
                          <a:pt x="4" y="4"/>
                        </a:cubicBezTo>
                        <a:cubicBezTo>
                          <a:pt x="3" y="2"/>
                          <a:pt x="2" y="1"/>
                          <a:pt x="2" y="1"/>
                        </a:cubicBezTo>
                        <a:cubicBezTo>
                          <a:pt x="2" y="1"/>
                          <a:pt x="2" y="1"/>
                          <a:pt x="2" y="1"/>
                        </a:cubicBezTo>
                        <a:cubicBezTo>
                          <a:pt x="1" y="1"/>
                          <a:pt x="1" y="3"/>
                          <a:pt x="1" y="4"/>
                        </a:cubicBezTo>
                        <a:cubicBezTo>
                          <a:pt x="1" y="4"/>
                          <a:pt x="1" y="9"/>
                          <a:pt x="2" y="9"/>
                        </a:cubicBezTo>
                        <a:cubicBezTo>
                          <a:pt x="2" y="9"/>
                          <a:pt x="2" y="9"/>
                          <a:pt x="3" y="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8" name="Freeform 6989">
                    <a:extLst>
                      <a:ext uri="{FF2B5EF4-FFF2-40B4-BE49-F238E27FC236}">
                        <a16:creationId xmlns:a16="http://schemas.microsoft.com/office/drawing/2014/main" id="{AD9E66F2-A76E-4651-B78F-8CAB9FF99674}"/>
                      </a:ext>
                    </a:extLst>
                  </p:cNvPr>
                  <p:cNvSpPr>
                    <a:spLocks/>
                  </p:cNvSpPr>
                  <p:nvPr/>
                </p:nvSpPr>
                <p:spPr bwMode="auto">
                  <a:xfrm>
                    <a:off x="4083" y="1842"/>
                    <a:ext cx="1" cy="6"/>
                  </a:xfrm>
                  <a:custGeom>
                    <a:avLst/>
                    <a:gdLst>
                      <a:gd name="T0" fmla="*/ 1 w 2"/>
                      <a:gd name="T1" fmla="*/ 1 h 7"/>
                      <a:gd name="T2" fmla="*/ 2 w 2"/>
                      <a:gd name="T3" fmla="*/ 6 h 7"/>
                      <a:gd name="T4" fmla="*/ 0 w 2"/>
                      <a:gd name="T5" fmla="*/ 5 h 7"/>
                      <a:gd name="T6" fmla="*/ 1 w 2"/>
                      <a:gd name="T7" fmla="*/ 1 h 7"/>
                      <a:gd name="T8" fmla="*/ 1 w 2"/>
                      <a:gd name="T9" fmla="*/ 1 h 7"/>
                    </a:gdLst>
                    <a:ahLst/>
                    <a:cxnLst>
                      <a:cxn ang="0">
                        <a:pos x="T0" y="T1"/>
                      </a:cxn>
                      <a:cxn ang="0">
                        <a:pos x="T2" y="T3"/>
                      </a:cxn>
                      <a:cxn ang="0">
                        <a:pos x="T4" y="T5"/>
                      </a:cxn>
                      <a:cxn ang="0">
                        <a:pos x="T6" y="T7"/>
                      </a:cxn>
                      <a:cxn ang="0">
                        <a:pos x="T8" y="T9"/>
                      </a:cxn>
                    </a:cxnLst>
                    <a:rect l="0" t="0" r="r" b="b"/>
                    <a:pathLst>
                      <a:path w="2" h="7">
                        <a:moveTo>
                          <a:pt x="1" y="1"/>
                        </a:moveTo>
                        <a:cubicBezTo>
                          <a:pt x="1" y="1"/>
                          <a:pt x="2" y="5"/>
                          <a:pt x="2" y="6"/>
                        </a:cubicBezTo>
                        <a:cubicBezTo>
                          <a:pt x="1" y="7"/>
                          <a:pt x="0" y="6"/>
                          <a:pt x="0" y="5"/>
                        </a:cubicBezTo>
                        <a:cubicBezTo>
                          <a:pt x="1" y="5"/>
                          <a:pt x="1" y="2"/>
                          <a:pt x="1" y="1"/>
                        </a:cubicBezTo>
                        <a:cubicBezTo>
                          <a:pt x="0"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29" name="Freeform 6990">
                    <a:extLst>
                      <a:ext uri="{FF2B5EF4-FFF2-40B4-BE49-F238E27FC236}">
                        <a16:creationId xmlns:a16="http://schemas.microsoft.com/office/drawing/2014/main" id="{80E3D0EC-D27A-4910-B5C0-AB8BAAF97761}"/>
                      </a:ext>
                    </a:extLst>
                  </p:cNvPr>
                  <p:cNvSpPr>
                    <a:spLocks/>
                  </p:cNvSpPr>
                  <p:nvPr/>
                </p:nvSpPr>
                <p:spPr bwMode="auto">
                  <a:xfrm>
                    <a:off x="4066" y="1841"/>
                    <a:ext cx="5" cy="9"/>
                  </a:xfrm>
                  <a:custGeom>
                    <a:avLst/>
                    <a:gdLst>
                      <a:gd name="T0" fmla="*/ 5 w 6"/>
                      <a:gd name="T1" fmla="*/ 3 h 12"/>
                      <a:gd name="T2" fmla="*/ 3 w 6"/>
                      <a:gd name="T3" fmla="*/ 1 h 12"/>
                      <a:gd name="T4" fmla="*/ 0 w 6"/>
                      <a:gd name="T5" fmla="*/ 10 h 12"/>
                      <a:gd name="T6" fmla="*/ 4 w 6"/>
                      <a:gd name="T7" fmla="*/ 10 h 12"/>
                      <a:gd name="T8" fmla="*/ 5 w 6"/>
                      <a:gd name="T9" fmla="*/ 3 h 12"/>
                    </a:gdLst>
                    <a:ahLst/>
                    <a:cxnLst>
                      <a:cxn ang="0">
                        <a:pos x="T0" y="T1"/>
                      </a:cxn>
                      <a:cxn ang="0">
                        <a:pos x="T2" y="T3"/>
                      </a:cxn>
                      <a:cxn ang="0">
                        <a:pos x="T4" y="T5"/>
                      </a:cxn>
                      <a:cxn ang="0">
                        <a:pos x="T6" y="T7"/>
                      </a:cxn>
                      <a:cxn ang="0">
                        <a:pos x="T8" y="T9"/>
                      </a:cxn>
                    </a:cxnLst>
                    <a:rect l="0" t="0" r="r" b="b"/>
                    <a:pathLst>
                      <a:path w="6" h="12">
                        <a:moveTo>
                          <a:pt x="5" y="3"/>
                        </a:moveTo>
                        <a:cubicBezTo>
                          <a:pt x="5" y="3"/>
                          <a:pt x="5" y="0"/>
                          <a:pt x="3" y="1"/>
                        </a:cubicBezTo>
                        <a:cubicBezTo>
                          <a:pt x="1" y="3"/>
                          <a:pt x="0" y="7"/>
                          <a:pt x="0" y="10"/>
                        </a:cubicBezTo>
                        <a:cubicBezTo>
                          <a:pt x="0" y="12"/>
                          <a:pt x="4" y="11"/>
                          <a:pt x="4" y="10"/>
                        </a:cubicBezTo>
                        <a:cubicBezTo>
                          <a:pt x="5" y="9"/>
                          <a:pt x="6" y="4"/>
                          <a:pt x="5"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0" name="Freeform 6991">
                    <a:extLst>
                      <a:ext uri="{FF2B5EF4-FFF2-40B4-BE49-F238E27FC236}">
                        <a16:creationId xmlns:a16="http://schemas.microsoft.com/office/drawing/2014/main" id="{F66097F6-1C71-4442-8959-FC29A523F040}"/>
                      </a:ext>
                    </a:extLst>
                  </p:cNvPr>
                  <p:cNvSpPr>
                    <a:spLocks noEditPoints="1"/>
                  </p:cNvSpPr>
                  <p:nvPr/>
                </p:nvSpPr>
                <p:spPr bwMode="auto">
                  <a:xfrm>
                    <a:off x="4066" y="1842"/>
                    <a:ext cx="5" cy="7"/>
                  </a:xfrm>
                  <a:custGeom>
                    <a:avLst/>
                    <a:gdLst>
                      <a:gd name="T0" fmla="*/ 0 w 6"/>
                      <a:gd name="T1" fmla="*/ 9 h 10"/>
                      <a:gd name="T2" fmla="*/ 0 w 6"/>
                      <a:gd name="T3" fmla="*/ 8 h 10"/>
                      <a:gd name="T4" fmla="*/ 3 w 6"/>
                      <a:gd name="T5" fmla="*/ 0 h 10"/>
                      <a:gd name="T6" fmla="*/ 4 w 6"/>
                      <a:gd name="T7" fmla="*/ 0 h 10"/>
                      <a:gd name="T8" fmla="*/ 6 w 6"/>
                      <a:gd name="T9" fmla="*/ 2 h 10"/>
                      <a:gd name="T10" fmla="*/ 5 w 6"/>
                      <a:gd name="T11" fmla="*/ 2 h 10"/>
                      <a:gd name="T12" fmla="*/ 6 w 6"/>
                      <a:gd name="T13" fmla="*/ 2 h 10"/>
                      <a:gd name="T14" fmla="*/ 6 w 6"/>
                      <a:gd name="T15" fmla="*/ 2 h 10"/>
                      <a:gd name="T16" fmla="*/ 5 w 6"/>
                      <a:gd name="T17" fmla="*/ 9 h 10"/>
                      <a:gd name="T18" fmla="*/ 2 w 6"/>
                      <a:gd name="T19" fmla="*/ 10 h 10"/>
                      <a:gd name="T20" fmla="*/ 2 w 6"/>
                      <a:gd name="T21" fmla="*/ 10 h 10"/>
                      <a:gd name="T22" fmla="*/ 0 w 6"/>
                      <a:gd name="T23" fmla="*/ 9 h 10"/>
                      <a:gd name="T24" fmla="*/ 4 w 6"/>
                      <a:gd name="T25" fmla="*/ 0 h 10"/>
                      <a:gd name="T26" fmla="*/ 3 w 6"/>
                      <a:gd name="T27" fmla="*/ 1 h 10"/>
                      <a:gd name="T28" fmla="*/ 0 w 6"/>
                      <a:gd name="T29" fmla="*/ 8 h 10"/>
                      <a:gd name="T30" fmla="*/ 0 w 6"/>
                      <a:gd name="T31" fmla="*/ 8 h 10"/>
                      <a:gd name="T32" fmla="*/ 2 w 6"/>
                      <a:gd name="T33" fmla="*/ 10 h 10"/>
                      <a:gd name="T34" fmla="*/ 4 w 6"/>
                      <a:gd name="T35" fmla="*/ 9 h 10"/>
                      <a:gd name="T36" fmla="*/ 5 w 6"/>
                      <a:gd name="T37" fmla="*/ 2 h 10"/>
                      <a:gd name="T38" fmla="*/ 5 w 6"/>
                      <a:gd name="T39" fmla="*/ 2 h 10"/>
                      <a:gd name="T40" fmla="*/ 4 w 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0">
                        <a:moveTo>
                          <a:pt x="0" y="9"/>
                        </a:moveTo>
                        <a:cubicBezTo>
                          <a:pt x="0" y="8"/>
                          <a:pt x="0" y="8"/>
                          <a:pt x="0" y="8"/>
                        </a:cubicBezTo>
                        <a:cubicBezTo>
                          <a:pt x="0" y="6"/>
                          <a:pt x="1" y="2"/>
                          <a:pt x="3" y="0"/>
                        </a:cubicBezTo>
                        <a:cubicBezTo>
                          <a:pt x="3" y="0"/>
                          <a:pt x="4" y="0"/>
                          <a:pt x="4" y="0"/>
                        </a:cubicBezTo>
                        <a:cubicBezTo>
                          <a:pt x="5" y="0"/>
                          <a:pt x="6" y="2"/>
                          <a:pt x="6" y="2"/>
                        </a:cubicBezTo>
                        <a:cubicBezTo>
                          <a:pt x="5" y="2"/>
                          <a:pt x="5" y="2"/>
                          <a:pt x="5" y="2"/>
                        </a:cubicBezTo>
                        <a:cubicBezTo>
                          <a:pt x="6" y="2"/>
                          <a:pt x="6" y="2"/>
                          <a:pt x="6" y="2"/>
                        </a:cubicBezTo>
                        <a:cubicBezTo>
                          <a:pt x="6" y="2"/>
                          <a:pt x="6" y="2"/>
                          <a:pt x="6" y="2"/>
                        </a:cubicBezTo>
                        <a:cubicBezTo>
                          <a:pt x="6" y="4"/>
                          <a:pt x="5" y="8"/>
                          <a:pt x="5" y="9"/>
                        </a:cubicBezTo>
                        <a:cubicBezTo>
                          <a:pt x="4" y="10"/>
                          <a:pt x="3" y="10"/>
                          <a:pt x="2" y="10"/>
                        </a:cubicBezTo>
                        <a:cubicBezTo>
                          <a:pt x="2" y="10"/>
                          <a:pt x="2" y="10"/>
                          <a:pt x="2" y="10"/>
                        </a:cubicBezTo>
                        <a:cubicBezTo>
                          <a:pt x="1" y="10"/>
                          <a:pt x="0" y="10"/>
                          <a:pt x="0" y="9"/>
                        </a:cubicBezTo>
                        <a:close/>
                        <a:moveTo>
                          <a:pt x="4" y="0"/>
                        </a:moveTo>
                        <a:cubicBezTo>
                          <a:pt x="3" y="1"/>
                          <a:pt x="3" y="1"/>
                          <a:pt x="3" y="1"/>
                        </a:cubicBezTo>
                        <a:cubicBezTo>
                          <a:pt x="2" y="2"/>
                          <a:pt x="0" y="6"/>
                          <a:pt x="0" y="8"/>
                        </a:cubicBezTo>
                        <a:cubicBezTo>
                          <a:pt x="0" y="8"/>
                          <a:pt x="0" y="8"/>
                          <a:pt x="0" y="8"/>
                        </a:cubicBezTo>
                        <a:cubicBezTo>
                          <a:pt x="1" y="9"/>
                          <a:pt x="1" y="10"/>
                          <a:pt x="2" y="10"/>
                        </a:cubicBezTo>
                        <a:cubicBezTo>
                          <a:pt x="3" y="10"/>
                          <a:pt x="4" y="9"/>
                          <a:pt x="4" y="9"/>
                        </a:cubicBezTo>
                        <a:cubicBezTo>
                          <a:pt x="4" y="8"/>
                          <a:pt x="5" y="4"/>
                          <a:pt x="5" y="2"/>
                        </a:cubicBezTo>
                        <a:cubicBezTo>
                          <a:pt x="5" y="2"/>
                          <a:pt x="5" y="2"/>
                          <a:pt x="5" y="2"/>
                        </a:cubicBezTo>
                        <a:cubicBezTo>
                          <a:pt x="5" y="2"/>
                          <a:pt x="5" y="0"/>
                          <a:pt x="4"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1" name="Freeform 6992">
                    <a:extLst>
                      <a:ext uri="{FF2B5EF4-FFF2-40B4-BE49-F238E27FC236}">
                        <a16:creationId xmlns:a16="http://schemas.microsoft.com/office/drawing/2014/main" id="{7CC826EE-9955-4DFB-B551-72B8C611C581}"/>
                      </a:ext>
                    </a:extLst>
                  </p:cNvPr>
                  <p:cNvSpPr>
                    <a:spLocks/>
                  </p:cNvSpPr>
                  <p:nvPr/>
                </p:nvSpPr>
                <p:spPr bwMode="auto">
                  <a:xfrm>
                    <a:off x="4067" y="1842"/>
                    <a:ext cx="2" cy="6"/>
                  </a:xfrm>
                  <a:custGeom>
                    <a:avLst/>
                    <a:gdLst>
                      <a:gd name="T0" fmla="*/ 2 w 3"/>
                      <a:gd name="T1" fmla="*/ 1 h 8"/>
                      <a:gd name="T2" fmla="*/ 0 w 3"/>
                      <a:gd name="T3" fmla="*/ 6 h 8"/>
                      <a:gd name="T4" fmla="*/ 2 w 3"/>
                      <a:gd name="T5" fmla="*/ 8 h 8"/>
                      <a:gd name="T6" fmla="*/ 3 w 3"/>
                      <a:gd name="T7" fmla="*/ 4 h 8"/>
                      <a:gd name="T8" fmla="*/ 2 w 3"/>
                      <a:gd name="T9" fmla="*/ 1 h 8"/>
                    </a:gdLst>
                    <a:ahLst/>
                    <a:cxnLst>
                      <a:cxn ang="0">
                        <a:pos x="T0" y="T1"/>
                      </a:cxn>
                      <a:cxn ang="0">
                        <a:pos x="T2" y="T3"/>
                      </a:cxn>
                      <a:cxn ang="0">
                        <a:pos x="T4" y="T5"/>
                      </a:cxn>
                      <a:cxn ang="0">
                        <a:pos x="T6" y="T7"/>
                      </a:cxn>
                      <a:cxn ang="0">
                        <a:pos x="T8" y="T9"/>
                      </a:cxn>
                    </a:cxnLst>
                    <a:rect l="0" t="0" r="r" b="b"/>
                    <a:pathLst>
                      <a:path w="3" h="8">
                        <a:moveTo>
                          <a:pt x="2" y="1"/>
                        </a:moveTo>
                        <a:cubicBezTo>
                          <a:pt x="2" y="1"/>
                          <a:pt x="0" y="4"/>
                          <a:pt x="0" y="6"/>
                        </a:cubicBezTo>
                        <a:cubicBezTo>
                          <a:pt x="0" y="8"/>
                          <a:pt x="1" y="8"/>
                          <a:pt x="2" y="8"/>
                        </a:cubicBezTo>
                        <a:cubicBezTo>
                          <a:pt x="3" y="7"/>
                          <a:pt x="2" y="5"/>
                          <a:pt x="3" y="4"/>
                        </a:cubicBezTo>
                        <a:cubicBezTo>
                          <a:pt x="3" y="2"/>
                          <a:pt x="3"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2" name="Freeform 6993">
                    <a:extLst>
                      <a:ext uri="{FF2B5EF4-FFF2-40B4-BE49-F238E27FC236}">
                        <a16:creationId xmlns:a16="http://schemas.microsoft.com/office/drawing/2014/main" id="{497FF9C8-C51C-4D50-8BDF-5188C3393CD9}"/>
                      </a:ext>
                    </a:extLst>
                  </p:cNvPr>
                  <p:cNvSpPr>
                    <a:spLocks/>
                  </p:cNvSpPr>
                  <p:nvPr/>
                </p:nvSpPr>
                <p:spPr bwMode="auto">
                  <a:xfrm>
                    <a:off x="4078" y="1841"/>
                    <a:ext cx="5" cy="9"/>
                  </a:xfrm>
                  <a:custGeom>
                    <a:avLst/>
                    <a:gdLst>
                      <a:gd name="T0" fmla="*/ 0 w 6"/>
                      <a:gd name="T1" fmla="*/ 3 h 12"/>
                      <a:gd name="T2" fmla="*/ 3 w 6"/>
                      <a:gd name="T3" fmla="*/ 1 h 12"/>
                      <a:gd name="T4" fmla="*/ 6 w 6"/>
                      <a:gd name="T5" fmla="*/ 10 h 12"/>
                      <a:gd name="T6" fmla="*/ 1 w 6"/>
                      <a:gd name="T7" fmla="*/ 10 h 12"/>
                      <a:gd name="T8" fmla="*/ 0 w 6"/>
                      <a:gd name="T9" fmla="*/ 3 h 12"/>
                    </a:gdLst>
                    <a:ahLst/>
                    <a:cxnLst>
                      <a:cxn ang="0">
                        <a:pos x="T0" y="T1"/>
                      </a:cxn>
                      <a:cxn ang="0">
                        <a:pos x="T2" y="T3"/>
                      </a:cxn>
                      <a:cxn ang="0">
                        <a:pos x="T4" y="T5"/>
                      </a:cxn>
                      <a:cxn ang="0">
                        <a:pos x="T6" y="T7"/>
                      </a:cxn>
                      <a:cxn ang="0">
                        <a:pos x="T8" y="T9"/>
                      </a:cxn>
                    </a:cxnLst>
                    <a:rect l="0" t="0" r="r" b="b"/>
                    <a:pathLst>
                      <a:path w="6" h="12">
                        <a:moveTo>
                          <a:pt x="0" y="3"/>
                        </a:moveTo>
                        <a:cubicBezTo>
                          <a:pt x="0" y="3"/>
                          <a:pt x="1" y="0"/>
                          <a:pt x="3" y="1"/>
                        </a:cubicBezTo>
                        <a:cubicBezTo>
                          <a:pt x="4" y="3"/>
                          <a:pt x="6" y="7"/>
                          <a:pt x="6" y="10"/>
                        </a:cubicBezTo>
                        <a:cubicBezTo>
                          <a:pt x="5" y="12"/>
                          <a:pt x="2" y="11"/>
                          <a:pt x="1" y="10"/>
                        </a:cubicBezTo>
                        <a:cubicBezTo>
                          <a:pt x="1" y="9"/>
                          <a:pt x="0" y="4"/>
                          <a:pt x="0"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3" name="Freeform 6994">
                    <a:extLst>
                      <a:ext uri="{FF2B5EF4-FFF2-40B4-BE49-F238E27FC236}">
                        <a16:creationId xmlns:a16="http://schemas.microsoft.com/office/drawing/2014/main" id="{1305A5A9-A795-4206-B30D-1457484C4B8B}"/>
                      </a:ext>
                    </a:extLst>
                  </p:cNvPr>
                  <p:cNvSpPr>
                    <a:spLocks noEditPoints="1"/>
                  </p:cNvSpPr>
                  <p:nvPr/>
                </p:nvSpPr>
                <p:spPr bwMode="auto">
                  <a:xfrm>
                    <a:off x="4078" y="1842"/>
                    <a:ext cx="5" cy="7"/>
                  </a:xfrm>
                  <a:custGeom>
                    <a:avLst/>
                    <a:gdLst>
                      <a:gd name="T0" fmla="*/ 3 w 6"/>
                      <a:gd name="T1" fmla="*/ 10 h 10"/>
                      <a:gd name="T2" fmla="*/ 1 w 6"/>
                      <a:gd name="T3" fmla="*/ 9 h 10"/>
                      <a:gd name="T4" fmla="*/ 0 w 6"/>
                      <a:gd name="T5" fmla="*/ 2 h 10"/>
                      <a:gd name="T6" fmla="*/ 0 w 6"/>
                      <a:gd name="T7" fmla="*/ 2 h 10"/>
                      <a:gd name="T8" fmla="*/ 0 w 6"/>
                      <a:gd name="T9" fmla="*/ 2 h 10"/>
                      <a:gd name="T10" fmla="*/ 0 w 6"/>
                      <a:gd name="T11" fmla="*/ 2 h 10"/>
                      <a:gd name="T12" fmla="*/ 2 w 6"/>
                      <a:gd name="T13" fmla="*/ 0 h 10"/>
                      <a:gd name="T14" fmla="*/ 3 w 6"/>
                      <a:gd name="T15" fmla="*/ 0 h 10"/>
                      <a:gd name="T16" fmla="*/ 6 w 6"/>
                      <a:gd name="T17" fmla="*/ 8 h 10"/>
                      <a:gd name="T18" fmla="*/ 6 w 6"/>
                      <a:gd name="T19" fmla="*/ 9 h 10"/>
                      <a:gd name="T20" fmla="*/ 3 w 6"/>
                      <a:gd name="T21" fmla="*/ 10 h 10"/>
                      <a:gd name="T22" fmla="*/ 0 w 6"/>
                      <a:gd name="T23" fmla="*/ 2 h 10"/>
                      <a:gd name="T24" fmla="*/ 0 w 6"/>
                      <a:gd name="T25" fmla="*/ 2 h 10"/>
                      <a:gd name="T26" fmla="*/ 1 w 6"/>
                      <a:gd name="T27" fmla="*/ 9 h 10"/>
                      <a:gd name="T28" fmla="*/ 3 w 6"/>
                      <a:gd name="T29" fmla="*/ 10 h 10"/>
                      <a:gd name="T30" fmla="*/ 5 w 6"/>
                      <a:gd name="T31" fmla="*/ 8 h 10"/>
                      <a:gd name="T32" fmla="*/ 5 w 6"/>
                      <a:gd name="T33" fmla="*/ 8 h 10"/>
                      <a:gd name="T34" fmla="*/ 2 w 6"/>
                      <a:gd name="T35" fmla="*/ 1 h 10"/>
                      <a:gd name="T36" fmla="*/ 2 w 6"/>
                      <a:gd name="T37" fmla="*/ 0 h 10"/>
                      <a:gd name="T38" fmla="*/ 0 w 6"/>
                      <a:gd name="T3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10">
                        <a:moveTo>
                          <a:pt x="3" y="10"/>
                        </a:moveTo>
                        <a:cubicBezTo>
                          <a:pt x="2" y="10"/>
                          <a:pt x="1" y="10"/>
                          <a:pt x="1" y="9"/>
                        </a:cubicBezTo>
                        <a:cubicBezTo>
                          <a:pt x="1" y="8"/>
                          <a:pt x="0" y="4"/>
                          <a:pt x="0" y="2"/>
                        </a:cubicBezTo>
                        <a:cubicBezTo>
                          <a:pt x="0" y="2"/>
                          <a:pt x="0" y="2"/>
                          <a:pt x="0" y="2"/>
                        </a:cubicBezTo>
                        <a:cubicBezTo>
                          <a:pt x="0" y="2"/>
                          <a:pt x="0" y="2"/>
                          <a:pt x="0" y="2"/>
                        </a:cubicBezTo>
                        <a:cubicBezTo>
                          <a:pt x="0" y="2"/>
                          <a:pt x="0" y="2"/>
                          <a:pt x="0" y="2"/>
                        </a:cubicBezTo>
                        <a:cubicBezTo>
                          <a:pt x="0" y="2"/>
                          <a:pt x="0" y="0"/>
                          <a:pt x="2" y="0"/>
                        </a:cubicBezTo>
                        <a:cubicBezTo>
                          <a:pt x="2" y="0"/>
                          <a:pt x="2" y="0"/>
                          <a:pt x="3" y="0"/>
                        </a:cubicBezTo>
                        <a:cubicBezTo>
                          <a:pt x="5" y="2"/>
                          <a:pt x="6" y="6"/>
                          <a:pt x="6" y="8"/>
                        </a:cubicBezTo>
                        <a:cubicBezTo>
                          <a:pt x="6" y="9"/>
                          <a:pt x="6" y="9"/>
                          <a:pt x="6" y="9"/>
                        </a:cubicBezTo>
                        <a:cubicBezTo>
                          <a:pt x="6" y="10"/>
                          <a:pt x="4" y="10"/>
                          <a:pt x="3" y="10"/>
                        </a:cubicBezTo>
                        <a:close/>
                        <a:moveTo>
                          <a:pt x="0" y="2"/>
                        </a:moveTo>
                        <a:cubicBezTo>
                          <a:pt x="0" y="2"/>
                          <a:pt x="0" y="2"/>
                          <a:pt x="0" y="2"/>
                        </a:cubicBezTo>
                        <a:cubicBezTo>
                          <a:pt x="0" y="4"/>
                          <a:pt x="1" y="8"/>
                          <a:pt x="1" y="9"/>
                        </a:cubicBezTo>
                        <a:cubicBezTo>
                          <a:pt x="1" y="9"/>
                          <a:pt x="2" y="10"/>
                          <a:pt x="3" y="10"/>
                        </a:cubicBezTo>
                        <a:cubicBezTo>
                          <a:pt x="4" y="10"/>
                          <a:pt x="5" y="9"/>
                          <a:pt x="5" y="8"/>
                        </a:cubicBezTo>
                        <a:cubicBezTo>
                          <a:pt x="5" y="8"/>
                          <a:pt x="5" y="8"/>
                          <a:pt x="5" y="8"/>
                        </a:cubicBezTo>
                        <a:cubicBezTo>
                          <a:pt x="5" y="6"/>
                          <a:pt x="4" y="2"/>
                          <a:pt x="2" y="1"/>
                        </a:cubicBezTo>
                        <a:cubicBezTo>
                          <a:pt x="2" y="0"/>
                          <a:pt x="2" y="0"/>
                          <a:pt x="2" y="0"/>
                        </a:cubicBezTo>
                        <a:cubicBezTo>
                          <a:pt x="1" y="0"/>
                          <a:pt x="1" y="1"/>
                          <a:pt x="0"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4" name="Freeform 6995">
                    <a:extLst>
                      <a:ext uri="{FF2B5EF4-FFF2-40B4-BE49-F238E27FC236}">
                        <a16:creationId xmlns:a16="http://schemas.microsoft.com/office/drawing/2014/main" id="{A36FF3FC-18B8-4F9A-BD7D-4E3BB717AAC6}"/>
                      </a:ext>
                    </a:extLst>
                  </p:cNvPr>
                  <p:cNvSpPr>
                    <a:spLocks/>
                  </p:cNvSpPr>
                  <p:nvPr/>
                </p:nvSpPr>
                <p:spPr bwMode="auto">
                  <a:xfrm>
                    <a:off x="4080" y="1842"/>
                    <a:ext cx="2" cy="6"/>
                  </a:xfrm>
                  <a:custGeom>
                    <a:avLst/>
                    <a:gdLst>
                      <a:gd name="T0" fmla="*/ 1 w 3"/>
                      <a:gd name="T1" fmla="*/ 1 h 8"/>
                      <a:gd name="T2" fmla="*/ 3 w 3"/>
                      <a:gd name="T3" fmla="*/ 6 h 8"/>
                      <a:gd name="T4" fmla="*/ 1 w 3"/>
                      <a:gd name="T5" fmla="*/ 8 h 8"/>
                      <a:gd name="T6" fmla="*/ 0 w 3"/>
                      <a:gd name="T7" fmla="*/ 4 h 8"/>
                      <a:gd name="T8" fmla="*/ 1 w 3"/>
                      <a:gd name="T9" fmla="*/ 1 h 8"/>
                    </a:gdLst>
                    <a:ahLst/>
                    <a:cxnLst>
                      <a:cxn ang="0">
                        <a:pos x="T0" y="T1"/>
                      </a:cxn>
                      <a:cxn ang="0">
                        <a:pos x="T2" y="T3"/>
                      </a:cxn>
                      <a:cxn ang="0">
                        <a:pos x="T4" y="T5"/>
                      </a:cxn>
                      <a:cxn ang="0">
                        <a:pos x="T6" y="T7"/>
                      </a:cxn>
                      <a:cxn ang="0">
                        <a:pos x="T8" y="T9"/>
                      </a:cxn>
                    </a:cxnLst>
                    <a:rect l="0" t="0" r="r" b="b"/>
                    <a:pathLst>
                      <a:path w="3" h="8">
                        <a:moveTo>
                          <a:pt x="1" y="1"/>
                        </a:moveTo>
                        <a:cubicBezTo>
                          <a:pt x="1" y="1"/>
                          <a:pt x="2" y="4"/>
                          <a:pt x="3" y="6"/>
                        </a:cubicBezTo>
                        <a:cubicBezTo>
                          <a:pt x="3" y="8"/>
                          <a:pt x="1" y="8"/>
                          <a:pt x="1" y="8"/>
                        </a:cubicBezTo>
                        <a:cubicBezTo>
                          <a:pt x="0" y="7"/>
                          <a:pt x="0" y="5"/>
                          <a:pt x="0" y="4"/>
                        </a:cubicBezTo>
                        <a:cubicBezTo>
                          <a:pt x="0" y="2"/>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5" name="Freeform 6996">
                    <a:extLst>
                      <a:ext uri="{FF2B5EF4-FFF2-40B4-BE49-F238E27FC236}">
                        <a16:creationId xmlns:a16="http://schemas.microsoft.com/office/drawing/2014/main" id="{4AF73371-76C1-4762-BAC1-D196167E8E66}"/>
                      </a:ext>
                    </a:extLst>
                  </p:cNvPr>
                  <p:cNvSpPr>
                    <a:spLocks/>
                  </p:cNvSpPr>
                  <p:nvPr/>
                </p:nvSpPr>
                <p:spPr bwMode="auto">
                  <a:xfrm>
                    <a:off x="4074" y="1841"/>
                    <a:ext cx="5" cy="9"/>
                  </a:xfrm>
                  <a:custGeom>
                    <a:avLst/>
                    <a:gdLst>
                      <a:gd name="T0" fmla="*/ 0 w 6"/>
                      <a:gd name="T1" fmla="*/ 3 h 12"/>
                      <a:gd name="T2" fmla="*/ 0 w 6"/>
                      <a:gd name="T3" fmla="*/ 11 h 12"/>
                      <a:gd name="T4" fmla="*/ 6 w 6"/>
                      <a:gd name="T5" fmla="*/ 11 h 12"/>
                      <a:gd name="T6" fmla="*/ 4 w 6"/>
                      <a:gd name="T7" fmla="*/ 2 h 12"/>
                      <a:gd name="T8" fmla="*/ 0 w 6"/>
                      <a:gd name="T9" fmla="*/ 3 h 12"/>
                    </a:gdLst>
                    <a:ahLst/>
                    <a:cxnLst>
                      <a:cxn ang="0">
                        <a:pos x="T0" y="T1"/>
                      </a:cxn>
                      <a:cxn ang="0">
                        <a:pos x="T2" y="T3"/>
                      </a:cxn>
                      <a:cxn ang="0">
                        <a:pos x="T4" y="T5"/>
                      </a:cxn>
                      <a:cxn ang="0">
                        <a:pos x="T6" y="T7"/>
                      </a:cxn>
                      <a:cxn ang="0">
                        <a:pos x="T8" y="T9"/>
                      </a:cxn>
                    </a:cxnLst>
                    <a:rect l="0" t="0" r="r" b="b"/>
                    <a:pathLst>
                      <a:path w="6" h="12">
                        <a:moveTo>
                          <a:pt x="0" y="3"/>
                        </a:moveTo>
                        <a:cubicBezTo>
                          <a:pt x="0" y="3"/>
                          <a:pt x="0" y="10"/>
                          <a:pt x="0" y="11"/>
                        </a:cubicBezTo>
                        <a:cubicBezTo>
                          <a:pt x="0" y="12"/>
                          <a:pt x="6" y="12"/>
                          <a:pt x="6" y="11"/>
                        </a:cubicBezTo>
                        <a:cubicBezTo>
                          <a:pt x="6" y="9"/>
                          <a:pt x="6" y="3"/>
                          <a:pt x="4" y="2"/>
                        </a:cubicBezTo>
                        <a:cubicBezTo>
                          <a:pt x="2" y="0"/>
                          <a:pt x="0" y="2"/>
                          <a:pt x="0"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6" name="Freeform 6997">
                    <a:extLst>
                      <a:ext uri="{FF2B5EF4-FFF2-40B4-BE49-F238E27FC236}">
                        <a16:creationId xmlns:a16="http://schemas.microsoft.com/office/drawing/2014/main" id="{96271E4C-CB1A-41CA-A6CD-B42C42766ACB}"/>
                      </a:ext>
                    </a:extLst>
                  </p:cNvPr>
                  <p:cNvSpPr>
                    <a:spLocks noEditPoints="1"/>
                  </p:cNvSpPr>
                  <p:nvPr/>
                </p:nvSpPr>
                <p:spPr bwMode="auto">
                  <a:xfrm>
                    <a:off x="4074" y="1842"/>
                    <a:ext cx="5" cy="8"/>
                  </a:xfrm>
                  <a:custGeom>
                    <a:avLst/>
                    <a:gdLst>
                      <a:gd name="T0" fmla="*/ 0 w 6"/>
                      <a:gd name="T1" fmla="*/ 10 h 11"/>
                      <a:gd name="T2" fmla="*/ 0 w 6"/>
                      <a:gd name="T3" fmla="*/ 7 h 11"/>
                      <a:gd name="T4" fmla="*/ 0 w 6"/>
                      <a:gd name="T5" fmla="*/ 2 h 11"/>
                      <a:gd name="T6" fmla="*/ 2 w 6"/>
                      <a:gd name="T7" fmla="*/ 0 h 11"/>
                      <a:gd name="T8" fmla="*/ 4 w 6"/>
                      <a:gd name="T9" fmla="*/ 1 h 11"/>
                      <a:gd name="T10" fmla="*/ 6 w 6"/>
                      <a:gd name="T11" fmla="*/ 8 h 11"/>
                      <a:gd name="T12" fmla="*/ 6 w 6"/>
                      <a:gd name="T13" fmla="*/ 10 h 11"/>
                      <a:gd name="T14" fmla="*/ 2 w 6"/>
                      <a:gd name="T15" fmla="*/ 11 h 11"/>
                      <a:gd name="T16" fmla="*/ 0 w 6"/>
                      <a:gd name="T17" fmla="*/ 10 h 11"/>
                      <a:gd name="T18" fmla="*/ 0 w 6"/>
                      <a:gd name="T19" fmla="*/ 2 h 11"/>
                      <a:gd name="T20" fmla="*/ 0 w 6"/>
                      <a:gd name="T21" fmla="*/ 7 h 11"/>
                      <a:gd name="T22" fmla="*/ 0 w 6"/>
                      <a:gd name="T23" fmla="*/ 10 h 11"/>
                      <a:gd name="T24" fmla="*/ 2 w 6"/>
                      <a:gd name="T25" fmla="*/ 10 h 11"/>
                      <a:gd name="T26" fmla="*/ 4 w 6"/>
                      <a:gd name="T27" fmla="*/ 10 h 11"/>
                      <a:gd name="T28" fmla="*/ 5 w 6"/>
                      <a:gd name="T29" fmla="*/ 10 h 11"/>
                      <a:gd name="T30" fmla="*/ 6 w 6"/>
                      <a:gd name="T31" fmla="*/ 8 h 11"/>
                      <a:gd name="T32" fmla="*/ 4 w 6"/>
                      <a:gd name="T33" fmla="*/ 1 h 11"/>
                      <a:gd name="T34" fmla="*/ 2 w 6"/>
                      <a:gd name="T35" fmla="*/ 1 h 11"/>
                      <a:gd name="T36" fmla="*/ 0 w 6"/>
                      <a:gd name="T37" fmla="*/ 2 h 11"/>
                      <a:gd name="T38" fmla="*/ 0 w 6"/>
                      <a:gd name="T3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11">
                        <a:moveTo>
                          <a:pt x="0" y="10"/>
                        </a:moveTo>
                        <a:cubicBezTo>
                          <a:pt x="0" y="10"/>
                          <a:pt x="0" y="8"/>
                          <a:pt x="0" y="7"/>
                        </a:cubicBezTo>
                        <a:cubicBezTo>
                          <a:pt x="0" y="4"/>
                          <a:pt x="0" y="2"/>
                          <a:pt x="0" y="2"/>
                        </a:cubicBezTo>
                        <a:cubicBezTo>
                          <a:pt x="0" y="1"/>
                          <a:pt x="1" y="0"/>
                          <a:pt x="2" y="0"/>
                        </a:cubicBezTo>
                        <a:cubicBezTo>
                          <a:pt x="3" y="0"/>
                          <a:pt x="3" y="0"/>
                          <a:pt x="4" y="1"/>
                        </a:cubicBezTo>
                        <a:cubicBezTo>
                          <a:pt x="6" y="2"/>
                          <a:pt x="6" y="6"/>
                          <a:pt x="6" y="8"/>
                        </a:cubicBezTo>
                        <a:cubicBezTo>
                          <a:pt x="6" y="9"/>
                          <a:pt x="6" y="9"/>
                          <a:pt x="6" y="10"/>
                        </a:cubicBezTo>
                        <a:cubicBezTo>
                          <a:pt x="6" y="11"/>
                          <a:pt x="4" y="11"/>
                          <a:pt x="2" y="11"/>
                        </a:cubicBezTo>
                        <a:cubicBezTo>
                          <a:pt x="1" y="11"/>
                          <a:pt x="0" y="11"/>
                          <a:pt x="0" y="10"/>
                        </a:cubicBezTo>
                        <a:close/>
                        <a:moveTo>
                          <a:pt x="0" y="2"/>
                        </a:moveTo>
                        <a:cubicBezTo>
                          <a:pt x="0" y="2"/>
                          <a:pt x="0" y="5"/>
                          <a:pt x="0" y="7"/>
                        </a:cubicBezTo>
                        <a:cubicBezTo>
                          <a:pt x="0" y="8"/>
                          <a:pt x="0" y="10"/>
                          <a:pt x="0" y="10"/>
                        </a:cubicBezTo>
                        <a:cubicBezTo>
                          <a:pt x="0" y="10"/>
                          <a:pt x="1" y="11"/>
                          <a:pt x="2" y="10"/>
                        </a:cubicBezTo>
                        <a:cubicBezTo>
                          <a:pt x="3" y="10"/>
                          <a:pt x="4" y="10"/>
                          <a:pt x="4" y="10"/>
                        </a:cubicBezTo>
                        <a:cubicBezTo>
                          <a:pt x="5" y="10"/>
                          <a:pt x="5" y="10"/>
                          <a:pt x="5" y="10"/>
                        </a:cubicBezTo>
                        <a:cubicBezTo>
                          <a:pt x="5" y="9"/>
                          <a:pt x="6" y="9"/>
                          <a:pt x="6" y="8"/>
                        </a:cubicBezTo>
                        <a:cubicBezTo>
                          <a:pt x="6" y="6"/>
                          <a:pt x="5" y="2"/>
                          <a:pt x="4" y="1"/>
                        </a:cubicBezTo>
                        <a:cubicBezTo>
                          <a:pt x="3" y="1"/>
                          <a:pt x="3" y="1"/>
                          <a:pt x="2" y="1"/>
                        </a:cubicBezTo>
                        <a:cubicBezTo>
                          <a:pt x="1" y="1"/>
                          <a:pt x="0" y="2"/>
                          <a:pt x="0" y="2"/>
                        </a:cubicBezTo>
                        <a:cubicBezTo>
                          <a:pt x="0" y="2"/>
                          <a:pt x="0" y="2"/>
                          <a:pt x="0"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7" name="Freeform 6998">
                    <a:extLst>
                      <a:ext uri="{FF2B5EF4-FFF2-40B4-BE49-F238E27FC236}">
                        <a16:creationId xmlns:a16="http://schemas.microsoft.com/office/drawing/2014/main" id="{9D77DBE0-9E29-456C-B60B-C9978AD455C4}"/>
                      </a:ext>
                    </a:extLst>
                  </p:cNvPr>
                  <p:cNvSpPr>
                    <a:spLocks/>
                  </p:cNvSpPr>
                  <p:nvPr/>
                </p:nvSpPr>
                <p:spPr bwMode="auto">
                  <a:xfrm>
                    <a:off x="4075" y="1844"/>
                    <a:ext cx="3" cy="4"/>
                  </a:xfrm>
                  <a:custGeom>
                    <a:avLst/>
                    <a:gdLst>
                      <a:gd name="T0" fmla="*/ 1 w 4"/>
                      <a:gd name="T1" fmla="*/ 0 h 6"/>
                      <a:gd name="T2" fmla="*/ 0 w 4"/>
                      <a:gd name="T3" fmla="*/ 4 h 6"/>
                      <a:gd name="T4" fmla="*/ 1 w 4"/>
                      <a:gd name="T5" fmla="*/ 6 h 6"/>
                      <a:gd name="T6" fmla="*/ 3 w 4"/>
                      <a:gd name="T7" fmla="*/ 2 h 6"/>
                      <a:gd name="T8" fmla="*/ 3 w 4"/>
                      <a:gd name="T9" fmla="*/ 0 h 6"/>
                      <a:gd name="T10" fmla="*/ 1 w 4"/>
                      <a:gd name="T11" fmla="*/ 0 h 6"/>
                    </a:gdLst>
                    <a:ahLst/>
                    <a:cxnLst>
                      <a:cxn ang="0">
                        <a:pos x="T0" y="T1"/>
                      </a:cxn>
                      <a:cxn ang="0">
                        <a:pos x="T2" y="T3"/>
                      </a:cxn>
                      <a:cxn ang="0">
                        <a:pos x="T4" y="T5"/>
                      </a:cxn>
                      <a:cxn ang="0">
                        <a:pos x="T6" y="T7"/>
                      </a:cxn>
                      <a:cxn ang="0">
                        <a:pos x="T8" y="T9"/>
                      </a:cxn>
                      <a:cxn ang="0">
                        <a:pos x="T10" y="T11"/>
                      </a:cxn>
                    </a:cxnLst>
                    <a:rect l="0" t="0" r="r" b="b"/>
                    <a:pathLst>
                      <a:path w="4" h="6">
                        <a:moveTo>
                          <a:pt x="1" y="0"/>
                        </a:moveTo>
                        <a:cubicBezTo>
                          <a:pt x="0" y="1"/>
                          <a:pt x="1" y="2"/>
                          <a:pt x="0" y="4"/>
                        </a:cubicBezTo>
                        <a:cubicBezTo>
                          <a:pt x="0" y="6"/>
                          <a:pt x="1" y="6"/>
                          <a:pt x="1" y="6"/>
                        </a:cubicBezTo>
                        <a:cubicBezTo>
                          <a:pt x="4" y="6"/>
                          <a:pt x="3" y="5"/>
                          <a:pt x="3" y="2"/>
                        </a:cubicBezTo>
                        <a:cubicBezTo>
                          <a:pt x="3" y="2"/>
                          <a:pt x="3" y="1"/>
                          <a:pt x="3" y="0"/>
                        </a:cubicBezTo>
                        <a:cubicBezTo>
                          <a:pt x="2" y="0"/>
                          <a:pt x="1" y="0"/>
                          <a:pt x="1" y="0"/>
                        </a:cubicBezTo>
                        <a:close/>
                      </a:path>
                    </a:pathLst>
                  </a:custGeom>
                  <a:solidFill>
                    <a:srgbClr val="E9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8" name="Freeform 6999">
                    <a:extLst>
                      <a:ext uri="{FF2B5EF4-FFF2-40B4-BE49-F238E27FC236}">
                        <a16:creationId xmlns:a16="http://schemas.microsoft.com/office/drawing/2014/main" id="{B0EFFF9C-2F5D-4514-9356-3C0E1D820DEF}"/>
                      </a:ext>
                    </a:extLst>
                  </p:cNvPr>
                  <p:cNvSpPr>
                    <a:spLocks/>
                  </p:cNvSpPr>
                  <p:nvPr/>
                </p:nvSpPr>
                <p:spPr bwMode="auto">
                  <a:xfrm>
                    <a:off x="4070" y="1841"/>
                    <a:ext cx="4" cy="9"/>
                  </a:xfrm>
                  <a:custGeom>
                    <a:avLst/>
                    <a:gdLst>
                      <a:gd name="T0" fmla="*/ 6 w 6"/>
                      <a:gd name="T1" fmla="*/ 3 h 12"/>
                      <a:gd name="T2" fmla="*/ 6 w 6"/>
                      <a:gd name="T3" fmla="*/ 11 h 12"/>
                      <a:gd name="T4" fmla="*/ 0 w 6"/>
                      <a:gd name="T5" fmla="*/ 11 h 12"/>
                      <a:gd name="T6" fmla="*/ 2 w 6"/>
                      <a:gd name="T7" fmla="*/ 2 h 12"/>
                      <a:gd name="T8" fmla="*/ 6 w 6"/>
                      <a:gd name="T9" fmla="*/ 3 h 12"/>
                    </a:gdLst>
                    <a:ahLst/>
                    <a:cxnLst>
                      <a:cxn ang="0">
                        <a:pos x="T0" y="T1"/>
                      </a:cxn>
                      <a:cxn ang="0">
                        <a:pos x="T2" y="T3"/>
                      </a:cxn>
                      <a:cxn ang="0">
                        <a:pos x="T4" y="T5"/>
                      </a:cxn>
                      <a:cxn ang="0">
                        <a:pos x="T6" y="T7"/>
                      </a:cxn>
                      <a:cxn ang="0">
                        <a:pos x="T8" y="T9"/>
                      </a:cxn>
                    </a:cxnLst>
                    <a:rect l="0" t="0" r="r" b="b"/>
                    <a:pathLst>
                      <a:path w="6" h="12">
                        <a:moveTo>
                          <a:pt x="6" y="3"/>
                        </a:moveTo>
                        <a:cubicBezTo>
                          <a:pt x="6" y="3"/>
                          <a:pt x="6" y="10"/>
                          <a:pt x="6" y="11"/>
                        </a:cubicBezTo>
                        <a:cubicBezTo>
                          <a:pt x="5" y="12"/>
                          <a:pt x="0" y="12"/>
                          <a:pt x="0" y="11"/>
                        </a:cubicBezTo>
                        <a:cubicBezTo>
                          <a:pt x="0" y="9"/>
                          <a:pt x="0" y="3"/>
                          <a:pt x="2" y="2"/>
                        </a:cubicBezTo>
                        <a:cubicBezTo>
                          <a:pt x="4" y="0"/>
                          <a:pt x="6" y="2"/>
                          <a:pt x="6"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39" name="Freeform 7000">
                    <a:extLst>
                      <a:ext uri="{FF2B5EF4-FFF2-40B4-BE49-F238E27FC236}">
                        <a16:creationId xmlns:a16="http://schemas.microsoft.com/office/drawing/2014/main" id="{858B354D-301C-47EF-AD9D-BC10362C3F12}"/>
                      </a:ext>
                    </a:extLst>
                  </p:cNvPr>
                  <p:cNvSpPr>
                    <a:spLocks noEditPoints="1"/>
                  </p:cNvSpPr>
                  <p:nvPr/>
                </p:nvSpPr>
                <p:spPr bwMode="auto">
                  <a:xfrm>
                    <a:off x="4070" y="1842"/>
                    <a:ext cx="4" cy="8"/>
                  </a:xfrm>
                  <a:custGeom>
                    <a:avLst/>
                    <a:gdLst>
                      <a:gd name="T0" fmla="*/ 0 w 6"/>
                      <a:gd name="T1" fmla="*/ 10 h 11"/>
                      <a:gd name="T2" fmla="*/ 0 w 6"/>
                      <a:gd name="T3" fmla="*/ 8 h 11"/>
                      <a:gd name="T4" fmla="*/ 2 w 6"/>
                      <a:gd name="T5" fmla="*/ 1 h 11"/>
                      <a:gd name="T6" fmla="*/ 3 w 6"/>
                      <a:gd name="T7" fmla="*/ 0 h 11"/>
                      <a:gd name="T8" fmla="*/ 6 w 6"/>
                      <a:gd name="T9" fmla="*/ 2 h 11"/>
                      <a:gd name="T10" fmla="*/ 6 w 6"/>
                      <a:gd name="T11" fmla="*/ 7 h 11"/>
                      <a:gd name="T12" fmla="*/ 6 w 6"/>
                      <a:gd name="T13" fmla="*/ 10 h 11"/>
                      <a:gd name="T14" fmla="*/ 4 w 6"/>
                      <a:gd name="T15" fmla="*/ 11 h 11"/>
                      <a:gd name="T16" fmla="*/ 0 w 6"/>
                      <a:gd name="T17" fmla="*/ 10 h 11"/>
                      <a:gd name="T18" fmla="*/ 2 w 6"/>
                      <a:gd name="T19" fmla="*/ 1 h 11"/>
                      <a:gd name="T20" fmla="*/ 0 w 6"/>
                      <a:gd name="T21" fmla="*/ 8 h 11"/>
                      <a:gd name="T22" fmla="*/ 0 w 6"/>
                      <a:gd name="T23" fmla="*/ 10 h 11"/>
                      <a:gd name="T24" fmla="*/ 1 w 6"/>
                      <a:gd name="T25" fmla="*/ 10 h 11"/>
                      <a:gd name="T26" fmla="*/ 4 w 6"/>
                      <a:gd name="T27" fmla="*/ 10 h 11"/>
                      <a:gd name="T28" fmla="*/ 5 w 6"/>
                      <a:gd name="T29" fmla="*/ 10 h 11"/>
                      <a:gd name="T30" fmla="*/ 6 w 6"/>
                      <a:gd name="T31" fmla="*/ 7 h 11"/>
                      <a:gd name="T32" fmla="*/ 5 w 6"/>
                      <a:gd name="T33" fmla="*/ 2 h 11"/>
                      <a:gd name="T34" fmla="*/ 6 w 6"/>
                      <a:gd name="T35" fmla="*/ 2 h 11"/>
                      <a:gd name="T36" fmla="*/ 5 w 6"/>
                      <a:gd name="T37" fmla="*/ 2 h 11"/>
                      <a:gd name="T38" fmla="*/ 3 w 6"/>
                      <a:gd name="T39" fmla="*/ 1 h 11"/>
                      <a:gd name="T40" fmla="*/ 2 w 6"/>
                      <a:gd name="T4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1">
                        <a:moveTo>
                          <a:pt x="0" y="10"/>
                        </a:moveTo>
                        <a:cubicBezTo>
                          <a:pt x="0" y="9"/>
                          <a:pt x="0" y="9"/>
                          <a:pt x="0" y="8"/>
                        </a:cubicBezTo>
                        <a:cubicBezTo>
                          <a:pt x="0" y="6"/>
                          <a:pt x="0" y="2"/>
                          <a:pt x="2" y="1"/>
                        </a:cubicBezTo>
                        <a:cubicBezTo>
                          <a:pt x="2" y="0"/>
                          <a:pt x="3" y="0"/>
                          <a:pt x="3" y="0"/>
                        </a:cubicBezTo>
                        <a:cubicBezTo>
                          <a:pt x="5" y="0"/>
                          <a:pt x="6" y="1"/>
                          <a:pt x="6" y="2"/>
                        </a:cubicBezTo>
                        <a:cubicBezTo>
                          <a:pt x="6" y="2"/>
                          <a:pt x="6" y="4"/>
                          <a:pt x="6" y="7"/>
                        </a:cubicBezTo>
                        <a:cubicBezTo>
                          <a:pt x="6" y="8"/>
                          <a:pt x="6" y="10"/>
                          <a:pt x="6" y="10"/>
                        </a:cubicBezTo>
                        <a:cubicBezTo>
                          <a:pt x="6" y="11"/>
                          <a:pt x="5" y="11"/>
                          <a:pt x="4" y="11"/>
                        </a:cubicBezTo>
                        <a:cubicBezTo>
                          <a:pt x="2" y="11"/>
                          <a:pt x="0" y="11"/>
                          <a:pt x="0" y="10"/>
                        </a:cubicBezTo>
                        <a:close/>
                        <a:moveTo>
                          <a:pt x="2" y="1"/>
                        </a:moveTo>
                        <a:cubicBezTo>
                          <a:pt x="1" y="2"/>
                          <a:pt x="0" y="6"/>
                          <a:pt x="0" y="8"/>
                        </a:cubicBezTo>
                        <a:cubicBezTo>
                          <a:pt x="0" y="9"/>
                          <a:pt x="0" y="9"/>
                          <a:pt x="0" y="10"/>
                        </a:cubicBezTo>
                        <a:cubicBezTo>
                          <a:pt x="0" y="10"/>
                          <a:pt x="1" y="10"/>
                          <a:pt x="1" y="10"/>
                        </a:cubicBezTo>
                        <a:cubicBezTo>
                          <a:pt x="2" y="10"/>
                          <a:pt x="3" y="10"/>
                          <a:pt x="4" y="10"/>
                        </a:cubicBezTo>
                        <a:cubicBezTo>
                          <a:pt x="5" y="11"/>
                          <a:pt x="5" y="10"/>
                          <a:pt x="5" y="10"/>
                        </a:cubicBezTo>
                        <a:cubicBezTo>
                          <a:pt x="5" y="10"/>
                          <a:pt x="6" y="8"/>
                          <a:pt x="6" y="7"/>
                        </a:cubicBezTo>
                        <a:cubicBezTo>
                          <a:pt x="6" y="5"/>
                          <a:pt x="5" y="2"/>
                          <a:pt x="5" y="2"/>
                        </a:cubicBezTo>
                        <a:cubicBezTo>
                          <a:pt x="6" y="2"/>
                          <a:pt x="6" y="2"/>
                          <a:pt x="6" y="2"/>
                        </a:cubicBezTo>
                        <a:cubicBezTo>
                          <a:pt x="5" y="2"/>
                          <a:pt x="5" y="2"/>
                          <a:pt x="5" y="2"/>
                        </a:cubicBezTo>
                        <a:cubicBezTo>
                          <a:pt x="5" y="2"/>
                          <a:pt x="5" y="1"/>
                          <a:pt x="3" y="1"/>
                        </a:cubicBezTo>
                        <a:cubicBezTo>
                          <a:pt x="3" y="1"/>
                          <a:pt x="2"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0" name="Freeform 7001">
                    <a:extLst>
                      <a:ext uri="{FF2B5EF4-FFF2-40B4-BE49-F238E27FC236}">
                        <a16:creationId xmlns:a16="http://schemas.microsoft.com/office/drawing/2014/main" id="{FC492BD4-018C-402A-ACEF-AFE0C393C040}"/>
                      </a:ext>
                    </a:extLst>
                  </p:cNvPr>
                  <p:cNvSpPr>
                    <a:spLocks/>
                  </p:cNvSpPr>
                  <p:nvPr/>
                </p:nvSpPr>
                <p:spPr bwMode="auto">
                  <a:xfrm>
                    <a:off x="4071" y="1842"/>
                    <a:ext cx="3" cy="6"/>
                  </a:xfrm>
                  <a:custGeom>
                    <a:avLst/>
                    <a:gdLst>
                      <a:gd name="T0" fmla="*/ 2 w 4"/>
                      <a:gd name="T1" fmla="*/ 1 h 8"/>
                      <a:gd name="T2" fmla="*/ 1 w 4"/>
                      <a:gd name="T3" fmla="*/ 4 h 8"/>
                      <a:gd name="T4" fmla="*/ 2 w 4"/>
                      <a:gd name="T5" fmla="*/ 8 h 8"/>
                      <a:gd name="T6" fmla="*/ 3 w 4"/>
                      <a:gd name="T7" fmla="*/ 4 h 8"/>
                      <a:gd name="T8" fmla="*/ 2 w 4"/>
                      <a:gd name="T9" fmla="*/ 1 h 8"/>
                    </a:gdLst>
                    <a:ahLst/>
                    <a:cxnLst>
                      <a:cxn ang="0">
                        <a:pos x="T0" y="T1"/>
                      </a:cxn>
                      <a:cxn ang="0">
                        <a:pos x="T2" y="T3"/>
                      </a:cxn>
                      <a:cxn ang="0">
                        <a:pos x="T4" y="T5"/>
                      </a:cxn>
                      <a:cxn ang="0">
                        <a:pos x="T6" y="T7"/>
                      </a:cxn>
                      <a:cxn ang="0">
                        <a:pos x="T8" y="T9"/>
                      </a:cxn>
                    </a:cxnLst>
                    <a:rect l="0" t="0" r="r" b="b"/>
                    <a:pathLst>
                      <a:path w="4" h="8">
                        <a:moveTo>
                          <a:pt x="2" y="1"/>
                        </a:moveTo>
                        <a:cubicBezTo>
                          <a:pt x="2" y="1"/>
                          <a:pt x="1" y="2"/>
                          <a:pt x="1" y="4"/>
                        </a:cubicBezTo>
                        <a:cubicBezTo>
                          <a:pt x="1" y="7"/>
                          <a:pt x="0" y="8"/>
                          <a:pt x="2" y="8"/>
                        </a:cubicBezTo>
                        <a:cubicBezTo>
                          <a:pt x="4" y="8"/>
                          <a:pt x="3" y="6"/>
                          <a:pt x="3" y="4"/>
                        </a:cubicBezTo>
                        <a:cubicBezTo>
                          <a:pt x="3" y="3"/>
                          <a:pt x="3"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1" name="Freeform 7002">
                    <a:extLst>
                      <a:ext uri="{FF2B5EF4-FFF2-40B4-BE49-F238E27FC236}">
                        <a16:creationId xmlns:a16="http://schemas.microsoft.com/office/drawing/2014/main" id="{F0F01C24-17E0-4390-A4F7-15B592AD7D6A}"/>
                      </a:ext>
                    </a:extLst>
                  </p:cNvPr>
                  <p:cNvSpPr>
                    <a:spLocks/>
                  </p:cNvSpPr>
                  <p:nvPr/>
                </p:nvSpPr>
                <p:spPr bwMode="auto">
                  <a:xfrm>
                    <a:off x="4057" y="1847"/>
                    <a:ext cx="2" cy="4"/>
                  </a:xfrm>
                  <a:custGeom>
                    <a:avLst/>
                    <a:gdLst>
                      <a:gd name="T0" fmla="*/ 3 w 3"/>
                      <a:gd name="T1" fmla="*/ 4 h 6"/>
                      <a:gd name="T2" fmla="*/ 3 w 3"/>
                      <a:gd name="T3" fmla="*/ 6 h 6"/>
                      <a:gd name="T4" fmla="*/ 1 w 3"/>
                      <a:gd name="T5" fmla="*/ 4 h 6"/>
                      <a:gd name="T6" fmla="*/ 1 w 3"/>
                      <a:gd name="T7" fmla="*/ 0 h 6"/>
                      <a:gd name="T8" fmla="*/ 3 w 3"/>
                      <a:gd name="T9" fmla="*/ 1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4"/>
                          <a:pt x="3" y="5"/>
                          <a:pt x="3" y="6"/>
                        </a:cubicBezTo>
                        <a:cubicBezTo>
                          <a:pt x="2" y="6"/>
                          <a:pt x="1" y="5"/>
                          <a:pt x="1" y="4"/>
                        </a:cubicBezTo>
                        <a:cubicBezTo>
                          <a:pt x="1" y="3"/>
                          <a:pt x="0" y="1"/>
                          <a:pt x="1" y="0"/>
                        </a:cubicBezTo>
                        <a:cubicBezTo>
                          <a:pt x="1" y="0"/>
                          <a:pt x="3" y="0"/>
                          <a:pt x="3" y="1"/>
                        </a:cubicBezTo>
                        <a:cubicBezTo>
                          <a:pt x="3" y="2"/>
                          <a:pt x="3" y="3"/>
                          <a:pt x="3"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2" name="Freeform 7003">
                    <a:extLst>
                      <a:ext uri="{FF2B5EF4-FFF2-40B4-BE49-F238E27FC236}">
                        <a16:creationId xmlns:a16="http://schemas.microsoft.com/office/drawing/2014/main" id="{6202FD38-D56C-42FE-9ADA-BB04E6D44900}"/>
                      </a:ext>
                    </a:extLst>
                  </p:cNvPr>
                  <p:cNvSpPr>
                    <a:spLocks noEditPoints="1"/>
                  </p:cNvSpPr>
                  <p:nvPr/>
                </p:nvSpPr>
                <p:spPr bwMode="auto">
                  <a:xfrm>
                    <a:off x="4057" y="1847"/>
                    <a:ext cx="3" cy="4"/>
                  </a:xfrm>
                  <a:custGeom>
                    <a:avLst/>
                    <a:gdLst>
                      <a:gd name="T0" fmla="*/ 1 w 4"/>
                      <a:gd name="T1" fmla="*/ 4 h 6"/>
                      <a:gd name="T2" fmla="*/ 0 w 4"/>
                      <a:gd name="T3" fmla="*/ 2 h 6"/>
                      <a:gd name="T4" fmla="*/ 1 w 4"/>
                      <a:gd name="T5" fmla="*/ 0 h 6"/>
                      <a:gd name="T6" fmla="*/ 1 w 4"/>
                      <a:gd name="T7" fmla="*/ 0 h 6"/>
                      <a:gd name="T8" fmla="*/ 3 w 4"/>
                      <a:gd name="T9" fmla="*/ 1 h 6"/>
                      <a:gd name="T10" fmla="*/ 3 w 4"/>
                      <a:gd name="T11" fmla="*/ 2 h 6"/>
                      <a:gd name="T12" fmla="*/ 3 w 4"/>
                      <a:gd name="T13" fmla="*/ 4 h 6"/>
                      <a:gd name="T14" fmla="*/ 3 w 4"/>
                      <a:gd name="T15" fmla="*/ 6 h 6"/>
                      <a:gd name="T16" fmla="*/ 2 w 4"/>
                      <a:gd name="T17" fmla="*/ 6 h 6"/>
                      <a:gd name="T18" fmla="*/ 2 w 4"/>
                      <a:gd name="T19" fmla="*/ 6 h 6"/>
                      <a:gd name="T20" fmla="*/ 1 w 4"/>
                      <a:gd name="T21" fmla="*/ 4 h 6"/>
                      <a:gd name="T22" fmla="*/ 1 w 4"/>
                      <a:gd name="T23" fmla="*/ 1 h 6"/>
                      <a:gd name="T24" fmla="*/ 1 w 4"/>
                      <a:gd name="T25" fmla="*/ 2 h 6"/>
                      <a:gd name="T26" fmla="*/ 1 w 4"/>
                      <a:gd name="T27" fmla="*/ 4 h 6"/>
                      <a:gd name="T28" fmla="*/ 2 w 4"/>
                      <a:gd name="T29" fmla="*/ 5 h 6"/>
                      <a:gd name="T30" fmla="*/ 2 w 4"/>
                      <a:gd name="T31" fmla="*/ 5 h 6"/>
                      <a:gd name="T32" fmla="*/ 3 w 4"/>
                      <a:gd name="T33" fmla="*/ 5 h 6"/>
                      <a:gd name="T34" fmla="*/ 3 w 4"/>
                      <a:gd name="T35" fmla="*/ 4 h 6"/>
                      <a:gd name="T36" fmla="*/ 3 w 4"/>
                      <a:gd name="T37" fmla="*/ 4 h 6"/>
                      <a:gd name="T38" fmla="*/ 3 w 4"/>
                      <a:gd name="T39" fmla="*/ 4 h 6"/>
                      <a:gd name="T40" fmla="*/ 3 w 4"/>
                      <a:gd name="T41" fmla="*/ 2 h 6"/>
                      <a:gd name="T42" fmla="*/ 3 w 4"/>
                      <a:gd name="T43" fmla="*/ 1 h 6"/>
                      <a:gd name="T44" fmla="*/ 2 w 4"/>
                      <a:gd name="T45" fmla="*/ 1 h 6"/>
                      <a:gd name="T46" fmla="*/ 1 w 4"/>
                      <a:gd name="T4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6">
                        <a:moveTo>
                          <a:pt x="1" y="4"/>
                        </a:moveTo>
                        <a:cubicBezTo>
                          <a:pt x="1" y="4"/>
                          <a:pt x="0" y="3"/>
                          <a:pt x="0" y="2"/>
                        </a:cubicBezTo>
                        <a:cubicBezTo>
                          <a:pt x="0" y="1"/>
                          <a:pt x="0" y="1"/>
                          <a:pt x="1" y="0"/>
                        </a:cubicBezTo>
                        <a:cubicBezTo>
                          <a:pt x="1" y="0"/>
                          <a:pt x="1" y="0"/>
                          <a:pt x="1" y="0"/>
                        </a:cubicBezTo>
                        <a:cubicBezTo>
                          <a:pt x="2" y="0"/>
                          <a:pt x="3" y="0"/>
                          <a:pt x="3" y="1"/>
                        </a:cubicBezTo>
                        <a:cubicBezTo>
                          <a:pt x="3" y="2"/>
                          <a:pt x="3" y="2"/>
                          <a:pt x="3" y="2"/>
                        </a:cubicBezTo>
                        <a:cubicBezTo>
                          <a:pt x="3" y="2"/>
                          <a:pt x="3" y="3"/>
                          <a:pt x="3" y="4"/>
                        </a:cubicBezTo>
                        <a:cubicBezTo>
                          <a:pt x="3" y="4"/>
                          <a:pt x="4" y="6"/>
                          <a:pt x="3" y="6"/>
                        </a:cubicBezTo>
                        <a:cubicBezTo>
                          <a:pt x="2" y="6"/>
                          <a:pt x="2" y="6"/>
                          <a:pt x="2" y="6"/>
                        </a:cubicBezTo>
                        <a:cubicBezTo>
                          <a:pt x="2" y="6"/>
                          <a:pt x="2" y="6"/>
                          <a:pt x="2" y="6"/>
                        </a:cubicBezTo>
                        <a:cubicBezTo>
                          <a:pt x="2" y="6"/>
                          <a:pt x="1" y="6"/>
                          <a:pt x="1" y="4"/>
                        </a:cubicBezTo>
                        <a:close/>
                        <a:moveTo>
                          <a:pt x="1" y="1"/>
                        </a:moveTo>
                        <a:cubicBezTo>
                          <a:pt x="1" y="1"/>
                          <a:pt x="1" y="1"/>
                          <a:pt x="1" y="2"/>
                        </a:cubicBezTo>
                        <a:cubicBezTo>
                          <a:pt x="1" y="3"/>
                          <a:pt x="1" y="4"/>
                          <a:pt x="1" y="4"/>
                        </a:cubicBezTo>
                        <a:cubicBezTo>
                          <a:pt x="1" y="5"/>
                          <a:pt x="2" y="5"/>
                          <a:pt x="2" y="5"/>
                        </a:cubicBezTo>
                        <a:cubicBezTo>
                          <a:pt x="2" y="5"/>
                          <a:pt x="2" y="5"/>
                          <a:pt x="2" y="5"/>
                        </a:cubicBezTo>
                        <a:cubicBezTo>
                          <a:pt x="3" y="5"/>
                          <a:pt x="3" y="5"/>
                          <a:pt x="3" y="5"/>
                        </a:cubicBezTo>
                        <a:cubicBezTo>
                          <a:pt x="3" y="4"/>
                          <a:pt x="3" y="4"/>
                          <a:pt x="3" y="4"/>
                        </a:cubicBezTo>
                        <a:cubicBezTo>
                          <a:pt x="3" y="4"/>
                          <a:pt x="3" y="4"/>
                          <a:pt x="3" y="4"/>
                        </a:cubicBezTo>
                        <a:cubicBezTo>
                          <a:pt x="3" y="4"/>
                          <a:pt x="3" y="4"/>
                          <a:pt x="3" y="4"/>
                        </a:cubicBezTo>
                        <a:cubicBezTo>
                          <a:pt x="3" y="3"/>
                          <a:pt x="3" y="2"/>
                          <a:pt x="3" y="2"/>
                        </a:cubicBezTo>
                        <a:cubicBezTo>
                          <a:pt x="3" y="1"/>
                          <a:pt x="3" y="1"/>
                          <a:pt x="3" y="1"/>
                        </a:cubicBezTo>
                        <a:cubicBezTo>
                          <a:pt x="2" y="1"/>
                          <a:pt x="2" y="0"/>
                          <a:pt x="2" y="1"/>
                        </a:cubicBezTo>
                        <a:lnTo>
                          <a:pt x="1"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3" name="Freeform 7004">
                    <a:extLst>
                      <a:ext uri="{FF2B5EF4-FFF2-40B4-BE49-F238E27FC236}">
                        <a16:creationId xmlns:a16="http://schemas.microsoft.com/office/drawing/2014/main" id="{5094B7E7-0047-446B-A6A6-497B5F03C0ED}"/>
                      </a:ext>
                    </a:extLst>
                  </p:cNvPr>
                  <p:cNvSpPr>
                    <a:spLocks/>
                  </p:cNvSpPr>
                  <p:nvPr/>
                </p:nvSpPr>
                <p:spPr bwMode="auto">
                  <a:xfrm>
                    <a:off x="4058" y="1848"/>
                    <a:ext cx="1" cy="3"/>
                  </a:xfrm>
                  <a:custGeom>
                    <a:avLst/>
                    <a:gdLst>
                      <a:gd name="T0" fmla="*/ 1 w 2"/>
                      <a:gd name="T1" fmla="*/ 1 h 4"/>
                      <a:gd name="T2" fmla="*/ 1 w 2"/>
                      <a:gd name="T3" fmla="*/ 3 h 4"/>
                      <a:gd name="T4" fmla="*/ 1 w 2"/>
                      <a:gd name="T5" fmla="*/ 2 h 4"/>
                      <a:gd name="T6" fmla="*/ 0 w 2"/>
                      <a:gd name="T7" fmla="*/ 1 h 4"/>
                      <a:gd name="T8" fmla="*/ 1 w 2"/>
                      <a:gd name="T9" fmla="*/ 1 h 4"/>
                    </a:gdLst>
                    <a:ahLst/>
                    <a:cxnLst>
                      <a:cxn ang="0">
                        <a:pos x="T0" y="T1"/>
                      </a:cxn>
                      <a:cxn ang="0">
                        <a:pos x="T2" y="T3"/>
                      </a:cxn>
                      <a:cxn ang="0">
                        <a:pos x="T4" y="T5"/>
                      </a:cxn>
                      <a:cxn ang="0">
                        <a:pos x="T6" y="T7"/>
                      </a:cxn>
                      <a:cxn ang="0">
                        <a:pos x="T8" y="T9"/>
                      </a:cxn>
                    </a:cxnLst>
                    <a:rect l="0" t="0" r="r" b="b"/>
                    <a:pathLst>
                      <a:path w="2" h="4">
                        <a:moveTo>
                          <a:pt x="1" y="1"/>
                        </a:moveTo>
                        <a:cubicBezTo>
                          <a:pt x="1" y="1"/>
                          <a:pt x="2" y="3"/>
                          <a:pt x="1" y="3"/>
                        </a:cubicBezTo>
                        <a:cubicBezTo>
                          <a:pt x="1" y="4"/>
                          <a:pt x="1" y="2"/>
                          <a:pt x="1" y="2"/>
                        </a:cubicBezTo>
                        <a:cubicBezTo>
                          <a:pt x="0" y="1"/>
                          <a:pt x="0" y="1"/>
                          <a:pt x="0" y="1"/>
                        </a:cubicBezTo>
                        <a:cubicBezTo>
                          <a:pt x="1" y="0"/>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4" name="Freeform 7005">
                    <a:extLst>
                      <a:ext uri="{FF2B5EF4-FFF2-40B4-BE49-F238E27FC236}">
                        <a16:creationId xmlns:a16="http://schemas.microsoft.com/office/drawing/2014/main" id="{5EA5426E-DFE6-4DA3-826D-5CBC4844A0FF}"/>
                      </a:ext>
                    </a:extLst>
                  </p:cNvPr>
                  <p:cNvSpPr>
                    <a:spLocks/>
                  </p:cNvSpPr>
                  <p:nvPr/>
                </p:nvSpPr>
                <p:spPr bwMode="auto">
                  <a:xfrm>
                    <a:off x="4089" y="1847"/>
                    <a:ext cx="3" cy="4"/>
                  </a:xfrm>
                  <a:custGeom>
                    <a:avLst/>
                    <a:gdLst>
                      <a:gd name="T0" fmla="*/ 0 w 3"/>
                      <a:gd name="T1" fmla="*/ 4 h 6"/>
                      <a:gd name="T2" fmla="*/ 1 w 3"/>
                      <a:gd name="T3" fmla="*/ 6 h 6"/>
                      <a:gd name="T4" fmla="*/ 2 w 3"/>
                      <a:gd name="T5" fmla="*/ 5 h 6"/>
                      <a:gd name="T6" fmla="*/ 2 w 3"/>
                      <a:gd name="T7" fmla="*/ 1 h 6"/>
                      <a:gd name="T8" fmla="*/ 0 w 3"/>
                      <a:gd name="T9" fmla="*/ 1 h 6"/>
                      <a:gd name="T10" fmla="*/ 0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0" y="4"/>
                        </a:moveTo>
                        <a:cubicBezTo>
                          <a:pt x="0" y="4"/>
                          <a:pt x="0" y="6"/>
                          <a:pt x="1" y="6"/>
                        </a:cubicBezTo>
                        <a:cubicBezTo>
                          <a:pt x="1" y="6"/>
                          <a:pt x="2" y="6"/>
                          <a:pt x="2" y="5"/>
                        </a:cubicBezTo>
                        <a:cubicBezTo>
                          <a:pt x="2" y="4"/>
                          <a:pt x="3" y="1"/>
                          <a:pt x="2" y="1"/>
                        </a:cubicBezTo>
                        <a:cubicBezTo>
                          <a:pt x="2" y="0"/>
                          <a:pt x="1" y="0"/>
                          <a:pt x="0" y="1"/>
                        </a:cubicBezTo>
                        <a:cubicBezTo>
                          <a:pt x="0" y="2"/>
                          <a:pt x="0" y="3"/>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5" name="Freeform 7006">
                    <a:extLst>
                      <a:ext uri="{FF2B5EF4-FFF2-40B4-BE49-F238E27FC236}">
                        <a16:creationId xmlns:a16="http://schemas.microsoft.com/office/drawing/2014/main" id="{6810471C-7963-4869-95A2-1FC8EC37B398}"/>
                      </a:ext>
                    </a:extLst>
                  </p:cNvPr>
                  <p:cNvSpPr>
                    <a:spLocks noEditPoints="1"/>
                  </p:cNvSpPr>
                  <p:nvPr/>
                </p:nvSpPr>
                <p:spPr bwMode="auto">
                  <a:xfrm>
                    <a:off x="4089" y="1847"/>
                    <a:ext cx="3" cy="4"/>
                  </a:xfrm>
                  <a:custGeom>
                    <a:avLst/>
                    <a:gdLst>
                      <a:gd name="T0" fmla="*/ 2 w 4"/>
                      <a:gd name="T1" fmla="*/ 6 h 6"/>
                      <a:gd name="T2" fmla="*/ 1 w 4"/>
                      <a:gd name="T3" fmla="*/ 4 h 6"/>
                      <a:gd name="T4" fmla="*/ 1 w 4"/>
                      <a:gd name="T5" fmla="*/ 4 h 6"/>
                      <a:gd name="T6" fmla="*/ 1 w 4"/>
                      <a:gd name="T7" fmla="*/ 2 h 6"/>
                      <a:gd name="T8" fmla="*/ 1 w 4"/>
                      <a:gd name="T9" fmla="*/ 1 h 6"/>
                      <a:gd name="T10" fmla="*/ 3 w 4"/>
                      <a:gd name="T11" fmla="*/ 0 h 6"/>
                      <a:gd name="T12" fmla="*/ 4 w 4"/>
                      <a:gd name="T13" fmla="*/ 1 h 6"/>
                      <a:gd name="T14" fmla="*/ 4 w 4"/>
                      <a:gd name="T15" fmla="*/ 2 h 6"/>
                      <a:gd name="T16" fmla="*/ 3 w 4"/>
                      <a:gd name="T17" fmla="*/ 5 h 6"/>
                      <a:gd name="T18" fmla="*/ 2 w 4"/>
                      <a:gd name="T19" fmla="*/ 6 h 6"/>
                      <a:gd name="T20" fmla="*/ 2 w 4"/>
                      <a:gd name="T21" fmla="*/ 6 h 6"/>
                      <a:gd name="T22" fmla="*/ 1 w 4"/>
                      <a:gd name="T23" fmla="*/ 4 h 6"/>
                      <a:gd name="T24" fmla="*/ 1 w 4"/>
                      <a:gd name="T25" fmla="*/ 5 h 6"/>
                      <a:gd name="T26" fmla="*/ 2 w 4"/>
                      <a:gd name="T27" fmla="*/ 6 h 6"/>
                      <a:gd name="T28" fmla="*/ 2 w 4"/>
                      <a:gd name="T29" fmla="*/ 6 h 6"/>
                      <a:gd name="T30" fmla="*/ 3 w 4"/>
                      <a:gd name="T31" fmla="*/ 5 h 6"/>
                      <a:gd name="T32" fmla="*/ 3 w 4"/>
                      <a:gd name="T33" fmla="*/ 2 h 6"/>
                      <a:gd name="T34" fmla="*/ 3 w 4"/>
                      <a:gd name="T35" fmla="*/ 1 h 6"/>
                      <a:gd name="T36" fmla="*/ 3 w 4"/>
                      <a:gd name="T37" fmla="*/ 1 h 6"/>
                      <a:gd name="T38" fmla="*/ 2 w 4"/>
                      <a:gd name="T39" fmla="*/ 1 h 6"/>
                      <a:gd name="T40" fmla="*/ 1 w 4"/>
                      <a:gd name="T41" fmla="*/ 2 h 6"/>
                      <a:gd name="T42" fmla="*/ 1 w 4"/>
                      <a:gd name="T43" fmla="*/ 4 h 6"/>
                      <a:gd name="T44" fmla="*/ 1 w 4"/>
                      <a:gd name="T4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6">
                        <a:moveTo>
                          <a:pt x="2" y="6"/>
                        </a:moveTo>
                        <a:cubicBezTo>
                          <a:pt x="0" y="6"/>
                          <a:pt x="1" y="4"/>
                          <a:pt x="1" y="4"/>
                        </a:cubicBezTo>
                        <a:cubicBezTo>
                          <a:pt x="1" y="4"/>
                          <a:pt x="1" y="4"/>
                          <a:pt x="1" y="4"/>
                        </a:cubicBezTo>
                        <a:cubicBezTo>
                          <a:pt x="1" y="4"/>
                          <a:pt x="1" y="3"/>
                          <a:pt x="1" y="2"/>
                        </a:cubicBezTo>
                        <a:cubicBezTo>
                          <a:pt x="1" y="1"/>
                          <a:pt x="1" y="1"/>
                          <a:pt x="1" y="1"/>
                        </a:cubicBezTo>
                        <a:cubicBezTo>
                          <a:pt x="1" y="0"/>
                          <a:pt x="2" y="0"/>
                          <a:pt x="3" y="0"/>
                        </a:cubicBezTo>
                        <a:cubicBezTo>
                          <a:pt x="4" y="1"/>
                          <a:pt x="4" y="1"/>
                          <a:pt x="4" y="1"/>
                        </a:cubicBezTo>
                        <a:cubicBezTo>
                          <a:pt x="4" y="1"/>
                          <a:pt x="4" y="1"/>
                          <a:pt x="4" y="2"/>
                        </a:cubicBezTo>
                        <a:cubicBezTo>
                          <a:pt x="4" y="3"/>
                          <a:pt x="4" y="4"/>
                          <a:pt x="3" y="5"/>
                        </a:cubicBezTo>
                        <a:cubicBezTo>
                          <a:pt x="3" y="6"/>
                          <a:pt x="2" y="6"/>
                          <a:pt x="2" y="6"/>
                        </a:cubicBezTo>
                        <a:cubicBezTo>
                          <a:pt x="2" y="6"/>
                          <a:pt x="2" y="6"/>
                          <a:pt x="2" y="6"/>
                        </a:cubicBezTo>
                        <a:close/>
                        <a:moveTo>
                          <a:pt x="1" y="4"/>
                        </a:moveTo>
                        <a:cubicBezTo>
                          <a:pt x="1" y="4"/>
                          <a:pt x="1" y="4"/>
                          <a:pt x="1" y="5"/>
                        </a:cubicBezTo>
                        <a:cubicBezTo>
                          <a:pt x="1" y="5"/>
                          <a:pt x="2" y="6"/>
                          <a:pt x="2" y="6"/>
                        </a:cubicBezTo>
                        <a:cubicBezTo>
                          <a:pt x="2" y="6"/>
                          <a:pt x="2" y="6"/>
                          <a:pt x="2" y="6"/>
                        </a:cubicBezTo>
                        <a:cubicBezTo>
                          <a:pt x="2" y="6"/>
                          <a:pt x="3" y="6"/>
                          <a:pt x="3" y="5"/>
                        </a:cubicBezTo>
                        <a:cubicBezTo>
                          <a:pt x="3" y="4"/>
                          <a:pt x="3" y="3"/>
                          <a:pt x="3" y="2"/>
                        </a:cubicBezTo>
                        <a:cubicBezTo>
                          <a:pt x="3" y="1"/>
                          <a:pt x="3" y="1"/>
                          <a:pt x="3" y="1"/>
                        </a:cubicBezTo>
                        <a:cubicBezTo>
                          <a:pt x="3" y="1"/>
                          <a:pt x="3" y="1"/>
                          <a:pt x="3" y="1"/>
                        </a:cubicBezTo>
                        <a:cubicBezTo>
                          <a:pt x="2" y="1"/>
                          <a:pt x="2" y="1"/>
                          <a:pt x="2" y="1"/>
                        </a:cubicBezTo>
                        <a:cubicBezTo>
                          <a:pt x="1" y="2"/>
                          <a:pt x="1" y="2"/>
                          <a:pt x="1" y="2"/>
                        </a:cubicBezTo>
                        <a:cubicBezTo>
                          <a:pt x="1" y="3"/>
                          <a:pt x="1" y="4"/>
                          <a:pt x="1" y="4"/>
                        </a:cubicBezTo>
                        <a:cubicBezTo>
                          <a:pt x="1" y="4"/>
                          <a:pt x="1"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6" name="Freeform 7007">
                    <a:extLst>
                      <a:ext uri="{FF2B5EF4-FFF2-40B4-BE49-F238E27FC236}">
                        <a16:creationId xmlns:a16="http://schemas.microsoft.com/office/drawing/2014/main" id="{25611F65-3E7B-45C1-9ACB-BE33A2F27DE5}"/>
                      </a:ext>
                    </a:extLst>
                  </p:cNvPr>
                  <p:cNvSpPr>
                    <a:spLocks/>
                  </p:cNvSpPr>
                  <p:nvPr/>
                </p:nvSpPr>
                <p:spPr bwMode="auto">
                  <a:xfrm>
                    <a:off x="4089" y="1848"/>
                    <a:ext cx="2" cy="3"/>
                  </a:xfrm>
                  <a:custGeom>
                    <a:avLst/>
                    <a:gdLst>
                      <a:gd name="T0" fmla="*/ 1 w 2"/>
                      <a:gd name="T1" fmla="*/ 1 h 4"/>
                      <a:gd name="T2" fmla="*/ 1 w 2"/>
                      <a:gd name="T3" fmla="*/ 4 h 4"/>
                      <a:gd name="T4" fmla="*/ 2 w 2"/>
                      <a:gd name="T5" fmla="*/ 2 h 4"/>
                      <a:gd name="T6" fmla="*/ 2 w 2"/>
                      <a:gd name="T7" fmla="*/ 1 h 4"/>
                      <a:gd name="T8" fmla="*/ 1 w 2"/>
                      <a:gd name="T9" fmla="*/ 1 h 4"/>
                    </a:gdLst>
                    <a:ahLst/>
                    <a:cxnLst>
                      <a:cxn ang="0">
                        <a:pos x="T0" y="T1"/>
                      </a:cxn>
                      <a:cxn ang="0">
                        <a:pos x="T2" y="T3"/>
                      </a:cxn>
                      <a:cxn ang="0">
                        <a:pos x="T4" y="T5"/>
                      </a:cxn>
                      <a:cxn ang="0">
                        <a:pos x="T6" y="T7"/>
                      </a:cxn>
                      <a:cxn ang="0">
                        <a:pos x="T8" y="T9"/>
                      </a:cxn>
                    </a:cxnLst>
                    <a:rect l="0" t="0" r="r" b="b"/>
                    <a:pathLst>
                      <a:path w="2" h="4">
                        <a:moveTo>
                          <a:pt x="1" y="1"/>
                        </a:moveTo>
                        <a:cubicBezTo>
                          <a:pt x="1" y="1"/>
                          <a:pt x="0" y="4"/>
                          <a:pt x="1" y="4"/>
                        </a:cubicBezTo>
                        <a:cubicBezTo>
                          <a:pt x="1" y="4"/>
                          <a:pt x="1" y="3"/>
                          <a:pt x="2" y="2"/>
                        </a:cubicBezTo>
                        <a:cubicBezTo>
                          <a:pt x="2" y="2"/>
                          <a:pt x="2" y="1"/>
                          <a:pt x="2" y="1"/>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7" name="Freeform 7008">
                    <a:extLst>
                      <a:ext uri="{FF2B5EF4-FFF2-40B4-BE49-F238E27FC236}">
                        <a16:creationId xmlns:a16="http://schemas.microsoft.com/office/drawing/2014/main" id="{EE800EB2-FD7A-4FC1-AA19-A472645220E2}"/>
                      </a:ext>
                    </a:extLst>
                  </p:cNvPr>
                  <p:cNvSpPr>
                    <a:spLocks/>
                  </p:cNvSpPr>
                  <p:nvPr/>
                </p:nvSpPr>
                <p:spPr bwMode="auto">
                  <a:xfrm>
                    <a:off x="4059" y="1848"/>
                    <a:ext cx="2" cy="3"/>
                  </a:xfrm>
                  <a:custGeom>
                    <a:avLst/>
                    <a:gdLst>
                      <a:gd name="T0" fmla="*/ 3 w 3"/>
                      <a:gd name="T1" fmla="*/ 3 h 5"/>
                      <a:gd name="T2" fmla="*/ 2 w 3"/>
                      <a:gd name="T3" fmla="*/ 5 h 5"/>
                      <a:gd name="T4" fmla="*/ 1 w 3"/>
                      <a:gd name="T5" fmla="*/ 4 h 5"/>
                      <a:gd name="T6" fmla="*/ 1 w 3"/>
                      <a:gd name="T7" fmla="*/ 0 h 5"/>
                      <a:gd name="T8" fmla="*/ 3 w 3"/>
                      <a:gd name="T9" fmla="*/ 1 h 5"/>
                      <a:gd name="T10" fmla="*/ 3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3" y="3"/>
                        </a:moveTo>
                        <a:cubicBezTo>
                          <a:pt x="3" y="3"/>
                          <a:pt x="3" y="5"/>
                          <a:pt x="2" y="5"/>
                        </a:cubicBezTo>
                        <a:cubicBezTo>
                          <a:pt x="1" y="5"/>
                          <a:pt x="1" y="5"/>
                          <a:pt x="1" y="4"/>
                        </a:cubicBezTo>
                        <a:cubicBezTo>
                          <a:pt x="1" y="3"/>
                          <a:pt x="0" y="0"/>
                          <a:pt x="1" y="0"/>
                        </a:cubicBezTo>
                        <a:cubicBezTo>
                          <a:pt x="1" y="0"/>
                          <a:pt x="3" y="0"/>
                          <a:pt x="3" y="1"/>
                        </a:cubicBezTo>
                        <a:cubicBezTo>
                          <a:pt x="3" y="1"/>
                          <a:pt x="3" y="3"/>
                          <a:pt x="3"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8" name="Freeform 7009">
                    <a:extLst>
                      <a:ext uri="{FF2B5EF4-FFF2-40B4-BE49-F238E27FC236}">
                        <a16:creationId xmlns:a16="http://schemas.microsoft.com/office/drawing/2014/main" id="{E6D93D33-FECF-40CF-8A5C-700C4420C90C}"/>
                      </a:ext>
                    </a:extLst>
                  </p:cNvPr>
                  <p:cNvSpPr>
                    <a:spLocks noEditPoints="1"/>
                  </p:cNvSpPr>
                  <p:nvPr/>
                </p:nvSpPr>
                <p:spPr bwMode="auto">
                  <a:xfrm>
                    <a:off x="4059" y="1848"/>
                    <a:ext cx="2" cy="4"/>
                  </a:xfrm>
                  <a:custGeom>
                    <a:avLst/>
                    <a:gdLst>
                      <a:gd name="T0" fmla="*/ 0 w 3"/>
                      <a:gd name="T1" fmla="*/ 4 h 6"/>
                      <a:gd name="T2" fmla="*/ 0 w 3"/>
                      <a:gd name="T3" fmla="*/ 1 h 6"/>
                      <a:gd name="T4" fmla="*/ 1 w 3"/>
                      <a:gd name="T5" fmla="*/ 0 h 6"/>
                      <a:gd name="T6" fmla="*/ 2 w 3"/>
                      <a:gd name="T7" fmla="*/ 0 h 6"/>
                      <a:gd name="T8" fmla="*/ 3 w 3"/>
                      <a:gd name="T9" fmla="*/ 0 h 6"/>
                      <a:gd name="T10" fmla="*/ 3 w 3"/>
                      <a:gd name="T11" fmla="*/ 1 h 6"/>
                      <a:gd name="T12" fmla="*/ 3 w 3"/>
                      <a:gd name="T13" fmla="*/ 3 h 6"/>
                      <a:gd name="T14" fmla="*/ 2 w 3"/>
                      <a:gd name="T15" fmla="*/ 6 h 6"/>
                      <a:gd name="T16" fmla="*/ 2 w 3"/>
                      <a:gd name="T17" fmla="*/ 6 h 6"/>
                      <a:gd name="T18" fmla="*/ 2 w 3"/>
                      <a:gd name="T19" fmla="*/ 6 h 6"/>
                      <a:gd name="T20" fmla="*/ 0 w 3"/>
                      <a:gd name="T21" fmla="*/ 4 h 6"/>
                      <a:gd name="T22" fmla="*/ 1 w 3"/>
                      <a:gd name="T23" fmla="*/ 0 h 6"/>
                      <a:gd name="T24" fmla="*/ 1 w 3"/>
                      <a:gd name="T25" fmla="*/ 1 h 6"/>
                      <a:gd name="T26" fmla="*/ 1 w 3"/>
                      <a:gd name="T27" fmla="*/ 4 h 6"/>
                      <a:gd name="T28" fmla="*/ 2 w 3"/>
                      <a:gd name="T29" fmla="*/ 5 h 6"/>
                      <a:gd name="T30" fmla="*/ 2 w 3"/>
                      <a:gd name="T31" fmla="*/ 5 h 6"/>
                      <a:gd name="T32" fmla="*/ 3 w 3"/>
                      <a:gd name="T33" fmla="*/ 4 h 6"/>
                      <a:gd name="T34" fmla="*/ 3 w 3"/>
                      <a:gd name="T35" fmla="*/ 3 h 6"/>
                      <a:gd name="T36" fmla="*/ 3 w 3"/>
                      <a:gd name="T37" fmla="*/ 3 h 6"/>
                      <a:gd name="T38" fmla="*/ 3 w 3"/>
                      <a:gd name="T39" fmla="*/ 3 h 6"/>
                      <a:gd name="T40" fmla="*/ 3 w 3"/>
                      <a:gd name="T41" fmla="*/ 1 h 6"/>
                      <a:gd name="T42" fmla="*/ 3 w 3"/>
                      <a:gd name="T43" fmla="*/ 1 h 6"/>
                      <a:gd name="T44" fmla="*/ 2 w 3"/>
                      <a:gd name="T45" fmla="*/ 0 h 6"/>
                      <a:gd name="T46" fmla="*/ 1 w 3"/>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6">
                        <a:moveTo>
                          <a:pt x="0" y="4"/>
                        </a:moveTo>
                        <a:cubicBezTo>
                          <a:pt x="0" y="3"/>
                          <a:pt x="0" y="2"/>
                          <a:pt x="0" y="1"/>
                        </a:cubicBezTo>
                        <a:cubicBezTo>
                          <a:pt x="0" y="1"/>
                          <a:pt x="0" y="0"/>
                          <a:pt x="1" y="0"/>
                        </a:cubicBezTo>
                        <a:cubicBezTo>
                          <a:pt x="1" y="0"/>
                          <a:pt x="1" y="0"/>
                          <a:pt x="2" y="0"/>
                        </a:cubicBezTo>
                        <a:cubicBezTo>
                          <a:pt x="2" y="0"/>
                          <a:pt x="3" y="0"/>
                          <a:pt x="3" y="0"/>
                        </a:cubicBezTo>
                        <a:cubicBezTo>
                          <a:pt x="3" y="1"/>
                          <a:pt x="3" y="1"/>
                          <a:pt x="3" y="1"/>
                        </a:cubicBezTo>
                        <a:cubicBezTo>
                          <a:pt x="3" y="2"/>
                          <a:pt x="3" y="3"/>
                          <a:pt x="3" y="3"/>
                        </a:cubicBezTo>
                        <a:cubicBezTo>
                          <a:pt x="3" y="4"/>
                          <a:pt x="3" y="5"/>
                          <a:pt x="2" y="6"/>
                        </a:cubicBezTo>
                        <a:cubicBezTo>
                          <a:pt x="2" y="6"/>
                          <a:pt x="2" y="6"/>
                          <a:pt x="2" y="6"/>
                        </a:cubicBezTo>
                        <a:cubicBezTo>
                          <a:pt x="2" y="6"/>
                          <a:pt x="2" y="6"/>
                          <a:pt x="2" y="6"/>
                        </a:cubicBezTo>
                        <a:cubicBezTo>
                          <a:pt x="1" y="6"/>
                          <a:pt x="1" y="5"/>
                          <a:pt x="0" y="4"/>
                        </a:cubicBezTo>
                        <a:close/>
                        <a:moveTo>
                          <a:pt x="1" y="0"/>
                        </a:moveTo>
                        <a:cubicBezTo>
                          <a:pt x="1" y="0"/>
                          <a:pt x="1" y="1"/>
                          <a:pt x="1" y="1"/>
                        </a:cubicBezTo>
                        <a:cubicBezTo>
                          <a:pt x="1" y="2"/>
                          <a:pt x="1" y="3"/>
                          <a:pt x="1" y="4"/>
                        </a:cubicBezTo>
                        <a:cubicBezTo>
                          <a:pt x="1" y="5"/>
                          <a:pt x="1" y="5"/>
                          <a:pt x="2" y="5"/>
                        </a:cubicBezTo>
                        <a:cubicBezTo>
                          <a:pt x="2" y="5"/>
                          <a:pt x="2" y="5"/>
                          <a:pt x="2" y="5"/>
                        </a:cubicBezTo>
                        <a:cubicBezTo>
                          <a:pt x="2" y="5"/>
                          <a:pt x="2" y="5"/>
                          <a:pt x="3" y="4"/>
                        </a:cubicBezTo>
                        <a:cubicBezTo>
                          <a:pt x="3" y="4"/>
                          <a:pt x="3" y="3"/>
                          <a:pt x="3" y="3"/>
                        </a:cubicBezTo>
                        <a:cubicBezTo>
                          <a:pt x="3" y="3"/>
                          <a:pt x="3" y="3"/>
                          <a:pt x="3" y="3"/>
                        </a:cubicBezTo>
                        <a:cubicBezTo>
                          <a:pt x="3" y="3"/>
                          <a:pt x="3" y="3"/>
                          <a:pt x="3" y="3"/>
                        </a:cubicBezTo>
                        <a:cubicBezTo>
                          <a:pt x="3" y="3"/>
                          <a:pt x="3" y="2"/>
                          <a:pt x="3" y="1"/>
                        </a:cubicBezTo>
                        <a:cubicBezTo>
                          <a:pt x="3" y="1"/>
                          <a:pt x="3" y="1"/>
                          <a:pt x="3" y="1"/>
                        </a:cubicBezTo>
                        <a:cubicBezTo>
                          <a:pt x="3" y="0"/>
                          <a:pt x="2" y="0"/>
                          <a:pt x="2" y="0"/>
                        </a:cubicBezTo>
                        <a:lnTo>
                          <a:pt x="1" y="0"/>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49" name="Freeform 7010">
                    <a:extLst>
                      <a:ext uri="{FF2B5EF4-FFF2-40B4-BE49-F238E27FC236}">
                        <a16:creationId xmlns:a16="http://schemas.microsoft.com/office/drawing/2014/main" id="{0972B0A0-4505-4C9A-9986-A7837ECF89B3}"/>
                      </a:ext>
                    </a:extLst>
                  </p:cNvPr>
                  <p:cNvSpPr>
                    <a:spLocks/>
                  </p:cNvSpPr>
                  <p:nvPr/>
                </p:nvSpPr>
                <p:spPr bwMode="auto">
                  <a:xfrm>
                    <a:off x="4059" y="1848"/>
                    <a:ext cx="2" cy="3"/>
                  </a:xfrm>
                  <a:custGeom>
                    <a:avLst/>
                    <a:gdLst>
                      <a:gd name="T0" fmla="*/ 1 w 2"/>
                      <a:gd name="T1" fmla="*/ 0 h 3"/>
                      <a:gd name="T2" fmla="*/ 1 w 2"/>
                      <a:gd name="T3" fmla="*/ 3 h 3"/>
                      <a:gd name="T4" fmla="*/ 0 w 2"/>
                      <a:gd name="T5" fmla="*/ 1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2" y="3"/>
                          <a:pt x="1" y="3"/>
                        </a:cubicBezTo>
                        <a:cubicBezTo>
                          <a:pt x="0" y="3"/>
                          <a:pt x="0" y="2"/>
                          <a:pt x="0" y="1"/>
                        </a:cubicBezTo>
                        <a:cubicBezTo>
                          <a:pt x="0" y="1"/>
                          <a:pt x="1"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0" name="Freeform 7011">
                    <a:extLst>
                      <a:ext uri="{FF2B5EF4-FFF2-40B4-BE49-F238E27FC236}">
                        <a16:creationId xmlns:a16="http://schemas.microsoft.com/office/drawing/2014/main" id="{F46958E1-2251-41F1-98C4-A4AC85B87561}"/>
                      </a:ext>
                    </a:extLst>
                  </p:cNvPr>
                  <p:cNvSpPr>
                    <a:spLocks/>
                  </p:cNvSpPr>
                  <p:nvPr/>
                </p:nvSpPr>
                <p:spPr bwMode="auto">
                  <a:xfrm>
                    <a:off x="4088" y="1848"/>
                    <a:ext cx="2" cy="3"/>
                  </a:xfrm>
                  <a:custGeom>
                    <a:avLst/>
                    <a:gdLst>
                      <a:gd name="T0" fmla="*/ 0 w 3"/>
                      <a:gd name="T1" fmla="*/ 3 h 5"/>
                      <a:gd name="T2" fmla="*/ 1 w 3"/>
                      <a:gd name="T3" fmla="*/ 5 h 5"/>
                      <a:gd name="T4" fmla="*/ 2 w 3"/>
                      <a:gd name="T5" fmla="*/ 4 h 5"/>
                      <a:gd name="T6" fmla="*/ 3 w 3"/>
                      <a:gd name="T7" fmla="*/ 0 h 5"/>
                      <a:gd name="T8" fmla="*/ 0 w 3"/>
                      <a:gd name="T9" fmla="*/ 0 h 5"/>
                      <a:gd name="T10" fmla="*/ 0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0" y="3"/>
                        </a:moveTo>
                        <a:cubicBezTo>
                          <a:pt x="0" y="3"/>
                          <a:pt x="0" y="5"/>
                          <a:pt x="1" y="5"/>
                        </a:cubicBezTo>
                        <a:cubicBezTo>
                          <a:pt x="2" y="5"/>
                          <a:pt x="2" y="5"/>
                          <a:pt x="2" y="4"/>
                        </a:cubicBezTo>
                        <a:cubicBezTo>
                          <a:pt x="3" y="3"/>
                          <a:pt x="3" y="0"/>
                          <a:pt x="3" y="0"/>
                        </a:cubicBezTo>
                        <a:cubicBezTo>
                          <a:pt x="2" y="0"/>
                          <a:pt x="1" y="0"/>
                          <a:pt x="0" y="0"/>
                        </a:cubicBezTo>
                        <a:cubicBezTo>
                          <a:pt x="0" y="1"/>
                          <a:pt x="0" y="3"/>
                          <a:pt x="0"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1" name="Freeform 7012">
                    <a:extLst>
                      <a:ext uri="{FF2B5EF4-FFF2-40B4-BE49-F238E27FC236}">
                        <a16:creationId xmlns:a16="http://schemas.microsoft.com/office/drawing/2014/main" id="{A8114381-AEB1-495F-8380-DFE965C6FE8F}"/>
                      </a:ext>
                    </a:extLst>
                  </p:cNvPr>
                  <p:cNvSpPr>
                    <a:spLocks noEditPoints="1"/>
                  </p:cNvSpPr>
                  <p:nvPr/>
                </p:nvSpPr>
                <p:spPr bwMode="auto">
                  <a:xfrm>
                    <a:off x="4088" y="1848"/>
                    <a:ext cx="2" cy="4"/>
                  </a:xfrm>
                  <a:custGeom>
                    <a:avLst/>
                    <a:gdLst>
                      <a:gd name="T0" fmla="*/ 1 w 3"/>
                      <a:gd name="T1" fmla="*/ 6 h 6"/>
                      <a:gd name="T2" fmla="*/ 1 w 3"/>
                      <a:gd name="T3" fmla="*/ 6 h 6"/>
                      <a:gd name="T4" fmla="*/ 0 w 3"/>
                      <a:gd name="T5" fmla="*/ 3 h 6"/>
                      <a:gd name="T6" fmla="*/ 0 w 3"/>
                      <a:gd name="T7" fmla="*/ 1 h 6"/>
                      <a:gd name="T8" fmla="*/ 0 w 3"/>
                      <a:gd name="T9" fmla="*/ 0 h 6"/>
                      <a:gd name="T10" fmla="*/ 2 w 3"/>
                      <a:gd name="T11" fmla="*/ 0 h 6"/>
                      <a:gd name="T12" fmla="*/ 3 w 3"/>
                      <a:gd name="T13" fmla="*/ 0 h 6"/>
                      <a:gd name="T14" fmla="*/ 3 w 3"/>
                      <a:gd name="T15" fmla="*/ 1 h 6"/>
                      <a:gd name="T16" fmla="*/ 3 w 3"/>
                      <a:gd name="T17" fmla="*/ 4 h 6"/>
                      <a:gd name="T18" fmla="*/ 1 w 3"/>
                      <a:gd name="T19" fmla="*/ 6 h 6"/>
                      <a:gd name="T20" fmla="*/ 1 w 3"/>
                      <a:gd name="T21" fmla="*/ 3 h 6"/>
                      <a:gd name="T22" fmla="*/ 1 w 3"/>
                      <a:gd name="T23" fmla="*/ 4 h 6"/>
                      <a:gd name="T24" fmla="*/ 1 w 3"/>
                      <a:gd name="T25" fmla="*/ 5 h 6"/>
                      <a:gd name="T26" fmla="*/ 1 w 3"/>
                      <a:gd name="T27" fmla="*/ 5 h 6"/>
                      <a:gd name="T28" fmla="*/ 2 w 3"/>
                      <a:gd name="T29" fmla="*/ 4 h 6"/>
                      <a:gd name="T30" fmla="*/ 3 w 3"/>
                      <a:gd name="T31" fmla="*/ 1 h 6"/>
                      <a:gd name="T32" fmla="*/ 2 w 3"/>
                      <a:gd name="T33" fmla="*/ 0 h 6"/>
                      <a:gd name="T34" fmla="*/ 2 w 3"/>
                      <a:gd name="T35" fmla="*/ 0 h 6"/>
                      <a:gd name="T36" fmla="*/ 1 w 3"/>
                      <a:gd name="T37" fmla="*/ 1 h 6"/>
                      <a:gd name="T38" fmla="*/ 1 w 3"/>
                      <a:gd name="T39" fmla="*/ 1 h 6"/>
                      <a:gd name="T40" fmla="*/ 1 w 3"/>
                      <a:gd name="T41" fmla="*/ 3 h 6"/>
                      <a:gd name="T42" fmla="*/ 0 w 3"/>
                      <a:gd name="T43" fmla="*/ 3 h 6"/>
                      <a:gd name="T44" fmla="*/ 1 w 3"/>
                      <a:gd name="T45"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6">
                        <a:moveTo>
                          <a:pt x="1" y="6"/>
                        </a:moveTo>
                        <a:cubicBezTo>
                          <a:pt x="1" y="6"/>
                          <a:pt x="1" y="6"/>
                          <a:pt x="1" y="6"/>
                        </a:cubicBezTo>
                        <a:cubicBezTo>
                          <a:pt x="0" y="5"/>
                          <a:pt x="0" y="4"/>
                          <a:pt x="0" y="3"/>
                        </a:cubicBezTo>
                        <a:cubicBezTo>
                          <a:pt x="0" y="3"/>
                          <a:pt x="0" y="2"/>
                          <a:pt x="0" y="1"/>
                        </a:cubicBezTo>
                        <a:cubicBezTo>
                          <a:pt x="0" y="0"/>
                          <a:pt x="0" y="0"/>
                          <a:pt x="0" y="0"/>
                        </a:cubicBezTo>
                        <a:cubicBezTo>
                          <a:pt x="0" y="0"/>
                          <a:pt x="1" y="0"/>
                          <a:pt x="2" y="0"/>
                        </a:cubicBezTo>
                        <a:cubicBezTo>
                          <a:pt x="3" y="0"/>
                          <a:pt x="3" y="0"/>
                          <a:pt x="3" y="0"/>
                        </a:cubicBezTo>
                        <a:cubicBezTo>
                          <a:pt x="3" y="0"/>
                          <a:pt x="3" y="1"/>
                          <a:pt x="3" y="1"/>
                        </a:cubicBezTo>
                        <a:cubicBezTo>
                          <a:pt x="3" y="2"/>
                          <a:pt x="3" y="3"/>
                          <a:pt x="3" y="4"/>
                        </a:cubicBezTo>
                        <a:cubicBezTo>
                          <a:pt x="3" y="5"/>
                          <a:pt x="2" y="6"/>
                          <a:pt x="1" y="6"/>
                        </a:cubicBezTo>
                        <a:close/>
                        <a:moveTo>
                          <a:pt x="1" y="3"/>
                        </a:moveTo>
                        <a:cubicBezTo>
                          <a:pt x="1" y="3"/>
                          <a:pt x="1" y="4"/>
                          <a:pt x="1" y="4"/>
                        </a:cubicBezTo>
                        <a:cubicBezTo>
                          <a:pt x="1" y="5"/>
                          <a:pt x="1" y="5"/>
                          <a:pt x="1" y="5"/>
                        </a:cubicBezTo>
                        <a:cubicBezTo>
                          <a:pt x="1" y="5"/>
                          <a:pt x="1" y="5"/>
                          <a:pt x="1" y="5"/>
                        </a:cubicBezTo>
                        <a:cubicBezTo>
                          <a:pt x="2" y="5"/>
                          <a:pt x="2" y="5"/>
                          <a:pt x="2" y="4"/>
                        </a:cubicBezTo>
                        <a:cubicBezTo>
                          <a:pt x="2" y="3"/>
                          <a:pt x="3" y="2"/>
                          <a:pt x="3" y="1"/>
                        </a:cubicBezTo>
                        <a:cubicBezTo>
                          <a:pt x="3" y="1"/>
                          <a:pt x="3" y="0"/>
                          <a:pt x="2" y="0"/>
                        </a:cubicBezTo>
                        <a:cubicBezTo>
                          <a:pt x="2" y="0"/>
                          <a:pt x="2" y="0"/>
                          <a:pt x="2" y="0"/>
                        </a:cubicBezTo>
                        <a:cubicBezTo>
                          <a:pt x="1" y="0"/>
                          <a:pt x="1" y="0"/>
                          <a:pt x="1" y="1"/>
                        </a:cubicBezTo>
                        <a:cubicBezTo>
                          <a:pt x="1" y="1"/>
                          <a:pt x="1" y="1"/>
                          <a:pt x="1" y="1"/>
                        </a:cubicBezTo>
                        <a:cubicBezTo>
                          <a:pt x="1" y="2"/>
                          <a:pt x="1" y="3"/>
                          <a:pt x="1" y="3"/>
                        </a:cubicBezTo>
                        <a:cubicBezTo>
                          <a:pt x="0" y="3"/>
                          <a:pt x="0" y="3"/>
                          <a:pt x="0" y="3"/>
                        </a:cubicBezTo>
                        <a:lnTo>
                          <a:pt x="1" y="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2" name="Freeform 7013">
                    <a:extLst>
                      <a:ext uri="{FF2B5EF4-FFF2-40B4-BE49-F238E27FC236}">
                        <a16:creationId xmlns:a16="http://schemas.microsoft.com/office/drawing/2014/main" id="{692B33CA-086F-48F2-8D4A-99659A932E31}"/>
                      </a:ext>
                    </a:extLst>
                  </p:cNvPr>
                  <p:cNvSpPr>
                    <a:spLocks/>
                  </p:cNvSpPr>
                  <p:nvPr/>
                </p:nvSpPr>
                <p:spPr bwMode="auto">
                  <a:xfrm>
                    <a:off x="4089" y="1848"/>
                    <a:ext cx="0" cy="3"/>
                  </a:xfrm>
                  <a:custGeom>
                    <a:avLst/>
                    <a:gdLst>
                      <a:gd name="T0" fmla="*/ 0 w 1"/>
                      <a:gd name="T1" fmla="*/ 0 h 3"/>
                      <a:gd name="T2" fmla="*/ 0 w 1"/>
                      <a:gd name="T3" fmla="*/ 3 h 3"/>
                      <a:gd name="T4" fmla="*/ 1 w 1"/>
                      <a:gd name="T5" fmla="*/ 1 h 3"/>
                      <a:gd name="T6" fmla="*/ 0 w 1"/>
                      <a:gd name="T7" fmla="*/ 0 h 3"/>
                    </a:gdLst>
                    <a:ahLst/>
                    <a:cxnLst>
                      <a:cxn ang="0">
                        <a:pos x="T0" y="T1"/>
                      </a:cxn>
                      <a:cxn ang="0">
                        <a:pos x="T2" y="T3"/>
                      </a:cxn>
                      <a:cxn ang="0">
                        <a:pos x="T4" y="T5"/>
                      </a:cxn>
                      <a:cxn ang="0">
                        <a:pos x="T6" y="T7"/>
                      </a:cxn>
                    </a:cxnLst>
                    <a:rect l="0" t="0" r="r" b="b"/>
                    <a:pathLst>
                      <a:path w="1" h="3">
                        <a:moveTo>
                          <a:pt x="0" y="0"/>
                        </a:moveTo>
                        <a:cubicBezTo>
                          <a:pt x="0" y="0"/>
                          <a:pt x="0" y="2"/>
                          <a:pt x="0" y="3"/>
                        </a:cubicBezTo>
                        <a:cubicBezTo>
                          <a:pt x="1" y="3"/>
                          <a:pt x="1" y="2"/>
                          <a:pt x="1" y="1"/>
                        </a:cubicBezTo>
                        <a:cubicBezTo>
                          <a:pt x="1" y="1"/>
                          <a:pt x="0" y="0"/>
                          <a:pt x="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3" name="Freeform 7014">
                    <a:extLst>
                      <a:ext uri="{FF2B5EF4-FFF2-40B4-BE49-F238E27FC236}">
                        <a16:creationId xmlns:a16="http://schemas.microsoft.com/office/drawing/2014/main" id="{A16EC1F1-D8A7-44E8-B32E-842B0AAD8D54}"/>
                      </a:ext>
                    </a:extLst>
                  </p:cNvPr>
                  <p:cNvSpPr>
                    <a:spLocks/>
                  </p:cNvSpPr>
                  <p:nvPr/>
                </p:nvSpPr>
                <p:spPr bwMode="auto">
                  <a:xfrm>
                    <a:off x="4060" y="1848"/>
                    <a:ext cx="2" cy="4"/>
                  </a:xfrm>
                  <a:custGeom>
                    <a:avLst/>
                    <a:gdLst>
                      <a:gd name="T0" fmla="*/ 3 w 3"/>
                      <a:gd name="T1" fmla="*/ 4 h 6"/>
                      <a:gd name="T2" fmla="*/ 2 w 3"/>
                      <a:gd name="T3" fmla="*/ 6 h 6"/>
                      <a:gd name="T4" fmla="*/ 1 w 3"/>
                      <a:gd name="T5" fmla="*/ 5 h 6"/>
                      <a:gd name="T6" fmla="*/ 1 w 3"/>
                      <a:gd name="T7" fmla="*/ 1 h 6"/>
                      <a:gd name="T8" fmla="*/ 3 w 3"/>
                      <a:gd name="T9" fmla="*/ 1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4"/>
                          <a:pt x="3" y="6"/>
                          <a:pt x="2" y="6"/>
                        </a:cubicBezTo>
                        <a:cubicBezTo>
                          <a:pt x="1" y="6"/>
                          <a:pt x="1" y="6"/>
                          <a:pt x="1" y="5"/>
                        </a:cubicBezTo>
                        <a:cubicBezTo>
                          <a:pt x="1" y="4"/>
                          <a:pt x="0" y="1"/>
                          <a:pt x="1" y="1"/>
                        </a:cubicBezTo>
                        <a:cubicBezTo>
                          <a:pt x="1" y="0"/>
                          <a:pt x="3" y="0"/>
                          <a:pt x="3" y="1"/>
                        </a:cubicBezTo>
                        <a:cubicBezTo>
                          <a:pt x="3" y="2"/>
                          <a:pt x="3" y="4"/>
                          <a:pt x="3"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4" name="Freeform 7015">
                    <a:extLst>
                      <a:ext uri="{FF2B5EF4-FFF2-40B4-BE49-F238E27FC236}">
                        <a16:creationId xmlns:a16="http://schemas.microsoft.com/office/drawing/2014/main" id="{F06466C9-68B7-44A4-AEA6-BCD9FD3FE5CE}"/>
                      </a:ext>
                    </a:extLst>
                  </p:cNvPr>
                  <p:cNvSpPr>
                    <a:spLocks noEditPoints="1"/>
                  </p:cNvSpPr>
                  <p:nvPr/>
                </p:nvSpPr>
                <p:spPr bwMode="auto">
                  <a:xfrm>
                    <a:off x="4060" y="1848"/>
                    <a:ext cx="2" cy="5"/>
                  </a:xfrm>
                  <a:custGeom>
                    <a:avLst/>
                    <a:gdLst>
                      <a:gd name="T0" fmla="*/ 2 w 3"/>
                      <a:gd name="T1" fmla="*/ 7 h 7"/>
                      <a:gd name="T2" fmla="*/ 0 w 3"/>
                      <a:gd name="T3" fmla="*/ 5 h 7"/>
                      <a:gd name="T4" fmla="*/ 0 w 3"/>
                      <a:gd name="T5" fmla="*/ 2 h 7"/>
                      <a:gd name="T6" fmla="*/ 1 w 3"/>
                      <a:gd name="T7" fmla="*/ 0 h 7"/>
                      <a:gd name="T8" fmla="*/ 2 w 3"/>
                      <a:gd name="T9" fmla="*/ 0 h 7"/>
                      <a:gd name="T10" fmla="*/ 3 w 3"/>
                      <a:gd name="T11" fmla="*/ 1 h 7"/>
                      <a:gd name="T12" fmla="*/ 3 w 3"/>
                      <a:gd name="T13" fmla="*/ 2 h 7"/>
                      <a:gd name="T14" fmla="*/ 3 w 3"/>
                      <a:gd name="T15" fmla="*/ 4 h 7"/>
                      <a:gd name="T16" fmla="*/ 3 w 3"/>
                      <a:gd name="T17" fmla="*/ 4 h 7"/>
                      <a:gd name="T18" fmla="*/ 2 w 3"/>
                      <a:gd name="T19" fmla="*/ 7 h 7"/>
                      <a:gd name="T20" fmla="*/ 2 w 3"/>
                      <a:gd name="T21" fmla="*/ 7 h 7"/>
                      <a:gd name="T22" fmla="*/ 1 w 3"/>
                      <a:gd name="T23" fmla="*/ 1 h 7"/>
                      <a:gd name="T24" fmla="*/ 1 w 3"/>
                      <a:gd name="T25" fmla="*/ 2 h 7"/>
                      <a:gd name="T26" fmla="*/ 1 w 3"/>
                      <a:gd name="T27" fmla="*/ 5 h 7"/>
                      <a:gd name="T28" fmla="*/ 2 w 3"/>
                      <a:gd name="T29" fmla="*/ 6 h 7"/>
                      <a:gd name="T30" fmla="*/ 2 w 3"/>
                      <a:gd name="T31" fmla="*/ 6 h 7"/>
                      <a:gd name="T32" fmla="*/ 3 w 3"/>
                      <a:gd name="T33" fmla="*/ 5 h 7"/>
                      <a:gd name="T34" fmla="*/ 3 w 3"/>
                      <a:gd name="T35" fmla="*/ 4 h 7"/>
                      <a:gd name="T36" fmla="*/ 3 w 3"/>
                      <a:gd name="T37" fmla="*/ 4 h 7"/>
                      <a:gd name="T38" fmla="*/ 3 w 3"/>
                      <a:gd name="T39" fmla="*/ 4 h 7"/>
                      <a:gd name="T40" fmla="*/ 3 w 3"/>
                      <a:gd name="T41" fmla="*/ 2 h 7"/>
                      <a:gd name="T42" fmla="*/ 3 w 3"/>
                      <a:gd name="T43" fmla="*/ 1 h 7"/>
                      <a:gd name="T44" fmla="*/ 2 w 3"/>
                      <a:gd name="T45" fmla="*/ 1 h 7"/>
                      <a:gd name="T46" fmla="*/ 1 w 3"/>
                      <a:gd name="T4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7">
                        <a:moveTo>
                          <a:pt x="2" y="7"/>
                        </a:moveTo>
                        <a:cubicBezTo>
                          <a:pt x="1" y="7"/>
                          <a:pt x="0" y="6"/>
                          <a:pt x="0" y="5"/>
                        </a:cubicBezTo>
                        <a:cubicBezTo>
                          <a:pt x="0" y="4"/>
                          <a:pt x="0" y="3"/>
                          <a:pt x="0" y="2"/>
                        </a:cubicBezTo>
                        <a:cubicBezTo>
                          <a:pt x="0" y="1"/>
                          <a:pt x="0" y="1"/>
                          <a:pt x="1" y="0"/>
                        </a:cubicBezTo>
                        <a:cubicBezTo>
                          <a:pt x="1" y="0"/>
                          <a:pt x="1" y="0"/>
                          <a:pt x="2" y="0"/>
                        </a:cubicBezTo>
                        <a:cubicBezTo>
                          <a:pt x="2" y="0"/>
                          <a:pt x="3" y="0"/>
                          <a:pt x="3" y="1"/>
                        </a:cubicBezTo>
                        <a:cubicBezTo>
                          <a:pt x="3" y="2"/>
                          <a:pt x="3" y="2"/>
                          <a:pt x="3" y="2"/>
                        </a:cubicBezTo>
                        <a:cubicBezTo>
                          <a:pt x="3" y="3"/>
                          <a:pt x="3" y="4"/>
                          <a:pt x="3" y="4"/>
                        </a:cubicBezTo>
                        <a:cubicBezTo>
                          <a:pt x="3" y="4"/>
                          <a:pt x="3" y="4"/>
                          <a:pt x="3" y="4"/>
                        </a:cubicBezTo>
                        <a:cubicBezTo>
                          <a:pt x="3" y="4"/>
                          <a:pt x="3" y="6"/>
                          <a:pt x="2" y="7"/>
                        </a:cubicBezTo>
                        <a:cubicBezTo>
                          <a:pt x="2" y="7"/>
                          <a:pt x="2" y="7"/>
                          <a:pt x="2" y="7"/>
                        </a:cubicBezTo>
                        <a:close/>
                        <a:moveTo>
                          <a:pt x="1" y="1"/>
                        </a:moveTo>
                        <a:cubicBezTo>
                          <a:pt x="1" y="1"/>
                          <a:pt x="1" y="1"/>
                          <a:pt x="1" y="2"/>
                        </a:cubicBezTo>
                        <a:cubicBezTo>
                          <a:pt x="1" y="3"/>
                          <a:pt x="1" y="4"/>
                          <a:pt x="1" y="5"/>
                        </a:cubicBezTo>
                        <a:cubicBezTo>
                          <a:pt x="1" y="6"/>
                          <a:pt x="1" y="6"/>
                          <a:pt x="2" y="6"/>
                        </a:cubicBezTo>
                        <a:cubicBezTo>
                          <a:pt x="2" y="6"/>
                          <a:pt x="2" y="6"/>
                          <a:pt x="2" y="6"/>
                        </a:cubicBezTo>
                        <a:cubicBezTo>
                          <a:pt x="2" y="6"/>
                          <a:pt x="2" y="6"/>
                          <a:pt x="3" y="5"/>
                        </a:cubicBezTo>
                        <a:cubicBezTo>
                          <a:pt x="3" y="5"/>
                          <a:pt x="3" y="4"/>
                          <a:pt x="3" y="4"/>
                        </a:cubicBezTo>
                        <a:cubicBezTo>
                          <a:pt x="3" y="4"/>
                          <a:pt x="3" y="4"/>
                          <a:pt x="3" y="4"/>
                        </a:cubicBezTo>
                        <a:cubicBezTo>
                          <a:pt x="3" y="4"/>
                          <a:pt x="3" y="4"/>
                          <a:pt x="3" y="4"/>
                        </a:cubicBezTo>
                        <a:cubicBezTo>
                          <a:pt x="3" y="4"/>
                          <a:pt x="3" y="3"/>
                          <a:pt x="3" y="2"/>
                        </a:cubicBezTo>
                        <a:cubicBezTo>
                          <a:pt x="3" y="1"/>
                          <a:pt x="3" y="1"/>
                          <a:pt x="3" y="1"/>
                        </a:cubicBezTo>
                        <a:cubicBezTo>
                          <a:pt x="3" y="1"/>
                          <a:pt x="2" y="1"/>
                          <a:pt x="2" y="1"/>
                        </a:cubicBezTo>
                        <a:lnTo>
                          <a:pt x="1"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5" name="Freeform 7016">
                    <a:extLst>
                      <a:ext uri="{FF2B5EF4-FFF2-40B4-BE49-F238E27FC236}">
                        <a16:creationId xmlns:a16="http://schemas.microsoft.com/office/drawing/2014/main" id="{03D050FE-37AF-40E0-9AEE-6525A20FD9E9}"/>
                      </a:ext>
                    </a:extLst>
                  </p:cNvPr>
                  <p:cNvSpPr>
                    <a:spLocks/>
                  </p:cNvSpPr>
                  <p:nvPr/>
                </p:nvSpPr>
                <p:spPr bwMode="auto">
                  <a:xfrm>
                    <a:off x="4061" y="1848"/>
                    <a:ext cx="1" cy="3"/>
                  </a:xfrm>
                  <a:custGeom>
                    <a:avLst/>
                    <a:gdLst>
                      <a:gd name="T0" fmla="*/ 1 w 2"/>
                      <a:gd name="T1" fmla="*/ 1 h 4"/>
                      <a:gd name="T2" fmla="*/ 1 w 2"/>
                      <a:gd name="T3" fmla="*/ 4 h 4"/>
                      <a:gd name="T4" fmla="*/ 0 w 2"/>
                      <a:gd name="T5" fmla="*/ 3 h 4"/>
                      <a:gd name="T6" fmla="*/ 1 w 2"/>
                      <a:gd name="T7" fmla="*/ 1 h 4"/>
                    </a:gdLst>
                    <a:ahLst/>
                    <a:cxnLst>
                      <a:cxn ang="0">
                        <a:pos x="T0" y="T1"/>
                      </a:cxn>
                      <a:cxn ang="0">
                        <a:pos x="T2" y="T3"/>
                      </a:cxn>
                      <a:cxn ang="0">
                        <a:pos x="T4" y="T5"/>
                      </a:cxn>
                      <a:cxn ang="0">
                        <a:pos x="T6" y="T7"/>
                      </a:cxn>
                    </a:cxnLst>
                    <a:rect l="0" t="0" r="r" b="b"/>
                    <a:pathLst>
                      <a:path w="2" h="4">
                        <a:moveTo>
                          <a:pt x="1" y="1"/>
                        </a:moveTo>
                        <a:cubicBezTo>
                          <a:pt x="1" y="1"/>
                          <a:pt x="2" y="4"/>
                          <a:pt x="1" y="4"/>
                        </a:cubicBezTo>
                        <a:cubicBezTo>
                          <a:pt x="0" y="4"/>
                          <a:pt x="0" y="4"/>
                          <a:pt x="0" y="3"/>
                        </a:cubicBezTo>
                        <a:cubicBezTo>
                          <a:pt x="1" y="2"/>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6" name="Freeform 7017">
                    <a:extLst>
                      <a:ext uri="{FF2B5EF4-FFF2-40B4-BE49-F238E27FC236}">
                        <a16:creationId xmlns:a16="http://schemas.microsoft.com/office/drawing/2014/main" id="{9AC808AC-AC7B-4D02-8C68-E80FA6C0EE37}"/>
                      </a:ext>
                    </a:extLst>
                  </p:cNvPr>
                  <p:cNvSpPr>
                    <a:spLocks/>
                  </p:cNvSpPr>
                  <p:nvPr/>
                </p:nvSpPr>
                <p:spPr bwMode="auto">
                  <a:xfrm>
                    <a:off x="4086" y="1848"/>
                    <a:ext cx="3" cy="4"/>
                  </a:xfrm>
                  <a:custGeom>
                    <a:avLst/>
                    <a:gdLst>
                      <a:gd name="T0" fmla="*/ 0 w 3"/>
                      <a:gd name="T1" fmla="*/ 4 h 6"/>
                      <a:gd name="T2" fmla="*/ 1 w 3"/>
                      <a:gd name="T3" fmla="*/ 6 h 6"/>
                      <a:gd name="T4" fmla="*/ 2 w 3"/>
                      <a:gd name="T5" fmla="*/ 5 h 6"/>
                      <a:gd name="T6" fmla="*/ 2 w 3"/>
                      <a:gd name="T7" fmla="*/ 1 h 6"/>
                      <a:gd name="T8" fmla="*/ 0 w 3"/>
                      <a:gd name="T9" fmla="*/ 1 h 6"/>
                      <a:gd name="T10" fmla="*/ 0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0" y="4"/>
                        </a:moveTo>
                        <a:cubicBezTo>
                          <a:pt x="0" y="4"/>
                          <a:pt x="0" y="6"/>
                          <a:pt x="1" y="6"/>
                        </a:cubicBezTo>
                        <a:cubicBezTo>
                          <a:pt x="2" y="6"/>
                          <a:pt x="2" y="6"/>
                          <a:pt x="2" y="5"/>
                        </a:cubicBezTo>
                        <a:cubicBezTo>
                          <a:pt x="3" y="4"/>
                          <a:pt x="3" y="1"/>
                          <a:pt x="2" y="1"/>
                        </a:cubicBezTo>
                        <a:cubicBezTo>
                          <a:pt x="2" y="0"/>
                          <a:pt x="0" y="0"/>
                          <a:pt x="0" y="1"/>
                        </a:cubicBezTo>
                        <a:cubicBezTo>
                          <a:pt x="0" y="2"/>
                          <a:pt x="0" y="4"/>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7" name="Freeform 7018">
                    <a:extLst>
                      <a:ext uri="{FF2B5EF4-FFF2-40B4-BE49-F238E27FC236}">
                        <a16:creationId xmlns:a16="http://schemas.microsoft.com/office/drawing/2014/main" id="{3B3631CB-4FBC-43D3-A192-CB4096C14E5A}"/>
                      </a:ext>
                    </a:extLst>
                  </p:cNvPr>
                  <p:cNvSpPr>
                    <a:spLocks noEditPoints="1"/>
                  </p:cNvSpPr>
                  <p:nvPr/>
                </p:nvSpPr>
                <p:spPr bwMode="auto">
                  <a:xfrm>
                    <a:off x="4086" y="1848"/>
                    <a:ext cx="3" cy="5"/>
                  </a:xfrm>
                  <a:custGeom>
                    <a:avLst/>
                    <a:gdLst>
                      <a:gd name="T0" fmla="*/ 1 w 3"/>
                      <a:gd name="T1" fmla="*/ 7 h 7"/>
                      <a:gd name="T2" fmla="*/ 1 w 3"/>
                      <a:gd name="T3" fmla="*/ 7 h 7"/>
                      <a:gd name="T4" fmla="*/ 0 w 3"/>
                      <a:gd name="T5" fmla="*/ 4 h 7"/>
                      <a:gd name="T6" fmla="*/ 0 w 3"/>
                      <a:gd name="T7" fmla="*/ 2 h 7"/>
                      <a:gd name="T8" fmla="*/ 0 w 3"/>
                      <a:gd name="T9" fmla="*/ 1 h 7"/>
                      <a:gd name="T10" fmla="*/ 1 w 3"/>
                      <a:gd name="T11" fmla="*/ 0 h 7"/>
                      <a:gd name="T12" fmla="*/ 2 w 3"/>
                      <a:gd name="T13" fmla="*/ 0 h 7"/>
                      <a:gd name="T14" fmla="*/ 3 w 3"/>
                      <a:gd name="T15" fmla="*/ 2 h 7"/>
                      <a:gd name="T16" fmla="*/ 3 w 3"/>
                      <a:gd name="T17" fmla="*/ 5 h 7"/>
                      <a:gd name="T18" fmla="*/ 1 w 3"/>
                      <a:gd name="T19" fmla="*/ 7 h 7"/>
                      <a:gd name="T20" fmla="*/ 0 w 3"/>
                      <a:gd name="T21" fmla="*/ 4 h 7"/>
                      <a:gd name="T22" fmla="*/ 1 w 3"/>
                      <a:gd name="T23" fmla="*/ 5 h 7"/>
                      <a:gd name="T24" fmla="*/ 1 w 3"/>
                      <a:gd name="T25" fmla="*/ 6 h 7"/>
                      <a:gd name="T26" fmla="*/ 1 w 3"/>
                      <a:gd name="T27" fmla="*/ 6 h 7"/>
                      <a:gd name="T28" fmla="*/ 2 w 3"/>
                      <a:gd name="T29" fmla="*/ 5 h 7"/>
                      <a:gd name="T30" fmla="*/ 2 w 3"/>
                      <a:gd name="T31" fmla="*/ 2 h 7"/>
                      <a:gd name="T32" fmla="*/ 2 w 3"/>
                      <a:gd name="T33" fmla="*/ 1 h 7"/>
                      <a:gd name="T34" fmla="*/ 1 w 3"/>
                      <a:gd name="T35" fmla="*/ 1 h 7"/>
                      <a:gd name="T36" fmla="*/ 0 w 3"/>
                      <a:gd name="T37" fmla="*/ 1 h 7"/>
                      <a:gd name="T38" fmla="*/ 0 w 3"/>
                      <a:gd name="T39" fmla="*/ 2 h 7"/>
                      <a:gd name="T40" fmla="*/ 0 w 3"/>
                      <a:gd name="T41" fmla="*/ 4 h 7"/>
                      <a:gd name="T42" fmla="*/ 0 w 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7">
                        <a:moveTo>
                          <a:pt x="1" y="7"/>
                        </a:moveTo>
                        <a:cubicBezTo>
                          <a:pt x="1" y="7"/>
                          <a:pt x="1" y="7"/>
                          <a:pt x="1" y="7"/>
                        </a:cubicBezTo>
                        <a:cubicBezTo>
                          <a:pt x="0" y="6"/>
                          <a:pt x="0" y="5"/>
                          <a:pt x="0" y="4"/>
                        </a:cubicBezTo>
                        <a:cubicBezTo>
                          <a:pt x="0" y="4"/>
                          <a:pt x="0" y="3"/>
                          <a:pt x="0" y="2"/>
                        </a:cubicBezTo>
                        <a:cubicBezTo>
                          <a:pt x="0" y="1"/>
                          <a:pt x="0" y="1"/>
                          <a:pt x="0" y="1"/>
                        </a:cubicBezTo>
                        <a:cubicBezTo>
                          <a:pt x="0" y="0"/>
                          <a:pt x="1" y="0"/>
                          <a:pt x="1" y="0"/>
                        </a:cubicBezTo>
                        <a:cubicBezTo>
                          <a:pt x="2" y="0"/>
                          <a:pt x="2" y="0"/>
                          <a:pt x="2" y="0"/>
                        </a:cubicBezTo>
                        <a:cubicBezTo>
                          <a:pt x="3" y="1"/>
                          <a:pt x="3" y="1"/>
                          <a:pt x="3" y="2"/>
                        </a:cubicBezTo>
                        <a:cubicBezTo>
                          <a:pt x="3" y="3"/>
                          <a:pt x="3" y="4"/>
                          <a:pt x="3" y="5"/>
                        </a:cubicBezTo>
                        <a:cubicBezTo>
                          <a:pt x="3" y="6"/>
                          <a:pt x="2" y="7"/>
                          <a:pt x="1" y="7"/>
                        </a:cubicBezTo>
                        <a:close/>
                        <a:moveTo>
                          <a:pt x="0" y="4"/>
                        </a:moveTo>
                        <a:cubicBezTo>
                          <a:pt x="0" y="4"/>
                          <a:pt x="0" y="5"/>
                          <a:pt x="1" y="5"/>
                        </a:cubicBezTo>
                        <a:cubicBezTo>
                          <a:pt x="1" y="6"/>
                          <a:pt x="1" y="6"/>
                          <a:pt x="1" y="6"/>
                        </a:cubicBezTo>
                        <a:cubicBezTo>
                          <a:pt x="1" y="6"/>
                          <a:pt x="1" y="6"/>
                          <a:pt x="1" y="6"/>
                        </a:cubicBezTo>
                        <a:cubicBezTo>
                          <a:pt x="2" y="6"/>
                          <a:pt x="2" y="6"/>
                          <a:pt x="2" y="5"/>
                        </a:cubicBezTo>
                        <a:cubicBezTo>
                          <a:pt x="2" y="4"/>
                          <a:pt x="2" y="3"/>
                          <a:pt x="2" y="2"/>
                        </a:cubicBezTo>
                        <a:cubicBezTo>
                          <a:pt x="2" y="1"/>
                          <a:pt x="2" y="1"/>
                          <a:pt x="2" y="1"/>
                        </a:cubicBezTo>
                        <a:cubicBezTo>
                          <a:pt x="1" y="1"/>
                          <a:pt x="1" y="1"/>
                          <a:pt x="1" y="1"/>
                        </a:cubicBezTo>
                        <a:cubicBezTo>
                          <a:pt x="1" y="1"/>
                          <a:pt x="0" y="1"/>
                          <a:pt x="0" y="1"/>
                        </a:cubicBezTo>
                        <a:cubicBezTo>
                          <a:pt x="0" y="2"/>
                          <a:pt x="0" y="2"/>
                          <a:pt x="0" y="2"/>
                        </a:cubicBezTo>
                        <a:cubicBezTo>
                          <a:pt x="0" y="3"/>
                          <a:pt x="0" y="4"/>
                          <a:pt x="0" y="4"/>
                        </a:cubicBezTo>
                        <a:cubicBezTo>
                          <a:pt x="0" y="4"/>
                          <a:pt x="0" y="4"/>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8" name="Freeform 7019">
                    <a:extLst>
                      <a:ext uri="{FF2B5EF4-FFF2-40B4-BE49-F238E27FC236}">
                        <a16:creationId xmlns:a16="http://schemas.microsoft.com/office/drawing/2014/main" id="{1840AE8C-213B-49BF-92B0-5B5191C88ED9}"/>
                      </a:ext>
                    </a:extLst>
                  </p:cNvPr>
                  <p:cNvSpPr>
                    <a:spLocks/>
                  </p:cNvSpPr>
                  <p:nvPr/>
                </p:nvSpPr>
                <p:spPr bwMode="auto">
                  <a:xfrm>
                    <a:off x="4086" y="1848"/>
                    <a:ext cx="2" cy="3"/>
                  </a:xfrm>
                  <a:custGeom>
                    <a:avLst/>
                    <a:gdLst>
                      <a:gd name="T0" fmla="*/ 1 w 2"/>
                      <a:gd name="T1" fmla="*/ 1 h 4"/>
                      <a:gd name="T2" fmla="*/ 1 w 2"/>
                      <a:gd name="T3" fmla="*/ 4 h 4"/>
                      <a:gd name="T4" fmla="*/ 2 w 2"/>
                      <a:gd name="T5" fmla="*/ 3 h 4"/>
                      <a:gd name="T6" fmla="*/ 1 w 2"/>
                      <a:gd name="T7" fmla="*/ 1 h 4"/>
                    </a:gdLst>
                    <a:ahLst/>
                    <a:cxnLst>
                      <a:cxn ang="0">
                        <a:pos x="T0" y="T1"/>
                      </a:cxn>
                      <a:cxn ang="0">
                        <a:pos x="T2" y="T3"/>
                      </a:cxn>
                      <a:cxn ang="0">
                        <a:pos x="T4" y="T5"/>
                      </a:cxn>
                      <a:cxn ang="0">
                        <a:pos x="T6" y="T7"/>
                      </a:cxn>
                    </a:cxnLst>
                    <a:rect l="0" t="0" r="r" b="b"/>
                    <a:pathLst>
                      <a:path w="2" h="4">
                        <a:moveTo>
                          <a:pt x="1" y="1"/>
                        </a:moveTo>
                        <a:cubicBezTo>
                          <a:pt x="1" y="1"/>
                          <a:pt x="0" y="4"/>
                          <a:pt x="1" y="4"/>
                        </a:cubicBezTo>
                        <a:cubicBezTo>
                          <a:pt x="2" y="4"/>
                          <a:pt x="2" y="4"/>
                          <a:pt x="2" y="3"/>
                        </a:cubicBezTo>
                        <a:cubicBezTo>
                          <a:pt x="1" y="2"/>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59" name="Freeform 7020">
                    <a:extLst>
                      <a:ext uri="{FF2B5EF4-FFF2-40B4-BE49-F238E27FC236}">
                        <a16:creationId xmlns:a16="http://schemas.microsoft.com/office/drawing/2014/main" id="{067787D6-5A78-490C-8EBC-1CDB349BA9E9}"/>
                      </a:ext>
                    </a:extLst>
                  </p:cNvPr>
                  <p:cNvSpPr>
                    <a:spLocks/>
                  </p:cNvSpPr>
                  <p:nvPr/>
                </p:nvSpPr>
                <p:spPr bwMode="auto">
                  <a:xfrm>
                    <a:off x="4062" y="1848"/>
                    <a:ext cx="2" cy="5"/>
                  </a:xfrm>
                  <a:custGeom>
                    <a:avLst/>
                    <a:gdLst>
                      <a:gd name="T0" fmla="*/ 3 w 3"/>
                      <a:gd name="T1" fmla="*/ 4 h 6"/>
                      <a:gd name="T2" fmla="*/ 2 w 3"/>
                      <a:gd name="T3" fmla="*/ 6 h 6"/>
                      <a:gd name="T4" fmla="*/ 1 w 3"/>
                      <a:gd name="T5" fmla="*/ 5 h 6"/>
                      <a:gd name="T6" fmla="*/ 1 w 3"/>
                      <a:gd name="T7" fmla="*/ 1 h 6"/>
                      <a:gd name="T8" fmla="*/ 3 w 3"/>
                      <a:gd name="T9" fmla="*/ 1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4"/>
                          <a:pt x="3" y="6"/>
                          <a:pt x="2" y="6"/>
                        </a:cubicBezTo>
                        <a:cubicBezTo>
                          <a:pt x="2" y="6"/>
                          <a:pt x="1" y="6"/>
                          <a:pt x="1" y="5"/>
                        </a:cubicBezTo>
                        <a:cubicBezTo>
                          <a:pt x="1" y="4"/>
                          <a:pt x="0" y="1"/>
                          <a:pt x="1" y="1"/>
                        </a:cubicBezTo>
                        <a:cubicBezTo>
                          <a:pt x="2" y="0"/>
                          <a:pt x="3" y="0"/>
                          <a:pt x="3" y="1"/>
                        </a:cubicBezTo>
                        <a:cubicBezTo>
                          <a:pt x="3" y="2"/>
                          <a:pt x="3" y="4"/>
                          <a:pt x="3"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0" name="Freeform 7021">
                    <a:extLst>
                      <a:ext uri="{FF2B5EF4-FFF2-40B4-BE49-F238E27FC236}">
                        <a16:creationId xmlns:a16="http://schemas.microsoft.com/office/drawing/2014/main" id="{D3D3ED08-CCBE-4C65-AF33-1C370A650B7D}"/>
                      </a:ext>
                    </a:extLst>
                  </p:cNvPr>
                  <p:cNvSpPr>
                    <a:spLocks noEditPoints="1"/>
                  </p:cNvSpPr>
                  <p:nvPr/>
                </p:nvSpPr>
                <p:spPr bwMode="auto">
                  <a:xfrm>
                    <a:off x="4062" y="1848"/>
                    <a:ext cx="3" cy="5"/>
                  </a:xfrm>
                  <a:custGeom>
                    <a:avLst/>
                    <a:gdLst>
                      <a:gd name="T0" fmla="*/ 2 w 4"/>
                      <a:gd name="T1" fmla="*/ 6 h 6"/>
                      <a:gd name="T2" fmla="*/ 1 w 4"/>
                      <a:gd name="T3" fmla="*/ 5 h 6"/>
                      <a:gd name="T4" fmla="*/ 0 w 4"/>
                      <a:gd name="T5" fmla="*/ 2 h 6"/>
                      <a:gd name="T6" fmla="*/ 1 w 4"/>
                      <a:gd name="T7" fmla="*/ 0 h 6"/>
                      <a:gd name="T8" fmla="*/ 2 w 4"/>
                      <a:gd name="T9" fmla="*/ 0 h 6"/>
                      <a:gd name="T10" fmla="*/ 4 w 4"/>
                      <a:gd name="T11" fmla="*/ 1 h 6"/>
                      <a:gd name="T12" fmla="*/ 4 w 4"/>
                      <a:gd name="T13" fmla="*/ 2 h 6"/>
                      <a:gd name="T14" fmla="*/ 3 w 4"/>
                      <a:gd name="T15" fmla="*/ 4 h 6"/>
                      <a:gd name="T16" fmla="*/ 3 w 4"/>
                      <a:gd name="T17" fmla="*/ 4 h 6"/>
                      <a:gd name="T18" fmla="*/ 3 w 4"/>
                      <a:gd name="T19" fmla="*/ 4 h 6"/>
                      <a:gd name="T20" fmla="*/ 3 w 4"/>
                      <a:gd name="T21" fmla="*/ 4 h 6"/>
                      <a:gd name="T22" fmla="*/ 2 w 4"/>
                      <a:gd name="T23" fmla="*/ 6 h 6"/>
                      <a:gd name="T24" fmla="*/ 2 w 4"/>
                      <a:gd name="T25" fmla="*/ 6 h 6"/>
                      <a:gd name="T26" fmla="*/ 2 w 4"/>
                      <a:gd name="T27" fmla="*/ 1 h 6"/>
                      <a:gd name="T28" fmla="*/ 1 w 4"/>
                      <a:gd name="T29" fmla="*/ 1 h 6"/>
                      <a:gd name="T30" fmla="*/ 1 w 4"/>
                      <a:gd name="T31" fmla="*/ 2 h 6"/>
                      <a:gd name="T32" fmla="*/ 1 w 4"/>
                      <a:gd name="T33" fmla="*/ 5 h 6"/>
                      <a:gd name="T34" fmla="*/ 2 w 4"/>
                      <a:gd name="T35" fmla="*/ 6 h 6"/>
                      <a:gd name="T36" fmla="*/ 2 w 4"/>
                      <a:gd name="T37" fmla="*/ 6 h 6"/>
                      <a:gd name="T38" fmla="*/ 3 w 4"/>
                      <a:gd name="T39" fmla="*/ 5 h 6"/>
                      <a:gd name="T40" fmla="*/ 3 w 4"/>
                      <a:gd name="T41" fmla="*/ 4 h 6"/>
                      <a:gd name="T42" fmla="*/ 3 w 4"/>
                      <a:gd name="T43" fmla="*/ 4 h 6"/>
                      <a:gd name="T44" fmla="*/ 3 w 4"/>
                      <a:gd name="T45" fmla="*/ 4 h 6"/>
                      <a:gd name="T46" fmla="*/ 3 w 4"/>
                      <a:gd name="T47" fmla="*/ 2 h 6"/>
                      <a:gd name="T48" fmla="*/ 3 w 4"/>
                      <a:gd name="T49" fmla="*/ 1 h 6"/>
                      <a:gd name="T50" fmla="*/ 2 w 4"/>
                      <a:gd name="T5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6">
                        <a:moveTo>
                          <a:pt x="2" y="6"/>
                        </a:moveTo>
                        <a:cubicBezTo>
                          <a:pt x="1" y="6"/>
                          <a:pt x="1" y="6"/>
                          <a:pt x="1" y="5"/>
                        </a:cubicBezTo>
                        <a:cubicBezTo>
                          <a:pt x="1" y="4"/>
                          <a:pt x="0" y="3"/>
                          <a:pt x="0" y="2"/>
                        </a:cubicBezTo>
                        <a:cubicBezTo>
                          <a:pt x="0" y="1"/>
                          <a:pt x="0" y="1"/>
                          <a:pt x="1" y="0"/>
                        </a:cubicBezTo>
                        <a:cubicBezTo>
                          <a:pt x="1" y="0"/>
                          <a:pt x="2" y="0"/>
                          <a:pt x="2" y="0"/>
                        </a:cubicBezTo>
                        <a:cubicBezTo>
                          <a:pt x="3" y="0"/>
                          <a:pt x="3" y="0"/>
                          <a:pt x="4" y="1"/>
                        </a:cubicBezTo>
                        <a:cubicBezTo>
                          <a:pt x="4" y="2"/>
                          <a:pt x="4" y="2"/>
                          <a:pt x="4" y="2"/>
                        </a:cubicBezTo>
                        <a:cubicBezTo>
                          <a:pt x="4" y="3"/>
                          <a:pt x="3" y="4"/>
                          <a:pt x="3" y="4"/>
                        </a:cubicBezTo>
                        <a:cubicBezTo>
                          <a:pt x="3" y="4"/>
                          <a:pt x="3" y="4"/>
                          <a:pt x="3" y="4"/>
                        </a:cubicBezTo>
                        <a:cubicBezTo>
                          <a:pt x="3" y="4"/>
                          <a:pt x="3" y="4"/>
                          <a:pt x="3" y="4"/>
                        </a:cubicBezTo>
                        <a:cubicBezTo>
                          <a:pt x="3" y="4"/>
                          <a:pt x="3" y="4"/>
                          <a:pt x="3" y="4"/>
                        </a:cubicBezTo>
                        <a:cubicBezTo>
                          <a:pt x="3" y="4"/>
                          <a:pt x="4" y="6"/>
                          <a:pt x="2" y="6"/>
                        </a:cubicBezTo>
                        <a:cubicBezTo>
                          <a:pt x="2" y="6"/>
                          <a:pt x="2" y="6"/>
                          <a:pt x="2" y="6"/>
                        </a:cubicBezTo>
                        <a:close/>
                        <a:moveTo>
                          <a:pt x="2" y="1"/>
                        </a:moveTo>
                        <a:cubicBezTo>
                          <a:pt x="1" y="1"/>
                          <a:pt x="1" y="1"/>
                          <a:pt x="1" y="1"/>
                        </a:cubicBezTo>
                        <a:cubicBezTo>
                          <a:pt x="1" y="1"/>
                          <a:pt x="1" y="1"/>
                          <a:pt x="1" y="2"/>
                        </a:cubicBezTo>
                        <a:cubicBezTo>
                          <a:pt x="1" y="3"/>
                          <a:pt x="1" y="4"/>
                          <a:pt x="1" y="5"/>
                        </a:cubicBezTo>
                        <a:cubicBezTo>
                          <a:pt x="1" y="6"/>
                          <a:pt x="2" y="6"/>
                          <a:pt x="2" y="6"/>
                        </a:cubicBezTo>
                        <a:cubicBezTo>
                          <a:pt x="2" y="6"/>
                          <a:pt x="2" y="6"/>
                          <a:pt x="2" y="6"/>
                        </a:cubicBezTo>
                        <a:cubicBezTo>
                          <a:pt x="2" y="6"/>
                          <a:pt x="3" y="6"/>
                          <a:pt x="3" y="5"/>
                        </a:cubicBezTo>
                        <a:cubicBezTo>
                          <a:pt x="3" y="5"/>
                          <a:pt x="3" y="4"/>
                          <a:pt x="3" y="4"/>
                        </a:cubicBezTo>
                        <a:cubicBezTo>
                          <a:pt x="3" y="4"/>
                          <a:pt x="3" y="4"/>
                          <a:pt x="3" y="4"/>
                        </a:cubicBezTo>
                        <a:cubicBezTo>
                          <a:pt x="3" y="4"/>
                          <a:pt x="3" y="4"/>
                          <a:pt x="3" y="4"/>
                        </a:cubicBezTo>
                        <a:cubicBezTo>
                          <a:pt x="3" y="4"/>
                          <a:pt x="3" y="3"/>
                          <a:pt x="3" y="2"/>
                        </a:cubicBezTo>
                        <a:cubicBezTo>
                          <a:pt x="3" y="1"/>
                          <a:pt x="3" y="1"/>
                          <a:pt x="3" y="1"/>
                        </a:cubicBezTo>
                        <a:cubicBezTo>
                          <a:pt x="3" y="1"/>
                          <a:pt x="2"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1" name="Freeform 7022">
                    <a:extLst>
                      <a:ext uri="{FF2B5EF4-FFF2-40B4-BE49-F238E27FC236}">
                        <a16:creationId xmlns:a16="http://schemas.microsoft.com/office/drawing/2014/main" id="{769F44A6-9815-4C90-B683-A80DFDC98B4B}"/>
                      </a:ext>
                    </a:extLst>
                  </p:cNvPr>
                  <p:cNvSpPr>
                    <a:spLocks/>
                  </p:cNvSpPr>
                  <p:nvPr/>
                </p:nvSpPr>
                <p:spPr bwMode="auto">
                  <a:xfrm>
                    <a:off x="4062" y="1850"/>
                    <a:ext cx="1" cy="2"/>
                  </a:xfrm>
                  <a:custGeom>
                    <a:avLst/>
                    <a:gdLst>
                      <a:gd name="T0" fmla="*/ 1 w 1"/>
                      <a:gd name="T1" fmla="*/ 0 h 3"/>
                      <a:gd name="T2" fmla="*/ 1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3"/>
                          <a:pt x="1" y="3"/>
                        </a:cubicBezTo>
                        <a:cubicBezTo>
                          <a:pt x="0" y="3"/>
                          <a:pt x="0" y="2"/>
                          <a:pt x="1" y="1"/>
                        </a:cubicBezTo>
                        <a:cubicBezTo>
                          <a:pt x="1" y="0"/>
                          <a:pt x="1"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2" name="Freeform 7023">
                    <a:extLst>
                      <a:ext uri="{FF2B5EF4-FFF2-40B4-BE49-F238E27FC236}">
                        <a16:creationId xmlns:a16="http://schemas.microsoft.com/office/drawing/2014/main" id="{85B73595-D5E2-45D7-9DBC-72B5CB107649}"/>
                      </a:ext>
                    </a:extLst>
                  </p:cNvPr>
                  <p:cNvSpPr>
                    <a:spLocks/>
                  </p:cNvSpPr>
                  <p:nvPr/>
                </p:nvSpPr>
                <p:spPr bwMode="auto">
                  <a:xfrm>
                    <a:off x="4085" y="1848"/>
                    <a:ext cx="2" cy="5"/>
                  </a:xfrm>
                  <a:custGeom>
                    <a:avLst/>
                    <a:gdLst>
                      <a:gd name="T0" fmla="*/ 0 w 3"/>
                      <a:gd name="T1" fmla="*/ 4 h 6"/>
                      <a:gd name="T2" fmla="*/ 1 w 3"/>
                      <a:gd name="T3" fmla="*/ 6 h 6"/>
                      <a:gd name="T4" fmla="*/ 2 w 3"/>
                      <a:gd name="T5" fmla="*/ 5 h 6"/>
                      <a:gd name="T6" fmla="*/ 2 w 3"/>
                      <a:gd name="T7" fmla="*/ 1 h 6"/>
                      <a:gd name="T8" fmla="*/ 0 w 3"/>
                      <a:gd name="T9" fmla="*/ 1 h 6"/>
                      <a:gd name="T10" fmla="*/ 0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0" y="4"/>
                        </a:moveTo>
                        <a:cubicBezTo>
                          <a:pt x="0" y="4"/>
                          <a:pt x="0" y="6"/>
                          <a:pt x="1" y="6"/>
                        </a:cubicBezTo>
                        <a:cubicBezTo>
                          <a:pt x="2" y="6"/>
                          <a:pt x="2" y="6"/>
                          <a:pt x="2" y="5"/>
                        </a:cubicBezTo>
                        <a:cubicBezTo>
                          <a:pt x="2" y="4"/>
                          <a:pt x="3" y="1"/>
                          <a:pt x="2" y="1"/>
                        </a:cubicBezTo>
                        <a:cubicBezTo>
                          <a:pt x="1" y="0"/>
                          <a:pt x="0" y="0"/>
                          <a:pt x="0" y="1"/>
                        </a:cubicBezTo>
                        <a:cubicBezTo>
                          <a:pt x="0" y="2"/>
                          <a:pt x="0" y="4"/>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3" name="Freeform 7024">
                    <a:extLst>
                      <a:ext uri="{FF2B5EF4-FFF2-40B4-BE49-F238E27FC236}">
                        <a16:creationId xmlns:a16="http://schemas.microsoft.com/office/drawing/2014/main" id="{0F0587A9-DAEC-4670-B573-C06C7AED4753}"/>
                      </a:ext>
                    </a:extLst>
                  </p:cNvPr>
                  <p:cNvSpPr>
                    <a:spLocks noEditPoints="1"/>
                  </p:cNvSpPr>
                  <p:nvPr/>
                </p:nvSpPr>
                <p:spPr bwMode="auto">
                  <a:xfrm>
                    <a:off x="4085" y="1848"/>
                    <a:ext cx="2" cy="5"/>
                  </a:xfrm>
                  <a:custGeom>
                    <a:avLst/>
                    <a:gdLst>
                      <a:gd name="T0" fmla="*/ 1 w 3"/>
                      <a:gd name="T1" fmla="*/ 6 h 6"/>
                      <a:gd name="T2" fmla="*/ 1 w 3"/>
                      <a:gd name="T3" fmla="*/ 6 h 6"/>
                      <a:gd name="T4" fmla="*/ 0 w 3"/>
                      <a:gd name="T5" fmla="*/ 4 h 6"/>
                      <a:gd name="T6" fmla="*/ 0 w 3"/>
                      <a:gd name="T7" fmla="*/ 4 h 6"/>
                      <a:gd name="T8" fmla="*/ 0 w 3"/>
                      <a:gd name="T9" fmla="*/ 2 h 6"/>
                      <a:gd name="T10" fmla="*/ 0 w 3"/>
                      <a:gd name="T11" fmla="*/ 1 h 6"/>
                      <a:gd name="T12" fmla="*/ 1 w 3"/>
                      <a:gd name="T13" fmla="*/ 0 h 6"/>
                      <a:gd name="T14" fmla="*/ 2 w 3"/>
                      <a:gd name="T15" fmla="*/ 0 h 6"/>
                      <a:gd name="T16" fmla="*/ 3 w 3"/>
                      <a:gd name="T17" fmla="*/ 2 h 6"/>
                      <a:gd name="T18" fmla="*/ 3 w 3"/>
                      <a:gd name="T19" fmla="*/ 5 h 6"/>
                      <a:gd name="T20" fmla="*/ 1 w 3"/>
                      <a:gd name="T21" fmla="*/ 6 h 6"/>
                      <a:gd name="T22" fmla="*/ 1 w 3"/>
                      <a:gd name="T23" fmla="*/ 6 h 6"/>
                      <a:gd name="T24" fmla="*/ 2 w 3"/>
                      <a:gd name="T25" fmla="*/ 5 h 6"/>
                      <a:gd name="T26" fmla="*/ 2 w 3"/>
                      <a:gd name="T27" fmla="*/ 2 h 6"/>
                      <a:gd name="T28" fmla="*/ 2 w 3"/>
                      <a:gd name="T29" fmla="*/ 1 h 6"/>
                      <a:gd name="T30" fmla="*/ 1 w 3"/>
                      <a:gd name="T31" fmla="*/ 1 h 6"/>
                      <a:gd name="T32" fmla="*/ 0 w 3"/>
                      <a:gd name="T33" fmla="*/ 1 h 6"/>
                      <a:gd name="T34" fmla="*/ 0 w 3"/>
                      <a:gd name="T35" fmla="*/ 2 h 6"/>
                      <a:gd name="T36" fmla="*/ 0 w 3"/>
                      <a:gd name="T37" fmla="*/ 4 h 6"/>
                      <a:gd name="T38" fmla="*/ 0 w 3"/>
                      <a:gd name="T39" fmla="*/ 4 h 6"/>
                      <a:gd name="T40" fmla="*/ 0 w 3"/>
                      <a:gd name="T41" fmla="*/ 4 h 6"/>
                      <a:gd name="T42" fmla="*/ 0 w 3"/>
                      <a:gd name="T43" fmla="*/ 5 h 6"/>
                      <a:gd name="T44" fmla="*/ 1 w 3"/>
                      <a:gd name="T4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6">
                        <a:moveTo>
                          <a:pt x="1" y="6"/>
                        </a:moveTo>
                        <a:cubicBezTo>
                          <a:pt x="1" y="6"/>
                          <a:pt x="1" y="6"/>
                          <a:pt x="1" y="6"/>
                        </a:cubicBezTo>
                        <a:cubicBezTo>
                          <a:pt x="0" y="6"/>
                          <a:pt x="0" y="4"/>
                          <a:pt x="0" y="4"/>
                        </a:cubicBezTo>
                        <a:cubicBezTo>
                          <a:pt x="0" y="4"/>
                          <a:pt x="0" y="4"/>
                          <a:pt x="0" y="4"/>
                        </a:cubicBezTo>
                        <a:cubicBezTo>
                          <a:pt x="0" y="4"/>
                          <a:pt x="0" y="3"/>
                          <a:pt x="0" y="2"/>
                        </a:cubicBezTo>
                        <a:cubicBezTo>
                          <a:pt x="0" y="1"/>
                          <a:pt x="0" y="1"/>
                          <a:pt x="0" y="1"/>
                        </a:cubicBezTo>
                        <a:cubicBezTo>
                          <a:pt x="0" y="0"/>
                          <a:pt x="1" y="0"/>
                          <a:pt x="1" y="0"/>
                        </a:cubicBezTo>
                        <a:cubicBezTo>
                          <a:pt x="2" y="0"/>
                          <a:pt x="2" y="0"/>
                          <a:pt x="2" y="0"/>
                        </a:cubicBezTo>
                        <a:cubicBezTo>
                          <a:pt x="3" y="1"/>
                          <a:pt x="3" y="1"/>
                          <a:pt x="3" y="2"/>
                        </a:cubicBezTo>
                        <a:cubicBezTo>
                          <a:pt x="3" y="3"/>
                          <a:pt x="3" y="4"/>
                          <a:pt x="3" y="5"/>
                        </a:cubicBezTo>
                        <a:cubicBezTo>
                          <a:pt x="2" y="6"/>
                          <a:pt x="2" y="6"/>
                          <a:pt x="1" y="6"/>
                        </a:cubicBezTo>
                        <a:close/>
                        <a:moveTo>
                          <a:pt x="1" y="6"/>
                        </a:moveTo>
                        <a:cubicBezTo>
                          <a:pt x="1" y="6"/>
                          <a:pt x="2" y="6"/>
                          <a:pt x="2" y="5"/>
                        </a:cubicBezTo>
                        <a:cubicBezTo>
                          <a:pt x="2" y="4"/>
                          <a:pt x="2" y="3"/>
                          <a:pt x="2" y="2"/>
                        </a:cubicBezTo>
                        <a:cubicBezTo>
                          <a:pt x="2" y="1"/>
                          <a:pt x="2" y="1"/>
                          <a:pt x="2" y="1"/>
                        </a:cubicBezTo>
                        <a:cubicBezTo>
                          <a:pt x="1" y="1"/>
                          <a:pt x="1" y="1"/>
                          <a:pt x="1" y="1"/>
                        </a:cubicBezTo>
                        <a:cubicBezTo>
                          <a:pt x="1" y="1"/>
                          <a:pt x="0" y="1"/>
                          <a:pt x="0" y="1"/>
                        </a:cubicBezTo>
                        <a:cubicBezTo>
                          <a:pt x="0" y="2"/>
                          <a:pt x="0" y="2"/>
                          <a:pt x="0" y="2"/>
                        </a:cubicBezTo>
                        <a:cubicBezTo>
                          <a:pt x="0" y="3"/>
                          <a:pt x="0" y="4"/>
                          <a:pt x="0" y="4"/>
                        </a:cubicBezTo>
                        <a:cubicBezTo>
                          <a:pt x="0" y="4"/>
                          <a:pt x="0" y="4"/>
                          <a:pt x="0" y="4"/>
                        </a:cubicBezTo>
                        <a:cubicBezTo>
                          <a:pt x="0" y="4"/>
                          <a:pt x="0" y="4"/>
                          <a:pt x="0" y="4"/>
                        </a:cubicBezTo>
                        <a:cubicBezTo>
                          <a:pt x="0" y="4"/>
                          <a:pt x="0" y="5"/>
                          <a:pt x="0" y="5"/>
                        </a:cubicBezTo>
                        <a:cubicBezTo>
                          <a:pt x="0" y="6"/>
                          <a:pt x="1" y="6"/>
                          <a:pt x="1" y="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4" name="Freeform 7025">
                    <a:extLst>
                      <a:ext uri="{FF2B5EF4-FFF2-40B4-BE49-F238E27FC236}">
                        <a16:creationId xmlns:a16="http://schemas.microsoft.com/office/drawing/2014/main" id="{B2FFBECB-19F7-4F6D-BA7A-C8B16D1F1360}"/>
                      </a:ext>
                    </a:extLst>
                  </p:cNvPr>
                  <p:cNvSpPr>
                    <a:spLocks/>
                  </p:cNvSpPr>
                  <p:nvPr/>
                </p:nvSpPr>
                <p:spPr bwMode="auto">
                  <a:xfrm>
                    <a:off x="4086" y="1849"/>
                    <a:ext cx="0" cy="3"/>
                  </a:xfrm>
                  <a:custGeom>
                    <a:avLst/>
                    <a:gdLst>
                      <a:gd name="T0" fmla="*/ 0 w 1"/>
                      <a:gd name="T1" fmla="*/ 1 h 4"/>
                      <a:gd name="T2" fmla="*/ 0 w 1"/>
                      <a:gd name="T3" fmla="*/ 4 h 4"/>
                      <a:gd name="T4" fmla="*/ 0 w 1"/>
                      <a:gd name="T5" fmla="*/ 2 h 4"/>
                      <a:gd name="T6" fmla="*/ 0 w 1"/>
                      <a:gd name="T7" fmla="*/ 1 h 4"/>
                    </a:gdLst>
                    <a:ahLst/>
                    <a:cxnLst>
                      <a:cxn ang="0">
                        <a:pos x="T0" y="T1"/>
                      </a:cxn>
                      <a:cxn ang="0">
                        <a:pos x="T2" y="T3"/>
                      </a:cxn>
                      <a:cxn ang="0">
                        <a:pos x="T4" y="T5"/>
                      </a:cxn>
                      <a:cxn ang="0">
                        <a:pos x="T6" y="T7"/>
                      </a:cxn>
                    </a:cxnLst>
                    <a:rect l="0" t="0" r="r" b="b"/>
                    <a:pathLst>
                      <a:path w="1" h="4">
                        <a:moveTo>
                          <a:pt x="0" y="1"/>
                        </a:moveTo>
                        <a:cubicBezTo>
                          <a:pt x="0" y="1"/>
                          <a:pt x="0" y="3"/>
                          <a:pt x="0" y="4"/>
                        </a:cubicBezTo>
                        <a:cubicBezTo>
                          <a:pt x="1" y="4"/>
                          <a:pt x="1" y="3"/>
                          <a:pt x="0" y="2"/>
                        </a:cubicBezTo>
                        <a:cubicBezTo>
                          <a:pt x="0" y="1"/>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5" name="Freeform 7026">
                    <a:extLst>
                      <a:ext uri="{FF2B5EF4-FFF2-40B4-BE49-F238E27FC236}">
                        <a16:creationId xmlns:a16="http://schemas.microsoft.com/office/drawing/2014/main" id="{2B5EE44F-2ED1-448A-B28D-10E0604043CE}"/>
                      </a:ext>
                    </a:extLst>
                  </p:cNvPr>
                  <p:cNvSpPr>
                    <a:spLocks/>
                  </p:cNvSpPr>
                  <p:nvPr/>
                </p:nvSpPr>
                <p:spPr bwMode="auto">
                  <a:xfrm>
                    <a:off x="4064" y="1849"/>
                    <a:ext cx="2" cy="5"/>
                  </a:xfrm>
                  <a:custGeom>
                    <a:avLst/>
                    <a:gdLst>
                      <a:gd name="T0" fmla="*/ 3 w 3"/>
                      <a:gd name="T1" fmla="*/ 4 h 6"/>
                      <a:gd name="T2" fmla="*/ 2 w 3"/>
                      <a:gd name="T3" fmla="*/ 6 h 6"/>
                      <a:gd name="T4" fmla="*/ 0 w 3"/>
                      <a:gd name="T5" fmla="*/ 5 h 6"/>
                      <a:gd name="T6" fmla="*/ 0 w 3"/>
                      <a:gd name="T7" fmla="*/ 0 h 6"/>
                      <a:gd name="T8" fmla="*/ 3 w 3"/>
                      <a:gd name="T9" fmla="*/ 1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4"/>
                          <a:pt x="3" y="6"/>
                          <a:pt x="2" y="6"/>
                        </a:cubicBezTo>
                        <a:cubicBezTo>
                          <a:pt x="1" y="6"/>
                          <a:pt x="0" y="6"/>
                          <a:pt x="0" y="5"/>
                        </a:cubicBezTo>
                        <a:cubicBezTo>
                          <a:pt x="0" y="3"/>
                          <a:pt x="0" y="0"/>
                          <a:pt x="0" y="0"/>
                        </a:cubicBezTo>
                        <a:cubicBezTo>
                          <a:pt x="1" y="0"/>
                          <a:pt x="3" y="0"/>
                          <a:pt x="3" y="1"/>
                        </a:cubicBezTo>
                        <a:cubicBezTo>
                          <a:pt x="3" y="2"/>
                          <a:pt x="3" y="3"/>
                          <a:pt x="3"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6" name="Freeform 7027">
                    <a:extLst>
                      <a:ext uri="{FF2B5EF4-FFF2-40B4-BE49-F238E27FC236}">
                        <a16:creationId xmlns:a16="http://schemas.microsoft.com/office/drawing/2014/main" id="{79847278-B3D3-4547-B527-92C7EE04675D}"/>
                      </a:ext>
                    </a:extLst>
                  </p:cNvPr>
                  <p:cNvSpPr>
                    <a:spLocks noEditPoints="1"/>
                  </p:cNvSpPr>
                  <p:nvPr/>
                </p:nvSpPr>
                <p:spPr bwMode="auto">
                  <a:xfrm>
                    <a:off x="4064" y="1849"/>
                    <a:ext cx="2" cy="5"/>
                  </a:xfrm>
                  <a:custGeom>
                    <a:avLst/>
                    <a:gdLst>
                      <a:gd name="T0" fmla="*/ 2 w 3"/>
                      <a:gd name="T1" fmla="*/ 6 h 7"/>
                      <a:gd name="T2" fmla="*/ 0 w 3"/>
                      <a:gd name="T3" fmla="*/ 5 h 7"/>
                      <a:gd name="T4" fmla="*/ 0 w 3"/>
                      <a:gd name="T5" fmla="*/ 1 h 7"/>
                      <a:gd name="T6" fmla="*/ 0 w 3"/>
                      <a:gd name="T7" fmla="*/ 0 h 7"/>
                      <a:gd name="T8" fmla="*/ 1 w 3"/>
                      <a:gd name="T9" fmla="*/ 0 h 7"/>
                      <a:gd name="T10" fmla="*/ 3 w 3"/>
                      <a:gd name="T11" fmla="*/ 1 h 7"/>
                      <a:gd name="T12" fmla="*/ 3 w 3"/>
                      <a:gd name="T13" fmla="*/ 2 h 7"/>
                      <a:gd name="T14" fmla="*/ 3 w 3"/>
                      <a:gd name="T15" fmla="*/ 4 h 7"/>
                      <a:gd name="T16" fmla="*/ 3 w 3"/>
                      <a:gd name="T17" fmla="*/ 4 h 7"/>
                      <a:gd name="T18" fmla="*/ 2 w 3"/>
                      <a:gd name="T19" fmla="*/ 6 h 7"/>
                      <a:gd name="T20" fmla="*/ 2 w 3"/>
                      <a:gd name="T21" fmla="*/ 6 h 7"/>
                      <a:gd name="T22" fmla="*/ 0 w 3"/>
                      <a:gd name="T23" fmla="*/ 0 h 7"/>
                      <a:gd name="T24" fmla="*/ 0 w 3"/>
                      <a:gd name="T25" fmla="*/ 1 h 7"/>
                      <a:gd name="T26" fmla="*/ 0 w 3"/>
                      <a:gd name="T27" fmla="*/ 5 h 7"/>
                      <a:gd name="T28" fmla="*/ 2 w 3"/>
                      <a:gd name="T29" fmla="*/ 6 h 7"/>
                      <a:gd name="T30" fmla="*/ 2 w 3"/>
                      <a:gd name="T31" fmla="*/ 6 h 7"/>
                      <a:gd name="T32" fmla="*/ 2 w 3"/>
                      <a:gd name="T33" fmla="*/ 5 h 7"/>
                      <a:gd name="T34" fmla="*/ 2 w 3"/>
                      <a:gd name="T35" fmla="*/ 4 h 7"/>
                      <a:gd name="T36" fmla="*/ 3 w 3"/>
                      <a:gd name="T37" fmla="*/ 4 h 7"/>
                      <a:gd name="T38" fmla="*/ 2 w 3"/>
                      <a:gd name="T39" fmla="*/ 4 h 7"/>
                      <a:gd name="T40" fmla="*/ 3 w 3"/>
                      <a:gd name="T41" fmla="*/ 2 h 7"/>
                      <a:gd name="T42" fmla="*/ 2 w 3"/>
                      <a:gd name="T43" fmla="*/ 1 h 7"/>
                      <a:gd name="T44" fmla="*/ 1 w 3"/>
                      <a:gd name="T45" fmla="*/ 0 h 7"/>
                      <a:gd name="T46" fmla="*/ 0 w 3"/>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7">
                        <a:moveTo>
                          <a:pt x="2" y="6"/>
                        </a:moveTo>
                        <a:cubicBezTo>
                          <a:pt x="1" y="7"/>
                          <a:pt x="0" y="6"/>
                          <a:pt x="0" y="5"/>
                        </a:cubicBezTo>
                        <a:cubicBezTo>
                          <a:pt x="0" y="4"/>
                          <a:pt x="0" y="3"/>
                          <a:pt x="0" y="1"/>
                        </a:cubicBezTo>
                        <a:cubicBezTo>
                          <a:pt x="0" y="1"/>
                          <a:pt x="0" y="0"/>
                          <a:pt x="0" y="0"/>
                        </a:cubicBezTo>
                        <a:cubicBezTo>
                          <a:pt x="0" y="0"/>
                          <a:pt x="1" y="0"/>
                          <a:pt x="1" y="0"/>
                        </a:cubicBezTo>
                        <a:cubicBezTo>
                          <a:pt x="2" y="0"/>
                          <a:pt x="3" y="0"/>
                          <a:pt x="3" y="1"/>
                        </a:cubicBezTo>
                        <a:cubicBezTo>
                          <a:pt x="3" y="2"/>
                          <a:pt x="3" y="2"/>
                          <a:pt x="3" y="2"/>
                        </a:cubicBezTo>
                        <a:cubicBezTo>
                          <a:pt x="3" y="3"/>
                          <a:pt x="3" y="4"/>
                          <a:pt x="3" y="4"/>
                        </a:cubicBezTo>
                        <a:cubicBezTo>
                          <a:pt x="3" y="4"/>
                          <a:pt x="3" y="4"/>
                          <a:pt x="3" y="4"/>
                        </a:cubicBezTo>
                        <a:cubicBezTo>
                          <a:pt x="3" y="4"/>
                          <a:pt x="3" y="6"/>
                          <a:pt x="2" y="6"/>
                        </a:cubicBezTo>
                        <a:cubicBezTo>
                          <a:pt x="2" y="6"/>
                          <a:pt x="2" y="6"/>
                          <a:pt x="2" y="6"/>
                        </a:cubicBezTo>
                        <a:close/>
                        <a:moveTo>
                          <a:pt x="0" y="0"/>
                        </a:moveTo>
                        <a:cubicBezTo>
                          <a:pt x="0" y="0"/>
                          <a:pt x="0" y="1"/>
                          <a:pt x="0" y="1"/>
                        </a:cubicBezTo>
                        <a:cubicBezTo>
                          <a:pt x="0" y="2"/>
                          <a:pt x="0" y="4"/>
                          <a:pt x="0" y="5"/>
                        </a:cubicBezTo>
                        <a:cubicBezTo>
                          <a:pt x="1" y="6"/>
                          <a:pt x="1" y="6"/>
                          <a:pt x="2" y="6"/>
                        </a:cubicBezTo>
                        <a:cubicBezTo>
                          <a:pt x="2" y="6"/>
                          <a:pt x="2" y="6"/>
                          <a:pt x="2" y="6"/>
                        </a:cubicBezTo>
                        <a:cubicBezTo>
                          <a:pt x="2" y="6"/>
                          <a:pt x="2" y="6"/>
                          <a:pt x="2" y="5"/>
                        </a:cubicBezTo>
                        <a:cubicBezTo>
                          <a:pt x="2" y="5"/>
                          <a:pt x="2" y="4"/>
                          <a:pt x="2" y="4"/>
                        </a:cubicBezTo>
                        <a:cubicBezTo>
                          <a:pt x="3" y="4"/>
                          <a:pt x="3" y="4"/>
                          <a:pt x="3" y="4"/>
                        </a:cubicBezTo>
                        <a:cubicBezTo>
                          <a:pt x="2" y="4"/>
                          <a:pt x="2" y="4"/>
                          <a:pt x="2" y="4"/>
                        </a:cubicBezTo>
                        <a:cubicBezTo>
                          <a:pt x="2" y="4"/>
                          <a:pt x="3" y="3"/>
                          <a:pt x="3" y="2"/>
                        </a:cubicBezTo>
                        <a:cubicBezTo>
                          <a:pt x="2" y="1"/>
                          <a:pt x="2" y="1"/>
                          <a:pt x="2" y="1"/>
                        </a:cubicBezTo>
                        <a:cubicBezTo>
                          <a:pt x="2" y="0"/>
                          <a:pt x="2" y="0"/>
                          <a:pt x="1" y="0"/>
                        </a:cubicBezTo>
                        <a:lnTo>
                          <a:pt x="0" y="0"/>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7" name="Freeform 7028">
                    <a:extLst>
                      <a:ext uri="{FF2B5EF4-FFF2-40B4-BE49-F238E27FC236}">
                        <a16:creationId xmlns:a16="http://schemas.microsoft.com/office/drawing/2014/main" id="{44D11635-9D85-499A-BEBA-627C99E9D406}"/>
                      </a:ext>
                    </a:extLst>
                  </p:cNvPr>
                  <p:cNvSpPr>
                    <a:spLocks/>
                  </p:cNvSpPr>
                  <p:nvPr/>
                </p:nvSpPr>
                <p:spPr bwMode="auto">
                  <a:xfrm>
                    <a:off x="4065" y="1850"/>
                    <a:ext cx="0" cy="3"/>
                  </a:xfrm>
                  <a:custGeom>
                    <a:avLst/>
                    <a:gdLst>
                      <a:gd name="T0" fmla="*/ 1 w 1"/>
                      <a:gd name="T1" fmla="*/ 1 h 4"/>
                      <a:gd name="T2" fmla="*/ 0 w 1"/>
                      <a:gd name="T3" fmla="*/ 4 h 4"/>
                      <a:gd name="T4" fmla="*/ 0 w 1"/>
                      <a:gd name="T5" fmla="*/ 3 h 4"/>
                      <a:gd name="T6" fmla="*/ 0 w 1"/>
                      <a:gd name="T7" fmla="*/ 0 h 4"/>
                      <a:gd name="T8" fmla="*/ 1 w 1"/>
                      <a:gd name="T9" fmla="*/ 1 h 4"/>
                    </a:gdLst>
                    <a:ahLst/>
                    <a:cxnLst>
                      <a:cxn ang="0">
                        <a:pos x="T0" y="T1"/>
                      </a:cxn>
                      <a:cxn ang="0">
                        <a:pos x="T2" y="T3"/>
                      </a:cxn>
                      <a:cxn ang="0">
                        <a:pos x="T4" y="T5"/>
                      </a:cxn>
                      <a:cxn ang="0">
                        <a:pos x="T6" y="T7"/>
                      </a:cxn>
                      <a:cxn ang="0">
                        <a:pos x="T8" y="T9"/>
                      </a:cxn>
                    </a:cxnLst>
                    <a:rect l="0" t="0" r="r" b="b"/>
                    <a:pathLst>
                      <a:path w="1" h="4">
                        <a:moveTo>
                          <a:pt x="1" y="1"/>
                        </a:moveTo>
                        <a:cubicBezTo>
                          <a:pt x="1" y="1"/>
                          <a:pt x="1" y="4"/>
                          <a:pt x="0" y="4"/>
                        </a:cubicBezTo>
                        <a:cubicBezTo>
                          <a:pt x="0" y="4"/>
                          <a:pt x="0" y="4"/>
                          <a:pt x="0" y="3"/>
                        </a:cubicBezTo>
                        <a:cubicBezTo>
                          <a:pt x="0" y="2"/>
                          <a:pt x="0" y="1"/>
                          <a:pt x="0" y="0"/>
                        </a:cubicBezTo>
                        <a:cubicBezTo>
                          <a:pt x="0" y="0"/>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8" name="Freeform 7029">
                    <a:extLst>
                      <a:ext uri="{FF2B5EF4-FFF2-40B4-BE49-F238E27FC236}">
                        <a16:creationId xmlns:a16="http://schemas.microsoft.com/office/drawing/2014/main" id="{93E64CC8-182E-47E4-B11E-813901150FCC}"/>
                      </a:ext>
                    </a:extLst>
                  </p:cNvPr>
                  <p:cNvSpPr>
                    <a:spLocks/>
                  </p:cNvSpPr>
                  <p:nvPr/>
                </p:nvSpPr>
                <p:spPr bwMode="auto">
                  <a:xfrm>
                    <a:off x="4083" y="1849"/>
                    <a:ext cx="3" cy="5"/>
                  </a:xfrm>
                  <a:custGeom>
                    <a:avLst/>
                    <a:gdLst>
                      <a:gd name="T0" fmla="*/ 0 w 4"/>
                      <a:gd name="T1" fmla="*/ 4 h 6"/>
                      <a:gd name="T2" fmla="*/ 1 w 4"/>
                      <a:gd name="T3" fmla="*/ 6 h 6"/>
                      <a:gd name="T4" fmla="*/ 3 w 4"/>
                      <a:gd name="T5" fmla="*/ 5 h 6"/>
                      <a:gd name="T6" fmla="*/ 3 w 4"/>
                      <a:gd name="T7" fmla="*/ 0 h 6"/>
                      <a:gd name="T8" fmla="*/ 0 w 4"/>
                      <a:gd name="T9" fmla="*/ 1 h 6"/>
                      <a:gd name="T10" fmla="*/ 0 w 4"/>
                      <a:gd name="T11" fmla="*/ 4 h 6"/>
                    </a:gdLst>
                    <a:ahLst/>
                    <a:cxnLst>
                      <a:cxn ang="0">
                        <a:pos x="T0" y="T1"/>
                      </a:cxn>
                      <a:cxn ang="0">
                        <a:pos x="T2" y="T3"/>
                      </a:cxn>
                      <a:cxn ang="0">
                        <a:pos x="T4" y="T5"/>
                      </a:cxn>
                      <a:cxn ang="0">
                        <a:pos x="T6" y="T7"/>
                      </a:cxn>
                      <a:cxn ang="0">
                        <a:pos x="T8" y="T9"/>
                      </a:cxn>
                      <a:cxn ang="0">
                        <a:pos x="T10" y="T11"/>
                      </a:cxn>
                    </a:cxnLst>
                    <a:rect l="0" t="0" r="r" b="b"/>
                    <a:pathLst>
                      <a:path w="4" h="6">
                        <a:moveTo>
                          <a:pt x="0" y="4"/>
                        </a:moveTo>
                        <a:cubicBezTo>
                          <a:pt x="0" y="4"/>
                          <a:pt x="0" y="6"/>
                          <a:pt x="1" y="6"/>
                        </a:cubicBezTo>
                        <a:cubicBezTo>
                          <a:pt x="2" y="6"/>
                          <a:pt x="3" y="6"/>
                          <a:pt x="3" y="5"/>
                        </a:cubicBezTo>
                        <a:cubicBezTo>
                          <a:pt x="3" y="3"/>
                          <a:pt x="4" y="0"/>
                          <a:pt x="3" y="0"/>
                        </a:cubicBezTo>
                        <a:cubicBezTo>
                          <a:pt x="2" y="0"/>
                          <a:pt x="0" y="0"/>
                          <a:pt x="0" y="1"/>
                        </a:cubicBezTo>
                        <a:cubicBezTo>
                          <a:pt x="0" y="2"/>
                          <a:pt x="0" y="3"/>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69" name="Freeform 7030">
                    <a:extLst>
                      <a:ext uri="{FF2B5EF4-FFF2-40B4-BE49-F238E27FC236}">
                        <a16:creationId xmlns:a16="http://schemas.microsoft.com/office/drawing/2014/main" id="{0B74AC2D-BF03-4FD2-A109-0858E1BDEEEE}"/>
                      </a:ext>
                    </a:extLst>
                  </p:cNvPr>
                  <p:cNvSpPr>
                    <a:spLocks noEditPoints="1"/>
                  </p:cNvSpPr>
                  <p:nvPr/>
                </p:nvSpPr>
                <p:spPr bwMode="auto">
                  <a:xfrm>
                    <a:off x="4083" y="1849"/>
                    <a:ext cx="3" cy="5"/>
                  </a:xfrm>
                  <a:custGeom>
                    <a:avLst/>
                    <a:gdLst>
                      <a:gd name="T0" fmla="*/ 1 w 4"/>
                      <a:gd name="T1" fmla="*/ 6 h 7"/>
                      <a:gd name="T2" fmla="*/ 1 w 4"/>
                      <a:gd name="T3" fmla="*/ 6 h 7"/>
                      <a:gd name="T4" fmla="*/ 0 w 4"/>
                      <a:gd name="T5" fmla="*/ 4 h 7"/>
                      <a:gd name="T6" fmla="*/ 0 w 4"/>
                      <a:gd name="T7" fmla="*/ 4 h 7"/>
                      <a:gd name="T8" fmla="*/ 0 w 4"/>
                      <a:gd name="T9" fmla="*/ 2 h 7"/>
                      <a:gd name="T10" fmla="*/ 0 w 4"/>
                      <a:gd name="T11" fmla="*/ 1 h 7"/>
                      <a:gd name="T12" fmla="*/ 2 w 4"/>
                      <a:gd name="T13" fmla="*/ 0 h 7"/>
                      <a:gd name="T14" fmla="*/ 3 w 4"/>
                      <a:gd name="T15" fmla="*/ 0 h 7"/>
                      <a:gd name="T16" fmla="*/ 4 w 4"/>
                      <a:gd name="T17" fmla="*/ 1 h 7"/>
                      <a:gd name="T18" fmla="*/ 3 w 4"/>
                      <a:gd name="T19" fmla="*/ 5 h 7"/>
                      <a:gd name="T20" fmla="*/ 1 w 4"/>
                      <a:gd name="T21" fmla="*/ 7 h 7"/>
                      <a:gd name="T22" fmla="*/ 1 w 4"/>
                      <a:gd name="T23" fmla="*/ 6 h 7"/>
                      <a:gd name="T24" fmla="*/ 1 w 4"/>
                      <a:gd name="T25" fmla="*/ 4 h 7"/>
                      <a:gd name="T26" fmla="*/ 1 w 4"/>
                      <a:gd name="T27" fmla="*/ 5 h 7"/>
                      <a:gd name="T28" fmla="*/ 1 w 4"/>
                      <a:gd name="T29" fmla="*/ 6 h 7"/>
                      <a:gd name="T30" fmla="*/ 1 w 4"/>
                      <a:gd name="T31" fmla="*/ 6 h 7"/>
                      <a:gd name="T32" fmla="*/ 3 w 4"/>
                      <a:gd name="T33" fmla="*/ 5 h 7"/>
                      <a:gd name="T34" fmla="*/ 3 w 4"/>
                      <a:gd name="T35" fmla="*/ 1 h 7"/>
                      <a:gd name="T36" fmla="*/ 3 w 4"/>
                      <a:gd name="T37" fmla="*/ 0 h 7"/>
                      <a:gd name="T38" fmla="*/ 2 w 4"/>
                      <a:gd name="T39" fmla="*/ 0 h 7"/>
                      <a:gd name="T40" fmla="*/ 1 w 4"/>
                      <a:gd name="T41" fmla="*/ 1 h 7"/>
                      <a:gd name="T42" fmla="*/ 1 w 4"/>
                      <a:gd name="T43" fmla="*/ 2 h 7"/>
                      <a:gd name="T44" fmla="*/ 1 w 4"/>
                      <a:gd name="T45" fmla="*/ 4 h 7"/>
                      <a:gd name="T46" fmla="*/ 0 w 4"/>
                      <a:gd name="T47" fmla="*/ 4 h 7"/>
                      <a:gd name="T48" fmla="*/ 1 w 4"/>
                      <a:gd name="T4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1" y="6"/>
                        </a:moveTo>
                        <a:cubicBezTo>
                          <a:pt x="1" y="6"/>
                          <a:pt x="1" y="6"/>
                          <a:pt x="1" y="6"/>
                        </a:cubicBezTo>
                        <a:cubicBezTo>
                          <a:pt x="0" y="6"/>
                          <a:pt x="0" y="4"/>
                          <a:pt x="0" y="4"/>
                        </a:cubicBezTo>
                        <a:cubicBezTo>
                          <a:pt x="0" y="4"/>
                          <a:pt x="0" y="4"/>
                          <a:pt x="0" y="4"/>
                        </a:cubicBezTo>
                        <a:cubicBezTo>
                          <a:pt x="0" y="4"/>
                          <a:pt x="0" y="3"/>
                          <a:pt x="0" y="2"/>
                        </a:cubicBezTo>
                        <a:cubicBezTo>
                          <a:pt x="0" y="1"/>
                          <a:pt x="0" y="1"/>
                          <a:pt x="0" y="1"/>
                        </a:cubicBezTo>
                        <a:cubicBezTo>
                          <a:pt x="0" y="0"/>
                          <a:pt x="1" y="0"/>
                          <a:pt x="2" y="0"/>
                        </a:cubicBezTo>
                        <a:cubicBezTo>
                          <a:pt x="2" y="0"/>
                          <a:pt x="3" y="0"/>
                          <a:pt x="3" y="0"/>
                        </a:cubicBezTo>
                        <a:cubicBezTo>
                          <a:pt x="3" y="0"/>
                          <a:pt x="3" y="1"/>
                          <a:pt x="4" y="1"/>
                        </a:cubicBezTo>
                        <a:cubicBezTo>
                          <a:pt x="4" y="3"/>
                          <a:pt x="3" y="4"/>
                          <a:pt x="3" y="5"/>
                        </a:cubicBezTo>
                        <a:cubicBezTo>
                          <a:pt x="3" y="6"/>
                          <a:pt x="2" y="7"/>
                          <a:pt x="1" y="7"/>
                        </a:cubicBezTo>
                        <a:lnTo>
                          <a:pt x="1" y="6"/>
                        </a:lnTo>
                        <a:close/>
                        <a:moveTo>
                          <a:pt x="1" y="4"/>
                        </a:moveTo>
                        <a:cubicBezTo>
                          <a:pt x="1" y="4"/>
                          <a:pt x="1" y="5"/>
                          <a:pt x="1" y="5"/>
                        </a:cubicBezTo>
                        <a:cubicBezTo>
                          <a:pt x="1" y="6"/>
                          <a:pt x="1" y="6"/>
                          <a:pt x="1" y="6"/>
                        </a:cubicBezTo>
                        <a:cubicBezTo>
                          <a:pt x="1" y="6"/>
                          <a:pt x="1" y="6"/>
                          <a:pt x="1" y="6"/>
                        </a:cubicBezTo>
                        <a:cubicBezTo>
                          <a:pt x="2" y="6"/>
                          <a:pt x="2" y="6"/>
                          <a:pt x="3" y="5"/>
                        </a:cubicBezTo>
                        <a:cubicBezTo>
                          <a:pt x="3" y="4"/>
                          <a:pt x="3" y="2"/>
                          <a:pt x="3" y="1"/>
                        </a:cubicBezTo>
                        <a:cubicBezTo>
                          <a:pt x="3" y="1"/>
                          <a:pt x="3" y="0"/>
                          <a:pt x="3" y="0"/>
                        </a:cubicBezTo>
                        <a:cubicBezTo>
                          <a:pt x="2" y="0"/>
                          <a:pt x="2" y="0"/>
                          <a:pt x="2" y="0"/>
                        </a:cubicBezTo>
                        <a:cubicBezTo>
                          <a:pt x="1" y="0"/>
                          <a:pt x="1" y="0"/>
                          <a:pt x="1" y="1"/>
                        </a:cubicBezTo>
                        <a:cubicBezTo>
                          <a:pt x="1" y="2"/>
                          <a:pt x="1" y="2"/>
                          <a:pt x="1" y="2"/>
                        </a:cubicBezTo>
                        <a:cubicBezTo>
                          <a:pt x="1" y="3"/>
                          <a:pt x="1" y="4"/>
                          <a:pt x="1" y="4"/>
                        </a:cubicBezTo>
                        <a:cubicBezTo>
                          <a:pt x="0" y="4"/>
                          <a:pt x="0" y="4"/>
                          <a:pt x="0" y="4"/>
                        </a:cubicBezTo>
                        <a:lnTo>
                          <a:pt x="1" y="4"/>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0" name="Freeform 7031">
                    <a:extLst>
                      <a:ext uri="{FF2B5EF4-FFF2-40B4-BE49-F238E27FC236}">
                        <a16:creationId xmlns:a16="http://schemas.microsoft.com/office/drawing/2014/main" id="{80A74BFB-C222-4F7F-B27B-2AB4CE75A2D8}"/>
                      </a:ext>
                    </a:extLst>
                  </p:cNvPr>
                  <p:cNvSpPr>
                    <a:spLocks/>
                  </p:cNvSpPr>
                  <p:nvPr/>
                </p:nvSpPr>
                <p:spPr bwMode="auto">
                  <a:xfrm>
                    <a:off x="4083" y="1850"/>
                    <a:ext cx="1" cy="3"/>
                  </a:xfrm>
                  <a:custGeom>
                    <a:avLst/>
                    <a:gdLst>
                      <a:gd name="T0" fmla="*/ 0 w 1"/>
                      <a:gd name="T1" fmla="*/ 0 h 4"/>
                      <a:gd name="T2" fmla="*/ 1 w 1"/>
                      <a:gd name="T3" fmla="*/ 4 h 4"/>
                      <a:gd name="T4" fmla="*/ 1 w 1"/>
                      <a:gd name="T5" fmla="*/ 2 h 4"/>
                      <a:gd name="T6" fmla="*/ 1 w 1"/>
                      <a:gd name="T7" fmla="*/ 0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3"/>
                          <a:pt x="1" y="4"/>
                        </a:cubicBezTo>
                        <a:cubicBezTo>
                          <a:pt x="1" y="4"/>
                          <a:pt x="1" y="3"/>
                          <a:pt x="1" y="2"/>
                        </a:cubicBezTo>
                        <a:cubicBezTo>
                          <a:pt x="1" y="1"/>
                          <a:pt x="1" y="1"/>
                          <a:pt x="1" y="0"/>
                        </a:cubicBezTo>
                        <a:cubicBezTo>
                          <a:pt x="1" y="0"/>
                          <a:pt x="0" y="0"/>
                          <a:pt x="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1" name="Freeform 7032">
                    <a:extLst>
                      <a:ext uri="{FF2B5EF4-FFF2-40B4-BE49-F238E27FC236}">
                        <a16:creationId xmlns:a16="http://schemas.microsoft.com/office/drawing/2014/main" id="{7B42A068-5ECA-45E3-B8ED-2622DB8AE7AE}"/>
                      </a:ext>
                    </a:extLst>
                  </p:cNvPr>
                  <p:cNvSpPr>
                    <a:spLocks/>
                  </p:cNvSpPr>
                  <p:nvPr/>
                </p:nvSpPr>
                <p:spPr bwMode="auto">
                  <a:xfrm>
                    <a:off x="4065" y="1849"/>
                    <a:ext cx="3" cy="5"/>
                  </a:xfrm>
                  <a:custGeom>
                    <a:avLst/>
                    <a:gdLst>
                      <a:gd name="T0" fmla="*/ 4 w 4"/>
                      <a:gd name="T1" fmla="*/ 5 h 7"/>
                      <a:gd name="T2" fmla="*/ 3 w 4"/>
                      <a:gd name="T3" fmla="*/ 7 h 7"/>
                      <a:gd name="T4" fmla="*/ 1 w 4"/>
                      <a:gd name="T5" fmla="*/ 5 h 7"/>
                      <a:gd name="T6" fmla="*/ 1 w 4"/>
                      <a:gd name="T7" fmla="*/ 0 h 7"/>
                      <a:gd name="T8" fmla="*/ 4 w 4"/>
                      <a:gd name="T9" fmla="*/ 1 h 7"/>
                      <a:gd name="T10" fmla="*/ 4 w 4"/>
                      <a:gd name="T11" fmla="*/ 5 h 7"/>
                    </a:gdLst>
                    <a:ahLst/>
                    <a:cxnLst>
                      <a:cxn ang="0">
                        <a:pos x="T0" y="T1"/>
                      </a:cxn>
                      <a:cxn ang="0">
                        <a:pos x="T2" y="T3"/>
                      </a:cxn>
                      <a:cxn ang="0">
                        <a:pos x="T4" y="T5"/>
                      </a:cxn>
                      <a:cxn ang="0">
                        <a:pos x="T6" y="T7"/>
                      </a:cxn>
                      <a:cxn ang="0">
                        <a:pos x="T8" y="T9"/>
                      </a:cxn>
                      <a:cxn ang="0">
                        <a:pos x="T10" y="T11"/>
                      </a:cxn>
                    </a:cxnLst>
                    <a:rect l="0" t="0" r="r" b="b"/>
                    <a:pathLst>
                      <a:path w="4" h="7">
                        <a:moveTo>
                          <a:pt x="4" y="5"/>
                        </a:moveTo>
                        <a:cubicBezTo>
                          <a:pt x="4" y="5"/>
                          <a:pt x="4" y="7"/>
                          <a:pt x="3" y="7"/>
                        </a:cubicBezTo>
                        <a:cubicBezTo>
                          <a:pt x="1" y="7"/>
                          <a:pt x="1" y="7"/>
                          <a:pt x="1" y="5"/>
                        </a:cubicBezTo>
                        <a:cubicBezTo>
                          <a:pt x="0" y="4"/>
                          <a:pt x="0" y="0"/>
                          <a:pt x="1" y="0"/>
                        </a:cubicBezTo>
                        <a:cubicBezTo>
                          <a:pt x="2" y="0"/>
                          <a:pt x="3" y="0"/>
                          <a:pt x="4" y="1"/>
                        </a:cubicBezTo>
                        <a:cubicBezTo>
                          <a:pt x="4" y="2"/>
                          <a:pt x="4" y="4"/>
                          <a:pt x="4" y="5"/>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2" name="Freeform 7033">
                    <a:extLst>
                      <a:ext uri="{FF2B5EF4-FFF2-40B4-BE49-F238E27FC236}">
                        <a16:creationId xmlns:a16="http://schemas.microsoft.com/office/drawing/2014/main" id="{3F5BD964-2253-4020-8648-99ADC839B488}"/>
                      </a:ext>
                    </a:extLst>
                  </p:cNvPr>
                  <p:cNvSpPr>
                    <a:spLocks noEditPoints="1"/>
                  </p:cNvSpPr>
                  <p:nvPr/>
                </p:nvSpPr>
                <p:spPr bwMode="auto">
                  <a:xfrm>
                    <a:off x="4065" y="1849"/>
                    <a:ext cx="3" cy="5"/>
                  </a:xfrm>
                  <a:custGeom>
                    <a:avLst/>
                    <a:gdLst>
                      <a:gd name="T0" fmla="*/ 0 w 4"/>
                      <a:gd name="T1" fmla="*/ 5 h 7"/>
                      <a:gd name="T2" fmla="*/ 0 w 4"/>
                      <a:gd name="T3" fmla="*/ 2 h 7"/>
                      <a:gd name="T4" fmla="*/ 1 w 4"/>
                      <a:gd name="T5" fmla="*/ 0 h 7"/>
                      <a:gd name="T6" fmla="*/ 2 w 4"/>
                      <a:gd name="T7" fmla="*/ 0 h 7"/>
                      <a:gd name="T8" fmla="*/ 4 w 4"/>
                      <a:gd name="T9" fmla="*/ 1 h 7"/>
                      <a:gd name="T10" fmla="*/ 4 w 4"/>
                      <a:gd name="T11" fmla="*/ 2 h 7"/>
                      <a:gd name="T12" fmla="*/ 4 w 4"/>
                      <a:gd name="T13" fmla="*/ 5 h 7"/>
                      <a:gd name="T14" fmla="*/ 4 w 4"/>
                      <a:gd name="T15" fmla="*/ 5 h 7"/>
                      <a:gd name="T16" fmla="*/ 3 w 4"/>
                      <a:gd name="T17" fmla="*/ 7 h 7"/>
                      <a:gd name="T18" fmla="*/ 2 w 4"/>
                      <a:gd name="T19" fmla="*/ 7 h 7"/>
                      <a:gd name="T20" fmla="*/ 2 w 4"/>
                      <a:gd name="T21" fmla="*/ 7 h 7"/>
                      <a:gd name="T22" fmla="*/ 0 w 4"/>
                      <a:gd name="T23" fmla="*/ 5 h 7"/>
                      <a:gd name="T24" fmla="*/ 1 w 4"/>
                      <a:gd name="T25" fmla="*/ 0 h 7"/>
                      <a:gd name="T26" fmla="*/ 1 w 4"/>
                      <a:gd name="T27" fmla="*/ 2 h 7"/>
                      <a:gd name="T28" fmla="*/ 1 w 4"/>
                      <a:gd name="T29" fmla="*/ 5 h 7"/>
                      <a:gd name="T30" fmla="*/ 2 w 4"/>
                      <a:gd name="T31" fmla="*/ 7 h 7"/>
                      <a:gd name="T32" fmla="*/ 3 w 4"/>
                      <a:gd name="T33" fmla="*/ 7 h 7"/>
                      <a:gd name="T34" fmla="*/ 3 w 4"/>
                      <a:gd name="T35" fmla="*/ 6 h 7"/>
                      <a:gd name="T36" fmla="*/ 3 w 4"/>
                      <a:gd name="T37" fmla="*/ 5 h 7"/>
                      <a:gd name="T38" fmla="*/ 4 w 4"/>
                      <a:gd name="T39" fmla="*/ 5 h 7"/>
                      <a:gd name="T40" fmla="*/ 3 w 4"/>
                      <a:gd name="T41" fmla="*/ 5 h 7"/>
                      <a:gd name="T42" fmla="*/ 3 w 4"/>
                      <a:gd name="T43" fmla="*/ 2 h 7"/>
                      <a:gd name="T44" fmla="*/ 3 w 4"/>
                      <a:gd name="T45" fmla="*/ 1 h 7"/>
                      <a:gd name="T46" fmla="*/ 2 w 4"/>
                      <a:gd name="T47" fmla="*/ 0 h 7"/>
                      <a:gd name="T48" fmla="*/ 1 w 4"/>
                      <a:gd name="T4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0" y="5"/>
                        </a:moveTo>
                        <a:cubicBezTo>
                          <a:pt x="0" y="4"/>
                          <a:pt x="0" y="3"/>
                          <a:pt x="0" y="2"/>
                        </a:cubicBezTo>
                        <a:cubicBezTo>
                          <a:pt x="0" y="1"/>
                          <a:pt x="0" y="0"/>
                          <a:pt x="1" y="0"/>
                        </a:cubicBezTo>
                        <a:cubicBezTo>
                          <a:pt x="1" y="0"/>
                          <a:pt x="1" y="0"/>
                          <a:pt x="2" y="0"/>
                        </a:cubicBezTo>
                        <a:cubicBezTo>
                          <a:pt x="3" y="0"/>
                          <a:pt x="4" y="0"/>
                          <a:pt x="4" y="1"/>
                        </a:cubicBezTo>
                        <a:cubicBezTo>
                          <a:pt x="4" y="1"/>
                          <a:pt x="4" y="2"/>
                          <a:pt x="4" y="2"/>
                        </a:cubicBezTo>
                        <a:cubicBezTo>
                          <a:pt x="4" y="3"/>
                          <a:pt x="4" y="4"/>
                          <a:pt x="4" y="5"/>
                        </a:cubicBezTo>
                        <a:cubicBezTo>
                          <a:pt x="4" y="5"/>
                          <a:pt x="4" y="5"/>
                          <a:pt x="4" y="5"/>
                        </a:cubicBezTo>
                        <a:cubicBezTo>
                          <a:pt x="4" y="5"/>
                          <a:pt x="4" y="7"/>
                          <a:pt x="3" y="7"/>
                        </a:cubicBezTo>
                        <a:cubicBezTo>
                          <a:pt x="2" y="7"/>
                          <a:pt x="2" y="7"/>
                          <a:pt x="2" y="7"/>
                        </a:cubicBezTo>
                        <a:cubicBezTo>
                          <a:pt x="2" y="7"/>
                          <a:pt x="2" y="7"/>
                          <a:pt x="2" y="7"/>
                        </a:cubicBezTo>
                        <a:cubicBezTo>
                          <a:pt x="1" y="7"/>
                          <a:pt x="0" y="7"/>
                          <a:pt x="0" y="5"/>
                        </a:cubicBezTo>
                        <a:close/>
                        <a:moveTo>
                          <a:pt x="1" y="0"/>
                        </a:moveTo>
                        <a:cubicBezTo>
                          <a:pt x="1" y="0"/>
                          <a:pt x="1" y="1"/>
                          <a:pt x="1" y="2"/>
                        </a:cubicBezTo>
                        <a:cubicBezTo>
                          <a:pt x="1" y="3"/>
                          <a:pt x="1" y="4"/>
                          <a:pt x="1" y="5"/>
                        </a:cubicBezTo>
                        <a:cubicBezTo>
                          <a:pt x="1" y="6"/>
                          <a:pt x="2" y="7"/>
                          <a:pt x="2" y="7"/>
                        </a:cubicBezTo>
                        <a:cubicBezTo>
                          <a:pt x="3" y="7"/>
                          <a:pt x="3" y="7"/>
                          <a:pt x="3" y="7"/>
                        </a:cubicBezTo>
                        <a:cubicBezTo>
                          <a:pt x="3" y="7"/>
                          <a:pt x="3" y="6"/>
                          <a:pt x="3" y="6"/>
                        </a:cubicBezTo>
                        <a:cubicBezTo>
                          <a:pt x="3" y="5"/>
                          <a:pt x="3" y="5"/>
                          <a:pt x="3" y="5"/>
                        </a:cubicBezTo>
                        <a:cubicBezTo>
                          <a:pt x="4" y="5"/>
                          <a:pt x="4" y="5"/>
                          <a:pt x="4" y="5"/>
                        </a:cubicBezTo>
                        <a:cubicBezTo>
                          <a:pt x="3" y="5"/>
                          <a:pt x="3" y="5"/>
                          <a:pt x="3" y="5"/>
                        </a:cubicBezTo>
                        <a:cubicBezTo>
                          <a:pt x="3" y="4"/>
                          <a:pt x="3" y="3"/>
                          <a:pt x="3" y="2"/>
                        </a:cubicBezTo>
                        <a:cubicBezTo>
                          <a:pt x="3" y="2"/>
                          <a:pt x="3" y="1"/>
                          <a:pt x="3" y="1"/>
                        </a:cubicBezTo>
                        <a:cubicBezTo>
                          <a:pt x="3" y="1"/>
                          <a:pt x="3" y="0"/>
                          <a:pt x="2" y="0"/>
                        </a:cubicBezTo>
                        <a:cubicBezTo>
                          <a:pt x="2" y="0"/>
                          <a:pt x="1" y="0"/>
                          <a:pt x="1"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3" name="Freeform 7034">
                    <a:extLst>
                      <a:ext uri="{FF2B5EF4-FFF2-40B4-BE49-F238E27FC236}">
                        <a16:creationId xmlns:a16="http://schemas.microsoft.com/office/drawing/2014/main" id="{0C31C741-AA6E-41A9-8672-13B6B0041D30}"/>
                      </a:ext>
                    </a:extLst>
                  </p:cNvPr>
                  <p:cNvSpPr>
                    <a:spLocks/>
                  </p:cNvSpPr>
                  <p:nvPr/>
                </p:nvSpPr>
                <p:spPr bwMode="auto">
                  <a:xfrm>
                    <a:off x="4066" y="1850"/>
                    <a:ext cx="2" cy="4"/>
                  </a:xfrm>
                  <a:custGeom>
                    <a:avLst/>
                    <a:gdLst>
                      <a:gd name="T0" fmla="*/ 1 w 2"/>
                      <a:gd name="T1" fmla="*/ 1 h 5"/>
                      <a:gd name="T2" fmla="*/ 1 w 2"/>
                      <a:gd name="T3" fmla="*/ 5 h 5"/>
                      <a:gd name="T4" fmla="*/ 0 w 2"/>
                      <a:gd name="T5" fmla="*/ 4 h 5"/>
                      <a:gd name="T6" fmla="*/ 1 w 2"/>
                      <a:gd name="T7" fmla="*/ 1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1"/>
                          <a:pt x="2" y="4"/>
                          <a:pt x="1" y="5"/>
                        </a:cubicBezTo>
                        <a:cubicBezTo>
                          <a:pt x="1" y="5"/>
                          <a:pt x="0" y="5"/>
                          <a:pt x="0" y="4"/>
                        </a:cubicBezTo>
                        <a:cubicBezTo>
                          <a:pt x="1" y="3"/>
                          <a:pt x="0" y="1"/>
                          <a:pt x="1" y="1"/>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4" name="Freeform 7035">
                    <a:extLst>
                      <a:ext uri="{FF2B5EF4-FFF2-40B4-BE49-F238E27FC236}">
                        <a16:creationId xmlns:a16="http://schemas.microsoft.com/office/drawing/2014/main" id="{2D7B75D5-2C4B-48BD-93C3-218964656FC0}"/>
                      </a:ext>
                    </a:extLst>
                  </p:cNvPr>
                  <p:cNvSpPr>
                    <a:spLocks/>
                  </p:cNvSpPr>
                  <p:nvPr/>
                </p:nvSpPr>
                <p:spPr bwMode="auto">
                  <a:xfrm>
                    <a:off x="4080" y="1849"/>
                    <a:ext cx="3" cy="5"/>
                  </a:xfrm>
                  <a:custGeom>
                    <a:avLst/>
                    <a:gdLst>
                      <a:gd name="T0" fmla="*/ 1 w 4"/>
                      <a:gd name="T1" fmla="*/ 5 h 7"/>
                      <a:gd name="T2" fmla="*/ 2 w 4"/>
                      <a:gd name="T3" fmla="*/ 7 h 7"/>
                      <a:gd name="T4" fmla="*/ 3 w 4"/>
                      <a:gd name="T5" fmla="*/ 5 h 7"/>
                      <a:gd name="T6" fmla="*/ 3 w 4"/>
                      <a:gd name="T7" fmla="*/ 0 h 7"/>
                      <a:gd name="T8" fmla="*/ 0 w 4"/>
                      <a:gd name="T9" fmla="*/ 1 h 7"/>
                      <a:gd name="T10" fmla="*/ 1 w 4"/>
                      <a:gd name="T11" fmla="*/ 5 h 7"/>
                    </a:gdLst>
                    <a:ahLst/>
                    <a:cxnLst>
                      <a:cxn ang="0">
                        <a:pos x="T0" y="T1"/>
                      </a:cxn>
                      <a:cxn ang="0">
                        <a:pos x="T2" y="T3"/>
                      </a:cxn>
                      <a:cxn ang="0">
                        <a:pos x="T4" y="T5"/>
                      </a:cxn>
                      <a:cxn ang="0">
                        <a:pos x="T6" y="T7"/>
                      </a:cxn>
                      <a:cxn ang="0">
                        <a:pos x="T8" y="T9"/>
                      </a:cxn>
                      <a:cxn ang="0">
                        <a:pos x="T10" y="T11"/>
                      </a:cxn>
                    </a:cxnLst>
                    <a:rect l="0" t="0" r="r" b="b"/>
                    <a:pathLst>
                      <a:path w="4" h="7">
                        <a:moveTo>
                          <a:pt x="1" y="5"/>
                        </a:moveTo>
                        <a:cubicBezTo>
                          <a:pt x="1" y="5"/>
                          <a:pt x="1" y="7"/>
                          <a:pt x="2" y="7"/>
                        </a:cubicBezTo>
                        <a:cubicBezTo>
                          <a:pt x="3" y="7"/>
                          <a:pt x="3" y="7"/>
                          <a:pt x="3" y="5"/>
                        </a:cubicBezTo>
                        <a:cubicBezTo>
                          <a:pt x="4" y="4"/>
                          <a:pt x="4" y="0"/>
                          <a:pt x="3" y="0"/>
                        </a:cubicBezTo>
                        <a:cubicBezTo>
                          <a:pt x="2" y="0"/>
                          <a:pt x="1" y="0"/>
                          <a:pt x="0" y="1"/>
                        </a:cubicBezTo>
                        <a:cubicBezTo>
                          <a:pt x="0" y="2"/>
                          <a:pt x="0" y="4"/>
                          <a:pt x="1" y="5"/>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5" name="Freeform 7036">
                    <a:extLst>
                      <a:ext uri="{FF2B5EF4-FFF2-40B4-BE49-F238E27FC236}">
                        <a16:creationId xmlns:a16="http://schemas.microsoft.com/office/drawing/2014/main" id="{DC1F9CB4-BFEE-429C-9C4A-BE41DB758F96}"/>
                      </a:ext>
                    </a:extLst>
                  </p:cNvPr>
                  <p:cNvSpPr>
                    <a:spLocks noEditPoints="1"/>
                  </p:cNvSpPr>
                  <p:nvPr/>
                </p:nvSpPr>
                <p:spPr bwMode="auto">
                  <a:xfrm>
                    <a:off x="4080" y="1849"/>
                    <a:ext cx="3" cy="5"/>
                  </a:xfrm>
                  <a:custGeom>
                    <a:avLst/>
                    <a:gdLst>
                      <a:gd name="T0" fmla="*/ 2 w 4"/>
                      <a:gd name="T1" fmla="*/ 7 h 7"/>
                      <a:gd name="T2" fmla="*/ 2 w 4"/>
                      <a:gd name="T3" fmla="*/ 7 h 7"/>
                      <a:gd name="T4" fmla="*/ 0 w 4"/>
                      <a:gd name="T5" fmla="*/ 5 h 7"/>
                      <a:gd name="T6" fmla="*/ 0 w 4"/>
                      <a:gd name="T7" fmla="*/ 5 h 7"/>
                      <a:gd name="T8" fmla="*/ 0 w 4"/>
                      <a:gd name="T9" fmla="*/ 2 h 7"/>
                      <a:gd name="T10" fmla="*/ 0 w 4"/>
                      <a:gd name="T11" fmla="*/ 1 h 7"/>
                      <a:gd name="T12" fmla="*/ 2 w 4"/>
                      <a:gd name="T13" fmla="*/ 0 h 7"/>
                      <a:gd name="T14" fmla="*/ 3 w 4"/>
                      <a:gd name="T15" fmla="*/ 0 h 7"/>
                      <a:gd name="T16" fmla="*/ 4 w 4"/>
                      <a:gd name="T17" fmla="*/ 2 h 7"/>
                      <a:gd name="T18" fmla="*/ 4 w 4"/>
                      <a:gd name="T19" fmla="*/ 5 h 7"/>
                      <a:gd name="T20" fmla="*/ 2 w 4"/>
                      <a:gd name="T21" fmla="*/ 7 h 7"/>
                      <a:gd name="T22" fmla="*/ 1 w 4"/>
                      <a:gd name="T23" fmla="*/ 5 h 7"/>
                      <a:gd name="T24" fmla="*/ 1 w 4"/>
                      <a:gd name="T25" fmla="*/ 6 h 7"/>
                      <a:gd name="T26" fmla="*/ 2 w 4"/>
                      <a:gd name="T27" fmla="*/ 7 h 7"/>
                      <a:gd name="T28" fmla="*/ 2 w 4"/>
                      <a:gd name="T29" fmla="*/ 7 h 7"/>
                      <a:gd name="T30" fmla="*/ 3 w 4"/>
                      <a:gd name="T31" fmla="*/ 5 h 7"/>
                      <a:gd name="T32" fmla="*/ 4 w 4"/>
                      <a:gd name="T33" fmla="*/ 2 h 7"/>
                      <a:gd name="T34" fmla="*/ 3 w 4"/>
                      <a:gd name="T35" fmla="*/ 0 h 7"/>
                      <a:gd name="T36" fmla="*/ 2 w 4"/>
                      <a:gd name="T37" fmla="*/ 0 h 7"/>
                      <a:gd name="T38" fmla="*/ 1 w 4"/>
                      <a:gd name="T39" fmla="*/ 1 h 7"/>
                      <a:gd name="T40" fmla="*/ 1 w 4"/>
                      <a:gd name="T41" fmla="*/ 2 h 7"/>
                      <a:gd name="T42" fmla="*/ 1 w 4"/>
                      <a:gd name="T43" fmla="*/ 5 h 7"/>
                      <a:gd name="T44" fmla="*/ 1 w 4"/>
                      <a:gd name="T4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7">
                        <a:moveTo>
                          <a:pt x="2" y="7"/>
                        </a:moveTo>
                        <a:cubicBezTo>
                          <a:pt x="2" y="7"/>
                          <a:pt x="2" y="7"/>
                          <a:pt x="2" y="7"/>
                        </a:cubicBezTo>
                        <a:cubicBezTo>
                          <a:pt x="0" y="7"/>
                          <a:pt x="0" y="5"/>
                          <a:pt x="0" y="5"/>
                        </a:cubicBezTo>
                        <a:cubicBezTo>
                          <a:pt x="0" y="5"/>
                          <a:pt x="0" y="5"/>
                          <a:pt x="0" y="5"/>
                        </a:cubicBezTo>
                        <a:cubicBezTo>
                          <a:pt x="0" y="4"/>
                          <a:pt x="0" y="3"/>
                          <a:pt x="0" y="2"/>
                        </a:cubicBezTo>
                        <a:cubicBezTo>
                          <a:pt x="0" y="2"/>
                          <a:pt x="0" y="1"/>
                          <a:pt x="0" y="1"/>
                        </a:cubicBezTo>
                        <a:cubicBezTo>
                          <a:pt x="0" y="0"/>
                          <a:pt x="1" y="0"/>
                          <a:pt x="2" y="0"/>
                        </a:cubicBezTo>
                        <a:cubicBezTo>
                          <a:pt x="3" y="0"/>
                          <a:pt x="3" y="0"/>
                          <a:pt x="3" y="0"/>
                        </a:cubicBezTo>
                        <a:cubicBezTo>
                          <a:pt x="4" y="0"/>
                          <a:pt x="4" y="1"/>
                          <a:pt x="4" y="2"/>
                        </a:cubicBezTo>
                        <a:cubicBezTo>
                          <a:pt x="4" y="3"/>
                          <a:pt x="4" y="4"/>
                          <a:pt x="4" y="5"/>
                        </a:cubicBezTo>
                        <a:cubicBezTo>
                          <a:pt x="4" y="7"/>
                          <a:pt x="3" y="7"/>
                          <a:pt x="2" y="7"/>
                        </a:cubicBezTo>
                        <a:close/>
                        <a:moveTo>
                          <a:pt x="1" y="5"/>
                        </a:moveTo>
                        <a:cubicBezTo>
                          <a:pt x="1" y="5"/>
                          <a:pt x="1" y="5"/>
                          <a:pt x="1" y="6"/>
                        </a:cubicBezTo>
                        <a:cubicBezTo>
                          <a:pt x="1" y="6"/>
                          <a:pt x="1" y="7"/>
                          <a:pt x="2" y="7"/>
                        </a:cubicBezTo>
                        <a:cubicBezTo>
                          <a:pt x="2" y="7"/>
                          <a:pt x="2" y="7"/>
                          <a:pt x="2" y="7"/>
                        </a:cubicBezTo>
                        <a:cubicBezTo>
                          <a:pt x="3" y="7"/>
                          <a:pt x="3" y="6"/>
                          <a:pt x="3" y="5"/>
                        </a:cubicBezTo>
                        <a:cubicBezTo>
                          <a:pt x="3" y="4"/>
                          <a:pt x="4" y="3"/>
                          <a:pt x="4" y="2"/>
                        </a:cubicBezTo>
                        <a:cubicBezTo>
                          <a:pt x="4" y="1"/>
                          <a:pt x="3" y="0"/>
                          <a:pt x="3" y="0"/>
                        </a:cubicBezTo>
                        <a:cubicBezTo>
                          <a:pt x="3" y="0"/>
                          <a:pt x="3" y="0"/>
                          <a:pt x="2" y="0"/>
                        </a:cubicBezTo>
                        <a:cubicBezTo>
                          <a:pt x="1" y="0"/>
                          <a:pt x="1" y="1"/>
                          <a:pt x="1" y="1"/>
                        </a:cubicBezTo>
                        <a:cubicBezTo>
                          <a:pt x="1" y="1"/>
                          <a:pt x="1" y="2"/>
                          <a:pt x="1" y="2"/>
                        </a:cubicBezTo>
                        <a:cubicBezTo>
                          <a:pt x="1" y="3"/>
                          <a:pt x="1" y="4"/>
                          <a:pt x="1" y="5"/>
                        </a:cubicBezTo>
                        <a:cubicBezTo>
                          <a:pt x="1" y="5"/>
                          <a:pt x="1" y="5"/>
                          <a:pt x="1"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6" name="Freeform 7037">
                    <a:extLst>
                      <a:ext uri="{FF2B5EF4-FFF2-40B4-BE49-F238E27FC236}">
                        <a16:creationId xmlns:a16="http://schemas.microsoft.com/office/drawing/2014/main" id="{39FC8DEF-E748-4167-8FC6-DA4D81A08CF9}"/>
                      </a:ext>
                    </a:extLst>
                  </p:cNvPr>
                  <p:cNvSpPr>
                    <a:spLocks/>
                  </p:cNvSpPr>
                  <p:nvPr/>
                </p:nvSpPr>
                <p:spPr bwMode="auto">
                  <a:xfrm>
                    <a:off x="4081" y="1850"/>
                    <a:ext cx="2" cy="4"/>
                  </a:xfrm>
                  <a:custGeom>
                    <a:avLst/>
                    <a:gdLst>
                      <a:gd name="T0" fmla="*/ 1 w 2"/>
                      <a:gd name="T1" fmla="*/ 1 h 5"/>
                      <a:gd name="T2" fmla="*/ 1 w 2"/>
                      <a:gd name="T3" fmla="*/ 4 h 5"/>
                      <a:gd name="T4" fmla="*/ 2 w 2"/>
                      <a:gd name="T5" fmla="*/ 3 h 5"/>
                      <a:gd name="T6" fmla="*/ 2 w 2"/>
                      <a:gd name="T7" fmla="*/ 1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1"/>
                          <a:pt x="0" y="4"/>
                          <a:pt x="1" y="4"/>
                        </a:cubicBezTo>
                        <a:cubicBezTo>
                          <a:pt x="1" y="5"/>
                          <a:pt x="2" y="5"/>
                          <a:pt x="2" y="3"/>
                        </a:cubicBezTo>
                        <a:cubicBezTo>
                          <a:pt x="2" y="2"/>
                          <a:pt x="2" y="1"/>
                          <a:pt x="2" y="1"/>
                        </a:cubicBezTo>
                        <a:cubicBezTo>
                          <a:pt x="1" y="0"/>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77" name="Freeform 7038">
                    <a:extLst>
                      <a:ext uri="{FF2B5EF4-FFF2-40B4-BE49-F238E27FC236}">
                        <a16:creationId xmlns:a16="http://schemas.microsoft.com/office/drawing/2014/main" id="{3710B59B-287D-43DA-A32B-80432CE7D04C}"/>
                      </a:ext>
                    </a:extLst>
                  </p:cNvPr>
                  <p:cNvSpPr>
                    <a:spLocks/>
                  </p:cNvSpPr>
                  <p:nvPr/>
                </p:nvSpPr>
                <p:spPr bwMode="auto">
                  <a:xfrm>
                    <a:off x="4068" y="1849"/>
                    <a:ext cx="3" cy="6"/>
                  </a:xfrm>
                  <a:custGeom>
                    <a:avLst/>
                    <a:gdLst>
                      <a:gd name="T0" fmla="*/ 4 w 5"/>
                      <a:gd name="T1" fmla="*/ 5 h 8"/>
                      <a:gd name="T2" fmla="*/ 3 w 5"/>
                      <a:gd name="T3" fmla="*/ 8 h 8"/>
                      <a:gd name="T4" fmla="*/ 1 w 5"/>
                      <a:gd name="T5" fmla="*/ 6 h 8"/>
                      <a:gd name="T6" fmla="*/ 1 w 5"/>
                      <a:gd name="T7" fmla="*/ 1 h 8"/>
                      <a:gd name="T8" fmla="*/ 4 w 5"/>
                      <a:gd name="T9" fmla="*/ 1 h 8"/>
                      <a:gd name="T10" fmla="*/ 4 w 5"/>
                      <a:gd name="T11" fmla="*/ 5 h 8"/>
                    </a:gdLst>
                    <a:ahLst/>
                    <a:cxnLst>
                      <a:cxn ang="0">
                        <a:pos x="T0" y="T1"/>
                      </a:cxn>
                      <a:cxn ang="0">
                        <a:pos x="T2" y="T3"/>
                      </a:cxn>
                      <a:cxn ang="0">
                        <a:pos x="T4" y="T5"/>
                      </a:cxn>
                      <a:cxn ang="0">
                        <a:pos x="T6" y="T7"/>
                      </a:cxn>
                      <a:cxn ang="0">
                        <a:pos x="T8" y="T9"/>
                      </a:cxn>
                      <a:cxn ang="0">
                        <a:pos x="T10" y="T11"/>
                      </a:cxn>
                    </a:cxnLst>
                    <a:rect l="0" t="0" r="r" b="b"/>
                    <a:pathLst>
                      <a:path w="5" h="8">
                        <a:moveTo>
                          <a:pt x="4" y="5"/>
                        </a:moveTo>
                        <a:cubicBezTo>
                          <a:pt x="4" y="5"/>
                          <a:pt x="4" y="8"/>
                          <a:pt x="3" y="8"/>
                        </a:cubicBezTo>
                        <a:cubicBezTo>
                          <a:pt x="2" y="8"/>
                          <a:pt x="1" y="7"/>
                          <a:pt x="1" y="6"/>
                        </a:cubicBezTo>
                        <a:cubicBezTo>
                          <a:pt x="1" y="4"/>
                          <a:pt x="0" y="1"/>
                          <a:pt x="1" y="1"/>
                        </a:cubicBezTo>
                        <a:cubicBezTo>
                          <a:pt x="2" y="0"/>
                          <a:pt x="4" y="0"/>
                          <a:pt x="4" y="1"/>
                        </a:cubicBezTo>
                        <a:cubicBezTo>
                          <a:pt x="5" y="2"/>
                          <a:pt x="4" y="5"/>
                          <a:pt x="4" y="5"/>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65" name="Group 7240">
                  <a:extLst>
                    <a:ext uri="{FF2B5EF4-FFF2-40B4-BE49-F238E27FC236}">
                      <a16:creationId xmlns:a16="http://schemas.microsoft.com/office/drawing/2014/main" id="{9A177E5E-4874-4C49-A0B9-6D44ABE08AAD}"/>
                    </a:ext>
                  </a:extLst>
                </p:cNvPr>
                <p:cNvGrpSpPr>
                  <a:grpSpLocks/>
                </p:cNvGrpSpPr>
                <p:nvPr/>
              </p:nvGrpSpPr>
              <p:grpSpPr bwMode="auto">
                <a:xfrm>
                  <a:off x="6299200" y="2771775"/>
                  <a:ext cx="339725" cy="755650"/>
                  <a:chOff x="3968" y="1746"/>
                  <a:chExt cx="214" cy="476"/>
                </a:xfrm>
              </p:grpSpPr>
              <p:sp>
                <p:nvSpPr>
                  <p:cNvPr id="1578" name="Freeform 7040">
                    <a:extLst>
                      <a:ext uri="{FF2B5EF4-FFF2-40B4-BE49-F238E27FC236}">
                        <a16:creationId xmlns:a16="http://schemas.microsoft.com/office/drawing/2014/main" id="{CA4BE592-9C5C-47EE-B7A2-0B61FE48D9E1}"/>
                      </a:ext>
                    </a:extLst>
                  </p:cNvPr>
                  <p:cNvSpPr>
                    <a:spLocks noEditPoints="1"/>
                  </p:cNvSpPr>
                  <p:nvPr/>
                </p:nvSpPr>
                <p:spPr bwMode="auto">
                  <a:xfrm>
                    <a:off x="4068" y="1849"/>
                    <a:ext cx="3" cy="6"/>
                  </a:xfrm>
                  <a:custGeom>
                    <a:avLst/>
                    <a:gdLst>
                      <a:gd name="T0" fmla="*/ 0 w 5"/>
                      <a:gd name="T1" fmla="*/ 6 h 8"/>
                      <a:gd name="T2" fmla="*/ 0 w 5"/>
                      <a:gd name="T3" fmla="*/ 2 h 8"/>
                      <a:gd name="T4" fmla="*/ 1 w 5"/>
                      <a:gd name="T5" fmla="*/ 0 h 8"/>
                      <a:gd name="T6" fmla="*/ 2 w 5"/>
                      <a:gd name="T7" fmla="*/ 0 h 8"/>
                      <a:gd name="T8" fmla="*/ 5 w 5"/>
                      <a:gd name="T9" fmla="*/ 1 h 8"/>
                      <a:gd name="T10" fmla="*/ 5 w 5"/>
                      <a:gd name="T11" fmla="*/ 2 h 8"/>
                      <a:gd name="T12" fmla="*/ 5 w 5"/>
                      <a:gd name="T13" fmla="*/ 5 h 8"/>
                      <a:gd name="T14" fmla="*/ 5 w 5"/>
                      <a:gd name="T15" fmla="*/ 5 h 8"/>
                      <a:gd name="T16" fmla="*/ 3 w 5"/>
                      <a:gd name="T17" fmla="*/ 8 h 8"/>
                      <a:gd name="T18" fmla="*/ 3 w 5"/>
                      <a:gd name="T19" fmla="*/ 8 h 8"/>
                      <a:gd name="T20" fmla="*/ 3 w 5"/>
                      <a:gd name="T21" fmla="*/ 8 h 8"/>
                      <a:gd name="T22" fmla="*/ 0 w 5"/>
                      <a:gd name="T23" fmla="*/ 6 h 8"/>
                      <a:gd name="T24" fmla="*/ 2 w 5"/>
                      <a:gd name="T25" fmla="*/ 1 h 8"/>
                      <a:gd name="T26" fmla="*/ 1 w 5"/>
                      <a:gd name="T27" fmla="*/ 1 h 8"/>
                      <a:gd name="T28" fmla="*/ 1 w 5"/>
                      <a:gd name="T29" fmla="*/ 2 h 8"/>
                      <a:gd name="T30" fmla="*/ 1 w 5"/>
                      <a:gd name="T31" fmla="*/ 6 h 8"/>
                      <a:gd name="T32" fmla="*/ 3 w 5"/>
                      <a:gd name="T33" fmla="*/ 8 h 8"/>
                      <a:gd name="T34" fmla="*/ 3 w 5"/>
                      <a:gd name="T35" fmla="*/ 8 h 8"/>
                      <a:gd name="T36" fmla="*/ 4 w 5"/>
                      <a:gd name="T37" fmla="*/ 7 h 8"/>
                      <a:gd name="T38" fmla="*/ 4 w 5"/>
                      <a:gd name="T39" fmla="*/ 5 h 8"/>
                      <a:gd name="T40" fmla="*/ 4 w 5"/>
                      <a:gd name="T41" fmla="*/ 5 h 8"/>
                      <a:gd name="T42" fmla="*/ 4 w 5"/>
                      <a:gd name="T43" fmla="*/ 5 h 8"/>
                      <a:gd name="T44" fmla="*/ 4 w 5"/>
                      <a:gd name="T45" fmla="*/ 2 h 8"/>
                      <a:gd name="T46" fmla="*/ 4 w 5"/>
                      <a:gd name="T47" fmla="*/ 1 h 8"/>
                      <a:gd name="T48" fmla="*/ 2 w 5"/>
                      <a:gd name="T49"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 h="8">
                        <a:moveTo>
                          <a:pt x="0" y="6"/>
                        </a:moveTo>
                        <a:cubicBezTo>
                          <a:pt x="0" y="5"/>
                          <a:pt x="0" y="3"/>
                          <a:pt x="0" y="2"/>
                        </a:cubicBezTo>
                        <a:cubicBezTo>
                          <a:pt x="0" y="1"/>
                          <a:pt x="0" y="1"/>
                          <a:pt x="1" y="0"/>
                        </a:cubicBezTo>
                        <a:cubicBezTo>
                          <a:pt x="1" y="0"/>
                          <a:pt x="2" y="0"/>
                          <a:pt x="2" y="0"/>
                        </a:cubicBezTo>
                        <a:cubicBezTo>
                          <a:pt x="3" y="0"/>
                          <a:pt x="4" y="0"/>
                          <a:pt x="5" y="1"/>
                        </a:cubicBezTo>
                        <a:cubicBezTo>
                          <a:pt x="5" y="2"/>
                          <a:pt x="5" y="2"/>
                          <a:pt x="5" y="2"/>
                        </a:cubicBezTo>
                        <a:cubicBezTo>
                          <a:pt x="5" y="4"/>
                          <a:pt x="5" y="5"/>
                          <a:pt x="5" y="5"/>
                        </a:cubicBezTo>
                        <a:cubicBezTo>
                          <a:pt x="5" y="5"/>
                          <a:pt x="5" y="5"/>
                          <a:pt x="5" y="5"/>
                        </a:cubicBezTo>
                        <a:cubicBezTo>
                          <a:pt x="5" y="6"/>
                          <a:pt x="5" y="8"/>
                          <a:pt x="3" y="8"/>
                        </a:cubicBezTo>
                        <a:cubicBezTo>
                          <a:pt x="3" y="8"/>
                          <a:pt x="3" y="8"/>
                          <a:pt x="3" y="8"/>
                        </a:cubicBezTo>
                        <a:cubicBezTo>
                          <a:pt x="3" y="8"/>
                          <a:pt x="3" y="8"/>
                          <a:pt x="3" y="8"/>
                        </a:cubicBezTo>
                        <a:cubicBezTo>
                          <a:pt x="2" y="8"/>
                          <a:pt x="1" y="7"/>
                          <a:pt x="0" y="6"/>
                        </a:cubicBezTo>
                        <a:close/>
                        <a:moveTo>
                          <a:pt x="2" y="1"/>
                        </a:moveTo>
                        <a:cubicBezTo>
                          <a:pt x="2" y="1"/>
                          <a:pt x="1" y="1"/>
                          <a:pt x="1" y="1"/>
                        </a:cubicBezTo>
                        <a:cubicBezTo>
                          <a:pt x="1" y="1"/>
                          <a:pt x="1" y="1"/>
                          <a:pt x="1" y="2"/>
                        </a:cubicBezTo>
                        <a:cubicBezTo>
                          <a:pt x="1" y="3"/>
                          <a:pt x="1" y="5"/>
                          <a:pt x="1" y="6"/>
                        </a:cubicBezTo>
                        <a:cubicBezTo>
                          <a:pt x="1" y="7"/>
                          <a:pt x="2" y="8"/>
                          <a:pt x="3" y="8"/>
                        </a:cubicBezTo>
                        <a:cubicBezTo>
                          <a:pt x="3" y="8"/>
                          <a:pt x="3" y="8"/>
                          <a:pt x="3" y="8"/>
                        </a:cubicBezTo>
                        <a:cubicBezTo>
                          <a:pt x="3" y="8"/>
                          <a:pt x="4" y="7"/>
                          <a:pt x="4" y="7"/>
                        </a:cubicBezTo>
                        <a:cubicBezTo>
                          <a:pt x="4" y="6"/>
                          <a:pt x="4" y="5"/>
                          <a:pt x="4" y="5"/>
                        </a:cubicBezTo>
                        <a:cubicBezTo>
                          <a:pt x="4" y="5"/>
                          <a:pt x="4" y="5"/>
                          <a:pt x="4" y="5"/>
                        </a:cubicBezTo>
                        <a:cubicBezTo>
                          <a:pt x="4" y="5"/>
                          <a:pt x="4" y="5"/>
                          <a:pt x="4" y="5"/>
                        </a:cubicBezTo>
                        <a:cubicBezTo>
                          <a:pt x="4" y="5"/>
                          <a:pt x="4" y="3"/>
                          <a:pt x="4" y="2"/>
                        </a:cubicBezTo>
                        <a:cubicBezTo>
                          <a:pt x="4" y="2"/>
                          <a:pt x="4" y="2"/>
                          <a:pt x="4" y="1"/>
                        </a:cubicBezTo>
                        <a:cubicBezTo>
                          <a:pt x="4" y="1"/>
                          <a:pt x="3"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9" name="Freeform 7041">
                    <a:extLst>
                      <a:ext uri="{FF2B5EF4-FFF2-40B4-BE49-F238E27FC236}">
                        <a16:creationId xmlns:a16="http://schemas.microsoft.com/office/drawing/2014/main" id="{109D0E8A-7DF8-481C-B707-5C3316142B37}"/>
                      </a:ext>
                    </a:extLst>
                  </p:cNvPr>
                  <p:cNvSpPr>
                    <a:spLocks/>
                  </p:cNvSpPr>
                  <p:nvPr/>
                </p:nvSpPr>
                <p:spPr bwMode="auto">
                  <a:xfrm>
                    <a:off x="4068" y="1851"/>
                    <a:ext cx="2" cy="3"/>
                  </a:xfrm>
                  <a:custGeom>
                    <a:avLst/>
                    <a:gdLst>
                      <a:gd name="T0" fmla="*/ 1 w 2"/>
                      <a:gd name="T1" fmla="*/ 5 h 5"/>
                      <a:gd name="T2" fmla="*/ 0 w 2"/>
                      <a:gd name="T3" fmla="*/ 2 h 5"/>
                      <a:gd name="T4" fmla="*/ 1 w 2"/>
                      <a:gd name="T5" fmla="*/ 0 h 5"/>
                      <a:gd name="T6" fmla="*/ 2 w 2"/>
                      <a:gd name="T7" fmla="*/ 2 h 5"/>
                      <a:gd name="T8" fmla="*/ 1 w 2"/>
                      <a:gd name="T9" fmla="*/ 5 h 5"/>
                    </a:gdLst>
                    <a:ahLst/>
                    <a:cxnLst>
                      <a:cxn ang="0">
                        <a:pos x="T0" y="T1"/>
                      </a:cxn>
                      <a:cxn ang="0">
                        <a:pos x="T2" y="T3"/>
                      </a:cxn>
                      <a:cxn ang="0">
                        <a:pos x="T4" y="T5"/>
                      </a:cxn>
                      <a:cxn ang="0">
                        <a:pos x="T6" y="T7"/>
                      </a:cxn>
                      <a:cxn ang="0">
                        <a:pos x="T8" y="T9"/>
                      </a:cxn>
                    </a:cxnLst>
                    <a:rect l="0" t="0" r="r" b="b"/>
                    <a:pathLst>
                      <a:path w="2" h="5">
                        <a:moveTo>
                          <a:pt x="1" y="5"/>
                        </a:moveTo>
                        <a:cubicBezTo>
                          <a:pt x="1" y="5"/>
                          <a:pt x="0" y="4"/>
                          <a:pt x="0" y="2"/>
                        </a:cubicBezTo>
                        <a:cubicBezTo>
                          <a:pt x="1" y="0"/>
                          <a:pt x="1" y="0"/>
                          <a:pt x="1" y="0"/>
                        </a:cubicBezTo>
                        <a:cubicBezTo>
                          <a:pt x="2" y="1"/>
                          <a:pt x="2" y="1"/>
                          <a:pt x="2" y="2"/>
                        </a:cubicBezTo>
                        <a:cubicBezTo>
                          <a:pt x="2" y="3"/>
                          <a:pt x="2" y="5"/>
                          <a:pt x="1"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0" name="Freeform 7042">
                    <a:extLst>
                      <a:ext uri="{FF2B5EF4-FFF2-40B4-BE49-F238E27FC236}">
                        <a16:creationId xmlns:a16="http://schemas.microsoft.com/office/drawing/2014/main" id="{AD32295E-D5A2-4835-B1CC-4407DB4401B5}"/>
                      </a:ext>
                    </a:extLst>
                  </p:cNvPr>
                  <p:cNvSpPr>
                    <a:spLocks/>
                  </p:cNvSpPr>
                  <p:nvPr/>
                </p:nvSpPr>
                <p:spPr bwMode="auto">
                  <a:xfrm>
                    <a:off x="4077" y="1849"/>
                    <a:ext cx="4" cy="6"/>
                  </a:xfrm>
                  <a:custGeom>
                    <a:avLst/>
                    <a:gdLst>
                      <a:gd name="T0" fmla="*/ 1 w 5"/>
                      <a:gd name="T1" fmla="*/ 5 h 8"/>
                      <a:gd name="T2" fmla="*/ 2 w 5"/>
                      <a:gd name="T3" fmla="*/ 8 h 8"/>
                      <a:gd name="T4" fmla="*/ 4 w 5"/>
                      <a:gd name="T5" fmla="*/ 6 h 8"/>
                      <a:gd name="T6" fmla="*/ 4 w 5"/>
                      <a:gd name="T7" fmla="*/ 1 h 8"/>
                      <a:gd name="T8" fmla="*/ 1 w 5"/>
                      <a:gd name="T9" fmla="*/ 1 h 8"/>
                      <a:gd name="T10" fmla="*/ 1 w 5"/>
                      <a:gd name="T11" fmla="*/ 5 h 8"/>
                    </a:gdLst>
                    <a:ahLst/>
                    <a:cxnLst>
                      <a:cxn ang="0">
                        <a:pos x="T0" y="T1"/>
                      </a:cxn>
                      <a:cxn ang="0">
                        <a:pos x="T2" y="T3"/>
                      </a:cxn>
                      <a:cxn ang="0">
                        <a:pos x="T4" y="T5"/>
                      </a:cxn>
                      <a:cxn ang="0">
                        <a:pos x="T6" y="T7"/>
                      </a:cxn>
                      <a:cxn ang="0">
                        <a:pos x="T8" y="T9"/>
                      </a:cxn>
                      <a:cxn ang="0">
                        <a:pos x="T10" y="T11"/>
                      </a:cxn>
                    </a:cxnLst>
                    <a:rect l="0" t="0" r="r" b="b"/>
                    <a:pathLst>
                      <a:path w="5" h="8">
                        <a:moveTo>
                          <a:pt x="1" y="5"/>
                        </a:moveTo>
                        <a:cubicBezTo>
                          <a:pt x="1" y="5"/>
                          <a:pt x="1" y="8"/>
                          <a:pt x="2" y="8"/>
                        </a:cubicBezTo>
                        <a:cubicBezTo>
                          <a:pt x="3" y="8"/>
                          <a:pt x="4" y="7"/>
                          <a:pt x="4" y="6"/>
                        </a:cubicBezTo>
                        <a:cubicBezTo>
                          <a:pt x="5" y="4"/>
                          <a:pt x="5" y="1"/>
                          <a:pt x="4" y="1"/>
                        </a:cubicBezTo>
                        <a:cubicBezTo>
                          <a:pt x="3" y="0"/>
                          <a:pt x="1" y="0"/>
                          <a:pt x="1" y="1"/>
                        </a:cubicBezTo>
                        <a:cubicBezTo>
                          <a:pt x="0" y="2"/>
                          <a:pt x="1" y="5"/>
                          <a:pt x="1" y="5"/>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1" name="Freeform 7043">
                    <a:extLst>
                      <a:ext uri="{FF2B5EF4-FFF2-40B4-BE49-F238E27FC236}">
                        <a16:creationId xmlns:a16="http://schemas.microsoft.com/office/drawing/2014/main" id="{BC7B72F3-C179-4F49-B030-0C54BC84739E}"/>
                      </a:ext>
                    </a:extLst>
                  </p:cNvPr>
                  <p:cNvSpPr>
                    <a:spLocks noEditPoints="1"/>
                  </p:cNvSpPr>
                  <p:nvPr/>
                </p:nvSpPr>
                <p:spPr bwMode="auto">
                  <a:xfrm>
                    <a:off x="4077" y="1849"/>
                    <a:ext cx="4" cy="6"/>
                  </a:xfrm>
                  <a:custGeom>
                    <a:avLst/>
                    <a:gdLst>
                      <a:gd name="T0" fmla="*/ 2 w 5"/>
                      <a:gd name="T1" fmla="*/ 8 h 8"/>
                      <a:gd name="T2" fmla="*/ 2 w 5"/>
                      <a:gd name="T3" fmla="*/ 8 h 8"/>
                      <a:gd name="T4" fmla="*/ 0 w 5"/>
                      <a:gd name="T5" fmla="*/ 5 h 8"/>
                      <a:gd name="T6" fmla="*/ 0 w 5"/>
                      <a:gd name="T7" fmla="*/ 2 h 8"/>
                      <a:gd name="T8" fmla="*/ 0 w 5"/>
                      <a:gd name="T9" fmla="*/ 1 h 8"/>
                      <a:gd name="T10" fmla="*/ 3 w 5"/>
                      <a:gd name="T11" fmla="*/ 0 h 8"/>
                      <a:gd name="T12" fmla="*/ 4 w 5"/>
                      <a:gd name="T13" fmla="*/ 0 h 8"/>
                      <a:gd name="T14" fmla="*/ 5 w 5"/>
                      <a:gd name="T15" fmla="*/ 2 h 8"/>
                      <a:gd name="T16" fmla="*/ 5 w 5"/>
                      <a:gd name="T17" fmla="*/ 6 h 8"/>
                      <a:gd name="T18" fmla="*/ 2 w 5"/>
                      <a:gd name="T19" fmla="*/ 8 h 8"/>
                      <a:gd name="T20" fmla="*/ 2 w 5"/>
                      <a:gd name="T21" fmla="*/ 8 h 8"/>
                      <a:gd name="T22" fmla="*/ 4 w 5"/>
                      <a:gd name="T23" fmla="*/ 6 h 8"/>
                      <a:gd name="T24" fmla="*/ 4 w 5"/>
                      <a:gd name="T25" fmla="*/ 2 h 8"/>
                      <a:gd name="T26" fmla="*/ 4 w 5"/>
                      <a:gd name="T27" fmla="*/ 1 h 8"/>
                      <a:gd name="T28" fmla="*/ 3 w 5"/>
                      <a:gd name="T29" fmla="*/ 1 h 8"/>
                      <a:gd name="T30" fmla="*/ 1 w 5"/>
                      <a:gd name="T31" fmla="*/ 1 h 8"/>
                      <a:gd name="T32" fmla="*/ 1 w 5"/>
                      <a:gd name="T33" fmla="*/ 2 h 8"/>
                      <a:gd name="T34" fmla="*/ 1 w 5"/>
                      <a:gd name="T35" fmla="*/ 5 h 8"/>
                      <a:gd name="T36" fmla="*/ 1 w 5"/>
                      <a:gd name="T37" fmla="*/ 5 h 8"/>
                      <a:gd name="T38" fmla="*/ 1 w 5"/>
                      <a:gd name="T39" fmla="*/ 5 h 8"/>
                      <a:gd name="T40" fmla="*/ 1 w 5"/>
                      <a:gd name="T41" fmla="*/ 7 h 8"/>
                      <a:gd name="T42" fmla="*/ 2 w 5"/>
                      <a:gd name="T4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8">
                        <a:moveTo>
                          <a:pt x="2" y="8"/>
                        </a:moveTo>
                        <a:cubicBezTo>
                          <a:pt x="2" y="8"/>
                          <a:pt x="2" y="8"/>
                          <a:pt x="2" y="8"/>
                        </a:cubicBezTo>
                        <a:cubicBezTo>
                          <a:pt x="0" y="8"/>
                          <a:pt x="1" y="6"/>
                          <a:pt x="0" y="5"/>
                        </a:cubicBezTo>
                        <a:cubicBezTo>
                          <a:pt x="0" y="5"/>
                          <a:pt x="0" y="4"/>
                          <a:pt x="0" y="2"/>
                        </a:cubicBezTo>
                        <a:cubicBezTo>
                          <a:pt x="0" y="2"/>
                          <a:pt x="0" y="2"/>
                          <a:pt x="0" y="1"/>
                        </a:cubicBezTo>
                        <a:cubicBezTo>
                          <a:pt x="1" y="0"/>
                          <a:pt x="2" y="0"/>
                          <a:pt x="3" y="0"/>
                        </a:cubicBezTo>
                        <a:cubicBezTo>
                          <a:pt x="3" y="0"/>
                          <a:pt x="4" y="0"/>
                          <a:pt x="4" y="0"/>
                        </a:cubicBezTo>
                        <a:cubicBezTo>
                          <a:pt x="5" y="1"/>
                          <a:pt x="5" y="1"/>
                          <a:pt x="5" y="2"/>
                        </a:cubicBezTo>
                        <a:cubicBezTo>
                          <a:pt x="5" y="3"/>
                          <a:pt x="5" y="5"/>
                          <a:pt x="5" y="6"/>
                        </a:cubicBezTo>
                        <a:cubicBezTo>
                          <a:pt x="4" y="7"/>
                          <a:pt x="4" y="8"/>
                          <a:pt x="2" y="8"/>
                        </a:cubicBezTo>
                        <a:close/>
                        <a:moveTo>
                          <a:pt x="2" y="8"/>
                        </a:moveTo>
                        <a:cubicBezTo>
                          <a:pt x="3" y="8"/>
                          <a:pt x="4" y="7"/>
                          <a:pt x="4" y="6"/>
                        </a:cubicBezTo>
                        <a:cubicBezTo>
                          <a:pt x="4" y="5"/>
                          <a:pt x="4" y="3"/>
                          <a:pt x="4" y="2"/>
                        </a:cubicBezTo>
                        <a:cubicBezTo>
                          <a:pt x="4" y="1"/>
                          <a:pt x="4" y="1"/>
                          <a:pt x="4" y="1"/>
                        </a:cubicBezTo>
                        <a:cubicBezTo>
                          <a:pt x="4" y="1"/>
                          <a:pt x="3" y="1"/>
                          <a:pt x="3" y="1"/>
                        </a:cubicBezTo>
                        <a:cubicBezTo>
                          <a:pt x="2" y="1"/>
                          <a:pt x="1" y="1"/>
                          <a:pt x="1" y="1"/>
                        </a:cubicBezTo>
                        <a:cubicBezTo>
                          <a:pt x="1" y="2"/>
                          <a:pt x="1" y="2"/>
                          <a:pt x="1" y="2"/>
                        </a:cubicBezTo>
                        <a:cubicBezTo>
                          <a:pt x="1" y="3"/>
                          <a:pt x="1" y="5"/>
                          <a:pt x="1" y="5"/>
                        </a:cubicBezTo>
                        <a:cubicBezTo>
                          <a:pt x="1" y="5"/>
                          <a:pt x="1" y="5"/>
                          <a:pt x="1" y="5"/>
                        </a:cubicBezTo>
                        <a:cubicBezTo>
                          <a:pt x="1" y="5"/>
                          <a:pt x="1" y="5"/>
                          <a:pt x="1" y="5"/>
                        </a:cubicBezTo>
                        <a:cubicBezTo>
                          <a:pt x="1" y="5"/>
                          <a:pt x="1" y="6"/>
                          <a:pt x="1" y="7"/>
                        </a:cubicBezTo>
                        <a:cubicBezTo>
                          <a:pt x="1" y="7"/>
                          <a:pt x="2" y="8"/>
                          <a:pt x="2"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2" name="Freeform 7044">
                    <a:extLst>
                      <a:ext uri="{FF2B5EF4-FFF2-40B4-BE49-F238E27FC236}">
                        <a16:creationId xmlns:a16="http://schemas.microsoft.com/office/drawing/2014/main" id="{78BE0434-6E7D-4C31-9EE6-FBC2834B012C}"/>
                      </a:ext>
                    </a:extLst>
                  </p:cNvPr>
                  <p:cNvSpPr>
                    <a:spLocks/>
                  </p:cNvSpPr>
                  <p:nvPr/>
                </p:nvSpPr>
                <p:spPr bwMode="auto">
                  <a:xfrm>
                    <a:off x="4079" y="1850"/>
                    <a:ext cx="1" cy="4"/>
                  </a:xfrm>
                  <a:custGeom>
                    <a:avLst/>
                    <a:gdLst>
                      <a:gd name="T0" fmla="*/ 1 w 2"/>
                      <a:gd name="T1" fmla="*/ 6 h 6"/>
                      <a:gd name="T2" fmla="*/ 2 w 2"/>
                      <a:gd name="T3" fmla="*/ 3 h 6"/>
                      <a:gd name="T4" fmla="*/ 1 w 2"/>
                      <a:gd name="T5" fmla="*/ 1 h 6"/>
                      <a:gd name="T6" fmla="*/ 0 w 2"/>
                      <a:gd name="T7" fmla="*/ 3 h 6"/>
                      <a:gd name="T8" fmla="*/ 1 w 2"/>
                      <a:gd name="T9" fmla="*/ 6 h 6"/>
                    </a:gdLst>
                    <a:ahLst/>
                    <a:cxnLst>
                      <a:cxn ang="0">
                        <a:pos x="T0" y="T1"/>
                      </a:cxn>
                      <a:cxn ang="0">
                        <a:pos x="T2" y="T3"/>
                      </a:cxn>
                      <a:cxn ang="0">
                        <a:pos x="T4" y="T5"/>
                      </a:cxn>
                      <a:cxn ang="0">
                        <a:pos x="T6" y="T7"/>
                      </a:cxn>
                      <a:cxn ang="0">
                        <a:pos x="T8" y="T9"/>
                      </a:cxn>
                    </a:cxnLst>
                    <a:rect l="0" t="0" r="r" b="b"/>
                    <a:pathLst>
                      <a:path w="2" h="6">
                        <a:moveTo>
                          <a:pt x="1" y="6"/>
                        </a:moveTo>
                        <a:cubicBezTo>
                          <a:pt x="1" y="6"/>
                          <a:pt x="2" y="5"/>
                          <a:pt x="2" y="3"/>
                        </a:cubicBezTo>
                        <a:cubicBezTo>
                          <a:pt x="1" y="0"/>
                          <a:pt x="1" y="1"/>
                          <a:pt x="1" y="1"/>
                        </a:cubicBezTo>
                        <a:cubicBezTo>
                          <a:pt x="0" y="2"/>
                          <a:pt x="0" y="2"/>
                          <a:pt x="0" y="3"/>
                        </a:cubicBezTo>
                        <a:cubicBezTo>
                          <a:pt x="0" y="4"/>
                          <a:pt x="0" y="6"/>
                          <a:pt x="1" y="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3" name="Freeform 7045">
                    <a:extLst>
                      <a:ext uri="{FF2B5EF4-FFF2-40B4-BE49-F238E27FC236}">
                        <a16:creationId xmlns:a16="http://schemas.microsoft.com/office/drawing/2014/main" id="{40C7210A-0251-4D94-8734-BCFBA601AECE}"/>
                      </a:ext>
                    </a:extLst>
                  </p:cNvPr>
                  <p:cNvSpPr>
                    <a:spLocks/>
                  </p:cNvSpPr>
                  <p:nvPr/>
                </p:nvSpPr>
                <p:spPr bwMode="auto">
                  <a:xfrm>
                    <a:off x="4071" y="1849"/>
                    <a:ext cx="3" cy="7"/>
                  </a:xfrm>
                  <a:custGeom>
                    <a:avLst/>
                    <a:gdLst>
                      <a:gd name="T0" fmla="*/ 5 w 5"/>
                      <a:gd name="T1" fmla="*/ 1 h 9"/>
                      <a:gd name="T2" fmla="*/ 5 w 5"/>
                      <a:gd name="T3" fmla="*/ 8 h 9"/>
                      <a:gd name="T4" fmla="*/ 1 w 5"/>
                      <a:gd name="T5" fmla="*/ 8 h 9"/>
                      <a:gd name="T6" fmla="*/ 0 w 5"/>
                      <a:gd name="T7" fmla="*/ 1 h 9"/>
                      <a:gd name="T8" fmla="*/ 5 w 5"/>
                      <a:gd name="T9" fmla="*/ 1 h 9"/>
                    </a:gdLst>
                    <a:ahLst/>
                    <a:cxnLst>
                      <a:cxn ang="0">
                        <a:pos x="T0" y="T1"/>
                      </a:cxn>
                      <a:cxn ang="0">
                        <a:pos x="T2" y="T3"/>
                      </a:cxn>
                      <a:cxn ang="0">
                        <a:pos x="T4" y="T5"/>
                      </a:cxn>
                      <a:cxn ang="0">
                        <a:pos x="T6" y="T7"/>
                      </a:cxn>
                      <a:cxn ang="0">
                        <a:pos x="T8" y="T9"/>
                      </a:cxn>
                    </a:cxnLst>
                    <a:rect l="0" t="0" r="r" b="b"/>
                    <a:pathLst>
                      <a:path w="5" h="9">
                        <a:moveTo>
                          <a:pt x="5" y="1"/>
                        </a:moveTo>
                        <a:cubicBezTo>
                          <a:pt x="5" y="1"/>
                          <a:pt x="5" y="7"/>
                          <a:pt x="5" y="8"/>
                        </a:cubicBezTo>
                        <a:cubicBezTo>
                          <a:pt x="5" y="9"/>
                          <a:pt x="2" y="9"/>
                          <a:pt x="1" y="8"/>
                        </a:cubicBezTo>
                        <a:cubicBezTo>
                          <a:pt x="0" y="7"/>
                          <a:pt x="0" y="2"/>
                          <a:pt x="0" y="1"/>
                        </a:cubicBezTo>
                        <a:cubicBezTo>
                          <a:pt x="0" y="0"/>
                          <a:pt x="5" y="0"/>
                          <a:pt x="5" y="1"/>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4" name="Freeform 7046">
                    <a:extLst>
                      <a:ext uri="{FF2B5EF4-FFF2-40B4-BE49-F238E27FC236}">
                        <a16:creationId xmlns:a16="http://schemas.microsoft.com/office/drawing/2014/main" id="{7EB45190-DDEC-4217-97C1-249B76C31856}"/>
                      </a:ext>
                    </a:extLst>
                  </p:cNvPr>
                  <p:cNvSpPr>
                    <a:spLocks noEditPoints="1"/>
                  </p:cNvSpPr>
                  <p:nvPr/>
                </p:nvSpPr>
                <p:spPr bwMode="auto">
                  <a:xfrm>
                    <a:off x="4071" y="1849"/>
                    <a:ext cx="3" cy="7"/>
                  </a:xfrm>
                  <a:custGeom>
                    <a:avLst/>
                    <a:gdLst>
                      <a:gd name="T0" fmla="*/ 1 w 5"/>
                      <a:gd name="T1" fmla="*/ 8 h 9"/>
                      <a:gd name="T2" fmla="*/ 0 w 5"/>
                      <a:gd name="T3" fmla="*/ 2 h 9"/>
                      <a:gd name="T4" fmla="*/ 0 w 5"/>
                      <a:gd name="T5" fmla="*/ 1 h 9"/>
                      <a:gd name="T6" fmla="*/ 3 w 5"/>
                      <a:gd name="T7" fmla="*/ 0 h 9"/>
                      <a:gd name="T8" fmla="*/ 5 w 5"/>
                      <a:gd name="T9" fmla="*/ 1 h 9"/>
                      <a:gd name="T10" fmla="*/ 5 w 5"/>
                      <a:gd name="T11" fmla="*/ 1 h 9"/>
                      <a:gd name="T12" fmla="*/ 5 w 5"/>
                      <a:gd name="T13" fmla="*/ 1 h 9"/>
                      <a:gd name="T14" fmla="*/ 5 w 5"/>
                      <a:gd name="T15" fmla="*/ 4 h 9"/>
                      <a:gd name="T16" fmla="*/ 5 w 5"/>
                      <a:gd name="T17" fmla="*/ 8 h 9"/>
                      <a:gd name="T18" fmla="*/ 3 w 5"/>
                      <a:gd name="T19" fmla="*/ 9 h 9"/>
                      <a:gd name="T20" fmla="*/ 1 w 5"/>
                      <a:gd name="T21" fmla="*/ 8 h 9"/>
                      <a:gd name="T22" fmla="*/ 5 w 5"/>
                      <a:gd name="T23" fmla="*/ 8 h 9"/>
                      <a:gd name="T24" fmla="*/ 5 w 5"/>
                      <a:gd name="T25" fmla="*/ 4 h 9"/>
                      <a:gd name="T26" fmla="*/ 5 w 5"/>
                      <a:gd name="T27" fmla="*/ 1 h 9"/>
                      <a:gd name="T28" fmla="*/ 3 w 5"/>
                      <a:gd name="T29" fmla="*/ 1 h 9"/>
                      <a:gd name="T30" fmla="*/ 1 w 5"/>
                      <a:gd name="T31" fmla="*/ 1 h 9"/>
                      <a:gd name="T32" fmla="*/ 1 w 5"/>
                      <a:gd name="T33" fmla="*/ 2 h 9"/>
                      <a:gd name="T34" fmla="*/ 1 w 5"/>
                      <a:gd name="T35" fmla="*/ 8 h 9"/>
                      <a:gd name="T36" fmla="*/ 3 w 5"/>
                      <a:gd name="T37" fmla="*/ 8 h 9"/>
                      <a:gd name="T38" fmla="*/ 5 w 5"/>
                      <a:gd name="T3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9">
                        <a:moveTo>
                          <a:pt x="1" y="8"/>
                        </a:moveTo>
                        <a:cubicBezTo>
                          <a:pt x="0" y="7"/>
                          <a:pt x="0" y="4"/>
                          <a:pt x="0" y="2"/>
                        </a:cubicBezTo>
                        <a:cubicBezTo>
                          <a:pt x="0" y="1"/>
                          <a:pt x="0" y="1"/>
                          <a:pt x="0" y="1"/>
                        </a:cubicBezTo>
                        <a:cubicBezTo>
                          <a:pt x="0" y="0"/>
                          <a:pt x="1" y="0"/>
                          <a:pt x="3" y="0"/>
                        </a:cubicBezTo>
                        <a:cubicBezTo>
                          <a:pt x="4" y="0"/>
                          <a:pt x="5" y="0"/>
                          <a:pt x="5" y="1"/>
                        </a:cubicBezTo>
                        <a:cubicBezTo>
                          <a:pt x="5" y="1"/>
                          <a:pt x="5" y="1"/>
                          <a:pt x="5" y="1"/>
                        </a:cubicBezTo>
                        <a:cubicBezTo>
                          <a:pt x="5" y="1"/>
                          <a:pt x="5" y="1"/>
                          <a:pt x="5" y="1"/>
                        </a:cubicBezTo>
                        <a:cubicBezTo>
                          <a:pt x="5" y="1"/>
                          <a:pt x="5" y="3"/>
                          <a:pt x="5" y="4"/>
                        </a:cubicBezTo>
                        <a:cubicBezTo>
                          <a:pt x="5" y="6"/>
                          <a:pt x="5" y="7"/>
                          <a:pt x="5" y="8"/>
                        </a:cubicBezTo>
                        <a:cubicBezTo>
                          <a:pt x="5" y="9"/>
                          <a:pt x="4" y="9"/>
                          <a:pt x="3" y="9"/>
                        </a:cubicBezTo>
                        <a:cubicBezTo>
                          <a:pt x="2" y="9"/>
                          <a:pt x="1" y="9"/>
                          <a:pt x="1" y="8"/>
                        </a:cubicBezTo>
                        <a:close/>
                        <a:moveTo>
                          <a:pt x="5" y="8"/>
                        </a:moveTo>
                        <a:cubicBezTo>
                          <a:pt x="5" y="8"/>
                          <a:pt x="5" y="6"/>
                          <a:pt x="5" y="4"/>
                        </a:cubicBezTo>
                        <a:cubicBezTo>
                          <a:pt x="5" y="3"/>
                          <a:pt x="5" y="2"/>
                          <a:pt x="5" y="1"/>
                        </a:cubicBezTo>
                        <a:cubicBezTo>
                          <a:pt x="5" y="1"/>
                          <a:pt x="4" y="1"/>
                          <a:pt x="3" y="1"/>
                        </a:cubicBezTo>
                        <a:cubicBezTo>
                          <a:pt x="1" y="1"/>
                          <a:pt x="1" y="1"/>
                          <a:pt x="1" y="1"/>
                        </a:cubicBezTo>
                        <a:cubicBezTo>
                          <a:pt x="1" y="2"/>
                          <a:pt x="1" y="2"/>
                          <a:pt x="1" y="2"/>
                        </a:cubicBezTo>
                        <a:cubicBezTo>
                          <a:pt x="1" y="4"/>
                          <a:pt x="1" y="7"/>
                          <a:pt x="1" y="8"/>
                        </a:cubicBezTo>
                        <a:cubicBezTo>
                          <a:pt x="1" y="8"/>
                          <a:pt x="2" y="8"/>
                          <a:pt x="3" y="8"/>
                        </a:cubicBezTo>
                        <a:cubicBezTo>
                          <a:pt x="4" y="8"/>
                          <a:pt x="5" y="8"/>
                          <a:pt x="5"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5" name="Freeform 7047">
                    <a:extLst>
                      <a:ext uri="{FF2B5EF4-FFF2-40B4-BE49-F238E27FC236}">
                        <a16:creationId xmlns:a16="http://schemas.microsoft.com/office/drawing/2014/main" id="{EA7761E4-2E63-43EF-937F-F2DC3BAC81D2}"/>
                      </a:ext>
                    </a:extLst>
                  </p:cNvPr>
                  <p:cNvSpPr>
                    <a:spLocks/>
                  </p:cNvSpPr>
                  <p:nvPr/>
                </p:nvSpPr>
                <p:spPr bwMode="auto">
                  <a:xfrm>
                    <a:off x="4072" y="1851"/>
                    <a:ext cx="2" cy="4"/>
                  </a:xfrm>
                  <a:custGeom>
                    <a:avLst/>
                    <a:gdLst>
                      <a:gd name="T0" fmla="*/ 0 w 2"/>
                      <a:gd name="T1" fmla="*/ 5 h 6"/>
                      <a:gd name="T2" fmla="*/ 0 w 2"/>
                      <a:gd name="T3" fmla="*/ 2 h 6"/>
                      <a:gd name="T4" fmla="*/ 1 w 2"/>
                      <a:gd name="T5" fmla="*/ 0 h 6"/>
                      <a:gd name="T6" fmla="*/ 2 w 2"/>
                      <a:gd name="T7" fmla="*/ 5 h 6"/>
                      <a:gd name="T8" fmla="*/ 0 w 2"/>
                      <a:gd name="T9" fmla="*/ 5 h 6"/>
                    </a:gdLst>
                    <a:ahLst/>
                    <a:cxnLst>
                      <a:cxn ang="0">
                        <a:pos x="T0" y="T1"/>
                      </a:cxn>
                      <a:cxn ang="0">
                        <a:pos x="T2" y="T3"/>
                      </a:cxn>
                      <a:cxn ang="0">
                        <a:pos x="T4" y="T5"/>
                      </a:cxn>
                      <a:cxn ang="0">
                        <a:pos x="T6" y="T7"/>
                      </a:cxn>
                      <a:cxn ang="0">
                        <a:pos x="T8" y="T9"/>
                      </a:cxn>
                    </a:cxnLst>
                    <a:rect l="0" t="0" r="r" b="b"/>
                    <a:pathLst>
                      <a:path w="2" h="6">
                        <a:moveTo>
                          <a:pt x="0" y="5"/>
                        </a:moveTo>
                        <a:cubicBezTo>
                          <a:pt x="0" y="5"/>
                          <a:pt x="0" y="4"/>
                          <a:pt x="0" y="2"/>
                        </a:cubicBezTo>
                        <a:cubicBezTo>
                          <a:pt x="0" y="0"/>
                          <a:pt x="1" y="0"/>
                          <a:pt x="1" y="0"/>
                        </a:cubicBezTo>
                        <a:cubicBezTo>
                          <a:pt x="2" y="1"/>
                          <a:pt x="2" y="4"/>
                          <a:pt x="2" y="5"/>
                        </a:cubicBezTo>
                        <a:cubicBezTo>
                          <a:pt x="1" y="6"/>
                          <a:pt x="0" y="5"/>
                          <a:pt x="0"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6" name="Freeform 7048">
                    <a:extLst>
                      <a:ext uri="{FF2B5EF4-FFF2-40B4-BE49-F238E27FC236}">
                        <a16:creationId xmlns:a16="http://schemas.microsoft.com/office/drawing/2014/main" id="{E9EE3FA7-BB3A-44EC-9C2D-1AD224C70F5C}"/>
                      </a:ext>
                    </a:extLst>
                  </p:cNvPr>
                  <p:cNvSpPr>
                    <a:spLocks/>
                  </p:cNvSpPr>
                  <p:nvPr/>
                </p:nvSpPr>
                <p:spPr bwMode="auto">
                  <a:xfrm>
                    <a:off x="4074" y="1849"/>
                    <a:ext cx="4" cy="7"/>
                  </a:xfrm>
                  <a:custGeom>
                    <a:avLst/>
                    <a:gdLst>
                      <a:gd name="T0" fmla="*/ 0 w 5"/>
                      <a:gd name="T1" fmla="*/ 1 h 9"/>
                      <a:gd name="T2" fmla="*/ 0 w 5"/>
                      <a:gd name="T3" fmla="*/ 8 h 9"/>
                      <a:gd name="T4" fmla="*/ 4 w 5"/>
                      <a:gd name="T5" fmla="*/ 8 h 9"/>
                      <a:gd name="T6" fmla="*/ 5 w 5"/>
                      <a:gd name="T7" fmla="*/ 1 h 9"/>
                      <a:gd name="T8" fmla="*/ 0 w 5"/>
                      <a:gd name="T9" fmla="*/ 1 h 9"/>
                    </a:gdLst>
                    <a:ahLst/>
                    <a:cxnLst>
                      <a:cxn ang="0">
                        <a:pos x="T0" y="T1"/>
                      </a:cxn>
                      <a:cxn ang="0">
                        <a:pos x="T2" y="T3"/>
                      </a:cxn>
                      <a:cxn ang="0">
                        <a:pos x="T4" y="T5"/>
                      </a:cxn>
                      <a:cxn ang="0">
                        <a:pos x="T6" y="T7"/>
                      </a:cxn>
                      <a:cxn ang="0">
                        <a:pos x="T8" y="T9"/>
                      </a:cxn>
                    </a:cxnLst>
                    <a:rect l="0" t="0" r="r" b="b"/>
                    <a:pathLst>
                      <a:path w="5" h="9">
                        <a:moveTo>
                          <a:pt x="0" y="1"/>
                        </a:moveTo>
                        <a:cubicBezTo>
                          <a:pt x="0" y="1"/>
                          <a:pt x="0" y="7"/>
                          <a:pt x="0" y="8"/>
                        </a:cubicBezTo>
                        <a:cubicBezTo>
                          <a:pt x="1" y="9"/>
                          <a:pt x="4" y="9"/>
                          <a:pt x="4" y="8"/>
                        </a:cubicBezTo>
                        <a:cubicBezTo>
                          <a:pt x="5" y="7"/>
                          <a:pt x="5" y="2"/>
                          <a:pt x="5" y="1"/>
                        </a:cubicBezTo>
                        <a:cubicBezTo>
                          <a:pt x="5" y="0"/>
                          <a:pt x="1" y="0"/>
                          <a:pt x="0" y="1"/>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7" name="Freeform 7049">
                    <a:extLst>
                      <a:ext uri="{FF2B5EF4-FFF2-40B4-BE49-F238E27FC236}">
                        <a16:creationId xmlns:a16="http://schemas.microsoft.com/office/drawing/2014/main" id="{6F733EB9-8E08-4F0A-8544-71B0E7A217C3}"/>
                      </a:ext>
                    </a:extLst>
                  </p:cNvPr>
                  <p:cNvSpPr>
                    <a:spLocks noEditPoints="1"/>
                  </p:cNvSpPr>
                  <p:nvPr/>
                </p:nvSpPr>
                <p:spPr bwMode="auto">
                  <a:xfrm>
                    <a:off x="4074" y="1849"/>
                    <a:ext cx="4" cy="7"/>
                  </a:xfrm>
                  <a:custGeom>
                    <a:avLst/>
                    <a:gdLst>
                      <a:gd name="T0" fmla="*/ 0 w 5"/>
                      <a:gd name="T1" fmla="*/ 8 h 9"/>
                      <a:gd name="T2" fmla="*/ 0 w 5"/>
                      <a:gd name="T3" fmla="*/ 4 h 9"/>
                      <a:gd name="T4" fmla="*/ 0 w 5"/>
                      <a:gd name="T5" fmla="*/ 1 h 9"/>
                      <a:gd name="T6" fmla="*/ 0 w 5"/>
                      <a:gd name="T7" fmla="*/ 1 h 9"/>
                      <a:gd name="T8" fmla="*/ 0 w 5"/>
                      <a:gd name="T9" fmla="*/ 1 h 9"/>
                      <a:gd name="T10" fmla="*/ 3 w 5"/>
                      <a:gd name="T11" fmla="*/ 0 h 9"/>
                      <a:gd name="T12" fmla="*/ 5 w 5"/>
                      <a:gd name="T13" fmla="*/ 1 h 9"/>
                      <a:gd name="T14" fmla="*/ 5 w 5"/>
                      <a:gd name="T15" fmla="*/ 2 h 9"/>
                      <a:gd name="T16" fmla="*/ 4 w 5"/>
                      <a:gd name="T17" fmla="*/ 8 h 9"/>
                      <a:gd name="T18" fmla="*/ 2 w 5"/>
                      <a:gd name="T19" fmla="*/ 9 h 9"/>
                      <a:gd name="T20" fmla="*/ 0 w 5"/>
                      <a:gd name="T21" fmla="*/ 8 h 9"/>
                      <a:gd name="T22" fmla="*/ 0 w 5"/>
                      <a:gd name="T23" fmla="*/ 4 h 9"/>
                      <a:gd name="T24" fmla="*/ 1 w 5"/>
                      <a:gd name="T25" fmla="*/ 8 h 9"/>
                      <a:gd name="T26" fmla="*/ 2 w 5"/>
                      <a:gd name="T27" fmla="*/ 8 h 9"/>
                      <a:gd name="T28" fmla="*/ 4 w 5"/>
                      <a:gd name="T29" fmla="*/ 8 h 9"/>
                      <a:gd name="T30" fmla="*/ 5 w 5"/>
                      <a:gd name="T31" fmla="*/ 2 h 9"/>
                      <a:gd name="T32" fmla="*/ 5 w 5"/>
                      <a:gd name="T33" fmla="*/ 1 h 9"/>
                      <a:gd name="T34" fmla="*/ 3 w 5"/>
                      <a:gd name="T35" fmla="*/ 1 h 9"/>
                      <a:gd name="T36" fmla="*/ 0 w 5"/>
                      <a:gd name="T37" fmla="*/ 1 h 9"/>
                      <a:gd name="T38" fmla="*/ 0 w 5"/>
                      <a:gd name="T3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9">
                        <a:moveTo>
                          <a:pt x="0" y="8"/>
                        </a:moveTo>
                        <a:cubicBezTo>
                          <a:pt x="0" y="7"/>
                          <a:pt x="0" y="6"/>
                          <a:pt x="0" y="4"/>
                        </a:cubicBezTo>
                        <a:cubicBezTo>
                          <a:pt x="0" y="3"/>
                          <a:pt x="0" y="1"/>
                          <a:pt x="0" y="1"/>
                        </a:cubicBezTo>
                        <a:cubicBezTo>
                          <a:pt x="0" y="1"/>
                          <a:pt x="0" y="1"/>
                          <a:pt x="0" y="1"/>
                        </a:cubicBezTo>
                        <a:cubicBezTo>
                          <a:pt x="0" y="1"/>
                          <a:pt x="0" y="1"/>
                          <a:pt x="0" y="1"/>
                        </a:cubicBezTo>
                        <a:cubicBezTo>
                          <a:pt x="0" y="0"/>
                          <a:pt x="2" y="0"/>
                          <a:pt x="3" y="0"/>
                        </a:cubicBezTo>
                        <a:cubicBezTo>
                          <a:pt x="4" y="0"/>
                          <a:pt x="5" y="0"/>
                          <a:pt x="5" y="1"/>
                        </a:cubicBezTo>
                        <a:cubicBezTo>
                          <a:pt x="5" y="2"/>
                          <a:pt x="5" y="2"/>
                          <a:pt x="5" y="2"/>
                        </a:cubicBezTo>
                        <a:cubicBezTo>
                          <a:pt x="5" y="4"/>
                          <a:pt x="5" y="7"/>
                          <a:pt x="4" y="8"/>
                        </a:cubicBezTo>
                        <a:cubicBezTo>
                          <a:pt x="4" y="9"/>
                          <a:pt x="3" y="9"/>
                          <a:pt x="2" y="9"/>
                        </a:cubicBezTo>
                        <a:cubicBezTo>
                          <a:pt x="1" y="9"/>
                          <a:pt x="0" y="9"/>
                          <a:pt x="0" y="8"/>
                        </a:cubicBezTo>
                        <a:close/>
                        <a:moveTo>
                          <a:pt x="0" y="4"/>
                        </a:moveTo>
                        <a:cubicBezTo>
                          <a:pt x="0" y="6"/>
                          <a:pt x="0" y="8"/>
                          <a:pt x="1" y="8"/>
                        </a:cubicBezTo>
                        <a:cubicBezTo>
                          <a:pt x="1" y="8"/>
                          <a:pt x="1" y="8"/>
                          <a:pt x="2" y="8"/>
                        </a:cubicBezTo>
                        <a:cubicBezTo>
                          <a:pt x="3" y="8"/>
                          <a:pt x="4" y="8"/>
                          <a:pt x="4" y="8"/>
                        </a:cubicBezTo>
                        <a:cubicBezTo>
                          <a:pt x="4" y="7"/>
                          <a:pt x="5" y="4"/>
                          <a:pt x="5" y="2"/>
                        </a:cubicBezTo>
                        <a:cubicBezTo>
                          <a:pt x="5" y="1"/>
                          <a:pt x="5" y="1"/>
                          <a:pt x="5" y="1"/>
                        </a:cubicBezTo>
                        <a:cubicBezTo>
                          <a:pt x="5" y="1"/>
                          <a:pt x="4" y="1"/>
                          <a:pt x="3" y="1"/>
                        </a:cubicBezTo>
                        <a:cubicBezTo>
                          <a:pt x="2" y="1"/>
                          <a:pt x="1" y="1"/>
                          <a:pt x="0" y="1"/>
                        </a:cubicBezTo>
                        <a:cubicBezTo>
                          <a:pt x="0" y="2"/>
                          <a:pt x="0" y="3"/>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8" name="Freeform 7050">
                    <a:extLst>
                      <a:ext uri="{FF2B5EF4-FFF2-40B4-BE49-F238E27FC236}">
                        <a16:creationId xmlns:a16="http://schemas.microsoft.com/office/drawing/2014/main" id="{FD12B090-6C45-465D-906A-F5CF490AF269}"/>
                      </a:ext>
                    </a:extLst>
                  </p:cNvPr>
                  <p:cNvSpPr>
                    <a:spLocks/>
                  </p:cNvSpPr>
                  <p:nvPr/>
                </p:nvSpPr>
                <p:spPr bwMode="auto">
                  <a:xfrm>
                    <a:off x="4075" y="1851"/>
                    <a:ext cx="2" cy="3"/>
                  </a:xfrm>
                  <a:custGeom>
                    <a:avLst/>
                    <a:gdLst>
                      <a:gd name="T0" fmla="*/ 1 w 2"/>
                      <a:gd name="T1" fmla="*/ 5 h 5"/>
                      <a:gd name="T2" fmla="*/ 0 w 2"/>
                      <a:gd name="T3" fmla="*/ 3 h 5"/>
                      <a:gd name="T4" fmla="*/ 1 w 2"/>
                      <a:gd name="T5" fmla="*/ 0 h 5"/>
                      <a:gd name="T6" fmla="*/ 2 w 2"/>
                      <a:gd name="T7" fmla="*/ 3 h 5"/>
                      <a:gd name="T8" fmla="*/ 1 w 2"/>
                      <a:gd name="T9" fmla="*/ 5 h 5"/>
                    </a:gdLst>
                    <a:ahLst/>
                    <a:cxnLst>
                      <a:cxn ang="0">
                        <a:pos x="T0" y="T1"/>
                      </a:cxn>
                      <a:cxn ang="0">
                        <a:pos x="T2" y="T3"/>
                      </a:cxn>
                      <a:cxn ang="0">
                        <a:pos x="T4" y="T5"/>
                      </a:cxn>
                      <a:cxn ang="0">
                        <a:pos x="T6" y="T7"/>
                      </a:cxn>
                      <a:cxn ang="0">
                        <a:pos x="T8" y="T9"/>
                      </a:cxn>
                    </a:cxnLst>
                    <a:rect l="0" t="0" r="r" b="b"/>
                    <a:pathLst>
                      <a:path w="2" h="5">
                        <a:moveTo>
                          <a:pt x="1" y="5"/>
                        </a:moveTo>
                        <a:cubicBezTo>
                          <a:pt x="1" y="5"/>
                          <a:pt x="0" y="5"/>
                          <a:pt x="0" y="3"/>
                        </a:cubicBezTo>
                        <a:cubicBezTo>
                          <a:pt x="0" y="1"/>
                          <a:pt x="0" y="0"/>
                          <a:pt x="1" y="0"/>
                        </a:cubicBezTo>
                        <a:cubicBezTo>
                          <a:pt x="2" y="0"/>
                          <a:pt x="2" y="1"/>
                          <a:pt x="2" y="3"/>
                        </a:cubicBezTo>
                        <a:cubicBezTo>
                          <a:pt x="2" y="5"/>
                          <a:pt x="2" y="5"/>
                          <a:pt x="1"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89" name="Freeform 7051">
                    <a:extLst>
                      <a:ext uri="{FF2B5EF4-FFF2-40B4-BE49-F238E27FC236}">
                        <a16:creationId xmlns:a16="http://schemas.microsoft.com/office/drawing/2014/main" id="{7BF04467-D6ED-4A45-9BD4-3278DE33F244}"/>
                      </a:ext>
                    </a:extLst>
                  </p:cNvPr>
                  <p:cNvSpPr>
                    <a:spLocks/>
                  </p:cNvSpPr>
                  <p:nvPr/>
                </p:nvSpPr>
                <p:spPr bwMode="auto">
                  <a:xfrm>
                    <a:off x="4044" y="1831"/>
                    <a:ext cx="63" cy="38"/>
                  </a:xfrm>
                  <a:custGeom>
                    <a:avLst/>
                    <a:gdLst>
                      <a:gd name="T0" fmla="*/ 72 w 84"/>
                      <a:gd name="T1" fmla="*/ 3 h 51"/>
                      <a:gd name="T2" fmla="*/ 67 w 84"/>
                      <a:gd name="T3" fmla="*/ 22 h 51"/>
                      <a:gd name="T4" fmla="*/ 45 w 84"/>
                      <a:gd name="T5" fmla="*/ 30 h 51"/>
                      <a:gd name="T6" fmla="*/ 15 w 84"/>
                      <a:gd name="T7" fmla="*/ 21 h 51"/>
                      <a:gd name="T8" fmla="*/ 8 w 84"/>
                      <a:gd name="T9" fmla="*/ 2 h 51"/>
                      <a:gd name="T10" fmla="*/ 0 w 84"/>
                      <a:gd name="T11" fmla="*/ 0 h 51"/>
                      <a:gd name="T12" fmla="*/ 4 w 84"/>
                      <a:gd name="T13" fmla="*/ 18 h 51"/>
                      <a:gd name="T14" fmla="*/ 20 w 84"/>
                      <a:gd name="T15" fmla="*/ 39 h 51"/>
                      <a:gd name="T16" fmla="*/ 56 w 84"/>
                      <a:gd name="T17" fmla="*/ 43 h 51"/>
                      <a:gd name="T18" fmla="*/ 76 w 84"/>
                      <a:gd name="T19" fmla="*/ 19 h 51"/>
                      <a:gd name="T20" fmla="*/ 84 w 84"/>
                      <a:gd name="T21" fmla="*/ 0 h 51"/>
                      <a:gd name="T22" fmla="*/ 72 w 84"/>
                      <a:gd name="T23"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51">
                        <a:moveTo>
                          <a:pt x="72" y="3"/>
                        </a:moveTo>
                        <a:cubicBezTo>
                          <a:pt x="70" y="16"/>
                          <a:pt x="67" y="22"/>
                          <a:pt x="67" y="22"/>
                        </a:cubicBezTo>
                        <a:cubicBezTo>
                          <a:pt x="67" y="22"/>
                          <a:pt x="62" y="28"/>
                          <a:pt x="45" y="30"/>
                        </a:cubicBezTo>
                        <a:cubicBezTo>
                          <a:pt x="29" y="32"/>
                          <a:pt x="18" y="25"/>
                          <a:pt x="15" y="21"/>
                        </a:cubicBezTo>
                        <a:cubicBezTo>
                          <a:pt x="12" y="18"/>
                          <a:pt x="9" y="6"/>
                          <a:pt x="8" y="2"/>
                        </a:cubicBezTo>
                        <a:cubicBezTo>
                          <a:pt x="5" y="1"/>
                          <a:pt x="3" y="1"/>
                          <a:pt x="0" y="0"/>
                        </a:cubicBezTo>
                        <a:cubicBezTo>
                          <a:pt x="2" y="5"/>
                          <a:pt x="3" y="11"/>
                          <a:pt x="4" y="18"/>
                        </a:cubicBezTo>
                        <a:cubicBezTo>
                          <a:pt x="4" y="27"/>
                          <a:pt x="12" y="31"/>
                          <a:pt x="20" y="39"/>
                        </a:cubicBezTo>
                        <a:cubicBezTo>
                          <a:pt x="28" y="47"/>
                          <a:pt x="42" y="51"/>
                          <a:pt x="56" y="43"/>
                        </a:cubicBezTo>
                        <a:cubicBezTo>
                          <a:pt x="70" y="35"/>
                          <a:pt x="74" y="31"/>
                          <a:pt x="76" y="19"/>
                        </a:cubicBezTo>
                        <a:cubicBezTo>
                          <a:pt x="76" y="14"/>
                          <a:pt x="80" y="6"/>
                          <a:pt x="84" y="0"/>
                        </a:cubicBezTo>
                        <a:cubicBezTo>
                          <a:pt x="78" y="1"/>
                          <a:pt x="75" y="1"/>
                          <a:pt x="7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0" name="Freeform 7052">
                    <a:extLst>
                      <a:ext uri="{FF2B5EF4-FFF2-40B4-BE49-F238E27FC236}">
                        <a16:creationId xmlns:a16="http://schemas.microsoft.com/office/drawing/2014/main" id="{10828C9F-3722-414F-B355-7A73C8CA2570}"/>
                      </a:ext>
                    </a:extLst>
                  </p:cNvPr>
                  <p:cNvSpPr>
                    <a:spLocks noEditPoints="1"/>
                  </p:cNvSpPr>
                  <p:nvPr/>
                </p:nvSpPr>
                <p:spPr bwMode="auto">
                  <a:xfrm>
                    <a:off x="4044" y="1833"/>
                    <a:ext cx="61" cy="33"/>
                  </a:xfrm>
                  <a:custGeom>
                    <a:avLst/>
                    <a:gdLst>
                      <a:gd name="T0" fmla="*/ 81 w 81"/>
                      <a:gd name="T1" fmla="*/ 0 h 44"/>
                      <a:gd name="T2" fmla="*/ 78 w 81"/>
                      <a:gd name="T3" fmla="*/ 0 h 44"/>
                      <a:gd name="T4" fmla="*/ 77 w 81"/>
                      <a:gd name="T5" fmla="*/ 1 h 44"/>
                      <a:gd name="T6" fmla="*/ 68 w 81"/>
                      <a:gd name="T7" fmla="*/ 26 h 44"/>
                      <a:gd name="T8" fmla="*/ 42 w 81"/>
                      <a:gd name="T9" fmla="*/ 42 h 44"/>
                      <a:gd name="T10" fmla="*/ 50 w 81"/>
                      <a:gd name="T11" fmla="*/ 42 h 44"/>
                      <a:gd name="T12" fmla="*/ 50 w 81"/>
                      <a:gd name="T13" fmla="*/ 43 h 44"/>
                      <a:gd name="T14" fmla="*/ 55 w 81"/>
                      <a:gd name="T15" fmla="*/ 41 h 44"/>
                      <a:gd name="T16" fmla="*/ 74 w 81"/>
                      <a:gd name="T17" fmla="*/ 17 h 44"/>
                      <a:gd name="T18" fmla="*/ 81 w 81"/>
                      <a:gd name="T19" fmla="*/ 0 h 44"/>
                      <a:gd name="T20" fmla="*/ 0 w 81"/>
                      <a:gd name="T21" fmla="*/ 0 h 44"/>
                      <a:gd name="T22" fmla="*/ 3 w 81"/>
                      <a:gd name="T23" fmla="*/ 16 h 44"/>
                      <a:gd name="T24" fmla="*/ 19 w 81"/>
                      <a:gd name="T25" fmla="*/ 37 h 44"/>
                      <a:gd name="T26" fmla="*/ 31 w 81"/>
                      <a:gd name="T27" fmla="*/ 44 h 44"/>
                      <a:gd name="T28" fmla="*/ 31 w 81"/>
                      <a:gd name="T29" fmla="*/ 44 h 44"/>
                      <a:gd name="T30" fmla="*/ 32 w 81"/>
                      <a:gd name="T31" fmla="*/ 42 h 44"/>
                      <a:gd name="T32" fmla="*/ 33 w 81"/>
                      <a:gd name="T33" fmla="*/ 42 h 44"/>
                      <a:gd name="T34" fmla="*/ 5 w 81"/>
                      <a:gd name="T35" fmla="*/ 20 h 44"/>
                      <a:gd name="T36" fmla="*/ 2 w 81"/>
                      <a:gd name="T37" fmla="*/ 0 h 44"/>
                      <a:gd name="T38" fmla="*/ 0 w 81"/>
                      <a:gd name="T3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1" h="44">
                        <a:moveTo>
                          <a:pt x="81" y="0"/>
                        </a:moveTo>
                        <a:cubicBezTo>
                          <a:pt x="80" y="0"/>
                          <a:pt x="79" y="0"/>
                          <a:pt x="78" y="0"/>
                        </a:cubicBezTo>
                        <a:cubicBezTo>
                          <a:pt x="78" y="1"/>
                          <a:pt x="78" y="1"/>
                          <a:pt x="77" y="1"/>
                        </a:cubicBezTo>
                        <a:cubicBezTo>
                          <a:pt x="75" y="4"/>
                          <a:pt x="70" y="22"/>
                          <a:pt x="68" y="26"/>
                        </a:cubicBezTo>
                        <a:cubicBezTo>
                          <a:pt x="67" y="30"/>
                          <a:pt x="57" y="40"/>
                          <a:pt x="42" y="42"/>
                        </a:cubicBezTo>
                        <a:cubicBezTo>
                          <a:pt x="45" y="42"/>
                          <a:pt x="49" y="42"/>
                          <a:pt x="50" y="42"/>
                        </a:cubicBezTo>
                        <a:cubicBezTo>
                          <a:pt x="50" y="43"/>
                          <a:pt x="50" y="43"/>
                          <a:pt x="50" y="43"/>
                        </a:cubicBezTo>
                        <a:cubicBezTo>
                          <a:pt x="52" y="42"/>
                          <a:pt x="53" y="41"/>
                          <a:pt x="55" y="41"/>
                        </a:cubicBezTo>
                        <a:cubicBezTo>
                          <a:pt x="69" y="32"/>
                          <a:pt x="72" y="28"/>
                          <a:pt x="74" y="17"/>
                        </a:cubicBezTo>
                        <a:cubicBezTo>
                          <a:pt x="75" y="12"/>
                          <a:pt x="78" y="5"/>
                          <a:pt x="81" y="0"/>
                        </a:cubicBezTo>
                        <a:close/>
                        <a:moveTo>
                          <a:pt x="0" y="0"/>
                        </a:moveTo>
                        <a:cubicBezTo>
                          <a:pt x="2" y="4"/>
                          <a:pt x="3" y="10"/>
                          <a:pt x="3" y="16"/>
                        </a:cubicBezTo>
                        <a:cubicBezTo>
                          <a:pt x="4" y="25"/>
                          <a:pt x="11" y="29"/>
                          <a:pt x="19" y="37"/>
                        </a:cubicBezTo>
                        <a:cubicBezTo>
                          <a:pt x="22" y="40"/>
                          <a:pt x="26" y="43"/>
                          <a:pt x="31" y="44"/>
                        </a:cubicBezTo>
                        <a:cubicBezTo>
                          <a:pt x="31" y="44"/>
                          <a:pt x="31" y="44"/>
                          <a:pt x="31" y="44"/>
                        </a:cubicBezTo>
                        <a:cubicBezTo>
                          <a:pt x="31" y="43"/>
                          <a:pt x="31" y="43"/>
                          <a:pt x="32" y="42"/>
                        </a:cubicBezTo>
                        <a:cubicBezTo>
                          <a:pt x="32" y="42"/>
                          <a:pt x="33" y="42"/>
                          <a:pt x="33" y="42"/>
                        </a:cubicBezTo>
                        <a:cubicBezTo>
                          <a:pt x="19" y="40"/>
                          <a:pt x="6" y="23"/>
                          <a:pt x="5" y="20"/>
                        </a:cubicBezTo>
                        <a:cubicBezTo>
                          <a:pt x="4" y="17"/>
                          <a:pt x="3" y="7"/>
                          <a:pt x="2" y="0"/>
                        </a:cubicBezTo>
                        <a:cubicBezTo>
                          <a:pt x="1" y="0"/>
                          <a:pt x="1"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1" name="Freeform 7053">
                    <a:extLst>
                      <a:ext uri="{FF2B5EF4-FFF2-40B4-BE49-F238E27FC236}">
                        <a16:creationId xmlns:a16="http://schemas.microsoft.com/office/drawing/2014/main" id="{8329956F-87CF-4E5B-9EB1-95F1885D16A8}"/>
                      </a:ext>
                    </a:extLst>
                  </p:cNvPr>
                  <p:cNvSpPr>
                    <a:spLocks/>
                  </p:cNvSpPr>
                  <p:nvPr/>
                </p:nvSpPr>
                <p:spPr bwMode="auto">
                  <a:xfrm>
                    <a:off x="4047" y="1833"/>
                    <a:ext cx="53" cy="26"/>
                  </a:xfrm>
                  <a:custGeom>
                    <a:avLst/>
                    <a:gdLst>
                      <a:gd name="T0" fmla="*/ 0 w 70"/>
                      <a:gd name="T1" fmla="*/ 0 h 35"/>
                      <a:gd name="T2" fmla="*/ 5 w 70"/>
                      <a:gd name="T3" fmla="*/ 16 h 35"/>
                      <a:gd name="T4" fmla="*/ 34 w 70"/>
                      <a:gd name="T5" fmla="*/ 35 h 35"/>
                      <a:gd name="T6" fmla="*/ 37 w 70"/>
                      <a:gd name="T7" fmla="*/ 35 h 35"/>
                      <a:gd name="T8" fmla="*/ 62 w 70"/>
                      <a:gd name="T9" fmla="*/ 24 h 35"/>
                      <a:gd name="T10" fmla="*/ 70 w 70"/>
                      <a:gd name="T11" fmla="*/ 1 h 35"/>
                      <a:gd name="T12" fmla="*/ 68 w 70"/>
                      <a:gd name="T13" fmla="*/ 2 h 35"/>
                      <a:gd name="T14" fmla="*/ 62 w 70"/>
                      <a:gd name="T15" fmla="*/ 21 h 35"/>
                      <a:gd name="T16" fmla="*/ 62 w 70"/>
                      <a:gd name="T17" fmla="*/ 21 h 35"/>
                      <a:gd name="T18" fmla="*/ 62 w 70"/>
                      <a:gd name="T19" fmla="*/ 21 h 35"/>
                      <a:gd name="T20" fmla="*/ 40 w 70"/>
                      <a:gd name="T21" fmla="*/ 29 h 35"/>
                      <a:gd name="T22" fmla="*/ 34 w 70"/>
                      <a:gd name="T23" fmla="*/ 29 h 35"/>
                      <a:gd name="T24" fmla="*/ 9 w 70"/>
                      <a:gd name="T25" fmla="*/ 19 h 35"/>
                      <a:gd name="T26" fmla="*/ 2 w 70"/>
                      <a:gd name="T27" fmla="*/ 1 h 35"/>
                      <a:gd name="T28" fmla="*/ 0 w 70"/>
                      <a:gd name="T2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35">
                        <a:moveTo>
                          <a:pt x="0" y="0"/>
                        </a:moveTo>
                        <a:cubicBezTo>
                          <a:pt x="2" y="4"/>
                          <a:pt x="4" y="10"/>
                          <a:pt x="5" y="16"/>
                        </a:cubicBezTo>
                        <a:cubicBezTo>
                          <a:pt x="6" y="26"/>
                          <a:pt x="21" y="34"/>
                          <a:pt x="34" y="35"/>
                        </a:cubicBezTo>
                        <a:cubicBezTo>
                          <a:pt x="35" y="35"/>
                          <a:pt x="36" y="35"/>
                          <a:pt x="37" y="35"/>
                        </a:cubicBezTo>
                        <a:cubicBezTo>
                          <a:pt x="49" y="35"/>
                          <a:pt x="59" y="30"/>
                          <a:pt x="62" y="24"/>
                        </a:cubicBezTo>
                        <a:cubicBezTo>
                          <a:pt x="65" y="20"/>
                          <a:pt x="67" y="7"/>
                          <a:pt x="70" y="1"/>
                        </a:cubicBezTo>
                        <a:cubicBezTo>
                          <a:pt x="69" y="1"/>
                          <a:pt x="68" y="2"/>
                          <a:pt x="68" y="2"/>
                        </a:cubicBezTo>
                        <a:cubicBezTo>
                          <a:pt x="65" y="14"/>
                          <a:pt x="62" y="20"/>
                          <a:pt x="62" y="21"/>
                        </a:cubicBezTo>
                        <a:cubicBezTo>
                          <a:pt x="62" y="21"/>
                          <a:pt x="62" y="21"/>
                          <a:pt x="62" y="21"/>
                        </a:cubicBezTo>
                        <a:cubicBezTo>
                          <a:pt x="62" y="21"/>
                          <a:pt x="62" y="21"/>
                          <a:pt x="62" y="21"/>
                        </a:cubicBezTo>
                        <a:cubicBezTo>
                          <a:pt x="62" y="21"/>
                          <a:pt x="57" y="26"/>
                          <a:pt x="40" y="29"/>
                        </a:cubicBezTo>
                        <a:cubicBezTo>
                          <a:pt x="38" y="29"/>
                          <a:pt x="36" y="29"/>
                          <a:pt x="34" y="29"/>
                        </a:cubicBezTo>
                        <a:cubicBezTo>
                          <a:pt x="21" y="29"/>
                          <a:pt x="12" y="23"/>
                          <a:pt x="9" y="19"/>
                        </a:cubicBezTo>
                        <a:cubicBezTo>
                          <a:pt x="7" y="16"/>
                          <a:pt x="3" y="5"/>
                          <a:pt x="2" y="1"/>
                        </a:cubicBezTo>
                        <a:cubicBezTo>
                          <a:pt x="2" y="1"/>
                          <a:pt x="1"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2" name="Freeform 7054">
                    <a:extLst>
                      <a:ext uri="{FF2B5EF4-FFF2-40B4-BE49-F238E27FC236}">
                        <a16:creationId xmlns:a16="http://schemas.microsoft.com/office/drawing/2014/main" id="{28493E59-7C44-4631-BBF4-30D3371B0450}"/>
                      </a:ext>
                    </a:extLst>
                  </p:cNvPr>
                  <p:cNvSpPr>
                    <a:spLocks noEditPoints="1"/>
                  </p:cNvSpPr>
                  <p:nvPr/>
                </p:nvSpPr>
                <p:spPr bwMode="auto">
                  <a:xfrm>
                    <a:off x="4043" y="1831"/>
                    <a:ext cx="64" cy="36"/>
                  </a:xfrm>
                  <a:custGeom>
                    <a:avLst/>
                    <a:gdLst>
                      <a:gd name="T0" fmla="*/ 20 w 86"/>
                      <a:gd name="T1" fmla="*/ 40 h 48"/>
                      <a:gd name="T2" fmla="*/ 4 w 86"/>
                      <a:gd name="T3" fmla="*/ 18 h 48"/>
                      <a:gd name="T4" fmla="*/ 1 w 86"/>
                      <a:gd name="T5" fmla="*/ 1 h 48"/>
                      <a:gd name="T6" fmla="*/ 0 w 86"/>
                      <a:gd name="T7" fmla="*/ 0 h 48"/>
                      <a:gd name="T8" fmla="*/ 1 w 86"/>
                      <a:gd name="T9" fmla="*/ 0 h 48"/>
                      <a:gd name="T10" fmla="*/ 9 w 86"/>
                      <a:gd name="T11" fmla="*/ 2 h 48"/>
                      <a:gd name="T12" fmla="*/ 9 w 86"/>
                      <a:gd name="T13" fmla="*/ 2 h 48"/>
                      <a:gd name="T14" fmla="*/ 9 w 86"/>
                      <a:gd name="T15" fmla="*/ 2 h 48"/>
                      <a:gd name="T16" fmla="*/ 16 w 86"/>
                      <a:gd name="T17" fmla="*/ 21 h 48"/>
                      <a:gd name="T18" fmla="*/ 40 w 86"/>
                      <a:gd name="T19" fmla="*/ 30 h 48"/>
                      <a:gd name="T20" fmla="*/ 46 w 86"/>
                      <a:gd name="T21" fmla="*/ 30 h 48"/>
                      <a:gd name="T22" fmla="*/ 63 w 86"/>
                      <a:gd name="T23" fmla="*/ 25 h 48"/>
                      <a:gd name="T24" fmla="*/ 67 w 86"/>
                      <a:gd name="T25" fmla="*/ 22 h 48"/>
                      <a:gd name="T26" fmla="*/ 73 w 86"/>
                      <a:gd name="T27" fmla="*/ 3 h 48"/>
                      <a:gd name="T28" fmla="*/ 73 w 86"/>
                      <a:gd name="T29" fmla="*/ 3 h 48"/>
                      <a:gd name="T30" fmla="*/ 73 w 86"/>
                      <a:gd name="T31" fmla="*/ 3 h 48"/>
                      <a:gd name="T32" fmla="*/ 85 w 86"/>
                      <a:gd name="T33" fmla="*/ 0 h 48"/>
                      <a:gd name="T34" fmla="*/ 86 w 86"/>
                      <a:gd name="T35" fmla="*/ 0 h 48"/>
                      <a:gd name="T36" fmla="*/ 85 w 86"/>
                      <a:gd name="T37" fmla="*/ 1 h 48"/>
                      <a:gd name="T38" fmla="*/ 77 w 86"/>
                      <a:gd name="T39" fmla="*/ 19 h 48"/>
                      <a:gd name="T40" fmla="*/ 58 w 86"/>
                      <a:gd name="T41" fmla="*/ 43 h 48"/>
                      <a:gd name="T42" fmla="*/ 41 w 86"/>
                      <a:gd name="T43" fmla="*/ 48 h 48"/>
                      <a:gd name="T44" fmla="*/ 20 w 86"/>
                      <a:gd name="T45" fmla="*/ 40 h 48"/>
                      <a:gd name="T46" fmla="*/ 5 w 86"/>
                      <a:gd name="T47" fmla="*/ 18 h 48"/>
                      <a:gd name="T48" fmla="*/ 21 w 86"/>
                      <a:gd name="T49" fmla="*/ 39 h 48"/>
                      <a:gd name="T50" fmla="*/ 41 w 86"/>
                      <a:gd name="T51" fmla="*/ 47 h 48"/>
                      <a:gd name="T52" fmla="*/ 57 w 86"/>
                      <a:gd name="T53" fmla="*/ 43 h 48"/>
                      <a:gd name="T54" fmla="*/ 76 w 86"/>
                      <a:gd name="T55" fmla="*/ 19 h 48"/>
                      <a:gd name="T56" fmla="*/ 84 w 86"/>
                      <a:gd name="T57" fmla="*/ 1 h 48"/>
                      <a:gd name="T58" fmla="*/ 74 w 86"/>
                      <a:gd name="T59" fmla="*/ 4 h 48"/>
                      <a:gd name="T60" fmla="*/ 68 w 86"/>
                      <a:gd name="T61" fmla="*/ 23 h 48"/>
                      <a:gd name="T62" fmla="*/ 68 w 86"/>
                      <a:gd name="T63" fmla="*/ 23 h 48"/>
                      <a:gd name="T64" fmla="*/ 68 w 86"/>
                      <a:gd name="T65" fmla="*/ 23 h 48"/>
                      <a:gd name="T66" fmla="*/ 46 w 86"/>
                      <a:gd name="T67" fmla="*/ 31 h 48"/>
                      <a:gd name="T68" fmla="*/ 40 w 86"/>
                      <a:gd name="T69" fmla="*/ 31 h 48"/>
                      <a:gd name="T70" fmla="*/ 15 w 86"/>
                      <a:gd name="T71" fmla="*/ 21 h 48"/>
                      <a:gd name="T72" fmla="*/ 8 w 86"/>
                      <a:gd name="T73" fmla="*/ 2 h 48"/>
                      <a:gd name="T74" fmla="*/ 2 w 86"/>
                      <a:gd name="T75" fmla="*/ 1 h 48"/>
                      <a:gd name="T76" fmla="*/ 5 w 86"/>
                      <a:gd name="T77"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 h="48">
                        <a:moveTo>
                          <a:pt x="20" y="40"/>
                        </a:moveTo>
                        <a:cubicBezTo>
                          <a:pt x="13" y="32"/>
                          <a:pt x="5" y="28"/>
                          <a:pt x="4" y="18"/>
                        </a:cubicBezTo>
                        <a:cubicBezTo>
                          <a:pt x="4" y="11"/>
                          <a:pt x="3" y="5"/>
                          <a:pt x="1" y="1"/>
                        </a:cubicBezTo>
                        <a:cubicBezTo>
                          <a:pt x="0" y="0"/>
                          <a:pt x="0" y="0"/>
                          <a:pt x="0" y="0"/>
                        </a:cubicBezTo>
                        <a:cubicBezTo>
                          <a:pt x="1" y="0"/>
                          <a:pt x="1" y="0"/>
                          <a:pt x="1" y="0"/>
                        </a:cubicBezTo>
                        <a:cubicBezTo>
                          <a:pt x="4" y="0"/>
                          <a:pt x="7" y="1"/>
                          <a:pt x="9" y="2"/>
                        </a:cubicBezTo>
                        <a:cubicBezTo>
                          <a:pt x="9" y="2"/>
                          <a:pt x="9" y="2"/>
                          <a:pt x="9" y="2"/>
                        </a:cubicBezTo>
                        <a:cubicBezTo>
                          <a:pt x="9" y="2"/>
                          <a:pt x="9" y="2"/>
                          <a:pt x="9" y="2"/>
                        </a:cubicBezTo>
                        <a:cubicBezTo>
                          <a:pt x="10" y="6"/>
                          <a:pt x="14" y="17"/>
                          <a:pt x="16" y="21"/>
                        </a:cubicBezTo>
                        <a:cubicBezTo>
                          <a:pt x="19" y="24"/>
                          <a:pt x="27" y="30"/>
                          <a:pt x="40" y="30"/>
                        </a:cubicBezTo>
                        <a:cubicBezTo>
                          <a:pt x="42" y="30"/>
                          <a:pt x="44" y="30"/>
                          <a:pt x="46" y="30"/>
                        </a:cubicBezTo>
                        <a:cubicBezTo>
                          <a:pt x="54" y="28"/>
                          <a:pt x="60" y="26"/>
                          <a:pt x="63" y="25"/>
                        </a:cubicBezTo>
                        <a:cubicBezTo>
                          <a:pt x="66" y="23"/>
                          <a:pt x="67" y="22"/>
                          <a:pt x="67" y="22"/>
                        </a:cubicBezTo>
                        <a:cubicBezTo>
                          <a:pt x="68" y="21"/>
                          <a:pt x="70" y="15"/>
                          <a:pt x="73" y="3"/>
                        </a:cubicBezTo>
                        <a:cubicBezTo>
                          <a:pt x="73" y="3"/>
                          <a:pt x="73" y="3"/>
                          <a:pt x="73" y="3"/>
                        </a:cubicBezTo>
                        <a:cubicBezTo>
                          <a:pt x="73" y="3"/>
                          <a:pt x="73" y="3"/>
                          <a:pt x="73" y="3"/>
                        </a:cubicBezTo>
                        <a:cubicBezTo>
                          <a:pt x="76" y="1"/>
                          <a:pt x="79" y="0"/>
                          <a:pt x="85" y="0"/>
                        </a:cubicBezTo>
                        <a:cubicBezTo>
                          <a:pt x="86" y="0"/>
                          <a:pt x="86" y="0"/>
                          <a:pt x="86" y="0"/>
                        </a:cubicBezTo>
                        <a:cubicBezTo>
                          <a:pt x="85" y="1"/>
                          <a:pt x="85" y="1"/>
                          <a:pt x="85" y="1"/>
                        </a:cubicBezTo>
                        <a:cubicBezTo>
                          <a:pt x="82" y="6"/>
                          <a:pt x="78" y="14"/>
                          <a:pt x="77" y="19"/>
                        </a:cubicBezTo>
                        <a:cubicBezTo>
                          <a:pt x="75" y="31"/>
                          <a:pt x="72" y="35"/>
                          <a:pt x="58" y="43"/>
                        </a:cubicBezTo>
                        <a:cubicBezTo>
                          <a:pt x="52" y="47"/>
                          <a:pt x="46" y="48"/>
                          <a:pt x="41" y="48"/>
                        </a:cubicBezTo>
                        <a:cubicBezTo>
                          <a:pt x="33" y="48"/>
                          <a:pt x="25" y="45"/>
                          <a:pt x="20" y="40"/>
                        </a:cubicBezTo>
                        <a:close/>
                        <a:moveTo>
                          <a:pt x="5" y="18"/>
                        </a:moveTo>
                        <a:cubicBezTo>
                          <a:pt x="6" y="27"/>
                          <a:pt x="13" y="31"/>
                          <a:pt x="21" y="39"/>
                        </a:cubicBezTo>
                        <a:cubicBezTo>
                          <a:pt x="26" y="44"/>
                          <a:pt x="33" y="47"/>
                          <a:pt x="41" y="47"/>
                        </a:cubicBezTo>
                        <a:cubicBezTo>
                          <a:pt x="46" y="47"/>
                          <a:pt x="51" y="46"/>
                          <a:pt x="57" y="43"/>
                        </a:cubicBezTo>
                        <a:cubicBezTo>
                          <a:pt x="71" y="34"/>
                          <a:pt x="74" y="30"/>
                          <a:pt x="76" y="19"/>
                        </a:cubicBezTo>
                        <a:cubicBezTo>
                          <a:pt x="77" y="14"/>
                          <a:pt x="80" y="6"/>
                          <a:pt x="84" y="1"/>
                        </a:cubicBezTo>
                        <a:cubicBezTo>
                          <a:pt x="79" y="2"/>
                          <a:pt x="76" y="2"/>
                          <a:pt x="74" y="4"/>
                        </a:cubicBezTo>
                        <a:cubicBezTo>
                          <a:pt x="71" y="16"/>
                          <a:pt x="68" y="22"/>
                          <a:pt x="68" y="23"/>
                        </a:cubicBezTo>
                        <a:cubicBezTo>
                          <a:pt x="68" y="23"/>
                          <a:pt x="68" y="23"/>
                          <a:pt x="68" y="23"/>
                        </a:cubicBezTo>
                        <a:cubicBezTo>
                          <a:pt x="68" y="23"/>
                          <a:pt x="68" y="23"/>
                          <a:pt x="68" y="23"/>
                        </a:cubicBezTo>
                        <a:cubicBezTo>
                          <a:pt x="68" y="23"/>
                          <a:pt x="63" y="28"/>
                          <a:pt x="46" y="31"/>
                        </a:cubicBezTo>
                        <a:cubicBezTo>
                          <a:pt x="44" y="31"/>
                          <a:pt x="42" y="31"/>
                          <a:pt x="40" y="31"/>
                        </a:cubicBezTo>
                        <a:cubicBezTo>
                          <a:pt x="27" y="31"/>
                          <a:pt x="18" y="25"/>
                          <a:pt x="15" y="21"/>
                        </a:cubicBezTo>
                        <a:cubicBezTo>
                          <a:pt x="13" y="18"/>
                          <a:pt x="9" y="7"/>
                          <a:pt x="8" y="2"/>
                        </a:cubicBezTo>
                        <a:cubicBezTo>
                          <a:pt x="6" y="2"/>
                          <a:pt x="4" y="1"/>
                          <a:pt x="2" y="1"/>
                        </a:cubicBezTo>
                        <a:cubicBezTo>
                          <a:pt x="4" y="6"/>
                          <a:pt x="5" y="12"/>
                          <a:pt x="5" y="1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3" name="Freeform 7055">
                    <a:extLst>
                      <a:ext uri="{FF2B5EF4-FFF2-40B4-BE49-F238E27FC236}">
                        <a16:creationId xmlns:a16="http://schemas.microsoft.com/office/drawing/2014/main" id="{8A3F85EE-7CEF-4281-A845-A5636D7F6CDD}"/>
                      </a:ext>
                    </a:extLst>
                  </p:cNvPr>
                  <p:cNvSpPr>
                    <a:spLocks/>
                  </p:cNvSpPr>
                  <p:nvPr/>
                </p:nvSpPr>
                <p:spPr bwMode="auto">
                  <a:xfrm>
                    <a:off x="4033" y="1746"/>
                    <a:ext cx="84" cy="98"/>
                  </a:xfrm>
                  <a:custGeom>
                    <a:avLst/>
                    <a:gdLst>
                      <a:gd name="T0" fmla="*/ 106 w 112"/>
                      <a:gd name="T1" fmla="*/ 33 h 131"/>
                      <a:gd name="T2" fmla="*/ 85 w 112"/>
                      <a:gd name="T3" fmla="*/ 8 h 131"/>
                      <a:gd name="T4" fmla="*/ 27 w 112"/>
                      <a:gd name="T5" fmla="*/ 8 h 131"/>
                      <a:gd name="T6" fmla="*/ 21 w 112"/>
                      <a:gd name="T7" fmla="*/ 12 h 131"/>
                      <a:gd name="T8" fmla="*/ 1 w 112"/>
                      <a:gd name="T9" fmla="*/ 53 h 131"/>
                      <a:gd name="T10" fmla="*/ 5 w 112"/>
                      <a:gd name="T11" fmla="*/ 87 h 131"/>
                      <a:gd name="T12" fmla="*/ 12 w 112"/>
                      <a:gd name="T13" fmla="*/ 108 h 131"/>
                      <a:gd name="T14" fmla="*/ 15 w 112"/>
                      <a:gd name="T15" fmla="*/ 115 h 131"/>
                      <a:gd name="T16" fmla="*/ 29 w 112"/>
                      <a:gd name="T17" fmla="*/ 120 h 131"/>
                      <a:gd name="T18" fmla="*/ 42 w 112"/>
                      <a:gd name="T19" fmla="*/ 131 h 131"/>
                      <a:gd name="T20" fmla="*/ 55 w 112"/>
                      <a:gd name="T21" fmla="*/ 131 h 131"/>
                      <a:gd name="T22" fmla="*/ 78 w 112"/>
                      <a:gd name="T23" fmla="*/ 126 h 131"/>
                      <a:gd name="T24" fmla="*/ 98 w 112"/>
                      <a:gd name="T25" fmla="*/ 115 h 131"/>
                      <a:gd name="T26" fmla="*/ 106 w 112"/>
                      <a:gd name="T27" fmla="*/ 94 h 131"/>
                      <a:gd name="T28" fmla="*/ 110 w 112"/>
                      <a:gd name="T29" fmla="*/ 63 h 131"/>
                      <a:gd name="T30" fmla="*/ 106 w 112"/>
                      <a:gd name="T31" fmla="*/ 3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131">
                        <a:moveTo>
                          <a:pt x="106" y="33"/>
                        </a:moveTo>
                        <a:cubicBezTo>
                          <a:pt x="101" y="24"/>
                          <a:pt x="95" y="13"/>
                          <a:pt x="85" y="8"/>
                        </a:cubicBezTo>
                        <a:cubicBezTo>
                          <a:pt x="68" y="1"/>
                          <a:pt x="44" y="0"/>
                          <a:pt x="27" y="8"/>
                        </a:cubicBezTo>
                        <a:cubicBezTo>
                          <a:pt x="25" y="10"/>
                          <a:pt x="23" y="11"/>
                          <a:pt x="21" y="12"/>
                        </a:cubicBezTo>
                        <a:cubicBezTo>
                          <a:pt x="9" y="21"/>
                          <a:pt x="1" y="39"/>
                          <a:pt x="1" y="53"/>
                        </a:cubicBezTo>
                        <a:cubicBezTo>
                          <a:pt x="0" y="79"/>
                          <a:pt x="5" y="79"/>
                          <a:pt x="5" y="87"/>
                        </a:cubicBezTo>
                        <a:cubicBezTo>
                          <a:pt x="5" y="96"/>
                          <a:pt x="5" y="99"/>
                          <a:pt x="12" y="108"/>
                        </a:cubicBezTo>
                        <a:cubicBezTo>
                          <a:pt x="14" y="111"/>
                          <a:pt x="14" y="113"/>
                          <a:pt x="15" y="115"/>
                        </a:cubicBezTo>
                        <a:cubicBezTo>
                          <a:pt x="20" y="116"/>
                          <a:pt x="27" y="117"/>
                          <a:pt x="29" y="120"/>
                        </a:cubicBezTo>
                        <a:cubicBezTo>
                          <a:pt x="33" y="127"/>
                          <a:pt x="31" y="131"/>
                          <a:pt x="42" y="131"/>
                        </a:cubicBezTo>
                        <a:cubicBezTo>
                          <a:pt x="46" y="131"/>
                          <a:pt x="52" y="131"/>
                          <a:pt x="55" y="131"/>
                        </a:cubicBezTo>
                        <a:cubicBezTo>
                          <a:pt x="67" y="131"/>
                          <a:pt x="76" y="130"/>
                          <a:pt x="78" y="126"/>
                        </a:cubicBezTo>
                        <a:cubicBezTo>
                          <a:pt x="80" y="121"/>
                          <a:pt x="85" y="116"/>
                          <a:pt x="98" y="115"/>
                        </a:cubicBezTo>
                        <a:cubicBezTo>
                          <a:pt x="102" y="109"/>
                          <a:pt x="106" y="102"/>
                          <a:pt x="106" y="94"/>
                        </a:cubicBezTo>
                        <a:cubicBezTo>
                          <a:pt x="104" y="81"/>
                          <a:pt x="106" y="73"/>
                          <a:pt x="110" y="63"/>
                        </a:cubicBezTo>
                        <a:cubicBezTo>
                          <a:pt x="112" y="54"/>
                          <a:pt x="109" y="41"/>
                          <a:pt x="106" y="3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4" name="Freeform 7056">
                    <a:extLst>
                      <a:ext uri="{FF2B5EF4-FFF2-40B4-BE49-F238E27FC236}">
                        <a16:creationId xmlns:a16="http://schemas.microsoft.com/office/drawing/2014/main" id="{3E0DAB8F-6A21-415F-8AE1-4DB84EF38E00}"/>
                      </a:ext>
                    </a:extLst>
                  </p:cNvPr>
                  <p:cNvSpPr>
                    <a:spLocks/>
                  </p:cNvSpPr>
                  <p:nvPr/>
                </p:nvSpPr>
                <p:spPr bwMode="auto">
                  <a:xfrm>
                    <a:off x="4033" y="1747"/>
                    <a:ext cx="83" cy="98"/>
                  </a:xfrm>
                  <a:custGeom>
                    <a:avLst/>
                    <a:gdLst>
                      <a:gd name="T0" fmla="*/ 28 w 111"/>
                      <a:gd name="T1" fmla="*/ 119 h 130"/>
                      <a:gd name="T2" fmla="*/ 15 w 111"/>
                      <a:gd name="T3" fmla="*/ 114 h 130"/>
                      <a:gd name="T4" fmla="*/ 14 w 111"/>
                      <a:gd name="T5" fmla="*/ 113 h 130"/>
                      <a:gd name="T6" fmla="*/ 14 w 111"/>
                      <a:gd name="T7" fmla="*/ 113 h 130"/>
                      <a:gd name="T8" fmla="*/ 11 w 111"/>
                      <a:gd name="T9" fmla="*/ 107 h 130"/>
                      <a:gd name="T10" fmla="*/ 5 w 111"/>
                      <a:gd name="T11" fmla="*/ 88 h 130"/>
                      <a:gd name="T12" fmla="*/ 5 w 111"/>
                      <a:gd name="T13" fmla="*/ 85 h 130"/>
                      <a:gd name="T14" fmla="*/ 0 w 111"/>
                      <a:gd name="T15" fmla="*/ 54 h 130"/>
                      <a:gd name="T16" fmla="*/ 0 w 111"/>
                      <a:gd name="T17" fmla="*/ 51 h 130"/>
                      <a:gd name="T18" fmla="*/ 20 w 111"/>
                      <a:gd name="T19" fmla="*/ 10 h 130"/>
                      <a:gd name="T20" fmla="*/ 26 w 111"/>
                      <a:gd name="T21" fmla="*/ 6 h 130"/>
                      <a:gd name="T22" fmla="*/ 55 w 111"/>
                      <a:gd name="T23" fmla="*/ 0 h 130"/>
                      <a:gd name="T24" fmla="*/ 85 w 111"/>
                      <a:gd name="T25" fmla="*/ 6 h 130"/>
                      <a:gd name="T26" fmla="*/ 106 w 111"/>
                      <a:gd name="T27" fmla="*/ 31 h 130"/>
                      <a:gd name="T28" fmla="*/ 106 w 111"/>
                      <a:gd name="T29" fmla="*/ 31 h 130"/>
                      <a:gd name="T30" fmla="*/ 105 w 111"/>
                      <a:gd name="T31" fmla="*/ 31 h 130"/>
                      <a:gd name="T32" fmla="*/ 85 w 111"/>
                      <a:gd name="T33" fmla="*/ 7 h 130"/>
                      <a:gd name="T34" fmla="*/ 55 w 111"/>
                      <a:gd name="T35" fmla="*/ 1 h 130"/>
                      <a:gd name="T36" fmla="*/ 27 w 111"/>
                      <a:gd name="T37" fmla="*/ 7 h 130"/>
                      <a:gd name="T38" fmla="*/ 21 w 111"/>
                      <a:gd name="T39" fmla="*/ 11 h 130"/>
                      <a:gd name="T40" fmla="*/ 1 w 111"/>
                      <a:gd name="T41" fmla="*/ 51 h 130"/>
                      <a:gd name="T42" fmla="*/ 1 w 111"/>
                      <a:gd name="T43" fmla="*/ 54 h 130"/>
                      <a:gd name="T44" fmla="*/ 6 w 111"/>
                      <a:gd name="T45" fmla="*/ 85 h 130"/>
                      <a:gd name="T46" fmla="*/ 6 w 111"/>
                      <a:gd name="T47" fmla="*/ 88 h 130"/>
                      <a:gd name="T48" fmla="*/ 12 w 111"/>
                      <a:gd name="T49" fmla="*/ 106 h 130"/>
                      <a:gd name="T50" fmla="*/ 15 w 111"/>
                      <a:gd name="T51" fmla="*/ 113 h 130"/>
                      <a:gd name="T52" fmla="*/ 29 w 111"/>
                      <a:gd name="T53" fmla="*/ 118 h 130"/>
                      <a:gd name="T54" fmla="*/ 42 w 111"/>
                      <a:gd name="T55" fmla="*/ 129 h 130"/>
                      <a:gd name="T56" fmla="*/ 55 w 111"/>
                      <a:gd name="T57" fmla="*/ 128 h 130"/>
                      <a:gd name="T58" fmla="*/ 56 w 111"/>
                      <a:gd name="T59" fmla="*/ 128 h 130"/>
                      <a:gd name="T60" fmla="*/ 60 w 111"/>
                      <a:gd name="T61" fmla="*/ 128 h 130"/>
                      <a:gd name="T62" fmla="*/ 77 w 111"/>
                      <a:gd name="T63" fmla="*/ 124 h 130"/>
                      <a:gd name="T64" fmla="*/ 97 w 111"/>
                      <a:gd name="T65" fmla="*/ 113 h 130"/>
                      <a:gd name="T66" fmla="*/ 105 w 111"/>
                      <a:gd name="T67" fmla="*/ 94 h 130"/>
                      <a:gd name="T68" fmla="*/ 105 w 111"/>
                      <a:gd name="T69" fmla="*/ 92 h 130"/>
                      <a:gd name="T70" fmla="*/ 105 w 111"/>
                      <a:gd name="T71" fmla="*/ 88 h 130"/>
                      <a:gd name="T72" fmla="*/ 109 w 111"/>
                      <a:gd name="T73" fmla="*/ 61 h 130"/>
                      <a:gd name="T74" fmla="*/ 110 w 111"/>
                      <a:gd name="T75" fmla="*/ 53 h 130"/>
                      <a:gd name="T76" fmla="*/ 105 w 111"/>
                      <a:gd name="T77" fmla="*/ 31 h 130"/>
                      <a:gd name="T78" fmla="*/ 106 w 111"/>
                      <a:gd name="T79" fmla="*/ 31 h 130"/>
                      <a:gd name="T80" fmla="*/ 106 w 111"/>
                      <a:gd name="T81" fmla="*/ 31 h 130"/>
                      <a:gd name="T82" fmla="*/ 111 w 111"/>
                      <a:gd name="T83" fmla="*/ 53 h 130"/>
                      <a:gd name="T84" fmla="*/ 110 w 111"/>
                      <a:gd name="T85" fmla="*/ 61 h 130"/>
                      <a:gd name="T86" fmla="*/ 106 w 111"/>
                      <a:gd name="T87" fmla="*/ 88 h 130"/>
                      <a:gd name="T88" fmla="*/ 106 w 111"/>
                      <a:gd name="T89" fmla="*/ 92 h 130"/>
                      <a:gd name="T90" fmla="*/ 106 w 111"/>
                      <a:gd name="T91" fmla="*/ 94 h 130"/>
                      <a:gd name="T92" fmla="*/ 98 w 111"/>
                      <a:gd name="T93" fmla="*/ 113 h 130"/>
                      <a:gd name="T94" fmla="*/ 98 w 111"/>
                      <a:gd name="T95" fmla="*/ 114 h 130"/>
                      <a:gd name="T96" fmla="*/ 98 w 111"/>
                      <a:gd name="T97" fmla="*/ 114 h 130"/>
                      <a:gd name="T98" fmla="*/ 78 w 111"/>
                      <a:gd name="T99" fmla="*/ 124 h 130"/>
                      <a:gd name="T100" fmla="*/ 60 w 111"/>
                      <a:gd name="T101" fmla="*/ 129 h 130"/>
                      <a:gd name="T102" fmla="*/ 55 w 111"/>
                      <a:gd name="T103" fmla="*/ 129 h 130"/>
                      <a:gd name="T104" fmla="*/ 55 w 111"/>
                      <a:gd name="T105" fmla="*/ 129 h 130"/>
                      <a:gd name="T106" fmla="*/ 42 w 111"/>
                      <a:gd name="T107" fmla="*/ 130 h 130"/>
                      <a:gd name="T108" fmla="*/ 41 w 111"/>
                      <a:gd name="T109" fmla="*/ 130 h 130"/>
                      <a:gd name="T110" fmla="*/ 28 w 111"/>
                      <a:gd name="T111" fmla="*/ 11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130">
                        <a:moveTo>
                          <a:pt x="28" y="119"/>
                        </a:moveTo>
                        <a:cubicBezTo>
                          <a:pt x="27" y="116"/>
                          <a:pt x="20" y="114"/>
                          <a:pt x="15" y="114"/>
                        </a:cubicBezTo>
                        <a:cubicBezTo>
                          <a:pt x="14" y="113"/>
                          <a:pt x="14" y="113"/>
                          <a:pt x="14" y="113"/>
                        </a:cubicBezTo>
                        <a:cubicBezTo>
                          <a:pt x="14" y="113"/>
                          <a:pt x="14" y="113"/>
                          <a:pt x="14" y="113"/>
                        </a:cubicBezTo>
                        <a:cubicBezTo>
                          <a:pt x="13" y="111"/>
                          <a:pt x="13" y="109"/>
                          <a:pt x="11" y="107"/>
                        </a:cubicBezTo>
                        <a:cubicBezTo>
                          <a:pt x="5" y="98"/>
                          <a:pt x="5" y="95"/>
                          <a:pt x="5" y="88"/>
                        </a:cubicBezTo>
                        <a:cubicBezTo>
                          <a:pt x="5" y="87"/>
                          <a:pt x="5" y="86"/>
                          <a:pt x="5" y="85"/>
                        </a:cubicBezTo>
                        <a:cubicBezTo>
                          <a:pt x="5" y="77"/>
                          <a:pt x="0" y="77"/>
                          <a:pt x="0" y="54"/>
                        </a:cubicBezTo>
                        <a:cubicBezTo>
                          <a:pt x="0" y="53"/>
                          <a:pt x="0" y="52"/>
                          <a:pt x="0" y="51"/>
                        </a:cubicBezTo>
                        <a:cubicBezTo>
                          <a:pt x="0" y="37"/>
                          <a:pt x="8" y="18"/>
                          <a:pt x="20" y="10"/>
                        </a:cubicBezTo>
                        <a:cubicBezTo>
                          <a:pt x="22" y="8"/>
                          <a:pt x="24" y="7"/>
                          <a:pt x="26" y="6"/>
                        </a:cubicBezTo>
                        <a:cubicBezTo>
                          <a:pt x="35" y="2"/>
                          <a:pt x="45" y="0"/>
                          <a:pt x="55" y="0"/>
                        </a:cubicBezTo>
                        <a:cubicBezTo>
                          <a:pt x="65" y="0"/>
                          <a:pt x="76" y="2"/>
                          <a:pt x="85" y="6"/>
                        </a:cubicBezTo>
                        <a:cubicBezTo>
                          <a:pt x="95" y="10"/>
                          <a:pt x="102" y="21"/>
                          <a:pt x="106" y="31"/>
                        </a:cubicBezTo>
                        <a:cubicBezTo>
                          <a:pt x="106" y="31"/>
                          <a:pt x="106" y="31"/>
                          <a:pt x="106" y="31"/>
                        </a:cubicBezTo>
                        <a:cubicBezTo>
                          <a:pt x="105" y="31"/>
                          <a:pt x="105" y="31"/>
                          <a:pt x="105" y="31"/>
                        </a:cubicBezTo>
                        <a:cubicBezTo>
                          <a:pt x="101" y="22"/>
                          <a:pt x="95" y="11"/>
                          <a:pt x="85" y="7"/>
                        </a:cubicBezTo>
                        <a:cubicBezTo>
                          <a:pt x="76" y="3"/>
                          <a:pt x="65" y="1"/>
                          <a:pt x="55" y="1"/>
                        </a:cubicBezTo>
                        <a:cubicBezTo>
                          <a:pt x="45" y="1"/>
                          <a:pt x="35" y="3"/>
                          <a:pt x="27" y="7"/>
                        </a:cubicBezTo>
                        <a:cubicBezTo>
                          <a:pt x="25" y="8"/>
                          <a:pt x="23" y="9"/>
                          <a:pt x="21" y="11"/>
                        </a:cubicBezTo>
                        <a:cubicBezTo>
                          <a:pt x="9" y="19"/>
                          <a:pt x="1" y="38"/>
                          <a:pt x="1" y="51"/>
                        </a:cubicBezTo>
                        <a:cubicBezTo>
                          <a:pt x="1" y="52"/>
                          <a:pt x="1" y="53"/>
                          <a:pt x="1" y="54"/>
                        </a:cubicBezTo>
                        <a:cubicBezTo>
                          <a:pt x="1" y="77"/>
                          <a:pt x="6" y="77"/>
                          <a:pt x="6" y="85"/>
                        </a:cubicBezTo>
                        <a:cubicBezTo>
                          <a:pt x="6" y="86"/>
                          <a:pt x="6" y="87"/>
                          <a:pt x="6" y="88"/>
                        </a:cubicBezTo>
                        <a:cubicBezTo>
                          <a:pt x="6" y="95"/>
                          <a:pt x="6" y="98"/>
                          <a:pt x="12" y="106"/>
                        </a:cubicBezTo>
                        <a:cubicBezTo>
                          <a:pt x="14" y="109"/>
                          <a:pt x="14" y="111"/>
                          <a:pt x="15" y="113"/>
                        </a:cubicBezTo>
                        <a:cubicBezTo>
                          <a:pt x="20" y="113"/>
                          <a:pt x="27" y="114"/>
                          <a:pt x="29" y="118"/>
                        </a:cubicBezTo>
                        <a:cubicBezTo>
                          <a:pt x="34" y="125"/>
                          <a:pt x="31" y="129"/>
                          <a:pt x="42" y="129"/>
                        </a:cubicBezTo>
                        <a:cubicBezTo>
                          <a:pt x="46" y="129"/>
                          <a:pt x="51" y="128"/>
                          <a:pt x="55" y="128"/>
                        </a:cubicBezTo>
                        <a:cubicBezTo>
                          <a:pt x="56" y="128"/>
                          <a:pt x="56" y="128"/>
                          <a:pt x="56" y="128"/>
                        </a:cubicBezTo>
                        <a:cubicBezTo>
                          <a:pt x="57" y="128"/>
                          <a:pt x="59" y="128"/>
                          <a:pt x="60" y="128"/>
                        </a:cubicBezTo>
                        <a:cubicBezTo>
                          <a:pt x="69" y="128"/>
                          <a:pt x="76" y="127"/>
                          <a:pt x="77" y="124"/>
                        </a:cubicBezTo>
                        <a:cubicBezTo>
                          <a:pt x="80" y="119"/>
                          <a:pt x="85" y="114"/>
                          <a:pt x="97" y="113"/>
                        </a:cubicBezTo>
                        <a:cubicBezTo>
                          <a:pt x="101" y="107"/>
                          <a:pt x="105" y="100"/>
                          <a:pt x="105" y="94"/>
                        </a:cubicBezTo>
                        <a:cubicBezTo>
                          <a:pt x="105" y="93"/>
                          <a:pt x="105" y="93"/>
                          <a:pt x="105" y="92"/>
                        </a:cubicBezTo>
                        <a:cubicBezTo>
                          <a:pt x="105" y="91"/>
                          <a:pt x="105" y="89"/>
                          <a:pt x="105" y="88"/>
                        </a:cubicBezTo>
                        <a:cubicBezTo>
                          <a:pt x="105" y="76"/>
                          <a:pt x="106" y="69"/>
                          <a:pt x="109" y="61"/>
                        </a:cubicBezTo>
                        <a:cubicBezTo>
                          <a:pt x="110" y="58"/>
                          <a:pt x="110" y="56"/>
                          <a:pt x="110" y="53"/>
                        </a:cubicBezTo>
                        <a:cubicBezTo>
                          <a:pt x="110" y="45"/>
                          <a:pt x="108" y="37"/>
                          <a:pt x="105" y="31"/>
                        </a:cubicBezTo>
                        <a:cubicBezTo>
                          <a:pt x="106" y="31"/>
                          <a:pt x="106" y="31"/>
                          <a:pt x="106" y="31"/>
                        </a:cubicBezTo>
                        <a:cubicBezTo>
                          <a:pt x="106" y="31"/>
                          <a:pt x="106" y="31"/>
                          <a:pt x="106" y="31"/>
                        </a:cubicBezTo>
                        <a:cubicBezTo>
                          <a:pt x="109" y="36"/>
                          <a:pt x="111" y="45"/>
                          <a:pt x="111" y="53"/>
                        </a:cubicBezTo>
                        <a:cubicBezTo>
                          <a:pt x="111" y="56"/>
                          <a:pt x="111" y="59"/>
                          <a:pt x="110" y="61"/>
                        </a:cubicBezTo>
                        <a:cubicBezTo>
                          <a:pt x="107" y="70"/>
                          <a:pt x="106" y="77"/>
                          <a:pt x="106" y="88"/>
                        </a:cubicBezTo>
                        <a:cubicBezTo>
                          <a:pt x="106" y="89"/>
                          <a:pt x="106" y="91"/>
                          <a:pt x="106" y="92"/>
                        </a:cubicBezTo>
                        <a:cubicBezTo>
                          <a:pt x="106" y="93"/>
                          <a:pt x="106" y="93"/>
                          <a:pt x="106" y="94"/>
                        </a:cubicBezTo>
                        <a:cubicBezTo>
                          <a:pt x="106" y="101"/>
                          <a:pt x="102" y="107"/>
                          <a:pt x="98" y="113"/>
                        </a:cubicBezTo>
                        <a:cubicBezTo>
                          <a:pt x="98" y="114"/>
                          <a:pt x="98" y="114"/>
                          <a:pt x="98" y="114"/>
                        </a:cubicBezTo>
                        <a:cubicBezTo>
                          <a:pt x="98" y="114"/>
                          <a:pt x="98" y="114"/>
                          <a:pt x="98" y="114"/>
                        </a:cubicBezTo>
                        <a:cubicBezTo>
                          <a:pt x="85" y="115"/>
                          <a:pt x="81" y="119"/>
                          <a:pt x="78" y="124"/>
                        </a:cubicBezTo>
                        <a:cubicBezTo>
                          <a:pt x="76" y="128"/>
                          <a:pt x="69" y="129"/>
                          <a:pt x="60" y="129"/>
                        </a:cubicBezTo>
                        <a:cubicBezTo>
                          <a:pt x="59" y="129"/>
                          <a:pt x="57" y="129"/>
                          <a:pt x="55" y="129"/>
                        </a:cubicBezTo>
                        <a:cubicBezTo>
                          <a:pt x="55" y="129"/>
                          <a:pt x="55" y="129"/>
                          <a:pt x="55" y="129"/>
                        </a:cubicBezTo>
                        <a:cubicBezTo>
                          <a:pt x="51" y="129"/>
                          <a:pt x="46" y="130"/>
                          <a:pt x="42" y="130"/>
                        </a:cubicBezTo>
                        <a:cubicBezTo>
                          <a:pt x="41" y="130"/>
                          <a:pt x="41" y="130"/>
                          <a:pt x="41" y="130"/>
                        </a:cubicBezTo>
                        <a:cubicBezTo>
                          <a:pt x="31" y="130"/>
                          <a:pt x="32" y="125"/>
                          <a:pt x="28" y="1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5" name="Freeform 7057">
                    <a:extLst>
                      <a:ext uri="{FF2B5EF4-FFF2-40B4-BE49-F238E27FC236}">
                        <a16:creationId xmlns:a16="http://schemas.microsoft.com/office/drawing/2014/main" id="{C39A9957-ACD0-4C40-B3D4-0AC65E63DAFF}"/>
                      </a:ext>
                    </a:extLst>
                  </p:cNvPr>
                  <p:cNvSpPr>
                    <a:spLocks/>
                  </p:cNvSpPr>
                  <p:nvPr/>
                </p:nvSpPr>
                <p:spPr bwMode="auto">
                  <a:xfrm>
                    <a:off x="4077" y="1785"/>
                    <a:ext cx="6" cy="21"/>
                  </a:xfrm>
                  <a:custGeom>
                    <a:avLst/>
                    <a:gdLst>
                      <a:gd name="T0" fmla="*/ 5 w 8"/>
                      <a:gd name="T1" fmla="*/ 0 h 28"/>
                      <a:gd name="T2" fmla="*/ 2 w 8"/>
                      <a:gd name="T3" fmla="*/ 2 h 28"/>
                      <a:gd name="T4" fmla="*/ 2 w 8"/>
                      <a:gd name="T5" fmla="*/ 25 h 28"/>
                      <a:gd name="T6" fmla="*/ 3 w 8"/>
                      <a:gd name="T7" fmla="*/ 28 h 28"/>
                      <a:gd name="T8" fmla="*/ 3 w 8"/>
                      <a:gd name="T9" fmla="*/ 21 h 28"/>
                      <a:gd name="T10" fmla="*/ 7 w 8"/>
                      <a:gd name="T11" fmla="*/ 6 h 28"/>
                      <a:gd name="T12" fmla="*/ 5 w 8"/>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8" h="28">
                        <a:moveTo>
                          <a:pt x="5" y="0"/>
                        </a:moveTo>
                        <a:cubicBezTo>
                          <a:pt x="4" y="0"/>
                          <a:pt x="3" y="0"/>
                          <a:pt x="2" y="2"/>
                        </a:cubicBezTo>
                        <a:cubicBezTo>
                          <a:pt x="0" y="7"/>
                          <a:pt x="2" y="25"/>
                          <a:pt x="2" y="25"/>
                        </a:cubicBezTo>
                        <a:cubicBezTo>
                          <a:pt x="2" y="27"/>
                          <a:pt x="2" y="28"/>
                          <a:pt x="3" y="28"/>
                        </a:cubicBezTo>
                        <a:cubicBezTo>
                          <a:pt x="3" y="28"/>
                          <a:pt x="3" y="26"/>
                          <a:pt x="3" y="21"/>
                        </a:cubicBezTo>
                        <a:cubicBezTo>
                          <a:pt x="3" y="14"/>
                          <a:pt x="7" y="10"/>
                          <a:pt x="7" y="6"/>
                        </a:cubicBezTo>
                        <a:cubicBezTo>
                          <a:pt x="8" y="3"/>
                          <a:pt x="7" y="0"/>
                          <a:pt x="5" y="0"/>
                        </a:cubicBezTo>
                        <a:close/>
                      </a:path>
                    </a:pathLst>
                  </a:custGeom>
                  <a:solidFill>
                    <a:srgbClr val="D9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6" name="Freeform 7058">
                    <a:extLst>
                      <a:ext uri="{FF2B5EF4-FFF2-40B4-BE49-F238E27FC236}">
                        <a16:creationId xmlns:a16="http://schemas.microsoft.com/office/drawing/2014/main" id="{34F3C60B-B903-455D-862B-C7F2AA22EF4B}"/>
                      </a:ext>
                    </a:extLst>
                  </p:cNvPr>
                  <p:cNvSpPr>
                    <a:spLocks/>
                  </p:cNvSpPr>
                  <p:nvPr/>
                </p:nvSpPr>
                <p:spPr bwMode="auto">
                  <a:xfrm>
                    <a:off x="4065" y="1785"/>
                    <a:ext cx="6" cy="21"/>
                  </a:xfrm>
                  <a:custGeom>
                    <a:avLst/>
                    <a:gdLst>
                      <a:gd name="T0" fmla="*/ 3 w 8"/>
                      <a:gd name="T1" fmla="*/ 0 h 28"/>
                      <a:gd name="T2" fmla="*/ 0 w 8"/>
                      <a:gd name="T3" fmla="*/ 7 h 28"/>
                      <a:gd name="T4" fmla="*/ 4 w 8"/>
                      <a:gd name="T5" fmla="*/ 22 h 28"/>
                      <a:gd name="T6" fmla="*/ 5 w 8"/>
                      <a:gd name="T7" fmla="*/ 28 h 28"/>
                      <a:gd name="T8" fmla="*/ 6 w 8"/>
                      <a:gd name="T9" fmla="*/ 26 h 28"/>
                      <a:gd name="T10" fmla="*/ 5 w 8"/>
                      <a:gd name="T11" fmla="*/ 2 h 28"/>
                      <a:gd name="T12" fmla="*/ 3 w 8"/>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8" h="28">
                        <a:moveTo>
                          <a:pt x="3" y="0"/>
                        </a:moveTo>
                        <a:cubicBezTo>
                          <a:pt x="1" y="0"/>
                          <a:pt x="0" y="4"/>
                          <a:pt x="0" y="7"/>
                        </a:cubicBezTo>
                        <a:cubicBezTo>
                          <a:pt x="1" y="10"/>
                          <a:pt x="4" y="14"/>
                          <a:pt x="4" y="22"/>
                        </a:cubicBezTo>
                        <a:cubicBezTo>
                          <a:pt x="4" y="26"/>
                          <a:pt x="5" y="28"/>
                          <a:pt x="5" y="28"/>
                        </a:cubicBezTo>
                        <a:cubicBezTo>
                          <a:pt x="5" y="28"/>
                          <a:pt x="6" y="27"/>
                          <a:pt x="6" y="26"/>
                        </a:cubicBezTo>
                        <a:cubicBezTo>
                          <a:pt x="6" y="26"/>
                          <a:pt x="8" y="7"/>
                          <a:pt x="5" y="2"/>
                        </a:cubicBezTo>
                        <a:cubicBezTo>
                          <a:pt x="4" y="1"/>
                          <a:pt x="4" y="0"/>
                          <a:pt x="3" y="0"/>
                        </a:cubicBezTo>
                        <a:close/>
                      </a:path>
                    </a:pathLst>
                  </a:custGeom>
                  <a:solidFill>
                    <a:srgbClr val="D9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7" name="Freeform 7059">
                    <a:extLst>
                      <a:ext uri="{FF2B5EF4-FFF2-40B4-BE49-F238E27FC236}">
                        <a16:creationId xmlns:a16="http://schemas.microsoft.com/office/drawing/2014/main" id="{632D834D-37C4-48F4-9AF9-0882C5C08EA1}"/>
                      </a:ext>
                    </a:extLst>
                  </p:cNvPr>
                  <p:cNvSpPr>
                    <a:spLocks/>
                  </p:cNvSpPr>
                  <p:nvPr/>
                </p:nvSpPr>
                <p:spPr bwMode="auto">
                  <a:xfrm>
                    <a:off x="4043" y="1770"/>
                    <a:ext cx="13" cy="24"/>
                  </a:xfrm>
                  <a:custGeom>
                    <a:avLst/>
                    <a:gdLst>
                      <a:gd name="T0" fmla="*/ 11 w 17"/>
                      <a:gd name="T1" fmla="*/ 0 h 31"/>
                      <a:gd name="T2" fmla="*/ 11 w 17"/>
                      <a:gd name="T3" fmla="*/ 2 h 31"/>
                      <a:gd name="T4" fmla="*/ 9 w 17"/>
                      <a:gd name="T5" fmla="*/ 16 h 31"/>
                      <a:gd name="T6" fmla="*/ 0 w 17"/>
                      <a:gd name="T7" fmla="*/ 31 h 31"/>
                      <a:gd name="T8" fmla="*/ 0 w 17"/>
                      <a:gd name="T9" fmla="*/ 31 h 31"/>
                      <a:gd name="T10" fmla="*/ 9 w 17"/>
                      <a:gd name="T11" fmla="*/ 25 h 31"/>
                      <a:gd name="T12" fmla="*/ 14 w 17"/>
                      <a:gd name="T13" fmla="*/ 5 h 31"/>
                      <a:gd name="T14" fmla="*/ 11 w 17"/>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31">
                        <a:moveTo>
                          <a:pt x="11" y="0"/>
                        </a:moveTo>
                        <a:cubicBezTo>
                          <a:pt x="11" y="0"/>
                          <a:pt x="11" y="1"/>
                          <a:pt x="11" y="2"/>
                        </a:cubicBezTo>
                        <a:cubicBezTo>
                          <a:pt x="11" y="2"/>
                          <a:pt x="15" y="9"/>
                          <a:pt x="9" y="16"/>
                        </a:cubicBezTo>
                        <a:cubicBezTo>
                          <a:pt x="4" y="22"/>
                          <a:pt x="0" y="28"/>
                          <a:pt x="0" y="31"/>
                        </a:cubicBezTo>
                        <a:cubicBezTo>
                          <a:pt x="0" y="31"/>
                          <a:pt x="0" y="31"/>
                          <a:pt x="0" y="31"/>
                        </a:cubicBezTo>
                        <a:cubicBezTo>
                          <a:pt x="1" y="31"/>
                          <a:pt x="4" y="26"/>
                          <a:pt x="9" y="25"/>
                        </a:cubicBezTo>
                        <a:cubicBezTo>
                          <a:pt x="15" y="23"/>
                          <a:pt x="17" y="11"/>
                          <a:pt x="14" y="5"/>
                        </a:cubicBezTo>
                        <a:cubicBezTo>
                          <a:pt x="13" y="2"/>
                          <a:pt x="12" y="0"/>
                          <a:pt x="11" y="0"/>
                        </a:cubicBezTo>
                        <a:close/>
                      </a:path>
                    </a:pathLst>
                  </a:custGeom>
                  <a:solidFill>
                    <a:srgbClr val="D9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8" name="Freeform 7060">
                    <a:extLst>
                      <a:ext uri="{FF2B5EF4-FFF2-40B4-BE49-F238E27FC236}">
                        <a16:creationId xmlns:a16="http://schemas.microsoft.com/office/drawing/2014/main" id="{DD3902EA-AC62-4391-8140-BA455ED64E9D}"/>
                      </a:ext>
                    </a:extLst>
                  </p:cNvPr>
                  <p:cNvSpPr>
                    <a:spLocks/>
                  </p:cNvSpPr>
                  <p:nvPr/>
                </p:nvSpPr>
                <p:spPr bwMode="auto">
                  <a:xfrm>
                    <a:off x="4093" y="1769"/>
                    <a:ext cx="13" cy="25"/>
                  </a:xfrm>
                  <a:custGeom>
                    <a:avLst/>
                    <a:gdLst>
                      <a:gd name="T0" fmla="*/ 5 w 17"/>
                      <a:gd name="T1" fmla="*/ 0 h 33"/>
                      <a:gd name="T2" fmla="*/ 2 w 17"/>
                      <a:gd name="T3" fmla="*/ 5 h 33"/>
                      <a:gd name="T4" fmla="*/ 7 w 17"/>
                      <a:gd name="T5" fmla="*/ 26 h 33"/>
                      <a:gd name="T6" fmla="*/ 16 w 17"/>
                      <a:gd name="T7" fmla="*/ 33 h 33"/>
                      <a:gd name="T8" fmla="*/ 17 w 17"/>
                      <a:gd name="T9" fmla="*/ 33 h 33"/>
                      <a:gd name="T10" fmla="*/ 7 w 17"/>
                      <a:gd name="T11" fmla="*/ 17 h 33"/>
                      <a:gd name="T12" fmla="*/ 5 w 17"/>
                      <a:gd name="T13" fmla="*/ 2 h 33"/>
                      <a:gd name="T14" fmla="*/ 5 w 17"/>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33">
                        <a:moveTo>
                          <a:pt x="5" y="0"/>
                        </a:moveTo>
                        <a:cubicBezTo>
                          <a:pt x="4" y="0"/>
                          <a:pt x="3" y="2"/>
                          <a:pt x="2" y="5"/>
                        </a:cubicBezTo>
                        <a:cubicBezTo>
                          <a:pt x="0" y="12"/>
                          <a:pt x="1" y="25"/>
                          <a:pt x="7" y="26"/>
                        </a:cubicBezTo>
                        <a:cubicBezTo>
                          <a:pt x="12" y="28"/>
                          <a:pt x="15" y="33"/>
                          <a:pt x="16" y="33"/>
                        </a:cubicBezTo>
                        <a:cubicBezTo>
                          <a:pt x="16" y="33"/>
                          <a:pt x="17" y="33"/>
                          <a:pt x="17" y="33"/>
                        </a:cubicBezTo>
                        <a:cubicBezTo>
                          <a:pt x="17" y="30"/>
                          <a:pt x="13" y="24"/>
                          <a:pt x="7" y="17"/>
                        </a:cubicBezTo>
                        <a:cubicBezTo>
                          <a:pt x="1" y="10"/>
                          <a:pt x="5" y="2"/>
                          <a:pt x="5" y="2"/>
                        </a:cubicBezTo>
                        <a:cubicBezTo>
                          <a:pt x="6" y="1"/>
                          <a:pt x="5" y="0"/>
                          <a:pt x="5" y="0"/>
                        </a:cubicBezTo>
                        <a:close/>
                      </a:path>
                    </a:pathLst>
                  </a:custGeom>
                  <a:solidFill>
                    <a:srgbClr val="D9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99" name="Freeform 7061">
                    <a:extLst>
                      <a:ext uri="{FF2B5EF4-FFF2-40B4-BE49-F238E27FC236}">
                        <a16:creationId xmlns:a16="http://schemas.microsoft.com/office/drawing/2014/main" id="{A001892B-A17F-4033-8553-838241610301}"/>
                      </a:ext>
                    </a:extLst>
                  </p:cNvPr>
                  <p:cNvSpPr>
                    <a:spLocks noEditPoints="1"/>
                  </p:cNvSpPr>
                  <p:nvPr/>
                </p:nvSpPr>
                <p:spPr bwMode="auto">
                  <a:xfrm>
                    <a:off x="4034" y="1748"/>
                    <a:ext cx="82" cy="96"/>
                  </a:xfrm>
                  <a:custGeom>
                    <a:avLst/>
                    <a:gdLst>
                      <a:gd name="T0" fmla="*/ 24 w 109"/>
                      <a:gd name="T1" fmla="*/ 101 h 128"/>
                      <a:gd name="T2" fmla="*/ 19 w 109"/>
                      <a:gd name="T3" fmla="*/ 100 h 128"/>
                      <a:gd name="T4" fmla="*/ 14 w 109"/>
                      <a:gd name="T5" fmla="*/ 88 h 128"/>
                      <a:gd name="T6" fmla="*/ 11 w 109"/>
                      <a:gd name="T7" fmla="*/ 47 h 128"/>
                      <a:gd name="T8" fmla="*/ 23 w 109"/>
                      <a:gd name="T9" fmla="*/ 17 h 128"/>
                      <a:gd name="T10" fmla="*/ 56 w 109"/>
                      <a:gd name="T11" fmla="*/ 6 h 128"/>
                      <a:gd name="T12" fmla="*/ 82 w 109"/>
                      <a:gd name="T13" fmla="*/ 11 h 128"/>
                      <a:gd name="T14" fmla="*/ 98 w 109"/>
                      <a:gd name="T15" fmla="*/ 49 h 128"/>
                      <a:gd name="T16" fmla="*/ 95 w 109"/>
                      <a:gd name="T17" fmla="*/ 88 h 128"/>
                      <a:gd name="T18" fmla="*/ 90 w 109"/>
                      <a:gd name="T19" fmla="*/ 100 h 128"/>
                      <a:gd name="T20" fmla="*/ 85 w 109"/>
                      <a:gd name="T21" fmla="*/ 101 h 128"/>
                      <a:gd name="T22" fmla="*/ 68 w 109"/>
                      <a:gd name="T23" fmla="*/ 89 h 128"/>
                      <a:gd name="T24" fmla="*/ 63 w 109"/>
                      <a:gd name="T25" fmla="*/ 84 h 128"/>
                      <a:gd name="T26" fmla="*/ 64 w 109"/>
                      <a:gd name="T27" fmla="*/ 94 h 128"/>
                      <a:gd name="T28" fmla="*/ 74 w 109"/>
                      <a:gd name="T29" fmla="*/ 109 h 128"/>
                      <a:gd name="T30" fmla="*/ 67 w 109"/>
                      <a:gd name="T31" fmla="*/ 123 h 128"/>
                      <a:gd name="T32" fmla="*/ 57 w 109"/>
                      <a:gd name="T33" fmla="*/ 124 h 128"/>
                      <a:gd name="T34" fmla="*/ 52 w 109"/>
                      <a:gd name="T35" fmla="*/ 124 h 128"/>
                      <a:gd name="T36" fmla="*/ 49 w 109"/>
                      <a:gd name="T37" fmla="*/ 123 h 128"/>
                      <a:gd name="T38" fmla="*/ 44 w 109"/>
                      <a:gd name="T39" fmla="*/ 124 h 128"/>
                      <a:gd name="T40" fmla="*/ 41 w 109"/>
                      <a:gd name="T41" fmla="*/ 124 h 128"/>
                      <a:gd name="T42" fmla="*/ 36 w 109"/>
                      <a:gd name="T43" fmla="*/ 122 h 128"/>
                      <a:gd name="T44" fmla="*/ 42 w 109"/>
                      <a:gd name="T45" fmla="*/ 96 h 128"/>
                      <a:gd name="T46" fmla="*/ 44 w 109"/>
                      <a:gd name="T47" fmla="*/ 85 h 128"/>
                      <a:gd name="T48" fmla="*/ 41 w 109"/>
                      <a:gd name="T49" fmla="*/ 89 h 128"/>
                      <a:gd name="T50" fmla="*/ 24 w 109"/>
                      <a:gd name="T51" fmla="*/ 101 h 128"/>
                      <a:gd name="T52" fmla="*/ 54 w 109"/>
                      <a:gd name="T53" fmla="*/ 0 h 128"/>
                      <a:gd name="T54" fmla="*/ 26 w 109"/>
                      <a:gd name="T55" fmla="*/ 6 h 128"/>
                      <a:gd name="T56" fmla="*/ 20 w 109"/>
                      <a:gd name="T57" fmla="*/ 10 h 128"/>
                      <a:gd name="T58" fmla="*/ 0 w 109"/>
                      <a:gd name="T59" fmla="*/ 50 h 128"/>
                      <a:gd name="T60" fmla="*/ 0 w 109"/>
                      <a:gd name="T61" fmla="*/ 53 h 128"/>
                      <a:gd name="T62" fmla="*/ 5 w 109"/>
                      <a:gd name="T63" fmla="*/ 84 h 128"/>
                      <a:gd name="T64" fmla="*/ 5 w 109"/>
                      <a:gd name="T65" fmla="*/ 87 h 128"/>
                      <a:gd name="T66" fmla="*/ 11 w 109"/>
                      <a:gd name="T67" fmla="*/ 105 h 128"/>
                      <a:gd name="T68" fmla="*/ 14 w 109"/>
                      <a:gd name="T69" fmla="*/ 112 h 128"/>
                      <a:gd name="T70" fmla="*/ 28 w 109"/>
                      <a:gd name="T71" fmla="*/ 117 h 128"/>
                      <a:gd name="T72" fmla="*/ 41 w 109"/>
                      <a:gd name="T73" fmla="*/ 128 h 128"/>
                      <a:gd name="T74" fmla="*/ 54 w 109"/>
                      <a:gd name="T75" fmla="*/ 127 h 128"/>
                      <a:gd name="T76" fmla="*/ 55 w 109"/>
                      <a:gd name="T77" fmla="*/ 127 h 128"/>
                      <a:gd name="T78" fmla="*/ 59 w 109"/>
                      <a:gd name="T79" fmla="*/ 127 h 128"/>
                      <a:gd name="T80" fmla="*/ 60 w 109"/>
                      <a:gd name="T81" fmla="*/ 127 h 128"/>
                      <a:gd name="T82" fmla="*/ 76 w 109"/>
                      <a:gd name="T83" fmla="*/ 123 h 128"/>
                      <a:gd name="T84" fmla="*/ 96 w 109"/>
                      <a:gd name="T85" fmla="*/ 112 h 128"/>
                      <a:gd name="T86" fmla="*/ 104 w 109"/>
                      <a:gd name="T87" fmla="*/ 93 h 128"/>
                      <a:gd name="T88" fmla="*/ 104 w 109"/>
                      <a:gd name="T89" fmla="*/ 91 h 128"/>
                      <a:gd name="T90" fmla="*/ 104 w 109"/>
                      <a:gd name="T91" fmla="*/ 87 h 128"/>
                      <a:gd name="T92" fmla="*/ 108 w 109"/>
                      <a:gd name="T93" fmla="*/ 60 h 128"/>
                      <a:gd name="T94" fmla="*/ 109 w 109"/>
                      <a:gd name="T95" fmla="*/ 52 h 128"/>
                      <a:gd name="T96" fmla="*/ 104 w 109"/>
                      <a:gd name="T97" fmla="*/ 30 h 128"/>
                      <a:gd name="T98" fmla="*/ 84 w 109"/>
                      <a:gd name="T99" fmla="*/ 6 h 128"/>
                      <a:gd name="T100" fmla="*/ 54 w 109"/>
                      <a:gd name="T10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 h="128">
                        <a:moveTo>
                          <a:pt x="24" y="101"/>
                        </a:moveTo>
                        <a:cubicBezTo>
                          <a:pt x="22" y="101"/>
                          <a:pt x="20" y="100"/>
                          <a:pt x="19" y="100"/>
                        </a:cubicBezTo>
                        <a:cubicBezTo>
                          <a:pt x="12" y="96"/>
                          <a:pt x="22" y="92"/>
                          <a:pt x="14" y="88"/>
                        </a:cubicBezTo>
                        <a:cubicBezTo>
                          <a:pt x="5" y="84"/>
                          <a:pt x="0" y="60"/>
                          <a:pt x="11" y="47"/>
                        </a:cubicBezTo>
                        <a:cubicBezTo>
                          <a:pt x="21" y="34"/>
                          <a:pt x="13" y="29"/>
                          <a:pt x="23" y="17"/>
                        </a:cubicBezTo>
                        <a:cubicBezTo>
                          <a:pt x="29" y="9"/>
                          <a:pt x="43" y="6"/>
                          <a:pt x="56" y="6"/>
                        </a:cubicBezTo>
                        <a:cubicBezTo>
                          <a:pt x="65" y="6"/>
                          <a:pt x="75" y="8"/>
                          <a:pt x="82" y="11"/>
                        </a:cubicBezTo>
                        <a:cubicBezTo>
                          <a:pt x="97" y="20"/>
                          <a:pt x="89" y="39"/>
                          <a:pt x="98" y="49"/>
                        </a:cubicBezTo>
                        <a:cubicBezTo>
                          <a:pt x="108" y="62"/>
                          <a:pt x="104" y="84"/>
                          <a:pt x="95" y="88"/>
                        </a:cubicBezTo>
                        <a:cubicBezTo>
                          <a:pt x="87" y="92"/>
                          <a:pt x="97" y="96"/>
                          <a:pt x="90" y="100"/>
                        </a:cubicBezTo>
                        <a:cubicBezTo>
                          <a:pt x="89" y="100"/>
                          <a:pt x="87" y="101"/>
                          <a:pt x="85" y="101"/>
                        </a:cubicBezTo>
                        <a:cubicBezTo>
                          <a:pt x="79" y="101"/>
                          <a:pt x="72" y="96"/>
                          <a:pt x="68" y="89"/>
                        </a:cubicBezTo>
                        <a:cubicBezTo>
                          <a:pt x="66" y="86"/>
                          <a:pt x="65" y="84"/>
                          <a:pt x="63" y="84"/>
                        </a:cubicBezTo>
                        <a:cubicBezTo>
                          <a:pt x="61" y="84"/>
                          <a:pt x="60" y="89"/>
                          <a:pt x="64" y="94"/>
                        </a:cubicBezTo>
                        <a:cubicBezTo>
                          <a:pt x="68" y="99"/>
                          <a:pt x="71" y="104"/>
                          <a:pt x="74" y="109"/>
                        </a:cubicBezTo>
                        <a:cubicBezTo>
                          <a:pt x="80" y="117"/>
                          <a:pt x="75" y="121"/>
                          <a:pt x="67" y="123"/>
                        </a:cubicBezTo>
                        <a:cubicBezTo>
                          <a:pt x="64" y="123"/>
                          <a:pt x="60" y="124"/>
                          <a:pt x="57" y="124"/>
                        </a:cubicBezTo>
                        <a:cubicBezTo>
                          <a:pt x="55" y="124"/>
                          <a:pt x="54" y="124"/>
                          <a:pt x="52" y="124"/>
                        </a:cubicBezTo>
                        <a:cubicBezTo>
                          <a:pt x="51" y="123"/>
                          <a:pt x="50" y="123"/>
                          <a:pt x="49" y="123"/>
                        </a:cubicBezTo>
                        <a:cubicBezTo>
                          <a:pt x="47" y="123"/>
                          <a:pt x="46" y="124"/>
                          <a:pt x="44" y="124"/>
                        </a:cubicBezTo>
                        <a:cubicBezTo>
                          <a:pt x="43" y="124"/>
                          <a:pt x="42" y="124"/>
                          <a:pt x="41" y="124"/>
                        </a:cubicBezTo>
                        <a:cubicBezTo>
                          <a:pt x="39" y="124"/>
                          <a:pt x="37" y="124"/>
                          <a:pt x="36" y="122"/>
                        </a:cubicBezTo>
                        <a:cubicBezTo>
                          <a:pt x="30" y="114"/>
                          <a:pt x="36" y="103"/>
                          <a:pt x="42" y="96"/>
                        </a:cubicBezTo>
                        <a:cubicBezTo>
                          <a:pt x="46" y="91"/>
                          <a:pt x="46" y="85"/>
                          <a:pt x="44" y="85"/>
                        </a:cubicBezTo>
                        <a:cubicBezTo>
                          <a:pt x="43" y="85"/>
                          <a:pt x="42" y="86"/>
                          <a:pt x="41" y="89"/>
                        </a:cubicBezTo>
                        <a:cubicBezTo>
                          <a:pt x="37" y="96"/>
                          <a:pt x="30" y="101"/>
                          <a:pt x="24" y="101"/>
                        </a:cubicBezTo>
                        <a:close/>
                        <a:moveTo>
                          <a:pt x="54" y="0"/>
                        </a:moveTo>
                        <a:cubicBezTo>
                          <a:pt x="44" y="0"/>
                          <a:pt x="34" y="2"/>
                          <a:pt x="26" y="6"/>
                        </a:cubicBezTo>
                        <a:cubicBezTo>
                          <a:pt x="24" y="7"/>
                          <a:pt x="22" y="8"/>
                          <a:pt x="20" y="10"/>
                        </a:cubicBezTo>
                        <a:cubicBezTo>
                          <a:pt x="8" y="18"/>
                          <a:pt x="0" y="37"/>
                          <a:pt x="0" y="50"/>
                        </a:cubicBezTo>
                        <a:cubicBezTo>
                          <a:pt x="0" y="51"/>
                          <a:pt x="0" y="52"/>
                          <a:pt x="0" y="53"/>
                        </a:cubicBezTo>
                        <a:cubicBezTo>
                          <a:pt x="0" y="76"/>
                          <a:pt x="5" y="76"/>
                          <a:pt x="5" y="84"/>
                        </a:cubicBezTo>
                        <a:cubicBezTo>
                          <a:pt x="5" y="85"/>
                          <a:pt x="5" y="86"/>
                          <a:pt x="5" y="87"/>
                        </a:cubicBezTo>
                        <a:cubicBezTo>
                          <a:pt x="5" y="94"/>
                          <a:pt x="5" y="97"/>
                          <a:pt x="11" y="105"/>
                        </a:cubicBezTo>
                        <a:cubicBezTo>
                          <a:pt x="13" y="108"/>
                          <a:pt x="13" y="110"/>
                          <a:pt x="14" y="112"/>
                        </a:cubicBezTo>
                        <a:cubicBezTo>
                          <a:pt x="19" y="112"/>
                          <a:pt x="26" y="113"/>
                          <a:pt x="28" y="117"/>
                        </a:cubicBezTo>
                        <a:cubicBezTo>
                          <a:pt x="33" y="124"/>
                          <a:pt x="30" y="128"/>
                          <a:pt x="41" y="128"/>
                        </a:cubicBezTo>
                        <a:cubicBezTo>
                          <a:pt x="45" y="128"/>
                          <a:pt x="50" y="127"/>
                          <a:pt x="54" y="127"/>
                        </a:cubicBezTo>
                        <a:cubicBezTo>
                          <a:pt x="55" y="127"/>
                          <a:pt x="55" y="127"/>
                          <a:pt x="55" y="127"/>
                        </a:cubicBezTo>
                        <a:cubicBezTo>
                          <a:pt x="56" y="127"/>
                          <a:pt x="58" y="127"/>
                          <a:pt x="59" y="127"/>
                        </a:cubicBezTo>
                        <a:cubicBezTo>
                          <a:pt x="60" y="127"/>
                          <a:pt x="60" y="127"/>
                          <a:pt x="60" y="127"/>
                        </a:cubicBezTo>
                        <a:cubicBezTo>
                          <a:pt x="68" y="127"/>
                          <a:pt x="75" y="126"/>
                          <a:pt x="76" y="123"/>
                        </a:cubicBezTo>
                        <a:cubicBezTo>
                          <a:pt x="79" y="118"/>
                          <a:pt x="84" y="113"/>
                          <a:pt x="96" y="112"/>
                        </a:cubicBezTo>
                        <a:cubicBezTo>
                          <a:pt x="100" y="106"/>
                          <a:pt x="104" y="99"/>
                          <a:pt x="104" y="93"/>
                        </a:cubicBezTo>
                        <a:cubicBezTo>
                          <a:pt x="104" y="92"/>
                          <a:pt x="104" y="92"/>
                          <a:pt x="104" y="91"/>
                        </a:cubicBezTo>
                        <a:cubicBezTo>
                          <a:pt x="104" y="90"/>
                          <a:pt x="104" y="88"/>
                          <a:pt x="104" y="87"/>
                        </a:cubicBezTo>
                        <a:cubicBezTo>
                          <a:pt x="104" y="75"/>
                          <a:pt x="105" y="68"/>
                          <a:pt x="108" y="60"/>
                        </a:cubicBezTo>
                        <a:cubicBezTo>
                          <a:pt x="109" y="57"/>
                          <a:pt x="109" y="55"/>
                          <a:pt x="109" y="52"/>
                        </a:cubicBezTo>
                        <a:cubicBezTo>
                          <a:pt x="109" y="44"/>
                          <a:pt x="107" y="36"/>
                          <a:pt x="104" y="30"/>
                        </a:cubicBezTo>
                        <a:cubicBezTo>
                          <a:pt x="100" y="21"/>
                          <a:pt x="94" y="10"/>
                          <a:pt x="84" y="6"/>
                        </a:cubicBezTo>
                        <a:cubicBezTo>
                          <a:pt x="75" y="2"/>
                          <a:pt x="64" y="0"/>
                          <a:pt x="5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0" name="Freeform 7062">
                    <a:extLst>
                      <a:ext uri="{FF2B5EF4-FFF2-40B4-BE49-F238E27FC236}">
                        <a16:creationId xmlns:a16="http://schemas.microsoft.com/office/drawing/2014/main" id="{9BC22623-9676-48E5-86FE-C06E59934740}"/>
                      </a:ext>
                    </a:extLst>
                  </p:cNvPr>
                  <p:cNvSpPr>
                    <a:spLocks noEditPoints="1"/>
                  </p:cNvSpPr>
                  <p:nvPr/>
                </p:nvSpPr>
                <p:spPr bwMode="auto">
                  <a:xfrm>
                    <a:off x="4033" y="1748"/>
                    <a:ext cx="84" cy="96"/>
                  </a:xfrm>
                  <a:custGeom>
                    <a:avLst/>
                    <a:gdLst>
                      <a:gd name="T0" fmla="*/ 42 w 112"/>
                      <a:gd name="T1" fmla="*/ 128 h 128"/>
                      <a:gd name="T2" fmla="*/ 29 w 112"/>
                      <a:gd name="T3" fmla="*/ 117 h 128"/>
                      <a:gd name="T4" fmla="*/ 15 w 112"/>
                      <a:gd name="T5" fmla="*/ 112 h 128"/>
                      <a:gd name="T6" fmla="*/ 12 w 112"/>
                      <a:gd name="T7" fmla="*/ 105 h 128"/>
                      <a:gd name="T8" fmla="*/ 6 w 112"/>
                      <a:gd name="T9" fmla="*/ 87 h 128"/>
                      <a:gd name="T10" fmla="*/ 6 w 112"/>
                      <a:gd name="T11" fmla="*/ 84 h 128"/>
                      <a:gd name="T12" fmla="*/ 1 w 112"/>
                      <a:gd name="T13" fmla="*/ 53 h 128"/>
                      <a:gd name="T14" fmla="*/ 1 w 112"/>
                      <a:gd name="T15" fmla="*/ 50 h 128"/>
                      <a:gd name="T16" fmla="*/ 21 w 112"/>
                      <a:gd name="T17" fmla="*/ 10 h 128"/>
                      <a:gd name="T18" fmla="*/ 27 w 112"/>
                      <a:gd name="T19" fmla="*/ 6 h 128"/>
                      <a:gd name="T20" fmla="*/ 55 w 112"/>
                      <a:gd name="T21" fmla="*/ 0 h 128"/>
                      <a:gd name="T22" fmla="*/ 85 w 112"/>
                      <a:gd name="T23" fmla="*/ 6 h 128"/>
                      <a:gd name="T24" fmla="*/ 105 w 112"/>
                      <a:gd name="T25" fmla="*/ 30 h 128"/>
                      <a:gd name="T26" fmla="*/ 110 w 112"/>
                      <a:gd name="T27" fmla="*/ 52 h 128"/>
                      <a:gd name="T28" fmla="*/ 109 w 112"/>
                      <a:gd name="T29" fmla="*/ 60 h 128"/>
                      <a:gd name="T30" fmla="*/ 105 w 112"/>
                      <a:gd name="T31" fmla="*/ 87 h 128"/>
                      <a:gd name="T32" fmla="*/ 105 w 112"/>
                      <a:gd name="T33" fmla="*/ 91 h 128"/>
                      <a:gd name="T34" fmla="*/ 105 w 112"/>
                      <a:gd name="T35" fmla="*/ 93 h 128"/>
                      <a:gd name="T36" fmla="*/ 97 w 112"/>
                      <a:gd name="T37" fmla="*/ 112 h 128"/>
                      <a:gd name="T38" fmla="*/ 77 w 112"/>
                      <a:gd name="T39" fmla="*/ 123 h 128"/>
                      <a:gd name="T40" fmla="*/ 61 w 112"/>
                      <a:gd name="T41" fmla="*/ 127 h 128"/>
                      <a:gd name="T42" fmla="*/ 60 w 112"/>
                      <a:gd name="T43" fmla="*/ 127 h 128"/>
                      <a:gd name="T44" fmla="*/ 56 w 112"/>
                      <a:gd name="T45" fmla="*/ 127 h 128"/>
                      <a:gd name="T46" fmla="*/ 55 w 112"/>
                      <a:gd name="T47" fmla="*/ 127 h 128"/>
                      <a:gd name="T48" fmla="*/ 42 w 112"/>
                      <a:gd name="T49" fmla="*/ 128 h 128"/>
                      <a:gd name="T50" fmla="*/ 54 w 112"/>
                      <a:gd name="T51" fmla="*/ 0 h 128"/>
                      <a:gd name="T52" fmla="*/ 26 w 112"/>
                      <a:gd name="T53" fmla="*/ 6 h 128"/>
                      <a:gd name="T54" fmla="*/ 20 w 112"/>
                      <a:gd name="T55" fmla="*/ 9 h 128"/>
                      <a:gd name="T56" fmla="*/ 1 w 112"/>
                      <a:gd name="T57" fmla="*/ 50 h 128"/>
                      <a:gd name="T58" fmla="*/ 5 w 112"/>
                      <a:gd name="T59" fmla="*/ 84 h 128"/>
                      <a:gd name="T60" fmla="*/ 12 w 112"/>
                      <a:gd name="T61" fmla="*/ 105 h 128"/>
                      <a:gd name="T62" fmla="*/ 15 w 112"/>
                      <a:gd name="T63" fmla="*/ 112 h 128"/>
                      <a:gd name="T64" fmla="*/ 29 w 112"/>
                      <a:gd name="T65" fmla="*/ 117 h 128"/>
                      <a:gd name="T66" fmla="*/ 30 w 112"/>
                      <a:gd name="T67" fmla="*/ 119 h 128"/>
                      <a:gd name="T68" fmla="*/ 30 w 112"/>
                      <a:gd name="T69" fmla="*/ 120 h 128"/>
                      <a:gd name="T70" fmla="*/ 31 w 112"/>
                      <a:gd name="T71" fmla="*/ 121 h 128"/>
                      <a:gd name="T72" fmla="*/ 42 w 112"/>
                      <a:gd name="T73" fmla="*/ 128 h 128"/>
                      <a:gd name="T74" fmla="*/ 55 w 112"/>
                      <a:gd name="T75" fmla="*/ 128 h 128"/>
                      <a:gd name="T76" fmla="*/ 55 w 112"/>
                      <a:gd name="T77" fmla="*/ 128 h 128"/>
                      <a:gd name="T78" fmla="*/ 60 w 112"/>
                      <a:gd name="T79" fmla="*/ 128 h 128"/>
                      <a:gd name="T80" fmla="*/ 78 w 112"/>
                      <a:gd name="T81" fmla="*/ 123 h 128"/>
                      <a:gd name="T82" fmla="*/ 79 w 112"/>
                      <a:gd name="T83" fmla="*/ 121 h 128"/>
                      <a:gd name="T84" fmla="*/ 79 w 112"/>
                      <a:gd name="T85" fmla="*/ 120 h 128"/>
                      <a:gd name="T86" fmla="*/ 80 w 112"/>
                      <a:gd name="T87" fmla="*/ 120 h 128"/>
                      <a:gd name="T88" fmla="*/ 80 w 112"/>
                      <a:gd name="T89" fmla="*/ 119 h 128"/>
                      <a:gd name="T90" fmla="*/ 81 w 112"/>
                      <a:gd name="T91" fmla="*/ 119 h 128"/>
                      <a:gd name="T92" fmla="*/ 98 w 112"/>
                      <a:gd name="T93" fmla="*/ 112 h 128"/>
                      <a:gd name="T94" fmla="*/ 106 w 112"/>
                      <a:gd name="T95" fmla="*/ 91 h 128"/>
                      <a:gd name="T96" fmla="*/ 110 w 112"/>
                      <a:gd name="T97" fmla="*/ 60 h 128"/>
                      <a:gd name="T98" fmla="*/ 106 w 112"/>
                      <a:gd name="T99" fmla="*/ 30 h 128"/>
                      <a:gd name="T100" fmla="*/ 84 w 112"/>
                      <a:gd name="T101" fmla="*/ 6 h 128"/>
                      <a:gd name="T102" fmla="*/ 54 w 112"/>
                      <a:gd name="T10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128">
                        <a:moveTo>
                          <a:pt x="42" y="128"/>
                        </a:moveTo>
                        <a:cubicBezTo>
                          <a:pt x="31" y="128"/>
                          <a:pt x="34" y="124"/>
                          <a:pt x="29" y="117"/>
                        </a:cubicBezTo>
                        <a:cubicBezTo>
                          <a:pt x="27" y="113"/>
                          <a:pt x="20" y="112"/>
                          <a:pt x="15" y="112"/>
                        </a:cubicBezTo>
                        <a:cubicBezTo>
                          <a:pt x="14" y="110"/>
                          <a:pt x="14" y="108"/>
                          <a:pt x="12" y="105"/>
                        </a:cubicBezTo>
                        <a:cubicBezTo>
                          <a:pt x="6" y="97"/>
                          <a:pt x="6" y="94"/>
                          <a:pt x="6" y="87"/>
                        </a:cubicBezTo>
                        <a:cubicBezTo>
                          <a:pt x="6" y="86"/>
                          <a:pt x="6" y="85"/>
                          <a:pt x="6" y="84"/>
                        </a:cubicBezTo>
                        <a:cubicBezTo>
                          <a:pt x="6" y="76"/>
                          <a:pt x="1" y="76"/>
                          <a:pt x="1" y="53"/>
                        </a:cubicBezTo>
                        <a:cubicBezTo>
                          <a:pt x="1" y="52"/>
                          <a:pt x="1" y="51"/>
                          <a:pt x="1" y="50"/>
                        </a:cubicBezTo>
                        <a:cubicBezTo>
                          <a:pt x="1" y="37"/>
                          <a:pt x="9" y="18"/>
                          <a:pt x="21" y="10"/>
                        </a:cubicBezTo>
                        <a:cubicBezTo>
                          <a:pt x="23" y="8"/>
                          <a:pt x="25" y="7"/>
                          <a:pt x="27" y="6"/>
                        </a:cubicBezTo>
                        <a:cubicBezTo>
                          <a:pt x="35" y="2"/>
                          <a:pt x="45" y="0"/>
                          <a:pt x="55" y="0"/>
                        </a:cubicBezTo>
                        <a:cubicBezTo>
                          <a:pt x="65" y="0"/>
                          <a:pt x="76" y="2"/>
                          <a:pt x="85" y="6"/>
                        </a:cubicBezTo>
                        <a:cubicBezTo>
                          <a:pt x="95" y="10"/>
                          <a:pt x="101" y="21"/>
                          <a:pt x="105" y="30"/>
                        </a:cubicBezTo>
                        <a:cubicBezTo>
                          <a:pt x="108" y="36"/>
                          <a:pt x="110" y="44"/>
                          <a:pt x="110" y="52"/>
                        </a:cubicBezTo>
                        <a:cubicBezTo>
                          <a:pt x="110" y="55"/>
                          <a:pt x="110" y="57"/>
                          <a:pt x="109" y="60"/>
                        </a:cubicBezTo>
                        <a:cubicBezTo>
                          <a:pt x="106" y="68"/>
                          <a:pt x="105" y="75"/>
                          <a:pt x="105" y="87"/>
                        </a:cubicBezTo>
                        <a:cubicBezTo>
                          <a:pt x="105" y="88"/>
                          <a:pt x="105" y="90"/>
                          <a:pt x="105" y="91"/>
                        </a:cubicBezTo>
                        <a:cubicBezTo>
                          <a:pt x="105" y="92"/>
                          <a:pt x="105" y="92"/>
                          <a:pt x="105" y="93"/>
                        </a:cubicBezTo>
                        <a:cubicBezTo>
                          <a:pt x="105" y="99"/>
                          <a:pt x="101" y="106"/>
                          <a:pt x="97" y="112"/>
                        </a:cubicBezTo>
                        <a:cubicBezTo>
                          <a:pt x="85" y="113"/>
                          <a:pt x="80" y="118"/>
                          <a:pt x="77" y="123"/>
                        </a:cubicBezTo>
                        <a:cubicBezTo>
                          <a:pt x="76" y="126"/>
                          <a:pt x="69" y="127"/>
                          <a:pt x="61" y="127"/>
                        </a:cubicBezTo>
                        <a:cubicBezTo>
                          <a:pt x="60" y="127"/>
                          <a:pt x="60" y="127"/>
                          <a:pt x="60" y="127"/>
                        </a:cubicBezTo>
                        <a:cubicBezTo>
                          <a:pt x="59" y="127"/>
                          <a:pt x="57" y="127"/>
                          <a:pt x="56" y="127"/>
                        </a:cubicBezTo>
                        <a:cubicBezTo>
                          <a:pt x="55" y="127"/>
                          <a:pt x="55" y="127"/>
                          <a:pt x="55" y="127"/>
                        </a:cubicBezTo>
                        <a:cubicBezTo>
                          <a:pt x="51" y="127"/>
                          <a:pt x="46" y="128"/>
                          <a:pt x="42" y="128"/>
                        </a:cubicBezTo>
                        <a:close/>
                        <a:moveTo>
                          <a:pt x="54" y="0"/>
                        </a:moveTo>
                        <a:cubicBezTo>
                          <a:pt x="44" y="0"/>
                          <a:pt x="34" y="2"/>
                          <a:pt x="26" y="6"/>
                        </a:cubicBezTo>
                        <a:cubicBezTo>
                          <a:pt x="24" y="7"/>
                          <a:pt x="22" y="8"/>
                          <a:pt x="20" y="9"/>
                        </a:cubicBezTo>
                        <a:cubicBezTo>
                          <a:pt x="8" y="18"/>
                          <a:pt x="1" y="36"/>
                          <a:pt x="1" y="50"/>
                        </a:cubicBezTo>
                        <a:cubicBezTo>
                          <a:pt x="0" y="76"/>
                          <a:pt x="5" y="76"/>
                          <a:pt x="5" y="84"/>
                        </a:cubicBezTo>
                        <a:cubicBezTo>
                          <a:pt x="5" y="93"/>
                          <a:pt x="5" y="96"/>
                          <a:pt x="12" y="105"/>
                        </a:cubicBezTo>
                        <a:cubicBezTo>
                          <a:pt x="14" y="108"/>
                          <a:pt x="14" y="110"/>
                          <a:pt x="15" y="112"/>
                        </a:cubicBezTo>
                        <a:cubicBezTo>
                          <a:pt x="20" y="113"/>
                          <a:pt x="27" y="114"/>
                          <a:pt x="29" y="117"/>
                        </a:cubicBezTo>
                        <a:cubicBezTo>
                          <a:pt x="29" y="118"/>
                          <a:pt x="29" y="119"/>
                          <a:pt x="30" y="119"/>
                        </a:cubicBezTo>
                        <a:cubicBezTo>
                          <a:pt x="30" y="120"/>
                          <a:pt x="30" y="120"/>
                          <a:pt x="30" y="120"/>
                        </a:cubicBezTo>
                        <a:cubicBezTo>
                          <a:pt x="31" y="121"/>
                          <a:pt x="31" y="121"/>
                          <a:pt x="31" y="121"/>
                        </a:cubicBezTo>
                        <a:cubicBezTo>
                          <a:pt x="33" y="126"/>
                          <a:pt x="33" y="128"/>
                          <a:pt x="42" y="128"/>
                        </a:cubicBezTo>
                        <a:cubicBezTo>
                          <a:pt x="46" y="128"/>
                          <a:pt x="51" y="128"/>
                          <a:pt x="55" y="128"/>
                        </a:cubicBezTo>
                        <a:cubicBezTo>
                          <a:pt x="55" y="128"/>
                          <a:pt x="55" y="128"/>
                          <a:pt x="55" y="128"/>
                        </a:cubicBezTo>
                        <a:cubicBezTo>
                          <a:pt x="57" y="128"/>
                          <a:pt x="59" y="128"/>
                          <a:pt x="60" y="128"/>
                        </a:cubicBezTo>
                        <a:cubicBezTo>
                          <a:pt x="69" y="128"/>
                          <a:pt x="76" y="127"/>
                          <a:pt x="78" y="123"/>
                        </a:cubicBezTo>
                        <a:cubicBezTo>
                          <a:pt x="78" y="122"/>
                          <a:pt x="79" y="121"/>
                          <a:pt x="79" y="121"/>
                        </a:cubicBezTo>
                        <a:cubicBezTo>
                          <a:pt x="79" y="120"/>
                          <a:pt x="79" y="120"/>
                          <a:pt x="79" y="120"/>
                        </a:cubicBezTo>
                        <a:cubicBezTo>
                          <a:pt x="80" y="120"/>
                          <a:pt x="80" y="120"/>
                          <a:pt x="80" y="120"/>
                        </a:cubicBezTo>
                        <a:cubicBezTo>
                          <a:pt x="80" y="119"/>
                          <a:pt x="80" y="119"/>
                          <a:pt x="80" y="119"/>
                        </a:cubicBezTo>
                        <a:cubicBezTo>
                          <a:pt x="81" y="119"/>
                          <a:pt x="81" y="119"/>
                          <a:pt x="81" y="119"/>
                        </a:cubicBezTo>
                        <a:cubicBezTo>
                          <a:pt x="84" y="115"/>
                          <a:pt x="88" y="113"/>
                          <a:pt x="98" y="112"/>
                        </a:cubicBezTo>
                        <a:cubicBezTo>
                          <a:pt x="102" y="106"/>
                          <a:pt x="106" y="99"/>
                          <a:pt x="106" y="91"/>
                        </a:cubicBezTo>
                        <a:cubicBezTo>
                          <a:pt x="104" y="78"/>
                          <a:pt x="106" y="70"/>
                          <a:pt x="110" y="60"/>
                        </a:cubicBezTo>
                        <a:cubicBezTo>
                          <a:pt x="112" y="51"/>
                          <a:pt x="109" y="38"/>
                          <a:pt x="106" y="30"/>
                        </a:cubicBezTo>
                        <a:cubicBezTo>
                          <a:pt x="101" y="21"/>
                          <a:pt x="94" y="10"/>
                          <a:pt x="84" y="6"/>
                        </a:cubicBezTo>
                        <a:cubicBezTo>
                          <a:pt x="75" y="2"/>
                          <a:pt x="64" y="0"/>
                          <a:pt x="5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1" name="Freeform 7063">
                    <a:extLst>
                      <a:ext uri="{FF2B5EF4-FFF2-40B4-BE49-F238E27FC236}">
                        <a16:creationId xmlns:a16="http://schemas.microsoft.com/office/drawing/2014/main" id="{F6F04832-E9D0-4F08-A0BA-5A41F11C2926}"/>
                      </a:ext>
                    </a:extLst>
                  </p:cNvPr>
                  <p:cNvSpPr>
                    <a:spLocks/>
                  </p:cNvSpPr>
                  <p:nvPr/>
                </p:nvSpPr>
                <p:spPr bwMode="auto">
                  <a:xfrm>
                    <a:off x="4054" y="1759"/>
                    <a:ext cx="46" cy="19"/>
                  </a:xfrm>
                  <a:custGeom>
                    <a:avLst/>
                    <a:gdLst>
                      <a:gd name="T0" fmla="*/ 24 w 61"/>
                      <a:gd name="T1" fmla="*/ 0 h 25"/>
                      <a:gd name="T2" fmla="*/ 4 w 61"/>
                      <a:gd name="T3" fmla="*/ 8 h 25"/>
                      <a:gd name="T4" fmla="*/ 20 w 61"/>
                      <a:gd name="T5" fmla="*/ 25 h 25"/>
                      <a:gd name="T6" fmla="*/ 24 w 61"/>
                      <a:gd name="T7" fmla="*/ 24 h 25"/>
                      <a:gd name="T8" fmla="*/ 32 w 61"/>
                      <a:gd name="T9" fmla="*/ 21 h 25"/>
                      <a:gd name="T10" fmla="*/ 37 w 61"/>
                      <a:gd name="T11" fmla="*/ 22 h 25"/>
                      <a:gd name="T12" fmla="*/ 42 w 61"/>
                      <a:gd name="T13" fmla="*/ 22 h 25"/>
                      <a:gd name="T14" fmla="*/ 46 w 61"/>
                      <a:gd name="T15" fmla="*/ 20 h 25"/>
                      <a:gd name="T16" fmla="*/ 36 w 61"/>
                      <a:gd name="T17" fmla="*/ 1 h 25"/>
                      <a:gd name="T18" fmla="*/ 24 w 61"/>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25">
                        <a:moveTo>
                          <a:pt x="24" y="0"/>
                        </a:moveTo>
                        <a:cubicBezTo>
                          <a:pt x="9" y="0"/>
                          <a:pt x="4" y="8"/>
                          <a:pt x="4" y="8"/>
                        </a:cubicBezTo>
                        <a:cubicBezTo>
                          <a:pt x="0" y="15"/>
                          <a:pt x="12" y="25"/>
                          <a:pt x="20" y="25"/>
                        </a:cubicBezTo>
                        <a:cubicBezTo>
                          <a:pt x="22" y="25"/>
                          <a:pt x="23" y="25"/>
                          <a:pt x="24" y="24"/>
                        </a:cubicBezTo>
                        <a:cubicBezTo>
                          <a:pt x="26" y="22"/>
                          <a:pt x="29" y="21"/>
                          <a:pt x="32" y="21"/>
                        </a:cubicBezTo>
                        <a:cubicBezTo>
                          <a:pt x="34" y="21"/>
                          <a:pt x="35" y="22"/>
                          <a:pt x="37" y="22"/>
                        </a:cubicBezTo>
                        <a:cubicBezTo>
                          <a:pt x="39" y="22"/>
                          <a:pt x="40" y="22"/>
                          <a:pt x="42" y="22"/>
                        </a:cubicBezTo>
                        <a:cubicBezTo>
                          <a:pt x="44" y="22"/>
                          <a:pt x="45" y="22"/>
                          <a:pt x="46" y="20"/>
                        </a:cubicBezTo>
                        <a:cubicBezTo>
                          <a:pt x="48" y="14"/>
                          <a:pt x="61" y="8"/>
                          <a:pt x="36" y="1"/>
                        </a:cubicBezTo>
                        <a:cubicBezTo>
                          <a:pt x="31" y="0"/>
                          <a:pt x="27" y="0"/>
                          <a:pt x="24"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2" name="Freeform 7064">
                    <a:extLst>
                      <a:ext uri="{FF2B5EF4-FFF2-40B4-BE49-F238E27FC236}">
                        <a16:creationId xmlns:a16="http://schemas.microsoft.com/office/drawing/2014/main" id="{34E94E5C-FE05-433E-85F5-8D4F453AAF43}"/>
                      </a:ext>
                    </a:extLst>
                  </p:cNvPr>
                  <p:cNvSpPr>
                    <a:spLocks/>
                  </p:cNvSpPr>
                  <p:nvPr/>
                </p:nvSpPr>
                <p:spPr bwMode="auto">
                  <a:xfrm>
                    <a:off x="4047" y="1811"/>
                    <a:ext cx="17" cy="11"/>
                  </a:xfrm>
                  <a:custGeom>
                    <a:avLst/>
                    <a:gdLst>
                      <a:gd name="T0" fmla="*/ 22 w 22"/>
                      <a:gd name="T1" fmla="*/ 0 h 15"/>
                      <a:gd name="T2" fmla="*/ 6 w 22"/>
                      <a:gd name="T3" fmla="*/ 7 h 15"/>
                      <a:gd name="T4" fmla="*/ 5 w 22"/>
                      <a:gd name="T5" fmla="*/ 7 h 15"/>
                      <a:gd name="T6" fmla="*/ 5 w 22"/>
                      <a:gd name="T7" fmla="*/ 7 h 15"/>
                      <a:gd name="T8" fmla="*/ 4 w 22"/>
                      <a:gd name="T9" fmla="*/ 15 h 15"/>
                      <a:gd name="T10" fmla="*/ 5 w 22"/>
                      <a:gd name="T11" fmla="*/ 15 h 15"/>
                      <a:gd name="T12" fmla="*/ 21 w 22"/>
                      <a:gd name="T13" fmla="*/ 4 h 15"/>
                      <a:gd name="T14" fmla="*/ 22 w 22"/>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5">
                        <a:moveTo>
                          <a:pt x="22" y="0"/>
                        </a:moveTo>
                        <a:cubicBezTo>
                          <a:pt x="18" y="4"/>
                          <a:pt x="12" y="7"/>
                          <a:pt x="6" y="7"/>
                        </a:cubicBezTo>
                        <a:cubicBezTo>
                          <a:pt x="6" y="7"/>
                          <a:pt x="5" y="7"/>
                          <a:pt x="5" y="7"/>
                        </a:cubicBezTo>
                        <a:cubicBezTo>
                          <a:pt x="5" y="7"/>
                          <a:pt x="5" y="7"/>
                          <a:pt x="5" y="7"/>
                        </a:cubicBezTo>
                        <a:cubicBezTo>
                          <a:pt x="0" y="9"/>
                          <a:pt x="1" y="13"/>
                          <a:pt x="4" y="15"/>
                        </a:cubicBezTo>
                        <a:cubicBezTo>
                          <a:pt x="4" y="15"/>
                          <a:pt x="5" y="15"/>
                          <a:pt x="5" y="15"/>
                        </a:cubicBezTo>
                        <a:cubicBezTo>
                          <a:pt x="9" y="15"/>
                          <a:pt x="19" y="9"/>
                          <a:pt x="21" y="4"/>
                        </a:cubicBezTo>
                        <a:cubicBezTo>
                          <a:pt x="22" y="2"/>
                          <a:pt x="22" y="1"/>
                          <a:pt x="22"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3" name="Freeform 7065">
                    <a:extLst>
                      <a:ext uri="{FF2B5EF4-FFF2-40B4-BE49-F238E27FC236}">
                        <a16:creationId xmlns:a16="http://schemas.microsoft.com/office/drawing/2014/main" id="{217E1C6F-07C4-4B78-9BBA-F60660947F3B}"/>
                      </a:ext>
                    </a:extLst>
                  </p:cNvPr>
                  <p:cNvSpPr>
                    <a:spLocks/>
                  </p:cNvSpPr>
                  <p:nvPr/>
                </p:nvSpPr>
                <p:spPr bwMode="auto">
                  <a:xfrm>
                    <a:off x="4084" y="1812"/>
                    <a:ext cx="16" cy="9"/>
                  </a:xfrm>
                  <a:custGeom>
                    <a:avLst/>
                    <a:gdLst>
                      <a:gd name="T0" fmla="*/ 0 w 21"/>
                      <a:gd name="T1" fmla="*/ 0 h 13"/>
                      <a:gd name="T2" fmla="*/ 12 w 21"/>
                      <a:gd name="T3" fmla="*/ 13 h 13"/>
                      <a:gd name="T4" fmla="*/ 14 w 21"/>
                      <a:gd name="T5" fmla="*/ 13 h 13"/>
                      <a:gd name="T6" fmla="*/ 12 w 21"/>
                      <a:gd name="T7" fmla="*/ 7 h 13"/>
                      <a:gd name="T8" fmla="*/ 1 w 21"/>
                      <a:gd name="T9" fmla="*/ 1 h 13"/>
                      <a:gd name="T10" fmla="*/ 0 w 21"/>
                      <a:gd name="T11" fmla="*/ 0 h 13"/>
                    </a:gdLst>
                    <a:ahLst/>
                    <a:cxnLst>
                      <a:cxn ang="0">
                        <a:pos x="T0" y="T1"/>
                      </a:cxn>
                      <a:cxn ang="0">
                        <a:pos x="T2" y="T3"/>
                      </a:cxn>
                      <a:cxn ang="0">
                        <a:pos x="T4" y="T5"/>
                      </a:cxn>
                      <a:cxn ang="0">
                        <a:pos x="T6" y="T7"/>
                      </a:cxn>
                      <a:cxn ang="0">
                        <a:pos x="T8" y="T9"/>
                      </a:cxn>
                      <a:cxn ang="0">
                        <a:pos x="T10" y="T11"/>
                      </a:cxn>
                    </a:cxnLst>
                    <a:rect l="0" t="0" r="r" b="b"/>
                    <a:pathLst>
                      <a:path w="21" h="13">
                        <a:moveTo>
                          <a:pt x="0" y="0"/>
                        </a:moveTo>
                        <a:cubicBezTo>
                          <a:pt x="1" y="3"/>
                          <a:pt x="7" y="12"/>
                          <a:pt x="12" y="13"/>
                        </a:cubicBezTo>
                        <a:cubicBezTo>
                          <a:pt x="13" y="13"/>
                          <a:pt x="13" y="13"/>
                          <a:pt x="14" y="13"/>
                        </a:cubicBezTo>
                        <a:cubicBezTo>
                          <a:pt x="19" y="13"/>
                          <a:pt x="21" y="8"/>
                          <a:pt x="12" y="7"/>
                        </a:cubicBezTo>
                        <a:cubicBezTo>
                          <a:pt x="6" y="6"/>
                          <a:pt x="2" y="3"/>
                          <a:pt x="1" y="1"/>
                        </a:cubicBezTo>
                        <a:cubicBezTo>
                          <a:pt x="1" y="1"/>
                          <a:pt x="0" y="1"/>
                          <a:pt x="0"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4" name="Freeform 7066">
                    <a:extLst>
                      <a:ext uri="{FF2B5EF4-FFF2-40B4-BE49-F238E27FC236}">
                        <a16:creationId xmlns:a16="http://schemas.microsoft.com/office/drawing/2014/main" id="{E8DC4D5A-17B5-460A-9E77-9EF8E9C19A67}"/>
                      </a:ext>
                    </a:extLst>
                  </p:cNvPr>
                  <p:cNvSpPr>
                    <a:spLocks/>
                  </p:cNvSpPr>
                  <p:nvPr/>
                </p:nvSpPr>
                <p:spPr bwMode="auto">
                  <a:xfrm>
                    <a:off x="4070" y="1783"/>
                    <a:ext cx="7" cy="29"/>
                  </a:xfrm>
                  <a:custGeom>
                    <a:avLst/>
                    <a:gdLst>
                      <a:gd name="T0" fmla="*/ 3 w 9"/>
                      <a:gd name="T1" fmla="*/ 7 h 39"/>
                      <a:gd name="T2" fmla="*/ 2 w 9"/>
                      <a:gd name="T3" fmla="*/ 31 h 39"/>
                      <a:gd name="T4" fmla="*/ 4 w 9"/>
                      <a:gd name="T5" fmla="*/ 38 h 39"/>
                      <a:gd name="T6" fmla="*/ 7 w 9"/>
                      <a:gd name="T7" fmla="*/ 32 h 39"/>
                      <a:gd name="T8" fmla="*/ 8 w 9"/>
                      <a:gd name="T9" fmla="*/ 16 h 39"/>
                      <a:gd name="T10" fmla="*/ 3 w 9"/>
                      <a:gd name="T11" fmla="*/ 7 h 39"/>
                    </a:gdLst>
                    <a:ahLst/>
                    <a:cxnLst>
                      <a:cxn ang="0">
                        <a:pos x="T0" y="T1"/>
                      </a:cxn>
                      <a:cxn ang="0">
                        <a:pos x="T2" y="T3"/>
                      </a:cxn>
                      <a:cxn ang="0">
                        <a:pos x="T4" y="T5"/>
                      </a:cxn>
                      <a:cxn ang="0">
                        <a:pos x="T6" y="T7"/>
                      </a:cxn>
                      <a:cxn ang="0">
                        <a:pos x="T8" y="T9"/>
                      </a:cxn>
                      <a:cxn ang="0">
                        <a:pos x="T10" y="T11"/>
                      </a:cxn>
                    </a:cxnLst>
                    <a:rect l="0" t="0" r="r" b="b"/>
                    <a:pathLst>
                      <a:path w="9" h="39">
                        <a:moveTo>
                          <a:pt x="3" y="7"/>
                        </a:moveTo>
                        <a:cubicBezTo>
                          <a:pt x="3" y="7"/>
                          <a:pt x="3" y="27"/>
                          <a:pt x="2" y="31"/>
                        </a:cubicBezTo>
                        <a:cubicBezTo>
                          <a:pt x="0" y="35"/>
                          <a:pt x="3" y="39"/>
                          <a:pt x="4" y="38"/>
                        </a:cubicBezTo>
                        <a:cubicBezTo>
                          <a:pt x="6" y="36"/>
                          <a:pt x="5" y="35"/>
                          <a:pt x="7" y="32"/>
                        </a:cubicBezTo>
                        <a:cubicBezTo>
                          <a:pt x="9" y="29"/>
                          <a:pt x="8" y="23"/>
                          <a:pt x="8" y="16"/>
                        </a:cubicBezTo>
                        <a:cubicBezTo>
                          <a:pt x="8" y="10"/>
                          <a:pt x="4" y="0"/>
                          <a:pt x="3" y="7"/>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5" name="Freeform 7067">
                    <a:extLst>
                      <a:ext uri="{FF2B5EF4-FFF2-40B4-BE49-F238E27FC236}">
                        <a16:creationId xmlns:a16="http://schemas.microsoft.com/office/drawing/2014/main" id="{9481FF98-F38F-403C-9606-D45852D2B980}"/>
                      </a:ext>
                    </a:extLst>
                  </p:cNvPr>
                  <p:cNvSpPr>
                    <a:spLocks/>
                  </p:cNvSpPr>
                  <p:nvPr/>
                </p:nvSpPr>
                <p:spPr bwMode="auto">
                  <a:xfrm>
                    <a:off x="4076" y="1794"/>
                    <a:ext cx="32" cy="24"/>
                  </a:xfrm>
                  <a:custGeom>
                    <a:avLst/>
                    <a:gdLst>
                      <a:gd name="T0" fmla="*/ 9 w 43"/>
                      <a:gd name="T1" fmla="*/ 5 h 32"/>
                      <a:gd name="T2" fmla="*/ 31 w 43"/>
                      <a:gd name="T3" fmla="*/ 4 h 32"/>
                      <a:gd name="T4" fmla="*/ 28 w 43"/>
                      <a:gd name="T5" fmla="*/ 31 h 32"/>
                      <a:gd name="T6" fmla="*/ 8 w 43"/>
                      <a:gd name="T7" fmla="*/ 7 h 32"/>
                      <a:gd name="T8" fmla="*/ 9 w 43"/>
                      <a:gd name="T9" fmla="*/ 5 h 32"/>
                    </a:gdLst>
                    <a:ahLst/>
                    <a:cxnLst>
                      <a:cxn ang="0">
                        <a:pos x="T0" y="T1"/>
                      </a:cxn>
                      <a:cxn ang="0">
                        <a:pos x="T2" y="T3"/>
                      </a:cxn>
                      <a:cxn ang="0">
                        <a:pos x="T4" y="T5"/>
                      </a:cxn>
                      <a:cxn ang="0">
                        <a:pos x="T6" y="T7"/>
                      </a:cxn>
                      <a:cxn ang="0">
                        <a:pos x="T8" y="T9"/>
                      </a:cxn>
                    </a:cxnLst>
                    <a:rect l="0" t="0" r="r" b="b"/>
                    <a:pathLst>
                      <a:path w="43" h="32">
                        <a:moveTo>
                          <a:pt x="9" y="5"/>
                        </a:moveTo>
                        <a:cubicBezTo>
                          <a:pt x="14" y="0"/>
                          <a:pt x="25" y="2"/>
                          <a:pt x="31" y="4"/>
                        </a:cubicBezTo>
                        <a:cubicBezTo>
                          <a:pt x="43" y="9"/>
                          <a:pt x="40" y="29"/>
                          <a:pt x="28" y="31"/>
                        </a:cubicBezTo>
                        <a:cubicBezTo>
                          <a:pt x="16" y="32"/>
                          <a:pt x="0" y="19"/>
                          <a:pt x="8" y="7"/>
                        </a:cubicBezTo>
                        <a:cubicBezTo>
                          <a:pt x="8" y="6"/>
                          <a:pt x="8" y="6"/>
                          <a:pt x="9"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6" name="Freeform 7068">
                    <a:extLst>
                      <a:ext uri="{FF2B5EF4-FFF2-40B4-BE49-F238E27FC236}">
                        <a16:creationId xmlns:a16="http://schemas.microsoft.com/office/drawing/2014/main" id="{FD8B75C2-CE41-4B3F-B751-759425C160E9}"/>
                      </a:ext>
                    </a:extLst>
                  </p:cNvPr>
                  <p:cNvSpPr>
                    <a:spLocks noEditPoints="1"/>
                  </p:cNvSpPr>
                  <p:nvPr/>
                </p:nvSpPr>
                <p:spPr bwMode="auto">
                  <a:xfrm>
                    <a:off x="4077" y="1795"/>
                    <a:ext cx="30" cy="21"/>
                  </a:xfrm>
                  <a:custGeom>
                    <a:avLst/>
                    <a:gdLst>
                      <a:gd name="T0" fmla="*/ 18 w 40"/>
                      <a:gd name="T1" fmla="*/ 1 h 28"/>
                      <a:gd name="T2" fmla="*/ 18 w 40"/>
                      <a:gd name="T3" fmla="*/ 1 h 28"/>
                      <a:gd name="T4" fmla="*/ 18 w 40"/>
                      <a:gd name="T5" fmla="*/ 1 h 28"/>
                      <a:gd name="T6" fmla="*/ 28 w 40"/>
                      <a:gd name="T7" fmla="*/ 3 h 28"/>
                      <a:gd name="T8" fmla="*/ 28 w 40"/>
                      <a:gd name="T9" fmla="*/ 3 h 28"/>
                      <a:gd name="T10" fmla="*/ 35 w 40"/>
                      <a:gd name="T11" fmla="*/ 15 h 28"/>
                      <a:gd name="T12" fmla="*/ 25 w 40"/>
                      <a:gd name="T13" fmla="*/ 27 h 28"/>
                      <a:gd name="T14" fmla="*/ 24 w 40"/>
                      <a:gd name="T15" fmla="*/ 27 h 28"/>
                      <a:gd name="T16" fmla="*/ 6 w 40"/>
                      <a:gd name="T17" fmla="*/ 14 h 28"/>
                      <a:gd name="T18" fmla="*/ 6 w 40"/>
                      <a:gd name="T19" fmla="*/ 15 h 28"/>
                      <a:gd name="T20" fmla="*/ 7 w 40"/>
                      <a:gd name="T21" fmla="*/ 6 h 28"/>
                      <a:gd name="T22" fmla="*/ 8 w 40"/>
                      <a:gd name="T23" fmla="*/ 4 h 28"/>
                      <a:gd name="T24" fmla="*/ 18 w 40"/>
                      <a:gd name="T25" fmla="*/ 1 h 28"/>
                      <a:gd name="T26" fmla="*/ 18 w 40"/>
                      <a:gd name="T27" fmla="*/ 1 h 28"/>
                      <a:gd name="T28" fmla="*/ 18 w 40"/>
                      <a:gd name="T29" fmla="*/ 1 h 28"/>
                      <a:gd name="T30" fmla="*/ 18 w 40"/>
                      <a:gd name="T31" fmla="*/ 0 h 28"/>
                      <a:gd name="T32" fmla="*/ 7 w 40"/>
                      <a:gd name="T33" fmla="*/ 4 h 28"/>
                      <a:gd name="T34" fmla="*/ 6 w 40"/>
                      <a:gd name="T35" fmla="*/ 5 h 28"/>
                      <a:gd name="T36" fmla="*/ 24 w 40"/>
                      <a:gd name="T37" fmla="*/ 28 h 28"/>
                      <a:gd name="T38" fmla="*/ 26 w 40"/>
                      <a:gd name="T39" fmla="*/ 28 h 28"/>
                      <a:gd name="T40" fmla="*/ 28 w 40"/>
                      <a:gd name="T41" fmla="*/ 2 h 28"/>
                      <a:gd name="T42" fmla="*/ 18 w 40"/>
                      <a:gd name="T4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 h="28">
                        <a:moveTo>
                          <a:pt x="18" y="1"/>
                        </a:moveTo>
                        <a:cubicBezTo>
                          <a:pt x="18" y="1"/>
                          <a:pt x="18" y="1"/>
                          <a:pt x="18" y="1"/>
                        </a:cubicBezTo>
                        <a:cubicBezTo>
                          <a:pt x="18" y="1"/>
                          <a:pt x="18" y="1"/>
                          <a:pt x="18" y="1"/>
                        </a:cubicBezTo>
                        <a:cubicBezTo>
                          <a:pt x="22" y="1"/>
                          <a:pt x="25" y="2"/>
                          <a:pt x="28" y="3"/>
                        </a:cubicBezTo>
                        <a:cubicBezTo>
                          <a:pt x="28" y="3"/>
                          <a:pt x="28" y="3"/>
                          <a:pt x="28" y="3"/>
                        </a:cubicBezTo>
                        <a:cubicBezTo>
                          <a:pt x="33" y="5"/>
                          <a:pt x="35" y="10"/>
                          <a:pt x="35" y="15"/>
                        </a:cubicBezTo>
                        <a:cubicBezTo>
                          <a:pt x="35" y="21"/>
                          <a:pt x="32" y="27"/>
                          <a:pt x="25" y="27"/>
                        </a:cubicBezTo>
                        <a:cubicBezTo>
                          <a:pt x="25" y="27"/>
                          <a:pt x="24" y="27"/>
                          <a:pt x="24" y="27"/>
                        </a:cubicBezTo>
                        <a:cubicBezTo>
                          <a:pt x="16" y="27"/>
                          <a:pt x="7" y="22"/>
                          <a:pt x="6" y="14"/>
                        </a:cubicBezTo>
                        <a:cubicBezTo>
                          <a:pt x="6" y="15"/>
                          <a:pt x="6" y="15"/>
                          <a:pt x="6" y="15"/>
                        </a:cubicBezTo>
                        <a:cubicBezTo>
                          <a:pt x="5" y="12"/>
                          <a:pt x="5" y="9"/>
                          <a:pt x="7" y="6"/>
                        </a:cubicBezTo>
                        <a:cubicBezTo>
                          <a:pt x="7" y="5"/>
                          <a:pt x="8" y="5"/>
                          <a:pt x="8" y="4"/>
                        </a:cubicBezTo>
                        <a:cubicBezTo>
                          <a:pt x="10" y="2"/>
                          <a:pt x="14" y="1"/>
                          <a:pt x="18" y="1"/>
                        </a:cubicBezTo>
                        <a:cubicBezTo>
                          <a:pt x="18" y="1"/>
                          <a:pt x="18" y="1"/>
                          <a:pt x="18" y="1"/>
                        </a:cubicBezTo>
                        <a:cubicBezTo>
                          <a:pt x="18" y="1"/>
                          <a:pt x="18" y="1"/>
                          <a:pt x="18" y="1"/>
                        </a:cubicBezTo>
                        <a:close/>
                        <a:moveTo>
                          <a:pt x="18" y="0"/>
                        </a:moveTo>
                        <a:cubicBezTo>
                          <a:pt x="14" y="0"/>
                          <a:pt x="10" y="1"/>
                          <a:pt x="7" y="4"/>
                        </a:cubicBezTo>
                        <a:cubicBezTo>
                          <a:pt x="7" y="4"/>
                          <a:pt x="6" y="5"/>
                          <a:pt x="6" y="5"/>
                        </a:cubicBezTo>
                        <a:cubicBezTo>
                          <a:pt x="0" y="17"/>
                          <a:pt x="13" y="28"/>
                          <a:pt x="24" y="28"/>
                        </a:cubicBezTo>
                        <a:cubicBezTo>
                          <a:pt x="24" y="28"/>
                          <a:pt x="25" y="28"/>
                          <a:pt x="26" y="28"/>
                        </a:cubicBezTo>
                        <a:cubicBezTo>
                          <a:pt x="38" y="27"/>
                          <a:pt x="40" y="7"/>
                          <a:pt x="28" y="2"/>
                        </a:cubicBezTo>
                        <a:cubicBezTo>
                          <a:pt x="26" y="1"/>
                          <a:pt x="22" y="0"/>
                          <a:pt x="18" y="0"/>
                        </a:cubicBezTo>
                        <a:close/>
                      </a:path>
                    </a:pathLst>
                  </a:custGeom>
                  <a:solidFill>
                    <a:srgbClr val="8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7" name="Freeform 7069">
                    <a:extLst>
                      <a:ext uri="{FF2B5EF4-FFF2-40B4-BE49-F238E27FC236}">
                        <a16:creationId xmlns:a16="http://schemas.microsoft.com/office/drawing/2014/main" id="{5328816D-AA8F-4DF1-9A38-9619CC84DEF3}"/>
                      </a:ext>
                    </a:extLst>
                  </p:cNvPr>
                  <p:cNvSpPr>
                    <a:spLocks/>
                  </p:cNvSpPr>
                  <p:nvPr/>
                </p:nvSpPr>
                <p:spPr bwMode="auto">
                  <a:xfrm>
                    <a:off x="4078" y="1795"/>
                    <a:ext cx="29" cy="21"/>
                  </a:xfrm>
                  <a:custGeom>
                    <a:avLst/>
                    <a:gdLst>
                      <a:gd name="T0" fmla="*/ 7 w 38"/>
                      <a:gd name="T1" fmla="*/ 4 h 28"/>
                      <a:gd name="T2" fmla="*/ 27 w 38"/>
                      <a:gd name="T3" fmla="*/ 3 h 28"/>
                      <a:gd name="T4" fmla="*/ 24 w 38"/>
                      <a:gd name="T5" fmla="*/ 27 h 28"/>
                      <a:gd name="T6" fmla="*/ 6 w 38"/>
                      <a:gd name="T7" fmla="*/ 6 h 28"/>
                      <a:gd name="T8" fmla="*/ 7 w 38"/>
                      <a:gd name="T9" fmla="*/ 4 h 28"/>
                    </a:gdLst>
                    <a:ahLst/>
                    <a:cxnLst>
                      <a:cxn ang="0">
                        <a:pos x="T0" y="T1"/>
                      </a:cxn>
                      <a:cxn ang="0">
                        <a:pos x="T2" y="T3"/>
                      </a:cxn>
                      <a:cxn ang="0">
                        <a:pos x="T4" y="T5"/>
                      </a:cxn>
                      <a:cxn ang="0">
                        <a:pos x="T6" y="T7"/>
                      </a:cxn>
                      <a:cxn ang="0">
                        <a:pos x="T8" y="T9"/>
                      </a:cxn>
                    </a:cxnLst>
                    <a:rect l="0" t="0" r="r" b="b"/>
                    <a:pathLst>
                      <a:path w="38" h="28">
                        <a:moveTo>
                          <a:pt x="7" y="4"/>
                        </a:moveTo>
                        <a:cubicBezTo>
                          <a:pt x="12" y="0"/>
                          <a:pt x="22" y="1"/>
                          <a:pt x="27" y="3"/>
                        </a:cubicBezTo>
                        <a:cubicBezTo>
                          <a:pt x="38" y="8"/>
                          <a:pt x="36" y="26"/>
                          <a:pt x="24" y="27"/>
                        </a:cubicBezTo>
                        <a:cubicBezTo>
                          <a:pt x="13" y="28"/>
                          <a:pt x="0" y="17"/>
                          <a:pt x="6" y="6"/>
                        </a:cubicBezTo>
                        <a:cubicBezTo>
                          <a:pt x="6" y="5"/>
                          <a:pt x="7" y="5"/>
                          <a:pt x="7" y="4"/>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8" name="Freeform 7070">
                    <a:extLst>
                      <a:ext uri="{FF2B5EF4-FFF2-40B4-BE49-F238E27FC236}">
                        <a16:creationId xmlns:a16="http://schemas.microsoft.com/office/drawing/2014/main" id="{2EEBDF80-AFD0-45E7-B062-D0BC2BA6B958}"/>
                      </a:ext>
                    </a:extLst>
                  </p:cNvPr>
                  <p:cNvSpPr>
                    <a:spLocks noEditPoints="1"/>
                  </p:cNvSpPr>
                  <p:nvPr/>
                </p:nvSpPr>
                <p:spPr bwMode="auto">
                  <a:xfrm>
                    <a:off x="4091" y="1796"/>
                    <a:ext cx="7" cy="19"/>
                  </a:xfrm>
                  <a:custGeom>
                    <a:avLst/>
                    <a:gdLst>
                      <a:gd name="T0" fmla="*/ 6 w 10"/>
                      <a:gd name="T1" fmla="*/ 26 h 26"/>
                      <a:gd name="T2" fmla="*/ 6 w 10"/>
                      <a:gd name="T3" fmla="*/ 26 h 26"/>
                      <a:gd name="T4" fmla="*/ 7 w 10"/>
                      <a:gd name="T5" fmla="*/ 26 h 26"/>
                      <a:gd name="T6" fmla="*/ 6 w 10"/>
                      <a:gd name="T7" fmla="*/ 26 h 26"/>
                      <a:gd name="T8" fmla="*/ 7 w 10"/>
                      <a:gd name="T9" fmla="*/ 26 h 26"/>
                      <a:gd name="T10" fmla="*/ 10 w 10"/>
                      <a:gd name="T11" fmla="*/ 2 h 26"/>
                      <a:gd name="T12" fmla="*/ 10 w 10"/>
                      <a:gd name="T13" fmla="*/ 2 h 26"/>
                      <a:gd name="T14" fmla="*/ 0 w 10"/>
                      <a:gd name="T15" fmla="*/ 0 h 26"/>
                      <a:gd name="T16" fmla="*/ 0 w 10"/>
                      <a:gd name="T17" fmla="*/ 0 h 26"/>
                      <a:gd name="T18" fmla="*/ 0 w 10"/>
                      <a:gd name="T19" fmla="*/ 0 h 26"/>
                      <a:gd name="T20" fmla="*/ 0 w 10"/>
                      <a:gd name="T21" fmla="*/ 0 h 26"/>
                      <a:gd name="T22" fmla="*/ 0 w 10"/>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6">
                        <a:moveTo>
                          <a:pt x="6" y="26"/>
                        </a:moveTo>
                        <a:cubicBezTo>
                          <a:pt x="6" y="26"/>
                          <a:pt x="6" y="26"/>
                          <a:pt x="6" y="26"/>
                        </a:cubicBezTo>
                        <a:moveTo>
                          <a:pt x="7" y="26"/>
                        </a:moveTo>
                        <a:cubicBezTo>
                          <a:pt x="7" y="26"/>
                          <a:pt x="6" y="26"/>
                          <a:pt x="6" y="26"/>
                        </a:cubicBezTo>
                        <a:cubicBezTo>
                          <a:pt x="6" y="26"/>
                          <a:pt x="7" y="26"/>
                          <a:pt x="7" y="26"/>
                        </a:cubicBezTo>
                        <a:close/>
                        <a:moveTo>
                          <a:pt x="10" y="2"/>
                        </a:moveTo>
                        <a:cubicBezTo>
                          <a:pt x="10" y="2"/>
                          <a:pt x="10" y="2"/>
                          <a:pt x="10" y="2"/>
                        </a:cubicBezTo>
                        <a:moveTo>
                          <a:pt x="0" y="0"/>
                        </a:moveTo>
                        <a:cubicBezTo>
                          <a:pt x="0" y="0"/>
                          <a:pt x="0" y="0"/>
                          <a:pt x="0" y="0"/>
                        </a:cubicBezTo>
                        <a:close/>
                        <a:moveTo>
                          <a:pt x="0" y="0"/>
                        </a:moveTo>
                        <a:cubicBezTo>
                          <a:pt x="0" y="0"/>
                          <a:pt x="0" y="0"/>
                          <a:pt x="0" y="0"/>
                        </a:cubicBezTo>
                        <a:cubicBezTo>
                          <a:pt x="0" y="0"/>
                          <a:pt x="0" y="0"/>
                          <a:pt x="0" y="0"/>
                        </a:cubicBezTo>
                        <a:close/>
                      </a:path>
                    </a:pathLst>
                  </a:custGeom>
                  <a:solidFill>
                    <a:srgbClr val="6E70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09" name="Freeform 7071">
                    <a:extLst>
                      <a:ext uri="{FF2B5EF4-FFF2-40B4-BE49-F238E27FC236}">
                        <a16:creationId xmlns:a16="http://schemas.microsoft.com/office/drawing/2014/main" id="{636B7958-355A-423A-92DD-78770A21E19F}"/>
                      </a:ext>
                    </a:extLst>
                  </p:cNvPr>
                  <p:cNvSpPr>
                    <a:spLocks noEditPoints="1"/>
                  </p:cNvSpPr>
                  <p:nvPr/>
                </p:nvSpPr>
                <p:spPr bwMode="auto">
                  <a:xfrm>
                    <a:off x="4081" y="1796"/>
                    <a:ext cx="23" cy="19"/>
                  </a:xfrm>
                  <a:custGeom>
                    <a:avLst/>
                    <a:gdLst>
                      <a:gd name="T0" fmla="*/ 18 w 31"/>
                      <a:gd name="T1" fmla="*/ 25 h 26"/>
                      <a:gd name="T2" fmla="*/ 13 w 31"/>
                      <a:gd name="T3" fmla="*/ 24 h 26"/>
                      <a:gd name="T4" fmla="*/ 3 w 31"/>
                      <a:gd name="T5" fmla="*/ 13 h 26"/>
                      <a:gd name="T6" fmla="*/ 13 w 31"/>
                      <a:gd name="T7" fmla="*/ 7 h 26"/>
                      <a:gd name="T8" fmla="*/ 16 w 31"/>
                      <a:gd name="T9" fmla="*/ 7 h 26"/>
                      <a:gd name="T10" fmla="*/ 24 w 31"/>
                      <a:gd name="T11" fmla="*/ 9 h 26"/>
                      <a:gd name="T12" fmla="*/ 28 w 31"/>
                      <a:gd name="T13" fmla="*/ 17 h 26"/>
                      <a:gd name="T14" fmla="*/ 18 w 31"/>
                      <a:gd name="T15" fmla="*/ 25 h 26"/>
                      <a:gd name="T16" fmla="*/ 13 w 31"/>
                      <a:gd name="T17" fmla="*/ 0 h 26"/>
                      <a:gd name="T18" fmla="*/ 13 w 31"/>
                      <a:gd name="T19" fmla="*/ 0 h 26"/>
                      <a:gd name="T20" fmla="*/ 13 w 31"/>
                      <a:gd name="T21" fmla="*/ 0 h 26"/>
                      <a:gd name="T22" fmla="*/ 23 w 31"/>
                      <a:gd name="T23" fmla="*/ 2 h 26"/>
                      <a:gd name="T24" fmla="*/ 27 w 31"/>
                      <a:gd name="T25" fmla="*/ 22 h 26"/>
                      <a:gd name="T26" fmla="*/ 22 w 31"/>
                      <a:gd name="T27" fmla="*/ 4 h 26"/>
                      <a:gd name="T28" fmla="*/ 13 w 31"/>
                      <a:gd name="T29" fmla="*/ 2 h 26"/>
                      <a:gd name="T30" fmla="*/ 3 w 31"/>
                      <a:gd name="T31" fmla="*/ 5 h 26"/>
                      <a:gd name="T32" fmla="*/ 2 w 31"/>
                      <a:gd name="T33" fmla="*/ 7 h 26"/>
                      <a:gd name="T34" fmla="*/ 1 w 31"/>
                      <a:gd name="T35" fmla="*/ 13 h 26"/>
                      <a:gd name="T36" fmla="*/ 19 w 31"/>
                      <a:gd name="T37" fmla="*/ 26 h 26"/>
                      <a:gd name="T38" fmla="*/ 20 w 31"/>
                      <a:gd name="T39" fmla="*/ 26 h 26"/>
                      <a:gd name="T40" fmla="*/ 30 w 31"/>
                      <a:gd name="T41" fmla="*/ 14 h 26"/>
                      <a:gd name="T42" fmla="*/ 23 w 31"/>
                      <a:gd name="T43" fmla="*/ 2 h 26"/>
                      <a:gd name="T44" fmla="*/ 23 w 31"/>
                      <a:gd name="T45" fmla="*/ 2 h 26"/>
                      <a:gd name="T46" fmla="*/ 13 w 31"/>
                      <a:gd name="T4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26">
                        <a:moveTo>
                          <a:pt x="18" y="25"/>
                        </a:moveTo>
                        <a:cubicBezTo>
                          <a:pt x="16" y="25"/>
                          <a:pt x="15" y="25"/>
                          <a:pt x="13" y="24"/>
                        </a:cubicBezTo>
                        <a:cubicBezTo>
                          <a:pt x="5" y="22"/>
                          <a:pt x="2" y="17"/>
                          <a:pt x="3" y="13"/>
                        </a:cubicBezTo>
                        <a:cubicBezTo>
                          <a:pt x="3" y="13"/>
                          <a:pt x="4" y="7"/>
                          <a:pt x="13" y="7"/>
                        </a:cubicBezTo>
                        <a:cubicBezTo>
                          <a:pt x="14" y="7"/>
                          <a:pt x="15" y="7"/>
                          <a:pt x="16" y="7"/>
                        </a:cubicBezTo>
                        <a:cubicBezTo>
                          <a:pt x="21" y="7"/>
                          <a:pt x="21" y="8"/>
                          <a:pt x="24" y="9"/>
                        </a:cubicBezTo>
                        <a:cubicBezTo>
                          <a:pt x="27" y="12"/>
                          <a:pt x="28" y="13"/>
                          <a:pt x="28" y="17"/>
                        </a:cubicBezTo>
                        <a:cubicBezTo>
                          <a:pt x="27" y="21"/>
                          <a:pt x="24" y="25"/>
                          <a:pt x="18" y="25"/>
                        </a:cubicBezTo>
                        <a:close/>
                        <a:moveTo>
                          <a:pt x="13" y="0"/>
                        </a:moveTo>
                        <a:cubicBezTo>
                          <a:pt x="13" y="0"/>
                          <a:pt x="13" y="0"/>
                          <a:pt x="13" y="0"/>
                        </a:cubicBezTo>
                        <a:cubicBezTo>
                          <a:pt x="13" y="0"/>
                          <a:pt x="13" y="0"/>
                          <a:pt x="13" y="0"/>
                        </a:cubicBezTo>
                        <a:cubicBezTo>
                          <a:pt x="17" y="0"/>
                          <a:pt x="20" y="1"/>
                          <a:pt x="23" y="2"/>
                        </a:cubicBezTo>
                        <a:cubicBezTo>
                          <a:pt x="30" y="5"/>
                          <a:pt x="31" y="16"/>
                          <a:pt x="27" y="22"/>
                        </a:cubicBezTo>
                        <a:cubicBezTo>
                          <a:pt x="30" y="16"/>
                          <a:pt x="29" y="7"/>
                          <a:pt x="22" y="4"/>
                        </a:cubicBezTo>
                        <a:cubicBezTo>
                          <a:pt x="20" y="3"/>
                          <a:pt x="16" y="2"/>
                          <a:pt x="13" y="2"/>
                        </a:cubicBezTo>
                        <a:cubicBezTo>
                          <a:pt x="9" y="2"/>
                          <a:pt x="5" y="3"/>
                          <a:pt x="3" y="5"/>
                        </a:cubicBezTo>
                        <a:cubicBezTo>
                          <a:pt x="3" y="6"/>
                          <a:pt x="2" y="6"/>
                          <a:pt x="2" y="7"/>
                        </a:cubicBezTo>
                        <a:cubicBezTo>
                          <a:pt x="1" y="9"/>
                          <a:pt x="0" y="11"/>
                          <a:pt x="1" y="13"/>
                        </a:cubicBezTo>
                        <a:cubicBezTo>
                          <a:pt x="2" y="21"/>
                          <a:pt x="11" y="26"/>
                          <a:pt x="19" y="26"/>
                        </a:cubicBezTo>
                        <a:cubicBezTo>
                          <a:pt x="19" y="26"/>
                          <a:pt x="20" y="26"/>
                          <a:pt x="20" y="26"/>
                        </a:cubicBezTo>
                        <a:cubicBezTo>
                          <a:pt x="27" y="26"/>
                          <a:pt x="30" y="20"/>
                          <a:pt x="30" y="14"/>
                        </a:cubicBezTo>
                        <a:cubicBezTo>
                          <a:pt x="30" y="9"/>
                          <a:pt x="28" y="4"/>
                          <a:pt x="23" y="2"/>
                        </a:cubicBezTo>
                        <a:cubicBezTo>
                          <a:pt x="23" y="2"/>
                          <a:pt x="23" y="2"/>
                          <a:pt x="23" y="2"/>
                        </a:cubicBezTo>
                        <a:cubicBezTo>
                          <a:pt x="20" y="1"/>
                          <a:pt x="17" y="0"/>
                          <a:pt x="13" y="0"/>
                        </a:cubicBezTo>
                        <a:close/>
                      </a:path>
                    </a:pathLst>
                  </a:custGeom>
                  <a:solidFill>
                    <a:srgbClr val="7D8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0" name="Freeform 7072">
                    <a:extLst>
                      <a:ext uri="{FF2B5EF4-FFF2-40B4-BE49-F238E27FC236}">
                        <a16:creationId xmlns:a16="http://schemas.microsoft.com/office/drawing/2014/main" id="{7DD43F41-2805-40CB-A45E-5339897281F9}"/>
                      </a:ext>
                    </a:extLst>
                  </p:cNvPr>
                  <p:cNvSpPr>
                    <a:spLocks/>
                  </p:cNvSpPr>
                  <p:nvPr/>
                </p:nvSpPr>
                <p:spPr bwMode="auto">
                  <a:xfrm>
                    <a:off x="4081" y="1796"/>
                    <a:ext cx="10" cy="10"/>
                  </a:xfrm>
                  <a:custGeom>
                    <a:avLst/>
                    <a:gdLst>
                      <a:gd name="T0" fmla="*/ 13 w 13"/>
                      <a:gd name="T1" fmla="*/ 0 h 14"/>
                      <a:gd name="T2" fmla="*/ 3 w 13"/>
                      <a:gd name="T3" fmla="*/ 3 h 14"/>
                      <a:gd name="T4" fmla="*/ 2 w 13"/>
                      <a:gd name="T5" fmla="*/ 5 h 14"/>
                      <a:gd name="T6" fmla="*/ 1 w 13"/>
                      <a:gd name="T7" fmla="*/ 14 h 14"/>
                      <a:gd name="T8" fmla="*/ 1 w 13"/>
                      <a:gd name="T9" fmla="*/ 13 h 14"/>
                      <a:gd name="T10" fmla="*/ 2 w 13"/>
                      <a:gd name="T11" fmla="*/ 5 h 14"/>
                      <a:gd name="T12" fmla="*/ 2 w 13"/>
                      <a:gd name="T13" fmla="*/ 5 h 14"/>
                      <a:gd name="T14" fmla="*/ 2 w 13"/>
                      <a:gd name="T15" fmla="*/ 5 h 14"/>
                      <a:gd name="T16" fmla="*/ 2 w 13"/>
                      <a:gd name="T17" fmla="*/ 5 h 14"/>
                      <a:gd name="T18" fmla="*/ 2 w 13"/>
                      <a:gd name="T19" fmla="*/ 5 h 14"/>
                      <a:gd name="T20" fmla="*/ 2 w 13"/>
                      <a:gd name="T21" fmla="*/ 5 h 14"/>
                      <a:gd name="T22" fmla="*/ 2 w 13"/>
                      <a:gd name="T23" fmla="*/ 5 h 14"/>
                      <a:gd name="T24" fmla="*/ 2 w 13"/>
                      <a:gd name="T25" fmla="*/ 5 h 14"/>
                      <a:gd name="T26" fmla="*/ 2 w 13"/>
                      <a:gd name="T27" fmla="*/ 5 h 14"/>
                      <a:gd name="T28" fmla="*/ 3 w 13"/>
                      <a:gd name="T29" fmla="*/ 3 h 14"/>
                      <a:gd name="T30" fmla="*/ 3 w 13"/>
                      <a:gd name="T31" fmla="*/ 3 h 14"/>
                      <a:gd name="T32" fmla="*/ 3 w 13"/>
                      <a:gd name="T33" fmla="*/ 3 h 14"/>
                      <a:gd name="T34" fmla="*/ 13 w 13"/>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14">
                        <a:moveTo>
                          <a:pt x="13" y="0"/>
                        </a:moveTo>
                        <a:cubicBezTo>
                          <a:pt x="9" y="0"/>
                          <a:pt x="5" y="1"/>
                          <a:pt x="3" y="3"/>
                        </a:cubicBezTo>
                        <a:cubicBezTo>
                          <a:pt x="3" y="4"/>
                          <a:pt x="2" y="4"/>
                          <a:pt x="2" y="5"/>
                        </a:cubicBezTo>
                        <a:cubicBezTo>
                          <a:pt x="0" y="8"/>
                          <a:pt x="0" y="11"/>
                          <a:pt x="1" y="14"/>
                        </a:cubicBezTo>
                        <a:cubicBezTo>
                          <a:pt x="1" y="13"/>
                          <a:pt x="1" y="13"/>
                          <a:pt x="1" y="13"/>
                        </a:cubicBezTo>
                        <a:cubicBezTo>
                          <a:pt x="0" y="11"/>
                          <a:pt x="0" y="8"/>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4"/>
                          <a:pt x="3" y="4"/>
                          <a:pt x="3" y="3"/>
                        </a:cubicBezTo>
                        <a:cubicBezTo>
                          <a:pt x="3" y="3"/>
                          <a:pt x="3" y="3"/>
                          <a:pt x="3" y="3"/>
                        </a:cubicBezTo>
                        <a:cubicBezTo>
                          <a:pt x="3" y="3"/>
                          <a:pt x="3" y="3"/>
                          <a:pt x="3" y="3"/>
                        </a:cubicBezTo>
                        <a:cubicBezTo>
                          <a:pt x="6" y="1"/>
                          <a:pt x="9" y="0"/>
                          <a:pt x="13" y="0"/>
                        </a:cubicBezTo>
                        <a:close/>
                      </a:path>
                    </a:pathLst>
                  </a:custGeom>
                  <a:solidFill>
                    <a:srgbClr val="616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1" name="Freeform 7073">
                    <a:extLst>
                      <a:ext uri="{FF2B5EF4-FFF2-40B4-BE49-F238E27FC236}">
                        <a16:creationId xmlns:a16="http://schemas.microsoft.com/office/drawing/2014/main" id="{88207B98-5D69-4419-9504-DDF340191F05}"/>
                      </a:ext>
                    </a:extLst>
                  </p:cNvPr>
                  <p:cNvSpPr>
                    <a:spLocks noEditPoints="1"/>
                  </p:cNvSpPr>
                  <p:nvPr/>
                </p:nvSpPr>
                <p:spPr bwMode="auto">
                  <a:xfrm>
                    <a:off x="4081" y="1798"/>
                    <a:ext cx="2" cy="8"/>
                  </a:xfrm>
                  <a:custGeom>
                    <a:avLst/>
                    <a:gdLst>
                      <a:gd name="T0" fmla="*/ 2 w 3"/>
                      <a:gd name="T1" fmla="*/ 2 h 10"/>
                      <a:gd name="T2" fmla="*/ 1 w 3"/>
                      <a:gd name="T3" fmla="*/ 10 h 10"/>
                      <a:gd name="T4" fmla="*/ 1 w 3"/>
                      <a:gd name="T5" fmla="*/ 10 h 10"/>
                      <a:gd name="T6" fmla="*/ 2 w 3"/>
                      <a:gd name="T7" fmla="*/ 2 h 10"/>
                      <a:gd name="T8" fmla="*/ 2 w 3"/>
                      <a:gd name="T9" fmla="*/ 2 h 10"/>
                      <a:gd name="T10" fmla="*/ 2 w 3"/>
                      <a:gd name="T11" fmla="*/ 2 h 10"/>
                      <a:gd name="T12" fmla="*/ 2 w 3"/>
                      <a:gd name="T13" fmla="*/ 2 h 10"/>
                      <a:gd name="T14" fmla="*/ 2 w 3"/>
                      <a:gd name="T15" fmla="*/ 2 h 10"/>
                      <a:gd name="T16" fmla="*/ 2 w 3"/>
                      <a:gd name="T17" fmla="*/ 2 h 10"/>
                      <a:gd name="T18" fmla="*/ 2 w 3"/>
                      <a:gd name="T19" fmla="*/ 2 h 10"/>
                      <a:gd name="T20" fmla="*/ 2 w 3"/>
                      <a:gd name="T21" fmla="*/ 2 h 10"/>
                      <a:gd name="T22" fmla="*/ 2 w 3"/>
                      <a:gd name="T23" fmla="*/ 2 h 10"/>
                      <a:gd name="T24" fmla="*/ 3 w 3"/>
                      <a:gd name="T25" fmla="*/ 0 h 10"/>
                      <a:gd name="T26" fmla="*/ 3 w 3"/>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10">
                        <a:moveTo>
                          <a:pt x="2" y="2"/>
                        </a:moveTo>
                        <a:cubicBezTo>
                          <a:pt x="0" y="5"/>
                          <a:pt x="0" y="8"/>
                          <a:pt x="1" y="10"/>
                        </a:cubicBezTo>
                        <a:cubicBezTo>
                          <a:pt x="1" y="10"/>
                          <a:pt x="1" y="10"/>
                          <a:pt x="1" y="10"/>
                        </a:cubicBezTo>
                        <a:cubicBezTo>
                          <a:pt x="0" y="8"/>
                          <a:pt x="0" y="5"/>
                          <a:pt x="2" y="2"/>
                        </a:cubicBezTo>
                        <a:close/>
                        <a:moveTo>
                          <a:pt x="2" y="2"/>
                        </a:moveTo>
                        <a:cubicBezTo>
                          <a:pt x="2" y="2"/>
                          <a:pt x="2" y="2"/>
                          <a:pt x="2" y="2"/>
                        </a:cubicBezTo>
                        <a:close/>
                        <a:moveTo>
                          <a:pt x="2" y="2"/>
                        </a:moveTo>
                        <a:cubicBezTo>
                          <a:pt x="2" y="2"/>
                          <a:pt x="2" y="2"/>
                          <a:pt x="2" y="2"/>
                        </a:cubicBezTo>
                        <a:close/>
                        <a:moveTo>
                          <a:pt x="2" y="2"/>
                        </a:moveTo>
                        <a:cubicBezTo>
                          <a:pt x="2" y="2"/>
                          <a:pt x="2" y="2"/>
                          <a:pt x="2" y="2"/>
                        </a:cubicBezTo>
                        <a:close/>
                        <a:moveTo>
                          <a:pt x="2" y="2"/>
                        </a:moveTo>
                        <a:cubicBezTo>
                          <a:pt x="2" y="2"/>
                          <a:pt x="2" y="2"/>
                          <a:pt x="2" y="2"/>
                        </a:cubicBezTo>
                        <a:close/>
                        <a:moveTo>
                          <a:pt x="3" y="0"/>
                        </a:moveTo>
                        <a:cubicBezTo>
                          <a:pt x="3" y="0"/>
                          <a:pt x="3" y="0"/>
                          <a:pt x="3" y="0"/>
                        </a:cubicBezTo>
                        <a:close/>
                      </a:path>
                    </a:pathLst>
                  </a:custGeom>
                  <a:solidFill>
                    <a:srgbClr val="7274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2" name="Freeform 7074">
                    <a:extLst>
                      <a:ext uri="{FF2B5EF4-FFF2-40B4-BE49-F238E27FC236}">
                        <a16:creationId xmlns:a16="http://schemas.microsoft.com/office/drawing/2014/main" id="{5B0CB71E-7939-4278-8B0D-F13D0F7FDE8A}"/>
                      </a:ext>
                    </a:extLst>
                  </p:cNvPr>
                  <p:cNvSpPr>
                    <a:spLocks noEditPoints="1"/>
                  </p:cNvSpPr>
                  <p:nvPr/>
                </p:nvSpPr>
                <p:spPr bwMode="auto">
                  <a:xfrm>
                    <a:off x="4083" y="1796"/>
                    <a:ext cx="8" cy="4"/>
                  </a:xfrm>
                  <a:custGeom>
                    <a:avLst/>
                    <a:gdLst>
                      <a:gd name="T0" fmla="*/ 0 w 11"/>
                      <a:gd name="T1" fmla="*/ 5 h 5"/>
                      <a:gd name="T2" fmla="*/ 0 w 11"/>
                      <a:gd name="T3" fmla="*/ 5 h 5"/>
                      <a:gd name="T4" fmla="*/ 0 w 11"/>
                      <a:gd name="T5" fmla="*/ 5 h 5"/>
                      <a:gd name="T6" fmla="*/ 0 w 11"/>
                      <a:gd name="T7" fmla="*/ 5 h 5"/>
                      <a:gd name="T8" fmla="*/ 0 w 11"/>
                      <a:gd name="T9" fmla="*/ 5 h 5"/>
                      <a:gd name="T10" fmla="*/ 0 w 11"/>
                      <a:gd name="T11" fmla="*/ 5 h 5"/>
                      <a:gd name="T12" fmla="*/ 0 w 11"/>
                      <a:gd name="T13" fmla="*/ 5 h 5"/>
                      <a:gd name="T14" fmla="*/ 0 w 11"/>
                      <a:gd name="T15" fmla="*/ 5 h 5"/>
                      <a:gd name="T16" fmla="*/ 1 w 11"/>
                      <a:gd name="T17" fmla="*/ 3 h 5"/>
                      <a:gd name="T18" fmla="*/ 1 w 11"/>
                      <a:gd name="T19" fmla="*/ 3 h 5"/>
                      <a:gd name="T20" fmla="*/ 0 w 11"/>
                      <a:gd name="T21" fmla="*/ 5 h 5"/>
                      <a:gd name="T22" fmla="*/ 0 w 11"/>
                      <a:gd name="T23" fmla="*/ 5 h 5"/>
                      <a:gd name="T24" fmla="*/ 0 w 11"/>
                      <a:gd name="T25" fmla="*/ 5 h 5"/>
                      <a:gd name="T26" fmla="*/ 1 w 11"/>
                      <a:gd name="T27" fmla="*/ 3 h 5"/>
                      <a:gd name="T28" fmla="*/ 11 w 11"/>
                      <a:gd name="T29" fmla="*/ 0 h 5"/>
                      <a:gd name="T30" fmla="*/ 1 w 11"/>
                      <a:gd name="T31" fmla="*/ 3 h 5"/>
                      <a:gd name="T32" fmla="*/ 11 w 11"/>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5">
                        <a:moveTo>
                          <a:pt x="0" y="5"/>
                        </a:moveTo>
                        <a:cubicBezTo>
                          <a:pt x="0" y="5"/>
                          <a:pt x="0" y="5"/>
                          <a:pt x="0" y="5"/>
                        </a:cubicBezTo>
                        <a:moveTo>
                          <a:pt x="0" y="5"/>
                        </a:moveTo>
                        <a:cubicBezTo>
                          <a:pt x="0" y="5"/>
                          <a:pt x="0" y="5"/>
                          <a:pt x="0" y="5"/>
                        </a:cubicBezTo>
                        <a:close/>
                        <a:moveTo>
                          <a:pt x="0" y="5"/>
                        </a:moveTo>
                        <a:cubicBezTo>
                          <a:pt x="0" y="5"/>
                          <a:pt x="0" y="5"/>
                          <a:pt x="0" y="5"/>
                        </a:cubicBezTo>
                        <a:close/>
                        <a:moveTo>
                          <a:pt x="0" y="5"/>
                        </a:moveTo>
                        <a:cubicBezTo>
                          <a:pt x="0" y="5"/>
                          <a:pt x="0" y="5"/>
                          <a:pt x="0" y="5"/>
                        </a:cubicBezTo>
                        <a:close/>
                        <a:moveTo>
                          <a:pt x="1" y="3"/>
                        </a:moveTo>
                        <a:cubicBezTo>
                          <a:pt x="1" y="3"/>
                          <a:pt x="1" y="3"/>
                          <a:pt x="1" y="3"/>
                        </a:cubicBezTo>
                        <a:cubicBezTo>
                          <a:pt x="1" y="4"/>
                          <a:pt x="0" y="4"/>
                          <a:pt x="0" y="5"/>
                        </a:cubicBezTo>
                        <a:cubicBezTo>
                          <a:pt x="0" y="5"/>
                          <a:pt x="0" y="5"/>
                          <a:pt x="0" y="5"/>
                        </a:cubicBezTo>
                        <a:cubicBezTo>
                          <a:pt x="0" y="5"/>
                          <a:pt x="0" y="5"/>
                          <a:pt x="0" y="5"/>
                        </a:cubicBezTo>
                        <a:cubicBezTo>
                          <a:pt x="0" y="4"/>
                          <a:pt x="1" y="4"/>
                          <a:pt x="1" y="3"/>
                        </a:cubicBezTo>
                        <a:close/>
                        <a:moveTo>
                          <a:pt x="11" y="0"/>
                        </a:moveTo>
                        <a:cubicBezTo>
                          <a:pt x="7" y="0"/>
                          <a:pt x="4" y="1"/>
                          <a:pt x="1" y="3"/>
                        </a:cubicBezTo>
                        <a:cubicBezTo>
                          <a:pt x="4" y="1"/>
                          <a:pt x="7" y="0"/>
                          <a:pt x="11" y="0"/>
                        </a:cubicBezTo>
                        <a:close/>
                      </a:path>
                    </a:pathLst>
                  </a:custGeom>
                  <a:solidFill>
                    <a:srgbClr val="555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3" name="Freeform 7075">
                    <a:extLst>
                      <a:ext uri="{FF2B5EF4-FFF2-40B4-BE49-F238E27FC236}">
                        <a16:creationId xmlns:a16="http://schemas.microsoft.com/office/drawing/2014/main" id="{B1944CAD-1D5E-4388-9BAF-EB8D3B01E2E7}"/>
                      </a:ext>
                    </a:extLst>
                  </p:cNvPr>
                  <p:cNvSpPr>
                    <a:spLocks/>
                  </p:cNvSpPr>
                  <p:nvPr/>
                </p:nvSpPr>
                <p:spPr bwMode="auto">
                  <a:xfrm>
                    <a:off x="4081" y="1796"/>
                    <a:ext cx="23" cy="16"/>
                  </a:xfrm>
                  <a:custGeom>
                    <a:avLst/>
                    <a:gdLst>
                      <a:gd name="T0" fmla="*/ 13 w 31"/>
                      <a:gd name="T1" fmla="*/ 0 h 22"/>
                      <a:gd name="T2" fmla="*/ 3 w 31"/>
                      <a:gd name="T3" fmla="*/ 3 h 22"/>
                      <a:gd name="T4" fmla="*/ 3 w 31"/>
                      <a:gd name="T5" fmla="*/ 3 h 22"/>
                      <a:gd name="T6" fmla="*/ 3 w 31"/>
                      <a:gd name="T7" fmla="*/ 3 h 22"/>
                      <a:gd name="T8" fmla="*/ 2 w 31"/>
                      <a:gd name="T9" fmla="*/ 5 h 22"/>
                      <a:gd name="T10" fmla="*/ 2 w 31"/>
                      <a:gd name="T11" fmla="*/ 5 h 22"/>
                      <a:gd name="T12" fmla="*/ 2 w 31"/>
                      <a:gd name="T13" fmla="*/ 5 h 22"/>
                      <a:gd name="T14" fmla="*/ 2 w 31"/>
                      <a:gd name="T15" fmla="*/ 5 h 22"/>
                      <a:gd name="T16" fmla="*/ 2 w 31"/>
                      <a:gd name="T17" fmla="*/ 5 h 22"/>
                      <a:gd name="T18" fmla="*/ 2 w 31"/>
                      <a:gd name="T19" fmla="*/ 5 h 22"/>
                      <a:gd name="T20" fmla="*/ 2 w 31"/>
                      <a:gd name="T21" fmla="*/ 5 h 22"/>
                      <a:gd name="T22" fmla="*/ 2 w 31"/>
                      <a:gd name="T23" fmla="*/ 5 h 22"/>
                      <a:gd name="T24" fmla="*/ 2 w 31"/>
                      <a:gd name="T25" fmla="*/ 5 h 22"/>
                      <a:gd name="T26" fmla="*/ 1 w 31"/>
                      <a:gd name="T27" fmla="*/ 13 h 22"/>
                      <a:gd name="T28" fmla="*/ 2 w 31"/>
                      <a:gd name="T29" fmla="*/ 7 h 22"/>
                      <a:gd name="T30" fmla="*/ 3 w 31"/>
                      <a:gd name="T31" fmla="*/ 5 h 22"/>
                      <a:gd name="T32" fmla="*/ 13 w 31"/>
                      <a:gd name="T33" fmla="*/ 2 h 22"/>
                      <a:gd name="T34" fmla="*/ 22 w 31"/>
                      <a:gd name="T35" fmla="*/ 4 h 22"/>
                      <a:gd name="T36" fmla="*/ 27 w 31"/>
                      <a:gd name="T37" fmla="*/ 22 h 22"/>
                      <a:gd name="T38" fmla="*/ 23 w 31"/>
                      <a:gd name="T39" fmla="*/ 2 h 22"/>
                      <a:gd name="T40" fmla="*/ 13 w 31"/>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22">
                        <a:moveTo>
                          <a:pt x="13" y="0"/>
                        </a:moveTo>
                        <a:cubicBezTo>
                          <a:pt x="9" y="0"/>
                          <a:pt x="6" y="1"/>
                          <a:pt x="3" y="3"/>
                        </a:cubicBezTo>
                        <a:cubicBezTo>
                          <a:pt x="3" y="3"/>
                          <a:pt x="3" y="3"/>
                          <a:pt x="3" y="3"/>
                        </a:cubicBezTo>
                        <a:cubicBezTo>
                          <a:pt x="3" y="3"/>
                          <a:pt x="3" y="3"/>
                          <a:pt x="3" y="3"/>
                        </a:cubicBezTo>
                        <a:cubicBezTo>
                          <a:pt x="3" y="4"/>
                          <a:pt x="2" y="4"/>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0" y="8"/>
                          <a:pt x="0" y="11"/>
                          <a:pt x="1" y="13"/>
                        </a:cubicBezTo>
                        <a:cubicBezTo>
                          <a:pt x="0" y="11"/>
                          <a:pt x="1" y="9"/>
                          <a:pt x="2" y="7"/>
                        </a:cubicBezTo>
                        <a:cubicBezTo>
                          <a:pt x="2" y="6"/>
                          <a:pt x="3" y="6"/>
                          <a:pt x="3" y="5"/>
                        </a:cubicBezTo>
                        <a:cubicBezTo>
                          <a:pt x="5" y="3"/>
                          <a:pt x="9" y="2"/>
                          <a:pt x="13" y="2"/>
                        </a:cubicBezTo>
                        <a:cubicBezTo>
                          <a:pt x="16" y="2"/>
                          <a:pt x="20" y="3"/>
                          <a:pt x="22" y="4"/>
                        </a:cubicBezTo>
                        <a:cubicBezTo>
                          <a:pt x="29" y="7"/>
                          <a:pt x="30" y="16"/>
                          <a:pt x="27" y="22"/>
                        </a:cubicBezTo>
                        <a:cubicBezTo>
                          <a:pt x="31" y="16"/>
                          <a:pt x="30" y="5"/>
                          <a:pt x="23" y="2"/>
                        </a:cubicBezTo>
                        <a:cubicBezTo>
                          <a:pt x="20" y="1"/>
                          <a:pt x="17" y="0"/>
                          <a:pt x="13" y="0"/>
                        </a:cubicBezTo>
                        <a:close/>
                      </a:path>
                    </a:pathLst>
                  </a:custGeom>
                  <a:solidFill>
                    <a:srgbClr val="5B5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4" name="Freeform 7076">
                    <a:extLst>
                      <a:ext uri="{FF2B5EF4-FFF2-40B4-BE49-F238E27FC236}">
                        <a16:creationId xmlns:a16="http://schemas.microsoft.com/office/drawing/2014/main" id="{CE6F0B52-551A-4353-B139-8CBF322CC9F9}"/>
                      </a:ext>
                    </a:extLst>
                  </p:cNvPr>
                  <p:cNvSpPr>
                    <a:spLocks/>
                  </p:cNvSpPr>
                  <p:nvPr/>
                </p:nvSpPr>
                <p:spPr bwMode="auto">
                  <a:xfrm>
                    <a:off x="4086" y="1806"/>
                    <a:ext cx="15" cy="8"/>
                  </a:xfrm>
                  <a:custGeom>
                    <a:avLst/>
                    <a:gdLst>
                      <a:gd name="T0" fmla="*/ 20 w 21"/>
                      <a:gd name="T1" fmla="*/ 0 h 10"/>
                      <a:gd name="T2" fmla="*/ 18 w 21"/>
                      <a:gd name="T3" fmla="*/ 3 h 10"/>
                      <a:gd name="T4" fmla="*/ 16 w 21"/>
                      <a:gd name="T5" fmla="*/ 7 h 10"/>
                      <a:gd name="T6" fmla="*/ 11 w 21"/>
                      <a:gd name="T7" fmla="*/ 9 h 10"/>
                      <a:gd name="T8" fmla="*/ 6 w 21"/>
                      <a:gd name="T9" fmla="*/ 8 h 10"/>
                      <a:gd name="T10" fmla="*/ 0 w 21"/>
                      <a:gd name="T11" fmla="*/ 5 h 10"/>
                      <a:gd name="T12" fmla="*/ 0 w 21"/>
                      <a:gd name="T13" fmla="*/ 6 h 10"/>
                      <a:gd name="T14" fmla="*/ 12 w 21"/>
                      <a:gd name="T15" fmla="*/ 10 h 10"/>
                      <a:gd name="T16" fmla="*/ 17 w 21"/>
                      <a:gd name="T17" fmla="*/ 9 h 10"/>
                      <a:gd name="T18" fmla="*/ 21 w 21"/>
                      <a:gd name="T19" fmla="*/ 3 h 10"/>
                      <a:gd name="T20" fmla="*/ 21 w 21"/>
                      <a:gd name="T21" fmla="*/ 1 h 10"/>
                      <a:gd name="T22" fmla="*/ 20 w 21"/>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0">
                        <a:moveTo>
                          <a:pt x="20" y="0"/>
                        </a:moveTo>
                        <a:cubicBezTo>
                          <a:pt x="19" y="0"/>
                          <a:pt x="18" y="1"/>
                          <a:pt x="18" y="3"/>
                        </a:cubicBezTo>
                        <a:cubicBezTo>
                          <a:pt x="17" y="4"/>
                          <a:pt x="17" y="6"/>
                          <a:pt x="16" y="7"/>
                        </a:cubicBezTo>
                        <a:cubicBezTo>
                          <a:pt x="14" y="8"/>
                          <a:pt x="12" y="9"/>
                          <a:pt x="11" y="9"/>
                        </a:cubicBezTo>
                        <a:cubicBezTo>
                          <a:pt x="9" y="9"/>
                          <a:pt x="8" y="8"/>
                          <a:pt x="6" y="8"/>
                        </a:cubicBezTo>
                        <a:cubicBezTo>
                          <a:pt x="3" y="8"/>
                          <a:pt x="0" y="5"/>
                          <a:pt x="0" y="5"/>
                        </a:cubicBezTo>
                        <a:cubicBezTo>
                          <a:pt x="0" y="5"/>
                          <a:pt x="0" y="5"/>
                          <a:pt x="0" y="6"/>
                        </a:cubicBezTo>
                        <a:cubicBezTo>
                          <a:pt x="2" y="8"/>
                          <a:pt x="7" y="10"/>
                          <a:pt x="12" y="10"/>
                        </a:cubicBezTo>
                        <a:cubicBezTo>
                          <a:pt x="14" y="10"/>
                          <a:pt x="16" y="10"/>
                          <a:pt x="17" y="9"/>
                        </a:cubicBezTo>
                        <a:cubicBezTo>
                          <a:pt x="20" y="8"/>
                          <a:pt x="21" y="6"/>
                          <a:pt x="21" y="3"/>
                        </a:cubicBezTo>
                        <a:cubicBezTo>
                          <a:pt x="21" y="2"/>
                          <a:pt x="21" y="2"/>
                          <a:pt x="21" y="1"/>
                        </a:cubicBezTo>
                        <a:cubicBezTo>
                          <a:pt x="20" y="0"/>
                          <a:pt x="20" y="0"/>
                          <a:pt x="20" y="0"/>
                        </a:cubicBezTo>
                        <a:close/>
                      </a:path>
                    </a:pathLst>
                  </a:custGeom>
                  <a:solidFill>
                    <a:srgbClr val="AE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5" name="Freeform 7077">
                    <a:extLst>
                      <a:ext uri="{FF2B5EF4-FFF2-40B4-BE49-F238E27FC236}">
                        <a16:creationId xmlns:a16="http://schemas.microsoft.com/office/drawing/2014/main" id="{FF8CA969-DA8F-48AB-B9CF-7BC6B7CDAA52}"/>
                      </a:ext>
                    </a:extLst>
                  </p:cNvPr>
                  <p:cNvSpPr>
                    <a:spLocks/>
                  </p:cNvSpPr>
                  <p:nvPr/>
                </p:nvSpPr>
                <p:spPr bwMode="auto">
                  <a:xfrm>
                    <a:off x="4040" y="1794"/>
                    <a:ext cx="31" cy="23"/>
                  </a:xfrm>
                  <a:custGeom>
                    <a:avLst/>
                    <a:gdLst>
                      <a:gd name="T0" fmla="*/ 34 w 42"/>
                      <a:gd name="T1" fmla="*/ 5 h 31"/>
                      <a:gd name="T2" fmla="*/ 12 w 42"/>
                      <a:gd name="T3" fmla="*/ 4 h 31"/>
                      <a:gd name="T4" fmla="*/ 15 w 42"/>
                      <a:gd name="T5" fmla="*/ 30 h 31"/>
                      <a:gd name="T6" fmla="*/ 35 w 42"/>
                      <a:gd name="T7" fmla="*/ 7 h 31"/>
                      <a:gd name="T8" fmla="*/ 34 w 42"/>
                      <a:gd name="T9" fmla="*/ 5 h 31"/>
                    </a:gdLst>
                    <a:ahLst/>
                    <a:cxnLst>
                      <a:cxn ang="0">
                        <a:pos x="T0" y="T1"/>
                      </a:cxn>
                      <a:cxn ang="0">
                        <a:pos x="T2" y="T3"/>
                      </a:cxn>
                      <a:cxn ang="0">
                        <a:pos x="T4" y="T5"/>
                      </a:cxn>
                      <a:cxn ang="0">
                        <a:pos x="T6" y="T7"/>
                      </a:cxn>
                      <a:cxn ang="0">
                        <a:pos x="T8" y="T9"/>
                      </a:cxn>
                    </a:cxnLst>
                    <a:rect l="0" t="0" r="r" b="b"/>
                    <a:pathLst>
                      <a:path w="42" h="31">
                        <a:moveTo>
                          <a:pt x="34" y="5"/>
                        </a:moveTo>
                        <a:cubicBezTo>
                          <a:pt x="29" y="0"/>
                          <a:pt x="17" y="1"/>
                          <a:pt x="12" y="4"/>
                        </a:cubicBezTo>
                        <a:cubicBezTo>
                          <a:pt x="0" y="9"/>
                          <a:pt x="2" y="29"/>
                          <a:pt x="15" y="30"/>
                        </a:cubicBezTo>
                        <a:cubicBezTo>
                          <a:pt x="27" y="31"/>
                          <a:pt x="42" y="19"/>
                          <a:pt x="35" y="7"/>
                        </a:cubicBezTo>
                        <a:cubicBezTo>
                          <a:pt x="35" y="6"/>
                          <a:pt x="34" y="5"/>
                          <a:pt x="34"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6" name="Freeform 7078">
                    <a:extLst>
                      <a:ext uri="{FF2B5EF4-FFF2-40B4-BE49-F238E27FC236}">
                        <a16:creationId xmlns:a16="http://schemas.microsoft.com/office/drawing/2014/main" id="{DD0880C5-AF2B-49A1-A8B0-7F763F85630D}"/>
                      </a:ext>
                    </a:extLst>
                  </p:cNvPr>
                  <p:cNvSpPr>
                    <a:spLocks noEditPoints="1"/>
                  </p:cNvSpPr>
                  <p:nvPr/>
                </p:nvSpPr>
                <p:spPr bwMode="auto">
                  <a:xfrm>
                    <a:off x="4041" y="1795"/>
                    <a:ext cx="30" cy="21"/>
                  </a:xfrm>
                  <a:custGeom>
                    <a:avLst/>
                    <a:gdLst>
                      <a:gd name="T0" fmla="*/ 22 w 40"/>
                      <a:gd name="T1" fmla="*/ 1 h 28"/>
                      <a:gd name="T2" fmla="*/ 22 w 40"/>
                      <a:gd name="T3" fmla="*/ 1 h 28"/>
                      <a:gd name="T4" fmla="*/ 31 w 40"/>
                      <a:gd name="T5" fmla="*/ 4 h 28"/>
                      <a:gd name="T6" fmla="*/ 33 w 40"/>
                      <a:gd name="T7" fmla="*/ 5 h 28"/>
                      <a:gd name="T8" fmla="*/ 34 w 40"/>
                      <a:gd name="T9" fmla="*/ 14 h 28"/>
                      <a:gd name="T10" fmla="*/ 34 w 40"/>
                      <a:gd name="T11" fmla="*/ 14 h 28"/>
                      <a:gd name="T12" fmla="*/ 16 w 40"/>
                      <a:gd name="T13" fmla="*/ 27 h 28"/>
                      <a:gd name="T14" fmla="*/ 14 w 40"/>
                      <a:gd name="T15" fmla="*/ 27 h 28"/>
                      <a:gd name="T16" fmla="*/ 5 w 40"/>
                      <a:gd name="T17" fmla="*/ 14 h 28"/>
                      <a:gd name="T18" fmla="*/ 12 w 40"/>
                      <a:gd name="T19" fmla="*/ 3 h 28"/>
                      <a:gd name="T20" fmla="*/ 21 w 40"/>
                      <a:gd name="T21" fmla="*/ 1 h 28"/>
                      <a:gd name="T22" fmla="*/ 22 w 40"/>
                      <a:gd name="T23" fmla="*/ 1 h 28"/>
                      <a:gd name="T24" fmla="*/ 22 w 40"/>
                      <a:gd name="T25" fmla="*/ 0 h 28"/>
                      <a:gd name="T26" fmla="*/ 11 w 40"/>
                      <a:gd name="T27" fmla="*/ 2 h 28"/>
                      <a:gd name="T28" fmla="*/ 14 w 40"/>
                      <a:gd name="T29" fmla="*/ 28 h 28"/>
                      <a:gd name="T30" fmla="*/ 16 w 40"/>
                      <a:gd name="T31" fmla="*/ 28 h 28"/>
                      <a:gd name="T32" fmla="*/ 33 w 40"/>
                      <a:gd name="T33" fmla="*/ 5 h 28"/>
                      <a:gd name="T34" fmla="*/ 32 w 40"/>
                      <a:gd name="T35" fmla="*/ 3 h 28"/>
                      <a:gd name="T36" fmla="*/ 22 w 40"/>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28">
                        <a:moveTo>
                          <a:pt x="22" y="1"/>
                        </a:moveTo>
                        <a:cubicBezTo>
                          <a:pt x="22" y="1"/>
                          <a:pt x="22" y="1"/>
                          <a:pt x="22" y="1"/>
                        </a:cubicBezTo>
                        <a:cubicBezTo>
                          <a:pt x="25" y="1"/>
                          <a:pt x="29" y="2"/>
                          <a:pt x="31" y="4"/>
                        </a:cubicBezTo>
                        <a:cubicBezTo>
                          <a:pt x="32" y="4"/>
                          <a:pt x="32" y="5"/>
                          <a:pt x="33" y="5"/>
                        </a:cubicBezTo>
                        <a:cubicBezTo>
                          <a:pt x="34" y="8"/>
                          <a:pt x="35" y="11"/>
                          <a:pt x="34" y="14"/>
                        </a:cubicBezTo>
                        <a:cubicBezTo>
                          <a:pt x="34" y="14"/>
                          <a:pt x="34" y="14"/>
                          <a:pt x="34" y="14"/>
                        </a:cubicBezTo>
                        <a:cubicBezTo>
                          <a:pt x="32" y="21"/>
                          <a:pt x="24" y="27"/>
                          <a:pt x="16" y="27"/>
                        </a:cubicBezTo>
                        <a:cubicBezTo>
                          <a:pt x="15" y="27"/>
                          <a:pt x="15" y="27"/>
                          <a:pt x="14" y="27"/>
                        </a:cubicBezTo>
                        <a:cubicBezTo>
                          <a:pt x="8" y="26"/>
                          <a:pt x="5" y="20"/>
                          <a:pt x="5" y="14"/>
                        </a:cubicBezTo>
                        <a:cubicBezTo>
                          <a:pt x="5" y="10"/>
                          <a:pt x="7" y="5"/>
                          <a:pt x="12" y="3"/>
                        </a:cubicBezTo>
                        <a:cubicBezTo>
                          <a:pt x="14" y="2"/>
                          <a:pt x="18" y="1"/>
                          <a:pt x="21" y="1"/>
                        </a:cubicBezTo>
                        <a:lnTo>
                          <a:pt x="22" y="1"/>
                        </a:lnTo>
                        <a:close/>
                        <a:moveTo>
                          <a:pt x="22" y="0"/>
                        </a:moveTo>
                        <a:cubicBezTo>
                          <a:pt x="18" y="0"/>
                          <a:pt x="14" y="1"/>
                          <a:pt x="11" y="2"/>
                        </a:cubicBezTo>
                        <a:cubicBezTo>
                          <a:pt x="0" y="7"/>
                          <a:pt x="2" y="26"/>
                          <a:pt x="14" y="28"/>
                        </a:cubicBezTo>
                        <a:cubicBezTo>
                          <a:pt x="15" y="28"/>
                          <a:pt x="15" y="28"/>
                          <a:pt x="16" y="28"/>
                        </a:cubicBezTo>
                        <a:cubicBezTo>
                          <a:pt x="27" y="28"/>
                          <a:pt x="40" y="16"/>
                          <a:pt x="33" y="5"/>
                        </a:cubicBezTo>
                        <a:cubicBezTo>
                          <a:pt x="33" y="4"/>
                          <a:pt x="33" y="4"/>
                          <a:pt x="32" y="3"/>
                        </a:cubicBezTo>
                        <a:cubicBezTo>
                          <a:pt x="30" y="1"/>
                          <a:pt x="26" y="0"/>
                          <a:pt x="22" y="0"/>
                        </a:cubicBezTo>
                        <a:close/>
                      </a:path>
                    </a:pathLst>
                  </a:custGeom>
                  <a:solidFill>
                    <a:srgbClr val="8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7" name="Freeform 7079">
                    <a:extLst>
                      <a:ext uri="{FF2B5EF4-FFF2-40B4-BE49-F238E27FC236}">
                        <a16:creationId xmlns:a16="http://schemas.microsoft.com/office/drawing/2014/main" id="{C39838FF-26C7-4009-8CD0-04C86EED76C6}"/>
                      </a:ext>
                    </a:extLst>
                  </p:cNvPr>
                  <p:cNvSpPr>
                    <a:spLocks/>
                  </p:cNvSpPr>
                  <p:nvPr/>
                </p:nvSpPr>
                <p:spPr bwMode="auto">
                  <a:xfrm>
                    <a:off x="4041" y="1794"/>
                    <a:ext cx="29" cy="22"/>
                  </a:xfrm>
                  <a:custGeom>
                    <a:avLst/>
                    <a:gdLst>
                      <a:gd name="T0" fmla="*/ 30 w 38"/>
                      <a:gd name="T1" fmla="*/ 5 h 29"/>
                      <a:gd name="T2" fmla="*/ 11 w 38"/>
                      <a:gd name="T3" fmla="*/ 4 h 29"/>
                      <a:gd name="T4" fmla="*/ 13 w 38"/>
                      <a:gd name="T5" fmla="*/ 28 h 29"/>
                      <a:gd name="T6" fmla="*/ 32 w 38"/>
                      <a:gd name="T7" fmla="*/ 6 h 29"/>
                      <a:gd name="T8" fmla="*/ 30 w 38"/>
                      <a:gd name="T9" fmla="*/ 5 h 29"/>
                    </a:gdLst>
                    <a:ahLst/>
                    <a:cxnLst>
                      <a:cxn ang="0">
                        <a:pos x="T0" y="T1"/>
                      </a:cxn>
                      <a:cxn ang="0">
                        <a:pos x="T2" y="T3"/>
                      </a:cxn>
                      <a:cxn ang="0">
                        <a:pos x="T4" y="T5"/>
                      </a:cxn>
                      <a:cxn ang="0">
                        <a:pos x="T6" y="T7"/>
                      </a:cxn>
                      <a:cxn ang="0">
                        <a:pos x="T8" y="T9"/>
                      </a:cxn>
                    </a:cxnLst>
                    <a:rect l="0" t="0" r="r" b="b"/>
                    <a:pathLst>
                      <a:path w="38" h="29">
                        <a:moveTo>
                          <a:pt x="30" y="5"/>
                        </a:moveTo>
                        <a:cubicBezTo>
                          <a:pt x="26" y="0"/>
                          <a:pt x="16" y="2"/>
                          <a:pt x="11" y="4"/>
                        </a:cubicBezTo>
                        <a:cubicBezTo>
                          <a:pt x="0" y="8"/>
                          <a:pt x="2" y="27"/>
                          <a:pt x="13" y="28"/>
                        </a:cubicBezTo>
                        <a:cubicBezTo>
                          <a:pt x="24" y="29"/>
                          <a:pt x="38" y="18"/>
                          <a:pt x="32" y="6"/>
                        </a:cubicBezTo>
                        <a:cubicBezTo>
                          <a:pt x="31" y="6"/>
                          <a:pt x="31" y="5"/>
                          <a:pt x="30" y="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8" name="Freeform 7080">
                    <a:extLst>
                      <a:ext uri="{FF2B5EF4-FFF2-40B4-BE49-F238E27FC236}">
                        <a16:creationId xmlns:a16="http://schemas.microsoft.com/office/drawing/2014/main" id="{230D9EB2-2974-4EDC-B930-C0D9ACF1BFF4}"/>
                      </a:ext>
                    </a:extLst>
                  </p:cNvPr>
                  <p:cNvSpPr>
                    <a:spLocks noEditPoints="1"/>
                  </p:cNvSpPr>
                  <p:nvPr/>
                </p:nvSpPr>
                <p:spPr bwMode="auto">
                  <a:xfrm>
                    <a:off x="4043" y="1796"/>
                    <a:ext cx="23" cy="19"/>
                  </a:xfrm>
                  <a:custGeom>
                    <a:avLst/>
                    <a:gdLst>
                      <a:gd name="T0" fmla="*/ 14 w 31"/>
                      <a:gd name="T1" fmla="*/ 24 h 26"/>
                      <a:gd name="T2" fmla="*/ 4 w 31"/>
                      <a:gd name="T3" fmla="*/ 16 h 26"/>
                      <a:gd name="T4" fmla="*/ 7 w 31"/>
                      <a:gd name="T5" fmla="*/ 9 h 26"/>
                      <a:gd name="T6" fmla="*/ 16 w 31"/>
                      <a:gd name="T7" fmla="*/ 6 h 26"/>
                      <a:gd name="T8" fmla="*/ 19 w 31"/>
                      <a:gd name="T9" fmla="*/ 6 h 26"/>
                      <a:gd name="T10" fmla="*/ 28 w 31"/>
                      <a:gd name="T11" fmla="*/ 12 h 26"/>
                      <a:gd name="T12" fmla="*/ 18 w 31"/>
                      <a:gd name="T13" fmla="*/ 24 h 26"/>
                      <a:gd name="T14" fmla="*/ 14 w 31"/>
                      <a:gd name="T15" fmla="*/ 24 h 26"/>
                      <a:gd name="T16" fmla="*/ 18 w 31"/>
                      <a:gd name="T17" fmla="*/ 0 h 26"/>
                      <a:gd name="T18" fmla="*/ 9 w 31"/>
                      <a:gd name="T19" fmla="*/ 2 h 26"/>
                      <a:gd name="T20" fmla="*/ 2 w 31"/>
                      <a:gd name="T21" fmla="*/ 13 h 26"/>
                      <a:gd name="T22" fmla="*/ 11 w 31"/>
                      <a:gd name="T23" fmla="*/ 26 h 26"/>
                      <a:gd name="T24" fmla="*/ 13 w 31"/>
                      <a:gd name="T25" fmla="*/ 26 h 26"/>
                      <a:gd name="T26" fmla="*/ 31 w 31"/>
                      <a:gd name="T27" fmla="*/ 13 h 26"/>
                      <a:gd name="T28" fmla="*/ 29 w 31"/>
                      <a:gd name="T29" fmla="*/ 6 h 26"/>
                      <a:gd name="T30" fmla="*/ 28 w 31"/>
                      <a:gd name="T31" fmla="*/ 5 h 26"/>
                      <a:gd name="T32" fmla="*/ 19 w 31"/>
                      <a:gd name="T33" fmla="*/ 2 h 26"/>
                      <a:gd name="T34" fmla="*/ 9 w 31"/>
                      <a:gd name="T35" fmla="*/ 4 h 26"/>
                      <a:gd name="T36" fmla="*/ 4 w 31"/>
                      <a:gd name="T37" fmla="*/ 21 h 26"/>
                      <a:gd name="T38" fmla="*/ 9 w 31"/>
                      <a:gd name="T39" fmla="*/ 2 h 26"/>
                      <a:gd name="T40" fmla="*/ 19 w 31"/>
                      <a:gd name="T41" fmla="*/ 0 h 26"/>
                      <a:gd name="T42" fmla="*/ 18 w 3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26">
                        <a:moveTo>
                          <a:pt x="14" y="24"/>
                        </a:moveTo>
                        <a:cubicBezTo>
                          <a:pt x="8" y="24"/>
                          <a:pt x="4" y="21"/>
                          <a:pt x="4" y="16"/>
                        </a:cubicBezTo>
                        <a:cubicBezTo>
                          <a:pt x="4" y="13"/>
                          <a:pt x="4" y="11"/>
                          <a:pt x="7" y="9"/>
                        </a:cubicBezTo>
                        <a:cubicBezTo>
                          <a:pt x="10" y="7"/>
                          <a:pt x="11" y="6"/>
                          <a:pt x="16" y="6"/>
                        </a:cubicBezTo>
                        <a:cubicBezTo>
                          <a:pt x="16" y="6"/>
                          <a:pt x="18" y="6"/>
                          <a:pt x="19" y="6"/>
                        </a:cubicBezTo>
                        <a:cubicBezTo>
                          <a:pt x="27" y="7"/>
                          <a:pt x="28" y="12"/>
                          <a:pt x="28" y="12"/>
                        </a:cubicBezTo>
                        <a:cubicBezTo>
                          <a:pt x="30" y="17"/>
                          <a:pt x="26" y="21"/>
                          <a:pt x="18" y="24"/>
                        </a:cubicBezTo>
                        <a:cubicBezTo>
                          <a:pt x="17" y="24"/>
                          <a:pt x="15" y="24"/>
                          <a:pt x="14" y="24"/>
                        </a:cubicBezTo>
                        <a:close/>
                        <a:moveTo>
                          <a:pt x="18" y="0"/>
                        </a:moveTo>
                        <a:cubicBezTo>
                          <a:pt x="15" y="0"/>
                          <a:pt x="11" y="1"/>
                          <a:pt x="9" y="2"/>
                        </a:cubicBezTo>
                        <a:cubicBezTo>
                          <a:pt x="4" y="4"/>
                          <a:pt x="2" y="9"/>
                          <a:pt x="2" y="13"/>
                        </a:cubicBezTo>
                        <a:cubicBezTo>
                          <a:pt x="2" y="19"/>
                          <a:pt x="5" y="25"/>
                          <a:pt x="11" y="26"/>
                        </a:cubicBezTo>
                        <a:cubicBezTo>
                          <a:pt x="12" y="26"/>
                          <a:pt x="12" y="26"/>
                          <a:pt x="13" y="26"/>
                        </a:cubicBezTo>
                        <a:cubicBezTo>
                          <a:pt x="21" y="26"/>
                          <a:pt x="29" y="20"/>
                          <a:pt x="31" y="13"/>
                        </a:cubicBezTo>
                        <a:cubicBezTo>
                          <a:pt x="31" y="11"/>
                          <a:pt x="31" y="8"/>
                          <a:pt x="29" y="6"/>
                        </a:cubicBezTo>
                        <a:cubicBezTo>
                          <a:pt x="29" y="6"/>
                          <a:pt x="29" y="5"/>
                          <a:pt x="28" y="5"/>
                        </a:cubicBezTo>
                        <a:cubicBezTo>
                          <a:pt x="26" y="3"/>
                          <a:pt x="22" y="2"/>
                          <a:pt x="19" y="2"/>
                        </a:cubicBezTo>
                        <a:cubicBezTo>
                          <a:pt x="15" y="2"/>
                          <a:pt x="12" y="3"/>
                          <a:pt x="9" y="4"/>
                        </a:cubicBezTo>
                        <a:cubicBezTo>
                          <a:pt x="3" y="7"/>
                          <a:pt x="1" y="15"/>
                          <a:pt x="4" y="21"/>
                        </a:cubicBezTo>
                        <a:cubicBezTo>
                          <a:pt x="0" y="15"/>
                          <a:pt x="1" y="5"/>
                          <a:pt x="9" y="2"/>
                        </a:cubicBezTo>
                        <a:cubicBezTo>
                          <a:pt x="11" y="1"/>
                          <a:pt x="15" y="0"/>
                          <a:pt x="19" y="0"/>
                        </a:cubicBezTo>
                        <a:lnTo>
                          <a:pt x="18" y="0"/>
                        </a:lnTo>
                        <a:close/>
                      </a:path>
                    </a:pathLst>
                  </a:custGeom>
                  <a:solidFill>
                    <a:srgbClr val="7D8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19" name="Freeform 7081">
                    <a:extLst>
                      <a:ext uri="{FF2B5EF4-FFF2-40B4-BE49-F238E27FC236}">
                        <a16:creationId xmlns:a16="http://schemas.microsoft.com/office/drawing/2014/main" id="{1E0C09DD-17DE-4342-B676-7BD541572F3E}"/>
                      </a:ext>
                    </a:extLst>
                  </p:cNvPr>
                  <p:cNvSpPr>
                    <a:spLocks/>
                  </p:cNvSpPr>
                  <p:nvPr/>
                </p:nvSpPr>
                <p:spPr bwMode="auto">
                  <a:xfrm>
                    <a:off x="4057" y="1796"/>
                    <a:ext cx="10" cy="10"/>
                  </a:xfrm>
                  <a:custGeom>
                    <a:avLst/>
                    <a:gdLst>
                      <a:gd name="T0" fmla="*/ 0 w 13"/>
                      <a:gd name="T1" fmla="*/ 0 h 13"/>
                      <a:gd name="T2" fmla="*/ 0 w 13"/>
                      <a:gd name="T3" fmla="*/ 0 h 13"/>
                      <a:gd name="T4" fmla="*/ 9 w 13"/>
                      <a:gd name="T5" fmla="*/ 3 h 13"/>
                      <a:gd name="T6" fmla="*/ 11 w 13"/>
                      <a:gd name="T7" fmla="*/ 4 h 13"/>
                      <a:gd name="T8" fmla="*/ 12 w 13"/>
                      <a:gd name="T9" fmla="*/ 10 h 13"/>
                      <a:gd name="T10" fmla="*/ 12 w 13"/>
                      <a:gd name="T11" fmla="*/ 13 h 13"/>
                      <a:gd name="T12" fmla="*/ 12 w 13"/>
                      <a:gd name="T13" fmla="*/ 13 h 13"/>
                      <a:gd name="T14" fmla="*/ 11 w 13"/>
                      <a:gd name="T15" fmla="*/ 4 h 13"/>
                      <a:gd name="T16" fmla="*/ 9 w 13"/>
                      <a:gd name="T17" fmla="*/ 3 h 13"/>
                      <a:gd name="T18" fmla="*/ 0 w 1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3">
                        <a:moveTo>
                          <a:pt x="0" y="0"/>
                        </a:moveTo>
                        <a:cubicBezTo>
                          <a:pt x="0" y="0"/>
                          <a:pt x="0" y="0"/>
                          <a:pt x="0" y="0"/>
                        </a:cubicBezTo>
                        <a:cubicBezTo>
                          <a:pt x="3" y="0"/>
                          <a:pt x="7" y="1"/>
                          <a:pt x="9" y="3"/>
                        </a:cubicBezTo>
                        <a:cubicBezTo>
                          <a:pt x="10" y="3"/>
                          <a:pt x="10" y="4"/>
                          <a:pt x="11" y="4"/>
                        </a:cubicBezTo>
                        <a:cubicBezTo>
                          <a:pt x="12" y="6"/>
                          <a:pt x="12" y="8"/>
                          <a:pt x="12" y="10"/>
                        </a:cubicBezTo>
                        <a:cubicBezTo>
                          <a:pt x="12" y="11"/>
                          <a:pt x="12" y="12"/>
                          <a:pt x="12" y="13"/>
                        </a:cubicBezTo>
                        <a:cubicBezTo>
                          <a:pt x="12" y="13"/>
                          <a:pt x="12" y="13"/>
                          <a:pt x="12" y="13"/>
                        </a:cubicBezTo>
                        <a:cubicBezTo>
                          <a:pt x="13" y="10"/>
                          <a:pt x="12" y="7"/>
                          <a:pt x="11" y="4"/>
                        </a:cubicBezTo>
                        <a:cubicBezTo>
                          <a:pt x="10" y="4"/>
                          <a:pt x="10" y="3"/>
                          <a:pt x="9" y="3"/>
                        </a:cubicBezTo>
                        <a:cubicBezTo>
                          <a:pt x="7" y="1"/>
                          <a:pt x="3" y="0"/>
                          <a:pt x="0" y="0"/>
                        </a:cubicBezTo>
                        <a:close/>
                      </a:path>
                    </a:pathLst>
                  </a:custGeom>
                  <a:solidFill>
                    <a:srgbClr val="616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0" name="Freeform 7082">
                    <a:extLst>
                      <a:ext uri="{FF2B5EF4-FFF2-40B4-BE49-F238E27FC236}">
                        <a16:creationId xmlns:a16="http://schemas.microsoft.com/office/drawing/2014/main" id="{C1EE23A9-761F-4403-92D7-FA2A150D642D}"/>
                      </a:ext>
                    </a:extLst>
                  </p:cNvPr>
                  <p:cNvSpPr>
                    <a:spLocks/>
                  </p:cNvSpPr>
                  <p:nvPr/>
                </p:nvSpPr>
                <p:spPr bwMode="auto">
                  <a:xfrm>
                    <a:off x="4043" y="1796"/>
                    <a:ext cx="23" cy="16"/>
                  </a:xfrm>
                  <a:custGeom>
                    <a:avLst/>
                    <a:gdLst>
                      <a:gd name="T0" fmla="*/ 19 w 31"/>
                      <a:gd name="T1" fmla="*/ 0 h 21"/>
                      <a:gd name="T2" fmla="*/ 9 w 31"/>
                      <a:gd name="T3" fmla="*/ 2 h 21"/>
                      <a:gd name="T4" fmla="*/ 4 w 31"/>
                      <a:gd name="T5" fmla="*/ 21 h 21"/>
                      <a:gd name="T6" fmla="*/ 9 w 31"/>
                      <a:gd name="T7" fmla="*/ 4 h 21"/>
                      <a:gd name="T8" fmla="*/ 19 w 31"/>
                      <a:gd name="T9" fmla="*/ 2 h 21"/>
                      <a:gd name="T10" fmla="*/ 28 w 31"/>
                      <a:gd name="T11" fmla="*/ 5 h 21"/>
                      <a:gd name="T12" fmla="*/ 29 w 31"/>
                      <a:gd name="T13" fmla="*/ 6 h 21"/>
                      <a:gd name="T14" fmla="*/ 31 w 31"/>
                      <a:gd name="T15" fmla="*/ 13 h 21"/>
                      <a:gd name="T16" fmla="*/ 31 w 31"/>
                      <a:gd name="T17" fmla="*/ 10 h 21"/>
                      <a:gd name="T18" fmla="*/ 30 w 31"/>
                      <a:gd name="T19" fmla="*/ 4 h 21"/>
                      <a:gd name="T20" fmla="*/ 28 w 31"/>
                      <a:gd name="T21" fmla="*/ 3 h 21"/>
                      <a:gd name="T22" fmla="*/ 19 w 31"/>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21">
                        <a:moveTo>
                          <a:pt x="19" y="0"/>
                        </a:moveTo>
                        <a:cubicBezTo>
                          <a:pt x="15" y="0"/>
                          <a:pt x="11" y="1"/>
                          <a:pt x="9" y="2"/>
                        </a:cubicBezTo>
                        <a:cubicBezTo>
                          <a:pt x="1" y="5"/>
                          <a:pt x="0" y="15"/>
                          <a:pt x="4" y="21"/>
                        </a:cubicBezTo>
                        <a:cubicBezTo>
                          <a:pt x="1" y="15"/>
                          <a:pt x="3" y="7"/>
                          <a:pt x="9" y="4"/>
                        </a:cubicBezTo>
                        <a:cubicBezTo>
                          <a:pt x="12" y="3"/>
                          <a:pt x="15" y="2"/>
                          <a:pt x="19" y="2"/>
                        </a:cubicBezTo>
                        <a:cubicBezTo>
                          <a:pt x="22" y="2"/>
                          <a:pt x="26" y="3"/>
                          <a:pt x="28" y="5"/>
                        </a:cubicBezTo>
                        <a:cubicBezTo>
                          <a:pt x="29" y="5"/>
                          <a:pt x="29" y="6"/>
                          <a:pt x="29" y="6"/>
                        </a:cubicBezTo>
                        <a:cubicBezTo>
                          <a:pt x="31" y="8"/>
                          <a:pt x="31" y="11"/>
                          <a:pt x="31" y="13"/>
                        </a:cubicBezTo>
                        <a:cubicBezTo>
                          <a:pt x="31" y="12"/>
                          <a:pt x="31" y="11"/>
                          <a:pt x="31" y="10"/>
                        </a:cubicBezTo>
                        <a:cubicBezTo>
                          <a:pt x="31" y="8"/>
                          <a:pt x="31" y="6"/>
                          <a:pt x="30" y="4"/>
                        </a:cubicBezTo>
                        <a:cubicBezTo>
                          <a:pt x="29" y="4"/>
                          <a:pt x="29" y="3"/>
                          <a:pt x="28" y="3"/>
                        </a:cubicBezTo>
                        <a:cubicBezTo>
                          <a:pt x="26" y="1"/>
                          <a:pt x="22" y="0"/>
                          <a:pt x="19" y="0"/>
                        </a:cubicBezTo>
                        <a:close/>
                      </a:path>
                    </a:pathLst>
                  </a:custGeom>
                  <a:solidFill>
                    <a:srgbClr val="5B5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1" name="Freeform 7083">
                    <a:extLst>
                      <a:ext uri="{FF2B5EF4-FFF2-40B4-BE49-F238E27FC236}">
                        <a16:creationId xmlns:a16="http://schemas.microsoft.com/office/drawing/2014/main" id="{F3497AD2-6450-41EE-885F-B3DC6920C08E}"/>
                      </a:ext>
                    </a:extLst>
                  </p:cNvPr>
                  <p:cNvSpPr>
                    <a:spLocks/>
                  </p:cNvSpPr>
                  <p:nvPr/>
                </p:nvSpPr>
                <p:spPr bwMode="auto">
                  <a:xfrm>
                    <a:off x="4046" y="1806"/>
                    <a:ext cx="16" cy="8"/>
                  </a:xfrm>
                  <a:custGeom>
                    <a:avLst/>
                    <a:gdLst>
                      <a:gd name="T0" fmla="*/ 2 w 22"/>
                      <a:gd name="T1" fmla="*/ 0 h 11"/>
                      <a:gd name="T2" fmla="*/ 1 w 22"/>
                      <a:gd name="T3" fmla="*/ 1 h 11"/>
                      <a:gd name="T4" fmla="*/ 0 w 22"/>
                      <a:gd name="T5" fmla="*/ 4 h 11"/>
                      <a:gd name="T6" fmla="*/ 4 w 22"/>
                      <a:gd name="T7" fmla="*/ 9 h 11"/>
                      <a:gd name="T8" fmla="*/ 10 w 22"/>
                      <a:gd name="T9" fmla="*/ 11 h 11"/>
                      <a:gd name="T10" fmla="*/ 21 w 22"/>
                      <a:gd name="T11" fmla="*/ 7 h 11"/>
                      <a:gd name="T12" fmla="*/ 22 w 22"/>
                      <a:gd name="T13" fmla="*/ 6 h 11"/>
                      <a:gd name="T14" fmla="*/ 15 w 22"/>
                      <a:gd name="T15" fmla="*/ 9 h 11"/>
                      <a:gd name="T16" fmla="*/ 11 w 22"/>
                      <a:gd name="T17" fmla="*/ 9 h 11"/>
                      <a:gd name="T18" fmla="*/ 6 w 22"/>
                      <a:gd name="T19" fmla="*/ 7 h 11"/>
                      <a:gd name="T20" fmla="*/ 4 w 22"/>
                      <a:gd name="T21" fmla="*/ 3 h 11"/>
                      <a:gd name="T22" fmla="*/ 2 w 22"/>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1">
                        <a:moveTo>
                          <a:pt x="2" y="0"/>
                        </a:moveTo>
                        <a:cubicBezTo>
                          <a:pt x="2" y="0"/>
                          <a:pt x="1" y="1"/>
                          <a:pt x="1" y="1"/>
                        </a:cubicBezTo>
                        <a:cubicBezTo>
                          <a:pt x="0" y="2"/>
                          <a:pt x="0" y="3"/>
                          <a:pt x="0" y="4"/>
                        </a:cubicBezTo>
                        <a:cubicBezTo>
                          <a:pt x="0" y="6"/>
                          <a:pt x="2" y="8"/>
                          <a:pt x="4" y="9"/>
                        </a:cubicBezTo>
                        <a:cubicBezTo>
                          <a:pt x="6" y="10"/>
                          <a:pt x="8" y="11"/>
                          <a:pt x="10" y="11"/>
                        </a:cubicBezTo>
                        <a:cubicBezTo>
                          <a:pt x="15" y="11"/>
                          <a:pt x="19" y="9"/>
                          <a:pt x="21" y="7"/>
                        </a:cubicBezTo>
                        <a:cubicBezTo>
                          <a:pt x="22" y="6"/>
                          <a:pt x="22" y="6"/>
                          <a:pt x="22" y="6"/>
                        </a:cubicBezTo>
                        <a:cubicBezTo>
                          <a:pt x="22" y="6"/>
                          <a:pt x="19" y="8"/>
                          <a:pt x="15" y="9"/>
                        </a:cubicBezTo>
                        <a:cubicBezTo>
                          <a:pt x="14" y="9"/>
                          <a:pt x="12" y="9"/>
                          <a:pt x="11" y="9"/>
                        </a:cubicBezTo>
                        <a:cubicBezTo>
                          <a:pt x="9" y="9"/>
                          <a:pt x="8" y="9"/>
                          <a:pt x="6" y="7"/>
                        </a:cubicBezTo>
                        <a:cubicBezTo>
                          <a:pt x="4" y="6"/>
                          <a:pt x="4" y="5"/>
                          <a:pt x="4" y="3"/>
                        </a:cubicBezTo>
                        <a:cubicBezTo>
                          <a:pt x="4" y="2"/>
                          <a:pt x="3" y="0"/>
                          <a:pt x="2" y="0"/>
                        </a:cubicBezTo>
                        <a:close/>
                      </a:path>
                    </a:pathLst>
                  </a:custGeom>
                  <a:solidFill>
                    <a:srgbClr val="AE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2" name="Freeform 7084">
                    <a:extLst>
                      <a:ext uri="{FF2B5EF4-FFF2-40B4-BE49-F238E27FC236}">
                        <a16:creationId xmlns:a16="http://schemas.microsoft.com/office/drawing/2014/main" id="{538E0EC1-462F-4615-AE89-5680B4A57FE2}"/>
                      </a:ext>
                    </a:extLst>
                  </p:cNvPr>
                  <p:cNvSpPr>
                    <a:spLocks/>
                  </p:cNvSpPr>
                  <p:nvPr/>
                </p:nvSpPr>
                <p:spPr bwMode="auto">
                  <a:xfrm>
                    <a:off x="4064" y="1814"/>
                    <a:ext cx="10" cy="22"/>
                  </a:xfrm>
                  <a:custGeom>
                    <a:avLst/>
                    <a:gdLst>
                      <a:gd name="T0" fmla="*/ 13 w 14"/>
                      <a:gd name="T1" fmla="*/ 5 h 29"/>
                      <a:gd name="T2" fmla="*/ 13 w 14"/>
                      <a:gd name="T3" fmla="*/ 27 h 29"/>
                      <a:gd name="T4" fmla="*/ 2 w 14"/>
                      <a:gd name="T5" fmla="*/ 21 h 29"/>
                      <a:gd name="T6" fmla="*/ 13 w 14"/>
                      <a:gd name="T7" fmla="*/ 5 h 29"/>
                    </a:gdLst>
                    <a:ahLst/>
                    <a:cxnLst>
                      <a:cxn ang="0">
                        <a:pos x="T0" y="T1"/>
                      </a:cxn>
                      <a:cxn ang="0">
                        <a:pos x="T2" y="T3"/>
                      </a:cxn>
                      <a:cxn ang="0">
                        <a:pos x="T4" y="T5"/>
                      </a:cxn>
                      <a:cxn ang="0">
                        <a:pos x="T6" y="T7"/>
                      </a:cxn>
                    </a:cxnLst>
                    <a:rect l="0" t="0" r="r" b="b"/>
                    <a:pathLst>
                      <a:path w="14" h="29">
                        <a:moveTo>
                          <a:pt x="13" y="5"/>
                        </a:moveTo>
                        <a:cubicBezTo>
                          <a:pt x="13" y="5"/>
                          <a:pt x="14" y="26"/>
                          <a:pt x="13" y="27"/>
                        </a:cubicBezTo>
                        <a:cubicBezTo>
                          <a:pt x="12" y="29"/>
                          <a:pt x="0" y="29"/>
                          <a:pt x="2" y="21"/>
                        </a:cubicBezTo>
                        <a:cubicBezTo>
                          <a:pt x="4" y="13"/>
                          <a:pt x="12" y="0"/>
                          <a:pt x="13"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3" name="Freeform 7085">
                    <a:extLst>
                      <a:ext uri="{FF2B5EF4-FFF2-40B4-BE49-F238E27FC236}">
                        <a16:creationId xmlns:a16="http://schemas.microsoft.com/office/drawing/2014/main" id="{D2FD809B-86D7-4237-B7E8-19757B7BDFBF}"/>
                      </a:ext>
                    </a:extLst>
                  </p:cNvPr>
                  <p:cNvSpPr>
                    <a:spLocks noEditPoints="1"/>
                  </p:cNvSpPr>
                  <p:nvPr/>
                </p:nvSpPr>
                <p:spPr bwMode="auto">
                  <a:xfrm>
                    <a:off x="4065" y="1818"/>
                    <a:ext cx="9" cy="17"/>
                  </a:xfrm>
                  <a:custGeom>
                    <a:avLst/>
                    <a:gdLst>
                      <a:gd name="T0" fmla="*/ 11 w 12"/>
                      <a:gd name="T1" fmla="*/ 0 h 23"/>
                      <a:gd name="T2" fmla="*/ 11 w 12"/>
                      <a:gd name="T3" fmla="*/ 0 h 23"/>
                      <a:gd name="T4" fmla="*/ 11 w 12"/>
                      <a:gd name="T5" fmla="*/ 1 h 23"/>
                      <a:gd name="T6" fmla="*/ 12 w 12"/>
                      <a:gd name="T7" fmla="*/ 15 h 23"/>
                      <a:gd name="T8" fmla="*/ 11 w 12"/>
                      <a:gd name="T9" fmla="*/ 22 h 23"/>
                      <a:gd name="T10" fmla="*/ 11 w 12"/>
                      <a:gd name="T11" fmla="*/ 22 h 23"/>
                      <a:gd name="T12" fmla="*/ 9 w 12"/>
                      <a:gd name="T13" fmla="*/ 23 h 23"/>
                      <a:gd name="T14" fmla="*/ 9 w 12"/>
                      <a:gd name="T15" fmla="*/ 23 h 23"/>
                      <a:gd name="T16" fmla="*/ 8 w 12"/>
                      <a:gd name="T17" fmla="*/ 23 h 23"/>
                      <a:gd name="T18" fmla="*/ 8 w 12"/>
                      <a:gd name="T19" fmla="*/ 23 h 23"/>
                      <a:gd name="T20" fmla="*/ 8 w 12"/>
                      <a:gd name="T21" fmla="*/ 23 h 23"/>
                      <a:gd name="T22" fmla="*/ 2 w 12"/>
                      <a:gd name="T23" fmla="*/ 19 h 23"/>
                      <a:gd name="T24" fmla="*/ 2 w 12"/>
                      <a:gd name="T25" fmla="*/ 15 h 23"/>
                      <a:gd name="T26" fmla="*/ 2 w 12"/>
                      <a:gd name="T27" fmla="*/ 15 h 23"/>
                      <a:gd name="T28" fmla="*/ 11 w 12"/>
                      <a:gd name="T29" fmla="*/ 0 h 23"/>
                      <a:gd name="T30" fmla="*/ 11 w 12"/>
                      <a:gd name="T31" fmla="*/ 0 h 23"/>
                      <a:gd name="T32" fmla="*/ 2 w 12"/>
                      <a:gd name="T33" fmla="*/ 16 h 23"/>
                      <a:gd name="T34" fmla="*/ 9 w 12"/>
                      <a:gd name="T35" fmla="*/ 23 h 23"/>
                      <a:gd name="T36" fmla="*/ 11 w 12"/>
                      <a:gd name="T37" fmla="*/ 22 h 23"/>
                      <a:gd name="T38" fmla="*/ 12 w 12"/>
                      <a:gd name="T39" fmla="*/ 1 h 23"/>
                      <a:gd name="T40" fmla="*/ 11 w 12"/>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23">
                        <a:moveTo>
                          <a:pt x="11" y="0"/>
                        </a:moveTo>
                        <a:cubicBezTo>
                          <a:pt x="11" y="0"/>
                          <a:pt x="11" y="0"/>
                          <a:pt x="11" y="0"/>
                        </a:cubicBezTo>
                        <a:cubicBezTo>
                          <a:pt x="11" y="0"/>
                          <a:pt x="11" y="0"/>
                          <a:pt x="11" y="1"/>
                        </a:cubicBezTo>
                        <a:cubicBezTo>
                          <a:pt x="11" y="1"/>
                          <a:pt x="12" y="9"/>
                          <a:pt x="12" y="15"/>
                        </a:cubicBezTo>
                        <a:cubicBezTo>
                          <a:pt x="12" y="18"/>
                          <a:pt x="11" y="21"/>
                          <a:pt x="11" y="22"/>
                        </a:cubicBezTo>
                        <a:cubicBezTo>
                          <a:pt x="11" y="22"/>
                          <a:pt x="11" y="22"/>
                          <a:pt x="11" y="22"/>
                        </a:cubicBezTo>
                        <a:cubicBezTo>
                          <a:pt x="11" y="22"/>
                          <a:pt x="10" y="23"/>
                          <a:pt x="9" y="23"/>
                        </a:cubicBezTo>
                        <a:cubicBezTo>
                          <a:pt x="9" y="23"/>
                          <a:pt x="9" y="23"/>
                          <a:pt x="9" y="23"/>
                        </a:cubicBezTo>
                        <a:cubicBezTo>
                          <a:pt x="8" y="23"/>
                          <a:pt x="8" y="23"/>
                          <a:pt x="8" y="23"/>
                        </a:cubicBezTo>
                        <a:cubicBezTo>
                          <a:pt x="8" y="23"/>
                          <a:pt x="8" y="23"/>
                          <a:pt x="8" y="23"/>
                        </a:cubicBezTo>
                        <a:cubicBezTo>
                          <a:pt x="8" y="23"/>
                          <a:pt x="8" y="23"/>
                          <a:pt x="8" y="23"/>
                        </a:cubicBezTo>
                        <a:cubicBezTo>
                          <a:pt x="6" y="22"/>
                          <a:pt x="3" y="21"/>
                          <a:pt x="2" y="19"/>
                        </a:cubicBezTo>
                        <a:cubicBezTo>
                          <a:pt x="2" y="18"/>
                          <a:pt x="2" y="17"/>
                          <a:pt x="2" y="15"/>
                        </a:cubicBezTo>
                        <a:cubicBezTo>
                          <a:pt x="2" y="15"/>
                          <a:pt x="2" y="15"/>
                          <a:pt x="2" y="15"/>
                        </a:cubicBezTo>
                        <a:cubicBezTo>
                          <a:pt x="3" y="9"/>
                          <a:pt x="8" y="0"/>
                          <a:pt x="11" y="0"/>
                        </a:cubicBezTo>
                        <a:close/>
                        <a:moveTo>
                          <a:pt x="11" y="0"/>
                        </a:moveTo>
                        <a:cubicBezTo>
                          <a:pt x="9" y="0"/>
                          <a:pt x="3" y="9"/>
                          <a:pt x="2" y="16"/>
                        </a:cubicBezTo>
                        <a:cubicBezTo>
                          <a:pt x="0" y="21"/>
                          <a:pt x="6" y="23"/>
                          <a:pt x="9" y="23"/>
                        </a:cubicBezTo>
                        <a:cubicBezTo>
                          <a:pt x="10" y="23"/>
                          <a:pt x="11" y="23"/>
                          <a:pt x="11" y="22"/>
                        </a:cubicBezTo>
                        <a:cubicBezTo>
                          <a:pt x="12" y="21"/>
                          <a:pt x="12" y="1"/>
                          <a:pt x="12" y="1"/>
                        </a:cubicBezTo>
                        <a:cubicBezTo>
                          <a:pt x="11" y="0"/>
                          <a:pt x="11" y="0"/>
                          <a:pt x="11" y="0"/>
                        </a:cubicBezTo>
                        <a:close/>
                      </a:path>
                    </a:pathLst>
                  </a:custGeom>
                  <a:solidFill>
                    <a:srgbClr val="8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4" name="Freeform 7086">
                    <a:extLst>
                      <a:ext uri="{FF2B5EF4-FFF2-40B4-BE49-F238E27FC236}">
                        <a16:creationId xmlns:a16="http://schemas.microsoft.com/office/drawing/2014/main" id="{69DF6ACE-2DE5-443A-86A7-031F75C52C01}"/>
                      </a:ext>
                    </a:extLst>
                  </p:cNvPr>
                  <p:cNvSpPr>
                    <a:spLocks/>
                  </p:cNvSpPr>
                  <p:nvPr/>
                </p:nvSpPr>
                <p:spPr bwMode="auto">
                  <a:xfrm>
                    <a:off x="4065" y="1815"/>
                    <a:ext cx="9" cy="20"/>
                  </a:xfrm>
                  <a:custGeom>
                    <a:avLst/>
                    <a:gdLst>
                      <a:gd name="T0" fmla="*/ 10 w 11"/>
                      <a:gd name="T1" fmla="*/ 5 h 27"/>
                      <a:gd name="T2" fmla="*/ 10 w 11"/>
                      <a:gd name="T3" fmla="*/ 26 h 27"/>
                      <a:gd name="T4" fmla="*/ 1 w 11"/>
                      <a:gd name="T5" fmla="*/ 19 h 27"/>
                      <a:gd name="T6" fmla="*/ 10 w 11"/>
                      <a:gd name="T7" fmla="*/ 5 h 27"/>
                    </a:gdLst>
                    <a:ahLst/>
                    <a:cxnLst>
                      <a:cxn ang="0">
                        <a:pos x="T0" y="T1"/>
                      </a:cxn>
                      <a:cxn ang="0">
                        <a:pos x="T2" y="T3"/>
                      </a:cxn>
                      <a:cxn ang="0">
                        <a:pos x="T4" y="T5"/>
                      </a:cxn>
                      <a:cxn ang="0">
                        <a:pos x="T6" y="T7"/>
                      </a:cxn>
                    </a:cxnLst>
                    <a:rect l="0" t="0" r="r" b="b"/>
                    <a:pathLst>
                      <a:path w="11" h="27">
                        <a:moveTo>
                          <a:pt x="10" y="5"/>
                        </a:moveTo>
                        <a:cubicBezTo>
                          <a:pt x="10" y="5"/>
                          <a:pt x="11" y="24"/>
                          <a:pt x="10" y="26"/>
                        </a:cubicBezTo>
                        <a:cubicBezTo>
                          <a:pt x="10" y="27"/>
                          <a:pt x="0" y="27"/>
                          <a:pt x="1" y="19"/>
                        </a:cubicBezTo>
                        <a:cubicBezTo>
                          <a:pt x="2" y="12"/>
                          <a:pt x="10" y="0"/>
                          <a:pt x="10" y="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5" name="Freeform 7087">
                    <a:extLst>
                      <a:ext uri="{FF2B5EF4-FFF2-40B4-BE49-F238E27FC236}">
                        <a16:creationId xmlns:a16="http://schemas.microsoft.com/office/drawing/2014/main" id="{18E51062-0B75-4037-864B-C3936C32B777}"/>
                      </a:ext>
                    </a:extLst>
                  </p:cNvPr>
                  <p:cNvSpPr>
                    <a:spLocks noEditPoints="1"/>
                  </p:cNvSpPr>
                  <p:nvPr/>
                </p:nvSpPr>
                <p:spPr bwMode="auto">
                  <a:xfrm>
                    <a:off x="4066" y="1818"/>
                    <a:ext cx="7" cy="17"/>
                  </a:xfrm>
                  <a:custGeom>
                    <a:avLst/>
                    <a:gdLst>
                      <a:gd name="T0" fmla="*/ 7 w 9"/>
                      <a:gd name="T1" fmla="*/ 23 h 23"/>
                      <a:gd name="T2" fmla="*/ 7 w 9"/>
                      <a:gd name="T3" fmla="*/ 23 h 23"/>
                      <a:gd name="T4" fmla="*/ 9 w 9"/>
                      <a:gd name="T5" fmla="*/ 22 h 23"/>
                      <a:gd name="T6" fmla="*/ 7 w 9"/>
                      <a:gd name="T7" fmla="*/ 23 h 23"/>
                      <a:gd name="T8" fmla="*/ 9 w 9"/>
                      <a:gd name="T9" fmla="*/ 22 h 23"/>
                      <a:gd name="T10" fmla="*/ 0 w 9"/>
                      <a:gd name="T11" fmla="*/ 15 h 23"/>
                      <a:gd name="T12" fmla="*/ 0 w 9"/>
                      <a:gd name="T13" fmla="*/ 15 h 23"/>
                      <a:gd name="T14" fmla="*/ 9 w 9"/>
                      <a:gd name="T15" fmla="*/ 0 h 23"/>
                      <a:gd name="T16" fmla="*/ 9 w 9"/>
                      <a:gd name="T1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3">
                        <a:moveTo>
                          <a:pt x="7" y="23"/>
                        </a:moveTo>
                        <a:cubicBezTo>
                          <a:pt x="7" y="23"/>
                          <a:pt x="7" y="23"/>
                          <a:pt x="7" y="23"/>
                        </a:cubicBezTo>
                        <a:close/>
                        <a:moveTo>
                          <a:pt x="9" y="22"/>
                        </a:moveTo>
                        <a:cubicBezTo>
                          <a:pt x="9" y="22"/>
                          <a:pt x="8" y="23"/>
                          <a:pt x="7" y="23"/>
                        </a:cubicBezTo>
                        <a:cubicBezTo>
                          <a:pt x="8" y="23"/>
                          <a:pt x="9" y="22"/>
                          <a:pt x="9" y="22"/>
                        </a:cubicBezTo>
                        <a:close/>
                        <a:moveTo>
                          <a:pt x="0" y="15"/>
                        </a:moveTo>
                        <a:cubicBezTo>
                          <a:pt x="0" y="15"/>
                          <a:pt x="0" y="15"/>
                          <a:pt x="0" y="15"/>
                        </a:cubicBezTo>
                        <a:moveTo>
                          <a:pt x="9" y="0"/>
                        </a:moveTo>
                        <a:cubicBezTo>
                          <a:pt x="9" y="0"/>
                          <a:pt x="9" y="0"/>
                          <a:pt x="9" y="0"/>
                        </a:cubicBezTo>
                      </a:path>
                    </a:pathLst>
                  </a:custGeom>
                  <a:solidFill>
                    <a:srgbClr val="6E70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6" name="Freeform 7088">
                    <a:extLst>
                      <a:ext uri="{FF2B5EF4-FFF2-40B4-BE49-F238E27FC236}">
                        <a16:creationId xmlns:a16="http://schemas.microsoft.com/office/drawing/2014/main" id="{2BC2382E-F053-48B5-AF44-F4E981A63D2F}"/>
                      </a:ext>
                    </a:extLst>
                  </p:cNvPr>
                  <p:cNvSpPr>
                    <a:spLocks noEditPoints="1"/>
                  </p:cNvSpPr>
                  <p:nvPr/>
                </p:nvSpPr>
                <p:spPr bwMode="auto">
                  <a:xfrm>
                    <a:off x="4066" y="1818"/>
                    <a:ext cx="8" cy="17"/>
                  </a:xfrm>
                  <a:custGeom>
                    <a:avLst/>
                    <a:gdLst>
                      <a:gd name="T0" fmla="*/ 0 w 10"/>
                      <a:gd name="T1" fmla="*/ 19 h 23"/>
                      <a:gd name="T2" fmla="*/ 6 w 10"/>
                      <a:gd name="T3" fmla="*/ 23 h 23"/>
                      <a:gd name="T4" fmla="*/ 0 w 10"/>
                      <a:gd name="T5" fmla="*/ 19 h 23"/>
                      <a:gd name="T6" fmla="*/ 0 w 10"/>
                      <a:gd name="T7" fmla="*/ 15 h 23"/>
                      <a:gd name="T8" fmla="*/ 0 w 10"/>
                      <a:gd name="T9" fmla="*/ 15 h 23"/>
                      <a:gd name="T10" fmla="*/ 7 w 10"/>
                      <a:gd name="T11" fmla="*/ 22 h 23"/>
                      <a:gd name="T12" fmla="*/ 7 w 10"/>
                      <a:gd name="T13" fmla="*/ 22 h 23"/>
                      <a:gd name="T14" fmla="*/ 3 w 10"/>
                      <a:gd name="T15" fmla="*/ 14 h 23"/>
                      <a:gd name="T16" fmla="*/ 8 w 10"/>
                      <a:gd name="T17" fmla="*/ 4 h 23"/>
                      <a:gd name="T18" fmla="*/ 9 w 10"/>
                      <a:gd name="T19" fmla="*/ 4 h 23"/>
                      <a:gd name="T20" fmla="*/ 9 w 10"/>
                      <a:gd name="T21" fmla="*/ 12 h 23"/>
                      <a:gd name="T22" fmla="*/ 7 w 10"/>
                      <a:gd name="T23" fmla="*/ 22 h 23"/>
                      <a:gd name="T24" fmla="*/ 9 w 10"/>
                      <a:gd name="T25" fmla="*/ 0 h 23"/>
                      <a:gd name="T26" fmla="*/ 9 w 10"/>
                      <a:gd name="T27" fmla="*/ 0 h 23"/>
                      <a:gd name="T28" fmla="*/ 9 w 10"/>
                      <a:gd name="T29" fmla="*/ 1 h 23"/>
                      <a:gd name="T30" fmla="*/ 9 w 10"/>
                      <a:gd name="T31" fmla="*/ 3 h 23"/>
                      <a:gd name="T32" fmla="*/ 9 w 10"/>
                      <a:gd name="T33" fmla="*/ 2 h 23"/>
                      <a:gd name="T34" fmla="*/ 1 w 10"/>
                      <a:gd name="T35" fmla="*/ 16 h 23"/>
                      <a:gd name="T36" fmla="*/ 6 w 10"/>
                      <a:gd name="T37" fmla="*/ 23 h 23"/>
                      <a:gd name="T38" fmla="*/ 7 w 10"/>
                      <a:gd name="T39" fmla="*/ 23 h 23"/>
                      <a:gd name="T40" fmla="*/ 7 w 10"/>
                      <a:gd name="T41" fmla="*/ 23 h 23"/>
                      <a:gd name="T42" fmla="*/ 9 w 10"/>
                      <a:gd name="T43" fmla="*/ 22 h 23"/>
                      <a:gd name="T44" fmla="*/ 9 w 10"/>
                      <a:gd name="T45" fmla="*/ 22 h 23"/>
                      <a:gd name="T46" fmla="*/ 10 w 10"/>
                      <a:gd name="T47" fmla="*/ 15 h 23"/>
                      <a:gd name="T48" fmla="*/ 9 w 10"/>
                      <a:gd name="T49" fmla="*/ 1 h 23"/>
                      <a:gd name="T50" fmla="*/ 9 w 10"/>
                      <a:gd name="T5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23">
                        <a:moveTo>
                          <a:pt x="0" y="19"/>
                        </a:moveTo>
                        <a:cubicBezTo>
                          <a:pt x="1" y="21"/>
                          <a:pt x="4" y="22"/>
                          <a:pt x="6" y="23"/>
                        </a:cubicBezTo>
                        <a:cubicBezTo>
                          <a:pt x="3" y="22"/>
                          <a:pt x="1" y="21"/>
                          <a:pt x="0" y="19"/>
                        </a:cubicBezTo>
                        <a:close/>
                        <a:moveTo>
                          <a:pt x="0" y="15"/>
                        </a:moveTo>
                        <a:cubicBezTo>
                          <a:pt x="0" y="15"/>
                          <a:pt x="0" y="15"/>
                          <a:pt x="0" y="15"/>
                        </a:cubicBezTo>
                        <a:moveTo>
                          <a:pt x="7" y="22"/>
                        </a:moveTo>
                        <a:cubicBezTo>
                          <a:pt x="7" y="22"/>
                          <a:pt x="7" y="22"/>
                          <a:pt x="7" y="22"/>
                        </a:cubicBezTo>
                        <a:cubicBezTo>
                          <a:pt x="4" y="21"/>
                          <a:pt x="2" y="19"/>
                          <a:pt x="3" y="14"/>
                        </a:cubicBezTo>
                        <a:cubicBezTo>
                          <a:pt x="4" y="8"/>
                          <a:pt x="7" y="4"/>
                          <a:pt x="8" y="4"/>
                        </a:cubicBezTo>
                        <a:cubicBezTo>
                          <a:pt x="9" y="4"/>
                          <a:pt x="9" y="4"/>
                          <a:pt x="9" y="4"/>
                        </a:cubicBezTo>
                        <a:cubicBezTo>
                          <a:pt x="9" y="5"/>
                          <a:pt x="9" y="12"/>
                          <a:pt x="9" y="12"/>
                        </a:cubicBezTo>
                        <a:cubicBezTo>
                          <a:pt x="10" y="20"/>
                          <a:pt x="9" y="22"/>
                          <a:pt x="7" y="22"/>
                        </a:cubicBezTo>
                        <a:close/>
                        <a:moveTo>
                          <a:pt x="9" y="0"/>
                        </a:moveTo>
                        <a:cubicBezTo>
                          <a:pt x="9" y="0"/>
                          <a:pt x="9" y="0"/>
                          <a:pt x="9" y="0"/>
                        </a:cubicBezTo>
                        <a:cubicBezTo>
                          <a:pt x="9" y="0"/>
                          <a:pt x="9" y="0"/>
                          <a:pt x="9" y="1"/>
                        </a:cubicBezTo>
                        <a:cubicBezTo>
                          <a:pt x="9" y="3"/>
                          <a:pt x="9" y="3"/>
                          <a:pt x="9" y="3"/>
                        </a:cubicBezTo>
                        <a:cubicBezTo>
                          <a:pt x="9" y="2"/>
                          <a:pt x="9" y="2"/>
                          <a:pt x="9" y="2"/>
                        </a:cubicBezTo>
                        <a:cubicBezTo>
                          <a:pt x="7" y="2"/>
                          <a:pt x="2" y="10"/>
                          <a:pt x="1" y="16"/>
                        </a:cubicBezTo>
                        <a:cubicBezTo>
                          <a:pt x="1" y="18"/>
                          <a:pt x="1" y="21"/>
                          <a:pt x="6" y="23"/>
                        </a:cubicBezTo>
                        <a:cubicBezTo>
                          <a:pt x="7" y="23"/>
                          <a:pt x="7" y="23"/>
                          <a:pt x="7" y="23"/>
                        </a:cubicBezTo>
                        <a:cubicBezTo>
                          <a:pt x="7" y="23"/>
                          <a:pt x="7" y="23"/>
                          <a:pt x="7" y="23"/>
                        </a:cubicBezTo>
                        <a:cubicBezTo>
                          <a:pt x="8" y="23"/>
                          <a:pt x="9" y="22"/>
                          <a:pt x="9" y="22"/>
                        </a:cubicBezTo>
                        <a:cubicBezTo>
                          <a:pt x="9" y="22"/>
                          <a:pt x="9" y="22"/>
                          <a:pt x="9" y="22"/>
                        </a:cubicBezTo>
                        <a:cubicBezTo>
                          <a:pt x="9" y="21"/>
                          <a:pt x="10" y="18"/>
                          <a:pt x="10" y="15"/>
                        </a:cubicBezTo>
                        <a:cubicBezTo>
                          <a:pt x="10" y="9"/>
                          <a:pt x="9" y="1"/>
                          <a:pt x="9" y="1"/>
                        </a:cubicBezTo>
                        <a:cubicBezTo>
                          <a:pt x="9" y="0"/>
                          <a:pt x="9" y="0"/>
                          <a:pt x="9" y="0"/>
                        </a:cubicBezTo>
                        <a:close/>
                      </a:path>
                    </a:pathLst>
                  </a:custGeom>
                  <a:solidFill>
                    <a:srgbClr val="7D8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7" name="Freeform 7089">
                    <a:extLst>
                      <a:ext uri="{FF2B5EF4-FFF2-40B4-BE49-F238E27FC236}">
                        <a16:creationId xmlns:a16="http://schemas.microsoft.com/office/drawing/2014/main" id="{572517A0-EA22-42D0-B81E-6E1EAA97E9D2}"/>
                      </a:ext>
                    </a:extLst>
                  </p:cNvPr>
                  <p:cNvSpPr>
                    <a:spLocks noEditPoints="1"/>
                  </p:cNvSpPr>
                  <p:nvPr/>
                </p:nvSpPr>
                <p:spPr bwMode="auto">
                  <a:xfrm>
                    <a:off x="4066" y="1818"/>
                    <a:ext cx="7" cy="17"/>
                  </a:xfrm>
                  <a:custGeom>
                    <a:avLst/>
                    <a:gdLst>
                      <a:gd name="T0" fmla="*/ 6 w 9"/>
                      <a:gd name="T1" fmla="*/ 23 h 23"/>
                      <a:gd name="T2" fmla="*/ 6 w 9"/>
                      <a:gd name="T3" fmla="*/ 23 h 23"/>
                      <a:gd name="T4" fmla="*/ 6 w 9"/>
                      <a:gd name="T5" fmla="*/ 23 h 23"/>
                      <a:gd name="T6" fmla="*/ 0 w 9"/>
                      <a:gd name="T7" fmla="*/ 15 h 23"/>
                      <a:gd name="T8" fmla="*/ 0 w 9"/>
                      <a:gd name="T9" fmla="*/ 19 h 23"/>
                      <a:gd name="T10" fmla="*/ 0 w 9"/>
                      <a:gd name="T11" fmla="*/ 16 h 23"/>
                      <a:gd name="T12" fmla="*/ 0 w 9"/>
                      <a:gd name="T13" fmla="*/ 15 h 23"/>
                      <a:gd name="T14" fmla="*/ 9 w 9"/>
                      <a:gd name="T15" fmla="*/ 0 h 23"/>
                      <a:gd name="T16" fmla="*/ 0 w 9"/>
                      <a:gd name="T17" fmla="*/ 15 h 23"/>
                      <a:gd name="T18" fmla="*/ 0 w 9"/>
                      <a:gd name="T19" fmla="*/ 15 h 23"/>
                      <a:gd name="T20" fmla="*/ 0 w 9"/>
                      <a:gd name="T21" fmla="*/ 15 h 23"/>
                      <a:gd name="T22" fmla="*/ 0 w 9"/>
                      <a:gd name="T23" fmla="*/ 15 h 23"/>
                      <a:gd name="T24" fmla="*/ 0 w 9"/>
                      <a:gd name="T25" fmla="*/ 15 h 23"/>
                      <a:gd name="T26" fmla="*/ 0 w 9"/>
                      <a:gd name="T27" fmla="*/ 15 h 23"/>
                      <a:gd name="T28" fmla="*/ 0 w 9"/>
                      <a:gd name="T29" fmla="*/ 15 h 23"/>
                      <a:gd name="T30" fmla="*/ 0 w 9"/>
                      <a:gd name="T31" fmla="*/ 15 h 23"/>
                      <a:gd name="T32" fmla="*/ 0 w 9"/>
                      <a:gd name="T33" fmla="*/ 15 h 23"/>
                      <a:gd name="T34" fmla="*/ 0 w 9"/>
                      <a:gd name="T35" fmla="*/ 15 h 23"/>
                      <a:gd name="T36" fmla="*/ 0 w 9"/>
                      <a:gd name="T37" fmla="*/ 15 h 23"/>
                      <a:gd name="T38" fmla="*/ 0 w 9"/>
                      <a:gd name="T39" fmla="*/ 15 h 23"/>
                      <a:gd name="T40" fmla="*/ 0 w 9"/>
                      <a:gd name="T41" fmla="*/ 15 h 23"/>
                      <a:gd name="T42" fmla="*/ 0 w 9"/>
                      <a:gd name="T43" fmla="*/ 15 h 23"/>
                      <a:gd name="T44" fmla="*/ 1 w 9"/>
                      <a:gd name="T45" fmla="*/ 12 h 23"/>
                      <a:gd name="T46" fmla="*/ 1 w 9"/>
                      <a:gd name="T47" fmla="*/ 12 h 23"/>
                      <a:gd name="T48" fmla="*/ 1 w 9"/>
                      <a:gd name="T49" fmla="*/ 11 h 23"/>
                      <a:gd name="T50" fmla="*/ 1 w 9"/>
                      <a:gd name="T51" fmla="*/ 11 h 23"/>
                      <a:gd name="T52" fmla="*/ 1 w 9"/>
                      <a:gd name="T53" fmla="*/ 11 h 23"/>
                      <a:gd name="T54" fmla="*/ 1 w 9"/>
                      <a:gd name="T55" fmla="*/ 11 h 23"/>
                      <a:gd name="T56" fmla="*/ 1 w 9"/>
                      <a:gd name="T57" fmla="*/ 11 h 23"/>
                      <a:gd name="T58" fmla="*/ 1 w 9"/>
                      <a:gd name="T59" fmla="*/ 11 h 23"/>
                      <a:gd name="T60" fmla="*/ 1 w 9"/>
                      <a:gd name="T61" fmla="*/ 11 h 23"/>
                      <a:gd name="T62" fmla="*/ 1 w 9"/>
                      <a:gd name="T63" fmla="*/ 11 h 23"/>
                      <a:gd name="T64" fmla="*/ 1 w 9"/>
                      <a:gd name="T65" fmla="*/ 11 h 23"/>
                      <a:gd name="T66" fmla="*/ 1 w 9"/>
                      <a:gd name="T67" fmla="*/ 11 h 23"/>
                      <a:gd name="T68" fmla="*/ 1 w 9"/>
                      <a:gd name="T69" fmla="*/ 11 h 23"/>
                      <a:gd name="T70" fmla="*/ 9 w 9"/>
                      <a:gd name="T7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23">
                        <a:moveTo>
                          <a:pt x="6" y="23"/>
                        </a:moveTo>
                        <a:cubicBezTo>
                          <a:pt x="6" y="23"/>
                          <a:pt x="6" y="23"/>
                          <a:pt x="6" y="23"/>
                        </a:cubicBezTo>
                        <a:cubicBezTo>
                          <a:pt x="6" y="23"/>
                          <a:pt x="6" y="23"/>
                          <a:pt x="6" y="23"/>
                        </a:cubicBezTo>
                        <a:close/>
                        <a:moveTo>
                          <a:pt x="0" y="15"/>
                        </a:moveTo>
                        <a:cubicBezTo>
                          <a:pt x="0" y="17"/>
                          <a:pt x="0" y="18"/>
                          <a:pt x="0" y="19"/>
                        </a:cubicBezTo>
                        <a:cubicBezTo>
                          <a:pt x="0" y="18"/>
                          <a:pt x="0" y="17"/>
                          <a:pt x="0" y="16"/>
                        </a:cubicBezTo>
                        <a:lnTo>
                          <a:pt x="0" y="15"/>
                        </a:lnTo>
                        <a:close/>
                        <a:moveTo>
                          <a:pt x="9" y="0"/>
                        </a:moveTo>
                        <a:cubicBezTo>
                          <a:pt x="6" y="0"/>
                          <a:pt x="1" y="9"/>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4"/>
                          <a:pt x="1" y="13"/>
                          <a:pt x="1" y="12"/>
                        </a:cubicBezTo>
                        <a:cubicBezTo>
                          <a:pt x="1" y="12"/>
                          <a:pt x="1" y="12"/>
                          <a:pt x="1" y="12"/>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4" y="5"/>
                          <a:pt x="7" y="0"/>
                          <a:pt x="9" y="0"/>
                        </a:cubicBezTo>
                        <a:close/>
                      </a:path>
                    </a:pathLst>
                  </a:custGeom>
                  <a:solidFill>
                    <a:srgbClr val="616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8" name="Freeform 7090">
                    <a:extLst>
                      <a:ext uri="{FF2B5EF4-FFF2-40B4-BE49-F238E27FC236}">
                        <a16:creationId xmlns:a16="http://schemas.microsoft.com/office/drawing/2014/main" id="{25DF20E1-95AC-4FBD-90BB-633AE8F3AB10}"/>
                      </a:ext>
                    </a:extLst>
                  </p:cNvPr>
                  <p:cNvSpPr>
                    <a:spLocks noEditPoints="1"/>
                  </p:cNvSpPr>
                  <p:nvPr/>
                </p:nvSpPr>
                <p:spPr bwMode="auto">
                  <a:xfrm>
                    <a:off x="4066" y="1818"/>
                    <a:ext cx="7" cy="17"/>
                  </a:xfrm>
                  <a:custGeom>
                    <a:avLst/>
                    <a:gdLst>
                      <a:gd name="T0" fmla="*/ 6 w 9"/>
                      <a:gd name="T1" fmla="*/ 23 h 23"/>
                      <a:gd name="T2" fmla="*/ 6 w 9"/>
                      <a:gd name="T3" fmla="*/ 23 h 23"/>
                      <a:gd name="T4" fmla="*/ 6 w 9"/>
                      <a:gd name="T5" fmla="*/ 23 h 23"/>
                      <a:gd name="T6" fmla="*/ 0 w 9"/>
                      <a:gd name="T7" fmla="*/ 16 h 23"/>
                      <a:gd name="T8" fmla="*/ 0 w 9"/>
                      <a:gd name="T9" fmla="*/ 19 h 23"/>
                      <a:gd name="T10" fmla="*/ 0 w 9"/>
                      <a:gd name="T11" fmla="*/ 16 h 23"/>
                      <a:gd name="T12" fmla="*/ 0 w 9"/>
                      <a:gd name="T13" fmla="*/ 15 h 23"/>
                      <a:gd name="T14" fmla="*/ 0 w 9"/>
                      <a:gd name="T15" fmla="*/ 15 h 23"/>
                      <a:gd name="T16" fmla="*/ 0 w 9"/>
                      <a:gd name="T17" fmla="*/ 15 h 23"/>
                      <a:gd name="T18" fmla="*/ 0 w 9"/>
                      <a:gd name="T19" fmla="*/ 15 h 23"/>
                      <a:gd name="T20" fmla="*/ 0 w 9"/>
                      <a:gd name="T21" fmla="*/ 15 h 23"/>
                      <a:gd name="T22" fmla="*/ 0 w 9"/>
                      <a:gd name="T23" fmla="*/ 15 h 23"/>
                      <a:gd name="T24" fmla="*/ 0 w 9"/>
                      <a:gd name="T25" fmla="*/ 15 h 23"/>
                      <a:gd name="T26" fmla="*/ 0 w 9"/>
                      <a:gd name="T27" fmla="*/ 15 h 23"/>
                      <a:gd name="T28" fmla="*/ 0 w 9"/>
                      <a:gd name="T29" fmla="*/ 15 h 23"/>
                      <a:gd name="T30" fmla="*/ 0 w 9"/>
                      <a:gd name="T31" fmla="*/ 15 h 23"/>
                      <a:gd name="T32" fmla="*/ 0 w 9"/>
                      <a:gd name="T33" fmla="*/ 15 h 23"/>
                      <a:gd name="T34" fmla="*/ 0 w 9"/>
                      <a:gd name="T35" fmla="*/ 15 h 23"/>
                      <a:gd name="T36" fmla="*/ 1 w 9"/>
                      <a:gd name="T37" fmla="*/ 12 h 23"/>
                      <a:gd name="T38" fmla="*/ 1 w 9"/>
                      <a:gd name="T39" fmla="*/ 12 h 23"/>
                      <a:gd name="T40" fmla="*/ 1 w 9"/>
                      <a:gd name="T41" fmla="*/ 11 h 23"/>
                      <a:gd name="T42" fmla="*/ 1 w 9"/>
                      <a:gd name="T43" fmla="*/ 11 h 23"/>
                      <a:gd name="T44" fmla="*/ 1 w 9"/>
                      <a:gd name="T45" fmla="*/ 11 h 23"/>
                      <a:gd name="T46" fmla="*/ 1 w 9"/>
                      <a:gd name="T47" fmla="*/ 11 h 23"/>
                      <a:gd name="T48" fmla="*/ 1 w 9"/>
                      <a:gd name="T49" fmla="*/ 11 h 23"/>
                      <a:gd name="T50" fmla="*/ 1 w 9"/>
                      <a:gd name="T51" fmla="*/ 11 h 23"/>
                      <a:gd name="T52" fmla="*/ 1 w 9"/>
                      <a:gd name="T53" fmla="*/ 11 h 23"/>
                      <a:gd name="T54" fmla="*/ 1 w 9"/>
                      <a:gd name="T55" fmla="*/ 11 h 23"/>
                      <a:gd name="T56" fmla="*/ 1 w 9"/>
                      <a:gd name="T57" fmla="*/ 11 h 23"/>
                      <a:gd name="T58" fmla="*/ 1 w 9"/>
                      <a:gd name="T59" fmla="*/ 11 h 23"/>
                      <a:gd name="T60" fmla="*/ 9 w 9"/>
                      <a:gd name="T61" fmla="*/ 0 h 23"/>
                      <a:gd name="T62" fmla="*/ 1 w 9"/>
                      <a:gd name="T63" fmla="*/ 11 h 23"/>
                      <a:gd name="T64" fmla="*/ 9 w 9"/>
                      <a:gd name="T6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 h="23">
                        <a:moveTo>
                          <a:pt x="6" y="23"/>
                        </a:moveTo>
                        <a:cubicBezTo>
                          <a:pt x="6" y="23"/>
                          <a:pt x="6" y="23"/>
                          <a:pt x="6" y="23"/>
                        </a:cubicBezTo>
                        <a:cubicBezTo>
                          <a:pt x="6" y="23"/>
                          <a:pt x="6" y="23"/>
                          <a:pt x="6" y="23"/>
                        </a:cubicBezTo>
                        <a:close/>
                        <a:moveTo>
                          <a:pt x="0" y="16"/>
                        </a:moveTo>
                        <a:cubicBezTo>
                          <a:pt x="0" y="17"/>
                          <a:pt x="0" y="18"/>
                          <a:pt x="0" y="19"/>
                        </a:cubicBezTo>
                        <a:cubicBezTo>
                          <a:pt x="0" y="18"/>
                          <a:pt x="0" y="17"/>
                          <a:pt x="0" y="16"/>
                        </a:cubicBezTo>
                        <a:close/>
                        <a:moveTo>
                          <a:pt x="0" y="15"/>
                        </a:moveTo>
                        <a:cubicBezTo>
                          <a:pt x="0" y="15"/>
                          <a:pt x="0" y="15"/>
                          <a:pt x="0" y="15"/>
                        </a:cubicBezTo>
                        <a:close/>
                        <a:moveTo>
                          <a:pt x="0" y="15"/>
                        </a:moveTo>
                        <a:cubicBezTo>
                          <a:pt x="0" y="15"/>
                          <a:pt x="0" y="15"/>
                          <a:pt x="0" y="15"/>
                        </a:cubicBezTo>
                        <a:close/>
                        <a:moveTo>
                          <a:pt x="0" y="15"/>
                        </a:moveTo>
                        <a:cubicBezTo>
                          <a:pt x="0" y="15"/>
                          <a:pt x="0" y="15"/>
                          <a:pt x="0" y="15"/>
                        </a:cubicBezTo>
                        <a:close/>
                        <a:moveTo>
                          <a:pt x="0" y="15"/>
                        </a:moveTo>
                        <a:cubicBezTo>
                          <a:pt x="0" y="15"/>
                          <a:pt x="0" y="15"/>
                          <a:pt x="0" y="15"/>
                        </a:cubicBezTo>
                        <a:moveTo>
                          <a:pt x="0" y="15"/>
                        </a:moveTo>
                        <a:cubicBezTo>
                          <a:pt x="0" y="15"/>
                          <a:pt x="0" y="15"/>
                          <a:pt x="0" y="15"/>
                        </a:cubicBezTo>
                        <a:close/>
                        <a:moveTo>
                          <a:pt x="0" y="15"/>
                        </a:moveTo>
                        <a:cubicBezTo>
                          <a:pt x="0" y="15"/>
                          <a:pt x="0" y="15"/>
                          <a:pt x="0" y="15"/>
                        </a:cubicBezTo>
                        <a:close/>
                        <a:moveTo>
                          <a:pt x="1" y="12"/>
                        </a:moveTo>
                        <a:cubicBezTo>
                          <a:pt x="1" y="12"/>
                          <a:pt x="1" y="12"/>
                          <a:pt x="1" y="12"/>
                        </a:cubicBezTo>
                        <a:close/>
                        <a:moveTo>
                          <a:pt x="1" y="11"/>
                        </a:moveTo>
                        <a:cubicBezTo>
                          <a:pt x="1" y="11"/>
                          <a:pt x="1" y="11"/>
                          <a:pt x="1" y="11"/>
                        </a:cubicBezTo>
                        <a:close/>
                        <a:moveTo>
                          <a:pt x="1" y="11"/>
                        </a:moveTo>
                        <a:cubicBezTo>
                          <a:pt x="1" y="11"/>
                          <a:pt x="1" y="11"/>
                          <a:pt x="1" y="11"/>
                        </a:cubicBezTo>
                        <a:close/>
                        <a:moveTo>
                          <a:pt x="1" y="11"/>
                        </a:moveTo>
                        <a:cubicBezTo>
                          <a:pt x="1" y="11"/>
                          <a:pt x="1" y="11"/>
                          <a:pt x="1" y="11"/>
                        </a:cubicBezTo>
                        <a:close/>
                        <a:moveTo>
                          <a:pt x="1" y="11"/>
                        </a:moveTo>
                        <a:cubicBezTo>
                          <a:pt x="1" y="11"/>
                          <a:pt x="1" y="11"/>
                          <a:pt x="1" y="11"/>
                        </a:cubicBezTo>
                        <a:close/>
                        <a:moveTo>
                          <a:pt x="1" y="11"/>
                        </a:moveTo>
                        <a:cubicBezTo>
                          <a:pt x="1" y="11"/>
                          <a:pt x="1" y="11"/>
                          <a:pt x="1" y="11"/>
                        </a:cubicBezTo>
                        <a:close/>
                        <a:moveTo>
                          <a:pt x="9" y="0"/>
                        </a:moveTo>
                        <a:cubicBezTo>
                          <a:pt x="7" y="0"/>
                          <a:pt x="4" y="5"/>
                          <a:pt x="1" y="11"/>
                        </a:cubicBezTo>
                        <a:cubicBezTo>
                          <a:pt x="4" y="5"/>
                          <a:pt x="7" y="0"/>
                          <a:pt x="9" y="0"/>
                        </a:cubicBezTo>
                        <a:close/>
                      </a:path>
                    </a:pathLst>
                  </a:custGeom>
                  <a:solidFill>
                    <a:srgbClr val="7274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29" name="Freeform 7091">
                    <a:extLst>
                      <a:ext uri="{FF2B5EF4-FFF2-40B4-BE49-F238E27FC236}">
                        <a16:creationId xmlns:a16="http://schemas.microsoft.com/office/drawing/2014/main" id="{5B97C314-0A0B-4051-8E54-E3060C051A76}"/>
                      </a:ext>
                    </a:extLst>
                  </p:cNvPr>
                  <p:cNvSpPr>
                    <a:spLocks noEditPoints="1"/>
                  </p:cNvSpPr>
                  <p:nvPr/>
                </p:nvSpPr>
                <p:spPr bwMode="auto">
                  <a:xfrm>
                    <a:off x="4066" y="1826"/>
                    <a:ext cx="1" cy="4"/>
                  </a:xfrm>
                  <a:custGeom>
                    <a:avLst/>
                    <a:gdLst>
                      <a:gd name="T0" fmla="*/ 0 w 1"/>
                      <a:gd name="T1" fmla="*/ 4 h 5"/>
                      <a:gd name="T2" fmla="*/ 0 w 1"/>
                      <a:gd name="T3" fmla="*/ 4 h 5"/>
                      <a:gd name="T4" fmla="*/ 0 w 1"/>
                      <a:gd name="T5" fmla="*/ 5 h 5"/>
                      <a:gd name="T6" fmla="*/ 0 w 1"/>
                      <a:gd name="T7" fmla="*/ 4 h 5"/>
                      <a:gd name="T8" fmla="*/ 0 w 1"/>
                      <a:gd name="T9" fmla="*/ 4 h 5"/>
                      <a:gd name="T10" fmla="*/ 0 w 1"/>
                      <a:gd name="T11" fmla="*/ 4 h 5"/>
                      <a:gd name="T12" fmla="*/ 0 w 1"/>
                      <a:gd name="T13" fmla="*/ 4 h 5"/>
                      <a:gd name="T14" fmla="*/ 0 w 1"/>
                      <a:gd name="T15" fmla="*/ 4 h 5"/>
                      <a:gd name="T16" fmla="*/ 0 w 1"/>
                      <a:gd name="T17" fmla="*/ 4 h 5"/>
                      <a:gd name="T18" fmla="*/ 0 w 1"/>
                      <a:gd name="T19" fmla="*/ 4 h 5"/>
                      <a:gd name="T20" fmla="*/ 0 w 1"/>
                      <a:gd name="T21" fmla="*/ 4 h 5"/>
                      <a:gd name="T22" fmla="*/ 0 w 1"/>
                      <a:gd name="T23" fmla="*/ 4 h 5"/>
                      <a:gd name="T24" fmla="*/ 0 w 1"/>
                      <a:gd name="T25" fmla="*/ 4 h 5"/>
                      <a:gd name="T26" fmla="*/ 0 w 1"/>
                      <a:gd name="T27" fmla="*/ 4 h 5"/>
                      <a:gd name="T28" fmla="*/ 0 w 1"/>
                      <a:gd name="T29" fmla="*/ 4 h 5"/>
                      <a:gd name="T30" fmla="*/ 0 w 1"/>
                      <a:gd name="T31" fmla="*/ 4 h 5"/>
                      <a:gd name="T32" fmla="*/ 0 w 1"/>
                      <a:gd name="T33" fmla="*/ 4 h 5"/>
                      <a:gd name="T34" fmla="*/ 0 w 1"/>
                      <a:gd name="T35" fmla="*/ 4 h 5"/>
                      <a:gd name="T36" fmla="*/ 1 w 1"/>
                      <a:gd name="T37" fmla="*/ 1 h 5"/>
                      <a:gd name="T38" fmla="*/ 0 w 1"/>
                      <a:gd name="T39" fmla="*/ 4 h 5"/>
                      <a:gd name="T40" fmla="*/ 1 w 1"/>
                      <a:gd name="T41" fmla="*/ 1 h 5"/>
                      <a:gd name="T42" fmla="*/ 1 w 1"/>
                      <a:gd name="T43" fmla="*/ 0 h 5"/>
                      <a:gd name="T44" fmla="*/ 1 w 1"/>
                      <a:gd name="T45" fmla="*/ 1 h 5"/>
                      <a:gd name="T46" fmla="*/ 1 w 1"/>
                      <a:gd name="T47" fmla="*/ 0 h 5"/>
                      <a:gd name="T48" fmla="*/ 1 w 1"/>
                      <a:gd name="T49" fmla="*/ 0 h 5"/>
                      <a:gd name="T50" fmla="*/ 1 w 1"/>
                      <a:gd name="T51" fmla="*/ 0 h 5"/>
                      <a:gd name="T52" fmla="*/ 1 w 1"/>
                      <a:gd name="T53" fmla="*/ 0 h 5"/>
                      <a:gd name="T54" fmla="*/ 1 w 1"/>
                      <a:gd name="T55" fmla="*/ 0 h 5"/>
                      <a:gd name="T56" fmla="*/ 1 w 1"/>
                      <a:gd name="T57" fmla="*/ 0 h 5"/>
                      <a:gd name="T58" fmla="*/ 1 w 1"/>
                      <a:gd name="T59" fmla="*/ 0 h 5"/>
                      <a:gd name="T60" fmla="*/ 1 w 1"/>
                      <a:gd name="T61" fmla="*/ 0 h 5"/>
                      <a:gd name="T62" fmla="*/ 1 w 1"/>
                      <a:gd name="T63" fmla="*/ 0 h 5"/>
                      <a:gd name="T64" fmla="*/ 1 w 1"/>
                      <a:gd name="T65" fmla="*/ 0 h 5"/>
                      <a:gd name="T66" fmla="*/ 1 w 1"/>
                      <a:gd name="T6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 h="5">
                        <a:moveTo>
                          <a:pt x="0" y="4"/>
                        </a:moveTo>
                        <a:cubicBezTo>
                          <a:pt x="0" y="4"/>
                          <a:pt x="0" y="4"/>
                          <a:pt x="0" y="4"/>
                        </a:cubicBezTo>
                        <a:cubicBezTo>
                          <a:pt x="0" y="5"/>
                          <a:pt x="0" y="5"/>
                          <a:pt x="0" y="5"/>
                        </a:cubicBezTo>
                        <a:lnTo>
                          <a:pt x="0" y="4"/>
                        </a:lnTo>
                        <a:close/>
                        <a:moveTo>
                          <a:pt x="0" y="4"/>
                        </a:moveTo>
                        <a:cubicBezTo>
                          <a:pt x="0" y="4"/>
                          <a:pt x="0" y="4"/>
                          <a:pt x="0" y="4"/>
                        </a:cubicBezTo>
                        <a:cubicBezTo>
                          <a:pt x="0" y="4"/>
                          <a:pt x="0" y="4"/>
                          <a:pt x="0" y="4"/>
                        </a:cubicBezTo>
                        <a:cubicBezTo>
                          <a:pt x="0" y="4"/>
                          <a:pt x="0" y="4"/>
                          <a:pt x="0" y="4"/>
                        </a:cubicBezTo>
                        <a:close/>
                        <a:moveTo>
                          <a:pt x="0" y="4"/>
                        </a:moveTo>
                        <a:cubicBezTo>
                          <a:pt x="0" y="4"/>
                          <a:pt x="0" y="4"/>
                          <a:pt x="0" y="4"/>
                        </a:cubicBezTo>
                        <a:close/>
                        <a:moveTo>
                          <a:pt x="0" y="4"/>
                        </a:moveTo>
                        <a:cubicBezTo>
                          <a:pt x="0" y="4"/>
                          <a:pt x="0" y="4"/>
                          <a:pt x="0" y="4"/>
                        </a:cubicBezTo>
                        <a:close/>
                        <a:moveTo>
                          <a:pt x="0" y="4"/>
                        </a:moveTo>
                        <a:cubicBezTo>
                          <a:pt x="0" y="4"/>
                          <a:pt x="0" y="4"/>
                          <a:pt x="0" y="4"/>
                        </a:cubicBezTo>
                        <a:close/>
                        <a:moveTo>
                          <a:pt x="0" y="4"/>
                        </a:moveTo>
                        <a:cubicBezTo>
                          <a:pt x="0" y="4"/>
                          <a:pt x="0" y="4"/>
                          <a:pt x="0" y="4"/>
                        </a:cubicBezTo>
                        <a:close/>
                        <a:moveTo>
                          <a:pt x="0" y="4"/>
                        </a:moveTo>
                        <a:cubicBezTo>
                          <a:pt x="0" y="4"/>
                          <a:pt x="0" y="4"/>
                          <a:pt x="0" y="4"/>
                        </a:cubicBezTo>
                        <a:close/>
                        <a:moveTo>
                          <a:pt x="1" y="1"/>
                        </a:moveTo>
                        <a:cubicBezTo>
                          <a:pt x="1" y="2"/>
                          <a:pt x="0" y="3"/>
                          <a:pt x="0" y="4"/>
                        </a:cubicBezTo>
                        <a:cubicBezTo>
                          <a:pt x="0" y="3"/>
                          <a:pt x="1" y="2"/>
                          <a:pt x="1" y="1"/>
                        </a:cubicBezTo>
                        <a:close/>
                        <a:moveTo>
                          <a:pt x="1" y="0"/>
                        </a:moveTo>
                        <a:cubicBezTo>
                          <a:pt x="1" y="1"/>
                          <a:pt x="1" y="1"/>
                          <a:pt x="1" y="1"/>
                        </a:cubicBezTo>
                        <a:lnTo>
                          <a:pt x="1" y="0"/>
                        </a:lnTo>
                        <a:close/>
                        <a:moveTo>
                          <a:pt x="1" y="0"/>
                        </a:moveTo>
                        <a:cubicBezTo>
                          <a:pt x="1" y="0"/>
                          <a:pt x="1" y="0"/>
                          <a:pt x="1" y="0"/>
                        </a:cubicBezTo>
                        <a:close/>
                        <a:moveTo>
                          <a:pt x="1" y="0"/>
                        </a:moveTo>
                        <a:cubicBezTo>
                          <a:pt x="1" y="0"/>
                          <a:pt x="1" y="0"/>
                          <a:pt x="1" y="0"/>
                        </a:cubicBezTo>
                        <a:close/>
                        <a:moveTo>
                          <a:pt x="1" y="0"/>
                        </a:moveTo>
                        <a:cubicBezTo>
                          <a:pt x="1" y="0"/>
                          <a:pt x="1" y="0"/>
                          <a:pt x="1" y="0"/>
                        </a:cubicBezTo>
                        <a:close/>
                        <a:moveTo>
                          <a:pt x="1" y="0"/>
                        </a:moveTo>
                        <a:cubicBezTo>
                          <a:pt x="1" y="0"/>
                          <a:pt x="1" y="0"/>
                          <a:pt x="1" y="0"/>
                        </a:cubicBezTo>
                        <a:close/>
                        <a:moveTo>
                          <a:pt x="1" y="0"/>
                        </a:moveTo>
                        <a:cubicBezTo>
                          <a:pt x="1" y="0"/>
                          <a:pt x="1" y="0"/>
                          <a:pt x="1" y="0"/>
                        </a:cubicBezTo>
                        <a:close/>
                      </a:path>
                    </a:pathLst>
                  </a:custGeom>
                  <a:solidFill>
                    <a:srgbClr val="555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0" name="Freeform 7092">
                    <a:extLst>
                      <a:ext uri="{FF2B5EF4-FFF2-40B4-BE49-F238E27FC236}">
                        <a16:creationId xmlns:a16="http://schemas.microsoft.com/office/drawing/2014/main" id="{1D5A7A1B-6E0F-46BE-A7DA-C74E298098E0}"/>
                      </a:ext>
                    </a:extLst>
                  </p:cNvPr>
                  <p:cNvSpPr>
                    <a:spLocks/>
                  </p:cNvSpPr>
                  <p:nvPr/>
                </p:nvSpPr>
                <p:spPr bwMode="auto">
                  <a:xfrm>
                    <a:off x="4066" y="1818"/>
                    <a:ext cx="7" cy="17"/>
                  </a:xfrm>
                  <a:custGeom>
                    <a:avLst/>
                    <a:gdLst>
                      <a:gd name="T0" fmla="*/ 9 w 9"/>
                      <a:gd name="T1" fmla="*/ 0 h 23"/>
                      <a:gd name="T2" fmla="*/ 1 w 9"/>
                      <a:gd name="T3" fmla="*/ 11 h 23"/>
                      <a:gd name="T4" fmla="*/ 1 w 9"/>
                      <a:gd name="T5" fmla="*/ 11 h 23"/>
                      <a:gd name="T6" fmla="*/ 1 w 9"/>
                      <a:gd name="T7" fmla="*/ 11 h 23"/>
                      <a:gd name="T8" fmla="*/ 1 w 9"/>
                      <a:gd name="T9" fmla="*/ 11 h 23"/>
                      <a:gd name="T10" fmla="*/ 1 w 9"/>
                      <a:gd name="T11" fmla="*/ 11 h 23"/>
                      <a:gd name="T12" fmla="*/ 1 w 9"/>
                      <a:gd name="T13" fmla="*/ 11 h 23"/>
                      <a:gd name="T14" fmla="*/ 1 w 9"/>
                      <a:gd name="T15" fmla="*/ 11 h 23"/>
                      <a:gd name="T16" fmla="*/ 1 w 9"/>
                      <a:gd name="T17" fmla="*/ 11 h 23"/>
                      <a:gd name="T18" fmla="*/ 1 w 9"/>
                      <a:gd name="T19" fmla="*/ 11 h 23"/>
                      <a:gd name="T20" fmla="*/ 1 w 9"/>
                      <a:gd name="T21" fmla="*/ 11 h 23"/>
                      <a:gd name="T22" fmla="*/ 1 w 9"/>
                      <a:gd name="T23" fmla="*/ 11 h 23"/>
                      <a:gd name="T24" fmla="*/ 1 w 9"/>
                      <a:gd name="T25" fmla="*/ 12 h 23"/>
                      <a:gd name="T26" fmla="*/ 1 w 9"/>
                      <a:gd name="T27" fmla="*/ 12 h 23"/>
                      <a:gd name="T28" fmla="*/ 0 w 9"/>
                      <a:gd name="T29" fmla="*/ 15 h 23"/>
                      <a:gd name="T30" fmla="*/ 0 w 9"/>
                      <a:gd name="T31" fmla="*/ 15 h 23"/>
                      <a:gd name="T32" fmla="*/ 0 w 9"/>
                      <a:gd name="T33" fmla="*/ 15 h 23"/>
                      <a:gd name="T34" fmla="*/ 0 w 9"/>
                      <a:gd name="T35" fmla="*/ 15 h 23"/>
                      <a:gd name="T36" fmla="*/ 0 w 9"/>
                      <a:gd name="T37" fmla="*/ 15 h 23"/>
                      <a:gd name="T38" fmla="*/ 0 w 9"/>
                      <a:gd name="T39" fmla="*/ 15 h 23"/>
                      <a:gd name="T40" fmla="*/ 0 w 9"/>
                      <a:gd name="T41" fmla="*/ 15 h 23"/>
                      <a:gd name="T42" fmla="*/ 0 w 9"/>
                      <a:gd name="T43" fmla="*/ 15 h 23"/>
                      <a:gd name="T44" fmla="*/ 0 w 9"/>
                      <a:gd name="T45" fmla="*/ 15 h 23"/>
                      <a:gd name="T46" fmla="*/ 0 w 9"/>
                      <a:gd name="T47" fmla="*/ 15 h 23"/>
                      <a:gd name="T48" fmla="*/ 0 w 9"/>
                      <a:gd name="T49" fmla="*/ 15 h 23"/>
                      <a:gd name="T50" fmla="*/ 0 w 9"/>
                      <a:gd name="T51" fmla="*/ 15 h 23"/>
                      <a:gd name="T52" fmla="*/ 0 w 9"/>
                      <a:gd name="T53" fmla="*/ 15 h 23"/>
                      <a:gd name="T54" fmla="*/ 0 w 9"/>
                      <a:gd name="T55" fmla="*/ 16 h 23"/>
                      <a:gd name="T56" fmla="*/ 0 w 9"/>
                      <a:gd name="T57" fmla="*/ 19 h 23"/>
                      <a:gd name="T58" fmla="*/ 6 w 9"/>
                      <a:gd name="T59" fmla="*/ 23 h 23"/>
                      <a:gd name="T60" fmla="*/ 6 w 9"/>
                      <a:gd name="T61" fmla="*/ 23 h 23"/>
                      <a:gd name="T62" fmla="*/ 1 w 9"/>
                      <a:gd name="T63" fmla="*/ 16 h 23"/>
                      <a:gd name="T64" fmla="*/ 9 w 9"/>
                      <a:gd name="T65" fmla="*/ 2 h 23"/>
                      <a:gd name="T66" fmla="*/ 9 w 9"/>
                      <a:gd name="T67" fmla="*/ 3 h 23"/>
                      <a:gd name="T68" fmla="*/ 9 w 9"/>
                      <a:gd name="T69" fmla="*/ 1 h 23"/>
                      <a:gd name="T70" fmla="*/ 9 w 9"/>
                      <a:gd name="T7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23">
                        <a:moveTo>
                          <a:pt x="9" y="0"/>
                        </a:moveTo>
                        <a:cubicBezTo>
                          <a:pt x="7" y="0"/>
                          <a:pt x="4" y="5"/>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3"/>
                          <a:pt x="0" y="14"/>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7"/>
                          <a:pt x="0" y="18"/>
                          <a:pt x="0" y="19"/>
                        </a:cubicBezTo>
                        <a:cubicBezTo>
                          <a:pt x="1" y="21"/>
                          <a:pt x="3" y="22"/>
                          <a:pt x="6" y="23"/>
                        </a:cubicBezTo>
                        <a:cubicBezTo>
                          <a:pt x="6" y="23"/>
                          <a:pt x="6" y="23"/>
                          <a:pt x="6" y="23"/>
                        </a:cubicBezTo>
                        <a:cubicBezTo>
                          <a:pt x="1" y="21"/>
                          <a:pt x="1" y="18"/>
                          <a:pt x="1" y="16"/>
                        </a:cubicBezTo>
                        <a:cubicBezTo>
                          <a:pt x="2" y="10"/>
                          <a:pt x="7" y="2"/>
                          <a:pt x="9" y="2"/>
                        </a:cubicBezTo>
                        <a:cubicBezTo>
                          <a:pt x="9" y="2"/>
                          <a:pt x="9" y="2"/>
                          <a:pt x="9" y="3"/>
                        </a:cubicBezTo>
                        <a:cubicBezTo>
                          <a:pt x="9" y="1"/>
                          <a:pt x="9" y="1"/>
                          <a:pt x="9" y="1"/>
                        </a:cubicBezTo>
                        <a:cubicBezTo>
                          <a:pt x="9" y="0"/>
                          <a:pt x="9" y="0"/>
                          <a:pt x="9" y="0"/>
                        </a:cubicBezTo>
                        <a:close/>
                      </a:path>
                    </a:pathLst>
                  </a:custGeom>
                  <a:solidFill>
                    <a:srgbClr val="5B5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1" name="Freeform 7093">
                    <a:extLst>
                      <a:ext uri="{FF2B5EF4-FFF2-40B4-BE49-F238E27FC236}">
                        <a16:creationId xmlns:a16="http://schemas.microsoft.com/office/drawing/2014/main" id="{EE185CBB-BB75-4DB8-BFF6-804417608CB2}"/>
                      </a:ext>
                    </a:extLst>
                  </p:cNvPr>
                  <p:cNvSpPr>
                    <a:spLocks/>
                  </p:cNvSpPr>
                  <p:nvPr/>
                </p:nvSpPr>
                <p:spPr bwMode="auto">
                  <a:xfrm>
                    <a:off x="4068" y="1822"/>
                    <a:ext cx="4" cy="11"/>
                  </a:xfrm>
                  <a:custGeom>
                    <a:avLst/>
                    <a:gdLst>
                      <a:gd name="T0" fmla="*/ 4 w 5"/>
                      <a:gd name="T1" fmla="*/ 0 h 15"/>
                      <a:gd name="T2" fmla="*/ 0 w 5"/>
                      <a:gd name="T3" fmla="*/ 11 h 15"/>
                      <a:gd name="T4" fmla="*/ 4 w 5"/>
                      <a:gd name="T5" fmla="*/ 15 h 15"/>
                      <a:gd name="T6" fmla="*/ 5 w 5"/>
                      <a:gd name="T7" fmla="*/ 14 h 15"/>
                      <a:gd name="T8" fmla="*/ 3 w 5"/>
                      <a:gd name="T9" fmla="*/ 10 h 15"/>
                      <a:gd name="T10" fmla="*/ 5 w 5"/>
                      <a:gd name="T11" fmla="*/ 0 h 15"/>
                      <a:gd name="T12" fmla="*/ 4 w 5"/>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5" h="15">
                        <a:moveTo>
                          <a:pt x="4" y="0"/>
                        </a:moveTo>
                        <a:cubicBezTo>
                          <a:pt x="4" y="0"/>
                          <a:pt x="0" y="7"/>
                          <a:pt x="0" y="11"/>
                        </a:cubicBezTo>
                        <a:cubicBezTo>
                          <a:pt x="1" y="14"/>
                          <a:pt x="2" y="15"/>
                          <a:pt x="4" y="15"/>
                        </a:cubicBezTo>
                        <a:cubicBezTo>
                          <a:pt x="4" y="15"/>
                          <a:pt x="5" y="15"/>
                          <a:pt x="5" y="14"/>
                        </a:cubicBezTo>
                        <a:cubicBezTo>
                          <a:pt x="5" y="12"/>
                          <a:pt x="3" y="13"/>
                          <a:pt x="3" y="10"/>
                        </a:cubicBezTo>
                        <a:cubicBezTo>
                          <a:pt x="2" y="6"/>
                          <a:pt x="5" y="0"/>
                          <a:pt x="5" y="0"/>
                        </a:cubicBezTo>
                        <a:lnTo>
                          <a:pt x="4" y="0"/>
                        </a:lnTo>
                        <a:close/>
                      </a:path>
                    </a:pathLst>
                  </a:custGeom>
                  <a:solidFill>
                    <a:srgbClr val="AE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2" name="Freeform 7094">
                    <a:extLst>
                      <a:ext uri="{FF2B5EF4-FFF2-40B4-BE49-F238E27FC236}">
                        <a16:creationId xmlns:a16="http://schemas.microsoft.com/office/drawing/2014/main" id="{DE6E45F6-4A3A-4A49-9987-DF33784792C3}"/>
                      </a:ext>
                    </a:extLst>
                  </p:cNvPr>
                  <p:cNvSpPr>
                    <a:spLocks/>
                  </p:cNvSpPr>
                  <p:nvPr/>
                </p:nvSpPr>
                <p:spPr bwMode="auto">
                  <a:xfrm>
                    <a:off x="4074" y="1814"/>
                    <a:ext cx="10" cy="22"/>
                  </a:xfrm>
                  <a:custGeom>
                    <a:avLst/>
                    <a:gdLst>
                      <a:gd name="T0" fmla="*/ 1 w 14"/>
                      <a:gd name="T1" fmla="*/ 6 h 29"/>
                      <a:gd name="T2" fmla="*/ 1 w 14"/>
                      <a:gd name="T3" fmla="*/ 28 h 29"/>
                      <a:gd name="T4" fmla="*/ 12 w 14"/>
                      <a:gd name="T5" fmla="*/ 21 h 29"/>
                      <a:gd name="T6" fmla="*/ 1 w 14"/>
                      <a:gd name="T7" fmla="*/ 6 h 29"/>
                    </a:gdLst>
                    <a:ahLst/>
                    <a:cxnLst>
                      <a:cxn ang="0">
                        <a:pos x="T0" y="T1"/>
                      </a:cxn>
                      <a:cxn ang="0">
                        <a:pos x="T2" y="T3"/>
                      </a:cxn>
                      <a:cxn ang="0">
                        <a:pos x="T4" y="T5"/>
                      </a:cxn>
                      <a:cxn ang="0">
                        <a:pos x="T6" y="T7"/>
                      </a:cxn>
                    </a:cxnLst>
                    <a:rect l="0" t="0" r="r" b="b"/>
                    <a:pathLst>
                      <a:path w="14" h="29">
                        <a:moveTo>
                          <a:pt x="1" y="6"/>
                        </a:moveTo>
                        <a:cubicBezTo>
                          <a:pt x="1" y="6"/>
                          <a:pt x="0" y="26"/>
                          <a:pt x="1" y="28"/>
                        </a:cubicBezTo>
                        <a:cubicBezTo>
                          <a:pt x="2" y="29"/>
                          <a:pt x="14" y="29"/>
                          <a:pt x="12" y="21"/>
                        </a:cubicBezTo>
                        <a:cubicBezTo>
                          <a:pt x="10" y="12"/>
                          <a:pt x="1" y="0"/>
                          <a:pt x="1" y="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3" name="Freeform 7095">
                    <a:extLst>
                      <a:ext uri="{FF2B5EF4-FFF2-40B4-BE49-F238E27FC236}">
                        <a16:creationId xmlns:a16="http://schemas.microsoft.com/office/drawing/2014/main" id="{476A39DE-8592-4C9C-935A-B4F327121489}"/>
                      </a:ext>
                    </a:extLst>
                  </p:cNvPr>
                  <p:cNvSpPr>
                    <a:spLocks noEditPoints="1"/>
                  </p:cNvSpPr>
                  <p:nvPr/>
                </p:nvSpPr>
                <p:spPr bwMode="auto">
                  <a:xfrm>
                    <a:off x="4074" y="1818"/>
                    <a:ext cx="9" cy="17"/>
                  </a:xfrm>
                  <a:custGeom>
                    <a:avLst/>
                    <a:gdLst>
                      <a:gd name="T0" fmla="*/ 1 w 11"/>
                      <a:gd name="T1" fmla="*/ 0 h 23"/>
                      <a:gd name="T2" fmla="*/ 1 w 11"/>
                      <a:gd name="T3" fmla="*/ 0 h 23"/>
                      <a:gd name="T4" fmla="*/ 10 w 11"/>
                      <a:gd name="T5" fmla="*/ 15 h 23"/>
                      <a:gd name="T6" fmla="*/ 9 w 11"/>
                      <a:gd name="T7" fmla="*/ 19 h 23"/>
                      <a:gd name="T8" fmla="*/ 4 w 11"/>
                      <a:gd name="T9" fmla="*/ 23 h 23"/>
                      <a:gd name="T10" fmla="*/ 4 w 11"/>
                      <a:gd name="T11" fmla="*/ 23 h 23"/>
                      <a:gd name="T12" fmla="*/ 4 w 11"/>
                      <a:gd name="T13" fmla="*/ 23 h 23"/>
                      <a:gd name="T14" fmla="*/ 3 w 11"/>
                      <a:gd name="T15" fmla="*/ 23 h 23"/>
                      <a:gd name="T16" fmla="*/ 1 w 11"/>
                      <a:gd name="T17" fmla="*/ 22 h 23"/>
                      <a:gd name="T18" fmla="*/ 0 w 11"/>
                      <a:gd name="T19" fmla="*/ 9 h 23"/>
                      <a:gd name="T20" fmla="*/ 0 w 11"/>
                      <a:gd name="T21" fmla="*/ 1 h 23"/>
                      <a:gd name="T22" fmla="*/ 1 w 11"/>
                      <a:gd name="T23" fmla="*/ 0 h 23"/>
                      <a:gd name="T24" fmla="*/ 1 w 11"/>
                      <a:gd name="T25" fmla="*/ 0 h 23"/>
                      <a:gd name="T26" fmla="*/ 0 w 11"/>
                      <a:gd name="T27" fmla="*/ 1 h 23"/>
                      <a:gd name="T28" fmla="*/ 0 w 11"/>
                      <a:gd name="T29" fmla="*/ 22 h 23"/>
                      <a:gd name="T30" fmla="*/ 3 w 11"/>
                      <a:gd name="T31" fmla="*/ 23 h 23"/>
                      <a:gd name="T32" fmla="*/ 10 w 11"/>
                      <a:gd name="T33" fmla="*/ 15 h 23"/>
                      <a:gd name="T34" fmla="*/ 1 w 11"/>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23">
                        <a:moveTo>
                          <a:pt x="1" y="0"/>
                        </a:moveTo>
                        <a:cubicBezTo>
                          <a:pt x="1" y="0"/>
                          <a:pt x="1" y="0"/>
                          <a:pt x="1" y="0"/>
                        </a:cubicBezTo>
                        <a:cubicBezTo>
                          <a:pt x="3" y="0"/>
                          <a:pt x="8" y="9"/>
                          <a:pt x="10" y="15"/>
                        </a:cubicBezTo>
                        <a:cubicBezTo>
                          <a:pt x="10" y="17"/>
                          <a:pt x="10" y="18"/>
                          <a:pt x="9" y="19"/>
                        </a:cubicBezTo>
                        <a:cubicBezTo>
                          <a:pt x="8" y="21"/>
                          <a:pt x="6" y="22"/>
                          <a:pt x="4" y="23"/>
                        </a:cubicBezTo>
                        <a:cubicBezTo>
                          <a:pt x="4" y="23"/>
                          <a:pt x="4" y="23"/>
                          <a:pt x="4" y="23"/>
                        </a:cubicBezTo>
                        <a:cubicBezTo>
                          <a:pt x="4" y="23"/>
                          <a:pt x="4" y="23"/>
                          <a:pt x="4" y="23"/>
                        </a:cubicBezTo>
                        <a:cubicBezTo>
                          <a:pt x="3" y="23"/>
                          <a:pt x="3" y="23"/>
                          <a:pt x="3" y="23"/>
                        </a:cubicBezTo>
                        <a:cubicBezTo>
                          <a:pt x="2" y="23"/>
                          <a:pt x="1" y="22"/>
                          <a:pt x="1" y="22"/>
                        </a:cubicBezTo>
                        <a:cubicBezTo>
                          <a:pt x="0" y="21"/>
                          <a:pt x="0" y="15"/>
                          <a:pt x="0" y="9"/>
                        </a:cubicBezTo>
                        <a:cubicBezTo>
                          <a:pt x="0" y="5"/>
                          <a:pt x="0" y="1"/>
                          <a:pt x="0" y="1"/>
                        </a:cubicBezTo>
                        <a:cubicBezTo>
                          <a:pt x="0" y="0"/>
                          <a:pt x="1" y="0"/>
                          <a:pt x="1" y="0"/>
                        </a:cubicBezTo>
                        <a:close/>
                        <a:moveTo>
                          <a:pt x="1" y="0"/>
                        </a:moveTo>
                        <a:cubicBezTo>
                          <a:pt x="0" y="0"/>
                          <a:pt x="0" y="0"/>
                          <a:pt x="0" y="1"/>
                        </a:cubicBezTo>
                        <a:cubicBezTo>
                          <a:pt x="0" y="1"/>
                          <a:pt x="0" y="21"/>
                          <a:pt x="0" y="22"/>
                        </a:cubicBezTo>
                        <a:cubicBezTo>
                          <a:pt x="1" y="23"/>
                          <a:pt x="2" y="23"/>
                          <a:pt x="3" y="23"/>
                        </a:cubicBezTo>
                        <a:cubicBezTo>
                          <a:pt x="6" y="23"/>
                          <a:pt x="11" y="21"/>
                          <a:pt x="10" y="15"/>
                        </a:cubicBezTo>
                        <a:cubicBezTo>
                          <a:pt x="9" y="9"/>
                          <a:pt x="3" y="0"/>
                          <a:pt x="1" y="0"/>
                        </a:cubicBezTo>
                        <a:close/>
                      </a:path>
                    </a:pathLst>
                  </a:custGeom>
                  <a:solidFill>
                    <a:srgbClr val="8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4" name="Freeform 7096">
                    <a:extLst>
                      <a:ext uri="{FF2B5EF4-FFF2-40B4-BE49-F238E27FC236}">
                        <a16:creationId xmlns:a16="http://schemas.microsoft.com/office/drawing/2014/main" id="{458F2689-6F2F-4C9E-9B7D-06E6240C5C55}"/>
                      </a:ext>
                    </a:extLst>
                  </p:cNvPr>
                  <p:cNvSpPr>
                    <a:spLocks/>
                  </p:cNvSpPr>
                  <p:nvPr/>
                </p:nvSpPr>
                <p:spPr bwMode="auto">
                  <a:xfrm>
                    <a:off x="4074" y="1815"/>
                    <a:ext cx="9" cy="20"/>
                  </a:xfrm>
                  <a:custGeom>
                    <a:avLst/>
                    <a:gdLst>
                      <a:gd name="T0" fmla="*/ 0 w 11"/>
                      <a:gd name="T1" fmla="*/ 5 h 27"/>
                      <a:gd name="T2" fmla="*/ 1 w 11"/>
                      <a:gd name="T3" fmla="*/ 26 h 27"/>
                      <a:gd name="T4" fmla="*/ 10 w 11"/>
                      <a:gd name="T5" fmla="*/ 19 h 27"/>
                      <a:gd name="T6" fmla="*/ 0 w 11"/>
                      <a:gd name="T7" fmla="*/ 5 h 27"/>
                    </a:gdLst>
                    <a:ahLst/>
                    <a:cxnLst>
                      <a:cxn ang="0">
                        <a:pos x="T0" y="T1"/>
                      </a:cxn>
                      <a:cxn ang="0">
                        <a:pos x="T2" y="T3"/>
                      </a:cxn>
                      <a:cxn ang="0">
                        <a:pos x="T4" y="T5"/>
                      </a:cxn>
                      <a:cxn ang="0">
                        <a:pos x="T6" y="T7"/>
                      </a:cxn>
                    </a:cxnLst>
                    <a:rect l="0" t="0" r="r" b="b"/>
                    <a:pathLst>
                      <a:path w="11" h="27">
                        <a:moveTo>
                          <a:pt x="0" y="5"/>
                        </a:moveTo>
                        <a:cubicBezTo>
                          <a:pt x="0" y="5"/>
                          <a:pt x="0" y="25"/>
                          <a:pt x="1" y="26"/>
                        </a:cubicBezTo>
                        <a:cubicBezTo>
                          <a:pt x="1" y="27"/>
                          <a:pt x="11" y="27"/>
                          <a:pt x="10" y="19"/>
                        </a:cubicBezTo>
                        <a:cubicBezTo>
                          <a:pt x="8" y="12"/>
                          <a:pt x="1" y="0"/>
                          <a:pt x="0" y="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5" name="Freeform 7097">
                    <a:extLst>
                      <a:ext uri="{FF2B5EF4-FFF2-40B4-BE49-F238E27FC236}">
                        <a16:creationId xmlns:a16="http://schemas.microsoft.com/office/drawing/2014/main" id="{8BB01699-C57D-47C9-B42D-54662A6AEA5C}"/>
                      </a:ext>
                    </a:extLst>
                  </p:cNvPr>
                  <p:cNvSpPr>
                    <a:spLocks noEditPoints="1"/>
                  </p:cNvSpPr>
                  <p:nvPr/>
                </p:nvSpPr>
                <p:spPr bwMode="auto">
                  <a:xfrm>
                    <a:off x="4074" y="1818"/>
                    <a:ext cx="7" cy="17"/>
                  </a:xfrm>
                  <a:custGeom>
                    <a:avLst/>
                    <a:gdLst>
                      <a:gd name="T0" fmla="*/ 9 w 9"/>
                      <a:gd name="T1" fmla="*/ 19 h 23"/>
                      <a:gd name="T2" fmla="*/ 4 w 9"/>
                      <a:gd name="T3" fmla="*/ 23 h 23"/>
                      <a:gd name="T4" fmla="*/ 9 w 9"/>
                      <a:gd name="T5" fmla="*/ 19 h 23"/>
                      <a:gd name="T6" fmla="*/ 2 w 9"/>
                      <a:gd name="T7" fmla="*/ 22 h 23"/>
                      <a:gd name="T8" fmla="*/ 1 w 9"/>
                      <a:gd name="T9" fmla="*/ 12 h 23"/>
                      <a:gd name="T10" fmla="*/ 1 w 9"/>
                      <a:gd name="T11" fmla="*/ 4 h 23"/>
                      <a:gd name="T12" fmla="*/ 1 w 9"/>
                      <a:gd name="T13" fmla="*/ 4 h 23"/>
                      <a:gd name="T14" fmla="*/ 7 w 9"/>
                      <a:gd name="T15" fmla="*/ 14 h 23"/>
                      <a:gd name="T16" fmla="*/ 3 w 9"/>
                      <a:gd name="T17" fmla="*/ 22 h 23"/>
                      <a:gd name="T18" fmla="*/ 2 w 9"/>
                      <a:gd name="T19" fmla="*/ 22 h 23"/>
                      <a:gd name="T20" fmla="*/ 0 w 9"/>
                      <a:gd name="T21" fmla="*/ 1 h 23"/>
                      <a:gd name="T22" fmla="*/ 0 w 9"/>
                      <a:gd name="T23" fmla="*/ 1 h 23"/>
                      <a:gd name="T24" fmla="*/ 0 w 9"/>
                      <a:gd name="T25" fmla="*/ 9 h 23"/>
                      <a:gd name="T26" fmla="*/ 1 w 9"/>
                      <a:gd name="T27" fmla="*/ 22 h 23"/>
                      <a:gd name="T28" fmla="*/ 3 w 9"/>
                      <a:gd name="T29" fmla="*/ 23 h 23"/>
                      <a:gd name="T30" fmla="*/ 4 w 9"/>
                      <a:gd name="T31" fmla="*/ 23 h 23"/>
                      <a:gd name="T32" fmla="*/ 9 w 9"/>
                      <a:gd name="T33" fmla="*/ 16 h 23"/>
                      <a:gd name="T34" fmla="*/ 1 w 9"/>
                      <a:gd name="T35" fmla="*/ 2 h 23"/>
                      <a:gd name="T36" fmla="*/ 0 w 9"/>
                      <a:gd name="T37" fmla="*/ 3 h 23"/>
                      <a:gd name="T38" fmla="*/ 0 w 9"/>
                      <a:gd name="T39" fmla="*/ 1 h 23"/>
                      <a:gd name="T40" fmla="*/ 1 w 9"/>
                      <a:gd name="T41" fmla="*/ 0 h 23"/>
                      <a:gd name="T42" fmla="*/ 0 w 9"/>
                      <a:gd name="T43" fmla="*/ 1 h 23"/>
                      <a:gd name="T44" fmla="*/ 1 w 9"/>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23">
                        <a:moveTo>
                          <a:pt x="9" y="19"/>
                        </a:moveTo>
                        <a:cubicBezTo>
                          <a:pt x="9" y="21"/>
                          <a:pt x="7" y="22"/>
                          <a:pt x="4" y="23"/>
                        </a:cubicBezTo>
                        <a:cubicBezTo>
                          <a:pt x="6" y="22"/>
                          <a:pt x="8" y="21"/>
                          <a:pt x="9" y="19"/>
                        </a:cubicBezTo>
                        <a:close/>
                        <a:moveTo>
                          <a:pt x="2" y="22"/>
                        </a:moveTo>
                        <a:cubicBezTo>
                          <a:pt x="1" y="22"/>
                          <a:pt x="0" y="20"/>
                          <a:pt x="1" y="12"/>
                        </a:cubicBezTo>
                        <a:cubicBezTo>
                          <a:pt x="1" y="12"/>
                          <a:pt x="0" y="5"/>
                          <a:pt x="1" y="4"/>
                        </a:cubicBezTo>
                        <a:cubicBezTo>
                          <a:pt x="1" y="4"/>
                          <a:pt x="1" y="4"/>
                          <a:pt x="1" y="4"/>
                        </a:cubicBezTo>
                        <a:cubicBezTo>
                          <a:pt x="2" y="4"/>
                          <a:pt x="5" y="8"/>
                          <a:pt x="7" y="14"/>
                        </a:cubicBezTo>
                        <a:cubicBezTo>
                          <a:pt x="8" y="19"/>
                          <a:pt x="6" y="21"/>
                          <a:pt x="3" y="22"/>
                        </a:cubicBezTo>
                        <a:lnTo>
                          <a:pt x="2" y="22"/>
                        </a:lnTo>
                        <a:close/>
                        <a:moveTo>
                          <a:pt x="0" y="1"/>
                        </a:moveTo>
                        <a:cubicBezTo>
                          <a:pt x="0" y="1"/>
                          <a:pt x="0" y="1"/>
                          <a:pt x="0" y="1"/>
                        </a:cubicBezTo>
                        <a:cubicBezTo>
                          <a:pt x="0" y="1"/>
                          <a:pt x="0" y="5"/>
                          <a:pt x="0" y="9"/>
                        </a:cubicBezTo>
                        <a:cubicBezTo>
                          <a:pt x="0" y="15"/>
                          <a:pt x="0" y="21"/>
                          <a:pt x="1" y="22"/>
                        </a:cubicBezTo>
                        <a:cubicBezTo>
                          <a:pt x="1" y="22"/>
                          <a:pt x="2" y="23"/>
                          <a:pt x="3" y="23"/>
                        </a:cubicBezTo>
                        <a:cubicBezTo>
                          <a:pt x="4" y="23"/>
                          <a:pt x="4" y="23"/>
                          <a:pt x="4" y="23"/>
                        </a:cubicBezTo>
                        <a:cubicBezTo>
                          <a:pt x="9" y="21"/>
                          <a:pt x="9" y="18"/>
                          <a:pt x="9" y="16"/>
                        </a:cubicBezTo>
                        <a:cubicBezTo>
                          <a:pt x="7" y="10"/>
                          <a:pt x="3" y="2"/>
                          <a:pt x="1" y="2"/>
                        </a:cubicBezTo>
                        <a:cubicBezTo>
                          <a:pt x="0" y="2"/>
                          <a:pt x="0" y="2"/>
                          <a:pt x="0" y="3"/>
                        </a:cubicBezTo>
                        <a:lnTo>
                          <a:pt x="0" y="1"/>
                        </a:lnTo>
                        <a:close/>
                        <a:moveTo>
                          <a:pt x="1" y="0"/>
                        </a:moveTo>
                        <a:cubicBezTo>
                          <a:pt x="1" y="0"/>
                          <a:pt x="0" y="0"/>
                          <a:pt x="0" y="1"/>
                        </a:cubicBezTo>
                        <a:cubicBezTo>
                          <a:pt x="0" y="0"/>
                          <a:pt x="1" y="0"/>
                          <a:pt x="1" y="0"/>
                        </a:cubicBezTo>
                        <a:close/>
                      </a:path>
                    </a:pathLst>
                  </a:custGeom>
                  <a:solidFill>
                    <a:srgbClr val="7D8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6" name="Freeform 7098">
                    <a:extLst>
                      <a:ext uri="{FF2B5EF4-FFF2-40B4-BE49-F238E27FC236}">
                        <a16:creationId xmlns:a16="http://schemas.microsoft.com/office/drawing/2014/main" id="{4A8945D9-4F5B-4BFE-8C01-2BA81041ABE0}"/>
                      </a:ext>
                    </a:extLst>
                  </p:cNvPr>
                  <p:cNvSpPr>
                    <a:spLocks noEditPoints="1"/>
                  </p:cNvSpPr>
                  <p:nvPr/>
                </p:nvSpPr>
                <p:spPr bwMode="auto">
                  <a:xfrm>
                    <a:off x="4075" y="1818"/>
                    <a:ext cx="7" cy="17"/>
                  </a:xfrm>
                  <a:custGeom>
                    <a:avLst/>
                    <a:gdLst>
                      <a:gd name="T0" fmla="*/ 3 w 9"/>
                      <a:gd name="T1" fmla="*/ 23 h 23"/>
                      <a:gd name="T2" fmla="*/ 3 w 9"/>
                      <a:gd name="T3" fmla="*/ 23 h 23"/>
                      <a:gd name="T4" fmla="*/ 3 w 9"/>
                      <a:gd name="T5" fmla="*/ 23 h 23"/>
                      <a:gd name="T6" fmla="*/ 0 w 9"/>
                      <a:gd name="T7" fmla="*/ 0 h 23"/>
                      <a:gd name="T8" fmla="*/ 0 w 9"/>
                      <a:gd name="T9" fmla="*/ 0 h 23"/>
                      <a:gd name="T10" fmla="*/ 9 w 9"/>
                      <a:gd name="T11" fmla="*/ 15 h 23"/>
                      <a:gd name="T12" fmla="*/ 9 w 9"/>
                      <a:gd name="T13" fmla="*/ 17 h 23"/>
                      <a:gd name="T14" fmla="*/ 8 w 9"/>
                      <a:gd name="T15" fmla="*/ 19 h 23"/>
                      <a:gd name="T16" fmla="*/ 9 w 9"/>
                      <a:gd name="T17" fmla="*/ 15 h 23"/>
                      <a:gd name="T18" fmla="*/ 0 w 9"/>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3">
                        <a:moveTo>
                          <a:pt x="3" y="23"/>
                        </a:moveTo>
                        <a:cubicBezTo>
                          <a:pt x="3" y="23"/>
                          <a:pt x="3" y="23"/>
                          <a:pt x="3" y="23"/>
                        </a:cubicBezTo>
                        <a:cubicBezTo>
                          <a:pt x="3" y="23"/>
                          <a:pt x="3" y="23"/>
                          <a:pt x="3" y="23"/>
                        </a:cubicBezTo>
                        <a:close/>
                        <a:moveTo>
                          <a:pt x="0" y="0"/>
                        </a:moveTo>
                        <a:cubicBezTo>
                          <a:pt x="0" y="0"/>
                          <a:pt x="0" y="0"/>
                          <a:pt x="0" y="0"/>
                        </a:cubicBezTo>
                        <a:cubicBezTo>
                          <a:pt x="2" y="0"/>
                          <a:pt x="7" y="9"/>
                          <a:pt x="9" y="15"/>
                        </a:cubicBezTo>
                        <a:cubicBezTo>
                          <a:pt x="9" y="16"/>
                          <a:pt x="9" y="16"/>
                          <a:pt x="9" y="17"/>
                        </a:cubicBezTo>
                        <a:cubicBezTo>
                          <a:pt x="9" y="18"/>
                          <a:pt x="9" y="19"/>
                          <a:pt x="8" y="19"/>
                        </a:cubicBezTo>
                        <a:cubicBezTo>
                          <a:pt x="9" y="18"/>
                          <a:pt x="9" y="17"/>
                          <a:pt x="9" y="15"/>
                        </a:cubicBezTo>
                        <a:cubicBezTo>
                          <a:pt x="7" y="9"/>
                          <a:pt x="2" y="0"/>
                          <a:pt x="0" y="0"/>
                        </a:cubicBezTo>
                        <a:close/>
                      </a:path>
                    </a:pathLst>
                  </a:custGeom>
                  <a:solidFill>
                    <a:srgbClr val="616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7" name="Freeform 7099">
                    <a:extLst>
                      <a:ext uri="{FF2B5EF4-FFF2-40B4-BE49-F238E27FC236}">
                        <a16:creationId xmlns:a16="http://schemas.microsoft.com/office/drawing/2014/main" id="{F3CEC267-86C9-4E25-A301-E036AB8A3A7D}"/>
                      </a:ext>
                    </a:extLst>
                  </p:cNvPr>
                  <p:cNvSpPr>
                    <a:spLocks/>
                  </p:cNvSpPr>
                  <p:nvPr/>
                </p:nvSpPr>
                <p:spPr bwMode="auto">
                  <a:xfrm>
                    <a:off x="4074" y="1818"/>
                    <a:ext cx="8" cy="17"/>
                  </a:xfrm>
                  <a:custGeom>
                    <a:avLst/>
                    <a:gdLst>
                      <a:gd name="T0" fmla="*/ 1 w 10"/>
                      <a:gd name="T1" fmla="*/ 0 h 23"/>
                      <a:gd name="T2" fmla="*/ 0 w 10"/>
                      <a:gd name="T3" fmla="*/ 1 h 23"/>
                      <a:gd name="T4" fmla="*/ 0 w 10"/>
                      <a:gd name="T5" fmla="*/ 3 h 23"/>
                      <a:gd name="T6" fmla="*/ 1 w 10"/>
                      <a:gd name="T7" fmla="*/ 2 h 23"/>
                      <a:gd name="T8" fmla="*/ 9 w 10"/>
                      <a:gd name="T9" fmla="*/ 16 h 23"/>
                      <a:gd name="T10" fmla="*/ 4 w 10"/>
                      <a:gd name="T11" fmla="*/ 23 h 23"/>
                      <a:gd name="T12" fmla="*/ 4 w 10"/>
                      <a:gd name="T13" fmla="*/ 23 h 23"/>
                      <a:gd name="T14" fmla="*/ 9 w 10"/>
                      <a:gd name="T15" fmla="*/ 19 h 23"/>
                      <a:gd name="T16" fmla="*/ 10 w 10"/>
                      <a:gd name="T17" fmla="*/ 17 h 23"/>
                      <a:gd name="T18" fmla="*/ 10 w 10"/>
                      <a:gd name="T19" fmla="*/ 15 h 23"/>
                      <a:gd name="T20" fmla="*/ 1 w 10"/>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3">
                        <a:moveTo>
                          <a:pt x="1" y="0"/>
                        </a:moveTo>
                        <a:cubicBezTo>
                          <a:pt x="1" y="0"/>
                          <a:pt x="0" y="0"/>
                          <a:pt x="0" y="1"/>
                        </a:cubicBezTo>
                        <a:cubicBezTo>
                          <a:pt x="0" y="3"/>
                          <a:pt x="0" y="3"/>
                          <a:pt x="0" y="3"/>
                        </a:cubicBezTo>
                        <a:cubicBezTo>
                          <a:pt x="0" y="2"/>
                          <a:pt x="0" y="2"/>
                          <a:pt x="1" y="2"/>
                        </a:cubicBezTo>
                        <a:cubicBezTo>
                          <a:pt x="3" y="2"/>
                          <a:pt x="7" y="10"/>
                          <a:pt x="9" y="16"/>
                        </a:cubicBezTo>
                        <a:cubicBezTo>
                          <a:pt x="9" y="18"/>
                          <a:pt x="9" y="21"/>
                          <a:pt x="4" y="23"/>
                        </a:cubicBezTo>
                        <a:cubicBezTo>
                          <a:pt x="4" y="23"/>
                          <a:pt x="4" y="23"/>
                          <a:pt x="4" y="23"/>
                        </a:cubicBezTo>
                        <a:cubicBezTo>
                          <a:pt x="7" y="22"/>
                          <a:pt x="9" y="21"/>
                          <a:pt x="9" y="19"/>
                        </a:cubicBezTo>
                        <a:cubicBezTo>
                          <a:pt x="10" y="19"/>
                          <a:pt x="10" y="18"/>
                          <a:pt x="10" y="17"/>
                        </a:cubicBezTo>
                        <a:cubicBezTo>
                          <a:pt x="10" y="16"/>
                          <a:pt x="10" y="16"/>
                          <a:pt x="10" y="15"/>
                        </a:cubicBezTo>
                        <a:cubicBezTo>
                          <a:pt x="8" y="9"/>
                          <a:pt x="3" y="0"/>
                          <a:pt x="1" y="0"/>
                        </a:cubicBezTo>
                        <a:close/>
                      </a:path>
                    </a:pathLst>
                  </a:custGeom>
                  <a:solidFill>
                    <a:srgbClr val="5B5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8" name="Freeform 7100">
                    <a:extLst>
                      <a:ext uri="{FF2B5EF4-FFF2-40B4-BE49-F238E27FC236}">
                        <a16:creationId xmlns:a16="http://schemas.microsoft.com/office/drawing/2014/main" id="{CBC48A7C-71BA-46CA-9ADC-C077C4170F1F}"/>
                      </a:ext>
                    </a:extLst>
                  </p:cNvPr>
                  <p:cNvSpPr>
                    <a:spLocks/>
                  </p:cNvSpPr>
                  <p:nvPr/>
                </p:nvSpPr>
                <p:spPr bwMode="auto">
                  <a:xfrm>
                    <a:off x="4076" y="1822"/>
                    <a:ext cx="4" cy="11"/>
                  </a:xfrm>
                  <a:custGeom>
                    <a:avLst/>
                    <a:gdLst>
                      <a:gd name="T0" fmla="*/ 0 w 5"/>
                      <a:gd name="T1" fmla="*/ 0 h 15"/>
                      <a:gd name="T2" fmla="*/ 0 w 5"/>
                      <a:gd name="T3" fmla="*/ 0 h 15"/>
                      <a:gd name="T4" fmla="*/ 2 w 5"/>
                      <a:gd name="T5" fmla="*/ 10 h 15"/>
                      <a:gd name="T6" fmla="*/ 0 w 5"/>
                      <a:gd name="T7" fmla="*/ 14 h 15"/>
                      <a:gd name="T8" fmla="*/ 1 w 5"/>
                      <a:gd name="T9" fmla="*/ 15 h 15"/>
                      <a:gd name="T10" fmla="*/ 4 w 5"/>
                      <a:gd name="T11" fmla="*/ 11 h 15"/>
                      <a:gd name="T12" fmla="*/ 0 w 5"/>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5" h="15">
                        <a:moveTo>
                          <a:pt x="0" y="0"/>
                        </a:moveTo>
                        <a:cubicBezTo>
                          <a:pt x="0" y="0"/>
                          <a:pt x="0" y="0"/>
                          <a:pt x="0" y="0"/>
                        </a:cubicBezTo>
                        <a:cubicBezTo>
                          <a:pt x="0" y="0"/>
                          <a:pt x="3" y="6"/>
                          <a:pt x="2" y="10"/>
                        </a:cubicBezTo>
                        <a:cubicBezTo>
                          <a:pt x="1" y="13"/>
                          <a:pt x="0" y="12"/>
                          <a:pt x="0" y="14"/>
                        </a:cubicBezTo>
                        <a:cubicBezTo>
                          <a:pt x="0" y="15"/>
                          <a:pt x="1" y="15"/>
                          <a:pt x="1" y="15"/>
                        </a:cubicBezTo>
                        <a:cubicBezTo>
                          <a:pt x="2" y="15"/>
                          <a:pt x="4" y="14"/>
                          <a:pt x="4" y="11"/>
                        </a:cubicBezTo>
                        <a:cubicBezTo>
                          <a:pt x="5" y="7"/>
                          <a:pt x="1" y="0"/>
                          <a:pt x="0" y="0"/>
                        </a:cubicBezTo>
                        <a:close/>
                      </a:path>
                    </a:pathLst>
                  </a:custGeom>
                  <a:solidFill>
                    <a:srgbClr val="AE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39" name="Freeform 7101">
                    <a:extLst>
                      <a:ext uri="{FF2B5EF4-FFF2-40B4-BE49-F238E27FC236}">
                        <a16:creationId xmlns:a16="http://schemas.microsoft.com/office/drawing/2014/main" id="{C45307FD-0336-4159-B83E-0798D4274091}"/>
                      </a:ext>
                    </a:extLst>
                  </p:cNvPr>
                  <p:cNvSpPr>
                    <a:spLocks noEditPoints="1"/>
                  </p:cNvSpPr>
                  <p:nvPr/>
                </p:nvSpPr>
                <p:spPr bwMode="auto">
                  <a:xfrm>
                    <a:off x="3993" y="2113"/>
                    <a:ext cx="162" cy="109"/>
                  </a:xfrm>
                  <a:custGeom>
                    <a:avLst/>
                    <a:gdLst>
                      <a:gd name="T0" fmla="*/ 202 w 217"/>
                      <a:gd name="T1" fmla="*/ 36 h 145"/>
                      <a:gd name="T2" fmla="*/ 154 w 217"/>
                      <a:gd name="T3" fmla="*/ 23 h 145"/>
                      <a:gd name="T4" fmla="*/ 129 w 217"/>
                      <a:gd name="T5" fmla="*/ 52 h 145"/>
                      <a:gd name="T6" fmla="*/ 118 w 217"/>
                      <a:gd name="T7" fmla="*/ 57 h 145"/>
                      <a:gd name="T8" fmla="*/ 98 w 217"/>
                      <a:gd name="T9" fmla="*/ 56 h 145"/>
                      <a:gd name="T10" fmla="*/ 88 w 217"/>
                      <a:gd name="T11" fmla="*/ 53 h 145"/>
                      <a:gd name="T12" fmla="*/ 77 w 217"/>
                      <a:gd name="T13" fmla="*/ 34 h 145"/>
                      <a:gd name="T14" fmla="*/ 32 w 217"/>
                      <a:gd name="T15" fmla="*/ 16 h 145"/>
                      <a:gd name="T16" fmla="*/ 12 w 217"/>
                      <a:gd name="T17" fmla="*/ 83 h 145"/>
                      <a:gd name="T18" fmla="*/ 24 w 217"/>
                      <a:gd name="T19" fmla="*/ 110 h 145"/>
                      <a:gd name="T20" fmla="*/ 39 w 217"/>
                      <a:gd name="T21" fmla="*/ 141 h 145"/>
                      <a:gd name="T22" fmla="*/ 59 w 217"/>
                      <a:gd name="T23" fmla="*/ 139 h 145"/>
                      <a:gd name="T24" fmla="*/ 83 w 217"/>
                      <a:gd name="T25" fmla="*/ 137 h 145"/>
                      <a:gd name="T26" fmla="*/ 132 w 217"/>
                      <a:gd name="T27" fmla="*/ 139 h 145"/>
                      <a:gd name="T28" fmla="*/ 156 w 217"/>
                      <a:gd name="T29" fmla="*/ 135 h 145"/>
                      <a:gd name="T30" fmla="*/ 190 w 217"/>
                      <a:gd name="T31" fmla="*/ 121 h 145"/>
                      <a:gd name="T32" fmla="*/ 202 w 217"/>
                      <a:gd name="T33" fmla="*/ 36 h 145"/>
                      <a:gd name="T34" fmla="*/ 73 w 217"/>
                      <a:gd name="T35" fmla="*/ 106 h 145"/>
                      <a:gd name="T36" fmla="*/ 76 w 217"/>
                      <a:gd name="T37" fmla="*/ 75 h 145"/>
                      <a:gd name="T38" fmla="*/ 85 w 217"/>
                      <a:gd name="T39" fmla="*/ 89 h 145"/>
                      <a:gd name="T40" fmla="*/ 96 w 217"/>
                      <a:gd name="T41" fmla="*/ 104 h 145"/>
                      <a:gd name="T42" fmla="*/ 96 w 217"/>
                      <a:gd name="T43" fmla="*/ 116 h 145"/>
                      <a:gd name="T44" fmla="*/ 99 w 217"/>
                      <a:gd name="T45" fmla="*/ 124 h 145"/>
                      <a:gd name="T46" fmla="*/ 73 w 217"/>
                      <a:gd name="T47" fmla="*/ 106 h 145"/>
                      <a:gd name="T48" fmla="*/ 147 w 217"/>
                      <a:gd name="T49" fmla="*/ 116 h 145"/>
                      <a:gd name="T50" fmla="*/ 122 w 217"/>
                      <a:gd name="T51" fmla="*/ 125 h 145"/>
                      <a:gd name="T52" fmla="*/ 121 w 217"/>
                      <a:gd name="T53" fmla="*/ 116 h 145"/>
                      <a:gd name="T54" fmla="*/ 126 w 217"/>
                      <a:gd name="T55" fmla="*/ 97 h 145"/>
                      <a:gd name="T56" fmla="*/ 142 w 217"/>
                      <a:gd name="T57" fmla="*/ 75 h 145"/>
                      <a:gd name="T58" fmla="*/ 147 w 217"/>
                      <a:gd name="T59" fmla="*/ 116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7" h="145">
                        <a:moveTo>
                          <a:pt x="202" y="36"/>
                        </a:moveTo>
                        <a:cubicBezTo>
                          <a:pt x="187" y="4"/>
                          <a:pt x="166" y="1"/>
                          <a:pt x="154" y="23"/>
                        </a:cubicBezTo>
                        <a:cubicBezTo>
                          <a:pt x="147" y="36"/>
                          <a:pt x="137" y="46"/>
                          <a:pt x="129" y="52"/>
                        </a:cubicBezTo>
                        <a:cubicBezTo>
                          <a:pt x="126" y="53"/>
                          <a:pt x="123" y="54"/>
                          <a:pt x="118" y="57"/>
                        </a:cubicBezTo>
                        <a:cubicBezTo>
                          <a:pt x="118" y="57"/>
                          <a:pt x="109" y="61"/>
                          <a:pt x="98" y="56"/>
                        </a:cubicBezTo>
                        <a:cubicBezTo>
                          <a:pt x="94" y="54"/>
                          <a:pt x="91" y="53"/>
                          <a:pt x="88" y="53"/>
                        </a:cubicBezTo>
                        <a:cubicBezTo>
                          <a:pt x="84" y="48"/>
                          <a:pt x="80" y="42"/>
                          <a:pt x="77" y="34"/>
                        </a:cubicBezTo>
                        <a:cubicBezTo>
                          <a:pt x="70" y="18"/>
                          <a:pt x="51" y="0"/>
                          <a:pt x="32" y="16"/>
                        </a:cubicBezTo>
                        <a:cubicBezTo>
                          <a:pt x="12" y="32"/>
                          <a:pt x="0" y="62"/>
                          <a:pt x="12" y="83"/>
                        </a:cubicBezTo>
                        <a:cubicBezTo>
                          <a:pt x="25" y="104"/>
                          <a:pt x="24" y="104"/>
                          <a:pt x="24" y="110"/>
                        </a:cubicBezTo>
                        <a:cubicBezTo>
                          <a:pt x="23" y="117"/>
                          <a:pt x="22" y="136"/>
                          <a:pt x="39" y="141"/>
                        </a:cubicBezTo>
                        <a:cubicBezTo>
                          <a:pt x="47" y="143"/>
                          <a:pt x="53" y="141"/>
                          <a:pt x="59" y="139"/>
                        </a:cubicBezTo>
                        <a:cubicBezTo>
                          <a:pt x="66" y="136"/>
                          <a:pt x="73" y="133"/>
                          <a:pt x="83" y="137"/>
                        </a:cubicBezTo>
                        <a:cubicBezTo>
                          <a:pt x="102" y="144"/>
                          <a:pt x="118" y="142"/>
                          <a:pt x="132" y="139"/>
                        </a:cubicBezTo>
                        <a:cubicBezTo>
                          <a:pt x="146" y="137"/>
                          <a:pt x="149" y="131"/>
                          <a:pt x="156" y="135"/>
                        </a:cubicBezTo>
                        <a:cubicBezTo>
                          <a:pt x="164" y="140"/>
                          <a:pt x="176" y="145"/>
                          <a:pt x="190" y="121"/>
                        </a:cubicBezTo>
                        <a:cubicBezTo>
                          <a:pt x="205" y="97"/>
                          <a:pt x="217" y="67"/>
                          <a:pt x="202" y="36"/>
                        </a:cubicBezTo>
                        <a:close/>
                        <a:moveTo>
                          <a:pt x="73" y="106"/>
                        </a:moveTo>
                        <a:cubicBezTo>
                          <a:pt x="64" y="88"/>
                          <a:pt x="72" y="78"/>
                          <a:pt x="76" y="75"/>
                        </a:cubicBezTo>
                        <a:cubicBezTo>
                          <a:pt x="77" y="80"/>
                          <a:pt x="81" y="86"/>
                          <a:pt x="85" y="89"/>
                        </a:cubicBezTo>
                        <a:cubicBezTo>
                          <a:pt x="93" y="95"/>
                          <a:pt x="96" y="97"/>
                          <a:pt x="96" y="104"/>
                        </a:cubicBezTo>
                        <a:cubicBezTo>
                          <a:pt x="95" y="111"/>
                          <a:pt x="92" y="112"/>
                          <a:pt x="96" y="116"/>
                        </a:cubicBezTo>
                        <a:cubicBezTo>
                          <a:pt x="100" y="120"/>
                          <a:pt x="100" y="122"/>
                          <a:pt x="99" y="124"/>
                        </a:cubicBezTo>
                        <a:cubicBezTo>
                          <a:pt x="88" y="121"/>
                          <a:pt x="78" y="116"/>
                          <a:pt x="73" y="106"/>
                        </a:cubicBezTo>
                        <a:close/>
                        <a:moveTo>
                          <a:pt x="147" y="116"/>
                        </a:moveTo>
                        <a:cubicBezTo>
                          <a:pt x="141" y="121"/>
                          <a:pt x="132" y="124"/>
                          <a:pt x="122" y="125"/>
                        </a:cubicBezTo>
                        <a:cubicBezTo>
                          <a:pt x="122" y="120"/>
                          <a:pt x="118" y="122"/>
                          <a:pt x="121" y="116"/>
                        </a:cubicBezTo>
                        <a:cubicBezTo>
                          <a:pt x="125" y="111"/>
                          <a:pt x="121" y="106"/>
                          <a:pt x="126" y="97"/>
                        </a:cubicBezTo>
                        <a:cubicBezTo>
                          <a:pt x="130" y="88"/>
                          <a:pt x="140" y="89"/>
                          <a:pt x="142" y="75"/>
                        </a:cubicBezTo>
                        <a:cubicBezTo>
                          <a:pt x="164" y="78"/>
                          <a:pt x="163" y="103"/>
                          <a:pt x="147" y="116"/>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0" name="Freeform 7102">
                    <a:extLst>
                      <a:ext uri="{FF2B5EF4-FFF2-40B4-BE49-F238E27FC236}">
                        <a16:creationId xmlns:a16="http://schemas.microsoft.com/office/drawing/2014/main" id="{D4B89E47-3372-4BAE-B60E-7CB2E5111577}"/>
                      </a:ext>
                    </a:extLst>
                  </p:cNvPr>
                  <p:cNvSpPr>
                    <a:spLocks noEditPoints="1"/>
                  </p:cNvSpPr>
                  <p:nvPr/>
                </p:nvSpPr>
                <p:spPr bwMode="auto">
                  <a:xfrm>
                    <a:off x="3998" y="2119"/>
                    <a:ext cx="151" cy="101"/>
                  </a:xfrm>
                  <a:custGeom>
                    <a:avLst/>
                    <a:gdLst>
                      <a:gd name="T0" fmla="*/ 146 w 202"/>
                      <a:gd name="T1" fmla="*/ 15 h 135"/>
                      <a:gd name="T2" fmla="*/ 109 w 202"/>
                      <a:gd name="T3" fmla="*/ 49 h 135"/>
                      <a:gd name="T4" fmla="*/ 81 w 202"/>
                      <a:gd name="T5" fmla="*/ 44 h 135"/>
                      <a:gd name="T6" fmla="*/ 24 w 202"/>
                      <a:gd name="T7" fmla="*/ 7 h 135"/>
                      <a:gd name="T8" fmla="*/ 16 w 202"/>
                      <a:gd name="T9" fmla="*/ 99 h 135"/>
                      <a:gd name="T10" fmla="*/ 32 w 202"/>
                      <a:gd name="T11" fmla="*/ 134 h 135"/>
                      <a:gd name="T12" fmla="*/ 67 w 202"/>
                      <a:gd name="T13" fmla="*/ 128 h 135"/>
                      <a:gd name="T14" fmla="*/ 125 w 202"/>
                      <a:gd name="T15" fmla="*/ 132 h 135"/>
                      <a:gd name="T16" fmla="*/ 160 w 202"/>
                      <a:gd name="T17" fmla="*/ 132 h 135"/>
                      <a:gd name="T18" fmla="*/ 196 w 202"/>
                      <a:gd name="T19" fmla="*/ 27 h 135"/>
                      <a:gd name="T20" fmla="*/ 150 w 202"/>
                      <a:gd name="T21" fmla="*/ 127 h 135"/>
                      <a:gd name="T22" fmla="*/ 101 w 202"/>
                      <a:gd name="T23" fmla="*/ 133 h 135"/>
                      <a:gd name="T24" fmla="*/ 52 w 202"/>
                      <a:gd name="T25" fmla="*/ 130 h 135"/>
                      <a:gd name="T26" fmla="*/ 17 w 202"/>
                      <a:gd name="T27" fmla="*/ 106 h 135"/>
                      <a:gd name="T28" fmla="*/ 6 w 202"/>
                      <a:gd name="T29" fmla="*/ 75 h 135"/>
                      <a:gd name="T30" fmla="*/ 40 w 202"/>
                      <a:gd name="T31" fmla="*/ 2 h 135"/>
                      <a:gd name="T32" fmla="*/ 68 w 202"/>
                      <a:gd name="T33" fmla="*/ 65 h 135"/>
                      <a:gd name="T34" fmla="*/ 62 w 202"/>
                      <a:gd name="T35" fmla="*/ 87 h 135"/>
                      <a:gd name="T36" fmla="*/ 77 w 202"/>
                      <a:gd name="T37" fmla="*/ 110 h 135"/>
                      <a:gd name="T38" fmla="*/ 92 w 202"/>
                      <a:gd name="T39" fmla="*/ 116 h 135"/>
                      <a:gd name="T40" fmla="*/ 93 w 202"/>
                      <a:gd name="T41" fmla="*/ 116 h 135"/>
                      <a:gd name="T42" fmla="*/ 90 w 202"/>
                      <a:gd name="T43" fmla="*/ 107 h 135"/>
                      <a:gd name="T44" fmla="*/ 88 w 202"/>
                      <a:gd name="T45" fmla="*/ 103 h 135"/>
                      <a:gd name="T46" fmla="*/ 89 w 202"/>
                      <a:gd name="T47" fmla="*/ 96 h 135"/>
                      <a:gd name="T48" fmla="*/ 73 w 202"/>
                      <a:gd name="T49" fmla="*/ 75 h 135"/>
                      <a:gd name="T50" fmla="*/ 75 w 202"/>
                      <a:gd name="T51" fmla="*/ 49 h 135"/>
                      <a:gd name="T52" fmla="*/ 102 w 202"/>
                      <a:gd name="T53" fmla="*/ 51 h 135"/>
                      <a:gd name="T54" fmla="*/ 127 w 202"/>
                      <a:gd name="T55" fmla="*/ 48 h 135"/>
                      <a:gd name="T56" fmla="*/ 118 w 202"/>
                      <a:gd name="T57" fmla="*/ 88 h 135"/>
                      <a:gd name="T58" fmla="*/ 114 w 202"/>
                      <a:gd name="T59" fmla="*/ 114 h 135"/>
                      <a:gd name="T60" fmla="*/ 114 w 202"/>
                      <a:gd name="T61" fmla="*/ 117 h 135"/>
                      <a:gd name="T62" fmla="*/ 115 w 202"/>
                      <a:gd name="T63" fmla="*/ 117 h 135"/>
                      <a:gd name="T64" fmla="*/ 140 w 202"/>
                      <a:gd name="T65" fmla="*/ 109 h 135"/>
                      <a:gd name="T66" fmla="*/ 151 w 202"/>
                      <a:gd name="T67" fmla="*/ 79 h 135"/>
                      <a:gd name="T68" fmla="*/ 135 w 202"/>
                      <a:gd name="T69" fmla="*/ 66 h 135"/>
                      <a:gd name="T70" fmla="*/ 166 w 202"/>
                      <a:gd name="T71" fmla="*/ 1 h 135"/>
                      <a:gd name="T72" fmla="*/ 183 w 202"/>
                      <a:gd name="T73" fmla="*/ 113 h 135"/>
                      <a:gd name="T74" fmla="*/ 88 w 202"/>
                      <a:gd name="T75" fmla="*/ 95 h 135"/>
                      <a:gd name="T76" fmla="*/ 87 w 202"/>
                      <a:gd name="T77" fmla="*/ 104 h 135"/>
                      <a:gd name="T78" fmla="*/ 92 w 202"/>
                      <a:gd name="T79" fmla="*/ 114 h 135"/>
                      <a:gd name="T80" fmla="*/ 83 w 202"/>
                      <a:gd name="T81" fmla="*/ 112 h 135"/>
                      <a:gd name="T82" fmla="*/ 63 w 202"/>
                      <a:gd name="T83" fmla="*/ 82 h 135"/>
                      <a:gd name="T84" fmla="*/ 78 w 202"/>
                      <a:gd name="T85" fmla="*/ 81 h 135"/>
                      <a:gd name="T86" fmla="*/ 113 w 202"/>
                      <a:gd name="T87" fmla="*/ 112 h 135"/>
                      <a:gd name="T88" fmla="*/ 116 w 202"/>
                      <a:gd name="T89" fmla="*/ 105 h 135"/>
                      <a:gd name="T90" fmla="*/ 135 w 202"/>
                      <a:gd name="T91" fmla="*/ 67 h 135"/>
                      <a:gd name="T92" fmla="*/ 139 w 202"/>
                      <a:gd name="T93" fmla="*/ 10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2" h="135">
                        <a:moveTo>
                          <a:pt x="196" y="27"/>
                        </a:moveTo>
                        <a:cubicBezTo>
                          <a:pt x="187" y="9"/>
                          <a:pt x="177" y="0"/>
                          <a:pt x="166" y="0"/>
                        </a:cubicBezTo>
                        <a:cubicBezTo>
                          <a:pt x="159" y="0"/>
                          <a:pt x="152" y="5"/>
                          <a:pt x="146" y="15"/>
                        </a:cubicBezTo>
                        <a:cubicBezTo>
                          <a:pt x="139" y="28"/>
                          <a:pt x="130" y="37"/>
                          <a:pt x="122" y="44"/>
                        </a:cubicBezTo>
                        <a:cubicBezTo>
                          <a:pt x="119" y="44"/>
                          <a:pt x="115" y="46"/>
                          <a:pt x="111" y="48"/>
                        </a:cubicBezTo>
                        <a:cubicBezTo>
                          <a:pt x="111" y="48"/>
                          <a:pt x="110" y="49"/>
                          <a:pt x="109" y="49"/>
                        </a:cubicBezTo>
                        <a:cubicBezTo>
                          <a:pt x="107" y="50"/>
                          <a:pt x="105" y="50"/>
                          <a:pt x="102" y="50"/>
                        </a:cubicBezTo>
                        <a:cubicBezTo>
                          <a:pt x="99" y="50"/>
                          <a:pt x="95" y="49"/>
                          <a:pt x="91" y="47"/>
                        </a:cubicBezTo>
                        <a:cubicBezTo>
                          <a:pt x="87" y="45"/>
                          <a:pt x="84" y="44"/>
                          <a:pt x="81" y="44"/>
                        </a:cubicBezTo>
                        <a:cubicBezTo>
                          <a:pt x="78" y="40"/>
                          <a:pt x="74" y="34"/>
                          <a:pt x="70" y="26"/>
                        </a:cubicBezTo>
                        <a:cubicBezTo>
                          <a:pt x="65" y="14"/>
                          <a:pt x="54" y="1"/>
                          <a:pt x="40" y="1"/>
                        </a:cubicBezTo>
                        <a:cubicBezTo>
                          <a:pt x="35" y="1"/>
                          <a:pt x="30" y="3"/>
                          <a:pt x="24" y="7"/>
                        </a:cubicBezTo>
                        <a:cubicBezTo>
                          <a:pt x="10" y="19"/>
                          <a:pt x="0" y="37"/>
                          <a:pt x="0" y="55"/>
                        </a:cubicBezTo>
                        <a:cubicBezTo>
                          <a:pt x="0" y="62"/>
                          <a:pt x="1" y="69"/>
                          <a:pt x="5" y="75"/>
                        </a:cubicBezTo>
                        <a:cubicBezTo>
                          <a:pt x="15" y="92"/>
                          <a:pt x="17" y="95"/>
                          <a:pt x="16" y="99"/>
                        </a:cubicBezTo>
                        <a:cubicBezTo>
                          <a:pt x="16" y="100"/>
                          <a:pt x="16" y="101"/>
                          <a:pt x="16" y="102"/>
                        </a:cubicBezTo>
                        <a:cubicBezTo>
                          <a:pt x="16" y="103"/>
                          <a:pt x="16" y="105"/>
                          <a:pt x="16" y="106"/>
                        </a:cubicBezTo>
                        <a:cubicBezTo>
                          <a:pt x="16" y="115"/>
                          <a:pt x="17" y="130"/>
                          <a:pt x="32" y="134"/>
                        </a:cubicBezTo>
                        <a:cubicBezTo>
                          <a:pt x="34" y="134"/>
                          <a:pt x="36" y="134"/>
                          <a:pt x="38" y="134"/>
                        </a:cubicBezTo>
                        <a:cubicBezTo>
                          <a:pt x="43" y="135"/>
                          <a:pt x="48" y="133"/>
                          <a:pt x="52" y="131"/>
                        </a:cubicBezTo>
                        <a:cubicBezTo>
                          <a:pt x="57" y="129"/>
                          <a:pt x="62" y="127"/>
                          <a:pt x="67" y="128"/>
                        </a:cubicBezTo>
                        <a:cubicBezTo>
                          <a:pt x="70" y="128"/>
                          <a:pt x="73" y="128"/>
                          <a:pt x="76" y="129"/>
                        </a:cubicBezTo>
                        <a:cubicBezTo>
                          <a:pt x="85" y="133"/>
                          <a:pt x="93" y="134"/>
                          <a:pt x="101" y="135"/>
                        </a:cubicBezTo>
                        <a:cubicBezTo>
                          <a:pt x="109" y="135"/>
                          <a:pt x="118" y="133"/>
                          <a:pt x="125" y="132"/>
                        </a:cubicBezTo>
                        <a:cubicBezTo>
                          <a:pt x="136" y="130"/>
                          <a:pt x="140" y="126"/>
                          <a:pt x="145" y="126"/>
                        </a:cubicBezTo>
                        <a:cubicBezTo>
                          <a:pt x="146" y="126"/>
                          <a:pt x="147" y="127"/>
                          <a:pt x="149" y="128"/>
                        </a:cubicBezTo>
                        <a:cubicBezTo>
                          <a:pt x="152" y="130"/>
                          <a:pt x="156" y="132"/>
                          <a:pt x="160" y="132"/>
                        </a:cubicBezTo>
                        <a:cubicBezTo>
                          <a:pt x="167" y="132"/>
                          <a:pt x="175" y="128"/>
                          <a:pt x="184" y="113"/>
                        </a:cubicBezTo>
                        <a:cubicBezTo>
                          <a:pt x="194" y="97"/>
                          <a:pt x="202" y="79"/>
                          <a:pt x="202" y="59"/>
                        </a:cubicBezTo>
                        <a:cubicBezTo>
                          <a:pt x="202" y="49"/>
                          <a:pt x="201" y="38"/>
                          <a:pt x="196" y="27"/>
                        </a:cubicBezTo>
                        <a:close/>
                        <a:moveTo>
                          <a:pt x="183" y="113"/>
                        </a:moveTo>
                        <a:cubicBezTo>
                          <a:pt x="174" y="127"/>
                          <a:pt x="166" y="131"/>
                          <a:pt x="160" y="131"/>
                        </a:cubicBezTo>
                        <a:cubicBezTo>
                          <a:pt x="156" y="130"/>
                          <a:pt x="153" y="129"/>
                          <a:pt x="150" y="127"/>
                        </a:cubicBezTo>
                        <a:cubicBezTo>
                          <a:pt x="148" y="126"/>
                          <a:pt x="146" y="125"/>
                          <a:pt x="145" y="125"/>
                        </a:cubicBezTo>
                        <a:cubicBezTo>
                          <a:pt x="140" y="125"/>
                          <a:pt x="135" y="129"/>
                          <a:pt x="125" y="131"/>
                        </a:cubicBezTo>
                        <a:cubicBezTo>
                          <a:pt x="117" y="132"/>
                          <a:pt x="109" y="134"/>
                          <a:pt x="101" y="133"/>
                        </a:cubicBezTo>
                        <a:cubicBezTo>
                          <a:pt x="93" y="133"/>
                          <a:pt x="85" y="132"/>
                          <a:pt x="76" y="129"/>
                        </a:cubicBezTo>
                        <a:cubicBezTo>
                          <a:pt x="73" y="127"/>
                          <a:pt x="70" y="127"/>
                          <a:pt x="67" y="126"/>
                        </a:cubicBezTo>
                        <a:cubicBezTo>
                          <a:pt x="61" y="126"/>
                          <a:pt x="57" y="128"/>
                          <a:pt x="52" y="130"/>
                        </a:cubicBezTo>
                        <a:cubicBezTo>
                          <a:pt x="48" y="132"/>
                          <a:pt x="43" y="134"/>
                          <a:pt x="38" y="133"/>
                        </a:cubicBezTo>
                        <a:cubicBezTo>
                          <a:pt x="36" y="133"/>
                          <a:pt x="34" y="133"/>
                          <a:pt x="32" y="133"/>
                        </a:cubicBezTo>
                        <a:cubicBezTo>
                          <a:pt x="18" y="129"/>
                          <a:pt x="17" y="115"/>
                          <a:pt x="17" y="106"/>
                        </a:cubicBezTo>
                        <a:cubicBezTo>
                          <a:pt x="17" y="105"/>
                          <a:pt x="17" y="103"/>
                          <a:pt x="17" y="102"/>
                        </a:cubicBezTo>
                        <a:cubicBezTo>
                          <a:pt x="17" y="101"/>
                          <a:pt x="17" y="100"/>
                          <a:pt x="18" y="99"/>
                        </a:cubicBezTo>
                        <a:cubicBezTo>
                          <a:pt x="18" y="95"/>
                          <a:pt x="16" y="92"/>
                          <a:pt x="6" y="75"/>
                        </a:cubicBezTo>
                        <a:cubicBezTo>
                          <a:pt x="2" y="69"/>
                          <a:pt x="1" y="62"/>
                          <a:pt x="1" y="55"/>
                        </a:cubicBezTo>
                        <a:cubicBezTo>
                          <a:pt x="1" y="38"/>
                          <a:pt x="11" y="19"/>
                          <a:pt x="25" y="8"/>
                        </a:cubicBezTo>
                        <a:cubicBezTo>
                          <a:pt x="30" y="4"/>
                          <a:pt x="35" y="2"/>
                          <a:pt x="40" y="2"/>
                        </a:cubicBezTo>
                        <a:cubicBezTo>
                          <a:pt x="53" y="2"/>
                          <a:pt x="64" y="15"/>
                          <a:pt x="69" y="27"/>
                        </a:cubicBezTo>
                        <a:cubicBezTo>
                          <a:pt x="73" y="34"/>
                          <a:pt x="77" y="40"/>
                          <a:pt x="80" y="44"/>
                        </a:cubicBezTo>
                        <a:cubicBezTo>
                          <a:pt x="78" y="46"/>
                          <a:pt x="69" y="51"/>
                          <a:pt x="68" y="65"/>
                        </a:cubicBezTo>
                        <a:cubicBezTo>
                          <a:pt x="68" y="65"/>
                          <a:pt x="68" y="66"/>
                          <a:pt x="68" y="66"/>
                        </a:cubicBezTo>
                        <a:cubicBezTo>
                          <a:pt x="66" y="69"/>
                          <a:pt x="62" y="74"/>
                          <a:pt x="61" y="82"/>
                        </a:cubicBezTo>
                        <a:cubicBezTo>
                          <a:pt x="61" y="83"/>
                          <a:pt x="62" y="85"/>
                          <a:pt x="62" y="87"/>
                        </a:cubicBezTo>
                        <a:cubicBezTo>
                          <a:pt x="62" y="89"/>
                          <a:pt x="63" y="91"/>
                          <a:pt x="64" y="94"/>
                        </a:cubicBezTo>
                        <a:cubicBezTo>
                          <a:pt x="64" y="95"/>
                          <a:pt x="65" y="97"/>
                          <a:pt x="65" y="98"/>
                        </a:cubicBezTo>
                        <a:cubicBezTo>
                          <a:pt x="68" y="103"/>
                          <a:pt x="72" y="107"/>
                          <a:pt x="77" y="110"/>
                        </a:cubicBezTo>
                        <a:cubicBezTo>
                          <a:pt x="81" y="113"/>
                          <a:pt x="86" y="115"/>
                          <a:pt x="91" y="116"/>
                        </a:cubicBezTo>
                        <a:cubicBezTo>
                          <a:pt x="91" y="116"/>
                          <a:pt x="92" y="116"/>
                          <a:pt x="92" y="116"/>
                        </a:cubicBezTo>
                        <a:cubicBezTo>
                          <a:pt x="92" y="116"/>
                          <a:pt x="92" y="116"/>
                          <a:pt x="92" y="116"/>
                        </a:cubicBezTo>
                        <a:cubicBezTo>
                          <a:pt x="93" y="116"/>
                          <a:pt x="93" y="116"/>
                          <a:pt x="93" y="116"/>
                        </a:cubicBezTo>
                        <a:cubicBezTo>
                          <a:pt x="93" y="116"/>
                          <a:pt x="93" y="116"/>
                          <a:pt x="93" y="116"/>
                        </a:cubicBezTo>
                        <a:cubicBezTo>
                          <a:pt x="93" y="116"/>
                          <a:pt x="93" y="116"/>
                          <a:pt x="93" y="116"/>
                        </a:cubicBezTo>
                        <a:cubicBezTo>
                          <a:pt x="93" y="115"/>
                          <a:pt x="93" y="114"/>
                          <a:pt x="93" y="114"/>
                        </a:cubicBezTo>
                        <a:cubicBezTo>
                          <a:pt x="93" y="112"/>
                          <a:pt x="93" y="110"/>
                          <a:pt x="90" y="108"/>
                        </a:cubicBezTo>
                        <a:cubicBezTo>
                          <a:pt x="90" y="107"/>
                          <a:pt x="90" y="107"/>
                          <a:pt x="90" y="107"/>
                        </a:cubicBezTo>
                        <a:cubicBezTo>
                          <a:pt x="88" y="106"/>
                          <a:pt x="88" y="105"/>
                          <a:pt x="88" y="105"/>
                        </a:cubicBezTo>
                        <a:cubicBezTo>
                          <a:pt x="88" y="104"/>
                          <a:pt x="88" y="104"/>
                          <a:pt x="88" y="104"/>
                        </a:cubicBezTo>
                        <a:cubicBezTo>
                          <a:pt x="88" y="103"/>
                          <a:pt x="88" y="103"/>
                          <a:pt x="88" y="103"/>
                        </a:cubicBezTo>
                        <a:cubicBezTo>
                          <a:pt x="88" y="102"/>
                          <a:pt x="89" y="100"/>
                          <a:pt x="89" y="98"/>
                        </a:cubicBezTo>
                        <a:cubicBezTo>
                          <a:pt x="89" y="97"/>
                          <a:pt x="89" y="97"/>
                          <a:pt x="89" y="96"/>
                        </a:cubicBezTo>
                        <a:cubicBezTo>
                          <a:pt x="89" y="96"/>
                          <a:pt x="89" y="96"/>
                          <a:pt x="89" y="96"/>
                        </a:cubicBezTo>
                        <a:cubicBezTo>
                          <a:pt x="89" y="95"/>
                          <a:pt x="89" y="95"/>
                          <a:pt x="89" y="95"/>
                        </a:cubicBezTo>
                        <a:cubicBezTo>
                          <a:pt x="89" y="89"/>
                          <a:pt x="86" y="87"/>
                          <a:pt x="78" y="81"/>
                        </a:cubicBezTo>
                        <a:cubicBezTo>
                          <a:pt x="76" y="79"/>
                          <a:pt x="75" y="77"/>
                          <a:pt x="73" y="75"/>
                        </a:cubicBezTo>
                        <a:cubicBezTo>
                          <a:pt x="71" y="72"/>
                          <a:pt x="70" y="69"/>
                          <a:pt x="69" y="66"/>
                        </a:cubicBezTo>
                        <a:cubicBezTo>
                          <a:pt x="69" y="66"/>
                          <a:pt x="69" y="65"/>
                          <a:pt x="69" y="65"/>
                        </a:cubicBezTo>
                        <a:cubicBezTo>
                          <a:pt x="69" y="57"/>
                          <a:pt x="72" y="52"/>
                          <a:pt x="75" y="49"/>
                        </a:cubicBezTo>
                        <a:cubicBezTo>
                          <a:pt x="78" y="47"/>
                          <a:pt x="81" y="45"/>
                          <a:pt x="81" y="45"/>
                        </a:cubicBezTo>
                        <a:cubicBezTo>
                          <a:pt x="84" y="45"/>
                          <a:pt x="87" y="46"/>
                          <a:pt x="90" y="48"/>
                        </a:cubicBezTo>
                        <a:cubicBezTo>
                          <a:pt x="95" y="50"/>
                          <a:pt x="99" y="51"/>
                          <a:pt x="102" y="51"/>
                        </a:cubicBezTo>
                        <a:cubicBezTo>
                          <a:pt x="108" y="51"/>
                          <a:pt x="112" y="49"/>
                          <a:pt x="112" y="49"/>
                        </a:cubicBezTo>
                        <a:cubicBezTo>
                          <a:pt x="116" y="47"/>
                          <a:pt x="119" y="45"/>
                          <a:pt x="122" y="45"/>
                        </a:cubicBezTo>
                        <a:cubicBezTo>
                          <a:pt x="122" y="45"/>
                          <a:pt x="125" y="46"/>
                          <a:pt x="127" y="48"/>
                        </a:cubicBezTo>
                        <a:cubicBezTo>
                          <a:pt x="130" y="52"/>
                          <a:pt x="133" y="57"/>
                          <a:pt x="134" y="67"/>
                        </a:cubicBezTo>
                        <a:cubicBezTo>
                          <a:pt x="133" y="77"/>
                          <a:pt x="126" y="79"/>
                          <a:pt x="121" y="84"/>
                        </a:cubicBezTo>
                        <a:cubicBezTo>
                          <a:pt x="120" y="85"/>
                          <a:pt x="119" y="87"/>
                          <a:pt x="118" y="88"/>
                        </a:cubicBezTo>
                        <a:cubicBezTo>
                          <a:pt x="114" y="98"/>
                          <a:pt x="117" y="103"/>
                          <a:pt x="114" y="108"/>
                        </a:cubicBezTo>
                        <a:cubicBezTo>
                          <a:pt x="113" y="110"/>
                          <a:pt x="112" y="111"/>
                          <a:pt x="112" y="112"/>
                        </a:cubicBezTo>
                        <a:cubicBezTo>
                          <a:pt x="112" y="113"/>
                          <a:pt x="113" y="113"/>
                          <a:pt x="114" y="114"/>
                        </a:cubicBezTo>
                        <a:cubicBezTo>
                          <a:pt x="114" y="115"/>
                          <a:pt x="114" y="116"/>
                          <a:pt x="114" y="117"/>
                        </a:cubicBezTo>
                        <a:cubicBezTo>
                          <a:pt x="114" y="117"/>
                          <a:pt x="114" y="117"/>
                          <a:pt x="114" y="117"/>
                        </a:cubicBezTo>
                        <a:cubicBezTo>
                          <a:pt x="114" y="117"/>
                          <a:pt x="114" y="117"/>
                          <a:pt x="114" y="117"/>
                        </a:cubicBezTo>
                        <a:cubicBezTo>
                          <a:pt x="114" y="118"/>
                          <a:pt x="114" y="118"/>
                          <a:pt x="114" y="118"/>
                        </a:cubicBezTo>
                        <a:cubicBezTo>
                          <a:pt x="114" y="118"/>
                          <a:pt x="114" y="118"/>
                          <a:pt x="114" y="118"/>
                        </a:cubicBezTo>
                        <a:cubicBezTo>
                          <a:pt x="115" y="117"/>
                          <a:pt x="115" y="117"/>
                          <a:pt x="115" y="117"/>
                        </a:cubicBezTo>
                        <a:cubicBezTo>
                          <a:pt x="115" y="117"/>
                          <a:pt x="116" y="117"/>
                          <a:pt x="117" y="117"/>
                        </a:cubicBezTo>
                        <a:cubicBezTo>
                          <a:pt x="121" y="117"/>
                          <a:pt x="124" y="116"/>
                          <a:pt x="128" y="115"/>
                        </a:cubicBezTo>
                        <a:cubicBezTo>
                          <a:pt x="133" y="113"/>
                          <a:pt x="137" y="111"/>
                          <a:pt x="140" y="109"/>
                        </a:cubicBezTo>
                        <a:cubicBezTo>
                          <a:pt x="146" y="103"/>
                          <a:pt x="150" y="96"/>
                          <a:pt x="152" y="89"/>
                        </a:cubicBezTo>
                        <a:cubicBezTo>
                          <a:pt x="152" y="88"/>
                          <a:pt x="152" y="87"/>
                          <a:pt x="152" y="86"/>
                        </a:cubicBezTo>
                        <a:cubicBezTo>
                          <a:pt x="152" y="83"/>
                          <a:pt x="152" y="81"/>
                          <a:pt x="151" y="79"/>
                        </a:cubicBezTo>
                        <a:cubicBezTo>
                          <a:pt x="151" y="78"/>
                          <a:pt x="151" y="78"/>
                          <a:pt x="151" y="78"/>
                        </a:cubicBezTo>
                        <a:cubicBezTo>
                          <a:pt x="151" y="77"/>
                          <a:pt x="151" y="77"/>
                          <a:pt x="151" y="77"/>
                        </a:cubicBezTo>
                        <a:cubicBezTo>
                          <a:pt x="148" y="72"/>
                          <a:pt x="143" y="67"/>
                          <a:pt x="135" y="66"/>
                        </a:cubicBezTo>
                        <a:cubicBezTo>
                          <a:pt x="133" y="50"/>
                          <a:pt x="125" y="45"/>
                          <a:pt x="123" y="44"/>
                        </a:cubicBezTo>
                        <a:cubicBezTo>
                          <a:pt x="131" y="38"/>
                          <a:pt x="140" y="28"/>
                          <a:pt x="147" y="15"/>
                        </a:cubicBezTo>
                        <a:cubicBezTo>
                          <a:pt x="152" y="6"/>
                          <a:pt x="159" y="1"/>
                          <a:pt x="166" y="1"/>
                        </a:cubicBezTo>
                        <a:cubicBezTo>
                          <a:pt x="176" y="1"/>
                          <a:pt x="186" y="10"/>
                          <a:pt x="195" y="28"/>
                        </a:cubicBezTo>
                        <a:cubicBezTo>
                          <a:pt x="200" y="38"/>
                          <a:pt x="201" y="49"/>
                          <a:pt x="201" y="59"/>
                        </a:cubicBezTo>
                        <a:cubicBezTo>
                          <a:pt x="201" y="78"/>
                          <a:pt x="193" y="97"/>
                          <a:pt x="183" y="113"/>
                        </a:cubicBezTo>
                        <a:close/>
                        <a:moveTo>
                          <a:pt x="78" y="81"/>
                        </a:moveTo>
                        <a:cubicBezTo>
                          <a:pt x="81" y="84"/>
                          <a:pt x="84" y="86"/>
                          <a:pt x="86" y="88"/>
                        </a:cubicBezTo>
                        <a:cubicBezTo>
                          <a:pt x="87" y="90"/>
                          <a:pt x="88" y="92"/>
                          <a:pt x="88" y="95"/>
                        </a:cubicBezTo>
                        <a:cubicBezTo>
                          <a:pt x="88" y="96"/>
                          <a:pt x="88" y="96"/>
                          <a:pt x="88" y="96"/>
                        </a:cubicBezTo>
                        <a:cubicBezTo>
                          <a:pt x="88" y="97"/>
                          <a:pt x="88" y="97"/>
                          <a:pt x="88" y="97"/>
                        </a:cubicBezTo>
                        <a:cubicBezTo>
                          <a:pt x="88" y="100"/>
                          <a:pt x="87" y="102"/>
                          <a:pt x="87" y="104"/>
                        </a:cubicBezTo>
                        <a:cubicBezTo>
                          <a:pt x="86" y="105"/>
                          <a:pt x="87" y="106"/>
                          <a:pt x="88" y="107"/>
                        </a:cubicBezTo>
                        <a:cubicBezTo>
                          <a:pt x="89" y="108"/>
                          <a:pt x="89" y="108"/>
                          <a:pt x="89" y="108"/>
                        </a:cubicBezTo>
                        <a:cubicBezTo>
                          <a:pt x="92" y="111"/>
                          <a:pt x="92" y="112"/>
                          <a:pt x="92" y="114"/>
                        </a:cubicBezTo>
                        <a:cubicBezTo>
                          <a:pt x="92" y="114"/>
                          <a:pt x="92" y="114"/>
                          <a:pt x="92" y="114"/>
                        </a:cubicBezTo>
                        <a:cubicBezTo>
                          <a:pt x="92" y="114"/>
                          <a:pt x="92" y="115"/>
                          <a:pt x="92" y="115"/>
                        </a:cubicBezTo>
                        <a:cubicBezTo>
                          <a:pt x="89" y="115"/>
                          <a:pt x="86" y="114"/>
                          <a:pt x="83" y="112"/>
                        </a:cubicBezTo>
                        <a:cubicBezTo>
                          <a:pt x="75" y="109"/>
                          <a:pt x="70" y="104"/>
                          <a:pt x="66" y="98"/>
                        </a:cubicBezTo>
                        <a:cubicBezTo>
                          <a:pt x="64" y="93"/>
                          <a:pt x="63" y="90"/>
                          <a:pt x="63" y="86"/>
                        </a:cubicBezTo>
                        <a:cubicBezTo>
                          <a:pt x="63" y="85"/>
                          <a:pt x="63" y="83"/>
                          <a:pt x="63" y="82"/>
                        </a:cubicBezTo>
                        <a:cubicBezTo>
                          <a:pt x="63" y="74"/>
                          <a:pt x="66" y="70"/>
                          <a:pt x="69" y="68"/>
                        </a:cubicBezTo>
                        <a:cubicBezTo>
                          <a:pt x="69" y="68"/>
                          <a:pt x="69" y="68"/>
                          <a:pt x="69" y="68"/>
                        </a:cubicBezTo>
                        <a:cubicBezTo>
                          <a:pt x="71" y="73"/>
                          <a:pt x="74" y="78"/>
                          <a:pt x="78" y="81"/>
                        </a:cubicBezTo>
                        <a:close/>
                        <a:moveTo>
                          <a:pt x="115" y="116"/>
                        </a:moveTo>
                        <a:cubicBezTo>
                          <a:pt x="115" y="116"/>
                          <a:pt x="115" y="115"/>
                          <a:pt x="115" y="115"/>
                        </a:cubicBezTo>
                        <a:cubicBezTo>
                          <a:pt x="114" y="113"/>
                          <a:pt x="113" y="112"/>
                          <a:pt x="113" y="112"/>
                        </a:cubicBezTo>
                        <a:cubicBezTo>
                          <a:pt x="113" y="111"/>
                          <a:pt x="114" y="110"/>
                          <a:pt x="114" y="109"/>
                        </a:cubicBezTo>
                        <a:cubicBezTo>
                          <a:pt x="115" y="109"/>
                          <a:pt x="115" y="109"/>
                          <a:pt x="115" y="109"/>
                        </a:cubicBezTo>
                        <a:cubicBezTo>
                          <a:pt x="115" y="107"/>
                          <a:pt x="116" y="106"/>
                          <a:pt x="116" y="105"/>
                        </a:cubicBezTo>
                        <a:cubicBezTo>
                          <a:pt x="117" y="100"/>
                          <a:pt x="116" y="96"/>
                          <a:pt x="119" y="89"/>
                        </a:cubicBezTo>
                        <a:cubicBezTo>
                          <a:pt x="122" y="82"/>
                          <a:pt x="130" y="81"/>
                          <a:pt x="133" y="73"/>
                        </a:cubicBezTo>
                        <a:cubicBezTo>
                          <a:pt x="134" y="71"/>
                          <a:pt x="135" y="70"/>
                          <a:pt x="135" y="67"/>
                        </a:cubicBezTo>
                        <a:cubicBezTo>
                          <a:pt x="146" y="69"/>
                          <a:pt x="151" y="77"/>
                          <a:pt x="151" y="86"/>
                        </a:cubicBezTo>
                        <a:cubicBezTo>
                          <a:pt x="151" y="88"/>
                          <a:pt x="151" y="90"/>
                          <a:pt x="150" y="92"/>
                        </a:cubicBezTo>
                        <a:cubicBezTo>
                          <a:pt x="148" y="98"/>
                          <a:pt x="145" y="103"/>
                          <a:pt x="139" y="108"/>
                        </a:cubicBezTo>
                        <a:cubicBezTo>
                          <a:pt x="137" y="110"/>
                          <a:pt x="134" y="111"/>
                          <a:pt x="130" y="113"/>
                        </a:cubicBezTo>
                        <a:cubicBezTo>
                          <a:pt x="126" y="115"/>
                          <a:pt x="121" y="116"/>
                          <a:pt x="115" y="11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1" name="Freeform 7103">
                    <a:extLst>
                      <a:ext uri="{FF2B5EF4-FFF2-40B4-BE49-F238E27FC236}">
                        <a16:creationId xmlns:a16="http://schemas.microsoft.com/office/drawing/2014/main" id="{8BA96F84-120D-48B1-BCE5-7DEC9F7D2B00}"/>
                      </a:ext>
                    </a:extLst>
                  </p:cNvPr>
                  <p:cNvSpPr>
                    <a:spLocks noEditPoints="1"/>
                  </p:cNvSpPr>
                  <p:nvPr/>
                </p:nvSpPr>
                <p:spPr bwMode="auto">
                  <a:xfrm>
                    <a:off x="3997" y="2120"/>
                    <a:ext cx="152" cy="100"/>
                  </a:xfrm>
                  <a:custGeom>
                    <a:avLst/>
                    <a:gdLst>
                      <a:gd name="T0" fmla="*/ 63 w 203"/>
                      <a:gd name="T1" fmla="*/ 123 h 133"/>
                      <a:gd name="T2" fmla="*/ 37 w 203"/>
                      <a:gd name="T3" fmla="*/ 130 h 133"/>
                      <a:gd name="T4" fmla="*/ 40 w 203"/>
                      <a:gd name="T5" fmla="*/ 132 h 133"/>
                      <a:gd name="T6" fmla="*/ 54 w 203"/>
                      <a:gd name="T7" fmla="*/ 129 h 133"/>
                      <a:gd name="T8" fmla="*/ 69 w 203"/>
                      <a:gd name="T9" fmla="*/ 125 h 133"/>
                      <a:gd name="T10" fmla="*/ 103 w 203"/>
                      <a:gd name="T11" fmla="*/ 132 h 133"/>
                      <a:gd name="T12" fmla="*/ 127 w 203"/>
                      <a:gd name="T13" fmla="*/ 130 h 133"/>
                      <a:gd name="T14" fmla="*/ 147 w 203"/>
                      <a:gd name="T15" fmla="*/ 124 h 133"/>
                      <a:gd name="T16" fmla="*/ 162 w 203"/>
                      <a:gd name="T17" fmla="*/ 130 h 133"/>
                      <a:gd name="T18" fmla="*/ 166 w 203"/>
                      <a:gd name="T19" fmla="*/ 129 h 133"/>
                      <a:gd name="T20" fmla="*/ 171 w 203"/>
                      <a:gd name="T21" fmla="*/ 123 h 133"/>
                      <a:gd name="T22" fmla="*/ 159 w 203"/>
                      <a:gd name="T23" fmla="*/ 126 h 133"/>
                      <a:gd name="T24" fmla="*/ 135 w 203"/>
                      <a:gd name="T25" fmla="*/ 124 h 133"/>
                      <a:gd name="T26" fmla="*/ 87 w 203"/>
                      <a:gd name="T27" fmla="*/ 127 h 133"/>
                      <a:gd name="T28" fmla="*/ 42 w 203"/>
                      <a:gd name="T29" fmla="*/ 1 h 133"/>
                      <a:gd name="T30" fmla="*/ 3 w 203"/>
                      <a:gd name="T31" fmla="*/ 54 h 133"/>
                      <a:gd name="T32" fmla="*/ 20 w 203"/>
                      <a:gd name="T33" fmla="*/ 98 h 133"/>
                      <a:gd name="T34" fmla="*/ 19 w 203"/>
                      <a:gd name="T35" fmla="*/ 105 h 133"/>
                      <a:gd name="T36" fmla="*/ 22 w 203"/>
                      <a:gd name="T37" fmla="*/ 116 h 133"/>
                      <a:gd name="T38" fmla="*/ 28 w 203"/>
                      <a:gd name="T39" fmla="*/ 88 h 133"/>
                      <a:gd name="T40" fmla="*/ 29 w 203"/>
                      <a:gd name="T41" fmla="*/ 8 h 133"/>
                      <a:gd name="T42" fmla="*/ 57 w 203"/>
                      <a:gd name="T43" fmla="*/ 11 h 133"/>
                      <a:gd name="T44" fmla="*/ 74 w 203"/>
                      <a:gd name="T45" fmla="*/ 52 h 133"/>
                      <a:gd name="T46" fmla="*/ 71 w 203"/>
                      <a:gd name="T47" fmla="*/ 26 h 133"/>
                      <a:gd name="T48" fmla="*/ 168 w 203"/>
                      <a:gd name="T49" fmla="*/ 0 h 133"/>
                      <a:gd name="T50" fmla="*/ 125 w 203"/>
                      <a:gd name="T51" fmla="*/ 43 h 133"/>
                      <a:gd name="T52" fmla="*/ 152 w 203"/>
                      <a:gd name="T53" fmla="*/ 14 h 133"/>
                      <a:gd name="T54" fmla="*/ 188 w 203"/>
                      <a:gd name="T55" fmla="*/ 17 h 133"/>
                      <a:gd name="T56" fmla="*/ 190 w 203"/>
                      <a:gd name="T57" fmla="*/ 98 h 133"/>
                      <a:gd name="T58" fmla="*/ 181 w 203"/>
                      <a:gd name="T59" fmla="*/ 116 h 133"/>
                      <a:gd name="T60" fmla="*/ 181 w 203"/>
                      <a:gd name="T61" fmla="*/ 116 h 133"/>
                      <a:gd name="T62" fmla="*/ 185 w 203"/>
                      <a:gd name="T63" fmla="*/ 112 h 133"/>
                      <a:gd name="T64" fmla="*/ 197 w 203"/>
                      <a:gd name="T65" fmla="*/ 2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3" h="133">
                        <a:moveTo>
                          <a:pt x="71" y="120"/>
                        </a:moveTo>
                        <a:cubicBezTo>
                          <a:pt x="68" y="120"/>
                          <a:pt x="66" y="121"/>
                          <a:pt x="63" y="123"/>
                        </a:cubicBezTo>
                        <a:cubicBezTo>
                          <a:pt x="60" y="125"/>
                          <a:pt x="51" y="130"/>
                          <a:pt x="43" y="130"/>
                        </a:cubicBezTo>
                        <a:cubicBezTo>
                          <a:pt x="41" y="130"/>
                          <a:pt x="39" y="130"/>
                          <a:pt x="37" y="130"/>
                        </a:cubicBezTo>
                        <a:cubicBezTo>
                          <a:pt x="37" y="131"/>
                          <a:pt x="37" y="131"/>
                          <a:pt x="38" y="132"/>
                        </a:cubicBezTo>
                        <a:cubicBezTo>
                          <a:pt x="38" y="132"/>
                          <a:pt x="39" y="132"/>
                          <a:pt x="40" y="132"/>
                        </a:cubicBezTo>
                        <a:cubicBezTo>
                          <a:pt x="40" y="132"/>
                          <a:pt x="40" y="132"/>
                          <a:pt x="40" y="132"/>
                        </a:cubicBezTo>
                        <a:cubicBezTo>
                          <a:pt x="45" y="132"/>
                          <a:pt x="50" y="131"/>
                          <a:pt x="54" y="129"/>
                        </a:cubicBezTo>
                        <a:cubicBezTo>
                          <a:pt x="59" y="127"/>
                          <a:pt x="63" y="125"/>
                          <a:pt x="68" y="125"/>
                        </a:cubicBezTo>
                        <a:cubicBezTo>
                          <a:pt x="69" y="125"/>
                          <a:pt x="69" y="125"/>
                          <a:pt x="69" y="125"/>
                        </a:cubicBezTo>
                        <a:cubicBezTo>
                          <a:pt x="72" y="126"/>
                          <a:pt x="75" y="126"/>
                          <a:pt x="78" y="128"/>
                        </a:cubicBezTo>
                        <a:cubicBezTo>
                          <a:pt x="87" y="131"/>
                          <a:pt x="95" y="132"/>
                          <a:pt x="103" y="132"/>
                        </a:cubicBezTo>
                        <a:cubicBezTo>
                          <a:pt x="103" y="132"/>
                          <a:pt x="104" y="133"/>
                          <a:pt x="104" y="133"/>
                        </a:cubicBezTo>
                        <a:cubicBezTo>
                          <a:pt x="112" y="133"/>
                          <a:pt x="120" y="131"/>
                          <a:pt x="127" y="130"/>
                        </a:cubicBezTo>
                        <a:cubicBezTo>
                          <a:pt x="137" y="128"/>
                          <a:pt x="142" y="124"/>
                          <a:pt x="146" y="124"/>
                        </a:cubicBezTo>
                        <a:cubicBezTo>
                          <a:pt x="147" y="124"/>
                          <a:pt x="147" y="124"/>
                          <a:pt x="147" y="124"/>
                        </a:cubicBezTo>
                        <a:cubicBezTo>
                          <a:pt x="148" y="124"/>
                          <a:pt x="150" y="125"/>
                          <a:pt x="152" y="126"/>
                        </a:cubicBezTo>
                        <a:cubicBezTo>
                          <a:pt x="155" y="128"/>
                          <a:pt x="158" y="129"/>
                          <a:pt x="162" y="130"/>
                        </a:cubicBezTo>
                        <a:cubicBezTo>
                          <a:pt x="163" y="130"/>
                          <a:pt x="163" y="130"/>
                          <a:pt x="163" y="130"/>
                        </a:cubicBezTo>
                        <a:cubicBezTo>
                          <a:pt x="164" y="130"/>
                          <a:pt x="165" y="129"/>
                          <a:pt x="166" y="129"/>
                        </a:cubicBezTo>
                        <a:cubicBezTo>
                          <a:pt x="167" y="128"/>
                          <a:pt x="167" y="128"/>
                          <a:pt x="167" y="127"/>
                        </a:cubicBezTo>
                        <a:cubicBezTo>
                          <a:pt x="168" y="126"/>
                          <a:pt x="170" y="124"/>
                          <a:pt x="171" y="123"/>
                        </a:cubicBezTo>
                        <a:cubicBezTo>
                          <a:pt x="168" y="125"/>
                          <a:pt x="165" y="127"/>
                          <a:pt x="162" y="127"/>
                        </a:cubicBezTo>
                        <a:cubicBezTo>
                          <a:pt x="161" y="127"/>
                          <a:pt x="160" y="126"/>
                          <a:pt x="159" y="126"/>
                        </a:cubicBezTo>
                        <a:cubicBezTo>
                          <a:pt x="156" y="123"/>
                          <a:pt x="153" y="121"/>
                          <a:pt x="149" y="121"/>
                        </a:cubicBezTo>
                        <a:cubicBezTo>
                          <a:pt x="145" y="121"/>
                          <a:pt x="141" y="122"/>
                          <a:pt x="135" y="124"/>
                        </a:cubicBezTo>
                        <a:cubicBezTo>
                          <a:pt x="127" y="128"/>
                          <a:pt x="114" y="131"/>
                          <a:pt x="103" y="131"/>
                        </a:cubicBezTo>
                        <a:cubicBezTo>
                          <a:pt x="96" y="131"/>
                          <a:pt x="90" y="130"/>
                          <a:pt x="87" y="127"/>
                        </a:cubicBezTo>
                        <a:cubicBezTo>
                          <a:pt x="81" y="123"/>
                          <a:pt x="76" y="120"/>
                          <a:pt x="71" y="120"/>
                        </a:cubicBezTo>
                        <a:close/>
                        <a:moveTo>
                          <a:pt x="42" y="1"/>
                        </a:moveTo>
                        <a:cubicBezTo>
                          <a:pt x="37" y="1"/>
                          <a:pt x="32" y="3"/>
                          <a:pt x="27" y="7"/>
                        </a:cubicBezTo>
                        <a:cubicBezTo>
                          <a:pt x="13" y="18"/>
                          <a:pt x="3" y="37"/>
                          <a:pt x="3" y="54"/>
                        </a:cubicBezTo>
                        <a:cubicBezTo>
                          <a:pt x="3" y="61"/>
                          <a:pt x="4" y="68"/>
                          <a:pt x="8" y="74"/>
                        </a:cubicBezTo>
                        <a:cubicBezTo>
                          <a:pt x="18" y="91"/>
                          <a:pt x="20" y="94"/>
                          <a:pt x="20" y="98"/>
                        </a:cubicBezTo>
                        <a:cubicBezTo>
                          <a:pt x="19" y="99"/>
                          <a:pt x="19" y="100"/>
                          <a:pt x="19" y="101"/>
                        </a:cubicBezTo>
                        <a:cubicBezTo>
                          <a:pt x="19" y="102"/>
                          <a:pt x="19" y="104"/>
                          <a:pt x="19" y="105"/>
                        </a:cubicBezTo>
                        <a:cubicBezTo>
                          <a:pt x="19" y="109"/>
                          <a:pt x="19" y="113"/>
                          <a:pt x="20" y="117"/>
                        </a:cubicBezTo>
                        <a:cubicBezTo>
                          <a:pt x="20" y="116"/>
                          <a:pt x="21" y="116"/>
                          <a:pt x="22" y="116"/>
                        </a:cubicBezTo>
                        <a:cubicBezTo>
                          <a:pt x="22" y="116"/>
                          <a:pt x="23" y="116"/>
                          <a:pt x="25" y="117"/>
                        </a:cubicBezTo>
                        <a:cubicBezTo>
                          <a:pt x="19" y="103"/>
                          <a:pt x="28" y="97"/>
                          <a:pt x="28" y="88"/>
                        </a:cubicBezTo>
                        <a:cubicBezTo>
                          <a:pt x="28" y="79"/>
                          <a:pt x="13" y="84"/>
                          <a:pt x="6" y="66"/>
                        </a:cubicBezTo>
                        <a:cubicBezTo>
                          <a:pt x="0" y="47"/>
                          <a:pt x="12" y="23"/>
                          <a:pt x="29" y="8"/>
                        </a:cubicBezTo>
                        <a:cubicBezTo>
                          <a:pt x="34" y="4"/>
                          <a:pt x="38" y="3"/>
                          <a:pt x="42" y="3"/>
                        </a:cubicBezTo>
                        <a:cubicBezTo>
                          <a:pt x="52" y="3"/>
                          <a:pt x="57" y="11"/>
                          <a:pt x="57" y="11"/>
                        </a:cubicBezTo>
                        <a:cubicBezTo>
                          <a:pt x="60" y="13"/>
                          <a:pt x="65" y="21"/>
                          <a:pt x="64" y="30"/>
                        </a:cubicBezTo>
                        <a:cubicBezTo>
                          <a:pt x="63" y="38"/>
                          <a:pt x="72" y="49"/>
                          <a:pt x="74" y="52"/>
                        </a:cubicBezTo>
                        <a:cubicBezTo>
                          <a:pt x="77" y="47"/>
                          <a:pt x="81" y="44"/>
                          <a:pt x="82" y="43"/>
                        </a:cubicBezTo>
                        <a:cubicBezTo>
                          <a:pt x="79" y="39"/>
                          <a:pt x="75" y="33"/>
                          <a:pt x="71" y="26"/>
                        </a:cubicBezTo>
                        <a:cubicBezTo>
                          <a:pt x="66" y="14"/>
                          <a:pt x="55" y="1"/>
                          <a:pt x="42" y="1"/>
                        </a:cubicBezTo>
                        <a:close/>
                        <a:moveTo>
                          <a:pt x="168" y="0"/>
                        </a:moveTo>
                        <a:cubicBezTo>
                          <a:pt x="161" y="0"/>
                          <a:pt x="154" y="5"/>
                          <a:pt x="149" y="14"/>
                        </a:cubicBezTo>
                        <a:cubicBezTo>
                          <a:pt x="142" y="27"/>
                          <a:pt x="133" y="37"/>
                          <a:pt x="125" y="43"/>
                        </a:cubicBezTo>
                        <a:cubicBezTo>
                          <a:pt x="126" y="44"/>
                          <a:pt x="129" y="45"/>
                          <a:pt x="132" y="50"/>
                        </a:cubicBezTo>
                        <a:cubicBezTo>
                          <a:pt x="136" y="46"/>
                          <a:pt x="144" y="33"/>
                          <a:pt x="152" y="14"/>
                        </a:cubicBezTo>
                        <a:cubicBezTo>
                          <a:pt x="155" y="6"/>
                          <a:pt x="161" y="2"/>
                          <a:pt x="167" y="2"/>
                        </a:cubicBezTo>
                        <a:cubicBezTo>
                          <a:pt x="174" y="2"/>
                          <a:pt x="182" y="8"/>
                          <a:pt x="188" y="17"/>
                        </a:cubicBezTo>
                        <a:cubicBezTo>
                          <a:pt x="199" y="32"/>
                          <a:pt x="203" y="58"/>
                          <a:pt x="194" y="71"/>
                        </a:cubicBezTo>
                        <a:cubicBezTo>
                          <a:pt x="185" y="84"/>
                          <a:pt x="199" y="79"/>
                          <a:pt x="190" y="98"/>
                        </a:cubicBezTo>
                        <a:cubicBezTo>
                          <a:pt x="186" y="106"/>
                          <a:pt x="182" y="113"/>
                          <a:pt x="177" y="117"/>
                        </a:cubicBezTo>
                        <a:cubicBezTo>
                          <a:pt x="179" y="116"/>
                          <a:pt x="180" y="116"/>
                          <a:pt x="181" y="116"/>
                        </a:cubicBezTo>
                        <a:cubicBezTo>
                          <a:pt x="181" y="116"/>
                          <a:pt x="181" y="116"/>
                          <a:pt x="181" y="116"/>
                        </a:cubicBezTo>
                        <a:cubicBezTo>
                          <a:pt x="181" y="116"/>
                          <a:pt x="181" y="116"/>
                          <a:pt x="181" y="116"/>
                        </a:cubicBezTo>
                        <a:cubicBezTo>
                          <a:pt x="182" y="116"/>
                          <a:pt x="182" y="116"/>
                          <a:pt x="182" y="116"/>
                        </a:cubicBezTo>
                        <a:cubicBezTo>
                          <a:pt x="183" y="115"/>
                          <a:pt x="184" y="113"/>
                          <a:pt x="185" y="112"/>
                        </a:cubicBezTo>
                        <a:cubicBezTo>
                          <a:pt x="195" y="96"/>
                          <a:pt x="203" y="77"/>
                          <a:pt x="203" y="58"/>
                        </a:cubicBezTo>
                        <a:cubicBezTo>
                          <a:pt x="203" y="48"/>
                          <a:pt x="202" y="37"/>
                          <a:pt x="197" y="27"/>
                        </a:cubicBezTo>
                        <a:cubicBezTo>
                          <a:pt x="188" y="9"/>
                          <a:pt x="178" y="0"/>
                          <a:pt x="16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2" name="Freeform 7104">
                    <a:extLst>
                      <a:ext uri="{FF2B5EF4-FFF2-40B4-BE49-F238E27FC236}">
                        <a16:creationId xmlns:a16="http://schemas.microsoft.com/office/drawing/2014/main" id="{17529349-EE03-40EA-B5D2-A9AFF50FF12D}"/>
                      </a:ext>
                    </a:extLst>
                  </p:cNvPr>
                  <p:cNvSpPr>
                    <a:spLocks noEditPoints="1"/>
                  </p:cNvSpPr>
                  <p:nvPr/>
                </p:nvSpPr>
                <p:spPr bwMode="auto">
                  <a:xfrm>
                    <a:off x="3993" y="2120"/>
                    <a:ext cx="162" cy="100"/>
                  </a:xfrm>
                  <a:custGeom>
                    <a:avLst/>
                    <a:gdLst>
                      <a:gd name="T0" fmla="*/ 132 w 217"/>
                      <a:gd name="T1" fmla="*/ 130 h 133"/>
                      <a:gd name="T2" fmla="*/ 108 w 217"/>
                      <a:gd name="T3" fmla="*/ 132 h 133"/>
                      <a:gd name="T4" fmla="*/ 74 w 217"/>
                      <a:gd name="T5" fmla="*/ 125 h 133"/>
                      <a:gd name="T6" fmla="*/ 59 w 217"/>
                      <a:gd name="T7" fmla="*/ 129 h 133"/>
                      <a:gd name="T8" fmla="*/ 45 w 217"/>
                      <a:gd name="T9" fmla="*/ 132 h 133"/>
                      <a:gd name="T10" fmla="*/ 43 w 217"/>
                      <a:gd name="T11" fmla="*/ 133 h 133"/>
                      <a:gd name="T12" fmla="*/ 45 w 217"/>
                      <a:gd name="T13" fmla="*/ 133 h 133"/>
                      <a:gd name="T14" fmla="*/ 73 w 217"/>
                      <a:gd name="T15" fmla="*/ 126 h 133"/>
                      <a:gd name="T16" fmla="*/ 109 w 217"/>
                      <a:gd name="T17" fmla="*/ 133 h 133"/>
                      <a:gd name="T18" fmla="*/ 151 w 217"/>
                      <a:gd name="T19" fmla="*/ 125 h 133"/>
                      <a:gd name="T20" fmla="*/ 168 w 217"/>
                      <a:gd name="T21" fmla="*/ 130 h 133"/>
                      <a:gd name="T22" fmla="*/ 171 w 217"/>
                      <a:gd name="T23" fmla="*/ 129 h 133"/>
                      <a:gd name="T24" fmla="*/ 167 w 217"/>
                      <a:gd name="T25" fmla="*/ 130 h 133"/>
                      <a:gd name="T26" fmla="*/ 152 w 217"/>
                      <a:gd name="T27" fmla="*/ 124 h 133"/>
                      <a:gd name="T28" fmla="*/ 47 w 217"/>
                      <a:gd name="T29" fmla="*/ 0 h 133"/>
                      <a:gd name="T30" fmla="*/ 12 w 217"/>
                      <a:gd name="T31" fmla="*/ 74 h 133"/>
                      <a:gd name="T32" fmla="*/ 25 w 217"/>
                      <a:gd name="T33" fmla="*/ 119 h 133"/>
                      <a:gd name="T34" fmla="*/ 25 w 217"/>
                      <a:gd name="T35" fmla="*/ 117 h 133"/>
                      <a:gd name="T36" fmla="*/ 24 w 217"/>
                      <a:gd name="T37" fmla="*/ 101 h 133"/>
                      <a:gd name="T38" fmla="*/ 13 w 217"/>
                      <a:gd name="T39" fmla="*/ 74 h 133"/>
                      <a:gd name="T40" fmla="*/ 32 w 217"/>
                      <a:gd name="T41" fmla="*/ 7 h 133"/>
                      <a:gd name="T42" fmla="*/ 47 w 217"/>
                      <a:gd name="T43" fmla="*/ 1 h 133"/>
                      <a:gd name="T44" fmla="*/ 87 w 217"/>
                      <a:gd name="T45" fmla="*/ 43 h 133"/>
                      <a:gd name="T46" fmla="*/ 79 w 217"/>
                      <a:gd name="T47" fmla="*/ 52 h 133"/>
                      <a:gd name="T48" fmla="*/ 88 w 217"/>
                      <a:gd name="T49" fmla="*/ 44 h 133"/>
                      <a:gd name="T50" fmla="*/ 47 w 217"/>
                      <a:gd name="T51" fmla="*/ 0 h 133"/>
                      <a:gd name="T52" fmla="*/ 154 w 217"/>
                      <a:gd name="T53" fmla="*/ 14 h 133"/>
                      <a:gd name="T54" fmla="*/ 137 w 217"/>
                      <a:gd name="T55" fmla="*/ 50 h 133"/>
                      <a:gd name="T56" fmla="*/ 130 w 217"/>
                      <a:gd name="T57" fmla="*/ 43 h 133"/>
                      <a:gd name="T58" fmla="*/ 173 w 217"/>
                      <a:gd name="T59" fmla="*/ 0 h 133"/>
                      <a:gd name="T60" fmla="*/ 202 w 217"/>
                      <a:gd name="T61" fmla="*/ 27 h 133"/>
                      <a:gd name="T62" fmla="*/ 190 w 217"/>
                      <a:gd name="T63" fmla="*/ 112 h 133"/>
                      <a:gd name="T64" fmla="*/ 187 w 217"/>
                      <a:gd name="T65" fmla="*/ 116 h 133"/>
                      <a:gd name="T66" fmla="*/ 202 w 217"/>
                      <a:gd name="T67" fmla="*/ 2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7" h="133">
                        <a:moveTo>
                          <a:pt x="151" y="124"/>
                        </a:moveTo>
                        <a:cubicBezTo>
                          <a:pt x="147" y="124"/>
                          <a:pt x="142" y="128"/>
                          <a:pt x="132" y="130"/>
                        </a:cubicBezTo>
                        <a:cubicBezTo>
                          <a:pt x="125" y="131"/>
                          <a:pt x="117" y="133"/>
                          <a:pt x="109" y="133"/>
                        </a:cubicBezTo>
                        <a:cubicBezTo>
                          <a:pt x="109" y="133"/>
                          <a:pt x="108" y="132"/>
                          <a:pt x="108" y="132"/>
                        </a:cubicBezTo>
                        <a:cubicBezTo>
                          <a:pt x="100" y="132"/>
                          <a:pt x="92" y="131"/>
                          <a:pt x="83" y="128"/>
                        </a:cubicBezTo>
                        <a:cubicBezTo>
                          <a:pt x="80" y="126"/>
                          <a:pt x="77" y="126"/>
                          <a:pt x="74" y="125"/>
                        </a:cubicBezTo>
                        <a:cubicBezTo>
                          <a:pt x="73" y="125"/>
                          <a:pt x="73" y="125"/>
                          <a:pt x="73" y="125"/>
                        </a:cubicBezTo>
                        <a:cubicBezTo>
                          <a:pt x="68" y="125"/>
                          <a:pt x="64" y="127"/>
                          <a:pt x="59" y="129"/>
                        </a:cubicBezTo>
                        <a:cubicBezTo>
                          <a:pt x="55" y="131"/>
                          <a:pt x="50" y="132"/>
                          <a:pt x="45" y="132"/>
                        </a:cubicBezTo>
                        <a:cubicBezTo>
                          <a:pt x="45" y="132"/>
                          <a:pt x="45" y="132"/>
                          <a:pt x="45" y="132"/>
                        </a:cubicBezTo>
                        <a:cubicBezTo>
                          <a:pt x="44" y="132"/>
                          <a:pt x="43" y="132"/>
                          <a:pt x="43" y="132"/>
                        </a:cubicBezTo>
                        <a:cubicBezTo>
                          <a:pt x="43" y="133"/>
                          <a:pt x="43" y="133"/>
                          <a:pt x="43" y="133"/>
                        </a:cubicBezTo>
                        <a:cubicBezTo>
                          <a:pt x="43" y="133"/>
                          <a:pt x="43" y="133"/>
                          <a:pt x="43" y="133"/>
                        </a:cubicBezTo>
                        <a:cubicBezTo>
                          <a:pt x="43" y="133"/>
                          <a:pt x="44" y="133"/>
                          <a:pt x="45" y="133"/>
                        </a:cubicBezTo>
                        <a:cubicBezTo>
                          <a:pt x="50" y="133"/>
                          <a:pt x="55" y="131"/>
                          <a:pt x="59" y="130"/>
                        </a:cubicBezTo>
                        <a:cubicBezTo>
                          <a:pt x="64" y="128"/>
                          <a:pt x="68" y="126"/>
                          <a:pt x="73" y="126"/>
                        </a:cubicBezTo>
                        <a:cubicBezTo>
                          <a:pt x="76" y="126"/>
                          <a:pt x="80" y="127"/>
                          <a:pt x="83" y="128"/>
                        </a:cubicBezTo>
                        <a:cubicBezTo>
                          <a:pt x="92" y="132"/>
                          <a:pt x="101" y="133"/>
                          <a:pt x="109" y="133"/>
                        </a:cubicBezTo>
                        <a:cubicBezTo>
                          <a:pt x="117" y="133"/>
                          <a:pt x="125" y="132"/>
                          <a:pt x="132" y="130"/>
                        </a:cubicBezTo>
                        <a:cubicBezTo>
                          <a:pt x="142" y="128"/>
                          <a:pt x="147" y="125"/>
                          <a:pt x="151" y="125"/>
                        </a:cubicBezTo>
                        <a:cubicBezTo>
                          <a:pt x="153" y="125"/>
                          <a:pt x="155" y="125"/>
                          <a:pt x="156" y="126"/>
                        </a:cubicBezTo>
                        <a:cubicBezTo>
                          <a:pt x="159" y="128"/>
                          <a:pt x="163" y="130"/>
                          <a:pt x="168" y="130"/>
                        </a:cubicBezTo>
                        <a:cubicBezTo>
                          <a:pt x="169" y="130"/>
                          <a:pt x="170" y="130"/>
                          <a:pt x="171" y="130"/>
                        </a:cubicBezTo>
                        <a:cubicBezTo>
                          <a:pt x="171" y="129"/>
                          <a:pt x="171" y="129"/>
                          <a:pt x="171" y="129"/>
                        </a:cubicBezTo>
                        <a:cubicBezTo>
                          <a:pt x="170" y="129"/>
                          <a:pt x="169" y="130"/>
                          <a:pt x="168" y="130"/>
                        </a:cubicBezTo>
                        <a:cubicBezTo>
                          <a:pt x="167" y="130"/>
                          <a:pt x="167" y="130"/>
                          <a:pt x="167" y="130"/>
                        </a:cubicBezTo>
                        <a:cubicBezTo>
                          <a:pt x="163" y="129"/>
                          <a:pt x="160" y="128"/>
                          <a:pt x="157" y="126"/>
                        </a:cubicBezTo>
                        <a:cubicBezTo>
                          <a:pt x="155" y="125"/>
                          <a:pt x="153" y="124"/>
                          <a:pt x="152" y="124"/>
                        </a:cubicBezTo>
                        <a:lnTo>
                          <a:pt x="151" y="124"/>
                        </a:lnTo>
                        <a:close/>
                        <a:moveTo>
                          <a:pt x="47" y="0"/>
                        </a:moveTo>
                        <a:cubicBezTo>
                          <a:pt x="42" y="0"/>
                          <a:pt x="37" y="2"/>
                          <a:pt x="32" y="7"/>
                        </a:cubicBezTo>
                        <a:cubicBezTo>
                          <a:pt x="12" y="23"/>
                          <a:pt x="0" y="53"/>
                          <a:pt x="12" y="74"/>
                        </a:cubicBezTo>
                        <a:cubicBezTo>
                          <a:pt x="25" y="95"/>
                          <a:pt x="24" y="95"/>
                          <a:pt x="24" y="101"/>
                        </a:cubicBezTo>
                        <a:cubicBezTo>
                          <a:pt x="24" y="105"/>
                          <a:pt x="23" y="112"/>
                          <a:pt x="25" y="119"/>
                        </a:cubicBezTo>
                        <a:cubicBezTo>
                          <a:pt x="25" y="118"/>
                          <a:pt x="25" y="118"/>
                          <a:pt x="25" y="117"/>
                        </a:cubicBezTo>
                        <a:cubicBezTo>
                          <a:pt x="25" y="117"/>
                          <a:pt x="25" y="117"/>
                          <a:pt x="25" y="117"/>
                        </a:cubicBezTo>
                        <a:cubicBezTo>
                          <a:pt x="24" y="113"/>
                          <a:pt x="24" y="109"/>
                          <a:pt x="24" y="105"/>
                        </a:cubicBezTo>
                        <a:cubicBezTo>
                          <a:pt x="24" y="104"/>
                          <a:pt x="24" y="102"/>
                          <a:pt x="24" y="101"/>
                        </a:cubicBezTo>
                        <a:cubicBezTo>
                          <a:pt x="24" y="100"/>
                          <a:pt x="24" y="99"/>
                          <a:pt x="25" y="98"/>
                        </a:cubicBezTo>
                        <a:cubicBezTo>
                          <a:pt x="25" y="94"/>
                          <a:pt x="23" y="91"/>
                          <a:pt x="13" y="74"/>
                        </a:cubicBezTo>
                        <a:cubicBezTo>
                          <a:pt x="9" y="68"/>
                          <a:pt x="8" y="61"/>
                          <a:pt x="8" y="54"/>
                        </a:cubicBezTo>
                        <a:cubicBezTo>
                          <a:pt x="8" y="37"/>
                          <a:pt x="18" y="18"/>
                          <a:pt x="32" y="7"/>
                        </a:cubicBezTo>
                        <a:cubicBezTo>
                          <a:pt x="37" y="3"/>
                          <a:pt x="42" y="1"/>
                          <a:pt x="47" y="1"/>
                        </a:cubicBezTo>
                        <a:cubicBezTo>
                          <a:pt x="47" y="1"/>
                          <a:pt x="47" y="1"/>
                          <a:pt x="47" y="1"/>
                        </a:cubicBezTo>
                        <a:cubicBezTo>
                          <a:pt x="60" y="1"/>
                          <a:pt x="71" y="14"/>
                          <a:pt x="76" y="26"/>
                        </a:cubicBezTo>
                        <a:cubicBezTo>
                          <a:pt x="80" y="33"/>
                          <a:pt x="84" y="39"/>
                          <a:pt x="87" y="43"/>
                        </a:cubicBezTo>
                        <a:cubicBezTo>
                          <a:pt x="86" y="44"/>
                          <a:pt x="82" y="47"/>
                          <a:pt x="79" y="52"/>
                        </a:cubicBezTo>
                        <a:cubicBezTo>
                          <a:pt x="79" y="52"/>
                          <a:pt x="79" y="52"/>
                          <a:pt x="79" y="52"/>
                        </a:cubicBezTo>
                        <a:cubicBezTo>
                          <a:pt x="82" y="48"/>
                          <a:pt x="85" y="45"/>
                          <a:pt x="89" y="44"/>
                        </a:cubicBezTo>
                        <a:cubicBezTo>
                          <a:pt x="88" y="44"/>
                          <a:pt x="88" y="44"/>
                          <a:pt x="88" y="44"/>
                        </a:cubicBezTo>
                        <a:cubicBezTo>
                          <a:pt x="84" y="39"/>
                          <a:pt x="80" y="33"/>
                          <a:pt x="77" y="25"/>
                        </a:cubicBezTo>
                        <a:cubicBezTo>
                          <a:pt x="72" y="14"/>
                          <a:pt x="60" y="0"/>
                          <a:pt x="47" y="0"/>
                        </a:cubicBezTo>
                        <a:close/>
                        <a:moveTo>
                          <a:pt x="173" y="0"/>
                        </a:moveTo>
                        <a:cubicBezTo>
                          <a:pt x="166" y="0"/>
                          <a:pt x="159" y="5"/>
                          <a:pt x="154" y="14"/>
                        </a:cubicBezTo>
                        <a:cubicBezTo>
                          <a:pt x="147" y="27"/>
                          <a:pt x="137" y="37"/>
                          <a:pt x="129" y="43"/>
                        </a:cubicBezTo>
                        <a:cubicBezTo>
                          <a:pt x="134" y="46"/>
                          <a:pt x="137" y="50"/>
                          <a:pt x="137" y="50"/>
                        </a:cubicBezTo>
                        <a:cubicBezTo>
                          <a:pt x="137" y="50"/>
                          <a:pt x="137" y="50"/>
                          <a:pt x="137" y="50"/>
                        </a:cubicBezTo>
                        <a:cubicBezTo>
                          <a:pt x="134" y="45"/>
                          <a:pt x="131" y="44"/>
                          <a:pt x="130" y="43"/>
                        </a:cubicBezTo>
                        <a:cubicBezTo>
                          <a:pt x="138" y="37"/>
                          <a:pt x="147" y="27"/>
                          <a:pt x="154" y="14"/>
                        </a:cubicBezTo>
                        <a:cubicBezTo>
                          <a:pt x="159" y="5"/>
                          <a:pt x="166" y="0"/>
                          <a:pt x="173" y="0"/>
                        </a:cubicBezTo>
                        <a:cubicBezTo>
                          <a:pt x="173" y="0"/>
                          <a:pt x="173" y="0"/>
                          <a:pt x="173" y="0"/>
                        </a:cubicBezTo>
                        <a:cubicBezTo>
                          <a:pt x="183" y="0"/>
                          <a:pt x="193" y="9"/>
                          <a:pt x="202" y="27"/>
                        </a:cubicBezTo>
                        <a:cubicBezTo>
                          <a:pt x="207" y="37"/>
                          <a:pt x="208" y="48"/>
                          <a:pt x="208" y="58"/>
                        </a:cubicBezTo>
                        <a:cubicBezTo>
                          <a:pt x="208" y="77"/>
                          <a:pt x="200" y="96"/>
                          <a:pt x="190" y="112"/>
                        </a:cubicBezTo>
                        <a:cubicBezTo>
                          <a:pt x="189" y="113"/>
                          <a:pt x="188" y="115"/>
                          <a:pt x="187" y="116"/>
                        </a:cubicBezTo>
                        <a:cubicBezTo>
                          <a:pt x="187" y="116"/>
                          <a:pt x="187" y="116"/>
                          <a:pt x="187" y="116"/>
                        </a:cubicBezTo>
                        <a:cubicBezTo>
                          <a:pt x="188" y="115"/>
                          <a:pt x="189" y="113"/>
                          <a:pt x="190" y="112"/>
                        </a:cubicBezTo>
                        <a:cubicBezTo>
                          <a:pt x="205" y="88"/>
                          <a:pt x="217" y="58"/>
                          <a:pt x="202" y="27"/>
                        </a:cubicBezTo>
                        <a:cubicBezTo>
                          <a:pt x="194" y="9"/>
                          <a:pt x="183" y="0"/>
                          <a:pt x="17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3" name="Freeform 7105">
                    <a:extLst>
                      <a:ext uri="{FF2B5EF4-FFF2-40B4-BE49-F238E27FC236}">
                        <a16:creationId xmlns:a16="http://schemas.microsoft.com/office/drawing/2014/main" id="{6115776C-E792-40FE-8AC6-641646374B58}"/>
                      </a:ext>
                    </a:extLst>
                  </p:cNvPr>
                  <p:cNvSpPr>
                    <a:spLocks/>
                  </p:cNvSpPr>
                  <p:nvPr/>
                </p:nvSpPr>
                <p:spPr bwMode="auto">
                  <a:xfrm>
                    <a:off x="4039" y="2173"/>
                    <a:ext cx="19" cy="30"/>
                  </a:xfrm>
                  <a:custGeom>
                    <a:avLst/>
                    <a:gdLst>
                      <a:gd name="T0" fmla="*/ 9 w 25"/>
                      <a:gd name="T1" fmla="*/ 0 h 40"/>
                      <a:gd name="T2" fmla="*/ 2 w 25"/>
                      <a:gd name="T3" fmla="*/ 12 h 40"/>
                      <a:gd name="T4" fmla="*/ 24 w 25"/>
                      <a:gd name="T5" fmla="*/ 40 h 40"/>
                      <a:gd name="T6" fmla="*/ 25 w 25"/>
                      <a:gd name="T7" fmla="*/ 40 h 40"/>
                      <a:gd name="T8" fmla="*/ 22 w 25"/>
                      <a:gd name="T9" fmla="*/ 38 h 40"/>
                      <a:gd name="T10" fmla="*/ 10 w 25"/>
                      <a:gd name="T11" fmla="*/ 26 h 40"/>
                      <a:gd name="T12" fmla="*/ 9 w 25"/>
                      <a:gd name="T13" fmla="*/ 22 h 40"/>
                      <a:gd name="T14" fmla="*/ 7 w 25"/>
                      <a:gd name="T15" fmla="*/ 15 h 40"/>
                      <a:gd name="T16" fmla="*/ 6 w 25"/>
                      <a:gd name="T17" fmla="*/ 10 h 40"/>
                      <a:gd name="T18" fmla="*/ 9 w 25"/>
                      <a:gd name="T1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0">
                        <a:moveTo>
                          <a:pt x="9" y="0"/>
                        </a:moveTo>
                        <a:cubicBezTo>
                          <a:pt x="7" y="1"/>
                          <a:pt x="3" y="5"/>
                          <a:pt x="2" y="12"/>
                        </a:cubicBezTo>
                        <a:cubicBezTo>
                          <a:pt x="0" y="23"/>
                          <a:pt x="4" y="40"/>
                          <a:pt x="24" y="40"/>
                        </a:cubicBezTo>
                        <a:cubicBezTo>
                          <a:pt x="25" y="40"/>
                          <a:pt x="25" y="40"/>
                          <a:pt x="25" y="40"/>
                        </a:cubicBezTo>
                        <a:cubicBezTo>
                          <a:pt x="24" y="40"/>
                          <a:pt x="23" y="39"/>
                          <a:pt x="22" y="38"/>
                        </a:cubicBezTo>
                        <a:cubicBezTo>
                          <a:pt x="17" y="35"/>
                          <a:pt x="13" y="31"/>
                          <a:pt x="10" y="26"/>
                        </a:cubicBezTo>
                        <a:cubicBezTo>
                          <a:pt x="10" y="25"/>
                          <a:pt x="9" y="23"/>
                          <a:pt x="9" y="22"/>
                        </a:cubicBezTo>
                        <a:cubicBezTo>
                          <a:pt x="8" y="19"/>
                          <a:pt x="7" y="17"/>
                          <a:pt x="7" y="15"/>
                        </a:cubicBezTo>
                        <a:cubicBezTo>
                          <a:pt x="7" y="13"/>
                          <a:pt x="6" y="11"/>
                          <a:pt x="6" y="10"/>
                        </a:cubicBezTo>
                        <a:cubicBezTo>
                          <a:pt x="7" y="6"/>
                          <a:pt x="8" y="2"/>
                          <a:pt x="9" y="0"/>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4" name="Freeform 7106">
                    <a:extLst>
                      <a:ext uri="{FF2B5EF4-FFF2-40B4-BE49-F238E27FC236}">
                        <a16:creationId xmlns:a16="http://schemas.microsoft.com/office/drawing/2014/main" id="{AE7D6C74-5CB9-45DC-B494-712C6F5C1B80}"/>
                      </a:ext>
                    </a:extLst>
                  </p:cNvPr>
                  <p:cNvSpPr>
                    <a:spLocks/>
                  </p:cNvSpPr>
                  <p:nvPr/>
                </p:nvSpPr>
                <p:spPr bwMode="auto">
                  <a:xfrm>
                    <a:off x="4043" y="2173"/>
                    <a:ext cx="16" cy="30"/>
                  </a:xfrm>
                  <a:custGeom>
                    <a:avLst/>
                    <a:gdLst>
                      <a:gd name="T0" fmla="*/ 5 w 21"/>
                      <a:gd name="T1" fmla="*/ 0 h 40"/>
                      <a:gd name="T2" fmla="*/ 4 w 21"/>
                      <a:gd name="T3" fmla="*/ 0 h 40"/>
                      <a:gd name="T4" fmla="*/ 1 w 21"/>
                      <a:gd name="T5" fmla="*/ 10 h 40"/>
                      <a:gd name="T6" fmla="*/ 2 w 21"/>
                      <a:gd name="T7" fmla="*/ 15 h 40"/>
                      <a:gd name="T8" fmla="*/ 4 w 21"/>
                      <a:gd name="T9" fmla="*/ 22 h 40"/>
                      <a:gd name="T10" fmla="*/ 5 w 21"/>
                      <a:gd name="T11" fmla="*/ 26 h 40"/>
                      <a:gd name="T12" fmla="*/ 17 w 21"/>
                      <a:gd name="T13" fmla="*/ 38 h 40"/>
                      <a:gd name="T14" fmla="*/ 20 w 21"/>
                      <a:gd name="T15" fmla="*/ 40 h 40"/>
                      <a:gd name="T16" fmla="*/ 21 w 21"/>
                      <a:gd name="T17" fmla="*/ 40 h 40"/>
                      <a:gd name="T18" fmla="*/ 6 w 21"/>
                      <a:gd name="T19" fmla="*/ 26 h 40"/>
                      <a:gd name="T20" fmla="*/ 5 w 21"/>
                      <a:gd name="T2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40">
                        <a:moveTo>
                          <a:pt x="5" y="0"/>
                        </a:moveTo>
                        <a:cubicBezTo>
                          <a:pt x="4" y="0"/>
                          <a:pt x="4" y="0"/>
                          <a:pt x="4" y="0"/>
                        </a:cubicBezTo>
                        <a:cubicBezTo>
                          <a:pt x="3" y="2"/>
                          <a:pt x="2" y="6"/>
                          <a:pt x="1" y="10"/>
                        </a:cubicBezTo>
                        <a:cubicBezTo>
                          <a:pt x="1" y="11"/>
                          <a:pt x="2" y="13"/>
                          <a:pt x="2" y="15"/>
                        </a:cubicBezTo>
                        <a:cubicBezTo>
                          <a:pt x="2" y="17"/>
                          <a:pt x="3" y="19"/>
                          <a:pt x="4" y="22"/>
                        </a:cubicBezTo>
                        <a:cubicBezTo>
                          <a:pt x="4" y="23"/>
                          <a:pt x="5" y="25"/>
                          <a:pt x="5" y="26"/>
                        </a:cubicBezTo>
                        <a:cubicBezTo>
                          <a:pt x="8" y="31"/>
                          <a:pt x="12" y="35"/>
                          <a:pt x="17" y="38"/>
                        </a:cubicBezTo>
                        <a:cubicBezTo>
                          <a:pt x="18" y="39"/>
                          <a:pt x="19" y="40"/>
                          <a:pt x="20" y="40"/>
                        </a:cubicBezTo>
                        <a:cubicBezTo>
                          <a:pt x="20" y="40"/>
                          <a:pt x="21" y="40"/>
                          <a:pt x="21" y="40"/>
                        </a:cubicBezTo>
                        <a:cubicBezTo>
                          <a:pt x="14" y="37"/>
                          <a:pt x="9" y="32"/>
                          <a:pt x="6" y="26"/>
                        </a:cubicBezTo>
                        <a:cubicBezTo>
                          <a:pt x="0" y="13"/>
                          <a:pt x="2" y="5"/>
                          <a:pt x="5" y="0"/>
                        </a:cubicBezTo>
                        <a:close/>
                      </a:path>
                    </a:pathLst>
                  </a:custGeom>
                  <a:solidFill>
                    <a:srgbClr val="8D9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5" name="Freeform 7107">
                    <a:extLst>
                      <a:ext uri="{FF2B5EF4-FFF2-40B4-BE49-F238E27FC236}">
                        <a16:creationId xmlns:a16="http://schemas.microsoft.com/office/drawing/2014/main" id="{5623A45E-45E5-476C-A4CE-C09102D3778D}"/>
                      </a:ext>
                    </a:extLst>
                  </p:cNvPr>
                  <p:cNvSpPr>
                    <a:spLocks/>
                  </p:cNvSpPr>
                  <p:nvPr/>
                </p:nvSpPr>
                <p:spPr bwMode="auto">
                  <a:xfrm>
                    <a:off x="4092" y="2177"/>
                    <a:ext cx="23" cy="29"/>
                  </a:xfrm>
                  <a:custGeom>
                    <a:avLst/>
                    <a:gdLst>
                      <a:gd name="T0" fmla="*/ 25 w 31"/>
                      <a:gd name="T1" fmla="*/ 0 h 39"/>
                      <a:gd name="T2" fmla="*/ 26 w 31"/>
                      <a:gd name="T3" fmla="*/ 0 h 39"/>
                      <a:gd name="T4" fmla="*/ 26 w 31"/>
                      <a:gd name="T5" fmla="*/ 1 h 39"/>
                      <a:gd name="T6" fmla="*/ 26 w 31"/>
                      <a:gd name="T7" fmla="*/ 2 h 39"/>
                      <a:gd name="T8" fmla="*/ 27 w 31"/>
                      <a:gd name="T9" fmla="*/ 9 h 39"/>
                      <a:gd name="T10" fmla="*/ 27 w 31"/>
                      <a:gd name="T11" fmla="*/ 12 h 39"/>
                      <a:gd name="T12" fmla="*/ 15 w 31"/>
                      <a:gd name="T13" fmla="*/ 32 h 39"/>
                      <a:gd name="T14" fmla="*/ 3 w 31"/>
                      <a:gd name="T15" fmla="*/ 38 h 39"/>
                      <a:gd name="T16" fmla="*/ 0 w 31"/>
                      <a:gd name="T17" fmla="*/ 39 h 39"/>
                      <a:gd name="T18" fmla="*/ 6 w 31"/>
                      <a:gd name="T19" fmla="*/ 39 h 39"/>
                      <a:gd name="T20" fmla="*/ 29 w 31"/>
                      <a:gd name="T21" fmla="*/ 11 h 39"/>
                      <a:gd name="T22" fmla="*/ 25 w 31"/>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9">
                        <a:moveTo>
                          <a:pt x="25" y="0"/>
                        </a:moveTo>
                        <a:cubicBezTo>
                          <a:pt x="26" y="0"/>
                          <a:pt x="26" y="0"/>
                          <a:pt x="26" y="0"/>
                        </a:cubicBezTo>
                        <a:cubicBezTo>
                          <a:pt x="26" y="1"/>
                          <a:pt x="26" y="1"/>
                          <a:pt x="26" y="1"/>
                        </a:cubicBezTo>
                        <a:cubicBezTo>
                          <a:pt x="26" y="1"/>
                          <a:pt x="26" y="1"/>
                          <a:pt x="26" y="2"/>
                        </a:cubicBezTo>
                        <a:cubicBezTo>
                          <a:pt x="27" y="4"/>
                          <a:pt x="27" y="6"/>
                          <a:pt x="27" y="9"/>
                        </a:cubicBezTo>
                        <a:cubicBezTo>
                          <a:pt x="27" y="10"/>
                          <a:pt x="27" y="11"/>
                          <a:pt x="27" y="12"/>
                        </a:cubicBezTo>
                        <a:cubicBezTo>
                          <a:pt x="25" y="19"/>
                          <a:pt x="21" y="26"/>
                          <a:pt x="15" y="32"/>
                        </a:cubicBezTo>
                        <a:cubicBezTo>
                          <a:pt x="12" y="34"/>
                          <a:pt x="8" y="36"/>
                          <a:pt x="3" y="38"/>
                        </a:cubicBezTo>
                        <a:cubicBezTo>
                          <a:pt x="2" y="38"/>
                          <a:pt x="1" y="38"/>
                          <a:pt x="0" y="39"/>
                        </a:cubicBezTo>
                        <a:cubicBezTo>
                          <a:pt x="2" y="39"/>
                          <a:pt x="4" y="39"/>
                          <a:pt x="6" y="39"/>
                        </a:cubicBezTo>
                        <a:cubicBezTo>
                          <a:pt x="26" y="39"/>
                          <a:pt x="31" y="22"/>
                          <a:pt x="29" y="11"/>
                        </a:cubicBezTo>
                        <a:cubicBezTo>
                          <a:pt x="29" y="5"/>
                          <a:pt x="27" y="2"/>
                          <a:pt x="25" y="0"/>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6" name="Freeform 7108">
                    <a:extLst>
                      <a:ext uri="{FF2B5EF4-FFF2-40B4-BE49-F238E27FC236}">
                        <a16:creationId xmlns:a16="http://schemas.microsoft.com/office/drawing/2014/main" id="{5152F6A8-26D1-4703-A8A0-4A3F4B4AA4DC}"/>
                      </a:ext>
                    </a:extLst>
                  </p:cNvPr>
                  <p:cNvSpPr>
                    <a:spLocks/>
                  </p:cNvSpPr>
                  <p:nvPr/>
                </p:nvSpPr>
                <p:spPr bwMode="auto">
                  <a:xfrm>
                    <a:off x="4090" y="2175"/>
                    <a:ext cx="24" cy="31"/>
                  </a:xfrm>
                  <a:custGeom>
                    <a:avLst/>
                    <a:gdLst>
                      <a:gd name="T0" fmla="*/ 26 w 32"/>
                      <a:gd name="T1" fmla="*/ 0 h 41"/>
                      <a:gd name="T2" fmla="*/ 17 w 32"/>
                      <a:gd name="T3" fmla="*/ 33 h 41"/>
                      <a:gd name="T4" fmla="*/ 0 w 32"/>
                      <a:gd name="T5" fmla="*/ 40 h 41"/>
                      <a:gd name="T6" fmla="*/ 2 w 32"/>
                      <a:gd name="T7" fmla="*/ 41 h 41"/>
                      <a:gd name="T8" fmla="*/ 5 w 32"/>
                      <a:gd name="T9" fmla="*/ 40 h 41"/>
                      <a:gd name="T10" fmla="*/ 17 w 32"/>
                      <a:gd name="T11" fmla="*/ 34 h 41"/>
                      <a:gd name="T12" fmla="*/ 29 w 32"/>
                      <a:gd name="T13" fmla="*/ 14 h 41"/>
                      <a:gd name="T14" fmla="*/ 29 w 32"/>
                      <a:gd name="T15" fmla="*/ 11 h 41"/>
                      <a:gd name="T16" fmla="*/ 28 w 32"/>
                      <a:gd name="T17" fmla="*/ 4 h 41"/>
                      <a:gd name="T18" fmla="*/ 28 w 32"/>
                      <a:gd name="T19" fmla="*/ 3 h 41"/>
                      <a:gd name="T20" fmla="*/ 28 w 32"/>
                      <a:gd name="T21" fmla="*/ 2 h 41"/>
                      <a:gd name="T22" fmla="*/ 27 w 32"/>
                      <a:gd name="T23" fmla="*/ 2 h 41"/>
                      <a:gd name="T24" fmla="*/ 26 w 32"/>
                      <a:gd name="T2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41">
                        <a:moveTo>
                          <a:pt x="26" y="0"/>
                        </a:moveTo>
                        <a:cubicBezTo>
                          <a:pt x="32" y="10"/>
                          <a:pt x="28" y="24"/>
                          <a:pt x="17" y="33"/>
                        </a:cubicBezTo>
                        <a:cubicBezTo>
                          <a:pt x="12" y="36"/>
                          <a:pt x="7" y="39"/>
                          <a:pt x="0" y="40"/>
                        </a:cubicBezTo>
                        <a:cubicBezTo>
                          <a:pt x="1" y="41"/>
                          <a:pt x="1" y="41"/>
                          <a:pt x="2" y="41"/>
                        </a:cubicBezTo>
                        <a:cubicBezTo>
                          <a:pt x="3" y="40"/>
                          <a:pt x="4" y="40"/>
                          <a:pt x="5" y="40"/>
                        </a:cubicBezTo>
                        <a:cubicBezTo>
                          <a:pt x="10" y="38"/>
                          <a:pt x="14" y="36"/>
                          <a:pt x="17" y="34"/>
                        </a:cubicBezTo>
                        <a:cubicBezTo>
                          <a:pt x="23" y="28"/>
                          <a:pt x="27" y="21"/>
                          <a:pt x="29" y="14"/>
                        </a:cubicBezTo>
                        <a:cubicBezTo>
                          <a:pt x="29" y="13"/>
                          <a:pt x="29" y="12"/>
                          <a:pt x="29" y="11"/>
                        </a:cubicBezTo>
                        <a:cubicBezTo>
                          <a:pt x="29" y="8"/>
                          <a:pt x="29" y="6"/>
                          <a:pt x="28" y="4"/>
                        </a:cubicBezTo>
                        <a:cubicBezTo>
                          <a:pt x="28" y="3"/>
                          <a:pt x="28" y="3"/>
                          <a:pt x="28" y="3"/>
                        </a:cubicBezTo>
                        <a:cubicBezTo>
                          <a:pt x="28" y="2"/>
                          <a:pt x="28" y="2"/>
                          <a:pt x="28" y="2"/>
                        </a:cubicBezTo>
                        <a:cubicBezTo>
                          <a:pt x="27" y="2"/>
                          <a:pt x="27" y="2"/>
                          <a:pt x="27" y="2"/>
                        </a:cubicBezTo>
                        <a:cubicBezTo>
                          <a:pt x="27" y="1"/>
                          <a:pt x="26" y="1"/>
                          <a:pt x="26" y="0"/>
                        </a:cubicBezTo>
                        <a:close/>
                      </a:path>
                    </a:pathLst>
                  </a:custGeom>
                  <a:solidFill>
                    <a:srgbClr val="8D9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7" name="Freeform 7109">
                    <a:extLst>
                      <a:ext uri="{FF2B5EF4-FFF2-40B4-BE49-F238E27FC236}">
                        <a16:creationId xmlns:a16="http://schemas.microsoft.com/office/drawing/2014/main" id="{F6944E2E-EE9B-4B3B-A19B-7AB5E4B74D72}"/>
                      </a:ext>
                    </a:extLst>
                  </p:cNvPr>
                  <p:cNvSpPr>
                    <a:spLocks/>
                  </p:cNvSpPr>
                  <p:nvPr/>
                </p:nvSpPr>
                <p:spPr bwMode="auto">
                  <a:xfrm>
                    <a:off x="3999" y="2124"/>
                    <a:ext cx="25" cy="54"/>
                  </a:xfrm>
                  <a:custGeom>
                    <a:avLst/>
                    <a:gdLst>
                      <a:gd name="T0" fmla="*/ 34 w 34"/>
                      <a:gd name="T1" fmla="*/ 0 h 73"/>
                      <a:gd name="T2" fmla="*/ 16 w 34"/>
                      <a:gd name="T3" fmla="*/ 23 h 73"/>
                      <a:gd name="T4" fmla="*/ 14 w 34"/>
                      <a:gd name="T5" fmla="*/ 59 h 73"/>
                      <a:gd name="T6" fmla="*/ 14 w 34"/>
                      <a:gd name="T7" fmla="*/ 72 h 73"/>
                      <a:gd name="T8" fmla="*/ 5 w 34"/>
                      <a:gd name="T9" fmla="*/ 40 h 73"/>
                      <a:gd name="T10" fmla="*/ 34 w 34"/>
                      <a:gd name="T11" fmla="*/ 0 h 73"/>
                    </a:gdLst>
                    <a:ahLst/>
                    <a:cxnLst>
                      <a:cxn ang="0">
                        <a:pos x="T0" y="T1"/>
                      </a:cxn>
                      <a:cxn ang="0">
                        <a:pos x="T2" y="T3"/>
                      </a:cxn>
                      <a:cxn ang="0">
                        <a:pos x="T4" y="T5"/>
                      </a:cxn>
                      <a:cxn ang="0">
                        <a:pos x="T6" y="T7"/>
                      </a:cxn>
                      <a:cxn ang="0">
                        <a:pos x="T8" y="T9"/>
                      </a:cxn>
                      <a:cxn ang="0">
                        <a:pos x="T10" y="T11"/>
                      </a:cxn>
                    </a:cxnLst>
                    <a:rect l="0" t="0" r="r" b="b"/>
                    <a:pathLst>
                      <a:path w="34" h="73">
                        <a:moveTo>
                          <a:pt x="34" y="0"/>
                        </a:moveTo>
                        <a:cubicBezTo>
                          <a:pt x="34" y="0"/>
                          <a:pt x="17" y="13"/>
                          <a:pt x="16" y="23"/>
                        </a:cubicBezTo>
                        <a:cubicBezTo>
                          <a:pt x="15" y="33"/>
                          <a:pt x="9" y="48"/>
                          <a:pt x="14" y="59"/>
                        </a:cubicBezTo>
                        <a:cubicBezTo>
                          <a:pt x="19" y="70"/>
                          <a:pt x="19" y="73"/>
                          <a:pt x="14" y="72"/>
                        </a:cubicBezTo>
                        <a:cubicBezTo>
                          <a:pt x="9" y="70"/>
                          <a:pt x="0" y="59"/>
                          <a:pt x="5" y="40"/>
                        </a:cubicBezTo>
                        <a:cubicBezTo>
                          <a:pt x="10" y="21"/>
                          <a:pt x="24" y="4"/>
                          <a:pt x="34"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8" name="Freeform 7110">
                    <a:extLst>
                      <a:ext uri="{FF2B5EF4-FFF2-40B4-BE49-F238E27FC236}">
                        <a16:creationId xmlns:a16="http://schemas.microsoft.com/office/drawing/2014/main" id="{2FDCFE64-4B01-4270-9843-5796FF297331}"/>
                      </a:ext>
                    </a:extLst>
                  </p:cNvPr>
                  <p:cNvSpPr>
                    <a:spLocks/>
                  </p:cNvSpPr>
                  <p:nvPr/>
                </p:nvSpPr>
                <p:spPr bwMode="auto">
                  <a:xfrm>
                    <a:off x="4015" y="2124"/>
                    <a:ext cx="35" cy="48"/>
                  </a:xfrm>
                  <a:custGeom>
                    <a:avLst/>
                    <a:gdLst>
                      <a:gd name="T0" fmla="*/ 20 w 47"/>
                      <a:gd name="T1" fmla="*/ 0 h 64"/>
                      <a:gd name="T2" fmla="*/ 18 w 47"/>
                      <a:gd name="T3" fmla="*/ 1 h 64"/>
                      <a:gd name="T4" fmla="*/ 10 w 47"/>
                      <a:gd name="T5" fmla="*/ 16 h 64"/>
                      <a:gd name="T6" fmla="*/ 3 w 47"/>
                      <a:gd name="T7" fmla="*/ 38 h 64"/>
                      <a:gd name="T8" fmla="*/ 9 w 47"/>
                      <a:gd name="T9" fmla="*/ 61 h 64"/>
                      <a:gd name="T10" fmla="*/ 11 w 47"/>
                      <a:gd name="T11" fmla="*/ 64 h 64"/>
                      <a:gd name="T12" fmla="*/ 17 w 47"/>
                      <a:gd name="T13" fmla="*/ 59 h 64"/>
                      <a:gd name="T14" fmla="*/ 25 w 47"/>
                      <a:gd name="T15" fmla="*/ 54 h 64"/>
                      <a:gd name="T16" fmla="*/ 28 w 47"/>
                      <a:gd name="T17" fmla="*/ 54 h 64"/>
                      <a:gd name="T18" fmla="*/ 39 w 47"/>
                      <a:gd name="T19" fmla="*/ 60 h 64"/>
                      <a:gd name="T20" fmla="*/ 43 w 47"/>
                      <a:gd name="T21" fmla="*/ 57 h 64"/>
                      <a:gd name="T22" fmla="*/ 33 w 47"/>
                      <a:gd name="T23" fmla="*/ 29 h 64"/>
                      <a:gd name="T24" fmla="*/ 30 w 47"/>
                      <a:gd name="T25" fmla="*/ 12 h 64"/>
                      <a:gd name="T26" fmla="*/ 20 w 47"/>
                      <a:gd name="T2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64">
                        <a:moveTo>
                          <a:pt x="20" y="0"/>
                        </a:moveTo>
                        <a:cubicBezTo>
                          <a:pt x="20" y="0"/>
                          <a:pt x="19" y="0"/>
                          <a:pt x="18" y="1"/>
                        </a:cubicBezTo>
                        <a:cubicBezTo>
                          <a:pt x="14" y="4"/>
                          <a:pt x="11" y="13"/>
                          <a:pt x="10" y="16"/>
                        </a:cubicBezTo>
                        <a:cubicBezTo>
                          <a:pt x="8" y="23"/>
                          <a:pt x="5" y="30"/>
                          <a:pt x="3" y="38"/>
                        </a:cubicBezTo>
                        <a:cubicBezTo>
                          <a:pt x="0" y="52"/>
                          <a:pt x="7" y="51"/>
                          <a:pt x="9" y="61"/>
                        </a:cubicBezTo>
                        <a:cubicBezTo>
                          <a:pt x="10" y="64"/>
                          <a:pt x="10" y="64"/>
                          <a:pt x="11" y="64"/>
                        </a:cubicBezTo>
                        <a:cubicBezTo>
                          <a:pt x="13" y="64"/>
                          <a:pt x="15" y="62"/>
                          <a:pt x="17" y="59"/>
                        </a:cubicBezTo>
                        <a:cubicBezTo>
                          <a:pt x="20" y="57"/>
                          <a:pt x="22" y="54"/>
                          <a:pt x="25" y="54"/>
                        </a:cubicBezTo>
                        <a:cubicBezTo>
                          <a:pt x="26" y="54"/>
                          <a:pt x="27" y="54"/>
                          <a:pt x="28" y="54"/>
                        </a:cubicBezTo>
                        <a:cubicBezTo>
                          <a:pt x="33" y="57"/>
                          <a:pt x="37" y="60"/>
                          <a:pt x="39" y="60"/>
                        </a:cubicBezTo>
                        <a:cubicBezTo>
                          <a:pt x="41" y="60"/>
                          <a:pt x="42" y="59"/>
                          <a:pt x="43" y="57"/>
                        </a:cubicBezTo>
                        <a:cubicBezTo>
                          <a:pt x="47" y="50"/>
                          <a:pt x="30" y="39"/>
                          <a:pt x="33" y="29"/>
                        </a:cubicBezTo>
                        <a:cubicBezTo>
                          <a:pt x="35" y="23"/>
                          <a:pt x="32" y="17"/>
                          <a:pt x="30" y="12"/>
                        </a:cubicBezTo>
                        <a:cubicBezTo>
                          <a:pt x="28" y="9"/>
                          <a:pt x="25" y="0"/>
                          <a:pt x="2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49" name="Freeform 7111">
                    <a:extLst>
                      <a:ext uri="{FF2B5EF4-FFF2-40B4-BE49-F238E27FC236}">
                        <a16:creationId xmlns:a16="http://schemas.microsoft.com/office/drawing/2014/main" id="{09105888-B5EF-4D90-8881-76D2B79B93D3}"/>
                      </a:ext>
                    </a:extLst>
                  </p:cNvPr>
                  <p:cNvSpPr>
                    <a:spLocks/>
                  </p:cNvSpPr>
                  <p:nvPr/>
                </p:nvSpPr>
                <p:spPr bwMode="auto">
                  <a:xfrm>
                    <a:off x="4019" y="2174"/>
                    <a:ext cx="28" cy="37"/>
                  </a:xfrm>
                  <a:custGeom>
                    <a:avLst/>
                    <a:gdLst>
                      <a:gd name="T0" fmla="*/ 23 w 37"/>
                      <a:gd name="T1" fmla="*/ 0 h 49"/>
                      <a:gd name="T2" fmla="*/ 19 w 37"/>
                      <a:gd name="T3" fmla="*/ 1 h 49"/>
                      <a:gd name="T4" fmla="*/ 15 w 37"/>
                      <a:gd name="T5" fmla="*/ 2 h 49"/>
                      <a:gd name="T6" fmla="*/ 14 w 37"/>
                      <a:gd name="T7" fmla="*/ 2 h 49"/>
                      <a:gd name="T8" fmla="*/ 7 w 37"/>
                      <a:gd name="T9" fmla="*/ 1 h 49"/>
                      <a:gd name="T10" fmla="*/ 3 w 37"/>
                      <a:gd name="T11" fmla="*/ 9 h 49"/>
                      <a:gd name="T12" fmla="*/ 5 w 37"/>
                      <a:gd name="T13" fmla="*/ 25 h 49"/>
                      <a:gd name="T14" fmla="*/ 18 w 37"/>
                      <a:gd name="T15" fmla="*/ 49 h 49"/>
                      <a:gd name="T16" fmla="*/ 21 w 37"/>
                      <a:gd name="T17" fmla="*/ 49 h 49"/>
                      <a:gd name="T18" fmla="*/ 29 w 37"/>
                      <a:gd name="T19" fmla="*/ 44 h 49"/>
                      <a:gd name="T20" fmla="*/ 25 w 37"/>
                      <a:gd name="T21" fmla="*/ 44 h 49"/>
                      <a:gd name="T22" fmla="*/ 23 w 37"/>
                      <a:gd name="T23" fmla="*/ 45 h 49"/>
                      <a:gd name="T24" fmla="*/ 16 w 37"/>
                      <a:gd name="T25" fmla="*/ 25 h 49"/>
                      <a:gd name="T26" fmla="*/ 26 w 37"/>
                      <a:gd name="T27" fmla="*/ 3 h 49"/>
                      <a:gd name="T28" fmla="*/ 23 w 37"/>
                      <a:gd name="T2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49">
                        <a:moveTo>
                          <a:pt x="23" y="0"/>
                        </a:moveTo>
                        <a:cubicBezTo>
                          <a:pt x="22" y="0"/>
                          <a:pt x="21" y="0"/>
                          <a:pt x="19" y="1"/>
                        </a:cubicBezTo>
                        <a:cubicBezTo>
                          <a:pt x="18" y="1"/>
                          <a:pt x="16" y="2"/>
                          <a:pt x="15" y="2"/>
                        </a:cubicBezTo>
                        <a:cubicBezTo>
                          <a:pt x="15" y="2"/>
                          <a:pt x="14" y="2"/>
                          <a:pt x="14" y="2"/>
                        </a:cubicBezTo>
                        <a:cubicBezTo>
                          <a:pt x="12" y="1"/>
                          <a:pt x="10" y="1"/>
                          <a:pt x="7" y="1"/>
                        </a:cubicBezTo>
                        <a:cubicBezTo>
                          <a:pt x="3" y="1"/>
                          <a:pt x="0" y="2"/>
                          <a:pt x="3" y="9"/>
                        </a:cubicBezTo>
                        <a:cubicBezTo>
                          <a:pt x="3" y="9"/>
                          <a:pt x="6" y="16"/>
                          <a:pt x="5" y="25"/>
                        </a:cubicBezTo>
                        <a:cubicBezTo>
                          <a:pt x="3" y="33"/>
                          <a:pt x="3" y="49"/>
                          <a:pt x="18" y="49"/>
                        </a:cubicBezTo>
                        <a:cubicBezTo>
                          <a:pt x="19" y="49"/>
                          <a:pt x="20" y="49"/>
                          <a:pt x="21" y="49"/>
                        </a:cubicBezTo>
                        <a:cubicBezTo>
                          <a:pt x="37" y="47"/>
                          <a:pt x="37" y="44"/>
                          <a:pt x="29" y="44"/>
                        </a:cubicBezTo>
                        <a:cubicBezTo>
                          <a:pt x="28" y="44"/>
                          <a:pt x="26" y="44"/>
                          <a:pt x="25" y="44"/>
                        </a:cubicBezTo>
                        <a:cubicBezTo>
                          <a:pt x="24" y="44"/>
                          <a:pt x="23" y="45"/>
                          <a:pt x="23" y="45"/>
                        </a:cubicBezTo>
                        <a:cubicBezTo>
                          <a:pt x="13" y="45"/>
                          <a:pt x="9" y="34"/>
                          <a:pt x="16" y="25"/>
                        </a:cubicBezTo>
                        <a:cubicBezTo>
                          <a:pt x="24" y="16"/>
                          <a:pt x="27" y="10"/>
                          <a:pt x="26" y="3"/>
                        </a:cubicBezTo>
                        <a:cubicBezTo>
                          <a:pt x="25" y="0"/>
                          <a:pt x="24" y="0"/>
                          <a:pt x="2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0" name="Freeform 7112">
                    <a:extLst>
                      <a:ext uri="{FF2B5EF4-FFF2-40B4-BE49-F238E27FC236}">
                        <a16:creationId xmlns:a16="http://schemas.microsoft.com/office/drawing/2014/main" id="{4C30F1E0-9001-4B2B-9E19-5E7A72CB057C}"/>
                      </a:ext>
                    </a:extLst>
                  </p:cNvPr>
                  <p:cNvSpPr>
                    <a:spLocks/>
                  </p:cNvSpPr>
                  <p:nvPr/>
                </p:nvSpPr>
                <p:spPr bwMode="auto">
                  <a:xfrm>
                    <a:off x="4123" y="2123"/>
                    <a:ext cx="23" cy="55"/>
                  </a:xfrm>
                  <a:custGeom>
                    <a:avLst/>
                    <a:gdLst>
                      <a:gd name="T0" fmla="*/ 0 w 31"/>
                      <a:gd name="T1" fmla="*/ 0 h 74"/>
                      <a:gd name="T2" fmla="*/ 16 w 31"/>
                      <a:gd name="T3" fmla="*/ 24 h 74"/>
                      <a:gd name="T4" fmla="*/ 17 w 31"/>
                      <a:gd name="T5" fmla="*/ 59 h 74"/>
                      <a:gd name="T6" fmla="*/ 16 w 31"/>
                      <a:gd name="T7" fmla="*/ 72 h 74"/>
                      <a:gd name="T8" fmla="*/ 27 w 31"/>
                      <a:gd name="T9" fmla="*/ 41 h 74"/>
                      <a:gd name="T10" fmla="*/ 0 w 31"/>
                      <a:gd name="T11" fmla="*/ 0 h 74"/>
                    </a:gdLst>
                    <a:ahLst/>
                    <a:cxnLst>
                      <a:cxn ang="0">
                        <a:pos x="T0" y="T1"/>
                      </a:cxn>
                      <a:cxn ang="0">
                        <a:pos x="T2" y="T3"/>
                      </a:cxn>
                      <a:cxn ang="0">
                        <a:pos x="T4" y="T5"/>
                      </a:cxn>
                      <a:cxn ang="0">
                        <a:pos x="T6" y="T7"/>
                      </a:cxn>
                      <a:cxn ang="0">
                        <a:pos x="T8" y="T9"/>
                      </a:cxn>
                      <a:cxn ang="0">
                        <a:pos x="T10" y="T11"/>
                      </a:cxn>
                    </a:cxnLst>
                    <a:rect l="0" t="0" r="r" b="b"/>
                    <a:pathLst>
                      <a:path w="31" h="74">
                        <a:moveTo>
                          <a:pt x="0" y="0"/>
                        </a:moveTo>
                        <a:cubicBezTo>
                          <a:pt x="0" y="0"/>
                          <a:pt x="16" y="14"/>
                          <a:pt x="16" y="24"/>
                        </a:cubicBezTo>
                        <a:cubicBezTo>
                          <a:pt x="17" y="34"/>
                          <a:pt x="23" y="49"/>
                          <a:pt x="17" y="59"/>
                        </a:cubicBezTo>
                        <a:cubicBezTo>
                          <a:pt x="12" y="70"/>
                          <a:pt x="11" y="74"/>
                          <a:pt x="16" y="72"/>
                        </a:cubicBezTo>
                        <a:cubicBezTo>
                          <a:pt x="21" y="71"/>
                          <a:pt x="31" y="61"/>
                          <a:pt x="27" y="41"/>
                        </a:cubicBezTo>
                        <a:cubicBezTo>
                          <a:pt x="23" y="22"/>
                          <a:pt x="9" y="5"/>
                          <a:pt x="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1" name="Freeform 7113">
                    <a:extLst>
                      <a:ext uri="{FF2B5EF4-FFF2-40B4-BE49-F238E27FC236}">
                        <a16:creationId xmlns:a16="http://schemas.microsoft.com/office/drawing/2014/main" id="{9EB27B2E-2064-497C-97A8-27EFCC42800B}"/>
                      </a:ext>
                    </a:extLst>
                  </p:cNvPr>
                  <p:cNvSpPr>
                    <a:spLocks/>
                  </p:cNvSpPr>
                  <p:nvPr/>
                </p:nvSpPr>
                <p:spPr bwMode="auto">
                  <a:xfrm>
                    <a:off x="4098" y="2124"/>
                    <a:ext cx="35" cy="48"/>
                  </a:xfrm>
                  <a:custGeom>
                    <a:avLst/>
                    <a:gdLst>
                      <a:gd name="T0" fmla="*/ 28 w 46"/>
                      <a:gd name="T1" fmla="*/ 0 h 65"/>
                      <a:gd name="T2" fmla="*/ 19 w 46"/>
                      <a:gd name="T3" fmla="*/ 12 h 65"/>
                      <a:gd name="T4" fmla="*/ 14 w 46"/>
                      <a:gd name="T5" fmla="*/ 29 h 65"/>
                      <a:gd name="T6" fmla="*/ 3 w 46"/>
                      <a:gd name="T7" fmla="*/ 56 h 65"/>
                      <a:gd name="T8" fmla="*/ 7 w 46"/>
                      <a:gd name="T9" fmla="*/ 60 h 65"/>
                      <a:gd name="T10" fmla="*/ 19 w 46"/>
                      <a:gd name="T11" fmla="*/ 55 h 65"/>
                      <a:gd name="T12" fmla="*/ 21 w 46"/>
                      <a:gd name="T13" fmla="*/ 54 h 65"/>
                      <a:gd name="T14" fmla="*/ 29 w 46"/>
                      <a:gd name="T15" fmla="*/ 60 h 65"/>
                      <a:gd name="T16" fmla="*/ 35 w 46"/>
                      <a:gd name="T17" fmla="*/ 65 h 65"/>
                      <a:gd name="T18" fmla="*/ 37 w 46"/>
                      <a:gd name="T19" fmla="*/ 62 h 65"/>
                      <a:gd name="T20" fmla="*/ 44 w 46"/>
                      <a:gd name="T21" fmla="*/ 39 h 65"/>
                      <a:gd name="T22" fmla="*/ 38 w 46"/>
                      <a:gd name="T23" fmla="*/ 17 h 65"/>
                      <a:gd name="T24" fmla="*/ 31 w 46"/>
                      <a:gd name="T25" fmla="*/ 2 h 65"/>
                      <a:gd name="T26" fmla="*/ 28 w 46"/>
                      <a:gd name="T2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65">
                        <a:moveTo>
                          <a:pt x="28" y="0"/>
                        </a:moveTo>
                        <a:cubicBezTo>
                          <a:pt x="24" y="0"/>
                          <a:pt x="20" y="9"/>
                          <a:pt x="19" y="12"/>
                        </a:cubicBezTo>
                        <a:cubicBezTo>
                          <a:pt x="16" y="17"/>
                          <a:pt x="13" y="23"/>
                          <a:pt x="14" y="29"/>
                        </a:cubicBezTo>
                        <a:cubicBezTo>
                          <a:pt x="17" y="39"/>
                          <a:pt x="0" y="49"/>
                          <a:pt x="3" y="56"/>
                        </a:cubicBezTo>
                        <a:cubicBezTo>
                          <a:pt x="4" y="59"/>
                          <a:pt x="5" y="60"/>
                          <a:pt x="7" y="60"/>
                        </a:cubicBezTo>
                        <a:cubicBezTo>
                          <a:pt x="9" y="60"/>
                          <a:pt x="13" y="57"/>
                          <a:pt x="19" y="55"/>
                        </a:cubicBezTo>
                        <a:cubicBezTo>
                          <a:pt x="19" y="54"/>
                          <a:pt x="20" y="54"/>
                          <a:pt x="21" y="54"/>
                        </a:cubicBezTo>
                        <a:cubicBezTo>
                          <a:pt x="24" y="54"/>
                          <a:pt x="26" y="57"/>
                          <a:pt x="29" y="60"/>
                        </a:cubicBezTo>
                        <a:cubicBezTo>
                          <a:pt x="31" y="63"/>
                          <a:pt x="33" y="65"/>
                          <a:pt x="35" y="65"/>
                        </a:cubicBezTo>
                        <a:cubicBezTo>
                          <a:pt x="36" y="65"/>
                          <a:pt x="36" y="64"/>
                          <a:pt x="37" y="62"/>
                        </a:cubicBezTo>
                        <a:cubicBezTo>
                          <a:pt x="40" y="52"/>
                          <a:pt x="46" y="53"/>
                          <a:pt x="44" y="39"/>
                        </a:cubicBezTo>
                        <a:cubicBezTo>
                          <a:pt x="43" y="31"/>
                          <a:pt x="39" y="24"/>
                          <a:pt x="38" y="17"/>
                        </a:cubicBezTo>
                        <a:cubicBezTo>
                          <a:pt x="37" y="13"/>
                          <a:pt x="34" y="5"/>
                          <a:pt x="31" y="2"/>
                        </a:cubicBezTo>
                        <a:cubicBezTo>
                          <a:pt x="30" y="1"/>
                          <a:pt x="29" y="0"/>
                          <a:pt x="2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2" name="Freeform 7114">
                    <a:extLst>
                      <a:ext uri="{FF2B5EF4-FFF2-40B4-BE49-F238E27FC236}">
                        <a16:creationId xmlns:a16="http://schemas.microsoft.com/office/drawing/2014/main" id="{6485C141-39A0-4D3F-AFAB-5D430F760D7F}"/>
                      </a:ext>
                    </a:extLst>
                  </p:cNvPr>
                  <p:cNvSpPr>
                    <a:spLocks/>
                  </p:cNvSpPr>
                  <p:nvPr/>
                </p:nvSpPr>
                <p:spPr bwMode="auto">
                  <a:xfrm>
                    <a:off x="4105" y="2172"/>
                    <a:ext cx="27" cy="37"/>
                  </a:xfrm>
                  <a:custGeom>
                    <a:avLst/>
                    <a:gdLst>
                      <a:gd name="T0" fmla="*/ 15 w 36"/>
                      <a:gd name="T1" fmla="*/ 0 h 49"/>
                      <a:gd name="T2" fmla="*/ 12 w 36"/>
                      <a:gd name="T3" fmla="*/ 3 h 49"/>
                      <a:gd name="T4" fmla="*/ 20 w 36"/>
                      <a:gd name="T5" fmla="*/ 25 h 49"/>
                      <a:gd name="T6" fmla="*/ 14 w 36"/>
                      <a:gd name="T7" fmla="*/ 44 h 49"/>
                      <a:gd name="T8" fmla="*/ 11 w 36"/>
                      <a:gd name="T9" fmla="*/ 43 h 49"/>
                      <a:gd name="T10" fmla="*/ 6 w 36"/>
                      <a:gd name="T11" fmla="*/ 43 h 49"/>
                      <a:gd name="T12" fmla="*/ 15 w 36"/>
                      <a:gd name="T13" fmla="*/ 48 h 49"/>
                      <a:gd name="T14" fmla="*/ 18 w 36"/>
                      <a:gd name="T15" fmla="*/ 49 h 49"/>
                      <a:gd name="T16" fmla="*/ 31 w 36"/>
                      <a:gd name="T17" fmla="*/ 25 h 49"/>
                      <a:gd name="T18" fmla="*/ 33 w 36"/>
                      <a:gd name="T19" fmla="*/ 10 h 49"/>
                      <a:gd name="T20" fmla="*/ 29 w 36"/>
                      <a:gd name="T21" fmla="*/ 2 h 49"/>
                      <a:gd name="T22" fmla="*/ 23 w 36"/>
                      <a:gd name="T23" fmla="*/ 2 h 49"/>
                      <a:gd name="T24" fmla="*/ 22 w 36"/>
                      <a:gd name="T25" fmla="*/ 3 h 49"/>
                      <a:gd name="T26" fmla="*/ 18 w 36"/>
                      <a:gd name="T27" fmla="*/ 1 h 49"/>
                      <a:gd name="T28" fmla="*/ 15 w 36"/>
                      <a:gd name="T2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49">
                        <a:moveTo>
                          <a:pt x="15" y="0"/>
                        </a:moveTo>
                        <a:cubicBezTo>
                          <a:pt x="14" y="0"/>
                          <a:pt x="13" y="1"/>
                          <a:pt x="12" y="3"/>
                        </a:cubicBezTo>
                        <a:cubicBezTo>
                          <a:pt x="10" y="10"/>
                          <a:pt x="13" y="16"/>
                          <a:pt x="20" y="25"/>
                        </a:cubicBezTo>
                        <a:cubicBezTo>
                          <a:pt x="26" y="34"/>
                          <a:pt x="23" y="44"/>
                          <a:pt x="14" y="44"/>
                        </a:cubicBezTo>
                        <a:cubicBezTo>
                          <a:pt x="13" y="44"/>
                          <a:pt x="12" y="44"/>
                          <a:pt x="11" y="43"/>
                        </a:cubicBezTo>
                        <a:cubicBezTo>
                          <a:pt x="9" y="43"/>
                          <a:pt x="8" y="43"/>
                          <a:pt x="6" y="43"/>
                        </a:cubicBezTo>
                        <a:cubicBezTo>
                          <a:pt x="0" y="43"/>
                          <a:pt x="1" y="46"/>
                          <a:pt x="15" y="48"/>
                        </a:cubicBezTo>
                        <a:cubicBezTo>
                          <a:pt x="16" y="48"/>
                          <a:pt x="17" y="49"/>
                          <a:pt x="18" y="49"/>
                        </a:cubicBezTo>
                        <a:cubicBezTo>
                          <a:pt x="32" y="49"/>
                          <a:pt x="32" y="33"/>
                          <a:pt x="31" y="25"/>
                        </a:cubicBezTo>
                        <a:cubicBezTo>
                          <a:pt x="30" y="17"/>
                          <a:pt x="33" y="10"/>
                          <a:pt x="33" y="10"/>
                        </a:cubicBezTo>
                        <a:cubicBezTo>
                          <a:pt x="36" y="3"/>
                          <a:pt x="33" y="2"/>
                          <a:pt x="29" y="2"/>
                        </a:cubicBezTo>
                        <a:cubicBezTo>
                          <a:pt x="27" y="2"/>
                          <a:pt x="25" y="2"/>
                          <a:pt x="23" y="2"/>
                        </a:cubicBezTo>
                        <a:cubicBezTo>
                          <a:pt x="22" y="3"/>
                          <a:pt x="22" y="3"/>
                          <a:pt x="22" y="3"/>
                        </a:cubicBezTo>
                        <a:cubicBezTo>
                          <a:pt x="21" y="3"/>
                          <a:pt x="20" y="2"/>
                          <a:pt x="18" y="1"/>
                        </a:cubicBezTo>
                        <a:cubicBezTo>
                          <a:pt x="17" y="1"/>
                          <a:pt x="16" y="0"/>
                          <a:pt x="1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3" name="Freeform 7115">
                    <a:extLst>
                      <a:ext uri="{FF2B5EF4-FFF2-40B4-BE49-F238E27FC236}">
                        <a16:creationId xmlns:a16="http://schemas.microsoft.com/office/drawing/2014/main" id="{D3AD0F18-9EC2-4AC7-B46A-289656E5987D}"/>
                      </a:ext>
                    </a:extLst>
                  </p:cNvPr>
                  <p:cNvSpPr>
                    <a:spLocks noEditPoints="1"/>
                  </p:cNvSpPr>
                  <p:nvPr/>
                </p:nvSpPr>
                <p:spPr bwMode="auto">
                  <a:xfrm>
                    <a:off x="4060" y="2163"/>
                    <a:ext cx="32" cy="44"/>
                  </a:xfrm>
                  <a:custGeom>
                    <a:avLst/>
                    <a:gdLst>
                      <a:gd name="T0" fmla="*/ 17 w 43"/>
                      <a:gd name="T1" fmla="*/ 47 h 59"/>
                      <a:gd name="T2" fmla="*/ 19 w 43"/>
                      <a:gd name="T3" fmla="*/ 59 h 59"/>
                      <a:gd name="T4" fmla="*/ 17 w 43"/>
                      <a:gd name="T5" fmla="*/ 47 h 59"/>
                      <a:gd name="T6" fmla="*/ 17 w 43"/>
                      <a:gd name="T7" fmla="*/ 47 h 59"/>
                      <a:gd name="T8" fmla="*/ 17 w 43"/>
                      <a:gd name="T9" fmla="*/ 47 h 59"/>
                      <a:gd name="T10" fmla="*/ 23 w 43"/>
                      <a:gd name="T11" fmla="*/ 46 h 59"/>
                      <a:gd name="T12" fmla="*/ 19 w 43"/>
                      <a:gd name="T13" fmla="*/ 59 h 59"/>
                      <a:gd name="T14" fmla="*/ 19 w 43"/>
                      <a:gd name="T15" fmla="*/ 59 h 59"/>
                      <a:gd name="T16" fmla="*/ 19 w 43"/>
                      <a:gd name="T17" fmla="*/ 59 h 59"/>
                      <a:gd name="T18" fmla="*/ 23 w 43"/>
                      <a:gd name="T19" fmla="*/ 46 h 59"/>
                      <a:gd name="T20" fmla="*/ 41 w 43"/>
                      <a:gd name="T21" fmla="*/ 10 h 59"/>
                      <a:gd name="T22" fmla="*/ 41 w 43"/>
                      <a:gd name="T23" fmla="*/ 10 h 59"/>
                      <a:gd name="T24" fmla="*/ 25 w 43"/>
                      <a:gd name="T25" fmla="*/ 26 h 59"/>
                      <a:gd name="T26" fmla="*/ 23 w 43"/>
                      <a:gd name="T27" fmla="*/ 44 h 59"/>
                      <a:gd name="T28" fmla="*/ 25 w 43"/>
                      <a:gd name="T29" fmla="*/ 26 h 59"/>
                      <a:gd name="T30" fmla="*/ 41 w 43"/>
                      <a:gd name="T31" fmla="*/ 10 h 59"/>
                      <a:gd name="T32" fmla="*/ 41 w 43"/>
                      <a:gd name="T33" fmla="*/ 10 h 59"/>
                      <a:gd name="T34" fmla="*/ 41 w 43"/>
                      <a:gd name="T35" fmla="*/ 10 h 59"/>
                      <a:gd name="T36" fmla="*/ 41 w 43"/>
                      <a:gd name="T37" fmla="*/ 10 h 59"/>
                      <a:gd name="T38" fmla="*/ 41 w 43"/>
                      <a:gd name="T39" fmla="*/ 10 h 59"/>
                      <a:gd name="T40" fmla="*/ 26 w 43"/>
                      <a:gd name="T41" fmla="*/ 3 h 59"/>
                      <a:gd name="T42" fmla="*/ 26 w 43"/>
                      <a:gd name="T43" fmla="*/ 3 h 59"/>
                      <a:gd name="T44" fmla="*/ 19 w 43"/>
                      <a:gd name="T45" fmla="*/ 3 h 59"/>
                      <a:gd name="T46" fmla="*/ 26 w 43"/>
                      <a:gd name="T47" fmla="*/ 3 h 59"/>
                      <a:gd name="T48" fmla="*/ 19 w 43"/>
                      <a:gd name="T49" fmla="*/ 3 h 59"/>
                      <a:gd name="T50" fmla="*/ 19 w 43"/>
                      <a:gd name="T51" fmla="*/ 3 h 59"/>
                      <a:gd name="T52" fmla="*/ 19 w 43"/>
                      <a:gd name="T53" fmla="*/ 3 h 59"/>
                      <a:gd name="T54" fmla="*/ 11 w 43"/>
                      <a:gd name="T55" fmla="*/ 2 h 59"/>
                      <a:gd name="T56" fmla="*/ 11 w 43"/>
                      <a:gd name="T57" fmla="*/ 2 h 59"/>
                      <a:gd name="T58" fmla="*/ 12 w 43"/>
                      <a:gd name="T59" fmla="*/ 2 h 59"/>
                      <a:gd name="T60" fmla="*/ 11 w 43"/>
                      <a:gd name="T61" fmla="*/ 2 h 59"/>
                      <a:gd name="T62" fmla="*/ 12 w 43"/>
                      <a:gd name="T63" fmla="*/ 2 h 59"/>
                      <a:gd name="T64" fmla="*/ 12 w 43"/>
                      <a:gd name="T65" fmla="*/ 2 h 59"/>
                      <a:gd name="T66" fmla="*/ 18 w 43"/>
                      <a:gd name="T67" fmla="*/ 3 h 59"/>
                      <a:gd name="T68" fmla="*/ 12 w 43"/>
                      <a:gd name="T69" fmla="*/ 2 h 59"/>
                      <a:gd name="T70" fmla="*/ 12 w 43"/>
                      <a:gd name="T71" fmla="*/ 2 h 59"/>
                      <a:gd name="T72" fmla="*/ 12 w 43"/>
                      <a:gd name="T73" fmla="*/ 2 h 59"/>
                      <a:gd name="T74" fmla="*/ 9 w 43"/>
                      <a:gd name="T75" fmla="*/ 2 h 59"/>
                      <a:gd name="T76" fmla="*/ 11 w 43"/>
                      <a:gd name="T77" fmla="*/ 2 h 59"/>
                      <a:gd name="T78" fmla="*/ 9 w 43"/>
                      <a:gd name="T79" fmla="*/ 2 h 59"/>
                      <a:gd name="T80" fmla="*/ 9 w 43"/>
                      <a:gd name="T81" fmla="*/ 2 h 59"/>
                      <a:gd name="T82" fmla="*/ 9 w 43"/>
                      <a:gd name="T83" fmla="*/ 2 h 59"/>
                      <a:gd name="T84" fmla="*/ 33 w 43"/>
                      <a:gd name="T85" fmla="*/ 2 h 59"/>
                      <a:gd name="T86" fmla="*/ 33 w 43"/>
                      <a:gd name="T87" fmla="*/ 2 h 59"/>
                      <a:gd name="T88" fmla="*/ 33 w 43"/>
                      <a:gd name="T89" fmla="*/ 2 h 59"/>
                      <a:gd name="T90" fmla="*/ 33 w 43"/>
                      <a:gd name="T91" fmla="*/ 2 h 59"/>
                      <a:gd name="T92" fmla="*/ 33 w 43"/>
                      <a:gd name="T93" fmla="*/ 2 h 59"/>
                      <a:gd name="T94" fmla="*/ 33 w 43"/>
                      <a:gd name="T95" fmla="*/ 2 h 59"/>
                      <a:gd name="T96" fmla="*/ 36 w 43"/>
                      <a:gd name="T97" fmla="*/ 1 h 59"/>
                      <a:gd name="T98" fmla="*/ 41 w 43"/>
                      <a:gd name="T99" fmla="*/ 10 h 59"/>
                      <a:gd name="T100" fmla="*/ 36 w 43"/>
                      <a:gd name="T101" fmla="*/ 1 h 59"/>
                      <a:gd name="T102" fmla="*/ 36 w 43"/>
                      <a:gd name="T103" fmla="*/ 1 h 59"/>
                      <a:gd name="T104" fmla="*/ 36 w 43"/>
                      <a:gd name="T105" fmla="*/ 1 h 59"/>
                      <a:gd name="T106" fmla="*/ 0 w 43"/>
                      <a:gd name="T107" fmla="*/ 0 h 59"/>
                      <a:gd name="T108" fmla="*/ 0 w 43"/>
                      <a:gd name="T10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 h="59">
                        <a:moveTo>
                          <a:pt x="17" y="47"/>
                        </a:moveTo>
                        <a:cubicBezTo>
                          <a:pt x="16" y="51"/>
                          <a:pt x="17" y="59"/>
                          <a:pt x="19" y="59"/>
                        </a:cubicBezTo>
                        <a:cubicBezTo>
                          <a:pt x="17" y="59"/>
                          <a:pt x="16" y="51"/>
                          <a:pt x="17" y="47"/>
                        </a:cubicBezTo>
                        <a:close/>
                        <a:moveTo>
                          <a:pt x="17" y="47"/>
                        </a:moveTo>
                        <a:cubicBezTo>
                          <a:pt x="17" y="47"/>
                          <a:pt x="17" y="47"/>
                          <a:pt x="17" y="47"/>
                        </a:cubicBezTo>
                        <a:close/>
                        <a:moveTo>
                          <a:pt x="23" y="46"/>
                        </a:moveTo>
                        <a:cubicBezTo>
                          <a:pt x="23" y="51"/>
                          <a:pt x="22" y="59"/>
                          <a:pt x="19" y="59"/>
                        </a:cubicBezTo>
                        <a:cubicBezTo>
                          <a:pt x="19" y="59"/>
                          <a:pt x="19" y="59"/>
                          <a:pt x="19" y="59"/>
                        </a:cubicBezTo>
                        <a:cubicBezTo>
                          <a:pt x="19" y="59"/>
                          <a:pt x="19" y="59"/>
                          <a:pt x="19" y="59"/>
                        </a:cubicBezTo>
                        <a:cubicBezTo>
                          <a:pt x="22" y="59"/>
                          <a:pt x="23" y="51"/>
                          <a:pt x="23" y="46"/>
                        </a:cubicBezTo>
                        <a:close/>
                        <a:moveTo>
                          <a:pt x="41" y="10"/>
                        </a:moveTo>
                        <a:cubicBezTo>
                          <a:pt x="41" y="10"/>
                          <a:pt x="41" y="10"/>
                          <a:pt x="41" y="10"/>
                        </a:cubicBezTo>
                        <a:cubicBezTo>
                          <a:pt x="38" y="17"/>
                          <a:pt x="25" y="19"/>
                          <a:pt x="25" y="26"/>
                        </a:cubicBezTo>
                        <a:cubicBezTo>
                          <a:pt x="25" y="33"/>
                          <a:pt x="23" y="40"/>
                          <a:pt x="23" y="44"/>
                        </a:cubicBezTo>
                        <a:cubicBezTo>
                          <a:pt x="23" y="40"/>
                          <a:pt x="25" y="33"/>
                          <a:pt x="25" y="26"/>
                        </a:cubicBezTo>
                        <a:cubicBezTo>
                          <a:pt x="25" y="19"/>
                          <a:pt x="38" y="17"/>
                          <a:pt x="41" y="10"/>
                        </a:cubicBezTo>
                        <a:close/>
                        <a:moveTo>
                          <a:pt x="41" y="10"/>
                        </a:moveTo>
                        <a:cubicBezTo>
                          <a:pt x="41" y="10"/>
                          <a:pt x="41" y="10"/>
                          <a:pt x="41" y="10"/>
                        </a:cubicBezTo>
                        <a:close/>
                        <a:moveTo>
                          <a:pt x="41" y="10"/>
                        </a:moveTo>
                        <a:cubicBezTo>
                          <a:pt x="41" y="10"/>
                          <a:pt x="41" y="10"/>
                          <a:pt x="41" y="10"/>
                        </a:cubicBezTo>
                        <a:close/>
                        <a:moveTo>
                          <a:pt x="26" y="3"/>
                        </a:moveTo>
                        <a:cubicBezTo>
                          <a:pt x="26" y="3"/>
                          <a:pt x="26" y="3"/>
                          <a:pt x="26" y="3"/>
                        </a:cubicBezTo>
                        <a:moveTo>
                          <a:pt x="19" y="3"/>
                        </a:moveTo>
                        <a:cubicBezTo>
                          <a:pt x="22" y="3"/>
                          <a:pt x="24" y="3"/>
                          <a:pt x="26" y="3"/>
                        </a:cubicBezTo>
                        <a:cubicBezTo>
                          <a:pt x="24" y="3"/>
                          <a:pt x="22" y="3"/>
                          <a:pt x="19" y="3"/>
                        </a:cubicBezTo>
                        <a:close/>
                        <a:moveTo>
                          <a:pt x="19" y="3"/>
                        </a:moveTo>
                        <a:cubicBezTo>
                          <a:pt x="19" y="3"/>
                          <a:pt x="19" y="3"/>
                          <a:pt x="19" y="3"/>
                        </a:cubicBezTo>
                        <a:close/>
                        <a:moveTo>
                          <a:pt x="11" y="2"/>
                        </a:moveTo>
                        <a:cubicBezTo>
                          <a:pt x="11" y="2"/>
                          <a:pt x="11" y="2"/>
                          <a:pt x="11" y="2"/>
                        </a:cubicBezTo>
                        <a:close/>
                        <a:moveTo>
                          <a:pt x="12" y="2"/>
                        </a:moveTo>
                        <a:cubicBezTo>
                          <a:pt x="11" y="2"/>
                          <a:pt x="11" y="2"/>
                          <a:pt x="11" y="2"/>
                        </a:cubicBezTo>
                        <a:lnTo>
                          <a:pt x="12" y="2"/>
                        </a:lnTo>
                        <a:close/>
                        <a:moveTo>
                          <a:pt x="12" y="2"/>
                        </a:moveTo>
                        <a:cubicBezTo>
                          <a:pt x="14" y="2"/>
                          <a:pt x="16" y="3"/>
                          <a:pt x="18" y="3"/>
                        </a:cubicBezTo>
                        <a:cubicBezTo>
                          <a:pt x="16" y="3"/>
                          <a:pt x="14" y="2"/>
                          <a:pt x="12" y="2"/>
                        </a:cubicBezTo>
                        <a:close/>
                        <a:moveTo>
                          <a:pt x="12" y="2"/>
                        </a:moveTo>
                        <a:cubicBezTo>
                          <a:pt x="12" y="2"/>
                          <a:pt x="12" y="2"/>
                          <a:pt x="12" y="2"/>
                        </a:cubicBezTo>
                        <a:moveTo>
                          <a:pt x="9" y="2"/>
                        </a:moveTo>
                        <a:cubicBezTo>
                          <a:pt x="9" y="2"/>
                          <a:pt x="10" y="2"/>
                          <a:pt x="11" y="2"/>
                        </a:cubicBezTo>
                        <a:cubicBezTo>
                          <a:pt x="10" y="2"/>
                          <a:pt x="9" y="2"/>
                          <a:pt x="9" y="2"/>
                        </a:cubicBezTo>
                        <a:close/>
                        <a:moveTo>
                          <a:pt x="9" y="2"/>
                        </a:moveTo>
                        <a:cubicBezTo>
                          <a:pt x="9" y="2"/>
                          <a:pt x="9" y="2"/>
                          <a:pt x="9" y="2"/>
                        </a:cubicBezTo>
                        <a:close/>
                        <a:moveTo>
                          <a:pt x="33" y="2"/>
                        </a:moveTo>
                        <a:cubicBezTo>
                          <a:pt x="33" y="2"/>
                          <a:pt x="33" y="2"/>
                          <a:pt x="33" y="2"/>
                        </a:cubicBezTo>
                        <a:close/>
                        <a:moveTo>
                          <a:pt x="33" y="2"/>
                        </a:moveTo>
                        <a:cubicBezTo>
                          <a:pt x="33" y="2"/>
                          <a:pt x="33" y="2"/>
                          <a:pt x="33" y="2"/>
                        </a:cubicBezTo>
                        <a:close/>
                        <a:moveTo>
                          <a:pt x="33" y="2"/>
                        </a:moveTo>
                        <a:cubicBezTo>
                          <a:pt x="33" y="2"/>
                          <a:pt x="33" y="2"/>
                          <a:pt x="33" y="2"/>
                        </a:cubicBezTo>
                        <a:close/>
                        <a:moveTo>
                          <a:pt x="36" y="1"/>
                        </a:moveTo>
                        <a:cubicBezTo>
                          <a:pt x="40" y="1"/>
                          <a:pt x="43" y="5"/>
                          <a:pt x="41" y="10"/>
                        </a:cubicBezTo>
                        <a:cubicBezTo>
                          <a:pt x="43" y="5"/>
                          <a:pt x="40" y="1"/>
                          <a:pt x="36" y="1"/>
                        </a:cubicBezTo>
                        <a:close/>
                        <a:moveTo>
                          <a:pt x="36" y="1"/>
                        </a:moveTo>
                        <a:cubicBezTo>
                          <a:pt x="36" y="1"/>
                          <a:pt x="36" y="1"/>
                          <a:pt x="36" y="1"/>
                        </a:cubicBezTo>
                        <a:moveTo>
                          <a:pt x="0" y="0"/>
                        </a:moveTo>
                        <a:cubicBezTo>
                          <a:pt x="0" y="0"/>
                          <a:pt x="0"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4" name="Freeform 7116">
                    <a:extLst>
                      <a:ext uri="{FF2B5EF4-FFF2-40B4-BE49-F238E27FC236}">
                        <a16:creationId xmlns:a16="http://schemas.microsoft.com/office/drawing/2014/main" id="{9D841452-1832-417C-AAD6-66168AF90175}"/>
                      </a:ext>
                    </a:extLst>
                  </p:cNvPr>
                  <p:cNvSpPr>
                    <a:spLocks noEditPoints="1"/>
                  </p:cNvSpPr>
                  <p:nvPr/>
                </p:nvSpPr>
                <p:spPr bwMode="auto">
                  <a:xfrm>
                    <a:off x="4056" y="2163"/>
                    <a:ext cx="35" cy="44"/>
                  </a:xfrm>
                  <a:custGeom>
                    <a:avLst/>
                    <a:gdLst>
                      <a:gd name="T0" fmla="*/ 24 w 46"/>
                      <a:gd name="T1" fmla="*/ 59 h 59"/>
                      <a:gd name="T2" fmla="*/ 24 w 46"/>
                      <a:gd name="T3" fmla="*/ 59 h 59"/>
                      <a:gd name="T4" fmla="*/ 22 w 46"/>
                      <a:gd name="T5" fmla="*/ 47 h 59"/>
                      <a:gd name="T6" fmla="*/ 22 w 46"/>
                      <a:gd name="T7" fmla="*/ 47 h 59"/>
                      <a:gd name="T8" fmla="*/ 22 w 46"/>
                      <a:gd name="T9" fmla="*/ 43 h 59"/>
                      <a:gd name="T10" fmla="*/ 22 w 46"/>
                      <a:gd name="T11" fmla="*/ 46 h 59"/>
                      <a:gd name="T12" fmla="*/ 22 w 46"/>
                      <a:gd name="T13" fmla="*/ 47 h 59"/>
                      <a:gd name="T14" fmla="*/ 22 w 46"/>
                      <a:gd name="T15" fmla="*/ 46 h 59"/>
                      <a:gd name="T16" fmla="*/ 22 w 46"/>
                      <a:gd name="T17" fmla="*/ 43 h 59"/>
                      <a:gd name="T18" fmla="*/ 46 w 46"/>
                      <a:gd name="T19" fmla="*/ 10 h 59"/>
                      <a:gd name="T20" fmla="*/ 46 w 46"/>
                      <a:gd name="T21" fmla="*/ 10 h 59"/>
                      <a:gd name="T22" fmla="*/ 46 w 46"/>
                      <a:gd name="T23" fmla="*/ 10 h 59"/>
                      <a:gd name="T24" fmla="*/ 46 w 46"/>
                      <a:gd name="T25" fmla="*/ 10 h 59"/>
                      <a:gd name="T26" fmla="*/ 46 w 46"/>
                      <a:gd name="T27" fmla="*/ 10 h 59"/>
                      <a:gd name="T28" fmla="*/ 46 w 46"/>
                      <a:gd name="T29" fmla="*/ 10 h 59"/>
                      <a:gd name="T30" fmla="*/ 46 w 46"/>
                      <a:gd name="T31" fmla="*/ 10 h 59"/>
                      <a:gd name="T32" fmla="*/ 31 w 46"/>
                      <a:gd name="T33" fmla="*/ 3 h 59"/>
                      <a:gd name="T34" fmla="*/ 31 w 46"/>
                      <a:gd name="T35" fmla="*/ 3 h 59"/>
                      <a:gd name="T36" fmla="*/ 24 w 46"/>
                      <a:gd name="T37" fmla="*/ 3 h 59"/>
                      <a:gd name="T38" fmla="*/ 24 w 46"/>
                      <a:gd name="T39" fmla="*/ 3 h 59"/>
                      <a:gd name="T40" fmla="*/ 24 w 46"/>
                      <a:gd name="T41" fmla="*/ 3 h 59"/>
                      <a:gd name="T42" fmla="*/ 23 w 46"/>
                      <a:gd name="T43" fmla="*/ 3 h 59"/>
                      <a:gd name="T44" fmla="*/ 24 w 46"/>
                      <a:gd name="T45" fmla="*/ 3 h 59"/>
                      <a:gd name="T46" fmla="*/ 23 w 46"/>
                      <a:gd name="T47" fmla="*/ 3 h 59"/>
                      <a:gd name="T48" fmla="*/ 16 w 46"/>
                      <a:gd name="T49" fmla="*/ 2 h 59"/>
                      <a:gd name="T50" fmla="*/ 16 w 46"/>
                      <a:gd name="T51" fmla="*/ 2 h 59"/>
                      <a:gd name="T52" fmla="*/ 16 w 46"/>
                      <a:gd name="T53" fmla="*/ 2 h 59"/>
                      <a:gd name="T54" fmla="*/ 16 w 46"/>
                      <a:gd name="T55" fmla="*/ 2 h 59"/>
                      <a:gd name="T56" fmla="*/ 16 w 46"/>
                      <a:gd name="T57" fmla="*/ 2 h 59"/>
                      <a:gd name="T58" fmla="*/ 17 w 46"/>
                      <a:gd name="T59" fmla="*/ 2 h 59"/>
                      <a:gd name="T60" fmla="*/ 17 w 46"/>
                      <a:gd name="T61" fmla="*/ 2 h 59"/>
                      <a:gd name="T62" fmla="*/ 17 w 46"/>
                      <a:gd name="T63" fmla="*/ 2 h 59"/>
                      <a:gd name="T64" fmla="*/ 17 w 46"/>
                      <a:gd name="T65" fmla="*/ 2 h 59"/>
                      <a:gd name="T66" fmla="*/ 17 w 46"/>
                      <a:gd name="T67" fmla="*/ 2 h 59"/>
                      <a:gd name="T68" fmla="*/ 14 w 46"/>
                      <a:gd name="T69" fmla="*/ 2 h 59"/>
                      <a:gd name="T70" fmla="*/ 14 w 46"/>
                      <a:gd name="T71" fmla="*/ 2 h 59"/>
                      <a:gd name="T72" fmla="*/ 38 w 46"/>
                      <a:gd name="T73" fmla="*/ 2 h 59"/>
                      <a:gd name="T74" fmla="*/ 31 w 46"/>
                      <a:gd name="T75" fmla="*/ 3 h 59"/>
                      <a:gd name="T76" fmla="*/ 38 w 46"/>
                      <a:gd name="T77" fmla="*/ 2 h 59"/>
                      <a:gd name="T78" fmla="*/ 38 w 46"/>
                      <a:gd name="T79" fmla="*/ 2 h 59"/>
                      <a:gd name="T80" fmla="*/ 38 w 46"/>
                      <a:gd name="T81" fmla="*/ 2 h 59"/>
                      <a:gd name="T82" fmla="*/ 41 w 46"/>
                      <a:gd name="T83" fmla="*/ 1 h 59"/>
                      <a:gd name="T84" fmla="*/ 38 w 46"/>
                      <a:gd name="T85" fmla="*/ 2 h 59"/>
                      <a:gd name="T86" fmla="*/ 41 w 46"/>
                      <a:gd name="T87" fmla="*/ 1 h 59"/>
                      <a:gd name="T88" fmla="*/ 41 w 46"/>
                      <a:gd name="T89" fmla="*/ 1 h 59"/>
                      <a:gd name="T90" fmla="*/ 41 w 46"/>
                      <a:gd name="T91" fmla="*/ 1 h 59"/>
                      <a:gd name="T92" fmla="*/ 41 w 46"/>
                      <a:gd name="T93" fmla="*/ 1 h 59"/>
                      <a:gd name="T94" fmla="*/ 5 w 46"/>
                      <a:gd name="T95" fmla="*/ 0 h 59"/>
                      <a:gd name="T96" fmla="*/ 3 w 46"/>
                      <a:gd name="T97" fmla="*/ 1 h 59"/>
                      <a:gd name="T98" fmla="*/ 0 w 46"/>
                      <a:gd name="T99" fmla="*/ 6 h 59"/>
                      <a:gd name="T100" fmla="*/ 3 w 46"/>
                      <a:gd name="T101" fmla="*/ 1 h 59"/>
                      <a:gd name="T102" fmla="*/ 5 w 46"/>
                      <a:gd name="T103" fmla="*/ 0 h 59"/>
                      <a:gd name="T104" fmla="*/ 5 w 46"/>
                      <a:gd name="T105" fmla="*/ 0 h 59"/>
                      <a:gd name="T106" fmla="*/ 5 w 46"/>
                      <a:gd name="T107" fmla="*/ 0 h 59"/>
                      <a:gd name="T108" fmla="*/ 10 w 46"/>
                      <a:gd name="T109" fmla="*/ 1 h 59"/>
                      <a:gd name="T110" fmla="*/ 14 w 46"/>
                      <a:gd name="T111" fmla="*/ 2 h 59"/>
                      <a:gd name="T112" fmla="*/ 10 w 46"/>
                      <a:gd name="T113" fmla="*/ 1 h 59"/>
                      <a:gd name="T114" fmla="*/ 5 w 46"/>
                      <a:gd name="T11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6" h="59">
                        <a:moveTo>
                          <a:pt x="24" y="59"/>
                        </a:moveTo>
                        <a:cubicBezTo>
                          <a:pt x="24" y="59"/>
                          <a:pt x="24" y="59"/>
                          <a:pt x="24" y="59"/>
                        </a:cubicBezTo>
                        <a:moveTo>
                          <a:pt x="22" y="47"/>
                        </a:moveTo>
                        <a:cubicBezTo>
                          <a:pt x="22" y="47"/>
                          <a:pt x="22" y="47"/>
                          <a:pt x="22" y="47"/>
                        </a:cubicBezTo>
                        <a:close/>
                        <a:moveTo>
                          <a:pt x="22" y="43"/>
                        </a:moveTo>
                        <a:cubicBezTo>
                          <a:pt x="22" y="44"/>
                          <a:pt x="22" y="45"/>
                          <a:pt x="22" y="46"/>
                        </a:cubicBezTo>
                        <a:cubicBezTo>
                          <a:pt x="22" y="47"/>
                          <a:pt x="22" y="47"/>
                          <a:pt x="22" y="47"/>
                        </a:cubicBezTo>
                        <a:cubicBezTo>
                          <a:pt x="22" y="46"/>
                          <a:pt x="22" y="46"/>
                          <a:pt x="22" y="46"/>
                        </a:cubicBezTo>
                        <a:cubicBezTo>
                          <a:pt x="22" y="45"/>
                          <a:pt x="22" y="44"/>
                          <a:pt x="22" y="43"/>
                        </a:cubicBezTo>
                        <a:close/>
                        <a:moveTo>
                          <a:pt x="46" y="10"/>
                        </a:moveTo>
                        <a:cubicBezTo>
                          <a:pt x="46" y="10"/>
                          <a:pt x="46" y="10"/>
                          <a:pt x="46" y="10"/>
                        </a:cubicBezTo>
                        <a:cubicBezTo>
                          <a:pt x="46" y="10"/>
                          <a:pt x="46" y="10"/>
                          <a:pt x="46" y="10"/>
                        </a:cubicBezTo>
                        <a:close/>
                        <a:moveTo>
                          <a:pt x="46" y="10"/>
                        </a:moveTo>
                        <a:cubicBezTo>
                          <a:pt x="46" y="10"/>
                          <a:pt x="46" y="10"/>
                          <a:pt x="46" y="10"/>
                        </a:cubicBezTo>
                        <a:close/>
                        <a:moveTo>
                          <a:pt x="46" y="10"/>
                        </a:moveTo>
                        <a:cubicBezTo>
                          <a:pt x="46" y="10"/>
                          <a:pt x="46" y="10"/>
                          <a:pt x="46" y="10"/>
                        </a:cubicBezTo>
                        <a:close/>
                        <a:moveTo>
                          <a:pt x="31" y="3"/>
                        </a:moveTo>
                        <a:cubicBezTo>
                          <a:pt x="31" y="3"/>
                          <a:pt x="31" y="3"/>
                          <a:pt x="31" y="3"/>
                        </a:cubicBezTo>
                        <a:close/>
                        <a:moveTo>
                          <a:pt x="24" y="3"/>
                        </a:moveTo>
                        <a:cubicBezTo>
                          <a:pt x="24" y="3"/>
                          <a:pt x="24" y="3"/>
                          <a:pt x="24" y="3"/>
                        </a:cubicBezTo>
                        <a:cubicBezTo>
                          <a:pt x="24" y="3"/>
                          <a:pt x="24" y="3"/>
                          <a:pt x="24" y="3"/>
                        </a:cubicBezTo>
                        <a:close/>
                        <a:moveTo>
                          <a:pt x="23" y="3"/>
                        </a:moveTo>
                        <a:cubicBezTo>
                          <a:pt x="24" y="3"/>
                          <a:pt x="24" y="3"/>
                          <a:pt x="24" y="3"/>
                        </a:cubicBezTo>
                        <a:lnTo>
                          <a:pt x="23" y="3"/>
                        </a:lnTo>
                        <a:close/>
                        <a:moveTo>
                          <a:pt x="16" y="2"/>
                        </a:moveTo>
                        <a:cubicBezTo>
                          <a:pt x="16" y="2"/>
                          <a:pt x="16" y="2"/>
                          <a:pt x="16" y="2"/>
                        </a:cubicBezTo>
                        <a:close/>
                        <a:moveTo>
                          <a:pt x="16" y="2"/>
                        </a:moveTo>
                        <a:cubicBezTo>
                          <a:pt x="16" y="2"/>
                          <a:pt x="16" y="2"/>
                          <a:pt x="16" y="2"/>
                        </a:cubicBezTo>
                        <a:cubicBezTo>
                          <a:pt x="16" y="2"/>
                          <a:pt x="16" y="2"/>
                          <a:pt x="16" y="2"/>
                        </a:cubicBezTo>
                        <a:close/>
                        <a:moveTo>
                          <a:pt x="17" y="2"/>
                        </a:moveTo>
                        <a:cubicBezTo>
                          <a:pt x="17" y="2"/>
                          <a:pt x="17" y="2"/>
                          <a:pt x="17" y="2"/>
                        </a:cubicBezTo>
                        <a:close/>
                        <a:moveTo>
                          <a:pt x="17" y="2"/>
                        </a:moveTo>
                        <a:cubicBezTo>
                          <a:pt x="17" y="2"/>
                          <a:pt x="17" y="2"/>
                          <a:pt x="17" y="2"/>
                        </a:cubicBezTo>
                        <a:cubicBezTo>
                          <a:pt x="17" y="2"/>
                          <a:pt x="17" y="2"/>
                          <a:pt x="17" y="2"/>
                        </a:cubicBezTo>
                        <a:close/>
                        <a:moveTo>
                          <a:pt x="14" y="2"/>
                        </a:moveTo>
                        <a:cubicBezTo>
                          <a:pt x="14" y="2"/>
                          <a:pt x="14" y="2"/>
                          <a:pt x="14" y="2"/>
                        </a:cubicBezTo>
                        <a:close/>
                        <a:moveTo>
                          <a:pt x="38" y="2"/>
                        </a:moveTo>
                        <a:cubicBezTo>
                          <a:pt x="36" y="3"/>
                          <a:pt x="33" y="3"/>
                          <a:pt x="31" y="3"/>
                        </a:cubicBezTo>
                        <a:cubicBezTo>
                          <a:pt x="33" y="3"/>
                          <a:pt x="36" y="3"/>
                          <a:pt x="38" y="2"/>
                        </a:cubicBezTo>
                        <a:close/>
                        <a:moveTo>
                          <a:pt x="38" y="2"/>
                        </a:moveTo>
                        <a:cubicBezTo>
                          <a:pt x="38" y="2"/>
                          <a:pt x="38" y="2"/>
                          <a:pt x="38" y="2"/>
                        </a:cubicBezTo>
                        <a:close/>
                        <a:moveTo>
                          <a:pt x="41" y="1"/>
                        </a:moveTo>
                        <a:cubicBezTo>
                          <a:pt x="40" y="1"/>
                          <a:pt x="39" y="1"/>
                          <a:pt x="38" y="2"/>
                        </a:cubicBezTo>
                        <a:cubicBezTo>
                          <a:pt x="39" y="1"/>
                          <a:pt x="40" y="1"/>
                          <a:pt x="41" y="1"/>
                        </a:cubicBezTo>
                        <a:close/>
                        <a:moveTo>
                          <a:pt x="41" y="1"/>
                        </a:moveTo>
                        <a:cubicBezTo>
                          <a:pt x="41" y="1"/>
                          <a:pt x="41" y="1"/>
                          <a:pt x="41" y="1"/>
                        </a:cubicBezTo>
                        <a:cubicBezTo>
                          <a:pt x="41" y="1"/>
                          <a:pt x="41" y="1"/>
                          <a:pt x="41" y="1"/>
                        </a:cubicBezTo>
                        <a:close/>
                        <a:moveTo>
                          <a:pt x="5" y="0"/>
                        </a:moveTo>
                        <a:cubicBezTo>
                          <a:pt x="4" y="0"/>
                          <a:pt x="3" y="0"/>
                          <a:pt x="3" y="1"/>
                        </a:cubicBezTo>
                        <a:cubicBezTo>
                          <a:pt x="1" y="3"/>
                          <a:pt x="0" y="5"/>
                          <a:pt x="0" y="6"/>
                        </a:cubicBezTo>
                        <a:cubicBezTo>
                          <a:pt x="0" y="5"/>
                          <a:pt x="1" y="3"/>
                          <a:pt x="3" y="1"/>
                        </a:cubicBezTo>
                        <a:cubicBezTo>
                          <a:pt x="3" y="0"/>
                          <a:pt x="4" y="0"/>
                          <a:pt x="5" y="0"/>
                        </a:cubicBezTo>
                        <a:close/>
                        <a:moveTo>
                          <a:pt x="5" y="0"/>
                        </a:moveTo>
                        <a:cubicBezTo>
                          <a:pt x="5" y="0"/>
                          <a:pt x="5" y="0"/>
                          <a:pt x="5" y="0"/>
                        </a:cubicBezTo>
                        <a:cubicBezTo>
                          <a:pt x="7" y="0"/>
                          <a:pt x="8" y="1"/>
                          <a:pt x="10" y="1"/>
                        </a:cubicBezTo>
                        <a:cubicBezTo>
                          <a:pt x="11" y="2"/>
                          <a:pt x="12" y="2"/>
                          <a:pt x="14" y="2"/>
                        </a:cubicBezTo>
                        <a:cubicBezTo>
                          <a:pt x="12" y="2"/>
                          <a:pt x="11" y="2"/>
                          <a:pt x="10" y="1"/>
                        </a:cubicBezTo>
                        <a:cubicBezTo>
                          <a:pt x="8" y="1"/>
                          <a:pt x="7" y="0"/>
                          <a:pt x="5" y="0"/>
                        </a:cubicBezTo>
                        <a:close/>
                      </a:path>
                    </a:pathLst>
                  </a:custGeom>
                  <a:solidFill>
                    <a:srgbClr val="DD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5" name="Freeform 7117">
                    <a:extLst>
                      <a:ext uri="{FF2B5EF4-FFF2-40B4-BE49-F238E27FC236}">
                        <a16:creationId xmlns:a16="http://schemas.microsoft.com/office/drawing/2014/main" id="{C5F30E67-FC7F-4DD3-B92F-B1DD07C9C27D}"/>
                      </a:ext>
                    </a:extLst>
                  </p:cNvPr>
                  <p:cNvSpPr>
                    <a:spLocks/>
                  </p:cNvSpPr>
                  <p:nvPr/>
                </p:nvSpPr>
                <p:spPr bwMode="auto">
                  <a:xfrm>
                    <a:off x="4056" y="2163"/>
                    <a:ext cx="36" cy="44"/>
                  </a:xfrm>
                  <a:custGeom>
                    <a:avLst/>
                    <a:gdLst>
                      <a:gd name="T0" fmla="*/ 5 w 48"/>
                      <a:gd name="T1" fmla="*/ 0 h 59"/>
                      <a:gd name="T2" fmla="*/ 5 w 48"/>
                      <a:gd name="T3" fmla="*/ 0 h 59"/>
                      <a:gd name="T4" fmla="*/ 3 w 48"/>
                      <a:gd name="T5" fmla="*/ 1 h 59"/>
                      <a:gd name="T6" fmla="*/ 0 w 48"/>
                      <a:gd name="T7" fmla="*/ 6 h 59"/>
                      <a:gd name="T8" fmla="*/ 6 w 48"/>
                      <a:gd name="T9" fmla="*/ 16 h 59"/>
                      <a:gd name="T10" fmla="*/ 7 w 48"/>
                      <a:gd name="T11" fmla="*/ 17 h 59"/>
                      <a:gd name="T12" fmla="*/ 13 w 48"/>
                      <a:gd name="T13" fmla="*/ 19 h 59"/>
                      <a:gd name="T14" fmla="*/ 19 w 48"/>
                      <a:gd name="T15" fmla="*/ 24 h 59"/>
                      <a:gd name="T16" fmla="*/ 22 w 48"/>
                      <a:gd name="T17" fmla="*/ 43 h 59"/>
                      <a:gd name="T18" fmla="*/ 22 w 48"/>
                      <a:gd name="T19" fmla="*/ 46 h 59"/>
                      <a:gd name="T20" fmla="*/ 22 w 48"/>
                      <a:gd name="T21" fmla="*/ 47 h 59"/>
                      <a:gd name="T22" fmla="*/ 22 w 48"/>
                      <a:gd name="T23" fmla="*/ 47 h 59"/>
                      <a:gd name="T24" fmla="*/ 22 w 48"/>
                      <a:gd name="T25" fmla="*/ 47 h 59"/>
                      <a:gd name="T26" fmla="*/ 24 w 48"/>
                      <a:gd name="T27" fmla="*/ 59 h 59"/>
                      <a:gd name="T28" fmla="*/ 24 w 48"/>
                      <a:gd name="T29" fmla="*/ 59 h 59"/>
                      <a:gd name="T30" fmla="*/ 28 w 48"/>
                      <a:gd name="T31" fmla="*/ 46 h 59"/>
                      <a:gd name="T32" fmla="*/ 28 w 48"/>
                      <a:gd name="T33" fmla="*/ 45 h 59"/>
                      <a:gd name="T34" fmla="*/ 28 w 48"/>
                      <a:gd name="T35" fmla="*/ 44 h 59"/>
                      <a:gd name="T36" fmla="*/ 30 w 48"/>
                      <a:gd name="T37" fmla="*/ 26 h 59"/>
                      <a:gd name="T38" fmla="*/ 46 w 48"/>
                      <a:gd name="T39" fmla="*/ 10 h 59"/>
                      <a:gd name="T40" fmla="*/ 46 w 48"/>
                      <a:gd name="T41" fmla="*/ 10 h 59"/>
                      <a:gd name="T42" fmla="*/ 46 w 48"/>
                      <a:gd name="T43" fmla="*/ 10 h 59"/>
                      <a:gd name="T44" fmla="*/ 46 w 48"/>
                      <a:gd name="T45" fmla="*/ 10 h 59"/>
                      <a:gd name="T46" fmla="*/ 46 w 48"/>
                      <a:gd name="T47" fmla="*/ 10 h 59"/>
                      <a:gd name="T48" fmla="*/ 46 w 48"/>
                      <a:gd name="T49" fmla="*/ 10 h 59"/>
                      <a:gd name="T50" fmla="*/ 46 w 48"/>
                      <a:gd name="T51" fmla="*/ 10 h 59"/>
                      <a:gd name="T52" fmla="*/ 41 w 48"/>
                      <a:gd name="T53" fmla="*/ 1 h 59"/>
                      <a:gd name="T54" fmla="*/ 41 w 48"/>
                      <a:gd name="T55" fmla="*/ 1 h 59"/>
                      <a:gd name="T56" fmla="*/ 38 w 48"/>
                      <a:gd name="T57" fmla="*/ 2 h 59"/>
                      <a:gd name="T58" fmla="*/ 38 w 48"/>
                      <a:gd name="T59" fmla="*/ 2 h 59"/>
                      <a:gd name="T60" fmla="*/ 38 w 48"/>
                      <a:gd name="T61" fmla="*/ 2 h 59"/>
                      <a:gd name="T62" fmla="*/ 38 w 48"/>
                      <a:gd name="T63" fmla="*/ 2 h 59"/>
                      <a:gd name="T64" fmla="*/ 38 w 48"/>
                      <a:gd name="T65" fmla="*/ 2 h 59"/>
                      <a:gd name="T66" fmla="*/ 31 w 48"/>
                      <a:gd name="T67" fmla="*/ 3 h 59"/>
                      <a:gd name="T68" fmla="*/ 31 w 48"/>
                      <a:gd name="T69" fmla="*/ 3 h 59"/>
                      <a:gd name="T70" fmla="*/ 24 w 48"/>
                      <a:gd name="T71" fmla="*/ 3 h 59"/>
                      <a:gd name="T72" fmla="*/ 24 w 48"/>
                      <a:gd name="T73" fmla="*/ 3 h 59"/>
                      <a:gd name="T74" fmla="*/ 24 w 48"/>
                      <a:gd name="T75" fmla="*/ 3 h 59"/>
                      <a:gd name="T76" fmla="*/ 23 w 48"/>
                      <a:gd name="T77" fmla="*/ 3 h 59"/>
                      <a:gd name="T78" fmla="*/ 17 w 48"/>
                      <a:gd name="T79" fmla="*/ 2 h 59"/>
                      <a:gd name="T80" fmla="*/ 17 w 48"/>
                      <a:gd name="T81" fmla="*/ 2 h 59"/>
                      <a:gd name="T82" fmla="*/ 17 w 48"/>
                      <a:gd name="T83" fmla="*/ 2 h 59"/>
                      <a:gd name="T84" fmla="*/ 16 w 48"/>
                      <a:gd name="T85" fmla="*/ 2 h 59"/>
                      <a:gd name="T86" fmla="*/ 16 w 48"/>
                      <a:gd name="T87" fmla="*/ 2 h 59"/>
                      <a:gd name="T88" fmla="*/ 16 w 48"/>
                      <a:gd name="T89" fmla="*/ 2 h 59"/>
                      <a:gd name="T90" fmla="*/ 16 w 48"/>
                      <a:gd name="T91" fmla="*/ 2 h 59"/>
                      <a:gd name="T92" fmla="*/ 14 w 48"/>
                      <a:gd name="T93" fmla="*/ 2 h 59"/>
                      <a:gd name="T94" fmla="*/ 14 w 48"/>
                      <a:gd name="T95" fmla="*/ 2 h 59"/>
                      <a:gd name="T96" fmla="*/ 14 w 48"/>
                      <a:gd name="T97" fmla="*/ 2 h 59"/>
                      <a:gd name="T98" fmla="*/ 10 w 48"/>
                      <a:gd name="T99" fmla="*/ 1 h 59"/>
                      <a:gd name="T100" fmla="*/ 5 w 48"/>
                      <a:gd name="T10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8" h="59">
                        <a:moveTo>
                          <a:pt x="5" y="0"/>
                        </a:moveTo>
                        <a:cubicBezTo>
                          <a:pt x="5" y="0"/>
                          <a:pt x="5" y="0"/>
                          <a:pt x="5" y="0"/>
                        </a:cubicBezTo>
                        <a:cubicBezTo>
                          <a:pt x="4" y="0"/>
                          <a:pt x="3" y="0"/>
                          <a:pt x="3" y="1"/>
                        </a:cubicBezTo>
                        <a:cubicBezTo>
                          <a:pt x="1" y="3"/>
                          <a:pt x="0" y="5"/>
                          <a:pt x="0" y="6"/>
                        </a:cubicBezTo>
                        <a:cubicBezTo>
                          <a:pt x="0" y="10"/>
                          <a:pt x="3" y="14"/>
                          <a:pt x="6" y="16"/>
                        </a:cubicBezTo>
                        <a:cubicBezTo>
                          <a:pt x="7" y="17"/>
                          <a:pt x="7" y="17"/>
                          <a:pt x="7" y="17"/>
                        </a:cubicBezTo>
                        <a:cubicBezTo>
                          <a:pt x="9" y="19"/>
                          <a:pt x="11" y="18"/>
                          <a:pt x="13" y="19"/>
                        </a:cubicBezTo>
                        <a:cubicBezTo>
                          <a:pt x="15" y="20"/>
                          <a:pt x="19" y="20"/>
                          <a:pt x="19" y="24"/>
                        </a:cubicBezTo>
                        <a:cubicBezTo>
                          <a:pt x="20" y="29"/>
                          <a:pt x="22" y="37"/>
                          <a:pt x="22" y="43"/>
                        </a:cubicBezTo>
                        <a:cubicBezTo>
                          <a:pt x="22" y="44"/>
                          <a:pt x="22" y="45"/>
                          <a:pt x="22" y="46"/>
                        </a:cubicBezTo>
                        <a:cubicBezTo>
                          <a:pt x="22" y="47"/>
                          <a:pt x="22" y="47"/>
                          <a:pt x="22" y="47"/>
                        </a:cubicBezTo>
                        <a:cubicBezTo>
                          <a:pt x="22" y="47"/>
                          <a:pt x="22" y="47"/>
                          <a:pt x="22" y="47"/>
                        </a:cubicBezTo>
                        <a:cubicBezTo>
                          <a:pt x="22" y="47"/>
                          <a:pt x="22" y="47"/>
                          <a:pt x="22" y="47"/>
                        </a:cubicBezTo>
                        <a:cubicBezTo>
                          <a:pt x="21" y="51"/>
                          <a:pt x="22" y="59"/>
                          <a:pt x="24" y="59"/>
                        </a:cubicBezTo>
                        <a:cubicBezTo>
                          <a:pt x="24" y="59"/>
                          <a:pt x="24" y="59"/>
                          <a:pt x="24" y="59"/>
                        </a:cubicBezTo>
                        <a:cubicBezTo>
                          <a:pt x="27" y="59"/>
                          <a:pt x="28" y="51"/>
                          <a:pt x="28" y="46"/>
                        </a:cubicBezTo>
                        <a:cubicBezTo>
                          <a:pt x="28" y="46"/>
                          <a:pt x="28" y="45"/>
                          <a:pt x="28" y="45"/>
                        </a:cubicBezTo>
                        <a:cubicBezTo>
                          <a:pt x="28" y="44"/>
                          <a:pt x="28" y="44"/>
                          <a:pt x="28" y="44"/>
                        </a:cubicBezTo>
                        <a:cubicBezTo>
                          <a:pt x="28" y="40"/>
                          <a:pt x="30" y="33"/>
                          <a:pt x="30" y="26"/>
                        </a:cubicBezTo>
                        <a:cubicBezTo>
                          <a:pt x="30" y="19"/>
                          <a:pt x="43" y="17"/>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8" y="5"/>
                          <a:pt x="45" y="1"/>
                          <a:pt x="41" y="1"/>
                        </a:cubicBezTo>
                        <a:cubicBezTo>
                          <a:pt x="41" y="1"/>
                          <a:pt x="41" y="1"/>
                          <a:pt x="41" y="1"/>
                        </a:cubicBezTo>
                        <a:cubicBezTo>
                          <a:pt x="40" y="1"/>
                          <a:pt x="39" y="1"/>
                          <a:pt x="38" y="2"/>
                        </a:cubicBezTo>
                        <a:cubicBezTo>
                          <a:pt x="38" y="2"/>
                          <a:pt x="38" y="2"/>
                          <a:pt x="38" y="2"/>
                        </a:cubicBezTo>
                        <a:cubicBezTo>
                          <a:pt x="38" y="2"/>
                          <a:pt x="38" y="2"/>
                          <a:pt x="38" y="2"/>
                        </a:cubicBezTo>
                        <a:cubicBezTo>
                          <a:pt x="38" y="2"/>
                          <a:pt x="38" y="2"/>
                          <a:pt x="38" y="2"/>
                        </a:cubicBezTo>
                        <a:cubicBezTo>
                          <a:pt x="38" y="2"/>
                          <a:pt x="38" y="2"/>
                          <a:pt x="38" y="2"/>
                        </a:cubicBezTo>
                        <a:cubicBezTo>
                          <a:pt x="36" y="3"/>
                          <a:pt x="33" y="3"/>
                          <a:pt x="31" y="3"/>
                        </a:cubicBezTo>
                        <a:cubicBezTo>
                          <a:pt x="31" y="3"/>
                          <a:pt x="31" y="3"/>
                          <a:pt x="31" y="3"/>
                        </a:cubicBezTo>
                        <a:cubicBezTo>
                          <a:pt x="29" y="3"/>
                          <a:pt x="27" y="3"/>
                          <a:pt x="24" y="3"/>
                        </a:cubicBezTo>
                        <a:cubicBezTo>
                          <a:pt x="24" y="3"/>
                          <a:pt x="24" y="3"/>
                          <a:pt x="24" y="3"/>
                        </a:cubicBezTo>
                        <a:cubicBezTo>
                          <a:pt x="24" y="3"/>
                          <a:pt x="24" y="3"/>
                          <a:pt x="24" y="3"/>
                        </a:cubicBezTo>
                        <a:cubicBezTo>
                          <a:pt x="23" y="3"/>
                          <a:pt x="23" y="3"/>
                          <a:pt x="23" y="3"/>
                        </a:cubicBezTo>
                        <a:cubicBezTo>
                          <a:pt x="21" y="3"/>
                          <a:pt x="19" y="2"/>
                          <a:pt x="17" y="2"/>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5" y="2"/>
                          <a:pt x="14" y="2"/>
                          <a:pt x="14" y="2"/>
                        </a:cubicBezTo>
                        <a:cubicBezTo>
                          <a:pt x="14" y="2"/>
                          <a:pt x="14" y="2"/>
                          <a:pt x="14" y="2"/>
                        </a:cubicBezTo>
                        <a:cubicBezTo>
                          <a:pt x="14" y="2"/>
                          <a:pt x="14" y="2"/>
                          <a:pt x="14" y="2"/>
                        </a:cubicBezTo>
                        <a:cubicBezTo>
                          <a:pt x="12" y="2"/>
                          <a:pt x="11" y="2"/>
                          <a:pt x="10" y="1"/>
                        </a:cubicBezTo>
                        <a:cubicBezTo>
                          <a:pt x="8" y="1"/>
                          <a:pt x="7" y="0"/>
                          <a:pt x="5" y="0"/>
                        </a:cubicBezTo>
                        <a:close/>
                      </a:path>
                    </a:pathLst>
                  </a:custGeom>
                  <a:solidFill>
                    <a:srgbClr val="CDCE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6" name="Freeform 7118">
                    <a:extLst>
                      <a:ext uri="{FF2B5EF4-FFF2-40B4-BE49-F238E27FC236}">
                        <a16:creationId xmlns:a16="http://schemas.microsoft.com/office/drawing/2014/main" id="{C750CF4E-5171-4F11-A1E3-C4DFDE5F080F}"/>
                      </a:ext>
                    </a:extLst>
                  </p:cNvPr>
                  <p:cNvSpPr>
                    <a:spLocks/>
                  </p:cNvSpPr>
                  <p:nvPr/>
                </p:nvSpPr>
                <p:spPr bwMode="auto">
                  <a:xfrm>
                    <a:off x="4057" y="2154"/>
                    <a:ext cx="37" cy="8"/>
                  </a:xfrm>
                  <a:custGeom>
                    <a:avLst/>
                    <a:gdLst>
                      <a:gd name="T0" fmla="*/ 2 w 49"/>
                      <a:gd name="T1" fmla="*/ 5 h 11"/>
                      <a:gd name="T2" fmla="*/ 2 w 49"/>
                      <a:gd name="T3" fmla="*/ 2 h 11"/>
                      <a:gd name="T4" fmla="*/ 33 w 49"/>
                      <a:gd name="T5" fmla="*/ 5 h 11"/>
                      <a:gd name="T6" fmla="*/ 44 w 49"/>
                      <a:gd name="T7" fmla="*/ 3 h 11"/>
                      <a:gd name="T8" fmla="*/ 35 w 49"/>
                      <a:gd name="T9" fmla="*/ 9 h 11"/>
                      <a:gd name="T10" fmla="*/ 16 w 49"/>
                      <a:gd name="T11" fmla="*/ 9 h 11"/>
                      <a:gd name="T12" fmla="*/ 5 w 49"/>
                      <a:gd name="T13" fmla="*/ 7 h 11"/>
                      <a:gd name="T14" fmla="*/ 2 w 49"/>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11">
                        <a:moveTo>
                          <a:pt x="2" y="5"/>
                        </a:moveTo>
                        <a:cubicBezTo>
                          <a:pt x="1" y="5"/>
                          <a:pt x="0" y="3"/>
                          <a:pt x="2" y="2"/>
                        </a:cubicBezTo>
                        <a:cubicBezTo>
                          <a:pt x="5" y="0"/>
                          <a:pt x="16" y="10"/>
                          <a:pt x="33" y="5"/>
                        </a:cubicBezTo>
                        <a:cubicBezTo>
                          <a:pt x="33" y="5"/>
                          <a:pt x="40" y="1"/>
                          <a:pt x="44" y="3"/>
                        </a:cubicBezTo>
                        <a:cubicBezTo>
                          <a:pt x="49" y="5"/>
                          <a:pt x="41" y="8"/>
                          <a:pt x="35" y="9"/>
                        </a:cubicBezTo>
                        <a:cubicBezTo>
                          <a:pt x="29" y="9"/>
                          <a:pt x="25" y="11"/>
                          <a:pt x="16" y="9"/>
                        </a:cubicBezTo>
                        <a:cubicBezTo>
                          <a:pt x="6" y="8"/>
                          <a:pt x="7" y="7"/>
                          <a:pt x="5" y="7"/>
                        </a:cubicBezTo>
                        <a:cubicBezTo>
                          <a:pt x="4" y="6"/>
                          <a:pt x="3" y="6"/>
                          <a:pt x="2"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7" name="Freeform 7119">
                    <a:extLst>
                      <a:ext uri="{FF2B5EF4-FFF2-40B4-BE49-F238E27FC236}">
                        <a16:creationId xmlns:a16="http://schemas.microsoft.com/office/drawing/2014/main" id="{3945A73D-AC8F-4247-957E-385989DD6DDC}"/>
                      </a:ext>
                    </a:extLst>
                  </p:cNvPr>
                  <p:cNvSpPr>
                    <a:spLocks/>
                  </p:cNvSpPr>
                  <p:nvPr/>
                </p:nvSpPr>
                <p:spPr bwMode="auto">
                  <a:xfrm>
                    <a:off x="4080" y="2178"/>
                    <a:ext cx="12" cy="26"/>
                  </a:xfrm>
                  <a:custGeom>
                    <a:avLst/>
                    <a:gdLst>
                      <a:gd name="T0" fmla="*/ 12 w 16"/>
                      <a:gd name="T1" fmla="*/ 1 h 35"/>
                      <a:gd name="T2" fmla="*/ 3 w 16"/>
                      <a:gd name="T3" fmla="*/ 9 h 35"/>
                      <a:gd name="T4" fmla="*/ 1 w 16"/>
                      <a:gd name="T5" fmla="*/ 28 h 35"/>
                      <a:gd name="T6" fmla="*/ 5 w 16"/>
                      <a:gd name="T7" fmla="*/ 21 h 35"/>
                      <a:gd name="T8" fmla="*/ 8 w 16"/>
                      <a:gd name="T9" fmla="*/ 8 h 35"/>
                      <a:gd name="T10" fmla="*/ 12 w 16"/>
                      <a:gd name="T11" fmla="*/ 1 h 35"/>
                    </a:gdLst>
                    <a:ahLst/>
                    <a:cxnLst>
                      <a:cxn ang="0">
                        <a:pos x="T0" y="T1"/>
                      </a:cxn>
                      <a:cxn ang="0">
                        <a:pos x="T2" y="T3"/>
                      </a:cxn>
                      <a:cxn ang="0">
                        <a:pos x="T4" y="T5"/>
                      </a:cxn>
                      <a:cxn ang="0">
                        <a:pos x="T6" y="T7"/>
                      </a:cxn>
                      <a:cxn ang="0">
                        <a:pos x="T8" y="T9"/>
                      </a:cxn>
                      <a:cxn ang="0">
                        <a:pos x="T10" y="T11"/>
                      </a:cxn>
                    </a:cxnLst>
                    <a:rect l="0" t="0" r="r" b="b"/>
                    <a:pathLst>
                      <a:path w="16" h="35">
                        <a:moveTo>
                          <a:pt x="12" y="1"/>
                        </a:moveTo>
                        <a:cubicBezTo>
                          <a:pt x="12" y="1"/>
                          <a:pt x="4" y="0"/>
                          <a:pt x="3" y="9"/>
                        </a:cubicBezTo>
                        <a:cubicBezTo>
                          <a:pt x="2" y="18"/>
                          <a:pt x="3" y="21"/>
                          <a:pt x="1" y="28"/>
                        </a:cubicBezTo>
                        <a:cubicBezTo>
                          <a:pt x="0" y="35"/>
                          <a:pt x="4" y="27"/>
                          <a:pt x="5" y="21"/>
                        </a:cubicBezTo>
                        <a:cubicBezTo>
                          <a:pt x="6" y="15"/>
                          <a:pt x="5" y="10"/>
                          <a:pt x="8" y="8"/>
                        </a:cubicBezTo>
                        <a:cubicBezTo>
                          <a:pt x="12" y="5"/>
                          <a:pt x="16" y="1"/>
                          <a:pt x="1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8" name="Freeform 7120">
                    <a:extLst>
                      <a:ext uri="{FF2B5EF4-FFF2-40B4-BE49-F238E27FC236}">
                        <a16:creationId xmlns:a16="http://schemas.microsoft.com/office/drawing/2014/main" id="{697C92E6-32DB-42E7-8758-FCB2310EAE86}"/>
                      </a:ext>
                    </a:extLst>
                  </p:cNvPr>
                  <p:cNvSpPr>
                    <a:spLocks/>
                  </p:cNvSpPr>
                  <p:nvPr/>
                </p:nvSpPr>
                <p:spPr bwMode="auto">
                  <a:xfrm>
                    <a:off x="4060" y="2180"/>
                    <a:ext cx="11" cy="26"/>
                  </a:xfrm>
                  <a:custGeom>
                    <a:avLst/>
                    <a:gdLst>
                      <a:gd name="T0" fmla="*/ 5 w 15"/>
                      <a:gd name="T1" fmla="*/ 1 h 35"/>
                      <a:gd name="T2" fmla="*/ 13 w 15"/>
                      <a:gd name="T3" fmla="*/ 9 h 35"/>
                      <a:gd name="T4" fmla="*/ 14 w 15"/>
                      <a:gd name="T5" fmla="*/ 28 h 35"/>
                      <a:gd name="T6" fmla="*/ 10 w 15"/>
                      <a:gd name="T7" fmla="*/ 21 h 35"/>
                      <a:gd name="T8" fmla="*/ 8 w 15"/>
                      <a:gd name="T9" fmla="*/ 7 h 35"/>
                      <a:gd name="T10" fmla="*/ 5 w 15"/>
                      <a:gd name="T11" fmla="*/ 1 h 35"/>
                    </a:gdLst>
                    <a:ahLst/>
                    <a:cxnLst>
                      <a:cxn ang="0">
                        <a:pos x="T0" y="T1"/>
                      </a:cxn>
                      <a:cxn ang="0">
                        <a:pos x="T2" y="T3"/>
                      </a:cxn>
                      <a:cxn ang="0">
                        <a:pos x="T4" y="T5"/>
                      </a:cxn>
                      <a:cxn ang="0">
                        <a:pos x="T6" y="T7"/>
                      </a:cxn>
                      <a:cxn ang="0">
                        <a:pos x="T8" y="T9"/>
                      </a:cxn>
                      <a:cxn ang="0">
                        <a:pos x="T10" y="T11"/>
                      </a:cxn>
                    </a:cxnLst>
                    <a:rect l="0" t="0" r="r" b="b"/>
                    <a:pathLst>
                      <a:path w="15" h="35">
                        <a:moveTo>
                          <a:pt x="5" y="1"/>
                        </a:moveTo>
                        <a:cubicBezTo>
                          <a:pt x="5" y="1"/>
                          <a:pt x="12" y="0"/>
                          <a:pt x="13" y="9"/>
                        </a:cubicBezTo>
                        <a:cubicBezTo>
                          <a:pt x="13" y="18"/>
                          <a:pt x="12" y="21"/>
                          <a:pt x="14" y="28"/>
                        </a:cubicBezTo>
                        <a:cubicBezTo>
                          <a:pt x="15" y="35"/>
                          <a:pt x="11" y="27"/>
                          <a:pt x="10" y="21"/>
                        </a:cubicBezTo>
                        <a:cubicBezTo>
                          <a:pt x="10" y="15"/>
                          <a:pt x="11" y="10"/>
                          <a:pt x="8" y="7"/>
                        </a:cubicBezTo>
                        <a:cubicBezTo>
                          <a:pt x="4" y="5"/>
                          <a:pt x="0" y="0"/>
                          <a:pt x="5"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59" name="Freeform 7121">
                    <a:extLst>
                      <a:ext uri="{FF2B5EF4-FFF2-40B4-BE49-F238E27FC236}">
                        <a16:creationId xmlns:a16="http://schemas.microsoft.com/office/drawing/2014/main" id="{D7045448-DA97-4FCE-8B79-6165BDF90741}"/>
                      </a:ext>
                    </a:extLst>
                  </p:cNvPr>
                  <p:cNvSpPr>
                    <a:spLocks/>
                  </p:cNvSpPr>
                  <p:nvPr/>
                </p:nvSpPr>
                <p:spPr bwMode="auto">
                  <a:xfrm>
                    <a:off x="3968" y="1914"/>
                    <a:ext cx="100" cy="15"/>
                  </a:xfrm>
                  <a:custGeom>
                    <a:avLst/>
                    <a:gdLst>
                      <a:gd name="T0" fmla="*/ 132 w 133"/>
                      <a:gd name="T1" fmla="*/ 10 h 21"/>
                      <a:gd name="T2" fmla="*/ 117 w 133"/>
                      <a:gd name="T3" fmla="*/ 21 h 21"/>
                      <a:gd name="T4" fmla="*/ 99 w 133"/>
                      <a:gd name="T5" fmla="*/ 19 h 21"/>
                      <a:gd name="T6" fmla="*/ 82 w 133"/>
                      <a:gd name="T7" fmla="*/ 17 h 21"/>
                      <a:gd name="T8" fmla="*/ 50 w 133"/>
                      <a:gd name="T9" fmla="*/ 11 h 21"/>
                      <a:gd name="T10" fmla="*/ 13 w 133"/>
                      <a:gd name="T11" fmla="*/ 13 h 21"/>
                      <a:gd name="T12" fmla="*/ 4 w 133"/>
                      <a:gd name="T13" fmla="*/ 20 h 21"/>
                      <a:gd name="T14" fmla="*/ 17 w 133"/>
                      <a:gd name="T15" fmla="*/ 4 h 21"/>
                      <a:gd name="T16" fmla="*/ 59 w 133"/>
                      <a:gd name="T17" fmla="*/ 8 h 21"/>
                      <a:gd name="T18" fmla="*/ 108 w 133"/>
                      <a:gd name="T19" fmla="*/ 9 h 21"/>
                      <a:gd name="T20" fmla="*/ 132 w 133"/>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1">
                        <a:moveTo>
                          <a:pt x="132" y="10"/>
                        </a:moveTo>
                        <a:cubicBezTo>
                          <a:pt x="132" y="10"/>
                          <a:pt x="132" y="20"/>
                          <a:pt x="117" y="21"/>
                        </a:cubicBezTo>
                        <a:cubicBezTo>
                          <a:pt x="109" y="21"/>
                          <a:pt x="104" y="20"/>
                          <a:pt x="99" y="19"/>
                        </a:cubicBezTo>
                        <a:cubicBezTo>
                          <a:pt x="94" y="18"/>
                          <a:pt x="89" y="17"/>
                          <a:pt x="82" y="17"/>
                        </a:cubicBezTo>
                        <a:cubicBezTo>
                          <a:pt x="69" y="18"/>
                          <a:pt x="61" y="16"/>
                          <a:pt x="50" y="11"/>
                        </a:cubicBezTo>
                        <a:cubicBezTo>
                          <a:pt x="39" y="5"/>
                          <a:pt x="17" y="8"/>
                          <a:pt x="13" y="13"/>
                        </a:cubicBezTo>
                        <a:cubicBezTo>
                          <a:pt x="9" y="18"/>
                          <a:pt x="8" y="20"/>
                          <a:pt x="4" y="20"/>
                        </a:cubicBezTo>
                        <a:cubicBezTo>
                          <a:pt x="0" y="20"/>
                          <a:pt x="3" y="9"/>
                          <a:pt x="17" y="4"/>
                        </a:cubicBezTo>
                        <a:cubicBezTo>
                          <a:pt x="31" y="0"/>
                          <a:pt x="45" y="2"/>
                          <a:pt x="59" y="8"/>
                        </a:cubicBezTo>
                        <a:cubicBezTo>
                          <a:pt x="73" y="14"/>
                          <a:pt x="99" y="10"/>
                          <a:pt x="108" y="9"/>
                        </a:cubicBezTo>
                        <a:cubicBezTo>
                          <a:pt x="116" y="7"/>
                          <a:pt x="133" y="5"/>
                          <a:pt x="132" y="1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0" name="Freeform 7122">
                    <a:extLst>
                      <a:ext uri="{FF2B5EF4-FFF2-40B4-BE49-F238E27FC236}">
                        <a16:creationId xmlns:a16="http://schemas.microsoft.com/office/drawing/2014/main" id="{1A5B94B0-3331-49BE-8B8B-538B75BA0663}"/>
                      </a:ext>
                    </a:extLst>
                  </p:cNvPr>
                  <p:cNvSpPr>
                    <a:spLocks noEditPoints="1"/>
                  </p:cNvSpPr>
                  <p:nvPr/>
                </p:nvSpPr>
                <p:spPr bwMode="auto">
                  <a:xfrm>
                    <a:off x="3970" y="1914"/>
                    <a:ext cx="98" cy="15"/>
                  </a:xfrm>
                  <a:custGeom>
                    <a:avLst/>
                    <a:gdLst>
                      <a:gd name="T0" fmla="*/ 112 w 131"/>
                      <a:gd name="T1" fmla="*/ 20 h 20"/>
                      <a:gd name="T2" fmla="*/ 83 w 131"/>
                      <a:gd name="T3" fmla="*/ 17 h 20"/>
                      <a:gd name="T4" fmla="*/ 80 w 131"/>
                      <a:gd name="T5" fmla="*/ 17 h 20"/>
                      <a:gd name="T6" fmla="*/ 75 w 131"/>
                      <a:gd name="T7" fmla="*/ 17 h 20"/>
                      <a:gd name="T8" fmla="*/ 48 w 131"/>
                      <a:gd name="T9" fmla="*/ 10 h 20"/>
                      <a:gd name="T10" fmla="*/ 32 w 131"/>
                      <a:gd name="T11" fmla="*/ 7 h 20"/>
                      <a:gd name="T12" fmla="*/ 12 w 131"/>
                      <a:gd name="T13" fmla="*/ 12 h 20"/>
                      <a:gd name="T14" fmla="*/ 3 w 131"/>
                      <a:gd name="T15" fmla="*/ 20 h 20"/>
                      <a:gd name="T16" fmla="*/ 2 w 131"/>
                      <a:gd name="T17" fmla="*/ 20 h 20"/>
                      <a:gd name="T18" fmla="*/ 0 w 131"/>
                      <a:gd name="T19" fmla="*/ 17 h 20"/>
                      <a:gd name="T20" fmla="*/ 15 w 131"/>
                      <a:gd name="T21" fmla="*/ 3 h 20"/>
                      <a:gd name="T22" fmla="*/ 31 w 131"/>
                      <a:gd name="T23" fmla="*/ 0 h 20"/>
                      <a:gd name="T24" fmla="*/ 57 w 131"/>
                      <a:gd name="T25" fmla="*/ 7 h 20"/>
                      <a:gd name="T26" fmla="*/ 78 w 131"/>
                      <a:gd name="T27" fmla="*/ 10 h 20"/>
                      <a:gd name="T28" fmla="*/ 106 w 131"/>
                      <a:gd name="T29" fmla="*/ 7 h 20"/>
                      <a:gd name="T30" fmla="*/ 121 w 131"/>
                      <a:gd name="T31" fmla="*/ 5 h 20"/>
                      <a:gd name="T32" fmla="*/ 131 w 131"/>
                      <a:gd name="T33" fmla="*/ 9 h 20"/>
                      <a:gd name="T34" fmla="*/ 131 w 131"/>
                      <a:gd name="T35" fmla="*/ 9 h 20"/>
                      <a:gd name="T36" fmla="*/ 130 w 131"/>
                      <a:gd name="T37" fmla="*/ 9 h 20"/>
                      <a:gd name="T38" fmla="*/ 131 w 131"/>
                      <a:gd name="T39" fmla="*/ 9 h 20"/>
                      <a:gd name="T40" fmla="*/ 131 w 131"/>
                      <a:gd name="T41" fmla="*/ 10 h 20"/>
                      <a:gd name="T42" fmla="*/ 131 w 131"/>
                      <a:gd name="T43" fmla="*/ 10 h 20"/>
                      <a:gd name="T44" fmla="*/ 115 w 131"/>
                      <a:gd name="T45" fmla="*/ 20 h 20"/>
                      <a:gd name="T46" fmla="*/ 112 w 131"/>
                      <a:gd name="T47" fmla="*/ 20 h 20"/>
                      <a:gd name="T48" fmla="*/ 112 w 131"/>
                      <a:gd name="T49" fmla="*/ 19 h 20"/>
                      <a:gd name="T50" fmla="*/ 115 w 131"/>
                      <a:gd name="T51" fmla="*/ 19 h 20"/>
                      <a:gd name="T52" fmla="*/ 130 w 131"/>
                      <a:gd name="T53" fmla="*/ 9 h 20"/>
                      <a:gd name="T54" fmla="*/ 130 w 131"/>
                      <a:gd name="T55" fmla="*/ 9 h 20"/>
                      <a:gd name="T56" fmla="*/ 130 w 131"/>
                      <a:gd name="T57" fmla="*/ 9 h 20"/>
                      <a:gd name="T58" fmla="*/ 127 w 131"/>
                      <a:gd name="T59" fmla="*/ 7 h 20"/>
                      <a:gd name="T60" fmla="*/ 121 w 131"/>
                      <a:gd name="T61" fmla="*/ 6 h 20"/>
                      <a:gd name="T62" fmla="*/ 106 w 131"/>
                      <a:gd name="T63" fmla="*/ 8 h 20"/>
                      <a:gd name="T64" fmla="*/ 78 w 131"/>
                      <a:gd name="T65" fmla="*/ 11 h 20"/>
                      <a:gd name="T66" fmla="*/ 57 w 131"/>
                      <a:gd name="T67" fmla="*/ 8 h 20"/>
                      <a:gd name="T68" fmla="*/ 31 w 131"/>
                      <a:gd name="T69" fmla="*/ 2 h 20"/>
                      <a:gd name="T70" fmla="*/ 16 w 131"/>
                      <a:gd name="T71" fmla="*/ 4 h 20"/>
                      <a:gd name="T72" fmla="*/ 1 w 131"/>
                      <a:gd name="T73" fmla="*/ 17 h 20"/>
                      <a:gd name="T74" fmla="*/ 2 w 131"/>
                      <a:gd name="T75" fmla="*/ 18 h 20"/>
                      <a:gd name="T76" fmla="*/ 3 w 131"/>
                      <a:gd name="T77" fmla="*/ 18 h 20"/>
                      <a:gd name="T78" fmla="*/ 11 w 131"/>
                      <a:gd name="T79" fmla="*/ 12 h 20"/>
                      <a:gd name="T80" fmla="*/ 32 w 131"/>
                      <a:gd name="T81" fmla="*/ 6 h 20"/>
                      <a:gd name="T82" fmla="*/ 48 w 131"/>
                      <a:gd name="T83" fmla="*/ 9 h 20"/>
                      <a:gd name="T84" fmla="*/ 75 w 131"/>
                      <a:gd name="T85" fmla="*/ 16 h 20"/>
                      <a:gd name="T86" fmla="*/ 80 w 131"/>
                      <a:gd name="T87" fmla="*/ 16 h 20"/>
                      <a:gd name="T88" fmla="*/ 83 w 131"/>
                      <a:gd name="T89" fmla="*/ 16 h 20"/>
                      <a:gd name="T90" fmla="*/ 112 w 131"/>
                      <a:gd name="T91"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1" h="20">
                        <a:moveTo>
                          <a:pt x="112" y="20"/>
                        </a:moveTo>
                        <a:cubicBezTo>
                          <a:pt x="100" y="20"/>
                          <a:pt x="94" y="17"/>
                          <a:pt x="83" y="17"/>
                        </a:cubicBezTo>
                        <a:cubicBezTo>
                          <a:pt x="82" y="17"/>
                          <a:pt x="81" y="17"/>
                          <a:pt x="80" y="17"/>
                        </a:cubicBezTo>
                        <a:cubicBezTo>
                          <a:pt x="78" y="17"/>
                          <a:pt x="77" y="17"/>
                          <a:pt x="75" y="17"/>
                        </a:cubicBezTo>
                        <a:cubicBezTo>
                          <a:pt x="64" y="17"/>
                          <a:pt x="57" y="15"/>
                          <a:pt x="48" y="10"/>
                        </a:cubicBezTo>
                        <a:cubicBezTo>
                          <a:pt x="44" y="8"/>
                          <a:pt x="38" y="7"/>
                          <a:pt x="32" y="7"/>
                        </a:cubicBezTo>
                        <a:cubicBezTo>
                          <a:pt x="23" y="7"/>
                          <a:pt x="14" y="10"/>
                          <a:pt x="12" y="12"/>
                        </a:cubicBezTo>
                        <a:cubicBezTo>
                          <a:pt x="8" y="17"/>
                          <a:pt x="7" y="20"/>
                          <a:pt x="3" y="20"/>
                        </a:cubicBezTo>
                        <a:cubicBezTo>
                          <a:pt x="2" y="20"/>
                          <a:pt x="2" y="20"/>
                          <a:pt x="2" y="20"/>
                        </a:cubicBezTo>
                        <a:cubicBezTo>
                          <a:pt x="1" y="20"/>
                          <a:pt x="0" y="18"/>
                          <a:pt x="0" y="17"/>
                        </a:cubicBezTo>
                        <a:cubicBezTo>
                          <a:pt x="0" y="13"/>
                          <a:pt x="5" y="6"/>
                          <a:pt x="15" y="3"/>
                        </a:cubicBezTo>
                        <a:cubicBezTo>
                          <a:pt x="21" y="1"/>
                          <a:pt x="26" y="0"/>
                          <a:pt x="31" y="0"/>
                        </a:cubicBezTo>
                        <a:cubicBezTo>
                          <a:pt x="39" y="0"/>
                          <a:pt x="48" y="3"/>
                          <a:pt x="57" y="7"/>
                        </a:cubicBezTo>
                        <a:cubicBezTo>
                          <a:pt x="63" y="9"/>
                          <a:pt x="70" y="10"/>
                          <a:pt x="78" y="10"/>
                        </a:cubicBezTo>
                        <a:cubicBezTo>
                          <a:pt x="89" y="10"/>
                          <a:pt x="101" y="8"/>
                          <a:pt x="106" y="7"/>
                        </a:cubicBezTo>
                        <a:cubicBezTo>
                          <a:pt x="110" y="6"/>
                          <a:pt x="116" y="5"/>
                          <a:pt x="121" y="5"/>
                        </a:cubicBezTo>
                        <a:cubicBezTo>
                          <a:pt x="126" y="5"/>
                          <a:pt x="131" y="6"/>
                          <a:pt x="131" y="9"/>
                        </a:cubicBezTo>
                        <a:cubicBezTo>
                          <a:pt x="131" y="9"/>
                          <a:pt x="131" y="9"/>
                          <a:pt x="131" y="9"/>
                        </a:cubicBezTo>
                        <a:cubicBezTo>
                          <a:pt x="130" y="9"/>
                          <a:pt x="130" y="9"/>
                          <a:pt x="130" y="9"/>
                        </a:cubicBezTo>
                        <a:cubicBezTo>
                          <a:pt x="131" y="9"/>
                          <a:pt x="131" y="9"/>
                          <a:pt x="131" y="9"/>
                        </a:cubicBezTo>
                        <a:cubicBezTo>
                          <a:pt x="131" y="10"/>
                          <a:pt x="131" y="10"/>
                          <a:pt x="131" y="10"/>
                        </a:cubicBezTo>
                        <a:cubicBezTo>
                          <a:pt x="131" y="10"/>
                          <a:pt x="131" y="10"/>
                          <a:pt x="131" y="10"/>
                        </a:cubicBezTo>
                        <a:cubicBezTo>
                          <a:pt x="131" y="11"/>
                          <a:pt x="130" y="20"/>
                          <a:pt x="115" y="20"/>
                        </a:cubicBezTo>
                        <a:cubicBezTo>
                          <a:pt x="114" y="20"/>
                          <a:pt x="113" y="20"/>
                          <a:pt x="112" y="20"/>
                        </a:cubicBezTo>
                        <a:close/>
                        <a:moveTo>
                          <a:pt x="112" y="19"/>
                        </a:moveTo>
                        <a:cubicBezTo>
                          <a:pt x="113" y="19"/>
                          <a:pt x="114" y="19"/>
                          <a:pt x="115" y="19"/>
                        </a:cubicBezTo>
                        <a:cubicBezTo>
                          <a:pt x="130" y="18"/>
                          <a:pt x="130" y="10"/>
                          <a:pt x="130" y="9"/>
                        </a:cubicBezTo>
                        <a:cubicBezTo>
                          <a:pt x="130" y="9"/>
                          <a:pt x="130" y="9"/>
                          <a:pt x="130" y="9"/>
                        </a:cubicBezTo>
                        <a:cubicBezTo>
                          <a:pt x="130" y="9"/>
                          <a:pt x="130" y="9"/>
                          <a:pt x="130" y="9"/>
                        </a:cubicBezTo>
                        <a:cubicBezTo>
                          <a:pt x="130" y="8"/>
                          <a:pt x="129" y="8"/>
                          <a:pt x="127" y="7"/>
                        </a:cubicBezTo>
                        <a:cubicBezTo>
                          <a:pt x="126" y="7"/>
                          <a:pt x="123" y="6"/>
                          <a:pt x="121" y="6"/>
                        </a:cubicBezTo>
                        <a:cubicBezTo>
                          <a:pt x="116" y="6"/>
                          <a:pt x="110" y="7"/>
                          <a:pt x="106" y="8"/>
                        </a:cubicBezTo>
                        <a:cubicBezTo>
                          <a:pt x="101" y="9"/>
                          <a:pt x="89" y="11"/>
                          <a:pt x="78" y="11"/>
                        </a:cubicBezTo>
                        <a:cubicBezTo>
                          <a:pt x="70" y="11"/>
                          <a:pt x="62" y="10"/>
                          <a:pt x="57" y="8"/>
                        </a:cubicBezTo>
                        <a:cubicBezTo>
                          <a:pt x="48" y="4"/>
                          <a:pt x="39" y="2"/>
                          <a:pt x="31" y="2"/>
                        </a:cubicBezTo>
                        <a:cubicBezTo>
                          <a:pt x="26" y="2"/>
                          <a:pt x="21" y="2"/>
                          <a:pt x="16" y="4"/>
                        </a:cubicBezTo>
                        <a:cubicBezTo>
                          <a:pt x="5" y="7"/>
                          <a:pt x="1" y="14"/>
                          <a:pt x="1" y="17"/>
                        </a:cubicBezTo>
                        <a:cubicBezTo>
                          <a:pt x="1" y="18"/>
                          <a:pt x="2" y="18"/>
                          <a:pt x="2" y="18"/>
                        </a:cubicBezTo>
                        <a:cubicBezTo>
                          <a:pt x="3" y="18"/>
                          <a:pt x="3" y="18"/>
                          <a:pt x="3" y="18"/>
                        </a:cubicBezTo>
                        <a:cubicBezTo>
                          <a:pt x="6" y="18"/>
                          <a:pt x="7" y="17"/>
                          <a:pt x="11" y="12"/>
                        </a:cubicBezTo>
                        <a:cubicBezTo>
                          <a:pt x="14" y="8"/>
                          <a:pt x="23" y="6"/>
                          <a:pt x="32" y="6"/>
                        </a:cubicBezTo>
                        <a:cubicBezTo>
                          <a:pt x="38" y="6"/>
                          <a:pt x="44" y="7"/>
                          <a:pt x="48" y="9"/>
                        </a:cubicBezTo>
                        <a:cubicBezTo>
                          <a:pt x="58" y="14"/>
                          <a:pt x="65" y="16"/>
                          <a:pt x="75" y="16"/>
                        </a:cubicBezTo>
                        <a:cubicBezTo>
                          <a:pt x="77" y="16"/>
                          <a:pt x="78" y="16"/>
                          <a:pt x="80" y="16"/>
                        </a:cubicBezTo>
                        <a:cubicBezTo>
                          <a:pt x="81" y="16"/>
                          <a:pt x="82" y="16"/>
                          <a:pt x="83" y="16"/>
                        </a:cubicBezTo>
                        <a:cubicBezTo>
                          <a:pt x="94" y="16"/>
                          <a:pt x="100" y="19"/>
                          <a:pt x="112"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1" name="Freeform 7123">
                    <a:extLst>
                      <a:ext uri="{FF2B5EF4-FFF2-40B4-BE49-F238E27FC236}">
                        <a16:creationId xmlns:a16="http://schemas.microsoft.com/office/drawing/2014/main" id="{88F87BD8-9B03-42C8-A4D7-EBCF47C09450}"/>
                      </a:ext>
                    </a:extLst>
                  </p:cNvPr>
                  <p:cNvSpPr>
                    <a:spLocks noEditPoints="1"/>
                  </p:cNvSpPr>
                  <p:nvPr/>
                </p:nvSpPr>
                <p:spPr bwMode="auto">
                  <a:xfrm>
                    <a:off x="3970" y="1916"/>
                    <a:ext cx="94" cy="13"/>
                  </a:xfrm>
                  <a:custGeom>
                    <a:avLst/>
                    <a:gdLst>
                      <a:gd name="T0" fmla="*/ 121 w 125"/>
                      <a:gd name="T1" fmla="*/ 10 h 17"/>
                      <a:gd name="T2" fmla="*/ 119 w 125"/>
                      <a:gd name="T3" fmla="*/ 12 h 17"/>
                      <a:gd name="T4" fmla="*/ 111 w 125"/>
                      <a:gd name="T5" fmla="*/ 15 h 17"/>
                      <a:gd name="T6" fmla="*/ 104 w 125"/>
                      <a:gd name="T7" fmla="*/ 14 h 17"/>
                      <a:gd name="T8" fmla="*/ 102 w 125"/>
                      <a:gd name="T9" fmla="*/ 14 h 17"/>
                      <a:gd name="T10" fmla="*/ 109 w 125"/>
                      <a:gd name="T11" fmla="*/ 17 h 17"/>
                      <a:gd name="T12" fmla="*/ 111 w 125"/>
                      <a:gd name="T13" fmla="*/ 17 h 17"/>
                      <a:gd name="T14" fmla="*/ 111 w 125"/>
                      <a:gd name="T15" fmla="*/ 17 h 17"/>
                      <a:gd name="T16" fmla="*/ 114 w 125"/>
                      <a:gd name="T17" fmla="*/ 17 h 17"/>
                      <a:gd name="T18" fmla="*/ 121 w 125"/>
                      <a:gd name="T19" fmla="*/ 16 h 17"/>
                      <a:gd name="T20" fmla="*/ 121 w 125"/>
                      <a:gd name="T21" fmla="*/ 15 h 17"/>
                      <a:gd name="T22" fmla="*/ 121 w 125"/>
                      <a:gd name="T23" fmla="*/ 13 h 17"/>
                      <a:gd name="T24" fmla="*/ 121 w 125"/>
                      <a:gd name="T25" fmla="*/ 10 h 17"/>
                      <a:gd name="T26" fmla="*/ 120 w 125"/>
                      <a:gd name="T27" fmla="*/ 4 h 17"/>
                      <a:gd name="T28" fmla="*/ 105 w 125"/>
                      <a:gd name="T29" fmla="*/ 6 h 17"/>
                      <a:gd name="T30" fmla="*/ 102 w 125"/>
                      <a:gd name="T31" fmla="*/ 7 h 17"/>
                      <a:gd name="T32" fmla="*/ 101 w 125"/>
                      <a:gd name="T33" fmla="*/ 9 h 17"/>
                      <a:gd name="T34" fmla="*/ 117 w 125"/>
                      <a:gd name="T35" fmla="*/ 7 h 17"/>
                      <a:gd name="T36" fmla="*/ 121 w 125"/>
                      <a:gd name="T37" fmla="*/ 7 h 17"/>
                      <a:gd name="T38" fmla="*/ 123 w 125"/>
                      <a:gd name="T39" fmla="*/ 8 h 17"/>
                      <a:gd name="T40" fmla="*/ 125 w 125"/>
                      <a:gd name="T41" fmla="*/ 5 h 17"/>
                      <a:gd name="T42" fmla="*/ 120 w 125"/>
                      <a:gd name="T43" fmla="*/ 4 h 17"/>
                      <a:gd name="T44" fmla="*/ 30 w 125"/>
                      <a:gd name="T45" fmla="*/ 0 h 17"/>
                      <a:gd name="T46" fmla="*/ 15 w 125"/>
                      <a:gd name="T47" fmla="*/ 2 h 17"/>
                      <a:gd name="T48" fmla="*/ 0 w 125"/>
                      <a:gd name="T49" fmla="*/ 15 h 17"/>
                      <a:gd name="T50" fmla="*/ 1 w 125"/>
                      <a:gd name="T51" fmla="*/ 16 h 17"/>
                      <a:gd name="T52" fmla="*/ 2 w 125"/>
                      <a:gd name="T53" fmla="*/ 16 h 17"/>
                      <a:gd name="T54" fmla="*/ 2 w 125"/>
                      <a:gd name="T55" fmla="*/ 16 h 17"/>
                      <a:gd name="T56" fmla="*/ 2 w 125"/>
                      <a:gd name="T57" fmla="*/ 16 h 17"/>
                      <a:gd name="T58" fmla="*/ 2 w 125"/>
                      <a:gd name="T59" fmla="*/ 16 h 17"/>
                      <a:gd name="T60" fmla="*/ 2 w 125"/>
                      <a:gd name="T61" fmla="*/ 16 h 17"/>
                      <a:gd name="T62" fmla="*/ 5 w 125"/>
                      <a:gd name="T63" fmla="*/ 15 h 17"/>
                      <a:gd name="T64" fmla="*/ 10 w 125"/>
                      <a:gd name="T65" fmla="*/ 10 h 17"/>
                      <a:gd name="T66" fmla="*/ 31 w 125"/>
                      <a:gd name="T67" fmla="*/ 4 h 17"/>
                      <a:gd name="T68" fmla="*/ 47 w 125"/>
                      <a:gd name="T69" fmla="*/ 7 h 17"/>
                      <a:gd name="T70" fmla="*/ 74 w 125"/>
                      <a:gd name="T71" fmla="*/ 14 h 17"/>
                      <a:gd name="T72" fmla="*/ 79 w 125"/>
                      <a:gd name="T73" fmla="*/ 14 h 17"/>
                      <a:gd name="T74" fmla="*/ 79 w 125"/>
                      <a:gd name="T75" fmla="*/ 14 h 17"/>
                      <a:gd name="T76" fmla="*/ 80 w 125"/>
                      <a:gd name="T77" fmla="*/ 13 h 17"/>
                      <a:gd name="T78" fmla="*/ 61 w 125"/>
                      <a:gd name="T79" fmla="*/ 11 h 17"/>
                      <a:gd name="T80" fmla="*/ 40 w 125"/>
                      <a:gd name="T81" fmla="*/ 3 h 17"/>
                      <a:gd name="T82" fmla="*/ 32 w 125"/>
                      <a:gd name="T83" fmla="*/ 3 h 17"/>
                      <a:gd name="T84" fmla="*/ 13 w 125"/>
                      <a:gd name="T85" fmla="*/ 6 h 17"/>
                      <a:gd name="T86" fmla="*/ 3 w 125"/>
                      <a:gd name="T87" fmla="*/ 14 h 17"/>
                      <a:gd name="T88" fmla="*/ 2 w 125"/>
                      <a:gd name="T89" fmla="*/ 14 h 17"/>
                      <a:gd name="T90" fmla="*/ 15 w 125"/>
                      <a:gd name="T91" fmla="*/ 3 h 17"/>
                      <a:gd name="T92" fmla="*/ 28 w 125"/>
                      <a:gd name="T93" fmla="*/ 0 h 17"/>
                      <a:gd name="T94" fmla="*/ 60 w 125"/>
                      <a:gd name="T95" fmla="*/ 8 h 17"/>
                      <a:gd name="T96" fmla="*/ 75 w 125"/>
                      <a:gd name="T97" fmla="*/ 10 h 17"/>
                      <a:gd name="T98" fmla="*/ 84 w 125"/>
                      <a:gd name="T99" fmla="*/ 10 h 17"/>
                      <a:gd name="T100" fmla="*/ 86 w 125"/>
                      <a:gd name="T101" fmla="*/ 9 h 17"/>
                      <a:gd name="T102" fmla="*/ 77 w 125"/>
                      <a:gd name="T103" fmla="*/ 9 h 17"/>
                      <a:gd name="T104" fmla="*/ 56 w 125"/>
                      <a:gd name="T105" fmla="*/ 6 h 17"/>
                      <a:gd name="T106" fmla="*/ 30 w 125"/>
                      <a:gd name="T10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5" h="17">
                        <a:moveTo>
                          <a:pt x="121" y="10"/>
                        </a:moveTo>
                        <a:cubicBezTo>
                          <a:pt x="121" y="11"/>
                          <a:pt x="120" y="11"/>
                          <a:pt x="119" y="12"/>
                        </a:cubicBezTo>
                        <a:cubicBezTo>
                          <a:pt x="116" y="14"/>
                          <a:pt x="114" y="15"/>
                          <a:pt x="111" y="15"/>
                        </a:cubicBezTo>
                        <a:cubicBezTo>
                          <a:pt x="109" y="15"/>
                          <a:pt x="106" y="14"/>
                          <a:pt x="104" y="14"/>
                        </a:cubicBezTo>
                        <a:cubicBezTo>
                          <a:pt x="103" y="14"/>
                          <a:pt x="103" y="14"/>
                          <a:pt x="102" y="14"/>
                        </a:cubicBezTo>
                        <a:cubicBezTo>
                          <a:pt x="104" y="15"/>
                          <a:pt x="106" y="16"/>
                          <a:pt x="109" y="17"/>
                        </a:cubicBezTo>
                        <a:cubicBezTo>
                          <a:pt x="109" y="17"/>
                          <a:pt x="110" y="17"/>
                          <a:pt x="111" y="17"/>
                        </a:cubicBezTo>
                        <a:cubicBezTo>
                          <a:pt x="111" y="17"/>
                          <a:pt x="111" y="17"/>
                          <a:pt x="111" y="17"/>
                        </a:cubicBezTo>
                        <a:cubicBezTo>
                          <a:pt x="112" y="17"/>
                          <a:pt x="113" y="17"/>
                          <a:pt x="114" y="17"/>
                        </a:cubicBezTo>
                        <a:cubicBezTo>
                          <a:pt x="117" y="17"/>
                          <a:pt x="119" y="16"/>
                          <a:pt x="121" y="16"/>
                        </a:cubicBezTo>
                        <a:cubicBezTo>
                          <a:pt x="121" y="15"/>
                          <a:pt x="121" y="15"/>
                          <a:pt x="121" y="15"/>
                        </a:cubicBezTo>
                        <a:cubicBezTo>
                          <a:pt x="121" y="14"/>
                          <a:pt x="121" y="14"/>
                          <a:pt x="121" y="13"/>
                        </a:cubicBezTo>
                        <a:cubicBezTo>
                          <a:pt x="121" y="12"/>
                          <a:pt x="121" y="11"/>
                          <a:pt x="121" y="10"/>
                        </a:cubicBezTo>
                        <a:close/>
                        <a:moveTo>
                          <a:pt x="120" y="4"/>
                        </a:moveTo>
                        <a:cubicBezTo>
                          <a:pt x="115" y="4"/>
                          <a:pt x="109" y="5"/>
                          <a:pt x="105" y="6"/>
                        </a:cubicBezTo>
                        <a:cubicBezTo>
                          <a:pt x="104" y="6"/>
                          <a:pt x="103" y="6"/>
                          <a:pt x="102" y="7"/>
                        </a:cubicBezTo>
                        <a:cubicBezTo>
                          <a:pt x="102" y="7"/>
                          <a:pt x="101" y="8"/>
                          <a:pt x="101" y="9"/>
                        </a:cubicBezTo>
                        <a:cubicBezTo>
                          <a:pt x="116" y="9"/>
                          <a:pt x="117" y="7"/>
                          <a:pt x="117" y="7"/>
                        </a:cubicBezTo>
                        <a:cubicBezTo>
                          <a:pt x="118" y="7"/>
                          <a:pt x="120" y="7"/>
                          <a:pt x="121" y="7"/>
                        </a:cubicBezTo>
                        <a:cubicBezTo>
                          <a:pt x="121" y="7"/>
                          <a:pt x="122" y="7"/>
                          <a:pt x="123" y="8"/>
                        </a:cubicBezTo>
                        <a:cubicBezTo>
                          <a:pt x="123" y="6"/>
                          <a:pt x="124" y="6"/>
                          <a:pt x="125" y="5"/>
                        </a:cubicBezTo>
                        <a:cubicBezTo>
                          <a:pt x="124" y="4"/>
                          <a:pt x="122" y="4"/>
                          <a:pt x="120" y="4"/>
                        </a:cubicBezTo>
                        <a:close/>
                        <a:moveTo>
                          <a:pt x="30" y="0"/>
                        </a:moveTo>
                        <a:cubicBezTo>
                          <a:pt x="25" y="0"/>
                          <a:pt x="20" y="0"/>
                          <a:pt x="15" y="2"/>
                        </a:cubicBezTo>
                        <a:cubicBezTo>
                          <a:pt x="4" y="5"/>
                          <a:pt x="0" y="12"/>
                          <a:pt x="0" y="15"/>
                        </a:cubicBezTo>
                        <a:cubicBezTo>
                          <a:pt x="0" y="16"/>
                          <a:pt x="1" y="16"/>
                          <a:pt x="1"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4" y="15"/>
                          <a:pt x="5" y="15"/>
                        </a:cubicBezTo>
                        <a:cubicBezTo>
                          <a:pt x="6" y="14"/>
                          <a:pt x="8" y="12"/>
                          <a:pt x="10" y="10"/>
                        </a:cubicBezTo>
                        <a:cubicBezTo>
                          <a:pt x="13" y="6"/>
                          <a:pt x="22" y="4"/>
                          <a:pt x="31" y="4"/>
                        </a:cubicBezTo>
                        <a:cubicBezTo>
                          <a:pt x="37" y="4"/>
                          <a:pt x="43" y="5"/>
                          <a:pt x="47" y="7"/>
                        </a:cubicBezTo>
                        <a:cubicBezTo>
                          <a:pt x="57" y="12"/>
                          <a:pt x="64" y="14"/>
                          <a:pt x="74" y="14"/>
                        </a:cubicBezTo>
                        <a:cubicBezTo>
                          <a:pt x="76" y="14"/>
                          <a:pt x="77" y="14"/>
                          <a:pt x="79" y="14"/>
                        </a:cubicBezTo>
                        <a:cubicBezTo>
                          <a:pt x="79" y="14"/>
                          <a:pt x="79" y="14"/>
                          <a:pt x="79" y="14"/>
                        </a:cubicBezTo>
                        <a:cubicBezTo>
                          <a:pt x="80" y="14"/>
                          <a:pt x="80" y="13"/>
                          <a:pt x="80" y="13"/>
                        </a:cubicBezTo>
                        <a:cubicBezTo>
                          <a:pt x="72" y="12"/>
                          <a:pt x="62" y="11"/>
                          <a:pt x="61" y="11"/>
                        </a:cubicBezTo>
                        <a:cubicBezTo>
                          <a:pt x="58" y="10"/>
                          <a:pt x="51" y="5"/>
                          <a:pt x="40" y="3"/>
                        </a:cubicBezTo>
                        <a:cubicBezTo>
                          <a:pt x="38" y="3"/>
                          <a:pt x="35" y="3"/>
                          <a:pt x="32" y="3"/>
                        </a:cubicBezTo>
                        <a:cubicBezTo>
                          <a:pt x="23" y="3"/>
                          <a:pt x="15" y="5"/>
                          <a:pt x="13" y="6"/>
                        </a:cubicBezTo>
                        <a:cubicBezTo>
                          <a:pt x="10" y="8"/>
                          <a:pt x="5" y="14"/>
                          <a:pt x="3" y="14"/>
                        </a:cubicBezTo>
                        <a:cubicBezTo>
                          <a:pt x="2" y="14"/>
                          <a:pt x="2" y="14"/>
                          <a:pt x="2" y="14"/>
                        </a:cubicBezTo>
                        <a:cubicBezTo>
                          <a:pt x="1" y="13"/>
                          <a:pt x="3" y="10"/>
                          <a:pt x="15" y="3"/>
                        </a:cubicBezTo>
                        <a:cubicBezTo>
                          <a:pt x="19" y="1"/>
                          <a:pt x="24" y="0"/>
                          <a:pt x="28" y="0"/>
                        </a:cubicBezTo>
                        <a:cubicBezTo>
                          <a:pt x="40" y="0"/>
                          <a:pt x="53" y="5"/>
                          <a:pt x="60" y="8"/>
                        </a:cubicBezTo>
                        <a:cubicBezTo>
                          <a:pt x="65" y="10"/>
                          <a:pt x="70" y="10"/>
                          <a:pt x="75" y="10"/>
                        </a:cubicBezTo>
                        <a:cubicBezTo>
                          <a:pt x="78" y="10"/>
                          <a:pt x="81" y="10"/>
                          <a:pt x="84" y="10"/>
                        </a:cubicBezTo>
                        <a:cubicBezTo>
                          <a:pt x="85" y="10"/>
                          <a:pt x="86" y="9"/>
                          <a:pt x="86" y="9"/>
                        </a:cubicBezTo>
                        <a:cubicBezTo>
                          <a:pt x="83" y="9"/>
                          <a:pt x="80" y="9"/>
                          <a:pt x="77" y="9"/>
                        </a:cubicBezTo>
                        <a:cubicBezTo>
                          <a:pt x="69" y="9"/>
                          <a:pt x="61" y="8"/>
                          <a:pt x="56" y="6"/>
                        </a:cubicBezTo>
                        <a:cubicBezTo>
                          <a:pt x="47" y="2"/>
                          <a:pt x="38" y="0"/>
                          <a:pt x="3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2" name="Freeform 7124">
                    <a:extLst>
                      <a:ext uri="{FF2B5EF4-FFF2-40B4-BE49-F238E27FC236}">
                        <a16:creationId xmlns:a16="http://schemas.microsoft.com/office/drawing/2014/main" id="{A3D53893-AAE6-429D-8861-5AFE7C0B1B14}"/>
                      </a:ext>
                    </a:extLst>
                  </p:cNvPr>
                  <p:cNvSpPr>
                    <a:spLocks noEditPoints="1"/>
                  </p:cNvSpPr>
                  <p:nvPr/>
                </p:nvSpPr>
                <p:spPr bwMode="auto">
                  <a:xfrm>
                    <a:off x="3968" y="1915"/>
                    <a:ext cx="97" cy="14"/>
                  </a:xfrm>
                  <a:custGeom>
                    <a:avLst/>
                    <a:gdLst>
                      <a:gd name="T0" fmla="*/ 124 w 129"/>
                      <a:gd name="T1" fmla="*/ 17 h 19"/>
                      <a:gd name="T2" fmla="*/ 117 w 129"/>
                      <a:gd name="T3" fmla="*/ 18 h 19"/>
                      <a:gd name="T4" fmla="*/ 114 w 129"/>
                      <a:gd name="T5" fmla="*/ 18 h 19"/>
                      <a:gd name="T6" fmla="*/ 114 w 129"/>
                      <a:gd name="T7" fmla="*/ 18 h 19"/>
                      <a:gd name="T8" fmla="*/ 112 w 129"/>
                      <a:gd name="T9" fmla="*/ 18 h 19"/>
                      <a:gd name="T10" fmla="*/ 114 w 129"/>
                      <a:gd name="T11" fmla="*/ 19 h 19"/>
                      <a:gd name="T12" fmla="*/ 117 w 129"/>
                      <a:gd name="T13" fmla="*/ 19 h 19"/>
                      <a:gd name="T14" fmla="*/ 124 w 129"/>
                      <a:gd name="T15" fmla="*/ 17 h 19"/>
                      <a:gd name="T16" fmla="*/ 93 w 129"/>
                      <a:gd name="T17" fmla="*/ 16 h 19"/>
                      <a:gd name="T18" fmla="*/ 93 w 129"/>
                      <a:gd name="T19" fmla="*/ 16 h 19"/>
                      <a:gd name="T20" fmla="*/ 93 w 129"/>
                      <a:gd name="T21" fmla="*/ 16 h 19"/>
                      <a:gd name="T22" fmla="*/ 34 w 129"/>
                      <a:gd name="T23" fmla="*/ 5 h 19"/>
                      <a:gd name="T24" fmla="*/ 13 w 129"/>
                      <a:gd name="T25" fmla="*/ 11 h 19"/>
                      <a:gd name="T26" fmla="*/ 8 w 129"/>
                      <a:gd name="T27" fmla="*/ 16 h 19"/>
                      <a:gd name="T28" fmla="*/ 9 w 129"/>
                      <a:gd name="T29" fmla="*/ 16 h 19"/>
                      <a:gd name="T30" fmla="*/ 13 w 129"/>
                      <a:gd name="T31" fmla="*/ 11 h 19"/>
                      <a:gd name="T32" fmla="*/ 34 w 129"/>
                      <a:gd name="T33" fmla="*/ 6 h 19"/>
                      <a:gd name="T34" fmla="*/ 50 w 129"/>
                      <a:gd name="T35" fmla="*/ 9 h 19"/>
                      <a:gd name="T36" fmla="*/ 77 w 129"/>
                      <a:gd name="T37" fmla="*/ 16 h 19"/>
                      <a:gd name="T38" fmla="*/ 82 w 129"/>
                      <a:gd name="T39" fmla="*/ 15 h 19"/>
                      <a:gd name="T40" fmla="*/ 82 w 129"/>
                      <a:gd name="T41" fmla="*/ 15 h 19"/>
                      <a:gd name="T42" fmla="*/ 82 w 129"/>
                      <a:gd name="T43" fmla="*/ 15 h 19"/>
                      <a:gd name="T44" fmla="*/ 77 w 129"/>
                      <a:gd name="T45" fmla="*/ 15 h 19"/>
                      <a:gd name="T46" fmla="*/ 50 w 129"/>
                      <a:gd name="T47" fmla="*/ 8 h 19"/>
                      <a:gd name="T48" fmla="*/ 34 w 129"/>
                      <a:gd name="T49" fmla="*/ 5 h 19"/>
                      <a:gd name="T50" fmla="*/ 123 w 129"/>
                      <a:gd name="T51" fmla="*/ 5 h 19"/>
                      <a:gd name="T52" fmla="*/ 108 w 129"/>
                      <a:gd name="T53" fmla="*/ 7 h 19"/>
                      <a:gd name="T54" fmla="*/ 105 w 129"/>
                      <a:gd name="T55" fmla="*/ 7 h 19"/>
                      <a:gd name="T56" fmla="*/ 105 w 129"/>
                      <a:gd name="T57" fmla="*/ 8 h 19"/>
                      <a:gd name="T58" fmla="*/ 108 w 129"/>
                      <a:gd name="T59" fmla="*/ 7 h 19"/>
                      <a:gd name="T60" fmla="*/ 123 w 129"/>
                      <a:gd name="T61" fmla="*/ 5 h 19"/>
                      <a:gd name="T62" fmla="*/ 128 w 129"/>
                      <a:gd name="T63" fmla="*/ 6 h 19"/>
                      <a:gd name="T64" fmla="*/ 129 w 129"/>
                      <a:gd name="T65" fmla="*/ 5 h 19"/>
                      <a:gd name="T66" fmla="*/ 123 w 129"/>
                      <a:gd name="T67" fmla="*/ 5 h 19"/>
                      <a:gd name="T68" fmla="*/ 33 w 129"/>
                      <a:gd name="T69" fmla="*/ 0 h 19"/>
                      <a:gd name="T70" fmla="*/ 17 w 129"/>
                      <a:gd name="T71" fmla="*/ 2 h 19"/>
                      <a:gd name="T72" fmla="*/ 4 w 129"/>
                      <a:gd name="T73" fmla="*/ 18 h 19"/>
                      <a:gd name="T74" fmla="*/ 4 w 129"/>
                      <a:gd name="T75" fmla="*/ 18 h 19"/>
                      <a:gd name="T76" fmla="*/ 5 w 129"/>
                      <a:gd name="T77" fmla="*/ 17 h 19"/>
                      <a:gd name="T78" fmla="*/ 5 w 129"/>
                      <a:gd name="T79" fmla="*/ 17 h 19"/>
                      <a:gd name="T80" fmla="*/ 5 w 129"/>
                      <a:gd name="T81" fmla="*/ 17 h 19"/>
                      <a:gd name="T82" fmla="*/ 4 w 129"/>
                      <a:gd name="T83" fmla="*/ 17 h 19"/>
                      <a:gd name="T84" fmla="*/ 3 w 129"/>
                      <a:gd name="T85" fmla="*/ 16 h 19"/>
                      <a:gd name="T86" fmla="*/ 18 w 129"/>
                      <a:gd name="T87" fmla="*/ 3 h 19"/>
                      <a:gd name="T88" fmla="*/ 33 w 129"/>
                      <a:gd name="T89" fmla="*/ 1 h 19"/>
                      <a:gd name="T90" fmla="*/ 59 w 129"/>
                      <a:gd name="T91" fmla="*/ 7 h 19"/>
                      <a:gd name="T92" fmla="*/ 80 w 129"/>
                      <a:gd name="T93" fmla="*/ 10 h 19"/>
                      <a:gd name="T94" fmla="*/ 89 w 129"/>
                      <a:gd name="T95" fmla="*/ 10 h 19"/>
                      <a:gd name="T96" fmla="*/ 91 w 129"/>
                      <a:gd name="T97" fmla="*/ 9 h 19"/>
                      <a:gd name="T98" fmla="*/ 80 w 129"/>
                      <a:gd name="T99" fmla="*/ 10 h 19"/>
                      <a:gd name="T100" fmla="*/ 59 w 129"/>
                      <a:gd name="T101" fmla="*/ 6 h 19"/>
                      <a:gd name="T102" fmla="*/ 33 w 129"/>
                      <a:gd name="T10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19">
                        <a:moveTo>
                          <a:pt x="124" y="17"/>
                        </a:moveTo>
                        <a:cubicBezTo>
                          <a:pt x="122" y="17"/>
                          <a:pt x="120" y="18"/>
                          <a:pt x="117" y="18"/>
                        </a:cubicBezTo>
                        <a:cubicBezTo>
                          <a:pt x="116" y="18"/>
                          <a:pt x="115" y="18"/>
                          <a:pt x="114" y="18"/>
                        </a:cubicBezTo>
                        <a:cubicBezTo>
                          <a:pt x="114" y="18"/>
                          <a:pt x="114" y="18"/>
                          <a:pt x="114" y="18"/>
                        </a:cubicBezTo>
                        <a:cubicBezTo>
                          <a:pt x="113" y="18"/>
                          <a:pt x="112" y="18"/>
                          <a:pt x="112" y="18"/>
                        </a:cubicBezTo>
                        <a:cubicBezTo>
                          <a:pt x="112" y="18"/>
                          <a:pt x="113" y="18"/>
                          <a:pt x="114" y="19"/>
                        </a:cubicBezTo>
                        <a:cubicBezTo>
                          <a:pt x="115" y="19"/>
                          <a:pt x="116" y="19"/>
                          <a:pt x="117" y="19"/>
                        </a:cubicBezTo>
                        <a:cubicBezTo>
                          <a:pt x="120" y="18"/>
                          <a:pt x="122" y="18"/>
                          <a:pt x="124" y="17"/>
                        </a:cubicBezTo>
                        <a:close/>
                        <a:moveTo>
                          <a:pt x="93" y="16"/>
                        </a:moveTo>
                        <a:cubicBezTo>
                          <a:pt x="93" y="16"/>
                          <a:pt x="93" y="16"/>
                          <a:pt x="93" y="16"/>
                        </a:cubicBezTo>
                        <a:cubicBezTo>
                          <a:pt x="93" y="16"/>
                          <a:pt x="93" y="16"/>
                          <a:pt x="93" y="16"/>
                        </a:cubicBezTo>
                        <a:close/>
                        <a:moveTo>
                          <a:pt x="34" y="5"/>
                        </a:moveTo>
                        <a:cubicBezTo>
                          <a:pt x="25" y="5"/>
                          <a:pt x="16" y="7"/>
                          <a:pt x="13" y="11"/>
                        </a:cubicBezTo>
                        <a:cubicBezTo>
                          <a:pt x="11" y="13"/>
                          <a:pt x="9" y="15"/>
                          <a:pt x="8" y="16"/>
                        </a:cubicBezTo>
                        <a:cubicBezTo>
                          <a:pt x="9" y="16"/>
                          <a:pt x="9" y="16"/>
                          <a:pt x="9" y="16"/>
                        </a:cubicBezTo>
                        <a:cubicBezTo>
                          <a:pt x="10" y="15"/>
                          <a:pt x="11" y="13"/>
                          <a:pt x="13" y="11"/>
                        </a:cubicBezTo>
                        <a:cubicBezTo>
                          <a:pt x="16" y="8"/>
                          <a:pt x="25" y="6"/>
                          <a:pt x="34" y="6"/>
                        </a:cubicBezTo>
                        <a:cubicBezTo>
                          <a:pt x="40" y="6"/>
                          <a:pt x="46" y="7"/>
                          <a:pt x="50" y="9"/>
                        </a:cubicBezTo>
                        <a:cubicBezTo>
                          <a:pt x="60" y="13"/>
                          <a:pt x="67" y="16"/>
                          <a:pt x="77" y="16"/>
                        </a:cubicBezTo>
                        <a:cubicBezTo>
                          <a:pt x="79" y="16"/>
                          <a:pt x="80" y="16"/>
                          <a:pt x="82" y="15"/>
                        </a:cubicBezTo>
                        <a:cubicBezTo>
                          <a:pt x="82" y="15"/>
                          <a:pt x="82" y="15"/>
                          <a:pt x="82" y="15"/>
                        </a:cubicBezTo>
                        <a:cubicBezTo>
                          <a:pt x="82" y="15"/>
                          <a:pt x="82" y="15"/>
                          <a:pt x="82" y="15"/>
                        </a:cubicBezTo>
                        <a:cubicBezTo>
                          <a:pt x="80" y="15"/>
                          <a:pt x="79" y="15"/>
                          <a:pt x="77" y="15"/>
                        </a:cubicBezTo>
                        <a:cubicBezTo>
                          <a:pt x="67" y="15"/>
                          <a:pt x="60" y="13"/>
                          <a:pt x="50" y="8"/>
                        </a:cubicBezTo>
                        <a:cubicBezTo>
                          <a:pt x="46" y="6"/>
                          <a:pt x="40" y="5"/>
                          <a:pt x="34" y="5"/>
                        </a:cubicBezTo>
                        <a:close/>
                        <a:moveTo>
                          <a:pt x="123" y="5"/>
                        </a:moveTo>
                        <a:cubicBezTo>
                          <a:pt x="118" y="5"/>
                          <a:pt x="112" y="6"/>
                          <a:pt x="108" y="7"/>
                        </a:cubicBezTo>
                        <a:cubicBezTo>
                          <a:pt x="107" y="7"/>
                          <a:pt x="106" y="7"/>
                          <a:pt x="105" y="7"/>
                        </a:cubicBezTo>
                        <a:cubicBezTo>
                          <a:pt x="105" y="8"/>
                          <a:pt x="105" y="8"/>
                          <a:pt x="105" y="8"/>
                        </a:cubicBezTo>
                        <a:cubicBezTo>
                          <a:pt x="106" y="7"/>
                          <a:pt x="107" y="7"/>
                          <a:pt x="108" y="7"/>
                        </a:cubicBezTo>
                        <a:cubicBezTo>
                          <a:pt x="112" y="6"/>
                          <a:pt x="118" y="5"/>
                          <a:pt x="123" y="5"/>
                        </a:cubicBezTo>
                        <a:cubicBezTo>
                          <a:pt x="125" y="5"/>
                          <a:pt x="127" y="5"/>
                          <a:pt x="128" y="6"/>
                        </a:cubicBezTo>
                        <a:cubicBezTo>
                          <a:pt x="129" y="5"/>
                          <a:pt x="129" y="5"/>
                          <a:pt x="129" y="5"/>
                        </a:cubicBezTo>
                        <a:cubicBezTo>
                          <a:pt x="127" y="5"/>
                          <a:pt x="125" y="5"/>
                          <a:pt x="123" y="5"/>
                        </a:cubicBezTo>
                        <a:close/>
                        <a:moveTo>
                          <a:pt x="33" y="0"/>
                        </a:moveTo>
                        <a:cubicBezTo>
                          <a:pt x="28" y="0"/>
                          <a:pt x="23" y="1"/>
                          <a:pt x="17" y="2"/>
                        </a:cubicBezTo>
                        <a:cubicBezTo>
                          <a:pt x="3" y="7"/>
                          <a:pt x="0" y="18"/>
                          <a:pt x="4" y="18"/>
                        </a:cubicBezTo>
                        <a:cubicBezTo>
                          <a:pt x="4" y="18"/>
                          <a:pt x="4" y="18"/>
                          <a:pt x="4" y="18"/>
                        </a:cubicBezTo>
                        <a:cubicBezTo>
                          <a:pt x="5" y="17"/>
                          <a:pt x="5" y="17"/>
                          <a:pt x="5" y="17"/>
                        </a:cubicBezTo>
                        <a:cubicBezTo>
                          <a:pt x="5" y="17"/>
                          <a:pt x="5" y="17"/>
                          <a:pt x="5" y="17"/>
                        </a:cubicBezTo>
                        <a:cubicBezTo>
                          <a:pt x="5" y="17"/>
                          <a:pt x="5" y="17"/>
                          <a:pt x="5" y="17"/>
                        </a:cubicBezTo>
                        <a:cubicBezTo>
                          <a:pt x="4" y="17"/>
                          <a:pt x="4" y="17"/>
                          <a:pt x="4" y="17"/>
                        </a:cubicBezTo>
                        <a:cubicBezTo>
                          <a:pt x="4" y="17"/>
                          <a:pt x="3" y="17"/>
                          <a:pt x="3" y="16"/>
                        </a:cubicBezTo>
                        <a:cubicBezTo>
                          <a:pt x="3" y="13"/>
                          <a:pt x="7" y="6"/>
                          <a:pt x="18" y="3"/>
                        </a:cubicBezTo>
                        <a:cubicBezTo>
                          <a:pt x="23" y="1"/>
                          <a:pt x="28" y="1"/>
                          <a:pt x="33" y="1"/>
                        </a:cubicBezTo>
                        <a:cubicBezTo>
                          <a:pt x="41" y="1"/>
                          <a:pt x="50" y="3"/>
                          <a:pt x="59" y="7"/>
                        </a:cubicBezTo>
                        <a:cubicBezTo>
                          <a:pt x="64" y="9"/>
                          <a:pt x="72" y="10"/>
                          <a:pt x="80" y="10"/>
                        </a:cubicBezTo>
                        <a:cubicBezTo>
                          <a:pt x="83" y="10"/>
                          <a:pt x="86" y="10"/>
                          <a:pt x="89" y="10"/>
                        </a:cubicBezTo>
                        <a:cubicBezTo>
                          <a:pt x="90" y="10"/>
                          <a:pt x="90" y="9"/>
                          <a:pt x="91" y="9"/>
                        </a:cubicBezTo>
                        <a:cubicBezTo>
                          <a:pt x="87" y="9"/>
                          <a:pt x="84" y="10"/>
                          <a:pt x="80" y="10"/>
                        </a:cubicBezTo>
                        <a:cubicBezTo>
                          <a:pt x="72" y="10"/>
                          <a:pt x="65" y="9"/>
                          <a:pt x="59" y="6"/>
                        </a:cubicBezTo>
                        <a:cubicBezTo>
                          <a:pt x="50" y="2"/>
                          <a:pt x="41" y="0"/>
                          <a:pt x="3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3" name="Freeform 7125">
                    <a:extLst>
                      <a:ext uri="{FF2B5EF4-FFF2-40B4-BE49-F238E27FC236}">
                        <a16:creationId xmlns:a16="http://schemas.microsoft.com/office/drawing/2014/main" id="{9F3B3463-4A1B-44BB-96F1-4783DB3FCB24}"/>
                      </a:ext>
                    </a:extLst>
                  </p:cNvPr>
                  <p:cNvSpPr>
                    <a:spLocks/>
                  </p:cNvSpPr>
                  <p:nvPr/>
                </p:nvSpPr>
                <p:spPr bwMode="auto">
                  <a:xfrm>
                    <a:off x="4083" y="1914"/>
                    <a:ext cx="99" cy="15"/>
                  </a:xfrm>
                  <a:custGeom>
                    <a:avLst/>
                    <a:gdLst>
                      <a:gd name="T0" fmla="*/ 1 w 133"/>
                      <a:gd name="T1" fmla="*/ 10 h 21"/>
                      <a:gd name="T2" fmla="*/ 16 w 133"/>
                      <a:gd name="T3" fmla="*/ 21 h 21"/>
                      <a:gd name="T4" fmla="*/ 34 w 133"/>
                      <a:gd name="T5" fmla="*/ 19 h 21"/>
                      <a:gd name="T6" fmla="*/ 51 w 133"/>
                      <a:gd name="T7" fmla="*/ 17 h 21"/>
                      <a:gd name="T8" fmla="*/ 83 w 133"/>
                      <a:gd name="T9" fmla="*/ 11 h 21"/>
                      <a:gd name="T10" fmla="*/ 120 w 133"/>
                      <a:gd name="T11" fmla="*/ 13 h 21"/>
                      <a:gd name="T12" fmla="*/ 129 w 133"/>
                      <a:gd name="T13" fmla="*/ 20 h 21"/>
                      <a:gd name="T14" fmla="*/ 115 w 133"/>
                      <a:gd name="T15" fmla="*/ 4 h 21"/>
                      <a:gd name="T16" fmla="*/ 74 w 133"/>
                      <a:gd name="T17" fmla="*/ 8 h 21"/>
                      <a:gd name="T18" fmla="*/ 25 w 133"/>
                      <a:gd name="T19" fmla="*/ 9 h 21"/>
                      <a:gd name="T20" fmla="*/ 1 w 133"/>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1">
                        <a:moveTo>
                          <a:pt x="1" y="10"/>
                        </a:moveTo>
                        <a:cubicBezTo>
                          <a:pt x="1" y="10"/>
                          <a:pt x="0" y="20"/>
                          <a:pt x="16" y="21"/>
                        </a:cubicBezTo>
                        <a:cubicBezTo>
                          <a:pt x="24" y="21"/>
                          <a:pt x="29" y="20"/>
                          <a:pt x="34" y="19"/>
                        </a:cubicBezTo>
                        <a:cubicBezTo>
                          <a:pt x="39" y="18"/>
                          <a:pt x="44" y="17"/>
                          <a:pt x="51" y="17"/>
                        </a:cubicBezTo>
                        <a:cubicBezTo>
                          <a:pt x="64" y="18"/>
                          <a:pt x="72" y="16"/>
                          <a:pt x="83" y="11"/>
                        </a:cubicBezTo>
                        <a:cubicBezTo>
                          <a:pt x="94" y="5"/>
                          <a:pt x="115" y="8"/>
                          <a:pt x="120" y="13"/>
                        </a:cubicBezTo>
                        <a:cubicBezTo>
                          <a:pt x="124" y="18"/>
                          <a:pt x="125" y="20"/>
                          <a:pt x="129" y="20"/>
                        </a:cubicBezTo>
                        <a:cubicBezTo>
                          <a:pt x="133" y="20"/>
                          <a:pt x="129" y="9"/>
                          <a:pt x="115" y="4"/>
                        </a:cubicBezTo>
                        <a:cubicBezTo>
                          <a:pt x="101" y="0"/>
                          <a:pt x="88" y="2"/>
                          <a:pt x="74" y="8"/>
                        </a:cubicBezTo>
                        <a:cubicBezTo>
                          <a:pt x="60" y="14"/>
                          <a:pt x="34" y="10"/>
                          <a:pt x="25" y="9"/>
                        </a:cubicBezTo>
                        <a:cubicBezTo>
                          <a:pt x="17" y="7"/>
                          <a:pt x="0" y="5"/>
                          <a:pt x="1" y="1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4" name="Freeform 7126">
                    <a:extLst>
                      <a:ext uri="{FF2B5EF4-FFF2-40B4-BE49-F238E27FC236}">
                        <a16:creationId xmlns:a16="http://schemas.microsoft.com/office/drawing/2014/main" id="{E6B762A1-E5D7-4436-B97D-3363BFB0D57E}"/>
                      </a:ext>
                    </a:extLst>
                  </p:cNvPr>
                  <p:cNvSpPr>
                    <a:spLocks noEditPoints="1"/>
                  </p:cNvSpPr>
                  <p:nvPr/>
                </p:nvSpPr>
                <p:spPr bwMode="auto">
                  <a:xfrm>
                    <a:off x="4083" y="1914"/>
                    <a:ext cx="98" cy="15"/>
                  </a:xfrm>
                  <a:custGeom>
                    <a:avLst/>
                    <a:gdLst>
                      <a:gd name="T0" fmla="*/ 19 w 131"/>
                      <a:gd name="T1" fmla="*/ 20 h 20"/>
                      <a:gd name="T2" fmla="*/ 19 w 131"/>
                      <a:gd name="T3" fmla="*/ 20 h 20"/>
                      <a:gd name="T4" fmla="*/ 16 w 131"/>
                      <a:gd name="T5" fmla="*/ 20 h 20"/>
                      <a:gd name="T6" fmla="*/ 0 w 131"/>
                      <a:gd name="T7" fmla="*/ 10 h 20"/>
                      <a:gd name="T8" fmla="*/ 0 w 131"/>
                      <a:gd name="T9" fmla="*/ 10 h 20"/>
                      <a:gd name="T10" fmla="*/ 0 w 131"/>
                      <a:gd name="T11" fmla="*/ 9 h 20"/>
                      <a:gd name="T12" fmla="*/ 1 w 131"/>
                      <a:gd name="T13" fmla="*/ 9 h 20"/>
                      <a:gd name="T14" fmla="*/ 0 w 131"/>
                      <a:gd name="T15" fmla="*/ 9 h 20"/>
                      <a:gd name="T16" fmla="*/ 0 w 131"/>
                      <a:gd name="T17" fmla="*/ 9 h 20"/>
                      <a:gd name="T18" fmla="*/ 10 w 131"/>
                      <a:gd name="T19" fmla="*/ 5 h 20"/>
                      <a:gd name="T20" fmla="*/ 25 w 131"/>
                      <a:gd name="T21" fmla="*/ 7 h 20"/>
                      <a:gd name="T22" fmla="*/ 53 w 131"/>
                      <a:gd name="T23" fmla="*/ 10 h 20"/>
                      <a:gd name="T24" fmla="*/ 74 w 131"/>
                      <a:gd name="T25" fmla="*/ 7 h 20"/>
                      <a:gd name="T26" fmla="*/ 100 w 131"/>
                      <a:gd name="T27" fmla="*/ 0 h 20"/>
                      <a:gd name="T28" fmla="*/ 116 w 131"/>
                      <a:gd name="T29" fmla="*/ 3 h 20"/>
                      <a:gd name="T30" fmla="*/ 131 w 131"/>
                      <a:gd name="T31" fmla="*/ 17 h 20"/>
                      <a:gd name="T32" fmla="*/ 129 w 131"/>
                      <a:gd name="T33" fmla="*/ 20 h 20"/>
                      <a:gd name="T34" fmla="*/ 128 w 131"/>
                      <a:gd name="T35" fmla="*/ 20 h 20"/>
                      <a:gd name="T36" fmla="*/ 119 w 131"/>
                      <a:gd name="T37" fmla="*/ 12 h 20"/>
                      <a:gd name="T38" fmla="*/ 99 w 131"/>
                      <a:gd name="T39" fmla="*/ 7 h 20"/>
                      <a:gd name="T40" fmla="*/ 83 w 131"/>
                      <a:gd name="T41" fmla="*/ 10 h 20"/>
                      <a:gd name="T42" fmla="*/ 56 w 131"/>
                      <a:gd name="T43" fmla="*/ 17 h 20"/>
                      <a:gd name="T44" fmla="*/ 51 w 131"/>
                      <a:gd name="T45" fmla="*/ 17 h 20"/>
                      <a:gd name="T46" fmla="*/ 48 w 131"/>
                      <a:gd name="T47" fmla="*/ 17 h 20"/>
                      <a:gd name="T48" fmla="*/ 19 w 131"/>
                      <a:gd name="T49" fmla="*/ 20 h 20"/>
                      <a:gd name="T50" fmla="*/ 19 w 131"/>
                      <a:gd name="T51" fmla="*/ 19 h 20"/>
                      <a:gd name="T52" fmla="*/ 48 w 131"/>
                      <a:gd name="T53" fmla="*/ 16 h 20"/>
                      <a:gd name="T54" fmla="*/ 51 w 131"/>
                      <a:gd name="T55" fmla="*/ 16 h 20"/>
                      <a:gd name="T56" fmla="*/ 56 w 131"/>
                      <a:gd name="T57" fmla="*/ 16 h 20"/>
                      <a:gd name="T58" fmla="*/ 83 w 131"/>
                      <a:gd name="T59" fmla="*/ 9 h 20"/>
                      <a:gd name="T60" fmla="*/ 99 w 131"/>
                      <a:gd name="T61" fmla="*/ 6 h 20"/>
                      <a:gd name="T62" fmla="*/ 120 w 131"/>
                      <a:gd name="T63" fmla="*/ 12 h 20"/>
                      <a:gd name="T64" fmla="*/ 128 w 131"/>
                      <a:gd name="T65" fmla="*/ 18 h 20"/>
                      <a:gd name="T66" fmla="*/ 129 w 131"/>
                      <a:gd name="T67" fmla="*/ 18 h 20"/>
                      <a:gd name="T68" fmla="*/ 130 w 131"/>
                      <a:gd name="T69" fmla="*/ 17 h 20"/>
                      <a:gd name="T70" fmla="*/ 115 w 131"/>
                      <a:gd name="T71" fmla="*/ 4 h 20"/>
                      <a:gd name="T72" fmla="*/ 100 w 131"/>
                      <a:gd name="T73" fmla="*/ 2 h 20"/>
                      <a:gd name="T74" fmla="*/ 74 w 131"/>
                      <a:gd name="T75" fmla="*/ 8 h 20"/>
                      <a:gd name="T76" fmla="*/ 53 w 131"/>
                      <a:gd name="T77" fmla="*/ 11 h 20"/>
                      <a:gd name="T78" fmla="*/ 25 w 131"/>
                      <a:gd name="T79" fmla="*/ 8 h 20"/>
                      <a:gd name="T80" fmla="*/ 10 w 131"/>
                      <a:gd name="T81" fmla="*/ 6 h 20"/>
                      <a:gd name="T82" fmla="*/ 4 w 131"/>
                      <a:gd name="T83" fmla="*/ 7 h 20"/>
                      <a:gd name="T84" fmla="*/ 1 w 131"/>
                      <a:gd name="T85" fmla="*/ 9 h 20"/>
                      <a:gd name="T86" fmla="*/ 1 w 131"/>
                      <a:gd name="T87" fmla="*/ 9 h 20"/>
                      <a:gd name="T88" fmla="*/ 1 w 131"/>
                      <a:gd name="T89" fmla="*/ 9 h 20"/>
                      <a:gd name="T90" fmla="*/ 16 w 131"/>
                      <a:gd name="T91" fmla="*/ 19 h 20"/>
                      <a:gd name="T92" fmla="*/ 19 w 131"/>
                      <a:gd name="T93"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1" h="20">
                        <a:moveTo>
                          <a:pt x="19" y="20"/>
                        </a:moveTo>
                        <a:cubicBezTo>
                          <a:pt x="19" y="20"/>
                          <a:pt x="19" y="20"/>
                          <a:pt x="19" y="20"/>
                        </a:cubicBezTo>
                        <a:cubicBezTo>
                          <a:pt x="18" y="20"/>
                          <a:pt x="17" y="20"/>
                          <a:pt x="16" y="20"/>
                        </a:cubicBezTo>
                        <a:cubicBezTo>
                          <a:pt x="1" y="20"/>
                          <a:pt x="0" y="11"/>
                          <a:pt x="0" y="10"/>
                        </a:cubicBezTo>
                        <a:cubicBezTo>
                          <a:pt x="0" y="10"/>
                          <a:pt x="0" y="10"/>
                          <a:pt x="0" y="10"/>
                        </a:cubicBezTo>
                        <a:cubicBezTo>
                          <a:pt x="0" y="9"/>
                          <a:pt x="0" y="9"/>
                          <a:pt x="0" y="9"/>
                        </a:cubicBezTo>
                        <a:cubicBezTo>
                          <a:pt x="1" y="9"/>
                          <a:pt x="1" y="9"/>
                          <a:pt x="1" y="9"/>
                        </a:cubicBezTo>
                        <a:cubicBezTo>
                          <a:pt x="0" y="9"/>
                          <a:pt x="0" y="9"/>
                          <a:pt x="0" y="9"/>
                        </a:cubicBezTo>
                        <a:cubicBezTo>
                          <a:pt x="0" y="9"/>
                          <a:pt x="0" y="9"/>
                          <a:pt x="0" y="9"/>
                        </a:cubicBezTo>
                        <a:cubicBezTo>
                          <a:pt x="0" y="6"/>
                          <a:pt x="5" y="5"/>
                          <a:pt x="10" y="5"/>
                        </a:cubicBezTo>
                        <a:cubicBezTo>
                          <a:pt x="15" y="5"/>
                          <a:pt x="21" y="6"/>
                          <a:pt x="25" y="7"/>
                        </a:cubicBezTo>
                        <a:cubicBezTo>
                          <a:pt x="30" y="8"/>
                          <a:pt x="42" y="10"/>
                          <a:pt x="53" y="10"/>
                        </a:cubicBezTo>
                        <a:cubicBezTo>
                          <a:pt x="61" y="10"/>
                          <a:pt x="68" y="9"/>
                          <a:pt x="74" y="7"/>
                        </a:cubicBezTo>
                        <a:cubicBezTo>
                          <a:pt x="83" y="3"/>
                          <a:pt x="91" y="0"/>
                          <a:pt x="100" y="0"/>
                        </a:cubicBezTo>
                        <a:cubicBezTo>
                          <a:pt x="105" y="0"/>
                          <a:pt x="110" y="1"/>
                          <a:pt x="116" y="3"/>
                        </a:cubicBezTo>
                        <a:cubicBezTo>
                          <a:pt x="126" y="6"/>
                          <a:pt x="131" y="13"/>
                          <a:pt x="131" y="17"/>
                        </a:cubicBezTo>
                        <a:cubicBezTo>
                          <a:pt x="131" y="18"/>
                          <a:pt x="130" y="20"/>
                          <a:pt x="129" y="20"/>
                        </a:cubicBezTo>
                        <a:cubicBezTo>
                          <a:pt x="128" y="20"/>
                          <a:pt x="128" y="20"/>
                          <a:pt x="128" y="20"/>
                        </a:cubicBezTo>
                        <a:cubicBezTo>
                          <a:pt x="124" y="20"/>
                          <a:pt x="123" y="17"/>
                          <a:pt x="119" y="12"/>
                        </a:cubicBezTo>
                        <a:cubicBezTo>
                          <a:pt x="117" y="10"/>
                          <a:pt x="108" y="7"/>
                          <a:pt x="99" y="7"/>
                        </a:cubicBezTo>
                        <a:cubicBezTo>
                          <a:pt x="93" y="7"/>
                          <a:pt x="87" y="8"/>
                          <a:pt x="83" y="10"/>
                        </a:cubicBezTo>
                        <a:cubicBezTo>
                          <a:pt x="74" y="15"/>
                          <a:pt x="66" y="17"/>
                          <a:pt x="56" y="17"/>
                        </a:cubicBezTo>
                        <a:cubicBezTo>
                          <a:pt x="54" y="17"/>
                          <a:pt x="52" y="17"/>
                          <a:pt x="51" y="17"/>
                        </a:cubicBezTo>
                        <a:cubicBezTo>
                          <a:pt x="50" y="17"/>
                          <a:pt x="49" y="17"/>
                          <a:pt x="48" y="17"/>
                        </a:cubicBezTo>
                        <a:cubicBezTo>
                          <a:pt x="37" y="17"/>
                          <a:pt x="31" y="20"/>
                          <a:pt x="19" y="20"/>
                        </a:cubicBezTo>
                        <a:close/>
                        <a:moveTo>
                          <a:pt x="19" y="19"/>
                        </a:moveTo>
                        <a:cubicBezTo>
                          <a:pt x="31" y="19"/>
                          <a:pt x="37" y="16"/>
                          <a:pt x="48" y="16"/>
                        </a:cubicBezTo>
                        <a:cubicBezTo>
                          <a:pt x="49" y="16"/>
                          <a:pt x="50" y="16"/>
                          <a:pt x="51" y="16"/>
                        </a:cubicBezTo>
                        <a:cubicBezTo>
                          <a:pt x="53" y="16"/>
                          <a:pt x="54" y="16"/>
                          <a:pt x="56" y="16"/>
                        </a:cubicBezTo>
                        <a:cubicBezTo>
                          <a:pt x="66" y="16"/>
                          <a:pt x="73" y="14"/>
                          <a:pt x="83" y="9"/>
                        </a:cubicBezTo>
                        <a:cubicBezTo>
                          <a:pt x="87" y="7"/>
                          <a:pt x="93" y="6"/>
                          <a:pt x="99" y="6"/>
                        </a:cubicBezTo>
                        <a:cubicBezTo>
                          <a:pt x="108" y="6"/>
                          <a:pt x="117" y="8"/>
                          <a:pt x="120" y="12"/>
                        </a:cubicBezTo>
                        <a:cubicBezTo>
                          <a:pt x="124" y="17"/>
                          <a:pt x="125" y="18"/>
                          <a:pt x="128" y="18"/>
                        </a:cubicBezTo>
                        <a:cubicBezTo>
                          <a:pt x="129" y="18"/>
                          <a:pt x="129" y="18"/>
                          <a:pt x="129" y="18"/>
                        </a:cubicBezTo>
                        <a:cubicBezTo>
                          <a:pt x="129" y="18"/>
                          <a:pt x="130" y="18"/>
                          <a:pt x="130" y="17"/>
                        </a:cubicBezTo>
                        <a:cubicBezTo>
                          <a:pt x="130" y="14"/>
                          <a:pt x="125" y="7"/>
                          <a:pt x="115" y="4"/>
                        </a:cubicBezTo>
                        <a:cubicBezTo>
                          <a:pt x="110" y="2"/>
                          <a:pt x="105" y="2"/>
                          <a:pt x="100" y="2"/>
                        </a:cubicBezTo>
                        <a:cubicBezTo>
                          <a:pt x="92" y="2"/>
                          <a:pt x="83" y="4"/>
                          <a:pt x="74" y="8"/>
                        </a:cubicBezTo>
                        <a:cubicBezTo>
                          <a:pt x="68" y="10"/>
                          <a:pt x="61" y="11"/>
                          <a:pt x="53" y="11"/>
                        </a:cubicBezTo>
                        <a:cubicBezTo>
                          <a:pt x="41" y="11"/>
                          <a:pt x="30" y="9"/>
                          <a:pt x="25" y="8"/>
                        </a:cubicBezTo>
                        <a:cubicBezTo>
                          <a:pt x="21" y="7"/>
                          <a:pt x="15" y="6"/>
                          <a:pt x="10" y="6"/>
                        </a:cubicBezTo>
                        <a:cubicBezTo>
                          <a:pt x="8" y="6"/>
                          <a:pt x="5" y="7"/>
                          <a:pt x="4" y="7"/>
                        </a:cubicBezTo>
                        <a:cubicBezTo>
                          <a:pt x="2" y="8"/>
                          <a:pt x="1" y="8"/>
                          <a:pt x="1" y="9"/>
                        </a:cubicBezTo>
                        <a:cubicBezTo>
                          <a:pt x="1" y="9"/>
                          <a:pt x="1" y="9"/>
                          <a:pt x="1" y="9"/>
                        </a:cubicBezTo>
                        <a:cubicBezTo>
                          <a:pt x="1" y="9"/>
                          <a:pt x="1" y="9"/>
                          <a:pt x="1" y="9"/>
                        </a:cubicBezTo>
                        <a:cubicBezTo>
                          <a:pt x="1" y="10"/>
                          <a:pt x="1" y="18"/>
                          <a:pt x="16" y="19"/>
                        </a:cubicBezTo>
                        <a:cubicBezTo>
                          <a:pt x="17" y="19"/>
                          <a:pt x="18" y="19"/>
                          <a:pt x="19"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5" name="Freeform 7127">
                    <a:extLst>
                      <a:ext uri="{FF2B5EF4-FFF2-40B4-BE49-F238E27FC236}">
                        <a16:creationId xmlns:a16="http://schemas.microsoft.com/office/drawing/2014/main" id="{43F4B36F-2253-4F10-9AAF-C97306672794}"/>
                      </a:ext>
                    </a:extLst>
                  </p:cNvPr>
                  <p:cNvSpPr>
                    <a:spLocks noEditPoints="1"/>
                  </p:cNvSpPr>
                  <p:nvPr/>
                </p:nvSpPr>
                <p:spPr bwMode="auto">
                  <a:xfrm>
                    <a:off x="4085" y="1916"/>
                    <a:ext cx="95" cy="13"/>
                  </a:xfrm>
                  <a:custGeom>
                    <a:avLst/>
                    <a:gdLst>
                      <a:gd name="T0" fmla="*/ 7 w 127"/>
                      <a:gd name="T1" fmla="*/ 4 h 17"/>
                      <a:gd name="T2" fmla="*/ 1 w 127"/>
                      <a:gd name="T3" fmla="*/ 5 h 17"/>
                      <a:gd name="T4" fmla="*/ 0 w 127"/>
                      <a:gd name="T5" fmla="*/ 5 h 17"/>
                      <a:gd name="T6" fmla="*/ 6 w 127"/>
                      <a:gd name="T7" fmla="*/ 15 h 17"/>
                      <a:gd name="T8" fmla="*/ 6 w 127"/>
                      <a:gd name="T9" fmla="*/ 16 h 17"/>
                      <a:gd name="T10" fmla="*/ 13 w 127"/>
                      <a:gd name="T11" fmla="*/ 17 h 17"/>
                      <a:gd name="T12" fmla="*/ 16 w 127"/>
                      <a:gd name="T13" fmla="*/ 17 h 17"/>
                      <a:gd name="T14" fmla="*/ 16 w 127"/>
                      <a:gd name="T15" fmla="*/ 17 h 17"/>
                      <a:gd name="T16" fmla="*/ 18 w 127"/>
                      <a:gd name="T17" fmla="*/ 17 h 17"/>
                      <a:gd name="T18" fmla="*/ 24 w 127"/>
                      <a:gd name="T19" fmla="*/ 14 h 17"/>
                      <a:gd name="T20" fmla="*/ 23 w 127"/>
                      <a:gd name="T21" fmla="*/ 14 h 17"/>
                      <a:gd name="T22" fmla="*/ 16 w 127"/>
                      <a:gd name="T23" fmla="*/ 15 h 17"/>
                      <a:gd name="T24" fmla="*/ 8 w 127"/>
                      <a:gd name="T25" fmla="*/ 12 h 17"/>
                      <a:gd name="T26" fmla="*/ 6 w 127"/>
                      <a:gd name="T27" fmla="*/ 7 h 17"/>
                      <a:gd name="T28" fmla="*/ 10 w 127"/>
                      <a:gd name="T29" fmla="*/ 7 h 17"/>
                      <a:gd name="T30" fmla="*/ 26 w 127"/>
                      <a:gd name="T31" fmla="*/ 9 h 17"/>
                      <a:gd name="T32" fmla="*/ 25 w 127"/>
                      <a:gd name="T33" fmla="*/ 7 h 17"/>
                      <a:gd name="T34" fmla="*/ 22 w 127"/>
                      <a:gd name="T35" fmla="*/ 6 h 17"/>
                      <a:gd name="T36" fmla="*/ 7 w 127"/>
                      <a:gd name="T37" fmla="*/ 4 h 17"/>
                      <a:gd name="T38" fmla="*/ 97 w 127"/>
                      <a:gd name="T39" fmla="*/ 0 h 17"/>
                      <a:gd name="T40" fmla="*/ 71 w 127"/>
                      <a:gd name="T41" fmla="*/ 6 h 17"/>
                      <a:gd name="T42" fmla="*/ 50 w 127"/>
                      <a:gd name="T43" fmla="*/ 9 h 17"/>
                      <a:gd name="T44" fmla="*/ 41 w 127"/>
                      <a:gd name="T45" fmla="*/ 9 h 17"/>
                      <a:gd name="T46" fmla="*/ 43 w 127"/>
                      <a:gd name="T47" fmla="*/ 10 h 17"/>
                      <a:gd name="T48" fmla="*/ 52 w 127"/>
                      <a:gd name="T49" fmla="*/ 10 h 17"/>
                      <a:gd name="T50" fmla="*/ 67 w 127"/>
                      <a:gd name="T51" fmla="*/ 8 h 17"/>
                      <a:gd name="T52" fmla="*/ 99 w 127"/>
                      <a:gd name="T53" fmla="*/ 0 h 17"/>
                      <a:gd name="T54" fmla="*/ 111 w 127"/>
                      <a:gd name="T55" fmla="*/ 3 h 17"/>
                      <a:gd name="T56" fmla="*/ 125 w 127"/>
                      <a:gd name="T57" fmla="*/ 14 h 17"/>
                      <a:gd name="T58" fmla="*/ 124 w 127"/>
                      <a:gd name="T59" fmla="*/ 14 h 17"/>
                      <a:gd name="T60" fmla="*/ 114 w 127"/>
                      <a:gd name="T61" fmla="*/ 6 h 17"/>
                      <a:gd name="T62" fmla="*/ 95 w 127"/>
                      <a:gd name="T63" fmla="*/ 3 h 17"/>
                      <a:gd name="T64" fmla="*/ 87 w 127"/>
                      <a:gd name="T65" fmla="*/ 3 h 17"/>
                      <a:gd name="T66" fmla="*/ 66 w 127"/>
                      <a:gd name="T67" fmla="*/ 11 h 17"/>
                      <a:gd name="T68" fmla="*/ 46 w 127"/>
                      <a:gd name="T69" fmla="*/ 13 h 17"/>
                      <a:gd name="T70" fmla="*/ 48 w 127"/>
                      <a:gd name="T71" fmla="*/ 14 h 17"/>
                      <a:gd name="T72" fmla="*/ 48 w 127"/>
                      <a:gd name="T73" fmla="*/ 14 h 17"/>
                      <a:gd name="T74" fmla="*/ 53 w 127"/>
                      <a:gd name="T75" fmla="*/ 14 h 17"/>
                      <a:gd name="T76" fmla="*/ 80 w 127"/>
                      <a:gd name="T77" fmla="*/ 7 h 17"/>
                      <a:gd name="T78" fmla="*/ 96 w 127"/>
                      <a:gd name="T79" fmla="*/ 4 h 17"/>
                      <a:gd name="T80" fmla="*/ 117 w 127"/>
                      <a:gd name="T81" fmla="*/ 10 h 17"/>
                      <a:gd name="T82" fmla="*/ 122 w 127"/>
                      <a:gd name="T83" fmla="*/ 15 h 17"/>
                      <a:gd name="T84" fmla="*/ 125 w 127"/>
                      <a:gd name="T85" fmla="*/ 16 h 17"/>
                      <a:gd name="T86" fmla="*/ 125 w 127"/>
                      <a:gd name="T87" fmla="*/ 16 h 17"/>
                      <a:gd name="T88" fmla="*/ 125 w 127"/>
                      <a:gd name="T89" fmla="*/ 16 h 17"/>
                      <a:gd name="T90" fmla="*/ 125 w 127"/>
                      <a:gd name="T91" fmla="*/ 16 h 17"/>
                      <a:gd name="T92" fmla="*/ 126 w 127"/>
                      <a:gd name="T93" fmla="*/ 16 h 17"/>
                      <a:gd name="T94" fmla="*/ 127 w 127"/>
                      <a:gd name="T95" fmla="*/ 15 h 17"/>
                      <a:gd name="T96" fmla="*/ 112 w 127"/>
                      <a:gd name="T97" fmla="*/ 2 h 17"/>
                      <a:gd name="T98" fmla="*/ 97 w 127"/>
                      <a:gd name="T9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7">
                        <a:moveTo>
                          <a:pt x="7" y="4"/>
                        </a:moveTo>
                        <a:cubicBezTo>
                          <a:pt x="5" y="4"/>
                          <a:pt x="2" y="5"/>
                          <a:pt x="1" y="5"/>
                        </a:cubicBezTo>
                        <a:cubicBezTo>
                          <a:pt x="0" y="5"/>
                          <a:pt x="0" y="5"/>
                          <a:pt x="0" y="5"/>
                        </a:cubicBezTo>
                        <a:cubicBezTo>
                          <a:pt x="4" y="8"/>
                          <a:pt x="5" y="12"/>
                          <a:pt x="6" y="15"/>
                        </a:cubicBezTo>
                        <a:cubicBezTo>
                          <a:pt x="6" y="16"/>
                          <a:pt x="6" y="16"/>
                          <a:pt x="6" y="16"/>
                        </a:cubicBezTo>
                        <a:cubicBezTo>
                          <a:pt x="7" y="16"/>
                          <a:pt x="10" y="17"/>
                          <a:pt x="13" y="17"/>
                        </a:cubicBezTo>
                        <a:cubicBezTo>
                          <a:pt x="14" y="17"/>
                          <a:pt x="15" y="17"/>
                          <a:pt x="16" y="17"/>
                        </a:cubicBezTo>
                        <a:cubicBezTo>
                          <a:pt x="16" y="17"/>
                          <a:pt x="16" y="17"/>
                          <a:pt x="16" y="17"/>
                        </a:cubicBezTo>
                        <a:cubicBezTo>
                          <a:pt x="17" y="17"/>
                          <a:pt x="18" y="17"/>
                          <a:pt x="18" y="17"/>
                        </a:cubicBezTo>
                        <a:cubicBezTo>
                          <a:pt x="21" y="16"/>
                          <a:pt x="23" y="15"/>
                          <a:pt x="24" y="14"/>
                        </a:cubicBezTo>
                        <a:cubicBezTo>
                          <a:pt x="24" y="14"/>
                          <a:pt x="24" y="14"/>
                          <a:pt x="23" y="14"/>
                        </a:cubicBezTo>
                        <a:cubicBezTo>
                          <a:pt x="21" y="14"/>
                          <a:pt x="18" y="15"/>
                          <a:pt x="16" y="15"/>
                        </a:cubicBezTo>
                        <a:cubicBezTo>
                          <a:pt x="13" y="15"/>
                          <a:pt x="11" y="14"/>
                          <a:pt x="8" y="12"/>
                        </a:cubicBezTo>
                        <a:cubicBezTo>
                          <a:pt x="3" y="8"/>
                          <a:pt x="4" y="7"/>
                          <a:pt x="6" y="7"/>
                        </a:cubicBezTo>
                        <a:cubicBezTo>
                          <a:pt x="7" y="7"/>
                          <a:pt x="9" y="7"/>
                          <a:pt x="10" y="7"/>
                        </a:cubicBezTo>
                        <a:cubicBezTo>
                          <a:pt x="10" y="7"/>
                          <a:pt x="11" y="9"/>
                          <a:pt x="26" y="9"/>
                        </a:cubicBezTo>
                        <a:cubicBezTo>
                          <a:pt x="25" y="8"/>
                          <a:pt x="25" y="7"/>
                          <a:pt x="25" y="7"/>
                        </a:cubicBezTo>
                        <a:cubicBezTo>
                          <a:pt x="24" y="6"/>
                          <a:pt x="23" y="6"/>
                          <a:pt x="22" y="6"/>
                        </a:cubicBezTo>
                        <a:cubicBezTo>
                          <a:pt x="18" y="5"/>
                          <a:pt x="12" y="4"/>
                          <a:pt x="7" y="4"/>
                        </a:cubicBezTo>
                        <a:close/>
                        <a:moveTo>
                          <a:pt x="97" y="0"/>
                        </a:moveTo>
                        <a:cubicBezTo>
                          <a:pt x="89" y="0"/>
                          <a:pt x="80" y="2"/>
                          <a:pt x="71" y="6"/>
                        </a:cubicBezTo>
                        <a:cubicBezTo>
                          <a:pt x="65" y="8"/>
                          <a:pt x="58" y="9"/>
                          <a:pt x="50" y="9"/>
                        </a:cubicBezTo>
                        <a:cubicBezTo>
                          <a:pt x="47" y="9"/>
                          <a:pt x="44" y="9"/>
                          <a:pt x="41" y="9"/>
                        </a:cubicBezTo>
                        <a:cubicBezTo>
                          <a:pt x="41" y="9"/>
                          <a:pt x="42" y="10"/>
                          <a:pt x="43" y="10"/>
                        </a:cubicBezTo>
                        <a:cubicBezTo>
                          <a:pt x="46" y="10"/>
                          <a:pt x="49" y="10"/>
                          <a:pt x="52" y="10"/>
                        </a:cubicBezTo>
                        <a:cubicBezTo>
                          <a:pt x="57" y="10"/>
                          <a:pt x="62" y="10"/>
                          <a:pt x="67" y="8"/>
                        </a:cubicBezTo>
                        <a:cubicBezTo>
                          <a:pt x="74" y="5"/>
                          <a:pt x="87" y="0"/>
                          <a:pt x="99" y="0"/>
                        </a:cubicBezTo>
                        <a:cubicBezTo>
                          <a:pt x="103" y="0"/>
                          <a:pt x="108" y="1"/>
                          <a:pt x="111" y="3"/>
                        </a:cubicBezTo>
                        <a:cubicBezTo>
                          <a:pt x="124" y="10"/>
                          <a:pt x="126" y="13"/>
                          <a:pt x="125" y="14"/>
                        </a:cubicBezTo>
                        <a:cubicBezTo>
                          <a:pt x="124" y="14"/>
                          <a:pt x="124" y="14"/>
                          <a:pt x="124" y="14"/>
                        </a:cubicBezTo>
                        <a:cubicBezTo>
                          <a:pt x="122" y="14"/>
                          <a:pt x="117" y="8"/>
                          <a:pt x="114" y="6"/>
                        </a:cubicBezTo>
                        <a:cubicBezTo>
                          <a:pt x="112" y="5"/>
                          <a:pt x="104" y="3"/>
                          <a:pt x="95" y="3"/>
                        </a:cubicBezTo>
                        <a:cubicBezTo>
                          <a:pt x="92" y="3"/>
                          <a:pt x="89" y="3"/>
                          <a:pt x="87" y="3"/>
                        </a:cubicBezTo>
                        <a:cubicBezTo>
                          <a:pt x="76" y="5"/>
                          <a:pt x="69" y="10"/>
                          <a:pt x="66" y="11"/>
                        </a:cubicBezTo>
                        <a:cubicBezTo>
                          <a:pt x="65" y="11"/>
                          <a:pt x="55" y="12"/>
                          <a:pt x="46" y="13"/>
                        </a:cubicBezTo>
                        <a:cubicBezTo>
                          <a:pt x="47" y="13"/>
                          <a:pt x="47" y="14"/>
                          <a:pt x="48" y="14"/>
                        </a:cubicBezTo>
                        <a:cubicBezTo>
                          <a:pt x="48" y="14"/>
                          <a:pt x="48" y="14"/>
                          <a:pt x="48" y="14"/>
                        </a:cubicBezTo>
                        <a:cubicBezTo>
                          <a:pt x="50" y="14"/>
                          <a:pt x="51" y="14"/>
                          <a:pt x="53" y="14"/>
                        </a:cubicBezTo>
                        <a:cubicBezTo>
                          <a:pt x="63" y="14"/>
                          <a:pt x="70" y="12"/>
                          <a:pt x="80" y="7"/>
                        </a:cubicBezTo>
                        <a:cubicBezTo>
                          <a:pt x="84" y="5"/>
                          <a:pt x="90" y="4"/>
                          <a:pt x="96" y="4"/>
                        </a:cubicBezTo>
                        <a:cubicBezTo>
                          <a:pt x="105" y="4"/>
                          <a:pt x="114" y="6"/>
                          <a:pt x="117" y="10"/>
                        </a:cubicBezTo>
                        <a:cubicBezTo>
                          <a:pt x="119" y="12"/>
                          <a:pt x="120" y="14"/>
                          <a:pt x="122" y="15"/>
                        </a:cubicBezTo>
                        <a:cubicBezTo>
                          <a:pt x="123" y="15"/>
                          <a:pt x="124" y="16"/>
                          <a:pt x="125" y="16"/>
                        </a:cubicBezTo>
                        <a:cubicBezTo>
                          <a:pt x="125" y="16"/>
                          <a:pt x="125" y="16"/>
                          <a:pt x="125" y="16"/>
                        </a:cubicBezTo>
                        <a:cubicBezTo>
                          <a:pt x="125" y="16"/>
                          <a:pt x="125" y="16"/>
                          <a:pt x="125" y="16"/>
                        </a:cubicBezTo>
                        <a:cubicBezTo>
                          <a:pt x="125" y="16"/>
                          <a:pt x="125" y="16"/>
                          <a:pt x="125" y="16"/>
                        </a:cubicBezTo>
                        <a:cubicBezTo>
                          <a:pt x="126" y="16"/>
                          <a:pt x="126" y="16"/>
                          <a:pt x="126" y="16"/>
                        </a:cubicBezTo>
                        <a:cubicBezTo>
                          <a:pt x="126" y="16"/>
                          <a:pt x="127" y="16"/>
                          <a:pt x="127" y="15"/>
                        </a:cubicBezTo>
                        <a:cubicBezTo>
                          <a:pt x="127" y="12"/>
                          <a:pt x="122" y="5"/>
                          <a:pt x="112" y="2"/>
                        </a:cubicBezTo>
                        <a:cubicBezTo>
                          <a:pt x="107" y="0"/>
                          <a:pt x="102" y="0"/>
                          <a:pt x="9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6" name="Freeform 7128">
                    <a:extLst>
                      <a:ext uri="{FF2B5EF4-FFF2-40B4-BE49-F238E27FC236}">
                        <a16:creationId xmlns:a16="http://schemas.microsoft.com/office/drawing/2014/main" id="{2DCFC3B8-4BAA-45BC-85A3-550B64603B78}"/>
                      </a:ext>
                    </a:extLst>
                  </p:cNvPr>
                  <p:cNvSpPr>
                    <a:spLocks noEditPoints="1"/>
                  </p:cNvSpPr>
                  <p:nvPr/>
                </p:nvSpPr>
                <p:spPr bwMode="auto">
                  <a:xfrm>
                    <a:off x="4085" y="1915"/>
                    <a:ext cx="97" cy="14"/>
                  </a:xfrm>
                  <a:custGeom>
                    <a:avLst/>
                    <a:gdLst>
                      <a:gd name="T0" fmla="*/ 6 w 130"/>
                      <a:gd name="T1" fmla="*/ 17 h 19"/>
                      <a:gd name="T2" fmla="*/ 6 w 130"/>
                      <a:gd name="T3" fmla="*/ 17 h 19"/>
                      <a:gd name="T4" fmla="*/ 13 w 130"/>
                      <a:gd name="T5" fmla="*/ 19 h 19"/>
                      <a:gd name="T6" fmla="*/ 16 w 130"/>
                      <a:gd name="T7" fmla="*/ 19 h 19"/>
                      <a:gd name="T8" fmla="*/ 18 w 130"/>
                      <a:gd name="T9" fmla="*/ 18 h 19"/>
                      <a:gd name="T10" fmla="*/ 16 w 130"/>
                      <a:gd name="T11" fmla="*/ 18 h 19"/>
                      <a:gd name="T12" fmla="*/ 16 w 130"/>
                      <a:gd name="T13" fmla="*/ 18 h 19"/>
                      <a:gd name="T14" fmla="*/ 13 w 130"/>
                      <a:gd name="T15" fmla="*/ 18 h 19"/>
                      <a:gd name="T16" fmla="*/ 6 w 130"/>
                      <a:gd name="T17" fmla="*/ 17 h 19"/>
                      <a:gd name="T18" fmla="*/ 37 w 130"/>
                      <a:gd name="T19" fmla="*/ 16 h 19"/>
                      <a:gd name="T20" fmla="*/ 36 w 130"/>
                      <a:gd name="T21" fmla="*/ 16 h 19"/>
                      <a:gd name="T22" fmla="*/ 37 w 130"/>
                      <a:gd name="T23" fmla="*/ 16 h 19"/>
                      <a:gd name="T24" fmla="*/ 96 w 130"/>
                      <a:gd name="T25" fmla="*/ 5 h 19"/>
                      <a:gd name="T26" fmla="*/ 80 w 130"/>
                      <a:gd name="T27" fmla="*/ 8 h 19"/>
                      <a:gd name="T28" fmla="*/ 53 w 130"/>
                      <a:gd name="T29" fmla="*/ 15 h 19"/>
                      <a:gd name="T30" fmla="*/ 48 w 130"/>
                      <a:gd name="T31" fmla="*/ 15 h 19"/>
                      <a:gd name="T32" fmla="*/ 48 w 130"/>
                      <a:gd name="T33" fmla="*/ 15 h 19"/>
                      <a:gd name="T34" fmla="*/ 48 w 130"/>
                      <a:gd name="T35" fmla="*/ 15 h 19"/>
                      <a:gd name="T36" fmla="*/ 53 w 130"/>
                      <a:gd name="T37" fmla="*/ 16 h 19"/>
                      <a:gd name="T38" fmla="*/ 80 w 130"/>
                      <a:gd name="T39" fmla="*/ 9 h 19"/>
                      <a:gd name="T40" fmla="*/ 96 w 130"/>
                      <a:gd name="T41" fmla="*/ 6 h 19"/>
                      <a:gd name="T42" fmla="*/ 117 w 130"/>
                      <a:gd name="T43" fmla="*/ 11 h 19"/>
                      <a:gd name="T44" fmla="*/ 121 w 130"/>
                      <a:gd name="T45" fmla="*/ 16 h 19"/>
                      <a:gd name="T46" fmla="*/ 122 w 130"/>
                      <a:gd name="T47" fmla="*/ 16 h 19"/>
                      <a:gd name="T48" fmla="*/ 117 w 130"/>
                      <a:gd name="T49" fmla="*/ 11 h 19"/>
                      <a:gd name="T50" fmla="*/ 96 w 130"/>
                      <a:gd name="T51" fmla="*/ 5 h 19"/>
                      <a:gd name="T52" fmla="*/ 7 w 130"/>
                      <a:gd name="T53" fmla="*/ 5 h 19"/>
                      <a:gd name="T54" fmla="*/ 0 w 130"/>
                      <a:gd name="T55" fmla="*/ 6 h 19"/>
                      <a:gd name="T56" fmla="*/ 0 w 130"/>
                      <a:gd name="T57" fmla="*/ 6 h 19"/>
                      <a:gd name="T58" fmla="*/ 1 w 130"/>
                      <a:gd name="T59" fmla="*/ 6 h 19"/>
                      <a:gd name="T60" fmla="*/ 7 w 130"/>
                      <a:gd name="T61" fmla="*/ 5 h 19"/>
                      <a:gd name="T62" fmla="*/ 22 w 130"/>
                      <a:gd name="T63" fmla="*/ 7 h 19"/>
                      <a:gd name="T64" fmla="*/ 25 w 130"/>
                      <a:gd name="T65" fmla="*/ 8 h 19"/>
                      <a:gd name="T66" fmla="*/ 25 w 130"/>
                      <a:gd name="T67" fmla="*/ 7 h 19"/>
                      <a:gd name="T68" fmla="*/ 22 w 130"/>
                      <a:gd name="T69" fmla="*/ 7 h 19"/>
                      <a:gd name="T70" fmla="*/ 7 w 130"/>
                      <a:gd name="T71" fmla="*/ 5 h 19"/>
                      <a:gd name="T72" fmla="*/ 97 w 130"/>
                      <a:gd name="T73" fmla="*/ 0 h 19"/>
                      <a:gd name="T74" fmla="*/ 71 w 130"/>
                      <a:gd name="T75" fmla="*/ 6 h 19"/>
                      <a:gd name="T76" fmla="*/ 50 w 130"/>
                      <a:gd name="T77" fmla="*/ 10 h 19"/>
                      <a:gd name="T78" fmla="*/ 39 w 130"/>
                      <a:gd name="T79" fmla="*/ 9 h 19"/>
                      <a:gd name="T80" fmla="*/ 41 w 130"/>
                      <a:gd name="T81" fmla="*/ 10 h 19"/>
                      <a:gd name="T82" fmla="*/ 50 w 130"/>
                      <a:gd name="T83" fmla="*/ 10 h 19"/>
                      <a:gd name="T84" fmla="*/ 71 w 130"/>
                      <a:gd name="T85" fmla="*/ 7 h 19"/>
                      <a:gd name="T86" fmla="*/ 97 w 130"/>
                      <a:gd name="T87" fmla="*/ 1 h 19"/>
                      <a:gd name="T88" fmla="*/ 112 w 130"/>
                      <a:gd name="T89" fmla="*/ 3 h 19"/>
                      <a:gd name="T90" fmla="*/ 127 w 130"/>
                      <a:gd name="T91" fmla="*/ 16 h 19"/>
                      <a:gd name="T92" fmla="*/ 126 w 130"/>
                      <a:gd name="T93" fmla="*/ 17 h 19"/>
                      <a:gd name="T94" fmla="*/ 125 w 130"/>
                      <a:gd name="T95" fmla="*/ 17 h 19"/>
                      <a:gd name="T96" fmla="*/ 125 w 130"/>
                      <a:gd name="T97" fmla="*/ 17 h 19"/>
                      <a:gd name="T98" fmla="*/ 125 w 130"/>
                      <a:gd name="T99" fmla="*/ 17 h 19"/>
                      <a:gd name="T100" fmla="*/ 126 w 130"/>
                      <a:gd name="T101" fmla="*/ 18 h 19"/>
                      <a:gd name="T102" fmla="*/ 126 w 130"/>
                      <a:gd name="T103" fmla="*/ 18 h 19"/>
                      <a:gd name="T104" fmla="*/ 112 w 130"/>
                      <a:gd name="T105" fmla="*/ 2 h 19"/>
                      <a:gd name="T106" fmla="*/ 97 w 130"/>
                      <a:gd name="T10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0" h="19">
                        <a:moveTo>
                          <a:pt x="6" y="17"/>
                        </a:moveTo>
                        <a:cubicBezTo>
                          <a:pt x="6" y="17"/>
                          <a:pt x="6" y="17"/>
                          <a:pt x="6" y="17"/>
                        </a:cubicBezTo>
                        <a:cubicBezTo>
                          <a:pt x="8" y="18"/>
                          <a:pt x="10" y="18"/>
                          <a:pt x="13" y="19"/>
                        </a:cubicBezTo>
                        <a:cubicBezTo>
                          <a:pt x="14" y="19"/>
                          <a:pt x="15" y="19"/>
                          <a:pt x="16" y="19"/>
                        </a:cubicBezTo>
                        <a:cubicBezTo>
                          <a:pt x="17" y="18"/>
                          <a:pt x="18" y="18"/>
                          <a:pt x="18" y="18"/>
                        </a:cubicBezTo>
                        <a:cubicBezTo>
                          <a:pt x="18" y="18"/>
                          <a:pt x="17" y="18"/>
                          <a:pt x="16" y="18"/>
                        </a:cubicBezTo>
                        <a:cubicBezTo>
                          <a:pt x="16" y="18"/>
                          <a:pt x="16" y="18"/>
                          <a:pt x="16" y="18"/>
                        </a:cubicBezTo>
                        <a:cubicBezTo>
                          <a:pt x="15" y="18"/>
                          <a:pt x="14" y="18"/>
                          <a:pt x="13" y="18"/>
                        </a:cubicBezTo>
                        <a:cubicBezTo>
                          <a:pt x="10" y="18"/>
                          <a:pt x="7" y="17"/>
                          <a:pt x="6" y="17"/>
                        </a:cubicBezTo>
                        <a:close/>
                        <a:moveTo>
                          <a:pt x="37" y="16"/>
                        </a:moveTo>
                        <a:cubicBezTo>
                          <a:pt x="36" y="16"/>
                          <a:pt x="36" y="16"/>
                          <a:pt x="36" y="16"/>
                        </a:cubicBezTo>
                        <a:cubicBezTo>
                          <a:pt x="37" y="16"/>
                          <a:pt x="37" y="16"/>
                          <a:pt x="37" y="16"/>
                        </a:cubicBezTo>
                        <a:close/>
                        <a:moveTo>
                          <a:pt x="96" y="5"/>
                        </a:moveTo>
                        <a:cubicBezTo>
                          <a:pt x="90" y="5"/>
                          <a:pt x="84" y="6"/>
                          <a:pt x="80" y="8"/>
                        </a:cubicBezTo>
                        <a:cubicBezTo>
                          <a:pt x="70" y="13"/>
                          <a:pt x="63" y="15"/>
                          <a:pt x="53" y="15"/>
                        </a:cubicBezTo>
                        <a:cubicBezTo>
                          <a:pt x="51" y="15"/>
                          <a:pt x="50" y="15"/>
                          <a:pt x="48" y="15"/>
                        </a:cubicBezTo>
                        <a:cubicBezTo>
                          <a:pt x="48" y="15"/>
                          <a:pt x="48" y="15"/>
                          <a:pt x="48" y="15"/>
                        </a:cubicBezTo>
                        <a:cubicBezTo>
                          <a:pt x="48" y="15"/>
                          <a:pt x="48" y="15"/>
                          <a:pt x="48" y="15"/>
                        </a:cubicBezTo>
                        <a:cubicBezTo>
                          <a:pt x="50" y="16"/>
                          <a:pt x="51" y="16"/>
                          <a:pt x="53" y="16"/>
                        </a:cubicBezTo>
                        <a:cubicBezTo>
                          <a:pt x="63" y="16"/>
                          <a:pt x="70" y="13"/>
                          <a:pt x="80" y="9"/>
                        </a:cubicBezTo>
                        <a:cubicBezTo>
                          <a:pt x="84" y="7"/>
                          <a:pt x="90" y="6"/>
                          <a:pt x="96" y="6"/>
                        </a:cubicBezTo>
                        <a:cubicBezTo>
                          <a:pt x="105" y="6"/>
                          <a:pt x="114" y="8"/>
                          <a:pt x="117" y="11"/>
                        </a:cubicBezTo>
                        <a:cubicBezTo>
                          <a:pt x="118" y="13"/>
                          <a:pt x="120" y="15"/>
                          <a:pt x="121" y="16"/>
                        </a:cubicBezTo>
                        <a:cubicBezTo>
                          <a:pt x="122" y="16"/>
                          <a:pt x="122" y="16"/>
                          <a:pt x="122" y="16"/>
                        </a:cubicBezTo>
                        <a:cubicBezTo>
                          <a:pt x="120" y="15"/>
                          <a:pt x="119" y="13"/>
                          <a:pt x="117" y="11"/>
                        </a:cubicBezTo>
                        <a:cubicBezTo>
                          <a:pt x="114" y="7"/>
                          <a:pt x="105" y="5"/>
                          <a:pt x="96" y="5"/>
                        </a:cubicBezTo>
                        <a:close/>
                        <a:moveTo>
                          <a:pt x="7" y="5"/>
                        </a:moveTo>
                        <a:cubicBezTo>
                          <a:pt x="4" y="5"/>
                          <a:pt x="1" y="5"/>
                          <a:pt x="0" y="6"/>
                        </a:cubicBezTo>
                        <a:cubicBezTo>
                          <a:pt x="0" y="6"/>
                          <a:pt x="0" y="6"/>
                          <a:pt x="0" y="6"/>
                        </a:cubicBezTo>
                        <a:cubicBezTo>
                          <a:pt x="1" y="6"/>
                          <a:pt x="1" y="6"/>
                          <a:pt x="1" y="6"/>
                        </a:cubicBezTo>
                        <a:cubicBezTo>
                          <a:pt x="2" y="6"/>
                          <a:pt x="5" y="5"/>
                          <a:pt x="7" y="5"/>
                        </a:cubicBezTo>
                        <a:cubicBezTo>
                          <a:pt x="12" y="5"/>
                          <a:pt x="18" y="6"/>
                          <a:pt x="22" y="7"/>
                        </a:cubicBezTo>
                        <a:cubicBezTo>
                          <a:pt x="23" y="7"/>
                          <a:pt x="24" y="7"/>
                          <a:pt x="25" y="8"/>
                        </a:cubicBezTo>
                        <a:cubicBezTo>
                          <a:pt x="25" y="7"/>
                          <a:pt x="25" y="7"/>
                          <a:pt x="25" y="7"/>
                        </a:cubicBezTo>
                        <a:cubicBezTo>
                          <a:pt x="24" y="7"/>
                          <a:pt x="23" y="7"/>
                          <a:pt x="22" y="7"/>
                        </a:cubicBezTo>
                        <a:cubicBezTo>
                          <a:pt x="18" y="6"/>
                          <a:pt x="12" y="5"/>
                          <a:pt x="7" y="5"/>
                        </a:cubicBezTo>
                        <a:close/>
                        <a:moveTo>
                          <a:pt x="97" y="0"/>
                        </a:moveTo>
                        <a:cubicBezTo>
                          <a:pt x="89" y="0"/>
                          <a:pt x="80" y="2"/>
                          <a:pt x="71" y="6"/>
                        </a:cubicBezTo>
                        <a:cubicBezTo>
                          <a:pt x="65" y="9"/>
                          <a:pt x="58" y="10"/>
                          <a:pt x="50" y="10"/>
                        </a:cubicBezTo>
                        <a:cubicBezTo>
                          <a:pt x="46" y="10"/>
                          <a:pt x="43" y="9"/>
                          <a:pt x="39" y="9"/>
                        </a:cubicBezTo>
                        <a:cubicBezTo>
                          <a:pt x="40" y="9"/>
                          <a:pt x="40" y="10"/>
                          <a:pt x="41" y="10"/>
                        </a:cubicBezTo>
                        <a:cubicBezTo>
                          <a:pt x="44" y="10"/>
                          <a:pt x="47" y="10"/>
                          <a:pt x="50" y="10"/>
                        </a:cubicBezTo>
                        <a:cubicBezTo>
                          <a:pt x="58" y="10"/>
                          <a:pt x="65" y="9"/>
                          <a:pt x="71" y="7"/>
                        </a:cubicBezTo>
                        <a:cubicBezTo>
                          <a:pt x="80" y="3"/>
                          <a:pt x="89" y="1"/>
                          <a:pt x="97" y="1"/>
                        </a:cubicBezTo>
                        <a:cubicBezTo>
                          <a:pt x="102" y="1"/>
                          <a:pt x="107" y="1"/>
                          <a:pt x="112" y="3"/>
                        </a:cubicBezTo>
                        <a:cubicBezTo>
                          <a:pt x="122" y="6"/>
                          <a:pt x="127" y="13"/>
                          <a:pt x="127" y="16"/>
                        </a:cubicBezTo>
                        <a:cubicBezTo>
                          <a:pt x="127" y="17"/>
                          <a:pt x="126" y="17"/>
                          <a:pt x="126" y="17"/>
                        </a:cubicBezTo>
                        <a:cubicBezTo>
                          <a:pt x="125" y="17"/>
                          <a:pt x="125" y="17"/>
                          <a:pt x="125" y="17"/>
                        </a:cubicBezTo>
                        <a:cubicBezTo>
                          <a:pt x="125" y="17"/>
                          <a:pt x="125" y="17"/>
                          <a:pt x="125" y="17"/>
                        </a:cubicBezTo>
                        <a:cubicBezTo>
                          <a:pt x="125" y="17"/>
                          <a:pt x="125" y="17"/>
                          <a:pt x="125" y="17"/>
                        </a:cubicBezTo>
                        <a:cubicBezTo>
                          <a:pt x="126" y="18"/>
                          <a:pt x="126" y="18"/>
                          <a:pt x="126" y="18"/>
                        </a:cubicBezTo>
                        <a:cubicBezTo>
                          <a:pt x="126" y="18"/>
                          <a:pt x="126" y="18"/>
                          <a:pt x="126" y="18"/>
                        </a:cubicBezTo>
                        <a:cubicBezTo>
                          <a:pt x="130" y="18"/>
                          <a:pt x="126" y="7"/>
                          <a:pt x="112" y="2"/>
                        </a:cubicBezTo>
                        <a:cubicBezTo>
                          <a:pt x="107" y="1"/>
                          <a:pt x="102" y="0"/>
                          <a:pt x="9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7" name="Freeform 7129">
                    <a:extLst>
                      <a:ext uri="{FF2B5EF4-FFF2-40B4-BE49-F238E27FC236}">
                        <a16:creationId xmlns:a16="http://schemas.microsoft.com/office/drawing/2014/main" id="{97522BC2-F293-43CD-B0E9-C61E9B07943D}"/>
                      </a:ext>
                    </a:extLst>
                  </p:cNvPr>
                  <p:cNvSpPr>
                    <a:spLocks/>
                  </p:cNvSpPr>
                  <p:nvPr/>
                </p:nvSpPr>
                <p:spPr bwMode="auto">
                  <a:xfrm>
                    <a:off x="4008" y="2061"/>
                    <a:ext cx="33" cy="30"/>
                  </a:xfrm>
                  <a:custGeom>
                    <a:avLst/>
                    <a:gdLst>
                      <a:gd name="T0" fmla="*/ 43 w 45"/>
                      <a:gd name="T1" fmla="*/ 1 h 41"/>
                      <a:gd name="T2" fmla="*/ 22 w 45"/>
                      <a:gd name="T3" fmla="*/ 24 h 41"/>
                      <a:gd name="T4" fmla="*/ 7 w 45"/>
                      <a:gd name="T5" fmla="*/ 6 h 41"/>
                      <a:gd name="T6" fmla="*/ 5 w 45"/>
                      <a:gd name="T7" fmla="*/ 3 h 41"/>
                      <a:gd name="T8" fmla="*/ 15 w 45"/>
                      <a:gd name="T9" fmla="*/ 33 h 41"/>
                      <a:gd name="T10" fmla="*/ 45 w 45"/>
                      <a:gd name="T11" fmla="*/ 0 h 41"/>
                      <a:gd name="T12" fmla="*/ 43 w 45"/>
                      <a:gd name="T13" fmla="*/ 1 h 41"/>
                    </a:gdLst>
                    <a:ahLst/>
                    <a:cxnLst>
                      <a:cxn ang="0">
                        <a:pos x="T0" y="T1"/>
                      </a:cxn>
                      <a:cxn ang="0">
                        <a:pos x="T2" y="T3"/>
                      </a:cxn>
                      <a:cxn ang="0">
                        <a:pos x="T4" y="T5"/>
                      </a:cxn>
                      <a:cxn ang="0">
                        <a:pos x="T6" y="T7"/>
                      </a:cxn>
                      <a:cxn ang="0">
                        <a:pos x="T8" y="T9"/>
                      </a:cxn>
                      <a:cxn ang="0">
                        <a:pos x="T10" y="T11"/>
                      </a:cxn>
                      <a:cxn ang="0">
                        <a:pos x="T12" y="T13"/>
                      </a:cxn>
                    </a:cxnLst>
                    <a:rect l="0" t="0" r="r" b="b"/>
                    <a:pathLst>
                      <a:path w="45" h="41">
                        <a:moveTo>
                          <a:pt x="43" y="1"/>
                        </a:moveTo>
                        <a:cubicBezTo>
                          <a:pt x="43" y="1"/>
                          <a:pt x="33" y="20"/>
                          <a:pt x="22" y="24"/>
                        </a:cubicBezTo>
                        <a:cubicBezTo>
                          <a:pt x="11" y="28"/>
                          <a:pt x="6" y="12"/>
                          <a:pt x="7" y="6"/>
                        </a:cubicBezTo>
                        <a:cubicBezTo>
                          <a:pt x="5" y="3"/>
                          <a:pt x="5" y="3"/>
                          <a:pt x="5" y="3"/>
                        </a:cubicBezTo>
                        <a:cubicBezTo>
                          <a:pt x="5" y="3"/>
                          <a:pt x="0" y="25"/>
                          <a:pt x="15" y="33"/>
                        </a:cubicBezTo>
                        <a:cubicBezTo>
                          <a:pt x="30" y="41"/>
                          <a:pt x="45" y="0"/>
                          <a:pt x="45" y="0"/>
                        </a:cubicBezTo>
                        <a:lnTo>
                          <a:pt x="43" y="1"/>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8" name="Freeform 7130">
                    <a:extLst>
                      <a:ext uri="{FF2B5EF4-FFF2-40B4-BE49-F238E27FC236}">
                        <a16:creationId xmlns:a16="http://schemas.microsoft.com/office/drawing/2014/main" id="{E83CD048-836B-4A6B-82DD-CD3E74E97E68}"/>
                      </a:ext>
                    </a:extLst>
                  </p:cNvPr>
                  <p:cNvSpPr>
                    <a:spLocks noEditPoints="1"/>
                  </p:cNvSpPr>
                  <p:nvPr/>
                </p:nvSpPr>
                <p:spPr bwMode="auto">
                  <a:xfrm>
                    <a:off x="4010" y="2060"/>
                    <a:ext cx="31" cy="26"/>
                  </a:xfrm>
                  <a:custGeom>
                    <a:avLst/>
                    <a:gdLst>
                      <a:gd name="T0" fmla="*/ 12 w 42"/>
                      <a:gd name="T1" fmla="*/ 34 h 35"/>
                      <a:gd name="T2" fmla="*/ 0 w 42"/>
                      <a:gd name="T3" fmla="*/ 12 h 35"/>
                      <a:gd name="T4" fmla="*/ 1 w 42"/>
                      <a:gd name="T5" fmla="*/ 4 h 35"/>
                      <a:gd name="T6" fmla="*/ 1 w 42"/>
                      <a:gd name="T7" fmla="*/ 2 h 35"/>
                      <a:gd name="T8" fmla="*/ 4 w 42"/>
                      <a:gd name="T9" fmla="*/ 7 h 35"/>
                      <a:gd name="T10" fmla="*/ 4 w 42"/>
                      <a:gd name="T11" fmla="*/ 7 h 35"/>
                      <a:gd name="T12" fmla="*/ 4 w 42"/>
                      <a:gd name="T13" fmla="*/ 8 h 35"/>
                      <a:gd name="T14" fmla="*/ 7 w 42"/>
                      <a:gd name="T15" fmla="*/ 18 h 35"/>
                      <a:gd name="T16" fmla="*/ 16 w 42"/>
                      <a:gd name="T17" fmla="*/ 25 h 35"/>
                      <a:gd name="T18" fmla="*/ 19 w 42"/>
                      <a:gd name="T19" fmla="*/ 24 h 35"/>
                      <a:gd name="T20" fmla="*/ 33 w 42"/>
                      <a:gd name="T21" fmla="*/ 12 h 35"/>
                      <a:gd name="T22" fmla="*/ 39 w 42"/>
                      <a:gd name="T23" fmla="*/ 2 h 35"/>
                      <a:gd name="T24" fmla="*/ 39 w 42"/>
                      <a:gd name="T25" fmla="*/ 2 h 35"/>
                      <a:gd name="T26" fmla="*/ 41 w 42"/>
                      <a:gd name="T27" fmla="*/ 0 h 35"/>
                      <a:gd name="T28" fmla="*/ 42 w 42"/>
                      <a:gd name="T29" fmla="*/ 1 h 35"/>
                      <a:gd name="T30" fmla="*/ 16 w 42"/>
                      <a:gd name="T31" fmla="*/ 35 h 35"/>
                      <a:gd name="T32" fmla="*/ 12 w 42"/>
                      <a:gd name="T33" fmla="*/ 34 h 35"/>
                      <a:gd name="T34" fmla="*/ 2 w 42"/>
                      <a:gd name="T35" fmla="*/ 12 h 35"/>
                      <a:gd name="T36" fmla="*/ 12 w 42"/>
                      <a:gd name="T37" fmla="*/ 33 h 35"/>
                      <a:gd name="T38" fmla="*/ 16 w 42"/>
                      <a:gd name="T39" fmla="*/ 34 h 35"/>
                      <a:gd name="T40" fmla="*/ 33 w 42"/>
                      <a:gd name="T41" fmla="*/ 17 h 35"/>
                      <a:gd name="T42" fmla="*/ 40 w 42"/>
                      <a:gd name="T43" fmla="*/ 3 h 35"/>
                      <a:gd name="T44" fmla="*/ 19 w 42"/>
                      <a:gd name="T45" fmla="*/ 26 h 35"/>
                      <a:gd name="T46" fmla="*/ 16 w 42"/>
                      <a:gd name="T47" fmla="*/ 26 h 35"/>
                      <a:gd name="T48" fmla="*/ 3 w 42"/>
                      <a:gd name="T49" fmla="*/ 8 h 35"/>
                      <a:gd name="T50" fmla="*/ 3 w 42"/>
                      <a:gd name="T51" fmla="*/ 7 h 35"/>
                      <a:gd name="T52" fmla="*/ 2 w 42"/>
                      <a:gd name="T53" fmla="*/ 6 h 35"/>
                      <a:gd name="T54" fmla="*/ 2 w 42"/>
                      <a:gd name="T55"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35">
                        <a:moveTo>
                          <a:pt x="12" y="34"/>
                        </a:moveTo>
                        <a:cubicBezTo>
                          <a:pt x="2" y="29"/>
                          <a:pt x="0" y="19"/>
                          <a:pt x="0" y="12"/>
                        </a:cubicBezTo>
                        <a:cubicBezTo>
                          <a:pt x="0" y="7"/>
                          <a:pt x="1" y="4"/>
                          <a:pt x="1" y="4"/>
                        </a:cubicBezTo>
                        <a:cubicBezTo>
                          <a:pt x="1" y="2"/>
                          <a:pt x="1" y="2"/>
                          <a:pt x="1" y="2"/>
                        </a:cubicBezTo>
                        <a:cubicBezTo>
                          <a:pt x="4" y="7"/>
                          <a:pt x="4" y="7"/>
                          <a:pt x="4" y="7"/>
                        </a:cubicBezTo>
                        <a:cubicBezTo>
                          <a:pt x="4" y="7"/>
                          <a:pt x="4" y="7"/>
                          <a:pt x="4" y="7"/>
                        </a:cubicBezTo>
                        <a:cubicBezTo>
                          <a:pt x="4" y="8"/>
                          <a:pt x="4" y="8"/>
                          <a:pt x="4" y="8"/>
                        </a:cubicBezTo>
                        <a:cubicBezTo>
                          <a:pt x="4" y="10"/>
                          <a:pt x="5" y="15"/>
                          <a:pt x="7" y="18"/>
                        </a:cubicBezTo>
                        <a:cubicBezTo>
                          <a:pt x="9" y="22"/>
                          <a:pt x="12" y="25"/>
                          <a:pt x="16" y="25"/>
                        </a:cubicBezTo>
                        <a:cubicBezTo>
                          <a:pt x="17" y="25"/>
                          <a:pt x="18" y="25"/>
                          <a:pt x="19" y="24"/>
                        </a:cubicBezTo>
                        <a:cubicBezTo>
                          <a:pt x="24" y="23"/>
                          <a:pt x="29" y="17"/>
                          <a:pt x="33" y="12"/>
                        </a:cubicBezTo>
                        <a:cubicBezTo>
                          <a:pt x="37" y="7"/>
                          <a:pt x="39" y="2"/>
                          <a:pt x="39" y="2"/>
                        </a:cubicBezTo>
                        <a:cubicBezTo>
                          <a:pt x="39" y="2"/>
                          <a:pt x="39" y="2"/>
                          <a:pt x="39" y="2"/>
                        </a:cubicBezTo>
                        <a:cubicBezTo>
                          <a:pt x="41" y="0"/>
                          <a:pt x="41" y="0"/>
                          <a:pt x="41" y="0"/>
                        </a:cubicBezTo>
                        <a:cubicBezTo>
                          <a:pt x="42" y="1"/>
                          <a:pt x="42" y="1"/>
                          <a:pt x="42" y="1"/>
                        </a:cubicBezTo>
                        <a:cubicBezTo>
                          <a:pt x="42" y="1"/>
                          <a:pt x="30" y="35"/>
                          <a:pt x="16" y="35"/>
                        </a:cubicBezTo>
                        <a:cubicBezTo>
                          <a:pt x="15" y="35"/>
                          <a:pt x="13" y="35"/>
                          <a:pt x="12" y="34"/>
                        </a:cubicBezTo>
                        <a:close/>
                        <a:moveTo>
                          <a:pt x="2" y="12"/>
                        </a:moveTo>
                        <a:cubicBezTo>
                          <a:pt x="2" y="19"/>
                          <a:pt x="4" y="28"/>
                          <a:pt x="12" y="33"/>
                        </a:cubicBezTo>
                        <a:cubicBezTo>
                          <a:pt x="13" y="34"/>
                          <a:pt x="15" y="34"/>
                          <a:pt x="16" y="34"/>
                        </a:cubicBezTo>
                        <a:cubicBezTo>
                          <a:pt x="22" y="34"/>
                          <a:pt x="29" y="26"/>
                          <a:pt x="33" y="17"/>
                        </a:cubicBezTo>
                        <a:cubicBezTo>
                          <a:pt x="36" y="12"/>
                          <a:pt x="39" y="6"/>
                          <a:pt x="40" y="3"/>
                        </a:cubicBezTo>
                        <a:cubicBezTo>
                          <a:pt x="39" y="6"/>
                          <a:pt x="29" y="22"/>
                          <a:pt x="19" y="26"/>
                        </a:cubicBezTo>
                        <a:cubicBezTo>
                          <a:pt x="18" y="26"/>
                          <a:pt x="17" y="26"/>
                          <a:pt x="16" y="26"/>
                        </a:cubicBezTo>
                        <a:cubicBezTo>
                          <a:pt x="7" y="26"/>
                          <a:pt x="3" y="13"/>
                          <a:pt x="3" y="8"/>
                        </a:cubicBezTo>
                        <a:cubicBezTo>
                          <a:pt x="3" y="7"/>
                          <a:pt x="3" y="7"/>
                          <a:pt x="3" y="7"/>
                        </a:cubicBezTo>
                        <a:cubicBezTo>
                          <a:pt x="2" y="6"/>
                          <a:pt x="2" y="6"/>
                          <a:pt x="2" y="6"/>
                        </a:cubicBezTo>
                        <a:cubicBezTo>
                          <a:pt x="2" y="7"/>
                          <a:pt x="1" y="9"/>
                          <a:pt x="2" y="1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69" name="Freeform 7131">
                    <a:extLst>
                      <a:ext uri="{FF2B5EF4-FFF2-40B4-BE49-F238E27FC236}">
                        <a16:creationId xmlns:a16="http://schemas.microsoft.com/office/drawing/2014/main" id="{B58A410A-DB9C-4EFD-B9A8-2E55E469142D}"/>
                      </a:ext>
                    </a:extLst>
                  </p:cNvPr>
                  <p:cNvSpPr>
                    <a:spLocks/>
                  </p:cNvSpPr>
                  <p:nvPr/>
                </p:nvSpPr>
                <p:spPr bwMode="auto">
                  <a:xfrm>
                    <a:off x="4012" y="2066"/>
                    <a:ext cx="21" cy="16"/>
                  </a:xfrm>
                  <a:custGeom>
                    <a:avLst/>
                    <a:gdLst>
                      <a:gd name="T0" fmla="*/ 0 w 28"/>
                      <a:gd name="T1" fmla="*/ 0 h 21"/>
                      <a:gd name="T2" fmla="*/ 12 w 28"/>
                      <a:gd name="T3" fmla="*/ 21 h 21"/>
                      <a:gd name="T4" fmla="*/ 16 w 28"/>
                      <a:gd name="T5" fmla="*/ 20 h 21"/>
                      <a:gd name="T6" fmla="*/ 28 w 28"/>
                      <a:gd name="T7" fmla="*/ 8 h 21"/>
                      <a:gd name="T8" fmla="*/ 16 w 28"/>
                      <a:gd name="T9" fmla="*/ 18 h 21"/>
                      <a:gd name="T10" fmla="*/ 13 w 28"/>
                      <a:gd name="T11" fmla="*/ 18 h 21"/>
                      <a:gd name="T12" fmla="*/ 13 w 28"/>
                      <a:gd name="T13" fmla="*/ 18 h 21"/>
                      <a:gd name="T14" fmla="*/ 0 w 28"/>
                      <a:gd name="T15" fmla="*/ 1 h 21"/>
                      <a:gd name="T16" fmla="*/ 0 w 28"/>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1">
                        <a:moveTo>
                          <a:pt x="0" y="0"/>
                        </a:moveTo>
                        <a:cubicBezTo>
                          <a:pt x="0" y="9"/>
                          <a:pt x="5" y="21"/>
                          <a:pt x="12" y="21"/>
                        </a:cubicBezTo>
                        <a:cubicBezTo>
                          <a:pt x="13" y="21"/>
                          <a:pt x="14" y="21"/>
                          <a:pt x="16" y="20"/>
                        </a:cubicBezTo>
                        <a:cubicBezTo>
                          <a:pt x="20" y="18"/>
                          <a:pt x="25" y="13"/>
                          <a:pt x="28" y="8"/>
                        </a:cubicBezTo>
                        <a:cubicBezTo>
                          <a:pt x="25" y="12"/>
                          <a:pt x="20" y="16"/>
                          <a:pt x="16" y="18"/>
                        </a:cubicBezTo>
                        <a:cubicBezTo>
                          <a:pt x="15" y="18"/>
                          <a:pt x="14" y="18"/>
                          <a:pt x="13" y="18"/>
                        </a:cubicBezTo>
                        <a:cubicBezTo>
                          <a:pt x="13" y="18"/>
                          <a:pt x="13" y="18"/>
                          <a:pt x="13" y="18"/>
                        </a:cubicBezTo>
                        <a:cubicBezTo>
                          <a:pt x="4" y="18"/>
                          <a:pt x="1" y="6"/>
                          <a:pt x="0" y="1"/>
                        </a:cubicBezTo>
                        <a:lnTo>
                          <a:pt x="0" y="0"/>
                        </a:ln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0" name="Freeform 7132">
                    <a:extLst>
                      <a:ext uri="{FF2B5EF4-FFF2-40B4-BE49-F238E27FC236}">
                        <a16:creationId xmlns:a16="http://schemas.microsoft.com/office/drawing/2014/main" id="{E04167B9-07DE-4430-A71C-02BC93C88B72}"/>
                      </a:ext>
                    </a:extLst>
                  </p:cNvPr>
                  <p:cNvSpPr>
                    <a:spLocks/>
                  </p:cNvSpPr>
                  <p:nvPr/>
                </p:nvSpPr>
                <p:spPr bwMode="auto">
                  <a:xfrm>
                    <a:off x="4012" y="2067"/>
                    <a:ext cx="24" cy="12"/>
                  </a:xfrm>
                  <a:custGeom>
                    <a:avLst/>
                    <a:gdLst>
                      <a:gd name="T0" fmla="*/ 0 w 32"/>
                      <a:gd name="T1" fmla="*/ 0 h 17"/>
                      <a:gd name="T2" fmla="*/ 13 w 32"/>
                      <a:gd name="T3" fmla="*/ 17 h 17"/>
                      <a:gd name="T4" fmla="*/ 13 w 32"/>
                      <a:gd name="T5" fmla="*/ 17 h 17"/>
                      <a:gd name="T6" fmla="*/ 16 w 32"/>
                      <a:gd name="T7" fmla="*/ 17 h 17"/>
                      <a:gd name="T8" fmla="*/ 28 w 32"/>
                      <a:gd name="T9" fmla="*/ 7 h 17"/>
                      <a:gd name="T10" fmla="*/ 32 w 32"/>
                      <a:gd name="T11" fmla="*/ 2 h 17"/>
                      <a:gd name="T12" fmla="*/ 32 w 32"/>
                      <a:gd name="T13" fmla="*/ 2 h 17"/>
                      <a:gd name="T14" fmla="*/ 16 w 32"/>
                      <a:gd name="T15" fmla="*/ 16 h 17"/>
                      <a:gd name="T16" fmla="*/ 13 w 32"/>
                      <a:gd name="T17" fmla="*/ 17 h 17"/>
                      <a:gd name="T18" fmla="*/ 1 w 32"/>
                      <a:gd name="T19" fmla="*/ 1 h 17"/>
                      <a:gd name="T20" fmla="*/ 0 w 32"/>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7">
                        <a:moveTo>
                          <a:pt x="0" y="0"/>
                        </a:moveTo>
                        <a:cubicBezTo>
                          <a:pt x="1" y="5"/>
                          <a:pt x="4" y="17"/>
                          <a:pt x="13" y="17"/>
                        </a:cubicBezTo>
                        <a:cubicBezTo>
                          <a:pt x="13" y="17"/>
                          <a:pt x="13" y="17"/>
                          <a:pt x="13" y="17"/>
                        </a:cubicBezTo>
                        <a:cubicBezTo>
                          <a:pt x="14" y="17"/>
                          <a:pt x="15" y="17"/>
                          <a:pt x="16" y="17"/>
                        </a:cubicBezTo>
                        <a:cubicBezTo>
                          <a:pt x="20" y="15"/>
                          <a:pt x="25" y="11"/>
                          <a:pt x="28" y="7"/>
                        </a:cubicBezTo>
                        <a:cubicBezTo>
                          <a:pt x="30" y="5"/>
                          <a:pt x="31" y="3"/>
                          <a:pt x="32" y="2"/>
                        </a:cubicBezTo>
                        <a:cubicBezTo>
                          <a:pt x="32" y="2"/>
                          <a:pt x="32" y="2"/>
                          <a:pt x="32" y="2"/>
                        </a:cubicBezTo>
                        <a:cubicBezTo>
                          <a:pt x="28" y="7"/>
                          <a:pt x="22" y="14"/>
                          <a:pt x="16" y="16"/>
                        </a:cubicBezTo>
                        <a:cubicBezTo>
                          <a:pt x="15" y="16"/>
                          <a:pt x="14" y="17"/>
                          <a:pt x="13" y="17"/>
                        </a:cubicBezTo>
                        <a:cubicBezTo>
                          <a:pt x="5" y="17"/>
                          <a:pt x="2" y="6"/>
                          <a:pt x="1" y="1"/>
                        </a:cubicBezTo>
                        <a:lnTo>
                          <a:pt x="0"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1" name="Freeform 7133">
                    <a:extLst>
                      <a:ext uri="{FF2B5EF4-FFF2-40B4-BE49-F238E27FC236}">
                        <a16:creationId xmlns:a16="http://schemas.microsoft.com/office/drawing/2014/main" id="{731D9B9F-FF44-483D-9809-DBBA42F6E4FF}"/>
                      </a:ext>
                    </a:extLst>
                  </p:cNvPr>
                  <p:cNvSpPr>
                    <a:spLocks/>
                  </p:cNvSpPr>
                  <p:nvPr/>
                </p:nvSpPr>
                <p:spPr bwMode="auto">
                  <a:xfrm>
                    <a:off x="4011" y="2064"/>
                    <a:ext cx="28" cy="21"/>
                  </a:xfrm>
                  <a:custGeom>
                    <a:avLst/>
                    <a:gdLst>
                      <a:gd name="T0" fmla="*/ 38 w 38"/>
                      <a:gd name="T1" fmla="*/ 0 h 28"/>
                      <a:gd name="T2" fmla="*/ 36 w 38"/>
                      <a:gd name="T3" fmla="*/ 2 h 28"/>
                      <a:gd name="T4" fmla="*/ 34 w 38"/>
                      <a:gd name="T5" fmla="*/ 6 h 28"/>
                      <a:gd name="T6" fmla="*/ 15 w 38"/>
                      <a:gd name="T7" fmla="*/ 27 h 28"/>
                      <a:gd name="T8" fmla="*/ 15 w 38"/>
                      <a:gd name="T9" fmla="*/ 27 h 28"/>
                      <a:gd name="T10" fmla="*/ 1 w 38"/>
                      <a:gd name="T11" fmla="*/ 1 h 28"/>
                      <a:gd name="T12" fmla="*/ 1 w 38"/>
                      <a:gd name="T13" fmla="*/ 1 h 28"/>
                      <a:gd name="T14" fmla="*/ 1 w 38"/>
                      <a:gd name="T15" fmla="*/ 6 h 28"/>
                      <a:gd name="T16" fmla="*/ 11 w 38"/>
                      <a:gd name="T17" fmla="*/ 27 h 28"/>
                      <a:gd name="T18" fmla="*/ 15 w 38"/>
                      <a:gd name="T19" fmla="*/ 28 h 28"/>
                      <a:gd name="T20" fmla="*/ 15 w 38"/>
                      <a:gd name="T21" fmla="*/ 28 h 28"/>
                      <a:gd name="T22" fmla="*/ 32 w 38"/>
                      <a:gd name="T23" fmla="*/ 11 h 28"/>
                      <a:gd name="T24" fmla="*/ 38 w 38"/>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28">
                        <a:moveTo>
                          <a:pt x="38" y="0"/>
                        </a:moveTo>
                        <a:cubicBezTo>
                          <a:pt x="37" y="1"/>
                          <a:pt x="37" y="2"/>
                          <a:pt x="36" y="2"/>
                        </a:cubicBezTo>
                        <a:cubicBezTo>
                          <a:pt x="35" y="3"/>
                          <a:pt x="35" y="4"/>
                          <a:pt x="34" y="6"/>
                        </a:cubicBezTo>
                        <a:cubicBezTo>
                          <a:pt x="30" y="13"/>
                          <a:pt x="22" y="27"/>
                          <a:pt x="15" y="27"/>
                        </a:cubicBezTo>
                        <a:cubicBezTo>
                          <a:pt x="15" y="27"/>
                          <a:pt x="15" y="27"/>
                          <a:pt x="15" y="27"/>
                        </a:cubicBezTo>
                        <a:cubicBezTo>
                          <a:pt x="2" y="26"/>
                          <a:pt x="1" y="6"/>
                          <a:pt x="1" y="1"/>
                        </a:cubicBezTo>
                        <a:cubicBezTo>
                          <a:pt x="1" y="1"/>
                          <a:pt x="1" y="1"/>
                          <a:pt x="1" y="1"/>
                        </a:cubicBezTo>
                        <a:cubicBezTo>
                          <a:pt x="1" y="2"/>
                          <a:pt x="0" y="4"/>
                          <a:pt x="1" y="6"/>
                        </a:cubicBezTo>
                        <a:cubicBezTo>
                          <a:pt x="1" y="13"/>
                          <a:pt x="3" y="22"/>
                          <a:pt x="11" y="27"/>
                        </a:cubicBezTo>
                        <a:cubicBezTo>
                          <a:pt x="12" y="28"/>
                          <a:pt x="14" y="28"/>
                          <a:pt x="15" y="28"/>
                        </a:cubicBezTo>
                        <a:cubicBezTo>
                          <a:pt x="15" y="28"/>
                          <a:pt x="15" y="28"/>
                          <a:pt x="15" y="28"/>
                        </a:cubicBezTo>
                        <a:cubicBezTo>
                          <a:pt x="21" y="28"/>
                          <a:pt x="28" y="20"/>
                          <a:pt x="32" y="11"/>
                        </a:cubicBezTo>
                        <a:cubicBezTo>
                          <a:pt x="35" y="7"/>
                          <a:pt x="36" y="3"/>
                          <a:pt x="3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2" name="Freeform 7134">
                    <a:extLst>
                      <a:ext uri="{FF2B5EF4-FFF2-40B4-BE49-F238E27FC236}">
                        <a16:creationId xmlns:a16="http://schemas.microsoft.com/office/drawing/2014/main" id="{6E272879-625A-43A5-9BAE-24A2CDE39C0A}"/>
                      </a:ext>
                    </a:extLst>
                  </p:cNvPr>
                  <p:cNvSpPr>
                    <a:spLocks noEditPoints="1"/>
                  </p:cNvSpPr>
                  <p:nvPr/>
                </p:nvSpPr>
                <p:spPr bwMode="auto">
                  <a:xfrm>
                    <a:off x="4010" y="2064"/>
                    <a:ext cx="30" cy="22"/>
                  </a:xfrm>
                  <a:custGeom>
                    <a:avLst/>
                    <a:gdLst>
                      <a:gd name="T0" fmla="*/ 37 w 40"/>
                      <a:gd name="T1" fmla="*/ 3 h 30"/>
                      <a:gd name="T2" fmla="*/ 36 w 40"/>
                      <a:gd name="T3" fmla="*/ 5 h 30"/>
                      <a:gd name="T4" fmla="*/ 35 w 40"/>
                      <a:gd name="T5" fmla="*/ 7 h 30"/>
                      <a:gd name="T6" fmla="*/ 37 w 40"/>
                      <a:gd name="T7" fmla="*/ 3 h 30"/>
                      <a:gd name="T8" fmla="*/ 40 w 40"/>
                      <a:gd name="T9" fmla="*/ 0 h 30"/>
                      <a:gd name="T10" fmla="*/ 39 w 40"/>
                      <a:gd name="T11" fmla="*/ 1 h 30"/>
                      <a:gd name="T12" fmla="*/ 33 w 40"/>
                      <a:gd name="T13" fmla="*/ 12 h 30"/>
                      <a:gd name="T14" fmla="*/ 16 w 40"/>
                      <a:gd name="T15" fmla="*/ 29 h 30"/>
                      <a:gd name="T16" fmla="*/ 16 w 40"/>
                      <a:gd name="T17" fmla="*/ 29 h 30"/>
                      <a:gd name="T18" fmla="*/ 12 w 40"/>
                      <a:gd name="T19" fmla="*/ 28 h 30"/>
                      <a:gd name="T20" fmla="*/ 2 w 40"/>
                      <a:gd name="T21" fmla="*/ 7 h 30"/>
                      <a:gd name="T22" fmla="*/ 2 w 40"/>
                      <a:gd name="T23" fmla="*/ 2 h 30"/>
                      <a:gd name="T24" fmla="*/ 1 w 40"/>
                      <a:gd name="T25" fmla="*/ 1 h 30"/>
                      <a:gd name="T26" fmla="*/ 12 w 40"/>
                      <a:gd name="T27" fmla="*/ 29 h 30"/>
                      <a:gd name="T28" fmla="*/ 16 w 40"/>
                      <a:gd name="T29" fmla="*/ 30 h 30"/>
                      <a:gd name="T30" fmla="*/ 40 w 40"/>
                      <a:gd name="T3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30">
                        <a:moveTo>
                          <a:pt x="37" y="3"/>
                        </a:moveTo>
                        <a:cubicBezTo>
                          <a:pt x="37" y="4"/>
                          <a:pt x="36" y="4"/>
                          <a:pt x="36" y="5"/>
                        </a:cubicBezTo>
                        <a:cubicBezTo>
                          <a:pt x="35" y="5"/>
                          <a:pt x="35" y="6"/>
                          <a:pt x="35" y="7"/>
                        </a:cubicBezTo>
                        <a:cubicBezTo>
                          <a:pt x="36" y="5"/>
                          <a:pt x="36" y="4"/>
                          <a:pt x="37" y="3"/>
                        </a:cubicBezTo>
                        <a:close/>
                        <a:moveTo>
                          <a:pt x="40" y="0"/>
                        </a:moveTo>
                        <a:cubicBezTo>
                          <a:pt x="40" y="0"/>
                          <a:pt x="39" y="1"/>
                          <a:pt x="39" y="1"/>
                        </a:cubicBezTo>
                        <a:cubicBezTo>
                          <a:pt x="37" y="4"/>
                          <a:pt x="36" y="8"/>
                          <a:pt x="33" y="12"/>
                        </a:cubicBezTo>
                        <a:cubicBezTo>
                          <a:pt x="29" y="21"/>
                          <a:pt x="22" y="29"/>
                          <a:pt x="16" y="29"/>
                        </a:cubicBezTo>
                        <a:cubicBezTo>
                          <a:pt x="16" y="29"/>
                          <a:pt x="16" y="29"/>
                          <a:pt x="16" y="29"/>
                        </a:cubicBezTo>
                        <a:cubicBezTo>
                          <a:pt x="15" y="29"/>
                          <a:pt x="13" y="29"/>
                          <a:pt x="12" y="28"/>
                        </a:cubicBezTo>
                        <a:cubicBezTo>
                          <a:pt x="4" y="23"/>
                          <a:pt x="2" y="14"/>
                          <a:pt x="2" y="7"/>
                        </a:cubicBezTo>
                        <a:cubicBezTo>
                          <a:pt x="1" y="5"/>
                          <a:pt x="2" y="3"/>
                          <a:pt x="2" y="2"/>
                        </a:cubicBezTo>
                        <a:cubicBezTo>
                          <a:pt x="1" y="1"/>
                          <a:pt x="1" y="1"/>
                          <a:pt x="1" y="1"/>
                        </a:cubicBezTo>
                        <a:cubicBezTo>
                          <a:pt x="1" y="6"/>
                          <a:pt x="0" y="22"/>
                          <a:pt x="12" y="29"/>
                        </a:cubicBezTo>
                        <a:cubicBezTo>
                          <a:pt x="13" y="29"/>
                          <a:pt x="15" y="30"/>
                          <a:pt x="16" y="30"/>
                        </a:cubicBezTo>
                        <a:cubicBezTo>
                          <a:pt x="26" y="30"/>
                          <a:pt x="36" y="9"/>
                          <a:pt x="4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3" name="Freeform 7135">
                    <a:extLst>
                      <a:ext uri="{FF2B5EF4-FFF2-40B4-BE49-F238E27FC236}">
                        <a16:creationId xmlns:a16="http://schemas.microsoft.com/office/drawing/2014/main" id="{60DC5E24-29CD-44BC-98A5-5263DF318AEA}"/>
                      </a:ext>
                    </a:extLst>
                  </p:cNvPr>
                  <p:cNvSpPr>
                    <a:spLocks/>
                  </p:cNvSpPr>
                  <p:nvPr/>
                </p:nvSpPr>
                <p:spPr bwMode="auto">
                  <a:xfrm>
                    <a:off x="4003" y="2043"/>
                    <a:ext cx="47" cy="42"/>
                  </a:xfrm>
                  <a:custGeom>
                    <a:avLst/>
                    <a:gdLst>
                      <a:gd name="T0" fmla="*/ 63 w 64"/>
                      <a:gd name="T1" fmla="*/ 3 h 56"/>
                      <a:gd name="T2" fmla="*/ 33 w 64"/>
                      <a:gd name="T3" fmla="*/ 30 h 56"/>
                      <a:gd name="T4" fmla="*/ 8 w 64"/>
                      <a:gd name="T5" fmla="*/ 3 h 56"/>
                      <a:gd name="T6" fmla="*/ 6 w 64"/>
                      <a:gd name="T7" fmla="*/ 0 h 56"/>
                      <a:gd name="T8" fmla="*/ 18 w 64"/>
                      <a:gd name="T9" fmla="*/ 37 h 56"/>
                      <a:gd name="T10" fmla="*/ 64 w 64"/>
                      <a:gd name="T11" fmla="*/ 5 h 56"/>
                      <a:gd name="T12" fmla="*/ 63 w 64"/>
                      <a:gd name="T13" fmla="*/ 3 h 56"/>
                    </a:gdLst>
                    <a:ahLst/>
                    <a:cxnLst>
                      <a:cxn ang="0">
                        <a:pos x="T0" y="T1"/>
                      </a:cxn>
                      <a:cxn ang="0">
                        <a:pos x="T2" y="T3"/>
                      </a:cxn>
                      <a:cxn ang="0">
                        <a:pos x="T4" y="T5"/>
                      </a:cxn>
                      <a:cxn ang="0">
                        <a:pos x="T6" y="T7"/>
                      </a:cxn>
                      <a:cxn ang="0">
                        <a:pos x="T8" y="T9"/>
                      </a:cxn>
                      <a:cxn ang="0">
                        <a:pos x="T10" y="T11"/>
                      </a:cxn>
                      <a:cxn ang="0">
                        <a:pos x="T12" y="T13"/>
                      </a:cxn>
                    </a:cxnLst>
                    <a:rect l="0" t="0" r="r" b="b"/>
                    <a:pathLst>
                      <a:path w="64" h="56">
                        <a:moveTo>
                          <a:pt x="63" y="3"/>
                        </a:moveTo>
                        <a:cubicBezTo>
                          <a:pt x="63" y="3"/>
                          <a:pt x="50" y="26"/>
                          <a:pt x="33" y="30"/>
                        </a:cubicBezTo>
                        <a:cubicBezTo>
                          <a:pt x="17" y="35"/>
                          <a:pt x="9" y="15"/>
                          <a:pt x="8" y="3"/>
                        </a:cubicBezTo>
                        <a:cubicBezTo>
                          <a:pt x="6" y="0"/>
                          <a:pt x="6" y="0"/>
                          <a:pt x="6" y="0"/>
                        </a:cubicBezTo>
                        <a:cubicBezTo>
                          <a:pt x="6" y="0"/>
                          <a:pt x="0" y="18"/>
                          <a:pt x="18" y="37"/>
                        </a:cubicBezTo>
                        <a:cubicBezTo>
                          <a:pt x="36" y="56"/>
                          <a:pt x="61" y="12"/>
                          <a:pt x="64" y="5"/>
                        </a:cubicBezTo>
                        <a:lnTo>
                          <a:pt x="63" y="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4" name="Freeform 7136">
                    <a:extLst>
                      <a:ext uri="{FF2B5EF4-FFF2-40B4-BE49-F238E27FC236}">
                        <a16:creationId xmlns:a16="http://schemas.microsoft.com/office/drawing/2014/main" id="{A738D916-8373-44A8-A991-CD545FC6B0BC}"/>
                      </a:ext>
                    </a:extLst>
                  </p:cNvPr>
                  <p:cNvSpPr>
                    <a:spLocks noEditPoints="1"/>
                  </p:cNvSpPr>
                  <p:nvPr/>
                </p:nvSpPr>
                <p:spPr bwMode="auto">
                  <a:xfrm>
                    <a:off x="4006" y="2041"/>
                    <a:ext cx="44" cy="34"/>
                  </a:xfrm>
                  <a:custGeom>
                    <a:avLst/>
                    <a:gdLst>
                      <a:gd name="T0" fmla="*/ 13 w 59"/>
                      <a:gd name="T1" fmla="*/ 40 h 45"/>
                      <a:gd name="T2" fmla="*/ 0 w 59"/>
                      <a:gd name="T3" fmla="*/ 10 h 45"/>
                      <a:gd name="T4" fmla="*/ 1 w 59"/>
                      <a:gd name="T5" fmla="*/ 1 h 45"/>
                      <a:gd name="T6" fmla="*/ 1 w 59"/>
                      <a:gd name="T7" fmla="*/ 0 h 45"/>
                      <a:gd name="T8" fmla="*/ 4 w 59"/>
                      <a:gd name="T9" fmla="*/ 5 h 45"/>
                      <a:gd name="T10" fmla="*/ 4 w 59"/>
                      <a:gd name="T11" fmla="*/ 5 h 45"/>
                      <a:gd name="T12" fmla="*/ 24 w 59"/>
                      <a:gd name="T13" fmla="*/ 33 h 45"/>
                      <a:gd name="T14" fmla="*/ 28 w 59"/>
                      <a:gd name="T15" fmla="*/ 32 h 45"/>
                      <a:gd name="T16" fmla="*/ 57 w 59"/>
                      <a:gd name="T17" fmla="*/ 5 h 45"/>
                      <a:gd name="T18" fmla="*/ 57 w 59"/>
                      <a:gd name="T19" fmla="*/ 4 h 45"/>
                      <a:gd name="T20" fmla="*/ 58 w 59"/>
                      <a:gd name="T21" fmla="*/ 5 h 45"/>
                      <a:gd name="T22" fmla="*/ 59 w 59"/>
                      <a:gd name="T23" fmla="*/ 7 h 45"/>
                      <a:gd name="T24" fmla="*/ 59 w 59"/>
                      <a:gd name="T25" fmla="*/ 7 h 45"/>
                      <a:gd name="T26" fmla="*/ 24 w 59"/>
                      <a:gd name="T27" fmla="*/ 44 h 45"/>
                      <a:gd name="T28" fmla="*/ 13 w 59"/>
                      <a:gd name="T29" fmla="*/ 40 h 45"/>
                      <a:gd name="T30" fmla="*/ 1 w 59"/>
                      <a:gd name="T31" fmla="*/ 10 h 45"/>
                      <a:gd name="T32" fmla="*/ 14 w 59"/>
                      <a:gd name="T33" fmla="*/ 39 h 45"/>
                      <a:gd name="T34" fmla="*/ 23 w 59"/>
                      <a:gd name="T35" fmla="*/ 43 h 45"/>
                      <a:gd name="T36" fmla="*/ 58 w 59"/>
                      <a:gd name="T37" fmla="*/ 7 h 45"/>
                      <a:gd name="T38" fmla="*/ 58 w 59"/>
                      <a:gd name="T39" fmla="*/ 6 h 45"/>
                      <a:gd name="T40" fmla="*/ 29 w 59"/>
                      <a:gd name="T41" fmla="*/ 33 h 45"/>
                      <a:gd name="T42" fmla="*/ 24 w 59"/>
                      <a:gd name="T43" fmla="*/ 34 h 45"/>
                      <a:gd name="T44" fmla="*/ 2 w 59"/>
                      <a:gd name="T45" fmla="*/ 5 h 45"/>
                      <a:gd name="T46" fmla="*/ 2 w 59"/>
                      <a:gd name="T47" fmla="*/ 3 h 45"/>
                      <a:gd name="T48" fmla="*/ 1 w 59"/>
                      <a:gd name="T49" fmla="*/ 10 h 45"/>
                      <a:gd name="T50" fmla="*/ 57 w 59"/>
                      <a:gd name="T51" fmla="*/ 6 h 45"/>
                      <a:gd name="T52" fmla="*/ 58 w 59"/>
                      <a:gd name="T53" fmla="*/ 5 h 45"/>
                      <a:gd name="T54" fmla="*/ 57 w 59"/>
                      <a:gd name="T55"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9" h="45">
                        <a:moveTo>
                          <a:pt x="13" y="40"/>
                        </a:moveTo>
                        <a:cubicBezTo>
                          <a:pt x="2" y="28"/>
                          <a:pt x="0" y="17"/>
                          <a:pt x="0" y="10"/>
                        </a:cubicBezTo>
                        <a:cubicBezTo>
                          <a:pt x="0" y="5"/>
                          <a:pt x="1" y="1"/>
                          <a:pt x="1" y="1"/>
                        </a:cubicBezTo>
                        <a:cubicBezTo>
                          <a:pt x="1" y="0"/>
                          <a:pt x="1" y="0"/>
                          <a:pt x="1" y="0"/>
                        </a:cubicBezTo>
                        <a:cubicBezTo>
                          <a:pt x="4" y="5"/>
                          <a:pt x="4" y="5"/>
                          <a:pt x="4" y="5"/>
                        </a:cubicBezTo>
                        <a:cubicBezTo>
                          <a:pt x="4" y="5"/>
                          <a:pt x="4" y="5"/>
                          <a:pt x="4" y="5"/>
                        </a:cubicBezTo>
                        <a:cubicBezTo>
                          <a:pt x="4" y="16"/>
                          <a:pt x="11" y="33"/>
                          <a:pt x="24" y="33"/>
                        </a:cubicBezTo>
                        <a:cubicBezTo>
                          <a:pt x="25" y="33"/>
                          <a:pt x="27" y="32"/>
                          <a:pt x="28" y="32"/>
                        </a:cubicBezTo>
                        <a:cubicBezTo>
                          <a:pt x="44" y="27"/>
                          <a:pt x="57" y="5"/>
                          <a:pt x="57" y="5"/>
                        </a:cubicBezTo>
                        <a:cubicBezTo>
                          <a:pt x="57" y="4"/>
                          <a:pt x="57" y="4"/>
                          <a:pt x="57" y="4"/>
                        </a:cubicBezTo>
                        <a:cubicBezTo>
                          <a:pt x="58" y="5"/>
                          <a:pt x="58" y="5"/>
                          <a:pt x="58" y="5"/>
                        </a:cubicBezTo>
                        <a:cubicBezTo>
                          <a:pt x="59" y="7"/>
                          <a:pt x="59" y="7"/>
                          <a:pt x="59" y="7"/>
                        </a:cubicBezTo>
                        <a:cubicBezTo>
                          <a:pt x="59" y="7"/>
                          <a:pt x="59" y="7"/>
                          <a:pt x="59" y="7"/>
                        </a:cubicBezTo>
                        <a:cubicBezTo>
                          <a:pt x="57" y="13"/>
                          <a:pt x="40" y="44"/>
                          <a:pt x="24" y="44"/>
                        </a:cubicBezTo>
                        <a:cubicBezTo>
                          <a:pt x="20" y="45"/>
                          <a:pt x="16" y="43"/>
                          <a:pt x="13" y="40"/>
                        </a:cubicBezTo>
                        <a:close/>
                        <a:moveTo>
                          <a:pt x="1" y="10"/>
                        </a:moveTo>
                        <a:cubicBezTo>
                          <a:pt x="1" y="17"/>
                          <a:pt x="3" y="28"/>
                          <a:pt x="14" y="39"/>
                        </a:cubicBezTo>
                        <a:cubicBezTo>
                          <a:pt x="17" y="42"/>
                          <a:pt x="20" y="43"/>
                          <a:pt x="23" y="43"/>
                        </a:cubicBezTo>
                        <a:cubicBezTo>
                          <a:pt x="38" y="43"/>
                          <a:pt x="55" y="14"/>
                          <a:pt x="58" y="7"/>
                        </a:cubicBezTo>
                        <a:cubicBezTo>
                          <a:pt x="58" y="6"/>
                          <a:pt x="58" y="6"/>
                          <a:pt x="58" y="6"/>
                        </a:cubicBezTo>
                        <a:cubicBezTo>
                          <a:pt x="55" y="10"/>
                          <a:pt x="43" y="29"/>
                          <a:pt x="29" y="33"/>
                        </a:cubicBezTo>
                        <a:cubicBezTo>
                          <a:pt x="27" y="34"/>
                          <a:pt x="25" y="34"/>
                          <a:pt x="24" y="34"/>
                        </a:cubicBezTo>
                        <a:cubicBezTo>
                          <a:pt x="10" y="34"/>
                          <a:pt x="3" y="17"/>
                          <a:pt x="2" y="5"/>
                        </a:cubicBezTo>
                        <a:cubicBezTo>
                          <a:pt x="2" y="3"/>
                          <a:pt x="2" y="3"/>
                          <a:pt x="2" y="3"/>
                        </a:cubicBezTo>
                        <a:cubicBezTo>
                          <a:pt x="1" y="5"/>
                          <a:pt x="1" y="7"/>
                          <a:pt x="1" y="10"/>
                        </a:cubicBezTo>
                        <a:close/>
                        <a:moveTo>
                          <a:pt x="57" y="6"/>
                        </a:moveTo>
                        <a:cubicBezTo>
                          <a:pt x="58" y="5"/>
                          <a:pt x="58" y="5"/>
                          <a:pt x="58" y="5"/>
                        </a:cubicBezTo>
                        <a:lnTo>
                          <a:pt x="57" y="6"/>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5" name="Freeform 7137">
                    <a:extLst>
                      <a:ext uri="{FF2B5EF4-FFF2-40B4-BE49-F238E27FC236}">
                        <a16:creationId xmlns:a16="http://schemas.microsoft.com/office/drawing/2014/main" id="{52CFBA8A-9CC7-413C-A229-A54D0814691B}"/>
                      </a:ext>
                    </a:extLst>
                  </p:cNvPr>
                  <p:cNvSpPr>
                    <a:spLocks/>
                  </p:cNvSpPr>
                  <p:nvPr/>
                </p:nvSpPr>
                <p:spPr bwMode="auto">
                  <a:xfrm>
                    <a:off x="4009" y="2048"/>
                    <a:ext cx="35" cy="21"/>
                  </a:xfrm>
                  <a:custGeom>
                    <a:avLst/>
                    <a:gdLst>
                      <a:gd name="T0" fmla="*/ 0 w 48"/>
                      <a:gd name="T1" fmla="*/ 0 h 28"/>
                      <a:gd name="T2" fmla="*/ 21 w 48"/>
                      <a:gd name="T3" fmla="*/ 28 h 28"/>
                      <a:gd name="T4" fmla="*/ 24 w 48"/>
                      <a:gd name="T5" fmla="*/ 28 h 28"/>
                      <a:gd name="T6" fmla="*/ 48 w 48"/>
                      <a:gd name="T7" fmla="*/ 7 h 28"/>
                      <a:gd name="T8" fmla="*/ 47 w 48"/>
                      <a:gd name="T9" fmla="*/ 8 h 28"/>
                      <a:gd name="T10" fmla="*/ 26 w 48"/>
                      <a:gd name="T11" fmla="*/ 24 h 28"/>
                      <a:gd name="T12" fmla="*/ 21 w 48"/>
                      <a:gd name="T13" fmla="*/ 25 h 28"/>
                      <a:gd name="T14" fmla="*/ 21 w 48"/>
                      <a:gd name="T15" fmla="*/ 25 h 28"/>
                      <a:gd name="T16" fmla="*/ 0 w 48"/>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8">
                        <a:moveTo>
                          <a:pt x="0" y="0"/>
                        </a:moveTo>
                        <a:cubicBezTo>
                          <a:pt x="0" y="15"/>
                          <a:pt x="9" y="28"/>
                          <a:pt x="21" y="28"/>
                        </a:cubicBezTo>
                        <a:cubicBezTo>
                          <a:pt x="22" y="28"/>
                          <a:pt x="23" y="28"/>
                          <a:pt x="24" y="28"/>
                        </a:cubicBezTo>
                        <a:cubicBezTo>
                          <a:pt x="34" y="26"/>
                          <a:pt x="43" y="14"/>
                          <a:pt x="48" y="7"/>
                        </a:cubicBezTo>
                        <a:cubicBezTo>
                          <a:pt x="47" y="8"/>
                          <a:pt x="47" y="8"/>
                          <a:pt x="47" y="8"/>
                        </a:cubicBezTo>
                        <a:cubicBezTo>
                          <a:pt x="42" y="14"/>
                          <a:pt x="34" y="22"/>
                          <a:pt x="26" y="24"/>
                        </a:cubicBezTo>
                        <a:cubicBezTo>
                          <a:pt x="24" y="25"/>
                          <a:pt x="22" y="25"/>
                          <a:pt x="21" y="25"/>
                        </a:cubicBezTo>
                        <a:cubicBezTo>
                          <a:pt x="21" y="25"/>
                          <a:pt x="21" y="25"/>
                          <a:pt x="21" y="25"/>
                        </a:cubicBezTo>
                        <a:cubicBezTo>
                          <a:pt x="8" y="25"/>
                          <a:pt x="2" y="11"/>
                          <a:pt x="0"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6" name="Freeform 7138">
                    <a:extLst>
                      <a:ext uri="{FF2B5EF4-FFF2-40B4-BE49-F238E27FC236}">
                        <a16:creationId xmlns:a16="http://schemas.microsoft.com/office/drawing/2014/main" id="{0AB0C66B-1350-4BB0-BC3D-5E701192CECD}"/>
                      </a:ext>
                    </a:extLst>
                  </p:cNvPr>
                  <p:cNvSpPr>
                    <a:spLocks/>
                  </p:cNvSpPr>
                  <p:nvPr/>
                </p:nvSpPr>
                <p:spPr bwMode="auto">
                  <a:xfrm>
                    <a:off x="4009" y="2047"/>
                    <a:ext cx="35" cy="20"/>
                  </a:xfrm>
                  <a:custGeom>
                    <a:avLst/>
                    <a:gdLst>
                      <a:gd name="T0" fmla="*/ 0 w 47"/>
                      <a:gd name="T1" fmla="*/ 0 h 26"/>
                      <a:gd name="T2" fmla="*/ 0 w 47"/>
                      <a:gd name="T3" fmla="*/ 1 h 26"/>
                      <a:gd name="T4" fmla="*/ 21 w 47"/>
                      <a:gd name="T5" fmla="*/ 26 h 26"/>
                      <a:gd name="T6" fmla="*/ 21 w 47"/>
                      <a:gd name="T7" fmla="*/ 26 h 26"/>
                      <a:gd name="T8" fmla="*/ 26 w 47"/>
                      <a:gd name="T9" fmla="*/ 25 h 26"/>
                      <a:gd name="T10" fmla="*/ 47 w 47"/>
                      <a:gd name="T11" fmla="*/ 9 h 26"/>
                      <a:gd name="T12" fmla="*/ 45 w 47"/>
                      <a:gd name="T13" fmla="*/ 10 h 26"/>
                      <a:gd name="T14" fmla="*/ 25 w 47"/>
                      <a:gd name="T15" fmla="*/ 24 h 26"/>
                      <a:gd name="T16" fmla="*/ 20 w 47"/>
                      <a:gd name="T17" fmla="*/ 25 h 26"/>
                      <a:gd name="T18" fmla="*/ 0 w 47"/>
                      <a:gd name="T19" fmla="*/ 1 h 26"/>
                      <a:gd name="T20" fmla="*/ 0 w 47"/>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26">
                        <a:moveTo>
                          <a:pt x="0" y="0"/>
                        </a:moveTo>
                        <a:cubicBezTo>
                          <a:pt x="0" y="0"/>
                          <a:pt x="0" y="1"/>
                          <a:pt x="0" y="1"/>
                        </a:cubicBezTo>
                        <a:cubicBezTo>
                          <a:pt x="2" y="12"/>
                          <a:pt x="8" y="26"/>
                          <a:pt x="21" y="26"/>
                        </a:cubicBezTo>
                        <a:cubicBezTo>
                          <a:pt x="21" y="26"/>
                          <a:pt x="21" y="26"/>
                          <a:pt x="21" y="26"/>
                        </a:cubicBezTo>
                        <a:cubicBezTo>
                          <a:pt x="22" y="26"/>
                          <a:pt x="24" y="26"/>
                          <a:pt x="26" y="25"/>
                        </a:cubicBezTo>
                        <a:cubicBezTo>
                          <a:pt x="34" y="23"/>
                          <a:pt x="42" y="15"/>
                          <a:pt x="47" y="9"/>
                        </a:cubicBezTo>
                        <a:cubicBezTo>
                          <a:pt x="46" y="9"/>
                          <a:pt x="46" y="10"/>
                          <a:pt x="45" y="10"/>
                        </a:cubicBezTo>
                        <a:cubicBezTo>
                          <a:pt x="40" y="16"/>
                          <a:pt x="33" y="22"/>
                          <a:pt x="25" y="24"/>
                        </a:cubicBezTo>
                        <a:cubicBezTo>
                          <a:pt x="24" y="25"/>
                          <a:pt x="22" y="25"/>
                          <a:pt x="20" y="25"/>
                        </a:cubicBezTo>
                        <a:cubicBezTo>
                          <a:pt x="9" y="25"/>
                          <a:pt x="2" y="12"/>
                          <a:pt x="0" y="1"/>
                        </a:cubicBezTo>
                        <a:lnTo>
                          <a:pt x="0"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7" name="Freeform 7139">
                    <a:extLst>
                      <a:ext uri="{FF2B5EF4-FFF2-40B4-BE49-F238E27FC236}">
                        <a16:creationId xmlns:a16="http://schemas.microsoft.com/office/drawing/2014/main" id="{F058475C-2020-46C1-831F-FD0FE3B58BE9}"/>
                      </a:ext>
                    </a:extLst>
                  </p:cNvPr>
                  <p:cNvSpPr>
                    <a:spLocks/>
                  </p:cNvSpPr>
                  <p:nvPr/>
                </p:nvSpPr>
                <p:spPr bwMode="auto">
                  <a:xfrm>
                    <a:off x="4007" y="2044"/>
                    <a:ext cx="40" cy="29"/>
                  </a:xfrm>
                  <a:custGeom>
                    <a:avLst/>
                    <a:gdLst>
                      <a:gd name="T0" fmla="*/ 0 w 54"/>
                      <a:gd name="T1" fmla="*/ 0 h 39"/>
                      <a:gd name="T2" fmla="*/ 0 w 54"/>
                      <a:gd name="T3" fmla="*/ 6 h 39"/>
                      <a:gd name="T4" fmla="*/ 13 w 54"/>
                      <a:gd name="T5" fmla="*/ 35 h 39"/>
                      <a:gd name="T6" fmla="*/ 22 w 54"/>
                      <a:gd name="T7" fmla="*/ 39 h 39"/>
                      <a:gd name="T8" fmla="*/ 22 w 54"/>
                      <a:gd name="T9" fmla="*/ 39 h 39"/>
                      <a:gd name="T10" fmla="*/ 54 w 54"/>
                      <a:gd name="T11" fmla="*/ 9 h 39"/>
                      <a:gd name="T12" fmla="*/ 51 w 54"/>
                      <a:gd name="T13" fmla="*/ 12 h 39"/>
                      <a:gd name="T14" fmla="*/ 41 w 54"/>
                      <a:gd name="T15" fmla="*/ 25 h 39"/>
                      <a:gd name="T16" fmla="*/ 21 w 54"/>
                      <a:gd name="T17" fmla="*/ 36 h 39"/>
                      <a:gd name="T18" fmla="*/ 9 w 54"/>
                      <a:gd name="T19" fmla="*/ 30 h 39"/>
                      <a:gd name="T20" fmla="*/ 2 w 54"/>
                      <a:gd name="T21" fmla="*/ 13 h 39"/>
                      <a:gd name="T22" fmla="*/ 1 w 54"/>
                      <a:gd name="T23" fmla="*/ 1 h 39"/>
                      <a:gd name="T24" fmla="*/ 0 w 54"/>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39">
                        <a:moveTo>
                          <a:pt x="0" y="0"/>
                        </a:moveTo>
                        <a:cubicBezTo>
                          <a:pt x="0" y="2"/>
                          <a:pt x="0" y="3"/>
                          <a:pt x="0" y="6"/>
                        </a:cubicBezTo>
                        <a:cubicBezTo>
                          <a:pt x="0" y="13"/>
                          <a:pt x="2" y="24"/>
                          <a:pt x="13" y="35"/>
                        </a:cubicBezTo>
                        <a:cubicBezTo>
                          <a:pt x="16" y="38"/>
                          <a:pt x="19" y="39"/>
                          <a:pt x="22" y="39"/>
                        </a:cubicBezTo>
                        <a:cubicBezTo>
                          <a:pt x="22" y="39"/>
                          <a:pt x="22" y="39"/>
                          <a:pt x="22" y="39"/>
                        </a:cubicBezTo>
                        <a:cubicBezTo>
                          <a:pt x="34" y="39"/>
                          <a:pt x="47" y="20"/>
                          <a:pt x="54" y="9"/>
                        </a:cubicBezTo>
                        <a:cubicBezTo>
                          <a:pt x="53" y="10"/>
                          <a:pt x="52" y="11"/>
                          <a:pt x="51" y="12"/>
                        </a:cubicBezTo>
                        <a:cubicBezTo>
                          <a:pt x="49" y="16"/>
                          <a:pt x="45" y="22"/>
                          <a:pt x="41" y="25"/>
                        </a:cubicBezTo>
                        <a:cubicBezTo>
                          <a:pt x="37" y="29"/>
                          <a:pt x="30" y="36"/>
                          <a:pt x="21" y="36"/>
                        </a:cubicBezTo>
                        <a:cubicBezTo>
                          <a:pt x="17" y="36"/>
                          <a:pt x="13" y="34"/>
                          <a:pt x="9" y="30"/>
                        </a:cubicBezTo>
                        <a:cubicBezTo>
                          <a:pt x="5" y="24"/>
                          <a:pt x="3" y="18"/>
                          <a:pt x="2" y="13"/>
                        </a:cubicBezTo>
                        <a:cubicBezTo>
                          <a:pt x="1" y="9"/>
                          <a:pt x="1" y="5"/>
                          <a:pt x="1" y="1"/>
                        </a:cubicBezTo>
                        <a:lnTo>
                          <a:pt x="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8" name="Freeform 7140">
                    <a:extLst>
                      <a:ext uri="{FF2B5EF4-FFF2-40B4-BE49-F238E27FC236}">
                        <a16:creationId xmlns:a16="http://schemas.microsoft.com/office/drawing/2014/main" id="{4979AD3B-ACF4-4A74-8276-58DACDD26BB1}"/>
                      </a:ext>
                    </a:extLst>
                  </p:cNvPr>
                  <p:cNvSpPr>
                    <a:spLocks/>
                  </p:cNvSpPr>
                  <p:nvPr/>
                </p:nvSpPr>
                <p:spPr bwMode="auto">
                  <a:xfrm>
                    <a:off x="4005" y="2043"/>
                    <a:ext cx="43" cy="31"/>
                  </a:xfrm>
                  <a:custGeom>
                    <a:avLst/>
                    <a:gdLst>
                      <a:gd name="T0" fmla="*/ 3 w 58"/>
                      <a:gd name="T1" fmla="*/ 0 h 41"/>
                      <a:gd name="T2" fmla="*/ 15 w 58"/>
                      <a:gd name="T3" fmla="*/ 36 h 41"/>
                      <a:gd name="T4" fmla="*/ 25 w 58"/>
                      <a:gd name="T5" fmla="*/ 41 h 41"/>
                      <a:gd name="T6" fmla="*/ 58 w 58"/>
                      <a:gd name="T7" fmla="*/ 9 h 41"/>
                      <a:gd name="T8" fmla="*/ 57 w 58"/>
                      <a:gd name="T9" fmla="*/ 10 h 41"/>
                      <a:gd name="T10" fmla="*/ 25 w 58"/>
                      <a:gd name="T11" fmla="*/ 40 h 41"/>
                      <a:gd name="T12" fmla="*/ 25 w 58"/>
                      <a:gd name="T13" fmla="*/ 40 h 41"/>
                      <a:gd name="T14" fmla="*/ 16 w 58"/>
                      <a:gd name="T15" fmla="*/ 36 h 41"/>
                      <a:gd name="T16" fmla="*/ 3 w 58"/>
                      <a:gd name="T17" fmla="*/ 7 h 41"/>
                      <a:gd name="T18" fmla="*/ 3 w 58"/>
                      <a:gd name="T19" fmla="*/ 1 h 41"/>
                      <a:gd name="T20" fmla="*/ 3 w 58"/>
                      <a:gd name="T2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41">
                        <a:moveTo>
                          <a:pt x="3" y="0"/>
                        </a:moveTo>
                        <a:cubicBezTo>
                          <a:pt x="2" y="5"/>
                          <a:pt x="0" y="20"/>
                          <a:pt x="15" y="36"/>
                        </a:cubicBezTo>
                        <a:cubicBezTo>
                          <a:pt x="18" y="39"/>
                          <a:pt x="22" y="41"/>
                          <a:pt x="25" y="41"/>
                        </a:cubicBezTo>
                        <a:cubicBezTo>
                          <a:pt x="38" y="41"/>
                          <a:pt x="52" y="20"/>
                          <a:pt x="58" y="9"/>
                        </a:cubicBezTo>
                        <a:cubicBezTo>
                          <a:pt x="57" y="10"/>
                          <a:pt x="57" y="10"/>
                          <a:pt x="57" y="10"/>
                        </a:cubicBezTo>
                        <a:cubicBezTo>
                          <a:pt x="50" y="21"/>
                          <a:pt x="37" y="40"/>
                          <a:pt x="25" y="40"/>
                        </a:cubicBezTo>
                        <a:cubicBezTo>
                          <a:pt x="25" y="40"/>
                          <a:pt x="25" y="40"/>
                          <a:pt x="25" y="40"/>
                        </a:cubicBezTo>
                        <a:cubicBezTo>
                          <a:pt x="22" y="40"/>
                          <a:pt x="19" y="39"/>
                          <a:pt x="16" y="36"/>
                        </a:cubicBezTo>
                        <a:cubicBezTo>
                          <a:pt x="5" y="25"/>
                          <a:pt x="3" y="14"/>
                          <a:pt x="3" y="7"/>
                        </a:cubicBezTo>
                        <a:cubicBezTo>
                          <a:pt x="3" y="4"/>
                          <a:pt x="3" y="3"/>
                          <a:pt x="3" y="1"/>
                        </a:cubicBezTo>
                        <a:cubicBezTo>
                          <a:pt x="3" y="1"/>
                          <a:pt x="3"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79" name="Freeform 7141">
                    <a:extLst>
                      <a:ext uri="{FF2B5EF4-FFF2-40B4-BE49-F238E27FC236}">
                        <a16:creationId xmlns:a16="http://schemas.microsoft.com/office/drawing/2014/main" id="{142FAD61-1A39-46FA-ACC8-C2D51875E58F}"/>
                      </a:ext>
                    </a:extLst>
                  </p:cNvPr>
                  <p:cNvSpPr>
                    <a:spLocks/>
                  </p:cNvSpPr>
                  <p:nvPr/>
                </p:nvSpPr>
                <p:spPr bwMode="auto">
                  <a:xfrm>
                    <a:off x="3998" y="2020"/>
                    <a:ext cx="69" cy="44"/>
                  </a:xfrm>
                  <a:custGeom>
                    <a:avLst/>
                    <a:gdLst>
                      <a:gd name="T0" fmla="*/ 90 w 92"/>
                      <a:gd name="T1" fmla="*/ 0 h 58"/>
                      <a:gd name="T2" fmla="*/ 46 w 92"/>
                      <a:gd name="T3" fmla="*/ 42 h 58"/>
                      <a:gd name="T4" fmla="*/ 13 w 92"/>
                      <a:gd name="T5" fmla="*/ 4 h 58"/>
                      <a:gd name="T6" fmla="*/ 12 w 92"/>
                      <a:gd name="T7" fmla="*/ 0 h 58"/>
                      <a:gd name="T8" fmla="*/ 35 w 92"/>
                      <a:gd name="T9" fmla="*/ 50 h 58"/>
                      <a:gd name="T10" fmla="*/ 92 w 92"/>
                      <a:gd name="T11" fmla="*/ 2 h 58"/>
                      <a:gd name="T12" fmla="*/ 90 w 92"/>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92" h="58">
                        <a:moveTo>
                          <a:pt x="90" y="0"/>
                        </a:moveTo>
                        <a:cubicBezTo>
                          <a:pt x="90" y="0"/>
                          <a:pt x="68" y="37"/>
                          <a:pt x="46" y="42"/>
                        </a:cubicBezTo>
                        <a:cubicBezTo>
                          <a:pt x="24" y="47"/>
                          <a:pt x="11" y="21"/>
                          <a:pt x="13" y="4"/>
                        </a:cubicBezTo>
                        <a:cubicBezTo>
                          <a:pt x="12" y="0"/>
                          <a:pt x="12" y="0"/>
                          <a:pt x="12" y="0"/>
                        </a:cubicBezTo>
                        <a:cubicBezTo>
                          <a:pt x="12" y="0"/>
                          <a:pt x="0" y="42"/>
                          <a:pt x="35" y="50"/>
                        </a:cubicBezTo>
                        <a:cubicBezTo>
                          <a:pt x="70" y="58"/>
                          <a:pt x="92" y="2"/>
                          <a:pt x="92" y="2"/>
                        </a:cubicBezTo>
                        <a:lnTo>
                          <a:pt x="90" y="0"/>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0" name="Freeform 7142">
                    <a:extLst>
                      <a:ext uri="{FF2B5EF4-FFF2-40B4-BE49-F238E27FC236}">
                        <a16:creationId xmlns:a16="http://schemas.microsoft.com/office/drawing/2014/main" id="{D73C9861-3CFD-401D-B0D3-62ADA9DCA514}"/>
                      </a:ext>
                    </a:extLst>
                  </p:cNvPr>
                  <p:cNvSpPr>
                    <a:spLocks noEditPoints="1"/>
                  </p:cNvSpPr>
                  <p:nvPr/>
                </p:nvSpPr>
                <p:spPr bwMode="auto">
                  <a:xfrm>
                    <a:off x="4005" y="2019"/>
                    <a:ext cx="62" cy="40"/>
                  </a:xfrm>
                  <a:custGeom>
                    <a:avLst/>
                    <a:gdLst>
                      <a:gd name="T0" fmla="*/ 26 w 83"/>
                      <a:gd name="T1" fmla="*/ 52 h 53"/>
                      <a:gd name="T2" fmla="*/ 1 w 83"/>
                      <a:gd name="T3" fmla="*/ 18 h 53"/>
                      <a:gd name="T4" fmla="*/ 3 w 83"/>
                      <a:gd name="T5" fmla="*/ 1 h 53"/>
                      <a:gd name="T6" fmla="*/ 3 w 83"/>
                      <a:gd name="T7" fmla="*/ 0 h 53"/>
                      <a:gd name="T8" fmla="*/ 5 w 83"/>
                      <a:gd name="T9" fmla="*/ 5 h 53"/>
                      <a:gd name="T10" fmla="*/ 5 w 83"/>
                      <a:gd name="T11" fmla="*/ 5 h 53"/>
                      <a:gd name="T12" fmla="*/ 5 w 83"/>
                      <a:gd name="T13" fmla="*/ 10 h 53"/>
                      <a:gd name="T14" fmla="*/ 32 w 83"/>
                      <a:gd name="T15" fmla="*/ 43 h 53"/>
                      <a:gd name="T16" fmla="*/ 37 w 83"/>
                      <a:gd name="T17" fmla="*/ 42 h 53"/>
                      <a:gd name="T18" fmla="*/ 67 w 83"/>
                      <a:gd name="T19" fmla="*/ 20 h 53"/>
                      <a:gd name="T20" fmla="*/ 81 w 83"/>
                      <a:gd name="T21" fmla="*/ 1 h 53"/>
                      <a:gd name="T22" fmla="*/ 81 w 83"/>
                      <a:gd name="T23" fmla="*/ 0 h 53"/>
                      <a:gd name="T24" fmla="*/ 83 w 83"/>
                      <a:gd name="T25" fmla="*/ 2 h 53"/>
                      <a:gd name="T26" fmla="*/ 83 w 83"/>
                      <a:gd name="T27" fmla="*/ 3 h 53"/>
                      <a:gd name="T28" fmla="*/ 33 w 83"/>
                      <a:gd name="T29" fmla="*/ 52 h 53"/>
                      <a:gd name="T30" fmla="*/ 26 w 83"/>
                      <a:gd name="T31" fmla="*/ 52 h 53"/>
                      <a:gd name="T32" fmla="*/ 2 w 83"/>
                      <a:gd name="T33" fmla="*/ 18 h 53"/>
                      <a:gd name="T34" fmla="*/ 26 w 83"/>
                      <a:gd name="T35" fmla="*/ 50 h 53"/>
                      <a:gd name="T36" fmla="*/ 33 w 83"/>
                      <a:gd name="T37" fmla="*/ 51 h 53"/>
                      <a:gd name="T38" fmla="*/ 69 w 83"/>
                      <a:gd name="T39" fmla="*/ 27 h 53"/>
                      <a:gd name="T40" fmla="*/ 82 w 83"/>
                      <a:gd name="T41" fmla="*/ 3 h 53"/>
                      <a:gd name="T42" fmla="*/ 81 w 83"/>
                      <a:gd name="T43" fmla="*/ 2 h 53"/>
                      <a:gd name="T44" fmla="*/ 37 w 83"/>
                      <a:gd name="T45" fmla="*/ 44 h 53"/>
                      <a:gd name="T46" fmla="*/ 32 w 83"/>
                      <a:gd name="T47" fmla="*/ 44 h 53"/>
                      <a:gd name="T48" fmla="*/ 3 w 83"/>
                      <a:gd name="T49" fmla="*/ 10 h 53"/>
                      <a:gd name="T50" fmla="*/ 4 w 83"/>
                      <a:gd name="T51" fmla="*/ 5 h 53"/>
                      <a:gd name="T52" fmla="*/ 3 w 83"/>
                      <a:gd name="T53" fmla="*/ 4 h 53"/>
                      <a:gd name="T54" fmla="*/ 2 w 83"/>
                      <a:gd name="T55" fmla="*/ 18 h 53"/>
                      <a:gd name="T56" fmla="*/ 81 w 83"/>
                      <a:gd name="T57" fmla="*/ 1 h 53"/>
                      <a:gd name="T58" fmla="*/ 81 w 83"/>
                      <a:gd name="T59"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3" h="53">
                        <a:moveTo>
                          <a:pt x="26" y="52"/>
                        </a:moveTo>
                        <a:cubicBezTo>
                          <a:pt x="5" y="47"/>
                          <a:pt x="1" y="31"/>
                          <a:pt x="1" y="18"/>
                        </a:cubicBezTo>
                        <a:cubicBezTo>
                          <a:pt x="0" y="9"/>
                          <a:pt x="3" y="1"/>
                          <a:pt x="3" y="1"/>
                        </a:cubicBezTo>
                        <a:cubicBezTo>
                          <a:pt x="3" y="0"/>
                          <a:pt x="3" y="0"/>
                          <a:pt x="3" y="0"/>
                        </a:cubicBezTo>
                        <a:cubicBezTo>
                          <a:pt x="5" y="5"/>
                          <a:pt x="5" y="5"/>
                          <a:pt x="5" y="5"/>
                        </a:cubicBezTo>
                        <a:cubicBezTo>
                          <a:pt x="5" y="5"/>
                          <a:pt x="5" y="5"/>
                          <a:pt x="5" y="5"/>
                        </a:cubicBezTo>
                        <a:cubicBezTo>
                          <a:pt x="5" y="7"/>
                          <a:pt x="5" y="8"/>
                          <a:pt x="5" y="10"/>
                        </a:cubicBezTo>
                        <a:cubicBezTo>
                          <a:pt x="5" y="25"/>
                          <a:pt x="15" y="43"/>
                          <a:pt x="32" y="43"/>
                        </a:cubicBezTo>
                        <a:cubicBezTo>
                          <a:pt x="33" y="43"/>
                          <a:pt x="35" y="43"/>
                          <a:pt x="37" y="42"/>
                        </a:cubicBezTo>
                        <a:cubicBezTo>
                          <a:pt x="48" y="40"/>
                          <a:pt x="59" y="29"/>
                          <a:pt x="67" y="20"/>
                        </a:cubicBezTo>
                        <a:cubicBezTo>
                          <a:pt x="75" y="10"/>
                          <a:pt x="81" y="1"/>
                          <a:pt x="81" y="1"/>
                        </a:cubicBezTo>
                        <a:cubicBezTo>
                          <a:pt x="81" y="0"/>
                          <a:pt x="81" y="0"/>
                          <a:pt x="81" y="0"/>
                        </a:cubicBezTo>
                        <a:cubicBezTo>
                          <a:pt x="83" y="2"/>
                          <a:pt x="83" y="2"/>
                          <a:pt x="83" y="2"/>
                        </a:cubicBezTo>
                        <a:cubicBezTo>
                          <a:pt x="83" y="3"/>
                          <a:pt x="83" y="3"/>
                          <a:pt x="83" y="3"/>
                        </a:cubicBezTo>
                        <a:cubicBezTo>
                          <a:pt x="83" y="3"/>
                          <a:pt x="64" y="52"/>
                          <a:pt x="33" y="52"/>
                        </a:cubicBezTo>
                        <a:cubicBezTo>
                          <a:pt x="31" y="53"/>
                          <a:pt x="28" y="52"/>
                          <a:pt x="26" y="52"/>
                        </a:cubicBezTo>
                        <a:close/>
                        <a:moveTo>
                          <a:pt x="2" y="18"/>
                        </a:moveTo>
                        <a:cubicBezTo>
                          <a:pt x="2" y="30"/>
                          <a:pt x="6" y="46"/>
                          <a:pt x="26" y="50"/>
                        </a:cubicBezTo>
                        <a:cubicBezTo>
                          <a:pt x="29" y="51"/>
                          <a:pt x="31" y="51"/>
                          <a:pt x="33" y="51"/>
                        </a:cubicBezTo>
                        <a:cubicBezTo>
                          <a:pt x="48" y="51"/>
                          <a:pt x="60" y="39"/>
                          <a:pt x="69" y="27"/>
                        </a:cubicBezTo>
                        <a:cubicBezTo>
                          <a:pt x="76" y="16"/>
                          <a:pt x="81" y="5"/>
                          <a:pt x="82" y="3"/>
                        </a:cubicBezTo>
                        <a:cubicBezTo>
                          <a:pt x="81" y="2"/>
                          <a:pt x="81" y="2"/>
                          <a:pt x="81" y="2"/>
                        </a:cubicBezTo>
                        <a:cubicBezTo>
                          <a:pt x="78" y="7"/>
                          <a:pt x="58" y="39"/>
                          <a:pt x="37" y="44"/>
                        </a:cubicBezTo>
                        <a:cubicBezTo>
                          <a:pt x="35" y="44"/>
                          <a:pt x="34" y="44"/>
                          <a:pt x="32" y="44"/>
                        </a:cubicBezTo>
                        <a:cubicBezTo>
                          <a:pt x="14" y="45"/>
                          <a:pt x="4" y="26"/>
                          <a:pt x="3" y="10"/>
                        </a:cubicBezTo>
                        <a:cubicBezTo>
                          <a:pt x="3" y="8"/>
                          <a:pt x="3" y="7"/>
                          <a:pt x="4" y="5"/>
                        </a:cubicBezTo>
                        <a:cubicBezTo>
                          <a:pt x="3" y="4"/>
                          <a:pt x="3" y="4"/>
                          <a:pt x="3" y="4"/>
                        </a:cubicBezTo>
                        <a:cubicBezTo>
                          <a:pt x="3" y="6"/>
                          <a:pt x="2" y="12"/>
                          <a:pt x="2" y="18"/>
                        </a:cubicBezTo>
                        <a:close/>
                        <a:moveTo>
                          <a:pt x="81" y="1"/>
                        </a:moveTo>
                        <a:cubicBezTo>
                          <a:pt x="81" y="1"/>
                          <a:pt x="81" y="1"/>
                          <a:pt x="81"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1" name="Freeform 7143">
                    <a:extLst>
                      <a:ext uri="{FF2B5EF4-FFF2-40B4-BE49-F238E27FC236}">
                        <a16:creationId xmlns:a16="http://schemas.microsoft.com/office/drawing/2014/main" id="{9A4114EA-7DE6-43FF-AFC3-97F4611048A0}"/>
                      </a:ext>
                    </a:extLst>
                  </p:cNvPr>
                  <p:cNvSpPr>
                    <a:spLocks/>
                  </p:cNvSpPr>
                  <p:nvPr/>
                </p:nvSpPr>
                <p:spPr bwMode="auto">
                  <a:xfrm>
                    <a:off x="4006" y="2023"/>
                    <a:ext cx="57" cy="35"/>
                  </a:xfrm>
                  <a:custGeom>
                    <a:avLst/>
                    <a:gdLst>
                      <a:gd name="T0" fmla="*/ 1 w 76"/>
                      <a:gd name="T1" fmla="*/ 0 h 46"/>
                      <a:gd name="T2" fmla="*/ 0 w 76"/>
                      <a:gd name="T3" fmla="*/ 13 h 46"/>
                      <a:gd name="T4" fmla="*/ 24 w 76"/>
                      <a:gd name="T5" fmla="*/ 45 h 46"/>
                      <a:gd name="T6" fmla="*/ 31 w 76"/>
                      <a:gd name="T7" fmla="*/ 46 h 46"/>
                      <a:gd name="T8" fmla="*/ 31 w 76"/>
                      <a:gd name="T9" fmla="*/ 46 h 46"/>
                      <a:gd name="T10" fmla="*/ 67 w 76"/>
                      <a:gd name="T11" fmla="*/ 22 h 46"/>
                      <a:gd name="T12" fmla="*/ 76 w 76"/>
                      <a:gd name="T13" fmla="*/ 7 h 46"/>
                      <a:gd name="T14" fmla="*/ 74 w 76"/>
                      <a:gd name="T15" fmla="*/ 9 h 46"/>
                      <a:gd name="T16" fmla="*/ 72 w 76"/>
                      <a:gd name="T17" fmla="*/ 12 h 46"/>
                      <a:gd name="T18" fmla="*/ 59 w 76"/>
                      <a:gd name="T19" fmla="*/ 31 h 46"/>
                      <a:gd name="T20" fmla="*/ 31 w 76"/>
                      <a:gd name="T21" fmla="*/ 45 h 46"/>
                      <a:gd name="T22" fmla="*/ 14 w 76"/>
                      <a:gd name="T23" fmla="*/ 40 h 46"/>
                      <a:gd name="T24" fmla="*/ 1 w 76"/>
                      <a:gd name="T25" fmla="*/ 19 h 46"/>
                      <a:gd name="T26" fmla="*/ 0 w 76"/>
                      <a:gd name="T27" fmla="*/ 9 h 46"/>
                      <a:gd name="T28" fmla="*/ 1 w 76"/>
                      <a:gd name="T2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46">
                        <a:moveTo>
                          <a:pt x="1" y="0"/>
                        </a:moveTo>
                        <a:cubicBezTo>
                          <a:pt x="0" y="3"/>
                          <a:pt x="0" y="8"/>
                          <a:pt x="0" y="13"/>
                        </a:cubicBezTo>
                        <a:cubicBezTo>
                          <a:pt x="0" y="25"/>
                          <a:pt x="4" y="41"/>
                          <a:pt x="24" y="45"/>
                        </a:cubicBezTo>
                        <a:cubicBezTo>
                          <a:pt x="26" y="46"/>
                          <a:pt x="29" y="46"/>
                          <a:pt x="31" y="46"/>
                        </a:cubicBezTo>
                        <a:cubicBezTo>
                          <a:pt x="31" y="46"/>
                          <a:pt x="31" y="46"/>
                          <a:pt x="31" y="46"/>
                        </a:cubicBezTo>
                        <a:cubicBezTo>
                          <a:pt x="46" y="46"/>
                          <a:pt x="58" y="34"/>
                          <a:pt x="67" y="22"/>
                        </a:cubicBezTo>
                        <a:cubicBezTo>
                          <a:pt x="71" y="16"/>
                          <a:pt x="74" y="11"/>
                          <a:pt x="76" y="7"/>
                        </a:cubicBezTo>
                        <a:cubicBezTo>
                          <a:pt x="75" y="7"/>
                          <a:pt x="74" y="8"/>
                          <a:pt x="74" y="9"/>
                        </a:cubicBezTo>
                        <a:cubicBezTo>
                          <a:pt x="73" y="10"/>
                          <a:pt x="72" y="11"/>
                          <a:pt x="72" y="12"/>
                        </a:cubicBezTo>
                        <a:cubicBezTo>
                          <a:pt x="69" y="17"/>
                          <a:pt x="65" y="24"/>
                          <a:pt x="59" y="31"/>
                        </a:cubicBezTo>
                        <a:cubicBezTo>
                          <a:pt x="50" y="39"/>
                          <a:pt x="41" y="45"/>
                          <a:pt x="31" y="45"/>
                        </a:cubicBezTo>
                        <a:cubicBezTo>
                          <a:pt x="25" y="45"/>
                          <a:pt x="20" y="43"/>
                          <a:pt x="14" y="40"/>
                        </a:cubicBezTo>
                        <a:cubicBezTo>
                          <a:pt x="5" y="35"/>
                          <a:pt x="2" y="26"/>
                          <a:pt x="1" y="19"/>
                        </a:cubicBezTo>
                        <a:cubicBezTo>
                          <a:pt x="1" y="15"/>
                          <a:pt x="0" y="12"/>
                          <a:pt x="0" y="9"/>
                        </a:cubicBezTo>
                        <a:cubicBezTo>
                          <a:pt x="0" y="5"/>
                          <a:pt x="1" y="2"/>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2" name="Freeform 7144">
                    <a:extLst>
                      <a:ext uri="{FF2B5EF4-FFF2-40B4-BE49-F238E27FC236}">
                        <a16:creationId xmlns:a16="http://schemas.microsoft.com/office/drawing/2014/main" id="{2D3238AF-5F36-47B3-AF1F-A8E3D3193876}"/>
                      </a:ext>
                    </a:extLst>
                  </p:cNvPr>
                  <p:cNvSpPr>
                    <a:spLocks/>
                  </p:cNvSpPr>
                  <p:nvPr/>
                </p:nvSpPr>
                <p:spPr bwMode="auto">
                  <a:xfrm>
                    <a:off x="4002" y="2022"/>
                    <a:ext cx="62" cy="36"/>
                  </a:xfrm>
                  <a:custGeom>
                    <a:avLst/>
                    <a:gdLst>
                      <a:gd name="T0" fmla="*/ 7 w 83"/>
                      <a:gd name="T1" fmla="*/ 0 h 48"/>
                      <a:gd name="T2" fmla="*/ 30 w 83"/>
                      <a:gd name="T3" fmla="*/ 47 h 48"/>
                      <a:gd name="T4" fmla="*/ 37 w 83"/>
                      <a:gd name="T5" fmla="*/ 48 h 48"/>
                      <a:gd name="T6" fmla="*/ 83 w 83"/>
                      <a:gd name="T7" fmla="*/ 6 h 48"/>
                      <a:gd name="T8" fmla="*/ 82 w 83"/>
                      <a:gd name="T9" fmla="*/ 8 h 48"/>
                      <a:gd name="T10" fmla="*/ 73 w 83"/>
                      <a:gd name="T11" fmla="*/ 23 h 48"/>
                      <a:gd name="T12" fmla="*/ 37 w 83"/>
                      <a:gd name="T13" fmla="*/ 47 h 48"/>
                      <a:gd name="T14" fmla="*/ 37 w 83"/>
                      <a:gd name="T15" fmla="*/ 47 h 48"/>
                      <a:gd name="T16" fmla="*/ 30 w 83"/>
                      <a:gd name="T17" fmla="*/ 46 h 48"/>
                      <a:gd name="T18" fmla="*/ 6 w 83"/>
                      <a:gd name="T19" fmla="*/ 14 h 48"/>
                      <a:gd name="T20" fmla="*/ 7 w 83"/>
                      <a:gd name="T21" fmla="*/ 1 h 48"/>
                      <a:gd name="T22" fmla="*/ 7 w 83"/>
                      <a:gd name="T2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48">
                        <a:moveTo>
                          <a:pt x="7" y="0"/>
                        </a:moveTo>
                        <a:cubicBezTo>
                          <a:pt x="5" y="8"/>
                          <a:pt x="0" y="40"/>
                          <a:pt x="30" y="47"/>
                        </a:cubicBezTo>
                        <a:cubicBezTo>
                          <a:pt x="32" y="48"/>
                          <a:pt x="35" y="48"/>
                          <a:pt x="37" y="48"/>
                        </a:cubicBezTo>
                        <a:cubicBezTo>
                          <a:pt x="60" y="48"/>
                          <a:pt x="77" y="20"/>
                          <a:pt x="83" y="6"/>
                        </a:cubicBezTo>
                        <a:cubicBezTo>
                          <a:pt x="83" y="7"/>
                          <a:pt x="82" y="7"/>
                          <a:pt x="82" y="8"/>
                        </a:cubicBezTo>
                        <a:cubicBezTo>
                          <a:pt x="80" y="12"/>
                          <a:pt x="77" y="17"/>
                          <a:pt x="73" y="23"/>
                        </a:cubicBezTo>
                        <a:cubicBezTo>
                          <a:pt x="64" y="35"/>
                          <a:pt x="52" y="47"/>
                          <a:pt x="37" y="47"/>
                        </a:cubicBezTo>
                        <a:cubicBezTo>
                          <a:pt x="37" y="47"/>
                          <a:pt x="37" y="47"/>
                          <a:pt x="37" y="47"/>
                        </a:cubicBezTo>
                        <a:cubicBezTo>
                          <a:pt x="35" y="47"/>
                          <a:pt x="32" y="47"/>
                          <a:pt x="30" y="46"/>
                        </a:cubicBezTo>
                        <a:cubicBezTo>
                          <a:pt x="10" y="42"/>
                          <a:pt x="6" y="26"/>
                          <a:pt x="6" y="14"/>
                        </a:cubicBezTo>
                        <a:cubicBezTo>
                          <a:pt x="6" y="9"/>
                          <a:pt x="6" y="4"/>
                          <a:pt x="7" y="1"/>
                        </a:cubicBezTo>
                        <a:lnTo>
                          <a:pt x="7"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3" name="Freeform 7145">
                    <a:extLst>
                      <a:ext uri="{FF2B5EF4-FFF2-40B4-BE49-F238E27FC236}">
                        <a16:creationId xmlns:a16="http://schemas.microsoft.com/office/drawing/2014/main" id="{6492390C-8A3F-4E92-AE4C-E2852B5C6E87}"/>
                      </a:ext>
                    </a:extLst>
                  </p:cNvPr>
                  <p:cNvSpPr>
                    <a:spLocks/>
                  </p:cNvSpPr>
                  <p:nvPr/>
                </p:nvSpPr>
                <p:spPr bwMode="auto">
                  <a:xfrm>
                    <a:off x="4006" y="2023"/>
                    <a:ext cx="50" cy="31"/>
                  </a:xfrm>
                  <a:custGeom>
                    <a:avLst/>
                    <a:gdLst>
                      <a:gd name="T0" fmla="*/ 1 w 66"/>
                      <a:gd name="T1" fmla="*/ 0 h 41"/>
                      <a:gd name="T2" fmla="*/ 0 w 66"/>
                      <a:gd name="T3" fmla="*/ 9 h 41"/>
                      <a:gd name="T4" fmla="*/ 1 w 66"/>
                      <a:gd name="T5" fmla="*/ 19 h 41"/>
                      <a:gd name="T6" fmla="*/ 1 w 66"/>
                      <a:gd name="T7" fmla="*/ 11 h 41"/>
                      <a:gd name="T8" fmla="*/ 22 w 66"/>
                      <a:gd name="T9" fmla="*/ 40 h 41"/>
                      <a:gd name="T10" fmla="*/ 30 w 66"/>
                      <a:gd name="T11" fmla="*/ 41 h 41"/>
                      <a:gd name="T12" fmla="*/ 48 w 66"/>
                      <a:gd name="T13" fmla="*/ 35 h 41"/>
                      <a:gd name="T14" fmla="*/ 66 w 66"/>
                      <a:gd name="T15" fmla="*/ 15 h 41"/>
                      <a:gd name="T16" fmla="*/ 65 w 66"/>
                      <a:gd name="T17" fmla="*/ 16 h 41"/>
                      <a:gd name="T18" fmla="*/ 35 w 66"/>
                      <a:gd name="T19" fmla="*/ 39 h 41"/>
                      <a:gd name="T20" fmla="*/ 30 w 66"/>
                      <a:gd name="T21" fmla="*/ 39 h 41"/>
                      <a:gd name="T22" fmla="*/ 29 w 66"/>
                      <a:gd name="T23" fmla="*/ 39 h 41"/>
                      <a:gd name="T24" fmla="*/ 1 w 66"/>
                      <a:gd name="T25" fmla="*/ 5 h 41"/>
                      <a:gd name="T26" fmla="*/ 2 w 66"/>
                      <a:gd name="T27" fmla="*/ 1 h 41"/>
                      <a:gd name="T28" fmla="*/ 1 w 66"/>
                      <a:gd name="T2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41">
                        <a:moveTo>
                          <a:pt x="1" y="0"/>
                        </a:moveTo>
                        <a:cubicBezTo>
                          <a:pt x="1" y="2"/>
                          <a:pt x="0" y="5"/>
                          <a:pt x="0" y="9"/>
                        </a:cubicBezTo>
                        <a:cubicBezTo>
                          <a:pt x="0" y="12"/>
                          <a:pt x="1" y="15"/>
                          <a:pt x="1" y="19"/>
                        </a:cubicBezTo>
                        <a:cubicBezTo>
                          <a:pt x="1" y="14"/>
                          <a:pt x="1" y="11"/>
                          <a:pt x="1" y="11"/>
                        </a:cubicBezTo>
                        <a:cubicBezTo>
                          <a:pt x="3" y="29"/>
                          <a:pt x="15" y="38"/>
                          <a:pt x="22" y="40"/>
                        </a:cubicBezTo>
                        <a:cubicBezTo>
                          <a:pt x="25" y="40"/>
                          <a:pt x="27" y="41"/>
                          <a:pt x="30" y="41"/>
                        </a:cubicBezTo>
                        <a:cubicBezTo>
                          <a:pt x="34" y="41"/>
                          <a:pt x="40" y="40"/>
                          <a:pt x="48" y="35"/>
                        </a:cubicBezTo>
                        <a:cubicBezTo>
                          <a:pt x="57" y="30"/>
                          <a:pt x="63" y="21"/>
                          <a:pt x="66" y="15"/>
                        </a:cubicBezTo>
                        <a:cubicBezTo>
                          <a:pt x="65" y="16"/>
                          <a:pt x="65" y="16"/>
                          <a:pt x="65" y="16"/>
                        </a:cubicBezTo>
                        <a:cubicBezTo>
                          <a:pt x="57" y="26"/>
                          <a:pt x="46" y="36"/>
                          <a:pt x="35" y="39"/>
                        </a:cubicBezTo>
                        <a:cubicBezTo>
                          <a:pt x="33" y="39"/>
                          <a:pt x="32" y="39"/>
                          <a:pt x="30" y="39"/>
                        </a:cubicBezTo>
                        <a:cubicBezTo>
                          <a:pt x="29" y="39"/>
                          <a:pt x="29" y="39"/>
                          <a:pt x="29" y="39"/>
                        </a:cubicBezTo>
                        <a:cubicBezTo>
                          <a:pt x="12" y="39"/>
                          <a:pt x="2" y="21"/>
                          <a:pt x="1" y="5"/>
                        </a:cubicBezTo>
                        <a:cubicBezTo>
                          <a:pt x="1" y="4"/>
                          <a:pt x="1" y="2"/>
                          <a:pt x="2" y="1"/>
                        </a:cubicBezTo>
                        <a:cubicBezTo>
                          <a:pt x="1" y="1"/>
                          <a:pt x="1" y="0"/>
                          <a:pt x="1"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4" name="Freeform 7146">
                    <a:extLst>
                      <a:ext uri="{FF2B5EF4-FFF2-40B4-BE49-F238E27FC236}">
                        <a16:creationId xmlns:a16="http://schemas.microsoft.com/office/drawing/2014/main" id="{1A50C2DA-EFDB-4189-B572-D850D5FD962F}"/>
                      </a:ext>
                    </a:extLst>
                  </p:cNvPr>
                  <p:cNvSpPr>
                    <a:spLocks/>
                  </p:cNvSpPr>
                  <p:nvPr/>
                </p:nvSpPr>
                <p:spPr bwMode="auto">
                  <a:xfrm>
                    <a:off x="4007" y="2024"/>
                    <a:ext cx="48" cy="28"/>
                  </a:xfrm>
                  <a:custGeom>
                    <a:avLst/>
                    <a:gdLst>
                      <a:gd name="T0" fmla="*/ 1 w 64"/>
                      <a:gd name="T1" fmla="*/ 0 h 38"/>
                      <a:gd name="T2" fmla="*/ 0 w 64"/>
                      <a:gd name="T3" fmla="*/ 4 h 38"/>
                      <a:gd name="T4" fmla="*/ 28 w 64"/>
                      <a:gd name="T5" fmla="*/ 38 h 38"/>
                      <a:gd name="T6" fmla="*/ 29 w 64"/>
                      <a:gd name="T7" fmla="*/ 38 h 38"/>
                      <a:gd name="T8" fmla="*/ 34 w 64"/>
                      <a:gd name="T9" fmla="*/ 38 h 38"/>
                      <a:gd name="T10" fmla="*/ 64 w 64"/>
                      <a:gd name="T11" fmla="*/ 15 h 38"/>
                      <a:gd name="T12" fmla="*/ 62 w 64"/>
                      <a:gd name="T13" fmla="*/ 17 h 38"/>
                      <a:gd name="T14" fmla="*/ 34 w 64"/>
                      <a:gd name="T15" fmla="*/ 37 h 38"/>
                      <a:gd name="T16" fmla="*/ 28 w 64"/>
                      <a:gd name="T17" fmla="*/ 38 h 38"/>
                      <a:gd name="T18" fmla="*/ 1 w 64"/>
                      <a:gd name="T19" fmla="*/ 1 h 38"/>
                      <a:gd name="T20" fmla="*/ 1 w 64"/>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38">
                        <a:moveTo>
                          <a:pt x="1" y="0"/>
                        </a:moveTo>
                        <a:cubicBezTo>
                          <a:pt x="0" y="1"/>
                          <a:pt x="0" y="3"/>
                          <a:pt x="0" y="4"/>
                        </a:cubicBezTo>
                        <a:cubicBezTo>
                          <a:pt x="1" y="20"/>
                          <a:pt x="11" y="38"/>
                          <a:pt x="28" y="38"/>
                        </a:cubicBezTo>
                        <a:cubicBezTo>
                          <a:pt x="29" y="38"/>
                          <a:pt x="29" y="38"/>
                          <a:pt x="29" y="38"/>
                        </a:cubicBezTo>
                        <a:cubicBezTo>
                          <a:pt x="31" y="38"/>
                          <a:pt x="32" y="38"/>
                          <a:pt x="34" y="38"/>
                        </a:cubicBezTo>
                        <a:cubicBezTo>
                          <a:pt x="45" y="35"/>
                          <a:pt x="56" y="25"/>
                          <a:pt x="64" y="15"/>
                        </a:cubicBezTo>
                        <a:cubicBezTo>
                          <a:pt x="64" y="16"/>
                          <a:pt x="63" y="16"/>
                          <a:pt x="62" y="17"/>
                        </a:cubicBezTo>
                        <a:cubicBezTo>
                          <a:pt x="54" y="26"/>
                          <a:pt x="44" y="35"/>
                          <a:pt x="34" y="37"/>
                        </a:cubicBezTo>
                        <a:cubicBezTo>
                          <a:pt x="32" y="38"/>
                          <a:pt x="30" y="38"/>
                          <a:pt x="28" y="38"/>
                        </a:cubicBezTo>
                        <a:cubicBezTo>
                          <a:pt x="11" y="38"/>
                          <a:pt x="0" y="17"/>
                          <a:pt x="1" y="1"/>
                        </a:cubicBezTo>
                        <a:lnTo>
                          <a:pt x="1"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5" name="Freeform 7147">
                    <a:extLst>
                      <a:ext uri="{FF2B5EF4-FFF2-40B4-BE49-F238E27FC236}">
                        <a16:creationId xmlns:a16="http://schemas.microsoft.com/office/drawing/2014/main" id="{2B61160E-554F-4370-B896-AAD817BEBD5D}"/>
                      </a:ext>
                    </a:extLst>
                  </p:cNvPr>
                  <p:cNvSpPr>
                    <a:spLocks/>
                  </p:cNvSpPr>
                  <p:nvPr/>
                </p:nvSpPr>
                <p:spPr bwMode="auto">
                  <a:xfrm>
                    <a:off x="3997" y="2003"/>
                    <a:ext cx="74" cy="52"/>
                  </a:xfrm>
                  <a:custGeom>
                    <a:avLst/>
                    <a:gdLst>
                      <a:gd name="T0" fmla="*/ 97 w 99"/>
                      <a:gd name="T1" fmla="*/ 13 h 70"/>
                      <a:gd name="T2" fmla="*/ 56 w 99"/>
                      <a:gd name="T3" fmla="*/ 45 h 70"/>
                      <a:gd name="T4" fmla="*/ 18 w 99"/>
                      <a:gd name="T5" fmla="*/ 3 h 70"/>
                      <a:gd name="T6" fmla="*/ 17 w 99"/>
                      <a:gd name="T7" fmla="*/ 0 h 70"/>
                      <a:gd name="T8" fmla="*/ 30 w 99"/>
                      <a:gd name="T9" fmla="*/ 46 h 70"/>
                      <a:gd name="T10" fmla="*/ 99 w 99"/>
                      <a:gd name="T11" fmla="*/ 18 h 70"/>
                      <a:gd name="T12" fmla="*/ 97 w 99"/>
                      <a:gd name="T13" fmla="*/ 13 h 70"/>
                    </a:gdLst>
                    <a:ahLst/>
                    <a:cxnLst>
                      <a:cxn ang="0">
                        <a:pos x="T0" y="T1"/>
                      </a:cxn>
                      <a:cxn ang="0">
                        <a:pos x="T2" y="T3"/>
                      </a:cxn>
                      <a:cxn ang="0">
                        <a:pos x="T4" y="T5"/>
                      </a:cxn>
                      <a:cxn ang="0">
                        <a:pos x="T6" y="T7"/>
                      </a:cxn>
                      <a:cxn ang="0">
                        <a:pos x="T8" y="T9"/>
                      </a:cxn>
                      <a:cxn ang="0">
                        <a:pos x="T10" y="T11"/>
                      </a:cxn>
                      <a:cxn ang="0">
                        <a:pos x="T12" y="T13"/>
                      </a:cxn>
                    </a:cxnLst>
                    <a:rect l="0" t="0" r="r" b="b"/>
                    <a:pathLst>
                      <a:path w="99" h="70">
                        <a:moveTo>
                          <a:pt x="97" y="13"/>
                        </a:moveTo>
                        <a:cubicBezTo>
                          <a:pt x="97" y="13"/>
                          <a:pt x="75" y="43"/>
                          <a:pt x="56" y="45"/>
                        </a:cubicBezTo>
                        <a:cubicBezTo>
                          <a:pt x="37" y="47"/>
                          <a:pt x="9" y="21"/>
                          <a:pt x="18" y="3"/>
                        </a:cubicBezTo>
                        <a:cubicBezTo>
                          <a:pt x="17" y="0"/>
                          <a:pt x="17" y="0"/>
                          <a:pt x="17" y="0"/>
                        </a:cubicBezTo>
                        <a:cubicBezTo>
                          <a:pt x="17" y="0"/>
                          <a:pt x="0" y="21"/>
                          <a:pt x="30" y="46"/>
                        </a:cubicBezTo>
                        <a:cubicBezTo>
                          <a:pt x="60" y="70"/>
                          <a:pt x="95" y="29"/>
                          <a:pt x="99" y="18"/>
                        </a:cubicBezTo>
                        <a:lnTo>
                          <a:pt x="97" y="1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6" name="Freeform 7148">
                    <a:extLst>
                      <a:ext uri="{FF2B5EF4-FFF2-40B4-BE49-F238E27FC236}">
                        <a16:creationId xmlns:a16="http://schemas.microsoft.com/office/drawing/2014/main" id="{4CB120F7-CB52-455D-94F1-DBD6DFADFE8D}"/>
                      </a:ext>
                    </a:extLst>
                  </p:cNvPr>
                  <p:cNvSpPr>
                    <a:spLocks noEditPoints="1"/>
                  </p:cNvSpPr>
                  <p:nvPr/>
                </p:nvSpPr>
                <p:spPr bwMode="auto">
                  <a:xfrm>
                    <a:off x="4005" y="2001"/>
                    <a:ext cx="66" cy="42"/>
                  </a:xfrm>
                  <a:custGeom>
                    <a:avLst/>
                    <a:gdLst>
                      <a:gd name="T0" fmla="*/ 19 w 88"/>
                      <a:gd name="T1" fmla="*/ 48 h 56"/>
                      <a:gd name="T2" fmla="*/ 0 w 88"/>
                      <a:gd name="T3" fmla="*/ 17 h 56"/>
                      <a:gd name="T4" fmla="*/ 5 w 88"/>
                      <a:gd name="T5" fmla="*/ 1 h 56"/>
                      <a:gd name="T6" fmla="*/ 6 w 88"/>
                      <a:gd name="T7" fmla="*/ 0 h 56"/>
                      <a:gd name="T8" fmla="*/ 7 w 88"/>
                      <a:gd name="T9" fmla="*/ 5 h 56"/>
                      <a:gd name="T10" fmla="*/ 7 w 88"/>
                      <a:gd name="T11" fmla="*/ 5 h 56"/>
                      <a:gd name="T12" fmla="*/ 6 w 88"/>
                      <a:gd name="T13" fmla="*/ 12 h 56"/>
                      <a:gd name="T14" fmla="*/ 18 w 88"/>
                      <a:gd name="T15" fmla="*/ 36 h 56"/>
                      <a:gd name="T16" fmla="*/ 43 w 88"/>
                      <a:gd name="T17" fmla="*/ 46 h 56"/>
                      <a:gd name="T18" fmla="*/ 45 w 88"/>
                      <a:gd name="T19" fmla="*/ 46 h 56"/>
                      <a:gd name="T20" fmla="*/ 72 w 88"/>
                      <a:gd name="T21" fmla="*/ 30 h 56"/>
                      <a:gd name="T22" fmla="*/ 85 w 88"/>
                      <a:gd name="T23" fmla="*/ 15 h 56"/>
                      <a:gd name="T24" fmla="*/ 86 w 88"/>
                      <a:gd name="T25" fmla="*/ 14 h 56"/>
                      <a:gd name="T26" fmla="*/ 88 w 88"/>
                      <a:gd name="T27" fmla="*/ 20 h 56"/>
                      <a:gd name="T28" fmla="*/ 88 w 88"/>
                      <a:gd name="T29" fmla="*/ 20 h 56"/>
                      <a:gd name="T30" fmla="*/ 40 w 88"/>
                      <a:gd name="T31" fmla="*/ 56 h 56"/>
                      <a:gd name="T32" fmla="*/ 19 w 88"/>
                      <a:gd name="T33" fmla="*/ 48 h 56"/>
                      <a:gd name="T34" fmla="*/ 2 w 88"/>
                      <a:gd name="T35" fmla="*/ 17 h 56"/>
                      <a:gd name="T36" fmla="*/ 19 w 88"/>
                      <a:gd name="T37" fmla="*/ 47 h 56"/>
                      <a:gd name="T38" fmla="*/ 40 w 88"/>
                      <a:gd name="T39" fmla="*/ 55 h 56"/>
                      <a:gd name="T40" fmla="*/ 87 w 88"/>
                      <a:gd name="T41" fmla="*/ 20 h 56"/>
                      <a:gd name="T42" fmla="*/ 86 w 88"/>
                      <a:gd name="T43" fmla="*/ 16 h 56"/>
                      <a:gd name="T44" fmla="*/ 45 w 88"/>
                      <a:gd name="T45" fmla="*/ 48 h 56"/>
                      <a:gd name="T46" fmla="*/ 43 w 88"/>
                      <a:gd name="T47" fmla="*/ 48 h 56"/>
                      <a:gd name="T48" fmla="*/ 4 w 88"/>
                      <a:gd name="T49" fmla="*/ 12 h 56"/>
                      <a:gd name="T50" fmla="*/ 6 w 88"/>
                      <a:gd name="T51" fmla="*/ 5 h 56"/>
                      <a:gd name="T52" fmla="*/ 6 w 88"/>
                      <a:gd name="T53" fmla="*/ 3 h 56"/>
                      <a:gd name="T54" fmla="*/ 2 w 88"/>
                      <a:gd name="T55" fmla="*/ 17 h 56"/>
                      <a:gd name="T56" fmla="*/ 85 w 88"/>
                      <a:gd name="T57" fmla="*/ 15 h 56"/>
                      <a:gd name="T58" fmla="*/ 86 w 88"/>
                      <a:gd name="T59" fmla="*/ 15 h 56"/>
                      <a:gd name="T60" fmla="*/ 85 w 88"/>
                      <a:gd name="T61" fmla="*/ 1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56">
                        <a:moveTo>
                          <a:pt x="19" y="48"/>
                        </a:moveTo>
                        <a:cubicBezTo>
                          <a:pt x="5" y="37"/>
                          <a:pt x="1" y="26"/>
                          <a:pt x="0" y="17"/>
                        </a:cubicBezTo>
                        <a:cubicBezTo>
                          <a:pt x="0" y="8"/>
                          <a:pt x="5" y="1"/>
                          <a:pt x="5" y="1"/>
                        </a:cubicBezTo>
                        <a:cubicBezTo>
                          <a:pt x="6" y="0"/>
                          <a:pt x="6" y="0"/>
                          <a:pt x="6" y="0"/>
                        </a:cubicBezTo>
                        <a:cubicBezTo>
                          <a:pt x="7" y="5"/>
                          <a:pt x="7" y="5"/>
                          <a:pt x="7" y="5"/>
                        </a:cubicBezTo>
                        <a:cubicBezTo>
                          <a:pt x="7" y="5"/>
                          <a:pt x="7" y="5"/>
                          <a:pt x="7" y="5"/>
                        </a:cubicBezTo>
                        <a:cubicBezTo>
                          <a:pt x="6" y="7"/>
                          <a:pt x="6" y="10"/>
                          <a:pt x="6" y="12"/>
                        </a:cubicBezTo>
                        <a:cubicBezTo>
                          <a:pt x="6" y="20"/>
                          <a:pt x="11" y="29"/>
                          <a:pt x="18" y="36"/>
                        </a:cubicBezTo>
                        <a:cubicBezTo>
                          <a:pt x="26" y="42"/>
                          <a:pt x="35" y="47"/>
                          <a:pt x="43" y="46"/>
                        </a:cubicBezTo>
                        <a:cubicBezTo>
                          <a:pt x="44" y="46"/>
                          <a:pt x="44" y="46"/>
                          <a:pt x="45" y="46"/>
                        </a:cubicBezTo>
                        <a:cubicBezTo>
                          <a:pt x="54" y="45"/>
                          <a:pt x="65" y="37"/>
                          <a:pt x="72" y="30"/>
                        </a:cubicBezTo>
                        <a:cubicBezTo>
                          <a:pt x="80" y="22"/>
                          <a:pt x="85" y="15"/>
                          <a:pt x="85" y="15"/>
                        </a:cubicBezTo>
                        <a:cubicBezTo>
                          <a:pt x="86" y="14"/>
                          <a:pt x="86" y="14"/>
                          <a:pt x="86" y="14"/>
                        </a:cubicBezTo>
                        <a:cubicBezTo>
                          <a:pt x="88" y="20"/>
                          <a:pt x="88" y="20"/>
                          <a:pt x="88" y="20"/>
                        </a:cubicBezTo>
                        <a:cubicBezTo>
                          <a:pt x="88" y="20"/>
                          <a:pt x="88" y="20"/>
                          <a:pt x="88" y="20"/>
                        </a:cubicBezTo>
                        <a:cubicBezTo>
                          <a:pt x="86" y="29"/>
                          <a:pt x="64" y="55"/>
                          <a:pt x="40" y="56"/>
                        </a:cubicBezTo>
                        <a:cubicBezTo>
                          <a:pt x="33" y="56"/>
                          <a:pt x="26" y="54"/>
                          <a:pt x="19" y="48"/>
                        </a:cubicBezTo>
                        <a:close/>
                        <a:moveTo>
                          <a:pt x="2" y="17"/>
                        </a:moveTo>
                        <a:cubicBezTo>
                          <a:pt x="2" y="25"/>
                          <a:pt x="6" y="36"/>
                          <a:pt x="19" y="47"/>
                        </a:cubicBezTo>
                        <a:cubicBezTo>
                          <a:pt x="26" y="53"/>
                          <a:pt x="33" y="55"/>
                          <a:pt x="40" y="55"/>
                        </a:cubicBezTo>
                        <a:cubicBezTo>
                          <a:pt x="63" y="54"/>
                          <a:pt x="84" y="28"/>
                          <a:pt x="87" y="20"/>
                        </a:cubicBezTo>
                        <a:cubicBezTo>
                          <a:pt x="86" y="16"/>
                          <a:pt x="86" y="16"/>
                          <a:pt x="86" y="16"/>
                        </a:cubicBezTo>
                        <a:cubicBezTo>
                          <a:pt x="82" y="21"/>
                          <a:pt x="63" y="46"/>
                          <a:pt x="45" y="48"/>
                        </a:cubicBezTo>
                        <a:cubicBezTo>
                          <a:pt x="45" y="48"/>
                          <a:pt x="44" y="48"/>
                          <a:pt x="43" y="48"/>
                        </a:cubicBezTo>
                        <a:cubicBezTo>
                          <a:pt x="26" y="48"/>
                          <a:pt x="5" y="29"/>
                          <a:pt x="4" y="12"/>
                        </a:cubicBezTo>
                        <a:cubicBezTo>
                          <a:pt x="4" y="10"/>
                          <a:pt x="5" y="7"/>
                          <a:pt x="6" y="5"/>
                        </a:cubicBezTo>
                        <a:cubicBezTo>
                          <a:pt x="6" y="3"/>
                          <a:pt x="6" y="3"/>
                          <a:pt x="6" y="3"/>
                        </a:cubicBezTo>
                        <a:cubicBezTo>
                          <a:pt x="4" y="5"/>
                          <a:pt x="2" y="10"/>
                          <a:pt x="2" y="17"/>
                        </a:cubicBezTo>
                        <a:close/>
                        <a:moveTo>
                          <a:pt x="85" y="15"/>
                        </a:moveTo>
                        <a:cubicBezTo>
                          <a:pt x="86" y="15"/>
                          <a:pt x="86" y="15"/>
                          <a:pt x="86" y="15"/>
                        </a:cubicBezTo>
                        <a:lnTo>
                          <a:pt x="85" y="15"/>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7" name="Freeform 7149">
                    <a:extLst>
                      <a:ext uri="{FF2B5EF4-FFF2-40B4-BE49-F238E27FC236}">
                        <a16:creationId xmlns:a16="http://schemas.microsoft.com/office/drawing/2014/main" id="{BDBB2062-3FB6-4D04-8AD3-DD1000CDF758}"/>
                      </a:ext>
                    </a:extLst>
                  </p:cNvPr>
                  <p:cNvSpPr>
                    <a:spLocks/>
                  </p:cNvSpPr>
                  <p:nvPr/>
                </p:nvSpPr>
                <p:spPr bwMode="auto">
                  <a:xfrm>
                    <a:off x="4008" y="2005"/>
                    <a:ext cx="60" cy="33"/>
                  </a:xfrm>
                  <a:custGeom>
                    <a:avLst/>
                    <a:gdLst>
                      <a:gd name="T0" fmla="*/ 2 w 80"/>
                      <a:gd name="T1" fmla="*/ 0 h 44"/>
                      <a:gd name="T2" fmla="*/ 0 w 80"/>
                      <a:gd name="T3" fmla="*/ 10 h 44"/>
                      <a:gd name="T4" fmla="*/ 0 w 80"/>
                      <a:gd name="T5" fmla="*/ 12 h 44"/>
                      <a:gd name="T6" fmla="*/ 7 w 80"/>
                      <a:gd name="T7" fmla="*/ 27 h 44"/>
                      <a:gd name="T8" fmla="*/ 41 w 80"/>
                      <a:gd name="T9" fmla="*/ 44 h 44"/>
                      <a:gd name="T10" fmla="*/ 50 w 80"/>
                      <a:gd name="T11" fmla="*/ 43 h 44"/>
                      <a:gd name="T12" fmla="*/ 80 w 80"/>
                      <a:gd name="T13" fmla="*/ 14 h 44"/>
                      <a:gd name="T14" fmla="*/ 80 w 80"/>
                      <a:gd name="T15" fmla="*/ 14 h 44"/>
                      <a:gd name="T16" fmla="*/ 41 w 80"/>
                      <a:gd name="T17" fmla="*/ 43 h 44"/>
                      <a:gd name="T18" fmla="*/ 39 w 80"/>
                      <a:gd name="T19" fmla="*/ 43 h 44"/>
                      <a:gd name="T20" fmla="*/ 39 w 80"/>
                      <a:gd name="T21" fmla="*/ 43 h 44"/>
                      <a:gd name="T22" fmla="*/ 0 w 80"/>
                      <a:gd name="T23" fmla="*/ 7 h 44"/>
                      <a:gd name="T24" fmla="*/ 2 w 80"/>
                      <a:gd name="T2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44">
                        <a:moveTo>
                          <a:pt x="2" y="0"/>
                        </a:moveTo>
                        <a:cubicBezTo>
                          <a:pt x="1" y="2"/>
                          <a:pt x="0" y="6"/>
                          <a:pt x="0" y="10"/>
                        </a:cubicBezTo>
                        <a:cubicBezTo>
                          <a:pt x="0" y="11"/>
                          <a:pt x="0" y="11"/>
                          <a:pt x="0" y="12"/>
                        </a:cubicBezTo>
                        <a:cubicBezTo>
                          <a:pt x="1" y="15"/>
                          <a:pt x="3" y="19"/>
                          <a:pt x="7" y="27"/>
                        </a:cubicBezTo>
                        <a:cubicBezTo>
                          <a:pt x="13" y="37"/>
                          <a:pt x="28" y="44"/>
                          <a:pt x="41" y="44"/>
                        </a:cubicBezTo>
                        <a:cubicBezTo>
                          <a:pt x="44" y="44"/>
                          <a:pt x="47" y="43"/>
                          <a:pt x="50" y="43"/>
                        </a:cubicBezTo>
                        <a:cubicBezTo>
                          <a:pt x="61" y="39"/>
                          <a:pt x="74" y="22"/>
                          <a:pt x="80" y="14"/>
                        </a:cubicBezTo>
                        <a:cubicBezTo>
                          <a:pt x="80" y="14"/>
                          <a:pt x="80" y="14"/>
                          <a:pt x="80" y="14"/>
                        </a:cubicBezTo>
                        <a:cubicBezTo>
                          <a:pt x="74" y="21"/>
                          <a:pt x="57" y="41"/>
                          <a:pt x="41" y="43"/>
                        </a:cubicBezTo>
                        <a:cubicBezTo>
                          <a:pt x="41" y="43"/>
                          <a:pt x="40" y="43"/>
                          <a:pt x="39" y="43"/>
                        </a:cubicBezTo>
                        <a:cubicBezTo>
                          <a:pt x="39" y="43"/>
                          <a:pt x="39" y="43"/>
                          <a:pt x="39" y="43"/>
                        </a:cubicBezTo>
                        <a:cubicBezTo>
                          <a:pt x="22" y="43"/>
                          <a:pt x="1" y="24"/>
                          <a:pt x="0" y="7"/>
                        </a:cubicBezTo>
                        <a:cubicBezTo>
                          <a:pt x="0" y="5"/>
                          <a:pt x="1" y="2"/>
                          <a:pt x="2"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8" name="Freeform 7150">
                    <a:extLst>
                      <a:ext uri="{FF2B5EF4-FFF2-40B4-BE49-F238E27FC236}">
                        <a16:creationId xmlns:a16="http://schemas.microsoft.com/office/drawing/2014/main" id="{41481E50-C130-4338-A9A9-F06FA671363E}"/>
                      </a:ext>
                    </a:extLst>
                  </p:cNvPr>
                  <p:cNvSpPr>
                    <a:spLocks/>
                  </p:cNvSpPr>
                  <p:nvPr/>
                </p:nvSpPr>
                <p:spPr bwMode="auto">
                  <a:xfrm>
                    <a:off x="4005" y="2005"/>
                    <a:ext cx="63" cy="32"/>
                  </a:xfrm>
                  <a:custGeom>
                    <a:avLst/>
                    <a:gdLst>
                      <a:gd name="T0" fmla="*/ 6 w 84"/>
                      <a:gd name="T1" fmla="*/ 0 h 43"/>
                      <a:gd name="T2" fmla="*/ 4 w 84"/>
                      <a:gd name="T3" fmla="*/ 7 h 43"/>
                      <a:gd name="T4" fmla="*/ 43 w 84"/>
                      <a:gd name="T5" fmla="*/ 43 h 43"/>
                      <a:gd name="T6" fmla="*/ 43 w 84"/>
                      <a:gd name="T7" fmla="*/ 43 h 43"/>
                      <a:gd name="T8" fmla="*/ 45 w 84"/>
                      <a:gd name="T9" fmla="*/ 43 h 43"/>
                      <a:gd name="T10" fmla="*/ 84 w 84"/>
                      <a:gd name="T11" fmla="*/ 14 h 43"/>
                      <a:gd name="T12" fmla="*/ 84 w 84"/>
                      <a:gd name="T13" fmla="*/ 13 h 43"/>
                      <a:gd name="T14" fmla="*/ 45 w 84"/>
                      <a:gd name="T15" fmla="*/ 42 h 43"/>
                      <a:gd name="T16" fmla="*/ 43 w 84"/>
                      <a:gd name="T17" fmla="*/ 42 h 43"/>
                      <a:gd name="T18" fmla="*/ 6 w 84"/>
                      <a:gd name="T19" fmla="*/ 1 h 43"/>
                      <a:gd name="T20" fmla="*/ 6 w 84"/>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43">
                        <a:moveTo>
                          <a:pt x="6" y="0"/>
                        </a:moveTo>
                        <a:cubicBezTo>
                          <a:pt x="5" y="2"/>
                          <a:pt x="4" y="5"/>
                          <a:pt x="4" y="7"/>
                        </a:cubicBezTo>
                        <a:cubicBezTo>
                          <a:pt x="5" y="24"/>
                          <a:pt x="26" y="43"/>
                          <a:pt x="43" y="43"/>
                        </a:cubicBezTo>
                        <a:cubicBezTo>
                          <a:pt x="43" y="43"/>
                          <a:pt x="43" y="43"/>
                          <a:pt x="43" y="43"/>
                        </a:cubicBezTo>
                        <a:cubicBezTo>
                          <a:pt x="44" y="43"/>
                          <a:pt x="45" y="43"/>
                          <a:pt x="45" y="43"/>
                        </a:cubicBezTo>
                        <a:cubicBezTo>
                          <a:pt x="61" y="41"/>
                          <a:pt x="78" y="21"/>
                          <a:pt x="84" y="14"/>
                        </a:cubicBezTo>
                        <a:cubicBezTo>
                          <a:pt x="84" y="13"/>
                          <a:pt x="84" y="13"/>
                          <a:pt x="84" y="13"/>
                        </a:cubicBezTo>
                        <a:cubicBezTo>
                          <a:pt x="78" y="21"/>
                          <a:pt x="61" y="40"/>
                          <a:pt x="45" y="42"/>
                        </a:cubicBezTo>
                        <a:cubicBezTo>
                          <a:pt x="44" y="42"/>
                          <a:pt x="44" y="42"/>
                          <a:pt x="43" y="42"/>
                        </a:cubicBezTo>
                        <a:cubicBezTo>
                          <a:pt x="24" y="42"/>
                          <a:pt x="0" y="18"/>
                          <a:pt x="6" y="1"/>
                        </a:cubicBezTo>
                        <a:lnTo>
                          <a:pt x="6"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89" name="Freeform 7151">
                    <a:extLst>
                      <a:ext uri="{FF2B5EF4-FFF2-40B4-BE49-F238E27FC236}">
                        <a16:creationId xmlns:a16="http://schemas.microsoft.com/office/drawing/2014/main" id="{F7FF8E37-0ACB-462A-B9CF-67AD7436199B}"/>
                      </a:ext>
                    </a:extLst>
                  </p:cNvPr>
                  <p:cNvSpPr>
                    <a:spLocks/>
                  </p:cNvSpPr>
                  <p:nvPr/>
                </p:nvSpPr>
                <p:spPr bwMode="auto">
                  <a:xfrm>
                    <a:off x="4006" y="2004"/>
                    <a:ext cx="63" cy="39"/>
                  </a:xfrm>
                  <a:custGeom>
                    <a:avLst/>
                    <a:gdLst>
                      <a:gd name="T0" fmla="*/ 4 w 85"/>
                      <a:gd name="T1" fmla="*/ 0 h 51"/>
                      <a:gd name="T2" fmla="*/ 1 w 85"/>
                      <a:gd name="T3" fmla="*/ 13 h 51"/>
                      <a:gd name="T4" fmla="*/ 18 w 85"/>
                      <a:gd name="T5" fmla="*/ 43 h 51"/>
                      <a:gd name="T6" fmla="*/ 38 w 85"/>
                      <a:gd name="T7" fmla="*/ 51 h 51"/>
                      <a:gd name="T8" fmla="*/ 39 w 85"/>
                      <a:gd name="T9" fmla="*/ 51 h 51"/>
                      <a:gd name="T10" fmla="*/ 85 w 85"/>
                      <a:gd name="T11" fmla="*/ 19 h 51"/>
                      <a:gd name="T12" fmla="*/ 84 w 85"/>
                      <a:gd name="T13" fmla="*/ 17 h 51"/>
                      <a:gd name="T14" fmla="*/ 73 w 85"/>
                      <a:gd name="T15" fmla="*/ 32 h 51"/>
                      <a:gd name="T16" fmla="*/ 39 w 85"/>
                      <a:gd name="T17" fmla="*/ 49 h 51"/>
                      <a:gd name="T18" fmla="*/ 21 w 85"/>
                      <a:gd name="T19" fmla="*/ 43 h 51"/>
                      <a:gd name="T20" fmla="*/ 2 w 85"/>
                      <a:gd name="T21" fmla="*/ 7 h 51"/>
                      <a:gd name="T22" fmla="*/ 2 w 85"/>
                      <a:gd name="T23" fmla="*/ 8 h 51"/>
                      <a:gd name="T24" fmla="*/ 3 w 85"/>
                      <a:gd name="T25" fmla="*/ 13 h 51"/>
                      <a:gd name="T26" fmla="*/ 3 w 85"/>
                      <a:gd name="T27" fmla="*/ 11 h 51"/>
                      <a:gd name="T28" fmla="*/ 5 w 85"/>
                      <a:gd name="T29" fmla="*/ 1 h 51"/>
                      <a:gd name="T30" fmla="*/ 4 w 85"/>
                      <a:gd name="T3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51">
                        <a:moveTo>
                          <a:pt x="4" y="0"/>
                        </a:moveTo>
                        <a:cubicBezTo>
                          <a:pt x="3" y="2"/>
                          <a:pt x="1" y="7"/>
                          <a:pt x="1" y="13"/>
                        </a:cubicBezTo>
                        <a:cubicBezTo>
                          <a:pt x="1" y="21"/>
                          <a:pt x="5" y="32"/>
                          <a:pt x="18" y="43"/>
                        </a:cubicBezTo>
                        <a:cubicBezTo>
                          <a:pt x="25" y="49"/>
                          <a:pt x="32" y="51"/>
                          <a:pt x="38" y="51"/>
                        </a:cubicBezTo>
                        <a:cubicBezTo>
                          <a:pt x="39" y="51"/>
                          <a:pt x="39" y="51"/>
                          <a:pt x="39" y="51"/>
                        </a:cubicBezTo>
                        <a:cubicBezTo>
                          <a:pt x="60" y="50"/>
                          <a:pt x="79" y="29"/>
                          <a:pt x="85" y="19"/>
                        </a:cubicBezTo>
                        <a:cubicBezTo>
                          <a:pt x="85" y="18"/>
                          <a:pt x="85" y="18"/>
                          <a:pt x="84" y="17"/>
                        </a:cubicBezTo>
                        <a:cubicBezTo>
                          <a:pt x="82" y="21"/>
                          <a:pt x="78" y="27"/>
                          <a:pt x="73" y="32"/>
                        </a:cubicBezTo>
                        <a:cubicBezTo>
                          <a:pt x="67" y="37"/>
                          <a:pt x="54" y="49"/>
                          <a:pt x="39" y="49"/>
                        </a:cubicBezTo>
                        <a:cubicBezTo>
                          <a:pt x="33" y="49"/>
                          <a:pt x="27" y="47"/>
                          <a:pt x="21" y="43"/>
                        </a:cubicBezTo>
                        <a:cubicBezTo>
                          <a:pt x="0" y="30"/>
                          <a:pt x="2" y="7"/>
                          <a:pt x="2" y="7"/>
                        </a:cubicBezTo>
                        <a:cubicBezTo>
                          <a:pt x="2" y="8"/>
                          <a:pt x="2" y="8"/>
                          <a:pt x="2" y="8"/>
                        </a:cubicBezTo>
                        <a:cubicBezTo>
                          <a:pt x="2" y="9"/>
                          <a:pt x="2" y="11"/>
                          <a:pt x="3" y="13"/>
                        </a:cubicBezTo>
                        <a:cubicBezTo>
                          <a:pt x="3" y="12"/>
                          <a:pt x="3" y="12"/>
                          <a:pt x="3" y="11"/>
                        </a:cubicBezTo>
                        <a:cubicBezTo>
                          <a:pt x="3" y="7"/>
                          <a:pt x="4" y="3"/>
                          <a:pt x="5" y="1"/>
                        </a:cubicBezTo>
                        <a:cubicBezTo>
                          <a:pt x="5"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0" name="Freeform 7152">
                    <a:extLst>
                      <a:ext uri="{FF2B5EF4-FFF2-40B4-BE49-F238E27FC236}">
                        <a16:creationId xmlns:a16="http://schemas.microsoft.com/office/drawing/2014/main" id="{73054CA8-AB3A-44CC-8592-1F36066081D6}"/>
                      </a:ext>
                    </a:extLst>
                  </p:cNvPr>
                  <p:cNvSpPr>
                    <a:spLocks/>
                  </p:cNvSpPr>
                  <p:nvPr/>
                </p:nvSpPr>
                <p:spPr bwMode="auto">
                  <a:xfrm>
                    <a:off x="4000" y="2004"/>
                    <a:ext cx="69" cy="39"/>
                  </a:xfrm>
                  <a:custGeom>
                    <a:avLst/>
                    <a:gdLst>
                      <a:gd name="T0" fmla="*/ 12 w 93"/>
                      <a:gd name="T1" fmla="*/ 0 h 52"/>
                      <a:gd name="T2" fmla="*/ 26 w 93"/>
                      <a:gd name="T3" fmla="*/ 45 h 52"/>
                      <a:gd name="T4" fmla="*/ 46 w 93"/>
                      <a:gd name="T5" fmla="*/ 52 h 52"/>
                      <a:gd name="T6" fmla="*/ 93 w 93"/>
                      <a:gd name="T7" fmla="*/ 21 h 52"/>
                      <a:gd name="T8" fmla="*/ 93 w 93"/>
                      <a:gd name="T9" fmla="*/ 20 h 52"/>
                      <a:gd name="T10" fmla="*/ 47 w 93"/>
                      <a:gd name="T11" fmla="*/ 52 h 52"/>
                      <a:gd name="T12" fmla="*/ 46 w 93"/>
                      <a:gd name="T13" fmla="*/ 52 h 52"/>
                      <a:gd name="T14" fmla="*/ 26 w 93"/>
                      <a:gd name="T15" fmla="*/ 44 h 52"/>
                      <a:gd name="T16" fmla="*/ 9 w 93"/>
                      <a:gd name="T17" fmla="*/ 14 h 52"/>
                      <a:gd name="T18" fmla="*/ 12 w 93"/>
                      <a:gd name="T19" fmla="*/ 1 h 52"/>
                      <a:gd name="T20" fmla="*/ 12 w 93"/>
                      <a:gd name="T2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52">
                        <a:moveTo>
                          <a:pt x="12" y="0"/>
                        </a:moveTo>
                        <a:cubicBezTo>
                          <a:pt x="9" y="5"/>
                          <a:pt x="0" y="23"/>
                          <a:pt x="26" y="45"/>
                        </a:cubicBezTo>
                        <a:cubicBezTo>
                          <a:pt x="33" y="50"/>
                          <a:pt x="40" y="52"/>
                          <a:pt x="46" y="52"/>
                        </a:cubicBezTo>
                        <a:cubicBezTo>
                          <a:pt x="68" y="52"/>
                          <a:pt x="87" y="31"/>
                          <a:pt x="93" y="21"/>
                        </a:cubicBezTo>
                        <a:cubicBezTo>
                          <a:pt x="93" y="20"/>
                          <a:pt x="93" y="20"/>
                          <a:pt x="93" y="20"/>
                        </a:cubicBezTo>
                        <a:cubicBezTo>
                          <a:pt x="87" y="30"/>
                          <a:pt x="68" y="51"/>
                          <a:pt x="47" y="52"/>
                        </a:cubicBezTo>
                        <a:cubicBezTo>
                          <a:pt x="46" y="52"/>
                          <a:pt x="46" y="52"/>
                          <a:pt x="46" y="52"/>
                        </a:cubicBezTo>
                        <a:cubicBezTo>
                          <a:pt x="40" y="52"/>
                          <a:pt x="33" y="50"/>
                          <a:pt x="26" y="44"/>
                        </a:cubicBezTo>
                        <a:cubicBezTo>
                          <a:pt x="13" y="33"/>
                          <a:pt x="9" y="22"/>
                          <a:pt x="9" y="14"/>
                        </a:cubicBezTo>
                        <a:cubicBezTo>
                          <a:pt x="9" y="8"/>
                          <a:pt x="11" y="3"/>
                          <a:pt x="12" y="1"/>
                        </a:cubicBezTo>
                        <a:lnTo>
                          <a:pt x="1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1" name="Freeform 7153">
                    <a:extLst>
                      <a:ext uri="{FF2B5EF4-FFF2-40B4-BE49-F238E27FC236}">
                        <a16:creationId xmlns:a16="http://schemas.microsoft.com/office/drawing/2014/main" id="{76BF03B0-3684-4872-8C0A-71D48696E44C}"/>
                      </a:ext>
                    </a:extLst>
                  </p:cNvPr>
                  <p:cNvSpPr>
                    <a:spLocks/>
                  </p:cNvSpPr>
                  <p:nvPr/>
                </p:nvSpPr>
                <p:spPr bwMode="auto">
                  <a:xfrm>
                    <a:off x="4002" y="1989"/>
                    <a:ext cx="66" cy="44"/>
                  </a:xfrm>
                  <a:custGeom>
                    <a:avLst/>
                    <a:gdLst>
                      <a:gd name="T0" fmla="*/ 87 w 89"/>
                      <a:gd name="T1" fmla="*/ 23 h 59"/>
                      <a:gd name="T2" fmla="*/ 55 w 89"/>
                      <a:gd name="T3" fmla="*/ 41 h 59"/>
                      <a:gd name="T4" fmla="*/ 12 w 89"/>
                      <a:gd name="T5" fmla="*/ 3 h 59"/>
                      <a:gd name="T6" fmla="*/ 10 w 89"/>
                      <a:gd name="T7" fmla="*/ 0 h 59"/>
                      <a:gd name="T8" fmla="*/ 26 w 89"/>
                      <a:gd name="T9" fmla="*/ 41 h 59"/>
                      <a:gd name="T10" fmla="*/ 89 w 89"/>
                      <a:gd name="T11" fmla="*/ 30 h 59"/>
                      <a:gd name="T12" fmla="*/ 87 w 89"/>
                      <a:gd name="T13" fmla="*/ 23 h 59"/>
                    </a:gdLst>
                    <a:ahLst/>
                    <a:cxnLst>
                      <a:cxn ang="0">
                        <a:pos x="T0" y="T1"/>
                      </a:cxn>
                      <a:cxn ang="0">
                        <a:pos x="T2" y="T3"/>
                      </a:cxn>
                      <a:cxn ang="0">
                        <a:pos x="T4" y="T5"/>
                      </a:cxn>
                      <a:cxn ang="0">
                        <a:pos x="T6" y="T7"/>
                      </a:cxn>
                      <a:cxn ang="0">
                        <a:pos x="T8" y="T9"/>
                      </a:cxn>
                      <a:cxn ang="0">
                        <a:pos x="T10" y="T11"/>
                      </a:cxn>
                      <a:cxn ang="0">
                        <a:pos x="T12" y="T13"/>
                      </a:cxn>
                    </a:cxnLst>
                    <a:rect l="0" t="0" r="r" b="b"/>
                    <a:pathLst>
                      <a:path w="89" h="59">
                        <a:moveTo>
                          <a:pt x="87" y="23"/>
                        </a:moveTo>
                        <a:cubicBezTo>
                          <a:pt x="87" y="23"/>
                          <a:pt x="76" y="40"/>
                          <a:pt x="55" y="41"/>
                        </a:cubicBezTo>
                        <a:cubicBezTo>
                          <a:pt x="34" y="43"/>
                          <a:pt x="9" y="23"/>
                          <a:pt x="12" y="3"/>
                        </a:cubicBezTo>
                        <a:cubicBezTo>
                          <a:pt x="10" y="0"/>
                          <a:pt x="10" y="0"/>
                          <a:pt x="10" y="0"/>
                        </a:cubicBezTo>
                        <a:cubicBezTo>
                          <a:pt x="10" y="0"/>
                          <a:pt x="0" y="22"/>
                          <a:pt x="26" y="41"/>
                        </a:cubicBezTo>
                        <a:cubicBezTo>
                          <a:pt x="52" y="59"/>
                          <a:pt x="78" y="44"/>
                          <a:pt x="89" y="30"/>
                        </a:cubicBezTo>
                        <a:lnTo>
                          <a:pt x="87" y="2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2" name="Freeform 7154">
                    <a:extLst>
                      <a:ext uri="{FF2B5EF4-FFF2-40B4-BE49-F238E27FC236}">
                        <a16:creationId xmlns:a16="http://schemas.microsoft.com/office/drawing/2014/main" id="{85505CA8-C99D-420F-904F-0FEFC4715F01}"/>
                      </a:ext>
                    </a:extLst>
                  </p:cNvPr>
                  <p:cNvSpPr>
                    <a:spLocks noEditPoints="1"/>
                  </p:cNvSpPr>
                  <p:nvPr/>
                </p:nvSpPr>
                <p:spPr bwMode="auto">
                  <a:xfrm>
                    <a:off x="4007" y="1988"/>
                    <a:ext cx="61" cy="38"/>
                  </a:xfrm>
                  <a:custGeom>
                    <a:avLst/>
                    <a:gdLst>
                      <a:gd name="T0" fmla="*/ 19 w 82"/>
                      <a:gd name="T1" fmla="*/ 42 h 51"/>
                      <a:gd name="T2" fmla="*/ 0 w 82"/>
                      <a:gd name="T3" fmla="*/ 12 h 51"/>
                      <a:gd name="T4" fmla="*/ 2 w 82"/>
                      <a:gd name="T5" fmla="*/ 1 h 51"/>
                      <a:gd name="T6" fmla="*/ 3 w 82"/>
                      <a:gd name="T7" fmla="*/ 0 h 51"/>
                      <a:gd name="T8" fmla="*/ 6 w 82"/>
                      <a:gd name="T9" fmla="*/ 4 h 51"/>
                      <a:gd name="T10" fmla="*/ 6 w 82"/>
                      <a:gd name="T11" fmla="*/ 4 h 51"/>
                      <a:gd name="T12" fmla="*/ 5 w 82"/>
                      <a:gd name="T13" fmla="*/ 8 h 51"/>
                      <a:gd name="T14" fmla="*/ 19 w 82"/>
                      <a:gd name="T15" fmla="*/ 32 h 51"/>
                      <a:gd name="T16" fmla="*/ 46 w 82"/>
                      <a:gd name="T17" fmla="*/ 42 h 51"/>
                      <a:gd name="T18" fmla="*/ 48 w 82"/>
                      <a:gd name="T19" fmla="*/ 42 h 51"/>
                      <a:gd name="T20" fmla="*/ 71 w 82"/>
                      <a:gd name="T21" fmla="*/ 32 h 51"/>
                      <a:gd name="T22" fmla="*/ 80 w 82"/>
                      <a:gd name="T23" fmla="*/ 23 h 51"/>
                      <a:gd name="T24" fmla="*/ 81 w 82"/>
                      <a:gd name="T25" fmla="*/ 22 h 51"/>
                      <a:gd name="T26" fmla="*/ 82 w 82"/>
                      <a:gd name="T27" fmla="*/ 31 h 51"/>
                      <a:gd name="T28" fmla="*/ 82 w 82"/>
                      <a:gd name="T29" fmla="*/ 31 h 51"/>
                      <a:gd name="T30" fmla="*/ 45 w 82"/>
                      <a:gd name="T31" fmla="*/ 51 h 51"/>
                      <a:gd name="T32" fmla="*/ 19 w 82"/>
                      <a:gd name="T33" fmla="*/ 42 h 51"/>
                      <a:gd name="T34" fmla="*/ 2 w 82"/>
                      <a:gd name="T35" fmla="*/ 12 h 51"/>
                      <a:gd name="T36" fmla="*/ 19 w 82"/>
                      <a:gd name="T37" fmla="*/ 41 h 51"/>
                      <a:gd name="T38" fmla="*/ 45 w 82"/>
                      <a:gd name="T39" fmla="*/ 50 h 51"/>
                      <a:gd name="T40" fmla="*/ 81 w 82"/>
                      <a:gd name="T41" fmla="*/ 31 h 51"/>
                      <a:gd name="T42" fmla="*/ 80 w 82"/>
                      <a:gd name="T43" fmla="*/ 25 h 51"/>
                      <a:gd name="T44" fmla="*/ 48 w 82"/>
                      <a:gd name="T45" fmla="*/ 43 h 51"/>
                      <a:gd name="T46" fmla="*/ 46 w 82"/>
                      <a:gd name="T47" fmla="*/ 43 h 51"/>
                      <a:gd name="T48" fmla="*/ 4 w 82"/>
                      <a:gd name="T49" fmla="*/ 8 h 51"/>
                      <a:gd name="T50" fmla="*/ 4 w 82"/>
                      <a:gd name="T51" fmla="*/ 4 h 51"/>
                      <a:gd name="T52" fmla="*/ 3 w 82"/>
                      <a:gd name="T53" fmla="*/ 3 h 51"/>
                      <a:gd name="T54" fmla="*/ 2 w 82"/>
                      <a:gd name="T55" fmla="*/ 12 h 51"/>
                      <a:gd name="T56" fmla="*/ 80 w 82"/>
                      <a:gd name="T57" fmla="*/ 24 h 51"/>
                      <a:gd name="T58" fmla="*/ 80 w 82"/>
                      <a:gd name="T59" fmla="*/ 2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2" h="51">
                        <a:moveTo>
                          <a:pt x="19" y="42"/>
                        </a:moveTo>
                        <a:cubicBezTo>
                          <a:pt x="4" y="32"/>
                          <a:pt x="1" y="20"/>
                          <a:pt x="0" y="12"/>
                        </a:cubicBezTo>
                        <a:cubicBezTo>
                          <a:pt x="0" y="6"/>
                          <a:pt x="2" y="1"/>
                          <a:pt x="2" y="1"/>
                        </a:cubicBezTo>
                        <a:cubicBezTo>
                          <a:pt x="3" y="0"/>
                          <a:pt x="3" y="0"/>
                          <a:pt x="3" y="0"/>
                        </a:cubicBezTo>
                        <a:cubicBezTo>
                          <a:pt x="6" y="4"/>
                          <a:pt x="6" y="4"/>
                          <a:pt x="6" y="4"/>
                        </a:cubicBezTo>
                        <a:cubicBezTo>
                          <a:pt x="6" y="4"/>
                          <a:pt x="6" y="4"/>
                          <a:pt x="6" y="4"/>
                        </a:cubicBezTo>
                        <a:cubicBezTo>
                          <a:pt x="5" y="5"/>
                          <a:pt x="5" y="7"/>
                          <a:pt x="5" y="8"/>
                        </a:cubicBezTo>
                        <a:cubicBezTo>
                          <a:pt x="5" y="17"/>
                          <a:pt x="11" y="25"/>
                          <a:pt x="19" y="32"/>
                        </a:cubicBezTo>
                        <a:cubicBezTo>
                          <a:pt x="27" y="38"/>
                          <a:pt x="37" y="42"/>
                          <a:pt x="46" y="42"/>
                        </a:cubicBezTo>
                        <a:cubicBezTo>
                          <a:pt x="47" y="42"/>
                          <a:pt x="47" y="42"/>
                          <a:pt x="48" y="42"/>
                        </a:cubicBezTo>
                        <a:cubicBezTo>
                          <a:pt x="58" y="41"/>
                          <a:pt x="66" y="36"/>
                          <a:pt x="71" y="32"/>
                        </a:cubicBezTo>
                        <a:cubicBezTo>
                          <a:pt x="77" y="27"/>
                          <a:pt x="80" y="23"/>
                          <a:pt x="80" y="23"/>
                        </a:cubicBezTo>
                        <a:cubicBezTo>
                          <a:pt x="81" y="22"/>
                          <a:pt x="81" y="22"/>
                          <a:pt x="81" y="22"/>
                        </a:cubicBezTo>
                        <a:cubicBezTo>
                          <a:pt x="82" y="31"/>
                          <a:pt x="82" y="31"/>
                          <a:pt x="82" y="31"/>
                        </a:cubicBezTo>
                        <a:cubicBezTo>
                          <a:pt x="82" y="31"/>
                          <a:pt x="82" y="31"/>
                          <a:pt x="82" y="31"/>
                        </a:cubicBezTo>
                        <a:cubicBezTo>
                          <a:pt x="75" y="41"/>
                          <a:pt x="61" y="50"/>
                          <a:pt x="45" y="51"/>
                        </a:cubicBezTo>
                        <a:cubicBezTo>
                          <a:pt x="37" y="51"/>
                          <a:pt x="28" y="49"/>
                          <a:pt x="19" y="42"/>
                        </a:cubicBezTo>
                        <a:close/>
                        <a:moveTo>
                          <a:pt x="2" y="12"/>
                        </a:moveTo>
                        <a:cubicBezTo>
                          <a:pt x="2" y="20"/>
                          <a:pt x="5" y="31"/>
                          <a:pt x="19" y="41"/>
                        </a:cubicBezTo>
                        <a:cubicBezTo>
                          <a:pt x="28" y="47"/>
                          <a:pt x="37" y="50"/>
                          <a:pt x="45" y="50"/>
                        </a:cubicBezTo>
                        <a:cubicBezTo>
                          <a:pt x="61" y="49"/>
                          <a:pt x="74" y="40"/>
                          <a:pt x="81" y="31"/>
                        </a:cubicBezTo>
                        <a:cubicBezTo>
                          <a:pt x="80" y="25"/>
                          <a:pt x="80" y="25"/>
                          <a:pt x="80" y="25"/>
                        </a:cubicBezTo>
                        <a:cubicBezTo>
                          <a:pt x="77" y="29"/>
                          <a:pt x="66" y="42"/>
                          <a:pt x="48" y="43"/>
                        </a:cubicBezTo>
                        <a:cubicBezTo>
                          <a:pt x="47" y="43"/>
                          <a:pt x="47" y="43"/>
                          <a:pt x="46" y="43"/>
                        </a:cubicBezTo>
                        <a:cubicBezTo>
                          <a:pt x="27" y="44"/>
                          <a:pt x="4" y="27"/>
                          <a:pt x="4" y="8"/>
                        </a:cubicBezTo>
                        <a:cubicBezTo>
                          <a:pt x="4" y="7"/>
                          <a:pt x="4" y="5"/>
                          <a:pt x="4" y="4"/>
                        </a:cubicBezTo>
                        <a:cubicBezTo>
                          <a:pt x="3" y="3"/>
                          <a:pt x="3" y="3"/>
                          <a:pt x="3" y="3"/>
                        </a:cubicBezTo>
                        <a:cubicBezTo>
                          <a:pt x="3" y="4"/>
                          <a:pt x="2" y="8"/>
                          <a:pt x="2" y="12"/>
                        </a:cubicBezTo>
                        <a:close/>
                        <a:moveTo>
                          <a:pt x="80" y="24"/>
                        </a:moveTo>
                        <a:cubicBezTo>
                          <a:pt x="80" y="24"/>
                          <a:pt x="80" y="24"/>
                          <a:pt x="80"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3" name="Freeform 7155">
                    <a:extLst>
                      <a:ext uri="{FF2B5EF4-FFF2-40B4-BE49-F238E27FC236}">
                        <a16:creationId xmlns:a16="http://schemas.microsoft.com/office/drawing/2014/main" id="{56468F3C-50F4-4DF7-A2DF-D168A9906E2C}"/>
                      </a:ext>
                    </a:extLst>
                  </p:cNvPr>
                  <p:cNvSpPr>
                    <a:spLocks/>
                  </p:cNvSpPr>
                  <p:nvPr/>
                </p:nvSpPr>
                <p:spPr bwMode="auto">
                  <a:xfrm>
                    <a:off x="4009" y="1991"/>
                    <a:ext cx="56" cy="31"/>
                  </a:xfrm>
                  <a:custGeom>
                    <a:avLst/>
                    <a:gdLst>
                      <a:gd name="T0" fmla="*/ 0 w 75"/>
                      <a:gd name="T1" fmla="*/ 0 h 41"/>
                      <a:gd name="T2" fmla="*/ 0 w 75"/>
                      <a:gd name="T3" fmla="*/ 3 h 41"/>
                      <a:gd name="T4" fmla="*/ 0 w 75"/>
                      <a:gd name="T5" fmla="*/ 5 h 41"/>
                      <a:gd name="T6" fmla="*/ 0 w 75"/>
                      <a:gd name="T7" fmla="*/ 5 h 41"/>
                      <a:gd name="T8" fmla="*/ 0 w 75"/>
                      <a:gd name="T9" fmla="*/ 5 h 41"/>
                      <a:gd name="T10" fmla="*/ 3 w 75"/>
                      <a:gd name="T11" fmla="*/ 15 h 41"/>
                      <a:gd name="T12" fmla="*/ 42 w 75"/>
                      <a:gd name="T13" fmla="*/ 41 h 41"/>
                      <a:gd name="T14" fmla="*/ 49 w 75"/>
                      <a:gd name="T15" fmla="*/ 40 h 41"/>
                      <a:gd name="T16" fmla="*/ 75 w 75"/>
                      <a:gd name="T17" fmla="*/ 26 h 41"/>
                      <a:gd name="T18" fmla="*/ 75 w 75"/>
                      <a:gd name="T19" fmla="*/ 23 h 41"/>
                      <a:gd name="T20" fmla="*/ 45 w 75"/>
                      <a:gd name="T21" fmla="*/ 39 h 41"/>
                      <a:gd name="T22" fmla="*/ 43 w 75"/>
                      <a:gd name="T23" fmla="*/ 39 h 41"/>
                      <a:gd name="T24" fmla="*/ 42 w 75"/>
                      <a:gd name="T25" fmla="*/ 39 h 41"/>
                      <a:gd name="T26" fmla="*/ 1 w 75"/>
                      <a:gd name="T27" fmla="*/ 4 h 41"/>
                      <a:gd name="T28" fmla="*/ 1 w 75"/>
                      <a:gd name="T29" fmla="*/ 2 h 41"/>
                      <a:gd name="T30" fmla="*/ 0 w 75"/>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5" h="41">
                        <a:moveTo>
                          <a:pt x="0" y="0"/>
                        </a:moveTo>
                        <a:cubicBezTo>
                          <a:pt x="0" y="1"/>
                          <a:pt x="0" y="2"/>
                          <a:pt x="0" y="3"/>
                        </a:cubicBezTo>
                        <a:cubicBezTo>
                          <a:pt x="0" y="3"/>
                          <a:pt x="0" y="4"/>
                          <a:pt x="0" y="5"/>
                        </a:cubicBezTo>
                        <a:cubicBezTo>
                          <a:pt x="0" y="5"/>
                          <a:pt x="0" y="5"/>
                          <a:pt x="0" y="5"/>
                        </a:cubicBezTo>
                        <a:cubicBezTo>
                          <a:pt x="0" y="5"/>
                          <a:pt x="0" y="5"/>
                          <a:pt x="0" y="5"/>
                        </a:cubicBezTo>
                        <a:cubicBezTo>
                          <a:pt x="1" y="9"/>
                          <a:pt x="3" y="15"/>
                          <a:pt x="3" y="15"/>
                        </a:cubicBezTo>
                        <a:cubicBezTo>
                          <a:pt x="7" y="27"/>
                          <a:pt x="23" y="41"/>
                          <a:pt x="42" y="41"/>
                        </a:cubicBezTo>
                        <a:cubicBezTo>
                          <a:pt x="44" y="41"/>
                          <a:pt x="46" y="41"/>
                          <a:pt x="49" y="40"/>
                        </a:cubicBezTo>
                        <a:cubicBezTo>
                          <a:pt x="63" y="38"/>
                          <a:pt x="71" y="31"/>
                          <a:pt x="75" y="26"/>
                        </a:cubicBezTo>
                        <a:cubicBezTo>
                          <a:pt x="75" y="25"/>
                          <a:pt x="75" y="24"/>
                          <a:pt x="75" y="23"/>
                        </a:cubicBezTo>
                        <a:cubicBezTo>
                          <a:pt x="70" y="29"/>
                          <a:pt x="60" y="38"/>
                          <a:pt x="45" y="39"/>
                        </a:cubicBezTo>
                        <a:cubicBezTo>
                          <a:pt x="44" y="39"/>
                          <a:pt x="44" y="39"/>
                          <a:pt x="43" y="39"/>
                        </a:cubicBezTo>
                        <a:cubicBezTo>
                          <a:pt x="42" y="39"/>
                          <a:pt x="42" y="39"/>
                          <a:pt x="42" y="39"/>
                        </a:cubicBezTo>
                        <a:cubicBezTo>
                          <a:pt x="23" y="39"/>
                          <a:pt x="1" y="22"/>
                          <a:pt x="1" y="4"/>
                        </a:cubicBezTo>
                        <a:cubicBezTo>
                          <a:pt x="1" y="3"/>
                          <a:pt x="1" y="3"/>
                          <a:pt x="1" y="2"/>
                        </a:cubicBezTo>
                        <a:cubicBezTo>
                          <a:pt x="1" y="1"/>
                          <a:pt x="0" y="1"/>
                          <a:pt x="0"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4" name="Freeform 7156">
                    <a:extLst>
                      <a:ext uri="{FF2B5EF4-FFF2-40B4-BE49-F238E27FC236}">
                        <a16:creationId xmlns:a16="http://schemas.microsoft.com/office/drawing/2014/main" id="{9DD5C623-07A8-4972-A21C-ADD638630F1B}"/>
                      </a:ext>
                    </a:extLst>
                  </p:cNvPr>
                  <p:cNvSpPr>
                    <a:spLocks/>
                  </p:cNvSpPr>
                  <p:nvPr/>
                </p:nvSpPr>
                <p:spPr bwMode="auto">
                  <a:xfrm>
                    <a:off x="4010" y="1992"/>
                    <a:ext cx="55" cy="28"/>
                  </a:xfrm>
                  <a:custGeom>
                    <a:avLst/>
                    <a:gdLst>
                      <a:gd name="T0" fmla="*/ 0 w 74"/>
                      <a:gd name="T1" fmla="*/ 0 h 37"/>
                      <a:gd name="T2" fmla="*/ 0 w 74"/>
                      <a:gd name="T3" fmla="*/ 2 h 37"/>
                      <a:gd name="T4" fmla="*/ 41 w 74"/>
                      <a:gd name="T5" fmla="*/ 37 h 37"/>
                      <a:gd name="T6" fmla="*/ 42 w 74"/>
                      <a:gd name="T7" fmla="*/ 37 h 37"/>
                      <a:gd name="T8" fmla="*/ 44 w 74"/>
                      <a:gd name="T9" fmla="*/ 37 h 37"/>
                      <a:gd name="T10" fmla="*/ 74 w 74"/>
                      <a:gd name="T11" fmla="*/ 21 h 37"/>
                      <a:gd name="T12" fmla="*/ 74 w 74"/>
                      <a:gd name="T13" fmla="*/ 21 h 37"/>
                      <a:gd name="T14" fmla="*/ 44 w 74"/>
                      <a:gd name="T15" fmla="*/ 36 h 37"/>
                      <a:gd name="T16" fmla="*/ 41 w 74"/>
                      <a:gd name="T17" fmla="*/ 36 h 37"/>
                      <a:gd name="T18" fmla="*/ 1 w 74"/>
                      <a:gd name="T19" fmla="*/ 1 h 37"/>
                      <a:gd name="T20" fmla="*/ 0 w 74"/>
                      <a:gd name="T2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37">
                        <a:moveTo>
                          <a:pt x="0" y="0"/>
                        </a:moveTo>
                        <a:cubicBezTo>
                          <a:pt x="0" y="1"/>
                          <a:pt x="0" y="1"/>
                          <a:pt x="0" y="2"/>
                        </a:cubicBezTo>
                        <a:cubicBezTo>
                          <a:pt x="0" y="20"/>
                          <a:pt x="22" y="37"/>
                          <a:pt x="41" y="37"/>
                        </a:cubicBezTo>
                        <a:cubicBezTo>
                          <a:pt x="42" y="37"/>
                          <a:pt x="42" y="37"/>
                          <a:pt x="42" y="37"/>
                        </a:cubicBezTo>
                        <a:cubicBezTo>
                          <a:pt x="43" y="37"/>
                          <a:pt x="43" y="37"/>
                          <a:pt x="44" y="37"/>
                        </a:cubicBezTo>
                        <a:cubicBezTo>
                          <a:pt x="59" y="36"/>
                          <a:pt x="69" y="27"/>
                          <a:pt x="74" y="21"/>
                        </a:cubicBezTo>
                        <a:cubicBezTo>
                          <a:pt x="74" y="21"/>
                          <a:pt x="74" y="21"/>
                          <a:pt x="74" y="21"/>
                        </a:cubicBezTo>
                        <a:cubicBezTo>
                          <a:pt x="69" y="26"/>
                          <a:pt x="59" y="35"/>
                          <a:pt x="44" y="36"/>
                        </a:cubicBezTo>
                        <a:cubicBezTo>
                          <a:pt x="43" y="36"/>
                          <a:pt x="42" y="36"/>
                          <a:pt x="41" y="36"/>
                        </a:cubicBezTo>
                        <a:cubicBezTo>
                          <a:pt x="22" y="36"/>
                          <a:pt x="0" y="19"/>
                          <a:pt x="1" y="1"/>
                        </a:cubicBezTo>
                        <a:lnTo>
                          <a:pt x="0"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5" name="Freeform 7157">
                    <a:extLst>
                      <a:ext uri="{FF2B5EF4-FFF2-40B4-BE49-F238E27FC236}">
                        <a16:creationId xmlns:a16="http://schemas.microsoft.com/office/drawing/2014/main" id="{34EF205C-5DEC-4110-A0CB-9DE32241F2C8}"/>
                      </a:ext>
                    </a:extLst>
                  </p:cNvPr>
                  <p:cNvSpPr>
                    <a:spLocks/>
                  </p:cNvSpPr>
                  <p:nvPr/>
                </p:nvSpPr>
                <p:spPr bwMode="auto">
                  <a:xfrm>
                    <a:off x="4009" y="1991"/>
                    <a:ext cx="57" cy="34"/>
                  </a:xfrm>
                  <a:custGeom>
                    <a:avLst/>
                    <a:gdLst>
                      <a:gd name="T0" fmla="*/ 1 w 77"/>
                      <a:gd name="T1" fmla="*/ 0 h 46"/>
                      <a:gd name="T2" fmla="*/ 0 w 77"/>
                      <a:gd name="T3" fmla="*/ 8 h 46"/>
                      <a:gd name="T4" fmla="*/ 17 w 77"/>
                      <a:gd name="T5" fmla="*/ 37 h 46"/>
                      <a:gd name="T6" fmla="*/ 42 w 77"/>
                      <a:gd name="T7" fmla="*/ 46 h 46"/>
                      <a:gd name="T8" fmla="*/ 43 w 77"/>
                      <a:gd name="T9" fmla="*/ 46 h 46"/>
                      <a:gd name="T10" fmla="*/ 77 w 77"/>
                      <a:gd name="T11" fmla="*/ 29 h 46"/>
                      <a:gd name="T12" fmla="*/ 77 w 77"/>
                      <a:gd name="T13" fmla="*/ 28 h 46"/>
                      <a:gd name="T14" fmla="*/ 43 w 77"/>
                      <a:gd name="T15" fmla="*/ 43 h 46"/>
                      <a:gd name="T16" fmla="*/ 29 w 77"/>
                      <a:gd name="T17" fmla="*/ 41 h 46"/>
                      <a:gd name="T18" fmla="*/ 1 w 77"/>
                      <a:gd name="T19" fmla="*/ 5 h 46"/>
                      <a:gd name="T20" fmla="*/ 1 w 77"/>
                      <a:gd name="T21" fmla="*/ 3 h 46"/>
                      <a:gd name="T22" fmla="*/ 1 w 77"/>
                      <a:gd name="T2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 h="46">
                        <a:moveTo>
                          <a:pt x="1" y="0"/>
                        </a:moveTo>
                        <a:cubicBezTo>
                          <a:pt x="0" y="2"/>
                          <a:pt x="0" y="4"/>
                          <a:pt x="0" y="8"/>
                        </a:cubicBezTo>
                        <a:cubicBezTo>
                          <a:pt x="0" y="16"/>
                          <a:pt x="3" y="27"/>
                          <a:pt x="17" y="37"/>
                        </a:cubicBezTo>
                        <a:cubicBezTo>
                          <a:pt x="26" y="43"/>
                          <a:pt x="34" y="46"/>
                          <a:pt x="42" y="46"/>
                        </a:cubicBezTo>
                        <a:cubicBezTo>
                          <a:pt x="43" y="46"/>
                          <a:pt x="43" y="46"/>
                          <a:pt x="43" y="46"/>
                        </a:cubicBezTo>
                        <a:cubicBezTo>
                          <a:pt x="57" y="45"/>
                          <a:pt x="70" y="37"/>
                          <a:pt x="77" y="29"/>
                        </a:cubicBezTo>
                        <a:cubicBezTo>
                          <a:pt x="77" y="28"/>
                          <a:pt x="77" y="28"/>
                          <a:pt x="77" y="28"/>
                        </a:cubicBezTo>
                        <a:cubicBezTo>
                          <a:pt x="72" y="34"/>
                          <a:pt x="60" y="43"/>
                          <a:pt x="43" y="43"/>
                        </a:cubicBezTo>
                        <a:cubicBezTo>
                          <a:pt x="39" y="43"/>
                          <a:pt x="34" y="43"/>
                          <a:pt x="29" y="41"/>
                        </a:cubicBezTo>
                        <a:cubicBezTo>
                          <a:pt x="1" y="33"/>
                          <a:pt x="1" y="6"/>
                          <a:pt x="1" y="5"/>
                        </a:cubicBezTo>
                        <a:cubicBezTo>
                          <a:pt x="1" y="4"/>
                          <a:pt x="1" y="3"/>
                          <a:pt x="1" y="3"/>
                        </a:cubicBezTo>
                        <a:cubicBezTo>
                          <a:pt x="1" y="2"/>
                          <a:pt x="1" y="1"/>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6" name="Freeform 7158">
                    <a:extLst>
                      <a:ext uri="{FF2B5EF4-FFF2-40B4-BE49-F238E27FC236}">
                        <a16:creationId xmlns:a16="http://schemas.microsoft.com/office/drawing/2014/main" id="{5B0C235E-B3D2-4FCE-B33E-0FDDACAF7E5D}"/>
                      </a:ext>
                    </a:extLst>
                  </p:cNvPr>
                  <p:cNvSpPr>
                    <a:spLocks/>
                  </p:cNvSpPr>
                  <p:nvPr/>
                </p:nvSpPr>
                <p:spPr bwMode="auto">
                  <a:xfrm>
                    <a:off x="4005" y="1990"/>
                    <a:ext cx="61" cy="35"/>
                  </a:xfrm>
                  <a:custGeom>
                    <a:avLst/>
                    <a:gdLst>
                      <a:gd name="T0" fmla="*/ 5 w 82"/>
                      <a:gd name="T1" fmla="*/ 0 h 47"/>
                      <a:gd name="T2" fmla="*/ 22 w 82"/>
                      <a:gd name="T3" fmla="*/ 39 h 47"/>
                      <a:gd name="T4" fmla="*/ 47 w 82"/>
                      <a:gd name="T5" fmla="*/ 47 h 47"/>
                      <a:gd name="T6" fmla="*/ 82 w 82"/>
                      <a:gd name="T7" fmla="*/ 30 h 47"/>
                      <a:gd name="T8" fmla="*/ 82 w 82"/>
                      <a:gd name="T9" fmla="*/ 30 h 47"/>
                      <a:gd name="T10" fmla="*/ 48 w 82"/>
                      <a:gd name="T11" fmla="*/ 47 h 47"/>
                      <a:gd name="T12" fmla="*/ 47 w 82"/>
                      <a:gd name="T13" fmla="*/ 47 h 47"/>
                      <a:gd name="T14" fmla="*/ 22 w 82"/>
                      <a:gd name="T15" fmla="*/ 38 h 47"/>
                      <a:gd name="T16" fmla="*/ 5 w 82"/>
                      <a:gd name="T17" fmla="*/ 9 h 47"/>
                      <a:gd name="T18" fmla="*/ 6 w 82"/>
                      <a:gd name="T19" fmla="*/ 1 h 47"/>
                      <a:gd name="T20" fmla="*/ 5 w 82"/>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47">
                        <a:moveTo>
                          <a:pt x="5" y="0"/>
                        </a:moveTo>
                        <a:cubicBezTo>
                          <a:pt x="4" y="5"/>
                          <a:pt x="0" y="23"/>
                          <a:pt x="22" y="39"/>
                        </a:cubicBezTo>
                        <a:cubicBezTo>
                          <a:pt x="31" y="45"/>
                          <a:pt x="39" y="47"/>
                          <a:pt x="47" y="47"/>
                        </a:cubicBezTo>
                        <a:cubicBezTo>
                          <a:pt x="62" y="47"/>
                          <a:pt x="75" y="39"/>
                          <a:pt x="82" y="30"/>
                        </a:cubicBezTo>
                        <a:cubicBezTo>
                          <a:pt x="82" y="30"/>
                          <a:pt x="82" y="30"/>
                          <a:pt x="82" y="30"/>
                        </a:cubicBezTo>
                        <a:cubicBezTo>
                          <a:pt x="75" y="38"/>
                          <a:pt x="62" y="46"/>
                          <a:pt x="48" y="47"/>
                        </a:cubicBezTo>
                        <a:cubicBezTo>
                          <a:pt x="47" y="47"/>
                          <a:pt x="47" y="47"/>
                          <a:pt x="47" y="47"/>
                        </a:cubicBezTo>
                        <a:cubicBezTo>
                          <a:pt x="39" y="47"/>
                          <a:pt x="31" y="44"/>
                          <a:pt x="22" y="38"/>
                        </a:cubicBezTo>
                        <a:cubicBezTo>
                          <a:pt x="8" y="28"/>
                          <a:pt x="5" y="17"/>
                          <a:pt x="5" y="9"/>
                        </a:cubicBezTo>
                        <a:cubicBezTo>
                          <a:pt x="5" y="5"/>
                          <a:pt x="5" y="3"/>
                          <a:pt x="6" y="1"/>
                        </a:cubicBezTo>
                        <a:lnTo>
                          <a:pt x="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7" name="Freeform 7159">
                    <a:extLst>
                      <a:ext uri="{FF2B5EF4-FFF2-40B4-BE49-F238E27FC236}">
                        <a16:creationId xmlns:a16="http://schemas.microsoft.com/office/drawing/2014/main" id="{13296601-1EC7-423D-8985-D861FE9FCC3F}"/>
                      </a:ext>
                    </a:extLst>
                  </p:cNvPr>
                  <p:cNvSpPr>
                    <a:spLocks/>
                  </p:cNvSpPr>
                  <p:nvPr/>
                </p:nvSpPr>
                <p:spPr bwMode="auto">
                  <a:xfrm>
                    <a:off x="3997" y="1968"/>
                    <a:ext cx="69" cy="48"/>
                  </a:xfrm>
                  <a:custGeom>
                    <a:avLst/>
                    <a:gdLst>
                      <a:gd name="T0" fmla="*/ 92 w 92"/>
                      <a:gd name="T1" fmla="*/ 33 h 64"/>
                      <a:gd name="T2" fmla="*/ 60 w 92"/>
                      <a:gd name="T3" fmla="*/ 48 h 64"/>
                      <a:gd name="T4" fmla="*/ 21 w 92"/>
                      <a:gd name="T5" fmla="*/ 3 h 64"/>
                      <a:gd name="T6" fmla="*/ 20 w 92"/>
                      <a:gd name="T7" fmla="*/ 0 h 64"/>
                      <a:gd name="T8" fmla="*/ 23 w 92"/>
                      <a:gd name="T9" fmla="*/ 40 h 64"/>
                      <a:gd name="T10" fmla="*/ 91 w 92"/>
                      <a:gd name="T11" fmla="*/ 45 h 64"/>
                      <a:gd name="T12" fmla="*/ 92 w 92"/>
                      <a:gd name="T13" fmla="*/ 33 h 64"/>
                    </a:gdLst>
                    <a:ahLst/>
                    <a:cxnLst>
                      <a:cxn ang="0">
                        <a:pos x="T0" y="T1"/>
                      </a:cxn>
                      <a:cxn ang="0">
                        <a:pos x="T2" y="T3"/>
                      </a:cxn>
                      <a:cxn ang="0">
                        <a:pos x="T4" y="T5"/>
                      </a:cxn>
                      <a:cxn ang="0">
                        <a:pos x="T6" y="T7"/>
                      </a:cxn>
                      <a:cxn ang="0">
                        <a:pos x="T8" y="T9"/>
                      </a:cxn>
                      <a:cxn ang="0">
                        <a:pos x="T10" y="T11"/>
                      </a:cxn>
                      <a:cxn ang="0">
                        <a:pos x="T12" y="T13"/>
                      </a:cxn>
                    </a:cxnLst>
                    <a:rect l="0" t="0" r="r" b="b"/>
                    <a:pathLst>
                      <a:path w="92" h="64">
                        <a:moveTo>
                          <a:pt x="92" y="33"/>
                        </a:moveTo>
                        <a:cubicBezTo>
                          <a:pt x="92" y="33"/>
                          <a:pt x="79" y="49"/>
                          <a:pt x="60" y="48"/>
                        </a:cubicBezTo>
                        <a:cubicBezTo>
                          <a:pt x="42" y="46"/>
                          <a:pt x="7" y="22"/>
                          <a:pt x="21" y="3"/>
                        </a:cubicBezTo>
                        <a:cubicBezTo>
                          <a:pt x="20" y="0"/>
                          <a:pt x="20" y="0"/>
                          <a:pt x="20" y="0"/>
                        </a:cubicBezTo>
                        <a:cubicBezTo>
                          <a:pt x="20" y="0"/>
                          <a:pt x="0" y="15"/>
                          <a:pt x="23" y="40"/>
                        </a:cubicBezTo>
                        <a:cubicBezTo>
                          <a:pt x="46" y="64"/>
                          <a:pt x="78" y="64"/>
                          <a:pt x="91" y="45"/>
                        </a:cubicBezTo>
                        <a:lnTo>
                          <a:pt x="92" y="3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8" name="Freeform 7160">
                    <a:extLst>
                      <a:ext uri="{FF2B5EF4-FFF2-40B4-BE49-F238E27FC236}">
                        <a16:creationId xmlns:a16="http://schemas.microsoft.com/office/drawing/2014/main" id="{F0FDBA4A-61B5-44F7-A8DE-13CA2B25B10B}"/>
                      </a:ext>
                    </a:extLst>
                  </p:cNvPr>
                  <p:cNvSpPr>
                    <a:spLocks noEditPoints="1"/>
                  </p:cNvSpPr>
                  <p:nvPr/>
                </p:nvSpPr>
                <p:spPr bwMode="auto">
                  <a:xfrm>
                    <a:off x="4006" y="1967"/>
                    <a:ext cx="61" cy="46"/>
                  </a:xfrm>
                  <a:custGeom>
                    <a:avLst/>
                    <a:gdLst>
                      <a:gd name="T0" fmla="*/ 12 w 82"/>
                      <a:gd name="T1" fmla="*/ 41 h 61"/>
                      <a:gd name="T2" fmla="*/ 1 w 82"/>
                      <a:gd name="T3" fmla="*/ 18 h 61"/>
                      <a:gd name="T4" fmla="*/ 9 w 82"/>
                      <a:gd name="T5" fmla="*/ 0 h 61"/>
                      <a:gd name="T6" fmla="*/ 10 w 82"/>
                      <a:gd name="T7" fmla="*/ 0 h 61"/>
                      <a:gd name="T8" fmla="*/ 11 w 82"/>
                      <a:gd name="T9" fmla="*/ 4 h 61"/>
                      <a:gd name="T10" fmla="*/ 11 w 82"/>
                      <a:gd name="T11" fmla="*/ 4 h 61"/>
                      <a:gd name="T12" fmla="*/ 7 w 82"/>
                      <a:gd name="T13" fmla="*/ 14 h 61"/>
                      <a:gd name="T14" fmla="*/ 49 w 82"/>
                      <a:gd name="T15" fmla="*/ 48 h 61"/>
                      <a:gd name="T16" fmla="*/ 53 w 82"/>
                      <a:gd name="T17" fmla="*/ 48 h 61"/>
                      <a:gd name="T18" fmla="*/ 81 w 82"/>
                      <a:gd name="T19" fmla="*/ 34 h 61"/>
                      <a:gd name="T20" fmla="*/ 82 w 82"/>
                      <a:gd name="T21" fmla="*/ 32 h 61"/>
                      <a:gd name="T22" fmla="*/ 81 w 82"/>
                      <a:gd name="T23" fmla="*/ 47 h 61"/>
                      <a:gd name="T24" fmla="*/ 81 w 82"/>
                      <a:gd name="T25" fmla="*/ 47 h 61"/>
                      <a:gd name="T26" fmla="*/ 53 w 82"/>
                      <a:gd name="T27" fmla="*/ 60 h 61"/>
                      <a:gd name="T28" fmla="*/ 12 w 82"/>
                      <a:gd name="T29" fmla="*/ 41 h 61"/>
                      <a:gd name="T30" fmla="*/ 2 w 82"/>
                      <a:gd name="T31" fmla="*/ 18 h 61"/>
                      <a:gd name="T32" fmla="*/ 13 w 82"/>
                      <a:gd name="T33" fmla="*/ 40 h 61"/>
                      <a:gd name="T34" fmla="*/ 53 w 82"/>
                      <a:gd name="T35" fmla="*/ 59 h 61"/>
                      <a:gd name="T36" fmla="*/ 80 w 82"/>
                      <a:gd name="T37" fmla="*/ 46 h 61"/>
                      <a:gd name="T38" fmla="*/ 81 w 82"/>
                      <a:gd name="T39" fmla="*/ 36 h 61"/>
                      <a:gd name="T40" fmla="*/ 53 w 82"/>
                      <a:gd name="T41" fmla="*/ 50 h 61"/>
                      <a:gd name="T42" fmla="*/ 49 w 82"/>
                      <a:gd name="T43" fmla="*/ 49 h 61"/>
                      <a:gd name="T44" fmla="*/ 6 w 82"/>
                      <a:gd name="T45" fmla="*/ 14 h 61"/>
                      <a:gd name="T46" fmla="*/ 10 w 82"/>
                      <a:gd name="T47" fmla="*/ 3 h 61"/>
                      <a:gd name="T48" fmla="*/ 9 w 82"/>
                      <a:gd name="T49" fmla="*/ 2 h 61"/>
                      <a:gd name="T50" fmla="*/ 2 w 82"/>
                      <a:gd name="T51"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61">
                        <a:moveTo>
                          <a:pt x="12" y="41"/>
                        </a:moveTo>
                        <a:cubicBezTo>
                          <a:pt x="4" y="32"/>
                          <a:pt x="1" y="24"/>
                          <a:pt x="1" y="18"/>
                        </a:cubicBezTo>
                        <a:cubicBezTo>
                          <a:pt x="0" y="7"/>
                          <a:pt x="9" y="0"/>
                          <a:pt x="9" y="0"/>
                        </a:cubicBezTo>
                        <a:cubicBezTo>
                          <a:pt x="10" y="0"/>
                          <a:pt x="10" y="0"/>
                          <a:pt x="10" y="0"/>
                        </a:cubicBezTo>
                        <a:cubicBezTo>
                          <a:pt x="11" y="4"/>
                          <a:pt x="11" y="4"/>
                          <a:pt x="11" y="4"/>
                        </a:cubicBezTo>
                        <a:cubicBezTo>
                          <a:pt x="11" y="4"/>
                          <a:pt x="11" y="4"/>
                          <a:pt x="11" y="4"/>
                        </a:cubicBezTo>
                        <a:cubicBezTo>
                          <a:pt x="8" y="7"/>
                          <a:pt x="7" y="10"/>
                          <a:pt x="7" y="14"/>
                        </a:cubicBezTo>
                        <a:cubicBezTo>
                          <a:pt x="8" y="30"/>
                          <a:pt x="35" y="47"/>
                          <a:pt x="49" y="48"/>
                        </a:cubicBezTo>
                        <a:cubicBezTo>
                          <a:pt x="51" y="48"/>
                          <a:pt x="52" y="48"/>
                          <a:pt x="53" y="48"/>
                        </a:cubicBezTo>
                        <a:cubicBezTo>
                          <a:pt x="69" y="48"/>
                          <a:pt x="81" y="34"/>
                          <a:pt x="81" y="34"/>
                        </a:cubicBezTo>
                        <a:cubicBezTo>
                          <a:pt x="82" y="32"/>
                          <a:pt x="82" y="32"/>
                          <a:pt x="82" y="32"/>
                        </a:cubicBezTo>
                        <a:cubicBezTo>
                          <a:pt x="81" y="47"/>
                          <a:pt x="81" y="47"/>
                          <a:pt x="81" y="47"/>
                        </a:cubicBezTo>
                        <a:cubicBezTo>
                          <a:pt x="81" y="47"/>
                          <a:pt x="81" y="47"/>
                          <a:pt x="81" y="47"/>
                        </a:cubicBezTo>
                        <a:cubicBezTo>
                          <a:pt x="75" y="55"/>
                          <a:pt x="65" y="60"/>
                          <a:pt x="53" y="60"/>
                        </a:cubicBezTo>
                        <a:cubicBezTo>
                          <a:pt x="40" y="61"/>
                          <a:pt x="24" y="55"/>
                          <a:pt x="12" y="41"/>
                        </a:cubicBezTo>
                        <a:close/>
                        <a:moveTo>
                          <a:pt x="2" y="18"/>
                        </a:moveTo>
                        <a:cubicBezTo>
                          <a:pt x="2" y="24"/>
                          <a:pt x="5" y="31"/>
                          <a:pt x="13" y="40"/>
                        </a:cubicBezTo>
                        <a:cubicBezTo>
                          <a:pt x="25" y="53"/>
                          <a:pt x="40" y="59"/>
                          <a:pt x="53" y="59"/>
                        </a:cubicBezTo>
                        <a:cubicBezTo>
                          <a:pt x="64" y="59"/>
                          <a:pt x="74" y="54"/>
                          <a:pt x="80" y="46"/>
                        </a:cubicBezTo>
                        <a:cubicBezTo>
                          <a:pt x="81" y="36"/>
                          <a:pt x="81" y="36"/>
                          <a:pt x="81" y="36"/>
                        </a:cubicBezTo>
                        <a:cubicBezTo>
                          <a:pt x="77" y="39"/>
                          <a:pt x="66" y="49"/>
                          <a:pt x="53" y="50"/>
                        </a:cubicBezTo>
                        <a:cubicBezTo>
                          <a:pt x="52" y="50"/>
                          <a:pt x="50" y="50"/>
                          <a:pt x="49" y="49"/>
                        </a:cubicBezTo>
                        <a:cubicBezTo>
                          <a:pt x="34" y="48"/>
                          <a:pt x="7" y="31"/>
                          <a:pt x="6" y="14"/>
                        </a:cubicBezTo>
                        <a:cubicBezTo>
                          <a:pt x="6" y="10"/>
                          <a:pt x="7" y="7"/>
                          <a:pt x="10" y="3"/>
                        </a:cubicBezTo>
                        <a:cubicBezTo>
                          <a:pt x="9" y="2"/>
                          <a:pt x="9" y="2"/>
                          <a:pt x="9" y="2"/>
                        </a:cubicBezTo>
                        <a:cubicBezTo>
                          <a:pt x="7" y="4"/>
                          <a:pt x="2" y="9"/>
                          <a:pt x="2" y="1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99" name="Freeform 7161">
                    <a:extLst>
                      <a:ext uri="{FF2B5EF4-FFF2-40B4-BE49-F238E27FC236}">
                        <a16:creationId xmlns:a16="http://schemas.microsoft.com/office/drawing/2014/main" id="{2AB156F6-6122-4BD9-B0C9-672B293C2E25}"/>
                      </a:ext>
                    </a:extLst>
                  </p:cNvPr>
                  <p:cNvSpPr>
                    <a:spLocks/>
                  </p:cNvSpPr>
                  <p:nvPr/>
                </p:nvSpPr>
                <p:spPr bwMode="auto">
                  <a:xfrm>
                    <a:off x="4003" y="1969"/>
                    <a:ext cx="62" cy="37"/>
                  </a:xfrm>
                  <a:custGeom>
                    <a:avLst/>
                    <a:gdLst>
                      <a:gd name="T0" fmla="*/ 12 w 83"/>
                      <a:gd name="T1" fmla="*/ 0 h 49"/>
                      <a:gd name="T2" fmla="*/ 9 w 83"/>
                      <a:gd name="T3" fmla="*/ 4 h 49"/>
                      <a:gd name="T4" fmla="*/ 8 w 83"/>
                      <a:gd name="T5" fmla="*/ 9 h 49"/>
                      <a:gd name="T6" fmla="*/ 8 w 83"/>
                      <a:gd name="T7" fmla="*/ 11 h 49"/>
                      <a:gd name="T8" fmla="*/ 11 w 83"/>
                      <a:gd name="T9" fmla="*/ 3 h 49"/>
                      <a:gd name="T10" fmla="*/ 60 w 83"/>
                      <a:gd name="T11" fmla="*/ 49 h 49"/>
                      <a:gd name="T12" fmla="*/ 60 w 83"/>
                      <a:gd name="T13" fmla="*/ 49 h 49"/>
                      <a:gd name="T14" fmla="*/ 83 w 83"/>
                      <a:gd name="T15" fmla="*/ 38 h 49"/>
                      <a:gd name="T16" fmla="*/ 83 w 83"/>
                      <a:gd name="T17" fmla="*/ 35 h 49"/>
                      <a:gd name="T18" fmla="*/ 57 w 83"/>
                      <a:gd name="T19" fmla="*/ 47 h 49"/>
                      <a:gd name="T20" fmla="*/ 56 w 83"/>
                      <a:gd name="T21" fmla="*/ 47 h 49"/>
                      <a:gd name="T22" fmla="*/ 53 w 83"/>
                      <a:gd name="T23" fmla="*/ 46 h 49"/>
                      <a:gd name="T24" fmla="*/ 10 w 83"/>
                      <a:gd name="T25" fmla="*/ 11 h 49"/>
                      <a:gd name="T26" fmla="*/ 13 w 83"/>
                      <a:gd name="T27" fmla="*/ 1 h 49"/>
                      <a:gd name="T28" fmla="*/ 12 w 83"/>
                      <a:gd name="T2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49">
                        <a:moveTo>
                          <a:pt x="12" y="0"/>
                        </a:moveTo>
                        <a:cubicBezTo>
                          <a:pt x="11" y="1"/>
                          <a:pt x="10" y="2"/>
                          <a:pt x="9" y="4"/>
                        </a:cubicBezTo>
                        <a:cubicBezTo>
                          <a:pt x="9" y="6"/>
                          <a:pt x="8" y="7"/>
                          <a:pt x="8" y="9"/>
                        </a:cubicBezTo>
                        <a:cubicBezTo>
                          <a:pt x="8" y="10"/>
                          <a:pt x="8" y="10"/>
                          <a:pt x="8" y="11"/>
                        </a:cubicBezTo>
                        <a:cubicBezTo>
                          <a:pt x="9" y="6"/>
                          <a:pt x="11" y="3"/>
                          <a:pt x="11" y="3"/>
                        </a:cubicBezTo>
                        <a:cubicBezTo>
                          <a:pt x="0" y="29"/>
                          <a:pt x="43" y="49"/>
                          <a:pt x="60" y="49"/>
                        </a:cubicBezTo>
                        <a:cubicBezTo>
                          <a:pt x="60" y="49"/>
                          <a:pt x="60" y="49"/>
                          <a:pt x="60" y="49"/>
                        </a:cubicBezTo>
                        <a:cubicBezTo>
                          <a:pt x="71" y="49"/>
                          <a:pt x="79" y="42"/>
                          <a:pt x="83" y="38"/>
                        </a:cubicBezTo>
                        <a:cubicBezTo>
                          <a:pt x="83" y="37"/>
                          <a:pt x="83" y="36"/>
                          <a:pt x="83" y="35"/>
                        </a:cubicBezTo>
                        <a:cubicBezTo>
                          <a:pt x="78" y="39"/>
                          <a:pt x="69" y="46"/>
                          <a:pt x="57" y="47"/>
                        </a:cubicBezTo>
                        <a:cubicBezTo>
                          <a:pt x="56" y="47"/>
                          <a:pt x="56" y="47"/>
                          <a:pt x="56" y="47"/>
                        </a:cubicBezTo>
                        <a:cubicBezTo>
                          <a:pt x="55" y="47"/>
                          <a:pt x="54" y="47"/>
                          <a:pt x="53" y="46"/>
                        </a:cubicBezTo>
                        <a:cubicBezTo>
                          <a:pt x="38" y="45"/>
                          <a:pt x="11" y="28"/>
                          <a:pt x="10" y="11"/>
                        </a:cubicBezTo>
                        <a:cubicBezTo>
                          <a:pt x="10" y="8"/>
                          <a:pt x="11" y="4"/>
                          <a:pt x="13" y="1"/>
                        </a:cubicBezTo>
                        <a:cubicBezTo>
                          <a:pt x="13" y="1"/>
                          <a:pt x="13" y="0"/>
                          <a:pt x="12"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0" name="Freeform 7162">
                    <a:extLst>
                      <a:ext uri="{FF2B5EF4-FFF2-40B4-BE49-F238E27FC236}">
                        <a16:creationId xmlns:a16="http://schemas.microsoft.com/office/drawing/2014/main" id="{C8924E58-5D95-4623-B605-499184C13CE6}"/>
                      </a:ext>
                    </a:extLst>
                  </p:cNvPr>
                  <p:cNvSpPr>
                    <a:spLocks noEditPoints="1"/>
                  </p:cNvSpPr>
                  <p:nvPr/>
                </p:nvSpPr>
                <p:spPr bwMode="auto">
                  <a:xfrm>
                    <a:off x="4003" y="1968"/>
                    <a:ext cx="62" cy="36"/>
                  </a:xfrm>
                  <a:custGeom>
                    <a:avLst/>
                    <a:gdLst>
                      <a:gd name="T0" fmla="*/ 12 w 82"/>
                      <a:gd name="T1" fmla="*/ 2 h 48"/>
                      <a:gd name="T2" fmla="*/ 9 w 82"/>
                      <a:gd name="T3" fmla="*/ 12 h 48"/>
                      <a:gd name="T4" fmla="*/ 52 w 82"/>
                      <a:gd name="T5" fmla="*/ 47 h 48"/>
                      <a:gd name="T6" fmla="*/ 55 w 82"/>
                      <a:gd name="T7" fmla="*/ 48 h 48"/>
                      <a:gd name="T8" fmla="*/ 56 w 82"/>
                      <a:gd name="T9" fmla="*/ 48 h 48"/>
                      <a:gd name="T10" fmla="*/ 82 w 82"/>
                      <a:gd name="T11" fmla="*/ 36 h 48"/>
                      <a:gd name="T12" fmla="*/ 82 w 82"/>
                      <a:gd name="T13" fmla="*/ 35 h 48"/>
                      <a:gd name="T14" fmla="*/ 55 w 82"/>
                      <a:gd name="T15" fmla="*/ 47 h 48"/>
                      <a:gd name="T16" fmla="*/ 52 w 82"/>
                      <a:gd name="T17" fmla="*/ 47 h 48"/>
                      <a:gd name="T18" fmla="*/ 12 w 82"/>
                      <a:gd name="T19" fmla="*/ 3 h 48"/>
                      <a:gd name="T20" fmla="*/ 12 w 82"/>
                      <a:gd name="T21" fmla="*/ 2 h 48"/>
                      <a:gd name="T22" fmla="*/ 11 w 82"/>
                      <a:gd name="T23" fmla="*/ 0 h 48"/>
                      <a:gd name="T24" fmla="*/ 8 w 82"/>
                      <a:gd name="T25" fmla="*/ 4 h 48"/>
                      <a:gd name="T26" fmla="*/ 8 w 82"/>
                      <a:gd name="T27" fmla="*/ 5 h 48"/>
                      <a:gd name="T28" fmla="*/ 11 w 82"/>
                      <a:gd name="T29" fmla="*/ 1 h 48"/>
                      <a:gd name="T30" fmla="*/ 11 w 82"/>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2" h="48">
                        <a:moveTo>
                          <a:pt x="12" y="2"/>
                        </a:moveTo>
                        <a:cubicBezTo>
                          <a:pt x="10" y="5"/>
                          <a:pt x="9" y="9"/>
                          <a:pt x="9" y="12"/>
                        </a:cubicBezTo>
                        <a:cubicBezTo>
                          <a:pt x="10" y="29"/>
                          <a:pt x="37" y="46"/>
                          <a:pt x="52" y="47"/>
                        </a:cubicBezTo>
                        <a:cubicBezTo>
                          <a:pt x="53" y="48"/>
                          <a:pt x="54" y="48"/>
                          <a:pt x="55" y="48"/>
                        </a:cubicBezTo>
                        <a:cubicBezTo>
                          <a:pt x="56" y="48"/>
                          <a:pt x="56" y="48"/>
                          <a:pt x="56" y="48"/>
                        </a:cubicBezTo>
                        <a:cubicBezTo>
                          <a:pt x="68" y="47"/>
                          <a:pt x="77" y="40"/>
                          <a:pt x="82" y="36"/>
                        </a:cubicBezTo>
                        <a:cubicBezTo>
                          <a:pt x="82" y="35"/>
                          <a:pt x="82" y="35"/>
                          <a:pt x="82" y="35"/>
                        </a:cubicBezTo>
                        <a:cubicBezTo>
                          <a:pt x="77" y="39"/>
                          <a:pt x="67" y="47"/>
                          <a:pt x="55" y="47"/>
                        </a:cubicBezTo>
                        <a:cubicBezTo>
                          <a:pt x="54" y="47"/>
                          <a:pt x="53" y="47"/>
                          <a:pt x="52" y="47"/>
                        </a:cubicBezTo>
                        <a:cubicBezTo>
                          <a:pt x="35" y="45"/>
                          <a:pt x="0" y="22"/>
                          <a:pt x="12" y="3"/>
                        </a:cubicBezTo>
                        <a:lnTo>
                          <a:pt x="12" y="2"/>
                        </a:lnTo>
                        <a:close/>
                        <a:moveTo>
                          <a:pt x="11" y="0"/>
                        </a:moveTo>
                        <a:cubicBezTo>
                          <a:pt x="10" y="1"/>
                          <a:pt x="9" y="2"/>
                          <a:pt x="8" y="4"/>
                        </a:cubicBezTo>
                        <a:cubicBezTo>
                          <a:pt x="8" y="4"/>
                          <a:pt x="8" y="5"/>
                          <a:pt x="8" y="5"/>
                        </a:cubicBezTo>
                        <a:cubicBezTo>
                          <a:pt x="9" y="3"/>
                          <a:pt x="10" y="2"/>
                          <a:pt x="11" y="1"/>
                        </a:cubicBezTo>
                        <a:lnTo>
                          <a:pt x="11"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1" name="Freeform 7163">
                    <a:extLst>
                      <a:ext uri="{FF2B5EF4-FFF2-40B4-BE49-F238E27FC236}">
                        <a16:creationId xmlns:a16="http://schemas.microsoft.com/office/drawing/2014/main" id="{F99BF127-EA7A-48AB-824F-4819648CBDFF}"/>
                      </a:ext>
                    </a:extLst>
                  </p:cNvPr>
                  <p:cNvSpPr>
                    <a:spLocks/>
                  </p:cNvSpPr>
                  <p:nvPr/>
                </p:nvSpPr>
                <p:spPr bwMode="auto">
                  <a:xfrm>
                    <a:off x="4007" y="1972"/>
                    <a:ext cx="58" cy="39"/>
                  </a:xfrm>
                  <a:custGeom>
                    <a:avLst/>
                    <a:gdLst>
                      <a:gd name="T0" fmla="*/ 3 w 77"/>
                      <a:gd name="T1" fmla="*/ 0 h 52"/>
                      <a:gd name="T2" fmla="*/ 0 w 77"/>
                      <a:gd name="T3" fmla="*/ 11 h 52"/>
                      <a:gd name="T4" fmla="*/ 11 w 77"/>
                      <a:gd name="T5" fmla="*/ 33 h 52"/>
                      <a:gd name="T6" fmla="*/ 50 w 77"/>
                      <a:gd name="T7" fmla="*/ 52 h 52"/>
                      <a:gd name="T8" fmla="*/ 51 w 77"/>
                      <a:gd name="T9" fmla="*/ 52 h 52"/>
                      <a:gd name="T10" fmla="*/ 77 w 77"/>
                      <a:gd name="T11" fmla="*/ 40 h 52"/>
                      <a:gd name="T12" fmla="*/ 77 w 77"/>
                      <a:gd name="T13" fmla="*/ 39 h 52"/>
                      <a:gd name="T14" fmla="*/ 58 w 77"/>
                      <a:gd name="T15" fmla="*/ 48 h 52"/>
                      <a:gd name="T16" fmla="*/ 48 w 77"/>
                      <a:gd name="T17" fmla="*/ 49 h 52"/>
                      <a:gd name="T18" fmla="*/ 10 w 77"/>
                      <a:gd name="T19" fmla="*/ 30 h 52"/>
                      <a:gd name="T20" fmla="*/ 2 w 77"/>
                      <a:gd name="T21" fmla="*/ 7 h 52"/>
                      <a:gd name="T22" fmla="*/ 2 w 77"/>
                      <a:gd name="T23" fmla="*/ 5 h 52"/>
                      <a:gd name="T24" fmla="*/ 3 w 77"/>
                      <a:gd name="T2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52">
                        <a:moveTo>
                          <a:pt x="3" y="0"/>
                        </a:moveTo>
                        <a:cubicBezTo>
                          <a:pt x="1" y="3"/>
                          <a:pt x="0" y="7"/>
                          <a:pt x="0" y="11"/>
                        </a:cubicBezTo>
                        <a:cubicBezTo>
                          <a:pt x="0" y="17"/>
                          <a:pt x="3" y="24"/>
                          <a:pt x="11" y="33"/>
                        </a:cubicBezTo>
                        <a:cubicBezTo>
                          <a:pt x="23" y="46"/>
                          <a:pt x="37" y="52"/>
                          <a:pt x="50" y="52"/>
                        </a:cubicBezTo>
                        <a:cubicBezTo>
                          <a:pt x="51" y="52"/>
                          <a:pt x="51" y="52"/>
                          <a:pt x="51" y="52"/>
                        </a:cubicBezTo>
                        <a:cubicBezTo>
                          <a:pt x="62" y="52"/>
                          <a:pt x="71" y="48"/>
                          <a:pt x="77" y="40"/>
                        </a:cubicBezTo>
                        <a:cubicBezTo>
                          <a:pt x="77" y="39"/>
                          <a:pt x="77" y="39"/>
                          <a:pt x="77" y="39"/>
                        </a:cubicBezTo>
                        <a:cubicBezTo>
                          <a:pt x="73" y="42"/>
                          <a:pt x="67" y="46"/>
                          <a:pt x="58" y="48"/>
                        </a:cubicBezTo>
                        <a:cubicBezTo>
                          <a:pt x="55" y="49"/>
                          <a:pt x="51" y="49"/>
                          <a:pt x="48" y="49"/>
                        </a:cubicBezTo>
                        <a:cubicBezTo>
                          <a:pt x="34" y="49"/>
                          <a:pt x="21" y="43"/>
                          <a:pt x="10" y="30"/>
                        </a:cubicBezTo>
                        <a:cubicBezTo>
                          <a:pt x="3" y="21"/>
                          <a:pt x="2" y="12"/>
                          <a:pt x="2" y="7"/>
                        </a:cubicBezTo>
                        <a:cubicBezTo>
                          <a:pt x="2" y="6"/>
                          <a:pt x="2" y="6"/>
                          <a:pt x="2" y="5"/>
                        </a:cubicBezTo>
                        <a:cubicBezTo>
                          <a:pt x="2" y="3"/>
                          <a:pt x="3" y="2"/>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2" name="Freeform 7164">
                    <a:extLst>
                      <a:ext uri="{FF2B5EF4-FFF2-40B4-BE49-F238E27FC236}">
                        <a16:creationId xmlns:a16="http://schemas.microsoft.com/office/drawing/2014/main" id="{72950240-F343-4F82-8F1E-955ABC644F74}"/>
                      </a:ext>
                    </a:extLst>
                  </p:cNvPr>
                  <p:cNvSpPr>
                    <a:spLocks/>
                  </p:cNvSpPr>
                  <p:nvPr/>
                </p:nvSpPr>
                <p:spPr bwMode="auto">
                  <a:xfrm>
                    <a:off x="4003" y="1971"/>
                    <a:ext cx="62" cy="41"/>
                  </a:xfrm>
                  <a:custGeom>
                    <a:avLst/>
                    <a:gdLst>
                      <a:gd name="T0" fmla="*/ 8 w 82"/>
                      <a:gd name="T1" fmla="*/ 0 h 54"/>
                      <a:gd name="T2" fmla="*/ 15 w 82"/>
                      <a:gd name="T3" fmla="*/ 35 h 54"/>
                      <a:gd name="T4" fmla="*/ 55 w 82"/>
                      <a:gd name="T5" fmla="*/ 54 h 54"/>
                      <a:gd name="T6" fmla="*/ 82 w 82"/>
                      <a:gd name="T7" fmla="*/ 42 h 54"/>
                      <a:gd name="T8" fmla="*/ 82 w 82"/>
                      <a:gd name="T9" fmla="*/ 41 h 54"/>
                      <a:gd name="T10" fmla="*/ 56 w 82"/>
                      <a:gd name="T11" fmla="*/ 53 h 54"/>
                      <a:gd name="T12" fmla="*/ 55 w 82"/>
                      <a:gd name="T13" fmla="*/ 53 h 54"/>
                      <a:gd name="T14" fmla="*/ 16 w 82"/>
                      <a:gd name="T15" fmla="*/ 34 h 54"/>
                      <a:gd name="T16" fmla="*/ 5 w 82"/>
                      <a:gd name="T17" fmla="*/ 12 h 54"/>
                      <a:gd name="T18" fmla="*/ 8 w 82"/>
                      <a:gd name="T19" fmla="*/ 1 h 54"/>
                      <a:gd name="T20" fmla="*/ 8 w 82"/>
                      <a:gd name="T2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54">
                        <a:moveTo>
                          <a:pt x="8" y="0"/>
                        </a:moveTo>
                        <a:cubicBezTo>
                          <a:pt x="4" y="6"/>
                          <a:pt x="0" y="18"/>
                          <a:pt x="15" y="35"/>
                        </a:cubicBezTo>
                        <a:cubicBezTo>
                          <a:pt x="27" y="48"/>
                          <a:pt x="42" y="54"/>
                          <a:pt x="55" y="54"/>
                        </a:cubicBezTo>
                        <a:cubicBezTo>
                          <a:pt x="66" y="54"/>
                          <a:pt x="76" y="50"/>
                          <a:pt x="82" y="42"/>
                        </a:cubicBezTo>
                        <a:cubicBezTo>
                          <a:pt x="82" y="41"/>
                          <a:pt x="82" y="41"/>
                          <a:pt x="82" y="41"/>
                        </a:cubicBezTo>
                        <a:cubicBezTo>
                          <a:pt x="76" y="49"/>
                          <a:pt x="67" y="53"/>
                          <a:pt x="56" y="53"/>
                        </a:cubicBezTo>
                        <a:cubicBezTo>
                          <a:pt x="55" y="53"/>
                          <a:pt x="55" y="53"/>
                          <a:pt x="55" y="53"/>
                        </a:cubicBezTo>
                        <a:cubicBezTo>
                          <a:pt x="42" y="53"/>
                          <a:pt x="28" y="47"/>
                          <a:pt x="16" y="34"/>
                        </a:cubicBezTo>
                        <a:cubicBezTo>
                          <a:pt x="8" y="25"/>
                          <a:pt x="5" y="18"/>
                          <a:pt x="5" y="12"/>
                        </a:cubicBezTo>
                        <a:cubicBezTo>
                          <a:pt x="5" y="8"/>
                          <a:pt x="6" y="4"/>
                          <a:pt x="8" y="1"/>
                        </a:cubicBezTo>
                        <a:cubicBezTo>
                          <a:pt x="8" y="1"/>
                          <a:pt x="8"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3" name="Freeform 7165">
                    <a:extLst>
                      <a:ext uri="{FF2B5EF4-FFF2-40B4-BE49-F238E27FC236}">
                        <a16:creationId xmlns:a16="http://schemas.microsoft.com/office/drawing/2014/main" id="{553FF914-C21D-43F0-8EC1-55CF975BA5E9}"/>
                      </a:ext>
                    </a:extLst>
                  </p:cNvPr>
                  <p:cNvSpPr>
                    <a:spLocks/>
                  </p:cNvSpPr>
                  <p:nvPr/>
                </p:nvSpPr>
                <p:spPr bwMode="auto">
                  <a:xfrm>
                    <a:off x="4005" y="1950"/>
                    <a:ext cx="63" cy="43"/>
                  </a:xfrm>
                  <a:custGeom>
                    <a:avLst/>
                    <a:gdLst>
                      <a:gd name="T0" fmla="*/ 85 w 85"/>
                      <a:gd name="T1" fmla="*/ 40 h 58"/>
                      <a:gd name="T2" fmla="*/ 42 w 85"/>
                      <a:gd name="T3" fmla="*/ 41 h 58"/>
                      <a:gd name="T4" fmla="*/ 19 w 85"/>
                      <a:gd name="T5" fmla="*/ 3 h 58"/>
                      <a:gd name="T6" fmla="*/ 19 w 85"/>
                      <a:gd name="T7" fmla="*/ 0 h 58"/>
                      <a:gd name="T8" fmla="*/ 13 w 85"/>
                      <a:gd name="T9" fmla="*/ 32 h 58"/>
                      <a:gd name="T10" fmla="*/ 82 w 85"/>
                      <a:gd name="T11" fmla="*/ 52 h 58"/>
                      <a:gd name="T12" fmla="*/ 85 w 85"/>
                      <a:gd name="T13" fmla="*/ 40 h 58"/>
                    </a:gdLst>
                    <a:ahLst/>
                    <a:cxnLst>
                      <a:cxn ang="0">
                        <a:pos x="T0" y="T1"/>
                      </a:cxn>
                      <a:cxn ang="0">
                        <a:pos x="T2" y="T3"/>
                      </a:cxn>
                      <a:cxn ang="0">
                        <a:pos x="T4" y="T5"/>
                      </a:cxn>
                      <a:cxn ang="0">
                        <a:pos x="T6" y="T7"/>
                      </a:cxn>
                      <a:cxn ang="0">
                        <a:pos x="T8" y="T9"/>
                      </a:cxn>
                      <a:cxn ang="0">
                        <a:pos x="T10" y="T11"/>
                      </a:cxn>
                      <a:cxn ang="0">
                        <a:pos x="T12" y="T13"/>
                      </a:cxn>
                    </a:cxnLst>
                    <a:rect l="0" t="0" r="r" b="b"/>
                    <a:pathLst>
                      <a:path w="85" h="58">
                        <a:moveTo>
                          <a:pt x="85" y="40"/>
                        </a:moveTo>
                        <a:cubicBezTo>
                          <a:pt x="85" y="40"/>
                          <a:pt x="70" y="51"/>
                          <a:pt x="42" y="41"/>
                        </a:cubicBezTo>
                        <a:cubicBezTo>
                          <a:pt x="15" y="30"/>
                          <a:pt x="9" y="9"/>
                          <a:pt x="19" y="3"/>
                        </a:cubicBezTo>
                        <a:cubicBezTo>
                          <a:pt x="19" y="0"/>
                          <a:pt x="19" y="0"/>
                          <a:pt x="19" y="0"/>
                        </a:cubicBezTo>
                        <a:cubicBezTo>
                          <a:pt x="19" y="0"/>
                          <a:pt x="0" y="11"/>
                          <a:pt x="13" y="32"/>
                        </a:cubicBezTo>
                        <a:cubicBezTo>
                          <a:pt x="27" y="53"/>
                          <a:pt x="66" y="58"/>
                          <a:pt x="82" y="52"/>
                        </a:cubicBezTo>
                        <a:lnTo>
                          <a:pt x="85" y="40"/>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4" name="Freeform 7166">
                    <a:extLst>
                      <a:ext uri="{FF2B5EF4-FFF2-40B4-BE49-F238E27FC236}">
                        <a16:creationId xmlns:a16="http://schemas.microsoft.com/office/drawing/2014/main" id="{E185151F-A9F5-44A3-A091-04450551B8EA}"/>
                      </a:ext>
                    </a:extLst>
                  </p:cNvPr>
                  <p:cNvSpPr>
                    <a:spLocks noEditPoints="1"/>
                  </p:cNvSpPr>
                  <p:nvPr/>
                </p:nvSpPr>
                <p:spPr bwMode="auto">
                  <a:xfrm>
                    <a:off x="4011" y="1949"/>
                    <a:ext cx="59" cy="42"/>
                  </a:xfrm>
                  <a:custGeom>
                    <a:avLst/>
                    <a:gdLst>
                      <a:gd name="T0" fmla="*/ 5 w 79"/>
                      <a:gd name="T1" fmla="*/ 33 h 56"/>
                      <a:gd name="T2" fmla="*/ 0 w 79"/>
                      <a:gd name="T3" fmla="*/ 19 h 56"/>
                      <a:gd name="T4" fmla="*/ 10 w 79"/>
                      <a:gd name="T5" fmla="*/ 0 h 56"/>
                      <a:gd name="T6" fmla="*/ 11 w 79"/>
                      <a:gd name="T7" fmla="*/ 0 h 56"/>
                      <a:gd name="T8" fmla="*/ 12 w 79"/>
                      <a:gd name="T9" fmla="*/ 4 h 56"/>
                      <a:gd name="T10" fmla="*/ 11 w 79"/>
                      <a:gd name="T11" fmla="*/ 4 h 56"/>
                      <a:gd name="T12" fmla="*/ 7 w 79"/>
                      <a:gd name="T13" fmla="*/ 13 h 56"/>
                      <a:gd name="T14" fmla="*/ 35 w 79"/>
                      <a:gd name="T15" fmla="*/ 41 h 56"/>
                      <a:gd name="T16" fmla="*/ 58 w 79"/>
                      <a:gd name="T17" fmla="*/ 45 h 56"/>
                      <a:gd name="T18" fmla="*/ 72 w 79"/>
                      <a:gd name="T19" fmla="*/ 43 h 56"/>
                      <a:gd name="T20" fmla="*/ 77 w 79"/>
                      <a:gd name="T21" fmla="*/ 40 h 56"/>
                      <a:gd name="T22" fmla="*/ 79 w 79"/>
                      <a:gd name="T23" fmla="*/ 39 h 56"/>
                      <a:gd name="T24" fmla="*/ 74 w 79"/>
                      <a:gd name="T25" fmla="*/ 54 h 56"/>
                      <a:gd name="T26" fmla="*/ 74 w 79"/>
                      <a:gd name="T27" fmla="*/ 54 h 56"/>
                      <a:gd name="T28" fmla="*/ 60 w 79"/>
                      <a:gd name="T29" fmla="*/ 56 h 56"/>
                      <a:gd name="T30" fmla="*/ 5 w 79"/>
                      <a:gd name="T31" fmla="*/ 33 h 56"/>
                      <a:gd name="T32" fmla="*/ 1 w 79"/>
                      <a:gd name="T33" fmla="*/ 19 h 56"/>
                      <a:gd name="T34" fmla="*/ 6 w 79"/>
                      <a:gd name="T35" fmla="*/ 33 h 56"/>
                      <a:gd name="T36" fmla="*/ 60 w 79"/>
                      <a:gd name="T37" fmla="*/ 55 h 56"/>
                      <a:gd name="T38" fmla="*/ 73 w 79"/>
                      <a:gd name="T39" fmla="*/ 53 h 56"/>
                      <a:gd name="T40" fmla="*/ 76 w 79"/>
                      <a:gd name="T41" fmla="*/ 42 h 56"/>
                      <a:gd name="T42" fmla="*/ 58 w 79"/>
                      <a:gd name="T43" fmla="*/ 47 h 56"/>
                      <a:gd name="T44" fmla="*/ 34 w 79"/>
                      <a:gd name="T45" fmla="*/ 42 h 56"/>
                      <a:gd name="T46" fmla="*/ 6 w 79"/>
                      <a:gd name="T47" fmla="*/ 13 h 56"/>
                      <a:gd name="T48" fmla="*/ 10 w 79"/>
                      <a:gd name="T49" fmla="*/ 3 h 56"/>
                      <a:gd name="T50" fmla="*/ 10 w 79"/>
                      <a:gd name="T51" fmla="*/ 2 h 56"/>
                      <a:gd name="T52" fmla="*/ 1 w 79"/>
                      <a:gd name="T53"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9" h="56">
                        <a:moveTo>
                          <a:pt x="5" y="33"/>
                        </a:moveTo>
                        <a:cubicBezTo>
                          <a:pt x="1" y="28"/>
                          <a:pt x="0" y="23"/>
                          <a:pt x="0" y="19"/>
                        </a:cubicBezTo>
                        <a:cubicBezTo>
                          <a:pt x="0" y="6"/>
                          <a:pt x="10" y="0"/>
                          <a:pt x="10" y="0"/>
                        </a:cubicBezTo>
                        <a:cubicBezTo>
                          <a:pt x="11" y="0"/>
                          <a:pt x="11" y="0"/>
                          <a:pt x="11" y="0"/>
                        </a:cubicBezTo>
                        <a:cubicBezTo>
                          <a:pt x="12" y="4"/>
                          <a:pt x="12" y="4"/>
                          <a:pt x="12" y="4"/>
                        </a:cubicBezTo>
                        <a:cubicBezTo>
                          <a:pt x="11" y="4"/>
                          <a:pt x="11" y="4"/>
                          <a:pt x="11" y="4"/>
                        </a:cubicBezTo>
                        <a:cubicBezTo>
                          <a:pt x="8" y="6"/>
                          <a:pt x="7" y="9"/>
                          <a:pt x="7" y="13"/>
                        </a:cubicBezTo>
                        <a:cubicBezTo>
                          <a:pt x="7" y="22"/>
                          <a:pt x="16" y="34"/>
                          <a:pt x="35" y="41"/>
                        </a:cubicBezTo>
                        <a:cubicBezTo>
                          <a:pt x="44" y="44"/>
                          <a:pt x="51" y="46"/>
                          <a:pt x="58" y="45"/>
                        </a:cubicBezTo>
                        <a:cubicBezTo>
                          <a:pt x="64" y="45"/>
                          <a:pt x="69" y="44"/>
                          <a:pt x="72" y="43"/>
                        </a:cubicBezTo>
                        <a:cubicBezTo>
                          <a:pt x="75" y="41"/>
                          <a:pt x="77" y="40"/>
                          <a:pt x="77" y="40"/>
                        </a:cubicBezTo>
                        <a:cubicBezTo>
                          <a:pt x="79" y="39"/>
                          <a:pt x="79" y="39"/>
                          <a:pt x="79" y="39"/>
                        </a:cubicBezTo>
                        <a:cubicBezTo>
                          <a:pt x="74" y="54"/>
                          <a:pt x="74" y="54"/>
                          <a:pt x="74" y="54"/>
                        </a:cubicBezTo>
                        <a:cubicBezTo>
                          <a:pt x="74" y="54"/>
                          <a:pt x="74" y="54"/>
                          <a:pt x="74" y="54"/>
                        </a:cubicBezTo>
                        <a:cubicBezTo>
                          <a:pt x="70" y="55"/>
                          <a:pt x="66" y="56"/>
                          <a:pt x="60" y="56"/>
                        </a:cubicBezTo>
                        <a:cubicBezTo>
                          <a:pt x="42" y="56"/>
                          <a:pt x="16" y="50"/>
                          <a:pt x="5" y="33"/>
                        </a:cubicBezTo>
                        <a:close/>
                        <a:moveTo>
                          <a:pt x="1" y="19"/>
                        </a:moveTo>
                        <a:cubicBezTo>
                          <a:pt x="1" y="23"/>
                          <a:pt x="2" y="27"/>
                          <a:pt x="6" y="33"/>
                        </a:cubicBezTo>
                        <a:cubicBezTo>
                          <a:pt x="16" y="49"/>
                          <a:pt x="42" y="55"/>
                          <a:pt x="60" y="55"/>
                        </a:cubicBezTo>
                        <a:cubicBezTo>
                          <a:pt x="65" y="55"/>
                          <a:pt x="70" y="54"/>
                          <a:pt x="73" y="53"/>
                        </a:cubicBezTo>
                        <a:cubicBezTo>
                          <a:pt x="76" y="42"/>
                          <a:pt x="76" y="42"/>
                          <a:pt x="76" y="42"/>
                        </a:cubicBezTo>
                        <a:cubicBezTo>
                          <a:pt x="74" y="44"/>
                          <a:pt x="67" y="47"/>
                          <a:pt x="58" y="47"/>
                        </a:cubicBezTo>
                        <a:cubicBezTo>
                          <a:pt x="51" y="47"/>
                          <a:pt x="43" y="46"/>
                          <a:pt x="34" y="42"/>
                        </a:cubicBezTo>
                        <a:cubicBezTo>
                          <a:pt x="15" y="35"/>
                          <a:pt x="6" y="22"/>
                          <a:pt x="6" y="13"/>
                        </a:cubicBezTo>
                        <a:cubicBezTo>
                          <a:pt x="6" y="9"/>
                          <a:pt x="7" y="6"/>
                          <a:pt x="10" y="3"/>
                        </a:cubicBezTo>
                        <a:cubicBezTo>
                          <a:pt x="10" y="2"/>
                          <a:pt x="10" y="2"/>
                          <a:pt x="10" y="2"/>
                        </a:cubicBezTo>
                        <a:cubicBezTo>
                          <a:pt x="8" y="4"/>
                          <a:pt x="1" y="9"/>
                          <a:pt x="1"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5" name="Freeform 7167">
                    <a:extLst>
                      <a:ext uri="{FF2B5EF4-FFF2-40B4-BE49-F238E27FC236}">
                        <a16:creationId xmlns:a16="http://schemas.microsoft.com/office/drawing/2014/main" id="{E71A1EB5-EB09-4B9D-BC2B-A13356406439}"/>
                      </a:ext>
                    </a:extLst>
                  </p:cNvPr>
                  <p:cNvSpPr>
                    <a:spLocks/>
                  </p:cNvSpPr>
                  <p:nvPr/>
                </p:nvSpPr>
                <p:spPr bwMode="auto">
                  <a:xfrm>
                    <a:off x="4014" y="1950"/>
                    <a:ext cx="51" cy="36"/>
                  </a:xfrm>
                  <a:custGeom>
                    <a:avLst/>
                    <a:gdLst>
                      <a:gd name="T0" fmla="*/ 6 w 68"/>
                      <a:gd name="T1" fmla="*/ 0 h 47"/>
                      <a:gd name="T2" fmla="*/ 0 w 68"/>
                      <a:gd name="T3" fmla="*/ 6 h 47"/>
                      <a:gd name="T4" fmla="*/ 0 w 68"/>
                      <a:gd name="T5" fmla="*/ 11 h 47"/>
                      <a:gd name="T6" fmla="*/ 0 w 68"/>
                      <a:gd name="T7" fmla="*/ 11 h 47"/>
                      <a:gd name="T8" fmla="*/ 1 w 68"/>
                      <a:gd name="T9" fmla="*/ 15 h 47"/>
                      <a:gd name="T10" fmla="*/ 39 w 68"/>
                      <a:gd name="T11" fmla="*/ 45 h 47"/>
                      <a:gd name="T12" fmla="*/ 52 w 68"/>
                      <a:gd name="T13" fmla="*/ 47 h 47"/>
                      <a:gd name="T14" fmla="*/ 68 w 68"/>
                      <a:gd name="T15" fmla="*/ 44 h 47"/>
                      <a:gd name="T16" fmla="*/ 68 w 68"/>
                      <a:gd name="T17" fmla="*/ 42 h 47"/>
                      <a:gd name="T18" fmla="*/ 54 w 68"/>
                      <a:gd name="T19" fmla="*/ 45 h 47"/>
                      <a:gd name="T20" fmla="*/ 53 w 68"/>
                      <a:gd name="T21" fmla="*/ 45 h 47"/>
                      <a:gd name="T22" fmla="*/ 30 w 68"/>
                      <a:gd name="T23" fmla="*/ 40 h 47"/>
                      <a:gd name="T24" fmla="*/ 2 w 68"/>
                      <a:gd name="T25" fmla="*/ 11 h 47"/>
                      <a:gd name="T26" fmla="*/ 6 w 68"/>
                      <a:gd name="T27" fmla="*/ 2 h 47"/>
                      <a:gd name="T28" fmla="*/ 6 w 68"/>
                      <a:gd name="T2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 h="47">
                        <a:moveTo>
                          <a:pt x="6" y="0"/>
                        </a:moveTo>
                        <a:cubicBezTo>
                          <a:pt x="4" y="1"/>
                          <a:pt x="2" y="3"/>
                          <a:pt x="0" y="6"/>
                        </a:cubicBezTo>
                        <a:cubicBezTo>
                          <a:pt x="0" y="8"/>
                          <a:pt x="0" y="9"/>
                          <a:pt x="0" y="11"/>
                        </a:cubicBezTo>
                        <a:cubicBezTo>
                          <a:pt x="0" y="11"/>
                          <a:pt x="0" y="11"/>
                          <a:pt x="0" y="11"/>
                        </a:cubicBezTo>
                        <a:cubicBezTo>
                          <a:pt x="0" y="11"/>
                          <a:pt x="0" y="12"/>
                          <a:pt x="1" y="15"/>
                        </a:cubicBezTo>
                        <a:cubicBezTo>
                          <a:pt x="2" y="30"/>
                          <a:pt x="20" y="39"/>
                          <a:pt x="39" y="45"/>
                        </a:cubicBezTo>
                        <a:cubicBezTo>
                          <a:pt x="44" y="47"/>
                          <a:pt x="48" y="47"/>
                          <a:pt x="52" y="47"/>
                        </a:cubicBezTo>
                        <a:cubicBezTo>
                          <a:pt x="59" y="47"/>
                          <a:pt x="64" y="45"/>
                          <a:pt x="68" y="44"/>
                        </a:cubicBezTo>
                        <a:cubicBezTo>
                          <a:pt x="68" y="43"/>
                          <a:pt x="68" y="43"/>
                          <a:pt x="68" y="42"/>
                        </a:cubicBezTo>
                        <a:cubicBezTo>
                          <a:pt x="65" y="43"/>
                          <a:pt x="60" y="45"/>
                          <a:pt x="54" y="45"/>
                        </a:cubicBezTo>
                        <a:cubicBezTo>
                          <a:pt x="53" y="45"/>
                          <a:pt x="53" y="45"/>
                          <a:pt x="53" y="45"/>
                        </a:cubicBezTo>
                        <a:cubicBezTo>
                          <a:pt x="46" y="45"/>
                          <a:pt x="39" y="44"/>
                          <a:pt x="30" y="40"/>
                        </a:cubicBezTo>
                        <a:cubicBezTo>
                          <a:pt x="11" y="33"/>
                          <a:pt x="2" y="20"/>
                          <a:pt x="2" y="11"/>
                        </a:cubicBezTo>
                        <a:cubicBezTo>
                          <a:pt x="2" y="7"/>
                          <a:pt x="3" y="4"/>
                          <a:pt x="6" y="2"/>
                        </a:cubicBezTo>
                        <a:cubicBezTo>
                          <a:pt x="6" y="1"/>
                          <a:pt x="6" y="1"/>
                          <a:pt x="6"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6" name="Freeform 7168">
                    <a:extLst>
                      <a:ext uri="{FF2B5EF4-FFF2-40B4-BE49-F238E27FC236}">
                        <a16:creationId xmlns:a16="http://schemas.microsoft.com/office/drawing/2014/main" id="{E4EFADCB-2513-458D-A189-A8942FD34CC7}"/>
                      </a:ext>
                    </a:extLst>
                  </p:cNvPr>
                  <p:cNvSpPr>
                    <a:spLocks noEditPoints="1"/>
                  </p:cNvSpPr>
                  <p:nvPr/>
                </p:nvSpPr>
                <p:spPr bwMode="auto">
                  <a:xfrm>
                    <a:off x="4012" y="1950"/>
                    <a:ext cx="53" cy="34"/>
                  </a:xfrm>
                  <a:custGeom>
                    <a:avLst/>
                    <a:gdLst>
                      <a:gd name="T0" fmla="*/ 9 w 71"/>
                      <a:gd name="T1" fmla="*/ 3 h 46"/>
                      <a:gd name="T2" fmla="*/ 5 w 71"/>
                      <a:gd name="T3" fmla="*/ 12 h 46"/>
                      <a:gd name="T4" fmla="*/ 33 w 71"/>
                      <a:gd name="T5" fmla="*/ 41 h 46"/>
                      <a:gd name="T6" fmla="*/ 56 w 71"/>
                      <a:gd name="T7" fmla="*/ 46 h 46"/>
                      <a:gd name="T8" fmla="*/ 57 w 71"/>
                      <a:gd name="T9" fmla="*/ 46 h 46"/>
                      <a:gd name="T10" fmla="*/ 71 w 71"/>
                      <a:gd name="T11" fmla="*/ 43 h 46"/>
                      <a:gd name="T12" fmla="*/ 71 w 71"/>
                      <a:gd name="T13" fmla="*/ 42 h 46"/>
                      <a:gd name="T14" fmla="*/ 56 w 71"/>
                      <a:gd name="T15" fmla="*/ 45 h 46"/>
                      <a:gd name="T16" fmla="*/ 33 w 71"/>
                      <a:gd name="T17" fmla="*/ 41 h 46"/>
                      <a:gd name="T18" fmla="*/ 9 w 71"/>
                      <a:gd name="T19" fmla="*/ 3 h 46"/>
                      <a:gd name="T20" fmla="*/ 9 w 71"/>
                      <a:gd name="T21" fmla="*/ 0 h 46"/>
                      <a:gd name="T22" fmla="*/ 4 w 71"/>
                      <a:gd name="T23" fmla="*/ 5 h 46"/>
                      <a:gd name="T24" fmla="*/ 3 w 71"/>
                      <a:gd name="T25" fmla="*/ 7 h 46"/>
                      <a:gd name="T26" fmla="*/ 9 w 71"/>
                      <a:gd name="T27" fmla="*/ 1 h 46"/>
                      <a:gd name="T28" fmla="*/ 9 w 71"/>
                      <a:gd name="T2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46">
                        <a:moveTo>
                          <a:pt x="9" y="3"/>
                        </a:moveTo>
                        <a:cubicBezTo>
                          <a:pt x="6" y="5"/>
                          <a:pt x="5" y="8"/>
                          <a:pt x="5" y="12"/>
                        </a:cubicBezTo>
                        <a:cubicBezTo>
                          <a:pt x="5" y="21"/>
                          <a:pt x="14" y="34"/>
                          <a:pt x="33" y="41"/>
                        </a:cubicBezTo>
                        <a:cubicBezTo>
                          <a:pt x="42" y="45"/>
                          <a:pt x="49" y="46"/>
                          <a:pt x="56" y="46"/>
                        </a:cubicBezTo>
                        <a:cubicBezTo>
                          <a:pt x="56" y="46"/>
                          <a:pt x="56" y="46"/>
                          <a:pt x="57" y="46"/>
                        </a:cubicBezTo>
                        <a:cubicBezTo>
                          <a:pt x="63" y="46"/>
                          <a:pt x="68" y="44"/>
                          <a:pt x="71" y="43"/>
                        </a:cubicBezTo>
                        <a:cubicBezTo>
                          <a:pt x="71" y="42"/>
                          <a:pt x="71" y="42"/>
                          <a:pt x="71" y="42"/>
                        </a:cubicBezTo>
                        <a:cubicBezTo>
                          <a:pt x="68" y="44"/>
                          <a:pt x="62" y="45"/>
                          <a:pt x="56" y="45"/>
                        </a:cubicBezTo>
                        <a:cubicBezTo>
                          <a:pt x="49" y="45"/>
                          <a:pt x="42" y="44"/>
                          <a:pt x="33" y="41"/>
                        </a:cubicBezTo>
                        <a:cubicBezTo>
                          <a:pt x="7" y="30"/>
                          <a:pt x="0" y="10"/>
                          <a:pt x="9" y="3"/>
                        </a:cubicBezTo>
                        <a:close/>
                        <a:moveTo>
                          <a:pt x="9" y="0"/>
                        </a:moveTo>
                        <a:cubicBezTo>
                          <a:pt x="8" y="1"/>
                          <a:pt x="5" y="3"/>
                          <a:pt x="4" y="5"/>
                        </a:cubicBezTo>
                        <a:cubicBezTo>
                          <a:pt x="3" y="6"/>
                          <a:pt x="3" y="7"/>
                          <a:pt x="3" y="7"/>
                        </a:cubicBezTo>
                        <a:cubicBezTo>
                          <a:pt x="5" y="4"/>
                          <a:pt x="7" y="2"/>
                          <a:pt x="9" y="1"/>
                        </a:cubicBezTo>
                        <a:lnTo>
                          <a:pt x="9"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7" name="Freeform 7169">
                    <a:extLst>
                      <a:ext uri="{FF2B5EF4-FFF2-40B4-BE49-F238E27FC236}">
                        <a16:creationId xmlns:a16="http://schemas.microsoft.com/office/drawing/2014/main" id="{BB19FC2F-4800-445E-A4A5-62913E80BCB5}"/>
                      </a:ext>
                    </a:extLst>
                  </p:cNvPr>
                  <p:cNvSpPr>
                    <a:spLocks/>
                  </p:cNvSpPr>
                  <p:nvPr/>
                </p:nvSpPr>
                <p:spPr bwMode="auto">
                  <a:xfrm>
                    <a:off x="4012" y="1955"/>
                    <a:ext cx="53" cy="35"/>
                  </a:xfrm>
                  <a:custGeom>
                    <a:avLst/>
                    <a:gdLst>
                      <a:gd name="T0" fmla="*/ 3 w 71"/>
                      <a:gd name="T1" fmla="*/ 0 h 47"/>
                      <a:gd name="T2" fmla="*/ 0 w 71"/>
                      <a:gd name="T3" fmla="*/ 11 h 47"/>
                      <a:gd name="T4" fmla="*/ 5 w 71"/>
                      <a:gd name="T5" fmla="*/ 25 h 47"/>
                      <a:gd name="T6" fmla="*/ 58 w 71"/>
                      <a:gd name="T7" fmla="*/ 47 h 47"/>
                      <a:gd name="T8" fmla="*/ 59 w 71"/>
                      <a:gd name="T9" fmla="*/ 47 h 47"/>
                      <a:gd name="T10" fmla="*/ 71 w 71"/>
                      <a:gd name="T11" fmla="*/ 45 h 47"/>
                      <a:gd name="T12" fmla="*/ 71 w 71"/>
                      <a:gd name="T13" fmla="*/ 44 h 47"/>
                      <a:gd name="T14" fmla="*/ 63 w 71"/>
                      <a:gd name="T15" fmla="*/ 45 h 47"/>
                      <a:gd name="T16" fmla="*/ 63 w 71"/>
                      <a:gd name="T17" fmla="*/ 45 h 47"/>
                      <a:gd name="T18" fmla="*/ 15 w 71"/>
                      <a:gd name="T19" fmla="*/ 32 h 47"/>
                      <a:gd name="T20" fmla="*/ 3 w 71"/>
                      <a:gd name="T21" fmla="*/ 5 h 47"/>
                      <a:gd name="T22" fmla="*/ 3 w 71"/>
                      <a:gd name="T2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47">
                        <a:moveTo>
                          <a:pt x="3" y="0"/>
                        </a:moveTo>
                        <a:cubicBezTo>
                          <a:pt x="1" y="3"/>
                          <a:pt x="0" y="6"/>
                          <a:pt x="0" y="11"/>
                        </a:cubicBezTo>
                        <a:cubicBezTo>
                          <a:pt x="0" y="15"/>
                          <a:pt x="1" y="19"/>
                          <a:pt x="5" y="25"/>
                        </a:cubicBezTo>
                        <a:cubicBezTo>
                          <a:pt x="15" y="40"/>
                          <a:pt x="40" y="47"/>
                          <a:pt x="58" y="47"/>
                        </a:cubicBezTo>
                        <a:cubicBezTo>
                          <a:pt x="58" y="47"/>
                          <a:pt x="59" y="47"/>
                          <a:pt x="59" y="47"/>
                        </a:cubicBezTo>
                        <a:cubicBezTo>
                          <a:pt x="64" y="47"/>
                          <a:pt x="68" y="46"/>
                          <a:pt x="71" y="45"/>
                        </a:cubicBezTo>
                        <a:cubicBezTo>
                          <a:pt x="71" y="45"/>
                          <a:pt x="71" y="44"/>
                          <a:pt x="71" y="44"/>
                        </a:cubicBezTo>
                        <a:cubicBezTo>
                          <a:pt x="69" y="45"/>
                          <a:pt x="66" y="45"/>
                          <a:pt x="63" y="45"/>
                        </a:cubicBezTo>
                        <a:cubicBezTo>
                          <a:pt x="63" y="45"/>
                          <a:pt x="63" y="45"/>
                          <a:pt x="63" y="45"/>
                        </a:cubicBezTo>
                        <a:cubicBezTo>
                          <a:pt x="52" y="45"/>
                          <a:pt x="31" y="44"/>
                          <a:pt x="15" y="32"/>
                        </a:cubicBezTo>
                        <a:cubicBezTo>
                          <a:pt x="2" y="23"/>
                          <a:pt x="1" y="5"/>
                          <a:pt x="3" y="5"/>
                        </a:cubicBezTo>
                        <a:cubicBezTo>
                          <a:pt x="3" y="3"/>
                          <a:pt x="3" y="2"/>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8" name="Freeform 7170">
                    <a:extLst>
                      <a:ext uri="{FF2B5EF4-FFF2-40B4-BE49-F238E27FC236}">
                        <a16:creationId xmlns:a16="http://schemas.microsoft.com/office/drawing/2014/main" id="{9E041816-D1EA-49E5-8AAF-30A0B78F98C1}"/>
                      </a:ext>
                    </a:extLst>
                  </p:cNvPr>
                  <p:cNvSpPr>
                    <a:spLocks/>
                  </p:cNvSpPr>
                  <p:nvPr/>
                </p:nvSpPr>
                <p:spPr bwMode="auto">
                  <a:xfrm>
                    <a:off x="4009" y="1953"/>
                    <a:ext cx="56" cy="37"/>
                  </a:xfrm>
                  <a:custGeom>
                    <a:avLst/>
                    <a:gdLst>
                      <a:gd name="T0" fmla="*/ 8 w 75"/>
                      <a:gd name="T1" fmla="*/ 0 h 49"/>
                      <a:gd name="T2" fmla="*/ 8 w 75"/>
                      <a:gd name="T3" fmla="*/ 27 h 49"/>
                      <a:gd name="T4" fmla="*/ 62 w 75"/>
                      <a:gd name="T5" fmla="*/ 49 h 49"/>
                      <a:gd name="T6" fmla="*/ 75 w 75"/>
                      <a:gd name="T7" fmla="*/ 48 h 49"/>
                      <a:gd name="T8" fmla="*/ 75 w 75"/>
                      <a:gd name="T9" fmla="*/ 47 h 49"/>
                      <a:gd name="T10" fmla="*/ 63 w 75"/>
                      <a:gd name="T11" fmla="*/ 49 h 49"/>
                      <a:gd name="T12" fmla="*/ 62 w 75"/>
                      <a:gd name="T13" fmla="*/ 49 h 49"/>
                      <a:gd name="T14" fmla="*/ 9 w 75"/>
                      <a:gd name="T15" fmla="*/ 27 h 49"/>
                      <a:gd name="T16" fmla="*/ 4 w 75"/>
                      <a:gd name="T17" fmla="*/ 13 h 49"/>
                      <a:gd name="T18" fmla="*/ 7 w 75"/>
                      <a:gd name="T19" fmla="*/ 2 h 49"/>
                      <a:gd name="T20" fmla="*/ 8 w 75"/>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49">
                        <a:moveTo>
                          <a:pt x="8" y="0"/>
                        </a:moveTo>
                        <a:cubicBezTo>
                          <a:pt x="4" y="6"/>
                          <a:pt x="0" y="15"/>
                          <a:pt x="8" y="27"/>
                        </a:cubicBezTo>
                        <a:cubicBezTo>
                          <a:pt x="19" y="43"/>
                          <a:pt x="43" y="49"/>
                          <a:pt x="62" y="49"/>
                        </a:cubicBezTo>
                        <a:cubicBezTo>
                          <a:pt x="67" y="49"/>
                          <a:pt x="71" y="49"/>
                          <a:pt x="75" y="48"/>
                        </a:cubicBezTo>
                        <a:cubicBezTo>
                          <a:pt x="75" y="47"/>
                          <a:pt x="75" y="47"/>
                          <a:pt x="75" y="47"/>
                        </a:cubicBezTo>
                        <a:cubicBezTo>
                          <a:pt x="72" y="48"/>
                          <a:pt x="68" y="49"/>
                          <a:pt x="63" y="49"/>
                        </a:cubicBezTo>
                        <a:cubicBezTo>
                          <a:pt x="63" y="49"/>
                          <a:pt x="62" y="49"/>
                          <a:pt x="62" y="49"/>
                        </a:cubicBezTo>
                        <a:cubicBezTo>
                          <a:pt x="44" y="49"/>
                          <a:pt x="19" y="42"/>
                          <a:pt x="9" y="27"/>
                        </a:cubicBezTo>
                        <a:cubicBezTo>
                          <a:pt x="5" y="21"/>
                          <a:pt x="4" y="17"/>
                          <a:pt x="4" y="13"/>
                        </a:cubicBezTo>
                        <a:cubicBezTo>
                          <a:pt x="4" y="8"/>
                          <a:pt x="5" y="5"/>
                          <a:pt x="7" y="2"/>
                        </a:cubicBezTo>
                        <a:cubicBezTo>
                          <a:pt x="7" y="2"/>
                          <a:pt x="7" y="1"/>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09" name="Freeform 7171">
                    <a:extLst>
                      <a:ext uri="{FF2B5EF4-FFF2-40B4-BE49-F238E27FC236}">
                        <a16:creationId xmlns:a16="http://schemas.microsoft.com/office/drawing/2014/main" id="{DB5EAB34-0086-425C-A759-AB9A4E9448B9}"/>
                      </a:ext>
                    </a:extLst>
                  </p:cNvPr>
                  <p:cNvSpPr>
                    <a:spLocks/>
                  </p:cNvSpPr>
                  <p:nvPr/>
                </p:nvSpPr>
                <p:spPr bwMode="auto">
                  <a:xfrm>
                    <a:off x="4011" y="1936"/>
                    <a:ext cx="58" cy="38"/>
                  </a:xfrm>
                  <a:custGeom>
                    <a:avLst/>
                    <a:gdLst>
                      <a:gd name="T0" fmla="*/ 78 w 78"/>
                      <a:gd name="T1" fmla="*/ 36 h 50"/>
                      <a:gd name="T2" fmla="*/ 26 w 78"/>
                      <a:gd name="T3" fmla="*/ 26 h 50"/>
                      <a:gd name="T4" fmla="*/ 20 w 78"/>
                      <a:gd name="T5" fmla="*/ 4 h 50"/>
                      <a:gd name="T6" fmla="*/ 21 w 78"/>
                      <a:gd name="T7" fmla="*/ 0 h 50"/>
                      <a:gd name="T8" fmla="*/ 17 w 78"/>
                      <a:gd name="T9" fmla="*/ 32 h 50"/>
                      <a:gd name="T10" fmla="*/ 77 w 78"/>
                      <a:gd name="T11" fmla="*/ 47 h 50"/>
                      <a:gd name="T12" fmla="*/ 78 w 78"/>
                      <a:gd name="T13" fmla="*/ 36 h 50"/>
                    </a:gdLst>
                    <a:ahLst/>
                    <a:cxnLst>
                      <a:cxn ang="0">
                        <a:pos x="T0" y="T1"/>
                      </a:cxn>
                      <a:cxn ang="0">
                        <a:pos x="T2" y="T3"/>
                      </a:cxn>
                      <a:cxn ang="0">
                        <a:pos x="T4" y="T5"/>
                      </a:cxn>
                      <a:cxn ang="0">
                        <a:pos x="T6" y="T7"/>
                      </a:cxn>
                      <a:cxn ang="0">
                        <a:pos x="T8" y="T9"/>
                      </a:cxn>
                      <a:cxn ang="0">
                        <a:pos x="T10" y="T11"/>
                      </a:cxn>
                      <a:cxn ang="0">
                        <a:pos x="T12" y="T13"/>
                      </a:cxn>
                    </a:cxnLst>
                    <a:rect l="0" t="0" r="r" b="b"/>
                    <a:pathLst>
                      <a:path w="78" h="50">
                        <a:moveTo>
                          <a:pt x="78" y="36"/>
                        </a:moveTo>
                        <a:cubicBezTo>
                          <a:pt x="78" y="36"/>
                          <a:pt x="43" y="40"/>
                          <a:pt x="26" y="26"/>
                        </a:cubicBezTo>
                        <a:cubicBezTo>
                          <a:pt x="8" y="12"/>
                          <a:pt x="20" y="4"/>
                          <a:pt x="20" y="4"/>
                        </a:cubicBezTo>
                        <a:cubicBezTo>
                          <a:pt x="21" y="0"/>
                          <a:pt x="21" y="0"/>
                          <a:pt x="21" y="0"/>
                        </a:cubicBezTo>
                        <a:cubicBezTo>
                          <a:pt x="21" y="0"/>
                          <a:pt x="0" y="15"/>
                          <a:pt x="17" y="32"/>
                        </a:cubicBezTo>
                        <a:cubicBezTo>
                          <a:pt x="37" y="50"/>
                          <a:pt x="77" y="47"/>
                          <a:pt x="77" y="47"/>
                        </a:cubicBezTo>
                        <a:lnTo>
                          <a:pt x="78" y="36"/>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0" name="Freeform 7172">
                    <a:extLst>
                      <a:ext uri="{FF2B5EF4-FFF2-40B4-BE49-F238E27FC236}">
                        <a16:creationId xmlns:a16="http://schemas.microsoft.com/office/drawing/2014/main" id="{352CDF25-22FC-49C5-964B-218792A007A2}"/>
                      </a:ext>
                    </a:extLst>
                  </p:cNvPr>
                  <p:cNvSpPr>
                    <a:spLocks/>
                  </p:cNvSpPr>
                  <p:nvPr/>
                </p:nvSpPr>
                <p:spPr bwMode="auto">
                  <a:xfrm>
                    <a:off x="4011" y="1936"/>
                    <a:ext cx="58" cy="38"/>
                  </a:xfrm>
                  <a:custGeom>
                    <a:avLst/>
                    <a:gdLst>
                      <a:gd name="T0" fmla="*/ 78 w 78"/>
                      <a:gd name="T1" fmla="*/ 36 h 50"/>
                      <a:gd name="T2" fmla="*/ 26 w 78"/>
                      <a:gd name="T3" fmla="*/ 26 h 50"/>
                      <a:gd name="T4" fmla="*/ 20 w 78"/>
                      <a:gd name="T5" fmla="*/ 4 h 50"/>
                      <a:gd name="T6" fmla="*/ 21 w 78"/>
                      <a:gd name="T7" fmla="*/ 0 h 50"/>
                      <a:gd name="T8" fmla="*/ 17 w 78"/>
                      <a:gd name="T9" fmla="*/ 32 h 50"/>
                      <a:gd name="T10" fmla="*/ 77 w 78"/>
                      <a:gd name="T11" fmla="*/ 47 h 50"/>
                      <a:gd name="T12" fmla="*/ 78 w 78"/>
                      <a:gd name="T13" fmla="*/ 36 h 50"/>
                    </a:gdLst>
                    <a:ahLst/>
                    <a:cxnLst>
                      <a:cxn ang="0">
                        <a:pos x="T0" y="T1"/>
                      </a:cxn>
                      <a:cxn ang="0">
                        <a:pos x="T2" y="T3"/>
                      </a:cxn>
                      <a:cxn ang="0">
                        <a:pos x="T4" y="T5"/>
                      </a:cxn>
                      <a:cxn ang="0">
                        <a:pos x="T6" y="T7"/>
                      </a:cxn>
                      <a:cxn ang="0">
                        <a:pos x="T8" y="T9"/>
                      </a:cxn>
                      <a:cxn ang="0">
                        <a:pos x="T10" y="T11"/>
                      </a:cxn>
                      <a:cxn ang="0">
                        <a:pos x="T12" y="T13"/>
                      </a:cxn>
                    </a:cxnLst>
                    <a:rect l="0" t="0" r="r" b="b"/>
                    <a:pathLst>
                      <a:path w="78" h="50">
                        <a:moveTo>
                          <a:pt x="78" y="36"/>
                        </a:moveTo>
                        <a:cubicBezTo>
                          <a:pt x="78" y="36"/>
                          <a:pt x="43" y="40"/>
                          <a:pt x="26" y="26"/>
                        </a:cubicBezTo>
                        <a:cubicBezTo>
                          <a:pt x="8" y="12"/>
                          <a:pt x="20" y="4"/>
                          <a:pt x="20" y="4"/>
                        </a:cubicBezTo>
                        <a:cubicBezTo>
                          <a:pt x="21" y="0"/>
                          <a:pt x="21" y="0"/>
                          <a:pt x="21" y="0"/>
                        </a:cubicBezTo>
                        <a:cubicBezTo>
                          <a:pt x="21" y="0"/>
                          <a:pt x="0" y="15"/>
                          <a:pt x="17" y="32"/>
                        </a:cubicBezTo>
                        <a:cubicBezTo>
                          <a:pt x="37" y="50"/>
                          <a:pt x="77" y="47"/>
                          <a:pt x="77" y="47"/>
                        </a:cubicBezTo>
                        <a:lnTo>
                          <a:pt x="78" y="36"/>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1" name="Freeform 7173">
                    <a:extLst>
                      <a:ext uri="{FF2B5EF4-FFF2-40B4-BE49-F238E27FC236}">
                        <a16:creationId xmlns:a16="http://schemas.microsoft.com/office/drawing/2014/main" id="{C54B57CA-B924-4207-A173-8D2C0DA4E294}"/>
                      </a:ext>
                    </a:extLst>
                  </p:cNvPr>
                  <p:cNvSpPr>
                    <a:spLocks noEditPoints="1"/>
                  </p:cNvSpPr>
                  <p:nvPr/>
                </p:nvSpPr>
                <p:spPr bwMode="auto">
                  <a:xfrm>
                    <a:off x="4018" y="1935"/>
                    <a:ext cx="52" cy="37"/>
                  </a:xfrm>
                  <a:custGeom>
                    <a:avLst/>
                    <a:gdLst>
                      <a:gd name="T0" fmla="*/ 7 w 69"/>
                      <a:gd name="T1" fmla="*/ 33 h 49"/>
                      <a:gd name="T2" fmla="*/ 0 w 69"/>
                      <a:gd name="T3" fmla="*/ 19 h 49"/>
                      <a:gd name="T4" fmla="*/ 10 w 69"/>
                      <a:gd name="T5" fmla="*/ 1 h 49"/>
                      <a:gd name="T6" fmla="*/ 12 w 69"/>
                      <a:gd name="T7" fmla="*/ 0 h 49"/>
                      <a:gd name="T8" fmla="*/ 11 w 69"/>
                      <a:gd name="T9" fmla="*/ 5 h 49"/>
                      <a:gd name="T10" fmla="*/ 11 w 69"/>
                      <a:gd name="T11" fmla="*/ 5 h 49"/>
                      <a:gd name="T12" fmla="*/ 7 w 69"/>
                      <a:gd name="T13" fmla="*/ 13 h 49"/>
                      <a:gd name="T14" fmla="*/ 16 w 69"/>
                      <a:gd name="T15" fmla="*/ 26 h 49"/>
                      <a:gd name="T16" fmla="*/ 62 w 69"/>
                      <a:gd name="T17" fmla="*/ 37 h 49"/>
                      <a:gd name="T18" fmla="*/ 68 w 69"/>
                      <a:gd name="T19" fmla="*/ 37 h 49"/>
                      <a:gd name="T20" fmla="*/ 69 w 69"/>
                      <a:gd name="T21" fmla="*/ 36 h 49"/>
                      <a:gd name="T22" fmla="*/ 68 w 69"/>
                      <a:gd name="T23" fmla="*/ 49 h 49"/>
                      <a:gd name="T24" fmla="*/ 67 w 69"/>
                      <a:gd name="T25" fmla="*/ 49 h 49"/>
                      <a:gd name="T26" fmla="*/ 63 w 69"/>
                      <a:gd name="T27" fmla="*/ 49 h 49"/>
                      <a:gd name="T28" fmla="*/ 7 w 69"/>
                      <a:gd name="T29" fmla="*/ 33 h 49"/>
                      <a:gd name="T30" fmla="*/ 1 w 69"/>
                      <a:gd name="T31" fmla="*/ 19 h 49"/>
                      <a:gd name="T32" fmla="*/ 8 w 69"/>
                      <a:gd name="T33" fmla="*/ 32 h 49"/>
                      <a:gd name="T34" fmla="*/ 63 w 69"/>
                      <a:gd name="T35" fmla="*/ 48 h 49"/>
                      <a:gd name="T36" fmla="*/ 66 w 69"/>
                      <a:gd name="T37" fmla="*/ 48 h 49"/>
                      <a:gd name="T38" fmla="*/ 68 w 69"/>
                      <a:gd name="T39" fmla="*/ 38 h 49"/>
                      <a:gd name="T40" fmla="*/ 62 w 69"/>
                      <a:gd name="T41" fmla="*/ 38 h 49"/>
                      <a:gd name="T42" fmla="*/ 15 w 69"/>
                      <a:gd name="T43" fmla="*/ 27 h 49"/>
                      <a:gd name="T44" fmla="*/ 6 w 69"/>
                      <a:gd name="T45" fmla="*/ 13 h 49"/>
                      <a:gd name="T46" fmla="*/ 10 w 69"/>
                      <a:gd name="T47" fmla="*/ 5 h 49"/>
                      <a:gd name="T48" fmla="*/ 10 w 69"/>
                      <a:gd name="T49" fmla="*/ 3 h 49"/>
                      <a:gd name="T50" fmla="*/ 1 w 69"/>
                      <a:gd name="T5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 h="49">
                        <a:moveTo>
                          <a:pt x="7" y="33"/>
                        </a:moveTo>
                        <a:cubicBezTo>
                          <a:pt x="2" y="28"/>
                          <a:pt x="0" y="23"/>
                          <a:pt x="0" y="19"/>
                        </a:cubicBezTo>
                        <a:cubicBezTo>
                          <a:pt x="0" y="8"/>
                          <a:pt x="10" y="1"/>
                          <a:pt x="10" y="1"/>
                        </a:cubicBezTo>
                        <a:cubicBezTo>
                          <a:pt x="12" y="0"/>
                          <a:pt x="12" y="0"/>
                          <a:pt x="12" y="0"/>
                        </a:cubicBezTo>
                        <a:cubicBezTo>
                          <a:pt x="11" y="5"/>
                          <a:pt x="11" y="5"/>
                          <a:pt x="11" y="5"/>
                        </a:cubicBezTo>
                        <a:cubicBezTo>
                          <a:pt x="11" y="5"/>
                          <a:pt x="11" y="5"/>
                          <a:pt x="11" y="5"/>
                        </a:cubicBezTo>
                        <a:cubicBezTo>
                          <a:pt x="11" y="6"/>
                          <a:pt x="7" y="8"/>
                          <a:pt x="7" y="13"/>
                        </a:cubicBezTo>
                        <a:cubicBezTo>
                          <a:pt x="7" y="16"/>
                          <a:pt x="9" y="20"/>
                          <a:pt x="16" y="26"/>
                        </a:cubicBezTo>
                        <a:cubicBezTo>
                          <a:pt x="28" y="36"/>
                          <a:pt x="51" y="37"/>
                          <a:pt x="62" y="37"/>
                        </a:cubicBezTo>
                        <a:cubicBezTo>
                          <a:pt x="66" y="37"/>
                          <a:pt x="68" y="37"/>
                          <a:pt x="68" y="37"/>
                        </a:cubicBezTo>
                        <a:cubicBezTo>
                          <a:pt x="69" y="36"/>
                          <a:pt x="69" y="36"/>
                          <a:pt x="69" y="36"/>
                        </a:cubicBezTo>
                        <a:cubicBezTo>
                          <a:pt x="68" y="49"/>
                          <a:pt x="68" y="49"/>
                          <a:pt x="68" y="49"/>
                        </a:cubicBezTo>
                        <a:cubicBezTo>
                          <a:pt x="67" y="49"/>
                          <a:pt x="67" y="49"/>
                          <a:pt x="67" y="49"/>
                        </a:cubicBezTo>
                        <a:cubicBezTo>
                          <a:pt x="67" y="49"/>
                          <a:pt x="66" y="49"/>
                          <a:pt x="63" y="49"/>
                        </a:cubicBezTo>
                        <a:cubicBezTo>
                          <a:pt x="53" y="49"/>
                          <a:pt x="23" y="49"/>
                          <a:pt x="7" y="33"/>
                        </a:cubicBezTo>
                        <a:close/>
                        <a:moveTo>
                          <a:pt x="1" y="19"/>
                        </a:moveTo>
                        <a:cubicBezTo>
                          <a:pt x="1" y="23"/>
                          <a:pt x="3" y="28"/>
                          <a:pt x="8" y="32"/>
                        </a:cubicBezTo>
                        <a:cubicBezTo>
                          <a:pt x="23" y="47"/>
                          <a:pt x="53" y="48"/>
                          <a:pt x="63" y="48"/>
                        </a:cubicBezTo>
                        <a:cubicBezTo>
                          <a:pt x="65" y="48"/>
                          <a:pt x="66" y="48"/>
                          <a:pt x="66" y="48"/>
                        </a:cubicBezTo>
                        <a:cubicBezTo>
                          <a:pt x="68" y="38"/>
                          <a:pt x="68" y="38"/>
                          <a:pt x="68" y="38"/>
                        </a:cubicBezTo>
                        <a:cubicBezTo>
                          <a:pt x="67" y="38"/>
                          <a:pt x="65" y="38"/>
                          <a:pt x="62" y="38"/>
                        </a:cubicBezTo>
                        <a:cubicBezTo>
                          <a:pt x="51" y="38"/>
                          <a:pt x="28" y="38"/>
                          <a:pt x="15" y="27"/>
                        </a:cubicBezTo>
                        <a:cubicBezTo>
                          <a:pt x="8" y="21"/>
                          <a:pt x="6" y="16"/>
                          <a:pt x="6" y="13"/>
                        </a:cubicBezTo>
                        <a:cubicBezTo>
                          <a:pt x="5" y="8"/>
                          <a:pt x="9" y="5"/>
                          <a:pt x="10" y="5"/>
                        </a:cubicBezTo>
                        <a:cubicBezTo>
                          <a:pt x="10" y="3"/>
                          <a:pt x="10" y="3"/>
                          <a:pt x="10" y="3"/>
                        </a:cubicBezTo>
                        <a:cubicBezTo>
                          <a:pt x="7" y="5"/>
                          <a:pt x="1" y="11"/>
                          <a:pt x="1"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2" name="Freeform 7174">
                    <a:extLst>
                      <a:ext uri="{FF2B5EF4-FFF2-40B4-BE49-F238E27FC236}">
                        <a16:creationId xmlns:a16="http://schemas.microsoft.com/office/drawing/2014/main" id="{6C959998-C901-4F8E-8E4D-AD5B007706AA}"/>
                      </a:ext>
                    </a:extLst>
                  </p:cNvPr>
                  <p:cNvSpPr>
                    <a:spLocks/>
                  </p:cNvSpPr>
                  <p:nvPr/>
                </p:nvSpPr>
                <p:spPr bwMode="auto">
                  <a:xfrm>
                    <a:off x="4020" y="1938"/>
                    <a:ext cx="45" cy="27"/>
                  </a:xfrm>
                  <a:custGeom>
                    <a:avLst/>
                    <a:gdLst>
                      <a:gd name="T0" fmla="*/ 6 w 61"/>
                      <a:gd name="T1" fmla="*/ 0 h 35"/>
                      <a:gd name="T2" fmla="*/ 5 w 61"/>
                      <a:gd name="T3" fmla="*/ 2 h 35"/>
                      <a:gd name="T4" fmla="*/ 2 w 61"/>
                      <a:gd name="T5" fmla="*/ 9 h 35"/>
                      <a:gd name="T6" fmla="*/ 3 w 61"/>
                      <a:gd name="T7" fmla="*/ 8 h 35"/>
                      <a:gd name="T8" fmla="*/ 27 w 61"/>
                      <a:gd name="T9" fmla="*/ 32 h 35"/>
                      <a:gd name="T10" fmla="*/ 55 w 61"/>
                      <a:gd name="T11" fmla="*/ 35 h 35"/>
                      <a:gd name="T12" fmla="*/ 61 w 61"/>
                      <a:gd name="T13" fmla="*/ 35 h 35"/>
                      <a:gd name="T14" fmla="*/ 61 w 61"/>
                      <a:gd name="T15" fmla="*/ 34 h 35"/>
                      <a:gd name="T16" fmla="*/ 60 w 61"/>
                      <a:gd name="T17" fmla="*/ 34 h 35"/>
                      <a:gd name="T18" fmla="*/ 57 w 61"/>
                      <a:gd name="T19" fmla="*/ 34 h 35"/>
                      <a:gd name="T20" fmla="*/ 13 w 61"/>
                      <a:gd name="T21" fmla="*/ 23 h 35"/>
                      <a:gd name="T22" fmla="*/ 4 w 61"/>
                      <a:gd name="T23" fmla="*/ 9 h 35"/>
                      <a:gd name="T24" fmla="*/ 7 w 61"/>
                      <a:gd name="T25" fmla="*/ 1 h 35"/>
                      <a:gd name="T26" fmla="*/ 6 w 61"/>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35">
                        <a:moveTo>
                          <a:pt x="6" y="0"/>
                        </a:moveTo>
                        <a:cubicBezTo>
                          <a:pt x="6" y="0"/>
                          <a:pt x="5" y="1"/>
                          <a:pt x="5" y="2"/>
                        </a:cubicBezTo>
                        <a:cubicBezTo>
                          <a:pt x="4" y="4"/>
                          <a:pt x="3" y="6"/>
                          <a:pt x="2" y="9"/>
                        </a:cubicBezTo>
                        <a:cubicBezTo>
                          <a:pt x="2" y="8"/>
                          <a:pt x="3" y="8"/>
                          <a:pt x="3" y="8"/>
                        </a:cubicBezTo>
                        <a:cubicBezTo>
                          <a:pt x="0" y="20"/>
                          <a:pt x="12" y="28"/>
                          <a:pt x="27" y="32"/>
                        </a:cubicBezTo>
                        <a:cubicBezTo>
                          <a:pt x="35" y="35"/>
                          <a:pt x="46" y="35"/>
                          <a:pt x="55" y="35"/>
                        </a:cubicBezTo>
                        <a:cubicBezTo>
                          <a:pt x="57" y="35"/>
                          <a:pt x="59" y="35"/>
                          <a:pt x="61" y="35"/>
                        </a:cubicBezTo>
                        <a:cubicBezTo>
                          <a:pt x="61" y="35"/>
                          <a:pt x="61" y="35"/>
                          <a:pt x="61" y="34"/>
                        </a:cubicBezTo>
                        <a:cubicBezTo>
                          <a:pt x="61" y="34"/>
                          <a:pt x="61" y="34"/>
                          <a:pt x="60" y="34"/>
                        </a:cubicBezTo>
                        <a:cubicBezTo>
                          <a:pt x="59" y="34"/>
                          <a:pt x="58" y="34"/>
                          <a:pt x="57" y="34"/>
                        </a:cubicBezTo>
                        <a:cubicBezTo>
                          <a:pt x="45" y="34"/>
                          <a:pt x="25" y="33"/>
                          <a:pt x="13" y="23"/>
                        </a:cubicBezTo>
                        <a:cubicBezTo>
                          <a:pt x="6" y="17"/>
                          <a:pt x="4" y="12"/>
                          <a:pt x="4" y="9"/>
                        </a:cubicBezTo>
                        <a:cubicBezTo>
                          <a:pt x="4" y="5"/>
                          <a:pt x="5" y="3"/>
                          <a:pt x="7" y="1"/>
                        </a:cubicBezTo>
                        <a:cubicBezTo>
                          <a:pt x="7" y="1"/>
                          <a:pt x="7" y="0"/>
                          <a:pt x="6"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3" name="Freeform 7175">
                    <a:extLst>
                      <a:ext uri="{FF2B5EF4-FFF2-40B4-BE49-F238E27FC236}">
                        <a16:creationId xmlns:a16="http://schemas.microsoft.com/office/drawing/2014/main" id="{9951E19C-1A4D-4430-A90C-8D87D56AF387}"/>
                      </a:ext>
                    </a:extLst>
                  </p:cNvPr>
                  <p:cNvSpPr>
                    <a:spLocks noEditPoints="1"/>
                  </p:cNvSpPr>
                  <p:nvPr/>
                </p:nvSpPr>
                <p:spPr bwMode="auto">
                  <a:xfrm>
                    <a:off x="4020" y="1938"/>
                    <a:ext cx="45" cy="26"/>
                  </a:xfrm>
                  <a:custGeom>
                    <a:avLst/>
                    <a:gdLst>
                      <a:gd name="T0" fmla="*/ 7 w 61"/>
                      <a:gd name="T1" fmla="*/ 2 h 35"/>
                      <a:gd name="T2" fmla="*/ 4 w 61"/>
                      <a:gd name="T3" fmla="*/ 10 h 35"/>
                      <a:gd name="T4" fmla="*/ 13 w 61"/>
                      <a:gd name="T5" fmla="*/ 24 h 35"/>
                      <a:gd name="T6" fmla="*/ 57 w 61"/>
                      <a:gd name="T7" fmla="*/ 35 h 35"/>
                      <a:gd name="T8" fmla="*/ 60 w 61"/>
                      <a:gd name="T9" fmla="*/ 35 h 35"/>
                      <a:gd name="T10" fmla="*/ 61 w 61"/>
                      <a:gd name="T11" fmla="*/ 35 h 35"/>
                      <a:gd name="T12" fmla="*/ 61 w 61"/>
                      <a:gd name="T13" fmla="*/ 34 h 35"/>
                      <a:gd name="T14" fmla="*/ 57 w 61"/>
                      <a:gd name="T15" fmla="*/ 35 h 35"/>
                      <a:gd name="T16" fmla="*/ 14 w 61"/>
                      <a:gd name="T17" fmla="*/ 24 h 35"/>
                      <a:gd name="T18" fmla="*/ 7 w 61"/>
                      <a:gd name="T19" fmla="*/ 3 h 35"/>
                      <a:gd name="T20" fmla="*/ 7 w 61"/>
                      <a:gd name="T21" fmla="*/ 3 h 35"/>
                      <a:gd name="T22" fmla="*/ 7 w 61"/>
                      <a:gd name="T23" fmla="*/ 2 h 35"/>
                      <a:gd name="T24" fmla="*/ 6 w 61"/>
                      <a:gd name="T25" fmla="*/ 0 h 35"/>
                      <a:gd name="T26" fmla="*/ 6 w 61"/>
                      <a:gd name="T27" fmla="*/ 1 h 35"/>
                      <a:gd name="T28" fmla="*/ 5 w 61"/>
                      <a:gd name="T29" fmla="*/ 3 h 35"/>
                      <a:gd name="T30" fmla="*/ 6 w 61"/>
                      <a:gd name="T31" fmla="*/ 1 h 35"/>
                      <a:gd name="T32" fmla="*/ 6 w 61"/>
                      <a:gd name="T3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35">
                        <a:moveTo>
                          <a:pt x="7" y="2"/>
                        </a:moveTo>
                        <a:cubicBezTo>
                          <a:pt x="5" y="4"/>
                          <a:pt x="4" y="6"/>
                          <a:pt x="4" y="10"/>
                        </a:cubicBezTo>
                        <a:cubicBezTo>
                          <a:pt x="4" y="13"/>
                          <a:pt x="6" y="18"/>
                          <a:pt x="13" y="24"/>
                        </a:cubicBezTo>
                        <a:cubicBezTo>
                          <a:pt x="25" y="34"/>
                          <a:pt x="45" y="35"/>
                          <a:pt x="57" y="35"/>
                        </a:cubicBezTo>
                        <a:cubicBezTo>
                          <a:pt x="58" y="35"/>
                          <a:pt x="59" y="35"/>
                          <a:pt x="60" y="35"/>
                        </a:cubicBezTo>
                        <a:cubicBezTo>
                          <a:pt x="61" y="35"/>
                          <a:pt x="61" y="35"/>
                          <a:pt x="61" y="35"/>
                        </a:cubicBezTo>
                        <a:cubicBezTo>
                          <a:pt x="61" y="34"/>
                          <a:pt x="61" y="34"/>
                          <a:pt x="61" y="34"/>
                        </a:cubicBezTo>
                        <a:cubicBezTo>
                          <a:pt x="60" y="35"/>
                          <a:pt x="59" y="35"/>
                          <a:pt x="57" y="35"/>
                        </a:cubicBezTo>
                        <a:cubicBezTo>
                          <a:pt x="45" y="35"/>
                          <a:pt x="25" y="33"/>
                          <a:pt x="14" y="24"/>
                        </a:cubicBezTo>
                        <a:cubicBezTo>
                          <a:pt x="0" y="13"/>
                          <a:pt x="4" y="6"/>
                          <a:pt x="7" y="3"/>
                        </a:cubicBezTo>
                        <a:cubicBezTo>
                          <a:pt x="7" y="3"/>
                          <a:pt x="7" y="3"/>
                          <a:pt x="7" y="3"/>
                        </a:cubicBezTo>
                        <a:lnTo>
                          <a:pt x="7" y="2"/>
                        </a:lnTo>
                        <a:close/>
                        <a:moveTo>
                          <a:pt x="6" y="0"/>
                        </a:moveTo>
                        <a:cubicBezTo>
                          <a:pt x="6" y="1"/>
                          <a:pt x="6" y="1"/>
                          <a:pt x="6" y="1"/>
                        </a:cubicBezTo>
                        <a:cubicBezTo>
                          <a:pt x="5" y="1"/>
                          <a:pt x="5" y="2"/>
                          <a:pt x="5" y="3"/>
                        </a:cubicBezTo>
                        <a:cubicBezTo>
                          <a:pt x="5" y="2"/>
                          <a:pt x="6" y="1"/>
                          <a:pt x="6" y="1"/>
                        </a:cubicBezTo>
                        <a:lnTo>
                          <a:pt x="6"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4" name="Freeform 7176">
                    <a:extLst>
                      <a:ext uri="{FF2B5EF4-FFF2-40B4-BE49-F238E27FC236}">
                        <a16:creationId xmlns:a16="http://schemas.microsoft.com/office/drawing/2014/main" id="{C3750A52-4D40-4819-B7B5-E243CDB89CF3}"/>
                      </a:ext>
                    </a:extLst>
                  </p:cNvPr>
                  <p:cNvSpPr>
                    <a:spLocks/>
                  </p:cNvSpPr>
                  <p:nvPr/>
                </p:nvSpPr>
                <p:spPr bwMode="auto">
                  <a:xfrm>
                    <a:off x="4018" y="1940"/>
                    <a:ext cx="47" cy="31"/>
                  </a:xfrm>
                  <a:custGeom>
                    <a:avLst/>
                    <a:gdLst>
                      <a:gd name="T0" fmla="*/ 7 w 63"/>
                      <a:gd name="T1" fmla="*/ 0 h 42"/>
                      <a:gd name="T2" fmla="*/ 1 w 63"/>
                      <a:gd name="T3" fmla="*/ 13 h 42"/>
                      <a:gd name="T4" fmla="*/ 8 w 63"/>
                      <a:gd name="T5" fmla="*/ 26 h 42"/>
                      <a:gd name="T6" fmla="*/ 61 w 63"/>
                      <a:gd name="T7" fmla="*/ 42 h 42"/>
                      <a:gd name="T8" fmla="*/ 63 w 63"/>
                      <a:gd name="T9" fmla="*/ 42 h 42"/>
                      <a:gd name="T10" fmla="*/ 63 w 63"/>
                      <a:gd name="T11" fmla="*/ 40 h 42"/>
                      <a:gd name="T12" fmla="*/ 56 w 63"/>
                      <a:gd name="T13" fmla="*/ 40 h 42"/>
                      <a:gd name="T14" fmla="*/ 15 w 63"/>
                      <a:gd name="T15" fmla="*/ 30 h 42"/>
                      <a:gd name="T16" fmla="*/ 4 w 63"/>
                      <a:gd name="T17" fmla="*/ 7 h 42"/>
                      <a:gd name="T18" fmla="*/ 7 w 63"/>
                      <a:gd name="T1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42">
                        <a:moveTo>
                          <a:pt x="7" y="0"/>
                        </a:moveTo>
                        <a:cubicBezTo>
                          <a:pt x="4" y="3"/>
                          <a:pt x="1" y="8"/>
                          <a:pt x="1" y="13"/>
                        </a:cubicBezTo>
                        <a:cubicBezTo>
                          <a:pt x="1" y="17"/>
                          <a:pt x="3" y="22"/>
                          <a:pt x="8" y="26"/>
                        </a:cubicBezTo>
                        <a:cubicBezTo>
                          <a:pt x="22" y="40"/>
                          <a:pt x="48" y="42"/>
                          <a:pt x="61" y="42"/>
                        </a:cubicBezTo>
                        <a:cubicBezTo>
                          <a:pt x="61" y="42"/>
                          <a:pt x="62" y="42"/>
                          <a:pt x="63" y="42"/>
                        </a:cubicBezTo>
                        <a:cubicBezTo>
                          <a:pt x="63" y="41"/>
                          <a:pt x="63" y="40"/>
                          <a:pt x="63" y="40"/>
                        </a:cubicBezTo>
                        <a:cubicBezTo>
                          <a:pt x="61" y="40"/>
                          <a:pt x="59" y="40"/>
                          <a:pt x="56" y="40"/>
                        </a:cubicBezTo>
                        <a:cubicBezTo>
                          <a:pt x="45" y="40"/>
                          <a:pt x="27" y="39"/>
                          <a:pt x="15" y="30"/>
                        </a:cubicBezTo>
                        <a:cubicBezTo>
                          <a:pt x="0" y="19"/>
                          <a:pt x="3" y="10"/>
                          <a:pt x="4" y="7"/>
                        </a:cubicBezTo>
                        <a:cubicBezTo>
                          <a:pt x="5" y="4"/>
                          <a:pt x="6" y="2"/>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5" name="Freeform 7177">
                    <a:extLst>
                      <a:ext uri="{FF2B5EF4-FFF2-40B4-BE49-F238E27FC236}">
                        <a16:creationId xmlns:a16="http://schemas.microsoft.com/office/drawing/2014/main" id="{27B55A1F-1D1F-4B40-9D0F-401829E34F5F}"/>
                      </a:ext>
                    </a:extLst>
                  </p:cNvPr>
                  <p:cNvSpPr>
                    <a:spLocks/>
                  </p:cNvSpPr>
                  <p:nvPr/>
                </p:nvSpPr>
                <p:spPr bwMode="auto">
                  <a:xfrm>
                    <a:off x="4014" y="1938"/>
                    <a:ext cx="51" cy="33"/>
                  </a:xfrm>
                  <a:custGeom>
                    <a:avLst/>
                    <a:gdLst>
                      <a:gd name="T0" fmla="*/ 14 w 69"/>
                      <a:gd name="T1" fmla="*/ 0 h 44"/>
                      <a:gd name="T2" fmla="*/ 13 w 69"/>
                      <a:gd name="T3" fmla="*/ 29 h 44"/>
                      <a:gd name="T4" fmla="*/ 67 w 69"/>
                      <a:gd name="T5" fmla="*/ 44 h 44"/>
                      <a:gd name="T6" fmla="*/ 69 w 69"/>
                      <a:gd name="T7" fmla="*/ 44 h 44"/>
                      <a:gd name="T8" fmla="*/ 69 w 69"/>
                      <a:gd name="T9" fmla="*/ 44 h 44"/>
                      <a:gd name="T10" fmla="*/ 67 w 69"/>
                      <a:gd name="T11" fmla="*/ 44 h 44"/>
                      <a:gd name="T12" fmla="*/ 14 w 69"/>
                      <a:gd name="T13" fmla="*/ 28 h 44"/>
                      <a:gd name="T14" fmla="*/ 7 w 69"/>
                      <a:gd name="T15" fmla="*/ 15 h 44"/>
                      <a:gd name="T16" fmla="*/ 13 w 69"/>
                      <a:gd name="T17" fmla="*/ 2 h 44"/>
                      <a:gd name="T18" fmla="*/ 14 w 69"/>
                      <a:gd name="T1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44">
                        <a:moveTo>
                          <a:pt x="14" y="0"/>
                        </a:moveTo>
                        <a:cubicBezTo>
                          <a:pt x="9" y="4"/>
                          <a:pt x="0" y="16"/>
                          <a:pt x="13" y="29"/>
                        </a:cubicBezTo>
                        <a:cubicBezTo>
                          <a:pt x="28" y="43"/>
                          <a:pt x="54" y="44"/>
                          <a:pt x="67" y="44"/>
                        </a:cubicBezTo>
                        <a:cubicBezTo>
                          <a:pt x="67" y="44"/>
                          <a:pt x="68" y="44"/>
                          <a:pt x="69" y="44"/>
                        </a:cubicBezTo>
                        <a:cubicBezTo>
                          <a:pt x="69" y="44"/>
                          <a:pt x="69" y="44"/>
                          <a:pt x="69" y="44"/>
                        </a:cubicBezTo>
                        <a:cubicBezTo>
                          <a:pt x="68" y="44"/>
                          <a:pt x="67" y="44"/>
                          <a:pt x="67" y="44"/>
                        </a:cubicBezTo>
                        <a:cubicBezTo>
                          <a:pt x="54" y="44"/>
                          <a:pt x="28" y="42"/>
                          <a:pt x="14" y="28"/>
                        </a:cubicBezTo>
                        <a:cubicBezTo>
                          <a:pt x="9" y="24"/>
                          <a:pt x="7" y="19"/>
                          <a:pt x="7" y="15"/>
                        </a:cubicBezTo>
                        <a:cubicBezTo>
                          <a:pt x="7" y="10"/>
                          <a:pt x="10" y="5"/>
                          <a:pt x="13" y="2"/>
                        </a:cubicBezTo>
                        <a:cubicBezTo>
                          <a:pt x="13" y="1"/>
                          <a:pt x="13" y="0"/>
                          <a:pt x="1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6" name="Freeform 7178">
                    <a:extLst>
                      <a:ext uri="{FF2B5EF4-FFF2-40B4-BE49-F238E27FC236}">
                        <a16:creationId xmlns:a16="http://schemas.microsoft.com/office/drawing/2014/main" id="{A85D1B44-3F18-454E-B594-FDCDCE3F4622}"/>
                      </a:ext>
                    </a:extLst>
                  </p:cNvPr>
                  <p:cNvSpPr>
                    <a:spLocks/>
                  </p:cNvSpPr>
                  <p:nvPr/>
                </p:nvSpPr>
                <p:spPr bwMode="auto">
                  <a:xfrm>
                    <a:off x="4022" y="1920"/>
                    <a:ext cx="58" cy="36"/>
                  </a:xfrm>
                  <a:custGeom>
                    <a:avLst/>
                    <a:gdLst>
                      <a:gd name="T0" fmla="*/ 65 w 77"/>
                      <a:gd name="T1" fmla="*/ 39 h 49"/>
                      <a:gd name="T2" fmla="*/ 18 w 77"/>
                      <a:gd name="T3" fmla="*/ 27 h 49"/>
                      <a:gd name="T4" fmla="*/ 27 w 77"/>
                      <a:gd name="T5" fmla="*/ 7 h 49"/>
                      <a:gd name="T6" fmla="*/ 27 w 77"/>
                      <a:gd name="T7" fmla="*/ 0 h 49"/>
                      <a:gd name="T8" fmla="*/ 4 w 77"/>
                      <a:gd name="T9" fmla="*/ 27 h 49"/>
                      <a:gd name="T10" fmla="*/ 64 w 77"/>
                      <a:gd name="T11" fmla="*/ 48 h 49"/>
                      <a:gd name="T12" fmla="*/ 65 w 77"/>
                      <a:gd name="T13" fmla="*/ 39 h 49"/>
                    </a:gdLst>
                    <a:ahLst/>
                    <a:cxnLst>
                      <a:cxn ang="0">
                        <a:pos x="T0" y="T1"/>
                      </a:cxn>
                      <a:cxn ang="0">
                        <a:pos x="T2" y="T3"/>
                      </a:cxn>
                      <a:cxn ang="0">
                        <a:pos x="T4" y="T5"/>
                      </a:cxn>
                      <a:cxn ang="0">
                        <a:pos x="T6" y="T7"/>
                      </a:cxn>
                      <a:cxn ang="0">
                        <a:pos x="T8" y="T9"/>
                      </a:cxn>
                      <a:cxn ang="0">
                        <a:pos x="T10" y="T11"/>
                      </a:cxn>
                      <a:cxn ang="0">
                        <a:pos x="T12" y="T13"/>
                      </a:cxn>
                    </a:cxnLst>
                    <a:rect l="0" t="0" r="r" b="b"/>
                    <a:pathLst>
                      <a:path w="77" h="49">
                        <a:moveTo>
                          <a:pt x="65" y="39"/>
                        </a:moveTo>
                        <a:cubicBezTo>
                          <a:pt x="65" y="39"/>
                          <a:pt x="30" y="36"/>
                          <a:pt x="18" y="27"/>
                        </a:cubicBezTo>
                        <a:cubicBezTo>
                          <a:pt x="5" y="17"/>
                          <a:pt x="21" y="8"/>
                          <a:pt x="27" y="7"/>
                        </a:cubicBezTo>
                        <a:cubicBezTo>
                          <a:pt x="27" y="0"/>
                          <a:pt x="27" y="0"/>
                          <a:pt x="27" y="0"/>
                        </a:cubicBezTo>
                        <a:cubicBezTo>
                          <a:pt x="27" y="0"/>
                          <a:pt x="0" y="9"/>
                          <a:pt x="4" y="27"/>
                        </a:cubicBezTo>
                        <a:cubicBezTo>
                          <a:pt x="9" y="45"/>
                          <a:pt x="51" y="49"/>
                          <a:pt x="64" y="48"/>
                        </a:cubicBezTo>
                        <a:cubicBezTo>
                          <a:pt x="77" y="48"/>
                          <a:pt x="65" y="39"/>
                          <a:pt x="65" y="3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7" name="Freeform 7179">
                    <a:extLst>
                      <a:ext uri="{FF2B5EF4-FFF2-40B4-BE49-F238E27FC236}">
                        <a16:creationId xmlns:a16="http://schemas.microsoft.com/office/drawing/2014/main" id="{6B81728F-15D0-4C5D-82BC-86493891F240}"/>
                      </a:ext>
                    </a:extLst>
                  </p:cNvPr>
                  <p:cNvSpPr>
                    <a:spLocks noEditPoints="1"/>
                  </p:cNvSpPr>
                  <p:nvPr/>
                </p:nvSpPr>
                <p:spPr bwMode="auto">
                  <a:xfrm>
                    <a:off x="4024" y="1919"/>
                    <a:ext cx="51" cy="37"/>
                  </a:xfrm>
                  <a:custGeom>
                    <a:avLst/>
                    <a:gdLst>
                      <a:gd name="T0" fmla="*/ 60 w 68"/>
                      <a:gd name="T1" fmla="*/ 50 h 50"/>
                      <a:gd name="T2" fmla="*/ 1 w 68"/>
                      <a:gd name="T3" fmla="*/ 28 h 50"/>
                      <a:gd name="T4" fmla="*/ 0 w 68"/>
                      <a:gd name="T5" fmla="*/ 24 h 50"/>
                      <a:gd name="T6" fmla="*/ 23 w 68"/>
                      <a:gd name="T7" fmla="*/ 0 h 50"/>
                      <a:gd name="T8" fmla="*/ 24 w 68"/>
                      <a:gd name="T9" fmla="*/ 0 h 50"/>
                      <a:gd name="T10" fmla="*/ 24 w 68"/>
                      <a:gd name="T11" fmla="*/ 8 h 50"/>
                      <a:gd name="T12" fmla="*/ 24 w 68"/>
                      <a:gd name="T13" fmla="*/ 9 h 50"/>
                      <a:gd name="T14" fmla="*/ 10 w 68"/>
                      <a:gd name="T15" fmla="*/ 20 h 50"/>
                      <a:gd name="T16" fmla="*/ 15 w 68"/>
                      <a:gd name="T17" fmla="*/ 27 h 50"/>
                      <a:gd name="T18" fmla="*/ 62 w 68"/>
                      <a:gd name="T19" fmla="*/ 40 h 50"/>
                      <a:gd name="T20" fmla="*/ 62 w 68"/>
                      <a:gd name="T21" fmla="*/ 40 h 50"/>
                      <a:gd name="T22" fmla="*/ 61 w 68"/>
                      <a:gd name="T23" fmla="*/ 41 h 50"/>
                      <a:gd name="T24" fmla="*/ 62 w 68"/>
                      <a:gd name="T25" fmla="*/ 40 h 50"/>
                      <a:gd name="T26" fmla="*/ 62 w 68"/>
                      <a:gd name="T27" fmla="*/ 40 h 50"/>
                      <a:gd name="T28" fmla="*/ 62 w 68"/>
                      <a:gd name="T29" fmla="*/ 40 h 50"/>
                      <a:gd name="T30" fmla="*/ 62 w 68"/>
                      <a:gd name="T31" fmla="*/ 40 h 50"/>
                      <a:gd name="T32" fmla="*/ 68 w 68"/>
                      <a:gd name="T33" fmla="*/ 47 h 50"/>
                      <a:gd name="T34" fmla="*/ 61 w 68"/>
                      <a:gd name="T35" fmla="*/ 50 h 50"/>
                      <a:gd name="T36" fmla="*/ 60 w 68"/>
                      <a:gd name="T37" fmla="*/ 50 h 50"/>
                      <a:gd name="T38" fmla="*/ 2 w 68"/>
                      <a:gd name="T39" fmla="*/ 24 h 50"/>
                      <a:gd name="T40" fmla="*/ 2 w 68"/>
                      <a:gd name="T41" fmla="*/ 28 h 50"/>
                      <a:gd name="T42" fmla="*/ 60 w 68"/>
                      <a:gd name="T43" fmla="*/ 49 h 50"/>
                      <a:gd name="T44" fmla="*/ 61 w 68"/>
                      <a:gd name="T45" fmla="*/ 49 h 50"/>
                      <a:gd name="T46" fmla="*/ 66 w 68"/>
                      <a:gd name="T47" fmla="*/ 48 h 50"/>
                      <a:gd name="T48" fmla="*/ 67 w 68"/>
                      <a:gd name="T49" fmla="*/ 47 h 50"/>
                      <a:gd name="T50" fmla="*/ 64 w 68"/>
                      <a:gd name="T51" fmla="*/ 43 h 50"/>
                      <a:gd name="T52" fmla="*/ 61 w 68"/>
                      <a:gd name="T53" fmla="*/ 41 h 50"/>
                      <a:gd name="T54" fmla="*/ 14 w 68"/>
                      <a:gd name="T55" fmla="*/ 28 h 50"/>
                      <a:gd name="T56" fmla="*/ 9 w 68"/>
                      <a:gd name="T57" fmla="*/ 20 h 50"/>
                      <a:gd name="T58" fmla="*/ 23 w 68"/>
                      <a:gd name="T59" fmla="*/ 7 h 50"/>
                      <a:gd name="T60" fmla="*/ 23 w 68"/>
                      <a:gd name="T61" fmla="*/ 2 h 50"/>
                      <a:gd name="T62" fmla="*/ 2 w 68"/>
                      <a:gd name="T63" fmla="*/ 2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8" h="50">
                        <a:moveTo>
                          <a:pt x="60" y="50"/>
                        </a:moveTo>
                        <a:cubicBezTo>
                          <a:pt x="46" y="50"/>
                          <a:pt x="5" y="46"/>
                          <a:pt x="1" y="28"/>
                        </a:cubicBezTo>
                        <a:cubicBezTo>
                          <a:pt x="1" y="27"/>
                          <a:pt x="0" y="26"/>
                          <a:pt x="0" y="24"/>
                        </a:cubicBezTo>
                        <a:cubicBezTo>
                          <a:pt x="0" y="8"/>
                          <a:pt x="23" y="1"/>
                          <a:pt x="23" y="0"/>
                        </a:cubicBezTo>
                        <a:cubicBezTo>
                          <a:pt x="24" y="0"/>
                          <a:pt x="24" y="0"/>
                          <a:pt x="24" y="0"/>
                        </a:cubicBezTo>
                        <a:cubicBezTo>
                          <a:pt x="24" y="8"/>
                          <a:pt x="24" y="8"/>
                          <a:pt x="24" y="8"/>
                        </a:cubicBezTo>
                        <a:cubicBezTo>
                          <a:pt x="24" y="9"/>
                          <a:pt x="24" y="9"/>
                          <a:pt x="24" y="9"/>
                        </a:cubicBezTo>
                        <a:cubicBezTo>
                          <a:pt x="20" y="9"/>
                          <a:pt x="10" y="15"/>
                          <a:pt x="10" y="20"/>
                        </a:cubicBezTo>
                        <a:cubicBezTo>
                          <a:pt x="10" y="23"/>
                          <a:pt x="11" y="25"/>
                          <a:pt x="15" y="27"/>
                        </a:cubicBezTo>
                        <a:cubicBezTo>
                          <a:pt x="27" y="37"/>
                          <a:pt x="62" y="40"/>
                          <a:pt x="62" y="40"/>
                        </a:cubicBezTo>
                        <a:cubicBezTo>
                          <a:pt x="62" y="40"/>
                          <a:pt x="62" y="40"/>
                          <a:pt x="62" y="40"/>
                        </a:cubicBezTo>
                        <a:cubicBezTo>
                          <a:pt x="61" y="41"/>
                          <a:pt x="61" y="41"/>
                          <a:pt x="61" y="41"/>
                        </a:cubicBezTo>
                        <a:cubicBezTo>
                          <a:pt x="62" y="40"/>
                          <a:pt x="62" y="40"/>
                          <a:pt x="62" y="40"/>
                        </a:cubicBezTo>
                        <a:cubicBezTo>
                          <a:pt x="62" y="40"/>
                          <a:pt x="62" y="40"/>
                          <a:pt x="62" y="40"/>
                        </a:cubicBezTo>
                        <a:cubicBezTo>
                          <a:pt x="62" y="40"/>
                          <a:pt x="62" y="40"/>
                          <a:pt x="62" y="40"/>
                        </a:cubicBezTo>
                        <a:cubicBezTo>
                          <a:pt x="62" y="40"/>
                          <a:pt x="62" y="40"/>
                          <a:pt x="62" y="40"/>
                        </a:cubicBezTo>
                        <a:cubicBezTo>
                          <a:pt x="62" y="40"/>
                          <a:pt x="67" y="43"/>
                          <a:pt x="68" y="47"/>
                        </a:cubicBezTo>
                        <a:cubicBezTo>
                          <a:pt x="68" y="49"/>
                          <a:pt x="66" y="50"/>
                          <a:pt x="61" y="50"/>
                        </a:cubicBezTo>
                        <a:lnTo>
                          <a:pt x="60" y="50"/>
                        </a:lnTo>
                        <a:close/>
                        <a:moveTo>
                          <a:pt x="2" y="24"/>
                        </a:moveTo>
                        <a:cubicBezTo>
                          <a:pt x="2" y="25"/>
                          <a:pt x="2" y="26"/>
                          <a:pt x="2" y="28"/>
                        </a:cubicBezTo>
                        <a:cubicBezTo>
                          <a:pt x="6" y="44"/>
                          <a:pt x="46" y="49"/>
                          <a:pt x="60" y="49"/>
                        </a:cubicBezTo>
                        <a:cubicBezTo>
                          <a:pt x="61" y="49"/>
                          <a:pt x="61" y="49"/>
                          <a:pt x="61" y="49"/>
                        </a:cubicBezTo>
                        <a:cubicBezTo>
                          <a:pt x="63" y="49"/>
                          <a:pt x="65" y="48"/>
                          <a:pt x="66" y="48"/>
                        </a:cubicBezTo>
                        <a:cubicBezTo>
                          <a:pt x="66" y="48"/>
                          <a:pt x="67" y="47"/>
                          <a:pt x="67" y="47"/>
                        </a:cubicBezTo>
                        <a:cubicBezTo>
                          <a:pt x="67" y="46"/>
                          <a:pt x="65" y="44"/>
                          <a:pt x="64" y="43"/>
                        </a:cubicBezTo>
                        <a:cubicBezTo>
                          <a:pt x="63" y="42"/>
                          <a:pt x="62" y="41"/>
                          <a:pt x="61" y="41"/>
                        </a:cubicBezTo>
                        <a:cubicBezTo>
                          <a:pt x="59" y="41"/>
                          <a:pt x="27" y="38"/>
                          <a:pt x="14" y="28"/>
                        </a:cubicBezTo>
                        <a:cubicBezTo>
                          <a:pt x="11" y="26"/>
                          <a:pt x="9" y="23"/>
                          <a:pt x="9" y="20"/>
                        </a:cubicBezTo>
                        <a:cubicBezTo>
                          <a:pt x="9" y="13"/>
                          <a:pt x="18" y="8"/>
                          <a:pt x="23" y="7"/>
                        </a:cubicBezTo>
                        <a:cubicBezTo>
                          <a:pt x="23" y="2"/>
                          <a:pt x="23" y="2"/>
                          <a:pt x="23" y="2"/>
                        </a:cubicBezTo>
                        <a:cubicBezTo>
                          <a:pt x="19" y="4"/>
                          <a:pt x="1" y="11"/>
                          <a:pt x="2"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8" name="Freeform 7180">
                    <a:extLst>
                      <a:ext uri="{FF2B5EF4-FFF2-40B4-BE49-F238E27FC236}">
                        <a16:creationId xmlns:a16="http://schemas.microsoft.com/office/drawing/2014/main" id="{FDE4A014-2E3C-4A92-B1AF-A9C5503B56D6}"/>
                      </a:ext>
                    </a:extLst>
                  </p:cNvPr>
                  <p:cNvSpPr>
                    <a:spLocks/>
                  </p:cNvSpPr>
                  <p:nvPr/>
                </p:nvSpPr>
                <p:spPr bwMode="auto">
                  <a:xfrm>
                    <a:off x="4027" y="1925"/>
                    <a:ext cx="39" cy="25"/>
                  </a:xfrm>
                  <a:custGeom>
                    <a:avLst/>
                    <a:gdLst>
                      <a:gd name="T0" fmla="*/ 15 w 53"/>
                      <a:gd name="T1" fmla="*/ 0 h 33"/>
                      <a:gd name="T2" fmla="*/ 13 w 53"/>
                      <a:gd name="T3" fmla="*/ 24 h 33"/>
                      <a:gd name="T4" fmla="*/ 53 w 53"/>
                      <a:gd name="T5" fmla="*/ 33 h 33"/>
                      <a:gd name="T6" fmla="*/ 53 w 53"/>
                      <a:gd name="T7" fmla="*/ 32 h 33"/>
                      <a:gd name="T8" fmla="*/ 11 w 53"/>
                      <a:gd name="T9" fmla="*/ 20 h 33"/>
                      <a:gd name="T10" fmla="*/ 6 w 53"/>
                      <a:gd name="T11" fmla="*/ 12 h 33"/>
                      <a:gd name="T12" fmla="*/ 15 w 53"/>
                      <a:gd name="T13" fmla="*/ 1 h 33"/>
                      <a:gd name="T14" fmla="*/ 15 w 53"/>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33">
                        <a:moveTo>
                          <a:pt x="15" y="0"/>
                        </a:moveTo>
                        <a:cubicBezTo>
                          <a:pt x="0" y="8"/>
                          <a:pt x="2" y="17"/>
                          <a:pt x="13" y="24"/>
                        </a:cubicBezTo>
                        <a:cubicBezTo>
                          <a:pt x="22" y="29"/>
                          <a:pt x="44" y="32"/>
                          <a:pt x="53" y="33"/>
                        </a:cubicBezTo>
                        <a:cubicBezTo>
                          <a:pt x="53" y="32"/>
                          <a:pt x="53" y="32"/>
                          <a:pt x="53" y="32"/>
                        </a:cubicBezTo>
                        <a:cubicBezTo>
                          <a:pt x="43" y="31"/>
                          <a:pt x="21" y="28"/>
                          <a:pt x="11" y="20"/>
                        </a:cubicBezTo>
                        <a:cubicBezTo>
                          <a:pt x="8" y="18"/>
                          <a:pt x="6" y="15"/>
                          <a:pt x="6" y="12"/>
                        </a:cubicBezTo>
                        <a:cubicBezTo>
                          <a:pt x="6" y="8"/>
                          <a:pt x="11" y="4"/>
                          <a:pt x="15" y="1"/>
                        </a:cubicBezTo>
                        <a:cubicBezTo>
                          <a:pt x="15" y="1"/>
                          <a:pt x="15" y="0"/>
                          <a:pt x="15"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19" name="Freeform 7181">
                    <a:extLst>
                      <a:ext uri="{FF2B5EF4-FFF2-40B4-BE49-F238E27FC236}">
                        <a16:creationId xmlns:a16="http://schemas.microsoft.com/office/drawing/2014/main" id="{D522A63B-7039-408E-819F-2698DC00B241}"/>
                      </a:ext>
                    </a:extLst>
                  </p:cNvPr>
                  <p:cNvSpPr>
                    <a:spLocks/>
                  </p:cNvSpPr>
                  <p:nvPr/>
                </p:nvSpPr>
                <p:spPr bwMode="auto">
                  <a:xfrm>
                    <a:off x="4028" y="1926"/>
                    <a:ext cx="38" cy="23"/>
                  </a:xfrm>
                  <a:custGeom>
                    <a:avLst/>
                    <a:gdLst>
                      <a:gd name="T0" fmla="*/ 13 w 51"/>
                      <a:gd name="T1" fmla="*/ 0 h 31"/>
                      <a:gd name="T2" fmla="*/ 4 w 51"/>
                      <a:gd name="T3" fmla="*/ 11 h 31"/>
                      <a:gd name="T4" fmla="*/ 9 w 51"/>
                      <a:gd name="T5" fmla="*/ 19 h 31"/>
                      <a:gd name="T6" fmla="*/ 51 w 51"/>
                      <a:gd name="T7" fmla="*/ 31 h 31"/>
                      <a:gd name="T8" fmla="*/ 51 w 51"/>
                      <a:gd name="T9" fmla="*/ 31 h 31"/>
                      <a:gd name="T10" fmla="*/ 10 w 51"/>
                      <a:gd name="T11" fmla="*/ 19 h 31"/>
                      <a:gd name="T12" fmla="*/ 13 w 51"/>
                      <a:gd name="T13" fmla="*/ 1 h 31"/>
                      <a:gd name="T14" fmla="*/ 13 w 5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31">
                        <a:moveTo>
                          <a:pt x="13" y="0"/>
                        </a:moveTo>
                        <a:cubicBezTo>
                          <a:pt x="9" y="3"/>
                          <a:pt x="4" y="7"/>
                          <a:pt x="4" y="11"/>
                        </a:cubicBezTo>
                        <a:cubicBezTo>
                          <a:pt x="4" y="14"/>
                          <a:pt x="6" y="17"/>
                          <a:pt x="9" y="19"/>
                        </a:cubicBezTo>
                        <a:cubicBezTo>
                          <a:pt x="19" y="27"/>
                          <a:pt x="41" y="30"/>
                          <a:pt x="51" y="31"/>
                        </a:cubicBezTo>
                        <a:cubicBezTo>
                          <a:pt x="51" y="31"/>
                          <a:pt x="51" y="31"/>
                          <a:pt x="51" y="31"/>
                        </a:cubicBezTo>
                        <a:cubicBezTo>
                          <a:pt x="41" y="30"/>
                          <a:pt x="19" y="26"/>
                          <a:pt x="10" y="19"/>
                        </a:cubicBezTo>
                        <a:cubicBezTo>
                          <a:pt x="0" y="12"/>
                          <a:pt x="7" y="5"/>
                          <a:pt x="13" y="1"/>
                        </a:cubicBezTo>
                        <a:lnTo>
                          <a:pt x="13"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0" name="Freeform 7182">
                    <a:extLst>
                      <a:ext uri="{FF2B5EF4-FFF2-40B4-BE49-F238E27FC236}">
                        <a16:creationId xmlns:a16="http://schemas.microsoft.com/office/drawing/2014/main" id="{32AEDCF3-4F36-4E17-81A6-F587D4F16B0E}"/>
                      </a:ext>
                    </a:extLst>
                  </p:cNvPr>
                  <p:cNvSpPr>
                    <a:spLocks/>
                  </p:cNvSpPr>
                  <p:nvPr/>
                </p:nvSpPr>
                <p:spPr bwMode="auto">
                  <a:xfrm>
                    <a:off x="4025" y="1922"/>
                    <a:ext cx="41" cy="34"/>
                  </a:xfrm>
                  <a:custGeom>
                    <a:avLst/>
                    <a:gdLst>
                      <a:gd name="T0" fmla="*/ 17 w 55"/>
                      <a:gd name="T1" fmla="*/ 0 h 45"/>
                      <a:gd name="T2" fmla="*/ 1 w 55"/>
                      <a:gd name="T3" fmla="*/ 20 h 45"/>
                      <a:gd name="T4" fmla="*/ 1 w 55"/>
                      <a:gd name="T5" fmla="*/ 24 h 45"/>
                      <a:gd name="T6" fmla="*/ 55 w 55"/>
                      <a:gd name="T7" fmla="*/ 45 h 45"/>
                      <a:gd name="T8" fmla="*/ 55 w 55"/>
                      <a:gd name="T9" fmla="*/ 43 h 45"/>
                      <a:gd name="T10" fmla="*/ 2 w 55"/>
                      <a:gd name="T11" fmla="*/ 23 h 45"/>
                      <a:gd name="T12" fmla="*/ 17 w 55"/>
                      <a:gd name="T13" fmla="*/ 1 h 45"/>
                      <a:gd name="T14" fmla="*/ 17 w 55"/>
                      <a:gd name="T15" fmla="*/ 0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45">
                        <a:moveTo>
                          <a:pt x="17" y="0"/>
                        </a:moveTo>
                        <a:cubicBezTo>
                          <a:pt x="10" y="4"/>
                          <a:pt x="0" y="10"/>
                          <a:pt x="1" y="20"/>
                        </a:cubicBezTo>
                        <a:cubicBezTo>
                          <a:pt x="1" y="21"/>
                          <a:pt x="1" y="22"/>
                          <a:pt x="1" y="24"/>
                        </a:cubicBezTo>
                        <a:cubicBezTo>
                          <a:pt x="4" y="39"/>
                          <a:pt x="38" y="44"/>
                          <a:pt x="55" y="45"/>
                        </a:cubicBezTo>
                        <a:cubicBezTo>
                          <a:pt x="55" y="44"/>
                          <a:pt x="55" y="44"/>
                          <a:pt x="55" y="43"/>
                        </a:cubicBezTo>
                        <a:cubicBezTo>
                          <a:pt x="40" y="42"/>
                          <a:pt x="4" y="37"/>
                          <a:pt x="2" y="23"/>
                        </a:cubicBezTo>
                        <a:cubicBezTo>
                          <a:pt x="0" y="12"/>
                          <a:pt x="11" y="5"/>
                          <a:pt x="17" y="1"/>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1" name="Freeform 7183">
                    <a:extLst>
                      <a:ext uri="{FF2B5EF4-FFF2-40B4-BE49-F238E27FC236}">
                        <a16:creationId xmlns:a16="http://schemas.microsoft.com/office/drawing/2014/main" id="{060576DD-4B15-4177-837B-5C679A897604}"/>
                      </a:ext>
                    </a:extLst>
                  </p:cNvPr>
                  <p:cNvSpPr>
                    <a:spLocks/>
                  </p:cNvSpPr>
                  <p:nvPr/>
                </p:nvSpPr>
                <p:spPr bwMode="auto">
                  <a:xfrm>
                    <a:off x="4024" y="1921"/>
                    <a:ext cx="42" cy="35"/>
                  </a:xfrm>
                  <a:custGeom>
                    <a:avLst/>
                    <a:gdLst>
                      <a:gd name="T0" fmla="*/ 19 w 57"/>
                      <a:gd name="T1" fmla="*/ 0 h 46"/>
                      <a:gd name="T2" fmla="*/ 2 w 57"/>
                      <a:gd name="T3" fmla="*/ 25 h 46"/>
                      <a:gd name="T4" fmla="*/ 57 w 57"/>
                      <a:gd name="T5" fmla="*/ 46 h 46"/>
                      <a:gd name="T6" fmla="*/ 57 w 57"/>
                      <a:gd name="T7" fmla="*/ 46 h 46"/>
                      <a:gd name="T8" fmla="*/ 3 w 57"/>
                      <a:gd name="T9" fmla="*/ 25 h 46"/>
                      <a:gd name="T10" fmla="*/ 3 w 57"/>
                      <a:gd name="T11" fmla="*/ 21 h 46"/>
                      <a:gd name="T12" fmla="*/ 19 w 57"/>
                      <a:gd name="T13" fmla="*/ 1 h 46"/>
                      <a:gd name="T14" fmla="*/ 19 w 57"/>
                      <a:gd name="T15" fmla="*/ 0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46">
                        <a:moveTo>
                          <a:pt x="19" y="0"/>
                        </a:moveTo>
                        <a:cubicBezTo>
                          <a:pt x="12" y="4"/>
                          <a:pt x="0" y="12"/>
                          <a:pt x="2" y="25"/>
                        </a:cubicBezTo>
                        <a:cubicBezTo>
                          <a:pt x="6" y="41"/>
                          <a:pt x="40" y="46"/>
                          <a:pt x="57" y="46"/>
                        </a:cubicBezTo>
                        <a:cubicBezTo>
                          <a:pt x="57" y="46"/>
                          <a:pt x="57" y="46"/>
                          <a:pt x="57" y="46"/>
                        </a:cubicBezTo>
                        <a:cubicBezTo>
                          <a:pt x="40" y="45"/>
                          <a:pt x="6" y="40"/>
                          <a:pt x="3" y="25"/>
                        </a:cubicBezTo>
                        <a:cubicBezTo>
                          <a:pt x="3" y="23"/>
                          <a:pt x="3" y="22"/>
                          <a:pt x="3" y="21"/>
                        </a:cubicBezTo>
                        <a:cubicBezTo>
                          <a:pt x="2" y="11"/>
                          <a:pt x="12" y="5"/>
                          <a:pt x="19" y="1"/>
                        </a:cubicBezTo>
                        <a:lnTo>
                          <a:pt x="19"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2" name="Freeform 7184">
                    <a:extLst>
                      <a:ext uri="{FF2B5EF4-FFF2-40B4-BE49-F238E27FC236}">
                        <a16:creationId xmlns:a16="http://schemas.microsoft.com/office/drawing/2014/main" id="{A55A0AA6-D123-45E2-829B-8A404C101D16}"/>
                      </a:ext>
                    </a:extLst>
                  </p:cNvPr>
                  <p:cNvSpPr>
                    <a:spLocks/>
                  </p:cNvSpPr>
                  <p:nvPr/>
                </p:nvSpPr>
                <p:spPr bwMode="auto">
                  <a:xfrm>
                    <a:off x="4036" y="1907"/>
                    <a:ext cx="38" cy="31"/>
                  </a:xfrm>
                  <a:custGeom>
                    <a:avLst/>
                    <a:gdLst>
                      <a:gd name="T0" fmla="*/ 44 w 51"/>
                      <a:gd name="T1" fmla="*/ 42 h 42"/>
                      <a:gd name="T2" fmla="*/ 10 w 51"/>
                      <a:gd name="T3" fmla="*/ 34 h 42"/>
                      <a:gd name="T4" fmla="*/ 9 w 51"/>
                      <a:gd name="T5" fmla="*/ 10 h 42"/>
                      <a:gd name="T6" fmla="*/ 27 w 51"/>
                      <a:gd name="T7" fmla="*/ 1 h 42"/>
                      <a:gd name="T8" fmla="*/ 45 w 51"/>
                      <a:gd name="T9" fmla="*/ 13 h 42"/>
                      <a:gd name="T10" fmla="*/ 45 w 51"/>
                      <a:gd name="T11" fmla="*/ 15 h 42"/>
                      <a:gd name="T12" fmla="*/ 30 w 51"/>
                      <a:gd name="T13" fmla="*/ 8 h 42"/>
                      <a:gd name="T14" fmla="*/ 14 w 51"/>
                      <a:gd name="T15" fmla="*/ 24 h 42"/>
                      <a:gd name="T16" fmla="*/ 43 w 51"/>
                      <a:gd name="T17" fmla="*/ 34 h 42"/>
                      <a:gd name="T18" fmla="*/ 44 w 51"/>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42">
                        <a:moveTo>
                          <a:pt x="44" y="42"/>
                        </a:moveTo>
                        <a:cubicBezTo>
                          <a:pt x="44" y="42"/>
                          <a:pt x="19" y="41"/>
                          <a:pt x="10" y="34"/>
                        </a:cubicBezTo>
                        <a:cubicBezTo>
                          <a:pt x="0" y="27"/>
                          <a:pt x="2" y="18"/>
                          <a:pt x="9" y="10"/>
                        </a:cubicBezTo>
                        <a:cubicBezTo>
                          <a:pt x="17" y="1"/>
                          <a:pt x="23" y="1"/>
                          <a:pt x="27" y="1"/>
                        </a:cubicBezTo>
                        <a:cubicBezTo>
                          <a:pt x="32" y="0"/>
                          <a:pt x="43" y="3"/>
                          <a:pt x="45" y="13"/>
                        </a:cubicBezTo>
                        <a:cubicBezTo>
                          <a:pt x="45" y="13"/>
                          <a:pt x="47" y="15"/>
                          <a:pt x="45" y="15"/>
                        </a:cubicBezTo>
                        <a:cubicBezTo>
                          <a:pt x="44" y="16"/>
                          <a:pt x="41" y="8"/>
                          <a:pt x="30" y="8"/>
                        </a:cubicBezTo>
                        <a:cubicBezTo>
                          <a:pt x="19" y="7"/>
                          <a:pt x="12" y="18"/>
                          <a:pt x="14" y="24"/>
                        </a:cubicBezTo>
                        <a:cubicBezTo>
                          <a:pt x="16" y="31"/>
                          <a:pt x="38" y="34"/>
                          <a:pt x="43" y="34"/>
                        </a:cubicBezTo>
                        <a:cubicBezTo>
                          <a:pt x="47" y="34"/>
                          <a:pt x="51" y="40"/>
                          <a:pt x="44" y="4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3" name="Freeform 7185">
                    <a:extLst>
                      <a:ext uri="{FF2B5EF4-FFF2-40B4-BE49-F238E27FC236}">
                        <a16:creationId xmlns:a16="http://schemas.microsoft.com/office/drawing/2014/main" id="{D3C11A07-F4C0-45F8-97E3-89C8D840FDE1}"/>
                      </a:ext>
                    </a:extLst>
                  </p:cNvPr>
                  <p:cNvSpPr>
                    <a:spLocks noEditPoints="1"/>
                  </p:cNvSpPr>
                  <p:nvPr/>
                </p:nvSpPr>
                <p:spPr bwMode="auto">
                  <a:xfrm>
                    <a:off x="4038" y="1907"/>
                    <a:ext cx="33" cy="32"/>
                  </a:xfrm>
                  <a:custGeom>
                    <a:avLst/>
                    <a:gdLst>
                      <a:gd name="T0" fmla="*/ 41 w 45"/>
                      <a:gd name="T1" fmla="*/ 43 h 43"/>
                      <a:gd name="T2" fmla="*/ 7 w 45"/>
                      <a:gd name="T3" fmla="*/ 34 h 43"/>
                      <a:gd name="T4" fmla="*/ 0 w 45"/>
                      <a:gd name="T5" fmla="*/ 23 h 43"/>
                      <a:gd name="T6" fmla="*/ 6 w 45"/>
                      <a:gd name="T7" fmla="*/ 9 h 43"/>
                      <a:gd name="T8" fmla="*/ 24 w 45"/>
                      <a:gd name="T9" fmla="*/ 0 h 43"/>
                      <a:gd name="T10" fmla="*/ 25 w 45"/>
                      <a:gd name="T11" fmla="*/ 0 h 43"/>
                      <a:gd name="T12" fmla="*/ 43 w 45"/>
                      <a:gd name="T13" fmla="*/ 12 h 43"/>
                      <a:gd name="T14" fmla="*/ 44 w 45"/>
                      <a:gd name="T15" fmla="*/ 15 h 43"/>
                      <a:gd name="T16" fmla="*/ 42 w 45"/>
                      <a:gd name="T17" fmla="*/ 16 h 43"/>
                      <a:gd name="T18" fmla="*/ 42 w 45"/>
                      <a:gd name="T19" fmla="*/ 16 h 43"/>
                      <a:gd name="T20" fmla="*/ 38 w 45"/>
                      <a:gd name="T21" fmla="*/ 12 h 43"/>
                      <a:gd name="T22" fmla="*/ 27 w 45"/>
                      <a:gd name="T23" fmla="*/ 9 h 43"/>
                      <a:gd name="T24" fmla="*/ 26 w 45"/>
                      <a:gd name="T25" fmla="*/ 9 h 43"/>
                      <a:gd name="T26" fmla="*/ 11 w 45"/>
                      <a:gd name="T27" fmla="*/ 22 h 43"/>
                      <a:gd name="T28" fmla="*/ 11 w 45"/>
                      <a:gd name="T29" fmla="*/ 24 h 43"/>
                      <a:gd name="T30" fmla="*/ 24 w 45"/>
                      <a:gd name="T31" fmla="*/ 31 h 43"/>
                      <a:gd name="T32" fmla="*/ 40 w 45"/>
                      <a:gd name="T33" fmla="*/ 33 h 43"/>
                      <a:gd name="T34" fmla="*/ 45 w 45"/>
                      <a:gd name="T35" fmla="*/ 38 h 43"/>
                      <a:gd name="T36" fmla="*/ 41 w 45"/>
                      <a:gd name="T37" fmla="*/ 43 h 43"/>
                      <a:gd name="T38" fmla="*/ 41 w 45"/>
                      <a:gd name="T39" fmla="*/ 43 h 43"/>
                      <a:gd name="T40" fmla="*/ 41 w 45"/>
                      <a:gd name="T41" fmla="*/ 42 h 43"/>
                      <a:gd name="T42" fmla="*/ 41 w 45"/>
                      <a:gd name="T43" fmla="*/ 42 h 43"/>
                      <a:gd name="T44" fmla="*/ 25 w 45"/>
                      <a:gd name="T45" fmla="*/ 1 h 43"/>
                      <a:gd name="T46" fmla="*/ 24 w 45"/>
                      <a:gd name="T47" fmla="*/ 1 h 43"/>
                      <a:gd name="T48" fmla="*/ 7 w 45"/>
                      <a:gd name="T49" fmla="*/ 10 h 43"/>
                      <a:gd name="T50" fmla="*/ 1 w 45"/>
                      <a:gd name="T51" fmla="*/ 23 h 43"/>
                      <a:gd name="T52" fmla="*/ 7 w 45"/>
                      <a:gd name="T53" fmla="*/ 33 h 43"/>
                      <a:gd name="T54" fmla="*/ 41 w 45"/>
                      <a:gd name="T55" fmla="*/ 42 h 43"/>
                      <a:gd name="T56" fmla="*/ 44 w 45"/>
                      <a:gd name="T57" fmla="*/ 38 h 43"/>
                      <a:gd name="T58" fmla="*/ 40 w 45"/>
                      <a:gd name="T59" fmla="*/ 35 h 43"/>
                      <a:gd name="T60" fmla="*/ 24 w 45"/>
                      <a:gd name="T61" fmla="*/ 32 h 43"/>
                      <a:gd name="T62" fmla="*/ 10 w 45"/>
                      <a:gd name="T63" fmla="*/ 24 h 43"/>
                      <a:gd name="T64" fmla="*/ 10 w 45"/>
                      <a:gd name="T65" fmla="*/ 22 h 43"/>
                      <a:gd name="T66" fmla="*/ 26 w 45"/>
                      <a:gd name="T67" fmla="*/ 7 h 43"/>
                      <a:gd name="T68" fmla="*/ 27 w 45"/>
                      <a:gd name="T69" fmla="*/ 7 h 43"/>
                      <a:gd name="T70" fmla="*/ 39 w 45"/>
                      <a:gd name="T71" fmla="*/ 11 h 43"/>
                      <a:gd name="T72" fmla="*/ 42 w 45"/>
                      <a:gd name="T73" fmla="*/ 15 h 43"/>
                      <a:gd name="T74" fmla="*/ 42 w 45"/>
                      <a:gd name="T75" fmla="*/ 15 h 43"/>
                      <a:gd name="T76" fmla="*/ 42 w 45"/>
                      <a:gd name="T77" fmla="*/ 15 h 43"/>
                      <a:gd name="T78" fmla="*/ 41 w 45"/>
                      <a:gd name="T79" fmla="*/ 13 h 43"/>
                      <a:gd name="T80" fmla="*/ 41 w 45"/>
                      <a:gd name="T81" fmla="*/ 13 h 43"/>
                      <a:gd name="T82" fmla="*/ 41 w 45"/>
                      <a:gd name="T83" fmla="*/ 13 h 43"/>
                      <a:gd name="T84" fmla="*/ 25 w 45"/>
                      <a:gd name="T85" fmla="*/ 1 h 43"/>
                      <a:gd name="T86" fmla="*/ 42 w 45"/>
                      <a:gd name="T87" fmla="*/ 15 h 43"/>
                      <a:gd name="T88" fmla="*/ 42 w 45"/>
                      <a:gd name="T89"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5" h="43">
                        <a:moveTo>
                          <a:pt x="41" y="43"/>
                        </a:moveTo>
                        <a:cubicBezTo>
                          <a:pt x="41" y="43"/>
                          <a:pt x="16" y="41"/>
                          <a:pt x="7" y="34"/>
                        </a:cubicBezTo>
                        <a:cubicBezTo>
                          <a:pt x="2" y="31"/>
                          <a:pt x="0" y="27"/>
                          <a:pt x="0" y="23"/>
                        </a:cubicBezTo>
                        <a:cubicBezTo>
                          <a:pt x="0" y="18"/>
                          <a:pt x="2" y="14"/>
                          <a:pt x="6" y="9"/>
                        </a:cubicBezTo>
                        <a:cubicBezTo>
                          <a:pt x="13" y="1"/>
                          <a:pt x="20" y="0"/>
                          <a:pt x="24" y="0"/>
                        </a:cubicBezTo>
                        <a:cubicBezTo>
                          <a:pt x="25" y="0"/>
                          <a:pt x="25" y="0"/>
                          <a:pt x="25" y="0"/>
                        </a:cubicBezTo>
                        <a:cubicBezTo>
                          <a:pt x="30" y="0"/>
                          <a:pt x="40" y="3"/>
                          <a:pt x="43" y="12"/>
                        </a:cubicBezTo>
                        <a:cubicBezTo>
                          <a:pt x="43" y="13"/>
                          <a:pt x="44" y="14"/>
                          <a:pt x="44" y="15"/>
                        </a:cubicBezTo>
                        <a:cubicBezTo>
                          <a:pt x="44" y="15"/>
                          <a:pt x="43" y="16"/>
                          <a:pt x="42" y="16"/>
                        </a:cubicBezTo>
                        <a:cubicBezTo>
                          <a:pt x="42" y="16"/>
                          <a:pt x="42" y="16"/>
                          <a:pt x="42" y="16"/>
                        </a:cubicBezTo>
                        <a:cubicBezTo>
                          <a:pt x="41" y="16"/>
                          <a:pt x="40" y="14"/>
                          <a:pt x="38" y="12"/>
                        </a:cubicBezTo>
                        <a:cubicBezTo>
                          <a:pt x="36" y="11"/>
                          <a:pt x="32" y="9"/>
                          <a:pt x="27" y="9"/>
                        </a:cubicBezTo>
                        <a:cubicBezTo>
                          <a:pt x="26" y="9"/>
                          <a:pt x="26" y="9"/>
                          <a:pt x="26" y="9"/>
                        </a:cubicBezTo>
                        <a:cubicBezTo>
                          <a:pt x="17" y="9"/>
                          <a:pt x="11" y="17"/>
                          <a:pt x="11" y="22"/>
                        </a:cubicBezTo>
                        <a:cubicBezTo>
                          <a:pt x="11" y="23"/>
                          <a:pt x="11" y="24"/>
                          <a:pt x="11" y="24"/>
                        </a:cubicBezTo>
                        <a:cubicBezTo>
                          <a:pt x="12" y="27"/>
                          <a:pt x="18" y="29"/>
                          <a:pt x="24" y="31"/>
                        </a:cubicBezTo>
                        <a:cubicBezTo>
                          <a:pt x="31" y="32"/>
                          <a:pt x="37" y="33"/>
                          <a:pt x="40" y="33"/>
                        </a:cubicBezTo>
                        <a:cubicBezTo>
                          <a:pt x="43" y="34"/>
                          <a:pt x="45" y="36"/>
                          <a:pt x="45" y="38"/>
                        </a:cubicBezTo>
                        <a:cubicBezTo>
                          <a:pt x="45" y="40"/>
                          <a:pt x="44" y="42"/>
                          <a:pt x="41" y="43"/>
                        </a:cubicBezTo>
                        <a:cubicBezTo>
                          <a:pt x="41" y="43"/>
                          <a:pt x="41" y="43"/>
                          <a:pt x="41" y="43"/>
                        </a:cubicBezTo>
                        <a:close/>
                        <a:moveTo>
                          <a:pt x="41" y="42"/>
                        </a:moveTo>
                        <a:cubicBezTo>
                          <a:pt x="41" y="42"/>
                          <a:pt x="41" y="42"/>
                          <a:pt x="41" y="42"/>
                        </a:cubicBezTo>
                        <a:close/>
                        <a:moveTo>
                          <a:pt x="25" y="1"/>
                        </a:moveTo>
                        <a:cubicBezTo>
                          <a:pt x="24" y="1"/>
                          <a:pt x="24" y="1"/>
                          <a:pt x="24" y="1"/>
                        </a:cubicBezTo>
                        <a:cubicBezTo>
                          <a:pt x="20" y="2"/>
                          <a:pt x="14" y="2"/>
                          <a:pt x="7" y="10"/>
                        </a:cubicBezTo>
                        <a:cubicBezTo>
                          <a:pt x="3" y="14"/>
                          <a:pt x="1" y="19"/>
                          <a:pt x="1" y="23"/>
                        </a:cubicBezTo>
                        <a:cubicBezTo>
                          <a:pt x="1" y="27"/>
                          <a:pt x="3" y="30"/>
                          <a:pt x="7" y="33"/>
                        </a:cubicBezTo>
                        <a:cubicBezTo>
                          <a:pt x="16" y="40"/>
                          <a:pt x="39" y="41"/>
                          <a:pt x="41" y="42"/>
                        </a:cubicBezTo>
                        <a:cubicBezTo>
                          <a:pt x="43" y="41"/>
                          <a:pt x="44" y="39"/>
                          <a:pt x="44" y="38"/>
                        </a:cubicBezTo>
                        <a:cubicBezTo>
                          <a:pt x="44" y="37"/>
                          <a:pt x="42" y="35"/>
                          <a:pt x="40" y="35"/>
                        </a:cubicBezTo>
                        <a:cubicBezTo>
                          <a:pt x="37" y="34"/>
                          <a:pt x="31" y="34"/>
                          <a:pt x="24" y="32"/>
                        </a:cubicBezTo>
                        <a:cubicBezTo>
                          <a:pt x="18" y="30"/>
                          <a:pt x="11" y="28"/>
                          <a:pt x="10" y="24"/>
                        </a:cubicBezTo>
                        <a:cubicBezTo>
                          <a:pt x="10" y="24"/>
                          <a:pt x="10" y="23"/>
                          <a:pt x="10" y="22"/>
                        </a:cubicBezTo>
                        <a:cubicBezTo>
                          <a:pt x="10" y="16"/>
                          <a:pt x="16" y="7"/>
                          <a:pt x="26" y="7"/>
                        </a:cubicBezTo>
                        <a:cubicBezTo>
                          <a:pt x="27" y="7"/>
                          <a:pt x="27" y="7"/>
                          <a:pt x="27" y="7"/>
                        </a:cubicBezTo>
                        <a:cubicBezTo>
                          <a:pt x="33" y="8"/>
                          <a:pt x="36" y="9"/>
                          <a:pt x="39" y="11"/>
                        </a:cubicBezTo>
                        <a:cubicBezTo>
                          <a:pt x="41" y="13"/>
                          <a:pt x="42" y="15"/>
                          <a:pt x="42" y="15"/>
                        </a:cubicBezTo>
                        <a:cubicBezTo>
                          <a:pt x="42" y="15"/>
                          <a:pt x="42" y="15"/>
                          <a:pt x="42" y="15"/>
                        </a:cubicBezTo>
                        <a:cubicBezTo>
                          <a:pt x="42" y="15"/>
                          <a:pt x="42" y="15"/>
                          <a:pt x="42" y="15"/>
                        </a:cubicBezTo>
                        <a:cubicBezTo>
                          <a:pt x="42" y="14"/>
                          <a:pt x="42" y="13"/>
                          <a:pt x="41" y="13"/>
                        </a:cubicBezTo>
                        <a:cubicBezTo>
                          <a:pt x="41" y="13"/>
                          <a:pt x="41" y="13"/>
                          <a:pt x="41" y="13"/>
                        </a:cubicBezTo>
                        <a:cubicBezTo>
                          <a:pt x="41" y="13"/>
                          <a:pt x="41" y="13"/>
                          <a:pt x="41" y="13"/>
                        </a:cubicBezTo>
                        <a:cubicBezTo>
                          <a:pt x="40" y="4"/>
                          <a:pt x="30" y="1"/>
                          <a:pt x="25" y="1"/>
                        </a:cubicBezTo>
                        <a:close/>
                        <a:moveTo>
                          <a:pt x="42" y="15"/>
                        </a:moveTo>
                        <a:cubicBezTo>
                          <a:pt x="42" y="15"/>
                          <a:pt x="42" y="15"/>
                          <a:pt x="42"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4" name="Freeform 7186">
                    <a:extLst>
                      <a:ext uri="{FF2B5EF4-FFF2-40B4-BE49-F238E27FC236}">
                        <a16:creationId xmlns:a16="http://schemas.microsoft.com/office/drawing/2014/main" id="{43A72491-ADD8-48E1-8DFF-4E6DDA91EE80}"/>
                      </a:ext>
                    </a:extLst>
                  </p:cNvPr>
                  <p:cNvSpPr>
                    <a:spLocks/>
                  </p:cNvSpPr>
                  <p:nvPr/>
                </p:nvSpPr>
                <p:spPr bwMode="auto">
                  <a:xfrm>
                    <a:off x="4036" y="1908"/>
                    <a:ext cx="30" cy="30"/>
                  </a:xfrm>
                  <a:custGeom>
                    <a:avLst/>
                    <a:gdLst>
                      <a:gd name="T0" fmla="*/ 28 w 41"/>
                      <a:gd name="T1" fmla="*/ 0 h 40"/>
                      <a:gd name="T2" fmla="*/ 28 w 41"/>
                      <a:gd name="T3" fmla="*/ 0 h 40"/>
                      <a:gd name="T4" fmla="*/ 28 w 41"/>
                      <a:gd name="T5" fmla="*/ 0 h 40"/>
                      <a:gd name="T6" fmla="*/ 27 w 41"/>
                      <a:gd name="T7" fmla="*/ 0 h 40"/>
                      <a:gd name="T8" fmla="*/ 10 w 41"/>
                      <a:gd name="T9" fmla="*/ 9 h 40"/>
                      <a:gd name="T10" fmla="*/ 4 w 41"/>
                      <a:gd name="T11" fmla="*/ 22 h 40"/>
                      <a:gd name="T12" fmla="*/ 10 w 41"/>
                      <a:gd name="T13" fmla="*/ 32 h 40"/>
                      <a:gd name="T14" fmla="*/ 40 w 41"/>
                      <a:gd name="T15" fmla="*/ 40 h 40"/>
                      <a:gd name="T16" fmla="*/ 39 w 41"/>
                      <a:gd name="T17" fmla="*/ 38 h 40"/>
                      <a:gd name="T18" fmla="*/ 18 w 41"/>
                      <a:gd name="T19" fmla="*/ 35 h 40"/>
                      <a:gd name="T20" fmla="*/ 8 w 41"/>
                      <a:gd name="T21" fmla="*/ 13 h 40"/>
                      <a:gd name="T22" fmla="*/ 27 w 41"/>
                      <a:gd name="T23" fmla="*/ 2 h 40"/>
                      <a:gd name="T24" fmla="*/ 40 w 41"/>
                      <a:gd name="T25" fmla="*/ 7 h 40"/>
                      <a:gd name="T26" fmla="*/ 41 w 41"/>
                      <a:gd name="T27" fmla="*/ 5 h 40"/>
                      <a:gd name="T28" fmla="*/ 28 w 41"/>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40">
                        <a:moveTo>
                          <a:pt x="28" y="0"/>
                        </a:moveTo>
                        <a:cubicBezTo>
                          <a:pt x="28" y="0"/>
                          <a:pt x="28" y="0"/>
                          <a:pt x="28" y="0"/>
                        </a:cubicBezTo>
                        <a:cubicBezTo>
                          <a:pt x="28" y="0"/>
                          <a:pt x="28" y="0"/>
                          <a:pt x="28" y="0"/>
                        </a:cubicBezTo>
                        <a:cubicBezTo>
                          <a:pt x="27" y="0"/>
                          <a:pt x="27" y="0"/>
                          <a:pt x="27" y="0"/>
                        </a:cubicBezTo>
                        <a:cubicBezTo>
                          <a:pt x="23" y="1"/>
                          <a:pt x="17" y="1"/>
                          <a:pt x="10" y="9"/>
                        </a:cubicBezTo>
                        <a:cubicBezTo>
                          <a:pt x="6" y="13"/>
                          <a:pt x="4" y="18"/>
                          <a:pt x="4" y="22"/>
                        </a:cubicBezTo>
                        <a:cubicBezTo>
                          <a:pt x="4" y="26"/>
                          <a:pt x="6" y="29"/>
                          <a:pt x="10" y="32"/>
                        </a:cubicBezTo>
                        <a:cubicBezTo>
                          <a:pt x="17" y="37"/>
                          <a:pt x="33" y="40"/>
                          <a:pt x="40" y="40"/>
                        </a:cubicBezTo>
                        <a:cubicBezTo>
                          <a:pt x="40" y="39"/>
                          <a:pt x="39" y="39"/>
                          <a:pt x="39" y="38"/>
                        </a:cubicBezTo>
                        <a:cubicBezTo>
                          <a:pt x="34" y="38"/>
                          <a:pt x="25" y="37"/>
                          <a:pt x="18" y="35"/>
                        </a:cubicBezTo>
                        <a:cubicBezTo>
                          <a:pt x="9" y="31"/>
                          <a:pt x="0" y="24"/>
                          <a:pt x="8" y="13"/>
                        </a:cubicBezTo>
                        <a:cubicBezTo>
                          <a:pt x="13" y="7"/>
                          <a:pt x="20" y="2"/>
                          <a:pt x="27" y="2"/>
                        </a:cubicBezTo>
                        <a:cubicBezTo>
                          <a:pt x="31" y="2"/>
                          <a:pt x="36" y="3"/>
                          <a:pt x="40" y="7"/>
                        </a:cubicBezTo>
                        <a:cubicBezTo>
                          <a:pt x="40" y="7"/>
                          <a:pt x="40" y="6"/>
                          <a:pt x="41" y="5"/>
                        </a:cubicBezTo>
                        <a:cubicBezTo>
                          <a:pt x="37" y="2"/>
                          <a:pt x="31" y="0"/>
                          <a:pt x="2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5" name="Freeform 7187">
                    <a:extLst>
                      <a:ext uri="{FF2B5EF4-FFF2-40B4-BE49-F238E27FC236}">
                        <a16:creationId xmlns:a16="http://schemas.microsoft.com/office/drawing/2014/main" id="{1DA00518-8CD1-4336-8A64-1DDCD25598C3}"/>
                      </a:ext>
                    </a:extLst>
                  </p:cNvPr>
                  <p:cNvSpPr>
                    <a:spLocks/>
                  </p:cNvSpPr>
                  <p:nvPr/>
                </p:nvSpPr>
                <p:spPr bwMode="auto">
                  <a:xfrm>
                    <a:off x="4036" y="1908"/>
                    <a:ext cx="30" cy="30"/>
                  </a:xfrm>
                  <a:custGeom>
                    <a:avLst/>
                    <a:gdLst>
                      <a:gd name="T0" fmla="*/ 28 w 41"/>
                      <a:gd name="T1" fmla="*/ 0 h 41"/>
                      <a:gd name="T2" fmla="*/ 27 w 41"/>
                      <a:gd name="T3" fmla="*/ 0 h 41"/>
                      <a:gd name="T4" fmla="*/ 9 w 41"/>
                      <a:gd name="T5" fmla="*/ 9 h 41"/>
                      <a:gd name="T6" fmla="*/ 10 w 41"/>
                      <a:gd name="T7" fmla="*/ 33 h 41"/>
                      <a:gd name="T8" fmla="*/ 40 w 41"/>
                      <a:gd name="T9" fmla="*/ 41 h 41"/>
                      <a:gd name="T10" fmla="*/ 40 w 41"/>
                      <a:gd name="T11" fmla="*/ 40 h 41"/>
                      <a:gd name="T12" fmla="*/ 10 w 41"/>
                      <a:gd name="T13" fmla="*/ 32 h 41"/>
                      <a:gd name="T14" fmla="*/ 4 w 41"/>
                      <a:gd name="T15" fmla="*/ 22 h 41"/>
                      <a:gd name="T16" fmla="*/ 10 w 41"/>
                      <a:gd name="T17" fmla="*/ 9 h 41"/>
                      <a:gd name="T18" fmla="*/ 27 w 41"/>
                      <a:gd name="T19" fmla="*/ 0 h 41"/>
                      <a:gd name="T20" fmla="*/ 28 w 41"/>
                      <a:gd name="T21" fmla="*/ 0 h 41"/>
                      <a:gd name="T22" fmla="*/ 28 w 41"/>
                      <a:gd name="T23" fmla="*/ 0 h 41"/>
                      <a:gd name="T24" fmla="*/ 28 w 41"/>
                      <a:gd name="T25" fmla="*/ 0 h 41"/>
                      <a:gd name="T26" fmla="*/ 41 w 41"/>
                      <a:gd name="T27" fmla="*/ 5 h 41"/>
                      <a:gd name="T28" fmla="*/ 41 w 41"/>
                      <a:gd name="T29" fmla="*/ 5 h 41"/>
                      <a:gd name="T30" fmla="*/ 28 w 41"/>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41">
                        <a:moveTo>
                          <a:pt x="28" y="0"/>
                        </a:moveTo>
                        <a:cubicBezTo>
                          <a:pt x="27" y="0"/>
                          <a:pt x="27" y="0"/>
                          <a:pt x="27" y="0"/>
                        </a:cubicBezTo>
                        <a:cubicBezTo>
                          <a:pt x="23" y="0"/>
                          <a:pt x="17" y="0"/>
                          <a:pt x="9" y="9"/>
                        </a:cubicBezTo>
                        <a:cubicBezTo>
                          <a:pt x="2" y="17"/>
                          <a:pt x="0" y="26"/>
                          <a:pt x="10" y="33"/>
                        </a:cubicBezTo>
                        <a:cubicBezTo>
                          <a:pt x="17" y="38"/>
                          <a:pt x="33" y="40"/>
                          <a:pt x="40" y="41"/>
                        </a:cubicBezTo>
                        <a:cubicBezTo>
                          <a:pt x="40" y="40"/>
                          <a:pt x="40" y="40"/>
                          <a:pt x="40" y="40"/>
                        </a:cubicBezTo>
                        <a:cubicBezTo>
                          <a:pt x="33" y="40"/>
                          <a:pt x="17" y="37"/>
                          <a:pt x="10" y="32"/>
                        </a:cubicBezTo>
                        <a:cubicBezTo>
                          <a:pt x="6" y="29"/>
                          <a:pt x="4" y="26"/>
                          <a:pt x="4" y="22"/>
                        </a:cubicBezTo>
                        <a:cubicBezTo>
                          <a:pt x="4" y="18"/>
                          <a:pt x="6" y="13"/>
                          <a:pt x="10" y="9"/>
                        </a:cubicBezTo>
                        <a:cubicBezTo>
                          <a:pt x="17" y="1"/>
                          <a:pt x="23" y="1"/>
                          <a:pt x="27" y="0"/>
                        </a:cubicBezTo>
                        <a:cubicBezTo>
                          <a:pt x="28" y="0"/>
                          <a:pt x="28" y="0"/>
                          <a:pt x="28" y="0"/>
                        </a:cubicBezTo>
                        <a:cubicBezTo>
                          <a:pt x="28" y="0"/>
                          <a:pt x="28" y="0"/>
                          <a:pt x="28" y="0"/>
                        </a:cubicBezTo>
                        <a:cubicBezTo>
                          <a:pt x="28" y="0"/>
                          <a:pt x="28" y="0"/>
                          <a:pt x="28" y="0"/>
                        </a:cubicBezTo>
                        <a:cubicBezTo>
                          <a:pt x="31" y="0"/>
                          <a:pt x="37" y="2"/>
                          <a:pt x="41" y="5"/>
                        </a:cubicBezTo>
                        <a:cubicBezTo>
                          <a:pt x="41" y="5"/>
                          <a:pt x="41" y="5"/>
                          <a:pt x="41" y="5"/>
                        </a:cubicBezTo>
                        <a:cubicBezTo>
                          <a:pt x="37" y="1"/>
                          <a:pt x="31" y="0"/>
                          <a:pt x="2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6" name="Freeform 7188">
                    <a:extLst>
                      <a:ext uri="{FF2B5EF4-FFF2-40B4-BE49-F238E27FC236}">
                        <a16:creationId xmlns:a16="http://schemas.microsoft.com/office/drawing/2014/main" id="{86DBD2DB-C7B1-4C4D-8417-85860933C91D}"/>
                      </a:ext>
                    </a:extLst>
                  </p:cNvPr>
                  <p:cNvSpPr>
                    <a:spLocks/>
                  </p:cNvSpPr>
                  <p:nvPr/>
                </p:nvSpPr>
                <p:spPr bwMode="auto">
                  <a:xfrm>
                    <a:off x="4039" y="1911"/>
                    <a:ext cx="26" cy="22"/>
                  </a:xfrm>
                  <a:custGeom>
                    <a:avLst/>
                    <a:gdLst>
                      <a:gd name="T0" fmla="*/ 24 w 35"/>
                      <a:gd name="T1" fmla="*/ 0 h 29"/>
                      <a:gd name="T2" fmla="*/ 16 w 35"/>
                      <a:gd name="T3" fmla="*/ 3 h 29"/>
                      <a:gd name="T4" fmla="*/ 10 w 35"/>
                      <a:gd name="T5" fmla="*/ 23 h 29"/>
                      <a:gd name="T6" fmla="*/ 33 w 35"/>
                      <a:gd name="T7" fmla="*/ 29 h 29"/>
                      <a:gd name="T8" fmla="*/ 32 w 35"/>
                      <a:gd name="T9" fmla="*/ 28 h 29"/>
                      <a:gd name="T10" fmla="*/ 23 w 35"/>
                      <a:gd name="T11" fmla="*/ 26 h 29"/>
                      <a:gd name="T12" fmla="*/ 9 w 35"/>
                      <a:gd name="T13" fmla="*/ 18 h 29"/>
                      <a:gd name="T14" fmla="*/ 9 w 35"/>
                      <a:gd name="T15" fmla="*/ 16 h 29"/>
                      <a:gd name="T16" fmla="*/ 25 w 35"/>
                      <a:gd name="T17" fmla="*/ 1 h 29"/>
                      <a:gd name="T18" fmla="*/ 25 w 35"/>
                      <a:gd name="T19" fmla="*/ 1 h 29"/>
                      <a:gd name="T20" fmla="*/ 26 w 35"/>
                      <a:gd name="T21" fmla="*/ 1 h 29"/>
                      <a:gd name="T22" fmla="*/ 35 w 35"/>
                      <a:gd name="T23" fmla="*/ 4 h 29"/>
                      <a:gd name="T24" fmla="*/ 35 w 35"/>
                      <a:gd name="T25" fmla="*/ 3 h 29"/>
                      <a:gd name="T26" fmla="*/ 24 w 35"/>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9">
                        <a:moveTo>
                          <a:pt x="24" y="0"/>
                        </a:moveTo>
                        <a:cubicBezTo>
                          <a:pt x="21" y="0"/>
                          <a:pt x="19" y="1"/>
                          <a:pt x="16" y="3"/>
                        </a:cubicBezTo>
                        <a:cubicBezTo>
                          <a:pt x="7" y="10"/>
                          <a:pt x="0" y="17"/>
                          <a:pt x="10" y="23"/>
                        </a:cubicBezTo>
                        <a:cubicBezTo>
                          <a:pt x="17" y="27"/>
                          <a:pt x="27" y="28"/>
                          <a:pt x="33" y="29"/>
                        </a:cubicBezTo>
                        <a:cubicBezTo>
                          <a:pt x="32" y="29"/>
                          <a:pt x="32" y="28"/>
                          <a:pt x="32" y="28"/>
                        </a:cubicBezTo>
                        <a:cubicBezTo>
                          <a:pt x="29" y="27"/>
                          <a:pt x="26" y="27"/>
                          <a:pt x="23" y="26"/>
                        </a:cubicBezTo>
                        <a:cubicBezTo>
                          <a:pt x="17" y="24"/>
                          <a:pt x="10" y="22"/>
                          <a:pt x="9" y="18"/>
                        </a:cubicBezTo>
                        <a:cubicBezTo>
                          <a:pt x="9" y="18"/>
                          <a:pt x="9" y="17"/>
                          <a:pt x="9" y="16"/>
                        </a:cubicBezTo>
                        <a:cubicBezTo>
                          <a:pt x="9" y="10"/>
                          <a:pt x="15" y="1"/>
                          <a:pt x="25" y="1"/>
                        </a:cubicBezTo>
                        <a:cubicBezTo>
                          <a:pt x="25" y="1"/>
                          <a:pt x="25" y="1"/>
                          <a:pt x="25" y="1"/>
                        </a:cubicBezTo>
                        <a:cubicBezTo>
                          <a:pt x="26" y="1"/>
                          <a:pt x="26" y="1"/>
                          <a:pt x="26" y="1"/>
                        </a:cubicBezTo>
                        <a:cubicBezTo>
                          <a:pt x="30" y="1"/>
                          <a:pt x="33" y="2"/>
                          <a:pt x="35" y="4"/>
                        </a:cubicBezTo>
                        <a:cubicBezTo>
                          <a:pt x="35" y="3"/>
                          <a:pt x="35" y="3"/>
                          <a:pt x="35" y="3"/>
                        </a:cubicBezTo>
                        <a:cubicBezTo>
                          <a:pt x="33" y="2"/>
                          <a:pt x="29" y="0"/>
                          <a:pt x="24"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7" name="Freeform 7189">
                    <a:extLst>
                      <a:ext uri="{FF2B5EF4-FFF2-40B4-BE49-F238E27FC236}">
                        <a16:creationId xmlns:a16="http://schemas.microsoft.com/office/drawing/2014/main" id="{D5B6ABEF-CD03-4EE0-8D61-95585701D1CF}"/>
                      </a:ext>
                    </a:extLst>
                  </p:cNvPr>
                  <p:cNvSpPr>
                    <a:spLocks/>
                  </p:cNvSpPr>
                  <p:nvPr/>
                </p:nvSpPr>
                <p:spPr bwMode="auto">
                  <a:xfrm>
                    <a:off x="4044" y="1912"/>
                    <a:ext cx="21" cy="20"/>
                  </a:xfrm>
                  <a:custGeom>
                    <a:avLst/>
                    <a:gdLst>
                      <a:gd name="T0" fmla="*/ 17 w 27"/>
                      <a:gd name="T1" fmla="*/ 0 h 27"/>
                      <a:gd name="T2" fmla="*/ 17 w 27"/>
                      <a:gd name="T3" fmla="*/ 0 h 27"/>
                      <a:gd name="T4" fmla="*/ 1 w 27"/>
                      <a:gd name="T5" fmla="*/ 15 h 27"/>
                      <a:gd name="T6" fmla="*/ 1 w 27"/>
                      <a:gd name="T7" fmla="*/ 17 h 27"/>
                      <a:gd name="T8" fmla="*/ 15 w 27"/>
                      <a:gd name="T9" fmla="*/ 25 h 27"/>
                      <a:gd name="T10" fmla="*/ 24 w 27"/>
                      <a:gd name="T11" fmla="*/ 27 h 27"/>
                      <a:gd name="T12" fmla="*/ 23 w 27"/>
                      <a:gd name="T13" fmla="*/ 26 h 27"/>
                      <a:gd name="T14" fmla="*/ 2 w 27"/>
                      <a:gd name="T15" fmla="*/ 17 h 27"/>
                      <a:gd name="T16" fmla="*/ 17 w 27"/>
                      <a:gd name="T17" fmla="*/ 1 h 27"/>
                      <a:gd name="T18" fmla="*/ 18 w 27"/>
                      <a:gd name="T19" fmla="*/ 1 h 27"/>
                      <a:gd name="T20" fmla="*/ 27 w 27"/>
                      <a:gd name="T21" fmla="*/ 3 h 27"/>
                      <a:gd name="T22" fmla="*/ 27 w 27"/>
                      <a:gd name="T23" fmla="*/ 3 h 27"/>
                      <a:gd name="T24" fmla="*/ 18 w 27"/>
                      <a:gd name="T25" fmla="*/ 0 h 27"/>
                      <a:gd name="T26" fmla="*/ 17 w 27"/>
                      <a:gd name="T2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27">
                        <a:moveTo>
                          <a:pt x="17" y="0"/>
                        </a:moveTo>
                        <a:cubicBezTo>
                          <a:pt x="17" y="0"/>
                          <a:pt x="17" y="0"/>
                          <a:pt x="17" y="0"/>
                        </a:cubicBezTo>
                        <a:cubicBezTo>
                          <a:pt x="7" y="0"/>
                          <a:pt x="1" y="9"/>
                          <a:pt x="1" y="15"/>
                        </a:cubicBezTo>
                        <a:cubicBezTo>
                          <a:pt x="1" y="16"/>
                          <a:pt x="1" y="17"/>
                          <a:pt x="1" y="17"/>
                        </a:cubicBezTo>
                        <a:cubicBezTo>
                          <a:pt x="2" y="21"/>
                          <a:pt x="9" y="23"/>
                          <a:pt x="15" y="25"/>
                        </a:cubicBezTo>
                        <a:cubicBezTo>
                          <a:pt x="18" y="26"/>
                          <a:pt x="21" y="26"/>
                          <a:pt x="24" y="27"/>
                        </a:cubicBezTo>
                        <a:cubicBezTo>
                          <a:pt x="23" y="26"/>
                          <a:pt x="23" y="26"/>
                          <a:pt x="23" y="26"/>
                        </a:cubicBezTo>
                        <a:cubicBezTo>
                          <a:pt x="15" y="25"/>
                          <a:pt x="3" y="22"/>
                          <a:pt x="2" y="17"/>
                        </a:cubicBezTo>
                        <a:cubicBezTo>
                          <a:pt x="0" y="11"/>
                          <a:pt x="7" y="1"/>
                          <a:pt x="17" y="1"/>
                        </a:cubicBezTo>
                        <a:cubicBezTo>
                          <a:pt x="18" y="1"/>
                          <a:pt x="18" y="1"/>
                          <a:pt x="18" y="1"/>
                        </a:cubicBezTo>
                        <a:cubicBezTo>
                          <a:pt x="22" y="1"/>
                          <a:pt x="25" y="2"/>
                          <a:pt x="27" y="3"/>
                        </a:cubicBezTo>
                        <a:cubicBezTo>
                          <a:pt x="27" y="3"/>
                          <a:pt x="27" y="3"/>
                          <a:pt x="27" y="3"/>
                        </a:cubicBezTo>
                        <a:cubicBezTo>
                          <a:pt x="25" y="1"/>
                          <a:pt x="22" y="0"/>
                          <a:pt x="18" y="0"/>
                        </a:cubicBezTo>
                        <a:lnTo>
                          <a:pt x="17"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8" name="Freeform 7190">
                    <a:extLst>
                      <a:ext uri="{FF2B5EF4-FFF2-40B4-BE49-F238E27FC236}">
                        <a16:creationId xmlns:a16="http://schemas.microsoft.com/office/drawing/2014/main" id="{CDFF123A-CF2C-4C72-9AF2-E623293B5D6C}"/>
                      </a:ext>
                    </a:extLst>
                  </p:cNvPr>
                  <p:cNvSpPr>
                    <a:spLocks/>
                  </p:cNvSpPr>
                  <p:nvPr/>
                </p:nvSpPr>
                <p:spPr bwMode="auto">
                  <a:xfrm>
                    <a:off x="4026" y="1938"/>
                    <a:ext cx="35" cy="15"/>
                  </a:xfrm>
                  <a:custGeom>
                    <a:avLst/>
                    <a:gdLst>
                      <a:gd name="T0" fmla="*/ 7 w 47"/>
                      <a:gd name="T1" fmla="*/ 2 h 20"/>
                      <a:gd name="T2" fmla="*/ 22 w 47"/>
                      <a:gd name="T3" fmla="*/ 11 h 20"/>
                      <a:gd name="T4" fmla="*/ 42 w 47"/>
                      <a:gd name="T5" fmla="*/ 18 h 20"/>
                      <a:gd name="T6" fmla="*/ 14 w 47"/>
                      <a:gd name="T7" fmla="*/ 12 h 20"/>
                      <a:gd name="T8" fmla="*/ 7 w 47"/>
                      <a:gd name="T9" fmla="*/ 2 h 20"/>
                    </a:gdLst>
                    <a:ahLst/>
                    <a:cxnLst>
                      <a:cxn ang="0">
                        <a:pos x="T0" y="T1"/>
                      </a:cxn>
                      <a:cxn ang="0">
                        <a:pos x="T2" y="T3"/>
                      </a:cxn>
                      <a:cxn ang="0">
                        <a:pos x="T4" y="T5"/>
                      </a:cxn>
                      <a:cxn ang="0">
                        <a:pos x="T6" y="T7"/>
                      </a:cxn>
                      <a:cxn ang="0">
                        <a:pos x="T8" y="T9"/>
                      </a:cxn>
                    </a:cxnLst>
                    <a:rect l="0" t="0" r="r" b="b"/>
                    <a:pathLst>
                      <a:path w="47" h="20">
                        <a:moveTo>
                          <a:pt x="7" y="2"/>
                        </a:moveTo>
                        <a:cubicBezTo>
                          <a:pt x="7" y="2"/>
                          <a:pt x="7" y="7"/>
                          <a:pt x="22" y="11"/>
                        </a:cubicBezTo>
                        <a:cubicBezTo>
                          <a:pt x="37" y="15"/>
                          <a:pt x="47" y="16"/>
                          <a:pt x="42" y="18"/>
                        </a:cubicBezTo>
                        <a:cubicBezTo>
                          <a:pt x="38" y="20"/>
                          <a:pt x="21" y="15"/>
                          <a:pt x="14" y="12"/>
                        </a:cubicBezTo>
                        <a:cubicBezTo>
                          <a:pt x="7" y="8"/>
                          <a:pt x="0" y="0"/>
                          <a:pt x="7"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29" name="Freeform 7191">
                    <a:extLst>
                      <a:ext uri="{FF2B5EF4-FFF2-40B4-BE49-F238E27FC236}">
                        <a16:creationId xmlns:a16="http://schemas.microsoft.com/office/drawing/2014/main" id="{83516D32-CFE9-4ECF-AC41-3ABD142CCA04}"/>
                      </a:ext>
                    </a:extLst>
                  </p:cNvPr>
                  <p:cNvSpPr>
                    <a:spLocks/>
                  </p:cNvSpPr>
                  <p:nvPr/>
                </p:nvSpPr>
                <p:spPr bwMode="auto">
                  <a:xfrm>
                    <a:off x="4024" y="1957"/>
                    <a:ext cx="35" cy="13"/>
                  </a:xfrm>
                  <a:custGeom>
                    <a:avLst/>
                    <a:gdLst>
                      <a:gd name="T0" fmla="*/ 3 w 46"/>
                      <a:gd name="T1" fmla="*/ 1 h 17"/>
                      <a:gd name="T2" fmla="*/ 27 w 46"/>
                      <a:gd name="T3" fmla="*/ 10 h 17"/>
                      <a:gd name="T4" fmla="*/ 43 w 46"/>
                      <a:gd name="T5" fmla="*/ 15 h 17"/>
                      <a:gd name="T6" fmla="*/ 16 w 46"/>
                      <a:gd name="T7" fmla="*/ 10 h 17"/>
                      <a:gd name="T8" fmla="*/ 3 w 46"/>
                      <a:gd name="T9" fmla="*/ 1 h 17"/>
                    </a:gdLst>
                    <a:ahLst/>
                    <a:cxnLst>
                      <a:cxn ang="0">
                        <a:pos x="T0" y="T1"/>
                      </a:cxn>
                      <a:cxn ang="0">
                        <a:pos x="T2" y="T3"/>
                      </a:cxn>
                      <a:cxn ang="0">
                        <a:pos x="T4" y="T5"/>
                      </a:cxn>
                      <a:cxn ang="0">
                        <a:pos x="T6" y="T7"/>
                      </a:cxn>
                      <a:cxn ang="0">
                        <a:pos x="T8" y="T9"/>
                      </a:cxn>
                    </a:cxnLst>
                    <a:rect l="0" t="0" r="r" b="b"/>
                    <a:pathLst>
                      <a:path w="46" h="17">
                        <a:moveTo>
                          <a:pt x="3" y="1"/>
                        </a:moveTo>
                        <a:cubicBezTo>
                          <a:pt x="3" y="1"/>
                          <a:pt x="11" y="8"/>
                          <a:pt x="27" y="10"/>
                        </a:cubicBezTo>
                        <a:cubicBezTo>
                          <a:pt x="44" y="12"/>
                          <a:pt x="46" y="13"/>
                          <a:pt x="43" y="15"/>
                        </a:cubicBezTo>
                        <a:cubicBezTo>
                          <a:pt x="41" y="17"/>
                          <a:pt x="22" y="12"/>
                          <a:pt x="16" y="10"/>
                        </a:cubicBezTo>
                        <a:cubicBezTo>
                          <a:pt x="10" y="8"/>
                          <a:pt x="0" y="0"/>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0" name="Freeform 7192">
                    <a:extLst>
                      <a:ext uri="{FF2B5EF4-FFF2-40B4-BE49-F238E27FC236}">
                        <a16:creationId xmlns:a16="http://schemas.microsoft.com/office/drawing/2014/main" id="{BE70194E-683A-4ABF-AF34-788BACB4F80A}"/>
                      </a:ext>
                    </a:extLst>
                  </p:cNvPr>
                  <p:cNvSpPr>
                    <a:spLocks/>
                  </p:cNvSpPr>
                  <p:nvPr/>
                </p:nvSpPr>
                <p:spPr bwMode="auto">
                  <a:xfrm>
                    <a:off x="4019" y="1974"/>
                    <a:ext cx="31" cy="12"/>
                  </a:xfrm>
                  <a:custGeom>
                    <a:avLst/>
                    <a:gdLst>
                      <a:gd name="T0" fmla="*/ 26 w 41"/>
                      <a:gd name="T1" fmla="*/ 14 h 17"/>
                      <a:gd name="T2" fmla="*/ 8 w 41"/>
                      <a:gd name="T3" fmla="*/ 6 h 17"/>
                      <a:gd name="T4" fmla="*/ 1 w 41"/>
                      <a:gd name="T5" fmla="*/ 2 h 17"/>
                      <a:gd name="T6" fmla="*/ 29 w 41"/>
                      <a:gd name="T7" fmla="*/ 16 h 17"/>
                      <a:gd name="T8" fmla="*/ 26 w 41"/>
                      <a:gd name="T9" fmla="*/ 14 h 17"/>
                    </a:gdLst>
                    <a:ahLst/>
                    <a:cxnLst>
                      <a:cxn ang="0">
                        <a:pos x="T0" y="T1"/>
                      </a:cxn>
                      <a:cxn ang="0">
                        <a:pos x="T2" y="T3"/>
                      </a:cxn>
                      <a:cxn ang="0">
                        <a:pos x="T4" y="T5"/>
                      </a:cxn>
                      <a:cxn ang="0">
                        <a:pos x="T6" y="T7"/>
                      </a:cxn>
                      <a:cxn ang="0">
                        <a:pos x="T8" y="T9"/>
                      </a:cxn>
                    </a:cxnLst>
                    <a:rect l="0" t="0" r="r" b="b"/>
                    <a:pathLst>
                      <a:path w="41" h="17">
                        <a:moveTo>
                          <a:pt x="26" y="14"/>
                        </a:moveTo>
                        <a:cubicBezTo>
                          <a:pt x="26" y="14"/>
                          <a:pt x="14" y="11"/>
                          <a:pt x="8" y="6"/>
                        </a:cubicBezTo>
                        <a:cubicBezTo>
                          <a:pt x="2" y="0"/>
                          <a:pt x="0" y="1"/>
                          <a:pt x="1" y="2"/>
                        </a:cubicBezTo>
                        <a:cubicBezTo>
                          <a:pt x="3" y="4"/>
                          <a:pt x="16" y="14"/>
                          <a:pt x="29" y="16"/>
                        </a:cubicBezTo>
                        <a:cubicBezTo>
                          <a:pt x="41" y="17"/>
                          <a:pt x="27" y="15"/>
                          <a:pt x="26" y="1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1" name="Freeform 7193">
                    <a:extLst>
                      <a:ext uri="{FF2B5EF4-FFF2-40B4-BE49-F238E27FC236}">
                        <a16:creationId xmlns:a16="http://schemas.microsoft.com/office/drawing/2014/main" id="{F2F57512-E87E-404D-913F-D855D169FE6F}"/>
                      </a:ext>
                    </a:extLst>
                  </p:cNvPr>
                  <p:cNvSpPr>
                    <a:spLocks/>
                  </p:cNvSpPr>
                  <p:nvPr/>
                </p:nvSpPr>
                <p:spPr bwMode="auto">
                  <a:xfrm>
                    <a:off x="4016" y="1993"/>
                    <a:ext cx="25" cy="16"/>
                  </a:xfrm>
                  <a:custGeom>
                    <a:avLst/>
                    <a:gdLst>
                      <a:gd name="T0" fmla="*/ 31 w 33"/>
                      <a:gd name="T1" fmla="*/ 18 h 21"/>
                      <a:gd name="T2" fmla="*/ 30 w 33"/>
                      <a:gd name="T3" fmla="*/ 18 h 21"/>
                      <a:gd name="T4" fmla="*/ 8 w 33"/>
                      <a:gd name="T5" fmla="*/ 7 h 21"/>
                      <a:gd name="T6" fmla="*/ 16 w 33"/>
                      <a:gd name="T7" fmla="*/ 14 h 21"/>
                      <a:gd name="T8" fmla="*/ 31 w 33"/>
                      <a:gd name="T9" fmla="*/ 18 h 21"/>
                    </a:gdLst>
                    <a:ahLst/>
                    <a:cxnLst>
                      <a:cxn ang="0">
                        <a:pos x="T0" y="T1"/>
                      </a:cxn>
                      <a:cxn ang="0">
                        <a:pos x="T2" y="T3"/>
                      </a:cxn>
                      <a:cxn ang="0">
                        <a:pos x="T4" y="T5"/>
                      </a:cxn>
                      <a:cxn ang="0">
                        <a:pos x="T6" y="T7"/>
                      </a:cxn>
                      <a:cxn ang="0">
                        <a:pos x="T8" y="T9"/>
                      </a:cxn>
                    </a:cxnLst>
                    <a:rect l="0" t="0" r="r" b="b"/>
                    <a:pathLst>
                      <a:path w="33" h="21">
                        <a:moveTo>
                          <a:pt x="31" y="18"/>
                        </a:moveTo>
                        <a:cubicBezTo>
                          <a:pt x="31" y="18"/>
                          <a:pt x="31" y="18"/>
                          <a:pt x="30" y="18"/>
                        </a:cubicBezTo>
                        <a:cubicBezTo>
                          <a:pt x="27" y="17"/>
                          <a:pt x="15" y="12"/>
                          <a:pt x="8" y="7"/>
                        </a:cubicBezTo>
                        <a:cubicBezTo>
                          <a:pt x="0" y="0"/>
                          <a:pt x="4" y="7"/>
                          <a:pt x="16" y="14"/>
                        </a:cubicBezTo>
                        <a:cubicBezTo>
                          <a:pt x="27" y="21"/>
                          <a:pt x="33" y="18"/>
                          <a:pt x="31" y="1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2" name="Freeform 7194">
                    <a:extLst>
                      <a:ext uri="{FF2B5EF4-FFF2-40B4-BE49-F238E27FC236}">
                        <a16:creationId xmlns:a16="http://schemas.microsoft.com/office/drawing/2014/main" id="{F57367AE-C5A1-4CB0-A5B6-322CC7251567}"/>
                      </a:ext>
                    </a:extLst>
                  </p:cNvPr>
                  <p:cNvSpPr>
                    <a:spLocks/>
                  </p:cNvSpPr>
                  <p:nvPr/>
                </p:nvSpPr>
                <p:spPr bwMode="auto">
                  <a:xfrm>
                    <a:off x="4015" y="2029"/>
                    <a:ext cx="25" cy="11"/>
                  </a:xfrm>
                  <a:custGeom>
                    <a:avLst/>
                    <a:gdLst>
                      <a:gd name="T0" fmla="*/ 25 w 33"/>
                      <a:gd name="T1" fmla="*/ 12 h 15"/>
                      <a:gd name="T2" fmla="*/ 5 w 33"/>
                      <a:gd name="T3" fmla="*/ 5 h 15"/>
                      <a:gd name="T4" fmla="*/ 22 w 33"/>
                      <a:gd name="T5" fmla="*/ 15 h 15"/>
                      <a:gd name="T6" fmla="*/ 25 w 33"/>
                      <a:gd name="T7" fmla="*/ 12 h 15"/>
                    </a:gdLst>
                    <a:ahLst/>
                    <a:cxnLst>
                      <a:cxn ang="0">
                        <a:pos x="T0" y="T1"/>
                      </a:cxn>
                      <a:cxn ang="0">
                        <a:pos x="T2" y="T3"/>
                      </a:cxn>
                      <a:cxn ang="0">
                        <a:pos x="T4" y="T5"/>
                      </a:cxn>
                      <a:cxn ang="0">
                        <a:pos x="T6" y="T7"/>
                      </a:cxn>
                    </a:cxnLst>
                    <a:rect l="0" t="0" r="r" b="b"/>
                    <a:pathLst>
                      <a:path w="33" h="15">
                        <a:moveTo>
                          <a:pt x="25" y="12"/>
                        </a:moveTo>
                        <a:cubicBezTo>
                          <a:pt x="25" y="12"/>
                          <a:pt x="10" y="10"/>
                          <a:pt x="5" y="5"/>
                        </a:cubicBezTo>
                        <a:cubicBezTo>
                          <a:pt x="0" y="0"/>
                          <a:pt x="10" y="15"/>
                          <a:pt x="22" y="15"/>
                        </a:cubicBezTo>
                        <a:cubicBezTo>
                          <a:pt x="33" y="15"/>
                          <a:pt x="31" y="14"/>
                          <a:pt x="25" y="1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3" name="Freeform 7195">
                    <a:extLst>
                      <a:ext uri="{FF2B5EF4-FFF2-40B4-BE49-F238E27FC236}">
                        <a16:creationId xmlns:a16="http://schemas.microsoft.com/office/drawing/2014/main" id="{FD4083F5-C0DC-4E6F-9196-9733D3C8799B}"/>
                      </a:ext>
                    </a:extLst>
                  </p:cNvPr>
                  <p:cNvSpPr>
                    <a:spLocks/>
                  </p:cNvSpPr>
                  <p:nvPr/>
                </p:nvSpPr>
                <p:spPr bwMode="auto">
                  <a:xfrm>
                    <a:off x="4109" y="2061"/>
                    <a:ext cx="34" cy="30"/>
                  </a:xfrm>
                  <a:custGeom>
                    <a:avLst/>
                    <a:gdLst>
                      <a:gd name="T0" fmla="*/ 2 w 45"/>
                      <a:gd name="T1" fmla="*/ 1 h 41"/>
                      <a:gd name="T2" fmla="*/ 23 w 45"/>
                      <a:gd name="T3" fmla="*/ 24 h 41"/>
                      <a:gd name="T4" fmla="*/ 38 w 45"/>
                      <a:gd name="T5" fmla="*/ 6 h 41"/>
                      <a:gd name="T6" fmla="*/ 40 w 45"/>
                      <a:gd name="T7" fmla="*/ 3 h 41"/>
                      <a:gd name="T8" fmla="*/ 30 w 45"/>
                      <a:gd name="T9" fmla="*/ 33 h 41"/>
                      <a:gd name="T10" fmla="*/ 0 w 45"/>
                      <a:gd name="T11" fmla="*/ 0 h 41"/>
                      <a:gd name="T12" fmla="*/ 2 w 45"/>
                      <a:gd name="T13" fmla="*/ 1 h 41"/>
                    </a:gdLst>
                    <a:ahLst/>
                    <a:cxnLst>
                      <a:cxn ang="0">
                        <a:pos x="T0" y="T1"/>
                      </a:cxn>
                      <a:cxn ang="0">
                        <a:pos x="T2" y="T3"/>
                      </a:cxn>
                      <a:cxn ang="0">
                        <a:pos x="T4" y="T5"/>
                      </a:cxn>
                      <a:cxn ang="0">
                        <a:pos x="T6" y="T7"/>
                      </a:cxn>
                      <a:cxn ang="0">
                        <a:pos x="T8" y="T9"/>
                      </a:cxn>
                      <a:cxn ang="0">
                        <a:pos x="T10" y="T11"/>
                      </a:cxn>
                      <a:cxn ang="0">
                        <a:pos x="T12" y="T13"/>
                      </a:cxn>
                    </a:cxnLst>
                    <a:rect l="0" t="0" r="r" b="b"/>
                    <a:pathLst>
                      <a:path w="45" h="41">
                        <a:moveTo>
                          <a:pt x="2" y="1"/>
                        </a:moveTo>
                        <a:cubicBezTo>
                          <a:pt x="2" y="1"/>
                          <a:pt x="12" y="20"/>
                          <a:pt x="23" y="24"/>
                        </a:cubicBezTo>
                        <a:cubicBezTo>
                          <a:pt x="34" y="28"/>
                          <a:pt x="38" y="12"/>
                          <a:pt x="38" y="6"/>
                        </a:cubicBezTo>
                        <a:cubicBezTo>
                          <a:pt x="40" y="3"/>
                          <a:pt x="40" y="3"/>
                          <a:pt x="40" y="3"/>
                        </a:cubicBezTo>
                        <a:cubicBezTo>
                          <a:pt x="40" y="3"/>
                          <a:pt x="45" y="25"/>
                          <a:pt x="30" y="33"/>
                        </a:cubicBezTo>
                        <a:cubicBezTo>
                          <a:pt x="15" y="41"/>
                          <a:pt x="0" y="0"/>
                          <a:pt x="0" y="0"/>
                        </a:cubicBezTo>
                        <a:lnTo>
                          <a:pt x="2" y="1"/>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4" name="Freeform 7196">
                    <a:extLst>
                      <a:ext uri="{FF2B5EF4-FFF2-40B4-BE49-F238E27FC236}">
                        <a16:creationId xmlns:a16="http://schemas.microsoft.com/office/drawing/2014/main" id="{E8F34EAF-07B5-418C-8956-5CD532B3E689}"/>
                      </a:ext>
                    </a:extLst>
                  </p:cNvPr>
                  <p:cNvSpPr>
                    <a:spLocks noEditPoints="1"/>
                  </p:cNvSpPr>
                  <p:nvPr/>
                </p:nvSpPr>
                <p:spPr bwMode="auto">
                  <a:xfrm>
                    <a:off x="4109" y="2060"/>
                    <a:ext cx="31" cy="26"/>
                  </a:xfrm>
                  <a:custGeom>
                    <a:avLst/>
                    <a:gdLst>
                      <a:gd name="T0" fmla="*/ 30 w 42"/>
                      <a:gd name="T1" fmla="*/ 34 h 35"/>
                      <a:gd name="T2" fmla="*/ 26 w 42"/>
                      <a:gd name="T3" fmla="*/ 35 h 35"/>
                      <a:gd name="T4" fmla="*/ 0 w 42"/>
                      <a:gd name="T5" fmla="*/ 1 h 35"/>
                      <a:gd name="T6" fmla="*/ 1 w 42"/>
                      <a:gd name="T7" fmla="*/ 0 h 35"/>
                      <a:gd name="T8" fmla="*/ 3 w 42"/>
                      <a:gd name="T9" fmla="*/ 2 h 35"/>
                      <a:gd name="T10" fmla="*/ 3 w 42"/>
                      <a:gd name="T11" fmla="*/ 2 h 35"/>
                      <a:gd name="T12" fmla="*/ 9 w 42"/>
                      <a:gd name="T13" fmla="*/ 12 h 35"/>
                      <a:gd name="T14" fmla="*/ 23 w 42"/>
                      <a:gd name="T15" fmla="*/ 24 h 35"/>
                      <a:gd name="T16" fmla="*/ 26 w 42"/>
                      <a:gd name="T17" fmla="*/ 25 h 35"/>
                      <a:gd name="T18" fmla="*/ 35 w 42"/>
                      <a:gd name="T19" fmla="*/ 18 h 35"/>
                      <a:gd name="T20" fmla="*/ 38 w 42"/>
                      <a:gd name="T21" fmla="*/ 8 h 35"/>
                      <a:gd name="T22" fmla="*/ 38 w 42"/>
                      <a:gd name="T23" fmla="*/ 7 h 35"/>
                      <a:gd name="T24" fmla="*/ 38 w 42"/>
                      <a:gd name="T25" fmla="*/ 7 h 35"/>
                      <a:gd name="T26" fmla="*/ 41 w 42"/>
                      <a:gd name="T27" fmla="*/ 2 h 35"/>
                      <a:gd name="T28" fmla="*/ 41 w 42"/>
                      <a:gd name="T29" fmla="*/ 4 h 35"/>
                      <a:gd name="T30" fmla="*/ 42 w 42"/>
                      <a:gd name="T31" fmla="*/ 12 h 35"/>
                      <a:gd name="T32" fmla="*/ 30 w 42"/>
                      <a:gd name="T33" fmla="*/ 34 h 35"/>
                      <a:gd name="T34" fmla="*/ 40 w 42"/>
                      <a:gd name="T35" fmla="*/ 12 h 35"/>
                      <a:gd name="T36" fmla="*/ 40 w 42"/>
                      <a:gd name="T37" fmla="*/ 6 h 35"/>
                      <a:gd name="T38" fmla="*/ 39 w 42"/>
                      <a:gd name="T39" fmla="*/ 7 h 35"/>
                      <a:gd name="T40" fmla="*/ 39 w 42"/>
                      <a:gd name="T41" fmla="*/ 8 h 35"/>
                      <a:gd name="T42" fmla="*/ 26 w 42"/>
                      <a:gd name="T43" fmla="*/ 26 h 35"/>
                      <a:gd name="T44" fmla="*/ 23 w 42"/>
                      <a:gd name="T45" fmla="*/ 26 h 35"/>
                      <a:gd name="T46" fmla="*/ 2 w 42"/>
                      <a:gd name="T47" fmla="*/ 3 h 35"/>
                      <a:gd name="T48" fmla="*/ 9 w 42"/>
                      <a:gd name="T49" fmla="*/ 17 h 35"/>
                      <a:gd name="T50" fmla="*/ 26 w 42"/>
                      <a:gd name="T51" fmla="*/ 34 h 35"/>
                      <a:gd name="T52" fmla="*/ 30 w 42"/>
                      <a:gd name="T53" fmla="*/ 33 h 35"/>
                      <a:gd name="T54" fmla="*/ 40 w 42"/>
                      <a:gd name="T55"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35">
                        <a:moveTo>
                          <a:pt x="30" y="34"/>
                        </a:moveTo>
                        <a:cubicBezTo>
                          <a:pt x="29" y="35"/>
                          <a:pt x="27" y="35"/>
                          <a:pt x="26" y="35"/>
                        </a:cubicBezTo>
                        <a:cubicBezTo>
                          <a:pt x="12" y="35"/>
                          <a:pt x="0" y="1"/>
                          <a:pt x="0" y="1"/>
                        </a:cubicBezTo>
                        <a:cubicBezTo>
                          <a:pt x="1" y="0"/>
                          <a:pt x="1" y="0"/>
                          <a:pt x="1" y="0"/>
                        </a:cubicBezTo>
                        <a:cubicBezTo>
                          <a:pt x="3" y="2"/>
                          <a:pt x="3" y="2"/>
                          <a:pt x="3" y="2"/>
                        </a:cubicBezTo>
                        <a:cubicBezTo>
                          <a:pt x="3" y="2"/>
                          <a:pt x="3" y="2"/>
                          <a:pt x="3" y="2"/>
                        </a:cubicBezTo>
                        <a:cubicBezTo>
                          <a:pt x="3" y="2"/>
                          <a:pt x="5" y="7"/>
                          <a:pt x="9" y="12"/>
                        </a:cubicBezTo>
                        <a:cubicBezTo>
                          <a:pt x="13" y="17"/>
                          <a:pt x="18" y="23"/>
                          <a:pt x="23" y="24"/>
                        </a:cubicBezTo>
                        <a:cubicBezTo>
                          <a:pt x="24" y="25"/>
                          <a:pt x="25" y="25"/>
                          <a:pt x="26" y="25"/>
                        </a:cubicBezTo>
                        <a:cubicBezTo>
                          <a:pt x="30" y="25"/>
                          <a:pt x="33" y="22"/>
                          <a:pt x="35" y="18"/>
                        </a:cubicBezTo>
                        <a:cubicBezTo>
                          <a:pt x="37" y="15"/>
                          <a:pt x="38" y="10"/>
                          <a:pt x="38" y="8"/>
                        </a:cubicBezTo>
                        <a:cubicBezTo>
                          <a:pt x="38" y="7"/>
                          <a:pt x="38" y="7"/>
                          <a:pt x="38" y="7"/>
                        </a:cubicBezTo>
                        <a:cubicBezTo>
                          <a:pt x="38" y="7"/>
                          <a:pt x="38" y="7"/>
                          <a:pt x="38" y="7"/>
                        </a:cubicBezTo>
                        <a:cubicBezTo>
                          <a:pt x="41" y="2"/>
                          <a:pt x="41" y="2"/>
                          <a:pt x="41" y="2"/>
                        </a:cubicBezTo>
                        <a:cubicBezTo>
                          <a:pt x="41" y="4"/>
                          <a:pt x="41" y="4"/>
                          <a:pt x="41" y="4"/>
                        </a:cubicBezTo>
                        <a:cubicBezTo>
                          <a:pt x="41" y="4"/>
                          <a:pt x="42" y="7"/>
                          <a:pt x="42" y="12"/>
                        </a:cubicBezTo>
                        <a:cubicBezTo>
                          <a:pt x="42" y="19"/>
                          <a:pt x="40" y="29"/>
                          <a:pt x="30" y="34"/>
                        </a:cubicBezTo>
                        <a:close/>
                        <a:moveTo>
                          <a:pt x="40" y="12"/>
                        </a:moveTo>
                        <a:cubicBezTo>
                          <a:pt x="40" y="9"/>
                          <a:pt x="40" y="7"/>
                          <a:pt x="40" y="6"/>
                        </a:cubicBezTo>
                        <a:cubicBezTo>
                          <a:pt x="39" y="7"/>
                          <a:pt x="39" y="7"/>
                          <a:pt x="39" y="7"/>
                        </a:cubicBezTo>
                        <a:cubicBezTo>
                          <a:pt x="39" y="8"/>
                          <a:pt x="39" y="8"/>
                          <a:pt x="39" y="8"/>
                        </a:cubicBezTo>
                        <a:cubicBezTo>
                          <a:pt x="39" y="13"/>
                          <a:pt x="35" y="26"/>
                          <a:pt x="26" y="26"/>
                        </a:cubicBezTo>
                        <a:cubicBezTo>
                          <a:pt x="25" y="26"/>
                          <a:pt x="24" y="26"/>
                          <a:pt x="23" y="26"/>
                        </a:cubicBezTo>
                        <a:cubicBezTo>
                          <a:pt x="13" y="22"/>
                          <a:pt x="3" y="6"/>
                          <a:pt x="2" y="3"/>
                        </a:cubicBezTo>
                        <a:cubicBezTo>
                          <a:pt x="3" y="6"/>
                          <a:pt x="5" y="12"/>
                          <a:pt x="9" y="17"/>
                        </a:cubicBezTo>
                        <a:cubicBezTo>
                          <a:pt x="13" y="26"/>
                          <a:pt x="20" y="34"/>
                          <a:pt x="26" y="34"/>
                        </a:cubicBezTo>
                        <a:cubicBezTo>
                          <a:pt x="27" y="34"/>
                          <a:pt x="28" y="34"/>
                          <a:pt x="30" y="33"/>
                        </a:cubicBezTo>
                        <a:cubicBezTo>
                          <a:pt x="38" y="28"/>
                          <a:pt x="40" y="19"/>
                          <a:pt x="40" y="1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5" name="Freeform 7197">
                    <a:extLst>
                      <a:ext uri="{FF2B5EF4-FFF2-40B4-BE49-F238E27FC236}">
                        <a16:creationId xmlns:a16="http://schemas.microsoft.com/office/drawing/2014/main" id="{C4750C2F-3787-4F7D-BB21-D63B96186B27}"/>
                      </a:ext>
                    </a:extLst>
                  </p:cNvPr>
                  <p:cNvSpPr>
                    <a:spLocks/>
                  </p:cNvSpPr>
                  <p:nvPr/>
                </p:nvSpPr>
                <p:spPr bwMode="auto">
                  <a:xfrm>
                    <a:off x="4117" y="2066"/>
                    <a:ext cx="21" cy="16"/>
                  </a:xfrm>
                  <a:custGeom>
                    <a:avLst/>
                    <a:gdLst>
                      <a:gd name="T0" fmla="*/ 28 w 28"/>
                      <a:gd name="T1" fmla="*/ 0 h 21"/>
                      <a:gd name="T2" fmla="*/ 28 w 28"/>
                      <a:gd name="T3" fmla="*/ 1 h 21"/>
                      <a:gd name="T4" fmla="*/ 15 w 28"/>
                      <a:gd name="T5" fmla="*/ 18 h 21"/>
                      <a:gd name="T6" fmla="*/ 15 w 28"/>
                      <a:gd name="T7" fmla="*/ 18 h 21"/>
                      <a:gd name="T8" fmla="*/ 12 w 28"/>
                      <a:gd name="T9" fmla="*/ 18 h 21"/>
                      <a:gd name="T10" fmla="*/ 0 w 28"/>
                      <a:gd name="T11" fmla="*/ 8 h 21"/>
                      <a:gd name="T12" fmla="*/ 12 w 28"/>
                      <a:gd name="T13" fmla="*/ 20 h 21"/>
                      <a:gd name="T14" fmla="*/ 16 w 28"/>
                      <a:gd name="T15" fmla="*/ 21 h 21"/>
                      <a:gd name="T16" fmla="*/ 28 w 28"/>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1">
                        <a:moveTo>
                          <a:pt x="28" y="0"/>
                        </a:moveTo>
                        <a:cubicBezTo>
                          <a:pt x="28" y="1"/>
                          <a:pt x="28" y="1"/>
                          <a:pt x="28" y="1"/>
                        </a:cubicBezTo>
                        <a:cubicBezTo>
                          <a:pt x="27" y="6"/>
                          <a:pt x="24" y="18"/>
                          <a:pt x="15" y="18"/>
                        </a:cubicBezTo>
                        <a:cubicBezTo>
                          <a:pt x="15" y="18"/>
                          <a:pt x="15" y="18"/>
                          <a:pt x="15" y="18"/>
                        </a:cubicBezTo>
                        <a:cubicBezTo>
                          <a:pt x="14" y="18"/>
                          <a:pt x="13" y="18"/>
                          <a:pt x="12" y="18"/>
                        </a:cubicBezTo>
                        <a:cubicBezTo>
                          <a:pt x="7" y="16"/>
                          <a:pt x="3" y="12"/>
                          <a:pt x="0" y="8"/>
                        </a:cubicBezTo>
                        <a:cubicBezTo>
                          <a:pt x="3" y="13"/>
                          <a:pt x="7" y="18"/>
                          <a:pt x="12" y="20"/>
                        </a:cubicBezTo>
                        <a:cubicBezTo>
                          <a:pt x="13" y="21"/>
                          <a:pt x="15" y="21"/>
                          <a:pt x="16" y="21"/>
                        </a:cubicBezTo>
                        <a:cubicBezTo>
                          <a:pt x="23" y="21"/>
                          <a:pt x="28" y="9"/>
                          <a:pt x="28"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6" name="Freeform 7198">
                    <a:extLst>
                      <a:ext uri="{FF2B5EF4-FFF2-40B4-BE49-F238E27FC236}">
                        <a16:creationId xmlns:a16="http://schemas.microsoft.com/office/drawing/2014/main" id="{70C1D3A1-7D90-4E05-BA94-A4BF85FAA227}"/>
                      </a:ext>
                    </a:extLst>
                  </p:cNvPr>
                  <p:cNvSpPr>
                    <a:spLocks/>
                  </p:cNvSpPr>
                  <p:nvPr/>
                </p:nvSpPr>
                <p:spPr bwMode="auto">
                  <a:xfrm>
                    <a:off x="4114" y="2067"/>
                    <a:ext cx="24" cy="12"/>
                  </a:xfrm>
                  <a:custGeom>
                    <a:avLst/>
                    <a:gdLst>
                      <a:gd name="T0" fmla="*/ 32 w 32"/>
                      <a:gd name="T1" fmla="*/ 0 h 17"/>
                      <a:gd name="T2" fmla="*/ 31 w 32"/>
                      <a:gd name="T3" fmla="*/ 1 h 17"/>
                      <a:gd name="T4" fmla="*/ 19 w 32"/>
                      <a:gd name="T5" fmla="*/ 17 h 17"/>
                      <a:gd name="T6" fmla="*/ 16 w 32"/>
                      <a:gd name="T7" fmla="*/ 16 h 17"/>
                      <a:gd name="T8" fmla="*/ 0 w 32"/>
                      <a:gd name="T9" fmla="*/ 2 h 17"/>
                      <a:gd name="T10" fmla="*/ 0 w 32"/>
                      <a:gd name="T11" fmla="*/ 2 h 17"/>
                      <a:gd name="T12" fmla="*/ 4 w 32"/>
                      <a:gd name="T13" fmla="*/ 7 h 17"/>
                      <a:gd name="T14" fmla="*/ 16 w 32"/>
                      <a:gd name="T15" fmla="*/ 17 h 17"/>
                      <a:gd name="T16" fmla="*/ 19 w 32"/>
                      <a:gd name="T17" fmla="*/ 17 h 17"/>
                      <a:gd name="T18" fmla="*/ 19 w 32"/>
                      <a:gd name="T19" fmla="*/ 17 h 17"/>
                      <a:gd name="T20" fmla="*/ 32 w 32"/>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7">
                        <a:moveTo>
                          <a:pt x="32" y="0"/>
                        </a:moveTo>
                        <a:cubicBezTo>
                          <a:pt x="31" y="1"/>
                          <a:pt x="31" y="1"/>
                          <a:pt x="31" y="1"/>
                        </a:cubicBezTo>
                        <a:cubicBezTo>
                          <a:pt x="30" y="6"/>
                          <a:pt x="27" y="17"/>
                          <a:pt x="19" y="17"/>
                        </a:cubicBezTo>
                        <a:cubicBezTo>
                          <a:pt x="18" y="17"/>
                          <a:pt x="17" y="16"/>
                          <a:pt x="16" y="16"/>
                        </a:cubicBezTo>
                        <a:cubicBezTo>
                          <a:pt x="10" y="14"/>
                          <a:pt x="4" y="7"/>
                          <a:pt x="0" y="2"/>
                        </a:cubicBezTo>
                        <a:cubicBezTo>
                          <a:pt x="0" y="2"/>
                          <a:pt x="0" y="2"/>
                          <a:pt x="0" y="2"/>
                        </a:cubicBezTo>
                        <a:cubicBezTo>
                          <a:pt x="1" y="3"/>
                          <a:pt x="2" y="5"/>
                          <a:pt x="4" y="7"/>
                        </a:cubicBezTo>
                        <a:cubicBezTo>
                          <a:pt x="7" y="11"/>
                          <a:pt x="11" y="15"/>
                          <a:pt x="16" y="17"/>
                        </a:cubicBezTo>
                        <a:cubicBezTo>
                          <a:pt x="17" y="17"/>
                          <a:pt x="18" y="17"/>
                          <a:pt x="19" y="17"/>
                        </a:cubicBezTo>
                        <a:cubicBezTo>
                          <a:pt x="19" y="17"/>
                          <a:pt x="19" y="17"/>
                          <a:pt x="19" y="17"/>
                        </a:cubicBezTo>
                        <a:cubicBezTo>
                          <a:pt x="28" y="17"/>
                          <a:pt x="31" y="5"/>
                          <a:pt x="32"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7" name="Freeform 7199">
                    <a:extLst>
                      <a:ext uri="{FF2B5EF4-FFF2-40B4-BE49-F238E27FC236}">
                        <a16:creationId xmlns:a16="http://schemas.microsoft.com/office/drawing/2014/main" id="{2C5DC6EF-CAE6-4275-8801-573BDA0D5480}"/>
                      </a:ext>
                    </a:extLst>
                  </p:cNvPr>
                  <p:cNvSpPr>
                    <a:spLocks/>
                  </p:cNvSpPr>
                  <p:nvPr/>
                </p:nvSpPr>
                <p:spPr bwMode="auto">
                  <a:xfrm>
                    <a:off x="4111" y="2064"/>
                    <a:ext cx="28" cy="21"/>
                  </a:xfrm>
                  <a:custGeom>
                    <a:avLst/>
                    <a:gdLst>
                      <a:gd name="T0" fmla="*/ 0 w 37"/>
                      <a:gd name="T1" fmla="*/ 0 h 28"/>
                      <a:gd name="T2" fmla="*/ 6 w 37"/>
                      <a:gd name="T3" fmla="*/ 11 h 28"/>
                      <a:gd name="T4" fmla="*/ 23 w 37"/>
                      <a:gd name="T5" fmla="*/ 28 h 28"/>
                      <a:gd name="T6" fmla="*/ 23 w 37"/>
                      <a:gd name="T7" fmla="*/ 28 h 28"/>
                      <a:gd name="T8" fmla="*/ 27 w 37"/>
                      <a:gd name="T9" fmla="*/ 27 h 28"/>
                      <a:gd name="T10" fmla="*/ 37 w 37"/>
                      <a:gd name="T11" fmla="*/ 6 h 28"/>
                      <a:gd name="T12" fmla="*/ 37 w 37"/>
                      <a:gd name="T13" fmla="*/ 1 h 28"/>
                      <a:gd name="T14" fmla="*/ 37 w 37"/>
                      <a:gd name="T15" fmla="*/ 1 h 28"/>
                      <a:gd name="T16" fmla="*/ 23 w 37"/>
                      <a:gd name="T17" fmla="*/ 27 h 28"/>
                      <a:gd name="T18" fmla="*/ 23 w 37"/>
                      <a:gd name="T19" fmla="*/ 27 h 28"/>
                      <a:gd name="T20" fmla="*/ 4 w 37"/>
                      <a:gd name="T21" fmla="*/ 6 h 28"/>
                      <a:gd name="T22" fmla="*/ 2 w 37"/>
                      <a:gd name="T23" fmla="*/ 2 h 28"/>
                      <a:gd name="T24" fmla="*/ 0 w 37"/>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28">
                        <a:moveTo>
                          <a:pt x="0" y="0"/>
                        </a:moveTo>
                        <a:cubicBezTo>
                          <a:pt x="1" y="3"/>
                          <a:pt x="3" y="7"/>
                          <a:pt x="6" y="11"/>
                        </a:cubicBezTo>
                        <a:cubicBezTo>
                          <a:pt x="10" y="20"/>
                          <a:pt x="17" y="28"/>
                          <a:pt x="23" y="28"/>
                        </a:cubicBezTo>
                        <a:cubicBezTo>
                          <a:pt x="23" y="28"/>
                          <a:pt x="23" y="28"/>
                          <a:pt x="23" y="28"/>
                        </a:cubicBezTo>
                        <a:cubicBezTo>
                          <a:pt x="24" y="28"/>
                          <a:pt x="26" y="28"/>
                          <a:pt x="27" y="27"/>
                        </a:cubicBezTo>
                        <a:cubicBezTo>
                          <a:pt x="35" y="22"/>
                          <a:pt x="37" y="13"/>
                          <a:pt x="37" y="6"/>
                        </a:cubicBezTo>
                        <a:cubicBezTo>
                          <a:pt x="37" y="4"/>
                          <a:pt x="37" y="2"/>
                          <a:pt x="37" y="1"/>
                        </a:cubicBezTo>
                        <a:cubicBezTo>
                          <a:pt x="37" y="1"/>
                          <a:pt x="37" y="1"/>
                          <a:pt x="37" y="1"/>
                        </a:cubicBezTo>
                        <a:cubicBezTo>
                          <a:pt x="37" y="6"/>
                          <a:pt x="35" y="26"/>
                          <a:pt x="23" y="27"/>
                        </a:cubicBezTo>
                        <a:cubicBezTo>
                          <a:pt x="23" y="27"/>
                          <a:pt x="23" y="27"/>
                          <a:pt x="23" y="27"/>
                        </a:cubicBezTo>
                        <a:cubicBezTo>
                          <a:pt x="16" y="27"/>
                          <a:pt x="8" y="13"/>
                          <a:pt x="4" y="6"/>
                        </a:cubicBezTo>
                        <a:cubicBezTo>
                          <a:pt x="3" y="4"/>
                          <a:pt x="3" y="3"/>
                          <a:pt x="2" y="2"/>
                        </a:cubicBezTo>
                        <a:cubicBezTo>
                          <a:pt x="1" y="2"/>
                          <a:pt x="1" y="1"/>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8" name="Freeform 7200">
                    <a:extLst>
                      <a:ext uri="{FF2B5EF4-FFF2-40B4-BE49-F238E27FC236}">
                        <a16:creationId xmlns:a16="http://schemas.microsoft.com/office/drawing/2014/main" id="{C5403F43-10B9-4170-9DE5-0C87A78A2C99}"/>
                      </a:ext>
                    </a:extLst>
                  </p:cNvPr>
                  <p:cNvSpPr>
                    <a:spLocks noEditPoints="1"/>
                  </p:cNvSpPr>
                  <p:nvPr/>
                </p:nvSpPr>
                <p:spPr bwMode="auto">
                  <a:xfrm>
                    <a:off x="4110" y="2064"/>
                    <a:ext cx="30" cy="22"/>
                  </a:xfrm>
                  <a:custGeom>
                    <a:avLst/>
                    <a:gdLst>
                      <a:gd name="T0" fmla="*/ 3 w 40"/>
                      <a:gd name="T1" fmla="*/ 3 h 30"/>
                      <a:gd name="T2" fmla="*/ 5 w 40"/>
                      <a:gd name="T3" fmla="*/ 7 h 30"/>
                      <a:gd name="T4" fmla="*/ 4 w 40"/>
                      <a:gd name="T5" fmla="*/ 5 h 30"/>
                      <a:gd name="T6" fmla="*/ 3 w 40"/>
                      <a:gd name="T7" fmla="*/ 3 h 30"/>
                      <a:gd name="T8" fmla="*/ 0 w 40"/>
                      <a:gd name="T9" fmla="*/ 0 h 30"/>
                      <a:gd name="T10" fmla="*/ 24 w 40"/>
                      <a:gd name="T11" fmla="*/ 30 h 30"/>
                      <a:gd name="T12" fmla="*/ 28 w 40"/>
                      <a:gd name="T13" fmla="*/ 29 h 30"/>
                      <a:gd name="T14" fmla="*/ 39 w 40"/>
                      <a:gd name="T15" fmla="*/ 1 h 30"/>
                      <a:gd name="T16" fmla="*/ 38 w 40"/>
                      <a:gd name="T17" fmla="*/ 2 h 30"/>
                      <a:gd name="T18" fmla="*/ 38 w 40"/>
                      <a:gd name="T19" fmla="*/ 7 h 30"/>
                      <a:gd name="T20" fmla="*/ 28 w 40"/>
                      <a:gd name="T21" fmla="*/ 28 h 30"/>
                      <a:gd name="T22" fmla="*/ 24 w 40"/>
                      <a:gd name="T23" fmla="*/ 29 h 30"/>
                      <a:gd name="T24" fmla="*/ 24 w 40"/>
                      <a:gd name="T25" fmla="*/ 29 h 30"/>
                      <a:gd name="T26" fmla="*/ 7 w 40"/>
                      <a:gd name="T27" fmla="*/ 12 h 30"/>
                      <a:gd name="T28" fmla="*/ 1 w 40"/>
                      <a:gd name="T29" fmla="*/ 1 h 30"/>
                      <a:gd name="T30" fmla="*/ 0 w 40"/>
                      <a:gd name="T3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30">
                        <a:moveTo>
                          <a:pt x="3" y="3"/>
                        </a:moveTo>
                        <a:cubicBezTo>
                          <a:pt x="4" y="4"/>
                          <a:pt x="4" y="5"/>
                          <a:pt x="5" y="7"/>
                        </a:cubicBezTo>
                        <a:cubicBezTo>
                          <a:pt x="5" y="6"/>
                          <a:pt x="5" y="5"/>
                          <a:pt x="4" y="5"/>
                        </a:cubicBezTo>
                        <a:cubicBezTo>
                          <a:pt x="4" y="4"/>
                          <a:pt x="3" y="4"/>
                          <a:pt x="3" y="3"/>
                        </a:cubicBezTo>
                        <a:close/>
                        <a:moveTo>
                          <a:pt x="0" y="0"/>
                        </a:moveTo>
                        <a:cubicBezTo>
                          <a:pt x="3" y="9"/>
                          <a:pt x="13" y="30"/>
                          <a:pt x="24" y="30"/>
                        </a:cubicBezTo>
                        <a:cubicBezTo>
                          <a:pt x="25" y="30"/>
                          <a:pt x="27" y="29"/>
                          <a:pt x="28" y="29"/>
                        </a:cubicBezTo>
                        <a:cubicBezTo>
                          <a:pt x="40" y="22"/>
                          <a:pt x="39" y="6"/>
                          <a:pt x="39" y="1"/>
                        </a:cubicBezTo>
                        <a:cubicBezTo>
                          <a:pt x="38" y="2"/>
                          <a:pt x="38" y="2"/>
                          <a:pt x="38" y="2"/>
                        </a:cubicBezTo>
                        <a:cubicBezTo>
                          <a:pt x="38" y="3"/>
                          <a:pt x="38" y="5"/>
                          <a:pt x="38" y="7"/>
                        </a:cubicBezTo>
                        <a:cubicBezTo>
                          <a:pt x="38" y="14"/>
                          <a:pt x="36" y="23"/>
                          <a:pt x="28" y="28"/>
                        </a:cubicBezTo>
                        <a:cubicBezTo>
                          <a:pt x="27" y="29"/>
                          <a:pt x="25" y="29"/>
                          <a:pt x="24" y="29"/>
                        </a:cubicBezTo>
                        <a:cubicBezTo>
                          <a:pt x="24" y="29"/>
                          <a:pt x="24" y="29"/>
                          <a:pt x="24" y="29"/>
                        </a:cubicBezTo>
                        <a:cubicBezTo>
                          <a:pt x="18" y="29"/>
                          <a:pt x="11" y="21"/>
                          <a:pt x="7" y="12"/>
                        </a:cubicBezTo>
                        <a:cubicBezTo>
                          <a:pt x="4" y="8"/>
                          <a:pt x="2" y="4"/>
                          <a:pt x="1" y="1"/>
                        </a:cubicBezTo>
                        <a:cubicBezTo>
                          <a:pt x="1" y="1"/>
                          <a:pt x="0" y="0"/>
                          <a:pt x="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39" name="Freeform 7201">
                    <a:extLst>
                      <a:ext uri="{FF2B5EF4-FFF2-40B4-BE49-F238E27FC236}">
                        <a16:creationId xmlns:a16="http://schemas.microsoft.com/office/drawing/2014/main" id="{8C3412A9-D03B-43F7-ABB1-8D483A094498}"/>
                      </a:ext>
                    </a:extLst>
                  </p:cNvPr>
                  <p:cNvSpPr>
                    <a:spLocks/>
                  </p:cNvSpPr>
                  <p:nvPr/>
                </p:nvSpPr>
                <p:spPr bwMode="auto">
                  <a:xfrm>
                    <a:off x="4100" y="2043"/>
                    <a:ext cx="48" cy="42"/>
                  </a:xfrm>
                  <a:custGeom>
                    <a:avLst/>
                    <a:gdLst>
                      <a:gd name="T0" fmla="*/ 1 w 64"/>
                      <a:gd name="T1" fmla="*/ 3 h 56"/>
                      <a:gd name="T2" fmla="*/ 31 w 64"/>
                      <a:gd name="T3" fmla="*/ 30 h 56"/>
                      <a:gd name="T4" fmla="*/ 56 w 64"/>
                      <a:gd name="T5" fmla="*/ 3 h 56"/>
                      <a:gd name="T6" fmla="*/ 58 w 64"/>
                      <a:gd name="T7" fmla="*/ 0 h 56"/>
                      <a:gd name="T8" fmla="*/ 46 w 64"/>
                      <a:gd name="T9" fmla="*/ 37 h 56"/>
                      <a:gd name="T10" fmla="*/ 0 w 64"/>
                      <a:gd name="T11" fmla="*/ 5 h 56"/>
                      <a:gd name="T12" fmla="*/ 1 w 64"/>
                      <a:gd name="T13" fmla="*/ 3 h 56"/>
                    </a:gdLst>
                    <a:ahLst/>
                    <a:cxnLst>
                      <a:cxn ang="0">
                        <a:pos x="T0" y="T1"/>
                      </a:cxn>
                      <a:cxn ang="0">
                        <a:pos x="T2" y="T3"/>
                      </a:cxn>
                      <a:cxn ang="0">
                        <a:pos x="T4" y="T5"/>
                      </a:cxn>
                      <a:cxn ang="0">
                        <a:pos x="T6" y="T7"/>
                      </a:cxn>
                      <a:cxn ang="0">
                        <a:pos x="T8" y="T9"/>
                      </a:cxn>
                      <a:cxn ang="0">
                        <a:pos x="T10" y="T11"/>
                      </a:cxn>
                      <a:cxn ang="0">
                        <a:pos x="T12" y="T13"/>
                      </a:cxn>
                    </a:cxnLst>
                    <a:rect l="0" t="0" r="r" b="b"/>
                    <a:pathLst>
                      <a:path w="64" h="56">
                        <a:moveTo>
                          <a:pt x="1" y="3"/>
                        </a:moveTo>
                        <a:cubicBezTo>
                          <a:pt x="1" y="3"/>
                          <a:pt x="14" y="26"/>
                          <a:pt x="31" y="30"/>
                        </a:cubicBezTo>
                        <a:cubicBezTo>
                          <a:pt x="47" y="35"/>
                          <a:pt x="55" y="15"/>
                          <a:pt x="56" y="3"/>
                        </a:cubicBezTo>
                        <a:cubicBezTo>
                          <a:pt x="58" y="0"/>
                          <a:pt x="58" y="0"/>
                          <a:pt x="58" y="0"/>
                        </a:cubicBezTo>
                        <a:cubicBezTo>
                          <a:pt x="58" y="0"/>
                          <a:pt x="64" y="18"/>
                          <a:pt x="46" y="37"/>
                        </a:cubicBezTo>
                        <a:cubicBezTo>
                          <a:pt x="28" y="56"/>
                          <a:pt x="3" y="12"/>
                          <a:pt x="0" y="5"/>
                        </a:cubicBezTo>
                        <a:lnTo>
                          <a:pt x="1" y="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0" name="Freeform 7202">
                    <a:extLst>
                      <a:ext uri="{FF2B5EF4-FFF2-40B4-BE49-F238E27FC236}">
                        <a16:creationId xmlns:a16="http://schemas.microsoft.com/office/drawing/2014/main" id="{AEBACB7A-AE04-4942-9436-4A073A7E3B3E}"/>
                      </a:ext>
                    </a:extLst>
                  </p:cNvPr>
                  <p:cNvSpPr>
                    <a:spLocks noEditPoints="1"/>
                  </p:cNvSpPr>
                  <p:nvPr/>
                </p:nvSpPr>
                <p:spPr bwMode="auto">
                  <a:xfrm>
                    <a:off x="4100" y="2041"/>
                    <a:ext cx="44" cy="34"/>
                  </a:xfrm>
                  <a:custGeom>
                    <a:avLst/>
                    <a:gdLst>
                      <a:gd name="T0" fmla="*/ 46 w 59"/>
                      <a:gd name="T1" fmla="*/ 40 h 45"/>
                      <a:gd name="T2" fmla="*/ 35 w 59"/>
                      <a:gd name="T3" fmla="*/ 44 h 45"/>
                      <a:gd name="T4" fmla="*/ 0 w 59"/>
                      <a:gd name="T5" fmla="*/ 7 h 45"/>
                      <a:gd name="T6" fmla="*/ 0 w 59"/>
                      <a:gd name="T7" fmla="*/ 7 h 45"/>
                      <a:gd name="T8" fmla="*/ 1 w 59"/>
                      <a:gd name="T9" fmla="*/ 5 h 45"/>
                      <a:gd name="T10" fmla="*/ 2 w 59"/>
                      <a:gd name="T11" fmla="*/ 4 h 45"/>
                      <a:gd name="T12" fmla="*/ 2 w 59"/>
                      <a:gd name="T13" fmla="*/ 5 h 45"/>
                      <a:gd name="T14" fmla="*/ 31 w 59"/>
                      <a:gd name="T15" fmla="*/ 32 h 45"/>
                      <a:gd name="T16" fmla="*/ 35 w 59"/>
                      <a:gd name="T17" fmla="*/ 33 h 45"/>
                      <a:gd name="T18" fmla="*/ 55 w 59"/>
                      <a:gd name="T19" fmla="*/ 5 h 45"/>
                      <a:gd name="T20" fmla="*/ 55 w 59"/>
                      <a:gd name="T21" fmla="*/ 5 h 45"/>
                      <a:gd name="T22" fmla="*/ 58 w 59"/>
                      <a:gd name="T23" fmla="*/ 0 h 45"/>
                      <a:gd name="T24" fmla="*/ 58 w 59"/>
                      <a:gd name="T25" fmla="*/ 1 h 45"/>
                      <a:gd name="T26" fmla="*/ 59 w 59"/>
                      <a:gd name="T27" fmla="*/ 10 h 45"/>
                      <a:gd name="T28" fmla="*/ 46 w 59"/>
                      <a:gd name="T29" fmla="*/ 40 h 45"/>
                      <a:gd name="T30" fmla="*/ 58 w 59"/>
                      <a:gd name="T31" fmla="*/ 10 h 45"/>
                      <a:gd name="T32" fmla="*/ 57 w 59"/>
                      <a:gd name="T33" fmla="*/ 3 h 45"/>
                      <a:gd name="T34" fmla="*/ 56 w 59"/>
                      <a:gd name="T35" fmla="*/ 5 h 45"/>
                      <a:gd name="T36" fmla="*/ 35 w 59"/>
                      <a:gd name="T37" fmla="*/ 34 h 45"/>
                      <a:gd name="T38" fmla="*/ 30 w 59"/>
                      <a:gd name="T39" fmla="*/ 33 h 45"/>
                      <a:gd name="T40" fmla="*/ 1 w 59"/>
                      <a:gd name="T41" fmla="*/ 6 h 45"/>
                      <a:gd name="T42" fmla="*/ 1 w 59"/>
                      <a:gd name="T43" fmla="*/ 7 h 45"/>
                      <a:gd name="T44" fmla="*/ 35 w 59"/>
                      <a:gd name="T45" fmla="*/ 43 h 45"/>
                      <a:gd name="T46" fmla="*/ 45 w 59"/>
                      <a:gd name="T47" fmla="*/ 39 h 45"/>
                      <a:gd name="T48" fmla="*/ 58 w 59"/>
                      <a:gd name="T49" fmla="*/ 10 h 45"/>
                      <a:gd name="T50" fmla="*/ 2 w 59"/>
                      <a:gd name="T51" fmla="*/ 6 h 45"/>
                      <a:gd name="T52" fmla="*/ 1 w 59"/>
                      <a:gd name="T53" fmla="*/ 5 h 45"/>
                      <a:gd name="T54" fmla="*/ 2 w 59"/>
                      <a:gd name="T55"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9" h="45">
                        <a:moveTo>
                          <a:pt x="46" y="40"/>
                        </a:moveTo>
                        <a:cubicBezTo>
                          <a:pt x="43" y="43"/>
                          <a:pt x="39" y="45"/>
                          <a:pt x="35" y="44"/>
                        </a:cubicBezTo>
                        <a:cubicBezTo>
                          <a:pt x="19" y="44"/>
                          <a:pt x="2" y="13"/>
                          <a:pt x="0" y="7"/>
                        </a:cubicBezTo>
                        <a:cubicBezTo>
                          <a:pt x="0" y="7"/>
                          <a:pt x="0" y="7"/>
                          <a:pt x="0" y="7"/>
                        </a:cubicBezTo>
                        <a:cubicBezTo>
                          <a:pt x="1" y="5"/>
                          <a:pt x="1" y="5"/>
                          <a:pt x="1" y="5"/>
                        </a:cubicBezTo>
                        <a:cubicBezTo>
                          <a:pt x="2" y="4"/>
                          <a:pt x="2" y="4"/>
                          <a:pt x="2" y="4"/>
                        </a:cubicBezTo>
                        <a:cubicBezTo>
                          <a:pt x="2" y="5"/>
                          <a:pt x="2" y="5"/>
                          <a:pt x="2" y="5"/>
                        </a:cubicBezTo>
                        <a:cubicBezTo>
                          <a:pt x="2" y="5"/>
                          <a:pt x="15" y="27"/>
                          <a:pt x="31" y="32"/>
                        </a:cubicBezTo>
                        <a:cubicBezTo>
                          <a:pt x="32" y="32"/>
                          <a:pt x="34" y="33"/>
                          <a:pt x="35" y="33"/>
                        </a:cubicBezTo>
                        <a:cubicBezTo>
                          <a:pt x="48" y="33"/>
                          <a:pt x="55" y="16"/>
                          <a:pt x="55" y="5"/>
                        </a:cubicBezTo>
                        <a:cubicBezTo>
                          <a:pt x="55" y="5"/>
                          <a:pt x="55" y="5"/>
                          <a:pt x="55" y="5"/>
                        </a:cubicBezTo>
                        <a:cubicBezTo>
                          <a:pt x="58" y="0"/>
                          <a:pt x="58" y="0"/>
                          <a:pt x="58" y="0"/>
                        </a:cubicBezTo>
                        <a:cubicBezTo>
                          <a:pt x="58" y="1"/>
                          <a:pt x="58" y="1"/>
                          <a:pt x="58" y="1"/>
                        </a:cubicBezTo>
                        <a:cubicBezTo>
                          <a:pt x="58" y="1"/>
                          <a:pt x="59" y="5"/>
                          <a:pt x="59" y="10"/>
                        </a:cubicBezTo>
                        <a:cubicBezTo>
                          <a:pt x="59" y="17"/>
                          <a:pt x="57" y="28"/>
                          <a:pt x="46" y="40"/>
                        </a:cubicBezTo>
                        <a:close/>
                        <a:moveTo>
                          <a:pt x="58" y="10"/>
                        </a:moveTo>
                        <a:cubicBezTo>
                          <a:pt x="58" y="7"/>
                          <a:pt x="58" y="5"/>
                          <a:pt x="57" y="3"/>
                        </a:cubicBezTo>
                        <a:cubicBezTo>
                          <a:pt x="56" y="5"/>
                          <a:pt x="56" y="5"/>
                          <a:pt x="56" y="5"/>
                        </a:cubicBezTo>
                        <a:cubicBezTo>
                          <a:pt x="56" y="17"/>
                          <a:pt x="49" y="34"/>
                          <a:pt x="35" y="34"/>
                        </a:cubicBezTo>
                        <a:cubicBezTo>
                          <a:pt x="34" y="34"/>
                          <a:pt x="32" y="34"/>
                          <a:pt x="30" y="33"/>
                        </a:cubicBezTo>
                        <a:cubicBezTo>
                          <a:pt x="15" y="29"/>
                          <a:pt x="4" y="10"/>
                          <a:pt x="1" y="6"/>
                        </a:cubicBezTo>
                        <a:cubicBezTo>
                          <a:pt x="1" y="7"/>
                          <a:pt x="1" y="7"/>
                          <a:pt x="1" y="7"/>
                        </a:cubicBezTo>
                        <a:cubicBezTo>
                          <a:pt x="4" y="14"/>
                          <a:pt x="21" y="43"/>
                          <a:pt x="35" y="43"/>
                        </a:cubicBezTo>
                        <a:cubicBezTo>
                          <a:pt x="39" y="43"/>
                          <a:pt x="42" y="42"/>
                          <a:pt x="45" y="39"/>
                        </a:cubicBezTo>
                        <a:cubicBezTo>
                          <a:pt x="55" y="28"/>
                          <a:pt x="58" y="17"/>
                          <a:pt x="58" y="10"/>
                        </a:cubicBezTo>
                        <a:close/>
                        <a:moveTo>
                          <a:pt x="2" y="6"/>
                        </a:moveTo>
                        <a:cubicBezTo>
                          <a:pt x="1" y="5"/>
                          <a:pt x="1" y="5"/>
                          <a:pt x="1" y="5"/>
                        </a:cubicBezTo>
                        <a:lnTo>
                          <a:pt x="2" y="6"/>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1" name="Freeform 7203">
                    <a:extLst>
                      <a:ext uri="{FF2B5EF4-FFF2-40B4-BE49-F238E27FC236}">
                        <a16:creationId xmlns:a16="http://schemas.microsoft.com/office/drawing/2014/main" id="{9D55CCBC-7E74-4792-A3CD-999C242E389C}"/>
                      </a:ext>
                    </a:extLst>
                  </p:cNvPr>
                  <p:cNvSpPr>
                    <a:spLocks/>
                  </p:cNvSpPr>
                  <p:nvPr/>
                </p:nvSpPr>
                <p:spPr bwMode="auto">
                  <a:xfrm>
                    <a:off x="4106" y="2048"/>
                    <a:ext cx="36" cy="21"/>
                  </a:xfrm>
                  <a:custGeom>
                    <a:avLst/>
                    <a:gdLst>
                      <a:gd name="T0" fmla="*/ 48 w 48"/>
                      <a:gd name="T1" fmla="*/ 0 h 28"/>
                      <a:gd name="T2" fmla="*/ 27 w 48"/>
                      <a:gd name="T3" fmla="*/ 25 h 28"/>
                      <a:gd name="T4" fmla="*/ 27 w 48"/>
                      <a:gd name="T5" fmla="*/ 25 h 28"/>
                      <a:gd name="T6" fmla="*/ 22 w 48"/>
                      <a:gd name="T7" fmla="*/ 24 h 28"/>
                      <a:gd name="T8" fmla="*/ 1 w 48"/>
                      <a:gd name="T9" fmla="*/ 8 h 28"/>
                      <a:gd name="T10" fmla="*/ 0 w 48"/>
                      <a:gd name="T11" fmla="*/ 7 h 28"/>
                      <a:gd name="T12" fmla="*/ 24 w 48"/>
                      <a:gd name="T13" fmla="*/ 28 h 28"/>
                      <a:gd name="T14" fmla="*/ 27 w 48"/>
                      <a:gd name="T15" fmla="*/ 28 h 28"/>
                      <a:gd name="T16" fmla="*/ 48 w 48"/>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8">
                        <a:moveTo>
                          <a:pt x="48" y="0"/>
                        </a:moveTo>
                        <a:cubicBezTo>
                          <a:pt x="46" y="11"/>
                          <a:pt x="39" y="25"/>
                          <a:pt x="27" y="25"/>
                        </a:cubicBezTo>
                        <a:cubicBezTo>
                          <a:pt x="27" y="25"/>
                          <a:pt x="27" y="25"/>
                          <a:pt x="27" y="25"/>
                        </a:cubicBezTo>
                        <a:cubicBezTo>
                          <a:pt x="26" y="25"/>
                          <a:pt x="24" y="25"/>
                          <a:pt x="22" y="24"/>
                        </a:cubicBezTo>
                        <a:cubicBezTo>
                          <a:pt x="14" y="22"/>
                          <a:pt x="6" y="14"/>
                          <a:pt x="1" y="8"/>
                        </a:cubicBezTo>
                        <a:cubicBezTo>
                          <a:pt x="0" y="7"/>
                          <a:pt x="0" y="7"/>
                          <a:pt x="0" y="7"/>
                        </a:cubicBezTo>
                        <a:cubicBezTo>
                          <a:pt x="5" y="14"/>
                          <a:pt x="14" y="26"/>
                          <a:pt x="24" y="28"/>
                        </a:cubicBezTo>
                        <a:cubicBezTo>
                          <a:pt x="25" y="28"/>
                          <a:pt x="26" y="28"/>
                          <a:pt x="27" y="28"/>
                        </a:cubicBezTo>
                        <a:cubicBezTo>
                          <a:pt x="39" y="28"/>
                          <a:pt x="48" y="15"/>
                          <a:pt x="48"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2" name="Freeform 7204">
                    <a:extLst>
                      <a:ext uri="{FF2B5EF4-FFF2-40B4-BE49-F238E27FC236}">
                        <a16:creationId xmlns:a16="http://schemas.microsoft.com/office/drawing/2014/main" id="{7AF1B18D-703B-41E7-A0BB-5755D1874FED}"/>
                      </a:ext>
                    </a:extLst>
                  </p:cNvPr>
                  <p:cNvSpPr>
                    <a:spLocks/>
                  </p:cNvSpPr>
                  <p:nvPr/>
                </p:nvSpPr>
                <p:spPr bwMode="auto">
                  <a:xfrm>
                    <a:off x="4107" y="2047"/>
                    <a:ext cx="35" cy="20"/>
                  </a:xfrm>
                  <a:custGeom>
                    <a:avLst/>
                    <a:gdLst>
                      <a:gd name="T0" fmla="*/ 47 w 47"/>
                      <a:gd name="T1" fmla="*/ 0 h 26"/>
                      <a:gd name="T2" fmla="*/ 46 w 47"/>
                      <a:gd name="T3" fmla="*/ 1 h 26"/>
                      <a:gd name="T4" fmla="*/ 26 w 47"/>
                      <a:gd name="T5" fmla="*/ 25 h 26"/>
                      <a:gd name="T6" fmla="*/ 22 w 47"/>
                      <a:gd name="T7" fmla="*/ 24 h 26"/>
                      <a:gd name="T8" fmla="*/ 2 w 47"/>
                      <a:gd name="T9" fmla="*/ 10 h 26"/>
                      <a:gd name="T10" fmla="*/ 0 w 47"/>
                      <a:gd name="T11" fmla="*/ 9 h 26"/>
                      <a:gd name="T12" fmla="*/ 21 w 47"/>
                      <a:gd name="T13" fmla="*/ 25 h 26"/>
                      <a:gd name="T14" fmla="*/ 26 w 47"/>
                      <a:gd name="T15" fmla="*/ 26 h 26"/>
                      <a:gd name="T16" fmla="*/ 26 w 47"/>
                      <a:gd name="T17" fmla="*/ 26 h 26"/>
                      <a:gd name="T18" fmla="*/ 47 w 47"/>
                      <a:gd name="T19" fmla="*/ 1 h 26"/>
                      <a:gd name="T20" fmla="*/ 47 w 47"/>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26">
                        <a:moveTo>
                          <a:pt x="47" y="0"/>
                        </a:moveTo>
                        <a:cubicBezTo>
                          <a:pt x="46" y="1"/>
                          <a:pt x="46" y="1"/>
                          <a:pt x="46" y="1"/>
                        </a:cubicBezTo>
                        <a:cubicBezTo>
                          <a:pt x="45" y="12"/>
                          <a:pt x="38" y="25"/>
                          <a:pt x="26" y="25"/>
                        </a:cubicBezTo>
                        <a:cubicBezTo>
                          <a:pt x="25" y="25"/>
                          <a:pt x="23" y="25"/>
                          <a:pt x="22" y="24"/>
                        </a:cubicBezTo>
                        <a:cubicBezTo>
                          <a:pt x="14" y="22"/>
                          <a:pt x="7" y="16"/>
                          <a:pt x="2" y="10"/>
                        </a:cubicBezTo>
                        <a:cubicBezTo>
                          <a:pt x="1" y="10"/>
                          <a:pt x="1" y="9"/>
                          <a:pt x="0" y="9"/>
                        </a:cubicBezTo>
                        <a:cubicBezTo>
                          <a:pt x="5" y="15"/>
                          <a:pt x="13" y="23"/>
                          <a:pt x="21" y="25"/>
                        </a:cubicBezTo>
                        <a:cubicBezTo>
                          <a:pt x="23" y="26"/>
                          <a:pt x="25" y="26"/>
                          <a:pt x="26" y="26"/>
                        </a:cubicBezTo>
                        <a:cubicBezTo>
                          <a:pt x="26" y="26"/>
                          <a:pt x="26" y="26"/>
                          <a:pt x="26" y="26"/>
                        </a:cubicBezTo>
                        <a:cubicBezTo>
                          <a:pt x="38" y="26"/>
                          <a:pt x="45" y="12"/>
                          <a:pt x="47" y="1"/>
                        </a:cubicBezTo>
                        <a:cubicBezTo>
                          <a:pt x="47" y="1"/>
                          <a:pt x="47" y="0"/>
                          <a:pt x="47"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3" name="Freeform 7205">
                    <a:extLst>
                      <a:ext uri="{FF2B5EF4-FFF2-40B4-BE49-F238E27FC236}">
                        <a16:creationId xmlns:a16="http://schemas.microsoft.com/office/drawing/2014/main" id="{8AFA5A5B-AA50-4402-82AC-9A6B6CE34BB5}"/>
                      </a:ext>
                    </a:extLst>
                  </p:cNvPr>
                  <p:cNvSpPr>
                    <a:spLocks/>
                  </p:cNvSpPr>
                  <p:nvPr/>
                </p:nvSpPr>
                <p:spPr bwMode="auto">
                  <a:xfrm>
                    <a:off x="4103" y="2044"/>
                    <a:ext cx="40" cy="29"/>
                  </a:xfrm>
                  <a:custGeom>
                    <a:avLst/>
                    <a:gdLst>
                      <a:gd name="T0" fmla="*/ 54 w 54"/>
                      <a:gd name="T1" fmla="*/ 0 h 39"/>
                      <a:gd name="T2" fmla="*/ 53 w 54"/>
                      <a:gd name="T3" fmla="*/ 1 h 39"/>
                      <a:gd name="T4" fmla="*/ 52 w 54"/>
                      <a:gd name="T5" fmla="*/ 13 h 39"/>
                      <a:gd name="T6" fmla="*/ 45 w 54"/>
                      <a:gd name="T7" fmla="*/ 30 h 39"/>
                      <a:gd name="T8" fmla="*/ 33 w 54"/>
                      <a:gd name="T9" fmla="*/ 36 h 39"/>
                      <a:gd name="T10" fmla="*/ 13 w 54"/>
                      <a:gd name="T11" fmla="*/ 25 h 39"/>
                      <a:gd name="T12" fmla="*/ 3 w 54"/>
                      <a:gd name="T13" fmla="*/ 12 h 39"/>
                      <a:gd name="T14" fmla="*/ 0 w 54"/>
                      <a:gd name="T15" fmla="*/ 9 h 39"/>
                      <a:gd name="T16" fmla="*/ 31 w 54"/>
                      <a:gd name="T17" fmla="*/ 39 h 39"/>
                      <a:gd name="T18" fmla="*/ 32 w 54"/>
                      <a:gd name="T19" fmla="*/ 39 h 39"/>
                      <a:gd name="T20" fmla="*/ 41 w 54"/>
                      <a:gd name="T21" fmla="*/ 35 h 39"/>
                      <a:gd name="T22" fmla="*/ 54 w 54"/>
                      <a:gd name="T23" fmla="*/ 6 h 39"/>
                      <a:gd name="T24" fmla="*/ 54 w 54"/>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39">
                        <a:moveTo>
                          <a:pt x="54" y="0"/>
                        </a:moveTo>
                        <a:cubicBezTo>
                          <a:pt x="53" y="1"/>
                          <a:pt x="53" y="1"/>
                          <a:pt x="53" y="1"/>
                        </a:cubicBezTo>
                        <a:cubicBezTo>
                          <a:pt x="53" y="5"/>
                          <a:pt x="53" y="9"/>
                          <a:pt x="52" y="13"/>
                        </a:cubicBezTo>
                        <a:cubicBezTo>
                          <a:pt x="51" y="18"/>
                          <a:pt x="49" y="24"/>
                          <a:pt x="45" y="30"/>
                        </a:cubicBezTo>
                        <a:cubicBezTo>
                          <a:pt x="41" y="34"/>
                          <a:pt x="37" y="36"/>
                          <a:pt x="33" y="36"/>
                        </a:cubicBezTo>
                        <a:cubicBezTo>
                          <a:pt x="24" y="36"/>
                          <a:pt x="17" y="29"/>
                          <a:pt x="13" y="25"/>
                        </a:cubicBezTo>
                        <a:cubicBezTo>
                          <a:pt x="9" y="22"/>
                          <a:pt x="5" y="16"/>
                          <a:pt x="3" y="12"/>
                        </a:cubicBezTo>
                        <a:cubicBezTo>
                          <a:pt x="2" y="11"/>
                          <a:pt x="1" y="10"/>
                          <a:pt x="0" y="9"/>
                        </a:cubicBezTo>
                        <a:cubicBezTo>
                          <a:pt x="7" y="20"/>
                          <a:pt x="20" y="39"/>
                          <a:pt x="31" y="39"/>
                        </a:cubicBezTo>
                        <a:cubicBezTo>
                          <a:pt x="32" y="39"/>
                          <a:pt x="32" y="39"/>
                          <a:pt x="32" y="39"/>
                        </a:cubicBezTo>
                        <a:cubicBezTo>
                          <a:pt x="35" y="39"/>
                          <a:pt x="38" y="38"/>
                          <a:pt x="41" y="35"/>
                        </a:cubicBezTo>
                        <a:cubicBezTo>
                          <a:pt x="51" y="24"/>
                          <a:pt x="54" y="13"/>
                          <a:pt x="54" y="6"/>
                        </a:cubicBezTo>
                        <a:cubicBezTo>
                          <a:pt x="54" y="3"/>
                          <a:pt x="54" y="2"/>
                          <a:pt x="5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4" name="Freeform 7206">
                    <a:extLst>
                      <a:ext uri="{FF2B5EF4-FFF2-40B4-BE49-F238E27FC236}">
                        <a16:creationId xmlns:a16="http://schemas.microsoft.com/office/drawing/2014/main" id="{C0D81DDB-869D-4E62-8F39-0D24E0448C65}"/>
                      </a:ext>
                    </a:extLst>
                  </p:cNvPr>
                  <p:cNvSpPr>
                    <a:spLocks/>
                  </p:cNvSpPr>
                  <p:nvPr/>
                </p:nvSpPr>
                <p:spPr bwMode="auto">
                  <a:xfrm>
                    <a:off x="4102" y="2043"/>
                    <a:ext cx="43" cy="31"/>
                  </a:xfrm>
                  <a:custGeom>
                    <a:avLst/>
                    <a:gdLst>
                      <a:gd name="T0" fmla="*/ 55 w 57"/>
                      <a:gd name="T1" fmla="*/ 0 h 41"/>
                      <a:gd name="T2" fmla="*/ 55 w 57"/>
                      <a:gd name="T3" fmla="*/ 1 h 41"/>
                      <a:gd name="T4" fmla="*/ 55 w 57"/>
                      <a:gd name="T5" fmla="*/ 7 h 41"/>
                      <a:gd name="T6" fmla="*/ 42 w 57"/>
                      <a:gd name="T7" fmla="*/ 36 h 41"/>
                      <a:gd name="T8" fmla="*/ 33 w 57"/>
                      <a:gd name="T9" fmla="*/ 40 h 41"/>
                      <a:gd name="T10" fmla="*/ 32 w 57"/>
                      <a:gd name="T11" fmla="*/ 40 h 41"/>
                      <a:gd name="T12" fmla="*/ 1 w 57"/>
                      <a:gd name="T13" fmla="*/ 10 h 41"/>
                      <a:gd name="T14" fmla="*/ 0 w 57"/>
                      <a:gd name="T15" fmla="*/ 9 h 41"/>
                      <a:gd name="T16" fmla="*/ 33 w 57"/>
                      <a:gd name="T17" fmla="*/ 41 h 41"/>
                      <a:gd name="T18" fmla="*/ 43 w 57"/>
                      <a:gd name="T19" fmla="*/ 36 h 41"/>
                      <a:gd name="T20" fmla="*/ 55 w 57"/>
                      <a:gd name="T2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41">
                        <a:moveTo>
                          <a:pt x="55" y="0"/>
                        </a:moveTo>
                        <a:cubicBezTo>
                          <a:pt x="55" y="0"/>
                          <a:pt x="55" y="1"/>
                          <a:pt x="55" y="1"/>
                        </a:cubicBezTo>
                        <a:cubicBezTo>
                          <a:pt x="55" y="3"/>
                          <a:pt x="55" y="4"/>
                          <a:pt x="55" y="7"/>
                        </a:cubicBezTo>
                        <a:cubicBezTo>
                          <a:pt x="55" y="14"/>
                          <a:pt x="52" y="25"/>
                          <a:pt x="42" y="36"/>
                        </a:cubicBezTo>
                        <a:cubicBezTo>
                          <a:pt x="39" y="39"/>
                          <a:pt x="36" y="40"/>
                          <a:pt x="33" y="40"/>
                        </a:cubicBezTo>
                        <a:cubicBezTo>
                          <a:pt x="32" y="40"/>
                          <a:pt x="32" y="40"/>
                          <a:pt x="32" y="40"/>
                        </a:cubicBezTo>
                        <a:cubicBezTo>
                          <a:pt x="21" y="40"/>
                          <a:pt x="8" y="21"/>
                          <a:pt x="1" y="10"/>
                        </a:cubicBezTo>
                        <a:cubicBezTo>
                          <a:pt x="1" y="10"/>
                          <a:pt x="0" y="10"/>
                          <a:pt x="0" y="9"/>
                        </a:cubicBezTo>
                        <a:cubicBezTo>
                          <a:pt x="6" y="20"/>
                          <a:pt x="20" y="41"/>
                          <a:pt x="33" y="41"/>
                        </a:cubicBezTo>
                        <a:cubicBezTo>
                          <a:pt x="36" y="41"/>
                          <a:pt x="39" y="39"/>
                          <a:pt x="43" y="36"/>
                        </a:cubicBezTo>
                        <a:cubicBezTo>
                          <a:pt x="57" y="20"/>
                          <a:pt x="56" y="5"/>
                          <a:pt x="5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5" name="Freeform 7207">
                    <a:extLst>
                      <a:ext uri="{FF2B5EF4-FFF2-40B4-BE49-F238E27FC236}">
                        <a16:creationId xmlns:a16="http://schemas.microsoft.com/office/drawing/2014/main" id="{285AEBF8-7458-47A0-BF0E-203387EA4EEE}"/>
                      </a:ext>
                    </a:extLst>
                  </p:cNvPr>
                  <p:cNvSpPr>
                    <a:spLocks/>
                  </p:cNvSpPr>
                  <p:nvPr/>
                </p:nvSpPr>
                <p:spPr bwMode="auto">
                  <a:xfrm>
                    <a:off x="4083" y="2020"/>
                    <a:ext cx="69" cy="44"/>
                  </a:xfrm>
                  <a:custGeom>
                    <a:avLst/>
                    <a:gdLst>
                      <a:gd name="T0" fmla="*/ 2 w 92"/>
                      <a:gd name="T1" fmla="*/ 0 h 58"/>
                      <a:gd name="T2" fmla="*/ 46 w 92"/>
                      <a:gd name="T3" fmla="*/ 42 h 58"/>
                      <a:gd name="T4" fmla="*/ 79 w 92"/>
                      <a:gd name="T5" fmla="*/ 4 h 58"/>
                      <a:gd name="T6" fmla="*/ 80 w 92"/>
                      <a:gd name="T7" fmla="*/ 0 h 58"/>
                      <a:gd name="T8" fmla="*/ 57 w 92"/>
                      <a:gd name="T9" fmla="*/ 50 h 58"/>
                      <a:gd name="T10" fmla="*/ 0 w 92"/>
                      <a:gd name="T11" fmla="*/ 2 h 58"/>
                      <a:gd name="T12" fmla="*/ 2 w 92"/>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92" h="58">
                        <a:moveTo>
                          <a:pt x="2" y="0"/>
                        </a:moveTo>
                        <a:cubicBezTo>
                          <a:pt x="2" y="0"/>
                          <a:pt x="24" y="37"/>
                          <a:pt x="46" y="42"/>
                        </a:cubicBezTo>
                        <a:cubicBezTo>
                          <a:pt x="68" y="47"/>
                          <a:pt x="81" y="21"/>
                          <a:pt x="79" y="4"/>
                        </a:cubicBezTo>
                        <a:cubicBezTo>
                          <a:pt x="80" y="0"/>
                          <a:pt x="80" y="0"/>
                          <a:pt x="80" y="0"/>
                        </a:cubicBezTo>
                        <a:cubicBezTo>
                          <a:pt x="80" y="0"/>
                          <a:pt x="92" y="42"/>
                          <a:pt x="57" y="50"/>
                        </a:cubicBezTo>
                        <a:cubicBezTo>
                          <a:pt x="22" y="58"/>
                          <a:pt x="0" y="2"/>
                          <a:pt x="0" y="2"/>
                        </a:cubicBezTo>
                        <a:lnTo>
                          <a:pt x="2" y="0"/>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6" name="Freeform 7208">
                    <a:extLst>
                      <a:ext uri="{FF2B5EF4-FFF2-40B4-BE49-F238E27FC236}">
                        <a16:creationId xmlns:a16="http://schemas.microsoft.com/office/drawing/2014/main" id="{E385A4DA-B4EA-4372-A316-1837E591FAF4}"/>
                      </a:ext>
                    </a:extLst>
                  </p:cNvPr>
                  <p:cNvSpPr>
                    <a:spLocks noEditPoints="1"/>
                  </p:cNvSpPr>
                  <p:nvPr/>
                </p:nvSpPr>
                <p:spPr bwMode="auto">
                  <a:xfrm>
                    <a:off x="4083" y="2019"/>
                    <a:ext cx="63" cy="40"/>
                  </a:xfrm>
                  <a:custGeom>
                    <a:avLst/>
                    <a:gdLst>
                      <a:gd name="T0" fmla="*/ 57 w 83"/>
                      <a:gd name="T1" fmla="*/ 52 h 53"/>
                      <a:gd name="T2" fmla="*/ 50 w 83"/>
                      <a:gd name="T3" fmla="*/ 52 h 53"/>
                      <a:gd name="T4" fmla="*/ 0 w 83"/>
                      <a:gd name="T5" fmla="*/ 3 h 53"/>
                      <a:gd name="T6" fmla="*/ 0 w 83"/>
                      <a:gd name="T7" fmla="*/ 2 h 53"/>
                      <a:gd name="T8" fmla="*/ 2 w 83"/>
                      <a:gd name="T9" fmla="*/ 0 h 53"/>
                      <a:gd name="T10" fmla="*/ 2 w 83"/>
                      <a:gd name="T11" fmla="*/ 1 h 53"/>
                      <a:gd name="T12" fmla="*/ 16 w 83"/>
                      <a:gd name="T13" fmla="*/ 20 h 53"/>
                      <a:gd name="T14" fmla="*/ 46 w 83"/>
                      <a:gd name="T15" fmla="*/ 42 h 53"/>
                      <a:gd name="T16" fmla="*/ 51 w 83"/>
                      <a:gd name="T17" fmla="*/ 43 h 53"/>
                      <a:gd name="T18" fmla="*/ 78 w 83"/>
                      <a:gd name="T19" fmla="*/ 10 h 53"/>
                      <a:gd name="T20" fmla="*/ 78 w 83"/>
                      <a:gd name="T21" fmla="*/ 5 h 53"/>
                      <a:gd name="T22" fmla="*/ 78 w 83"/>
                      <a:gd name="T23" fmla="*/ 5 h 53"/>
                      <a:gd name="T24" fmla="*/ 80 w 83"/>
                      <a:gd name="T25" fmla="*/ 0 h 53"/>
                      <a:gd name="T26" fmla="*/ 80 w 83"/>
                      <a:gd name="T27" fmla="*/ 1 h 53"/>
                      <a:gd name="T28" fmla="*/ 82 w 83"/>
                      <a:gd name="T29" fmla="*/ 18 h 53"/>
                      <a:gd name="T30" fmla="*/ 57 w 83"/>
                      <a:gd name="T31" fmla="*/ 52 h 53"/>
                      <a:gd name="T32" fmla="*/ 81 w 83"/>
                      <a:gd name="T33" fmla="*/ 18 h 53"/>
                      <a:gd name="T34" fmla="*/ 80 w 83"/>
                      <a:gd name="T35" fmla="*/ 4 h 53"/>
                      <a:gd name="T36" fmla="*/ 79 w 83"/>
                      <a:gd name="T37" fmla="*/ 5 h 53"/>
                      <a:gd name="T38" fmla="*/ 80 w 83"/>
                      <a:gd name="T39" fmla="*/ 10 h 53"/>
                      <a:gd name="T40" fmla="*/ 51 w 83"/>
                      <a:gd name="T41" fmla="*/ 44 h 53"/>
                      <a:gd name="T42" fmla="*/ 46 w 83"/>
                      <a:gd name="T43" fmla="*/ 44 h 53"/>
                      <a:gd name="T44" fmla="*/ 2 w 83"/>
                      <a:gd name="T45" fmla="*/ 2 h 53"/>
                      <a:gd name="T46" fmla="*/ 1 w 83"/>
                      <a:gd name="T47" fmla="*/ 3 h 53"/>
                      <a:gd name="T48" fmla="*/ 14 w 83"/>
                      <a:gd name="T49" fmla="*/ 27 h 53"/>
                      <a:gd name="T50" fmla="*/ 50 w 83"/>
                      <a:gd name="T51" fmla="*/ 51 h 53"/>
                      <a:gd name="T52" fmla="*/ 57 w 83"/>
                      <a:gd name="T53" fmla="*/ 50 h 53"/>
                      <a:gd name="T54" fmla="*/ 81 w 83"/>
                      <a:gd name="T55" fmla="*/ 18 h 53"/>
                      <a:gd name="T56" fmla="*/ 2 w 83"/>
                      <a:gd name="T57" fmla="*/ 1 h 53"/>
                      <a:gd name="T58" fmla="*/ 2 w 83"/>
                      <a:gd name="T59"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3" h="53">
                        <a:moveTo>
                          <a:pt x="57" y="52"/>
                        </a:moveTo>
                        <a:cubicBezTo>
                          <a:pt x="55" y="52"/>
                          <a:pt x="52" y="53"/>
                          <a:pt x="50" y="52"/>
                        </a:cubicBezTo>
                        <a:cubicBezTo>
                          <a:pt x="19" y="52"/>
                          <a:pt x="0" y="3"/>
                          <a:pt x="0" y="3"/>
                        </a:cubicBezTo>
                        <a:cubicBezTo>
                          <a:pt x="0" y="2"/>
                          <a:pt x="0" y="2"/>
                          <a:pt x="0" y="2"/>
                        </a:cubicBezTo>
                        <a:cubicBezTo>
                          <a:pt x="2" y="0"/>
                          <a:pt x="2" y="0"/>
                          <a:pt x="2" y="0"/>
                        </a:cubicBezTo>
                        <a:cubicBezTo>
                          <a:pt x="2" y="1"/>
                          <a:pt x="2" y="1"/>
                          <a:pt x="2" y="1"/>
                        </a:cubicBezTo>
                        <a:cubicBezTo>
                          <a:pt x="2" y="1"/>
                          <a:pt x="8" y="10"/>
                          <a:pt x="16" y="20"/>
                        </a:cubicBezTo>
                        <a:cubicBezTo>
                          <a:pt x="24" y="29"/>
                          <a:pt x="35" y="40"/>
                          <a:pt x="46" y="42"/>
                        </a:cubicBezTo>
                        <a:cubicBezTo>
                          <a:pt x="48" y="43"/>
                          <a:pt x="49" y="43"/>
                          <a:pt x="51" y="43"/>
                        </a:cubicBezTo>
                        <a:cubicBezTo>
                          <a:pt x="68" y="43"/>
                          <a:pt x="78" y="25"/>
                          <a:pt x="78" y="10"/>
                        </a:cubicBezTo>
                        <a:cubicBezTo>
                          <a:pt x="78" y="8"/>
                          <a:pt x="78" y="7"/>
                          <a:pt x="78" y="5"/>
                        </a:cubicBezTo>
                        <a:cubicBezTo>
                          <a:pt x="78" y="5"/>
                          <a:pt x="78" y="5"/>
                          <a:pt x="78" y="5"/>
                        </a:cubicBezTo>
                        <a:cubicBezTo>
                          <a:pt x="80" y="0"/>
                          <a:pt x="80" y="0"/>
                          <a:pt x="80" y="0"/>
                        </a:cubicBezTo>
                        <a:cubicBezTo>
                          <a:pt x="80" y="1"/>
                          <a:pt x="80" y="1"/>
                          <a:pt x="80" y="1"/>
                        </a:cubicBezTo>
                        <a:cubicBezTo>
                          <a:pt x="80" y="1"/>
                          <a:pt x="83" y="9"/>
                          <a:pt x="82" y="18"/>
                        </a:cubicBezTo>
                        <a:cubicBezTo>
                          <a:pt x="82" y="31"/>
                          <a:pt x="77" y="47"/>
                          <a:pt x="57" y="52"/>
                        </a:cubicBezTo>
                        <a:close/>
                        <a:moveTo>
                          <a:pt x="81" y="18"/>
                        </a:moveTo>
                        <a:cubicBezTo>
                          <a:pt x="81" y="12"/>
                          <a:pt x="80" y="6"/>
                          <a:pt x="80" y="4"/>
                        </a:cubicBezTo>
                        <a:cubicBezTo>
                          <a:pt x="79" y="5"/>
                          <a:pt x="79" y="5"/>
                          <a:pt x="79" y="5"/>
                        </a:cubicBezTo>
                        <a:cubicBezTo>
                          <a:pt x="79" y="7"/>
                          <a:pt x="80" y="8"/>
                          <a:pt x="80" y="10"/>
                        </a:cubicBezTo>
                        <a:cubicBezTo>
                          <a:pt x="79" y="26"/>
                          <a:pt x="69" y="45"/>
                          <a:pt x="51" y="44"/>
                        </a:cubicBezTo>
                        <a:cubicBezTo>
                          <a:pt x="49" y="44"/>
                          <a:pt x="48" y="44"/>
                          <a:pt x="46" y="44"/>
                        </a:cubicBezTo>
                        <a:cubicBezTo>
                          <a:pt x="25" y="39"/>
                          <a:pt x="5" y="7"/>
                          <a:pt x="2" y="2"/>
                        </a:cubicBezTo>
                        <a:cubicBezTo>
                          <a:pt x="1" y="3"/>
                          <a:pt x="1" y="3"/>
                          <a:pt x="1" y="3"/>
                        </a:cubicBezTo>
                        <a:cubicBezTo>
                          <a:pt x="2" y="5"/>
                          <a:pt x="6" y="16"/>
                          <a:pt x="14" y="27"/>
                        </a:cubicBezTo>
                        <a:cubicBezTo>
                          <a:pt x="23" y="39"/>
                          <a:pt x="35" y="51"/>
                          <a:pt x="50" y="51"/>
                        </a:cubicBezTo>
                        <a:cubicBezTo>
                          <a:pt x="52" y="51"/>
                          <a:pt x="54" y="51"/>
                          <a:pt x="57" y="50"/>
                        </a:cubicBezTo>
                        <a:cubicBezTo>
                          <a:pt x="77" y="46"/>
                          <a:pt x="81" y="30"/>
                          <a:pt x="81" y="18"/>
                        </a:cubicBezTo>
                        <a:close/>
                        <a:moveTo>
                          <a:pt x="2" y="1"/>
                        </a:moveTo>
                        <a:cubicBezTo>
                          <a:pt x="2" y="1"/>
                          <a:pt x="2"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7" name="Freeform 7209">
                    <a:extLst>
                      <a:ext uri="{FF2B5EF4-FFF2-40B4-BE49-F238E27FC236}">
                        <a16:creationId xmlns:a16="http://schemas.microsoft.com/office/drawing/2014/main" id="{4CD040F7-6C39-4B17-842C-4D27BB924E6E}"/>
                      </a:ext>
                    </a:extLst>
                  </p:cNvPr>
                  <p:cNvSpPr>
                    <a:spLocks/>
                  </p:cNvSpPr>
                  <p:nvPr/>
                </p:nvSpPr>
                <p:spPr bwMode="auto">
                  <a:xfrm>
                    <a:off x="4087" y="2023"/>
                    <a:ext cx="57" cy="35"/>
                  </a:xfrm>
                  <a:custGeom>
                    <a:avLst/>
                    <a:gdLst>
                      <a:gd name="T0" fmla="*/ 75 w 76"/>
                      <a:gd name="T1" fmla="*/ 0 h 46"/>
                      <a:gd name="T2" fmla="*/ 75 w 76"/>
                      <a:gd name="T3" fmla="*/ 0 h 46"/>
                      <a:gd name="T4" fmla="*/ 76 w 76"/>
                      <a:gd name="T5" fmla="*/ 9 h 46"/>
                      <a:gd name="T6" fmla="*/ 74 w 76"/>
                      <a:gd name="T7" fmla="*/ 19 h 46"/>
                      <a:gd name="T8" fmla="*/ 62 w 76"/>
                      <a:gd name="T9" fmla="*/ 40 h 46"/>
                      <a:gd name="T10" fmla="*/ 45 w 76"/>
                      <a:gd name="T11" fmla="*/ 45 h 46"/>
                      <a:gd name="T12" fmla="*/ 17 w 76"/>
                      <a:gd name="T13" fmla="*/ 31 h 46"/>
                      <a:gd name="T14" fmla="*/ 4 w 76"/>
                      <a:gd name="T15" fmla="*/ 12 h 46"/>
                      <a:gd name="T16" fmla="*/ 2 w 76"/>
                      <a:gd name="T17" fmla="*/ 9 h 46"/>
                      <a:gd name="T18" fmla="*/ 0 w 76"/>
                      <a:gd name="T19" fmla="*/ 7 h 46"/>
                      <a:gd name="T20" fmla="*/ 9 w 76"/>
                      <a:gd name="T21" fmla="*/ 22 h 46"/>
                      <a:gd name="T22" fmla="*/ 45 w 76"/>
                      <a:gd name="T23" fmla="*/ 46 h 46"/>
                      <a:gd name="T24" fmla="*/ 45 w 76"/>
                      <a:gd name="T25" fmla="*/ 46 h 46"/>
                      <a:gd name="T26" fmla="*/ 52 w 76"/>
                      <a:gd name="T27" fmla="*/ 45 h 46"/>
                      <a:gd name="T28" fmla="*/ 76 w 76"/>
                      <a:gd name="T29" fmla="*/ 13 h 46"/>
                      <a:gd name="T30" fmla="*/ 75 w 76"/>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46">
                        <a:moveTo>
                          <a:pt x="75" y="0"/>
                        </a:moveTo>
                        <a:cubicBezTo>
                          <a:pt x="75" y="0"/>
                          <a:pt x="75" y="0"/>
                          <a:pt x="75" y="0"/>
                        </a:cubicBezTo>
                        <a:cubicBezTo>
                          <a:pt x="75" y="2"/>
                          <a:pt x="76" y="5"/>
                          <a:pt x="76" y="9"/>
                        </a:cubicBezTo>
                        <a:cubicBezTo>
                          <a:pt x="76" y="12"/>
                          <a:pt x="75" y="15"/>
                          <a:pt x="74" y="19"/>
                        </a:cubicBezTo>
                        <a:cubicBezTo>
                          <a:pt x="74" y="26"/>
                          <a:pt x="71" y="35"/>
                          <a:pt x="62" y="40"/>
                        </a:cubicBezTo>
                        <a:cubicBezTo>
                          <a:pt x="56" y="43"/>
                          <a:pt x="51" y="45"/>
                          <a:pt x="45" y="45"/>
                        </a:cubicBezTo>
                        <a:cubicBezTo>
                          <a:pt x="35" y="45"/>
                          <a:pt x="26" y="39"/>
                          <a:pt x="17" y="31"/>
                        </a:cubicBezTo>
                        <a:cubicBezTo>
                          <a:pt x="11" y="24"/>
                          <a:pt x="7" y="17"/>
                          <a:pt x="4" y="12"/>
                        </a:cubicBezTo>
                        <a:cubicBezTo>
                          <a:pt x="3" y="11"/>
                          <a:pt x="3" y="10"/>
                          <a:pt x="2" y="9"/>
                        </a:cubicBezTo>
                        <a:cubicBezTo>
                          <a:pt x="2" y="8"/>
                          <a:pt x="1" y="7"/>
                          <a:pt x="0" y="7"/>
                        </a:cubicBezTo>
                        <a:cubicBezTo>
                          <a:pt x="2" y="11"/>
                          <a:pt x="5" y="16"/>
                          <a:pt x="9" y="22"/>
                        </a:cubicBezTo>
                        <a:cubicBezTo>
                          <a:pt x="18" y="34"/>
                          <a:pt x="30" y="46"/>
                          <a:pt x="45" y="46"/>
                        </a:cubicBezTo>
                        <a:cubicBezTo>
                          <a:pt x="45" y="46"/>
                          <a:pt x="45" y="46"/>
                          <a:pt x="45" y="46"/>
                        </a:cubicBezTo>
                        <a:cubicBezTo>
                          <a:pt x="47" y="46"/>
                          <a:pt x="50" y="46"/>
                          <a:pt x="52" y="45"/>
                        </a:cubicBezTo>
                        <a:cubicBezTo>
                          <a:pt x="72" y="41"/>
                          <a:pt x="76" y="25"/>
                          <a:pt x="76" y="13"/>
                        </a:cubicBezTo>
                        <a:cubicBezTo>
                          <a:pt x="76" y="8"/>
                          <a:pt x="76" y="3"/>
                          <a:pt x="7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8" name="Freeform 7210">
                    <a:extLst>
                      <a:ext uri="{FF2B5EF4-FFF2-40B4-BE49-F238E27FC236}">
                        <a16:creationId xmlns:a16="http://schemas.microsoft.com/office/drawing/2014/main" id="{578680FC-7335-435C-A8CF-1DC1D7DD2ADC}"/>
                      </a:ext>
                    </a:extLst>
                  </p:cNvPr>
                  <p:cNvSpPr>
                    <a:spLocks/>
                  </p:cNvSpPr>
                  <p:nvPr/>
                </p:nvSpPr>
                <p:spPr bwMode="auto">
                  <a:xfrm>
                    <a:off x="4086" y="2022"/>
                    <a:ext cx="63" cy="36"/>
                  </a:xfrm>
                  <a:custGeom>
                    <a:avLst/>
                    <a:gdLst>
                      <a:gd name="T0" fmla="*/ 76 w 83"/>
                      <a:gd name="T1" fmla="*/ 0 h 48"/>
                      <a:gd name="T2" fmla="*/ 76 w 83"/>
                      <a:gd name="T3" fmla="*/ 1 h 48"/>
                      <a:gd name="T4" fmla="*/ 77 w 83"/>
                      <a:gd name="T5" fmla="*/ 14 h 48"/>
                      <a:gd name="T6" fmla="*/ 53 w 83"/>
                      <a:gd name="T7" fmla="*/ 46 h 48"/>
                      <a:gd name="T8" fmla="*/ 46 w 83"/>
                      <a:gd name="T9" fmla="*/ 47 h 48"/>
                      <a:gd name="T10" fmla="*/ 46 w 83"/>
                      <a:gd name="T11" fmla="*/ 47 h 48"/>
                      <a:gd name="T12" fmla="*/ 10 w 83"/>
                      <a:gd name="T13" fmla="*/ 23 h 48"/>
                      <a:gd name="T14" fmla="*/ 1 w 83"/>
                      <a:gd name="T15" fmla="*/ 8 h 48"/>
                      <a:gd name="T16" fmla="*/ 0 w 83"/>
                      <a:gd name="T17" fmla="*/ 6 h 48"/>
                      <a:gd name="T18" fmla="*/ 46 w 83"/>
                      <a:gd name="T19" fmla="*/ 48 h 48"/>
                      <a:gd name="T20" fmla="*/ 53 w 83"/>
                      <a:gd name="T21" fmla="*/ 47 h 48"/>
                      <a:gd name="T22" fmla="*/ 76 w 83"/>
                      <a:gd name="T2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48">
                        <a:moveTo>
                          <a:pt x="76" y="0"/>
                        </a:moveTo>
                        <a:cubicBezTo>
                          <a:pt x="76" y="1"/>
                          <a:pt x="76" y="1"/>
                          <a:pt x="76" y="1"/>
                        </a:cubicBezTo>
                        <a:cubicBezTo>
                          <a:pt x="77" y="4"/>
                          <a:pt x="77" y="9"/>
                          <a:pt x="77" y="14"/>
                        </a:cubicBezTo>
                        <a:cubicBezTo>
                          <a:pt x="77" y="26"/>
                          <a:pt x="73" y="42"/>
                          <a:pt x="53" y="46"/>
                        </a:cubicBezTo>
                        <a:cubicBezTo>
                          <a:pt x="51" y="47"/>
                          <a:pt x="48" y="47"/>
                          <a:pt x="46" y="47"/>
                        </a:cubicBezTo>
                        <a:cubicBezTo>
                          <a:pt x="46" y="47"/>
                          <a:pt x="46" y="47"/>
                          <a:pt x="46" y="47"/>
                        </a:cubicBezTo>
                        <a:cubicBezTo>
                          <a:pt x="31" y="47"/>
                          <a:pt x="19" y="35"/>
                          <a:pt x="10" y="23"/>
                        </a:cubicBezTo>
                        <a:cubicBezTo>
                          <a:pt x="6" y="17"/>
                          <a:pt x="3" y="12"/>
                          <a:pt x="1" y="8"/>
                        </a:cubicBezTo>
                        <a:cubicBezTo>
                          <a:pt x="1" y="7"/>
                          <a:pt x="0" y="7"/>
                          <a:pt x="0" y="6"/>
                        </a:cubicBezTo>
                        <a:cubicBezTo>
                          <a:pt x="6" y="20"/>
                          <a:pt x="23" y="48"/>
                          <a:pt x="46" y="48"/>
                        </a:cubicBezTo>
                        <a:cubicBezTo>
                          <a:pt x="48" y="48"/>
                          <a:pt x="51" y="48"/>
                          <a:pt x="53" y="47"/>
                        </a:cubicBezTo>
                        <a:cubicBezTo>
                          <a:pt x="83" y="40"/>
                          <a:pt x="78" y="8"/>
                          <a:pt x="7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49" name="Freeform 7211">
                    <a:extLst>
                      <a:ext uri="{FF2B5EF4-FFF2-40B4-BE49-F238E27FC236}">
                        <a16:creationId xmlns:a16="http://schemas.microsoft.com/office/drawing/2014/main" id="{B80A007C-76DF-4B2F-94E2-1F438CC4A92D}"/>
                      </a:ext>
                    </a:extLst>
                  </p:cNvPr>
                  <p:cNvSpPr>
                    <a:spLocks/>
                  </p:cNvSpPr>
                  <p:nvPr/>
                </p:nvSpPr>
                <p:spPr bwMode="auto">
                  <a:xfrm>
                    <a:off x="4095" y="2023"/>
                    <a:ext cx="49" cy="31"/>
                  </a:xfrm>
                  <a:custGeom>
                    <a:avLst/>
                    <a:gdLst>
                      <a:gd name="T0" fmla="*/ 65 w 66"/>
                      <a:gd name="T1" fmla="*/ 0 h 41"/>
                      <a:gd name="T2" fmla="*/ 64 w 66"/>
                      <a:gd name="T3" fmla="*/ 1 h 41"/>
                      <a:gd name="T4" fmla="*/ 65 w 66"/>
                      <a:gd name="T5" fmla="*/ 5 h 41"/>
                      <a:gd name="T6" fmla="*/ 37 w 66"/>
                      <a:gd name="T7" fmla="*/ 39 h 41"/>
                      <a:gd name="T8" fmla="*/ 36 w 66"/>
                      <a:gd name="T9" fmla="*/ 39 h 41"/>
                      <a:gd name="T10" fmla="*/ 31 w 66"/>
                      <a:gd name="T11" fmla="*/ 39 h 41"/>
                      <a:gd name="T12" fmla="*/ 1 w 66"/>
                      <a:gd name="T13" fmla="*/ 16 h 41"/>
                      <a:gd name="T14" fmla="*/ 0 w 66"/>
                      <a:gd name="T15" fmla="*/ 15 h 41"/>
                      <a:gd name="T16" fmla="*/ 18 w 66"/>
                      <a:gd name="T17" fmla="*/ 35 h 41"/>
                      <a:gd name="T18" fmla="*/ 36 w 66"/>
                      <a:gd name="T19" fmla="*/ 41 h 41"/>
                      <a:gd name="T20" fmla="*/ 44 w 66"/>
                      <a:gd name="T21" fmla="*/ 40 h 41"/>
                      <a:gd name="T22" fmla="*/ 64 w 66"/>
                      <a:gd name="T23" fmla="*/ 11 h 41"/>
                      <a:gd name="T24" fmla="*/ 64 w 66"/>
                      <a:gd name="T25" fmla="*/ 19 h 41"/>
                      <a:gd name="T26" fmla="*/ 66 w 66"/>
                      <a:gd name="T27" fmla="*/ 9 h 41"/>
                      <a:gd name="T28" fmla="*/ 65 w 66"/>
                      <a:gd name="T2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41">
                        <a:moveTo>
                          <a:pt x="65" y="0"/>
                        </a:moveTo>
                        <a:cubicBezTo>
                          <a:pt x="65" y="0"/>
                          <a:pt x="65" y="1"/>
                          <a:pt x="64" y="1"/>
                        </a:cubicBezTo>
                        <a:cubicBezTo>
                          <a:pt x="64" y="2"/>
                          <a:pt x="65" y="4"/>
                          <a:pt x="65" y="5"/>
                        </a:cubicBezTo>
                        <a:cubicBezTo>
                          <a:pt x="64" y="21"/>
                          <a:pt x="54" y="39"/>
                          <a:pt x="37" y="39"/>
                        </a:cubicBezTo>
                        <a:cubicBezTo>
                          <a:pt x="36" y="39"/>
                          <a:pt x="36" y="39"/>
                          <a:pt x="36" y="39"/>
                        </a:cubicBezTo>
                        <a:cubicBezTo>
                          <a:pt x="34" y="39"/>
                          <a:pt x="33" y="39"/>
                          <a:pt x="31" y="39"/>
                        </a:cubicBezTo>
                        <a:cubicBezTo>
                          <a:pt x="20" y="36"/>
                          <a:pt x="9" y="26"/>
                          <a:pt x="1" y="16"/>
                        </a:cubicBezTo>
                        <a:cubicBezTo>
                          <a:pt x="0" y="15"/>
                          <a:pt x="0" y="15"/>
                          <a:pt x="0" y="15"/>
                        </a:cubicBezTo>
                        <a:cubicBezTo>
                          <a:pt x="3" y="21"/>
                          <a:pt x="9" y="30"/>
                          <a:pt x="18" y="35"/>
                        </a:cubicBezTo>
                        <a:cubicBezTo>
                          <a:pt x="26" y="40"/>
                          <a:pt x="31" y="41"/>
                          <a:pt x="36" y="41"/>
                        </a:cubicBezTo>
                        <a:cubicBezTo>
                          <a:pt x="39" y="41"/>
                          <a:pt x="41" y="40"/>
                          <a:pt x="44" y="40"/>
                        </a:cubicBezTo>
                        <a:cubicBezTo>
                          <a:pt x="51" y="38"/>
                          <a:pt x="63" y="29"/>
                          <a:pt x="64" y="11"/>
                        </a:cubicBezTo>
                        <a:cubicBezTo>
                          <a:pt x="64" y="11"/>
                          <a:pt x="65" y="14"/>
                          <a:pt x="64" y="19"/>
                        </a:cubicBezTo>
                        <a:cubicBezTo>
                          <a:pt x="65" y="15"/>
                          <a:pt x="66" y="12"/>
                          <a:pt x="66" y="9"/>
                        </a:cubicBezTo>
                        <a:cubicBezTo>
                          <a:pt x="66" y="5"/>
                          <a:pt x="65" y="2"/>
                          <a:pt x="65"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0" name="Freeform 7212">
                    <a:extLst>
                      <a:ext uri="{FF2B5EF4-FFF2-40B4-BE49-F238E27FC236}">
                        <a16:creationId xmlns:a16="http://schemas.microsoft.com/office/drawing/2014/main" id="{0B72EF30-41AA-4BAB-87FE-C331D9F43DEB}"/>
                      </a:ext>
                    </a:extLst>
                  </p:cNvPr>
                  <p:cNvSpPr>
                    <a:spLocks/>
                  </p:cNvSpPr>
                  <p:nvPr/>
                </p:nvSpPr>
                <p:spPr bwMode="auto">
                  <a:xfrm>
                    <a:off x="4095" y="2024"/>
                    <a:ext cx="48" cy="28"/>
                  </a:xfrm>
                  <a:custGeom>
                    <a:avLst/>
                    <a:gdLst>
                      <a:gd name="T0" fmla="*/ 63 w 64"/>
                      <a:gd name="T1" fmla="*/ 0 h 38"/>
                      <a:gd name="T2" fmla="*/ 63 w 64"/>
                      <a:gd name="T3" fmla="*/ 1 h 38"/>
                      <a:gd name="T4" fmla="*/ 36 w 64"/>
                      <a:gd name="T5" fmla="*/ 38 h 38"/>
                      <a:gd name="T6" fmla="*/ 30 w 64"/>
                      <a:gd name="T7" fmla="*/ 37 h 38"/>
                      <a:gd name="T8" fmla="*/ 2 w 64"/>
                      <a:gd name="T9" fmla="*/ 17 h 38"/>
                      <a:gd name="T10" fmla="*/ 0 w 64"/>
                      <a:gd name="T11" fmla="*/ 15 h 38"/>
                      <a:gd name="T12" fmla="*/ 30 w 64"/>
                      <a:gd name="T13" fmla="*/ 38 h 38"/>
                      <a:gd name="T14" fmla="*/ 35 w 64"/>
                      <a:gd name="T15" fmla="*/ 38 h 38"/>
                      <a:gd name="T16" fmla="*/ 36 w 64"/>
                      <a:gd name="T17" fmla="*/ 38 h 38"/>
                      <a:gd name="T18" fmla="*/ 64 w 64"/>
                      <a:gd name="T19" fmla="*/ 4 h 38"/>
                      <a:gd name="T20" fmla="*/ 63 w 64"/>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38">
                        <a:moveTo>
                          <a:pt x="63" y="0"/>
                        </a:moveTo>
                        <a:cubicBezTo>
                          <a:pt x="63" y="1"/>
                          <a:pt x="63" y="1"/>
                          <a:pt x="63" y="1"/>
                        </a:cubicBezTo>
                        <a:cubicBezTo>
                          <a:pt x="64" y="17"/>
                          <a:pt x="53" y="38"/>
                          <a:pt x="36" y="38"/>
                        </a:cubicBezTo>
                        <a:cubicBezTo>
                          <a:pt x="34" y="38"/>
                          <a:pt x="32" y="38"/>
                          <a:pt x="30" y="37"/>
                        </a:cubicBezTo>
                        <a:cubicBezTo>
                          <a:pt x="20" y="35"/>
                          <a:pt x="10" y="26"/>
                          <a:pt x="2" y="17"/>
                        </a:cubicBezTo>
                        <a:cubicBezTo>
                          <a:pt x="1" y="16"/>
                          <a:pt x="0" y="16"/>
                          <a:pt x="0" y="15"/>
                        </a:cubicBezTo>
                        <a:cubicBezTo>
                          <a:pt x="8" y="25"/>
                          <a:pt x="19" y="35"/>
                          <a:pt x="30" y="38"/>
                        </a:cubicBezTo>
                        <a:cubicBezTo>
                          <a:pt x="32" y="38"/>
                          <a:pt x="33" y="38"/>
                          <a:pt x="35" y="38"/>
                        </a:cubicBezTo>
                        <a:cubicBezTo>
                          <a:pt x="36" y="38"/>
                          <a:pt x="36" y="38"/>
                          <a:pt x="36" y="38"/>
                        </a:cubicBezTo>
                        <a:cubicBezTo>
                          <a:pt x="53" y="38"/>
                          <a:pt x="63" y="20"/>
                          <a:pt x="64" y="4"/>
                        </a:cubicBezTo>
                        <a:cubicBezTo>
                          <a:pt x="64" y="3"/>
                          <a:pt x="63" y="1"/>
                          <a:pt x="63"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1" name="Freeform 7213">
                    <a:extLst>
                      <a:ext uri="{FF2B5EF4-FFF2-40B4-BE49-F238E27FC236}">
                        <a16:creationId xmlns:a16="http://schemas.microsoft.com/office/drawing/2014/main" id="{701AD36B-7D2C-4931-96A8-411C02035451}"/>
                      </a:ext>
                    </a:extLst>
                  </p:cNvPr>
                  <p:cNvSpPr>
                    <a:spLocks/>
                  </p:cNvSpPr>
                  <p:nvPr/>
                </p:nvSpPr>
                <p:spPr bwMode="auto">
                  <a:xfrm>
                    <a:off x="4080" y="2003"/>
                    <a:ext cx="74" cy="52"/>
                  </a:xfrm>
                  <a:custGeom>
                    <a:avLst/>
                    <a:gdLst>
                      <a:gd name="T0" fmla="*/ 2 w 99"/>
                      <a:gd name="T1" fmla="*/ 13 h 70"/>
                      <a:gd name="T2" fmla="*/ 43 w 99"/>
                      <a:gd name="T3" fmla="*/ 45 h 70"/>
                      <a:gd name="T4" fmla="*/ 81 w 99"/>
                      <a:gd name="T5" fmla="*/ 3 h 70"/>
                      <a:gd name="T6" fmla="*/ 82 w 99"/>
                      <a:gd name="T7" fmla="*/ 0 h 70"/>
                      <a:gd name="T8" fmla="*/ 69 w 99"/>
                      <a:gd name="T9" fmla="*/ 46 h 70"/>
                      <a:gd name="T10" fmla="*/ 0 w 99"/>
                      <a:gd name="T11" fmla="*/ 18 h 70"/>
                      <a:gd name="T12" fmla="*/ 2 w 99"/>
                      <a:gd name="T13" fmla="*/ 13 h 70"/>
                    </a:gdLst>
                    <a:ahLst/>
                    <a:cxnLst>
                      <a:cxn ang="0">
                        <a:pos x="T0" y="T1"/>
                      </a:cxn>
                      <a:cxn ang="0">
                        <a:pos x="T2" y="T3"/>
                      </a:cxn>
                      <a:cxn ang="0">
                        <a:pos x="T4" y="T5"/>
                      </a:cxn>
                      <a:cxn ang="0">
                        <a:pos x="T6" y="T7"/>
                      </a:cxn>
                      <a:cxn ang="0">
                        <a:pos x="T8" y="T9"/>
                      </a:cxn>
                      <a:cxn ang="0">
                        <a:pos x="T10" y="T11"/>
                      </a:cxn>
                      <a:cxn ang="0">
                        <a:pos x="T12" y="T13"/>
                      </a:cxn>
                    </a:cxnLst>
                    <a:rect l="0" t="0" r="r" b="b"/>
                    <a:pathLst>
                      <a:path w="99" h="70">
                        <a:moveTo>
                          <a:pt x="2" y="13"/>
                        </a:moveTo>
                        <a:cubicBezTo>
                          <a:pt x="2" y="13"/>
                          <a:pt x="23" y="43"/>
                          <a:pt x="43" y="45"/>
                        </a:cubicBezTo>
                        <a:cubicBezTo>
                          <a:pt x="62" y="47"/>
                          <a:pt x="90" y="21"/>
                          <a:pt x="81" y="3"/>
                        </a:cubicBezTo>
                        <a:cubicBezTo>
                          <a:pt x="82" y="0"/>
                          <a:pt x="82" y="0"/>
                          <a:pt x="82" y="0"/>
                        </a:cubicBezTo>
                        <a:cubicBezTo>
                          <a:pt x="82" y="0"/>
                          <a:pt x="99" y="21"/>
                          <a:pt x="69" y="46"/>
                        </a:cubicBezTo>
                        <a:cubicBezTo>
                          <a:pt x="39" y="70"/>
                          <a:pt x="3" y="29"/>
                          <a:pt x="0" y="18"/>
                        </a:cubicBezTo>
                        <a:lnTo>
                          <a:pt x="2" y="1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2" name="Freeform 7214">
                    <a:extLst>
                      <a:ext uri="{FF2B5EF4-FFF2-40B4-BE49-F238E27FC236}">
                        <a16:creationId xmlns:a16="http://schemas.microsoft.com/office/drawing/2014/main" id="{4AAD168B-A33E-45E4-AC80-37B140D55899}"/>
                      </a:ext>
                    </a:extLst>
                  </p:cNvPr>
                  <p:cNvSpPr>
                    <a:spLocks noEditPoints="1"/>
                  </p:cNvSpPr>
                  <p:nvPr/>
                </p:nvSpPr>
                <p:spPr bwMode="auto">
                  <a:xfrm>
                    <a:off x="4079" y="2001"/>
                    <a:ext cx="67" cy="42"/>
                  </a:xfrm>
                  <a:custGeom>
                    <a:avLst/>
                    <a:gdLst>
                      <a:gd name="T0" fmla="*/ 70 w 89"/>
                      <a:gd name="T1" fmla="*/ 48 h 56"/>
                      <a:gd name="T2" fmla="*/ 49 w 89"/>
                      <a:gd name="T3" fmla="*/ 56 h 56"/>
                      <a:gd name="T4" fmla="*/ 1 w 89"/>
                      <a:gd name="T5" fmla="*/ 20 h 56"/>
                      <a:gd name="T6" fmla="*/ 0 w 89"/>
                      <a:gd name="T7" fmla="*/ 20 h 56"/>
                      <a:gd name="T8" fmla="*/ 3 w 89"/>
                      <a:gd name="T9" fmla="*/ 14 h 56"/>
                      <a:gd name="T10" fmla="*/ 3 w 89"/>
                      <a:gd name="T11" fmla="*/ 15 h 56"/>
                      <a:gd name="T12" fmla="*/ 17 w 89"/>
                      <a:gd name="T13" fmla="*/ 30 h 56"/>
                      <a:gd name="T14" fmla="*/ 44 w 89"/>
                      <a:gd name="T15" fmla="*/ 46 h 56"/>
                      <a:gd name="T16" fmla="*/ 46 w 89"/>
                      <a:gd name="T17" fmla="*/ 46 h 56"/>
                      <a:gd name="T18" fmla="*/ 70 w 89"/>
                      <a:gd name="T19" fmla="*/ 36 h 56"/>
                      <a:gd name="T20" fmla="*/ 83 w 89"/>
                      <a:gd name="T21" fmla="*/ 12 h 56"/>
                      <a:gd name="T22" fmla="*/ 82 w 89"/>
                      <a:gd name="T23" fmla="*/ 5 h 56"/>
                      <a:gd name="T24" fmla="*/ 82 w 89"/>
                      <a:gd name="T25" fmla="*/ 5 h 56"/>
                      <a:gd name="T26" fmla="*/ 83 w 89"/>
                      <a:gd name="T27" fmla="*/ 0 h 56"/>
                      <a:gd name="T28" fmla="*/ 84 w 89"/>
                      <a:gd name="T29" fmla="*/ 1 h 56"/>
                      <a:gd name="T30" fmla="*/ 88 w 89"/>
                      <a:gd name="T31" fmla="*/ 17 h 56"/>
                      <a:gd name="T32" fmla="*/ 70 w 89"/>
                      <a:gd name="T33" fmla="*/ 48 h 56"/>
                      <a:gd name="T34" fmla="*/ 87 w 89"/>
                      <a:gd name="T35" fmla="*/ 17 h 56"/>
                      <a:gd name="T36" fmla="*/ 83 w 89"/>
                      <a:gd name="T37" fmla="*/ 3 h 56"/>
                      <a:gd name="T38" fmla="*/ 83 w 89"/>
                      <a:gd name="T39" fmla="*/ 5 h 56"/>
                      <a:gd name="T40" fmla="*/ 85 w 89"/>
                      <a:gd name="T41" fmla="*/ 12 h 56"/>
                      <a:gd name="T42" fmla="*/ 46 w 89"/>
                      <a:gd name="T43" fmla="*/ 48 h 56"/>
                      <a:gd name="T44" fmla="*/ 44 w 89"/>
                      <a:gd name="T45" fmla="*/ 48 h 56"/>
                      <a:gd name="T46" fmla="*/ 3 w 89"/>
                      <a:gd name="T47" fmla="*/ 16 h 56"/>
                      <a:gd name="T48" fmla="*/ 2 w 89"/>
                      <a:gd name="T49" fmla="*/ 20 h 56"/>
                      <a:gd name="T50" fmla="*/ 49 w 89"/>
                      <a:gd name="T51" fmla="*/ 55 h 56"/>
                      <a:gd name="T52" fmla="*/ 70 w 89"/>
                      <a:gd name="T53" fmla="*/ 47 h 56"/>
                      <a:gd name="T54" fmla="*/ 87 w 89"/>
                      <a:gd name="T55" fmla="*/ 17 h 56"/>
                      <a:gd name="T56" fmla="*/ 4 w 89"/>
                      <a:gd name="T57" fmla="*/ 15 h 56"/>
                      <a:gd name="T58" fmla="*/ 3 w 89"/>
                      <a:gd name="T59" fmla="*/ 15 h 56"/>
                      <a:gd name="T60" fmla="*/ 4 w 89"/>
                      <a:gd name="T61" fmla="*/ 1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9" h="56">
                        <a:moveTo>
                          <a:pt x="70" y="48"/>
                        </a:moveTo>
                        <a:cubicBezTo>
                          <a:pt x="63" y="54"/>
                          <a:pt x="56" y="56"/>
                          <a:pt x="49" y="56"/>
                        </a:cubicBezTo>
                        <a:cubicBezTo>
                          <a:pt x="25" y="55"/>
                          <a:pt x="3" y="29"/>
                          <a:pt x="1" y="20"/>
                        </a:cubicBezTo>
                        <a:cubicBezTo>
                          <a:pt x="0" y="20"/>
                          <a:pt x="0" y="20"/>
                          <a:pt x="0" y="20"/>
                        </a:cubicBezTo>
                        <a:cubicBezTo>
                          <a:pt x="3" y="14"/>
                          <a:pt x="3" y="14"/>
                          <a:pt x="3" y="14"/>
                        </a:cubicBezTo>
                        <a:cubicBezTo>
                          <a:pt x="3" y="15"/>
                          <a:pt x="3" y="15"/>
                          <a:pt x="3" y="15"/>
                        </a:cubicBezTo>
                        <a:cubicBezTo>
                          <a:pt x="3" y="15"/>
                          <a:pt x="9" y="22"/>
                          <a:pt x="17" y="30"/>
                        </a:cubicBezTo>
                        <a:cubicBezTo>
                          <a:pt x="24" y="37"/>
                          <a:pt x="34" y="45"/>
                          <a:pt x="44" y="46"/>
                        </a:cubicBezTo>
                        <a:cubicBezTo>
                          <a:pt x="44" y="46"/>
                          <a:pt x="45" y="46"/>
                          <a:pt x="46" y="46"/>
                        </a:cubicBezTo>
                        <a:cubicBezTo>
                          <a:pt x="54" y="47"/>
                          <a:pt x="63" y="42"/>
                          <a:pt x="70" y="36"/>
                        </a:cubicBezTo>
                        <a:cubicBezTo>
                          <a:pt x="78" y="29"/>
                          <a:pt x="83" y="20"/>
                          <a:pt x="83" y="12"/>
                        </a:cubicBezTo>
                        <a:cubicBezTo>
                          <a:pt x="83" y="10"/>
                          <a:pt x="83" y="7"/>
                          <a:pt x="82" y="5"/>
                        </a:cubicBezTo>
                        <a:cubicBezTo>
                          <a:pt x="82" y="5"/>
                          <a:pt x="82" y="5"/>
                          <a:pt x="82" y="5"/>
                        </a:cubicBezTo>
                        <a:cubicBezTo>
                          <a:pt x="83" y="0"/>
                          <a:pt x="83" y="0"/>
                          <a:pt x="83" y="0"/>
                        </a:cubicBezTo>
                        <a:cubicBezTo>
                          <a:pt x="84" y="1"/>
                          <a:pt x="84" y="1"/>
                          <a:pt x="84" y="1"/>
                        </a:cubicBezTo>
                        <a:cubicBezTo>
                          <a:pt x="84" y="1"/>
                          <a:pt x="89" y="8"/>
                          <a:pt x="88" y="17"/>
                        </a:cubicBezTo>
                        <a:cubicBezTo>
                          <a:pt x="88" y="26"/>
                          <a:pt x="84" y="37"/>
                          <a:pt x="70" y="48"/>
                        </a:cubicBezTo>
                        <a:close/>
                        <a:moveTo>
                          <a:pt x="87" y="17"/>
                        </a:moveTo>
                        <a:cubicBezTo>
                          <a:pt x="87" y="10"/>
                          <a:pt x="85" y="5"/>
                          <a:pt x="83" y="3"/>
                        </a:cubicBezTo>
                        <a:cubicBezTo>
                          <a:pt x="83" y="5"/>
                          <a:pt x="83" y="5"/>
                          <a:pt x="83" y="5"/>
                        </a:cubicBezTo>
                        <a:cubicBezTo>
                          <a:pt x="84" y="7"/>
                          <a:pt x="85" y="10"/>
                          <a:pt x="85" y="12"/>
                        </a:cubicBezTo>
                        <a:cubicBezTo>
                          <a:pt x="84" y="29"/>
                          <a:pt x="63" y="48"/>
                          <a:pt x="46" y="48"/>
                        </a:cubicBezTo>
                        <a:cubicBezTo>
                          <a:pt x="45" y="48"/>
                          <a:pt x="44" y="48"/>
                          <a:pt x="44" y="48"/>
                        </a:cubicBezTo>
                        <a:cubicBezTo>
                          <a:pt x="26" y="46"/>
                          <a:pt x="7" y="21"/>
                          <a:pt x="3" y="16"/>
                        </a:cubicBezTo>
                        <a:cubicBezTo>
                          <a:pt x="2" y="20"/>
                          <a:pt x="2" y="20"/>
                          <a:pt x="2" y="20"/>
                        </a:cubicBezTo>
                        <a:cubicBezTo>
                          <a:pt x="4" y="28"/>
                          <a:pt x="26" y="54"/>
                          <a:pt x="49" y="55"/>
                        </a:cubicBezTo>
                        <a:cubicBezTo>
                          <a:pt x="56" y="55"/>
                          <a:pt x="63" y="53"/>
                          <a:pt x="70" y="47"/>
                        </a:cubicBezTo>
                        <a:cubicBezTo>
                          <a:pt x="83" y="36"/>
                          <a:pt x="87" y="25"/>
                          <a:pt x="87" y="17"/>
                        </a:cubicBezTo>
                        <a:close/>
                        <a:moveTo>
                          <a:pt x="4" y="15"/>
                        </a:moveTo>
                        <a:cubicBezTo>
                          <a:pt x="3" y="15"/>
                          <a:pt x="3" y="15"/>
                          <a:pt x="3" y="15"/>
                        </a:cubicBezTo>
                        <a:lnTo>
                          <a:pt x="4" y="15"/>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3" name="Freeform 7215">
                    <a:extLst>
                      <a:ext uri="{FF2B5EF4-FFF2-40B4-BE49-F238E27FC236}">
                        <a16:creationId xmlns:a16="http://schemas.microsoft.com/office/drawing/2014/main" id="{A0F51386-ED1E-4FCD-A376-20A14ADCE0BB}"/>
                      </a:ext>
                    </a:extLst>
                  </p:cNvPr>
                  <p:cNvSpPr>
                    <a:spLocks/>
                  </p:cNvSpPr>
                  <p:nvPr/>
                </p:nvSpPr>
                <p:spPr bwMode="auto">
                  <a:xfrm>
                    <a:off x="4082" y="2005"/>
                    <a:ext cx="61" cy="33"/>
                  </a:xfrm>
                  <a:custGeom>
                    <a:avLst/>
                    <a:gdLst>
                      <a:gd name="T0" fmla="*/ 79 w 81"/>
                      <a:gd name="T1" fmla="*/ 0 h 44"/>
                      <a:gd name="T2" fmla="*/ 79 w 81"/>
                      <a:gd name="T3" fmla="*/ 0 h 44"/>
                      <a:gd name="T4" fmla="*/ 81 w 81"/>
                      <a:gd name="T5" fmla="*/ 7 h 44"/>
                      <a:gd name="T6" fmla="*/ 42 w 81"/>
                      <a:gd name="T7" fmla="*/ 43 h 44"/>
                      <a:gd name="T8" fmla="*/ 42 w 81"/>
                      <a:gd name="T9" fmla="*/ 43 h 44"/>
                      <a:gd name="T10" fmla="*/ 40 w 81"/>
                      <a:gd name="T11" fmla="*/ 43 h 44"/>
                      <a:gd name="T12" fmla="*/ 0 w 81"/>
                      <a:gd name="T13" fmla="*/ 13 h 44"/>
                      <a:gd name="T14" fmla="*/ 0 w 81"/>
                      <a:gd name="T15" fmla="*/ 14 h 44"/>
                      <a:gd name="T16" fmla="*/ 31 w 81"/>
                      <a:gd name="T17" fmla="*/ 43 h 44"/>
                      <a:gd name="T18" fmla="*/ 40 w 81"/>
                      <a:gd name="T19" fmla="*/ 44 h 44"/>
                      <a:gd name="T20" fmla="*/ 74 w 81"/>
                      <a:gd name="T21" fmla="*/ 27 h 44"/>
                      <a:gd name="T22" fmla="*/ 81 w 81"/>
                      <a:gd name="T23" fmla="*/ 12 h 44"/>
                      <a:gd name="T24" fmla="*/ 81 w 81"/>
                      <a:gd name="T25" fmla="*/ 10 h 44"/>
                      <a:gd name="T26" fmla="*/ 79 w 81"/>
                      <a:gd name="T2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44">
                        <a:moveTo>
                          <a:pt x="79" y="0"/>
                        </a:moveTo>
                        <a:cubicBezTo>
                          <a:pt x="79" y="0"/>
                          <a:pt x="79" y="0"/>
                          <a:pt x="79" y="0"/>
                        </a:cubicBezTo>
                        <a:cubicBezTo>
                          <a:pt x="80" y="2"/>
                          <a:pt x="81" y="5"/>
                          <a:pt x="81" y="7"/>
                        </a:cubicBezTo>
                        <a:cubicBezTo>
                          <a:pt x="80" y="24"/>
                          <a:pt x="59" y="43"/>
                          <a:pt x="42" y="43"/>
                        </a:cubicBezTo>
                        <a:cubicBezTo>
                          <a:pt x="42" y="43"/>
                          <a:pt x="42" y="43"/>
                          <a:pt x="42" y="43"/>
                        </a:cubicBezTo>
                        <a:cubicBezTo>
                          <a:pt x="41" y="43"/>
                          <a:pt x="40" y="43"/>
                          <a:pt x="40" y="43"/>
                        </a:cubicBezTo>
                        <a:cubicBezTo>
                          <a:pt x="23" y="41"/>
                          <a:pt x="6" y="20"/>
                          <a:pt x="0" y="13"/>
                        </a:cubicBezTo>
                        <a:cubicBezTo>
                          <a:pt x="0" y="14"/>
                          <a:pt x="0" y="14"/>
                          <a:pt x="0" y="14"/>
                        </a:cubicBezTo>
                        <a:cubicBezTo>
                          <a:pt x="6" y="21"/>
                          <a:pt x="20" y="39"/>
                          <a:pt x="31" y="43"/>
                        </a:cubicBezTo>
                        <a:cubicBezTo>
                          <a:pt x="34" y="43"/>
                          <a:pt x="37" y="44"/>
                          <a:pt x="40" y="44"/>
                        </a:cubicBezTo>
                        <a:cubicBezTo>
                          <a:pt x="53" y="44"/>
                          <a:pt x="68" y="37"/>
                          <a:pt x="74" y="27"/>
                        </a:cubicBezTo>
                        <a:cubicBezTo>
                          <a:pt x="78" y="19"/>
                          <a:pt x="80" y="15"/>
                          <a:pt x="81" y="12"/>
                        </a:cubicBezTo>
                        <a:cubicBezTo>
                          <a:pt x="81" y="11"/>
                          <a:pt x="81" y="11"/>
                          <a:pt x="81" y="10"/>
                        </a:cubicBezTo>
                        <a:cubicBezTo>
                          <a:pt x="81" y="6"/>
                          <a:pt x="80" y="2"/>
                          <a:pt x="79"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4" name="Freeform 7216">
                    <a:extLst>
                      <a:ext uri="{FF2B5EF4-FFF2-40B4-BE49-F238E27FC236}">
                        <a16:creationId xmlns:a16="http://schemas.microsoft.com/office/drawing/2014/main" id="{C1632382-57C0-4772-B326-7F09E51EECBC}"/>
                      </a:ext>
                    </a:extLst>
                  </p:cNvPr>
                  <p:cNvSpPr>
                    <a:spLocks/>
                  </p:cNvSpPr>
                  <p:nvPr/>
                </p:nvSpPr>
                <p:spPr bwMode="auto">
                  <a:xfrm>
                    <a:off x="4082" y="2005"/>
                    <a:ext cx="64" cy="32"/>
                  </a:xfrm>
                  <a:custGeom>
                    <a:avLst/>
                    <a:gdLst>
                      <a:gd name="T0" fmla="*/ 79 w 85"/>
                      <a:gd name="T1" fmla="*/ 0 h 43"/>
                      <a:gd name="T2" fmla="*/ 79 w 85"/>
                      <a:gd name="T3" fmla="*/ 1 h 43"/>
                      <a:gd name="T4" fmla="*/ 42 w 85"/>
                      <a:gd name="T5" fmla="*/ 42 h 43"/>
                      <a:gd name="T6" fmla="*/ 40 w 85"/>
                      <a:gd name="T7" fmla="*/ 42 h 43"/>
                      <a:gd name="T8" fmla="*/ 1 w 85"/>
                      <a:gd name="T9" fmla="*/ 12 h 43"/>
                      <a:gd name="T10" fmla="*/ 0 w 85"/>
                      <a:gd name="T11" fmla="*/ 13 h 43"/>
                      <a:gd name="T12" fmla="*/ 40 w 85"/>
                      <a:gd name="T13" fmla="*/ 43 h 43"/>
                      <a:gd name="T14" fmla="*/ 42 w 85"/>
                      <a:gd name="T15" fmla="*/ 43 h 43"/>
                      <a:gd name="T16" fmla="*/ 42 w 85"/>
                      <a:gd name="T17" fmla="*/ 43 h 43"/>
                      <a:gd name="T18" fmla="*/ 81 w 85"/>
                      <a:gd name="T19" fmla="*/ 7 h 43"/>
                      <a:gd name="T20" fmla="*/ 79 w 85"/>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43">
                        <a:moveTo>
                          <a:pt x="79" y="0"/>
                        </a:moveTo>
                        <a:cubicBezTo>
                          <a:pt x="79" y="1"/>
                          <a:pt x="79" y="1"/>
                          <a:pt x="79" y="1"/>
                        </a:cubicBezTo>
                        <a:cubicBezTo>
                          <a:pt x="85" y="18"/>
                          <a:pt x="61" y="42"/>
                          <a:pt x="42" y="42"/>
                        </a:cubicBezTo>
                        <a:cubicBezTo>
                          <a:pt x="41" y="42"/>
                          <a:pt x="41" y="42"/>
                          <a:pt x="40" y="42"/>
                        </a:cubicBezTo>
                        <a:cubicBezTo>
                          <a:pt x="24" y="40"/>
                          <a:pt x="6" y="20"/>
                          <a:pt x="1" y="12"/>
                        </a:cubicBezTo>
                        <a:cubicBezTo>
                          <a:pt x="0" y="13"/>
                          <a:pt x="0" y="13"/>
                          <a:pt x="0" y="13"/>
                        </a:cubicBezTo>
                        <a:cubicBezTo>
                          <a:pt x="6" y="20"/>
                          <a:pt x="23" y="41"/>
                          <a:pt x="40" y="43"/>
                        </a:cubicBezTo>
                        <a:cubicBezTo>
                          <a:pt x="40" y="43"/>
                          <a:pt x="41" y="43"/>
                          <a:pt x="42" y="43"/>
                        </a:cubicBezTo>
                        <a:cubicBezTo>
                          <a:pt x="42" y="43"/>
                          <a:pt x="42" y="43"/>
                          <a:pt x="42" y="43"/>
                        </a:cubicBezTo>
                        <a:cubicBezTo>
                          <a:pt x="59" y="43"/>
                          <a:pt x="80" y="24"/>
                          <a:pt x="81" y="7"/>
                        </a:cubicBezTo>
                        <a:cubicBezTo>
                          <a:pt x="81" y="5"/>
                          <a:pt x="80" y="2"/>
                          <a:pt x="79"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5" name="Freeform 7217">
                    <a:extLst>
                      <a:ext uri="{FF2B5EF4-FFF2-40B4-BE49-F238E27FC236}">
                        <a16:creationId xmlns:a16="http://schemas.microsoft.com/office/drawing/2014/main" id="{A3099C19-536E-4719-8EC2-696C1D705F3C}"/>
                      </a:ext>
                    </a:extLst>
                  </p:cNvPr>
                  <p:cNvSpPr>
                    <a:spLocks/>
                  </p:cNvSpPr>
                  <p:nvPr/>
                </p:nvSpPr>
                <p:spPr bwMode="auto">
                  <a:xfrm>
                    <a:off x="4081" y="2004"/>
                    <a:ext cx="64" cy="39"/>
                  </a:xfrm>
                  <a:custGeom>
                    <a:avLst/>
                    <a:gdLst>
                      <a:gd name="T0" fmla="*/ 81 w 85"/>
                      <a:gd name="T1" fmla="*/ 0 h 51"/>
                      <a:gd name="T2" fmla="*/ 80 w 85"/>
                      <a:gd name="T3" fmla="*/ 1 h 51"/>
                      <a:gd name="T4" fmla="*/ 82 w 85"/>
                      <a:gd name="T5" fmla="*/ 11 h 51"/>
                      <a:gd name="T6" fmla="*/ 82 w 85"/>
                      <a:gd name="T7" fmla="*/ 13 h 51"/>
                      <a:gd name="T8" fmla="*/ 83 w 85"/>
                      <a:gd name="T9" fmla="*/ 8 h 51"/>
                      <a:gd name="T10" fmla="*/ 83 w 85"/>
                      <a:gd name="T11" fmla="*/ 7 h 51"/>
                      <a:gd name="T12" fmla="*/ 64 w 85"/>
                      <a:gd name="T13" fmla="*/ 43 h 51"/>
                      <a:gd name="T14" fmla="*/ 46 w 85"/>
                      <a:gd name="T15" fmla="*/ 49 h 51"/>
                      <a:gd name="T16" fmla="*/ 12 w 85"/>
                      <a:gd name="T17" fmla="*/ 32 h 51"/>
                      <a:gd name="T18" fmla="*/ 0 w 85"/>
                      <a:gd name="T19" fmla="*/ 17 h 51"/>
                      <a:gd name="T20" fmla="*/ 0 w 85"/>
                      <a:gd name="T21" fmla="*/ 18 h 51"/>
                      <a:gd name="T22" fmla="*/ 46 w 85"/>
                      <a:gd name="T23" fmla="*/ 51 h 51"/>
                      <a:gd name="T24" fmla="*/ 46 w 85"/>
                      <a:gd name="T25" fmla="*/ 51 h 51"/>
                      <a:gd name="T26" fmla="*/ 67 w 85"/>
                      <a:gd name="T27" fmla="*/ 43 h 51"/>
                      <a:gd name="T28" fmla="*/ 84 w 85"/>
                      <a:gd name="T29" fmla="*/ 13 h 51"/>
                      <a:gd name="T30" fmla="*/ 81 w 85"/>
                      <a:gd name="T3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51">
                        <a:moveTo>
                          <a:pt x="81" y="0"/>
                        </a:moveTo>
                        <a:cubicBezTo>
                          <a:pt x="81" y="0"/>
                          <a:pt x="80" y="1"/>
                          <a:pt x="80" y="1"/>
                        </a:cubicBezTo>
                        <a:cubicBezTo>
                          <a:pt x="81" y="3"/>
                          <a:pt x="82" y="7"/>
                          <a:pt x="82" y="11"/>
                        </a:cubicBezTo>
                        <a:cubicBezTo>
                          <a:pt x="82" y="12"/>
                          <a:pt x="82" y="12"/>
                          <a:pt x="82" y="13"/>
                        </a:cubicBezTo>
                        <a:cubicBezTo>
                          <a:pt x="83" y="11"/>
                          <a:pt x="83" y="9"/>
                          <a:pt x="83" y="8"/>
                        </a:cubicBezTo>
                        <a:cubicBezTo>
                          <a:pt x="83" y="7"/>
                          <a:pt x="83" y="7"/>
                          <a:pt x="83" y="7"/>
                        </a:cubicBezTo>
                        <a:cubicBezTo>
                          <a:pt x="83" y="7"/>
                          <a:pt x="85" y="30"/>
                          <a:pt x="64" y="43"/>
                        </a:cubicBezTo>
                        <a:cubicBezTo>
                          <a:pt x="57" y="47"/>
                          <a:pt x="52" y="49"/>
                          <a:pt x="46" y="49"/>
                        </a:cubicBezTo>
                        <a:cubicBezTo>
                          <a:pt x="31" y="49"/>
                          <a:pt x="18" y="37"/>
                          <a:pt x="12" y="32"/>
                        </a:cubicBezTo>
                        <a:cubicBezTo>
                          <a:pt x="7" y="27"/>
                          <a:pt x="2" y="20"/>
                          <a:pt x="0" y="17"/>
                        </a:cubicBezTo>
                        <a:cubicBezTo>
                          <a:pt x="0" y="17"/>
                          <a:pt x="0" y="18"/>
                          <a:pt x="0" y="18"/>
                        </a:cubicBezTo>
                        <a:cubicBezTo>
                          <a:pt x="5" y="28"/>
                          <a:pt x="25" y="50"/>
                          <a:pt x="46" y="51"/>
                        </a:cubicBezTo>
                        <a:cubicBezTo>
                          <a:pt x="46" y="51"/>
                          <a:pt x="46" y="51"/>
                          <a:pt x="46" y="51"/>
                        </a:cubicBezTo>
                        <a:cubicBezTo>
                          <a:pt x="53" y="51"/>
                          <a:pt x="60" y="49"/>
                          <a:pt x="67" y="43"/>
                        </a:cubicBezTo>
                        <a:cubicBezTo>
                          <a:pt x="80" y="32"/>
                          <a:pt x="84" y="21"/>
                          <a:pt x="84" y="13"/>
                        </a:cubicBezTo>
                        <a:cubicBezTo>
                          <a:pt x="84" y="7"/>
                          <a:pt x="82" y="2"/>
                          <a:pt x="8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6" name="Freeform 7218">
                    <a:extLst>
                      <a:ext uri="{FF2B5EF4-FFF2-40B4-BE49-F238E27FC236}">
                        <a16:creationId xmlns:a16="http://schemas.microsoft.com/office/drawing/2014/main" id="{DD6D2734-BCC2-416F-BD78-27CADF361649}"/>
                      </a:ext>
                    </a:extLst>
                  </p:cNvPr>
                  <p:cNvSpPr>
                    <a:spLocks/>
                  </p:cNvSpPr>
                  <p:nvPr/>
                </p:nvSpPr>
                <p:spPr bwMode="auto">
                  <a:xfrm>
                    <a:off x="4080" y="2004"/>
                    <a:ext cx="71" cy="39"/>
                  </a:xfrm>
                  <a:custGeom>
                    <a:avLst/>
                    <a:gdLst>
                      <a:gd name="T0" fmla="*/ 82 w 94"/>
                      <a:gd name="T1" fmla="*/ 0 h 52"/>
                      <a:gd name="T2" fmla="*/ 82 w 94"/>
                      <a:gd name="T3" fmla="*/ 1 h 52"/>
                      <a:gd name="T4" fmla="*/ 85 w 94"/>
                      <a:gd name="T5" fmla="*/ 14 h 52"/>
                      <a:gd name="T6" fmla="*/ 68 w 94"/>
                      <a:gd name="T7" fmla="*/ 44 h 52"/>
                      <a:gd name="T8" fmla="*/ 47 w 94"/>
                      <a:gd name="T9" fmla="*/ 52 h 52"/>
                      <a:gd name="T10" fmla="*/ 47 w 94"/>
                      <a:gd name="T11" fmla="*/ 52 h 52"/>
                      <a:gd name="T12" fmla="*/ 1 w 94"/>
                      <a:gd name="T13" fmla="*/ 19 h 52"/>
                      <a:gd name="T14" fmla="*/ 0 w 94"/>
                      <a:gd name="T15" fmla="*/ 20 h 52"/>
                      <a:gd name="T16" fmla="*/ 47 w 94"/>
                      <a:gd name="T17" fmla="*/ 52 h 52"/>
                      <a:gd name="T18" fmla="*/ 68 w 94"/>
                      <a:gd name="T19" fmla="*/ 45 h 52"/>
                      <a:gd name="T20" fmla="*/ 82 w 94"/>
                      <a:gd name="T2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52">
                        <a:moveTo>
                          <a:pt x="82" y="0"/>
                        </a:moveTo>
                        <a:cubicBezTo>
                          <a:pt x="82" y="1"/>
                          <a:pt x="82" y="1"/>
                          <a:pt x="82" y="1"/>
                        </a:cubicBezTo>
                        <a:cubicBezTo>
                          <a:pt x="83" y="3"/>
                          <a:pt x="85" y="8"/>
                          <a:pt x="85" y="14"/>
                        </a:cubicBezTo>
                        <a:cubicBezTo>
                          <a:pt x="85" y="22"/>
                          <a:pt x="81" y="33"/>
                          <a:pt x="68" y="44"/>
                        </a:cubicBezTo>
                        <a:cubicBezTo>
                          <a:pt x="61" y="50"/>
                          <a:pt x="54" y="52"/>
                          <a:pt x="47" y="52"/>
                        </a:cubicBezTo>
                        <a:cubicBezTo>
                          <a:pt x="47" y="52"/>
                          <a:pt x="47" y="52"/>
                          <a:pt x="47" y="52"/>
                        </a:cubicBezTo>
                        <a:cubicBezTo>
                          <a:pt x="26" y="51"/>
                          <a:pt x="6" y="29"/>
                          <a:pt x="1" y="19"/>
                        </a:cubicBezTo>
                        <a:cubicBezTo>
                          <a:pt x="0" y="20"/>
                          <a:pt x="0" y="20"/>
                          <a:pt x="0" y="20"/>
                        </a:cubicBezTo>
                        <a:cubicBezTo>
                          <a:pt x="6" y="31"/>
                          <a:pt x="26" y="52"/>
                          <a:pt x="47" y="52"/>
                        </a:cubicBezTo>
                        <a:cubicBezTo>
                          <a:pt x="54" y="52"/>
                          <a:pt x="61" y="50"/>
                          <a:pt x="68" y="45"/>
                        </a:cubicBezTo>
                        <a:cubicBezTo>
                          <a:pt x="94" y="23"/>
                          <a:pt x="85" y="5"/>
                          <a:pt x="8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7" name="Freeform 7219">
                    <a:extLst>
                      <a:ext uri="{FF2B5EF4-FFF2-40B4-BE49-F238E27FC236}">
                        <a16:creationId xmlns:a16="http://schemas.microsoft.com/office/drawing/2014/main" id="{DFCF2B1D-227F-4A50-BEF1-5DA4975435D8}"/>
                      </a:ext>
                    </a:extLst>
                  </p:cNvPr>
                  <p:cNvSpPr>
                    <a:spLocks/>
                  </p:cNvSpPr>
                  <p:nvPr/>
                </p:nvSpPr>
                <p:spPr bwMode="auto">
                  <a:xfrm>
                    <a:off x="4082" y="1989"/>
                    <a:ext cx="67" cy="44"/>
                  </a:xfrm>
                  <a:custGeom>
                    <a:avLst/>
                    <a:gdLst>
                      <a:gd name="T0" fmla="*/ 2 w 89"/>
                      <a:gd name="T1" fmla="*/ 23 h 59"/>
                      <a:gd name="T2" fmla="*/ 34 w 89"/>
                      <a:gd name="T3" fmla="*/ 41 h 59"/>
                      <a:gd name="T4" fmla="*/ 77 w 89"/>
                      <a:gd name="T5" fmla="*/ 3 h 59"/>
                      <a:gd name="T6" fmla="*/ 79 w 89"/>
                      <a:gd name="T7" fmla="*/ 0 h 59"/>
                      <a:gd name="T8" fmla="*/ 63 w 89"/>
                      <a:gd name="T9" fmla="*/ 41 h 59"/>
                      <a:gd name="T10" fmla="*/ 0 w 89"/>
                      <a:gd name="T11" fmla="*/ 30 h 59"/>
                      <a:gd name="T12" fmla="*/ 2 w 89"/>
                      <a:gd name="T13" fmla="*/ 23 h 59"/>
                    </a:gdLst>
                    <a:ahLst/>
                    <a:cxnLst>
                      <a:cxn ang="0">
                        <a:pos x="T0" y="T1"/>
                      </a:cxn>
                      <a:cxn ang="0">
                        <a:pos x="T2" y="T3"/>
                      </a:cxn>
                      <a:cxn ang="0">
                        <a:pos x="T4" y="T5"/>
                      </a:cxn>
                      <a:cxn ang="0">
                        <a:pos x="T6" y="T7"/>
                      </a:cxn>
                      <a:cxn ang="0">
                        <a:pos x="T8" y="T9"/>
                      </a:cxn>
                      <a:cxn ang="0">
                        <a:pos x="T10" y="T11"/>
                      </a:cxn>
                      <a:cxn ang="0">
                        <a:pos x="T12" y="T13"/>
                      </a:cxn>
                    </a:cxnLst>
                    <a:rect l="0" t="0" r="r" b="b"/>
                    <a:pathLst>
                      <a:path w="89" h="59">
                        <a:moveTo>
                          <a:pt x="2" y="23"/>
                        </a:moveTo>
                        <a:cubicBezTo>
                          <a:pt x="2" y="23"/>
                          <a:pt x="13" y="40"/>
                          <a:pt x="34" y="41"/>
                        </a:cubicBezTo>
                        <a:cubicBezTo>
                          <a:pt x="55" y="43"/>
                          <a:pt x="80" y="23"/>
                          <a:pt x="77" y="3"/>
                        </a:cubicBezTo>
                        <a:cubicBezTo>
                          <a:pt x="79" y="0"/>
                          <a:pt x="79" y="0"/>
                          <a:pt x="79" y="0"/>
                        </a:cubicBezTo>
                        <a:cubicBezTo>
                          <a:pt x="79" y="0"/>
                          <a:pt x="89" y="22"/>
                          <a:pt x="63" y="41"/>
                        </a:cubicBezTo>
                        <a:cubicBezTo>
                          <a:pt x="37" y="59"/>
                          <a:pt x="11" y="44"/>
                          <a:pt x="0" y="30"/>
                        </a:cubicBezTo>
                        <a:lnTo>
                          <a:pt x="2" y="2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8" name="Freeform 7220">
                    <a:extLst>
                      <a:ext uri="{FF2B5EF4-FFF2-40B4-BE49-F238E27FC236}">
                        <a16:creationId xmlns:a16="http://schemas.microsoft.com/office/drawing/2014/main" id="{5DBAB8CD-FF11-48AA-84B0-F73667546342}"/>
                      </a:ext>
                    </a:extLst>
                  </p:cNvPr>
                  <p:cNvSpPr>
                    <a:spLocks noEditPoints="1"/>
                  </p:cNvSpPr>
                  <p:nvPr/>
                </p:nvSpPr>
                <p:spPr bwMode="auto">
                  <a:xfrm>
                    <a:off x="4082" y="1988"/>
                    <a:ext cx="61" cy="38"/>
                  </a:xfrm>
                  <a:custGeom>
                    <a:avLst/>
                    <a:gdLst>
                      <a:gd name="T0" fmla="*/ 63 w 82"/>
                      <a:gd name="T1" fmla="*/ 42 h 51"/>
                      <a:gd name="T2" fmla="*/ 37 w 82"/>
                      <a:gd name="T3" fmla="*/ 51 h 51"/>
                      <a:gd name="T4" fmla="*/ 0 w 82"/>
                      <a:gd name="T5" fmla="*/ 31 h 51"/>
                      <a:gd name="T6" fmla="*/ 0 w 82"/>
                      <a:gd name="T7" fmla="*/ 31 h 51"/>
                      <a:gd name="T8" fmla="*/ 1 w 82"/>
                      <a:gd name="T9" fmla="*/ 22 h 51"/>
                      <a:gd name="T10" fmla="*/ 2 w 82"/>
                      <a:gd name="T11" fmla="*/ 23 h 51"/>
                      <a:gd name="T12" fmla="*/ 10 w 82"/>
                      <a:gd name="T13" fmla="*/ 32 h 51"/>
                      <a:gd name="T14" fmla="*/ 34 w 82"/>
                      <a:gd name="T15" fmla="*/ 42 h 51"/>
                      <a:gd name="T16" fmla="*/ 36 w 82"/>
                      <a:gd name="T17" fmla="*/ 42 h 51"/>
                      <a:gd name="T18" fmla="*/ 63 w 82"/>
                      <a:gd name="T19" fmla="*/ 32 h 51"/>
                      <a:gd name="T20" fmla="*/ 77 w 82"/>
                      <a:gd name="T21" fmla="*/ 8 h 51"/>
                      <a:gd name="T22" fmla="*/ 76 w 82"/>
                      <a:gd name="T23" fmla="*/ 4 h 51"/>
                      <a:gd name="T24" fmla="*/ 76 w 82"/>
                      <a:gd name="T25" fmla="*/ 4 h 51"/>
                      <a:gd name="T26" fmla="*/ 79 w 82"/>
                      <a:gd name="T27" fmla="*/ 0 h 51"/>
                      <a:gd name="T28" fmla="*/ 80 w 82"/>
                      <a:gd name="T29" fmla="*/ 1 h 51"/>
                      <a:gd name="T30" fmla="*/ 81 w 82"/>
                      <a:gd name="T31" fmla="*/ 12 h 51"/>
                      <a:gd name="T32" fmla="*/ 63 w 82"/>
                      <a:gd name="T33" fmla="*/ 42 h 51"/>
                      <a:gd name="T34" fmla="*/ 80 w 82"/>
                      <a:gd name="T35" fmla="*/ 12 h 51"/>
                      <a:gd name="T36" fmla="*/ 79 w 82"/>
                      <a:gd name="T37" fmla="*/ 3 h 51"/>
                      <a:gd name="T38" fmla="*/ 78 w 82"/>
                      <a:gd name="T39" fmla="*/ 4 h 51"/>
                      <a:gd name="T40" fmla="*/ 78 w 82"/>
                      <a:gd name="T41" fmla="*/ 8 h 51"/>
                      <a:gd name="T42" fmla="*/ 36 w 82"/>
                      <a:gd name="T43" fmla="*/ 43 h 51"/>
                      <a:gd name="T44" fmla="*/ 34 w 82"/>
                      <a:gd name="T45" fmla="*/ 43 h 51"/>
                      <a:gd name="T46" fmla="*/ 2 w 82"/>
                      <a:gd name="T47" fmla="*/ 25 h 51"/>
                      <a:gd name="T48" fmla="*/ 1 w 82"/>
                      <a:gd name="T49" fmla="*/ 31 h 51"/>
                      <a:gd name="T50" fmla="*/ 37 w 82"/>
                      <a:gd name="T51" fmla="*/ 50 h 51"/>
                      <a:gd name="T52" fmla="*/ 63 w 82"/>
                      <a:gd name="T53" fmla="*/ 41 h 51"/>
                      <a:gd name="T54" fmla="*/ 80 w 82"/>
                      <a:gd name="T55" fmla="*/ 12 h 51"/>
                      <a:gd name="T56" fmla="*/ 2 w 82"/>
                      <a:gd name="T57" fmla="*/ 24 h 51"/>
                      <a:gd name="T58" fmla="*/ 2 w 82"/>
                      <a:gd name="T59" fmla="*/ 2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2" h="51">
                        <a:moveTo>
                          <a:pt x="63" y="42"/>
                        </a:moveTo>
                        <a:cubicBezTo>
                          <a:pt x="54" y="49"/>
                          <a:pt x="45" y="51"/>
                          <a:pt x="37" y="51"/>
                        </a:cubicBezTo>
                        <a:cubicBezTo>
                          <a:pt x="21" y="50"/>
                          <a:pt x="7" y="41"/>
                          <a:pt x="0" y="31"/>
                        </a:cubicBezTo>
                        <a:cubicBezTo>
                          <a:pt x="0" y="31"/>
                          <a:pt x="0" y="31"/>
                          <a:pt x="0" y="31"/>
                        </a:cubicBezTo>
                        <a:cubicBezTo>
                          <a:pt x="1" y="22"/>
                          <a:pt x="1" y="22"/>
                          <a:pt x="1" y="22"/>
                        </a:cubicBezTo>
                        <a:cubicBezTo>
                          <a:pt x="2" y="23"/>
                          <a:pt x="2" y="23"/>
                          <a:pt x="2" y="23"/>
                        </a:cubicBezTo>
                        <a:cubicBezTo>
                          <a:pt x="2" y="23"/>
                          <a:pt x="5" y="27"/>
                          <a:pt x="10" y="32"/>
                        </a:cubicBezTo>
                        <a:cubicBezTo>
                          <a:pt x="16" y="36"/>
                          <a:pt x="24" y="41"/>
                          <a:pt x="34" y="42"/>
                        </a:cubicBezTo>
                        <a:cubicBezTo>
                          <a:pt x="35" y="42"/>
                          <a:pt x="35" y="42"/>
                          <a:pt x="36" y="42"/>
                        </a:cubicBezTo>
                        <a:cubicBezTo>
                          <a:pt x="45" y="42"/>
                          <a:pt x="55" y="38"/>
                          <a:pt x="63" y="32"/>
                        </a:cubicBezTo>
                        <a:cubicBezTo>
                          <a:pt x="71" y="25"/>
                          <a:pt x="76" y="17"/>
                          <a:pt x="77" y="8"/>
                        </a:cubicBezTo>
                        <a:cubicBezTo>
                          <a:pt x="77" y="7"/>
                          <a:pt x="77" y="5"/>
                          <a:pt x="76" y="4"/>
                        </a:cubicBezTo>
                        <a:cubicBezTo>
                          <a:pt x="76" y="4"/>
                          <a:pt x="76" y="4"/>
                          <a:pt x="76" y="4"/>
                        </a:cubicBezTo>
                        <a:cubicBezTo>
                          <a:pt x="79" y="0"/>
                          <a:pt x="79" y="0"/>
                          <a:pt x="79" y="0"/>
                        </a:cubicBezTo>
                        <a:cubicBezTo>
                          <a:pt x="80" y="1"/>
                          <a:pt x="80" y="1"/>
                          <a:pt x="80" y="1"/>
                        </a:cubicBezTo>
                        <a:cubicBezTo>
                          <a:pt x="80" y="1"/>
                          <a:pt x="82" y="6"/>
                          <a:pt x="81" y="12"/>
                        </a:cubicBezTo>
                        <a:cubicBezTo>
                          <a:pt x="81" y="20"/>
                          <a:pt x="78" y="32"/>
                          <a:pt x="63" y="42"/>
                        </a:cubicBezTo>
                        <a:close/>
                        <a:moveTo>
                          <a:pt x="80" y="12"/>
                        </a:moveTo>
                        <a:cubicBezTo>
                          <a:pt x="80" y="8"/>
                          <a:pt x="79" y="4"/>
                          <a:pt x="79" y="3"/>
                        </a:cubicBezTo>
                        <a:cubicBezTo>
                          <a:pt x="78" y="4"/>
                          <a:pt x="78" y="4"/>
                          <a:pt x="78" y="4"/>
                        </a:cubicBezTo>
                        <a:cubicBezTo>
                          <a:pt x="78" y="5"/>
                          <a:pt x="78" y="7"/>
                          <a:pt x="78" y="8"/>
                        </a:cubicBezTo>
                        <a:cubicBezTo>
                          <a:pt x="77" y="27"/>
                          <a:pt x="55" y="44"/>
                          <a:pt x="36" y="43"/>
                        </a:cubicBezTo>
                        <a:cubicBezTo>
                          <a:pt x="35" y="43"/>
                          <a:pt x="35" y="43"/>
                          <a:pt x="34" y="43"/>
                        </a:cubicBezTo>
                        <a:cubicBezTo>
                          <a:pt x="16" y="42"/>
                          <a:pt x="5" y="29"/>
                          <a:pt x="2" y="25"/>
                        </a:cubicBezTo>
                        <a:cubicBezTo>
                          <a:pt x="1" y="31"/>
                          <a:pt x="1" y="31"/>
                          <a:pt x="1" y="31"/>
                        </a:cubicBezTo>
                        <a:cubicBezTo>
                          <a:pt x="8" y="40"/>
                          <a:pt x="21" y="49"/>
                          <a:pt x="37" y="50"/>
                        </a:cubicBezTo>
                        <a:cubicBezTo>
                          <a:pt x="45" y="50"/>
                          <a:pt x="54" y="47"/>
                          <a:pt x="63" y="41"/>
                        </a:cubicBezTo>
                        <a:cubicBezTo>
                          <a:pt x="77" y="31"/>
                          <a:pt x="80" y="20"/>
                          <a:pt x="80" y="12"/>
                        </a:cubicBezTo>
                        <a:close/>
                        <a:moveTo>
                          <a:pt x="2" y="24"/>
                        </a:moveTo>
                        <a:cubicBezTo>
                          <a:pt x="2" y="24"/>
                          <a:pt x="2" y="24"/>
                          <a:pt x="2"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59" name="Freeform 7221">
                    <a:extLst>
                      <a:ext uri="{FF2B5EF4-FFF2-40B4-BE49-F238E27FC236}">
                        <a16:creationId xmlns:a16="http://schemas.microsoft.com/office/drawing/2014/main" id="{ADEDF4B5-84A0-4FEA-9FF4-400D4D00C35A}"/>
                      </a:ext>
                    </a:extLst>
                  </p:cNvPr>
                  <p:cNvSpPr>
                    <a:spLocks/>
                  </p:cNvSpPr>
                  <p:nvPr/>
                </p:nvSpPr>
                <p:spPr bwMode="auto">
                  <a:xfrm>
                    <a:off x="4084" y="1991"/>
                    <a:ext cx="57" cy="31"/>
                  </a:xfrm>
                  <a:custGeom>
                    <a:avLst/>
                    <a:gdLst>
                      <a:gd name="T0" fmla="*/ 76 w 76"/>
                      <a:gd name="T1" fmla="*/ 0 h 41"/>
                      <a:gd name="T2" fmla="*/ 75 w 76"/>
                      <a:gd name="T3" fmla="*/ 2 h 41"/>
                      <a:gd name="T4" fmla="*/ 75 w 76"/>
                      <a:gd name="T5" fmla="*/ 4 h 41"/>
                      <a:gd name="T6" fmla="*/ 34 w 76"/>
                      <a:gd name="T7" fmla="*/ 39 h 41"/>
                      <a:gd name="T8" fmla="*/ 33 w 76"/>
                      <a:gd name="T9" fmla="*/ 39 h 41"/>
                      <a:gd name="T10" fmla="*/ 31 w 76"/>
                      <a:gd name="T11" fmla="*/ 39 h 41"/>
                      <a:gd name="T12" fmla="*/ 1 w 76"/>
                      <a:gd name="T13" fmla="*/ 23 h 41"/>
                      <a:gd name="T14" fmla="*/ 0 w 76"/>
                      <a:gd name="T15" fmla="*/ 25 h 41"/>
                      <a:gd name="T16" fmla="*/ 27 w 76"/>
                      <a:gd name="T17" fmla="*/ 40 h 41"/>
                      <a:gd name="T18" fmla="*/ 34 w 76"/>
                      <a:gd name="T19" fmla="*/ 41 h 41"/>
                      <a:gd name="T20" fmla="*/ 73 w 76"/>
                      <a:gd name="T21" fmla="*/ 15 h 41"/>
                      <a:gd name="T22" fmla="*/ 76 w 76"/>
                      <a:gd name="T23" fmla="*/ 5 h 41"/>
                      <a:gd name="T24" fmla="*/ 76 w 76"/>
                      <a:gd name="T25" fmla="*/ 5 h 41"/>
                      <a:gd name="T26" fmla="*/ 76 w 76"/>
                      <a:gd name="T27" fmla="*/ 5 h 41"/>
                      <a:gd name="T28" fmla="*/ 76 w 76"/>
                      <a:gd name="T29" fmla="*/ 3 h 41"/>
                      <a:gd name="T30" fmla="*/ 76 w 76"/>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41">
                        <a:moveTo>
                          <a:pt x="76" y="0"/>
                        </a:moveTo>
                        <a:cubicBezTo>
                          <a:pt x="75" y="1"/>
                          <a:pt x="75" y="1"/>
                          <a:pt x="75" y="2"/>
                        </a:cubicBezTo>
                        <a:cubicBezTo>
                          <a:pt x="75" y="3"/>
                          <a:pt x="75" y="3"/>
                          <a:pt x="75" y="4"/>
                        </a:cubicBezTo>
                        <a:cubicBezTo>
                          <a:pt x="74" y="22"/>
                          <a:pt x="53" y="39"/>
                          <a:pt x="34" y="39"/>
                        </a:cubicBezTo>
                        <a:cubicBezTo>
                          <a:pt x="33" y="39"/>
                          <a:pt x="33" y="39"/>
                          <a:pt x="33" y="39"/>
                        </a:cubicBezTo>
                        <a:cubicBezTo>
                          <a:pt x="32" y="39"/>
                          <a:pt x="32" y="39"/>
                          <a:pt x="31" y="39"/>
                        </a:cubicBezTo>
                        <a:cubicBezTo>
                          <a:pt x="16" y="38"/>
                          <a:pt x="5" y="28"/>
                          <a:pt x="1" y="23"/>
                        </a:cubicBezTo>
                        <a:cubicBezTo>
                          <a:pt x="1" y="24"/>
                          <a:pt x="1" y="25"/>
                          <a:pt x="0" y="25"/>
                        </a:cubicBezTo>
                        <a:cubicBezTo>
                          <a:pt x="4" y="30"/>
                          <a:pt x="13" y="38"/>
                          <a:pt x="27" y="40"/>
                        </a:cubicBezTo>
                        <a:cubicBezTo>
                          <a:pt x="29" y="41"/>
                          <a:pt x="32" y="41"/>
                          <a:pt x="34" y="41"/>
                        </a:cubicBezTo>
                        <a:cubicBezTo>
                          <a:pt x="53" y="41"/>
                          <a:pt x="69" y="27"/>
                          <a:pt x="73" y="15"/>
                        </a:cubicBezTo>
                        <a:cubicBezTo>
                          <a:pt x="73" y="15"/>
                          <a:pt x="75" y="9"/>
                          <a:pt x="76" y="5"/>
                        </a:cubicBezTo>
                        <a:cubicBezTo>
                          <a:pt x="76" y="5"/>
                          <a:pt x="76" y="5"/>
                          <a:pt x="76" y="5"/>
                        </a:cubicBezTo>
                        <a:cubicBezTo>
                          <a:pt x="76" y="5"/>
                          <a:pt x="76" y="5"/>
                          <a:pt x="76" y="5"/>
                        </a:cubicBezTo>
                        <a:cubicBezTo>
                          <a:pt x="76" y="4"/>
                          <a:pt x="76" y="3"/>
                          <a:pt x="76" y="3"/>
                        </a:cubicBezTo>
                        <a:cubicBezTo>
                          <a:pt x="76" y="2"/>
                          <a:pt x="76" y="1"/>
                          <a:pt x="76"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0" name="Freeform 7222">
                    <a:extLst>
                      <a:ext uri="{FF2B5EF4-FFF2-40B4-BE49-F238E27FC236}">
                        <a16:creationId xmlns:a16="http://schemas.microsoft.com/office/drawing/2014/main" id="{6B72EA94-8076-4263-B355-AD5C44AF35DE}"/>
                      </a:ext>
                    </a:extLst>
                  </p:cNvPr>
                  <p:cNvSpPr>
                    <a:spLocks/>
                  </p:cNvSpPr>
                  <p:nvPr/>
                </p:nvSpPr>
                <p:spPr bwMode="auto">
                  <a:xfrm>
                    <a:off x="4085" y="1992"/>
                    <a:ext cx="55" cy="28"/>
                  </a:xfrm>
                  <a:custGeom>
                    <a:avLst/>
                    <a:gdLst>
                      <a:gd name="T0" fmla="*/ 74 w 74"/>
                      <a:gd name="T1" fmla="*/ 0 h 37"/>
                      <a:gd name="T2" fmla="*/ 73 w 74"/>
                      <a:gd name="T3" fmla="*/ 1 h 37"/>
                      <a:gd name="T4" fmla="*/ 33 w 74"/>
                      <a:gd name="T5" fmla="*/ 36 h 37"/>
                      <a:gd name="T6" fmla="*/ 30 w 74"/>
                      <a:gd name="T7" fmla="*/ 36 h 37"/>
                      <a:gd name="T8" fmla="*/ 0 w 74"/>
                      <a:gd name="T9" fmla="*/ 20 h 37"/>
                      <a:gd name="T10" fmla="*/ 0 w 74"/>
                      <a:gd name="T11" fmla="*/ 21 h 37"/>
                      <a:gd name="T12" fmla="*/ 30 w 74"/>
                      <a:gd name="T13" fmla="*/ 37 h 37"/>
                      <a:gd name="T14" fmla="*/ 32 w 74"/>
                      <a:gd name="T15" fmla="*/ 37 h 37"/>
                      <a:gd name="T16" fmla="*/ 33 w 74"/>
                      <a:gd name="T17" fmla="*/ 37 h 37"/>
                      <a:gd name="T18" fmla="*/ 74 w 74"/>
                      <a:gd name="T19" fmla="*/ 2 h 37"/>
                      <a:gd name="T20" fmla="*/ 74 w 74"/>
                      <a:gd name="T2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37">
                        <a:moveTo>
                          <a:pt x="74" y="0"/>
                        </a:moveTo>
                        <a:cubicBezTo>
                          <a:pt x="73" y="1"/>
                          <a:pt x="73" y="1"/>
                          <a:pt x="73" y="1"/>
                        </a:cubicBezTo>
                        <a:cubicBezTo>
                          <a:pt x="74" y="19"/>
                          <a:pt x="52" y="36"/>
                          <a:pt x="33" y="36"/>
                        </a:cubicBezTo>
                        <a:cubicBezTo>
                          <a:pt x="32" y="36"/>
                          <a:pt x="31" y="36"/>
                          <a:pt x="30" y="36"/>
                        </a:cubicBezTo>
                        <a:cubicBezTo>
                          <a:pt x="15" y="35"/>
                          <a:pt x="4" y="25"/>
                          <a:pt x="0" y="20"/>
                        </a:cubicBezTo>
                        <a:cubicBezTo>
                          <a:pt x="0" y="21"/>
                          <a:pt x="0" y="21"/>
                          <a:pt x="0" y="21"/>
                        </a:cubicBezTo>
                        <a:cubicBezTo>
                          <a:pt x="4" y="26"/>
                          <a:pt x="15" y="36"/>
                          <a:pt x="30" y="37"/>
                        </a:cubicBezTo>
                        <a:cubicBezTo>
                          <a:pt x="31" y="37"/>
                          <a:pt x="31" y="37"/>
                          <a:pt x="32" y="37"/>
                        </a:cubicBezTo>
                        <a:cubicBezTo>
                          <a:pt x="33" y="37"/>
                          <a:pt x="33" y="37"/>
                          <a:pt x="33" y="37"/>
                        </a:cubicBezTo>
                        <a:cubicBezTo>
                          <a:pt x="52" y="37"/>
                          <a:pt x="73" y="20"/>
                          <a:pt x="74" y="2"/>
                        </a:cubicBezTo>
                        <a:cubicBezTo>
                          <a:pt x="74" y="1"/>
                          <a:pt x="74" y="1"/>
                          <a:pt x="74"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1" name="Freeform 7223">
                    <a:extLst>
                      <a:ext uri="{FF2B5EF4-FFF2-40B4-BE49-F238E27FC236}">
                        <a16:creationId xmlns:a16="http://schemas.microsoft.com/office/drawing/2014/main" id="{EE7181B6-3BAF-44CA-BC1F-509F2F659CED}"/>
                      </a:ext>
                    </a:extLst>
                  </p:cNvPr>
                  <p:cNvSpPr>
                    <a:spLocks/>
                  </p:cNvSpPr>
                  <p:nvPr/>
                </p:nvSpPr>
                <p:spPr bwMode="auto">
                  <a:xfrm>
                    <a:off x="4083" y="1991"/>
                    <a:ext cx="59" cy="34"/>
                  </a:xfrm>
                  <a:custGeom>
                    <a:avLst/>
                    <a:gdLst>
                      <a:gd name="T0" fmla="*/ 77 w 78"/>
                      <a:gd name="T1" fmla="*/ 0 h 46"/>
                      <a:gd name="T2" fmla="*/ 77 w 78"/>
                      <a:gd name="T3" fmla="*/ 0 h 46"/>
                      <a:gd name="T4" fmla="*/ 77 w 78"/>
                      <a:gd name="T5" fmla="*/ 3 h 46"/>
                      <a:gd name="T6" fmla="*/ 77 w 78"/>
                      <a:gd name="T7" fmla="*/ 5 h 46"/>
                      <a:gd name="T8" fmla="*/ 49 w 78"/>
                      <a:gd name="T9" fmla="*/ 41 h 46"/>
                      <a:gd name="T10" fmla="*/ 35 w 78"/>
                      <a:gd name="T11" fmla="*/ 43 h 46"/>
                      <a:gd name="T12" fmla="*/ 1 w 78"/>
                      <a:gd name="T13" fmla="*/ 28 h 46"/>
                      <a:gd name="T14" fmla="*/ 0 w 78"/>
                      <a:gd name="T15" fmla="*/ 28 h 46"/>
                      <a:gd name="T16" fmla="*/ 35 w 78"/>
                      <a:gd name="T17" fmla="*/ 46 h 46"/>
                      <a:gd name="T18" fmla="*/ 36 w 78"/>
                      <a:gd name="T19" fmla="*/ 46 h 46"/>
                      <a:gd name="T20" fmla="*/ 61 w 78"/>
                      <a:gd name="T21" fmla="*/ 37 h 46"/>
                      <a:gd name="T22" fmla="*/ 78 w 78"/>
                      <a:gd name="T23" fmla="*/ 8 h 46"/>
                      <a:gd name="T24" fmla="*/ 77 w 78"/>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46">
                        <a:moveTo>
                          <a:pt x="77" y="0"/>
                        </a:moveTo>
                        <a:cubicBezTo>
                          <a:pt x="77" y="0"/>
                          <a:pt x="77" y="0"/>
                          <a:pt x="77" y="0"/>
                        </a:cubicBezTo>
                        <a:cubicBezTo>
                          <a:pt x="77" y="1"/>
                          <a:pt x="77" y="2"/>
                          <a:pt x="77" y="3"/>
                        </a:cubicBezTo>
                        <a:cubicBezTo>
                          <a:pt x="77" y="3"/>
                          <a:pt x="77" y="4"/>
                          <a:pt x="77" y="5"/>
                        </a:cubicBezTo>
                        <a:cubicBezTo>
                          <a:pt x="77" y="6"/>
                          <a:pt x="77" y="33"/>
                          <a:pt x="49" y="41"/>
                        </a:cubicBezTo>
                        <a:cubicBezTo>
                          <a:pt x="44" y="43"/>
                          <a:pt x="39" y="43"/>
                          <a:pt x="35" y="43"/>
                        </a:cubicBezTo>
                        <a:cubicBezTo>
                          <a:pt x="18" y="43"/>
                          <a:pt x="6" y="33"/>
                          <a:pt x="1" y="28"/>
                        </a:cubicBezTo>
                        <a:cubicBezTo>
                          <a:pt x="0" y="28"/>
                          <a:pt x="0" y="28"/>
                          <a:pt x="0" y="28"/>
                        </a:cubicBezTo>
                        <a:cubicBezTo>
                          <a:pt x="8" y="37"/>
                          <a:pt x="20" y="45"/>
                          <a:pt x="35" y="46"/>
                        </a:cubicBezTo>
                        <a:cubicBezTo>
                          <a:pt x="36" y="46"/>
                          <a:pt x="36" y="46"/>
                          <a:pt x="36" y="46"/>
                        </a:cubicBezTo>
                        <a:cubicBezTo>
                          <a:pt x="44" y="46"/>
                          <a:pt x="52" y="43"/>
                          <a:pt x="61" y="37"/>
                        </a:cubicBezTo>
                        <a:cubicBezTo>
                          <a:pt x="75" y="27"/>
                          <a:pt x="78" y="16"/>
                          <a:pt x="78" y="8"/>
                        </a:cubicBezTo>
                        <a:cubicBezTo>
                          <a:pt x="78" y="4"/>
                          <a:pt x="78" y="2"/>
                          <a:pt x="7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2" name="Freeform 7224">
                    <a:extLst>
                      <a:ext uri="{FF2B5EF4-FFF2-40B4-BE49-F238E27FC236}">
                        <a16:creationId xmlns:a16="http://schemas.microsoft.com/office/drawing/2014/main" id="{5DDBD822-73B1-4C76-8F17-66B95BE27CE1}"/>
                      </a:ext>
                    </a:extLst>
                  </p:cNvPr>
                  <p:cNvSpPr>
                    <a:spLocks/>
                  </p:cNvSpPr>
                  <p:nvPr/>
                </p:nvSpPr>
                <p:spPr bwMode="auto">
                  <a:xfrm>
                    <a:off x="4083" y="1990"/>
                    <a:ext cx="63" cy="35"/>
                  </a:xfrm>
                  <a:custGeom>
                    <a:avLst/>
                    <a:gdLst>
                      <a:gd name="T0" fmla="*/ 78 w 83"/>
                      <a:gd name="T1" fmla="*/ 0 h 47"/>
                      <a:gd name="T2" fmla="*/ 77 w 83"/>
                      <a:gd name="T3" fmla="*/ 1 h 47"/>
                      <a:gd name="T4" fmla="*/ 78 w 83"/>
                      <a:gd name="T5" fmla="*/ 9 h 47"/>
                      <a:gd name="T6" fmla="*/ 61 w 83"/>
                      <a:gd name="T7" fmla="*/ 38 h 47"/>
                      <a:gd name="T8" fmla="*/ 36 w 83"/>
                      <a:gd name="T9" fmla="*/ 47 h 47"/>
                      <a:gd name="T10" fmla="*/ 35 w 83"/>
                      <a:gd name="T11" fmla="*/ 47 h 47"/>
                      <a:gd name="T12" fmla="*/ 0 w 83"/>
                      <a:gd name="T13" fmla="*/ 29 h 47"/>
                      <a:gd name="T14" fmla="*/ 0 w 83"/>
                      <a:gd name="T15" fmla="*/ 30 h 47"/>
                      <a:gd name="T16" fmla="*/ 36 w 83"/>
                      <a:gd name="T17" fmla="*/ 47 h 47"/>
                      <a:gd name="T18" fmla="*/ 61 w 83"/>
                      <a:gd name="T19" fmla="*/ 39 h 47"/>
                      <a:gd name="T20" fmla="*/ 78 w 83"/>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47">
                        <a:moveTo>
                          <a:pt x="78" y="0"/>
                        </a:moveTo>
                        <a:cubicBezTo>
                          <a:pt x="77" y="1"/>
                          <a:pt x="77" y="1"/>
                          <a:pt x="77" y="1"/>
                        </a:cubicBezTo>
                        <a:cubicBezTo>
                          <a:pt x="78" y="3"/>
                          <a:pt x="78" y="5"/>
                          <a:pt x="78" y="9"/>
                        </a:cubicBezTo>
                        <a:cubicBezTo>
                          <a:pt x="78" y="17"/>
                          <a:pt x="75" y="28"/>
                          <a:pt x="61" y="38"/>
                        </a:cubicBezTo>
                        <a:cubicBezTo>
                          <a:pt x="52" y="44"/>
                          <a:pt x="44" y="47"/>
                          <a:pt x="36" y="47"/>
                        </a:cubicBezTo>
                        <a:cubicBezTo>
                          <a:pt x="35" y="47"/>
                          <a:pt x="35" y="47"/>
                          <a:pt x="35" y="47"/>
                        </a:cubicBezTo>
                        <a:cubicBezTo>
                          <a:pt x="20" y="46"/>
                          <a:pt x="8" y="38"/>
                          <a:pt x="0" y="29"/>
                        </a:cubicBezTo>
                        <a:cubicBezTo>
                          <a:pt x="0" y="30"/>
                          <a:pt x="0" y="30"/>
                          <a:pt x="0" y="30"/>
                        </a:cubicBezTo>
                        <a:cubicBezTo>
                          <a:pt x="8" y="39"/>
                          <a:pt x="21" y="47"/>
                          <a:pt x="36" y="47"/>
                        </a:cubicBezTo>
                        <a:cubicBezTo>
                          <a:pt x="44" y="47"/>
                          <a:pt x="52" y="45"/>
                          <a:pt x="61" y="39"/>
                        </a:cubicBezTo>
                        <a:cubicBezTo>
                          <a:pt x="83" y="23"/>
                          <a:pt x="79" y="5"/>
                          <a:pt x="7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3" name="Freeform 7225">
                    <a:extLst>
                      <a:ext uri="{FF2B5EF4-FFF2-40B4-BE49-F238E27FC236}">
                        <a16:creationId xmlns:a16="http://schemas.microsoft.com/office/drawing/2014/main" id="{3739D51E-8B41-40B6-9D87-D10B35158C2A}"/>
                      </a:ext>
                    </a:extLst>
                  </p:cNvPr>
                  <p:cNvSpPr>
                    <a:spLocks/>
                  </p:cNvSpPr>
                  <p:nvPr/>
                </p:nvSpPr>
                <p:spPr bwMode="auto">
                  <a:xfrm>
                    <a:off x="4084" y="1968"/>
                    <a:ext cx="69" cy="48"/>
                  </a:xfrm>
                  <a:custGeom>
                    <a:avLst/>
                    <a:gdLst>
                      <a:gd name="T0" fmla="*/ 0 w 92"/>
                      <a:gd name="T1" fmla="*/ 33 h 64"/>
                      <a:gd name="T2" fmla="*/ 32 w 92"/>
                      <a:gd name="T3" fmla="*/ 48 h 64"/>
                      <a:gd name="T4" fmla="*/ 71 w 92"/>
                      <a:gd name="T5" fmla="*/ 3 h 64"/>
                      <a:gd name="T6" fmla="*/ 71 w 92"/>
                      <a:gd name="T7" fmla="*/ 0 h 64"/>
                      <a:gd name="T8" fmla="*/ 69 w 92"/>
                      <a:gd name="T9" fmla="*/ 40 h 64"/>
                      <a:gd name="T10" fmla="*/ 1 w 92"/>
                      <a:gd name="T11" fmla="*/ 45 h 64"/>
                      <a:gd name="T12" fmla="*/ 0 w 92"/>
                      <a:gd name="T13" fmla="*/ 33 h 64"/>
                    </a:gdLst>
                    <a:ahLst/>
                    <a:cxnLst>
                      <a:cxn ang="0">
                        <a:pos x="T0" y="T1"/>
                      </a:cxn>
                      <a:cxn ang="0">
                        <a:pos x="T2" y="T3"/>
                      </a:cxn>
                      <a:cxn ang="0">
                        <a:pos x="T4" y="T5"/>
                      </a:cxn>
                      <a:cxn ang="0">
                        <a:pos x="T6" y="T7"/>
                      </a:cxn>
                      <a:cxn ang="0">
                        <a:pos x="T8" y="T9"/>
                      </a:cxn>
                      <a:cxn ang="0">
                        <a:pos x="T10" y="T11"/>
                      </a:cxn>
                      <a:cxn ang="0">
                        <a:pos x="T12" y="T13"/>
                      </a:cxn>
                    </a:cxnLst>
                    <a:rect l="0" t="0" r="r" b="b"/>
                    <a:pathLst>
                      <a:path w="92" h="64">
                        <a:moveTo>
                          <a:pt x="0" y="33"/>
                        </a:moveTo>
                        <a:cubicBezTo>
                          <a:pt x="0" y="33"/>
                          <a:pt x="13" y="49"/>
                          <a:pt x="32" y="48"/>
                        </a:cubicBezTo>
                        <a:cubicBezTo>
                          <a:pt x="50" y="46"/>
                          <a:pt x="85" y="22"/>
                          <a:pt x="71" y="3"/>
                        </a:cubicBezTo>
                        <a:cubicBezTo>
                          <a:pt x="71" y="0"/>
                          <a:pt x="71" y="0"/>
                          <a:pt x="71" y="0"/>
                        </a:cubicBezTo>
                        <a:cubicBezTo>
                          <a:pt x="71" y="0"/>
                          <a:pt x="92" y="15"/>
                          <a:pt x="69" y="40"/>
                        </a:cubicBezTo>
                        <a:cubicBezTo>
                          <a:pt x="46" y="64"/>
                          <a:pt x="14" y="64"/>
                          <a:pt x="1" y="45"/>
                        </a:cubicBezTo>
                        <a:lnTo>
                          <a:pt x="0" y="3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4" name="Freeform 7226">
                    <a:extLst>
                      <a:ext uri="{FF2B5EF4-FFF2-40B4-BE49-F238E27FC236}">
                        <a16:creationId xmlns:a16="http://schemas.microsoft.com/office/drawing/2014/main" id="{EED9D4EF-753C-41A3-BD46-C5D9D1E341ED}"/>
                      </a:ext>
                    </a:extLst>
                  </p:cNvPr>
                  <p:cNvSpPr>
                    <a:spLocks noEditPoints="1"/>
                  </p:cNvSpPr>
                  <p:nvPr/>
                </p:nvSpPr>
                <p:spPr bwMode="auto">
                  <a:xfrm>
                    <a:off x="4083" y="1967"/>
                    <a:ext cx="61" cy="46"/>
                  </a:xfrm>
                  <a:custGeom>
                    <a:avLst/>
                    <a:gdLst>
                      <a:gd name="T0" fmla="*/ 70 w 81"/>
                      <a:gd name="T1" fmla="*/ 41 h 61"/>
                      <a:gd name="T2" fmla="*/ 29 w 81"/>
                      <a:gd name="T3" fmla="*/ 60 h 61"/>
                      <a:gd name="T4" fmla="*/ 1 w 81"/>
                      <a:gd name="T5" fmla="*/ 47 h 61"/>
                      <a:gd name="T6" fmla="*/ 1 w 81"/>
                      <a:gd name="T7" fmla="*/ 47 h 61"/>
                      <a:gd name="T8" fmla="*/ 0 w 81"/>
                      <a:gd name="T9" fmla="*/ 32 h 61"/>
                      <a:gd name="T10" fmla="*/ 1 w 81"/>
                      <a:gd name="T11" fmla="*/ 34 h 61"/>
                      <a:gd name="T12" fmla="*/ 29 w 81"/>
                      <a:gd name="T13" fmla="*/ 48 h 61"/>
                      <a:gd name="T14" fmla="*/ 32 w 81"/>
                      <a:gd name="T15" fmla="*/ 48 h 61"/>
                      <a:gd name="T16" fmla="*/ 74 w 81"/>
                      <a:gd name="T17" fmla="*/ 14 h 61"/>
                      <a:gd name="T18" fmla="*/ 71 w 81"/>
                      <a:gd name="T19" fmla="*/ 4 h 61"/>
                      <a:gd name="T20" fmla="*/ 71 w 81"/>
                      <a:gd name="T21" fmla="*/ 4 h 61"/>
                      <a:gd name="T22" fmla="*/ 72 w 81"/>
                      <a:gd name="T23" fmla="*/ 0 h 61"/>
                      <a:gd name="T24" fmla="*/ 73 w 81"/>
                      <a:gd name="T25" fmla="*/ 0 h 61"/>
                      <a:gd name="T26" fmla="*/ 81 w 81"/>
                      <a:gd name="T27" fmla="*/ 18 h 61"/>
                      <a:gd name="T28" fmla="*/ 70 w 81"/>
                      <a:gd name="T29" fmla="*/ 41 h 61"/>
                      <a:gd name="T30" fmla="*/ 80 w 81"/>
                      <a:gd name="T31" fmla="*/ 18 h 61"/>
                      <a:gd name="T32" fmla="*/ 73 w 81"/>
                      <a:gd name="T33" fmla="*/ 2 h 61"/>
                      <a:gd name="T34" fmla="*/ 72 w 81"/>
                      <a:gd name="T35" fmla="*/ 3 h 61"/>
                      <a:gd name="T36" fmla="*/ 76 w 81"/>
                      <a:gd name="T37" fmla="*/ 14 h 61"/>
                      <a:gd name="T38" fmla="*/ 33 w 81"/>
                      <a:gd name="T39" fmla="*/ 49 h 61"/>
                      <a:gd name="T40" fmla="*/ 29 w 81"/>
                      <a:gd name="T41" fmla="*/ 50 h 61"/>
                      <a:gd name="T42" fmla="*/ 1 w 81"/>
                      <a:gd name="T43" fmla="*/ 36 h 61"/>
                      <a:gd name="T44" fmla="*/ 2 w 81"/>
                      <a:gd name="T45" fmla="*/ 46 h 61"/>
                      <a:gd name="T46" fmla="*/ 29 w 81"/>
                      <a:gd name="T47" fmla="*/ 59 h 61"/>
                      <a:gd name="T48" fmla="*/ 69 w 81"/>
                      <a:gd name="T49" fmla="*/ 40 h 61"/>
                      <a:gd name="T50" fmla="*/ 80 w 81"/>
                      <a:gd name="T51"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1" h="61">
                        <a:moveTo>
                          <a:pt x="70" y="41"/>
                        </a:moveTo>
                        <a:cubicBezTo>
                          <a:pt x="58" y="55"/>
                          <a:pt x="42" y="61"/>
                          <a:pt x="29" y="60"/>
                        </a:cubicBezTo>
                        <a:cubicBezTo>
                          <a:pt x="17" y="60"/>
                          <a:pt x="7" y="55"/>
                          <a:pt x="1" y="47"/>
                        </a:cubicBezTo>
                        <a:cubicBezTo>
                          <a:pt x="1" y="47"/>
                          <a:pt x="1" y="47"/>
                          <a:pt x="1" y="47"/>
                        </a:cubicBezTo>
                        <a:cubicBezTo>
                          <a:pt x="0" y="32"/>
                          <a:pt x="0" y="32"/>
                          <a:pt x="0" y="32"/>
                        </a:cubicBezTo>
                        <a:cubicBezTo>
                          <a:pt x="1" y="34"/>
                          <a:pt x="1" y="34"/>
                          <a:pt x="1" y="34"/>
                        </a:cubicBezTo>
                        <a:cubicBezTo>
                          <a:pt x="1" y="34"/>
                          <a:pt x="13" y="48"/>
                          <a:pt x="29" y="48"/>
                        </a:cubicBezTo>
                        <a:cubicBezTo>
                          <a:pt x="30" y="48"/>
                          <a:pt x="31" y="48"/>
                          <a:pt x="32" y="48"/>
                        </a:cubicBezTo>
                        <a:cubicBezTo>
                          <a:pt x="47" y="47"/>
                          <a:pt x="74" y="30"/>
                          <a:pt x="74" y="14"/>
                        </a:cubicBezTo>
                        <a:cubicBezTo>
                          <a:pt x="75" y="10"/>
                          <a:pt x="74" y="7"/>
                          <a:pt x="71" y="4"/>
                        </a:cubicBezTo>
                        <a:cubicBezTo>
                          <a:pt x="71" y="4"/>
                          <a:pt x="71" y="4"/>
                          <a:pt x="71" y="4"/>
                        </a:cubicBezTo>
                        <a:cubicBezTo>
                          <a:pt x="72" y="0"/>
                          <a:pt x="72" y="0"/>
                          <a:pt x="72" y="0"/>
                        </a:cubicBezTo>
                        <a:cubicBezTo>
                          <a:pt x="73" y="0"/>
                          <a:pt x="73" y="0"/>
                          <a:pt x="73" y="0"/>
                        </a:cubicBezTo>
                        <a:cubicBezTo>
                          <a:pt x="73" y="0"/>
                          <a:pt x="81" y="7"/>
                          <a:pt x="81" y="18"/>
                        </a:cubicBezTo>
                        <a:cubicBezTo>
                          <a:pt x="81" y="24"/>
                          <a:pt x="78" y="32"/>
                          <a:pt x="70" y="41"/>
                        </a:cubicBezTo>
                        <a:close/>
                        <a:moveTo>
                          <a:pt x="80" y="18"/>
                        </a:moveTo>
                        <a:cubicBezTo>
                          <a:pt x="80" y="9"/>
                          <a:pt x="75" y="4"/>
                          <a:pt x="73" y="2"/>
                        </a:cubicBezTo>
                        <a:cubicBezTo>
                          <a:pt x="72" y="3"/>
                          <a:pt x="72" y="3"/>
                          <a:pt x="72" y="3"/>
                        </a:cubicBezTo>
                        <a:cubicBezTo>
                          <a:pt x="75" y="7"/>
                          <a:pt x="76" y="10"/>
                          <a:pt x="76" y="14"/>
                        </a:cubicBezTo>
                        <a:cubicBezTo>
                          <a:pt x="75" y="31"/>
                          <a:pt x="48" y="48"/>
                          <a:pt x="33" y="49"/>
                        </a:cubicBezTo>
                        <a:cubicBezTo>
                          <a:pt x="31" y="50"/>
                          <a:pt x="30" y="50"/>
                          <a:pt x="29" y="50"/>
                        </a:cubicBezTo>
                        <a:cubicBezTo>
                          <a:pt x="15" y="49"/>
                          <a:pt x="5" y="39"/>
                          <a:pt x="1" y="36"/>
                        </a:cubicBezTo>
                        <a:cubicBezTo>
                          <a:pt x="2" y="46"/>
                          <a:pt x="2" y="46"/>
                          <a:pt x="2" y="46"/>
                        </a:cubicBezTo>
                        <a:cubicBezTo>
                          <a:pt x="8" y="54"/>
                          <a:pt x="18" y="59"/>
                          <a:pt x="29" y="59"/>
                        </a:cubicBezTo>
                        <a:cubicBezTo>
                          <a:pt x="42" y="59"/>
                          <a:pt x="57" y="53"/>
                          <a:pt x="69" y="40"/>
                        </a:cubicBezTo>
                        <a:cubicBezTo>
                          <a:pt x="77" y="31"/>
                          <a:pt x="80" y="24"/>
                          <a:pt x="80" y="1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5" name="Freeform 7227">
                    <a:extLst>
                      <a:ext uri="{FF2B5EF4-FFF2-40B4-BE49-F238E27FC236}">
                        <a16:creationId xmlns:a16="http://schemas.microsoft.com/office/drawing/2014/main" id="{6342BA3C-1FDE-45EB-8104-17AF6512C5A1}"/>
                      </a:ext>
                    </a:extLst>
                  </p:cNvPr>
                  <p:cNvSpPr>
                    <a:spLocks/>
                  </p:cNvSpPr>
                  <p:nvPr/>
                </p:nvSpPr>
                <p:spPr bwMode="auto">
                  <a:xfrm>
                    <a:off x="4086" y="1969"/>
                    <a:ext cx="62" cy="37"/>
                  </a:xfrm>
                  <a:custGeom>
                    <a:avLst/>
                    <a:gdLst>
                      <a:gd name="T0" fmla="*/ 71 w 83"/>
                      <a:gd name="T1" fmla="*/ 0 h 49"/>
                      <a:gd name="T2" fmla="*/ 70 w 83"/>
                      <a:gd name="T3" fmla="*/ 1 h 49"/>
                      <a:gd name="T4" fmla="*/ 73 w 83"/>
                      <a:gd name="T5" fmla="*/ 11 h 49"/>
                      <a:gd name="T6" fmla="*/ 30 w 83"/>
                      <a:gd name="T7" fmla="*/ 46 h 49"/>
                      <a:gd name="T8" fmla="*/ 27 w 83"/>
                      <a:gd name="T9" fmla="*/ 47 h 49"/>
                      <a:gd name="T10" fmla="*/ 26 w 83"/>
                      <a:gd name="T11" fmla="*/ 47 h 49"/>
                      <a:gd name="T12" fmla="*/ 0 w 83"/>
                      <a:gd name="T13" fmla="*/ 34 h 49"/>
                      <a:gd name="T14" fmla="*/ 0 w 83"/>
                      <a:gd name="T15" fmla="*/ 37 h 49"/>
                      <a:gd name="T16" fmla="*/ 23 w 83"/>
                      <a:gd name="T17" fmla="*/ 49 h 49"/>
                      <a:gd name="T18" fmla="*/ 23 w 83"/>
                      <a:gd name="T19" fmla="*/ 49 h 49"/>
                      <a:gd name="T20" fmla="*/ 72 w 83"/>
                      <a:gd name="T21" fmla="*/ 3 h 49"/>
                      <a:gd name="T22" fmla="*/ 74 w 83"/>
                      <a:gd name="T23" fmla="*/ 11 h 49"/>
                      <a:gd name="T24" fmla="*/ 74 w 83"/>
                      <a:gd name="T25" fmla="*/ 9 h 49"/>
                      <a:gd name="T26" fmla="*/ 74 w 83"/>
                      <a:gd name="T27" fmla="*/ 4 h 49"/>
                      <a:gd name="T28" fmla="*/ 71 w 83"/>
                      <a:gd name="T2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49">
                        <a:moveTo>
                          <a:pt x="71" y="0"/>
                        </a:moveTo>
                        <a:cubicBezTo>
                          <a:pt x="70" y="0"/>
                          <a:pt x="70" y="1"/>
                          <a:pt x="70" y="1"/>
                        </a:cubicBezTo>
                        <a:cubicBezTo>
                          <a:pt x="72" y="4"/>
                          <a:pt x="73" y="8"/>
                          <a:pt x="73" y="11"/>
                        </a:cubicBezTo>
                        <a:cubicBezTo>
                          <a:pt x="72" y="28"/>
                          <a:pt x="45" y="45"/>
                          <a:pt x="30" y="46"/>
                        </a:cubicBezTo>
                        <a:cubicBezTo>
                          <a:pt x="29" y="47"/>
                          <a:pt x="28" y="47"/>
                          <a:pt x="27" y="47"/>
                        </a:cubicBezTo>
                        <a:cubicBezTo>
                          <a:pt x="26" y="47"/>
                          <a:pt x="26" y="47"/>
                          <a:pt x="26" y="47"/>
                        </a:cubicBezTo>
                        <a:cubicBezTo>
                          <a:pt x="14" y="46"/>
                          <a:pt x="4" y="38"/>
                          <a:pt x="0" y="34"/>
                        </a:cubicBezTo>
                        <a:cubicBezTo>
                          <a:pt x="0" y="35"/>
                          <a:pt x="0" y="36"/>
                          <a:pt x="0" y="37"/>
                        </a:cubicBezTo>
                        <a:cubicBezTo>
                          <a:pt x="4" y="42"/>
                          <a:pt x="12" y="49"/>
                          <a:pt x="23" y="49"/>
                        </a:cubicBezTo>
                        <a:cubicBezTo>
                          <a:pt x="23" y="49"/>
                          <a:pt x="23" y="49"/>
                          <a:pt x="23" y="49"/>
                        </a:cubicBezTo>
                        <a:cubicBezTo>
                          <a:pt x="40" y="49"/>
                          <a:pt x="83" y="29"/>
                          <a:pt x="72" y="3"/>
                        </a:cubicBezTo>
                        <a:cubicBezTo>
                          <a:pt x="72" y="3"/>
                          <a:pt x="74" y="6"/>
                          <a:pt x="74" y="11"/>
                        </a:cubicBezTo>
                        <a:cubicBezTo>
                          <a:pt x="74" y="10"/>
                          <a:pt x="74" y="10"/>
                          <a:pt x="74" y="9"/>
                        </a:cubicBezTo>
                        <a:cubicBezTo>
                          <a:pt x="74" y="7"/>
                          <a:pt x="74" y="6"/>
                          <a:pt x="74" y="4"/>
                        </a:cubicBezTo>
                        <a:cubicBezTo>
                          <a:pt x="73" y="2"/>
                          <a:pt x="72" y="1"/>
                          <a:pt x="71"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6" name="Freeform 7228">
                    <a:extLst>
                      <a:ext uri="{FF2B5EF4-FFF2-40B4-BE49-F238E27FC236}">
                        <a16:creationId xmlns:a16="http://schemas.microsoft.com/office/drawing/2014/main" id="{E616EC16-7867-4EE4-BD82-AF7A55C44946}"/>
                      </a:ext>
                    </a:extLst>
                  </p:cNvPr>
                  <p:cNvSpPr>
                    <a:spLocks noEditPoints="1"/>
                  </p:cNvSpPr>
                  <p:nvPr/>
                </p:nvSpPr>
                <p:spPr bwMode="auto">
                  <a:xfrm>
                    <a:off x="4086" y="1968"/>
                    <a:ext cx="61" cy="36"/>
                  </a:xfrm>
                  <a:custGeom>
                    <a:avLst/>
                    <a:gdLst>
                      <a:gd name="T0" fmla="*/ 70 w 82"/>
                      <a:gd name="T1" fmla="*/ 2 h 48"/>
                      <a:gd name="T2" fmla="*/ 70 w 82"/>
                      <a:gd name="T3" fmla="*/ 3 h 48"/>
                      <a:gd name="T4" fmla="*/ 30 w 82"/>
                      <a:gd name="T5" fmla="*/ 47 h 48"/>
                      <a:gd name="T6" fmla="*/ 27 w 82"/>
                      <a:gd name="T7" fmla="*/ 47 h 48"/>
                      <a:gd name="T8" fmla="*/ 0 w 82"/>
                      <a:gd name="T9" fmla="*/ 34 h 48"/>
                      <a:gd name="T10" fmla="*/ 0 w 82"/>
                      <a:gd name="T11" fmla="*/ 35 h 48"/>
                      <a:gd name="T12" fmla="*/ 26 w 82"/>
                      <a:gd name="T13" fmla="*/ 48 h 48"/>
                      <a:gd name="T14" fmla="*/ 27 w 82"/>
                      <a:gd name="T15" fmla="*/ 48 h 48"/>
                      <a:gd name="T16" fmla="*/ 30 w 82"/>
                      <a:gd name="T17" fmla="*/ 47 h 48"/>
                      <a:gd name="T18" fmla="*/ 73 w 82"/>
                      <a:gd name="T19" fmla="*/ 12 h 48"/>
                      <a:gd name="T20" fmla="*/ 70 w 82"/>
                      <a:gd name="T21" fmla="*/ 2 h 48"/>
                      <a:gd name="T22" fmla="*/ 71 w 82"/>
                      <a:gd name="T23" fmla="*/ 0 h 48"/>
                      <a:gd name="T24" fmla="*/ 71 w 82"/>
                      <a:gd name="T25" fmla="*/ 1 h 48"/>
                      <a:gd name="T26" fmla="*/ 74 w 82"/>
                      <a:gd name="T27" fmla="*/ 5 h 48"/>
                      <a:gd name="T28" fmla="*/ 74 w 82"/>
                      <a:gd name="T29" fmla="*/ 4 h 48"/>
                      <a:gd name="T30" fmla="*/ 71 w 82"/>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2" h="48">
                        <a:moveTo>
                          <a:pt x="70" y="2"/>
                        </a:moveTo>
                        <a:cubicBezTo>
                          <a:pt x="70" y="3"/>
                          <a:pt x="70" y="3"/>
                          <a:pt x="70" y="3"/>
                        </a:cubicBezTo>
                        <a:cubicBezTo>
                          <a:pt x="82" y="22"/>
                          <a:pt x="47" y="45"/>
                          <a:pt x="30" y="47"/>
                        </a:cubicBezTo>
                        <a:cubicBezTo>
                          <a:pt x="29" y="47"/>
                          <a:pt x="28" y="47"/>
                          <a:pt x="27" y="47"/>
                        </a:cubicBezTo>
                        <a:cubicBezTo>
                          <a:pt x="14" y="47"/>
                          <a:pt x="4" y="38"/>
                          <a:pt x="0" y="34"/>
                        </a:cubicBezTo>
                        <a:cubicBezTo>
                          <a:pt x="0" y="35"/>
                          <a:pt x="0" y="35"/>
                          <a:pt x="0" y="35"/>
                        </a:cubicBezTo>
                        <a:cubicBezTo>
                          <a:pt x="4" y="39"/>
                          <a:pt x="14" y="47"/>
                          <a:pt x="26" y="48"/>
                        </a:cubicBezTo>
                        <a:cubicBezTo>
                          <a:pt x="27" y="48"/>
                          <a:pt x="27" y="48"/>
                          <a:pt x="27" y="48"/>
                        </a:cubicBezTo>
                        <a:cubicBezTo>
                          <a:pt x="28" y="48"/>
                          <a:pt x="29" y="48"/>
                          <a:pt x="30" y="47"/>
                        </a:cubicBezTo>
                        <a:cubicBezTo>
                          <a:pt x="45" y="46"/>
                          <a:pt x="72" y="29"/>
                          <a:pt x="73" y="12"/>
                        </a:cubicBezTo>
                        <a:cubicBezTo>
                          <a:pt x="73" y="9"/>
                          <a:pt x="72" y="5"/>
                          <a:pt x="70" y="2"/>
                        </a:cubicBezTo>
                        <a:close/>
                        <a:moveTo>
                          <a:pt x="71" y="0"/>
                        </a:moveTo>
                        <a:cubicBezTo>
                          <a:pt x="71" y="1"/>
                          <a:pt x="71" y="1"/>
                          <a:pt x="71" y="1"/>
                        </a:cubicBezTo>
                        <a:cubicBezTo>
                          <a:pt x="72" y="2"/>
                          <a:pt x="73" y="3"/>
                          <a:pt x="74" y="5"/>
                        </a:cubicBezTo>
                        <a:cubicBezTo>
                          <a:pt x="74" y="5"/>
                          <a:pt x="74" y="4"/>
                          <a:pt x="74" y="4"/>
                        </a:cubicBezTo>
                        <a:cubicBezTo>
                          <a:pt x="73" y="2"/>
                          <a:pt x="72" y="1"/>
                          <a:pt x="71"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7" name="Freeform 7229">
                    <a:extLst>
                      <a:ext uri="{FF2B5EF4-FFF2-40B4-BE49-F238E27FC236}">
                        <a16:creationId xmlns:a16="http://schemas.microsoft.com/office/drawing/2014/main" id="{52E7078D-61B3-4271-8C5A-5727F26668F4}"/>
                      </a:ext>
                    </a:extLst>
                  </p:cNvPr>
                  <p:cNvSpPr>
                    <a:spLocks/>
                  </p:cNvSpPr>
                  <p:nvPr/>
                </p:nvSpPr>
                <p:spPr bwMode="auto">
                  <a:xfrm>
                    <a:off x="4086" y="1972"/>
                    <a:ext cx="57" cy="39"/>
                  </a:xfrm>
                  <a:custGeom>
                    <a:avLst/>
                    <a:gdLst>
                      <a:gd name="T0" fmla="*/ 74 w 77"/>
                      <a:gd name="T1" fmla="*/ 0 h 52"/>
                      <a:gd name="T2" fmla="*/ 74 w 77"/>
                      <a:gd name="T3" fmla="*/ 5 h 52"/>
                      <a:gd name="T4" fmla="*/ 74 w 77"/>
                      <a:gd name="T5" fmla="*/ 7 h 52"/>
                      <a:gd name="T6" fmla="*/ 67 w 77"/>
                      <a:gd name="T7" fmla="*/ 30 h 52"/>
                      <a:gd name="T8" fmla="*/ 29 w 77"/>
                      <a:gd name="T9" fmla="*/ 49 h 52"/>
                      <a:gd name="T10" fmla="*/ 19 w 77"/>
                      <a:gd name="T11" fmla="*/ 48 h 52"/>
                      <a:gd name="T12" fmla="*/ 0 w 77"/>
                      <a:gd name="T13" fmla="*/ 39 h 52"/>
                      <a:gd name="T14" fmla="*/ 0 w 77"/>
                      <a:gd name="T15" fmla="*/ 40 h 52"/>
                      <a:gd name="T16" fmla="*/ 26 w 77"/>
                      <a:gd name="T17" fmla="*/ 52 h 52"/>
                      <a:gd name="T18" fmla="*/ 27 w 77"/>
                      <a:gd name="T19" fmla="*/ 52 h 52"/>
                      <a:gd name="T20" fmla="*/ 66 w 77"/>
                      <a:gd name="T21" fmla="*/ 33 h 52"/>
                      <a:gd name="T22" fmla="*/ 77 w 77"/>
                      <a:gd name="T23" fmla="*/ 11 h 52"/>
                      <a:gd name="T24" fmla="*/ 74 w 77"/>
                      <a:gd name="T2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52">
                        <a:moveTo>
                          <a:pt x="74" y="0"/>
                        </a:moveTo>
                        <a:cubicBezTo>
                          <a:pt x="74" y="2"/>
                          <a:pt x="74" y="3"/>
                          <a:pt x="74" y="5"/>
                        </a:cubicBezTo>
                        <a:cubicBezTo>
                          <a:pt x="74" y="6"/>
                          <a:pt x="74" y="6"/>
                          <a:pt x="74" y="7"/>
                        </a:cubicBezTo>
                        <a:cubicBezTo>
                          <a:pt x="75" y="12"/>
                          <a:pt x="74" y="21"/>
                          <a:pt x="67" y="30"/>
                        </a:cubicBezTo>
                        <a:cubicBezTo>
                          <a:pt x="56" y="43"/>
                          <a:pt x="43" y="49"/>
                          <a:pt x="29" y="49"/>
                        </a:cubicBezTo>
                        <a:cubicBezTo>
                          <a:pt x="26" y="49"/>
                          <a:pt x="22" y="49"/>
                          <a:pt x="19" y="48"/>
                        </a:cubicBezTo>
                        <a:cubicBezTo>
                          <a:pt x="9" y="46"/>
                          <a:pt x="3" y="42"/>
                          <a:pt x="0" y="39"/>
                        </a:cubicBezTo>
                        <a:cubicBezTo>
                          <a:pt x="0" y="40"/>
                          <a:pt x="0" y="40"/>
                          <a:pt x="0" y="40"/>
                        </a:cubicBezTo>
                        <a:cubicBezTo>
                          <a:pt x="6" y="47"/>
                          <a:pt x="15" y="52"/>
                          <a:pt x="26" y="52"/>
                        </a:cubicBezTo>
                        <a:cubicBezTo>
                          <a:pt x="27" y="52"/>
                          <a:pt x="27" y="52"/>
                          <a:pt x="27" y="52"/>
                        </a:cubicBezTo>
                        <a:cubicBezTo>
                          <a:pt x="40" y="52"/>
                          <a:pt x="54" y="46"/>
                          <a:pt x="66" y="33"/>
                        </a:cubicBezTo>
                        <a:cubicBezTo>
                          <a:pt x="74" y="24"/>
                          <a:pt x="77" y="17"/>
                          <a:pt x="77" y="11"/>
                        </a:cubicBezTo>
                        <a:cubicBezTo>
                          <a:pt x="77" y="7"/>
                          <a:pt x="76" y="3"/>
                          <a:pt x="7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8" name="Freeform 7230">
                    <a:extLst>
                      <a:ext uri="{FF2B5EF4-FFF2-40B4-BE49-F238E27FC236}">
                        <a16:creationId xmlns:a16="http://schemas.microsoft.com/office/drawing/2014/main" id="{D8085C19-B29D-4613-A948-6A5FA0BCCC5B}"/>
                      </a:ext>
                    </a:extLst>
                  </p:cNvPr>
                  <p:cNvSpPr>
                    <a:spLocks/>
                  </p:cNvSpPr>
                  <p:nvPr/>
                </p:nvSpPr>
                <p:spPr bwMode="auto">
                  <a:xfrm>
                    <a:off x="4086" y="1971"/>
                    <a:ext cx="61" cy="41"/>
                  </a:xfrm>
                  <a:custGeom>
                    <a:avLst/>
                    <a:gdLst>
                      <a:gd name="T0" fmla="*/ 74 w 82"/>
                      <a:gd name="T1" fmla="*/ 0 h 54"/>
                      <a:gd name="T2" fmla="*/ 74 w 82"/>
                      <a:gd name="T3" fmla="*/ 1 h 54"/>
                      <a:gd name="T4" fmla="*/ 77 w 82"/>
                      <a:gd name="T5" fmla="*/ 12 h 54"/>
                      <a:gd name="T6" fmla="*/ 66 w 82"/>
                      <a:gd name="T7" fmla="*/ 34 h 54"/>
                      <a:gd name="T8" fmla="*/ 27 w 82"/>
                      <a:gd name="T9" fmla="*/ 53 h 54"/>
                      <a:gd name="T10" fmla="*/ 26 w 82"/>
                      <a:gd name="T11" fmla="*/ 53 h 54"/>
                      <a:gd name="T12" fmla="*/ 0 w 82"/>
                      <a:gd name="T13" fmla="*/ 41 h 54"/>
                      <a:gd name="T14" fmla="*/ 0 w 82"/>
                      <a:gd name="T15" fmla="*/ 42 h 54"/>
                      <a:gd name="T16" fmla="*/ 27 w 82"/>
                      <a:gd name="T17" fmla="*/ 54 h 54"/>
                      <a:gd name="T18" fmla="*/ 67 w 82"/>
                      <a:gd name="T19" fmla="*/ 35 h 54"/>
                      <a:gd name="T20" fmla="*/ 74 w 82"/>
                      <a:gd name="T2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54">
                        <a:moveTo>
                          <a:pt x="74" y="0"/>
                        </a:moveTo>
                        <a:cubicBezTo>
                          <a:pt x="74" y="0"/>
                          <a:pt x="74" y="1"/>
                          <a:pt x="74" y="1"/>
                        </a:cubicBezTo>
                        <a:cubicBezTo>
                          <a:pt x="76" y="4"/>
                          <a:pt x="77" y="8"/>
                          <a:pt x="77" y="12"/>
                        </a:cubicBezTo>
                        <a:cubicBezTo>
                          <a:pt x="77" y="18"/>
                          <a:pt x="74" y="25"/>
                          <a:pt x="66" y="34"/>
                        </a:cubicBezTo>
                        <a:cubicBezTo>
                          <a:pt x="54" y="47"/>
                          <a:pt x="40" y="53"/>
                          <a:pt x="27" y="53"/>
                        </a:cubicBezTo>
                        <a:cubicBezTo>
                          <a:pt x="26" y="53"/>
                          <a:pt x="26" y="53"/>
                          <a:pt x="26" y="53"/>
                        </a:cubicBezTo>
                        <a:cubicBezTo>
                          <a:pt x="15" y="53"/>
                          <a:pt x="6" y="48"/>
                          <a:pt x="0" y="41"/>
                        </a:cubicBezTo>
                        <a:cubicBezTo>
                          <a:pt x="0" y="42"/>
                          <a:pt x="0" y="42"/>
                          <a:pt x="0" y="42"/>
                        </a:cubicBezTo>
                        <a:cubicBezTo>
                          <a:pt x="6" y="49"/>
                          <a:pt x="16" y="54"/>
                          <a:pt x="27" y="54"/>
                        </a:cubicBezTo>
                        <a:cubicBezTo>
                          <a:pt x="40" y="54"/>
                          <a:pt x="55" y="48"/>
                          <a:pt x="67" y="35"/>
                        </a:cubicBezTo>
                        <a:cubicBezTo>
                          <a:pt x="82" y="18"/>
                          <a:pt x="78" y="6"/>
                          <a:pt x="7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69" name="Freeform 7231">
                    <a:extLst>
                      <a:ext uri="{FF2B5EF4-FFF2-40B4-BE49-F238E27FC236}">
                        <a16:creationId xmlns:a16="http://schemas.microsoft.com/office/drawing/2014/main" id="{68183E68-A290-46EA-ADFC-0D91457F6759}"/>
                      </a:ext>
                    </a:extLst>
                  </p:cNvPr>
                  <p:cNvSpPr>
                    <a:spLocks/>
                  </p:cNvSpPr>
                  <p:nvPr/>
                </p:nvSpPr>
                <p:spPr bwMode="auto">
                  <a:xfrm>
                    <a:off x="4081" y="1950"/>
                    <a:ext cx="65" cy="43"/>
                  </a:xfrm>
                  <a:custGeom>
                    <a:avLst/>
                    <a:gdLst>
                      <a:gd name="T0" fmla="*/ 0 w 86"/>
                      <a:gd name="T1" fmla="*/ 40 h 58"/>
                      <a:gd name="T2" fmla="*/ 44 w 86"/>
                      <a:gd name="T3" fmla="*/ 41 h 58"/>
                      <a:gd name="T4" fmla="*/ 67 w 86"/>
                      <a:gd name="T5" fmla="*/ 3 h 58"/>
                      <a:gd name="T6" fmla="*/ 67 w 86"/>
                      <a:gd name="T7" fmla="*/ 0 h 58"/>
                      <a:gd name="T8" fmla="*/ 73 w 86"/>
                      <a:gd name="T9" fmla="*/ 32 h 58"/>
                      <a:gd name="T10" fmla="*/ 4 w 86"/>
                      <a:gd name="T11" fmla="*/ 52 h 58"/>
                      <a:gd name="T12" fmla="*/ 0 w 86"/>
                      <a:gd name="T13" fmla="*/ 40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40"/>
                        </a:moveTo>
                        <a:cubicBezTo>
                          <a:pt x="0" y="40"/>
                          <a:pt x="16" y="51"/>
                          <a:pt x="44" y="41"/>
                        </a:cubicBezTo>
                        <a:cubicBezTo>
                          <a:pt x="71" y="30"/>
                          <a:pt x="77" y="9"/>
                          <a:pt x="67" y="3"/>
                        </a:cubicBezTo>
                        <a:cubicBezTo>
                          <a:pt x="67" y="0"/>
                          <a:pt x="67" y="0"/>
                          <a:pt x="67" y="0"/>
                        </a:cubicBezTo>
                        <a:cubicBezTo>
                          <a:pt x="67" y="0"/>
                          <a:pt x="86" y="11"/>
                          <a:pt x="73" y="32"/>
                        </a:cubicBezTo>
                        <a:cubicBezTo>
                          <a:pt x="59" y="53"/>
                          <a:pt x="20" y="58"/>
                          <a:pt x="4" y="52"/>
                        </a:cubicBezTo>
                        <a:lnTo>
                          <a:pt x="0" y="40"/>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0" name="Freeform 7232">
                    <a:extLst>
                      <a:ext uri="{FF2B5EF4-FFF2-40B4-BE49-F238E27FC236}">
                        <a16:creationId xmlns:a16="http://schemas.microsoft.com/office/drawing/2014/main" id="{5E20E475-15BD-4974-BF9C-6C9773F966B6}"/>
                      </a:ext>
                    </a:extLst>
                  </p:cNvPr>
                  <p:cNvSpPr>
                    <a:spLocks noEditPoints="1"/>
                  </p:cNvSpPr>
                  <p:nvPr/>
                </p:nvSpPr>
                <p:spPr bwMode="auto">
                  <a:xfrm>
                    <a:off x="4080" y="1949"/>
                    <a:ext cx="60" cy="42"/>
                  </a:xfrm>
                  <a:custGeom>
                    <a:avLst/>
                    <a:gdLst>
                      <a:gd name="T0" fmla="*/ 74 w 79"/>
                      <a:gd name="T1" fmla="*/ 33 h 56"/>
                      <a:gd name="T2" fmla="*/ 19 w 79"/>
                      <a:gd name="T3" fmla="*/ 56 h 56"/>
                      <a:gd name="T4" fmla="*/ 5 w 79"/>
                      <a:gd name="T5" fmla="*/ 54 h 56"/>
                      <a:gd name="T6" fmla="*/ 5 w 79"/>
                      <a:gd name="T7" fmla="*/ 54 h 56"/>
                      <a:gd name="T8" fmla="*/ 0 w 79"/>
                      <a:gd name="T9" fmla="*/ 39 h 56"/>
                      <a:gd name="T10" fmla="*/ 2 w 79"/>
                      <a:gd name="T11" fmla="*/ 40 h 56"/>
                      <a:gd name="T12" fmla="*/ 7 w 79"/>
                      <a:gd name="T13" fmla="*/ 43 h 56"/>
                      <a:gd name="T14" fmla="*/ 21 w 79"/>
                      <a:gd name="T15" fmla="*/ 45 h 56"/>
                      <a:gd name="T16" fmla="*/ 44 w 79"/>
                      <a:gd name="T17" fmla="*/ 41 h 56"/>
                      <a:gd name="T18" fmla="*/ 72 w 79"/>
                      <a:gd name="T19" fmla="*/ 13 h 56"/>
                      <a:gd name="T20" fmla="*/ 68 w 79"/>
                      <a:gd name="T21" fmla="*/ 4 h 56"/>
                      <a:gd name="T22" fmla="*/ 67 w 79"/>
                      <a:gd name="T23" fmla="*/ 4 h 56"/>
                      <a:gd name="T24" fmla="*/ 68 w 79"/>
                      <a:gd name="T25" fmla="*/ 0 h 56"/>
                      <a:gd name="T26" fmla="*/ 68 w 79"/>
                      <a:gd name="T27" fmla="*/ 0 h 56"/>
                      <a:gd name="T28" fmla="*/ 79 w 79"/>
                      <a:gd name="T29" fmla="*/ 19 h 56"/>
                      <a:gd name="T30" fmla="*/ 74 w 79"/>
                      <a:gd name="T31" fmla="*/ 33 h 56"/>
                      <a:gd name="T32" fmla="*/ 78 w 79"/>
                      <a:gd name="T33" fmla="*/ 19 h 56"/>
                      <a:gd name="T34" fmla="*/ 69 w 79"/>
                      <a:gd name="T35" fmla="*/ 2 h 56"/>
                      <a:gd name="T36" fmla="*/ 69 w 79"/>
                      <a:gd name="T37" fmla="*/ 3 h 56"/>
                      <a:gd name="T38" fmla="*/ 73 w 79"/>
                      <a:gd name="T39" fmla="*/ 13 h 56"/>
                      <a:gd name="T40" fmla="*/ 45 w 79"/>
                      <a:gd name="T41" fmla="*/ 42 h 56"/>
                      <a:gd name="T42" fmla="*/ 21 w 79"/>
                      <a:gd name="T43" fmla="*/ 47 h 56"/>
                      <a:gd name="T44" fmla="*/ 3 w 79"/>
                      <a:gd name="T45" fmla="*/ 42 h 56"/>
                      <a:gd name="T46" fmla="*/ 6 w 79"/>
                      <a:gd name="T47" fmla="*/ 53 h 56"/>
                      <a:gd name="T48" fmla="*/ 19 w 79"/>
                      <a:gd name="T49" fmla="*/ 55 h 56"/>
                      <a:gd name="T50" fmla="*/ 73 w 79"/>
                      <a:gd name="T51" fmla="*/ 33 h 56"/>
                      <a:gd name="T52" fmla="*/ 78 w 79"/>
                      <a:gd name="T53"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9" h="56">
                        <a:moveTo>
                          <a:pt x="74" y="33"/>
                        </a:moveTo>
                        <a:cubicBezTo>
                          <a:pt x="63" y="50"/>
                          <a:pt x="37" y="56"/>
                          <a:pt x="19" y="56"/>
                        </a:cubicBezTo>
                        <a:cubicBezTo>
                          <a:pt x="13" y="56"/>
                          <a:pt x="9" y="55"/>
                          <a:pt x="5" y="54"/>
                        </a:cubicBezTo>
                        <a:cubicBezTo>
                          <a:pt x="5" y="54"/>
                          <a:pt x="5" y="54"/>
                          <a:pt x="5" y="54"/>
                        </a:cubicBezTo>
                        <a:cubicBezTo>
                          <a:pt x="0" y="39"/>
                          <a:pt x="0" y="39"/>
                          <a:pt x="0" y="39"/>
                        </a:cubicBezTo>
                        <a:cubicBezTo>
                          <a:pt x="2" y="40"/>
                          <a:pt x="2" y="40"/>
                          <a:pt x="2" y="40"/>
                        </a:cubicBezTo>
                        <a:cubicBezTo>
                          <a:pt x="2" y="40"/>
                          <a:pt x="4" y="41"/>
                          <a:pt x="7" y="43"/>
                        </a:cubicBezTo>
                        <a:cubicBezTo>
                          <a:pt x="10" y="44"/>
                          <a:pt x="15" y="45"/>
                          <a:pt x="21" y="45"/>
                        </a:cubicBezTo>
                        <a:cubicBezTo>
                          <a:pt x="28" y="46"/>
                          <a:pt x="35" y="44"/>
                          <a:pt x="44" y="41"/>
                        </a:cubicBezTo>
                        <a:cubicBezTo>
                          <a:pt x="63" y="34"/>
                          <a:pt x="72" y="22"/>
                          <a:pt x="72" y="13"/>
                        </a:cubicBezTo>
                        <a:cubicBezTo>
                          <a:pt x="72" y="9"/>
                          <a:pt x="70" y="6"/>
                          <a:pt x="68" y="4"/>
                        </a:cubicBezTo>
                        <a:cubicBezTo>
                          <a:pt x="67" y="4"/>
                          <a:pt x="67" y="4"/>
                          <a:pt x="67" y="4"/>
                        </a:cubicBezTo>
                        <a:cubicBezTo>
                          <a:pt x="68" y="0"/>
                          <a:pt x="68" y="0"/>
                          <a:pt x="68" y="0"/>
                        </a:cubicBezTo>
                        <a:cubicBezTo>
                          <a:pt x="68" y="0"/>
                          <a:pt x="68" y="0"/>
                          <a:pt x="68" y="0"/>
                        </a:cubicBezTo>
                        <a:cubicBezTo>
                          <a:pt x="69" y="0"/>
                          <a:pt x="79" y="6"/>
                          <a:pt x="79" y="19"/>
                        </a:cubicBezTo>
                        <a:cubicBezTo>
                          <a:pt x="79" y="23"/>
                          <a:pt x="78" y="28"/>
                          <a:pt x="74" y="33"/>
                        </a:cubicBezTo>
                        <a:close/>
                        <a:moveTo>
                          <a:pt x="78" y="19"/>
                        </a:moveTo>
                        <a:cubicBezTo>
                          <a:pt x="78" y="9"/>
                          <a:pt x="71" y="4"/>
                          <a:pt x="69" y="2"/>
                        </a:cubicBezTo>
                        <a:cubicBezTo>
                          <a:pt x="69" y="3"/>
                          <a:pt x="69" y="3"/>
                          <a:pt x="69" y="3"/>
                        </a:cubicBezTo>
                        <a:cubicBezTo>
                          <a:pt x="72" y="6"/>
                          <a:pt x="73" y="9"/>
                          <a:pt x="73" y="13"/>
                        </a:cubicBezTo>
                        <a:cubicBezTo>
                          <a:pt x="73" y="22"/>
                          <a:pt x="64" y="35"/>
                          <a:pt x="45" y="42"/>
                        </a:cubicBezTo>
                        <a:cubicBezTo>
                          <a:pt x="36" y="46"/>
                          <a:pt x="28" y="47"/>
                          <a:pt x="21" y="47"/>
                        </a:cubicBezTo>
                        <a:cubicBezTo>
                          <a:pt x="12" y="47"/>
                          <a:pt x="5" y="44"/>
                          <a:pt x="3" y="42"/>
                        </a:cubicBezTo>
                        <a:cubicBezTo>
                          <a:pt x="6" y="53"/>
                          <a:pt x="6" y="53"/>
                          <a:pt x="6" y="53"/>
                        </a:cubicBezTo>
                        <a:cubicBezTo>
                          <a:pt x="9" y="54"/>
                          <a:pt x="14" y="55"/>
                          <a:pt x="19" y="55"/>
                        </a:cubicBezTo>
                        <a:cubicBezTo>
                          <a:pt x="37" y="55"/>
                          <a:pt x="63" y="49"/>
                          <a:pt x="73" y="33"/>
                        </a:cubicBezTo>
                        <a:cubicBezTo>
                          <a:pt x="77" y="27"/>
                          <a:pt x="78" y="23"/>
                          <a:pt x="78"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1" name="Freeform 7233">
                    <a:extLst>
                      <a:ext uri="{FF2B5EF4-FFF2-40B4-BE49-F238E27FC236}">
                        <a16:creationId xmlns:a16="http://schemas.microsoft.com/office/drawing/2014/main" id="{18F02351-2982-4BC7-BB31-F9FF6C3114C9}"/>
                      </a:ext>
                    </a:extLst>
                  </p:cNvPr>
                  <p:cNvSpPr>
                    <a:spLocks/>
                  </p:cNvSpPr>
                  <p:nvPr/>
                </p:nvSpPr>
                <p:spPr bwMode="auto">
                  <a:xfrm>
                    <a:off x="4085" y="1950"/>
                    <a:ext cx="52" cy="36"/>
                  </a:xfrm>
                  <a:custGeom>
                    <a:avLst/>
                    <a:gdLst>
                      <a:gd name="T0" fmla="*/ 63 w 69"/>
                      <a:gd name="T1" fmla="*/ 0 h 47"/>
                      <a:gd name="T2" fmla="*/ 63 w 69"/>
                      <a:gd name="T3" fmla="*/ 2 h 47"/>
                      <a:gd name="T4" fmla="*/ 67 w 69"/>
                      <a:gd name="T5" fmla="*/ 11 h 47"/>
                      <a:gd name="T6" fmla="*/ 39 w 69"/>
                      <a:gd name="T7" fmla="*/ 40 h 47"/>
                      <a:gd name="T8" fmla="*/ 16 w 69"/>
                      <a:gd name="T9" fmla="*/ 45 h 47"/>
                      <a:gd name="T10" fmla="*/ 15 w 69"/>
                      <a:gd name="T11" fmla="*/ 45 h 47"/>
                      <a:gd name="T12" fmla="*/ 0 w 69"/>
                      <a:gd name="T13" fmla="*/ 42 h 47"/>
                      <a:gd name="T14" fmla="*/ 0 w 69"/>
                      <a:gd name="T15" fmla="*/ 43 h 47"/>
                      <a:gd name="T16" fmla="*/ 0 w 69"/>
                      <a:gd name="T17" fmla="*/ 43 h 47"/>
                      <a:gd name="T18" fmla="*/ 17 w 69"/>
                      <a:gd name="T19" fmla="*/ 47 h 47"/>
                      <a:gd name="T20" fmla="*/ 30 w 69"/>
                      <a:gd name="T21" fmla="*/ 45 h 47"/>
                      <a:gd name="T22" fmla="*/ 68 w 69"/>
                      <a:gd name="T23" fmla="*/ 15 h 47"/>
                      <a:gd name="T24" fmla="*/ 69 w 69"/>
                      <a:gd name="T25" fmla="*/ 11 h 47"/>
                      <a:gd name="T26" fmla="*/ 69 w 69"/>
                      <a:gd name="T27" fmla="*/ 11 h 47"/>
                      <a:gd name="T28" fmla="*/ 69 w 69"/>
                      <a:gd name="T29" fmla="*/ 6 h 47"/>
                      <a:gd name="T30" fmla="*/ 63 w 69"/>
                      <a:gd name="T3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9" h="47">
                        <a:moveTo>
                          <a:pt x="63" y="0"/>
                        </a:moveTo>
                        <a:cubicBezTo>
                          <a:pt x="63" y="1"/>
                          <a:pt x="63" y="1"/>
                          <a:pt x="63" y="2"/>
                        </a:cubicBezTo>
                        <a:cubicBezTo>
                          <a:pt x="66" y="4"/>
                          <a:pt x="67" y="7"/>
                          <a:pt x="67" y="11"/>
                        </a:cubicBezTo>
                        <a:cubicBezTo>
                          <a:pt x="67" y="20"/>
                          <a:pt x="58" y="33"/>
                          <a:pt x="39" y="40"/>
                        </a:cubicBezTo>
                        <a:cubicBezTo>
                          <a:pt x="30" y="44"/>
                          <a:pt x="23" y="45"/>
                          <a:pt x="16" y="45"/>
                        </a:cubicBezTo>
                        <a:cubicBezTo>
                          <a:pt x="16" y="45"/>
                          <a:pt x="16" y="45"/>
                          <a:pt x="15" y="45"/>
                        </a:cubicBezTo>
                        <a:cubicBezTo>
                          <a:pt x="8" y="45"/>
                          <a:pt x="3" y="43"/>
                          <a:pt x="0" y="42"/>
                        </a:cubicBezTo>
                        <a:cubicBezTo>
                          <a:pt x="0" y="43"/>
                          <a:pt x="0" y="43"/>
                          <a:pt x="0" y="43"/>
                        </a:cubicBezTo>
                        <a:cubicBezTo>
                          <a:pt x="0" y="43"/>
                          <a:pt x="0" y="43"/>
                          <a:pt x="0" y="43"/>
                        </a:cubicBezTo>
                        <a:cubicBezTo>
                          <a:pt x="4" y="45"/>
                          <a:pt x="10" y="47"/>
                          <a:pt x="17" y="47"/>
                        </a:cubicBezTo>
                        <a:cubicBezTo>
                          <a:pt x="21" y="47"/>
                          <a:pt x="25" y="47"/>
                          <a:pt x="30" y="45"/>
                        </a:cubicBezTo>
                        <a:cubicBezTo>
                          <a:pt x="49" y="39"/>
                          <a:pt x="67" y="30"/>
                          <a:pt x="68" y="15"/>
                        </a:cubicBezTo>
                        <a:cubicBezTo>
                          <a:pt x="69" y="12"/>
                          <a:pt x="69" y="11"/>
                          <a:pt x="69" y="11"/>
                        </a:cubicBezTo>
                        <a:cubicBezTo>
                          <a:pt x="69" y="11"/>
                          <a:pt x="69" y="11"/>
                          <a:pt x="69" y="11"/>
                        </a:cubicBezTo>
                        <a:cubicBezTo>
                          <a:pt x="69" y="9"/>
                          <a:pt x="69" y="8"/>
                          <a:pt x="69" y="6"/>
                        </a:cubicBezTo>
                        <a:cubicBezTo>
                          <a:pt x="67" y="3"/>
                          <a:pt x="65" y="1"/>
                          <a:pt x="63"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2" name="Freeform 7234">
                    <a:extLst>
                      <a:ext uri="{FF2B5EF4-FFF2-40B4-BE49-F238E27FC236}">
                        <a16:creationId xmlns:a16="http://schemas.microsoft.com/office/drawing/2014/main" id="{0FB789F1-431C-44C0-AF10-64263E2461B1}"/>
                      </a:ext>
                    </a:extLst>
                  </p:cNvPr>
                  <p:cNvSpPr>
                    <a:spLocks noEditPoints="1"/>
                  </p:cNvSpPr>
                  <p:nvPr/>
                </p:nvSpPr>
                <p:spPr bwMode="auto">
                  <a:xfrm>
                    <a:off x="4085" y="1950"/>
                    <a:ext cx="54" cy="34"/>
                  </a:xfrm>
                  <a:custGeom>
                    <a:avLst/>
                    <a:gdLst>
                      <a:gd name="T0" fmla="*/ 63 w 72"/>
                      <a:gd name="T1" fmla="*/ 3 h 46"/>
                      <a:gd name="T2" fmla="*/ 63 w 72"/>
                      <a:gd name="T3" fmla="*/ 3 h 46"/>
                      <a:gd name="T4" fmla="*/ 39 w 72"/>
                      <a:gd name="T5" fmla="*/ 41 h 46"/>
                      <a:gd name="T6" fmla="*/ 16 w 72"/>
                      <a:gd name="T7" fmla="*/ 45 h 46"/>
                      <a:gd name="T8" fmla="*/ 0 w 72"/>
                      <a:gd name="T9" fmla="*/ 42 h 46"/>
                      <a:gd name="T10" fmla="*/ 0 w 72"/>
                      <a:gd name="T11" fmla="*/ 43 h 46"/>
                      <a:gd name="T12" fmla="*/ 15 w 72"/>
                      <a:gd name="T13" fmla="*/ 46 h 46"/>
                      <a:gd name="T14" fmla="*/ 16 w 72"/>
                      <a:gd name="T15" fmla="*/ 46 h 46"/>
                      <a:gd name="T16" fmla="*/ 39 w 72"/>
                      <a:gd name="T17" fmla="*/ 41 h 46"/>
                      <a:gd name="T18" fmla="*/ 67 w 72"/>
                      <a:gd name="T19" fmla="*/ 12 h 46"/>
                      <a:gd name="T20" fmla="*/ 63 w 72"/>
                      <a:gd name="T21" fmla="*/ 3 h 46"/>
                      <a:gd name="T22" fmla="*/ 63 w 72"/>
                      <a:gd name="T23" fmla="*/ 0 h 46"/>
                      <a:gd name="T24" fmla="*/ 63 w 72"/>
                      <a:gd name="T25" fmla="*/ 1 h 46"/>
                      <a:gd name="T26" fmla="*/ 69 w 72"/>
                      <a:gd name="T27" fmla="*/ 7 h 46"/>
                      <a:gd name="T28" fmla="*/ 68 w 72"/>
                      <a:gd name="T29" fmla="*/ 5 h 46"/>
                      <a:gd name="T30" fmla="*/ 63 w 72"/>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46">
                        <a:moveTo>
                          <a:pt x="63" y="3"/>
                        </a:moveTo>
                        <a:cubicBezTo>
                          <a:pt x="63" y="3"/>
                          <a:pt x="63" y="3"/>
                          <a:pt x="63" y="3"/>
                        </a:cubicBezTo>
                        <a:cubicBezTo>
                          <a:pt x="72" y="10"/>
                          <a:pt x="65" y="30"/>
                          <a:pt x="39" y="41"/>
                        </a:cubicBezTo>
                        <a:cubicBezTo>
                          <a:pt x="30" y="44"/>
                          <a:pt x="22" y="45"/>
                          <a:pt x="16" y="45"/>
                        </a:cubicBezTo>
                        <a:cubicBezTo>
                          <a:pt x="9" y="45"/>
                          <a:pt x="3" y="43"/>
                          <a:pt x="0" y="42"/>
                        </a:cubicBezTo>
                        <a:cubicBezTo>
                          <a:pt x="0" y="43"/>
                          <a:pt x="0" y="43"/>
                          <a:pt x="0" y="43"/>
                        </a:cubicBezTo>
                        <a:cubicBezTo>
                          <a:pt x="3" y="44"/>
                          <a:pt x="8" y="46"/>
                          <a:pt x="15" y="46"/>
                        </a:cubicBezTo>
                        <a:cubicBezTo>
                          <a:pt x="16" y="46"/>
                          <a:pt x="16" y="46"/>
                          <a:pt x="16" y="46"/>
                        </a:cubicBezTo>
                        <a:cubicBezTo>
                          <a:pt x="23" y="46"/>
                          <a:pt x="30" y="45"/>
                          <a:pt x="39" y="41"/>
                        </a:cubicBezTo>
                        <a:cubicBezTo>
                          <a:pt x="58" y="34"/>
                          <a:pt x="67" y="21"/>
                          <a:pt x="67" y="12"/>
                        </a:cubicBezTo>
                        <a:cubicBezTo>
                          <a:pt x="67" y="8"/>
                          <a:pt x="66" y="5"/>
                          <a:pt x="63" y="3"/>
                        </a:cubicBezTo>
                        <a:close/>
                        <a:moveTo>
                          <a:pt x="63" y="0"/>
                        </a:moveTo>
                        <a:cubicBezTo>
                          <a:pt x="63" y="1"/>
                          <a:pt x="63" y="1"/>
                          <a:pt x="63" y="1"/>
                        </a:cubicBezTo>
                        <a:cubicBezTo>
                          <a:pt x="65" y="2"/>
                          <a:pt x="67" y="4"/>
                          <a:pt x="69" y="7"/>
                        </a:cubicBezTo>
                        <a:cubicBezTo>
                          <a:pt x="69" y="7"/>
                          <a:pt x="68" y="6"/>
                          <a:pt x="68" y="5"/>
                        </a:cubicBezTo>
                        <a:cubicBezTo>
                          <a:pt x="66" y="3"/>
                          <a:pt x="64" y="1"/>
                          <a:pt x="63"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3" name="Freeform 7235">
                    <a:extLst>
                      <a:ext uri="{FF2B5EF4-FFF2-40B4-BE49-F238E27FC236}">
                        <a16:creationId xmlns:a16="http://schemas.microsoft.com/office/drawing/2014/main" id="{3CF1C57D-412F-4C53-9D2E-E801D4024C74}"/>
                      </a:ext>
                    </a:extLst>
                  </p:cNvPr>
                  <p:cNvSpPr>
                    <a:spLocks/>
                  </p:cNvSpPr>
                  <p:nvPr/>
                </p:nvSpPr>
                <p:spPr bwMode="auto">
                  <a:xfrm>
                    <a:off x="4085" y="1955"/>
                    <a:ext cx="54" cy="35"/>
                  </a:xfrm>
                  <a:custGeom>
                    <a:avLst/>
                    <a:gdLst>
                      <a:gd name="T0" fmla="*/ 69 w 72"/>
                      <a:gd name="T1" fmla="*/ 0 h 47"/>
                      <a:gd name="T2" fmla="*/ 69 w 72"/>
                      <a:gd name="T3" fmla="*/ 5 h 47"/>
                      <a:gd name="T4" fmla="*/ 57 w 72"/>
                      <a:gd name="T5" fmla="*/ 32 h 47"/>
                      <a:gd name="T6" fmla="*/ 9 w 72"/>
                      <a:gd name="T7" fmla="*/ 45 h 47"/>
                      <a:gd name="T8" fmla="*/ 9 w 72"/>
                      <a:gd name="T9" fmla="*/ 45 h 47"/>
                      <a:gd name="T10" fmla="*/ 0 w 72"/>
                      <a:gd name="T11" fmla="*/ 44 h 47"/>
                      <a:gd name="T12" fmla="*/ 0 w 72"/>
                      <a:gd name="T13" fmla="*/ 45 h 47"/>
                      <a:gd name="T14" fmla="*/ 13 w 72"/>
                      <a:gd name="T15" fmla="*/ 47 h 47"/>
                      <a:gd name="T16" fmla="*/ 14 w 72"/>
                      <a:gd name="T17" fmla="*/ 47 h 47"/>
                      <a:gd name="T18" fmla="*/ 67 w 72"/>
                      <a:gd name="T19" fmla="*/ 25 h 47"/>
                      <a:gd name="T20" fmla="*/ 72 w 72"/>
                      <a:gd name="T21" fmla="*/ 11 h 47"/>
                      <a:gd name="T22" fmla="*/ 69 w 72"/>
                      <a:gd name="T2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47">
                        <a:moveTo>
                          <a:pt x="69" y="0"/>
                        </a:moveTo>
                        <a:cubicBezTo>
                          <a:pt x="69" y="2"/>
                          <a:pt x="69" y="3"/>
                          <a:pt x="69" y="5"/>
                        </a:cubicBezTo>
                        <a:cubicBezTo>
                          <a:pt x="71" y="5"/>
                          <a:pt x="70" y="23"/>
                          <a:pt x="57" y="32"/>
                        </a:cubicBezTo>
                        <a:cubicBezTo>
                          <a:pt x="41" y="44"/>
                          <a:pt x="20" y="45"/>
                          <a:pt x="9" y="45"/>
                        </a:cubicBezTo>
                        <a:cubicBezTo>
                          <a:pt x="9" y="45"/>
                          <a:pt x="9" y="45"/>
                          <a:pt x="9" y="45"/>
                        </a:cubicBezTo>
                        <a:cubicBezTo>
                          <a:pt x="5" y="45"/>
                          <a:pt x="2" y="45"/>
                          <a:pt x="0" y="44"/>
                        </a:cubicBezTo>
                        <a:cubicBezTo>
                          <a:pt x="0" y="44"/>
                          <a:pt x="0" y="45"/>
                          <a:pt x="0" y="45"/>
                        </a:cubicBezTo>
                        <a:cubicBezTo>
                          <a:pt x="4" y="46"/>
                          <a:pt x="8" y="47"/>
                          <a:pt x="13" y="47"/>
                        </a:cubicBezTo>
                        <a:cubicBezTo>
                          <a:pt x="13" y="47"/>
                          <a:pt x="14" y="47"/>
                          <a:pt x="14" y="47"/>
                        </a:cubicBezTo>
                        <a:cubicBezTo>
                          <a:pt x="32" y="47"/>
                          <a:pt x="57" y="40"/>
                          <a:pt x="67" y="25"/>
                        </a:cubicBezTo>
                        <a:cubicBezTo>
                          <a:pt x="71" y="19"/>
                          <a:pt x="72" y="15"/>
                          <a:pt x="72" y="11"/>
                        </a:cubicBezTo>
                        <a:cubicBezTo>
                          <a:pt x="72" y="6"/>
                          <a:pt x="71" y="3"/>
                          <a:pt x="6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4" name="Freeform 7236">
                    <a:extLst>
                      <a:ext uri="{FF2B5EF4-FFF2-40B4-BE49-F238E27FC236}">
                        <a16:creationId xmlns:a16="http://schemas.microsoft.com/office/drawing/2014/main" id="{F6599F73-5677-4059-B782-3FDDF71B0B8D}"/>
                      </a:ext>
                    </a:extLst>
                  </p:cNvPr>
                  <p:cNvSpPr>
                    <a:spLocks/>
                  </p:cNvSpPr>
                  <p:nvPr/>
                </p:nvSpPr>
                <p:spPr bwMode="auto">
                  <a:xfrm>
                    <a:off x="4085" y="1953"/>
                    <a:ext cx="57" cy="37"/>
                  </a:xfrm>
                  <a:custGeom>
                    <a:avLst/>
                    <a:gdLst>
                      <a:gd name="T0" fmla="*/ 68 w 76"/>
                      <a:gd name="T1" fmla="*/ 0 h 49"/>
                      <a:gd name="T2" fmla="*/ 69 w 76"/>
                      <a:gd name="T3" fmla="*/ 2 h 49"/>
                      <a:gd name="T4" fmla="*/ 72 w 76"/>
                      <a:gd name="T5" fmla="*/ 13 h 49"/>
                      <a:gd name="T6" fmla="*/ 67 w 76"/>
                      <a:gd name="T7" fmla="*/ 27 h 49"/>
                      <a:gd name="T8" fmla="*/ 14 w 76"/>
                      <a:gd name="T9" fmla="*/ 49 h 49"/>
                      <a:gd name="T10" fmla="*/ 13 w 76"/>
                      <a:gd name="T11" fmla="*/ 49 h 49"/>
                      <a:gd name="T12" fmla="*/ 0 w 76"/>
                      <a:gd name="T13" fmla="*/ 47 h 49"/>
                      <a:gd name="T14" fmla="*/ 0 w 76"/>
                      <a:gd name="T15" fmla="*/ 48 h 49"/>
                      <a:gd name="T16" fmla="*/ 14 w 76"/>
                      <a:gd name="T17" fmla="*/ 49 h 49"/>
                      <a:gd name="T18" fmla="*/ 68 w 76"/>
                      <a:gd name="T19" fmla="*/ 27 h 49"/>
                      <a:gd name="T20" fmla="*/ 68 w 76"/>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49">
                        <a:moveTo>
                          <a:pt x="68" y="0"/>
                        </a:moveTo>
                        <a:cubicBezTo>
                          <a:pt x="68" y="1"/>
                          <a:pt x="69" y="2"/>
                          <a:pt x="69" y="2"/>
                        </a:cubicBezTo>
                        <a:cubicBezTo>
                          <a:pt x="71" y="5"/>
                          <a:pt x="72" y="8"/>
                          <a:pt x="72" y="13"/>
                        </a:cubicBezTo>
                        <a:cubicBezTo>
                          <a:pt x="72" y="17"/>
                          <a:pt x="71" y="21"/>
                          <a:pt x="67" y="27"/>
                        </a:cubicBezTo>
                        <a:cubicBezTo>
                          <a:pt x="57" y="42"/>
                          <a:pt x="32" y="49"/>
                          <a:pt x="14" y="49"/>
                        </a:cubicBezTo>
                        <a:cubicBezTo>
                          <a:pt x="14" y="49"/>
                          <a:pt x="13" y="49"/>
                          <a:pt x="13" y="49"/>
                        </a:cubicBezTo>
                        <a:cubicBezTo>
                          <a:pt x="8" y="49"/>
                          <a:pt x="4" y="48"/>
                          <a:pt x="0" y="47"/>
                        </a:cubicBezTo>
                        <a:cubicBezTo>
                          <a:pt x="0" y="48"/>
                          <a:pt x="0" y="48"/>
                          <a:pt x="0" y="48"/>
                        </a:cubicBezTo>
                        <a:cubicBezTo>
                          <a:pt x="4" y="49"/>
                          <a:pt x="9" y="49"/>
                          <a:pt x="14" y="49"/>
                        </a:cubicBezTo>
                        <a:cubicBezTo>
                          <a:pt x="32" y="49"/>
                          <a:pt x="57" y="43"/>
                          <a:pt x="68" y="27"/>
                        </a:cubicBezTo>
                        <a:cubicBezTo>
                          <a:pt x="76" y="15"/>
                          <a:pt x="72" y="6"/>
                          <a:pt x="6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5" name="Freeform 7237">
                    <a:extLst>
                      <a:ext uri="{FF2B5EF4-FFF2-40B4-BE49-F238E27FC236}">
                        <a16:creationId xmlns:a16="http://schemas.microsoft.com/office/drawing/2014/main" id="{9320C1AE-32B6-4875-9A48-34F4EA2A8FAC}"/>
                      </a:ext>
                    </a:extLst>
                  </p:cNvPr>
                  <p:cNvSpPr>
                    <a:spLocks/>
                  </p:cNvSpPr>
                  <p:nvPr/>
                </p:nvSpPr>
                <p:spPr bwMode="auto">
                  <a:xfrm>
                    <a:off x="4081" y="1936"/>
                    <a:ext cx="59" cy="38"/>
                  </a:xfrm>
                  <a:custGeom>
                    <a:avLst/>
                    <a:gdLst>
                      <a:gd name="T0" fmla="*/ 0 w 78"/>
                      <a:gd name="T1" fmla="*/ 36 h 50"/>
                      <a:gd name="T2" fmla="*/ 52 w 78"/>
                      <a:gd name="T3" fmla="*/ 26 h 50"/>
                      <a:gd name="T4" fmla="*/ 58 w 78"/>
                      <a:gd name="T5" fmla="*/ 4 h 50"/>
                      <a:gd name="T6" fmla="*/ 57 w 78"/>
                      <a:gd name="T7" fmla="*/ 0 h 50"/>
                      <a:gd name="T8" fmla="*/ 60 w 78"/>
                      <a:gd name="T9" fmla="*/ 32 h 50"/>
                      <a:gd name="T10" fmla="*/ 1 w 78"/>
                      <a:gd name="T11" fmla="*/ 47 h 50"/>
                      <a:gd name="T12" fmla="*/ 0 w 78"/>
                      <a:gd name="T13" fmla="*/ 36 h 50"/>
                    </a:gdLst>
                    <a:ahLst/>
                    <a:cxnLst>
                      <a:cxn ang="0">
                        <a:pos x="T0" y="T1"/>
                      </a:cxn>
                      <a:cxn ang="0">
                        <a:pos x="T2" y="T3"/>
                      </a:cxn>
                      <a:cxn ang="0">
                        <a:pos x="T4" y="T5"/>
                      </a:cxn>
                      <a:cxn ang="0">
                        <a:pos x="T6" y="T7"/>
                      </a:cxn>
                      <a:cxn ang="0">
                        <a:pos x="T8" y="T9"/>
                      </a:cxn>
                      <a:cxn ang="0">
                        <a:pos x="T10" y="T11"/>
                      </a:cxn>
                      <a:cxn ang="0">
                        <a:pos x="T12" y="T13"/>
                      </a:cxn>
                    </a:cxnLst>
                    <a:rect l="0" t="0" r="r" b="b"/>
                    <a:pathLst>
                      <a:path w="78" h="50">
                        <a:moveTo>
                          <a:pt x="0" y="36"/>
                        </a:moveTo>
                        <a:cubicBezTo>
                          <a:pt x="0" y="36"/>
                          <a:pt x="35" y="40"/>
                          <a:pt x="52" y="26"/>
                        </a:cubicBezTo>
                        <a:cubicBezTo>
                          <a:pt x="70" y="12"/>
                          <a:pt x="58" y="4"/>
                          <a:pt x="58" y="4"/>
                        </a:cubicBezTo>
                        <a:cubicBezTo>
                          <a:pt x="57" y="0"/>
                          <a:pt x="57" y="0"/>
                          <a:pt x="57" y="0"/>
                        </a:cubicBezTo>
                        <a:cubicBezTo>
                          <a:pt x="57" y="0"/>
                          <a:pt x="78" y="15"/>
                          <a:pt x="60" y="32"/>
                        </a:cubicBezTo>
                        <a:cubicBezTo>
                          <a:pt x="41" y="50"/>
                          <a:pt x="1" y="47"/>
                          <a:pt x="1" y="47"/>
                        </a:cubicBezTo>
                        <a:lnTo>
                          <a:pt x="0" y="36"/>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6" name="Freeform 7238">
                    <a:extLst>
                      <a:ext uri="{FF2B5EF4-FFF2-40B4-BE49-F238E27FC236}">
                        <a16:creationId xmlns:a16="http://schemas.microsoft.com/office/drawing/2014/main" id="{B701C1E3-A91C-4B74-9DE7-07BC1D499DFF}"/>
                      </a:ext>
                    </a:extLst>
                  </p:cNvPr>
                  <p:cNvSpPr>
                    <a:spLocks/>
                  </p:cNvSpPr>
                  <p:nvPr/>
                </p:nvSpPr>
                <p:spPr bwMode="auto">
                  <a:xfrm>
                    <a:off x="4081" y="1936"/>
                    <a:ext cx="59" cy="38"/>
                  </a:xfrm>
                  <a:custGeom>
                    <a:avLst/>
                    <a:gdLst>
                      <a:gd name="T0" fmla="*/ 0 w 78"/>
                      <a:gd name="T1" fmla="*/ 36 h 50"/>
                      <a:gd name="T2" fmla="*/ 52 w 78"/>
                      <a:gd name="T3" fmla="*/ 26 h 50"/>
                      <a:gd name="T4" fmla="*/ 58 w 78"/>
                      <a:gd name="T5" fmla="*/ 4 h 50"/>
                      <a:gd name="T6" fmla="*/ 57 w 78"/>
                      <a:gd name="T7" fmla="*/ 0 h 50"/>
                      <a:gd name="T8" fmla="*/ 60 w 78"/>
                      <a:gd name="T9" fmla="*/ 32 h 50"/>
                      <a:gd name="T10" fmla="*/ 1 w 78"/>
                      <a:gd name="T11" fmla="*/ 47 h 50"/>
                      <a:gd name="T12" fmla="*/ 0 w 78"/>
                      <a:gd name="T13" fmla="*/ 36 h 50"/>
                    </a:gdLst>
                    <a:ahLst/>
                    <a:cxnLst>
                      <a:cxn ang="0">
                        <a:pos x="T0" y="T1"/>
                      </a:cxn>
                      <a:cxn ang="0">
                        <a:pos x="T2" y="T3"/>
                      </a:cxn>
                      <a:cxn ang="0">
                        <a:pos x="T4" y="T5"/>
                      </a:cxn>
                      <a:cxn ang="0">
                        <a:pos x="T6" y="T7"/>
                      </a:cxn>
                      <a:cxn ang="0">
                        <a:pos x="T8" y="T9"/>
                      </a:cxn>
                      <a:cxn ang="0">
                        <a:pos x="T10" y="T11"/>
                      </a:cxn>
                      <a:cxn ang="0">
                        <a:pos x="T12" y="T13"/>
                      </a:cxn>
                    </a:cxnLst>
                    <a:rect l="0" t="0" r="r" b="b"/>
                    <a:pathLst>
                      <a:path w="78" h="50">
                        <a:moveTo>
                          <a:pt x="0" y="36"/>
                        </a:moveTo>
                        <a:cubicBezTo>
                          <a:pt x="0" y="36"/>
                          <a:pt x="35" y="40"/>
                          <a:pt x="52" y="26"/>
                        </a:cubicBezTo>
                        <a:cubicBezTo>
                          <a:pt x="70" y="12"/>
                          <a:pt x="58" y="4"/>
                          <a:pt x="58" y="4"/>
                        </a:cubicBezTo>
                        <a:cubicBezTo>
                          <a:pt x="57" y="0"/>
                          <a:pt x="57" y="0"/>
                          <a:pt x="57" y="0"/>
                        </a:cubicBezTo>
                        <a:cubicBezTo>
                          <a:pt x="57" y="0"/>
                          <a:pt x="78" y="15"/>
                          <a:pt x="60" y="32"/>
                        </a:cubicBezTo>
                        <a:cubicBezTo>
                          <a:pt x="41" y="50"/>
                          <a:pt x="1" y="47"/>
                          <a:pt x="1" y="47"/>
                        </a:cubicBezTo>
                        <a:lnTo>
                          <a:pt x="0" y="36"/>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77" name="Freeform 7239">
                    <a:extLst>
                      <a:ext uri="{FF2B5EF4-FFF2-40B4-BE49-F238E27FC236}">
                        <a16:creationId xmlns:a16="http://schemas.microsoft.com/office/drawing/2014/main" id="{EB8297A0-63DA-419C-ADCA-A6B8BF8C2FBD}"/>
                      </a:ext>
                    </a:extLst>
                  </p:cNvPr>
                  <p:cNvSpPr>
                    <a:spLocks noEditPoints="1"/>
                  </p:cNvSpPr>
                  <p:nvPr/>
                </p:nvSpPr>
                <p:spPr bwMode="auto">
                  <a:xfrm>
                    <a:off x="4080" y="1935"/>
                    <a:ext cx="52" cy="37"/>
                  </a:xfrm>
                  <a:custGeom>
                    <a:avLst/>
                    <a:gdLst>
                      <a:gd name="T0" fmla="*/ 62 w 69"/>
                      <a:gd name="T1" fmla="*/ 33 h 49"/>
                      <a:gd name="T2" fmla="*/ 6 w 69"/>
                      <a:gd name="T3" fmla="*/ 49 h 49"/>
                      <a:gd name="T4" fmla="*/ 2 w 69"/>
                      <a:gd name="T5" fmla="*/ 49 h 49"/>
                      <a:gd name="T6" fmla="*/ 1 w 69"/>
                      <a:gd name="T7" fmla="*/ 49 h 49"/>
                      <a:gd name="T8" fmla="*/ 0 w 69"/>
                      <a:gd name="T9" fmla="*/ 36 h 49"/>
                      <a:gd name="T10" fmla="*/ 1 w 69"/>
                      <a:gd name="T11" fmla="*/ 37 h 49"/>
                      <a:gd name="T12" fmla="*/ 7 w 69"/>
                      <a:gd name="T13" fmla="*/ 37 h 49"/>
                      <a:gd name="T14" fmla="*/ 53 w 69"/>
                      <a:gd name="T15" fmla="*/ 26 h 49"/>
                      <a:gd name="T16" fmla="*/ 62 w 69"/>
                      <a:gd name="T17" fmla="*/ 13 h 49"/>
                      <a:gd name="T18" fmla="*/ 58 w 69"/>
                      <a:gd name="T19" fmla="*/ 5 h 49"/>
                      <a:gd name="T20" fmla="*/ 58 w 69"/>
                      <a:gd name="T21" fmla="*/ 5 h 49"/>
                      <a:gd name="T22" fmla="*/ 57 w 69"/>
                      <a:gd name="T23" fmla="*/ 0 h 49"/>
                      <a:gd name="T24" fmla="*/ 59 w 69"/>
                      <a:gd name="T25" fmla="*/ 1 h 49"/>
                      <a:gd name="T26" fmla="*/ 69 w 69"/>
                      <a:gd name="T27" fmla="*/ 19 h 49"/>
                      <a:gd name="T28" fmla="*/ 62 w 69"/>
                      <a:gd name="T29" fmla="*/ 33 h 49"/>
                      <a:gd name="T30" fmla="*/ 68 w 69"/>
                      <a:gd name="T31" fmla="*/ 19 h 49"/>
                      <a:gd name="T32" fmla="*/ 59 w 69"/>
                      <a:gd name="T33" fmla="*/ 3 h 49"/>
                      <a:gd name="T34" fmla="*/ 59 w 69"/>
                      <a:gd name="T35" fmla="*/ 5 h 49"/>
                      <a:gd name="T36" fmla="*/ 63 w 69"/>
                      <a:gd name="T37" fmla="*/ 13 h 49"/>
                      <a:gd name="T38" fmla="*/ 54 w 69"/>
                      <a:gd name="T39" fmla="*/ 27 h 49"/>
                      <a:gd name="T40" fmla="*/ 7 w 69"/>
                      <a:gd name="T41" fmla="*/ 38 h 49"/>
                      <a:gd name="T42" fmla="*/ 1 w 69"/>
                      <a:gd name="T43" fmla="*/ 38 h 49"/>
                      <a:gd name="T44" fmla="*/ 2 w 69"/>
                      <a:gd name="T45" fmla="*/ 48 h 49"/>
                      <a:gd name="T46" fmla="*/ 6 w 69"/>
                      <a:gd name="T47" fmla="*/ 48 h 49"/>
                      <a:gd name="T48" fmla="*/ 61 w 69"/>
                      <a:gd name="T49" fmla="*/ 32 h 49"/>
                      <a:gd name="T50" fmla="*/ 68 w 69"/>
                      <a:gd name="T5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 h="49">
                        <a:moveTo>
                          <a:pt x="62" y="33"/>
                        </a:moveTo>
                        <a:cubicBezTo>
                          <a:pt x="46" y="49"/>
                          <a:pt x="16" y="49"/>
                          <a:pt x="6" y="49"/>
                        </a:cubicBezTo>
                        <a:cubicBezTo>
                          <a:pt x="3" y="49"/>
                          <a:pt x="2" y="49"/>
                          <a:pt x="2" y="49"/>
                        </a:cubicBezTo>
                        <a:cubicBezTo>
                          <a:pt x="1" y="49"/>
                          <a:pt x="1" y="49"/>
                          <a:pt x="1" y="49"/>
                        </a:cubicBezTo>
                        <a:cubicBezTo>
                          <a:pt x="0" y="36"/>
                          <a:pt x="0" y="36"/>
                          <a:pt x="0" y="36"/>
                        </a:cubicBezTo>
                        <a:cubicBezTo>
                          <a:pt x="1" y="37"/>
                          <a:pt x="1" y="37"/>
                          <a:pt x="1" y="37"/>
                        </a:cubicBezTo>
                        <a:cubicBezTo>
                          <a:pt x="1" y="37"/>
                          <a:pt x="3" y="37"/>
                          <a:pt x="7" y="37"/>
                        </a:cubicBezTo>
                        <a:cubicBezTo>
                          <a:pt x="18" y="37"/>
                          <a:pt x="41" y="36"/>
                          <a:pt x="53" y="26"/>
                        </a:cubicBezTo>
                        <a:cubicBezTo>
                          <a:pt x="60" y="20"/>
                          <a:pt x="62" y="16"/>
                          <a:pt x="62" y="13"/>
                        </a:cubicBezTo>
                        <a:cubicBezTo>
                          <a:pt x="62" y="8"/>
                          <a:pt x="58" y="6"/>
                          <a:pt x="58" y="5"/>
                        </a:cubicBezTo>
                        <a:cubicBezTo>
                          <a:pt x="58" y="5"/>
                          <a:pt x="58" y="5"/>
                          <a:pt x="58" y="5"/>
                        </a:cubicBezTo>
                        <a:cubicBezTo>
                          <a:pt x="57" y="0"/>
                          <a:pt x="57" y="0"/>
                          <a:pt x="57" y="0"/>
                        </a:cubicBezTo>
                        <a:cubicBezTo>
                          <a:pt x="59" y="1"/>
                          <a:pt x="59" y="1"/>
                          <a:pt x="59" y="1"/>
                        </a:cubicBezTo>
                        <a:cubicBezTo>
                          <a:pt x="59" y="1"/>
                          <a:pt x="69" y="8"/>
                          <a:pt x="69" y="19"/>
                        </a:cubicBezTo>
                        <a:cubicBezTo>
                          <a:pt x="69" y="23"/>
                          <a:pt x="67" y="28"/>
                          <a:pt x="62" y="33"/>
                        </a:cubicBezTo>
                        <a:close/>
                        <a:moveTo>
                          <a:pt x="68" y="19"/>
                        </a:moveTo>
                        <a:cubicBezTo>
                          <a:pt x="68" y="11"/>
                          <a:pt x="62" y="5"/>
                          <a:pt x="59" y="3"/>
                        </a:cubicBezTo>
                        <a:cubicBezTo>
                          <a:pt x="59" y="5"/>
                          <a:pt x="59" y="5"/>
                          <a:pt x="59" y="5"/>
                        </a:cubicBezTo>
                        <a:cubicBezTo>
                          <a:pt x="60" y="5"/>
                          <a:pt x="63" y="8"/>
                          <a:pt x="63" y="13"/>
                        </a:cubicBezTo>
                        <a:cubicBezTo>
                          <a:pt x="63" y="16"/>
                          <a:pt x="61" y="21"/>
                          <a:pt x="54" y="27"/>
                        </a:cubicBezTo>
                        <a:cubicBezTo>
                          <a:pt x="41" y="38"/>
                          <a:pt x="18" y="38"/>
                          <a:pt x="7" y="38"/>
                        </a:cubicBezTo>
                        <a:cubicBezTo>
                          <a:pt x="4" y="38"/>
                          <a:pt x="2" y="38"/>
                          <a:pt x="1" y="38"/>
                        </a:cubicBezTo>
                        <a:cubicBezTo>
                          <a:pt x="2" y="48"/>
                          <a:pt x="2" y="48"/>
                          <a:pt x="2" y="48"/>
                        </a:cubicBezTo>
                        <a:cubicBezTo>
                          <a:pt x="3" y="48"/>
                          <a:pt x="4" y="48"/>
                          <a:pt x="6" y="48"/>
                        </a:cubicBezTo>
                        <a:cubicBezTo>
                          <a:pt x="16" y="48"/>
                          <a:pt x="45" y="47"/>
                          <a:pt x="61" y="32"/>
                        </a:cubicBezTo>
                        <a:cubicBezTo>
                          <a:pt x="66" y="28"/>
                          <a:pt x="68" y="23"/>
                          <a:pt x="68"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66" name="Group 7441">
                  <a:extLst>
                    <a:ext uri="{FF2B5EF4-FFF2-40B4-BE49-F238E27FC236}">
                      <a16:creationId xmlns:a16="http://schemas.microsoft.com/office/drawing/2014/main" id="{97A67822-AA17-4BF7-ADF9-A11D24FB05E3}"/>
                    </a:ext>
                  </a:extLst>
                </p:cNvPr>
                <p:cNvGrpSpPr>
                  <a:grpSpLocks/>
                </p:cNvGrpSpPr>
                <p:nvPr/>
              </p:nvGrpSpPr>
              <p:grpSpPr bwMode="auto">
                <a:xfrm>
                  <a:off x="6329363" y="2959100"/>
                  <a:ext cx="238125" cy="1320800"/>
                  <a:chOff x="3987" y="1864"/>
                  <a:chExt cx="150" cy="832"/>
                </a:xfrm>
              </p:grpSpPr>
              <p:sp>
                <p:nvSpPr>
                  <p:cNvPr id="1378" name="Freeform 7241">
                    <a:extLst>
                      <a:ext uri="{FF2B5EF4-FFF2-40B4-BE49-F238E27FC236}">
                        <a16:creationId xmlns:a16="http://schemas.microsoft.com/office/drawing/2014/main" id="{89F415C3-3E76-44C8-BFD4-D4A924C55636}"/>
                      </a:ext>
                    </a:extLst>
                  </p:cNvPr>
                  <p:cNvSpPr>
                    <a:spLocks/>
                  </p:cNvSpPr>
                  <p:nvPr/>
                </p:nvSpPr>
                <p:spPr bwMode="auto">
                  <a:xfrm>
                    <a:off x="4083" y="1938"/>
                    <a:ext cx="48" cy="27"/>
                  </a:xfrm>
                  <a:custGeom>
                    <a:avLst/>
                    <a:gdLst>
                      <a:gd name="T0" fmla="*/ 56 w 63"/>
                      <a:gd name="T1" fmla="*/ 0 h 35"/>
                      <a:gd name="T2" fmla="*/ 56 w 63"/>
                      <a:gd name="T3" fmla="*/ 1 h 35"/>
                      <a:gd name="T4" fmla="*/ 59 w 63"/>
                      <a:gd name="T5" fmla="*/ 9 h 35"/>
                      <a:gd name="T6" fmla="*/ 50 w 63"/>
                      <a:gd name="T7" fmla="*/ 23 h 35"/>
                      <a:gd name="T8" fmla="*/ 6 w 63"/>
                      <a:gd name="T9" fmla="*/ 34 h 35"/>
                      <a:gd name="T10" fmla="*/ 3 w 63"/>
                      <a:gd name="T11" fmla="*/ 34 h 35"/>
                      <a:gd name="T12" fmla="*/ 0 w 63"/>
                      <a:gd name="T13" fmla="*/ 34 h 35"/>
                      <a:gd name="T14" fmla="*/ 0 w 63"/>
                      <a:gd name="T15" fmla="*/ 35 h 35"/>
                      <a:gd name="T16" fmla="*/ 8 w 63"/>
                      <a:gd name="T17" fmla="*/ 35 h 35"/>
                      <a:gd name="T18" fmla="*/ 36 w 63"/>
                      <a:gd name="T19" fmla="*/ 32 h 35"/>
                      <a:gd name="T20" fmla="*/ 60 w 63"/>
                      <a:gd name="T21" fmla="*/ 8 h 35"/>
                      <a:gd name="T22" fmla="*/ 61 w 63"/>
                      <a:gd name="T23" fmla="*/ 9 h 35"/>
                      <a:gd name="T24" fmla="*/ 58 w 63"/>
                      <a:gd name="T25" fmla="*/ 2 h 35"/>
                      <a:gd name="T26" fmla="*/ 56 w 63"/>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35">
                        <a:moveTo>
                          <a:pt x="56" y="0"/>
                        </a:moveTo>
                        <a:cubicBezTo>
                          <a:pt x="56" y="0"/>
                          <a:pt x="56" y="1"/>
                          <a:pt x="56" y="1"/>
                        </a:cubicBezTo>
                        <a:cubicBezTo>
                          <a:pt x="57" y="3"/>
                          <a:pt x="59" y="5"/>
                          <a:pt x="59" y="9"/>
                        </a:cubicBezTo>
                        <a:cubicBezTo>
                          <a:pt x="59" y="12"/>
                          <a:pt x="57" y="17"/>
                          <a:pt x="50" y="23"/>
                        </a:cubicBezTo>
                        <a:cubicBezTo>
                          <a:pt x="38" y="33"/>
                          <a:pt x="18" y="34"/>
                          <a:pt x="6" y="34"/>
                        </a:cubicBezTo>
                        <a:cubicBezTo>
                          <a:pt x="5" y="34"/>
                          <a:pt x="4" y="34"/>
                          <a:pt x="3" y="34"/>
                        </a:cubicBezTo>
                        <a:cubicBezTo>
                          <a:pt x="2" y="34"/>
                          <a:pt x="1" y="34"/>
                          <a:pt x="0" y="34"/>
                        </a:cubicBezTo>
                        <a:cubicBezTo>
                          <a:pt x="0" y="34"/>
                          <a:pt x="0" y="35"/>
                          <a:pt x="0" y="35"/>
                        </a:cubicBezTo>
                        <a:cubicBezTo>
                          <a:pt x="2" y="35"/>
                          <a:pt x="5" y="35"/>
                          <a:pt x="8" y="35"/>
                        </a:cubicBezTo>
                        <a:cubicBezTo>
                          <a:pt x="16" y="35"/>
                          <a:pt x="28" y="35"/>
                          <a:pt x="36" y="32"/>
                        </a:cubicBezTo>
                        <a:cubicBezTo>
                          <a:pt x="51" y="28"/>
                          <a:pt x="63" y="20"/>
                          <a:pt x="60" y="8"/>
                        </a:cubicBezTo>
                        <a:cubicBezTo>
                          <a:pt x="60" y="8"/>
                          <a:pt x="60" y="8"/>
                          <a:pt x="61" y="9"/>
                        </a:cubicBezTo>
                        <a:cubicBezTo>
                          <a:pt x="60" y="6"/>
                          <a:pt x="59" y="4"/>
                          <a:pt x="58" y="2"/>
                        </a:cubicBezTo>
                        <a:cubicBezTo>
                          <a:pt x="58" y="1"/>
                          <a:pt x="57" y="0"/>
                          <a:pt x="56"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9" name="Freeform 7242">
                    <a:extLst>
                      <a:ext uri="{FF2B5EF4-FFF2-40B4-BE49-F238E27FC236}">
                        <a16:creationId xmlns:a16="http://schemas.microsoft.com/office/drawing/2014/main" id="{A59BECF2-C051-4426-892C-02D4CEA27246}"/>
                      </a:ext>
                    </a:extLst>
                  </p:cNvPr>
                  <p:cNvSpPr>
                    <a:spLocks noEditPoints="1"/>
                  </p:cNvSpPr>
                  <p:nvPr/>
                </p:nvSpPr>
                <p:spPr bwMode="auto">
                  <a:xfrm>
                    <a:off x="4083" y="1938"/>
                    <a:ext cx="48" cy="26"/>
                  </a:xfrm>
                  <a:custGeom>
                    <a:avLst/>
                    <a:gdLst>
                      <a:gd name="T0" fmla="*/ 56 w 63"/>
                      <a:gd name="T1" fmla="*/ 2 h 35"/>
                      <a:gd name="T2" fmla="*/ 56 w 63"/>
                      <a:gd name="T3" fmla="*/ 3 h 35"/>
                      <a:gd name="T4" fmla="*/ 56 w 63"/>
                      <a:gd name="T5" fmla="*/ 3 h 35"/>
                      <a:gd name="T6" fmla="*/ 49 w 63"/>
                      <a:gd name="T7" fmla="*/ 24 h 35"/>
                      <a:gd name="T8" fmla="*/ 6 w 63"/>
                      <a:gd name="T9" fmla="*/ 35 h 35"/>
                      <a:gd name="T10" fmla="*/ 0 w 63"/>
                      <a:gd name="T11" fmla="*/ 34 h 35"/>
                      <a:gd name="T12" fmla="*/ 0 w 63"/>
                      <a:gd name="T13" fmla="*/ 35 h 35"/>
                      <a:gd name="T14" fmla="*/ 3 w 63"/>
                      <a:gd name="T15" fmla="*/ 35 h 35"/>
                      <a:gd name="T16" fmla="*/ 6 w 63"/>
                      <a:gd name="T17" fmla="*/ 35 h 35"/>
                      <a:gd name="T18" fmla="*/ 50 w 63"/>
                      <a:gd name="T19" fmla="*/ 24 h 35"/>
                      <a:gd name="T20" fmla="*/ 59 w 63"/>
                      <a:gd name="T21" fmla="*/ 10 h 35"/>
                      <a:gd name="T22" fmla="*/ 56 w 63"/>
                      <a:gd name="T23" fmla="*/ 2 h 35"/>
                      <a:gd name="T24" fmla="*/ 57 w 63"/>
                      <a:gd name="T25" fmla="*/ 0 h 35"/>
                      <a:gd name="T26" fmla="*/ 56 w 63"/>
                      <a:gd name="T27" fmla="*/ 1 h 35"/>
                      <a:gd name="T28" fmla="*/ 58 w 63"/>
                      <a:gd name="T29" fmla="*/ 3 h 35"/>
                      <a:gd name="T30" fmla="*/ 57 w 63"/>
                      <a:gd name="T31" fmla="*/ 1 h 35"/>
                      <a:gd name="T32" fmla="*/ 57 w 63"/>
                      <a:gd name="T3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35">
                        <a:moveTo>
                          <a:pt x="56" y="2"/>
                        </a:moveTo>
                        <a:cubicBezTo>
                          <a:pt x="56" y="3"/>
                          <a:pt x="56" y="3"/>
                          <a:pt x="56" y="3"/>
                        </a:cubicBezTo>
                        <a:cubicBezTo>
                          <a:pt x="56" y="3"/>
                          <a:pt x="56" y="3"/>
                          <a:pt x="56" y="3"/>
                        </a:cubicBezTo>
                        <a:cubicBezTo>
                          <a:pt x="59" y="6"/>
                          <a:pt x="63" y="13"/>
                          <a:pt x="49" y="24"/>
                        </a:cubicBezTo>
                        <a:cubicBezTo>
                          <a:pt x="38" y="33"/>
                          <a:pt x="18" y="35"/>
                          <a:pt x="6" y="35"/>
                        </a:cubicBezTo>
                        <a:cubicBezTo>
                          <a:pt x="4" y="35"/>
                          <a:pt x="2" y="35"/>
                          <a:pt x="0" y="34"/>
                        </a:cubicBezTo>
                        <a:cubicBezTo>
                          <a:pt x="0" y="35"/>
                          <a:pt x="0" y="35"/>
                          <a:pt x="0" y="35"/>
                        </a:cubicBezTo>
                        <a:cubicBezTo>
                          <a:pt x="1" y="35"/>
                          <a:pt x="2" y="35"/>
                          <a:pt x="3" y="35"/>
                        </a:cubicBezTo>
                        <a:cubicBezTo>
                          <a:pt x="4" y="35"/>
                          <a:pt x="5" y="35"/>
                          <a:pt x="6" y="35"/>
                        </a:cubicBezTo>
                        <a:cubicBezTo>
                          <a:pt x="18" y="35"/>
                          <a:pt x="38" y="34"/>
                          <a:pt x="50" y="24"/>
                        </a:cubicBezTo>
                        <a:cubicBezTo>
                          <a:pt x="57" y="18"/>
                          <a:pt x="59" y="13"/>
                          <a:pt x="59" y="10"/>
                        </a:cubicBezTo>
                        <a:cubicBezTo>
                          <a:pt x="59" y="6"/>
                          <a:pt x="57" y="4"/>
                          <a:pt x="56" y="2"/>
                        </a:cubicBezTo>
                        <a:close/>
                        <a:moveTo>
                          <a:pt x="57" y="0"/>
                        </a:moveTo>
                        <a:cubicBezTo>
                          <a:pt x="56" y="1"/>
                          <a:pt x="56" y="1"/>
                          <a:pt x="56" y="1"/>
                        </a:cubicBezTo>
                        <a:cubicBezTo>
                          <a:pt x="57" y="1"/>
                          <a:pt x="58" y="2"/>
                          <a:pt x="58" y="3"/>
                        </a:cubicBezTo>
                        <a:cubicBezTo>
                          <a:pt x="58" y="2"/>
                          <a:pt x="57" y="1"/>
                          <a:pt x="57" y="1"/>
                        </a:cubicBezTo>
                        <a:lnTo>
                          <a:pt x="57"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0" name="Freeform 7243">
                    <a:extLst>
                      <a:ext uri="{FF2B5EF4-FFF2-40B4-BE49-F238E27FC236}">
                        <a16:creationId xmlns:a16="http://schemas.microsoft.com/office/drawing/2014/main" id="{3A5B57B5-30DE-4DCD-9053-D55AFE38DDD5}"/>
                      </a:ext>
                    </a:extLst>
                  </p:cNvPr>
                  <p:cNvSpPr>
                    <a:spLocks/>
                  </p:cNvSpPr>
                  <p:nvPr/>
                </p:nvSpPr>
                <p:spPr bwMode="auto">
                  <a:xfrm>
                    <a:off x="4084" y="1940"/>
                    <a:ext cx="48" cy="31"/>
                  </a:xfrm>
                  <a:custGeom>
                    <a:avLst/>
                    <a:gdLst>
                      <a:gd name="T0" fmla="*/ 57 w 64"/>
                      <a:gd name="T1" fmla="*/ 0 h 42"/>
                      <a:gd name="T2" fmla="*/ 60 w 64"/>
                      <a:gd name="T3" fmla="*/ 7 h 42"/>
                      <a:gd name="T4" fmla="*/ 49 w 64"/>
                      <a:gd name="T5" fmla="*/ 30 h 42"/>
                      <a:gd name="T6" fmla="*/ 8 w 64"/>
                      <a:gd name="T7" fmla="*/ 40 h 42"/>
                      <a:gd name="T8" fmla="*/ 0 w 64"/>
                      <a:gd name="T9" fmla="*/ 40 h 42"/>
                      <a:gd name="T10" fmla="*/ 0 w 64"/>
                      <a:gd name="T11" fmla="*/ 42 h 42"/>
                      <a:gd name="T12" fmla="*/ 1 w 64"/>
                      <a:gd name="T13" fmla="*/ 42 h 42"/>
                      <a:gd name="T14" fmla="*/ 3 w 64"/>
                      <a:gd name="T15" fmla="*/ 42 h 42"/>
                      <a:gd name="T16" fmla="*/ 56 w 64"/>
                      <a:gd name="T17" fmla="*/ 26 h 42"/>
                      <a:gd name="T18" fmla="*/ 63 w 64"/>
                      <a:gd name="T19" fmla="*/ 13 h 42"/>
                      <a:gd name="T20" fmla="*/ 57 w 64"/>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2">
                        <a:moveTo>
                          <a:pt x="57" y="0"/>
                        </a:moveTo>
                        <a:cubicBezTo>
                          <a:pt x="58" y="2"/>
                          <a:pt x="59" y="4"/>
                          <a:pt x="60" y="7"/>
                        </a:cubicBezTo>
                        <a:cubicBezTo>
                          <a:pt x="61" y="10"/>
                          <a:pt x="64" y="19"/>
                          <a:pt x="49" y="30"/>
                        </a:cubicBezTo>
                        <a:cubicBezTo>
                          <a:pt x="37" y="39"/>
                          <a:pt x="19" y="40"/>
                          <a:pt x="8" y="40"/>
                        </a:cubicBezTo>
                        <a:cubicBezTo>
                          <a:pt x="4" y="40"/>
                          <a:pt x="1" y="40"/>
                          <a:pt x="0" y="40"/>
                        </a:cubicBezTo>
                        <a:cubicBezTo>
                          <a:pt x="0" y="40"/>
                          <a:pt x="0" y="41"/>
                          <a:pt x="0" y="42"/>
                        </a:cubicBezTo>
                        <a:cubicBezTo>
                          <a:pt x="1" y="42"/>
                          <a:pt x="1" y="42"/>
                          <a:pt x="1" y="42"/>
                        </a:cubicBezTo>
                        <a:cubicBezTo>
                          <a:pt x="1" y="42"/>
                          <a:pt x="2" y="42"/>
                          <a:pt x="3" y="42"/>
                        </a:cubicBezTo>
                        <a:cubicBezTo>
                          <a:pt x="16" y="42"/>
                          <a:pt x="42" y="40"/>
                          <a:pt x="56" y="26"/>
                        </a:cubicBezTo>
                        <a:cubicBezTo>
                          <a:pt x="61" y="22"/>
                          <a:pt x="63" y="17"/>
                          <a:pt x="63" y="13"/>
                        </a:cubicBezTo>
                        <a:cubicBezTo>
                          <a:pt x="63" y="8"/>
                          <a:pt x="60" y="3"/>
                          <a:pt x="5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1" name="Freeform 7244">
                    <a:extLst>
                      <a:ext uri="{FF2B5EF4-FFF2-40B4-BE49-F238E27FC236}">
                        <a16:creationId xmlns:a16="http://schemas.microsoft.com/office/drawing/2014/main" id="{39295A18-C291-4866-9466-9B27611E2C21}"/>
                      </a:ext>
                    </a:extLst>
                  </p:cNvPr>
                  <p:cNvSpPr>
                    <a:spLocks/>
                  </p:cNvSpPr>
                  <p:nvPr/>
                </p:nvSpPr>
                <p:spPr bwMode="auto">
                  <a:xfrm>
                    <a:off x="4084" y="1938"/>
                    <a:ext cx="53" cy="33"/>
                  </a:xfrm>
                  <a:custGeom>
                    <a:avLst/>
                    <a:gdLst>
                      <a:gd name="T0" fmla="*/ 56 w 70"/>
                      <a:gd name="T1" fmla="*/ 0 h 44"/>
                      <a:gd name="T2" fmla="*/ 57 w 70"/>
                      <a:gd name="T3" fmla="*/ 2 h 44"/>
                      <a:gd name="T4" fmla="*/ 63 w 70"/>
                      <a:gd name="T5" fmla="*/ 15 h 44"/>
                      <a:gd name="T6" fmla="*/ 56 w 70"/>
                      <a:gd name="T7" fmla="*/ 28 h 44"/>
                      <a:gd name="T8" fmla="*/ 3 w 70"/>
                      <a:gd name="T9" fmla="*/ 44 h 44"/>
                      <a:gd name="T10" fmla="*/ 1 w 70"/>
                      <a:gd name="T11" fmla="*/ 44 h 44"/>
                      <a:gd name="T12" fmla="*/ 0 w 70"/>
                      <a:gd name="T13" fmla="*/ 44 h 44"/>
                      <a:gd name="T14" fmla="*/ 0 w 70"/>
                      <a:gd name="T15" fmla="*/ 44 h 44"/>
                      <a:gd name="T16" fmla="*/ 3 w 70"/>
                      <a:gd name="T17" fmla="*/ 44 h 44"/>
                      <a:gd name="T18" fmla="*/ 56 w 70"/>
                      <a:gd name="T19" fmla="*/ 29 h 44"/>
                      <a:gd name="T20" fmla="*/ 56 w 70"/>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44">
                        <a:moveTo>
                          <a:pt x="56" y="0"/>
                        </a:moveTo>
                        <a:cubicBezTo>
                          <a:pt x="56" y="0"/>
                          <a:pt x="57" y="1"/>
                          <a:pt x="57" y="2"/>
                        </a:cubicBezTo>
                        <a:cubicBezTo>
                          <a:pt x="60" y="5"/>
                          <a:pt x="63" y="10"/>
                          <a:pt x="63" y="15"/>
                        </a:cubicBezTo>
                        <a:cubicBezTo>
                          <a:pt x="63" y="19"/>
                          <a:pt x="61" y="24"/>
                          <a:pt x="56" y="28"/>
                        </a:cubicBezTo>
                        <a:cubicBezTo>
                          <a:pt x="42" y="42"/>
                          <a:pt x="16" y="44"/>
                          <a:pt x="3" y="44"/>
                        </a:cubicBezTo>
                        <a:cubicBezTo>
                          <a:pt x="2" y="44"/>
                          <a:pt x="1" y="44"/>
                          <a:pt x="1" y="44"/>
                        </a:cubicBezTo>
                        <a:cubicBezTo>
                          <a:pt x="0" y="44"/>
                          <a:pt x="0" y="44"/>
                          <a:pt x="0" y="44"/>
                        </a:cubicBezTo>
                        <a:cubicBezTo>
                          <a:pt x="0" y="44"/>
                          <a:pt x="0" y="44"/>
                          <a:pt x="0" y="44"/>
                        </a:cubicBezTo>
                        <a:cubicBezTo>
                          <a:pt x="1" y="44"/>
                          <a:pt x="2" y="44"/>
                          <a:pt x="3" y="44"/>
                        </a:cubicBezTo>
                        <a:cubicBezTo>
                          <a:pt x="15" y="44"/>
                          <a:pt x="42" y="43"/>
                          <a:pt x="56" y="29"/>
                        </a:cubicBezTo>
                        <a:cubicBezTo>
                          <a:pt x="70" y="16"/>
                          <a:pt x="61" y="4"/>
                          <a:pt x="5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2" name="Freeform 7245">
                    <a:extLst>
                      <a:ext uri="{FF2B5EF4-FFF2-40B4-BE49-F238E27FC236}">
                        <a16:creationId xmlns:a16="http://schemas.microsoft.com/office/drawing/2014/main" id="{8C0FEC3F-91AC-4E05-B915-DCAA690AFCF2}"/>
                      </a:ext>
                    </a:extLst>
                  </p:cNvPr>
                  <p:cNvSpPr>
                    <a:spLocks/>
                  </p:cNvSpPr>
                  <p:nvPr/>
                </p:nvSpPr>
                <p:spPr bwMode="auto">
                  <a:xfrm>
                    <a:off x="4071" y="1920"/>
                    <a:ext cx="57" cy="36"/>
                  </a:xfrm>
                  <a:custGeom>
                    <a:avLst/>
                    <a:gdLst>
                      <a:gd name="T0" fmla="*/ 12 w 77"/>
                      <a:gd name="T1" fmla="*/ 39 h 49"/>
                      <a:gd name="T2" fmla="*/ 59 w 77"/>
                      <a:gd name="T3" fmla="*/ 27 h 49"/>
                      <a:gd name="T4" fmla="*/ 50 w 77"/>
                      <a:gd name="T5" fmla="*/ 7 h 49"/>
                      <a:gd name="T6" fmla="*/ 50 w 77"/>
                      <a:gd name="T7" fmla="*/ 0 h 49"/>
                      <a:gd name="T8" fmla="*/ 72 w 77"/>
                      <a:gd name="T9" fmla="*/ 27 h 49"/>
                      <a:gd name="T10" fmla="*/ 13 w 77"/>
                      <a:gd name="T11" fmla="*/ 48 h 49"/>
                      <a:gd name="T12" fmla="*/ 12 w 77"/>
                      <a:gd name="T13" fmla="*/ 39 h 49"/>
                    </a:gdLst>
                    <a:ahLst/>
                    <a:cxnLst>
                      <a:cxn ang="0">
                        <a:pos x="T0" y="T1"/>
                      </a:cxn>
                      <a:cxn ang="0">
                        <a:pos x="T2" y="T3"/>
                      </a:cxn>
                      <a:cxn ang="0">
                        <a:pos x="T4" y="T5"/>
                      </a:cxn>
                      <a:cxn ang="0">
                        <a:pos x="T6" y="T7"/>
                      </a:cxn>
                      <a:cxn ang="0">
                        <a:pos x="T8" y="T9"/>
                      </a:cxn>
                      <a:cxn ang="0">
                        <a:pos x="T10" y="T11"/>
                      </a:cxn>
                      <a:cxn ang="0">
                        <a:pos x="T12" y="T13"/>
                      </a:cxn>
                    </a:cxnLst>
                    <a:rect l="0" t="0" r="r" b="b"/>
                    <a:pathLst>
                      <a:path w="77" h="49">
                        <a:moveTo>
                          <a:pt x="12" y="39"/>
                        </a:moveTo>
                        <a:cubicBezTo>
                          <a:pt x="12" y="39"/>
                          <a:pt x="47" y="36"/>
                          <a:pt x="59" y="27"/>
                        </a:cubicBezTo>
                        <a:cubicBezTo>
                          <a:pt x="72" y="17"/>
                          <a:pt x="56" y="8"/>
                          <a:pt x="50" y="7"/>
                        </a:cubicBezTo>
                        <a:cubicBezTo>
                          <a:pt x="50" y="0"/>
                          <a:pt x="50" y="0"/>
                          <a:pt x="50" y="0"/>
                        </a:cubicBezTo>
                        <a:cubicBezTo>
                          <a:pt x="50" y="0"/>
                          <a:pt x="77" y="9"/>
                          <a:pt x="72" y="27"/>
                        </a:cubicBezTo>
                        <a:cubicBezTo>
                          <a:pt x="68" y="45"/>
                          <a:pt x="26" y="49"/>
                          <a:pt x="13" y="48"/>
                        </a:cubicBezTo>
                        <a:cubicBezTo>
                          <a:pt x="0" y="48"/>
                          <a:pt x="12" y="39"/>
                          <a:pt x="12" y="3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3" name="Freeform 7246">
                    <a:extLst>
                      <a:ext uri="{FF2B5EF4-FFF2-40B4-BE49-F238E27FC236}">
                        <a16:creationId xmlns:a16="http://schemas.microsoft.com/office/drawing/2014/main" id="{EB3CD355-384F-4D37-A614-48EC2F9ECF49}"/>
                      </a:ext>
                    </a:extLst>
                  </p:cNvPr>
                  <p:cNvSpPr>
                    <a:spLocks noEditPoints="1"/>
                  </p:cNvSpPr>
                  <p:nvPr/>
                </p:nvSpPr>
                <p:spPr bwMode="auto">
                  <a:xfrm>
                    <a:off x="4075" y="1919"/>
                    <a:ext cx="51" cy="37"/>
                  </a:xfrm>
                  <a:custGeom>
                    <a:avLst/>
                    <a:gdLst>
                      <a:gd name="T0" fmla="*/ 8 w 68"/>
                      <a:gd name="T1" fmla="*/ 50 h 50"/>
                      <a:gd name="T2" fmla="*/ 7 w 68"/>
                      <a:gd name="T3" fmla="*/ 50 h 50"/>
                      <a:gd name="T4" fmla="*/ 0 w 68"/>
                      <a:gd name="T5" fmla="*/ 47 h 50"/>
                      <a:gd name="T6" fmla="*/ 6 w 68"/>
                      <a:gd name="T7" fmla="*/ 40 h 50"/>
                      <a:gd name="T8" fmla="*/ 6 w 68"/>
                      <a:gd name="T9" fmla="*/ 40 h 50"/>
                      <a:gd name="T10" fmla="*/ 6 w 68"/>
                      <a:gd name="T11" fmla="*/ 40 h 50"/>
                      <a:gd name="T12" fmla="*/ 6 w 68"/>
                      <a:gd name="T13" fmla="*/ 40 h 50"/>
                      <a:gd name="T14" fmla="*/ 7 w 68"/>
                      <a:gd name="T15" fmla="*/ 41 h 50"/>
                      <a:gd name="T16" fmla="*/ 6 w 68"/>
                      <a:gd name="T17" fmla="*/ 40 h 50"/>
                      <a:gd name="T18" fmla="*/ 6 w 68"/>
                      <a:gd name="T19" fmla="*/ 40 h 50"/>
                      <a:gd name="T20" fmla="*/ 53 w 68"/>
                      <a:gd name="T21" fmla="*/ 27 h 50"/>
                      <a:gd name="T22" fmla="*/ 58 w 68"/>
                      <a:gd name="T23" fmla="*/ 20 h 50"/>
                      <a:gd name="T24" fmla="*/ 44 w 68"/>
                      <a:gd name="T25" fmla="*/ 9 h 50"/>
                      <a:gd name="T26" fmla="*/ 43 w 68"/>
                      <a:gd name="T27" fmla="*/ 8 h 50"/>
                      <a:gd name="T28" fmla="*/ 44 w 68"/>
                      <a:gd name="T29" fmla="*/ 0 h 50"/>
                      <a:gd name="T30" fmla="*/ 45 w 68"/>
                      <a:gd name="T31" fmla="*/ 0 h 50"/>
                      <a:gd name="T32" fmla="*/ 68 w 68"/>
                      <a:gd name="T33" fmla="*/ 24 h 50"/>
                      <a:gd name="T34" fmla="*/ 67 w 68"/>
                      <a:gd name="T35" fmla="*/ 28 h 50"/>
                      <a:gd name="T36" fmla="*/ 8 w 68"/>
                      <a:gd name="T37" fmla="*/ 50 h 50"/>
                      <a:gd name="T38" fmla="*/ 66 w 68"/>
                      <a:gd name="T39" fmla="*/ 24 h 50"/>
                      <a:gd name="T40" fmla="*/ 45 w 68"/>
                      <a:gd name="T41" fmla="*/ 2 h 50"/>
                      <a:gd name="T42" fmla="*/ 45 w 68"/>
                      <a:gd name="T43" fmla="*/ 7 h 50"/>
                      <a:gd name="T44" fmla="*/ 59 w 68"/>
                      <a:gd name="T45" fmla="*/ 20 h 50"/>
                      <a:gd name="T46" fmla="*/ 54 w 68"/>
                      <a:gd name="T47" fmla="*/ 28 h 50"/>
                      <a:gd name="T48" fmla="*/ 7 w 68"/>
                      <a:gd name="T49" fmla="*/ 41 h 50"/>
                      <a:gd name="T50" fmla="*/ 4 w 68"/>
                      <a:gd name="T51" fmla="*/ 43 h 50"/>
                      <a:gd name="T52" fmla="*/ 1 w 68"/>
                      <a:gd name="T53" fmla="*/ 47 h 50"/>
                      <a:gd name="T54" fmla="*/ 2 w 68"/>
                      <a:gd name="T55" fmla="*/ 48 h 50"/>
                      <a:gd name="T56" fmla="*/ 7 w 68"/>
                      <a:gd name="T57" fmla="*/ 49 h 50"/>
                      <a:gd name="T58" fmla="*/ 8 w 68"/>
                      <a:gd name="T59" fmla="*/ 49 h 50"/>
                      <a:gd name="T60" fmla="*/ 66 w 68"/>
                      <a:gd name="T61" fmla="*/ 28 h 50"/>
                      <a:gd name="T62" fmla="*/ 66 w 68"/>
                      <a:gd name="T63" fmla="*/ 2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8" h="50">
                        <a:moveTo>
                          <a:pt x="8" y="50"/>
                        </a:moveTo>
                        <a:cubicBezTo>
                          <a:pt x="7" y="50"/>
                          <a:pt x="7" y="50"/>
                          <a:pt x="7" y="50"/>
                        </a:cubicBezTo>
                        <a:cubicBezTo>
                          <a:pt x="2" y="50"/>
                          <a:pt x="0" y="49"/>
                          <a:pt x="0" y="47"/>
                        </a:cubicBezTo>
                        <a:cubicBezTo>
                          <a:pt x="0" y="43"/>
                          <a:pt x="6" y="40"/>
                          <a:pt x="6" y="40"/>
                        </a:cubicBezTo>
                        <a:cubicBezTo>
                          <a:pt x="6" y="40"/>
                          <a:pt x="6" y="40"/>
                          <a:pt x="6" y="40"/>
                        </a:cubicBezTo>
                        <a:cubicBezTo>
                          <a:pt x="6" y="40"/>
                          <a:pt x="6" y="40"/>
                          <a:pt x="6" y="40"/>
                        </a:cubicBezTo>
                        <a:cubicBezTo>
                          <a:pt x="6" y="40"/>
                          <a:pt x="6" y="40"/>
                          <a:pt x="6" y="40"/>
                        </a:cubicBezTo>
                        <a:cubicBezTo>
                          <a:pt x="7" y="41"/>
                          <a:pt x="7" y="41"/>
                          <a:pt x="7" y="41"/>
                        </a:cubicBezTo>
                        <a:cubicBezTo>
                          <a:pt x="6" y="40"/>
                          <a:pt x="6" y="40"/>
                          <a:pt x="6" y="40"/>
                        </a:cubicBezTo>
                        <a:cubicBezTo>
                          <a:pt x="6" y="40"/>
                          <a:pt x="6" y="40"/>
                          <a:pt x="6" y="40"/>
                        </a:cubicBezTo>
                        <a:cubicBezTo>
                          <a:pt x="6" y="40"/>
                          <a:pt x="41" y="37"/>
                          <a:pt x="53" y="27"/>
                        </a:cubicBezTo>
                        <a:cubicBezTo>
                          <a:pt x="56" y="25"/>
                          <a:pt x="58" y="23"/>
                          <a:pt x="58" y="20"/>
                        </a:cubicBezTo>
                        <a:cubicBezTo>
                          <a:pt x="58" y="15"/>
                          <a:pt x="48" y="9"/>
                          <a:pt x="44" y="9"/>
                        </a:cubicBezTo>
                        <a:cubicBezTo>
                          <a:pt x="43" y="8"/>
                          <a:pt x="43" y="8"/>
                          <a:pt x="43" y="8"/>
                        </a:cubicBezTo>
                        <a:cubicBezTo>
                          <a:pt x="44" y="0"/>
                          <a:pt x="44" y="0"/>
                          <a:pt x="44" y="0"/>
                        </a:cubicBezTo>
                        <a:cubicBezTo>
                          <a:pt x="45" y="0"/>
                          <a:pt x="45" y="0"/>
                          <a:pt x="45" y="0"/>
                        </a:cubicBezTo>
                        <a:cubicBezTo>
                          <a:pt x="45" y="1"/>
                          <a:pt x="68" y="8"/>
                          <a:pt x="68" y="24"/>
                        </a:cubicBezTo>
                        <a:cubicBezTo>
                          <a:pt x="68" y="26"/>
                          <a:pt x="67" y="27"/>
                          <a:pt x="67" y="28"/>
                        </a:cubicBezTo>
                        <a:cubicBezTo>
                          <a:pt x="63" y="46"/>
                          <a:pt x="22" y="50"/>
                          <a:pt x="8" y="50"/>
                        </a:cubicBezTo>
                        <a:close/>
                        <a:moveTo>
                          <a:pt x="66" y="24"/>
                        </a:moveTo>
                        <a:cubicBezTo>
                          <a:pt x="67" y="11"/>
                          <a:pt x="49" y="4"/>
                          <a:pt x="45" y="2"/>
                        </a:cubicBezTo>
                        <a:cubicBezTo>
                          <a:pt x="45" y="7"/>
                          <a:pt x="45" y="7"/>
                          <a:pt x="45" y="7"/>
                        </a:cubicBezTo>
                        <a:cubicBezTo>
                          <a:pt x="50" y="8"/>
                          <a:pt x="59" y="13"/>
                          <a:pt x="59" y="20"/>
                        </a:cubicBezTo>
                        <a:cubicBezTo>
                          <a:pt x="59" y="23"/>
                          <a:pt x="57" y="26"/>
                          <a:pt x="54" y="28"/>
                        </a:cubicBezTo>
                        <a:cubicBezTo>
                          <a:pt x="41" y="38"/>
                          <a:pt x="9" y="41"/>
                          <a:pt x="7" y="41"/>
                        </a:cubicBezTo>
                        <a:cubicBezTo>
                          <a:pt x="6" y="41"/>
                          <a:pt x="5" y="42"/>
                          <a:pt x="4" y="43"/>
                        </a:cubicBezTo>
                        <a:cubicBezTo>
                          <a:pt x="3" y="44"/>
                          <a:pt x="1" y="46"/>
                          <a:pt x="1" y="47"/>
                        </a:cubicBezTo>
                        <a:cubicBezTo>
                          <a:pt x="1" y="47"/>
                          <a:pt x="2" y="48"/>
                          <a:pt x="2" y="48"/>
                        </a:cubicBezTo>
                        <a:cubicBezTo>
                          <a:pt x="3" y="48"/>
                          <a:pt x="5" y="49"/>
                          <a:pt x="7" y="49"/>
                        </a:cubicBezTo>
                        <a:cubicBezTo>
                          <a:pt x="8" y="49"/>
                          <a:pt x="8" y="49"/>
                          <a:pt x="8" y="49"/>
                        </a:cubicBezTo>
                        <a:cubicBezTo>
                          <a:pt x="21" y="49"/>
                          <a:pt x="62" y="44"/>
                          <a:pt x="66" y="28"/>
                        </a:cubicBezTo>
                        <a:cubicBezTo>
                          <a:pt x="66" y="26"/>
                          <a:pt x="66" y="25"/>
                          <a:pt x="66"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4" name="Freeform 7247">
                    <a:extLst>
                      <a:ext uri="{FF2B5EF4-FFF2-40B4-BE49-F238E27FC236}">
                        <a16:creationId xmlns:a16="http://schemas.microsoft.com/office/drawing/2014/main" id="{2ADB210B-F847-4251-B1AE-BBE83A6C19B9}"/>
                      </a:ext>
                    </a:extLst>
                  </p:cNvPr>
                  <p:cNvSpPr>
                    <a:spLocks/>
                  </p:cNvSpPr>
                  <p:nvPr/>
                </p:nvSpPr>
                <p:spPr bwMode="auto">
                  <a:xfrm>
                    <a:off x="4083" y="1925"/>
                    <a:ext cx="40" cy="25"/>
                  </a:xfrm>
                  <a:custGeom>
                    <a:avLst/>
                    <a:gdLst>
                      <a:gd name="T0" fmla="*/ 40 w 54"/>
                      <a:gd name="T1" fmla="*/ 0 h 33"/>
                      <a:gd name="T2" fmla="*/ 40 w 54"/>
                      <a:gd name="T3" fmla="*/ 1 h 33"/>
                      <a:gd name="T4" fmla="*/ 49 w 54"/>
                      <a:gd name="T5" fmla="*/ 12 h 33"/>
                      <a:gd name="T6" fmla="*/ 44 w 54"/>
                      <a:gd name="T7" fmla="*/ 20 h 33"/>
                      <a:gd name="T8" fmla="*/ 0 w 54"/>
                      <a:gd name="T9" fmla="*/ 33 h 33"/>
                      <a:gd name="T10" fmla="*/ 0 w 54"/>
                      <a:gd name="T11" fmla="*/ 33 h 33"/>
                      <a:gd name="T12" fmla="*/ 42 w 54"/>
                      <a:gd name="T13" fmla="*/ 24 h 33"/>
                      <a:gd name="T14" fmla="*/ 40 w 54"/>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33">
                        <a:moveTo>
                          <a:pt x="40" y="0"/>
                        </a:moveTo>
                        <a:cubicBezTo>
                          <a:pt x="40" y="0"/>
                          <a:pt x="40" y="1"/>
                          <a:pt x="40" y="1"/>
                        </a:cubicBezTo>
                        <a:cubicBezTo>
                          <a:pt x="44" y="4"/>
                          <a:pt x="49" y="8"/>
                          <a:pt x="49" y="12"/>
                        </a:cubicBezTo>
                        <a:cubicBezTo>
                          <a:pt x="49" y="15"/>
                          <a:pt x="47" y="18"/>
                          <a:pt x="44" y="20"/>
                        </a:cubicBezTo>
                        <a:cubicBezTo>
                          <a:pt x="33" y="28"/>
                          <a:pt x="9" y="32"/>
                          <a:pt x="0" y="33"/>
                        </a:cubicBezTo>
                        <a:cubicBezTo>
                          <a:pt x="0" y="33"/>
                          <a:pt x="0" y="33"/>
                          <a:pt x="0" y="33"/>
                        </a:cubicBezTo>
                        <a:cubicBezTo>
                          <a:pt x="9" y="32"/>
                          <a:pt x="32" y="30"/>
                          <a:pt x="42" y="24"/>
                        </a:cubicBezTo>
                        <a:cubicBezTo>
                          <a:pt x="53" y="17"/>
                          <a:pt x="54" y="8"/>
                          <a:pt x="40"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5" name="Freeform 7248">
                    <a:extLst>
                      <a:ext uri="{FF2B5EF4-FFF2-40B4-BE49-F238E27FC236}">
                        <a16:creationId xmlns:a16="http://schemas.microsoft.com/office/drawing/2014/main" id="{3000C9E3-7961-45D9-9995-0791957572C9}"/>
                      </a:ext>
                    </a:extLst>
                  </p:cNvPr>
                  <p:cNvSpPr>
                    <a:spLocks/>
                  </p:cNvSpPr>
                  <p:nvPr/>
                </p:nvSpPr>
                <p:spPr bwMode="auto">
                  <a:xfrm>
                    <a:off x="4083" y="1926"/>
                    <a:ext cx="39" cy="24"/>
                  </a:xfrm>
                  <a:custGeom>
                    <a:avLst/>
                    <a:gdLst>
                      <a:gd name="T0" fmla="*/ 40 w 53"/>
                      <a:gd name="T1" fmla="*/ 0 h 32"/>
                      <a:gd name="T2" fmla="*/ 40 w 53"/>
                      <a:gd name="T3" fmla="*/ 1 h 32"/>
                      <a:gd name="T4" fmla="*/ 43 w 53"/>
                      <a:gd name="T5" fmla="*/ 19 h 32"/>
                      <a:gd name="T6" fmla="*/ 0 w 53"/>
                      <a:gd name="T7" fmla="*/ 31 h 32"/>
                      <a:gd name="T8" fmla="*/ 0 w 53"/>
                      <a:gd name="T9" fmla="*/ 32 h 32"/>
                      <a:gd name="T10" fmla="*/ 44 w 53"/>
                      <a:gd name="T11" fmla="*/ 19 h 32"/>
                      <a:gd name="T12" fmla="*/ 49 w 53"/>
                      <a:gd name="T13" fmla="*/ 11 h 32"/>
                      <a:gd name="T14" fmla="*/ 40 w 53"/>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32">
                        <a:moveTo>
                          <a:pt x="40" y="0"/>
                        </a:moveTo>
                        <a:cubicBezTo>
                          <a:pt x="40" y="1"/>
                          <a:pt x="40" y="1"/>
                          <a:pt x="40" y="1"/>
                        </a:cubicBezTo>
                        <a:cubicBezTo>
                          <a:pt x="46" y="5"/>
                          <a:pt x="53" y="12"/>
                          <a:pt x="43" y="19"/>
                        </a:cubicBezTo>
                        <a:cubicBezTo>
                          <a:pt x="33" y="26"/>
                          <a:pt x="9" y="30"/>
                          <a:pt x="0" y="31"/>
                        </a:cubicBezTo>
                        <a:cubicBezTo>
                          <a:pt x="0" y="32"/>
                          <a:pt x="0" y="32"/>
                          <a:pt x="0" y="32"/>
                        </a:cubicBezTo>
                        <a:cubicBezTo>
                          <a:pt x="9" y="31"/>
                          <a:pt x="33" y="27"/>
                          <a:pt x="44" y="19"/>
                        </a:cubicBezTo>
                        <a:cubicBezTo>
                          <a:pt x="47" y="17"/>
                          <a:pt x="49" y="14"/>
                          <a:pt x="49" y="11"/>
                        </a:cubicBezTo>
                        <a:cubicBezTo>
                          <a:pt x="49" y="7"/>
                          <a:pt x="44" y="3"/>
                          <a:pt x="40"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6" name="Freeform 7249">
                    <a:extLst>
                      <a:ext uri="{FF2B5EF4-FFF2-40B4-BE49-F238E27FC236}">
                        <a16:creationId xmlns:a16="http://schemas.microsoft.com/office/drawing/2014/main" id="{0A0EBDDC-34EC-47B4-9083-00D4A576FEC9}"/>
                      </a:ext>
                    </a:extLst>
                  </p:cNvPr>
                  <p:cNvSpPr>
                    <a:spLocks/>
                  </p:cNvSpPr>
                  <p:nvPr/>
                </p:nvSpPr>
                <p:spPr bwMode="auto">
                  <a:xfrm>
                    <a:off x="4083" y="1922"/>
                    <a:ext cx="42" cy="34"/>
                  </a:xfrm>
                  <a:custGeom>
                    <a:avLst/>
                    <a:gdLst>
                      <a:gd name="T0" fmla="*/ 40 w 57"/>
                      <a:gd name="T1" fmla="*/ 0 h 45"/>
                      <a:gd name="T2" fmla="*/ 40 w 57"/>
                      <a:gd name="T3" fmla="*/ 1 h 45"/>
                      <a:gd name="T4" fmla="*/ 55 w 57"/>
                      <a:gd name="T5" fmla="*/ 23 h 45"/>
                      <a:gd name="T6" fmla="*/ 0 w 57"/>
                      <a:gd name="T7" fmla="*/ 43 h 45"/>
                      <a:gd name="T8" fmla="*/ 0 w 57"/>
                      <a:gd name="T9" fmla="*/ 45 h 45"/>
                      <a:gd name="T10" fmla="*/ 56 w 57"/>
                      <a:gd name="T11" fmla="*/ 24 h 45"/>
                      <a:gd name="T12" fmla="*/ 56 w 57"/>
                      <a:gd name="T13" fmla="*/ 20 h 45"/>
                      <a:gd name="T14" fmla="*/ 40 w 57"/>
                      <a:gd name="T15" fmla="*/ 0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45">
                        <a:moveTo>
                          <a:pt x="40" y="0"/>
                        </a:moveTo>
                        <a:cubicBezTo>
                          <a:pt x="40" y="1"/>
                          <a:pt x="40" y="1"/>
                          <a:pt x="40" y="1"/>
                        </a:cubicBezTo>
                        <a:cubicBezTo>
                          <a:pt x="46" y="5"/>
                          <a:pt x="57" y="12"/>
                          <a:pt x="55" y="23"/>
                        </a:cubicBezTo>
                        <a:cubicBezTo>
                          <a:pt x="53" y="37"/>
                          <a:pt x="14" y="42"/>
                          <a:pt x="0" y="43"/>
                        </a:cubicBezTo>
                        <a:cubicBezTo>
                          <a:pt x="0" y="44"/>
                          <a:pt x="0" y="44"/>
                          <a:pt x="0" y="45"/>
                        </a:cubicBezTo>
                        <a:cubicBezTo>
                          <a:pt x="16" y="45"/>
                          <a:pt x="53" y="39"/>
                          <a:pt x="56" y="24"/>
                        </a:cubicBezTo>
                        <a:cubicBezTo>
                          <a:pt x="56" y="22"/>
                          <a:pt x="56" y="21"/>
                          <a:pt x="56" y="20"/>
                        </a:cubicBezTo>
                        <a:cubicBezTo>
                          <a:pt x="57" y="10"/>
                          <a:pt x="47" y="4"/>
                          <a:pt x="4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7" name="Freeform 7250">
                    <a:extLst>
                      <a:ext uri="{FF2B5EF4-FFF2-40B4-BE49-F238E27FC236}">
                        <a16:creationId xmlns:a16="http://schemas.microsoft.com/office/drawing/2014/main" id="{954230E7-250B-4EA6-AFB2-374D42129CCA}"/>
                      </a:ext>
                    </a:extLst>
                  </p:cNvPr>
                  <p:cNvSpPr>
                    <a:spLocks/>
                  </p:cNvSpPr>
                  <p:nvPr/>
                </p:nvSpPr>
                <p:spPr bwMode="auto">
                  <a:xfrm>
                    <a:off x="4083" y="1921"/>
                    <a:ext cx="44" cy="35"/>
                  </a:xfrm>
                  <a:custGeom>
                    <a:avLst/>
                    <a:gdLst>
                      <a:gd name="T0" fmla="*/ 40 w 59"/>
                      <a:gd name="T1" fmla="*/ 0 h 46"/>
                      <a:gd name="T2" fmla="*/ 40 w 59"/>
                      <a:gd name="T3" fmla="*/ 1 h 46"/>
                      <a:gd name="T4" fmla="*/ 56 w 59"/>
                      <a:gd name="T5" fmla="*/ 21 h 46"/>
                      <a:gd name="T6" fmla="*/ 56 w 59"/>
                      <a:gd name="T7" fmla="*/ 25 h 46"/>
                      <a:gd name="T8" fmla="*/ 0 w 59"/>
                      <a:gd name="T9" fmla="*/ 46 h 46"/>
                      <a:gd name="T10" fmla="*/ 0 w 59"/>
                      <a:gd name="T11" fmla="*/ 46 h 46"/>
                      <a:gd name="T12" fmla="*/ 56 w 59"/>
                      <a:gd name="T13" fmla="*/ 25 h 46"/>
                      <a:gd name="T14" fmla="*/ 40 w 59"/>
                      <a:gd name="T15" fmla="*/ 0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46">
                        <a:moveTo>
                          <a:pt x="40" y="0"/>
                        </a:moveTo>
                        <a:cubicBezTo>
                          <a:pt x="40" y="1"/>
                          <a:pt x="40" y="1"/>
                          <a:pt x="40" y="1"/>
                        </a:cubicBezTo>
                        <a:cubicBezTo>
                          <a:pt x="47" y="5"/>
                          <a:pt x="57" y="11"/>
                          <a:pt x="56" y="21"/>
                        </a:cubicBezTo>
                        <a:cubicBezTo>
                          <a:pt x="56" y="22"/>
                          <a:pt x="56" y="23"/>
                          <a:pt x="56" y="25"/>
                        </a:cubicBezTo>
                        <a:cubicBezTo>
                          <a:pt x="53" y="40"/>
                          <a:pt x="16" y="46"/>
                          <a:pt x="0" y="46"/>
                        </a:cubicBezTo>
                        <a:cubicBezTo>
                          <a:pt x="0" y="46"/>
                          <a:pt x="0" y="46"/>
                          <a:pt x="0" y="46"/>
                        </a:cubicBezTo>
                        <a:cubicBezTo>
                          <a:pt x="16" y="46"/>
                          <a:pt x="53" y="41"/>
                          <a:pt x="56" y="25"/>
                        </a:cubicBezTo>
                        <a:cubicBezTo>
                          <a:pt x="59" y="12"/>
                          <a:pt x="47" y="4"/>
                          <a:pt x="4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8" name="Freeform 7251">
                    <a:extLst>
                      <a:ext uri="{FF2B5EF4-FFF2-40B4-BE49-F238E27FC236}">
                        <a16:creationId xmlns:a16="http://schemas.microsoft.com/office/drawing/2014/main" id="{93723865-9203-4A43-816F-CC900E68461B}"/>
                      </a:ext>
                    </a:extLst>
                  </p:cNvPr>
                  <p:cNvSpPr>
                    <a:spLocks/>
                  </p:cNvSpPr>
                  <p:nvPr/>
                </p:nvSpPr>
                <p:spPr bwMode="auto">
                  <a:xfrm>
                    <a:off x="4077" y="1907"/>
                    <a:ext cx="38" cy="31"/>
                  </a:xfrm>
                  <a:custGeom>
                    <a:avLst/>
                    <a:gdLst>
                      <a:gd name="T0" fmla="*/ 7 w 51"/>
                      <a:gd name="T1" fmla="*/ 42 h 42"/>
                      <a:gd name="T2" fmla="*/ 41 w 51"/>
                      <a:gd name="T3" fmla="*/ 34 h 42"/>
                      <a:gd name="T4" fmla="*/ 41 w 51"/>
                      <a:gd name="T5" fmla="*/ 10 h 42"/>
                      <a:gd name="T6" fmla="*/ 24 w 51"/>
                      <a:gd name="T7" fmla="*/ 1 h 42"/>
                      <a:gd name="T8" fmla="*/ 6 w 51"/>
                      <a:gd name="T9" fmla="*/ 13 h 42"/>
                      <a:gd name="T10" fmla="*/ 6 w 51"/>
                      <a:gd name="T11" fmla="*/ 15 h 42"/>
                      <a:gd name="T12" fmla="*/ 21 w 51"/>
                      <a:gd name="T13" fmla="*/ 8 h 42"/>
                      <a:gd name="T14" fmla="*/ 37 w 51"/>
                      <a:gd name="T15" fmla="*/ 24 h 42"/>
                      <a:gd name="T16" fmla="*/ 8 w 51"/>
                      <a:gd name="T17" fmla="*/ 34 h 42"/>
                      <a:gd name="T18" fmla="*/ 7 w 51"/>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42">
                        <a:moveTo>
                          <a:pt x="7" y="42"/>
                        </a:moveTo>
                        <a:cubicBezTo>
                          <a:pt x="7" y="42"/>
                          <a:pt x="31" y="41"/>
                          <a:pt x="41" y="34"/>
                        </a:cubicBezTo>
                        <a:cubicBezTo>
                          <a:pt x="51" y="27"/>
                          <a:pt x="49" y="18"/>
                          <a:pt x="41" y="10"/>
                        </a:cubicBezTo>
                        <a:cubicBezTo>
                          <a:pt x="34" y="1"/>
                          <a:pt x="28" y="1"/>
                          <a:pt x="24" y="1"/>
                        </a:cubicBezTo>
                        <a:cubicBezTo>
                          <a:pt x="19" y="0"/>
                          <a:pt x="8" y="3"/>
                          <a:pt x="6" y="13"/>
                        </a:cubicBezTo>
                        <a:cubicBezTo>
                          <a:pt x="6" y="13"/>
                          <a:pt x="4" y="15"/>
                          <a:pt x="6" y="15"/>
                        </a:cubicBezTo>
                        <a:cubicBezTo>
                          <a:pt x="7" y="16"/>
                          <a:pt x="10" y="8"/>
                          <a:pt x="21" y="8"/>
                        </a:cubicBezTo>
                        <a:cubicBezTo>
                          <a:pt x="32" y="7"/>
                          <a:pt x="39" y="18"/>
                          <a:pt x="37" y="24"/>
                        </a:cubicBezTo>
                        <a:cubicBezTo>
                          <a:pt x="35" y="31"/>
                          <a:pt x="13" y="34"/>
                          <a:pt x="8" y="34"/>
                        </a:cubicBezTo>
                        <a:cubicBezTo>
                          <a:pt x="4" y="34"/>
                          <a:pt x="0" y="40"/>
                          <a:pt x="7" y="4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89" name="Freeform 7252">
                    <a:extLst>
                      <a:ext uri="{FF2B5EF4-FFF2-40B4-BE49-F238E27FC236}">
                        <a16:creationId xmlns:a16="http://schemas.microsoft.com/office/drawing/2014/main" id="{EA1893CC-6A30-454D-A9B3-AD6CC16C84DC}"/>
                      </a:ext>
                    </a:extLst>
                  </p:cNvPr>
                  <p:cNvSpPr>
                    <a:spLocks noEditPoints="1"/>
                  </p:cNvSpPr>
                  <p:nvPr/>
                </p:nvSpPr>
                <p:spPr bwMode="auto">
                  <a:xfrm>
                    <a:off x="4079" y="1907"/>
                    <a:ext cx="34" cy="32"/>
                  </a:xfrm>
                  <a:custGeom>
                    <a:avLst/>
                    <a:gdLst>
                      <a:gd name="T0" fmla="*/ 4 w 45"/>
                      <a:gd name="T1" fmla="*/ 43 h 43"/>
                      <a:gd name="T2" fmla="*/ 4 w 45"/>
                      <a:gd name="T3" fmla="*/ 43 h 43"/>
                      <a:gd name="T4" fmla="*/ 4 w 45"/>
                      <a:gd name="T5" fmla="*/ 43 h 43"/>
                      <a:gd name="T6" fmla="*/ 0 w 45"/>
                      <a:gd name="T7" fmla="*/ 38 h 43"/>
                      <a:gd name="T8" fmla="*/ 5 w 45"/>
                      <a:gd name="T9" fmla="*/ 33 h 43"/>
                      <a:gd name="T10" fmla="*/ 21 w 45"/>
                      <a:gd name="T11" fmla="*/ 31 h 43"/>
                      <a:gd name="T12" fmla="*/ 33 w 45"/>
                      <a:gd name="T13" fmla="*/ 24 h 43"/>
                      <a:gd name="T14" fmla="*/ 34 w 45"/>
                      <a:gd name="T15" fmla="*/ 22 h 43"/>
                      <a:gd name="T16" fmla="*/ 19 w 45"/>
                      <a:gd name="T17" fmla="*/ 9 h 43"/>
                      <a:gd name="T18" fmla="*/ 18 w 45"/>
                      <a:gd name="T19" fmla="*/ 9 h 43"/>
                      <a:gd name="T20" fmla="*/ 7 w 45"/>
                      <a:gd name="T21" fmla="*/ 12 h 43"/>
                      <a:gd name="T22" fmla="*/ 3 w 45"/>
                      <a:gd name="T23" fmla="*/ 16 h 43"/>
                      <a:gd name="T24" fmla="*/ 2 w 45"/>
                      <a:gd name="T25" fmla="*/ 16 h 43"/>
                      <a:gd name="T26" fmla="*/ 1 w 45"/>
                      <a:gd name="T27" fmla="*/ 15 h 43"/>
                      <a:gd name="T28" fmla="*/ 2 w 45"/>
                      <a:gd name="T29" fmla="*/ 12 h 43"/>
                      <a:gd name="T30" fmla="*/ 20 w 45"/>
                      <a:gd name="T31" fmla="*/ 0 h 43"/>
                      <a:gd name="T32" fmla="*/ 21 w 45"/>
                      <a:gd name="T33" fmla="*/ 0 h 43"/>
                      <a:gd name="T34" fmla="*/ 39 w 45"/>
                      <a:gd name="T35" fmla="*/ 9 h 43"/>
                      <a:gd name="T36" fmla="*/ 45 w 45"/>
                      <a:gd name="T37" fmla="*/ 23 h 43"/>
                      <a:gd name="T38" fmla="*/ 38 w 45"/>
                      <a:gd name="T39" fmla="*/ 34 h 43"/>
                      <a:gd name="T40" fmla="*/ 4 w 45"/>
                      <a:gd name="T41" fmla="*/ 43 h 43"/>
                      <a:gd name="T42" fmla="*/ 4 w 45"/>
                      <a:gd name="T43" fmla="*/ 42 h 43"/>
                      <a:gd name="T44" fmla="*/ 4 w 45"/>
                      <a:gd name="T45" fmla="*/ 42 h 43"/>
                      <a:gd name="T46" fmla="*/ 20 w 45"/>
                      <a:gd name="T47" fmla="*/ 1 h 43"/>
                      <a:gd name="T48" fmla="*/ 20 w 45"/>
                      <a:gd name="T49" fmla="*/ 1 h 43"/>
                      <a:gd name="T50" fmla="*/ 4 w 45"/>
                      <a:gd name="T51" fmla="*/ 13 h 43"/>
                      <a:gd name="T52" fmla="*/ 4 w 45"/>
                      <a:gd name="T53" fmla="*/ 13 h 43"/>
                      <a:gd name="T54" fmla="*/ 3 w 45"/>
                      <a:gd name="T55" fmla="*/ 13 h 43"/>
                      <a:gd name="T56" fmla="*/ 3 w 45"/>
                      <a:gd name="T57" fmla="*/ 15 h 43"/>
                      <a:gd name="T58" fmla="*/ 3 w 45"/>
                      <a:gd name="T59" fmla="*/ 15 h 43"/>
                      <a:gd name="T60" fmla="*/ 3 w 45"/>
                      <a:gd name="T61" fmla="*/ 15 h 43"/>
                      <a:gd name="T62" fmla="*/ 6 w 45"/>
                      <a:gd name="T63" fmla="*/ 11 h 43"/>
                      <a:gd name="T64" fmla="*/ 18 w 45"/>
                      <a:gd name="T65" fmla="*/ 7 h 43"/>
                      <a:gd name="T66" fmla="*/ 19 w 45"/>
                      <a:gd name="T67" fmla="*/ 7 h 43"/>
                      <a:gd name="T68" fmla="*/ 35 w 45"/>
                      <a:gd name="T69" fmla="*/ 22 h 43"/>
                      <a:gd name="T70" fmla="*/ 35 w 45"/>
                      <a:gd name="T71" fmla="*/ 24 h 43"/>
                      <a:gd name="T72" fmla="*/ 21 w 45"/>
                      <a:gd name="T73" fmla="*/ 32 h 43"/>
                      <a:gd name="T74" fmla="*/ 5 w 45"/>
                      <a:gd name="T75" fmla="*/ 35 h 43"/>
                      <a:gd name="T76" fmla="*/ 1 w 45"/>
                      <a:gd name="T77" fmla="*/ 38 h 43"/>
                      <a:gd name="T78" fmla="*/ 4 w 45"/>
                      <a:gd name="T79" fmla="*/ 42 h 43"/>
                      <a:gd name="T80" fmla="*/ 38 w 45"/>
                      <a:gd name="T81" fmla="*/ 33 h 43"/>
                      <a:gd name="T82" fmla="*/ 44 w 45"/>
                      <a:gd name="T83" fmla="*/ 23 h 43"/>
                      <a:gd name="T84" fmla="*/ 38 w 45"/>
                      <a:gd name="T85" fmla="*/ 10 h 43"/>
                      <a:gd name="T86" fmla="*/ 21 w 45"/>
                      <a:gd name="T87" fmla="*/ 1 h 43"/>
                      <a:gd name="T88" fmla="*/ 20 w 45"/>
                      <a:gd name="T89" fmla="*/ 1 h 43"/>
                      <a:gd name="T90" fmla="*/ 3 w 45"/>
                      <a:gd name="T91" fmla="*/ 15 h 43"/>
                      <a:gd name="T92" fmla="*/ 3 w 45"/>
                      <a:gd name="T93"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5" h="43">
                        <a:moveTo>
                          <a:pt x="4" y="43"/>
                        </a:moveTo>
                        <a:cubicBezTo>
                          <a:pt x="4" y="43"/>
                          <a:pt x="4" y="43"/>
                          <a:pt x="4" y="43"/>
                        </a:cubicBezTo>
                        <a:cubicBezTo>
                          <a:pt x="4" y="43"/>
                          <a:pt x="4" y="43"/>
                          <a:pt x="4" y="43"/>
                        </a:cubicBezTo>
                        <a:cubicBezTo>
                          <a:pt x="1" y="42"/>
                          <a:pt x="0" y="40"/>
                          <a:pt x="0" y="38"/>
                        </a:cubicBezTo>
                        <a:cubicBezTo>
                          <a:pt x="0" y="36"/>
                          <a:pt x="2" y="34"/>
                          <a:pt x="5" y="33"/>
                        </a:cubicBezTo>
                        <a:cubicBezTo>
                          <a:pt x="7" y="33"/>
                          <a:pt x="14" y="32"/>
                          <a:pt x="21" y="31"/>
                        </a:cubicBezTo>
                        <a:cubicBezTo>
                          <a:pt x="27" y="29"/>
                          <a:pt x="33" y="27"/>
                          <a:pt x="33" y="24"/>
                        </a:cubicBezTo>
                        <a:cubicBezTo>
                          <a:pt x="34" y="24"/>
                          <a:pt x="34" y="23"/>
                          <a:pt x="34" y="22"/>
                        </a:cubicBezTo>
                        <a:cubicBezTo>
                          <a:pt x="34" y="17"/>
                          <a:pt x="28" y="9"/>
                          <a:pt x="19" y="9"/>
                        </a:cubicBezTo>
                        <a:cubicBezTo>
                          <a:pt x="18" y="9"/>
                          <a:pt x="18" y="9"/>
                          <a:pt x="18" y="9"/>
                        </a:cubicBezTo>
                        <a:cubicBezTo>
                          <a:pt x="13" y="9"/>
                          <a:pt x="9" y="11"/>
                          <a:pt x="7" y="12"/>
                        </a:cubicBezTo>
                        <a:cubicBezTo>
                          <a:pt x="5" y="14"/>
                          <a:pt x="4" y="16"/>
                          <a:pt x="3" y="16"/>
                        </a:cubicBezTo>
                        <a:cubicBezTo>
                          <a:pt x="2" y="16"/>
                          <a:pt x="2" y="16"/>
                          <a:pt x="2" y="16"/>
                        </a:cubicBezTo>
                        <a:cubicBezTo>
                          <a:pt x="2" y="16"/>
                          <a:pt x="1" y="15"/>
                          <a:pt x="1" y="15"/>
                        </a:cubicBezTo>
                        <a:cubicBezTo>
                          <a:pt x="1" y="14"/>
                          <a:pt x="2" y="13"/>
                          <a:pt x="2" y="12"/>
                        </a:cubicBezTo>
                        <a:cubicBezTo>
                          <a:pt x="5" y="3"/>
                          <a:pt x="15" y="0"/>
                          <a:pt x="20" y="0"/>
                        </a:cubicBezTo>
                        <a:cubicBezTo>
                          <a:pt x="21" y="0"/>
                          <a:pt x="21" y="0"/>
                          <a:pt x="21" y="0"/>
                        </a:cubicBezTo>
                        <a:cubicBezTo>
                          <a:pt x="25" y="0"/>
                          <a:pt x="31" y="1"/>
                          <a:pt x="39" y="9"/>
                        </a:cubicBezTo>
                        <a:cubicBezTo>
                          <a:pt x="43" y="14"/>
                          <a:pt x="45" y="18"/>
                          <a:pt x="45" y="23"/>
                        </a:cubicBezTo>
                        <a:cubicBezTo>
                          <a:pt x="45" y="27"/>
                          <a:pt x="43" y="31"/>
                          <a:pt x="38" y="34"/>
                        </a:cubicBezTo>
                        <a:cubicBezTo>
                          <a:pt x="28" y="41"/>
                          <a:pt x="4" y="43"/>
                          <a:pt x="4" y="43"/>
                        </a:cubicBezTo>
                        <a:close/>
                        <a:moveTo>
                          <a:pt x="4" y="42"/>
                        </a:moveTo>
                        <a:cubicBezTo>
                          <a:pt x="4" y="42"/>
                          <a:pt x="4" y="42"/>
                          <a:pt x="4" y="42"/>
                        </a:cubicBezTo>
                        <a:close/>
                        <a:moveTo>
                          <a:pt x="20" y="1"/>
                        </a:moveTo>
                        <a:cubicBezTo>
                          <a:pt x="20" y="1"/>
                          <a:pt x="20" y="1"/>
                          <a:pt x="20" y="1"/>
                        </a:cubicBezTo>
                        <a:cubicBezTo>
                          <a:pt x="15" y="1"/>
                          <a:pt x="5" y="4"/>
                          <a:pt x="4" y="13"/>
                        </a:cubicBezTo>
                        <a:cubicBezTo>
                          <a:pt x="4" y="13"/>
                          <a:pt x="4" y="13"/>
                          <a:pt x="4" y="13"/>
                        </a:cubicBezTo>
                        <a:cubicBezTo>
                          <a:pt x="3" y="13"/>
                          <a:pt x="3" y="13"/>
                          <a:pt x="3" y="13"/>
                        </a:cubicBezTo>
                        <a:cubicBezTo>
                          <a:pt x="3" y="13"/>
                          <a:pt x="2" y="14"/>
                          <a:pt x="3" y="15"/>
                        </a:cubicBezTo>
                        <a:cubicBezTo>
                          <a:pt x="3" y="15"/>
                          <a:pt x="3" y="15"/>
                          <a:pt x="3" y="15"/>
                        </a:cubicBezTo>
                        <a:cubicBezTo>
                          <a:pt x="3" y="15"/>
                          <a:pt x="3" y="15"/>
                          <a:pt x="3" y="15"/>
                        </a:cubicBezTo>
                        <a:cubicBezTo>
                          <a:pt x="3" y="15"/>
                          <a:pt x="4" y="13"/>
                          <a:pt x="6" y="11"/>
                        </a:cubicBezTo>
                        <a:cubicBezTo>
                          <a:pt x="9" y="9"/>
                          <a:pt x="12" y="8"/>
                          <a:pt x="18" y="7"/>
                        </a:cubicBezTo>
                        <a:cubicBezTo>
                          <a:pt x="19" y="7"/>
                          <a:pt x="19" y="7"/>
                          <a:pt x="19" y="7"/>
                        </a:cubicBezTo>
                        <a:cubicBezTo>
                          <a:pt x="28" y="7"/>
                          <a:pt x="35" y="16"/>
                          <a:pt x="35" y="22"/>
                        </a:cubicBezTo>
                        <a:cubicBezTo>
                          <a:pt x="35" y="23"/>
                          <a:pt x="35" y="24"/>
                          <a:pt x="35" y="24"/>
                        </a:cubicBezTo>
                        <a:cubicBezTo>
                          <a:pt x="33" y="28"/>
                          <a:pt x="27" y="30"/>
                          <a:pt x="21" y="32"/>
                        </a:cubicBezTo>
                        <a:cubicBezTo>
                          <a:pt x="14" y="34"/>
                          <a:pt x="8" y="34"/>
                          <a:pt x="5" y="35"/>
                        </a:cubicBezTo>
                        <a:cubicBezTo>
                          <a:pt x="3" y="35"/>
                          <a:pt x="1" y="37"/>
                          <a:pt x="1" y="38"/>
                        </a:cubicBezTo>
                        <a:cubicBezTo>
                          <a:pt x="1" y="39"/>
                          <a:pt x="2" y="41"/>
                          <a:pt x="4" y="42"/>
                        </a:cubicBezTo>
                        <a:cubicBezTo>
                          <a:pt x="6" y="41"/>
                          <a:pt x="29" y="40"/>
                          <a:pt x="38" y="33"/>
                        </a:cubicBezTo>
                        <a:cubicBezTo>
                          <a:pt x="42" y="30"/>
                          <a:pt x="44" y="27"/>
                          <a:pt x="44" y="23"/>
                        </a:cubicBezTo>
                        <a:cubicBezTo>
                          <a:pt x="44" y="19"/>
                          <a:pt x="42" y="14"/>
                          <a:pt x="38" y="10"/>
                        </a:cubicBezTo>
                        <a:cubicBezTo>
                          <a:pt x="31" y="2"/>
                          <a:pt x="25" y="2"/>
                          <a:pt x="21" y="1"/>
                        </a:cubicBezTo>
                        <a:lnTo>
                          <a:pt x="20" y="1"/>
                        </a:lnTo>
                        <a:close/>
                        <a:moveTo>
                          <a:pt x="3" y="15"/>
                        </a:moveTo>
                        <a:cubicBezTo>
                          <a:pt x="3" y="15"/>
                          <a:pt x="3" y="15"/>
                          <a:pt x="3" y="15"/>
                        </a:cubicBezTo>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0" name="Freeform 7253">
                    <a:extLst>
                      <a:ext uri="{FF2B5EF4-FFF2-40B4-BE49-F238E27FC236}">
                        <a16:creationId xmlns:a16="http://schemas.microsoft.com/office/drawing/2014/main" id="{D41E8BCF-0455-4A36-BF37-4838A2FC1508}"/>
                      </a:ext>
                    </a:extLst>
                  </p:cNvPr>
                  <p:cNvSpPr>
                    <a:spLocks/>
                  </p:cNvSpPr>
                  <p:nvPr/>
                </p:nvSpPr>
                <p:spPr bwMode="auto">
                  <a:xfrm>
                    <a:off x="4084" y="1908"/>
                    <a:ext cx="30" cy="30"/>
                  </a:xfrm>
                  <a:custGeom>
                    <a:avLst/>
                    <a:gdLst>
                      <a:gd name="T0" fmla="*/ 13 w 40"/>
                      <a:gd name="T1" fmla="*/ 0 h 40"/>
                      <a:gd name="T2" fmla="*/ 0 w 40"/>
                      <a:gd name="T3" fmla="*/ 6 h 40"/>
                      <a:gd name="T4" fmla="*/ 1 w 40"/>
                      <a:gd name="T5" fmla="*/ 8 h 40"/>
                      <a:gd name="T6" fmla="*/ 1 w 40"/>
                      <a:gd name="T7" fmla="*/ 7 h 40"/>
                      <a:gd name="T8" fmla="*/ 14 w 40"/>
                      <a:gd name="T9" fmla="*/ 2 h 40"/>
                      <a:gd name="T10" fmla="*/ 33 w 40"/>
                      <a:gd name="T11" fmla="*/ 13 h 40"/>
                      <a:gd name="T12" fmla="*/ 22 w 40"/>
                      <a:gd name="T13" fmla="*/ 35 h 40"/>
                      <a:gd name="T14" fmla="*/ 2 w 40"/>
                      <a:gd name="T15" fmla="*/ 38 h 40"/>
                      <a:gd name="T16" fmla="*/ 1 w 40"/>
                      <a:gd name="T17" fmla="*/ 40 h 40"/>
                      <a:gd name="T18" fmla="*/ 31 w 40"/>
                      <a:gd name="T19" fmla="*/ 32 h 40"/>
                      <a:gd name="T20" fmla="*/ 37 w 40"/>
                      <a:gd name="T21" fmla="*/ 22 h 40"/>
                      <a:gd name="T22" fmla="*/ 31 w 40"/>
                      <a:gd name="T23" fmla="*/ 9 h 40"/>
                      <a:gd name="T24" fmla="*/ 14 w 40"/>
                      <a:gd name="T25" fmla="*/ 0 h 40"/>
                      <a:gd name="T26" fmla="*/ 13 w 40"/>
                      <a:gd name="T27" fmla="*/ 0 h 40"/>
                      <a:gd name="T28" fmla="*/ 13 w 40"/>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40">
                        <a:moveTo>
                          <a:pt x="13" y="0"/>
                        </a:moveTo>
                        <a:cubicBezTo>
                          <a:pt x="9" y="0"/>
                          <a:pt x="3" y="2"/>
                          <a:pt x="0" y="6"/>
                        </a:cubicBezTo>
                        <a:cubicBezTo>
                          <a:pt x="0" y="6"/>
                          <a:pt x="0" y="7"/>
                          <a:pt x="1" y="8"/>
                        </a:cubicBezTo>
                        <a:cubicBezTo>
                          <a:pt x="1" y="7"/>
                          <a:pt x="1" y="7"/>
                          <a:pt x="1" y="7"/>
                        </a:cubicBezTo>
                        <a:cubicBezTo>
                          <a:pt x="5" y="3"/>
                          <a:pt x="9" y="2"/>
                          <a:pt x="14" y="2"/>
                        </a:cubicBezTo>
                        <a:cubicBezTo>
                          <a:pt x="21" y="2"/>
                          <a:pt x="28" y="7"/>
                          <a:pt x="33" y="13"/>
                        </a:cubicBezTo>
                        <a:cubicBezTo>
                          <a:pt x="40" y="24"/>
                          <a:pt x="32" y="31"/>
                          <a:pt x="22" y="35"/>
                        </a:cubicBezTo>
                        <a:cubicBezTo>
                          <a:pt x="15" y="37"/>
                          <a:pt x="6" y="38"/>
                          <a:pt x="2" y="38"/>
                        </a:cubicBezTo>
                        <a:cubicBezTo>
                          <a:pt x="1" y="39"/>
                          <a:pt x="1" y="39"/>
                          <a:pt x="1" y="40"/>
                        </a:cubicBezTo>
                        <a:cubicBezTo>
                          <a:pt x="8" y="40"/>
                          <a:pt x="24" y="37"/>
                          <a:pt x="31" y="32"/>
                        </a:cubicBezTo>
                        <a:cubicBezTo>
                          <a:pt x="35" y="29"/>
                          <a:pt x="37" y="26"/>
                          <a:pt x="37" y="22"/>
                        </a:cubicBezTo>
                        <a:cubicBezTo>
                          <a:pt x="37" y="18"/>
                          <a:pt x="35" y="13"/>
                          <a:pt x="31" y="9"/>
                        </a:cubicBezTo>
                        <a:cubicBezTo>
                          <a:pt x="24" y="1"/>
                          <a:pt x="18" y="1"/>
                          <a:pt x="14" y="0"/>
                        </a:cubicBezTo>
                        <a:cubicBezTo>
                          <a:pt x="13" y="0"/>
                          <a:pt x="13" y="0"/>
                          <a:pt x="13" y="0"/>
                        </a:cubicBezTo>
                        <a:cubicBezTo>
                          <a:pt x="13" y="0"/>
                          <a:pt x="13" y="0"/>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1" name="Freeform 7254">
                    <a:extLst>
                      <a:ext uri="{FF2B5EF4-FFF2-40B4-BE49-F238E27FC236}">
                        <a16:creationId xmlns:a16="http://schemas.microsoft.com/office/drawing/2014/main" id="{6FEC45E1-531A-46D9-BC4F-41D147B33965}"/>
                      </a:ext>
                    </a:extLst>
                  </p:cNvPr>
                  <p:cNvSpPr>
                    <a:spLocks/>
                  </p:cNvSpPr>
                  <p:nvPr/>
                </p:nvSpPr>
                <p:spPr bwMode="auto">
                  <a:xfrm>
                    <a:off x="4083" y="1908"/>
                    <a:ext cx="32" cy="30"/>
                  </a:xfrm>
                  <a:custGeom>
                    <a:avLst/>
                    <a:gdLst>
                      <a:gd name="T0" fmla="*/ 14 w 42"/>
                      <a:gd name="T1" fmla="*/ 0 h 41"/>
                      <a:gd name="T2" fmla="*/ 0 w 42"/>
                      <a:gd name="T3" fmla="*/ 5 h 41"/>
                      <a:gd name="T4" fmla="*/ 1 w 42"/>
                      <a:gd name="T5" fmla="*/ 6 h 41"/>
                      <a:gd name="T6" fmla="*/ 14 w 42"/>
                      <a:gd name="T7" fmla="*/ 0 h 41"/>
                      <a:gd name="T8" fmla="*/ 14 w 42"/>
                      <a:gd name="T9" fmla="*/ 0 h 41"/>
                      <a:gd name="T10" fmla="*/ 14 w 42"/>
                      <a:gd name="T11" fmla="*/ 0 h 41"/>
                      <a:gd name="T12" fmla="*/ 15 w 42"/>
                      <a:gd name="T13" fmla="*/ 0 h 41"/>
                      <a:gd name="T14" fmla="*/ 32 w 42"/>
                      <a:gd name="T15" fmla="*/ 9 h 41"/>
                      <a:gd name="T16" fmla="*/ 38 w 42"/>
                      <a:gd name="T17" fmla="*/ 22 h 41"/>
                      <a:gd name="T18" fmla="*/ 32 w 42"/>
                      <a:gd name="T19" fmla="*/ 32 h 41"/>
                      <a:gd name="T20" fmla="*/ 2 w 42"/>
                      <a:gd name="T21" fmla="*/ 40 h 41"/>
                      <a:gd name="T22" fmla="*/ 1 w 42"/>
                      <a:gd name="T23" fmla="*/ 41 h 41"/>
                      <a:gd name="T24" fmla="*/ 32 w 42"/>
                      <a:gd name="T25" fmla="*/ 33 h 41"/>
                      <a:gd name="T26" fmla="*/ 32 w 42"/>
                      <a:gd name="T27" fmla="*/ 9 h 41"/>
                      <a:gd name="T28" fmla="*/ 15 w 42"/>
                      <a:gd name="T29" fmla="*/ 0 h 41"/>
                      <a:gd name="T30" fmla="*/ 14 w 42"/>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41">
                        <a:moveTo>
                          <a:pt x="14" y="0"/>
                        </a:moveTo>
                        <a:cubicBezTo>
                          <a:pt x="10" y="0"/>
                          <a:pt x="4" y="1"/>
                          <a:pt x="0" y="5"/>
                        </a:cubicBezTo>
                        <a:cubicBezTo>
                          <a:pt x="1" y="6"/>
                          <a:pt x="1" y="6"/>
                          <a:pt x="1" y="6"/>
                        </a:cubicBezTo>
                        <a:cubicBezTo>
                          <a:pt x="4" y="2"/>
                          <a:pt x="10" y="0"/>
                          <a:pt x="14" y="0"/>
                        </a:cubicBezTo>
                        <a:cubicBezTo>
                          <a:pt x="14" y="0"/>
                          <a:pt x="14" y="0"/>
                          <a:pt x="14" y="0"/>
                        </a:cubicBezTo>
                        <a:cubicBezTo>
                          <a:pt x="14" y="0"/>
                          <a:pt x="14" y="0"/>
                          <a:pt x="14" y="0"/>
                        </a:cubicBezTo>
                        <a:cubicBezTo>
                          <a:pt x="15" y="0"/>
                          <a:pt x="15" y="0"/>
                          <a:pt x="15" y="0"/>
                        </a:cubicBezTo>
                        <a:cubicBezTo>
                          <a:pt x="19" y="1"/>
                          <a:pt x="25" y="1"/>
                          <a:pt x="32" y="9"/>
                        </a:cubicBezTo>
                        <a:cubicBezTo>
                          <a:pt x="36" y="13"/>
                          <a:pt x="38" y="18"/>
                          <a:pt x="38" y="22"/>
                        </a:cubicBezTo>
                        <a:cubicBezTo>
                          <a:pt x="38" y="26"/>
                          <a:pt x="36" y="29"/>
                          <a:pt x="32" y="32"/>
                        </a:cubicBezTo>
                        <a:cubicBezTo>
                          <a:pt x="25" y="37"/>
                          <a:pt x="9" y="40"/>
                          <a:pt x="2" y="40"/>
                        </a:cubicBezTo>
                        <a:cubicBezTo>
                          <a:pt x="1" y="41"/>
                          <a:pt x="1" y="41"/>
                          <a:pt x="1" y="41"/>
                        </a:cubicBezTo>
                        <a:cubicBezTo>
                          <a:pt x="8" y="40"/>
                          <a:pt x="25" y="38"/>
                          <a:pt x="32" y="33"/>
                        </a:cubicBezTo>
                        <a:cubicBezTo>
                          <a:pt x="42" y="26"/>
                          <a:pt x="40" y="17"/>
                          <a:pt x="32" y="9"/>
                        </a:cubicBezTo>
                        <a:cubicBezTo>
                          <a:pt x="25" y="0"/>
                          <a:pt x="19" y="0"/>
                          <a:pt x="15" y="0"/>
                        </a:cubicBezTo>
                        <a:lnTo>
                          <a:pt x="14"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2" name="Freeform 7255">
                    <a:extLst>
                      <a:ext uri="{FF2B5EF4-FFF2-40B4-BE49-F238E27FC236}">
                        <a16:creationId xmlns:a16="http://schemas.microsoft.com/office/drawing/2014/main" id="{1B7A9BBB-B731-4F63-B162-76FB7CA2F813}"/>
                      </a:ext>
                    </a:extLst>
                  </p:cNvPr>
                  <p:cNvSpPr>
                    <a:spLocks noEditPoints="1"/>
                  </p:cNvSpPr>
                  <p:nvPr/>
                </p:nvSpPr>
                <p:spPr bwMode="auto">
                  <a:xfrm>
                    <a:off x="4085" y="1911"/>
                    <a:ext cx="27" cy="22"/>
                  </a:xfrm>
                  <a:custGeom>
                    <a:avLst/>
                    <a:gdLst>
                      <a:gd name="T0" fmla="*/ 0 w 36"/>
                      <a:gd name="T1" fmla="*/ 2 h 29"/>
                      <a:gd name="T2" fmla="*/ 0 w 36"/>
                      <a:gd name="T3" fmla="*/ 3 h 29"/>
                      <a:gd name="T4" fmla="*/ 0 w 36"/>
                      <a:gd name="T5" fmla="*/ 3 h 29"/>
                      <a:gd name="T6" fmla="*/ 0 w 36"/>
                      <a:gd name="T7" fmla="*/ 2 h 29"/>
                      <a:gd name="T8" fmla="*/ 12 w 36"/>
                      <a:gd name="T9" fmla="*/ 0 h 29"/>
                      <a:gd name="T10" fmla="*/ 0 w 36"/>
                      <a:gd name="T11" fmla="*/ 3 h 29"/>
                      <a:gd name="T12" fmla="*/ 0 w 36"/>
                      <a:gd name="T13" fmla="*/ 4 h 29"/>
                      <a:gd name="T14" fmla="*/ 0 w 36"/>
                      <a:gd name="T15" fmla="*/ 4 h 29"/>
                      <a:gd name="T16" fmla="*/ 10 w 36"/>
                      <a:gd name="T17" fmla="*/ 1 h 29"/>
                      <a:gd name="T18" fmla="*/ 11 w 36"/>
                      <a:gd name="T19" fmla="*/ 1 h 29"/>
                      <a:gd name="T20" fmla="*/ 11 w 36"/>
                      <a:gd name="T21" fmla="*/ 1 h 29"/>
                      <a:gd name="T22" fmla="*/ 27 w 36"/>
                      <a:gd name="T23" fmla="*/ 16 h 29"/>
                      <a:gd name="T24" fmla="*/ 27 w 36"/>
                      <a:gd name="T25" fmla="*/ 18 h 29"/>
                      <a:gd name="T26" fmla="*/ 13 w 36"/>
                      <a:gd name="T27" fmla="*/ 26 h 29"/>
                      <a:gd name="T28" fmla="*/ 4 w 36"/>
                      <a:gd name="T29" fmla="*/ 28 h 29"/>
                      <a:gd name="T30" fmla="*/ 4 w 36"/>
                      <a:gd name="T31" fmla="*/ 29 h 29"/>
                      <a:gd name="T32" fmla="*/ 26 w 36"/>
                      <a:gd name="T33" fmla="*/ 23 h 29"/>
                      <a:gd name="T34" fmla="*/ 20 w 36"/>
                      <a:gd name="T35" fmla="*/ 3 h 29"/>
                      <a:gd name="T36" fmla="*/ 12 w 36"/>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29">
                        <a:moveTo>
                          <a:pt x="0" y="2"/>
                        </a:moveTo>
                        <a:cubicBezTo>
                          <a:pt x="0" y="3"/>
                          <a:pt x="0" y="3"/>
                          <a:pt x="0" y="3"/>
                        </a:cubicBezTo>
                        <a:cubicBezTo>
                          <a:pt x="0" y="3"/>
                          <a:pt x="0" y="3"/>
                          <a:pt x="0" y="3"/>
                        </a:cubicBezTo>
                        <a:lnTo>
                          <a:pt x="0" y="2"/>
                        </a:lnTo>
                        <a:close/>
                        <a:moveTo>
                          <a:pt x="12" y="0"/>
                        </a:moveTo>
                        <a:cubicBezTo>
                          <a:pt x="7" y="0"/>
                          <a:pt x="2" y="2"/>
                          <a:pt x="0" y="3"/>
                        </a:cubicBezTo>
                        <a:cubicBezTo>
                          <a:pt x="0" y="4"/>
                          <a:pt x="0" y="4"/>
                          <a:pt x="0" y="4"/>
                        </a:cubicBezTo>
                        <a:cubicBezTo>
                          <a:pt x="0" y="4"/>
                          <a:pt x="0" y="4"/>
                          <a:pt x="0" y="4"/>
                        </a:cubicBezTo>
                        <a:cubicBezTo>
                          <a:pt x="3" y="3"/>
                          <a:pt x="6" y="1"/>
                          <a:pt x="10" y="1"/>
                        </a:cubicBezTo>
                        <a:cubicBezTo>
                          <a:pt x="11" y="1"/>
                          <a:pt x="11" y="1"/>
                          <a:pt x="11" y="1"/>
                        </a:cubicBezTo>
                        <a:cubicBezTo>
                          <a:pt x="11" y="1"/>
                          <a:pt x="11" y="1"/>
                          <a:pt x="11" y="1"/>
                        </a:cubicBezTo>
                        <a:cubicBezTo>
                          <a:pt x="20" y="1"/>
                          <a:pt x="27" y="10"/>
                          <a:pt x="27" y="16"/>
                        </a:cubicBezTo>
                        <a:cubicBezTo>
                          <a:pt x="27" y="17"/>
                          <a:pt x="27" y="18"/>
                          <a:pt x="27" y="18"/>
                        </a:cubicBezTo>
                        <a:cubicBezTo>
                          <a:pt x="25" y="22"/>
                          <a:pt x="19" y="24"/>
                          <a:pt x="13" y="26"/>
                        </a:cubicBezTo>
                        <a:cubicBezTo>
                          <a:pt x="10" y="27"/>
                          <a:pt x="7" y="27"/>
                          <a:pt x="4" y="28"/>
                        </a:cubicBezTo>
                        <a:cubicBezTo>
                          <a:pt x="4" y="28"/>
                          <a:pt x="4" y="29"/>
                          <a:pt x="4" y="29"/>
                        </a:cubicBezTo>
                        <a:cubicBezTo>
                          <a:pt x="9" y="28"/>
                          <a:pt x="19" y="27"/>
                          <a:pt x="26" y="23"/>
                        </a:cubicBezTo>
                        <a:cubicBezTo>
                          <a:pt x="36" y="17"/>
                          <a:pt x="29" y="10"/>
                          <a:pt x="20" y="3"/>
                        </a:cubicBezTo>
                        <a:cubicBezTo>
                          <a:pt x="17" y="1"/>
                          <a:pt x="14" y="0"/>
                          <a:pt x="12"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3" name="Freeform 7256">
                    <a:extLst>
                      <a:ext uri="{FF2B5EF4-FFF2-40B4-BE49-F238E27FC236}">
                        <a16:creationId xmlns:a16="http://schemas.microsoft.com/office/drawing/2014/main" id="{D0D63652-91DE-4E5F-978D-296E6374CE4E}"/>
                      </a:ext>
                    </a:extLst>
                  </p:cNvPr>
                  <p:cNvSpPr>
                    <a:spLocks/>
                  </p:cNvSpPr>
                  <p:nvPr/>
                </p:nvSpPr>
                <p:spPr bwMode="auto">
                  <a:xfrm>
                    <a:off x="4085" y="1912"/>
                    <a:ext cx="21" cy="20"/>
                  </a:xfrm>
                  <a:custGeom>
                    <a:avLst/>
                    <a:gdLst>
                      <a:gd name="T0" fmla="*/ 11 w 28"/>
                      <a:gd name="T1" fmla="*/ 0 h 27"/>
                      <a:gd name="T2" fmla="*/ 10 w 28"/>
                      <a:gd name="T3" fmla="*/ 0 h 27"/>
                      <a:gd name="T4" fmla="*/ 0 w 28"/>
                      <a:gd name="T5" fmla="*/ 3 h 27"/>
                      <a:gd name="T6" fmla="*/ 1 w 28"/>
                      <a:gd name="T7" fmla="*/ 4 h 27"/>
                      <a:gd name="T8" fmla="*/ 10 w 28"/>
                      <a:gd name="T9" fmla="*/ 1 h 27"/>
                      <a:gd name="T10" fmla="*/ 11 w 28"/>
                      <a:gd name="T11" fmla="*/ 1 h 27"/>
                      <a:gd name="T12" fmla="*/ 26 w 28"/>
                      <a:gd name="T13" fmla="*/ 17 h 27"/>
                      <a:gd name="T14" fmla="*/ 5 w 28"/>
                      <a:gd name="T15" fmla="*/ 26 h 27"/>
                      <a:gd name="T16" fmla="*/ 4 w 28"/>
                      <a:gd name="T17" fmla="*/ 27 h 27"/>
                      <a:gd name="T18" fmla="*/ 13 w 28"/>
                      <a:gd name="T19" fmla="*/ 25 h 27"/>
                      <a:gd name="T20" fmla="*/ 27 w 28"/>
                      <a:gd name="T21" fmla="*/ 17 h 27"/>
                      <a:gd name="T22" fmla="*/ 27 w 28"/>
                      <a:gd name="T23" fmla="*/ 15 h 27"/>
                      <a:gd name="T24" fmla="*/ 11 w 28"/>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27">
                        <a:moveTo>
                          <a:pt x="11" y="0"/>
                        </a:moveTo>
                        <a:cubicBezTo>
                          <a:pt x="10" y="0"/>
                          <a:pt x="10" y="0"/>
                          <a:pt x="10" y="0"/>
                        </a:cubicBezTo>
                        <a:cubicBezTo>
                          <a:pt x="6" y="0"/>
                          <a:pt x="3" y="2"/>
                          <a:pt x="0" y="3"/>
                        </a:cubicBezTo>
                        <a:cubicBezTo>
                          <a:pt x="1" y="4"/>
                          <a:pt x="1" y="4"/>
                          <a:pt x="1" y="4"/>
                        </a:cubicBezTo>
                        <a:cubicBezTo>
                          <a:pt x="3" y="2"/>
                          <a:pt x="6" y="1"/>
                          <a:pt x="10" y="1"/>
                        </a:cubicBezTo>
                        <a:cubicBezTo>
                          <a:pt x="11" y="1"/>
                          <a:pt x="11" y="1"/>
                          <a:pt x="11" y="1"/>
                        </a:cubicBezTo>
                        <a:cubicBezTo>
                          <a:pt x="21" y="1"/>
                          <a:pt x="28" y="11"/>
                          <a:pt x="26" y="17"/>
                        </a:cubicBezTo>
                        <a:cubicBezTo>
                          <a:pt x="25" y="22"/>
                          <a:pt x="13" y="25"/>
                          <a:pt x="5" y="26"/>
                        </a:cubicBezTo>
                        <a:cubicBezTo>
                          <a:pt x="4" y="27"/>
                          <a:pt x="4" y="27"/>
                          <a:pt x="4" y="27"/>
                        </a:cubicBezTo>
                        <a:cubicBezTo>
                          <a:pt x="7" y="26"/>
                          <a:pt x="10" y="26"/>
                          <a:pt x="13" y="25"/>
                        </a:cubicBezTo>
                        <a:cubicBezTo>
                          <a:pt x="19" y="23"/>
                          <a:pt x="25" y="21"/>
                          <a:pt x="27" y="17"/>
                        </a:cubicBezTo>
                        <a:cubicBezTo>
                          <a:pt x="27" y="17"/>
                          <a:pt x="27" y="16"/>
                          <a:pt x="27" y="15"/>
                        </a:cubicBezTo>
                        <a:cubicBezTo>
                          <a:pt x="27" y="9"/>
                          <a:pt x="20" y="0"/>
                          <a:pt x="11"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4" name="Freeform 7257">
                    <a:extLst>
                      <a:ext uri="{FF2B5EF4-FFF2-40B4-BE49-F238E27FC236}">
                        <a16:creationId xmlns:a16="http://schemas.microsoft.com/office/drawing/2014/main" id="{4376E394-16E5-47AC-A22C-EB56841DA7EE}"/>
                      </a:ext>
                    </a:extLst>
                  </p:cNvPr>
                  <p:cNvSpPr>
                    <a:spLocks/>
                  </p:cNvSpPr>
                  <p:nvPr/>
                </p:nvSpPr>
                <p:spPr bwMode="auto">
                  <a:xfrm>
                    <a:off x="4089" y="1938"/>
                    <a:ext cx="36" cy="15"/>
                  </a:xfrm>
                  <a:custGeom>
                    <a:avLst/>
                    <a:gdLst>
                      <a:gd name="T0" fmla="*/ 40 w 47"/>
                      <a:gd name="T1" fmla="*/ 2 h 20"/>
                      <a:gd name="T2" fmla="*/ 25 w 47"/>
                      <a:gd name="T3" fmla="*/ 11 h 20"/>
                      <a:gd name="T4" fmla="*/ 4 w 47"/>
                      <a:gd name="T5" fmla="*/ 18 h 20"/>
                      <a:gd name="T6" fmla="*/ 33 w 47"/>
                      <a:gd name="T7" fmla="*/ 12 h 20"/>
                      <a:gd name="T8" fmla="*/ 40 w 47"/>
                      <a:gd name="T9" fmla="*/ 2 h 20"/>
                    </a:gdLst>
                    <a:ahLst/>
                    <a:cxnLst>
                      <a:cxn ang="0">
                        <a:pos x="T0" y="T1"/>
                      </a:cxn>
                      <a:cxn ang="0">
                        <a:pos x="T2" y="T3"/>
                      </a:cxn>
                      <a:cxn ang="0">
                        <a:pos x="T4" y="T5"/>
                      </a:cxn>
                      <a:cxn ang="0">
                        <a:pos x="T6" y="T7"/>
                      </a:cxn>
                      <a:cxn ang="0">
                        <a:pos x="T8" y="T9"/>
                      </a:cxn>
                    </a:cxnLst>
                    <a:rect l="0" t="0" r="r" b="b"/>
                    <a:pathLst>
                      <a:path w="47" h="20">
                        <a:moveTo>
                          <a:pt x="40" y="2"/>
                        </a:moveTo>
                        <a:cubicBezTo>
                          <a:pt x="40" y="2"/>
                          <a:pt x="40" y="7"/>
                          <a:pt x="25" y="11"/>
                        </a:cubicBezTo>
                        <a:cubicBezTo>
                          <a:pt x="10" y="15"/>
                          <a:pt x="0" y="16"/>
                          <a:pt x="4" y="18"/>
                        </a:cubicBezTo>
                        <a:cubicBezTo>
                          <a:pt x="9" y="20"/>
                          <a:pt x="26" y="15"/>
                          <a:pt x="33" y="12"/>
                        </a:cubicBezTo>
                        <a:cubicBezTo>
                          <a:pt x="40" y="8"/>
                          <a:pt x="47" y="0"/>
                          <a:pt x="40"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5" name="Freeform 7258">
                    <a:extLst>
                      <a:ext uri="{FF2B5EF4-FFF2-40B4-BE49-F238E27FC236}">
                        <a16:creationId xmlns:a16="http://schemas.microsoft.com/office/drawing/2014/main" id="{17AD07EB-652D-4B1F-8C31-38343E1FCB91}"/>
                      </a:ext>
                    </a:extLst>
                  </p:cNvPr>
                  <p:cNvSpPr>
                    <a:spLocks/>
                  </p:cNvSpPr>
                  <p:nvPr/>
                </p:nvSpPr>
                <p:spPr bwMode="auto">
                  <a:xfrm>
                    <a:off x="4092" y="1957"/>
                    <a:ext cx="34" cy="13"/>
                  </a:xfrm>
                  <a:custGeom>
                    <a:avLst/>
                    <a:gdLst>
                      <a:gd name="T0" fmla="*/ 42 w 46"/>
                      <a:gd name="T1" fmla="*/ 1 h 17"/>
                      <a:gd name="T2" fmla="*/ 19 w 46"/>
                      <a:gd name="T3" fmla="*/ 10 h 17"/>
                      <a:gd name="T4" fmla="*/ 3 w 46"/>
                      <a:gd name="T5" fmla="*/ 15 h 17"/>
                      <a:gd name="T6" fmla="*/ 30 w 46"/>
                      <a:gd name="T7" fmla="*/ 10 h 17"/>
                      <a:gd name="T8" fmla="*/ 42 w 46"/>
                      <a:gd name="T9" fmla="*/ 1 h 17"/>
                    </a:gdLst>
                    <a:ahLst/>
                    <a:cxnLst>
                      <a:cxn ang="0">
                        <a:pos x="T0" y="T1"/>
                      </a:cxn>
                      <a:cxn ang="0">
                        <a:pos x="T2" y="T3"/>
                      </a:cxn>
                      <a:cxn ang="0">
                        <a:pos x="T4" y="T5"/>
                      </a:cxn>
                      <a:cxn ang="0">
                        <a:pos x="T6" y="T7"/>
                      </a:cxn>
                      <a:cxn ang="0">
                        <a:pos x="T8" y="T9"/>
                      </a:cxn>
                    </a:cxnLst>
                    <a:rect l="0" t="0" r="r" b="b"/>
                    <a:pathLst>
                      <a:path w="46" h="17">
                        <a:moveTo>
                          <a:pt x="42" y="1"/>
                        </a:moveTo>
                        <a:cubicBezTo>
                          <a:pt x="42" y="1"/>
                          <a:pt x="35" y="8"/>
                          <a:pt x="19" y="10"/>
                        </a:cubicBezTo>
                        <a:cubicBezTo>
                          <a:pt x="2" y="12"/>
                          <a:pt x="0" y="13"/>
                          <a:pt x="3" y="15"/>
                        </a:cubicBezTo>
                        <a:cubicBezTo>
                          <a:pt x="5" y="17"/>
                          <a:pt x="24" y="12"/>
                          <a:pt x="30" y="10"/>
                        </a:cubicBezTo>
                        <a:cubicBezTo>
                          <a:pt x="36" y="8"/>
                          <a:pt x="46" y="0"/>
                          <a:pt x="4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6" name="Freeform 7259">
                    <a:extLst>
                      <a:ext uri="{FF2B5EF4-FFF2-40B4-BE49-F238E27FC236}">
                        <a16:creationId xmlns:a16="http://schemas.microsoft.com/office/drawing/2014/main" id="{2582BBCE-F5A0-4ACA-8F76-E57851B9C361}"/>
                      </a:ext>
                    </a:extLst>
                  </p:cNvPr>
                  <p:cNvSpPr>
                    <a:spLocks/>
                  </p:cNvSpPr>
                  <p:nvPr/>
                </p:nvSpPr>
                <p:spPr bwMode="auto">
                  <a:xfrm>
                    <a:off x="4101" y="1974"/>
                    <a:ext cx="30" cy="12"/>
                  </a:xfrm>
                  <a:custGeom>
                    <a:avLst/>
                    <a:gdLst>
                      <a:gd name="T0" fmla="*/ 15 w 41"/>
                      <a:gd name="T1" fmla="*/ 14 h 17"/>
                      <a:gd name="T2" fmla="*/ 33 w 41"/>
                      <a:gd name="T3" fmla="*/ 6 h 17"/>
                      <a:gd name="T4" fmla="*/ 40 w 41"/>
                      <a:gd name="T5" fmla="*/ 2 h 17"/>
                      <a:gd name="T6" fmla="*/ 12 w 41"/>
                      <a:gd name="T7" fmla="*/ 16 h 17"/>
                      <a:gd name="T8" fmla="*/ 15 w 41"/>
                      <a:gd name="T9" fmla="*/ 14 h 17"/>
                    </a:gdLst>
                    <a:ahLst/>
                    <a:cxnLst>
                      <a:cxn ang="0">
                        <a:pos x="T0" y="T1"/>
                      </a:cxn>
                      <a:cxn ang="0">
                        <a:pos x="T2" y="T3"/>
                      </a:cxn>
                      <a:cxn ang="0">
                        <a:pos x="T4" y="T5"/>
                      </a:cxn>
                      <a:cxn ang="0">
                        <a:pos x="T6" y="T7"/>
                      </a:cxn>
                      <a:cxn ang="0">
                        <a:pos x="T8" y="T9"/>
                      </a:cxn>
                    </a:cxnLst>
                    <a:rect l="0" t="0" r="r" b="b"/>
                    <a:pathLst>
                      <a:path w="41" h="17">
                        <a:moveTo>
                          <a:pt x="15" y="14"/>
                        </a:moveTo>
                        <a:cubicBezTo>
                          <a:pt x="15" y="14"/>
                          <a:pt x="27" y="11"/>
                          <a:pt x="33" y="6"/>
                        </a:cubicBezTo>
                        <a:cubicBezTo>
                          <a:pt x="39" y="0"/>
                          <a:pt x="41" y="1"/>
                          <a:pt x="40" y="2"/>
                        </a:cubicBezTo>
                        <a:cubicBezTo>
                          <a:pt x="38" y="4"/>
                          <a:pt x="25" y="14"/>
                          <a:pt x="12" y="16"/>
                        </a:cubicBezTo>
                        <a:cubicBezTo>
                          <a:pt x="0" y="17"/>
                          <a:pt x="14" y="15"/>
                          <a:pt x="15" y="1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7" name="Freeform 7260">
                    <a:extLst>
                      <a:ext uri="{FF2B5EF4-FFF2-40B4-BE49-F238E27FC236}">
                        <a16:creationId xmlns:a16="http://schemas.microsoft.com/office/drawing/2014/main" id="{36EA9AC8-02AD-48DE-B12B-1CA2B3D25D89}"/>
                      </a:ext>
                    </a:extLst>
                  </p:cNvPr>
                  <p:cNvSpPr>
                    <a:spLocks/>
                  </p:cNvSpPr>
                  <p:nvPr/>
                </p:nvSpPr>
                <p:spPr bwMode="auto">
                  <a:xfrm>
                    <a:off x="4110" y="1993"/>
                    <a:ext cx="24" cy="16"/>
                  </a:xfrm>
                  <a:custGeom>
                    <a:avLst/>
                    <a:gdLst>
                      <a:gd name="T0" fmla="*/ 2 w 33"/>
                      <a:gd name="T1" fmla="*/ 18 h 21"/>
                      <a:gd name="T2" fmla="*/ 2 w 33"/>
                      <a:gd name="T3" fmla="*/ 18 h 21"/>
                      <a:gd name="T4" fmla="*/ 25 w 33"/>
                      <a:gd name="T5" fmla="*/ 7 h 21"/>
                      <a:gd name="T6" fmla="*/ 17 w 33"/>
                      <a:gd name="T7" fmla="*/ 14 h 21"/>
                      <a:gd name="T8" fmla="*/ 2 w 33"/>
                      <a:gd name="T9" fmla="*/ 18 h 21"/>
                    </a:gdLst>
                    <a:ahLst/>
                    <a:cxnLst>
                      <a:cxn ang="0">
                        <a:pos x="T0" y="T1"/>
                      </a:cxn>
                      <a:cxn ang="0">
                        <a:pos x="T2" y="T3"/>
                      </a:cxn>
                      <a:cxn ang="0">
                        <a:pos x="T4" y="T5"/>
                      </a:cxn>
                      <a:cxn ang="0">
                        <a:pos x="T6" y="T7"/>
                      </a:cxn>
                      <a:cxn ang="0">
                        <a:pos x="T8" y="T9"/>
                      </a:cxn>
                    </a:cxnLst>
                    <a:rect l="0" t="0" r="r" b="b"/>
                    <a:pathLst>
                      <a:path w="33" h="21">
                        <a:moveTo>
                          <a:pt x="2" y="18"/>
                        </a:moveTo>
                        <a:cubicBezTo>
                          <a:pt x="2" y="18"/>
                          <a:pt x="2" y="18"/>
                          <a:pt x="2" y="18"/>
                        </a:cubicBezTo>
                        <a:cubicBezTo>
                          <a:pt x="6" y="17"/>
                          <a:pt x="18" y="12"/>
                          <a:pt x="25" y="7"/>
                        </a:cubicBezTo>
                        <a:cubicBezTo>
                          <a:pt x="33" y="0"/>
                          <a:pt x="29" y="7"/>
                          <a:pt x="17" y="14"/>
                        </a:cubicBezTo>
                        <a:cubicBezTo>
                          <a:pt x="6" y="21"/>
                          <a:pt x="0" y="18"/>
                          <a:pt x="2" y="1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8" name="Freeform 7261">
                    <a:extLst>
                      <a:ext uri="{FF2B5EF4-FFF2-40B4-BE49-F238E27FC236}">
                        <a16:creationId xmlns:a16="http://schemas.microsoft.com/office/drawing/2014/main" id="{2EE55B67-615D-4FA8-B6F4-6B1A2188CFFB}"/>
                      </a:ext>
                    </a:extLst>
                  </p:cNvPr>
                  <p:cNvSpPr>
                    <a:spLocks/>
                  </p:cNvSpPr>
                  <p:nvPr/>
                </p:nvSpPr>
                <p:spPr bwMode="auto">
                  <a:xfrm>
                    <a:off x="4110" y="2029"/>
                    <a:ext cx="25" cy="11"/>
                  </a:xfrm>
                  <a:custGeom>
                    <a:avLst/>
                    <a:gdLst>
                      <a:gd name="T0" fmla="*/ 8 w 33"/>
                      <a:gd name="T1" fmla="*/ 12 h 15"/>
                      <a:gd name="T2" fmla="*/ 28 w 33"/>
                      <a:gd name="T3" fmla="*/ 5 h 15"/>
                      <a:gd name="T4" fmla="*/ 11 w 33"/>
                      <a:gd name="T5" fmla="*/ 15 h 15"/>
                      <a:gd name="T6" fmla="*/ 8 w 33"/>
                      <a:gd name="T7" fmla="*/ 12 h 15"/>
                    </a:gdLst>
                    <a:ahLst/>
                    <a:cxnLst>
                      <a:cxn ang="0">
                        <a:pos x="T0" y="T1"/>
                      </a:cxn>
                      <a:cxn ang="0">
                        <a:pos x="T2" y="T3"/>
                      </a:cxn>
                      <a:cxn ang="0">
                        <a:pos x="T4" y="T5"/>
                      </a:cxn>
                      <a:cxn ang="0">
                        <a:pos x="T6" y="T7"/>
                      </a:cxn>
                    </a:cxnLst>
                    <a:rect l="0" t="0" r="r" b="b"/>
                    <a:pathLst>
                      <a:path w="33" h="15">
                        <a:moveTo>
                          <a:pt x="8" y="12"/>
                        </a:moveTo>
                        <a:cubicBezTo>
                          <a:pt x="8" y="12"/>
                          <a:pt x="23" y="10"/>
                          <a:pt x="28" y="5"/>
                        </a:cubicBezTo>
                        <a:cubicBezTo>
                          <a:pt x="33" y="0"/>
                          <a:pt x="23" y="15"/>
                          <a:pt x="11" y="15"/>
                        </a:cubicBezTo>
                        <a:cubicBezTo>
                          <a:pt x="0" y="15"/>
                          <a:pt x="2" y="14"/>
                          <a:pt x="8" y="1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99" name="Freeform 7262">
                    <a:extLst>
                      <a:ext uri="{FF2B5EF4-FFF2-40B4-BE49-F238E27FC236}">
                        <a16:creationId xmlns:a16="http://schemas.microsoft.com/office/drawing/2014/main" id="{8FB53D0F-8198-4F87-97BF-C8694FE93E01}"/>
                      </a:ext>
                    </a:extLst>
                  </p:cNvPr>
                  <p:cNvSpPr>
                    <a:spLocks/>
                  </p:cNvSpPr>
                  <p:nvPr/>
                </p:nvSpPr>
                <p:spPr bwMode="auto">
                  <a:xfrm>
                    <a:off x="4060" y="1915"/>
                    <a:ext cx="30" cy="128"/>
                  </a:xfrm>
                  <a:custGeom>
                    <a:avLst/>
                    <a:gdLst>
                      <a:gd name="T0" fmla="*/ 14 w 40"/>
                      <a:gd name="T1" fmla="*/ 3 h 170"/>
                      <a:gd name="T2" fmla="*/ 1 w 40"/>
                      <a:gd name="T3" fmla="*/ 14 h 170"/>
                      <a:gd name="T4" fmla="*/ 9 w 40"/>
                      <a:gd name="T5" fmla="*/ 40 h 170"/>
                      <a:gd name="T6" fmla="*/ 9 w 40"/>
                      <a:gd name="T7" fmla="*/ 130 h 170"/>
                      <a:gd name="T8" fmla="*/ 17 w 40"/>
                      <a:gd name="T9" fmla="*/ 157 h 170"/>
                      <a:gd name="T10" fmla="*/ 25 w 40"/>
                      <a:gd name="T11" fmla="*/ 157 h 170"/>
                      <a:gd name="T12" fmla="*/ 29 w 40"/>
                      <a:gd name="T13" fmla="*/ 132 h 170"/>
                      <a:gd name="T14" fmla="*/ 32 w 40"/>
                      <a:gd name="T15" fmla="*/ 90 h 170"/>
                      <a:gd name="T16" fmla="*/ 30 w 40"/>
                      <a:gd name="T17" fmla="*/ 37 h 170"/>
                      <a:gd name="T18" fmla="*/ 35 w 40"/>
                      <a:gd name="T19" fmla="*/ 24 h 170"/>
                      <a:gd name="T20" fmla="*/ 31 w 40"/>
                      <a:gd name="T21" fmla="*/ 5 h 170"/>
                      <a:gd name="T22" fmla="*/ 14 w 40"/>
                      <a:gd name="T23" fmla="*/ 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170">
                        <a:moveTo>
                          <a:pt x="14" y="3"/>
                        </a:moveTo>
                        <a:cubicBezTo>
                          <a:pt x="14" y="3"/>
                          <a:pt x="2" y="4"/>
                          <a:pt x="1" y="14"/>
                        </a:cubicBezTo>
                        <a:cubicBezTo>
                          <a:pt x="0" y="24"/>
                          <a:pt x="9" y="24"/>
                          <a:pt x="9" y="40"/>
                        </a:cubicBezTo>
                        <a:cubicBezTo>
                          <a:pt x="9" y="55"/>
                          <a:pt x="3" y="118"/>
                          <a:pt x="9" y="130"/>
                        </a:cubicBezTo>
                        <a:cubicBezTo>
                          <a:pt x="15" y="142"/>
                          <a:pt x="16" y="147"/>
                          <a:pt x="17" y="157"/>
                        </a:cubicBezTo>
                        <a:cubicBezTo>
                          <a:pt x="19" y="168"/>
                          <a:pt x="24" y="170"/>
                          <a:pt x="25" y="157"/>
                        </a:cubicBezTo>
                        <a:cubicBezTo>
                          <a:pt x="27" y="143"/>
                          <a:pt x="25" y="138"/>
                          <a:pt x="29" y="132"/>
                        </a:cubicBezTo>
                        <a:cubicBezTo>
                          <a:pt x="34" y="126"/>
                          <a:pt x="34" y="113"/>
                          <a:pt x="32" y="90"/>
                        </a:cubicBezTo>
                        <a:cubicBezTo>
                          <a:pt x="31" y="66"/>
                          <a:pt x="28" y="44"/>
                          <a:pt x="30" y="37"/>
                        </a:cubicBezTo>
                        <a:cubicBezTo>
                          <a:pt x="32" y="31"/>
                          <a:pt x="32" y="29"/>
                          <a:pt x="35" y="24"/>
                        </a:cubicBezTo>
                        <a:cubicBezTo>
                          <a:pt x="39" y="20"/>
                          <a:pt x="40" y="11"/>
                          <a:pt x="31" y="5"/>
                        </a:cubicBezTo>
                        <a:cubicBezTo>
                          <a:pt x="22" y="0"/>
                          <a:pt x="14" y="3"/>
                          <a:pt x="14"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0" name="Freeform 7263">
                    <a:extLst>
                      <a:ext uri="{FF2B5EF4-FFF2-40B4-BE49-F238E27FC236}">
                        <a16:creationId xmlns:a16="http://schemas.microsoft.com/office/drawing/2014/main" id="{744DEDCA-09C1-4EE5-838A-837CE1D235EE}"/>
                      </a:ext>
                    </a:extLst>
                  </p:cNvPr>
                  <p:cNvSpPr>
                    <a:spLocks noEditPoints="1"/>
                  </p:cNvSpPr>
                  <p:nvPr/>
                </p:nvSpPr>
                <p:spPr bwMode="auto">
                  <a:xfrm>
                    <a:off x="4061" y="1917"/>
                    <a:ext cx="28" cy="123"/>
                  </a:xfrm>
                  <a:custGeom>
                    <a:avLst/>
                    <a:gdLst>
                      <a:gd name="T0" fmla="*/ 15 w 38"/>
                      <a:gd name="T1" fmla="*/ 155 h 165"/>
                      <a:gd name="T2" fmla="*/ 8 w 38"/>
                      <a:gd name="T3" fmla="*/ 129 h 165"/>
                      <a:gd name="T4" fmla="*/ 5 w 38"/>
                      <a:gd name="T5" fmla="*/ 110 h 165"/>
                      <a:gd name="T6" fmla="*/ 8 w 38"/>
                      <a:gd name="T7" fmla="*/ 38 h 165"/>
                      <a:gd name="T8" fmla="*/ 8 w 38"/>
                      <a:gd name="T9" fmla="*/ 36 h 165"/>
                      <a:gd name="T10" fmla="*/ 0 w 38"/>
                      <a:gd name="T11" fmla="*/ 14 h 165"/>
                      <a:gd name="T12" fmla="*/ 0 w 38"/>
                      <a:gd name="T13" fmla="*/ 12 h 165"/>
                      <a:gd name="T14" fmla="*/ 13 w 38"/>
                      <a:gd name="T15" fmla="*/ 1 h 165"/>
                      <a:gd name="T16" fmla="*/ 18 w 38"/>
                      <a:gd name="T17" fmla="*/ 0 h 165"/>
                      <a:gd name="T18" fmla="*/ 30 w 38"/>
                      <a:gd name="T19" fmla="*/ 3 h 165"/>
                      <a:gd name="T20" fmla="*/ 38 w 38"/>
                      <a:gd name="T21" fmla="*/ 14 h 165"/>
                      <a:gd name="T22" fmla="*/ 35 w 38"/>
                      <a:gd name="T23" fmla="*/ 23 h 165"/>
                      <a:gd name="T24" fmla="*/ 30 w 38"/>
                      <a:gd name="T25" fmla="*/ 35 h 165"/>
                      <a:gd name="T26" fmla="*/ 29 w 38"/>
                      <a:gd name="T27" fmla="*/ 47 h 165"/>
                      <a:gd name="T28" fmla="*/ 32 w 38"/>
                      <a:gd name="T29" fmla="*/ 88 h 165"/>
                      <a:gd name="T30" fmla="*/ 33 w 38"/>
                      <a:gd name="T31" fmla="*/ 103 h 165"/>
                      <a:gd name="T32" fmla="*/ 29 w 38"/>
                      <a:gd name="T33" fmla="*/ 130 h 165"/>
                      <a:gd name="T34" fmla="*/ 25 w 38"/>
                      <a:gd name="T35" fmla="*/ 155 h 165"/>
                      <a:gd name="T36" fmla="*/ 20 w 38"/>
                      <a:gd name="T37" fmla="*/ 165 h 165"/>
                      <a:gd name="T38" fmla="*/ 15 w 38"/>
                      <a:gd name="T39" fmla="*/ 155 h 165"/>
                      <a:gd name="T40" fmla="*/ 23 w 38"/>
                      <a:gd name="T41" fmla="*/ 154 h 165"/>
                      <a:gd name="T42" fmla="*/ 28 w 38"/>
                      <a:gd name="T43" fmla="*/ 130 h 165"/>
                      <a:gd name="T44" fmla="*/ 31 w 38"/>
                      <a:gd name="T45" fmla="*/ 103 h 165"/>
                      <a:gd name="T46" fmla="*/ 31 w 38"/>
                      <a:gd name="T47" fmla="*/ 88 h 165"/>
                      <a:gd name="T48" fmla="*/ 28 w 38"/>
                      <a:gd name="T49" fmla="*/ 47 h 165"/>
                      <a:gd name="T50" fmla="*/ 28 w 38"/>
                      <a:gd name="T51" fmla="*/ 35 h 165"/>
                      <a:gd name="T52" fmla="*/ 34 w 38"/>
                      <a:gd name="T53" fmla="*/ 22 h 165"/>
                      <a:gd name="T54" fmla="*/ 36 w 38"/>
                      <a:gd name="T55" fmla="*/ 14 h 165"/>
                      <a:gd name="T56" fmla="*/ 30 w 38"/>
                      <a:gd name="T57" fmla="*/ 4 h 165"/>
                      <a:gd name="T58" fmla="*/ 18 w 38"/>
                      <a:gd name="T59" fmla="*/ 1 h 165"/>
                      <a:gd name="T60" fmla="*/ 13 w 38"/>
                      <a:gd name="T61" fmla="*/ 2 h 165"/>
                      <a:gd name="T62" fmla="*/ 13 w 38"/>
                      <a:gd name="T63" fmla="*/ 2 h 165"/>
                      <a:gd name="T64" fmla="*/ 13 w 38"/>
                      <a:gd name="T65" fmla="*/ 2 h 165"/>
                      <a:gd name="T66" fmla="*/ 1 w 38"/>
                      <a:gd name="T67" fmla="*/ 12 h 165"/>
                      <a:gd name="T68" fmla="*/ 1 w 38"/>
                      <a:gd name="T69" fmla="*/ 14 h 165"/>
                      <a:gd name="T70" fmla="*/ 9 w 38"/>
                      <a:gd name="T71" fmla="*/ 36 h 165"/>
                      <a:gd name="T72" fmla="*/ 9 w 38"/>
                      <a:gd name="T73" fmla="*/ 38 h 165"/>
                      <a:gd name="T74" fmla="*/ 6 w 38"/>
                      <a:gd name="T75" fmla="*/ 110 h 165"/>
                      <a:gd name="T76" fmla="*/ 9 w 38"/>
                      <a:gd name="T77" fmla="*/ 128 h 165"/>
                      <a:gd name="T78" fmla="*/ 17 w 38"/>
                      <a:gd name="T79" fmla="*/ 155 h 165"/>
                      <a:gd name="T80" fmla="*/ 20 w 38"/>
                      <a:gd name="T81" fmla="*/ 163 h 165"/>
                      <a:gd name="T82" fmla="*/ 23 w 38"/>
                      <a:gd name="T83" fmla="*/ 154 h 165"/>
                      <a:gd name="T84" fmla="*/ 13 w 38"/>
                      <a:gd name="T85" fmla="*/ 1 h 165"/>
                      <a:gd name="T86" fmla="*/ 13 w 38"/>
                      <a:gd name="T87" fmla="*/ 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 h="165">
                        <a:moveTo>
                          <a:pt x="15" y="155"/>
                        </a:moveTo>
                        <a:cubicBezTo>
                          <a:pt x="14" y="145"/>
                          <a:pt x="14" y="141"/>
                          <a:pt x="8" y="129"/>
                        </a:cubicBezTo>
                        <a:cubicBezTo>
                          <a:pt x="6" y="125"/>
                          <a:pt x="5" y="119"/>
                          <a:pt x="5" y="110"/>
                        </a:cubicBezTo>
                        <a:cubicBezTo>
                          <a:pt x="4" y="87"/>
                          <a:pt x="8" y="49"/>
                          <a:pt x="8" y="38"/>
                        </a:cubicBezTo>
                        <a:cubicBezTo>
                          <a:pt x="8" y="37"/>
                          <a:pt x="8" y="37"/>
                          <a:pt x="8" y="36"/>
                        </a:cubicBezTo>
                        <a:cubicBezTo>
                          <a:pt x="7" y="24"/>
                          <a:pt x="0" y="23"/>
                          <a:pt x="0" y="14"/>
                        </a:cubicBezTo>
                        <a:cubicBezTo>
                          <a:pt x="0" y="13"/>
                          <a:pt x="0" y="13"/>
                          <a:pt x="0" y="12"/>
                        </a:cubicBezTo>
                        <a:cubicBezTo>
                          <a:pt x="1" y="2"/>
                          <a:pt x="12" y="1"/>
                          <a:pt x="13" y="1"/>
                        </a:cubicBezTo>
                        <a:cubicBezTo>
                          <a:pt x="13" y="1"/>
                          <a:pt x="15" y="0"/>
                          <a:pt x="18" y="0"/>
                        </a:cubicBezTo>
                        <a:cubicBezTo>
                          <a:pt x="21" y="0"/>
                          <a:pt x="26" y="0"/>
                          <a:pt x="30" y="3"/>
                        </a:cubicBezTo>
                        <a:cubicBezTo>
                          <a:pt x="35" y="6"/>
                          <a:pt x="37" y="10"/>
                          <a:pt x="38" y="14"/>
                        </a:cubicBezTo>
                        <a:cubicBezTo>
                          <a:pt x="38" y="18"/>
                          <a:pt x="37" y="21"/>
                          <a:pt x="35" y="23"/>
                        </a:cubicBezTo>
                        <a:cubicBezTo>
                          <a:pt x="31" y="28"/>
                          <a:pt x="31" y="29"/>
                          <a:pt x="30" y="35"/>
                        </a:cubicBezTo>
                        <a:cubicBezTo>
                          <a:pt x="29" y="37"/>
                          <a:pt x="29" y="42"/>
                          <a:pt x="29" y="47"/>
                        </a:cubicBezTo>
                        <a:cubicBezTo>
                          <a:pt x="29" y="57"/>
                          <a:pt x="31" y="72"/>
                          <a:pt x="32" y="88"/>
                        </a:cubicBezTo>
                        <a:cubicBezTo>
                          <a:pt x="32" y="93"/>
                          <a:pt x="33" y="99"/>
                          <a:pt x="33" y="103"/>
                        </a:cubicBezTo>
                        <a:cubicBezTo>
                          <a:pt x="33" y="117"/>
                          <a:pt x="32" y="125"/>
                          <a:pt x="29" y="130"/>
                        </a:cubicBezTo>
                        <a:cubicBezTo>
                          <a:pt x="25" y="136"/>
                          <a:pt x="26" y="141"/>
                          <a:pt x="25" y="155"/>
                        </a:cubicBezTo>
                        <a:cubicBezTo>
                          <a:pt x="24" y="161"/>
                          <a:pt x="23" y="164"/>
                          <a:pt x="20" y="165"/>
                        </a:cubicBezTo>
                        <a:cubicBezTo>
                          <a:pt x="18" y="164"/>
                          <a:pt x="16" y="161"/>
                          <a:pt x="15" y="155"/>
                        </a:cubicBezTo>
                        <a:close/>
                        <a:moveTo>
                          <a:pt x="23" y="154"/>
                        </a:moveTo>
                        <a:cubicBezTo>
                          <a:pt x="25" y="141"/>
                          <a:pt x="24" y="136"/>
                          <a:pt x="28" y="130"/>
                        </a:cubicBezTo>
                        <a:cubicBezTo>
                          <a:pt x="31" y="125"/>
                          <a:pt x="32" y="117"/>
                          <a:pt x="31" y="103"/>
                        </a:cubicBezTo>
                        <a:cubicBezTo>
                          <a:pt x="31" y="99"/>
                          <a:pt x="31" y="94"/>
                          <a:pt x="31" y="88"/>
                        </a:cubicBezTo>
                        <a:cubicBezTo>
                          <a:pt x="29" y="72"/>
                          <a:pt x="28" y="57"/>
                          <a:pt x="28" y="47"/>
                        </a:cubicBezTo>
                        <a:cubicBezTo>
                          <a:pt x="28" y="42"/>
                          <a:pt x="28" y="37"/>
                          <a:pt x="28" y="35"/>
                        </a:cubicBezTo>
                        <a:cubicBezTo>
                          <a:pt x="30" y="28"/>
                          <a:pt x="30" y="27"/>
                          <a:pt x="34" y="22"/>
                        </a:cubicBezTo>
                        <a:cubicBezTo>
                          <a:pt x="36" y="20"/>
                          <a:pt x="36" y="17"/>
                          <a:pt x="36" y="14"/>
                        </a:cubicBezTo>
                        <a:cubicBezTo>
                          <a:pt x="36" y="11"/>
                          <a:pt x="34" y="7"/>
                          <a:pt x="30" y="4"/>
                        </a:cubicBezTo>
                        <a:cubicBezTo>
                          <a:pt x="25" y="2"/>
                          <a:pt x="21" y="1"/>
                          <a:pt x="18" y="1"/>
                        </a:cubicBezTo>
                        <a:cubicBezTo>
                          <a:pt x="15" y="1"/>
                          <a:pt x="13" y="2"/>
                          <a:pt x="13" y="2"/>
                        </a:cubicBezTo>
                        <a:cubicBezTo>
                          <a:pt x="13" y="2"/>
                          <a:pt x="13" y="2"/>
                          <a:pt x="13" y="2"/>
                        </a:cubicBezTo>
                        <a:cubicBezTo>
                          <a:pt x="13" y="2"/>
                          <a:pt x="13" y="2"/>
                          <a:pt x="13" y="2"/>
                        </a:cubicBezTo>
                        <a:cubicBezTo>
                          <a:pt x="13" y="2"/>
                          <a:pt x="2" y="3"/>
                          <a:pt x="1" y="12"/>
                        </a:cubicBezTo>
                        <a:cubicBezTo>
                          <a:pt x="1" y="13"/>
                          <a:pt x="1" y="13"/>
                          <a:pt x="1" y="14"/>
                        </a:cubicBezTo>
                        <a:cubicBezTo>
                          <a:pt x="1" y="21"/>
                          <a:pt x="8" y="23"/>
                          <a:pt x="9" y="36"/>
                        </a:cubicBezTo>
                        <a:cubicBezTo>
                          <a:pt x="9" y="37"/>
                          <a:pt x="9" y="37"/>
                          <a:pt x="9" y="38"/>
                        </a:cubicBezTo>
                        <a:cubicBezTo>
                          <a:pt x="9" y="49"/>
                          <a:pt x="5" y="87"/>
                          <a:pt x="6" y="110"/>
                        </a:cubicBezTo>
                        <a:cubicBezTo>
                          <a:pt x="6" y="119"/>
                          <a:pt x="7" y="125"/>
                          <a:pt x="9" y="128"/>
                        </a:cubicBezTo>
                        <a:cubicBezTo>
                          <a:pt x="15" y="140"/>
                          <a:pt x="15" y="144"/>
                          <a:pt x="17" y="155"/>
                        </a:cubicBezTo>
                        <a:cubicBezTo>
                          <a:pt x="17" y="160"/>
                          <a:pt x="19" y="163"/>
                          <a:pt x="20" y="163"/>
                        </a:cubicBezTo>
                        <a:cubicBezTo>
                          <a:pt x="21" y="163"/>
                          <a:pt x="23" y="161"/>
                          <a:pt x="23" y="154"/>
                        </a:cubicBezTo>
                        <a:close/>
                        <a:moveTo>
                          <a:pt x="13" y="1"/>
                        </a:moveTo>
                        <a:cubicBezTo>
                          <a:pt x="13" y="1"/>
                          <a:pt x="13" y="1"/>
                          <a:pt x="13"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1" name="Freeform 7264">
                    <a:extLst>
                      <a:ext uri="{FF2B5EF4-FFF2-40B4-BE49-F238E27FC236}">
                        <a16:creationId xmlns:a16="http://schemas.microsoft.com/office/drawing/2014/main" id="{D3E9A2FE-A0A2-4E93-AF17-AB59E9B93863}"/>
                      </a:ext>
                    </a:extLst>
                  </p:cNvPr>
                  <p:cNvSpPr>
                    <a:spLocks noEditPoints="1"/>
                  </p:cNvSpPr>
                  <p:nvPr/>
                </p:nvSpPr>
                <p:spPr bwMode="auto">
                  <a:xfrm>
                    <a:off x="4062" y="1919"/>
                    <a:ext cx="26" cy="120"/>
                  </a:xfrm>
                  <a:custGeom>
                    <a:avLst/>
                    <a:gdLst>
                      <a:gd name="T0" fmla="*/ 18 w 35"/>
                      <a:gd name="T1" fmla="*/ 8 h 160"/>
                      <a:gd name="T2" fmla="*/ 22 w 35"/>
                      <a:gd name="T3" fmla="*/ 3 h 160"/>
                      <a:gd name="T4" fmla="*/ 25 w 35"/>
                      <a:gd name="T5" fmla="*/ 2 h 160"/>
                      <a:gd name="T6" fmla="*/ 31 w 35"/>
                      <a:gd name="T7" fmla="*/ 11 h 160"/>
                      <a:gd name="T8" fmla="*/ 26 w 35"/>
                      <a:gd name="T9" fmla="*/ 23 h 160"/>
                      <a:gd name="T10" fmla="*/ 24 w 35"/>
                      <a:gd name="T11" fmla="*/ 44 h 160"/>
                      <a:gd name="T12" fmla="*/ 26 w 35"/>
                      <a:gd name="T13" fmla="*/ 79 h 160"/>
                      <a:gd name="T14" fmla="*/ 24 w 35"/>
                      <a:gd name="T15" fmla="*/ 123 h 160"/>
                      <a:gd name="T16" fmla="*/ 21 w 35"/>
                      <a:gd name="T17" fmla="*/ 133 h 160"/>
                      <a:gd name="T18" fmla="*/ 19 w 35"/>
                      <a:gd name="T19" fmla="*/ 153 h 160"/>
                      <a:gd name="T20" fmla="*/ 19 w 35"/>
                      <a:gd name="T21" fmla="*/ 153 h 160"/>
                      <a:gd name="T22" fmla="*/ 15 w 35"/>
                      <a:gd name="T23" fmla="*/ 133 h 160"/>
                      <a:gd name="T24" fmla="*/ 11 w 35"/>
                      <a:gd name="T25" fmla="*/ 122 h 160"/>
                      <a:gd name="T26" fmla="*/ 9 w 35"/>
                      <a:gd name="T27" fmla="*/ 42 h 160"/>
                      <a:gd name="T28" fmla="*/ 10 w 35"/>
                      <a:gd name="T29" fmla="*/ 21 h 160"/>
                      <a:gd name="T30" fmla="*/ 8 w 35"/>
                      <a:gd name="T31" fmla="*/ 5 h 160"/>
                      <a:gd name="T32" fmla="*/ 12 w 35"/>
                      <a:gd name="T33" fmla="*/ 2 h 160"/>
                      <a:gd name="T34" fmla="*/ 17 w 35"/>
                      <a:gd name="T35" fmla="*/ 7 h 160"/>
                      <a:gd name="T36" fmla="*/ 18 w 35"/>
                      <a:gd name="T37" fmla="*/ 8 h 160"/>
                      <a:gd name="T38" fmla="*/ 10 w 35"/>
                      <a:gd name="T39" fmla="*/ 0 h 160"/>
                      <a:gd name="T40" fmla="*/ 0 w 35"/>
                      <a:gd name="T41" fmla="*/ 9 h 160"/>
                      <a:gd name="T42" fmla="*/ 0 w 35"/>
                      <a:gd name="T43" fmla="*/ 11 h 160"/>
                      <a:gd name="T44" fmla="*/ 8 w 35"/>
                      <a:gd name="T45" fmla="*/ 33 h 160"/>
                      <a:gd name="T46" fmla="*/ 8 w 35"/>
                      <a:gd name="T47" fmla="*/ 35 h 160"/>
                      <a:gd name="T48" fmla="*/ 5 w 35"/>
                      <a:gd name="T49" fmla="*/ 107 h 160"/>
                      <a:gd name="T50" fmla="*/ 8 w 35"/>
                      <a:gd name="T51" fmla="*/ 125 h 160"/>
                      <a:gd name="T52" fmla="*/ 16 w 35"/>
                      <a:gd name="T53" fmla="*/ 152 h 160"/>
                      <a:gd name="T54" fmla="*/ 19 w 35"/>
                      <a:gd name="T55" fmla="*/ 160 h 160"/>
                      <a:gd name="T56" fmla="*/ 19 w 35"/>
                      <a:gd name="T57" fmla="*/ 160 h 160"/>
                      <a:gd name="T58" fmla="*/ 19 w 35"/>
                      <a:gd name="T59" fmla="*/ 160 h 160"/>
                      <a:gd name="T60" fmla="*/ 22 w 35"/>
                      <a:gd name="T61" fmla="*/ 151 h 160"/>
                      <a:gd name="T62" fmla="*/ 27 w 35"/>
                      <a:gd name="T63" fmla="*/ 127 h 160"/>
                      <a:gd name="T64" fmla="*/ 30 w 35"/>
                      <a:gd name="T65" fmla="*/ 100 h 160"/>
                      <a:gd name="T66" fmla="*/ 30 w 35"/>
                      <a:gd name="T67" fmla="*/ 85 h 160"/>
                      <a:gd name="T68" fmla="*/ 27 w 35"/>
                      <a:gd name="T69" fmla="*/ 44 h 160"/>
                      <a:gd name="T70" fmla="*/ 27 w 35"/>
                      <a:gd name="T71" fmla="*/ 32 h 160"/>
                      <a:gd name="T72" fmla="*/ 33 w 35"/>
                      <a:gd name="T73" fmla="*/ 19 h 160"/>
                      <a:gd name="T74" fmla="*/ 35 w 35"/>
                      <a:gd name="T75" fmla="*/ 11 h 160"/>
                      <a:gd name="T76" fmla="*/ 29 w 35"/>
                      <a:gd name="T77" fmla="*/ 1 h 160"/>
                      <a:gd name="T78" fmla="*/ 27 w 35"/>
                      <a:gd name="T79" fmla="*/ 0 h 160"/>
                      <a:gd name="T80" fmla="*/ 26 w 35"/>
                      <a:gd name="T81" fmla="*/ 0 h 160"/>
                      <a:gd name="T82" fmla="*/ 24 w 35"/>
                      <a:gd name="T83" fmla="*/ 0 h 160"/>
                      <a:gd name="T84" fmla="*/ 10 w 35"/>
                      <a:gd name="T85"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 h="160">
                        <a:moveTo>
                          <a:pt x="18" y="8"/>
                        </a:moveTo>
                        <a:cubicBezTo>
                          <a:pt x="19" y="8"/>
                          <a:pt x="21" y="4"/>
                          <a:pt x="22" y="3"/>
                        </a:cubicBezTo>
                        <a:cubicBezTo>
                          <a:pt x="23" y="2"/>
                          <a:pt x="24" y="2"/>
                          <a:pt x="25" y="2"/>
                        </a:cubicBezTo>
                        <a:cubicBezTo>
                          <a:pt x="28" y="2"/>
                          <a:pt x="30" y="8"/>
                          <a:pt x="31" y="11"/>
                        </a:cubicBezTo>
                        <a:cubicBezTo>
                          <a:pt x="33" y="17"/>
                          <a:pt x="29" y="18"/>
                          <a:pt x="26" y="23"/>
                        </a:cubicBezTo>
                        <a:cubicBezTo>
                          <a:pt x="22" y="29"/>
                          <a:pt x="24" y="37"/>
                          <a:pt x="24" y="44"/>
                        </a:cubicBezTo>
                        <a:cubicBezTo>
                          <a:pt x="24" y="55"/>
                          <a:pt x="25" y="67"/>
                          <a:pt x="26" y="79"/>
                        </a:cubicBezTo>
                        <a:cubicBezTo>
                          <a:pt x="29" y="102"/>
                          <a:pt x="27" y="120"/>
                          <a:pt x="24" y="123"/>
                        </a:cubicBezTo>
                        <a:cubicBezTo>
                          <a:pt x="21" y="126"/>
                          <a:pt x="21" y="130"/>
                          <a:pt x="21" y="133"/>
                        </a:cubicBezTo>
                        <a:cubicBezTo>
                          <a:pt x="22" y="136"/>
                          <a:pt x="22" y="153"/>
                          <a:pt x="19" y="153"/>
                        </a:cubicBezTo>
                        <a:cubicBezTo>
                          <a:pt x="19" y="153"/>
                          <a:pt x="19" y="153"/>
                          <a:pt x="19" y="153"/>
                        </a:cubicBezTo>
                        <a:cubicBezTo>
                          <a:pt x="16" y="153"/>
                          <a:pt x="14" y="137"/>
                          <a:pt x="15" y="133"/>
                        </a:cubicBezTo>
                        <a:cubicBezTo>
                          <a:pt x="15" y="129"/>
                          <a:pt x="15" y="129"/>
                          <a:pt x="11" y="122"/>
                        </a:cubicBezTo>
                        <a:cubicBezTo>
                          <a:pt x="7" y="115"/>
                          <a:pt x="8" y="53"/>
                          <a:pt x="9" y="42"/>
                        </a:cubicBezTo>
                        <a:cubicBezTo>
                          <a:pt x="10" y="35"/>
                          <a:pt x="14" y="28"/>
                          <a:pt x="10" y="21"/>
                        </a:cubicBezTo>
                        <a:cubicBezTo>
                          <a:pt x="6" y="14"/>
                          <a:pt x="3" y="9"/>
                          <a:pt x="8" y="5"/>
                        </a:cubicBezTo>
                        <a:cubicBezTo>
                          <a:pt x="10" y="3"/>
                          <a:pt x="11" y="2"/>
                          <a:pt x="12" y="2"/>
                        </a:cubicBezTo>
                        <a:cubicBezTo>
                          <a:pt x="14" y="2"/>
                          <a:pt x="15" y="4"/>
                          <a:pt x="17" y="7"/>
                        </a:cubicBezTo>
                        <a:cubicBezTo>
                          <a:pt x="17" y="7"/>
                          <a:pt x="17" y="8"/>
                          <a:pt x="18" y="8"/>
                        </a:cubicBezTo>
                        <a:close/>
                        <a:moveTo>
                          <a:pt x="10" y="0"/>
                        </a:moveTo>
                        <a:cubicBezTo>
                          <a:pt x="6" y="0"/>
                          <a:pt x="0" y="3"/>
                          <a:pt x="0" y="9"/>
                        </a:cubicBezTo>
                        <a:cubicBezTo>
                          <a:pt x="0" y="10"/>
                          <a:pt x="0" y="10"/>
                          <a:pt x="0" y="11"/>
                        </a:cubicBezTo>
                        <a:cubicBezTo>
                          <a:pt x="0" y="18"/>
                          <a:pt x="7" y="20"/>
                          <a:pt x="8" y="33"/>
                        </a:cubicBezTo>
                        <a:cubicBezTo>
                          <a:pt x="8" y="34"/>
                          <a:pt x="8" y="34"/>
                          <a:pt x="8" y="35"/>
                        </a:cubicBezTo>
                        <a:cubicBezTo>
                          <a:pt x="8" y="46"/>
                          <a:pt x="4" y="84"/>
                          <a:pt x="5" y="107"/>
                        </a:cubicBezTo>
                        <a:cubicBezTo>
                          <a:pt x="5" y="116"/>
                          <a:pt x="6" y="122"/>
                          <a:pt x="8" y="125"/>
                        </a:cubicBezTo>
                        <a:cubicBezTo>
                          <a:pt x="14" y="137"/>
                          <a:pt x="14" y="141"/>
                          <a:pt x="16" y="152"/>
                        </a:cubicBezTo>
                        <a:cubicBezTo>
                          <a:pt x="16" y="157"/>
                          <a:pt x="18" y="160"/>
                          <a:pt x="19" y="160"/>
                        </a:cubicBezTo>
                        <a:cubicBezTo>
                          <a:pt x="19" y="160"/>
                          <a:pt x="19" y="160"/>
                          <a:pt x="19" y="160"/>
                        </a:cubicBezTo>
                        <a:cubicBezTo>
                          <a:pt x="19" y="160"/>
                          <a:pt x="19" y="160"/>
                          <a:pt x="19" y="160"/>
                        </a:cubicBezTo>
                        <a:cubicBezTo>
                          <a:pt x="20" y="160"/>
                          <a:pt x="22" y="158"/>
                          <a:pt x="22" y="151"/>
                        </a:cubicBezTo>
                        <a:cubicBezTo>
                          <a:pt x="24" y="138"/>
                          <a:pt x="23" y="133"/>
                          <a:pt x="27" y="127"/>
                        </a:cubicBezTo>
                        <a:cubicBezTo>
                          <a:pt x="30" y="122"/>
                          <a:pt x="31" y="114"/>
                          <a:pt x="30" y="100"/>
                        </a:cubicBezTo>
                        <a:cubicBezTo>
                          <a:pt x="30" y="96"/>
                          <a:pt x="30" y="91"/>
                          <a:pt x="30" y="85"/>
                        </a:cubicBezTo>
                        <a:cubicBezTo>
                          <a:pt x="28" y="69"/>
                          <a:pt x="27" y="54"/>
                          <a:pt x="27" y="44"/>
                        </a:cubicBezTo>
                        <a:cubicBezTo>
                          <a:pt x="27" y="39"/>
                          <a:pt x="27" y="34"/>
                          <a:pt x="27" y="32"/>
                        </a:cubicBezTo>
                        <a:cubicBezTo>
                          <a:pt x="29" y="25"/>
                          <a:pt x="29" y="24"/>
                          <a:pt x="33" y="19"/>
                        </a:cubicBezTo>
                        <a:cubicBezTo>
                          <a:pt x="35" y="17"/>
                          <a:pt x="35" y="14"/>
                          <a:pt x="35" y="11"/>
                        </a:cubicBezTo>
                        <a:cubicBezTo>
                          <a:pt x="35" y="8"/>
                          <a:pt x="33" y="4"/>
                          <a:pt x="29" y="1"/>
                        </a:cubicBezTo>
                        <a:cubicBezTo>
                          <a:pt x="28" y="1"/>
                          <a:pt x="27" y="0"/>
                          <a:pt x="27" y="0"/>
                        </a:cubicBezTo>
                        <a:cubicBezTo>
                          <a:pt x="26" y="0"/>
                          <a:pt x="26" y="0"/>
                          <a:pt x="26" y="0"/>
                        </a:cubicBezTo>
                        <a:cubicBezTo>
                          <a:pt x="25" y="0"/>
                          <a:pt x="25" y="0"/>
                          <a:pt x="24" y="0"/>
                        </a:cubicBezTo>
                        <a:cubicBezTo>
                          <a:pt x="19" y="0"/>
                          <a:pt x="13" y="0"/>
                          <a:pt x="1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2" name="Freeform 7265">
                    <a:extLst>
                      <a:ext uri="{FF2B5EF4-FFF2-40B4-BE49-F238E27FC236}">
                        <a16:creationId xmlns:a16="http://schemas.microsoft.com/office/drawing/2014/main" id="{313C82DC-03A7-4DD8-9DA8-8CE77B726D41}"/>
                      </a:ext>
                    </a:extLst>
                  </p:cNvPr>
                  <p:cNvSpPr>
                    <a:spLocks/>
                  </p:cNvSpPr>
                  <p:nvPr/>
                </p:nvSpPr>
                <p:spPr bwMode="auto">
                  <a:xfrm>
                    <a:off x="4060" y="1918"/>
                    <a:ext cx="30" cy="122"/>
                  </a:xfrm>
                  <a:custGeom>
                    <a:avLst/>
                    <a:gdLst>
                      <a:gd name="T0" fmla="*/ 9 w 40"/>
                      <a:gd name="T1" fmla="*/ 0 h 162"/>
                      <a:gd name="T2" fmla="*/ 1 w 40"/>
                      <a:gd name="T3" fmla="*/ 10 h 162"/>
                      <a:gd name="T4" fmla="*/ 9 w 40"/>
                      <a:gd name="T5" fmla="*/ 36 h 162"/>
                      <a:gd name="T6" fmla="*/ 9 w 40"/>
                      <a:gd name="T7" fmla="*/ 126 h 162"/>
                      <a:gd name="T8" fmla="*/ 17 w 40"/>
                      <a:gd name="T9" fmla="*/ 153 h 162"/>
                      <a:gd name="T10" fmla="*/ 21 w 40"/>
                      <a:gd name="T11" fmla="*/ 162 h 162"/>
                      <a:gd name="T12" fmla="*/ 25 w 40"/>
                      <a:gd name="T13" fmla="*/ 153 h 162"/>
                      <a:gd name="T14" fmla="*/ 29 w 40"/>
                      <a:gd name="T15" fmla="*/ 128 h 162"/>
                      <a:gd name="T16" fmla="*/ 32 w 40"/>
                      <a:gd name="T17" fmla="*/ 86 h 162"/>
                      <a:gd name="T18" fmla="*/ 30 w 40"/>
                      <a:gd name="T19" fmla="*/ 33 h 162"/>
                      <a:gd name="T20" fmla="*/ 35 w 40"/>
                      <a:gd name="T21" fmla="*/ 20 h 162"/>
                      <a:gd name="T22" fmla="*/ 31 w 40"/>
                      <a:gd name="T23" fmla="*/ 1 h 162"/>
                      <a:gd name="T24" fmla="*/ 30 w 40"/>
                      <a:gd name="T25" fmla="*/ 1 h 162"/>
                      <a:gd name="T26" fmla="*/ 29 w 40"/>
                      <a:gd name="T27" fmla="*/ 1 h 162"/>
                      <a:gd name="T28" fmla="*/ 31 w 40"/>
                      <a:gd name="T29" fmla="*/ 2 h 162"/>
                      <a:gd name="T30" fmla="*/ 37 w 40"/>
                      <a:gd name="T31" fmla="*/ 12 h 162"/>
                      <a:gd name="T32" fmla="*/ 35 w 40"/>
                      <a:gd name="T33" fmla="*/ 20 h 162"/>
                      <a:gd name="T34" fmla="*/ 29 w 40"/>
                      <a:gd name="T35" fmla="*/ 33 h 162"/>
                      <a:gd name="T36" fmla="*/ 29 w 40"/>
                      <a:gd name="T37" fmla="*/ 45 h 162"/>
                      <a:gd name="T38" fmla="*/ 32 w 40"/>
                      <a:gd name="T39" fmla="*/ 86 h 162"/>
                      <a:gd name="T40" fmla="*/ 32 w 40"/>
                      <a:gd name="T41" fmla="*/ 101 h 162"/>
                      <a:gd name="T42" fmla="*/ 29 w 40"/>
                      <a:gd name="T43" fmla="*/ 128 h 162"/>
                      <a:gd name="T44" fmla="*/ 24 w 40"/>
                      <a:gd name="T45" fmla="*/ 152 h 162"/>
                      <a:gd name="T46" fmla="*/ 21 w 40"/>
                      <a:gd name="T47" fmla="*/ 161 h 162"/>
                      <a:gd name="T48" fmla="*/ 21 w 40"/>
                      <a:gd name="T49" fmla="*/ 161 h 162"/>
                      <a:gd name="T50" fmla="*/ 21 w 40"/>
                      <a:gd name="T51" fmla="*/ 161 h 162"/>
                      <a:gd name="T52" fmla="*/ 18 w 40"/>
                      <a:gd name="T53" fmla="*/ 153 h 162"/>
                      <a:gd name="T54" fmla="*/ 10 w 40"/>
                      <a:gd name="T55" fmla="*/ 126 h 162"/>
                      <a:gd name="T56" fmla="*/ 7 w 40"/>
                      <a:gd name="T57" fmla="*/ 108 h 162"/>
                      <a:gd name="T58" fmla="*/ 10 w 40"/>
                      <a:gd name="T59" fmla="*/ 36 h 162"/>
                      <a:gd name="T60" fmla="*/ 10 w 40"/>
                      <a:gd name="T61" fmla="*/ 34 h 162"/>
                      <a:gd name="T62" fmla="*/ 2 w 40"/>
                      <a:gd name="T63" fmla="*/ 12 h 162"/>
                      <a:gd name="T64" fmla="*/ 2 w 40"/>
                      <a:gd name="T65" fmla="*/ 10 h 162"/>
                      <a:gd name="T66" fmla="*/ 12 w 40"/>
                      <a:gd name="T67" fmla="*/ 1 h 162"/>
                      <a:gd name="T68" fmla="*/ 9 w 40"/>
                      <a:gd name="T6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162">
                        <a:moveTo>
                          <a:pt x="9" y="0"/>
                        </a:moveTo>
                        <a:cubicBezTo>
                          <a:pt x="6" y="2"/>
                          <a:pt x="2" y="4"/>
                          <a:pt x="1" y="10"/>
                        </a:cubicBezTo>
                        <a:cubicBezTo>
                          <a:pt x="0" y="20"/>
                          <a:pt x="9" y="20"/>
                          <a:pt x="9" y="36"/>
                        </a:cubicBezTo>
                        <a:cubicBezTo>
                          <a:pt x="9" y="51"/>
                          <a:pt x="3" y="114"/>
                          <a:pt x="9" y="126"/>
                        </a:cubicBezTo>
                        <a:cubicBezTo>
                          <a:pt x="15" y="138"/>
                          <a:pt x="16" y="143"/>
                          <a:pt x="17" y="153"/>
                        </a:cubicBezTo>
                        <a:cubicBezTo>
                          <a:pt x="18" y="159"/>
                          <a:pt x="20" y="162"/>
                          <a:pt x="21" y="162"/>
                        </a:cubicBezTo>
                        <a:cubicBezTo>
                          <a:pt x="23" y="162"/>
                          <a:pt x="24" y="159"/>
                          <a:pt x="25" y="153"/>
                        </a:cubicBezTo>
                        <a:cubicBezTo>
                          <a:pt x="27" y="139"/>
                          <a:pt x="25" y="134"/>
                          <a:pt x="29" y="128"/>
                        </a:cubicBezTo>
                        <a:cubicBezTo>
                          <a:pt x="34" y="122"/>
                          <a:pt x="34" y="109"/>
                          <a:pt x="32" y="86"/>
                        </a:cubicBezTo>
                        <a:cubicBezTo>
                          <a:pt x="31" y="62"/>
                          <a:pt x="28" y="40"/>
                          <a:pt x="30" y="33"/>
                        </a:cubicBezTo>
                        <a:cubicBezTo>
                          <a:pt x="32" y="27"/>
                          <a:pt x="32" y="25"/>
                          <a:pt x="35" y="20"/>
                        </a:cubicBezTo>
                        <a:cubicBezTo>
                          <a:pt x="39" y="16"/>
                          <a:pt x="40" y="7"/>
                          <a:pt x="31" y="1"/>
                        </a:cubicBezTo>
                        <a:cubicBezTo>
                          <a:pt x="30" y="1"/>
                          <a:pt x="30" y="1"/>
                          <a:pt x="30" y="1"/>
                        </a:cubicBezTo>
                        <a:cubicBezTo>
                          <a:pt x="30" y="1"/>
                          <a:pt x="29" y="1"/>
                          <a:pt x="29" y="1"/>
                        </a:cubicBezTo>
                        <a:cubicBezTo>
                          <a:pt x="29" y="1"/>
                          <a:pt x="30" y="2"/>
                          <a:pt x="31" y="2"/>
                        </a:cubicBezTo>
                        <a:cubicBezTo>
                          <a:pt x="35" y="5"/>
                          <a:pt x="37" y="9"/>
                          <a:pt x="37" y="12"/>
                        </a:cubicBezTo>
                        <a:cubicBezTo>
                          <a:pt x="37" y="15"/>
                          <a:pt x="37" y="18"/>
                          <a:pt x="35" y="20"/>
                        </a:cubicBezTo>
                        <a:cubicBezTo>
                          <a:pt x="31" y="25"/>
                          <a:pt x="31" y="26"/>
                          <a:pt x="29" y="33"/>
                        </a:cubicBezTo>
                        <a:cubicBezTo>
                          <a:pt x="29" y="35"/>
                          <a:pt x="29" y="40"/>
                          <a:pt x="29" y="45"/>
                        </a:cubicBezTo>
                        <a:cubicBezTo>
                          <a:pt x="29" y="55"/>
                          <a:pt x="30" y="70"/>
                          <a:pt x="32" y="86"/>
                        </a:cubicBezTo>
                        <a:cubicBezTo>
                          <a:pt x="32" y="92"/>
                          <a:pt x="32" y="97"/>
                          <a:pt x="32" y="101"/>
                        </a:cubicBezTo>
                        <a:cubicBezTo>
                          <a:pt x="33" y="115"/>
                          <a:pt x="32" y="123"/>
                          <a:pt x="29" y="128"/>
                        </a:cubicBezTo>
                        <a:cubicBezTo>
                          <a:pt x="25" y="134"/>
                          <a:pt x="26" y="139"/>
                          <a:pt x="24" y="152"/>
                        </a:cubicBezTo>
                        <a:cubicBezTo>
                          <a:pt x="24" y="159"/>
                          <a:pt x="22" y="161"/>
                          <a:pt x="21" y="161"/>
                        </a:cubicBezTo>
                        <a:cubicBezTo>
                          <a:pt x="21" y="161"/>
                          <a:pt x="21" y="161"/>
                          <a:pt x="21" y="161"/>
                        </a:cubicBezTo>
                        <a:cubicBezTo>
                          <a:pt x="21" y="161"/>
                          <a:pt x="21" y="161"/>
                          <a:pt x="21" y="161"/>
                        </a:cubicBezTo>
                        <a:cubicBezTo>
                          <a:pt x="20" y="161"/>
                          <a:pt x="18" y="158"/>
                          <a:pt x="18" y="153"/>
                        </a:cubicBezTo>
                        <a:cubicBezTo>
                          <a:pt x="16" y="142"/>
                          <a:pt x="16" y="138"/>
                          <a:pt x="10" y="126"/>
                        </a:cubicBezTo>
                        <a:cubicBezTo>
                          <a:pt x="8" y="123"/>
                          <a:pt x="7" y="117"/>
                          <a:pt x="7" y="108"/>
                        </a:cubicBezTo>
                        <a:cubicBezTo>
                          <a:pt x="6" y="85"/>
                          <a:pt x="10" y="47"/>
                          <a:pt x="10" y="36"/>
                        </a:cubicBezTo>
                        <a:cubicBezTo>
                          <a:pt x="10" y="35"/>
                          <a:pt x="10" y="35"/>
                          <a:pt x="10" y="34"/>
                        </a:cubicBezTo>
                        <a:cubicBezTo>
                          <a:pt x="9" y="21"/>
                          <a:pt x="2" y="19"/>
                          <a:pt x="2" y="12"/>
                        </a:cubicBezTo>
                        <a:cubicBezTo>
                          <a:pt x="2" y="11"/>
                          <a:pt x="2" y="11"/>
                          <a:pt x="2" y="10"/>
                        </a:cubicBezTo>
                        <a:cubicBezTo>
                          <a:pt x="2" y="4"/>
                          <a:pt x="8" y="1"/>
                          <a:pt x="12" y="1"/>
                        </a:cubicBezTo>
                        <a:cubicBezTo>
                          <a:pt x="11" y="1"/>
                          <a:pt x="10"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3" name="Freeform 7266">
                    <a:extLst>
                      <a:ext uri="{FF2B5EF4-FFF2-40B4-BE49-F238E27FC236}">
                        <a16:creationId xmlns:a16="http://schemas.microsoft.com/office/drawing/2014/main" id="{23C462BF-C7AA-4084-ABD6-B043CD6D6E3C}"/>
                      </a:ext>
                    </a:extLst>
                  </p:cNvPr>
                  <p:cNvSpPr>
                    <a:spLocks noEditPoints="1"/>
                  </p:cNvSpPr>
                  <p:nvPr/>
                </p:nvSpPr>
                <p:spPr bwMode="auto">
                  <a:xfrm>
                    <a:off x="4070" y="1927"/>
                    <a:ext cx="7" cy="80"/>
                  </a:xfrm>
                  <a:custGeom>
                    <a:avLst/>
                    <a:gdLst>
                      <a:gd name="T0" fmla="*/ 6 w 9"/>
                      <a:gd name="T1" fmla="*/ 5 h 106"/>
                      <a:gd name="T2" fmla="*/ 6 w 9"/>
                      <a:gd name="T3" fmla="*/ 5 h 106"/>
                      <a:gd name="T4" fmla="*/ 6 w 9"/>
                      <a:gd name="T5" fmla="*/ 5 h 106"/>
                      <a:gd name="T6" fmla="*/ 7 w 9"/>
                      <a:gd name="T7" fmla="*/ 9 h 106"/>
                      <a:gd name="T8" fmla="*/ 7 w 9"/>
                      <a:gd name="T9" fmla="*/ 10 h 106"/>
                      <a:gd name="T10" fmla="*/ 7 w 9"/>
                      <a:gd name="T11" fmla="*/ 29 h 106"/>
                      <a:gd name="T12" fmla="*/ 7 w 9"/>
                      <a:gd name="T13" fmla="*/ 34 h 106"/>
                      <a:gd name="T14" fmla="*/ 7 w 9"/>
                      <a:gd name="T15" fmla="*/ 37 h 106"/>
                      <a:gd name="T16" fmla="*/ 6 w 9"/>
                      <a:gd name="T17" fmla="*/ 71 h 106"/>
                      <a:gd name="T18" fmla="*/ 6 w 9"/>
                      <a:gd name="T19" fmla="*/ 78 h 106"/>
                      <a:gd name="T20" fmla="*/ 6 w 9"/>
                      <a:gd name="T21" fmla="*/ 78 h 106"/>
                      <a:gd name="T22" fmla="*/ 5 w 9"/>
                      <a:gd name="T23" fmla="*/ 102 h 106"/>
                      <a:gd name="T24" fmla="*/ 4 w 9"/>
                      <a:gd name="T25" fmla="*/ 93 h 106"/>
                      <a:gd name="T26" fmla="*/ 4 w 9"/>
                      <a:gd name="T27" fmla="*/ 93 h 106"/>
                      <a:gd name="T28" fmla="*/ 4 w 9"/>
                      <a:gd name="T29" fmla="*/ 93 h 106"/>
                      <a:gd name="T30" fmla="*/ 4 w 9"/>
                      <a:gd name="T31" fmla="*/ 93 h 106"/>
                      <a:gd name="T32" fmla="*/ 3 w 9"/>
                      <a:gd name="T33" fmla="*/ 77 h 106"/>
                      <a:gd name="T34" fmla="*/ 5 w 9"/>
                      <a:gd name="T35" fmla="*/ 30 h 106"/>
                      <a:gd name="T36" fmla="*/ 6 w 9"/>
                      <a:gd name="T37" fmla="*/ 18 h 106"/>
                      <a:gd name="T38" fmla="*/ 5 w 9"/>
                      <a:gd name="T39" fmla="*/ 8 h 106"/>
                      <a:gd name="T40" fmla="*/ 6 w 9"/>
                      <a:gd name="T41" fmla="*/ 8 h 106"/>
                      <a:gd name="T42" fmla="*/ 6 w 9"/>
                      <a:gd name="T43" fmla="*/ 8 h 106"/>
                      <a:gd name="T44" fmla="*/ 6 w 9"/>
                      <a:gd name="T45" fmla="*/ 8 h 106"/>
                      <a:gd name="T46" fmla="*/ 6 w 9"/>
                      <a:gd name="T47" fmla="*/ 5 h 106"/>
                      <a:gd name="T48" fmla="*/ 6 w 9"/>
                      <a:gd name="T49" fmla="*/ 0 h 106"/>
                      <a:gd name="T50" fmla="*/ 5 w 9"/>
                      <a:gd name="T51" fmla="*/ 3 h 106"/>
                      <a:gd name="T52" fmla="*/ 5 w 9"/>
                      <a:gd name="T53" fmla="*/ 28 h 106"/>
                      <a:gd name="T54" fmla="*/ 3 w 9"/>
                      <a:gd name="T55" fmla="*/ 97 h 106"/>
                      <a:gd name="T56" fmla="*/ 6 w 9"/>
                      <a:gd name="T57" fmla="*/ 106 h 106"/>
                      <a:gd name="T58" fmla="*/ 7 w 9"/>
                      <a:gd name="T59" fmla="*/ 80 h 106"/>
                      <a:gd name="T60" fmla="*/ 8 w 9"/>
                      <a:gd name="T61" fmla="*/ 32 h 106"/>
                      <a:gd name="T62" fmla="*/ 8 w 9"/>
                      <a:gd name="T63" fmla="*/ 5 h 106"/>
                      <a:gd name="T64" fmla="*/ 6 w 9"/>
                      <a:gd name="T65"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 h="106">
                        <a:moveTo>
                          <a:pt x="6" y="5"/>
                        </a:moveTo>
                        <a:cubicBezTo>
                          <a:pt x="6" y="5"/>
                          <a:pt x="6" y="5"/>
                          <a:pt x="6" y="5"/>
                        </a:cubicBezTo>
                        <a:cubicBezTo>
                          <a:pt x="6" y="5"/>
                          <a:pt x="6" y="5"/>
                          <a:pt x="6" y="5"/>
                        </a:cubicBezTo>
                        <a:cubicBezTo>
                          <a:pt x="7" y="5"/>
                          <a:pt x="7" y="8"/>
                          <a:pt x="7" y="9"/>
                        </a:cubicBezTo>
                        <a:cubicBezTo>
                          <a:pt x="7" y="10"/>
                          <a:pt x="7" y="10"/>
                          <a:pt x="7" y="10"/>
                        </a:cubicBezTo>
                        <a:cubicBezTo>
                          <a:pt x="7" y="12"/>
                          <a:pt x="7" y="22"/>
                          <a:pt x="7" y="29"/>
                        </a:cubicBezTo>
                        <a:cubicBezTo>
                          <a:pt x="7" y="31"/>
                          <a:pt x="7" y="33"/>
                          <a:pt x="7" y="34"/>
                        </a:cubicBezTo>
                        <a:cubicBezTo>
                          <a:pt x="7" y="35"/>
                          <a:pt x="7" y="36"/>
                          <a:pt x="7" y="37"/>
                        </a:cubicBezTo>
                        <a:cubicBezTo>
                          <a:pt x="7" y="45"/>
                          <a:pt x="6" y="59"/>
                          <a:pt x="6" y="71"/>
                        </a:cubicBezTo>
                        <a:cubicBezTo>
                          <a:pt x="6" y="74"/>
                          <a:pt x="6" y="76"/>
                          <a:pt x="6" y="78"/>
                        </a:cubicBezTo>
                        <a:cubicBezTo>
                          <a:pt x="6" y="78"/>
                          <a:pt x="6" y="78"/>
                          <a:pt x="6" y="78"/>
                        </a:cubicBezTo>
                        <a:cubicBezTo>
                          <a:pt x="6" y="89"/>
                          <a:pt x="6" y="101"/>
                          <a:pt x="5" y="102"/>
                        </a:cubicBezTo>
                        <a:cubicBezTo>
                          <a:pt x="5" y="101"/>
                          <a:pt x="4" y="99"/>
                          <a:pt x="4" y="93"/>
                        </a:cubicBezTo>
                        <a:cubicBezTo>
                          <a:pt x="4" y="93"/>
                          <a:pt x="4" y="93"/>
                          <a:pt x="4" y="93"/>
                        </a:cubicBezTo>
                        <a:cubicBezTo>
                          <a:pt x="4" y="93"/>
                          <a:pt x="4" y="93"/>
                          <a:pt x="4" y="93"/>
                        </a:cubicBezTo>
                        <a:cubicBezTo>
                          <a:pt x="4" y="93"/>
                          <a:pt x="4" y="93"/>
                          <a:pt x="4" y="93"/>
                        </a:cubicBezTo>
                        <a:cubicBezTo>
                          <a:pt x="4" y="88"/>
                          <a:pt x="3" y="82"/>
                          <a:pt x="3" y="77"/>
                        </a:cubicBezTo>
                        <a:cubicBezTo>
                          <a:pt x="3" y="59"/>
                          <a:pt x="5" y="39"/>
                          <a:pt x="5" y="30"/>
                        </a:cubicBezTo>
                        <a:cubicBezTo>
                          <a:pt x="6" y="26"/>
                          <a:pt x="6" y="22"/>
                          <a:pt x="6" y="18"/>
                        </a:cubicBezTo>
                        <a:cubicBezTo>
                          <a:pt x="6" y="12"/>
                          <a:pt x="5" y="8"/>
                          <a:pt x="5" y="8"/>
                        </a:cubicBezTo>
                        <a:cubicBezTo>
                          <a:pt x="6" y="8"/>
                          <a:pt x="6" y="8"/>
                          <a:pt x="6" y="8"/>
                        </a:cubicBezTo>
                        <a:cubicBezTo>
                          <a:pt x="6" y="8"/>
                          <a:pt x="6" y="8"/>
                          <a:pt x="6" y="8"/>
                        </a:cubicBezTo>
                        <a:cubicBezTo>
                          <a:pt x="6" y="8"/>
                          <a:pt x="6" y="8"/>
                          <a:pt x="6" y="8"/>
                        </a:cubicBezTo>
                        <a:cubicBezTo>
                          <a:pt x="6" y="6"/>
                          <a:pt x="6" y="5"/>
                          <a:pt x="6" y="5"/>
                        </a:cubicBezTo>
                        <a:close/>
                        <a:moveTo>
                          <a:pt x="6" y="0"/>
                        </a:moveTo>
                        <a:cubicBezTo>
                          <a:pt x="6" y="0"/>
                          <a:pt x="5" y="1"/>
                          <a:pt x="5" y="3"/>
                        </a:cubicBezTo>
                        <a:cubicBezTo>
                          <a:pt x="5" y="3"/>
                          <a:pt x="6" y="15"/>
                          <a:pt x="5" y="28"/>
                        </a:cubicBezTo>
                        <a:cubicBezTo>
                          <a:pt x="4" y="40"/>
                          <a:pt x="0" y="75"/>
                          <a:pt x="3" y="97"/>
                        </a:cubicBezTo>
                        <a:cubicBezTo>
                          <a:pt x="4" y="104"/>
                          <a:pt x="5" y="106"/>
                          <a:pt x="6" y="106"/>
                        </a:cubicBezTo>
                        <a:cubicBezTo>
                          <a:pt x="7" y="106"/>
                          <a:pt x="8" y="92"/>
                          <a:pt x="7" y="80"/>
                        </a:cubicBezTo>
                        <a:cubicBezTo>
                          <a:pt x="6" y="62"/>
                          <a:pt x="9" y="40"/>
                          <a:pt x="8" y="32"/>
                        </a:cubicBezTo>
                        <a:cubicBezTo>
                          <a:pt x="7" y="24"/>
                          <a:pt x="8" y="8"/>
                          <a:pt x="8" y="5"/>
                        </a:cubicBezTo>
                        <a:cubicBezTo>
                          <a:pt x="8" y="3"/>
                          <a:pt x="7" y="0"/>
                          <a:pt x="6" y="0"/>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4" name="Freeform 7267">
                    <a:extLst>
                      <a:ext uri="{FF2B5EF4-FFF2-40B4-BE49-F238E27FC236}">
                        <a16:creationId xmlns:a16="http://schemas.microsoft.com/office/drawing/2014/main" id="{0288529E-BFF4-416A-B61E-070836F8374B}"/>
                      </a:ext>
                    </a:extLst>
                  </p:cNvPr>
                  <p:cNvSpPr>
                    <a:spLocks/>
                  </p:cNvSpPr>
                  <p:nvPr/>
                </p:nvSpPr>
                <p:spPr bwMode="auto">
                  <a:xfrm>
                    <a:off x="4072" y="1931"/>
                    <a:ext cx="3" cy="73"/>
                  </a:xfrm>
                  <a:custGeom>
                    <a:avLst/>
                    <a:gdLst>
                      <a:gd name="T0" fmla="*/ 3 w 4"/>
                      <a:gd name="T1" fmla="*/ 0 h 97"/>
                      <a:gd name="T2" fmla="*/ 3 w 4"/>
                      <a:gd name="T3" fmla="*/ 0 h 97"/>
                      <a:gd name="T4" fmla="*/ 3 w 4"/>
                      <a:gd name="T5" fmla="*/ 3 h 97"/>
                      <a:gd name="T6" fmla="*/ 3 w 4"/>
                      <a:gd name="T7" fmla="*/ 3 h 97"/>
                      <a:gd name="T8" fmla="*/ 3 w 4"/>
                      <a:gd name="T9" fmla="*/ 3 h 97"/>
                      <a:gd name="T10" fmla="*/ 2 w 4"/>
                      <a:gd name="T11" fmla="*/ 3 h 97"/>
                      <a:gd name="T12" fmla="*/ 3 w 4"/>
                      <a:gd name="T13" fmla="*/ 13 h 97"/>
                      <a:gd name="T14" fmla="*/ 2 w 4"/>
                      <a:gd name="T15" fmla="*/ 25 h 97"/>
                      <a:gd name="T16" fmla="*/ 0 w 4"/>
                      <a:gd name="T17" fmla="*/ 72 h 97"/>
                      <a:gd name="T18" fmla="*/ 1 w 4"/>
                      <a:gd name="T19" fmla="*/ 88 h 97"/>
                      <a:gd name="T20" fmla="*/ 1 w 4"/>
                      <a:gd name="T21" fmla="*/ 88 h 97"/>
                      <a:gd name="T22" fmla="*/ 1 w 4"/>
                      <a:gd name="T23" fmla="*/ 88 h 97"/>
                      <a:gd name="T24" fmla="*/ 1 w 4"/>
                      <a:gd name="T25" fmla="*/ 88 h 97"/>
                      <a:gd name="T26" fmla="*/ 2 w 4"/>
                      <a:gd name="T27" fmla="*/ 97 h 97"/>
                      <a:gd name="T28" fmla="*/ 2 w 4"/>
                      <a:gd name="T29" fmla="*/ 97 h 97"/>
                      <a:gd name="T30" fmla="*/ 3 w 4"/>
                      <a:gd name="T31" fmla="*/ 73 h 97"/>
                      <a:gd name="T32" fmla="*/ 3 w 4"/>
                      <a:gd name="T33" fmla="*/ 73 h 97"/>
                      <a:gd name="T34" fmla="*/ 3 w 4"/>
                      <a:gd name="T35" fmla="*/ 66 h 97"/>
                      <a:gd name="T36" fmla="*/ 4 w 4"/>
                      <a:gd name="T37" fmla="*/ 32 h 97"/>
                      <a:gd name="T38" fmla="*/ 4 w 4"/>
                      <a:gd name="T39" fmla="*/ 29 h 97"/>
                      <a:gd name="T40" fmla="*/ 4 w 4"/>
                      <a:gd name="T41" fmla="*/ 24 h 97"/>
                      <a:gd name="T42" fmla="*/ 4 w 4"/>
                      <a:gd name="T43" fmla="*/ 5 h 97"/>
                      <a:gd name="T44" fmla="*/ 4 w 4"/>
                      <a:gd name="T45" fmla="*/ 4 h 97"/>
                      <a:gd name="T46" fmla="*/ 3 w 4"/>
                      <a:gd name="T4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7">
                        <a:moveTo>
                          <a:pt x="3" y="0"/>
                        </a:moveTo>
                        <a:cubicBezTo>
                          <a:pt x="3" y="0"/>
                          <a:pt x="3" y="0"/>
                          <a:pt x="3" y="0"/>
                        </a:cubicBezTo>
                        <a:cubicBezTo>
                          <a:pt x="3" y="0"/>
                          <a:pt x="3" y="1"/>
                          <a:pt x="3" y="3"/>
                        </a:cubicBezTo>
                        <a:cubicBezTo>
                          <a:pt x="3" y="3"/>
                          <a:pt x="3" y="3"/>
                          <a:pt x="3" y="3"/>
                        </a:cubicBezTo>
                        <a:cubicBezTo>
                          <a:pt x="3" y="3"/>
                          <a:pt x="3" y="3"/>
                          <a:pt x="3" y="3"/>
                        </a:cubicBezTo>
                        <a:cubicBezTo>
                          <a:pt x="2" y="3"/>
                          <a:pt x="2" y="3"/>
                          <a:pt x="2" y="3"/>
                        </a:cubicBezTo>
                        <a:cubicBezTo>
                          <a:pt x="2" y="3"/>
                          <a:pt x="3" y="7"/>
                          <a:pt x="3" y="13"/>
                        </a:cubicBezTo>
                        <a:cubicBezTo>
                          <a:pt x="3" y="17"/>
                          <a:pt x="3" y="21"/>
                          <a:pt x="2" y="25"/>
                        </a:cubicBezTo>
                        <a:cubicBezTo>
                          <a:pt x="2" y="34"/>
                          <a:pt x="0" y="54"/>
                          <a:pt x="0" y="72"/>
                        </a:cubicBezTo>
                        <a:cubicBezTo>
                          <a:pt x="0" y="77"/>
                          <a:pt x="1" y="83"/>
                          <a:pt x="1" y="88"/>
                        </a:cubicBezTo>
                        <a:cubicBezTo>
                          <a:pt x="1" y="88"/>
                          <a:pt x="1" y="88"/>
                          <a:pt x="1" y="88"/>
                        </a:cubicBezTo>
                        <a:cubicBezTo>
                          <a:pt x="1" y="88"/>
                          <a:pt x="1" y="88"/>
                          <a:pt x="1" y="88"/>
                        </a:cubicBezTo>
                        <a:cubicBezTo>
                          <a:pt x="1" y="88"/>
                          <a:pt x="1" y="88"/>
                          <a:pt x="1" y="88"/>
                        </a:cubicBezTo>
                        <a:cubicBezTo>
                          <a:pt x="1" y="94"/>
                          <a:pt x="2" y="96"/>
                          <a:pt x="2" y="97"/>
                        </a:cubicBezTo>
                        <a:cubicBezTo>
                          <a:pt x="2" y="97"/>
                          <a:pt x="2" y="97"/>
                          <a:pt x="2" y="97"/>
                        </a:cubicBezTo>
                        <a:cubicBezTo>
                          <a:pt x="3" y="96"/>
                          <a:pt x="3" y="84"/>
                          <a:pt x="3" y="73"/>
                        </a:cubicBezTo>
                        <a:cubicBezTo>
                          <a:pt x="3" y="73"/>
                          <a:pt x="3" y="73"/>
                          <a:pt x="3" y="73"/>
                        </a:cubicBezTo>
                        <a:cubicBezTo>
                          <a:pt x="3" y="71"/>
                          <a:pt x="3" y="69"/>
                          <a:pt x="3" y="66"/>
                        </a:cubicBezTo>
                        <a:cubicBezTo>
                          <a:pt x="3" y="54"/>
                          <a:pt x="4" y="40"/>
                          <a:pt x="4" y="32"/>
                        </a:cubicBezTo>
                        <a:cubicBezTo>
                          <a:pt x="4" y="31"/>
                          <a:pt x="4" y="30"/>
                          <a:pt x="4" y="29"/>
                        </a:cubicBezTo>
                        <a:cubicBezTo>
                          <a:pt x="4" y="28"/>
                          <a:pt x="4" y="26"/>
                          <a:pt x="4" y="24"/>
                        </a:cubicBezTo>
                        <a:cubicBezTo>
                          <a:pt x="4" y="17"/>
                          <a:pt x="4" y="7"/>
                          <a:pt x="4" y="5"/>
                        </a:cubicBezTo>
                        <a:cubicBezTo>
                          <a:pt x="4" y="4"/>
                          <a:pt x="4" y="4"/>
                          <a:pt x="4" y="4"/>
                        </a:cubicBezTo>
                        <a:cubicBezTo>
                          <a:pt x="4" y="3"/>
                          <a:pt x="4" y="0"/>
                          <a:pt x="3" y="0"/>
                        </a:cubicBezTo>
                        <a:close/>
                      </a:path>
                    </a:pathLst>
                  </a:custGeom>
                  <a:solidFill>
                    <a:srgbClr val="D8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5" name="Freeform 7268">
                    <a:extLst>
                      <a:ext uri="{FF2B5EF4-FFF2-40B4-BE49-F238E27FC236}">
                        <a16:creationId xmlns:a16="http://schemas.microsoft.com/office/drawing/2014/main" id="{B7E22818-D680-4F24-A401-30361F6DD498}"/>
                      </a:ext>
                    </a:extLst>
                  </p:cNvPr>
                  <p:cNvSpPr>
                    <a:spLocks noEditPoints="1"/>
                  </p:cNvSpPr>
                  <p:nvPr/>
                </p:nvSpPr>
                <p:spPr bwMode="auto">
                  <a:xfrm>
                    <a:off x="4072" y="1931"/>
                    <a:ext cx="3" cy="73"/>
                  </a:xfrm>
                  <a:custGeom>
                    <a:avLst/>
                    <a:gdLst>
                      <a:gd name="T0" fmla="*/ 2 w 4"/>
                      <a:gd name="T1" fmla="*/ 97 h 97"/>
                      <a:gd name="T2" fmla="*/ 2 w 4"/>
                      <a:gd name="T3" fmla="*/ 97 h 97"/>
                      <a:gd name="T4" fmla="*/ 1 w 4"/>
                      <a:gd name="T5" fmla="*/ 88 h 97"/>
                      <a:gd name="T6" fmla="*/ 1 w 4"/>
                      <a:gd name="T7" fmla="*/ 88 h 97"/>
                      <a:gd name="T8" fmla="*/ 1 w 4"/>
                      <a:gd name="T9" fmla="*/ 88 h 97"/>
                      <a:gd name="T10" fmla="*/ 1 w 4"/>
                      <a:gd name="T11" fmla="*/ 88 h 97"/>
                      <a:gd name="T12" fmla="*/ 3 w 4"/>
                      <a:gd name="T13" fmla="*/ 73 h 97"/>
                      <a:gd name="T14" fmla="*/ 2 w 4"/>
                      <a:gd name="T15" fmla="*/ 97 h 97"/>
                      <a:gd name="T16" fmla="*/ 3 w 4"/>
                      <a:gd name="T17" fmla="*/ 73 h 97"/>
                      <a:gd name="T18" fmla="*/ 3 w 4"/>
                      <a:gd name="T19" fmla="*/ 66 h 97"/>
                      <a:gd name="T20" fmla="*/ 3 w 4"/>
                      <a:gd name="T21" fmla="*/ 73 h 97"/>
                      <a:gd name="T22" fmla="*/ 3 w 4"/>
                      <a:gd name="T23" fmla="*/ 66 h 97"/>
                      <a:gd name="T24" fmla="*/ 4 w 4"/>
                      <a:gd name="T25" fmla="*/ 24 h 97"/>
                      <a:gd name="T26" fmla="*/ 4 w 4"/>
                      <a:gd name="T27" fmla="*/ 29 h 97"/>
                      <a:gd name="T28" fmla="*/ 4 w 4"/>
                      <a:gd name="T29" fmla="*/ 32 h 97"/>
                      <a:gd name="T30" fmla="*/ 4 w 4"/>
                      <a:gd name="T31" fmla="*/ 29 h 97"/>
                      <a:gd name="T32" fmla="*/ 4 w 4"/>
                      <a:gd name="T33" fmla="*/ 24 h 97"/>
                      <a:gd name="T34" fmla="*/ 3 w 4"/>
                      <a:gd name="T35" fmla="*/ 13 h 97"/>
                      <a:gd name="T36" fmla="*/ 2 w 4"/>
                      <a:gd name="T37" fmla="*/ 25 h 97"/>
                      <a:gd name="T38" fmla="*/ 0 w 4"/>
                      <a:gd name="T39" fmla="*/ 72 h 97"/>
                      <a:gd name="T40" fmla="*/ 2 w 4"/>
                      <a:gd name="T41" fmla="*/ 25 h 97"/>
                      <a:gd name="T42" fmla="*/ 3 w 4"/>
                      <a:gd name="T43" fmla="*/ 13 h 97"/>
                      <a:gd name="T44" fmla="*/ 4 w 4"/>
                      <a:gd name="T45" fmla="*/ 4 h 97"/>
                      <a:gd name="T46" fmla="*/ 4 w 4"/>
                      <a:gd name="T47" fmla="*/ 4 h 97"/>
                      <a:gd name="T48" fmla="*/ 4 w 4"/>
                      <a:gd name="T49" fmla="*/ 5 h 97"/>
                      <a:gd name="T50" fmla="*/ 4 w 4"/>
                      <a:gd name="T51" fmla="*/ 4 h 97"/>
                      <a:gd name="T52" fmla="*/ 3 w 4"/>
                      <a:gd name="T53" fmla="*/ 3 h 97"/>
                      <a:gd name="T54" fmla="*/ 3 w 4"/>
                      <a:gd name="T55" fmla="*/ 3 h 97"/>
                      <a:gd name="T56" fmla="*/ 3 w 4"/>
                      <a:gd name="T57" fmla="*/ 0 h 97"/>
                      <a:gd name="T58" fmla="*/ 3 w 4"/>
                      <a:gd name="T59" fmla="*/ 3 h 97"/>
                      <a:gd name="T60" fmla="*/ 3 w 4"/>
                      <a:gd name="T61" fmla="*/ 0 h 97"/>
                      <a:gd name="T62" fmla="*/ 3 w 4"/>
                      <a:gd name="T63" fmla="*/ 0 h 97"/>
                      <a:gd name="T64" fmla="*/ 3 w 4"/>
                      <a:gd name="T65" fmla="*/ 0 h 97"/>
                      <a:gd name="T66" fmla="*/ 3 w 4"/>
                      <a:gd name="T6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 h="97">
                        <a:moveTo>
                          <a:pt x="2" y="97"/>
                        </a:moveTo>
                        <a:cubicBezTo>
                          <a:pt x="2" y="97"/>
                          <a:pt x="2" y="97"/>
                          <a:pt x="2" y="97"/>
                        </a:cubicBezTo>
                        <a:close/>
                        <a:moveTo>
                          <a:pt x="1" y="88"/>
                        </a:moveTo>
                        <a:cubicBezTo>
                          <a:pt x="1" y="88"/>
                          <a:pt x="1" y="88"/>
                          <a:pt x="1" y="88"/>
                        </a:cubicBezTo>
                        <a:close/>
                        <a:moveTo>
                          <a:pt x="1" y="88"/>
                        </a:moveTo>
                        <a:cubicBezTo>
                          <a:pt x="1" y="88"/>
                          <a:pt x="1" y="88"/>
                          <a:pt x="1" y="88"/>
                        </a:cubicBezTo>
                        <a:close/>
                        <a:moveTo>
                          <a:pt x="3" y="73"/>
                        </a:moveTo>
                        <a:cubicBezTo>
                          <a:pt x="3" y="84"/>
                          <a:pt x="3" y="96"/>
                          <a:pt x="2" y="97"/>
                        </a:cubicBezTo>
                        <a:cubicBezTo>
                          <a:pt x="3" y="96"/>
                          <a:pt x="3" y="84"/>
                          <a:pt x="3" y="73"/>
                        </a:cubicBezTo>
                        <a:close/>
                        <a:moveTo>
                          <a:pt x="3" y="66"/>
                        </a:moveTo>
                        <a:cubicBezTo>
                          <a:pt x="3" y="69"/>
                          <a:pt x="3" y="71"/>
                          <a:pt x="3" y="73"/>
                        </a:cubicBezTo>
                        <a:cubicBezTo>
                          <a:pt x="3" y="71"/>
                          <a:pt x="3" y="69"/>
                          <a:pt x="3" y="66"/>
                        </a:cubicBezTo>
                        <a:close/>
                        <a:moveTo>
                          <a:pt x="4" y="24"/>
                        </a:moveTo>
                        <a:cubicBezTo>
                          <a:pt x="4" y="26"/>
                          <a:pt x="4" y="28"/>
                          <a:pt x="4" y="29"/>
                        </a:cubicBezTo>
                        <a:cubicBezTo>
                          <a:pt x="4" y="30"/>
                          <a:pt x="4" y="31"/>
                          <a:pt x="4" y="32"/>
                        </a:cubicBezTo>
                        <a:cubicBezTo>
                          <a:pt x="4" y="31"/>
                          <a:pt x="4" y="30"/>
                          <a:pt x="4" y="29"/>
                        </a:cubicBezTo>
                        <a:cubicBezTo>
                          <a:pt x="4" y="28"/>
                          <a:pt x="4" y="26"/>
                          <a:pt x="4" y="24"/>
                        </a:cubicBezTo>
                        <a:close/>
                        <a:moveTo>
                          <a:pt x="3" y="13"/>
                        </a:moveTo>
                        <a:cubicBezTo>
                          <a:pt x="3" y="17"/>
                          <a:pt x="3" y="21"/>
                          <a:pt x="2" y="25"/>
                        </a:cubicBezTo>
                        <a:cubicBezTo>
                          <a:pt x="2" y="34"/>
                          <a:pt x="0" y="54"/>
                          <a:pt x="0" y="72"/>
                        </a:cubicBezTo>
                        <a:cubicBezTo>
                          <a:pt x="0" y="54"/>
                          <a:pt x="2" y="34"/>
                          <a:pt x="2" y="25"/>
                        </a:cubicBezTo>
                        <a:cubicBezTo>
                          <a:pt x="3" y="21"/>
                          <a:pt x="3" y="17"/>
                          <a:pt x="3" y="13"/>
                        </a:cubicBezTo>
                        <a:close/>
                        <a:moveTo>
                          <a:pt x="4" y="4"/>
                        </a:moveTo>
                        <a:cubicBezTo>
                          <a:pt x="4" y="4"/>
                          <a:pt x="4" y="4"/>
                          <a:pt x="4" y="4"/>
                        </a:cubicBezTo>
                        <a:cubicBezTo>
                          <a:pt x="4" y="5"/>
                          <a:pt x="4" y="5"/>
                          <a:pt x="4" y="5"/>
                        </a:cubicBezTo>
                        <a:lnTo>
                          <a:pt x="4" y="4"/>
                        </a:lnTo>
                        <a:close/>
                        <a:moveTo>
                          <a:pt x="3" y="3"/>
                        </a:moveTo>
                        <a:cubicBezTo>
                          <a:pt x="3" y="3"/>
                          <a:pt x="3" y="3"/>
                          <a:pt x="3" y="3"/>
                        </a:cubicBezTo>
                        <a:close/>
                        <a:moveTo>
                          <a:pt x="3" y="0"/>
                        </a:moveTo>
                        <a:cubicBezTo>
                          <a:pt x="3" y="0"/>
                          <a:pt x="3" y="1"/>
                          <a:pt x="3" y="3"/>
                        </a:cubicBezTo>
                        <a:cubicBezTo>
                          <a:pt x="3" y="1"/>
                          <a:pt x="3" y="0"/>
                          <a:pt x="3" y="0"/>
                        </a:cubicBezTo>
                        <a:close/>
                        <a:moveTo>
                          <a:pt x="3" y="0"/>
                        </a:moveTo>
                        <a:cubicBezTo>
                          <a:pt x="3" y="0"/>
                          <a:pt x="3" y="0"/>
                          <a:pt x="3" y="0"/>
                        </a:cubicBezTo>
                        <a:cubicBezTo>
                          <a:pt x="3" y="0"/>
                          <a:pt x="3" y="0"/>
                          <a:pt x="3" y="0"/>
                        </a:cubicBez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6" name="Freeform 7269">
                    <a:extLst>
                      <a:ext uri="{FF2B5EF4-FFF2-40B4-BE49-F238E27FC236}">
                        <a16:creationId xmlns:a16="http://schemas.microsoft.com/office/drawing/2014/main" id="{374A390F-E667-4D1D-AAF4-6114DD6D9C1E}"/>
                      </a:ext>
                    </a:extLst>
                  </p:cNvPr>
                  <p:cNvSpPr>
                    <a:spLocks/>
                  </p:cNvSpPr>
                  <p:nvPr/>
                </p:nvSpPr>
                <p:spPr bwMode="auto">
                  <a:xfrm>
                    <a:off x="4077" y="1922"/>
                    <a:ext cx="8" cy="19"/>
                  </a:xfrm>
                  <a:custGeom>
                    <a:avLst/>
                    <a:gdLst>
                      <a:gd name="T0" fmla="*/ 1 w 11"/>
                      <a:gd name="T1" fmla="*/ 19 h 26"/>
                      <a:gd name="T2" fmla="*/ 4 w 11"/>
                      <a:gd name="T3" fmla="*/ 3 h 26"/>
                      <a:gd name="T4" fmla="*/ 9 w 11"/>
                      <a:gd name="T5" fmla="*/ 11 h 26"/>
                      <a:gd name="T6" fmla="*/ 3 w 11"/>
                      <a:gd name="T7" fmla="*/ 21 h 26"/>
                      <a:gd name="T8" fmla="*/ 1 w 11"/>
                      <a:gd name="T9" fmla="*/ 19 h 26"/>
                    </a:gdLst>
                    <a:ahLst/>
                    <a:cxnLst>
                      <a:cxn ang="0">
                        <a:pos x="T0" y="T1"/>
                      </a:cxn>
                      <a:cxn ang="0">
                        <a:pos x="T2" y="T3"/>
                      </a:cxn>
                      <a:cxn ang="0">
                        <a:pos x="T4" y="T5"/>
                      </a:cxn>
                      <a:cxn ang="0">
                        <a:pos x="T6" y="T7"/>
                      </a:cxn>
                      <a:cxn ang="0">
                        <a:pos x="T8" y="T9"/>
                      </a:cxn>
                    </a:cxnLst>
                    <a:rect l="0" t="0" r="r" b="b"/>
                    <a:pathLst>
                      <a:path w="11" h="26">
                        <a:moveTo>
                          <a:pt x="1" y="19"/>
                        </a:moveTo>
                        <a:cubicBezTo>
                          <a:pt x="1" y="19"/>
                          <a:pt x="0" y="6"/>
                          <a:pt x="4" y="3"/>
                        </a:cubicBezTo>
                        <a:cubicBezTo>
                          <a:pt x="7" y="0"/>
                          <a:pt x="11" y="8"/>
                          <a:pt x="9" y="11"/>
                        </a:cubicBezTo>
                        <a:cubicBezTo>
                          <a:pt x="6" y="13"/>
                          <a:pt x="3" y="16"/>
                          <a:pt x="3" y="21"/>
                        </a:cubicBezTo>
                        <a:cubicBezTo>
                          <a:pt x="3" y="26"/>
                          <a:pt x="1" y="25"/>
                          <a:pt x="1" y="19"/>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7" name="Freeform 7270">
                    <a:extLst>
                      <a:ext uri="{FF2B5EF4-FFF2-40B4-BE49-F238E27FC236}">
                        <a16:creationId xmlns:a16="http://schemas.microsoft.com/office/drawing/2014/main" id="{A5B23A77-2642-4705-AEF1-CDD928DA957A}"/>
                      </a:ext>
                    </a:extLst>
                  </p:cNvPr>
                  <p:cNvSpPr>
                    <a:spLocks/>
                  </p:cNvSpPr>
                  <p:nvPr/>
                </p:nvSpPr>
                <p:spPr bwMode="auto">
                  <a:xfrm>
                    <a:off x="4066" y="1923"/>
                    <a:ext cx="6" cy="18"/>
                  </a:xfrm>
                  <a:custGeom>
                    <a:avLst/>
                    <a:gdLst>
                      <a:gd name="T0" fmla="*/ 5 w 8"/>
                      <a:gd name="T1" fmla="*/ 1 h 24"/>
                      <a:gd name="T2" fmla="*/ 2 w 8"/>
                      <a:gd name="T3" fmla="*/ 6 h 24"/>
                      <a:gd name="T4" fmla="*/ 8 w 8"/>
                      <a:gd name="T5" fmla="*/ 20 h 24"/>
                      <a:gd name="T6" fmla="*/ 8 w 8"/>
                      <a:gd name="T7" fmla="*/ 13 h 24"/>
                      <a:gd name="T8" fmla="*/ 5 w 8"/>
                      <a:gd name="T9" fmla="*/ 1 h 24"/>
                    </a:gdLst>
                    <a:ahLst/>
                    <a:cxnLst>
                      <a:cxn ang="0">
                        <a:pos x="T0" y="T1"/>
                      </a:cxn>
                      <a:cxn ang="0">
                        <a:pos x="T2" y="T3"/>
                      </a:cxn>
                      <a:cxn ang="0">
                        <a:pos x="T4" y="T5"/>
                      </a:cxn>
                      <a:cxn ang="0">
                        <a:pos x="T6" y="T7"/>
                      </a:cxn>
                      <a:cxn ang="0">
                        <a:pos x="T8" y="T9"/>
                      </a:cxn>
                    </a:cxnLst>
                    <a:rect l="0" t="0" r="r" b="b"/>
                    <a:pathLst>
                      <a:path w="8" h="24">
                        <a:moveTo>
                          <a:pt x="5" y="1"/>
                        </a:moveTo>
                        <a:cubicBezTo>
                          <a:pt x="5" y="1"/>
                          <a:pt x="0" y="0"/>
                          <a:pt x="2" y="6"/>
                        </a:cubicBezTo>
                        <a:cubicBezTo>
                          <a:pt x="4" y="12"/>
                          <a:pt x="7" y="16"/>
                          <a:pt x="8" y="20"/>
                        </a:cubicBezTo>
                        <a:cubicBezTo>
                          <a:pt x="8" y="24"/>
                          <a:pt x="8" y="22"/>
                          <a:pt x="8" y="13"/>
                        </a:cubicBezTo>
                        <a:cubicBezTo>
                          <a:pt x="8" y="4"/>
                          <a:pt x="8" y="1"/>
                          <a:pt x="5"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8" name="Freeform 7271">
                    <a:extLst>
                      <a:ext uri="{FF2B5EF4-FFF2-40B4-BE49-F238E27FC236}">
                        <a16:creationId xmlns:a16="http://schemas.microsoft.com/office/drawing/2014/main" id="{D7916F6F-A9B1-42A3-BA53-98C8E2E4E627}"/>
                      </a:ext>
                    </a:extLst>
                  </p:cNvPr>
                  <p:cNvSpPr>
                    <a:spLocks/>
                  </p:cNvSpPr>
                  <p:nvPr/>
                </p:nvSpPr>
                <p:spPr bwMode="auto">
                  <a:xfrm>
                    <a:off x="4073" y="1954"/>
                    <a:ext cx="7" cy="76"/>
                  </a:xfrm>
                  <a:custGeom>
                    <a:avLst/>
                    <a:gdLst>
                      <a:gd name="T0" fmla="*/ 7 w 10"/>
                      <a:gd name="T1" fmla="*/ 14 h 101"/>
                      <a:gd name="T2" fmla="*/ 6 w 10"/>
                      <a:gd name="T3" fmla="*/ 63 h 101"/>
                      <a:gd name="T4" fmla="*/ 2 w 10"/>
                      <a:gd name="T5" fmla="*/ 95 h 101"/>
                      <a:gd name="T6" fmla="*/ 4 w 10"/>
                      <a:gd name="T7" fmla="*/ 90 h 101"/>
                      <a:gd name="T8" fmla="*/ 7 w 10"/>
                      <a:gd name="T9" fmla="*/ 73 h 101"/>
                      <a:gd name="T10" fmla="*/ 10 w 10"/>
                      <a:gd name="T11" fmla="*/ 39 h 101"/>
                      <a:gd name="T12" fmla="*/ 7 w 10"/>
                      <a:gd name="T13" fmla="*/ 14 h 101"/>
                    </a:gdLst>
                    <a:ahLst/>
                    <a:cxnLst>
                      <a:cxn ang="0">
                        <a:pos x="T0" y="T1"/>
                      </a:cxn>
                      <a:cxn ang="0">
                        <a:pos x="T2" y="T3"/>
                      </a:cxn>
                      <a:cxn ang="0">
                        <a:pos x="T4" y="T5"/>
                      </a:cxn>
                      <a:cxn ang="0">
                        <a:pos x="T6" y="T7"/>
                      </a:cxn>
                      <a:cxn ang="0">
                        <a:pos x="T8" y="T9"/>
                      </a:cxn>
                      <a:cxn ang="0">
                        <a:pos x="T10" y="T11"/>
                      </a:cxn>
                      <a:cxn ang="0">
                        <a:pos x="T12" y="T13"/>
                      </a:cxn>
                    </a:cxnLst>
                    <a:rect l="0" t="0" r="r" b="b"/>
                    <a:pathLst>
                      <a:path w="10" h="101">
                        <a:moveTo>
                          <a:pt x="7" y="14"/>
                        </a:moveTo>
                        <a:cubicBezTo>
                          <a:pt x="7" y="14"/>
                          <a:pt x="8" y="56"/>
                          <a:pt x="6" y="63"/>
                        </a:cubicBezTo>
                        <a:cubicBezTo>
                          <a:pt x="4" y="70"/>
                          <a:pt x="0" y="90"/>
                          <a:pt x="2" y="95"/>
                        </a:cubicBezTo>
                        <a:cubicBezTo>
                          <a:pt x="4" y="101"/>
                          <a:pt x="5" y="95"/>
                          <a:pt x="4" y="90"/>
                        </a:cubicBezTo>
                        <a:cubicBezTo>
                          <a:pt x="3" y="84"/>
                          <a:pt x="4" y="78"/>
                          <a:pt x="7" y="73"/>
                        </a:cubicBezTo>
                        <a:cubicBezTo>
                          <a:pt x="9" y="68"/>
                          <a:pt x="10" y="50"/>
                          <a:pt x="10" y="39"/>
                        </a:cubicBezTo>
                        <a:cubicBezTo>
                          <a:pt x="10" y="28"/>
                          <a:pt x="7" y="0"/>
                          <a:pt x="7" y="1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09" name="Freeform 7272">
                    <a:extLst>
                      <a:ext uri="{FF2B5EF4-FFF2-40B4-BE49-F238E27FC236}">
                        <a16:creationId xmlns:a16="http://schemas.microsoft.com/office/drawing/2014/main" id="{64698B8C-00E9-49B4-AF5A-3A35EF3F91FC}"/>
                      </a:ext>
                    </a:extLst>
                  </p:cNvPr>
                  <p:cNvSpPr>
                    <a:spLocks/>
                  </p:cNvSpPr>
                  <p:nvPr/>
                </p:nvSpPr>
                <p:spPr bwMode="auto">
                  <a:xfrm>
                    <a:off x="4067" y="1949"/>
                    <a:ext cx="7" cy="64"/>
                  </a:xfrm>
                  <a:custGeom>
                    <a:avLst/>
                    <a:gdLst>
                      <a:gd name="T0" fmla="*/ 3 w 9"/>
                      <a:gd name="T1" fmla="*/ 7 h 85"/>
                      <a:gd name="T2" fmla="*/ 5 w 9"/>
                      <a:gd name="T3" fmla="*/ 74 h 85"/>
                      <a:gd name="T4" fmla="*/ 5 w 9"/>
                      <a:gd name="T5" fmla="*/ 53 h 85"/>
                      <a:gd name="T6" fmla="*/ 5 w 9"/>
                      <a:gd name="T7" fmla="*/ 9 h 85"/>
                      <a:gd name="T8" fmla="*/ 3 w 9"/>
                      <a:gd name="T9" fmla="*/ 7 h 85"/>
                    </a:gdLst>
                    <a:ahLst/>
                    <a:cxnLst>
                      <a:cxn ang="0">
                        <a:pos x="T0" y="T1"/>
                      </a:cxn>
                      <a:cxn ang="0">
                        <a:pos x="T2" y="T3"/>
                      </a:cxn>
                      <a:cxn ang="0">
                        <a:pos x="T4" y="T5"/>
                      </a:cxn>
                      <a:cxn ang="0">
                        <a:pos x="T6" y="T7"/>
                      </a:cxn>
                      <a:cxn ang="0">
                        <a:pos x="T8" y="T9"/>
                      </a:cxn>
                    </a:cxnLst>
                    <a:rect l="0" t="0" r="r" b="b"/>
                    <a:pathLst>
                      <a:path w="9" h="85">
                        <a:moveTo>
                          <a:pt x="3" y="7"/>
                        </a:moveTo>
                        <a:cubicBezTo>
                          <a:pt x="3" y="7"/>
                          <a:pt x="0" y="62"/>
                          <a:pt x="5" y="74"/>
                        </a:cubicBezTo>
                        <a:cubicBezTo>
                          <a:pt x="9" y="85"/>
                          <a:pt x="5" y="59"/>
                          <a:pt x="5" y="53"/>
                        </a:cubicBezTo>
                        <a:cubicBezTo>
                          <a:pt x="4" y="46"/>
                          <a:pt x="5" y="16"/>
                          <a:pt x="5" y="9"/>
                        </a:cubicBezTo>
                        <a:cubicBezTo>
                          <a:pt x="5" y="2"/>
                          <a:pt x="4" y="0"/>
                          <a:pt x="3" y="7"/>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0" name="Freeform 7273">
                    <a:extLst>
                      <a:ext uri="{FF2B5EF4-FFF2-40B4-BE49-F238E27FC236}">
                        <a16:creationId xmlns:a16="http://schemas.microsoft.com/office/drawing/2014/main" id="{509E53D5-BAF6-4EBA-9FDD-4E0CE1BC8DA5}"/>
                      </a:ext>
                    </a:extLst>
                  </p:cNvPr>
                  <p:cNvSpPr>
                    <a:spLocks/>
                  </p:cNvSpPr>
                  <p:nvPr/>
                </p:nvSpPr>
                <p:spPr bwMode="auto">
                  <a:xfrm>
                    <a:off x="4055" y="1866"/>
                    <a:ext cx="40" cy="9"/>
                  </a:xfrm>
                  <a:custGeom>
                    <a:avLst/>
                    <a:gdLst>
                      <a:gd name="T0" fmla="*/ 46 w 54"/>
                      <a:gd name="T1" fmla="*/ 4 h 12"/>
                      <a:gd name="T2" fmla="*/ 27 w 54"/>
                      <a:gd name="T3" fmla="*/ 1 h 12"/>
                      <a:gd name="T4" fmla="*/ 8 w 54"/>
                      <a:gd name="T5" fmla="*/ 4 h 12"/>
                      <a:gd name="T6" fmla="*/ 2 w 54"/>
                      <a:gd name="T7" fmla="*/ 11 h 12"/>
                      <a:gd name="T8" fmla="*/ 12 w 54"/>
                      <a:gd name="T9" fmla="*/ 9 h 12"/>
                      <a:gd name="T10" fmla="*/ 20 w 54"/>
                      <a:gd name="T11" fmla="*/ 8 h 12"/>
                      <a:gd name="T12" fmla="*/ 28 w 54"/>
                      <a:gd name="T13" fmla="*/ 8 h 12"/>
                      <a:gd name="T14" fmla="*/ 34 w 54"/>
                      <a:gd name="T15" fmla="*/ 8 h 12"/>
                      <a:gd name="T16" fmla="*/ 42 w 54"/>
                      <a:gd name="T17" fmla="*/ 9 h 12"/>
                      <a:gd name="T18" fmla="*/ 51 w 54"/>
                      <a:gd name="T19" fmla="*/ 11 h 12"/>
                      <a:gd name="T20" fmla="*/ 46 w 54"/>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12">
                        <a:moveTo>
                          <a:pt x="46" y="4"/>
                        </a:moveTo>
                        <a:cubicBezTo>
                          <a:pt x="39" y="0"/>
                          <a:pt x="31" y="1"/>
                          <a:pt x="27" y="1"/>
                        </a:cubicBezTo>
                        <a:cubicBezTo>
                          <a:pt x="22" y="1"/>
                          <a:pt x="15" y="0"/>
                          <a:pt x="8" y="4"/>
                        </a:cubicBezTo>
                        <a:cubicBezTo>
                          <a:pt x="0" y="8"/>
                          <a:pt x="0" y="11"/>
                          <a:pt x="2" y="11"/>
                        </a:cubicBezTo>
                        <a:cubicBezTo>
                          <a:pt x="4" y="12"/>
                          <a:pt x="8" y="11"/>
                          <a:pt x="12" y="9"/>
                        </a:cubicBezTo>
                        <a:cubicBezTo>
                          <a:pt x="16" y="7"/>
                          <a:pt x="20" y="8"/>
                          <a:pt x="20" y="8"/>
                        </a:cubicBezTo>
                        <a:cubicBezTo>
                          <a:pt x="23" y="8"/>
                          <a:pt x="26" y="8"/>
                          <a:pt x="28" y="8"/>
                        </a:cubicBezTo>
                        <a:cubicBezTo>
                          <a:pt x="30" y="8"/>
                          <a:pt x="32" y="8"/>
                          <a:pt x="34" y="8"/>
                        </a:cubicBezTo>
                        <a:cubicBezTo>
                          <a:pt x="34" y="8"/>
                          <a:pt x="38" y="7"/>
                          <a:pt x="42" y="9"/>
                        </a:cubicBezTo>
                        <a:cubicBezTo>
                          <a:pt x="46" y="11"/>
                          <a:pt x="49" y="12"/>
                          <a:pt x="51" y="11"/>
                        </a:cubicBezTo>
                        <a:cubicBezTo>
                          <a:pt x="54" y="11"/>
                          <a:pt x="53" y="8"/>
                          <a:pt x="46"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1" name="Freeform 7274">
                    <a:extLst>
                      <a:ext uri="{FF2B5EF4-FFF2-40B4-BE49-F238E27FC236}">
                        <a16:creationId xmlns:a16="http://schemas.microsoft.com/office/drawing/2014/main" id="{5EF1E9CC-BFAD-4FEE-96B5-B4C938500594}"/>
                      </a:ext>
                    </a:extLst>
                  </p:cNvPr>
                  <p:cNvSpPr>
                    <a:spLocks noEditPoints="1"/>
                  </p:cNvSpPr>
                  <p:nvPr/>
                </p:nvSpPr>
                <p:spPr bwMode="auto">
                  <a:xfrm>
                    <a:off x="4055" y="1866"/>
                    <a:ext cx="40" cy="9"/>
                  </a:xfrm>
                  <a:custGeom>
                    <a:avLst/>
                    <a:gdLst>
                      <a:gd name="T0" fmla="*/ 51 w 53"/>
                      <a:gd name="T1" fmla="*/ 12 h 12"/>
                      <a:gd name="T2" fmla="*/ 41 w 53"/>
                      <a:gd name="T3" fmla="*/ 9 h 12"/>
                      <a:gd name="T4" fmla="*/ 36 w 53"/>
                      <a:gd name="T5" fmla="*/ 8 h 12"/>
                      <a:gd name="T6" fmla="*/ 34 w 53"/>
                      <a:gd name="T7" fmla="*/ 8 h 12"/>
                      <a:gd name="T8" fmla="*/ 32 w 53"/>
                      <a:gd name="T9" fmla="*/ 8 h 12"/>
                      <a:gd name="T10" fmla="*/ 28 w 53"/>
                      <a:gd name="T11" fmla="*/ 8 h 12"/>
                      <a:gd name="T12" fmla="*/ 25 w 53"/>
                      <a:gd name="T13" fmla="*/ 8 h 12"/>
                      <a:gd name="T14" fmla="*/ 20 w 53"/>
                      <a:gd name="T15" fmla="*/ 8 h 12"/>
                      <a:gd name="T16" fmla="*/ 19 w 53"/>
                      <a:gd name="T17" fmla="*/ 8 h 12"/>
                      <a:gd name="T18" fmla="*/ 12 w 53"/>
                      <a:gd name="T19" fmla="*/ 9 h 12"/>
                      <a:gd name="T20" fmla="*/ 3 w 53"/>
                      <a:gd name="T21" fmla="*/ 12 h 12"/>
                      <a:gd name="T22" fmla="*/ 2 w 53"/>
                      <a:gd name="T23" fmla="*/ 12 h 12"/>
                      <a:gd name="T24" fmla="*/ 0 w 53"/>
                      <a:gd name="T25" fmla="*/ 10 h 12"/>
                      <a:gd name="T26" fmla="*/ 7 w 53"/>
                      <a:gd name="T27" fmla="*/ 4 h 12"/>
                      <a:gd name="T28" fmla="*/ 24 w 53"/>
                      <a:gd name="T29" fmla="*/ 0 h 12"/>
                      <a:gd name="T30" fmla="*/ 27 w 53"/>
                      <a:gd name="T31" fmla="*/ 0 h 12"/>
                      <a:gd name="T32" fmla="*/ 30 w 53"/>
                      <a:gd name="T33" fmla="*/ 0 h 12"/>
                      <a:gd name="T34" fmla="*/ 46 w 53"/>
                      <a:gd name="T35" fmla="*/ 4 h 12"/>
                      <a:gd name="T36" fmla="*/ 46 w 53"/>
                      <a:gd name="T37" fmla="*/ 4 h 12"/>
                      <a:gd name="T38" fmla="*/ 46 w 53"/>
                      <a:gd name="T39" fmla="*/ 4 h 12"/>
                      <a:gd name="T40" fmla="*/ 53 w 53"/>
                      <a:gd name="T41" fmla="*/ 10 h 12"/>
                      <a:gd name="T42" fmla="*/ 52 w 53"/>
                      <a:gd name="T43" fmla="*/ 12 h 12"/>
                      <a:gd name="T44" fmla="*/ 51 w 53"/>
                      <a:gd name="T45" fmla="*/ 12 h 12"/>
                      <a:gd name="T46" fmla="*/ 42 w 53"/>
                      <a:gd name="T47" fmla="*/ 9 h 12"/>
                      <a:gd name="T48" fmla="*/ 51 w 53"/>
                      <a:gd name="T49" fmla="*/ 11 h 12"/>
                      <a:gd name="T50" fmla="*/ 51 w 53"/>
                      <a:gd name="T51" fmla="*/ 11 h 12"/>
                      <a:gd name="T52" fmla="*/ 52 w 53"/>
                      <a:gd name="T53" fmla="*/ 10 h 12"/>
                      <a:gd name="T54" fmla="*/ 45 w 53"/>
                      <a:gd name="T55" fmla="*/ 4 h 12"/>
                      <a:gd name="T56" fmla="*/ 30 w 53"/>
                      <a:gd name="T57" fmla="*/ 1 h 12"/>
                      <a:gd name="T58" fmla="*/ 27 w 53"/>
                      <a:gd name="T59" fmla="*/ 1 h 12"/>
                      <a:gd name="T60" fmla="*/ 24 w 53"/>
                      <a:gd name="T61" fmla="*/ 1 h 12"/>
                      <a:gd name="T62" fmla="*/ 8 w 53"/>
                      <a:gd name="T63" fmla="*/ 4 h 12"/>
                      <a:gd name="T64" fmla="*/ 2 w 53"/>
                      <a:gd name="T65" fmla="*/ 10 h 12"/>
                      <a:gd name="T66" fmla="*/ 2 w 53"/>
                      <a:gd name="T67" fmla="*/ 11 h 12"/>
                      <a:gd name="T68" fmla="*/ 3 w 53"/>
                      <a:gd name="T69" fmla="*/ 11 h 12"/>
                      <a:gd name="T70" fmla="*/ 12 w 53"/>
                      <a:gd name="T71" fmla="*/ 9 h 12"/>
                      <a:gd name="T72" fmla="*/ 19 w 53"/>
                      <a:gd name="T73" fmla="*/ 7 h 12"/>
                      <a:gd name="T74" fmla="*/ 20 w 53"/>
                      <a:gd name="T75" fmla="*/ 7 h 12"/>
                      <a:gd name="T76" fmla="*/ 25 w 53"/>
                      <a:gd name="T77" fmla="*/ 7 h 12"/>
                      <a:gd name="T78" fmla="*/ 28 w 53"/>
                      <a:gd name="T79" fmla="*/ 7 h 12"/>
                      <a:gd name="T80" fmla="*/ 32 w 53"/>
                      <a:gd name="T81" fmla="*/ 7 h 12"/>
                      <a:gd name="T82" fmla="*/ 34 w 53"/>
                      <a:gd name="T83" fmla="*/ 7 h 12"/>
                      <a:gd name="T84" fmla="*/ 36 w 53"/>
                      <a:gd name="T85" fmla="*/ 7 h 12"/>
                      <a:gd name="T86" fmla="*/ 42 w 53"/>
                      <a:gd name="T87"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 h="12">
                        <a:moveTo>
                          <a:pt x="51" y="12"/>
                        </a:moveTo>
                        <a:cubicBezTo>
                          <a:pt x="48" y="12"/>
                          <a:pt x="45" y="11"/>
                          <a:pt x="41" y="9"/>
                        </a:cubicBezTo>
                        <a:cubicBezTo>
                          <a:pt x="39" y="8"/>
                          <a:pt x="37" y="8"/>
                          <a:pt x="36" y="8"/>
                        </a:cubicBezTo>
                        <a:cubicBezTo>
                          <a:pt x="35" y="8"/>
                          <a:pt x="34" y="8"/>
                          <a:pt x="34" y="8"/>
                        </a:cubicBezTo>
                        <a:cubicBezTo>
                          <a:pt x="33" y="8"/>
                          <a:pt x="33" y="8"/>
                          <a:pt x="32" y="8"/>
                        </a:cubicBezTo>
                        <a:cubicBezTo>
                          <a:pt x="31" y="8"/>
                          <a:pt x="29" y="8"/>
                          <a:pt x="28" y="8"/>
                        </a:cubicBezTo>
                        <a:cubicBezTo>
                          <a:pt x="27" y="8"/>
                          <a:pt x="26" y="8"/>
                          <a:pt x="25" y="8"/>
                        </a:cubicBezTo>
                        <a:cubicBezTo>
                          <a:pt x="23" y="8"/>
                          <a:pt x="22" y="8"/>
                          <a:pt x="20" y="8"/>
                        </a:cubicBezTo>
                        <a:cubicBezTo>
                          <a:pt x="20" y="8"/>
                          <a:pt x="19" y="8"/>
                          <a:pt x="19" y="8"/>
                        </a:cubicBezTo>
                        <a:cubicBezTo>
                          <a:pt x="17" y="8"/>
                          <a:pt x="15" y="8"/>
                          <a:pt x="12" y="9"/>
                        </a:cubicBezTo>
                        <a:cubicBezTo>
                          <a:pt x="9" y="11"/>
                          <a:pt x="5" y="12"/>
                          <a:pt x="3" y="12"/>
                        </a:cubicBezTo>
                        <a:cubicBezTo>
                          <a:pt x="2" y="12"/>
                          <a:pt x="2" y="12"/>
                          <a:pt x="2" y="12"/>
                        </a:cubicBezTo>
                        <a:cubicBezTo>
                          <a:pt x="1" y="12"/>
                          <a:pt x="0" y="11"/>
                          <a:pt x="0" y="10"/>
                        </a:cubicBezTo>
                        <a:cubicBezTo>
                          <a:pt x="0" y="9"/>
                          <a:pt x="2" y="6"/>
                          <a:pt x="7" y="4"/>
                        </a:cubicBezTo>
                        <a:cubicBezTo>
                          <a:pt x="13" y="1"/>
                          <a:pt x="19" y="0"/>
                          <a:pt x="24" y="0"/>
                        </a:cubicBezTo>
                        <a:cubicBezTo>
                          <a:pt x="25" y="0"/>
                          <a:pt x="26" y="0"/>
                          <a:pt x="27" y="0"/>
                        </a:cubicBezTo>
                        <a:cubicBezTo>
                          <a:pt x="28" y="0"/>
                          <a:pt x="29" y="0"/>
                          <a:pt x="30" y="0"/>
                        </a:cubicBezTo>
                        <a:cubicBezTo>
                          <a:pt x="34" y="0"/>
                          <a:pt x="41" y="1"/>
                          <a:pt x="46" y="4"/>
                        </a:cubicBezTo>
                        <a:cubicBezTo>
                          <a:pt x="46" y="4"/>
                          <a:pt x="46" y="4"/>
                          <a:pt x="46" y="4"/>
                        </a:cubicBezTo>
                        <a:cubicBezTo>
                          <a:pt x="46" y="4"/>
                          <a:pt x="46" y="4"/>
                          <a:pt x="46" y="4"/>
                        </a:cubicBezTo>
                        <a:cubicBezTo>
                          <a:pt x="51" y="6"/>
                          <a:pt x="53" y="9"/>
                          <a:pt x="53" y="10"/>
                        </a:cubicBezTo>
                        <a:cubicBezTo>
                          <a:pt x="53" y="11"/>
                          <a:pt x="53" y="12"/>
                          <a:pt x="52" y="12"/>
                        </a:cubicBezTo>
                        <a:cubicBezTo>
                          <a:pt x="51" y="12"/>
                          <a:pt x="51" y="12"/>
                          <a:pt x="51" y="12"/>
                        </a:cubicBezTo>
                        <a:close/>
                        <a:moveTo>
                          <a:pt x="42" y="9"/>
                        </a:moveTo>
                        <a:cubicBezTo>
                          <a:pt x="46" y="10"/>
                          <a:pt x="49" y="11"/>
                          <a:pt x="51" y="11"/>
                        </a:cubicBezTo>
                        <a:cubicBezTo>
                          <a:pt x="51" y="11"/>
                          <a:pt x="51" y="11"/>
                          <a:pt x="51" y="11"/>
                        </a:cubicBezTo>
                        <a:cubicBezTo>
                          <a:pt x="52" y="11"/>
                          <a:pt x="52" y="11"/>
                          <a:pt x="52" y="10"/>
                        </a:cubicBezTo>
                        <a:cubicBezTo>
                          <a:pt x="52" y="9"/>
                          <a:pt x="50" y="7"/>
                          <a:pt x="45" y="4"/>
                        </a:cubicBezTo>
                        <a:cubicBezTo>
                          <a:pt x="40" y="1"/>
                          <a:pt x="34" y="1"/>
                          <a:pt x="30" y="1"/>
                        </a:cubicBezTo>
                        <a:cubicBezTo>
                          <a:pt x="29" y="1"/>
                          <a:pt x="28" y="1"/>
                          <a:pt x="27" y="1"/>
                        </a:cubicBezTo>
                        <a:cubicBezTo>
                          <a:pt x="26" y="1"/>
                          <a:pt x="25" y="1"/>
                          <a:pt x="24" y="1"/>
                        </a:cubicBezTo>
                        <a:cubicBezTo>
                          <a:pt x="19" y="1"/>
                          <a:pt x="13" y="1"/>
                          <a:pt x="8" y="4"/>
                        </a:cubicBezTo>
                        <a:cubicBezTo>
                          <a:pt x="3" y="7"/>
                          <a:pt x="2" y="9"/>
                          <a:pt x="2" y="10"/>
                        </a:cubicBezTo>
                        <a:cubicBezTo>
                          <a:pt x="2" y="11"/>
                          <a:pt x="2" y="11"/>
                          <a:pt x="2" y="11"/>
                        </a:cubicBezTo>
                        <a:cubicBezTo>
                          <a:pt x="3" y="11"/>
                          <a:pt x="3" y="11"/>
                          <a:pt x="3" y="11"/>
                        </a:cubicBezTo>
                        <a:cubicBezTo>
                          <a:pt x="5" y="11"/>
                          <a:pt x="8" y="10"/>
                          <a:pt x="12" y="9"/>
                        </a:cubicBezTo>
                        <a:cubicBezTo>
                          <a:pt x="14" y="7"/>
                          <a:pt x="17" y="7"/>
                          <a:pt x="19" y="7"/>
                        </a:cubicBezTo>
                        <a:cubicBezTo>
                          <a:pt x="20" y="7"/>
                          <a:pt x="20" y="7"/>
                          <a:pt x="20" y="7"/>
                        </a:cubicBezTo>
                        <a:cubicBezTo>
                          <a:pt x="22" y="7"/>
                          <a:pt x="23" y="7"/>
                          <a:pt x="25" y="7"/>
                        </a:cubicBezTo>
                        <a:cubicBezTo>
                          <a:pt x="26" y="7"/>
                          <a:pt x="27" y="7"/>
                          <a:pt x="28" y="7"/>
                        </a:cubicBezTo>
                        <a:cubicBezTo>
                          <a:pt x="30" y="7"/>
                          <a:pt x="31" y="7"/>
                          <a:pt x="32" y="7"/>
                        </a:cubicBezTo>
                        <a:cubicBezTo>
                          <a:pt x="33" y="7"/>
                          <a:pt x="33" y="7"/>
                          <a:pt x="34" y="7"/>
                        </a:cubicBezTo>
                        <a:cubicBezTo>
                          <a:pt x="34" y="7"/>
                          <a:pt x="34" y="7"/>
                          <a:pt x="36" y="7"/>
                        </a:cubicBezTo>
                        <a:cubicBezTo>
                          <a:pt x="37" y="7"/>
                          <a:pt x="40" y="8"/>
                          <a:pt x="42" y="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2" name="Freeform 7275">
                    <a:extLst>
                      <a:ext uri="{FF2B5EF4-FFF2-40B4-BE49-F238E27FC236}">
                        <a16:creationId xmlns:a16="http://schemas.microsoft.com/office/drawing/2014/main" id="{C1BE7084-2BCD-4EAB-8650-BD055077AC2B}"/>
                      </a:ext>
                    </a:extLst>
                  </p:cNvPr>
                  <p:cNvSpPr>
                    <a:spLocks noEditPoints="1"/>
                  </p:cNvSpPr>
                  <p:nvPr/>
                </p:nvSpPr>
                <p:spPr bwMode="auto">
                  <a:xfrm>
                    <a:off x="4056" y="1868"/>
                    <a:ext cx="38" cy="7"/>
                  </a:xfrm>
                  <a:custGeom>
                    <a:avLst/>
                    <a:gdLst>
                      <a:gd name="T0" fmla="*/ 37 w 50"/>
                      <a:gd name="T1" fmla="*/ 0 h 9"/>
                      <a:gd name="T2" fmla="*/ 36 w 50"/>
                      <a:gd name="T3" fmla="*/ 1 h 9"/>
                      <a:gd name="T4" fmla="*/ 40 w 50"/>
                      <a:gd name="T5" fmla="*/ 2 h 9"/>
                      <a:gd name="T6" fmla="*/ 48 w 50"/>
                      <a:gd name="T7" fmla="*/ 9 h 9"/>
                      <a:gd name="T8" fmla="*/ 48 w 50"/>
                      <a:gd name="T9" fmla="*/ 9 h 9"/>
                      <a:gd name="T10" fmla="*/ 38 w 50"/>
                      <a:gd name="T11" fmla="*/ 5 h 9"/>
                      <a:gd name="T12" fmla="*/ 35 w 50"/>
                      <a:gd name="T13" fmla="*/ 4 h 9"/>
                      <a:gd name="T14" fmla="*/ 36 w 50"/>
                      <a:gd name="T15" fmla="*/ 5 h 9"/>
                      <a:gd name="T16" fmla="*/ 40 w 50"/>
                      <a:gd name="T17" fmla="*/ 7 h 9"/>
                      <a:gd name="T18" fmla="*/ 49 w 50"/>
                      <a:gd name="T19" fmla="*/ 9 h 9"/>
                      <a:gd name="T20" fmla="*/ 49 w 50"/>
                      <a:gd name="T21" fmla="*/ 9 h 9"/>
                      <a:gd name="T22" fmla="*/ 49 w 50"/>
                      <a:gd name="T23" fmla="*/ 9 h 9"/>
                      <a:gd name="T24" fmla="*/ 50 w 50"/>
                      <a:gd name="T25" fmla="*/ 8 h 9"/>
                      <a:gd name="T26" fmla="*/ 43 w 50"/>
                      <a:gd name="T27" fmla="*/ 2 h 9"/>
                      <a:gd name="T28" fmla="*/ 37 w 50"/>
                      <a:gd name="T29" fmla="*/ 0 h 9"/>
                      <a:gd name="T30" fmla="*/ 14 w 50"/>
                      <a:gd name="T31" fmla="*/ 0 h 9"/>
                      <a:gd name="T32" fmla="*/ 6 w 50"/>
                      <a:gd name="T33" fmla="*/ 2 h 9"/>
                      <a:gd name="T34" fmla="*/ 0 w 50"/>
                      <a:gd name="T35" fmla="*/ 8 h 9"/>
                      <a:gd name="T36" fmla="*/ 0 w 50"/>
                      <a:gd name="T37" fmla="*/ 9 h 9"/>
                      <a:gd name="T38" fmla="*/ 1 w 50"/>
                      <a:gd name="T39" fmla="*/ 9 h 9"/>
                      <a:gd name="T40" fmla="*/ 1 w 50"/>
                      <a:gd name="T41" fmla="*/ 9 h 9"/>
                      <a:gd name="T42" fmla="*/ 10 w 50"/>
                      <a:gd name="T43" fmla="*/ 7 h 9"/>
                      <a:gd name="T44" fmla="*/ 14 w 50"/>
                      <a:gd name="T45" fmla="*/ 5 h 9"/>
                      <a:gd name="T46" fmla="*/ 15 w 50"/>
                      <a:gd name="T47" fmla="*/ 4 h 9"/>
                      <a:gd name="T48" fmla="*/ 14 w 50"/>
                      <a:gd name="T49" fmla="*/ 4 h 9"/>
                      <a:gd name="T50" fmla="*/ 7 w 50"/>
                      <a:gd name="T51" fmla="*/ 7 h 9"/>
                      <a:gd name="T52" fmla="*/ 3 w 50"/>
                      <a:gd name="T53" fmla="*/ 8 h 9"/>
                      <a:gd name="T54" fmla="*/ 3 w 50"/>
                      <a:gd name="T55" fmla="*/ 5 h 9"/>
                      <a:gd name="T56" fmla="*/ 14 w 50"/>
                      <a:gd name="T57" fmla="*/ 0 h 9"/>
                      <a:gd name="T58" fmla="*/ 14 w 50"/>
                      <a:gd name="T5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 h="9">
                        <a:moveTo>
                          <a:pt x="37" y="0"/>
                        </a:moveTo>
                        <a:cubicBezTo>
                          <a:pt x="36" y="1"/>
                          <a:pt x="36" y="1"/>
                          <a:pt x="36" y="1"/>
                        </a:cubicBezTo>
                        <a:cubicBezTo>
                          <a:pt x="38" y="1"/>
                          <a:pt x="39" y="1"/>
                          <a:pt x="40" y="2"/>
                        </a:cubicBezTo>
                        <a:cubicBezTo>
                          <a:pt x="45" y="3"/>
                          <a:pt x="50" y="8"/>
                          <a:pt x="48" y="9"/>
                        </a:cubicBezTo>
                        <a:cubicBezTo>
                          <a:pt x="48" y="9"/>
                          <a:pt x="48" y="9"/>
                          <a:pt x="48" y="9"/>
                        </a:cubicBezTo>
                        <a:cubicBezTo>
                          <a:pt x="46" y="9"/>
                          <a:pt x="41" y="6"/>
                          <a:pt x="38" y="5"/>
                        </a:cubicBezTo>
                        <a:cubicBezTo>
                          <a:pt x="37" y="5"/>
                          <a:pt x="36" y="4"/>
                          <a:pt x="35" y="4"/>
                        </a:cubicBezTo>
                        <a:cubicBezTo>
                          <a:pt x="36" y="5"/>
                          <a:pt x="36" y="5"/>
                          <a:pt x="36" y="5"/>
                        </a:cubicBezTo>
                        <a:cubicBezTo>
                          <a:pt x="37" y="6"/>
                          <a:pt x="39" y="6"/>
                          <a:pt x="40" y="7"/>
                        </a:cubicBezTo>
                        <a:cubicBezTo>
                          <a:pt x="43" y="8"/>
                          <a:pt x="47" y="9"/>
                          <a:pt x="49" y="9"/>
                        </a:cubicBezTo>
                        <a:cubicBezTo>
                          <a:pt x="49" y="9"/>
                          <a:pt x="49" y="9"/>
                          <a:pt x="49" y="9"/>
                        </a:cubicBezTo>
                        <a:cubicBezTo>
                          <a:pt x="49" y="9"/>
                          <a:pt x="49" y="9"/>
                          <a:pt x="49" y="9"/>
                        </a:cubicBezTo>
                        <a:cubicBezTo>
                          <a:pt x="50" y="9"/>
                          <a:pt x="50" y="9"/>
                          <a:pt x="50" y="8"/>
                        </a:cubicBezTo>
                        <a:cubicBezTo>
                          <a:pt x="50" y="7"/>
                          <a:pt x="48" y="5"/>
                          <a:pt x="43" y="2"/>
                        </a:cubicBezTo>
                        <a:cubicBezTo>
                          <a:pt x="41" y="1"/>
                          <a:pt x="39" y="0"/>
                          <a:pt x="37" y="0"/>
                        </a:cubicBezTo>
                        <a:close/>
                        <a:moveTo>
                          <a:pt x="14" y="0"/>
                        </a:moveTo>
                        <a:cubicBezTo>
                          <a:pt x="11" y="0"/>
                          <a:pt x="9" y="1"/>
                          <a:pt x="6" y="2"/>
                        </a:cubicBezTo>
                        <a:cubicBezTo>
                          <a:pt x="1" y="5"/>
                          <a:pt x="0" y="7"/>
                          <a:pt x="0" y="8"/>
                        </a:cubicBezTo>
                        <a:cubicBezTo>
                          <a:pt x="0" y="9"/>
                          <a:pt x="0" y="9"/>
                          <a:pt x="0" y="9"/>
                        </a:cubicBezTo>
                        <a:cubicBezTo>
                          <a:pt x="1" y="9"/>
                          <a:pt x="1" y="9"/>
                          <a:pt x="1" y="9"/>
                        </a:cubicBezTo>
                        <a:cubicBezTo>
                          <a:pt x="1" y="9"/>
                          <a:pt x="1" y="9"/>
                          <a:pt x="1" y="9"/>
                        </a:cubicBezTo>
                        <a:cubicBezTo>
                          <a:pt x="3" y="9"/>
                          <a:pt x="6" y="8"/>
                          <a:pt x="10" y="7"/>
                        </a:cubicBezTo>
                        <a:cubicBezTo>
                          <a:pt x="11" y="6"/>
                          <a:pt x="13" y="6"/>
                          <a:pt x="14" y="5"/>
                        </a:cubicBezTo>
                        <a:cubicBezTo>
                          <a:pt x="14" y="5"/>
                          <a:pt x="14" y="5"/>
                          <a:pt x="15" y="4"/>
                        </a:cubicBezTo>
                        <a:cubicBezTo>
                          <a:pt x="14" y="4"/>
                          <a:pt x="14" y="4"/>
                          <a:pt x="14" y="4"/>
                        </a:cubicBezTo>
                        <a:cubicBezTo>
                          <a:pt x="11" y="4"/>
                          <a:pt x="10" y="6"/>
                          <a:pt x="7" y="7"/>
                        </a:cubicBezTo>
                        <a:cubicBezTo>
                          <a:pt x="5" y="8"/>
                          <a:pt x="4" y="8"/>
                          <a:pt x="3" y="8"/>
                        </a:cubicBezTo>
                        <a:cubicBezTo>
                          <a:pt x="2" y="8"/>
                          <a:pt x="1" y="7"/>
                          <a:pt x="3" y="5"/>
                        </a:cubicBezTo>
                        <a:cubicBezTo>
                          <a:pt x="4" y="4"/>
                          <a:pt x="11" y="1"/>
                          <a:pt x="14" y="0"/>
                        </a:cubicBezTo>
                        <a:cubicBezTo>
                          <a:pt x="14" y="0"/>
                          <a:pt x="14" y="0"/>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3" name="Freeform 7276">
                    <a:extLst>
                      <a:ext uri="{FF2B5EF4-FFF2-40B4-BE49-F238E27FC236}">
                        <a16:creationId xmlns:a16="http://schemas.microsoft.com/office/drawing/2014/main" id="{AFBF2CCC-1AD8-47A9-B5BC-449496150F8D}"/>
                      </a:ext>
                    </a:extLst>
                  </p:cNvPr>
                  <p:cNvSpPr>
                    <a:spLocks noEditPoints="1"/>
                  </p:cNvSpPr>
                  <p:nvPr/>
                </p:nvSpPr>
                <p:spPr bwMode="auto">
                  <a:xfrm>
                    <a:off x="4055" y="1867"/>
                    <a:ext cx="40" cy="8"/>
                  </a:xfrm>
                  <a:custGeom>
                    <a:avLst/>
                    <a:gdLst>
                      <a:gd name="T0" fmla="*/ 39 w 54"/>
                      <a:gd name="T1" fmla="*/ 0 h 11"/>
                      <a:gd name="T2" fmla="*/ 39 w 54"/>
                      <a:gd name="T3" fmla="*/ 1 h 11"/>
                      <a:gd name="T4" fmla="*/ 45 w 54"/>
                      <a:gd name="T5" fmla="*/ 3 h 11"/>
                      <a:gd name="T6" fmla="*/ 52 w 54"/>
                      <a:gd name="T7" fmla="*/ 9 h 11"/>
                      <a:gd name="T8" fmla="*/ 51 w 54"/>
                      <a:gd name="T9" fmla="*/ 10 h 11"/>
                      <a:gd name="T10" fmla="*/ 51 w 54"/>
                      <a:gd name="T11" fmla="*/ 10 h 11"/>
                      <a:gd name="T12" fmla="*/ 51 w 54"/>
                      <a:gd name="T13" fmla="*/ 10 h 11"/>
                      <a:gd name="T14" fmla="*/ 42 w 54"/>
                      <a:gd name="T15" fmla="*/ 8 h 11"/>
                      <a:gd name="T16" fmla="*/ 38 w 54"/>
                      <a:gd name="T17" fmla="*/ 6 h 11"/>
                      <a:gd name="T18" fmla="*/ 38 w 54"/>
                      <a:gd name="T19" fmla="*/ 7 h 11"/>
                      <a:gd name="T20" fmla="*/ 42 w 54"/>
                      <a:gd name="T21" fmla="*/ 8 h 11"/>
                      <a:gd name="T22" fmla="*/ 51 w 54"/>
                      <a:gd name="T23" fmla="*/ 11 h 11"/>
                      <a:gd name="T24" fmla="*/ 51 w 54"/>
                      <a:gd name="T25" fmla="*/ 10 h 11"/>
                      <a:gd name="T26" fmla="*/ 46 w 54"/>
                      <a:gd name="T27" fmla="*/ 3 h 11"/>
                      <a:gd name="T28" fmla="*/ 39 w 54"/>
                      <a:gd name="T29" fmla="*/ 0 h 11"/>
                      <a:gd name="T30" fmla="*/ 15 w 54"/>
                      <a:gd name="T31" fmla="*/ 0 h 11"/>
                      <a:gd name="T32" fmla="*/ 8 w 54"/>
                      <a:gd name="T33" fmla="*/ 3 h 11"/>
                      <a:gd name="T34" fmla="*/ 2 w 54"/>
                      <a:gd name="T35" fmla="*/ 10 h 11"/>
                      <a:gd name="T36" fmla="*/ 3 w 54"/>
                      <a:gd name="T37" fmla="*/ 11 h 11"/>
                      <a:gd name="T38" fmla="*/ 12 w 54"/>
                      <a:gd name="T39" fmla="*/ 8 h 11"/>
                      <a:gd name="T40" fmla="*/ 16 w 54"/>
                      <a:gd name="T41" fmla="*/ 7 h 11"/>
                      <a:gd name="T42" fmla="*/ 16 w 54"/>
                      <a:gd name="T43" fmla="*/ 6 h 11"/>
                      <a:gd name="T44" fmla="*/ 12 w 54"/>
                      <a:gd name="T45" fmla="*/ 8 h 11"/>
                      <a:gd name="T46" fmla="*/ 3 w 54"/>
                      <a:gd name="T47" fmla="*/ 10 h 11"/>
                      <a:gd name="T48" fmla="*/ 3 w 54"/>
                      <a:gd name="T49" fmla="*/ 10 h 11"/>
                      <a:gd name="T50" fmla="*/ 2 w 54"/>
                      <a:gd name="T51" fmla="*/ 10 h 11"/>
                      <a:gd name="T52" fmla="*/ 2 w 54"/>
                      <a:gd name="T53" fmla="*/ 9 h 11"/>
                      <a:gd name="T54" fmla="*/ 8 w 54"/>
                      <a:gd name="T55" fmla="*/ 3 h 11"/>
                      <a:gd name="T56" fmla="*/ 16 w 54"/>
                      <a:gd name="T57" fmla="*/ 1 h 11"/>
                      <a:gd name="T58" fmla="*/ 15 w 54"/>
                      <a:gd name="T5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4" h="11">
                        <a:moveTo>
                          <a:pt x="39" y="0"/>
                        </a:moveTo>
                        <a:cubicBezTo>
                          <a:pt x="39" y="1"/>
                          <a:pt x="39" y="1"/>
                          <a:pt x="39" y="1"/>
                        </a:cubicBezTo>
                        <a:cubicBezTo>
                          <a:pt x="41" y="1"/>
                          <a:pt x="43" y="2"/>
                          <a:pt x="45" y="3"/>
                        </a:cubicBezTo>
                        <a:cubicBezTo>
                          <a:pt x="50" y="6"/>
                          <a:pt x="52" y="8"/>
                          <a:pt x="52" y="9"/>
                        </a:cubicBezTo>
                        <a:cubicBezTo>
                          <a:pt x="52" y="10"/>
                          <a:pt x="52" y="10"/>
                          <a:pt x="51" y="10"/>
                        </a:cubicBezTo>
                        <a:cubicBezTo>
                          <a:pt x="51" y="10"/>
                          <a:pt x="51" y="10"/>
                          <a:pt x="51" y="10"/>
                        </a:cubicBezTo>
                        <a:cubicBezTo>
                          <a:pt x="51" y="10"/>
                          <a:pt x="51" y="10"/>
                          <a:pt x="51" y="10"/>
                        </a:cubicBezTo>
                        <a:cubicBezTo>
                          <a:pt x="49" y="10"/>
                          <a:pt x="45" y="9"/>
                          <a:pt x="42" y="8"/>
                        </a:cubicBezTo>
                        <a:cubicBezTo>
                          <a:pt x="41" y="7"/>
                          <a:pt x="39" y="7"/>
                          <a:pt x="38" y="6"/>
                        </a:cubicBezTo>
                        <a:cubicBezTo>
                          <a:pt x="38" y="7"/>
                          <a:pt x="38" y="7"/>
                          <a:pt x="38" y="7"/>
                        </a:cubicBezTo>
                        <a:cubicBezTo>
                          <a:pt x="39" y="7"/>
                          <a:pt x="41" y="7"/>
                          <a:pt x="42" y="8"/>
                        </a:cubicBezTo>
                        <a:cubicBezTo>
                          <a:pt x="45" y="10"/>
                          <a:pt x="49" y="11"/>
                          <a:pt x="51" y="11"/>
                        </a:cubicBezTo>
                        <a:cubicBezTo>
                          <a:pt x="51" y="10"/>
                          <a:pt x="51" y="10"/>
                          <a:pt x="51" y="10"/>
                        </a:cubicBezTo>
                        <a:cubicBezTo>
                          <a:pt x="54" y="10"/>
                          <a:pt x="53" y="7"/>
                          <a:pt x="46" y="3"/>
                        </a:cubicBezTo>
                        <a:cubicBezTo>
                          <a:pt x="44" y="2"/>
                          <a:pt x="41" y="1"/>
                          <a:pt x="39" y="0"/>
                        </a:cubicBezTo>
                        <a:close/>
                        <a:moveTo>
                          <a:pt x="15" y="0"/>
                        </a:moveTo>
                        <a:cubicBezTo>
                          <a:pt x="13" y="1"/>
                          <a:pt x="10" y="2"/>
                          <a:pt x="8" y="3"/>
                        </a:cubicBezTo>
                        <a:cubicBezTo>
                          <a:pt x="0" y="7"/>
                          <a:pt x="0" y="10"/>
                          <a:pt x="2" y="10"/>
                        </a:cubicBezTo>
                        <a:cubicBezTo>
                          <a:pt x="3" y="11"/>
                          <a:pt x="3" y="11"/>
                          <a:pt x="3" y="11"/>
                        </a:cubicBezTo>
                        <a:cubicBezTo>
                          <a:pt x="5" y="11"/>
                          <a:pt x="8" y="10"/>
                          <a:pt x="12" y="8"/>
                        </a:cubicBezTo>
                        <a:cubicBezTo>
                          <a:pt x="13" y="7"/>
                          <a:pt x="14" y="7"/>
                          <a:pt x="16" y="7"/>
                        </a:cubicBezTo>
                        <a:cubicBezTo>
                          <a:pt x="16" y="6"/>
                          <a:pt x="16" y="6"/>
                          <a:pt x="16" y="6"/>
                        </a:cubicBezTo>
                        <a:cubicBezTo>
                          <a:pt x="15" y="7"/>
                          <a:pt x="13" y="7"/>
                          <a:pt x="12" y="8"/>
                        </a:cubicBezTo>
                        <a:cubicBezTo>
                          <a:pt x="8" y="9"/>
                          <a:pt x="5" y="10"/>
                          <a:pt x="3" y="10"/>
                        </a:cubicBezTo>
                        <a:cubicBezTo>
                          <a:pt x="3" y="10"/>
                          <a:pt x="3" y="10"/>
                          <a:pt x="3" y="10"/>
                        </a:cubicBezTo>
                        <a:cubicBezTo>
                          <a:pt x="2" y="10"/>
                          <a:pt x="2" y="10"/>
                          <a:pt x="2" y="10"/>
                        </a:cubicBezTo>
                        <a:cubicBezTo>
                          <a:pt x="2" y="10"/>
                          <a:pt x="2" y="10"/>
                          <a:pt x="2" y="9"/>
                        </a:cubicBezTo>
                        <a:cubicBezTo>
                          <a:pt x="2" y="8"/>
                          <a:pt x="3" y="6"/>
                          <a:pt x="8" y="3"/>
                        </a:cubicBezTo>
                        <a:cubicBezTo>
                          <a:pt x="11" y="2"/>
                          <a:pt x="13" y="1"/>
                          <a:pt x="16" y="1"/>
                        </a:cubicBezTo>
                        <a:lnTo>
                          <a:pt x="1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4" name="Freeform 7277">
                    <a:extLst>
                      <a:ext uri="{FF2B5EF4-FFF2-40B4-BE49-F238E27FC236}">
                        <a16:creationId xmlns:a16="http://schemas.microsoft.com/office/drawing/2014/main" id="{11511F83-45C9-423C-A628-84A789E463DA}"/>
                      </a:ext>
                    </a:extLst>
                  </p:cNvPr>
                  <p:cNvSpPr>
                    <a:spLocks/>
                  </p:cNvSpPr>
                  <p:nvPr/>
                </p:nvSpPr>
                <p:spPr bwMode="auto">
                  <a:xfrm>
                    <a:off x="4058" y="1869"/>
                    <a:ext cx="10" cy="4"/>
                  </a:xfrm>
                  <a:custGeom>
                    <a:avLst/>
                    <a:gdLst>
                      <a:gd name="T0" fmla="*/ 14 w 14"/>
                      <a:gd name="T1" fmla="*/ 0 h 6"/>
                      <a:gd name="T2" fmla="*/ 6 w 14"/>
                      <a:gd name="T3" fmla="*/ 3 h 6"/>
                      <a:gd name="T4" fmla="*/ 2 w 14"/>
                      <a:gd name="T5" fmla="*/ 6 h 6"/>
                      <a:gd name="T6" fmla="*/ 3 w 14"/>
                      <a:gd name="T7" fmla="*/ 6 h 6"/>
                      <a:gd name="T8" fmla="*/ 7 w 14"/>
                      <a:gd name="T9" fmla="*/ 3 h 6"/>
                      <a:gd name="T10" fmla="*/ 14 w 14"/>
                      <a:gd name="T11" fmla="*/ 1 h 6"/>
                      <a:gd name="T12" fmla="*/ 14 w 14"/>
                      <a:gd name="T13" fmla="*/ 1 h 6"/>
                      <a:gd name="T14" fmla="*/ 14 w 14"/>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
                        <a:moveTo>
                          <a:pt x="14" y="0"/>
                        </a:moveTo>
                        <a:cubicBezTo>
                          <a:pt x="12" y="1"/>
                          <a:pt x="8" y="2"/>
                          <a:pt x="6" y="3"/>
                        </a:cubicBezTo>
                        <a:cubicBezTo>
                          <a:pt x="4" y="4"/>
                          <a:pt x="0" y="5"/>
                          <a:pt x="2" y="6"/>
                        </a:cubicBezTo>
                        <a:cubicBezTo>
                          <a:pt x="3" y="6"/>
                          <a:pt x="3" y="6"/>
                          <a:pt x="3" y="6"/>
                        </a:cubicBezTo>
                        <a:cubicBezTo>
                          <a:pt x="4" y="6"/>
                          <a:pt x="6" y="4"/>
                          <a:pt x="7" y="3"/>
                        </a:cubicBezTo>
                        <a:cubicBezTo>
                          <a:pt x="10" y="3"/>
                          <a:pt x="12" y="2"/>
                          <a:pt x="14" y="1"/>
                        </a:cubicBezTo>
                        <a:cubicBezTo>
                          <a:pt x="14" y="1"/>
                          <a:pt x="14" y="1"/>
                          <a:pt x="14" y="1"/>
                        </a:cubicBezTo>
                        <a:lnTo>
                          <a:pt x="1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5" name="Freeform 7278">
                    <a:extLst>
                      <a:ext uri="{FF2B5EF4-FFF2-40B4-BE49-F238E27FC236}">
                        <a16:creationId xmlns:a16="http://schemas.microsoft.com/office/drawing/2014/main" id="{8E2BB4E2-0349-4B4C-895B-4AAB361A6B25}"/>
                      </a:ext>
                    </a:extLst>
                  </p:cNvPr>
                  <p:cNvSpPr>
                    <a:spLocks/>
                  </p:cNvSpPr>
                  <p:nvPr/>
                </p:nvSpPr>
                <p:spPr bwMode="auto">
                  <a:xfrm>
                    <a:off x="4082" y="1869"/>
                    <a:ext cx="9" cy="4"/>
                  </a:xfrm>
                  <a:custGeom>
                    <a:avLst/>
                    <a:gdLst>
                      <a:gd name="T0" fmla="*/ 1 w 12"/>
                      <a:gd name="T1" fmla="*/ 0 h 6"/>
                      <a:gd name="T2" fmla="*/ 0 w 12"/>
                      <a:gd name="T3" fmla="*/ 1 h 6"/>
                      <a:gd name="T4" fmla="*/ 9 w 12"/>
                      <a:gd name="T5" fmla="*/ 5 h 6"/>
                      <a:gd name="T6" fmla="*/ 11 w 12"/>
                      <a:gd name="T7" fmla="*/ 6 h 6"/>
                      <a:gd name="T8" fmla="*/ 10 w 12"/>
                      <a:gd name="T9" fmla="*/ 4 h 6"/>
                      <a:gd name="T10" fmla="*/ 5 w 12"/>
                      <a:gd name="T11" fmla="*/ 1 h 6"/>
                      <a:gd name="T12" fmla="*/ 4 w 12"/>
                      <a:gd name="T13" fmla="*/ 1 h 6"/>
                      <a:gd name="T14" fmla="*/ 1 w 12"/>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6">
                        <a:moveTo>
                          <a:pt x="1" y="0"/>
                        </a:moveTo>
                        <a:cubicBezTo>
                          <a:pt x="0" y="1"/>
                          <a:pt x="0" y="1"/>
                          <a:pt x="0" y="1"/>
                        </a:cubicBezTo>
                        <a:cubicBezTo>
                          <a:pt x="5" y="3"/>
                          <a:pt x="7" y="4"/>
                          <a:pt x="9" y="5"/>
                        </a:cubicBezTo>
                        <a:cubicBezTo>
                          <a:pt x="9" y="5"/>
                          <a:pt x="10" y="6"/>
                          <a:pt x="11" y="6"/>
                        </a:cubicBezTo>
                        <a:cubicBezTo>
                          <a:pt x="11" y="6"/>
                          <a:pt x="12" y="5"/>
                          <a:pt x="10" y="4"/>
                        </a:cubicBezTo>
                        <a:cubicBezTo>
                          <a:pt x="7" y="1"/>
                          <a:pt x="5" y="1"/>
                          <a:pt x="5" y="1"/>
                        </a:cubicBezTo>
                        <a:cubicBezTo>
                          <a:pt x="4" y="1"/>
                          <a:pt x="4" y="1"/>
                          <a:pt x="4" y="1"/>
                        </a:cubicBezTo>
                        <a:cubicBezTo>
                          <a:pt x="3" y="1"/>
                          <a:pt x="2" y="1"/>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6" name="Freeform 7279">
                    <a:extLst>
                      <a:ext uri="{FF2B5EF4-FFF2-40B4-BE49-F238E27FC236}">
                        <a16:creationId xmlns:a16="http://schemas.microsoft.com/office/drawing/2014/main" id="{CBCFA6DC-7CED-40C0-B617-3FAC7FF690A0}"/>
                      </a:ext>
                    </a:extLst>
                  </p:cNvPr>
                  <p:cNvSpPr>
                    <a:spLocks/>
                  </p:cNvSpPr>
                  <p:nvPr/>
                </p:nvSpPr>
                <p:spPr bwMode="auto">
                  <a:xfrm>
                    <a:off x="4066" y="1866"/>
                    <a:ext cx="20" cy="9"/>
                  </a:xfrm>
                  <a:custGeom>
                    <a:avLst/>
                    <a:gdLst>
                      <a:gd name="T0" fmla="*/ 15 w 26"/>
                      <a:gd name="T1" fmla="*/ 1 h 12"/>
                      <a:gd name="T2" fmla="*/ 9 w 26"/>
                      <a:gd name="T3" fmla="*/ 1 h 12"/>
                      <a:gd name="T4" fmla="*/ 1 w 26"/>
                      <a:gd name="T5" fmla="*/ 2 h 12"/>
                      <a:gd name="T6" fmla="*/ 3 w 26"/>
                      <a:gd name="T7" fmla="*/ 6 h 12"/>
                      <a:gd name="T8" fmla="*/ 2 w 26"/>
                      <a:gd name="T9" fmla="*/ 11 h 12"/>
                      <a:gd name="T10" fmla="*/ 7 w 26"/>
                      <a:gd name="T11" fmla="*/ 11 h 12"/>
                      <a:gd name="T12" fmla="*/ 14 w 26"/>
                      <a:gd name="T13" fmla="*/ 10 h 12"/>
                      <a:gd name="T14" fmla="*/ 23 w 26"/>
                      <a:gd name="T15" fmla="*/ 9 h 12"/>
                      <a:gd name="T16" fmla="*/ 22 w 26"/>
                      <a:gd name="T17" fmla="*/ 4 h 12"/>
                      <a:gd name="T18" fmla="*/ 15 w 26"/>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2">
                        <a:moveTo>
                          <a:pt x="15" y="1"/>
                        </a:moveTo>
                        <a:cubicBezTo>
                          <a:pt x="13" y="1"/>
                          <a:pt x="11" y="1"/>
                          <a:pt x="9" y="1"/>
                        </a:cubicBezTo>
                        <a:cubicBezTo>
                          <a:pt x="4" y="0"/>
                          <a:pt x="1" y="0"/>
                          <a:pt x="1" y="2"/>
                        </a:cubicBezTo>
                        <a:cubicBezTo>
                          <a:pt x="1" y="3"/>
                          <a:pt x="5" y="4"/>
                          <a:pt x="3" y="6"/>
                        </a:cubicBezTo>
                        <a:cubicBezTo>
                          <a:pt x="2" y="8"/>
                          <a:pt x="0" y="10"/>
                          <a:pt x="2" y="11"/>
                        </a:cubicBezTo>
                        <a:cubicBezTo>
                          <a:pt x="3" y="11"/>
                          <a:pt x="5" y="11"/>
                          <a:pt x="7" y="11"/>
                        </a:cubicBezTo>
                        <a:cubicBezTo>
                          <a:pt x="9" y="10"/>
                          <a:pt x="12" y="10"/>
                          <a:pt x="14" y="10"/>
                        </a:cubicBezTo>
                        <a:cubicBezTo>
                          <a:pt x="19" y="11"/>
                          <a:pt x="24" y="12"/>
                          <a:pt x="23" y="9"/>
                        </a:cubicBezTo>
                        <a:cubicBezTo>
                          <a:pt x="21" y="6"/>
                          <a:pt x="19" y="6"/>
                          <a:pt x="22" y="4"/>
                        </a:cubicBezTo>
                        <a:cubicBezTo>
                          <a:pt x="26" y="1"/>
                          <a:pt x="23" y="0"/>
                          <a:pt x="1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7" name="Freeform 7280">
                    <a:extLst>
                      <a:ext uri="{FF2B5EF4-FFF2-40B4-BE49-F238E27FC236}">
                        <a16:creationId xmlns:a16="http://schemas.microsoft.com/office/drawing/2014/main" id="{846A20B7-64E5-45D1-B044-848E2314D597}"/>
                      </a:ext>
                    </a:extLst>
                  </p:cNvPr>
                  <p:cNvSpPr>
                    <a:spLocks noEditPoints="1"/>
                  </p:cNvSpPr>
                  <p:nvPr/>
                </p:nvSpPr>
                <p:spPr bwMode="auto">
                  <a:xfrm>
                    <a:off x="4066" y="1866"/>
                    <a:ext cx="18" cy="8"/>
                  </a:xfrm>
                  <a:custGeom>
                    <a:avLst/>
                    <a:gdLst>
                      <a:gd name="T0" fmla="*/ 14 w 24"/>
                      <a:gd name="T1" fmla="*/ 11 h 11"/>
                      <a:gd name="T2" fmla="*/ 12 w 24"/>
                      <a:gd name="T3" fmla="*/ 11 h 11"/>
                      <a:gd name="T4" fmla="*/ 4 w 24"/>
                      <a:gd name="T5" fmla="*/ 11 h 11"/>
                      <a:gd name="T6" fmla="*/ 2 w 24"/>
                      <a:gd name="T7" fmla="*/ 11 h 11"/>
                      <a:gd name="T8" fmla="*/ 0 w 24"/>
                      <a:gd name="T9" fmla="*/ 10 h 11"/>
                      <a:gd name="T10" fmla="*/ 3 w 24"/>
                      <a:gd name="T11" fmla="*/ 6 h 11"/>
                      <a:gd name="T12" fmla="*/ 3 w 24"/>
                      <a:gd name="T13" fmla="*/ 5 h 11"/>
                      <a:gd name="T14" fmla="*/ 0 w 24"/>
                      <a:gd name="T15" fmla="*/ 2 h 11"/>
                      <a:gd name="T16" fmla="*/ 0 w 24"/>
                      <a:gd name="T17" fmla="*/ 2 h 11"/>
                      <a:gd name="T18" fmla="*/ 5 w 24"/>
                      <a:gd name="T19" fmla="*/ 0 h 11"/>
                      <a:gd name="T20" fmla="*/ 13 w 24"/>
                      <a:gd name="T21" fmla="*/ 0 h 11"/>
                      <a:gd name="T22" fmla="*/ 15 w 24"/>
                      <a:gd name="T23" fmla="*/ 0 h 11"/>
                      <a:gd name="T24" fmla="*/ 18 w 24"/>
                      <a:gd name="T25" fmla="*/ 0 h 11"/>
                      <a:gd name="T26" fmla="*/ 24 w 24"/>
                      <a:gd name="T27" fmla="*/ 2 h 11"/>
                      <a:gd name="T28" fmla="*/ 22 w 24"/>
                      <a:gd name="T29" fmla="*/ 4 h 11"/>
                      <a:gd name="T30" fmla="*/ 21 w 24"/>
                      <a:gd name="T31" fmla="*/ 6 h 11"/>
                      <a:gd name="T32" fmla="*/ 23 w 24"/>
                      <a:gd name="T33" fmla="*/ 9 h 11"/>
                      <a:gd name="T34" fmla="*/ 24 w 24"/>
                      <a:gd name="T35" fmla="*/ 10 h 11"/>
                      <a:gd name="T36" fmla="*/ 23 w 24"/>
                      <a:gd name="T37" fmla="*/ 11 h 11"/>
                      <a:gd name="T38" fmla="*/ 21 w 24"/>
                      <a:gd name="T39" fmla="*/ 11 h 11"/>
                      <a:gd name="T40" fmla="*/ 14 w 24"/>
                      <a:gd name="T41" fmla="*/ 11 h 11"/>
                      <a:gd name="T42" fmla="*/ 14 w 24"/>
                      <a:gd name="T43" fmla="*/ 10 h 11"/>
                      <a:gd name="T44" fmla="*/ 21 w 24"/>
                      <a:gd name="T45" fmla="*/ 11 h 11"/>
                      <a:gd name="T46" fmla="*/ 22 w 24"/>
                      <a:gd name="T47" fmla="*/ 10 h 11"/>
                      <a:gd name="T48" fmla="*/ 22 w 24"/>
                      <a:gd name="T49" fmla="*/ 9 h 11"/>
                      <a:gd name="T50" fmla="*/ 20 w 24"/>
                      <a:gd name="T51" fmla="*/ 6 h 11"/>
                      <a:gd name="T52" fmla="*/ 21 w 24"/>
                      <a:gd name="T53" fmla="*/ 4 h 11"/>
                      <a:gd name="T54" fmla="*/ 23 w 24"/>
                      <a:gd name="T55" fmla="*/ 2 h 11"/>
                      <a:gd name="T56" fmla="*/ 22 w 24"/>
                      <a:gd name="T57" fmla="*/ 1 h 11"/>
                      <a:gd name="T58" fmla="*/ 18 w 24"/>
                      <a:gd name="T59" fmla="*/ 1 h 11"/>
                      <a:gd name="T60" fmla="*/ 15 w 24"/>
                      <a:gd name="T61" fmla="*/ 1 h 11"/>
                      <a:gd name="T62" fmla="*/ 13 w 24"/>
                      <a:gd name="T63" fmla="*/ 1 h 11"/>
                      <a:gd name="T64" fmla="*/ 5 w 24"/>
                      <a:gd name="T65" fmla="*/ 1 h 11"/>
                      <a:gd name="T66" fmla="*/ 2 w 24"/>
                      <a:gd name="T67" fmla="*/ 1 h 11"/>
                      <a:gd name="T68" fmla="*/ 2 w 24"/>
                      <a:gd name="T69" fmla="*/ 2 h 11"/>
                      <a:gd name="T70" fmla="*/ 2 w 24"/>
                      <a:gd name="T71" fmla="*/ 2 h 11"/>
                      <a:gd name="T72" fmla="*/ 4 w 24"/>
                      <a:gd name="T73" fmla="*/ 5 h 11"/>
                      <a:gd name="T74" fmla="*/ 4 w 24"/>
                      <a:gd name="T75" fmla="*/ 6 h 11"/>
                      <a:gd name="T76" fmla="*/ 2 w 24"/>
                      <a:gd name="T77" fmla="*/ 10 h 11"/>
                      <a:gd name="T78" fmla="*/ 2 w 24"/>
                      <a:gd name="T79" fmla="*/ 10 h 11"/>
                      <a:gd name="T80" fmla="*/ 4 w 24"/>
                      <a:gd name="T81" fmla="*/ 10 h 11"/>
                      <a:gd name="T82" fmla="*/ 12 w 24"/>
                      <a:gd name="T83" fmla="*/ 10 h 11"/>
                      <a:gd name="T84" fmla="*/ 14 w 24"/>
                      <a:gd name="T85"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 h="11">
                        <a:moveTo>
                          <a:pt x="14" y="11"/>
                        </a:moveTo>
                        <a:cubicBezTo>
                          <a:pt x="13" y="11"/>
                          <a:pt x="13" y="11"/>
                          <a:pt x="12" y="11"/>
                        </a:cubicBezTo>
                        <a:cubicBezTo>
                          <a:pt x="9" y="11"/>
                          <a:pt x="6" y="11"/>
                          <a:pt x="4" y="11"/>
                        </a:cubicBezTo>
                        <a:cubicBezTo>
                          <a:pt x="3" y="11"/>
                          <a:pt x="2" y="11"/>
                          <a:pt x="2" y="11"/>
                        </a:cubicBezTo>
                        <a:cubicBezTo>
                          <a:pt x="1" y="11"/>
                          <a:pt x="0" y="10"/>
                          <a:pt x="0" y="10"/>
                        </a:cubicBezTo>
                        <a:cubicBezTo>
                          <a:pt x="0" y="9"/>
                          <a:pt x="2" y="7"/>
                          <a:pt x="3" y="6"/>
                        </a:cubicBezTo>
                        <a:cubicBezTo>
                          <a:pt x="3" y="5"/>
                          <a:pt x="3" y="5"/>
                          <a:pt x="3" y="5"/>
                        </a:cubicBezTo>
                        <a:cubicBezTo>
                          <a:pt x="3" y="4"/>
                          <a:pt x="0" y="4"/>
                          <a:pt x="0" y="2"/>
                        </a:cubicBezTo>
                        <a:cubicBezTo>
                          <a:pt x="0" y="2"/>
                          <a:pt x="0" y="2"/>
                          <a:pt x="0" y="2"/>
                        </a:cubicBezTo>
                        <a:cubicBezTo>
                          <a:pt x="0" y="0"/>
                          <a:pt x="3" y="0"/>
                          <a:pt x="5" y="0"/>
                        </a:cubicBezTo>
                        <a:cubicBezTo>
                          <a:pt x="7" y="0"/>
                          <a:pt x="10" y="0"/>
                          <a:pt x="13" y="0"/>
                        </a:cubicBezTo>
                        <a:cubicBezTo>
                          <a:pt x="14" y="0"/>
                          <a:pt x="14" y="0"/>
                          <a:pt x="15" y="0"/>
                        </a:cubicBezTo>
                        <a:cubicBezTo>
                          <a:pt x="16" y="0"/>
                          <a:pt x="17" y="0"/>
                          <a:pt x="18" y="0"/>
                        </a:cubicBezTo>
                        <a:cubicBezTo>
                          <a:pt x="22" y="0"/>
                          <a:pt x="24" y="0"/>
                          <a:pt x="24" y="2"/>
                        </a:cubicBezTo>
                        <a:cubicBezTo>
                          <a:pt x="24" y="2"/>
                          <a:pt x="23" y="3"/>
                          <a:pt x="22" y="4"/>
                        </a:cubicBezTo>
                        <a:cubicBezTo>
                          <a:pt x="21" y="5"/>
                          <a:pt x="21" y="5"/>
                          <a:pt x="21" y="6"/>
                        </a:cubicBezTo>
                        <a:cubicBezTo>
                          <a:pt x="21" y="6"/>
                          <a:pt x="22" y="7"/>
                          <a:pt x="23" y="9"/>
                        </a:cubicBezTo>
                        <a:cubicBezTo>
                          <a:pt x="24" y="10"/>
                          <a:pt x="24" y="10"/>
                          <a:pt x="24" y="10"/>
                        </a:cubicBezTo>
                        <a:cubicBezTo>
                          <a:pt x="24" y="10"/>
                          <a:pt x="23" y="11"/>
                          <a:pt x="23" y="11"/>
                        </a:cubicBezTo>
                        <a:cubicBezTo>
                          <a:pt x="22" y="11"/>
                          <a:pt x="22" y="11"/>
                          <a:pt x="21" y="11"/>
                        </a:cubicBezTo>
                        <a:cubicBezTo>
                          <a:pt x="19" y="11"/>
                          <a:pt x="17" y="11"/>
                          <a:pt x="14" y="11"/>
                        </a:cubicBezTo>
                        <a:close/>
                        <a:moveTo>
                          <a:pt x="14" y="10"/>
                        </a:moveTo>
                        <a:cubicBezTo>
                          <a:pt x="17" y="10"/>
                          <a:pt x="19" y="11"/>
                          <a:pt x="21" y="11"/>
                        </a:cubicBezTo>
                        <a:cubicBezTo>
                          <a:pt x="22" y="10"/>
                          <a:pt x="22" y="10"/>
                          <a:pt x="22" y="10"/>
                        </a:cubicBezTo>
                        <a:cubicBezTo>
                          <a:pt x="22" y="9"/>
                          <a:pt x="22" y="9"/>
                          <a:pt x="22" y="9"/>
                        </a:cubicBezTo>
                        <a:cubicBezTo>
                          <a:pt x="21" y="7"/>
                          <a:pt x="20" y="7"/>
                          <a:pt x="20" y="6"/>
                        </a:cubicBezTo>
                        <a:cubicBezTo>
                          <a:pt x="20" y="5"/>
                          <a:pt x="20" y="4"/>
                          <a:pt x="21" y="4"/>
                        </a:cubicBezTo>
                        <a:cubicBezTo>
                          <a:pt x="22" y="3"/>
                          <a:pt x="23" y="2"/>
                          <a:pt x="23" y="2"/>
                        </a:cubicBezTo>
                        <a:cubicBezTo>
                          <a:pt x="23" y="2"/>
                          <a:pt x="23" y="1"/>
                          <a:pt x="22" y="1"/>
                        </a:cubicBezTo>
                        <a:cubicBezTo>
                          <a:pt x="21" y="1"/>
                          <a:pt x="20" y="1"/>
                          <a:pt x="18" y="1"/>
                        </a:cubicBezTo>
                        <a:cubicBezTo>
                          <a:pt x="17" y="1"/>
                          <a:pt x="16" y="1"/>
                          <a:pt x="15" y="1"/>
                        </a:cubicBezTo>
                        <a:cubicBezTo>
                          <a:pt x="14" y="1"/>
                          <a:pt x="14" y="1"/>
                          <a:pt x="13" y="1"/>
                        </a:cubicBezTo>
                        <a:cubicBezTo>
                          <a:pt x="10" y="1"/>
                          <a:pt x="7" y="1"/>
                          <a:pt x="5" y="1"/>
                        </a:cubicBezTo>
                        <a:cubicBezTo>
                          <a:pt x="4" y="1"/>
                          <a:pt x="3" y="1"/>
                          <a:pt x="2" y="1"/>
                        </a:cubicBezTo>
                        <a:cubicBezTo>
                          <a:pt x="2" y="1"/>
                          <a:pt x="2" y="1"/>
                          <a:pt x="2" y="2"/>
                        </a:cubicBezTo>
                        <a:cubicBezTo>
                          <a:pt x="2" y="2"/>
                          <a:pt x="2" y="2"/>
                          <a:pt x="2" y="2"/>
                        </a:cubicBezTo>
                        <a:cubicBezTo>
                          <a:pt x="1" y="3"/>
                          <a:pt x="4" y="3"/>
                          <a:pt x="4" y="5"/>
                        </a:cubicBezTo>
                        <a:cubicBezTo>
                          <a:pt x="4" y="6"/>
                          <a:pt x="4" y="6"/>
                          <a:pt x="4" y="6"/>
                        </a:cubicBezTo>
                        <a:cubicBezTo>
                          <a:pt x="3" y="7"/>
                          <a:pt x="2" y="9"/>
                          <a:pt x="2" y="10"/>
                        </a:cubicBezTo>
                        <a:cubicBezTo>
                          <a:pt x="2" y="10"/>
                          <a:pt x="2" y="10"/>
                          <a:pt x="2" y="10"/>
                        </a:cubicBezTo>
                        <a:cubicBezTo>
                          <a:pt x="3" y="10"/>
                          <a:pt x="3" y="10"/>
                          <a:pt x="4" y="10"/>
                        </a:cubicBezTo>
                        <a:cubicBezTo>
                          <a:pt x="6" y="10"/>
                          <a:pt x="9" y="10"/>
                          <a:pt x="12" y="10"/>
                        </a:cubicBezTo>
                        <a:cubicBezTo>
                          <a:pt x="13" y="10"/>
                          <a:pt x="13" y="10"/>
                          <a:pt x="14" y="1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8" name="Freeform 7281">
                    <a:extLst>
                      <a:ext uri="{FF2B5EF4-FFF2-40B4-BE49-F238E27FC236}">
                        <a16:creationId xmlns:a16="http://schemas.microsoft.com/office/drawing/2014/main" id="{47B92851-7FFD-4EBB-8952-DF1A2282010E}"/>
                      </a:ext>
                    </a:extLst>
                  </p:cNvPr>
                  <p:cNvSpPr>
                    <a:spLocks noEditPoints="1"/>
                  </p:cNvSpPr>
                  <p:nvPr/>
                </p:nvSpPr>
                <p:spPr bwMode="auto">
                  <a:xfrm>
                    <a:off x="4067" y="1866"/>
                    <a:ext cx="16" cy="7"/>
                  </a:xfrm>
                  <a:custGeom>
                    <a:avLst/>
                    <a:gdLst>
                      <a:gd name="T0" fmla="*/ 5 w 22"/>
                      <a:gd name="T1" fmla="*/ 8 h 9"/>
                      <a:gd name="T2" fmla="*/ 3 w 22"/>
                      <a:gd name="T3" fmla="*/ 7 h 9"/>
                      <a:gd name="T4" fmla="*/ 7 w 22"/>
                      <a:gd name="T5" fmla="*/ 4 h 9"/>
                      <a:gd name="T6" fmla="*/ 3 w 22"/>
                      <a:gd name="T7" fmla="*/ 1 h 9"/>
                      <a:gd name="T8" fmla="*/ 5 w 22"/>
                      <a:gd name="T9" fmla="*/ 0 h 9"/>
                      <a:gd name="T10" fmla="*/ 8 w 22"/>
                      <a:gd name="T11" fmla="*/ 1 h 9"/>
                      <a:gd name="T12" fmla="*/ 11 w 22"/>
                      <a:gd name="T13" fmla="*/ 1 h 9"/>
                      <a:gd name="T14" fmla="*/ 14 w 22"/>
                      <a:gd name="T15" fmla="*/ 1 h 9"/>
                      <a:gd name="T16" fmla="*/ 15 w 22"/>
                      <a:gd name="T17" fmla="*/ 1 h 9"/>
                      <a:gd name="T18" fmla="*/ 18 w 22"/>
                      <a:gd name="T19" fmla="*/ 2 h 9"/>
                      <a:gd name="T20" fmla="*/ 16 w 22"/>
                      <a:gd name="T21" fmla="*/ 5 h 9"/>
                      <a:gd name="T22" fmla="*/ 19 w 22"/>
                      <a:gd name="T23" fmla="*/ 7 h 9"/>
                      <a:gd name="T24" fmla="*/ 19 w 22"/>
                      <a:gd name="T25" fmla="*/ 8 h 9"/>
                      <a:gd name="T26" fmla="*/ 18 w 22"/>
                      <a:gd name="T27" fmla="*/ 8 h 9"/>
                      <a:gd name="T28" fmla="*/ 12 w 22"/>
                      <a:gd name="T29" fmla="*/ 8 h 9"/>
                      <a:gd name="T30" fmla="*/ 8 w 22"/>
                      <a:gd name="T31" fmla="*/ 8 h 9"/>
                      <a:gd name="T32" fmla="*/ 5 w 22"/>
                      <a:gd name="T33" fmla="*/ 8 h 9"/>
                      <a:gd name="T34" fmla="*/ 4 w 22"/>
                      <a:gd name="T35" fmla="*/ 0 h 9"/>
                      <a:gd name="T36" fmla="*/ 1 w 22"/>
                      <a:gd name="T37" fmla="*/ 0 h 9"/>
                      <a:gd name="T38" fmla="*/ 1 w 22"/>
                      <a:gd name="T39" fmla="*/ 1 h 9"/>
                      <a:gd name="T40" fmla="*/ 1 w 22"/>
                      <a:gd name="T41" fmla="*/ 1 h 9"/>
                      <a:gd name="T42" fmla="*/ 3 w 22"/>
                      <a:gd name="T43" fmla="*/ 4 h 9"/>
                      <a:gd name="T44" fmla="*/ 3 w 22"/>
                      <a:gd name="T45" fmla="*/ 5 h 9"/>
                      <a:gd name="T46" fmla="*/ 1 w 22"/>
                      <a:gd name="T47" fmla="*/ 9 h 9"/>
                      <a:gd name="T48" fmla="*/ 1 w 22"/>
                      <a:gd name="T49" fmla="*/ 9 h 9"/>
                      <a:gd name="T50" fmla="*/ 1 w 22"/>
                      <a:gd name="T51" fmla="*/ 9 h 9"/>
                      <a:gd name="T52" fmla="*/ 2 w 22"/>
                      <a:gd name="T53" fmla="*/ 9 h 9"/>
                      <a:gd name="T54" fmla="*/ 9 w 22"/>
                      <a:gd name="T55" fmla="*/ 8 h 9"/>
                      <a:gd name="T56" fmla="*/ 20 w 22"/>
                      <a:gd name="T57" fmla="*/ 9 h 9"/>
                      <a:gd name="T58" fmla="*/ 21 w 22"/>
                      <a:gd name="T59" fmla="*/ 9 h 9"/>
                      <a:gd name="T60" fmla="*/ 21 w 22"/>
                      <a:gd name="T61" fmla="*/ 9 h 9"/>
                      <a:gd name="T62" fmla="*/ 21 w 22"/>
                      <a:gd name="T63" fmla="*/ 8 h 9"/>
                      <a:gd name="T64" fmla="*/ 19 w 22"/>
                      <a:gd name="T65" fmla="*/ 5 h 9"/>
                      <a:gd name="T66" fmla="*/ 20 w 22"/>
                      <a:gd name="T67" fmla="*/ 3 h 9"/>
                      <a:gd name="T68" fmla="*/ 22 w 22"/>
                      <a:gd name="T69" fmla="*/ 1 h 9"/>
                      <a:gd name="T70" fmla="*/ 21 w 22"/>
                      <a:gd name="T71" fmla="*/ 0 h 9"/>
                      <a:gd name="T72" fmla="*/ 19 w 22"/>
                      <a:gd name="T73" fmla="*/ 0 h 9"/>
                      <a:gd name="T74" fmla="*/ 16 w 22"/>
                      <a:gd name="T75" fmla="*/ 0 h 9"/>
                      <a:gd name="T76" fmla="*/ 13 w 22"/>
                      <a:gd name="T77" fmla="*/ 0 h 9"/>
                      <a:gd name="T78" fmla="*/ 12 w 22"/>
                      <a:gd name="T79" fmla="*/ 0 h 9"/>
                      <a:gd name="T80" fmla="*/ 4 w 22"/>
                      <a:gd name="T8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 h="9">
                        <a:moveTo>
                          <a:pt x="5" y="8"/>
                        </a:moveTo>
                        <a:cubicBezTo>
                          <a:pt x="3" y="8"/>
                          <a:pt x="3" y="8"/>
                          <a:pt x="3" y="7"/>
                        </a:cubicBezTo>
                        <a:cubicBezTo>
                          <a:pt x="3" y="4"/>
                          <a:pt x="9" y="4"/>
                          <a:pt x="7" y="4"/>
                        </a:cubicBezTo>
                        <a:cubicBezTo>
                          <a:pt x="4" y="3"/>
                          <a:pt x="3" y="2"/>
                          <a:pt x="3" y="1"/>
                        </a:cubicBezTo>
                        <a:cubicBezTo>
                          <a:pt x="2" y="1"/>
                          <a:pt x="3" y="0"/>
                          <a:pt x="5" y="0"/>
                        </a:cubicBezTo>
                        <a:cubicBezTo>
                          <a:pt x="6" y="0"/>
                          <a:pt x="8" y="1"/>
                          <a:pt x="8" y="1"/>
                        </a:cubicBezTo>
                        <a:cubicBezTo>
                          <a:pt x="8" y="1"/>
                          <a:pt x="9" y="1"/>
                          <a:pt x="11" y="1"/>
                        </a:cubicBezTo>
                        <a:cubicBezTo>
                          <a:pt x="12" y="1"/>
                          <a:pt x="13" y="1"/>
                          <a:pt x="14" y="1"/>
                        </a:cubicBezTo>
                        <a:cubicBezTo>
                          <a:pt x="15" y="1"/>
                          <a:pt x="15" y="1"/>
                          <a:pt x="15" y="1"/>
                        </a:cubicBezTo>
                        <a:cubicBezTo>
                          <a:pt x="18" y="1"/>
                          <a:pt x="20" y="2"/>
                          <a:pt x="18" y="2"/>
                        </a:cubicBezTo>
                        <a:cubicBezTo>
                          <a:pt x="16" y="3"/>
                          <a:pt x="14" y="4"/>
                          <a:pt x="16" y="5"/>
                        </a:cubicBezTo>
                        <a:cubicBezTo>
                          <a:pt x="18" y="5"/>
                          <a:pt x="18" y="6"/>
                          <a:pt x="19" y="7"/>
                        </a:cubicBezTo>
                        <a:cubicBezTo>
                          <a:pt x="21" y="8"/>
                          <a:pt x="21" y="8"/>
                          <a:pt x="19" y="8"/>
                        </a:cubicBezTo>
                        <a:cubicBezTo>
                          <a:pt x="19" y="8"/>
                          <a:pt x="18" y="8"/>
                          <a:pt x="18" y="8"/>
                        </a:cubicBezTo>
                        <a:cubicBezTo>
                          <a:pt x="16" y="8"/>
                          <a:pt x="14" y="8"/>
                          <a:pt x="12" y="8"/>
                        </a:cubicBezTo>
                        <a:cubicBezTo>
                          <a:pt x="11" y="8"/>
                          <a:pt x="10" y="8"/>
                          <a:pt x="8" y="8"/>
                        </a:cubicBezTo>
                        <a:cubicBezTo>
                          <a:pt x="7" y="8"/>
                          <a:pt x="6" y="8"/>
                          <a:pt x="5" y="8"/>
                        </a:cubicBezTo>
                        <a:close/>
                        <a:moveTo>
                          <a:pt x="4" y="0"/>
                        </a:moveTo>
                        <a:cubicBezTo>
                          <a:pt x="3" y="0"/>
                          <a:pt x="2" y="0"/>
                          <a:pt x="1" y="0"/>
                        </a:cubicBezTo>
                        <a:cubicBezTo>
                          <a:pt x="1" y="0"/>
                          <a:pt x="1" y="0"/>
                          <a:pt x="1" y="1"/>
                        </a:cubicBezTo>
                        <a:cubicBezTo>
                          <a:pt x="1" y="1"/>
                          <a:pt x="1" y="1"/>
                          <a:pt x="1" y="1"/>
                        </a:cubicBezTo>
                        <a:cubicBezTo>
                          <a:pt x="0" y="2"/>
                          <a:pt x="3" y="2"/>
                          <a:pt x="3" y="4"/>
                        </a:cubicBezTo>
                        <a:cubicBezTo>
                          <a:pt x="3" y="5"/>
                          <a:pt x="3" y="5"/>
                          <a:pt x="3" y="5"/>
                        </a:cubicBezTo>
                        <a:cubicBezTo>
                          <a:pt x="2" y="6"/>
                          <a:pt x="1" y="8"/>
                          <a:pt x="1" y="9"/>
                        </a:cubicBezTo>
                        <a:cubicBezTo>
                          <a:pt x="1" y="9"/>
                          <a:pt x="1" y="9"/>
                          <a:pt x="1" y="9"/>
                        </a:cubicBezTo>
                        <a:cubicBezTo>
                          <a:pt x="1" y="9"/>
                          <a:pt x="1" y="9"/>
                          <a:pt x="1" y="9"/>
                        </a:cubicBezTo>
                        <a:cubicBezTo>
                          <a:pt x="2" y="9"/>
                          <a:pt x="2" y="9"/>
                          <a:pt x="2" y="9"/>
                        </a:cubicBezTo>
                        <a:cubicBezTo>
                          <a:pt x="3" y="8"/>
                          <a:pt x="6" y="8"/>
                          <a:pt x="9" y="8"/>
                        </a:cubicBezTo>
                        <a:cubicBezTo>
                          <a:pt x="14" y="8"/>
                          <a:pt x="19" y="9"/>
                          <a:pt x="20" y="9"/>
                        </a:cubicBezTo>
                        <a:cubicBezTo>
                          <a:pt x="20" y="9"/>
                          <a:pt x="21" y="9"/>
                          <a:pt x="21" y="9"/>
                        </a:cubicBezTo>
                        <a:cubicBezTo>
                          <a:pt x="21" y="9"/>
                          <a:pt x="21" y="9"/>
                          <a:pt x="21" y="9"/>
                        </a:cubicBezTo>
                        <a:cubicBezTo>
                          <a:pt x="21" y="8"/>
                          <a:pt x="21" y="8"/>
                          <a:pt x="21" y="8"/>
                        </a:cubicBezTo>
                        <a:cubicBezTo>
                          <a:pt x="20" y="6"/>
                          <a:pt x="19" y="6"/>
                          <a:pt x="19" y="5"/>
                        </a:cubicBezTo>
                        <a:cubicBezTo>
                          <a:pt x="19" y="4"/>
                          <a:pt x="19" y="3"/>
                          <a:pt x="20" y="3"/>
                        </a:cubicBezTo>
                        <a:cubicBezTo>
                          <a:pt x="21" y="2"/>
                          <a:pt x="22" y="1"/>
                          <a:pt x="22" y="1"/>
                        </a:cubicBezTo>
                        <a:cubicBezTo>
                          <a:pt x="22" y="1"/>
                          <a:pt x="22" y="0"/>
                          <a:pt x="21" y="0"/>
                        </a:cubicBezTo>
                        <a:cubicBezTo>
                          <a:pt x="21" y="0"/>
                          <a:pt x="20" y="0"/>
                          <a:pt x="19" y="0"/>
                        </a:cubicBezTo>
                        <a:cubicBezTo>
                          <a:pt x="18" y="0"/>
                          <a:pt x="17" y="0"/>
                          <a:pt x="16" y="0"/>
                        </a:cubicBezTo>
                        <a:cubicBezTo>
                          <a:pt x="15" y="0"/>
                          <a:pt x="14" y="0"/>
                          <a:pt x="13" y="0"/>
                        </a:cubicBezTo>
                        <a:cubicBezTo>
                          <a:pt x="13" y="0"/>
                          <a:pt x="13" y="0"/>
                          <a:pt x="12" y="0"/>
                        </a:cubicBezTo>
                        <a:cubicBezTo>
                          <a:pt x="9"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19" name="Freeform 7282">
                    <a:extLst>
                      <a:ext uri="{FF2B5EF4-FFF2-40B4-BE49-F238E27FC236}">
                        <a16:creationId xmlns:a16="http://schemas.microsoft.com/office/drawing/2014/main" id="{6B27FB2E-7D8D-4AFA-BE76-F636A0A04D9D}"/>
                      </a:ext>
                    </a:extLst>
                  </p:cNvPr>
                  <p:cNvSpPr>
                    <a:spLocks noEditPoints="1"/>
                  </p:cNvSpPr>
                  <p:nvPr/>
                </p:nvSpPr>
                <p:spPr bwMode="auto">
                  <a:xfrm>
                    <a:off x="4066" y="1866"/>
                    <a:ext cx="18" cy="8"/>
                  </a:xfrm>
                  <a:custGeom>
                    <a:avLst/>
                    <a:gdLst>
                      <a:gd name="T0" fmla="*/ 22 w 24"/>
                      <a:gd name="T1" fmla="*/ 0 h 10"/>
                      <a:gd name="T2" fmla="*/ 21 w 24"/>
                      <a:gd name="T3" fmla="*/ 0 h 10"/>
                      <a:gd name="T4" fmla="*/ 20 w 24"/>
                      <a:gd name="T5" fmla="*/ 0 h 10"/>
                      <a:gd name="T6" fmla="*/ 22 w 24"/>
                      <a:gd name="T7" fmla="*/ 0 h 10"/>
                      <a:gd name="T8" fmla="*/ 23 w 24"/>
                      <a:gd name="T9" fmla="*/ 1 h 10"/>
                      <a:gd name="T10" fmla="*/ 21 w 24"/>
                      <a:gd name="T11" fmla="*/ 3 h 10"/>
                      <a:gd name="T12" fmla="*/ 20 w 24"/>
                      <a:gd name="T13" fmla="*/ 5 h 10"/>
                      <a:gd name="T14" fmla="*/ 22 w 24"/>
                      <a:gd name="T15" fmla="*/ 8 h 10"/>
                      <a:gd name="T16" fmla="*/ 22 w 24"/>
                      <a:gd name="T17" fmla="*/ 9 h 10"/>
                      <a:gd name="T18" fmla="*/ 22 w 24"/>
                      <a:gd name="T19" fmla="*/ 9 h 10"/>
                      <a:gd name="T20" fmla="*/ 22 w 24"/>
                      <a:gd name="T21" fmla="*/ 10 h 10"/>
                      <a:gd name="T22" fmla="*/ 23 w 24"/>
                      <a:gd name="T23" fmla="*/ 8 h 10"/>
                      <a:gd name="T24" fmla="*/ 22 w 24"/>
                      <a:gd name="T25" fmla="*/ 3 h 10"/>
                      <a:gd name="T26" fmla="*/ 22 w 24"/>
                      <a:gd name="T27" fmla="*/ 0 h 10"/>
                      <a:gd name="T28" fmla="*/ 2 w 24"/>
                      <a:gd name="T29" fmla="*/ 0 h 10"/>
                      <a:gd name="T30" fmla="*/ 1 w 24"/>
                      <a:gd name="T31" fmla="*/ 1 h 10"/>
                      <a:gd name="T32" fmla="*/ 3 w 24"/>
                      <a:gd name="T33" fmla="*/ 5 h 10"/>
                      <a:gd name="T34" fmla="*/ 2 w 24"/>
                      <a:gd name="T35" fmla="*/ 10 h 10"/>
                      <a:gd name="T36" fmla="*/ 2 w 24"/>
                      <a:gd name="T37" fmla="*/ 9 h 10"/>
                      <a:gd name="T38" fmla="*/ 2 w 24"/>
                      <a:gd name="T39" fmla="*/ 9 h 10"/>
                      <a:gd name="T40" fmla="*/ 2 w 24"/>
                      <a:gd name="T41" fmla="*/ 9 h 10"/>
                      <a:gd name="T42" fmla="*/ 4 w 24"/>
                      <a:gd name="T43" fmla="*/ 5 h 10"/>
                      <a:gd name="T44" fmla="*/ 4 w 24"/>
                      <a:gd name="T45" fmla="*/ 4 h 10"/>
                      <a:gd name="T46" fmla="*/ 2 w 24"/>
                      <a:gd name="T47" fmla="*/ 1 h 10"/>
                      <a:gd name="T48" fmla="*/ 2 w 24"/>
                      <a:gd name="T49" fmla="*/ 1 h 10"/>
                      <a:gd name="T50" fmla="*/ 2 w 24"/>
                      <a:gd name="T51" fmla="*/ 0 h 10"/>
                      <a:gd name="T52" fmla="*/ 5 w 24"/>
                      <a:gd name="T53" fmla="*/ 0 h 10"/>
                      <a:gd name="T54" fmla="*/ 13 w 24"/>
                      <a:gd name="T55" fmla="*/ 0 h 10"/>
                      <a:gd name="T56" fmla="*/ 14 w 24"/>
                      <a:gd name="T57" fmla="*/ 0 h 10"/>
                      <a:gd name="T58" fmla="*/ 3 w 24"/>
                      <a:gd name="T59" fmla="*/ 0 h 10"/>
                      <a:gd name="T60" fmla="*/ 2 w 24"/>
                      <a:gd name="T6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 h="10">
                        <a:moveTo>
                          <a:pt x="22" y="0"/>
                        </a:moveTo>
                        <a:cubicBezTo>
                          <a:pt x="21" y="0"/>
                          <a:pt x="21" y="0"/>
                          <a:pt x="21" y="0"/>
                        </a:cubicBezTo>
                        <a:cubicBezTo>
                          <a:pt x="21" y="0"/>
                          <a:pt x="20" y="0"/>
                          <a:pt x="20" y="0"/>
                        </a:cubicBezTo>
                        <a:cubicBezTo>
                          <a:pt x="21" y="0"/>
                          <a:pt x="22" y="0"/>
                          <a:pt x="22" y="0"/>
                        </a:cubicBezTo>
                        <a:cubicBezTo>
                          <a:pt x="23" y="0"/>
                          <a:pt x="23" y="1"/>
                          <a:pt x="23" y="1"/>
                        </a:cubicBezTo>
                        <a:cubicBezTo>
                          <a:pt x="23" y="1"/>
                          <a:pt x="22" y="2"/>
                          <a:pt x="21" y="3"/>
                        </a:cubicBezTo>
                        <a:cubicBezTo>
                          <a:pt x="20" y="3"/>
                          <a:pt x="20" y="4"/>
                          <a:pt x="20" y="5"/>
                        </a:cubicBezTo>
                        <a:cubicBezTo>
                          <a:pt x="20" y="6"/>
                          <a:pt x="21" y="6"/>
                          <a:pt x="22" y="8"/>
                        </a:cubicBezTo>
                        <a:cubicBezTo>
                          <a:pt x="22" y="9"/>
                          <a:pt x="22" y="9"/>
                          <a:pt x="22" y="9"/>
                        </a:cubicBezTo>
                        <a:cubicBezTo>
                          <a:pt x="22" y="9"/>
                          <a:pt x="22" y="9"/>
                          <a:pt x="22" y="9"/>
                        </a:cubicBezTo>
                        <a:cubicBezTo>
                          <a:pt x="22" y="10"/>
                          <a:pt x="22" y="10"/>
                          <a:pt x="22" y="10"/>
                        </a:cubicBezTo>
                        <a:cubicBezTo>
                          <a:pt x="23" y="10"/>
                          <a:pt x="23" y="9"/>
                          <a:pt x="23" y="8"/>
                        </a:cubicBezTo>
                        <a:cubicBezTo>
                          <a:pt x="21" y="5"/>
                          <a:pt x="19" y="5"/>
                          <a:pt x="22" y="3"/>
                        </a:cubicBezTo>
                        <a:cubicBezTo>
                          <a:pt x="24" y="1"/>
                          <a:pt x="24" y="0"/>
                          <a:pt x="22" y="0"/>
                        </a:cubicBezTo>
                        <a:close/>
                        <a:moveTo>
                          <a:pt x="2" y="0"/>
                        </a:moveTo>
                        <a:cubicBezTo>
                          <a:pt x="2" y="0"/>
                          <a:pt x="1" y="0"/>
                          <a:pt x="1" y="1"/>
                        </a:cubicBezTo>
                        <a:cubicBezTo>
                          <a:pt x="1" y="2"/>
                          <a:pt x="5" y="3"/>
                          <a:pt x="3" y="5"/>
                        </a:cubicBezTo>
                        <a:cubicBezTo>
                          <a:pt x="2" y="7"/>
                          <a:pt x="0" y="9"/>
                          <a:pt x="2" y="10"/>
                        </a:cubicBezTo>
                        <a:cubicBezTo>
                          <a:pt x="2" y="9"/>
                          <a:pt x="2" y="9"/>
                          <a:pt x="2" y="9"/>
                        </a:cubicBezTo>
                        <a:cubicBezTo>
                          <a:pt x="2" y="9"/>
                          <a:pt x="2" y="9"/>
                          <a:pt x="2" y="9"/>
                        </a:cubicBezTo>
                        <a:cubicBezTo>
                          <a:pt x="2" y="9"/>
                          <a:pt x="2" y="9"/>
                          <a:pt x="2" y="9"/>
                        </a:cubicBezTo>
                        <a:cubicBezTo>
                          <a:pt x="2" y="8"/>
                          <a:pt x="3" y="6"/>
                          <a:pt x="4" y="5"/>
                        </a:cubicBezTo>
                        <a:cubicBezTo>
                          <a:pt x="4" y="4"/>
                          <a:pt x="4" y="4"/>
                          <a:pt x="4" y="4"/>
                        </a:cubicBezTo>
                        <a:cubicBezTo>
                          <a:pt x="4" y="2"/>
                          <a:pt x="1" y="2"/>
                          <a:pt x="2" y="1"/>
                        </a:cubicBezTo>
                        <a:cubicBezTo>
                          <a:pt x="2" y="1"/>
                          <a:pt x="2" y="1"/>
                          <a:pt x="2" y="1"/>
                        </a:cubicBezTo>
                        <a:cubicBezTo>
                          <a:pt x="2" y="0"/>
                          <a:pt x="2" y="0"/>
                          <a:pt x="2" y="0"/>
                        </a:cubicBezTo>
                        <a:cubicBezTo>
                          <a:pt x="3" y="0"/>
                          <a:pt x="4" y="0"/>
                          <a:pt x="5" y="0"/>
                        </a:cubicBezTo>
                        <a:cubicBezTo>
                          <a:pt x="7" y="0"/>
                          <a:pt x="10" y="0"/>
                          <a:pt x="13" y="0"/>
                        </a:cubicBezTo>
                        <a:cubicBezTo>
                          <a:pt x="14" y="0"/>
                          <a:pt x="14" y="0"/>
                          <a:pt x="14" y="0"/>
                        </a:cubicBezTo>
                        <a:cubicBezTo>
                          <a:pt x="9" y="0"/>
                          <a:pt x="4"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0" name="Freeform 7283">
                    <a:extLst>
                      <a:ext uri="{FF2B5EF4-FFF2-40B4-BE49-F238E27FC236}">
                        <a16:creationId xmlns:a16="http://schemas.microsoft.com/office/drawing/2014/main" id="{43482313-04E0-4A38-8A32-D8C0E0A4B528}"/>
                      </a:ext>
                    </a:extLst>
                  </p:cNvPr>
                  <p:cNvSpPr>
                    <a:spLocks/>
                  </p:cNvSpPr>
                  <p:nvPr/>
                </p:nvSpPr>
                <p:spPr bwMode="auto">
                  <a:xfrm>
                    <a:off x="4070" y="1867"/>
                    <a:ext cx="10" cy="5"/>
                  </a:xfrm>
                  <a:custGeom>
                    <a:avLst/>
                    <a:gdLst>
                      <a:gd name="T0" fmla="*/ 11 w 14"/>
                      <a:gd name="T1" fmla="*/ 5 h 7"/>
                      <a:gd name="T2" fmla="*/ 9 w 14"/>
                      <a:gd name="T3" fmla="*/ 4 h 7"/>
                      <a:gd name="T4" fmla="*/ 10 w 14"/>
                      <a:gd name="T5" fmla="*/ 2 h 7"/>
                      <a:gd name="T6" fmla="*/ 11 w 14"/>
                      <a:gd name="T7" fmla="*/ 1 h 7"/>
                      <a:gd name="T8" fmla="*/ 11 w 14"/>
                      <a:gd name="T9" fmla="*/ 1 h 7"/>
                      <a:gd name="T10" fmla="*/ 11 w 14"/>
                      <a:gd name="T11" fmla="*/ 1 h 7"/>
                      <a:gd name="T12" fmla="*/ 7 w 14"/>
                      <a:gd name="T13" fmla="*/ 0 h 7"/>
                      <a:gd name="T14" fmla="*/ 4 w 14"/>
                      <a:gd name="T15" fmla="*/ 1 h 7"/>
                      <a:gd name="T16" fmla="*/ 2 w 14"/>
                      <a:gd name="T17" fmla="*/ 0 h 7"/>
                      <a:gd name="T18" fmla="*/ 1 w 14"/>
                      <a:gd name="T19" fmla="*/ 1 h 7"/>
                      <a:gd name="T20" fmla="*/ 3 w 14"/>
                      <a:gd name="T21" fmla="*/ 1 h 7"/>
                      <a:gd name="T22" fmla="*/ 6 w 14"/>
                      <a:gd name="T23" fmla="*/ 3 h 7"/>
                      <a:gd name="T24" fmla="*/ 5 w 14"/>
                      <a:gd name="T25" fmla="*/ 4 h 7"/>
                      <a:gd name="T26" fmla="*/ 4 w 14"/>
                      <a:gd name="T27" fmla="*/ 4 h 7"/>
                      <a:gd name="T28" fmla="*/ 3 w 14"/>
                      <a:gd name="T29" fmla="*/ 4 h 7"/>
                      <a:gd name="T30" fmla="*/ 2 w 14"/>
                      <a:gd name="T31" fmla="*/ 5 h 7"/>
                      <a:gd name="T32" fmla="*/ 2 w 14"/>
                      <a:gd name="T33" fmla="*/ 6 h 7"/>
                      <a:gd name="T34" fmla="*/ 8 w 14"/>
                      <a:gd name="T35" fmla="*/ 6 h 7"/>
                      <a:gd name="T36" fmla="*/ 11 w 14"/>
                      <a:gd name="T37" fmla="*/ 6 h 7"/>
                      <a:gd name="T38" fmla="*/ 14 w 14"/>
                      <a:gd name="T39" fmla="*/ 6 h 7"/>
                      <a:gd name="T40" fmla="*/ 12 w 14"/>
                      <a:gd name="T41" fmla="*/ 5 h 7"/>
                      <a:gd name="T42" fmla="*/ 11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1" y="5"/>
                        </a:moveTo>
                        <a:cubicBezTo>
                          <a:pt x="10" y="4"/>
                          <a:pt x="10" y="4"/>
                          <a:pt x="9" y="4"/>
                        </a:cubicBezTo>
                        <a:cubicBezTo>
                          <a:pt x="9" y="3"/>
                          <a:pt x="9" y="2"/>
                          <a:pt x="10" y="2"/>
                        </a:cubicBezTo>
                        <a:cubicBezTo>
                          <a:pt x="11" y="1"/>
                          <a:pt x="11" y="1"/>
                          <a:pt x="11" y="1"/>
                        </a:cubicBezTo>
                        <a:cubicBezTo>
                          <a:pt x="11" y="1"/>
                          <a:pt x="11" y="1"/>
                          <a:pt x="11" y="1"/>
                        </a:cubicBezTo>
                        <a:cubicBezTo>
                          <a:pt x="12" y="1"/>
                          <a:pt x="11" y="1"/>
                          <a:pt x="11" y="1"/>
                        </a:cubicBezTo>
                        <a:cubicBezTo>
                          <a:pt x="9" y="0"/>
                          <a:pt x="8" y="0"/>
                          <a:pt x="7" y="0"/>
                        </a:cubicBezTo>
                        <a:cubicBezTo>
                          <a:pt x="6" y="1"/>
                          <a:pt x="5" y="1"/>
                          <a:pt x="4" y="1"/>
                        </a:cubicBezTo>
                        <a:cubicBezTo>
                          <a:pt x="4" y="1"/>
                          <a:pt x="3" y="1"/>
                          <a:pt x="2" y="0"/>
                        </a:cubicBezTo>
                        <a:cubicBezTo>
                          <a:pt x="2" y="0"/>
                          <a:pt x="1" y="1"/>
                          <a:pt x="1" y="1"/>
                        </a:cubicBezTo>
                        <a:cubicBezTo>
                          <a:pt x="1" y="1"/>
                          <a:pt x="2" y="1"/>
                          <a:pt x="3" y="1"/>
                        </a:cubicBezTo>
                        <a:cubicBezTo>
                          <a:pt x="4" y="1"/>
                          <a:pt x="5" y="2"/>
                          <a:pt x="6" y="3"/>
                        </a:cubicBezTo>
                        <a:cubicBezTo>
                          <a:pt x="6" y="4"/>
                          <a:pt x="6" y="4"/>
                          <a:pt x="5" y="4"/>
                        </a:cubicBezTo>
                        <a:cubicBezTo>
                          <a:pt x="5" y="5"/>
                          <a:pt x="4" y="5"/>
                          <a:pt x="4" y="4"/>
                        </a:cubicBezTo>
                        <a:cubicBezTo>
                          <a:pt x="3" y="4"/>
                          <a:pt x="3" y="4"/>
                          <a:pt x="3" y="4"/>
                        </a:cubicBezTo>
                        <a:cubicBezTo>
                          <a:pt x="3" y="4"/>
                          <a:pt x="2" y="5"/>
                          <a:pt x="2" y="5"/>
                        </a:cubicBezTo>
                        <a:cubicBezTo>
                          <a:pt x="0" y="6"/>
                          <a:pt x="2" y="6"/>
                          <a:pt x="2" y="6"/>
                        </a:cubicBezTo>
                        <a:cubicBezTo>
                          <a:pt x="4" y="7"/>
                          <a:pt x="5" y="6"/>
                          <a:pt x="8" y="6"/>
                        </a:cubicBezTo>
                        <a:cubicBezTo>
                          <a:pt x="9" y="6"/>
                          <a:pt x="10" y="6"/>
                          <a:pt x="11" y="6"/>
                        </a:cubicBezTo>
                        <a:cubicBezTo>
                          <a:pt x="12" y="6"/>
                          <a:pt x="14" y="7"/>
                          <a:pt x="14" y="6"/>
                        </a:cubicBezTo>
                        <a:cubicBezTo>
                          <a:pt x="14" y="5"/>
                          <a:pt x="13" y="5"/>
                          <a:pt x="12" y="5"/>
                        </a:cubicBezTo>
                        <a:lnTo>
                          <a:pt x="11" y="5"/>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1" name="Freeform 7284">
                    <a:extLst>
                      <a:ext uri="{FF2B5EF4-FFF2-40B4-BE49-F238E27FC236}">
                        <a16:creationId xmlns:a16="http://schemas.microsoft.com/office/drawing/2014/main" id="{D83C282C-A40F-4538-A29C-36401C71649B}"/>
                      </a:ext>
                    </a:extLst>
                  </p:cNvPr>
                  <p:cNvSpPr>
                    <a:spLocks/>
                  </p:cNvSpPr>
                  <p:nvPr/>
                </p:nvSpPr>
                <p:spPr bwMode="auto">
                  <a:xfrm>
                    <a:off x="4067" y="1864"/>
                    <a:ext cx="16" cy="2"/>
                  </a:xfrm>
                  <a:custGeom>
                    <a:avLst/>
                    <a:gdLst>
                      <a:gd name="T0" fmla="*/ 2 w 22"/>
                      <a:gd name="T1" fmla="*/ 3 h 3"/>
                      <a:gd name="T2" fmla="*/ 2 w 22"/>
                      <a:gd name="T3" fmla="*/ 1 h 3"/>
                      <a:gd name="T4" fmla="*/ 19 w 22"/>
                      <a:gd name="T5" fmla="*/ 1 h 3"/>
                      <a:gd name="T6" fmla="*/ 20 w 22"/>
                      <a:gd name="T7" fmla="*/ 3 h 3"/>
                      <a:gd name="T8" fmla="*/ 2 w 22"/>
                      <a:gd name="T9" fmla="*/ 3 h 3"/>
                    </a:gdLst>
                    <a:ahLst/>
                    <a:cxnLst>
                      <a:cxn ang="0">
                        <a:pos x="T0" y="T1"/>
                      </a:cxn>
                      <a:cxn ang="0">
                        <a:pos x="T2" y="T3"/>
                      </a:cxn>
                      <a:cxn ang="0">
                        <a:pos x="T4" y="T5"/>
                      </a:cxn>
                      <a:cxn ang="0">
                        <a:pos x="T6" y="T7"/>
                      </a:cxn>
                      <a:cxn ang="0">
                        <a:pos x="T8" y="T9"/>
                      </a:cxn>
                    </a:cxnLst>
                    <a:rect l="0" t="0" r="r" b="b"/>
                    <a:pathLst>
                      <a:path w="22" h="3">
                        <a:moveTo>
                          <a:pt x="2" y="3"/>
                        </a:moveTo>
                        <a:cubicBezTo>
                          <a:pt x="1" y="2"/>
                          <a:pt x="0" y="1"/>
                          <a:pt x="2" y="1"/>
                        </a:cubicBezTo>
                        <a:cubicBezTo>
                          <a:pt x="4" y="0"/>
                          <a:pt x="18" y="0"/>
                          <a:pt x="19" y="1"/>
                        </a:cubicBezTo>
                        <a:cubicBezTo>
                          <a:pt x="22" y="1"/>
                          <a:pt x="21" y="2"/>
                          <a:pt x="20" y="3"/>
                        </a:cubicBezTo>
                        <a:cubicBezTo>
                          <a:pt x="18" y="3"/>
                          <a:pt x="3" y="3"/>
                          <a:pt x="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2" name="Freeform 7285">
                    <a:extLst>
                      <a:ext uri="{FF2B5EF4-FFF2-40B4-BE49-F238E27FC236}">
                        <a16:creationId xmlns:a16="http://schemas.microsoft.com/office/drawing/2014/main" id="{E36C6B7A-7B04-4FB4-94A2-8FB7BB52EBC2}"/>
                      </a:ext>
                    </a:extLst>
                  </p:cNvPr>
                  <p:cNvSpPr>
                    <a:spLocks/>
                  </p:cNvSpPr>
                  <p:nvPr/>
                </p:nvSpPr>
                <p:spPr bwMode="auto">
                  <a:xfrm>
                    <a:off x="4068" y="1864"/>
                    <a:ext cx="15" cy="2"/>
                  </a:xfrm>
                  <a:custGeom>
                    <a:avLst/>
                    <a:gdLst>
                      <a:gd name="T0" fmla="*/ 1 w 20"/>
                      <a:gd name="T1" fmla="*/ 3 h 3"/>
                      <a:gd name="T2" fmla="*/ 1 w 20"/>
                      <a:gd name="T3" fmla="*/ 3 h 3"/>
                      <a:gd name="T4" fmla="*/ 1 w 20"/>
                      <a:gd name="T5" fmla="*/ 2 h 3"/>
                      <a:gd name="T6" fmla="*/ 15 w 20"/>
                      <a:gd name="T7" fmla="*/ 3 h 3"/>
                      <a:gd name="T8" fmla="*/ 19 w 20"/>
                      <a:gd name="T9" fmla="*/ 3 h 3"/>
                      <a:gd name="T10" fmla="*/ 20 w 20"/>
                      <a:gd name="T11" fmla="*/ 2 h 3"/>
                      <a:gd name="T12" fmla="*/ 18 w 20"/>
                      <a:gd name="T13" fmla="*/ 1 h 3"/>
                      <a:gd name="T14" fmla="*/ 8 w 20"/>
                      <a:gd name="T15" fmla="*/ 0 h 3"/>
                      <a:gd name="T16" fmla="*/ 1 w 20"/>
                      <a:gd name="T17" fmla="*/ 1 h 3"/>
                      <a:gd name="T18" fmla="*/ 0 w 20"/>
                      <a:gd name="T19" fmla="*/ 2 h 3"/>
                      <a:gd name="T20" fmla="*/ 1 w 20"/>
                      <a:gd name="T21" fmla="*/ 2 h 3"/>
                      <a:gd name="T22" fmla="*/ 1 w 20"/>
                      <a:gd name="T23" fmla="*/ 3 h 3"/>
                      <a:gd name="T24" fmla="*/ 1 w 20"/>
                      <a:gd name="T25" fmla="*/ 3 h 3"/>
                      <a:gd name="T26" fmla="*/ 0 w 20"/>
                      <a:gd name="T27" fmla="*/ 2 h 3"/>
                      <a:gd name="T28" fmla="*/ 1 w 20"/>
                      <a:gd name="T29" fmla="*/ 0 h 3"/>
                      <a:gd name="T30" fmla="*/ 8 w 20"/>
                      <a:gd name="T31" fmla="*/ 0 h 3"/>
                      <a:gd name="T32" fmla="*/ 19 w 20"/>
                      <a:gd name="T33" fmla="*/ 0 h 3"/>
                      <a:gd name="T34" fmla="*/ 20 w 20"/>
                      <a:gd name="T35" fmla="*/ 2 h 3"/>
                      <a:gd name="T36" fmla="*/ 19 w 20"/>
                      <a:gd name="T37" fmla="*/ 3 h 3"/>
                      <a:gd name="T38" fmla="*/ 15 w 20"/>
                      <a:gd name="T39" fmla="*/ 3 h 3"/>
                      <a:gd name="T40" fmla="*/ 1 w 20"/>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3">
                        <a:moveTo>
                          <a:pt x="1" y="3"/>
                        </a:moveTo>
                        <a:cubicBezTo>
                          <a:pt x="1" y="3"/>
                          <a:pt x="1" y="3"/>
                          <a:pt x="1" y="3"/>
                        </a:cubicBezTo>
                        <a:cubicBezTo>
                          <a:pt x="1" y="2"/>
                          <a:pt x="1" y="2"/>
                          <a:pt x="1" y="2"/>
                        </a:cubicBezTo>
                        <a:cubicBezTo>
                          <a:pt x="2" y="2"/>
                          <a:pt x="10" y="3"/>
                          <a:pt x="15" y="3"/>
                        </a:cubicBezTo>
                        <a:cubicBezTo>
                          <a:pt x="17" y="3"/>
                          <a:pt x="19" y="3"/>
                          <a:pt x="19" y="3"/>
                        </a:cubicBezTo>
                        <a:cubicBezTo>
                          <a:pt x="19" y="2"/>
                          <a:pt x="20" y="2"/>
                          <a:pt x="20" y="2"/>
                        </a:cubicBezTo>
                        <a:cubicBezTo>
                          <a:pt x="20" y="2"/>
                          <a:pt x="19" y="1"/>
                          <a:pt x="18" y="1"/>
                        </a:cubicBezTo>
                        <a:cubicBezTo>
                          <a:pt x="18" y="1"/>
                          <a:pt x="12" y="0"/>
                          <a:pt x="8" y="0"/>
                        </a:cubicBezTo>
                        <a:cubicBezTo>
                          <a:pt x="5" y="0"/>
                          <a:pt x="2" y="1"/>
                          <a:pt x="1" y="1"/>
                        </a:cubicBezTo>
                        <a:cubicBezTo>
                          <a:pt x="1" y="1"/>
                          <a:pt x="0" y="2"/>
                          <a:pt x="0" y="2"/>
                        </a:cubicBezTo>
                        <a:cubicBezTo>
                          <a:pt x="0" y="2"/>
                          <a:pt x="1" y="2"/>
                          <a:pt x="1" y="2"/>
                        </a:cubicBezTo>
                        <a:cubicBezTo>
                          <a:pt x="1" y="3"/>
                          <a:pt x="1" y="3"/>
                          <a:pt x="1" y="3"/>
                        </a:cubicBezTo>
                        <a:cubicBezTo>
                          <a:pt x="1" y="3"/>
                          <a:pt x="1" y="3"/>
                          <a:pt x="1" y="3"/>
                        </a:cubicBezTo>
                        <a:cubicBezTo>
                          <a:pt x="0" y="3"/>
                          <a:pt x="0" y="2"/>
                          <a:pt x="0" y="2"/>
                        </a:cubicBezTo>
                        <a:cubicBezTo>
                          <a:pt x="0" y="1"/>
                          <a:pt x="0" y="1"/>
                          <a:pt x="1" y="0"/>
                        </a:cubicBezTo>
                        <a:cubicBezTo>
                          <a:pt x="2" y="0"/>
                          <a:pt x="5" y="0"/>
                          <a:pt x="8" y="0"/>
                        </a:cubicBezTo>
                        <a:cubicBezTo>
                          <a:pt x="13" y="0"/>
                          <a:pt x="18" y="0"/>
                          <a:pt x="19" y="0"/>
                        </a:cubicBezTo>
                        <a:cubicBezTo>
                          <a:pt x="20" y="1"/>
                          <a:pt x="20" y="1"/>
                          <a:pt x="20" y="2"/>
                        </a:cubicBezTo>
                        <a:cubicBezTo>
                          <a:pt x="20" y="2"/>
                          <a:pt x="20" y="3"/>
                          <a:pt x="19" y="3"/>
                        </a:cubicBezTo>
                        <a:cubicBezTo>
                          <a:pt x="18" y="3"/>
                          <a:pt x="17" y="3"/>
                          <a:pt x="15" y="3"/>
                        </a:cubicBezTo>
                        <a:cubicBezTo>
                          <a:pt x="10" y="3"/>
                          <a:pt x="2" y="3"/>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3" name="Freeform 7286">
                    <a:extLst>
                      <a:ext uri="{FF2B5EF4-FFF2-40B4-BE49-F238E27FC236}">
                        <a16:creationId xmlns:a16="http://schemas.microsoft.com/office/drawing/2014/main" id="{3203B1F5-8B4E-4E98-878E-26027CD98A4E}"/>
                      </a:ext>
                    </a:extLst>
                  </p:cNvPr>
                  <p:cNvSpPr>
                    <a:spLocks noEditPoints="1"/>
                  </p:cNvSpPr>
                  <p:nvPr/>
                </p:nvSpPr>
                <p:spPr bwMode="auto">
                  <a:xfrm>
                    <a:off x="4068" y="1864"/>
                    <a:ext cx="15" cy="2"/>
                  </a:xfrm>
                  <a:custGeom>
                    <a:avLst/>
                    <a:gdLst>
                      <a:gd name="T0" fmla="*/ 6 w 20"/>
                      <a:gd name="T1" fmla="*/ 2 h 3"/>
                      <a:gd name="T2" fmla="*/ 2 w 20"/>
                      <a:gd name="T3" fmla="*/ 2 h 3"/>
                      <a:gd name="T4" fmla="*/ 4 w 20"/>
                      <a:gd name="T5" fmla="*/ 1 h 3"/>
                      <a:gd name="T6" fmla="*/ 5 w 20"/>
                      <a:gd name="T7" fmla="*/ 1 h 3"/>
                      <a:gd name="T8" fmla="*/ 12 w 20"/>
                      <a:gd name="T9" fmla="*/ 1 h 3"/>
                      <a:gd name="T10" fmla="*/ 18 w 20"/>
                      <a:gd name="T11" fmla="*/ 2 h 3"/>
                      <a:gd name="T12" fmla="*/ 17 w 20"/>
                      <a:gd name="T13" fmla="*/ 2 h 3"/>
                      <a:gd name="T14" fmla="*/ 13 w 20"/>
                      <a:gd name="T15" fmla="*/ 2 h 3"/>
                      <a:gd name="T16" fmla="*/ 12 w 20"/>
                      <a:gd name="T17" fmla="*/ 2 h 3"/>
                      <a:gd name="T18" fmla="*/ 8 w 20"/>
                      <a:gd name="T19" fmla="*/ 2 h 3"/>
                      <a:gd name="T20" fmla="*/ 6 w 20"/>
                      <a:gd name="T21" fmla="*/ 2 h 3"/>
                      <a:gd name="T22" fmla="*/ 8 w 20"/>
                      <a:gd name="T23" fmla="*/ 0 h 3"/>
                      <a:gd name="T24" fmla="*/ 1 w 20"/>
                      <a:gd name="T25" fmla="*/ 1 h 3"/>
                      <a:gd name="T26" fmla="*/ 0 w 20"/>
                      <a:gd name="T27" fmla="*/ 2 h 3"/>
                      <a:gd name="T28" fmla="*/ 1 w 20"/>
                      <a:gd name="T29" fmla="*/ 2 h 3"/>
                      <a:gd name="T30" fmla="*/ 15 w 20"/>
                      <a:gd name="T31" fmla="*/ 3 h 3"/>
                      <a:gd name="T32" fmla="*/ 15 w 20"/>
                      <a:gd name="T33" fmla="*/ 3 h 3"/>
                      <a:gd name="T34" fmla="*/ 19 w 20"/>
                      <a:gd name="T35" fmla="*/ 3 h 3"/>
                      <a:gd name="T36" fmla="*/ 20 w 20"/>
                      <a:gd name="T37" fmla="*/ 2 h 3"/>
                      <a:gd name="T38" fmla="*/ 18 w 20"/>
                      <a:gd name="T39" fmla="*/ 1 h 3"/>
                      <a:gd name="T40" fmla="*/ 8 w 20"/>
                      <a:gd name="T41" fmla="*/ 0 h 3"/>
                      <a:gd name="T42" fmla="*/ 8 w 20"/>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3">
                        <a:moveTo>
                          <a:pt x="6" y="2"/>
                        </a:moveTo>
                        <a:cubicBezTo>
                          <a:pt x="4" y="2"/>
                          <a:pt x="3" y="2"/>
                          <a:pt x="2" y="2"/>
                        </a:cubicBezTo>
                        <a:cubicBezTo>
                          <a:pt x="2" y="2"/>
                          <a:pt x="1" y="1"/>
                          <a:pt x="4" y="1"/>
                        </a:cubicBezTo>
                        <a:cubicBezTo>
                          <a:pt x="4" y="1"/>
                          <a:pt x="5" y="1"/>
                          <a:pt x="5" y="1"/>
                        </a:cubicBezTo>
                        <a:cubicBezTo>
                          <a:pt x="7" y="1"/>
                          <a:pt x="9" y="1"/>
                          <a:pt x="12" y="1"/>
                        </a:cubicBezTo>
                        <a:cubicBezTo>
                          <a:pt x="15" y="1"/>
                          <a:pt x="18" y="1"/>
                          <a:pt x="18" y="2"/>
                        </a:cubicBezTo>
                        <a:cubicBezTo>
                          <a:pt x="19" y="2"/>
                          <a:pt x="18" y="2"/>
                          <a:pt x="17" y="2"/>
                        </a:cubicBezTo>
                        <a:cubicBezTo>
                          <a:pt x="16" y="2"/>
                          <a:pt x="15" y="2"/>
                          <a:pt x="13" y="2"/>
                        </a:cubicBezTo>
                        <a:cubicBezTo>
                          <a:pt x="12" y="2"/>
                          <a:pt x="12" y="2"/>
                          <a:pt x="12" y="2"/>
                        </a:cubicBezTo>
                        <a:cubicBezTo>
                          <a:pt x="10" y="2"/>
                          <a:pt x="9" y="2"/>
                          <a:pt x="8" y="2"/>
                        </a:cubicBezTo>
                        <a:cubicBezTo>
                          <a:pt x="7" y="2"/>
                          <a:pt x="6" y="2"/>
                          <a:pt x="6" y="2"/>
                        </a:cubicBezTo>
                        <a:close/>
                        <a:moveTo>
                          <a:pt x="8" y="0"/>
                        </a:moveTo>
                        <a:cubicBezTo>
                          <a:pt x="5" y="0"/>
                          <a:pt x="2" y="1"/>
                          <a:pt x="1" y="1"/>
                        </a:cubicBezTo>
                        <a:cubicBezTo>
                          <a:pt x="1" y="1"/>
                          <a:pt x="0" y="2"/>
                          <a:pt x="0" y="2"/>
                        </a:cubicBezTo>
                        <a:cubicBezTo>
                          <a:pt x="0" y="2"/>
                          <a:pt x="1" y="2"/>
                          <a:pt x="1" y="2"/>
                        </a:cubicBezTo>
                        <a:cubicBezTo>
                          <a:pt x="2" y="2"/>
                          <a:pt x="10" y="3"/>
                          <a:pt x="15" y="3"/>
                        </a:cubicBezTo>
                        <a:cubicBezTo>
                          <a:pt x="15" y="3"/>
                          <a:pt x="15" y="3"/>
                          <a:pt x="15" y="3"/>
                        </a:cubicBezTo>
                        <a:cubicBezTo>
                          <a:pt x="17" y="3"/>
                          <a:pt x="19" y="3"/>
                          <a:pt x="19" y="3"/>
                        </a:cubicBezTo>
                        <a:cubicBezTo>
                          <a:pt x="19" y="2"/>
                          <a:pt x="20" y="2"/>
                          <a:pt x="20" y="2"/>
                        </a:cubicBezTo>
                        <a:cubicBezTo>
                          <a:pt x="20" y="2"/>
                          <a:pt x="19" y="1"/>
                          <a:pt x="18" y="1"/>
                        </a:cubicBezTo>
                        <a:cubicBezTo>
                          <a:pt x="18" y="1"/>
                          <a:pt x="13" y="0"/>
                          <a:pt x="8" y="0"/>
                        </a:cubicBezTo>
                        <a:cubicBezTo>
                          <a:pt x="8" y="0"/>
                          <a:pt x="8"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4" name="Freeform 7287">
                    <a:extLst>
                      <a:ext uri="{FF2B5EF4-FFF2-40B4-BE49-F238E27FC236}">
                        <a16:creationId xmlns:a16="http://schemas.microsoft.com/office/drawing/2014/main" id="{50B89161-D00D-47C4-A982-A78671E90DB3}"/>
                      </a:ext>
                    </a:extLst>
                  </p:cNvPr>
                  <p:cNvSpPr>
                    <a:spLocks noEditPoints="1"/>
                  </p:cNvSpPr>
                  <p:nvPr/>
                </p:nvSpPr>
                <p:spPr bwMode="auto">
                  <a:xfrm>
                    <a:off x="4067" y="1864"/>
                    <a:ext cx="16" cy="2"/>
                  </a:xfrm>
                  <a:custGeom>
                    <a:avLst/>
                    <a:gdLst>
                      <a:gd name="T0" fmla="*/ 2 w 22"/>
                      <a:gd name="T1" fmla="*/ 2 h 3"/>
                      <a:gd name="T2" fmla="*/ 1 w 22"/>
                      <a:gd name="T3" fmla="*/ 2 h 3"/>
                      <a:gd name="T4" fmla="*/ 2 w 22"/>
                      <a:gd name="T5" fmla="*/ 1 h 3"/>
                      <a:gd name="T6" fmla="*/ 9 w 22"/>
                      <a:gd name="T7" fmla="*/ 0 h 3"/>
                      <a:gd name="T8" fmla="*/ 9 w 22"/>
                      <a:gd name="T9" fmla="*/ 0 h 3"/>
                      <a:gd name="T10" fmla="*/ 9 w 22"/>
                      <a:gd name="T11" fmla="*/ 0 h 3"/>
                      <a:gd name="T12" fmla="*/ 19 w 22"/>
                      <a:gd name="T13" fmla="*/ 1 h 3"/>
                      <a:gd name="T14" fmla="*/ 21 w 22"/>
                      <a:gd name="T15" fmla="*/ 2 h 3"/>
                      <a:gd name="T16" fmla="*/ 20 w 22"/>
                      <a:gd name="T17" fmla="*/ 3 h 3"/>
                      <a:gd name="T18" fmla="*/ 16 w 22"/>
                      <a:gd name="T19" fmla="*/ 3 h 3"/>
                      <a:gd name="T20" fmla="*/ 16 w 22"/>
                      <a:gd name="T21" fmla="*/ 3 h 3"/>
                      <a:gd name="T22" fmla="*/ 2 w 22"/>
                      <a:gd name="T23" fmla="*/ 2 h 3"/>
                      <a:gd name="T24" fmla="*/ 9 w 22"/>
                      <a:gd name="T25" fmla="*/ 0 h 3"/>
                      <a:gd name="T26" fmla="*/ 2 w 22"/>
                      <a:gd name="T27" fmla="*/ 1 h 3"/>
                      <a:gd name="T28" fmla="*/ 2 w 22"/>
                      <a:gd name="T29" fmla="*/ 3 h 3"/>
                      <a:gd name="T30" fmla="*/ 16 w 22"/>
                      <a:gd name="T31" fmla="*/ 3 h 3"/>
                      <a:gd name="T32" fmla="*/ 20 w 22"/>
                      <a:gd name="T33" fmla="*/ 3 h 3"/>
                      <a:gd name="T34" fmla="*/ 19 w 22"/>
                      <a:gd name="T35" fmla="*/ 1 h 3"/>
                      <a:gd name="T36" fmla="*/ 9 w 22"/>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3">
                        <a:moveTo>
                          <a:pt x="2" y="2"/>
                        </a:moveTo>
                        <a:cubicBezTo>
                          <a:pt x="2" y="2"/>
                          <a:pt x="1" y="2"/>
                          <a:pt x="1" y="2"/>
                        </a:cubicBezTo>
                        <a:cubicBezTo>
                          <a:pt x="1" y="2"/>
                          <a:pt x="2" y="1"/>
                          <a:pt x="2" y="1"/>
                        </a:cubicBezTo>
                        <a:cubicBezTo>
                          <a:pt x="3" y="1"/>
                          <a:pt x="6" y="0"/>
                          <a:pt x="9" y="0"/>
                        </a:cubicBezTo>
                        <a:cubicBezTo>
                          <a:pt x="9" y="0"/>
                          <a:pt x="9" y="0"/>
                          <a:pt x="9" y="0"/>
                        </a:cubicBezTo>
                        <a:cubicBezTo>
                          <a:pt x="9" y="0"/>
                          <a:pt x="9" y="0"/>
                          <a:pt x="9" y="0"/>
                        </a:cubicBezTo>
                        <a:cubicBezTo>
                          <a:pt x="14" y="0"/>
                          <a:pt x="19" y="1"/>
                          <a:pt x="19" y="1"/>
                        </a:cubicBezTo>
                        <a:cubicBezTo>
                          <a:pt x="20" y="1"/>
                          <a:pt x="21" y="2"/>
                          <a:pt x="21" y="2"/>
                        </a:cubicBezTo>
                        <a:cubicBezTo>
                          <a:pt x="21" y="2"/>
                          <a:pt x="20" y="2"/>
                          <a:pt x="20" y="3"/>
                        </a:cubicBezTo>
                        <a:cubicBezTo>
                          <a:pt x="20" y="3"/>
                          <a:pt x="18" y="3"/>
                          <a:pt x="16" y="3"/>
                        </a:cubicBezTo>
                        <a:cubicBezTo>
                          <a:pt x="16" y="3"/>
                          <a:pt x="16" y="3"/>
                          <a:pt x="16" y="3"/>
                        </a:cubicBezTo>
                        <a:cubicBezTo>
                          <a:pt x="11" y="3"/>
                          <a:pt x="3" y="2"/>
                          <a:pt x="2" y="2"/>
                        </a:cubicBezTo>
                        <a:close/>
                        <a:moveTo>
                          <a:pt x="9" y="0"/>
                        </a:moveTo>
                        <a:cubicBezTo>
                          <a:pt x="6" y="0"/>
                          <a:pt x="3" y="0"/>
                          <a:pt x="2" y="1"/>
                        </a:cubicBezTo>
                        <a:cubicBezTo>
                          <a:pt x="0" y="1"/>
                          <a:pt x="1" y="2"/>
                          <a:pt x="2" y="3"/>
                        </a:cubicBezTo>
                        <a:cubicBezTo>
                          <a:pt x="3" y="3"/>
                          <a:pt x="11" y="3"/>
                          <a:pt x="16" y="3"/>
                        </a:cubicBezTo>
                        <a:cubicBezTo>
                          <a:pt x="18" y="3"/>
                          <a:pt x="19" y="3"/>
                          <a:pt x="20" y="3"/>
                        </a:cubicBezTo>
                        <a:cubicBezTo>
                          <a:pt x="21" y="2"/>
                          <a:pt x="22" y="1"/>
                          <a:pt x="19" y="1"/>
                        </a:cubicBezTo>
                        <a:cubicBezTo>
                          <a:pt x="19" y="0"/>
                          <a:pt x="14"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5" name="Freeform 7288">
                    <a:extLst>
                      <a:ext uri="{FF2B5EF4-FFF2-40B4-BE49-F238E27FC236}">
                        <a16:creationId xmlns:a16="http://schemas.microsoft.com/office/drawing/2014/main" id="{193C265D-0431-4D8C-B4F4-1DCD9EB07891}"/>
                      </a:ext>
                    </a:extLst>
                  </p:cNvPr>
                  <p:cNvSpPr>
                    <a:spLocks/>
                  </p:cNvSpPr>
                  <p:nvPr/>
                </p:nvSpPr>
                <p:spPr bwMode="auto">
                  <a:xfrm>
                    <a:off x="4071" y="1865"/>
                    <a:ext cx="9" cy="1"/>
                  </a:xfrm>
                  <a:custGeom>
                    <a:avLst/>
                    <a:gdLst>
                      <a:gd name="T0" fmla="*/ 2 w 13"/>
                      <a:gd name="T1" fmla="*/ 0 h 1"/>
                      <a:gd name="T2" fmla="*/ 5 w 13"/>
                      <a:gd name="T3" fmla="*/ 0 h 1"/>
                      <a:gd name="T4" fmla="*/ 12 w 13"/>
                      <a:gd name="T5" fmla="*/ 0 h 1"/>
                      <a:gd name="T6" fmla="*/ 10 w 13"/>
                      <a:gd name="T7" fmla="*/ 1 h 1"/>
                      <a:gd name="T8" fmla="*/ 4 w 13"/>
                      <a:gd name="T9" fmla="*/ 1 h 1"/>
                      <a:gd name="T10" fmla="*/ 0 w 13"/>
                      <a:gd name="T11" fmla="*/ 1 h 1"/>
                      <a:gd name="T12" fmla="*/ 2 w 1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3" h="1">
                        <a:moveTo>
                          <a:pt x="2" y="0"/>
                        </a:moveTo>
                        <a:cubicBezTo>
                          <a:pt x="2" y="0"/>
                          <a:pt x="2" y="0"/>
                          <a:pt x="5" y="0"/>
                        </a:cubicBezTo>
                        <a:cubicBezTo>
                          <a:pt x="8" y="0"/>
                          <a:pt x="12" y="0"/>
                          <a:pt x="12" y="0"/>
                        </a:cubicBezTo>
                        <a:cubicBezTo>
                          <a:pt x="13" y="1"/>
                          <a:pt x="12" y="1"/>
                          <a:pt x="10" y="1"/>
                        </a:cubicBezTo>
                        <a:cubicBezTo>
                          <a:pt x="8" y="1"/>
                          <a:pt x="5" y="1"/>
                          <a:pt x="4" y="1"/>
                        </a:cubicBezTo>
                        <a:cubicBezTo>
                          <a:pt x="3" y="1"/>
                          <a:pt x="1" y="1"/>
                          <a:pt x="0" y="1"/>
                        </a:cubicBezTo>
                        <a:cubicBezTo>
                          <a:pt x="0" y="0"/>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6" name="Freeform 7289">
                    <a:extLst>
                      <a:ext uri="{FF2B5EF4-FFF2-40B4-BE49-F238E27FC236}">
                        <a16:creationId xmlns:a16="http://schemas.microsoft.com/office/drawing/2014/main" id="{8AE10C21-B2C9-43AC-97EE-33588B3B227C}"/>
                      </a:ext>
                    </a:extLst>
                  </p:cNvPr>
                  <p:cNvSpPr>
                    <a:spLocks/>
                  </p:cNvSpPr>
                  <p:nvPr/>
                </p:nvSpPr>
                <p:spPr bwMode="auto">
                  <a:xfrm>
                    <a:off x="4055" y="1875"/>
                    <a:ext cx="40" cy="9"/>
                  </a:xfrm>
                  <a:custGeom>
                    <a:avLst/>
                    <a:gdLst>
                      <a:gd name="T0" fmla="*/ 46 w 54"/>
                      <a:gd name="T1" fmla="*/ 3 h 11"/>
                      <a:gd name="T2" fmla="*/ 27 w 54"/>
                      <a:gd name="T3" fmla="*/ 0 h 11"/>
                      <a:gd name="T4" fmla="*/ 8 w 54"/>
                      <a:gd name="T5" fmla="*/ 3 h 11"/>
                      <a:gd name="T6" fmla="*/ 2 w 54"/>
                      <a:gd name="T7" fmla="*/ 11 h 11"/>
                      <a:gd name="T8" fmla="*/ 12 w 54"/>
                      <a:gd name="T9" fmla="*/ 8 h 11"/>
                      <a:gd name="T10" fmla="*/ 20 w 54"/>
                      <a:gd name="T11" fmla="*/ 7 h 11"/>
                      <a:gd name="T12" fmla="*/ 28 w 54"/>
                      <a:gd name="T13" fmla="*/ 7 h 11"/>
                      <a:gd name="T14" fmla="*/ 34 w 54"/>
                      <a:gd name="T15" fmla="*/ 7 h 11"/>
                      <a:gd name="T16" fmla="*/ 42 w 54"/>
                      <a:gd name="T17" fmla="*/ 8 h 11"/>
                      <a:gd name="T18" fmla="*/ 51 w 54"/>
                      <a:gd name="T19" fmla="*/ 11 h 11"/>
                      <a:gd name="T20" fmla="*/ 46 w 54"/>
                      <a:gd name="T2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11">
                        <a:moveTo>
                          <a:pt x="46" y="3"/>
                        </a:moveTo>
                        <a:cubicBezTo>
                          <a:pt x="39" y="0"/>
                          <a:pt x="31" y="0"/>
                          <a:pt x="27" y="0"/>
                        </a:cubicBezTo>
                        <a:cubicBezTo>
                          <a:pt x="22" y="0"/>
                          <a:pt x="15" y="0"/>
                          <a:pt x="8" y="3"/>
                        </a:cubicBezTo>
                        <a:cubicBezTo>
                          <a:pt x="0" y="7"/>
                          <a:pt x="0" y="11"/>
                          <a:pt x="2" y="11"/>
                        </a:cubicBezTo>
                        <a:cubicBezTo>
                          <a:pt x="4" y="11"/>
                          <a:pt x="8" y="10"/>
                          <a:pt x="12" y="8"/>
                        </a:cubicBezTo>
                        <a:cubicBezTo>
                          <a:pt x="16" y="7"/>
                          <a:pt x="20" y="7"/>
                          <a:pt x="20" y="7"/>
                        </a:cubicBezTo>
                        <a:cubicBezTo>
                          <a:pt x="23" y="7"/>
                          <a:pt x="26" y="7"/>
                          <a:pt x="28" y="7"/>
                        </a:cubicBezTo>
                        <a:cubicBezTo>
                          <a:pt x="30" y="7"/>
                          <a:pt x="32" y="7"/>
                          <a:pt x="34" y="7"/>
                        </a:cubicBezTo>
                        <a:cubicBezTo>
                          <a:pt x="34" y="7"/>
                          <a:pt x="38" y="7"/>
                          <a:pt x="42" y="8"/>
                        </a:cubicBezTo>
                        <a:cubicBezTo>
                          <a:pt x="46" y="10"/>
                          <a:pt x="49" y="11"/>
                          <a:pt x="51" y="11"/>
                        </a:cubicBezTo>
                        <a:cubicBezTo>
                          <a:pt x="54" y="11"/>
                          <a:pt x="53" y="7"/>
                          <a:pt x="46"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7" name="Freeform 7290">
                    <a:extLst>
                      <a:ext uri="{FF2B5EF4-FFF2-40B4-BE49-F238E27FC236}">
                        <a16:creationId xmlns:a16="http://schemas.microsoft.com/office/drawing/2014/main" id="{BC6C3008-F394-45C7-9752-4A8FB9643A10}"/>
                      </a:ext>
                    </a:extLst>
                  </p:cNvPr>
                  <p:cNvSpPr>
                    <a:spLocks noEditPoints="1"/>
                  </p:cNvSpPr>
                  <p:nvPr/>
                </p:nvSpPr>
                <p:spPr bwMode="auto">
                  <a:xfrm>
                    <a:off x="4055" y="1875"/>
                    <a:ext cx="40" cy="9"/>
                  </a:xfrm>
                  <a:custGeom>
                    <a:avLst/>
                    <a:gdLst>
                      <a:gd name="T0" fmla="*/ 51 w 53"/>
                      <a:gd name="T1" fmla="*/ 11 h 11"/>
                      <a:gd name="T2" fmla="*/ 41 w 53"/>
                      <a:gd name="T3" fmla="*/ 9 h 11"/>
                      <a:gd name="T4" fmla="*/ 36 w 53"/>
                      <a:gd name="T5" fmla="*/ 7 h 11"/>
                      <a:gd name="T6" fmla="*/ 34 w 53"/>
                      <a:gd name="T7" fmla="*/ 8 h 11"/>
                      <a:gd name="T8" fmla="*/ 32 w 53"/>
                      <a:gd name="T9" fmla="*/ 8 h 11"/>
                      <a:gd name="T10" fmla="*/ 28 w 53"/>
                      <a:gd name="T11" fmla="*/ 7 h 11"/>
                      <a:gd name="T12" fmla="*/ 25 w 53"/>
                      <a:gd name="T13" fmla="*/ 8 h 11"/>
                      <a:gd name="T14" fmla="*/ 20 w 53"/>
                      <a:gd name="T15" fmla="*/ 7 h 11"/>
                      <a:gd name="T16" fmla="*/ 19 w 53"/>
                      <a:gd name="T17" fmla="*/ 7 h 11"/>
                      <a:gd name="T18" fmla="*/ 12 w 53"/>
                      <a:gd name="T19" fmla="*/ 9 h 11"/>
                      <a:gd name="T20" fmla="*/ 3 w 53"/>
                      <a:gd name="T21" fmla="*/ 11 h 11"/>
                      <a:gd name="T22" fmla="*/ 2 w 53"/>
                      <a:gd name="T23" fmla="*/ 11 h 11"/>
                      <a:gd name="T24" fmla="*/ 0 w 53"/>
                      <a:gd name="T25" fmla="*/ 10 h 11"/>
                      <a:gd name="T26" fmla="*/ 7 w 53"/>
                      <a:gd name="T27" fmla="*/ 3 h 11"/>
                      <a:gd name="T28" fmla="*/ 24 w 53"/>
                      <a:gd name="T29" fmla="*/ 0 h 11"/>
                      <a:gd name="T30" fmla="*/ 27 w 53"/>
                      <a:gd name="T31" fmla="*/ 0 h 11"/>
                      <a:gd name="T32" fmla="*/ 30 w 53"/>
                      <a:gd name="T33" fmla="*/ 0 h 11"/>
                      <a:gd name="T34" fmla="*/ 46 w 53"/>
                      <a:gd name="T35" fmla="*/ 3 h 11"/>
                      <a:gd name="T36" fmla="*/ 46 w 53"/>
                      <a:gd name="T37" fmla="*/ 3 h 11"/>
                      <a:gd name="T38" fmla="*/ 46 w 53"/>
                      <a:gd name="T39" fmla="*/ 3 h 11"/>
                      <a:gd name="T40" fmla="*/ 53 w 53"/>
                      <a:gd name="T41" fmla="*/ 10 h 11"/>
                      <a:gd name="T42" fmla="*/ 52 w 53"/>
                      <a:gd name="T43" fmla="*/ 11 h 11"/>
                      <a:gd name="T44" fmla="*/ 51 w 53"/>
                      <a:gd name="T45" fmla="*/ 11 h 11"/>
                      <a:gd name="T46" fmla="*/ 42 w 53"/>
                      <a:gd name="T47" fmla="*/ 8 h 11"/>
                      <a:gd name="T48" fmla="*/ 51 w 53"/>
                      <a:gd name="T49" fmla="*/ 10 h 11"/>
                      <a:gd name="T50" fmla="*/ 51 w 53"/>
                      <a:gd name="T51" fmla="*/ 10 h 11"/>
                      <a:gd name="T52" fmla="*/ 52 w 53"/>
                      <a:gd name="T53" fmla="*/ 10 h 11"/>
                      <a:gd name="T54" fmla="*/ 45 w 53"/>
                      <a:gd name="T55" fmla="*/ 4 h 11"/>
                      <a:gd name="T56" fmla="*/ 30 w 53"/>
                      <a:gd name="T57" fmla="*/ 0 h 11"/>
                      <a:gd name="T58" fmla="*/ 27 w 53"/>
                      <a:gd name="T59" fmla="*/ 0 h 11"/>
                      <a:gd name="T60" fmla="*/ 24 w 53"/>
                      <a:gd name="T61" fmla="*/ 0 h 11"/>
                      <a:gd name="T62" fmla="*/ 8 w 53"/>
                      <a:gd name="T63" fmla="*/ 4 h 11"/>
                      <a:gd name="T64" fmla="*/ 2 w 53"/>
                      <a:gd name="T65" fmla="*/ 10 h 11"/>
                      <a:gd name="T66" fmla="*/ 2 w 53"/>
                      <a:gd name="T67" fmla="*/ 10 h 11"/>
                      <a:gd name="T68" fmla="*/ 3 w 53"/>
                      <a:gd name="T69" fmla="*/ 10 h 11"/>
                      <a:gd name="T70" fmla="*/ 12 w 53"/>
                      <a:gd name="T71" fmla="*/ 8 h 11"/>
                      <a:gd name="T72" fmla="*/ 19 w 53"/>
                      <a:gd name="T73" fmla="*/ 7 h 11"/>
                      <a:gd name="T74" fmla="*/ 20 w 53"/>
                      <a:gd name="T75" fmla="*/ 7 h 11"/>
                      <a:gd name="T76" fmla="*/ 25 w 53"/>
                      <a:gd name="T77" fmla="*/ 7 h 11"/>
                      <a:gd name="T78" fmla="*/ 28 w 53"/>
                      <a:gd name="T79" fmla="*/ 7 h 11"/>
                      <a:gd name="T80" fmla="*/ 32 w 53"/>
                      <a:gd name="T81" fmla="*/ 7 h 11"/>
                      <a:gd name="T82" fmla="*/ 34 w 53"/>
                      <a:gd name="T83" fmla="*/ 7 h 11"/>
                      <a:gd name="T84" fmla="*/ 36 w 53"/>
                      <a:gd name="T85" fmla="*/ 7 h 11"/>
                      <a:gd name="T86" fmla="*/ 42 w 53"/>
                      <a:gd name="T8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 h="11">
                        <a:moveTo>
                          <a:pt x="51" y="11"/>
                        </a:moveTo>
                        <a:cubicBezTo>
                          <a:pt x="48" y="11"/>
                          <a:pt x="45" y="10"/>
                          <a:pt x="41" y="9"/>
                        </a:cubicBezTo>
                        <a:cubicBezTo>
                          <a:pt x="39" y="8"/>
                          <a:pt x="37" y="7"/>
                          <a:pt x="36" y="7"/>
                        </a:cubicBezTo>
                        <a:cubicBezTo>
                          <a:pt x="35" y="7"/>
                          <a:pt x="34" y="8"/>
                          <a:pt x="34" y="8"/>
                        </a:cubicBezTo>
                        <a:cubicBezTo>
                          <a:pt x="33" y="8"/>
                          <a:pt x="33" y="8"/>
                          <a:pt x="32" y="8"/>
                        </a:cubicBezTo>
                        <a:cubicBezTo>
                          <a:pt x="31" y="8"/>
                          <a:pt x="29" y="8"/>
                          <a:pt x="28" y="7"/>
                        </a:cubicBezTo>
                        <a:cubicBezTo>
                          <a:pt x="27" y="8"/>
                          <a:pt x="26" y="8"/>
                          <a:pt x="25" y="8"/>
                        </a:cubicBezTo>
                        <a:cubicBezTo>
                          <a:pt x="23" y="8"/>
                          <a:pt x="22" y="8"/>
                          <a:pt x="20" y="7"/>
                        </a:cubicBezTo>
                        <a:cubicBezTo>
                          <a:pt x="20" y="7"/>
                          <a:pt x="19" y="7"/>
                          <a:pt x="19" y="7"/>
                        </a:cubicBezTo>
                        <a:cubicBezTo>
                          <a:pt x="17" y="7"/>
                          <a:pt x="15" y="8"/>
                          <a:pt x="12" y="9"/>
                        </a:cubicBezTo>
                        <a:cubicBezTo>
                          <a:pt x="9" y="10"/>
                          <a:pt x="5" y="11"/>
                          <a:pt x="3" y="11"/>
                        </a:cubicBezTo>
                        <a:cubicBezTo>
                          <a:pt x="2" y="11"/>
                          <a:pt x="2" y="11"/>
                          <a:pt x="2" y="11"/>
                        </a:cubicBezTo>
                        <a:cubicBezTo>
                          <a:pt x="1" y="11"/>
                          <a:pt x="0" y="10"/>
                          <a:pt x="0" y="10"/>
                        </a:cubicBezTo>
                        <a:cubicBezTo>
                          <a:pt x="0" y="8"/>
                          <a:pt x="2" y="6"/>
                          <a:pt x="7" y="3"/>
                        </a:cubicBezTo>
                        <a:cubicBezTo>
                          <a:pt x="13" y="0"/>
                          <a:pt x="19" y="0"/>
                          <a:pt x="24" y="0"/>
                        </a:cubicBezTo>
                        <a:cubicBezTo>
                          <a:pt x="25" y="0"/>
                          <a:pt x="26" y="0"/>
                          <a:pt x="27" y="0"/>
                        </a:cubicBezTo>
                        <a:cubicBezTo>
                          <a:pt x="28" y="0"/>
                          <a:pt x="29" y="0"/>
                          <a:pt x="30" y="0"/>
                        </a:cubicBezTo>
                        <a:cubicBezTo>
                          <a:pt x="34" y="0"/>
                          <a:pt x="41" y="0"/>
                          <a:pt x="46" y="3"/>
                        </a:cubicBezTo>
                        <a:cubicBezTo>
                          <a:pt x="46" y="3"/>
                          <a:pt x="46" y="3"/>
                          <a:pt x="46" y="3"/>
                        </a:cubicBezTo>
                        <a:cubicBezTo>
                          <a:pt x="46" y="3"/>
                          <a:pt x="46" y="3"/>
                          <a:pt x="46" y="3"/>
                        </a:cubicBezTo>
                        <a:cubicBezTo>
                          <a:pt x="51" y="6"/>
                          <a:pt x="53" y="8"/>
                          <a:pt x="53" y="10"/>
                        </a:cubicBezTo>
                        <a:cubicBezTo>
                          <a:pt x="53" y="10"/>
                          <a:pt x="53" y="11"/>
                          <a:pt x="52" y="11"/>
                        </a:cubicBezTo>
                        <a:cubicBezTo>
                          <a:pt x="51" y="11"/>
                          <a:pt x="51" y="11"/>
                          <a:pt x="51" y="11"/>
                        </a:cubicBezTo>
                        <a:close/>
                        <a:moveTo>
                          <a:pt x="42" y="8"/>
                        </a:moveTo>
                        <a:cubicBezTo>
                          <a:pt x="46" y="10"/>
                          <a:pt x="49" y="10"/>
                          <a:pt x="51" y="10"/>
                        </a:cubicBezTo>
                        <a:cubicBezTo>
                          <a:pt x="51" y="10"/>
                          <a:pt x="51" y="10"/>
                          <a:pt x="51" y="10"/>
                        </a:cubicBezTo>
                        <a:cubicBezTo>
                          <a:pt x="52" y="10"/>
                          <a:pt x="52" y="10"/>
                          <a:pt x="52" y="10"/>
                        </a:cubicBezTo>
                        <a:cubicBezTo>
                          <a:pt x="52" y="8"/>
                          <a:pt x="50" y="6"/>
                          <a:pt x="45" y="4"/>
                        </a:cubicBezTo>
                        <a:cubicBezTo>
                          <a:pt x="40" y="1"/>
                          <a:pt x="34" y="0"/>
                          <a:pt x="30" y="0"/>
                        </a:cubicBezTo>
                        <a:cubicBezTo>
                          <a:pt x="29" y="0"/>
                          <a:pt x="28" y="0"/>
                          <a:pt x="27" y="0"/>
                        </a:cubicBezTo>
                        <a:cubicBezTo>
                          <a:pt x="26" y="0"/>
                          <a:pt x="25" y="0"/>
                          <a:pt x="24" y="0"/>
                        </a:cubicBezTo>
                        <a:cubicBezTo>
                          <a:pt x="19" y="0"/>
                          <a:pt x="13" y="1"/>
                          <a:pt x="8" y="4"/>
                        </a:cubicBezTo>
                        <a:cubicBezTo>
                          <a:pt x="3" y="6"/>
                          <a:pt x="2" y="8"/>
                          <a:pt x="2" y="10"/>
                        </a:cubicBezTo>
                        <a:cubicBezTo>
                          <a:pt x="2" y="10"/>
                          <a:pt x="2" y="10"/>
                          <a:pt x="2" y="10"/>
                        </a:cubicBezTo>
                        <a:cubicBezTo>
                          <a:pt x="3" y="10"/>
                          <a:pt x="3" y="10"/>
                          <a:pt x="3" y="10"/>
                        </a:cubicBezTo>
                        <a:cubicBezTo>
                          <a:pt x="5" y="10"/>
                          <a:pt x="8" y="10"/>
                          <a:pt x="12" y="8"/>
                        </a:cubicBezTo>
                        <a:cubicBezTo>
                          <a:pt x="14" y="7"/>
                          <a:pt x="17" y="7"/>
                          <a:pt x="19" y="7"/>
                        </a:cubicBezTo>
                        <a:cubicBezTo>
                          <a:pt x="20" y="7"/>
                          <a:pt x="20" y="7"/>
                          <a:pt x="20" y="7"/>
                        </a:cubicBezTo>
                        <a:cubicBezTo>
                          <a:pt x="22" y="7"/>
                          <a:pt x="23" y="7"/>
                          <a:pt x="25" y="7"/>
                        </a:cubicBezTo>
                        <a:cubicBezTo>
                          <a:pt x="26" y="7"/>
                          <a:pt x="27" y="7"/>
                          <a:pt x="28" y="7"/>
                        </a:cubicBezTo>
                        <a:cubicBezTo>
                          <a:pt x="30" y="7"/>
                          <a:pt x="31" y="7"/>
                          <a:pt x="32" y="7"/>
                        </a:cubicBezTo>
                        <a:cubicBezTo>
                          <a:pt x="33" y="7"/>
                          <a:pt x="33" y="7"/>
                          <a:pt x="34" y="7"/>
                        </a:cubicBezTo>
                        <a:cubicBezTo>
                          <a:pt x="34" y="7"/>
                          <a:pt x="34" y="7"/>
                          <a:pt x="36" y="7"/>
                        </a:cubicBezTo>
                        <a:cubicBezTo>
                          <a:pt x="37" y="7"/>
                          <a:pt x="40" y="7"/>
                          <a:pt x="42"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8" name="Freeform 7291">
                    <a:extLst>
                      <a:ext uri="{FF2B5EF4-FFF2-40B4-BE49-F238E27FC236}">
                        <a16:creationId xmlns:a16="http://schemas.microsoft.com/office/drawing/2014/main" id="{72F98527-7C54-4A19-A40D-3D785C371245}"/>
                      </a:ext>
                    </a:extLst>
                  </p:cNvPr>
                  <p:cNvSpPr>
                    <a:spLocks/>
                  </p:cNvSpPr>
                  <p:nvPr/>
                </p:nvSpPr>
                <p:spPr bwMode="auto">
                  <a:xfrm>
                    <a:off x="4056" y="1876"/>
                    <a:ext cx="12" cy="7"/>
                  </a:xfrm>
                  <a:custGeom>
                    <a:avLst/>
                    <a:gdLst>
                      <a:gd name="T0" fmla="*/ 14 w 15"/>
                      <a:gd name="T1" fmla="*/ 0 h 9"/>
                      <a:gd name="T2" fmla="*/ 6 w 15"/>
                      <a:gd name="T3" fmla="*/ 3 h 9"/>
                      <a:gd name="T4" fmla="*/ 0 w 15"/>
                      <a:gd name="T5" fmla="*/ 9 h 9"/>
                      <a:gd name="T6" fmla="*/ 0 w 15"/>
                      <a:gd name="T7" fmla="*/ 9 h 9"/>
                      <a:gd name="T8" fmla="*/ 1 w 15"/>
                      <a:gd name="T9" fmla="*/ 9 h 9"/>
                      <a:gd name="T10" fmla="*/ 1 w 15"/>
                      <a:gd name="T11" fmla="*/ 9 h 9"/>
                      <a:gd name="T12" fmla="*/ 10 w 15"/>
                      <a:gd name="T13" fmla="*/ 7 h 9"/>
                      <a:gd name="T14" fmla="*/ 14 w 15"/>
                      <a:gd name="T15" fmla="*/ 6 h 9"/>
                      <a:gd name="T16" fmla="*/ 15 w 15"/>
                      <a:gd name="T17" fmla="*/ 5 h 9"/>
                      <a:gd name="T18" fmla="*/ 14 w 15"/>
                      <a:gd name="T19" fmla="*/ 5 h 9"/>
                      <a:gd name="T20" fmla="*/ 7 w 15"/>
                      <a:gd name="T21" fmla="*/ 8 h 9"/>
                      <a:gd name="T22" fmla="*/ 3 w 15"/>
                      <a:gd name="T23" fmla="*/ 8 h 9"/>
                      <a:gd name="T24" fmla="*/ 3 w 15"/>
                      <a:gd name="T25" fmla="*/ 6 h 9"/>
                      <a:gd name="T26" fmla="*/ 14 w 15"/>
                      <a:gd name="T27" fmla="*/ 1 h 9"/>
                      <a:gd name="T28" fmla="*/ 14 w 15"/>
                      <a:gd name="T29" fmla="*/ 1 h 9"/>
                      <a:gd name="T30" fmla="*/ 14 w 15"/>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9">
                        <a:moveTo>
                          <a:pt x="14" y="0"/>
                        </a:moveTo>
                        <a:cubicBezTo>
                          <a:pt x="11" y="0"/>
                          <a:pt x="9" y="1"/>
                          <a:pt x="6" y="3"/>
                        </a:cubicBezTo>
                        <a:cubicBezTo>
                          <a:pt x="1" y="5"/>
                          <a:pt x="0" y="7"/>
                          <a:pt x="0" y="9"/>
                        </a:cubicBezTo>
                        <a:cubicBezTo>
                          <a:pt x="0" y="9"/>
                          <a:pt x="0" y="9"/>
                          <a:pt x="0" y="9"/>
                        </a:cubicBezTo>
                        <a:cubicBezTo>
                          <a:pt x="1" y="9"/>
                          <a:pt x="1" y="9"/>
                          <a:pt x="1" y="9"/>
                        </a:cubicBezTo>
                        <a:cubicBezTo>
                          <a:pt x="1" y="9"/>
                          <a:pt x="1" y="9"/>
                          <a:pt x="1" y="9"/>
                        </a:cubicBezTo>
                        <a:cubicBezTo>
                          <a:pt x="3" y="9"/>
                          <a:pt x="6" y="9"/>
                          <a:pt x="10" y="7"/>
                        </a:cubicBezTo>
                        <a:cubicBezTo>
                          <a:pt x="11" y="6"/>
                          <a:pt x="13" y="6"/>
                          <a:pt x="14" y="6"/>
                        </a:cubicBezTo>
                        <a:cubicBezTo>
                          <a:pt x="14" y="5"/>
                          <a:pt x="14" y="5"/>
                          <a:pt x="15" y="5"/>
                        </a:cubicBezTo>
                        <a:cubicBezTo>
                          <a:pt x="14" y="5"/>
                          <a:pt x="14" y="5"/>
                          <a:pt x="14" y="5"/>
                        </a:cubicBezTo>
                        <a:cubicBezTo>
                          <a:pt x="11" y="5"/>
                          <a:pt x="10" y="6"/>
                          <a:pt x="7" y="8"/>
                        </a:cubicBezTo>
                        <a:cubicBezTo>
                          <a:pt x="5" y="8"/>
                          <a:pt x="4" y="8"/>
                          <a:pt x="3" y="8"/>
                        </a:cubicBezTo>
                        <a:cubicBezTo>
                          <a:pt x="2" y="8"/>
                          <a:pt x="1" y="7"/>
                          <a:pt x="3" y="6"/>
                        </a:cubicBezTo>
                        <a:cubicBezTo>
                          <a:pt x="4" y="4"/>
                          <a:pt x="11" y="1"/>
                          <a:pt x="14" y="1"/>
                        </a:cubicBezTo>
                        <a:cubicBezTo>
                          <a:pt x="14" y="1"/>
                          <a:pt x="14" y="1"/>
                          <a:pt x="14" y="1"/>
                        </a:cubicBezTo>
                        <a:lnTo>
                          <a:pt x="1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29" name="Freeform 7292">
                    <a:extLst>
                      <a:ext uri="{FF2B5EF4-FFF2-40B4-BE49-F238E27FC236}">
                        <a16:creationId xmlns:a16="http://schemas.microsoft.com/office/drawing/2014/main" id="{BD47C92A-1117-4A3D-A50A-A8797FFAB7CE}"/>
                      </a:ext>
                    </a:extLst>
                  </p:cNvPr>
                  <p:cNvSpPr>
                    <a:spLocks/>
                  </p:cNvSpPr>
                  <p:nvPr/>
                </p:nvSpPr>
                <p:spPr bwMode="auto">
                  <a:xfrm>
                    <a:off x="4055" y="1876"/>
                    <a:ext cx="12" cy="8"/>
                  </a:xfrm>
                  <a:custGeom>
                    <a:avLst/>
                    <a:gdLst>
                      <a:gd name="T0" fmla="*/ 15 w 16"/>
                      <a:gd name="T1" fmla="*/ 0 h 10"/>
                      <a:gd name="T2" fmla="*/ 8 w 16"/>
                      <a:gd name="T3" fmla="*/ 2 h 10"/>
                      <a:gd name="T4" fmla="*/ 2 w 16"/>
                      <a:gd name="T5" fmla="*/ 10 h 10"/>
                      <a:gd name="T6" fmla="*/ 3 w 16"/>
                      <a:gd name="T7" fmla="*/ 10 h 10"/>
                      <a:gd name="T8" fmla="*/ 12 w 16"/>
                      <a:gd name="T9" fmla="*/ 7 h 10"/>
                      <a:gd name="T10" fmla="*/ 16 w 16"/>
                      <a:gd name="T11" fmla="*/ 6 h 10"/>
                      <a:gd name="T12" fmla="*/ 16 w 16"/>
                      <a:gd name="T13" fmla="*/ 6 h 10"/>
                      <a:gd name="T14" fmla="*/ 12 w 16"/>
                      <a:gd name="T15" fmla="*/ 7 h 10"/>
                      <a:gd name="T16" fmla="*/ 3 w 16"/>
                      <a:gd name="T17" fmla="*/ 9 h 10"/>
                      <a:gd name="T18" fmla="*/ 3 w 16"/>
                      <a:gd name="T19" fmla="*/ 9 h 10"/>
                      <a:gd name="T20" fmla="*/ 2 w 16"/>
                      <a:gd name="T21" fmla="*/ 9 h 10"/>
                      <a:gd name="T22" fmla="*/ 2 w 16"/>
                      <a:gd name="T23" fmla="*/ 9 h 10"/>
                      <a:gd name="T24" fmla="*/ 8 w 16"/>
                      <a:gd name="T25" fmla="*/ 3 h 10"/>
                      <a:gd name="T26" fmla="*/ 16 w 16"/>
                      <a:gd name="T27" fmla="*/ 0 h 10"/>
                      <a:gd name="T28" fmla="*/ 15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5" y="0"/>
                        </a:moveTo>
                        <a:cubicBezTo>
                          <a:pt x="13" y="0"/>
                          <a:pt x="10" y="1"/>
                          <a:pt x="8" y="2"/>
                        </a:cubicBezTo>
                        <a:cubicBezTo>
                          <a:pt x="0" y="6"/>
                          <a:pt x="0" y="10"/>
                          <a:pt x="2" y="10"/>
                        </a:cubicBezTo>
                        <a:cubicBezTo>
                          <a:pt x="3" y="10"/>
                          <a:pt x="3" y="10"/>
                          <a:pt x="3" y="10"/>
                        </a:cubicBezTo>
                        <a:cubicBezTo>
                          <a:pt x="5" y="10"/>
                          <a:pt x="8" y="9"/>
                          <a:pt x="12" y="7"/>
                        </a:cubicBezTo>
                        <a:cubicBezTo>
                          <a:pt x="13" y="7"/>
                          <a:pt x="14" y="6"/>
                          <a:pt x="16" y="6"/>
                        </a:cubicBezTo>
                        <a:cubicBezTo>
                          <a:pt x="16" y="6"/>
                          <a:pt x="16" y="6"/>
                          <a:pt x="16" y="6"/>
                        </a:cubicBezTo>
                        <a:cubicBezTo>
                          <a:pt x="15" y="6"/>
                          <a:pt x="13" y="6"/>
                          <a:pt x="12" y="7"/>
                        </a:cubicBezTo>
                        <a:cubicBezTo>
                          <a:pt x="8" y="9"/>
                          <a:pt x="5" y="9"/>
                          <a:pt x="3" y="9"/>
                        </a:cubicBezTo>
                        <a:cubicBezTo>
                          <a:pt x="3" y="9"/>
                          <a:pt x="3" y="9"/>
                          <a:pt x="3" y="9"/>
                        </a:cubicBezTo>
                        <a:cubicBezTo>
                          <a:pt x="2" y="9"/>
                          <a:pt x="2" y="9"/>
                          <a:pt x="2" y="9"/>
                        </a:cubicBezTo>
                        <a:cubicBezTo>
                          <a:pt x="2" y="9"/>
                          <a:pt x="2" y="9"/>
                          <a:pt x="2" y="9"/>
                        </a:cubicBezTo>
                        <a:cubicBezTo>
                          <a:pt x="2" y="7"/>
                          <a:pt x="3" y="5"/>
                          <a:pt x="8" y="3"/>
                        </a:cubicBezTo>
                        <a:cubicBezTo>
                          <a:pt x="11" y="1"/>
                          <a:pt x="13" y="0"/>
                          <a:pt x="16" y="0"/>
                        </a:cubicBezTo>
                        <a:lnTo>
                          <a:pt x="1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0" name="Freeform 7293">
                    <a:extLst>
                      <a:ext uri="{FF2B5EF4-FFF2-40B4-BE49-F238E27FC236}">
                        <a16:creationId xmlns:a16="http://schemas.microsoft.com/office/drawing/2014/main" id="{AAA83626-52EC-4B79-859E-940553D5C431}"/>
                      </a:ext>
                    </a:extLst>
                  </p:cNvPr>
                  <p:cNvSpPr>
                    <a:spLocks/>
                  </p:cNvSpPr>
                  <p:nvPr/>
                </p:nvSpPr>
                <p:spPr bwMode="auto">
                  <a:xfrm>
                    <a:off x="4083" y="1876"/>
                    <a:ext cx="11" cy="7"/>
                  </a:xfrm>
                  <a:custGeom>
                    <a:avLst/>
                    <a:gdLst>
                      <a:gd name="T0" fmla="*/ 2 w 15"/>
                      <a:gd name="T1" fmla="*/ 0 h 9"/>
                      <a:gd name="T2" fmla="*/ 1 w 15"/>
                      <a:gd name="T3" fmla="*/ 1 h 9"/>
                      <a:gd name="T4" fmla="*/ 5 w 15"/>
                      <a:gd name="T5" fmla="*/ 2 h 9"/>
                      <a:gd name="T6" fmla="*/ 13 w 15"/>
                      <a:gd name="T7" fmla="*/ 9 h 9"/>
                      <a:gd name="T8" fmla="*/ 13 w 15"/>
                      <a:gd name="T9" fmla="*/ 9 h 9"/>
                      <a:gd name="T10" fmla="*/ 3 w 15"/>
                      <a:gd name="T11" fmla="*/ 5 h 9"/>
                      <a:gd name="T12" fmla="*/ 0 w 15"/>
                      <a:gd name="T13" fmla="*/ 5 h 9"/>
                      <a:gd name="T14" fmla="*/ 1 w 15"/>
                      <a:gd name="T15" fmla="*/ 6 h 9"/>
                      <a:gd name="T16" fmla="*/ 5 w 15"/>
                      <a:gd name="T17" fmla="*/ 7 h 9"/>
                      <a:gd name="T18" fmla="*/ 14 w 15"/>
                      <a:gd name="T19" fmla="*/ 9 h 9"/>
                      <a:gd name="T20" fmla="*/ 14 w 15"/>
                      <a:gd name="T21" fmla="*/ 9 h 9"/>
                      <a:gd name="T22" fmla="*/ 14 w 15"/>
                      <a:gd name="T23" fmla="*/ 9 h 9"/>
                      <a:gd name="T24" fmla="*/ 15 w 15"/>
                      <a:gd name="T25" fmla="*/ 9 h 9"/>
                      <a:gd name="T26" fmla="*/ 8 w 15"/>
                      <a:gd name="T27" fmla="*/ 3 h 9"/>
                      <a:gd name="T28" fmla="*/ 2 w 15"/>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9">
                        <a:moveTo>
                          <a:pt x="2" y="0"/>
                        </a:moveTo>
                        <a:cubicBezTo>
                          <a:pt x="1" y="1"/>
                          <a:pt x="1" y="1"/>
                          <a:pt x="1" y="1"/>
                        </a:cubicBezTo>
                        <a:cubicBezTo>
                          <a:pt x="3" y="1"/>
                          <a:pt x="4" y="2"/>
                          <a:pt x="5" y="2"/>
                        </a:cubicBezTo>
                        <a:cubicBezTo>
                          <a:pt x="10" y="3"/>
                          <a:pt x="15" y="8"/>
                          <a:pt x="13" y="9"/>
                        </a:cubicBezTo>
                        <a:cubicBezTo>
                          <a:pt x="13" y="9"/>
                          <a:pt x="13" y="9"/>
                          <a:pt x="13" y="9"/>
                        </a:cubicBezTo>
                        <a:cubicBezTo>
                          <a:pt x="11" y="9"/>
                          <a:pt x="6" y="6"/>
                          <a:pt x="3" y="5"/>
                        </a:cubicBezTo>
                        <a:cubicBezTo>
                          <a:pt x="2" y="5"/>
                          <a:pt x="1" y="5"/>
                          <a:pt x="0" y="5"/>
                        </a:cubicBezTo>
                        <a:cubicBezTo>
                          <a:pt x="1" y="5"/>
                          <a:pt x="1" y="5"/>
                          <a:pt x="1" y="6"/>
                        </a:cubicBezTo>
                        <a:cubicBezTo>
                          <a:pt x="2" y="6"/>
                          <a:pt x="4" y="6"/>
                          <a:pt x="5" y="7"/>
                        </a:cubicBezTo>
                        <a:cubicBezTo>
                          <a:pt x="8" y="9"/>
                          <a:pt x="12" y="9"/>
                          <a:pt x="14" y="9"/>
                        </a:cubicBezTo>
                        <a:cubicBezTo>
                          <a:pt x="14" y="9"/>
                          <a:pt x="14" y="9"/>
                          <a:pt x="14" y="9"/>
                        </a:cubicBezTo>
                        <a:cubicBezTo>
                          <a:pt x="14" y="9"/>
                          <a:pt x="14" y="9"/>
                          <a:pt x="14" y="9"/>
                        </a:cubicBezTo>
                        <a:cubicBezTo>
                          <a:pt x="15" y="9"/>
                          <a:pt x="15" y="9"/>
                          <a:pt x="15" y="9"/>
                        </a:cubicBezTo>
                        <a:cubicBezTo>
                          <a:pt x="15" y="7"/>
                          <a:pt x="13" y="5"/>
                          <a:pt x="8" y="3"/>
                        </a:cubicBezTo>
                        <a:cubicBezTo>
                          <a:pt x="6" y="1"/>
                          <a:pt x="4" y="1"/>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1" name="Freeform 7294">
                    <a:extLst>
                      <a:ext uri="{FF2B5EF4-FFF2-40B4-BE49-F238E27FC236}">
                        <a16:creationId xmlns:a16="http://schemas.microsoft.com/office/drawing/2014/main" id="{E6E0D3B0-64E3-41DC-9BC6-638F744E79CA}"/>
                      </a:ext>
                    </a:extLst>
                  </p:cNvPr>
                  <p:cNvSpPr>
                    <a:spLocks/>
                  </p:cNvSpPr>
                  <p:nvPr/>
                </p:nvSpPr>
                <p:spPr bwMode="auto">
                  <a:xfrm>
                    <a:off x="4083" y="1876"/>
                    <a:ext cx="12" cy="8"/>
                  </a:xfrm>
                  <a:custGeom>
                    <a:avLst/>
                    <a:gdLst>
                      <a:gd name="T0" fmla="*/ 1 w 16"/>
                      <a:gd name="T1" fmla="*/ 0 h 10"/>
                      <a:gd name="T2" fmla="*/ 1 w 16"/>
                      <a:gd name="T3" fmla="*/ 0 h 10"/>
                      <a:gd name="T4" fmla="*/ 7 w 16"/>
                      <a:gd name="T5" fmla="*/ 3 h 10"/>
                      <a:gd name="T6" fmla="*/ 14 w 16"/>
                      <a:gd name="T7" fmla="*/ 9 h 10"/>
                      <a:gd name="T8" fmla="*/ 13 w 16"/>
                      <a:gd name="T9" fmla="*/ 9 h 10"/>
                      <a:gd name="T10" fmla="*/ 13 w 16"/>
                      <a:gd name="T11" fmla="*/ 9 h 10"/>
                      <a:gd name="T12" fmla="*/ 13 w 16"/>
                      <a:gd name="T13" fmla="*/ 9 h 10"/>
                      <a:gd name="T14" fmla="*/ 4 w 16"/>
                      <a:gd name="T15" fmla="*/ 7 h 10"/>
                      <a:gd name="T16" fmla="*/ 0 w 16"/>
                      <a:gd name="T17" fmla="*/ 6 h 10"/>
                      <a:gd name="T18" fmla="*/ 0 w 16"/>
                      <a:gd name="T19" fmla="*/ 6 h 10"/>
                      <a:gd name="T20" fmla="*/ 4 w 16"/>
                      <a:gd name="T21" fmla="*/ 7 h 10"/>
                      <a:gd name="T22" fmla="*/ 13 w 16"/>
                      <a:gd name="T23" fmla="*/ 10 h 10"/>
                      <a:gd name="T24" fmla="*/ 13 w 16"/>
                      <a:gd name="T25" fmla="*/ 10 h 10"/>
                      <a:gd name="T26" fmla="*/ 8 w 16"/>
                      <a:gd name="T27" fmla="*/ 2 h 10"/>
                      <a:gd name="T28" fmla="*/ 1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 y="0"/>
                        </a:moveTo>
                        <a:cubicBezTo>
                          <a:pt x="1" y="0"/>
                          <a:pt x="1" y="0"/>
                          <a:pt x="1" y="0"/>
                        </a:cubicBezTo>
                        <a:cubicBezTo>
                          <a:pt x="3" y="1"/>
                          <a:pt x="5" y="1"/>
                          <a:pt x="7" y="3"/>
                        </a:cubicBezTo>
                        <a:cubicBezTo>
                          <a:pt x="12" y="5"/>
                          <a:pt x="14" y="7"/>
                          <a:pt x="14" y="9"/>
                        </a:cubicBezTo>
                        <a:cubicBezTo>
                          <a:pt x="14" y="9"/>
                          <a:pt x="14" y="9"/>
                          <a:pt x="13" y="9"/>
                        </a:cubicBezTo>
                        <a:cubicBezTo>
                          <a:pt x="13" y="9"/>
                          <a:pt x="13" y="9"/>
                          <a:pt x="13" y="9"/>
                        </a:cubicBezTo>
                        <a:cubicBezTo>
                          <a:pt x="13" y="9"/>
                          <a:pt x="13" y="9"/>
                          <a:pt x="13" y="9"/>
                        </a:cubicBezTo>
                        <a:cubicBezTo>
                          <a:pt x="11" y="9"/>
                          <a:pt x="7" y="9"/>
                          <a:pt x="4" y="7"/>
                        </a:cubicBezTo>
                        <a:cubicBezTo>
                          <a:pt x="3" y="6"/>
                          <a:pt x="1" y="6"/>
                          <a:pt x="0" y="6"/>
                        </a:cubicBezTo>
                        <a:cubicBezTo>
                          <a:pt x="0" y="6"/>
                          <a:pt x="0" y="6"/>
                          <a:pt x="0" y="6"/>
                        </a:cubicBezTo>
                        <a:cubicBezTo>
                          <a:pt x="1" y="6"/>
                          <a:pt x="3" y="7"/>
                          <a:pt x="4" y="7"/>
                        </a:cubicBezTo>
                        <a:cubicBezTo>
                          <a:pt x="7" y="9"/>
                          <a:pt x="11" y="10"/>
                          <a:pt x="13" y="10"/>
                        </a:cubicBezTo>
                        <a:cubicBezTo>
                          <a:pt x="13" y="10"/>
                          <a:pt x="13" y="10"/>
                          <a:pt x="13" y="10"/>
                        </a:cubicBezTo>
                        <a:cubicBezTo>
                          <a:pt x="16" y="10"/>
                          <a:pt x="15" y="6"/>
                          <a:pt x="8" y="2"/>
                        </a:cubicBezTo>
                        <a:cubicBezTo>
                          <a:pt x="6" y="1"/>
                          <a:pt x="3" y="0"/>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2" name="Freeform 7295">
                    <a:extLst>
                      <a:ext uri="{FF2B5EF4-FFF2-40B4-BE49-F238E27FC236}">
                        <a16:creationId xmlns:a16="http://schemas.microsoft.com/office/drawing/2014/main" id="{DE032799-659A-42B6-A581-3EAD1D7722C0}"/>
                      </a:ext>
                    </a:extLst>
                  </p:cNvPr>
                  <p:cNvSpPr>
                    <a:spLocks/>
                  </p:cNvSpPr>
                  <p:nvPr/>
                </p:nvSpPr>
                <p:spPr bwMode="auto">
                  <a:xfrm>
                    <a:off x="4058" y="1878"/>
                    <a:ext cx="10" cy="3"/>
                  </a:xfrm>
                  <a:custGeom>
                    <a:avLst/>
                    <a:gdLst>
                      <a:gd name="T0" fmla="*/ 14 w 14"/>
                      <a:gd name="T1" fmla="*/ 0 h 5"/>
                      <a:gd name="T2" fmla="*/ 6 w 14"/>
                      <a:gd name="T3" fmla="*/ 2 h 5"/>
                      <a:gd name="T4" fmla="*/ 2 w 14"/>
                      <a:gd name="T5" fmla="*/ 5 h 5"/>
                      <a:gd name="T6" fmla="*/ 3 w 14"/>
                      <a:gd name="T7" fmla="*/ 5 h 5"/>
                      <a:gd name="T8" fmla="*/ 7 w 14"/>
                      <a:gd name="T9" fmla="*/ 3 h 5"/>
                      <a:gd name="T10" fmla="*/ 14 w 14"/>
                      <a:gd name="T11" fmla="*/ 1 h 5"/>
                      <a:gd name="T12" fmla="*/ 14 w 14"/>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14" y="0"/>
                        </a:moveTo>
                        <a:cubicBezTo>
                          <a:pt x="12" y="0"/>
                          <a:pt x="8" y="1"/>
                          <a:pt x="6" y="2"/>
                        </a:cubicBezTo>
                        <a:cubicBezTo>
                          <a:pt x="4" y="3"/>
                          <a:pt x="0" y="4"/>
                          <a:pt x="2" y="5"/>
                        </a:cubicBezTo>
                        <a:cubicBezTo>
                          <a:pt x="3" y="5"/>
                          <a:pt x="3" y="5"/>
                          <a:pt x="3" y="5"/>
                        </a:cubicBezTo>
                        <a:cubicBezTo>
                          <a:pt x="4" y="5"/>
                          <a:pt x="6" y="3"/>
                          <a:pt x="7" y="3"/>
                        </a:cubicBezTo>
                        <a:cubicBezTo>
                          <a:pt x="10" y="2"/>
                          <a:pt x="12" y="1"/>
                          <a:pt x="14" y="1"/>
                        </a:cubicBezTo>
                        <a:cubicBezTo>
                          <a:pt x="14" y="0"/>
                          <a:pt x="14" y="0"/>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3" name="Freeform 7296">
                    <a:extLst>
                      <a:ext uri="{FF2B5EF4-FFF2-40B4-BE49-F238E27FC236}">
                        <a16:creationId xmlns:a16="http://schemas.microsoft.com/office/drawing/2014/main" id="{C74A03C6-4B18-482B-93EA-257192CD0BE5}"/>
                      </a:ext>
                    </a:extLst>
                  </p:cNvPr>
                  <p:cNvSpPr>
                    <a:spLocks/>
                  </p:cNvSpPr>
                  <p:nvPr/>
                </p:nvSpPr>
                <p:spPr bwMode="auto">
                  <a:xfrm>
                    <a:off x="4082" y="1878"/>
                    <a:ext cx="9" cy="3"/>
                  </a:xfrm>
                  <a:custGeom>
                    <a:avLst/>
                    <a:gdLst>
                      <a:gd name="T0" fmla="*/ 1 w 12"/>
                      <a:gd name="T1" fmla="*/ 0 h 5"/>
                      <a:gd name="T2" fmla="*/ 0 w 12"/>
                      <a:gd name="T3" fmla="*/ 1 h 5"/>
                      <a:gd name="T4" fmla="*/ 9 w 12"/>
                      <a:gd name="T5" fmla="*/ 4 h 5"/>
                      <a:gd name="T6" fmla="*/ 11 w 12"/>
                      <a:gd name="T7" fmla="*/ 5 h 5"/>
                      <a:gd name="T8" fmla="*/ 10 w 12"/>
                      <a:gd name="T9" fmla="*/ 3 h 5"/>
                      <a:gd name="T10" fmla="*/ 5 w 12"/>
                      <a:gd name="T11" fmla="*/ 1 h 5"/>
                      <a:gd name="T12" fmla="*/ 4 w 12"/>
                      <a:gd name="T13" fmla="*/ 1 h 5"/>
                      <a:gd name="T14" fmla="*/ 1 w 1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5">
                        <a:moveTo>
                          <a:pt x="1" y="0"/>
                        </a:moveTo>
                        <a:cubicBezTo>
                          <a:pt x="0" y="0"/>
                          <a:pt x="0" y="0"/>
                          <a:pt x="0" y="1"/>
                        </a:cubicBezTo>
                        <a:cubicBezTo>
                          <a:pt x="5" y="2"/>
                          <a:pt x="7" y="3"/>
                          <a:pt x="9" y="4"/>
                        </a:cubicBezTo>
                        <a:cubicBezTo>
                          <a:pt x="9" y="5"/>
                          <a:pt x="10" y="5"/>
                          <a:pt x="11" y="5"/>
                        </a:cubicBezTo>
                        <a:cubicBezTo>
                          <a:pt x="11" y="5"/>
                          <a:pt x="12" y="4"/>
                          <a:pt x="10" y="3"/>
                        </a:cubicBezTo>
                        <a:cubicBezTo>
                          <a:pt x="7" y="1"/>
                          <a:pt x="5" y="1"/>
                          <a:pt x="5" y="1"/>
                        </a:cubicBezTo>
                        <a:cubicBezTo>
                          <a:pt x="4" y="1"/>
                          <a:pt x="4" y="1"/>
                          <a:pt x="4"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4" name="Freeform 7297">
                    <a:extLst>
                      <a:ext uri="{FF2B5EF4-FFF2-40B4-BE49-F238E27FC236}">
                        <a16:creationId xmlns:a16="http://schemas.microsoft.com/office/drawing/2014/main" id="{9A8EAD33-0081-4172-9664-305A9B708321}"/>
                      </a:ext>
                    </a:extLst>
                  </p:cNvPr>
                  <p:cNvSpPr>
                    <a:spLocks/>
                  </p:cNvSpPr>
                  <p:nvPr/>
                </p:nvSpPr>
                <p:spPr bwMode="auto">
                  <a:xfrm>
                    <a:off x="4066" y="1875"/>
                    <a:ext cx="20" cy="8"/>
                  </a:xfrm>
                  <a:custGeom>
                    <a:avLst/>
                    <a:gdLst>
                      <a:gd name="T0" fmla="*/ 15 w 26"/>
                      <a:gd name="T1" fmla="*/ 0 h 11"/>
                      <a:gd name="T2" fmla="*/ 9 w 26"/>
                      <a:gd name="T3" fmla="*/ 0 h 11"/>
                      <a:gd name="T4" fmla="*/ 1 w 26"/>
                      <a:gd name="T5" fmla="*/ 1 h 11"/>
                      <a:gd name="T6" fmla="*/ 3 w 26"/>
                      <a:gd name="T7" fmla="*/ 5 h 11"/>
                      <a:gd name="T8" fmla="*/ 2 w 26"/>
                      <a:gd name="T9" fmla="*/ 10 h 11"/>
                      <a:gd name="T10" fmla="*/ 7 w 26"/>
                      <a:gd name="T11" fmla="*/ 10 h 11"/>
                      <a:gd name="T12" fmla="*/ 14 w 26"/>
                      <a:gd name="T13" fmla="*/ 10 h 11"/>
                      <a:gd name="T14" fmla="*/ 23 w 26"/>
                      <a:gd name="T15" fmla="*/ 9 h 11"/>
                      <a:gd name="T16" fmla="*/ 22 w 26"/>
                      <a:gd name="T17" fmla="*/ 3 h 11"/>
                      <a:gd name="T18" fmla="*/ 15 w 26"/>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15" y="0"/>
                        </a:moveTo>
                        <a:cubicBezTo>
                          <a:pt x="13" y="0"/>
                          <a:pt x="11" y="0"/>
                          <a:pt x="9" y="0"/>
                        </a:cubicBezTo>
                        <a:cubicBezTo>
                          <a:pt x="4" y="0"/>
                          <a:pt x="1" y="0"/>
                          <a:pt x="1" y="1"/>
                        </a:cubicBezTo>
                        <a:cubicBezTo>
                          <a:pt x="1" y="3"/>
                          <a:pt x="5" y="3"/>
                          <a:pt x="3" y="5"/>
                        </a:cubicBezTo>
                        <a:cubicBezTo>
                          <a:pt x="2" y="7"/>
                          <a:pt x="0" y="9"/>
                          <a:pt x="2" y="10"/>
                        </a:cubicBezTo>
                        <a:cubicBezTo>
                          <a:pt x="3" y="10"/>
                          <a:pt x="5" y="10"/>
                          <a:pt x="7" y="10"/>
                        </a:cubicBezTo>
                        <a:cubicBezTo>
                          <a:pt x="9" y="10"/>
                          <a:pt x="12" y="10"/>
                          <a:pt x="14" y="10"/>
                        </a:cubicBezTo>
                        <a:cubicBezTo>
                          <a:pt x="19" y="10"/>
                          <a:pt x="24" y="11"/>
                          <a:pt x="23" y="9"/>
                        </a:cubicBezTo>
                        <a:cubicBezTo>
                          <a:pt x="21" y="6"/>
                          <a:pt x="19" y="5"/>
                          <a:pt x="22" y="3"/>
                        </a:cubicBezTo>
                        <a:cubicBezTo>
                          <a:pt x="26" y="0"/>
                          <a:pt x="23" y="0"/>
                          <a:pt x="15"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5" name="Freeform 7298">
                    <a:extLst>
                      <a:ext uri="{FF2B5EF4-FFF2-40B4-BE49-F238E27FC236}">
                        <a16:creationId xmlns:a16="http://schemas.microsoft.com/office/drawing/2014/main" id="{EA150D21-152E-4F42-87BC-092B5F7C8972}"/>
                      </a:ext>
                    </a:extLst>
                  </p:cNvPr>
                  <p:cNvSpPr>
                    <a:spLocks noEditPoints="1"/>
                  </p:cNvSpPr>
                  <p:nvPr/>
                </p:nvSpPr>
                <p:spPr bwMode="auto">
                  <a:xfrm>
                    <a:off x="4066" y="1874"/>
                    <a:ext cx="18" cy="9"/>
                  </a:xfrm>
                  <a:custGeom>
                    <a:avLst/>
                    <a:gdLst>
                      <a:gd name="T0" fmla="*/ 14 w 24"/>
                      <a:gd name="T1" fmla="*/ 11 h 12"/>
                      <a:gd name="T2" fmla="*/ 12 w 24"/>
                      <a:gd name="T3" fmla="*/ 11 h 12"/>
                      <a:gd name="T4" fmla="*/ 4 w 24"/>
                      <a:gd name="T5" fmla="*/ 12 h 12"/>
                      <a:gd name="T6" fmla="*/ 2 w 24"/>
                      <a:gd name="T7" fmla="*/ 11 h 12"/>
                      <a:gd name="T8" fmla="*/ 0 w 24"/>
                      <a:gd name="T9" fmla="*/ 10 h 12"/>
                      <a:gd name="T10" fmla="*/ 3 w 24"/>
                      <a:gd name="T11" fmla="*/ 6 h 12"/>
                      <a:gd name="T12" fmla="*/ 3 w 24"/>
                      <a:gd name="T13" fmla="*/ 5 h 12"/>
                      <a:gd name="T14" fmla="*/ 0 w 24"/>
                      <a:gd name="T15" fmla="*/ 2 h 12"/>
                      <a:gd name="T16" fmla="*/ 0 w 24"/>
                      <a:gd name="T17" fmla="*/ 2 h 12"/>
                      <a:gd name="T18" fmla="*/ 5 w 24"/>
                      <a:gd name="T19" fmla="*/ 0 h 12"/>
                      <a:gd name="T20" fmla="*/ 13 w 24"/>
                      <a:gd name="T21" fmla="*/ 1 h 12"/>
                      <a:gd name="T22" fmla="*/ 15 w 24"/>
                      <a:gd name="T23" fmla="*/ 1 h 12"/>
                      <a:gd name="T24" fmla="*/ 18 w 24"/>
                      <a:gd name="T25" fmla="*/ 1 h 12"/>
                      <a:gd name="T26" fmla="*/ 24 w 24"/>
                      <a:gd name="T27" fmla="*/ 2 h 12"/>
                      <a:gd name="T28" fmla="*/ 22 w 24"/>
                      <a:gd name="T29" fmla="*/ 5 h 12"/>
                      <a:gd name="T30" fmla="*/ 21 w 24"/>
                      <a:gd name="T31" fmla="*/ 6 h 12"/>
                      <a:gd name="T32" fmla="*/ 23 w 24"/>
                      <a:gd name="T33" fmla="*/ 9 h 12"/>
                      <a:gd name="T34" fmla="*/ 24 w 24"/>
                      <a:gd name="T35" fmla="*/ 10 h 12"/>
                      <a:gd name="T36" fmla="*/ 23 w 24"/>
                      <a:gd name="T37" fmla="*/ 11 h 12"/>
                      <a:gd name="T38" fmla="*/ 21 w 24"/>
                      <a:gd name="T39" fmla="*/ 12 h 12"/>
                      <a:gd name="T40" fmla="*/ 14 w 24"/>
                      <a:gd name="T41" fmla="*/ 11 h 12"/>
                      <a:gd name="T42" fmla="*/ 14 w 24"/>
                      <a:gd name="T43" fmla="*/ 10 h 12"/>
                      <a:gd name="T44" fmla="*/ 21 w 24"/>
                      <a:gd name="T45" fmla="*/ 11 h 12"/>
                      <a:gd name="T46" fmla="*/ 22 w 24"/>
                      <a:gd name="T47" fmla="*/ 10 h 12"/>
                      <a:gd name="T48" fmla="*/ 22 w 24"/>
                      <a:gd name="T49" fmla="*/ 10 h 12"/>
                      <a:gd name="T50" fmla="*/ 20 w 24"/>
                      <a:gd name="T51" fmla="*/ 6 h 12"/>
                      <a:gd name="T52" fmla="*/ 21 w 24"/>
                      <a:gd name="T53" fmla="*/ 4 h 12"/>
                      <a:gd name="T54" fmla="*/ 23 w 24"/>
                      <a:gd name="T55" fmla="*/ 2 h 12"/>
                      <a:gd name="T56" fmla="*/ 22 w 24"/>
                      <a:gd name="T57" fmla="*/ 2 h 12"/>
                      <a:gd name="T58" fmla="*/ 18 w 24"/>
                      <a:gd name="T59" fmla="*/ 1 h 12"/>
                      <a:gd name="T60" fmla="*/ 15 w 24"/>
                      <a:gd name="T61" fmla="*/ 1 h 12"/>
                      <a:gd name="T62" fmla="*/ 13 w 24"/>
                      <a:gd name="T63" fmla="*/ 1 h 12"/>
                      <a:gd name="T64" fmla="*/ 5 w 24"/>
                      <a:gd name="T65" fmla="*/ 1 h 12"/>
                      <a:gd name="T66" fmla="*/ 2 w 24"/>
                      <a:gd name="T67" fmla="*/ 1 h 12"/>
                      <a:gd name="T68" fmla="*/ 2 w 24"/>
                      <a:gd name="T69" fmla="*/ 2 h 12"/>
                      <a:gd name="T70" fmla="*/ 2 w 24"/>
                      <a:gd name="T71" fmla="*/ 2 h 12"/>
                      <a:gd name="T72" fmla="*/ 4 w 24"/>
                      <a:gd name="T73" fmla="*/ 5 h 12"/>
                      <a:gd name="T74" fmla="*/ 4 w 24"/>
                      <a:gd name="T75" fmla="*/ 6 h 12"/>
                      <a:gd name="T76" fmla="*/ 2 w 24"/>
                      <a:gd name="T77" fmla="*/ 10 h 12"/>
                      <a:gd name="T78" fmla="*/ 2 w 24"/>
                      <a:gd name="T79" fmla="*/ 11 h 12"/>
                      <a:gd name="T80" fmla="*/ 4 w 24"/>
                      <a:gd name="T81" fmla="*/ 11 h 12"/>
                      <a:gd name="T82" fmla="*/ 12 w 24"/>
                      <a:gd name="T83" fmla="*/ 10 h 12"/>
                      <a:gd name="T84" fmla="*/ 14 w 24"/>
                      <a:gd name="T8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 h="12">
                        <a:moveTo>
                          <a:pt x="14" y="11"/>
                        </a:moveTo>
                        <a:cubicBezTo>
                          <a:pt x="13" y="11"/>
                          <a:pt x="13" y="11"/>
                          <a:pt x="12" y="11"/>
                        </a:cubicBezTo>
                        <a:cubicBezTo>
                          <a:pt x="9" y="11"/>
                          <a:pt x="6" y="12"/>
                          <a:pt x="4" y="12"/>
                        </a:cubicBezTo>
                        <a:cubicBezTo>
                          <a:pt x="3" y="12"/>
                          <a:pt x="2" y="11"/>
                          <a:pt x="2" y="11"/>
                        </a:cubicBezTo>
                        <a:cubicBezTo>
                          <a:pt x="1" y="11"/>
                          <a:pt x="0" y="11"/>
                          <a:pt x="0" y="10"/>
                        </a:cubicBezTo>
                        <a:cubicBezTo>
                          <a:pt x="0" y="9"/>
                          <a:pt x="2" y="7"/>
                          <a:pt x="3" y="6"/>
                        </a:cubicBezTo>
                        <a:cubicBezTo>
                          <a:pt x="3" y="5"/>
                          <a:pt x="3" y="5"/>
                          <a:pt x="3" y="5"/>
                        </a:cubicBezTo>
                        <a:cubicBezTo>
                          <a:pt x="3" y="4"/>
                          <a:pt x="0" y="4"/>
                          <a:pt x="0" y="2"/>
                        </a:cubicBezTo>
                        <a:cubicBezTo>
                          <a:pt x="0" y="2"/>
                          <a:pt x="0" y="2"/>
                          <a:pt x="0" y="2"/>
                        </a:cubicBezTo>
                        <a:cubicBezTo>
                          <a:pt x="0" y="1"/>
                          <a:pt x="3" y="0"/>
                          <a:pt x="5" y="0"/>
                        </a:cubicBezTo>
                        <a:cubicBezTo>
                          <a:pt x="7" y="0"/>
                          <a:pt x="10" y="1"/>
                          <a:pt x="13" y="1"/>
                        </a:cubicBezTo>
                        <a:cubicBezTo>
                          <a:pt x="14" y="1"/>
                          <a:pt x="14" y="1"/>
                          <a:pt x="15" y="1"/>
                        </a:cubicBezTo>
                        <a:cubicBezTo>
                          <a:pt x="16" y="1"/>
                          <a:pt x="17" y="1"/>
                          <a:pt x="18" y="1"/>
                        </a:cubicBezTo>
                        <a:cubicBezTo>
                          <a:pt x="22" y="1"/>
                          <a:pt x="24" y="1"/>
                          <a:pt x="24" y="2"/>
                        </a:cubicBezTo>
                        <a:cubicBezTo>
                          <a:pt x="24" y="3"/>
                          <a:pt x="23" y="4"/>
                          <a:pt x="22" y="5"/>
                        </a:cubicBezTo>
                        <a:cubicBezTo>
                          <a:pt x="21" y="5"/>
                          <a:pt x="21" y="6"/>
                          <a:pt x="21" y="6"/>
                        </a:cubicBezTo>
                        <a:cubicBezTo>
                          <a:pt x="21" y="6"/>
                          <a:pt x="22" y="7"/>
                          <a:pt x="23" y="9"/>
                        </a:cubicBezTo>
                        <a:cubicBezTo>
                          <a:pt x="23" y="10"/>
                          <a:pt x="24" y="10"/>
                          <a:pt x="24" y="10"/>
                        </a:cubicBezTo>
                        <a:cubicBezTo>
                          <a:pt x="24" y="11"/>
                          <a:pt x="23" y="11"/>
                          <a:pt x="23" y="11"/>
                        </a:cubicBezTo>
                        <a:cubicBezTo>
                          <a:pt x="22" y="12"/>
                          <a:pt x="22" y="12"/>
                          <a:pt x="21" y="12"/>
                        </a:cubicBezTo>
                        <a:cubicBezTo>
                          <a:pt x="19" y="12"/>
                          <a:pt x="17" y="11"/>
                          <a:pt x="14" y="11"/>
                        </a:cubicBezTo>
                        <a:close/>
                        <a:moveTo>
                          <a:pt x="14" y="10"/>
                        </a:moveTo>
                        <a:cubicBezTo>
                          <a:pt x="17" y="11"/>
                          <a:pt x="19" y="11"/>
                          <a:pt x="21" y="11"/>
                        </a:cubicBezTo>
                        <a:cubicBezTo>
                          <a:pt x="22" y="11"/>
                          <a:pt x="22" y="11"/>
                          <a:pt x="22" y="10"/>
                        </a:cubicBezTo>
                        <a:cubicBezTo>
                          <a:pt x="22" y="10"/>
                          <a:pt x="22" y="10"/>
                          <a:pt x="22" y="10"/>
                        </a:cubicBezTo>
                        <a:cubicBezTo>
                          <a:pt x="21" y="8"/>
                          <a:pt x="20" y="7"/>
                          <a:pt x="20" y="6"/>
                        </a:cubicBezTo>
                        <a:cubicBezTo>
                          <a:pt x="20" y="5"/>
                          <a:pt x="20" y="5"/>
                          <a:pt x="21" y="4"/>
                        </a:cubicBezTo>
                        <a:cubicBezTo>
                          <a:pt x="22" y="3"/>
                          <a:pt x="23" y="2"/>
                          <a:pt x="23" y="2"/>
                        </a:cubicBezTo>
                        <a:cubicBezTo>
                          <a:pt x="23" y="2"/>
                          <a:pt x="23" y="2"/>
                          <a:pt x="22" y="2"/>
                        </a:cubicBezTo>
                        <a:cubicBezTo>
                          <a:pt x="21" y="1"/>
                          <a:pt x="20" y="1"/>
                          <a:pt x="18" y="1"/>
                        </a:cubicBezTo>
                        <a:cubicBezTo>
                          <a:pt x="17" y="1"/>
                          <a:pt x="16" y="1"/>
                          <a:pt x="15" y="1"/>
                        </a:cubicBezTo>
                        <a:cubicBezTo>
                          <a:pt x="14" y="1"/>
                          <a:pt x="14" y="1"/>
                          <a:pt x="13" y="1"/>
                        </a:cubicBezTo>
                        <a:cubicBezTo>
                          <a:pt x="10" y="1"/>
                          <a:pt x="7" y="1"/>
                          <a:pt x="5" y="1"/>
                        </a:cubicBezTo>
                        <a:cubicBezTo>
                          <a:pt x="4" y="1"/>
                          <a:pt x="3" y="1"/>
                          <a:pt x="2" y="1"/>
                        </a:cubicBezTo>
                        <a:cubicBezTo>
                          <a:pt x="2" y="2"/>
                          <a:pt x="2" y="2"/>
                          <a:pt x="2" y="2"/>
                        </a:cubicBezTo>
                        <a:cubicBezTo>
                          <a:pt x="2" y="2"/>
                          <a:pt x="2" y="2"/>
                          <a:pt x="2" y="2"/>
                        </a:cubicBezTo>
                        <a:cubicBezTo>
                          <a:pt x="1" y="3"/>
                          <a:pt x="4" y="3"/>
                          <a:pt x="4" y="5"/>
                        </a:cubicBezTo>
                        <a:cubicBezTo>
                          <a:pt x="4" y="6"/>
                          <a:pt x="4" y="6"/>
                          <a:pt x="4" y="6"/>
                        </a:cubicBezTo>
                        <a:cubicBezTo>
                          <a:pt x="3" y="8"/>
                          <a:pt x="2" y="9"/>
                          <a:pt x="2" y="10"/>
                        </a:cubicBezTo>
                        <a:cubicBezTo>
                          <a:pt x="2" y="10"/>
                          <a:pt x="2" y="10"/>
                          <a:pt x="2" y="11"/>
                        </a:cubicBezTo>
                        <a:cubicBezTo>
                          <a:pt x="3" y="11"/>
                          <a:pt x="3" y="11"/>
                          <a:pt x="4" y="11"/>
                        </a:cubicBezTo>
                        <a:cubicBezTo>
                          <a:pt x="6" y="11"/>
                          <a:pt x="9" y="10"/>
                          <a:pt x="12" y="10"/>
                        </a:cubicBezTo>
                        <a:cubicBezTo>
                          <a:pt x="13" y="10"/>
                          <a:pt x="13" y="10"/>
                          <a:pt x="14" y="1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6" name="Freeform 7299">
                    <a:extLst>
                      <a:ext uri="{FF2B5EF4-FFF2-40B4-BE49-F238E27FC236}">
                        <a16:creationId xmlns:a16="http://schemas.microsoft.com/office/drawing/2014/main" id="{AEC65BB4-9016-495B-8D66-7058515B9C87}"/>
                      </a:ext>
                    </a:extLst>
                  </p:cNvPr>
                  <p:cNvSpPr>
                    <a:spLocks noEditPoints="1"/>
                  </p:cNvSpPr>
                  <p:nvPr/>
                </p:nvSpPr>
                <p:spPr bwMode="auto">
                  <a:xfrm>
                    <a:off x="4067" y="1875"/>
                    <a:ext cx="16" cy="7"/>
                  </a:xfrm>
                  <a:custGeom>
                    <a:avLst/>
                    <a:gdLst>
                      <a:gd name="T0" fmla="*/ 5 w 22"/>
                      <a:gd name="T1" fmla="*/ 9 h 10"/>
                      <a:gd name="T2" fmla="*/ 3 w 22"/>
                      <a:gd name="T3" fmla="*/ 7 h 10"/>
                      <a:gd name="T4" fmla="*/ 7 w 22"/>
                      <a:gd name="T5" fmla="*/ 4 h 10"/>
                      <a:gd name="T6" fmla="*/ 3 w 22"/>
                      <a:gd name="T7" fmla="*/ 1 h 10"/>
                      <a:gd name="T8" fmla="*/ 5 w 22"/>
                      <a:gd name="T9" fmla="*/ 1 h 10"/>
                      <a:gd name="T10" fmla="*/ 8 w 22"/>
                      <a:gd name="T11" fmla="*/ 1 h 10"/>
                      <a:gd name="T12" fmla="*/ 11 w 22"/>
                      <a:gd name="T13" fmla="*/ 1 h 10"/>
                      <a:gd name="T14" fmla="*/ 14 w 22"/>
                      <a:gd name="T15" fmla="*/ 1 h 10"/>
                      <a:gd name="T16" fmla="*/ 15 w 22"/>
                      <a:gd name="T17" fmla="*/ 1 h 10"/>
                      <a:gd name="T18" fmla="*/ 18 w 22"/>
                      <a:gd name="T19" fmla="*/ 3 h 10"/>
                      <a:gd name="T20" fmla="*/ 16 w 22"/>
                      <a:gd name="T21" fmla="*/ 5 h 10"/>
                      <a:gd name="T22" fmla="*/ 19 w 22"/>
                      <a:gd name="T23" fmla="*/ 7 h 10"/>
                      <a:gd name="T24" fmla="*/ 19 w 22"/>
                      <a:gd name="T25" fmla="*/ 9 h 10"/>
                      <a:gd name="T26" fmla="*/ 18 w 22"/>
                      <a:gd name="T27" fmla="*/ 9 h 10"/>
                      <a:gd name="T28" fmla="*/ 12 w 22"/>
                      <a:gd name="T29" fmla="*/ 8 h 10"/>
                      <a:gd name="T30" fmla="*/ 8 w 22"/>
                      <a:gd name="T31" fmla="*/ 8 h 10"/>
                      <a:gd name="T32" fmla="*/ 5 w 22"/>
                      <a:gd name="T33" fmla="*/ 9 h 10"/>
                      <a:gd name="T34" fmla="*/ 4 w 22"/>
                      <a:gd name="T35" fmla="*/ 0 h 10"/>
                      <a:gd name="T36" fmla="*/ 1 w 22"/>
                      <a:gd name="T37" fmla="*/ 0 h 10"/>
                      <a:gd name="T38" fmla="*/ 1 w 22"/>
                      <a:gd name="T39" fmla="*/ 1 h 10"/>
                      <a:gd name="T40" fmla="*/ 1 w 22"/>
                      <a:gd name="T41" fmla="*/ 1 h 10"/>
                      <a:gd name="T42" fmla="*/ 3 w 22"/>
                      <a:gd name="T43" fmla="*/ 4 h 10"/>
                      <a:gd name="T44" fmla="*/ 3 w 22"/>
                      <a:gd name="T45" fmla="*/ 5 h 10"/>
                      <a:gd name="T46" fmla="*/ 1 w 22"/>
                      <a:gd name="T47" fmla="*/ 9 h 10"/>
                      <a:gd name="T48" fmla="*/ 1 w 22"/>
                      <a:gd name="T49" fmla="*/ 10 h 10"/>
                      <a:gd name="T50" fmla="*/ 2 w 22"/>
                      <a:gd name="T51" fmla="*/ 10 h 10"/>
                      <a:gd name="T52" fmla="*/ 8 w 22"/>
                      <a:gd name="T53" fmla="*/ 9 h 10"/>
                      <a:gd name="T54" fmla="*/ 11 w 22"/>
                      <a:gd name="T55" fmla="*/ 9 h 10"/>
                      <a:gd name="T56" fmla="*/ 13 w 22"/>
                      <a:gd name="T57" fmla="*/ 9 h 10"/>
                      <a:gd name="T58" fmla="*/ 15 w 22"/>
                      <a:gd name="T59" fmla="*/ 9 h 10"/>
                      <a:gd name="T60" fmla="*/ 21 w 22"/>
                      <a:gd name="T61" fmla="*/ 10 h 10"/>
                      <a:gd name="T62" fmla="*/ 21 w 22"/>
                      <a:gd name="T63" fmla="*/ 9 h 10"/>
                      <a:gd name="T64" fmla="*/ 21 w 22"/>
                      <a:gd name="T65" fmla="*/ 9 h 10"/>
                      <a:gd name="T66" fmla="*/ 19 w 22"/>
                      <a:gd name="T67" fmla="*/ 5 h 10"/>
                      <a:gd name="T68" fmla="*/ 20 w 22"/>
                      <a:gd name="T69" fmla="*/ 3 h 10"/>
                      <a:gd name="T70" fmla="*/ 22 w 22"/>
                      <a:gd name="T71" fmla="*/ 1 h 10"/>
                      <a:gd name="T72" fmla="*/ 21 w 22"/>
                      <a:gd name="T73" fmla="*/ 1 h 10"/>
                      <a:gd name="T74" fmla="*/ 19 w 22"/>
                      <a:gd name="T75" fmla="*/ 0 h 10"/>
                      <a:gd name="T76" fmla="*/ 16 w 22"/>
                      <a:gd name="T77" fmla="*/ 0 h 10"/>
                      <a:gd name="T78" fmla="*/ 13 w 22"/>
                      <a:gd name="T79" fmla="*/ 0 h 10"/>
                      <a:gd name="T80" fmla="*/ 12 w 22"/>
                      <a:gd name="T81" fmla="*/ 0 h 10"/>
                      <a:gd name="T82" fmla="*/ 6 w 22"/>
                      <a:gd name="T83" fmla="*/ 0 h 10"/>
                      <a:gd name="T84" fmla="*/ 6 w 22"/>
                      <a:gd name="T85" fmla="*/ 0 h 10"/>
                      <a:gd name="T86" fmla="*/ 4 w 22"/>
                      <a:gd name="T8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 h="10">
                        <a:moveTo>
                          <a:pt x="5" y="9"/>
                        </a:moveTo>
                        <a:cubicBezTo>
                          <a:pt x="3" y="9"/>
                          <a:pt x="3" y="8"/>
                          <a:pt x="3" y="7"/>
                        </a:cubicBezTo>
                        <a:cubicBezTo>
                          <a:pt x="3" y="5"/>
                          <a:pt x="9" y="4"/>
                          <a:pt x="7" y="4"/>
                        </a:cubicBezTo>
                        <a:cubicBezTo>
                          <a:pt x="4" y="3"/>
                          <a:pt x="3" y="3"/>
                          <a:pt x="3" y="1"/>
                        </a:cubicBezTo>
                        <a:cubicBezTo>
                          <a:pt x="2" y="1"/>
                          <a:pt x="3" y="1"/>
                          <a:pt x="5" y="1"/>
                        </a:cubicBezTo>
                        <a:cubicBezTo>
                          <a:pt x="6" y="1"/>
                          <a:pt x="8" y="1"/>
                          <a:pt x="8" y="1"/>
                        </a:cubicBezTo>
                        <a:cubicBezTo>
                          <a:pt x="8" y="1"/>
                          <a:pt x="9" y="1"/>
                          <a:pt x="11" y="1"/>
                        </a:cubicBezTo>
                        <a:cubicBezTo>
                          <a:pt x="12" y="1"/>
                          <a:pt x="13" y="1"/>
                          <a:pt x="14" y="1"/>
                        </a:cubicBezTo>
                        <a:cubicBezTo>
                          <a:pt x="15" y="1"/>
                          <a:pt x="15" y="1"/>
                          <a:pt x="15" y="1"/>
                        </a:cubicBezTo>
                        <a:cubicBezTo>
                          <a:pt x="18" y="1"/>
                          <a:pt x="20" y="2"/>
                          <a:pt x="18" y="3"/>
                        </a:cubicBezTo>
                        <a:cubicBezTo>
                          <a:pt x="16" y="4"/>
                          <a:pt x="14" y="4"/>
                          <a:pt x="16" y="5"/>
                        </a:cubicBezTo>
                        <a:cubicBezTo>
                          <a:pt x="18" y="5"/>
                          <a:pt x="18" y="6"/>
                          <a:pt x="19" y="7"/>
                        </a:cubicBezTo>
                        <a:cubicBezTo>
                          <a:pt x="21" y="8"/>
                          <a:pt x="21" y="9"/>
                          <a:pt x="19" y="9"/>
                        </a:cubicBezTo>
                        <a:cubicBezTo>
                          <a:pt x="19" y="9"/>
                          <a:pt x="18" y="9"/>
                          <a:pt x="18" y="9"/>
                        </a:cubicBezTo>
                        <a:cubicBezTo>
                          <a:pt x="16" y="8"/>
                          <a:pt x="14" y="8"/>
                          <a:pt x="12" y="8"/>
                        </a:cubicBezTo>
                        <a:cubicBezTo>
                          <a:pt x="11" y="8"/>
                          <a:pt x="10" y="8"/>
                          <a:pt x="8" y="8"/>
                        </a:cubicBezTo>
                        <a:cubicBezTo>
                          <a:pt x="7" y="8"/>
                          <a:pt x="6" y="9"/>
                          <a:pt x="5" y="9"/>
                        </a:cubicBezTo>
                        <a:close/>
                        <a:moveTo>
                          <a:pt x="4" y="0"/>
                        </a:moveTo>
                        <a:cubicBezTo>
                          <a:pt x="3" y="0"/>
                          <a:pt x="2" y="0"/>
                          <a:pt x="1" y="0"/>
                        </a:cubicBezTo>
                        <a:cubicBezTo>
                          <a:pt x="1" y="1"/>
                          <a:pt x="1" y="1"/>
                          <a:pt x="1" y="1"/>
                        </a:cubicBezTo>
                        <a:cubicBezTo>
                          <a:pt x="1" y="1"/>
                          <a:pt x="1" y="1"/>
                          <a:pt x="1" y="1"/>
                        </a:cubicBezTo>
                        <a:cubicBezTo>
                          <a:pt x="0" y="2"/>
                          <a:pt x="3" y="2"/>
                          <a:pt x="3" y="4"/>
                        </a:cubicBezTo>
                        <a:cubicBezTo>
                          <a:pt x="3" y="5"/>
                          <a:pt x="3" y="5"/>
                          <a:pt x="3" y="5"/>
                        </a:cubicBezTo>
                        <a:cubicBezTo>
                          <a:pt x="2" y="7"/>
                          <a:pt x="1" y="8"/>
                          <a:pt x="1" y="9"/>
                        </a:cubicBezTo>
                        <a:cubicBezTo>
                          <a:pt x="1" y="9"/>
                          <a:pt x="1" y="9"/>
                          <a:pt x="1" y="10"/>
                        </a:cubicBezTo>
                        <a:cubicBezTo>
                          <a:pt x="2" y="10"/>
                          <a:pt x="2" y="10"/>
                          <a:pt x="2" y="10"/>
                        </a:cubicBezTo>
                        <a:cubicBezTo>
                          <a:pt x="3" y="9"/>
                          <a:pt x="6" y="9"/>
                          <a:pt x="8" y="9"/>
                        </a:cubicBezTo>
                        <a:cubicBezTo>
                          <a:pt x="9" y="9"/>
                          <a:pt x="10" y="9"/>
                          <a:pt x="11" y="9"/>
                        </a:cubicBezTo>
                        <a:cubicBezTo>
                          <a:pt x="12" y="9"/>
                          <a:pt x="12" y="9"/>
                          <a:pt x="13" y="9"/>
                        </a:cubicBezTo>
                        <a:cubicBezTo>
                          <a:pt x="14" y="9"/>
                          <a:pt x="14" y="9"/>
                          <a:pt x="15" y="9"/>
                        </a:cubicBezTo>
                        <a:cubicBezTo>
                          <a:pt x="17" y="10"/>
                          <a:pt x="20" y="10"/>
                          <a:pt x="21" y="10"/>
                        </a:cubicBezTo>
                        <a:cubicBezTo>
                          <a:pt x="21" y="10"/>
                          <a:pt x="21" y="10"/>
                          <a:pt x="21" y="9"/>
                        </a:cubicBezTo>
                        <a:cubicBezTo>
                          <a:pt x="21" y="9"/>
                          <a:pt x="21" y="9"/>
                          <a:pt x="21" y="9"/>
                        </a:cubicBezTo>
                        <a:cubicBezTo>
                          <a:pt x="20" y="7"/>
                          <a:pt x="19" y="6"/>
                          <a:pt x="19" y="5"/>
                        </a:cubicBezTo>
                        <a:cubicBezTo>
                          <a:pt x="19" y="4"/>
                          <a:pt x="19" y="4"/>
                          <a:pt x="20" y="3"/>
                        </a:cubicBezTo>
                        <a:cubicBezTo>
                          <a:pt x="21" y="2"/>
                          <a:pt x="22" y="1"/>
                          <a:pt x="22" y="1"/>
                        </a:cubicBezTo>
                        <a:cubicBezTo>
                          <a:pt x="22" y="1"/>
                          <a:pt x="22" y="1"/>
                          <a:pt x="21" y="1"/>
                        </a:cubicBezTo>
                        <a:cubicBezTo>
                          <a:pt x="21" y="0"/>
                          <a:pt x="20" y="0"/>
                          <a:pt x="19" y="0"/>
                        </a:cubicBezTo>
                        <a:cubicBezTo>
                          <a:pt x="18" y="0"/>
                          <a:pt x="17" y="0"/>
                          <a:pt x="16" y="0"/>
                        </a:cubicBezTo>
                        <a:cubicBezTo>
                          <a:pt x="15" y="0"/>
                          <a:pt x="14" y="0"/>
                          <a:pt x="13" y="0"/>
                        </a:cubicBezTo>
                        <a:cubicBezTo>
                          <a:pt x="12" y="0"/>
                          <a:pt x="12" y="0"/>
                          <a:pt x="12" y="0"/>
                        </a:cubicBezTo>
                        <a:cubicBezTo>
                          <a:pt x="10" y="0"/>
                          <a:pt x="8" y="0"/>
                          <a:pt x="6" y="0"/>
                        </a:cubicBezTo>
                        <a:cubicBezTo>
                          <a:pt x="6" y="0"/>
                          <a:pt x="6" y="0"/>
                          <a:pt x="6" y="0"/>
                        </a:cubicBezTo>
                        <a:cubicBezTo>
                          <a:pt x="5" y="0"/>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7" name="Freeform 7300">
                    <a:extLst>
                      <a:ext uri="{FF2B5EF4-FFF2-40B4-BE49-F238E27FC236}">
                        <a16:creationId xmlns:a16="http://schemas.microsoft.com/office/drawing/2014/main" id="{A63524A9-DB8E-48D3-B9EF-05565D9B0D3E}"/>
                      </a:ext>
                    </a:extLst>
                  </p:cNvPr>
                  <p:cNvSpPr>
                    <a:spLocks noEditPoints="1"/>
                  </p:cNvSpPr>
                  <p:nvPr/>
                </p:nvSpPr>
                <p:spPr bwMode="auto">
                  <a:xfrm>
                    <a:off x="4066" y="1875"/>
                    <a:ext cx="18" cy="7"/>
                  </a:xfrm>
                  <a:custGeom>
                    <a:avLst/>
                    <a:gdLst>
                      <a:gd name="T0" fmla="*/ 12 w 24"/>
                      <a:gd name="T1" fmla="*/ 9 h 10"/>
                      <a:gd name="T2" fmla="*/ 9 w 24"/>
                      <a:gd name="T3" fmla="*/ 9 h 10"/>
                      <a:gd name="T4" fmla="*/ 10 w 24"/>
                      <a:gd name="T5" fmla="*/ 9 h 10"/>
                      <a:gd name="T6" fmla="*/ 16 w 24"/>
                      <a:gd name="T7" fmla="*/ 9 h 10"/>
                      <a:gd name="T8" fmla="*/ 14 w 24"/>
                      <a:gd name="T9" fmla="*/ 9 h 10"/>
                      <a:gd name="T10" fmla="*/ 12 w 24"/>
                      <a:gd name="T11" fmla="*/ 9 h 10"/>
                      <a:gd name="T12" fmla="*/ 7 w 24"/>
                      <a:gd name="T13" fmla="*/ 0 h 10"/>
                      <a:gd name="T14" fmla="*/ 13 w 24"/>
                      <a:gd name="T15" fmla="*/ 0 h 10"/>
                      <a:gd name="T16" fmla="*/ 14 w 24"/>
                      <a:gd name="T17" fmla="*/ 0 h 10"/>
                      <a:gd name="T18" fmla="*/ 7 w 24"/>
                      <a:gd name="T19" fmla="*/ 0 h 10"/>
                      <a:gd name="T20" fmla="*/ 22 w 24"/>
                      <a:gd name="T21" fmla="*/ 0 h 10"/>
                      <a:gd name="T22" fmla="*/ 21 w 24"/>
                      <a:gd name="T23" fmla="*/ 0 h 10"/>
                      <a:gd name="T24" fmla="*/ 20 w 24"/>
                      <a:gd name="T25" fmla="*/ 0 h 10"/>
                      <a:gd name="T26" fmla="*/ 22 w 24"/>
                      <a:gd name="T27" fmla="*/ 1 h 10"/>
                      <a:gd name="T28" fmla="*/ 23 w 24"/>
                      <a:gd name="T29" fmla="*/ 1 h 10"/>
                      <a:gd name="T30" fmla="*/ 21 w 24"/>
                      <a:gd name="T31" fmla="*/ 3 h 10"/>
                      <a:gd name="T32" fmla="*/ 20 w 24"/>
                      <a:gd name="T33" fmla="*/ 5 h 10"/>
                      <a:gd name="T34" fmla="*/ 22 w 24"/>
                      <a:gd name="T35" fmla="*/ 9 h 10"/>
                      <a:gd name="T36" fmla="*/ 22 w 24"/>
                      <a:gd name="T37" fmla="*/ 9 h 10"/>
                      <a:gd name="T38" fmla="*/ 22 w 24"/>
                      <a:gd name="T39" fmla="*/ 10 h 10"/>
                      <a:gd name="T40" fmla="*/ 22 w 24"/>
                      <a:gd name="T41" fmla="*/ 10 h 10"/>
                      <a:gd name="T42" fmla="*/ 22 w 24"/>
                      <a:gd name="T43" fmla="*/ 10 h 10"/>
                      <a:gd name="T44" fmla="*/ 23 w 24"/>
                      <a:gd name="T45" fmla="*/ 9 h 10"/>
                      <a:gd name="T46" fmla="*/ 22 w 24"/>
                      <a:gd name="T47" fmla="*/ 3 h 10"/>
                      <a:gd name="T48" fmla="*/ 22 w 24"/>
                      <a:gd name="T49" fmla="*/ 0 h 10"/>
                      <a:gd name="T50" fmla="*/ 2 w 24"/>
                      <a:gd name="T51" fmla="*/ 0 h 10"/>
                      <a:gd name="T52" fmla="*/ 1 w 24"/>
                      <a:gd name="T53" fmla="*/ 1 h 10"/>
                      <a:gd name="T54" fmla="*/ 3 w 24"/>
                      <a:gd name="T55" fmla="*/ 5 h 10"/>
                      <a:gd name="T56" fmla="*/ 2 w 24"/>
                      <a:gd name="T57" fmla="*/ 10 h 10"/>
                      <a:gd name="T58" fmla="*/ 3 w 24"/>
                      <a:gd name="T59" fmla="*/ 10 h 10"/>
                      <a:gd name="T60" fmla="*/ 2 w 24"/>
                      <a:gd name="T61" fmla="*/ 10 h 10"/>
                      <a:gd name="T62" fmla="*/ 2 w 24"/>
                      <a:gd name="T63" fmla="*/ 9 h 10"/>
                      <a:gd name="T64" fmla="*/ 4 w 24"/>
                      <a:gd name="T65" fmla="*/ 5 h 10"/>
                      <a:gd name="T66" fmla="*/ 4 w 24"/>
                      <a:gd name="T67" fmla="*/ 4 h 10"/>
                      <a:gd name="T68" fmla="*/ 2 w 24"/>
                      <a:gd name="T69" fmla="*/ 1 h 10"/>
                      <a:gd name="T70" fmla="*/ 2 w 24"/>
                      <a:gd name="T71" fmla="*/ 1 h 10"/>
                      <a:gd name="T72" fmla="*/ 2 w 24"/>
                      <a:gd name="T73" fmla="*/ 0 h 10"/>
                      <a:gd name="T74" fmla="*/ 5 w 24"/>
                      <a:gd name="T75" fmla="*/ 0 h 10"/>
                      <a:gd name="T76" fmla="*/ 7 w 24"/>
                      <a:gd name="T77" fmla="*/ 0 h 10"/>
                      <a:gd name="T78" fmla="*/ 3 w 24"/>
                      <a:gd name="T79" fmla="*/ 0 h 10"/>
                      <a:gd name="T80" fmla="*/ 2 w 24"/>
                      <a:gd name="T8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0">
                        <a:moveTo>
                          <a:pt x="12" y="9"/>
                        </a:moveTo>
                        <a:cubicBezTo>
                          <a:pt x="11" y="9"/>
                          <a:pt x="10" y="9"/>
                          <a:pt x="9" y="9"/>
                        </a:cubicBezTo>
                        <a:cubicBezTo>
                          <a:pt x="10" y="9"/>
                          <a:pt x="10" y="9"/>
                          <a:pt x="10" y="9"/>
                        </a:cubicBezTo>
                        <a:cubicBezTo>
                          <a:pt x="12" y="9"/>
                          <a:pt x="14" y="9"/>
                          <a:pt x="16" y="9"/>
                        </a:cubicBezTo>
                        <a:cubicBezTo>
                          <a:pt x="15" y="9"/>
                          <a:pt x="15" y="9"/>
                          <a:pt x="14" y="9"/>
                        </a:cubicBezTo>
                        <a:cubicBezTo>
                          <a:pt x="13" y="9"/>
                          <a:pt x="13" y="9"/>
                          <a:pt x="12" y="9"/>
                        </a:cubicBezTo>
                        <a:close/>
                        <a:moveTo>
                          <a:pt x="7" y="0"/>
                        </a:moveTo>
                        <a:cubicBezTo>
                          <a:pt x="9" y="0"/>
                          <a:pt x="11" y="0"/>
                          <a:pt x="13" y="0"/>
                        </a:cubicBezTo>
                        <a:cubicBezTo>
                          <a:pt x="14" y="0"/>
                          <a:pt x="14" y="0"/>
                          <a:pt x="14" y="0"/>
                        </a:cubicBezTo>
                        <a:cubicBezTo>
                          <a:pt x="12" y="0"/>
                          <a:pt x="9" y="0"/>
                          <a:pt x="7" y="0"/>
                        </a:cubicBezTo>
                        <a:close/>
                        <a:moveTo>
                          <a:pt x="22" y="0"/>
                        </a:moveTo>
                        <a:cubicBezTo>
                          <a:pt x="21" y="0"/>
                          <a:pt x="21" y="0"/>
                          <a:pt x="21" y="0"/>
                        </a:cubicBezTo>
                        <a:cubicBezTo>
                          <a:pt x="21" y="0"/>
                          <a:pt x="20" y="0"/>
                          <a:pt x="20" y="0"/>
                        </a:cubicBezTo>
                        <a:cubicBezTo>
                          <a:pt x="21" y="0"/>
                          <a:pt x="22" y="0"/>
                          <a:pt x="22" y="1"/>
                        </a:cubicBezTo>
                        <a:cubicBezTo>
                          <a:pt x="23" y="1"/>
                          <a:pt x="23" y="1"/>
                          <a:pt x="23" y="1"/>
                        </a:cubicBezTo>
                        <a:cubicBezTo>
                          <a:pt x="23" y="1"/>
                          <a:pt x="22" y="2"/>
                          <a:pt x="21" y="3"/>
                        </a:cubicBezTo>
                        <a:cubicBezTo>
                          <a:pt x="20" y="4"/>
                          <a:pt x="20" y="4"/>
                          <a:pt x="20" y="5"/>
                        </a:cubicBezTo>
                        <a:cubicBezTo>
                          <a:pt x="20" y="6"/>
                          <a:pt x="21" y="7"/>
                          <a:pt x="22" y="9"/>
                        </a:cubicBezTo>
                        <a:cubicBezTo>
                          <a:pt x="22" y="9"/>
                          <a:pt x="22" y="9"/>
                          <a:pt x="22" y="9"/>
                        </a:cubicBezTo>
                        <a:cubicBezTo>
                          <a:pt x="22" y="10"/>
                          <a:pt x="22" y="10"/>
                          <a:pt x="22" y="10"/>
                        </a:cubicBezTo>
                        <a:cubicBezTo>
                          <a:pt x="22" y="10"/>
                          <a:pt x="22" y="10"/>
                          <a:pt x="22" y="10"/>
                        </a:cubicBezTo>
                        <a:cubicBezTo>
                          <a:pt x="22" y="10"/>
                          <a:pt x="22" y="10"/>
                          <a:pt x="22" y="10"/>
                        </a:cubicBezTo>
                        <a:cubicBezTo>
                          <a:pt x="23" y="10"/>
                          <a:pt x="23" y="9"/>
                          <a:pt x="23" y="9"/>
                        </a:cubicBezTo>
                        <a:cubicBezTo>
                          <a:pt x="21" y="6"/>
                          <a:pt x="19" y="5"/>
                          <a:pt x="22" y="3"/>
                        </a:cubicBezTo>
                        <a:cubicBezTo>
                          <a:pt x="24" y="1"/>
                          <a:pt x="24" y="0"/>
                          <a:pt x="22" y="0"/>
                        </a:cubicBezTo>
                        <a:close/>
                        <a:moveTo>
                          <a:pt x="2" y="0"/>
                        </a:moveTo>
                        <a:cubicBezTo>
                          <a:pt x="2" y="0"/>
                          <a:pt x="1" y="0"/>
                          <a:pt x="1" y="1"/>
                        </a:cubicBezTo>
                        <a:cubicBezTo>
                          <a:pt x="1" y="3"/>
                          <a:pt x="5" y="3"/>
                          <a:pt x="3" y="5"/>
                        </a:cubicBezTo>
                        <a:cubicBezTo>
                          <a:pt x="2" y="7"/>
                          <a:pt x="0" y="9"/>
                          <a:pt x="2" y="10"/>
                        </a:cubicBezTo>
                        <a:cubicBezTo>
                          <a:pt x="2" y="10"/>
                          <a:pt x="2" y="10"/>
                          <a:pt x="3" y="10"/>
                        </a:cubicBezTo>
                        <a:cubicBezTo>
                          <a:pt x="2" y="10"/>
                          <a:pt x="2" y="10"/>
                          <a:pt x="2" y="10"/>
                        </a:cubicBezTo>
                        <a:cubicBezTo>
                          <a:pt x="2" y="9"/>
                          <a:pt x="2" y="9"/>
                          <a:pt x="2" y="9"/>
                        </a:cubicBezTo>
                        <a:cubicBezTo>
                          <a:pt x="2" y="8"/>
                          <a:pt x="3" y="7"/>
                          <a:pt x="4" y="5"/>
                        </a:cubicBezTo>
                        <a:cubicBezTo>
                          <a:pt x="4" y="4"/>
                          <a:pt x="4" y="4"/>
                          <a:pt x="4" y="4"/>
                        </a:cubicBezTo>
                        <a:cubicBezTo>
                          <a:pt x="4" y="2"/>
                          <a:pt x="1" y="2"/>
                          <a:pt x="2" y="1"/>
                        </a:cubicBezTo>
                        <a:cubicBezTo>
                          <a:pt x="2" y="1"/>
                          <a:pt x="2" y="1"/>
                          <a:pt x="2" y="1"/>
                        </a:cubicBezTo>
                        <a:cubicBezTo>
                          <a:pt x="2" y="1"/>
                          <a:pt x="2" y="1"/>
                          <a:pt x="2" y="0"/>
                        </a:cubicBezTo>
                        <a:cubicBezTo>
                          <a:pt x="3" y="0"/>
                          <a:pt x="4" y="0"/>
                          <a:pt x="5" y="0"/>
                        </a:cubicBezTo>
                        <a:cubicBezTo>
                          <a:pt x="5" y="0"/>
                          <a:pt x="6" y="0"/>
                          <a:pt x="7" y="0"/>
                        </a:cubicBezTo>
                        <a:cubicBezTo>
                          <a:pt x="5" y="0"/>
                          <a:pt x="3"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8" name="Freeform 7301">
                    <a:extLst>
                      <a:ext uri="{FF2B5EF4-FFF2-40B4-BE49-F238E27FC236}">
                        <a16:creationId xmlns:a16="http://schemas.microsoft.com/office/drawing/2014/main" id="{63126A02-C40B-4081-B1E4-65593686D7AB}"/>
                      </a:ext>
                    </a:extLst>
                  </p:cNvPr>
                  <p:cNvSpPr>
                    <a:spLocks/>
                  </p:cNvSpPr>
                  <p:nvPr/>
                </p:nvSpPr>
                <p:spPr bwMode="auto">
                  <a:xfrm>
                    <a:off x="4070" y="1876"/>
                    <a:ext cx="10" cy="5"/>
                  </a:xfrm>
                  <a:custGeom>
                    <a:avLst/>
                    <a:gdLst>
                      <a:gd name="T0" fmla="*/ 11 w 14"/>
                      <a:gd name="T1" fmla="*/ 4 h 6"/>
                      <a:gd name="T2" fmla="*/ 9 w 14"/>
                      <a:gd name="T3" fmla="*/ 3 h 6"/>
                      <a:gd name="T4" fmla="*/ 10 w 14"/>
                      <a:gd name="T5" fmla="*/ 1 h 6"/>
                      <a:gd name="T6" fmla="*/ 11 w 14"/>
                      <a:gd name="T7" fmla="*/ 1 h 6"/>
                      <a:gd name="T8" fmla="*/ 11 w 14"/>
                      <a:gd name="T9" fmla="*/ 1 h 6"/>
                      <a:gd name="T10" fmla="*/ 11 w 14"/>
                      <a:gd name="T11" fmla="*/ 0 h 6"/>
                      <a:gd name="T12" fmla="*/ 7 w 14"/>
                      <a:gd name="T13" fmla="*/ 0 h 6"/>
                      <a:gd name="T14" fmla="*/ 4 w 14"/>
                      <a:gd name="T15" fmla="*/ 0 h 6"/>
                      <a:gd name="T16" fmla="*/ 2 w 14"/>
                      <a:gd name="T17" fmla="*/ 0 h 6"/>
                      <a:gd name="T18" fmla="*/ 1 w 14"/>
                      <a:gd name="T19" fmla="*/ 0 h 6"/>
                      <a:gd name="T20" fmla="*/ 3 w 14"/>
                      <a:gd name="T21" fmla="*/ 1 h 6"/>
                      <a:gd name="T22" fmla="*/ 6 w 14"/>
                      <a:gd name="T23" fmla="*/ 3 h 6"/>
                      <a:gd name="T24" fmla="*/ 5 w 14"/>
                      <a:gd name="T25" fmla="*/ 4 h 6"/>
                      <a:gd name="T26" fmla="*/ 4 w 14"/>
                      <a:gd name="T27" fmla="*/ 4 h 6"/>
                      <a:gd name="T28" fmla="*/ 3 w 14"/>
                      <a:gd name="T29" fmla="*/ 4 h 6"/>
                      <a:gd name="T30" fmla="*/ 2 w 14"/>
                      <a:gd name="T31" fmla="*/ 4 h 6"/>
                      <a:gd name="T32" fmla="*/ 2 w 14"/>
                      <a:gd name="T33" fmla="*/ 6 h 6"/>
                      <a:gd name="T34" fmla="*/ 8 w 14"/>
                      <a:gd name="T35" fmla="*/ 5 h 6"/>
                      <a:gd name="T36" fmla="*/ 11 w 14"/>
                      <a:gd name="T37" fmla="*/ 6 h 6"/>
                      <a:gd name="T38" fmla="*/ 14 w 14"/>
                      <a:gd name="T39" fmla="*/ 5 h 6"/>
                      <a:gd name="T40" fmla="*/ 12 w 14"/>
                      <a:gd name="T41" fmla="*/ 4 h 6"/>
                      <a:gd name="T42" fmla="*/ 11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1" y="4"/>
                        </a:moveTo>
                        <a:cubicBezTo>
                          <a:pt x="10" y="4"/>
                          <a:pt x="10" y="4"/>
                          <a:pt x="9" y="3"/>
                        </a:cubicBezTo>
                        <a:cubicBezTo>
                          <a:pt x="9" y="2"/>
                          <a:pt x="9" y="2"/>
                          <a:pt x="10" y="1"/>
                        </a:cubicBezTo>
                        <a:cubicBezTo>
                          <a:pt x="11" y="1"/>
                          <a:pt x="11" y="1"/>
                          <a:pt x="11" y="1"/>
                        </a:cubicBezTo>
                        <a:cubicBezTo>
                          <a:pt x="11" y="1"/>
                          <a:pt x="11" y="1"/>
                          <a:pt x="11" y="1"/>
                        </a:cubicBezTo>
                        <a:cubicBezTo>
                          <a:pt x="12" y="0"/>
                          <a:pt x="11" y="0"/>
                          <a:pt x="11" y="0"/>
                        </a:cubicBezTo>
                        <a:cubicBezTo>
                          <a:pt x="9" y="0"/>
                          <a:pt x="8" y="0"/>
                          <a:pt x="7" y="0"/>
                        </a:cubicBezTo>
                        <a:cubicBezTo>
                          <a:pt x="6" y="0"/>
                          <a:pt x="5" y="0"/>
                          <a:pt x="4" y="0"/>
                        </a:cubicBezTo>
                        <a:cubicBezTo>
                          <a:pt x="4" y="0"/>
                          <a:pt x="3" y="0"/>
                          <a:pt x="2" y="0"/>
                        </a:cubicBezTo>
                        <a:cubicBezTo>
                          <a:pt x="2" y="0"/>
                          <a:pt x="1" y="0"/>
                          <a:pt x="1" y="0"/>
                        </a:cubicBezTo>
                        <a:cubicBezTo>
                          <a:pt x="1" y="1"/>
                          <a:pt x="2" y="1"/>
                          <a:pt x="3" y="1"/>
                        </a:cubicBezTo>
                        <a:cubicBezTo>
                          <a:pt x="4" y="1"/>
                          <a:pt x="5" y="2"/>
                          <a:pt x="6" y="3"/>
                        </a:cubicBezTo>
                        <a:cubicBezTo>
                          <a:pt x="6" y="3"/>
                          <a:pt x="6" y="3"/>
                          <a:pt x="5" y="4"/>
                        </a:cubicBezTo>
                        <a:cubicBezTo>
                          <a:pt x="5" y="4"/>
                          <a:pt x="4" y="4"/>
                          <a:pt x="4" y="4"/>
                        </a:cubicBezTo>
                        <a:cubicBezTo>
                          <a:pt x="3" y="4"/>
                          <a:pt x="3" y="4"/>
                          <a:pt x="3" y="4"/>
                        </a:cubicBezTo>
                        <a:cubicBezTo>
                          <a:pt x="3" y="4"/>
                          <a:pt x="2" y="4"/>
                          <a:pt x="2" y="4"/>
                        </a:cubicBezTo>
                        <a:cubicBezTo>
                          <a:pt x="0" y="5"/>
                          <a:pt x="2" y="6"/>
                          <a:pt x="2" y="6"/>
                        </a:cubicBezTo>
                        <a:cubicBezTo>
                          <a:pt x="4" y="6"/>
                          <a:pt x="5" y="5"/>
                          <a:pt x="8" y="5"/>
                        </a:cubicBezTo>
                        <a:cubicBezTo>
                          <a:pt x="9" y="5"/>
                          <a:pt x="10" y="6"/>
                          <a:pt x="11" y="6"/>
                        </a:cubicBezTo>
                        <a:cubicBezTo>
                          <a:pt x="12" y="6"/>
                          <a:pt x="14" y="6"/>
                          <a:pt x="14" y="5"/>
                        </a:cubicBezTo>
                        <a:cubicBezTo>
                          <a:pt x="14" y="5"/>
                          <a:pt x="13" y="4"/>
                          <a:pt x="12" y="4"/>
                        </a:cubicBezTo>
                        <a:lnTo>
                          <a:pt x="11" y="4"/>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39" name="Freeform 7302">
                    <a:extLst>
                      <a:ext uri="{FF2B5EF4-FFF2-40B4-BE49-F238E27FC236}">
                        <a16:creationId xmlns:a16="http://schemas.microsoft.com/office/drawing/2014/main" id="{C7381595-9CCB-450D-A727-ED966BA3C30D}"/>
                      </a:ext>
                    </a:extLst>
                  </p:cNvPr>
                  <p:cNvSpPr>
                    <a:spLocks/>
                  </p:cNvSpPr>
                  <p:nvPr/>
                </p:nvSpPr>
                <p:spPr bwMode="auto">
                  <a:xfrm>
                    <a:off x="4067" y="1872"/>
                    <a:ext cx="16" cy="3"/>
                  </a:xfrm>
                  <a:custGeom>
                    <a:avLst/>
                    <a:gdLst>
                      <a:gd name="T0" fmla="*/ 2 w 22"/>
                      <a:gd name="T1" fmla="*/ 3 h 3"/>
                      <a:gd name="T2" fmla="*/ 2 w 22"/>
                      <a:gd name="T3" fmla="*/ 1 h 3"/>
                      <a:gd name="T4" fmla="*/ 19 w 22"/>
                      <a:gd name="T5" fmla="*/ 1 h 3"/>
                      <a:gd name="T6" fmla="*/ 20 w 22"/>
                      <a:gd name="T7" fmla="*/ 3 h 3"/>
                      <a:gd name="T8" fmla="*/ 2 w 22"/>
                      <a:gd name="T9" fmla="*/ 3 h 3"/>
                    </a:gdLst>
                    <a:ahLst/>
                    <a:cxnLst>
                      <a:cxn ang="0">
                        <a:pos x="T0" y="T1"/>
                      </a:cxn>
                      <a:cxn ang="0">
                        <a:pos x="T2" y="T3"/>
                      </a:cxn>
                      <a:cxn ang="0">
                        <a:pos x="T4" y="T5"/>
                      </a:cxn>
                      <a:cxn ang="0">
                        <a:pos x="T6" y="T7"/>
                      </a:cxn>
                      <a:cxn ang="0">
                        <a:pos x="T8" y="T9"/>
                      </a:cxn>
                    </a:cxnLst>
                    <a:rect l="0" t="0" r="r" b="b"/>
                    <a:pathLst>
                      <a:path w="22" h="3">
                        <a:moveTo>
                          <a:pt x="2" y="3"/>
                        </a:moveTo>
                        <a:cubicBezTo>
                          <a:pt x="1" y="3"/>
                          <a:pt x="0" y="2"/>
                          <a:pt x="2" y="1"/>
                        </a:cubicBezTo>
                        <a:cubicBezTo>
                          <a:pt x="4" y="0"/>
                          <a:pt x="18" y="1"/>
                          <a:pt x="19" y="1"/>
                        </a:cubicBezTo>
                        <a:cubicBezTo>
                          <a:pt x="22" y="2"/>
                          <a:pt x="21" y="3"/>
                          <a:pt x="20" y="3"/>
                        </a:cubicBezTo>
                        <a:cubicBezTo>
                          <a:pt x="18" y="3"/>
                          <a:pt x="3" y="3"/>
                          <a:pt x="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0" name="Freeform 7303">
                    <a:extLst>
                      <a:ext uri="{FF2B5EF4-FFF2-40B4-BE49-F238E27FC236}">
                        <a16:creationId xmlns:a16="http://schemas.microsoft.com/office/drawing/2014/main" id="{51F18452-A463-4A05-BB93-37F1F7E9757C}"/>
                      </a:ext>
                    </a:extLst>
                  </p:cNvPr>
                  <p:cNvSpPr>
                    <a:spLocks/>
                  </p:cNvSpPr>
                  <p:nvPr/>
                </p:nvSpPr>
                <p:spPr bwMode="auto">
                  <a:xfrm>
                    <a:off x="4068" y="1872"/>
                    <a:ext cx="15" cy="3"/>
                  </a:xfrm>
                  <a:custGeom>
                    <a:avLst/>
                    <a:gdLst>
                      <a:gd name="T0" fmla="*/ 1 w 20"/>
                      <a:gd name="T1" fmla="*/ 3 h 3"/>
                      <a:gd name="T2" fmla="*/ 1 w 20"/>
                      <a:gd name="T3" fmla="*/ 3 h 3"/>
                      <a:gd name="T4" fmla="*/ 1 w 20"/>
                      <a:gd name="T5" fmla="*/ 3 h 3"/>
                      <a:gd name="T6" fmla="*/ 15 w 20"/>
                      <a:gd name="T7" fmla="*/ 3 h 3"/>
                      <a:gd name="T8" fmla="*/ 19 w 20"/>
                      <a:gd name="T9" fmla="*/ 3 h 3"/>
                      <a:gd name="T10" fmla="*/ 20 w 20"/>
                      <a:gd name="T11" fmla="*/ 2 h 3"/>
                      <a:gd name="T12" fmla="*/ 18 w 20"/>
                      <a:gd name="T13" fmla="*/ 1 h 3"/>
                      <a:gd name="T14" fmla="*/ 8 w 20"/>
                      <a:gd name="T15" fmla="*/ 1 h 3"/>
                      <a:gd name="T16" fmla="*/ 1 w 20"/>
                      <a:gd name="T17" fmla="*/ 1 h 3"/>
                      <a:gd name="T18" fmla="*/ 0 w 20"/>
                      <a:gd name="T19" fmla="*/ 2 h 3"/>
                      <a:gd name="T20" fmla="*/ 1 w 20"/>
                      <a:gd name="T21" fmla="*/ 3 h 3"/>
                      <a:gd name="T22" fmla="*/ 1 w 20"/>
                      <a:gd name="T23" fmla="*/ 3 h 3"/>
                      <a:gd name="T24" fmla="*/ 1 w 20"/>
                      <a:gd name="T25" fmla="*/ 3 h 3"/>
                      <a:gd name="T26" fmla="*/ 0 w 20"/>
                      <a:gd name="T27" fmla="*/ 2 h 3"/>
                      <a:gd name="T28" fmla="*/ 1 w 20"/>
                      <a:gd name="T29" fmla="*/ 1 h 3"/>
                      <a:gd name="T30" fmla="*/ 8 w 20"/>
                      <a:gd name="T31" fmla="*/ 0 h 3"/>
                      <a:gd name="T32" fmla="*/ 19 w 20"/>
                      <a:gd name="T33" fmla="*/ 1 h 3"/>
                      <a:gd name="T34" fmla="*/ 20 w 20"/>
                      <a:gd name="T35" fmla="*/ 2 h 3"/>
                      <a:gd name="T36" fmla="*/ 19 w 20"/>
                      <a:gd name="T37" fmla="*/ 3 h 3"/>
                      <a:gd name="T38" fmla="*/ 15 w 20"/>
                      <a:gd name="T39" fmla="*/ 3 h 3"/>
                      <a:gd name="T40" fmla="*/ 1 w 20"/>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3">
                        <a:moveTo>
                          <a:pt x="1" y="3"/>
                        </a:moveTo>
                        <a:cubicBezTo>
                          <a:pt x="1" y="3"/>
                          <a:pt x="1" y="3"/>
                          <a:pt x="1" y="3"/>
                        </a:cubicBezTo>
                        <a:cubicBezTo>
                          <a:pt x="1" y="3"/>
                          <a:pt x="1" y="3"/>
                          <a:pt x="1" y="3"/>
                        </a:cubicBezTo>
                        <a:cubicBezTo>
                          <a:pt x="2" y="3"/>
                          <a:pt x="10" y="3"/>
                          <a:pt x="15" y="3"/>
                        </a:cubicBezTo>
                        <a:cubicBezTo>
                          <a:pt x="17" y="3"/>
                          <a:pt x="19" y="3"/>
                          <a:pt x="19" y="3"/>
                        </a:cubicBezTo>
                        <a:cubicBezTo>
                          <a:pt x="19" y="3"/>
                          <a:pt x="20" y="3"/>
                          <a:pt x="20" y="2"/>
                        </a:cubicBezTo>
                        <a:cubicBezTo>
                          <a:pt x="20" y="2"/>
                          <a:pt x="19" y="2"/>
                          <a:pt x="18" y="1"/>
                        </a:cubicBezTo>
                        <a:cubicBezTo>
                          <a:pt x="18" y="1"/>
                          <a:pt x="12" y="1"/>
                          <a:pt x="8" y="1"/>
                        </a:cubicBezTo>
                        <a:cubicBezTo>
                          <a:pt x="5" y="1"/>
                          <a:pt x="2" y="1"/>
                          <a:pt x="1" y="1"/>
                        </a:cubicBezTo>
                        <a:cubicBezTo>
                          <a:pt x="1" y="2"/>
                          <a:pt x="0" y="2"/>
                          <a:pt x="0" y="2"/>
                        </a:cubicBezTo>
                        <a:cubicBezTo>
                          <a:pt x="0" y="2"/>
                          <a:pt x="1" y="3"/>
                          <a:pt x="1" y="3"/>
                        </a:cubicBezTo>
                        <a:cubicBezTo>
                          <a:pt x="1" y="3"/>
                          <a:pt x="1" y="3"/>
                          <a:pt x="1" y="3"/>
                        </a:cubicBezTo>
                        <a:cubicBezTo>
                          <a:pt x="1" y="3"/>
                          <a:pt x="1" y="3"/>
                          <a:pt x="1" y="3"/>
                        </a:cubicBezTo>
                        <a:cubicBezTo>
                          <a:pt x="0" y="3"/>
                          <a:pt x="0" y="3"/>
                          <a:pt x="0" y="2"/>
                        </a:cubicBezTo>
                        <a:cubicBezTo>
                          <a:pt x="0" y="2"/>
                          <a:pt x="0" y="1"/>
                          <a:pt x="1" y="1"/>
                        </a:cubicBezTo>
                        <a:cubicBezTo>
                          <a:pt x="2" y="0"/>
                          <a:pt x="5" y="0"/>
                          <a:pt x="8" y="0"/>
                        </a:cubicBezTo>
                        <a:cubicBezTo>
                          <a:pt x="13" y="0"/>
                          <a:pt x="18" y="1"/>
                          <a:pt x="19" y="1"/>
                        </a:cubicBezTo>
                        <a:cubicBezTo>
                          <a:pt x="20" y="1"/>
                          <a:pt x="20" y="2"/>
                          <a:pt x="20" y="2"/>
                        </a:cubicBezTo>
                        <a:cubicBezTo>
                          <a:pt x="20" y="3"/>
                          <a:pt x="20" y="3"/>
                          <a:pt x="19" y="3"/>
                        </a:cubicBezTo>
                        <a:cubicBezTo>
                          <a:pt x="18" y="3"/>
                          <a:pt x="17" y="3"/>
                          <a:pt x="15" y="3"/>
                        </a:cubicBezTo>
                        <a:cubicBezTo>
                          <a:pt x="10" y="3"/>
                          <a:pt x="2" y="3"/>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1" name="Freeform 7304">
                    <a:extLst>
                      <a:ext uri="{FF2B5EF4-FFF2-40B4-BE49-F238E27FC236}">
                        <a16:creationId xmlns:a16="http://schemas.microsoft.com/office/drawing/2014/main" id="{6795362B-51F8-4CEB-AF24-815635F09A6D}"/>
                      </a:ext>
                    </a:extLst>
                  </p:cNvPr>
                  <p:cNvSpPr>
                    <a:spLocks noEditPoints="1"/>
                  </p:cNvSpPr>
                  <p:nvPr/>
                </p:nvSpPr>
                <p:spPr bwMode="auto">
                  <a:xfrm>
                    <a:off x="4068" y="1873"/>
                    <a:ext cx="15" cy="2"/>
                  </a:xfrm>
                  <a:custGeom>
                    <a:avLst/>
                    <a:gdLst>
                      <a:gd name="T0" fmla="*/ 6 w 20"/>
                      <a:gd name="T1" fmla="*/ 2 h 2"/>
                      <a:gd name="T2" fmla="*/ 2 w 20"/>
                      <a:gd name="T3" fmla="*/ 1 h 2"/>
                      <a:gd name="T4" fmla="*/ 4 w 20"/>
                      <a:gd name="T5" fmla="*/ 0 h 2"/>
                      <a:gd name="T6" fmla="*/ 5 w 20"/>
                      <a:gd name="T7" fmla="*/ 0 h 2"/>
                      <a:gd name="T8" fmla="*/ 12 w 20"/>
                      <a:gd name="T9" fmla="*/ 0 h 2"/>
                      <a:gd name="T10" fmla="*/ 18 w 20"/>
                      <a:gd name="T11" fmla="*/ 1 h 2"/>
                      <a:gd name="T12" fmla="*/ 17 w 20"/>
                      <a:gd name="T13" fmla="*/ 2 h 2"/>
                      <a:gd name="T14" fmla="*/ 13 w 20"/>
                      <a:gd name="T15" fmla="*/ 2 h 2"/>
                      <a:gd name="T16" fmla="*/ 12 w 20"/>
                      <a:gd name="T17" fmla="*/ 2 h 2"/>
                      <a:gd name="T18" fmla="*/ 8 w 20"/>
                      <a:gd name="T19" fmla="*/ 2 h 2"/>
                      <a:gd name="T20" fmla="*/ 6 w 20"/>
                      <a:gd name="T21" fmla="*/ 2 h 2"/>
                      <a:gd name="T22" fmla="*/ 8 w 20"/>
                      <a:gd name="T23" fmla="*/ 0 h 2"/>
                      <a:gd name="T24" fmla="*/ 1 w 20"/>
                      <a:gd name="T25" fmla="*/ 0 h 2"/>
                      <a:gd name="T26" fmla="*/ 0 w 20"/>
                      <a:gd name="T27" fmla="*/ 1 h 2"/>
                      <a:gd name="T28" fmla="*/ 1 w 20"/>
                      <a:gd name="T29" fmla="*/ 2 h 2"/>
                      <a:gd name="T30" fmla="*/ 15 w 20"/>
                      <a:gd name="T31" fmla="*/ 2 h 2"/>
                      <a:gd name="T32" fmla="*/ 15 w 20"/>
                      <a:gd name="T33" fmla="*/ 2 h 2"/>
                      <a:gd name="T34" fmla="*/ 19 w 20"/>
                      <a:gd name="T35" fmla="*/ 2 h 2"/>
                      <a:gd name="T36" fmla="*/ 20 w 20"/>
                      <a:gd name="T37" fmla="*/ 1 h 2"/>
                      <a:gd name="T38" fmla="*/ 18 w 20"/>
                      <a:gd name="T39" fmla="*/ 0 h 2"/>
                      <a:gd name="T40" fmla="*/ 8 w 20"/>
                      <a:gd name="T41" fmla="*/ 0 h 2"/>
                      <a:gd name="T42" fmla="*/ 8 w 20"/>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
                        <a:moveTo>
                          <a:pt x="6" y="2"/>
                        </a:moveTo>
                        <a:cubicBezTo>
                          <a:pt x="4" y="2"/>
                          <a:pt x="3" y="2"/>
                          <a:pt x="2" y="1"/>
                        </a:cubicBezTo>
                        <a:cubicBezTo>
                          <a:pt x="2" y="1"/>
                          <a:pt x="1" y="0"/>
                          <a:pt x="4" y="0"/>
                        </a:cubicBezTo>
                        <a:cubicBezTo>
                          <a:pt x="4" y="0"/>
                          <a:pt x="5" y="0"/>
                          <a:pt x="5" y="0"/>
                        </a:cubicBezTo>
                        <a:cubicBezTo>
                          <a:pt x="7" y="0"/>
                          <a:pt x="9" y="0"/>
                          <a:pt x="12" y="0"/>
                        </a:cubicBezTo>
                        <a:cubicBezTo>
                          <a:pt x="15" y="0"/>
                          <a:pt x="18" y="0"/>
                          <a:pt x="18" y="1"/>
                        </a:cubicBezTo>
                        <a:cubicBezTo>
                          <a:pt x="19" y="2"/>
                          <a:pt x="18" y="2"/>
                          <a:pt x="17" y="2"/>
                        </a:cubicBezTo>
                        <a:cubicBezTo>
                          <a:pt x="16" y="2"/>
                          <a:pt x="15" y="2"/>
                          <a:pt x="13" y="2"/>
                        </a:cubicBezTo>
                        <a:cubicBezTo>
                          <a:pt x="12" y="2"/>
                          <a:pt x="12" y="2"/>
                          <a:pt x="12" y="2"/>
                        </a:cubicBezTo>
                        <a:cubicBezTo>
                          <a:pt x="10" y="2"/>
                          <a:pt x="9" y="2"/>
                          <a:pt x="8" y="2"/>
                        </a:cubicBezTo>
                        <a:cubicBezTo>
                          <a:pt x="7" y="2"/>
                          <a:pt x="6" y="2"/>
                          <a:pt x="6" y="2"/>
                        </a:cubicBezTo>
                        <a:close/>
                        <a:moveTo>
                          <a:pt x="8" y="0"/>
                        </a:moveTo>
                        <a:cubicBezTo>
                          <a:pt x="5" y="0"/>
                          <a:pt x="2" y="0"/>
                          <a:pt x="1" y="0"/>
                        </a:cubicBezTo>
                        <a:cubicBezTo>
                          <a:pt x="1" y="1"/>
                          <a:pt x="0" y="1"/>
                          <a:pt x="0" y="1"/>
                        </a:cubicBezTo>
                        <a:cubicBezTo>
                          <a:pt x="0" y="1"/>
                          <a:pt x="1" y="2"/>
                          <a:pt x="1" y="2"/>
                        </a:cubicBezTo>
                        <a:cubicBezTo>
                          <a:pt x="2" y="2"/>
                          <a:pt x="10" y="2"/>
                          <a:pt x="15" y="2"/>
                        </a:cubicBezTo>
                        <a:cubicBezTo>
                          <a:pt x="15" y="2"/>
                          <a:pt x="15" y="2"/>
                          <a:pt x="15" y="2"/>
                        </a:cubicBezTo>
                        <a:cubicBezTo>
                          <a:pt x="17" y="2"/>
                          <a:pt x="19" y="2"/>
                          <a:pt x="19" y="2"/>
                        </a:cubicBezTo>
                        <a:cubicBezTo>
                          <a:pt x="19" y="2"/>
                          <a:pt x="20" y="2"/>
                          <a:pt x="20" y="1"/>
                        </a:cubicBezTo>
                        <a:cubicBezTo>
                          <a:pt x="20" y="1"/>
                          <a:pt x="19" y="1"/>
                          <a:pt x="18" y="0"/>
                        </a:cubicBezTo>
                        <a:cubicBezTo>
                          <a:pt x="18" y="0"/>
                          <a:pt x="13" y="0"/>
                          <a:pt x="8" y="0"/>
                        </a:cubicBezTo>
                        <a:cubicBezTo>
                          <a:pt x="8" y="0"/>
                          <a:pt x="8"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2" name="Freeform 7305">
                    <a:extLst>
                      <a:ext uri="{FF2B5EF4-FFF2-40B4-BE49-F238E27FC236}">
                        <a16:creationId xmlns:a16="http://schemas.microsoft.com/office/drawing/2014/main" id="{D1D829C6-26FE-4B1A-841D-CCE5FA36C867}"/>
                      </a:ext>
                    </a:extLst>
                  </p:cNvPr>
                  <p:cNvSpPr>
                    <a:spLocks noEditPoints="1"/>
                  </p:cNvSpPr>
                  <p:nvPr/>
                </p:nvSpPr>
                <p:spPr bwMode="auto">
                  <a:xfrm>
                    <a:off x="4067" y="1873"/>
                    <a:ext cx="16" cy="2"/>
                  </a:xfrm>
                  <a:custGeom>
                    <a:avLst/>
                    <a:gdLst>
                      <a:gd name="T0" fmla="*/ 2 w 22"/>
                      <a:gd name="T1" fmla="*/ 2 h 2"/>
                      <a:gd name="T2" fmla="*/ 1 w 22"/>
                      <a:gd name="T3" fmla="*/ 1 h 2"/>
                      <a:gd name="T4" fmla="*/ 2 w 22"/>
                      <a:gd name="T5" fmla="*/ 0 h 2"/>
                      <a:gd name="T6" fmla="*/ 9 w 22"/>
                      <a:gd name="T7" fmla="*/ 0 h 2"/>
                      <a:gd name="T8" fmla="*/ 9 w 22"/>
                      <a:gd name="T9" fmla="*/ 0 h 2"/>
                      <a:gd name="T10" fmla="*/ 9 w 22"/>
                      <a:gd name="T11" fmla="*/ 0 h 2"/>
                      <a:gd name="T12" fmla="*/ 19 w 22"/>
                      <a:gd name="T13" fmla="*/ 0 h 2"/>
                      <a:gd name="T14" fmla="*/ 21 w 22"/>
                      <a:gd name="T15" fmla="*/ 1 h 2"/>
                      <a:gd name="T16" fmla="*/ 20 w 22"/>
                      <a:gd name="T17" fmla="*/ 2 h 2"/>
                      <a:gd name="T18" fmla="*/ 16 w 22"/>
                      <a:gd name="T19" fmla="*/ 2 h 2"/>
                      <a:gd name="T20" fmla="*/ 16 w 22"/>
                      <a:gd name="T21" fmla="*/ 2 h 2"/>
                      <a:gd name="T22" fmla="*/ 2 w 22"/>
                      <a:gd name="T23" fmla="*/ 2 h 2"/>
                      <a:gd name="T24" fmla="*/ 9 w 22"/>
                      <a:gd name="T25" fmla="*/ 0 h 2"/>
                      <a:gd name="T26" fmla="*/ 2 w 22"/>
                      <a:gd name="T27" fmla="*/ 0 h 2"/>
                      <a:gd name="T28" fmla="*/ 2 w 22"/>
                      <a:gd name="T29" fmla="*/ 2 h 2"/>
                      <a:gd name="T30" fmla="*/ 16 w 22"/>
                      <a:gd name="T31" fmla="*/ 2 h 2"/>
                      <a:gd name="T32" fmla="*/ 20 w 22"/>
                      <a:gd name="T33" fmla="*/ 2 h 2"/>
                      <a:gd name="T34" fmla="*/ 19 w 22"/>
                      <a:gd name="T35" fmla="*/ 0 h 2"/>
                      <a:gd name="T36" fmla="*/ 9 w 22"/>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
                        <a:moveTo>
                          <a:pt x="2" y="2"/>
                        </a:moveTo>
                        <a:cubicBezTo>
                          <a:pt x="2" y="2"/>
                          <a:pt x="1" y="1"/>
                          <a:pt x="1" y="1"/>
                        </a:cubicBezTo>
                        <a:cubicBezTo>
                          <a:pt x="1" y="1"/>
                          <a:pt x="2" y="1"/>
                          <a:pt x="2" y="0"/>
                        </a:cubicBezTo>
                        <a:cubicBezTo>
                          <a:pt x="3" y="0"/>
                          <a:pt x="6" y="0"/>
                          <a:pt x="9" y="0"/>
                        </a:cubicBezTo>
                        <a:cubicBezTo>
                          <a:pt x="9" y="0"/>
                          <a:pt x="9" y="0"/>
                          <a:pt x="9" y="0"/>
                        </a:cubicBezTo>
                        <a:cubicBezTo>
                          <a:pt x="9" y="0"/>
                          <a:pt x="9" y="0"/>
                          <a:pt x="9" y="0"/>
                        </a:cubicBezTo>
                        <a:cubicBezTo>
                          <a:pt x="14" y="0"/>
                          <a:pt x="19" y="0"/>
                          <a:pt x="19" y="0"/>
                        </a:cubicBezTo>
                        <a:cubicBezTo>
                          <a:pt x="20" y="1"/>
                          <a:pt x="21" y="1"/>
                          <a:pt x="21" y="1"/>
                        </a:cubicBezTo>
                        <a:cubicBezTo>
                          <a:pt x="21" y="2"/>
                          <a:pt x="20" y="2"/>
                          <a:pt x="20" y="2"/>
                        </a:cubicBezTo>
                        <a:cubicBezTo>
                          <a:pt x="20" y="2"/>
                          <a:pt x="18" y="2"/>
                          <a:pt x="16" y="2"/>
                        </a:cubicBezTo>
                        <a:cubicBezTo>
                          <a:pt x="16" y="2"/>
                          <a:pt x="16" y="2"/>
                          <a:pt x="16" y="2"/>
                        </a:cubicBezTo>
                        <a:cubicBezTo>
                          <a:pt x="11" y="2"/>
                          <a:pt x="3" y="2"/>
                          <a:pt x="2" y="2"/>
                        </a:cubicBezTo>
                        <a:close/>
                        <a:moveTo>
                          <a:pt x="9" y="0"/>
                        </a:moveTo>
                        <a:cubicBezTo>
                          <a:pt x="6" y="0"/>
                          <a:pt x="3" y="0"/>
                          <a:pt x="2" y="0"/>
                        </a:cubicBezTo>
                        <a:cubicBezTo>
                          <a:pt x="0" y="1"/>
                          <a:pt x="1" y="2"/>
                          <a:pt x="2" y="2"/>
                        </a:cubicBezTo>
                        <a:cubicBezTo>
                          <a:pt x="3" y="2"/>
                          <a:pt x="11" y="2"/>
                          <a:pt x="16" y="2"/>
                        </a:cubicBezTo>
                        <a:cubicBezTo>
                          <a:pt x="18" y="2"/>
                          <a:pt x="19" y="2"/>
                          <a:pt x="20" y="2"/>
                        </a:cubicBezTo>
                        <a:cubicBezTo>
                          <a:pt x="21" y="2"/>
                          <a:pt x="22" y="1"/>
                          <a:pt x="19" y="0"/>
                        </a:cubicBezTo>
                        <a:cubicBezTo>
                          <a:pt x="19" y="0"/>
                          <a:pt x="14"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3" name="Freeform 7306">
                    <a:extLst>
                      <a:ext uri="{FF2B5EF4-FFF2-40B4-BE49-F238E27FC236}">
                        <a16:creationId xmlns:a16="http://schemas.microsoft.com/office/drawing/2014/main" id="{5BADEFF4-C0F3-41C6-9592-E1E7DAD19BD2}"/>
                      </a:ext>
                    </a:extLst>
                  </p:cNvPr>
                  <p:cNvSpPr>
                    <a:spLocks/>
                  </p:cNvSpPr>
                  <p:nvPr/>
                </p:nvSpPr>
                <p:spPr bwMode="auto">
                  <a:xfrm>
                    <a:off x="4071" y="1873"/>
                    <a:ext cx="9" cy="1"/>
                  </a:xfrm>
                  <a:custGeom>
                    <a:avLst/>
                    <a:gdLst>
                      <a:gd name="T0" fmla="*/ 2 w 13"/>
                      <a:gd name="T1" fmla="*/ 1 h 1"/>
                      <a:gd name="T2" fmla="*/ 5 w 13"/>
                      <a:gd name="T3" fmla="*/ 1 h 1"/>
                      <a:gd name="T4" fmla="*/ 12 w 13"/>
                      <a:gd name="T5" fmla="*/ 1 h 1"/>
                      <a:gd name="T6" fmla="*/ 10 w 13"/>
                      <a:gd name="T7" fmla="*/ 1 h 1"/>
                      <a:gd name="T8" fmla="*/ 4 w 13"/>
                      <a:gd name="T9" fmla="*/ 1 h 1"/>
                      <a:gd name="T10" fmla="*/ 0 w 13"/>
                      <a:gd name="T11" fmla="*/ 1 h 1"/>
                      <a:gd name="T12" fmla="*/ 2 w 1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3" h="1">
                        <a:moveTo>
                          <a:pt x="2" y="1"/>
                        </a:moveTo>
                        <a:cubicBezTo>
                          <a:pt x="2" y="1"/>
                          <a:pt x="2" y="1"/>
                          <a:pt x="5" y="1"/>
                        </a:cubicBezTo>
                        <a:cubicBezTo>
                          <a:pt x="8" y="1"/>
                          <a:pt x="12" y="0"/>
                          <a:pt x="12" y="1"/>
                        </a:cubicBezTo>
                        <a:cubicBezTo>
                          <a:pt x="13" y="1"/>
                          <a:pt x="12" y="1"/>
                          <a:pt x="10" y="1"/>
                        </a:cubicBezTo>
                        <a:cubicBezTo>
                          <a:pt x="8" y="1"/>
                          <a:pt x="5" y="1"/>
                          <a:pt x="4" y="1"/>
                        </a:cubicBezTo>
                        <a:cubicBezTo>
                          <a:pt x="3" y="1"/>
                          <a:pt x="1" y="1"/>
                          <a:pt x="0" y="1"/>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4" name="Freeform 7307">
                    <a:extLst>
                      <a:ext uri="{FF2B5EF4-FFF2-40B4-BE49-F238E27FC236}">
                        <a16:creationId xmlns:a16="http://schemas.microsoft.com/office/drawing/2014/main" id="{C1FCFDFC-D08F-467F-9D3E-F85AB0C774FA}"/>
                      </a:ext>
                    </a:extLst>
                  </p:cNvPr>
                  <p:cNvSpPr>
                    <a:spLocks/>
                  </p:cNvSpPr>
                  <p:nvPr/>
                </p:nvSpPr>
                <p:spPr bwMode="auto">
                  <a:xfrm>
                    <a:off x="4049" y="1885"/>
                    <a:ext cx="52" cy="9"/>
                  </a:xfrm>
                  <a:custGeom>
                    <a:avLst/>
                    <a:gdLst>
                      <a:gd name="T0" fmla="*/ 59 w 69"/>
                      <a:gd name="T1" fmla="*/ 3 h 12"/>
                      <a:gd name="T2" fmla="*/ 34 w 69"/>
                      <a:gd name="T3" fmla="*/ 0 h 12"/>
                      <a:gd name="T4" fmla="*/ 10 w 69"/>
                      <a:gd name="T5" fmla="*/ 3 h 12"/>
                      <a:gd name="T6" fmla="*/ 3 w 69"/>
                      <a:gd name="T7" fmla="*/ 11 h 12"/>
                      <a:gd name="T8" fmla="*/ 15 w 69"/>
                      <a:gd name="T9" fmla="*/ 9 h 12"/>
                      <a:gd name="T10" fmla="*/ 26 w 69"/>
                      <a:gd name="T11" fmla="*/ 7 h 12"/>
                      <a:gd name="T12" fmla="*/ 36 w 69"/>
                      <a:gd name="T13" fmla="*/ 7 h 12"/>
                      <a:gd name="T14" fmla="*/ 43 w 69"/>
                      <a:gd name="T15" fmla="*/ 8 h 12"/>
                      <a:gd name="T16" fmla="*/ 53 w 69"/>
                      <a:gd name="T17" fmla="*/ 9 h 12"/>
                      <a:gd name="T18" fmla="*/ 66 w 69"/>
                      <a:gd name="T19" fmla="*/ 11 h 12"/>
                      <a:gd name="T20" fmla="*/ 59 w 69"/>
                      <a:gd name="T2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12">
                        <a:moveTo>
                          <a:pt x="59" y="3"/>
                        </a:moveTo>
                        <a:cubicBezTo>
                          <a:pt x="50" y="0"/>
                          <a:pt x="40" y="0"/>
                          <a:pt x="34" y="0"/>
                        </a:cubicBezTo>
                        <a:cubicBezTo>
                          <a:pt x="29" y="0"/>
                          <a:pt x="19" y="0"/>
                          <a:pt x="10" y="3"/>
                        </a:cubicBezTo>
                        <a:cubicBezTo>
                          <a:pt x="1" y="7"/>
                          <a:pt x="0" y="11"/>
                          <a:pt x="3" y="11"/>
                        </a:cubicBezTo>
                        <a:cubicBezTo>
                          <a:pt x="6" y="12"/>
                          <a:pt x="11" y="11"/>
                          <a:pt x="15" y="9"/>
                        </a:cubicBezTo>
                        <a:cubicBezTo>
                          <a:pt x="20" y="7"/>
                          <a:pt x="26" y="7"/>
                          <a:pt x="26" y="7"/>
                        </a:cubicBezTo>
                        <a:cubicBezTo>
                          <a:pt x="30" y="8"/>
                          <a:pt x="34" y="8"/>
                          <a:pt x="36" y="7"/>
                        </a:cubicBezTo>
                        <a:cubicBezTo>
                          <a:pt x="38" y="7"/>
                          <a:pt x="41" y="8"/>
                          <a:pt x="43" y="8"/>
                        </a:cubicBezTo>
                        <a:cubicBezTo>
                          <a:pt x="43" y="8"/>
                          <a:pt x="49" y="7"/>
                          <a:pt x="53" y="9"/>
                        </a:cubicBezTo>
                        <a:cubicBezTo>
                          <a:pt x="58" y="11"/>
                          <a:pt x="63" y="12"/>
                          <a:pt x="66" y="11"/>
                        </a:cubicBezTo>
                        <a:cubicBezTo>
                          <a:pt x="69" y="11"/>
                          <a:pt x="68" y="7"/>
                          <a:pt x="59"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5" name="Freeform 7308">
                    <a:extLst>
                      <a:ext uri="{FF2B5EF4-FFF2-40B4-BE49-F238E27FC236}">
                        <a16:creationId xmlns:a16="http://schemas.microsoft.com/office/drawing/2014/main" id="{8135D7D7-9698-4F05-8281-323D3A1B5BA8}"/>
                      </a:ext>
                    </a:extLst>
                  </p:cNvPr>
                  <p:cNvSpPr>
                    <a:spLocks noEditPoints="1"/>
                  </p:cNvSpPr>
                  <p:nvPr/>
                </p:nvSpPr>
                <p:spPr bwMode="auto">
                  <a:xfrm>
                    <a:off x="4050" y="1885"/>
                    <a:ext cx="50" cy="9"/>
                  </a:xfrm>
                  <a:custGeom>
                    <a:avLst/>
                    <a:gdLst>
                      <a:gd name="T0" fmla="*/ 64 w 67"/>
                      <a:gd name="T1" fmla="*/ 12 h 12"/>
                      <a:gd name="T2" fmla="*/ 52 w 67"/>
                      <a:gd name="T3" fmla="*/ 9 h 12"/>
                      <a:gd name="T4" fmla="*/ 45 w 67"/>
                      <a:gd name="T5" fmla="*/ 8 h 12"/>
                      <a:gd name="T6" fmla="*/ 42 w 67"/>
                      <a:gd name="T7" fmla="*/ 8 h 12"/>
                      <a:gd name="T8" fmla="*/ 41 w 67"/>
                      <a:gd name="T9" fmla="*/ 8 h 12"/>
                      <a:gd name="T10" fmla="*/ 35 w 67"/>
                      <a:gd name="T11" fmla="*/ 8 h 12"/>
                      <a:gd name="T12" fmla="*/ 31 w 67"/>
                      <a:gd name="T13" fmla="*/ 8 h 12"/>
                      <a:gd name="T14" fmla="*/ 25 w 67"/>
                      <a:gd name="T15" fmla="*/ 8 h 12"/>
                      <a:gd name="T16" fmla="*/ 23 w 67"/>
                      <a:gd name="T17" fmla="*/ 8 h 12"/>
                      <a:gd name="T18" fmla="*/ 15 w 67"/>
                      <a:gd name="T19" fmla="*/ 9 h 12"/>
                      <a:gd name="T20" fmla="*/ 3 w 67"/>
                      <a:gd name="T21" fmla="*/ 12 h 12"/>
                      <a:gd name="T22" fmla="*/ 2 w 67"/>
                      <a:gd name="T23" fmla="*/ 12 h 12"/>
                      <a:gd name="T24" fmla="*/ 0 w 67"/>
                      <a:gd name="T25" fmla="*/ 10 h 12"/>
                      <a:gd name="T26" fmla="*/ 9 w 67"/>
                      <a:gd name="T27" fmla="*/ 3 h 12"/>
                      <a:gd name="T28" fmla="*/ 30 w 67"/>
                      <a:gd name="T29" fmla="*/ 0 h 12"/>
                      <a:gd name="T30" fmla="*/ 33 w 67"/>
                      <a:gd name="T31" fmla="*/ 0 h 12"/>
                      <a:gd name="T32" fmla="*/ 37 w 67"/>
                      <a:gd name="T33" fmla="*/ 0 h 12"/>
                      <a:gd name="T34" fmla="*/ 58 w 67"/>
                      <a:gd name="T35" fmla="*/ 3 h 12"/>
                      <a:gd name="T36" fmla="*/ 58 w 67"/>
                      <a:gd name="T37" fmla="*/ 3 h 12"/>
                      <a:gd name="T38" fmla="*/ 58 w 67"/>
                      <a:gd name="T39" fmla="*/ 3 h 12"/>
                      <a:gd name="T40" fmla="*/ 67 w 67"/>
                      <a:gd name="T41" fmla="*/ 10 h 12"/>
                      <a:gd name="T42" fmla="*/ 65 w 67"/>
                      <a:gd name="T43" fmla="*/ 12 h 12"/>
                      <a:gd name="T44" fmla="*/ 64 w 67"/>
                      <a:gd name="T45" fmla="*/ 12 h 12"/>
                      <a:gd name="T46" fmla="*/ 53 w 67"/>
                      <a:gd name="T47" fmla="*/ 8 h 12"/>
                      <a:gd name="T48" fmla="*/ 64 w 67"/>
                      <a:gd name="T49" fmla="*/ 11 h 12"/>
                      <a:gd name="T50" fmla="*/ 65 w 67"/>
                      <a:gd name="T51" fmla="*/ 11 h 12"/>
                      <a:gd name="T52" fmla="*/ 65 w 67"/>
                      <a:gd name="T53" fmla="*/ 10 h 12"/>
                      <a:gd name="T54" fmla="*/ 57 w 67"/>
                      <a:gd name="T55" fmla="*/ 4 h 12"/>
                      <a:gd name="T56" fmla="*/ 37 w 67"/>
                      <a:gd name="T57" fmla="*/ 0 h 12"/>
                      <a:gd name="T58" fmla="*/ 33 w 67"/>
                      <a:gd name="T59" fmla="*/ 0 h 12"/>
                      <a:gd name="T60" fmla="*/ 30 w 67"/>
                      <a:gd name="T61" fmla="*/ 0 h 12"/>
                      <a:gd name="T62" fmla="*/ 10 w 67"/>
                      <a:gd name="T63" fmla="*/ 4 h 12"/>
                      <a:gd name="T64" fmla="*/ 1 w 67"/>
                      <a:gd name="T65" fmla="*/ 10 h 12"/>
                      <a:gd name="T66" fmla="*/ 2 w 67"/>
                      <a:gd name="T67" fmla="*/ 11 h 12"/>
                      <a:gd name="T68" fmla="*/ 3 w 67"/>
                      <a:gd name="T69" fmla="*/ 11 h 12"/>
                      <a:gd name="T70" fmla="*/ 14 w 67"/>
                      <a:gd name="T71" fmla="*/ 8 h 12"/>
                      <a:gd name="T72" fmla="*/ 23 w 67"/>
                      <a:gd name="T73" fmla="*/ 7 h 12"/>
                      <a:gd name="T74" fmla="*/ 25 w 67"/>
                      <a:gd name="T75" fmla="*/ 7 h 12"/>
                      <a:gd name="T76" fmla="*/ 31 w 67"/>
                      <a:gd name="T77" fmla="*/ 7 h 12"/>
                      <a:gd name="T78" fmla="*/ 35 w 67"/>
                      <a:gd name="T79" fmla="*/ 7 h 12"/>
                      <a:gd name="T80" fmla="*/ 41 w 67"/>
                      <a:gd name="T81" fmla="*/ 7 h 12"/>
                      <a:gd name="T82" fmla="*/ 42 w 67"/>
                      <a:gd name="T83" fmla="*/ 7 h 12"/>
                      <a:gd name="T84" fmla="*/ 45 w 67"/>
                      <a:gd name="T85" fmla="*/ 7 h 12"/>
                      <a:gd name="T86" fmla="*/ 53 w 67"/>
                      <a:gd name="T8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7" h="12">
                        <a:moveTo>
                          <a:pt x="64" y="12"/>
                        </a:moveTo>
                        <a:cubicBezTo>
                          <a:pt x="61" y="12"/>
                          <a:pt x="57" y="11"/>
                          <a:pt x="52" y="9"/>
                        </a:cubicBezTo>
                        <a:cubicBezTo>
                          <a:pt x="49" y="8"/>
                          <a:pt x="47" y="8"/>
                          <a:pt x="45" y="8"/>
                        </a:cubicBezTo>
                        <a:cubicBezTo>
                          <a:pt x="43" y="8"/>
                          <a:pt x="43" y="8"/>
                          <a:pt x="42" y="8"/>
                        </a:cubicBezTo>
                        <a:cubicBezTo>
                          <a:pt x="42" y="8"/>
                          <a:pt x="41" y="8"/>
                          <a:pt x="41" y="8"/>
                        </a:cubicBezTo>
                        <a:cubicBezTo>
                          <a:pt x="39" y="8"/>
                          <a:pt x="37" y="8"/>
                          <a:pt x="35" y="8"/>
                        </a:cubicBezTo>
                        <a:cubicBezTo>
                          <a:pt x="34" y="8"/>
                          <a:pt x="33" y="8"/>
                          <a:pt x="31" y="8"/>
                        </a:cubicBezTo>
                        <a:cubicBezTo>
                          <a:pt x="29" y="8"/>
                          <a:pt x="27" y="8"/>
                          <a:pt x="25" y="8"/>
                        </a:cubicBezTo>
                        <a:cubicBezTo>
                          <a:pt x="25" y="8"/>
                          <a:pt x="24" y="8"/>
                          <a:pt x="23" y="8"/>
                        </a:cubicBezTo>
                        <a:cubicBezTo>
                          <a:pt x="21" y="8"/>
                          <a:pt x="18" y="8"/>
                          <a:pt x="15" y="9"/>
                        </a:cubicBezTo>
                        <a:cubicBezTo>
                          <a:pt x="10" y="11"/>
                          <a:pt x="6" y="12"/>
                          <a:pt x="3" y="12"/>
                        </a:cubicBezTo>
                        <a:cubicBezTo>
                          <a:pt x="3" y="12"/>
                          <a:pt x="2" y="12"/>
                          <a:pt x="2" y="12"/>
                        </a:cubicBezTo>
                        <a:cubicBezTo>
                          <a:pt x="1" y="12"/>
                          <a:pt x="0" y="11"/>
                          <a:pt x="0" y="10"/>
                        </a:cubicBezTo>
                        <a:cubicBezTo>
                          <a:pt x="0" y="8"/>
                          <a:pt x="2" y="6"/>
                          <a:pt x="9" y="3"/>
                        </a:cubicBezTo>
                        <a:cubicBezTo>
                          <a:pt x="16" y="0"/>
                          <a:pt x="24" y="0"/>
                          <a:pt x="30" y="0"/>
                        </a:cubicBezTo>
                        <a:cubicBezTo>
                          <a:pt x="31" y="0"/>
                          <a:pt x="32" y="0"/>
                          <a:pt x="33" y="0"/>
                        </a:cubicBezTo>
                        <a:cubicBezTo>
                          <a:pt x="35" y="0"/>
                          <a:pt x="36" y="0"/>
                          <a:pt x="37" y="0"/>
                        </a:cubicBezTo>
                        <a:cubicBezTo>
                          <a:pt x="43" y="0"/>
                          <a:pt x="51" y="0"/>
                          <a:pt x="58" y="3"/>
                        </a:cubicBezTo>
                        <a:cubicBezTo>
                          <a:pt x="58" y="3"/>
                          <a:pt x="58" y="3"/>
                          <a:pt x="58" y="3"/>
                        </a:cubicBezTo>
                        <a:cubicBezTo>
                          <a:pt x="58" y="3"/>
                          <a:pt x="58" y="3"/>
                          <a:pt x="58" y="3"/>
                        </a:cubicBezTo>
                        <a:cubicBezTo>
                          <a:pt x="65" y="6"/>
                          <a:pt x="67" y="8"/>
                          <a:pt x="67" y="10"/>
                        </a:cubicBezTo>
                        <a:cubicBezTo>
                          <a:pt x="67" y="11"/>
                          <a:pt x="66" y="12"/>
                          <a:pt x="65" y="12"/>
                        </a:cubicBezTo>
                        <a:cubicBezTo>
                          <a:pt x="64" y="12"/>
                          <a:pt x="64" y="12"/>
                          <a:pt x="64" y="12"/>
                        </a:cubicBezTo>
                        <a:close/>
                        <a:moveTo>
                          <a:pt x="53" y="8"/>
                        </a:moveTo>
                        <a:cubicBezTo>
                          <a:pt x="57" y="10"/>
                          <a:pt x="61" y="11"/>
                          <a:pt x="64" y="11"/>
                        </a:cubicBezTo>
                        <a:cubicBezTo>
                          <a:pt x="65" y="11"/>
                          <a:pt x="65" y="11"/>
                          <a:pt x="65" y="11"/>
                        </a:cubicBezTo>
                        <a:cubicBezTo>
                          <a:pt x="65" y="11"/>
                          <a:pt x="65" y="11"/>
                          <a:pt x="65" y="10"/>
                        </a:cubicBezTo>
                        <a:cubicBezTo>
                          <a:pt x="65" y="9"/>
                          <a:pt x="63" y="6"/>
                          <a:pt x="57" y="4"/>
                        </a:cubicBezTo>
                        <a:cubicBezTo>
                          <a:pt x="50" y="1"/>
                          <a:pt x="43" y="0"/>
                          <a:pt x="37" y="0"/>
                        </a:cubicBezTo>
                        <a:cubicBezTo>
                          <a:pt x="36" y="0"/>
                          <a:pt x="35" y="0"/>
                          <a:pt x="33" y="0"/>
                        </a:cubicBezTo>
                        <a:cubicBezTo>
                          <a:pt x="32" y="0"/>
                          <a:pt x="31" y="0"/>
                          <a:pt x="30" y="0"/>
                        </a:cubicBezTo>
                        <a:cubicBezTo>
                          <a:pt x="24" y="0"/>
                          <a:pt x="17" y="1"/>
                          <a:pt x="10" y="4"/>
                        </a:cubicBezTo>
                        <a:cubicBezTo>
                          <a:pt x="4" y="6"/>
                          <a:pt x="1" y="9"/>
                          <a:pt x="1" y="10"/>
                        </a:cubicBezTo>
                        <a:cubicBezTo>
                          <a:pt x="1" y="11"/>
                          <a:pt x="2" y="11"/>
                          <a:pt x="2" y="11"/>
                        </a:cubicBezTo>
                        <a:cubicBezTo>
                          <a:pt x="3" y="11"/>
                          <a:pt x="3" y="11"/>
                          <a:pt x="3" y="11"/>
                        </a:cubicBezTo>
                        <a:cubicBezTo>
                          <a:pt x="5" y="11"/>
                          <a:pt x="10" y="10"/>
                          <a:pt x="14" y="8"/>
                        </a:cubicBezTo>
                        <a:cubicBezTo>
                          <a:pt x="17" y="7"/>
                          <a:pt x="21" y="7"/>
                          <a:pt x="23" y="7"/>
                        </a:cubicBezTo>
                        <a:cubicBezTo>
                          <a:pt x="24" y="7"/>
                          <a:pt x="25" y="7"/>
                          <a:pt x="25" y="7"/>
                        </a:cubicBezTo>
                        <a:cubicBezTo>
                          <a:pt x="27" y="7"/>
                          <a:pt x="29" y="7"/>
                          <a:pt x="31" y="7"/>
                        </a:cubicBezTo>
                        <a:cubicBezTo>
                          <a:pt x="33" y="7"/>
                          <a:pt x="34" y="7"/>
                          <a:pt x="35" y="7"/>
                        </a:cubicBezTo>
                        <a:cubicBezTo>
                          <a:pt x="37" y="7"/>
                          <a:pt x="39" y="7"/>
                          <a:pt x="41" y="7"/>
                        </a:cubicBezTo>
                        <a:cubicBezTo>
                          <a:pt x="41" y="7"/>
                          <a:pt x="42" y="7"/>
                          <a:pt x="42" y="7"/>
                        </a:cubicBezTo>
                        <a:cubicBezTo>
                          <a:pt x="42" y="7"/>
                          <a:pt x="43" y="7"/>
                          <a:pt x="45" y="7"/>
                        </a:cubicBezTo>
                        <a:cubicBezTo>
                          <a:pt x="47" y="7"/>
                          <a:pt x="50" y="7"/>
                          <a:pt x="53"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6" name="Freeform 7309">
                    <a:extLst>
                      <a:ext uri="{FF2B5EF4-FFF2-40B4-BE49-F238E27FC236}">
                        <a16:creationId xmlns:a16="http://schemas.microsoft.com/office/drawing/2014/main" id="{8DE1D319-FF27-4319-B264-80A1EC3B7C20}"/>
                      </a:ext>
                    </a:extLst>
                  </p:cNvPr>
                  <p:cNvSpPr>
                    <a:spLocks noEditPoints="1"/>
                  </p:cNvSpPr>
                  <p:nvPr/>
                </p:nvSpPr>
                <p:spPr bwMode="auto">
                  <a:xfrm>
                    <a:off x="4050" y="1886"/>
                    <a:ext cx="48" cy="7"/>
                  </a:xfrm>
                  <a:custGeom>
                    <a:avLst/>
                    <a:gdLst>
                      <a:gd name="T0" fmla="*/ 46 w 64"/>
                      <a:gd name="T1" fmla="*/ 0 h 10"/>
                      <a:gd name="T2" fmla="*/ 45 w 64"/>
                      <a:gd name="T3" fmla="*/ 1 h 10"/>
                      <a:gd name="T4" fmla="*/ 52 w 64"/>
                      <a:gd name="T5" fmla="*/ 2 h 10"/>
                      <a:gd name="T6" fmla="*/ 62 w 64"/>
                      <a:gd name="T7" fmla="*/ 9 h 10"/>
                      <a:gd name="T8" fmla="*/ 62 w 64"/>
                      <a:gd name="T9" fmla="*/ 9 h 10"/>
                      <a:gd name="T10" fmla="*/ 49 w 64"/>
                      <a:gd name="T11" fmla="*/ 6 h 10"/>
                      <a:gd name="T12" fmla="*/ 45 w 64"/>
                      <a:gd name="T13" fmla="*/ 5 h 10"/>
                      <a:gd name="T14" fmla="*/ 45 w 64"/>
                      <a:gd name="T15" fmla="*/ 5 h 10"/>
                      <a:gd name="T16" fmla="*/ 45 w 64"/>
                      <a:gd name="T17" fmla="*/ 6 h 10"/>
                      <a:gd name="T18" fmla="*/ 52 w 64"/>
                      <a:gd name="T19" fmla="*/ 7 h 10"/>
                      <a:gd name="T20" fmla="*/ 63 w 64"/>
                      <a:gd name="T21" fmla="*/ 10 h 10"/>
                      <a:gd name="T22" fmla="*/ 63 w 64"/>
                      <a:gd name="T23" fmla="*/ 10 h 10"/>
                      <a:gd name="T24" fmla="*/ 64 w 64"/>
                      <a:gd name="T25" fmla="*/ 10 h 10"/>
                      <a:gd name="T26" fmla="*/ 64 w 64"/>
                      <a:gd name="T27" fmla="*/ 9 h 10"/>
                      <a:gd name="T28" fmla="*/ 56 w 64"/>
                      <a:gd name="T29" fmla="*/ 3 h 10"/>
                      <a:gd name="T30" fmla="*/ 46 w 64"/>
                      <a:gd name="T31" fmla="*/ 0 h 10"/>
                      <a:gd name="T32" fmla="*/ 20 w 64"/>
                      <a:gd name="T33" fmla="*/ 0 h 10"/>
                      <a:gd name="T34" fmla="*/ 9 w 64"/>
                      <a:gd name="T35" fmla="*/ 3 h 10"/>
                      <a:gd name="T36" fmla="*/ 0 w 64"/>
                      <a:gd name="T37" fmla="*/ 9 h 10"/>
                      <a:gd name="T38" fmla="*/ 1 w 64"/>
                      <a:gd name="T39" fmla="*/ 10 h 10"/>
                      <a:gd name="T40" fmla="*/ 2 w 64"/>
                      <a:gd name="T41" fmla="*/ 10 h 10"/>
                      <a:gd name="T42" fmla="*/ 2 w 64"/>
                      <a:gd name="T43" fmla="*/ 10 h 10"/>
                      <a:gd name="T44" fmla="*/ 13 w 64"/>
                      <a:gd name="T45" fmla="*/ 7 h 10"/>
                      <a:gd name="T46" fmla="*/ 21 w 64"/>
                      <a:gd name="T47" fmla="*/ 6 h 10"/>
                      <a:gd name="T48" fmla="*/ 21 w 64"/>
                      <a:gd name="T49" fmla="*/ 5 h 10"/>
                      <a:gd name="T50" fmla="*/ 18 w 64"/>
                      <a:gd name="T51" fmla="*/ 5 h 10"/>
                      <a:gd name="T52" fmla="*/ 9 w 64"/>
                      <a:gd name="T53" fmla="*/ 8 h 10"/>
                      <a:gd name="T54" fmla="*/ 5 w 64"/>
                      <a:gd name="T55" fmla="*/ 9 h 10"/>
                      <a:gd name="T56" fmla="*/ 4 w 64"/>
                      <a:gd name="T57" fmla="*/ 6 h 10"/>
                      <a:gd name="T58" fmla="*/ 18 w 64"/>
                      <a:gd name="T59" fmla="*/ 1 h 10"/>
                      <a:gd name="T60" fmla="*/ 21 w 64"/>
                      <a:gd name="T61" fmla="*/ 1 h 10"/>
                      <a:gd name="T62" fmla="*/ 20 w 64"/>
                      <a:gd name="T6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0">
                        <a:moveTo>
                          <a:pt x="46" y="0"/>
                        </a:moveTo>
                        <a:cubicBezTo>
                          <a:pt x="46" y="0"/>
                          <a:pt x="46" y="1"/>
                          <a:pt x="45" y="1"/>
                        </a:cubicBezTo>
                        <a:cubicBezTo>
                          <a:pt x="48" y="1"/>
                          <a:pt x="51" y="2"/>
                          <a:pt x="52" y="2"/>
                        </a:cubicBezTo>
                        <a:cubicBezTo>
                          <a:pt x="58" y="4"/>
                          <a:pt x="64" y="9"/>
                          <a:pt x="62" y="9"/>
                        </a:cubicBezTo>
                        <a:cubicBezTo>
                          <a:pt x="62" y="9"/>
                          <a:pt x="62" y="9"/>
                          <a:pt x="62" y="9"/>
                        </a:cubicBezTo>
                        <a:cubicBezTo>
                          <a:pt x="59" y="9"/>
                          <a:pt x="53" y="7"/>
                          <a:pt x="49" y="6"/>
                        </a:cubicBezTo>
                        <a:cubicBezTo>
                          <a:pt x="48" y="5"/>
                          <a:pt x="46" y="5"/>
                          <a:pt x="45" y="5"/>
                        </a:cubicBezTo>
                        <a:cubicBezTo>
                          <a:pt x="45" y="5"/>
                          <a:pt x="45" y="5"/>
                          <a:pt x="45" y="5"/>
                        </a:cubicBezTo>
                        <a:cubicBezTo>
                          <a:pt x="45" y="6"/>
                          <a:pt x="45" y="6"/>
                          <a:pt x="45" y="6"/>
                        </a:cubicBezTo>
                        <a:cubicBezTo>
                          <a:pt x="47" y="6"/>
                          <a:pt x="50" y="6"/>
                          <a:pt x="52" y="7"/>
                        </a:cubicBezTo>
                        <a:cubicBezTo>
                          <a:pt x="56" y="9"/>
                          <a:pt x="60" y="10"/>
                          <a:pt x="63" y="10"/>
                        </a:cubicBezTo>
                        <a:cubicBezTo>
                          <a:pt x="63" y="10"/>
                          <a:pt x="63" y="10"/>
                          <a:pt x="63" y="10"/>
                        </a:cubicBezTo>
                        <a:cubicBezTo>
                          <a:pt x="64" y="10"/>
                          <a:pt x="64" y="10"/>
                          <a:pt x="64" y="10"/>
                        </a:cubicBezTo>
                        <a:cubicBezTo>
                          <a:pt x="64" y="10"/>
                          <a:pt x="64" y="10"/>
                          <a:pt x="64" y="9"/>
                        </a:cubicBezTo>
                        <a:cubicBezTo>
                          <a:pt x="64" y="8"/>
                          <a:pt x="62" y="5"/>
                          <a:pt x="56" y="3"/>
                        </a:cubicBezTo>
                        <a:cubicBezTo>
                          <a:pt x="53" y="1"/>
                          <a:pt x="50" y="1"/>
                          <a:pt x="46" y="0"/>
                        </a:cubicBezTo>
                        <a:close/>
                        <a:moveTo>
                          <a:pt x="20" y="0"/>
                        </a:moveTo>
                        <a:cubicBezTo>
                          <a:pt x="16" y="0"/>
                          <a:pt x="12" y="1"/>
                          <a:pt x="9" y="3"/>
                        </a:cubicBezTo>
                        <a:cubicBezTo>
                          <a:pt x="3" y="5"/>
                          <a:pt x="0" y="8"/>
                          <a:pt x="0" y="9"/>
                        </a:cubicBezTo>
                        <a:cubicBezTo>
                          <a:pt x="0" y="10"/>
                          <a:pt x="1" y="10"/>
                          <a:pt x="1" y="10"/>
                        </a:cubicBezTo>
                        <a:cubicBezTo>
                          <a:pt x="2" y="10"/>
                          <a:pt x="2" y="10"/>
                          <a:pt x="2" y="10"/>
                        </a:cubicBezTo>
                        <a:cubicBezTo>
                          <a:pt x="2" y="10"/>
                          <a:pt x="2" y="10"/>
                          <a:pt x="2" y="10"/>
                        </a:cubicBezTo>
                        <a:cubicBezTo>
                          <a:pt x="4" y="10"/>
                          <a:pt x="9" y="9"/>
                          <a:pt x="13" y="7"/>
                        </a:cubicBezTo>
                        <a:cubicBezTo>
                          <a:pt x="16" y="6"/>
                          <a:pt x="18" y="6"/>
                          <a:pt x="21" y="6"/>
                        </a:cubicBezTo>
                        <a:cubicBezTo>
                          <a:pt x="21" y="5"/>
                          <a:pt x="21" y="5"/>
                          <a:pt x="21" y="5"/>
                        </a:cubicBezTo>
                        <a:cubicBezTo>
                          <a:pt x="20" y="5"/>
                          <a:pt x="19" y="5"/>
                          <a:pt x="18" y="5"/>
                        </a:cubicBezTo>
                        <a:cubicBezTo>
                          <a:pt x="15" y="5"/>
                          <a:pt x="14" y="6"/>
                          <a:pt x="9" y="8"/>
                        </a:cubicBezTo>
                        <a:cubicBezTo>
                          <a:pt x="7" y="9"/>
                          <a:pt x="6" y="9"/>
                          <a:pt x="5" y="9"/>
                        </a:cubicBezTo>
                        <a:cubicBezTo>
                          <a:pt x="3" y="9"/>
                          <a:pt x="3" y="8"/>
                          <a:pt x="4" y="6"/>
                        </a:cubicBezTo>
                        <a:cubicBezTo>
                          <a:pt x="7" y="4"/>
                          <a:pt x="14" y="2"/>
                          <a:pt x="18" y="1"/>
                        </a:cubicBezTo>
                        <a:cubicBezTo>
                          <a:pt x="19" y="1"/>
                          <a:pt x="20" y="1"/>
                          <a:pt x="21" y="1"/>
                        </a:cubicBezTo>
                        <a:lnTo>
                          <a:pt x="2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7" name="Freeform 7310">
                    <a:extLst>
                      <a:ext uri="{FF2B5EF4-FFF2-40B4-BE49-F238E27FC236}">
                        <a16:creationId xmlns:a16="http://schemas.microsoft.com/office/drawing/2014/main" id="{9080625F-4A1A-4ECC-A677-C46F97F55637}"/>
                      </a:ext>
                    </a:extLst>
                  </p:cNvPr>
                  <p:cNvSpPr>
                    <a:spLocks noEditPoints="1"/>
                  </p:cNvSpPr>
                  <p:nvPr/>
                </p:nvSpPr>
                <p:spPr bwMode="auto">
                  <a:xfrm>
                    <a:off x="4049" y="1885"/>
                    <a:ext cx="52" cy="8"/>
                  </a:xfrm>
                  <a:custGeom>
                    <a:avLst/>
                    <a:gdLst>
                      <a:gd name="T0" fmla="*/ 49 w 69"/>
                      <a:gd name="T1" fmla="*/ 1 h 11"/>
                      <a:gd name="T2" fmla="*/ 48 w 69"/>
                      <a:gd name="T3" fmla="*/ 1 h 11"/>
                      <a:gd name="T4" fmla="*/ 58 w 69"/>
                      <a:gd name="T5" fmla="*/ 4 h 11"/>
                      <a:gd name="T6" fmla="*/ 66 w 69"/>
                      <a:gd name="T7" fmla="*/ 10 h 11"/>
                      <a:gd name="T8" fmla="*/ 66 w 69"/>
                      <a:gd name="T9" fmla="*/ 11 h 11"/>
                      <a:gd name="T10" fmla="*/ 65 w 69"/>
                      <a:gd name="T11" fmla="*/ 11 h 11"/>
                      <a:gd name="T12" fmla="*/ 65 w 69"/>
                      <a:gd name="T13" fmla="*/ 11 h 11"/>
                      <a:gd name="T14" fmla="*/ 54 w 69"/>
                      <a:gd name="T15" fmla="*/ 8 h 11"/>
                      <a:gd name="T16" fmla="*/ 47 w 69"/>
                      <a:gd name="T17" fmla="*/ 7 h 11"/>
                      <a:gd name="T18" fmla="*/ 48 w 69"/>
                      <a:gd name="T19" fmla="*/ 7 h 11"/>
                      <a:gd name="T20" fmla="*/ 53 w 69"/>
                      <a:gd name="T21" fmla="*/ 9 h 11"/>
                      <a:gd name="T22" fmla="*/ 65 w 69"/>
                      <a:gd name="T23" fmla="*/ 11 h 11"/>
                      <a:gd name="T24" fmla="*/ 66 w 69"/>
                      <a:gd name="T25" fmla="*/ 11 h 11"/>
                      <a:gd name="T26" fmla="*/ 59 w 69"/>
                      <a:gd name="T27" fmla="*/ 3 h 11"/>
                      <a:gd name="T28" fmla="*/ 49 w 69"/>
                      <a:gd name="T29" fmla="*/ 1 h 11"/>
                      <a:gd name="T30" fmla="*/ 22 w 69"/>
                      <a:gd name="T31" fmla="*/ 0 h 11"/>
                      <a:gd name="T32" fmla="*/ 10 w 69"/>
                      <a:gd name="T33" fmla="*/ 3 h 11"/>
                      <a:gd name="T34" fmla="*/ 3 w 69"/>
                      <a:gd name="T35" fmla="*/ 11 h 11"/>
                      <a:gd name="T36" fmla="*/ 4 w 69"/>
                      <a:gd name="T37" fmla="*/ 11 h 11"/>
                      <a:gd name="T38" fmla="*/ 15 w 69"/>
                      <a:gd name="T39" fmla="*/ 9 h 11"/>
                      <a:gd name="T40" fmla="*/ 22 w 69"/>
                      <a:gd name="T41" fmla="*/ 7 h 11"/>
                      <a:gd name="T42" fmla="*/ 23 w 69"/>
                      <a:gd name="T43" fmla="*/ 7 h 11"/>
                      <a:gd name="T44" fmla="*/ 15 w 69"/>
                      <a:gd name="T45" fmla="*/ 8 h 11"/>
                      <a:gd name="T46" fmla="*/ 4 w 69"/>
                      <a:gd name="T47" fmla="*/ 11 h 11"/>
                      <a:gd name="T48" fmla="*/ 4 w 69"/>
                      <a:gd name="T49" fmla="*/ 11 h 11"/>
                      <a:gd name="T50" fmla="*/ 3 w 69"/>
                      <a:gd name="T51" fmla="*/ 11 h 11"/>
                      <a:gd name="T52" fmla="*/ 2 w 69"/>
                      <a:gd name="T53" fmla="*/ 10 h 11"/>
                      <a:gd name="T54" fmla="*/ 11 w 69"/>
                      <a:gd name="T55" fmla="*/ 4 h 11"/>
                      <a:gd name="T56" fmla="*/ 22 w 69"/>
                      <a:gd name="T57" fmla="*/ 1 h 11"/>
                      <a:gd name="T58" fmla="*/ 22 w 69"/>
                      <a:gd name="T5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9" h="11">
                        <a:moveTo>
                          <a:pt x="49" y="1"/>
                        </a:moveTo>
                        <a:cubicBezTo>
                          <a:pt x="48" y="1"/>
                          <a:pt x="48" y="1"/>
                          <a:pt x="48" y="1"/>
                        </a:cubicBezTo>
                        <a:cubicBezTo>
                          <a:pt x="52" y="2"/>
                          <a:pt x="55" y="2"/>
                          <a:pt x="58" y="4"/>
                        </a:cubicBezTo>
                        <a:cubicBezTo>
                          <a:pt x="64" y="6"/>
                          <a:pt x="66" y="9"/>
                          <a:pt x="66" y="10"/>
                        </a:cubicBezTo>
                        <a:cubicBezTo>
                          <a:pt x="66" y="11"/>
                          <a:pt x="66" y="11"/>
                          <a:pt x="66" y="11"/>
                        </a:cubicBezTo>
                        <a:cubicBezTo>
                          <a:pt x="65" y="11"/>
                          <a:pt x="65" y="11"/>
                          <a:pt x="65" y="11"/>
                        </a:cubicBezTo>
                        <a:cubicBezTo>
                          <a:pt x="65" y="11"/>
                          <a:pt x="65" y="11"/>
                          <a:pt x="65" y="11"/>
                        </a:cubicBezTo>
                        <a:cubicBezTo>
                          <a:pt x="62" y="11"/>
                          <a:pt x="58" y="10"/>
                          <a:pt x="54" y="8"/>
                        </a:cubicBezTo>
                        <a:cubicBezTo>
                          <a:pt x="52" y="7"/>
                          <a:pt x="49" y="7"/>
                          <a:pt x="47" y="7"/>
                        </a:cubicBezTo>
                        <a:cubicBezTo>
                          <a:pt x="48" y="7"/>
                          <a:pt x="48" y="7"/>
                          <a:pt x="48" y="7"/>
                        </a:cubicBezTo>
                        <a:cubicBezTo>
                          <a:pt x="49" y="8"/>
                          <a:pt x="51" y="8"/>
                          <a:pt x="53" y="9"/>
                        </a:cubicBezTo>
                        <a:cubicBezTo>
                          <a:pt x="58" y="10"/>
                          <a:pt x="62" y="11"/>
                          <a:pt x="65" y="11"/>
                        </a:cubicBezTo>
                        <a:cubicBezTo>
                          <a:pt x="66" y="11"/>
                          <a:pt x="66" y="11"/>
                          <a:pt x="66" y="11"/>
                        </a:cubicBezTo>
                        <a:cubicBezTo>
                          <a:pt x="69" y="11"/>
                          <a:pt x="68" y="7"/>
                          <a:pt x="59" y="3"/>
                        </a:cubicBezTo>
                        <a:cubicBezTo>
                          <a:pt x="55" y="2"/>
                          <a:pt x="52" y="1"/>
                          <a:pt x="49" y="1"/>
                        </a:cubicBezTo>
                        <a:close/>
                        <a:moveTo>
                          <a:pt x="22" y="0"/>
                        </a:moveTo>
                        <a:cubicBezTo>
                          <a:pt x="18" y="1"/>
                          <a:pt x="14" y="2"/>
                          <a:pt x="10" y="3"/>
                        </a:cubicBezTo>
                        <a:cubicBezTo>
                          <a:pt x="1" y="7"/>
                          <a:pt x="0" y="11"/>
                          <a:pt x="3" y="11"/>
                        </a:cubicBezTo>
                        <a:cubicBezTo>
                          <a:pt x="4" y="11"/>
                          <a:pt x="4" y="11"/>
                          <a:pt x="4" y="11"/>
                        </a:cubicBezTo>
                        <a:cubicBezTo>
                          <a:pt x="7" y="11"/>
                          <a:pt x="11" y="10"/>
                          <a:pt x="15" y="9"/>
                        </a:cubicBezTo>
                        <a:cubicBezTo>
                          <a:pt x="18" y="8"/>
                          <a:pt x="20" y="7"/>
                          <a:pt x="22" y="7"/>
                        </a:cubicBezTo>
                        <a:cubicBezTo>
                          <a:pt x="23" y="7"/>
                          <a:pt x="23" y="7"/>
                          <a:pt x="23" y="7"/>
                        </a:cubicBezTo>
                        <a:cubicBezTo>
                          <a:pt x="20" y="7"/>
                          <a:pt x="18" y="7"/>
                          <a:pt x="15" y="8"/>
                        </a:cubicBezTo>
                        <a:cubicBezTo>
                          <a:pt x="11" y="10"/>
                          <a:pt x="6" y="11"/>
                          <a:pt x="4" y="11"/>
                        </a:cubicBezTo>
                        <a:cubicBezTo>
                          <a:pt x="4" y="11"/>
                          <a:pt x="4" y="11"/>
                          <a:pt x="4" y="11"/>
                        </a:cubicBezTo>
                        <a:cubicBezTo>
                          <a:pt x="3" y="11"/>
                          <a:pt x="3" y="11"/>
                          <a:pt x="3" y="11"/>
                        </a:cubicBezTo>
                        <a:cubicBezTo>
                          <a:pt x="3" y="11"/>
                          <a:pt x="2" y="11"/>
                          <a:pt x="2" y="10"/>
                        </a:cubicBezTo>
                        <a:cubicBezTo>
                          <a:pt x="2" y="9"/>
                          <a:pt x="5" y="6"/>
                          <a:pt x="11" y="4"/>
                        </a:cubicBezTo>
                        <a:cubicBezTo>
                          <a:pt x="14" y="2"/>
                          <a:pt x="18" y="1"/>
                          <a:pt x="22" y="1"/>
                        </a:cubicBezTo>
                        <a:lnTo>
                          <a:pt x="2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8" name="Freeform 7311">
                    <a:extLst>
                      <a:ext uri="{FF2B5EF4-FFF2-40B4-BE49-F238E27FC236}">
                        <a16:creationId xmlns:a16="http://schemas.microsoft.com/office/drawing/2014/main" id="{3D64B1D5-928F-466E-B85D-ACC58CED2044}"/>
                      </a:ext>
                    </a:extLst>
                  </p:cNvPr>
                  <p:cNvSpPr>
                    <a:spLocks/>
                  </p:cNvSpPr>
                  <p:nvPr/>
                </p:nvSpPr>
                <p:spPr bwMode="auto">
                  <a:xfrm>
                    <a:off x="4053" y="1887"/>
                    <a:ext cx="15" cy="5"/>
                  </a:xfrm>
                  <a:custGeom>
                    <a:avLst/>
                    <a:gdLst>
                      <a:gd name="T0" fmla="*/ 18 w 19"/>
                      <a:gd name="T1" fmla="*/ 0 h 6"/>
                      <a:gd name="T2" fmla="*/ 7 w 19"/>
                      <a:gd name="T3" fmla="*/ 2 h 6"/>
                      <a:gd name="T4" fmla="*/ 2 w 19"/>
                      <a:gd name="T5" fmla="*/ 6 h 6"/>
                      <a:gd name="T6" fmla="*/ 3 w 19"/>
                      <a:gd name="T7" fmla="*/ 6 h 6"/>
                      <a:gd name="T8" fmla="*/ 8 w 19"/>
                      <a:gd name="T9" fmla="*/ 3 h 6"/>
                      <a:gd name="T10" fmla="*/ 19 w 19"/>
                      <a:gd name="T11" fmla="*/ 1 h 6"/>
                      <a:gd name="T12" fmla="*/ 19 w 19"/>
                      <a:gd name="T13" fmla="*/ 0 h 6"/>
                      <a:gd name="T14" fmla="*/ 19 w 19"/>
                      <a:gd name="T15" fmla="*/ 0 h 6"/>
                      <a:gd name="T16" fmla="*/ 18 w 19"/>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6">
                        <a:moveTo>
                          <a:pt x="18" y="0"/>
                        </a:moveTo>
                        <a:cubicBezTo>
                          <a:pt x="18" y="0"/>
                          <a:pt x="10" y="1"/>
                          <a:pt x="7" y="2"/>
                        </a:cubicBezTo>
                        <a:cubicBezTo>
                          <a:pt x="4" y="4"/>
                          <a:pt x="0" y="5"/>
                          <a:pt x="2" y="6"/>
                        </a:cubicBezTo>
                        <a:cubicBezTo>
                          <a:pt x="3" y="6"/>
                          <a:pt x="3" y="6"/>
                          <a:pt x="3" y="6"/>
                        </a:cubicBezTo>
                        <a:cubicBezTo>
                          <a:pt x="5" y="6"/>
                          <a:pt x="7" y="3"/>
                          <a:pt x="8" y="3"/>
                        </a:cubicBezTo>
                        <a:cubicBezTo>
                          <a:pt x="13" y="2"/>
                          <a:pt x="17" y="1"/>
                          <a:pt x="19" y="1"/>
                        </a:cubicBezTo>
                        <a:cubicBezTo>
                          <a:pt x="19" y="0"/>
                          <a:pt x="19" y="0"/>
                          <a:pt x="19" y="0"/>
                        </a:cubicBezTo>
                        <a:cubicBezTo>
                          <a:pt x="19" y="0"/>
                          <a:pt x="19" y="0"/>
                          <a:pt x="19" y="0"/>
                        </a:cubicBezTo>
                        <a:lnTo>
                          <a:pt x="1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49" name="Freeform 7312">
                    <a:extLst>
                      <a:ext uri="{FF2B5EF4-FFF2-40B4-BE49-F238E27FC236}">
                        <a16:creationId xmlns:a16="http://schemas.microsoft.com/office/drawing/2014/main" id="{6BD91D7A-9488-4E7D-81CA-9219B7306ADE}"/>
                      </a:ext>
                    </a:extLst>
                  </p:cNvPr>
                  <p:cNvSpPr>
                    <a:spLocks/>
                  </p:cNvSpPr>
                  <p:nvPr/>
                </p:nvSpPr>
                <p:spPr bwMode="auto">
                  <a:xfrm>
                    <a:off x="4083" y="1887"/>
                    <a:ext cx="12" cy="4"/>
                  </a:xfrm>
                  <a:custGeom>
                    <a:avLst/>
                    <a:gdLst>
                      <a:gd name="T0" fmla="*/ 1 w 16"/>
                      <a:gd name="T1" fmla="*/ 0 h 5"/>
                      <a:gd name="T2" fmla="*/ 0 w 16"/>
                      <a:gd name="T3" fmla="*/ 1 h 5"/>
                      <a:gd name="T4" fmla="*/ 1 w 16"/>
                      <a:gd name="T5" fmla="*/ 1 h 5"/>
                      <a:gd name="T6" fmla="*/ 12 w 16"/>
                      <a:gd name="T7" fmla="*/ 5 h 5"/>
                      <a:gd name="T8" fmla="*/ 15 w 16"/>
                      <a:gd name="T9" fmla="*/ 5 h 5"/>
                      <a:gd name="T10" fmla="*/ 14 w 16"/>
                      <a:gd name="T11" fmla="*/ 3 h 5"/>
                      <a:gd name="T12" fmla="*/ 7 w 16"/>
                      <a:gd name="T13" fmla="*/ 1 h 5"/>
                      <a:gd name="T14" fmla="*/ 7 w 16"/>
                      <a:gd name="T15" fmla="*/ 1 h 5"/>
                      <a:gd name="T16" fmla="*/ 1 w 16"/>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
                        <a:moveTo>
                          <a:pt x="1" y="0"/>
                        </a:moveTo>
                        <a:cubicBezTo>
                          <a:pt x="1" y="0"/>
                          <a:pt x="0" y="0"/>
                          <a:pt x="0" y="1"/>
                        </a:cubicBezTo>
                        <a:cubicBezTo>
                          <a:pt x="1" y="1"/>
                          <a:pt x="1" y="1"/>
                          <a:pt x="1" y="1"/>
                        </a:cubicBezTo>
                        <a:cubicBezTo>
                          <a:pt x="8" y="2"/>
                          <a:pt x="10" y="4"/>
                          <a:pt x="12" y="5"/>
                        </a:cubicBezTo>
                        <a:cubicBezTo>
                          <a:pt x="13" y="5"/>
                          <a:pt x="14" y="5"/>
                          <a:pt x="15" y="5"/>
                        </a:cubicBezTo>
                        <a:cubicBezTo>
                          <a:pt x="16" y="5"/>
                          <a:pt x="16" y="5"/>
                          <a:pt x="14" y="3"/>
                        </a:cubicBezTo>
                        <a:cubicBezTo>
                          <a:pt x="10" y="1"/>
                          <a:pt x="8" y="1"/>
                          <a:pt x="7" y="1"/>
                        </a:cubicBezTo>
                        <a:cubicBezTo>
                          <a:pt x="7" y="1"/>
                          <a:pt x="7" y="1"/>
                          <a:pt x="7" y="1"/>
                        </a:cubicBezTo>
                        <a:cubicBezTo>
                          <a:pt x="4"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0" name="Freeform 7313">
                    <a:extLst>
                      <a:ext uri="{FF2B5EF4-FFF2-40B4-BE49-F238E27FC236}">
                        <a16:creationId xmlns:a16="http://schemas.microsoft.com/office/drawing/2014/main" id="{F150E918-16CC-457A-8757-6BCA497948F0}"/>
                      </a:ext>
                    </a:extLst>
                  </p:cNvPr>
                  <p:cNvSpPr>
                    <a:spLocks/>
                  </p:cNvSpPr>
                  <p:nvPr/>
                </p:nvSpPr>
                <p:spPr bwMode="auto">
                  <a:xfrm>
                    <a:off x="4065" y="1884"/>
                    <a:ext cx="22" cy="9"/>
                  </a:xfrm>
                  <a:custGeom>
                    <a:avLst/>
                    <a:gdLst>
                      <a:gd name="T0" fmla="*/ 17 w 30"/>
                      <a:gd name="T1" fmla="*/ 0 h 13"/>
                      <a:gd name="T2" fmla="*/ 10 w 30"/>
                      <a:gd name="T3" fmla="*/ 0 h 13"/>
                      <a:gd name="T4" fmla="*/ 1 w 30"/>
                      <a:gd name="T5" fmla="*/ 1 h 13"/>
                      <a:gd name="T6" fmla="*/ 4 w 30"/>
                      <a:gd name="T7" fmla="*/ 6 h 13"/>
                      <a:gd name="T8" fmla="*/ 3 w 30"/>
                      <a:gd name="T9" fmla="*/ 12 h 13"/>
                      <a:gd name="T10" fmla="*/ 9 w 30"/>
                      <a:gd name="T11" fmla="*/ 12 h 13"/>
                      <a:gd name="T12" fmla="*/ 16 w 30"/>
                      <a:gd name="T13" fmla="*/ 12 h 13"/>
                      <a:gd name="T14" fmla="*/ 26 w 30"/>
                      <a:gd name="T15" fmla="*/ 10 h 13"/>
                      <a:gd name="T16" fmla="*/ 25 w 30"/>
                      <a:gd name="T17" fmla="*/ 4 h 13"/>
                      <a:gd name="T18" fmla="*/ 17 w 30"/>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3">
                        <a:moveTo>
                          <a:pt x="17" y="0"/>
                        </a:moveTo>
                        <a:cubicBezTo>
                          <a:pt x="15" y="0"/>
                          <a:pt x="13" y="0"/>
                          <a:pt x="10" y="0"/>
                        </a:cubicBezTo>
                        <a:cubicBezTo>
                          <a:pt x="5" y="0"/>
                          <a:pt x="1" y="0"/>
                          <a:pt x="1" y="1"/>
                        </a:cubicBezTo>
                        <a:cubicBezTo>
                          <a:pt x="1" y="4"/>
                          <a:pt x="6" y="4"/>
                          <a:pt x="4" y="6"/>
                        </a:cubicBezTo>
                        <a:cubicBezTo>
                          <a:pt x="3" y="9"/>
                          <a:pt x="0" y="11"/>
                          <a:pt x="3" y="12"/>
                        </a:cubicBezTo>
                        <a:cubicBezTo>
                          <a:pt x="4" y="12"/>
                          <a:pt x="6" y="12"/>
                          <a:pt x="9" y="12"/>
                        </a:cubicBezTo>
                        <a:cubicBezTo>
                          <a:pt x="11" y="12"/>
                          <a:pt x="14" y="11"/>
                          <a:pt x="16" y="12"/>
                        </a:cubicBezTo>
                        <a:cubicBezTo>
                          <a:pt x="22" y="12"/>
                          <a:pt x="28" y="13"/>
                          <a:pt x="26" y="10"/>
                        </a:cubicBezTo>
                        <a:cubicBezTo>
                          <a:pt x="25" y="7"/>
                          <a:pt x="22" y="6"/>
                          <a:pt x="25" y="4"/>
                        </a:cubicBezTo>
                        <a:cubicBezTo>
                          <a:pt x="30" y="0"/>
                          <a:pt x="26"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1" name="Freeform 7314">
                    <a:extLst>
                      <a:ext uri="{FF2B5EF4-FFF2-40B4-BE49-F238E27FC236}">
                        <a16:creationId xmlns:a16="http://schemas.microsoft.com/office/drawing/2014/main" id="{F7F829CE-5FB4-4F26-AF12-09A220675E8A}"/>
                      </a:ext>
                    </a:extLst>
                  </p:cNvPr>
                  <p:cNvSpPr>
                    <a:spLocks noEditPoints="1"/>
                  </p:cNvSpPr>
                  <p:nvPr/>
                </p:nvSpPr>
                <p:spPr bwMode="auto">
                  <a:xfrm>
                    <a:off x="4065" y="1884"/>
                    <a:ext cx="21" cy="9"/>
                  </a:xfrm>
                  <a:custGeom>
                    <a:avLst/>
                    <a:gdLst>
                      <a:gd name="T0" fmla="*/ 15 w 27"/>
                      <a:gd name="T1" fmla="*/ 12 h 13"/>
                      <a:gd name="T2" fmla="*/ 13 w 27"/>
                      <a:gd name="T3" fmla="*/ 12 h 13"/>
                      <a:gd name="T4" fmla="*/ 4 w 27"/>
                      <a:gd name="T5" fmla="*/ 12 h 13"/>
                      <a:gd name="T6" fmla="*/ 1 w 27"/>
                      <a:gd name="T7" fmla="*/ 12 h 13"/>
                      <a:gd name="T8" fmla="*/ 0 w 27"/>
                      <a:gd name="T9" fmla="*/ 11 h 13"/>
                      <a:gd name="T10" fmla="*/ 3 w 27"/>
                      <a:gd name="T11" fmla="*/ 6 h 13"/>
                      <a:gd name="T12" fmla="*/ 3 w 27"/>
                      <a:gd name="T13" fmla="*/ 5 h 13"/>
                      <a:gd name="T14" fmla="*/ 0 w 27"/>
                      <a:gd name="T15" fmla="*/ 2 h 13"/>
                      <a:gd name="T16" fmla="*/ 0 w 27"/>
                      <a:gd name="T17" fmla="*/ 1 h 13"/>
                      <a:gd name="T18" fmla="*/ 5 w 27"/>
                      <a:gd name="T19" fmla="*/ 0 h 13"/>
                      <a:gd name="T20" fmla="*/ 14 w 27"/>
                      <a:gd name="T21" fmla="*/ 0 h 13"/>
                      <a:gd name="T22" fmla="*/ 16 w 27"/>
                      <a:gd name="T23" fmla="*/ 0 h 13"/>
                      <a:gd name="T24" fmla="*/ 20 w 27"/>
                      <a:gd name="T25" fmla="*/ 0 h 13"/>
                      <a:gd name="T26" fmla="*/ 27 w 27"/>
                      <a:gd name="T27" fmla="*/ 2 h 13"/>
                      <a:gd name="T28" fmla="*/ 24 w 27"/>
                      <a:gd name="T29" fmla="*/ 5 h 13"/>
                      <a:gd name="T30" fmla="*/ 23 w 27"/>
                      <a:gd name="T31" fmla="*/ 6 h 13"/>
                      <a:gd name="T32" fmla="*/ 26 w 27"/>
                      <a:gd name="T33" fmla="*/ 10 h 13"/>
                      <a:gd name="T34" fmla="*/ 26 w 27"/>
                      <a:gd name="T35" fmla="*/ 11 h 13"/>
                      <a:gd name="T36" fmla="*/ 25 w 27"/>
                      <a:gd name="T37" fmla="*/ 12 h 13"/>
                      <a:gd name="T38" fmla="*/ 23 w 27"/>
                      <a:gd name="T39" fmla="*/ 13 h 13"/>
                      <a:gd name="T40" fmla="*/ 15 w 27"/>
                      <a:gd name="T41" fmla="*/ 12 h 13"/>
                      <a:gd name="T42" fmla="*/ 16 w 27"/>
                      <a:gd name="T43" fmla="*/ 11 h 13"/>
                      <a:gd name="T44" fmla="*/ 23 w 27"/>
                      <a:gd name="T45" fmla="*/ 12 h 13"/>
                      <a:gd name="T46" fmla="*/ 25 w 27"/>
                      <a:gd name="T47" fmla="*/ 11 h 13"/>
                      <a:gd name="T48" fmla="*/ 25 w 27"/>
                      <a:gd name="T49" fmla="*/ 10 h 13"/>
                      <a:gd name="T50" fmla="*/ 22 w 27"/>
                      <a:gd name="T51" fmla="*/ 6 h 13"/>
                      <a:gd name="T52" fmla="*/ 23 w 27"/>
                      <a:gd name="T53" fmla="*/ 4 h 13"/>
                      <a:gd name="T54" fmla="*/ 26 w 27"/>
                      <a:gd name="T55" fmla="*/ 2 h 13"/>
                      <a:gd name="T56" fmla="*/ 24 w 27"/>
                      <a:gd name="T57" fmla="*/ 1 h 13"/>
                      <a:gd name="T58" fmla="*/ 20 w 27"/>
                      <a:gd name="T59" fmla="*/ 1 h 13"/>
                      <a:gd name="T60" fmla="*/ 16 w 27"/>
                      <a:gd name="T61" fmla="*/ 1 h 13"/>
                      <a:gd name="T62" fmla="*/ 14 w 27"/>
                      <a:gd name="T63" fmla="*/ 1 h 13"/>
                      <a:gd name="T64" fmla="*/ 5 w 27"/>
                      <a:gd name="T65" fmla="*/ 1 h 13"/>
                      <a:gd name="T66" fmla="*/ 2 w 27"/>
                      <a:gd name="T67" fmla="*/ 1 h 13"/>
                      <a:gd name="T68" fmla="*/ 1 w 27"/>
                      <a:gd name="T69" fmla="*/ 1 h 13"/>
                      <a:gd name="T70" fmla="*/ 1 w 27"/>
                      <a:gd name="T71" fmla="*/ 2 h 13"/>
                      <a:gd name="T72" fmla="*/ 4 w 27"/>
                      <a:gd name="T73" fmla="*/ 5 h 13"/>
                      <a:gd name="T74" fmla="*/ 4 w 27"/>
                      <a:gd name="T75" fmla="*/ 6 h 13"/>
                      <a:gd name="T76" fmla="*/ 1 w 27"/>
                      <a:gd name="T77" fmla="*/ 11 h 13"/>
                      <a:gd name="T78" fmla="*/ 2 w 27"/>
                      <a:gd name="T79" fmla="*/ 11 h 13"/>
                      <a:gd name="T80" fmla="*/ 4 w 27"/>
                      <a:gd name="T81" fmla="*/ 11 h 13"/>
                      <a:gd name="T82" fmla="*/ 13 w 27"/>
                      <a:gd name="T83" fmla="*/ 11 h 13"/>
                      <a:gd name="T84" fmla="*/ 16 w 27"/>
                      <a:gd name="T8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 h="13">
                        <a:moveTo>
                          <a:pt x="15" y="12"/>
                        </a:moveTo>
                        <a:cubicBezTo>
                          <a:pt x="15" y="12"/>
                          <a:pt x="14" y="12"/>
                          <a:pt x="13" y="12"/>
                        </a:cubicBezTo>
                        <a:cubicBezTo>
                          <a:pt x="9" y="12"/>
                          <a:pt x="6" y="12"/>
                          <a:pt x="4" y="12"/>
                        </a:cubicBezTo>
                        <a:cubicBezTo>
                          <a:pt x="3" y="12"/>
                          <a:pt x="2" y="12"/>
                          <a:pt x="1" y="12"/>
                        </a:cubicBezTo>
                        <a:cubicBezTo>
                          <a:pt x="0" y="12"/>
                          <a:pt x="0" y="11"/>
                          <a:pt x="0" y="11"/>
                        </a:cubicBezTo>
                        <a:cubicBezTo>
                          <a:pt x="0" y="9"/>
                          <a:pt x="2" y="8"/>
                          <a:pt x="3" y="6"/>
                        </a:cubicBezTo>
                        <a:cubicBezTo>
                          <a:pt x="3" y="5"/>
                          <a:pt x="3" y="5"/>
                          <a:pt x="3" y="5"/>
                        </a:cubicBezTo>
                        <a:cubicBezTo>
                          <a:pt x="3" y="4"/>
                          <a:pt x="0" y="4"/>
                          <a:pt x="0" y="2"/>
                        </a:cubicBezTo>
                        <a:cubicBezTo>
                          <a:pt x="0" y="1"/>
                          <a:pt x="0" y="1"/>
                          <a:pt x="0" y="1"/>
                        </a:cubicBezTo>
                        <a:cubicBezTo>
                          <a:pt x="0" y="0"/>
                          <a:pt x="2" y="0"/>
                          <a:pt x="5" y="0"/>
                        </a:cubicBezTo>
                        <a:cubicBezTo>
                          <a:pt x="8" y="0"/>
                          <a:pt x="11" y="0"/>
                          <a:pt x="14" y="0"/>
                        </a:cubicBezTo>
                        <a:cubicBezTo>
                          <a:pt x="15" y="0"/>
                          <a:pt x="16" y="0"/>
                          <a:pt x="16" y="0"/>
                        </a:cubicBezTo>
                        <a:cubicBezTo>
                          <a:pt x="18" y="0"/>
                          <a:pt x="19" y="0"/>
                          <a:pt x="20" y="0"/>
                        </a:cubicBezTo>
                        <a:cubicBezTo>
                          <a:pt x="24" y="0"/>
                          <a:pt x="27" y="0"/>
                          <a:pt x="27" y="2"/>
                        </a:cubicBezTo>
                        <a:cubicBezTo>
                          <a:pt x="27" y="2"/>
                          <a:pt x="26" y="3"/>
                          <a:pt x="24" y="5"/>
                        </a:cubicBezTo>
                        <a:cubicBezTo>
                          <a:pt x="24" y="5"/>
                          <a:pt x="23" y="6"/>
                          <a:pt x="23" y="6"/>
                        </a:cubicBezTo>
                        <a:cubicBezTo>
                          <a:pt x="23" y="7"/>
                          <a:pt x="25" y="8"/>
                          <a:pt x="26" y="10"/>
                        </a:cubicBezTo>
                        <a:cubicBezTo>
                          <a:pt x="26" y="10"/>
                          <a:pt x="26" y="11"/>
                          <a:pt x="26" y="11"/>
                        </a:cubicBezTo>
                        <a:cubicBezTo>
                          <a:pt x="26" y="12"/>
                          <a:pt x="26" y="12"/>
                          <a:pt x="25" y="12"/>
                        </a:cubicBezTo>
                        <a:cubicBezTo>
                          <a:pt x="25" y="13"/>
                          <a:pt x="24" y="13"/>
                          <a:pt x="23" y="13"/>
                        </a:cubicBezTo>
                        <a:cubicBezTo>
                          <a:pt x="21" y="13"/>
                          <a:pt x="18" y="12"/>
                          <a:pt x="15" y="12"/>
                        </a:cubicBezTo>
                        <a:close/>
                        <a:moveTo>
                          <a:pt x="16" y="11"/>
                        </a:moveTo>
                        <a:cubicBezTo>
                          <a:pt x="19" y="11"/>
                          <a:pt x="21" y="12"/>
                          <a:pt x="23" y="12"/>
                        </a:cubicBezTo>
                        <a:cubicBezTo>
                          <a:pt x="25" y="12"/>
                          <a:pt x="25" y="12"/>
                          <a:pt x="25" y="11"/>
                        </a:cubicBezTo>
                        <a:cubicBezTo>
                          <a:pt x="25" y="10"/>
                          <a:pt x="25" y="10"/>
                          <a:pt x="25" y="10"/>
                        </a:cubicBezTo>
                        <a:cubicBezTo>
                          <a:pt x="24" y="8"/>
                          <a:pt x="22" y="7"/>
                          <a:pt x="22" y="6"/>
                        </a:cubicBezTo>
                        <a:cubicBezTo>
                          <a:pt x="22" y="5"/>
                          <a:pt x="22" y="5"/>
                          <a:pt x="23" y="4"/>
                        </a:cubicBezTo>
                        <a:cubicBezTo>
                          <a:pt x="25" y="3"/>
                          <a:pt x="26" y="2"/>
                          <a:pt x="26" y="2"/>
                        </a:cubicBezTo>
                        <a:cubicBezTo>
                          <a:pt x="26" y="1"/>
                          <a:pt x="25" y="1"/>
                          <a:pt x="24" y="1"/>
                        </a:cubicBezTo>
                        <a:cubicBezTo>
                          <a:pt x="24" y="1"/>
                          <a:pt x="22" y="1"/>
                          <a:pt x="20" y="1"/>
                        </a:cubicBezTo>
                        <a:cubicBezTo>
                          <a:pt x="19" y="1"/>
                          <a:pt x="18" y="1"/>
                          <a:pt x="16" y="1"/>
                        </a:cubicBezTo>
                        <a:cubicBezTo>
                          <a:pt x="16" y="1"/>
                          <a:pt x="15" y="1"/>
                          <a:pt x="14" y="1"/>
                        </a:cubicBezTo>
                        <a:cubicBezTo>
                          <a:pt x="11" y="1"/>
                          <a:pt x="8" y="1"/>
                          <a:pt x="5" y="1"/>
                        </a:cubicBezTo>
                        <a:cubicBezTo>
                          <a:pt x="4" y="1"/>
                          <a:pt x="3" y="1"/>
                          <a:pt x="2" y="1"/>
                        </a:cubicBezTo>
                        <a:cubicBezTo>
                          <a:pt x="1" y="1"/>
                          <a:pt x="1" y="1"/>
                          <a:pt x="1" y="1"/>
                        </a:cubicBezTo>
                        <a:cubicBezTo>
                          <a:pt x="1" y="2"/>
                          <a:pt x="1" y="2"/>
                          <a:pt x="1" y="2"/>
                        </a:cubicBezTo>
                        <a:cubicBezTo>
                          <a:pt x="1" y="3"/>
                          <a:pt x="4" y="3"/>
                          <a:pt x="4" y="5"/>
                        </a:cubicBezTo>
                        <a:cubicBezTo>
                          <a:pt x="4" y="6"/>
                          <a:pt x="4" y="6"/>
                          <a:pt x="4" y="6"/>
                        </a:cubicBezTo>
                        <a:cubicBezTo>
                          <a:pt x="3" y="8"/>
                          <a:pt x="1" y="10"/>
                          <a:pt x="1" y="11"/>
                        </a:cubicBezTo>
                        <a:cubicBezTo>
                          <a:pt x="1" y="11"/>
                          <a:pt x="1" y="11"/>
                          <a:pt x="2" y="11"/>
                        </a:cubicBezTo>
                        <a:cubicBezTo>
                          <a:pt x="2" y="11"/>
                          <a:pt x="3" y="11"/>
                          <a:pt x="4" y="11"/>
                        </a:cubicBezTo>
                        <a:cubicBezTo>
                          <a:pt x="6" y="11"/>
                          <a:pt x="9" y="11"/>
                          <a:pt x="13" y="11"/>
                        </a:cubicBezTo>
                        <a:cubicBezTo>
                          <a:pt x="14" y="11"/>
                          <a:pt x="15" y="11"/>
                          <a:pt x="16" y="1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2" name="Freeform 7315">
                    <a:extLst>
                      <a:ext uri="{FF2B5EF4-FFF2-40B4-BE49-F238E27FC236}">
                        <a16:creationId xmlns:a16="http://schemas.microsoft.com/office/drawing/2014/main" id="{4020835B-2D25-42BB-BD29-E9D33B673C53}"/>
                      </a:ext>
                    </a:extLst>
                  </p:cNvPr>
                  <p:cNvSpPr>
                    <a:spLocks noEditPoints="1"/>
                  </p:cNvSpPr>
                  <p:nvPr/>
                </p:nvSpPr>
                <p:spPr bwMode="auto">
                  <a:xfrm>
                    <a:off x="4066" y="1884"/>
                    <a:ext cx="19" cy="8"/>
                  </a:xfrm>
                  <a:custGeom>
                    <a:avLst/>
                    <a:gdLst>
                      <a:gd name="T0" fmla="*/ 5 w 25"/>
                      <a:gd name="T1" fmla="*/ 9 h 10"/>
                      <a:gd name="T2" fmla="*/ 3 w 25"/>
                      <a:gd name="T3" fmla="*/ 7 h 10"/>
                      <a:gd name="T4" fmla="*/ 7 w 25"/>
                      <a:gd name="T5" fmla="*/ 4 h 10"/>
                      <a:gd name="T6" fmla="*/ 2 w 25"/>
                      <a:gd name="T7" fmla="*/ 1 h 10"/>
                      <a:gd name="T8" fmla="*/ 5 w 25"/>
                      <a:gd name="T9" fmla="*/ 0 h 10"/>
                      <a:gd name="T10" fmla="*/ 9 w 25"/>
                      <a:gd name="T11" fmla="*/ 0 h 10"/>
                      <a:gd name="T12" fmla="*/ 12 w 25"/>
                      <a:gd name="T13" fmla="*/ 1 h 10"/>
                      <a:gd name="T14" fmla="*/ 16 w 25"/>
                      <a:gd name="T15" fmla="*/ 0 h 10"/>
                      <a:gd name="T16" fmla="*/ 17 w 25"/>
                      <a:gd name="T17" fmla="*/ 0 h 10"/>
                      <a:gd name="T18" fmla="*/ 20 w 25"/>
                      <a:gd name="T19" fmla="*/ 3 h 10"/>
                      <a:gd name="T20" fmla="*/ 18 w 25"/>
                      <a:gd name="T21" fmla="*/ 5 h 10"/>
                      <a:gd name="T22" fmla="*/ 22 w 25"/>
                      <a:gd name="T23" fmla="*/ 8 h 10"/>
                      <a:gd name="T24" fmla="*/ 21 w 25"/>
                      <a:gd name="T25" fmla="*/ 9 h 10"/>
                      <a:gd name="T26" fmla="*/ 20 w 25"/>
                      <a:gd name="T27" fmla="*/ 9 h 10"/>
                      <a:gd name="T28" fmla="*/ 13 w 25"/>
                      <a:gd name="T29" fmla="*/ 9 h 10"/>
                      <a:gd name="T30" fmla="*/ 9 w 25"/>
                      <a:gd name="T31" fmla="*/ 9 h 10"/>
                      <a:gd name="T32" fmla="*/ 5 w 25"/>
                      <a:gd name="T33" fmla="*/ 9 h 10"/>
                      <a:gd name="T34" fmla="*/ 4 w 25"/>
                      <a:gd name="T35" fmla="*/ 0 h 10"/>
                      <a:gd name="T36" fmla="*/ 1 w 25"/>
                      <a:gd name="T37" fmla="*/ 0 h 10"/>
                      <a:gd name="T38" fmla="*/ 0 w 25"/>
                      <a:gd name="T39" fmla="*/ 0 h 10"/>
                      <a:gd name="T40" fmla="*/ 0 w 25"/>
                      <a:gd name="T41" fmla="*/ 1 h 10"/>
                      <a:gd name="T42" fmla="*/ 3 w 25"/>
                      <a:gd name="T43" fmla="*/ 4 h 10"/>
                      <a:gd name="T44" fmla="*/ 3 w 25"/>
                      <a:gd name="T45" fmla="*/ 5 h 10"/>
                      <a:gd name="T46" fmla="*/ 0 w 25"/>
                      <a:gd name="T47" fmla="*/ 10 h 10"/>
                      <a:gd name="T48" fmla="*/ 1 w 25"/>
                      <a:gd name="T49" fmla="*/ 10 h 10"/>
                      <a:gd name="T50" fmla="*/ 1 w 25"/>
                      <a:gd name="T51" fmla="*/ 10 h 10"/>
                      <a:gd name="T52" fmla="*/ 2 w 25"/>
                      <a:gd name="T53" fmla="*/ 10 h 10"/>
                      <a:gd name="T54" fmla="*/ 10 w 25"/>
                      <a:gd name="T55" fmla="*/ 10 h 10"/>
                      <a:gd name="T56" fmla="*/ 23 w 25"/>
                      <a:gd name="T57" fmla="*/ 10 h 10"/>
                      <a:gd name="T58" fmla="*/ 24 w 25"/>
                      <a:gd name="T59" fmla="*/ 10 h 10"/>
                      <a:gd name="T60" fmla="*/ 24 w 25"/>
                      <a:gd name="T61" fmla="*/ 10 h 10"/>
                      <a:gd name="T62" fmla="*/ 24 w 25"/>
                      <a:gd name="T63" fmla="*/ 9 h 10"/>
                      <a:gd name="T64" fmla="*/ 21 w 25"/>
                      <a:gd name="T65" fmla="*/ 5 h 10"/>
                      <a:gd name="T66" fmla="*/ 22 w 25"/>
                      <a:gd name="T67" fmla="*/ 3 h 10"/>
                      <a:gd name="T68" fmla="*/ 25 w 25"/>
                      <a:gd name="T69" fmla="*/ 1 h 10"/>
                      <a:gd name="T70" fmla="*/ 23 w 25"/>
                      <a:gd name="T71" fmla="*/ 0 h 10"/>
                      <a:gd name="T72" fmla="*/ 21 w 25"/>
                      <a:gd name="T73" fmla="*/ 0 h 10"/>
                      <a:gd name="T74" fmla="*/ 18 w 25"/>
                      <a:gd name="T75" fmla="*/ 0 h 10"/>
                      <a:gd name="T76" fmla="*/ 15 w 25"/>
                      <a:gd name="T77" fmla="*/ 0 h 10"/>
                      <a:gd name="T78" fmla="*/ 13 w 25"/>
                      <a:gd name="T79" fmla="*/ 0 h 10"/>
                      <a:gd name="T80" fmla="*/ 4 w 25"/>
                      <a:gd name="T8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10">
                        <a:moveTo>
                          <a:pt x="5" y="9"/>
                        </a:moveTo>
                        <a:cubicBezTo>
                          <a:pt x="3" y="9"/>
                          <a:pt x="3" y="9"/>
                          <a:pt x="3" y="7"/>
                        </a:cubicBezTo>
                        <a:cubicBezTo>
                          <a:pt x="3" y="5"/>
                          <a:pt x="10" y="4"/>
                          <a:pt x="7" y="4"/>
                        </a:cubicBezTo>
                        <a:cubicBezTo>
                          <a:pt x="4" y="3"/>
                          <a:pt x="3" y="2"/>
                          <a:pt x="2" y="1"/>
                        </a:cubicBezTo>
                        <a:cubicBezTo>
                          <a:pt x="2" y="0"/>
                          <a:pt x="3" y="0"/>
                          <a:pt x="5" y="0"/>
                        </a:cubicBezTo>
                        <a:cubicBezTo>
                          <a:pt x="7" y="0"/>
                          <a:pt x="9" y="0"/>
                          <a:pt x="9" y="0"/>
                        </a:cubicBezTo>
                        <a:cubicBezTo>
                          <a:pt x="9" y="0"/>
                          <a:pt x="10" y="1"/>
                          <a:pt x="12" y="1"/>
                        </a:cubicBezTo>
                        <a:cubicBezTo>
                          <a:pt x="13" y="1"/>
                          <a:pt x="15" y="0"/>
                          <a:pt x="16" y="0"/>
                        </a:cubicBezTo>
                        <a:cubicBezTo>
                          <a:pt x="17" y="0"/>
                          <a:pt x="17" y="0"/>
                          <a:pt x="17" y="0"/>
                        </a:cubicBezTo>
                        <a:cubicBezTo>
                          <a:pt x="20" y="0"/>
                          <a:pt x="22" y="2"/>
                          <a:pt x="20" y="3"/>
                        </a:cubicBezTo>
                        <a:cubicBezTo>
                          <a:pt x="18" y="4"/>
                          <a:pt x="16" y="4"/>
                          <a:pt x="18" y="5"/>
                        </a:cubicBezTo>
                        <a:cubicBezTo>
                          <a:pt x="20" y="5"/>
                          <a:pt x="20" y="6"/>
                          <a:pt x="22" y="8"/>
                        </a:cubicBezTo>
                        <a:cubicBezTo>
                          <a:pt x="23" y="9"/>
                          <a:pt x="23" y="9"/>
                          <a:pt x="21" y="9"/>
                        </a:cubicBezTo>
                        <a:cubicBezTo>
                          <a:pt x="21" y="9"/>
                          <a:pt x="20" y="9"/>
                          <a:pt x="20" y="9"/>
                        </a:cubicBezTo>
                        <a:cubicBezTo>
                          <a:pt x="18" y="9"/>
                          <a:pt x="16" y="9"/>
                          <a:pt x="13" y="9"/>
                        </a:cubicBezTo>
                        <a:cubicBezTo>
                          <a:pt x="12" y="9"/>
                          <a:pt x="11" y="9"/>
                          <a:pt x="9" y="9"/>
                        </a:cubicBezTo>
                        <a:cubicBezTo>
                          <a:pt x="7" y="9"/>
                          <a:pt x="6" y="9"/>
                          <a:pt x="5" y="9"/>
                        </a:cubicBezTo>
                        <a:close/>
                        <a:moveTo>
                          <a:pt x="4" y="0"/>
                        </a:moveTo>
                        <a:cubicBezTo>
                          <a:pt x="3" y="0"/>
                          <a:pt x="2" y="0"/>
                          <a:pt x="1" y="0"/>
                        </a:cubicBezTo>
                        <a:cubicBezTo>
                          <a:pt x="0" y="0"/>
                          <a:pt x="0" y="0"/>
                          <a:pt x="0" y="0"/>
                        </a:cubicBezTo>
                        <a:cubicBezTo>
                          <a:pt x="0" y="1"/>
                          <a:pt x="0" y="1"/>
                          <a:pt x="0" y="1"/>
                        </a:cubicBezTo>
                        <a:cubicBezTo>
                          <a:pt x="0" y="2"/>
                          <a:pt x="3" y="2"/>
                          <a:pt x="3" y="4"/>
                        </a:cubicBezTo>
                        <a:cubicBezTo>
                          <a:pt x="3" y="5"/>
                          <a:pt x="3" y="5"/>
                          <a:pt x="3" y="5"/>
                        </a:cubicBezTo>
                        <a:cubicBezTo>
                          <a:pt x="2" y="7"/>
                          <a:pt x="0" y="9"/>
                          <a:pt x="0" y="10"/>
                        </a:cubicBezTo>
                        <a:cubicBezTo>
                          <a:pt x="0" y="10"/>
                          <a:pt x="0" y="10"/>
                          <a:pt x="1" y="10"/>
                        </a:cubicBezTo>
                        <a:cubicBezTo>
                          <a:pt x="1" y="10"/>
                          <a:pt x="1" y="10"/>
                          <a:pt x="1" y="10"/>
                        </a:cubicBezTo>
                        <a:cubicBezTo>
                          <a:pt x="2" y="10"/>
                          <a:pt x="2" y="10"/>
                          <a:pt x="2" y="10"/>
                        </a:cubicBezTo>
                        <a:cubicBezTo>
                          <a:pt x="3" y="10"/>
                          <a:pt x="6" y="10"/>
                          <a:pt x="10" y="10"/>
                        </a:cubicBezTo>
                        <a:cubicBezTo>
                          <a:pt x="16" y="10"/>
                          <a:pt x="22" y="10"/>
                          <a:pt x="23" y="10"/>
                        </a:cubicBezTo>
                        <a:cubicBezTo>
                          <a:pt x="24" y="10"/>
                          <a:pt x="24" y="10"/>
                          <a:pt x="24" y="10"/>
                        </a:cubicBezTo>
                        <a:cubicBezTo>
                          <a:pt x="24" y="10"/>
                          <a:pt x="24" y="10"/>
                          <a:pt x="24" y="10"/>
                        </a:cubicBezTo>
                        <a:cubicBezTo>
                          <a:pt x="24" y="9"/>
                          <a:pt x="24" y="9"/>
                          <a:pt x="24" y="9"/>
                        </a:cubicBezTo>
                        <a:cubicBezTo>
                          <a:pt x="23" y="7"/>
                          <a:pt x="21" y="6"/>
                          <a:pt x="21" y="5"/>
                        </a:cubicBezTo>
                        <a:cubicBezTo>
                          <a:pt x="21" y="4"/>
                          <a:pt x="21" y="4"/>
                          <a:pt x="22" y="3"/>
                        </a:cubicBezTo>
                        <a:cubicBezTo>
                          <a:pt x="24" y="2"/>
                          <a:pt x="25" y="1"/>
                          <a:pt x="25" y="1"/>
                        </a:cubicBezTo>
                        <a:cubicBezTo>
                          <a:pt x="25" y="0"/>
                          <a:pt x="24" y="0"/>
                          <a:pt x="23" y="0"/>
                        </a:cubicBezTo>
                        <a:cubicBezTo>
                          <a:pt x="23" y="0"/>
                          <a:pt x="22" y="0"/>
                          <a:pt x="21" y="0"/>
                        </a:cubicBezTo>
                        <a:cubicBezTo>
                          <a:pt x="20" y="0"/>
                          <a:pt x="19" y="0"/>
                          <a:pt x="18" y="0"/>
                        </a:cubicBezTo>
                        <a:cubicBezTo>
                          <a:pt x="17" y="0"/>
                          <a:pt x="16" y="0"/>
                          <a:pt x="15" y="0"/>
                        </a:cubicBezTo>
                        <a:cubicBezTo>
                          <a:pt x="14" y="0"/>
                          <a:pt x="14" y="0"/>
                          <a:pt x="13" y="0"/>
                        </a:cubicBezTo>
                        <a:cubicBezTo>
                          <a:pt x="10" y="0"/>
                          <a:pt x="7"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3" name="Freeform 7316">
                    <a:extLst>
                      <a:ext uri="{FF2B5EF4-FFF2-40B4-BE49-F238E27FC236}">
                        <a16:creationId xmlns:a16="http://schemas.microsoft.com/office/drawing/2014/main" id="{BFBED561-753F-4113-AB7D-C404D0012065}"/>
                      </a:ext>
                    </a:extLst>
                  </p:cNvPr>
                  <p:cNvSpPr>
                    <a:spLocks noEditPoints="1"/>
                  </p:cNvSpPr>
                  <p:nvPr/>
                </p:nvSpPr>
                <p:spPr bwMode="auto">
                  <a:xfrm>
                    <a:off x="4065" y="1884"/>
                    <a:ext cx="21" cy="9"/>
                  </a:xfrm>
                  <a:custGeom>
                    <a:avLst/>
                    <a:gdLst>
                      <a:gd name="T0" fmla="*/ 25 w 28"/>
                      <a:gd name="T1" fmla="*/ 0 h 12"/>
                      <a:gd name="T2" fmla="*/ 24 w 28"/>
                      <a:gd name="T3" fmla="*/ 1 h 12"/>
                      <a:gd name="T4" fmla="*/ 23 w 28"/>
                      <a:gd name="T5" fmla="*/ 1 h 12"/>
                      <a:gd name="T6" fmla="*/ 25 w 28"/>
                      <a:gd name="T7" fmla="*/ 1 h 12"/>
                      <a:gd name="T8" fmla="*/ 27 w 28"/>
                      <a:gd name="T9" fmla="*/ 2 h 12"/>
                      <a:gd name="T10" fmla="*/ 24 w 28"/>
                      <a:gd name="T11" fmla="*/ 4 h 12"/>
                      <a:gd name="T12" fmla="*/ 23 w 28"/>
                      <a:gd name="T13" fmla="*/ 6 h 12"/>
                      <a:gd name="T14" fmla="*/ 26 w 28"/>
                      <a:gd name="T15" fmla="*/ 10 h 12"/>
                      <a:gd name="T16" fmla="*/ 26 w 28"/>
                      <a:gd name="T17" fmla="*/ 11 h 12"/>
                      <a:gd name="T18" fmla="*/ 26 w 28"/>
                      <a:gd name="T19" fmla="*/ 11 h 12"/>
                      <a:gd name="T20" fmla="*/ 26 w 28"/>
                      <a:gd name="T21" fmla="*/ 12 h 12"/>
                      <a:gd name="T22" fmla="*/ 26 w 28"/>
                      <a:gd name="T23" fmla="*/ 10 h 12"/>
                      <a:gd name="T24" fmla="*/ 25 w 28"/>
                      <a:gd name="T25" fmla="*/ 4 h 12"/>
                      <a:gd name="T26" fmla="*/ 25 w 28"/>
                      <a:gd name="T27" fmla="*/ 0 h 12"/>
                      <a:gd name="T28" fmla="*/ 3 w 28"/>
                      <a:gd name="T29" fmla="*/ 0 h 12"/>
                      <a:gd name="T30" fmla="*/ 1 w 28"/>
                      <a:gd name="T31" fmla="*/ 1 h 12"/>
                      <a:gd name="T32" fmla="*/ 4 w 28"/>
                      <a:gd name="T33" fmla="*/ 6 h 12"/>
                      <a:gd name="T34" fmla="*/ 3 w 28"/>
                      <a:gd name="T35" fmla="*/ 12 h 12"/>
                      <a:gd name="T36" fmla="*/ 3 w 28"/>
                      <a:gd name="T37" fmla="*/ 12 h 12"/>
                      <a:gd name="T38" fmla="*/ 3 w 28"/>
                      <a:gd name="T39" fmla="*/ 11 h 12"/>
                      <a:gd name="T40" fmla="*/ 3 w 28"/>
                      <a:gd name="T41" fmla="*/ 11 h 12"/>
                      <a:gd name="T42" fmla="*/ 2 w 28"/>
                      <a:gd name="T43" fmla="*/ 11 h 12"/>
                      <a:gd name="T44" fmla="*/ 5 w 28"/>
                      <a:gd name="T45" fmla="*/ 6 h 12"/>
                      <a:gd name="T46" fmla="*/ 5 w 28"/>
                      <a:gd name="T47" fmla="*/ 5 h 12"/>
                      <a:gd name="T48" fmla="*/ 2 w 28"/>
                      <a:gd name="T49" fmla="*/ 2 h 12"/>
                      <a:gd name="T50" fmla="*/ 2 w 28"/>
                      <a:gd name="T51" fmla="*/ 1 h 12"/>
                      <a:gd name="T52" fmla="*/ 3 w 28"/>
                      <a:gd name="T53" fmla="*/ 1 h 12"/>
                      <a:gd name="T54" fmla="*/ 6 w 28"/>
                      <a:gd name="T55" fmla="*/ 1 h 12"/>
                      <a:gd name="T56" fmla="*/ 15 w 28"/>
                      <a:gd name="T57" fmla="*/ 1 h 12"/>
                      <a:gd name="T58" fmla="*/ 17 w 28"/>
                      <a:gd name="T59" fmla="*/ 1 h 12"/>
                      <a:gd name="T60" fmla="*/ 4 w 28"/>
                      <a:gd name="T61" fmla="*/ 0 h 12"/>
                      <a:gd name="T62" fmla="*/ 3 w 28"/>
                      <a:gd name="T6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 h="12">
                        <a:moveTo>
                          <a:pt x="25" y="0"/>
                        </a:moveTo>
                        <a:cubicBezTo>
                          <a:pt x="24" y="1"/>
                          <a:pt x="24" y="1"/>
                          <a:pt x="24" y="1"/>
                        </a:cubicBezTo>
                        <a:cubicBezTo>
                          <a:pt x="24" y="1"/>
                          <a:pt x="24" y="1"/>
                          <a:pt x="23" y="1"/>
                        </a:cubicBezTo>
                        <a:cubicBezTo>
                          <a:pt x="24" y="1"/>
                          <a:pt x="25" y="1"/>
                          <a:pt x="25" y="1"/>
                        </a:cubicBezTo>
                        <a:cubicBezTo>
                          <a:pt x="26" y="1"/>
                          <a:pt x="27" y="1"/>
                          <a:pt x="27" y="2"/>
                        </a:cubicBezTo>
                        <a:cubicBezTo>
                          <a:pt x="27" y="2"/>
                          <a:pt x="26" y="3"/>
                          <a:pt x="24" y="4"/>
                        </a:cubicBezTo>
                        <a:cubicBezTo>
                          <a:pt x="23" y="5"/>
                          <a:pt x="23" y="5"/>
                          <a:pt x="23" y="6"/>
                        </a:cubicBezTo>
                        <a:cubicBezTo>
                          <a:pt x="23" y="7"/>
                          <a:pt x="25" y="8"/>
                          <a:pt x="26" y="10"/>
                        </a:cubicBezTo>
                        <a:cubicBezTo>
                          <a:pt x="26" y="11"/>
                          <a:pt x="26" y="11"/>
                          <a:pt x="26" y="11"/>
                        </a:cubicBezTo>
                        <a:cubicBezTo>
                          <a:pt x="26" y="11"/>
                          <a:pt x="26" y="11"/>
                          <a:pt x="26" y="11"/>
                        </a:cubicBezTo>
                        <a:cubicBezTo>
                          <a:pt x="26" y="12"/>
                          <a:pt x="26" y="12"/>
                          <a:pt x="26" y="12"/>
                        </a:cubicBezTo>
                        <a:cubicBezTo>
                          <a:pt x="27" y="11"/>
                          <a:pt x="27" y="11"/>
                          <a:pt x="26" y="10"/>
                        </a:cubicBezTo>
                        <a:cubicBezTo>
                          <a:pt x="25" y="7"/>
                          <a:pt x="22" y="6"/>
                          <a:pt x="25" y="4"/>
                        </a:cubicBezTo>
                        <a:cubicBezTo>
                          <a:pt x="28" y="2"/>
                          <a:pt x="28" y="1"/>
                          <a:pt x="25" y="0"/>
                        </a:cubicBezTo>
                        <a:close/>
                        <a:moveTo>
                          <a:pt x="3" y="0"/>
                        </a:moveTo>
                        <a:cubicBezTo>
                          <a:pt x="2" y="1"/>
                          <a:pt x="1" y="1"/>
                          <a:pt x="1" y="1"/>
                        </a:cubicBezTo>
                        <a:cubicBezTo>
                          <a:pt x="1" y="4"/>
                          <a:pt x="6" y="4"/>
                          <a:pt x="4" y="6"/>
                        </a:cubicBezTo>
                        <a:cubicBezTo>
                          <a:pt x="3" y="9"/>
                          <a:pt x="0" y="11"/>
                          <a:pt x="3" y="12"/>
                        </a:cubicBezTo>
                        <a:cubicBezTo>
                          <a:pt x="3" y="12"/>
                          <a:pt x="3" y="12"/>
                          <a:pt x="3" y="12"/>
                        </a:cubicBezTo>
                        <a:cubicBezTo>
                          <a:pt x="3" y="11"/>
                          <a:pt x="3" y="11"/>
                          <a:pt x="3" y="11"/>
                        </a:cubicBezTo>
                        <a:cubicBezTo>
                          <a:pt x="3" y="11"/>
                          <a:pt x="3" y="11"/>
                          <a:pt x="3" y="11"/>
                        </a:cubicBezTo>
                        <a:cubicBezTo>
                          <a:pt x="2" y="11"/>
                          <a:pt x="2" y="11"/>
                          <a:pt x="2" y="11"/>
                        </a:cubicBezTo>
                        <a:cubicBezTo>
                          <a:pt x="2" y="10"/>
                          <a:pt x="4" y="8"/>
                          <a:pt x="5" y="6"/>
                        </a:cubicBezTo>
                        <a:cubicBezTo>
                          <a:pt x="5" y="6"/>
                          <a:pt x="5" y="6"/>
                          <a:pt x="5" y="5"/>
                        </a:cubicBezTo>
                        <a:cubicBezTo>
                          <a:pt x="5" y="3"/>
                          <a:pt x="2" y="3"/>
                          <a:pt x="2" y="2"/>
                        </a:cubicBezTo>
                        <a:cubicBezTo>
                          <a:pt x="2" y="1"/>
                          <a:pt x="2" y="1"/>
                          <a:pt x="2" y="1"/>
                        </a:cubicBezTo>
                        <a:cubicBezTo>
                          <a:pt x="2" y="1"/>
                          <a:pt x="2" y="1"/>
                          <a:pt x="3" y="1"/>
                        </a:cubicBezTo>
                        <a:cubicBezTo>
                          <a:pt x="4" y="1"/>
                          <a:pt x="5" y="1"/>
                          <a:pt x="6" y="1"/>
                        </a:cubicBezTo>
                        <a:cubicBezTo>
                          <a:pt x="9" y="1"/>
                          <a:pt x="12" y="1"/>
                          <a:pt x="15" y="1"/>
                        </a:cubicBezTo>
                        <a:cubicBezTo>
                          <a:pt x="16" y="1"/>
                          <a:pt x="16" y="1"/>
                          <a:pt x="17" y="1"/>
                        </a:cubicBezTo>
                        <a:cubicBezTo>
                          <a:pt x="11" y="1"/>
                          <a:pt x="5" y="1"/>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4" name="Freeform 7317">
                    <a:extLst>
                      <a:ext uri="{FF2B5EF4-FFF2-40B4-BE49-F238E27FC236}">
                        <a16:creationId xmlns:a16="http://schemas.microsoft.com/office/drawing/2014/main" id="{A586C45E-7C52-48E0-95F8-EDFDAA8EE110}"/>
                      </a:ext>
                    </a:extLst>
                  </p:cNvPr>
                  <p:cNvSpPr>
                    <a:spLocks/>
                  </p:cNvSpPr>
                  <p:nvPr/>
                </p:nvSpPr>
                <p:spPr bwMode="auto">
                  <a:xfrm>
                    <a:off x="4069" y="1885"/>
                    <a:ext cx="12" cy="6"/>
                  </a:xfrm>
                  <a:custGeom>
                    <a:avLst/>
                    <a:gdLst>
                      <a:gd name="T0" fmla="*/ 13 w 16"/>
                      <a:gd name="T1" fmla="*/ 5 h 8"/>
                      <a:gd name="T2" fmla="*/ 11 w 16"/>
                      <a:gd name="T3" fmla="*/ 4 h 8"/>
                      <a:gd name="T4" fmla="*/ 12 w 16"/>
                      <a:gd name="T5" fmla="*/ 2 h 8"/>
                      <a:gd name="T6" fmla="*/ 12 w 16"/>
                      <a:gd name="T7" fmla="*/ 2 h 8"/>
                      <a:gd name="T8" fmla="*/ 13 w 16"/>
                      <a:gd name="T9" fmla="*/ 1 h 8"/>
                      <a:gd name="T10" fmla="*/ 12 w 16"/>
                      <a:gd name="T11" fmla="*/ 1 h 8"/>
                      <a:gd name="T12" fmla="*/ 8 w 16"/>
                      <a:gd name="T13" fmla="*/ 0 h 8"/>
                      <a:gd name="T14" fmla="*/ 5 w 16"/>
                      <a:gd name="T15" fmla="*/ 1 h 8"/>
                      <a:gd name="T16" fmla="*/ 3 w 16"/>
                      <a:gd name="T17" fmla="*/ 0 h 8"/>
                      <a:gd name="T18" fmla="*/ 2 w 16"/>
                      <a:gd name="T19" fmla="*/ 1 h 8"/>
                      <a:gd name="T20" fmla="*/ 3 w 16"/>
                      <a:gd name="T21" fmla="*/ 1 h 8"/>
                      <a:gd name="T22" fmla="*/ 7 w 16"/>
                      <a:gd name="T23" fmla="*/ 4 h 8"/>
                      <a:gd name="T24" fmla="*/ 6 w 16"/>
                      <a:gd name="T25" fmla="*/ 5 h 8"/>
                      <a:gd name="T26" fmla="*/ 5 w 16"/>
                      <a:gd name="T27" fmla="*/ 5 h 8"/>
                      <a:gd name="T28" fmla="*/ 4 w 16"/>
                      <a:gd name="T29" fmla="*/ 5 h 8"/>
                      <a:gd name="T30" fmla="*/ 2 w 16"/>
                      <a:gd name="T31" fmla="*/ 5 h 8"/>
                      <a:gd name="T32" fmla="*/ 2 w 16"/>
                      <a:gd name="T33" fmla="*/ 7 h 8"/>
                      <a:gd name="T34" fmla="*/ 9 w 16"/>
                      <a:gd name="T35" fmla="*/ 7 h 8"/>
                      <a:gd name="T36" fmla="*/ 12 w 16"/>
                      <a:gd name="T37" fmla="*/ 7 h 8"/>
                      <a:gd name="T38" fmla="*/ 16 w 16"/>
                      <a:gd name="T39" fmla="*/ 7 h 8"/>
                      <a:gd name="T40" fmla="*/ 14 w 16"/>
                      <a:gd name="T41" fmla="*/ 6 h 8"/>
                      <a:gd name="T42" fmla="*/ 13 w 16"/>
                      <a:gd name="T4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8">
                        <a:moveTo>
                          <a:pt x="13" y="5"/>
                        </a:moveTo>
                        <a:cubicBezTo>
                          <a:pt x="12" y="5"/>
                          <a:pt x="11" y="5"/>
                          <a:pt x="11" y="4"/>
                        </a:cubicBezTo>
                        <a:cubicBezTo>
                          <a:pt x="10" y="3"/>
                          <a:pt x="11" y="3"/>
                          <a:pt x="12" y="2"/>
                        </a:cubicBezTo>
                        <a:cubicBezTo>
                          <a:pt x="12" y="2"/>
                          <a:pt x="12" y="2"/>
                          <a:pt x="12" y="2"/>
                        </a:cubicBezTo>
                        <a:cubicBezTo>
                          <a:pt x="13" y="1"/>
                          <a:pt x="13" y="1"/>
                          <a:pt x="13" y="1"/>
                        </a:cubicBezTo>
                        <a:cubicBezTo>
                          <a:pt x="13" y="1"/>
                          <a:pt x="13" y="1"/>
                          <a:pt x="12" y="1"/>
                        </a:cubicBezTo>
                        <a:cubicBezTo>
                          <a:pt x="11" y="0"/>
                          <a:pt x="9" y="0"/>
                          <a:pt x="8" y="0"/>
                        </a:cubicBezTo>
                        <a:cubicBezTo>
                          <a:pt x="7" y="1"/>
                          <a:pt x="6" y="1"/>
                          <a:pt x="5" y="1"/>
                        </a:cubicBezTo>
                        <a:cubicBezTo>
                          <a:pt x="5" y="1"/>
                          <a:pt x="4" y="0"/>
                          <a:pt x="3" y="0"/>
                        </a:cubicBezTo>
                        <a:cubicBezTo>
                          <a:pt x="2" y="0"/>
                          <a:pt x="2" y="1"/>
                          <a:pt x="2" y="1"/>
                        </a:cubicBezTo>
                        <a:cubicBezTo>
                          <a:pt x="2" y="1"/>
                          <a:pt x="3" y="1"/>
                          <a:pt x="3" y="1"/>
                        </a:cubicBezTo>
                        <a:cubicBezTo>
                          <a:pt x="5" y="2"/>
                          <a:pt x="6" y="2"/>
                          <a:pt x="7" y="4"/>
                        </a:cubicBezTo>
                        <a:cubicBezTo>
                          <a:pt x="7" y="4"/>
                          <a:pt x="7" y="5"/>
                          <a:pt x="6" y="5"/>
                        </a:cubicBezTo>
                        <a:cubicBezTo>
                          <a:pt x="6" y="5"/>
                          <a:pt x="5" y="5"/>
                          <a:pt x="5" y="5"/>
                        </a:cubicBezTo>
                        <a:cubicBezTo>
                          <a:pt x="4" y="5"/>
                          <a:pt x="4" y="5"/>
                          <a:pt x="4" y="5"/>
                        </a:cubicBezTo>
                        <a:cubicBezTo>
                          <a:pt x="3" y="5"/>
                          <a:pt x="2" y="5"/>
                          <a:pt x="2" y="5"/>
                        </a:cubicBezTo>
                        <a:cubicBezTo>
                          <a:pt x="0" y="7"/>
                          <a:pt x="2" y="7"/>
                          <a:pt x="2" y="7"/>
                        </a:cubicBezTo>
                        <a:cubicBezTo>
                          <a:pt x="4" y="7"/>
                          <a:pt x="6" y="7"/>
                          <a:pt x="9" y="7"/>
                        </a:cubicBezTo>
                        <a:cubicBezTo>
                          <a:pt x="10" y="7"/>
                          <a:pt x="11" y="7"/>
                          <a:pt x="12" y="7"/>
                        </a:cubicBezTo>
                        <a:cubicBezTo>
                          <a:pt x="14" y="7"/>
                          <a:pt x="16" y="8"/>
                          <a:pt x="16" y="7"/>
                        </a:cubicBezTo>
                        <a:cubicBezTo>
                          <a:pt x="16" y="6"/>
                          <a:pt x="15" y="6"/>
                          <a:pt x="14" y="6"/>
                        </a:cubicBezTo>
                        <a:lnTo>
                          <a:pt x="13" y="5"/>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5" name="Freeform 7318">
                    <a:extLst>
                      <a:ext uri="{FF2B5EF4-FFF2-40B4-BE49-F238E27FC236}">
                        <a16:creationId xmlns:a16="http://schemas.microsoft.com/office/drawing/2014/main" id="{563966AF-EBBF-4AD7-82CC-B2E51AC39286}"/>
                      </a:ext>
                    </a:extLst>
                  </p:cNvPr>
                  <p:cNvSpPr>
                    <a:spLocks/>
                  </p:cNvSpPr>
                  <p:nvPr/>
                </p:nvSpPr>
                <p:spPr bwMode="auto">
                  <a:xfrm>
                    <a:off x="4066" y="1881"/>
                    <a:ext cx="18" cy="3"/>
                  </a:xfrm>
                  <a:custGeom>
                    <a:avLst/>
                    <a:gdLst>
                      <a:gd name="T0" fmla="*/ 2 w 24"/>
                      <a:gd name="T1" fmla="*/ 3 h 4"/>
                      <a:gd name="T2" fmla="*/ 2 w 24"/>
                      <a:gd name="T3" fmla="*/ 1 h 4"/>
                      <a:gd name="T4" fmla="*/ 22 w 24"/>
                      <a:gd name="T5" fmla="*/ 1 h 4"/>
                      <a:gd name="T6" fmla="*/ 22 w 24"/>
                      <a:gd name="T7" fmla="*/ 3 h 4"/>
                      <a:gd name="T8" fmla="*/ 2 w 24"/>
                      <a:gd name="T9" fmla="*/ 3 h 4"/>
                    </a:gdLst>
                    <a:ahLst/>
                    <a:cxnLst>
                      <a:cxn ang="0">
                        <a:pos x="T0" y="T1"/>
                      </a:cxn>
                      <a:cxn ang="0">
                        <a:pos x="T2" y="T3"/>
                      </a:cxn>
                      <a:cxn ang="0">
                        <a:pos x="T4" y="T5"/>
                      </a:cxn>
                      <a:cxn ang="0">
                        <a:pos x="T6" y="T7"/>
                      </a:cxn>
                      <a:cxn ang="0">
                        <a:pos x="T8" y="T9"/>
                      </a:cxn>
                    </a:cxnLst>
                    <a:rect l="0" t="0" r="r" b="b"/>
                    <a:pathLst>
                      <a:path w="24" h="4">
                        <a:moveTo>
                          <a:pt x="2" y="3"/>
                        </a:moveTo>
                        <a:cubicBezTo>
                          <a:pt x="1" y="3"/>
                          <a:pt x="0" y="2"/>
                          <a:pt x="2" y="1"/>
                        </a:cubicBezTo>
                        <a:cubicBezTo>
                          <a:pt x="4" y="0"/>
                          <a:pt x="20" y="1"/>
                          <a:pt x="22" y="1"/>
                        </a:cubicBezTo>
                        <a:cubicBezTo>
                          <a:pt x="24" y="2"/>
                          <a:pt x="24" y="3"/>
                          <a:pt x="22" y="3"/>
                        </a:cubicBezTo>
                        <a:cubicBezTo>
                          <a:pt x="20" y="4"/>
                          <a:pt x="3" y="3"/>
                          <a:pt x="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6" name="Freeform 7319">
                    <a:extLst>
                      <a:ext uri="{FF2B5EF4-FFF2-40B4-BE49-F238E27FC236}">
                        <a16:creationId xmlns:a16="http://schemas.microsoft.com/office/drawing/2014/main" id="{8D29DAFE-F8E6-4B39-A6CE-67E169626822}"/>
                      </a:ext>
                    </a:extLst>
                  </p:cNvPr>
                  <p:cNvSpPr>
                    <a:spLocks/>
                  </p:cNvSpPr>
                  <p:nvPr/>
                </p:nvSpPr>
                <p:spPr bwMode="auto">
                  <a:xfrm>
                    <a:off x="4066" y="1881"/>
                    <a:ext cx="18" cy="3"/>
                  </a:xfrm>
                  <a:custGeom>
                    <a:avLst/>
                    <a:gdLst>
                      <a:gd name="T0" fmla="*/ 2 w 24"/>
                      <a:gd name="T1" fmla="*/ 3 h 4"/>
                      <a:gd name="T2" fmla="*/ 2 w 24"/>
                      <a:gd name="T3" fmla="*/ 3 h 4"/>
                      <a:gd name="T4" fmla="*/ 2 w 24"/>
                      <a:gd name="T5" fmla="*/ 3 h 4"/>
                      <a:gd name="T6" fmla="*/ 18 w 24"/>
                      <a:gd name="T7" fmla="*/ 3 h 4"/>
                      <a:gd name="T8" fmla="*/ 22 w 24"/>
                      <a:gd name="T9" fmla="*/ 3 h 4"/>
                      <a:gd name="T10" fmla="*/ 23 w 24"/>
                      <a:gd name="T11" fmla="*/ 3 h 4"/>
                      <a:gd name="T12" fmla="*/ 22 w 24"/>
                      <a:gd name="T13" fmla="*/ 1 h 4"/>
                      <a:gd name="T14" fmla="*/ 10 w 24"/>
                      <a:gd name="T15" fmla="*/ 1 h 4"/>
                      <a:gd name="T16" fmla="*/ 2 w 24"/>
                      <a:gd name="T17" fmla="*/ 1 h 4"/>
                      <a:gd name="T18" fmla="*/ 1 w 24"/>
                      <a:gd name="T19" fmla="*/ 2 h 4"/>
                      <a:gd name="T20" fmla="*/ 2 w 24"/>
                      <a:gd name="T21" fmla="*/ 3 h 4"/>
                      <a:gd name="T22" fmla="*/ 2 w 24"/>
                      <a:gd name="T23" fmla="*/ 3 h 4"/>
                      <a:gd name="T24" fmla="*/ 2 w 24"/>
                      <a:gd name="T25" fmla="*/ 3 h 4"/>
                      <a:gd name="T26" fmla="*/ 0 w 24"/>
                      <a:gd name="T27" fmla="*/ 2 h 4"/>
                      <a:gd name="T28" fmla="*/ 2 w 24"/>
                      <a:gd name="T29" fmla="*/ 1 h 4"/>
                      <a:gd name="T30" fmla="*/ 10 w 24"/>
                      <a:gd name="T31" fmla="*/ 0 h 4"/>
                      <a:gd name="T32" fmla="*/ 22 w 24"/>
                      <a:gd name="T33" fmla="*/ 1 h 4"/>
                      <a:gd name="T34" fmla="*/ 24 w 24"/>
                      <a:gd name="T35" fmla="*/ 3 h 4"/>
                      <a:gd name="T36" fmla="*/ 22 w 24"/>
                      <a:gd name="T37" fmla="*/ 4 h 4"/>
                      <a:gd name="T38" fmla="*/ 18 w 24"/>
                      <a:gd name="T39" fmla="*/ 4 h 4"/>
                      <a:gd name="T40" fmla="*/ 2 w 24"/>
                      <a:gd name="T4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4">
                        <a:moveTo>
                          <a:pt x="2" y="3"/>
                        </a:moveTo>
                        <a:cubicBezTo>
                          <a:pt x="2" y="3"/>
                          <a:pt x="2" y="3"/>
                          <a:pt x="2" y="3"/>
                        </a:cubicBezTo>
                        <a:cubicBezTo>
                          <a:pt x="2" y="3"/>
                          <a:pt x="2" y="3"/>
                          <a:pt x="2" y="3"/>
                        </a:cubicBezTo>
                        <a:cubicBezTo>
                          <a:pt x="3" y="3"/>
                          <a:pt x="12" y="3"/>
                          <a:pt x="18" y="3"/>
                        </a:cubicBezTo>
                        <a:cubicBezTo>
                          <a:pt x="20" y="3"/>
                          <a:pt x="22" y="3"/>
                          <a:pt x="22" y="3"/>
                        </a:cubicBezTo>
                        <a:cubicBezTo>
                          <a:pt x="23" y="3"/>
                          <a:pt x="23" y="3"/>
                          <a:pt x="23" y="3"/>
                        </a:cubicBezTo>
                        <a:cubicBezTo>
                          <a:pt x="23" y="2"/>
                          <a:pt x="23" y="2"/>
                          <a:pt x="22" y="1"/>
                        </a:cubicBezTo>
                        <a:cubicBezTo>
                          <a:pt x="21" y="1"/>
                          <a:pt x="15" y="1"/>
                          <a:pt x="10" y="1"/>
                        </a:cubicBezTo>
                        <a:cubicBezTo>
                          <a:pt x="6" y="1"/>
                          <a:pt x="3" y="1"/>
                          <a:pt x="2" y="1"/>
                        </a:cubicBezTo>
                        <a:cubicBezTo>
                          <a:pt x="1" y="2"/>
                          <a:pt x="1" y="2"/>
                          <a:pt x="1" y="2"/>
                        </a:cubicBezTo>
                        <a:cubicBezTo>
                          <a:pt x="1" y="3"/>
                          <a:pt x="1" y="3"/>
                          <a:pt x="2" y="3"/>
                        </a:cubicBezTo>
                        <a:cubicBezTo>
                          <a:pt x="2" y="3"/>
                          <a:pt x="2" y="3"/>
                          <a:pt x="2" y="3"/>
                        </a:cubicBezTo>
                        <a:cubicBezTo>
                          <a:pt x="2" y="3"/>
                          <a:pt x="2" y="3"/>
                          <a:pt x="2" y="3"/>
                        </a:cubicBezTo>
                        <a:cubicBezTo>
                          <a:pt x="1" y="3"/>
                          <a:pt x="0" y="3"/>
                          <a:pt x="0" y="2"/>
                        </a:cubicBezTo>
                        <a:cubicBezTo>
                          <a:pt x="0" y="2"/>
                          <a:pt x="1" y="1"/>
                          <a:pt x="2" y="1"/>
                        </a:cubicBezTo>
                        <a:cubicBezTo>
                          <a:pt x="3" y="0"/>
                          <a:pt x="6" y="0"/>
                          <a:pt x="10" y="0"/>
                        </a:cubicBezTo>
                        <a:cubicBezTo>
                          <a:pt x="15" y="0"/>
                          <a:pt x="21" y="1"/>
                          <a:pt x="22" y="1"/>
                        </a:cubicBezTo>
                        <a:cubicBezTo>
                          <a:pt x="23" y="1"/>
                          <a:pt x="24" y="2"/>
                          <a:pt x="24" y="3"/>
                        </a:cubicBezTo>
                        <a:cubicBezTo>
                          <a:pt x="24" y="3"/>
                          <a:pt x="23" y="4"/>
                          <a:pt x="22" y="4"/>
                        </a:cubicBezTo>
                        <a:cubicBezTo>
                          <a:pt x="22" y="4"/>
                          <a:pt x="20" y="4"/>
                          <a:pt x="18" y="4"/>
                        </a:cubicBezTo>
                        <a:cubicBezTo>
                          <a:pt x="12" y="4"/>
                          <a:pt x="3" y="4"/>
                          <a:pt x="2"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7" name="Freeform 7320">
                    <a:extLst>
                      <a:ext uri="{FF2B5EF4-FFF2-40B4-BE49-F238E27FC236}">
                        <a16:creationId xmlns:a16="http://schemas.microsoft.com/office/drawing/2014/main" id="{31D4E9B6-91CB-4E4B-943A-0895A8F2C293}"/>
                      </a:ext>
                    </a:extLst>
                  </p:cNvPr>
                  <p:cNvSpPr>
                    <a:spLocks noEditPoints="1"/>
                  </p:cNvSpPr>
                  <p:nvPr/>
                </p:nvSpPr>
                <p:spPr bwMode="auto">
                  <a:xfrm>
                    <a:off x="4067" y="1882"/>
                    <a:ext cx="16" cy="2"/>
                  </a:xfrm>
                  <a:custGeom>
                    <a:avLst/>
                    <a:gdLst>
                      <a:gd name="T0" fmla="*/ 6 w 22"/>
                      <a:gd name="T1" fmla="*/ 2 h 2"/>
                      <a:gd name="T2" fmla="*/ 2 w 22"/>
                      <a:gd name="T3" fmla="*/ 2 h 2"/>
                      <a:gd name="T4" fmla="*/ 4 w 22"/>
                      <a:gd name="T5" fmla="*/ 0 h 2"/>
                      <a:gd name="T6" fmla="*/ 6 w 22"/>
                      <a:gd name="T7" fmla="*/ 0 h 2"/>
                      <a:gd name="T8" fmla="*/ 13 w 22"/>
                      <a:gd name="T9" fmla="*/ 0 h 2"/>
                      <a:gd name="T10" fmla="*/ 21 w 22"/>
                      <a:gd name="T11" fmla="*/ 1 h 2"/>
                      <a:gd name="T12" fmla="*/ 19 w 22"/>
                      <a:gd name="T13" fmla="*/ 2 h 2"/>
                      <a:gd name="T14" fmla="*/ 14 w 22"/>
                      <a:gd name="T15" fmla="*/ 2 h 2"/>
                      <a:gd name="T16" fmla="*/ 13 w 22"/>
                      <a:gd name="T17" fmla="*/ 2 h 2"/>
                      <a:gd name="T18" fmla="*/ 9 w 22"/>
                      <a:gd name="T19" fmla="*/ 2 h 2"/>
                      <a:gd name="T20" fmla="*/ 6 w 22"/>
                      <a:gd name="T21" fmla="*/ 2 h 2"/>
                      <a:gd name="T22" fmla="*/ 8 w 22"/>
                      <a:gd name="T23" fmla="*/ 0 h 2"/>
                      <a:gd name="T24" fmla="*/ 1 w 22"/>
                      <a:gd name="T25" fmla="*/ 0 h 2"/>
                      <a:gd name="T26" fmla="*/ 0 w 22"/>
                      <a:gd name="T27" fmla="*/ 1 h 2"/>
                      <a:gd name="T28" fmla="*/ 1 w 22"/>
                      <a:gd name="T29" fmla="*/ 2 h 2"/>
                      <a:gd name="T30" fmla="*/ 17 w 22"/>
                      <a:gd name="T31" fmla="*/ 2 h 2"/>
                      <a:gd name="T32" fmla="*/ 17 w 22"/>
                      <a:gd name="T33" fmla="*/ 2 h 2"/>
                      <a:gd name="T34" fmla="*/ 21 w 22"/>
                      <a:gd name="T35" fmla="*/ 2 h 2"/>
                      <a:gd name="T36" fmla="*/ 22 w 22"/>
                      <a:gd name="T37" fmla="*/ 2 h 2"/>
                      <a:gd name="T38" fmla="*/ 21 w 22"/>
                      <a:gd name="T39" fmla="*/ 0 h 2"/>
                      <a:gd name="T40" fmla="*/ 9 w 22"/>
                      <a:gd name="T41" fmla="*/ 0 h 2"/>
                      <a:gd name="T42" fmla="*/ 9 w 22"/>
                      <a:gd name="T43" fmla="*/ 0 h 2"/>
                      <a:gd name="T44" fmla="*/ 8 w 22"/>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
                        <a:moveTo>
                          <a:pt x="6" y="2"/>
                        </a:moveTo>
                        <a:cubicBezTo>
                          <a:pt x="4" y="2"/>
                          <a:pt x="3" y="2"/>
                          <a:pt x="2" y="2"/>
                        </a:cubicBezTo>
                        <a:cubicBezTo>
                          <a:pt x="2" y="2"/>
                          <a:pt x="1" y="0"/>
                          <a:pt x="4" y="0"/>
                        </a:cubicBezTo>
                        <a:cubicBezTo>
                          <a:pt x="4" y="0"/>
                          <a:pt x="5" y="0"/>
                          <a:pt x="6" y="0"/>
                        </a:cubicBezTo>
                        <a:cubicBezTo>
                          <a:pt x="8" y="0"/>
                          <a:pt x="10" y="0"/>
                          <a:pt x="13" y="0"/>
                        </a:cubicBezTo>
                        <a:cubicBezTo>
                          <a:pt x="17" y="0"/>
                          <a:pt x="20" y="0"/>
                          <a:pt x="21" y="1"/>
                        </a:cubicBezTo>
                        <a:cubicBezTo>
                          <a:pt x="21" y="2"/>
                          <a:pt x="21" y="2"/>
                          <a:pt x="19" y="2"/>
                        </a:cubicBezTo>
                        <a:cubicBezTo>
                          <a:pt x="18" y="2"/>
                          <a:pt x="16" y="2"/>
                          <a:pt x="14" y="2"/>
                        </a:cubicBezTo>
                        <a:cubicBezTo>
                          <a:pt x="13" y="2"/>
                          <a:pt x="13" y="2"/>
                          <a:pt x="13" y="2"/>
                        </a:cubicBezTo>
                        <a:cubicBezTo>
                          <a:pt x="12" y="2"/>
                          <a:pt x="10" y="2"/>
                          <a:pt x="9" y="2"/>
                        </a:cubicBezTo>
                        <a:cubicBezTo>
                          <a:pt x="8" y="2"/>
                          <a:pt x="7" y="2"/>
                          <a:pt x="6" y="2"/>
                        </a:cubicBezTo>
                        <a:close/>
                        <a:moveTo>
                          <a:pt x="8" y="0"/>
                        </a:moveTo>
                        <a:cubicBezTo>
                          <a:pt x="5" y="0"/>
                          <a:pt x="2" y="0"/>
                          <a:pt x="1" y="0"/>
                        </a:cubicBezTo>
                        <a:cubicBezTo>
                          <a:pt x="0" y="1"/>
                          <a:pt x="0" y="1"/>
                          <a:pt x="0" y="1"/>
                        </a:cubicBezTo>
                        <a:cubicBezTo>
                          <a:pt x="0" y="2"/>
                          <a:pt x="0" y="2"/>
                          <a:pt x="1" y="2"/>
                        </a:cubicBezTo>
                        <a:cubicBezTo>
                          <a:pt x="2" y="2"/>
                          <a:pt x="11" y="2"/>
                          <a:pt x="17" y="2"/>
                        </a:cubicBezTo>
                        <a:cubicBezTo>
                          <a:pt x="17" y="2"/>
                          <a:pt x="17" y="2"/>
                          <a:pt x="17" y="2"/>
                        </a:cubicBezTo>
                        <a:cubicBezTo>
                          <a:pt x="19" y="2"/>
                          <a:pt x="21" y="2"/>
                          <a:pt x="21" y="2"/>
                        </a:cubicBezTo>
                        <a:cubicBezTo>
                          <a:pt x="22" y="2"/>
                          <a:pt x="22" y="2"/>
                          <a:pt x="22" y="2"/>
                        </a:cubicBezTo>
                        <a:cubicBezTo>
                          <a:pt x="22" y="1"/>
                          <a:pt x="22" y="1"/>
                          <a:pt x="21" y="0"/>
                        </a:cubicBezTo>
                        <a:cubicBezTo>
                          <a:pt x="20"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8" name="Freeform 7321">
                    <a:extLst>
                      <a:ext uri="{FF2B5EF4-FFF2-40B4-BE49-F238E27FC236}">
                        <a16:creationId xmlns:a16="http://schemas.microsoft.com/office/drawing/2014/main" id="{4D67FF52-61AD-46EC-9360-21A1D787B96F}"/>
                      </a:ext>
                    </a:extLst>
                  </p:cNvPr>
                  <p:cNvSpPr>
                    <a:spLocks noEditPoints="1"/>
                  </p:cNvSpPr>
                  <p:nvPr/>
                </p:nvSpPr>
                <p:spPr bwMode="auto">
                  <a:xfrm>
                    <a:off x="4066" y="1882"/>
                    <a:ext cx="18" cy="2"/>
                  </a:xfrm>
                  <a:custGeom>
                    <a:avLst/>
                    <a:gdLst>
                      <a:gd name="T0" fmla="*/ 2 w 24"/>
                      <a:gd name="T1" fmla="*/ 2 h 3"/>
                      <a:gd name="T2" fmla="*/ 1 w 24"/>
                      <a:gd name="T3" fmla="*/ 1 h 3"/>
                      <a:gd name="T4" fmla="*/ 2 w 24"/>
                      <a:gd name="T5" fmla="*/ 0 h 3"/>
                      <a:gd name="T6" fmla="*/ 9 w 24"/>
                      <a:gd name="T7" fmla="*/ 0 h 3"/>
                      <a:gd name="T8" fmla="*/ 10 w 24"/>
                      <a:gd name="T9" fmla="*/ 0 h 3"/>
                      <a:gd name="T10" fmla="*/ 10 w 24"/>
                      <a:gd name="T11" fmla="*/ 0 h 3"/>
                      <a:gd name="T12" fmla="*/ 22 w 24"/>
                      <a:gd name="T13" fmla="*/ 0 h 3"/>
                      <a:gd name="T14" fmla="*/ 23 w 24"/>
                      <a:gd name="T15" fmla="*/ 2 h 3"/>
                      <a:gd name="T16" fmla="*/ 22 w 24"/>
                      <a:gd name="T17" fmla="*/ 2 h 3"/>
                      <a:gd name="T18" fmla="*/ 18 w 24"/>
                      <a:gd name="T19" fmla="*/ 2 h 3"/>
                      <a:gd name="T20" fmla="*/ 18 w 24"/>
                      <a:gd name="T21" fmla="*/ 2 h 3"/>
                      <a:gd name="T22" fmla="*/ 2 w 24"/>
                      <a:gd name="T23" fmla="*/ 2 h 3"/>
                      <a:gd name="T24" fmla="*/ 10 w 24"/>
                      <a:gd name="T25" fmla="*/ 0 h 3"/>
                      <a:gd name="T26" fmla="*/ 2 w 24"/>
                      <a:gd name="T27" fmla="*/ 0 h 3"/>
                      <a:gd name="T28" fmla="*/ 2 w 24"/>
                      <a:gd name="T29" fmla="*/ 2 h 3"/>
                      <a:gd name="T30" fmla="*/ 18 w 24"/>
                      <a:gd name="T31" fmla="*/ 3 h 3"/>
                      <a:gd name="T32" fmla="*/ 22 w 24"/>
                      <a:gd name="T33" fmla="*/ 2 h 3"/>
                      <a:gd name="T34" fmla="*/ 22 w 24"/>
                      <a:gd name="T35" fmla="*/ 0 h 3"/>
                      <a:gd name="T36" fmla="*/ 10 w 24"/>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3">
                        <a:moveTo>
                          <a:pt x="2" y="2"/>
                        </a:moveTo>
                        <a:cubicBezTo>
                          <a:pt x="1" y="2"/>
                          <a:pt x="1" y="2"/>
                          <a:pt x="1" y="1"/>
                        </a:cubicBezTo>
                        <a:cubicBezTo>
                          <a:pt x="1" y="1"/>
                          <a:pt x="1" y="1"/>
                          <a:pt x="2" y="0"/>
                        </a:cubicBezTo>
                        <a:cubicBezTo>
                          <a:pt x="3" y="0"/>
                          <a:pt x="6" y="0"/>
                          <a:pt x="9" y="0"/>
                        </a:cubicBezTo>
                        <a:cubicBezTo>
                          <a:pt x="10" y="0"/>
                          <a:pt x="10" y="0"/>
                          <a:pt x="10" y="0"/>
                        </a:cubicBezTo>
                        <a:cubicBezTo>
                          <a:pt x="10" y="0"/>
                          <a:pt x="10" y="0"/>
                          <a:pt x="10" y="0"/>
                        </a:cubicBezTo>
                        <a:cubicBezTo>
                          <a:pt x="15" y="0"/>
                          <a:pt x="21" y="0"/>
                          <a:pt x="22" y="0"/>
                        </a:cubicBezTo>
                        <a:cubicBezTo>
                          <a:pt x="23" y="1"/>
                          <a:pt x="23" y="1"/>
                          <a:pt x="23" y="2"/>
                        </a:cubicBezTo>
                        <a:cubicBezTo>
                          <a:pt x="23" y="2"/>
                          <a:pt x="23" y="2"/>
                          <a:pt x="22" y="2"/>
                        </a:cubicBezTo>
                        <a:cubicBezTo>
                          <a:pt x="22" y="2"/>
                          <a:pt x="20" y="2"/>
                          <a:pt x="18" y="2"/>
                        </a:cubicBezTo>
                        <a:cubicBezTo>
                          <a:pt x="18" y="2"/>
                          <a:pt x="18" y="2"/>
                          <a:pt x="18" y="2"/>
                        </a:cubicBezTo>
                        <a:cubicBezTo>
                          <a:pt x="12" y="2"/>
                          <a:pt x="3" y="2"/>
                          <a:pt x="2" y="2"/>
                        </a:cubicBezTo>
                        <a:close/>
                        <a:moveTo>
                          <a:pt x="10" y="0"/>
                        </a:moveTo>
                        <a:cubicBezTo>
                          <a:pt x="6" y="0"/>
                          <a:pt x="3" y="0"/>
                          <a:pt x="2" y="0"/>
                        </a:cubicBezTo>
                        <a:cubicBezTo>
                          <a:pt x="0" y="1"/>
                          <a:pt x="1" y="2"/>
                          <a:pt x="2" y="2"/>
                        </a:cubicBezTo>
                        <a:cubicBezTo>
                          <a:pt x="3" y="2"/>
                          <a:pt x="12" y="3"/>
                          <a:pt x="18" y="3"/>
                        </a:cubicBezTo>
                        <a:cubicBezTo>
                          <a:pt x="20" y="3"/>
                          <a:pt x="22" y="3"/>
                          <a:pt x="22" y="2"/>
                        </a:cubicBezTo>
                        <a:cubicBezTo>
                          <a:pt x="24" y="2"/>
                          <a:pt x="24" y="1"/>
                          <a:pt x="22" y="0"/>
                        </a:cubicBezTo>
                        <a:cubicBezTo>
                          <a:pt x="21" y="0"/>
                          <a:pt x="15"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59" name="Freeform 7322">
                    <a:extLst>
                      <a:ext uri="{FF2B5EF4-FFF2-40B4-BE49-F238E27FC236}">
                        <a16:creationId xmlns:a16="http://schemas.microsoft.com/office/drawing/2014/main" id="{2A110288-71DE-463C-95F5-766436EB6D21}"/>
                      </a:ext>
                    </a:extLst>
                  </p:cNvPr>
                  <p:cNvSpPr>
                    <a:spLocks/>
                  </p:cNvSpPr>
                  <p:nvPr/>
                </p:nvSpPr>
                <p:spPr bwMode="auto">
                  <a:xfrm>
                    <a:off x="4070" y="1882"/>
                    <a:ext cx="11" cy="2"/>
                  </a:xfrm>
                  <a:custGeom>
                    <a:avLst/>
                    <a:gdLst>
                      <a:gd name="T0" fmla="*/ 2 w 15"/>
                      <a:gd name="T1" fmla="*/ 1 h 2"/>
                      <a:gd name="T2" fmla="*/ 6 w 15"/>
                      <a:gd name="T3" fmla="*/ 1 h 2"/>
                      <a:gd name="T4" fmla="*/ 14 w 15"/>
                      <a:gd name="T5" fmla="*/ 1 h 2"/>
                      <a:gd name="T6" fmla="*/ 11 w 15"/>
                      <a:gd name="T7" fmla="*/ 2 h 2"/>
                      <a:gd name="T8" fmla="*/ 5 w 15"/>
                      <a:gd name="T9" fmla="*/ 1 h 2"/>
                      <a:gd name="T10" fmla="*/ 1 w 15"/>
                      <a:gd name="T11" fmla="*/ 1 h 2"/>
                      <a:gd name="T12" fmla="*/ 2 w 15"/>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5" h="2">
                        <a:moveTo>
                          <a:pt x="2" y="1"/>
                        </a:moveTo>
                        <a:cubicBezTo>
                          <a:pt x="2" y="1"/>
                          <a:pt x="2" y="1"/>
                          <a:pt x="6" y="1"/>
                        </a:cubicBezTo>
                        <a:cubicBezTo>
                          <a:pt x="10" y="1"/>
                          <a:pt x="14" y="0"/>
                          <a:pt x="14" y="1"/>
                        </a:cubicBezTo>
                        <a:cubicBezTo>
                          <a:pt x="15" y="1"/>
                          <a:pt x="14" y="2"/>
                          <a:pt x="11" y="2"/>
                        </a:cubicBezTo>
                        <a:cubicBezTo>
                          <a:pt x="9" y="1"/>
                          <a:pt x="6" y="1"/>
                          <a:pt x="5" y="1"/>
                        </a:cubicBezTo>
                        <a:cubicBezTo>
                          <a:pt x="3" y="2"/>
                          <a:pt x="1" y="2"/>
                          <a:pt x="1" y="1"/>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0" name="Freeform 7323">
                    <a:extLst>
                      <a:ext uri="{FF2B5EF4-FFF2-40B4-BE49-F238E27FC236}">
                        <a16:creationId xmlns:a16="http://schemas.microsoft.com/office/drawing/2014/main" id="{DA090449-6B70-404B-AD86-251CF61166DA}"/>
                      </a:ext>
                    </a:extLst>
                  </p:cNvPr>
                  <p:cNvSpPr>
                    <a:spLocks/>
                  </p:cNvSpPr>
                  <p:nvPr/>
                </p:nvSpPr>
                <p:spPr bwMode="auto">
                  <a:xfrm>
                    <a:off x="4047" y="1895"/>
                    <a:ext cx="55" cy="10"/>
                  </a:xfrm>
                  <a:custGeom>
                    <a:avLst/>
                    <a:gdLst>
                      <a:gd name="T0" fmla="*/ 63 w 73"/>
                      <a:gd name="T1" fmla="*/ 4 h 13"/>
                      <a:gd name="T2" fmla="*/ 37 w 73"/>
                      <a:gd name="T3" fmla="*/ 1 h 13"/>
                      <a:gd name="T4" fmla="*/ 11 w 73"/>
                      <a:gd name="T5" fmla="*/ 4 h 13"/>
                      <a:gd name="T6" fmla="*/ 3 w 73"/>
                      <a:gd name="T7" fmla="*/ 13 h 13"/>
                      <a:gd name="T8" fmla="*/ 16 w 73"/>
                      <a:gd name="T9" fmla="*/ 10 h 13"/>
                      <a:gd name="T10" fmla="*/ 28 w 73"/>
                      <a:gd name="T11" fmla="*/ 9 h 13"/>
                      <a:gd name="T12" fmla="*/ 39 w 73"/>
                      <a:gd name="T13" fmla="*/ 9 h 13"/>
                      <a:gd name="T14" fmla="*/ 46 w 73"/>
                      <a:gd name="T15" fmla="*/ 9 h 13"/>
                      <a:gd name="T16" fmla="*/ 57 w 73"/>
                      <a:gd name="T17" fmla="*/ 10 h 13"/>
                      <a:gd name="T18" fmla="*/ 70 w 73"/>
                      <a:gd name="T19" fmla="*/ 13 h 13"/>
                      <a:gd name="T20" fmla="*/ 63 w 73"/>
                      <a:gd name="T2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3">
                        <a:moveTo>
                          <a:pt x="63" y="4"/>
                        </a:moveTo>
                        <a:cubicBezTo>
                          <a:pt x="53" y="0"/>
                          <a:pt x="43" y="1"/>
                          <a:pt x="37" y="1"/>
                        </a:cubicBezTo>
                        <a:cubicBezTo>
                          <a:pt x="31" y="1"/>
                          <a:pt x="20" y="0"/>
                          <a:pt x="11" y="4"/>
                        </a:cubicBezTo>
                        <a:cubicBezTo>
                          <a:pt x="1" y="9"/>
                          <a:pt x="0" y="13"/>
                          <a:pt x="3" y="13"/>
                        </a:cubicBezTo>
                        <a:cubicBezTo>
                          <a:pt x="6" y="13"/>
                          <a:pt x="11" y="12"/>
                          <a:pt x="16" y="10"/>
                        </a:cubicBezTo>
                        <a:cubicBezTo>
                          <a:pt x="22" y="8"/>
                          <a:pt x="28" y="9"/>
                          <a:pt x="28" y="9"/>
                        </a:cubicBezTo>
                        <a:cubicBezTo>
                          <a:pt x="32" y="9"/>
                          <a:pt x="36" y="9"/>
                          <a:pt x="39" y="9"/>
                        </a:cubicBezTo>
                        <a:cubicBezTo>
                          <a:pt x="41" y="9"/>
                          <a:pt x="43" y="9"/>
                          <a:pt x="46" y="9"/>
                        </a:cubicBezTo>
                        <a:cubicBezTo>
                          <a:pt x="46" y="9"/>
                          <a:pt x="52" y="8"/>
                          <a:pt x="57" y="10"/>
                        </a:cubicBezTo>
                        <a:cubicBezTo>
                          <a:pt x="63" y="12"/>
                          <a:pt x="68" y="13"/>
                          <a:pt x="70" y="13"/>
                        </a:cubicBezTo>
                        <a:cubicBezTo>
                          <a:pt x="73" y="13"/>
                          <a:pt x="73" y="9"/>
                          <a:pt x="63"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1" name="Freeform 7324">
                    <a:extLst>
                      <a:ext uri="{FF2B5EF4-FFF2-40B4-BE49-F238E27FC236}">
                        <a16:creationId xmlns:a16="http://schemas.microsoft.com/office/drawing/2014/main" id="{2D3929A2-5DC4-4452-A4A9-D259DB58560D}"/>
                      </a:ext>
                    </a:extLst>
                  </p:cNvPr>
                  <p:cNvSpPr>
                    <a:spLocks noEditPoints="1"/>
                  </p:cNvSpPr>
                  <p:nvPr/>
                </p:nvSpPr>
                <p:spPr bwMode="auto">
                  <a:xfrm>
                    <a:off x="4048" y="1895"/>
                    <a:ext cx="54" cy="10"/>
                  </a:xfrm>
                  <a:custGeom>
                    <a:avLst/>
                    <a:gdLst>
                      <a:gd name="T0" fmla="*/ 68 w 72"/>
                      <a:gd name="T1" fmla="*/ 13 h 13"/>
                      <a:gd name="T2" fmla="*/ 56 w 72"/>
                      <a:gd name="T3" fmla="*/ 10 h 13"/>
                      <a:gd name="T4" fmla="*/ 48 w 72"/>
                      <a:gd name="T5" fmla="*/ 9 h 13"/>
                      <a:gd name="T6" fmla="*/ 45 w 72"/>
                      <a:gd name="T7" fmla="*/ 9 h 13"/>
                      <a:gd name="T8" fmla="*/ 43 w 72"/>
                      <a:gd name="T9" fmla="*/ 9 h 13"/>
                      <a:gd name="T10" fmla="*/ 38 w 72"/>
                      <a:gd name="T11" fmla="*/ 9 h 13"/>
                      <a:gd name="T12" fmla="*/ 33 w 72"/>
                      <a:gd name="T13" fmla="*/ 9 h 13"/>
                      <a:gd name="T14" fmla="*/ 26 w 72"/>
                      <a:gd name="T15" fmla="*/ 9 h 13"/>
                      <a:gd name="T16" fmla="*/ 25 w 72"/>
                      <a:gd name="T17" fmla="*/ 9 h 13"/>
                      <a:gd name="T18" fmla="*/ 16 w 72"/>
                      <a:gd name="T19" fmla="*/ 10 h 13"/>
                      <a:gd name="T20" fmla="*/ 3 w 72"/>
                      <a:gd name="T21" fmla="*/ 13 h 13"/>
                      <a:gd name="T22" fmla="*/ 2 w 72"/>
                      <a:gd name="T23" fmla="*/ 13 h 13"/>
                      <a:gd name="T24" fmla="*/ 0 w 72"/>
                      <a:gd name="T25" fmla="*/ 12 h 13"/>
                      <a:gd name="T26" fmla="*/ 9 w 72"/>
                      <a:gd name="T27" fmla="*/ 4 h 13"/>
                      <a:gd name="T28" fmla="*/ 32 w 72"/>
                      <a:gd name="T29" fmla="*/ 0 h 13"/>
                      <a:gd name="T30" fmla="*/ 36 w 72"/>
                      <a:gd name="T31" fmla="*/ 0 h 13"/>
                      <a:gd name="T32" fmla="*/ 40 w 72"/>
                      <a:gd name="T33" fmla="*/ 0 h 13"/>
                      <a:gd name="T34" fmla="*/ 62 w 72"/>
                      <a:gd name="T35" fmla="*/ 4 h 13"/>
                      <a:gd name="T36" fmla="*/ 62 w 72"/>
                      <a:gd name="T37" fmla="*/ 4 h 13"/>
                      <a:gd name="T38" fmla="*/ 62 w 72"/>
                      <a:gd name="T39" fmla="*/ 4 h 13"/>
                      <a:gd name="T40" fmla="*/ 72 w 72"/>
                      <a:gd name="T41" fmla="*/ 12 h 13"/>
                      <a:gd name="T42" fmla="*/ 70 w 72"/>
                      <a:gd name="T43" fmla="*/ 13 h 13"/>
                      <a:gd name="T44" fmla="*/ 69 w 72"/>
                      <a:gd name="T45" fmla="*/ 13 h 13"/>
                      <a:gd name="T46" fmla="*/ 68 w 72"/>
                      <a:gd name="T47" fmla="*/ 13 h 13"/>
                      <a:gd name="T48" fmla="*/ 57 w 72"/>
                      <a:gd name="T49" fmla="*/ 10 h 13"/>
                      <a:gd name="T50" fmla="*/ 68 w 72"/>
                      <a:gd name="T51" fmla="*/ 13 h 13"/>
                      <a:gd name="T52" fmla="*/ 69 w 72"/>
                      <a:gd name="T53" fmla="*/ 13 h 13"/>
                      <a:gd name="T54" fmla="*/ 70 w 72"/>
                      <a:gd name="T55" fmla="*/ 12 h 13"/>
                      <a:gd name="T56" fmla="*/ 61 w 72"/>
                      <a:gd name="T57" fmla="*/ 5 h 13"/>
                      <a:gd name="T58" fmla="*/ 40 w 72"/>
                      <a:gd name="T59" fmla="*/ 1 h 13"/>
                      <a:gd name="T60" fmla="*/ 36 w 72"/>
                      <a:gd name="T61" fmla="*/ 1 h 13"/>
                      <a:gd name="T62" fmla="*/ 32 w 72"/>
                      <a:gd name="T63" fmla="*/ 1 h 13"/>
                      <a:gd name="T64" fmla="*/ 10 w 72"/>
                      <a:gd name="T65" fmla="*/ 5 h 13"/>
                      <a:gd name="T66" fmla="*/ 1 w 72"/>
                      <a:gd name="T67" fmla="*/ 12 h 13"/>
                      <a:gd name="T68" fmla="*/ 2 w 72"/>
                      <a:gd name="T69" fmla="*/ 13 h 13"/>
                      <a:gd name="T70" fmla="*/ 3 w 72"/>
                      <a:gd name="T71" fmla="*/ 13 h 13"/>
                      <a:gd name="T72" fmla="*/ 15 w 72"/>
                      <a:gd name="T73" fmla="*/ 10 h 13"/>
                      <a:gd name="T74" fmla="*/ 25 w 72"/>
                      <a:gd name="T75" fmla="*/ 8 h 13"/>
                      <a:gd name="T76" fmla="*/ 27 w 72"/>
                      <a:gd name="T77" fmla="*/ 8 h 13"/>
                      <a:gd name="T78" fmla="*/ 33 w 72"/>
                      <a:gd name="T79" fmla="*/ 8 h 13"/>
                      <a:gd name="T80" fmla="*/ 38 w 72"/>
                      <a:gd name="T81" fmla="*/ 8 h 13"/>
                      <a:gd name="T82" fmla="*/ 43 w 72"/>
                      <a:gd name="T83" fmla="*/ 8 h 13"/>
                      <a:gd name="T84" fmla="*/ 45 w 72"/>
                      <a:gd name="T85" fmla="*/ 8 h 13"/>
                      <a:gd name="T86" fmla="*/ 48 w 72"/>
                      <a:gd name="T87" fmla="*/ 8 h 13"/>
                      <a:gd name="T88" fmla="*/ 57 w 72"/>
                      <a:gd name="T8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 h="13">
                        <a:moveTo>
                          <a:pt x="68" y="13"/>
                        </a:moveTo>
                        <a:cubicBezTo>
                          <a:pt x="65" y="13"/>
                          <a:pt x="61" y="12"/>
                          <a:pt x="56" y="10"/>
                        </a:cubicBezTo>
                        <a:cubicBezTo>
                          <a:pt x="53" y="9"/>
                          <a:pt x="50" y="9"/>
                          <a:pt x="48" y="9"/>
                        </a:cubicBezTo>
                        <a:cubicBezTo>
                          <a:pt x="46" y="9"/>
                          <a:pt x="46" y="9"/>
                          <a:pt x="45" y="9"/>
                        </a:cubicBezTo>
                        <a:cubicBezTo>
                          <a:pt x="45" y="9"/>
                          <a:pt x="44" y="9"/>
                          <a:pt x="43" y="9"/>
                        </a:cubicBezTo>
                        <a:cubicBezTo>
                          <a:pt x="41" y="9"/>
                          <a:pt x="39" y="9"/>
                          <a:pt x="38" y="9"/>
                        </a:cubicBezTo>
                        <a:cubicBezTo>
                          <a:pt x="36" y="9"/>
                          <a:pt x="35" y="9"/>
                          <a:pt x="33" y="9"/>
                        </a:cubicBezTo>
                        <a:cubicBezTo>
                          <a:pt x="31" y="9"/>
                          <a:pt x="29" y="9"/>
                          <a:pt x="26" y="9"/>
                        </a:cubicBezTo>
                        <a:cubicBezTo>
                          <a:pt x="26" y="9"/>
                          <a:pt x="26" y="9"/>
                          <a:pt x="25" y="9"/>
                        </a:cubicBezTo>
                        <a:cubicBezTo>
                          <a:pt x="22" y="9"/>
                          <a:pt x="19" y="9"/>
                          <a:pt x="16" y="10"/>
                        </a:cubicBezTo>
                        <a:cubicBezTo>
                          <a:pt x="11" y="12"/>
                          <a:pt x="6" y="13"/>
                          <a:pt x="3" y="13"/>
                        </a:cubicBezTo>
                        <a:cubicBezTo>
                          <a:pt x="3" y="13"/>
                          <a:pt x="2" y="13"/>
                          <a:pt x="2" y="13"/>
                        </a:cubicBezTo>
                        <a:cubicBezTo>
                          <a:pt x="0" y="13"/>
                          <a:pt x="0" y="12"/>
                          <a:pt x="0" y="12"/>
                        </a:cubicBezTo>
                        <a:cubicBezTo>
                          <a:pt x="0" y="10"/>
                          <a:pt x="2" y="7"/>
                          <a:pt x="9" y="4"/>
                        </a:cubicBezTo>
                        <a:cubicBezTo>
                          <a:pt x="17" y="1"/>
                          <a:pt x="26" y="0"/>
                          <a:pt x="32" y="0"/>
                        </a:cubicBezTo>
                        <a:cubicBezTo>
                          <a:pt x="33" y="0"/>
                          <a:pt x="35" y="0"/>
                          <a:pt x="36" y="0"/>
                        </a:cubicBezTo>
                        <a:cubicBezTo>
                          <a:pt x="37" y="0"/>
                          <a:pt x="38" y="0"/>
                          <a:pt x="40" y="0"/>
                        </a:cubicBezTo>
                        <a:cubicBezTo>
                          <a:pt x="46" y="0"/>
                          <a:pt x="55" y="1"/>
                          <a:pt x="62" y="4"/>
                        </a:cubicBezTo>
                        <a:cubicBezTo>
                          <a:pt x="62" y="4"/>
                          <a:pt x="62" y="4"/>
                          <a:pt x="62" y="4"/>
                        </a:cubicBezTo>
                        <a:cubicBezTo>
                          <a:pt x="62" y="4"/>
                          <a:pt x="62" y="4"/>
                          <a:pt x="62" y="4"/>
                        </a:cubicBezTo>
                        <a:cubicBezTo>
                          <a:pt x="69" y="7"/>
                          <a:pt x="72" y="10"/>
                          <a:pt x="72" y="12"/>
                        </a:cubicBezTo>
                        <a:cubicBezTo>
                          <a:pt x="72" y="12"/>
                          <a:pt x="71" y="13"/>
                          <a:pt x="70" y="13"/>
                        </a:cubicBezTo>
                        <a:cubicBezTo>
                          <a:pt x="69" y="13"/>
                          <a:pt x="69" y="13"/>
                          <a:pt x="69" y="13"/>
                        </a:cubicBezTo>
                        <a:lnTo>
                          <a:pt x="68" y="13"/>
                        </a:lnTo>
                        <a:close/>
                        <a:moveTo>
                          <a:pt x="57" y="10"/>
                        </a:moveTo>
                        <a:cubicBezTo>
                          <a:pt x="61" y="11"/>
                          <a:pt x="66" y="13"/>
                          <a:pt x="68" y="13"/>
                        </a:cubicBezTo>
                        <a:cubicBezTo>
                          <a:pt x="69" y="13"/>
                          <a:pt x="69" y="13"/>
                          <a:pt x="69" y="13"/>
                        </a:cubicBezTo>
                        <a:cubicBezTo>
                          <a:pt x="70" y="12"/>
                          <a:pt x="70" y="12"/>
                          <a:pt x="70" y="12"/>
                        </a:cubicBezTo>
                        <a:cubicBezTo>
                          <a:pt x="70" y="10"/>
                          <a:pt x="68" y="8"/>
                          <a:pt x="61" y="5"/>
                        </a:cubicBezTo>
                        <a:cubicBezTo>
                          <a:pt x="54" y="2"/>
                          <a:pt x="46" y="1"/>
                          <a:pt x="40" y="1"/>
                        </a:cubicBezTo>
                        <a:cubicBezTo>
                          <a:pt x="38" y="1"/>
                          <a:pt x="37" y="1"/>
                          <a:pt x="36" y="1"/>
                        </a:cubicBezTo>
                        <a:cubicBezTo>
                          <a:pt x="35" y="1"/>
                          <a:pt x="33" y="1"/>
                          <a:pt x="32" y="1"/>
                        </a:cubicBezTo>
                        <a:cubicBezTo>
                          <a:pt x="26" y="1"/>
                          <a:pt x="18" y="2"/>
                          <a:pt x="10" y="5"/>
                        </a:cubicBezTo>
                        <a:cubicBezTo>
                          <a:pt x="4" y="8"/>
                          <a:pt x="1" y="10"/>
                          <a:pt x="1" y="12"/>
                        </a:cubicBezTo>
                        <a:cubicBezTo>
                          <a:pt x="2" y="12"/>
                          <a:pt x="2" y="12"/>
                          <a:pt x="2" y="13"/>
                        </a:cubicBezTo>
                        <a:cubicBezTo>
                          <a:pt x="3" y="13"/>
                          <a:pt x="3" y="13"/>
                          <a:pt x="3" y="13"/>
                        </a:cubicBezTo>
                        <a:cubicBezTo>
                          <a:pt x="6" y="13"/>
                          <a:pt x="10" y="11"/>
                          <a:pt x="15" y="10"/>
                        </a:cubicBezTo>
                        <a:cubicBezTo>
                          <a:pt x="18" y="8"/>
                          <a:pt x="22" y="8"/>
                          <a:pt x="25" y="8"/>
                        </a:cubicBezTo>
                        <a:cubicBezTo>
                          <a:pt x="26" y="8"/>
                          <a:pt x="27" y="8"/>
                          <a:pt x="27" y="8"/>
                        </a:cubicBezTo>
                        <a:cubicBezTo>
                          <a:pt x="29" y="8"/>
                          <a:pt x="31" y="8"/>
                          <a:pt x="33" y="8"/>
                        </a:cubicBezTo>
                        <a:cubicBezTo>
                          <a:pt x="35" y="8"/>
                          <a:pt x="36" y="8"/>
                          <a:pt x="38" y="8"/>
                        </a:cubicBezTo>
                        <a:cubicBezTo>
                          <a:pt x="39" y="8"/>
                          <a:pt x="41" y="8"/>
                          <a:pt x="43" y="8"/>
                        </a:cubicBezTo>
                        <a:cubicBezTo>
                          <a:pt x="44" y="8"/>
                          <a:pt x="45" y="8"/>
                          <a:pt x="45" y="8"/>
                        </a:cubicBezTo>
                        <a:cubicBezTo>
                          <a:pt x="45" y="8"/>
                          <a:pt x="46" y="8"/>
                          <a:pt x="48" y="8"/>
                        </a:cubicBezTo>
                        <a:cubicBezTo>
                          <a:pt x="50" y="8"/>
                          <a:pt x="53" y="9"/>
                          <a:pt x="57" y="1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2" name="Freeform 7325">
                    <a:extLst>
                      <a:ext uri="{FF2B5EF4-FFF2-40B4-BE49-F238E27FC236}">
                        <a16:creationId xmlns:a16="http://schemas.microsoft.com/office/drawing/2014/main" id="{7D89B651-8087-4AA4-B457-3EE9A70F4B9D}"/>
                      </a:ext>
                    </a:extLst>
                  </p:cNvPr>
                  <p:cNvSpPr>
                    <a:spLocks/>
                  </p:cNvSpPr>
                  <p:nvPr/>
                </p:nvSpPr>
                <p:spPr bwMode="auto">
                  <a:xfrm>
                    <a:off x="4049" y="1896"/>
                    <a:ext cx="17" cy="9"/>
                  </a:xfrm>
                  <a:custGeom>
                    <a:avLst/>
                    <a:gdLst>
                      <a:gd name="T0" fmla="*/ 22 w 23"/>
                      <a:gd name="T1" fmla="*/ 0 h 11"/>
                      <a:gd name="T2" fmla="*/ 9 w 23"/>
                      <a:gd name="T3" fmla="*/ 3 h 11"/>
                      <a:gd name="T4" fmla="*/ 0 w 23"/>
                      <a:gd name="T5" fmla="*/ 10 h 11"/>
                      <a:gd name="T6" fmla="*/ 1 w 23"/>
                      <a:gd name="T7" fmla="*/ 11 h 11"/>
                      <a:gd name="T8" fmla="*/ 2 w 23"/>
                      <a:gd name="T9" fmla="*/ 11 h 11"/>
                      <a:gd name="T10" fmla="*/ 2 w 23"/>
                      <a:gd name="T11" fmla="*/ 11 h 11"/>
                      <a:gd name="T12" fmla="*/ 14 w 23"/>
                      <a:gd name="T13" fmla="*/ 8 h 11"/>
                      <a:gd name="T14" fmla="*/ 22 w 23"/>
                      <a:gd name="T15" fmla="*/ 6 h 11"/>
                      <a:gd name="T16" fmla="*/ 23 w 23"/>
                      <a:gd name="T17" fmla="*/ 5 h 11"/>
                      <a:gd name="T18" fmla="*/ 20 w 23"/>
                      <a:gd name="T19" fmla="*/ 5 h 11"/>
                      <a:gd name="T20" fmla="*/ 10 w 23"/>
                      <a:gd name="T21" fmla="*/ 8 h 11"/>
                      <a:gd name="T22" fmla="*/ 5 w 23"/>
                      <a:gd name="T23" fmla="*/ 9 h 11"/>
                      <a:gd name="T24" fmla="*/ 4 w 23"/>
                      <a:gd name="T25" fmla="*/ 6 h 11"/>
                      <a:gd name="T26" fmla="*/ 20 w 23"/>
                      <a:gd name="T27" fmla="*/ 1 h 11"/>
                      <a:gd name="T28" fmla="*/ 23 w 23"/>
                      <a:gd name="T29" fmla="*/ 0 h 11"/>
                      <a:gd name="T30" fmla="*/ 22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22" y="0"/>
                        </a:moveTo>
                        <a:cubicBezTo>
                          <a:pt x="18" y="0"/>
                          <a:pt x="13" y="1"/>
                          <a:pt x="9" y="3"/>
                        </a:cubicBezTo>
                        <a:cubicBezTo>
                          <a:pt x="3" y="6"/>
                          <a:pt x="0" y="8"/>
                          <a:pt x="0" y="10"/>
                        </a:cubicBezTo>
                        <a:cubicBezTo>
                          <a:pt x="1" y="10"/>
                          <a:pt x="1" y="10"/>
                          <a:pt x="1" y="11"/>
                        </a:cubicBezTo>
                        <a:cubicBezTo>
                          <a:pt x="2" y="11"/>
                          <a:pt x="2" y="11"/>
                          <a:pt x="2" y="11"/>
                        </a:cubicBezTo>
                        <a:cubicBezTo>
                          <a:pt x="2" y="11"/>
                          <a:pt x="2" y="11"/>
                          <a:pt x="2" y="11"/>
                        </a:cubicBezTo>
                        <a:cubicBezTo>
                          <a:pt x="5" y="11"/>
                          <a:pt x="9" y="9"/>
                          <a:pt x="14" y="8"/>
                        </a:cubicBezTo>
                        <a:cubicBezTo>
                          <a:pt x="17" y="7"/>
                          <a:pt x="20" y="6"/>
                          <a:pt x="22" y="6"/>
                        </a:cubicBezTo>
                        <a:cubicBezTo>
                          <a:pt x="23" y="5"/>
                          <a:pt x="23" y="5"/>
                          <a:pt x="23" y="5"/>
                        </a:cubicBezTo>
                        <a:cubicBezTo>
                          <a:pt x="22" y="5"/>
                          <a:pt x="21" y="5"/>
                          <a:pt x="20" y="5"/>
                        </a:cubicBezTo>
                        <a:cubicBezTo>
                          <a:pt x="16" y="5"/>
                          <a:pt x="15" y="7"/>
                          <a:pt x="10" y="8"/>
                        </a:cubicBezTo>
                        <a:cubicBezTo>
                          <a:pt x="8" y="9"/>
                          <a:pt x="7" y="9"/>
                          <a:pt x="5" y="9"/>
                        </a:cubicBezTo>
                        <a:cubicBezTo>
                          <a:pt x="3" y="9"/>
                          <a:pt x="3" y="8"/>
                          <a:pt x="4" y="6"/>
                        </a:cubicBezTo>
                        <a:cubicBezTo>
                          <a:pt x="7" y="4"/>
                          <a:pt x="15" y="2"/>
                          <a:pt x="20" y="1"/>
                        </a:cubicBezTo>
                        <a:cubicBezTo>
                          <a:pt x="21" y="1"/>
                          <a:pt x="22" y="0"/>
                          <a:pt x="23" y="0"/>
                        </a:cubicBezTo>
                        <a:lnTo>
                          <a:pt x="22"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3" name="Freeform 7326">
                    <a:extLst>
                      <a:ext uri="{FF2B5EF4-FFF2-40B4-BE49-F238E27FC236}">
                        <a16:creationId xmlns:a16="http://schemas.microsoft.com/office/drawing/2014/main" id="{A5A0D9F3-F397-46D4-9B6F-E2A1A0B9436D}"/>
                      </a:ext>
                    </a:extLst>
                  </p:cNvPr>
                  <p:cNvSpPr>
                    <a:spLocks/>
                  </p:cNvSpPr>
                  <p:nvPr/>
                </p:nvSpPr>
                <p:spPr bwMode="auto">
                  <a:xfrm>
                    <a:off x="4047" y="1896"/>
                    <a:ext cx="18" cy="9"/>
                  </a:xfrm>
                  <a:custGeom>
                    <a:avLst/>
                    <a:gdLst>
                      <a:gd name="T0" fmla="*/ 23 w 24"/>
                      <a:gd name="T1" fmla="*/ 0 h 12"/>
                      <a:gd name="T2" fmla="*/ 11 w 24"/>
                      <a:gd name="T3" fmla="*/ 3 h 12"/>
                      <a:gd name="T4" fmla="*/ 3 w 24"/>
                      <a:gd name="T5" fmla="*/ 12 h 12"/>
                      <a:gd name="T6" fmla="*/ 4 w 24"/>
                      <a:gd name="T7" fmla="*/ 12 h 12"/>
                      <a:gd name="T8" fmla="*/ 16 w 24"/>
                      <a:gd name="T9" fmla="*/ 9 h 12"/>
                      <a:gd name="T10" fmla="*/ 24 w 24"/>
                      <a:gd name="T11" fmla="*/ 8 h 12"/>
                      <a:gd name="T12" fmla="*/ 24 w 24"/>
                      <a:gd name="T13" fmla="*/ 7 h 12"/>
                      <a:gd name="T14" fmla="*/ 16 w 24"/>
                      <a:gd name="T15" fmla="*/ 9 h 12"/>
                      <a:gd name="T16" fmla="*/ 4 w 24"/>
                      <a:gd name="T17" fmla="*/ 12 h 12"/>
                      <a:gd name="T18" fmla="*/ 4 w 24"/>
                      <a:gd name="T19" fmla="*/ 12 h 12"/>
                      <a:gd name="T20" fmla="*/ 3 w 24"/>
                      <a:gd name="T21" fmla="*/ 12 h 12"/>
                      <a:gd name="T22" fmla="*/ 2 w 24"/>
                      <a:gd name="T23" fmla="*/ 11 h 12"/>
                      <a:gd name="T24" fmla="*/ 11 w 24"/>
                      <a:gd name="T25" fmla="*/ 4 h 12"/>
                      <a:gd name="T26" fmla="*/ 24 w 24"/>
                      <a:gd name="T27" fmla="*/ 1 h 12"/>
                      <a:gd name="T28" fmla="*/ 23 w 24"/>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2">
                        <a:moveTo>
                          <a:pt x="23" y="0"/>
                        </a:moveTo>
                        <a:cubicBezTo>
                          <a:pt x="19" y="1"/>
                          <a:pt x="15" y="2"/>
                          <a:pt x="11" y="3"/>
                        </a:cubicBezTo>
                        <a:cubicBezTo>
                          <a:pt x="1" y="8"/>
                          <a:pt x="0" y="12"/>
                          <a:pt x="3" y="12"/>
                        </a:cubicBezTo>
                        <a:cubicBezTo>
                          <a:pt x="4" y="12"/>
                          <a:pt x="4" y="12"/>
                          <a:pt x="4" y="12"/>
                        </a:cubicBezTo>
                        <a:cubicBezTo>
                          <a:pt x="7" y="12"/>
                          <a:pt x="12" y="11"/>
                          <a:pt x="16" y="9"/>
                        </a:cubicBezTo>
                        <a:cubicBezTo>
                          <a:pt x="19" y="8"/>
                          <a:pt x="22" y="8"/>
                          <a:pt x="24" y="8"/>
                        </a:cubicBezTo>
                        <a:cubicBezTo>
                          <a:pt x="24" y="7"/>
                          <a:pt x="24" y="7"/>
                          <a:pt x="24" y="7"/>
                        </a:cubicBezTo>
                        <a:cubicBezTo>
                          <a:pt x="22" y="7"/>
                          <a:pt x="19" y="8"/>
                          <a:pt x="16" y="9"/>
                        </a:cubicBezTo>
                        <a:cubicBezTo>
                          <a:pt x="11" y="10"/>
                          <a:pt x="7" y="12"/>
                          <a:pt x="4" y="12"/>
                        </a:cubicBezTo>
                        <a:cubicBezTo>
                          <a:pt x="4" y="12"/>
                          <a:pt x="4" y="12"/>
                          <a:pt x="4" y="12"/>
                        </a:cubicBezTo>
                        <a:cubicBezTo>
                          <a:pt x="3" y="12"/>
                          <a:pt x="3" y="12"/>
                          <a:pt x="3" y="12"/>
                        </a:cubicBezTo>
                        <a:cubicBezTo>
                          <a:pt x="3" y="11"/>
                          <a:pt x="3" y="11"/>
                          <a:pt x="2" y="11"/>
                        </a:cubicBezTo>
                        <a:cubicBezTo>
                          <a:pt x="2" y="9"/>
                          <a:pt x="5" y="7"/>
                          <a:pt x="11" y="4"/>
                        </a:cubicBezTo>
                        <a:cubicBezTo>
                          <a:pt x="15" y="2"/>
                          <a:pt x="20" y="1"/>
                          <a:pt x="24" y="1"/>
                        </a:cubicBezTo>
                        <a:lnTo>
                          <a:pt x="2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4" name="Freeform 7327">
                    <a:extLst>
                      <a:ext uri="{FF2B5EF4-FFF2-40B4-BE49-F238E27FC236}">
                        <a16:creationId xmlns:a16="http://schemas.microsoft.com/office/drawing/2014/main" id="{C6126540-149D-4BA7-A66E-15B6195E0AA7}"/>
                      </a:ext>
                    </a:extLst>
                  </p:cNvPr>
                  <p:cNvSpPr>
                    <a:spLocks/>
                  </p:cNvSpPr>
                  <p:nvPr/>
                </p:nvSpPr>
                <p:spPr bwMode="auto">
                  <a:xfrm>
                    <a:off x="4085" y="1896"/>
                    <a:ext cx="16" cy="9"/>
                  </a:xfrm>
                  <a:custGeom>
                    <a:avLst/>
                    <a:gdLst>
                      <a:gd name="T0" fmla="*/ 2 w 21"/>
                      <a:gd name="T1" fmla="*/ 0 h 11"/>
                      <a:gd name="T2" fmla="*/ 1 w 21"/>
                      <a:gd name="T3" fmla="*/ 1 h 11"/>
                      <a:gd name="T4" fmla="*/ 8 w 21"/>
                      <a:gd name="T5" fmla="*/ 2 h 11"/>
                      <a:gd name="T6" fmla="*/ 19 w 21"/>
                      <a:gd name="T7" fmla="*/ 10 h 11"/>
                      <a:gd name="T8" fmla="*/ 18 w 21"/>
                      <a:gd name="T9" fmla="*/ 10 h 11"/>
                      <a:gd name="T10" fmla="*/ 5 w 21"/>
                      <a:gd name="T11" fmla="*/ 6 h 11"/>
                      <a:gd name="T12" fmla="*/ 1 w 21"/>
                      <a:gd name="T13" fmla="*/ 5 h 11"/>
                      <a:gd name="T14" fmla="*/ 0 w 21"/>
                      <a:gd name="T15" fmla="*/ 5 h 11"/>
                      <a:gd name="T16" fmla="*/ 1 w 21"/>
                      <a:gd name="T17" fmla="*/ 6 h 11"/>
                      <a:gd name="T18" fmla="*/ 8 w 21"/>
                      <a:gd name="T19" fmla="*/ 8 h 11"/>
                      <a:gd name="T20" fmla="*/ 19 w 21"/>
                      <a:gd name="T21" fmla="*/ 11 h 11"/>
                      <a:gd name="T22" fmla="*/ 19 w 21"/>
                      <a:gd name="T23" fmla="*/ 11 h 11"/>
                      <a:gd name="T24" fmla="*/ 20 w 21"/>
                      <a:gd name="T25" fmla="*/ 11 h 11"/>
                      <a:gd name="T26" fmla="*/ 21 w 21"/>
                      <a:gd name="T27" fmla="*/ 10 h 11"/>
                      <a:gd name="T28" fmla="*/ 12 w 21"/>
                      <a:gd name="T29" fmla="*/ 3 h 11"/>
                      <a:gd name="T30" fmla="*/ 2 w 21"/>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11">
                        <a:moveTo>
                          <a:pt x="2" y="0"/>
                        </a:moveTo>
                        <a:cubicBezTo>
                          <a:pt x="1" y="0"/>
                          <a:pt x="1" y="0"/>
                          <a:pt x="1" y="1"/>
                        </a:cubicBezTo>
                        <a:cubicBezTo>
                          <a:pt x="4" y="1"/>
                          <a:pt x="6" y="2"/>
                          <a:pt x="8" y="2"/>
                        </a:cubicBezTo>
                        <a:cubicBezTo>
                          <a:pt x="14" y="4"/>
                          <a:pt x="21" y="9"/>
                          <a:pt x="19" y="10"/>
                        </a:cubicBezTo>
                        <a:cubicBezTo>
                          <a:pt x="18" y="10"/>
                          <a:pt x="18" y="10"/>
                          <a:pt x="18" y="10"/>
                        </a:cubicBezTo>
                        <a:cubicBezTo>
                          <a:pt x="16" y="10"/>
                          <a:pt x="9" y="7"/>
                          <a:pt x="5" y="6"/>
                        </a:cubicBezTo>
                        <a:cubicBezTo>
                          <a:pt x="3" y="5"/>
                          <a:pt x="2" y="5"/>
                          <a:pt x="1" y="5"/>
                        </a:cubicBezTo>
                        <a:cubicBezTo>
                          <a:pt x="0" y="5"/>
                          <a:pt x="0" y="5"/>
                          <a:pt x="0" y="5"/>
                        </a:cubicBezTo>
                        <a:cubicBezTo>
                          <a:pt x="0" y="6"/>
                          <a:pt x="0" y="6"/>
                          <a:pt x="1" y="6"/>
                        </a:cubicBezTo>
                        <a:cubicBezTo>
                          <a:pt x="3" y="6"/>
                          <a:pt x="5" y="7"/>
                          <a:pt x="8" y="8"/>
                        </a:cubicBezTo>
                        <a:cubicBezTo>
                          <a:pt x="12" y="9"/>
                          <a:pt x="17" y="11"/>
                          <a:pt x="19" y="11"/>
                        </a:cubicBezTo>
                        <a:cubicBezTo>
                          <a:pt x="19" y="11"/>
                          <a:pt x="19" y="11"/>
                          <a:pt x="19" y="11"/>
                        </a:cubicBezTo>
                        <a:cubicBezTo>
                          <a:pt x="20" y="11"/>
                          <a:pt x="20" y="11"/>
                          <a:pt x="20" y="11"/>
                        </a:cubicBezTo>
                        <a:cubicBezTo>
                          <a:pt x="21" y="10"/>
                          <a:pt x="21" y="10"/>
                          <a:pt x="21" y="10"/>
                        </a:cubicBezTo>
                        <a:cubicBezTo>
                          <a:pt x="21" y="8"/>
                          <a:pt x="19" y="6"/>
                          <a:pt x="12" y="3"/>
                        </a:cubicBezTo>
                        <a:cubicBezTo>
                          <a:pt x="9" y="1"/>
                          <a:pt x="5"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5" name="Freeform 7328">
                    <a:extLst>
                      <a:ext uri="{FF2B5EF4-FFF2-40B4-BE49-F238E27FC236}">
                        <a16:creationId xmlns:a16="http://schemas.microsoft.com/office/drawing/2014/main" id="{6CB4312E-D327-4517-96FC-DD3871FD7621}"/>
                      </a:ext>
                    </a:extLst>
                  </p:cNvPr>
                  <p:cNvSpPr>
                    <a:spLocks/>
                  </p:cNvSpPr>
                  <p:nvPr/>
                </p:nvSpPr>
                <p:spPr bwMode="auto">
                  <a:xfrm>
                    <a:off x="4086" y="1896"/>
                    <a:ext cx="16" cy="9"/>
                  </a:xfrm>
                  <a:custGeom>
                    <a:avLst/>
                    <a:gdLst>
                      <a:gd name="T0" fmla="*/ 1 w 22"/>
                      <a:gd name="T1" fmla="*/ 0 h 12"/>
                      <a:gd name="T2" fmla="*/ 1 w 22"/>
                      <a:gd name="T3" fmla="*/ 1 h 12"/>
                      <a:gd name="T4" fmla="*/ 11 w 22"/>
                      <a:gd name="T5" fmla="*/ 4 h 12"/>
                      <a:gd name="T6" fmla="*/ 20 w 22"/>
                      <a:gd name="T7" fmla="*/ 11 h 12"/>
                      <a:gd name="T8" fmla="*/ 19 w 22"/>
                      <a:gd name="T9" fmla="*/ 12 h 12"/>
                      <a:gd name="T10" fmla="*/ 18 w 22"/>
                      <a:gd name="T11" fmla="*/ 12 h 12"/>
                      <a:gd name="T12" fmla="*/ 18 w 22"/>
                      <a:gd name="T13" fmla="*/ 12 h 12"/>
                      <a:gd name="T14" fmla="*/ 7 w 22"/>
                      <a:gd name="T15" fmla="*/ 9 h 12"/>
                      <a:gd name="T16" fmla="*/ 0 w 22"/>
                      <a:gd name="T17" fmla="*/ 7 h 12"/>
                      <a:gd name="T18" fmla="*/ 0 w 22"/>
                      <a:gd name="T19" fmla="*/ 8 h 12"/>
                      <a:gd name="T20" fmla="*/ 6 w 22"/>
                      <a:gd name="T21" fmla="*/ 9 h 12"/>
                      <a:gd name="T22" fmla="*/ 19 w 22"/>
                      <a:gd name="T23" fmla="*/ 12 h 12"/>
                      <a:gd name="T24" fmla="*/ 19 w 22"/>
                      <a:gd name="T25" fmla="*/ 12 h 12"/>
                      <a:gd name="T26" fmla="*/ 12 w 22"/>
                      <a:gd name="T27" fmla="*/ 3 h 12"/>
                      <a:gd name="T28" fmla="*/ 1 w 22"/>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12">
                        <a:moveTo>
                          <a:pt x="1" y="0"/>
                        </a:moveTo>
                        <a:cubicBezTo>
                          <a:pt x="1" y="1"/>
                          <a:pt x="1" y="1"/>
                          <a:pt x="1" y="1"/>
                        </a:cubicBezTo>
                        <a:cubicBezTo>
                          <a:pt x="4" y="1"/>
                          <a:pt x="8" y="2"/>
                          <a:pt x="11" y="4"/>
                        </a:cubicBezTo>
                        <a:cubicBezTo>
                          <a:pt x="18" y="7"/>
                          <a:pt x="20" y="9"/>
                          <a:pt x="20" y="11"/>
                        </a:cubicBezTo>
                        <a:cubicBezTo>
                          <a:pt x="20" y="11"/>
                          <a:pt x="20" y="11"/>
                          <a:pt x="19" y="12"/>
                        </a:cubicBezTo>
                        <a:cubicBezTo>
                          <a:pt x="18" y="12"/>
                          <a:pt x="18" y="12"/>
                          <a:pt x="18" y="12"/>
                        </a:cubicBezTo>
                        <a:cubicBezTo>
                          <a:pt x="18" y="12"/>
                          <a:pt x="18" y="12"/>
                          <a:pt x="18" y="12"/>
                        </a:cubicBezTo>
                        <a:cubicBezTo>
                          <a:pt x="16" y="12"/>
                          <a:pt x="11" y="10"/>
                          <a:pt x="7" y="9"/>
                        </a:cubicBezTo>
                        <a:cubicBezTo>
                          <a:pt x="4" y="8"/>
                          <a:pt x="2" y="7"/>
                          <a:pt x="0" y="7"/>
                        </a:cubicBezTo>
                        <a:cubicBezTo>
                          <a:pt x="0" y="8"/>
                          <a:pt x="0" y="8"/>
                          <a:pt x="0" y="8"/>
                        </a:cubicBezTo>
                        <a:cubicBezTo>
                          <a:pt x="2" y="8"/>
                          <a:pt x="4" y="8"/>
                          <a:pt x="6" y="9"/>
                        </a:cubicBezTo>
                        <a:cubicBezTo>
                          <a:pt x="11" y="11"/>
                          <a:pt x="15" y="12"/>
                          <a:pt x="19" y="12"/>
                        </a:cubicBezTo>
                        <a:cubicBezTo>
                          <a:pt x="19" y="12"/>
                          <a:pt x="19" y="12"/>
                          <a:pt x="19" y="12"/>
                        </a:cubicBezTo>
                        <a:cubicBezTo>
                          <a:pt x="22" y="12"/>
                          <a:pt x="22" y="8"/>
                          <a:pt x="12" y="3"/>
                        </a:cubicBezTo>
                        <a:cubicBezTo>
                          <a:pt x="8" y="2"/>
                          <a:pt x="5" y="1"/>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6" name="Freeform 7329">
                    <a:extLst>
                      <a:ext uri="{FF2B5EF4-FFF2-40B4-BE49-F238E27FC236}">
                        <a16:creationId xmlns:a16="http://schemas.microsoft.com/office/drawing/2014/main" id="{BEA95515-D6A5-455C-85C8-EF2D50A75CE6}"/>
                      </a:ext>
                    </a:extLst>
                  </p:cNvPr>
                  <p:cNvSpPr>
                    <a:spLocks/>
                  </p:cNvSpPr>
                  <p:nvPr/>
                </p:nvSpPr>
                <p:spPr bwMode="auto">
                  <a:xfrm>
                    <a:off x="4052" y="1898"/>
                    <a:ext cx="15" cy="4"/>
                  </a:xfrm>
                  <a:custGeom>
                    <a:avLst/>
                    <a:gdLst>
                      <a:gd name="T0" fmla="*/ 20 w 20"/>
                      <a:gd name="T1" fmla="*/ 0 h 6"/>
                      <a:gd name="T2" fmla="*/ 8 w 20"/>
                      <a:gd name="T3" fmla="*/ 2 h 6"/>
                      <a:gd name="T4" fmla="*/ 2 w 20"/>
                      <a:gd name="T5" fmla="*/ 6 h 6"/>
                      <a:gd name="T6" fmla="*/ 3 w 20"/>
                      <a:gd name="T7" fmla="*/ 6 h 6"/>
                      <a:gd name="T8" fmla="*/ 9 w 20"/>
                      <a:gd name="T9" fmla="*/ 3 h 6"/>
                      <a:gd name="T10" fmla="*/ 20 w 20"/>
                      <a:gd name="T11" fmla="*/ 1 h 6"/>
                      <a:gd name="T12" fmla="*/ 20 w 20"/>
                      <a:gd name="T13" fmla="*/ 0 h 6"/>
                      <a:gd name="T14" fmla="*/ 20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20" y="0"/>
                        </a:moveTo>
                        <a:cubicBezTo>
                          <a:pt x="20" y="0"/>
                          <a:pt x="11" y="1"/>
                          <a:pt x="8" y="2"/>
                        </a:cubicBezTo>
                        <a:cubicBezTo>
                          <a:pt x="5" y="4"/>
                          <a:pt x="0" y="5"/>
                          <a:pt x="2" y="6"/>
                        </a:cubicBezTo>
                        <a:cubicBezTo>
                          <a:pt x="3" y="6"/>
                          <a:pt x="3" y="6"/>
                          <a:pt x="3" y="6"/>
                        </a:cubicBezTo>
                        <a:cubicBezTo>
                          <a:pt x="5" y="6"/>
                          <a:pt x="8" y="3"/>
                          <a:pt x="9" y="3"/>
                        </a:cubicBezTo>
                        <a:cubicBezTo>
                          <a:pt x="14" y="2"/>
                          <a:pt x="19" y="1"/>
                          <a:pt x="20" y="1"/>
                        </a:cubicBezTo>
                        <a:cubicBezTo>
                          <a:pt x="20" y="0"/>
                          <a:pt x="20" y="0"/>
                          <a:pt x="20" y="0"/>
                        </a:cubicBezTo>
                        <a:cubicBezTo>
                          <a:pt x="20" y="0"/>
                          <a:pt x="20" y="0"/>
                          <a:pt x="2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7" name="Freeform 7330">
                    <a:extLst>
                      <a:ext uri="{FF2B5EF4-FFF2-40B4-BE49-F238E27FC236}">
                        <a16:creationId xmlns:a16="http://schemas.microsoft.com/office/drawing/2014/main" id="{59412179-940A-468B-9E84-93C785BF9721}"/>
                      </a:ext>
                    </a:extLst>
                  </p:cNvPr>
                  <p:cNvSpPr>
                    <a:spLocks/>
                  </p:cNvSpPr>
                  <p:nvPr/>
                </p:nvSpPr>
                <p:spPr bwMode="auto">
                  <a:xfrm>
                    <a:off x="4083" y="1898"/>
                    <a:ext cx="13" cy="4"/>
                  </a:xfrm>
                  <a:custGeom>
                    <a:avLst/>
                    <a:gdLst>
                      <a:gd name="T0" fmla="*/ 1 w 17"/>
                      <a:gd name="T1" fmla="*/ 0 h 6"/>
                      <a:gd name="T2" fmla="*/ 0 w 17"/>
                      <a:gd name="T3" fmla="*/ 1 h 6"/>
                      <a:gd name="T4" fmla="*/ 1 w 17"/>
                      <a:gd name="T5" fmla="*/ 1 h 6"/>
                      <a:gd name="T6" fmla="*/ 13 w 17"/>
                      <a:gd name="T7" fmla="*/ 5 h 6"/>
                      <a:gd name="T8" fmla="*/ 16 w 17"/>
                      <a:gd name="T9" fmla="*/ 6 h 6"/>
                      <a:gd name="T10" fmla="*/ 15 w 17"/>
                      <a:gd name="T11" fmla="*/ 3 h 6"/>
                      <a:gd name="T12" fmla="*/ 8 w 17"/>
                      <a:gd name="T13" fmla="*/ 1 h 6"/>
                      <a:gd name="T14" fmla="*/ 7 w 17"/>
                      <a:gd name="T15" fmla="*/ 1 h 6"/>
                      <a:gd name="T16" fmla="*/ 1 w 17"/>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6">
                        <a:moveTo>
                          <a:pt x="1" y="0"/>
                        </a:moveTo>
                        <a:cubicBezTo>
                          <a:pt x="1" y="0"/>
                          <a:pt x="0" y="0"/>
                          <a:pt x="0" y="1"/>
                        </a:cubicBezTo>
                        <a:cubicBezTo>
                          <a:pt x="1" y="1"/>
                          <a:pt x="1" y="1"/>
                          <a:pt x="1" y="1"/>
                        </a:cubicBezTo>
                        <a:cubicBezTo>
                          <a:pt x="8" y="2"/>
                          <a:pt x="11" y="4"/>
                          <a:pt x="13" y="5"/>
                        </a:cubicBezTo>
                        <a:cubicBezTo>
                          <a:pt x="14" y="5"/>
                          <a:pt x="15" y="6"/>
                          <a:pt x="16" y="6"/>
                        </a:cubicBezTo>
                        <a:cubicBezTo>
                          <a:pt x="17" y="6"/>
                          <a:pt x="17" y="5"/>
                          <a:pt x="15" y="3"/>
                        </a:cubicBezTo>
                        <a:cubicBezTo>
                          <a:pt x="11" y="1"/>
                          <a:pt x="8" y="1"/>
                          <a:pt x="8" y="1"/>
                        </a:cubicBezTo>
                        <a:cubicBezTo>
                          <a:pt x="7" y="1"/>
                          <a:pt x="7" y="1"/>
                          <a:pt x="7" y="1"/>
                        </a:cubicBezTo>
                        <a:cubicBezTo>
                          <a:pt x="5" y="0"/>
                          <a:pt x="3"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8" name="Freeform 7331">
                    <a:extLst>
                      <a:ext uri="{FF2B5EF4-FFF2-40B4-BE49-F238E27FC236}">
                        <a16:creationId xmlns:a16="http://schemas.microsoft.com/office/drawing/2014/main" id="{A4EA65A6-397C-4946-B87A-49A29C06AE69}"/>
                      </a:ext>
                    </a:extLst>
                  </p:cNvPr>
                  <p:cNvSpPr>
                    <a:spLocks/>
                  </p:cNvSpPr>
                  <p:nvPr/>
                </p:nvSpPr>
                <p:spPr bwMode="auto">
                  <a:xfrm>
                    <a:off x="4064" y="1894"/>
                    <a:ext cx="25" cy="11"/>
                  </a:xfrm>
                  <a:custGeom>
                    <a:avLst/>
                    <a:gdLst>
                      <a:gd name="T0" fmla="*/ 19 w 33"/>
                      <a:gd name="T1" fmla="*/ 0 h 14"/>
                      <a:gd name="T2" fmla="*/ 12 w 33"/>
                      <a:gd name="T3" fmla="*/ 0 h 14"/>
                      <a:gd name="T4" fmla="*/ 2 w 33"/>
                      <a:gd name="T5" fmla="*/ 1 h 14"/>
                      <a:gd name="T6" fmla="*/ 5 w 33"/>
                      <a:gd name="T7" fmla="*/ 6 h 14"/>
                      <a:gd name="T8" fmla="*/ 3 w 33"/>
                      <a:gd name="T9" fmla="*/ 12 h 14"/>
                      <a:gd name="T10" fmla="*/ 10 w 33"/>
                      <a:gd name="T11" fmla="*/ 12 h 14"/>
                      <a:gd name="T12" fmla="*/ 18 w 33"/>
                      <a:gd name="T13" fmla="*/ 12 h 14"/>
                      <a:gd name="T14" fmla="*/ 29 w 33"/>
                      <a:gd name="T15" fmla="*/ 10 h 14"/>
                      <a:gd name="T16" fmla="*/ 27 w 33"/>
                      <a:gd name="T17" fmla="*/ 4 h 14"/>
                      <a:gd name="T18" fmla="*/ 19 w 33"/>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4">
                        <a:moveTo>
                          <a:pt x="19" y="0"/>
                        </a:moveTo>
                        <a:cubicBezTo>
                          <a:pt x="16" y="0"/>
                          <a:pt x="14" y="0"/>
                          <a:pt x="12" y="0"/>
                        </a:cubicBezTo>
                        <a:cubicBezTo>
                          <a:pt x="6" y="0"/>
                          <a:pt x="2" y="0"/>
                          <a:pt x="2" y="1"/>
                        </a:cubicBezTo>
                        <a:cubicBezTo>
                          <a:pt x="2" y="3"/>
                          <a:pt x="7" y="4"/>
                          <a:pt x="5" y="6"/>
                        </a:cubicBezTo>
                        <a:cubicBezTo>
                          <a:pt x="3" y="9"/>
                          <a:pt x="0" y="12"/>
                          <a:pt x="3" y="12"/>
                        </a:cubicBezTo>
                        <a:cubicBezTo>
                          <a:pt x="5" y="13"/>
                          <a:pt x="7" y="12"/>
                          <a:pt x="10" y="12"/>
                        </a:cubicBezTo>
                        <a:cubicBezTo>
                          <a:pt x="12" y="12"/>
                          <a:pt x="15" y="12"/>
                          <a:pt x="18" y="12"/>
                        </a:cubicBezTo>
                        <a:cubicBezTo>
                          <a:pt x="24" y="12"/>
                          <a:pt x="30" y="14"/>
                          <a:pt x="29" y="10"/>
                        </a:cubicBezTo>
                        <a:cubicBezTo>
                          <a:pt x="27" y="7"/>
                          <a:pt x="24" y="6"/>
                          <a:pt x="27" y="4"/>
                        </a:cubicBezTo>
                        <a:cubicBezTo>
                          <a:pt x="33" y="0"/>
                          <a:pt x="29" y="0"/>
                          <a:pt x="19"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69" name="Freeform 7332">
                    <a:extLst>
                      <a:ext uri="{FF2B5EF4-FFF2-40B4-BE49-F238E27FC236}">
                        <a16:creationId xmlns:a16="http://schemas.microsoft.com/office/drawing/2014/main" id="{12FF4B4F-F553-428D-BBF2-5F6585465F1A}"/>
                      </a:ext>
                    </a:extLst>
                  </p:cNvPr>
                  <p:cNvSpPr>
                    <a:spLocks noEditPoints="1"/>
                  </p:cNvSpPr>
                  <p:nvPr/>
                </p:nvSpPr>
                <p:spPr bwMode="auto">
                  <a:xfrm>
                    <a:off x="4065" y="1893"/>
                    <a:ext cx="21" cy="11"/>
                  </a:xfrm>
                  <a:custGeom>
                    <a:avLst/>
                    <a:gdLst>
                      <a:gd name="T0" fmla="*/ 17 w 29"/>
                      <a:gd name="T1" fmla="*/ 13 h 14"/>
                      <a:gd name="T2" fmla="*/ 14 w 29"/>
                      <a:gd name="T3" fmla="*/ 13 h 14"/>
                      <a:gd name="T4" fmla="*/ 4 w 29"/>
                      <a:gd name="T5" fmla="*/ 14 h 14"/>
                      <a:gd name="T6" fmla="*/ 2 w 29"/>
                      <a:gd name="T7" fmla="*/ 14 h 14"/>
                      <a:gd name="T8" fmla="*/ 0 w 29"/>
                      <a:gd name="T9" fmla="*/ 12 h 14"/>
                      <a:gd name="T10" fmla="*/ 3 w 29"/>
                      <a:gd name="T11" fmla="*/ 7 h 14"/>
                      <a:gd name="T12" fmla="*/ 3 w 29"/>
                      <a:gd name="T13" fmla="*/ 6 h 14"/>
                      <a:gd name="T14" fmla="*/ 0 w 29"/>
                      <a:gd name="T15" fmla="*/ 2 h 14"/>
                      <a:gd name="T16" fmla="*/ 0 w 29"/>
                      <a:gd name="T17" fmla="*/ 2 h 14"/>
                      <a:gd name="T18" fmla="*/ 6 w 29"/>
                      <a:gd name="T19" fmla="*/ 0 h 14"/>
                      <a:gd name="T20" fmla="*/ 16 w 29"/>
                      <a:gd name="T21" fmla="*/ 0 h 14"/>
                      <a:gd name="T22" fmla="*/ 18 w 29"/>
                      <a:gd name="T23" fmla="*/ 0 h 14"/>
                      <a:gd name="T24" fmla="*/ 22 w 29"/>
                      <a:gd name="T25" fmla="*/ 0 h 14"/>
                      <a:gd name="T26" fmla="*/ 29 w 29"/>
                      <a:gd name="T27" fmla="*/ 2 h 14"/>
                      <a:gd name="T28" fmla="*/ 27 w 29"/>
                      <a:gd name="T29" fmla="*/ 5 h 14"/>
                      <a:gd name="T30" fmla="*/ 25 w 29"/>
                      <a:gd name="T31" fmla="*/ 7 h 14"/>
                      <a:gd name="T32" fmla="*/ 28 w 29"/>
                      <a:gd name="T33" fmla="*/ 11 h 14"/>
                      <a:gd name="T34" fmla="*/ 29 w 29"/>
                      <a:gd name="T35" fmla="*/ 12 h 14"/>
                      <a:gd name="T36" fmla="*/ 28 w 29"/>
                      <a:gd name="T37" fmla="*/ 14 h 14"/>
                      <a:gd name="T38" fmla="*/ 25 w 29"/>
                      <a:gd name="T39" fmla="*/ 14 h 14"/>
                      <a:gd name="T40" fmla="*/ 17 w 29"/>
                      <a:gd name="T41" fmla="*/ 13 h 14"/>
                      <a:gd name="T42" fmla="*/ 17 w 29"/>
                      <a:gd name="T43" fmla="*/ 12 h 14"/>
                      <a:gd name="T44" fmla="*/ 25 w 29"/>
                      <a:gd name="T45" fmla="*/ 13 h 14"/>
                      <a:gd name="T46" fmla="*/ 27 w 29"/>
                      <a:gd name="T47" fmla="*/ 12 h 14"/>
                      <a:gd name="T48" fmla="*/ 27 w 29"/>
                      <a:gd name="T49" fmla="*/ 12 h 14"/>
                      <a:gd name="T50" fmla="*/ 24 w 29"/>
                      <a:gd name="T51" fmla="*/ 7 h 14"/>
                      <a:gd name="T52" fmla="*/ 25 w 29"/>
                      <a:gd name="T53" fmla="*/ 5 h 14"/>
                      <a:gd name="T54" fmla="*/ 28 w 29"/>
                      <a:gd name="T55" fmla="*/ 2 h 14"/>
                      <a:gd name="T56" fmla="*/ 27 w 29"/>
                      <a:gd name="T57" fmla="*/ 2 h 14"/>
                      <a:gd name="T58" fmla="*/ 22 w 29"/>
                      <a:gd name="T59" fmla="*/ 1 h 14"/>
                      <a:gd name="T60" fmla="*/ 18 w 29"/>
                      <a:gd name="T61" fmla="*/ 1 h 14"/>
                      <a:gd name="T62" fmla="*/ 16 w 29"/>
                      <a:gd name="T63" fmla="*/ 1 h 14"/>
                      <a:gd name="T64" fmla="*/ 6 w 29"/>
                      <a:gd name="T65" fmla="*/ 1 h 14"/>
                      <a:gd name="T66" fmla="*/ 2 w 29"/>
                      <a:gd name="T67" fmla="*/ 1 h 14"/>
                      <a:gd name="T68" fmla="*/ 2 w 29"/>
                      <a:gd name="T69" fmla="*/ 2 h 14"/>
                      <a:gd name="T70" fmla="*/ 2 w 29"/>
                      <a:gd name="T71" fmla="*/ 2 h 14"/>
                      <a:gd name="T72" fmla="*/ 5 w 29"/>
                      <a:gd name="T73" fmla="*/ 6 h 14"/>
                      <a:gd name="T74" fmla="*/ 5 w 29"/>
                      <a:gd name="T75" fmla="*/ 7 h 14"/>
                      <a:gd name="T76" fmla="*/ 2 w 29"/>
                      <a:gd name="T77" fmla="*/ 12 h 14"/>
                      <a:gd name="T78" fmla="*/ 2 w 29"/>
                      <a:gd name="T79" fmla="*/ 13 h 14"/>
                      <a:gd name="T80" fmla="*/ 4 w 29"/>
                      <a:gd name="T81" fmla="*/ 13 h 14"/>
                      <a:gd name="T82" fmla="*/ 14 w 29"/>
                      <a:gd name="T83" fmla="*/ 12 h 14"/>
                      <a:gd name="T84" fmla="*/ 17 w 29"/>
                      <a:gd name="T8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14">
                        <a:moveTo>
                          <a:pt x="17" y="13"/>
                        </a:moveTo>
                        <a:cubicBezTo>
                          <a:pt x="16" y="13"/>
                          <a:pt x="15" y="13"/>
                          <a:pt x="14" y="13"/>
                        </a:cubicBezTo>
                        <a:cubicBezTo>
                          <a:pt x="11" y="13"/>
                          <a:pt x="7" y="14"/>
                          <a:pt x="4" y="14"/>
                        </a:cubicBezTo>
                        <a:cubicBezTo>
                          <a:pt x="3" y="14"/>
                          <a:pt x="3" y="14"/>
                          <a:pt x="2" y="14"/>
                        </a:cubicBezTo>
                        <a:cubicBezTo>
                          <a:pt x="1" y="13"/>
                          <a:pt x="0" y="13"/>
                          <a:pt x="0" y="12"/>
                        </a:cubicBezTo>
                        <a:cubicBezTo>
                          <a:pt x="0" y="11"/>
                          <a:pt x="2" y="9"/>
                          <a:pt x="3" y="7"/>
                        </a:cubicBezTo>
                        <a:cubicBezTo>
                          <a:pt x="3" y="6"/>
                          <a:pt x="3" y="6"/>
                          <a:pt x="3" y="6"/>
                        </a:cubicBezTo>
                        <a:cubicBezTo>
                          <a:pt x="4" y="5"/>
                          <a:pt x="0" y="5"/>
                          <a:pt x="0" y="2"/>
                        </a:cubicBezTo>
                        <a:cubicBezTo>
                          <a:pt x="0" y="2"/>
                          <a:pt x="0" y="2"/>
                          <a:pt x="0" y="2"/>
                        </a:cubicBezTo>
                        <a:cubicBezTo>
                          <a:pt x="0" y="0"/>
                          <a:pt x="3" y="0"/>
                          <a:pt x="6" y="0"/>
                        </a:cubicBezTo>
                        <a:cubicBezTo>
                          <a:pt x="9" y="0"/>
                          <a:pt x="12" y="0"/>
                          <a:pt x="16" y="0"/>
                        </a:cubicBezTo>
                        <a:cubicBezTo>
                          <a:pt x="17" y="0"/>
                          <a:pt x="17" y="0"/>
                          <a:pt x="18" y="0"/>
                        </a:cubicBezTo>
                        <a:cubicBezTo>
                          <a:pt x="19" y="0"/>
                          <a:pt x="21" y="0"/>
                          <a:pt x="22" y="0"/>
                        </a:cubicBezTo>
                        <a:cubicBezTo>
                          <a:pt x="26" y="0"/>
                          <a:pt x="29" y="1"/>
                          <a:pt x="29" y="2"/>
                        </a:cubicBezTo>
                        <a:cubicBezTo>
                          <a:pt x="29" y="3"/>
                          <a:pt x="28" y="4"/>
                          <a:pt x="27" y="5"/>
                        </a:cubicBezTo>
                        <a:cubicBezTo>
                          <a:pt x="26" y="6"/>
                          <a:pt x="25" y="7"/>
                          <a:pt x="25" y="7"/>
                        </a:cubicBezTo>
                        <a:cubicBezTo>
                          <a:pt x="25" y="8"/>
                          <a:pt x="27" y="9"/>
                          <a:pt x="28" y="11"/>
                        </a:cubicBezTo>
                        <a:cubicBezTo>
                          <a:pt x="29" y="12"/>
                          <a:pt x="29" y="12"/>
                          <a:pt x="29" y="12"/>
                        </a:cubicBezTo>
                        <a:cubicBezTo>
                          <a:pt x="29" y="13"/>
                          <a:pt x="28" y="14"/>
                          <a:pt x="28" y="14"/>
                        </a:cubicBezTo>
                        <a:cubicBezTo>
                          <a:pt x="27" y="14"/>
                          <a:pt x="26" y="14"/>
                          <a:pt x="25" y="14"/>
                        </a:cubicBezTo>
                        <a:cubicBezTo>
                          <a:pt x="23" y="14"/>
                          <a:pt x="20" y="14"/>
                          <a:pt x="17" y="13"/>
                        </a:cubicBezTo>
                        <a:close/>
                        <a:moveTo>
                          <a:pt x="17" y="12"/>
                        </a:moveTo>
                        <a:cubicBezTo>
                          <a:pt x="20" y="13"/>
                          <a:pt x="23" y="13"/>
                          <a:pt x="25" y="13"/>
                        </a:cubicBezTo>
                        <a:cubicBezTo>
                          <a:pt x="27" y="13"/>
                          <a:pt x="27" y="13"/>
                          <a:pt x="27" y="12"/>
                        </a:cubicBezTo>
                        <a:cubicBezTo>
                          <a:pt x="27" y="12"/>
                          <a:pt x="27" y="12"/>
                          <a:pt x="27" y="12"/>
                        </a:cubicBezTo>
                        <a:cubicBezTo>
                          <a:pt x="26" y="9"/>
                          <a:pt x="24" y="8"/>
                          <a:pt x="24" y="7"/>
                        </a:cubicBezTo>
                        <a:cubicBezTo>
                          <a:pt x="24" y="6"/>
                          <a:pt x="24" y="6"/>
                          <a:pt x="25" y="5"/>
                        </a:cubicBezTo>
                        <a:cubicBezTo>
                          <a:pt x="27" y="4"/>
                          <a:pt x="28" y="3"/>
                          <a:pt x="28" y="2"/>
                        </a:cubicBezTo>
                        <a:cubicBezTo>
                          <a:pt x="28" y="2"/>
                          <a:pt x="28" y="2"/>
                          <a:pt x="27" y="2"/>
                        </a:cubicBezTo>
                        <a:cubicBezTo>
                          <a:pt x="26" y="1"/>
                          <a:pt x="24" y="1"/>
                          <a:pt x="22" y="1"/>
                        </a:cubicBezTo>
                        <a:cubicBezTo>
                          <a:pt x="21" y="1"/>
                          <a:pt x="19" y="1"/>
                          <a:pt x="18" y="1"/>
                        </a:cubicBezTo>
                        <a:cubicBezTo>
                          <a:pt x="17" y="1"/>
                          <a:pt x="17" y="1"/>
                          <a:pt x="16" y="1"/>
                        </a:cubicBezTo>
                        <a:cubicBezTo>
                          <a:pt x="12" y="1"/>
                          <a:pt x="9" y="1"/>
                          <a:pt x="6" y="1"/>
                        </a:cubicBezTo>
                        <a:cubicBezTo>
                          <a:pt x="4" y="1"/>
                          <a:pt x="3" y="1"/>
                          <a:pt x="2" y="1"/>
                        </a:cubicBezTo>
                        <a:cubicBezTo>
                          <a:pt x="2" y="2"/>
                          <a:pt x="2" y="2"/>
                          <a:pt x="2" y="2"/>
                        </a:cubicBezTo>
                        <a:cubicBezTo>
                          <a:pt x="2" y="2"/>
                          <a:pt x="2" y="2"/>
                          <a:pt x="2" y="2"/>
                        </a:cubicBezTo>
                        <a:cubicBezTo>
                          <a:pt x="1" y="4"/>
                          <a:pt x="5" y="4"/>
                          <a:pt x="5" y="6"/>
                        </a:cubicBezTo>
                        <a:cubicBezTo>
                          <a:pt x="5" y="7"/>
                          <a:pt x="5" y="7"/>
                          <a:pt x="5" y="7"/>
                        </a:cubicBezTo>
                        <a:cubicBezTo>
                          <a:pt x="3" y="9"/>
                          <a:pt x="2" y="11"/>
                          <a:pt x="2" y="12"/>
                        </a:cubicBezTo>
                        <a:cubicBezTo>
                          <a:pt x="2" y="12"/>
                          <a:pt x="2" y="13"/>
                          <a:pt x="2" y="13"/>
                        </a:cubicBezTo>
                        <a:cubicBezTo>
                          <a:pt x="3" y="13"/>
                          <a:pt x="4" y="13"/>
                          <a:pt x="4" y="13"/>
                        </a:cubicBezTo>
                        <a:cubicBezTo>
                          <a:pt x="7" y="13"/>
                          <a:pt x="10" y="12"/>
                          <a:pt x="14" y="12"/>
                        </a:cubicBezTo>
                        <a:cubicBezTo>
                          <a:pt x="15" y="12"/>
                          <a:pt x="16" y="12"/>
                          <a:pt x="17" y="1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0" name="Freeform 7333">
                    <a:extLst>
                      <a:ext uri="{FF2B5EF4-FFF2-40B4-BE49-F238E27FC236}">
                        <a16:creationId xmlns:a16="http://schemas.microsoft.com/office/drawing/2014/main" id="{20BE552B-F4F9-443E-B96C-61098D68AD5A}"/>
                      </a:ext>
                    </a:extLst>
                  </p:cNvPr>
                  <p:cNvSpPr>
                    <a:spLocks noEditPoints="1"/>
                  </p:cNvSpPr>
                  <p:nvPr/>
                </p:nvSpPr>
                <p:spPr bwMode="auto">
                  <a:xfrm>
                    <a:off x="4065" y="1894"/>
                    <a:ext cx="21" cy="9"/>
                  </a:xfrm>
                  <a:custGeom>
                    <a:avLst/>
                    <a:gdLst>
                      <a:gd name="T0" fmla="*/ 6 w 27"/>
                      <a:gd name="T1" fmla="*/ 11 h 12"/>
                      <a:gd name="T2" fmla="*/ 4 w 27"/>
                      <a:gd name="T3" fmla="*/ 8 h 12"/>
                      <a:gd name="T4" fmla="*/ 8 w 27"/>
                      <a:gd name="T5" fmla="*/ 5 h 12"/>
                      <a:gd name="T6" fmla="*/ 3 w 27"/>
                      <a:gd name="T7" fmla="*/ 2 h 12"/>
                      <a:gd name="T8" fmla="*/ 6 w 27"/>
                      <a:gd name="T9" fmla="*/ 1 h 12"/>
                      <a:gd name="T10" fmla="*/ 10 w 27"/>
                      <a:gd name="T11" fmla="*/ 1 h 12"/>
                      <a:gd name="T12" fmla="*/ 14 w 27"/>
                      <a:gd name="T13" fmla="*/ 1 h 12"/>
                      <a:gd name="T14" fmla="*/ 18 w 27"/>
                      <a:gd name="T15" fmla="*/ 1 h 12"/>
                      <a:gd name="T16" fmla="*/ 19 w 27"/>
                      <a:gd name="T17" fmla="*/ 1 h 12"/>
                      <a:gd name="T18" fmla="*/ 22 w 27"/>
                      <a:gd name="T19" fmla="*/ 3 h 12"/>
                      <a:gd name="T20" fmla="*/ 20 w 27"/>
                      <a:gd name="T21" fmla="*/ 6 h 12"/>
                      <a:gd name="T22" fmla="*/ 24 w 27"/>
                      <a:gd name="T23" fmla="*/ 9 h 12"/>
                      <a:gd name="T24" fmla="*/ 23 w 27"/>
                      <a:gd name="T25" fmla="*/ 11 h 12"/>
                      <a:gd name="T26" fmla="*/ 22 w 27"/>
                      <a:gd name="T27" fmla="*/ 11 h 12"/>
                      <a:gd name="T28" fmla="*/ 15 w 27"/>
                      <a:gd name="T29" fmla="*/ 10 h 12"/>
                      <a:gd name="T30" fmla="*/ 10 w 27"/>
                      <a:gd name="T31" fmla="*/ 10 h 12"/>
                      <a:gd name="T32" fmla="*/ 6 w 27"/>
                      <a:gd name="T33" fmla="*/ 11 h 12"/>
                      <a:gd name="T34" fmla="*/ 5 w 27"/>
                      <a:gd name="T35" fmla="*/ 0 h 12"/>
                      <a:gd name="T36" fmla="*/ 1 w 27"/>
                      <a:gd name="T37" fmla="*/ 0 h 12"/>
                      <a:gd name="T38" fmla="*/ 1 w 27"/>
                      <a:gd name="T39" fmla="*/ 1 h 12"/>
                      <a:gd name="T40" fmla="*/ 1 w 27"/>
                      <a:gd name="T41" fmla="*/ 1 h 12"/>
                      <a:gd name="T42" fmla="*/ 4 w 27"/>
                      <a:gd name="T43" fmla="*/ 5 h 12"/>
                      <a:gd name="T44" fmla="*/ 4 w 27"/>
                      <a:gd name="T45" fmla="*/ 6 h 12"/>
                      <a:gd name="T46" fmla="*/ 1 w 27"/>
                      <a:gd name="T47" fmla="*/ 11 h 12"/>
                      <a:gd name="T48" fmla="*/ 1 w 27"/>
                      <a:gd name="T49" fmla="*/ 12 h 12"/>
                      <a:gd name="T50" fmla="*/ 2 w 27"/>
                      <a:gd name="T51" fmla="*/ 12 h 12"/>
                      <a:gd name="T52" fmla="*/ 10 w 27"/>
                      <a:gd name="T53" fmla="*/ 11 h 12"/>
                      <a:gd name="T54" fmla="*/ 23 w 27"/>
                      <a:gd name="T55" fmla="*/ 12 h 12"/>
                      <a:gd name="T56" fmla="*/ 24 w 27"/>
                      <a:gd name="T57" fmla="*/ 12 h 12"/>
                      <a:gd name="T58" fmla="*/ 24 w 27"/>
                      <a:gd name="T59" fmla="*/ 12 h 12"/>
                      <a:gd name="T60" fmla="*/ 24 w 27"/>
                      <a:gd name="T61" fmla="*/ 12 h 12"/>
                      <a:gd name="T62" fmla="*/ 26 w 27"/>
                      <a:gd name="T63" fmla="*/ 11 h 12"/>
                      <a:gd name="T64" fmla="*/ 26 w 27"/>
                      <a:gd name="T65" fmla="*/ 11 h 12"/>
                      <a:gd name="T66" fmla="*/ 23 w 27"/>
                      <a:gd name="T67" fmla="*/ 6 h 12"/>
                      <a:gd name="T68" fmla="*/ 24 w 27"/>
                      <a:gd name="T69" fmla="*/ 4 h 12"/>
                      <a:gd name="T70" fmla="*/ 27 w 27"/>
                      <a:gd name="T71" fmla="*/ 1 h 12"/>
                      <a:gd name="T72" fmla="*/ 26 w 27"/>
                      <a:gd name="T73" fmla="*/ 1 h 12"/>
                      <a:gd name="T74" fmla="*/ 23 w 27"/>
                      <a:gd name="T75" fmla="*/ 0 h 12"/>
                      <a:gd name="T76" fmla="*/ 20 w 27"/>
                      <a:gd name="T77" fmla="*/ 0 h 12"/>
                      <a:gd name="T78" fmla="*/ 16 w 27"/>
                      <a:gd name="T79" fmla="*/ 0 h 12"/>
                      <a:gd name="T80" fmla="*/ 15 w 27"/>
                      <a:gd name="T81" fmla="*/ 0 h 12"/>
                      <a:gd name="T82" fmla="*/ 7 w 27"/>
                      <a:gd name="T83" fmla="*/ 0 h 12"/>
                      <a:gd name="T84" fmla="*/ 7 w 27"/>
                      <a:gd name="T85" fmla="*/ 0 h 12"/>
                      <a:gd name="T86" fmla="*/ 5 w 27"/>
                      <a:gd name="T8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 h="12">
                        <a:moveTo>
                          <a:pt x="6" y="11"/>
                        </a:moveTo>
                        <a:cubicBezTo>
                          <a:pt x="4" y="11"/>
                          <a:pt x="3" y="10"/>
                          <a:pt x="4" y="8"/>
                        </a:cubicBezTo>
                        <a:cubicBezTo>
                          <a:pt x="4" y="6"/>
                          <a:pt x="12" y="5"/>
                          <a:pt x="8" y="5"/>
                        </a:cubicBezTo>
                        <a:cubicBezTo>
                          <a:pt x="5" y="4"/>
                          <a:pt x="4" y="3"/>
                          <a:pt x="3" y="2"/>
                        </a:cubicBezTo>
                        <a:cubicBezTo>
                          <a:pt x="3" y="1"/>
                          <a:pt x="4" y="1"/>
                          <a:pt x="6" y="1"/>
                        </a:cubicBezTo>
                        <a:cubicBezTo>
                          <a:pt x="8" y="1"/>
                          <a:pt x="10" y="1"/>
                          <a:pt x="10" y="1"/>
                        </a:cubicBezTo>
                        <a:cubicBezTo>
                          <a:pt x="10" y="1"/>
                          <a:pt x="11" y="1"/>
                          <a:pt x="14" y="1"/>
                        </a:cubicBezTo>
                        <a:cubicBezTo>
                          <a:pt x="15" y="1"/>
                          <a:pt x="16" y="1"/>
                          <a:pt x="18" y="1"/>
                        </a:cubicBezTo>
                        <a:cubicBezTo>
                          <a:pt x="19" y="1"/>
                          <a:pt x="19" y="1"/>
                          <a:pt x="19" y="1"/>
                        </a:cubicBezTo>
                        <a:cubicBezTo>
                          <a:pt x="22" y="1"/>
                          <a:pt x="24" y="3"/>
                          <a:pt x="22" y="3"/>
                        </a:cubicBezTo>
                        <a:cubicBezTo>
                          <a:pt x="20" y="4"/>
                          <a:pt x="17" y="5"/>
                          <a:pt x="20" y="6"/>
                        </a:cubicBezTo>
                        <a:cubicBezTo>
                          <a:pt x="22" y="7"/>
                          <a:pt x="22" y="7"/>
                          <a:pt x="24" y="9"/>
                        </a:cubicBezTo>
                        <a:cubicBezTo>
                          <a:pt x="25" y="10"/>
                          <a:pt x="25" y="11"/>
                          <a:pt x="23" y="11"/>
                        </a:cubicBezTo>
                        <a:cubicBezTo>
                          <a:pt x="23" y="11"/>
                          <a:pt x="22" y="11"/>
                          <a:pt x="22" y="11"/>
                        </a:cubicBezTo>
                        <a:cubicBezTo>
                          <a:pt x="19" y="10"/>
                          <a:pt x="17" y="10"/>
                          <a:pt x="15" y="10"/>
                        </a:cubicBezTo>
                        <a:cubicBezTo>
                          <a:pt x="14" y="10"/>
                          <a:pt x="12" y="10"/>
                          <a:pt x="10" y="10"/>
                        </a:cubicBezTo>
                        <a:cubicBezTo>
                          <a:pt x="8" y="10"/>
                          <a:pt x="7" y="11"/>
                          <a:pt x="6" y="11"/>
                        </a:cubicBezTo>
                        <a:close/>
                        <a:moveTo>
                          <a:pt x="5" y="0"/>
                        </a:moveTo>
                        <a:cubicBezTo>
                          <a:pt x="3" y="0"/>
                          <a:pt x="2" y="0"/>
                          <a:pt x="1" y="0"/>
                        </a:cubicBezTo>
                        <a:cubicBezTo>
                          <a:pt x="1" y="1"/>
                          <a:pt x="1" y="1"/>
                          <a:pt x="1" y="1"/>
                        </a:cubicBezTo>
                        <a:cubicBezTo>
                          <a:pt x="1" y="1"/>
                          <a:pt x="1" y="1"/>
                          <a:pt x="1" y="1"/>
                        </a:cubicBezTo>
                        <a:cubicBezTo>
                          <a:pt x="0" y="3"/>
                          <a:pt x="4" y="3"/>
                          <a:pt x="4" y="5"/>
                        </a:cubicBezTo>
                        <a:cubicBezTo>
                          <a:pt x="4" y="6"/>
                          <a:pt x="4" y="6"/>
                          <a:pt x="4" y="6"/>
                        </a:cubicBezTo>
                        <a:cubicBezTo>
                          <a:pt x="2" y="8"/>
                          <a:pt x="1" y="10"/>
                          <a:pt x="1" y="11"/>
                        </a:cubicBezTo>
                        <a:cubicBezTo>
                          <a:pt x="1" y="11"/>
                          <a:pt x="1" y="12"/>
                          <a:pt x="1" y="12"/>
                        </a:cubicBezTo>
                        <a:cubicBezTo>
                          <a:pt x="2" y="12"/>
                          <a:pt x="2" y="12"/>
                          <a:pt x="2" y="12"/>
                        </a:cubicBezTo>
                        <a:cubicBezTo>
                          <a:pt x="3" y="11"/>
                          <a:pt x="7" y="11"/>
                          <a:pt x="10" y="11"/>
                        </a:cubicBezTo>
                        <a:cubicBezTo>
                          <a:pt x="16" y="11"/>
                          <a:pt x="22" y="12"/>
                          <a:pt x="23" y="12"/>
                        </a:cubicBezTo>
                        <a:cubicBezTo>
                          <a:pt x="24" y="12"/>
                          <a:pt x="24" y="12"/>
                          <a:pt x="24" y="12"/>
                        </a:cubicBezTo>
                        <a:cubicBezTo>
                          <a:pt x="24" y="12"/>
                          <a:pt x="24" y="12"/>
                          <a:pt x="24" y="12"/>
                        </a:cubicBezTo>
                        <a:cubicBezTo>
                          <a:pt x="24" y="12"/>
                          <a:pt x="24" y="12"/>
                          <a:pt x="24" y="12"/>
                        </a:cubicBezTo>
                        <a:cubicBezTo>
                          <a:pt x="26" y="12"/>
                          <a:pt x="26" y="12"/>
                          <a:pt x="26" y="11"/>
                        </a:cubicBezTo>
                        <a:cubicBezTo>
                          <a:pt x="26" y="11"/>
                          <a:pt x="26" y="11"/>
                          <a:pt x="26" y="11"/>
                        </a:cubicBezTo>
                        <a:cubicBezTo>
                          <a:pt x="25" y="8"/>
                          <a:pt x="23" y="7"/>
                          <a:pt x="23" y="6"/>
                        </a:cubicBezTo>
                        <a:cubicBezTo>
                          <a:pt x="23" y="5"/>
                          <a:pt x="23" y="5"/>
                          <a:pt x="24" y="4"/>
                        </a:cubicBezTo>
                        <a:cubicBezTo>
                          <a:pt x="26" y="3"/>
                          <a:pt x="27" y="2"/>
                          <a:pt x="27" y="1"/>
                        </a:cubicBezTo>
                        <a:cubicBezTo>
                          <a:pt x="27" y="1"/>
                          <a:pt x="27" y="1"/>
                          <a:pt x="26" y="1"/>
                        </a:cubicBezTo>
                        <a:cubicBezTo>
                          <a:pt x="25" y="1"/>
                          <a:pt x="24" y="0"/>
                          <a:pt x="23" y="0"/>
                        </a:cubicBezTo>
                        <a:cubicBezTo>
                          <a:pt x="22" y="0"/>
                          <a:pt x="21" y="0"/>
                          <a:pt x="20" y="0"/>
                        </a:cubicBezTo>
                        <a:cubicBezTo>
                          <a:pt x="19" y="0"/>
                          <a:pt x="17" y="0"/>
                          <a:pt x="16" y="0"/>
                        </a:cubicBezTo>
                        <a:cubicBezTo>
                          <a:pt x="16" y="0"/>
                          <a:pt x="15" y="0"/>
                          <a:pt x="15" y="0"/>
                        </a:cubicBezTo>
                        <a:cubicBezTo>
                          <a:pt x="12" y="0"/>
                          <a:pt x="10" y="0"/>
                          <a:pt x="7" y="0"/>
                        </a:cubicBezTo>
                        <a:cubicBezTo>
                          <a:pt x="7" y="0"/>
                          <a:pt x="7" y="0"/>
                          <a:pt x="7" y="0"/>
                        </a:cubicBezTo>
                        <a:cubicBezTo>
                          <a:pt x="6"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1" name="Freeform 7334">
                    <a:extLst>
                      <a:ext uri="{FF2B5EF4-FFF2-40B4-BE49-F238E27FC236}">
                        <a16:creationId xmlns:a16="http://schemas.microsoft.com/office/drawing/2014/main" id="{3CFAADE1-474E-4D81-A0D4-D4D487B3A2AA}"/>
                      </a:ext>
                    </a:extLst>
                  </p:cNvPr>
                  <p:cNvSpPr>
                    <a:spLocks noEditPoints="1"/>
                  </p:cNvSpPr>
                  <p:nvPr/>
                </p:nvSpPr>
                <p:spPr bwMode="auto">
                  <a:xfrm>
                    <a:off x="4064" y="1894"/>
                    <a:ext cx="23" cy="10"/>
                  </a:xfrm>
                  <a:custGeom>
                    <a:avLst/>
                    <a:gdLst>
                      <a:gd name="T0" fmla="*/ 9 w 31"/>
                      <a:gd name="T1" fmla="*/ 0 h 13"/>
                      <a:gd name="T2" fmla="*/ 17 w 31"/>
                      <a:gd name="T3" fmla="*/ 0 h 13"/>
                      <a:gd name="T4" fmla="*/ 18 w 31"/>
                      <a:gd name="T5" fmla="*/ 0 h 13"/>
                      <a:gd name="T6" fmla="*/ 9 w 31"/>
                      <a:gd name="T7" fmla="*/ 0 h 13"/>
                      <a:gd name="T8" fmla="*/ 27 w 31"/>
                      <a:gd name="T9" fmla="*/ 0 h 13"/>
                      <a:gd name="T10" fmla="*/ 26 w 31"/>
                      <a:gd name="T11" fmla="*/ 0 h 13"/>
                      <a:gd name="T12" fmla="*/ 25 w 31"/>
                      <a:gd name="T13" fmla="*/ 0 h 13"/>
                      <a:gd name="T14" fmla="*/ 28 w 31"/>
                      <a:gd name="T15" fmla="*/ 1 h 13"/>
                      <a:gd name="T16" fmla="*/ 29 w 31"/>
                      <a:gd name="T17" fmla="*/ 1 h 13"/>
                      <a:gd name="T18" fmla="*/ 26 w 31"/>
                      <a:gd name="T19" fmla="*/ 4 h 13"/>
                      <a:gd name="T20" fmla="*/ 25 w 31"/>
                      <a:gd name="T21" fmla="*/ 6 h 13"/>
                      <a:gd name="T22" fmla="*/ 28 w 31"/>
                      <a:gd name="T23" fmla="*/ 11 h 13"/>
                      <a:gd name="T24" fmla="*/ 28 w 31"/>
                      <a:gd name="T25" fmla="*/ 11 h 13"/>
                      <a:gd name="T26" fmla="*/ 26 w 31"/>
                      <a:gd name="T27" fmla="*/ 12 h 13"/>
                      <a:gd name="T28" fmla="*/ 26 w 31"/>
                      <a:gd name="T29" fmla="*/ 12 h 13"/>
                      <a:gd name="T30" fmla="*/ 26 w 31"/>
                      <a:gd name="T31" fmla="*/ 12 h 13"/>
                      <a:gd name="T32" fmla="*/ 26 w 31"/>
                      <a:gd name="T33" fmla="*/ 13 h 13"/>
                      <a:gd name="T34" fmla="*/ 29 w 31"/>
                      <a:gd name="T35" fmla="*/ 10 h 13"/>
                      <a:gd name="T36" fmla="*/ 27 w 31"/>
                      <a:gd name="T37" fmla="*/ 4 h 13"/>
                      <a:gd name="T38" fmla="*/ 27 w 31"/>
                      <a:gd name="T39" fmla="*/ 0 h 13"/>
                      <a:gd name="T40" fmla="*/ 4 w 31"/>
                      <a:gd name="T41" fmla="*/ 0 h 13"/>
                      <a:gd name="T42" fmla="*/ 2 w 31"/>
                      <a:gd name="T43" fmla="*/ 1 h 13"/>
                      <a:gd name="T44" fmla="*/ 5 w 31"/>
                      <a:gd name="T45" fmla="*/ 6 h 13"/>
                      <a:gd name="T46" fmla="*/ 3 w 31"/>
                      <a:gd name="T47" fmla="*/ 12 h 13"/>
                      <a:gd name="T48" fmla="*/ 3 w 31"/>
                      <a:gd name="T49" fmla="*/ 12 h 13"/>
                      <a:gd name="T50" fmla="*/ 4 w 31"/>
                      <a:gd name="T51" fmla="*/ 12 h 13"/>
                      <a:gd name="T52" fmla="*/ 4 w 31"/>
                      <a:gd name="T53" fmla="*/ 12 h 13"/>
                      <a:gd name="T54" fmla="*/ 3 w 31"/>
                      <a:gd name="T55" fmla="*/ 12 h 13"/>
                      <a:gd name="T56" fmla="*/ 3 w 31"/>
                      <a:gd name="T57" fmla="*/ 11 h 13"/>
                      <a:gd name="T58" fmla="*/ 6 w 31"/>
                      <a:gd name="T59" fmla="*/ 6 h 13"/>
                      <a:gd name="T60" fmla="*/ 6 w 31"/>
                      <a:gd name="T61" fmla="*/ 5 h 13"/>
                      <a:gd name="T62" fmla="*/ 3 w 31"/>
                      <a:gd name="T63" fmla="*/ 1 h 13"/>
                      <a:gd name="T64" fmla="*/ 3 w 31"/>
                      <a:gd name="T65" fmla="*/ 1 h 13"/>
                      <a:gd name="T66" fmla="*/ 3 w 31"/>
                      <a:gd name="T67" fmla="*/ 0 h 13"/>
                      <a:gd name="T68" fmla="*/ 7 w 31"/>
                      <a:gd name="T69" fmla="*/ 0 h 13"/>
                      <a:gd name="T70" fmla="*/ 9 w 31"/>
                      <a:gd name="T71" fmla="*/ 0 h 13"/>
                      <a:gd name="T72" fmla="*/ 4 w 31"/>
                      <a:gd name="T7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13">
                        <a:moveTo>
                          <a:pt x="9" y="0"/>
                        </a:moveTo>
                        <a:cubicBezTo>
                          <a:pt x="12" y="0"/>
                          <a:pt x="14" y="0"/>
                          <a:pt x="17" y="0"/>
                        </a:cubicBezTo>
                        <a:cubicBezTo>
                          <a:pt x="17" y="0"/>
                          <a:pt x="18" y="0"/>
                          <a:pt x="18" y="0"/>
                        </a:cubicBezTo>
                        <a:cubicBezTo>
                          <a:pt x="15" y="0"/>
                          <a:pt x="12" y="0"/>
                          <a:pt x="9" y="0"/>
                        </a:cubicBezTo>
                        <a:close/>
                        <a:moveTo>
                          <a:pt x="27" y="0"/>
                        </a:moveTo>
                        <a:cubicBezTo>
                          <a:pt x="26" y="0"/>
                          <a:pt x="26" y="0"/>
                          <a:pt x="26" y="0"/>
                        </a:cubicBezTo>
                        <a:cubicBezTo>
                          <a:pt x="26" y="0"/>
                          <a:pt x="26" y="0"/>
                          <a:pt x="25" y="0"/>
                        </a:cubicBezTo>
                        <a:cubicBezTo>
                          <a:pt x="26" y="0"/>
                          <a:pt x="27" y="1"/>
                          <a:pt x="28" y="1"/>
                        </a:cubicBezTo>
                        <a:cubicBezTo>
                          <a:pt x="29" y="1"/>
                          <a:pt x="29" y="1"/>
                          <a:pt x="29" y="1"/>
                        </a:cubicBezTo>
                        <a:cubicBezTo>
                          <a:pt x="29" y="2"/>
                          <a:pt x="28" y="3"/>
                          <a:pt x="26" y="4"/>
                        </a:cubicBezTo>
                        <a:cubicBezTo>
                          <a:pt x="25" y="5"/>
                          <a:pt x="25" y="5"/>
                          <a:pt x="25" y="6"/>
                        </a:cubicBezTo>
                        <a:cubicBezTo>
                          <a:pt x="25" y="7"/>
                          <a:pt x="27" y="8"/>
                          <a:pt x="28" y="11"/>
                        </a:cubicBezTo>
                        <a:cubicBezTo>
                          <a:pt x="28" y="11"/>
                          <a:pt x="28" y="11"/>
                          <a:pt x="28" y="11"/>
                        </a:cubicBezTo>
                        <a:cubicBezTo>
                          <a:pt x="28" y="12"/>
                          <a:pt x="28" y="12"/>
                          <a:pt x="26" y="12"/>
                        </a:cubicBezTo>
                        <a:cubicBezTo>
                          <a:pt x="26" y="12"/>
                          <a:pt x="26" y="12"/>
                          <a:pt x="26" y="12"/>
                        </a:cubicBezTo>
                        <a:cubicBezTo>
                          <a:pt x="26" y="12"/>
                          <a:pt x="26" y="12"/>
                          <a:pt x="26" y="12"/>
                        </a:cubicBezTo>
                        <a:cubicBezTo>
                          <a:pt x="26" y="13"/>
                          <a:pt x="26" y="13"/>
                          <a:pt x="26" y="13"/>
                        </a:cubicBezTo>
                        <a:cubicBezTo>
                          <a:pt x="28" y="13"/>
                          <a:pt x="29" y="12"/>
                          <a:pt x="29" y="10"/>
                        </a:cubicBezTo>
                        <a:cubicBezTo>
                          <a:pt x="27" y="7"/>
                          <a:pt x="24" y="6"/>
                          <a:pt x="27" y="4"/>
                        </a:cubicBezTo>
                        <a:cubicBezTo>
                          <a:pt x="31" y="2"/>
                          <a:pt x="30" y="0"/>
                          <a:pt x="27" y="0"/>
                        </a:cubicBezTo>
                        <a:close/>
                        <a:moveTo>
                          <a:pt x="4" y="0"/>
                        </a:moveTo>
                        <a:cubicBezTo>
                          <a:pt x="3" y="0"/>
                          <a:pt x="2" y="0"/>
                          <a:pt x="2" y="1"/>
                        </a:cubicBezTo>
                        <a:cubicBezTo>
                          <a:pt x="2" y="3"/>
                          <a:pt x="7" y="4"/>
                          <a:pt x="5" y="6"/>
                        </a:cubicBezTo>
                        <a:cubicBezTo>
                          <a:pt x="3" y="9"/>
                          <a:pt x="0" y="12"/>
                          <a:pt x="3" y="12"/>
                        </a:cubicBezTo>
                        <a:cubicBezTo>
                          <a:pt x="3" y="12"/>
                          <a:pt x="3" y="12"/>
                          <a:pt x="3" y="12"/>
                        </a:cubicBezTo>
                        <a:cubicBezTo>
                          <a:pt x="4" y="12"/>
                          <a:pt x="4" y="12"/>
                          <a:pt x="4" y="12"/>
                        </a:cubicBezTo>
                        <a:cubicBezTo>
                          <a:pt x="4" y="12"/>
                          <a:pt x="4" y="12"/>
                          <a:pt x="4" y="12"/>
                        </a:cubicBezTo>
                        <a:cubicBezTo>
                          <a:pt x="3" y="12"/>
                          <a:pt x="3" y="12"/>
                          <a:pt x="3" y="12"/>
                        </a:cubicBezTo>
                        <a:cubicBezTo>
                          <a:pt x="3" y="12"/>
                          <a:pt x="3" y="11"/>
                          <a:pt x="3" y="11"/>
                        </a:cubicBezTo>
                        <a:cubicBezTo>
                          <a:pt x="3" y="10"/>
                          <a:pt x="4" y="8"/>
                          <a:pt x="6" y="6"/>
                        </a:cubicBezTo>
                        <a:cubicBezTo>
                          <a:pt x="6" y="6"/>
                          <a:pt x="6" y="6"/>
                          <a:pt x="6" y="5"/>
                        </a:cubicBezTo>
                        <a:cubicBezTo>
                          <a:pt x="6" y="3"/>
                          <a:pt x="2" y="3"/>
                          <a:pt x="3" y="1"/>
                        </a:cubicBezTo>
                        <a:cubicBezTo>
                          <a:pt x="3" y="1"/>
                          <a:pt x="3" y="1"/>
                          <a:pt x="3" y="1"/>
                        </a:cubicBezTo>
                        <a:cubicBezTo>
                          <a:pt x="3" y="1"/>
                          <a:pt x="3" y="1"/>
                          <a:pt x="3" y="0"/>
                        </a:cubicBezTo>
                        <a:cubicBezTo>
                          <a:pt x="4" y="0"/>
                          <a:pt x="5" y="0"/>
                          <a:pt x="7" y="0"/>
                        </a:cubicBezTo>
                        <a:cubicBezTo>
                          <a:pt x="7" y="0"/>
                          <a:pt x="8" y="0"/>
                          <a:pt x="9" y="0"/>
                        </a:cubicBezTo>
                        <a:cubicBezTo>
                          <a:pt x="7" y="0"/>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2" name="Freeform 7335">
                    <a:extLst>
                      <a:ext uri="{FF2B5EF4-FFF2-40B4-BE49-F238E27FC236}">
                        <a16:creationId xmlns:a16="http://schemas.microsoft.com/office/drawing/2014/main" id="{CC7FFE75-FFC2-4D3B-9589-BF744147EA05}"/>
                      </a:ext>
                    </a:extLst>
                  </p:cNvPr>
                  <p:cNvSpPr>
                    <a:spLocks/>
                  </p:cNvSpPr>
                  <p:nvPr/>
                </p:nvSpPr>
                <p:spPr bwMode="auto">
                  <a:xfrm>
                    <a:off x="4069" y="1896"/>
                    <a:ext cx="13" cy="6"/>
                  </a:xfrm>
                  <a:custGeom>
                    <a:avLst/>
                    <a:gdLst>
                      <a:gd name="T0" fmla="*/ 14 w 17"/>
                      <a:gd name="T1" fmla="*/ 5 h 8"/>
                      <a:gd name="T2" fmla="*/ 11 w 17"/>
                      <a:gd name="T3" fmla="*/ 4 h 8"/>
                      <a:gd name="T4" fmla="*/ 13 w 17"/>
                      <a:gd name="T5" fmla="*/ 2 h 8"/>
                      <a:gd name="T6" fmla="*/ 13 w 17"/>
                      <a:gd name="T7" fmla="*/ 1 h 8"/>
                      <a:gd name="T8" fmla="*/ 13 w 17"/>
                      <a:gd name="T9" fmla="*/ 1 h 8"/>
                      <a:gd name="T10" fmla="*/ 13 w 17"/>
                      <a:gd name="T11" fmla="*/ 0 h 8"/>
                      <a:gd name="T12" fmla="*/ 8 w 17"/>
                      <a:gd name="T13" fmla="*/ 0 h 8"/>
                      <a:gd name="T14" fmla="*/ 5 w 17"/>
                      <a:gd name="T15" fmla="*/ 0 h 8"/>
                      <a:gd name="T16" fmla="*/ 3 w 17"/>
                      <a:gd name="T17" fmla="*/ 0 h 8"/>
                      <a:gd name="T18" fmla="*/ 2 w 17"/>
                      <a:gd name="T19" fmla="*/ 1 h 8"/>
                      <a:gd name="T20" fmla="*/ 3 w 17"/>
                      <a:gd name="T21" fmla="*/ 1 h 8"/>
                      <a:gd name="T22" fmla="*/ 7 w 17"/>
                      <a:gd name="T23" fmla="*/ 4 h 8"/>
                      <a:gd name="T24" fmla="*/ 6 w 17"/>
                      <a:gd name="T25" fmla="*/ 5 h 8"/>
                      <a:gd name="T26" fmla="*/ 4 w 17"/>
                      <a:gd name="T27" fmla="*/ 5 h 8"/>
                      <a:gd name="T28" fmla="*/ 2 w 17"/>
                      <a:gd name="T29" fmla="*/ 6 h 8"/>
                      <a:gd name="T30" fmla="*/ 2 w 17"/>
                      <a:gd name="T31" fmla="*/ 7 h 8"/>
                      <a:gd name="T32" fmla="*/ 10 w 17"/>
                      <a:gd name="T33" fmla="*/ 7 h 8"/>
                      <a:gd name="T34" fmla="*/ 17 w 17"/>
                      <a:gd name="T35" fmla="*/ 7 h 8"/>
                      <a:gd name="T36" fmla="*/ 15 w 17"/>
                      <a:gd name="T37" fmla="*/ 6 h 8"/>
                      <a:gd name="T38" fmla="*/ 14 w 17"/>
                      <a:gd name="T3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8">
                        <a:moveTo>
                          <a:pt x="14" y="5"/>
                        </a:moveTo>
                        <a:cubicBezTo>
                          <a:pt x="13" y="5"/>
                          <a:pt x="12" y="5"/>
                          <a:pt x="11" y="4"/>
                        </a:cubicBezTo>
                        <a:cubicBezTo>
                          <a:pt x="10" y="3"/>
                          <a:pt x="11" y="3"/>
                          <a:pt x="13" y="2"/>
                        </a:cubicBezTo>
                        <a:cubicBezTo>
                          <a:pt x="13" y="1"/>
                          <a:pt x="13" y="1"/>
                          <a:pt x="13" y="1"/>
                        </a:cubicBezTo>
                        <a:cubicBezTo>
                          <a:pt x="13" y="1"/>
                          <a:pt x="13" y="1"/>
                          <a:pt x="13" y="1"/>
                        </a:cubicBezTo>
                        <a:cubicBezTo>
                          <a:pt x="14" y="1"/>
                          <a:pt x="14" y="0"/>
                          <a:pt x="13" y="0"/>
                        </a:cubicBezTo>
                        <a:cubicBezTo>
                          <a:pt x="11" y="0"/>
                          <a:pt x="10" y="0"/>
                          <a:pt x="8" y="0"/>
                        </a:cubicBezTo>
                        <a:cubicBezTo>
                          <a:pt x="7" y="0"/>
                          <a:pt x="6" y="0"/>
                          <a:pt x="5" y="0"/>
                        </a:cubicBezTo>
                        <a:cubicBezTo>
                          <a:pt x="5" y="0"/>
                          <a:pt x="4" y="0"/>
                          <a:pt x="3" y="0"/>
                        </a:cubicBezTo>
                        <a:cubicBezTo>
                          <a:pt x="2" y="0"/>
                          <a:pt x="2" y="0"/>
                          <a:pt x="2" y="1"/>
                        </a:cubicBezTo>
                        <a:cubicBezTo>
                          <a:pt x="2" y="1"/>
                          <a:pt x="3" y="1"/>
                          <a:pt x="3" y="1"/>
                        </a:cubicBezTo>
                        <a:cubicBezTo>
                          <a:pt x="5" y="1"/>
                          <a:pt x="7" y="2"/>
                          <a:pt x="7" y="4"/>
                        </a:cubicBezTo>
                        <a:cubicBezTo>
                          <a:pt x="7" y="4"/>
                          <a:pt x="7" y="5"/>
                          <a:pt x="6" y="5"/>
                        </a:cubicBezTo>
                        <a:cubicBezTo>
                          <a:pt x="6" y="5"/>
                          <a:pt x="5" y="5"/>
                          <a:pt x="4" y="5"/>
                        </a:cubicBezTo>
                        <a:cubicBezTo>
                          <a:pt x="3" y="5"/>
                          <a:pt x="2" y="5"/>
                          <a:pt x="2" y="6"/>
                        </a:cubicBezTo>
                        <a:cubicBezTo>
                          <a:pt x="0" y="7"/>
                          <a:pt x="2" y="7"/>
                          <a:pt x="2" y="7"/>
                        </a:cubicBezTo>
                        <a:cubicBezTo>
                          <a:pt x="4" y="8"/>
                          <a:pt x="6" y="7"/>
                          <a:pt x="10" y="7"/>
                        </a:cubicBezTo>
                        <a:cubicBezTo>
                          <a:pt x="13" y="7"/>
                          <a:pt x="16" y="8"/>
                          <a:pt x="17" y="7"/>
                        </a:cubicBezTo>
                        <a:cubicBezTo>
                          <a:pt x="17" y="6"/>
                          <a:pt x="16" y="6"/>
                          <a:pt x="15" y="6"/>
                        </a:cubicBezTo>
                        <a:cubicBezTo>
                          <a:pt x="14" y="6"/>
                          <a:pt x="14" y="6"/>
                          <a:pt x="14"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3" name="Freeform 7336">
                    <a:extLst>
                      <a:ext uri="{FF2B5EF4-FFF2-40B4-BE49-F238E27FC236}">
                        <a16:creationId xmlns:a16="http://schemas.microsoft.com/office/drawing/2014/main" id="{595CAF07-146B-4944-A828-07A9CFBA567B}"/>
                      </a:ext>
                    </a:extLst>
                  </p:cNvPr>
                  <p:cNvSpPr>
                    <a:spLocks/>
                  </p:cNvSpPr>
                  <p:nvPr/>
                </p:nvSpPr>
                <p:spPr bwMode="auto">
                  <a:xfrm>
                    <a:off x="4065" y="1892"/>
                    <a:ext cx="21" cy="2"/>
                  </a:xfrm>
                  <a:custGeom>
                    <a:avLst/>
                    <a:gdLst>
                      <a:gd name="T0" fmla="*/ 2 w 27"/>
                      <a:gd name="T1" fmla="*/ 3 h 3"/>
                      <a:gd name="T2" fmla="*/ 3 w 27"/>
                      <a:gd name="T3" fmla="*/ 0 h 3"/>
                      <a:gd name="T4" fmla="*/ 24 w 27"/>
                      <a:gd name="T5" fmla="*/ 0 h 3"/>
                      <a:gd name="T6" fmla="*/ 24 w 27"/>
                      <a:gd name="T7" fmla="*/ 3 h 3"/>
                      <a:gd name="T8" fmla="*/ 2 w 27"/>
                      <a:gd name="T9" fmla="*/ 3 h 3"/>
                    </a:gdLst>
                    <a:ahLst/>
                    <a:cxnLst>
                      <a:cxn ang="0">
                        <a:pos x="T0" y="T1"/>
                      </a:cxn>
                      <a:cxn ang="0">
                        <a:pos x="T2" y="T3"/>
                      </a:cxn>
                      <a:cxn ang="0">
                        <a:pos x="T4" y="T5"/>
                      </a:cxn>
                      <a:cxn ang="0">
                        <a:pos x="T6" y="T7"/>
                      </a:cxn>
                      <a:cxn ang="0">
                        <a:pos x="T8" y="T9"/>
                      </a:cxn>
                    </a:cxnLst>
                    <a:rect l="0" t="0" r="r" b="b"/>
                    <a:pathLst>
                      <a:path w="27" h="3">
                        <a:moveTo>
                          <a:pt x="2" y="3"/>
                        </a:moveTo>
                        <a:cubicBezTo>
                          <a:pt x="1" y="3"/>
                          <a:pt x="0" y="1"/>
                          <a:pt x="3" y="0"/>
                        </a:cubicBezTo>
                        <a:cubicBezTo>
                          <a:pt x="5" y="0"/>
                          <a:pt x="22" y="0"/>
                          <a:pt x="24" y="0"/>
                        </a:cubicBezTo>
                        <a:cubicBezTo>
                          <a:pt x="27" y="1"/>
                          <a:pt x="26" y="3"/>
                          <a:pt x="24" y="3"/>
                        </a:cubicBezTo>
                        <a:cubicBezTo>
                          <a:pt x="22" y="3"/>
                          <a:pt x="4" y="3"/>
                          <a:pt x="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4" name="Freeform 7337">
                    <a:extLst>
                      <a:ext uri="{FF2B5EF4-FFF2-40B4-BE49-F238E27FC236}">
                        <a16:creationId xmlns:a16="http://schemas.microsoft.com/office/drawing/2014/main" id="{B4953665-9870-4AB8-9E0B-96AB3733D23F}"/>
                      </a:ext>
                    </a:extLst>
                  </p:cNvPr>
                  <p:cNvSpPr>
                    <a:spLocks/>
                  </p:cNvSpPr>
                  <p:nvPr/>
                </p:nvSpPr>
                <p:spPr bwMode="auto">
                  <a:xfrm>
                    <a:off x="4066" y="1892"/>
                    <a:ext cx="19" cy="2"/>
                  </a:xfrm>
                  <a:custGeom>
                    <a:avLst/>
                    <a:gdLst>
                      <a:gd name="T0" fmla="*/ 1 w 25"/>
                      <a:gd name="T1" fmla="*/ 3 h 3"/>
                      <a:gd name="T2" fmla="*/ 1 w 25"/>
                      <a:gd name="T3" fmla="*/ 3 h 3"/>
                      <a:gd name="T4" fmla="*/ 2 w 25"/>
                      <a:gd name="T5" fmla="*/ 3 h 3"/>
                      <a:gd name="T6" fmla="*/ 19 w 25"/>
                      <a:gd name="T7" fmla="*/ 3 h 3"/>
                      <a:gd name="T8" fmla="*/ 23 w 25"/>
                      <a:gd name="T9" fmla="*/ 3 h 3"/>
                      <a:gd name="T10" fmla="*/ 24 w 25"/>
                      <a:gd name="T11" fmla="*/ 2 h 3"/>
                      <a:gd name="T12" fmla="*/ 23 w 25"/>
                      <a:gd name="T13" fmla="*/ 1 h 3"/>
                      <a:gd name="T14" fmla="*/ 10 w 25"/>
                      <a:gd name="T15" fmla="*/ 0 h 3"/>
                      <a:gd name="T16" fmla="*/ 2 w 25"/>
                      <a:gd name="T17" fmla="*/ 1 h 3"/>
                      <a:gd name="T18" fmla="*/ 1 w 25"/>
                      <a:gd name="T19" fmla="*/ 2 h 3"/>
                      <a:gd name="T20" fmla="*/ 2 w 25"/>
                      <a:gd name="T21" fmla="*/ 3 h 3"/>
                      <a:gd name="T22" fmla="*/ 1 w 25"/>
                      <a:gd name="T23" fmla="*/ 3 h 3"/>
                      <a:gd name="T24" fmla="*/ 1 w 25"/>
                      <a:gd name="T25" fmla="*/ 3 h 3"/>
                      <a:gd name="T26" fmla="*/ 0 w 25"/>
                      <a:gd name="T27" fmla="*/ 2 h 3"/>
                      <a:gd name="T28" fmla="*/ 2 w 25"/>
                      <a:gd name="T29" fmla="*/ 0 h 3"/>
                      <a:gd name="T30" fmla="*/ 10 w 25"/>
                      <a:gd name="T31" fmla="*/ 0 h 3"/>
                      <a:gd name="T32" fmla="*/ 23 w 25"/>
                      <a:gd name="T33" fmla="*/ 0 h 3"/>
                      <a:gd name="T34" fmla="*/ 25 w 25"/>
                      <a:gd name="T35" fmla="*/ 2 h 3"/>
                      <a:gd name="T36" fmla="*/ 23 w 25"/>
                      <a:gd name="T37" fmla="*/ 3 h 3"/>
                      <a:gd name="T38" fmla="*/ 19 w 25"/>
                      <a:gd name="T39" fmla="*/ 3 h 3"/>
                      <a:gd name="T40" fmla="*/ 1 w 25"/>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3">
                        <a:moveTo>
                          <a:pt x="1" y="3"/>
                        </a:moveTo>
                        <a:cubicBezTo>
                          <a:pt x="1" y="3"/>
                          <a:pt x="1" y="3"/>
                          <a:pt x="1" y="3"/>
                        </a:cubicBezTo>
                        <a:cubicBezTo>
                          <a:pt x="2" y="3"/>
                          <a:pt x="2" y="3"/>
                          <a:pt x="2" y="3"/>
                        </a:cubicBezTo>
                        <a:cubicBezTo>
                          <a:pt x="2" y="3"/>
                          <a:pt x="12" y="3"/>
                          <a:pt x="19" y="3"/>
                        </a:cubicBezTo>
                        <a:cubicBezTo>
                          <a:pt x="21" y="3"/>
                          <a:pt x="23" y="3"/>
                          <a:pt x="23" y="3"/>
                        </a:cubicBezTo>
                        <a:cubicBezTo>
                          <a:pt x="24" y="3"/>
                          <a:pt x="24" y="2"/>
                          <a:pt x="24" y="2"/>
                        </a:cubicBezTo>
                        <a:cubicBezTo>
                          <a:pt x="24" y="2"/>
                          <a:pt x="24" y="1"/>
                          <a:pt x="23" y="1"/>
                        </a:cubicBezTo>
                        <a:cubicBezTo>
                          <a:pt x="22" y="1"/>
                          <a:pt x="15" y="0"/>
                          <a:pt x="10" y="0"/>
                        </a:cubicBezTo>
                        <a:cubicBezTo>
                          <a:pt x="6" y="0"/>
                          <a:pt x="3" y="0"/>
                          <a:pt x="2" y="1"/>
                        </a:cubicBezTo>
                        <a:cubicBezTo>
                          <a:pt x="1" y="1"/>
                          <a:pt x="1" y="2"/>
                          <a:pt x="1" y="2"/>
                        </a:cubicBezTo>
                        <a:cubicBezTo>
                          <a:pt x="1" y="2"/>
                          <a:pt x="1" y="3"/>
                          <a:pt x="2" y="3"/>
                        </a:cubicBezTo>
                        <a:cubicBezTo>
                          <a:pt x="1" y="3"/>
                          <a:pt x="1" y="3"/>
                          <a:pt x="1" y="3"/>
                        </a:cubicBezTo>
                        <a:cubicBezTo>
                          <a:pt x="1" y="3"/>
                          <a:pt x="1" y="3"/>
                          <a:pt x="1" y="3"/>
                        </a:cubicBezTo>
                        <a:cubicBezTo>
                          <a:pt x="1" y="3"/>
                          <a:pt x="0" y="2"/>
                          <a:pt x="0" y="2"/>
                        </a:cubicBezTo>
                        <a:cubicBezTo>
                          <a:pt x="0" y="1"/>
                          <a:pt x="0" y="1"/>
                          <a:pt x="2" y="0"/>
                        </a:cubicBezTo>
                        <a:cubicBezTo>
                          <a:pt x="3" y="0"/>
                          <a:pt x="6" y="0"/>
                          <a:pt x="10" y="0"/>
                        </a:cubicBezTo>
                        <a:cubicBezTo>
                          <a:pt x="16" y="0"/>
                          <a:pt x="22" y="0"/>
                          <a:pt x="23" y="0"/>
                        </a:cubicBezTo>
                        <a:cubicBezTo>
                          <a:pt x="24" y="1"/>
                          <a:pt x="25" y="1"/>
                          <a:pt x="25" y="2"/>
                        </a:cubicBezTo>
                        <a:cubicBezTo>
                          <a:pt x="25" y="3"/>
                          <a:pt x="25" y="3"/>
                          <a:pt x="23" y="3"/>
                        </a:cubicBezTo>
                        <a:cubicBezTo>
                          <a:pt x="23" y="3"/>
                          <a:pt x="21" y="3"/>
                          <a:pt x="19" y="3"/>
                        </a:cubicBezTo>
                        <a:cubicBezTo>
                          <a:pt x="12" y="3"/>
                          <a:pt x="2" y="3"/>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5" name="Freeform 7338">
                    <a:extLst>
                      <a:ext uri="{FF2B5EF4-FFF2-40B4-BE49-F238E27FC236}">
                        <a16:creationId xmlns:a16="http://schemas.microsoft.com/office/drawing/2014/main" id="{13729A40-B409-428A-872E-5A358B668889}"/>
                      </a:ext>
                    </a:extLst>
                  </p:cNvPr>
                  <p:cNvSpPr>
                    <a:spLocks noEditPoints="1"/>
                  </p:cNvSpPr>
                  <p:nvPr/>
                </p:nvSpPr>
                <p:spPr bwMode="auto">
                  <a:xfrm>
                    <a:off x="4067" y="1892"/>
                    <a:ext cx="17" cy="2"/>
                  </a:xfrm>
                  <a:custGeom>
                    <a:avLst/>
                    <a:gdLst>
                      <a:gd name="T0" fmla="*/ 6 w 23"/>
                      <a:gd name="T1" fmla="*/ 2 h 3"/>
                      <a:gd name="T2" fmla="*/ 2 w 23"/>
                      <a:gd name="T3" fmla="*/ 2 h 3"/>
                      <a:gd name="T4" fmla="*/ 4 w 23"/>
                      <a:gd name="T5" fmla="*/ 1 h 3"/>
                      <a:gd name="T6" fmla="*/ 5 w 23"/>
                      <a:gd name="T7" fmla="*/ 1 h 3"/>
                      <a:gd name="T8" fmla="*/ 14 w 23"/>
                      <a:gd name="T9" fmla="*/ 1 h 3"/>
                      <a:gd name="T10" fmla="*/ 22 w 23"/>
                      <a:gd name="T11" fmla="*/ 2 h 3"/>
                      <a:gd name="T12" fmla="*/ 20 w 23"/>
                      <a:gd name="T13" fmla="*/ 2 h 3"/>
                      <a:gd name="T14" fmla="*/ 15 w 23"/>
                      <a:gd name="T15" fmla="*/ 2 h 3"/>
                      <a:gd name="T16" fmla="*/ 14 w 23"/>
                      <a:gd name="T17" fmla="*/ 2 h 3"/>
                      <a:gd name="T18" fmla="*/ 9 w 23"/>
                      <a:gd name="T19" fmla="*/ 2 h 3"/>
                      <a:gd name="T20" fmla="*/ 6 w 23"/>
                      <a:gd name="T21" fmla="*/ 2 h 3"/>
                      <a:gd name="T22" fmla="*/ 9 w 23"/>
                      <a:gd name="T23" fmla="*/ 0 h 3"/>
                      <a:gd name="T24" fmla="*/ 1 w 23"/>
                      <a:gd name="T25" fmla="*/ 1 h 3"/>
                      <a:gd name="T26" fmla="*/ 0 w 23"/>
                      <a:gd name="T27" fmla="*/ 2 h 3"/>
                      <a:gd name="T28" fmla="*/ 1 w 23"/>
                      <a:gd name="T29" fmla="*/ 3 h 3"/>
                      <a:gd name="T30" fmla="*/ 18 w 23"/>
                      <a:gd name="T31" fmla="*/ 3 h 3"/>
                      <a:gd name="T32" fmla="*/ 18 w 23"/>
                      <a:gd name="T33" fmla="*/ 3 h 3"/>
                      <a:gd name="T34" fmla="*/ 22 w 23"/>
                      <a:gd name="T35" fmla="*/ 3 h 3"/>
                      <a:gd name="T36" fmla="*/ 23 w 23"/>
                      <a:gd name="T37" fmla="*/ 2 h 3"/>
                      <a:gd name="T38" fmla="*/ 22 w 23"/>
                      <a:gd name="T39" fmla="*/ 1 h 3"/>
                      <a:gd name="T40" fmla="*/ 9 w 23"/>
                      <a:gd name="T41" fmla="*/ 0 h 3"/>
                      <a:gd name="T42" fmla="*/ 9 w 23"/>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3">
                        <a:moveTo>
                          <a:pt x="6" y="2"/>
                        </a:moveTo>
                        <a:cubicBezTo>
                          <a:pt x="4" y="2"/>
                          <a:pt x="3" y="2"/>
                          <a:pt x="2" y="2"/>
                        </a:cubicBezTo>
                        <a:cubicBezTo>
                          <a:pt x="2" y="2"/>
                          <a:pt x="1" y="1"/>
                          <a:pt x="4" y="1"/>
                        </a:cubicBezTo>
                        <a:cubicBezTo>
                          <a:pt x="4" y="1"/>
                          <a:pt x="5" y="1"/>
                          <a:pt x="5" y="1"/>
                        </a:cubicBezTo>
                        <a:cubicBezTo>
                          <a:pt x="8" y="1"/>
                          <a:pt x="10" y="1"/>
                          <a:pt x="14" y="1"/>
                        </a:cubicBezTo>
                        <a:cubicBezTo>
                          <a:pt x="18" y="1"/>
                          <a:pt x="21" y="1"/>
                          <a:pt x="22" y="2"/>
                        </a:cubicBezTo>
                        <a:cubicBezTo>
                          <a:pt x="22" y="2"/>
                          <a:pt x="22" y="2"/>
                          <a:pt x="20" y="2"/>
                        </a:cubicBezTo>
                        <a:cubicBezTo>
                          <a:pt x="19" y="2"/>
                          <a:pt x="17" y="2"/>
                          <a:pt x="15" y="2"/>
                        </a:cubicBezTo>
                        <a:cubicBezTo>
                          <a:pt x="14" y="2"/>
                          <a:pt x="14" y="2"/>
                          <a:pt x="14" y="2"/>
                        </a:cubicBezTo>
                        <a:cubicBezTo>
                          <a:pt x="12" y="2"/>
                          <a:pt x="11" y="2"/>
                          <a:pt x="9" y="2"/>
                        </a:cubicBezTo>
                        <a:cubicBezTo>
                          <a:pt x="8" y="2"/>
                          <a:pt x="7" y="2"/>
                          <a:pt x="6" y="2"/>
                        </a:cubicBezTo>
                        <a:close/>
                        <a:moveTo>
                          <a:pt x="9" y="0"/>
                        </a:moveTo>
                        <a:cubicBezTo>
                          <a:pt x="5" y="0"/>
                          <a:pt x="2" y="0"/>
                          <a:pt x="1" y="1"/>
                        </a:cubicBezTo>
                        <a:cubicBezTo>
                          <a:pt x="0" y="1"/>
                          <a:pt x="0" y="2"/>
                          <a:pt x="0" y="2"/>
                        </a:cubicBezTo>
                        <a:cubicBezTo>
                          <a:pt x="0" y="2"/>
                          <a:pt x="0" y="3"/>
                          <a:pt x="1" y="3"/>
                        </a:cubicBezTo>
                        <a:cubicBezTo>
                          <a:pt x="1" y="3"/>
                          <a:pt x="11" y="3"/>
                          <a:pt x="18" y="3"/>
                        </a:cubicBezTo>
                        <a:cubicBezTo>
                          <a:pt x="18" y="3"/>
                          <a:pt x="18" y="3"/>
                          <a:pt x="18" y="3"/>
                        </a:cubicBezTo>
                        <a:cubicBezTo>
                          <a:pt x="20" y="3"/>
                          <a:pt x="22" y="3"/>
                          <a:pt x="22" y="3"/>
                        </a:cubicBezTo>
                        <a:cubicBezTo>
                          <a:pt x="23" y="3"/>
                          <a:pt x="23" y="2"/>
                          <a:pt x="23" y="2"/>
                        </a:cubicBezTo>
                        <a:cubicBezTo>
                          <a:pt x="23" y="2"/>
                          <a:pt x="23" y="1"/>
                          <a:pt x="22" y="1"/>
                        </a:cubicBezTo>
                        <a:cubicBezTo>
                          <a:pt x="21" y="1"/>
                          <a:pt x="15" y="0"/>
                          <a:pt x="9" y="0"/>
                        </a:cubicBezTo>
                        <a:cubicBezTo>
                          <a:pt x="9" y="0"/>
                          <a:pt x="9" y="0"/>
                          <a:pt x="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6" name="Freeform 7339">
                    <a:extLst>
                      <a:ext uri="{FF2B5EF4-FFF2-40B4-BE49-F238E27FC236}">
                        <a16:creationId xmlns:a16="http://schemas.microsoft.com/office/drawing/2014/main" id="{2AE63C0A-6354-45EF-AF01-CA3C16AA65AB}"/>
                      </a:ext>
                    </a:extLst>
                  </p:cNvPr>
                  <p:cNvSpPr>
                    <a:spLocks noEditPoints="1"/>
                  </p:cNvSpPr>
                  <p:nvPr/>
                </p:nvSpPr>
                <p:spPr bwMode="auto">
                  <a:xfrm>
                    <a:off x="4065" y="1892"/>
                    <a:ext cx="21" cy="2"/>
                  </a:xfrm>
                  <a:custGeom>
                    <a:avLst/>
                    <a:gdLst>
                      <a:gd name="T0" fmla="*/ 3 w 27"/>
                      <a:gd name="T1" fmla="*/ 3 h 3"/>
                      <a:gd name="T2" fmla="*/ 2 w 27"/>
                      <a:gd name="T3" fmla="*/ 2 h 3"/>
                      <a:gd name="T4" fmla="*/ 3 w 27"/>
                      <a:gd name="T5" fmla="*/ 1 h 3"/>
                      <a:gd name="T6" fmla="*/ 11 w 27"/>
                      <a:gd name="T7" fmla="*/ 0 h 3"/>
                      <a:gd name="T8" fmla="*/ 11 w 27"/>
                      <a:gd name="T9" fmla="*/ 0 h 3"/>
                      <a:gd name="T10" fmla="*/ 11 w 27"/>
                      <a:gd name="T11" fmla="*/ 0 h 3"/>
                      <a:gd name="T12" fmla="*/ 24 w 27"/>
                      <a:gd name="T13" fmla="*/ 1 h 3"/>
                      <a:gd name="T14" fmla="*/ 25 w 27"/>
                      <a:gd name="T15" fmla="*/ 2 h 3"/>
                      <a:gd name="T16" fmla="*/ 24 w 27"/>
                      <a:gd name="T17" fmla="*/ 3 h 3"/>
                      <a:gd name="T18" fmla="*/ 20 w 27"/>
                      <a:gd name="T19" fmla="*/ 3 h 3"/>
                      <a:gd name="T20" fmla="*/ 20 w 27"/>
                      <a:gd name="T21" fmla="*/ 3 h 3"/>
                      <a:gd name="T22" fmla="*/ 3 w 27"/>
                      <a:gd name="T23" fmla="*/ 3 h 3"/>
                      <a:gd name="T24" fmla="*/ 11 w 27"/>
                      <a:gd name="T25" fmla="*/ 0 h 3"/>
                      <a:gd name="T26" fmla="*/ 3 w 27"/>
                      <a:gd name="T27" fmla="*/ 0 h 3"/>
                      <a:gd name="T28" fmla="*/ 2 w 27"/>
                      <a:gd name="T29" fmla="*/ 3 h 3"/>
                      <a:gd name="T30" fmla="*/ 20 w 27"/>
                      <a:gd name="T31" fmla="*/ 3 h 3"/>
                      <a:gd name="T32" fmla="*/ 24 w 27"/>
                      <a:gd name="T33" fmla="*/ 3 h 3"/>
                      <a:gd name="T34" fmla="*/ 24 w 27"/>
                      <a:gd name="T35" fmla="*/ 0 h 3"/>
                      <a:gd name="T36" fmla="*/ 11 w 27"/>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3">
                        <a:moveTo>
                          <a:pt x="3" y="3"/>
                        </a:moveTo>
                        <a:cubicBezTo>
                          <a:pt x="2" y="3"/>
                          <a:pt x="2" y="2"/>
                          <a:pt x="2" y="2"/>
                        </a:cubicBezTo>
                        <a:cubicBezTo>
                          <a:pt x="2" y="2"/>
                          <a:pt x="2" y="1"/>
                          <a:pt x="3" y="1"/>
                        </a:cubicBezTo>
                        <a:cubicBezTo>
                          <a:pt x="4" y="0"/>
                          <a:pt x="7" y="0"/>
                          <a:pt x="11" y="0"/>
                        </a:cubicBezTo>
                        <a:cubicBezTo>
                          <a:pt x="11" y="0"/>
                          <a:pt x="11" y="0"/>
                          <a:pt x="11" y="0"/>
                        </a:cubicBezTo>
                        <a:cubicBezTo>
                          <a:pt x="11" y="0"/>
                          <a:pt x="11" y="0"/>
                          <a:pt x="11" y="0"/>
                        </a:cubicBezTo>
                        <a:cubicBezTo>
                          <a:pt x="17" y="0"/>
                          <a:pt x="23" y="1"/>
                          <a:pt x="24" y="1"/>
                        </a:cubicBezTo>
                        <a:cubicBezTo>
                          <a:pt x="25" y="1"/>
                          <a:pt x="25" y="2"/>
                          <a:pt x="25" y="2"/>
                        </a:cubicBezTo>
                        <a:cubicBezTo>
                          <a:pt x="25" y="2"/>
                          <a:pt x="25" y="3"/>
                          <a:pt x="24" y="3"/>
                        </a:cubicBezTo>
                        <a:cubicBezTo>
                          <a:pt x="24" y="3"/>
                          <a:pt x="22" y="3"/>
                          <a:pt x="20" y="3"/>
                        </a:cubicBezTo>
                        <a:cubicBezTo>
                          <a:pt x="20" y="3"/>
                          <a:pt x="20" y="3"/>
                          <a:pt x="20" y="3"/>
                        </a:cubicBezTo>
                        <a:cubicBezTo>
                          <a:pt x="13" y="3"/>
                          <a:pt x="3" y="3"/>
                          <a:pt x="3" y="3"/>
                        </a:cubicBezTo>
                        <a:close/>
                        <a:moveTo>
                          <a:pt x="11" y="0"/>
                        </a:moveTo>
                        <a:cubicBezTo>
                          <a:pt x="7" y="0"/>
                          <a:pt x="4" y="0"/>
                          <a:pt x="3" y="0"/>
                        </a:cubicBezTo>
                        <a:cubicBezTo>
                          <a:pt x="0" y="1"/>
                          <a:pt x="1" y="3"/>
                          <a:pt x="2" y="3"/>
                        </a:cubicBezTo>
                        <a:cubicBezTo>
                          <a:pt x="3" y="3"/>
                          <a:pt x="13" y="3"/>
                          <a:pt x="20" y="3"/>
                        </a:cubicBezTo>
                        <a:cubicBezTo>
                          <a:pt x="22" y="3"/>
                          <a:pt x="24" y="3"/>
                          <a:pt x="24" y="3"/>
                        </a:cubicBezTo>
                        <a:cubicBezTo>
                          <a:pt x="26" y="3"/>
                          <a:pt x="27" y="1"/>
                          <a:pt x="24" y="0"/>
                        </a:cubicBezTo>
                        <a:cubicBezTo>
                          <a:pt x="23" y="0"/>
                          <a:pt x="17"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7" name="Freeform 7340">
                    <a:extLst>
                      <a:ext uri="{FF2B5EF4-FFF2-40B4-BE49-F238E27FC236}">
                        <a16:creationId xmlns:a16="http://schemas.microsoft.com/office/drawing/2014/main" id="{FFACE25F-A83C-4B36-A2E8-E5B9FC5F446E}"/>
                      </a:ext>
                    </a:extLst>
                  </p:cNvPr>
                  <p:cNvSpPr>
                    <a:spLocks/>
                  </p:cNvSpPr>
                  <p:nvPr/>
                </p:nvSpPr>
                <p:spPr bwMode="auto">
                  <a:xfrm>
                    <a:off x="4070" y="1893"/>
                    <a:ext cx="12" cy="0"/>
                  </a:xfrm>
                  <a:custGeom>
                    <a:avLst/>
                    <a:gdLst>
                      <a:gd name="T0" fmla="*/ 2 w 16"/>
                      <a:gd name="T1" fmla="*/ 0 h 1"/>
                      <a:gd name="T2" fmla="*/ 6 w 16"/>
                      <a:gd name="T3" fmla="*/ 0 h 1"/>
                      <a:gd name="T4" fmla="*/ 15 w 16"/>
                      <a:gd name="T5" fmla="*/ 0 h 1"/>
                      <a:gd name="T6" fmla="*/ 12 w 16"/>
                      <a:gd name="T7" fmla="*/ 1 h 1"/>
                      <a:gd name="T8" fmla="*/ 5 w 16"/>
                      <a:gd name="T9" fmla="*/ 1 h 1"/>
                      <a:gd name="T10" fmla="*/ 0 w 16"/>
                      <a:gd name="T11" fmla="*/ 1 h 1"/>
                      <a:gd name="T12" fmla="*/ 2 w 16"/>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6" h="1">
                        <a:moveTo>
                          <a:pt x="2" y="0"/>
                        </a:moveTo>
                        <a:cubicBezTo>
                          <a:pt x="2" y="0"/>
                          <a:pt x="2" y="0"/>
                          <a:pt x="6" y="0"/>
                        </a:cubicBezTo>
                        <a:cubicBezTo>
                          <a:pt x="10" y="0"/>
                          <a:pt x="15" y="0"/>
                          <a:pt x="15" y="0"/>
                        </a:cubicBezTo>
                        <a:cubicBezTo>
                          <a:pt x="16" y="1"/>
                          <a:pt x="15" y="1"/>
                          <a:pt x="12" y="1"/>
                        </a:cubicBezTo>
                        <a:cubicBezTo>
                          <a:pt x="9" y="1"/>
                          <a:pt x="7" y="1"/>
                          <a:pt x="5" y="1"/>
                        </a:cubicBezTo>
                        <a:cubicBezTo>
                          <a:pt x="3" y="1"/>
                          <a:pt x="1" y="1"/>
                          <a:pt x="0" y="1"/>
                        </a:cubicBezTo>
                        <a:cubicBezTo>
                          <a:pt x="0" y="1"/>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8" name="Freeform 7341">
                    <a:extLst>
                      <a:ext uri="{FF2B5EF4-FFF2-40B4-BE49-F238E27FC236}">
                        <a16:creationId xmlns:a16="http://schemas.microsoft.com/office/drawing/2014/main" id="{8D082D2D-3D29-446F-B517-1AF7492BCE2C}"/>
                      </a:ext>
                    </a:extLst>
                  </p:cNvPr>
                  <p:cNvSpPr>
                    <a:spLocks/>
                  </p:cNvSpPr>
                  <p:nvPr/>
                </p:nvSpPr>
                <p:spPr bwMode="auto">
                  <a:xfrm>
                    <a:off x="4064" y="1905"/>
                    <a:ext cx="24" cy="12"/>
                  </a:xfrm>
                  <a:custGeom>
                    <a:avLst/>
                    <a:gdLst>
                      <a:gd name="T0" fmla="*/ 18 w 32"/>
                      <a:gd name="T1" fmla="*/ 1 h 17"/>
                      <a:gd name="T2" fmla="*/ 11 w 32"/>
                      <a:gd name="T3" fmla="*/ 1 h 17"/>
                      <a:gd name="T4" fmla="*/ 1 w 32"/>
                      <a:gd name="T5" fmla="*/ 2 h 17"/>
                      <a:gd name="T6" fmla="*/ 4 w 32"/>
                      <a:gd name="T7" fmla="*/ 8 h 17"/>
                      <a:gd name="T8" fmla="*/ 3 w 32"/>
                      <a:gd name="T9" fmla="*/ 15 h 17"/>
                      <a:gd name="T10" fmla="*/ 9 w 32"/>
                      <a:gd name="T11" fmla="*/ 15 h 17"/>
                      <a:gd name="T12" fmla="*/ 17 w 32"/>
                      <a:gd name="T13" fmla="*/ 15 h 17"/>
                      <a:gd name="T14" fmla="*/ 28 w 32"/>
                      <a:gd name="T15" fmla="*/ 13 h 17"/>
                      <a:gd name="T16" fmla="*/ 26 w 32"/>
                      <a:gd name="T17" fmla="*/ 6 h 17"/>
                      <a:gd name="T18" fmla="*/ 18 w 32"/>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17">
                        <a:moveTo>
                          <a:pt x="18" y="1"/>
                        </a:moveTo>
                        <a:cubicBezTo>
                          <a:pt x="16" y="1"/>
                          <a:pt x="13" y="1"/>
                          <a:pt x="11" y="1"/>
                        </a:cubicBezTo>
                        <a:cubicBezTo>
                          <a:pt x="5" y="1"/>
                          <a:pt x="1" y="0"/>
                          <a:pt x="1" y="2"/>
                        </a:cubicBezTo>
                        <a:cubicBezTo>
                          <a:pt x="1" y="5"/>
                          <a:pt x="6" y="5"/>
                          <a:pt x="4" y="8"/>
                        </a:cubicBezTo>
                        <a:cubicBezTo>
                          <a:pt x="3" y="11"/>
                          <a:pt x="0" y="14"/>
                          <a:pt x="3" y="15"/>
                        </a:cubicBezTo>
                        <a:cubicBezTo>
                          <a:pt x="4" y="15"/>
                          <a:pt x="6" y="15"/>
                          <a:pt x="9" y="15"/>
                        </a:cubicBezTo>
                        <a:cubicBezTo>
                          <a:pt x="12" y="15"/>
                          <a:pt x="14" y="15"/>
                          <a:pt x="17" y="15"/>
                        </a:cubicBezTo>
                        <a:cubicBezTo>
                          <a:pt x="23" y="15"/>
                          <a:pt x="29" y="17"/>
                          <a:pt x="28" y="13"/>
                        </a:cubicBezTo>
                        <a:cubicBezTo>
                          <a:pt x="26" y="9"/>
                          <a:pt x="23" y="8"/>
                          <a:pt x="26" y="6"/>
                        </a:cubicBezTo>
                        <a:cubicBezTo>
                          <a:pt x="32" y="1"/>
                          <a:pt x="28" y="1"/>
                          <a:pt x="18"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79" name="Freeform 7342">
                    <a:extLst>
                      <a:ext uri="{FF2B5EF4-FFF2-40B4-BE49-F238E27FC236}">
                        <a16:creationId xmlns:a16="http://schemas.microsoft.com/office/drawing/2014/main" id="{85A2C1A4-03CF-40B2-80CE-B7CCE9E41A9F}"/>
                      </a:ext>
                    </a:extLst>
                  </p:cNvPr>
                  <p:cNvSpPr>
                    <a:spLocks noEditPoints="1"/>
                  </p:cNvSpPr>
                  <p:nvPr/>
                </p:nvSpPr>
                <p:spPr bwMode="auto">
                  <a:xfrm>
                    <a:off x="4064" y="1905"/>
                    <a:ext cx="22" cy="12"/>
                  </a:xfrm>
                  <a:custGeom>
                    <a:avLst/>
                    <a:gdLst>
                      <a:gd name="T0" fmla="*/ 17 w 29"/>
                      <a:gd name="T1" fmla="*/ 15 h 16"/>
                      <a:gd name="T2" fmla="*/ 15 w 29"/>
                      <a:gd name="T3" fmla="*/ 15 h 16"/>
                      <a:gd name="T4" fmla="*/ 5 w 29"/>
                      <a:gd name="T5" fmla="*/ 16 h 16"/>
                      <a:gd name="T6" fmla="*/ 2 w 29"/>
                      <a:gd name="T7" fmla="*/ 16 h 16"/>
                      <a:gd name="T8" fmla="*/ 1 w 29"/>
                      <a:gd name="T9" fmla="*/ 14 h 16"/>
                      <a:gd name="T10" fmla="*/ 4 w 29"/>
                      <a:gd name="T11" fmla="*/ 8 h 16"/>
                      <a:gd name="T12" fmla="*/ 4 w 29"/>
                      <a:gd name="T13" fmla="*/ 7 h 16"/>
                      <a:gd name="T14" fmla="*/ 0 w 29"/>
                      <a:gd name="T15" fmla="*/ 2 h 16"/>
                      <a:gd name="T16" fmla="*/ 0 w 29"/>
                      <a:gd name="T17" fmla="*/ 2 h 16"/>
                      <a:gd name="T18" fmla="*/ 6 w 29"/>
                      <a:gd name="T19" fmla="*/ 0 h 16"/>
                      <a:gd name="T20" fmla="*/ 16 w 29"/>
                      <a:gd name="T21" fmla="*/ 0 h 16"/>
                      <a:gd name="T22" fmla="*/ 18 w 29"/>
                      <a:gd name="T23" fmla="*/ 0 h 16"/>
                      <a:gd name="T24" fmla="*/ 22 w 29"/>
                      <a:gd name="T25" fmla="*/ 0 h 16"/>
                      <a:gd name="T26" fmla="*/ 29 w 29"/>
                      <a:gd name="T27" fmla="*/ 3 h 16"/>
                      <a:gd name="T28" fmla="*/ 27 w 29"/>
                      <a:gd name="T29" fmla="*/ 6 h 16"/>
                      <a:gd name="T30" fmla="*/ 25 w 29"/>
                      <a:gd name="T31" fmla="*/ 8 h 16"/>
                      <a:gd name="T32" fmla="*/ 28 w 29"/>
                      <a:gd name="T33" fmla="*/ 13 h 16"/>
                      <a:gd name="T34" fmla="*/ 29 w 29"/>
                      <a:gd name="T35" fmla="*/ 14 h 16"/>
                      <a:gd name="T36" fmla="*/ 28 w 29"/>
                      <a:gd name="T37" fmla="*/ 16 h 16"/>
                      <a:gd name="T38" fmla="*/ 25 w 29"/>
                      <a:gd name="T39" fmla="*/ 16 h 16"/>
                      <a:gd name="T40" fmla="*/ 17 w 29"/>
                      <a:gd name="T41" fmla="*/ 15 h 16"/>
                      <a:gd name="T42" fmla="*/ 17 w 29"/>
                      <a:gd name="T43" fmla="*/ 14 h 16"/>
                      <a:gd name="T44" fmla="*/ 25 w 29"/>
                      <a:gd name="T45" fmla="*/ 15 h 16"/>
                      <a:gd name="T46" fmla="*/ 27 w 29"/>
                      <a:gd name="T47" fmla="*/ 14 h 16"/>
                      <a:gd name="T48" fmla="*/ 27 w 29"/>
                      <a:gd name="T49" fmla="*/ 13 h 16"/>
                      <a:gd name="T50" fmla="*/ 24 w 29"/>
                      <a:gd name="T51" fmla="*/ 8 h 16"/>
                      <a:gd name="T52" fmla="*/ 26 w 29"/>
                      <a:gd name="T53" fmla="*/ 5 h 16"/>
                      <a:gd name="T54" fmla="*/ 28 w 29"/>
                      <a:gd name="T55" fmla="*/ 3 h 16"/>
                      <a:gd name="T56" fmla="*/ 27 w 29"/>
                      <a:gd name="T57" fmla="*/ 2 h 16"/>
                      <a:gd name="T58" fmla="*/ 22 w 29"/>
                      <a:gd name="T59" fmla="*/ 2 h 16"/>
                      <a:gd name="T60" fmla="*/ 18 w 29"/>
                      <a:gd name="T61" fmla="*/ 2 h 16"/>
                      <a:gd name="T62" fmla="*/ 16 w 29"/>
                      <a:gd name="T63" fmla="*/ 2 h 16"/>
                      <a:gd name="T64" fmla="*/ 6 w 29"/>
                      <a:gd name="T65" fmla="*/ 1 h 16"/>
                      <a:gd name="T66" fmla="*/ 3 w 29"/>
                      <a:gd name="T67" fmla="*/ 2 h 16"/>
                      <a:gd name="T68" fmla="*/ 2 w 29"/>
                      <a:gd name="T69" fmla="*/ 2 h 16"/>
                      <a:gd name="T70" fmla="*/ 2 w 29"/>
                      <a:gd name="T71" fmla="*/ 2 h 16"/>
                      <a:gd name="T72" fmla="*/ 5 w 29"/>
                      <a:gd name="T73" fmla="*/ 7 h 16"/>
                      <a:gd name="T74" fmla="*/ 5 w 29"/>
                      <a:gd name="T75" fmla="*/ 8 h 16"/>
                      <a:gd name="T76" fmla="*/ 2 w 29"/>
                      <a:gd name="T77" fmla="*/ 14 h 16"/>
                      <a:gd name="T78" fmla="*/ 3 w 29"/>
                      <a:gd name="T79" fmla="*/ 14 h 16"/>
                      <a:gd name="T80" fmla="*/ 5 w 29"/>
                      <a:gd name="T81" fmla="*/ 15 h 16"/>
                      <a:gd name="T82" fmla="*/ 15 w 29"/>
                      <a:gd name="T83" fmla="*/ 14 h 16"/>
                      <a:gd name="T84" fmla="*/ 17 w 29"/>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 h="16">
                        <a:moveTo>
                          <a:pt x="17" y="15"/>
                        </a:moveTo>
                        <a:cubicBezTo>
                          <a:pt x="16" y="15"/>
                          <a:pt x="15" y="15"/>
                          <a:pt x="15" y="15"/>
                        </a:cubicBezTo>
                        <a:cubicBezTo>
                          <a:pt x="11" y="15"/>
                          <a:pt x="7" y="16"/>
                          <a:pt x="5" y="16"/>
                        </a:cubicBezTo>
                        <a:cubicBezTo>
                          <a:pt x="4" y="16"/>
                          <a:pt x="3" y="16"/>
                          <a:pt x="2" y="16"/>
                        </a:cubicBezTo>
                        <a:cubicBezTo>
                          <a:pt x="1" y="15"/>
                          <a:pt x="1" y="14"/>
                          <a:pt x="1" y="14"/>
                        </a:cubicBezTo>
                        <a:cubicBezTo>
                          <a:pt x="1" y="12"/>
                          <a:pt x="2" y="10"/>
                          <a:pt x="4" y="8"/>
                        </a:cubicBezTo>
                        <a:cubicBezTo>
                          <a:pt x="4" y="8"/>
                          <a:pt x="4" y="7"/>
                          <a:pt x="4" y="7"/>
                        </a:cubicBezTo>
                        <a:cubicBezTo>
                          <a:pt x="4" y="6"/>
                          <a:pt x="1" y="5"/>
                          <a:pt x="0" y="2"/>
                        </a:cubicBezTo>
                        <a:cubicBezTo>
                          <a:pt x="0" y="2"/>
                          <a:pt x="0" y="2"/>
                          <a:pt x="0" y="2"/>
                        </a:cubicBezTo>
                        <a:cubicBezTo>
                          <a:pt x="1" y="0"/>
                          <a:pt x="3" y="0"/>
                          <a:pt x="6" y="0"/>
                        </a:cubicBezTo>
                        <a:cubicBezTo>
                          <a:pt x="9" y="0"/>
                          <a:pt x="13" y="0"/>
                          <a:pt x="16" y="0"/>
                        </a:cubicBezTo>
                        <a:cubicBezTo>
                          <a:pt x="17" y="0"/>
                          <a:pt x="17" y="0"/>
                          <a:pt x="18" y="0"/>
                        </a:cubicBezTo>
                        <a:cubicBezTo>
                          <a:pt x="19" y="0"/>
                          <a:pt x="21" y="0"/>
                          <a:pt x="22" y="0"/>
                        </a:cubicBezTo>
                        <a:cubicBezTo>
                          <a:pt x="26" y="0"/>
                          <a:pt x="29" y="1"/>
                          <a:pt x="29" y="3"/>
                        </a:cubicBezTo>
                        <a:cubicBezTo>
                          <a:pt x="29" y="4"/>
                          <a:pt x="28" y="5"/>
                          <a:pt x="27" y="6"/>
                        </a:cubicBezTo>
                        <a:cubicBezTo>
                          <a:pt x="26" y="7"/>
                          <a:pt x="25" y="7"/>
                          <a:pt x="25" y="8"/>
                        </a:cubicBezTo>
                        <a:cubicBezTo>
                          <a:pt x="25" y="9"/>
                          <a:pt x="27" y="10"/>
                          <a:pt x="28" y="13"/>
                        </a:cubicBezTo>
                        <a:cubicBezTo>
                          <a:pt x="29" y="13"/>
                          <a:pt x="29" y="14"/>
                          <a:pt x="29" y="14"/>
                        </a:cubicBezTo>
                        <a:cubicBezTo>
                          <a:pt x="29" y="15"/>
                          <a:pt x="28" y="15"/>
                          <a:pt x="28" y="16"/>
                        </a:cubicBezTo>
                        <a:cubicBezTo>
                          <a:pt x="27" y="16"/>
                          <a:pt x="26" y="16"/>
                          <a:pt x="25" y="16"/>
                        </a:cubicBezTo>
                        <a:cubicBezTo>
                          <a:pt x="23" y="16"/>
                          <a:pt x="20" y="16"/>
                          <a:pt x="17" y="15"/>
                        </a:cubicBezTo>
                        <a:close/>
                        <a:moveTo>
                          <a:pt x="17" y="14"/>
                        </a:moveTo>
                        <a:cubicBezTo>
                          <a:pt x="20" y="14"/>
                          <a:pt x="23" y="15"/>
                          <a:pt x="25" y="15"/>
                        </a:cubicBezTo>
                        <a:cubicBezTo>
                          <a:pt x="27" y="15"/>
                          <a:pt x="27" y="15"/>
                          <a:pt x="27" y="14"/>
                        </a:cubicBezTo>
                        <a:cubicBezTo>
                          <a:pt x="27" y="14"/>
                          <a:pt x="27" y="14"/>
                          <a:pt x="27" y="13"/>
                        </a:cubicBezTo>
                        <a:cubicBezTo>
                          <a:pt x="26" y="11"/>
                          <a:pt x="24" y="10"/>
                          <a:pt x="24" y="8"/>
                        </a:cubicBezTo>
                        <a:cubicBezTo>
                          <a:pt x="24" y="7"/>
                          <a:pt x="24" y="6"/>
                          <a:pt x="26" y="5"/>
                        </a:cubicBezTo>
                        <a:cubicBezTo>
                          <a:pt x="27" y="4"/>
                          <a:pt x="28" y="3"/>
                          <a:pt x="28" y="3"/>
                        </a:cubicBezTo>
                        <a:cubicBezTo>
                          <a:pt x="28" y="2"/>
                          <a:pt x="28" y="2"/>
                          <a:pt x="27" y="2"/>
                        </a:cubicBezTo>
                        <a:cubicBezTo>
                          <a:pt x="26" y="2"/>
                          <a:pt x="24" y="2"/>
                          <a:pt x="22" y="2"/>
                        </a:cubicBezTo>
                        <a:cubicBezTo>
                          <a:pt x="21" y="2"/>
                          <a:pt x="20" y="2"/>
                          <a:pt x="18" y="2"/>
                        </a:cubicBezTo>
                        <a:cubicBezTo>
                          <a:pt x="17" y="2"/>
                          <a:pt x="17" y="2"/>
                          <a:pt x="16" y="2"/>
                        </a:cubicBezTo>
                        <a:cubicBezTo>
                          <a:pt x="12" y="2"/>
                          <a:pt x="9" y="1"/>
                          <a:pt x="6" y="1"/>
                        </a:cubicBezTo>
                        <a:cubicBezTo>
                          <a:pt x="5" y="1"/>
                          <a:pt x="4" y="1"/>
                          <a:pt x="3" y="2"/>
                        </a:cubicBezTo>
                        <a:cubicBezTo>
                          <a:pt x="2" y="2"/>
                          <a:pt x="2" y="2"/>
                          <a:pt x="2" y="2"/>
                        </a:cubicBezTo>
                        <a:cubicBezTo>
                          <a:pt x="2" y="2"/>
                          <a:pt x="2" y="2"/>
                          <a:pt x="2" y="2"/>
                        </a:cubicBezTo>
                        <a:cubicBezTo>
                          <a:pt x="2" y="4"/>
                          <a:pt x="5" y="4"/>
                          <a:pt x="5" y="7"/>
                        </a:cubicBezTo>
                        <a:cubicBezTo>
                          <a:pt x="5" y="7"/>
                          <a:pt x="5" y="8"/>
                          <a:pt x="5" y="8"/>
                        </a:cubicBezTo>
                        <a:cubicBezTo>
                          <a:pt x="4" y="11"/>
                          <a:pt x="2" y="13"/>
                          <a:pt x="2" y="14"/>
                        </a:cubicBezTo>
                        <a:cubicBezTo>
                          <a:pt x="2" y="14"/>
                          <a:pt x="2" y="14"/>
                          <a:pt x="3" y="14"/>
                        </a:cubicBezTo>
                        <a:cubicBezTo>
                          <a:pt x="3" y="15"/>
                          <a:pt x="4" y="15"/>
                          <a:pt x="5" y="15"/>
                        </a:cubicBezTo>
                        <a:cubicBezTo>
                          <a:pt x="7" y="15"/>
                          <a:pt x="11" y="14"/>
                          <a:pt x="15" y="14"/>
                        </a:cubicBezTo>
                        <a:cubicBezTo>
                          <a:pt x="16" y="14"/>
                          <a:pt x="16" y="14"/>
                          <a:pt x="17"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0" name="Freeform 7343">
                    <a:extLst>
                      <a:ext uri="{FF2B5EF4-FFF2-40B4-BE49-F238E27FC236}">
                        <a16:creationId xmlns:a16="http://schemas.microsoft.com/office/drawing/2014/main" id="{EC0D1E51-DEE0-4811-947D-39E7D9AB04D7}"/>
                      </a:ext>
                    </a:extLst>
                  </p:cNvPr>
                  <p:cNvSpPr>
                    <a:spLocks noEditPoints="1"/>
                  </p:cNvSpPr>
                  <p:nvPr/>
                </p:nvSpPr>
                <p:spPr bwMode="auto">
                  <a:xfrm>
                    <a:off x="4065" y="1905"/>
                    <a:ext cx="20" cy="11"/>
                  </a:xfrm>
                  <a:custGeom>
                    <a:avLst/>
                    <a:gdLst>
                      <a:gd name="T0" fmla="*/ 5 w 26"/>
                      <a:gd name="T1" fmla="*/ 12 h 14"/>
                      <a:gd name="T2" fmla="*/ 3 w 26"/>
                      <a:gd name="T3" fmla="*/ 10 h 14"/>
                      <a:gd name="T4" fmla="*/ 8 w 26"/>
                      <a:gd name="T5" fmla="*/ 6 h 14"/>
                      <a:gd name="T6" fmla="*/ 2 w 26"/>
                      <a:gd name="T7" fmla="*/ 2 h 14"/>
                      <a:gd name="T8" fmla="*/ 5 w 26"/>
                      <a:gd name="T9" fmla="*/ 1 h 14"/>
                      <a:gd name="T10" fmla="*/ 9 w 26"/>
                      <a:gd name="T11" fmla="*/ 1 h 14"/>
                      <a:gd name="T12" fmla="*/ 13 w 26"/>
                      <a:gd name="T13" fmla="*/ 1 h 14"/>
                      <a:gd name="T14" fmla="*/ 17 w 26"/>
                      <a:gd name="T15" fmla="*/ 1 h 14"/>
                      <a:gd name="T16" fmla="*/ 18 w 26"/>
                      <a:gd name="T17" fmla="*/ 1 h 14"/>
                      <a:gd name="T18" fmla="*/ 21 w 26"/>
                      <a:gd name="T19" fmla="*/ 4 h 14"/>
                      <a:gd name="T20" fmla="*/ 19 w 26"/>
                      <a:gd name="T21" fmla="*/ 7 h 14"/>
                      <a:gd name="T22" fmla="*/ 23 w 26"/>
                      <a:gd name="T23" fmla="*/ 10 h 14"/>
                      <a:gd name="T24" fmla="*/ 22 w 26"/>
                      <a:gd name="T25" fmla="*/ 12 h 14"/>
                      <a:gd name="T26" fmla="*/ 21 w 26"/>
                      <a:gd name="T27" fmla="*/ 12 h 14"/>
                      <a:gd name="T28" fmla="*/ 14 w 26"/>
                      <a:gd name="T29" fmla="*/ 12 h 14"/>
                      <a:gd name="T30" fmla="*/ 10 w 26"/>
                      <a:gd name="T31" fmla="*/ 12 h 14"/>
                      <a:gd name="T32" fmla="*/ 5 w 26"/>
                      <a:gd name="T33" fmla="*/ 12 h 14"/>
                      <a:gd name="T34" fmla="*/ 4 w 26"/>
                      <a:gd name="T35" fmla="*/ 0 h 14"/>
                      <a:gd name="T36" fmla="*/ 1 w 26"/>
                      <a:gd name="T37" fmla="*/ 1 h 14"/>
                      <a:gd name="T38" fmla="*/ 0 w 26"/>
                      <a:gd name="T39" fmla="*/ 1 h 14"/>
                      <a:gd name="T40" fmla="*/ 0 w 26"/>
                      <a:gd name="T41" fmla="*/ 1 h 14"/>
                      <a:gd name="T42" fmla="*/ 3 w 26"/>
                      <a:gd name="T43" fmla="*/ 6 h 14"/>
                      <a:gd name="T44" fmla="*/ 3 w 26"/>
                      <a:gd name="T45" fmla="*/ 7 h 14"/>
                      <a:gd name="T46" fmla="*/ 0 w 26"/>
                      <a:gd name="T47" fmla="*/ 13 h 14"/>
                      <a:gd name="T48" fmla="*/ 1 w 26"/>
                      <a:gd name="T49" fmla="*/ 13 h 14"/>
                      <a:gd name="T50" fmla="*/ 1 w 26"/>
                      <a:gd name="T51" fmla="*/ 14 h 14"/>
                      <a:gd name="T52" fmla="*/ 2 w 26"/>
                      <a:gd name="T53" fmla="*/ 13 h 14"/>
                      <a:gd name="T54" fmla="*/ 9 w 26"/>
                      <a:gd name="T55" fmla="*/ 13 h 14"/>
                      <a:gd name="T56" fmla="*/ 10 w 26"/>
                      <a:gd name="T57" fmla="*/ 13 h 14"/>
                      <a:gd name="T58" fmla="*/ 23 w 26"/>
                      <a:gd name="T59" fmla="*/ 14 h 14"/>
                      <a:gd name="T60" fmla="*/ 24 w 26"/>
                      <a:gd name="T61" fmla="*/ 14 h 14"/>
                      <a:gd name="T62" fmla="*/ 25 w 26"/>
                      <a:gd name="T63" fmla="*/ 13 h 14"/>
                      <a:gd name="T64" fmla="*/ 25 w 26"/>
                      <a:gd name="T65" fmla="*/ 12 h 14"/>
                      <a:gd name="T66" fmla="*/ 22 w 26"/>
                      <a:gd name="T67" fmla="*/ 7 h 14"/>
                      <a:gd name="T68" fmla="*/ 24 w 26"/>
                      <a:gd name="T69" fmla="*/ 4 h 14"/>
                      <a:gd name="T70" fmla="*/ 26 w 26"/>
                      <a:gd name="T71" fmla="*/ 2 h 14"/>
                      <a:gd name="T72" fmla="*/ 25 w 26"/>
                      <a:gd name="T73" fmla="*/ 1 h 14"/>
                      <a:gd name="T74" fmla="*/ 22 w 26"/>
                      <a:gd name="T75" fmla="*/ 1 h 14"/>
                      <a:gd name="T76" fmla="*/ 19 w 26"/>
                      <a:gd name="T77" fmla="*/ 1 h 14"/>
                      <a:gd name="T78" fmla="*/ 15 w 26"/>
                      <a:gd name="T79" fmla="*/ 1 h 14"/>
                      <a:gd name="T80" fmla="*/ 14 w 26"/>
                      <a:gd name="T81" fmla="*/ 1 h 14"/>
                      <a:gd name="T82" fmla="*/ 4 w 26"/>
                      <a:gd name="T8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 h="14">
                        <a:moveTo>
                          <a:pt x="5" y="12"/>
                        </a:moveTo>
                        <a:cubicBezTo>
                          <a:pt x="3" y="12"/>
                          <a:pt x="3" y="12"/>
                          <a:pt x="3" y="10"/>
                        </a:cubicBezTo>
                        <a:cubicBezTo>
                          <a:pt x="3" y="6"/>
                          <a:pt x="11" y="6"/>
                          <a:pt x="8" y="6"/>
                        </a:cubicBezTo>
                        <a:cubicBezTo>
                          <a:pt x="5" y="5"/>
                          <a:pt x="3" y="4"/>
                          <a:pt x="2" y="2"/>
                        </a:cubicBezTo>
                        <a:cubicBezTo>
                          <a:pt x="2" y="1"/>
                          <a:pt x="3" y="1"/>
                          <a:pt x="5" y="1"/>
                        </a:cubicBezTo>
                        <a:cubicBezTo>
                          <a:pt x="7" y="1"/>
                          <a:pt x="9" y="1"/>
                          <a:pt x="9" y="1"/>
                        </a:cubicBezTo>
                        <a:cubicBezTo>
                          <a:pt x="9" y="1"/>
                          <a:pt x="11" y="1"/>
                          <a:pt x="13" y="1"/>
                        </a:cubicBezTo>
                        <a:cubicBezTo>
                          <a:pt x="14" y="1"/>
                          <a:pt x="15" y="1"/>
                          <a:pt x="17" y="1"/>
                        </a:cubicBezTo>
                        <a:cubicBezTo>
                          <a:pt x="18" y="1"/>
                          <a:pt x="18" y="1"/>
                          <a:pt x="18" y="1"/>
                        </a:cubicBezTo>
                        <a:cubicBezTo>
                          <a:pt x="21" y="1"/>
                          <a:pt x="23" y="3"/>
                          <a:pt x="21" y="4"/>
                        </a:cubicBezTo>
                        <a:cubicBezTo>
                          <a:pt x="19" y="5"/>
                          <a:pt x="17" y="6"/>
                          <a:pt x="19" y="7"/>
                        </a:cubicBezTo>
                        <a:cubicBezTo>
                          <a:pt x="21" y="7"/>
                          <a:pt x="21" y="8"/>
                          <a:pt x="23" y="10"/>
                        </a:cubicBezTo>
                        <a:cubicBezTo>
                          <a:pt x="24" y="12"/>
                          <a:pt x="24" y="12"/>
                          <a:pt x="22" y="12"/>
                        </a:cubicBezTo>
                        <a:cubicBezTo>
                          <a:pt x="22" y="12"/>
                          <a:pt x="21" y="12"/>
                          <a:pt x="21" y="12"/>
                        </a:cubicBezTo>
                        <a:cubicBezTo>
                          <a:pt x="19" y="12"/>
                          <a:pt x="16" y="12"/>
                          <a:pt x="14" y="12"/>
                        </a:cubicBezTo>
                        <a:cubicBezTo>
                          <a:pt x="13" y="12"/>
                          <a:pt x="11" y="12"/>
                          <a:pt x="10" y="12"/>
                        </a:cubicBezTo>
                        <a:cubicBezTo>
                          <a:pt x="8" y="12"/>
                          <a:pt x="6" y="12"/>
                          <a:pt x="5" y="12"/>
                        </a:cubicBezTo>
                        <a:close/>
                        <a:moveTo>
                          <a:pt x="4" y="0"/>
                        </a:moveTo>
                        <a:cubicBezTo>
                          <a:pt x="3" y="0"/>
                          <a:pt x="2" y="0"/>
                          <a:pt x="1" y="1"/>
                        </a:cubicBezTo>
                        <a:cubicBezTo>
                          <a:pt x="0" y="1"/>
                          <a:pt x="0" y="1"/>
                          <a:pt x="0" y="1"/>
                        </a:cubicBezTo>
                        <a:cubicBezTo>
                          <a:pt x="0" y="1"/>
                          <a:pt x="0" y="1"/>
                          <a:pt x="0" y="1"/>
                        </a:cubicBezTo>
                        <a:cubicBezTo>
                          <a:pt x="0" y="3"/>
                          <a:pt x="3" y="3"/>
                          <a:pt x="3" y="6"/>
                        </a:cubicBezTo>
                        <a:cubicBezTo>
                          <a:pt x="3" y="6"/>
                          <a:pt x="3" y="7"/>
                          <a:pt x="3" y="7"/>
                        </a:cubicBezTo>
                        <a:cubicBezTo>
                          <a:pt x="2" y="10"/>
                          <a:pt x="0" y="12"/>
                          <a:pt x="0" y="13"/>
                        </a:cubicBezTo>
                        <a:cubicBezTo>
                          <a:pt x="0" y="13"/>
                          <a:pt x="0" y="13"/>
                          <a:pt x="1" y="13"/>
                        </a:cubicBezTo>
                        <a:cubicBezTo>
                          <a:pt x="1" y="14"/>
                          <a:pt x="1" y="14"/>
                          <a:pt x="1" y="14"/>
                        </a:cubicBezTo>
                        <a:cubicBezTo>
                          <a:pt x="2" y="13"/>
                          <a:pt x="2" y="13"/>
                          <a:pt x="2" y="13"/>
                        </a:cubicBezTo>
                        <a:cubicBezTo>
                          <a:pt x="3" y="13"/>
                          <a:pt x="5" y="13"/>
                          <a:pt x="9" y="13"/>
                        </a:cubicBezTo>
                        <a:cubicBezTo>
                          <a:pt x="9" y="13"/>
                          <a:pt x="10" y="13"/>
                          <a:pt x="10" y="13"/>
                        </a:cubicBezTo>
                        <a:cubicBezTo>
                          <a:pt x="16" y="13"/>
                          <a:pt x="22" y="13"/>
                          <a:pt x="23" y="14"/>
                        </a:cubicBezTo>
                        <a:cubicBezTo>
                          <a:pt x="24" y="14"/>
                          <a:pt x="24" y="14"/>
                          <a:pt x="24" y="14"/>
                        </a:cubicBezTo>
                        <a:cubicBezTo>
                          <a:pt x="25" y="14"/>
                          <a:pt x="25" y="14"/>
                          <a:pt x="25" y="13"/>
                        </a:cubicBezTo>
                        <a:cubicBezTo>
                          <a:pt x="25" y="13"/>
                          <a:pt x="25" y="13"/>
                          <a:pt x="25" y="12"/>
                        </a:cubicBezTo>
                        <a:cubicBezTo>
                          <a:pt x="24" y="10"/>
                          <a:pt x="22" y="9"/>
                          <a:pt x="22" y="7"/>
                        </a:cubicBezTo>
                        <a:cubicBezTo>
                          <a:pt x="22" y="6"/>
                          <a:pt x="22" y="5"/>
                          <a:pt x="24" y="4"/>
                        </a:cubicBezTo>
                        <a:cubicBezTo>
                          <a:pt x="25" y="3"/>
                          <a:pt x="26" y="2"/>
                          <a:pt x="26" y="2"/>
                        </a:cubicBezTo>
                        <a:cubicBezTo>
                          <a:pt x="26" y="1"/>
                          <a:pt x="26" y="1"/>
                          <a:pt x="25" y="1"/>
                        </a:cubicBezTo>
                        <a:cubicBezTo>
                          <a:pt x="24" y="1"/>
                          <a:pt x="23" y="1"/>
                          <a:pt x="22" y="1"/>
                        </a:cubicBezTo>
                        <a:cubicBezTo>
                          <a:pt x="21" y="1"/>
                          <a:pt x="20" y="1"/>
                          <a:pt x="19" y="1"/>
                        </a:cubicBezTo>
                        <a:cubicBezTo>
                          <a:pt x="18" y="1"/>
                          <a:pt x="17" y="1"/>
                          <a:pt x="15" y="1"/>
                        </a:cubicBezTo>
                        <a:cubicBezTo>
                          <a:pt x="15" y="1"/>
                          <a:pt x="15" y="1"/>
                          <a:pt x="14" y="1"/>
                        </a:cubicBezTo>
                        <a:cubicBezTo>
                          <a:pt x="10" y="1"/>
                          <a:pt x="7"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1" name="Freeform 7344">
                    <a:extLst>
                      <a:ext uri="{FF2B5EF4-FFF2-40B4-BE49-F238E27FC236}">
                        <a16:creationId xmlns:a16="http://schemas.microsoft.com/office/drawing/2014/main" id="{B1148BDC-88EA-420E-ABF2-24D79C88BBB6}"/>
                      </a:ext>
                    </a:extLst>
                  </p:cNvPr>
                  <p:cNvSpPr>
                    <a:spLocks noEditPoints="1"/>
                  </p:cNvSpPr>
                  <p:nvPr/>
                </p:nvSpPr>
                <p:spPr bwMode="auto">
                  <a:xfrm>
                    <a:off x="4064" y="1905"/>
                    <a:ext cx="22" cy="11"/>
                  </a:xfrm>
                  <a:custGeom>
                    <a:avLst/>
                    <a:gdLst>
                      <a:gd name="T0" fmla="*/ 26 w 30"/>
                      <a:gd name="T1" fmla="*/ 0 h 14"/>
                      <a:gd name="T2" fmla="*/ 26 w 30"/>
                      <a:gd name="T3" fmla="*/ 0 h 14"/>
                      <a:gd name="T4" fmla="*/ 24 w 30"/>
                      <a:gd name="T5" fmla="*/ 1 h 14"/>
                      <a:gd name="T6" fmla="*/ 27 w 30"/>
                      <a:gd name="T7" fmla="*/ 1 h 14"/>
                      <a:gd name="T8" fmla="*/ 28 w 30"/>
                      <a:gd name="T9" fmla="*/ 2 h 14"/>
                      <a:gd name="T10" fmla="*/ 26 w 30"/>
                      <a:gd name="T11" fmla="*/ 4 h 14"/>
                      <a:gd name="T12" fmla="*/ 24 w 30"/>
                      <a:gd name="T13" fmla="*/ 7 h 14"/>
                      <a:gd name="T14" fmla="*/ 27 w 30"/>
                      <a:gd name="T15" fmla="*/ 12 h 14"/>
                      <a:gd name="T16" fmla="*/ 27 w 30"/>
                      <a:gd name="T17" fmla="*/ 13 h 14"/>
                      <a:gd name="T18" fmla="*/ 26 w 30"/>
                      <a:gd name="T19" fmla="*/ 14 h 14"/>
                      <a:gd name="T20" fmla="*/ 27 w 30"/>
                      <a:gd name="T21" fmla="*/ 14 h 14"/>
                      <a:gd name="T22" fmla="*/ 28 w 30"/>
                      <a:gd name="T23" fmla="*/ 12 h 14"/>
                      <a:gd name="T24" fmla="*/ 26 w 30"/>
                      <a:gd name="T25" fmla="*/ 5 h 14"/>
                      <a:gd name="T26" fmla="*/ 26 w 30"/>
                      <a:gd name="T27" fmla="*/ 0 h 14"/>
                      <a:gd name="T28" fmla="*/ 3 w 30"/>
                      <a:gd name="T29" fmla="*/ 0 h 14"/>
                      <a:gd name="T30" fmla="*/ 1 w 30"/>
                      <a:gd name="T31" fmla="*/ 1 h 14"/>
                      <a:gd name="T32" fmla="*/ 4 w 30"/>
                      <a:gd name="T33" fmla="*/ 7 h 14"/>
                      <a:gd name="T34" fmla="*/ 3 w 30"/>
                      <a:gd name="T35" fmla="*/ 14 h 14"/>
                      <a:gd name="T36" fmla="*/ 3 w 30"/>
                      <a:gd name="T37" fmla="*/ 14 h 14"/>
                      <a:gd name="T38" fmla="*/ 3 w 30"/>
                      <a:gd name="T39" fmla="*/ 14 h 14"/>
                      <a:gd name="T40" fmla="*/ 3 w 30"/>
                      <a:gd name="T41" fmla="*/ 13 h 14"/>
                      <a:gd name="T42" fmla="*/ 2 w 30"/>
                      <a:gd name="T43" fmla="*/ 13 h 14"/>
                      <a:gd name="T44" fmla="*/ 5 w 30"/>
                      <a:gd name="T45" fmla="*/ 7 h 14"/>
                      <a:gd name="T46" fmla="*/ 5 w 30"/>
                      <a:gd name="T47" fmla="*/ 6 h 14"/>
                      <a:gd name="T48" fmla="*/ 2 w 30"/>
                      <a:gd name="T49" fmla="*/ 1 h 14"/>
                      <a:gd name="T50" fmla="*/ 2 w 30"/>
                      <a:gd name="T51" fmla="*/ 1 h 14"/>
                      <a:gd name="T52" fmla="*/ 3 w 30"/>
                      <a:gd name="T53" fmla="*/ 1 h 14"/>
                      <a:gd name="T54" fmla="*/ 6 w 30"/>
                      <a:gd name="T55" fmla="*/ 0 h 14"/>
                      <a:gd name="T56" fmla="*/ 16 w 30"/>
                      <a:gd name="T57" fmla="*/ 1 h 14"/>
                      <a:gd name="T58" fmla="*/ 17 w 30"/>
                      <a:gd name="T59" fmla="*/ 1 h 14"/>
                      <a:gd name="T60" fmla="*/ 4 w 30"/>
                      <a:gd name="T61" fmla="*/ 0 h 14"/>
                      <a:gd name="T62" fmla="*/ 3 w 30"/>
                      <a:gd name="T6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 h="14">
                        <a:moveTo>
                          <a:pt x="26" y="0"/>
                        </a:moveTo>
                        <a:cubicBezTo>
                          <a:pt x="26" y="0"/>
                          <a:pt x="26" y="0"/>
                          <a:pt x="26" y="0"/>
                        </a:cubicBezTo>
                        <a:cubicBezTo>
                          <a:pt x="25" y="0"/>
                          <a:pt x="25" y="1"/>
                          <a:pt x="24" y="1"/>
                        </a:cubicBezTo>
                        <a:cubicBezTo>
                          <a:pt x="25" y="1"/>
                          <a:pt x="26" y="1"/>
                          <a:pt x="27" y="1"/>
                        </a:cubicBezTo>
                        <a:cubicBezTo>
                          <a:pt x="28" y="1"/>
                          <a:pt x="28" y="1"/>
                          <a:pt x="28" y="2"/>
                        </a:cubicBezTo>
                        <a:cubicBezTo>
                          <a:pt x="28" y="2"/>
                          <a:pt x="27" y="3"/>
                          <a:pt x="26" y="4"/>
                        </a:cubicBezTo>
                        <a:cubicBezTo>
                          <a:pt x="24" y="5"/>
                          <a:pt x="24" y="6"/>
                          <a:pt x="24" y="7"/>
                        </a:cubicBezTo>
                        <a:cubicBezTo>
                          <a:pt x="24" y="9"/>
                          <a:pt x="26" y="10"/>
                          <a:pt x="27" y="12"/>
                        </a:cubicBezTo>
                        <a:cubicBezTo>
                          <a:pt x="27" y="13"/>
                          <a:pt x="27" y="13"/>
                          <a:pt x="27" y="13"/>
                        </a:cubicBezTo>
                        <a:cubicBezTo>
                          <a:pt x="27" y="14"/>
                          <a:pt x="27" y="14"/>
                          <a:pt x="26" y="14"/>
                        </a:cubicBezTo>
                        <a:cubicBezTo>
                          <a:pt x="27" y="14"/>
                          <a:pt x="27" y="14"/>
                          <a:pt x="27" y="14"/>
                        </a:cubicBezTo>
                        <a:cubicBezTo>
                          <a:pt x="28" y="14"/>
                          <a:pt x="28" y="13"/>
                          <a:pt x="28" y="12"/>
                        </a:cubicBezTo>
                        <a:cubicBezTo>
                          <a:pt x="26" y="8"/>
                          <a:pt x="23" y="7"/>
                          <a:pt x="26" y="5"/>
                        </a:cubicBezTo>
                        <a:cubicBezTo>
                          <a:pt x="30" y="2"/>
                          <a:pt x="29" y="1"/>
                          <a:pt x="26" y="0"/>
                        </a:cubicBezTo>
                        <a:close/>
                        <a:moveTo>
                          <a:pt x="3" y="0"/>
                        </a:moveTo>
                        <a:cubicBezTo>
                          <a:pt x="2" y="0"/>
                          <a:pt x="1" y="1"/>
                          <a:pt x="1" y="1"/>
                        </a:cubicBezTo>
                        <a:cubicBezTo>
                          <a:pt x="1" y="4"/>
                          <a:pt x="6" y="4"/>
                          <a:pt x="4" y="7"/>
                        </a:cubicBezTo>
                        <a:cubicBezTo>
                          <a:pt x="3" y="10"/>
                          <a:pt x="0" y="13"/>
                          <a:pt x="3" y="14"/>
                        </a:cubicBezTo>
                        <a:cubicBezTo>
                          <a:pt x="3" y="14"/>
                          <a:pt x="3" y="14"/>
                          <a:pt x="3" y="14"/>
                        </a:cubicBezTo>
                        <a:cubicBezTo>
                          <a:pt x="3" y="14"/>
                          <a:pt x="3" y="14"/>
                          <a:pt x="3" y="14"/>
                        </a:cubicBezTo>
                        <a:cubicBezTo>
                          <a:pt x="3" y="13"/>
                          <a:pt x="3" y="13"/>
                          <a:pt x="3" y="13"/>
                        </a:cubicBezTo>
                        <a:cubicBezTo>
                          <a:pt x="2" y="13"/>
                          <a:pt x="2" y="13"/>
                          <a:pt x="2" y="13"/>
                        </a:cubicBezTo>
                        <a:cubicBezTo>
                          <a:pt x="2" y="12"/>
                          <a:pt x="4" y="10"/>
                          <a:pt x="5" y="7"/>
                        </a:cubicBezTo>
                        <a:cubicBezTo>
                          <a:pt x="5" y="7"/>
                          <a:pt x="5" y="6"/>
                          <a:pt x="5" y="6"/>
                        </a:cubicBezTo>
                        <a:cubicBezTo>
                          <a:pt x="5" y="3"/>
                          <a:pt x="2" y="3"/>
                          <a:pt x="2" y="1"/>
                        </a:cubicBezTo>
                        <a:cubicBezTo>
                          <a:pt x="2" y="1"/>
                          <a:pt x="2" y="1"/>
                          <a:pt x="2" y="1"/>
                        </a:cubicBezTo>
                        <a:cubicBezTo>
                          <a:pt x="2" y="1"/>
                          <a:pt x="2" y="1"/>
                          <a:pt x="3" y="1"/>
                        </a:cubicBezTo>
                        <a:cubicBezTo>
                          <a:pt x="4" y="0"/>
                          <a:pt x="5" y="0"/>
                          <a:pt x="6" y="0"/>
                        </a:cubicBezTo>
                        <a:cubicBezTo>
                          <a:pt x="9" y="0"/>
                          <a:pt x="12" y="1"/>
                          <a:pt x="16" y="1"/>
                        </a:cubicBezTo>
                        <a:cubicBezTo>
                          <a:pt x="17" y="1"/>
                          <a:pt x="17" y="1"/>
                          <a:pt x="17" y="1"/>
                        </a:cubicBezTo>
                        <a:cubicBezTo>
                          <a:pt x="12" y="1"/>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2" name="Freeform 7345">
                    <a:extLst>
                      <a:ext uri="{FF2B5EF4-FFF2-40B4-BE49-F238E27FC236}">
                        <a16:creationId xmlns:a16="http://schemas.microsoft.com/office/drawing/2014/main" id="{6AB973FF-8035-4B98-B5DB-3ABD5FC355D3}"/>
                      </a:ext>
                    </a:extLst>
                  </p:cNvPr>
                  <p:cNvSpPr>
                    <a:spLocks/>
                  </p:cNvSpPr>
                  <p:nvPr/>
                </p:nvSpPr>
                <p:spPr bwMode="auto">
                  <a:xfrm>
                    <a:off x="4068" y="1907"/>
                    <a:ext cx="13" cy="7"/>
                  </a:xfrm>
                  <a:custGeom>
                    <a:avLst/>
                    <a:gdLst>
                      <a:gd name="T0" fmla="*/ 14 w 17"/>
                      <a:gd name="T1" fmla="*/ 7 h 10"/>
                      <a:gd name="T2" fmla="*/ 12 w 17"/>
                      <a:gd name="T3" fmla="*/ 5 h 10"/>
                      <a:gd name="T4" fmla="*/ 13 w 17"/>
                      <a:gd name="T5" fmla="*/ 3 h 10"/>
                      <a:gd name="T6" fmla="*/ 13 w 17"/>
                      <a:gd name="T7" fmla="*/ 2 h 10"/>
                      <a:gd name="T8" fmla="*/ 14 w 17"/>
                      <a:gd name="T9" fmla="*/ 2 h 10"/>
                      <a:gd name="T10" fmla="*/ 13 w 17"/>
                      <a:gd name="T11" fmla="*/ 1 h 10"/>
                      <a:gd name="T12" fmla="*/ 8 w 17"/>
                      <a:gd name="T13" fmla="*/ 1 h 10"/>
                      <a:gd name="T14" fmla="*/ 5 w 17"/>
                      <a:gd name="T15" fmla="*/ 1 h 10"/>
                      <a:gd name="T16" fmla="*/ 3 w 17"/>
                      <a:gd name="T17" fmla="*/ 1 h 10"/>
                      <a:gd name="T18" fmla="*/ 2 w 17"/>
                      <a:gd name="T19" fmla="*/ 1 h 10"/>
                      <a:gd name="T20" fmla="*/ 3 w 17"/>
                      <a:gd name="T21" fmla="*/ 2 h 10"/>
                      <a:gd name="T22" fmla="*/ 7 w 17"/>
                      <a:gd name="T23" fmla="*/ 5 h 10"/>
                      <a:gd name="T24" fmla="*/ 7 w 17"/>
                      <a:gd name="T25" fmla="*/ 6 h 10"/>
                      <a:gd name="T26" fmla="*/ 4 w 17"/>
                      <a:gd name="T27" fmla="*/ 6 h 10"/>
                      <a:gd name="T28" fmla="*/ 2 w 17"/>
                      <a:gd name="T29" fmla="*/ 7 h 10"/>
                      <a:gd name="T30" fmla="*/ 3 w 17"/>
                      <a:gd name="T31" fmla="*/ 9 h 10"/>
                      <a:gd name="T32" fmla="*/ 10 w 17"/>
                      <a:gd name="T33" fmla="*/ 8 h 10"/>
                      <a:gd name="T34" fmla="*/ 17 w 17"/>
                      <a:gd name="T35" fmla="*/ 8 h 10"/>
                      <a:gd name="T36" fmla="*/ 15 w 17"/>
                      <a:gd name="T37" fmla="*/ 7 h 10"/>
                      <a:gd name="T38" fmla="*/ 14 w 17"/>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0">
                        <a:moveTo>
                          <a:pt x="14" y="7"/>
                        </a:moveTo>
                        <a:cubicBezTo>
                          <a:pt x="13" y="6"/>
                          <a:pt x="12" y="6"/>
                          <a:pt x="12" y="5"/>
                        </a:cubicBezTo>
                        <a:cubicBezTo>
                          <a:pt x="10" y="4"/>
                          <a:pt x="12" y="3"/>
                          <a:pt x="13" y="3"/>
                        </a:cubicBezTo>
                        <a:cubicBezTo>
                          <a:pt x="13" y="2"/>
                          <a:pt x="13" y="2"/>
                          <a:pt x="13" y="2"/>
                        </a:cubicBezTo>
                        <a:cubicBezTo>
                          <a:pt x="14" y="2"/>
                          <a:pt x="14" y="2"/>
                          <a:pt x="14" y="2"/>
                        </a:cubicBezTo>
                        <a:cubicBezTo>
                          <a:pt x="14" y="1"/>
                          <a:pt x="14" y="1"/>
                          <a:pt x="13" y="1"/>
                        </a:cubicBezTo>
                        <a:cubicBezTo>
                          <a:pt x="11" y="0"/>
                          <a:pt x="10" y="0"/>
                          <a:pt x="8" y="1"/>
                        </a:cubicBezTo>
                        <a:cubicBezTo>
                          <a:pt x="7" y="1"/>
                          <a:pt x="6" y="1"/>
                          <a:pt x="5" y="1"/>
                        </a:cubicBezTo>
                        <a:cubicBezTo>
                          <a:pt x="5" y="1"/>
                          <a:pt x="4" y="1"/>
                          <a:pt x="3" y="1"/>
                        </a:cubicBezTo>
                        <a:cubicBezTo>
                          <a:pt x="2" y="1"/>
                          <a:pt x="2" y="1"/>
                          <a:pt x="2" y="1"/>
                        </a:cubicBezTo>
                        <a:cubicBezTo>
                          <a:pt x="2" y="2"/>
                          <a:pt x="3" y="2"/>
                          <a:pt x="3" y="2"/>
                        </a:cubicBezTo>
                        <a:cubicBezTo>
                          <a:pt x="5" y="2"/>
                          <a:pt x="7" y="3"/>
                          <a:pt x="7" y="5"/>
                        </a:cubicBezTo>
                        <a:cubicBezTo>
                          <a:pt x="7" y="5"/>
                          <a:pt x="7" y="6"/>
                          <a:pt x="7" y="6"/>
                        </a:cubicBezTo>
                        <a:cubicBezTo>
                          <a:pt x="6" y="6"/>
                          <a:pt x="5" y="6"/>
                          <a:pt x="4" y="6"/>
                        </a:cubicBezTo>
                        <a:cubicBezTo>
                          <a:pt x="3" y="6"/>
                          <a:pt x="3" y="6"/>
                          <a:pt x="2" y="7"/>
                        </a:cubicBezTo>
                        <a:cubicBezTo>
                          <a:pt x="0" y="8"/>
                          <a:pt x="3" y="9"/>
                          <a:pt x="3" y="9"/>
                        </a:cubicBezTo>
                        <a:cubicBezTo>
                          <a:pt x="5" y="9"/>
                          <a:pt x="7" y="9"/>
                          <a:pt x="10" y="8"/>
                        </a:cubicBezTo>
                        <a:cubicBezTo>
                          <a:pt x="13" y="8"/>
                          <a:pt x="16" y="10"/>
                          <a:pt x="17" y="8"/>
                        </a:cubicBezTo>
                        <a:cubicBezTo>
                          <a:pt x="17" y="7"/>
                          <a:pt x="16" y="7"/>
                          <a:pt x="15" y="7"/>
                        </a:cubicBezTo>
                        <a:cubicBezTo>
                          <a:pt x="14" y="7"/>
                          <a:pt x="14" y="7"/>
                          <a:pt x="14" y="7"/>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3" name="Freeform 7346">
                    <a:extLst>
                      <a:ext uri="{FF2B5EF4-FFF2-40B4-BE49-F238E27FC236}">
                        <a16:creationId xmlns:a16="http://schemas.microsoft.com/office/drawing/2014/main" id="{6E104216-1DAE-4E37-87B2-B694D2103D5C}"/>
                      </a:ext>
                    </a:extLst>
                  </p:cNvPr>
                  <p:cNvSpPr>
                    <a:spLocks/>
                  </p:cNvSpPr>
                  <p:nvPr/>
                </p:nvSpPr>
                <p:spPr bwMode="auto">
                  <a:xfrm>
                    <a:off x="4065" y="1902"/>
                    <a:ext cx="19" cy="4"/>
                  </a:xfrm>
                  <a:custGeom>
                    <a:avLst/>
                    <a:gdLst>
                      <a:gd name="T0" fmla="*/ 2 w 25"/>
                      <a:gd name="T1" fmla="*/ 4 h 5"/>
                      <a:gd name="T2" fmla="*/ 2 w 25"/>
                      <a:gd name="T3" fmla="*/ 1 h 5"/>
                      <a:gd name="T4" fmla="*/ 23 w 25"/>
                      <a:gd name="T5" fmla="*/ 1 h 5"/>
                      <a:gd name="T6" fmla="*/ 23 w 25"/>
                      <a:gd name="T7" fmla="*/ 4 h 5"/>
                      <a:gd name="T8" fmla="*/ 2 w 25"/>
                      <a:gd name="T9" fmla="*/ 4 h 5"/>
                    </a:gdLst>
                    <a:ahLst/>
                    <a:cxnLst>
                      <a:cxn ang="0">
                        <a:pos x="T0" y="T1"/>
                      </a:cxn>
                      <a:cxn ang="0">
                        <a:pos x="T2" y="T3"/>
                      </a:cxn>
                      <a:cxn ang="0">
                        <a:pos x="T4" y="T5"/>
                      </a:cxn>
                      <a:cxn ang="0">
                        <a:pos x="T6" y="T7"/>
                      </a:cxn>
                      <a:cxn ang="0">
                        <a:pos x="T8" y="T9"/>
                      </a:cxn>
                    </a:cxnLst>
                    <a:rect l="0" t="0" r="r" b="b"/>
                    <a:pathLst>
                      <a:path w="25" h="5">
                        <a:moveTo>
                          <a:pt x="2" y="4"/>
                        </a:moveTo>
                        <a:cubicBezTo>
                          <a:pt x="0" y="4"/>
                          <a:pt x="0" y="2"/>
                          <a:pt x="2" y="1"/>
                        </a:cubicBezTo>
                        <a:cubicBezTo>
                          <a:pt x="4" y="0"/>
                          <a:pt x="21" y="1"/>
                          <a:pt x="23" y="1"/>
                        </a:cubicBezTo>
                        <a:cubicBezTo>
                          <a:pt x="25" y="2"/>
                          <a:pt x="25" y="4"/>
                          <a:pt x="23" y="4"/>
                        </a:cubicBezTo>
                        <a:cubicBezTo>
                          <a:pt x="22"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4" name="Freeform 7347">
                    <a:extLst>
                      <a:ext uri="{FF2B5EF4-FFF2-40B4-BE49-F238E27FC236}">
                        <a16:creationId xmlns:a16="http://schemas.microsoft.com/office/drawing/2014/main" id="{D8227089-45A5-4ABE-A0BB-53C5ECCCCC3F}"/>
                      </a:ext>
                    </a:extLst>
                  </p:cNvPr>
                  <p:cNvSpPr>
                    <a:spLocks/>
                  </p:cNvSpPr>
                  <p:nvPr/>
                </p:nvSpPr>
                <p:spPr bwMode="auto">
                  <a:xfrm>
                    <a:off x="4065" y="1902"/>
                    <a:ext cx="19" cy="4"/>
                  </a:xfrm>
                  <a:custGeom>
                    <a:avLst/>
                    <a:gdLst>
                      <a:gd name="T0" fmla="*/ 2 w 25"/>
                      <a:gd name="T1" fmla="*/ 4 h 5"/>
                      <a:gd name="T2" fmla="*/ 2 w 25"/>
                      <a:gd name="T3" fmla="*/ 4 h 5"/>
                      <a:gd name="T4" fmla="*/ 2 w 25"/>
                      <a:gd name="T5" fmla="*/ 4 h 5"/>
                      <a:gd name="T6" fmla="*/ 19 w 25"/>
                      <a:gd name="T7" fmla="*/ 4 h 5"/>
                      <a:gd name="T8" fmla="*/ 23 w 25"/>
                      <a:gd name="T9" fmla="*/ 4 h 5"/>
                      <a:gd name="T10" fmla="*/ 24 w 25"/>
                      <a:gd name="T11" fmla="*/ 3 h 5"/>
                      <a:gd name="T12" fmla="*/ 23 w 25"/>
                      <a:gd name="T13" fmla="*/ 1 h 5"/>
                      <a:gd name="T14" fmla="*/ 10 w 25"/>
                      <a:gd name="T15" fmla="*/ 1 h 5"/>
                      <a:gd name="T16" fmla="*/ 2 w 25"/>
                      <a:gd name="T17" fmla="*/ 1 h 5"/>
                      <a:gd name="T18" fmla="*/ 1 w 25"/>
                      <a:gd name="T19" fmla="*/ 3 h 5"/>
                      <a:gd name="T20" fmla="*/ 2 w 25"/>
                      <a:gd name="T21" fmla="*/ 4 h 5"/>
                      <a:gd name="T22" fmla="*/ 2 w 25"/>
                      <a:gd name="T23" fmla="*/ 4 h 5"/>
                      <a:gd name="T24" fmla="*/ 2 w 25"/>
                      <a:gd name="T25" fmla="*/ 4 h 5"/>
                      <a:gd name="T26" fmla="*/ 0 w 25"/>
                      <a:gd name="T27" fmla="*/ 3 h 5"/>
                      <a:gd name="T28" fmla="*/ 2 w 25"/>
                      <a:gd name="T29" fmla="*/ 1 h 5"/>
                      <a:gd name="T30" fmla="*/ 10 w 25"/>
                      <a:gd name="T31" fmla="*/ 0 h 5"/>
                      <a:gd name="T32" fmla="*/ 23 w 25"/>
                      <a:gd name="T33" fmla="*/ 1 h 5"/>
                      <a:gd name="T34" fmla="*/ 25 w 25"/>
                      <a:gd name="T35" fmla="*/ 3 h 5"/>
                      <a:gd name="T36" fmla="*/ 24 w 25"/>
                      <a:gd name="T37" fmla="*/ 4 h 5"/>
                      <a:gd name="T38" fmla="*/ 19 w 25"/>
                      <a:gd name="T39" fmla="*/ 5 h 5"/>
                      <a:gd name="T40" fmla="*/ 2 w 25"/>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5">
                        <a:moveTo>
                          <a:pt x="2" y="4"/>
                        </a:moveTo>
                        <a:cubicBezTo>
                          <a:pt x="2" y="4"/>
                          <a:pt x="2" y="4"/>
                          <a:pt x="2" y="4"/>
                        </a:cubicBezTo>
                        <a:cubicBezTo>
                          <a:pt x="2" y="4"/>
                          <a:pt x="2" y="4"/>
                          <a:pt x="2" y="4"/>
                        </a:cubicBezTo>
                        <a:cubicBezTo>
                          <a:pt x="3" y="4"/>
                          <a:pt x="13" y="4"/>
                          <a:pt x="19" y="4"/>
                        </a:cubicBezTo>
                        <a:cubicBezTo>
                          <a:pt x="21" y="4"/>
                          <a:pt x="23" y="4"/>
                          <a:pt x="23" y="4"/>
                        </a:cubicBezTo>
                        <a:cubicBezTo>
                          <a:pt x="24" y="4"/>
                          <a:pt x="24" y="3"/>
                          <a:pt x="24" y="3"/>
                        </a:cubicBezTo>
                        <a:cubicBezTo>
                          <a:pt x="24" y="2"/>
                          <a:pt x="24" y="2"/>
                          <a:pt x="23" y="1"/>
                        </a:cubicBezTo>
                        <a:cubicBezTo>
                          <a:pt x="22" y="1"/>
                          <a:pt x="16" y="1"/>
                          <a:pt x="10" y="1"/>
                        </a:cubicBezTo>
                        <a:cubicBezTo>
                          <a:pt x="6" y="1"/>
                          <a:pt x="3" y="1"/>
                          <a:pt x="2" y="1"/>
                        </a:cubicBezTo>
                        <a:cubicBezTo>
                          <a:pt x="1" y="2"/>
                          <a:pt x="1" y="2"/>
                          <a:pt x="1" y="3"/>
                        </a:cubicBezTo>
                        <a:cubicBezTo>
                          <a:pt x="1" y="3"/>
                          <a:pt x="1" y="4"/>
                          <a:pt x="2" y="4"/>
                        </a:cubicBezTo>
                        <a:cubicBezTo>
                          <a:pt x="2" y="4"/>
                          <a:pt x="2" y="4"/>
                          <a:pt x="2" y="4"/>
                        </a:cubicBezTo>
                        <a:cubicBezTo>
                          <a:pt x="2" y="4"/>
                          <a:pt x="2" y="4"/>
                          <a:pt x="2" y="4"/>
                        </a:cubicBezTo>
                        <a:cubicBezTo>
                          <a:pt x="1" y="4"/>
                          <a:pt x="0" y="3"/>
                          <a:pt x="0" y="3"/>
                        </a:cubicBezTo>
                        <a:cubicBezTo>
                          <a:pt x="0" y="2"/>
                          <a:pt x="1" y="1"/>
                          <a:pt x="2" y="1"/>
                        </a:cubicBezTo>
                        <a:cubicBezTo>
                          <a:pt x="3" y="0"/>
                          <a:pt x="6" y="0"/>
                          <a:pt x="10" y="0"/>
                        </a:cubicBezTo>
                        <a:cubicBezTo>
                          <a:pt x="16" y="0"/>
                          <a:pt x="22" y="1"/>
                          <a:pt x="23" y="1"/>
                        </a:cubicBezTo>
                        <a:cubicBezTo>
                          <a:pt x="24" y="1"/>
                          <a:pt x="25" y="2"/>
                          <a:pt x="25" y="3"/>
                        </a:cubicBezTo>
                        <a:cubicBezTo>
                          <a:pt x="25" y="4"/>
                          <a:pt x="25" y="4"/>
                          <a:pt x="24" y="4"/>
                        </a:cubicBezTo>
                        <a:cubicBezTo>
                          <a:pt x="23" y="5"/>
                          <a:pt x="21" y="5"/>
                          <a:pt x="19" y="5"/>
                        </a:cubicBezTo>
                        <a:cubicBezTo>
                          <a:pt x="13" y="5"/>
                          <a:pt x="3" y="4"/>
                          <a:pt x="2"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5" name="Freeform 7348">
                    <a:extLst>
                      <a:ext uri="{FF2B5EF4-FFF2-40B4-BE49-F238E27FC236}">
                        <a16:creationId xmlns:a16="http://schemas.microsoft.com/office/drawing/2014/main" id="{21EE93F7-6BBB-4595-A9D0-871109414C6C}"/>
                      </a:ext>
                    </a:extLst>
                  </p:cNvPr>
                  <p:cNvSpPr>
                    <a:spLocks noEditPoints="1"/>
                  </p:cNvSpPr>
                  <p:nvPr/>
                </p:nvSpPr>
                <p:spPr bwMode="auto">
                  <a:xfrm>
                    <a:off x="4066" y="1903"/>
                    <a:ext cx="17" cy="2"/>
                  </a:xfrm>
                  <a:custGeom>
                    <a:avLst/>
                    <a:gdLst>
                      <a:gd name="T0" fmla="*/ 6 w 23"/>
                      <a:gd name="T1" fmla="*/ 2 h 3"/>
                      <a:gd name="T2" fmla="*/ 2 w 23"/>
                      <a:gd name="T3" fmla="*/ 2 h 3"/>
                      <a:gd name="T4" fmla="*/ 4 w 23"/>
                      <a:gd name="T5" fmla="*/ 0 h 3"/>
                      <a:gd name="T6" fmla="*/ 6 w 23"/>
                      <a:gd name="T7" fmla="*/ 0 h 3"/>
                      <a:gd name="T8" fmla="*/ 14 w 23"/>
                      <a:gd name="T9" fmla="*/ 1 h 3"/>
                      <a:gd name="T10" fmla="*/ 22 w 23"/>
                      <a:gd name="T11" fmla="*/ 2 h 3"/>
                      <a:gd name="T12" fmla="*/ 20 w 23"/>
                      <a:gd name="T13" fmla="*/ 2 h 3"/>
                      <a:gd name="T14" fmla="*/ 15 w 23"/>
                      <a:gd name="T15" fmla="*/ 2 h 3"/>
                      <a:gd name="T16" fmla="*/ 14 w 23"/>
                      <a:gd name="T17" fmla="*/ 2 h 3"/>
                      <a:gd name="T18" fmla="*/ 9 w 23"/>
                      <a:gd name="T19" fmla="*/ 2 h 3"/>
                      <a:gd name="T20" fmla="*/ 6 w 23"/>
                      <a:gd name="T21" fmla="*/ 2 h 3"/>
                      <a:gd name="T22" fmla="*/ 9 w 23"/>
                      <a:gd name="T23" fmla="*/ 0 h 3"/>
                      <a:gd name="T24" fmla="*/ 1 w 23"/>
                      <a:gd name="T25" fmla="*/ 0 h 3"/>
                      <a:gd name="T26" fmla="*/ 0 w 23"/>
                      <a:gd name="T27" fmla="*/ 2 h 3"/>
                      <a:gd name="T28" fmla="*/ 1 w 23"/>
                      <a:gd name="T29" fmla="*/ 3 h 3"/>
                      <a:gd name="T30" fmla="*/ 18 w 23"/>
                      <a:gd name="T31" fmla="*/ 3 h 3"/>
                      <a:gd name="T32" fmla="*/ 18 w 23"/>
                      <a:gd name="T33" fmla="*/ 3 h 3"/>
                      <a:gd name="T34" fmla="*/ 22 w 23"/>
                      <a:gd name="T35" fmla="*/ 3 h 3"/>
                      <a:gd name="T36" fmla="*/ 23 w 23"/>
                      <a:gd name="T37" fmla="*/ 2 h 3"/>
                      <a:gd name="T38" fmla="*/ 22 w 23"/>
                      <a:gd name="T39" fmla="*/ 0 h 3"/>
                      <a:gd name="T40" fmla="*/ 9 w 23"/>
                      <a:gd name="T41" fmla="*/ 0 h 3"/>
                      <a:gd name="T42" fmla="*/ 9 w 23"/>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3">
                        <a:moveTo>
                          <a:pt x="6" y="2"/>
                        </a:moveTo>
                        <a:cubicBezTo>
                          <a:pt x="4" y="2"/>
                          <a:pt x="3" y="2"/>
                          <a:pt x="2" y="2"/>
                        </a:cubicBezTo>
                        <a:cubicBezTo>
                          <a:pt x="2" y="2"/>
                          <a:pt x="1" y="0"/>
                          <a:pt x="4" y="0"/>
                        </a:cubicBezTo>
                        <a:cubicBezTo>
                          <a:pt x="5" y="0"/>
                          <a:pt x="5" y="0"/>
                          <a:pt x="6" y="0"/>
                        </a:cubicBezTo>
                        <a:cubicBezTo>
                          <a:pt x="8" y="0"/>
                          <a:pt x="10" y="0"/>
                          <a:pt x="14" y="1"/>
                        </a:cubicBezTo>
                        <a:cubicBezTo>
                          <a:pt x="18" y="1"/>
                          <a:pt x="21" y="0"/>
                          <a:pt x="22" y="2"/>
                        </a:cubicBezTo>
                        <a:cubicBezTo>
                          <a:pt x="22" y="2"/>
                          <a:pt x="22" y="2"/>
                          <a:pt x="20" y="2"/>
                        </a:cubicBezTo>
                        <a:cubicBezTo>
                          <a:pt x="19" y="2"/>
                          <a:pt x="17" y="2"/>
                          <a:pt x="15" y="2"/>
                        </a:cubicBezTo>
                        <a:cubicBezTo>
                          <a:pt x="14" y="2"/>
                          <a:pt x="14" y="2"/>
                          <a:pt x="14" y="2"/>
                        </a:cubicBezTo>
                        <a:cubicBezTo>
                          <a:pt x="12" y="2"/>
                          <a:pt x="11" y="2"/>
                          <a:pt x="9" y="2"/>
                        </a:cubicBezTo>
                        <a:cubicBezTo>
                          <a:pt x="8" y="2"/>
                          <a:pt x="7" y="2"/>
                          <a:pt x="6" y="2"/>
                        </a:cubicBezTo>
                        <a:close/>
                        <a:moveTo>
                          <a:pt x="9" y="0"/>
                        </a:moveTo>
                        <a:cubicBezTo>
                          <a:pt x="5" y="0"/>
                          <a:pt x="2" y="0"/>
                          <a:pt x="1" y="0"/>
                        </a:cubicBezTo>
                        <a:cubicBezTo>
                          <a:pt x="0" y="1"/>
                          <a:pt x="0" y="1"/>
                          <a:pt x="0" y="2"/>
                        </a:cubicBezTo>
                        <a:cubicBezTo>
                          <a:pt x="0" y="2"/>
                          <a:pt x="0" y="3"/>
                          <a:pt x="1" y="3"/>
                        </a:cubicBezTo>
                        <a:cubicBezTo>
                          <a:pt x="2" y="3"/>
                          <a:pt x="12" y="3"/>
                          <a:pt x="18" y="3"/>
                        </a:cubicBezTo>
                        <a:cubicBezTo>
                          <a:pt x="18" y="3"/>
                          <a:pt x="18" y="3"/>
                          <a:pt x="18" y="3"/>
                        </a:cubicBezTo>
                        <a:cubicBezTo>
                          <a:pt x="20" y="3"/>
                          <a:pt x="22" y="3"/>
                          <a:pt x="22" y="3"/>
                        </a:cubicBezTo>
                        <a:cubicBezTo>
                          <a:pt x="23" y="3"/>
                          <a:pt x="23" y="2"/>
                          <a:pt x="23" y="2"/>
                        </a:cubicBezTo>
                        <a:cubicBezTo>
                          <a:pt x="23" y="1"/>
                          <a:pt x="23" y="1"/>
                          <a:pt x="22" y="0"/>
                        </a:cubicBezTo>
                        <a:cubicBezTo>
                          <a:pt x="21" y="0"/>
                          <a:pt x="15" y="0"/>
                          <a:pt x="9" y="0"/>
                        </a:cubicBezTo>
                        <a:cubicBezTo>
                          <a:pt x="9" y="0"/>
                          <a:pt x="9" y="0"/>
                          <a:pt x="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6" name="Freeform 7349">
                    <a:extLst>
                      <a:ext uri="{FF2B5EF4-FFF2-40B4-BE49-F238E27FC236}">
                        <a16:creationId xmlns:a16="http://schemas.microsoft.com/office/drawing/2014/main" id="{8D3542DB-E634-48F4-B90B-69D765A60D24}"/>
                      </a:ext>
                    </a:extLst>
                  </p:cNvPr>
                  <p:cNvSpPr>
                    <a:spLocks noEditPoints="1"/>
                  </p:cNvSpPr>
                  <p:nvPr/>
                </p:nvSpPr>
                <p:spPr bwMode="auto">
                  <a:xfrm>
                    <a:off x="4065" y="1903"/>
                    <a:ext cx="19" cy="2"/>
                  </a:xfrm>
                  <a:custGeom>
                    <a:avLst/>
                    <a:gdLst>
                      <a:gd name="T0" fmla="*/ 2 w 25"/>
                      <a:gd name="T1" fmla="*/ 3 h 3"/>
                      <a:gd name="T2" fmla="*/ 1 w 25"/>
                      <a:gd name="T3" fmla="*/ 2 h 3"/>
                      <a:gd name="T4" fmla="*/ 2 w 25"/>
                      <a:gd name="T5" fmla="*/ 0 h 3"/>
                      <a:gd name="T6" fmla="*/ 10 w 25"/>
                      <a:gd name="T7" fmla="*/ 0 h 3"/>
                      <a:gd name="T8" fmla="*/ 10 w 25"/>
                      <a:gd name="T9" fmla="*/ 0 h 3"/>
                      <a:gd name="T10" fmla="*/ 10 w 25"/>
                      <a:gd name="T11" fmla="*/ 0 h 3"/>
                      <a:gd name="T12" fmla="*/ 23 w 25"/>
                      <a:gd name="T13" fmla="*/ 0 h 3"/>
                      <a:gd name="T14" fmla="*/ 24 w 25"/>
                      <a:gd name="T15" fmla="*/ 2 h 3"/>
                      <a:gd name="T16" fmla="*/ 23 w 25"/>
                      <a:gd name="T17" fmla="*/ 3 h 3"/>
                      <a:gd name="T18" fmla="*/ 19 w 25"/>
                      <a:gd name="T19" fmla="*/ 3 h 3"/>
                      <a:gd name="T20" fmla="*/ 19 w 25"/>
                      <a:gd name="T21" fmla="*/ 3 h 3"/>
                      <a:gd name="T22" fmla="*/ 2 w 25"/>
                      <a:gd name="T23" fmla="*/ 3 h 3"/>
                      <a:gd name="T24" fmla="*/ 10 w 25"/>
                      <a:gd name="T25" fmla="*/ 0 h 3"/>
                      <a:gd name="T26" fmla="*/ 2 w 25"/>
                      <a:gd name="T27" fmla="*/ 0 h 3"/>
                      <a:gd name="T28" fmla="*/ 2 w 25"/>
                      <a:gd name="T29" fmla="*/ 3 h 3"/>
                      <a:gd name="T30" fmla="*/ 19 w 25"/>
                      <a:gd name="T31" fmla="*/ 3 h 3"/>
                      <a:gd name="T32" fmla="*/ 23 w 25"/>
                      <a:gd name="T33" fmla="*/ 3 h 3"/>
                      <a:gd name="T34" fmla="*/ 23 w 25"/>
                      <a:gd name="T35" fmla="*/ 0 h 3"/>
                      <a:gd name="T36" fmla="*/ 10 w 25"/>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3">
                        <a:moveTo>
                          <a:pt x="2" y="3"/>
                        </a:moveTo>
                        <a:cubicBezTo>
                          <a:pt x="1" y="3"/>
                          <a:pt x="1" y="2"/>
                          <a:pt x="1" y="2"/>
                        </a:cubicBezTo>
                        <a:cubicBezTo>
                          <a:pt x="1" y="1"/>
                          <a:pt x="1" y="1"/>
                          <a:pt x="2" y="0"/>
                        </a:cubicBezTo>
                        <a:cubicBezTo>
                          <a:pt x="3" y="0"/>
                          <a:pt x="6" y="0"/>
                          <a:pt x="10" y="0"/>
                        </a:cubicBezTo>
                        <a:cubicBezTo>
                          <a:pt x="10" y="0"/>
                          <a:pt x="10" y="0"/>
                          <a:pt x="10" y="0"/>
                        </a:cubicBezTo>
                        <a:cubicBezTo>
                          <a:pt x="10" y="0"/>
                          <a:pt x="10" y="0"/>
                          <a:pt x="10" y="0"/>
                        </a:cubicBezTo>
                        <a:cubicBezTo>
                          <a:pt x="16" y="0"/>
                          <a:pt x="22" y="0"/>
                          <a:pt x="23" y="0"/>
                        </a:cubicBezTo>
                        <a:cubicBezTo>
                          <a:pt x="24" y="1"/>
                          <a:pt x="24" y="1"/>
                          <a:pt x="24" y="2"/>
                        </a:cubicBezTo>
                        <a:cubicBezTo>
                          <a:pt x="24" y="2"/>
                          <a:pt x="24" y="3"/>
                          <a:pt x="23" y="3"/>
                        </a:cubicBezTo>
                        <a:cubicBezTo>
                          <a:pt x="23" y="3"/>
                          <a:pt x="21" y="3"/>
                          <a:pt x="19" y="3"/>
                        </a:cubicBezTo>
                        <a:cubicBezTo>
                          <a:pt x="19" y="3"/>
                          <a:pt x="19" y="3"/>
                          <a:pt x="19" y="3"/>
                        </a:cubicBezTo>
                        <a:cubicBezTo>
                          <a:pt x="13" y="3"/>
                          <a:pt x="3" y="3"/>
                          <a:pt x="2" y="3"/>
                        </a:cubicBezTo>
                        <a:close/>
                        <a:moveTo>
                          <a:pt x="10" y="0"/>
                        </a:moveTo>
                        <a:cubicBezTo>
                          <a:pt x="6" y="0"/>
                          <a:pt x="3" y="0"/>
                          <a:pt x="2" y="0"/>
                        </a:cubicBezTo>
                        <a:cubicBezTo>
                          <a:pt x="0" y="1"/>
                          <a:pt x="0" y="3"/>
                          <a:pt x="2" y="3"/>
                        </a:cubicBezTo>
                        <a:cubicBezTo>
                          <a:pt x="3" y="3"/>
                          <a:pt x="13" y="3"/>
                          <a:pt x="19" y="3"/>
                        </a:cubicBezTo>
                        <a:cubicBezTo>
                          <a:pt x="21" y="3"/>
                          <a:pt x="23" y="3"/>
                          <a:pt x="23" y="3"/>
                        </a:cubicBezTo>
                        <a:cubicBezTo>
                          <a:pt x="25" y="3"/>
                          <a:pt x="25" y="1"/>
                          <a:pt x="23" y="0"/>
                        </a:cubicBezTo>
                        <a:cubicBezTo>
                          <a:pt x="22" y="0"/>
                          <a:pt x="16"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7" name="Freeform 7350">
                    <a:extLst>
                      <a:ext uri="{FF2B5EF4-FFF2-40B4-BE49-F238E27FC236}">
                        <a16:creationId xmlns:a16="http://schemas.microsoft.com/office/drawing/2014/main" id="{A1AD8F55-A7AB-4862-BD39-9B5DB636D717}"/>
                      </a:ext>
                    </a:extLst>
                  </p:cNvPr>
                  <p:cNvSpPr>
                    <a:spLocks/>
                  </p:cNvSpPr>
                  <p:nvPr/>
                </p:nvSpPr>
                <p:spPr bwMode="auto">
                  <a:xfrm>
                    <a:off x="4069" y="1904"/>
                    <a:ext cx="12" cy="1"/>
                  </a:xfrm>
                  <a:custGeom>
                    <a:avLst/>
                    <a:gdLst>
                      <a:gd name="T0" fmla="*/ 3 w 16"/>
                      <a:gd name="T1" fmla="*/ 0 h 1"/>
                      <a:gd name="T2" fmla="*/ 6 w 16"/>
                      <a:gd name="T3" fmla="*/ 0 h 1"/>
                      <a:gd name="T4" fmla="*/ 15 w 16"/>
                      <a:gd name="T5" fmla="*/ 0 h 1"/>
                      <a:gd name="T6" fmla="*/ 12 w 16"/>
                      <a:gd name="T7" fmla="*/ 1 h 1"/>
                      <a:gd name="T8" fmla="*/ 5 w 16"/>
                      <a:gd name="T9" fmla="*/ 1 h 1"/>
                      <a:gd name="T10" fmla="*/ 1 w 16"/>
                      <a:gd name="T11" fmla="*/ 1 h 1"/>
                      <a:gd name="T12" fmla="*/ 3 w 16"/>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6" h="1">
                        <a:moveTo>
                          <a:pt x="3" y="0"/>
                        </a:moveTo>
                        <a:cubicBezTo>
                          <a:pt x="3" y="0"/>
                          <a:pt x="2" y="0"/>
                          <a:pt x="6" y="0"/>
                        </a:cubicBezTo>
                        <a:cubicBezTo>
                          <a:pt x="11" y="0"/>
                          <a:pt x="15" y="0"/>
                          <a:pt x="15" y="0"/>
                        </a:cubicBezTo>
                        <a:cubicBezTo>
                          <a:pt x="16" y="1"/>
                          <a:pt x="15" y="1"/>
                          <a:pt x="12" y="1"/>
                        </a:cubicBezTo>
                        <a:cubicBezTo>
                          <a:pt x="9" y="1"/>
                          <a:pt x="7" y="0"/>
                          <a:pt x="5" y="1"/>
                        </a:cubicBezTo>
                        <a:cubicBezTo>
                          <a:pt x="4" y="1"/>
                          <a:pt x="1" y="1"/>
                          <a:pt x="1" y="1"/>
                        </a:cubicBezTo>
                        <a:cubicBezTo>
                          <a:pt x="0" y="0"/>
                          <a:pt x="1" y="0"/>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8" name="Freeform 7351">
                    <a:extLst>
                      <a:ext uri="{FF2B5EF4-FFF2-40B4-BE49-F238E27FC236}">
                        <a16:creationId xmlns:a16="http://schemas.microsoft.com/office/drawing/2014/main" id="{9DF2BC05-C4AA-4205-ADCA-E9CFB1491B88}"/>
                      </a:ext>
                    </a:extLst>
                  </p:cNvPr>
                  <p:cNvSpPr>
                    <a:spLocks/>
                  </p:cNvSpPr>
                  <p:nvPr/>
                </p:nvSpPr>
                <p:spPr bwMode="auto">
                  <a:xfrm>
                    <a:off x="4065" y="1914"/>
                    <a:ext cx="20" cy="5"/>
                  </a:xfrm>
                  <a:custGeom>
                    <a:avLst/>
                    <a:gdLst>
                      <a:gd name="T0" fmla="*/ 2 w 26"/>
                      <a:gd name="T1" fmla="*/ 5 h 6"/>
                      <a:gd name="T2" fmla="*/ 2 w 26"/>
                      <a:gd name="T3" fmla="*/ 2 h 6"/>
                      <a:gd name="T4" fmla="*/ 23 w 26"/>
                      <a:gd name="T5" fmla="*/ 2 h 6"/>
                      <a:gd name="T6" fmla="*/ 24 w 26"/>
                      <a:gd name="T7" fmla="*/ 6 h 6"/>
                      <a:gd name="T8" fmla="*/ 2 w 26"/>
                      <a:gd name="T9" fmla="*/ 5 h 6"/>
                    </a:gdLst>
                    <a:ahLst/>
                    <a:cxnLst>
                      <a:cxn ang="0">
                        <a:pos x="T0" y="T1"/>
                      </a:cxn>
                      <a:cxn ang="0">
                        <a:pos x="T2" y="T3"/>
                      </a:cxn>
                      <a:cxn ang="0">
                        <a:pos x="T4" y="T5"/>
                      </a:cxn>
                      <a:cxn ang="0">
                        <a:pos x="T6" y="T7"/>
                      </a:cxn>
                      <a:cxn ang="0">
                        <a:pos x="T8" y="T9"/>
                      </a:cxn>
                    </a:cxnLst>
                    <a:rect l="0" t="0" r="r" b="b"/>
                    <a:pathLst>
                      <a:path w="26" h="6">
                        <a:moveTo>
                          <a:pt x="2" y="5"/>
                        </a:moveTo>
                        <a:cubicBezTo>
                          <a:pt x="0" y="5"/>
                          <a:pt x="0" y="3"/>
                          <a:pt x="2" y="2"/>
                        </a:cubicBezTo>
                        <a:cubicBezTo>
                          <a:pt x="4" y="0"/>
                          <a:pt x="22" y="2"/>
                          <a:pt x="23" y="2"/>
                        </a:cubicBezTo>
                        <a:cubicBezTo>
                          <a:pt x="26" y="3"/>
                          <a:pt x="26" y="5"/>
                          <a:pt x="24" y="6"/>
                        </a:cubicBezTo>
                        <a:cubicBezTo>
                          <a:pt x="22" y="6"/>
                          <a:pt x="3" y="5"/>
                          <a:pt x="2"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89" name="Freeform 7352">
                    <a:extLst>
                      <a:ext uri="{FF2B5EF4-FFF2-40B4-BE49-F238E27FC236}">
                        <a16:creationId xmlns:a16="http://schemas.microsoft.com/office/drawing/2014/main" id="{DE28C937-EE73-46DE-B235-0BD8B54FC580}"/>
                      </a:ext>
                    </a:extLst>
                  </p:cNvPr>
                  <p:cNvSpPr>
                    <a:spLocks/>
                  </p:cNvSpPr>
                  <p:nvPr/>
                </p:nvSpPr>
                <p:spPr bwMode="auto">
                  <a:xfrm>
                    <a:off x="4065" y="1915"/>
                    <a:ext cx="20" cy="4"/>
                  </a:xfrm>
                  <a:custGeom>
                    <a:avLst/>
                    <a:gdLst>
                      <a:gd name="T0" fmla="*/ 2 w 26"/>
                      <a:gd name="T1" fmla="*/ 4 h 5"/>
                      <a:gd name="T2" fmla="*/ 2 w 26"/>
                      <a:gd name="T3" fmla="*/ 4 h 5"/>
                      <a:gd name="T4" fmla="*/ 2 w 26"/>
                      <a:gd name="T5" fmla="*/ 4 h 5"/>
                      <a:gd name="T6" fmla="*/ 19 w 26"/>
                      <a:gd name="T7" fmla="*/ 4 h 5"/>
                      <a:gd name="T8" fmla="*/ 24 w 26"/>
                      <a:gd name="T9" fmla="*/ 4 h 5"/>
                      <a:gd name="T10" fmla="*/ 25 w 26"/>
                      <a:gd name="T11" fmla="*/ 3 h 5"/>
                      <a:gd name="T12" fmla="*/ 23 w 26"/>
                      <a:gd name="T13" fmla="*/ 1 h 5"/>
                      <a:gd name="T14" fmla="*/ 10 w 26"/>
                      <a:gd name="T15" fmla="*/ 0 h 5"/>
                      <a:gd name="T16" fmla="*/ 2 w 26"/>
                      <a:gd name="T17" fmla="*/ 1 h 5"/>
                      <a:gd name="T18" fmla="*/ 1 w 26"/>
                      <a:gd name="T19" fmla="*/ 3 h 5"/>
                      <a:gd name="T20" fmla="*/ 2 w 26"/>
                      <a:gd name="T21" fmla="*/ 4 h 5"/>
                      <a:gd name="T22" fmla="*/ 2 w 26"/>
                      <a:gd name="T23" fmla="*/ 4 h 5"/>
                      <a:gd name="T24" fmla="*/ 2 w 26"/>
                      <a:gd name="T25" fmla="*/ 4 h 5"/>
                      <a:gd name="T26" fmla="*/ 0 w 26"/>
                      <a:gd name="T27" fmla="*/ 3 h 5"/>
                      <a:gd name="T28" fmla="*/ 2 w 26"/>
                      <a:gd name="T29" fmla="*/ 0 h 5"/>
                      <a:gd name="T30" fmla="*/ 10 w 26"/>
                      <a:gd name="T31" fmla="*/ 0 h 5"/>
                      <a:gd name="T32" fmla="*/ 23 w 26"/>
                      <a:gd name="T33" fmla="*/ 1 h 5"/>
                      <a:gd name="T34" fmla="*/ 26 w 26"/>
                      <a:gd name="T35" fmla="*/ 3 h 5"/>
                      <a:gd name="T36" fmla="*/ 24 w 26"/>
                      <a:gd name="T37" fmla="*/ 5 h 5"/>
                      <a:gd name="T38" fmla="*/ 19 w 26"/>
                      <a:gd name="T39" fmla="*/ 5 h 5"/>
                      <a:gd name="T40" fmla="*/ 2 w 26"/>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5">
                        <a:moveTo>
                          <a:pt x="2" y="4"/>
                        </a:moveTo>
                        <a:cubicBezTo>
                          <a:pt x="2" y="4"/>
                          <a:pt x="2" y="4"/>
                          <a:pt x="2" y="4"/>
                        </a:cubicBezTo>
                        <a:cubicBezTo>
                          <a:pt x="2" y="4"/>
                          <a:pt x="2" y="4"/>
                          <a:pt x="2" y="4"/>
                        </a:cubicBezTo>
                        <a:cubicBezTo>
                          <a:pt x="3" y="4"/>
                          <a:pt x="13" y="4"/>
                          <a:pt x="19" y="4"/>
                        </a:cubicBezTo>
                        <a:cubicBezTo>
                          <a:pt x="21" y="5"/>
                          <a:pt x="23" y="4"/>
                          <a:pt x="24" y="4"/>
                        </a:cubicBezTo>
                        <a:cubicBezTo>
                          <a:pt x="24" y="4"/>
                          <a:pt x="25" y="4"/>
                          <a:pt x="25" y="3"/>
                        </a:cubicBezTo>
                        <a:cubicBezTo>
                          <a:pt x="25" y="3"/>
                          <a:pt x="24" y="2"/>
                          <a:pt x="23" y="1"/>
                        </a:cubicBezTo>
                        <a:cubicBezTo>
                          <a:pt x="22" y="1"/>
                          <a:pt x="16" y="1"/>
                          <a:pt x="10" y="0"/>
                        </a:cubicBezTo>
                        <a:cubicBezTo>
                          <a:pt x="6" y="0"/>
                          <a:pt x="3" y="1"/>
                          <a:pt x="2" y="1"/>
                        </a:cubicBezTo>
                        <a:cubicBezTo>
                          <a:pt x="1" y="2"/>
                          <a:pt x="1" y="2"/>
                          <a:pt x="1" y="3"/>
                        </a:cubicBezTo>
                        <a:cubicBezTo>
                          <a:pt x="1" y="3"/>
                          <a:pt x="1" y="4"/>
                          <a:pt x="2" y="4"/>
                        </a:cubicBezTo>
                        <a:cubicBezTo>
                          <a:pt x="2" y="4"/>
                          <a:pt x="2" y="4"/>
                          <a:pt x="2" y="4"/>
                        </a:cubicBezTo>
                        <a:cubicBezTo>
                          <a:pt x="2" y="4"/>
                          <a:pt x="2" y="4"/>
                          <a:pt x="2" y="4"/>
                        </a:cubicBezTo>
                        <a:cubicBezTo>
                          <a:pt x="1" y="4"/>
                          <a:pt x="0" y="3"/>
                          <a:pt x="0" y="3"/>
                        </a:cubicBezTo>
                        <a:cubicBezTo>
                          <a:pt x="0" y="2"/>
                          <a:pt x="1" y="1"/>
                          <a:pt x="2" y="0"/>
                        </a:cubicBezTo>
                        <a:cubicBezTo>
                          <a:pt x="3" y="0"/>
                          <a:pt x="6" y="0"/>
                          <a:pt x="10" y="0"/>
                        </a:cubicBezTo>
                        <a:cubicBezTo>
                          <a:pt x="16" y="0"/>
                          <a:pt x="22" y="0"/>
                          <a:pt x="23" y="1"/>
                        </a:cubicBezTo>
                        <a:cubicBezTo>
                          <a:pt x="25" y="1"/>
                          <a:pt x="26" y="2"/>
                          <a:pt x="26" y="3"/>
                        </a:cubicBezTo>
                        <a:cubicBezTo>
                          <a:pt x="26" y="4"/>
                          <a:pt x="25" y="5"/>
                          <a:pt x="24" y="5"/>
                        </a:cubicBezTo>
                        <a:cubicBezTo>
                          <a:pt x="23" y="5"/>
                          <a:pt x="21" y="5"/>
                          <a:pt x="19" y="5"/>
                        </a:cubicBezTo>
                        <a:cubicBezTo>
                          <a:pt x="13" y="5"/>
                          <a:pt x="3" y="5"/>
                          <a:pt x="2"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0" name="Freeform 7353">
                    <a:extLst>
                      <a:ext uri="{FF2B5EF4-FFF2-40B4-BE49-F238E27FC236}">
                        <a16:creationId xmlns:a16="http://schemas.microsoft.com/office/drawing/2014/main" id="{F7CE82BC-EBFD-49EA-9B02-24D9A92871BE}"/>
                      </a:ext>
                    </a:extLst>
                  </p:cNvPr>
                  <p:cNvSpPr>
                    <a:spLocks noEditPoints="1"/>
                  </p:cNvSpPr>
                  <p:nvPr/>
                </p:nvSpPr>
                <p:spPr bwMode="auto">
                  <a:xfrm>
                    <a:off x="4066" y="1915"/>
                    <a:ext cx="18" cy="3"/>
                  </a:xfrm>
                  <a:custGeom>
                    <a:avLst/>
                    <a:gdLst>
                      <a:gd name="T0" fmla="*/ 8 w 24"/>
                      <a:gd name="T1" fmla="*/ 4 h 4"/>
                      <a:gd name="T2" fmla="*/ 2 w 24"/>
                      <a:gd name="T3" fmla="*/ 3 h 4"/>
                      <a:gd name="T4" fmla="*/ 4 w 24"/>
                      <a:gd name="T5" fmla="*/ 1 h 4"/>
                      <a:gd name="T6" fmla="*/ 5 w 24"/>
                      <a:gd name="T7" fmla="*/ 1 h 4"/>
                      <a:gd name="T8" fmla="*/ 14 w 24"/>
                      <a:gd name="T9" fmla="*/ 1 h 4"/>
                      <a:gd name="T10" fmla="*/ 22 w 24"/>
                      <a:gd name="T11" fmla="*/ 3 h 4"/>
                      <a:gd name="T12" fmla="*/ 21 w 24"/>
                      <a:gd name="T13" fmla="*/ 4 h 4"/>
                      <a:gd name="T14" fmla="*/ 15 w 24"/>
                      <a:gd name="T15" fmla="*/ 4 h 4"/>
                      <a:gd name="T16" fmla="*/ 11 w 24"/>
                      <a:gd name="T17" fmla="*/ 4 h 4"/>
                      <a:gd name="T18" fmla="*/ 9 w 24"/>
                      <a:gd name="T19" fmla="*/ 4 h 4"/>
                      <a:gd name="T20" fmla="*/ 8 w 24"/>
                      <a:gd name="T21" fmla="*/ 4 h 4"/>
                      <a:gd name="T22" fmla="*/ 8 w 24"/>
                      <a:gd name="T23" fmla="*/ 0 h 4"/>
                      <a:gd name="T24" fmla="*/ 1 w 24"/>
                      <a:gd name="T25" fmla="*/ 1 h 4"/>
                      <a:gd name="T26" fmla="*/ 0 w 24"/>
                      <a:gd name="T27" fmla="*/ 3 h 4"/>
                      <a:gd name="T28" fmla="*/ 1 w 24"/>
                      <a:gd name="T29" fmla="*/ 4 h 4"/>
                      <a:gd name="T30" fmla="*/ 18 w 24"/>
                      <a:gd name="T31" fmla="*/ 4 h 4"/>
                      <a:gd name="T32" fmla="*/ 20 w 24"/>
                      <a:gd name="T33" fmla="*/ 4 h 4"/>
                      <a:gd name="T34" fmla="*/ 23 w 24"/>
                      <a:gd name="T35" fmla="*/ 4 h 4"/>
                      <a:gd name="T36" fmla="*/ 24 w 24"/>
                      <a:gd name="T37" fmla="*/ 3 h 4"/>
                      <a:gd name="T38" fmla="*/ 22 w 24"/>
                      <a:gd name="T39" fmla="*/ 1 h 4"/>
                      <a:gd name="T40" fmla="*/ 9 w 24"/>
                      <a:gd name="T41" fmla="*/ 0 h 4"/>
                      <a:gd name="T42" fmla="*/ 8 w 24"/>
                      <a:gd name="T4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4">
                        <a:moveTo>
                          <a:pt x="8" y="4"/>
                        </a:moveTo>
                        <a:cubicBezTo>
                          <a:pt x="5" y="4"/>
                          <a:pt x="3" y="3"/>
                          <a:pt x="2" y="3"/>
                        </a:cubicBezTo>
                        <a:cubicBezTo>
                          <a:pt x="2" y="3"/>
                          <a:pt x="1" y="1"/>
                          <a:pt x="4" y="1"/>
                        </a:cubicBezTo>
                        <a:cubicBezTo>
                          <a:pt x="4" y="1"/>
                          <a:pt x="5" y="1"/>
                          <a:pt x="5" y="1"/>
                        </a:cubicBezTo>
                        <a:cubicBezTo>
                          <a:pt x="8" y="1"/>
                          <a:pt x="10" y="1"/>
                          <a:pt x="14" y="1"/>
                        </a:cubicBezTo>
                        <a:cubicBezTo>
                          <a:pt x="18" y="2"/>
                          <a:pt x="22" y="1"/>
                          <a:pt x="22" y="3"/>
                        </a:cubicBezTo>
                        <a:cubicBezTo>
                          <a:pt x="22" y="4"/>
                          <a:pt x="22" y="4"/>
                          <a:pt x="21" y="4"/>
                        </a:cubicBezTo>
                        <a:cubicBezTo>
                          <a:pt x="20" y="4"/>
                          <a:pt x="18" y="4"/>
                          <a:pt x="15" y="4"/>
                        </a:cubicBezTo>
                        <a:cubicBezTo>
                          <a:pt x="13" y="4"/>
                          <a:pt x="12" y="4"/>
                          <a:pt x="11" y="4"/>
                        </a:cubicBezTo>
                        <a:cubicBezTo>
                          <a:pt x="10" y="4"/>
                          <a:pt x="10" y="4"/>
                          <a:pt x="9" y="4"/>
                        </a:cubicBezTo>
                        <a:cubicBezTo>
                          <a:pt x="9" y="4"/>
                          <a:pt x="8" y="4"/>
                          <a:pt x="8" y="4"/>
                        </a:cubicBezTo>
                        <a:close/>
                        <a:moveTo>
                          <a:pt x="8" y="0"/>
                        </a:moveTo>
                        <a:cubicBezTo>
                          <a:pt x="4" y="0"/>
                          <a:pt x="2" y="1"/>
                          <a:pt x="1" y="1"/>
                        </a:cubicBezTo>
                        <a:cubicBezTo>
                          <a:pt x="0" y="2"/>
                          <a:pt x="0" y="2"/>
                          <a:pt x="0" y="3"/>
                        </a:cubicBezTo>
                        <a:cubicBezTo>
                          <a:pt x="0" y="3"/>
                          <a:pt x="0" y="4"/>
                          <a:pt x="1" y="4"/>
                        </a:cubicBezTo>
                        <a:cubicBezTo>
                          <a:pt x="2" y="4"/>
                          <a:pt x="12" y="4"/>
                          <a:pt x="18" y="4"/>
                        </a:cubicBezTo>
                        <a:cubicBezTo>
                          <a:pt x="19" y="4"/>
                          <a:pt x="19" y="4"/>
                          <a:pt x="20" y="4"/>
                        </a:cubicBezTo>
                        <a:cubicBezTo>
                          <a:pt x="21" y="4"/>
                          <a:pt x="22" y="4"/>
                          <a:pt x="23" y="4"/>
                        </a:cubicBezTo>
                        <a:cubicBezTo>
                          <a:pt x="23" y="4"/>
                          <a:pt x="24" y="4"/>
                          <a:pt x="24" y="3"/>
                        </a:cubicBezTo>
                        <a:cubicBezTo>
                          <a:pt x="24" y="3"/>
                          <a:pt x="23" y="2"/>
                          <a:pt x="22" y="1"/>
                        </a:cubicBezTo>
                        <a:cubicBezTo>
                          <a:pt x="21" y="1"/>
                          <a:pt x="15" y="1"/>
                          <a:pt x="9" y="0"/>
                        </a:cubicBezTo>
                        <a:cubicBezTo>
                          <a:pt x="9" y="0"/>
                          <a:pt x="8"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1" name="Freeform 7354">
                    <a:extLst>
                      <a:ext uri="{FF2B5EF4-FFF2-40B4-BE49-F238E27FC236}">
                        <a16:creationId xmlns:a16="http://schemas.microsoft.com/office/drawing/2014/main" id="{01DBC9B1-EBA2-45CA-85DF-439ECF6B2269}"/>
                      </a:ext>
                    </a:extLst>
                  </p:cNvPr>
                  <p:cNvSpPr>
                    <a:spLocks noEditPoints="1"/>
                  </p:cNvSpPr>
                  <p:nvPr/>
                </p:nvSpPr>
                <p:spPr bwMode="auto">
                  <a:xfrm>
                    <a:off x="4065" y="1915"/>
                    <a:ext cx="20" cy="4"/>
                  </a:xfrm>
                  <a:custGeom>
                    <a:avLst/>
                    <a:gdLst>
                      <a:gd name="T0" fmla="*/ 2 w 26"/>
                      <a:gd name="T1" fmla="*/ 4 h 5"/>
                      <a:gd name="T2" fmla="*/ 1 w 26"/>
                      <a:gd name="T3" fmla="*/ 3 h 5"/>
                      <a:gd name="T4" fmla="*/ 2 w 26"/>
                      <a:gd name="T5" fmla="*/ 1 h 5"/>
                      <a:gd name="T6" fmla="*/ 9 w 26"/>
                      <a:gd name="T7" fmla="*/ 0 h 5"/>
                      <a:gd name="T8" fmla="*/ 10 w 26"/>
                      <a:gd name="T9" fmla="*/ 0 h 5"/>
                      <a:gd name="T10" fmla="*/ 23 w 26"/>
                      <a:gd name="T11" fmla="*/ 1 h 5"/>
                      <a:gd name="T12" fmla="*/ 25 w 26"/>
                      <a:gd name="T13" fmla="*/ 3 h 5"/>
                      <a:gd name="T14" fmla="*/ 24 w 26"/>
                      <a:gd name="T15" fmla="*/ 4 h 5"/>
                      <a:gd name="T16" fmla="*/ 21 w 26"/>
                      <a:gd name="T17" fmla="*/ 4 h 5"/>
                      <a:gd name="T18" fmla="*/ 19 w 26"/>
                      <a:gd name="T19" fmla="*/ 4 h 5"/>
                      <a:gd name="T20" fmla="*/ 2 w 26"/>
                      <a:gd name="T21" fmla="*/ 4 h 5"/>
                      <a:gd name="T22" fmla="*/ 9 w 26"/>
                      <a:gd name="T23" fmla="*/ 0 h 5"/>
                      <a:gd name="T24" fmla="*/ 2 w 26"/>
                      <a:gd name="T25" fmla="*/ 1 h 5"/>
                      <a:gd name="T26" fmla="*/ 2 w 26"/>
                      <a:gd name="T27" fmla="*/ 4 h 5"/>
                      <a:gd name="T28" fmla="*/ 21 w 26"/>
                      <a:gd name="T29" fmla="*/ 5 h 5"/>
                      <a:gd name="T30" fmla="*/ 24 w 26"/>
                      <a:gd name="T31" fmla="*/ 5 h 5"/>
                      <a:gd name="T32" fmla="*/ 23 w 26"/>
                      <a:gd name="T33" fmla="*/ 1 h 5"/>
                      <a:gd name="T34" fmla="*/ 9 w 26"/>
                      <a:gd name="T3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5">
                        <a:moveTo>
                          <a:pt x="2" y="4"/>
                        </a:moveTo>
                        <a:cubicBezTo>
                          <a:pt x="1" y="4"/>
                          <a:pt x="1" y="3"/>
                          <a:pt x="1" y="3"/>
                        </a:cubicBezTo>
                        <a:cubicBezTo>
                          <a:pt x="1" y="2"/>
                          <a:pt x="1" y="2"/>
                          <a:pt x="2" y="1"/>
                        </a:cubicBezTo>
                        <a:cubicBezTo>
                          <a:pt x="3" y="1"/>
                          <a:pt x="5" y="0"/>
                          <a:pt x="9" y="0"/>
                        </a:cubicBezTo>
                        <a:cubicBezTo>
                          <a:pt x="9" y="0"/>
                          <a:pt x="10" y="0"/>
                          <a:pt x="10" y="0"/>
                        </a:cubicBezTo>
                        <a:cubicBezTo>
                          <a:pt x="16" y="1"/>
                          <a:pt x="22" y="1"/>
                          <a:pt x="23" y="1"/>
                        </a:cubicBezTo>
                        <a:cubicBezTo>
                          <a:pt x="24" y="2"/>
                          <a:pt x="25" y="3"/>
                          <a:pt x="25" y="3"/>
                        </a:cubicBezTo>
                        <a:cubicBezTo>
                          <a:pt x="25" y="4"/>
                          <a:pt x="24" y="4"/>
                          <a:pt x="24" y="4"/>
                        </a:cubicBezTo>
                        <a:cubicBezTo>
                          <a:pt x="23" y="4"/>
                          <a:pt x="22" y="4"/>
                          <a:pt x="21" y="4"/>
                        </a:cubicBezTo>
                        <a:cubicBezTo>
                          <a:pt x="20" y="4"/>
                          <a:pt x="20" y="4"/>
                          <a:pt x="19" y="4"/>
                        </a:cubicBezTo>
                        <a:cubicBezTo>
                          <a:pt x="13" y="4"/>
                          <a:pt x="3" y="4"/>
                          <a:pt x="2" y="4"/>
                        </a:cubicBezTo>
                        <a:close/>
                        <a:moveTo>
                          <a:pt x="9" y="0"/>
                        </a:moveTo>
                        <a:cubicBezTo>
                          <a:pt x="5" y="0"/>
                          <a:pt x="3" y="0"/>
                          <a:pt x="2" y="1"/>
                        </a:cubicBezTo>
                        <a:cubicBezTo>
                          <a:pt x="0" y="2"/>
                          <a:pt x="0" y="4"/>
                          <a:pt x="2" y="4"/>
                        </a:cubicBezTo>
                        <a:cubicBezTo>
                          <a:pt x="3" y="4"/>
                          <a:pt x="15" y="5"/>
                          <a:pt x="21" y="5"/>
                        </a:cubicBezTo>
                        <a:cubicBezTo>
                          <a:pt x="22" y="5"/>
                          <a:pt x="23" y="5"/>
                          <a:pt x="24" y="5"/>
                        </a:cubicBezTo>
                        <a:cubicBezTo>
                          <a:pt x="26" y="4"/>
                          <a:pt x="26" y="2"/>
                          <a:pt x="23" y="1"/>
                        </a:cubicBezTo>
                        <a:cubicBezTo>
                          <a:pt x="22" y="1"/>
                          <a:pt x="15"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2" name="Freeform 7355">
                    <a:extLst>
                      <a:ext uri="{FF2B5EF4-FFF2-40B4-BE49-F238E27FC236}">
                        <a16:creationId xmlns:a16="http://schemas.microsoft.com/office/drawing/2014/main" id="{828EF582-E7BA-4095-A862-283FD2A593A4}"/>
                      </a:ext>
                    </a:extLst>
                  </p:cNvPr>
                  <p:cNvSpPr>
                    <a:spLocks/>
                  </p:cNvSpPr>
                  <p:nvPr/>
                </p:nvSpPr>
                <p:spPr bwMode="auto">
                  <a:xfrm>
                    <a:off x="4069" y="1917"/>
                    <a:ext cx="12" cy="1"/>
                  </a:xfrm>
                  <a:custGeom>
                    <a:avLst/>
                    <a:gdLst>
                      <a:gd name="T0" fmla="*/ 3 w 16"/>
                      <a:gd name="T1" fmla="*/ 0 h 2"/>
                      <a:gd name="T2" fmla="*/ 7 w 16"/>
                      <a:gd name="T3" fmla="*/ 0 h 2"/>
                      <a:gd name="T4" fmla="*/ 16 w 16"/>
                      <a:gd name="T5" fmla="*/ 0 h 2"/>
                      <a:gd name="T6" fmla="*/ 12 w 16"/>
                      <a:gd name="T7" fmla="*/ 1 h 2"/>
                      <a:gd name="T8" fmla="*/ 5 w 16"/>
                      <a:gd name="T9" fmla="*/ 1 h 2"/>
                      <a:gd name="T10" fmla="*/ 1 w 16"/>
                      <a:gd name="T11" fmla="*/ 1 h 2"/>
                      <a:gd name="T12" fmla="*/ 3 w 1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6" h="2">
                        <a:moveTo>
                          <a:pt x="3" y="0"/>
                        </a:moveTo>
                        <a:cubicBezTo>
                          <a:pt x="3" y="0"/>
                          <a:pt x="2" y="0"/>
                          <a:pt x="7" y="0"/>
                        </a:cubicBezTo>
                        <a:cubicBezTo>
                          <a:pt x="11" y="0"/>
                          <a:pt x="15" y="0"/>
                          <a:pt x="16" y="0"/>
                        </a:cubicBezTo>
                        <a:cubicBezTo>
                          <a:pt x="16" y="1"/>
                          <a:pt x="15" y="2"/>
                          <a:pt x="12" y="1"/>
                        </a:cubicBezTo>
                        <a:cubicBezTo>
                          <a:pt x="10" y="1"/>
                          <a:pt x="7" y="0"/>
                          <a:pt x="5" y="1"/>
                        </a:cubicBezTo>
                        <a:cubicBezTo>
                          <a:pt x="4" y="1"/>
                          <a:pt x="1" y="1"/>
                          <a:pt x="1" y="1"/>
                        </a:cubicBezTo>
                        <a:cubicBezTo>
                          <a:pt x="0" y="0"/>
                          <a:pt x="1" y="0"/>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3" name="Freeform 7356">
                    <a:extLst>
                      <a:ext uri="{FF2B5EF4-FFF2-40B4-BE49-F238E27FC236}">
                        <a16:creationId xmlns:a16="http://schemas.microsoft.com/office/drawing/2014/main" id="{577AAB42-2906-4435-B8B5-180B4C0B05E4}"/>
                      </a:ext>
                    </a:extLst>
                  </p:cNvPr>
                  <p:cNvSpPr>
                    <a:spLocks/>
                  </p:cNvSpPr>
                  <p:nvPr/>
                </p:nvSpPr>
                <p:spPr bwMode="auto">
                  <a:xfrm>
                    <a:off x="4013" y="2421"/>
                    <a:ext cx="30" cy="27"/>
                  </a:xfrm>
                  <a:custGeom>
                    <a:avLst/>
                    <a:gdLst>
                      <a:gd name="T0" fmla="*/ 10 w 40"/>
                      <a:gd name="T1" fmla="*/ 2 h 37"/>
                      <a:gd name="T2" fmla="*/ 8 w 40"/>
                      <a:gd name="T3" fmla="*/ 23 h 37"/>
                      <a:gd name="T4" fmla="*/ 36 w 40"/>
                      <a:gd name="T5" fmla="*/ 25 h 37"/>
                      <a:gd name="T6" fmla="*/ 36 w 40"/>
                      <a:gd name="T7" fmla="*/ 4 h 37"/>
                      <a:gd name="T8" fmla="*/ 10 w 40"/>
                      <a:gd name="T9" fmla="*/ 2 h 37"/>
                    </a:gdLst>
                    <a:ahLst/>
                    <a:cxnLst>
                      <a:cxn ang="0">
                        <a:pos x="T0" y="T1"/>
                      </a:cxn>
                      <a:cxn ang="0">
                        <a:pos x="T2" y="T3"/>
                      </a:cxn>
                      <a:cxn ang="0">
                        <a:pos x="T4" y="T5"/>
                      </a:cxn>
                      <a:cxn ang="0">
                        <a:pos x="T6" y="T7"/>
                      </a:cxn>
                      <a:cxn ang="0">
                        <a:pos x="T8" y="T9"/>
                      </a:cxn>
                    </a:cxnLst>
                    <a:rect l="0" t="0" r="r" b="b"/>
                    <a:pathLst>
                      <a:path w="40" h="37">
                        <a:moveTo>
                          <a:pt x="10" y="2"/>
                        </a:moveTo>
                        <a:cubicBezTo>
                          <a:pt x="10" y="2"/>
                          <a:pt x="0" y="9"/>
                          <a:pt x="8" y="23"/>
                        </a:cubicBezTo>
                        <a:cubicBezTo>
                          <a:pt x="15" y="37"/>
                          <a:pt x="31" y="31"/>
                          <a:pt x="36" y="25"/>
                        </a:cubicBezTo>
                        <a:cubicBezTo>
                          <a:pt x="40" y="18"/>
                          <a:pt x="37" y="9"/>
                          <a:pt x="36" y="4"/>
                        </a:cubicBezTo>
                        <a:cubicBezTo>
                          <a:pt x="35" y="0"/>
                          <a:pt x="14" y="0"/>
                          <a:pt x="10"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4" name="Freeform 7357">
                    <a:extLst>
                      <a:ext uri="{FF2B5EF4-FFF2-40B4-BE49-F238E27FC236}">
                        <a16:creationId xmlns:a16="http://schemas.microsoft.com/office/drawing/2014/main" id="{E7EAA9E8-7330-4CBE-838C-485E82C8D205}"/>
                      </a:ext>
                    </a:extLst>
                  </p:cNvPr>
                  <p:cNvSpPr>
                    <a:spLocks noEditPoints="1"/>
                  </p:cNvSpPr>
                  <p:nvPr/>
                </p:nvSpPr>
                <p:spPr bwMode="auto">
                  <a:xfrm>
                    <a:off x="4016" y="2421"/>
                    <a:ext cx="26" cy="24"/>
                  </a:xfrm>
                  <a:custGeom>
                    <a:avLst/>
                    <a:gdLst>
                      <a:gd name="T0" fmla="*/ 3 w 35"/>
                      <a:gd name="T1" fmla="*/ 23 h 32"/>
                      <a:gd name="T2" fmla="*/ 0 w 35"/>
                      <a:gd name="T3" fmla="*/ 13 h 32"/>
                      <a:gd name="T4" fmla="*/ 6 w 35"/>
                      <a:gd name="T5" fmla="*/ 1 h 32"/>
                      <a:gd name="T6" fmla="*/ 6 w 35"/>
                      <a:gd name="T7" fmla="*/ 2 h 32"/>
                      <a:gd name="T8" fmla="*/ 6 w 35"/>
                      <a:gd name="T9" fmla="*/ 1 h 32"/>
                      <a:gd name="T10" fmla="*/ 16 w 35"/>
                      <a:gd name="T11" fmla="*/ 0 h 32"/>
                      <a:gd name="T12" fmla="*/ 32 w 35"/>
                      <a:gd name="T13" fmla="*/ 4 h 32"/>
                      <a:gd name="T14" fmla="*/ 35 w 35"/>
                      <a:gd name="T15" fmla="*/ 16 h 32"/>
                      <a:gd name="T16" fmla="*/ 32 w 35"/>
                      <a:gd name="T17" fmla="*/ 25 h 32"/>
                      <a:gd name="T18" fmla="*/ 17 w 35"/>
                      <a:gd name="T19" fmla="*/ 32 h 32"/>
                      <a:gd name="T20" fmla="*/ 17 w 35"/>
                      <a:gd name="T21" fmla="*/ 32 h 32"/>
                      <a:gd name="T22" fmla="*/ 3 w 35"/>
                      <a:gd name="T23" fmla="*/ 23 h 32"/>
                      <a:gd name="T24" fmla="*/ 7 w 35"/>
                      <a:gd name="T25" fmla="*/ 2 h 32"/>
                      <a:gd name="T26" fmla="*/ 1 w 35"/>
                      <a:gd name="T27" fmla="*/ 13 h 32"/>
                      <a:gd name="T28" fmla="*/ 4 w 35"/>
                      <a:gd name="T29" fmla="*/ 23 h 32"/>
                      <a:gd name="T30" fmla="*/ 17 w 35"/>
                      <a:gd name="T31" fmla="*/ 31 h 32"/>
                      <a:gd name="T32" fmla="*/ 31 w 35"/>
                      <a:gd name="T33" fmla="*/ 25 h 32"/>
                      <a:gd name="T34" fmla="*/ 34 w 35"/>
                      <a:gd name="T35" fmla="*/ 16 h 32"/>
                      <a:gd name="T36" fmla="*/ 32 w 35"/>
                      <a:gd name="T37" fmla="*/ 5 h 32"/>
                      <a:gd name="T38" fmla="*/ 16 w 35"/>
                      <a:gd name="T39" fmla="*/ 1 h 32"/>
                      <a:gd name="T40" fmla="*/ 7 w 35"/>
                      <a:gd name="T41"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32">
                        <a:moveTo>
                          <a:pt x="3" y="23"/>
                        </a:moveTo>
                        <a:cubicBezTo>
                          <a:pt x="1" y="19"/>
                          <a:pt x="0" y="16"/>
                          <a:pt x="0" y="13"/>
                        </a:cubicBezTo>
                        <a:cubicBezTo>
                          <a:pt x="0" y="5"/>
                          <a:pt x="6" y="1"/>
                          <a:pt x="6" y="1"/>
                        </a:cubicBezTo>
                        <a:cubicBezTo>
                          <a:pt x="6" y="2"/>
                          <a:pt x="6" y="2"/>
                          <a:pt x="6" y="2"/>
                        </a:cubicBezTo>
                        <a:cubicBezTo>
                          <a:pt x="6" y="1"/>
                          <a:pt x="6" y="1"/>
                          <a:pt x="6" y="1"/>
                        </a:cubicBezTo>
                        <a:cubicBezTo>
                          <a:pt x="8" y="0"/>
                          <a:pt x="11" y="0"/>
                          <a:pt x="16" y="0"/>
                        </a:cubicBezTo>
                        <a:cubicBezTo>
                          <a:pt x="23" y="0"/>
                          <a:pt x="31" y="1"/>
                          <a:pt x="32" y="4"/>
                        </a:cubicBezTo>
                        <a:cubicBezTo>
                          <a:pt x="33" y="7"/>
                          <a:pt x="35" y="11"/>
                          <a:pt x="35" y="16"/>
                        </a:cubicBezTo>
                        <a:cubicBezTo>
                          <a:pt x="35" y="19"/>
                          <a:pt x="34" y="22"/>
                          <a:pt x="32" y="25"/>
                        </a:cubicBezTo>
                        <a:cubicBezTo>
                          <a:pt x="29" y="29"/>
                          <a:pt x="24" y="32"/>
                          <a:pt x="17" y="32"/>
                        </a:cubicBezTo>
                        <a:cubicBezTo>
                          <a:pt x="17" y="32"/>
                          <a:pt x="17" y="32"/>
                          <a:pt x="17" y="32"/>
                        </a:cubicBezTo>
                        <a:cubicBezTo>
                          <a:pt x="12" y="32"/>
                          <a:pt x="7" y="30"/>
                          <a:pt x="3" y="23"/>
                        </a:cubicBezTo>
                        <a:close/>
                        <a:moveTo>
                          <a:pt x="7" y="2"/>
                        </a:moveTo>
                        <a:cubicBezTo>
                          <a:pt x="7" y="2"/>
                          <a:pt x="1" y="6"/>
                          <a:pt x="1" y="13"/>
                        </a:cubicBezTo>
                        <a:cubicBezTo>
                          <a:pt x="1" y="16"/>
                          <a:pt x="2" y="19"/>
                          <a:pt x="4" y="23"/>
                        </a:cubicBezTo>
                        <a:cubicBezTo>
                          <a:pt x="8" y="29"/>
                          <a:pt x="12" y="31"/>
                          <a:pt x="17" y="31"/>
                        </a:cubicBezTo>
                        <a:cubicBezTo>
                          <a:pt x="23" y="31"/>
                          <a:pt x="29" y="28"/>
                          <a:pt x="31" y="25"/>
                        </a:cubicBezTo>
                        <a:cubicBezTo>
                          <a:pt x="33" y="22"/>
                          <a:pt x="34" y="19"/>
                          <a:pt x="34" y="16"/>
                        </a:cubicBezTo>
                        <a:cubicBezTo>
                          <a:pt x="34" y="12"/>
                          <a:pt x="32" y="7"/>
                          <a:pt x="32" y="5"/>
                        </a:cubicBezTo>
                        <a:cubicBezTo>
                          <a:pt x="31" y="3"/>
                          <a:pt x="23" y="1"/>
                          <a:pt x="16" y="1"/>
                        </a:cubicBezTo>
                        <a:cubicBezTo>
                          <a:pt x="11" y="1"/>
                          <a:pt x="8" y="2"/>
                          <a:pt x="7"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5" name="Freeform 7358">
                    <a:extLst>
                      <a:ext uri="{FF2B5EF4-FFF2-40B4-BE49-F238E27FC236}">
                        <a16:creationId xmlns:a16="http://schemas.microsoft.com/office/drawing/2014/main" id="{927BDFF6-BE9E-42DB-BA35-BF8EA209F6DE}"/>
                      </a:ext>
                    </a:extLst>
                  </p:cNvPr>
                  <p:cNvSpPr>
                    <a:spLocks/>
                  </p:cNvSpPr>
                  <p:nvPr/>
                </p:nvSpPr>
                <p:spPr bwMode="auto">
                  <a:xfrm>
                    <a:off x="4017" y="2421"/>
                    <a:ext cx="24" cy="22"/>
                  </a:xfrm>
                  <a:custGeom>
                    <a:avLst/>
                    <a:gdLst>
                      <a:gd name="T0" fmla="*/ 14 w 33"/>
                      <a:gd name="T1" fmla="*/ 0 h 29"/>
                      <a:gd name="T2" fmla="*/ 5 w 33"/>
                      <a:gd name="T3" fmla="*/ 1 h 29"/>
                      <a:gd name="T4" fmla="*/ 0 w 33"/>
                      <a:gd name="T5" fmla="*/ 12 h 29"/>
                      <a:gd name="T6" fmla="*/ 3 w 33"/>
                      <a:gd name="T7" fmla="*/ 22 h 29"/>
                      <a:gd name="T8" fmla="*/ 5 w 33"/>
                      <a:gd name="T9" fmla="*/ 25 h 29"/>
                      <a:gd name="T10" fmla="*/ 7 w 33"/>
                      <a:gd name="T11" fmla="*/ 24 h 29"/>
                      <a:gd name="T12" fmla="*/ 8 w 33"/>
                      <a:gd name="T13" fmla="*/ 24 h 29"/>
                      <a:gd name="T14" fmla="*/ 4 w 33"/>
                      <a:gd name="T15" fmla="*/ 14 h 29"/>
                      <a:gd name="T16" fmla="*/ 12 w 33"/>
                      <a:gd name="T17" fmla="*/ 7 h 29"/>
                      <a:gd name="T18" fmla="*/ 12 w 33"/>
                      <a:gd name="T19" fmla="*/ 7 h 29"/>
                      <a:gd name="T20" fmla="*/ 16 w 33"/>
                      <a:gd name="T21" fmla="*/ 7 h 29"/>
                      <a:gd name="T22" fmla="*/ 27 w 33"/>
                      <a:gd name="T23" fmla="*/ 11 h 29"/>
                      <a:gd name="T24" fmla="*/ 22 w 33"/>
                      <a:gd name="T25" fmla="*/ 21 h 29"/>
                      <a:gd name="T26" fmla="*/ 16 w 33"/>
                      <a:gd name="T27" fmla="*/ 11 h 29"/>
                      <a:gd name="T28" fmla="*/ 16 w 33"/>
                      <a:gd name="T29" fmla="*/ 11 h 29"/>
                      <a:gd name="T30" fmla="*/ 16 w 33"/>
                      <a:gd name="T31" fmla="*/ 19 h 29"/>
                      <a:gd name="T32" fmla="*/ 18 w 33"/>
                      <a:gd name="T33" fmla="*/ 27 h 29"/>
                      <a:gd name="T34" fmla="*/ 21 w 33"/>
                      <a:gd name="T35" fmla="*/ 28 h 29"/>
                      <a:gd name="T36" fmla="*/ 23 w 33"/>
                      <a:gd name="T37" fmla="*/ 29 h 29"/>
                      <a:gd name="T38" fmla="*/ 23 w 33"/>
                      <a:gd name="T39" fmla="*/ 29 h 29"/>
                      <a:gd name="T40" fmla="*/ 24 w 33"/>
                      <a:gd name="T41" fmla="*/ 28 h 29"/>
                      <a:gd name="T42" fmla="*/ 28 w 33"/>
                      <a:gd name="T43" fmla="*/ 26 h 29"/>
                      <a:gd name="T44" fmla="*/ 30 w 33"/>
                      <a:gd name="T45" fmla="*/ 24 h 29"/>
                      <a:gd name="T46" fmla="*/ 33 w 33"/>
                      <a:gd name="T47" fmla="*/ 15 h 29"/>
                      <a:gd name="T48" fmla="*/ 31 w 33"/>
                      <a:gd name="T49" fmla="*/ 4 h 29"/>
                      <a:gd name="T50" fmla="*/ 29 w 33"/>
                      <a:gd name="T51" fmla="*/ 2 h 29"/>
                      <a:gd name="T52" fmla="*/ 25 w 33"/>
                      <a:gd name="T53" fmla="*/ 3 h 29"/>
                      <a:gd name="T54" fmla="*/ 20 w 33"/>
                      <a:gd name="T55" fmla="*/ 2 h 29"/>
                      <a:gd name="T56" fmla="*/ 14 w 33"/>
                      <a:gd name="T5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 h="29">
                        <a:moveTo>
                          <a:pt x="14" y="0"/>
                        </a:moveTo>
                        <a:cubicBezTo>
                          <a:pt x="12" y="0"/>
                          <a:pt x="11" y="1"/>
                          <a:pt x="5" y="1"/>
                        </a:cubicBezTo>
                        <a:cubicBezTo>
                          <a:pt x="4" y="2"/>
                          <a:pt x="0" y="6"/>
                          <a:pt x="0" y="12"/>
                        </a:cubicBezTo>
                        <a:cubicBezTo>
                          <a:pt x="0" y="15"/>
                          <a:pt x="1" y="18"/>
                          <a:pt x="3" y="22"/>
                        </a:cubicBezTo>
                        <a:cubicBezTo>
                          <a:pt x="4" y="23"/>
                          <a:pt x="4" y="24"/>
                          <a:pt x="5" y="25"/>
                        </a:cubicBezTo>
                        <a:cubicBezTo>
                          <a:pt x="6" y="24"/>
                          <a:pt x="6" y="24"/>
                          <a:pt x="7" y="24"/>
                        </a:cubicBezTo>
                        <a:cubicBezTo>
                          <a:pt x="8" y="24"/>
                          <a:pt x="8" y="24"/>
                          <a:pt x="8" y="24"/>
                        </a:cubicBezTo>
                        <a:cubicBezTo>
                          <a:pt x="6" y="21"/>
                          <a:pt x="4" y="18"/>
                          <a:pt x="4" y="14"/>
                        </a:cubicBezTo>
                        <a:cubicBezTo>
                          <a:pt x="3" y="7"/>
                          <a:pt x="10" y="7"/>
                          <a:pt x="12" y="7"/>
                        </a:cubicBezTo>
                        <a:cubicBezTo>
                          <a:pt x="12" y="7"/>
                          <a:pt x="12" y="7"/>
                          <a:pt x="12" y="7"/>
                        </a:cubicBezTo>
                        <a:cubicBezTo>
                          <a:pt x="13" y="7"/>
                          <a:pt x="15" y="7"/>
                          <a:pt x="16" y="7"/>
                        </a:cubicBezTo>
                        <a:cubicBezTo>
                          <a:pt x="21" y="7"/>
                          <a:pt x="26" y="10"/>
                          <a:pt x="27" y="11"/>
                        </a:cubicBezTo>
                        <a:cubicBezTo>
                          <a:pt x="27" y="13"/>
                          <a:pt x="27" y="21"/>
                          <a:pt x="22" y="21"/>
                        </a:cubicBezTo>
                        <a:cubicBezTo>
                          <a:pt x="18" y="21"/>
                          <a:pt x="18" y="11"/>
                          <a:pt x="16" y="11"/>
                        </a:cubicBezTo>
                        <a:cubicBezTo>
                          <a:pt x="16" y="11"/>
                          <a:pt x="16" y="11"/>
                          <a:pt x="16" y="11"/>
                        </a:cubicBezTo>
                        <a:cubicBezTo>
                          <a:pt x="13" y="11"/>
                          <a:pt x="11" y="14"/>
                          <a:pt x="16" y="19"/>
                        </a:cubicBezTo>
                        <a:cubicBezTo>
                          <a:pt x="19" y="23"/>
                          <a:pt x="20" y="26"/>
                          <a:pt x="18" y="27"/>
                        </a:cubicBezTo>
                        <a:cubicBezTo>
                          <a:pt x="19" y="27"/>
                          <a:pt x="20" y="28"/>
                          <a:pt x="21" y="28"/>
                        </a:cubicBezTo>
                        <a:cubicBezTo>
                          <a:pt x="22" y="28"/>
                          <a:pt x="22" y="29"/>
                          <a:pt x="23" y="29"/>
                        </a:cubicBezTo>
                        <a:cubicBezTo>
                          <a:pt x="23" y="29"/>
                          <a:pt x="23" y="29"/>
                          <a:pt x="23" y="29"/>
                        </a:cubicBezTo>
                        <a:cubicBezTo>
                          <a:pt x="23" y="29"/>
                          <a:pt x="23" y="28"/>
                          <a:pt x="24" y="28"/>
                        </a:cubicBezTo>
                        <a:cubicBezTo>
                          <a:pt x="25" y="27"/>
                          <a:pt x="26" y="26"/>
                          <a:pt x="28" y="26"/>
                        </a:cubicBezTo>
                        <a:cubicBezTo>
                          <a:pt x="29" y="25"/>
                          <a:pt x="30" y="24"/>
                          <a:pt x="30" y="24"/>
                        </a:cubicBezTo>
                        <a:cubicBezTo>
                          <a:pt x="32" y="21"/>
                          <a:pt x="33" y="18"/>
                          <a:pt x="33" y="15"/>
                        </a:cubicBezTo>
                        <a:cubicBezTo>
                          <a:pt x="33" y="11"/>
                          <a:pt x="31" y="6"/>
                          <a:pt x="31" y="4"/>
                        </a:cubicBezTo>
                        <a:cubicBezTo>
                          <a:pt x="30" y="3"/>
                          <a:pt x="30" y="3"/>
                          <a:pt x="29" y="2"/>
                        </a:cubicBezTo>
                        <a:cubicBezTo>
                          <a:pt x="28" y="3"/>
                          <a:pt x="27" y="3"/>
                          <a:pt x="25" y="3"/>
                        </a:cubicBezTo>
                        <a:cubicBezTo>
                          <a:pt x="23" y="3"/>
                          <a:pt x="21" y="3"/>
                          <a:pt x="20" y="2"/>
                        </a:cubicBezTo>
                        <a:cubicBezTo>
                          <a:pt x="17" y="1"/>
                          <a:pt x="15" y="0"/>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6" name="Freeform 7359">
                    <a:extLst>
                      <a:ext uri="{FF2B5EF4-FFF2-40B4-BE49-F238E27FC236}">
                        <a16:creationId xmlns:a16="http://schemas.microsoft.com/office/drawing/2014/main" id="{23F26931-0BAA-4BBF-95C7-30FF42032B96}"/>
                      </a:ext>
                    </a:extLst>
                  </p:cNvPr>
                  <p:cNvSpPr>
                    <a:spLocks noEditPoints="1"/>
                  </p:cNvSpPr>
                  <p:nvPr/>
                </p:nvSpPr>
                <p:spPr bwMode="auto">
                  <a:xfrm>
                    <a:off x="4014" y="2422"/>
                    <a:ext cx="29" cy="19"/>
                  </a:xfrm>
                  <a:custGeom>
                    <a:avLst/>
                    <a:gdLst>
                      <a:gd name="T0" fmla="*/ 34 w 39"/>
                      <a:gd name="T1" fmla="*/ 1 h 25"/>
                      <a:gd name="T2" fmla="*/ 33 w 39"/>
                      <a:gd name="T3" fmla="*/ 1 h 25"/>
                      <a:gd name="T4" fmla="*/ 35 w 39"/>
                      <a:gd name="T5" fmla="*/ 3 h 25"/>
                      <a:gd name="T6" fmla="*/ 37 w 39"/>
                      <a:gd name="T7" fmla="*/ 14 h 25"/>
                      <a:gd name="T8" fmla="*/ 34 w 39"/>
                      <a:gd name="T9" fmla="*/ 23 h 25"/>
                      <a:gd name="T10" fmla="*/ 32 w 39"/>
                      <a:gd name="T11" fmla="*/ 25 h 25"/>
                      <a:gd name="T12" fmla="*/ 33 w 39"/>
                      <a:gd name="T13" fmla="*/ 25 h 25"/>
                      <a:gd name="T14" fmla="*/ 35 w 39"/>
                      <a:gd name="T15" fmla="*/ 23 h 25"/>
                      <a:gd name="T16" fmla="*/ 35 w 39"/>
                      <a:gd name="T17" fmla="*/ 2 h 25"/>
                      <a:gd name="T18" fmla="*/ 34 w 39"/>
                      <a:gd name="T19" fmla="*/ 1 h 25"/>
                      <a:gd name="T20" fmla="*/ 9 w 39"/>
                      <a:gd name="T21" fmla="*/ 0 h 25"/>
                      <a:gd name="T22" fmla="*/ 9 w 39"/>
                      <a:gd name="T23" fmla="*/ 0 h 25"/>
                      <a:gd name="T24" fmla="*/ 7 w 39"/>
                      <a:gd name="T25" fmla="*/ 21 h 25"/>
                      <a:gd name="T26" fmla="*/ 9 w 39"/>
                      <a:gd name="T27" fmla="*/ 24 h 25"/>
                      <a:gd name="T28" fmla="*/ 9 w 39"/>
                      <a:gd name="T29" fmla="*/ 24 h 25"/>
                      <a:gd name="T30" fmla="*/ 7 w 39"/>
                      <a:gd name="T31" fmla="*/ 21 h 25"/>
                      <a:gd name="T32" fmla="*/ 4 w 39"/>
                      <a:gd name="T33" fmla="*/ 11 h 25"/>
                      <a:gd name="T34" fmla="*/ 9 w 39"/>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25">
                        <a:moveTo>
                          <a:pt x="34" y="1"/>
                        </a:moveTo>
                        <a:cubicBezTo>
                          <a:pt x="33" y="1"/>
                          <a:pt x="33" y="1"/>
                          <a:pt x="33" y="1"/>
                        </a:cubicBezTo>
                        <a:cubicBezTo>
                          <a:pt x="34" y="2"/>
                          <a:pt x="34" y="2"/>
                          <a:pt x="35" y="3"/>
                        </a:cubicBezTo>
                        <a:cubicBezTo>
                          <a:pt x="35" y="5"/>
                          <a:pt x="37" y="10"/>
                          <a:pt x="37" y="14"/>
                        </a:cubicBezTo>
                        <a:cubicBezTo>
                          <a:pt x="37" y="17"/>
                          <a:pt x="36" y="20"/>
                          <a:pt x="34" y="23"/>
                        </a:cubicBezTo>
                        <a:cubicBezTo>
                          <a:pt x="34" y="23"/>
                          <a:pt x="33" y="24"/>
                          <a:pt x="32" y="25"/>
                        </a:cubicBezTo>
                        <a:cubicBezTo>
                          <a:pt x="33" y="25"/>
                          <a:pt x="33" y="25"/>
                          <a:pt x="33" y="25"/>
                        </a:cubicBezTo>
                        <a:cubicBezTo>
                          <a:pt x="34" y="24"/>
                          <a:pt x="34" y="24"/>
                          <a:pt x="35" y="23"/>
                        </a:cubicBezTo>
                        <a:cubicBezTo>
                          <a:pt x="39" y="16"/>
                          <a:pt x="36" y="7"/>
                          <a:pt x="35" y="2"/>
                        </a:cubicBezTo>
                        <a:cubicBezTo>
                          <a:pt x="35" y="2"/>
                          <a:pt x="34" y="2"/>
                          <a:pt x="34" y="1"/>
                        </a:cubicBezTo>
                        <a:close/>
                        <a:moveTo>
                          <a:pt x="9" y="0"/>
                        </a:moveTo>
                        <a:cubicBezTo>
                          <a:pt x="9" y="0"/>
                          <a:pt x="9" y="0"/>
                          <a:pt x="9" y="0"/>
                        </a:cubicBezTo>
                        <a:cubicBezTo>
                          <a:pt x="6" y="3"/>
                          <a:pt x="0" y="9"/>
                          <a:pt x="7" y="21"/>
                        </a:cubicBezTo>
                        <a:cubicBezTo>
                          <a:pt x="7" y="22"/>
                          <a:pt x="8" y="23"/>
                          <a:pt x="9" y="24"/>
                        </a:cubicBezTo>
                        <a:cubicBezTo>
                          <a:pt x="9" y="24"/>
                          <a:pt x="9" y="24"/>
                          <a:pt x="9" y="24"/>
                        </a:cubicBezTo>
                        <a:cubicBezTo>
                          <a:pt x="8" y="23"/>
                          <a:pt x="8" y="22"/>
                          <a:pt x="7" y="21"/>
                        </a:cubicBezTo>
                        <a:cubicBezTo>
                          <a:pt x="5" y="17"/>
                          <a:pt x="4" y="14"/>
                          <a:pt x="4" y="11"/>
                        </a:cubicBezTo>
                        <a:cubicBezTo>
                          <a:pt x="4" y="5"/>
                          <a:pt x="8" y="1"/>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7" name="Freeform 7360">
                    <a:extLst>
                      <a:ext uri="{FF2B5EF4-FFF2-40B4-BE49-F238E27FC236}">
                        <a16:creationId xmlns:a16="http://schemas.microsoft.com/office/drawing/2014/main" id="{581A5F98-C2D3-4238-8EA5-84948B234EBE}"/>
                      </a:ext>
                    </a:extLst>
                  </p:cNvPr>
                  <p:cNvSpPr>
                    <a:spLocks/>
                  </p:cNvSpPr>
                  <p:nvPr/>
                </p:nvSpPr>
                <p:spPr bwMode="auto">
                  <a:xfrm>
                    <a:off x="4021" y="2429"/>
                    <a:ext cx="8" cy="12"/>
                  </a:xfrm>
                  <a:custGeom>
                    <a:avLst/>
                    <a:gdLst>
                      <a:gd name="T0" fmla="*/ 4 w 10"/>
                      <a:gd name="T1" fmla="*/ 2 h 16"/>
                      <a:gd name="T2" fmla="*/ 8 w 10"/>
                      <a:gd name="T3" fmla="*/ 11 h 16"/>
                      <a:gd name="T4" fmla="*/ 4 w 10"/>
                      <a:gd name="T5" fmla="*/ 14 h 16"/>
                      <a:gd name="T6" fmla="*/ 0 w 10"/>
                      <a:gd name="T7" fmla="*/ 6 h 16"/>
                      <a:gd name="T8" fmla="*/ 1 w 10"/>
                      <a:gd name="T9" fmla="*/ 2 h 16"/>
                      <a:gd name="T10" fmla="*/ 4 w 10"/>
                      <a:gd name="T11" fmla="*/ 2 h 16"/>
                    </a:gdLst>
                    <a:ahLst/>
                    <a:cxnLst>
                      <a:cxn ang="0">
                        <a:pos x="T0" y="T1"/>
                      </a:cxn>
                      <a:cxn ang="0">
                        <a:pos x="T2" y="T3"/>
                      </a:cxn>
                      <a:cxn ang="0">
                        <a:pos x="T4" y="T5"/>
                      </a:cxn>
                      <a:cxn ang="0">
                        <a:pos x="T6" y="T7"/>
                      </a:cxn>
                      <a:cxn ang="0">
                        <a:pos x="T8" y="T9"/>
                      </a:cxn>
                      <a:cxn ang="0">
                        <a:pos x="T10" y="T11"/>
                      </a:cxn>
                    </a:cxnLst>
                    <a:rect l="0" t="0" r="r" b="b"/>
                    <a:pathLst>
                      <a:path w="10" h="16">
                        <a:moveTo>
                          <a:pt x="4" y="2"/>
                        </a:moveTo>
                        <a:cubicBezTo>
                          <a:pt x="4" y="2"/>
                          <a:pt x="6" y="8"/>
                          <a:pt x="8" y="11"/>
                        </a:cubicBezTo>
                        <a:cubicBezTo>
                          <a:pt x="10" y="13"/>
                          <a:pt x="7" y="16"/>
                          <a:pt x="4" y="14"/>
                        </a:cubicBezTo>
                        <a:cubicBezTo>
                          <a:pt x="1" y="13"/>
                          <a:pt x="0" y="9"/>
                          <a:pt x="0" y="6"/>
                        </a:cubicBezTo>
                        <a:cubicBezTo>
                          <a:pt x="0" y="5"/>
                          <a:pt x="0" y="3"/>
                          <a:pt x="1" y="2"/>
                        </a:cubicBezTo>
                        <a:cubicBezTo>
                          <a:pt x="2" y="0"/>
                          <a:pt x="5" y="0"/>
                          <a:pt x="4"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8" name="Freeform 7361">
                    <a:extLst>
                      <a:ext uri="{FF2B5EF4-FFF2-40B4-BE49-F238E27FC236}">
                        <a16:creationId xmlns:a16="http://schemas.microsoft.com/office/drawing/2014/main" id="{8B670214-E982-4640-AEDD-05B34F6328C0}"/>
                      </a:ext>
                    </a:extLst>
                  </p:cNvPr>
                  <p:cNvSpPr>
                    <a:spLocks/>
                  </p:cNvSpPr>
                  <p:nvPr/>
                </p:nvSpPr>
                <p:spPr bwMode="auto">
                  <a:xfrm>
                    <a:off x="4030" y="2427"/>
                    <a:ext cx="8" cy="9"/>
                  </a:xfrm>
                  <a:custGeom>
                    <a:avLst/>
                    <a:gdLst>
                      <a:gd name="T0" fmla="*/ 6 w 11"/>
                      <a:gd name="T1" fmla="*/ 10 h 12"/>
                      <a:gd name="T2" fmla="*/ 3 w 11"/>
                      <a:gd name="T3" fmla="*/ 2 h 12"/>
                      <a:gd name="T4" fmla="*/ 6 w 11"/>
                      <a:gd name="T5" fmla="*/ 10 h 12"/>
                    </a:gdLst>
                    <a:ahLst/>
                    <a:cxnLst>
                      <a:cxn ang="0">
                        <a:pos x="T0" y="T1"/>
                      </a:cxn>
                      <a:cxn ang="0">
                        <a:pos x="T2" y="T3"/>
                      </a:cxn>
                      <a:cxn ang="0">
                        <a:pos x="T4" y="T5"/>
                      </a:cxn>
                    </a:cxnLst>
                    <a:rect l="0" t="0" r="r" b="b"/>
                    <a:pathLst>
                      <a:path w="11" h="12">
                        <a:moveTo>
                          <a:pt x="6" y="10"/>
                        </a:moveTo>
                        <a:cubicBezTo>
                          <a:pt x="6" y="10"/>
                          <a:pt x="0" y="5"/>
                          <a:pt x="3" y="2"/>
                        </a:cubicBezTo>
                        <a:cubicBezTo>
                          <a:pt x="5" y="0"/>
                          <a:pt x="11" y="12"/>
                          <a:pt x="6" y="1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99" name="Freeform 7362">
                    <a:extLst>
                      <a:ext uri="{FF2B5EF4-FFF2-40B4-BE49-F238E27FC236}">
                        <a16:creationId xmlns:a16="http://schemas.microsoft.com/office/drawing/2014/main" id="{18158A9A-EF9D-4323-8BEC-5A9FEFDCF281}"/>
                      </a:ext>
                    </a:extLst>
                  </p:cNvPr>
                  <p:cNvSpPr>
                    <a:spLocks/>
                  </p:cNvSpPr>
                  <p:nvPr/>
                </p:nvSpPr>
                <p:spPr bwMode="auto">
                  <a:xfrm>
                    <a:off x="4009" y="2439"/>
                    <a:ext cx="30" cy="193"/>
                  </a:xfrm>
                  <a:custGeom>
                    <a:avLst/>
                    <a:gdLst>
                      <a:gd name="T0" fmla="*/ 29 w 40"/>
                      <a:gd name="T1" fmla="*/ 18 h 257"/>
                      <a:gd name="T2" fmla="*/ 26 w 40"/>
                      <a:gd name="T3" fmla="*/ 9 h 257"/>
                      <a:gd name="T4" fmla="*/ 18 w 40"/>
                      <a:gd name="T5" fmla="*/ 1 h 257"/>
                      <a:gd name="T6" fmla="*/ 11 w 40"/>
                      <a:gd name="T7" fmla="*/ 20 h 257"/>
                      <a:gd name="T8" fmla="*/ 9 w 40"/>
                      <a:gd name="T9" fmla="*/ 157 h 257"/>
                      <a:gd name="T10" fmla="*/ 23 w 40"/>
                      <a:gd name="T11" fmla="*/ 245 h 257"/>
                      <a:gd name="T12" fmla="*/ 31 w 40"/>
                      <a:gd name="T13" fmla="*/ 253 h 257"/>
                      <a:gd name="T14" fmla="*/ 35 w 40"/>
                      <a:gd name="T15" fmla="*/ 253 h 257"/>
                      <a:gd name="T16" fmla="*/ 40 w 40"/>
                      <a:gd name="T17" fmla="*/ 246 h 257"/>
                      <a:gd name="T18" fmla="*/ 21 w 40"/>
                      <a:gd name="T19" fmla="*/ 180 h 257"/>
                      <a:gd name="T20" fmla="*/ 18 w 40"/>
                      <a:gd name="T21" fmla="*/ 31 h 257"/>
                      <a:gd name="T22" fmla="*/ 29 w 40"/>
                      <a:gd name="T23" fmla="*/ 18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257">
                        <a:moveTo>
                          <a:pt x="29" y="18"/>
                        </a:moveTo>
                        <a:cubicBezTo>
                          <a:pt x="29" y="18"/>
                          <a:pt x="30" y="12"/>
                          <a:pt x="26" y="9"/>
                        </a:cubicBezTo>
                        <a:cubicBezTo>
                          <a:pt x="23" y="7"/>
                          <a:pt x="27" y="0"/>
                          <a:pt x="18" y="1"/>
                        </a:cubicBezTo>
                        <a:cubicBezTo>
                          <a:pt x="10" y="2"/>
                          <a:pt x="11" y="9"/>
                          <a:pt x="11" y="20"/>
                        </a:cubicBezTo>
                        <a:cubicBezTo>
                          <a:pt x="11" y="31"/>
                          <a:pt x="0" y="82"/>
                          <a:pt x="9" y="157"/>
                        </a:cubicBezTo>
                        <a:cubicBezTo>
                          <a:pt x="18" y="232"/>
                          <a:pt x="24" y="233"/>
                          <a:pt x="23" y="245"/>
                        </a:cubicBezTo>
                        <a:cubicBezTo>
                          <a:pt x="21" y="257"/>
                          <a:pt x="29" y="256"/>
                          <a:pt x="31" y="253"/>
                        </a:cubicBezTo>
                        <a:cubicBezTo>
                          <a:pt x="32" y="251"/>
                          <a:pt x="33" y="252"/>
                          <a:pt x="35" y="253"/>
                        </a:cubicBezTo>
                        <a:cubicBezTo>
                          <a:pt x="37" y="254"/>
                          <a:pt x="40" y="256"/>
                          <a:pt x="40" y="246"/>
                        </a:cubicBezTo>
                        <a:cubicBezTo>
                          <a:pt x="39" y="231"/>
                          <a:pt x="27" y="233"/>
                          <a:pt x="21" y="180"/>
                        </a:cubicBezTo>
                        <a:cubicBezTo>
                          <a:pt x="15" y="128"/>
                          <a:pt x="15" y="42"/>
                          <a:pt x="18" y="31"/>
                        </a:cubicBezTo>
                        <a:cubicBezTo>
                          <a:pt x="21" y="19"/>
                          <a:pt x="26" y="25"/>
                          <a:pt x="29" y="1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0" name="Freeform 7363">
                    <a:extLst>
                      <a:ext uri="{FF2B5EF4-FFF2-40B4-BE49-F238E27FC236}">
                        <a16:creationId xmlns:a16="http://schemas.microsoft.com/office/drawing/2014/main" id="{8B06DE7B-888E-4832-A2BE-EF8F11E31CD1}"/>
                      </a:ext>
                    </a:extLst>
                  </p:cNvPr>
                  <p:cNvSpPr>
                    <a:spLocks noEditPoints="1"/>
                  </p:cNvSpPr>
                  <p:nvPr/>
                </p:nvSpPr>
                <p:spPr bwMode="auto">
                  <a:xfrm>
                    <a:off x="4012" y="2439"/>
                    <a:ext cx="27" cy="192"/>
                  </a:xfrm>
                  <a:custGeom>
                    <a:avLst/>
                    <a:gdLst>
                      <a:gd name="T0" fmla="*/ 17 w 35"/>
                      <a:gd name="T1" fmla="*/ 248 h 256"/>
                      <a:gd name="T2" fmla="*/ 17 w 35"/>
                      <a:gd name="T3" fmla="*/ 245 h 256"/>
                      <a:gd name="T4" fmla="*/ 17 w 35"/>
                      <a:gd name="T5" fmla="*/ 242 h 256"/>
                      <a:gd name="T6" fmla="*/ 4 w 35"/>
                      <a:gd name="T7" fmla="*/ 157 h 256"/>
                      <a:gd name="T8" fmla="*/ 0 w 35"/>
                      <a:gd name="T9" fmla="*/ 99 h 256"/>
                      <a:gd name="T10" fmla="*/ 6 w 35"/>
                      <a:gd name="T11" fmla="*/ 20 h 256"/>
                      <a:gd name="T12" fmla="*/ 5 w 35"/>
                      <a:gd name="T13" fmla="*/ 12 h 256"/>
                      <a:gd name="T14" fmla="*/ 13 w 35"/>
                      <a:gd name="T15" fmla="*/ 0 h 256"/>
                      <a:gd name="T16" fmla="*/ 14 w 35"/>
                      <a:gd name="T17" fmla="*/ 0 h 256"/>
                      <a:gd name="T18" fmla="*/ 20 w 35"/>
                      <a:gd name="T19" fmla="*/ 4 h 256"/>
                      <a:gd name="T20" fmla="*/ 22 w 35"/>
                      <a:gd name="T21" fmla="*/ 9 h 256"/>
                      <a:gd name="T22" fmla="*/ 25 w 35"/>
                      <a:gd name="T23" fmla="*/ 17 h 256"/>
                      <a:gd name="T24" fmla="*/ 25 w 35"/>
                      <a:gd name="T25" fmla="*/ 18 h 256"/>
                      <a:gd name="T26" fmla="*/ 25 w 35"/>
                      <a:gd name="T27" fmla="*/ 18 h 256"/>
                      <a:gd name="T28" fmla="*/ 25 w 35"/>
                      <a:gd name="T29" fmla="*/ 18 h 256"/>
                      <a:gd name="T30" fmla="*/ 19 w 35"/>
                      <a:gd name="T31" fmla="*/ 23 h 256"/>
                      <a:gd name="T32" fmla="*/ 14 w 35"/>
                      <a:gd name="T33" fmla="*/ 31 h 256"/>
                      <a:gd name="T34" fmla="*/ 12 w 35"/>
                      <a:gd name="T35" fmla="*/ 77 h 256"/>
                      <a:gd name="T36" fmla="*/ 17 w 35"/>
                      <a:gd name="T37" fmla="*/ 180 h 256"/>
                      <a:gd name="T38" fmla="*/ 35 w 35"/>
                      <a:gd name="T39" fmla="*/ 246 h 256"/>
                      <a:gd name="T40" fmla="*/ 35 w 35"/>
                      <a:gd name="T41" fmla="*/ 247 h 256"/>
                      <a:gd name="T42" fmla="*/ 32 w 35"/>
                      <a:gd name="T43" fmla="*/ 254 h 256"/>
                      <a:gd name="T44" fmla="*/ 27 w 35"/>
                      <a:gd name="T45" fmla="*/ 252 h 256"/>
                      <a:gd name="T46" fmla="*/ 27 w 35"/>
                      <a:gd name="T47" fmla="*/ 253 h 256"/>
                      <a:gd name="T48" fmla="*/ 22 w 35"/>
                      <a:gd name="T49" fmla="*/ 256 h 256"/>
                      <a:gd name="T50" fmla="*/ 17 w 35"/>
                      <a:gd name="T51" fmla="*/ 248 h 256"/>
                      <a:gd name="T52" fmla="*/ 13 w 35"/>
                      <a:gd name="T53" fmla="*/ 1 h 256"/>
                      <a:gd name="T54" fmla="*/ 7 w 35"/>
                      <a:gd name="T55" fmla="*/ 12 h 256"/>
                      <a:gd name="T56" fmla="*/ 7 w 35"/>
                      <a:gd name="T57" fmla="*/ 20 h 256"/>
                      <a:gd name="T58" fmla="*/ 1 w 35"/>
                      <a:gd name="T59" fmla="*/ 99 h 256"/>
                      <a:gd name="T60" fmla="*/ 5 w 35"/>
                      <a:gd name="T61" fmla="*/ 157 h 256"/>
                      <a:gd name="T62" fmla="*/ 18 w 35"/>
                      <a:gd name="T63" fmla="*/ 242 h 256"/>
                      <a:gd name="T64" fmla="*/ 18 w 35"/>
                      <a:gd name="T65" fmla="*/ 245 h 256"/>
                      <a:gd name="T66" fmla="*/ 18 w 35"/>
                      <a:gd name="T67" fmla="*/ 248 h 256"/>
                      <a:gd name="T68" fmla="*/ 22 w 35"/>
                      <a:gd name="T69" fmla="*/ 255 h 256"/>
                      <a:gd name="T70" fmla="*/ 26 w 35"/>
                      <a:gd name="T71" fmla="*/ 252 h 256"/>
                      <a:gd name="T72" fmla="*/ 27 w 35"/>
                      <a:gd name="T73" fmla="*/ 251 h 256"/>
                      <a:gd name="T74" fmla="*/ 32 w 35"/>
                      <a:gd name="T75" fmla="*/ 253 h 256"/>
                      <a:gd name="T76" fmla="*/ 33 w 35"/>
                      <a:gd name="T77" fmla="*/ 252 h 256"/>
                      <a:gd name="T78" fmla="*/ 34 w 35"/>
                      <a:gd name="T79" fmla="*/ 247 h 256"/>
                      <a:gd name="T80" fmla="*/ 34 w 35"/>
                      <a:gd name="T81" fmla="*/ 246 h 256"/>
                      <a:gd name="T82" fmla="*/ 15 w 35"/>
                      <a:gd name="T83" fmla="*/ 181 h 256"/>
                      <a:gd name="T84" fmla="*/ 10 w 35"/>
                      <a:gd name="T85" fmla="*/ 77 h 256"/>
                      <a:gd name="T86" fmla="*/ 13 w 35"/>
                      <a:gd name="T87" fmla="*/ 30 h 256"/>
                      <a:gd name="T88" fmla="*/ 18 w 35"/>
                      <a:gd name="T89" fmla="*/ 22 h 256"/>
                      <a:gd name="T90" fmla="*/ 24 w 35"/>
                      <a:gd name="T91" fmla="*/ 18 h 256"/>
                      <a:gd name="T92" fmla="*/ 24 w 35"/>
                      <a:gd name="T93" fmla="*/ 17 h 256"/>
                      <a:gd name="T94" fmla="*/ 21 w 35"/>
                      <a:gd name="T95" fmla="*/ 10 h 256"/>
                      <a:gd name="T96" fmla="*/ 19 w 35"/>
                      <a:gd name="T97" fmla="*/ 4 h 256"/>
                      <a:gd name="T98" fmla="*/ 14 w 35"/>
                      <a:gd name="T99" fmla="*/ 1 h 256"/>
                      <a:gd name="T100" fmla="*/ 13 w 35"/>
                      <a:gd name="T101" fmla="*/ 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 h="256">
                        <a:moveTo>
                          <a:pt x="17" y="248"/>
                        </a:moveTo>
                        <a:cubicBezTo>
                          <a:pt x="17" y="247"/>
                          <a:pt x="17" y="246"/>
                          <a:pt x="17" y="245"/>
                        </a:cubicBezTo>
                        <a:cubicBezTo>
                          <a:pt x="17" y="244"/>
                          <a:pt x="17" y="243"/>
                          <a:pt x="17" y="242"/>
                        </a:cubicBezTo>
                        <a:cubicBezTo>
                          <a:pt x="17" y="233"/>
                          <a:pt x="11" y="226"/>
                          <a:pt x="4" y="157"/>
                        </a:cubicBezTo>
                        <a:cubicBezTo>
                          <a:pt x="1" y="135"/>
                          <a:pt x="0" y="116"/>
                          <a:pt x="0" y="99"/>
                        </a:cubicBezTo>
                        <a:cubicBezTo>
                          <a:pt x="0" y="56"/>
                          <a:pt x="6" y="28"/>
                          <a:pt x="6" y="20"/>
                        </a:cubicBezTo>
                        <a:cubicBezTo>
                          <a:pt x="6" y="17"/>
                          <a:pt x="5" y="14"/>
                          <a:pt x="5" y="12"/>
                        </a:cubicBezTo>
                        <a:cubicBezTo>
                          <a:pt x="5" y="5"/>
                          <a:pt x="6" y="1"/>
                          <a:pt x="13" y="0"/>
                        </a:cubicBezTo>
                        <a:cubicBezTo>
                          <a:pt x="14" y="0"/>
                          <a:pt x="14" y="0"/>
                          <a:pt x="14" y="0"/>
                        </a:cubicBezTo>
                        <a:cubicBezTo>
                          <a:pt x="18" y="0"/>
                          <a:pt x="19" y="2"/>
                          <a:pt x="20" y="4"/>
                        </a:cubicBezTo>
                        <a:cubicBezTo>
                          <a:pt x="20" y="6"/>
                          <a:pt x="20" y="8"/>
                          <a:pt x="22" y="9"/>
                        </a:cubicBezTo>
                        <a:cubicBezTo>
                          <a:pt x="25" y="12"/>
                          <a:pt x="25" y="16"/>
                          <a:pt x="25" y="17"/>
                        </a:cubicBezTo>
                        <a:cubicBezTo>
                          <a:pt x="25" y="18"/>
                          <a:pt x="25" y="18"/>
                          <a:pt x="25" y="18"/>
                        </a:cubicBezTo>
                        <a:cubicBezTo>
                          <a:pt x="25" y="18"/>
                          <a:pt x="25" y="18"/>
                          <a:pt x="25" y="18"/>
                        </a:cubicBezTo>
                        <a:cubicBezTo>
                          <a:pt x="25" y="18"/>
                          <a:pt x="25" y="18"/>
                          <a:pt x="25" y="18"/>
                        </a:cubicBezTo>
                        <a:cubicBezTo>
                          <a:pt x="23" y="22"/>
                          <a:pt x="21" y="22"/>
                          <a:pt x="19" y="23"/>
                        </a:cubicBezTo>
                        <a:cubicBezTo>
                          <a:pt x="17" y="24"/>
                          <a:pt x="15" y="25"/>
                          <a:pt x="14" y="31"/>
                        </a:cubicBezTo>
                        <a:cubicBezTo>
                          <a:pt x="12" y="35"/>
                          <a:pt x="12" y="53"/>
                          <a:pt x="12" y="77"/>
                        </a:cubicBezTo>
                        <a:cubicBezTo>
                          <a:pt x="12" y="108"/>
                          <a:pt x="13" y="150"/>
                          <a:pt x="17" y="180"/>
                        </a:cubicBezTo>
                        <a:cubicBezTo>
                          <a:pt x="23" y="233"/>
                          <a:pt x="35" y="230"/>
                          <a:pt x="35" y="246"/>
                        </a:cubicBezTo>
                        <a:cubicBezTo>
                          <a:pt x="35" y="246"/>
                          <a:pt x="35" y="247"/>
                          <a:pt x="35" y="247"/>
                        </a:cubicBezTo>
                        <a:cubicBezTo>
                          <a:pt x="35" y="252"/>
                          <a:pt x="34" y="254"/>
                          <a:pt x="32" y="254"/>
                        </a:cubicBezTo>
                        <a:cubicBezTo>
                          <a:pt x="30" y="254"/>
                          <a:pt x="28" y="252"/>
                          <a:pt x="27" y="252"/>
                        </a:cubicBezTo>
                        <a:cubicBezTo>
                          <a:pt x="27" y="252"/>
                          <a:pt x="27" y="252"/>
                          <a:pt x="27" y="253"/>
                        </a:cubicBezTo>
                        <a:cubicBezTo>
                          <a:pt x="26" y="254"/>
                          <a:pt x="24" y="256"/>
                          <a:pt x="22" y="256"/>
                        </a:cubicBezTo>
                        <a:cubicBezTo>
                          <a:pt x="19" y="256"/>
                          <a:pt x="17" y="253"/>
                          <a:pt x="17" y="248"/>
                        </a:cubicBezTo>
                        <a:close/>
                        <a:moveTo>
                          <a:pt x="13" y="1"/>
                        </a:moveTo>
                        <a:cubicBezTo>
                          <a:pt x="7" y="2"/>
                          <a:pt x="7" y="5"/>
                          <a:pt x="7" y="12"/>
                        </a:cubicBezTo>
                        <a:cubicBezTo>
                          <a:pt x="7" y="14"/>
                          <a:pt x="7" y="17"/>
                          <a:pt x="7" y="20"/>
                        </a:cubicBezTo>
                        <a:cubicBezTo>
                          <a:pt x="7" y="28"/>
                          <a:pt x="1" y="56"/>
                          <a:pt x="1" y="99"/>
                        </a:cubicBezTo>
                        <a:cubicBezTo>
                          <a:pt x="1" y="116"/>
                          <a:pt x="2" y="135"/>
                          <a:pt x="5" y="157"/>
                        </a:cubicBezTo>
                        <a:cubicBezTo>
                          <a:pt x="13" y="226"/>
                          <a:pt x="18" y="232"/>
                          <a:pt x="18" y="242"/>
                        </a:cubicBezTo>
                        <a:cubicBezTo>
                          <a:pt x="18" y="243"/>
                          <a:pt x="18" y="244"/>
                          <a:pt x="18" y="245"/>
                        </a:cubicBezTo>
                        <a:cubicBezTo>
                          <a:pt x="18" y="246"/>
                          <a:pt x="18" y="247"/>
                          <a:pt x="18" y="248"/>
                        </a:cubicBezTo>
                        <a:cubicBezTo>
                          <a:pt x="18" y="253"/>
                          <a:pt x="20" y="255"/>
                          <a:pt x="22" y="255"/>
                        </a:cubicBezTo>
                        <a:cubicBezTo>
                          <a:pt x="23" y="255"/>
                          <a:pt x="25" y="254"/>
                          <a:pt x="26" y="252"/>
                        </a:cubicBezTo>
                        <a:cubicBezTo>
                          <a:pt x="26" y="252"/>
                          <a:pt x="27" y="251"/>
                          <a:pt x="27" y="251"/>
                        </a:cubicBezTo>
                        <a:cubicBezTo>
                          <a:pt x="29" y="251"/>
                          <a:pt x="31" y="253"/>
                          <a:pt x="32" y="253"/>
                        </a:cubicBezTo>
                        <a:cubicBezTo>
                          <a:pt x="33" y="253"/>
                          <a:pt x="33" y="253"/>
                          <a:pt x="33" y="252"/>
                        </a:cubicBezTo>
                        <a:cubicBezTo>
                          <a:pt x="34" y="251"/>
                          <a:pt x="34" y="250"/>
                          <a:pt x="34" y="247"/>
                        </a:cubicBezTo>
                        <a:cubicBezTo>
                          <a:pt x="34" y="247"/>
                          <a:pt x="34" y="246"/>
                          <a:pt x="34" y="246"/>
                        </a:cubicBezTo>
                        <a:cubicBezTo>
                          <a:pt x="34" y="231"/>
                          <a:pt x="22" y="233"/>
                          <a:pt x="15" y="181"/>
                        </a:cubicBezTo>
                        <a:cubicBezTo>
                          <a:pt x="12" y="150"/>
                          <a:pt x="10" y="108"/>
                          <a:pt x="10" y="77"/>
                        </a:cubicBezTo>
                        <a:cubicBezTo>
                          <a:pt x="10" y="53"/>
                          <a:pt x="11" y="35"/>
                          <a:pt x="13" y="30"/>
                        </a:cubicBezTo>
                        <a:cubicBezTo>
                          <a:pt x="14" y="25"/>
                          <a:pt x="16" y="23"/>
                          <a:pt x="18" y="22"/>
                        </a:cubicBezTo>
                        <a:cubicBezTo>
                          <a:pt x="20" y="21"/>
                          <a:pt x="22" y="21"/>
                          <a:pt x="24" y="18"/>
                        </a:cubicBezTo>
                        <a:cubicBezTo>
                          <a:pt x="24" y="17"/>
                          <a:pt x="24" y="17"/>
                          <a:pt x="24" y="17"/>
                        </a:cubicBezTo>
                        <a:cubicBezTo>
                          <a:pt x="24" y="16"/>
                          <a:pt x="23" y="12"/>
                          <a:pt x="21" y="10"/>
                        </a:cubicBezTo>
                        <a:cubicBezTo>
                          <a:pt x="19" y="8"/>
                          <a:pt x="19" y="6"/>
                          <a:pt x="19" y="4"/>
                        </a:cubicBezTo>
                        <a:cubicBezTo>
                          <a:pt x="18" y="2"/>
                          <a:pt x="18" y="1"/>
                          <a:pt x="14" y="1"/>
                        </a:cubicBezTo>
                        <a:cubicBezTo>
                          <a:pt x="14" y="1"/>
                          <a:pt x="14" y="1"/>
                          <a:pt x="13"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1" name="Freeform 7364">
                    <a:extLst>
                      <a:ext uri="{FF2B5EF4-FFF2-40B4-BE49-F238E27FC236}">
                        <a16:creationId xmlns:a16="http://schemas.microsoft.com/office/drawing/2014/main" id="{26B9C4B6-43F4-4836-85FC-9D5F7C7C698A}"/>
                      </a:ext>
                    </a:extLst>
                  </p:cNvPr>
                  <p:cNvSpPr>
                    <a:spLocks/>
                  </p:cNvSpPr>
                  <p:nvPr/>
                </p:nvSpPr>
                <p:spPr bwMode="auto">
                  <a:xfrm>
                    <a:off x="4013" y="2440"/>
                    <a:ext cx="16" cy="188"/>
                  </a:xfrm>
                  <a:custGeom>
                    <a:avLst/>
                    <a:gdLst>
                      <a:gd name="T0" fmla="*/ 13 w 21"/>
                      <a:gd name="T1" fmla="*/ 0 h 250"/>
                      <a:gd name="T2" fmla="*/ 12 w 21"/>
                      <a:gd name="T3" fmla="*/ 0 h 250"/>
                      <a:gd name="T4" fmla="*/ 6 w 21"/>
                      <a:gd name="T5" fmla="*/ 11 h 250"/>
                      <a:gd name="T6" fmla="*/ 6 w 21"/>
                      <a:gd name="T7" fmla="*/ 19 h 250"/>
                      <a:gd name="T8" fmla="*/ 0 w 21"/>
                      <a:gd name="T9" fmla="*/ 98 h 250"/>
                      <a:gd name="T10" fmla="*/ 4 w 21"/>
                      <a:gd name="T11" fmla="*/ 156 h 250"/>
                      <a:gd name="T12" fmla="*/ 17 w 21"/>
                      <a:gd name="T13" fmla="*/ 241 h 250"/>
                      <a:gd name="T14" fmla="*/ 17 w 21"/>
                      <a:gd name="T15" fmla="*/ 244 h 250"/>
                      <a:gd name="T16" fmla="*/ 17 w 21"/>
                      <a:gd name="T17" fmla="*/ 247 h 250"/>
                      <a:gd name="T18" fmla="*/ 18 w 21"/>
                      <a:gd name="T19" fmla="*/ 250 h 250"/>
                      <a:gd name="T20" fmla="*/ 20 w 21"/>
                      <a:gd name="T21" fmla="*/ 249 h 250"/>
                      <a:gd name="T22" fmla="*/ 20 w 21"/>
                      <a:gd name="T23" fmla="*/ 242 h 250"/>
                      <a:gd name="T24" fmla="*/ 20 w 21"/>
                      <a:gd name="T25" fmla="*/ 239 h 250"/>
                      <a:gd name="T26" fmla="*/ 21 w 21"/>
                      <a:gd name="T27" fmla="*/ 235 h 250"/>
                      <a:gd name="T28" fmla="*/ 17 w 21"/>
                      <a:gd name="T29" fmla="*/ 226 h 250"/>
                      <a:gd name="T30" fmla="*/ 6 w 21"/>
                      <a:gd name="T31" fmla="*/ 156 h 250"/>
                      <a:gd name="T32" fmla="*/ 5 w 21"/>
                      <a:gd name="T33" fmla="*/ 47 h 250"/>
                      <a:gd name="T34" fmla="*/ 9 w 21"/>
                      <a:gd name="T35" fmla="*/ 18 h 250"/>
                      <a:gd name="T36" fmla="*/ 9 w 21"/>
                      <a:gd name="T37" fmla="*/ 7 h 250"/>
                      <a:gd name="T38" fmla="*/ 12 w 21"/>
                      <a:gd name="T39" fmla="*/ 5 h 250"/>
                      <a:gd name="T40" fmla="*/ 14 w 21"/>
                      <a:gd name="T41" fmla="*/ 9 h 250"/>
                      <a:gd name="T42" fmla="*/ 13 w 21"/>
                      <a:gd name="T43" fmla="*/ 13 h 250"/>
                      <a:gd name="T44" fmla="*/ 15 w 21"/>
                      <a:gd name="T45" fmla="*/ 12 h 250"/>
                      <a:gd name="T46" fmla="*/ 15 w 21"/>
                      <a:gd name="T47" fmla="*/ 12 h 250"/>
                      <a:gd name="T48" fmla="*/ 15 w 21"/>
                      <a:gd name="T49" fmla="*/ 11 h 250"/>
                      <a:gd name="T50" fmla="*/ 17 w 21"/>
                      <a:gd name="T51" fmla="*/ 4 h 250"/>
                      <a:gd name="T52" fmla="*/ 18 w 21"/>
                      <a:gd name="T53" fmla="*/ 3 h 250"/>
                      <a:gd name="T54" fmla="*/ 13 w 21"/>
                      <a:gd name="T55"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 h="250">
                        <a:moveTo>
                          <a:pt x="13" y="0"/>
                        </a:moveTo>
                        <a:cubicBezTo>
                          <a:pt x="13" y="0"/>
                          <a:pt x="13" y="0"/>
                          <a:pt x="12" y="0"/>
                        </a:cubicBezTo>
                        <a:cubicBezTo>
                          <a:pt x="6" y="1"/>
                          <a:pt x="6" y="4"/>
                          <a:pt x="6" y="11"/>
                        </a:cubicBezTo>
                        <a:cubicBezTo>
                          <a:pt x="6" y="13"/>
                          <a:pt x="6" y="16"/>
                          <a:pt x="6" y="19"/>
                        </a:cubicBezTo>
                        <a:cubicBezTo>
                          <a:pt x="6" y="27"/>
                          <a:pt x="0" y="55"/>
                          <a:pt x="0" y="98"/>
                        </a:cubicBezTo>
                        <a:cubicBezTo>
                          <a:pt x="0" y="115"/>
                          <a:pt x="1" y="134"/>
                          <a:pt x="4" y="156"/>
                        </a:cubicBezTo>
                        <a:cubicBezTo>
                          <a:pt x="12" y="225"/>
                          <a:pt x="17" y="231"/>
                          <a:pt x="17" y="241"/>
                        </a:cubicBezTo>
                        <a:cubicBezTo>
                          <a:pt x="17" y="242"/>
                          <a:pt x="17" y="243"/>
                          <a:pt x="17" y="244"/>
                        </a:cubicBezTo>
                        <a:cubicBezTo>
                          <a:pt x="17" y="245"/>
                          <a:pt x="17" y="246"/>
                          <a:pt x="17" y="247"/>
                        </a:cubicBezTo>
                        <a:cubicBezTo>
                          <a:pt x="17" y="248"/>
                          <a:pt x="17" y="249"/>
                          <a:pt x="18" y="250"/>
                        </a:cubicBezTo>
                        <a:cubicBezTo>
                          <a:pt x="18" y="250"/>
                          <a:pt x="19" y="250"/>
                          <a:pt x="20" y="249"/>
                        </a:cubicBezTo>
                        <a:cubicBezTo>
                          <a:pt x="19" y="248"/>
                          <a:pt x="18" y="245"/>
                          <a:pt x="20" y="242"/>
                        </a:cubicBezTo>
                        <a:cubicBezTo>
                          <a:pt x="20" y="241"/>
                          <a:pt x="20" y="240"/>
                          <a:pt x="20" y="239"/>
                        </a:cubicBezTo>
                        <a:cubicBezTo>
                          <a:pt x="20" y="238"/>
                          <a:pt x="21" y="236"/>
                          <a:pt x="21" y="235"/>
                        </a:cubicBezTo>
                        <a:cubicBezTo>
                          <a:pt x="20" y="232"/>
                          <a:pt x="18" y="228"/>
                          <a:pt x="17" y="226"/>
                        </a:cubicBezTo>
                        <a:cubicBezTo>
                          <a:pt x="15" y="221"/>
                          <a:pt x="12" y="206"/>
                          <a:pt x="6" y="156"/>
                        </a:cubicBezTo>
                        <a:cubicBezTo>
                          <a:pt x="0" y="106"/>
                          <a:pt x="5" y="65"/>
                          <a:pt x="5" y="47"/>
                        </a:cubicBezTo>
                        <a:cubicBezTo>
                          <a:pt x="5" y="29"/>
                          <a:pt x="10" y="20"/>
                          <a:pt x="9" y="18"/>
                        </a:cubicBezTo>
                        <a:cubicBezTo>
                          <a:pt x="8" y="15"/>
                          <a:pt x="8" y="11"/>
                          <a:pt x="9" y="7"/>
                        </a:cubicBezTo>
                        <a:cubicBezTo>
                          <a:pt x="9" y="6"/>
                          <a:pt x="11" y="5"/>
                          <a:pt x="12" y="5"/>
                        </a:cubicBezTo>
                        <a:cubicBezTo>
                          <a:pt x="14" y="5"/>
                          <a:pt x="16" y="7"/>
                          <a:pt x="14" y="9"/>
                        </a:cubicBezTo>
                        <a:cubicBezTo>
                          <a:pt x="11" y="11"/>
                          <a:pt x="12" y="13"/>
                          <a:pt x="13" y="13"/>
                        </a:cubicBezTo>
                        <a:cubicBezTo>
                          <a:pt x="13" y="13"/>
                          <a:pt x="14" y="13"/>
                          <a:pt x="15" y="12"/>
                        </a:cubicBezTo>
                        <a:cubicBezTo>
                          <a:pt x="15" y="12"/>
                          <a:pt x="15" y="12"/>
                          <a:pt x="15" y="12"/>
                        </a:cubicBezTo>
                        <a:cubicBezTo>
                          <a:pt x="15" y="11"/>
                          <a:pt x="15" y="11"/>
                          <a:pt x="15" y="11"/>
                        </a:cubicBezTo>
                        <a:cubicBezTo>
                          <a:pt x="15" y="7"/>
                          <a:pt x="16" y="5"/>
                          <a:pt x="17" y="4"/>
                        </a:cubicBezTo>
                        <a:cubicBezTo>
                          <a:pt x="17" y="3"/>
                          <a:pt x="17" y="3"/>
                          <a:pt x="18" y="3"/>
                        </a:cubicBezTo>
                        <a:cubicBezTo>
                          <a:pt x="17" y="1"/>
                          <a:pt x="17" y="0"/>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2" name="Freeform 7365">
                    <a:extLst>
                      <a:ext uri="{FF2B5EF4-FFF2-40B4-BE49-F238E27FC236}">
                        <a16:creationId xmlns:a16="http://schemas.microsoft.com/office/drawing/2014/main" id="{CA65B5BD-106B-43E7-B335-18A2CC9C11B6}"/>
                      </a:ext>
                    </a:extLst>
                  </p:cNvPr>
                  <p:cNvSpPr>
                    <a:spLocks/>
                  </p:cNvSpPr>
                  <p:nvPr/>
                </p:nvSpPr>
                <p:spPr bwMode="auto">
                  <a:xfrm>
                    <a:off x="4009" y="2440"/>
                    <a:ext cx="18" cy="188"/>
                  </a:xfrm>
                  <a:custGeom>
                    <a:avLst/>
                    <a:gdLst>
                      <a:gd name="T0" fmla="*/ 19 w 24"/>
                      <a:gd name="T1" fmla="*/ 0 h 251"/>
                      <a:gd name="T2" fmla="*/ 18 w 24"/>
                      <a:gd name="T3" fmla="*/ 0 h 251"/>
                      <a:gd name="T4" fmla="*/ 11 w 24"/>
                      <a:gd name="T5" fmla="*/ 19 h 251"/>
                      <a:gd name="T6" fmla="*/ 9 w 24"/>
                      <a:gd name="T7" fmla="*/ 156 h 251"/>
                      <a:gd name="T8" fmla="*/ 23 w 24"/>
                      <a:gd name="T9" fmla="*/ 244 h 251"/>
                      <a:gd name="T10" fmla="*/ 23 w 24"/>
                      <a:gd name="T11" fmla="*/ 251 h 251"/>
                      <a:gd name="T12" fmla="*/ 24 w 24"/>
                      <a:gd name="T13" fmla="*/ 250 h 251"/>
                      <a:gd name="T14" fmla="*/ 23 w 24"/>
                      <a:gd name="T15" fmla="*/ 247 h 251"/>
                      <a:gd name="T16" fmla="*/ 23 w 24"/>
                      <a:gd name="T17" fmla="*/ 244 h 251"/>
                      <a:gd name="T18" fmla="*/ 23 w 24"/>
                      <a:gd name="T19" fmla="*/ 241 h 251"/>
                      <a:gd name="T20" fmla="*/ 10 w 24"/>
                      <a:gd name="T21" fmla="*/ 156 h 251"/>
                      <a:gd name="T22" fmla="*/ 6 w 24"/>
                      <a:gd name="T23" fmla="*/ 98 h 251"/>
                      <a:gd name="T24" fmla="*/ 12 w 24"/>
                      <a:gd name="T25" fmla="*/ 19 h 251"/>
                      <a:gd name="T26" fmla="*/ 12 w 24"/>
                      <a:gd name="T27" fmla="*/ 11 h 251"/>
                      <a:gd name="T28" fmla="*/ 18 w 24"/>
                      <a:gd name="T29" fmla="*/ 0 h 251"/>
                      <a:gd name="T30" fmla="*/ 19 w 24"/>
                      <a:gd name="T31" fmla="*/ 0 h 251"/>
                      <a:gd name="T32" fmla="*/ 24 w 24"/>
                      <a:gd name="T33" fmla="*/ 3 h 251"/>
                      <a:gd name="T34" fmla="*/ 24 w 24"/>
                      <a:gd name="T35" fmla="*/ 3 h 251"/>
                      <a:gd name="T36" fmla="*/ 19 w 24"/>
                      <a:gd name="T37"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251">
                        <a:moveTo>
                          <a:pt x="19" y="0"/>
                        </a:moveTo>
                        <a:cubicBezTo>
                          <a:pt x="19" y="0"/>
                          <a:pt x="19" y="0"/>
                          <a:pt x="18" y="0"/>
                        </a:cubicBezTo>
                        <a:cubicBezTo>
                          <a:pt x="10" y="1"/>
                          <a:pt x="11" y="8"/>
                          <a:pt x="11" y="19"/>
                        </a:cubicBezTo>
                        <a:cubicBezTo>
                          <a:pt x="11" y="30"/>
                          <a:pt x="0" y="81"/>
                          <a:pt x="9" y="156"/>
                        </a:cubicBezTo>
                        <a:cubicBezTo>
                          <a:pt x="18" y="231"/>
                          <a:pt x="24" y="232"/>
                          <a:pt x="23" y="244"/>
                        </a:cubicBezTo>
                        <a:cubicBezTo>
                          <a:pt x="22" y="247"/>
                          <a:pt x="23" y="249"/>
                          <a:pt x="23" y="251"/>
                        </a:cubicBezTo>
                        <a:cubicBezTo>
                          <a:pt x="24" y="250"/>
                          <a:pt x="24" y="250"/>
                          <a:pt x="24" y="250"/>
                        </a:cubicBezTo>
                        <a:cubicBezTo>
                          <a:pt x="23" y="249"/>
                          <a:pt x="23" y="248"/>
                          <a:pt x="23" y="247"/>
                        </a:cubicBezTo>
                        <a:cubicBezTo>
                          <a:pt x="23" y="246"/>
                          <a:pt x="23" y="245"/>
                          <a:pt x="23" y="244"/>
                        </a:cubicBezTo>
                        <a:cubicBezTo>
                          <a:pt x="23" y="243"/>
                          <a:pt x="23" y="242"/>
                          <a:pt x="23" y="241"/>
                        </a:cubicBezTo>
                        <a:cubicBezTo>
                          <a:pt x="23" y="231"/>
                          <a:pt x="18" y="225"/>
                          <a:pt x="10" y="156"/>
                        </a:cubicBezTo>
                        <a:cubicBezTo>
                          <a:pt x="7" y="134"/>
                          <a:pt x="6" y="115"/>
                          <a:pt x="6" y="98"/>
                        </a:cubicBezTo>
                        <a:cubicBezTo>
                          <a:pt x="6" y="55"/>
                          <a:pt x="12" y="27"/>
                          <a:pt x="12" y="19"/>
                        </a:cubicBezTo>
                        <a:cubicBezTo>
                          <a:pt x="12" y="16"/>
                          <a:pt x="12" y="13"/>
                          <a:pt x="12" y="11"/>
                        </a:cubicBezTo>
                        <a:cubicBezTo>
                          <a:pt x="12" y="4"/>
                          <a:pt x="12" y="1"/>
                          <a:pt x="18" y="0"/>
                        </a:cubicBezTo>
                        <a:cubicBezTo>
                          <a:pt x="19" y="0"/>
                          <a:pt x="19" y="0"/>
                          <a:pt x="19" y="0"/>
                        </a:cubicBezTo>
                        <a:cubicBezTo>
                          <a:pt x="23" y="0"/>
                          <a:pt x="23" y="1"/>
                          <a:pt x="24" y="3"/>
                        </a:cubicBezTo>
                        <a:cubicBezTo>
                          <a:pt x="24" y="3"/>
                          <a:pt x="24" y="3"/>
                          <a:pt x="24" y="3"/>
                        </a:cubicBezTo>
                        <a:cubicBezTo>
                          <a:pt x="24" y="1"/>
                          <a:pt x="23" y="0"/>
                          <a:pt x="1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3" name="Freeform 7366">
                    <a:extLst>
                      <a:ext uri="{FF2B5EF4-FFF2-40B4-BE49-F238E27FC236}">
                        <a16:creationId xmlns:a16="http://schemas.microsoft.com/office/drawing/2014/main" id="{663FB4D8-6C05-4ECB-8C71-07B3CF7DADAE}"/>
                      </a:ext>
                    </a:extLst>
                  </p:cNvPr>
                  <p:cNvSpPr>
                    <a:spLocks/>
                  </p:cNvSpPr>
                  <p:nvPr/>
                </p:nvSpPr>
                <p:spPr bwMode="auto">
                  <a:xfrm>
                    <a:off x="4018" y="2454"/>
                    <a:ext cx="14" cy="157"/>
                  </a:xfrm>
                  <a:custGeom>
                    <a:avLst/>
                    <a:gdLst>
                      <a:gd name="T0" fmla="*/ 9 w 18"/>
                      <a:gd name="T1" fmla="*/ 0 h 209"/>
                      <a:gd name="T2" fmla="*/ 9 w 18"/>
                      <a:gd name="T3" fmla="*/ 0 h 209"/>
                      <a:gd name="T4" fmla="*/ 2 w 18"/>
                      <a:gd name="T5" fmla="*/ 15 h 209"/>
                      <a:gd name="T6" fmla="*/ 1 w 18"/>
                      <a:gd name="T7" fmla="*/ 86 h 209"/>
                      <a:gd name="T8" fmla="*/ 13 w 18"/>
                      <a:gd name="T9" fmla="*/ 203 h 209"/>
                      <a:gd name="T10" fmla="*/ 16 w 18"/>
                      <a:gd name="T11" fmla="*/ 209 h 209"/>
                      <a:gd name="T12" fmla="*/ 18 w 18"/>
                      <a:gd name="T13" fmla="*/ 205 h 209"/>
                      <a:gd name="T14" fmla="*/ 7 w 18"/>
                      <a:gd name="T15" fmla="*/ 161 h 209"/>
                      <a:gd name="T16" fmla="*/ 2 w 18"/>
                      <a:gd name="T17" fmla="*/ 57 h 209"/>
                      <a:gd name="T18" fmla="*/ 5 w 18"/>
                      <a:gd name="T19" fmla="*/ 10 h 209"/>
                      <a:gd name="T20" fmla="*/ 10 w 18"/>
                      <a:gd name="T21" fmla="*/ 2 h 209"/>
                      <a:gd name="T22" fmla="*/ 9 w 18"/>
                      <a:gd name="T23"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9">
                        <a:moveTo>
                          <a:pt x="9" y="0"/>
                        </a:moveTo>
                        <a:cubicBezTo>
                          <a:pt x="9" y="0"/>
                          <a:pt x="9" y="0"/>
                          <a:pt x="9" y="0"/>
                        </a:cubicBezTo>
                        <a:cubicBezTo>
                          <a:pt x="4" y="2"/>
                          <a:pt x="4" y="4"/>
                          <a:pt x="2" y="15"/>
                        </a:cubicBezTo>
                        <a:cubicBezTo>
                          <a:pt x="0" y="25"/>
                          <a:pt x="2" y="39"/>
                          <a:pt x="1" y="86"/>
                        </a:cubicBezTo>
                        <a:cubicBezTo>
                          <a:pt x="0" y="134"/>
                          <a:pt x="11" y="197"/>
                          <a:pt x="13" y="203"/>
                        </a:cubicBezTo>
                        <a:cubicBezTo>
                          <a:pt x="14" y="206"/>
                          <a:pt x="15" y="207"/>
                          <a:pt x="16" y="209"/>
                        </a:cubicBezTo>
                        <a:cubicBezTo>
                          <a:pt x="17" y="208"/>
                          <a:pt x="17" y="206"/>
                          <a:pt x="18" y="205"/>
                        </a:cubicBezTo>
                        <a:cubicBezTo>
                          <a:pt x="14" y="196"/>
                          <a:pt x="10" y="184"/>
                          <a:pt x="7" y="161"/>
                        </a:cubicBezTo>
                        <a:cubicBezTo>
                          <a:pt x="4" y="130"/>
                          <a:pt x="2" y="88"/>
                          <a:pt x="2" y="57"/>
                        </a:cubicBezTo>
                        <a:cubicBezTo>
                          <a:pt x="2" y="33"/>
                          <a:pt x="3" y="15"/>
                          <a:pt x="5" y="10"/>
                        </a:cubicBezTo>
                        <a:cubicBezTo>
                          <a:pt x="6" y="5"/>
                          <a:pt x="8" y="3"/>
                          <a:pt x="10" y="2"/>
                        </a:cubicBezTo>
                        <a:cubicBezTo>
                          <a:pt x="9" y="1"/>
                          <a:pt x="9" y="1"/>
                          <a:pt x="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4" name="Freeform 7367">
                    <a:extLst>
                      <a:ext uri="{FF2B5EF4-FFF2-40B4-BE49-F238E27FC236}">
                        <a16:creationId xmlns:a16="http://schemas.microsoft.com/office/drawing/2014/main" id="{D17F9182-84FD-48DC-8B38-CBCAEE9ED78A}"/>
                      </a:ext>
                    </a:extLst>
                  </p:cNvPr>
                  <p:cNvSpPr>
                    <a:spLocks/>
                  </p:cNvSpPr>
                  <p:nvPr/>
                </p:nvSpPr>
                <p:spPr bwMode="auto">
                  <a:xfrm>
                    <a:off x="4020" y="2456"/>
                    <a:ext cx="12" cy="152"/>
                  </a:xfrm>
                  <a:custGeom>
                    <a:avLst/>
                    <a:gdLst>
                      <a:gd name="T0" fmla="*/ 8 w 16"/>
                      <a:gd name="T1" fmla="*/ 0 h 203"/>
                      <a:gd name="T2" fmla="*/ 3 w 16"/>
                      <a:gd name="T3" fmla="*/ 8 h 203"/>
                      <a:gd name="T4" fmla="*/ 0 w 16"/>
                      <a:gd name="T5" fmla="*/ 55 h 203"/>
                      <a:gd name="T6" fmla="*/ 5 w 16"/>
                      <a:gd name="T7" fmla="*/ 159 h 203"/>
                      <a:gd name="T8" fmla="*/ 16 w 16"/>
                      <a:gd name="T9" fmla="*/ 203 h 203"/>
                      <a:gd name="T10" fmla="*/ 16 w 16"/>
                      <a:gd name="T11" fmla="*/ 202 h 203"/>
                      <a:gd name="T12" fmla="*/ 6 w 16"/>
                      <a:gd name="T13" fmla="*/ 158 h 203"/>
                      <a:gd name="T14" fmla="*/ 3 w 16"/>
                      <a:gd name="T15" fmla="*/ 9 h 203"/>
                      <a:gd name="T16" fmla="*/ 8 w 16"/>
                      <a:gd name="T17" fmla="*/ 1 h 203"/>
                      <a:gd name="T18" fmla="*/ 8 w 16"/>
                      <a:gd name="T19"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03">
                        <a:moveTo>
                          <a:pt x="8" y="0"/>
                        </a:moveTo>
                        <a:cubicBezTo>
                          <a:pt x="6" y="1"/>
                          <a:pt x="4" y="3"/>
                          <a:pt x="3" y="8"/>
                        </a:cubicBezTo>
                        <a:cubicBezTo>
                          <a:pt x="1" y="13"/>
                          <a:pt x="0" y="31"/>
                          <a:pt x="0" y="55"/>
                        </a:cubicBezTo>
                        <a:cubicBezTo>
                          <a:pt x="0" y="86"/>
                          <a:pt x="2" y="128"/>
                          <a:pt x="5" y="159"/>
                        </a:cubicBezTo>
                        <a:cubicBezTo>
                          <a:pt x="8" y="182"/>
                          <a:pt x="12" y="194"/>
                          <a:pt x="16" y="203"/>
                        </a:cubicBezTo>
                        <a:cubicBezTo>
                          <a:pt x="16" y="202"/>
                          <a:pt x="16" y="202"/>
                          <a:pt x="16" y="202"/>
                        </a:cubicBezTo>
                        <a:cubicBezTo>
                          <a:pt x="12" y="194"/>
                          <a:pt x="9" y="181"/>
                          <a:pt x="6" y="158"/>
                        </a:cubicBezTo>
                        <a:cubicBezTo>
                          <a:pt x="0" y="106"/>
                          <a:pt x="0" y="20"/>
                          <a:pt x="3" y="9"/>
                        </a:cubicBezTo>
                        <a:cubicBezTo>
                          <a:pt x="5" y="4"/>
                          <a:pt x="6" y="2"/>
                          <a:pt x="8" y="1"/>
                        </a:cubicBezTo>
                        <a:lnTo>
                          <a:pt x="8"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5" name="Freeform 7368">
                    <a:extLst>
                      <a:ext uri="{FF2B5EF4-FFF2-40B4-BE49-F238E27FC236}">
                        <a16:creationId xmlns:a16="http://schemas.microsoft.com/office/drawing/2014/main" id="{D1D6C274-9D12-469F-9933-6CC7C63A417E}"/>
                      </a:ext>
                    </a:extLst>
                  </p:cNvPr>
                  <p:cNvSpPr>
                    <a:spLocks/>
                  </p:cNvSpPr>
                  <p:nvPr/>
                </p:nvSpPr>
                <p:spPr bwMode="auto">
                  <a:xfrm>
                    <a:off x="4024" y="2440"/>
                    <a:ext cx="24" cy="192"/>
                  </a:xfrm>
                  <a:custGeom>
                    <a:avLst/>
                    <a:gdLst>
                      <a:gd name="T0" fmla="*/ 18 w 32"/>
                      <a:gd name="T1" fmla="*/ 252 h 256"/>
                      <a:gd name="T2" fmla="*/ 30 w 32"/>
                      <a:gd name="T3" fmla="*/ 250 h 256"/>
                      <a:gd name="T4" fmla="*/ 28 w 32"/>
                      <a:gd name="T5" fmla="*/ 228 h 256"/>
                      <a:gd name="T6" fmla="*/ 22 w 32"/>
                      <a:gd name="T7" fmla="*/ 33 h 256"/>
                      <a:gd name="T8" fmla="*/ 26 w 32"/>
                      <a:gd name="T9" fmla="*/ 13 h 256"/>
                      <a:gd name="T10" fmla="*/ 19 w 32"/>
                      <a:gd name="T11" fmla="*/ 1 h 256"/>
                      <a:gd name="T12" fmla="*/ 11 w 32"/>
                      <a:gd name="T13" fmla="*/ 4 h 256"/>
                      <a:gd name="T14" fmla="*/ 1 w 32"/>
                      <a:gd name="T15" fmla="*/ 12 h 256"/>
                      <a:gd name="T16" fmla="*/ 13 w 32"/>
                      <a:gd name="T17" fmla="*/ 188 h 256"/>
                      <a:gd name="T18" fmla="*/ 6 w 32"/>
                      <a:gd name="T19" fmla="*/ 239 h 256"/>
                      <a:gd name="T20" fmla="*/ 9 w 32"/>
                      <a:gd name="T21" fmla="*/ 252 h 256"/>
                      <a:gd name="T22" fmla="*/ 18 w 32"/>
                      <a:gd name="T23" fmla="*/ 25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256">
                        <a:moveTo>
                          <a:pt x="18" y="252"/>
                        </a:moveTo>
                        <a:cubicBezTo>
                          <a:pt x="18" y="252"/>
                          <a:pt x="28" y="256"/>
                          <a:pt x="30" y="250"/>
                        </a:cubicBezTo>
                        <a:cubicBezTo>
                          <a:pt x="31" y="247"/>
                          <a:pt x="32" y="250"/>
                          <a:pt x="28" y="228"/>
                        </a:cubicBezTo>
                        <a:cubicBezTo>
                          <a:pt x="24" y="207"/>
                          <a:pt x="17" y="45"/>
                          <a:pt x="22" y="33"/>
                        </a:cubicBezTo>
                        <a:cubicBezTo>
                          <a:pt x="26" y="21"/>
                          <a:pt x="30" y="19"/>
                          <a:pt x="26" y="13"/>
                        </a:cubicBezTo>
                        <a:cubicBezTo>
                          <a:pt x="23" y="7"/>
                          <a:pt x="25" y="0"/>
                          <a:pt x="19" y="1"/>
                        </a:cubicBezTo>
                        <a:cubicBezTo>
                          <a:pt x="13" y="2"/>
                          <a:pt x="15" y="5"/>
                          <a:pt x="11" y="4"/>
                        </a:cubicBezTo>
                        <a:cubicBezTo>
                          <a:pt x="7" y="2"/>
                          <a:pt x="0" y="0"/>
                          <a:pt x="1" y="12"/>
                        </a:cubicBezTo>
                        <a:cubicBezTo>
                          <a:pt x="1" y="24"/>
                          <a:pt x="11" y="41"/>
                          <a:pt x="13" y="188"/>
                        </a:cubicBezTo>
                        <a:cubicBezTo>
                          <a:pt x="14" y="223"/>
                          <a:pt x="7" y="232"/>
                          <a:pt x="6" y="239"/>
                        </a:cubicBezTo>
                        <a:cubicBezTo>
                          <a:pt x="5" y="246"/>
                          <a:pt x="7" y="248"/>
                          <a:pt x="9" y="252"/>
                        </a:cubicBezTo>
                        <a:cubicBezTo>
                          <a:pt x="12" y="255"/>
                          <a:pt x="16" y="253"/>
                          <a:pt x="18" y="25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6" name="Freeform 7369">
                    <a:extLst>
                      <a:ext uri="{FF2B5EF4-FFF2-40B4-BE49-F238E27FC236}">
                        <a16:creationId xmlns:a16="http://schemas.microsoft.com/office/drawing/2014/main" id="{465B34E0-B354-40C6-8960-AFB04C842585}"/>
                      </a:ext>
                    </a:extLst>
                  </p:cNvPr>
                  <p:cNvSpPr>
                    <a:spLocks noEditPoints="1"/>
                  </p:cNvSpPr>
                  <p:nvPr/>
                </p:nvSpPr>
                <p:spPr bwMode="auto">
                  <a:xfrm>
                    <a:off x="4024" y="2441"/>
                    <a:ext cx="23" cy="190"/>
                  </a:xfrm>
                  <a:custGeom>
                    <a:avLst/>
                    <a:gdLst>
                      <a:gd name="T0" fmla="*/ 9 w 31"/>
                      <a:gd name="T1" fmla="*/ 251 h 253"/>
                      <a:gd name="T2" fmla="*/ 5 w 31"/>
                      <a:gd name="T3" fmla="*/ 241 h 253"/>
                      <a:gd name="T4" fmla="*/ 5 w 31"/>
                      <a:gd name="T5" fmla="*/ 238 h 253"/>
                      <a:gd name="T6" fmla="*/ 13 w 31"/>
                      <a:gd name="T7" fmla="*/ 191 h 253"/>
                      <a:gd name="T8" fmla="*/ 13 w 31"/>
                      <a:gd name="T9" fmla="*/ 187 h 253"/>
                      <a:gd name="T10" fmla="*/ 0 w 31"/>
                      <a:gd name="T11" fmla="*/ 11 h 253"/>
                      <a:gd name="T12" fmla="*/ 0 w 31"/>
                      <a:gd name="T13" fmla="*/ 10 h 253"/>
                      <a:gd name="T14" fmla="*/ 2 w 31"/>
                      <a:gd name="T15" fmla="*/ 3 h 253"/>
                      <a:gd name="T16" fmla="*/ 6 w 31"/>
                      <a:gd name="T17" fmla="*/ 1 h 253"/>
                      <a:gd name="T18" fmla="*/ 11 w 31"/>
                      <a:gd name="T19" fmla="*/ 2 h 253"/>
                      <a:gd name="T20" fmla="*/ 13 w 31"/>
                      <a:gd name="T21" fmla="*/ 3 h 253"/>
                      <a:gd name="T22" fmla="*/ 14 w 31"/>
                      <a:gd name="T23" fmla="*/ 2 h 253"/>
                      <a:gd name="T24" fmla="*/ 19 w 31"/>
                      <a:gd name="T25" fmla="*/ 0 h 253"/>
                      <a:gd name="T26" fmla="*/ 20 w 31"/>
                      <a:gd name="T27" fmla="*/ 0 h 253"/>
                      <a:gd name="T28" fmla="*/ 24 w 31"/>
                      <a:gd name="T29" fmla="*/ 4 h 253"/>
                      <a:gd name="T30" fmla="*/ 27 w 31"/>
                      <a:gd name="T31" fmla="*/ 11 h 253"/>
                      <a:gd name="T32" fmla="*/ 28 w 31"/>
                      <a:gd name="T33" fmla="*/ 16 h 253"/>
                      <a:gd name="T34" fmla="*/ 22 w 31"/>
                      <a:gd name="T35" fmla="*/ 32 h 253"/>
                      <a:gd name="T36" fmla="*/ 21 w 31"/>
                      <a:gd name="T37" fmla="*/ 59 h 253"/>
                      <a:gd name="T38" fmla="*/ 29 w 31"/>
                      <a:gd name="T39" fmla="*/ 227 h 253"/>
                      <a:gd name="T40" fmla="*/ 31 w 31"/>
                      <a:gd name="T41" fmla="*/ 245 h 253"/>
                      <a:gd name="T42" fmla="*/ 30 w 31"/>
                      <a:gd name="T43" fmla="*/ 249 h 253"/>
                      <a:gd name="T44" fmla="*/ 24 w 31"/>
                      <a:gd name="T45" fmla="*/ 253 h 253"/>
                      <a:gd name="T46" fmla="*/ 18 w 31"/>
                      <a:gd name="T47" fmla="*/ 252 h 253"/>
                      <a:gd name="T48" fmla="*/ 13 w 31"/>
                      <a:gd name="T49" fmla="*/ 253 h 253"/>
                      <a:gd name="T50" fmla="*/ 13 w 31"/>
                      <a:gd name="T51" fmla="*/ 253 h 253"/>
                      <a:gd name="T52" fmla="*/ 9 w 31"/>
                      <a:gd name="T53" fmla="*/ 251 h 253"/>
                      <a:gd name="T54" fmla="*/ 6 w 31"/>
                      <a:gd name="T55" fmla="*/ 2 h 253"/>
                      <a:gd name="T56" fmla="*/ 1 w 31"/>
                      <a:gd name="T57" fmla="*/ 10 h 253"/>
                      <a:gd name="T58" fmla="*/ 1 w 31"/>
                      <a:gd name="T59" fmla="*/ 11 h 253"/>
                      <a:gd name="T60" fmla="*/ 14 w 31"/>
                      <a:gd name="T61" fmla="*/ 187 h 253"/>
                      <a:gd name="T62" fmla="*/ 14 w 31"/>
                      <a:gd name="T63" fmla="*/ 191 h 253"/>
                      <a:gd name="T64" fmla="*/ 6 w 31"/>
                      <a:gd name="T65" fmla="*/ 238 h 253"/>
                      <a:gd name="T66" fmla="*/ 6 w 31"/>
                      <a:gd name="T67" fmla="*/ 241 h 253"/>
                      <a:gd name="T68" fmla="*/ 10 w 31"/>
                      <a:gd name="T69" fmla="*/ 250 h 253"/>
                      <a:gd name="T70" fmla="*/ 13 w 31"/>
                      <a:gd name="T71" fmla="*/ 252 h 253"/>
                      <a:gd name="T72" fmla="*/ 18 w 31"/>
                      <a:gd name="T73" fmla="*/ 251 h 253"/>
                      <a:gd name="T74" fmla="*/ 18 w 31"/>
                      <a:gd name="T75" fmla="*/ 251 h 253"/>
                      <a:gd name="T76" fmla="*/ 18 w 31"/>
                      <a:gd name="T77" fmla="*/ 251 h 253"/>
                      <a:gd name="T78" fmla="*/ 20 w 31"/>
                      <a:gd name="T79" fmla="*/ 251 h 253"/>
                      <a:gd name="T80" fmla="*/ 24 w 31"/>
                      <a:gd name="T81" fmla="*/ 252 h 253"/>
                      <a:gd name="T82" fmla="*/ 29 w 31"/>
                      <a:gd name="T83" fmla="*/ 249 h 253"/>
                      <a:gd name="T84" fmla="*/ 30 w 31"/>
                      <a:gd name="T85" fmla="*/ 245 h 253"/>
                      <a:gd name="T86" fmla="*/ 28 w 31"/>
                      <a:gd name="T87" fmla="*/ 227 h 253"/>
                      <a:gd name="T88" fmla="*/ 20 w 31"/>
                      <a:gd name="T89" fmla="*/ 59 h 253"/>
                      <a:gd name="T90" fmla="*/ 21 w 31"/>
                      <a:gd name="T91" fmla="*/ 32 h 253"/>
                      <a:gd name="T92" fmla="*/ 27 w 31"/>
                      <a:gd name="T93" fmla="*/ 16 h 253"/>
                      <a:gd name="T94" fmla="*/ 26 w 31"/>
                      <a:gd name="T95" fmla="*/ 12 h 253"/>
                      <a:gd name="T96" fmla="*/ 23 w 31"/>
                      <a:gd name="T97" fmla="*/ 4 h 253"/>
                      <a:gd name="T98" fmla="*/ 20 w 31"/>
                      <a:gd name="T99" fmla="*/ 1 h 253"/>
                      <a:gd name="T100" fmla="*/ 19 w 31"/>
                      <a:gd name="T101" fmla="*/ 1 h 253"/>
                      <a:gd name="T102" fmla="*/ 15 w 31"/>
                      <a:gd name="T103" fmla="*/ 2 h 253"/>
                      <a:gd name="T104" fmla="*/ 13 w 31"/>
                      <a:gd name="T105" fmla="*/ 4 h 253"/>
                      <a:gd name="T106" fmla="*/ 11 w 31"/>
                      <a:gd name="T107" fmla="*/ 3 h 253"/>
                      <a:gd name="T108" fmla="*/ 6 w 31"/>
                      <a:gd name="T109" fmla="*/ 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253">
                        <a:moveTo>
                          <a:pt x="9" y="251"/>
                        </a:moveTo>
                        <a:cubicBezTo>
                          <a:pt x="7" y="248"/>
                          <a:pt x="5" y="246"/>
                          <a:pt x="5" y="241"/>
                        </a:cubicBezTo>
                        <a:cubicBezTo>
                          <a:pt x="5" y="240"/>
                          <a:pt x="5" y="239"/>
                          <a:pt x="5" y="238"/>
                        </a:cubicBezTo>
                        <a:cubicBezTo>
                          <a:pt x="6" y="231"/>
                          <a:pt x="13" y="223"/>
                          <a:pt x="13" y="191"/>
                        </a:cubicBezTo>
                        <a:cubicBezTo>
                          <a:pt x="13" y="190"/>
                          <a:pt x="13" y="188"/>
                          <a:pt x="13" y="187"/>
                        </a:cubicBezTo>
                        <a:cubicBezTo>
                          <a:pt x="10" y="40"/>
                          <a:pt x="1" y="24"/>
                          <a:pt x="0" y="11"/>
                        </a:cubicBezTo>
                        <a:cubicBezTo>
                          <a:pt x="0" y="11"/>
                          <a:pt x="0" y="10"/>
                          <a:pt x="0" y="10"/>
                        </a:cubicBezTo>
                        <a:cubicBezTo>
                          <a:pt x="0" y="6"/>
                          <a:pt x="1" y="4"/>
                          <a:pt x="2" y="3"/>
                        </a:cubicBezTo>
                        <a:cubicBezTo>
                          <a:pt x="3" y="1"/>
                          <a:pt x="4" y="1"/>
                          <a:pt x="6" y="1"/>
                        </a:cubicBezTo>
                        <a:cubicBezTo>
                          <a:pt x="8" y="1"/>
                          <a:pt x="9" y="2"/>
                          <a:pt x="11" y="2"/>
                        </a:cubicBezTo>
                        <a:cubicBezTo>
                          <a:pt x="12" y="2"/>
                          <a:pt x="12" y="3"/>
                          <a:pt x="13" y="3"/>
                        </a:cubicBezTo>
                        <a:cubicBezTo>
                          <a:pt x="13" y="3"/>
                          <a:pt x="13" y="2"/>
                          <a:pt x="14" y="2"/>
                        </a:cubicBezTo>
                        <a:cubicBezTo>
                          <a:pt x="15" y="1"/>
                          <a:pt x="16" y="0"/>
                          <a:pt x="19" y="0"/>
                        </a:cubicBezTo>
                        <a:cubicBezTo>
                          <a:pt x="19" y="0"/>
                          <a:pt x="20" y="0"/>
                          <a:pt x="20" y="0"/>
                        </a:cubicBezTo>
                        <a:cubicBezTo>
                          <a:pt x="23" y="0"/>
                          <a:pt x="24" y="2"/>
                          <a:pt x="24" y="4"/>
                        </a:cubicBezTo>
                        <a:cubicBezTo>
                          <a:pt x="25" y="6"/>
                          <a:pt x="25" y="9"/>
                          <a:pt x="27" y="11"/>
                        </a:cubicBezTo>
                        <a:cubicBezTo>
                          <a:pt x="28" y="13"/>
                          <a:pt x="28" y="15"/>
                          <a:pt x="28" y="16"/>
                        </a:cubicBezTo>
                        <a:cubicBezTo>
                          <a:pt x="28" y="20"/>
                          <a:pt x="25" y="23"/>
                          <a:pt x="22" y="32"/>
                        </a:cubicBezTo>
                        <a:cubicBezTo>
                          <a:pt x="21" y="34"/>
                          <a:pt x="21" y="45"/>
                          <a:pt x="21" y="59"/>
                        </a:cubicBezTo>
                        <a:cubicBezTo>
                          <a:pt x="21" y="109"/>
                          <a:pt x="25" y="211"/>
                          <a:pt x="29" y="227"/>
                        </a:cubicBezTo>
                        <a:cubicBezTo>
                          <a:pt x="31" y="238"/>
                          <a:pt x="31" y="242"/>
                          <a:pt x="31" y="245"/>
                        </a:cubicBezTo>
                        <a:cubicBezTo>
                          <a:pt x="31" y="247"/>
                          <a:pt x="31" y="248"/>
                          <a:pt x="30" y="249"/>
                        </a:cubicBezTo>
                        <a:cubicBezTo>
                          <a:pt x="29" y="252"/>
                          <a:pt x="26" y="253"/>
                          <a:pt x="24" y="253"/>
                        </a:cubicBezTo>
                        <a:cubicBezTo>
                          <a:pt x="21" y="253"/>
                          <a:pt x="18" y="252"/>
                          <a:pt x="18" y="252"/>
                        </a:cubicBezTo>
                        <a:cubicBezTo>
                          <a:pt x="16" y="252"/>
                          <a:pt x="15" y="253"/>
                          <a:pt x="13" y="253"/>
                        </a:cubicBezTo>
                        <a:cubicBezTo>
                          <a:pt x="13" y="253"/>
                          <a:pt x="13" y="253"/>
                          <a:pt x="13" y="253"/>
                        </a:cubicBezTo>
                        <a:cubicBezTo>
                          <a:pt x="12" y="253"/>
                          <a:pt x="10" y="252"/>
                          <a:pt x="9" y="251"/>
                        </a:cubicBezTo>
                        <a:close/>
                        <a:moveTo>
                          <a:pt x="6" y="2"/>
                        </a:moveTo>
                        <a:cubicBezTo>
                          <a:pt x="3" y="2"/>
                          <a:pt x="1" y="3"/>
                          <a:pt x="1" y="10"/>
                        </a:cubicBezTo>
                        <a:cubicBezTo>
                          <a:pt x="1" y="10"/>
                          <a:pt x="1" y="11"/>
                          <a:pt x="1" y="11"/>
                        </a:cubicBezTo>
                        <a:cubicBezTo>
                          <a:pt x="2" y="23"/>
                          <a:pt x="11" y="40"/>
                          <a:pt x="14" y="187"/>
                        </a:cubicBezTo>
                        <a:cubicBezTo>
                          <a:pt x="14" y="188"/>
                          <a:pt x="14" y="190"/>
                          <a:pt x="14" y="191"/>
                        </a:cubicBezTo>
                        <a:cubicBezTo>
                          <a:pt x="14" y="223"/>
                          <a:pt x="7" y="231"/>
                          <a:pt x="6" y="238"/>
                        </a:cubicBezTo>
                        <a:cubicBezTo>
                          <a:pt x="6" y="239"/>
                          <a:pt x="6" y="240"/>
                          <a:pt x="6" y="241"/>
                        </a:cubicBezTo>
                        <a:cubicBezTo>
                          <a:pt x="6" y="246"/>
                          <a:pt x="7" y="247"/>
                          <a:pt x="10" y="250"/>
                        </a:cubicBezTo>
                        <a:cubicBezTo>
                          <a:pt x="11" y="252"/>
                          <a:pt x="12" y="252"/>
                          <a:pt x="13" y="252"/>
                        </a:cubicBezTo>
                        <a:cubicBezTo>
                          <a:pt x="14" y="252"/>
                          <a:pt x="16" y="251"/>
                          <a:pt x="18" y="251"/>
                        </a:cubicBezTo>
                        <a:cubicBezTo>
                          <a:pt x="18" y="251"/>
                          <a:pt x="18" y="251"/>
                          <a:pt x="18" y="251"/>
                        </a:cubicBezTo>
                        <a:cubicBezTo>
                          <a:pt x="18" y="251"/>
                          <a:pt x="18" y="251"/>
                          <a:pt x="18" y="251"/>
                        </a:cubicBezTo>
                        <a:cubicBezTo>
                          <a:pt x="18" y="251"/>
                          <a:pt x="19" y="251"/>
                          <a:pt x="20" y="251"/>
                        </a:cubicBezTo>
                        <a:cubicBezTo>
                          <a:pt x="21" y="252"/>
                          <a:pt x="22" y="252"/>
                          <a:pt x="24" y="252"/>
                        </a:cubicBezTo>
                        <a:cubicBezTo>
                          <a:pt x="26" y="252"/>
                          <a:pt x="28" y="251"/>
                          <a:pt x="29" y="249"/>
                        </a:cubicBezTo>
                        <a:cubicBezTo>
                          <a:pt x="30" y="247"/>
                          <a:pt x="30" y="247"/>
                          <a:pt x="30" y="245"/>
                        </a:cubicBezTo>
                        <a:cubicBezTo>
                          <a:pt x="30" y="243"/>
                          <a:pt x="30" y="238"/>
                          <a:pt x="28" y="227"/>
                        </a:cubicBezTo>
                        <a:cubicBezTo>
                          <a:pt x="24" y="211"/>
                          <a:pt x="20" y="109"/>
                          <a:pt x="20" y="59"/>
                        </a:cubicBezTo>
                        <a:cubicBezTo>
                          <a:pt x="20" y="45"/>
                          <a:pt x="20" y="34"/>
                          <a:pt x="21" y="32"/>
                        </a:cubicBezTo>
                        <a:cubicBezTo>
                          <a:pt x="24" y="23"/>
                          <a:pt x="27" y="19"/>
                          <a:pt x="27" y="16"/>
                        </a:cubicBezTo>
                        <a:cubicBezTo>
                          <a:pt x="27" y="15"/>
                          <a:pt x="27" y="14"/>
                          <a:pt x="26" y="12"/>
                        </a:cubicBezTo>
                        <a:cubicBezTo>
                          <a:pt x="24" y="9"/>
                          <a:pt x="24" y="6"/>
                          <a:pt x="23" y="4"/>
                        </a:cubicBezTo>
                        <a:cubicBezTo>
                          <a:pt x="23" y="2"/>
                          <a:pt x="22" y="1"/>
                          <a:pt x="20" y="1"/>
                        </a:cubicBezTo>
                        <a:cubicBezTo>
                          <a:pt x="20" y="1"/>
                          <a:pt x="19" y="1"/>
                          <a:pt x="19" y="1"/>
                        </a:cubicBezTo>
                        <a:cubicBezTo>
                          <a:pt x="17" y="1"/>
                          <a:pt x="16" y="2"/>
                          <a:pt x="15" y="2"/>
                        </a:cubicBezTo>
                        <a:cubicBezTo>
                          <a:pt x="14" y="3"/>
                          <a:pt x="14" y="4"/>
                          <a:pt x="13" y="4"/>
                        </a:cubicBezTo>
                        <a:cubicBezTo>
                          <a:pt x="12" y="4"/>
                          <a:pt x="12" y="3"/>
                          <a:pt x="11" y="3"/>
                        </a:cubicBezTo>
                        <a:cubicBezTo>
                          <a:pt x="9" y="3"/>
                          <a:pt x="7" y="2"/>
                          <a:pt x="6"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7" name="Freeform 7370">
                    <a:extLst>
                      <a:ext uri="{FF2B5EF4-FFF2-40B4-BE49-F238E27FC236}">
                        <a16:creationId xmlns:a16="http://schemas.microsoft.com/office/drawing/2014/main" id="{660262B0-5F10-4727-AAA5-7B2F9684BC91}"/>
                      </a:ext>
                    </a:extLst>
                  </p:cNvPr>
                  <p:cNvSpPr>
                    <a:spLocks/>
                  </p:cNvSpPr>
                  <p:nvPr/>
                </p:nvSpPr>
                <p:spPr bwMode="auto">
                  <a:xfrm>
                    <a:off x="4033" y="2578"/>
                    <a:ext cx="1" cy="16"/>
                  </a:xfrm>
                  <a:custGeom>
                    <a:avLst/>
                    <a:gdLst>
                      <a:gd name="T0" fmla="*/ 1 w 1"/>
                      <a:gd name="T1" fmla="*/ 0 h 21"/>
                      <a:gd name="T2" fmla="*/ 1 w 1"/>
                      <a:gd name="T3" fmla="*/ 7 h 21"/>
                      <a:gd name="T4" fmla="*/ 0 w 1"/>
                      <a:gd name="T5" fmla="*/ 21 h 21"/>
                      <a:gd name="T6" fmla="*/ 1 w 1"/>
                      <a:gd name="T7" fmla="*/ 8 h 21"/>
                      <a:gd name="T8" fmla="*/ 1 w 1"/>
                      <a:gd name="T9" fmla="*/ 4 h 21"/>
                      <a:gd name="T10" fmla="*/ 1 w 1"/>
                      <a:gd name="T11" fmla="*/ 0 h 21"/>
                    </a:gdLst>
                    <a:ahLst/>
                    <a:cxnLst>
                      <a:cxn ang="0">
                        <a:pos x="T0" y="T1"/>
                      </a:cxn>
                      <a:cxn ang="0">
                        <a:pos x="T2" y="T3"/>
                      </a:cxn>
                      <a:cxn ang="0">
                        <a:pos x="T4" y="T5"/>
                      </a:cxn>
                      <a:cxn ang="0">
                        <a:pos x="T6" y="T7"/>
                      </a:cxn>
                      <a:cxn ang="0">
                        <a:pos x="T8" y="T9"/>
                      </a:cxn>
                      <a:cxn ang="0">
                        <a:pos x="T10" y="T11"/>
                      </a:cxn>
                    </a:cxnLst>
                    <a:rect l="0" t="0" r="r" b="b"/>
                    <a:pathLst>
                      <a:path w="1" h="21">
                        <a:moveTo>
                          <a:pt x="1" y="0"/>
                        </a:moveTo>
                        <a:cubicBezTo>
                          <a:pt x="1" y="2"/>
                          <a:pt x="1" y="4"/>
                          <a:pt x="1" y="7"/>
                        </a:cubicBezTo>
                        <a:cubicBezTo>
                          <a:pt x="1" y="12"/>
                          <a:pt x="0" y="17"/>
                          <a:pt x="0" y="21"/>
                        </a:cubicBezTo>
                        <a:cubicBezTo>
                          <a:pt x="1" y="17"/>
                          <a:pt x="1" y="13"/>
                          <a:pt x="1" y="8"/>
                        </a:cubicBezTo>
                        <a:cubicBezTo>
                          <a:pt x="1" y="7"/>
                          <a:pt x="1" y="5"/>
                          <a:pt x="1" y="4"/>
                        </a:cubicBezTo>
                        <a:cubicBezTo>
                          <a:pt x="1" y="3"/>
                          <a:pt x="1" y="1"/>
                          <a:pt x="1" y="0"/>
                        </a:cubicBezTo>
                        <a:close/>
                      </a:path>
                    </a:pathLst>
                  </a:custGeom>
                  <a:solidFill>
                    <a:srgbClr val="CEA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8" name="Freeform 7371">
                    <a:extLst>
                      <a:ext uri="{FF2B5EF4-FFF2-40B4-BE49-F238E27FC236}">
                        <a16:creationId xmlns:a16="http://schemas.microsoft.com/office/drawing/2014/main" id="{82440E25-6D39-4ED3-A29E-87E7E77249FA}"/>
                      </a:ext>
                    </a:extLst>
                  </p:cNvPr>
                  <p:cNvSpPr>
                    <a:spLocks/>
                  </p:cNvSpPr>
                  <p:nvPr/>
                </p:nvSpPr>
                <p:spPr bwMode="auto">
                  <a:xfrm>
                    <a:off x="4025" y="2442"/>
                    <a:ext cx="22" cy="188"/>
                  </a:xfrm>
                  <a:custGeom>
                    <a:avLst/>
                    <a:gdLst>
                      <a:gd name="T0" fmla="*/ 19 w 29"/>
                      <a:gd name="T1" fmla="*/ 0 h 251"/>
                      <a:gd name="T2" fmla="*/ 18 w 29"/>
                      <a:gd name="T3" fmla="*/ 0 h 251"/>
                      <a:gd name="T4" fmla="*/ 14 w 29"/>
                      <a:gd name="T5" fmla="*/ 1 h 251"/>
                      <a:gd name="T6" fmla="*/ 12 w 29"/>
                      <a:gd name="T7" fmla="*/ 3 h 251"/>
                      <a:gd name="T8" fmla="*/ 10 w 29"/>
                      <a:gd name="T9" fmla="*/ 2 h 251"/>
                      <a:gd name="T10" fmla="*/ 5 w 29"/>
                      <a:gd name="T11" fmla="*/ 1 h 251"/>
                      <a:gd name="T12" fmla="*/ 5 w 29"/>
                      <a:gd name="T13" fmla="*/ 1 h 251"/>
                      <a:gd name="T14" fmla="*/ 0 w 29"/>
                      <a:gd name="T15" fmla="*/ 9 h 251"/>
                      <a:gd name="T16" fmla="*/ 0 w 29"/>
                      <a:gd name="T17" fmla="*/ 10 h 251"/>
                      <a:gd name="T18" fmla="*/ 13 w 29"/>
                      <a:gd name="T19" fmla="*/ 186 h 251"/>
                      <a:gd name="T20" fmla="*/ 13 w 29"/>
                      <a:gd name="T21" fmla="*/ 190 h 251"/>
                      <a:gd name="T22" fmla="*/ 5 w 29"/>
                      <a:gd name="T23" fmla="*/ 237 h 251"/>
                      <a:gd name="T24" fmla="*/ 5 w 29"/>
                      <a:gd name="T25" fmla="*/ 240 h 251"/>
                      <a:gd name="T26" fmla="*/ 7 w 29"/>
                      <a:gd name="T27" fmla="*/ 247 h 251"/>
                      <a:gd name="T28" fmla="*/ 11 w 29"/>
                      <a:gd name="T29" fmla="*/ 246 h 251"/>
                      <a:gd name="T30" fmla="*/ 19 w 29"/>
                      <a:gd name="T31" fmla="*/ 248 h 251"/>
                      <a:gd name="T32" fmla="*/ 17 w 29"/>
                      <a:gd name="T33" fmla="*/ 239 h 251"/>
                      <a:gd name="T34" fmla="*/ 17 w 29"/>
                      <a:gd name="T35" fmla="*/ 241 h 251"/>
                      <a:gd name="T36" fmla="*/ 14 w 29"/>
                      <a:gd name="T37" fmla="*/ 246 h 251"/>
                      <a:gd name="T38" fmla="*/ 14 w 29"/>
                      <a:gd name="T39" fmla="*/ 245 h 251"/>
                      <a:gd name="T40" fmla="*/ 13 w 29"/>
                      <a:gd name="T41" fmla="*/ 246 h 251"/>
                      <a:gd name="T42" fmla="*/ 9 w 29"/>
                      <a:gd name="T43" fmla="*/ 235 h 251"/>
                      <a:gd name="T44" fmla="*/ 14 w 29"/>
                      <a:gd name="T45" fmla="*/ 207 h 251"/>
                      <a:gd name="T46" fmla="*/ 12 w 29"/>
                      <a:gd name="T47" fmla="*/ 126 h 251"/>
                      <a:gd name="T48" fmla="*/ 7 w 29"/>
                      <a:gd name="T49" fmla="*/ 39 h 251"/>
                      <a:gd name="T50" fmla="*/ 5 w 29"/>
                      <a:gd name="T51" fmla="*/ 21 h 251"/>
                      <a:gd name="T52" fmla="*/ 5 w 29"/>
                      <a:gd name="T53" fmla="*/ 7 h 251"/>
                      <a:gd name="T54" fmla="*/ 7 w 29"/>
                      <a:gd name="T55" fmla="*/ 7 h 251"/>
                      <a:gd name="T56" fmla="*/ 10 w 29"/>
                      <a:gd name="T57" fmla="*/ 8 h 251"/>
                      <a:gd name="T58" fmla="*/ 11 w 29"/>
                      <a:gd name="T59" fmla="*/ 9 h 251"/>
                      <a:gd name="T60" fmla="*/ 13 w 29"/>
                      <a:gd name="T61" fmla="*/ 8 h 251"/>
                      <a:gd name="T62" fmla="*/ 15 w 29"/>
                      <a:gd name="T63" fmla="*/ 4 h 251"/>
                      <a:gd name="T64" fmla="*/ 19 w 29"/>
                      <a:gd name="T65" fmla="*/ 6 h 251"/>
                      <a:gd name="T66" fmla="*/ 19 w 29"/>
                      <a:gd name="T67" fmla="*/ 12 h 251"/>
                      <a:gd name="T68" fmla="*/ 22 w 29"/>
                      <a:gd name="T69" fmla="*/ 15 h 251"/>
                      <a:gd name="T70" fmla="*/ 17 w 29"/>
                      <a:gd name="T71" fmla="*/ 23 h 251"/>
                      <a:gd name="T72" fmla="*/ 16 w 29"/>
                      <a:gd name="T73" fmla="*/ 34 h 251"/>
                      <a:gd name="T74" fmla="*/ 19 w 29"/>
                      <a:gd name="T75" fmla="*/ 149 h 251"/>
                      <a:gd name="T76" fmla="*/ 22 w 29"/>
                      <a:gd name="T77" fmla="*/ 217 h 251"/>
                      <a:gd name="T78" fmla="*/ 25 w 29"/>
                      <a:gd name="T79" fmla="*/ 232 h 251"/>
                      <a:gd name="T80" fmla="*/ 22 w 29"/>
                      <a:gd name="T81" fmla="*/ 245 h 251"/>
                      <a:gd name="T82" fmla="*/ 22 w 29"/>
                      <a:gd name="T83" fmla="*/ 249 h 251"/>
                      <a:gd name="T84" fmla="*/ 25 w 29"/>
                      <a:gd name="T85" fmla="*/ 251 h 251"/>
                      <a:gd name="T86" fmla="*/ 27 w 29"/>
                      <a:gd name="T87" fmla="*/ 249 h 251"/>
                      <a:gd name="T88" fmla="*/ 28 w 29"/>
                      <a:gd name="T89" fmla="*/ 248 h 251"/>
                      <a:gd name="T90" fmla="*/ 29 w 29"/>
                      <a:gd name="T91" fmla="*/ 244 h 251"/>
                      <a:gd name="T92" fmla="*/ 27 w 29"/>
                      <a:gd name="T93" fmla="*/ 226 h 251"/>
                      <a:gd name="T94" fmla="*/ 19 w 29"/>
                      <a:gd name="T95" fmla="*/ 58 h 251"/>
                      <a:gd name="T96" fmla="*/ 20 w 29"/>
                      <a:gd name="T97" fmla="*/ 31 h 251"/>
                      <a:gd name="T98" fmla="*/ 26 w 29"/>
                      <a:gd name="T99" fmla="*/ 15 h 251"/>
                      <a:gd name="T100" fmla="*/ 25 w 29"/>
                      <a:gd name="T101" fmla="*/ 11 h 251"/>
                      <a:gd name="T102" fmla="*/ 22 w 29"/>
                      <a:gd name="T103" fmla="*/ 3 h 251"/>
                      <a:gd name="T104" fmla="*/ 19 w 29"/>
                      <a:gd name="T105"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 h="251">
                        <a:moveTo>
                          <a:pt x="19" y="0"/>
                        </a:moveTo>
                        <a:cubicBezTo>
                          <a:pt x="19" y="0"/>
                          <a:pt x="18" y="0"/>
                          <a:pt x="18" y="0"/>
                        </a:cubicBezTo>
                        <a:cubicBezTo>
                          <a:pt x="16" y="0"/>
                          <a:pt x="15" y="1"/>
                          <a:pt x="14" y="1"/>
                        </a:cubicBezTo>
                        <a:cubicBezTo>
                          <a:pt x="13" y="2"/>
                          <a:pt x="13" y="3"/>
                          <a:pt x="12" y="3"/>
                        </a:cubicBezTo>
                        <a:cubicBezTo>
                          <a:pt x="11" y="3"/>
                          <a:pt x="11" y="2"/>
                          <a:pt x="10" y="2"/>
                        </a:cubicBezTo>
                        <a:cubicBezTo>
                          <a:pt x="8" y="2"/>
                          <a:pt x="6" y="1"/>
                          <a:pt x="5" y="1"/>
                        </a:cubicBezTo>
                        <a:cubicBezTo>
                          <a:pt x="5" y="1"/>
                          <a:pt x="5" y="1"/>
                          <a:pt x="5" y="1"/>
                        </a:cubicBezTo>
                        <a:cubicBezTo>
                          <a:pt x="2" y="1"/>
                          <a:pt x="0" y="2"/>
                          <a:pt x="0" y="9"/>
                        </a:cubicBezTo>
                        <a:cubicBezTo>
                          <a:pt x="0" y="9"/>
                          <a:pt x="0" y="10"/>
                          <a:pt x="0" y="10"/>
                        </a:cubicBezTo>
                        <a:cubicBezTo>
                          <a:pt x="1" y="22"/>
                          <a:pt x="10" y="39"/>
                          <a:pt x="13" y="186"/>
                        </a:cubicBezTo>
                        <a:cubicBezTo>
                          <a:pt x="13" y="187"/>
                          <a:pt x="13" y="189"/>
                          <a:pt x="13" y="190"/>
                        </a:cubicBezTo>
                        <a:cubicBezTo>
                          <a:pt x="13" y="222"/>
                          <a:pt x="6" y="230"/>
                          <a:pt x="5" y="237"/>
                        </a:cubicBezTo>
                        <a:cubicBezTo>
                          <a:pt x="5" y="238"/>
                          <a:pt x="5" y="239"/>
                          <a:pt x="5" y="240"/>
                        </a:cubicBezTo>
                        <a:cubicBezTo>
                          <a:pt x="5" y="243"/>
                          <a:pt x="6" y="245"/>
                          <a:pt x="7" y="247"/>
                        </a:cubicBezTo>
                        <a:cubicBezTo>
                          <a:pt x="8" y="246"/>
                          <a:pt x="10" y="246"/>
                          <a:pt x="11" y="246"/>
                        </a:cubicBezTo>
                        <a:cubicBezTo>
                          <a:pt x="15" y="246"/>
                          <a:pt x="17" y="247"/>
                          <a:pt x="19" y="248"/>
                        </a:cubicBezTo>
                        <a:cubicBezTo>
                          <a:pt x="19" y="243"/>
                          <a:pt x="18" y="239"/>
                          <a:pt x="17" y="239"/>
                        </a:cubicBezTo>
                        <a:cubicBezTo>
                          <a:pt x="17" y="239"/>
                          <a:pt x="17" y="240"/>
                          <a:pt x="17" y="241"/>
                        </a:cubicBezTo>
                        <a:cubicBezTo>
                          <a:pt x="16" y="245"/>
                          <a:pt x="15" y="246"/>
                          <a:pt x="14" y="246"/>
                        </a:cubicBezTo>
                        <a:cubicBezTo>
                          <a:pt x="14" y="246"/>
                          <a:pt x="14" y="245"/>
                          <a:pt x="14" y="245"/>
                        </a:cubicBezTo>
                        <a:cubicBezTo>
                          <a:pt x="13" y="246"/>
                          <a:pt x="13" y="246"/>
                          <a:pt x="13" y="246"/>
                        </a:cubicBezTo>
                        <a:cubicBezTo>
                          <a:pt x="12" y="246"/>
                          <a:pt x="9" y="241"/>
                          <a:pt x="9" y="235"/>
                        </a:cubicBezTo>
                        <a:cubicBezTo>
                          <a:pt x="9" y="230"/>
                          <a:pt x="12" y="221"/>
                          <a:pt x="14" y="207"/>
                        </a:cubicBezTo>
                        <a:cubicBezTo>
                          <a:pt x="14" y="193"/>
                          <a:pt x="13" y="157"/>
                          <a:pt x="12" y="126"/>
                        </a:cubicBezTo>
                        <a:cubicBezTo>
                          <a:pt x="10" y="87"/>
                          <a:pt x="8" y="46"/>
                          <a:pt x="7" y="39"/>
                        </a:cubicBezTo>
                        <a:cubicBezTo>
                          <a:pt x="6" y="25"/>
                          <a:pt x="6" y="24"/>
                          <a:pt x="5" y="21"/>
                        </a:cubicBezTo>
                        <a:cubicBezTo>
                          <a:pt x="3" y="18"/>
                          <a:pt x="0" y="10"/>
                          <a:pt x="5" y="7"/>
                        </a:cubicBezTo>
                        <a:cubicBezTo>
                          <a:pt x="6" y="7"/>
                          <a:pt x="7" y="7"/>
                          <a:pt x="7" y="7"/>
                        </a:cubicBezTo>
                        <a:cubicBezTo>
                          <a:pt x="8" y="7"/>
                          <a:pt x="9" y="7"/>
                          <a:pt x="10" y="8"/>
                        </a:cubicBezTo>
                        <a:cubicBezTo>
                          <a:pt x="10" y="9"/>
                          <a:pt x="11" y="9"/>
                          <a:pt x="11" y="9"/>
                        </a:cubicBezTo>
                        <a:cubicBezTo>
                          <a:pt x="12" y="9"/>
                          <a:pt x="12" y="9"/>
                          <a:pt x="13" y="8"/>
                        </a:cubicBezTo>
                        <a:cubicBezTo>
                          <a:pt x="14" y="5"/>
                          <a:pt x="14" y="4"/>
                          <a:pt x="15" y="4"/>
                        </a:cubicBezTo>
                        <a:cubicBezTo>
                          <a:pt x="16" y="4"/>
                          <a:pt x="17" y="5"/>
                          <a:pt x="19" y="6"/>
                        </a:cubicBezTo>
                        <a:cubicBezTo>
                          <a:pt x="22" y="9"/>
                          <a:pt x="19" y="9"/>
                          <a:pt x="19" y="12"/>
                        </a:cubicBezTo>
                        <a:cubicBezTo>
                          <a:pt x="19" y="14"/>
                          <a:pt x="18" y="14"/>
                          <a:pt x="22" y="15"/>
                        </a:cubicBezTo>
                        <a:cubicBezTo>
                          <a:pt x="25" y="15"/>
                          <a:pt x="22" y="23"/>
                          <a:pt x="17" y="23"/>
                        </a:cubicBezTo>
                        <a:cubicBezTo>
                          <a:pt x="11" y="24"/>
                          <a:pt x="14" y="29"/>
                          <a:pt x="16" y="34"/>
                        </a:cubicBezTo>
                        <a:cubicBezTo>
                          <a:pt x="17" y="38"/>
                          <a:pt x="18" y="103"/>
                          <a:pt x="19" y="149"/>
                        </a:cubicBezTo>
                        <a:cubicBezTo>
                          <a:pt x="20" y="176"/>
                          <a:pt x="22" y="205"/>
                          <a:pt x="22" y="217"/>
                        </a:cubicBezTo>
                        <a:cubicBezTo>
                          <a:pt x="23" y="222"/>
                          <a:pt x="24" y="227"/>
                          <a:pt x="25" y="232"/>
                        </a:cubicBezTo>
                        <a:cubicBezTo>
                          <a:pt x="27" y="246"/>
                          <a:pt x="21" y="240"/>
                          <a:pt x="22" y="245"/>
                        </a:cubicBezTo>
                        <a:cubicBezTo>
                          <a:pt x="23" y="247"/>
                          <a:pt x="22" y="248"/>
                          <a:pt x="22" y="249"/>
                        </a:cubicBezTo>
                        <a:cubicBezTo>
                          <a:pt x="23" y="249"/>
                          <a:pt x="24" y="250"/>
                          <a:pt x="25" y="251"/>
                        </a:cubicBezTo>
                        <a:cubicBezTo>
                          <a:pt x="26" y="250"/>
                          <a:pt x="27" y="250"/>
                          <a:pt x="27" y="249"/>
                        </a:cubicBezTo>
                        <a:cubicBezTo>
                          <a:pt x="28" y="249"/>
                          <a:pt x="28" y="248"/>
                          <a:pt x="28" y="248"/>
                        </a:cubicBezTo>
                        <a:cubicBezTo>
                          <a:pt x="29" y="246"/>
                          <a:pt x="29" y="246"/>
                          <a:pt x="29" y="244"/>
                        </a:cubicBezTo>
                        <a:cubicBezTo>
                          <a:pt x="29" y="242"/>
                          <a:pt x="29" y="237"/>
                          <a:pt x="27" y="226"/>
                        </a:cubicBezTo>
                        <a:cubicBezTo>
                          <a:pt x="23" y="210"/>
                          <a:pt x="19" y="108"/>
                          <a:pt x="19" y="58"/>
                        </a:cubicBezTo>
                        <a:cubicBezTo>
                          <a:pt x="19" y="44"/>
                          <a:pt x="19" y="33"/>
                          <a:pt x="20" y="31"/>
                        </a:cubicBezTo>
                        <a:cubicBezTo>
                          <a:pt x="23" y="22"/>
                          <a:pt x="26" y="18"/>
                          <a:pt x="26" y="15"/>
                        </a:cubicBezTo>
                        <a:cubicBezTo>
                          <a:pt x="26" y="14"/>
                          <a:pt x="26" y="13"/>
                          <a:pt x="25" y="11"/>
                        </a:cubicBezTo>
                        <a:cubicBezTo>
                          <a:pt x="23" y="8"/>
                          <a:pt x="23" y="5"/>
                          <a:pt x="22" y="3"/>
                        </a:cubicBezTo>
                        <a:cubicBezTo>
                          <a:pt x="22" y="1"/>
                          <a:pt x="21" y="0"/>
                          <a:pt x="1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09" name="Freeform 7372">
                    <a:extLst>
                      <a:ext uri="{FF2B5EF4-FFF2-40B4-BE49-F238E27FC236}">
                        <a16:creationId xmlns:a16="http://schemas.microsoft.com/office/drawing/2014/main" id="{F6B2B2C8-CF30-4E90-83AA-C4905CA9CF76}"/>
                      </a:ext>
                    </a:extLst>
                  </p:cNvPr>
                  <p:cNvSpPr>
                    <a:spLocks/>
                  </p:cNvSpPr>
                  <p:nvPr/>
                </p:nvSpPr>
                <p:spPr bwMode="auto">
                  <a:xfrm>
                    <a:off x="4025" y="2441"/>
                    <a:ext cx="22" cy="187"/>
                  </a:xfrm>
                  <a:custGeom>
                    <a:avLst/>
                    <a:gdLst>
                      <a:gd name="T0" fmla="*/ 19 w 30"/>
                      <a:gd name="T1" fmla="*/ 0 h 250"/>
                      <a:gd name="T2" fmla="*/ 18 w 30"/>
                      <a:gd name="T3" fmla="*/ 0 h 250"/>
                      <a:gd name="T4" fmla="*/ 12 w 30"/>
                      <a:gd name="T5" fmla="*/ 3 h 250"/>
                      <a:gd name="T6" fmla="*/ 10 w 30"/>
                      <a:gd name="T7" fmla="*/ 3 h 250"/>
                      <a:gd name="T8" fmla="*/ 5 w 30"/>
                      <a:gd name="T9" fmla="*/ 1 h 250"/>
                      <a:gd name="T10" fmla="*/ 0 w 30"/>
                      <a:gd name="T11" fmla="*/ 11 h 250"/>
                      <a:gd name="T12" fmla="*/ 12 w 30"/>
                      <a:gd name="T13" fmla="*/ 183 h 250"/>
                      <a:gd name="T14" fmla="*/ 12 w 30"/>
                      <a:gd name="T15" fmla="*/ 187 h 250"/>
                      <a:gd name="T16" fmla="*/ 12 w 30"/>
                      <a:gd name="T17" fmla="*/ 191 h 250"/>
                      <a:gd name="T18" fmla="*/ 11 w 30"/>
                      <a:gd name="T19" fmla="*/ 204 h 250"/>
                      <a:gd name="T20" fmla="*/ 5 w 30"/>
                      <a:gd name="T21" fmla="*/ 238 h 250"/>
                      <a:gd name="T22" fmla="*/ 7 w 30"/>
                      <a:gd name="T23" fmla="*/ 248 h 250"/>
                      <a:gd name="T24" fmla="*/ 7 w 30"/>
                      <a:gd name="T25" fmla="*/ 248 h 250"/>
                      <a:gd name="T26" fmla="*/ 5 w 30"/>
                      <a:gd name="T27" fmla="*/ 241 h 250"/>
                      <a:gd name="T28" fmla="*/ 5 w 30"/>
                      <a:gd name="T29" fmla="*/ 238 h 250"/>
                      <a:gd name="T30" fmla="*/ 13 w 30"/>
                      <a:gd name="T31" fmla="*/ 191 h 250"/>
                      <a:gd name="T32" fmla="*/ 13 w 30"/>
                      <a:gd name="T33" fmla="*/ 187 h 250"/>
                      <a:gd name="T34" fmla="*/ 0 w 30"/>
                      <a:gd name="T35" fmla="*/ 11 h 250"/>
                      <a:gd name="T36" fmla="*/ 0 w 30"/>
                      <a:gd name="T37" fmla="*/ 10 h 250"/>
                      <a:gd name="T38" fmla="*/ 5 w 30"/>
                      <a:gd name="T39" fmla="*/ 2 h 250"/>
                      <a:gd name="T40" fmla="*/ 5 w 30"/>
                      <a:gd name="T41" fmla="*/ 2 h 250"/>
                      <a:gd name="T42" fmla="*/ 10 w 30"/>
                      <a:gd name="T43" fmla="*/ 3 h 250"/>
                      <a:gd name="T44" fmla="*/ 12 w 30"/>
                      <a:gd name="T45" fmla="*/ 4 h 250"/>
                      <a:gd name="T46" fmla="*/ 14 w 30"/>
                      <a:gd name="T47" fmla="*/ 2 h 250"/>
                      <a:gd name="T48" fmla="*/ 18 w 30"/>
                      <a:gd name="T49" fmla="*/ 1 h 250"/>
                      <a:gd name="T50" fmla="*/ 19 w 30"/>
                      <a:gd name="T51" fmla="*/ 1 h 250"/>
                      <a:gd name="T52" fmla="*/ 22 w 30"/>
                      <a:gd name="T53" fmla="*/ 4 h 250"/>
                      <a:gd name="T54" fmla="*/ 25 w 30"/>
                      <a:gd name="T55" fmla="*/ 12 h 250"/>
                      <a:gd name="T56" fmla="*/ 26 w 30"/>
                      <a:gd name="T57" fmla="*/ 16 h 250"/>
                      <a:gd name="T58" fmla="*/ 20 w 30"/>
                      <a:gd name="T59" fmla="*/ 32 h 250"/>
                      <a:gd name="T60" fmla="*/ 19 w 30"/>
                      <a:gd name="T61" fmla="*/ 59 h 250"/>
                      <a:gd name="T62" fmla="*/ 27 w 30"/>
                      <a:gd name="T63" fmla="*/ 227 h 250"/>
                      <a:gd name="T64" fmla="*/ 29 w 30"/>
                      <a:gd name="T65" fmla="*/ 245 h 250"/>
                      <a:gd name="T66" fmla="*/ 28 w 30"/>
                      <a:gd name="T67" fmla="*/ 249 h 250"/>
                      <a:gd name="T68" fmla="*/ 27 w 30"/>
                      <a:gd name="T69" fmla="*/ 250 h 250"/>
                      <a:gd name="T70" fmla="*/ 29 w 30"/>
                      <a:gd name="T71" fmla="*/ 246 h 250"/>
                      <a:gd name="T72" fmla="*/ 27 w 30"/>
                      <a:gd name="T73" fmla="*/ 227 h 250"/>
                      <a:gd name="T74" fmla="*/ 21 w 30"/>
                      <a:gd name="T75" fmla="*/ 32 h 250"/>
                      <a:gd name="T76" fmla="*/ 25 w 30"/>
                      <a:gd name="T77" fmla="*/ 12 h 250"/>
                      <a:gd name="T78" fmla="*/ 19 w 30"/>
                      <a:gd name="T79"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 h="250">
                        <a:moveTo>
                          <a:pt x="19" y="0"/>
                        </a:moveTo>
                        <a:cubicBezTo>
                          <a:pt x="19" y="0"/>
                          <a:pt x="18" y="0"/>
                          <a:pt x="18" y="0"/>
                        </a:cubicBezTo>
                        <a:cubicBezTo>
                          <a:pt x="13" y="1"/>
                          <a:pt x="13" y="3"/>
                          <a:pt x="12" y="3"/>
                        </a:cubicBezTo>
                        <a:cubicBezTo>
                          <a:pt x="11" y="3"/>
                          <a:pt x="11" y="3"/>
                          <a:pt x="10" y="3"/>
                        </a:cubicBezTo>
                        <a:cubicBezTo>
                          <a:pt x="8" y="2"/>
                          <a:pt x="6" y="1"/>
                          <a:pt x="5" y="1"/>
                        </a:cubicBezTo>
                        <a:cubicBezTo>
                          <a:pt x="2" y="1"/>
                          <a:pt x="0" y="3"/>
                          <a:pt x="0" y="11"/>
                        </a:cubicBezTo>
                        <a:cubicBezTo>
                          <a:pt x="0" y="23"/>
                          <a:pt x="11" y="48"/>
                          <a:pt x="12" y="183"/>
                        </a:cubicBezTo>
                        <a:cubicBezTo>
                          <a:pt x="12" y="184"/>
                          <a:pt x="12" y="186"/>
                          <a:pt x="12" y="187"/>
                        </a:cubicBezTo>
                        <a:cubicBezTo>
                          <a:pt x="12" y="188"/>
                          <a:pt x="12" y="190"/>
                          <a:pt x="12" y="191"/>
                        </a:cubicBezTo>
                        <a:cubicBezTo>
                          <a:pt x="12" y="196"/>
                          <a:pt x="12" y="200"/>
                          <a:pt x="11" y="204"/>
                        </a:cubicBezTo>
                        <a:cubicBezTo>
                          <a:pt x="10" y="227"/>
                          <a:pt x="5" y="232"/>
                          <a:pt x="5" y="238"/>
                        </a:cubicBezTo>
                        <a:cubicBezTo>
                          <a:pt x="4" y="243"/>
                          <a:pt x="5" y="245"/>
                          <a:pt x="7" y="248"/>
                        </a:cubicBezTo>
                        <a:cubicBezTo>
                          <a:pt x="7" y="248"/>
                          <a:pt x="7" y="248"/>
                          <a:pt x="7" y="248"/>
                        </a:cubicBezTo>
                        <a:cubicBezTo>
                          <a:pt x="6" y="246"/>
                          <a:pt x="5" y="244"/>
                          <a:pt x="5" y="241"/>
                        </a:cubicBezTo>
                        <a:cubicBezTo>
                          <a:pt x="5" y="240"/>
                          <a:pt x="5" y="239"/>
                          <a:pt x="5" y="238"/>
                        </a:cubicBezTo>
                        <a:cubicBezTo>
                          <a:pt x="6" y="231"/>
                          <a:pt x="13" y="223"/>
                          <a:pt x="13" y="191"/>
                        </a:cubicBezTo>
                        <a:cubicBezTo>
                          <a:pt x="13" y="190"/>
                          <a:pt x="13" y="188"/>
                          <a:pt x="13" y="187"/>
                        </a:cubicBezTo>
                        <a:cubicBezTo>
                          <a:pt x="10" y="40"/>
                          <a:pt x="1" y="23"/>
                          <a:pt x="0" y="11"/>
                        </a:cubicBezTo>
                        <a:cubicBezTo>
                          <a:pt x="0" y="11"/>
                          <a:pt x="0" y="10"/>
                          <a:pt x="0" y="10"/>
                        </a:cubicBezTo>
                        <a:cubicBezTo>
                          <a:pt x="0" y="3"/>
                          <a:pt x="2" y="2"/>
                          <a:pt x="5" y="2"/>
                        </a:cubicBezTo>
                        <a:cubicBezTo>
                          <a:pt x="5" y="2"/>
                          <a:pt x="5" y="2"/>
                          <a:pt x="5" y="2"/>
                        </a:cubicBezTo>
                        <a:cubicBezTo>
                          <a:pt x="6" y="2"/>
                          <a:pt x="8" y="3"/>
                          <a:pt x="10" y="3"/>
                        </a:cubicBezTo>
                        <a:cubicBezTo>
                          <a:pt x="11" y="3"/>
                          <a:pt x="11" y="4"/>
                          <a:pt x="12" y="4"/>
                        </a:cubicBezTo>
                        <a:cubicBezTo>
                          <a:pt x="13" y="4"/>
                          <a:pt x="13" y="3"/>
                          <a:pt x="14" y="2"/>
                        </a:cubicBezTo>
                        <a:cubicBezTo>
                          <a:pt x="15" y="2"/>
                          <a:pt x="16" y="1"/>
                          <a:pt x="18" y="1"/>
                        </a:cubicBezTo>
                        <a:cubicBezTo>
                          <a:pt x="18" y="1"/>
                          <a:pt x="19" y="1"/>
                          <a:pt x="19" y="1"/>
                        </a:cubicBezTo>
                        <a:cubicBezTo>
                          <a:pt x="21" y="1"/>
                          <a:pt x="22" y="2"/>
                          <a:pt x="22" y="4"/>
                        </a:cubicBezTo>
                        <a:cubicBezTo>
                          <a:pt x="23" y="6"/>
                          <a:pt x="23" y="9"/>
                          <a:pt x="25" y="12"/>
                        </a:cubicBezTo>
                        <a:cubicBezTo>
                          <a:pt x="26" y="14"/>
                          <a:pt x="26" y="15"/>
                          <a:pt x="26" y="16"/>
                        </a:cubicBezTo>
                        <a:cubicBezTo>
                          <a:pt x="26" y="19"/>
                          <a:pt x="23" y="23"/>
                          <a:pt x="20" y="32"/>
                        </a:cubicBezTo>
                        <a:cubicBezTo>
                          <a:pt x="19" y="34"/>
                          <a:pt x="19" y="45"/>
                          <a:pt x="19" y="59"/>
                        </a:cubicBezTo>
                        <a:cubicBezTo>
                          <a:pt x="19" y="109"/>
                          <a:pt x="23" y="211"/>
                          <a:pt x="27" y="227"/>
                        </a:cubicBezTo>
                        <a:cubicBezTo>
                          <a:pt x="29" y="238"/>
                          <a:pt x="29" y="243"/>
                          <a:pt x="29" y="245"/>
                        </a:cubicBezTo>
                        <a:cubicBezTo>
                          <a:pt x="29" y="247"/>
                          <a:pt x="29" y="247"/>
                          <a:pt x="28" y="249"/>
                        </a:cubicBezTo>
                        <a:cubicBezTo>
                          <a:pt x="28" y="249"/>
                          <a:pt x="28" y="250"/>
                          <a:pt x="27" y="250"/>
                        </a:cubicBezTo>
                        <a:cubicBezTo>
                          <a:pt x="28" y="249"/>
                          <a:pt x="29" y="248"/>
                          <a:pt x="29" y="246"/>
                        </a:cubicBezTo>
                        <a:cubicBezTo>
                          <a:pt x="30" y="242"/>
                          <a:pt x="30" y="240"/>
                          <a:pt x="27" y="227"/>
                        </a:cubicBezTo>
                        <a:cubicBezTo>
                          <a:pt x="23" y="206"/>
                          <a:pt x="16" y="44"/>
                          <a:pt x="21" y="32"/>
                        </a:cubicBezTo>
                        <a:cubicBezTo>
                          <a:pt x="25" y="20"/>
                          <a:pt x="29" y="18"/>
                          <a:pt x="25" y="12"/>
                        </a:cubicBezTo>
                        <a:cubicBezTo>
                          <a:pt x="22" y="6"/>
                          <a:pt x="24" y="0"/>
                          <a:pt x="1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0" name="Freeform 7373">
                    <a:extLst>
                      <a:ext uri="{FF2B5EF4-FFF2-40B4-BE49-F238E27FC236}">
                        <a16:creationId xmlns:a16="http://schemas.microsoft.com/office/drawing/2014/main" id="{4A2729AF-85B6-43B6-B59E-795A018A9EC3}"/>
                      </a:ext>
                    </a:extLst>
                  </p:cNvPr>
                  <p:cNvSpPr>
                    <a:spLocks/>
                  </p:cNvSpPr>
                  <p:nvPr/>
                </p:nvSpPr>
                <p:spPr bwMode="auto">
                  <a:xfrm>
                    <a:off x="4039" y="2573"/>
                    <a:ext cx="2" cy="28"/>
                  </a:xfrm>
                  <a:custGeom>
                    <a:avLst/>
                    <a:gdLst>
                      <a:gd name="T0" fmla="*/ 0 w 2"/>
                      <a:gd name="T1" fmla="*/ 0 h 38"/>
                      <a:gd name="T2" fmla="*/ 0 w 2"/>
                      <a:gd name="T3" fmla="*/ 14 h 38"/>
                      <a:gd name="T4" fmla="*/ 2 w 2"/>
                      <a:gd name="T5" fmla="*/ 38 h 38"/>
                      <a:gd name="T6" fmla="*/ 0 w 2"/>
                      <a:gd name="T7" fmla="*/ 0 h 38"/>
                    </a:gdLst>
                    <a:ahLst/>
                    <a:cxnLst>
                      <a:cxn ang="0">
                        <a:pos x="T0" y="T1"/>
                      </a:cxn>
                      <a:cxn ang="0">
                        <a:pos x="T2" y="T3"/>
                      </a:cxn>
                      <a:cxn ang="0">
                        <a:pos x="T4" y="T5"/>
                      </a:cxn>
                      <a:cxn ang="0">
                        <a:pos x="T6" y="T7"/>
                      </a:cxn>
                    </a:cxnLst>
                    <a:rect l="0" t="0" r="r" b="b"/>
                    <a:pathLst>
                      <a:path w="2" h="38">
                        <a:moveTo>
                          <a:pt x="0" y="0"/>
                        </a:moveTo>
                        <a:cubicBezTo>
                          <a:pt x="0" y="6"/>
                          <a:pt x="0" y="11"/>
                          <a:pt x="0" y="14"/>
                        </a:cubicBezTo>
                        <a:cubicBezTo>
                          <a:pt x="0" y="24"/>
                          <a:pt x="1" y="31"/>
                          <a:pt x="2" y="38"/>
                        </a:cubicBezTo>
                        <a:cubicBezTo>
                          <a:pt x="2" y="29"/>
                          <a:pt x="1" y="15"/>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1" name="Freeform 7374">
                    <a:extLst>
                      <a:ext uri="{FF2B5EF4-FFF2-40B4-BE49-F238E27FC236}">
                        <a16:creationId xmlns:a16="http://schemas.microsoft.com/office/drawing/2014/main" id="{E1DDA0EB-6A43-4B1B-949E-F307391B126B}"/>
                      </a:ext>
                    </a:extLst>
                  </p:cNvPr>
                  <p:cNvSpPr>
                    <a:spLocks/>
                  </p:cNvSpPr>
                  <p:nvPr/>
                </p:nvSpPr>
                <p:spPr bwMode="auto">
                  <a:xfrm>
                    <a:off x="4034" y="2580"/>
                    <a:ext cx="9" cy="41"/>
                  </a:xfrm>
                  <a:custGeom>
                    <a:avLst/>
                    <a:gdLst>
                      <a:gd name="T0" fmla="*/ 7 w 12"/>
                      <a:gd name="T1" fmla="*/ 31 h 54"/>
                      <a:gd name="T2" fmla="*/ 8 w 12"/>
                      <a:gd name="T3" fmla="*/ 34 h 54"/>
                      <a:gd name="T4" fmla="*/ 9 w 12"/>
                      <a:gd name="T5" fmla="*/ 51 h 54"/>
                      <a:gd name="T6" fmla="*/ 6 w 12"/>
                      <a:gd name="T7" fmla="*/ 52 h 54"/>
                      <a:gd name="T8" fmla="*/ 4 w 12"/>
                      <a:gd name="T9" fmla="*/ 51 h 54"/>
                      <a:gd name="T10" fmla="*/ 1 w 12"/>
                      <a:gd name="T11" fmla="*/ 42 h 54"/>
                      <a:gd name="T12" fmla="*/ 4 w 12"/>
                      <a:gd name="T13" fmla="*/ 8 h 54"/>
                      <a:gd name="T14" fmla="*/ 6 w 12"/>
                      <a:gd name="T15" fmla="*/ 13 h 54"/>
                      <a:gd name="T16" fmla="*/ 7 w 12"/>
                      <a:gd name="T17" fmla="*/ 3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54">
                        <a:moveTo>
                          <a:pt x="7" y="31"/>
                        </a:moveTo>
                        <a:cubicBezTo>
                          <a:pt x="7" y="32"/>
                          <a:pt x="8" y="33"/>
                          <a:pt x="8" y="34"/>
                        </a:cubicBezTo>
                        <a:cubicBezTo>
                          <a:pt x="9" y="38"/>
                          <a:pt x="12" y="47"/>
                          <a:pt x="9" y="51"/>
                        </a:cubicBezTo>
                        <a:cubicBezTo>
                          <a:pt x="7" y="54"/>
                          <a:pt x="7" y="53"/>
                          <a:pt x="6" y="52"/>
                        </a:cubicBezTo>
                        <a:cubicBezTo>
                          <a:pt x="6" y="52"/>
                          <a:pt x="5" y="51"/>
                          <a:pt x="4" y="51"/>
                        </a:cubicBezTo>
                        <a:cubicBezTo>
                          <a:pt x="0" y="52"/>
                          <a:pt x="0" y="47"/>
                          <a:pt x="1" y="42"/>
                        </a:cubicBezTo>
                        <a:cubicBezTo>
                          <a:pt x="2" y="37"/>
                          <a:pt x="4" y="16"/>
                          <a:pt x="4" y="8"/>
                        </a:cubicBezTo>
                        <a:cubicBezTo>
                          <a:pt x="4" y="0"/>
                          <a:pt x="7" y="1"/>
                          <a:pt x="6" y="13"/>
                        </a:cubicBezTo>
                        <a:cubicBezTo>
                          <a:pt x="6" y="19"/>
                          <a:pt x="6" y="25"/>
                          <a:pt x="7" y="3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2" name="Freeform 7375">
                    <a:extLst>
                      <a:ext uri="{FF2B5EF4-FFF2-40B4-BE49-F238E27FC236}">
                        <a16:creationId xmlns:a16="http://schemas.microsoft.com/office/drawing/2014/main" id="{6C1833E7-4049-4EDF-992E-96167CF3A3A0}"/>
                      </a:ext>
                    </a:extLst>
                  </p:cNvPr>
                  <p:cNvSpPr>
                    <a:spLocks/>
                  </p:cNvSpPr>
                  <p:nvPr/>
                </p:nvSpPr>
                <p:spPr bwMode="auto">
                  <a:xfrm>
                    <a:off x="4024" y="2451"/>
                    <a:ext cx="15" cy="42"/>
                  </a:xfrm>
                  <a:custGeom>
                    <a:avLst/>
                    <a:gdLst>
                      <a:gd name="T0" fmla="*/ 14 w 20"/>
                      <a:gd name="T1" fmla="*/ 46 h 56"/>
                      <a:gd name="T2" fmla="*/ 14 w 20"/>
                      <a:gd name="T3" fmla="*/ 23 h 56"/>
                      <a:gd name="T4" fmla="*/ 15 w 20"/>
                      <a:gd name="T5" fmla="*/ 9 h 56"/>
                      <a:gd name="T6" fmla="*/ 16 w 20"/>
                      <a:gd name="T7" fmla="*/ 5 h 56"/>
                      <a:gd name="T8" fmla="*/ 6 w 20"/>
                      <a:gd name="T9" fmla="*/ 1 h 56"/>
                      <a:gd name="T10" fmla="*/ 10 w 20"/>
                      <a:gd name="T11" fmla="*/ 12 h 56"/>
                      <a:gd name="T12" fmla="*/ 11 w 20"/>
                      <a:gd name="T13" fmla="*/ 33 h 56"/>
                      <a:gd name="T14" fmla="*/ 14 w 20"/>
                      <a:gd name="T15" fmla="*/ 4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56">
                        <a:moveTo>
                          <a:pt x="14" y="46"/>
                        </a:moveTo>
                        <a:cubicBezTo>
                          <a:pt x="14" y="46"/>
                          <a:pt x="17" y="32"/>
                          <a:pt x="14" y="23"/>
                        </a:cubicBezTo>
                        <a:cubicBezTo>
                          <a:pt x="12" y="14"/>
                          <a:pt x="12" y="10"/>
                          <a:pt x="15" y="9"/>
                        </a:cubicBezTo>
                        <a:cubicBezTo>
                          <a:pt x="18" y="8"/>
                          <a:pt x="20" y="6"/>
                          <a:pt x="16" y="5"/>
                        </a:cubicBezTo>
                        <a:cubicBezTo>
                          <a:pt x="11" y="5"/>
                          <a:pt x="13" y="0"/>
                          <a:pt x="6" y="1"/>
                        </a:cubicBezTo>
                        <a:cubicBezTo>
                          <a:pt x="0" y="2"/>
                          <a:pt x="9" y="9"/>
                          <a:pt x="10" y="12"/>
                        </a:cubicBezTo>
                        <a:cubicBezTo>
                          <a:pt x="11" y="18"/>
                          <a:pt x="11" y="27"/>
                          <a:pt x="11" y="33"/>
                        </a:cubicBezTo>
                        <a:cubicBezTo>
                          <a:pt x="11" y="41"/>
                          <a:pt x="13" y="56"/>
                          <a:pt x="14" y="4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3" name="Freeform 7376">
                    <a:extLst>
                      <a:ext uri="{FF2B5EF4-FFF2-40B4-BE49-F238E27FC236}">
                        <a16:creationId xmlns:a16="http://schemas.microsoft.com/office/drawing/2014/main" id="{FD92E34B-AFE3-42BB-8CA5-50801AF177C4}"/>
                      </a:ext>
                    </a:extLst>
                  </p:cNvPr>
                  <p:cNvSpPr>
                    <a:spLocks/>
                  </p:cNvSpPr>
                  <p:nvPr/>
                </p:nvSpPr>
                <p:spPr bwMode="auto">
                  <a:xfrm>
                    <a:off x="4031" y="2483"/>
                    <a:ext cx="7" cy="118"/>
                  </a:xfrm>
                  <a:custGeom>
                    <a:avLst/>
                    <a:gdLst>
                      <a:gd name="T0" fmla="*/ 1 w 9"/>
                      <a:gd name="T1" fmla="*/ 0 h 157"/>
                      <a:gd name="T2" fmla="*/ 4 w 9"/>
                      <a:gd name="T3" fmla="*/ 65 h 157"/>
                      <a:gd name="T4" fmla="*/ 4 w 9"/>
                      <a:gd name="T5" fmla="*/ 71 h 157"/>
                      <a:gd name="T6" fmla="*/ 7 w 9"/>
                      <a:gd name="T7" fmla="*/ 142 h 157"/>
                      <a:gd name="T8" fmla="*/ 6 w 9"/>
                      <a:gd name="T9" fmla="*/ 152 h 157"/>
                      <a:gd name="T10" fmla="*/ 6 w 9"/>
                      <a:gd name="T11" fmla="*/ 157 h 157"/>
                      <a:gd name="T12" fmla="*/ 1 w 9"/>
                      <a:gd name="T13" fmla="*/ 0 h 157"/>
                    </a:gdLst>
                    <a:ahLst/>
                    <a:cxnLst>
                      <a:cxn ang="0">
                        <a:pos x="T0" y="T1"/>
                      </a:cxn>
                      <a:cxn ang="0">
                        <a:pos x="T2" y="T3"/>
                      </a:cxn>
                      <a:cxn ang="0">
                        <a:pos x="T4" y="T5"/>
                      </a:cxn>
                      <a:cxn ang="0">
                        <a:pos x="T6" y="T7"/>
                      </a:cxn>
                      <a:cxn ang="0">
                        <a:pos x="T8" y="T9"/>
                      </a:cxn>
                      <a:cxn ang="0">
                        <a:pos x="T10" y="T11"/>
                      </a:cxn>
                      <a:cxn ang="0">
                        <a:pos x="T12" y="T13"/>
                      </a:cxn>
                    </a:cxnLst>
                    <a:rect l="0" t="0" r="r" b="b"/>
                    <a:pathLst>
                      <a:path w="9" h="157">
                        <a:moveTo>
                          <a:pt x="1" y="0"/>
                        </a:moveTo>
                        <a:cubicBezTo>
                          <a:pt x="0" y="0"/>
                          <a:pt x="2" y="17"/>
                          <a:pt x="4" y="65"/>
                        </a:cubicBezTo>
                        <a:cubicBezTo>
                          <a:pt x="4" y="67"/>
                          <a:pt x="4" y="69"/>
                          <a:pt x="4" y="71"/>
                        </a:cubicBezTo>
                        <a:cubicBezTo>
                          <a:pt x="6" y="103"/>
                          <a:pt x="7" y="133"/>
                          <a:pt x="7" y="142"/>
                        </a:cubicBezTo>
                        <a:cubicBezTo>
                          <a:pt x="7" y="146"/>
                          <a:pt x="6" y="149"/>
                          <a:pt x="6" y="152"/>
                        </a:cubicBezTo>
                        <a:cubicBezTo>
                          <a:pt x="6" y="155"/>
                          <a:pt x="6" y="157"/>
                          <a:pt x="6" y="157"/>
                        </a:cubicBezTo>
                        <a:cubicBezTo>
                          <a:pt x="9" y="156"/>
                          <a:pt x="5" y="3"/>
                          <a:pt x="1" y="0"/>
                        </a:cubicBezTo>
                        <a:close/>
                      </a:path>
                    </a:pathLst>
                  </a:custGeom>
                  <a:solidFill>
                    <a:srgbClr val="C4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4" name="Freeform 7377">
                    <a:extLst>
                      <a:ext uri="{FF2B5EF4-FFF2-40B4-BE49-F238E27FC236}">
                        <a16:creationId xmlns:a16="http://schemas.microsoft.com/office/drawing/2014/main" id="{E553E97A-7B95-47D1-809D-2F78AE02BF18}"/>
                      </a:ext>
                    </a:extLst>
                  </p:cNvPr>
                  <p:cNvSpPr>
                    <a:spLocks/>
                  </p:cNvSpPr>
                  <p:nvPr/>
                </p:nvSpPr>
                <p:spPr bwMode="auto">
                  <a:xfrm>
                    <a:off x="4034" y="2536"/>
                    <a:ext cx="2" cy="61"/>
                  </a:xfrm>
                  <a:custGeom>
                    <a:avLst/>
                    <a:gdLst>
                      <a:gd name="T0" fmla="*/ 0 w 3"/>
                      <a:gd name="T1" fmla="*/ 0 h 81"/>
                      <a:gd name="T2" fmla="*/ 2 w 3"/>
                      <a:gd name="T3" fmla="*/ 81 h 81"/>
                      <a:gd name="T4" fmla="*/ 3 w 3"/>
                      <a:gd name="T5" fmla="*/ 71 h 81"/>
                      <a:gd name="T6" fmla="*/ 0 w 3"/>
                      <a:gd name="T7" fmla="*/ 0 h 81"/>
                    </a:gdLst>
                    <a:ahLst/>
                    <a:cxnLst>
                      <a:cxn ang="0">
                        <a:pos x="T0" y="T1"/>
                      </a:cxn>
                      <a:cxn ang="0">
                        <a:pos x="T2" y="T3"/>
                      </a:cxn>
                      <a:cxn ang="0">
                        <a:pos x="T4" y="T5"/>
                      </a:cxn>
                      <a:cxn ang="0">
                        <a:pos x="T6" y="T7"/>
                      </a:cxn>
                    </a:cxnLst>
                    <a:rect l="0" t="0" r="r" b="b"/>
                    <a:pathLst>
                      <a:path w="3" h="81">
                        <a:moveTo>
                          <a:pt x="0" y="0"/>
                        </a:moveTo>
                        <a:cubicBezTo>
                          <a:pt x="1" y="31"/>
                          <a:pt x="2" y="67"/>
                          <a:pt x="2" y="81"/>
                        </a:cubicBezTo>
                        <a:cubicBezTo>
                          <a:pt x="2" y="78"/>
                          <a:pt x="3" y="75"/>
                          <a:pt x="3" y="71"/>
                        </a:cubicBezTo>
                        <a:cubicBezTo>
                          <a:pt x="3" y="62"/>
                          <a:pt x="2" y="32"/>
                          <a:pt x="0" y="0"/>
                        </a:cubicBezTo>
                        <a:close/>
                      </a:path>
                    </a:pathLst>
                  </a:custGeom>
                  <a:solidFill>
                    <a:srgbClr val="B5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5" name="Freeform 7378">
                    <a:extLst>
                      <a:ext uri="{FF2B5EF4-FFF2-40B4-BE49-F238E27FC236}">
                        <a16:creationId xmlns:a16="http://schemas.microsoft.com/office/drawing/2014/main" id="{F5D5B7C9-EDCE-4DF5-85EE-8477D96ADB7B}"/>
                      </a:ext>
                    </a:extLst>
                  </p:cNvPr>
                  <p:cNvSpPr>
                    <a:spLocks noEditPoints="1"/>
                  </p:cNvSpPr>
                  <p:nvPr/>
                </p:nvSpPr>
                <p:spPr bwMode="auto">
                  <a:xfrm>
                    <a:off x="4036" y="2492"/>
                    <a:ext cx="6" cy="117"/>
                  </a:xfrm>
                  <a:custGeom>
                    <a:avLst/>
                    <a:gdLst>
                      <a:gd name="T0" fmla="*/ 6 w 8"/>
                      <a:gd name="T1" fmla="*/ 146 h 156"/>
                      <a:gd name="T2" fmla="*/ 7 w 8"/>
                      <a:gd name="T3" fmla="*/ 156 h 156"/>
                      <a:gd name="T4" fmla="*/ 7 w 8"/>
                      <a:gd name="T5" fmla="*/ 156 h 156"/>
                      <a:gd name="T6" fmla="*/ 7 w 8"/>
                      <a:gd name="T7" fmla="*/ 150 h 156"/>
                      <a:gd name="T8" fmla="*/ 6 w 8"/>
                      <a:gd name="T9" fmla="*/ 146 h 156"/>
                      <a:gd name="T10" fmla="*/ 1 w 8"/>
                      <a:gd name="T11" fmla="*/ 0 h 156"/>
                      <a:gd name="T12" fmla="*/ 1 w 8"/>
                      <a:gd name="T13" fmla="*/ 0 h 156"/>
                      <a:gd name="T14" fmla="*/ 4 w 8"/>
                      <a:gd name="T15" fmla="*/ 108 h 156"/>
                      <a:gd name="T16" fmla="*/ 4 w 8"/>
                      <a:gd name="T17" fmla="*/ 82 h 156"/>
                      <a:gd name="T18" fmla="*/ 3 w 8"/>
                      <a:gd name="T19" fmla="*/ 65 h 156"/>
                      <a:gd name="T20" fmla="*/ 1 w 8"/>
                      <a:gd name="T21"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56">
                        <a:moveTo>
                          <a:pt x="6" y="146"/>
                        </a:moveTo>
                        <a:cubicBezTo>
                          <a:pt x="7" y="152"/>
                          <a:pt x="7" y="156"/>
                          <a:pt x="7" y="156"/>
                        </a:cubicBezTo>
                        <a:cubicBezTo>
                          <a:pt x="7" y="156"/>
                          <a:pt x="7" y="156"/>
                          <a:pt x="7" y="156"/>
                        </a:cubicBezTo>
                        <a:cubicBezTo>
                          <a:pt x="8" y="156"/>
                          <a:pt x="8" y="154"/>
                          <a:pt x="7" y="150"/>
                        </a:cubicBezTo>
                        <a:cubicBezTo>
                          <a:pt x="7" y="149"/>
                          <a:pt x="7" y="147"/>
                          <a:pt x="6" y="146"/>
                        </a:cubicBezTo>
                        <a:close/>
                        <a:moveTo>
                          <a:pt x="1" y="0"/>
                        </a:moveTo>
                        <a:cubicBezTo>
                          <a:pt x="1" y="0"/>
                          <a:pt x="1" y="0"/>
                          <a:pt x="1" y="0"/>
                        </a:cubicBezTo>
                        <a:cubicBezTo>
                          <a:pt x="0" y="2"/>
                          <a:pt x="2" y="63"/>
                          <a:pt x="4" y="108"/>
                        </a:cubicBezTo>
                        <a:cubicBezTo>
                          <a:pt x="4" y="100"/>
                          <a:pt x="4" y="92"/>
                          <a:pt x="4" y="82"/>
                        </a:cubicBezTo>
                        <a:cubicBezTo>
                          <a:pt x="4" y="76"/>
                          <a:pt x="3" y="70"/>
                          <a:pt x="3" y="65"/>
                        </a:cubicBezTo>
                        <a:cubicBezTo>
                          <a:pt x="1" y="17"/>
                          <a:pt x="2" y="0"/>
                          <a:pt x="1" y="0"/>
                        </a:cubicBezTo>
                        <a:close/>
                      </a:path>
                    </a:pathLst>
                  </a:custGeom>
                  <a:solidFill>
                    <a:srgbClr val="C4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6" name="Freeform 7379">
                    <a:extLst>
                      <a:ext uri="{FF2B5EF4-FFF2-40B4-BE49-F238E27FC236}">
                        <a16:creationId xmlns:a16="http://schemas.microsoft.com/office/drawing/2014/main" id="{1A111F4F-8F32-4D54-BA4D-F6812CDE95B7}"/>
                      </a:ext>
                    </a:extLst>
                  </p:cNvPr>
                  <p:cNvSpPr>
                    <a:spLocks/>
                  </p:cNvSpPr>
                  <p:nvPr/>
                </p:nvSpPr>
                <p:spPr bwMode="auto">
                  <a:xfrm>
                    <a:off x="4039" y="2553"/>
                    <a:ext cx="2" cy="51"/>
                  </a:xfrm>
                  <a:custGeom>
                    <a:avLst/>
                    <a:gdLst>
                      <a:gd name="T0" fmla="*/ 0 w 3"/>
                      <a:gd name="T1" fmla="*/ 0 h 68"/>
                      <a:gd name="T2" fmla="*/ 0 w 3"/>
                      <a:gd name="T3" fmla="*/ 26 h 68"/>
                      <a:gd name="T4" fmla="*/ 2 w 3"/>
                      <a:gd name="T5" fmla="*/ 64 h 68"/>
                      <a:gd name="T6" fmla="*/ 3 w 3"/>
                      <a:gd name="T7" fmla="*/ 68 h 68"/>
                      <a:gd name="T8" fmla="*/ 0 w 3"/>
                      <a:gd name="T9" fmla="*/ 0 h 68"/>
                    </a:gdLst>
                    <a:ahLst/>
                    <a:cxnLst>
                      <a:cxn ang="0">
                        <a:pos x="T0" y="T1"/>
                      </a:cxn>
                      <a:cxn ang="0">
                        <a:pos x="T2" y="T3"/>
                      </a:cxn>
                      <a:cxn ang="0">
                        <a:pos x="T4" y="T5"/>
                      </a:cxn>
                      <a:cxn ang="0">
                        <a:pos x="T6" y="T7"/>
                      </a:cxn>
                      <a:cxn ang="0">
                        <a:pos x="T8" y="T9"/>
                      </a:cxn>
                    </a:cxnLst>
                    <a:rect l="0" t="0" r="r" b="b"/>
                    <a:pathLst>
                      <a:path w="3" h="68">
                        <a:moveTo>
                          <a:pt x="0" y="0"/>
                        </a:moveTo>
                        <a:cubicBezTo>
                          <a:pt x="0" y="10"/>
                          <a:pt x="0" y="18"/>
                          <a:pt x="0" y="26"/>
                        </a:cubicBezTo>
                        <a:cubicBezTo>
                          <a:pt x="1" y="41"/>
                          <a:pt x="2" y="55"/>
                          <a:pt x="2" y="64"/>
                        </a:cubicBezTo>
                        <a:cubicBezTo>
                          <a:pt x="3" y="65"/>
                          <a:pt x="3" y="67"/>
                          <a:pt x="3" y="68"/>
                        </a:cubicBezTo>
                        <a:cubicBezTo>
                          <a:pt x="3" y="56"/>
                          <a:pt x="1" y="27"/>
                          <a:pt x="0" y="0"/>
                        </a:cubicBezTo>
                        <a:close/>
                      </a:path>
                    </a:pathLst>
                  </a:custGeom>
                  <a:solidFill>
                    <a:srgbClr val="B5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7" name="Freeform 7380">
                    <a:extLst>
                      <a:ext uri="{FF2B5EF4-FFF2-40B4-BE49-F238E27FC236}">
                        <a16:creationId xmlns:a16="http://schemas.microsoft.com/office/drawing/2014/main" id="{A8263F14-F19B-4D77-BDF5-E729CF26123C}"/>
                      </a:ext>
                    </a:extLst>
                  </p:cNvPr>
                  <p:cNvSpPr>
                    <a:spLocks/>
                  </p:cNvSpPr>
                  <p:nvPr/>
                </p:nvSpPr>
                <p:spPr bwMode="auto">
                  <a:xfrm>
                    <a:off x="3987" y="2201"/>
                    <a:ext cx="64" cy="224"/>
                  </a:xfrm>
                  <a:custGeom>
                    <a:avLst/>
                    <a:gdLst>
                      <a:gd name="T0" fmla="*/ 34 w 86"/>
                      <a:gd name="T1" fmla="*/ 12 h 299"/>
                      <a:gd name="T2" fmla="*/ 27 w 86"/>
                      <a:gd name="T3" fmla="*/ 24 h 299"/>
                      <a:gd name="T4" fmla="*/ 20 w 86"/>
                      <a:gd name="T5" fmla="*/ 23 h 299"/>
                      <a:gd name="T6" fmla="*/ 6 w 86"/>
                      <a:gd name="T7" fmla="*/ 35 h 299"/>
                      <a:gd name="T8" fmla="*/ 35 w 86"/>
                      <a:gd name="T9" fmla="*/ 176 h 299"/>
                      <a:gd name="T10" fmla="*/ 39 w 86"/>
                      <a:gd name="T11" fmla="*/ 268 h 299"/>
                      <a:gd name="T12" fmla="*/ 44 w 86"/>
                      <a:gd name="T13" fmla="*/ 295 h 299"/>
                      <a:gd name="T14" fmla="*/ 60 w 86"/>
                      <a:gd name="T15" fmla="*/ 296 h 299"/>
                      <a:gd name="T16" fmla="*/ 76 w 86"/>
                      <a:gd name="T17" fmla="*/ 274 h 299"/>
                      <a:gd name="T18" fmla="*/ 48 w 86"/>
                      <a:gd name="T19" fmla="*/ 167 h 299"/>
                      <a:gd name="T20" fmla="*/ 35 w 86"/>
                      <a:gd name="T21" fmla="*/ 76 h 299"/>
                      <a:gd name="T22" fmla="*/ 31 w 86"/>
                      <a:gd name="T23" fmla="*/ 42 h 299"/>
                      <a:gd name="T24" fmla="*/ 42 w 86"/>
                      <a:gd name="T25" fmla="*/ 38 h 299"/>
                      <a:gd name="T26" fmla="*/ 51 w 86"/>
                      <a:gd name="T27" fmla="*/ 25 h 299"/>
                      <a:gd name="T28" fmla="*/ 34 w 86"/>
                      <a:gd name="T29" fmla="*/ 1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6" h="299">
                        <a:moveTo>
                          <a:pt x="34" y="12"/>
                        </a:moveTo>
                        <a:cubicBezTo>
                          <a:pt x="34" y="12"/>
                          <a:pt x="36" y="21"/>
                          <a:pt x="27" y="24"/>
                        </a:cubicBezTo>
                        <a:cubicBezTo>
                          <a:pt x="25" y="24"/>
                          <a:pt x="22" y="24"/>
                          <a:pt x="20" y="23"/>
                        </a:cubicBezTo>
                        <a:cubicBezTo>
                          <a:pt x="15" y="21"/>
                          <a:pt x="10" y="19"/>
                          <a:pt x="6" y="35"/>
                        </a:cubicBezTo>
                        <a:cubicBezTo>
                          <a:pt x="0" y="57"/>
                          <a:pt x="23" y="106"/>
                          <a:pt x="35" y="176"/>
                        </a:cubicBezTo>
                        <a:cubicBezTo>
                          <a:pt x="46" y="246"/>
                          <a:pt x="47" y="253"/>
                          <a:pt x="39" y="268"/>
                        </a:cubicBezTo>
                        <a:cubicBezTo>
                          <a:pt x="30" y="283"/>
                          <a:pt x="34" y="296"/>
                          <a:pt x="44" y="295"/>
                        </a:cubicBezTo>
                        <a:cubicBezTo>
                          <a:pt x="54" y="295"/>
                          <a:pt x="52" y="293"/>
                          <a:pt x="60" y="296"/>
                        </a:cubicBezTo>
                        <a:cubicBezTo>
                          <a:pt x="68" y="299"/>
                          <a:pt x="86" y="295"/>
                          <a:pt x="76" y="274"/>
                        </a:cubicBezTo>
                        <a:cubicBezTo>
                          <a:pt x="66" y="253"/>
                          <a:pt x="51" y="185"/>
                          <a:pt x="48" y="167"/>
                        </a:cubicBezTo>
                        <a:cubicBezTo>
                          <a:pt x="45" y="150"/>
                          <a:pt x="33" y="100"/>
                          <a:pt x="35" y="76"/>
                        </a:cubicBezTo>
                        <a:cubicBezTo>
                          <a:pt x="38" y="52"/>
                          <a:pt x="35" y="47"/>
                          <a:pt x="31" y="42"/>
                        </a:cubicBezTo>
                        <a:cubicBezTo>
                          <a:pt x="28" y="38"/>
                          <a:pt x="36" y="36"/>
                          <a:pt x="42" y="38"/>
                        </a:cubicBezTo>
                        <a:cubicBezTo>
                          <a:pt x="49" y="39"/>
                          <a:pt x="51" y="33"/>
                          <a:pt x="51" y="25"/>
                        </a:cubicBezTo>
                        <a:cubicBezTo>
                          <a:pt x="50" y="17"/>
                          <a:pt x="30" y="0"/>
                          <a:pt x="34" y="1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8" name="Freeform 7381">
                    <a:extLst>
                      <a:ext uri="{FF2B5EF4-FFF2-40B4-BE49-F238E27FC236}">
                        <a16:creationId xmlns:a16="http://schemas.microsoft.com/office/drawing/2014/main" id="{F071118E-7023-40CD-A9E7-2CEB42892A3E}"/>
                      </a:ext>
                    </a:extLst>
                  </p:cNvPr>
                  <p:cNvSpPr>
                    <a:spLocks/>
                  </p:cNvSpPr>
                  <p:nvPr/>
                </p:nvSpPr>
                <p:spPr bwMode="auto">
                  <a:xfrm>
                    <a:off x="4009" y="2207"/>
                    <a:ext cx="16" cy="22"/>
                  </a:xfrm>
                  <a:custGeom>
                    <a:avLst/>
                    <a:gdLst>
                      <a:gd name="T0" fmla="*/ 5 w 21"/>
                      <a:gd name="T1" fmla="*/ 0 h 30"/>
                      <a:gd name="T2" fmla="*/ 3 w 21"/>
                      <a:gd name="T3" fmla="*/ 1 h 30"/>
                      <a:gd name="T4" fmla="*/ 3 w 21"/>
                      <a:gd name="T5" fmla="*/ 1 h 30"/>
                      <a:gd name="T6" fmla="*/ 4 w 21"/>
                      <a:gd name="T7" fmla="*/ 4 h 30"/>
                      <a:gd name="T8" fmla="*/ 4 w 21"/>
                      <a:gd name="T9" fmla="*/ 7 h 30"/>
                      <a:gd name="T10" fmla="*/ 0 w 21"/>
                      <a:gd name="T11" fmla="*/ 14 h 30"/>
                      <a:gd name="T12" fmla="*/ 5 w 21"/>
                      <a:gd name="T13" fmla="*/ 20 h 30"/>
                      <a:gd name="T14" fmla="*/ 6 w 21"/>
                      <a:gd name="T15" fmla="*/ 14 h 30"/>
                      <a:gd name="T16" fmla="*/ 12 w 21"/>
                      <a:gd name="T17" fmla="*/ 9 h 30"/>
                      <a:gd name="T18" fmla="*/ 12 w 21"/>
                      <a:gd name="T19" fmla="*/ 9 h 30"/>
                      <a:gd name="T20" fmla="*/ 16 w 21"/>
                      <a:gd name="T21" fmla="*/ 19 h 30"/>
                      <a:gd name="T22" fmla="*/ 11 w 21"/>
                      <a:gd name="T23" fmla="*/ 26 h 30"/>
                      <a:gd name="T24" fmla="*/ 7 w 21"/>
                      <a:gd name="T25" fmla="*/ 25 h 30"/>
                      <a:gd name="T26" fmla="*/ 5 w 21"/>
                      <a:gd name="T27" fmla="*/ 25 h 30"/>
                      <a:gd name="T28" fmla="*/ 5 w 21"/>
                      <a:gd name="T29" fmla="*/ 29 h 30"/>
                      <a:gd name="T30" fmla="*/ 7 w 21"/>
                      <a:gd name="T31" fmla="*/ 29 h 30"/>
                      <a:gd name="T32" fmla="*/ 12 w 21"/>
                      <a:gd name="T33" fmla="*/ 30 h 30"/>
                      <a:gd name="T34" fmla="*/ 14 w 21"/>
                      <a:gd name="T35" fmla="*/ 30 h 30"/>
                      <a:gd name="T36" fmla="*/ 21 w 21"/>
                      <a:gd name="T37" fmla="*/ 18 h 30"/>
                      <a:gd name="T38" fmla="*/ 21 w 21"/>
                      <a:gd name="T39" fmla="*/ 17 h 30"/>
                      <a:gd name="T40" fmla="*/ 5 w 21"/>
                      <a:gd name="T4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30">
                        <a:moveTo>
                          <a:pt x="5" y="0"/>
                        </a:moveTo>
                        <a:cubicBezTo>
                          <a:pt x="4" y="0"/>
                          <a:pt x="3" y="0"/>
                          <a:pt x="3" y="1"/>
                        </a:cubicBezTo>
                        <a:cubicBezTo>
                          <a:pt x="3" y="1"/>
                          <a:pt x="3" y="1"/>
                          <a:pt x="3" y="1"/>
                        </a:cubicBezTo>
                        <a:cubicBezTo>
                          <a:pt x="3" y="2"/>
                          <a:pt x="3" y="3"/>
                          <a:pt x="4" y="4"/>
                        </a:cubicBezTo>
                        <a:cubicBezTo>
                          <a:pt x="4" y="4"/>
                          <a:pt x="4" y="5"/>
                          <a:pt x="4" y="7"/>
                        </a:cubicBezTo>
                        <a:cubicBezTo>
                          <a:pt x="4" y="9"/>
                          <a:pt x="3" y="12"/>
                          <a:pt x="0" y="14"/>
                        </a:cubicBezTo>
                        <a:cubicBezTo>
                          <a:pt x="1" y="15"/>
                          <a:pt x="3" y="17"/>
                          <a:pt x="5" y="20"/>
                        </a:cubicBezTo>
                        <a:cubicBezTo>
                          <a:pt x="6" y="19"/>
                          <a:pt x="6" y="17"/>
                          <a:pt x="6" y="14"/>
                        </a:cubicBezTo>
                        <a:cubicBezTo>
                          <a:pt x="5" y="9"/>
                          <a:pt x="10" y="9"/>
                          <a:pt x="12" y="9"/>
                        </a:cubicBezTo>
                        <a:cubicBezTo>
                          <a:pt x="12" y="9"/>
                          <a:pt x="12" y="9"/>
                          <a:pt x="12" y="9"/>
                        </a:cubicBezTo>
                        <a:cubicBezTo>
                          <a:pt x="12" y="9"/>
                          <a:pt x="17" y="12"/>
                          <a:pt x="16" y="19"/>
                        </a:cubicBezTo>
                        <a:cubicBezTo>
                          <a:pt x="16" y="24"/>
                          <a:pt x="14" y="26"/>
                          <a:pt x="11" y="26"/>
                        </a:cubicBezTo>
                        <a:cubicBezTo>
                          <a:pt x="10" y="26"/>
                          <a:pt x="8" y="25"/>
                          <a:pt x="7" y="25"/>
                        </a:cubicBezTo>
                        <a:cubicBezTo>
                          <a:pt x="6" y="25"/>
                          <a:pt x="6" y="25"/>
                          <a:pt x="5" y="25"/>
                        </a:cubicBezTo>
                        <a:cubicBezTo>
                          <a:pt x="5" y="27"/>
                          <a:pt x="6" y="29"/>
                          <a:pt x="5" y="29"/>
                        </a:cubicBezTo>
                        <a:cubicBezTo>
                          <a:pt x="6" y="29"/>
                          <a:pt x="6" y="29"/>
                          <a:pt x="7" y="29"/>
                        </a:cubicBezTo>
                        <a:cubicBezTo>
                          <a:pt x="9" y="29"/>
                          <a:pt x="10" y="29"/>
                          <a:pt x="12" y="30"/>
                        </a:cubicBezTo>
                        <a:cubicBezTo>
                          <a:pt x="13" y="30"/>
                          <a:pt x="13" y="30"/>
                          <a:pt x="14" y="30"/>
                        </a:cubicBezTo>
                        <a:cubicBezTo>
                          <a:pt x="19" y="30"/>
                          <a:pt x="21" y="25"/>
                          <a:pt x="21" y="18"/>
                        </a:cubicBezTo>
                        <a:cubicBezTo>
                          <a:pt x="21" y="18"/>
                          <a:pt x="21" y="17"/>
                          <a:pt x="21" y="17"/>
                        </a:cubicBezTo>
                        <a:cubicBezTo>
                          <a:pt x="20" y="11"/>
                          <a:pt x="9"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19" name="Freeform 7382">
                    <a:extLst>
                      <a:ext uri="{FF2B5EF4-FFF2-40B4-BE49-F238E27FC236}">
                        <a16:creationId xmlns:a16="http://schemas.microsoft.com/office/drawing/2014/main" id="{C831226A-CE34-45B1-94CB-4B458387FAA2}"/>
                      </a:ext>
                    </a:extLst>
                  </p:cNvPr>
                  <p:cNvSpPr>
                    <a:spLocks/>
                  </p:cNvSpPr>
                  <p:nvPr/>
                </p:nvSpPr>
                <p:spPr bwMode="auto">
                  <a:xfrm>
                    <a:off x="3991" y="2217"/>
                    <a:ext cx="55" cy="207"/>
                  </a:xfrm>
                  <a:custGeom>
                    <a:avLst/>
                    <a:gdLst>
                      <a:gd name="T0" fmla="*/ 10 w 74"/>
                      <a:gd name="T1" fmla="*/ 0 h 275"/>
                      <a:gd name="T2" fmla="*/ 1 w 74"/>
                      <a:gd name="T3" fmla="*/ 13 h 275"/>
                      <a:gd name="T4" fmla="*/ 0 w 74"/>
                      <a:gd name="T5" fmla="*/ 21 h 275"/>
                      <a:gd name="T6" fmla="*/ 30 w 74"/>
                      <a:gd name="T7" fmla="*/ 154 h 275"/>
                      <a:gd name="T8" fmla="*/ 39 w 74"/>
                      <a:gd name="T9" fmla="*/ 225 h 275"/>
                      <a:gd name="T10" fmla="*/ 34 w 74"/>
                      <a:gd name="T11" fmla="*/ 246 h 275"/>
                      <a:gd name="T12" fmla="*/ 29 w 74"/>
                      <a:gd name="T13" fmla="*/ 261 h 275"/>
                      <a:gd name="T14" fmla="*/ 39 w 74"/>
                      <a:gd name="T15" fmla="*/ 273 h 275"/>
                      <a:gd name="T16" fmla="*/ 39 w 74"/>
                      <a:gd name="T17" fmla="*/ 273 h 275"/>
                      <a:gd name="T18" fmla="*/ 49 w 74"/>
                      <a:gd name="T19" fmla="*/ 272 h 275"/>
                      <a:gd name="T20" fmla="*/ 55 w 74"/>
                      <a:gd name="T21" fmla="*/ 274 h 275"/>
                      <a:gd name="T22" fmla="*/ 60 w 74"/>
                      <a:gd name="T23" fmla="*/ 275 h 275"/>
                      <a:gd name="T24" fmla="*/ 74 w 74"/>
                      <a:gd name="T25" fmla="*/ 263 h 275"/>
                      <a:gd name="T26" fmla="*/ 71 w 74"/>
                      <a:gd name="T27" fmla="*/ 252 h 275"/>
                      <a:gd name="T28" fmla="*/ 43 w 74"/>
                      <a:gd name="T29" fmla="*/ 145 h 275"/>
                      <a:gd name="T30" fmla="*/ 30 w 74"/>
                      <a:gd name="T31" fmla="*/ 60 h 275"/>
                      <a:gd name="T32" fmla="*/ 30 w 74"/>
                      <a:gd name="T33" fmla="*/ 54 h 275"/>
                      <a:gd name="T34" fmla="*/ 31 w 74"/>
                      <a:gd name="T35" fmla="*/ 40 h 275"/>
                      <a:gd name="T36" fmla="*/ 26 w 74"/>
                      <a:gd name="T37" fmla="*/ 20 h 275"/>
                      <a:gd name="T38" fmla="*/ 25 w 74"/>
                      <a:gd name="T39" fmla="*/ 18 h 275"/>
                      <a:gd name="T40" fmla="*/ 29 w 74"/>
                      <a:gd name="T41" fmla="*/ 15 h 275"/>
                      <a:gd name="T42" fmla="*/ 29 w 74"/>
                      <a:gd name="T43" fmla="*/ 10 h 275"/>
                      <a:gd name="T44" fmla="*/ 23 w 74"/>
                      <a:gd name="T45" fmla="*/ 13 h 275"/>
                      <a:gd name="T46" fmla="*/ 24 w 74"/>
                      <a:gd name="T47" fmla="*/ 29 h 275"/>
                      <a:gd name="T48" fmla="*/ 26 w 74"/>
                      <a:gd name="T49" fmla="*/ 68 h 275"/>
                      <a:gd name="T50" fmla="*/ 47 w 74"/>
                      <a:gd name="T51" fmla="*/ 185 h 275"/>
                      <a:gd name="T52" fmla="*/ 62 w 74"/>
                      <a:gd name="T53" fmla="*/ 246 h 275"/>
                      <a:gd name="T54" fmla="*/ 64 w 74"/>
                      <a:gd name="T55" fmla="*/ 257 h 275"/>
                      <a:gd name="T56" fmla="*/ 56 w 74"/>
                      <a:gd name="T57" fmla="*/ 270 h 275"/>
                      <a:gd name="T58" fmla="*/ 56 w 74"/>
                      <a:gd name="T59" fmla="*/ 270 h 275"/>
                      <a:gd name="T60" fmla="*/ 52 w 74"/>
                      <a:gd name="T61" fmla="*/ 264 h 275"/>
                      <a:gd name="T62" fmla="*/ 51 w 74"/>
                      <a:gd name="T63" fmla="*/ 258 h 275"/>
                      <a:gd name="T64" fmla="*/ 50 w 74"/>
                      <a:gd name="T65" fmla="*/ 258 h 275"/>
                      <a:gd name="T66" fmla="*/ 45 w 74"/>
                      <a:gd name="T67" fmla="*/ 268 h 275"/>
                      <a:gd name="T68" fmla="*/ 43 w 74"/>
                      <a:gd name="T69" fmla="*/ 268 h 275"/>
                      <a:gd name="T70" fmla="*/ 35 w 74"/>
                      <a:gd name="T71" fmla="*/ 259 h 275"/>
                      <a:gd name="T72" fmla="*/ 47 w 74"/>
                      <a:gd name="T73" fmla="*/ 247 h 275"/>
                      <a:gd name="T74" fmla="*/ 44 w 74"/>
                      <a:gd name="T75" fmla="*/ 229 h 275"/>
                      <a:gd name="T76" fmla="*/ 32 w 74"/>
                      <a:gd name="T77" fmla="*/ 145 h 275"/>
                      <a:gd name="T78" fmla="*/ 7 w 74"/>
                      <a:gd name="T79" fmla="*/ 41 h 275"/>
                      <a:gd name="T80" fmla="*/ 11 w 74"/>
                      <a:gd name="T81" fmla="*/ 6 h 275"/>
                      <a:gd name="T82" fmla="*/ 16 w 74"/>
                      <a:gd name="T83" fmla="*/ 4 h 275"/>
                      <a:gd name="T84" fmla="*/ 24 w 74"/>
                      <a:gd name="T85" fmla="*/ 6 h 275"/>
                      <a:gd name="T86" fmla="*/ 27 w 74"/>
                      <a:gd name="T87" fmla="*/ 7 h 275"/>
                      <a:gd name="T88" fmla="*/ 28 w 74"/>
                      <a:gd name="T89" fmla="*/ 7 h 275"/>
                      <a:gd name="T90" fmla="*/ 25 w 74"/>
                      <a:gd name="T91" fmla="*/ 1 h 275"/>
                      <a:gd name="T92" fmla="*/ 24 w 74"/>
                      <a:gd name="T93" fmla="*/ 1 h 275"/>
                      <a:gd name="T94" fmla="*/ 22 w 74"/>
                      <a:gd name="T95" fmla="*/ 2 h 275"/>
                      <a:gd name="T96" fmla="*/ 20 w 74"/>
                      <a:gd name="T97" fmla="*/ 2 h 275"/>
                      <a:gd name="T98" fmla="*/ 15 w 74"/>
                      <a:gd name="T99" fmla="*/ 1 h 275"/>
                      <a:gd name="T100" fmla="*/ 10 w 74"/>
                      <a:gd name="T101"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4" h="275">
                        <a:moveTo>
                          <a:pt x="10" y="0"/>
                        </a:moveTo>
                        <a:cubicBezTo>
                          <a:pt x="7" y="0"/>
                          <a:pt x="4" y="2"/>
                          <a:pt x="1" y="13"/>
                        </a:cubicBezTo>
                        <a:cubicBezTo>
                          <a:pt x="0" y="15"/>
                          <a:pt x="0" y="18"/>
                          <a:pt x="0" y="21"/>
                        </a:cubicBezTo>
                        <a:cubicBezTo>
                          <a:pt x="0" y="46"/>
                          <a:pt x="20" y="92"/>
                          <a:pt x="30" y="154"/>
                        </a:cubicBezTo>
                        <a:cubicBezTo>
                          <a:pt x="36" y="193"/>
                          <a:pt x="39" y="213"/>
                          <a:pt x="39" y="225"/>
                        </a:cubicBezTo>
                        <a:cubicBezTo>
                          <a:pt x="39" y="234"/>
                          <a:pt x="37" y="239"/>
                          <a:pt x="34" y="246"/>
                        </a:cubicBezTo>
                        <a:cubicBezTo>
                          <a:pt x="30" y="252"/>
                          <a:pt x="29" y="257"/>
                          <a:pt x="29" y="261"/>
                        </a:cubicBezTo>
                        <a:cubicBezTo>
                          <a:pt x="29" y="269"/>
                          <a:pt x="33" y="273"/>
                          <a:pt x="39" y="273"/>
                        </a:cubicBezTo>
                        <a:cubicBezTo>
                          <a:pt x="39" y="273"/>
                          <a:pt x="39" y="273"/>
                          <a:pt x="39" y="273"/>
                        </a:cubicBezTo>
                        <a:cubicBezTo>
                          <a:pt x="45" y="273"/>
                          <a:pt x="47" y="272"/>
                          <a:pt x="49" y="272"/>
                        </a:cubicBezTo>
                        <a:cubicBezTo>
                          <a:pt x="50" y="272"/>
                          <a:pt x="52" y="273"/>
                          <a:pt x="55" y="274"/>
                        </a:cubicBezTo>
                        <a:cubicBezTo>
                          <a:pt x="56" y="275"/>
                          <a:pt x="58" y="275"/>
                          <a:pt x="60" y="275"/>
                        </a:cubicBezTo>
                        <a:cubicBezTo>
                          <a:pt x="67" y="275"/>
                          <a:pt x="74" y="272"/>
                          <a:pt x="74" y="263"/>
                        </a:cubicBezTo>
                        <a:cubicBezTo>
                          <a:pt x="74" y="260"/>
                          <a:pt x="73" y="256"/>
                          <a:pt x="71" y="252"/>
                        </a:cubicBezTo>
                        <a:cubicBezTo>
                          <a:pt x="61" y="231"/>
                          <a:pt x="46" y="163"/>
                          <a:pt x="43" y="145"/>
                        </a:cubicBezTo>
                        <a:cubicBezTo>
                          <a:pt x="41" y="129"/>
                          <a:pt x="30" y="86"/>
                          <a:pt x="30" y="60"/>
                        </a:cubicBezTo>
                        <a:cubicBezTo>
                          <a:pt x="30" y="58"/>
                          <a:pt x="30" y="56"/>
                          <a:pt x="30" y="54"/>
                        </a:cubicBezTo>
                        <a:cubicBezTo>
                          <a:pt x="31" y="48"/>
                          <a:pt x="31" y="44"/>
                          <a:pt x="31" y="40"/>
                        </a:cubicBezTo>
                        <a:cubicBezTo>
                          <a:pt x="31" y="28"/>
                          <a:pt x="29" y="24"/>
                          <a:pt x="26" y="20"/>
                        </a:cubicBezTo>
                        <a:cubicBezTo>
                          <a:pt x="26" y="20"/>
                          <a:pt x="25" y="19"/>
                          <a:pt x="25" y="18"/>
                        </a:cubicBezTo>
                        <a:cubicBezTo>
                          <a:pt x="25" y="17"/>
                          <a:pt x="27" y="16"/>
                          <a:pt x="29" y="15"/>
                        </a:cubicBezTo>
                        <a:cubicBezTo>
                          <a:pt x="29" y="15"/>
                          <a:pt x="29" y="13"/>
                          <a:pt x="29" y="10"/>
                        </a:cubicBezTo>
                        <a:cubicBezTo>
                          <a:pt x="27" y="11"/>
                          <a:pt x="27" y="13"/>
                          <a:pt x="23" y="13"/>
                        </a:cubicBezTo>
                        <a:cubicBezTo>
                          <a:pt x="17" y="15"/>
                          <a:pt x="19" y="20"/>
                          <a:pt x="24" y="29"/>
                        </a:cubicBezTo>
                        <a:cubicBezTo>
                          <a:pt x="29" y="38"/>
                          <a:pt x="25" y="44"/>
                          <a:pt x="26" y="68"/>
                        </a:cubicBezTo>
                        <a:cubicBezTo>
                          <a:pt x="28" y="92"/>
                          <a:pt x="42" y="161"/>
                          <a:pt x="47" y="185"/>
                        </a:cubicBezTo>
                        <a:cubicBezTo>
                          <a:pt x="53" y="209"/>
                          <a:pt x="63" y="242"/>
                          <a:pt x="62" y="246"/>
                        </a:cubicBezTo>
                        <a:cubicBezTo>
                          <a:pt x="61" y="251"/>
                          <a:pt x="60" y="250"/>
                          <a:pt x="64" y="257"/>
                        </a:cubicBezTo>
                        <a:cubicBezTo>
                          <a:pt x="69" y="264"/>
                          <a:pt x="65" y="269"/>
                          <a:pt x="56" y="270"/>
                        </a:cubicBezTo>
                        <a:cubicBezTo>
                          <a:pt x="56" y="270"/>
                          <a:pt x="56" y="270"/>
                          <a:pt x="56" y="270"/>
                        </a:cubicBezTo>
                        <a:cubicBezTo>
                          <a:pt x="52" y="270"/>
                          <a:pt x="52" y="267"/>
                          <a:pt x="52" y="264"/>
                        </a:cubicBezTo>
                        <a:cubicBezTo>
                          <a:pt x="52" y="261"/>
                          <a:pt x="52" y="258"/>
                          <a:pt x="51" y="258"/>
                        </a:cubicBezTo>
                        <a:cubicBezTo>
                          <a:pt x="50" y="258"/>
                          <a:pt x="50" y="258"/>
                          <a:pt x="50" y="258"/>
                        </a:cubicBezTo>
                        <a:cubicBezTo>
                          <a:pt x="47" y="258"/>
                          <a:pt x="48" y="267"/>
                          <a:pt x="45" y="268"/>
                        </a:cubicBezTo>
                        <a:cubicBezTo>
                          <a:pt x="45" y="268"/>
                          <a:pt x="44" y="268"/>
                          <a:pt x="43" y="268"/>
                        </a:cubicBezTo>
                        <a:cubicBezTo>
                          <a:pt x="39" y="268"/>
                          <a:pt x="35" y="267"/>
                          <a:pt x="35" y="259"/>
                        </a:cubicBezTo>
                        <a:cubicBezTo>
                          <a:pt x="35" y="249"/>
                          <a:pt x="50" y="251"/>
                          <a:pt x="47" y="247"/>
                        </a:cubicBezTo>
                        <a:cubicBezTo>
                          <a:pt x="45" y="243"/>
                          <a:pt x="42" y="242"/>
                          <a:pt x="44" y="229"/>
                        </a:cubicBezTo>
                        <a:cubicBezTo>
                          <a:pt x="45" y="216"/>
                          <a:pt x="35" y="169"/>
                          <a:pt x="32" y="145"/>
                        </a:cubicBezTo>
                        <a:cubicBezTo>
                          <a:pt x="28" y="121"/>
                          <a:pt x="13" y="66"/>
                          <a:pt x="7" y="41"/>
                        </a:cubicBezTo>
                        <a:cubicBezTo>
                          <a:pt x="1" y="16"/>
                          <a:pt x="7" y="9"/>
                          <a:pt x="11" y="6"/>
                        </a:cubicBezTo>
                        <a:cubicBezTo>
                          <a:pt x="13" y="4"/>
                          <a:pt x="14" y="4"/>
                          <a:pt x="16" y="4"/>
                        </a:cubicBezTo>
                        <a:cubicBezTo>
                          <a:pt x="19" y="4"/>
                          <a:pt x="23" y="5"/>
                          <a:pt x="24" y="6"/>
                        </a:cubicBezTo>
                        <a:cubicBezTo>
                          <a:pt x="25" y="7"/>
                          <a:pt x="26" y="7"/>
                          <a:pt x="27" y="7"/>
                        </a:cubicBezTo>
                        <a:cubicBezTo>
                          <a:pt x="27" y="7"/>
                          <a:pt x="28" y="7"/>
                          <a:pt x="28" y="7"/>
                        </a:cubicBezTo>
                        <a:cubicBezTo>
                          <a:pt x="27" y="4"/>
                          <a:pt x="26" y="2"/>
                          <a:pt x="25" y="1"/>
                        </a:cubicBezTo>
                        <a:cubicBezTo>
                          <a:pt x="24" y="1"/>
                          <a:pt x="24" y="1"/>
                          <a:pt x="24" y="1"/>
                        </a:cubicBezTo>
                        <a:cubicBezTo>
                          <a:pt x="24" y="1"/>
                          <a:pt x="23" y="1"/>
                          <a:pt x="22" y="2"/>
                        </a:cubicBezTo>
                        <a:cubicBezTo>
                          <a:pt x="22" y="2"/>
                          <a:pt x="21" y="2"/>
                          <a:pt x="20" y="2"/>
                        </a:cubicBezTo>
                        <a:cubicBezTo>
                          <a:pt x="18" y="2"/>
                          <a:pt x="17" y="1"/>
                          <a:pt x="15" y="1"/>
                        </a:cubicBezTo>
                        <a:cubicBezTo>
                          <a:pt x="13" y="0"/>
                          <a:pt x="12" y="0"/>
                          <a:pt x="1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0" name="Freeform 7383">
                    <a:extLst>
                      <a:ext uri="{FF2B5EF4-FFF2-40B4-BE49-F238E27FC236}">
                        <a16:creationId xmlns:a16="http://schemas.microsoft.com/office/drawing/2014/main" id="{8DCDAB64-A1C6-42EB-8646-836DCEB43859}"/>
                      </a:ext>
                    </a:extLst>
                  </p:cNvPr>
                  <p:cNvSpPr>
                    <a:spLocks/>
                  </p:cNvSpPr>
                  <p:nvPr/>
                </p:nvSpPr>
                <p:spPr bwMode="auto">
                  <a:xfrm>
                    <a:off x="3996" y="2228"/>
                    <a:ext cx="42" cy="190"/>
                  </a:xfrm>
                  <a:custGeom>
                    <a:avLst/>
                    <a:gdLst>
                      <a:gd name="T0" fmla="*/ 7 w 56"/>
                      <a:gd name="T1" fmla="*/ 0 h 253"/>
                      <a:gd name="T2" fmla="*/ 5 w 56"/>
                      <a:gd name="T3" fmla="*/ 0 h 253"/>
                      <a:gd name="T4" fmla="*/ 2 w 56"/>
                      <a:gd name="T5" fmla="*/ 20 h 253"/>
                      <a:gd name="T6" fmla="*/ 4 w 56"/>
                      <a:gd name="T7" fmla="*/ 31 h 253"/>
                      <a:gd name="T8" fmla="*/ 13 w 56"/>
                      <a:gd name="T9" fmla="*/ 68 h 253"/>
                      <a:gd name="T10" fmla="*/ 34 w 56"/>
                      <a:gd name="T11" fmla="*/ 161 h 253"/>
                      <a:gd name="T12" fmla="*/ 39 w 56"/>
                      <a:gd name="T13" fmla="*/ 193 h 253"/>
                      <a:gd name="T14" fmla="*/ 43 w 56"/>
                      <a:gd name="T15" fmla="*/ 230 h 253"/>
                      <a:gd name="T16" fmla="*/ 31 w 56"/>
                      <a:gd name="T17" fmla="*/ 248 h 253"/>
                      <a:gd name="T18" fmla="*/ 38 w 56"/>
                      <a:gd name="T19" fmla="*/ 242 h 253"/>
                      <a:gd name="T20" fmla="*/ 46 w 56"/>
                      <a:gd name="T21" fmla="*/ 247 h 253"/>
                      <a:gd name="T22" fmla="*/ 52 w 56"/>
                      <a:gd name="T23" fmla="*/ 245 h 253"/>
                      <a:gd name="T24" fmla="*/ 44 w 56"/>
                      <a:gd name="T25" fmla="*/ 201 h 253"/>
                      <a:gd name="T26" fmla="*/ 19 w 56"/>
                      <a:gd name="T27" fmla="*/ 79 h 253"/>
                      <a:gd name="T28" fmla="*/ 12 w 56"/>
                      <a:gd name="T29" fmla="*/ 25 h 253"/>
                      <a:gd name="T30" fmla="*/ 7 w 56"/>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253">
                        <a:moveTo>
                          <a:pt x="7" y="0"/>
                        </a:moveTo>
                        <a:cubicBezTo>
                          <a:pt x="6" y="0"/>
                          <a:pt x="6" y="0"/>
                          <a:pt x="5" y="0"/>
                        </a:cubicBezTo>
                        <a:cubicBezTo>
                          <a:pt x="0" y="2"/>
                          <a:pt x="1" y="17"/>
                          <a:pt x="2" y="20"/>
                        </a:cubicBezTo>
                        <a:cubicBezTo>
                          <a:pt x="2" y="24"/>
                          <a:pt x="3" y="28"/>
                          <a:pt x="4" y="31"/>
                        </a:cubicBezTo>
                        <a:cubicBezTo>
                          <a:pt x="7" y="44"/>
                          <a:pt x="10" y="56"/>
                          <a:pt x="13" y="68"/>
                        </a:cubicBezTo>
                        <a:cubicBezTo>
                          <a:pt x="20" y="99"/>
                          <a:pt x="28" y="130"/>
                          <a:pt x="34" y="161"/>
                        </a:cubicBezTo>
                        <a:cubicBezTo>
                          <a:pt x="36" y="171"/>
                          <a:pt x="39" y="182"/>
                          <a:pt x="39" y="193"/>
                        </a:cubicBezTo>
                        <a:cubicBezTo>
                          <a:pt x="39" y="215"/>
                          <a:pt x="42" y="226"/>
                          <a:pt x="43" y="230"/>
                        </a:cubicBezTo>
                        <a:cubicBezTo>
                          <a:pt x="44" y="235"/>
                          <a:pt x="27" y="244"/>
                          <a:pt x="31" y="248"/>
                        </a:cubicBezTo>
                        <a:cubicBezTo>
                          <a:pt x="36" y="252"/>
                          <a:pt x="34" y="248"/>
                          <a:pt x="38" y="242"/>
                        </a:cubicBezTo>
                        <a:cubicBezTo>
                          <a:pt x="42" y="237"/>
                          <a:pt x="44" y="240"/>
                          <a:pt x="46" y="247"/>
                        </a:cubicBezTo>
                        <a:cubicBezTo>
                          <a:pt x="49" y="253"/>
                          <a:pt x="56" y="252"/>
                          <a:pt x="52" y="245"/>
                        </a:cubicBezTo>
                        <a:cubicBezTo>
                          <a:pt x="49" y="239"/>
                          <a:pt x="46" y="210"/>
                          <a:pt x="44" y="201"/>
                        </a:cubicBezTo>
                        <a:cubicBezTo>
                          <a:pt x="42" y="193"/>
                          <a:pt x="26" y="107"/>
                          <a:pt x="19" y="79"/>
                        </a:cubicBezTo>
                        <a:cubicBezTo>
                          <a:pt x="12" y="51"/>
                          <a:pt x="10" y="30"/>
                          <a:pt x="12" y="25"/>
                        </a:cubicBezTo>
                        <a:cubicBezTo>
                          <a:pt x="14" y="21"/>
                          <a:pt x="13" y="1"/>
                          <a:pt x="7"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1" name="Freeform 7384">
                    <a:extLst>
                      <a:ext uri="{FF2B5EF4-FFF2-40B4-BE49-F238E27FC236}">
                        <a16:creationId xmlns:a16="http://schemas.microsoft.com/office/drawing/2014/main" id="{4FA5025B-1246-4537-9B2B-504BF1C58423}"/>
                      </a:ext>
                    </a:extLst>
                  </p:cNvPr>
                  <p:cNvSpPr>
                    <a:spLocks/>
                  </p:cNvSpPr>
                  <p:nvPr/>
                </p:nvSpPr>
                <p:spPr bwMode="auto">
                  <a:xfrm>
                    <a:off x="4009" y="2217"/>
                    <a:ext cx="0"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1" y="1"/>
                          <a:pt x="1" y="1"/>
                          <a:pt x="1" y="1"/>
                        </a:cubicBezTo>
                        <a:cubicBezTo>
                          <a:pt x="1" y="0"/>
                          <a:pt x="1" y="0"/>
                          <a:pt x="1" y="0"/>
                        </a:cubicBezTo>
                        <a:close/>
                      </a:path>
                    </a:pathLst>
                  </a:custGeom>
                  <a:solidFill>
                    <a:srgbClr val="C3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2" name="Freeform 7385">
                    <a:extLst>
                      <a:ext uri="{FF2B5EF4-FFF2-40B4-BE49-F238E27FC236}">
                        <a16:creationId xmlns:a16="http://schemas.microsoft.com/office/drawing/2014/main" id="{0A330CA0-C56C-470B-AA41-CDDFBD5C3828}"/>
                      </a:ext>
                    </a:extLst>
                  </p:cNvPr>
                  <p:cNvSpPr>
                    <a:spLocks/>
                  </p:cNvSpPr>
                  <p:nvPr/>
                </p:nvSpPr>
                <p:spPr bwMode="auto">
                  <a:xfrm>
                    <a:off x="4012" y="2223"/>
                    <a:ext cx="0" cy="2"/>
                  </a:xfrm>
                  <a:custGeom>
                    <a:avLst/>
                    <a:gdLst>
                      <a:gd name="T0" fmla="*/ 0 w 1"/>
                      <a:gd name="T1" fmla="*/ 0 h 3"/>
                      <a:gd name="T2" fmla="*/ 0 w 1"/>
                      <a:gd name="T3" fmla="*/ 0 h 3"/>
                      <a:gd name="T4" fmla="*/ 1 w 1"/>
                      <a:gd name="T5" fmla="*/ 1 h 3"/>
                      <a:gd name="T6" fmla="*/ 1 w 1"/>
                      <a:gd name="T7" fmla="*/ 3 h 3"/>
                      <a:gd name="T8" fmla="*/ 1 w 1"/>
                      <a:gd name="T9" fmla="*/ 3 h 3"/>
                      <a:gd name="T10" fmla="*/ 1 w 1"/>
                      <a:gd name="T11" fmla="*/ 3 h 3"/>
                      <a:gd name="T12" fmla="*/ 1 w 1"/>
                      <a:gd name="T13" fmla="*/ 1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cubicBezTo>
                          <a:pt x="0" y="0"/>
                          <a:pt x="0" y="0"/>
                          <a:pt x="0" y="0"/>
                        </a:cubicBezTo>
                        <a:cubicBezTo>
                          <a:pt x="0" y="0"/>
                          <a:pt x="0" y="1"/>
                          <a:pt x="1" y="1"/>
                        </a:cubicBezTo>
                        <a:cubicBezTo>
                          <a:pt x="1" y="2"/>
                          <a:pt x="1" y="3"/>
                          <a:pt x="1" y="3"/>
                        </a:cubicBezTo>
                        <a:cubicBezTo>
                          <a:pt x="1" y="3"/>
                          <a:pt x="1" y="3"/>
                          <a:pt x="1" y="3"/>
                        </a:cubicBezTo>
                        <a:cubicBezTo>
                          <a:pt x="1" y="3"/>
                          <a:pt x="1" y="3"/>
                          <a:pt x="1" y="3"/>
                        </a:cubicBezTo>
                        <a:cubicBezTo>
                          <a:pt x="1" y="3"/>
                          <a:pt x="1" y="2"/>
                          <a:pt x="1" y="1"/>
                        </a:cubicBezTo>
                        <a:cubicBezTo>
                          <a:pt x="1" y="1"/>
                          <a:pt x="1" y="0"/>
                          <a:pt x="0" y="0"/>
                        </a:cubicBezTo>
                        <a:close/>
                      </a:path>
                    </a:pathLst>
                  </a:custGeom>
                  <a:solidFill>
                    <a:srgbClr val="C7C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3" name="Freeform 7386">
                    <a:extLst>
                      <a:ext uri="{FF2B5EF4-FFF2-40B4-BE49-F238E27FC236}">
                        <a16:creationId xmlns:a16="http://schemas.microsoft.com/office/drawing/2014/main" id="{3CDAFBAE-E7BD-4B06-B895-C13DF3B93244}"/>
                      </a:ext>
                    </a:extLst>
                  </p:cNvPr>
                  <p:cNvSpPr>
                    <a:spLocks/>
                  </p:cNvSpPr>
                  <p:nvPr/>
                </p:nvSpPr>
                <p:spPr bwMode="auto">
                  <a:xfrm>
                    <a:off x="4012" y="2229"/>
                    <a:ext cx="1" cy="0"/>
                  </a:xfrm>
                  <a:custGeom>
                    <a:avLst/>
                    <a:gdLst>
                      <a:gd name="T0" fmla="*/ 1 w 1"/>
                      <a:gd name="T1" fmla="*/ 0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lnTo>
                          <a:pt x="0" y="0"/>
                        </a:lnTo>
                        <a:lnTo>
                          <a:pt x="0" y="0"/>
                        </a:lnTo>
                        <a:lnTo>
                          <a:pt x="1" y="0"/>
                        </a:lnTo>
                        <a:lnTo>
                          <a:pt x="1" y="0"/>
                        </a:lnTo>
                        <a:lnTo>
                          <a:pt x="1" y="0"/>
                        </a:lnTo>
                        <a:close/>
                      </a:path>
                    </a:pathLst>
                  </a:custGeom>
                  <a:solidFill>
                    <a:srgbClr val="C3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4" name="Freeform 7387">
                    <a:extLst>
                      <a:ext uri="{FF2B5EF4-FFF2-40B4-BE49-F238E27FC236}">
                        <a16:creationId xmlns:a16="http://schemas.microsoft.com/office/drawing/2014/main" id="{91019C2F-DBB7-4FC5-B09D-CB7C2CC6366A}"/>
                      </a:ext>
                    </a:extLst>
                  </p:cNvPr>
                  <p:cNvSpPr>
                    <a:spLocks noEditPoints="1"/>
                  </p:cNvSpPr>
                  <p:nvPr/>
                </p:nvSpPr>
                <p:spPr bwMode="auto">
                  <a:xfrm>
                    <a:off x="4009" y="2218"/>
                    <a:ext cx="4" cy="11"/>
                  </a:xfrm>
                  <a:custGeom>
                    <a:avLst/>
                    <a:gdLst>
                      <a:gd name="T0" fmla="*/ 5 w 6"/>
                      <a:gd name="T1" fmla="*/ 9 h 14"/>
                      <a:gd name="T2" fmla="*/ 5 w 6"/>
                      <a:gd name="T3" fmla="*/ 9 h 14"/>
                      <a:gd name="T4" fmla="*/ 5 w 6"/>
                      <a:gd name="T5" fmla="*/ 14 h 14"/>
                      <a:gd name="T6" fmla="*/ 6 w 6"/>
                      <a:gd name="T7" fmla="*/ 14 h 14"/>
                      <a:gd name="T8" fmla="*/ 5 w 6"/>
                      <a:gd name="T9" fmla="*/ 9 h 14"/>
                      <a:gd name="T10" fmla="*/ 1 w 6"/>
                      <a:gd name="T11" fmla="*/ 0 h 14"/>
                      <a:gd name="T12" fmla="*/ 0 w 6"/>
                      <a:gd name="T13" fmla="*/ 0 h 14"/>
                      <a:gd name="T14" fmla="*/ 1 w 6"/>
                      <a:gd name="T15" fmla="*/ 0 h 14"/>
                      <a:gd name="T16" fmla="*/ 4 w 6"/>
                      <a:gd name="T17" fmla="*/ 6 h 14"/>
                      <a:gd name="T18" fmla="*/ 4 w 6"/>
                      <a:gd name="T19" fmla="*/ 6 h 14"/>
                      <a:gd name="T20" fmla="*/ 1 w 6"/>
                      <a:gd name="T21" fmla="*/ 0 h 14"/>
                      <a:gd name="T22" fmla="*/ 1 w 6"/>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4">
                        <a:moveTo>
                          <a:pt x="5" y="9"/>
                        </a:moveTo>
                        <a:cubicBezTo>
                          <a:pt x="5" y="9"/>
                          <a:pt x="5" y="9"/>
                          <a:pt x="5" y="9"/>
                        </a:cubicBezTo>
                        <a:cubicBezTo>
                          <a:pt x="5" y="12"/>
                          <a:pt x="5" y="14"/>
                          <a:pt x="5" y="14"/>
                        </a:cubicBezTo>
                        <a:cubicBezTo>
                          <a:pt x="6" y="14"/>
                          <a:pt x="6" y="14"/>
                          <a:pt x="6" y="14"/>
                        </a:cubicBezTo>
                        <a:cubicBezTo>
                          <a:pt x="5" y="14"/>
                          <a:pt x="6" y="12"/>
                          <a:pt x="5" y="9"/>
                        </a:cubicBezTo>
                        <a:close/>
                        <a:moveTo>
                          <a:pt x="1" y="0"/>
                        </a:moveTo>
                        <a:cubicBezTo>
                          <a:pt x="0" y="0"/>
                          <a:pt x="0" y="0"/>
                          <a:pt x="0" y="0"/>
                        </a:cubicBezTo>
                        <a:cubicBezTo>
                          <a:pt x="1" y="0"/>
                          <a:pt x="1" y="0"/>
                          <a:pt x="1" y="0"/>
                        </a:cubicBezTo>
                        <a:cubicBezTo>
                          <a:pt x="2" y="1"/>
                          <a:pt x="3" y="3"/>
                          <a:pt x="4" y="6"/>
                        </a:cubicBezTo>
                        <a:cubicBezTo>
                          <a:pt x="4" y="6"/>
                          <a:pt x="4" y="6"/>
                          <a:pt x="4" y="6"/>
                        </a:cubicBezTo>
                        <a:cubicBezTo>
                          <a:pt x="3" y="3"/>
                          <a:pt x="2" y="1"/>
                          <a:pt x="1" y="0"/>
                        </a:cubicBezTo>
                        <a:cubicBezTo>
                          <a:pt x="1" y="0"/>
                          <a:pt x="1" y="0"/>
                          <a:pt x="1" y="0"/>
                        </a:cubicBezTo>
                        <a:close/>
                      </a:path>
                    </a:pathLst>
                  </a:custGeom>
                  <a:solidFill>
                    <a:srgbClr val="BDBF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5" name="Rectangle 7388">
                    <a:extLst>
                      <a:ext uri="{FF2B5EF4-FFF2-40B4-BE49-F238E27FC236}">
                        <a16:creationId xmlns:a16="http://schemas.microsoft.com/office/drawing/2014/main" id="{6F208731-175A-4753-8B9B-796F127EA886}"/>
                      </a:ext>
                    </a:extLst>
                  </p:cNvPr>
                  <p:cNvSpPr>
                    <a:spLocks noChangeArrowheads="1"/>
                  </p:cNvSpPr>
                  <p:nvPr/>
                </p:nvSpPr>
                <p:spPr bwMode="auto">
                  <a:xfrm>
                    <a:off x="4009" y="2217"/>
                    <a:ext cx="1" cy="1"/>
                  </a:xfrm>
                  <a:prstGeom prst="rect">
                    <a:avLst/>
                  </a:prstGeom>
                  <a:solidFill>
                    <a:srgbClr val="BA957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6" name="Freeform 7389">
                    <a:extLst>
                      <a:ext uri="{FF2B5EF4-FFF2-40B4-BE49-F238E27FC236}">
                        <a16:creationId xmlns:a16="http://schemas.microsoft.com/office/drawing/2014/main" id="{6E28B8C9-7CE1-4A8D-BFE1-804997BC6F61}"/>
                      </a:ext>
                    </a:extLst>
                  </p:cNvPr>
                  <p:cNvSpPr>
                    <a:spLocks/>
                  </p:cNvSpPr>
                  <p:nvPr/>
                </p:nvSpPr>
                <p:spPr bwMode="auto">
                  <a:xfrm>
                    <a:off x="4012" y="2222"/>
                    <a:ext cx="1" cy="4"/>
                  </a:xfrm>
                  <a:custGeom>
                    <a:avLst/>
                    <a:gdLst>
                      <a:gd name="T0" fmla="*/ 1 w 1"/>
                      <a:gd name="T1" fmla="*/ 0 h 5"/>
                      <a:gd name="T2" fmla="*/ 0 w 1"/>
                      <a:gd name="T3" fmla="*/ 0 h 5"/>
                      <a:gd name="T4" fmla="*/ 1 w 1"/>
                      <a:gd name="T5" fmla="*/ 3 h 5"/>
                      <a:gd name="T6" fmla="*/ 1 w 1"/>
                      <a:gd name="T7" fmla="*/ 5 h 5"/>
                      <a:gd name="T8" fmla="*/ 1 w 1"/>
                      <a:gd name="T9" fmla="*/ 5 h 5"/>
                      <a:gd name="T10" fmla="*/ 1 w 1"/>
                      <a:gd name="T11" fmla="*/ 3 h 5"/>
                      <a:gd name="T12" fmla="*/ 1 w 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 h="5">
                        <a:moveTo>
                          <a:pt x="1" y="0"/>
                        </a:moveTo>
                        <a:cubicBezTo>
                          <a:pt x="0" y="0"/>
                          <a:pt x="0" y="0"/>
                          <a:pt x="0" y="0"/>
                        </a:cubicBezTo>
                        <a:cubicBezTo>
                          <a:pt x="1" y="1"/>
                          <a:pt x="1" y="2"/>
                          <a:pt x="1" y="3"/>
                        </a:cubicBezTo>
                        <a:cubicBezTo>
                          <a:pt x="1" y="3"/>
                          <a:pt x="1" y="4"/>
                          <a:pt x="1" y="5"/>
                        </a:cubicBezTo>
                        <a:cubicBezTo>
                          <a:pt x="1" y="5"/>
                          <a:pt x="1" y="5"/>
                          <a:pt x="1" y="5"/>
                        </a:cubicBezTo>
                        <a:cubicBezTo>
                          <a:pt x="1" y="4"/>
                          <a:pt x="1" y="3"/>
                          <a:pt x="1" y="3"/>
                        </a:cubicBezTo>
                        <a:cubicBezTo>
                          <a:pt x="1" y="2"/>
                          <a:pt x="1" y="1"/>
                          <a:pt x="1" y="0"/>
                        </a:cubicBezTo>
                        <a:close/>
                      </a:path>
                    </a:pathLst>
                  </a:custGeom>
                  <a:solidFill>
                    <a:srgbClr val="C1C2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7" name="Freeform 7390">
                    <a:extLst>
                      <a:ext uri="{FF2B5EF4-FFF2-40B4-BE49-F238E27FC236}">
                        <a16:creationId xmlns:a16="http://schemas.microsoft.com/office/drawing/2014/main" id="{ADC8A01A-092F-4BE1-8D7D-7C7B683374C6}"/>
                      </a:ext>
                    </a:extLst>
                  </p:cNvPr>
                  <p:cNvSpPr>
                    <a:spLocks/>
                  </p:cNvSpPr>
                  <p:nvPr/>
                </p:nvSpPr>
                <p:spPr bwMode="auto">
                  <a:xfrm>
                    <a:off x="4013" y="222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BA9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8" name="Freeform 7391">
                    <a:extLst>
                      <a:ext uri="{FF2B5EF4-FFF2-40B4-BE49-F238E27FC236}">
                        <a16:creationId xmlns:a16="http://schemas.microsoft.com/office/drawing/2014/main" id="{14847535-ED8C-44EE-A74F-2BF6154DB8DA}"/>
                      </a:ext>
                    </a:extLst>
                  </p:cNvPr>
                  <p:cNvSpPr>
                    <a:spLocks noEditPoints="1"/>
                  </p:cNvSpPr>
                  <p:nvPr/>
                </p:nvSpPr>
                <p:spPr bwMode="auto">
                  <a:xfrm>
                    <a:off x="4009" y="2217"/>
                    <a:ext cx="5" cy="12"/>
                  </a:xfrm>
                  <a:custGeom>
                    <a:avLst/>
                    <a:gdLst>
                      <a:gd name="T0" fmla="*/ 5 w 6"/>
                      <a:gd name="T1" fmla="*/ 11 h 15"/>
                      <a:gd name="T2" fmla="*/ 5 w 6"/>
                      <a:gd name="T3" fmla="*/ 15 h 15"/>
                      <a:gd name="T4" fmla="*/ 5 w 6"/>
                      <a:gd name="T5" fmla="*/ 15 h 15"/>
                      <a:gd name="T6" fmla="*/ 5 w 6"/>
                      <a:gd name="T7" fmla="*/ 11 h 15"/>
                      <a:gd name="T8" fmla="*/ 0 w 6"/>
                      <a:gd name="T9" fmla="*/ 0 h 15"/>
                      <a:gd name="T10" fmla="*/ 0 w 6"/>
                      <a:gd name="T11" fmla="*/ 0 h 15"/>
                      <a:gd name="T12" fmla="*/ 4 w 6"/>
                      <a:gd name="T13" fmla="*/ 6 h 15"/>
                      <a:gd name="T14" fmla="*/ 5 w 6"/>
                      <a:gd name="T15" fmla="*/ 6 h 15"/>
                      <a:gd name="T16" fmla="*/ 0 w 6"/>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5">
                        <a:moveTo>
                          <a:pt x="5" y="11"/>
                        </a:moveTo>
                        <a:cubicBezTo>
                          <a:pt x="5" y="13"/>
                          <a:pt x="5" y="15"/>
                          <a:pt x="5" y="15"/>
                        </a:cubicBezTo>
                        <a:cubicBezTo>
                          <a:pt x="5" y="15"/>
                          <a:pt x="5" y="15"/>
                          <a:pt x="5" y="15"/>
                        </a:cubicBezTo>
                        <a:cubicBezTo>
                          <a:pt x="6" y="15"/>
                          <a:pt x="5" y="13"/>
                          <a:pt x="5" y="11"/>
                        </a:cubicBezTo>
                        <a:close/>
                        <a:moveTo>
                          <a:pt x="0" y="0"/>
                        </a:moveTo>
                        <a:cubicBezTo>
                          <a:pt x="0" y="0"/>
                          <a:pt x="0" y="0"/>
                          <a:pt x="0" y="0"/>
                        </a:cubicBezTo>
                        <a:cubicBezTo>
                          <a:pt x="1" y="1"/>
                          <a:pt x="3" y="4"/>
                          <a:pt x="4" y="6"/>
                        </a:cubicBezTo>
                        <a:cubicBezTo>
                          <a:pt x="5" y="6"/>
                          <a:pt x="5" y="6"/>
                          <a:pt x="5" y="6"/>
                        </a:cubicBezTo>
                        <a:cubicBezTo>
                          <a:pt x="3" y="3"/>
                          <a:pt x="1" y="1"/>
                          <a:pt x="0" y="0"/>
                        </a:cubicBezTo>
                        <a:close/>
                      </a:path>
                    </a:pathLst>
                  </a:custGeom>
                  <a:solidFill>
                    <a:srgbClr val="B3B4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29" name="Freeform 7392">
                    <a:extLst>
                      <a:ext uri="{FF2B5EF4-FFF2-40B4-BE49-F238E27FC236}">
                        <a16:creationId xmlns:a16="http://schemas.microsoft.com/office/drawing/2014/main" id="{7FE64492-ACF2-4762-905C-C236646D9C6C}"/>
                      </a:ext>
                    </a:extLst>
                  </p:cNvPr>
                  <p:cNvSpPr>
                    <a:spLocks/>
                  </p:cNvSpPr>
                  <p:nvPr/>
                </p:nvSpPr>
                <p:spPr bwMode="auto">
                  <a:xfrm>
                    <a:off x="4009" y="2217"/>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AB9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0" name="Freeform 7393">
                    <a:extLst>
                      <a:ext uri="{FF2B5EF4-FFF2-40B4-BE49-F238E27FC236}">
                        <a16:creationId xmlns:a16="http://schemas.microsoft.com/office/drawing/2014/main" id="{4F9943DE-626B-4243-9AF3-527D44D79067}"/>
                      </a:ext>
                    </a:extLst>
                  </p:cNvPr>
                  <p:cNvSpPr>
                    <a:spLocks/>
                  </p:cNvSpPr>
                  <p:nvPr/>
                </p:nvSpPr>
                <p:spPr bwMode="auto">
                  <a:xfrm>
                    <a:off x="4012" y="2222"/>
                    <a:ext cx="1" cy="4"/>
                  </a:xfrm>
                  <a:custGeom>
                    <a:avLst/>
                    <a:gdLst>
                      <a:gd name="T0" fmla="*/ 1 w 2"/>
                      <a:gd name="T1" fmla="*/ 0 h 5"/>
                      <a:gd name="T2" fmla="*/ 0 w 2"/>
                      <a:gd name="T3" fmla="*/ 1 h 5"/>
                      <a:gd name="T4" fmla="*/ 1 w 2"/>
                      <a:gd name="T5" fmla="*/ 2 h 5"/>
                      <a:gd name="T6" fmla="*/ 1 w 2"/>
                      <a:gd name="T7" fmla="*/ 4 h 5"/>
                      <a:gd name="T8" fmla="*/ 2 w 2"/>
                      <a:gd name="T9" fmla="*/ 5 h 5"/>
                      <a:gd name="T10" fmla="*/ 2 w 2"/>
                      <a:gd name="T11" fmla="*/ 3 h 5"/>
                      <a:gd name="T12" fmla="*/ 1 w 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1" y="0"/>
                        </a:moveTo>
                        <a:cubicBezTo>
                          <a:pt x="0" y="1"/>
                          <a:pt x="0" y="1"/>
                          <a:pt x="0" y="1"/>
                        </a:cubicBezTo>
                        <a:cubicBezTo>
                          <a:pt x="1" y="1"/>
                          <a:pt x="1" y="2"/>
                          <a:pt x="1" y="2"/>
                        </a:cubicBezTo>
                        <a:cubicBezTo>
                          <a:pt x="1" y="3"/>
                          <a:pt x="1" y="4"/>
                          <a:pt x="1" y="4"/>
                        </a:cubicBezTo>
                        <a:cubicBezTo>
                          <a:pt x="2" y="5"/>
                          <a:pt x="2" y="5"/>
                          <a:pt x="2" y="5"/>
                        </a:cubicBezTo>
                        <a:cubicBezTo>
                          <a:pt x="2" y="4"/>
                          <a:pt x="2" y="3"/>
                          <a:pt x="2" y="3"/>
                        </a:cubicBezTo>
                        <a:cubicBezTo>
                          <a:pt x="2" y="2"/>
                          <a:pt x="2" y="1"/>
                          <a:pt x="1" y="0"/>
                        </a:cubicBezTo>
                        <a:close/>
                      </a:path>
                    </a:pathLst>
                  </a:custGeom>
                  <a:solidFill>
                    <a:srgbClr val="AEB0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1" name="Rectangle 7394">
                    <a:extLst>
                      <a:ext uri="{FF2B5EF4-FFF2-40B4-BE49-F238E27FC236}">
                        <a16:creationId xmlns:a16="http://schemas.microsoft.com/office/drawing/2014/main" id="{4DEC15EF-DD3B-4ACB-A29C-60A795599DEB}"/>
                      </a:ext>
                    </a:extLst>
                  </p:cNvPr>
                  <p:cNvSpPr>
                    <a:spLocks noChangeArrowheads="1"/>
                  </p:cNvSpPr>
                  <p:nvPr/>
                </p:nvSpPr>
                <p:spPr bwMode="auto">
                  <a:xfrm>
                    <a:off x="4013" y="2229"/>
                    <a:ext cx="1" cy="1"/>
                  </a:xfrm>
                  <a:prstGeom prst="rect">
                    <a:avLst/>
                  </a:prstGeom>
                  <a:solidFill>
                    <a:srgbClr val="AB99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2" name="Freeform 7395">
                    <a:extLst>
                      <a:ext uri="{FF2B5EF4-FFF2-40B4-BE49-F238E27FC236}">
                        <a16:creationId xmlns:a16="http://schemas.microsoft.com/office/drawing/2014/main" id="{8295B0D3-7401-423F-8F51-AE785F49C97D}"/>
                      </a:ext>
                    </a:extLst>
                  </p:cNvPr>
                  <p:cNvSpPr>
                    <a:spLocks noEditPoints="1"/>
                  </p:cNvSpPr>
                  <p:nvPr/>
                </p:nvSpPr>
                <p:spPr bwMode="auto">
                  <a:xfrm>
                    <a:off x="4009" y="2217"/>
                    <a:ext cx="4" cy="12"/>
                  </a:xfrm>
                  <a:custGeom>
                    <a:avLst/>
                    <a:gdLst>
                      <a:gd name="T0" fmla="*/ 4 w 5"/>
                      <a:gd name="T1" fmla="*/ 10 h 15"/>
                      <a:gd name="T2" fmla="*/ 5 w 5"/>
                      <a:gd name="T3" fmla="*/ 15 h 15"/>
                      <a:gd name="T4" fmla="*/ 5 w 5"/>
                      <a:gd name="T5" fmla="*/ 15 h 15"/>
                      <a:gd name="T6" fmla="*/ 5 w 5"/>
                      <a:gd name="T7" fmla="*/ 11 h 15"/>
                      <a:gd name="T8" fmla="*/ 4 w 5"/>
                      <a:gd name="T9" fmla="*/ 10 h 15"/>
                      <a:gd name="T10" fmla="*/ 0 w 5"/>
                      <a:gd name="T11" fmla="*/ 0 h 15"/>
                      <a:gd name="T12" fmla="*/ 0 w 5"/>
                      <a:gd name="T13" fmla="*/ 1 h 15"/>
                      <a:gd name="T14" fmla="*/ 0 w 5"/>
                      <a:gd name="T15" fmla="*/ 1 h 15"/>
                      <a:gd name="T16" fmla="*/ 3 w 5"/>
                      <a:gd name="T17" fmla="*/ 7 h 15"/>
                      <a:gd name="T18" fmla="*/ 4 w 5"/>
                      <a:gd name="T19" fmla="*/ 6 h 15"/>
                      <a:gd name="T20" fmla="*/ 0 w 5"/>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5">
                        <a:moveTo>
                          <a:pt x="4" y="10"/>
                        </a:moveTo>
                        <a:cubicBezTo>
                          <a:pt x="5" y="13"/>
                          <a:pt x="4" y="15"/>
                          <a:pt x="5" y="15"/>
                        </a:cubicBezTo>
                        <a:cubicBezTo>
                          <a:pt x="5" y="15"/>
                          <a:pt x="5" y="15"/>
                          <a:pt x="5" y="15"/>
                        </a:cubicBezTo>
                        <a:cubicBezTo>
                          <a:pt x="5" y="15"/>
                          <a:pt x="5" y="13"/>
                          <a:pt x="5" y="11"/>
                        </a:cubicBezTo>
                        <a:lnTo>
                          <a:pt x="4" y="10"/>
                        </a:lnTo>
                        <a:close/>
                        <a:moveTo>
                          <a:pt x="0" y="0"/>
                        </a:moveTo>
                        <a:cubicBezTo>
                          <a:pt x="0" y="1"/>
                          <a:pt x="0" y="1"/>
                          <a:pt x="0" y="1"/>
                        </a:cubicBezTo>
                        <a:cubicBezTo>
                          <a:pt x="0" y="1"/>
                          <a:pt x="0" y="1"/>
                          <a:pt x="0" y="1"/>
                        </a:cubicBezTo>
                        <a:cubicBezTo>
                          <a:pt x="1" y="2"/>
                          <a:pt x="2" y="4"/>
                          <a:pt x="3" y="7"/>
                        </a:cubicBezTo>
                        <a:cubicBezTo>
                          <a:pt x="4" y="6"/>
                          <a:pt x="4" y="6"/>
                          <a:pt x="4" y="6"/>
                        </a:cubicBezTo>
                        <a:cubicBezTo>
                          <a:pt x="3" y="4"/>
                          <a:pt x="1" y="1"/>
                          <a:pt x="0" y="0"/>
                        </a:cubicBezTo>
                        <a:close/>
                      </a:path>
                    </a:pathLst>
                  </a:custGeom>
                  <a:solidFill>
                    <a:srgbClr val="A4A5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3" name="Freeform 7396">
                    <a:extLst>
                      <a:ext uri="{FF2B5EF4-FFF2-40B4-BE49-F238E27FC236}">
                        <a16:creationId xmlns:a16="http://schemas.microsoft.com/office/drawing/2014/main" id="{3A59ABAC-8E2C-4C3D-AE42-FAE77C87FA7D}"/>
                      </a:ext>
                    </a:extLst>
                  </p:cNvPr>
                  <p:cNvSpPr>
                    <a:spLocks noEditPoints="1"/>
                  </p:cNvSpPr>
                  <p:nvPr/>
                </p:nvSpPr>
                <p:spPr bwMode="auto">
                  <a:xfrm>
                    <a:off x="3991" y="2206"/>
                    <a:ext cx="55" cy="218"/>
                  </a:xfrm>
                  <a:custGeom>
                    <a:avLst/>
                    <a:gdLst>
                      <a:gd name="T0" fmla="*/ 49 w 74"/>
                      <a:gd name="T1" fmla="*/ 288 h 290"/>
                      <a:gd name="T2" fmla="*/ 39 w 74"/>
                      <a:gd name="T3" fmla="*/ 289 h 290"/>
                      <a:gd name="T4" fmla="*/ 33 w 74"/>
                      <a:gd name="T5" fmla="*/ 261 h 290"/>
                      <a:gd name="T6" fmla="*/ 29 w 74"/>
                      <a:gd name="T7" fmla="*/ 169 h 290"/>
                      <a:gd name="T8" fmla="*/ 1 w 74"/>
                      <a:gd name="T9" fmla="*/ 27 h 290"/>
                      <a:gd name="T10" fmla="*/ 20 w 74"/>
                      <a:gd name="T11" fmla="*/ 16 h 290"/>
                      <a:gd name="T12" fmla="*/ 28 w 74"/>
                      <a:gd name="T13" fmla="*/ 8 h 290"/>
                      <a:gd name="T14" fmla="*/ 28 w 74"/>
                      <a:gd name="T15" fmla="*/ 2 h 290"/>
                      <a:gd name="T16" fmla="*/ 30 w 74"/>
                      <a:gd name="T17" fmla="*/ 0 h 290"/>
                      <a:gd name="T18" fmla="*/ 46 w 74"/>
                      <a:gd name="T19" fmla="*/ 19 h 290"/>
                      <a:gd name="T20" fmla="*/ 37 w 74"/>
                      <a:gd name="T21" fmla="*/ 31 h 290"/>
                      <a:gd name="T22" fmla="*/ 28 w 74"/>
                      <a:gd name="T23" fmla="*/ 31 h 290"/>
                      <a:gd name="T24" fmla="*/ 27 w 74"/>
                      <a:gd name="T25" fmla="*/ 35 h 290"/>
                      <a:gd name="T26" fmla="*/ 31 w 74"/>
                      <a:gd name="T27" fmla="*/ 69 h 290"/>
                      <a:gd name="T28" fmla="*/ 44 w 74"/>
                      <a:gd name="T29" fmla="*/ 160 h 290"/>
                      <a:gd name="T30" fmla="*/ 74 w 74"/>
                      <a:gd name="T31" fmla="*/ 278 h 290"/>
                      <a:gd name="T32" fmla="*/ 55 w 74"/>
                      <a:gd name="T33" fmla="*/ 289 h 290"/>
                      <a:gd name="T34" fmla="*/ 60 w 74"/>
                      <a:gd name="T35" fmla="*/ 289 h 290"/>
                      <a:gd name="T36" fmla="*/ 71 w 74"/>
                      <a:gd name="T37" fmla="*/ 267 h 290"/>
                      <a:gd name="T38" fmla="*/ 30 w 74"/>
                      <a:gd name="T39" fmla="*/ 75 h 290"/>
                      <a:gd name="T40" fmla="*/ 31 w 74"/>
                      <a:gd name="T41" fmla="*/ 55 h 290"/>
                      <a:gd name="T42" fmla="*/ 25 w 74"/>
                      <a:gd name="T43" fmla="*/ 33 h 290"/>
                      <a:gd name="T44" fmla="*/ 37 w 74"/>
                      <a:gd name="T45" fmla="*/ 30 h 290"/>
                      <a:gd name="T46" fmla="*/ 44 w 74"/>
                      <a:gd name="T47" fmla="*/ 27 h 290"/>
                      <a:gd name="T48" fmla="*/ 45 w 74"/>
                      <a:gd name="T49" fmla="*/ 18 h 290"/>
                      <a:gd name="T50" fmla="*/ 29 w 74"/>
                      <a:gd name="T51" fmla="*/ 2 h 290"/>
                      <a:gd name="T52" fmla="*/ 29 w 74"/>
                      <a:gd name="T53" fmla="*/ 5 h 290"/>
                      <a:gd name="T54" fmla="*/ 29 w 74"/>
                      <a:gd name="T55" fmla="*/ 8 h 290"/>
                      <a:gd name="T56" fmla="*/ 20 w 74"/>
                      <a:gd name="T57" fmla="*/ 17 h 290"/>
                      <a:gd name="T58" fmla="*/ 2 w 74"/>
                      <a:gd name="T59" fmla="*/ 28 h 290"/>
                      <a:gd name="T60" fmla="*/ 30 w 74"/>
                      <a:gd name="T61" fmla="*/ 169 h 290"/>
                      <a:gd name="T62" fmla="*/ 34 w 74"/>
                      <a:gd name="T63" fmla="*/ 261 h 290"/>
                      <a:gd name="T64" fmla="*/ 39 w 74"/>
                      <a:gd name="T65" fmla="*/ 288 h 290"/>
                      <a:gd name="T66" fmla="*/ 49 w 74"/>
                      <a:gd name="T67" fmla="*/ 28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4" h="290">
                        <a:moveTo>
                          <a:pt x="55" y="289"/>
                        </a:moveTo>
                        <a:cubicBezTo>
                          <a:pt x="51" y="288"/>
                          <a:pt x="50" y="288"/>
                          <a:pt x="49" y="288"/>
                        </a:cubicBezTo>
                        <a:cubicBezTo>
                          <a:pt x="47" y="288"/>
                          <a:pt x="45" y="289"/>
                          <a:pt x="39" y="289"/>
                        </a:cubicBezTo>
                        <a:cubicBezTo>
                          <a:pt x="39" y="289"/>
                          <a:pt x="39" y="289"/>
                          <a:pt x="39" y="289"/>
                        </a:cubicBezTo>
                        <a:cubicBezTo>
                          <a:pt x="33" y="289"/>
                          <a:pt x="29" y="284"/>
                          <a:pt x="29" y="276"/>
                        </a:cubicBezTo>
                        <a:cubicBezTo>
                          <a:pt x="29" y="272"/>
                          <a:pt x="30" y="266"/>
                          <a:pt x="33" y="261"/>
                        </a:cubicBezTo>
                        <a:cubicBezTo>
                          <a:pt x="37" y="254"/>
                          <a:pt x="39" y="249"/>
                          <a:pt x="39" y="240"/>
                        </a:cubicBezTo>
                        <a:cubicBezTo>
                          <a:pt x="39" y="228"/>
                          <a:pt x="36" y="208"/>
                          <a:pt x="29" y="169"/>
                        </a:cubicBezTo>
                        <a:cubicBezTo>
                          <a:pt x="19" y="107"/>
                          <a:pt x="0" y="61"/>
                          <a:pt x="0" y="36"/>
                        </a:cubicBezTo>
                        <a:cubicBezTo>
                          <a:pt x="0" y="33"/>
                          <a:pt x="0" y="30"/>
                          <a:pt x="1" y="27"/>
                        </a:cubicBezTo>
                        <a:cubicBezTo>
                          <a:pt x="3" y="17"/>
                          <a:pt x="6" y="14"/>
                          <a:pt x="10" y="14"/>
                        </a:cubicBezTo>
                        <a:cubicBezTo>
                          <a:pt x="13" y="14"/>
                          <a:pt x="17" y="16"/>
                          <a:pt x="20" y="16"/>
                        </a:cubicBezTo>
                        <a:cubicBezTo>
                          <a:pt x="21" y="16"/>
                          <a:pt x="22" y="16"/>
                          <a:pt x="22" y="16"/>
                        </a:cubicBezTo>
                        <a:cubicBezTo>
                          <a:pt x="27" y="14"/>
                          <a:pt x="28" y="10"/>
                          <a:pt x="28" y="8"/>
                        </a:cubicBezTo>
                        <a:cubicBezTo>
                          <a:pt x="28" y="6"/>
                          <a:pt x="28" y="5"/>
                          <a:pt x="28" y="5"/>
                        </a:cubicBezTo>
                        <a:cubicBezTo>
                          <a:pt x="28" y="4"/>
                          <a:pt x="28" y="3"/>
                          <a:pt x="28" y="2"/>
                        </a:cubicBezTo>
                        <a:cubicBezTo>
                          <a:pt x="28" y="2"/>
                          <a:pt x="28" y="1"/>
                          <a:pt x="28" y="1"/>
                        </a:cubicBezTo>
                        <a:cubicBezTo>
                          <a:pt x="29" y="0"/>
                          <a:pt x="29" y="0"/>
                          <a:pt x="30" y="0"/>
                        </a:cubicBezTo>
                        <a:cubicBezTo>
                          <a:pt x="34" y="0"/>
                          <a:pt x="46" y="11"/>
                          <a:pt x="46" y="18"/>
                        </a:cubicBezTo>
                        <a:cubicBezTo>
                          <a:pt x="46" y="18"/>
                          <a:pt x="46" y="19"/>
                          <a:pt x="46" y="19"/>
                        </a:cubicBezTo>
                        <a:cubicBezTo>
                          <a:pt x="46" y="26"/>
                          <a:pt x="44" y="32"/>
                          <a:pt x="39" y="32"/>
                        </a:cubicBezTo>
                        <a:cubicBezTo>
                          <a:pt x="38" y="32"/>
                          <a:pt x="38" y="32"/>
                          <a:pt x="37" y="31"/>
                        </a:cubicBezTo>
                        <a:cubicBezTo>
                          <a:pt x="35" y="31"/>
                          <a:pt x="34" y="31"/>
                          <a:pt x="32" y="31"/>
                        </a:cubicBezTo>
                        <a:cubicBezTo>
                          <a:pt x="30" y="31"/>
                          <a:pt x="29" y="31"/>
                          <a:pt x="28" y="31"/>
                        </a:cubicBezTo>
                        <a:cubicBezTo>
                          <a:pt x="27" y="32"/>
                          <a:pt x="26" y="32"/>
                          <a:pt x="26" y="33"/>
                        </a:cubicBezTo>
                        <a:cubicBezTo>
                          <a:pt x="26" y="34"/>
                          <a:pt x="26" y="34"/>
                          <a:pt x="27" y="35"/>
                        </a:cubicBezTo>
                        <a:cubicBezTo>
                          <a:pt x="29" y="39"/>
                          <a:pt x="32" y="43"/>
                          <a:pt x="32" y="55"/>
                        </a:cubicBezTo>
                        <a:cubicBezTo>
                          <a:pt x="32" y="59"/>
                          <a:pt x="31" y="63"/>
                          <a:pt x="31" y="69"/>
                        </a:cubicBezTo>
                        <a:cubicBezTo>
                          <a:pt x="31" y="71"/>
                          <a:pt x="31" y="73"/>
                          <a:pt x="31" y="75"/>
                        </a:cubicBezTo>
                        <a:cubicBezTo>
                          <a:pt x="31" y="101"/>
                          <a:pt x="41" y="144"/>
                          <a:pt x="44" y="160"/>
                        </a:cubicBezTo>
                        <a:cubicBezTo>
                          <a:pt x="46" y="178"/>
                          <a:pt x="62" y="246"/>
                          <a:pt x="72" y="267"/>
                        </a:cubicBezTo>
                        <a:cubicBezTo>
                          <a:pt x="74" y="271"/>
                          <a:pt x="74" y="275"/>
                          <a:pt x="74" y="278"/>
                        </a:cubicBezTo>
                        <a:cubicBezTo>
                          <a:pt x="74" y="287"/>
                          <a:pt x="67" y="290"/>
                          <a:pt x="60" y="290"/>
                        </a:cubicBezTo>
                        <a:cubicBezTo>
                          <a:pt x="58" y="290"/>
                          <a:pt x="56" y="290"/>
                          <a:pt x="55" y="289"/>
                        </a:cubicBezTo>
                        <a:close/>
                        <a:moveTo>
                          <a:pt x="55" y="288"/>
                        </a:moveTo>
                        <a:cubicBezTo>
                          <a:pt x="56" y="289"/>
                          <a:pt x="58" y="289"/>
                          <a:pt x="60" y="289"/>
                        </a:cubicBezTo>
                        <a:cubicBezTo>
                          <a:pt x="67" y="289"/>
                          <a:pt x="73" y="286"/>
                          <a:pt x="73" y="278"/>
                        </a:cubicBezTo>
                        <a:cubicBezTo>
                          <a:pt x="73" y="275"/>
                          <a:pt x="73" y="271"/>
                          <a:pt x="71" y="267"/>
                        </a:cubicBezTo>
                        <a:cubicBezTo>
                          <a:pt x="61" y="246"/>
                          <a:pt x="46" y="178"/>
                          <a:pt x="43" y="160"/>
                        </a:cubicBezTo>
                        <a:cubicBezTo>
                          <a:pt x="40" y="144"/>
                          <a:pt x="30" y="101"/>
                          <a:pt x="30" y="75"/>
                        </a:cubicBezTo>
                        <a:cubicBezTo>
                          <a:pt x="30" y="73"/>
                          <a:pt x="30" y="71"/>
                          <a:pt x="30" y="69"/>
                        </a:cubicBezTo>
                        <a:cubicBezTo>
                          <a:pt x="30" y="63"/>
                          <a:pt x="31" y="59"/>
                          <a:pt x="31" y="55"/>
                        </a:cubicBezTo>
                        <a:cubicBezTo>
                          <a:pt x="31" y="43"/>
                          <a:pt x="28" y="39"/>
                          <a:pt x="26" y="36"/>
                        </a:cubicBezTo>
                        <a:cubicBezTo>
                          <a:pt x="25" y="35"/>
                          <a:pt x="25" y="34"/>
                          <a:pt x="25" y="33"/>
                        </a:cubicBezTo>
                        <a:cubicBezTo>
                          <a:pt x="25" y="31"/>
                          <a:pt x="28" y="30"/>
                          <a:pt x="32" y="30"/>
                        </a:cubicBezTo>
                        <a:cubicBezTo>
                          <a:pt x="34" y="30"/>
                          <a:pt x="36" y="30"/>
                          <a:pt x="37" y="30"/>
                        </a:cubicBezTo>
                        <a:cubicBezTo>
                          <a:pt x="38" y="31"/>
                          <a:pt x="38" y="31"/>
                          <a:pt x="39" y="31"/>
                        </a:cubicBezTo>
                        <a:cubicBezTo>
                          <a:pt x="41" y="31"/>
                          <a:pt x="43" y="29"/>
                          <a:pt x="44" y="27"/>
                        </a:cubicBezTo>
                        <a:cubicBezTo>
                          <a:pt x="45" y="25"/>
                          <a:pt x="45" y="23"/>
                          <a:pt x="45" y="19"/>
                        </a:cubicBezTo>
                        <a:cubicBezTo>
                          <a:pt x="45" y="19"/>
                          <a:pt x="45" y="18"/>
                          <a:pt x="45" y="18"/>
                        </a:cubicBezTo>
                        <a:cubicBezTo>
                          <a:pt x="45" y="12"/>
                          <a:pt x="33" y="1"/>
                          <a:pt x="30" y="1"/>
                        </a:cubicBezTo>
                        <a:cubicBezTo>
                          <a:pt x="29" y="1"/>
                          <a:pt x="29" y="1"/>
                          <a:pt x="29" y="2"/>
                        </a:cubicBezTo>
                        <a:cubicBezTo>
                          <a:pt x="29" y="3"/>
                          <a:pt x="29" y="4"/>
                          <a:pt x="29" y="5"/>
                        </a:cubicBezTo>
                        <a:cubicBezTo>
                          <a:pt x="29" y="5"/>
                          <a:pt x="29" y="5"/>
                          <a:pt x="29" y="5"/>
                        </a:cubicBezTo>
                        <a:cubicBezTo>
                          <a:pt x="29" y="5"/>
                          <a:pt x="29" y="5"/>
                          <a:pt x="29" y="5"/>
                        </a:cubicBezTo>
                        <a:cubicBezTo>
                          <a:pt x="29" y="5"/>
                          <a:pt x="29" y="6"/>
                          <a:pt x="29" y="8"/>
                        </a:cubicBezTo>
                        <a:cubicBezTo>
                          <a:pt x="29" y="11"/>
                          <a:pt x="28" y="15"/>
                          <a:pt x="23" y="17"/>
                        </a:cubicBezTo>
                        <a:cubicBezTo>
                          <a:pt x="22" y="17"/>
                          <a:pt x="21" y="17"/>
                          <a:pt x="20" y="17"/>
                        </a:cubicBezTo>
                        <a:cubicBezTo>
                          <a:pt x="16" y="17"/>
                          <a:pt x="13" y="15"/>
                          <a:pt x="10" y="15"/>
                        </a:cubicBezTo>
                        <a:cubicBezTo>
                          <a:pt x="7" y="15"/>
                          <a:pt x="4" y="17"/>
                          <a:pt x="2" y="28"/>
                        </a:cubicBezTo>
                        <a:cubicBezTo>
                          <a:pt x="1" y="30"/>
                          <a:pt x="1" y="33"/>
                          <a:pt x="1" y="36"/>
                        </a:cubicBezTo>
                        <a:cubicBezTo>
                          <a:pt x="1" y="61"/>
                          <a:pt x="20" y="107"/>
                          <a:pt x="30" y="169"/>
                        </a:cubicBezTo>
                        <a:cubicBezTo>
                          <a:pt x="37" y="208"/>
                          <a:pt x="40" y="228"/>
                          <a:pt x="40" y="240"/>
                        </a:cubicBezTo>
                        <a:cubicBezTo>
                          <a:pt x="40" y="249"/>
                          <a:pt x="38" y="255"/>
                          <a:pt x="34" y="261"/>
                        </a:cubicBezTo>
                        <a:cubicBezTo>
                          <a:pt x="31" y="267"/>
                          <a:pt x="30" y="272"/>
                          <a:pt x="30" y="276"/>
                        </a:cubicBezTo>
                        <a:cubicBezTo>
                          <a:pt x="30" y="283"/>
                          <a:pt x="33" y="288"/>
                          <a:pt x="39" y="288"/>
                        </a:cubicBezTo>
                        <a:cubicBezTo>
                          <a:pt x="39" y="288"/>
                          <a:pt x="39" y="288"/>
                          <a:pt x="39" y="288"/>
                        </a:cubicBezTo>
                        <a:cubicBezTo>
                          <a:pt x="45" y="288"/>
                          <a:pt x="47" y="287"/>
                          <a:pt x="49" y="287"/>
                        </a:cubicBezTo>
                        <a:cubicBezTo>
                          <a:pt x="50" y="287"/>
                          <a:pt x="52" y="287"/>
                          <a:pt x="55" y="28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4" name="Freeform 7397">
                    <a:extLst>
                      <a:ext uri="{FF2B5EF4-FFF2-40B4-BE49-F238E27FC236}">
                        <a16:creationId xmlns:a16="http://schemas.microsoft.com/office/drawing/2014/main" id="{226C635A-20B0-4FEE-A230-071DDC01ABA7}"/>
                      </a:ext>
                    </a:extLst>
                  </p:cNvPr>
                  <p:cNvSpPr>
                    <a:spLocks/>
                  </p:cNvSpPr>
                  <p:nvPr/>
                </p:nvSpPr>
                <p:spPr bwMode="auto">
                  <a:xfrm>
                    <a:off x="3997" y="2660"/>
                    <a:ext cx="18" cy="21"/>
                  </a:xfrm>
                  <a:custGeom>
                    <a:avLst/>
                    <a:gdLst>
                      <a:gd name="T0" fmla="*/ 19 w 23"/>
                      <a:gd name="T1" fmla="*/ 1 h 28"/>
                      <a:gd name="T2" fmla="*/ 13 w 23"/>
                      <a:gd name="T3" fmla="*/ 5 h 28"/>
                      <a:gd name="T4" fmla="*/ 6 w 23"/>
                      <a:gd name="T5" fmla="*/ 14 h 28"/>
                      <a:gd name="T6" fmla="*/ 1 w 23"/>
                      <a:gd name="T7" fmla="*/ 19 h 28"/>
                      <a:gd name="T8" fmla="*/ 3 w 23"/>
                      <a:gd name="T9" fmla="*/ 24 h 28"/>
                      <a:gd name="T10" fmla="*/ 10 w 23"/>
                      <a:gd name="T11" fmla="*/ 19 h 28"/>
                      <a:gd name="T12" fmla="*/ 17 w 23"/>
                      <a:gd name="T13" fmla="*/ 10 h 28"/>
                      <a:gd name="T14" fmla="*/ 19 w 23"/>
                      <a:gd name="T15" fmla="*/ 1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8">
                        <a:moveTo>
                          <a:pt x="19" y="1"/>
                        </a:moveTo>
                        <a:cubicBezTo>
                          <a:pt x="19" y="1"/>
                          <a:pt x="16" y="0"/>
                          <a:pt x="13" y="5"/>
                        </a:cubicBezTo>
                        <a:cubicBezTo>
                          <a:pt x="11" y="10"/>
                          <a:pt x="9" y="11"/>
                          <a:pt x="6" y="14"/>
                        </a:cubicBezTo>
                        <a:cubicBezTo>
                          <a:pt x="3" y="17"/>
                          <a:pt x="2" y="16"/>
                          <a:pt x="1" y="19"/>
                        </a:cubicBezTo>
                        <a:cubicBezTo>
                          <a:pt x="0" y="22"/>
                          <a:pt x="3" y="21"/>
                          <a:pt x="3" y="24"/>
                        </a:cubicBezTo>
                        <a:cubicBezTo>
                          <a:pt x="3" y="28"/>
                          <a:pt x="7" y="24"/>
                          <a:pt x="10" y="19"/>
                        </a:cubicBezTo>
                        <a:cubicBezTo>
                          <a:pt x="12" y="15"/>
                          <a:pt x="15" y="11"/>
                          <a:pt x="17" y="10"/>
                        </a:cubicBezTo>
                        <a:cubicBezTo>
                          <a:pt x="19" y="9"/>
                          <a:pt x="23" y="4"/>
                          <a:pt x="19"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5" name="Freeform 7398">
                    <a:extLst>
                      <a:ext uri="{FF2B5EF4-FFF2-40B4-BE49-F238E27FC236}">
                        <a16:creationId xmlns:a16="http://schemas.microsoft.com/office/drawing/2014/main" id="{3A38A667-1E03-4DB8-BF4C-BAD6B7E48AA7}"/>
                      </a:ext>
                    </a:extLst>
                  </p:cNvPr>
                  <p:cNvSpPr>
                    <a:spLocks noEditPoints="1"/>
                  </p:cNvSpPr>
                  <p:nvPr/>
                </p:nvSpPr>
                <p:spPr bwMode="auto">
                  <a:xfrm>
                    <a:off x="3997" y="2659"/>
                    <a:ext cx="16" cy="21"/>
                  </a:xfrm>
                  <a:custGeom>
                    <a:avLst/>
                    <a:gdLst>
                      <a:gd name="T0" fmla="*/ 3 w 21"/>
                      <a:gd name="T1" fmla="*/ 25 h 28"/>
                      <a:gd name="T2" fmla="*/ 2 w 21"/>
                      <a:gd name="T3" fmla="*/ 23 h 28"/>
                      <a:gd name="T4" fmla="*/ 1 w 21"/>
                      <a:gd name="T5" fmla="*/ 23 h 28"/>
                      <a:gd name="T6" fmla="*/ 1 w 21"/>
                      <a:gd name="T7" fmla="*/ 20 h 28"/>
                      <a:gd name="T8" fmla="*/ 1 w 21"/>
                      <a:gd name="T9" fmla="*/ 19 h 28"/>
                      <a:gd name="T10" fmla="*/ 6 w 21"/>
                      <a:gd name="T11" fmla="*/ 14 h 28"/>
                      <a:gd name="T12" fmla="*/ 12 w 21"/>
                      <a:gd name="T13" fmla="*/ 8 h 28"/>
                      <a:gd name="T14" fmla="*/ 13 w 21"/>
                      <a:gd name="T15" fmla="*/ 6 h 28"/>
                      <a:gd name="T16" fmla="*/ 14 w 21"/>
                      <a:gd name="T17" fmla="*/ 4 h 28"/>
                      <a:gd name="T18" fmla="*/ 19 w 21"/>
                      <a:gd name="T19" fmla="*/ 2 h 28"/>
                      <a:gd name="T20" fmla="*/ 20 w 21"/>
                      <a:gd name="T21" fmla="*/ 2 h 28"/>
                      <a:gd name="T22" fmla="*/ 21 w 21"/>
                      <a:gd name="T23" fmla="*/ 5 h 28"/>
                      <a:gd name="T24" fmla="*/ 20 w 21"/>
                      <a:gd name="T25" fmla="*/ 9 h 28"/>
                      <a:gd name="T26" fmla="*/ 17 w 21"/>
                      <a:gd name="T27" fmla="*/ 11 h 28"/>
                      <a:gd name="T28" fmla="*/ 12 w 21"/>
                      <a:gd name="T29" fmla="*/ 18 h 28"/>
                      <a:gd name="T30" fmla="*/ 10 w 21"/>
                      <a:gd name="T31" fmla="*/ 20 h 28"/>
                      <a:gd name="T32" fmla="*/ 9 w 21"/>
                      <a:gd name="T33" fmla="*/ 22 h 28"/>
                      <a:gd name="T34" fmla="*/ 3 w 21"/>
                      <a:gd name="T35" fmla="*/ 27 h 28"/>
                      <a:gd name="T36" fmla="*/ 3 w 21"/>
                      <a:gd name="T37" fmla="*/ 25 h 28"/>
                      <a:gd name="T38" fmla="*/ 4 w 21"/>
                      <a:gd name="T39" fmla="*/ 25 h 28"/>
                      <a:gd name="T40" fmla="*/ 4 w 21"/>
                      <a:gd name="T41" fmla="*/ 26 h 28"/>
                      <a:gd name="T42" fmla="*/ 6 w 21"/>
                      <a:gd name="T43" fmla="*/ 25 h 28"/>
                      <a:gd name="T44" fmla="*/ 9 w 21"/>
                      <a:gd name="T45" fmla="*/ 22 h 28"/>
                      <a:gd name="T46" fmla="*/ 10 w 21"/>
                      <a:gd name="T47" fmla="*/ 20 h 28"/>
                      <a:gd name="T48" fmla="*/ 11 w 21"/>
                      <a:gd name="T49" fmla="*/ 17 h 28"/>
                      <a:gd name="T50" fmla="*/ 17 w 21"/>
                      <a:gd name="T51" fmla="*/ 10 h 28"/>
                      <a:gd name="T52" fmla="*/ 19 w 21"/>
                      <a:gd name="T53" fmla="*/ 8 h 28"/>
                      <a:gd name="T54" fmla="*/ 19 w 21"/>
                      <a:gd name="T55" fmla="*/ 3 h 28"/>
                      <a:gd name="T56" fmla="*/ 19 w 21"/>
                      <a:gd name="T57" fmla="*/ 3 h 28"/>
                      <a:gd name="T58" fmla="*/ 19 w 21"/>
                      <a:gd name="T59" fmla="*/ 2 h 28"/>
                      <a:gd name="T60" fmla="*/ 19 w 21"/>
                      <a:gd name="T61" fmla="*/ 3 h 28"/>
                      <a:gd name="T62" fmla="*/ 18 w 21"/>
                      <a:gd name="T63" fmla="*/ 3 h 28"/>
                      <a:gd name="T64" fmla="*/ 14 w 21"/>
                      <a:gd name="T65" fmla="*/ 5 h 28"/>
                      <a:gd name="T66" fmla="*/ 14 w 21"/>
                      <a:gd name="T67" fmla="*/ 6 h 28"/>
                      <a:gd name="T68" fmla="*/ 12 w 21"/>
                      <a:gd name="T69" fmla="*/ 9 h 28"/>
                      <a:gd name="T70" fmla="*/ 6 w 21"/>
                      <a:gd name="T71" fmla="*/ 15 h 28"/>
                      <a:gd name="T72" fmla="*/ 2 w 21"/>
                      <a:gd name="T73" fmla="*/ 19 h 28"/>
                      <a:gd name="T74" fmla="*/ 1 w 21"/>
                      <a:gd name="T75" fmla="*/ 20 h 28"/>
                      <a:gd name="T76" fmla="*/ 2 w 21"/>
                      <a:gd name="T77" fmla="*/ 22 h 28"/>
                      <a:gd name="T78" fmla="*/ 3 w 21"/>
                      <a:gd name="T79" fmla="*/ 22 h 28"/>
                      <a:gd name="T80" fmla="*/ 3 w 21"/>
                      <a:gd name="T81" fmla="*/ 22 h 28"/>
                      <a:gd name="T82" fmla="*/ 4 w 21"/>
                      <a:gd name="T83"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28">
                        <a:moveTo>
                          <a:pt x="3" y="25"/>
                        </a:moveTo>
                        <a:cubicBezTo>
                          <a:pt x="3" y="24"/>
                          <a:pt x="3" y="24"/>
                          <a:pt x="2" y="23"/>
                        </a:cubicBezTo>
                        <a:cubicBezTo>
                          <a:pt x="1" y="23"/>
                          <a:pt x="1" y="23"/>
                          <a:pt x="1" y="23"/>
                        </a:cubicBezTo>
                        <a:cubicBezTo>
                          <a:pt x="0" y="22"/>
                          <a:pt x="0" y="22"/>
                          <a:pt x="1" y="20"/>
                        </a:cubicBezTo>
                        <a:cubicBezTo>
                          <a:pt x="1" y="20"/>
                          <a:pt x="1" y="19"/>
                          <a:pt x="1" y="19"/>
                        </a:cubicBezTo>
                        <a:cubicBezTo>
                          <a:pt x="3" y="17"/>
                          <a:pt x="4" y="17"/>
                          <a:pt x="6" y="14"/>
                        </a:cubicBezTo>
                        <a:cubicBezTo>
                          <a:pt x="8" y="12"/>
                          <a:pt x="10" y="11"/>
                          <a:pt x="12" y="8"/>
                        </a:cubicBezTo>
                        <a:cubicBezTo>
                          <a:pt x="12" y="8"/>
                          <a:pt x="13" y="7"/>
                          <a:pt x="13" y="6"/>
                        </a:cubicBezTo>
                        <a:cubicBezTo>
                          <a:pt x="13" y="5"/>
                          <a:pt x="14" y="5"/>
                          <a:pt x="14" y="4"/>
                        </a:cubicBezTo>
                        <a:cubicBezTo>
                          <a:pt x="17" y="0"/>
                          <a:pt x="19" y="2"/>
                          <a:pt x="19" y="2"/>
                        </a:cubicBezTo>
                        <a:cubicBezTo>
                          <a:pt x="20" y="2"/>
                          <a:pt x="20" y="2"/>
                          <a:pt x="20" y="2"/>
                        </a:cubicBezTo>
                        <a:cubicBezTo>
                          <a:pt x="21" y="3"/>
                          <a:pt x="21" y="4"/>
                          <a:pt x="21" y="5"/>
                        </a:cubicBezTo>
                        <a:cubicBezTo>
                          <a:pt x="21" y="6"/>
                          <a:pt x="21" y="8"/>
                          <a:pt x="20" y="9"/>
                        </a:cubicBezTo>
                        <a:cubicBezTo>
                          <a:pt x="19" y="10"/>
                          <a:pt x="18" y="11"/>
                          <a:pt x="17" y="11"/>
                        </a:cubicBezTo>
                        <a:cubicBezTo>
                          <a:pt x="16" y="12"/>
                          <a:pt x="14" y="15"/>
                          <a:pt x="12" y="18"/>
                        </a:cubicBezTo>
                        <a:cubicBezTo>
                          <a:pt x="11" y="19"/>
                          <a:pt x="11" y="19"/>
                          <a:pt x="10" y="20"/>
                        </a:cubicBezTo>
                        <a:cubicBezTo>
                          <a:pt x="10" y="21"/>
                          <a:pt x="9" y="21"/>
                          <a:pt x="9" y="22"/>
                        </a:cubicBezTo>
                        <a:cubicBezTo>
                          <a:pt x="7" y="25"/>
                          <a:pt x="5" y="28"/>
                          <a:pt x="3" y="27"/>
                        </a:cubicBezTo>
                        <a:cubicBezTo>
                          <a:pt x="3" y="27"/>
                          <a:pt x="3" y="26"/>
                          <a:pt x="3" y="25"/>
                        </a:cubicBezTo>
                        <a:close/>
                        <a:moveTo>
                          <a:pt x="4" y="25"/>
                        </a:moveTo>
                        <a:cubicBezTo>
                          <a:pt x="4" y="26"/>
                          <a:pt x="4" y="26"/>
                          <a:pt x="4" y="26"/>
                        </a:cubicBezTo>
                        <a:cubicBezTo>
                          <a:pt x="4" y="26"/>
                          <a:pt x="5" y="26"/>
                          <a:pt x="6" y="25"/>
                        </a:cubicBezTo>
                        <a:cubicBezTo>
                          <a:pt x="7" y="24"/>
                          <a:pt x="8" y="23"/>
                          <a:pt x="9" y="22"/>
                        </a:cubicBezTo>
                        <a:cubicBezTo>
                          <a:pt x="9" y="21"/>
                          <a:pt x="9" y="21"/>
                          <a:pt x="10" y="20"/>
                        </a:cubicBezTo>
                        <a:cubicBezTo>
                          <a:pt x="10" y="19"/>
                          <a:pt x="11" y="18"/>
                          <a:pt x="11" y="17"/>
                        </a:cubicBezTo>
                        <a:cubicBezTo>
                          <a:pt x="13" y="14"/>
                          <a:pt x="16" y="12"/>
                          <a:pt x="17" y="10"/>
                        </a:cubicBezTo>
                        <a:cubicBezTo>
                          <a:pt x="18" y="10"/>
                          <a:pt x="19" y="9"/>
                          <a:pt x="19" y="8"/>
                        </a:cubicBezTo>
                        <a:cubicBezTo>
                          <a:pt x="20" y="7"/>
                          <a:pt x="21" y="5"/>
                          <a:pt x="19" y="3"/>
                        </a:cubicBezTo>
                        <a:cubicBezTo>
                          <a:pt x="19" y="3"/>
                          <a:pt x="19" y="3"/>
                          <a:pt x="19" y="3"/>
                        </a:cubicBezTo>
                        <a:cubicBezTo>
                          <a:pt x="19" y="2"/>
                          <a:pt x="19" y="2"/>
                          <a:pt x="19" y="2"/>
                        </a:cubicBezTo>
                        <a:cubicBezTo>
                          <a:pt x="19" y="3"/>
                          <a:pt x="19" y="3"/>
                          <a:pt x="19" y="3"/>
                        </a:cubicBezTo>
                        <a:cubicBezTo>
                          <a:pt x="18" y="3"/>
                          <a:pt x="18" y="3"/>
                          <a:pt x="18" y="3"/>
                        </a:cubicBezTo>
                        <a:cubicBezTo>
                          <a:pt x="18" y="2"/>
                          <a:pt x="16" y="2"/>
                          <a:pt x="14" y="5"/>
                        </a:cubicBezTo>
                        <a:cubicBezTo>
                          <a:pt x="14" y="5"/>
                          <a:pt x="14" y="5"/>
                          <a:pt x="14" y="6"/>
                        </a:cubicBezTo>
                        <a:cubicBezTo>
                          <a:pt x="13" y="7"/>
                          <a:pt x="13" y="8"/>
                          <a:pt x="12" y="9"/>
                        </a:cubicBezTo>
                        <a:cubicBezTo>
                          <a:pt x="10" y="12"/>
                          <a:pt x="8" y="13"/>
                          <a:pt x="6" y="15"/>
                        </a:cubicBezTo>
                        <a:cubicBezTo>
                          <a:pt x="4" y="17"/>
                          <a:pt x="3" y="18"/>
                          <a:pt x="2" y="19"/>
                        </a:cubicBezTo>
                        <a:cubicBezTo>
                          <a:pt x="2" y="19"/>
                          <a:pt x="1" y="20"/>
                          <a:pt x="1" y="20"/>
                        </a:cubicBezTo>
                        <a:cubicBezTo>
                          <a:pt x="1" y="21"/>
                          <a:pt x="1" y="21"/>
                          <a:pt x="2" y="22"/>
                        </a:cubicBezTo>
                        <a:cubicBezTo>
                          <a:pt x="2" y="22"/>
                          <a:pt x="2" y="22"/>
                          <a:pt x="3" y="22"/>
                        </a:cubicBezTo>
                        <a:cubicBezTo>
                          <a:pt x="3" y="22"/>
                          <a:pt x="3" y="22"/>
                          <a:pt x="3" y="22"/>
                        </a:cubicBezTo>
                        <a:cubicBezTo>
                          <a:pt x="3" y="23"/>
                          <a:pt x="4" y="23"/>
                          <a:pt x="4" y="2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6" name="Freeform 7399">
                    <a:extLst>
                      <a:ext uri="{FF2B5EF4-FFF2-40B4-BE49-F238E27FC236}">
                        <a16:creationId xmlns:a16="http://schemas.microsoft.com/office/drawing/2014/main" id="{B0C201E9-5E64-402C-BC19-080D97C2F7A8}"/>
                      </a:ext>
                    </a:extLst>
                  </p:cNvPr>
                  <p:cNvSpPr>
                    <a:spLocks noEditPoints="1"/>
                  </p:cNvSpPr>
                  <p:nvPr/>
                </p:nvSpPr>
                <p:spPr bwMode="auto">
                  <a:xfrm>
                    <a:off x="3998" y="2661"/>
                    <a:ext cx="14" cy="18"/>
                  </a:xfrm>
                  <a:custGeom>
                    <a:avLst/>
                    <a:gdLst>
                      <a:gd name="T0" fmla="*/ 2 w 19"/>
                      <a:gd name="T1" fmla="*/ 18 h 24"/>
                      <a:gd name="T2" fmla="*/ 2 w 19"/>
                      <a:gd name="T3" fmla="*/ 18 h 24"/>
                      <a:gd name="T4" fmla="*/ 8 w 19"/>
                      <a:gd name="T5" fmla="*/ 12 h 24"/>
                      <a:gd name="T6" fmla="*/ 12 w 19"/>
                      <a:gd name="T7" fmla="*/ 6 h 24"/>
                      <a:gd name="T8" fmla="*/ 15 w 19"/>
                      <a:gd name="T9" fmla="*/ 2 h 24"/>
                      <a:gd name="T10" fmla="*/ 16 w 19"/>
                      <a:gd name="T11" fmla="*/ 4 h 24"/>
                      <a:gd name="T12" fmla="*/ 16 w 19"/>
                      <a:gd name="T13" fmla="*/ 4 h 24"/>
                      <a:gd name="T14" fmla="*/ 17 w 19"/>
                      <a:gd name="T15" fmla="*/ 4 h 24"/>
                      <a:gd name="T16" fmla="*/ 17 w 19"/>
                      <a:gd name="T17" fmla="*/ 5 h 24"/>
                      <a:gd name="T18" fmla="*/ 14 w 19"/>
                      <a:gd name="T19" fmla="*/ 9 h 24"/>
                      <a:gd name="T20" fmla="*/ 7 w 19"/>
                      <a:gd name="T21" fmla="*/ 19 h 24"/>
                      <a:gd name="T22" fmla="*/ 4 w 19"/>
                      <a:gd name="T23" fmla="*/ 22 h 24"/>
                      <a:gd name="T24" fmla="*/ 4 w 19"/>
                      <a:gd name="T25" fmla="*/ 20 h 24"/>
                      <a:gd name="T26" fmla="*/ 3 w 19"/>
                      <a:gd name="T27" fmla="*/ 18 h 24"/>
                      <a:gd name="T28" fmla="*/ 3 w 19"/>
                      <a:gd name="T29" fmla="*/ 18 h 24"/>
                      <a:gd name="T30" fmla="*/ 2 w 19"/>
                      <a:gd name="T31" fmla="*/ 18 h 24"/>
                      <a:gd name="T32" fmla="*/ 18 w 19"/>
                      <a:gd name="T33" fmla="*/ 0 h 24"/>
                      <a:gd name="T34" fmla="*/ 18 w 19"/>
                      <a:gd name="T35" fmla="*/ 1 h 24"/>
                      <a:gd name="T36" fmla="*/ 17 w 19"/>
                      <a:gd name="T37" fmla="*/ 1 h 24"/>
                      <a:gd name="T38" fmla="*/ 16 w 19"/>
                      <a:gd name="T39" fmla="*/ 1 h 24"/>
                      <a:gd name="T40" fmla="*/ 13 w 19"/>
                      <a:gd name="T41" fmla="*/ 3 h 24"/>
                      <a:gd name="T42" fmla="*/ 13 w 19"/>
                      <a:gd name="T43" fmla="*/ 4 h 24"/>
                      <a:gd name="T44" fmla="*/ 11 w 19"/>
                      <a:gd name="T45" fmla="*/ 7 h 24"/>
                      <a:gd name="T46" fmla="*/ 5 w 19"/>
                      <a:gd name="T47" fmla="*/ 13 h 24"/>
                      <a:gd name="T48" fmla="*/ 1 w 19"/>
                      <a:gd name="T49" fmla="*/ 17 h 24"/>
                      <a:gd name="T50" fmla="*/ 0 w 19"/>
                      <a:gd name="T51" fmla="*/ 18 h 24"/>
                      <a:gd name="T52" fmla="*/ 0 w 19"/>
                      <a:gd name="T53" fmla="*/ 20 h 24"/>
                      <a:gd name="T54" fmla="*/ 2 w 19"/>
                      <a:gd name="T55" fmla="*/ 20 h 24"/>
                      <a:gd name="T56" fmla="*/ 4 w 19"/>
                      <a:gd name="T57" fmla="*/ 23 h 24"/>
                      <a:gd name="T58" fmla="*/ 3 w 19"/>
                      <a:gd name="T59" fmla="*/ 24 h 24"/>
                      <a:gd name="T60" fmla="*/ 5 w 19"/>
                      <a:gd name="T61" fmla="*/ 23 h 24"/>
                      <a:gd name="T62" fmla="*/ 6 w 19"/>
                      <a:gd name="T63" fmla="*/ 22 h 24"/>
                      <a:gd name="T64" fmla="*/ 7 w 19"/>
                      <a:gd name="T65" fmla="*/ 21 h 24"/>
                      <a:gd name="T66" fmla="*/ 8 w 19"/>
                      <a:gd name="T67" fmla="*/ 20 h 24"/>
                      <a:gd name="T68" fmla="*/ 9 w 19"/>
                      <a:gd name="T69" fmla="*/ 18 h 24"/>
                      <a:gd name="T70" fmla="*/ 10 w 19"/>
                      <a:gd name="T71" fmla="*/ 15 h 24"/>
                      <a:gd name="T72" fmla="*/ 16 w 19"/>
                      <a:gd name="T73" fmla="*/ 8 h 24"/>
                      <a:gd name="T74" fmla="*/ 17 w 19"/>
                      <a:gd name="T75" fmla="*/ 8 h 24"/>
                      <a:gd name="T76" fmla="*/ 17 w 19"/>
                      <a:gd name="T77" fmla="*/ 7 h 24"/>
                      <a:gd name="T78" fmla="*/ 18 w 19"/>
                      <a:gd name="T79" fmla="*/ 6 h 24"/>
                      <a:gd name="T80" fmla="*/ 19 w 19"/>
                      <a:gd name="T81" fmla="*/ 3 h 24"/>
                      <a:gd name="T82" fmla="*/ 18 w 19"/>
                      <a:gd name="T83" fmla="*/ 1 h 24"/>
                      <a:gd name="T84" fmla="*/ 18 w 19"/>
                      <a:gd name="T85" fmla="*/ 1 h 24"/>
                      <a:gd name="T86" fmla="*/ 18 w 19"/>
                      <a:gd name="T8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24">
                        <a:moveTo>
                          <a:pt x="2" y="18"/>
                        </a:moveTo>
                        <a:cubicBezTo>
                          <a:pt x="2" y="18"/>
                          <a:pt x="2" y="18"/>
                          <a:pt x="2" y="18"/>
                        </a:cubicBezTo>
                        <a:cubicBezTo>
                          <a:pt x="2" y="16"/>
                          <a:pt x="6" y="13"/>
                          <a:pt x="8" y="12"/>
                        </a:cubicBezTo>
                        <a:cubicBezTo>
                          <a:pt x="10" y="11"/>
                          <a:pt x="11" y="8"/>
                          <a:pt x="12" y="6"/>
                        </a:cubicBezTo>
                        <a:cubicBezTo>
                          <a:pt x="14" y="3"/>
                          <a:pt x="15" y="2"/>
                          <a:pt x="15" y="2"/>
                        </a:cubicBezTo>
                        <a:cubicBezTo>
                          <a:pt x="16" y="2"/>
                          <a:pt x="15" y="4"/>
                          <a:pt x="16" y="4"/>
                        </a:cubicBezTo>
                        <a:cubicBezTo>
                          <a:pt x="16" y="4"/>
                          <a:pt x="16" y="4"/>
                          <a:pt x="16" y="4"/>
                        </a:cubicBezTo>
                        <a:cubicBezTo>
                          <a:pt x="17" y="4"/>
                          <a:pt x="17" y="4"/>
                          <a:pt x="17" y="4"/>
                        </a:cubicBezTo>
                        <a:cubicBezTo>
                          <a:pt x="17" y="4"/>
                          <a:pt x="17" y="4"/>
                          <a:pt x="17" y="5"/>
                        </a:cubicBezTo>
                        <a:cubicBezTo>
                          <a:pt x="17" y="6"/>
                          <a:pt x="15" y="8"/>
                          <a:pt x="14" y="9"/>
                        </a:cubicBezTo>
                        <a:cubicBezTo>
                          <a:pt x="12" y="10"/>
                          <a:pt x="8" y="16"/>
                          <a:pt x="7" y="19"/>
                        </a:cubicBezTo>
                        <a:cubicBezTo>
                          <a:pt x="6" y="21"/>
                          <a:pt x="5" y="22"/>
                          <a:pt x="4" y="22"/>
                        </a:cubicBezTo>
                        <a:cubicBezTo>
                          <a:pt x="4" y="22"/>
                          <a:pt x="4" y="21"/>
                          <a:pt x="4" y="20"/>
                        </a:cubicBezTo>
                        <a:cubicBezTo>
                          <a:pt x="4" y="19"/>
                          <a:pt x="4" y="18"/>
                          <a:pt x="3" y="18"/>
                        </a:cubicBezTo>
                        <a:cubicBezTo>
                          <a:pt x="3" y="18"/>
                          <a:pt x="3" y="18"/>
                          <a:pt x="3" y="18"/>
                        </a:cubicBezTo>
                        <a:lnTo>
                          <a:pt x="2" y="18"/>
                        </a:lnTo>
                        <a:close/>
                        <a:moveTo>
                          <a:pt x="18" y="0"/>
                        </a:moveTo>
                        <a:cubicBezTo>
                          <a:pt x="18" y="1"/>
                          <a:pt x="18" y="1"/>
                          <a:pt x="18" y="1"/>
                        </a:cubicBezTo>
                        <a:cubicBezTo>
                          <a:pt x="17" y="1"/>
                          <a:pt x="17" y="1"/>
                          <a:pt x="17" y="1"/>
                        </a:cubicBezTo>
                        <a:cubicBezTo>
                          <a:pt x="16" y="1"/>
                          <a:pt x="16" y="1"/>
                          <a:pt x="16" y="1"/>
                        </a:cubicBezTo>
                        <a:cubicBezTo>
                          <a:pt x="16" y="1"/>
                          <a:pt x="15" y="1"/>
                          <a:pt x="13" y="3"/>
                        </a:cubicBezTo>
                        <a:cubicBezTo>
                          <a:pt x="13" y="3"/>
                          <a:pt x="13" y="3"/>
                          <a:pt x="13" y="4"/>
                        </a:cubicBezTo>
                        <a:cubicBezTo>
                          <a:pt x="12" y="5"/>
                          <a:pt x="12" y="6"/>
                          <a:pt x="11" y="7"/>
                        </a:cubicBezTo>
                        <a:cubicBezTo>
                          <a:pt x="9" y="10"/>
                          <a:pt x="7" y="11"/>
                          <a:pt x="5" y="13"/>
                        </a:cubicBezTo>
                        <a:cubicBezTo>
                          <a:pt x="3" y="15"/>
                          <a:pt x="2" y="16"/>
                          <a:pt x="1" y="17"/>
                        </a:cubicBezTo>
                        <a:cubicBezTo>
                          <a:pt x="1" y="17"/>
                          <a:pt x="0" y="18"/>
                          <a:pt x="0" y="18"/>
                        </a:cubicBezTo>
                        <a:cubicBezTo>
                          <a:pt x="0" y="19"/>
                          <a:pt x="0" y="19"/>
                          <a:pt x="0" y="20"/>
                        </a:cubicBezTo>
                        <a:cubicBezTo>
                          <a:pt x="1" y="20"/>
                          <a:pt x="1" y="20"/>
                          <a:pt x="2" y="20"/>
                        </a:cubicBezTo>
                        <a:cubicBezTo>
                          <a:pt x="3" y="21"/>
                          <a:pt x="4" y="21"/>
                          <a:pt x="4" y="23"/>
                        </a:cubicBezTo>
                        <a:cubicBezTo>
                          <a:pt x="4" y="23"/>
                          <a:pt x="4" y="24"/>
                          <a:pt x="3" y="24"/>
                        </a:cubicBezTo>
                        <a:cubicBezTo>
                          <a:pt x="4" y="24"/>
                          <a:pt x="4" y="24"/>
                          <a:pt x="5" y="23"/>
                        </a:cubicBezTo>
                        <a:cubicBezTo>
                          <a:pt x="6" y="22"/>
                          <a:pt x="6" y="22"/>
                          <a:pt x="6" y="22"/>
                        </a:cubicBezTo>
                        <a:cubicBezTo>
                          <a:pt x="6" y="22"/>
                          <a:pt x="6" y="21"/>
                          <a:pt x="7" y="21"/>
                        </a:cubicBezTo>
                        <a:cubicBezTo>
                          <a:pt x="8" y="20"/>
                          <a:pt x="8" y="20"/>
                          <a:pt x="8" y="20"/>
                        </a:cubicBezTo>
                        <a:cubicBezTo>
                          <a:pt x="8" y="19"/>
                          <a:pt x="8" y="19"/>
                          <a:pt x="9" y="18"/>
                        </a:cubicBezTo>
                        <a:cubicBezTo>
                          <a:pt x="9" y="17"/>
                          <a:pt x="10" y="16"/>
                          <a:pt x="10" y="15"/>
                        </a:cubicBezTo>
                        <a:cubicBezTo>
                          <a:pt x="12" y="12"/>
                          <a:pt x="15" y="10"/>
                          <a:pt x="16" y="8"/>
                        </a:cubicBezTo>
                        <a:cubicBezTo>
                          <a:pt x="17" y="8"/>
                          <a:pt x="17" y="8"/>
                          <a:pt x="17" y="8"/>
                        </a:cubicBezTo>
                        <a:cubicBezTo>
                          <a:pt x="17" y="7"/>
                          <a:pt x="17" y="7"/>
                          <a:pt x="17" y="7"/>
                        </a:cubicBezTo>
                        <a:cubicBezTo>
                          <a:pt x="17" y="7"/>
                          <a:pt x="17" y="6"/>
                          <a:pt x="18" y="6"/>
                        </a:cubicBezTo>
                        <a:cubicBezTo>
                          <a:pt x="18" y="5"/>
                          <a:pt x="19" y="4"/>
                          <a:pt x="19" y="3"/>
                        </a:cubicBezTo>
                        <a:cubicBezTo>
                          <a:pt x="19" y="3"/>
                          <a:pt x="19" y="2"/>
                          <a:pt x="18" y="1"/>
                        </a:cubicBezTo>
                        <a:cubicBezTo>
                          <a:pt x="18" y="1"/>
                          <a:pt x="18" y="1"/>
                          <a:pt x="18" y="1"/>
                        </a:cubicBezTo>
                        <a:lnTo>
                          <a:pt x="1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7" name="Freeform 7400">
                    <a:extLst>
                      <a:ext uri="{FF2B5EF4-FFF2-40B4-BE49-F238E27FC236}">
                        <a16:creationId xmlns:a16="http://schemas.microsoft.com/office/drawing/2014/main" id="{04A61A12-F830-4D91-81AC-B533B9FF2800}"/>
                      </a:ext>
                    </a:extLst>
                  </p:cNvPr>
                  <p:cNvSpPr>
                    <a:spLocks noEditPoints="1"/>
                  </p:cNvSpPr>
                  <p:nvPr/>
                </p:nvSpPr>
                <p:spPr bwMode="auto">
                  <a:xfrm>
                    <a:off x="3998" y="2661"/>
                    <a:ext cx="15" cy="18"/>
                  </a:xfrm>
                  <a:custGeom>
                    <a:avLst/>
                    <a:gdLst>
                      <a:gd name="T0" fmla="*/ 6 w 20"/>
                      <a:gd name="T1" fmla="*/ 22 h 25"/>
                      <a:gd name="T2" fmla="*/ 5 w 20"/>
                      <a:gd name="T3" fmla="*/ 23 h 25"/>
                      <a:gd name="T4" fmla="*/ 3 w 20"/>
                      <a:gd name="T5" fmla="*/ 24 h 25"/>
                      <a:gd name="T6" fmla="*/ 3 w 20"/>
                      <a:gd name="T7" fmla="*/ 24 h 25"/>
                      <a:gd name="T8" fmla="*/ 3 w 20"/>
                      <a:gd name="T9" fmla="*/ 25 h 25"/>
                      <a:gd name="T10" fmla="*/ 5 w 20"/>
                      <a:gd name="T11" fmla="*/ 23 h 25"/>
                      <a:gd name="T12" fmla="*/ 6 w 20"/>
                      <a:gd name="T13" fmla="*/ 22 h 25"/>
                      <a:gd name="T14" fmla="*/ 17 w 20"/>
                      <a:gd name="T15" fmla="*/ 8 h 25"/>
                      <a:gd name="T16" fmla="*/ 16 w 20"/>
                      <a:gd name="T17" fmla="*/ 8 h 25"/>
                      <a:gd name="T18" fmla="*/ 10 w 20"/>
                      <a:gd name="T19" fmla="*/ 15 h 25"/>
                      <a:gd name="T20" fmla="*/ 9 w 20"/>
                      <a:gd name="T21" fmla="*/ 18 h 25"/>
                      <a:gd name="T22" fmla="*/ 8 w 20"/>
                      <a:gd name="T23" fmla="*/ 20 h 25"/>
                      <a:gd name="T24" fmla="*/ 7 w 20"/>
                      <a:gd name="T25" fmla="*/ 21 h 25"/>
                      <a:gd name="T26" fmla="*/ 8 w 20"/>
                      <a:gd name="T27" fmla="*/ 20 h 25"/>
                      <a:gd name="T28" fmla="*/ 9 w 20"/>
                      <a:gd name="T29" fmla="*/ 18 h 25"/>
                      <a:gd name="T30" fmla="*/ 16 w 20"/>
                      <a:gd name="T31" fmla="*/ 9 h 25"/>
                      <a:gd name="T32" fmla="*/ 16 w 20"/>
                      <a:gd name="T33" fmla="*/ 9 h 25"/>
                      <a:gd name="T34" fmla="*/ 17 w 20"/>
                      <a:gd name="T35" fmla="*/ 8 h 25"/>
                      <a:gd name="T36" fmla="*/ 18 w 20"/>
                      <a:gd name="T37" fmla="*/ 0 h 25"/>
                      <a:gd name="T38" fmla="*/ 18 w 20"/>
                      <a:gd name="T39" fmla="*/ 1 h 25"/>
                      <a:gd name="T40" fmla="*/ 18 w 20"/>
                      <a:gd name="T41" fmla="*/ 1 h 25"/>
                      <a:gd name="T42" fmla="*/ 19 w 20"/>
                      <a:gd name="T43" fmla="*/ 3 h 25"/>
                      <a:gd name="T44" fmla="*/ 20 w 20"/>
                      <a:gd name="T45" fmla="*/ 3 h 25"/>
                      <a:gd name="T46" fmla="*/ 19 w 20"/>
                      <a:gd name="T47" fmla="*/ 1 h 25"/>
                      <a:gd name="T48" fmla="*/ 18 w 20"/>
                      <a:gd name="T49" fmla="*/ 0 h 25"/>
                      <a:gd name="T50" fmla="*/ 17 w 20"/>
                      <a:gd name="T51" fmla="*/ 0 h 25"/>
                      <a:gd name="T52" fmla="*/ 12 w 20"/>
                      <a:gd name="T53" fmla="*/ 4 h 25"/>
                      <a:gd name="T54" fmla="*/ 5 w 20"/>
                      <a:gd name="T55" fmla="*/ 13 h 25"/>
                      <a:gd name="T56" fmla="*/ 0 w 20"/>
                      <a:gd name="T57" fmla="*/ 18 h 25"/>
                      <a:gd name="T58" fmla="*/ 0 w 20"/>
                      <a:gd name="T59" fmla="*/ 19 h 25"/>
                      <a:gd name="T60" fmla="*/ 0 w 20"/>
                      <a:gd name="T61" fmla="*/ 20 h 25"/>
                      <a:gd name="T62" fmla="*/ 0 w 20"/>
                      <a:gd name="T63" fmla="*/ 18 h 25"/>
                      <a:gd name="T64" fmla="*/ 1 w 20"/>
                      <a:gd name="T65" fmla="*/ 17 h 25"/>
                      <a:gd name="T66" fmla="*/ 5 w 20"/>
                      <a:gd name="T67" fmla="*/ 13 h 25"/>
                      <a:gd name="T68" fmla="*/ 11 w 20"/>
                      <a:gd name="T69" fmla="*/ 7 h 25"/>
                      <a:gd name="T70" fmla="*/ 13 w 20"/>
                      <a:gd name="T71" fmla="*/ 4 h 25"/>
                      <a:gd name="T72" fmla="*/ 13 w 20"/>
                      <a:gd name="T73" fmla="*/ 3 h 25"/>
                      <a:gd name="T74" fmla="*/ 16 w 20"/>
                      <a:gd name="T75" fmla="*/ 1 h 25"/>
                      <a:gd name="T76" fmla="*/ 17 w 20"/>
                      <a:gd name="T77" fmla="*/ 1 h 25"/>
                      <a:gd name="T78" fmla="*/ 17 w 20"/>
                      <a:gd name="T79" fmla="*/ 1 h 25"/>
                      <a:gd name="T80" fmla="*/ 18 w 20"/>
                      <a:gd name="T81" fmla="*/ 1 h 25"/>
                      <a:gd name="T82" fmla="*/ 18 w 20"/>
                      <a:gd name="T83" fmla="*/ 0 h 25"/>
                      <a:gd name="T84" fmla="*/ 17 w 20"/>
                      <a:gd name="T85" fmla="*/ 0 h 25"/>
                      <a:gd name="T86" fmla="*/ 17 w 20"/>
                      <a:gd name="T8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 h="25">
                        <a:moveTo>
                          <a:pt x="6" y="22"/>
                        </a:moveTo>
                        <a:cubicBezTo>
                          <a:pt x="5" y="23"/>
                          <a:pt x="5" y="23"/>
                          <a:pt x="5" y="23"/>
                        </a:cubicBezTo>
                        <a:cubicBezTo>
                          <a:pt x="4" y="24"/>
                          <a:pt x="4" y="24"/>
                          <a:pt x="3" y="24"/>
                        </a:cubicBezTo>
                        <a:cubicBezTo>
                          <a:pt x="3" y="24"/>
                          <a:pt x="3" y="24"/>
                          <a:pt x="3" y="24"/>
                        </a:cubicBezTo>
                        <a:cubicBezTo>
                          <a:pt x="3" y="25"/>
                          <a:pt x="3" y="25"/>
                          <a:pt x="3" y="25"/>
                        </a:cubicBezTo>
                        <a:cubicBezTo>
                          <a:pt x="4" y="24"/>
                          <a:pt x="4" y="24"/>
                          <a:pt x="5" y="23"/>
                        </a:cubicBezTo>
                        <a:cubicBezTo>
                          <a:pt x="6" y="22"/>
                          <a:pt x="6" y="22"/>
                          <a:pt x="6" y="22"/>
                        </a:cubicBezTo>
                        <a:close/>
                        <a:moveTo>
                          <a:pt x="17" y="8"/>
                        </a:moveTo>
                        <a:cubicBezTo>
                          <a:pt x="16" y="8"/>
                          <a:pt x="16" y="8"/>
                          <a:pt x="16" y="8"/>
                        </a:cubicBezTo>
                        <a:cubicBezTo>
                          <a:pt x="15" y="10"/>
                          <a:pt x="12" y="12"/>
                          <a:pt x="10" y="15"/>
                        </a:cubicBezTo>
                        <a:cubicBezTo>
                          <a:pt x="10" y="16"/>
                          <a:pt x="9" y="17"/>
                          <a:pt x="9" y="18"/>
                        </a:cubicBezTo>
                        <a:cubicBezTo>
                          <a:pt x="8" y="19"/>
                          <a:pt x="8" y="19"/>
                          <a:pt x="8" y="20"/>
                        </a:cubicBezTo>
                        <a:cubicBezTo>
                          <a:pt x="7" y="21"/>
                          <a:pt x="7" y="21"/>
                          <a:pt x="7" y="21"/>
                        </a:cubicBezTo>
                        <a:cubicBezTo>
                          <a:pt x="8" y="20"/>
                          <a:pt x="8" y="20"/>
                          <a:pt x="8" y="20"/>
                        </a:cubicBezTo>
                        <a:cubicBezTo>
                          <a:pt x="8" y="19"/>
                          <a:pt x="9" y="19"/>
                          <a:pt x="9" y="18"/>
                        </a:cubicBezTo>
                        <a:cubicBezTo>
                          <a:pt x="11" y="14"/>
                          <a:pt x="14" y="10"/>
                          <a:pt x="16" y="9"/>
                        </a:cubicBezTo>
                        <a:cubicBezTo>
                          <a:pt x="16" y="9"/>
                          <a:pt x="16" y="9"/>
                          <a:pt x="16" y="9"/>
                        </a:cubicBezTo>
                        <a:lnTo>
                          <a:pt x="17" y="8"/>
                        </a:lnTo>
                        <a:close/>
                        <a:moveTo>
                          <a:pt x="18" y="0"/>
                        </a:moveTo>
                        <a:cubicBezTo>
                          <a:pt x="18" y="1"/>
                          <a:pt x="18" y="1"/>
                          <a:pt x="18" y="1"/>
                        </a:cubicBezTo>
                        <a:cubicBezTo>
                          <a:pt x="18" y="1"/>
                          <a:pt x="18" y="1"/>
                          <a:pt x="18" y="1"/>
                        </a:cubicBezTo>
                        <a:cubicBezTo>
                          <a:pt x="19" y="2"/>
                          <a:pt x="19" y="3"/>
                          <a:pt x="19" y="3"/>
                        </a:cubicBezTo>
                        <a:cubicBezTo>
                          <a:pt x="20" y="3"/>
                          <a:pt x="20" y="3"/>
                          <a:pt x="20" y="3"/>
                        </a:cubicBezTo>
                        <a:cubicBezTo>
                          <a:pt x="20" y="2"/>
                          <a:pt x="19" y="2"/>
                          <a:pt x="19" y="1"/>
                        </a:cubicBezTo>
                        <a:cubicBezTo>
                          <a:pt x="19" y="1"/>
                          <a:pt x="18" y="1"/>
                          <a:pt x="18" y="0"/>
                        </a:cubicBezTo>
                        <a:close/>
                        <a:moveTo>
                          <a:pt x="17" y="0"/>
                        </a:moveTo>
                        <a:cubicBezTo>
                          <a:pt x="16" y="0"/>
                          <a:pt x="14" y="1"/>
                          <a:pt x="12" y="4"/>
                        </a:cubicBezTo>
                        <a:cubicBezTo>
                          <a:pt x="10" y="9"/>
                          <a:pt x="8" y="10"/>
                          <a:pt x="5" y="13"/>
                        </a:cubicBezTo>
                        <a:cubicBezTo>
                          <a:pt x="2" y="16"/>
                          <a:pt x="1" y="15"/>
                          <a:pt x="0" y="18"/>
                        </a:cubicBezTo>
                        <a:cubicBezTo>
                          <a:pt x="0" y="19"/>
                          <a:pt x="0" y="19"/>
                          <a:pt x="0" y="19"/>
                        </a:cubicBezTo>
                        <a:cubicBezTo>
                          <a:pt x="0" y="20"/>
                          <a:pt x="0" y="20"/>
                          <a:pt x="0" y="20"/>
                        </a:cubicBezTo>
                        <a:cubicBezTo>
                          <a:pt x="0" y="19"/>
                          <a:pt x="0" y="19"/>
                          <a:pt x="0" y="18"/>
                        </a:cubicBezTo>
                        <a:cubicBezTo>
                          <a:pt x="0" y="18"/>
                          <a:pt x="1" y="17"/>
                          <a:pt x="1" y="17"/>
                        </a:cubicBezTo>
                        <a:cubicBezTo>
                          <a:pt x="2" y="16"/>
                          <a:pt x="3" y="15"/>
                          <a:pt x="5" y="13"/>
                        </a:cubicBezTo>
                        <a:cubicBezTo>
                          <a:pt x="7" y="11"/>
                          <a:pt x="9" y="10"/>
                          <a:pt x="11" y="7"/>
                        </a:cubicBezTo>
                        <a:cubicBezTo>
                          <a:pt x="12" y="6"/>
                          <a:pt x="12" y="5"/>
                          <a:pt x="13" y="4"/>
                        </a:cubicBezTo>
                        <a:cubicBezTo>
                          <a:pt x="13" y="3"/>
                          <a:pt x="13" y="3"/>
                          <a:pt x="13" y="3"/>
                        </a:cubicBezTo>
                        <a:cubicBezTo>
                          <a:pt x="15" y="1"/>
                          <a:pt x="16" y="1"/>
                          <a:pt x="16" y="1"/>
                        </a:cubicBezTo>
                        <a:cubicBezTo>
                          <a:pt x="17" y="1"/>
                          <a:pt x="17" y="1"/>
                          <a:pt x="17" y="1"/>
                        </a:cubicBezTo>
                        <a:cubicBezTo>
                          <a:pt x="17" y="1"/>
                          <a:pt x="17" y="1"/>
                          <a:pt x="17" y="1"/>
                        </a:cubicBezTo>
                        <a:cubicBezTo>
                          <a:pt x="18" y="1"/>
                          <a:pt x="18" y="1"/>
                          <a:pt x="18" y="1"/>
                        </a:cubicBezTo>
                        <a:cubicBezTo>
                          <a:pt x="18" y="0"/>
                          <a:pt x="18" y="0"/>
                          <a:pt x="18" y="0"/>
                        </a:cubicBezTo>
                        <a:cubicBezTo>
                          <a:pt x="17" y="0"/>
                          <a:pt x="17" y="0"/>
                          <a:pt x="17" y="0"/>
                        </a:cubicBezTo>
                        <a:cubicBezTo>
                          <a:pt x="17" y="0"/>
                          <a:pt x="17" y="0"/>
                          <a:pt x="1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8" name="Freeform 7401">
                    <a:extLst>
                      <a:ext uri="{FF2B5EF4-FFF2-40B4-BE49-F238E27FC236}">
                        <a16:creationId xmlns:a16="http://schemas.microsoft.com/office/drawing/2014/main" id="{1CB780E5-893A-4250-A5C2-1FEB0CC3CDCC}"/>
                      </a:ext>
                    </a:extLst>
                  </p:cNvPr>
                  <p:cNvSpPr>
                    <a:spLocks/>
                  </p:cNvSpPr>
                  <p:nvPr/>
                </p:nvSpPr>
                <p:spPr bwMode="auto">
                  <a:xfrm>
                    <a:off x="4000" y="2664"/>
                    <a:ext cx="10" cy="11"/>
                  </a:xfrm>
                  <a:custGeom>
                    <a:avLst/>
                    <a:gdLst>
                      <a:gd name="T0" fmla="*/ 12 w 13"/>
                      <a:gd name="T1" fmla="*/ 1 h 15"/>
                      <a:gd name="T2" fmla="*/ 9 w 13"/>
                      <a:gd name="T3" fmla="*/ 3 h 15"/>
                      <a:gd name="T4" fmla="*/ 2 w 13"/>
                      <a:gd name="T5" fmla="*/ 11 h 15"/>
                      <a:gd name="T6" fmla="*/ 2 w 13"/>
                      <a:gd name="T7" fmla="*/ 13 h 15"/>
                      <a:gd name="T8" fmla="*/ 3 w 13"/>
                      <a:gd name="T9" fmla="*/ 14 h 15"/>
                      <a:gd name="T10" fmla="*/ 9 w 13"/>
                      <a:gd name="T11" fmla="*/ 5 h 15"/>
                      <a:gd name="T12" fmla="*/ 12 w 13"/>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3" h="15">
                        <a:moveTo>
                          <a:pt x="12" y="1"/>
                        </a:moveTo>
                        <a:cubicBezTo>
                          <a:pt x="12" y="1"/>
                          <a:pt x="11" y="0"/>
                          <a:pt x="9" y="3"/>
                        </a:cubicBezTo>
                        <a:cubicBezTo>
                          <a:pt x="8" y="5"/>
                          <a:pt x="4" y="10"/>
                          <a:pt x="2" y="11"/>
                        </a:cubicBezTo>
                        <a:cubicBezTo>
                          <a:pt x="0" y="13"/>
                          <a:pt x="1" y="13"/>
                          <a:pt x="2" y="13"/>
                        </a:cubicBezTo>
                        <a:cubicBezTo>
                          <a:pt x="2" y="13"/>
                          <a:pt x="1" y="15"/>
                          <a:pt x="3" y="14"/>
                        </a:cubicBezTo>
                        <a:cubicBezTo>
                          <a:pt x="4" y="14"/>
                          <a:pt x="9" y="5"/>
                          <a:pt x="9" y="5"/>
                        </a:cubicBezTo>
                        <a:cubicBezTo>
                          <a:pt x="10" y="4"/>
                          <a:pt x="13" y="1"/>
                          <a:pt x="1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39" name="Freeform 7402">
                    <a:extLst>
                      <a:ext uri="{FF2B5EF4-FFF2-40B4-BE49-F238E27FC236}">
                        <a16:creationId xmlns:a16="http://schemas.microsoft.com/office/drawing/2014/main" id="{C473F562-0A07-4522-B5F2-4B332AE222A1}"/>
                      </a:ext>
                    </a:extLst>
                  </p:cNvPr>
                  <p:cNvSpPr>
                    <a:spLocks/>
                  </p:cNvSpPr>
                  <p:nvPr/>
                </p:nvSpPr>
                <p:spPr bwMode="auto">
                  <a:xfrm>
                    <a:off x="4010" y="2644"/>
                    <a:ext cx="14" cy="20"/>
                  </a:xfrm>
                  <a:custGeom>
                    <a:avLst/>
                    <a:gdLst>
                      <a:gd name="T0" fmla="*/ 16 w 19"/>
                      <a:gd name="T1" fmla="*/ 1 h 26"/>
                      <a:gd name="T2" fmla="*/ 11 w 19"/>
                      <a:gd name="T3" fmla="*/ 5 h 26"/>
                      <a:gd name="T4" fmla="*/ 5 w 19"/>
                      <a:gd name="T5" fmla="*/ 14 h 26"/>
                      <a:gd name="T6" fmla="*/ 2 w 19"/>
                      <a:gd name="T7" fmla="*/ 22 h 26"/>
                      <a:gd name="T8" fmla="*/ 4 w 19"/>
                      <a:gd name="T9" fmla="*/ 24 h 26"/>
                      <a:gd name="T10" fmla="*/ 11 w 19"/>
                      <a:gd name="T11" fmla="*/ 19 h 26"/>
                      <a:gd name="T12" fmla="*/ 15 w 19"/>
                      <a:gd name="T13" fmla="*/ 11 h 26"/>
                      <a:gd name="T14" fmla="*/ 19 w 19"/>
                      <a:gd name="T15" fmla="*/ 4 h 26"/>
                      <a:gd name="T16" fmla="*/ 16 w 19"/>
                      <a:gd name="T17"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6">
                        <a:moveTo>
                          <a:pt x="16" y="1"/>
                        </a:moveTo>
                        <a:cubicBezTo>
                          <a:pt x="16" y="1"/>
                          <a:pt x="14" y="0"/>
                          <a:pt x="11" y="5"/>
                        </a:cubicBezTo>
                        <a:cubicBezTo>
                          <a:pt x="9" y="11"/>
                          <a:pt x="9" y="11"/>
                          <a:pt x="5" y="14"/>
                        </a:cubicBezTo>
                        <a:cubicBezTo>
                          <a:pt x="1" y="18"/>
                          <a:pt x="0" y="21"/>
                          <a:pt x="2" y="22"/>
                        </a:cubicBezTo>
                        <a:cubicBezTo>
                          <a:pt x="3" y="23"/>
                          <a:pt x="4" y="23"/>
                          <a:pt x="4" y="24"/>
                        </a:cubicBezTo>
                        <a:cubicBezTo>
                          <a:pt x="4" y="26"/>
                          <a:pt x="7" y="26"/>
                          <a:pt x="11" y="19"/>
                        </a:cubicBezTo>
                        <a:cubicBezTo>
                          <a:pt x="14" y="13"/>
                          <a:pt x="14" y="12"/>
                          <a:pt x="15" y="11"/>
                        </a:cubicBezTo>
                        <a:cubicBezTo>
                          <a:pt x="15" y="10"/>
                          <a:pt x="19" y="6"/>
                          <a:pt x="19" y="4"/>
                        </a:cubicBezTo>
                        <a:cubicBezTo>
                          <a:pt x="19" y="2"/>
                          <a:pt x="16" y="1"/>
                          <a:pt x="16"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0" name="Freeform 7403">
                    <a:extLst>
                      <a:ext uri="{FF2B5EF4-FFF2-40B4-BE49-F238E27FC236}">
                        <a16:creationId xmlns:a16="http://schemas.microsoft.com/office/drawing/2014/main" id="{989C07ED-39CA-4B5E-8F01-AA3DEA813784}"/>
                      </a:ext>
                    </a:extLst>
                  </p:cNvPr>
                  <p:cNvSpPr>
                    <a:spLocks noEditPoints="1"/>
                  </p:cNvSpPr>
                  <p:nvPr/>
                </p:nvSpPr>
                <p:spPr bwMode="auto">
                  <a:xfrm>
                    <a:off x="4010" y="2644"/>
                    <a:ext cx="14" cy="20"/>
                  </a:xfrm>
                  <a:custGeom>
                    <a:avLst/>
                    <a:gdLst>
                      <a:gd name="T0" fmla="*/ 4 w 19"/>
                      <a:gd name="T1" fmla="*/ 25 h 26"/>
                      <a:gd name="T2" fmla="*/ 1 w 19"/>
                      <a:gd name="T3" fmla="*/ 22 h 26"/>
                      <a:gd name="T4" fmla="*/ 1 w 19"/>
                      <a:gd name="T5" fmla="*/ 18 h 26"/>
                      <a:gd name="T6" fmla="*/ 5 w 19"/>
                      <a:gd name="T7" fmla="*/ 14 h 26"/>
                      <a:gd name="T8" fmla="*/ 11 w 19"/>
                      <a:gd name="T9" fmla="*/ 5 h 26"/>
                      <a:gd name="T10" fmla="*/ 16 w 19"/>
                      <a:gd name="T11" fmla="*/ 1 h 26"/>
                      <a:gd name="T12" fmla="*/ 16 w 19"/>
                      <a:gd name="T13" fmla="*/ 1 h 26"/>
                      <a:gd name="T14" fmla="*/ 18 w 19"/>
                      <a:gd name="T15" fmla="*/ 2 h 26"/>
                      <a:gd name="T16" fmla="*/ 19 w 19"/>
                      <a:gd name="T17" fmla="*/ 4 h 26"/>
                      <a:gd name="T18" fmla="*/ 19 w 19"/>
                      <a:gd name="T19" fmla="*/ 6 h 26"/>
                      <a:gd name="T20" fmla="*/ 15 w 19"/>
                      <a:gd name="T21" fmla="*/ 11 h 26"/>
                      <a:gd name="T22" fmla="*/ 13 w 19"/>
                      <a:gd name="T23" fmla="*/ 15 h 26"/>
                      <a:gd name="T24" fmla="*/ 11 w 19"/>
                      <a:gd name="T25" fmla="*/ 19 h 26"/>
                      <a:gd name="T26" fmla="*/ 11 w 19"/>
                      <a:gd name="T27" fmla="*/ 19 h 26"/>
                      <a:gd name="T28" fmla="*/ 4 w 19"/>
                      <a:gd name="T29" fmla="*/ 25 h 26"/>
                      <a:gd name="T30" fmla="*/ 4 w 19"/>
                      <a:gd name="T31" fmla="*/ 25 h 26"/>
                      <a:gd name="T32" fmla="*/ 4 w 19"/>
                      <a:gd name="T33" fmla="*/ 25 h 26"/>
                      <a:gd name="T34" fmla="*/ 12 w 19"/>
                      <a:gd name="T35" fmla="*/ 6 h 26"/>
                      <a:gd name="T36" fmla="*/ 5 w 19"/>
                      <a:gd name="T37" fmla="*/ 14 h 26"/>
                      <a:gd name="T38" fmla="*/ 2 w 19"/>
                      <a:gd name="T39" fmla="*/ 18 h 26"/>
                      <a:gd name="T40" fmla="*/ 2 w 19"/>
                      <a:gd name="T41" fmla="*/ 21 h 26"/>
                      <a:gd name="T42" fmla="*/ 4 w 19"/>
                      <a:gd name="T43" fmla="*/ 24 h 26"/>
                      <a:gd name="T44" fmla="*/ 5 w 19"/>
                      <a:gd name="T45" fmla="*/ 25 h 26"/>
                      <a:gd name="T46" fmla="*/ 10 w 19"/>
                      <a:gd name="T47" fmla="*/ 19 h 26"/>
                      <a:gd name="T48" fmla="*/ 10 w 19"/>
                      <a:gd name="T49" fmla="*/ 19 h 26"/>
                      <a:gd name="T50" fmla="*/ 12 w 19"/>
                      <a:gd name="T51" fmla="*/ 15 h 26"/>
                      <a:gd name="T52" fmla="*/ 14 w 19"/>
                      <a:gd name="T53" fmla="*/ 11 h 26"/>
                      <a:gd name="T54" fmla="*/ 18 w 19"/>
                      <a:gd name="T55" fmla="*/ 5 h 26"/>
                      <a:gd name="T56" fmla="*/ 19 w 19"/>
                      <a:gd name="T57" fmla="*/ 4 h 26"/>
                      <a:gd name="T58" fmla="*/ 17 w 19"/>
                      <a:gd name="T59" fmla="*/ 2 h 26"/>
                      <a:gd name="T60" fmla="*/ 16 w 19"/>
                      <a:gd name="T61" fmla="*/ 2 h 26"/>
                      <a:gd name="T62" fmla="*/ 16 w 19"/>
                      <a:gd name="T63" fmla="*/ 2 h 26"/>
                      <a:gd name="T64" fmla="*/ 16 w 19"/>
                      <a:gd name="T65" fmla="*/ 2 h 26"/>
                      <a:gd name="T66" fmla="*/ 16 w 19"/>
                      <a:gd name="T67" fmla="*/ 2 h 26"/>
                      <a:gd name="T68" fmla="*/ 12 w 19"/>
                      <a:gd name="T69" fmla="*/ 6 h 26"/>
                      <a:gd name="T70" fmla="*/ 16 w 19"/>
                      <a:gd name="T71" fmla="*/ 1 h 26"/>
                      <a:gd name="T72" fmla="*/ 16 w 19"/>
                      <a:gd name="T73"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26">
                        <a:moveTo>
                          <a:pt x="4" y="25"/>
                        </a:moveTo>
                        <a:cubicBezTo>
                          <a:pt x="4" y="24"/>
                          <a:pt x="3" y="23"/>
                          <a:pt x="1" y="22"/>
                        </a:cubicBezTo>
                        <a:cubicBezTo>
                          <a:pt x="0" y="22"/>
                          <a:pt x="0" y="20"/>
                          <a:pt x="1" y="18"/>
                        </a:cubicBezTo>
                        <a:cubicBezTo>
                          <a:pt x="2" y="17"/>
                          <a:pt x="3" y="15"/>
                          <a:pt x="5" y="14"/>
                        </a:cubicBezTo>
                        <a:cubicBezTo>
                          <a:pt x="9" y="10"/>
                          <a:pt x="8" y="11"/>
                          <a:pt x="11" y="5"/>
                        </a:cubicBezTo>
                        <a:cubicBezTo>
                          <a:pt x="13" y="0"/>
                          <a:pt x="15" y="1"/>
                          <a:pt x="16" y="1"/>
                        </a:cubicBezTo>
                        <a:cubicBezTo>
                          <a:pt x="16" y="1"/>
                          <a:pt x="16" y="1"/>
                          <a:pt x="16" y="1"/>
                        </a:cubicBezTo>
                        <a:cubicBezTo>
                          <a:pt x="16" y="1"/>
                          <a:pt x="17" y="1"/>
                          <a:pt x="18" y="2"/>
                        </a:cubicBezTo>
                        <a:cubicBezTo>
                          <a:pt x="18" y="2"/>
                          <a:pt x="19" y="3"/>
                          <a:pt x="19" y="4"/>
                        </a:cubicBezTo>
                        <a:cubicBezTo>
                          <a:pt x="19" y="5"/>
                          <a:pt x="19" y="5"/>
                          <a:pt x="19" y="6"/>
                        </a:cubicBezTo>
                        <a:cubicBezTo>
                          <a:pt x="18" y="8"/>
                          <a:pt x="15" y="11"/>
                          <a:pt x="15" y="11"/>
                        </a:cubicBezTo>
                        <a:cubicBezTo>
                          <a:pt x="14" y="12"/>
                          <a:pt x="14" y="12"/>
                          <a:pt x="13" y="15"/>
                        </a:cubicBezTo>
                        <a:cubicBezTo>
                          <a:pt x="12" y="16"/>
                          <a:pt x="12" y="18"/>
                          <a:pt x="11" y="19"/>
                        </a:cubicBezTo>
                        <a:cubicBezTo>
                          <a:pt x="11" y="19"/>
                          <a:pt x="11" y="19"/>
                          <a:pt x="11" y="19"/>
                        </a:cubicBezTo>
                        <a:cubicBezTo>
                          <a:pt x="8" y="25"/>
                          <a:pt x="5" y="26"/>
                          <a:pt x="4" y="25"/>
                        </a:cubicBezTo>
                        <a:cubicBezTo>
                          <a:pt x="4" y="25"/>
                          <a:pt x="4" y="25"/>
                          <a:pt x="4" y="25"/>
                        </a:cubicBezTo>
                        <a:cubicBezTo>
                          <a:pt x="4" y="25"/>
                          <a:pt x="4" y="25"/>
                          <a:pt x="4" y="25"/>
                        </a:cubicBezTo>
                        <a:close/>
                        <a:moveTo>
                          <a:pt x="12" y="6"/>
                        </a:moveTo>
                        <a:cubicBezTo>
                          <a:pt x="9" y="11"/>
                          <a:pt x="9" y="11"/>
                          <a:pt x="5" y="14"/>
                        </a:cubicBezTo>
                        <a:cubicBezTo>
                          <a:pt x="3" y="16"/>
                          <a:pt x="2" y="17"/>
                          <a:pt x="2" y="18"/>
                        </a:cubicBezTo>
                        <a:cubicBezTo>
                          <a:pt x="1" y="20"/>
                          <a:pt x="1" y="21"/>
                          <a:pt x="2" y="21"/>
                        </a:cubicBezTo>
                        <a:cubicBezTo>
                          <a:pt x="3" y="23"/>
                          <a:pt x="4" y="23"/>
                          <a:pt x="4" y="24"/>
                        </a:cubicBezTo>
                        <a:cubicBezTo>
                          <a:pt x="5" y="25"/>
                          <a:pt x="5" y="25"/>
                          <a:pt x="5" y="25"/>
                        </a:cubicBezTo>
                        <a:cubicBezTo>
                          <a:pt x="5" y="25"/>
                          <a:pt x="8" y="24"/>
                          <a:pt x="10" y="19"/>
                        </a:cubicBezTo>
                        <a:cubicBezTo>
                          <a:pt x="10" y="19"/>
                          <a:pt x="10" y="19"/>
                          <a:pt x="10" y="19"/>
                        </a:cubicBezTo>
                        <a:cubicBezTo>
                          <a:pt x="11" y="17"/>
                          <a:pt x="12" y="16"/>
                          <a:pt x="12" y="15"/>
                        </a:cubicBezTo>
                        <a:cubicBezTo>
                          <a:pt x="13" y="12"/>
                          <a:pt x="14" y="12"/>
                          <a:pt x="14" y="11"/>
                        </a:cubicBezTo>
                        <a:cubicBezTo>
                          <a:pt x="15" y="10"/>
                          <a:pt x="17" y="7"/>
                          <a:pt x="18" y="5"/>
                        </a:cubicBezTo>
                        <a:cubicBezTo>
                          <a:pt x="19" y="5"/>
                          <a:pt x="19" y="4"/>
                          <a:pt x="19" y="4"/>
                        </a:cubicBezTo>
                        <a:cubicBezTo>
                          <a:pt x="19" y="3"/>
                          <a:pt x="18" y="3"/>
                          <a:pt x="17" y="2"/>
                        </a:cubicBezTo>
                        <a:cubicBezTo>
                          <a:pt x="17" y="2"/>
                          <a:pt x="16" y="2"/>
                          <a:pt x="16" y="2"/>
                        </a:cubicBezTo>
                        <a:cubicBezTo>
                          <a:pt x="16" y="2"/>
                          <a:pt x="16" y="2"/>
                          <a:pt x="16" y="2"/>
                        </a:cubicBezTo>
                        <a:cubicBezTo>
                          <a:pt x="16" y="2"/>
                          <a:pt x="16" y="2"/>
                          <a:pt x="16" y="2"/>
                        </a:cubicBezTo>
                        <a:cubicBezTo>
                          <a:pt x="16" y="2"/>
                          <a:pt x="16" y="2"/>
                          <a:pt x="16" y="2"/>
                        </a:cubicBezTo>
                        <a:cubicBezTo>
                          <a:pt x="15" y="2"/>
                          <a:pt x="14" y="1"/>
                          <a:pt x="12" y="6"/>
                        </a:cubicBezTo>
                        <a:close/>
                        <a:moveTo>
                          <a:pt x="16" y="1"/>
                        </a:moveTo>
                        <a:cubicBezTo>
                          <a:pt x="16" y="1"/>
                          <a:pt x="16" y="1"/>
                          <a:pt x="16"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1" name="Freeform 7404">
                    <a:extLst>
                      <a:ext uri="{FF2B5EF4-FFF2-40B4-BE49-F238E27FC236}">
                        <a16:creationId xmlns:a16="http://schemas.microsoft.com/office/drawing/2014/main" id="{3B53201B-3C7B-4AB1-B014-E293B4378E1A}"/>
                      </a:ext>
                    </a:extLst>
                  </p:cNvPr>
                  <p:cNvSpPr>
                    <a:spLocks/>
                  </p:cNvSpPr>
                  <p:nvPr/>
                </p:nvSpPr>
                <p:spPr bwMode="auto">
                  <a:xfrm>
                    <a:off x="4011" y="2646"/>
                    <a:ext cx="12" cy="17"/>
                  </a:xfrm>
                  <a:custGeom>
                    <a:avLst/>
                    <a:gdLst>
                      <a:gd name="T0" fmla="*/ 14 w 16"/>
                      <a:gd name="T1" fmla="*/ 0 h 23"/>
                      <a:gd name="T2" fmla="*/ 11 w 16"/>
                      <a:gd name="T3" fmla="*/ 4 h 23"/>
                      <a:gd name="T4" fmla="*/ 4 w 16"/>
                      <a:gd name="T5" fmla="*/ 12 h 23"/>
                      <a:gd name="T6" fmla="*/ 1 w 16"/>
                      <a:gd name="T7" fmla="*/ 16 h 23"/>
                      <a:gd name="T8" fmla="*/ 1 w 16"/>
                      <a:gd name="T9" fmla="*/ 19 h 23"/>
                      <a:gd name="T10" fmla="*/ 3 w 16"/>
                      <a:gd name="T11" fmla="*/ 22 h 23"/>
                      <a:gd name="T12" fmla="*/ 4 w 16"/>
                      <a:gd name="T13" fmla="*/ 23 h 23"/>
                      <a:gd name="T14" fmla="*/ 5 w 16"/>
                      <a:gd name="T15" fmla="*/ 22 h 23"/>
                      <a:gd name="T16" fmla="*/ 4 w 16"/>
                      <a:gd name="T17" fmla="*/ 19 h 23"/>
                      <a:gd name="T18" fmla="*/ 4 w 16"/>
                      <a:gd name="T19" fmla="*/ 18 h 23"/>
                      <a:gd name="T20" fmla="*/ 4 w 16"/>
                      <a:gd name="T21" fmla="*/ 18 h 23"/>
                      <a:gd name="T22" fmla="*/ 4 w 16"/>
                      <a:gd name="T23" fmla="*/ 18 h 23"/>
                      <a:gd name="T24" fmla="*/ 3 w 16"/>
                      <a:gd name="T25" fmla="*/ 18 h 23"/>
                      <a:gd name="T26" fmla="*/ 3 w 16"/>
                      <a:gd name="T27" fmla="*/ 18 h 23"/>
                      <a:gd name="T28" fmla="*/ 2 w 16"/>
                      <a:gd name="T29" fmla="*/ 17 h 23"/>
                      <a:gd name="T30" fmla="*/ 8 w 16"/>
                      <a:gd name="T31" fmla="*/ 10 h 23"/>
                      <a:gd name="T32" fmla="*/ 11 w 16"/>
                      <a:gd name="T33" fmla="*/ 6 h 23"/>
                      <a:gd name="T34" fmla="*/ 13 w 16"/>
                      <a:gd name="T35" fmla="*/ 1 h 23"/>
                      <a:gd name="T36" fmla="*/ 14 w 16"/>
                      <a:gd name="T37" fmla="*/ 1 h 23"/>
                      <a:gd name="T38" fmla="*/ 14 w 16"/>
                      <a:gd name="T39" fmla="*/ 1 h 23"/>
                      <a:gd name="T40" fmla="*/ 14 w 16"/>
                      <a:gd name="T41" fmla="*/ 2 h 23"/>
                      <a:gd name="T42" fmla="*/ 16 w 16"/>
                      <a:gd name="T43" fmla="*/ 0 h 23"/>
                      <a:gd name="T44" fmla="*/ 15 w 16"/>
                      <a:gd name="T45" fmla="*/ 0 h 23"/>
                      <a:gd name="T46" fmla="*/ 15 w 16"/>
                      <a:gd name="T47" fmla="*/ 0 h 23"/>
                      <a:gd name="T48" fmla="*/ 15 w 16"/>
                      <a:gd name="T49" fmla="*/ 0 h 23"/>
                      <a:gd name="T50" fmla="*/ 15 w 16"/>
                      <a:gd name="T51" fmla="*/ 0 h 23"/>
                      <a:gd name="T52" fmla="*/ 14 w 16"/>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23">
                        <a:moveTo>
                          <a:pt x="14" y="0"/>
                        </a:moveTo>
                        <a:cubicBezTo>
                          <a:pt x="14" y="0"/>
                          <a:pt x="12" y="0"/>
                          <a:pt x="11" y="4"/>
                        </a:cubicBezTo>
                        <a:cubicBezTo>
                          <a:pt x="8" y="9"/>
                          <a:pt x="8" y="9"/>
                          <a:pt x="4" y="12"/>
                        </a:cubicBezTo>
                        <a:cubicBezTo>
                          <a:pt x="2" y="14"/>
                          <a:pt x="1" y="15"/>
                          <a:pt x="1" y="16"/>
                        </a:cubicBezTo>
                        <a:cubicBezTo>
                          <a:pt x="0" y="18"/>
                          <a:pt x="0" y="19"/>
                          <a:pt x="1" y="19"/>
                        </a:cubicBezTo>
                        <a:cubicBezTo>
                          <a:pt x="2" y="21"/>
                          <a:pt x="3" y="21"/>
                          <a:pt x="3" y="22"/>
                        </a:cubicBezTo>
                        <a:cubicBezTo>
                          <a:pt x="4" y="23"/>
                          <a:pt x="4" y="23"/>
                          <a:pt x="4" y="23"/>
                        </a:cubicBezTo>
                        <a:cubicBezTo>
                          <a:pt x="4" y="22"/>
                          <a:pt x="4" y="22"/>
                          <a:pt x="5" y="22"/>
                        </a:cubicBezTo>
                        <a:cubicBezTo>
                          <a:pt x="4" y="21"/>
                          <a:pt x="4" y="20"/>
                          <a:pt x="4" y="19"/>
                        </a:cubicBezTo>
                        <a:cubicBezTo>
                          <a:pt x="4" y="18"/>
                          <a:pt x="4" y="18"/>
                          <a:pt x="4" y="18"/>
                        </a:cubicBezTo>
                        <a:cubicBezTo>
                          <a:pt x="4" y="18"/>
                          <a:pt x="4" y="18"/>
                          <a:pt x="4" y="18"/>
                        </a:cubicBezTo>
                        <a:cubicBezTo>
                          <a:pt x="4" y="18"/>
                          <a:pt x="4" y="18"/>
                          <a:pt x="4" y="18"/>
                        </a:cubicBezTo>
                        <a:cubicBezTo>
                          <a:pt x="3" y="18"/>
                          <a:pt x="3" y="18"/>
                          <a:pt x="3" y="18"/>
                        </a:cubicBezTo>
                        <a:cubicBezTo>
                          <a:pt x="3" y="18"/>
                          <a:pt x="3" y="18"/>
                          <a:pt x="3" y="18"/>
                        </a:cubicBezTo>
                        <a:cubicBezTo>
                          <a:pt x="2" y="18"/>
                          <a:pt x="2" y="18"/>
                          <a:pt x="2" y="17"/>
                        </a:cubicBezTo>
                        <a:cubicBezTo>
                          <a:pt x="2" y="15"/>
                          <a:pt x="6" y="11"/>
                          <a:pt x="8" y="10"/>
                        </a:cubicBezTo>
                        <a:cubicBezTo>
                          <a:pt x="10" y="9"/>
                          <a:pt x="10" y="8"/>
                          <a:pt x="11" y="6"/>
                        </a:cubicBezTo>
                        <a:cubicBezTo>
                          <a:pt x="11" y="4"/>
                          <a:pt x="13" y="1"/>
                          <a:pt x="13" y="1"/>
                        </a:cubicBezTo>
                        <a:cubicBezTo>
                          <a:pt x="14" y="1"/>
                          <a:pt x="14" y="1"/>
                          <a:pt x="14" y="1"/>
                        </a:cubicBezTo>
                        <a:cubicBezTo>
                          <a:pt x="14" y="1"/>
                          <a:pt x="14" y="1"/>
                          <a:pt x="14" y="1"/>
                        </a:cubicBezTo>
                        <a:cubicBezTo>
                          <a:pt x="14" y="1"/>
                          <a:pt x="14" y="2"/>
                          <a:pt x="14" y="2"/>
                        </a:cubicBezTo>
                        <a:cubicBezTo>
                          <a:pt x="15" y="1"/>
                          <a:pt x="15" y="1"/>
                          <a:pt x="16" y="0"/>
                        </a:cubicBezTo>
                        <a:cubicBezTo>
                          <a:pt x="15" y="0"/>
                          <a:pt x="15" y="0"/>
                          <a:pt x="15" y="0"/>
                        </a:cubicBezTo>
                        <a:cubicBezTo>
                          <a:pt x="15" y="0"/>
                          <a:pt x="15" y="0"/>
                          <a:pt x="15" y="0"/>
                        </a:cubicBezTo>
                        <a:cubicBezTo>
                          <a:pt x="15" y="0"/>
                          <a:pt x="15" y="0"/>
                          <a:pt x="15" y="0"/>
                        </a:cubicBezTo>
                        <a:cubicBezTo>
                          <a:pt x="15" y="0"/>
                          <a:pt x="15" y="0"/>
                          <a:pt x="15" y="0"/>
                        </a:cubicBezTo>
                        <a:lnTo>
                          <a:pt x="1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2" name="Freeform 7405">
                    <a:extLst>
                      <a:ext uri="{FF2B5EF4-FFF2-40B4-BE49-F238E27FC236}">
                        <a16:creationId xmlns:a16="http://schemas.microsoft.com/office/drawing/2014/main" id="{6D66522E-E091-4065-B918-25794323DD19}"/>
                      </a:ext>
                    </a:extLst>
                  </p:cNvPr>
                  <p:cNvSpPr>
                    <a:spLocks/>
                  </p:cNvSpPr>
                  <p:nvPr/>
                </p:nvSpPr>
                <p:spPr bwMode="auto">
                  <a:xfrm>
                    <a:off x="4010" y="2645"/>
                    <a:ext cx="13" cy="18"/>
                  </a:xfrm>
                  <a:custGeom>
                    <a:avLst/>
                    <a:gdLst>
                      <a:gd name="T0" fmla="*/ 15 w 17"/>
                      <a:gd name="T1" fmla="*/ 0 h 24"/>
                      <a:gd name="T2" fmla="*/ 11 w 17"/>
                      <a:gd name="T3" fmla="*/ 4 h 24"/>
                      <a:gd name="T4" fmla="*/ 5 w 17"/>
                      <a:gd name="T5" fmla="*/ 13 h 24"/>
                      <a:gd name="T6" fmla="*/ 2 w 17"/>
                      <a:gd name="T7" fmla="*/ 21 h 24"/>
                      <a:gd name="T8" fmla="*/ 4 w 17"/>
                      <a:gd name="T9" fmla="*/ 23 h 24"/>
                      <a:gd name="T10" fmla="*/ 4 w 17"/>
                      <a:gd name="T11" fmla="*/ 24 h 24"/>
                      <a:gd name="T12" fmla="*/ 5 w 17"/>
                      <a:gd name="T13" fmla="*/ 24 h 24"/>
                      <a:gd name="T14" fmla="*/ 4 w 17"/>
                      <a:gd name="T15" fmla="*/ 23 h 24"/>
                      <a:gd name="T16" fmla="*/ 2 w 17"/>
                      <a:gd name="T17" fmla="*/ 20 h 24"/>
                      <a:gd name="T18" fmla="*/ 2 w 17"/>
                      <a:gd name="T19" fmla="*/ 17 h 24"/>
                      <a:gd name="T20" fmla="*/ 5 w 17"/>
                      <a:gd name="T21" fmla="*/ 13 h 24"/>
                      <a:gd name="T22" fmla="*/ 12 w 17"/>
                      <a:gd name="T23" fmla="*/ 5 h 24"/>
                      <a:gd name="T24" fmla="*/ 15 w 17"/>
                      <a:gd name="T25" fmla="*/ 1 h 24"/>
                      <a:gd name="T26" fmla="*/ 16 w 17"/>
                      <a:gd name="T27" fmla="*/ 1 h 24"/>
                      <a:gd name="T28" fmla="*/ 16 w 17"/>
                      <a:gd name="T29" fmla="*/ 1 h 24"/>
                      <a:gd name="T30" fmla="*/ 16 w 17"/>
                      <a:gd name="T31" fmla="*/ 1 h 24"/>
                      <a:gd name="T32" fmla="*/ 16 w 17"/>
                      <a:gd name="T33" fmla="*/ 1 h 24"/>
                      <a:gd name="T34" fmla="*/ 17 w 17"/>
                      <a:gd name="T35" fmla="*/ 1 h 24"/>
                      <a:gd name="T36" fmla="*/ 17 w 17"/>
                      <a:gd name="T37" fmla="*/ 1 h 24"/>
                      <a:gd name="T38" fmla="*/ 17 w 17"/>
                      <a:gd name="T39" fmla="*/ 1 h 24"/>
                      <a:gd name="T40" fmla="*/ 16 w 17"/>
                      <a:gd name="T41" fmla="*/ 0 h 24"/>
                      <a:gd name="T42" fmla="*/ 15 w 17"/>
                      <a:gd name="T4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4">
                        <a:moveTo>
                          <a:pt x="15" y="0"/>
                        </a:moveTo>
                        <a:cubicBezTo>
                          <a:pt x="15" y="0"/>
                          <a:pt x="13" y="1"/>
                          <a:pt x="11" y="4"/>
                        </a:cubicBezTo>
                        <a:cubicBezTo>
                          <a:pt x="9" y="10"/>
                          <a:pt x="9" y="10"/>
                          <a:pt x="5" y="13"/>
                        </a:cubicBezTo>
                        <a:cubicBezTo>
                          <a:pt x="1" y="17"/>
                          <a:pt x="0" y="20"/>
                          <a:pt x="2" y="21"/>
                        </a:cubicBezTo>
                        <a:cubicBezTo>
                          <a:pt x="3" y="22"/>
                          <a:pt x="4" y="22"/>
                          <a:pt x="4" y="23"/>
                        </a:cubicBezTo>
                        <a:cubicBezTo>
                          <a:pt x="4" y="24"/>
                          <a:pt x="4" y="24"/>
                          <a:pt x="4" y="24"/>
                        </a:cubicBezTo>
                        <a:cubicBezTo>
                          <a:pt x="5" y="24"/>
                          <a:pt x="5" y="24"/>
                          <a:pt x="5" y="24"/>
                        </a:cubicBezTo>
                        <a:cubicBezTo>
                          <a:pt x="4" y="23"/>
                          <a:pt x="4" y="23"/>
                          <a:pt x="4" y="23"/>
                        </a:cubicBezTo>
                        <a:cubicBezTo>
                          <a:pt x="4" y="22"/>
                          <a:pt x="3" y="22"/>
                          <a:pt x="2" y="20"/>
                        </a:cubicBezTo>
                        <a:cubicBezTo>
                          <a:pt x="1" y="20"/>
                          <a:pt x="1" y="19"/>
                          <a:pt x="2" y="17"/>
                        </a:cubicBezTo>
                        <a:cubicBezTo>
                          <a:pt x="2" y="16"/>
                          <a:pt x="3" y="15"/>
                          <a:pt x="5" y="13"/>
                        </a:cubicBezTo>
                        <a:cubicBezTo>
                          <a:pt x="9" y="10"/>
                          <a:pt x="9" y="10"/>
                          <a:pt x="12" y="5"/>
                        </a:cubicBezTo>
                        <a:cubicBezTo>
                          <a:pt x="13" y="1"/>
                          <a:pt x="15" y="1"/>
                          <a:pt x="15"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7" y="1"/>
                        </a:cubicBezTo>
                        <a:cubicBezTo>
                          <a:pt x="17" y="1"/>
                          <a:pt x="17" y="1"/>
                          <a:pt x="17" y="1"/>
                        </a:cubicBezTo>
                        <a:cubicBezTo>
                          <a:pt x="17" y="1"/>
                          <a:pt x="17" y="1"/>
                          <a:pt x="17" y="1"/>
                        </a:cubicBezTo>
                        <a:cubicBezTo>
                          <a:pt x="16" y="1"/>
                          <a:pt x="16" y="0"/>
                          <a:pt x="16" y="0"/>
                        </a:cubicBezTo>
                        <a:cubicBezTo>
                          <a:pt x="16" y="0"/>
                          <a:pt x="16" y="0"/>
                          <a:pt x="1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3" name="Freeform 7406">
                    <a:extLst>
                      <a:ext uri="{FF2B5EF4-FFF2-40B4-BE49-F238E27FC236}">
                        <a16:creationId xmlns:a16="http://schemas.microsoft.com/office/drawing/2014/main" id="{2E9AB9F2-357E-4758-B705-D764CA0C85FF}"/>
                      </a:ext>
                    </a:extLst>
                  </p:cNvPr>
                  <p:cNvSpPr>
                    <a:spLocks/>
                  </p:cNvSpPr>
                  <p:nvPr/>
                </p:nvSpPr>
                <p:spPr bwMode="auto">
                  <a:xfrm>
                    <a:off x="4012" y="2648"/>
                    <a:ext cx="10" cy="12"/>
                  </a:xfrm>
                  <a:custGeom>
                    <a:avLst/>
                    <a:gdLst>
                      <a:gd name="T0" fmla="*/ 12 w 13"/>
                      <a:gd name="T1" fmla="*/ 1 h 16"/>
                      <a:gd name="T2" fmla="*/ 9 w 13"/>
                      <a:gd name="T3" fmla="*/ 4 h 16"/>
                      <a:gd name="T4" fmla="*/ 5 w 13"/>
                      <a:gd name="T5" fmla="*/ 9 h 16"/>
                      <a:gd name="T6" fmla="*/ 2 w 13"/>
                      <a:gd name="T7" fmla="*/ 13 h 16"/>
                      <a:gd name="T8" fmla="*/ 4 w 13"/>
                      <a:gd name="T9" fmla="*/ 15 h 16"/>
                      <a:gd name="T10" fmla="*/ 6 w 13"/>
                      <a:gd name="T11" fmla="*/ 11 h 16"/>
                      <a:gd name="T12" fmla="*/ 11 w 13"/>
                      <a:gd name="T13" fmla="*/ 3 h 16"/>
                      <a:gd name="T14" fmla="*/ 12 w 13"/>
                      <a:gd name="T15" fmla="*/ 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12" y="1"/>
                        </a:moveTo>
                        <a:cubicBezTo>
                          <a:pt x="12" y="1"/>
                          <a:pt x="10" y="3"/>
                          <a:pt x="9" y="4"/>
                        </a:cubicBezTo>
                        <a:cubicBezTo>
                          <a:pt x="8" y="6"/>
                          <a:pt x="7" y="8"/>
                          <a:pt x="5" y="9"/>
                        </a:cubicBezTo>
                        <a:cubicBezTo>
                          <a:pt x="3" y="10"/>
                          <a:pt x="0" y="13"/>
                          <a:pt x="2" y="13"/>
                        </a:cubicBezTo>
                        <a:cubicBezTo>
                          <a:pt x="3" y="14"/>
                          <a:pt x="4" y="14"/>
                          <a:pt x="4" y="15"/>
                        </a:cubicBezTo>
                        <a:cubicBezTo>
                          <a:pt x="4" y="16"/>
                          <a:pt x="4" y="14"/>
                          <a:pt x="6" y="11"/>
                        </a:cubicBezTo>
                        <a:cubicBezTo>
                          <a:pt x="8" y="8"/>
                          <a:pt x="9" y="4"/>
                          <a:pt x="11" y="3"/>
                        </a:cubicBezTo>
                        <a:cubicBezTo>
                          <a:pt x="13" y="1"/>
                          <a:pt x="13" y="0"/>
                          <a:pt x="1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4" name="Freeform 7407">
                    <a:extLst>
                      <a:ext uri="{FF2B5EF4-FFF2-40B4-BE49-F238E27FC236}">
                        <a16:creationId xmlns:a16="http://schemas.microsoft.com/office/drawing/2014/main" id="{BBB8C76D-DD26-4383-8389-9FC513458538}"/>
                      </a:ext>
                    </a:extLst>
                  </p:cNvPr>
                  <p:cNvSpPr>
                    <a:spLocks/>
                  </p:cNvSpPr>
                  <p:nvPr/>
                </p:nvSpPr>
                <p:spPr bwMode="auto">
                  <a:xfrm>
                    <a:off x="3992" y="2675"/>
                    <a:ext cx="8" cy="9"/>
                  </a:xfrm>
                  <a:custGeom>
                    <a:avLst/>
                    <a:gdLst>
                      <a:gd name="T0" fmla="*/ 7 w 11"/>
                      <a:gd name="T1" fmla="*/ 1 h 12"/>
                      <a:gd name="T2" fmla="*/ 4 w 11"/>
                      <a:gd name="T3" fmla="*/ 4 h 12"/>
                      <a:gd name="T4" fmla="*/ 1 w 11"/>
                      <a:gd name="T5" fmla="*/ 10 h 12"/>
                      <a:gd name="T6" fmla="*/ 6 w 11"/>
                      <a:gd name="T7" fmla="*/ 8 h 12"/>
                      <a:gd name="T8" fmla="*/ 11 w 11"/>
                      <a:gd name="T9" fmla="*/ 4 h 12"/>
                      <a:gd name="T10" fmla="*/ 7 w 11"/>
                      <a:gd name="T11" fmla="*/ 1 h 12"/>
                    </a:gdLst>
                    <a:ahLst/>
                    <a:cxnLst>
                      <a:cxn ang="0">
                        <a:pos x="T0" y="T1"/>
                      </a:cxn>
                      <a:cxn ang="0">
                        <a:pos x="T2" y="T3"/>
                      </a:cxn>
                      <a:cxn ang="0">
                        <a:pos x="T4" y="T5"/>
                      </a:cxn>
                      <a:cxn ang="0">
                        <a:pos x="T6" y="T7"/>
                      </a:cxn>
                      <a:cxn ang="0">
                        <a:pos x="T8" y="T9"/>
                      </a:cxn>
                      <a:cxn ang="0">
                        <a:pos x="T10" y="T11"/>
                      </a:cxn>
                    </a:cxnLst>
                    <a:rect l="0" t="0" r="r" b="b"/>
                    <a:pathLst>
                      <a:path w="11" h="12">
                        <a:moveTo>
                          <a:pt x="7" y="1"/>
                        </a:moveTo>
                        <a:cubicBezTo>
                          <a:pt x="7" y="1"/>
                          <a:pt x="6" y="0"/>
                          <a:pt x="4" y="4"/>
                        </a:cubicBezTo>
                        <a:cubicBezTo>
                          <a:pt x="1" y="8"/>
                          <a:pt x="0" y="8"/>
                          <a:pt x="1" y="10"/>
                        </a:cubicBezTo>
                        <a:cubicBezTo>
                          <a:pt x="2" y="12"/>
                          <a:pt x="4" y="10"/>
                          <a:pt x="6" y="8"/>
                        </a:cubicBezTo>
                        <a:cubicBezTo>
                          <a:pt x="8" y="6"/>
                          <a:pt x="11" y="7"/>
                          <a:pt x="11" y="4"/>
                        </a:cubicBezTo>
                        <a:cubicBezTo>
                          <a:pt x="11" y="1"/>
                          <a:pt x="7" y="1"/>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5" name="Freeform 7408">
                    <a:extLst>
                      <a:ext uri="{FF2B5EF4-FFF2-40B4-BE49-F238E27FC236}">
                        <a16:creationId xmlns:a16="http://schemas.microsoft.com/office/drawing/2014/main" id="{B8AB7497-7DB1-40A0-8F60-7CC099B225CC}"/>
                      </a:ext>
                    </a:extLst>
                  </p:cNvPr>
                  <p:cNvSpPr>
                    <a:spLocks noEditPoints="1"/>
                  </p:cNvSpPr>
                  <p:nvPr/>
                </p:nvSpPr>
                <p:spPr bwMode="auto">
                  <a:xfrm>
                    <a:off x="3992" y="2675"/>
                    <a:ext cx="9" cy="9"/>
                  </a:xfrm>
                  <a:custGeom>
                    <a:avLst/>
                    <a:gdLst>
                      <a:gd name="T0" fmla="*/ 1 w 12"/>
                      <a:gd name="T1" fmla="*/ 10 h 12"/>
                      <a:gd name="T2" fmla="*/ 0 w 12"/>
                      <a:gd name="T3" fmla="*/ 8 h 12"/>
                      <a:gd name="T4" fmla="*/ 3 w 12"/>
                      <a:gd name="T5" fmla="*/ 4 h 12"/>
                      <a:gd name="T6" fmla="*/ 7 w 12"/>
                      <a:gd name="T7" fmla="*/ 0 h 12"/>
                      <a:gd name="T8" fmla="*/ 10 w 12"/>
                      <a:gd name="T9" fmla="*/ 1 h 12"/>
                      <a:gd name="T10" fmla="*/ 12 w 12"/>
                      <a:gd name="T11" fmla="*/ 4 h 12"/>
                      <a:gd name="T12" fmla="*/ 11 w 12"/>
                      <a:gd name="T13" fmla="*/ 5 h 12"/>
                      <a:gd name="T14" fmla="*/ 7 w 12"/>
                      <a:gd name="T15" fmla="*/ 8 h 12"/>
                      <a:gd name="T16" fmla="*/ 1 w 12"/>
                      <a:gd name="T17" fmla="*/ 11 h 12"/>
                      <a:gd name="T18" fmla="*/ 1 w 12"/>
                      <a:gd name="T19" fmla="*/ 11 h 12"/>
                      <a:gd name="T20" fmla="*/ 1 w 12"/>
                      <a:gd name="T21" fmla="*/ 10 h 12"/>
                      <a:gd name="T22" fmla="*/ 7 w 12"/>
                      <a:gd name="T23" fmla="*/ 1 h 12"/>
                      <a:gd name="T24" fmla="*/ 7 w 12"/>
                      <a:gd name="T25" fmla="*/ 1 h 12"/>
                      <a:gd name="T26" fmla="*/ 6 w 12"/>
                      <a:gd name="T27" fmla="*/ 1 h 12"/>
                      <a:gd name="T28" fmla="*/ 4 w 12"/>
                      <a:gd name="T29" fmla="*/ 5 h 12"/>
                      <a:gd name="T30" fmla="*/ 1 w 12"/>
                      <a:gd name="T31" fmla="*/ 9 h 12"/>
                      <a:gd name="T32" fmla="*/ 1 w 12"/>
                      <a:gd name="T33" fmla="*/ 10 h 12"/>
                      <a:gd name="T34" fmla="*/ 2 w 12"/>
                      <a:gd name="T35" fmla="*/ 10 h 12"/>
                      <a:gd name="T36" fmla="*/ 6 w 12"/>
                      <a:gd name="T37" fmla="*/ 8 h 12"/>
                      <a:gd name="T38" fmla="*/ 11 w 12"/>
                      <a:gd name="T39" fmla="*/ 5 h 12"/>
                      <a:gd name="T40" fmla="*/ 11 w 12"/>
                      <a:gd name="T41" fmla="*/ 4 h 12"/>
                      <a:gd name="T42" fmla="*/ 10 w 12"/>
                      <a:gd name="T43" fmla="*/ 2 h 12"/>
                      <a:gd name="T44" fmla="*/ 7 w 12"/>
                      <a:gd name="T45" fmla="*/ 1 h 12"/>
                      <a:gd name="T46" fmla="*/ 7 w 12"/>
                      <a:gd name="T4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2">
                        <a:moveTo>
                          <a:pt x="1" y="10"/>
                        </a:moveTo>
                        <a:cubicBezTo>
                          <a:pt x="0" y="9"/>
                          <a:pt x="0" y="9"/>
                          <a:pt x="0" y="8"/>
                        </a:cubicBezTo>
                        <a:cubicBezTo>
                          <a:pt x="1" y="7"/>
                          <a:pt x="2" y="7"/>
                          <a:pt x="3" y="4"/>
                        </a:cubicBezTo>
                        <a:cubicBezTo>
                          <a:pt x="5" y="0"/>
                          <a:pt x="7" y="0"/>
                          <a:pt x="7" y="0"/>
                        </a:cubicBezTo>
                        <a:cubicBezTo>
                          <a:pt x="8" y="0"/>
                          <a:pt x="9" y="1"/>
                          <a:pt x="10" y="1"/>
                        </a:cubicBezTo>
                        <a:cubicBezTo>
                          <a:pt x="11" y="2"/>
                          <a:pt x="12" y="2"/>
                          <a:pt x="12" y="4"/>
                        </a:cubicBezTo>
                        <a:cubicBezTo>
                          <a:pt x="12" y="5"/>
                          <a:pt x="11" y="5"/>
                          <a:pt x="11" y="5"/>
                        </a:cubicBezTo>
                        <a:cubicBezTo>
                          <a:pt x="10" y="7"/>
                          <a:pt x="8" y="7"/>
                          <a:pt x="7" y="8"/>
                        </a:cubicBezTo>
                        <a:cubicBezTo>
                          <a:pt x="5" y="10"/>
                          <a:pt x="3" y="12"/>
                          <a:pt x="1" y="11"/>
                        </a:cubicBezTo>
                        <a:cubicBezTo>
                          <a:pt x="1" y="11"/>
                          <a:pt x="1" y="11"/>
                          <a:pt x="1" y="11"/>
                        </a:cubicBezTo>
                        <a:lnTo>
                          <a:pt x="1" y="10"/>
                        </a:lnTo>
                        <a:close/>
                        <a:moveTo>
                          <a:pt x="7" y="1"/>
                        </a:moveTo>
                        <a:cubicBezTo>
                          <a:pt x="7" y="1"/>
                          <a:pt x="7" y="1"/>
                          <a:pt x="7" y="1"/>
                        </a:cubicBezTo>
                        <a:cubicBezTo>
                          <a:pt x="6" y="1"/>
                          <a:pt x="6" y="1"/>
                          <a:pt x="6" y="1"/>
                        </a:cubicBezTo>
                        <a:cubicBezTo>
                          <a:pt x="6" y="2"/>
                          <a:pt x="5" y="3"/>
                          <a:pt x="4" y="5"/>
                        </a:cubicBezTo>
                        <a:cubicBezTo>
                          <a:pt x="3" y="7"/>
                          <a:pt x="1" y="8"/>
                          <a:pt x="1" y="9"/>
                        </a:cubicBezTo>
                        <a:cubicBezTo>
                          <a:pt x="1" y="9"/>
                          <a:pt x="1" y="9"/>
                          <a:pt x="1" y="10"/>
                        </a:cubicBezTo>
                        <a:cubicBezTo>
                          <a:pt x="2" y="10"/>
                          <a:pt x="2" y="10"/>
                          <a:pt x="2" y="10"/>
                        </a:cubicBezTo>
                        <a:cubicBezTo>
                          <a:pt x="3" y="11"/>
                          <a:pt x="4" y="9"/>
                          <a:pt x="6" y="8"/>
                        </a:cubicBezTo>
                        <a:cubicBezTo>
                          <a:pt x="8" y="6"/>
                          <a:pt x="10" y="6"/>
                          <a:pt x="11" y="5"/>
                        </a:cubicBezTo>
                        <a:cubicBezTo>
                          <a:pt x="11" y="5"/>
                          <a:pt x="11" y="4"/>
                          <a:pt x="11" y="4"/>
                        </a:cubicBezTo>
                        <a:cubicBezTo>
                          <a:pt x="11" y="3"/>
                          <a:pt x="10" y="2"/>
                          <a:pt x="10" y="2"/>
                        </a:cubicBezTo>
                        <a:cubicBezTo>
                          <a:pt x="9" y="1"/>
                          <a:pt x="7" y="1"/>
                          <a:pt x="7" y="1"/>
                        </a:cubicBezTo>
                        <a:cubicBezTo>
                          <a:pt x="7" y="1"/>
                          <a:pt x="7" y="1"/>
                          <a:pt x="7"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6" name="Freeform 7409">
                    <a:extLst>
                      <a:ext uri="{FF2B5EF4-FFF2-40B4-BE49-F238E27FC236}">
                        <a16:creationId xmlns:a16="http://schemas.microsoft.com/office/drawing/2014/main" id="{A1FD1871-EB0F-49E3-9DBB-5F04570D7F15}"/>
                      </a:ext>
                    </a:extLst>
                  </p:cNvPr>
                  <p:cNvSpPr>
                    <a:spLocks noEditPoints="1"/>
                  </p:cNvSpPr>
                  <p:nvPr/>
                </p:nvSpPr>
                <p:spPr bwMode="auto">
                  <a:xfrm>
                    <a:off x="3993" y="2676"/>
                    <a:ext cx="7" cy="6"/>
                  </a:xfrm>
                  <a:custGeom>
                    <a:avLst/>
                    <a:gdLst>
                      <a:gd name="T0" fmla="*/ 3 w 10"/>
                      <a:gd name="T1" fmla="*/ 8 h 9"/>
                      <a:gd name="T2" fmla="*/ 2 w 10"/>
                      <a:gd name="T3" fmla="*/ 7 h 9"/>
                      <a:gd name="T4" fmla="*/ 4 w 10"/>
                      <a:gd name="T5" fmla="*/ 4 h 9"/>
                      <a:gd name="T6" fmla="*/ 6 w 10"/>
                      <a:gd name="T7" fmla="*/ 2 h 9"/>
                      <a:gd name="T8" fmla="*/ 6 w 10"/>
                      <a:gd name="T9" fmla="*/ 2 h 9"/>
                      <a:gd name="T10" fmla="*/ 8 w 10"/>
                      <a:gd name="T11" fmla="*/ 3 h 9"/>
                      <a:gd name="T12" fmla="*/ 4 w 10"/>
                      <a:gd name="T13" fmla="*/ 6 h 9"/>
                      <a:gd name="T14" fmla="*/ 3 w 10"/>
                      <a:gd name="T15" fmla="*/ 8 h 9"/>
                      <a:gd name="T16" fmla="*/ 6 w 10"/>
                      <a:gd name="T17" fmla="*/ 0 h 9"/>
                      <a:gd name="T18" fmla="*/ 6 w 10"/>
                      <a:gd name="T19" fmla="*/ 0 h 9"/>
                      <a:gd name="T20" fmla="*/ 6 w 10"/>
                      <a:gd name="T21" fmla="*/ 0 h 9"/>
                      <a:gd name="T22" fmla="*/ 5 w 10"/>
                      <a:gd name="T23" fmla="*/ 0 h 9"/>
                      <a:gd name="T24" fmla="*/ 3 w 10"/>
                      <a:gd name="T25" fmla="*/ 4 h 9"/>
                      <a:gd name="T26" fmla="*/ 0 w 10"/>
                      <a:gd name="T27" fmla="*/ 8 h 9"/>
                      <a:gd name="T28" fmla="*/ 0 w 10"/>
                      <a:gd name="T29" fmla="*/ 9 h 9"/>
                      <a:gd name="T30" fmla="*/ 1 w 10"/>
                      <a:gd name="T31" fmla="*/ 9 h 9"/>
                      <a:gd name="T32" fmla="*/ 1 w 10"/>
                      <a:gd name="T33" fmla="*/ 9 h 9"/>
                      <a:gd name="T34" fmla="*/ 5 w 10"/>
                      <a:gd name="T35" fmla="*/ 7 h 9"/>
                      <a:gd name="T36" fmla="*/ 10 w 10"/>
                      <a:gd name="T37" fmla="*/ 4 h 9"/>
                      <a:gd name="T38" fmla="*/ 10 w 10"/>
                      <a:gd name="T39" fmla="*/ 3 h 9"/>
                      <a:gd name="T40" fmla="*/ 9 w 10"/>
                      <a:gd name="T41" fmla="*/ 1 h 9"/>
                      <a:gd name="T42" fmla="*/ 6 w 10"/>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9">
                        <a:moveTo>
                          <a:pt x="3" y="8"/>
                        </a:moveTo>
                        <a:cubicBezTo>
                          <a:pt x="2" y="8"/>
                          <a:pt x="2" y="8"/>
                          <a:pt x="2" y="7"/>
                        </a:cubicBezTo>
                        <a:cubicBezTo>
                          <a:pt x="1" y="6"/>
                          <a:pt x="3" y="5"/>
                          <a:pt x="4" y="4"/>
                        </a:cubicBezTo>
                        <a:cubicBezTo>
                          <a:pt x="5" y="2"/>
                          <a:pt x="6" y="2"/>
                          <a:pt x="6" y="2"/>
                        </a:cubicBezTo>
                        <a:cubicBezTo>
                          <a:pt x="6" y="2"/>
                          <a:pt x="6" y="2"/>
                          <a:pt x="6" y="2"/>
                        </a:cubicBezTo>
                        <a:cubicBezTo>
                          <a:pt x="9" y="2"/>
                          <a:pt x="8" y="3"/>
                          <a:pt x="8" y="3"/>
                        </a:cubicBezTo>
                        <a:cubicBezTo>
                          <a:pt x="7" y="3"/>
                          <a:pt x="5" y="5"/>
                          <a:pt x="4" y="6"/>
                        </a:cubicBezTo>
                        <a:cubicBezTo>
                          <a:pt x="4" y="7"/>
                          <a:pt x="3" y="8"/>
                          <a:pt x="3" y="8"/>
                        </a:cubicBezTo>
                        <a:close/>
                        <a:moveTo>
                          <a:pt x="6" y="0"/>
                        </a:moveTo>
                        <a:cubicBezTo>
                          <a:pt x="6" y="0"/>
                          <a:pt x="6" y="0"/>
                          <a:pt x="6" y="0"/>
                        </a:cubicBezTo>
                        <a:cubicBezTo>
                          <a:pt x="6" y="0"/>
                          <a:pt x="6" y="0"/>
                          <a:pt x="6" y="0"/>
                        </a:cubicBezTo>
                        <a:cubicBezTo>
                          <a:pt x="5" y="0"/>
                          <a:pt x="5" y="0"/>
                          <a:pt x="5" y="0"/>
                        </a:cubicBezTo>
                        <a:cubicBezTo>
                          <a:pt x="5" y="1"/>
                          <a:pt x="4" y="2"/>
                          <a:pt x="3" y="4"/>
                        </a:cubicBezTo>
                        <a:cubicBezTo>
                          <a:pt x="2" y="6"/>
                          <a:pt x="0" y="7"/>
                          <a:pt x="0" y="8"/>
                        </a:cubicBezTo>
                        <a:cubicBezTo>
                          <a:pt x="0" y="8"/>
                          <a:pt x="0" y="8"/>
                          <a:pt x="0" y="9"/>
                        </a:cubicBezTo>
                        <a:cubicBezTo>
                          <a:pt x="1" y="9"/>
                          <a:pt x="1" y="9"/>
                          <a:pt x="1" y="9"/>
                        </a:cubicBezTo>
                        <a:cubicBezTo>
                          <a:pt x="1" y="9"/>
                          <a:pt x="1" y="9"/>
                          <a:pt x="1" y="9"/>
                        </a:cubicBezTo>
                        <a:cubicBezTo>
                          <a:pt x="2" y="9"/>
                          <a:pt x="4" y="8"/>
                          <a:pt x="5" y="7"/>
                        </a:cubicBezTo>
                        <a:cubicBezTo>
                          <a:pt x="7" y="5"/>
                          <a:pt x="9" y="5"/>
                          <a:pt x="10" y="4"/>
                        </a:cubicBezTo>
                        <a:cubicBezTo>
                          <a:pt x="10" y="4"/>
                          <a:pt x="10" y="3"/>
                          <a:pt x="10" y="3"/>
                        </a:cubicBezTo>
                        <a:cubicBezTo>
                          <a:pt x="10" y="2"/>
                          <a:pt x="9" y="1"/>
                          <a:pt x="9" y="1"/>
                        </a:cubicBezTo>
                        <a:cubicBezTo>
                          <a:pt x="8" y="0"/>
                          <a:pt x="6" y="0"/>
                          <a:pt x="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7" name="Freeform 7410">
                    <a:extLst>
                      <a:ext uri="{FF2B5EF4-FFF2-40B4-BE49-F238E27FC236}">
                        <a16:creationId xmlns:a16="http://schemas.microsoft.com/office/drawing/2014/main" id="{00473EF4-F7CB-43E4-A0A9-B2E3CCC54247}"/>
                      </a:ext>
                    </a:extLst>
                  </p:cNvPr>
                  <p:cNvSpPr>
                    <a:spLocks/>
                  </p:cNvSpPr>
                  <p:nvPr/>
                </p:nvSpPr>
                <p:spPr bwMode="auto">
                  <a:xfrm>
                    <a:off x="3992" y="2676"/>
                    <a:ext cx="8" cy="7"/>
                  </a:xfrm>
                  <a:custGeom>
                    <a:avLst/>
                    <a:gdLst>
                      <a:gd name="T0" fmla="*/ 7 w 11"/>
                      <a:gd name="T1" fmla="*/ 0 h 10"/>
                      <a:gd name="T2" fmla="*/ 4 w 11"/>
                      <a:gd name="T3" fmla="*/ 3 h 10"/>
                      <a:gd name="T4" fmla="*/ 1 w 11"/>
                      <a:gd name="T5" fmla="*/ 9 h 10"/>
                      <a:gd name="T6" fmla="*/ 2 w 11"/>
                      <a:gd name="T7" fmla="*/ 10 h 10"/>
                      <a:gd name="T8" fmla="*/ 6 w 11"/>
                      <a:gd name="T9" fmla="*/ 7 h 10"/>
                      <a:gd name="T10" fmla="*/ 11 w 11"/>
                      <a:gd name="T11" fmla="*/ 3 h 10"/>
                      <a:gd name="T12" fmla="*/ 7 w 11"/>
                      <a:gd name="T13" fmla="*/ 0 h 10"/>
                      <a:gd name="T14" fmla="*/ 7 w 11"/>
                      <a:gd name="T15" fmla="*/ 0 h 10"/>
                      <a:gd name="T16" fmla="*/ 10 w 11"/>
                      <a:gd name="T17" fmla="*/ 1 h 10"/>
                      <a:gd name="T18" fmla="*/ 11 w 11"/>
                      <a:gd name="T19" fmla="*/ 3 h 10"/>
                      <a:gd name="T20" fmla="*/ 11 w 11"/>
                      <a:gd name="T21" fmla="*/ 4 h 10"/>
                      <a:gd name="T22" fmla="*/ 6 w 11"/>
                      <a:gd name="T23" fmla="*/ 7 h 10"/>
                      <a:gd name="T24" fmla="*/ 2 w 11"/>
                      <a:gd name="T25" fmla="*/ 9 h 10"/>
                      <a:gd name="T26" fmla="*/ 2 w 11"/>
                      <a:gd name="T27" fmla="*/ 9 h 10"/>
                      <a:gd name="T28" fmla="*/ 1 w 11"/>
                      <a:gd name="T29" fmla="*/ 9 h 10"/>
                      <a:gd name="T30" fmla="*/ 1 w 11"/>
                      <a:gd name="T31" fmla="*/ 8 h 10"/>
                      <a:gd name="T32" fmla="*/ 4 w 11"/>
                      <a:gd name="T33" fmla="*/ 4 h 10"/>
                      <a:gd name="T34" fmla="*/ 6 w 11"/>
                      <a:gd name="T35" fmla="*/ 0 h 10"/>
                      <a:gd name="T36" fmla="*/ 7 w 11"/>
                      <a:gd name="T37" fmla="*/ 0 h 10"/>
                      <a:gd name="T38" fmla="*/ 7 w 11"/>
                      <a:gd name="T39" fmla="*/ 0 h 10"/>
                      <a:gd name="T40" fmla="*/ 7 w 11"/>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 h="10">
                        <a:moveTo>
                          <a:pt x="7" y="0"/>
                        </a:moveTo>
                        <a:cubicBezTo>
                          <a:pt x="7" y="0"/>
                          <a:pt x="5" y="0"/>
                          <a:pt x="4" y="3"/>
                        </a:cubicBezTo>
                        <a:cubicBezTo>
                          <a:pt x="1" y="7"/>
                          <a:pt x="0" y="7"/>
                          <a:pt x="1" y="9"/>
                        </a:cubicBezTo>
                        <a:cubicBezTo>
                          <a:pt x="1" y="10"/>
                          <a:pt x="2" y="10"/>
                          <a:pt x="2" y="10"/>
                        </a:cubicBezTo>
                        <a:cubicBezTo>
                          <a:pt x="3" y="10"/>
                          <a:pt x="5" y="8"/>
                          <a:pt x="6" y="7"/>
                        </a:cubicBezTo>
                        <a:cubicBezTo>
                          <a:pt x="8" y="5"/>
                          <a:pt x="11" y="6"/>
                          <a:pt x="11" y="3"/>
                        </a:cubicBezTo>
                        <a:cubicBezTo>
                          <a:pt x="11" y="0"/>
                          <a:pt x="7" y="0"/>
                          <a:pt x="7" y="0"/>
                        </a:cubicBezTo>
                        <a:cubicBezTo>
                          <a:pt x="7" y="0"/>
                          <a:pt x="7" y="0"/>
                          <a:pt x="7" y="0"/>
                        </a:cubicBezTo>
                        <a:cubicBezTo>
                          <a:pt x="7" y="0"/>
                          <a:pt x="9" y="0"/>
                          <a:pt x="10" y="1"/>
                        </a:cubicBezTo>
                        <a:cubicBezTo>
                          <a:pt x="10" y="1"/>
                          <a:pt x="11" y="2"/>
                          <a:pt x="11" y="3"/>
                        </a:cubicBezTo>
                        <a:cubicBezTo>
                          <a:pt x="11" y="3"/>
                          <a:pt x="11" y="4"/>
                          <a:pt x="11" y="4"/>
                        </a:cubicBezTo>
                        <a:cubicBezTo>
                          <a:pt x="10" y="5"/>
                          <a:pt x="8" y="5"/>
                          <a:pt x="6" y="7"/>
                        </a:cubicBezTo>
                        <a:cubicBezTo>
                          <a:pt x="5" y="8"/>
                          <a:pt x="3" y="9"/>
                          <a:pt x="2" y="9"/>
                        </a:cubicBezTo>
                        <a:cubicBezTo>
                          <a:pt x="2" y="9"/>
                          <a:pt x="2" y="9"/>
                          <a:pt x="2" y="9"/>
                        </a:cubicBezTo>
                        <a:cubicBezTo>
                          <a:pt x="1" y="9"/>
                          <a:pt x="1" y="9"/>
                          <a:pt x="1" y="9"/>
                        </a:cubicBezTo>
                        <a:cubicBezTo>
                          <a:pt x="1" y="8"/>
                          <a:pt x="1" y="8"/>
                          <a:pt x="1" y="8"/>
                        </a:cubicBezTo>
                        <a:cubicBezTo>
                          <a:pt x="1" y="7"/>
                          <a:pt x="3" y="6"/>
                          <a:pt x="4" y="4"/>
                        </a:cubicBezTo>
                        <a:cubicBezTo>
                          <a:pt x="5" y="2"/>
                          <a:pt x="6" y="1"/>
                          <a:pt x="6" y="0"/>
                        </a:cubicBezTo>
                        <a:cubicBezTo>
                          <a:pt x="7" y="0"/>
                          <a:pt x="7" y="0"/>
                          <a:pt x="7" y="0"/>
                        </a:cubicBezTo>
                        <a:cubicBezTo>
                          <a:pt x="7" y="0"/>
                          <a:pt x="7" y="0"/>
                          <a:pt x="7" y="0"/>
                        </a:cubicBezTo>
                        <a:cubicBezTo>
                          <a:pt x="7" y="0"/>
                          <a:pt x="7"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8" name="Freeform 7411">
                    <a:extLst>
                      <a:ext uri="{FF2B5EF4-FFF2-40B4-BE49-F238E27FC236}">
                        <a16:creationId xmlns:a16="http://schemas.microsoft.com/office/drawing/2014/main" id="{4B7FA70A-7AC4-45EF-9BC6-6A5A54C9BD02}"/>
                      </a:ext>
                    </a:extLst>
                  </p:cNvPr>
                  <p:cNvSpPr>
                    <a:spLocks/>
                  </p:cNvSpPr>
                  <p:nvPr/>
                </p:nvSpPr>
                <p:spPr bwMode="auto">
                  <a:xfrm>
                    <a:off x="4001" y="2661"/>
                    <a:ext cx="18" cy="24"/>
                  </a:xfrm>
                  <a:custGeom>
                    <a:avLst/>
                    <a:gdLst>
                      <a:gd name="T0" fmla="*/ 19 w 24"/>
                      <a:gd name="T1" fmla="*/ 2 h 32"/>
                      <a:gd name="T2" fmla="*/ 13 w 24"/>
                      <a:gd name="T3" fmla="*/ 6 h 32"/>
                      <a:gd name="T4" fmla="*/ 6 w 24"/>
                      <a:gd name="T5" fmla="*/ 17 h 32"/>
                      <a:gd name="T6" fmla="*/ 1 w 24"/>
                      <a:gd name="T7" fmla="*/ 23 h 32"/>
                      <a:gd name="T8" fmla="*/ 5 w 24"/>
                      <a:gd name="T9" fmla="*/ 28 h 32"/>
                      <a:gd name="T10" fmla="*/ 11 w 24"/>
                      <a:gd name="T11" fmla="*/ 22 h 32"/>
                      <a:gd name="T12" fmla="*/ 19 w 24"/>
                      <a:gd name="T13" fmla="*/ 11 h 32"/>
                      <a:gd name="T14" fmla="*/ 19 w 24"/>
                      <a:gd name="T15" fmla="*/ 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32">
                        <a:moveTo>
                          <a:pt x="19" y="2"/>
                        </a:moveTo>
                        <a:cubicBezTo>
                          <a:pt x="19" y="2"/>
                          <a:pt x="15" y="0"/>
                          <a:pt x="13" y="6"/>
                        </a:cubicBezTo>
                        <a:cubicBezTo>
                          <a:pt x="11" y="12"/>
                          <a:pt x="9" y="13"/>
                          <a:pt x="6" y="17"/>
                        </a:cubicBezTo>
                        <a:cubicBezTo>
                          <a:pt x="3" y="20"/>
                          <a:pt x="2" y="20"/>
                          <a:pt x="1" y="23"/>
                        </a:cubicBezTo>
                        <a:cubicBezTo>
                          <a:pt x="0" y="26"/>
                          <a:pt x="4" y="24"/>
                          <a:pt x="5" y="28"/>
                        </a:cubicBezTo>
                        <a:cubicBezTo>
                          <a:pt x="5" y="32"/>
                          <a:pt x="9" y="27"/>
                          <a:pt x="11" y="22"/>
                        </a:cubicBezTo>
                        <a:cubicBezTo>
                          <a:pt x="14" y="17"/>
                          <a:pt x="16" y="13"/>
                          <a:pt x="19" y="11"/>
                        </a:cubicBezTo>
                        <a:cubicBezTo>
                          <a:pt x="21" y="9"/>
                          <a:pt x="24" y="4"/>
                          <a:pt x="19"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49" name="Freeform 7412">
                    <a:extLst>
                      <a:ext uri="{FF2B5EF4-FFF2-40B4-BE49-F238E27FC236}">
                        <a16:creationId xmlns:a16="http://schemas.microsoft.com/office/drawing/2014/main" id="{C2D6F778-18AF-49E0-AF14-91AE92A128DD}"/>
                      </a:ext>
                    </a:extLst>
                  </p:cNvPr>
                  <p:cNvSpPr>
                    <a:spLocks noEditPoints="1"/>
                  </p:cNvSpPr>
                  <p:nvPr/>
                </p:nvSpPr>
                <p:spPr bwMode="auto">
                  <a:xfrm>
                    <a:off x="4001" y="2661"/>
                    <a:ext cx="17" cy="24"/>
                  </a:xfrm>
                  <a:custGeom>
                    <a:avLst/>
                    <a:gdLst>
                      <a:gd name="T0" fmla="*/ 4 w 22"/>
                      <a:gd name="T1" fmla="*/ 28 h 31"/>
                      <a:gd name="T2" fmla="*/ 3 w 22"/>
                      <a:gd name="T3" fmla="*/ 26 h 31"/>
                      <a:gd name="T4" fmla="*/ 2 w 22"/>
                      <a:gd name="T5" fmla="*/ 26 h 31"/>
                      <a:gd name="T6" fmla="*/ 1 w 22"/>
                      <a:gd name="T7" fmla="*/ 23 h 31"/>
                      <a:gd name="T8" fmla="*/ 2 w 22"/>
                      <a:gd name="T9" fmla="*/ 21 h 31"/>
                      <a:gd name="T10" fmla="*/ 6 w 22"/>
                      <a:gd name="T11" fmla="*/ 16 h 31"/>
                      <a:gd name="T12" fmla="*/ 12 w 22"/>
                      <a:gd name="T13" fmla="*/ 9 h 31"/>
                      <a:gd name="T14" fmla="*/ 13 w 22"/>
                      <a:gd name="T15" fmla="*/ 6 h 31"/>
                      <a:gd name="T16" fmla="*/ 14 w 22"/>
                      <a:gd name="T17" fmla="*/ 5 h 31"/>
                      <a:gd name="T18" fmla="*/ 19 w 22"/>
                      <a:gd name="T19" fmla="*/ 1 h 31"/>
                      <a:gd name="T20" fmla="*/ 20 w 22"/>
                      <a:gd name="T21" fmla="*/ 2 h 31"/>
                      <a:gd name="T22" fmla="*/ 22 w 22"/>
                      <a:gd name="T23" fmla="*/ 5 h 31"/>
                      <a:gd name="T24" fmla="*/ 21 w 22"/>
                      <a:gd name="T25" fmla="*/ 8 h 31"/>
                      <a:gd name="T26" fmla="*/ 19 w 22"/>
                      <a:gd name="T27" fmla="*/ 11 h 31"/>
                      <a:gd name="T28" fmla="*/ 13 w 22"/>
                      <a:gd name="T29" fmla="*/ 19 h 31"/>
                      <a:gd name="T30" fmla="*/ 12 w 22"/>
                      <a:gd name="T31" fmla="*/ 22 h 31"/>
                      <a:gd name="T32" fmla="*/ 11 w 22"/>
                      <a:gd name="T33" fmla="*/ 24 h 31"/>
                      <a:gd name="T34" fmla="*/ 5 w 22"/>
                      <a:gd name="T35" fmla="*/ 30 h 31"/>
                      <a:gd name="T36" fmla="*/ 4 w 22"/>
                      <a:gd name="T37" fmla="*/ 28 h 31"/>
                      <a:gd name="T38" fmla="*/ 5 w 22"/>
                      <a:gd name="T39" fmla="*/ 28 h 31"/>
                      <a:gd name="T40" fmla="*/ 6 w 22"/>
                      <a:gd name="T41" fmla="*/ 29 h 31"/>
                      <a:gd name="T42" fmla="*/ 8 w 22"/>
                      <a:gd name="T43" fmla="*/ 28 h 31"/>
                      <a:gd name="T44" fmla="*/ 10 w 22"/>
                      <a:gd name="T45" fmla="*/ 24 h 31"/>
                      <a:gd name="T46" fmla="*/ 11 w 22"/>
                      <a:gd name="T47" fmla="*/ 22 h 31"/>
                      <a:gd name="T48" fmla="*/ 13 w 22"/>
                      <a:gd name="T49" fmla="*/ 19 h 31"/>
                      <a:gd name="T50" fmla="*/ 18 w 22"/>
                      <a:gd name="T51" fmla="*/ 11 h 31"/>
                      <a:gd name="T52" fmla="*/ 21 w 22"/>
                      <a:gd name="T53" fmla="*/ 8 h 31"/>
                      <a:gd name="T54" fmla="*/ 19 w 22"/>
                      <a:gd name="T55" fmla="*/ 3 h 31"/>
                      <a:gd name="T56" fmla="*/ 19 w 22"/>
                      <a:gd name="T57" fmla="*/ 2 h 31"/>
                      <a:gd name="T58" fmla="*/ 19 w 22"/>
                      <a:gd name="T59" fmla="*/ 2 h 31"/>
                      <a:gd name="T60" fmla="*/ 19 w 22"/>
                      <a:gd name="T61" fmla="*/ 2 h 31"/>
                      <a:gd name="T62" fmla="*/ 18 w 22"/>
                      <a:gd name="T63" fmla="*/ 2 h 31"/>
                      <a:gd name="T64" fmla="*/ 14 w 22"/>
                      <a:gd name="T65" fmla="*/ 5 h 31"/>
                      <a:gd name="T66" fmla="*/ 14 w 22"/>
                      <a:gd name="T67" fmla="*/ 6 h 31"/>
                      <a:gd name="T68" fmla="*/ 12 w 22"/>
                      <a:gd name="T69" fmla="*/ 10 h 31"/>
                      <a:gd name="T70" fmla="*/ 6 w 22"/>
                      <a:gd name="T71" fmla="*/ 17 h 31"/>
                      <a:gd name="T72" fmla="*/ 2 w 22"/>
                      <a:gd name="T73" fmla="*/ 22 h 31"/>
                      <a:gd name="T74" fmla="*/ 2 w 22"/>
                      <a:gd name="T75" fmla="*/ 23 h 31"/>
                      <a:gd name="T76" fmla="*/ 2 w 22"/>
                      <a:gd name="T77" fmla="*/ 25 h 31"/>
                      <a:gd name="T78" fmla="*/ 3 w 22"/>
                      <a:gd name="T79" fmla="*/ 25 h 31"/>
                      <a:gd name="T80" fmla="*/ 4 w 22"/>
                      <a:gd name="T81" fmla="*/ 25 h 31"/>
                      <a:gd name="T82" fmla="*/ 5 w 22"/>
                      <a:gd name="T8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 h="31">
                        <a:moveTo>
                          <a:pt x="4" y="28"/>
                        </a:moveTo>
                        <a:cubicBezTo>
                          <a:pt x="4" y="27"/>
                          <a:pt x="4" y="27"/>
                          <a:pt x="3" y="26"/>
                        </a:cubicBezTo>
                        <a:cubicBezTo>
                          <a:pt x="2" y="26"/>
                          <a:pt x="2" y="26"/>
                          <a:pt x="2" y="26"/>
                        </a:cubicBezTo>
                        <a:cubicBezTo>
                          <a:pt x="1" y="25"/>
                          <a:pt x="0" y="25"/>
                          <a:pt x="1" y="23"/>
                        </a:cubicBezTo>
                        <a:cubicBezTo>
                          <a:pt x="1" y="23"/>
                          <a:pt x="1" y="22"/>
                          <a:pt x="2" y="21"/>
                        </a:cubicBezTo>
                        <a:cubicBezTo>
                          <a:pt x="3" y="20"/>
                          <a:pt x="4" y="19"/>
                          <a:pt x="6" y="16"/>
                        </a:cubicBezTo>
                        <a:cubicBezTo>
                          <a:pt x="8" y="13"/>
                          <a:pt x="10" y="12"/>
                          <a:pt x="12" y="9"/>
                        </a:cubicBezTo>
                        <a:cubicBezTo>
                          <a:pt x="12" y="8"/>
                          <a:pt x="12" y="7"/>
                          <a:pt x="13" y="6"/>
                        </a:cubicBezTo>
                        <a:cubicBezTo>
                          <a:pt x="13" y="6"/>
                          <a:pt x="13" y="5"/>
                          <a:pt x="14" y="5"/>
                        </a:cubicBezTo>
                        <a:cubicBezTo>
                          <a:pt x="16" y="0"/>
                          <a:pt x="19" y="1"/>
                          <a:pt x="19" y="1"/>
                        </a:cubicBezTo>
                        <a:cubicBezTo>
                          <a:pt x="20" y="2"/>
                          <a:pt x="20" y="2"/>
                          <a:pt x="20" y="2"/>
                        </a:cubicBezTo>
                        <a:cubicBezTo>
                          <a:pt x="21" y="2"/>
                          <a:pt x="22" y="3"/>
                          <a:pt x="22" y="5"/>
                        </a:cubicBezTo>
                        <a:cubicBezTo>
                          <a:pt x="22" y="6"/>
                          <a:pt x="22" y="7"/>
                          <a:pt x="21" y="8"/>
                        </a:cubicBezTo>
                        <a:cubicBezTo>
                          <a:pt x="20" y="10"/>
                          <a:pt x="19" y="11"/>
                          <a:pt x="19" y="11"/>
                        </a:cubicBezTo>
                        <a:cubicBezTo>
                          <a:pt x="17" y="13"/>
                          <a:pt x="15" y="15"/>
                          <a:pt x="13" y="19"/>
                        </a:cubicBezTo>
                        <a:cubicBezTo>
                          <a:pt x="13" y="20"/>
                          <a:pt x="12" y="21"/>
                          <a:pt x="12" y="22"/>
                        </a:cubicBezTo>
                        <a:cubicBezTo>
                          <a:pt x="12" y="23"/>
                          <a:pt x="11" y="23"/>
                          <a:pt x="11" y="24"/>
                        </a:cubicBezTo>
                        <a:cubicBezTo>
                          <a:pt x="9" y="27"/>
                          <a:pt x="7" y="31"/>
                          <a:pt x="5" y="30"/>
                        </a:cubicBezTo>
                        <a:cubicBezTo>
                          <a:pt x="5" y="30"/>
                          <a:pt x="4" y="29"/>
                          <a:pt x="4" y="28"/>
                        </a:cubicBezTo>
                        <a:close/>
                        <a:moveTo>
                          <a:pt x="5" y="28"/>
                        </a:moveTo>
                        <a:cubicBezTo>
                          <a:pt x="5" y="29"/>
                          <a:pt x="5" y="29"/>
                          <a:pt x="6" y="29"/>
                        </a:cubicBezTo>
                        <a:cubicBezTo>
                          <a:pt x="6" y="29"/>
                          <a:pt x="7" y="29"/>
                          <a:pt x="8" y="28"/>
                        </a:cubicBezTo>
                        <a:cubicBezTo>
                          <a:pt x="9" y="27"/>
                          <a:pt x="10" y="25"/>
                          <a:pt x="10" y="24"/>
                        </a:cubicBezTo>
                        <a:cubicBezTo>
                          <a:pt x="11" y="23"/>
                          <a:pt x="11" y="23"/>
                          <a:pt x="11" y="22"/>
                        </a:cubicBezTo>
                        <a:cubicBezTo>
                          <a:pt x="12" y="21"/>
                          <a:pt x="12" y="20"/>
                          <a:pt x="13" y="19"/>
                        </a:cubicBezTo>
                        <a:cubicBezTo>
                          <a:pt x="15" y="15"/>
                          <a:pt x="17" y="12"/>
                          <a:pt x="18" y="11"/>
                        </a:cubicBezTo>
                        <a:cubicBezTo>
                          <a:pt x="19" y="10"/>
                          <a:pt x="20" y="9"/>
                          <a:pt x="21" y="8"/>
                        </a:cubicBezTo>
                        <a:cubicBezTo>
                          <a:pt x="21" y="6"/>
                          <a:pt x="22" y="4"/>
                          <a:pt x="19" y="3"/>
                        </a:cubicBezTo>
                        <a:cubicBezTo>
                          <a:pt x="19" y="2"/>
                          <a:pt x="19" y="2"/>
                          <a:pt x="19" y="2"/>
                        </a:cubicBezTo>
                        <a:cubicBezTo>
                          <a:pt x="19" y="2"/>
                          <a:pt x="19" y="2"/>
                          <a:pt x="19" y="2"/>
                        </a:cubicBezTo>
                        <a:cubicBezTo>
                          <a:pt x="19" y="2"/>
                          <a:pt x="19" y="2"/>
                          <a:pt x="19" y="2"/>
                        </a:cubicBezTo>
                        <a:cubicBezTo>
                          <a:pt x="18" y="2"/>
                          <a:pt x="18" y="2"/>
                          <a:pt x="18" y="2"/>
                        </a:cubicBezTo>
                        <a:cubicBezTo>
                          <a:pt x="18" y="2"/>
                          <a:pt x="16" y="2"/>
                          <a:pt x="14" y="5"/>
                        </a:cubicBezTo>
                        <a:cubicBezTo>
                          <a:pt x="14" y="5"/>
                          <a:pt x="14" y="6"/>
                          <a:pt x="14" y="6"/>
                        </a:cubicBezTo>
                        <a:cubicBezTo>
                          <a:pt x="13" y="8"/>
                          <a:pt x="13" y="9"/>
                          <a:pt x="12" y="10"/>
                        </a:cubicBezTo>
                        <a:cubicBezTo>
                          <a:pt x="10" y="13"/>
                          <a:pt x="9" y="14"/>
                          <a:pt x="6" y="17"/>
                        </a:cubicBezTo>
                        <a:cubicBezTo>
                          <a:pt x="4" y="20"/>
                          <a:pt x="3" y="20"/>
                          <a:pt x="2" y="22"/>
                        </a:cubicBezTo>
                        <a:cubicBezTo>
                          <a:pt x="2" y="22"/>
                          <a:pt x="2" y="23"/>
                          <a:pt x="2" y="23"/>
                        </a:cubicBezTo>
                        <a:cubicBezTo>
                          <a:pt x="1" y="24"/>
                          <a:pt x="2" y="24"/>
                          <a:pt x="2" y="25"/>
                        </a:cubicBezTo>
                        <a:cubicBezTo>
                          <a:pt x="2" y="25"/>
                          <a:pt x="3" y="25"/>
                          <a:pt x="3" y="25"/>
                        </a:cubicBezTo>
                        <a:cubicBezTo>
                          <a:pt x="4" y="25"/>
                          <a:pt x="4" y="25"/>
                          <a:pt x="4" y="25"/>
                        </a:cubicBezTo>
                        <a:cubicBezTo>
                          <a:pt x="4" y="26"/>
                          <a:pt x="5" y="26"/>
                          <a:pt x="5" y="2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0" name="Freeform 7413">
                    <a:extLst>
                      <a:ext uri="{FF2B5EF4-FFF2-40B4-BE49-F238E27FC236}">
                        <a16:creationId xmlns:a16="http://schemas.microsoft.com/office/drawing/2014/main" id="{3E4A837D-5608-433E-8AD8-90EF6CF106E4}"/>
                      </a:ext>
                    </a:extLst>
                  </p:cNvPr>
                  <p:cNvSpPr>
                    <a:spLocks noEditPoints="1"/>
                  </p:cNvSpPr>
                  <p:nvPr/>
                </p:nvSpPr>
                <p:spPr bwMode="auto">
                  <a:xfrm>
                    <a:off x="4002" y="2663"/>
                    <a:ext cx="15" cy="20"/>
                  </a:xfrm>
                  <a:custGeom>
                    <a:avLst/>
                    <a:gdLst>
                      <a:gd name="T0" fmla="*/ 3 w 20"/>
                      <a:gd name="T1" fmla="*/ 21 h 27"/>
                      <a:gd name="T2" fmla="*/ 2 w 20"/>
                      <a:gd name="T3" fmla="*/ 21 h 27"/>
                      <a:gd name="T4" fmla="*/ 8 w 20"/>
                      <a:gd name="T5" fmla="*/ 14 h 27"/>
                      <a:gd name="T6" fmla="*/ 13 w 20"/>
                      <a:gd name="T7" fmla="*/ 7 h 27"/>
                      <a:gd name="T8" fmla="*/ 15 w 20"/>
                      <a:gd name="T9" fmla="*/ 2 h 27"/>
                      <a:gd name="T10" fmla="*/ 16 w 20"/>
                      <a:gd name="T11" fmla="*/ 3 h 27"/>
                      <a:gd name="T12" fmla="*/ 16 w 20"/>
                      <a:gd name="T13" fmla="*/ 4 h 27"/>
                      <a:gd name="T14" fmla="*/ 17 w 20"/>
                      <a:gd name="T15" fmla="*/ 4 h 27"/>
                      <a:gd name="T16" fmla="*/ 18 w 20"/>
                      <a:gd name="T17" fmla="*/ 4 h 27"/>
                      <a:gd name="T18" fmla="*/ 18 w 20"/>
                      <a:gd name="T19" fmla="*/ 5 h 27"/>
                      <a:gd name="T20" fmla="*/ 15 w 20"/>
                      <a:gd name="T21" fmla="*/ 9 h 27"/>
                      <a:gd name="T22" fmla="*/ 9 w 20"/>
                      <a:gd name="T23" fmla="*/ 21 h 27"/>
                      <a:gd name="T24" fmla="*/ 6 w 20"/>
                      <a:gd name="T25" fmla="*/ 24 h 27"/>
                      <a:gd name="T26" fmla="*/ 5 w 20"/>
                      <a:gd name="T27" fmla="*/ 23 h 27"/>
                      <a:gd name="T28" fmla="*/ 4 w 20"/>
                      <a:gd name="T29" fmla="*/ 21 h 27"/>
                      <a:gd name="T30" fmla="*/ 4 w 20"/>
                      <a:gd name="T31" fmla="*/ 21 h 27"/>
                      <a:gd name="T32" fmla="*/ 3 w 20"/>
                      <a:gd name="T33" fmla="*/ 21 h 27"/>
                      <a:gd name="T34" fmla="*/ 18 w 20"/>
                      <a:gd name="T35" fmla="*/ 0 h 27"/>
                      <a:gd name="T36" fmla="*/ 18 w 20"/>
                      <a:gd name="T37" fmla="*/ 0 h 27"/>
                      <a:gd name="T38" fmla="*/ 17 w 20"/>
                      <a:gd name="T39" fmla="*/ 0 h 27"/>
                      <a:gd name="T40" fmla="*/ 17 w 20"/>
                      <a:gd name="T41" fmla="*/ 0 h 27"/>
                      <a:gd name="T42" fmla="*/ 13 w 20"/>
                      <a:gd name="T43" fmla="*/ 3 h 27"/>
                      <a:gd name="T44" fmla="*/ 13 w 20"/>
                      <a:gd name="T45" fmla="*/ 4 h 27"/>
                      <a:gd name="T46" fmla="*/ 11 w 20"/>
                      <a:gd name="T47" fmla="*/ 8 h 27"/>
                      <a:gd name="T48" fmla="*/ 5 w 20"/>
                      <a:gd name="T49" fmla="*/ 15 h 27"/>
                      <a:gd name="T50" fmla="*/ 1 w 20"/>
                      <a:gd name="T51" fmla="*/ 20 h 27"/>
                      <a:gd name="T52" fmla="*/ 1 w 20"/>
                      <a:gd name="T53" fmla="*/ 21 h 27"/>
                      <a:gd name="T54" fmla="*/ 1 w 20"/>
                      <a:gd name="T55" fmla="*/ 23 h 27"/>
                      <a:gd name="T56" fmla="*/ 3 w 20"/>
                      <a:gd name="T57" fmla="*/ 23 h 27"/>
                      <a:gd name="T58" fmla="*/ 5 w 20"/>
                      <a:gd name="T59" fmla="*/ 26 h 27"/>
                      <a:gd name="T60" fmla="*/ 5 w 20"/>
                      <a:gd name="T61" fmla="*/ 27 h 27"/>
                      <a:gd name="T62" fmla="*/ 7 w 20"/>
                      <a:gd name="T63" fmla="*/ 26 h 27"/>
                      <a:gd name="T64" fmla="*/ 8 w 20"/>
                      <a:gd name="T65" fmla="*/ 23 h 27"/>
                      <a:gd name="T66" fmla="*/ 8 w 20"/>
                      <a:gd name="T67" fmla="*/ 23 h 27"/>
                      <a:gd name="T68" fmla="*/ 9 w 20"/>
                      <a:gd name="T69" fmla="*/ 22 h 27"/>
                      <a:gd name="T70" fmla="*/ 9 w 20"/>
                      <a:gd name="T71" fmla="*/ 22 h 27"/>
                      <a:gd name="T72" fmla="*/ 10 w 20"/>
                      <a:gd name="T73" fmla="*/ 20 h 27"/>
                      <a:gd name="T74" fmla="*/ 12 w 20"/>
                      <a:gd name="T75" fmla="*/ 17 h 27"/>
                      <a:gd name="T76" fmla="*/ 17 w 20"/>
                      <a:gd name="T77" fmla="*/ 9 h 27"/>
                      <a:gd name="T78" fmla="*/ 19 w 20"/>
                      <a:gd name="T79" fmla="*/ 7 h 27"/>
                      <a:gd name="T80" fmla="*/ 19 w 20"/>
                      <a:gd name="T81" fmla="*/ 7 h 27"/>
                      <a:gd name="T82" fmla="*/ 19 w 20"/>
                      <a:gd name="T83" fmla="*/ 5 h 27"/>
                      <a:gd name="T84" fmla="*/ 20 w 20"/>
                      <a:gd name="T85" fmla="*/ 3 h 27"/>
                      <a:gd name="T86" fmla="*/ 18 w 20"/>
                      <a:gd name="T87" fmla="*/ 1 h 27"/>
                      <a:gd name="T88" fmla="*/ 18 w 20"/>
                      <a:gd name="T8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7">
                        <a:moveTo>
                          <a:pt x="3" y="21"/>
                        </a:moveTo>
                        <a:cubicBezTo>
                          <a:pt x="3" y="21"/>
                          <a:pt x="2" y="21"/>
                          <a:pt x="2" y="21"/>
                        </a:cubicBezTo>
                        <a:cubicBezTo>
                          <a:pt x="2" y="19"/>
                          <a:pt x="6" y="15"/>
                          <a:pt x="8" y="14"/>
                        </a:cubicBezTo>
                        <a:cubicBezTo>
                          <a:pt x="10" y="12"/>
                          <a:pt x="11" y="9"/>
                          <a:pt x="13" y="7"/>
                        </a:cubicBezTo>
                        <a:cubicBezTo>
                          <a:pt x="14" y="4"/>
                          <a:pt x="15" y="2"/>
                          <a:pt x="15" y="2"/>
                        </a:cubicBezTo>
                        <a:cubicBezTo>
                          <a:pt x="16" y="2"/>
                          <a:pt x="16" y="3"/>
                          <a:pt x="16" y="3"/>
                        </a:cubicBezTo>
                        <a:cubicBezTo>
                          <a:pt x="16" y="4"/>
                          <a:pt x="16" y="4"/>
                          <a:pt x="16" y="4"/>
                        </a:cubicBezTo>
                        <a:cubicBezTo>
                          <a:pt x="17" y="4"/>
                          <a:pt x="17" y="4"/>
                          <a:pt x="17" y="4"/>
                        </a:cubicBezTo>
                        <a:cubicBezTo>
                          <a:pt x="17" y="4"/>
                          <a:pt x="18" y="4"/>
                          <a:pt x="18" y="4"/>
                        </a:cubicBezTo>
                        <a:cubicBezTo>
                          <a:pt x="18" y="4"/>
                          <a:pt x="18" y="4"/>
                          <a:pt x="18" y="5"/>
                        </a:cubicBezTo>
                        <a:cubicBezTo>
                          <a:pt x="18" y="6"/>
                          <a:pt x="16" y="8"/>
                          <a:pt x="15" y="9"/>
                        </a:cubicBezTo>
                        <a:cubicBezTo>
                          <a:pt x="13" y="10"/>
                          <a:pt x="10" y="18"/>
                          <a:pt x="9" y="21"/>
                        </a:cubicBezTo>
                        <a:cubicBezTo>
                          <a:pt x="8" y="23"/>
                          <a:pt x="7" y="24"/>
                          <a:pt x="6" y="24"/>
                        </a:cubicBezTo>
                        <a:cubicBezTo>
                          <a:pt x="5" y="24"/>
                          <a:pt x="5" y="24"/>
                          <a:pt x="5" y="23"/>
                        </a:cubicBezTo>
                        <a:cubicBezTo>
                          <a:pt x="5" y="21"/>
                          <a:pt x="5" y="21"/>
                          <a:pt x="4" y="21"/>
                        </a:cubicBezTo>
                        <a:cubicBezTo>
                          <a:pt x="4" y="21"/>
                          <a:pt x="4" y="21"/>
                          <a:pt x="4" y="21"/>
                        </a:cubicBezTo>
                        <a:lnTo>
                          <a:pt x="3" y="21"/>
                        </a:lnTo>
                        <a:close/>
                        <a:moveTo>
                          <a:pt x="18" y="0"/>
                        </a:moveTo>
                        <a:cubicBezTo>
                          <a:pt x="18" y="0"/>
                          <a:pt x="18" y="0"/>
                          <a:pt x="18" y="0"/>
                        </a:cubicBezTo>
                        <a:cubicBezTo>
                          <a:pt x="17" y="0"/>
                          <a:pt x="17" y="0"/>
                          <a:pt x="17" y="0"/>
                        </a:cubicBezTo>
                        <a:cubicBezTo>
                          <a:pt x="17" y="0"/>
                          <a:pt x="17" y="0"/>
                          <a:pt x="17" y="0"/>
                        </a:cubicBezTo>
                        <a:cubicBezTo>
                          <a:pt x="16" y="0"/>
                          <a:pt x="14" y="1"/>
                          <a:pt x="13" y="3"/>
                        </a:cubicBezTo>
                        <a:cubicBezTo>
                          <a:pt x="13" y="3"/>
                          <a:pt x="13" y="4"/>
                          <a:pt x="13" y="4"/>
                        </a:cubicBezTo>
                        <a:cubicBezTo>
                          <a:pt x="12" y="6"/>
                          <a:pt x="12" y="7"/>
                          <a:pt x="11" y="8"/>
                        </a:cubicBezTo>
                        <a:cubicBezTo>
                          <a:pt x="9" y="11"/>
                          <a:pt x="8" y="12"/>
                          <a:pt x="5" y="15"/>
                        </a:cubicBezTo>
                        <a:cubicBezTo>
                          <a:pt x="3" y="18"/>
                          <a:pt x="2" y="18"/>
                          <a:pt x="1" y="20"/>
                        </a:cubicBezTo>
                        <a:cubicBezTo>
                          <a:pt x="1" y="20"/>
                          <a:pt x="1" y="21"/>
                          <a:pt x="1" y="21"/>
                        </a:cubicBezTo>
                        <a:cubicBezTo>
                          <a:pt x="0" y="22"/>
                          <a:pt x="1" y="22"/>
                          <a:pt x="1" y="23"/>
                        </a:cubicBezTo>
                        <a:cubicBezTo>
                          <a:pt x="1" y="23"/>
                          <a:pt x="2" y="23"/>
                          <a:pt x="3" y="23"/>
                        </a:cubicBezTo>
                        <a:cubicBezTo>
                          <a:pt x="4" y="23"/>
                          <a:pt x="5" y="24"/>
                          <a:pt x="5" y="26"/>
                        </a:cubicBezTo>
                        <a:cubicBezTo>
                          <a:pt x="5" y="26"/>
                          <a:pt x="5" y="27"/>
                          <a:pt x="5" y="27"/>
                        </a:cubicBezTo>
                        <a:cubicBezTo>
                          <a:pt x="6" y="27"/>
                          <a:pt x="6" y="26"/>
                          <a:pt x="7" y="26"/>
                        </a:cubicBezTo>
                        <a:cubicBezTo>
                          <a:pt x="7" y="25"/>
                          <a:pt x="8" y="24"/>
                          <a:pt x="8" y="23"/>
                        </a:cubicBezTo>
                        <a:cubicBezTo>
                          <a:pt x="8" y="23"/>
                          <a:pt x="8" y="23"/>
                          <a:pt x="8" y="23"/>
                        </a:cubicBezTo>
                        <a:cubicBezTo>
                          <a:pt x="9" y="23"/>
                          <a:pt x="9" y="22"/>
                          <a:pt x="9" y="22"/>
                        </a:cubicBezTo>
                        <a:cubicBezTo>
                          <a:pt x="9" y="22"/>
                          <a:pt x="9" y="22"/>
                          <a:pt x="9" y="22"/>
                        </a:cubicBezTo>
                        <a:cubicBezTo>
                          <a:pt x="10" y="21"/>
                          <a:pt x="10" y="21"/>
                          <a:pt x="10" y="20"/>
                        </a:cubicBezTo>
                        <a:cubicBezTo>
                          <a:pt x="11" y="19"/>
                          <a:pt x="11" y="18"/>
                          <a:pt x="12" y="17"/>
                        </a:cubicBezTo>
                        <a:cubicBezTo>
                          <a:pt x="14" y="13"/>
                          <a:pt x="16" y="10"/>
                          <a:pt x="17" y="9"/>
                        </a:cubicBezTo>
                        <a:cubicBezTo>
                          <a:pt x="18" y="8"/>
                          <a:pt x="18" y="8"/>
                          <a:pt x="19" y="7"/>
                        </a:cubicBezTo>
                        <a:cubicBezTo>
                          <a:pt x="19" y="7"/>
                          <a:pt x="19" y="7"/>
                          <a:pt x="19" y="7"/>
                        </a:cubicBezTo>
                        <a:cubicBezTo>
                          <a:pt x="19" y="6"/>
                          <a:pt x="19" y="5"/>
                          <a:pt x="19" y="5"/>
                        </a:cubicBezTo>
                        <a:cubicBezTo>
                          <a:pt x="20" y="4"/>
                          <a:pt x="20" y="4"/>
                          <a:pt x="20" y="3"/>
                        </a:cubicBezTo>
                        <a:cubicBezTo>
                          <a:pt x="20" y="2"/>
                          <a:pt x="20" y="1"/>
                          <a:pt x="18" y="1"/>
                        </a:cubicBezTo>
                        <a:cubicBezTo>
                          <a:pt x="18" y="0"/>
                          <a:pt x="18" y="0"/>
                          <a:pt x="1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1" name="Freeform 7414">
                    <a:extLst>
                      <a:ext uri="{FF2B5EF4-FFF2-40B4-BE49-F238E27FC236}">
                        <a16:creationId xmlns:a16="http://schemas.microsoft.com/office/drawing/2014/main" id="{8BD8C630-067F-4CEA-9157-2B99D4272331}"/>
                      </a:ext>
                    </a:extLst>
                  </p:cNvPr>
                  <p:cNvSpPr>
                    <a:spLocks noEditPoints="1"/>
                  </p:cNvSpPr>
                  <p:nvPr/>
                </p:nvSpPr>
                <p:spPr bwMode="auto">
                  <a:xfrm>
                    <a:off x="4002" y="2663"/>
                    <a:ext cx="16" cy="20"/>
                  </a:xfrm>
                  <a:custGeom>
                    <a:avLst/>
                    <a:gdLst>
                      <a:gd name="T0" fmla="*/ 8 w 21"/>
                      <a:gd name="T1" fmla="*/ 23 h 27"/>
                      <a:gd name="T2" fmla="*/ 7 w 21"/>
                      <a:gd name="T3" fmla="*/ 26 h 27"/>
                      <a:gd name="T4" fmla="*/ 5 w 21"/>
                      <a:gd name="T5" fmla="*/ 27 h 27"/>
                      <a:gd name="T6" fmla="*/ 5 w 21"/>
                      <a:gd name="T7" fmla="*/ 27 h 27"/>
                      <a:gd name="T8" fmla="*/ 5 w 21"/>
                      <a:gd name="T9" fmla="*/ 27 h 27"/>
                      <a:gd name="T10" fmla="*/ 8 w 21"/>
                      <a:gd name="T11" fmla="*/ 24 h 27"/>
                      <a:gd name="T12" fmla="*/ 8 w 21"/>
                      <a:gd name="T13" fmla="*/ 23 h 27"/>
                      <a:gd name="T14" fmla="*/ 19 w 21"/>
                      <a:gd name="T15" fmla="*/ 7 h 27"/>
                      <a:gd name="T16" fmla="*/ 17 w 21"/>
                      <a:gd name="T17" fmla="*/ 9 h 27"/>
                      <a:gd name="T18" fmla="*/ 12 w 21"/>
                      <a:gd name="T19" fmla="*/ 17 h 27"/>
                      <a:gd name="T20" fmla="*/ 10 w 21"/>
                      <a:gd name="T21" fmla="*/ 20 h 27"/>
                      <a:gd name="T22" fmla="*/ 9 w 21"/>
                      <a:gd name="T23" fmla="*/ 22 h 27"/>
                      <a:gd name="T24" fmla="*/ 9 w 21"/>
                      <a:gd name="T25" fmla="*/ 22 h 27"/>
                      <a:gd name="T26" fmla="*/ 10 w 21"/>
                      <a:gd name="T27" fmla="*/ 21 h 27"/>
                      <a:gd name="T28" fmla="*/ 10 w 21"/>
                      <a:gd name="T29" fmla="*/ 20 h 27"/>
                      <a:gd name="T30" fmla="*/ 18 w 21"/>
                      <a:gd name="T31" fmla="*/ 9 h 27"/>
                      <a:gd name="T32" fmla="*/ 18 w 21"/>
                      <a:gd name="T33" fmla="*/ 8 h 27"/>
                      <a:gd name="T34" fmla="*/ 19 w 21"/>
                      <a:gd name="T35" fmla="*/ 7 h 27"/>
                      <a:gd name="T36" fmla="*/ 18 w 21"/>
                      <a:gd name="T37" fmla="*/ 0 h 27"/>
                      <a:gd name="T38" fmla="*/ 18 w 21"/>
                      <a:gd name="T39" fmla="*/ 0 h 27"/>
                      <a:gd name="T40" fmla="*/ 18 w 21"/>
                      <a:gd name="T41" fmla="*/ 1 h 27"/>
                      <a:gd name="T42" fmla="*/ 20 w 21"/>
                      <a:gd name="T43" fmla="*/ 3 h 27"/>
                      <a:gd name="T44" fmla="*/ 21 w 21"/>
                      <a:gd name="T45" fmla="*/ 3 h 27"/>
                      <a:gd name="T46" fmla="*/ 19 w 21"/>
                      <a:gd name="T47" fmla="*/ 1 h 27"/>
                      <a:gd name="T48" fmla="*/ 18 w 21"/>
                      <a:gd name="T49" fmla="*/ 0 h 27"/>
                      <a:gd name="T50" fmla="*/ 17 w 21"/>
                      <a:gd name="T51" fmla="*/ 0 h 27"/>
                      <a:gd name="T52" fmla="*/ 12 w 21"/>
                      <a:gd name="T53" fmla="*/ 4 h 27"/>
                      <a:gd name="T54" fmla="*/ 5 w 21"/>
                      <a:gd name="T55" fmla="*/ 15 h 27"/>
                      <a:gd name="T56" fmla="*/ 0 w 21"/>
                      <a:gd name="T57" fmla="*/ 21 h 27"/>
                      <a:gd name="T58" fmla="*/ 0 w 21"/>
                      <a:gd name="T59" fmla="*/ 23 h 27"/>
                      <a:gd name="T60" fmla="*/ 0 w 21"/>
                      <a:gd name="T61" fmla="*/ 23 h 27"/>
                      <a:gd name="T62" fmla="*/ 1 w 21"/>
                      <a:gd name="T63" fmla="*/ 23 h 27"/>
                      <a:gd name="T64" fmla="*/ 1 w 21"/>
                      <a:gd name="T65" fmla="*/ 21 h 27"/>
                      <a:gd name="T66" fmla="*/ 1 w 21"/>
                      <a:gd name="T67" fmla="*/ 20 h 27"/>
                      <a:gd name="T68" fmla="*/ 5 w 21"/>
                      <a:gd name="T69" fmla="*/ 15 h 27"/>
                      <a:gd name="T70" fmla="*/ 11 w 21"/>
                      <a:gd name="T71" fmla="*/ 8 h 27"/>
                      <a:gd name="T72" fmla="*/ 13 w 21"/>
                      <a:gd name="T73" fmla="*/ 4 h 27"/>
                      <a:gd name="T74" fmla="*/ 13 w 21"/>
                      <a:gd name="T75" fmla="*/ 3 h 27"/>
                      <a:gd name="T76" fmla="*/ 17 w 21"/>
                      <a:gd name="T77" fmla="*/ 0 h 27"/>
                      <a:gd name="T78" fmla="*/ 17 w 21"/>
                      <a:gd name="T79" fmla="*/ 0 h 27"/>
                      <a:gd name="T80" fmla="*/ 18 w 21"/>
                      <a:gd name="T81" fmla="*/ 0 h 27"/>
                      <a:gd name="T82" fmla="*/ 18 w 21"/>
                      <a:gd name="T83" fmla="*/ 0 h 27"/>
                      <a:gd name="T84" fmla="*/ 18 w 21"/>
                      <a:gd name="T85" fmla="*/ 0 h 27"/>
                      <a:gd name="T86" fmla="*/ 17 w 21"/>
                      <a:gd name="T8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 h="27">
                        <a:moveTo>
                          <a:pt x="8" y="23"/>
                        </a:moveTo>
                        <a:cubicBezTo>
                          <a:pt x="8" y="24"/>
                          <a:pt x="7" y="25"/>
                          <a:pt x="7" y="26"/>
                        </a:cubicBezTo>
                        <a:cubicBezTo>
                          <a:pt x="6" y="26"/>
                          <a:pt x="6" y="27"/>
                          <a:pt x="5" y="27"/>
                        </a:cubicBezTo>
                        <a:cubicBezTo>
                          <a:pt x="5" y="27"/>
                          <a:pt x="5" y="27"/>
                          <a:pt x="5" y="27"/>
                        </a:cubicBezTo>
                        <a:cubicBezTo>
                          <a:pt x="5" y="27"/>
                          <a:pt x="5" y="27"/>
                          <a:pt x="5" y="27"/>
                        </a:cubicBezTo>
                        <a:cubicBezTo>
                          <a:pt x="6" y="27"/>
                          <a:pt x="7" y="26"/>
                          <a:pt x="8" y="24"/>
                        </a:cubicBezTo>
                        <a:cubicBezTo>
                          <a:pt x="8" y="24"/>
                          <a:pt x="8" y="24"/>
                          <a:pt x="8" y="23"/>
                        </a:cubicBezTo>
                        <a:close/>
                        <a:moveTo>
                          <a:pt x="19" y="7"/>
                        </a:moveTo>
                        <a:cubicBezTo>
                          <a:pt x="18" y="8"/>
                          <a:pt x="18" y="8"/>
                          <a:pt x="17" y="9"/>
                        </a:cubicBezTo>
                        <a:cubicBezTo>
                          <a:pt x="16" y="10"/>
                          <a:pt x="14" y="13"/>
                          <a:pt x="12" y="17"/>
                        </a:cubicBezTo>
                        <a:cubicBezTo>
                          <a:pt x="11" y="18"/>
                          <a:pt x="11" y="19"/>
                          <a:pt x="10" y="20"/>
                        </a:cubicBezTo>
                        <a:cubicBezTo>
                          <a:pt x="10" y="21"/>
                          <a:pt x="10" y="21"/>
                          <a:pt x="9" y="22"/>
                        </a:cubicBezTo>
                        <a:cubicBezTo>
                          <a:pt x="9" y="22"/>
                          <a:pt x="9" y="22"/>
                          <a:pt x="9" y="22"/>
                        </a:cubicBezTo>
                        <a:cubicBezTo>
                          <a:pt x="10" y="21"/>
                          <a:pt x="10" y="21"/>
                          <a:pt x="10" y="21"/>
                        </a:cubicBezTo>
                        <a:cubicBezTo>
                          <a:pt x="10" y="20"/>
                          <a:pt x="10" y="20"/>
                          <a:pt x="10" y="20"/>
                        </a:cubicBezTo>
                        <a:cubicBezTo>
                          <a:pt x="13" y="15"/>
                          <a:pt x="15" y="11"/>
                          <a:pt x="18" y="9"/>
                        </a:cubicBezTo>
                        <a:cubicBezTo>
                          <a:pt x="18" y="8"/>
                          <a:pt x="18" y="8"/>
                          <a:pt x="18" y="8"/>
                        </a:cubicBezTo>
                        <a:lnTo>
                          <a:pt x="19" y="7"/>
                        </a:lnTo>
                        <a:close/>
                        <a:moveTo>
                          <a:pt x="18" y="0"/>
                        </a:moveTo>
                        <a:cubicBezTo>
                          <a:pt x="18" y="0"/>
                          <a:pt x="18" y="0"/>
                          <a:pt x="18" y="0"/>
                        </a:cubicBezTo>
                        <a:cubicBezTo>
                          <a:pt x="18" y="1"/>
                          <a:pt x="18" y="1"/>
                          <a:pt x="18" y="1"/>
                        </a:cubicBezTo>
                        <a:cubicBezTo>
                          <a:pt x="20" y="1"/>
                          <a:pt x="20" y="2"/>
                          <a:pt x="20" y="3"/>
                        </a:cubicBezTo>
                        <a:cubicBezTo>
                          <a:pt x="21" y="3"/>
                          <a:pt x="21" y="3"/>
                          <a:pt x="21" y="3"/>
                        </a:cubicBezTo>
                        <a:cubicBezTo>
                          <a:pt x="21" y="2"/>
                          <a:pt x="20" y="1"/>
                          <a:pt x="19" y="1"/>
                        </a:cubicBezTo>
                        <a:cubicBezTo>
                          <a:pt x="19" y="0"/>
                          <a:pt x="18" y="0"/>
                          <a:pt x="18" y="0"/>
                        </a:cubicBezTo>
                        <a:close/>
                        <a:moveTo>
                          <a:pt x="17" y="0"/>
                        </a:moveTo>
                        <a:cubicBezTo>
                          <a:pt x="16" y="0"/>
                          <a:pt x="14" y="0"/>
                          <a:pt x="12" y="4"/>
                        </a:cubicBezTo>
                        <a:cubicBezTo>
                          <a:pt x="10" y="10"/>
                          <a:pt x="8" y="11"/>
                          <a:pt x="5" y="15"/>
                        </a:cubicBezTo>
                        <a:cubicBezTo>
                          <a:pt x="2" y="18"/>
                          <a:pt x="1" y="18"/>
                          <a:pt x="0" y="21"/>
                        </a:cubicBezTo>
                        <a:cubicBezTo>
                          <a:pt x="0" y="22"/>
                          <a:pt x="0" y="22"/>
                          <a:pt x="0" y="23"/>
                        </a:cubicBezTo>
                        <a:cubicBezTo>
                          <a:pt x="0" y="23"/>
                          <a:pt x="0" y="23"/>
                          <a:pt x="0" y="23"/>
                        </a:cubicBezTo>
                        <a:cubicBezTo>
                          <a:pt x="1" y="23"/>
                          <a:pt x="1" y="23"/>
                          <a:pt x="1" y="23"/>
                        </a:cubicBezTo>
                        <a:cubicBezTo>
                          <a:pt x="1" y="22"/>
                          <a:pt x="0" y="22"/>
                          <a:pt x="1" y="21"/>
                        </a:cubicBezTo>
                        <a:cubicBezTo>
                          <a:pt x="1" y="21"/>
                          <a:pt x="1" y="20"/>
                          <a:pt x="1" y="20"/>
                        </a:cubicBezTo>
                        <a:cubicBezTo>
                          <a:pt x="2" y="18"/>
                          <a:pt x="3" y="18"/>
                          <a:pt x="5" y="15"/>
                        </a:cubicBezTo>
                        <a:cubicBezTo>
                          <a:pt x="8" y="12"/>
                          <a:pt x="9" y="11"/>
                          <a:pt x="11" y="8"/>
                        </a:cubicBezTo>
                        <a:cubicBezTo>
                          <a:pt x="12" y="7"/>
                          <a:pt x="12" y="6"/>
                          <a:pt x="13" y="4"/>
                        </a:cubicBezTo>
                        <a:cubicBezTo>
                          <a:pt x="13" y="4"/>
                          <a:pt x="13" y="3"/>
                          <a:pt x="13" y="3"/>
                        </a:cubicBezTo>
                        <a:cubicBezTo>
                          <a:pt x="14" y="1"/>
                          <a:pt x="16" y="0"/>
                          <a:pt x="17" y="0"/>
                        </a:cubicBezTo>
                        <a:cubicBezTo>
                          <a:pt x="17" y="0"/>
                          <a:pt x="17" y="0"/>
                          <a:pt x="17" y="0"/>
                        </a:cubicBezTo>
                        <a:cubicBezTo>
                          <a:pt x="18" y="0"/>
                          <a:pt x="18" y="0"/>
                          <a:pt x="18" y="0"/>
                        </a:cubicBezTo>
                        <a:cubicBezTo>
                          <a:pt x="18" y="0"/>
                          <a:pt x="18" y="0"/>
                          <a:pt x="18" y="0"/>
                        </a:cubicBezTo>
                        <a:cubicBezTo>
                          <a:pt x="18" y="0"/>
                          <a:pt x="18" y="0"/>
                          <a:pt x="18" y="0"/>
                        </a:cubicBezTo>
                        <a:lnTo>
                          <a:pt x="17"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2" name="Freeform 7415">
                    <a:extLst>
                      <a:ext uri="{FF2B5EF4-FFF2-40B4-BE49-F238E27FC236}">
                        <a16:creationId xmlns:a16="http://schemas.microsoft.com/office/drawing/2014/main" id="{C2D2DE35-3643-441A-A57E-3855419C0D96}"/>
                      </a:ext>
                    </a:extLst>
                  </p:cNvPr>
                  <p:cNvSpPr>
                    <a:spLocks/>
                  </p:cNvSpPr>
                  <p:nvPr/>
                </p:nvSpPr>
                <p:spPr bwMode="auto">
                  <a:xfrm>
                    <a:off x="4005" y="2667"/>
                    <a:ext cx="10" cy="12"/>
                  </a:xfrm>
                  <a:custGeom>
                    <a:avLst/>
                    <a:gdLst>
                      <a:gd name="T0" fmla="*/ 11 w 13"/>
                      <a:gd name="T1" fmla="*/ 0 h 16"/>
                      <a:gd name="T2" fmla="*/ 9 w 13"/>
                      <a:gd name="T3" fmla="*/ 2 h 16"/>
                      <a:gd name="T4" fmla="*/ 2 w 13"/>
                      <a:gd name="T5" fmla="*/ 12 h 16"/>
                      <a:gd name="T6" fmla="*/ 1 w 13"/>
                      <a:gd name="T7" fmla="*/ 15 h 16"/>
                      <a:gd name="T8" fmla="*/ 3 w 13"/>
                      <a:gd name="T9" fmla="*/ 16 h 16"/>
                      <a:gd name="T10" fmla="*/ 9 w 13"/>
                      <a:gd name="T11" fmla="*/ 4 h 16"/>
                      <a:gd name="T12" fmla="*/ 11 w 13"/>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3" h="16">
                        <a:moveTo>
                          <a:pt x="11" y="0"/>
                        </a:moveTo>
                        <a:cubicBezTo>
                          <a:pt x="11" y="0"/>
                          <a:pt x="10" y="0"/>
                          <a:pt x="9" y="2"/>
                        </a:cubicBezTo>
                        <a:cubicBezTo>
                          <a:pt x="7" y="5"/>
                          <a:pt x="4" y="11"/>
                          <a:pt x="2" y="12"/>
                        </a:cubicBezTo>
                        <a:cubicBezTo>
                          <a:pt x="0" y="14"/>
                          <a:pt x="1" y="14"/>
                          <a:pt x="1" y="15"/>
                        </a:cubicBezTo>
                        <a:cubicBezTo>
                          <a:pt x="2" y="15"/>
                          <a:pt x="1" y="16"/>
                          <a:pt x="3" y="16"/>
                        </a:cubicBezTo>
                        <a:cubicBezTo>
                          <a:pt x="4" y="15"/>
                          <a:pt x="8" y="5"/>
                          <a:pt x="9" y="4"/>
                        </a:cubicBezTo>
                        <a:cubicBezTo>
                          <a:pt x="9" y="4"/>
                          <a:pt x="13" y="0"/>
                          <a:pt x="1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3" name="Freeform 7416">
                    <a:extLst>
                      <a:ext uri="{FF2B5EF4-FFF2-40B4-BE49-F238E27FC236}">
                        <a16:creationId xmlns:a16="http://schemas.microsoft.com/office/drawing/2014/main" id="{294EBC8E-1A70-4816-A592-73432AF1ACAA}"/>
                      </a:ext>
                    </a:extLst>
                  </p:cNvPr>
                  <p:cNvSpPr>
                    <a:spLocks/>
                  </p:cNvSpPr>
                  <p:nvPr/>
                </p:nvSpPr>
                <p:spPr bwMode="auto">
                  <a:xfrm>
                    <a:off x="4014" y="2643"/>
                    <a:ext cx="14" cy="22"/>
                  </a:xfrm>
                  <a:custGeom>
                    <a:avLst/>
                    <a:gdLst>
                      <a:gd name="T0" fmla="*/ 15 w 19"/>
                      <a:gd name="T1" fmla="*/ 2 h 29"/>
                      <a:gd name="T2" fmla="*/ 10 w 19"/>
                      <a:gd name="T3" fmla="*/ 7 h 29"/>
                      <a:gd name="T4" fmla="*/ 4 w 19"/>
                      <a:gd name="T5" fmla="*/ 17 h 29"/>
                      <a:gd name="T6" fmla="*/ 2 w 19"/>
                      <a:gd name="T7" fmla="*/ 25 h 29"/>
                      <a:gd name="T8" fmla="*/ 5 w 19"/>
                      <a:gd name="T9" fmla="*/ 28 h 29"/>
                      <a:gd name="T10" fmla="*/ 11 w 19"/>
                      <a:gd name="T11" fmla="*/ 21 h 29"/>
                      <a:gd name="T12" fmla="*/ 15 w 19"/>
                      <a:gd name="T13" fmla="*/ 12 h 29"/>
                      <a:gd name="T14" fmla="*/ 19 w 19"/>
                      <a:gd name="T15" fmla="*/ 4 h 29"/>
                      <a:gd name="T16" fmla="*/ 15 w 19"/>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9">
                        <a:moveTo>
                          <a:pt x="15" y="2"/>
                        </a:moveTo>
                        <a:cubicBezTo>
                          <a:pt x="15" y="2"/>
                          <a:pt x="13" y="0"/>
                          <a:pt x="10" y="7"/>
                        </a:cubicBezTo>
                        <a:cubicBezTo>
                          <a:pt x="8" y="13"/>
                          <a:pt x="8" y="12"/>
                          <a:pt x="4" y="17"/>
                        </a:cubicBezTo>
                        <a:cubicBezTo>
                          <a:pt x="0" y="21"/>
                          <a:pt x="0" y="24"/>
                          <a:pt x="2" y="25"/>
                        </a:cubicBezTo>
                        <a:cubicBezTo>
                          <a:pt x="4" y="26"/>
                          <a:pt x="4" y="26"/>
                          <a:pt x="5" y="28"/>
                        </a:cubicBezTo>
                        <a:cubicBezTo>
                          <a:pt x="5" y="29"/>
                          <a:pt x="9" y="29"/>
                          <a:pt x="11" y="21"/>
                        </a:cubicBezTo>
                        <a:cubicBezTo>
                          <a:pt x="14" y="14"/>
                          <a:pt x="14" y="13"/>
                          <a:pt x="15" y="12"/>
                        </a:cubicBezTo>
                        <a:cubicBezTo>
                          <a:pt x="16" y="11"/>
                          <a:pt x="19" y="6"/>
                          <a:pt x="19" y="4"/>
                        </a:cubicBezTo>
                        <a:cubicBezTo>
                          <a:pt x="18" y="2"/>
                          <a:pt x="15" y="2"/>
                          <a:pt x="1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4" name="Freeform 7417">
                    <a:extLst>
                      <a:ext uri="{FF2B5EF4-FFF2-40B4-BE49-F238E27FC236}">
                        <a16:creationId xmlns:a16="http://schemas.microsoft.com/office/drawing/2014/main" id="{0C49145C-C915-4BB5-A88E-59FB9456FA2E}"/>
                      </a:ext>
                    </a:extLst>
                  </p:cNvPr>
                  <p:cNvSpPr>
                    <a:spLocks noEditPoints="1"/>
                  </p:cNvSpPr>
                  <p:nvPr/>
                </p:nvSpPr>
                <p:spPr bwMode="auto">
                  <a:xfrm>
                    <a:off x="4014" y="2644"/>
                    <a:ext cx="14" cy="21"/>
                  </a:xfrm>
                  <a:custGeom>
                    <a:avLst/>
                    <a:gdLst>
                      <a:gd name="T0" fmla="*/ 4 w 19"/>
                      <a:gd name="T1" fmla="*/ 27 h 28"/>
                      <a:gd name="T2" fmla="*/ 2 w 19"/>
                      <a:gd name="T3" fmla="*/ 25 h 28"/>
                      <a:gd name="T4" fmla="*/ 0 w 19"/>
                      <a:gd name="T5" fmla="*/ 21 h 28"/>
                      <a:gd name="T6" fmla="*/ 4 w 19"/>
                      <a:gd name="T7" fmla="*/ 15 h 28"/>
                      <a:gd name="T8" fmla="*/ 10 w 19"/>
                      <a:gd name="T9" fmla="*/ 5 h 28"/>
                      <a:gd name="T10" fmla="*/ 15 w 19"/>
                      <a:gd name="T11" fmla="*/ 0 h 28"/>
                      <a:gd name="T12" fmla="*/ 15 w 19"/>
                      <a:gd name="T13" fmla="*/ 0 h 28"/>
                      <a:gd name="T14" fmla="*/ 17 w 19"/>
                      <a:gd name="T15" fmla="*/ 1 h 28"/>
                      <a:gd name="T16" fmla="*/ 19 w 19"/>
                      <a:gd name="T17" fmla="*/ 3 h 28"/>
                      <a:gd name="T18" fmla="*/ 19 w 19"/>
                      <a:gd name="T19" fmla="*/ 5 h 28"/>
                      <a:gd name="T20" fmla="*/ 15 w 19"/>
                      <a:gd name="T21" fmla="*/ 11 h 28"/>
                      <a:gd name="T22" fmla="*/ 13 w 19"/>
                      <a:gd name="T23" fmla="*/ 16 h 28"/>
                      <a:gd name="T24" fmla="*/ 12 w 19"/>
                      <a:gd name="T25" fmla="*/ 20 h 28"/>
                      <a:gd name="T26" fmla="*/ 12 w 19"/>
                      <a:gd name="T27" fmla="*/ 21 h 28"/>
                      <a:gd name="T28" fmla="*/ 5 w 19"/>
                      <a:gd name="T29" fmla="*/ 28 h 28"/>
                      <a:gd name="T30" fmla="*/ 5 w 19"/>
                      <a:gd name="T31" fmla="*/ 28 h 28"/>
                      <a:gd name="T32" fmla="*/ 4 w 19"/>
                      <a:gd name="T33" fmla="*/ 27 h 28"/>
                      <a:gd name="T34" fmla="*/ 11 w 19"/>
                      <a:gd name="T35" fmla="*/ 6 h 28"/>
                      <a:gd name="T36" fmla="*/ 4 w 19"/>
                      <a:gd name="T37" fmla="*/ 16 h 28"/>
                      <a:gd name="T38" fmla="*/ 1 w 19"/>
                      <a:gd name="T39" fmla="*/ 21 h 28"/>
                      <a:gd name="T40" fmla="*/ 2 w 19"/>
                      <a:gd name="T41" fmla="*/ 24 h 28"/>
                      <a:gd name="T42" fmla="*/ 5 w 19"/>
                      <a:gd name="T43" fmla="*/ 27 h 28"/>
                      <a:gd name="T44" fmla="*/ 5 w 19"/>
                      <a:gd name="T45" fmla="*/ 27 h 28"/>
                      <a:gd name="T46" fmla="*/ 11 w 19"/>
                      <a:gd name="T47" fmla="*/ 20 h 28"/>
                      <a:gd name="T48" fmla="*/ 11 w 19"/>
                      <a:gd name="T49" fmla="*/ 20 h 28"/>
                      <a:gd name="T50" fmla="*/ 13 w 19"/>
                      <a:gd name="T51" fmla="*/ 16 h 28"/>
                      <a:gd name="T52" fmla="*/ 15 w 19"/>
                      <a:gd name="T53" fmla="*/ 11 h 28"/>
                      <a:gd name="T54" fmla="*/ 18 w 19"/>
                      <a:gd name="T55" fmla="*/ 5 h 28"/>
                      <a:gd name="T56" fmla="*/ 18 w 19"/>
                      <a:gd name="T57" fmla="*/ 3 h 28"/>
                      <a:gd name="T58" fmla="*/ 16 w 19"/>
                      <a:gd name="T59" fmla="*/ 2 h 28"/>
                      <a:gd name="T60" fmla="*/ 15 w 19"/>
                      <a:gd name="T61" fmla="*/ 1 h 28"/>
                      <a:gd name="T62" fmla="*/ 15 w 19"/>
                      <a:gd name="T63" fmla="*/ 1 h 28"/>
                      <a:gd name="T64" fmla="*/ 15 w 19"/>
                      <a:gd name="T65" fmla="*/ 1 h 28"/>
                      <a:gd name="T66" fmla="*/ 15 w 19"/>
                      <a:gd name="T67" fmla="*/ 1 h 28"/>
                      <a:gd name="T68" fmla="*/ 11 w 19"/>
                      <a:gd name="T69" fmla="*/ 6 h 28"/>
                      <a:gd name="T70" fmla="*/ 15 w 19"/>
                      <a:gd name="T71" fmla="*/ 1 h 28"/>
                      <a:gd name="T72" fmla="*/ 15 w 19"/>
                      <a:gd name="T73" fmla="*/ 0 h 28"/>
                      <a:gd name="T74" fmla="*/ 15 w 19"/>
                      <a:gd name="T75"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8">
                        <a:moveTo>
                          <a:pt x="4" y="27"/>
                        </a:moveTo>
                        <a:cubicBezTo>
                          <a:pt x="4" y="26"/>
                          <a:pt x="4" y="26"/>
                          <a:pt x="2" y="25"/>
                        </a:cubicBezTo>
                        <a:cubicBezTo>
                          <a:pt x="0" y="24"/>
                          <a:pt x="0" y="23"/>
                          <a:pt x="0" y="21"/>
                        </a:cubicBezTo>
                        <a:cubicBezTo>
                          <a:pt x="1" y="19"/>
                          <a:pt x="2" y="17"/>
                          <a:pt x="4" y="15"/>
                        </a:cubicBezTo>
                        <a:cubicBezTo>
                          <a:pt x="8" y="11"/>
                          <a:pt x="8" y="12"/>
                          <a:pt x="10" y="5"/>
                        </a:cubicBezTo>
                        <a:cubicBezTo>
                          <a:pt x="12" y="0"/>
                          <a:pt x="14" y="0"/>
                          <a:pt x="15" y="0"/>
                        </a:cubicBezTo>
                        <a:cubicBezTo>
                          <a:pt x="15" y="0"/>
                          <a:pt x="15" y="0"/>
                          <a:pt x="15" y="0"/>
                        </a:cubicBezTo>
                        <a:cubicBezTo>
                          <a:pt x="15" y="0"/>
                          <a:pt x="16" y="0"/>
                          <a:pt x="17" y="1"/>
                        </a:cubicBezTo>
                        <a:cubicBezTo>
                          <a:pt x="18" y="1"/>
                          <a:pt x="19" y="2"/>
                          <a:pt x="19" y="3"/>
                        </a:cubicBezTo>
                        <a:cubicBezTo>
                          <a:pt x="19" y="3"/>
                          <a:pt x="19" y="4"/>
                          <a:pt x="19" y="5"/>
                        </a:cubicBezTo>
                        <a:cubicBezTo>
                          <a:pt x="18" y="7"/>
                          <a:pt x="16" y="11"/>
                          <a:pt x="15" y="11"/>
                        </a:cubicBezTo>
                        <a:cubicBezTo>
                          <a:pt x="15" y="12"/>
                          <a:pt x="14" y="13"/>
                          <a:pt x="13" y="16"/>
                        </a:cubicBezTo>
                        <a:cubicBezTo>
                          <a:pt x="13" y="17"/>
                          <a:pt x="12" y="18"/>
                          <a:pt x="12" y="20"/>
                        </a:cubicBezTo>
                        <a:cubicBezTo>
                          <a:pt x="12" y="21"/>
                          <a:pt x="12" y="21"/>
                          <a:pt x="12" y="21"/>
                        </a:cubicBezTo>
                        <a:cubicBezTo>
                          <a:pt x="10" y="27"/>
                          <a:pt x="7" y="28"/>
                          <a:pt x="5" y="28"/>
                        </a:cubicBezTo>
                        <a:cubicBezTo>
                          <a:pt x="5" y="28"/>
                          <a:pt x="5" y="28"/>
                          <a:pt x="5" y="28"/>
                        </a:cubicBezTo>
                        <a:cubicBezTo>
                          <a:pt x="5" y="28"/>
                          <a:pt x="5" y="27"/>
                          <a:pt x="4" y="27"/>
                        </a:cubicBezTo>
                        <a:close/>
                        <a:moveTo>
                          <a:pt x="11" y="6"/>
                        </a:moveTo>
                        <a:cubicBezTo>
                          <a:pt x="8" y="12"/>
                          <a:pt x="8" y="12"/>
                          <a:pt x="4" y="16"/>
                        </a:cubicBezTo>
                        <a:cubicBezTo>
                          <a:pt x="2" y="18"/>
                          <a:pt x="2" y="20"/>
                          <a:pt x="1" y="21"/>
                        </a:cubicBezTo>
                        <a:cubicBezTo>
                          <a:pt x="1" y="23"/>
                          <a:pt x="1" y="23"/>
                          <a:pt x="2" y="24"/>
                        </a:cubicBezTo>
                        <a:cubicBezTo>
                          <a:pt x="4" y="25"/>
                          <a:pt x="5" y="25"/>
                          <a:pt x="5" y="27"/>
                        </a:cubicBezTo>
                        <a:cubicBezTo>
                          <a:pt x="5" y="27"/>
                          <a:pt x="5" y="27"/>
                          <a:pt x="5" y="27"/>
                        </a:cubicBezTo>
                        <a:cubicBezTo>
                          <a:pt x="6" y="27"/>
                          <a:pt x="9" y="26"/>
                          <a:pt x="11" y="20"/>
                        </a:cubicBezTo>
                        <a:cubicBezTo>
                          <a:pt x="11" y="20"/>
                          <a:pt x="11" y="20"/>
                          <a:pt x="11" y="20"/>
                        </a:cubicBezTo>
                        <a:cubicBezTo>
                          <a:pt x="12" y="18"/>
                          <a:pt x="12" y="17"/>
                          <a:pt x="13" y="16"/>
                        </a:cubicBezTo>
                        <a:cubicBezTo>
                          <a:pt x="14" y="12"/>
                          <a:pt x="14" y="12"/>
                          <a:pt x="15" y="11"/>
                        </a:cubicBezTo>
                        <a:cubicBezTo>
                          <a:pt x="15" y="10"/>
                          <a:pt x="18" y="7"/>
                          <a:pt x="18" y="5"/>
                        </a:cubicBezTo>
                        <a:cubicBezTo>
                          <a:pt x="18" y="4"/>
                          <a:pt x="19" y="4"/>
                          <a:pt x="18" y="3"/>
                        </a:cubicBezTo>
                        <a:cubicBezTo>
                          <a:pt x="18" y="2"/>
                          <a:pt x="17" y="2"/>
                          <a:pt x="16" y="2"/>
                        </a:cubicBezTo>
                        <a:cubicBezTo>
                          <a:pt x="16" y="1"/>
                          <a:pt x="15" y="1"/>
                          <a:pt x="15" y="1"/>
                        </a:cubicBezTo>
                        <a:cubicBezTo>
                          <a:pt x="15" y="1"/>
                          <a:pt x="15" y="1"/>
                          <a:pt x="15" y="1"/>
                        </a:cubicBezTo>
                        <a:cubicBezTo>
                          <a:pt x="15" y="1"/>
                          <a:pt x="15" y="1"/>
                          <a:pt x="15" y="1"/>
                        </a:cubicBezTo>
                        <a:cubicBezTo>
                          <a:pt x="15" y="1"/>
                          <a:pt x="15" y="1"/>
                          <a:pt x="15" y="1"/>
                        </a:cubicBezTo>
                        <a:cubicBezTo>
                          <a:pt x="14" y="1"/>
                          <a:pt x="13" y="1"/>
                          <a:pt x="11" y="6"/>
                        </a:cubicBezTo>
                        <a:close/>
                        <a:moveTo>
                          <a:pt x="15" y="1"/>
                        </a:moveTo>
                        <a:cubicBezTo>
                          <a:pt x="15" y="0"/>
                          <a:pt x="15" y="0"/>
                          <a:pt x="15" y="0"/>
                        </a:cubicBezTo>
                        <a:lnTo>
                          <a:pt x="1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5" name="Freeform 7418">
                    <a:extLst>
                      <a:ext uri="{FF2B5EF4-FFF2-40B4-BE49-F238E27FC236}">
                        <a16:creationId xmlns:a16="http://schemas.microsoft.com/office/drawing/2014/main" id="{062E6F10-C3DE-4C19-A8BB-7B61BCB104B9}"/>
                      </a:ext>
                    </a:extLst>
                  </p:cNvPr>
                  <p:cNvSpPr>
                    <a:spLocks noEditPoints="1"/>
                  </p:cNvSpPr>
                  <p:nvPr/>
                </p:nvSpPr>
                <p:spPr bwMode="auto">
                  <a:xfrm>
                    <a:off x="4015" y="2646"/>
                    <a:ext cx="11" cy="18"/>
                  </a:xfrm>
                  <a:custGeom>
                    <a:avLst/>
                    <a:gdLst>
                      <a:gd name="T0" fmla="*/ 13 w 15"/>
                      <a:gd name="T1" fmla="*/ 7 h 25"/>
                      <a:gd name="T2" fmla="*/ 12 w 15"/>
                      <a:gd name="T3" fmla="*/ 10 h 25"/>
                      <a:gd name="T4" fmla="*/ 11 w 15"/>
                      <a:gd name="T5" fmla="*/ 12 h 25"/>
                      <a:gd name="T6" fmla="*/ 13 w 15"/>
                      <a:gd name="T7" fmla="*/ 7 h 25"/>
                      <a:gd name="T8" fmla="*/ 13 w 15"/>
                      <a:gd name="T9" fmla="*/ 1 h 25"/>
                      <a:gd name="T10" fmla="*/ 14 w 15"/>
                      <a:gd name="T11" fmla="*/ 2 h 25"/>
                      <a:gd name="T12" fmla="*/ 14 w 15"/>
                      <a:gd name="T13" fmla="*/ 2 h 25"/>
                      <a:gd name="T14" fmla="*/ 15 w 15"/>
                      <a:gd name="T15" fmla="*/ 1 h 25"/>
                      <a:gd name="T16" fmla="*/ 13 w 15"/>
                      <a:gd name="T17" fmla="*/ 1 h 25"/>
                      <a:gd name="T18" fmla="*/ 11 w 15"/>
                      <a:gd name="T19" fmla="*/ 0 h 25"/>
                      <a:gd name="T20" fmla="*/ 10 w 15"/>
                      <a:gd name="T21" fmla="*/ 4 h 25"/>
                      <a:gd name="T22" fmla="*/ 3 w 15"/>
                      <a:gd name="T23" fmla="*/ 14 h 25"/>
                      <a:gd name="T24" fmla="*/ 0 w 15"/>
                      <a:gd name="T25" fmla="*/ 19 h 25"/>
                      <a:gd name="T26" fmla="*/ 1 w 15"/>
                      <a:gd name="T27" fmla="*/ 22 h 25"/>
                      <a:gd name="T28" fmla="*/ 4 w 15"/>
                      <a:gd name="T29" fmla="*/ 25 h 25"/>
                      <a:gd name="T30" fmla="*/ 4 w 15"/>
                      <a:gd name="T31" fmla="*/ 25 h 25"/>
                      <a:gd name="T32" fmla="*/ 5 w 15"/>
                      <a:gd name="T33" fmla="*/ 25 h 25"/>
                      <a:gd name="T34" fmla="*/ 6 w 15"/>
                      <a:gd name="T35" fmla="*/ 24 h 25"/>
                      <a:gd name="T36" fmla="*/ 5 w 15"/>
                      <a:gd name="T37" fmla="*/ 22 h 25"/>
                      <a:gd name="T38" fmla="*/ 5 w 15"/>
                      <a:gd name="T39" fmla="*/ 20 h 25"/>
                      <a:gd name="T40" fmla="*/ 4 w 15"/>
                      <a:gd name="T41" fmla="*/ 20 h 25"/>
                      <a:gd name="T42" fmla="*/ 3 w 15"/>
                      <a:gd name="T43" fmla="*/ 20 h 25"/>
                      <a:gd name="T44" fmla="*/ 3 w 15"/>
                      <a:gd name="T45" fmla="*/ 20 h 25"/>
                      <a:gd name="T46" fmla="*/ 2 w 15"/>
                      <a:gd name="T47" fmla="*/ 19 h 25"/>
                      <a:gd name="T48" fmla="*/ 7 w 15"/>
                      <a:gd name="T49" fmla="*/ 11 h 25"/>
                      <a:gd name="T50" fmla="*/ 10 w 15"/>
                      <a:gd name="T51" fmla="*/ 6 h 25"/>
                      <a:gd name="T52" fmla="*/ 12 w 15"/>
                      <a:gd name="T53" fmla="*/ 1 h 25"/>
                      <a:gd name="T54" fmla="*/ 13 w 15"/>
                      <a:gd name="T55" fmla="*/ 1 h 25"/>
                      <a:gd name="T56" fmla="*/ 11 w 15"/>
                      <a:gd name="T5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25">
                        <a:moveTo>
                          <a:pt x="13" y="7"/>
                        </a:moveTo>
                        <a:cubicBezTo>
                          <a:pt x="13" y="8"/>
                          <a:pt x="12" y="9"/>
                          <a:pt x="12" y="10"/>
                        </a:cubicBezTo>
                        <a:cubicBezTo>
                          <a:pt x="12" y="10"/>
                          <a:pt x="11" y="11"/>
                          <a:pt x="11" y="12"/>
                        </a:cubicBezTo>
                        <a:cubicBezTo>
                          <a:pt x="12" y="10"/>
                          <a:pt x="13" y="10"/>
                          <a:pt x="13" y="7"/>
                        </a:cubicBezTo>
                        <a:close/>
                        <a:moveTo>
                          <a:pt x="13" y="1"/>
                        </a:moveTo>
                        <a:cubicBezTo>
                          <a:pt x="13" y="1"/>
                          <a:pt x="13" y="2"/>
                          <a:pt x="14" y="2"/>
                        </a:cubicBezTo>
                        <a:cubicBezTo>
                          <a:pt x="14" y="2"/>
                          <a:pt x="14" y="2"/>
                          <a:pt x="14" y="2"/>
                        </a:cubicBezTo>
                        <a:cubicBezTo>
                          <a:pt x="15" y="1"/>
                          <a:pt x="15" y="1"/>
                          <a:pt x="15" y="1"/>
                        </a:cubicBezTo>
                        <a:cubicBezTo>
                          <a:pt x="14" y="1"/>
                          <a:pt x="14" y="1"/>
                          <a:pt x="13" y="1"/>
                        </a:cubicBezTo>
                        <a:close/>
                        <a:moveTo>
                          <a:pt x="11" y="0"/>
                        </a:moveTo>
                        <a:cubicBezTo>
                          <a:pt x="11" y="1"/>
                          <a:pt x="10" y="2"/>
                          <a:pt x="10" y="4"/>
                        </a:cubicBezTo>
                        <a:cubicBezTo>
                          <a:pt x="7" y="10"/>
                          <a:pt x="7" y="10"/>
                          <a:pt x="3" y="14"/>
                        </a:cubicBezTo>
                        <a:cubicBezTo>
                          <a:pt x="1" y="16"/>
                          <a:pt x="1" y="18"/>
                          <a:pt x="0" y="19"/>
                        </a:cubicBezTo>
                        <a:cubicBezTo>
                          <a:pt x="0" y="21"/>
                          <a:pt x="0" y="21"/>
                          <a:pt x="1" y="22"/>
                        </a:cubicBezTo>
                        <a:cubicBezTo>
                          <a:pt x="3" y="23"/>
                          <a:pt x="4" y="23"/>
                          <a:pt x="4" y="25"/>
                        </a:cubicBezTo>
                        <a:cubicBezTo>
                          <a:pt x="4" y="25"/>
                          <a:pt x="4" y="25"/>
                          <a:pt x="4" y="25"/>
                        </a:cubicBezTo>
                        <a:cubicBezTo>
                          <a:pt x="5" y="25"/>
                          <a:pt x="5" y="25"/>
                          <a:pt x="5" y="25"/>
                        </a:cubicBezTo>
                        <a:cubicBezTo>
                          <a:pt x="5" y="24"/>
                          <a:pt x="6" y="24"/>
                          <a:pt x="6" y="24"/>
                        </a:cubicBezTo>
                        <a:cubicBezTo>
                          <a:pt x="6" y="24"/>
                          <a:pt x="6" y="23"/>
                          <a:pt x="5" y="22"/>
                        </a:cubicBezTo>
                        <a:cubicBezTo>
                          <a:pt x="5" y="22"/>
                          <a:pt x="5" y="21"/>
                          <a:pt x="5" y="20"/>
                        </a:cubicBezTo>
                        <a:cubicBezTo>
                          <a:pt x="4" y="20"/>
                          <a:pt x="4" y="20"/>
                          <a:pt x="4" y="20"/>
                        </a:cubicBezTo>
                        <a:cubicBezTo>
                          <a:pt x="3" y="20"/>
                          <a:pt x="3" y="20"/>
                          <a:pt x="3" y="20"/>
                        </a:cubicBezTo>
                        <a:cubicBezTo>
                          <a:pt x="3" y="20"/>
                          <a:pt x="3" y="20"/>
                          <a:pt x="3" y="20"/>
                        </a:cubicBezTo>
                        <a:cubicBezTo>
                          <a:pt x="2" y="20"/>
                          <a:pt x="2" y="20"/>
                          <a:pt x="2" y="19"/>
                        </a:cubicBezTo>
                        <a:cubicBezTo>
                          <a:pt x="1" y="18"/>
                          <a:pt x="5" y="13"/>
                          <a:pt x="7" y="11"/>
                        </a:cubicBezTo>
                        <a:cubicBezTo>
                          <a:pt x="9" y="10"/>
                          <a:pt x="9" y="9"/>
                          <a:pt x="10" y="6"/>
                        </a:cubicBezTo>
                        <a:cubicBezTo>
                          <a:pt x="10" y="4"/>
                          <a:pt x="12" y="1"/>
                          <a:pt x="12" y="1"/>
                        </a:cubicBezTo>
                        <a:cubicBezTo>
                          <a:pt x="13" y="1"/>
                          <a:pt x="13" y="1"/>
                          <a:pt x="13" y="1"/>
                        </a:cubicBezTo>
                        <a:cubicBezTo>
                          <a:pt x="12" y="1"/>
                          <a:pt x="12" y="0"/>
                          <a:pt x="1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6" name="Freeform 7419">
                    <a:extLst>
                      <a:ext uri="{FF2B5EF4-FFF2-40B4-BE49-F238E27FC236}">
                        <a16:creationId xmlns:a16="http://schemas.microsoft.com/office/drawing/2014/main" id="{6CFD4B1E-D524-4ECD-9DA9-791C35677561}"/>
                      </a:ext>
                    </a:extLst>
                  </p:cNvPr>
                  <p:cNvSpPr>
                    <a:spLocks/>
                  </p:cNvSpPr>
                  <p:nvPr/>
                </p:nvSpPr>
                <p:spPr bwMode="auto">
                  <a:xfrm>
                    <a:off x="4014" y="2646"/>
                    <a:ext cx="9" cy="18"/>
                  </a:xfrm>
                  <a:custGeom>
                    <a:avLst/>
                    <a:gdLst>
                      <a:gd name="T0" fmla="*/ 12 w 12"/>
                      <a:gd name="T1" fmla="*/ 0 h 25"/>
                      <a:gd name="T2" fmla="*/ 10 w 12"/>
                      <a:gd name="T3" fmla="*/ 4 h 25"/>
                      <a:gd name="T4" fmla="*/ 4 w 12"/>
                      <a:gd name="T5" fmla="*/ 14 h 25"/>
                      <a:gd name="T6" fmla="*/ 2 w 12"/>
                      <a:gd name="T7" fmla="*/ 22 h 25"/>
                      <a:gd name="T8" fmla="*/ 5 w 12"/>
                      <a:gd name="T9" fmla="*/ 25 h 25"/>
                      <a:gd name="T10" fmla="*/ 5 w 12"/>
                      <a:gd name="T11" fmla="*/ 25 h 25"/>
                      <a:gd name="T12" fmla="*/ 6 w 12"/>
                      <a:gd name="T13" fmla="*/ 25 h 25"/>
                      <a:gd name="T14" fmla="*/ 5 w 12"/>
                      <a:gd name="T15" fmla="*/ 25 h 25"/>
                      <a:gd name="T16" fmla="*/ 5 w 12"/>
                      <a:gd name="T17" fmla="*/ 25 h 25"/>
                      <a:gd name="T18" fmla="*/ 2 w 12"/>
                      <a:gd name="T19" fmla="*/ 22 h 25"/>
                      <a:gd name="T20" fmla="*/ 1 w 12"/>
                      <a:gd name="T21" fmla="*/ 19 h 25"/>
                      <a:gd name="T22" fmla="*/ 4 w 12"/>
                      <a:gd name="T23" fmla="*/ 14 h 25"/>
                      <a:gd name="T24" fmla="*/ 11 w 12"/>
                      <a:gd name="T25" fmla="*/ 4 h 25"/>
                      <a:gd name="T26" fmla="*/ 12 w 12"/>
                      <a:gd name="T2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25">
                        <a:moveTo>
                          <a:pt x="12" y="0"/>
                        </a:moveTo>
                        <a:cubicBezTo>
                          <a:pt x="12" y="1"/>
                          <a:pt x="11" y="2"/>
                          <a:pt x="10" y="4"/>
                        </a:cubicBezTo>
                        <a:cubicBezTo>
                          <a:pt x="8" y="10"/>
                          <a:pt x="8" y="9"/>
                          <a:pt x="4" y="14"/>
                        </a:cubicBezTo>
                        <a:cubicBezTo>
                          <a:pt x="0" y="18"/>
                          <a:pt x="0" y="21"/>
                          <a:pt x="2" y="22"/>
                        </a:cubicBezTo>
                        <a:cubicBezTo>
                          <a:pt x="4" y="23"/>
                          <a:pt x="4" y="23"/>
                          <a:pt x="5" y="25"/>
                        </a:cubicBezTo>
                        <a:cubicBezTo>
                          <a:pt x="5" y="25"/>
                          <a:pt x="5" y="25"/>
                          <a:pt x="5" y="25"/>
                        </a:cubicBezTo>
                        <a:cubicBezTo>
                          <a:pt x="6" y="25"/>
                          <a:pt x="6" y="25"/>
                          <a:pt x="6" y="25"/>
                        </a:cubicBezTo>
                        <a:cubicBezTo>
                          <a:pt x="5" y="25"/>
                          <a:pt x="5" y="25"/>
                          <a:pt x="5" y="25"/>
                        </a:cubicBezTo>
                        <a:cubicBezTo>
                          <a:pt x="5" y="25"/>
                          <a:pt x="5" y="25"/>
                          <a:pt x="5" y="25"/>
                        </a:cubicBezTo>
                        <a:cubicBezTo>
                          <a:pt x="5" y="23"/>
                          <a:pt x="4" y="23"/>
                          <a:pt x="2" y="22"/>
                        </a:cubicBezTo>
                        <a:cubicBezTo>
                          <a:pt x="1" y="21"/>
                          <a:pt x="1" y="21"/>
                          <a:pt x="1" y="19"/>
                        </a:cubicBezTo>
                        <a:cubicBezTo>
                          <a:pt x="2" y="18"/>
                          <a:pt x="2" y="16"/>
                          <a:pt x="4" y="14"/>
                        </a:cubicBezTo>
                        <a:cubicBezTo>
                          <a:pt x="8" y="10"/>
                          <a:pt x="8" y="10"/>
                          <a:pt x="11" y="4"/>
                        </a:cubicBezTo>
                        <a:cubicBezTo>
                          <a:pt x="11" y="2"/>
                          <a:pt x="12" y="1"/>
                          <a:pt x="1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7" name="Freeform 7420">
                    <a:extLst>
                      <a:ext uri="{FF2B5EF4-FFF2-40B4-BE49-F238E27FC236}">
                        <a16:creationId xmlns:a16="http://schemas.microsoft.com/office/drawing/2014/main" id="{7DCD504E-E7FE-4F45-B3F2-A4189A3B1A30}"/>
                      </a:ext>
                    </a:extLst>
                  </p:cNvPr>
                  <p:cNvSpPr>
                    <a:spLocks/>
                  </p:cNvSpPr>
                  <p:nvPr/>
                </p:nvSpPr>
                <p:spPr bwMode="auto">
                  <a:xfrm>
                    <a:off x="4016" y="2648"/>
                    <a:ext cx="9" cy="13"/>
                  </a:xfrm>
                  <a:custGeom>
                    <a:avLst/>
                    <a:gdLst>
                      <a:gd name="T0" fmla="*/ 11 w 12"/>
                      <a:gd name="T1" fmla="*/ 0 h 18"/>
                      <a:gd name="T2" fmla="*/ 9 w 12"/>
                      <a:gd name="T3" fmla="*/ 5 h 18"/>
                      <a:gd name="T4" fmla="*/ 4 w 12"/>
                      <a:gd name="T5" fmla="*/ 10 h 18"/>
                      <a:gd name="T6" fmla="*/ 2 w 12"/>
                      <a:gd name="T7" fmla="*/ 15 h 18"/>
                      <a:gd name="T8" fmla="*/ 4 w 12"/>
                      <a:gd name="T9" fmla="*/ 17 h 18"/>
                      <a:gd name="T10" fmla="*/ 6 w 12"/>
                      <a:gd name="T11" fmla="*/ 12 h 18"/>
                      <a:gd name="T12" fmla="*/ 11 w 12"/>
                      <a:gd name="T13" fmla="*/ 3 h 18"/>
                      <a:gd name="T14" fmla="*/ 11 w 12"/>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8">
                        <a:moveTo>
                          <a:pt x="11" y="0"/>
                        </a:moveTo>
                        <a:cubicBezTo>
                          <a:pt x="11" y="0"/>
                          <a:pt x="9" y="3"/>
                          <a:pt x="9" y="5"/>
                        </a:cubicBezTo>
                        <a:cubicBezTo>
                          <a:pt x="8" y="6"/>
                          <a:pt x="6" y="9"/>
                          <a:pt x="4" y="10"/>
                        </a:cubicBezTo>
                        <a:cubicBezTo>
                          <a:pt x="2" y="12"/>
                          <a:pt x="0" y="15"/>
                          <a:pt x="2" y="15"/>
                        </a:cubicBezTo>
                        <a:cubicBezTo>
                          <a:pt x="3" y="15"/>
                          <a:pt x="4" y="16"/>
                          <a:pt x="4" y="17"/>
                        </a:cubicBezTo>
                        <a:cubicBezTo>
                          <a:pt x="4" y="18"/>
                          <a:pt x="5" y="15"/>
                          <a:pt x="6" y="12"/>
                        </a:cubicBezTo>
                        <a:cubicBezTo>
                          <a:pt x="8" y="9"/>
                          <a:pt x="9" y="5"/>
                          <a:pt x="11" y="3"/>
                        </a:cubicBezTo>
                        <a:cubicBezTo>
                          <a:pt x="12" y="1"/>
                          <a:pt x="12" y="0"/>
                          <a:pt x="1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8" name="Freeform 7421">
                    <a:extLst>
                      <a:ext uri="{FF2B5EF4-FFF2-40B4-BE49-F238E27FC236}">
                        <a16:creationId xmlns:a16="http://schemas.microsoft.com/office/drawing/2014/main" id="{C28D3250-5E40-4764-A2CE-076EDC897E78}"/>
                      </a:ext>
                    </a:extLst>
                  </p:cNvPr>
                  <p:cNvSpPr>
                    <a:spLocks/>
                  </p:cNvSpPr>
                  <p:nvPr/>
                </p:nvSpPr>
                <p:spPr bwMode="auto">
                  <a:xfrm>
                    <a:off x="3996" y="2680"/>
                    <a:ext cx="10" cy="10"/>
                  </a:xfrm>
                  <a:custGeom>
                    <a:avLst/>
                    <a:gdLst>
                      <a:gd name="T0" fmla="*/ 8 w 13"/>
                      <a:gd name="T1" fmla="*/ 0 h 13"/>
                      <a:gd name="T2" fmla="*/ 4 w 13"/>
                      <a:gd name="T3" fmla="*/ 4 h 13"/>
                      <a:gd name="T4" fmla="*/ 2 w 13"/>
                      <a:gd name="T5" fmla="*/ 11 h 13"/>
                      <a:gd name="T6" fmla="*/ 8 w 13"/>
                      <a:gd name="T7" fmla="*/ 8 h 13"/>
                      <a:gd name="T8" fmla="*/ 13 w 13"/>
                      <a:gd name="T9" fmla="*/ 3 h 13"/>
                      <a:gd name="T10" fmla="*/ 8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8" y="0"/>
                        </a:moveTo>
                        <a:cubicBezTo>
                          <a:pt x="8" y="0"/>
                          <a:pt x="6" y="0"/>
                          <a:pt x="4" y="4"/>
                        </a:cubicBezTo>
                        <a:cubicBezTo>
                          <a:pt x="2" y="9"/>
                          <a:pt x="0" y="9"/>
                          <a:pt x="2" y="11"/>
                        </a:cubicBezTo>
                        <a:cubicBezTo>
                          <a:pt x="4" y="13"/>
                          <a:pt x="6" y="10"/>
                          <a:pt x="8" y="8"/>
                        </a:cubicBezTo>
                        <a:cubicBezTo>
                          <a:pt x="10" y="5"/>
                          <a:pt x="13" y="6"/>
                          <a:pt x="13" y="3"/>
                        </a:cubicBezTo>
                        <a:cubicBezTo>
                          <a:pt x="13" y="0"/>
                          <a:pt x="8" y="0"/>
                          <a:pt x="8"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59" name="Freeform 7422">
                    <a:extLst>
                      <a:ext uri="{FF2B5EF4-FFF2-40B4-BE49-F238E27FC236}">
                        <a16:creationId xmlns:a16="http://schemas.microsoft.com/office/drawing/2014/main" id="{329D0199-0EBB-4D91-A7BE-402004C1A7F3}"/>
                      </a:ext>
                    </a:extLst>
                  </p:cNvPr>
                  <p:cNvSpPr>
                    <a:spLocks noEditPoints="1"/>
                  </p:cNvSpPr>
                  <p:nvPr/>
                </p:nvSpPr>
                <p:spPr bwMode="auto">
                  <a:xfrm>
                    <a:off x="3997" y="2679"/>
                    <a:ext cx="9" cy="10"/>
                  </a:xfrm>
                  <a:custGeom>
                    <a:avLst/>
                    <a:gdLst>
                      <a:gd name="T0" fmla="*/ 1 w 12"/>
                      <a:gd name="T1" fmla="*/ 12 h 13"/>
                      <a:gd name="T2" fmla="*/ 0 w 12"/>
                      <a:gd name="T3" fmla="*/ 10 h 13"/>
                      <a:gd name="T4" fmla="*/ 3 w 12"/>
                      <a:gd name="T5" fmla="*/ 5 h 13"/>
                      <a:gd name="T6" fmla="*/ 7 w 12"/>
                      <a:gd name="T7" fmla="*/ 1 h 13"/>
                      <a:gd name="T8" fmla="*/ 10 w 12"/>
                      <a:gd name="T9" fmla="*/ 1 h 13"/>
                      <a:gd name="T10" fmla="*/ 12 w 12"/>
                      <a:gd name="T11" fmla="*/ 4 h 13"/>
                      <a:gd name="T12" fmla="*/ 12 w 12"/>
                      <a:gd name="T13" fmla="*/ 5 h 13"/>
                      <a:gd name="T14" fmla="*/ 7 w 12"/>
                      <a:gd name="T15" fmla="*/ 9 h 13"/>
                      <a:gd name="T16" fmla="*/ 2 w 12"/>
                      <a:gd name="T17" fmla="*/ 13 h 13"/>
                      <a:gd name="T18" fmla="*/ 2 w 12"/>
                      <a:gd name="T19" fmla="*/ 13 h 13"/>
                      <a:gd name="T20" fmla="*/ 1 w 12"/>
                      <a:gd name="T21" fmla="*/ 12 h 13"/>
                      <a:gd name="T22" fmla="*/ 7 w 12"/>
                      <a:gd name="T23" fmla="*/ 1 h 13"/>
                      <a:gd name="T24" fmla="*/ 7 w 12"/>
                      <a:gd name="T25" fmla="*/ 2 h 13"/>
                      <a:gd name="T26" fmla="*/ 6 w 12"/>
                      <a:gd name="T27" fmla="*/ 2 h 13"/>
                      <a:gd name="T28" fmla="*/ 4 w 12"/>
                      <a:gd name="T29" fmla="*/ 5 h 13"/>
                      <a:gd name="T30" fmla="*/ 1 w 12"/>
                      <a:gd name="T31" fmla="*/ 10 h 13"/>
                      <a:gd name="T32" fmla="*/ 1 w 12"/>
                      <a:gd name="T33" fmla="*/ 11 h 13"/>
                      <a:gd name="T34" fmla="*/ 2 w 12"/>
                      <a:gd name="T35" fmla="*/ 12 h 13"/>
                      <a:gd name="T36" fmla="*/ 7 w 12"/>
                      <a:gd name="T37" fmla="*/ 8 h 13"/>
                      <a:gd name="T38" fmla="*/ 11 w 12"/>
                      <a:gd name="T39" fmla="*/ 5 h 13"/>
                      <a:gd name="T40" fmla="*/ 11 w 12"/>
                      <a:gd name="T41" fmla="*/ 4 h 13"/>
                      <a:gd name="T42" fmla="*/ 10 w 12"/>
                      <a:gd name="T43" fmla="*/ 2 h 13"/>
                      <a:gd name="T44" fmla="*/ 7 w 12"/>
                      <a:gd name="T45" fmla="*/ 1 h 13"/>
                      <a:gd name="T46" fmla="*/ 7 w 12"/>
                      <a:gd name="T47"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3">
                        <a:moveTo>
                          <a:pt x="1" y="12"/>
                        </a:moveTo>
                        <a:cubicBezTo>
                          <a:pt x="0" y="11"/>
                          <a:pt x="0" y="11"/>
                          <a:pt x="0" y="10"/>
                        </a:cubicBezTo>
                        <a:cubicBezTo>
                          <a:pt x="0" y="9"/>
                          <a:pt x="2" y="8"/>
                          <a:pt x="3" y="5"/>
                        </a:cubicBezTo>
                        <a:cubicBezTo>
                          <a:pt x="5" y="1"/>
                          <a:pt x="7" y="1"/>
                          <a:pt x="7" y="1"/>
                        </a:cubicBezTo>
                        <a:cubicBezTo>
                          <a:pt x="7" y="1"/>
                          <a:pt x="9" y="0"/>
                          <a:pt x="10" y="1"/>
                        </a:cubicBezTo>
                        <a:cubicBezTo>
                          <a:pt x="11" y="1"/>
                          <a:pt x="12" y="2"/>
                          <a:pt x="12" y="4"/>
                        </a:cubicBezTo>
                        <a:cubicBezTo>
                          <a:pt x="12" y="4"/>
                          <a:pt x="12" y="5"/>
                          <a:pt x="12" y="5"/>
                        </a:cubicBezTo>
                        <a:cubicBezTo>
                          <a:pt x="11" y="7"/>
                          <a:pt x="9" y="7"/>
                          <a:pt x="7" y="9"/>
                        </a:cubicBezTo>
                        <a:cubicBezTo>
                          <a:pt x="5" y="11"/>
                          <a:pt x="4" y="13"/>
                          <a:pt x="2" y="13"/>
                        </a:cubicBezTo>
                        <a:cubicBezTo>
                          <a:pt x="2" y="13"/>
                          <a:pt x="2" y="13"/>
                          <a:pt x="2" y="13"/>
                        </a:cubicBezTo>
                        <a:lnTo>
                          <a:pt x="1" y="12"/>
                        </a:lnTo>
                        <a:close/>
                        <a:moveTo>
                          <a:pt x="7" y="1"/>
                        </a:moveTo>
                        <a:cubicBezTo>
                          <a:pt x="7" y="2"/>
                          <a:pt x="7" y="2"/>
                          <a:pt x="7" y="2"/>
                        </a:cubicBezTo>
                        <a:cubicBezTo>
                          <a:pt x="6" y="2"/>
                          <a:pt x="6" y="2"/>
                          <a:pt x="6" y="2"/>
                        </a:cubicBezTo>
                        <a:cubicBezTo>
                          <a:pt x="5" y="2"/>
                          <a:pt x="4" y="3"/>
                          <a:pt x="4" y="5"/>
                        </a:cubicBezTo>
                        <a:cubicBezTo>
                          <a:pt x="2" y="8"/>
                          <a:pt x="1" y="10"/>
                          <a:pt x="1" y="10"/>
                        </a:cubicBezTo>
                        <a:cubicBezTo>
                          <a:pt x="1" y="10"/>
                          <a:pt x="1" y="11"/>
                          <a:pt x="1" y="11"/>
                        </a:cubicBezTo>
                        <a:cubicBezTo>
                          <a:pt x="2" y="12"/>
                          <a:pt x="2" y="12"/>
                          <a:pt x="2" y="12"/>
                        </a:cubicBezTo>
                        <a:cubicBezTo>
                          <a:pt x="3" y="12"/>
                          <a:pt x="5" y="10"/>
                          <a:pt x="7" y="8"/>
                        </a:cubicBezTo>
                        <a:cubicBezTo>
                          <a:pt x="8" y="6"/>
                          <a:pt x="11" y="6"/>
                          <a:pt x="11" y="5"/>
                        </a:cubicBezTo>
                        <a:cubicBezTo>
                          <a:pt x="11" y="5"/>
                          <a:pt x="11" y="4"/>
                          <a:pt x="11" y="4"/>
                        </a:cubicBezTo>
                        <a:cubicBezTo>
                          <a:pt x="11" y="3"/>
                          <a:pt x="11" y="2"/>
                          <a:pt x="10" y="2"/>
                        </a:cubicBezTo>
                        <a:cubicBezTo>
                          <a:pt x="8" y="1"/>
                          <a:pt x="7" y="1"/>
                          <a:pt x="7" y="1"/>
                        </a:cubicBezTo>
                        <a:cubicBezTo>
                          <a:pt x="7" y="1"/>
                          <a:pt x="7" y="1"/>
                          <a:pt x="7"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0" name="Freeform 7423">
                    <a:extLst>
                      <a:ext uri="{FF2B5EF4-FFF2-40B4-BE49-F238E27FC236}">
                        <a16:creationId xmlns:a16="http://schemas.microsoft.com/office/drawing/2014/main" id="{2EA93841-CFD8-4A94-A09D-B0FA4B8E847D}"/>
                      </a:ext>
                    </a:extLst>
                  </p:cNvPr>
                  <p:cNvSpPr>
                    <a:spLocks noEditPoints="1"/>
                  </p:cNvSpPr>
                  <p:nvPr/>
                </p:nvSpPr>
                <p:spPr bwMode="auto">
                  <a:xfrm>
                    <a:off x="3997" y="2680"/>
                    <a:ext cx="8" cy="8"/>
                  </a:xfrm>
                  <a:custGeom>
                    <a:avLst/>
                    <a:gdLst>
                      <a:gd name="T0" fmla="*/ 3 w 10"/>
                      <a:gd name="T1" fmla="*/ 9 h 11"/>
                      <a:gd name="T2" fmla="*/ 2 w 10"/>
                      <a:gd name="T3" fmla="*/ 9 h 11"/>
                      <a:gd name="T4" fmla="*/ 4 w 10"/>
                      <a:gd name="T5" fmla="*/ 4 h 11"/>
                      <a:gd name="T6" fmla="*/ 5 w 10"/>
                      <a:gd name="T7" fmla="*/ 2 h 11"/>
                      <a:gd name="T8" fmla="*/ 6 w 10"/>
                      <a:gd name="T9" fmla="*/ 2 h 11"/>
                      <a:gd name="T10" fmla="*/ 8 w 10"/>
                      <a:gd name="T11" fmla="*/ 4 h 11"/>
                      <a:gd name="T12" fmla="*/ 5 w 10"/>
                      <a:gd name="T13" fmla="*/ 7 h 11"/>
                      <a:gd name="T14" fmla="*/ 3 w 10"/>
                      <a:gd name="T15" fmla="*/ 9 h 11"/>
                      <a:gd name="T16" fmla="*/ 6 w 10"/>
                      <a:gd name="T17" fmla="*/ 0 h 11"/>
                      <a:gd name="T18" fmla="*/ 6 w 10"/>
                      <a:gd name="T19" fmla="*/ 0 h 11"/>
                      <a:gd name="T20" fmla="*/ 6 w 10"/>
                      <a:gd name="T21" fmla="*/ 1 h 11"/>
                      <a:gd name="T22" fmla="*/ 5 w 10"/>
                      <a:gd name="T23" fmla="*/ 1 h 11"/>
                      <a:gd name="T24" fmla="*/ 3 w 10"/>
                      <a:gd name="T25" fmla="*/ 4 h 11"/>
                      <a:gd name="T26" fmla="*/ 0 w 10"/>
                      <a:gd name="T27" fmla="*/ 9 h 11"/>
                      <a:gd name="T28" fmla="*/ 0 w 10"/>
                      <a:gd name="T29" fmla="*/ 10 h 11"/>
                      <a:gd name="T30" fmla="*/ 1 w 10"/>
                      <a:gd name="T31" fmla="*/ 11 h 11"/>
                      <a:gd name="T32" fmla="*/ 1 w 10"/>
                      <a:gd name="T33" fmla="*/ 11 h 11"/>
                      <a:gd name="T34" fmla="*/ 6 w 10"/>
                      <a:gd name="T35" fmla="*/ 7 h 11"/>
                      <a:gd name="T36" fmla="*/ 10 w 10"/>
                      <a:gd name="T37" fmla="*/ 4 h 11"/>
                      <a:gd name="T38" fmla="*/ 10 w 10"/>
                      <a:gd name="T39" fmla="*/ 3 h 11"/>
                      <a:gd name="T40" fmla="*/ 9 w 10"/>
                      <a:gd name="T41" fmla="*/ 1 h 11"/>
                      <a:gd name="T42" fmla="*/ 6 w 10"/>
                      <a:gd name="T43" fmla="*/ 0 h 11"/>
                      <a:gd name="T44" fmla="*/ 6 w 10"/>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1">
                        <a:moveTo>
                          <a:pt x="3" y="9"/>
                        </a:moveTo>
                        <a:cubicBezTo>
                          <a:pt x="2" y="9"/>
                          <a:pt x="2" y="9"/>
                          <a:pt x="2" y="9"/>
                        </a:cubicBezTo>
                        <a:cubicBezTo>
                          <a:pt x="1" y="7"/>
                          <a:pt x="3" y="6"/>
                          <a:pt x="4" y="4"/>
                        </a:cubicBezTo>
                        <a:cubicBezTo>
                          <a:pt x="4" y="2"/>
                          <a:pt x="5" y="2"/>
                          <a:pt x="5" y="2"/>
                        </a:cubicBezTo>
                        <a:cubicBezTo>
                          <a:pt x="6" y="2"/>
                          <a:pt x="6" y="2"/>
                          <a:pt x="6" y="2"/>
                        </a:cubicBezTo>
                        <a:cubicBezTo>
                          <a:pt x="9" y="2"/>
                          <a:pt x="9" y="3"/>
                          <a:pt x="8" y="4"/>
                        </a:cubicBezTo>
                        <a:cubicBezTo>
                          <a:pt x="8" y="4"/>
                          <a:pt x="5" y="6"/>
                          <a:pt x="5" y="7"/>
                        </a:cubicBezTo>
                        <a:cubicBezTo>
                          <a:pt x="4" y="8"/>
                          <a:pt x="3" y="9"/>
                          <a:pt x="3" y="9"/>
                        </a:cubicBezTo>
                        <a:close/>
                        <a:moveTo>
                          <a:pt x="6" y="0"/>
                        </a:moveTo>
                        <a:cubicBezTo>
                          <a:pt x="6" y="0"/>
                          <a:pt x="6" y="0"/>
                          <a:pt x="6" y="0"/>
                        </a:cubicBezTo>
                        <a:cubicBezTo>
                          <a:pt x="6" y="1"/>
                          <a:pt x="6" y="1"/>
                          <a:pt x="6" y="1"/>
                        </a:cubicBezTo>
                        <a:cubicBezTo>
                          <a:pt x="5" y="1"/>
                          <a:pt x="5" y="1"/>
                          <a:pt x="5" y="1"/>
                        </a:cubicBezTo>
                        <a:cubicBezTo>
                          <a:pt x="4" y="1"/>
                          <a:pt x="3" y="2"/>
                          <a:pt x="3" y="4"/>
                        </a:cubicBezTo>
                        <a:cubicBezTo>
                          <a:pt x="1" y="7"/>
                          <a:pt x="0" y="9"/>
                          <a:pt x="0" y="9"/>
                        </a:cubicBezTo>
                        <a:cubicBezTo>
                          <a:pt x="0" y="9"/>
                          <a:pt x="0" y="10"/>
                          <a:pt x="0" y="10"/>
                        </a:cubicBezTo>
                        <a:cubicBezTo>
                          <a:pt x="1" y="11"/>
                          <a:pt x="1" y="11"/>
                          <a:pt x="1" y="11"/>
                        </a:cubicBezTo>
                        <a:cubicBezTo>
                          <a:pt x="1" y="11"/>
                          <a:pt x="1" y="11"/>
                          <a:pt x="1" y="11"/>
                        </a:cubicBezTo>
                        <a:cubicBezTo>
                          <a:pt x="2" y="11"/>
                          <a:pt x="4" y="9"/>
                          <a:pt x="6" y="7"/>
                        </a:cubicBezTo>
                        <a:cubicBezTo>
                          <a:pt x="7" y="5"/>
                          <a:pt x="10" y="5"/>
                          <a:pt x="10" y="4"/>
                        </a:cubicBezTo>
                        <a:cubicBezTo>
                          <a:pt x="10" y="4"/>
                          <a:pt x="10" y="3"/>
                          <a:pt x="10" y="3"/>
                        </a:cubicBezTo>
                        <a:cubicBezTo>
                          <a:pt x="10" y="2"/>
                          <a:pt x="10" y="1"/>
                          <a:pt x="9" y="1"/>
                        </a:cubicBezTo>
                        <a:cubicBezTo>
                          <a:pt x="8" y="1"/>
                          <a:pt x="7" y="0"/>
                          <a:pt x="6" y="0"/>
                        </a:cubicBezTo>
                        <a:cubicBezTo>
                          <a:pt x="6" y="0"/>
                          <a:pt x="6" y="0"/>
                          <a:pt x="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1" name="Freeform 7424">
                    <a:extLst>
                      <a:ext uri="{FF2B5EF4-FFF2-40B4-BE49-F238E27FC236}">
                        <a16:creationId xmlns:a16="http://schemas.microsoft.com/office/drawing/2014/main" id="{15025143-4E9A-4292-A502-FAF1872D293A}"/>
                      </a:ext>
                    </a:extLst>
                  </p:cNvPr>
                  <p:cNvSpPr>
                    <a:spLocks/>
                  </p:cNvSpPr>
                  <p:nvPr/>
                </p:nvSpPr>
                <p:spPr bwMode="auto">
                  <a:xfrm>
                    <a:off x="3996" y="2680"/>
                    <a:ext cx="10" cy="8"/>
                  </a:xfrm>
                  <a:custGeom>
                    <a:avLst/>
                    <a:gdLst>
                      <a:gd name="T0" fmla="*/ 8 w 13"/>
                      <a:gd name="T1" fmla="*/ 0 h 11"/>
                      <a:gd name="T2" fmla="*/ 8 w 13"/>
                      <a:gd name="T3" fmla="*/ 0 h 11"/>
                      <a:gd name="T4" fmla="*/ 8 w 13"/>
                      <a:gd name="T5" fmla="*/ 0 h 11"/>
                      <a:gd name="T6" fmla="*/ 8 w 13"/>
                      <a:gd name="T7" fmla="*/ 0 h 11"/>
                      <a:gd name="T8" fmla="*/ 11 w 13"/>
                      <a:gd name="T9" fmla="*/ 1 h 11"/>
                      <a:gd name="T10" fmla="*/ 12 w 13"/>
                      <a:gd name="T11" fmla="*/ 3 h 11"/>
                      <a:gd name="T12" fmla="*/ 12 w 13"/>
                      <a:gd name="T13" fmla="*/ 4 h 11"/>
                      <a:gd name="T14" fmla="*/ 8 w 13"/>
                      <a:gd name="T15" fmla="*/ 7 h 11"/>
                      <a:gd name="T16" fmla="*/ 3 w 13"/>
                      <a:gd name="T17" fmla="*/ 11 h 11"/>
                      <a:gd name="T18" fmla="*/ 3 w 13"/>
                      <a:gd name="T19" fmla="*/ 11 h 11"/>
                      <a:gd name="T20" fmla="*/ 2 w 13"/>
                      <a:gd name="T21" fmla="*/ 10 h 11"/>
                      <a:gd name="T22" fmla="*/ 2 w 13"/>
                      <a:gd name="T23" fmla="*/ 9 h 11"/>
                      <a:gd name="T24" fmla="*/ 5 w 13"/>
                      <a:gd name="T25" fmla="*/ 4 h 11"/>
                      <a:gd name="T26" fmla="*/ 7 w 13"/>
                      <a:gd name="T27" fmla="*/ 1 h 11"/>
                      <a:gd name="T28" fmla="*/ 8 w 13"/>
                      <a:gd name="T29" fmla="*/ 1 h 11"/>
                      <a:gd name="T30" fmla="*/ 8 w 13"/>
                      <a:gd name="T31" fmla="*/ 0 h 11"/>
                      <a:gd name="T32" fmla="*/ 8 w 13"/>
                      <a:gd name="T33" fmla="*/ 0 h 11"/>
                      <a:gd name="T34" fmla="*/ 8 w 13"/>
                      <a:gd name="T35" fmla="*/ 0 h 11"/>
                      <a:gd name="T36" fmla="*/ 4 w 13"/>
                      <a:gd name="T37" fmla="*/ 4 h 11"/>
                      <a:gd name="T38" fmla="*/ 2 w 13"/>
                      <a:gd name="T39" fmla="*/ 11 h 11"/>
                      <a:gd name="T40" fmla="*/ 3 w 13"/>
                      <a:gd name="T41" fmla="*/ 11 h 11"/>
                      <a:gd name="T42" fmla="*/ 8 w 13"/>
                      <a:gd name="T43" fmla="*/ 8 h 11"/>
                      <a:gd name="T44" fmla="*/ 13 w 13"/>
                      <a:gd name="T45" fmla="*/ 3 h 11"/>
                      <a:gd name="T46" fmla="*/ 8 w 13"/>
                      <a:gd name="T4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1">
                        <a:moveTo>
                          <a:pt x="8" y="0"/>
                        </a:moveTo>
                        <a:cubicBezTo>
                          <a:pt x="8" y="0"/>
                          <a:pt x="8" y="0"/>
                          <a:pt x="8" y="0"/>
                        </a:cubicBezTo>
                        <a:cubicBezTo>
                          <a:pt x="8" y="0"/>
                          <a:pt x="8" y="0"/>
                          <a:pt x="8" y="0"/>
                        </a:cubicBezTo>
                        <a:cubicBezTo>
                          <a:pt x="8" y="0"/>
                          <a:pt x="8" y="0"/>
                          <a:pt x="8" y="0"/>
                        </a:cubicBezTo>
                        <a:cubicBezTo>
                          <a:pt x="9" y="0"/>
                          <a:pt x="10" y="1"/>
                          <a:pt x="11" y="1"/>
                        </a:cubicBezTo>
                        <a:cubicBezTo>
                          <a:pt x="12" y="1"/>
                          <a:pt x="12" y="2"/>
                          <a:pt x="12" y="3"/>
                        </a:cubicBezTo>
                        <a:cubicBezTo>
                          <a:pt x="12" y="3"/>
                          <a:pt x="12" y="4"/>
                          <a:pt x="12" y="4"/>
                        </a:cubicBezTo>
                        <a:cubicBezTo>
                          <a:pt x="12" y="5"/>
                          <a:pt x="9" y="5"/>
                          <a:pt x="8" y="7"/>
                        </a:cubicBezTo>
                        <a:cubicBezTo>
                          <a:pt x="6" y="9"/>
                          <a:pt x="4" y="11"/>
                          <a:pt x="3" y="11"/>
                        </a:cubicBezTo>
                        <a:cubicBezTo>
                          <a:pt x="3" y="11"/>
                          <a:pt x="3" y="11"/>
                          <a:pt x="3" y="11"/>
                        </a:cubicBezTo>
                        <a:cubicBezTo>
                          <a:pt x="2" y="10"/>
                          <a:pt x="2" y="10"/>
                          <a:pt x="2" y="10"/>
                        </a:cubicBezTo>
                        <a:cubicBezTo>
                          <a:pt x="2" y="10"/>
                          <a:pt x="2" y="9"/>
                          <a:pt x="2" y="9"/>
                        </a:cubicBezTo>
                        <a:cubicBezTo>
                          <a:pt x="2" y="9"/>
                          <a:pt x="3" y="7"/>
                          <a:pt x="5" y="4"/>
                        </a:cubicBezTo>
                        <a:cubicBezTo>
                          <a:pt x="5" y="2"/>
                          <a:pt x="6" y="1"/>
                          <a:pt x="7" y="1"/>
                        </a:cubicBezTo>
                        <a:cubicBezTo>
                          <a:pt x="8" y="1"/>
                          <a:pt x="8" y="1"/>
                          <a:pt x="8" y="1"/>
                        </a:cubicBezTo>
                        <a:cubicBezTo>
                          <a:pt x="8" y="0"/>
                          <a:pt x="8" y="0"/>
                          <a:pt x="8" y="0"/>
                        </a:cubicBezTo>
                        <a:cubicBezTo>
                          <a:pt x="8" y="0"/>
                          <a:pt x="8" y="0"/>
                          <a:pt x="8" y="0"/>
                        </a:cubicBezTo>
                        <a:cubicBezTo>
                          <a:pt x="8" y="0"/>
                          <a:pt x="8" y="0"/>
                          <a:pt x="8" y="0"/>
                        </a:cubicBezTo>
                        <a:cubicBezTo>
                          <a:pt x="7" y="0"/>
                          <a:pt x="6" y="0"/>
                          <a:pt x="4" y="4"/>
                        </a:cubicBezTo>
                        <a:cubicBezTo>
                          <a:pt x="2" y="9"/>
                          <a:pt x="0" y="9"/>
                          <a:pt x="2" y="11"/>
                        </a:cubicBezTo>
                        <a:cubicBezTo>
                          <a:pt x="2" y="11"/>
                          <a:pt x="3" y="11"/>
                          <a:pt x="3" y="11"/>
                        </a:cubicBezTo>
                        <a:cubicBezTo>
                          <a:pt x="5" y="11"/>
                          <a:pt x="6" y="9"/>
                          <a:pt x="8" y="8"/>
                        </a:cubicBezTo>
                        <a:cubicBezTo>
                          <a:pt x="10" y="5"/>
                          <a:pt x="13" y="6"/>
                          <a:pt x="13" y="3"/>
                        </a:cubicBezTo>
                        <a:cubicBezTo>
                          <a:pt x="13" y="0"/>
                          <a:pt x="10"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2" name="Freeform 7425">
                    <a:extLst>
                      <a:ext uri="{FF2B5EF4-FFF2-40B4-BE49-F238E27FC236}">
                        <a16:creationId xmlns:a16="http://schemas.microsoft.com/office/drawing/2014/main" id="{D264114C-1543-4AAC-9F79-8C8A9209E1E2}"/>
                      </a:ext>
                    </a:extLst>
                  </p:cNvPr>
                  <p:cNvSpPr>
                    <a:spLocks/>
                  </p:cNvSpPr>
                  <p:nvPr/>
                </p:nvSpPr>
                <p:spPr bwMode="auto">
                  <a:xfrm>
                    <a:off x="4008" y="2663"/>
                    <a:ext cx="16" cy="25"/>
                  </a:xfrm>
                  <a:custGeom>
                    <a:avLst/>
                    <a:gdLst>
                      <a:gd name="T0" fmla="*/ 17 w 22"/>
                      <a:gd name="T1" fmla="*/ 2 h 34"/>
                      <a:gd name="T2" fmla="*/ 11 w 22"/>
                      <a:gd name="T3" fmla="*/ 7 h 34"/>
                      <a:gd name="T4" fmla="*/ 5 w 22"/>
                      <a:gd name="T5" fmla="*/ 18 h 34"/>
                      <a:gd name="T6" fmla="*/ 0 w 22"/>
                      <a:gd name="T7" fmla="*/ 25 h 34"/>
                      <a:gd name="T8" fmla="*/ 4 w 22"/>
                      <a:gd name="T9" fmla="*/ 30 h 34"/>
                      <a:gd name="T10" fmla="*/ 11 w 22"/>
                      <a:gd name="T11" fmla="*/ 23 h 34"/>
                      <a:gd name="T12" fmla="*/ 17 w 22"/>
                      <a:gd name="T13" fmla="*/ 11 h 34"/>
                      <a:gd name="T14" fmla="*/ 17 w 22"/>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4">
                        <a:moveTo>
                          <a:pt x="17" y="2"/>
                        </a:moveTo>
                        <a:cubicBezTo>
                          <a:pt x="17" y="2"/>
                          <a:pt x="13" y="0"/>
                          <a:pt x="11" y="7"/>
                        </a:cubicBezTo>
                        <a:cubicBezTo>
                          <a:pt x="9" y="13"/>
                          <a:pt x="8" y="14"/>
                          <a:pt x="5" y="18"/>
                        </a:cubicBezTo>
                        <a:cubicBezTo>
                          <a:pt x="2" y="22"/>
                          <a:pt x="1" y="22"/>
                          <a:pt x="0" y="25"/>
                        </a:cubicBezTo>
                        <a:cubicBezTo>
                          <a:pt x="0" y="28"/>
                          <a:pt x="4" y="26"/>
                          <a:pt x="4" y="30"/>
                        </a:cubicBezTo>
                        <a:cubicBezTo>
                          <a:pt x="5" y="34"/>
                          <a:pt x="9" y="29"/>
                          <a:pt x="11" y="23"/>
                        </a:cubicBezTo>
                        <a:cubicBezTo>
                          <a:pt x="13" y="18"/>
                          <a:pt x="15" y="13"/>
                          <a:pt x="17" y="11"/>
                        </a:cubicBezTo>
                        <a:cubicBezTo>
                          <a:pt x="19" y="9"/>
                          <a:pt x="22" y="3"/>
                          <a:pt x="17"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3" name="Freeform 7426">
                    <a:extLst>
                      <a:ext uri="{FF2B5EF4-FFF2-40B4-BE49-F238E27FC236}">
                        <a16:creationId xmlns:a16="http://schemas.microsoft.com/office/drawing/2014/main" id="{8D8EA88E-BC32-4B52-9CEA-BFA3B3BFB67D}"/>
                      </a:ext>
                    </a:extLst>
                  </p:cNvPr>
                  <p:cNvSpPr>
                    <a:spLocks noEditPoints="1"/>
                  </p:cNvSpPr>
                  <p:nvPr/>
                </p:nvSpPr>
                <p:spPr bwMode="auto">
                  <a:xfrm>
                    <a:off x="4008" y="2663"/>
                    <a:ext cx="15" cy="24"/>
                  </a:xfrm>
                  <a:custGeom>
                    <a:avLst/>
                    <a:gdLst>
                      <a:gd name="T0" fmla="*/ 4 w 20"/>
                      <a:gd name="T1" fmla="*/ 30 h 32"/>
                      <a:gd name="T2" fmla="*/ 2 w 20"/>
                      <a:gd name="T3" fmla="*/ 28 h 32"/>
                      <a:gd name="T4" fmla="*/ 1 w 20"/>
                      <a:gd name="T5" fmla="*/ 28 h 32"/>
                      <a:gd name="T6" fmla="*/ 0 w 20"/>
                      <a:gd name="T7" fmla="*/ 25 h 32"/>
                      <a:gd name="T8" fmla="*/ 0 w 20"/>
                      <a:gd name="T9" fmla="*/ 23 h 32"/>
                      <a:gd name="T10" fmla="*/ 5 w 20"/>
                      <a:gd name="T11" fmla="*/ 18 h 32"/>
                      <a:gd name="T12" fmla="*/ 10 w 20"/>
                      <a:gd name="T13" fmla="*/ 10 h 32"/>
                      <a:gd name="T14" fmla="*/ 11 w 20"/>
                      <a:gd name="T15" fmla="*/ 7 h 32"/>
                      <a:gd name="T16" fmla="*/ 11 w 20"/>
                      <a:gd name="T17" fmla="*/ 5 h 32"/>
                      <a:gd name="T18" fmla="*/ 17 w 20"/>
                      <a:gd name="T19" fmla="*/ 1 h 32"/>
                      <a:gd name="T20" fmla="*/ 18 w 20"/>
                      <a:gd name="T21" fmla="*/ 1 h 32"/>
                      <a:gd name="T22" fmla="*/ 20 w 20"/>
                      <a:gd name="T23" fmla="*/ 4 h 32"/>
                      <a:gd name="T24" fmla="*/ 20 w 20"/>
                      <a:gd name="T25" fmla="*/ 8 h 32"/>
                      <a:gd name="T26" fmla="*/ 17 w 20"/>
                      <a:gd name="T27" fmla="*/ 12 h 32"/>
                      <a:gd name="T28" fmla="*/ 12 w 20"/>
                      <a:gd name="T29" fmla="*/ 20 h 32"/>
                      <a:gd name="T30" fmla="*/ 11 w 20"/>
                      <a:gd name="T31" fmla="*/ 23 h 32"/>
                      <a:gd name="T32" fmla="*/ 10 w 20"/>
                      <a:gd name="T33" fmla="*/ 25 h 32"/>
                      <a:gd name="T34" fmla="*/ 5 w 20"/>
                      <a:gd name="T35" fmla="*/ 32 h 32"/>
                      <a:gd name="T36" fmla="*/ 4 w 20"/>
                      <a:gd name="T37" fmla="*/ 30 h 32"/>
                      <a:gd name="T38" fmla="*/ 5 w 20"/>
                      <a:gd name="T39" fmla="*/ 29 h 32"/>
                      <a:gd name="T40" fmla="*/ 5 w 20"/>
                      <a:gd name="T41" fmla="*/ 31 h 32"/>
                      <a:gd name="T42" fmla="*/ 7 w 20"/>
                      <a:gd name="T43" fmla="*/ 29 h 32"/>
                      <a:gd name="T44" fmla="*/ 10 w 20"/>
                      <a:gd name="T45" fmla="*/ 25 h 32"/>
                      <a:gd name="T46" fmla="*/ 10 w 20"/>
                      <a:gd name="T47" fmla="*/ 23 h 32"/>
                      <a:gd name="T48" fmla="*/ 12 w 20"/>
                      <a:gd name="T49" fmla="*/ 19 h 32"/>
                      <a:gd name="T50" fmla="*/ 17 w 20"/>
                      <a:gd name="T51" fmla="*/ 11 h 32"/>
                      <a:gd name="T52" fmla="*/ 19 w 20"/>
                      <a:gd name="T53" fmla="*/ 8 h 32"/>
                      <a:gd name="T54" fmla="*/ 17 w 20"/>
                      <a:gd name="T55" fmla="*/ 2 h 32"/>
                      <a:gd name="T56" fmla="*/ 16 w 20"/>
                      <a:gd name="T57" fmla="*/ 2 h 32"/>
                      <a:gd name="T58" fmla="*/ 17 w 20"/>
                      <a:gd name="T59" fmla="*/ 2 h 32"/>
                      <a:gd name="T60" fmla="*/ 16 w 20"/>
                      <a:gd name="T61" fmla="*/ 2 h 32"/>
                      <a:gd name="T62" fmla="*/ 16 w 20"/>
                      <a:gd name="T63" fmla="*/ 2 h 32"/>
                      <a:gd name="T64" fmla="*/ 12 w 20"/>
                      <a:gd name="T65" fmla="*/ 5 h 32"/>
                      <a:gd name="T66" fmla="*/ 12 w 20"/>
                      <a:gd name="T67" fmla="*/ 7 h 32"/>
                      <a:gd name="T68" fmla="*/ 10 w 20"/>
                      <a:gd name="T69" fmla="*/ 10 h 32"/>
                      <a:gd name="T70" fmla="*/ 5 w 20"/>
                      <a:gd name="T71" fmla="*/ 18 h 32"/>
                      <a:gd name="T72" fmla="*/ 1 w 20"/>
                      <a:gd name="T73" fmla="*/ 23 h 32"/>
                      <a:gd name="T74" fmla="*/ 1 w 20"/>
                      <a:gd name="T75" fmla="*/ 25 h 32"/>
                      <a:gd name="T76" fmla="*/ 1 w 20"/>
                      <a:gd name="T77" fmla="*/ 26 h 32"/>
                      <a:gd name="T78" fmla="*/ 3 w 20"/>
                      <a:gd name="T79" fmla="*/ 27 h 32"/>
                      <a:gd name="T80" fmla="*/ 3 w 20"/>
                      <a:gd name="T81" fmla="*/ 27 h 32"/>
                      <a:gd name="T82" fmla="*/ 5 w 20"/>
                      <a:gd name="T83"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 h="32">
                        <a:moveTo>
                          <a:pt x="4" y="30"/>
                        </a:moveTo>
                        <a:cubicBezTo>
                          <a:pt x="4" y="29"/>
                          <a:pt x="3" y="28"/>
                          <a:pt x="2" y="28"/>
                        </a:cubicBezTo>
                        <a:cubicBezTo>
                          <a:pt x="2" y="28"/>
                          <a:pt x="1" y="28"/>
                          <a:pt x="1" y="28"/>
                        </a:cubicBezTo>
                        <a:cubicBezTo>
                          <a:pt x="0" y="27"/>
                          <a:pt x="0" y="27"/>
                          <a:pt x="0" y="25"/>
                        </a:cubicBezTo>
                        <a:cubicBezTo>
                          <a:pt x="0" y="24"/>
                          <a:pt x="0" y="24"/>
                          <a:pt x="0" y="23"/>
                        </a:cubicBezTo>
                        <a:cubicBezTo>
                          <a:pt x="1" y="21"/>
                          <a:pt x="3" y="21"/>
                          <a:pt x="5" y="18"/>
                        </a:cubicBezTo>
                        <a:cubicBezTo>
                          <a:pt x="7" y="14"/>
                          <a:pt x="8" y="13"/>
                          <a:pt x="10" y="10"/>
                        </a:cubicBezTo>
                        <a:cubicBezTo>
                          <a:pt x="10" y="9"/>
                          <a:pt x="10" y="8"/>
                          <a:pt x="11" y="7"/>
                        </a:cubicBezTo>
                        <a:cubicBezTo>
                          <a:pt x="11" y="6"/>
                          <a:pt x="11" y="5"/>
                          <a:pt x="11" y="5"/>
                        </a:cubicBezTo>
                        <a:cubicBezTo>
                          <a:pt x="13" y="0"/>
                          <a:pt x="17" y="1"/>
                          <a:pt x="17" y="1"/>
                        </a:cubicBezTo>
                        <a:cubicBezTo>
                          <a:pt x="18" y="1"/>
                          <a:pt x="18" y="1"/>
                          <a:pt x="18" y="1"/>
                        </a:cubicBezTo>
                        <a:cubicBezTo>
                          <a:pt x="19" y="2"/>
                          <a:pt x="20" y="3"/>
                          <a:pt x="20" y="4"/>
                        </a:cubicBezTo>
                        <a:cubicBezTo>
                          <a:pt x="20" y="5"/>
                          <a:pt x="20" y="7"/>
                          <a:pt x="20" y="8"/>
                        </a:cubicBezTo>
                        <a:cubicBezTo>
                          <a:pt x="19" y="9"/>
                          <a:pt x="18" y="11"/>
                          <a:pt x="17" y="12"/>
                        </a:cubicBezTo>
                        <a:cubicBezTo>
                          <a:pt x="16" y="13"/>
                          <a:pt x="14" y="16"/>
                          <a:pt x="12" y="20"/>
                        </a:cubicBezTo>
                        <a:cubicBezTo>
                          <a:pt x="12" y="21"/>
                          <a:pt x="11" y="22"/>
                          <a:pt x="11" y="23"/>
                        </a:cubicBezTo>
                        <a:cubicBezTo>
                          <a:pt x="11" y="24"/>
                          <a:pt x="11" y="24"/>
                          <a:pt x="10" y="25"/>
                        </a:cubicBezTo>
                        <a:cubicBezTo>
                          <a:pt x="9" y="29"/>
                          <a:pt x="7" y="32"/>
                          <a:pt x="5" y="32"/>
                        </a:cubicBezTo>
                        <a:cubicBezTo>
                          <a:pt x="4" y="31"/>
                          <a:pt x="4" y="31"/>
                          <a:pt x="4" y="30"/>
                        </a:cubicBezTo>
                        <a:close/>
                        <a:moveTo>
                          <a:pt x="5" y="29"/>
                        </a:moveTo>
                        <a:cubicBezTo>
                          <a:pt x="5" y="30"/>
                          <a:pt x="5" y="30"/>
                          <a:pt x="5" y="31"/>
                        </a:cubicBezTo>
                        <a:cubicBezTo>
                          <a:pt x="6" y="31"/>
                          <a:pt x="6" y="30"/>
                          <a:pt x="7" y="29"/>
                        </a:cubicBezTo>
                        <a:cubicBezTo>
                          <a:pt x="8" y="28"/>
                          <a:pt x="9" y="26"/>
                          <a:pt x="10" y="25"/>
                        </a:cubicBezTo>
                        <a:cubicBezTo>
                          <a:pt x="10" y="24"/>
                          <a:pt x="10" y="24"/>
                          <a:pt x="10" y="23"/>
                        </a:cubicBezTo>
                        <a:cubicBezTo>
                          <a:pt x="11" y="22"/>
                          <a:pt x="11" y="21"/>
                          <a:pt x="12" y="19"/>
                        </a:cubicBezTo>
                        <a:cubicBezTo>
                          <a:pt x="13" y="15"/>
                          <a:pt x="15" y="12"/>
                          <a:pt x="17" y="11"/>
                        </a:cubicBezTo>
                        <a:cubicBezTo>
                          <a:pt x="18" y="10"/>
                          <a:pt x="18" y="9"/>
                          <a:pt x="19" y="8"/>
                        </a:cubicBezTo>
                        <a:cubicBezTo>
                          <a:pt x="20" y="6"/>
                          <a:pt x="20" y="4"/>
                          <a:pt x="17" y="2"/>
                        </a:cubicBezTo>
                        <a:cubicBezTo>
                          <a:pt x="16" y="2"/>
                          <a:pt x="16" y="2"/>
                          <a:pt x="16" y="2"/>
                        </a:cubicBezTo>
                        <a:cubicBezTo>
                          <a:pt x="17" y="2"/>
                          <a:pt x="17" y="2"/>
                          <a:pt x="17" y="2"/>
                        </a:cubicBezTo>
                        <a:cubicBezTo>
                          <a:pt x="16" y="2"/>
                          <a:pt x="16" y="2"/>
                          <a:pt x="16" y="2"/>
                        </a:cubicBezTo>
                        <a:cubicBezTo>
                          <a:pt x="16" y="2"/>
                          <a:pt x="16" y="2"/>
                          <a:pt x="16" y="2"/>
                        </a:cubicBezTo>
                        <a:cubicBezTo>
                          <a:pt x="16" y="2"/>
                          <a:pt x="13" y="2"/>
                          <a:pt x="12" y="5"/>
                        </a:cubicBezTo>
                        <a:cubicBezTo>
                          <a:pt x="12" y="6"/>
                          <a:pt x="12" y="6"/>
                          <a:pt x="12" y="7"/>
                        </a:cubicBezTo>
                        <a:cubicBezTo>
                          <a:pt x="11" y="8"/>
                          <a:pt x="11" y="9"/>
                          <a:pt x="10" y="10"/>
                        </a:cubicBezTo>
                        <a:cubicBezTo>
                          <a:pt x="9" y="14"/>
                          <a:pt x="7" y="15"/>
                          <a:pt x="5" y="18"/>
                        </a:cubicBezTo>
                        <a:cubicBezTo>
                          <a:pt x="3" y="21"/>
                          <a:pt x="2" y="22"/>
                          <a:pt x="1" y="23"/>
                        </a:cubicBezTo>
                        <a:cubicBezTo>
                          <a:pt x="1" y="24"/>
                          <a:pt x="1" y="24"/>
                          <a:pt x="1" y="25"/>
                        </a:cubicBezTo>
                        <a:cubicBezTo>
                          <a:pt x="1" y="26"/>
                          <a:pt x="1" y="26"/>
                          <a:pt x="1" y="26"/>
                        </a:cubicBezTo>
                        <a:cubicBezTo>
                          <a:pt x="2" y="27"/>
                          <a:pt x="2" y="27"/>
                          <a:pt x="3" y="27"/>
                        </a:cubicBezTo>
                        <a:cubicBezTo>
                          <a:pt x="3" y="27"/>
                          <a:pt x="3" y="27"/>
                          <a:pt x="3" y="27"/>
                        </a:cubicBezTo>
                        <a:cubicBezTo>
                          <a:pt x="4" y="27"/>
                          <a:pt x="4" y="28"/>
                          <a:pt x="5" y="2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4" name="Freeform 7427">
                    <a:extLst>
                      <a:ext uri="{FF2B5EF4-FFF2-40B4-BE49-F238E27FC236}">
                        <a16:creationId xmlns:a16="http://schemas.microsoft.com/office/drawing/2014/main" id="{29A44158-5061-489A-AA47-B10BBAC4CC4A}"/>
                      </a:ext>
                    </a:extLst>
                  </p:cNvPr>
                  <p:cNvSpPr>
                    <a:spLocks noEditPoints="1"/>
                  </p:cNvSpPr>
                  <p:nvPr/>
                </p:nvSpPr>
                <p:spPr bwMode="auto">
                  <a:xfrm>
                    <a:off x="4009" y="2664"/>
                    <a:ext cx="14" cy="21"/>
                  </a:xfrm>
                  <a:custGeom>
                    <a:avLst/>
                    <a:gdLst>
                      <a:gd name="T0" fmla="*/ 2 w 19"/>
                      <a:gd name="T1" fmla="*/ 23 h 28"/>
                      <a:gd name="T2" fmla="*/ 1 w 19"/>
                      <a:gd name="T3" fmla="*/ 22 h 28"/>
                      <a:gd name="T4" fmla="*/ 7 w 19"/>
                      <a:gd name="T5" fmla="*/ 14 h 28"/>
                      <a:gd name="T6" fmla="*/ 11 w 19"/>
                      <a:gd name="T7" fmla="*/ 7 h 28"/>
                      <a:gd name="T8" fmla="*/ 13 w 19"/>
                      <a:gd name="T9" fmla="*/ 2 h 28"/>
                      <a:gd name="T10" fmla="*/ 13 w 19"/>
                      <a:gd name="T11" fmla="*/ 2 h 28"/>
                      <a:gd name="T12" fmla="*/ 14 w 19"/>
                      <a:gd name="T13" fmla="*/ 3 h 28"/>
                      <a:gd name="T14" fmla="*/ 14 w 19"/>
                      <a:gd name="T15" fmla="*/ 4 h 28"/>
                      <a:gd name="T16" fmla="*/ 15 w 19"/>
                      <a:gd name="T17" fmla="*/ 4 h 28"/>
                      <a:gd name="T18" fmla="*/ 16 w 19"/>
                      <a:gd name="T19" fmla="*/ 4 h 28"/>
                      <a:gd name="T20" fmla="*/ 16 w 19"/>
                      <a:gd name="T21" fmla="*/ 5 h 28"/>
                      <a:gd name="T22" fmla="*/ 13 w 19"/>
                      <a:gd name="T23" fmla="*/ 9 h 28"/>
                      <a:gd name="T24" fmla="*/ 8 w 19"/>
                      <a:gd name="T25" fmla="*/ 22 h 28"/>
                      <a:gd name="T26" fmla="*/ 5 w 19"/>
                      <a:gd name="T27" fmla="*/ 26 h 28"/>
                      <a:gd name="T28" fmla="*/ 5 w 19"/>
                      <a:gd name="T29" fmla="*/ 24 h 28"/>
                      <a:gd name="T30" fmla="*/ 4 w 19"/>
                      <a:gd name="T31" fmla="*/ 22 h 28"/>
                      <a:gd name="T32" fmla="*/ 3 w 19"/>
                      <a:gd name="T33" fmla="*/ 23 h 28"/>
                      <a:gd name="T34" fmla="*/ 2 w 19"/>
                      <a:gd name="T35" fmla="*/ 23 h 28"/>
                      <a:gd name="T36" fmla="*/ 16 w 19"/>
                      <a:gd name="T37" fmla="*/ 0 h 28"/>
                      <a:gd name="T38" fmla="*/ 15 w 19"/>
                      <a:gd name="T39" fmla="*/ 0 h 28"/>
                      <a:gd name="T40" fmla="*/ 15 w 19"/>
                      <a:gd name="T41" fmla="*/ 0 h 28"/>
                      <a:gd name="T42" fmla="*/ 15 w 19"/>
                      <a:gd name="T43" fmla="*/ 0 h 28"/>
                      <a:gd name="T44" fmla="*/ 11 w 19"/>
                      <a:gd name="T45" fmla="*/ 3 h 28"/>
                      <a:gd name="T46" fmla="*/ 11 w 19"/>
                      <a:gd name="T47" fmla="*/ 5 h 28"/>
                      <a:gd name="T48" fmla="*/ 9 w 19"/>
                      <a:gd name="T49" fmla="*/ 8 h 28"/>
                      <a:gd name="T50" fmla="*/ 4 w 19"/>
                      <a:gd name="T51" fmla="*/ 16 h 28"/>
                      <a:gd name="T52" fmla="*/ 0 w 19"/>
                      <a:gd name="T53" fmla="*/ 21 h 28"/>
                      <a:gd name="T54" fmla="*/ 0 w 19"/>
                      <a:gd name="T55" fmla="*/ 23 h 28"/>
                      <a:gd name="T56" fmla="*/ 0 w 19"/>
                      <a:gd name="T57" fmla="*/ 24 h 28"/>
                      <a:gd name="T58" fmla="*/ 0 w 19"/>
                      <a:gd name="T59" fmla="*/ 24 h 28"/>
                      <a:gd name="T60" fmla="*/ 2 w 19"/>
                      <a:gd name="T61" fmla="*/ 25 h 28"/>
                      <a:gd name="T62" fmla="*/ 5 w 19"/>
                      <a:gd name="T63" fmla="*/ 27 h 28"/>
                      <a:gd name="T64" fmla="*/ 5 w 19"/>
                      <a:gd name="T65" fmla="*/ 28 h 28"/>
                      <a:gd name="T66" fmla="*/ 6 w 19"/>
                      <a:gd name="T67" fmla="*/ 27 h 28"/>
                      <a:gd name="T68" fmla="*/ 7 w 19"/>
                      <a:gd name="T69" fmla="*/ 25 h 28"/>
                      <a:gd name="T70" fmla="*/ 7 w 19"/>
                      <a:gd name="T71" fmla="*/ 25 h 28"/>
                      <a:gd name="T72" fmla="*/ 8 w 19"/>
                      <a:gd name="T73" fmla="*/ 23 h 28"/>
                      <a:gd name="T74" fmla="*/ 10 w 19"/>
                      <a:gd name="T75" fmla="*/ 21 h 28"/>
                      <a:gd name="T76" fmla="*/ 11 w 19"/>
                      <a:gd name="T77" fmla="*/ 17 h 28"/>
                      <a:gd name="T78" fmla="*/ 16 w 19"/>
                      <a:gd name="T79" fmla="*/ 9 h 28"/>
                      <a:gd name="T80" fmla="*/ 18 w 19"/>
                      <a:gd name="T81" fmla="*/ 6 h 28"/>
                      <a:gd name="T82" fmla="*/ 18 w 19"/>
                      <a:gd name="T83" fmla="*/ 5 h 28"/>
                      <a:gd name="T84" fmla="*/ 18 w 19"/>
                      <a:gd name="T85" fmla="*/ 4 h 28"/>
                      <a:gd name="T86" fmla="*/ 16 w 19"/>
                      <a:gd name="T87" fmla="*/ 0 h 28"/>
                      <a:gd name="T88" fmla="*/ 15 w 19"/>
                      <a:gd name="T89" fmla="*/ 0 h 28"/>
                      <a:gd name="T90" fmla="*/ 16 w 19"/>
                      <a:gd name="T9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 h="28">
                        <a:moveTo>
                          <a:pt x="2" y="23"/>
                        </a:moveTo>
                        <a:cubicBezTo>
                          <a:pt x="2" y="23"/>
                          <a:pt x="2" y="23"/>
                          <a:pt x="1" y="22"/>
                        </a:cubicBezTo>
                        <a:cubicBezTo>
                          <a:pt x="1" y="20"/>
                          <a:pt x="5" y="16"/>
                          <a:pt x="7" y="14"/>
                        </a:cubicBezTo>
                        <a:cubicBezTo>
                          <a:pt x="9" y="13"/>
                          <a:pt x="10" y="10"/>
                          <a:pt x="11" y="7"/>
                        </a:cubicBezTo>
                        <a:cubicBezTo>
                          <a:pt x="12" y="4"/>
                          <a:pt x="13" y="2"/>
                          <a:pt x="13" y="2"/>
                        </a:cubicBezTo>
                        <a:cubicBezTo>
                          <a:pt x="13" y="2"/>
                          <a:pt x="13" y="2"/>
                          <a:pt x="13" y="2"/>
                        </a:cubicBezTo>
                        <a:cubicBezTo>
                          <a:pt x="14" y="2"/>
                          <a:pt x="14" y="3"/>
                          <a:pt x="14" y="3"/>
                        </a:cubicBezTo>
                        <a:cubicBezTo>
                          <a:pt x="14" y="4"/>
                          <a:pt x="14" y="4"/>
                          <a:pt x="14" y="4"/>
                        </a:cubicBezTo>
                        <a:cubicBezTo>
                          <a:pt x="15" y="4"/>
                          <a:pt x="15" y="4"/>
                          <a:pt x="15" y="4"/>
                        </a:cubicBezTo>
                        <a:cubicBezTo>
                          <a:pt x="15" y="4"/>
                          <a:pt x="16" y="4"/>
                          <a:pt x="16" y="4"/>
                        </a:cubicBezTo>
                        <a:cubicBezTo>
                          <a:pt x="16" y="4"/>
                          <a:pt x="16" y="4"/>
                          <a:pt x="16" y="5"/>
                        </a:cubicBezTo>
                        <a:cubicBezTo>
                          <a:pt x="17" y="6"/>
                          <a:pt x="15" y="8"/>
                          <a:pt x="13" y="9"/>
                        </a:cubicBezTo>
                        <a:cubicBezTo>
                          <a:pt x="12" y="11"/>
                          <a:pt x="9" y="19"/>
                          <a:pt x="8" y="22"/>
                        </a:cubicBezTo>
                        <a:cubicBezTo>
                          <a:pt x="7" y="24"/>
                          <a:pt x="6" y="26"/>
                          <a:pt x="5" y="26"/>
                        </a:cubicBezTo>
                        <a:cubicBezTo>
                          <a:pt x="5" y="26"/>
                          <a:pt x="5" y="25"/>
                          <a:pt x="5" y="24"/>
                        </a:cubicBezTo>
                        <a:cubicBezTo>
                          <a:pt x="4" y="23"/>
                          <a:pt x="4" y="22"/>
                          <a:pt x="4" y="22"/>
                        </a:cubicBezTo>
                        <a:cubicBezTo>
                          <a:pt x="3" y="23"/>
                          <a:pt x="3" y="23"/>
                          <a:pt x="3" y="23"/>
                        </a:cubicBezTo>
                        <a:lnTo>
                          <a:pt x="2" y="23"/>
                        </a:lnTo>
                        <a:close/>
                        <a:moveTo>
                          <a:pt x="16" y="0"/>
                        </a:moveTo>
                        <a:cubicBezTo>
                          <a:pt x="15" y="0"/>
                          <a:pt x="15" y="0"/>
                          <a:pt x="15" y="0"/>
                        </a:cubicBezTo>
                        <a:cubicBezTo>
                          <a:pt x="15" y="0"/>
                          <a:pt x="15" y="0"/>
                          <a:pt x="15" y="0"/>
                        </a:cubicBezTo>
                        <a:cubicBezTo>
                          <a:pt x="15" y="0"/>
                          <a:pt x="15" y="0"/>
                          <a:pt x="15" y="0"/>
                        </a:cubicBezTo>
                        <a:cubicBezTo>
                          <a:pt x="14" y="0"/>
                          <a:pt x="12" y="1"/>
                          <a:pt x="11" y="3"/>
                        </a:cubicBezTo>
                        <a:cubicBezTo>
                          <a:pt x="11" y="4"/>
                          <a:pt x="11" y="4"/>
                          <a:pt x="11" y="5"/>
                        </a:cubicBezTo>
                        <a:cubicBezTo>
                          <a:pt x="10" y="6"/>
                          <a:pt x="10" y="7"/>
                          <a:pt x="9" y="8"/>
                        </a:cubicBezTo>
                        <a:cubicBezTo>
                          <a:pt x="8" y="12"/>
                          <a:pt x="6" y="13"/>
                          <a:pt x="4" y="16"/>
                        </a:cubicBezTo>
                        <a:cubicBezTo>
                          <a:pt x="2" y="19"/>
                          <a:pt x="1" y="20"/>
                          <a:pt x="0" y="21"/>
                        </a:cubicBezTo>
                        <a:cubicBezTo>
                          <a:pt x="0" y="22"/>
                          <a:pt x="0" y="22"/>
                          <a:pt x="0" y="23"/>
                        </a:cubicBezTo>
                        <a:cubicBezTo>
                          <a:pt x="0" y="24"/>
                          <a:pt x="0" y="24"/>
                          <a:pt x="0" y="24"/>
                        </a:cubicBezTo>
                        <a:cubicBezTo>
                          <a:pt x="0" y="24"/>
                          <a:pt x="0" y="24"/>
                          <a:pt x="0" y="24"/>
                        </a:cubicBezTo>
                        <a:cubicBezTo>
                          <a:pt x="1" y="24"/>
                          <a:pt x="2" y="24"/>
                          <a:pt x="2" y="25"/>
                        </a:cubicBezTo>
                        <a:cubicBezTo>
                          <a:pt x="3" y="25"/>
                          <a:pt x="5" y="26"/>
                          <a:pt x="5" y="27"/>
                        </a:cubicBezTo>
                        <a:cubicBezTo>
                          <a:pt x="5" y="28"/>
                          <a:pt x="5" y="28"/>
                          <a:pt x="5" y="28"/>
                        </a:cubicBezTo>
                        <a:cubicBezTo>
                          <a:pt x="5" y="28"/>
                          <a:pt x="6" y="28"/>
                          <a:pt x="6" y="27"/>
                        </a:cubicBezTo>
                        <a:cubicBezTo>
                          <a:pt x="7" y="27"/>
                          <a:pt x="7" y="26"/>
                          <a:pt x="7" y="25"/>
                        </a:cubicBezTo>
                        <a:cubicBezTo>
                          <a:pt x="7" y="25"/>
                          <a:pt x="7" y="25"/>
                          <a:pt x="7" y="25"/>
                        </a:cubicBezTo>
                        <a:cubicBezTo>
                          <a:pt x="8" y="24"/>
                          <a:pt x="8" y="24"/>
                          <a:pt x="8" y="23"/>
                        </a:cubicBezTo>
                        <a:cubicBezTo>
                          <a:pt x="8" y="22"/>
                          <a:pt x="9" y="21"/>
                          <a:pt x="10" y="21"/>
                        </a:cubicBezTo>
                        <a:cubicBezTo>
                          <a:pt x="10" y="19"/>
                          <a:pt x="10" y="18"/>
                          <a:pt x="11" y="17"/>
                        </a:cubicBezTo>
                        <a:cubicBezTo>
                          <a:pt x="12" y="13"/>
                          <a:pt x="14" y="10"/>
                          <a:pt x="16" y="9"/>
                        </a:cubicBezTo>
                        <a:cubicBezTo>
                          <a:pt x="16" y="8"/>
                          <a:pt x="17" y="7"/>
                          <a:pt x="18" y="6"/>
                        </a:cubicBezTo>
                        <a:cubicBezTo>
                          <a:pt x="18" y="6"/>
                          <a:pt x="18" y="6"/>
                          <a:pt x="18" y="5"/>
                        </a:cubicBezTo>
                        <a:cubicBezTo>
                          <a:pt x="18" y="4"/>
                          <a:pt x="18" y="4"/>
                          <a:pt x="18" y="4"/>
                        </a:cubicBezTo>
                        <a:cubicBezTo>
                          <a:pt x="19" y="3"/>
                          <a:pt x="18" y="1"/>
                          <a:pt x="16" y="0"/>
                        </a:cubicBezTo>
                        <a:cubicBezTo>
                          <a:pt x="15" y="0"/>
                          <a:pt x="15" y="0"/>
                          <a:pt x="15" y="0"/>
                        </a:cubicBezTo>
                        <a:lnTo>
                          <a:pt x="1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5" name="Freeform 7428">
                    <a:extLst>
                      <a:ext uri="{FF2B5EF4-FFF2-40B4-BE49-F238E27FC236}">
                        <a16:creationId xmlns:a16="http://schemas.microsoft.com/office/drawing/2014/main" id="{949AEA93-E8AD-4376-B19C-73496527794E}"/>
                      </a:ext>
                    </a:extLst>
                  </p:cNvPr>
                  <p:cNvSpPr>
                    <a:spLocks noEditPoints="1"/>
                  </p:cNvSpPr>
                  <p:nvPr/>
                </p:nvSpPr>
                <p:spPr bwMode="auto">
                  <a:xfrm>
                    <a:off x="4008" y="2664"/>
                    <a:ext cx="15" cy="22"/>
                  </a:xfrm>
                  <a:custGeom>
                    <a:avLst/>
                    <a:gdLst>
                      <a:gd name="T0" fmla="*/ 8 w 20"/>
                      <a:gd name="T1" fmla="*/ 25 h 29"/>
                      <a:gd name="T2" fmla="*/ 7 w 20"/>
                      <a:gd name="T3" fmla="*/ 27 h 29"/>
                      <a:gd name="T4" fmla="*/ 6 w 20"/>
                      <a:gd name="T5" fmla="*/ 28 h 29"/>
                      <a:gd name="T6" fmla="*/ 6 w 20"/>
                      <a:gd name="T7" fmla="*/ 29 h 29"/>
                      <a:gd name="T8" fmla="*/ 6 w 20"/>
                      <a:gd name="T9" fmla="*/ 29 h 29"/>
                      <a:gd name="T10" fmla="*/ 9 w 20"/>
                      <a:gd name="T11" fmla="*/ 26 h 29"/>
                      <a:gd name="T12" fmla="*/ 8 w 20"/>
                      <a:gd name="T13" fmla="*/ 25 h 29"/>
                      <a:gd name="T14" fmla="*/ 19 w 20"/>
                      <a:gd name="T15" fmla="*/ 6 h 29"/>
                      <a:gd name="T16" fmla="*/ 17 w 20"/>
                      <a:gd name="T17" fmla="*/ 9 h 29"/>
                      <a:gd name="T18" fmla="*/ 12 w 20"/>
                      <a:gd name="T19" fmla="*/ 17 h 29"/>
                      <a:gd name="T20" fmla="*/ 11 w 20"/>
                      <a:gd name="T21" fmla="*/ 21 h 29"/>
                      <a:gd name="T22" fmla="*/ 11 w 20"/>
                      <a:gd name="T23" fmla="*/ 20 h 29"/>
                      <a:gd name="T24" fmla="*/ 17 w 20"/>
                      <a:gd name="T25" fmla="*/ 9 h 29"/>
                      <a:gd name="T26" fmla="*/ 18 w 20"/>
                      <a:gd name="T27" fmla="*/ 7 h 29"/>
                      <a:gd name="T28" fmla="*/ 19 w 20"/>
                      <a:gd name="T29" fmla="*/ 7 h 29"/>
                      <a:gd name="T30" fmla="*/ 19 w 20"/>
                      <a:gd name="T31" fmla="*/ 6 h 29"/>
                      <a:gd name="T32" fmla="*/ 17 w 20"/>
                      <a:gd name="T33" fmla="*/ 0 h 29"/>
                      <a:gd name="T34" fmla="*/ 16 w 20"/>
                      <a:gd name="T35" fmla="*/ 0 h 29"/>
                      <a:gd name="T36" fmla="*/ 17 w 20"/>
                      <a:gd name="T37" fmla="*/ 0 h 29"/>
                      <a:gd name="T38" fmla="*/ 19 w 20"/>
                      <a:gd name="T39" fmla="*/ 4 h 29"/>
                      <a:gd name="T40" fmla="*/ 20 w 20"/>
                      <a:gd name="T41" fmla="*/ 4 h 29"/>
                      <a:gd name="T42" fmla="*/ 18 w 20"/>
                      <a:gd name="T43" fmla="*/ 0 h 29"/>
                      <a:gd name="T44" fmla="*/ 17 w 20"/>
                      <a:gd name="T45" fmla="*/ 0 h 29"/>
                      <a:gd name="T46" fmla="*/ 16 w 20"/>
                      <a:gd name="T47" fmla="*/ 0 h 29"/>
                      <a:gd name="T48" fmla="*/ 11 w 20"/>
                      <a:gd name="T49" fmla="*/ 5 h 29"/>
                      <a:gd name="T50" fmla="*/ 5 w 20"/>
                      <a:gd name="T51" fmla="*/ 16 h 29"/>
                      <a:gd name="T52" fmla="*/ 0 w 20"/>
                      <a:gd name="T53" fmla="*/ 23 h 29"/>
                      <a:gd name="T54" fmla="*/ 0 w 20"/>
                      <a:gd name="T55" fmla="*/ 24 h 29"/>
                      <a:gd name="T56" fmla="*/ 1 w 20"/>
                      <a:gd name="T57" fmla="*/ 24 h 29"/>
                      <a:gd name="T58" fmla="*/ 1 w 20"/>
                      <a:gd name="T59" fmla="*/ 23 h 29"/>
                      <a:gd name="T60" fmla="*/ 1 w 20"/>
                      <a:gd name="T61" fmla="*/ 21 h 29"/>
                      <a:gd name="T62" fmla="*/ 5 w 20"/>
                      <a:gd name="T63" fmla="*/ 16 h 29"/>
                      <a:gd name="T64" fmla="*/ 10 w 20"/>
                      <a:gd name="T65" fmla="*/ 8 h 29"/>
                      <a:gd name="T66" fmla="*/ 12 w 20"/>
                      <a:gd name="T67" fmla="*/ 5 h 29"/>
                      <a:gd name="T68" fmla="*/ 12 w 20"/>
                      <a:gd name="T69" fmla="*/ 3 h 29"/>
                      <a:gd name="T70" fmla="*/ 16 w 20"/>
                      <a:gd name="T71" fmla="*/ 0 h 29"/>
                      <a:gd name="T72" fmla="*/ 16 w 20"/>
                      <a:gd name="T73" fmla="*/ 0 h 29"/>
                      <a:gd name="T74" fmla="*/ 16 w 20"/>
                      <a:gd name="T75" fmla="*/ 0 h 29"/>
                      <a:gd name="T76" fmla="*/ 16 w 20"/>
                      <a:gd name="T77" fmla="*/ 0 h 29"/>
                      <a:gd name="T78" fmla="*/ 17 w 20"/>
                      <a:gd name="T79" fmla="*/ 0 h 29"/>
                      <a:gd name="T80" fmla="*/ 16 w 20"/>
                      <a:gd name="T8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29">
                        <a:moveTo>
                          <a:pt x="8" y="25"/>
                        </a:moveTo>
                        <a:cubicBezTo>
                          <a:pt x="8" y="26"/>
                          <a:pt x="8" y="27"/>
                          <a:pt x="7" y="27"/>
                        </a:cubicBezTo>
                        <a:cubicBezTo>
                          <a:pt x="7" y="28"/>
                          <a:pt x="6" y="28"/>
                          <a:pt x="6" y="28"/>
                        </a:cubicBezTo>
                        <a:cubicBezTo>
                          <a:pt x="6" y="29"/>
                          <a:pt x="6" y="29"/>
                          <a:pt x="6" y="29"/>
                        </a:cubicBezTo>
                        <a:cubicBezTo>
                          <a:pt x="6" y="29"/>
                          <a:pt x="6" y="29"/>
                          <a:pt x="6" y="29"/>
                        </a:cubicBezTo>
                        <a:cubicBezTo>
                          <a:pt x="7" y="29"/>
                          <a:pt x="8" y="28"/>
                          <a:pt x="9" y="26"/>
                        </a:cubicBezTo>
                        <a:lnTo>
                          <a:pt x="8" y="25"/>
                        </a:lnTo>
                        <a:close/>
                        <a:moveTo>
                          <a:pt x="19" y="6"/>
                        </a:moveTo>
                        <a:cubicBezTo>
                          <a:pt x="18" y="7"/>
                          <a:pt x="17" y="8"/>
                          <a:pt x="17" y="9"/>
                        </a:cubicBezTo>
                        <a:cubicBezTo>
                          <a:pt x="15" y="10"/>
                          <a:pt x="13" y="13"/>
                          <a:pt x="12" y="17"/>
                        </a:cubicBezTo>
                        <a:cubicBezTo>
                          <a:pt x="11" y="18"/>
                          <a:pt x="11" y="19"/>
                          <a:pt x="11" y="21"/>
                        </a:cubicBezTo>
                        <a:cubicBezTo>
                          <a:pt x="11" y="20"/>
                          <a:pt x="11" y="20"/>
                          <a:pt x="11" y="20"/>
                        </a:cubicBezTo>
                        <a:cubicBezTo>
                          <a:pt x="13" y="15"/>
                          <a:pt x="15" y="11"/>
                          <a:pt x="17" y="9"/>
                        </a:cubicBezTo>
                        <a:cubicBezTo>
                          <a:pt x="17" y="9"/>
                          <a:pt x="18" y="8"/>
                          <a:pt x="18" y="7"/>
                        </a:cubicBezTo>
                        <a:cubicBezTo>
                          <a:pt x="19" y="7"/>
                          <a:pt x="19" y="7"/>
                          <a:pt x="19" y="7"/>
                        </a:cubicBezTo>
                        <a:lnTo>
                          <a:pt x="19" y="6"/>
                        </a:lnTo>
                        <a:close/>
                        <a:moveTo>
                          <a:pt x="17" y="0"/>
                        </a:moveTo>
                        <a:cubicBezTo>
                          <a:pt x="16" y="0"/>
                          <a:pt x="16" y="0"/>
                          <a:pt x="16" y="0"/>
                        </a:cubicBezTo>
                        <a:cubicBezTo>
                          <a:pt x="17" y="0"/>
                          <a:pt x="17" y="0"/>
                          <a:pt x="17" y="0"/>
                        </a:cubicBezTo>
                        <a:cubicBezTo>
                          <a:pt x="19" y="1"/>
                          <a:pt x="20" y="3"/>
                          <a:pt x="19" y="4"/>
                        </a:cubicBezTo>
                        <a:cubicBezTo>
                          <a:pt x="20" y="4"/>
                          <a:pt x="20" y="4"/>
                          <a:pt x="20" y="4"/>
                        </a:cubicBezTo>
                        <a:cubicBezTo>
                          <a:pt x="20" y="2"/>
                          <a:pt x="19" y="1"/>
                          <a:pt x="18" y="0"/>
                        </a:cubicBezTo>
                        <a:cubicBezTo>
                          <a:pt x="18" y="0"/>
                          <a:pt x="17" y="0"/>
                          <a:pt x="17" y="0"/>
                        </a:cubicBezTo>
                        <a:close/>
                        <a:moveTo>
                          <a:pt x="16" y="0"/>
                        </a:moveTo>
                        <a:cubicBezTo>
                          <a:pt x="15" y="0"/>
                          <a:pt x="12" y="0"/>
                          <a:pt x="11" y="5"/>
                        </a:cubicBezTo>
                        <a:cubicBezTo>
                          <a:pt x="9" y="11"/>
                          <a:pt x="8" y="12"/>
                          <a:pt x="5" y="16"/>
                        </a:cubicBezTo>
                        <a:cubicBezTo>
                          <a:pt x="2" y="20"/>
                          <a:pt x="1" y="20"/>
                          <a:pt x="0" y="23"/>
                        </a:cubicBezTo>
                        <a:cubicBezTo>
                          <a:pt x="0" y="24"/>
                          <a:pt x="0" y="24"/>
                          <a:pt x="0" y="24"/>
                        </a:cubicBezTo>
                        <a:cubicBezTo>
                          <a:pt x="1" y="24"/>
                          <a:pt x="1" y="24"/>
                          <a:pt x="1" y="24"/>
                        </a:cubicBezTo>
                        <a:cubicBezTo>
                          <a:pt x="1" y="24"/>
                          <a:pt x="1" y="24"/>
                          <a:pt x="1" y="23"/>
                        </a:cubicBezTo>
                        <a:cubicBezTo>
                          <a:pt x="1" y="22"/>
                          <a:pt x="1" y="22"/>
                          <a:pt x="1" y="21"/>
                        </a:cubicBezTo>
                        <a:cubicBezTo>
                          <a:pt x="2" y="20"/>
                          <a:pt x="3" y="19"/>
                          <a:pt x="5" y="16"/>
                        </a:cubicBezTo>
                        <a:cubicBezTo>
                          <a:pt x="7" y="13"/>
                          <a:pt x="9" y="12"/>
                          <a:pt x="10" y="8"/>
                        </a:cubicBezTo>
                        <a:cubicBezTo>
                          <a:pt x="11" y="7"/>
                          <a:pt x="11" y="6"/>
                          <a:pt x="12" y="5"/>
                        </a:cubicBezTo>
                        <a:cubicBezTo>
                          <a:pt x="12" y="4"/>
                          <a:pt x="12" y="4"/>
                          <a:pt x="12" y="3"/>
                        </a:cubicBezTo>
                        <a:cubicBezTo>
                          <a:pt x="13" y="1"/>
                          <a:pt x="15" y="0"/>
                          <a:pt x="16" y="0"/>
                        </a:cubicBezTo>
                        <a:cubicBezTo>
                          <a:pt x="16" y="0"/>
                          <a:pt x="16" y="0"/>
                          <a:pt x="16" y="0"/>
                        </a:cubicBezTo>
                        <a:cubicBezTo>
                          <a:pt x="16" y="0"/>
                          <a:pt x="16" y="0"/>
                          <a:pt x="16" y="0"/>
                        </a:cubicBezTo>
                        <a:cubicBezTo>
                          <a:pt x="16" y="0"/>
                          <a:pt x="16" y="0"/>
                          <a:pt x="16" y="0"/>
                        </a:cubicBezTo>
                        <a:cubicBezTo>
                          <a:pt x="17" y="0"/>
                          <a:pt x="17" y="0"/>
                          <a:pt x="17" y="0"/>
                        </a:cubicBezTo>
                        <a:cubicBezTo>
                          <a:pt x="16" y="0"/>
                          <a:pt x="16" y="0"/>
                          <a:pt x="1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6" name="Freeform 7429">
                    <a:extLst>
                      <a:ext uri="{FF2B5EF4-FFF2-40B4-BE49-F238E27FC236}">
                        <a16:creationId xmlns:a16="http://schemas.microsoft.com/office/drawing/2014/main" id="{B7622B5A-6D89-49C1-9976-B1E35532792C}"/>
                      </a:ext>
                    </a:extLst>
                  </p:cNvPr>
                  <p:cNvSpPr>
                    <a:spLocks/>
                  </p:cNvSpPr>
                  <p:nvPr/>
                </p:nvSpPr>
                <p:spPr bwMode="auto">
                  <a:xfrm>
                    <a:off x="4011" y="2668"/>
                    <a:ext cx="9" cy="13"/>
                  </a:xfrm>
                  <a:custGeom>
                    <a:avLst/>
                    <a:gdLst>
                      <a:gd name="T0" fmla="*/ 10 w 12"/>
                      <a:gd name="T1" fmla="*/ 0 h 17"/>
                      <a:gd name="T2" fmla="*/ 8 w 12"/>
                      <a:gd name="T3" fmla="*/ 3 h 17"/>
                      <a:gd name="T4" fmla="*/ 2 w 12"/>
                      <a:gd name="T5" fmla="*/ 14 h 17"/>
                      <a:gd name="T6" fmla="*/ 1 w 12"/>
                      <a:gd name="T7" fmla="*/ 16 h 17"/>
                      <a:gd name="T8" fmla="*/ 2 w 12"/>
                      <a:gd name="T9" fmla="*/ 16 h 17"/>
                      <a:gd name="T10" fmla="*/ 3 w 12"/>
                      <a:gd name="T11" fmla="*/ 17 h 17"/>
                      <a:gd name="T12" fmla="*/ 8 w 12"/>
                      <a:gd name="T13" fmla="*/ 5 h 17"/>
                      <a:gd name="T14" fmla="*/ 10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10" y="0"/>
                        </a:moveTo>
                        <a:cubicBezTo>
                          <a:pt x="10" y="0"/>
                          <a:pt x="9" y="0"/>
                          <a:pt x="8" y="3"/>
                        </a:cubicBezTo>
                        <a:cubicBezTo>
                          <a:pt x="7" y="6"/>
                          <a:pt x="4" y="12"/>
                          <a:pt x="2" y="14"/>
                        </a:cubicBezTo>
                        <a:cubicBezTo>
                          <a:pt x="0" y="16"/>
                          <a:pt x="1" y="16"/>
                          <a:pt x="1" y="16"/>
                        </a:cubicBezTo>
                        <a:cubicBezTo>
                          <a:pt x="2" y="16"/>
                          <a:pt x="2" y="16"/>
                          <a:pt x="2" y="16"/>
                        </a:cubicBezTo>
                        <a:cubicBezTo>
                          <a:pt x="2" y="17"/>
                          <a:pt x="2" y="17"/>
                          <a:pt x="3" y="17"/>
                        </a:cubicBezTo>
                        <a:cubicBezTo>
                          <a:pt x="4" y="16"/>
                          <a:pt x="8" y="5"/>
                          <a:pt x="8" y="5"/>
                        </a:cubicBezTo>
                        <a:cubicBezTo>
                          <a:pt x="9" y="4"/>
                          <a:pt x="12" y="0"/>
                          <a:pt x="1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7" name="Freeform 7430">
                    <a:extLst>
                      <a:ext uri="{FF2B5EF4-FFF2-40B4-BE49-F238E27FC236}">
                        <a16:creationId xmlns:a16="http://schemas.microsoft.com/office/drawing/2014/main" id="{F9B899EF-FEDD-4A61-AFD2-400A77658BE9}"/>
                      </a:ext>
                    </a:extLst>
                  </p:cNvPr>
                  <p:cNvSpPr>
                    <a:spLocks/>
                  </p:cNvSpPr>
                  <p:nvPr/>
                </p:nvSpPr>
                <p:spPr bwMode="auto">
                  <a:xfrm>
                    <a:off x="4018" y="2643"/>
                    <a:ext cx="15" cy="24"/>
                  </a:xfrm>
                  <a:custGeom>
                    <a:avLst/>
                    <a:gdLst>
                      <a:gd name="T0" fmla="*/ 14 w 19"/>
                      <a:gd name="T1" fmla="*/ 2 h 31"/>
                      <a:gd name="T2" fmla="*/ 10 w 19"/>
                      <a:gd name="T3" fmla="*/ 7 h 31"/>
                      <a:gd name="T4" fmla="*/ 4 w 19"/>
                      <a:gd name="T5" fmla="*/ 18 h 31"/>
                      <a:gd name="T6" fmla="*/ 2 w 19"/>
                      <a:gd name="T7" fmla="*/ 27 h 31"/>
                      <a:gd name="T8" fmla="*/ 6 w 19"/>
                      <a:gd name="T9" fmla="*/ 29 h 31"/>
                      <a:gd name="T10" fmla="*/ 12 w 19"/>
                      <a:gd name="T11" fmla="*/ 22 h 31"/>
                      <a:gd name="T12" fmla="*/ 15 w 19"/>
                      <a:gd name="T13" fmla="*/ 13 h 31"/>
                      <a:gd name="T14" fmla="*/ 18 w 19"/>
                      <a:gd name="T15" fmla="*/ 4 h 31"/>
                      <a:gd name="T16" fmla="*/ 14 w 19"/>
                      <a:gd name="T17"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1">
                        <a:moveTo>
                          <a:pt x="14" y="2"/>
                        </a:moveTo>
                        <a:cubicBezTo>
                          <a:pt x="14" y="2"/>
                          <a:pt x="11" y="0"/>
                          <a:pt x="10" y="7"/>
                        </a:cubicBezTo>
                        <a:cubicBezTo>
                          <a:pt x="8" y="14"/>
                          <a:pt x="8" y="13"/>
                          <a:pt x="4" y="18"/>
                        </a:cubicBezTo>
                        <a:cubicBezTo>
                          <a:pt x="0" y="23"/>
                          <a:pt x="0" y="26"/>
                          <a:pt x="2" y="27"/>
                        </a:cubicBezTo>
                        <a:cubicBezTo>
                          <a:pt x="4" y="28"/>
                          <a:pt x="5" y="28"/>
                          <a:pt x="6" y="29"/>
                        </a:cubicBezTo>
                        <a:cubicBezTo>
                          <a:pt x="6" y="31"/>
                          <a:pt x="10" y="30"/>
                          <a:pt x="12" y="22"/>
                        </a:cubicBezTo>
                        <a:cubicBezTo>
                          <a:pt x="14" y="14"/>
                          <a:pt x="14" y="14"/>
                          <a:pt x="15" y="13"/>
                        </a:cubicBezTo>
                        <a:cubicBezTo>
                          <a:pt x="15" y="11"/>
                          <a:pt x="19" y="6"/>
                          <a:pt x="18" y="4"/>
                        </a:cubicBezTo>
                        <a:cubicBezTo>
                          <a:pt x="17" y="2"/>
                          <a:pt x="14" y="2"/>
                          <a:pt x="14"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8" name="Freeform 7431">
                    <a:extLst>
                      <a:ext uri="{FF2B5EF4-FFF2-40B4-BE49-F238E27FC236}">
                        <a16:creationId xmlns:a16="http://schemas.microsoft.com/office/drawing/2014/main" id="{B375459E-775D-4A2A-9BC3-1352F454AA9E}"/>
                      </a:ext>
                    </a:extLst>
                  </p:cNvPr>
                  <p:cNvSpPr>
                    <a:spLocks noEditPoints="1"/>
                  </p:cNvSpPr>
                  <p:nvPr/>
                </p:nvSpPr>
                <p:spPr bwMode="auto">
                  <a:xfrm>
                    <a:off x="4018" y="2644"/>
                    <a:ext cx="15" cy="23"/>
                  </a:xfrm>
                  <a:custGeom>
                    <a:avLst/>
                    <a:gdLst>
                      <a:gd name="T0" fmla="*/ 5 w 19"/>
                      <a:gd name="T1" fmla="*/ 29 h 30"/>
                      <a:gd name="T2" fmla="*/ 2 w 19"/>
                      <a:gd name="T3" fmla="*/ 27 h 30"/>
                      <a:gd name="T4" fmla="*/ 1 w 19"/>
                      <a:gd name="T5" fmla="*/ 22 h 30"/>
                      <a:gd name="T6" fmla="*/ 4 w 19"/>
                      <a:gd name="T7" fmla="*/ 17 h 30"/>
                      <a:gd name="T8" fmla="*/ 9 w 19"/>
                      <a:gd name="T9" fmla="*/ 6 h 30"/>
                      <a:gd name="T10" fmla="*/ 14 w 19"/>
                      <a:gd name="T11" fmla="*/ 0 h 30"/>
                      <a:gd name="T12" fmla="*/ 14 w 19"/>
                      <a:gd name="T13" fmla="*/ 0 h 30"/>
                      <a:gd name="T14" fmla="*/ 16 w 19"/>
                      <a:gd name="T15" fmla="*/ 1 h 30"/>
                      <a:gd name="T16" fmla="*/ 19 w 19"/>
                      <a:gd name="T17" fmla="*/ 3 h 30"/>
                      <a:gd name="T18" fmla="*/ 18 w 19"/>
                      <a:gd name="T19" fmla="*/ 5 h 30"/>
                      <a:gd name="T20" fmla="*/ 15 w 19"/>
                      <a:gd name="T21" fmla="*/ 12 h 30"/>
                      <a:gd name="T22" fmla="*/ 14 w 19"/>
                      <a:gd name="T23" fmla="*/ 16 h 30"/>
                      <a:gd name="T24" fmla="*/ 12 w 19"/>
                      <a:gd name="T25" fmla="*/ 21 h 30"/>
                      <a:gd name="T26" fmla="*/ 12 w 19"/>
                      <a:gd name="T27" fmla="*/ 21 h 30"/>
                      <a:gd name="T28" fmla="*/ 6 w 19"/>
                      <a:gd name="T29" fmla="*/ 29 h 30"/>
                      <a:gd name="T30" fmla="*/ 6 w 19"/>
                      <a:gd name="T31" fmla="*/ 29 h 30"/>
                      <a:gd name="T32" fmla="*/ 5 w 19"/>
                      <a:gd name="T33" fmla="*/ 29 h 30"/>
                      <a:gd name="T34" fmla="*/ 10 w 19"/>
                      <a:gd name="T35" fmla="*/ 6 h 30"/>
                      <a:gd name="T36" fmla="*/ 4 w 19"/>
                      <a:gd name="T37" fmla="*/ 17 h 30"/>
                      <a:gd name="T38" fmla="*/ 1 w 19"/>
                      <a:gd name="T39" fmla="*/ 23 h 30"/>
                      <a:gd name="T40" fmla="*/ 3 w 19"/>
                      <a:gd name="T41" fmla="*/ 26 h 30"/>
                      <a:gd name="T42" fmla="*/ 6 w 19"/>
                      <a:gd name="T43" fmla="*/ 28 h 30"/>
                      <a:gd name="T44" fmla="*/ 6 w 19"/>
                      <a:gd name="T45" fmla="*/ 28 h 30"/>
                      <a:gd name="T46" fmla="*/ 12 w 19"/>
                      <a:gd name="T47" fmla="*/ 21 h 30"/>
                      <a:gd name="T48" fmla="*/ 12 w 19"/>
                      <a:gd name="T49" fmla="*/ 21 h 30"/>
                      <a:gd name="T50" fmla="*/ 13 w 19"/>
                      <a:gd name="T51" fmla="*/ 16 h 30"/>
                      <a:gd name="T52" fmla="*/ 14 w 19"/>
                      <a:gd name="T53" fmla="*/ 11 h 30"/>
                      <a:gd name="T54" fmla="*/ 18 w 19"/>
                      <a:gd name="T55" fmla="*/ 5 h 30"/>
                      <a:gd name="T56" fmla="*/ 18 w 19"/>
                      <a:gd name="T57" fmla="*/ 3 h 30"/>
                      <a:gd name="T58" fmla="*/ 16 w 19"/>
                      <a:gd name="T59" fmla="*/ 2 h 30"/>
                      <a:gd name="T60" fmla="*/ 14 w 19"/>
                      <a:gd name="T61" fmla="*/ 1 h 30"/>
                      <a:gd name="T62" fmla="*/ 14 w 19"/>
                      <a:gd name="T63" fmla="*/ 1 h 30"/>
                      <a:gd name="T64" fmla="*/ 14 w 19"/>
                      <a:gd name="T65" fmla="*/ 1 h 30"/>
                      <a:gd name="T66" fmla="*/ 14 w 19"/>
                      <a:gd name="T67" fmla="*/ 1 h 30"/>
                      <a:gd name="T68" fmla="*/ 10 w 19"/>
                      <a:gd name="T69" fmla="*/ 6 h 30"/>
                      <a:gd name="T70" fmla="*/ 14 w 19"/>
                      <a:gd name="T71" fmla="*/ 1 h 30"/>
                      <a:gd name="T72" fmla="*/ 14 w 19"/>
                      <a:gd name="T73" fmla="*/ 0 h 30"/>
                      <a:gd name="T74" fmla="*/ 14 w 19"/>
                      <a:gd name="T75"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30">
                        <a:moveTo>
                          <a:pt x="5" y="29"/>
                        </a:moveTo>
                        <a:cubicBezTo>
                          <a:pt x="5" y="27"/>
                          <a:pt x="4" y="27"/>
                          <a:pt x="2" y="27"/>
                        </a:cubicBezTo>
                        <a:cubicBezTo>
                          <a:pt x="1" y="26"/>
                          <a:pt x="0" y="24"/>
                          <a:pt x="1" y="22"/>
                        </a:cubicBezTo>
                        <a:cubicBezTo>
                          <a:pt x="1" y="21"/>
                          <a:pt x="2" y="19"/>
                          <a:pt x="4" y="17"/>
                        </a:cubicBezTo>
                        <a:cubicBezTo>
                          <a:pt x="8" y="12"/>
                          <a:pt x="7" y="13"/>
                          <a:pt x="9" y="6"/>
                        </a:cubicBezTo>
                        <a:cubicBezTo>
                          <a:pt x="11" y="0"/>
                          <a:pt x="13" y="0"/>
                          <a:pt x="14" y="0"/>
                        </a:cubicBezTo>
                        <a:cubicBezTo>
                          <a:pt x="14" y="0"/>
                          <a:pt x="14" y="0"/>
                          <a:pt x="14" y="0"/>
                        </a:cubicBezTo>
                        <a:cubicBezTo>
                          <a:pt x="14" y="0"/>
                          <a:pt x="15" y="0"/>
                          <a:pt x="16" y="1"/>
                        </a:cubicBezTo>
                        <a:cubicBezTo>
                          <a:pt x="17" y="1"/>
                          <a:pt x="18" y="1"/>
                          <a:pt x="19" y="3"/>
                        </a:cubicBezTo>
                        <a:cubicBezTo>
                          <a:pt x="19" y="3"/>
                          <a:pt x="19" y="4"/>
                          <a:pt x="18" y="5"/>
                        </a:cubicBezTo>
                        <a:cubicBezTo>
                          <a:pt x="18" y="7"/>
                          <a:pt x="16" y="11"/>
                          <a:pt x="15" y="12"/>
                        </a:cubicBezTo>
                        <a:cubicBezTo>
                          <a:pt x="15" y="13"/>
                          <a:pt x="14" y="13"/>
                          <a:pt x="14" y="16"/>
                        </a:cubicBezTo>
                        <a:cubicBezTo>
                          <a:pt x="13" y="18"/>
                          <a:pt x="13" y="19"/>
                          <a:pt x="12" y="21"/>
                        </a:cubicBezTo>
                        <a:cubicBezTo>
                          <a:pt x="12" y="21"/>
                          <a:pt x="12" y="21"/>
                          <a:pt x="12" y="21"/>
                        </a:cubicBezTo>
                        <a:cubicBezTo>
                          <a:pt x="11" y="28"/>
                          <a:pt x="8" y="30"/>
                          <a:pt x="6" y="29"/>
                        </a:cubicBezTo>
                        <a:cubicBezTo>
                          <a:pt x="6" y="29"/>
                          <a:pt x="6" y="29"/>
                          <a:pt x="6" y="29"/>
                        </a:cubicBezTo>
                        <a:cubicBezTo>
                          <a:pt x="6" y="29"/>
                          <a:pt x="6" y="29"/>
                          <a:pt x="5" y="29"/>
                        </a:cubicBezTo>
                        <a:close/>
                        <a:moveTo>
                          <a:pt x="10" y="6"/>
                        </a:moveTo>
                        <a:cubicBezTo>
                          <a:pt x="8" y="13"/>
                          <a:pt x="8" y="13"/>
                          <a:pt x="4" y="17"/>
                        </a:cubicBezTo>
                        <a:cubicBezTo>
                          <a:pt x="3" y="19"/>
                          <a:pt x="2" y="21"/>
                          <a:pt x="1" y="23"/>
                        </a:cubicBezTo>
                        <a:cubicBezTo>
                          <a:pt x="1" y="24"/>
                          <a:pt x="1" y="25"/>
                          <a:pt x="3" y="26"/>
                        </a:cubicBezTo>
                        <a:cubicBezTo>
                          <a:pt x="5" y="26"/>
                          <a:pt x="6" y="27"/>
                          <a:pt x="6" y="28"/>
                        </a:cubicBezTo>
                        <a:cubicBezTo>
                          <a:pt x="6" y="28"/>
                          <a:pt x="6" y="28"/>
                          <a:pt x="6" y="28"/>
                        </a:cubicBezTo>
                        <a:cubicBezTo>
                          <a:pt x="7" y="29"/>
                          <a:pt x="10" y="27"/>
                          <a:pt x="12" y="21"/>
                        </a:cubicBezTo>
                        <a:cubicBezTo>
                          <a:pt x="12" y="21"/>
                          <a:pt x="12" y="21"/>
                          <a:pt x="12" y="21"/>
                        </a:cubicBezTo>
                        <a:cubicBezTo>
                          <a:pt x="12" y="19"/>
                          <a:pt x="12" y="17"/>
                          <a:pt x="13" y="16"/>
                        </a:cubicBezTo>
                        <a:cubicBezTo>
                          <a:pt x="14" y="13"/>
                          <a:pt x="14" y="12"/>
                          <a:pt x="14" y="11"/>
                        </a:cubicBezTo>
                        <a:cubicBezTo>
                          <a:pt x="15" y="10"/>
                          <a:pt x="17" y="7"/>
                          <a:pt x="18" y="5"/>
                        </a:cubicBezTo>
                        <a:cubicBezTo>
                          <a:pt x="18" y="4"/>
                          <a:pt x="18" y="3"/>
                          <a:pt x="18" y="3"/>
                        </a:cubicBezTo>
                        <a:cubicBezTo>
                          <a:pt x="17" y="2"/>
                          <a:pt x="16" y="2"/>
                          <a:pt x="16" y="2"/>
                        </a:cubicBezTo>
                        <a:cubicBezTo>
                          <a:pt x="15" y="1"/>
                          <a:pt x="14" y="1"/>
                          <a:pt x="14" y="1"/>
                        </a:cubicBezTo>
                        <a:cubicBezTo>
                          <a:pt x="14" y="1"/>
                          <a:pt x="14" y="1"/>
                          <a:pt x="14" y="1"/>
                        </a:cubicBezTo>
                        <a:cubicBezTo>
                          <a:pt x="14" y="1"/>
                          <a:pt x="14" y="1"/>
                          <a:pt x="14" y="1"/>
                        </a:cubicBezTo>
                        <a:cubicBezTo>
                          <a:pt x="14" y="1"/>
                          <a:pt x="14" y="1"/>
                          <a:pt x="14" y="1"/>
                        </a:cubicBezTo>
                        <a:cubicBezTo>
                          <a:pt x="13" y="1"/>
                          <a:pt x="11" y="1"/>
                          <a:pt x="10" y="6"/>
                        </a:cubicBezTo>
                        <a:close/>
                        <a:moveTo>
                          <a:pt x="14" y="1"/>
                        </a:moveTo>
                        <a:cubicBezTo>
                          <a:pt x="14" y="0"/>
                          <a:pt x="14" y="0"/>
                          <a:pt x="14" y="0"/>
                        </a:cubicBezTo>
                        <a:lnTo>
                          <a:pt x="14"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69" name="Freeform 7432">
                    <a:extLst>
                      <a:ext uri="{FF2B5EF4-FFF2-40B4-BE49-F238E27FC236}">
                        <a16:creationId xmlns:a16="http://schemas.microsoft.com/office/drawing/2014/main" id="{F83C4369-1263-4712-BBD0-4357F437AAE9}"/>
                      </a:ext>
                    </a:extLst>
                  </p:cNvPr>
                  <p:cNvSpPr>
                    <a:spLocks noEditPoints="1"/>
                  </p:cNvSpPr>
                  <p:nvPr/>
                </p:nvSpPr>
                <p:spPr bwMode="auto">
                  <a:xfrm>
                    <a:off x="4019" y="2646"/>
                    <a:ext cx="13" cy="19"/>
                  </a:xfrm>
                  <a:custGeom>
                    <a:avLst/>
                    <a:gdLst>
                      <a:gd name="T0" fmla="*/ 12 w 17"/>
                      <a:gd name="T1" fmla="*/ 1 h 26"/>
                      <a:gd name="T2" fmla="*/ 10 w 17"/>
                      <a:gd name="T3" fmla="*/ 1 h 26"/>
                      <a:gd name="T4" fmla="*/ 9 w 17"/>
                      <a:gd name="T5" fmla="*/ 4 h 26"/>
                      <a:gd name="T6" fmla="*/ 3 w 17"/>
                      <a:gd name="T7" fmla="*/ 15 h 26"/>
                      <a:gd name="T8" fmla="*/ 0 w 17"/>
                      <a:gd name="T9" fmla="*/ 21 h 26"/>
                      <a:gd name="T10" fmla="*/ 2 w 17"/>
                      <a:gd name="T11" fmla="*/ 24 h 26"/>
                      <a:gd name="T12" fmla="*/ 5 w 17"/>
                      <a:gd name="T13" fmla="*/ 26 h 26"/>
                      <a:gd name="T14" fmla="*/ 5 w 17"/>
                      <a:gd name="T15" fmla="*/ 26 h 26"/>
                      <a:gd name="T16" fmla="*/ 6 w 17"/>
                      <a:gd name="T17" fmla="*/ 26 h 26"/>
                      <a:gd name="T18" fmla="*/ 7 w 17"/>
                      <a:gd name="T19" fmla="*/ 26 h 26"/>
                      <a:gd name="T20" fmla="*/ 7 w 17"/>
                      <a:gd name="T21" fmla="*/ 23 h 26"/>
                      <a:gd name="T22" fmla="*/ 7 w 17"/>
                      <a:gd name="T23" fmla="*/ 24 h 26"/>
                      <a:gd name="T24" fmla="*/ 5 w 17"/>
                      <a:gd name="T25" fmla="*/ 22 h 26"/>
                      <a:gd name="T26" fmla="*/ 5 w 17"/>
                      <a:gd name="T27" fmla="*/ 21 h 26"/>
                      <a:gd name="T28" fmla="*/ 4 w 17"/>
                      <a:gd name="T29" fmla="*/ 22 h 26"/>
                      <a:gd name="T30" fmla="*/ 3 w 17"/>
                      <a:gd name="T31" fmla="*/ 22 h 26"/>
                      <a:gd name="T32" fmla="*/ 2 w 17"/>
                      <a:gd name="T33" fmla="*/ 21 h 26"/>
                      <a:gd name="T34" fmla="*/ 7 w 17"/>
                      <a:gd name="T35" fmla="*/ 12 h 26"/>
                      <a:gd name="T36" fmla="*/ 9 w 17"/>
                      <a:gd name="T37" fmla="*/ 7 h 26"/>
                      <a:gd name="T38" fmla="*/ 11 w 17"/>
                      <a:gd name="T39" fmla="*/ 1 h 26"/>
                      <a:gd name="T40" fmla="*/ 12 w 17"/>
                      <a:gd name="T41" fmla="*/ 1 h 26"/>
                      <a:gd name="T42" fmla="*/ 15 w 17"/>
                      <a:gd name="T43" fmla="*/ 0 h 26"/>
                      <a:gd name="T44" fmla="*/ 13 w 17"/>
                      <a:gd name="T45" fmla="*/ 1 h 26"/>
                      <a:gd name="T46" fmla="*/ 13 w 17"/>
                      <a:gd name="T47" fmla="*/ 2 h 26"/>
                      <a:gd name="T48" fmla="*/ 14 w 17"/>
                      <a:gd name="T49" fmla="*/ 2 h 26"/>
                      <a:gd name="T50" fmla="*/ 15 w 17"/>
                      <a:gd name="T51" fmla="*/ 1 h 26"/>
                      <a:gd name="T52" fmla="*/ 16 w 17"/>
                      <a:gd name="T53" fmla="*/ 3 h 26"/>
                      <a:gd name="T54" fmla="*/ 12 w 17"/>
                      <a:gd name="T55" fmla="*/ 10 h 26"/>
                      <a:gd name="T56" fmla="*/ 10 w 17"/>
                      <a:gd name="T57" fmla="*/ 16 h 26"/>
                      <a:gd name="T58" fmla="*/ 12 w 17"/>
                      <a:gd name="T59" fmla="*/ 15 h 26"/>
                      <a:gd name="T60" fmla="*/ 12 w 17"/>
                      <a:gd name="T61" fmla="*/ 14 h 26"/>
                      <a:gd name="T62" fmla="*/ 13 w 17"/>
                      <a:gd name="T63" fmla="*/ 9 h 26"/>
                      <a:gd name="T64" fmla="*/ 15 w 17"/>
                      <a:gd name="T65" fmla="*/ 6 h 26"/>
                      <a:gd name="T66" fmla="*/ 16 w 17"/>
                      <a:gd name="T67" fmla="*/ 5 h 26"/>
                      <a:gd name="T68" fmla="*/ 17 w 17"/>
                      <a:gd name="T69" fmla="*/ 1 h 26"/>
                      <a:gd name="T70" fmla="*/ 17 w 17"/>
                      <a:gd name="T71" fmla="*/ 1 h 26"/>
                      <a:gd name="T72" fmla="*/ 15 w 17"/>
                      <a:gd name="T7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26">
                        <a:moveTo>
                          <a:pt x="12" y="1"/>
                        </a:moveTo>
                        <a:cubicBezTo>
                          <a:pt x="11" y="1"/>
                          <a:pt x="11" y="1"/>
                          <a:pt x="10" y="1"/>
                        </a:cubicBezTo>
                        <a:cubicBezTo>
                          <a:pt x="10" y="2"/>
                          <a:pt x="9" y="3"/>
                          <a:pt x="9" y="4"/>
                        </a:cubicBezTo>
                        <a:cubicBezTo>
                          <a:pt x="7" y="11"/>
                          <a:pt x="7" y="11"/>
                          <a:pt x="3" y="15"/>
                        </a:cubicBezTo>
                        <a:cubicBezTo>
                          <a:pt x="2" y="17"/>
                          <a:pt x="1" y="19"/>
                          <a:pt x="0" y="21"/>
                        </a:cubicBezTo>
                        <a:cubicBezTo>
                          <a:pt x="0" y="22"/>
                          <a:pt x="0" y="23"/>
                          <a:pt x="2" y="24"/>
                        </a:cubicBezTo>
                        <a:cubicBezTo>
                          <a:pt x="4" y="24"/>
                          <a:pt x="5" y="25"/>
                          <a:pt x="5" y="26"/>
                        </a:cubicBezTo>
                        <a:cubicBezTo>
                          <a:pt x="5" y="26"/>
                          <a:pt x="5" y="26"/>
                          <a:pt x="5" y="26"/>
                        </a:cubicBezTo>
                        <a:cubicBezTo>
                          <a:pt x="6" y="26"/>
                          <a:pt x="6" y="26"/>
                          <a:pt x="6" y="26"/>
                        </a:cubicBezTo>
                        <a:cubicBezTo>
                          <a:pt x="6" y="26"/>
                          <a:pt x="7" y="26"/>
                          <a:pt x="7" y="26"/>
                        </a:cubicBezTo>
                        <a:cubicBezTo>
                          <a:pt x="7" y="25"/>
                          <a:pt x="7" y="24"/>
                          <a:pt x="7" y="23"/>
                        </a:cubicBezTo>
                        <a:cubicBezTo>
                          <a:pt x="7" y="24"/>
                          <a:pt x="7" y="24"/>
                          <a:pt x="7" y="24"/>
                        </a:cubicBezTo>
                        <a:cubicBezTo>
                          <a:pt x="6" y="24"/>
                          <a:pt x="6" y="22"/>
                          <a:pt x="5" y="22"/>
                        </a:cubicBezTo>
                        <a:cubicBezTo>
                          <a:pt x="5" y="21"/>
                          <a:pt x="5" y="21"/>
                          <a:pt x="5" y="21"/>
                        </a:cubicBezTo>
                        <a:cubicBezTo>
                          <a:pt x="4" y="22"/>
                          <a:pt x="4" y="22"/>
                          <a:pt x="4" y="22"/>
                        </a:cubicBezTo>
                        <a:cubicBezTo>
                          <a:pt x="3" y="22"/>
                          <a:pt x="3" y="22"/>
                          <a:pt x="3" y="22"/>
                        </a:cubicBezTo>
                        <a:cubicBezTo>
                          <a:pt x="3" y="22"/>
                          <a:pt x="2" y="22"/>
                          <a:pt x="2" y="21"/>
                        </a:cubicBezTo>
                        <a:cubicBezTo>
                          <a:pt x="1" y="19"/>
                          <a:pt x="5" y="14"/>
                          <a:pt x="7" y="12"/>
                        </a:cubicBezTo>
                        <a:cubicBezTo>
                          <a:pt x="9" y="11"/>
                          <a:pt x="9" y="9"/>
                          <a:pt x="9" y="7"/>
                        </a:cubicBezTo>
                        <a:cubicBezTo>
                          <a:pt x="9" y="4"/>
                          <a:pt x="11" y="1"/>
                          <a:pt x="11" y="1"/>
                        </a:cubicBezTo>
                        <a:lnTo>
                          <a:pt x="12" y="1"/>
                        </a:lnTo>
                        <a:close/>
                        <a:moveTo>
                          <a:pt x="15" y="0"/>
                        </a:moveTo>
                        <a:cubicBezTo>
                          <a:pt x="14" y="0"/>
                          <a:pt x="13" y="0"/>
                          <a:pt x="13" y="1"/>
                        </a:cubicBezTo>
                        <a:cubicBezTo>
                          <a:pt x="13" y="1"/>
                          <a:pt x="12" y="2"/>
                          <a:pt x="13" y="2"/>
                        </a:cubicBezTo>
                        <a:cubicBezTo>
                          <a:pt x="14" y="2"/>
                          <a:pt x="14" y="2"/>
                          <a:pt x="14" y="2"/>
                        </a:cubicBezTo>
                        <a:cubicBezTo>
                          <a:pt x="14" y="1"/>
                          <a:pt x="15" y="1"/>
                          <a:pt x="15" y="1"/>
                        </a:cubicBezTo>
                        <a:cubicBezTo>
                          <a:pt x="16" y="1"/>
                          <a:pt x="16" y="2"/>
                          <a:pt x="16" y="3"/>
                        </a:cubicBezTo>
                        <a:cubicBezTo>
                          <a:pt x="16" y="4"/>
                          <a:pt x="12" y="8"/>
                          <a:pt x="12" y="10"/>
                        </a:cubicBezTo>
                        <a:cubicBezTo>
                          <a:pt x="11" y="11"/>
                          <a:pt x="11" y="14"/>
                          <a:pt x="10" y="16"/>
                        </a:cubicBezTo>
                        <a:cubicBezTo>
                          <a:pt x="11" y="16"/>
                          <a:pt x="11" y="15"/>
                          <a:pt x="12" y="15"/>
                        </a:cubicBezTo>
                        <a:cubicBezTo>
                          <a:pt x="12" y="14"/>
                          <a:pt x="12" y="14"/>
                          <a:pt x="12" y="14"/>
                        </a:cubicBezTo>
                        <a:cubicBezTo>
                          <a:pt x="13" y="11"/>
                          <a:pt x="13" y="10"/>
                          <a:pt x="13" y="9"/>
                        </a:cubicBezTo>
                        <a:cubicBezTo>
                          <a:pt x="14" y="9"/>
                          <a:pt x="14" y="8"/>
                          <a:pt x="15" y="6"/>
                        </a:cubicBezTo>
                        <a:cubicBezTo>
                          <a:pt x="15" y="6"/>
                          <a:pt x="15" y="5"/>
                          <a:pt x="16" y="5"/>
                        </a:cubicBezTo>
                        <a:cubicBezTo>
                          <a:pt x="16" y="3"/>
                          <a:pt x="16" y="2"/>
                          <a:pt x="17" y="1"/>
                        </a:cubicBezTo>
                        <a:cubicBezTo>
                          <a:pt x="17" y="1"/>
                          <a:pt x="17" y="1"/>
                          <a:pt x="17" y="1"/>
                        </a:cubicBezTo>
                        <a:cubicBezTo>
                          <a:pt x="16" y="0"/>
                          <a:pt x="15" y="0"/>
                          <a:pt x="1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0" name="Freeform 7433">
                    <a:extLst>
                      <a:ext uri="{FF2B5EF4-FFF2-40B4-BE49-F238E27FC236}">
                        <a16:creationId xmlns:a16="http://schemas.microsoft.com/office/drawing/2014/main" id="{4B1827EC-2A01-4A94-873B-D5085F05D238}"/>
                      </a:ext>
                    </a:extLst>
                  </p:cNvPr>
                  <p:cNvSpPr>
                    <a:spLocks noEditPoints="1"/>
                  </p:cNvSpPr>
                  <p:nvPr/>
                </p:nvSpPr>
                <p:spPr bwMode="auto">
                  <a:xfrm>
                    <a:off x="4018" y="2646"/>
                    <a:ext cx="14" cy="20"/>
                  </a:xfrm>
                  <a:custGeom>
                    <a:avLst/>
                    <a:gdLst>
                      <a:gd name="T0" fmla="*/ 16 w 18"/>
                      <a:gd name="T1" fmla="*/ 5 h 26"/>
                      <a:gd name="T2" fmla="*/ 14 w 18"/>
                      <a:gd name="T3" fmla="*/ 8 h 26"/>
                      <a:gd name="T4" fmla="*/ 13 w 18"/>
                      <a:gd name="T5" fmla="*/ 13 h 26"/>
                      <a:gd name="T6" fmla="*/ 13 w 18"/>
                      <a:gd name="T7" fmla="*/ 14 h 26"/>
                      <a:gd name="T8" fmla="*/ 13 w 18"/>
                      <a:gd name="T9" fmla="*/ 13 h 26"/>
                      <a:gd name="T10" fmla="*/ 15 w 18"/>
                      <a:gd name="T11" fmla="*/ 9 h 26"/>
                      <a:gd name="T12" fmla="*/ 16 w 18"/>
                      <a:gd name="T13" fmla="*/ 7 h 26"/>
                      <a:gd name="T14" fmla="*/ 16 w 18"/>
                      <a:gd name="T15" fmla="*/ 5 h 26"/>
                      <a:gd name="T16" fmla="*/ 11 w 18"/>
                      <a:gd name="T17" fmla="*/ 0 h 26"/>
                      <a:gd name="T18" fmla="*/ 11 w 18"/>
                      <a:gd name="T19" fmla="*/ 0 h 26"/>
                      <a:gd name="T20" fmla="*/ 10 w 18"/>
                      <a:gd name="T21" fmla="*/ 3 h 26"/>
                      <a:gd name="T22" fmla="*/ 4 w 18"/>
                      <a:gd name="T23" fmla="*/ 14 h 26"/>
                      <a:gd name="T24" fmla="*/ 2 w 18"/>
                      <a:gd name="T25" fmla="*/ 23 h 26"/>
                      <a:gd name="T26" fmla="*/ 6 w 18"/>
                      <a:gd name="T27" fmla="*/ 25 h 26"/>
                      <a:gd name="T28" fmla="*/ 7 w 18"/>
                      <a:gd name="T29" fmla="*/ 26 h 26"/>
                      <a:gd name="T30" fmla="*/ 8 w 18"/>
                      <a:gd name="T31" fmla="*/ 25 h 26"/>
                      <a:gd name="T32" fmla="*/ 8 w 18"/>
                      <a:gd name="T33" fmla="*/ 25 h 26"/>
                      <a:gd name="T34" fmla="*/ 7 w 18"/>
                      <a:gd name="T35" fmla="*/ 25 h 26"/>
                      <a:gd name="T36" fmla="*/ 6 w 18"/>
                      <a:gd name="T37" fmla="*/ 25 h 26"/>
                      <a:gd name="T38" fmla="*/ 6 w 18"/>
                      <a:gd name="T39" fmla="*/ 25 h 26"/>
                      <a:gd name="T40" fmla="*/ 3 w 18"/>
                      <a:gd name="T41" fmla="*/ 23 h 26"/>
                      <a:gd name="T42" fmla="*/ 1 w 18"/>
                      <a:gd name="T43" fmla="*/ 20 h 26"/>
                      <a:gd name="T44" fmla="*/ 4 w 18"/>
                      <a:gd name="T45" fmla="*/ 14 h 26"/>
                      <a:gd name="T46" fmla="*/ 10 w 18"/>
                      <a:gd name="T47" fmla="*/ 3 h 26"/>
                      <a:gd name="T48" fmla="*/ 11 w 18"/>
                      <a:gd name="T49" fmla="*/ 0 h 26"/>
                      <a:gd name="T50" fmla="*/ 18 w 18"/>
                      <a:gd name="T51" fmla="*/ 0 h 26"/>
                      <a:gd name="T52" fmla="*/ 18 w 18"/>
                      <a:gd name="T53" fmla="*/ 0 h 26"/>
                      <a:gd name="T54" fmla="*/ 18 w 18"/>
                      <a:gd name="T5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26">
                        <a:moveTo>
                          <a:pt x="16" y="5"/>
                        </a:moveTo>
                        <a:cubicBezTo>
                          <a:pt x="15" y="7"/>
                          <a:pt x="15" y="8"/>
                          <a:pt x="14" y="8"/>
                        </a:cubicBezTo>
                        <a:cubicBezTo>
                          <a:pt x="14" y="9"/>
                          <a:pt x="14" y="10"/>
                          <a:pt x="13" y="13"/>
                        </a:cubicBezTo>
                        <a:cubicBezTo>
                          <a:pt x="13" y="14"/>
                          <a:pt x="13" y="14"/>
                          <a:pt x="13" y="14"/>
                        </a:cubicBezTo>
                        <a:cubicBezTo>
                          <a:pt x="13" y="13"/>
                          <a:pt x="13" y="13"/>
                          <a:pt x="13" y="13"/>
                        </a:cubicBezTo>
                        <a:cubicBezTo>
                          <a:pt x="14" y="10"/>
                          <a:pt x="14" y="9"/>
                          <a:pt x="15" y="9"/>
                        </a:cubicBezTo>
                        <a:cubicBezTo>
                          <a:pt x="15" y="8"/>
                          <a:pt x="15" y="8"/>
                          <a:pt x="16" y="7"/>
                        </a:cubicBezTo>
                        <a:cubicBezTo>
                          <a:pt x="16" y="6"/>
                          <a:pt x="16" y="6"/>
                          <a:pt x="16" y="5"/>
                        </a:cubicBezTo>
                        <a:close/>
                        <a:moveTo>
                          <a:pt x="11" y="0"/>
                        </a:moveTo>
                        <a:cubicBezTo>
                          <a:pt x="11" y="0"/>
                          <a:pt x="11" y="0"/>
                          <a:pt x="11" y="0"/>
                        </a:cubicBezTo>
                        <a:cubicBezTo>
                          <a:pt x="10" y="1"/>
                          <a:pt x="10" y="2"/>
                          <a:pt x="10" y="3"/>
                        </a:cubicBezTo>
                        <a:cubicBezTo>
                          <a:pt x="8" y="10"/>
                          <a:pt x="8" y="9"/>
                          <a:pt x="4" y="14"/>
                        </a:cubicBezTo>
                        <a:cubicBezTo>
                          <a:pt x="0" y="19"/>
                          <a:pt x="0" y="22"/>
                          <a:pt x="2" y="23"/>
                        </a:cubicBezTo>
                        <a:cubicBezTo>
                          <a:pt x="4" y="24"/>
                          <a:pt x="5" y="24"/>
                          <a:pt x="6" y="25"/>
                        </a:cubicBezTo>
                        <a:cubicBezTo>
                          <a:pt x="6" y="26"/>
                          <a:pt x="6" y="26"/>
                          <a:pt x="7" y="26"/>
                        </a:cubicBezTo>
                        <a:cubicBezTo>
                          <a:pt x="7" y="26"/>
                          <a:pt x="8" y="26"/>
                          <a:pt x="8" y="25"/>
                        </a:cubicBezTo>
                        <a:cubicBezTo>
                          <a:pt x="8" y="25"/>
                          <a:pt x="8" y="25"/>
                          <a:pt x="8" y="25"/>
                        </a:cubicBezTo>
                        <a:cubicBezTo>
                          <a:pt x="8" y="25"/>
                          <a:pt x="7" y="25"/>
                          <a:pt x="7" y="25"/>
                        </a:cubicBezTo>
                        <a:cubicBezTo>
                          <a:pt x="6" y="25"/>
                          <a:pt x="6" y="25"/>
                          <a:pt x="6" y="25"/>
                        </a:cubicBezTo>
                        <a:cubicBezTo>
                          <a:pt x="6" y="25"/>
                          <a:pt x="6" y="25"/>
                          <a:pt x="6" y="25"/>
                        </a:cubicBezTo>
                        <a:cubicBezTo>
                          <a:pt x="6" y="24"/>
                          <a:pt x="5" y="23"/>
                          <a:pt x="3" y="23"/>
                        </a:cubicBezTo>
                        <a:cubicBezTo>
                          <a:pt x="1" y="22"/>
                          <a:pt x="1" y="21"/>
                          <a:pt x="1" y="20"/>
                        </a:cubicBezTo>
                        <a:cubicBezTo>
                          <a:pt x="2" y="18"/>
                          <a:pt x="3" y="16"/>
                          <a:pt x="4" y="14"/>
                        </a:cubicBezTo>
                        <a:cubicBezTo>
                          <a:pt x="8" y="10"/>
                          <a:pt x="8" y="10"/>
                          <a:pt x="10" y="3"/>
                        </a:cubicBezTo>
                        <a:cubicBezTo>
                          <a:pt x="10" y="2"/>
                          <a:pt x="11" y="1"/>
                          <a:pt x="11" y="0"/>
                        </a:cubicBezTo>
                        <a:close/>
                        <a:moveTo>
                          <a:pt x="18" y="0"/>
                        </a:moveTo>
                        <a:cubicBezTo>
                          <a:pt x="18" y="0"/>
                          <a:pt x="18" y="0"/>
                          <a:pt x="18" y="0"/>
                        </a:cubicBezTo>
                        <a:cubicBezTo>
                          <a:pt x="18" y="0"/>
                          <a:pt x="18" y="0"/>
                          <a:pt x="1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1" name="Freeform 7434">
                    <a:extLst>
                      <a:ext uri="{FF2B5EF4-FFF2-40B4-BE49-F238E27FC236}">
                        <a16:creationId xmlns:a16="http://schemas.microsoft.com/office/drawing/2014/main" id="{7C5F2DC2-5CA8-4916-B872-0E102F0AD7BE}"/>
                      </a:ext>
                    </a:extLst>
                  </p:cNvPr>
                  <p:cNvSpPr>
                    <a:spLocks/>
                  </p:cNvSpPr>
                  <p:nvPr/>
                </p:nvSpPr>
                <p:spPr bwMode="auto">
                  <a:xfrm>
                    <a:off x="4021" y="2648"/>
                    <a:ext cx="9" cy="14"/>
                  </a:xfrm>
                  <a:custGeom>
                    <a:avLst/>
                    <a:gdLst>
                      <a:gd name="T0" fmla="*/ 10 w 12"/>
                      <a:gd name="T1" fmla="*/ 1 h 19"/>
                      <a:gd name="T2" fmla="*/ 8 w 12"/>
                      <a:gd name="T3" fmla="*/ 5 h 19"/>
                      <a:gd name="T4" fmla="*/ 4 w 12"/>
                      <a:gd name="T5" fmla="*/ 12 h 19"/>
                      <a:gd name="T6" fmla="*/ 2 w 12"/>
                      <a:gd name="T7" fmla="*/ 17 h 19"/>
                      <a:gd name="T8" fmla="*/ 5 w 12"/>
                      <a:gd name="T9" fmla="*/ 18 h 19"/>
                      <a:gd name="T10" fmla="*/ 7 w 12"/>
                      <a:gd name="T11" fmla="*/ 13 h 19"/>
                      <a:gd name="T12" fmla="*/ 10 w 12"/>
                      <a:gd name="T13" fmla="*/ 3 h 19"/>
                      <a:gd name="T14" fmla="*/ 10 w 12"/>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9">
                        <a:moveTo>
                          <a:pt x="10" y="1"/>
                        </a:moveTo>
                        <a:cubicBezTo>
                          <a:pt x="10" y="1"/>
                          <a:pt x="9" y="3"/>
                          <a:pt x="8" y="5"/>
                        </a:cubicBezTo>
                        <a:cubicBezTo>
                          <a:pt x="8" y="7"/>
                          <a:pt x="6" y="10"/>
                          <a:pt x="4" y="12"/>
                        </a:cubicBezTo>
                        <a:cubicBezTo>
                          <a:pt x="2" y="13"/>
                          <a:pt x="0" y="17"/>
                          <a:pt x="2" y="17"/>
                        </a:cubicBezTo>
                        <a:cubicBezTo>
                          <a:pt x="4" y="17"/>
                          <a:pt x="4" y="17"/>
                          <a:pt x="5" y="18"/>
                        </a:cubicBezTo>
                        <a:cubicBezTo>
                          <a:pt x="5" y="19"/>
                          <a:pt x="5" y="17"/>
                          <a:pt x="7" y="13"/>
                        </a:cubicBezTo>
                        <a:cubicBezTo>
                          <a:pt x="8" y="9"/>
                          <a:pt x="8" y="5"/>
                          <a:pt x="10" y="3"/>
                        </a:cubicBezTo>
                        <a:cubicBezTo>
                          <a:pt x="12" y="1"/>
                          <a:pt x="12" y="0"/>
                          <a:pt x="1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2" name="Freeform 7435">
                    <a:extLst>
                      <a:ext uri="{FF2B5EF4-FFF2-40B4-BE49-F238E27FC236}">
                        <a16:creationId xmlns:a16="http://schemas.microsoft.com/office/drawing/2014/main" id="{604FC507-0AF3-422F-8D8A-BB93CF07C079}"/>
                      </a:ext>
                    </a:extLst>
                  </p:cNvPr>
                  <p:cNvSpPr>
                    <a:spLocks/>
                  </p:cNvSpPr>
                  <p:nvPr/>
                </p:nvSpPr>
                <p:spPr bwMode="auto">
                  <a:xfrm>
                    <a:off x="4003" y="2682"/>
                    <a:ext cx="9" cy="11"/>
                  </a:xfrm>
                  <a:custGeom>
                    <a:avLst/>
                    <a:gdLst>
                      <a:gd name="T0" fmla="*/ 7 w 13"/>
                      <a:gd name="T1" fmla="*/ 1 h 14"/>
                      <a:gd name="T2" fmla="*/ 4 w 13"/>
                      <a:gd name="T3" fmla="*/ 6 h 14"/>
                      <a:gd name="T4" fmla="*/ 2 w 13"/>
                      <a:gd name="T5" fmla="*/ 12 h 14"/>
                      <a:gd name="T6" fmla="*/ 8 w 13"/>
                      <a:gd name="T7" fmla="*/ 9 h 14"/>
                      <a:gd name="T8" fmla="*/ 12 w 13"/>
                      <a:gd name="T9" fmla="*/ 3 h 14"/>
                      <a:gd name="T10" fmla="*/ 7 w 13"/>
                      <a:gd name="T11" fmla="*/ 1 h 14"/>
                    </a:gdLst>
                    <a:ahLst/>
                    <a:cxnLst>
                      <a:cxn ang="0">
                        <a:pos x="T0" y="T1"/>
                      </a:cxn>
                      <a:cxn ang="0">
                        <a:pos x="T2" y="T3"/>
                      </a:cxn>
                      <a:cxn ang="0">
                        <a:pos x="T4" y="T5"/>
                      </a:cxn>
                      <a:cxn ang="0">
                        <a:pos x="T6" y="T7"/>
                      </a:cxn>
                      <a:cxn ang="0">
                        <a:pos x="T8" y="T9"/>
                      </a:cxn>
                      <a:cxn ang="0">
                        <a:pos x="T10" y="T11"/>
                      </a:cxn>
                    </a:cxnLst>
                    <a:rect l="0" t="0" r="r" b="b"/>
                    <a:pathLst>
                      <a:path w="13" h="14">
                        <a:moveTo>
                          <a:pt x="7" y="1"/>
                        </a:moveTo>
                        <a:cubicBezTo>
                          <a:pt x="7" y="1"/>
                          <a:pt x="5" y="1"/>
                          <a:pt x="4" y="6"/>
                        </a:cubicBezTo>
                        <a:cubicBezTo>
                          <a:pt x="2" y="10"/>
                          <a:pt x="0" y="10"/>
                          <a:pt x="2" y="12"/>
                        </a:cubicBezTo>
                        <a:cubicBezTo>
                          <a:pt x="4" y="14"/>
                          <a:pt x="6" y="11"/>
                          <a:pt x="8" y="9"/>
                        </a:cubicBezTo>
                        <a:cubicBezTo>
                          <a:pt x="10" y="6"/>
                          <a:pt x="13" y="7"/>
                          <a:pt x="12" y="3"/>
                        </a:cubicBezTo>
                        <a:cubicBezTo>
                          <a:pt x="12" y="0"/>
                          <a:pt x="7" y="1"/>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3" name="Freeform 7436">
                    <a:extLst>
                      <a:ext uri="{FF2B5EF4-FFF2-40B4-BE49-F238E27FC236}">
                        <a16:creationId xmlns:a16="http://schemas.microsoft.com/office/drawing/2014/main" id="{DE5E3A11-1BC7-4ABA-91BA-5DB4878C0ED1}"/>
                      </a:ext>
                    </a:extLst>
                  </p:cNvPr>
                  <p:cNvSpPr>
                    <a:spLocks noEditPoints="1"/>
                  </p:cNvSpPr>
                  <p:nvPr/>
                </p:nvSpPr>
                <p:spPr bwMode="auto">
                  <a:xfrm>
                    <a:off x="4003" y="2682"/>
                    <a:ext cx="9" cy="11"/>
                  </a:xfrm>
                  <a:custGeom>
                    <a:avLst/>
                    <a:gdLst>
                      <a:gd name="T0" fmla="*/ 2 w 13"/>
                      <a:gd name="T1" fmla="*/ 13 h 14"/>
                      <a:gd name="T2" fmla="*/ 1 w 13"/>
                      <a:gd name="T3" fmla="*/ 10 h 14"/>
                      <a:gd name="T4" fmla="*/ 3 w 13"/>
                      <a:gd name="T5" fmla="*/ 5 h 14"/>
                      <a:gd name="T6" fmla="*/ 7 w 13"/>
                      <a:gd name="T7" fmla="*/ 0 h 14"/>
                      <a:gd name="T8" fmla="*/ 10 w 13"/>
                      <a:gd name="T9" fmla="*/ 1 h 14"/>
                      <a:gd name="T10" fmla="*/ 13 w 13"/>
                      <a:gd name="T11" fmla="*/ 3 h 14"/>
                      <a:gd name="T12" fmla="*/ 13 w 13"/>
                      <a:gd name="T13" fmla="*/ 5 h 14"/>
                      <a:gd name="T14" fmla="*/ 8 w 13"/>
                      <a:gd name="T15" fmla="*/ 9 h 14"/>
                      <a:gd name="T16" fmla="*/ 3 w 13"/>
                      <a:gd name="T17" fmla="*/ 13 h 14"/>
                      <a:gd name="T18" fmla="*/ 3 w 13"/>
                      <a:gd name="T19" fmla="*/ 13 h 14"/>
                      <a:gd name="T20" fmla="*/ 2 w 13"/>
                      <a:gd name="T21" fmla="*/ 13 h 14"/>
                      <a:gd name="T22" fmla="*/ 7 w 13"/>
                      <a:gd name="T23" fmla="*/ 1 h 14"/>
                      <a:gd name="T24" fmla="*/ 7 w 13"/>
                      <a:gd name="T25" fmla="*/ 1 h 14"/>
                      <a:gd name="T26" fmla="*/ 6 w 13"/>
                      <a:gd name="T27" fmla="*/ 2 h 14"/>
                      <a:gd name="T28" fmla="*/ 4 w 13"/>
                      <a:gd name="T29" fmla="*/ 6 h 14"/>
                      <a:gd name="T30" fmla="*/ 2 w 13"/>
                      <a:gd name="T31" fmla="*/ 11 h 14"/>
                      <a:gd name="T32" fmla="*/ 2 w 13"/>
                      <a:gd name="T33" fmla="*/ 12 h 14"/>
                      <a:gd name="T34" fmla="*/ 3 w 13"/>
                      <a:gd name="T35" fmla="*/ 12 h 14"/>
                      <a:gd name="T36" fmla="*/ 7 w 13"/>
                      <a:gd name="T37" fmla="*/ 8 h 14"/>
                      <a:gd name="T38" fmla="*/ 12 w 13"/>
                      <a:gd name="T39" fmla="*/ 5 h 14"/>
                      <a:gd name="T40" fmla="*/ 12 w 13"/>
                      <a:gd name="T41" fmla="*/ 3 h 14"/>
                      <a:gd name="T42" fmla="*/ 10 w 13"/>
                      <a:gd name="T43" fmla="*/ 1 h 14"/>
                      <a:gd name="T44" fmla="*/ 7 w 13"/>
                      <a:gd name="T45" fmla="*/ 1 h 14"/>
                      <a:gd name="T46" fmla="*/ 7 w 13"/>
                      <a:gd name="T47"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4">
                        <a:moveTo>
                          <a:pt x="2" y="13"/>
                        </a:moveTo>
                        <a:cubicBezTo>
                          <a:pt x="1" y="12"/>
                          <a:pt x="0" y="11"/>
                          <a:pt x="1" y="10"/>
                        </a:cubicBezTo>
                        <a:cubicBezTo>
                          <a:pt x="1" y="9"/>
                          <a:pt x="2" y="8"/>
                          <a:pt x="3" y="5"/>
                        </a:cubicBezTo>
                        <a:cubicBezTo>
                          <a:pt x="5" y="1"/>
                          <a:pt x="7" y="0"/>
                          <a:pt x="7" y="0"/>
                        </a:cubicBezTo>
                        <a:cubicBezTo>
                          <a:pt x="7" y="0"/>
                          <a:pt x="9" y="0"/>
                          <a:pt x="10" y="1"/>
                        </a:cubicBezTo>
                        <a:cubicBezTo>
                          <a:pt x="11" y="1"/>
                          <a:pt x="13" y="2"/>
                          <a:pt x="13" y="3"/>
                        </a:cubicBezTo>
                        <a:cubicBezTo>
                          <a:pt x="13" y="4"/>
                          <a:pt x="13" y="4"/>
                          <a:pt x="13" y="5"/>
                        </a:cubicBezTo>
                        <a:cubicBezTo>
                          <a:pt x="12" y="7"/>
                          <a:pt x="9" y="7"/>
                          <a:pt x="8" y="9"/>
                        </a:cubicBezTo>
                        <a:cubicBezTo>
                          <a:pt x="7" y="11"/>
                          <a:pt x="5" y="14"/>
                          <a:pt x="3" y="13"/>
                        </a:cubicBezTo>
                        <a:cubicBezTo>
                          <a:pt x="3" y="13"/>
                          <a:pt x="3" y="13"/>
                          <a:pt x="3" y="13"/>
                        </a:cubicBezTo>
                        <a:cubicBezTo>
                          <a:pt x="2" y="13"/>
                          <a:pt x="2" y="13"/>
                          <a:pt x="2" y="13"/>
                        </a:cubicBezTo>
                        <a:close/>
                        <a:moveTo>
                          <a:pt x="7" y="1"/>
                        </a:moveTo>
                        <a:cubicBezTo>
                          <a:pt x="7" y="1"/>
                          <a:pt x="7" y="1"/>
                          <a:pt x="7" y="1"/>
                        </a:cubicBezTo>
                        <a:cubicBezTo>
                          <a:pt x="6" y="2"/>
                          <a:pt x="6" y="2"/>
                          <a:pt x="6" y="2"/>
                        </a:cubicBezTo>
                        <a:cubicBezTo>
                          <a:pt x="6" y="2"/>
                          <a:pt x="5" y="3"/>
                          <a:pt x="4" y="6"/>
                        </a:cubicBezTo>
                        <a:cubicBezTo>
                          <a:pt x="3" y="9"/>
                          <a:pt x="2" y="10"/>
                          <a:pt x="2" y="11"/>
                        </a:cubicBezTo>
                        <a:cubicBezTo>
                          <a:pt x="2" y="11"/>
                          <a:pt x="2" y="11"/>
                          <a:pt x="2" y="12"/>
                        </a:cubicBezTo>
                        <a:cubicBezTo>
                          <a:pt x="3" y="12"/>
                          <a:pt x="3" y="12"/>
                          <a:pt x="3" y="12"/>
                        </a:cubicBezTo>
                        <a:cubicBezTo>
                          <a:pt x="4" y="13"/>
                          <a:pt x="6" y="11"/>
                          <a:pt x="7" y="8"/>
                        </a:cubicBezTo>
                        <a:cubicBezTo>
                          <a:pt x="9" y="6"/>
                          <a:pt x="12" y="6"/>
                          <a:pt x="12" y="5"/>
                        </a:cubicBezTo>
                        <a:cubicBezTo>
                          <a:pt x="12" y="4"/>
                          <a:pt x="12" y="4"/>
                          <a:pt x="12" y="3"/>
                        </a:cubicBezTo>
                        <a:cubicBezTo>
                          <a:pt x="12" y="2"/>
                          <a:pt x="11" y="2"/>
                          <a:pt x="10" y="1"/>
                        </a:cubicBezTo>
                        <a:cubicBezTo>
                          <a:pt x="9" y="1"/>
                          <a:pt x="7" y="1"/>
                          <a:pt x="7" y="1"/>
                        </a:cubicBezTo>
                        <a:cubicBezTo>
                          <a:pt x="7" y="1"/>
                          <a:pt x="7" y="1"/>
                          <a:pt x="7"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4" name="Freeform 7437">
                    <a:extLst>
                      <a:ext uri="{FF2B5EF4-FFF2-40B4-BE49-F238E27FC236}">
                        <a16:creationId xmlns:a16="http://schemas.microsoft.com/office/drawing/2014/main" id="{D3106F9E-8C69-4E76-8650-1DFD23F5A519}"/>
                      </a:ext>
                    </a:extLst>
                  </p:cNvPr>
                  <p:cNvSpPr>
                    <a:spLocks noEditPoints="1"/>
                  </p:cNvSpPr>
                  <p:nvPr/>
                </p:nvSpPr>
                <p:spPr bwMode="auto">
                  <a:xfrm>
                    <a:off x="4004" y="2683"/>
                    <a:ext cx="8" cy="8"/>
                  </a:xfrm>
                  <a:custGeom>
                    <a:avLst/>
                    <a:gdLst>
                      <a:gd name="T0" fmla="*/ 3 w 10"/>
                      <a:gd name="T1" fmla="*/ 9 h 11"/>
                      <a:gd name="T2" fmla="*/ 2 w 10"/>
                      <a:gd name="T3" fmla="*/ 9 h 11"/>
                      <a:gd name="T4" fmla="*/ 3 w 10"/>
                      <a:gd name="T5" fmla="*/ 5 h 11"/>
                      <a:gd name="T6" fmla="*/ 5 w 10"/>
                      <a:gd name="T7" fmla="*/ 2 h 11"/>
                      <a:gd name="T8" fmla="*/ 6 w 10"/>
                      <a:gd name="T9" fmla="*/ 2 h 11"/>
                      <a:gd name="T10" fmla="*/ 8 w 10"/>
                      <a:gd name="T11" fmla="*/ 3 h 11"/>
                      <a:gd name="T12" fmla="*/ 4 w 10"/>
                      <a:gd name="T13" fmla="*/ 7 h 11"/>
                      <a:gd name="T14" fmla="*/ 3 w 10"/>
                      <a:gd name="T15" fmla="*/ 9 h 11"/>
                      <a:gd name="T16" fmla="*/ 5 w 10"/>
                      <a:gd name="T17" fmla="*/ 0 h 11"/>
                      <a:gd name="T18" fmla="*/ 5 w 10"/>
                      <a:gd name="T19" fmla="*/ 0 h 11"/>
                      <a:gd name="T20" fmla="*/ 5 w 10"/>
                      <a:gd name="T21" fmla="*/ 0 h 11"/>
                      <a:gd name="T22" fmla="*/ 5 w 10"/>
                      <a:gd name="T23" fmla="*/ 0 h 11"/>
                      <a:gd name="T24" fmla="*/ 4 w 10"/>
                      <a:gd name="T25" fmla="*/ 1 h 11"/>
                      <a:gd name="T26" fmla="*/ 2 w 10"/>
                      <a:gd name="T27" fmla="*/ 5 h 11"/>
                      <a:gd name="T28" fmla="*/ 0 w 10"/>
                      <a:gd name="T29" fmla="*/ 10 h 11"/>
                      <a:gd name="T30" fmla="*/ 0 w 10"/>
                      <a:gd name="T31" fmla="*/ 11 h 11"/>
                      <a:gd name="T32" fmla="*/ 1 w 10"/>
                      <a:gd name="T33" fmla="*/ 11 h 11"/>
                      <a:gd name="T34" fmla="*/ 1 w 10"/>
                      <a:gd name="T35" fmla="*/ 11 h 11"/>
                      <a:gd name="T36" fmla="*/ 5 w 10"/>
                      <a:gd name="T37" fmla="*/ 7 h 11"/>
                      <a:gd name="T38" fmla="*/ 10 w 10"/>
                      <a:gd name="T39" fmla="*/ 4 h 11"/>
                      <a:gd name="T40" fmla="*/ 10 w 10"/>
                      <a:gd name="T41" fmla="*/ 2 h 11"/>
                      <a:gd name="T42" fmla="*/ 8 w 10"/>
                      <a:gd name="T43" fmla="*/ 0 h 11"/>
                      <a:gd name="T44" fmla="*/ 6 w 10"/>
                      <a:gd name="T45" fmla="*/ 0 h 11"/>
                      <a:gd name="T46" fmla="*/ 5 w 10"/>
                      <a:gd name="T4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1">
                        <a:moveTo>
                          <a:pt x="3" y="9"/>
                        </a:moveTo>
                        <a:cubicBezTo>
                          <a:pt x="2" y="9"/>
                          <a:pt x="2" y="9"/>
                          <a:pt x="2" y="9"/>
                        </a:cubicBezTo>
                        <a:cubicBezTo>
                          <a:pt x="0" y="8"/>
                          <a:pt x="3" y="7"/>
                          <a:pt x="3" y="5"/>
                        </a:cubicBezTo>
                        <a:cubicBezTo>
                          <a:pt x="4" y="2"/>
                          <a:pt x="5" y="2"/>
                          <a:pt x="5" y="2"/>
                        </a:cubicBezTo>
                        <a:cubicBezTo>
                          <a:pt x="5" y="2"/>
                          <a:pt x="6" y="2"/>
                          <a:pt x="6" y="2"/>
                        </a:cubicBezTo>
                        <a:cubicBezTo>
                          <a:pt x="8" y="2"/>
                          <a:pt x="8" y="3"/>
                          <a:pt x="8" y="3"/>
                        </a:cubicBezTo>
                        <a:cubicBezTo>
                          <a:pt x="7" y="3"/>
                          <a:pt x="5" y="6"/>
                          <a:pt x="4" y="7"/>
                        </a:cubicBezTo>
                        <a:cubicBezTo>
                          <a:pt x="4" y="8"/>
                          <a:pt x="3" y="9"/>
                          <a:pt x="3" y="9"/>
                        </a:cubicBezTo>
                        <a:close/>
                        <a:moveTo>
                          <a:pt x="5" y="0"/>
                        </a:moveTo>
                        <a:cubicBezTo>
                          <a:pt x="5" y="0"/>
                          <a:pt x="5" y="0"/>
                          <a:pt x="5" y="0"/>
                        </a:cubicBezTo>
                        <a:cubicBezTo>
                          <a:pt x="5" y="0"/>
                          <a:pt x="5" y="0"/>
                          <a:pt x="5" y="0"/>
                        </a:cubicBezTo>
                        <a:cubicBezTo>
                          <a:pt x="5" y="0"/>
                          <a:pt x="5" y="0"/>
                          <a:pt x="5" y="0"/>
                        </a:cubicBezTo>
                        <a:cubicBezTo>
                          <a:pt x="4" y="1"/>
                          <a:pt x="4" y="1"/>
                          <a:pt x="4" y="1"/>
                        </a:cubicBezTo>
                        <a:cubicBezTo>
                          <a:pt x="4" y="1"/>
                          <a:pt x="3" y="2"/>
                          <a:pt x="2" y="5"/>
                        </a:cubicBezTo>
                        <a:cubicBezTo>
                          <a:pt x="1" y="8"/>
                          <a:pt x="0" y="9"/>
                          <a:pt x="0" y="10"/>
                        </a:cubicBezTo>
                        <a:cubicBezTo>
                          <a:pt x="0" y="10"/>
                          <a:pt x="0" y="10"/>
                          <a:pt x="0" y="11"/>
                        </a:cubicBezTo>
                        <a:cubicBezTo>
                          <a:pt x="1" y="11"/>
                          <a:pt x="1" y="11"/>
                          <a:pt x="1" y="11"/>
                        </a:cubicBezTo>
                        <a:cubicBezTo>
                          <a:pt x="1" y="11"/>
                          <a:pt x="1" y="11"/>
                          <a:pt x="1" y="11"/>
                        </a:cubicBezTo>
                        <a:cubicBezTo>
                          <a:pt x="2" y="11"/>
                          <a:pt x="4" y="9"/>
                          <a:pt x="5" y="7"/>
                        </a:cubicBezTo>
                        <a:cubicBezTo>
                          <a:pt x="7" y="5"/>
                          <a:pt x="10" y="5"/>
                          <a:pt x="10" y="4"/>
                        </a:cubicBezTo>
                        <a:cubicBezTo>
                          <a:pt x="10" y="3"/>
                          <a:pt x="10" y="3"/>
                          <a:pt x="10" y="2"/>
                        </a:cubicBezTo>
                        <a:cubicBezTo>
                          <a:pt x="10" y="1"/>
                          <a:pt x="9" y="1"/>
                          <a:pt x="8" y="0"/>
                        </a:cubicBezTo>
                        <a:cubicBezTo>
                          <a:pt x="7" y="0"/>
                          <a:pt x="7" y="0"/>
                          <a:pt x="6" y="0"/>
                        </a:cubicBezTo>
                        <a:cubicBezTo>
                          <a:pt x="6"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5" name="Freeform 7438">
                    <a:extLst>
                      <a:ext uri="{FF2B5EF4-FFF2-40B4-BE49-F238E27FC236}">
                        <a16:creationId xmlns:a16="http://schemas.microsoft.com/office/drawing/2014/main" id="{D3D096B3-1BBA-492F-BBE1-6A3D3F846D03}"/>
                      </a:ext>
                    </a:extLst>
                  </p:cNvPr>
                  <p:cNvSpPr>
                    <a:spLocks/>
                  </p:cNvSpPr>
                  <p:nvPr/>
                </p:nvSpPr>
                <p:spPr bwMode="auto">
                  <a:xfrm>
                    <a:off x="4003" y="2683"/>
                    <a:ext cx="9" cy="9"/>
                  </a:xfrm>
                  <a:custGeom>
                    <a:avLst/>
                    <a:gdLst>
                      <a:gd name="T0" fmla="*/ 8 w 13"/>
                      <a:gd name="T1" fmla="*/ 0 h 12"/>
                      <a:gd name="T2" fmla="*/ 7 w 13"/>
                      <a:gd name="T3" fmla="*/ 0 h 12"/>
                      <a:gd name="T4" fmla="*/ 7 w 13"/>
                      <a:gd name="T5" fmla="*/ 0 h 12"/>
                      <a:gd name="T6" fmla="*/ 8 w 13"/>
                      <a:gd name="T7" fmla="*/ 0 h 12"/>
                      <a:gd name="T8" fmla="*/ 10 w 13"/>
                      <a:gd name="T9" fmla="*/ 0 h 12"/>
                      <a:gd name="T10" fmla="*/ 12 w 13"/>
                      <a:gd name="T11" fmla="*/ 2 h 12"/>
                      <a:gd name="T12" fmla="*/ 12 w 13"/>
                      <a:gd name="T13" fmla="*/ 4 h 12"/>
                      <a:gd name="T14" fmla="*/ 7 w 13"/>
                      <a:gd name="T15" fmla="*/ 7 h 12"/>
                      <a:gd name="T16" fmla="*/ 3 w 13"/>
                      <a:gd name="T17" fmla="*/ 11 h 12"/>
                      <a:gd name="T18" fmla="*/ 3 w 13"/>
                      <a:gd name="T19" fmla="*/ 11 h 12"/>
                      <a:gd name="T20" fmla="*/ 2 w 13"/>
                      <a:gd name="T21" fmla="*/ 11 h 12"/>
                      <a:gd name="T22" fmla="*/ 2 w 13"/>
                      <a:gd name="T23" fmla="*/ 10 h 12"/>
                      <a:gd name="T24" fmla="*/ 4 w 13"/>
                      <a:gd name="T25" fmla="*/ 5 h 12"/>
                      <a:gd name="T26" fmla="*/ 6 w 13"/>
                      <a:gd name="T27" fmla="*/ 1 h 12"/>
                      <a:gd name="T28" fmla="*/ 7 w 13"/>
                      <a:gd name="T29" fmla="*/ 0 h 12"/>
                      <a:gd name="T30" fmla="*/ 7 w 13"/>
                      <a:gd name="T31" fmla="*/ 0 h 12"/>
                      <a:gd name="T32" fmla="*/ 7 w 13"/>
                      <a:gd name="T33" fmla="*/ 0 h 12"/>
                      <a:gd name="T34" fmla="*/ 7 w 13"/>
                      <a:gd name="T35" fmla="*/ 0 h 12"/>
                      <a:gd name="T36" fmla="*/ 4 w 13"/>
                      <a:gd name="T37" fmla="*/ 5 h 12"/>
                      <a:gd name="T38" fmla="*/ 2 w 13"/>
                      <a:gd name="T39" fmla="*/ 11 h 12"/>
                      <a:gd name="T40" fmla="*/ 3 w 13"/>
                      <a:gd name="T41" fmla="*/ 12 h 12"/>
                      <a:gd name="T42" fmla="*/ 8 w 13"/>
                      <a:gd name="T43" fmla="*/ 8 h 12"/>
                      <a:gd name="T44" fmla="*/ 12 w 13"/>
                      <a:gd name="T45" fmla="*/ 2 h 12"/>
                      <a:gd name="T46" fmla="*/ 8 w 13"/>
                      <a:gd name="T4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2">
                        <a:moveTo>
                          <a:pt x="8" y="0"/>
                        </a:moveTo>
                        <a:cubicBezTo>
                          <a:pt x="8" y="0"/>
                          <a:pt x="7" y="0"/>
                          <a:pt x="7" y="0"/>
                        </a:cubicBezTo>
                        <a:cubicBezTo>
                          <a:pt x="7" y="0"/>
                          <a:pt x="7" y="0"/>
                          <a:pt x="7" y="0"/>
                        </a:cubicBezTo>
                        <a:cubicBezTo>
                          <a:pt x="7" y="0"/>
                          <a:pt x="8" y="0"/>
                          <a:pt x="8" y="0"/>
                        </a:cubicBezTo>
                        <a:cubicBezTo>
                          <a:pt x="9" y="0"/>
                          <a:pt x="9" y="0"/>
                          <a:pt x="10" y="0"/>
                        </a:cubicBezTo>
                        <a:cubicBezTo>
                          <a:pt x="11" y="1"/>
                          <a:pt x="12" y="1"/>
                          <a:pt x="12" y="2"/>
                        </a:cubicBezTo>
                        <a:cubicBezTo>
                          <a:pt x="12" y="3"/>
                          <a:pt x="12" y="3"/>
                          <a:pt x="12" y="4"/>
                        </a:cubicBezTo>
                        <a:cubicBezTo>
                          <a:pt x="12" y="5"/>
                          <a:pt x="9" y="5"/>
                          <a:pt x="7" y="7"/>
                        </a:cubicBezTo>
                        <a:cubicBezTo>
                          <a:pt x="6" y="9"/>
                          <a:pt x="4" y="11"/>
                          <a:pt x="3" y="11"/>
                        </a:cubicBezTo>
                        <a:cubicBezTo>
                          <a:pt x="3" y="11"/>
                          <a:pt x="3" y="11"/>
                          <a:pt x="3" y="11"/>
                        </a:cubicBezTo>
                        <a:cubicBezTo>
                          <a:pt x="2" y="11"/>
                          <a:pt x="2" y="11"/>
                          <a:pt x="2" y="11"/>
                        </a:cubicBezTo>
                        <a:cubicBezTo>
                          <a:pt x="2" y="10"/>
                          <a:pt x="2" y="10"/>
                          <a:pt x="2" y="10"/>
                        </a:cubicBezTo>
                        <a:cubicBezTo>
                          <a:pt x="2" y="9"/>
                          <a:pt x="3" y="8"/>
                          <a:pt x="4" y="5"/>
                        </a:cubicBezTo>
                        <a:cubicBezTo>
                          <a:pt x="5" y="2"/>
                          <a:pt x="6" y="1"/>
                          <a:pt x="6" y="1"/>
                        </a:cubicBezTo>
                        <a:cubicBezTo>
                          <a:pt x="7" y="0"/>
                          <a:pt x="7" y="0"/>
                          <a:pt x="7" y="0"/>
                        </a:cubicBezTo>
                        <a:cubicBezTo>
                          <a:pt x="7" y="0"/>
                          <a:pt x="7" y="0"/>
                          <a:pt x="7" y="0"/>
                        </a:cubicBezTo>
                        <a:cubicBezTo>
                          <a:pt x="7" y="0"/>
                          <a:pt x="7" y="0"/>
                          <a:pt x="7" y="0"/>
                        </a:cubicBezTo>
                        <a:cubicBezTo>
                          <a:pt x="7" y="0"/>
                          <a:pt x="7" y="0"/>
                          <a:pt x="7" y="0"/>
                        </a:cubicBezTo>
                        <a:cubicBezTo>
                          <a:pt x="7" y="0"/>
                          <a:pt x="5" y="0"/>
                          <a:pt x="4" y="5"/>
                        </a:cubicBezTo>
                        <a:cubicBezTo>
                          <a:pt x="2" y="9"/>
                          <a:pt x="0" y="9"/>
                          <a:pt x="2" y="11"/>
                        </a:cubicBezTo>
                        <a:cubicBezTo>
                          <a:pt x="2" y="12"/>
                          <a:pt x="3" y="12"/>
                          <a:pt x="3" y="12"/>
                        </a:cubicBezTo>
                        <a:cubicBezTo>
                          <a:pt x="5" y="12"/>
                          <a:pt x="6" y="10"/>
                          <a:pt x="8" y="8"/>
                        </a:cubicBezTo>
                        <a:cubicBezTo>
                          <a:pt x="10" y="5"/>
                          <a:pt x="13" y="6"/>
                          <a:pt x="12" y="2"/>
                        </a:cubicBezTo>
                        <a:cubicBezTo>
                          <a:pt x="12" y="0"/>
                          <a:pt x="10"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6" name="Freeform 7439">
                    <a:extLst>
                      <a:ext uri="{FF2B5EF4-FFF2-40B4-BE49-F238E27FC236}">
                        <a16:creationId xmlns:a16="http://schemas.microsoft.com/office/drawing/2014/main" id="{10708922-2A9E-43CC-9FBF-3F69B2494876}"/>
                      </a:ext>
                    </a:extLst>
                  </p:cNvPr>
                  <p:cNvSpPr>
                    <a:spLocks/>
                  </p:cNvSpPr>
                  <p:nvPr/>
                </p:nvSpPr>
                <p:spPr bwMode="auto">
                  <a:xfrm>
                    <a:off x="4009" y="2684"/>
                    <a:ext cx="9" cy="12"/>
                  </a:xfrm>
                  <a:custGeom>
                    <a:avLst/>
                    <a:gdLst>
                      <a:gd name="T0" fmla="*/ 7 w 12"/>
                      <a:gd name="T1" fmla="*/ 1 h 16"/>
                      <a:gd name="T2" fmla="*/ 4 w 12"/>
                      <a:gd name="T3" fmla="*/ 6 h 16"/>
                      <a:gd name="T4" fmla="*/ 2 w 12"/>
                      <a:gd name="T5" fmla="*/ 14 h 16"/>
                      <a:gd name="T6" fmla="*/ 7 w 12"/>
                      <a:gd name="T7" fmla="*/ 10 h 16"/>
                      <a:gd name="T8" fmla="*/ 12 w 12"/>
                      <a:gd name="T9" fmla="*/ 3 h 16"/>
                      <a:gd name="T10" fmla="*/ 7 w 12"/>
                      <a:gd name="T11" fmla="*/ 1 h 16"/>
                    </a:gdLst>
                    <a:ahLst/>
                    <a:cxnLst>
                      <a:cxn ang="0">
                        <a:pos x="T0" y="T1"/>
                      </a:cxn>
                      <a:cxn ang="0">
                        <a:pos x="T2" y="T3"/>
                      </a:cxn>
                      <a:cxn ang="0">
                        <a:pos x="T4" y="T5"/>
                      </a:cxn>
                      <a:cxn ang="0">
                        <a:pos x="T6" y="T7"/>
                      </a:cxn>
                      <a:cxn ang="0">
                        <a:pos x="T8" y="T9"/>
                      </a:cxn>
                      <a:cxn ang="0">
                        <a:pos x="T10" y="T11"/>
                      </a:cxn>
                    </a:cxnLst>
                    <a:rect l="0" t="0" r="r" b="b"/>
                    <a:pathLst>
                      <a:path w="12" h="16">
                        <a:moveTo>
                          <a:pt x="7" y="1"/>
                        </a:moveTo>
                        <a:cubicBezTo>
                          <a:pt x="7" y="1"/>
                          <a:pt x="6" y="0"/>
                          <a:pt x="4" y="6"/>
                        </a:cubicBezTo>
                        <a:cubicBezTo>
                          <a:pt x="2" y="12"/>
                          <a:pt x="0" y="11"/>
                          <a:pt x="2" y="14"/>
                        </a:cubicBezTo>
                        <a:cubicBezTo>
                          <a:pt x="4" y="16"/>
                          <a:pt x="6" y="13"/>
                          <a:pt x="7" y="10"/>
                        </a:cubicBezTo>
                        <a:cubicBezTo>
                          <a:pt x="9" y="7"/>
                          <a:pt x="12" y="7"/>
                          <a:pt x="12" y="3"/>
                        </a:cubicBezTo>
                        <a:cubicBezTo>
                          <a:pt x="12" y="0"/>
                          <a:pt x="7" y="1"/>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77" name="Freeform 7440">
                    <a:extLst>
                      <a:ext uri="{FF2B5EF4-FFF2-40B4-BE49-F238E27FC236}">
                        <a16:creationId xmlns:a16="http://schemas.microsoft.com/office/drawing/2014/main" id="{F6B5F8FD-0A68-445D-A617-42717F2CBEC8}"/>
                      </a:ext>
                    </a:extLst>
                  </p:cNvPr>
                  <p:cNvSpPr>
                    <a:spLocks noEditPoints="1"/>
                  </p:cNvSpPr>
                  <p:nvPr/>
                </p:nvSpPr>
                <p:spPr bwMode="auto">
                  <a:xfrm>
                    <a:off x="4010" y="2684"/>
                    <a:ext cx="9" cy="11"/>
                  </a:xfrm>
                  <a:custGeom>
                    <a:avLst/>
                    <a:gdLst>
                      <a:gd name="T0" fmla="*/ 1 w 12"/>
                      <a:gd name="T1" fmla="*/ 14 h 15"/>
                      <a:gd name="T2" fmla="*/ 0 w 12"/>
                      <a:gd name="T3" fmla="*/ 12 h 15"/>
                      <a:gd name="T4" fmla="*/ 2 w 12"/>
                      <a:gd name="T5" fmla="*/ 6 h 15"/>
                      <a:gd name="T6" fmla="*/ 6 w 12"/>
                      <a:gd name="T7" fmla="*/ 0 h 15"/>
                      <a:gd name="T8" fmla="*/ 9 w 12"/>
                      <a:gd name="T9" fmla="*/ 0 h 15"/>
                      <a:gd name="T10" fmla="*/ 12 w 12"/>
                      <a:gd name="T11" fmla="*/ 3 h 15"/>
                      <a:gd name="T12" fmla="*/ 11 w 12"/>
                      <a:gd name="T13" fmla="*/ 5 h 15"/>
                      <a:gd name="T14" fmla="*/ 7 w 12"/>
                      <a:gd name="T15" fmla="*/ 10 h 15"/>
                      <a:gd name="T16" fmla="*/ 2 w 12"/>
                      <a:gd name="T17" fmla="*/ 15 h 15"/>
                      <a:gd name="T18" fmla="*/ 2 w 12"/>
                      <a:gd name="T19" fmla="*/ 15 h 15"/>
                      <a:gd name="T20" fmla="*/ 1 w 12"/>
                      <a:gd name="T21" fmla="*/ 14 h 15"/>
                      <a:gd name="T22" fmla="*/ 6 w 12"/>
                      <a:gd name="T23" fmla="*/ 1 h 15"/>
                      <a:gd name="T24" fmla="*/ 6 w 12"/>
                      <a:gd name="T25" fmla="*/ 1 h 15"/>
                      <a:gd name="T26" fmla="*/ 5 w 12"/>
                      <a:gd name="T27" fmla="*/ 2 h 15"/>
                      <a:gd name="T28" fmla="*/ 3 w 12"/>
                      <a:gd name="T29" fmla="*/ 6 h 15"/>
                      <a:gd name="T30" fmla="*/ 1 w 12"/>
                      <a:gd name="T31" fmla="*/ 12 h 15"/>
                      <a:gd name="T32" fmla="*/ 1 w 12"/>
                      <a:gd name="T33" fmla="*/ 13 h 15"/>
                      <a:gd name="T34" fmla="*/ 2 w 12"/>
                      <a:gd name="T35" fmla="*/ 14 h 15"/>
                      <a:gd name="T36" fmla="*/ 6 w 12"/>
                      <a:gd name="T37" fmla="*/ 9 h 15"/>
                      <a:gd name="T38" fmla="*/ 11 w 12"/>
                      <a:gd name="T39" fmla="*/ 5 h 15"/>
                      <a:gd name="T40" fmla="*/ 11 w 12"/>
                      <a:gd name="T41" fmla="*/ 4 h 15"/>
                      <a:gd name="T42" fmla="*/ 9 w 12"/>
                      <a:gd name="T43" fmla="*/ 1 h 15"/>
                      <a:gd name="T44" fmla="*/ 6 w 12"/>
                      <a:gd name="T45" fmla="*/ 1 h 15"/>
                      <a:gd name="T46" fmla="*/ 6 w 12"/>
                      <a:gd name="T4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5">
                        <a:moveTo>
                          <a:pt x="1" y="14"/>
                        </a:moveTo>
                        <a:cubicBezTo>
                          <a:pt x="0" y="13"/>
                          <a:pt x="0" y="12"/>
                          <a:pt x="0" y="12"/>
                        </a:cubicBezTo>
                        <a:cubicBezTo>
                          <a:pt x="0" y="10"/>
                          <a:pt x="1" y="9"/>
                          <a:pt x="2" y="6"/>
                        </a:cubicBezTo>
                        <a:cubicBezTo>
                          <a:pt x="4" y="0"/>
                          <a:pt x="6" y="0"/>
                          <a:pt x="6" y="0"/>
                        </a:cubicBezTo>
                        <a:cubicBezTo>
                          <a:pt x="7" y="0"/>
                          <a:pt x="8" y="0"/>
                          <a:pt x="9" y="0"/>
                        </a:cubicBezTo>
                        <a:cubicBezTo>
                          <a:pt x="10" y="1"/>
                          <a:pt x="11" y="2"/>
                          <a:pt x="12" y="3"/>
                        </a:cubicBezTo>
                        <a:cubicBezTo>
                          <a:pt x="12" y="4"/>
                          <a:pt x="12" y="5"/>
                          <a:pt x="11" y="5"/>
                        </a:cubicBezTo>
                        <a:cubicBezTo>
                          <a:pt x="10" y="8"/>
                          <a:pt x="8" y="8"/>
                          <a:pt x="7" y="10"/>
                        </a:cubicBezTo>
                        <a:cubicBezTo>
                          <a:pt x="5" y="12"/>
                          <a:pt x="4" y="15"/>
                          <a:pt x="2" y="15"/>
                        </a:cubicBezTo>
                        <a:cubicBezTo>
                          <a:pt x="2" y="15"/>
                          <a:pt x="2" y="15"/>
                          <a:pt x="2" y="15"/>
                        </a:cubicBezTo>
                        <a:cubicBezTo>
                          <a:pt x="1" y="15"/>
                          <a:pt x="1" y="14"/>
                          <a:pt x="1" y="14"/>
                        </a:cubicBezTo>
                        <a:close/>
                        <a:moveTo>
                          <a:pt x="6" y="1"/>
                        </a:moveTo>
                        <a:cubicBezTo>
                          <a:pt x="6" y="1"/>
                          <a:pt x="6" y="1"/>
                          <a:pt x="6" y="1"/>
                        </a:cubicBezTo>
                        <a:cubicBezTo>
                          <a:pt x="5" y="2"/>
                          <a:pt x="5" y="2"/>
                          <a:pt x="5" y="2"/>
                        </a:cubicBezTo>
                        <a:cubicBezTo>
                          <a:pt x="5" y="2"/>
                          <a:pt x="4" y="3"/>
                          <a:pt x="3" y="6"/>
                        </a:cubicBezTo>
                        <a:cubicBezTo>
                          <a:pt x="2" y="10"/>
                          <a:pt x="1" y="11"/>
                          <a:pt x="1" y="12"/>
                        </a:cubicBezTo>
                        <a:cubicBezTo>
                          <a:pt x="1" y="12"/>
                          <a:pt x="1" y="12"/>
                          <a:pt x="1" y="13"/>
                        </a:cubicBezTo>
                        <a:cubicBezTo>
                          <a:pt x="2" y="14"/>
                          <a:pt x="2" y="14"/>
                          <a:pt x="2" y="14"/>
                        </a:cubicBezTo>
                        <a:cubicBezTo>
                          <a:pt x="3" y="14"/>
                          <a:pt x="5" y="12"/>
                          <a:pt x="6" y="9"/>
                        </a:cubicBezTo>
                        <a:cubicBezTo>
                          <a:pt x="8" y="7"/>
                          <a:pt x="10" y="7"/>
                          <a:pt x="11" y="5"/>
                        </a:cubicBezTo>
                        <a:cubicBezTo>
                          <a:pt x="11" y="5"/>
                          <a:pt x="11" y="4"/>
                          <a:pt x="11" y="4"/>
                        </a:cubicBezTo>
                        <a:cubicBezTo>
                          <a:pt x="11" y="2"/>
                          <a:pt x="10" y="2"/>
                          <a:pt x="9" y="1"/>
                        </a:cubicBezTo>
                        <a:cubicBezTo>
                          <a:pt x="8" y="1"/>
                          <a:pt x="6" y="1"/>
                          <a:pt x="6" y="1"/>
                        </a:cubicBezTo>
                        <a:cubicBezTo>
                          <a:pt x="6" y="1"/>
                          <a:pt x="6" y="1"/>
                          <a:pt x="6"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67" name="Group 7642">
                  <a:extLst>
                    <a:ext uri="{FF2B5EF4-FFF2-40B4-BE49-F238E27FC236}">
                      <a16:creationId xmlns:a16="http://schemas.microsoft.com/office/drawing/2014/main" id="{2012F2F1-6FA1-4A21-B73A-55E824534E73}"/>
                    </a:ext>
                  </a:extLst>
                </p:cNvPr>
                <p:cNvGrpSpPr>
                  <a:grpSpLocks/>
                </p:cNvGrpSpPr>
                <p:nvPr/>
              </p:nvGrpSpPr>
              <p:grpSpPr bwMode="auto">
                <a:xfrm>
                  <a:off x="6194425" y="3494088"/>
                  <a:ext cx="406400" cy="792163"/>
                  <a:chOff x="3902" y="2201"/>
                  <a:chExt cx="256" cy="499"/>
                </a:xfrm>
              </p:grpSpPr>
              <p:sp>
                <p:nvSpPr>
                  <p:cNvPr id="1178" name="Freeform 7442">
                    <a:extLst>
                      <a:ext uri="{FF2B5EF4-FFF2-40B4-BE49-F238E27FC236}">
                        <a16:creationId xmlns:a16="http://schemas.microsoft.com/office/drawing/2014/main" id="{37C30BF6-F9D0-444F-BAD2-54E6151B9178}"/>
                      </a:ext>
                    </a:extLst>
                  </p:cNvPr>
                  <p:cNvSpPr>
                    <a:spLocks noEditPoints="1"/>
                  </p:cNvSpPr>
                  <p:nvPr/>
                </p:nvSpPr>
                <p:spPr bwMode="auto">
                  <a:xfrm>
                    <a:off x="4011" y="2685"/>
                    <a:ext cx="7" cy="9"/>
                  </a:xfrm>
                  <a:custGeom>
                    <a:avLst/>
                    <a:gdLst>
                      <a:gd name="T0" fmla="*/ 2 w 10"/>
                      <a:gd name="T1" fmla="*/ 11 h 13"/>
                      <a:gd name="T2" fmla="*/ 2 w 10"/>
                      <a:gd name="T3" fmla="*/ 10 h 13"/>
                      <a:gd name="T4" fmla="*/ 3 w 10"/>
                      <a:gd name="T5" fmla="*/ 5 h 13"/>
                      <a:gd name="T6" fmla="*/ 5 w 10"/>
                      <a:gd name="T7" fmla="*/ 2 h 13"/>
                      <a:gd name="T8" fmla="*/ 6 w 10"/>
                      <a:gd name="T9" fmla="*/ 2 h 13"/>
                      <a:gd name="T10" fmla="*/ 8 w 10"/>
                      <a:gd name="T11" fmla="*/ 4 h 13"/>
                      <a:gd name="T12" fmla="*/ 4 w 10"/>
                      <a:gd name="T13" fmla="*/ 8 h 13"/>
                      <a:gd name="T14" fmla="*/ 2 w 10"/>
                      <a:gd name="T15" fmla="*/ 11 h 13"/>
                      <a:gd name="T16" fmla="*/ 5 w 10"/>
                      <a:gd name="T17" fmla="*/ 0 h 13"/>
                      <a:gd name="T18" fmla="*/ 5 w 10"/>
                      <a:gd name="T19" fmla="*/ 0 h 13"/>
                      <a:gd name="T20" fmla="*/ 5 w 10"/>
                      <a:gd name="T21" fmla="*/ 0 h 13"/>
                      <a:gd name="T22" fmla="*/ 4 w 10"/>
                      <a:gd name="T23" fmla="*/ 1 h 13"/>
                      <a:gd name="T24" fmla="*/ 2 w 10"/>
                      <a:gd name="T25" fmla="*/ 5 h 13"/>
                      <a:gd name="T26" fmla="*/ 0 w 10"/>
                      <a:gd name="T27" fmla="*/ 11 h 13"/>
                      <a:gd name="T28" fmla="*/ 0 w 10"/>
                      <a:gd name="T29" fmla="*/ 12 h 13"/>
                      <a:gd name="T30" fmla="*/ 1 w 10"/>
                      <a:gd name="T31" fmla="*/ 13 h 13"/>
                      <a:gd name="T32" fmla="*/ 1 w 10"/>
                      <a:gd name="T33" fmla="*/ 13 h 13"/>
                      <a:gd name="T34" fmla="*/ 5 w 10"/>
                      <a:gd name="T35" fmla="*/ 8 h 13"/>
                      <a:gd name="T36" fmla="*/ 10 w 10"/>
                      <a:gd name="T37" fmla="*/ 4 h 13"/>
                      <a:gd name="T38" fmla="*/ 10 w 10"/>
                      <a:gd name="T39" fmla="*/ 3 h 13"/>
                      <a:gd name="T40" fmla="*/ 10 w 10"/>
                      <a:gd name="T41" fmla="*/ 3 h 13"/>
                      <a:gd name="T42" fmla="*/ 8 w 10"/>
                      <a:gd name="T43" fmla="*/ 1 h 13"/>
                      <a:gd name="T44" fmla="*/ 6 w 10"/>
                      <a:gd name="T45" fmla="*/ 1 h 13"/>
                      <a:gd name="T46" fmla="*/ 5 w 10"/>
                      <a:gd name="T47" fmla="*/ 0 h 13"/>
                      <a:gd name="T48" fmla="*/ 5 w 10"/>
                      <a:gd name="T49" fmla="*/ 0 h 13"/>
                      <a:gd name="T50" fmla="*/ 5 w 10"/>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2" y="11"/>
                        </a:moveTo>
                        <a:cubicBezTo>
                          <a:pt x="2" y="10"/>
                          <a:pt x="2" y="10"/>
                          <a:pt x="2" y="10"/>
                        </a:cubicBezTo>
                        <a:cubicBezTo>
                          <a:pt x="0" y="9"/>
                          <a:pt x="3" y="7"/>
                          <a:pt x="3" y="5"/>
                        </a:cubicBezTo>
                        <a:cubicBezTo>
                          <a:pt x="4" y="2"/>
                          <a:pt x="5" y="2"/>
                          <a:pt x="5" y="2"/>
                        </a:cubicBezTo>
                        <a:cubicBezTo>
                          <a:pt x="5" y="2"/>
                          <a:pt x="6" y="2"/>
                          <a:pt x="6" y="2"/>
                        </a:cubicBezTo>
                        <a:cubicBezTo>
                          <a:pt x="8" y="2"/>
                          <a:pt x="8" y="3"/>
                          <a:pt x="8" y="4"/>
                        </a:cubicBezTo>
                        <a:cubicBezTo>
                          <a:pt x="7" y="4"/>
                          <a:pt x="5" y="6"/>
                          <a:pt x="4" y="8"/>
                        </a:cubicBezTo>
                        <a:cubicBezTo>
                          <a:pt x="4" y="9"/>
                          <a:pt x="3" y="11"/>
                          <a:pt x="2" y="11"/>
                        </a:cubicBezTo>
                        <a:close/>
                        <a:moveTo>
                          <a:pt x="5" y="0"/>
                        </a:moveTo>
                        <a:cubicBezTo>
                          <a:pt x="5" y="0"/>
                          <a:pt x="5" y="0"/>
                          <a:pt x="5" y="0"/>
                        </a:cubicBezTo>
                        <a:cubicBezTo>
                          <a:pt x="5" y="0"/>
                          <a:pt x="5" y="0"/>
                          <a:pt x="5" y="0"/>
                        </a:cubicBezTo>
                        <a:cubicBezTo>
                          <a:pt x="4" y="1"/>
                          <a:pt x="4" y="1"/>
                          <a:pt x="4" y="1"/>
                        </a:cubicBezTo>
                        <a:cubicBezTo>
                          <a:pt x="4" y="1"/>
                          <a:pt x="3" y="2"/>
                          <a:pt x="2" y="5"/>
                        </a:cubicBezTo>
                        <a:cubicBezTo>
                          <a:pt x="1" y="9"/>
                          <a:pt x="0" y="10"/>
                          <a:pt x="0" y="11"/>
                        </a:cubicBezTo>
                        <a:cubicBezTo>
                          <a:pt x="0" y="11"/>
                          <a:pt x="0" y="11"/>
                          <a:pt x="0" y="12"/>
                        </a:cubicBezTo>
                        <a:cubicBezTo>
                          <a:pt x="1" y="13"/>
                          <a:pt x="1" y="13"/>
                          <a:pt x="1" y="13"/>
                        </a:cubicBezTo>
                        <a:cubicBezTo>
                          <a:pt x="1" y="13"/>
                          <a:pt x="1" y="13"/>
                          <a:pt x="1" y="13"/>
                        </a:cubicBezTo>
                        <a:cubicBezTo>
                          <a:pt x="2" y="13"/>
                          <a:pt x="4" y="11"/>
                          <a:pt x="5" y="8"/>
                        </a:cubicBezTo>
                        <a:cubicBezTo>
                          <a:pt x="7" y="6"/>
                          <a:pt x="9" y="6"/>
                          <a:pt x="10" y="4"/>
                        </a:cubicBezTo>
                        <a:cubicBezTo>
                          <a:pt x="10" y="3"/>
                          <a:pt x="10" y="3"/>
                          <a:pt x="10" y="3"/>
                        </a:cubicBezTo>
                        <a:cubicBezTo>
                          <a:pt x="10" y="3"/>
                          <a:pt x="10" y="3"/>
                          <a:pt x="10" y="3"/>
                        </a:cubicBezTo>
                        <a:cubicBezTo>
                          <a:pt x="9" y="2"/>
                          <a:pt x="8" y="1"/>
                          <a:pt x="8" y="1"/>
                        </a:cubicBezTo>
                        <a:cubicBezTo>
                          <a:pt x="7" y="1"/>
                          <a:pt x="6" y="1"/>
                          <a:pt x="6" y="1"/>
                        </a:cubicBezTo>
                        <a:cubicBezTo>
                          <a:pt x="5" y="0"/>
                          <a:pt x="5" y="0"/>
                          <a:pt x="5" y="0"/>
                        </a:cubicBezTo>
                        <a:cubicBezTo>
                          <a:pt x="5" y="0"/>
                          <a:pt x="5" y="0"/>
                          <a:pt x="5" y="0"/>
                        </a:cubicBezTo>
                        <a:cubicBezTo>
                          <a:pt x="5"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9" name="Freeform 7443">
                    <a:extLst>
                      <a:ext uri="{FF2B5EF4-FFF2-40B4-BE49-F238E27FC236}">
                        <a16:creationId xmlns:a16="http://schemas.microsoft.com/office/drawing/2014/main" id="{61C837D2-675C-44AE-A64B-A79D92E50A4E}"/>
                      </a:ext>
                    </a:extLst>
                  </p:cNvPr>
                  <p:cNvSpPr>
                    <a:spLocks noEditPoints="1"/>
                  </p:cNvSpPr>
                  <p:nvPr/>
                </p:nvSpPr>
                <p:spPr bwMode="auto">
                  <a:xfrm>
                    <a:off x="4009" y="2685"/>
                    <a:ext cx="9" cy="9"/>
                  </a:xfrm>
                  <a:custGeom>
                    <a:avLst/>
                    <a:gdLst>
                      <a:gd name="T0" fmla="*/ 7 w 12"/>
                      <a:gd name="T1" fmla="*/ 0 h 13"/>
                      <a:gd name="T2" fmla="*/ 7 w 12"/>
                      <a:gd name="T3" fmla="*/ 0 h 13"/>
                      <a:gd name="T4" fmla="*/ 7 w 12"/>
                      <a:gd name="T5" fmla="*/ 0 h 13"/>
                      <a:gd name="T6" fmla="*/ 7 w 12"/>
                      <a:gd name="T7" fmla="*/ 0 h 13"/>
                      <a:gd name="T8" fmla="*/ 4 w 12"/>
                      <a:gd name="T9" fmla="*/ 5 h 13"/>
                      <a:gd name="T10" fmla="*/ 2 w 12"/>
                      <a:gd name="T11" fmla="*/ 13 h 13"/>
                      <a:gd name="T12" fmla="*/ 3 w 12"/>
                      <a:gd name="T13" fmla="*/ 13 h 13"/>
                      <a:gd name="T14" fmla="*/ 7 w 12"/>
                      <a:gd name="T15" fmla="*/ 9 h 13"/>
                      <a:gd name="T16" fmla="*/ 12 w 12"/>
                      <a:gd name="T17" fmla="*/ 4 h 13"/>
                      <a:gd name="T18" fmla="*/ 12 w 12"/>
                      <a:gd name="T19" fmla="*/ 3 h 13"/>
                      <a:gd name="T20" fmla="*/ 12 w 12"/>
                      <a:gd name="T21" fmla="*/ 4 h 13"/>
                      <a:gd name="T22" fmla="*/ 7 w 12"/>
                      <a:gd name="T23" fmla="*/ 8 h 13"/>
                      <a:gd name="T24" fmla="*/ 3 w 12"/>
                      <a:gd name="T25" fmla="*/ 13 h 13"/>
                      <a:gd name="T26" fmla="*/ 3 w 12"/>
                      <a:gd name="T27" fmla="*/ 13 h 13"/>
                      <a:gd name="T28" fmla="*/ 2 w 12"/>
                      <a:gd name="T29" fmla="*/ 12 h 13"/>
                      <a:gd name="T30" fmla="*/ 2 w 12"/>
                      <a:gd name="T31" fmla="*/ 11 h 13"/>
                      <a:gd name="T32" fmla="*/ 4 w 12"/>
                      <a:gd name="T33" fmla="*/ 5 h 13"/>
                      <a:gd name="T34" fmla="*/ 6 w 12"/>
                      <a:gd name="T35" fmla="*/ 1 h 13"/>
                      <a:gd name="T36" fmla="*/ 7 w 12"/>
                      <a:gd name="T37" fmla="*/ 0 h 13"/>
                      <a:gd name="T38" fmla="*/ 7 w 12"/>
                      <a:gd name="T39" fmla="*/ 0 h 13"/>
                      <a:gd name="T40" fmla="*/ 7 w 12"/>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13">
                        <a:moveTo>
                          <a:pt x="7" y="0"/>
                        </a:moveTo>
                        <a:cubicBezTo>
                          <a:pt x="7" y="0"/>
                          <a:pt x="7" y="0"/>
                          <a:pt x="7" y="0"/>
                        </a:cubicBezTo>
                        <a:cubicBezTo>
                          <a:pt x="7" y="0"/>
                          <a:pt x="7" y="0"/>
                          <a:pt x="7" y="0"/>
                        </a:cubicBezTo>
                        <a:close/>
                        <a:moveTo>
                          <a:pt x="7" y="0"/>
                        </a:moveTo>
                        <a:cubicBezTo>
                          <a:pt x="6" y="0"/>
                          <a:pt x="5" y="1"/>
                          <a:pt x="4" y="5"/>
                        </a:cubicBezTo>
                        <a:cubicBezTo>
                          <a:pt x="2" y="11"/>
                          <a:pt x="0" y="10"/>
                          <a:pt x="2" y="13"/>
                        </a:cubicBezTo>
                        <a:cubicBezTo>
                          <a:pt x="2" y="13"/>
                          <a:pt x="3" y="13"/>
                          <a:pt x="3" y="13"/>
                        </a:cubicBezTo>
                        <a:cubicBezTo>
                          <a:pt x="5" y="13"/>
                          <a:pt x="6" y="11"/>
                          <a:pt x="7" y="9"/>
                        </a:cubicBezTo>
                        <a:cubicBezTo>
                          <a:pt x="9" y="6"/>
                          <a:pt x="11" y="6"/>
                          <a:pt x="12" y="4"/>
                        </a:cubicBezTo>
                        <a:cubicBezTo>
                          <a:pt x="12" y="3"/>
                          <a:pt x="12" y="3"/>
                          <a:pt x="12" y="3"/>
                        </a:cubicBezTo>
                        <a:cubicBezTo>
                          <a:pt x="12" y="4"/>
                          <a:pt x="12" y="4"/>
                          <a:pt x="12" y="4"/>
                        </a:cubicBezTo>
                        <a:cubicBezTo>
                          <a:pt x="11" y="6"/>
                          <a:pt x="9" y="6"/>
                          <a:pt x="7" y="8"/>
                        </a:cubicBezTo>
                        <a:cubicBezTo>
                          <a:pt x="6" y="11"/>
                          <a:pt x="4" y="13"/>
                          <a:pt x="3" y="13"/>
                        </a:cubicBezTo>
                        <a:cubicBezTo>
                          <a:pt x="3" y="13"/>
                          <a:pt x="3" y="13"/>
                          <a:pt x="3" y="13"/>
                        </a:cubicBezTo>
                        <a:cubicBezTo>
                          <a:pt x="2" y="12"/>
                          <a:pt x="2" y="12"/>
                          <a:pt x="2" y="12"/>
                        </a:cubicBezTo>
                        <a:cubicBezTo>
                          <a:pt x="2" y="11"/>
                          <a:pt x="2" y="11"/>
                          <a:pt x="2" y="11"/>
                        </a:cubicBezTo>
                        <a:cubicBezTo>
                          <a:pt x="2" y="10"/>
                          <a:pt x="3" y="9"/>
                          <a:pt x="4" y="5"/>
                        </a:cubicBezTo>
                        <a:cubicBezTo>
                          <a:pt x="5" y="2"/>
                          <a:pt x="6" y="1"/>
                          <a:pt x="6" y="1"/>
                        </a:cubicBezTo>
                        <a:cubicBezTo>
                          <a:pt x="7" y="0"/>
                          <a:pt x="7" y="0"/>
                          <a:pt x="7" y="0"/>
                        </a:cubicBezTo>
                        <a:cubicBezTo>
                          <a:pt x="7" y="0"/>
                          <a:pt x="7" y="0"/>
                          <a:pt x="7" y="0"/>
                        </a:cubicBezTo>
                        <a:cubicBezTo>
                          <a:pt x="7" y="0"/>
                          <a:pt x="7"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0" name="Freeform 7444">
                    <a:extLst>
                      <a:ext uri="{FF2B5EF4-FFF2-40B4-BE49-F238E27FC236}">
                        <a16:creationId xmlns:a16="http://schemas.microsoft.com/office/drawing/2014/main" id="{874F0684-04D3-4026-9435-07F36A7EF551}"/>
                      </a:ext>
                    </a:extLst>
                  </p:cNvPr>
                  <p:cNvSpPr>
                    <a:spLocks/>
                  </p:cNvSpPr>
                  <p:nvPr/>
                </p:nvSpPr>
                <p:spPr bwMode="auto">
                  <a:xfrm>
                    <a:off x="4015" y="2665"/>
                    <a:ext cx="16" cy="25"/>
                  </a:xfrm>
                  <a:custGeom>
                    <a:avLst/>
                    <a:gdLst>
                      <a:gd name="T0" fmla="*/ 15 w 22"/>
                      <a:gd name="T1" fmla="*/ 1 h 33"/>
                      <a:gd name="T2" fmla="*/ 10 w 22"/>
                      <a:gd name="T3" fmla="*/ 6 h 33"/>
                      <a:gd name="T4" fmla="*/ 4 w 22"/>
                      <a:gd name="T5" fmla="*/ 17 h 33"/>
                      <a:gd name="T6" fmla="*/ 0 w 22"/>
                      <a:gd name="T7" fmla="*/ 24 h 33"/>
                      <a:gd name="T8" fmla="*/ 5 w 22"/>
                      <a:gd name="T9" fmla="*/ 29 h 33"/>
                      <a:gd name="T10" fmla="*/ 11 w 22"/>
                      <a:gd name="T11" fmla="*/ 23 h 33"/>
                      <a:gd name="T12" fmla="*/ 17 w 22"/>
                      <a:gd name="T13" fmla="*/ 11 h 33"/>
                      <a:gd name="T14" fmla="*/ 15 w 22"/>
                      <a:gd name="T15" fmla="*/ 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3">
                        <a:moveTo>
                          <a:pt x="15" y="1"/>
                        </a:moveTo>
                        <a:cubicBezTo>
                          <a:pt x="15" y="1"/>
                          <a:pt x="11" y="0"/>
                          <a:pt x="10" y="6"/>
                        </a:cubicBezTo>
                        <a:cubicBezTo>
                          <a:pt x="9" y="12"/>
                          <a:pt x="7" y="13"/>
                          <a:pt x="4" y="17"/>
                        </a:cubicBezTo>
                        <a:cubicBezTo>
                          <a:pt x="2" y="21"/>
                          <a:pt x="0" y="21"/>
                          <a:pt x="0" y="24"/>
                        </a:cubicBezTo>
                        <a:cubicBezTo>
                          <a:pt x="0" y="27"/>
                          <a:pt x="4" y="25"/>
                          <a:pt x="5" y="29"/>
                        </a:cubicBezTo>
                        <a:cubicBezTo>
                          <a:pt x="6" y="33"/>
                          <a:pt x="10" y="28"/>
                          <a:pt x="11" y="23"/>
                        </a:cubicBezTo>
                        <a:cubicBezTo>
                          <a:pt x="13" y="17"/>
                          <a:pt x="15" y="13"/>
                          <a:pt x="17" y="11"/>
                        </a:cubicBezTo>
                        <a:cubicBezTo>
                          <a:pt x="19" y="9"/>
                          <a:pt x="22" y="3"/>
                          <a:pt x="1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1" name="Freeform 7445">
                    <a:extLst>
                      <a:ext uri="{FF2B5EF4-FFF2-40B4-BE49-F238E27FC236}">
                        <a16:creationId xmlns:a16="http://schemas.microsoft.com/office/drawing/2014/main" id="{77230D2F-26B7-46EA-B423-B75E94E1897C}"/>
                      </a:ext>
                    </a:extLst>
                  </p:cNvPr>
                  <p:cNvSpPr>
                    <a:spLocks noEditPoints="1"/>
                  </p:cNvSpPr>
                  <p:nvPr/>
                </p:nvSpPr>
                <p:spPr bwMode="auto">
                  <a:xfrm>
                    <a:off x="4014" y="2664"/>
                    <a:ext cx="16" cy="25"/>
                  </a:xfrm>
                  <a:custGeom>
                    <a:avLst/>
                    <a:gdLst>
                      <a:gd name="T0" fmla="*/ 6 w 21"/>
                      <a:gd name="T1" fmla="*/ 30 h 33"/>
                      <a:gd name="T2" fmla="*/ 4 w 21"/>
                      <a:gd name="T3" fmla="*/ 28 h 33"/>
                      <a:gd name="T4" fmla="*/ 2 w 21"/>
                      <a:gd name="T5" fmla="*/ 28 h 33"/>
                      <a:gd name="T6" fmla="*/ 0 w 21"/>
                      <a:gd name="T7" fmla="*/ 25 h 33"/>
                      <a:gd name="T8" fmla="*/ 1 w 21"/>
                      <a:gd name="T9" fmla="*/ 23 h 33"/>
                      <a:gd name="T10" fmla="*/ 5 w 21"/>
                      <a:gd name="T11" fmla="*/ 18 h 33"/>
                      <a:gd name="T12" fmla="*/ 10 w 21"/>
                      <a:gd name="T13" fmla="*/ 10 h 33"/>
                      <a:gd name="T14" fmla="*/ 11 w 21"/>
                      <a:gd name="T15" fmla="*/ 7 h 33"/>
                      <a:gd name="T16" fmla="*/ 11 w 21"/>
                      <a:gd name="T17" fmla="*/ 5 h 33"/>
                      <a:gd name="T18" fmla="*/ 17 w 21"/>
                      <a:gd name="T19" fmla="*/ 2 h 33"/>
                      <a:gd name="T20" fmla="*/ 17 w 21"/>
                      <a:gd name="T21" fmla="*/ 2 h 33"/>
                      <a:gd name="T22" fmla="*/ 17 w 21"/>
                      <a:gd name="T23" fmla="*/ 2 h 33"/>
                      <a:gd name="T24" fmla="*/ 21 w 21"/>
                      <a:gd name="T25" fmla="*/ 5 h 33"/>
                      <a:gd name="T26" fmla="*/ 20 w 21"/>
                      <a:gd name="T27" fmla="*/ 9 h 33"/>
                      <a:gd name="T28" fmla="*/ 18 w 21"/>
                      <a:gd name="T29" fmla="*/ 12 h 33"/>
                      <a:gd name="T30" fmla="*/ 14 w 21"/>
                      <a:gd name="T31" fmla="*/ 20 h 33"/>
                      <a:gd name="T32" fmla="*/ 13 w 21"/>
                      <a:gd name="T33" fmla="*/ 24 h 33"/>
                      <a:gd name="T34" fmla="*/ 12 w 21"/>
                      <a:gd name="T35" fmla="*/ 25 h 33"/>
                      <a:gd name="T36" fmla="*/ 7 w 21"/>
                      <a:gd name="T37" fmla="*/ 32 h 33"/>
                      <a:gd name="T38" fmla="*/ 6 w 21"/>
                      <a:gd name="T39" fmla="*/ 30 h 33"/>
                      <a:gd name="T40" fmla="*/ 6 w 21"/>
                      <a:gd name="T41" fmla="*/ 30 h 33"/>
                      <a:gd name="T42" fmla="*/ 7 w 21"/>
                      <a:gd name="T43" fmla="*/ 31 h 33"/>
                      <a:gd name="T44" fmla="*/ 9 w 21"/>
                      <a:gd name="T45" fmla="*/ 30 h 33"/>
                      <a:gd name="T46" fmla="*/ 12 w 21"/>
                      <a:gd name="T47" fmla="*/ 25 h 33"/>
                      <a:gd name="T48" fmla="*/ 12 w 21"/>
                      <a:gd name="T49" fmla="*/ 24 h 33"/>
                      <a:gd name="T50" fmla="*/ 13 w 21"/>
                      <a:gd name="T51" fmla="*/ 20 h 33"/>
                      <a:gd name="T52" fmla="*/ 18 w 21"/>
                      <a:gd name="T53" fmla="*/ 11 h 33"/>
                      <a:gd name="T54" fmla="*/ 20 w 21"/>
                      <a:gd name="T55" fmla="*/ 9 h 33"/>
                      <a:gd name="T56" fmla="*/ 17 w 21"/>
                      <a:gd name="T57" fmla="*/ 3 h 33"/>
                      <a:gd name="T58" fmla="*/ 16 w 21"/>
                      <a:gd name="T59" fmla="*/ 3 h 33"/>
                      <a:gd name="T60" fmla="*/ 16 w 21"/>
                      <a:gd name="T61" fmla="*/ 2 h 33"/>
                      <a:gd name="T62" fmla="*/ 16 w 21"/>
                      <a:gd name="T63" fmla="*/ 3 h 33"/>
                      <a:gd name="T64" fmla="*/ 16 w 21"/>
                      <a:gd name="T65" fmla="*/ 3 h 33"/>
                      <a:gd name="T66" fmla="*/ 12 w 21"/>
                      <a:gd name="T67" fmla="*/ 5 h 33"/>
                      <a:gd name="T68" fmla="*/ 11 w 21"/>
                      <a:gd name="T69" fmla="*/ 7 h 33"/>
                      <a:gd name="T70" fmla="*/ 10 w 21"/>
                      <a:gd name="T71" fmla="*/ 10 h 33"/>
                      <a:gd name="T72" fmla="*/ 6 w 21"/>
                      <a:gd name="T73" fmla="*/ 18 h 33"/>
                      <a:gd name="T74" fmla="*/ 2 w 21"/>
                      <a:gd name="T75" fmla="*/ 23 h 33"/>
                      <a:gd name="T76" fmla="*/ 1 w 21"/>
                      <a:gd name="T77" fmla="*/ 25 h 33"/>
                      <a:gd name="T78" fmla="*/ 2 w 21"/>
                      <a:gd name="T79" fmla="*/ 26 h 33"/>
                      <a:gd name="T80" fmla="*/ 4 w 21"/>
                      <a:gd name="T81" fmla="*/ 27 h 33"/>
                      <a:gd name="T82" fmla="*/ 4 w 21"/>
                      <a:gd name="T83" fmla="*/ 27 h 33"/>
                      <a:gd name="T84" fmla="*/ 6 w 21"/>
                      <a:gd name="T85"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3">
                        <a:moveTo>
                          <a:pt x="6" y="30"/>
                        </a:moveTo>
                        <a:cubicBezTo>
                          <a:pt x="5" y="29"/>
                          <a:pt x="4" y="28"/>
                          <a:pt x="4" y="28"/>
                        </a:cubicBezTo>
                        <a:cubicBezTo>
                          <a:pt x="3" y="28"/>
                          <a:pt x="2" y="28"/>
                          <a:pt x="2" y="28"/>
                        </a:cubicBezTo>
                        <a:cubicBezTo>
                          <a:pt x="1" y="27"/>
                          <a:pt x="0" y="27"/>
                          <a:pt x="0" y="25"/>
                        </a:cubicBezTo>
                        <a:cubicBezTo>
                          <a:pt x="1" y="24"/>
                          <a:pt x="1" y="24"/>
                          <a:pt x="1" y="23"/>
                        </a:cubicBezTo>
                        <a:cubicBezTo>
                          <a:pt x="2" y="21"/>
                          <a:pt x="3" y="20"/>
                          <a:pt x="5" y="18"/>
                        </a:cubicBezTo>
                        <a:cubicBezTo>
                          <a:pt x="7" y="14"/>
                          <a:pt x="9" y="13"/>
                          <a:pt x="10" y="10"/>
                        </a:cubicBezTo>
                        <a:cubicBezTo>
                          <a:pt x="10" y="9"/>
                          <a:pt x="10" y="8"/>
                          <a:pt x="11" y="7"/>
                        </a:cubicBezTo>
                        <a:cubicBezTo>
                          <a:pt x="11" y="6"/>
                          <a:pt x="11" y="6"/>
                          <a:pt x="11" y="5"/>
                        </a:cubicBezTo>
                        <a:cubicBezTo>
                          <a:pt x="13" y="0"/>
                          <a:pt x="16" y="1"/>
                          <a:pt x="17" y="2"/>
                        </a:cubicBezTo>
                        <a:cubicBezTo>
                          <a:pt x="17" y="2"/>
                          <a:pt x="17" y="2"/>
                          <a:pt x="17" y="2"/>
                        </a:cubicBezTo>
                        <a:cubicBezTo>
                          <a:pt x="17" y="2"/>
                          <a:pt x="17" y="2"/>
                          <a:pt x="17" y="2"/>
                        </a:cubicBezTo>
                        <a:cubicBezTo>
                          <a:pt x="19" y="3"/>
                          <a:pt x="20" y="4"/>
                          <a:pt x="21" y="5"/>
                        </a:cubicBezTo>
                        <a:cubicBezTo>
                          <a:pt x="21" y="6"/>
                          <a:pt x="21" y="8"/>
                          <a:pt x="20" y="9"/>
                        </a:cubicBezTo>
                        <a:cubicBezTo>
                          <a:pt x="20" y="10"/>
                          <a:pt x="19" y="12"/>
                          <a:pt x="18" y="12"/>
                        </a:cubicBezTo>
                        <a:cubicBezTo>
                          <a:pt x="17" y="13"/>
                          <a:pt x="15" y="16"/>
                          <a:pt x="14" y="20"/>
                        </a:cubicBezTo>
                        <a:cubicBezTo>
                          <a:pt x="13" y="21"/>
                          <a:pt x="13" y="23"/>
                          <a:pt x="13" y="24"/>
                        </a:cubicBezTo>
                        <a:cubicBezTo>
                          <a:pt x="13" y="24"/>
                          <a:pt x="12" y="25"/>
                          <a:pt x="12" y="25"/>
                        </a:cubicBezTo>
                        <a:cubicBezTo>
                          <a:pt x="11" y="29"/>
                          <a:pt x="9" y="33"/>
                          <a:pt x="7" y="32"/>
                        </a:cubicBezTo>
                        <a:cubicBezTo>
                          <a:pt x="6" y="32"/>
                          <a:pt x="6" y="31"/>
                          <a:pt x="6" y="30"/>
                        </a:cubicBezTo>
                        <a:close/>
                        <a:moveTo>
                          <a:pt x="6" y="30"/>
                        </a:moveTo>
                        <a:cubicBezTo>
                          <a:pt x="7" y="30"/>
                          <a:pt x="7" y="31"/>
                          <a:pt x="7" y="31"/>
                        </a:cubicBezTo>
                        <a:cubicBezTo>
                          <a:pt x="8" y="31"/>
                          <a:pt x="8" y="31"/>
                          <a:pt x="9" y="30"/>
                        </a:cubicBezTo>
                        <a:cubicBezTo>
                          <a:pt x="10" y="28"/>
                          <a:pt x="11" y="27"/>
                          <a:pt x="12" y="25"/>
                        </a:cubicBezTo>
                        <a:cubicBezTo>
                          <a:pt x="12" y="25"/>
                          <a:pt x="12" y="24"/>
                          <a:pt x="12" y="24"/>
                        </a:cubicBezTo>
                        <a:cubicBezTo>
                          <a:pt x="12" y="22"/>
                          <a:pt x="13" y="21"/>
                          <a:pt x="13" y="20"/>
                        </a:cubicBezTo>
                        <a:cubicBezTo>
                          <a:pt x="14" y="16"/>
                          <a:pt x="16" y="13"/>
                          <a:pt x="18" y="11"/>
                        </a:cubicBezTo>
                        <a:cubicBezTo>
                          <a:pt x="18" y="11"/>
                          <a:pt x="19" y="10"/>
                          <a:pt x="20" y="9"/>
                        </a:cubicBezTo>
                        <a:cubicBezTo>
                          <a:pt x="20" y="7"/>
                          <a:pt x="20" y="4"/>
                          <a:pt x="17" y="3"/>
                        </a:cubicBezTo>
                        <a:cubicBezTo>
                          <a:pt x="16" y="3"/>
                          <a:pt x="16" y="3"/>
                          <a:pt x="16" y="3"/>
                        </a:cubicBezTo>
                        <a:cubicBezTo>
                          <a:pt x="16" y="2"/>
                          <a:pt x="16" y="2"/>
                          <a:pt x="16" y="2"/>
                        </a:cubicBezTo>
                        <a:cubicBezTo>
                          <a:pt x="16" y="3"/>
                          <a:pt x="16" y="3"/>
                          <a:pt x="16" y="3"/>
                        </a:cubicBezTo>
                        <a:cubicBezTo>
                          <a:pt x="16" y="3"/>
                          <a:pt x="16" y="3"/>
                          <a:pt x="16" y="3"/>
                        </a:cubicBezTo>
                        <a:cubicBezTo>
                          <a:pt x="15" y="2"/>
                          <a:pt x="13" y="2"/>
                          <a:pt x="12" y="5"/>
                        </a:cubicBezTo>
                        <a:cubicBezTo>
                          <a:pt x="12" y="6"/>
                          <a:pt x="11" y="6"/>
                          <a:pt x="11" y="7"/>
                        </a:cubicBezTo>
                        <a:cubicBezTo>
                          <a:pt x="11" y="8"/>
                          <a:pt x="11" y="9"/>
                          <a:pt x="10" y="10"/>
                        </a:cubicBezTo>
                        <a:cubicBezTo>
                          <a:pt x="9" y="14"/>
                          <a:pt x="7" y="15"/>
                          <a:pt x="6" y="18"/>
                        </a:cubicBezTo>
                        <a:cubicBezTo>
                          <a:pt x="3" y="21"/>
                          <a:pt x="2" y="22"/>
                          <a:pt x="2" y="23"/>
                        </a:cubicBezTo>
                        <a:cubicBezTo>
                          <a:pt x="1" y="24"/>
                          <a:pt x="1" y="24"/>
                          <a:pt x="1" y="25"/>
                        </a:cubicBezTo>
                        <a:cubicBezTo>
                          <a:pt x="1" y="26"/>
                          <a:pt x="2" y="26"/>
                          <a:pt x="2" y="26"/>
                        </a:cubicBezTo>
                        <a:cubicBezTo>
                          <a:pt x="3" y="27"/>
                          <a:pt x="3" y="27"/>
                          <a:pt x="4" y="27"/>
                        </a:cubicBezTo>
                        <a:cubicBezTo>
                          <a:pt x="4" y="27"/>
                          <a:pt x="4" y="27"/>
                          <a:pt x="4" y="27"/>
                        </a:cubicBezTo>
                        <a:cubicBezTo>
                          <a:pt x="5" y="27"/>
                          <a:pt x="6" y="28"/>
                          <a:pt x="6" y="3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2" name="Freeform 7446">
                    <a:extLst>
                      <a:ext uri="{FF2B5EF4-FFF2-40B4-BE49-F238E27FC236}">
                        <a16:creationId xmlns:a16="http://schemas.microsoft.com/office/drawing/2014/main" id="{77FDD80A-9C30-4DB1-8F78-B41308EB2F08}"/>
                      </a:ext>
                    </a:extLst>
                  </p:cNvPr>
                  <p:cNvSpPr>
                    <a:spLocks noEditPoints="1"/>
                  </p:cNvSpPr>
                  <p:nvPr/>
                </p:nvSpPr>
                <p:spPr bwMode="auto">
                  <a:xfrm>
                    <a:off x="4015" y="2667"/>
                    <a:ext cx="14" cy="21"/>
                  </a:xfrm>
                  <a:custGeom>
                    <a:avLst/>
                    <a:gdLst>
                      <a:gd name="T0" fmla="*/ 3 w 19"/>
                      <a:gd name="T1" fmla="*/ 22 h 28"/>
                      <a:gd name="T2" fmla="*/ 2 w 19"/>
                      <a:gd name="T3" fmla="*/ 21 h 28"/>
                      <a:gd name="T4" fmla="*/ 7 w 19"/>
                      <a:gd name="T5" fmla="*/ 14 h 28"/>
                      <a:gd name="T6" fmla="*/ 11 w 19"/>
                      <a:gd name="T7" fmla="*/ 6 h 28"/>
                      <a:gd name="T8" fmla="*/ 13 w 19"/>
                      <a:gd name="T9" fmla="*/ 2 h 28"/>
                      <a:gd name="T10" fmla="*/ 13 w 19"/>
                      <a:gd name="T11" fmla="*/ 2 h 28"/>
                      <a:gd name="T12" fmla="*/ 14 w 19"/>
                      <a:gd name="T13" fmla="*/ 3 h 28"/>
                      <a:gd name="T14" fmla="*/ 15 w 19"/>
                      <a:gd name="T15" fmla="*/ 4 h 28"/>
                      <a:gd name="T16" fmla="*/ 15 w 19"/>
                      <a:gd name="T17" fmla="*/ 4 h 28"/>
                      <a:gd name="T18" fmla="*/ 16 w 19"/>
                      <a:gd name="T19" fmla="*/ 3 h 28"/>
                      <a:gd name="T20" fmla="*/ 17 w 19"/>
                      <a:gd name="T21" fmla="*/ 4 h 28"/>
                      <a:gd name="T22" fmla="*/ 14 w 19"/>
                      <a:gd name="T23" fmla="*/ 9 h 28"/>
                      <a:gd name="T24" fmla="*/ 10 w 19"/>
                      <a:gd name="T25" fmla="*/ 22 h 28"/>
                      <a:gd name="T26" fmla="*/ 7 w 19"/>
                      <a:gd name="T27" fmla="*/ 25 h 28"/>
                      <a:gd name="T28" fmla="*/ 6 w 19"/>
                      <a:gd name="T29" fmla="*/ 23 h 28"/>
                      <a:gd name="T30" fmla="*/ 5 w 19"/>
                      <a:gd name="T31" fmla="*/ 22 h 28"/>
                      <a:gd name="T32" fmla="*/ 4 w 19"/>
                      <a:gd name="T33" fmla="*/ 22 h 28"/>
                      <a:gd name="T34" fmla="*/ 3 w 19"/>
                      <a:gd name="T35" fmla="*/ 22 h 28"/>
                      <a:gd name="T36" fmla="*/ 14 w 19"/>
                      <a:gd name="T37" fmla="*/ 0 h 28"/>
                      <a:gd name="T38" fmla="*/ 11 w 19"/>
                      <a:gd name="T39" fmla="*/ 2 h 28"/>
                      <a:gd name="T40" fmla="*/ 10 w 19"/>
                      <a:gd name="T41" fmla="*/ 4 h 28"/>
                      <a:gd name="T42" fmla="*/ 9 w 19"/>
                      <a:gd name="T43" fmla="*/ 7 h 28"/>
                      <a:gd name="T44" fmla="*/ 5 w 19"/>
                      <a:gd name="T45" fmla="*/ 15 h 28"/>
                      <a:gd name="T46" fmla="*/ 1 w 19"/>
                      <a:gd name="T47" fmla="*/ 20 h 28"/>
                      <a:gd name="T48" fmla="*/ 0 w 19"/>
                      <a:gd name="T49" fmla="*/ 22 h 28"/>
                      <a:gd name="T50" fmla="*/ 1 w 19"/>
                      <a:gd name="T51" fmla="*/ 23 h 28"/>
                      <a:gd name="T52" fmla="*/ 3 w 19"/>
                      <a:gd name="T53" fmla="*/ 24 h 28"/>
                      <a:gd name="T54" fmla="*/ 3 w 19"/>
                      <a:gd name="T55" fmla="*/ 24 h 28"/>
                      <a:gd name="T56" fmla="*/ 5 w 19"/>
                      <a:gd name="T57" fmla="*/ 27 h 28"/>
                      <a:gd name="T58" fmla="*/ 6 w 19"/>
                      <a:gd name="T59" fmla="*/ 28 h 28"/>
                      <a:gd name="T60" fmla="*/ 6 w 19"/>
                      <a:gd name="T61" fmla="*/ 28 h 28"/>
                      <a:gd name="T62" fmla="*/ 8 w 19"/>
                      <a:gd name="T63" fmla="*/ 27 h 28"/>
                      <a:gd name="T64" fmla="*/ 11 w 19"/>
                      <a:gd name="T65" fmla="*/ 22 h 28"/>
                      <a:gd name="T66" fmla="*/ 11 w 19"/>
                      <a:gd name="T67" fmla="*/ 21 h 28"/>
                      <a:gd name="T68" fmla="*/ 12 w 19"/>
                      <a:gd name="T69" fmla="*/ 17 h 28"/>
                      <a:gd name="T70" fmla="*/ 17 w 19"/>
                      <a:gd name="T71" fmla="*/ 8 h 28"/>
                      <a:gd name="T72" fmla="*/ 19 w 19"/>
                      <a:gd name="T73" fmla="*/ 6 h 28"/>
                      <a:gd name="T74" fmla="*/ 19 w 19"/>
                      <a:gd name="T75" fmla="*/ 2 h 28"/>
                      <a:gd name="T76" fmla="*/ 18 w 19"/>
                      <a:gd name="T77" fmla="*/ 2 h 28"/>
                      <a:gd name="T78" fmla="*/ 18 w 19"/>
                      <a:gd name="T79" fmla="*/ 1 h 28"/>
                      <a:gd name="T80" fmla="*/ 16 w 19"/>
                      <a:gd name="T81" fmla="*/ 0 h 28"/>
                      <a:gd name="T82" fmla="*/ 15 w 19"/>
                      <a:gd name="T83" fmla="*/ 0 h 28"/>
                      <a:gd name="T84" fmla="*/ 15 w 19"/>
                      <a:gd name="T85" fmla="*/ 0 h 28"/>
                      <a:gd name="T86" fmla="*/ 14 w 19"/>
                      <a:gd name="T8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28">
                        <a:moveTo>
                          <a:pt x="3" y="22"/>
                        </a:moveTo>
                        <a:cubicBezTo>
                          <a:pt x="3" y="22"/>
                          <a:pt x="2" y="22"/>
                          <a:pt x="2" y="21"/>
                        </a:cubicBezTo>
                        <a:cubicBezTo>
                          <a:pt x="2" y="19"/>
                          <a:pt x="5" y="15"/>
                          <a:pt x="7" y="14"/>
                        </a:cubicBezTo>
                        <a:cubicBezTo>
                          <a:pt x="9" y="12"/>
                          <a:pt x="10" y="9"/>
                          <a:pt x="11" y="6"/>
                        </a:cubicBezTo>
                        <a:cubicBezTo>
                          <a:pt x="11" y="3"/>
                          <a:pt x="13" y="2"/>
                          <a:pt x="13" y="2"/>
                        </a:cubicBezTo>
                        <a:cubicBezTo>
                          <a:pt x="13" y="2"/>
                          <a:pt x="13" y="2"/>
                          <a:pt x="13" y="2"/>
                        </a:cubicBezTo>
                        <a:cubicBezTo>
                          <a:pt x="14" y="2"/>
                          <a:pt x="14" y="2"/>
                          <a:pt x="14" y="3"/>
                        </a:cubicBezTo>
                        <a:cubicBezTo>
                          <a:pt x="14" y="3"/>
                          <a:pt x="14" y="4"/>
                          <a:pt x="15" y="4"/>
                        </a:cubicBezTo>
                        <a:cubicBezTo>
                          <a:pt x="15" y="4"/>
                          <a:pt x="15" y="4"/>
                          <a:pt x="15" y="4"/>
                        </a:cubicBezTo>
                        <a:cubicBezTo>
                          <a:pt x="16" y="3"/>
                          <a:pt x="16" y="3"/>
                          <a:pt x="16" y="3"/>
                        </a:cubicBezTo>
                        <a:cubicBezTo>
                          <a:pt x="16" y="3"/>
                          <a:pt x="16" y="3"/>
                          <a:pt x="17" y="4"/>
                        </a:cubicBezTo>
                        <a:cubicBezTo>
                          <a:pt x="17" y="6"/>
                          <a:pt x="16" y="8"/>
                          <a:pt x="14" y="9"/>
                        </a:cubicBezTo>
                        <a:cubicBezTo>
                          <a:pt x="12" y="10"/>
                          <a:pt x="10" y="18"/>
                          <a:pt x="10" y="22"/>
                        </a:cubicBezTo>
                        <a:cubicBezTo>
                          <a:pt x="9" y="24"/>
                          <a:pt x="8" y="25"/>
                          <a:pt x="7" y="25"/>
                        </a:cubicBezTo>
                        <a:cubicBezTo>
                          <a:pt x="7" y="25"/>
                          <a:pt x="6" y="25"/>
                          <a:pt x="6" y="23"/>
                        </a:cubicBezTo>
                        <a:cubicBezTo>
                          <a:pt x="6" y="22"/>
                          <a:pt x="5" y="22"/>
                          <a:pt x="5" y="22"/>
                        </a:cubicBezTo>
                        <a:cubicBezTo>
                          <a:pt x="4" y="22"/>
                          <a:pt x="4" y="22"/>
                          <a:pt x="4" y="22"/>
                        </a:cubicBezTo>
                        <a:lnTo>
                          <a:pt x="3" y="22"/>
                        </a:lnTo>
                        <a:close/>
                        <a:moveTo>
                          <a:pt x="14" y="0"/>
                        </a:moveTo>
                        <a:cubicBezTo>
                          <a:pt x="13" y="0"/>
                          <a:pt x="12" y="0"/>
                          <a:pt x="11" y="2"/>
                        </a:cubicBezTo>
                        <a:cubicBezTo>
                          <a:pt x="11" y="3"/>
                          <a:pt x="10" y="3"/>
                          <a:pt x="10" y="4"/>
                        </a:cubicBezTo>
                        <a:cubicBezTo>
                          <a:pt x="10" y="5"/>
                          <a:pt x="10" y="6"/>
                          <a:pt x="9" y="7"/>
                        </a:cubicBezTo>
                        <a:cubicBezTo>
                          <a:pt x="8" y="11"/>
                          <a:pt x="6" y="12"/>
                          <a:pt x="5" y="15"/>
                        </a:cubicBezTo>
                        <a:cubicBezTo>
                          <a:pt x="2" y="18"/>
                          <a:pt x="1" y="19"/>
                          <a:pt x="1" y="20"/>
                        </a:cubicBezTo>
                        <a:cubicBezTo>
                          <a:pt x="0" y="21"/>
                          <a:pt x="0" y="21"/>
                          <a:pt x="0" y="22"/>
                        </a:cubicBezTo>
                        <a:cubicBezTo>
                          <a:pt x="0" y="23"/>
                          <a:pt x="1" y="23"/>
                          <a:pt x="1" y="23"/>
                        </a:cubicBezTo>
                        <a:cubicBezTo>
                          <a:pt x="2" y="24"/>
                          <a:pt x="2" y="24"/>
                          <a:pt x="3" y="24"/>
                        </a:cubicBezTo>
                        <a:cubicBezTo>
                          <a:pt x="3" y="24"/>
                          <a:pt x="3" y="24"/>
                          <a:pt x="3" y="24"/>
                        </a:cubicBezTo>
                        <a:cubicBezTo>
                          <a:pt x="4" y="24"/>
                          <a:pt x="5" y="25"/>
                          <a:pt x="5" y="27"/>
                        </a:cubicBezTo>
                        <a:cubicBezTo>
                          <a:pt x="6" y="27"/>
                          <a:pt x="6" y="28"/>
                          <a:pt x="6" y="28"/>
                        </a:cubicBezTo>
                        <a:cubicBezTo>
                          <a:pt x="6" y="28"/>
                          <a:pt x="6" y="28"/>
                          <a:pt x="6" y="28"/>
                        </a:cubicBezTo>
                        <a:cubicBezTo>
                          <a:pt x="7" y="28"/>
                          <a:pt x="8" y="27"/>
                          <a:pt x="8" y="27"/>
                        </a:cubicBezTo>
                        <a:cubicBezTo>
                          <a:pt x="9" y="25"/>
                          <a:pt x="10" y="24"/>
                          <a:pt x="11" y="22"/>
                        </a:cubicBezTo>
                        <a:cubicBezTo>
                          <a:pt x="11" y="22"/>
                          <a:pt x="11" y="21"/>
                          <a:pt x="11" y="21"/>
                        </a:cubicBezTo>
                        <a:cubicBezTo>
                          <a:pt x="11" y="19"/>
                          <a:pt x="12" y="18"/>
                          <a:pt x="12" y="17"/>
                        </a:cubicBezTo>
                        <a:cubicBezTo>
                          <a:pt x="13" y="13"/>
                          <a:pt x="15" y="10"/>
                          <a:pt x="17" y="8"/>
                        </a:cubicBezTo>
                        <a:cubicBezTo>
                          <a:pt x="17" y="8"/>
                          <a:pt x="18" y="7"/>
                          <a:pt x="19" y="6"/>
                        </a:cubicBezTo>
                        <a:cubicBezTo>
                          <a:pt x="19" y="4"/>
                          <a:pt x="19" y="3"/>
                          <a:pt x="19" y="2"/>
                        </a:cubicBezTo>
                        <a:cubicBezTo>
                          <a:pt x="18" y="2"/>
                          <a:pt x="18" y="2"/>
                          <a:pt x="18" y="2"/>
                        </a:cubicBezTo>
                        <a:cubicBezTo>
                          <a:pt x="18" y="1"/>
                          <a:pt x="18" y="1"/>
                          <a:pt x="18" y="1"/>
                        </a:cubicBezTo>
                        <a:cubicBezTo>
                          <a:pt x="18" y="1"/>
                          <a:pt x="17" y="0"/>
                          <a:pt x="16" y="0"/>
                        </a:cubicBezTo>
                        <a:cubicBezTo>
                          <a:pt x="16" y="0"/>
                          <a:pt x="16" y="0"/>
                          <a:pt x="15" y="0"/>
                        </a:cubicBezTo>
                        <a:cubicBezTo>
                          <a:pt x="15" y="0"/>
                          <a:pt x="15" y="0"/>
                          <a:pt x="15" y="0"/>
                        </a:cubicBezTo>
                        <a:lnTo>
                          <a:pt x="1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3" name="Freeform 7447">
                    <a:extLst>
                      <a:ext uri="{FF2B5EF4-FFF2-40B4-BE49-F238E27FC236}">
                        <a16:creationId xmlns:a16="http://schemas.microsoft.com/office/drawing/2014/main" id="{8AF1393A-AA55-415B-ADC8-8CE9AE1D6246}"/>
                      </a:ext>
                    </a:extLst>
                  </p:cNvPr>
                  <p:cNvSpPr>
                    <a:spLocks noEditPoints="1"/>
                  </p:cNvSpPr>
                  <p:nvPr/>
                </p:nvSpPr>
                <p:spPr bwMode="auto">
                  <a:xfrm>
                    <a:off x="4015" y="2666"/>
                    <a:ext cx="15" cy="22"/>
                  </a:xfrm>
                  <a:custGeom>
                    <a:avLst/>
                    <a:gdLst>
                      <a:gd name="T0" fmla="*/ 16 w 20"/>
                      <a:gd name="T1" fmla="*/ 1 h 29"/>
                      <a:gd name="T2" fmla="*/ 18 w 20"/>
                      <a:gd name="T3" fmla="*/ 2 h 29"/>
                      <a:gd name="T4" fmla="*/ 16 w 20"/>
                      <a:gd name="T5" fmla="*/ 1 h 29"/>
                      <a:gd name="T6" fmla="*/ 14 w 20"/>
                      <a:gd name="T7" fmla="*/ 0 h 29"/>
                      <a:gd name="T8" fmla="*/ 10 w 20"/>
                      <a:gd name="T9" fmla="*/ 5 h 29"/>
                      <a:gd name="T10" fmla="*/ 4 w 20"/>
                      <a:gd name="T11" fmla="*/ 16 h 29"/>
                      <a:gd name="T12" fmla="*/ 0 w 20"/>
                      <a:gd name="T13" fmla="*/ 23 h 29"/>
                      <a:gd name="T14" fmla="*/ 5 w 20"/>
                      <a:gd name="T15" fmla="*/ 28 h 29"/>
                      <a:gd name="T16" fmla="*/ 6 w 20"/>
                      <a:gd name="T17" fmla="*/ 29 h 29"/>
                      <a:gd name="T18" fmla="*/ 11 w 20"/>
                      <a:gd name="T19" fmla="*/ 22 h 29"/>
                      <a:gd name="T20" fmla="*/ 17 w 20"/>
                      <a:gd name="T21" fmla="*/ 10 h 29"/>
                      <a:gd name="T22" fmla="*/ 19 w 20"/>
                      <a:gd name="T23" fmla="*/ 4 h 29"/>
                      <a:gd name="T24" fmla="*/ 19 w 20"/>
                      <a:gd name="T25" fmla="*/ 3 h 29"/>
                      <a:gd name="T26" fmla="*/ 19 w 20"/>
                      <a:gd name="T27" fmla="*/ 3 h 29"/>
                      <a:gd name="T28" fmla="*/ 19 w 20"/>
                      <a:gd name="T29" fmla="*/ 3 h 29"/>
                      <a:gd name="T30" fmla="*/ 19 w 20"/>
                      <a:gd name="T31" fmla="*/ 7 h 29"/>
                      <a:gd name="T32" fmla="*/ 17 w 20"/>
                      <a:gd name="T33" fmla="*/ 9 h 29"/>
                      <a:gd name="T34" fmla="*/ 12 w 20"/>
                      <a:gd name="T35" fmla="*/ 18 h 29"/>
                      <a:gd name="T36" fmla="*/ 11 w 20"/>
                      <a:gd name="T37" fmla="*/ 22 h 29"/>
                      <a:gd name="T38" fmla="*/ 11 w 20"/>
                      <a:gd name="T39" fmla="*/ 23 h 29"/>
                      <a:gd name="T40" fmla="*/ 8 w 20"/>
                      <a:gd name="T41" fmla="*/ 28 h 29"/>
                      <a:gd name="T42" fmla="*/ 6 w 20"/>
                      <a:gd name="T43" fmla="*/ 29 h 29"/>
                      <a:gd name="T44" fmla="*/ 6 w 20"/>
                      <a:gd name="T45" fmla="*/ 29 h 29"/>
                      <a:gd name="T46" fmla="*/ 5 w 20"/>
                      <a:gd name="T47" fmla="*/ 28 h 29"/>
                      <a:gd name="T48" fmla="*/ 3 w 20"/>
                      <a:gd name="T49" fmla="*/ 25 h 29"/>
                      <a:gd name="T50" fmla="*/ 3 w 20"/>
                      <a:gd name="T51" fmla="*/ 25 h 29"/>
                      <a:gd name="T52" fmla="*/ 1 w 20"/>
                      <a:gd name="T53" fmla="*/ 24 h 29"/>
                      <a:gd name="T54" fmla="*/ 0 w 20"/>
                      <a:gd name="T55" fmla="*/ 23 h 29"/>
                      <a:gd name="T56" fmla="*/ 1 w 20"/>
                      <a:gd name="T57" fmla="*/ 21 h 29"/>
                      <a:gd name="T58" fmla="*/ 5 w 20"/>
                      <a:gd name="T59" fmla="*/ 16 h 29"/>
                      <a:gd name="T60" fmla="*/ 9 w 20"/>
                      <a:gd name="T61" fmla="*/ 8 h 29"/>
                      <a:gd name="T62" fmla="*/ 10 w 20"/>
                      <a:gd name="T63" fmla="*/ 5 h 29"/>
                      <a:gd name="T64" fmla="*/ 11 w 20"/>
                      <a:gd name="T65" fmla="*/ 3 h 29"/>
                      <a:gd name="T66" fmla="*/ 14 w 20"/>
                      <a:gd name="T67" fmla="*/ 1 h 29"/>
                      <a:gd name="T68" fmla="*/ 15 w 20"/>
                      <a:gd name="T69" fmla="*/ 1 h 29"/>
                      <a:gd name="T70" fmla="*/ 15 w 20"/>
                      <a:gd name="T71" fmla="*/ 1 h 29"/>
                      <a:gd name="T72" fmla="*/ 15 w 20"/>
                      <a:gd name="T73" fmla="*/ 1 h 29"/>
                      <a:gd name="T74" fmla="*/ 14 w 20"/>
                      <a:gd name="T7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29">
                        <a:moveTo>
                          <a:pt x="16" y="1"/>
                        </a:moveTo>
                        <a:cubicBezTo>
                          <a:pt x="17" y="1"/>
                          <a:pt x="18" y="2"/>
                          <a:pt x="18" y="2"/>
                        </a:cubicBezTo>
                        <a:cubicBezTo>
                          <a:pt x="18" y="2"/>
                          <a:pt x="17" y="1"/>
                          <a:pt x="16" y="1"/>
                        </a:cubicBezTo>
                        <a:close/>
                        <a:moveTo>
                          <a:pt x="14" y="0"/>
                        </a:moveTo>
                        <a:cubicBezTo>
                          <a:pt x="13" y="0"/>
                          <a:pt x="11" y="1"/>
                          <a:pt x="10" y="5"/>
                        </a:cubicBezTo>
                        <a:cubicBezTo>
                          <a:pt x="9" y="11"/>
                          <a:pt x="7" y="12"/>
                          <a:pt x="4" y="16"/>
                        </a:cubicBezTo>
                        <a:cubicBezTo>
                          <a:pt x="2" y="20"/>
                          <a:pt x="0" y="20"/>
                          <a:pt x="0" y="23"/>
                        </a:cubicBezTo>
                        <a:cubicBezTo>
                          <a:pt x="0" y="26"/>
                          <a:pt x="4" y="24"/>
                          <a:pt x="5" y="28"/>
                        </a:cubicBezTo>
                        <a:cubicBezTo>
                          <a:pt x="5" y="29"/>
                          <a:pt x="6" y="29"/>
                          <a:pt x="6" y="29"/>
                        </a:cubicBezTo>
                        <a:cubicBezTo>
                          <a:pt x="8" y="29"/>
                          <a:pt x="10" y="26"/>
                          <a:pt x="11" y="22"/>
                        </a:cubicBezTo>
                        <a:cubicBezTo>
                          <a:pt x="13" y="16"/>
                          <a:pt x="15" y="12"/>
                          <a:pt x="17" y="10"/>
                        </a:cubicBezTo>
                        <a:cubicBezTo>
                          <a:pt x="18" y="9"/>
                          <a:pt x="20" y="6"/>
                          <a:pt x="19" y="4"/>
                        </a:cubicBezTo>
                        <a:cubicBezTo>
                          <a:pt x="19" y="3"/>
                          <a:pt x="19" y="3"/>
                          <a:pt x="19" y="3"/>
                        </a:cubicBezTo>
                        <a:cubicBezTo>
                          <a:pt x="19" y="3"/>
                          <a:pt x="19" y="3"/>
                          <a:pt x="19" y="3"/>
                        </a:cubicBezTo>
                        <a:cubicBezTo>
                          <a:pt x="19" y="3"/>
                          <a:pt x="19" y="3"/>
                          <a:pt x="19" y="3"/>
                        </a:cubicBezTo>
                        <a:cubicBezTo>
                          <a:pt x="19" y="4"/>
                          <a:pt x="19" y="5"/>
                          <a:pt x="19" y="7"/>
                        </a:cubicBezTo>
                        <a:cubicBezTo>
                          <a:pt x="18" y="8"/>
                          <a:pt x="17" y="9"/>
                          <a:pt x="17" y="9"/>
                        </a:cubicBezTo>
                        <a:cubicBezTo>
                          <a:pt x="15" y="11"/>
                          <a:pt x="13" y="14"/>
                          <a:pt x="12" y="18"/>
                        </a:cubicBezTo>
                        <a:cubicBezTo>
                          <a:pt x="12" y="19"/>
                          <a:pt x="11" y="20"/>
                          <a:pt x="11" y="22"/>
                        </a:cubicBezTo>
                        <a:cubicBezTo>
                          <a:pt x="11" y="22"/>
                          <a:pt x="11" y="23"/>
                          <a:pt x="11" y="23"/>
                        </a:cubicBezTo>
                        <a:cubicBezTo>
                          <a:pt x="10" y="25"/>
                          <a:pt x="9" y="26"/>
                          <a:pt x="8" y="28"/>
                        </a:cubicBezTo>
                        <a:cubicBezTo>
                          <a:pt x="8" y="28"/>
                          <a:pt x="7" y="29"/>
                          <a:pt x="6" y="29"/>
                        </a:cubicBezTo>
                        <a:cubicBezTo>
                          <a:pt x="6" y="29"/>
                          <a:pt x="6" y="29"/>
                          <a:pt x="6" y="29"/>
                        </a:cubicBezTo>
                        <a:cubicBezTo>
                          <a:pt x="6" y="29"/>
                          <a:pt x="6" y="28"/>
                          <a:pt x="5" y="28"/>
                        </a:cubicBezTo>
                        <a:cubicBezTo>
                          <a:pt x="5" y="26"/>
                          <a:pt x="4" y="25"/>
                          <a:pt x="3" y="25"/>
                        </a:cubicBezTo>
                        <a:cubicBezTo>
                          <a:pt x="3" y="25"/>
                          <a:pt x="3" y="25"/>
                          <a:pt x="3" y="25"/>
                        </a:cubicBezTo>
                        <a:cubicBezTo>
                          <a:pt x="2" y="25"/>
                          <a:pt x="2" y="25"/>
                          <a:pt x="1" y="24"/>
                        </a:cubicBezTo>
                        <a:cubicBezTo>
                          <a:pt x="1" y="24"/>
                          <a:pt x="0" y="24"/>
                          <a:pt x="0" y="23"/>
                        </a:cubicBezTo>
                        <a:cubicBezTo>
                          <a:pt x="0" y="22"/>
                          <a:pt x="0" y="22"/>
                          <a:pt x="1" y="21"/>
                        </a:cubicBezTo>
                        <a:cubicBezTo>
                          <a:pt x="1" y="20"/>
                          <a:pt x="2" y="19"/>
                          <a:pt x="5" y="16"/>
                        </a:cubicBezTo>
                        <a:cubicBezTo>
                          <a:pt x="6" y="13"/>
                          <a:pt x="8" y="12"/>
                          <a:pt x="9" y="8"/>
                        </a:cubicBezTo>
                        <a:cubicBezTo>
                          <a:pt x="10" y="7"/>
                          <a:pt x="10" y="6"/>
                          <a:pt x="10" y="5"/>
                        </a:cubicBezTo>
                        <a:cubicBezTo>
                          <a:pt x="10" y="4"/>
                          <a:pt x="11" y="4"/>
                          <a:pt x="11" y="3"/>
                        </a:cubicBezTo>
                        <a:cubicBezTo>
                          <a:pt x="12" y="1"/>
                          <a:pt x="13" y="1"/>
                          <a:pt x="14" y="1"/>
                        </a:cubicBezTo>
                        <a:cubicBezTo>
                          <a:pt x="15" y="1"/>
                          <a:pt x="15" y="1"/>
                          <a:pt x="15" y="1"/>
                        </a:cubicBezTo>
                        <a:cubicBezTo>
                          <a:pt x="15" y="1"/>
                          <a:pt x="15" y="1"/>
                          <a:pt x="15" y="1"/>
                        </a:cubicBezTo>
                        <a:cubicBezTo>
                          <a:pt x="15" y="1"/>
                          <a:pt x="15" y="1"/>
                          <a:pt x="15" y="1"/>
                        </a:cubicBezTo>
                        <a:lnTo>
                          <a:pt x="14"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4" name="Freeform 7448">
                    <a:extLst>
                      <a:ext uri="{FF2B5EF4-FFF2-40B4-BE49-F238E27FC236}">
                        <a16:creationId xmlns:a16="http://schemas.microsoft.com/office/drawing/2014/main" id="{712FD6A7-4DB6-44BB-9241-EC15A162A401}"/>
                      </a:ext>
                    </a:extLst>
                  </p:cNvPr>
                  <p:cNvSpPr>
                    <a:spLocks/>
                  </p:cNvSpPr>
                  <p:nvPr/>
                </p:nvSpPr>
                <p:spPr bwMode="auto">
                  <a:xfrm>
                    <a:off x="4017" y="2670"/>
                    <a:ext cx="9" cy="13"/>
                  </a:xfrm>
                  <a:custGeom>
                    <a:avLst/>
                    <a:gdLst>
                      <a:gd name="T0" fmla="*/ 10 w 12"/>
                      <a:gd name="T1" fmla="*/ 1 h 18"/>
                      <a:gd name="T2" fmla="*/ 8 w 12"/>
                      <a:gd name="T3" fmla="*/ 3 h 18"/>
                      <a:gd name="T4" fmla="*/ 3 w 12"/>
                      <a:gd name="T5" fmla="*/ 14 h 18"/>
                      <a:gd name="T6" fmla="*/ 2 w 12"/>
                      <a:gd name="T7" fmla="*/ 16 h 18"/>
                      <a:gd name="T8" fmla="*/ 4 w 12"/>
                      <a:gd name="T9" fmla="*/ 17 h 18"/>
                      <a:gd name="T10" fmla="*/ 9 w 12"/>
                      <a:gd name="T11" fmla="*/ 5 h 18"/>
                      <a:gd name="T12" fmla="*/ 10 w 12"/>
                      <a:gd name="T13" fmla="*/ 1 h 18"/>
                    </a:gdLst>
                    <a:ahLst/>
                    <a:cxnLst>
                      <a:cxn ang="0">
                        <a:pos x="T0" y="T1"/>
                      </a:cxn>
                      <a:cxn ang="0">
                        <a:pos x="T2" y="T3"/>
                      </a:cxn>
                      <a:cxn ang="0">
                        <a:pos x="T4" y="T5"/>
                      </a:cxn>
                      <a:cxn ang="0">
                        <a:pos x="T6" y="T7"/>
                      </a:cxn>
                      <a:cxn ang="0">
                        <a:pos x="T8" y="T9"/>
                      </a:cxn>
                      <a:cxn ang="0">
                        <a:pos x="T10" y="T11"/>
                      </a:cxn>
                      <a:cxn ang="0">
                        <a:pos x="T12" y="T13"/>
                      </a:cxn>
                    </a:cxnLst>
                    <a:rect l="0" t="0" r="r" b="b"/>
                    <a:pathLst>
                      <a:path w="12" h="18">
                        <a:moveTo>
                          <a:pt x="10" y="1"/>
                        </a:moveTo>
                        <a:cubicBezTo>
                          <a:pt x="10" y="1"/>
                          <a:pt x="9" y="0"/>
                          <a:pt x="8" y="3"/>
                        </a:cubicBezTo>
                        <a:cubicBezTo>
                          <a:pt x="7" y="6"/>
                          <a:pt x="5" y="12"/>
                          <a:pt x="3" y="14"/>
                        </a:cubicBezTo>
                        <a:cubicBezTo>
                          <a:pt x="0" y="16"/>
                          <a:pt x="2" y="16"/>
                          <a:pt x="2" y="16"/>
                        </a:cubicBezTo>
                        <a:cubicBezTo>
                          <a:pt x="3" y="16"/>
                          <a:pt x="3" y="18"/>
                          <a:pt x="4" y="17"/>
                        </a:cubicBezTo>
                        <a:cubicBezTo>
                          <a:pt x="6" y="16"/>
                          <a:pt x="8" y="6"/>
                          <a:pt x="9" y="5"/>
                        </a:cubicBezTo>
                        <a:cubicBezTo>
                          <a:pt x="9" y="5"/>
                          <a:pt x="12" y="0"/>
                          <a:pt x="1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5" name="Freeform 7449">
                    <a:extLst>
                      <a:ext uri="{FF2B5EF4-FFF2-40B4-BE49-F238E27FC236}">
                        <a16:creationId xmlns:a16="http://schemas.microsoft.com/office/drawing/2014/main" id="{15D4AE1C-883E-4F10-91EA-CCD961CFDB18}"/>
                      </a:ext>
                    </a:extLst>
                  </p:cNvPr>
                  <p:cNvSpPr>
                    <a:spLocks/>
                  </p:cNvSpPr>
                  <p:nvPr/>
                </p:nvSpPr>
                <p:spPr bwMode="auto">
                  <a:xfrm>
                    <a:off x="4024" y="2643"/>
                    <a:ext cx="15" cy="26"/>
                  </a:xfrm>
                  <a:custGeom>
                    <a:avLst/>
                    <a:gdLst>
                      <a:gd name="T0" fmla="*/ 14 w 20"/>
                      <a:gd name="T1" fmla="*/ 2 h 34"/>
                      <a:gd name="T2" fmla="*/ 10 w 20"/>
                      <a:gd name="T3" fmla="*/ 8 h 34"/>
                      <a:gd name="T4" fmla="*/ 4 w 20"/>
                      <a:gd name="T5" fmla="*/ 20 h 34"/>
                      <a:gd name="T6" fmla="*/ 3 w 20"/>
                      <a:gd name="T7" fmla="*/ 30 h 34"/>
                      <a:gd name="T8" fmla="*/ 7 w 20"/>
                      <a:gd name="T9" fmla="*/ 32 h 34"/>
                      <a:gd name="T10" fmla="*/ 13 w 20"/>
                      <a:gd name="T11" fmla="*/ 24 h 34"/>
                      <a:gd name="T12" fmla="*/ 15 w 20"/>
                      <a:gd name="T13" fmla="*/ 14 h 34"/>
                      <a:gd name="T14" fmla="*/ 19 w 20"/>
                      <a:gd name="T15" fmla="*/ 4 h 34"/>
                      <a:gd name="T16" fmla="*/ 14 w 20"/>
                      <a:gd name="T17"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4">
                        <a:moveTo>
                          <a:pt x="14" y="2"/>
                        </a:moveTo>
                        <a:cubicBezTo>
                          <a:pt x="14" y="2"/>
                          <a:pt x="12" y="0"/>
                          <a:pt x="10" y="8"/>
                        </a:cubicBezTo>
                        <a:cubicBezTo>
                          <a:pt x="8" y="15"/>
                          <a:pt x="8" y="15"/>
                          <a:pt x="4" y="20"/>
                        </a:cubicBezTo>
                        <a:cubicBezTo>
                          <a:pt x="0" y="26"/>
                          <a:pt x="1" y="29"/>
                          <a:pt x="3" y="30"/>
                        </a:cubicBezTo>
                        <a:cubicBezTo>
                          <a:pt x="5" y="31"/>
                          <a:pt x="6" y="31"/>
                          <a:pt x="7" y="32"/>
                        </a:cubicBezTo>
                        <a:cubicBezTo>
                          <a:pt x="7" y="34"/>
                          <a:pt x="11" y="33"/>
                          <a:pt x="13" y="24"/>
                        </a:cubicBezTo>
                        <a:cubicBezTo>
                          <a:pt x="15" y="16"/>
                          <a:pt x="15" y="15"/>
                          <a:pt x="15" y="14"/>
                        </a:cubicBezTo>
                        <a:cubicBezTo>
                          <a:pt x="16" y="12"/>
                          <a:pt x="20" y="6"/>
                          <a:pt x="19" y="4"/>
                        </a:cubicBezTo>
                        <a:cubicBezTo>
                          <a:pt x="18" y="2"/>
                          <a:pt x="14" y="2"/>
                          <a:pt x="14"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6" name="Freeform 7450">
                    <a:extLst>
                      <a:ext uri="{FF2B5EF4-FFF2-40B4-BE49-F238E27FC236}">
                        <a16:creationId xmlns:a16="http://schemas.microsoft.com/office/drawing/2014/main" id="{0CED1DBF-A796-40C5-943C-771FBB8C204E}"/>
                      </a:ext>
                    </a:extLst>
                  </p:cNvPr>
                  <p:cNvSpPr>
                    <a:spLocks noEditPoints="1"/>
                  </p:cNvSpPr>
                  <p:nvPr/>
                </p:nvSpPr>
                <p:spPr bwMode="auto">
                  <a:xfrm>
                    <a:off x="4024" y="2644"/>
                    <a:ext cx="14" cy="25"/>
                  </a:xfrm>
                  <a:custGeom>
                    <a:avLst/>
                    <a:gdLst>
                      <a:gd name="T0" fmla="*/ 5 w 18"/>
                      <a:gd name="T1" fmla="*/ 32 h 33"/>
                      <a:gd name="T2" fmla="*/ 2 w 18"/>
                      <a:gd name="T3" fmla="*/ 30 h 33"/>
                      <a:gd name="T4" fmla="*/ 0 w 18"/>
                      <a:gd name="T5" fmla="*/ 25 h 33"/>
                      <a:gd name="T6" fmla="*/ 3 w 18"/>
                      <a:gd name="T7" fmla="*/ 19 h 33"/>
                      <a:gd name="T8" fmla="*/ 9 w 18"/>
                      <a:gd name="T9" fmla="*/ 7 h 33"/>
                      <a:gd name="T10" fmla="*/ 13 w 18"/>
                      <a:gd name="T11" fmla="*/ 0 h 33"/>
                      <a:gd name="T12" fmla="*/ 13 w 18"/>
                      <a:gd name="T13" fmla="*/ 0 h 33"/>
                      <a:gd name="T14" fmla="*/ 15 w 18"/>
                      <a:gd name="T15" fmla="*/ 1 h 33"/>
                      <a:gd name="T16" fmla="*/ 18 w 18"/>
                      <a:gd name="T17" fmla="*/ 3 h 33"/>
                      <a:gd name="T18" fmla="*/ 18 w 18"/>
                      <a:gd name="T19" fmla="*/ 5 h 33"/>
                      <a:gd name="T20" fmla="*/ 15 w 18"/>
                      <a:gd name="T21" fmla="*/ 13 h 33"/>
                      <a:gd name="T22" fmla="*/ 13 w 18"/>
                      <a:gd name="T23" fmla="*/ 18 h 33"/>
                      <a:gd name="T24" fmla="*/ 12 w 18"/>
                      <a:gd name="T25" fmla="*/ 23 h 33"/>
                      <a:gd name="T26" fmla="*/ 12 w 18"/>
                      <a:gd name="T27" fmla="*/ 24 h 33"/>
                      <a:gd name="T28" fmla="*/ 6 w 18"/>
                      <a:gd name="T29" fmla="*/ 32 h 33"/>
                      <a:gd name="T30" fmla="*/ 6 w 18"/>
                      <a:gd name="T31" fmla="*/ 32 h 33"/>
                      <a:gd name="T32" fmla="*/ 5 w 18"/>
                      <a:gd name="T33" fmla="*/ 32 h 33"/>
                      <a:gd name="T34" fmla="*/ 9 w 18"/>
                      <a:gd name="T35" fmla="*/ 7 h 33"/>
                      <a:gd name="T36" fmla="*/ 4 w 18"/>
                      <a:gd name="T37" fmla="*/ 19 h 33"/>
                      <a:gd name="T38" fmla="*/ 1 w 18"/>
                      <a:gd name="T39" fmla="*/ 25 h 33"/>
                      <a:gd name="T40" fmla="*/ 2 w 18"/>
                      <a:gd name="T41" fmla="*/ 29 h 33"/>
                      <a:gd name="T42" fmla="*/ 6 w 18"/>
                      <a:gd name="T43" fmla="*/ 31 h 33"/>
                      <a:gd name="T44" fmla="*/ 6 w 18"/>
                      <a:gd name="T45" fmla="*/ 31 h 33"/>
                      <a:gd name="T46" fmla="*/ 11 w 18"/>
                      <a:gd name="T47" fmla="*/ 23 h 33"/>
                      <a:gd name="T48" fmla="*/ 11 w 18"/>
                      <a:gd name="T49" fmla="*/ 23 h 33"/>
                      <a:gd name="T50" fmla="*/ 12 w 18"/>
                      <a:gd name="T51" fmla="*/ 18 h 33"/>
                      <a:gd name="T52" fmla="*/ 14 w 18"/>
                      <a:gd name="T53" fmla="*/ 12 h 33"/>
                      <a:gd name="T54" fmla="*/ 17 w 18"/>
                      <a:gd name="T55" fmla="*/ 5 h 33"/>
                      <a:gd name="T56" fmla="*/ 17 w 18"/>
                      <a:gd name="T57" fmla="*/ 3 h 33"/>
                      <a:gd name="T58" fmla="*/ 15 w 18"/>
                      <a:gd name="T59" fmla="*/ 2 h 33"/>
                      <a:gd name="T60" fmla="*/ 13 w 18"/>
                      <a:gd name="T61" fmla="*/ 1 h 33"/>
                      <a:gd name="T62" fmla="*/ 13 w 18"/>
                      <a:gd name="T63" fmla="*/ 1 h 33"/>
                      <a:gd name="T64" fmla="*/ 13 w 18"/>
                      <a:gd name="T65" fmla="*/ 1 h 33"/>
                      <a:gd name="T66" fmla="*/ 13 w 18"/>
                      <a:gd name="T67" fmla="*/ 1 h 33"/>
                      <a:gd name="T68" fmla="*/ 9 w 18"/>
                      <a:gd name="T69" fmla="*/ 7 h 33"/>
                      <a:gd name="T70" fmla="*/ 13 w 18"/>
                      <a:gd name="T71" fmla="*/ 1 h 33"/>
                      <a:gd name="T72" fmla="*/ 13 w 18"/>
                      <a:gd name="T73" fmla="*/ 0 h 33"/>
                      <a:gd name="T74" fmla="*/ 13 w 18"/>
                      <a:gd name="T75"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33">
                        <a:moveTo>
                          <a:pt x="5" y="32"/>
                        </a:moveTo>
                        <a:cubicBezTo>
                          <a:pt x="5" y="30"/>
                          <a:pt x="4" y="30"/>
                          <a:pt x="2" y="30"/>
                        </a:cubicBezTo>
                        <a:cubicBezTo>
                          <a:pt x="0" y="29"/>
                          <a:pt x="0" y="27"/>
                          <a:pt x="0" y="25"/>
                        </a:cubicBezTo>
                        <a:cubicBezTo>
                          <a:pt x="0" y="23"/>
                          <a:pt x="1" y="21"/>
                          <a:pt x="3" y="19"/>
                        </a:cubicBezTo>
                        <a:cubicBezTo>
                          <a:pt x="7" y="13"/>
                          <a:pt x="7" y="14"/>
                          <a:pt x="9" y="7"/>
                        </a:cubicBezTo>
                        <a:cubicBezTo>
                          <a:pt x="10" y="0"/>
                          <a:pt x="12" y="0"/>
                          <a:pt x="13" y="0"/>
                        </a:cubicBezTo>
                        <a:cubicBezTo>
                          <a:pt x="13" y="0"/>
                          <a:pt x="13" y="0"/>
                          <a:pt x="13" y="0"/>
                        </a:cubicBezTo>
                        <a:cubicBezTo>
                          <a:pt x="14" y="0"/>
                          <a:pt x="14" y="0"/>
                          <a:pt x="15" y="1"/>
                        </a:cubicBezTo>
                        <a:cubicBezTo>
                          <a:pt x="16" y="1"/>
                          <a:pt x="18" y="1"/>
                          <a:pt x="18" y="3"/>
                        </a:cubicBezTo>
                        <a:cubicBezTo>
                          <a:pt x="18" y="3"/>
                          <a:pt x="18" y="4"/>
                          <a:pt x="18" y="5"/>
                        </a:cubicBezTo>
                        <a:cubicBezTo>
                          <a:pt x="17" y="8"/>
                          <a:pt x="15" y="12"/>
                          <a:pt x="15" y="13"/>
                        </a:cubicBezTo>
                        <a:cubicBezTo>
                          <a:pt x="14" y="14"/>
                          <a:pt x="14" y="14"/>
                          <a:pt x="13" y="18"/>
                        </a:cubicBezTo>
                        <a:cubicBezTo>
                          <a:pt x="13" y="19"/>
                          <a:pt x="13" y="21"/>
                          <a:pt x="12" y="23"/>
                        </a:cubicBezTo>
                        <a:cubicBezTo>
                          <a:pt x="12" y="24"/>
                          <a:pt x="12" y="24"/>
                          <a:pt x="12" y="24"/>
                        </a:cubicBezTo>
                        <a:cubicBezTo>
                          <a:pt x="11" y="31"/>
                          <a:pt x="8" y="33"/>
                          <a:pt x="6" y="32"/>
                        </a:cubicBezTo>
                        <a:cubicBezTo>
                          <a:pt x="6" y="32"/>
                          <a:pt x="6" y="32"/>
                          <a:pt x="6" y="32"/>
                        </a:cubicBezTo>
                        <a:cubicBezTo>
                          <a:pt x="6" y="32"/>
                          <a:pt x="5" y="32"/>
                          <a:pt x="5" y="32"/>
                        </a:cubicBezTo>
                        <a:close/>
                        <a:moveTo>
                          <a:pt x="9" y="7"/>
                        </a:moveTo>
                        <a:cubicBezTo>
                          <a:pt x="8" y="14"/>
                          <a:pt x="8" y="14"/>
                          <a:pt x="4" y="19"/>
                        </a:cubicBezTo>
                        <a:cubicBezTo>
                          <a:pt x="2" y="22"/>
                          <a:pt x="1" y="24"/>
                          <a:pt x="1" y="25"/>
                        </a:cubicBezTo>
                        <a:cubicBezTo>
                          <a:pt x="1" y="27"/>
                          <a:pt x="1" y="28"/>
                          <a:pt x="2" y="29"/>
                        </a:cubicBezTo>
                        <a:cubicBezTo>
                          <a:pt x="4" y="29"/>
                          <a:pt x="5" y="29"/>
                          <a:pt x="6" y="31"/>
                        </a:cubicBezTo>
                        <a:cubicBezTo>
                          <a:pt x="6" y="31"/>
                          <a:pt x="6" y="31"/>
                          <a:pt x="6" y="31"/>
                        </a:cubicBezTo>
                        <a:cubicBezTo>
                          <a:pt x="7" y="32"/>
                          <a:pt x="10" y="30"/>
                          <a:pt x="11" y="23"/>
                        </a:cubicBezTo>
                        <a:cubicBezTo>
                          <a:pt x="11" y="23"/>
                          <a:pt x="11" y="23"/>
                          <a:pt x="11" y="23"/>
                        </a:cubicBezTo>
                        <a:cubicBezTo>
                          <a:pt x="12" y="21"/>
                          <a:pt x="12" y="19"/>
                          <a:pt x="12" y="18"/>
                        </a:cubicBezTo>
                        <a:cubicBezTo>
                          <a:pt x="13" y="14"/>
                          <a:pt x="14" y="13"/>
                          <a:pt x="14" y="12"/>
                        </a:cubicBezTo>
                        <a:cubicBezTo>
                          <a:pt x="15" y="11"/>
                          <a:pt x="17" y="7"/>
                          <a:pt x="17" y="5"/>
                        </a:cubicBezTo>
                        <a:cubicBezTo>
                          <a:pt x="17" y="4"/>
                          <a:pt x="17" y="4"/>
                          <a:pt x="17" y="3"/>
                        </a:cubicBezTo>
                        <a:cubicBezTo>
                          <a:pt x="17" y="2"/>
                          <a:pt x="16" y="2"/>
                          <a:pt x="15" y="2"/>
                        </a:cubicBezTo>
                        <a:cubicBezTo>
                          <a:pt x="14" y="1"/>
                          <a:pt x="13" y="1"/>
                          <a:pt x="13" y="1"/>
                        </a:cubicBezTo>
                        <a:cubicBezTo>
                          <a:pt x="13" y="1"/>
                          <a:pt x="13" y="1"/>
                          <a:pt x="13" y="1"/>
                        </a:cubicBezTo>
                        <a:cubicBezTo>
                          <a:pt x="13" y="1"/>
                          <a:pt x="13" y="1"/>
                          <a:pt x="13" y="1"/>
                        </a:cubicBezTo>
                        <a:cubicBezTo>
                          <a:pt x="13" y="1"/>
                          <a:pt x="13" y="1"/>
                          <a:pt x="13" y="1"/>
                        </a:cubicBezTo>
                        <a:cubicBezTo>
                          <a:pt x="12" y="1"/>
                          <a:pt x="11" y="1"/>
                          <a:pt x="9" y="7"/>
                        </a:cubicBezTo>
                        <a:close/>
                        <a:moveTo>
                          <a:pt x="13" y="1"/>
                        </a:moveTo>
                        <a:cubicBezTo>
                          <a:pt x="13" y="0"/>
                          <a:pt x="13" y="0"/>
                          <a:pt x="13" y="0"/>
                        </a:cubicBezTo>
                        <a:lnTo>
                          <a:pt x="13"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7" name="Freeform 7451">
                    <a:extLst>
                      <a:ext uri="{FF2B5EF4-FFF2-40B4-BE49-F238E27FC236}">
                        <a16:creationId xmlns:a16="http://schemas.microsoft.com/office/drawing/2014/main" id="{59336F2E-C276-4858-B7E1-21793A76C570}"/>
                      </a:ext>
                    </a:extLst>
                  </p:cNvPr>
                  <p:cNvSpPr>
                    <a:spLocks/>
                  </p:cNvSpPr>
                  <p:nvPr/>
                </p:nvSpPr>
                <p:spPr bwMode="auto">
                  <a:xfrm>
                    <a:off x="4025" y="2646"/>
                    <a:ext cx="12" cy="21"/>
                  </a:xfrm>
                  <a:custGeom>
                    <a:avLst/>
                    <a:gdLst>
                      <a:gd name="T0" fmla="*/ 14 w 16"/>
                      <a:gd name="T1" fmla="*/ 0 h 28"/>
                      <a:gd name="T2" fmla="*/ 12 w 16"/>
                      <a:gd name="T3" fmla="*/ 0 h 28"/>
                      <a:gd name="T4" fmla="*/ 12 w 16"/>
                      <a:gd name="T5" fmla="*/ 1 h 28"/>
                      <a:gd name="T6" fmla="*/ 13 w 16"/>
                      <a:gd name="T7" fmla="*/ 1 h 28"/>
                      <a:gd name="T8" fmla="*/ 15 w 16"/>
                      <a:gd name="T9" fmla="*/ 0 h 28"/>
                      <a:gd name="T10" fmla="*/ 15 w 16"/>
                      <a:gd name="T11" fmla="*/ 2 h 28"/>
                      <a:gd name="T12" fmla="*/ 11 w 16"/>
                      <a:gd name="T13" fmla="*/ 10 h 28"/>
                      <a:gd name="T14" fmla="*/ 8 w 16"/>
                      <a:gd name="T15" fmla="*/ 24 h 28"/>
                      <a:gd name="T16" fmla="*/ 6 w 16"/>
                      <a:gd name="T17" fmla="*/ 25 h 28"/>
                      <a:gd name="T18" fmla="*/ 5 w 16"/>
                      <a:gd name="T19" fmla="*/ 23 h 28"/>
                      <a:gd name="T20" fmla="*/ 4 w 16"/>
                      <a:gd name="T21" fmla="*/ 23 h 28"/>
                      <a:gd name="T22" fmla="*/ 4 w 16"/>
                      <a:gd name="T23" fmla="*/ 23 h 28"/>
                      <a:gd name="T24" fmla="*/ 3 w 16"/>
                      <a:gd name="T25" fmla="*/ 23 h 28"/>
                      <a:gd name="T26" fmla="*/ 2 w 16"/>
                      <a:gd name="T27" fmla="*/ 23 h 28"/>
                      <a:gd name="T28" fmla="*/ 7 w 16"/>
                      <a:gd name="T29" fmla="*/ 13 h 28"/>
                      <a:gd name="T30" fmla="*/ 9 w 16"/>
                      <a:gd name="T31" fmla="*/ 7 h 28"/>
                      <a:gd name="T32" fmla="*/ 11 w 16"/>
                      <a:gd name="T33" fmla="*/ 1 h 28"/>
                      <a:gd name="T34" fmla="*/ 11 w 16"/>
                      <a:gd name="T35" fmla="*/ 0 h 28"/>
                      <a:gd name="T36" fmla="*/ 10 w 16"/>
                      <a:gd name="T37" fmla="*/ 0 h 28"/>
                      <a:gd name="T38" fmla="*/ 8 w 16"/>
                      <a:gd name="T39" fmla="*/ 4 h 28"/>
                      <a:gd name="T40" fmla="*/ 3 w 16"/>
                      <a:gd name="T41" fmla="*/ 16 h 28"/>
                      <a:gd name="T42" fmla="*/ 0 w 16"/>
                      <a:gd name="T43" fmla="*/ 22 h 28"/>
                      <a:gd name="T44" fmla="*/ 1 w 16"/>
                      <a:gd name="T45" fmla="*/ 26 h 28"/>
                      <a:gd name="T46" fmla="*/ 5 w 16"/>
                      <a:gd name="T47" fmla="*/ 28 h 28"/>
                      <a:gd name="T48" fmla="*/ 5 w 16"/>
                      <a:gd name="T49" fmla="*/ 28 h 28"/>
                      <a:gd name="T50" fmla="*/ 5 w 16"/>
                      <a:gd name="T51" fmla="*/ 28 h 28"/>
                      <a:gd name="T52" fmla="*/ 10 w 16"/>
                      <a:gd name="T53" fmla="*/ 20 h 28"/>
                      <a:gd name="T54" fmla="*/ 10 w 16"/>
                      <a:gd name="T55" fmla="*/ 20 h 28"/>
                      <a:gd name="T56" fmla="*/ 11 w 16"/>
                      <a:gd name="T57" fmla="*/ 15 h 28"/>
                      <a:gd name="T58" fmla="*/ 13 w 16"/>
                      <a:gd name="T59" fmla="*/ 9 h 28"/>
                      <a:gd name="T60" fmla="*/ 16 w 16"/>
                      <a:gd name="T61" fmla="*/ 3 h 28"/>
                      <a:gd name="T62" fmla="*/ 16 w 16"/>
                      <a:gd name="T63" fmla="*/ 2 h 28"/>
                      <a:gd name="T64" fmla="*/ 16 w 16"/>
                      <a:gd name="T65" fmla="*/ 2 h 28"/>
                      <a:gd name="T66" fmla="*/ 16 w 16"/>
                      <a:gd name="T67" fmla="*/ 1 h 28"/>
                      <a:gd name="T68" fmla="*/ 14 w 16"/>
                      <a:gd name="T6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 h="28">
                        <a:moveTo>
                          <a:pt x="14" y="0"/>
                        </a:moveTo>
                        <a:cubicBezTo>
                          <a:pt x="13" y="0"/>
                          <a:pt x="13" y="0"/>
                          <a:pt x="12" y="0"/>
                        </a:cubicBezTo>
                        <a:cubicBezTo>
                          <a:pt x="12" y="1"/>
                          <a:pt x="12" y="1"/>
                          <a:pt x="12" y="1"/>
                        </a:cubicBezTo>
                        <a:cubicBezTo>
                          <a:pt x="13" y="1"/>
                          <a:pt x="13" y="1"/>
                          <a:pt x="13" y="1"/>
                        </a:cubicBezTo>
                        <a:cubicBezTo>
                          <a:pt x="14" y="0"/>
                          <a:pt x="14" y="0"/>
                          <a:pt x="15" y="0"/>
                        </a:cubicBezTo>
                        <a:cubicBezTo>
                          <a:pt x="15" y="0"/>
                          <a:pt x="15" y="1"/>
                          <a:pt x="15" y="2"/>
                        </a:cubicBezTo>
                        <a:cubicBezTo>
                          <a:pt x="15" y="4"/>
                          <a:pt x="12" y="8"/>
                          <a:pt x="11" y="10"/>
                        </a:cubicBezTo>
                        <a:cubicBezTo>
                          <a:pt x="11" y="13"/>
                          <a:pt x="10" y="22"/>
                          <a:pt x="8" y="24"/>
                        </a:cubicBezTo>
                        <a:cubicBezTo>
                          <a:pt x="7" y="25"/>
                          <a:pt x="7" y="25"/>
                          <a:pt x="6" y="25"/>
                        </a:cubicBezTo>
                        <a:cubicBezTo>
                          <a:pt x="6" y="25"/>
                          <a:pt x="5" y="24"/>
                          <a:pt x="5" y="23"/>
                        </a:cubicBezTo>
                        <a:cubicBezTo>
                          <a:pt x="4" y="23"/>
                          <a:pt x="4" y="23"/>
                          <a:pt x="4" y="23"/>
                        </a:cubicBezTo>
                        <a:cubicBezTo>
                          <a:pt x="4" y="23"/>
                          <a:pt x="4" y="23"/>
                          <a:pt x="4" y="23"/>
                        </a:cubicBezTo>
                        <a:cubicBezTo>
                          <a:pt x="3" y="23"/>
                          <a:pt x="3" y="23"/>
                          <a:pt x="3" y="23"/>
                        </a:cubicBezTo>
                        <a:cubicBezTo>
                          <a:pt x="2" y="23"/>
                          <a:pt x="2" y="23"/>
                          <a:pt x="2" y="23"/>
                        </a:cubicBezTo>
                        <a:cubicBezTo>
                          <a:pt x="1" y="21"/>
                          <a:pt x="5" y="15"/>
                          <a:pt x="7" y="13"/>
                        </a:cubicBezTo>
                        <a:cubicBezTo>
                          <a:pt x="9" y="11"/>
                          <a:pt x="9" y="9"/>
                          <a:pt x="9" y="7"/>
                        </a:cubicBezTo>
                        <a:cubicBezTo>
                          <a:pt x="9" y="4"/>
                          <a:pt x="11" y="1"/>
                          <a:pt x="11" y="1"/>
                        </a:cubicBezTo>
                        <a:cubicBezTo>
                          <a:pt x="11" y="0"/>
                          <a:pt x="11" y="0"/>
                          <a:pt x="11" y="0"/>
                        </a:cubicBezTo>
                        <a:cubicBezTo>
                          <a:pt x="11" y="0"/>
                          <a:pt x="10" y="0"/>
                          <a:pt x="10" y="0"/>
                        </a:cubicBezTo>
                        <a:cubicBezTo>
                          <a:pt x="9" y="1"/>
                          <a:pt x="9" y="2"/>
                          <a:pt x="8" y="4"/>
                        </a:cubicBezTo>
                        <a:cubicBezTo>
                          <a:pt x="7" y="11"/>
                          <a:pt x="7" y="11"/>
                          <a:pt x="3" y="16"/>
                        </a:cubicBezTo>
                        <a:cubicBezTo>
                          <a:pt x="1" y="19"/>
                          <a:pt x="0" y="21"/>
                          <a:pt x="0" y="22"/>
                        </a:cubicBezTo>
                        <a:cubicBezTo>
                          <a:pt x="0" y="24"/>
                          <a:pt x="0" y="25"/>
                          <a:pt x="1" y="26"/>
                        </a:cubicBezTo>
                        <a:cubicBezTo>
                          <a:pt x="3" y="26"/>
                          <a:pt x="4" y="26"/>
                          <a:pt x="5" y="28"/>
                        </a:cubicBezTo>
                        <a:cubicBezTo>
                          <a:pt x="5" y="28"/>
                          <a:pt x="5" y="28"/>
                          <a:pt x="5" y="28"/>
                        </a:cubicBezTo>
                        <a:cubicBezTo>
                          <a:pt x="5" y="28"/>
                          <a:pt x="5" y="28"/>
                          <a:pt x="5" y="28"/>
                        </a:cubicBezTo>
                        <a:cubicBezTo>
                          <a:pt x="6" y="28"/>
                          <a:pt x="9" y="27"/>
                          <a:pt x="10" y="20"/>
                        </a:cubicBezTo>
                        <a:cubicBezTo>
                          <a:pt x="10" y="20"/>
                          <a:pt x="10" y="20"/>
                          <a:pt x="10" y="20"/>
                        </a:cubicBezTo>
                        <a:cubicBezTo>
                          <a:pt x="11" y="18"/>
                          <a:pt x="11" y="16"/>
                          <a:pt x="11" y="15"/>
                        </a:cubicBezTo>
                        <a:cubicBezTo>
                          <a:pt x="12" y="11"/>
                          <a:pt x="13" y="10"/>
                          <a:pt x="13" y="9"/>
                        </a:cubicBezTo>
                        <a:cubicBezTo>
                          <a:pt x="13" y="9"/>
                          <a:pt x="15" y="5"/>
                          <a:pt x="16" y="3"/>
                        </a:cubicBezTo>
                        <a:cubicBezTo>
                          <a:pt x="16" y="2"/>
                          <a:pt x="16" y="2"/>
                          <a:pt x="16" y="2"/>
                        </a:cubicBezTo>
                        <a:cubicBezTo>
                          <a:pt x="16" y="2"/>
                          <a:pt x="16" y="2"/>
                          <a:pt x="16" y="2"/>
                        </a:cubicBezTo>
                        <a:cubicBezTo>
                          <a:pt x="16" y="1"/>
                          <a:pt x="16" y="1"/>
                          <a:pt x="16" y="1"/>
                        </a:cubicBezTo>
                        <a:cubicBezTo>
                          <a:pt x="15" y="1"/>
                          <a:pt x="15" y="0"/>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8" name="Freeform 7452">
                    <a:extLst>
                      <a:ext uri="{FF2B5EF4-FFF2-40B4-BE49-F238E27FC236}">
                        <a16:creationId xmlns:a16="http://schemas.microsoft.com/office/drawing/2014/main" id="{C036DC69-D07A-4263-9332-DCFBE6200846}"/>
                      </a:ext>
                    </a:extLst>
                  </p:cNvPr>
                  <p:cNvSpPr>
                    <a:spLocks noEditPoints="1"/>
                  </p:cNvSpPr>
                  <p:nvPr/>
                </p:nvSpPr>
                <p:spPr bwMode="auto">
                  <a:xfrm>
                    <a:off x="4024" y="2646"/>
                    <a:ext cx="14" cy="22"/>
                  </a:xfrm>
                  <a:custGeom>
                    <a:avLst/>
                    <a:gdLst>
                      <a:gd name="T0" fmla="*/ 18 w 19"/>
                      <a:gd name="T1" fmla="*/ 1 h 29"/>
                      <a:gd name="T2" fmla="*/ 18 w 19"/>
                      <a:gd name="T3" fmla="*/ 2 h 29"/>
                      <a:gd name="T4" fmla="*/ 18 w 19"/>
                      <a:gd name="T5" fmla="*/ 2 h 29"/>
                      <a:gd name="T6" fmla="*/ 19 w 19"/>
                      <a:gd name="T7" fmla="*/ 1 h 29"/>
                      <a:gd name="T8" fmla="*/ 18 w 19"/>
                      <a:gd name="T9" fmla="*/ 1 h 29"/>
                      <a:gd name="T10" fmla="*/ 11 w 19"/>
                      <a:gd name="T11" fmla="*/ 0 h 29"/>
                      <a:gd name="T12" fmla="*/ 10 w 19"/>
                      <a:gd name="T13" fmla="*/ 4 h 29"/>
                      <a:gd name="T14" fmla="*/ 4 w 19"/>
                      <a:gd name="T15" fmla="*/ 16 h 29"/>
                      <a:gd name="T16" fmla="*/ 3 w 19"/>
                      <a:gd name="T17" fmla="*/ 26 h 29"/>
                      <a:gd name="T18" fmla="*/ 7 w 19"/>
                      <a:gd name="T19" fmla="*/ 28 h 29"/>
                      <a:gd name="T20" fmla="*/ 7 w 19"/>
                      <a:gd name="T21" fmla="*/ 29 h 29"/>
                      <a:gd name="T22" fmla="*/ 13 w 19"/>
                      <a:gd name="T23" fmla="*/ 20 h 29"/>
                      <a:gd name="T24" fmla="*/ 15 w 19"/>
                      <a:gd name="T25" fmla="*/ 10 h 29"/>
                      <a:gd name="T26" fmla="*/ 18 w 19"/>
                      <a:gd name="T27" fmla="*/ 5 h 29"/>
                      <a:gd name="T28" fmla="*/ 18 w 19"/>
                      <a:gd name="T29" fmla="*/ 3 h 29"/>
                      <a:gd name="T30" fmla="*/ 15 w 19"/>
                      <a:gd name="T31" fmla="*/ 9 h 29"/>
                      <a:gd name="T32" fmla="*/ 13 w 19"/>
                      <a:gd name="T33" fmla="*/ 15 h 29"/>
                      <a:gd name="T34" fmla="*/ 12 w 19"/>
                      <a:gd name="T35" fmla="*/ 20 h 29"/>
                      <a:gd name="T36" fmla="*/ 12 w 19"/>
                      <a:gd name="T37" fmla="*/ 20 h 29"/>
                      <a:gd name="T38" fmla="*/ 7 w 19"/>
                      <a:gd name="T39" fmla="*/ 28 h 29"/>
                      <a:gd name="T40" fmla="*/ 7 w 19"/>
                      <a:gd name="T41" fmla="*/ 28 h 29"/>
                      <a:gd name="T42" fmla="*/ 7 w 19"/>
                      <a:gd name="T43" fmla="*/ 28 h 29"/>
                      <a:gd name="T44" fmla="*/ 3 w 19"/>
                      <a:gd name="T45" fmla="*/ 26 h 29"/>
                      <a:gd name="T46" fmla="*/ 2 w 19"/>
                      <a:gd name="T47" fmla="*/ 22 h 29"/>
                      <a:gd name="T48" fmla="*/ 5 w 19"/>
                      <a:gd name="T49" fmla="*/ 16 h 29"/>
                      <a:gd name="T50" fmla="*/ 10 w 19"/>
                      <a:gd name="T51" fmla="*/ 4 h 29"/>
                      <a:gd name="T52" fmla="*/ 12 w 19"/>
                      <a:gd name="T53" fmla="*/ 0 h 29"/>
                      <a:gd name="T54" fmla="*/ 11 w 19"/>
                      <a:gd name="T5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29">
                        <a:moveTo>
                          <a:pt x="18" y="1"/>
                        </a:moveTo>
                        <a:cubicBezTo>
                          <a:pt x="18" y="1"/>
                          <a:pt x="18" y="1"/>
                          <a:pt x="18" y="2"/>
                        </a:cubicBezTo>
                        <a:cubicBezTo>
                          <a:pt x="18" y="2"/>
                          <a:pt x="18" y="2"/>
                          <a:pt x="18" y="2"/>
                        </a:cubicBezTo>
                        <a:cubicBezTo>
                          <a:pt x="18" y="2"/>
                          <a:pt x="19" y="1"/>
                          <a:pt x="19" y="1"/>
                        </a:cubicBezTo>
                        <a:lnTo>
                          <a:pt x="18" y="1"/>
                        </a:lnTo>
                        <a:close/>
                        <a:moveTo>
                          <a:pt x="11" y="0"/>
                        </a:moveTo>
                        <a:cubicBezTo>
                          <a:pt x="11" y="1"/>
                          <a:pt x="10" y="2"/>
                          <a:pt x="10" y="4"/>
                        </a:cubicBezTo>
                        <a:cubicBezTo>
                          <a:pt x="8" y="11"/>
                          <a:pt x="8" y="11"/>
                          <a:pt x="4" y="16"/>
                        </a:cubicBezTo>
                        <a:cubicBezTo>
                          <a:pt x="0" y="22"/>
                          <a:pt x="1" y="25"/>
                          <a:pt x="3" y="26"/>
                        </a:cubicBezTo>
                        <a:cubicBezTo>
                          <a:pt x="5" y="27"/>
                          <a:pt x="6" y="27"/>
                          <a:pt x="7" y="28"/>
                        </a:cubicBezTo>
                        <a:cubicBezTo>
                          <a:pt x="7" y="29"/>
                          <a:pt x="7" y="29"/>
                          <a:pt x="7" y="29"/>
                        </a:cubicBezTo>
                        <a:cubicBezTo>
                          <a:pt x="9" y="29"/>
                          <a:pt x="11" y="27"/>
                          <a:pt x="13" y="20"/>
                        </a:cubicBezTo>
                        <a:cubicBezTo>
                          <a:pt x="15" y="12"/>
                          <a:pt x="15" y="11"/>
                          <a:pt x="15" y="10"/>
                        </a:cubicBezTo>
                        <a:cubicBezTo>
                          <a:pt x="16" y="9"/>
                          <a:pt x="17" y="7"/>
                          <a:pt x="18" y="5"/>
                        </a:cubicBezTo>
                        <a:cubicBezTo>
                          <a:pt x="18" y="4"/>
                          <a:pt x="18" y="4"/>
                          <a:pt x="18" y="3"/>
                        </a:cubicBezTo>
                        <a:cubicBezTo>
                          <a:pt x="17" y="5"/>
                          <a:pt x="15" y="9"/>
                          <a:pt x="15" y="9"/>
                        </a:cubicBezTo>
                        <a:cubicBezTo>
                          <a:pt x="15" y="10"/>
                          <a:pt x="14" y="11"/>
                          <a:pt x="13" y="15"/>
                        </a:cubicBezTo>
                        <a:cubicBezTo>
                          <a:pt x="13" y="16"/>
                          <a:pt x="13" y="18"/>
                          <a:pt x="12" y="20"/>
                        </a:cubicBezTo>
                        <a:cubicBezTo>
                          <a:pt x="12" y="20"/>
                          <a:pt x="12" y="20"/>
                          <a:pt x="12" y="20"/>
                        </a:cubicBezTo>
                        <a:cubicBezTo>
                          <a:pt x="11" y="27"/>
                          <a:pt x="8" y="28"/>
                          <a:pt x="7" y="28"/>
                        </a:cubicBezTo>
                        <a:cubicBezTo>
                          <a:pt x="7" y="28"/>
                          <a:pt x="7" y="28"/>
                          <a:pt x="7" y="28"/>
                        </a:cubicBezTo>
                        <a:cubicBezTo>
                          <a:pt x="7" y="28"/>
                          <a:pt x="7" y="28"/>
                          <a:pt x="7" y="28"/>
                        </a:cubicBezTo>
                        <a:cubicBezTo>
                          <a:pt x="6" y="26"/>
                          <a:pt x="5" y="26"/>
                          <a:pt x="3" y="26"/>
                        </a:cubicBezTo>
                        <a:cubicBezTo>
                          <a:pt x="2" y="25"/>
                          <a:pt x="2" y="24"/>
                          <a:pt x="2" y="22"/>
                        </a:cubicBezTo>
                        <a:cubicBezTo>
                          <a:pt x="2" y="21"/>
                          <a:pt x="3" y="19"/>
                          <a:pt x="5" y="16"/>
                        </a:cubicBezTo>
                        <a:cubicBezTo>
                          <a:pt x="9" y="11"/>
                          <a:pt x="9" y="11"/>
                          <a:pt x="10" y="4"/>
                        </a:cubicBezTo>
                        <a:cubicBezTo>
                          <a:pt x="11" y="2"/>
                          <a:pt x="11" y="1"/>
                          <a:pt x="12" y="0"/>
                        </a:cubicBezTo>
                        <a:cubicBezTo>
                          <a:pt x="11" y="0"/>
                          <a:pt x="11"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89" name="Freeform 7453">
                    <a:extLst>
                      <a:ext uri="{FF2B5EF4-FFF2-40B4-BE49-F238E27FC236}">
                        <a16:creationId xmlns:a16="http://schemas.microsoft.com/office/drawing/2014/main" id="{693DC6A3-DC90-4396-9E0A-9BAF669D9395}"/>
                      </a:ext>
                    </a:extLst>
                  </p:cNvPr>
                  <p:cNvSpPr>
                    <a:spLocks/>
                  </p:cNvSpPr>
                  <p:nvPr/>
                </p:nvSpPr>
                <p:spPr bwMode="auto">
                  <a:xfrm>
                    <a:off x="4027" y="2648"/>
                    <a:ext cx="8" cy="16"/>
                  </a:xfrm>
                  <a:custGeom>
                    <a:avLst/>
                    <a:gdLst>
                      <a:gd name="T0" fmla="*/ 10 w 11"/>
                      <a:gd name="T1" fmla="*/ 1 h 22"/>
                      <a:gd name="T2" fmla="*/ 8 w 11"/>
                      <a:gd name="T3" fmla="*/ 6 h 22"/>
                      <a:gd name="T4" fmla="*/ 4 w 11"/>
                      <a:gd name="T5" fmla="*/ 13 h 22"/>
                      <a:gd name="T6" fmla="*/ 2 w 11"/>
                      <a:gd name="T7" fmla="*/ 19 h 22"/>
                      <a:gd name="T8" fmla="*/ 4 w 11"/>
                      <a:gd name="T9" fmla="*/ 20 h 22"/>
                      <a:gd name="T10" fmla="*/ 6 w 11"/>
                      <a:gd name="T11" fmla="*/ 15 h 22"/>
                      <a:gd name="T12" fmla="*/ 10 w 11"/>
                      <a:gd name="T13" fmla="*/ 4 h 22"/>
                      <a:gd name="T14" fmla="*/ 10 w 11"/>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10" y="1"/>
                        </a:moveTo>
                        <a:cubicBezTo>
                          <a:pt x="10" y="1"/>
                          <a:pt x="8" y="4"/>
                          <a:pt x="8" y="6"/>
                        </a:cubicBezTo>
                        <a:cubicBezTo>
                          <a:pt x="7" y="8"/>
                          <a:pt x="6" y="11"/>
                          <a:pt x="4" y="13"/>
                        </a:cubicBezTo>
                        <a:cubicBezTo>
                          <a:pt x="2" y="15"/>
                          <a:pt x="0" y="19"/>
                          <a:pt x="2" y="19"/>
                        </a:cubicBezTo>
                        <a:cubicBezTo>
                          <a:pt x="4" y="19"/>
                          <a:pt x="4" y="19"/>
                          <a:pt x="4" y="20"/>
                        </a:cubicBezTo>
                        <a:cubicBezTo>
                          <a:pt x="5" y="22"/>
                          <a:pt x="5" y="19"/>
                          <a:pt x="6" y="15"/>
                        </a:cubicBezTo>
                        <a:cubicBezTo>
                          <a:pt x="7" y="11"/>
                          <a:pt x="8" y="6"/>
                          <a:pt x="10" y="4"/>
                        </a:cubicBezTo>
                        <a:cubicBezTo>
                          <a:pt x="11" y="2"/>
                          <a:pt x="11" y="0"/>
                          <a:pt x="1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0" name="Freeform 7454">
                    <a:extLst>
                      <a:ext uri="{FF2B5EF4-FFF2-40B4-BE49-F238E27FC236}">
                        <a16:creationId xmlns:a16="http://schemas.microsoft.com/office/drawing/2014/main" id="{3B65AE95-85E5-42E1-B449-CE5B27BDDB1F}"/>
                      </a:ext>
                    </a:extLst>
                  </p:cNvPr>
                  <p:cNvSpPr>
                    <a:spLocks/>
                  </p:cNvSpPr>
                  <p:nvPr/>
                </p:nvSpPr>
                <p:spPr bwMode="auto">
                  <a:xfrm>
                    <a:off x="4026" y="2668"/>
                    <a:ext cx="15" cy="23"/>
                  </a:xfrm>
                  <a:custGeom>
                    <a:avLst/>
                    <a:gdLst>
                      <a:gd name="T0" fmla="*/ 11 w 20"/>
                      <a:gd name="T1" fmla="*/ 1 h 31"/>
                      <a:gd name="T2" fmla="*/ 6 w 20"/>
                      <a:gd name="T3" fmla="*/ 7 h 31"/>
                      <a:gd name="T4" fmla="*/ 4 w 20"/>
                      <a:gd name="T5" fmla="*/ 18 h 31"/>
                      <a:gd name="T6" fmla="*/ 2 w 20"/>
                      <a:gd name="T7" fmla="*/ 26 h 31"/>
                      <a:gd name="T8" fmla="*/ 5 w 20"/>
                      <a:gd name="T9" fmla="*/ 27 h 31"/>
                      <a:gd name="T10" fmla="*/ 10 w 20"/>
                      <a:gd name="T11" fmla="*/ 28 h 31"/>
                      <a:gd name="T12" fmla="*/ 15 w 20"/>
                      <a:gd name="T13" fmla="*/ 21 h 31"/>
                      <a:gd name="T14" fmla="*/ 17 w 20"/>
                      <a:gd name="T15" fmla="*/ 9 h 31"/>
                      <a:gd name="T16" fmla="*/ 11 w 20"/>
                      <a:gd name="T1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1">
                        <a:moveTo>
                          <a:pt x="11" y="1"/>
                        </a:moveTo>
                        <a:cubicBezTo>
                          <a:pt x="11" y="1"/>
                          <a:pt x="5" y="1"/>
                          <a:pt x="6" y="7"/>
                        </a:cubicBezTo>
                        <a:cubicBezTo>
                          <a:pt x="8" y="13"/>
                          <a:pt x="6" y="14"/>
                          <a:pt x="4" y="18"/>
                        </a:cubicBezTo>
                        <a:cubicBezTo>
                          <a:pt x="2" y="22"/>
                          <a:pt x="0" y="23"/>
                          <a:pt x="2" y="26"/>
                        </a:cubicBezTo>
                        <a:cubicBezTo>
                          <a:pt x="2" y="27"/>
                          <a:pt x="4" y="27"/>
                          <a:pt x="5" y="27"/>
                        </a:cubicBezTo>
                        <a:cubicBezTo>
                          <a:pt x="7" y="27"/>
                          <a:pt x="8" y="27"/>
                          <a:pt x="10" y="28"/>
                        </a:cubicBezTo>
                        <a:cubicBezTo>
                          <a:pt x="14" y="31"/>
                          <a:pt x="16" y="26"/>
                          <a:pt x="15" y="21"/>
                        </a:cubicBezTo>
                        <a:cubicBezTo>
                          <a:pt x="15" y="15"/>
                          <a:pt x="16" y="11"/>
                          <a:pt x="17" y="9"/>
                        </a:cubicBezTo>
                        <a:cubicBezTo>
                          <a:pt x="19" y="6"/>
                          <a:pt x="20" y="0"/>
                          <a:pt x="11"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1" name="Freeform 7455">
                    <a:extLst>
                      <a:ext uri="{FF2B5EF4-FFF2-40B4-BE49-F238E27FC236}">
                        <a16:creationId xmlns:a16="http://schemas.microsoft.com/office/drawing/2014/main" id="{E775F759-8C15-494F-94D1-D734BCFE3116}"/>
                      </a:ext>
                    </a:extLst>
                  </p:cNvPr>
                  <p:cNvSpPr>
                    <a:spLocks noEditPoints="1"/>
                  </p:cNvSpPr>
                  <p:nvPr/>
                </p:nvSpPr>
                <p:spPr bwMode="auto">
                  <a:xfrm>
                    <a:off x="4027" y="2668"/>
                    <a:ext cx="13" cy="23"/>
                  </a:xfrm>
                  <a:custGeom>
                    <a:avLst/>
                    <a:gdLst>
                      <a:gd name="T0" fmla="*/ 9 w 18"/>
                      <a:gd name="T1" fmla="*/ 29 h 30"/>
                      <a:gd name="T2" fmla="*/ 5 w 18"/>
                      <a:gd name="T3" fmla="*/ 28 h 30"/>
                      <a:gd name="T4" fmla="*/ 3 w 18"/>
                      <a:gd name="T5" fmla="*/ 28 h 30"/>
                      <a:gd name="T6" fmla="*/ 0 w 18"/>
                      <a:gd name="T7" fmla="*/ 26 h 30"/>
                      <a:gd name="T8" fmla="*/ 0 w 18"/>
                      <a:gd name="T9" fmla="*/ 24 h 30"/>
                      <a:gd name="T10" fmla="*/ 3 w 18"/>
                      <a:gd name="T11" fmla="*/ 18 h 30"/>
                      <a:gd name="T12" fmla="*/ 5 w 18"/>
                      <a:gd name="T13" fmla="*/ 10 h 30"/>
                      <a:gd name="T14" fmla="*/ 5 w 18"/>
                      <a:gd name="T15" fmla="*/ 7 h 30"/>
                      <a:gd name="T16" fmla="*/ 5 w 18"/>
                      <a:gd name="T17" fmla="*/ 5 h 30"/>
                      <a:gd name="T18" fmla="*/ 10 w 18"/>
                      <a:gd name="T19" fmla="*/ 0 h 30"/>
                      <a:gd name="T20" fmla="*/ 11 w 18"/>
                      <a:gd name="T21" fmla="*/ 0 h 30"/>
                      <a:gd name="T22" fmla="*/ 16 w 18"/>
                      <a:gd name="T23" fmla="*/ 2 h 30"/>
                      <a:gd name="T24" fmla="*/ 18 w 18"/>
                      <a:gd name="T25" fmla="*/ 5 h 30"/>
                      <a:gd name="T26" fmla="*/ 17 w 18"/>
                      <a:gd name="T27" fmla="*/ 9 h 30"/>
                      <a:gd name="T28" fmla="*/ 15 w 18"/>
                      <a:gd name="T29" fmla="*/ 17 h 30"/>
                      <a:gd name="T30" fmla="*/ 15 w 18"/>
                      <a:gd name="T31" fmla="*/ 21 h 30"/>
                      <a:gd name="T32" fmla="*/ 15 w 18"/>
                      <a:gd name="T33" fmla="*/ 22 h 30"/>
                      <a:gd name="T34" fmla="*/ 11 w 18"/>
                      <a:gd name="T35" fmla="*/ 30 h 30"/>
                      <a:gd name="T36" fmla="*/ 9 w 18"/>
                      <a:gd name="T37" fmla="*/ 29 h 30"/>
                      <a:gd name="T38" fmla="*/ 10 w 18"/>
                      <a:gd name="T39" fmla="*/ 28 h 30"/>
                      <a:gd name="T40" fmla="*/ 11 w 18"/>
                      <a:gd name="T41" fmla="*/ 29 h 30"/>
                      <a:gd name="T42" fmla="*/ 13 w 18"/>
                      <a:gd name="T43" fmla="*/ 27 h 30"/>
                      <a:gd name="T44" fmla="*/ 14 w 18"/>
                      <a:gd name="T45" fmla="*/ 22 h 30"/>
                      <a:gd name="T46" fmla="*/ 14 w 18"/>
                      <a:gd name="T47" fmla="*/ 21 h 30"/>
                      <a:gd name="T48" fmla="*/ 14 w 18"/>
                      <a:gd name="T49" fmla="*/ 17 h 30"/>
                      <a:gd name="T50" fmla="*/ 16 w 18"/>
                      <a:gd name="T51" fmla="*/ 8 h 30"/>
                      <a:gd name="T52" fmla="*/ 17 w 18"/>
                      <a:gd name="T53" fmla="*/ 5 h 30"/>
                      <a:gd name="T54" fmla="*/ 11 w 18"/>
                      <a:gd name="T55" fmla="*/ 1 h 30"/>
                      <a:gd name="T56" fmla="*/ 10 w 18"/>
                      <a:gd name="T57" fmla="*/ 1 h 30"/>
                      <a:gd name="T58" fmla="*/ 10 w 18"/>
                      <a:gd name="T59" fmla="*/ 1 h 30"/>
                      <a:gd name="T60" fmla="*/ 10 w 18"/>
                      <a:gd name="T61" fmla="*/ 1 h 30"/>
                      <a:gd name="T62" fmla="*/ 6 w 18"/>
                      <a:gd name="T63" fmla="*/ 5 h 30"/>
                      <a:gd name="T64" fmla="*/ 6 w 18"/>
                      <a:gd name="T65" fmla="*/ 7 h 30"/>
                      <a:gd name="T66" fmla="*/ 6 w 18"/>
                      <a:gd name="T67" fmla="*/ 10 h 30"/>
                      <a:gd name="T68" fmla="*/ 4 w 18"/>
                      <a:gd name="T69" fmla="*/ 18 h 30"/>
                      <a:gd name="T70" fmla="*/ 1 w 18"/>
                      <a:gd name="T71" fmla="*/ 24 h 30"/>
                      <a:gd name="T72" fmla="*/ 1 w 18"/>
                      <a:gd name="T73" fmla="*/ 26 h 30"/>
                      <a:gd name="T74" fmla="*/ 3 w 18"/>
                      <a:gd name="T75" fmla="*/ 27 h 30"/>
                      <a:gd name="T76" fmla="*/ 5 w 18"/>
                      <a:gd name="T77" fmla="*/ 26 h 30"/>
                      <a:gd name="T78" fmla="*/ 5 w 18"/>
                      <a:gd name="T79" fmla="*/ 26 h 30"/>
                      <a:gd name="T80" fmla="*/ 10 w 18"/>
                      <a:gd name="T8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30">
                        <a:moveTo>
                          <a:pt x="9" y="29"/>
                        </a:moveTo>
                        <a:cubicBezTo>
                          <a:pt x="8" y="28"/>
                          <a:pt x="7" y="28"/>
                          <a:pt x="5" y="28"/>
                        </a:cubicBezTo>
                        <a:cubicBezTo>
                          <a:pt x="5" y="28"/>
                          <a:pt x="4" y="28"/>
                          <a:pt x="3" y="28"/>
                        </a:cubicBezTo>
                        <a:cubicBezTo>
                          <a:pt x="2" y="28"/>
                          <a:pt x="1" y="27"/>
                          <a:pt x="0" y="26"/>
                        </a:cubicBezTo>
                        <a:cubicBezTo>
                          <a:pt x="0" y="25"/>
                          <a:pt x="0" y="25"/>
                          <a:pt x="0" y="24"/>
                        </a:cubicBezTo>
                        <a:cubicBezTo>
                          <a:pt x="0" y="22"/>
                          <a:pt x="1" y="21"/>
                          <a:pt x="3" y="18"/>
                        </a:cubicBezTo>
                        <a:cubicBezTo>
                          <a:pt x="4" y="15"/>
                          <a:pt x="5" y="13"/>
                          <a:pt x="5" y="10"/>
                        </a:cubicBezTo>
                        <a:cubicBezTo>
                          <a:pt x="5" y="9"/>
                          <a:pt x="5" y="8"/>
                          <a:pt x="5" y="7"/>
                        </a:cubicBezTo>
                        <a:cubicBezTo>
                          <a:pt x="5" y="6"/>
                          <a:pt x="5" y="6"/>
                          <a:pt x="5" y="5"/>
                        </a:cubicBezTo>
                        <a:cubicBezTo>
                          <a:pt x="5" y="1"/>
                          <a:pt x="10" y="0"/>
                          <a:pt x="10" y="0"/>
                        </a:cubicBezTo>
                        <a:cubicBezTo>
                          <a:pt x="11" y="0"/>
                          <a:pt x="11" y="0"/>
                          <a:pt x="11" y="0"/>
                        </a:cubicBezTo>
                        <a:cubicBezTo>
                          <a:pt x="14" y="0"/>
                          <a:pt x="15" y="1"/>
                          <a:pt x="16" y="2"/>
                        </a:cubicBezTo>
                        <a:cubicBezTo>
                          <a:pt x="18" y="3"/>
                          <a:pt x="18" y="4"/>
                          <a:pt x="18" y="5"/>
                        </a:cubicBezTo>
                        <a:cubicBezTo>
                          <a:pt x="18" y="7"/>
                          <a:pt x="17" y="8"/>
                          <a:pt x="17" y="9"/>
                        </a:cubicBezTo>
                        <a:cubicBezTo>
                          <a:pt x="15" y="10"/>
                          <a:pt x="15" y="14"/>
                          <a:pt x="15" y="17"/>
                        </a:cubicBezTo>
                        <a:cubicBezTo>
                          <a:pt x="15" y="18"/>
                          <a:pt x="15" y="19"/>
                          <a:pt x="15" y="21"/>
                        </a:cubicBezTo>
                        <a:cubicBezTo>
                          <a:pt x="15" y="21"/>
                          <a:pt x="15" y="22"/>
                          <a:pt x="15" y="22"/>
                        </a:cubicBezTo>
                        <a:cubicBezTo>
                          <a:pt x="15" y="26"/>
                          <a:pt x="14" y="30"/>
                          <a:pt x="11" y="30"/>
                        </a:cubicBezTo>
                        <a:cubicBezTo>
                          <a:pt x="10" y="30"/>
                          <a:pt x="10" y="29"/>
                          <a:pt x="9" y="29"/>
                        </a:cubicBezTo>
                        <a:close/>
                        <a:moveTo>
                          <a:pt x="10" y="28"/>
                        </a:moveTo>
                        <a:cubicBezTo>
                          <a:pt x="10" y="28"/>
                          <a:pt x="11" y="29"/>
                          <a:pt x="11" y="29"/>
                        </a:cubicBezTo>
                        <a:cubicBezTo>
                          <a:pt x="12" y="29"/>
                          <a:pt x="12" y="28"/>
                          <a:pt x="13" y="27"/>
                        </a:cubicBezTo>
                        <a:cubicBezTo>
                          <a:pt x="14" y="26"/>
                          <a:pt x="14" y="24"/>
                          <a:pt x="14" y="22"/>
                        </a:cubicBezTo>
                        <a:cubicBezTo>
                          <a:pt x="14" y="22"/>
                          <a:pt x="14" y="21"/>
                          <a:pt x="14" y="21"/>
                        </a:cubicBezTo>
                        <a:cubicBezTo>
                          <a:pt x="14" y="20"/>
                          <a:pt x="14" y="18"/>
                          <a:pt x="14" y="17"/>
                        </a:cubicBezTo>
                        <a:cubicBezTo>
                          <a:pt x="14" y="13"/>
                          <a:pt x="14" y="10"/>
                          <a:pt x="16" y="8"/>
                        </a:cubicBezTo>
                        <a:cubicBezTo>
                          <a:pt x="16" y="8"/>
                          <a:pt x="17" y="6"/>
                          <a:pt x="17" y="5"/>
                        </a:cubicBezTo>
                        <a:cubicBezTo>
                          <a:pt x="17" y="3"/>
                          <a:pt x="16" y="1"/>
                          <a:pt x="11" y="1"/>
                        </a:cubicBezTo>
                        <a:cubicBezTo>
                          <a:pt x="11" y="1"/>
                          <a:pt x="11" y="1"/>
                          <a:pt x="10" y="1"/>
                        </a:cubicBezTo>
                        <a:cubicBezTo>
                          <a:pt x="10" y="1"/>
                          <a:pt x="10" y="1"/>
                          <a:pt x="10" y="1"/>
                        </a:cubicBezTo>
                        <a:cubicBezTo>
                          <a:pt x="10" y="1"/>
                          <a:pt x="10" y="1"/>
                          <a:pt x="10" y="1"/>
                        </a:cubicBezTo>
                        <a:cubicBezTo>
                          <a:pt x="10" y="1"/>
                          <a:pt x="6" y="2"/>
                          <a:pt x="6" y="5"/>
                        </a:cubicBezTo>
                        <a:cubicBezTo>
                          <a:pt x="6" y="6"/>
                          <a:pt x="6" y="6"/>
                          <a:pt x="6" y="7"/>
                        </a:cubicBezTo>
                        <a:cubicBezTo>
                          <a:pt x="6" y="8"/>
                          <a:pt x="6" y="9"/>
                          <a:pt x="6" y="10"/>
                        </a:cubicBezTo>
                        <a:cubicBezTo>
                          <a:pt x="6" y="14"/>
                          <a:pt x="5" y="15"/>
                          <a:pt x="4" y="18"/>
                        </a:cubicBezTo>
                        <a:cubicBezTo>
                          <a:pt x="2" y="22"/>
                          <a:pt x="1" y="23"/>
                          <a:pt x="1" y="24"/>
                        </a:cubicBezTo>
                        <a:cubicBezTo>
                          <a:pt x="1" y="25"/>
                          <a:pt x="1" y="25"/>
                          <a:pt x="1" y="26"/>
                        </a:cubicBezTo>
                        <a:cubicBezTo>
                          <a:pt x="2" y="26"/>
                          <a:pt x="2" y="27"/>
                          <a:pt x="3" y="27"/>
                        </a:cubicBezTo>
                        <a:cubicBezTo>
                          <a:pt x="4" y="27"/>
                          <a:pt x="4" y="26"/>
                          <a:pt x="5" y="26"/>
                        </a:cubicBezTo>
                        <a:cubicBezTo>
                          <a:pt x="5" y="26"/>
                          <a:pt x="5" y="26"/>
                          <a:pt x="5" y="26"/>
                        </a:cubicBezTo>
                        <a:cubicBezTo>
                          <a:pt x="7" y="26"/>
                          <a:pt x="8" y="27"/>
                          <a:pt x="10" y="2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2" name="Freeform 7456">
                    <a:extLst>
                      <a:ext uri="{FF2B5EF4-FFF2-40B4-BE49-F238E27FC236}">
                        <a16:creationId xmlns:a16="http://schemas.microsoft.com/office/drawing/2014/main" id="{E6A9FE21-FB18-4BC4-8017-263B70EBD763}"/>
                      </a:ext>
                    </a:extLst>
                  </p:cNvPr>
                  <p:cNvSpPr>
                    <a:spLocks noEditPoints="1"/>
                  </p:cNvSpPr>
                  <p:nvPr/>
                </p:nvSpPr>
                <p:spPr bwMode="auto">
                  <a:xfrm>
                    <a:off x="4027" y="2669"/>
                    <a:ext cx="12" cy="21"/>
                  </a:xfrm>
                  <a:custGeom>
                    <a:avLst/>
                    <a:gdLst>
                      <a:gd name="T0" fmla="*/ 3 w 16"/>
                      <a:gd name="T1" fmla="*/ 24 h 28"/>
                      <a:gd name="T2" fmla="*/ 2 w 16"/>
                      <a:gd name="T3" fmla="*/ 23 h 28"/>
                      <a:gd name="T4" fmla="*/ 5 w 16"/>
                      <a:gd name="T5" fmla="*/ 15 h 28"/>
                      <a:gd name="T6" fmla="*/ 6 w 16"/>
                      <a:gd name="T7" fmla="*/ 8 h 28"/>
                      <a:gd name="T8" fmla="*/ 7 w 16"/>
                      <a:gd name="T9" fmla="*/ 3 h 28"/>
                      <a:gd name="T10" fmla="*/ 8 w 16"/>
                      <a:gd name="T11" fmla="*/ 3 h 28"/>
                      <a:gd name="T12" fmla="*/ 9 w 16"/>
                      <a:gd name="T13" fmla="*/ 3 h 28"/>
                      <a:gd name="T14" fmla="*/ 10 w 16"/>
                      <a:gd name="T15" fmla="*/ 4 h 28"/>
                      <a:gd name="T16" fmla="*/ 10 w 16"/>
                      <a:gd name="T17" fmla="*/ 4 h 28"/>
                      <a:gd name="T18" fmla="*/ 12 w 16"/>
                      <a:gd name="T19" fmla="*/ 3 h 28"/>
                      <a:gd name="T20" fmla="*/ 13 w 16"/>
                      <a:gd name="T21" fmla="*/ 4 h 28"/>
                      <a:gd name="T22" fmla="*/ 12 w 16"/>
                      <a:gd name="T23" fmla="*/ 9 h 28"/>
                      <a:gd name="T24" fmla="*/ 11 w 16"/>
                      <a:gd name="T25" fmla="*/ 21 h 28"/>
                      <a:gd name="T26" fmla="*/ 10 w 16"/>
                      <a:gd name="T27" fmla="*/ 25 h 28"/>
                      <a:gd name="T28" fmla="*/ 8 w 16"/>
                      <a:gd name="T29" fmla="*/ 24 h 28"/>
                      <a:gd name="T30" fmla="*/ 6 w 16"/>
                      <a:gd name="T31" fmla="*/ 23 h 28"/>
                      <a:gd name="T32" fmla="*/ 4 w 16"/>
                      <a:gd name="T33" fmla="*/ 23 h 28"/>
                      <a:gd name="T34" fmla="*/ 3 w 16"/>
                      <a:gd name="T35" fmla="*/ 24 h 28"/>
                      <a:gd name="T36" fmla="*/ 9 w 16"/>
                      <a:gd name="T37" fmla="*/ 0 h 28"/>
                      <a:gd name="T38" fmla="*/ 9 w 16"/>
                      <a:gd name="T39" fmla="*/ 0 h 28"/>
                      <a:gd name="T40" fmla="*/ 5 w 16"/>
                      <a:gd name="T41" fmla="*/ 4 h 28"/>
                      <a:gd name="T42" fmla="*/ 5 w 16"/>
                      <a:gd name="T43" fmla="*/ 6 h 28"/>
                      <a:gd name="T44" fmla="*/ 5 w 16"/>
                      <a:gd name="T45" fmla="*/ 9 h 28"/>
                      <a:gd name="T46" fmla="*/ 3 w 16"/>
                      <a:gd name="T47" fmla="*/ 17 h 28"/>
                      <a:gd name="T48" fmla="*/ 0 w 16"/>
                      <a:gd name="T49" fmla="*/ 23 h 28"/>
                      <a:gd name="T50" fmla="*/ 0 w 16"/>
                      <a:gd name="T51" fmla="*/ 25 h 28"/>
                      <a:gd name="T52" fmla="*/ 2 w 16"/>
                      <a:gd name="T53" fmla="*/ 26 h 28"/>
                      <a:gd name="T54" fmla="*/ 5 w 16"/>
                      <a:gd name="T55" fmla="*/ 25 h 28"/>
                      <a:gd name="T56" fmla="*/ 5 w 16"/>
                      <a:gd name="T57" fmla="*/ 25 h 28"/>
                      <a:gd name="T58" fmla="*/ 9 w 16"/>
                      <a:gd name="T59" fmla="*/ 27 h 28"/>
                      <a:gd name="T60" fmla="*/ 10 w 16"/>
                      <a:gd name="T61" fmla="*/ 28 h 28"/>
                      <a:gd name="T62" fmla="*/ 12 w 16"/>
                      <a:gd name="T63" fmla="*/ 26 h 28"/>
                      <a:gd name="T64" fmla="*/ 13 w 16"/>
                      <a:gd name="T65" fmla="*/ 21 h 28"/>
                      <a:gd name="T66" fmla="*/ 13 w 16"/>
                      <a:gd name="T67" fmla="*/ 20 h 28"/>
                      <a:gd name="T68" fmla="*/ 13 w 16"/>
                      <a:gd name="T69" fmla="*/ 16 h 28"/>
                      <a:gd name="T70" fmla="*/ 15 w 16"/>
                      <a:gd name="T71" fmla="*/ 7 h 28"/>
                      <a:gd name="T72" fmla="*/ 16 w 16"/>
                      <a:gd name="T73" fmla="*/ 4 h 28"/>
                      <a:gd name="T74" fmla="*/ 15 w 16"/>
                      <a:gd name="T75" fmla="*/ 2 h 28"/>
                      <a:gd name="T76" fmla="*/ 15 w 16"/>
                      <a:gd name="T77" fmla="*/ 2 h 28"/>
                      <a:gd name="T78" fmla="*/ 15 w 16"/>
                      <a:gd name="T79" fmla="*/ 2 h 28"/>
                      <a:gd name="T80" fmla="*/ 13 w 16"/>
                      <a:gd name="T81" fmla="*/ 1 h 28"/>
                      <a:gd name="T82" fmla="*/ 10 w 16"/>
                      <a:gd name="T83" fmla="*/ 0 h 28"/>
                      <a:gd name="T84" fmla="*/ 10 w 16"/>
                      <a:gd name="T85" fmla="*/ 0 h 28"/>
                      <a:gd name="T86" fmla="*/ 9 w 16"/>
                      <a:gd name="T87" fmla="*/ 0 h 28"/>
                      <a:gd name="T88" fmla="*/ 9 w 16"/>
                      <a:gd name="T8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 h="28">
                        <a:moveTo>
                          <a:pt x="3" y="24"/>
                        </a:moveTo>
                        <a:cubicBezTo>
                          <a:pt x="2" y="23"/>
                          <a:pt x="2" y="23"/>
                          <a:pt x="2" y="23"/>
                        </a:cubicBezTo>
                        <a:cubicBezTo>
                          <a:pt x="1" y="22"/>
                          <a:pt x="3" y="17"/>
                          <a:pt x="5" y="15"/>
                        </a:cubicBezTo>
                        <a:cubicBezTo>
                          <a:pt x="7" y="13"/>
                          <a:pt x="7" y="10"/>
                          <a:pt x="6" y="8"/>
                        </a:cubicBezTo>
                        <a:cubicBezTo>
                          <a:pt x="6" y="5"/>
                          <a:pt x="7" y="3"/>
                          <a:pt x="7" y="3"/>
                        </a:cubicBezTo>
                        <a:cubicBezTo>
                          <a:pt x="8" y="3"/>
                          <a:pt x="8" y="3"/>
                          <a:pt x="8" y="3"/>
                        </a:cubicBezTo>
                        <a:cubicBezTo>
                          <a:pt x="8" y="3"/>
                          <a:pt x="9" y="3"/>
                          <a:pt x="9" y="3"/>
                        </a:cubicBezTo>
                        <a:cubicBezTo>
                          <a:pt x="9" y="4"/>
                          <a:pt x="9" y="4"/>
                          <a:pt x="10" y="4"/>
                        </a:cubicBezTo>
                        <a:cubicBezTo>
                          <a:pt x="10" y="4"/>
                          <a:pt x="10" y="4"/>
                          <a:pt x="10" y="4"/>
                        </a:cubicBezTo>
                        <a:cubicBezTo>
                          <a:pt x="11" y="3"/>
                          <a:pt x="11" y="3"/>
                          <a:pt x="12" y="3"/>
                        </a:cubicBezTo>
                        <a:cubicBezTo>
                          <a:pt x="12" y="3"/>
                          <a:pt x="12" y="3"/>
                          <a:pt x="13" y="4"/>
                        </a:cubicBezTo>
                        <a:cubicBezTo>
                          <a:pt x="14" y="5"/>
                          <a:pt x="13" y="7"/>
                          <a:pt x="12" y="9"/>
                        </a:cubicBezTo>
                        <a:cubicBezTo>
                          <a:pt x="10" y="10"/>
                          <a:pt x="11" y="18"/>
                          <a:pt x="11" y="21"/>
                        </a:cubicBezTo>
                        <a:cubicBezTo>
                          <a:pt x="12" y="23"/>
                          <a:pt x="11" y="25"/>
                          <a:pt x="10" y="25"/>
                        </a:cubicBezTo>
                        <a:cubicBezTo>
                          <a:pt x="9" y="25"/>
                          <a:pt x="8" y="25"/>
                          <a:pt x="8" y="24"/>
                        </a:cubicBezTo>
                        <a:cubicBezTo>
                          <a:pt x="7" y="23"/>
                          <a:pt x="6" y="23"/>
                          <a:pt x="6" y="23"/>
                        </a:cubicBezTo>
                        <a:cubicBezTo>
                          <a:pt x="5" y="23"/>
                          <a:pt x="5" y="23"/>
                          <a:pt x="4" y="23"/>
                        </a:cubicBezTo>
                        <a:cubicBezTo>
                          <a:pt x="4" y="23"/>
                          <a:pt x="4" y="24"/>
                          <a:pt x="3" y="24"/>
                        </a:cubicBezTo>
                        <a:close/>
                        <a:moveTo>
                          <a:pt x="9" y="0"/>
                        </a:moveTo>
                        <a:cubicBezTo>
                          <a:pt x="9" y="0"/>
                          <a:pt x="9" y="0"/>
                          <a:pt x="9" y="0"/>
                        </a:cubicBezTo>
                        <a:cubicBezTo>
                          <a:pt x="9" y="0"/>
                          <a:pt x="5" y="1"/>
                          <a:pt x="5" y="4"/>
                        </a:cubicBezTo>
                        <a:cubicBezTo>
                          <a:pt x="5" y="5"/>
                          <a:pt x="5" y="5"/>
                          <a:pt x="5" y="6"/>
                        </a:cubicBezTo>
                        <a:cubicBezTo>
                          <a:pt x="5" y="7"/>
                          <a:pt x="5" y="8"/>
                          <a:pt x="5" y="9"/>
                        </a:cubicBezTo>
                        <a:cubicBezTo>
                          <a:pt x="5" y="13"/>
                          <a:pt x="4" y="14"/>
                          <a:pt x="3" y="17"/>
                        </a:cubicBezTo>
                        <a:cubicBezTo>
                          <a:pt x="1" y="21"/>
                          <a:pt x="0" y="22"/>
                          <a:pt x="0" y="23"/>
                        </a:cubicBezTo>
                        <a:cubicBezTo>
                          <a:pt x="0" y="24"/>
                          <a:pt x="0" y="24"/>
                          <a:pt x="0" y="25"/>
                        </a:cubicBezTo>
                        <a:cubicBezTo>
                          <a:pt x="1" y="25"/>
                          <a:pt x="1" y="25"/>
                          <a:pt x="2" y="26"/>
                        </a:cubicBezTo>
                        <a:cubicBezTo>
                          <a:pt x="3" y="25"/>
                          <a:pt x="4" y="25"/>
                          <a:pt x="5" y="25"/>
                        </a:cubicBezTo>
                        <a:cubicBezTo>
                          <a:pt x="5" y="25"/>
                          <a:pt x="5" y="25"/>
                          <a:pt x="5" y="25"/>
                        </a:cubicBezTo>
                        <a:cubicBezTo>
                          <a:pt x="6" y="25"/>
                          <a:pt x="8" y="25"/>
                          <a:pt x="9" y="27"/>
                        </a:cubicBezTo>
                        <a:cubicBezTo>
                          <a:pt x="9" y="27"/>
                          <a:pt x="10" y="28"/>
                          <a:pt x="10" y="28"/>
                        </a:cubicBezTo>
                        <a:cubicBezTo>
                          <a:pt x="11" y="28"/>
                          <a:pt x="11" y="27"/>
                          <a:pt x="12" y="26"/>
                        </a:cubicBezTo>
                        <a:cubicBezTo>
                          <a:pt x="13" y="25"/>
                          <a:pt x="13" y="23"/>
                          <a:pt x="13" y="21"/>
                        </a:cubicBezTo>
                        <a:cubicBezTo>
                          <a:pt x="13" y="21"/>
                          <a:pt x="13" y="20"/>
                          <a:pt x="13" y="20"/>
                        </a:cubicBezTo>
                        <a:cubicBezTo>
                          <a:pt x="13" y="19"/>
                          <a:pt x="13" y="17"/>
                          <a:pt x="13" y="16"/>
                        </a:cubicBezTo>
                        <a:cubicBezTo>
                          <a:pt x="13" y="12"/>
                          <a:pt x="13" y="9"/>
                          <a:pt x="15" y="7"/>
                        </a:cubicBezTo>
                        <a:cubicBezTo>
                          <a:pt x="15" y="7"/>
                          <a:pt x="16" y="5"/>
                          <a:pt x="16" y="4"/>
                        </a:cubicBezTo>
                        <a:cubicBezTo>
                          <a:pt x="16" y="3"/>
                          <a:pt x="16" y="3"/>
                          <a:pt x="15" y="2"/>
                        </a:cubicBezTo>
                        <a:cubicBezTo>
                          <a:pt x="15" y="2"/>
                          <a:pt x="15" y="2"/>
                          <a:pt x="15" y="2"/>
                        </a:cubicBezTo>
                        <a:cubicBezTo>
                          <a:pt x="15" y="2"/>
                          <a:pt x="15" y="2"/>
                          <a:pt x="15" y="2"/>
                        </a:cubicBezTo>
                        <a:cubicBezTo>
                          <a:pt x="14" y="1"/>
                          <a:pt x="14" y="1"/>
                          <a:pt x="13" y="1"/>
                        </a:cubicBezTo>
                        <a:cubicBezTo>
                          <a:pt x="12" y="1"/>
                          <a:pt x="11" y="1"/>
                          <a:pt x="10" y="0"/>
                        </a:cubicBezTo>
                        <a:cubicBezTo>
                          <a:pt x="10" y="0"/>
                          <a:pt x="10" y="0"/>
                          <a:pt x="10" y="0"/>
                        </a:cubicBezTo>
                        <a:cubicBezTo>
                          <a:pt x="9" y="0"/>
                          <a:pt x="9" y="0"/>
                          <a:pt x="9" y="0"/>
                        </a:cubicBezTo>
                        <a:cubicBezTo>
                          <a:pt x="9" y="0"/>
                          <a:pt x="9" y="0"/>
                          <a:pt x="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3" name="Freeform 7457">
                    <a:extLst>
                      <a:ext uri="{FF2B5EF4-FFF2-40B4-BE49-F238E27FC236}">
                        <a16:creationId xmlns:a16="http://schemas.microsoft.com/office/drawing/2014/main" id="{D5D6E90D-0098-4862-BE93-3864BB46B6FB}"/>
                      </a:ext>
                    </a:extLst>
                  </p:cNvPr>
                  <p:cNvSpPr>
                    <a:spLocks noEditPoints="1"/>
                  </p:cNvSpPr>
                  <p:nvPr/>
                </p:nvSpPr>
                <p:spPr bwMode="auto">
                  <a:xfrm>
                    <a:off x="4026" y="2669"/>
                    <a:ext cx="14" cy="21"/>
                  </a:xfrm>
                  <a:custGeom>
                    <a:avLst/>
                    <a:gdLst>
                      <a:gd name="T0" fmla="*/ 17 w 19"/>
                      <a:gd name="T1" fmla="*/ 2 h 28"/>
                      <a:gd name="T2" fmla="*/ 18 w 19"/>
                      <a:gd name="T3" fmla="*/ 4 h 28"/>
                      <a:gd name="T4" fmla="*/ 17 w 19"/>
                      <a:gd name="T5" fmla="*/ 7 h 28"/>
                      <a:gd name="T6" fmla="*/ 15 w 19"/>
                      <a:gd name="T7" fmla="*/ 16 h 28"/>
                      <a:gd name="T8" fmla="*/ 15 w 19"/>
                      <a:gd name="T9" fmla="*/ 20 h 28"/>
                      <a:gd name="T10" fmla="*/ 15 w 19"/>
                      <a:gd name="T11" fmla="*/ 21 h 28"/>
                      <a:gd name="T12" fmla="*/ 14 w 19"/>
                      <a:gd name="T13" fmla="*/ 26 h 28"/>
                      <a:gd name="T14" fmla="*/ 12 w 19"/>
                      <a:gd name="T15" fmla="*/ 28 h 28"/>
                      <a:gd name="T16" fmla="*/ 12 w 19"/>
                      <a:gd name="T17" fmla="*/ 28 h 28"/>
                      <a:gd name="T18" fmla="*/ 11 w 19"/>
                      <a:gd name="T19" fmla="*/ 27 h 28"/>
                      <a:gd name="T20" fmla="*/ 11 w 19"/>
                      <a:gd name="T21" fmla="*/ 27 h 28"/>
                      <a:gd name="T22" fmla="*/ 11 w 19"/>
                      <a:gd name="T23" fmla="*/ 28 h 28"/>
                      <a:gd name="T24" fmla="*/ 12 w 19"/>
                      <a:gd name="T25" fmla="*/ 28 h 28"/>
                      <a:gd name="T26" fmla="*/ 15 w 19"/>
                      <a:gd name="T27" fmla="*/ 20 h 28"/>
                      <a:gd name="T28" fmla="*/ 17 w 19"/>
                      <a:gd name="T29" fmla="*/ 8 h 28"/>
                      <a:gd name="T30" fmla="*/ 18 w 19"/>
                      <a:gd name="T31" fmla="*/ 2 h 28"/>
                      <a:gd name="T32" fmla="*/ 17 w 19"/>
                      <a:gd name="T33" fmla="*/ 2 h 28"/>
                      <a:gd name="T34" fmla="*/ 15 w 19"/>
                      <a:gd name="T35" fmla="*/ 1 h 28"/>
                      <a:gd name="T36" fmla="*/ 17 w 19"/>
                      <a:gd name="T37" fmla="*/ 2 h 28"/>
                      <a:gd name="T38" fmla="*/ 15 w 19"/>
                      <a:gd name="T39" fmla="*/ 1 h 28"/>
                      <a:gd name="T40" fmla="*/ 11 w 19"/>
                      <a:gd name="T41" fmla="*/ 0 h 28"/>
                      <a:gd name="T42" fmla="*/ 11 w 19"/>
                      <a:gd name="T43" fmla="*/ 0 h 28"/>
                      <a:gd name="T44" fmla="*/ 12 w 19"/>
                      <a:gd name="T45" fmla="*/ 0 h 28"/>
                      <a:gd name="T46" fmla="*/ 11 w 19"/>
                      <a:gd name="T47" fmla="*/ 0 h 28"/>
                      <a:gd name="T48" fmla="*/ 11 w 19"/>
                      <a:gd name="T49" fmla="*/ 0 h 28"/>
                      <a:gd name="T50" fmla="*/ 6 w 19"/>
                      <a:gd name="T51" fmla="*/ 6 h 28"/>
                      <a:gd name="T52" fmla="*/ 4 w 19"/>
                      <a:gd name="T53" fmla="*/ 17 h 28"/>
                      <a:gd name="T54" fmla="*/ 2 w 19"/>
                      <a:gd name="T55" fmla="*/ 25 h 28"/>
                      <a:gd name="T56" fmla="*/ 3 w 19"/>
                      <a:gd name="T57" fmla="*/ 26 h 28"/>
                      <a:gd name="T58" fmla="*/ 3 w 19"/>
                      <a:gd name="T59" fmla="*/ 26 h 28"/>
                      <a:gd name="T60" fmla="*/ 4 w 19"/>
                      <a:gd name="T61" fmla="*/ 26 h 28"/>
                      <a:gd name="T62" fmla="*/ 2 w 19"/>
                      <a:gd name="T63" fmla="*/ 25 h 28"/>
                      <a:gd name="T64" fmla="*/ 2 w 19"/>
                      <a:gd name="T65" fmla="*/ 23 h 28"/>
                      <a:gd name="T66" fmla="*/ 5 w 19"/>
                      <a:gd name="T67" fmla="*/ 17 h 28"/>
                      <a:gd name="T68" fmla="*/ 7 w 19"/>
                      <a:gd name="T69" fmla="*/ 9 h 28"/>
                      <a:gd name="T70" fmla="*/ 7 w 19"/>
                      <a:gd name="T71" fmla="*/ 6 h 28"/>
                      <a:gd name="T72" fmla="*/ 7 w 19"/>
                      <a:gd name="T73" fmla="*/ 4 h 28"/>
                      <a:gd name="T74" fmla="*/ 11 w 19"/>
                      <a:gd name="T75" fmla="*/ 0 h 28"/>
                      <a:gd name="T76" fmla="*/ 11 w 19"/>
                      <a:gd name="T7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 h="28">
                        <a:moveTo>
                          <a:pt x="17" y="2"/>
                        </a:moveTo>
                        <a:cubicBezTo>
                          <a:pt x="18" y="3"/>
                          <a:pt x="18" y="3"/>
                          <a:pt x="18" y="4"/>
                        </a:cubicBezTo>
                        <a:cubicBezTo>
                          <a:pt x="18" y="5"/>
                          <a:pt x="17" y="7"/>
                          <a:pt x="17" y="7"/>
                        </a:cubicBezTo>
                        <a:cubicBezTo>
                          <a:pt x="15" y="9"/>
                          <a:pt x="15" y="12"/>
                          <a:pt x="15" y="16"/>
                        </a:cubicBezTo>
                        <a:cubicBezTo>
                          <a:pt x="15" y="17"/>
                          <a:pt x="15" y="19"/>
                          <a:pt x="15" y="20"/>
                        </a:cubicBezTo>
                        <a:cubicBezTo>
                          <a:pt x="15" y="20"/>
                          <a:pt x="15" y="21"/>
                          <a:pt x="15" y="21"/>
                        </a:cubicBezTo>
                        <a:cubicBezTo>
                          <a:pt x="15" y="23"/>
                          <a:pt x="15" y="25"/>
                          <a:pt x="14" y="26"/>
                        </a:cubicBezTo>
                        <a:cubicBezTo>
                          <a:pt x="13" y="27"/>
                          <a:pt x="13" y="28"/>
                          <a:pt x="12" y="28"/>
                        </a:cubicBezTo>
                        <a:cubicBezTo>
                          <a:pt x="12" y="28"/>
                          <a:pt x="12" y="28"/>
                          <a:pt x="12" y="28"/>
                        </a:cubicBezTo>
                        <a:cubicBezTo>
                          <a:pt x="12" y="28"/>
                          <a:pt x="11" y="27"/>
                          <a:pt x="11" y="27"/>
                        </a:cubicBezTo>
                        <a:cubicBezTo>
                          <a:pt x="11" y="27"/>
                          <a:pt x="11" y="27"/>
                          <a:pt x="11" y="27"/>
                        </a:cubicBezTo>
                        <a:cubicBezTo>
                          <a:pt x="11" y="28"/>
                          <a:pt x="11" y="28"/>
                          <a:pt x="11" y="28"/>
                        </a:cubicBezTo>
                        <a:cubicBezTo>
                          <a:pt x="11" y="28"/>
                          <a:pt x="12" y="28"/>
                          <a:pt x="12" y="28"/>
                        </a:cubicBezTo>
                        <a:cubicBezTo>
                          <a:pt x="14" y="28"/>
                          <a:pt x="16" y="24"/>
                          <a:pt x="15" y="20"/>
                        </a:cubicBezTo>
                        <a:cubicBezTo>
                          <a:pt x="15" y="14"/>
                          <a:pt x="16" y="10"/>
                          <a:pt x="17" y="8"/>
                        </a:cubicBezTo>
                        <a:cubicBezTo>
                          <a:pt x="18" y="6"/>
                          <a:pt x="19" y="4"/>
                          <a:pt x="18" y="2"/>
                        </a:cubicBezTo>
                        <a:lnTo>
                          <a:pt x="17" y="2"/>
                        </a:lnTo>
                        <a:close/>
                        <a:moveTo>
                          <a:pt x="15" y="1"/>
                        </a:moveTo>
                        <a:cubicBezTo>
                          <a:pt x="16" y="1"/>
                          <a:pt x="16" y="1"/>
                          <a:pt x="17" y="2"/>
                        </a:cubicBezTo>
                        <a:cubicBezTo>
                          <a:pt x="16" y="1"/>
                          <a:pt x="16" y="1"/>
                          <a:pt x="15" y="1"/>
                        </a:cubicBezTo>
                        <a:close/>
                        <a:moveTo>
                          <a:pt x="11" y="0"/>
                        </a:moveTo>
                        <a:cubicBezTo>
                          <a:pt x="11" y="0"/>
                          <a:pt x="11" y="0"/>
                          <a:pt x="11" y="0"/>
                        </a:cubicBezTo>
                        <a:cubicBezTo>
                          <a:pt x="12" y="0"/>
                          <a:pt x="12" y="0"/>
                          <a:pt x="12" y="0"/>
                        </a:cubicBezTo>
                        <a:lnTo>
                          <a:pt x="11" y="0"/>
                        </a:lnTo>
                        <a:close/>
                        <a:moveTo>
                          <a:pt x="11" y="0"/>
                        </a:moveTo>
                        <a:cubicBezTo>
                          <a:pt x="9" y="0"/>
                          <a:pt x="5" y="1"/>
                          <a:pt x="6" y="6"/>
                        </a:cubicBezTo>
                        <a:cubicBezTo>
                          <a:pt x="8" y="12"/>
                          <a:pt x="6" y="13"/>
                          <a:pt x="4" y="17"/>
                        </a:cubicBezTo>
                        <a:cubicBezTo>
                          <a:pt x="2" y="21"/>
                          <a:pt x="0" y="22"/>
                          <a:pt x="2" y="25"/>
                        </a:cubicBezTo>
                        <a:cubicBezTo>
                          <a:pt x="2" y="25"/>
                          <a:pt x="2" y="26"/>
                          <a:pt x="3" y="26"/>
                        </a:cubicBezTo>
                        <a:cubicBezTo>
                          <a:pt x="3" y="26"/>
                          <a:pt x="3" y="26"/>
                          <a:pt x="3" y="26"/>
                        </a:cubicBezTo>
                        <a:cubicBezTo>
                          <a:pt x="4" y="26"/>
                          <a:pt x="4" y="26"/>
                          <a:pt x="4" y="26"/>
                        </a:cubicBezTo>
                        <a:cubicBezTo>
                          <a:pt x="3" y="25"/>
                          <a:pt x="3" y="25"/>
                          <a:pt x="2" y="25"/>
                        </a:cubicBezTo>
                        <a:cubicBezTo>
                          <a:pt x="2" y="24"/>
                          <a:pt x="2" y="24"/>
                          <a:pt x="2" y="23"/>
                        </a:cubicBezTo>
                        <a:cubicBezTo>
                          <a:pt x="2" y="22"/>
                          <a:pt x="3" y="21"/>
                          <a:pt x="5" y="17"/>
                        </a:cubicBezTo>
                        <a:cubicBezTo>
                          <a:pt x="6" y="14"/>
                          <a:pt x="7" y="13"/>
                          <a:pt x="7" y="9"/>
                        </a:cubicBezTo>
                        <a:cubicBezTo>
                          <a:pt x="7" y="8"/>
                          <a:pt x="7" y="7"/>
                          <a:pt x="7" y="6"/>
                        </a:cubicBezTo>
                        <a:cubicBezTo>
                          <a:pt x="7" y="5"/>
                          <a:pt x="7" y="5"/>
                          <a:pt x="7" y="4"/>
                        </a:cubicBezTo>
                        <a:cubicBezTo>
                          <a:pt x="7" y="1"/>
                          <a:pt x="11" y="0"/>
                          <a:pt x="11" y="0"/>
                        </a:cubicBezTo>
                        <a:cubicBezTo>
                          <a:pt x="11" y="0"/>
                          <a:pt x="11"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4" name="Freeform 7458">
                    <a:extLst>
                      <a:ext uri="{FF2B5EF4-FFF2-40B4-BE49-F238E27FC236}">
                        <a16:creationId xmlns:a16="http://schemas.microsoft.com/office/drawing/2014/main" id="{345D9956-3B8D-4130-BA79-295F14985985}"/>
                      </a:ext>
                    </a:extLst>
                  </p:cNvPr>
                  <p:cNvSpPr>
                    <a:spLocks/>
                  </p:cNvSpPr>
                  <p:nvPr/>
                </p:nvSpPr>
                <p:spPr bwMode="auto">
                  <a:xfrm>
                    <a:off x="4030" y="2672"/>
                    <a:ext cx="6" cy="14"/>
                  </a:xfrm>
                  <a:custGeom>
                    <a:avLst/>
                    <a:gdLst>
                      <a:gd name="T0" fmla="*/ 6 w 8"/>
                      <a:gd name="T1" fmla="*/ 1 h 19"/>
                      <a:gd name="T2" fmla="*/ 4 w 8"/>
                      <a:gd name="T3" fmla="*/ 4 h 19"/>
                      <a:gd name="T4" fmla="*/ 2 w 8"/>
                      <a:gd name="T5" fmla="*/ 15 h 19"/>
                      <a:gd name="T6" fmla="*/ 3 w 8"/>
                      <a:gd name="T7" fmla="*/ 17 h 19"/>
                      <a:gd name="T8" fmla="*/ 5 w 8"/>
                      <a:gd name="T9" fmla="*/ 17 h 19"/>
                      <a:gd name="T10" fmla="*/ 6 w 8"/>
                      <a:gd name="T11" fmla="*/ 6 h 19"/>
                      <a:gd name="T12" fmla="*/ 6 w 8"/>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8" h="19">
                        <a:moveTo>
                          <a:pt x="6" y="1"/>
                        </a:moveTo>
                        <a:cubicBezTo>
                          <a:pt x="6" y="1"/>
                          <a:pt x="4" y="1"/>
                          <a:pt x="4" y="4"/>
                        </a:cubicBezTo>
                        <a:cubicBezTo>
                          <a:pt x="4" y="7"/>
                          <a:pt x="4" y="13"/>
                          <a:pt x="2" y="15"/>
                        </a:cubicBezTo>
                        <a:cubicBezTo>
                          <a:pt x="0" y="18"/>
                          <a:pt x="2" y="17"/>
                          <a:pt x="3" y="17"/>
                        </a:cubicBezTo>
                        <a:cubicBezTo>
                          <a:pt x="4" y="17"/>
                          <a:pt x="4" y="19"/>
                          <a:pt x="5" y="17"/>
                        </a:cubicBezTo>
                        <a:cubicBezTo>
                          <a:pt x="7" y="16"/>
                          <a:pt x="6" y="6"/>
                          <a:pt x="6" y="6"/>
                        </a:cubicBezTo>
                        <a:cubicBezTo>
                          <a:pt x="6" y="5"/>
                          <a:pt x="8" y="0"/>
                          <a:pt x="6"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5" name="Freeform 7459">
                    <a:extLst>
                      <a:ext uri="{FF2B5EF4-FFF2-40B4-BE49-F238E27FC236}">
                        <a16:creationId xmlns:a16="http://schemas.microsoft.com/office/drawing/2014/main" id="{550C712E-0E06-42E8-9E50-8CD86DCE5812}"/>
                      </a:ext>
                    </a:extLst>
                  </p:cNvPr>
                  <p:cNvSpPr>
                    <a:spLocks/>
                  </p:cNvSpPr>
                  <p:nvPr/>
                </p:nvSpPr>
                <p:spPr bwMode="auto">
                  <a:xfrm>
                    <a:off x="4032" y="2646"/>
                    <a:ext cx="14" cy="25"/>
                  </a:xfrm>
                  <a:custGeom>
                    <a:avLst/>
                    <a:gdLst>
                      <a:gd name="T0" fmla="*/ 11 w 19"/>
                      <a:gd name="T1" fmla="*/ 0 h 34"/>
                      <a:gd name="T2" fmla="*/ 7 w 19"/>
                      <a:gd name="T3" fmla="*/ 7 h 34"/>
                      <a:gd name="T4" fmla="*/ 3 w 19"/>
                      <a:gd name="T5" fmla="*/ 21 h 34"/>
                      <a:gd name="T6" fmla="*/ 4 w 19"/>
                      <a:gd name="T7" fmla="*/ 31 h 34"/>
                      <a:gd name="T8" fmla="*/ 9 w 19"/>
                      <a:gd name="T9" fmla="*/ 32 h 34"/>
                      <a:gd name="T10" fmla="*/ 15 w 19"/>
                      <a:gd name="T11" fmla="*/ 23 h 34"/>
                      <a:gd name="T12" fmla="*/ 16 w 19"/>
                      <a:gd name="T13" fmla="*/ 12 h 34"/>
                      <a:gd name="T14" fmla="*/ 17 w 19"/>
                      <a:gd name="T15" fmla="*/ 2 h 34"/>
                      <a:gd name="T16" fmla="*/ 11 w 19"/>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11" y="0"/>
                        </a:moveTo>
                        <a:cubicBezTo>
                          <a:pt x="11" y="0"/>
                          <a:pt x="7" y="0"/>
                          <a:pt x="7" y="7"/>
                        </a:cubicBezTo>
                        <a:cubicBezTo>
                          <a:pt x="7" y="15"/>
                          <a:pt x="7" y="14"/>
                          <a:pt x="3" y="21"/>
                        </a:cubicBezTo>
                        <a:cubicBezTo>
                          <a:pt x="0" y="27"/>
                          <a:pt x="1" y="31"/>
                          <a:pt x="4" y="31"/>
                        </a:cubicBezTo>
                        <a:cubicBezTo>
                          <a:pt x="7" y="31"/>
                          <a:pt x="8" y="31"/>
                          <a:pt x="9" y="32"/>
                        </a:cubicBezTo>
                        <a:cubicBezTo>
                          <a:pt x="10" y="34"/>
                          <a:pt x="15" y="32"/>
                          <a:pt x="15" y="23"/>
                        </a:cubicBezTo>
                        <a:cubicBezTo>
                          <a:pt x="15" y="14"/>
                          <a:pt x="15" y="13"/>
                          <a:pt x="16" y="12"/>
                        </a:cubicBezTo>
                        <a:cubicBezTo>
                          <a:pt x="16" y="10"/>
                          <a:pt x="19" y="4"/>
                          <a:pt x="17" y="2"/>
                        </a:cubicBezTo>
                        <a:cubicBezTo>
                          <a:pt x="16" y="0"/>
                          <a:pt x="11" y="0"/>
                          <a:pt x="11"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6" name="Freeform 7460">
                    <a:extLst>
                      <a:ext uri="{FF2B5EF4-FFF2-40B4-BE49-F238E27FC236}">
                        <a16:creationId xmlns:a16="http://schemas.microsoft.com/office/drawing/2014/main" id="{4D01F3D6-1DAB-4798-916F-076C3AE7A7CD}"/>
                      </a:ext>
                    </a:extLst>
                  </p:cNvPr>
                  <p:cNvSpPr>
                    <a:spLocks noEditPoints="1"/>
                  </p:cNvSpPr>
                  <p:nvPr/>
                </p:nvSpPr>
                <p:spPr bwMode="auto">
                  <a:xfrm>
                    <a:off x="4033" y="2646"/>
                    <a:ext cx="12" cy="24"/>
                  </a:xfrm>
                  <a:custGeom>
                    <a:avLst/>
                    <a:gdLst>
                      <a:gd name="T0" fmla="*/ 8 w 17"/>
                      <a:gd name="T1" fmla="*/ 33 h 33"/>
                      <a:gd name="T2" fmla="*/ 3 w 17"/>
                      <a:gd name="T3" fmla="*/ 31 h 33"/>
                      <a:gd name="T4" fmla="*/ 0 w 17"/>
                      <a:gd name="T5" fmla="*/ 27 h 33"/>
                      <a:gd name="T6" fmla="*/ 2 w 17"/>
                      <a:gd name="T7" fmla="*/ 21 h 33"/>
                      <a:gd name="T8" fmla="*/ 6 w 17"/>
                      <a:gd name="T9" fmla="*/ 7 h 33"/>
                      <a:gd name="T10" fmla="*/ 10 w 17"/>
                      <a:gd name="T11" fmla="*/ 0 h 33"/>
                      <a:gd name="T12" fmla="*/ 10 w 17"/>
                      <a:gd name="T13" fmla="*/ 0 h 33"/>
                      <a:gd name="T14" fmla="*/ 12 w 17"/>
                      <a:gd name="T15" fmla="*/ 0 h 33"/>
                      <a:gd name="T16" fmla="*/ 17 w 17"/>
                      <a:gd name="T17" fmla="*/ 1 h 33"/>
                      <a:gd name="T18" fmla="*/ 17 w 17"/>
                      <a:gd name="T19" fmla="*/ 3 h 33"/>
                      <a:gd name="T20" fmla="*/ 15 w 17"/>
                      <a:gd name="T21" fmla="*/ 12 h 33"/>
                      <a:gd name="T22" fmla="*/ 15 w 17"/>
                      <a:gd name="T23" fmla="*/ 17 h 33"/>
                      <a:gd name="T24" fmla="*/ 15 w 17"/>
                      <a:gd name="T25" fmla="*/ 23 h 33"/>
                      <a:gd name="T26" fmla="*/ 15 w 17"/>
                      <a:gd name="T27" fmla="*/ 23 h 33"/>
                      <a:gd name="T28" fmla="*/ 9 w 17"/>
                      <a:gd name="T29" fmla="*/ 33 h 33"/>
                      <a:gd name="T30" fmla="*/ 9 w 17"/>
                      <a:gd name="T31" fmla="*/ 33 h 33"/>
                      <a:gd name="T32" fmla="*/ 8 w 17"/>
                      <a:gd name="T33" fmla="*/ 33 h 33"/>
                      <a:gd name="T34" fmla="*/ 7 w 17"/>
                      <a:gd name="T35" fmla="*/ 7 h 33"/>
                      <a:gd name="T36" fmla="*/ 3 w 17"/>
                      <a:gd name="T37" fmla="*/ 21 h 33"/>
                      <a:gd name="T38" fmla="*/ 1 w 17"/>
                      <a:gd name="T39" fmla="*/ 27 h 33"/>
                      <a:gd name="T40" fmla="*/ 3 w 17"/>
                      <a:gd name="T41" fmla="*/ 30 h 33"/>
                      <a:gd name="T42" fmla="*/ 9 w 17"/>
                      <a:gd name="T43" fmla="*/ 32 h 33"/>
                      <a:gd name="T44" fmla="*/ 9 w 17"/>
                      <a:gd name="T45" fmla="*/ 32 h 33"/>
                      <a:gd name="T46" fmla="*/ 14 w 17"/>
                      <a:gd name="T47" fmla="*/ 23 h 33"/>
                      <a:gd name="T48" fmla="*/ 14 w 17"/>
                      <a:gd name="T49" fmla="*/ 23 h 33"/>
                      <a:gd name="T50" fmla="*/ 14 w 17"/>
                      <a:gd name="T51" fmla="*/ 17 h 33"/>
                      <a:gd name="T52" fmla="*/ 14 w 17"/>
                      <a:gd name="T53" fmla="*/ 12 h 33"/>
                      <a:gd name="T54" fmla="*/ 16 w 17"/>
                      <a:gd name="T55" fmla="*/ 3 h 33"/>
                      <a:gd name="T56" fmla="*/ 16 w 17"/>
                      <a:gd name="T57" fmla="*/ 2 h 33"/>
                      <a:gd name="T58" fmla="*/ 12 w 17"/>
                      <a:gd name="T59" fmla="*/ 1 h 33"/>
                      <a:gd name="T60" fmla="*/ 10 w 17"/>
                      <a:gd name="T61" fmla="*/ 1 h 33"/>
                      <a:gd name="T62" fmla="*/ 10 w 17"/>
                      <a:gd name="T63" fmla="*/ 1 h 33"/>
                      <a:gd name="T64" fmla="*/ 10 w 17"/>
                      <a:gd name="T65" fmla="*/ 1 h 33"/>
                      <a:gd name="T66" fmla="*/ 10 w 17"/>
                      <a:gd name="T67" fmla="*/ 1 h 33"/>
                      <a:gd name="T68" fmla="*/ 7 w 17"/>
                      <a:gd name="T69" fmla="*/ 7 h 33"/>
                      <a:gd name="T70" fmla="*/ 10 w 17"/>
                      <a:gd name="T71" fmla="*/ 0 h 33"/>
                      <a:gd name="T72" fmla="*/ 10 w 17"/>
                      <a:gd name="T7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33">
                        <a:moveTo>
                          <a:pt x="8" y="33"/>
                        </a:moveTo>
                        <a:cubicBezTo>
                          <a:pt x="7" y="32"/>
                          <a:pt x="6" y="32"/>
                          <a:pt x="3" y="31"/>
                        </a:cubicBezTo>
                        <a:cubicBezTo>
                          <a:pt x="1" y="31"/>
                          <a:pt x="0" y="30"/>
                          <a:pt x="0" y="27"/>
                        </a:cubicBezTo>
                        <a:cubicBezTo>
                          <a:pt x="0" y="26"/>
                          <a:pt x="0" y="23"/>
                          <a:pt x="2" y="21"/>
                        </a:cubicBezTo>
                        <a:cubicBezTo>
                          <a:pt x="5" y="14"/>
                          <a:pt x="5" y="15"/>
                          <a:pt x="6" y="7"/>
                        </a:cubicBezTo>
                        <a:cubicBezTo>
                          <a:pt x="6" y="1"/>
                          <a:pt x="9" y="0"/>
                          <a:pt x="10" y="0"/>
                        </a:cubicBezTo>
                        <a:cubicBezTo>
                          <a:pt x="10" y="0"/>
                          <a:pt x="10" y="0"/>
                          <a:pt x="10" y="0"/>
                        </a:cubicBezTo>
                        <a:cubicBezTo>
                          <a:pt x="10" y="0"/>
                          <a:pt x="11" y="0"/>
                          <a:pt x="12" y="0"/>
                        </a:cubicBezTo>
                        <a:cubicBezTo>
                          <a:pt x="14" y="0"/>
                          <a:pt x="16" y="0"/>
                          <a:pt x="17" y="1"/>
                        </a:cubicBezTo>
                        <a:cubicBezTo>
                          <a:pt x="17" y="2"/>
                          <a:pt x="17" y="3"/>
                          <a:pt x="17" y="3"/>
                        </a:cubicBezTo>
                        <a:cubicBezTo>
                          <a:pt x="17" y="6"/>
                          <a:pt x="15" y="11"/>
                          <a:pt x="15" y="12"/>
                        </a:cubicBezTo>
                        <a:cubicBezTo>
                          <a:pt x="15" y="13"/>
                          <a:pt x="15" y="13"/>
                          <a:pt x="15" y="17"/>
                        </a:cubicBezTo>
                        <a:cubicBezTo>
                          <a:pt x="15" y="19"/>
                          <a:pt x="15" y="21"/>
                          <a:pt x="15" y="23"/>
                        </a:cubicBezTo>
                        <a:cubicBezTo>
                          <a:pt x="15" y="23"/>
                          <a:pt x="15" y="23"/>
                          <a:pt x="15" y="23"/>
                        </a:cubicBezTo>
                        <a:cubicBezTo>
                          <a:pt x="15" y="30"/>
                          <a:pt x="11" y="33"/>
                          <a:pt x="9" y="33"/>
                        </a:cubicBezTo>
                        <a:cubicBezTo>
                          <a:pt x="9" y="33"/>
                          <a:pt x="9" y="33"/>
                          <a:pt x="9" y="33"/>
                        </a:cubicBezTo>
                        <a:cubicBezTo>
                          <a:pt x="9" y="33"/>
                          <a:pt x="8" y="33"/>
                          <a:pt x="8" y="33"/>
                        </a:cubicBezTo>
                        <a:close/>
                        <a:moveTo>
                          <a:pt x="7" y="7"/>
                        </a:moveTo>
                        <a:cubicBezTo>
                          <a:pt x="6" y="15"/>
                          <a:pt x="6" y="15"/>
                          <a:pt x="3" y="21"/>
                        </a:cubicBezTo>
                        <a:cubicBezTo>
                          <a:pt x="1" y="24"/>
                          <a:pt x="1" y="26"/>
                          <a:pt x="1" y="27"/>
                        </a:cubicBezTo>
                        <a:cubicBezTo>
                          <a:pt x="1" y="29"/>
                          <a:pt x="2" y="30"/>
                          <a:pt x="3" y="30"/>
                        </a:cubicBezTo>
                        <a:cubicBezTo>
                          <a:pt x="6" y="31"/>
                          <a:pt x="8" y="30"/>
                          <a:pt x="9" y="32"/>
                        </a:cubicBezTo>
                        <a:cubicBezTo>
                          <a:pt x="9" y="32"/>
                          <a:pt x="9" y="32"/>
                          <a:pt x="9" y="32"/>
                        </a:cubicBezTo>
                        <a:cubicBezTo>
                          <a:pt x="11" y="32"/>
                          <a:pt x="14" y="30"/>
                          <a:pt x="14" y="23"/>
                        </a:cubicBezTo>
                        <a:cubicBezTo>
                          <a:pt x="14" y="23"/>
                          <a:pt x="14" y="23"/>
                          <a:pt x="14" y="23"/>
                        </a:cubicBezTo>
                        <a:cubicBezTo>
                          <a:pt x="14" y="21"/>
                          <a:pt x="14" y="19"/>
                          <a:pt x="14" y="17"/>
                        </a:cubicBezTo>
                        <a:cubicBezTo>
                          <a:pt x="14" y="14"/>
                          <a:pt x="14" y="13"/>
                          <a:pt x="14" y="12"/>
                        </a:cubicBezTo>
                        <a:cubicBezTo>
                          <a:pt x="14" y="11"/>
                          <a:pt x="16" y="6"/>
                          <a:pt x="16" y="3"/>
                        </a:cubicBezTo>
                        <a:cubicBezTo>
                          <a:pt x="16" y="3"/>
                          <a:pt x="16" y="2"/>
                          <a:pt x="16" y="2"/>
                        </a:cubicBezTo>
                        <a:cubicBezTo>
                          <a:pt x="15" y="1"/>
                          <a:pt x="14" y="1"/>
                          <a:pt x="12" y="1"/>
                        </a:cubicBezTo>
                        <a:cubicBezTo>
                          <a:pt x="11" y="1"/>
                          <a:pt x="10" y="1"/>
                          <a:pt x="10" y="1"/>
                        </a:cubicBezTo>
                        <a:cubicBezTo>
                          <a:pt x="10" y="1"/>
                          <a:pt x="10" y="1"/>
                          <a:pt x="10" y="1"/>
                        </a:cubicBezTo>
                        <a:cubicBezTo>
                          <a:pt x="10" y="1"/>
                          <a:pt x="10" y="1"/>
                          <a:pt x="10" y="1"/>
                        </a:cubicBezTo>
                        <a:cubicBezTo>
                          <a:pt x="10" y="1"/>
                          <a:pt x="10" y="1"/>
                          <a:pt x="10" y="1"/>
                        </a:cubicBezTo>
                        <a:cubicBezTo>
                          <a:pt x="9" y="1"/>
                          <a:pt x="7" y="1"/>
                          <a:pt x="7" y="7"/>
                        </a:cubicBezTo>
                        <a:close/>
                        <a:moveTo>
                          <a:pt x="10" y="0"/>
                        </a:moveTo>
                        <a:cubicBezTo>
                          <a:pt x="10" y="0"/>
                          <a:pt x="10" y="0"/>
                          <a:pt x="10"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7" name="Freeform 7461">
                    <a:extLst>
                      <a:ext uri="{FF2B5EF4-FFF2-40B4-BE49-F238E27FC236}">
                        <a16:creationId xmlns:a16="http://schemas.microsoft.com/office/drawing/2014/main" id="{79D8F533-3A79-4E1A-92DA-E84512D5329C}"/>
                      </a:ext>
                    </a:extLst>
                  </p:cNvPr>
                  <p:cNvSpPr>
                    <a:spLocks noEditPoints="1"/>
                  </p:cNvSpPr>
                  <p:nvPr/>
                </p:nvSpPr>
                <p:spPr bwMode="auto">
                  <a:xfrm>
                    <a:off x="4033" y="2647"/>
                    <a:ext cx="11" cy="23"/>
                  </a:xfrm>
                  <a:custGeom>
                    <a:avLst/>
                    <a:gdLst>
                      <a:gd name="T0" fmla="*/ 9 w 15"/>
                      <a:gd name="T1" fmla="*/ 1 h 30"/>
                      <a:gd name="T2" fmla="*/ 10 w 15"/>
                      <a:gd name="T3" fmla="*/ 2 h 30"/>
                      <a:gd name="T4" fmla="*/ 11 w 15"/>
                      <a:gd name="T5" fmla="*/ 1 h 30"/>
                      <a:gd name="T6" fmla="*/ 11 w 15"/>
                      <a:gd name="T7" fmla="*/ 1 h 30"/>
                      <a:gd name="T8" fmla="*/ 10 w 15"/>
                      <a:gd name="T9" fmla="*/ 1 h 30"/>
                      <a:gd name="T10" fmla="*/ 10 w 15"/>
                      <a:gd name="T11" fmla="*/ 1 h 30"/>
                      <a:gd name="T12" fmla="*/ 9 w 15"/>
                      <a:gd name="T13" fmla="*/ 1 h 30"/>
                      <a:gd name="T14" fmla="*/ 15 w 15"/>
                      <a:gd name="T15" fmla="*/ 0 h 30"/>
                      <a:gd name="T16" fmla="*/ 13 w 15"/>
                      <a:gd name="T17" fmla="*/ 0 h 30"/>
                      <a:gd name="T18" fmla="*/ 14 w 15"/>
                      <a:gd name="T19" fmla="*/ 2 h 30"/>
                      <a:gd name="T20" fmla="*/ 11 w 15"/>
                      <a:gd name="T21" fmla="*/ 11 h 30"/>
                      <a:gd name="T22" fmla="*/ 10 w 15"/>
                      <a:gd name="T23" fmla="*/ 25 h 30"/>
                      <a:gd name="T24" fmla="*/ 9 w 15"/>
                      <a:gd name="T25" fmla="*/ 27 h 30"/>
                      <a:gd name="T26" fmla="*/ 6 w 15"/>
                      <a:gd name="T27" fmla="*/ 25 h 30"/>
                      <a:gd name="T28" fmla="*/ 6 w 15"/>
                      <a:gd name="T29" fmla="*/ 25 h 30"/>
                      <a:gd name="T30" fmla="*/ 5 w 15"/>
                      <a:gd name="T31" fmla="*/ 25 h 30"/>
                      <a:gd name="T32" fmla="*/ 3 w 15"/>
                      <a:gd name="T33" fmla="*/ 26 h 30"/>
                      <a:gd name="T34" fmla="*/ 2 w 15"/>
                      <a:gd name="T35" fmla="*/ 25 h 30"/>
                      <a:gd name="T36" fmla="*/ 6 w 15"/>
                      <a:gd name="T37" fmla="*/ 14 h 30"/>
                      <a:gd name="T38" fmla="*/ 7 w 15"/>
                      <a:gd name="T39" fmla="*/ 8 h 30"/>
                      <a:gd name="T40" fmla="*/ 8 w 15"/>
                      <a:gd name="T41" fmla="*/ 2 h 30"/>
                      <a:gd name="T42" fmla="*/ 8 w 15"/>
                      <a:gd name="T43" fmla="*/ 1 h 30"/>
                      <a:gd name="T44" fmla="*/ 7 w 15"/>
                      <a:gd name="T45" fmla="*/ 0 h 30"/>
                      <a:gd name="T46" fmla="*/ 6 w 15"/>
                      <a:gd name="T47" fmla="*/ 5 h 30"/>
                      <a:gd name="T48" fmla="*/ 2 w 15"/>
                      <a:gd name="T49" fmla="*/ 19 h 30"/>
                      <a:gd name="T50" fmla="*/ 0 w 15"/>
                      <a:gd name="T51" fmla="*/ 25 h 30"/>
                      <a:gd name="T52" fmla="*/ 2 w 15"/>
                      <a:gd name="T53" fmla="*/ 28 h 30"/>
                      <a:gd name="T54" fmla="*/ 8 w 15"/>
                      <a:gd name="T55" fmla="*/ 30 h 30"/>
                      <a:gd name="T56" fmla="*/ 8 w 15"/>
                      <a:gd name="T57" fmla="*/ 30 h 30"/>
                      <a:gd name="T58" fmla="*/ 13 w 15"/>
                      <a:gd name="T59" fmla="*/ 21 h 30"/>
                      <a:gd name="T60" fmla="*/ 13 w 15"/>
                      <a:gd name="T61" fmla="*/ 21 h 30"/>
                      <a:gd name="T62" fmla="*/ 13 w 15"/>
                      <a:gd name="T63" fmla="*/ 15 h 30"/>
                      <a:gd name="T64" fmla="*/ 13 w 15"/>
                      <a:gd name="T65" fmla="*/ 10 h 30"/>
                      <a:gd name="T66" fmla="*/ 15 w 15"/>
                      <a:gd name="T67" fmla="*/ 1 h 30"/>
                      <a:gd name="T68" fmla="*/ 15 w 15"/>
                      <a:gd name="T6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30">
                        <a:moveTo>
                          <a:pt x="9" y="1"/>
                        </a:moveTo>
                        <a:cubicBezTo>
                          <a:pt x="9" y="1"/>
                          <a:pt x="9" y="2"/>
                          <a:pt x="10" y="2"/>
                        </a:cubicBezTo>
                        <a:cubicBezTo>
                          <a:pt x="10" y="2"/>
                          <a:pt x="10" y="2"/>
                          <a:pt x="11" y="1"/>
                        </a:cubicBezTo>
                        <a:cubicBezTo>
                          <a:pt x="11" y="1"/>
                          <a:pt x="11" y="1"/>
                          <a:pt x="11" y="1"/>
                        </a:cubicBezTo>
                        <a:cubicBezTo>
                          <a:pt x="10" y="1"/>
                          <a:pt x="10" y="1"/>
                          <a:pt x="10" y="1"/>
                        </a:cubicBezTo>
                        <a:cubicBezTo>
                          <a:pt x="10" y="1"/>
                          <a:pt x="10" y="1"/>
                          <a:pt x="10" y="1"/>
                        </a:cubicBezTo>
                        <a:cubicBezTo>
                          <a:pt x="10" y="1"/>
                          <a:pt x="10" y="1"/>
                          <a:pt x="9" y="1"/>
                        </a:cubicBezTo>
                        <a:close/>
                        <a:moveTo>
                          <a:pt x="15" y="0"/>
                        </a:moveTo>
                        <a:cubicBezTo>
                          <a:pt x="14" y="0"/>
                          <a:pt x="14" y="0"/>
                          <a:pt x="13" y="0"/>
                        </a:cubicBezTo>
                        <a:cubicBezTo>
                          <a:pt x="14" y="1"/>
                          <a:pt x="14" y="1"/>
                          <a:pt x="14" y="2"/>
                        </a:cubicBezTo>
                        <a:cubicBezTo>
                          <a:pt x="14" y="4"/>
                          <a:pt x="11" y="8"/>
                          <a:pt x="11" y="11"/>
                        </a:cubicBezTo>
                        <a:cubicBezTo>
                          <a:pt x="11" y="14"/>
                          <a:pt x="12" y="22"/>
                          <a:pt x="10" y="25"/>
                        </a:cubicBezTo>
                        <a:cubicBezTo>
                          <a:pt x="10" y="26"/>
                          <a:pt x="9" y="27"/>
                          <a:pt x="9" y="27"/>
                        </a:cubicBezTo>
                        <a:cubicBezTo>
                          <a:pt x="8" y="27"/>
                          <a:pt x="7" y="26"/>
                          <a:pt x="6" y="25"/>
                        </a:cubicBezTo>
                        <a:cubicBezTo>
                          <a:pt x="6" y="25"/>
                          <a:pt x="6" y="25"/>
                          <a:pt x="6" y="25"/>
                        </a:cubicBezTo>
                        <a:cubicBezTo>
                          <a:pt x="5" y="25"/>
                          <a:pt x="5" y="25"/>
                          <a:pt x="5" y="25"/>
                        </a:cubicBezTo>
                        <a:cubicBezTo>
                          <a:pt x="4" y="26"/>
                          <a:pt x="4" y="26"/>
                          <a:pt x="3" y="26"/>
                        </a:cubicBezTo>
                        <a:cubicBezTo>
                          <a:pt x="3" y="26"/>
                          <a:pt x="3" y="26"/>
                          <a:pt x="2" y="25"/>
                        </a:cubicBezTo>
                        <a:cubicBezTo>
                          <a:pt x="1" y="24"/>
                          <a:pt x="4" y="17"/>
                          <a:pt x="6" y="14"/>
                        </a:cubicBezTo>
                        <a:cubicBezTo>
                          <a:pt x="8" y="12"/>
                          <a:pt x="7" y="11"/>
                          <a:pt x="7" y="8"/>
                        </a:cubicBezTo>
                        <a:cubicBezTo>
                          <a:pt x="6" y="5"/>
                          <a:pt x="8" y="2"/>
                          <a:pt x="8" y="2"/>
                        </a:cubicBezTo>
                        <a:cubicBezTo>
                          <a:pt x="8" y="1"/>
                          <a:pt x="8" y="1"/>
                          <a:pt x="8" y="1"/>
                        </a:cubicBezTo>
                        <a:cubicBezTo>
                          <a:pt x="8" y="1"/>
                          <a:pt x="7" y="0"/>
                          <a:pt x="7" y="0"/>
                        </a:cubicBezTo>
                        <a:cubicBezTo>
                          <a:pt x="6" y="1"/>
                          <a:pt x="6" y="3"/>
                          <a:pt x="6" y="5"/>
                        </a:cubicBezTo>
                        <a:cubicBezTo>
                          <a:pt x="5" y="13"/>
                          <a:pt x="5" y="13"/>
                          <a:pt x="2" y="19"/>
                        </a:cubicBezTo>
                        <a:cubicBezTo>
                          <a:pt x="0" y="22"/>
                          <a:pt x="0" y="24"/>
                          <a:pt x="0" y="25"/>
                        </a:cubicBezTo>
                        <a:cubicBezTo>
                          <a:pt x="0" y="27"/>
                          <a:pt x="1" y="28"/>
                          <a:pt x="2" y="28"/>
                        </a:cubicBezTo>
                        <a:cubicBezTo>
                          <a:pt x="5" y="29"/>
                          <a:pt x="7" y="28"/>
                          <a:pt x="8" y="30"/>
                        </a:cubicBezTo>
                        <a:cubicBezTo>
                          <a:pt x="8" y="30"/>
                          <a:pt x="8" y="30"/>
                          <a:pt x="8" y="30"/>
                        </a:cubicBezTo>
                        <a:cubicBezTo>
                          <a:pt x="10" y="30"/>
                          <a:pt x="13" y="28"/>
                          <a:pt x="13" y="21"/>
                        </a:cubicBezTo>
                        <a:cubicBezTo>
                          <a:pt x="13" y="21"/>
                          <a:pt x="13" y="21"/>
                          <a:pt x="13" y="21"/>
                        </a:cubicBezTo>
                        <a:cubicBezTo>
                          <a:pt x="13" y="19"/>
                          <a:pt x="13" y="17"/>
                          <a:pt x="13" y="15"/>
                        </a:cubicBezTo>
                        <a:cubicBezTo>
                          <a:pt x="13" y="12"/>
                          <a:pt x="13" y="11"/>
                          <a:pt x="13" y="10"/>
                        </a:cubicBezTo>
                        <a:cubicBezTo>
                          <a:pt x="13" y="9"/>
                          <a:pt x="15" y="4"/>
                          <a:pt x="15" y="1"/>
                        </a:cubicBezTo>
                        <a:cubicBezTo>
                          <a:pt x="15" y="1"/>
                          <a:pt x="15" y="0"/>
                          <a:pt x="1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8" name="Freeform 7462">
                    <a:extLst>
                      <a:ext uri="{FF2B5EF4-FFF2-40B4-BE49-F238E27FC236}">
                        <a16:creationId xmlns:a16="http://schemas.microsoft.com/office/drawing/2014/main" id="{82859B7C-78B7-4CD5-9748-A94ED7796D21}"/>
                      </a:ext>
                    </a:extLst>
                  </p:cNvPr>
                  <p:cNvSpPr>
                    <a:spLocks/>
                  </p:cNvSpPr>
                  <p:nvPr/>
                </p:nvSpPr>
                <p:spPr bwMode="auto">
                  <a:xfrm>
                    <a:off x="4032" y="2647"/>
                    <a:ext cx="14" cy="23"/>
                  </a:xfrm>
                  <a:custGeom>
                    <a:avLst/>
                    <a:gdLst>
                      <a:gd name="T0" fmla="*/ 17 w 19"/>
                      <a:gd name="T1" fmla="*/ 0 h 31"/>
                      <a:gd name="T2" fmla="*/ 17 w 19"/>
                      <a:gd name="T3" fmla="*/ 0 h 31"/>
                      <a:gd name="T4" fmla="*/ 17 w 19"/>
                      <a:gd name="T5" fmla="*/ 0 h 31"/>
                      <a:gd name="T6" fmla="*/ 17 w 19"/>
                      <a:gd name="T7" fmla="*/ 1 h 31"/>
                      <a:gd name="T8" fmla="*/ 15 w 19"/>
                      <a:gd name="T9" fmla="*/ 10 h 31"/>
                      <a:gd name="T10" fmla="*/ 15 w 19"/>
                      <a:gd name="T11" fmla="*/ 15 h 31"/>
                      <a:gd name="T12" fmla="*/ 15 w 19"/>
                      <a:gd name="T13" fmla="*/ 21 h 31"/>
                      <a:gd name="T14" fmla="*/ 15 w 19"/>
                      <a:gd name="T15" fmla="*/ 21 h 31"/>
                      <a:gd name="T16" fmla="*/ 10 w 19"/>
                      <a:gd name="T17" fmla="*/ 30 h 31"/>
                      <a:gd name="T18" fmla="*/ 10 w 19"/>
                      <a:gd name="T19" fmla="*/ 30 h 31"/>
                      <a:gd name="T20" fmla="*/ 4 w 19"/>
                      <a:gd name="T21" fmla="*/ 28 h 31"/>
                      <a:gd name="T22" fmla="*/ 2 w 19"/>
                      <a:gd name="T23" fmla="*/ 25 h 31"/>
                      <a:gd name="T24" fmla="*/ 4 w 19"/>
                      <a:gd name="T25" fmla="*/ 19 h 31"/>
                      <a:gd name="T26" fmla="*/ 8 w 19"/>
                      <a:gd name="T27" fmla="*/ 5 h 31"/>
                      <a:gd name="T28" fmla="*/ 9 w 19"/>
                      <a:gd name="T29" fmla="*/ 0 h 31"/>
                      <a:gd name="T30" fmla="*/ 8 w 19"/>
                      <a:gd name="T31" fmla="*/ 0 h 31"/>
                      <a:gd name="T32" fmla="*/ 7 w 19"/>
                      <a:gd name="T33" fmla="*/ 5 h 31"/>
                      <a:gd name="T34" fmla="*/ 3 w 19"/>
                      <a:gd name="T35" fmla="*/ 19 h 31"/>
                      <a:gd name="T36" fmla="*/ 4 w 19"/>
                      <a:gd name="T37" fmla="*/ 29 h 31"/>
                      <a:gd name="T38" fmla="*/ 9 w 19"/>
                      <a:gd name="T39" fmla="*/ 30 h 31"/>
                      <a:gd name="T40" fmla="*/ 10 w 19"/>
                      <a:gd name="T41" fmla="*/ 31 h 31"/>
                      <a:gd name="T42" fmla="*/ 15 w 19"/>
                      <a:gd name="T43" fmla="*/ 21 h 31"/>
                      <a:gd name="T44" fmla="*/ 16 w 19"/>
                      <a:gd name="T45" fmla="*/ 10 h 31"/>
                      <a:gd name="T46" fmla="*/ 17 w 19"/>
                      <a:gd name="T4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31">
                        <a:moveTo>
                          <a:pt x="17" y="0"/>
                        </a:moveTo>
                        <a:cubicBezTo>
                          <a:pt x="17" y="0"/>
                          <a:pt x="17" y="0"/>
                          <a:pt x="17" y="0"/>
                        </a:cubicBezTo>
                        <a:cubicBezTo>
                          <a:pt x="17" y="0"/>
                          <a:pt x="17" y="0"/>
                          <a:pt x="17" y="0"/>
                        </a:cubicBezTo>
                        <a:cubicBezTo>
                          <a:pt x="17" y="0"/>
                          <a:pt x="17" y="1"/>
                          <a:pt x="17" y="1"/>
                        </a:cubicBezTo>
                        <a:cubicBezTo>
                          <a:pt x="17" y="4"/>
                          <a:pt x="15" y="9"/>
                          <a:pt x="15" y="10"/>
                        </a:cubicBezTo>
                        <a:cubicBezTo>
                          <a:pt x="15" y="11"/>
                          <a:pt x="15" y="12"/>
                          <a:pt x="15" y="15"/>
                        </a:cubicBezTo>
                        <a:cubicBezTo>
                          <a:pt x="15" y="17"/>
                          <a:pt x="15" y="19"/>
                          <a:pt x="15" y="21"/>
                        </a:cubicBezTo>
                        <a:cubicBezTo>
                          <a:pt x="15" y="21"/>
                          <a:pt x="15" y="21"/>
                          <a:pt x="15" y="21"/>
                        </a:cubicBezTo>
                        <a:cubicBezTo>
                          <a:pt x="15" y="28"/>
                          <a:pt x="12" y="30"/>
                          <a:pt x="10" y="30"/>
                        </a:cubicBezTo>
                        <a:cubicBezTo>
                          <a:pt x="10" y="30"/>
                          <a:pt x="10" y="30"/>
                          <a:pt x="10" y="30"/>
                        </a:cubicBezTo>
                        <a:cubicBezTo>
                          <a:pt x="9" y="28"/>
                          <a:pt x="7" y="29"/>
                          <a:pt x="4" y="28"/>
                        </a:cubicBezTo>
                        <a:cubicBezTo>
                          <a:pt x="3" y="28"/>
                          <a:pt x="2" y="27"/>
                          <a:pt x="2" y="25"/>
                        </a:cubicBezTo>
                        <a:cubicBezTo>
                          <a:pt x="2" y="24"/>
                          <a:pt x="2" y="22"/>
                          <a:pt x="4" y="19"/>
                        </a:cubicBezTo>
                        <a:cubicBezTo>
                          <a:pt x="7" y="13"/>
                          <a:pt x="7" y="13"/>
                          <a:pt x="8" y="5"/>
                        </a:cubicBezTo>
                        <a:cubicBezTo>
                          <a:pt x="8" y="3"/>
                          <a:pt x="8" y="1"/>
                          <a:pt x="9" y="0"/>
                        </a:cubicBezTo>
                        <a:cubicBezTo>
                          <a:pt x="8" y="0"/>
                          <a:pt x="8" y="0"/>
                          <a:pt x="8" y="0"/>
                        </a:cubicBezTo>
                        <a:cubicBezTo>
                          <a:pt x="8" y="1"/>
                          <a:pt x="7" y="3"/>
                          <a:pt x="7" y="5"/>
                        </a:cubicBezTo>
                        <a:cubicBezTo>
                          <a:pt x="7" y="13"/>
                          <a:pt x="7" y="12"/>
                          <a:pt x="3" y="19"/>
                        </a:cubicBezTo>
                        <a:cubicBezTo>
                          <a:pt x="0" y="25"/>
                          <a:pt x="1" y="29"/>
                          <a:pt x="4" y="29"/>
                        </a:cubicBezTo>
                        <a:cubicBezTo>
                          <a:pt x="7" y="29"/>
                          <a:pt x="8" y="29"/>
                          <a:pt x="9" y="30"/>
                        </a:cubicBezTo>
                        <a:cubicBezTo>
                          <a:pt x="10" y="31"/>
                          <a:pt x="10" y="31"/>
                          <a:pt x="10" y="31"/>
                        </a:cubicBezTo>
                        <a:cubicBezTo>
                          <a:pt x="12" y="31"/>
                          <a:pt x="15" y="28"/>
                          <a:pt x="15" y="21"/>
                        </a:cubicBezTo>
                        <a:cubicBezTo>
                          <a:pt x="15" y="12"/>
                          <a:pt x="15" y="11"/>
                          <a:pt x="16" y="10"/>
                        </a:cubicBezTo>
                        <a:cubicBezTo>
                          <a:pt x="16" y="8"/>
                          <a:pt x="19" y="2"/>
                          <a:pt x="1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99" name="Freeform 7463">
                    <a:extLst>
                      <a:ext uri="{FF2B5EF4-FFF2-40B4-BE49-F238E27FC236}">
                        <a16:creationId xmlns:a16="http://schemas.microsoft.com/office/drawing/2014/main" id="{83839302-D9F8-4276-BC75-1B9FE0C0D3DE}"/>
                      </a:ext>
                    </a:extLst>
                  </p:cNvPr>
                  <p:cNvSpPr>
                    <a:spLocks/>
                  </p:cNvSpPr>
                  <p:nvPr/>
                </p:nvSpPr>
                <p:spPr bwMode="auto">
                  <a:xfrm>
                    <a:off x="4035" y="2649"/>
                    <a:ext cx="7" cy="17"/>
                  </a:xfrm>
                  <a:custGeom>
                    <a:avLst/>
                    <a:gdLst>
                      <a:gd name="T0" fmla="*/ 8 w 10"/>
                      <a:gd name="T1" fmla="*/ 1 h 22"/>
                      <a:gd name="T2" fmla="*/ 7 w 10"/>
                      <a:gd name="T3" fmla="*/ 6 h 22"/>
                      <a:gd name="T4" fmla="*/ 4 w 10"/>
                      <a:gd name="T5" fmla="*/ 14 h 22"/>
                      <a:gd name="T6" fmla="*/ 2 w 10"/>
                      <a:gd name="T7" fmla="*/ 20 h 22"/>
                      <a:gd name="T8" fmla="*/ 6 w 10"/>
                      <a:gd name="T9" fmla="*/ 21 h 22"/>
                      <a:gd name="T10" fmla="*/ 7 w 10"/>
                      <a:gd name="T11" fmla="*/ 15 h 22"/>
                      <a:gd name="T12" fmla="*/ 8 w 10"/>
                      <a:gd name="T13" fmla="*/ 4 h 22"/>
                      <a:gd name="T14" fmla="*/ 8 w 10"/>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2">
                        <a:moveTo>
                          <a:pt x="8" y="1"/>
                        </a:moveTo>
                        <a:cubicBezTo>
                          <a:pt x="8" y="1"/>
                          <a:pt x="7" y="4"/>
                          <a:pt x="7" y="6"/>
                        </a:cubicBezTo>
                        <a:cubicBezTo>
                          <a:pt x="6" y="9"/>
                          <a:pt x="6" y="12"/>
                          <a:pt x="4" y="14"/>
                        </a:cubicBezTo>
                        <a:cubicBezTo>
                          <a:pt x="2" y="17"/>
                          <a:pt x="0" y="21"/>
                          <a:pt x="2" y="20"/>
                        </a:cubicBezTo>
                        <a:cubicBezTo>
                          <a:pt x="5" y="20"/>
                          <a:pt x="5" y="20"/>
                          <a:pt x="6" y="21"/>
                        </a:cubicBezTo>
                        <a:cubicBezTo>
                          <a:pt x="7" y="22"/>
                          <a:pt x="6" y="19"/>
                          <a:pt x="7" y="15"/>
                        </a:cubicBezTo>
                        <a:cubicBezTo>
                          <a:pt x="7" y="11"/>
                          <a:pt x="7" y="6"/>
                          <a:pt x="8" y="4"/>
                        </a:cubicBezTo>
                        <a:cubicBezTo>
                          <a:pt x="10" y="1"/>
                          <a:pt x="9" y="0"/>
                          <a:pt x="8"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0" name="Freeform 7464">
                    <a:extLst>
                      <a:ext uri="{FF2B5EF4-FFF2-40B4-BE49-F238E27FC236}">
                        <a16:creationId xmlns:a16="http://schemas.microsoft.com/office/drawing/2014/main" id="{96A76B75-A38A-4DDE-BD87-D018F76FD556}"/>
                      </a:ext>
                    </a:extLst>
                  </p:cNvPr>
                  <p:cNvSpPr>
                    <a:spLocks/>
                  </p:cNvSpPr>
                  <p:nvPr/>
                </p:nvSpPr>
                <p:spPr bwMode="auto">
                  <a:xfrm>
                    <a:off x="4025" y="2687"/>
                    <a:ext cx="10" cy="13"/>
                  </a:xfrm>
                  <a:custGeom>
                    <a:avLst/>
                    <a:gdLst>
                      <a:gd name="T0" fmla="*/ 4 w 13"/>
                      <a:gd name="T1" fmla="*/ 2 h 18"/>
                      <a:gd name="T2" fmla="*/ 2 w 13"/>
                      <a:gd name="T3" fmla="*/ 8 h 18"/>
                      <a:gd name="T4" fmla="*/ 2 w 13"/>
                      <a:gd name="T5" fmla="*/ 16 h 18"/>
                      <a:gd name="T6" fmla="*/ 8 w 13"/>
                      <a:gd name="T7" fmla="*/ 11 h 18"/>
                      <a:gd name="T8" fmla="*/ 11 w 13"/>
                      <a:gd name="T9" fmla="*/ 3 h 18"/>
                      <a:gd name="T10" fmla="*/ 4 w 13"/>
                      <a:gd name="T11" fmla="*/ 2 h 18"/>
                    </a:gdLst>
                    <a:ahLst/>
                    <a:cxnLst>
                      <a:cxn ang="0">
                        <a:pos x="T0" y="T1"/>
                      </a:cxn>
                      <a:cxn ang="0">
                        <a:pos x="T2" y="T3"/>
                      </a:cxn>
                      <a:cxn ang="0">
                        <a:pos x="T4" y="T5"/>
                      </a:cxn>
                      <a:cxn ang="0">
                        <a:pos x="T6" y="T7"/>
                      </a:cxn>
                      <a:cxn ang="0">
                        <a:pos x="T8" y="T9"/>
                      </a:cxn>
                      <a:cxn ang="0">
                        <a:pos x="T10" y="T11"/>
                      </a:cxn>
                    </a:cxnLst>
                    <a:rect l="0" t="0" r="r" b="b"/>
                    <a:pathLst>
                      <a:path w="13" h="18">
                        <a:moveTo>
                          <a:pt x="4" y="2"/>
                        </a:moveTo>
                        <a:cubicBezTo>
                          <a:pt x="4" y="2"/>
                          <a:pt x="2" y="3"/>
                          <a:pt x="2" y="8"/>
                        </a:cubicBezTo>
                        <a:cubicBezTo>
                          <a:pt x="2" y="14"/>
                          <a:pt x="0" y="15"/>
                          <a:pt x="2" y="16"/>
                        </a:cubicBezTo>
                        <a:cubicBezTo>
                          <a:pt x="5" y="18"/>
                          <a:pt x="7" y="14"/>
                          <a:pt x="8" y="11"/>
                        </a:cubicBezTo>
                        <a:cubicBezTo>
                          <a:pt x="9" y="7"/>
                          <a:pt x="13" y="7"/>
                          <a:pt x="11" y="3"/>
                        </a:cubicBezTo>
                        <a:cubicBezTo>
                          <a:pt x="9" y="0"/>
                          <a:pt x="4" y="2"/>
                          <a:pt x="4"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1" name="Freeform 7465">
                    <a:extLst>
                      <a:ext uri="{FF2B5EF4-FFF2-40B4-BE49-F238E27FC236}">
                        <a16:creationId xmlns:a16="http://schemas.microsoft.com/office/drawing/2014/main" id="{8F7DE46C-6DE7-4D87-86E8-871E0C192159}"/>
                      </a:ext>
                    </a:extLst>
                  </p:cNvPr>
                  <p:cNvSpPr>
                    <a:spLocks noEditPoints="1"/>
                  </p:cNvSpPr>
                  <p:nvPr/>
                </p:nvSpPr>
                <p:spPr bwMode="auto">
                  <a:xfrm>
                    <a:off x="4025" y="2688"/>
                    <a:ext cx="9" cy="12"/>
                  </a:xfrm>
                  <a:custGeom>
                    <a:avLst/>
                    <a:gdLst>
                      <a:gd name="T0" fmla="*/ 2 w 12"/>
                      <a:gd name="T1" fmla="*/ 16 h 16"/>
                      <a:gd name="T2" fmla="*/ 1 w 12"/>
                      <a:gd name="T3" fmla="*/ 14 h 16"/>
                      <a:gd name="T4" fmla="*/ 2 w 12"/>
                      <a:gd name="T5" fmla="*/ 7 h 16"/>
                      <a:gd name="T6" fmla="*/ 4 w 12"/>
                      <a:gd name="T7" fmla="*/ 1 h 16"/>
                      <a:gd name="T8" fmla="*/ 8 w 12"/>
                      <a:gd name="T9" fmla="*/ 0 h 16"/>
                      <a:gd name="T10" fmla="*/ 12 w 12"/>
                      <a:gd name="T11" fmla="*/ 2 h 16"/>
                      <a:gd name="T12" fmla="*/ 12 w 12"/>
                      <a:gd name="T13" fmla="*/ 4 h 16"/>
                      <a:gd name="T14" fmla="*/ 8 w 12"/>
                      <a:gd name="T15" fmla="*/ 10 h 16"/>
                      <a:gd name="T16" fmla="*/ 4 w 12"/>
                      <a:gd name="T17" fmla="*/ 16 h 16"/>
                      <a:gd name="T18" fmla="*/ 4 w 12"/>
                      <a:gd name="T19" fmla="*/ 16 h 16"/>
                      <a:gd name="T20" fmla="*/ 2 w 12"/>
                      <a:gd name="T21" fmla="*/ 16 h 16"/>
                      <a:gd name="T22" fmla="*/ 4 w 12"/>
                      <a:gd name="T23" fmla="*/ 2 h 16"/>
                      <a:gd name="T24" fmla="*/ 4 w 12"/>
                      <a:gd name="T25" fmla="*/ 2 h 16"/>
                      <a:gd name="T26" fmla="*/ 4 w 12"/>
                      <a:gd name="T27" fmla="*/ 3 h 16"/>
                      <a:gd name="T28" fmla="*/ 3 w 12"/>
                      <a:gd name="T29" fmla="*/ 7 h 16"/>
                      <a:gd name="T30" fmla="*/ 2 w 12"/>
                      <a:gd name="T31" fmla="*/ 14 h 16"/>
                      <a:gd name="T32" fmla="*/ 3 w 12"/>
                      <a:gd name="T33" fmla="*/ 15 h 16"/>
                      <a:gd name="T34" fmla="*/ 4 w 12"/>
                      <a:gd name="T35" fmla="*/ 15 h 16"/>
                      <a:gd name="T36" fmla="*/ 7 w 12"/>
                      <a:gd name="T37" fmla="*/ 9 h 16"/>
                      <a:gd name="T38" fmla="*/ 11 w 12"/>
                      <a:gd name="T39" fmla="*/ 4 h 16"/>
                      <a:gd name="T40" fmla="*/ 11 w 12"/>
                      <a:gd name="T41" fmla="*/ 3 h 16"/>
                      <a:gd name="T42" fmla="*/ 8 w 12"/>
                      <a:gd name="T43" fmla="*/ 1 h 16"/>
                      <a:gd name="T44" fmla="*/ 4 w 12"/>
                      <a:gd name="T45" fmla="*/ 2 h 16"/>
                      <a:gd name="T46" fmla="*/ 4 w 12"/>
                      <a:gd name="T47" fmla="*/ 1 h 16"/>
                      <a:gd name="T48" fmla="*/ 4 w 12"/>
                      <a:gd name="T4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16">
                        <a:moveTo>
                          <a:pt x="2" y="16"/>
                        </a:moveTo>
                        <a:cubicBezTo>
                          <a:pt x="1" y="15"/>
                          <a:pt x="0" y="15"/>
                          <a:pt x="1" y="14"/>
                        </a:cubicBezTo>
                        <a:cubicBezTo>
                          <a:pt x="1" y="12"/>
                          <a:pt x="2" y="11"/>
                          <a:pt x="2" y="7"/>
                        </a:cubicBezTo>
                        <a:cubicBezTo>
                          <a:pt x="2" y="2"/>
                          <a:pt x="4" y="1"/>
                          <a:pt x="4" y="1"/>
                        </a:cubicBezTo>
                        <a:cubicBezTo>
                          <a:pt x="4" y="1"/>
                          <a:pt x="6" y="0"/>
                          <a:pt x="8" y="0"/>
                        </a:cubicBezTo>
                        <a:cubicBezTo>
                          <a:pt x="9" y="0"/>
                          <a:pt x="11" y="0"/>
                          <a:pt x="12" y="2"/>
                        </a:cubicBezTo>
                        <a:cubicBezTo>
                          <a:pt x="12" y="3"/>
                          <a:pt x="12" y="3"/>
                          <a:pt x="12" y="4"/>
                        </a:cubicBezTo>
                        <a:cubicBezTo>
                          <a:pt x="12" y="6"/>
                          <a:pt x="9" y="7"/>
                          <a:pt x="8" y="10"/>
                        </a:cubicBezTo>
                        <a:cubicBezTo>
                          <a:pt x="7" y="13"/>
                          <a:pt x="6" y="16"/>
                          <a:pt x="4" y="16"/>
                        </a:cubicBezTo>
                        <a:cubicBezTo>
                          <a:pt x="4" y="16"/>
                          <a:pt x="4" y="16"/>
                          <a:pt x="4" y="16"/>
                        </a:cubicBezTo>
                        <a:cubicBezTo>
                          <a:pt x="3" y="16"/>
                          <a:pt x="3" y="16"/>
                          <a:pt x="2" y="16"/>
                        </a:cubicBezTo>
                        <a:close/>
                        <a:moveTo>
                          <a:pt x="4" y="2"/>
                        </a:moveTo>
                        <a:cubicBezTo>
                          <a:pt x="4" y="2"/>
                          <a:pt x="4" y="2"/>
                          <a:pt x="4" y="2"/>
                        </a:cubicBezTo>
                        <a:cubicBezTo>
                          <a:pt x="4" y="3"/>
                          <a:pt x="4" y="3"/>
                          <a:pt x="4" y="3"/>
                        </a:cubicBezTo>
                        <a:cubicBezTo>
                          <a:pt x="3" y="3"/>
                          <a:pt x="3" y="5"/>
                          <a:pt x="3" y="7"/>
                        </a:cubicBezTo>
                        <a:cubicBezTo>
                          <a:pt x="3" y="11"/>
                          <a:pt x="2" y="13"/>
                          <a:pt x="2" y="14"/>
                        </a:cubicBezTo>
                        <a:cubicBezTo>
                          <a:pt x="2" y="14"/>
                          <a:pt x="2" y="14"/>
                          <a:pt x="3" y="15"/>
                        </a:cubicBezTo>
                        <a:cubicBezTo>
                          <a:pt x="3" y="15"/>
                          <a:pt x="3" y="15"/>
                          <a:pt x="4" y="15"/>
                        </a:cubicBezTo>
                        <a:cubicBezTo>
                          <a:pt x="5" y="15"/>
                          <a:pt x="6" y="12"/>
                          <a:pt x="7" y="9"/>
                        </a:cubicBezTo>
                        <a:cubicBezTo>
                          <a:pt x="8" y="6"/>
                          <a:pt x="11" y="5"/>
                          <a:pt x="11" y="4"/>
                        </a:cubicBezTo>
                        <a:cubicBezTo>
                          <a:pt x="11" y="4"/>
                          <a:pt x="11" y="3"/>
                          <a:pt x="11" y="3"/>
                        </a:cubicBezTo>
                        <a:cubicBezTo>
                          <a:pt x="10" y="1"/>
                          <a:pt x="9" y="1"/>
                          <a:pt x="8" y="1"/>
                        </a:cubicBezTo>
                        <a:cubicBezTo>
                          <a:pt x="6" y="1"/>
                          <a:pt x="4" y="2"/>
                          <a:pt x="4" y="2"/>
                        </a:cubicBezTo>
                        <a:cubicBezTo>
                          <a:pt x="4" y="1"/>
                          <a:pt x="4" y="1"/>
                          <a:pt x="4" y="1"/>
                        </a:cubicBezTo>
                        <a:lnTo>
                          <a:pt x="4" y="2"/>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2" name="Freeform 7466">
                    <a:extLst>
                      <a:ext uri="{FF2B5EF4-FFF2-40B4-BE49-F238E27FC236}">
                        <a16:creationId xmlns:a16="http://schemas.microsoft.com/office/drawing/2014/main" id="{65907BBB-67F1-4691-A72C-E29AF8DECDB2}"/>
                      </a:ext>
                    </a:extLst>
                  </p:cNvPr>
                  <p:cNvSpPr>
                    <a:spLocks noEditPoints="1"/>
                  </p:cNvSpPr>
                  <p:nvPr/>
                </p:nvSpPr>
                <p:spPr bwMode="auto">
                  <a:xfrm>
                    <a:off x="4027" y="2688"/>
                    <a:ext cx="6" cy="11"/>
                  </a:xfrm>
                  <a:custGeom>
                    <a:avLst/>
                    <a:gdLst>
                      <a:gd name="T0" fmla="*/ 2 w 9"/>
                      <a:gd name="T1" fmla="*/ 12 h 14"/>
                      <a:gd name="T2" fmla="*/ 2 w 9"/>
                      <a:gd name="T3" fmla="*/ 11 h 14"/>
                      <a:gd name="T4" fmla="*/ 2 w 9"/>
                      <a:gd name="T5" fmla="*/ 6 h 14"/>
                      <a:gd name="T6" fmla="*/ 3 w 9"/>
                      <a:gd name="T7" fmla="*/ 3 h 14"/>
                      <a:gd name="T8" fmla="*/ 5 w 9"/>
                      <a:gd name="T9" fmla="*/ 2 h 14"/>
                      <a:gd name="T10" fmla="*/ 7 w 9"/>
                      <a:gd name="T11" fmla="*/ 3 h 14"/>
                      <a:gd name="T12" fmla="*/ 4 w 9"/>
                      <a:gd name="T13" fmla="*/ 8 h 14"/>
                      <a:gd name="T14" fmla="*/ 2 w 9"/>
                      <a:gd name="T15" fmla="*/ 12 h 14"/>
                      <a:gd name="T16" fmla="*/ 6 w 9"/>
                      <a:gd name="T17" fmla="*/ 0 h 14"/>
                      <a:gd name="T18" fmla="*/ 2 w 9"/>
                      <a:gd name="T19" fmla="*/ 1 h 14"/>
                      <a:gd name="T20" fmla="*/ 2 w 9"/>
                      <a:gd name="T21" fmla="*/ 0 h 14"/>
                      <a:gd name="T22" fmla="*/ 2 w 9"/>
                      <a:gd name="T23" fmla="*/ 1 h 14"/>
                      <a:gd name="T24" fmla="*/ 2 w 9"/>
                      <a:gd name="T25" fmla="*/ 1 h 14"/>
                      <a:gd name="T26" fmla="*/ 2 w 9"/>
                      <a:gd name="T27" fmla="*/ 2 h 14"/>
                      <a:gd name="T28" fmla="*/ 1 w 9"/>
                      <a:gd name="T29" fmla="*/ 6 h 14"/>
                      <a:gd name="T30" fmla="*/ 0 w 9"/>
                      <a:gd name="T31" fmla="*/ 13 h 14"/>
                      <a:gd name="T32" fmla="*/ 1 w 9"/>
                      <a:gd name="T33" fmla="*/ 14 h 14"/>
                      <a:gd name="T34" fmla="*/ 2 w 9"/>
                      <a:gd name="T35" fmla="*/ 14 h 14"/>
                      <a:gd name="T36" fmla="*/ 2 w 9"/>
                      <a:gd name="T37" fmla="*/ 14 h 14"/>
                      <a:gd name="T38" fmla="*/ 5 w 9"/>
                      <a:gd name="T39" fmla="*/ 8 h 14"/>
                      <a:gd name="T40" fmla="*/ 9 w 9"/>
                      <a:gd name="T41" fmla="*/ 3 h 14"/>
                      <a:gd name="T42" fmla="*/ 9 w 9"/>
                      <a:gd name="T43" fmla="*/ 2 h 14"/>
                      <a:gd name="T44" fmla="*/ 6 w 9"/>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4">
                        <a:moveTo>
                          <a:pt x="2" y="12"/>
                        </a:moveTo>
                        <a:cubicBezTo>
                          <a:pt x="2" y="11"/>
                          <a:pt x="2" y="11"/>
                          <a:pt x="2" y="11"/>
                        </a:cubicBezTo>
                        <a:cubicBezTo>
                          <a:pt x="0" y="10"/>
                          <a:pt x="2" y="8"/>
                          <a:pt x="2" y="6"/>
                        </a:cubicBezTo>
                        <a:cubicBezTo>
                          <a:pt x="2" y="3"/>
                          <a:pt x="3" y="3"/>
                          <a:pt x="3" y="3"/>
                        </a:cubicBezTo>
                        <a:cubicBezTo>
                          <a:pt x="4" y="2"/>
                          <a:pt x="5" y="2"/>
                          <a:pt x="5" y="2"/>
                        </a:cubicBezTo>
                        <a:cubicBezTo>
                          <a:pt x="7" y="2"/>
                          <a:pt x="7" y="3"/>
                          <a:pt x="7" y="3"/>
                        </a:cubicBezTo>
                        <a:cubicBezTo>
                          <a:pt x="6" y="4"/>
                          <a:pt x="4" y="7"/>
                          <a:pt x="4" y="8"/>
                        </a:cubicBezTo>
                        <a:cubicBezTo>
                          <a:pt x="4" y="10"/>
                          <a:pt x="4" y="12"/>
                          <a:pt x="2" y="12"/>
                        </a:cubicBezTo>
                        <a:close/>
                        <a:moveTo>
                          <a:pt x="6" y="0"/>
                        </a:moveTo>
                        <a:cubicBezTo>
                          <a:pt x="4" y="0"/>
                          <a:pt x="2" y="1"/>
                          <a:pt x="2" y="1"/>
                        </a:cubicBezTo>
                        <a:cubicBezTo>
                          <a:pt x="2" y="0"/>
                          <a:pt x="2" y="0"/>
                          <a:pt x="2" y="0"/>
                        </a:cubicBezTo>
                        <a:cubicBezTo>
                          <a:pt x="2" y="1"/>
                          <a:pt x="2" y="1"/>
                          <a:pt x="2" y="1"/>
                        </a:cubicBezTo>
                        <a:cubicBezTo>
                          <a:pt x="2" y="1"/>
                          <a:pt x="2" y="1"/>
                          <a:pt x="2" y="1"/>
                        </a:cubicBezTo>
                        <a:cubicBezTo>
                          <a:pt x="2" y="2"/>
                          <a:pt x="2" y="2"/>
                          <a:pt x="2" y="2"/>
                        </a:cubicBezTo>
                        <a:cubicBezTo>
                          <a:pt x="1" y="2"/>
                          <a:pt x="1" y="4"/>
                          <a:pt x="1" y="6"/>
                        </a:cubicBezTo>
                        <a:cubicBezTo>
                          <a:pt x="1" y="10"/>
                          <a:pt x="0" y="12"/>
                          <a:pt x="0" y="13"/>
                        </a:cubicBezTo>
                        <a:cubicBezTo>
                          <a:pt x="0" y="13"/>
                          <a:pt x="0" y="13"/>
                          <a:pt x="1" y="14"/>
                        </a:cubicBezTo>
                        <a:cubicBezTo>
                          <a:pt x="1" y="14"/>
                          <a:pt x="1" y="14"/>
                          <a:pt x="2" y="14"/>
                        </a:cubicBezTo>
                        <a:cubicBezTo>
                          <a:pt x="2" y="14"/>
                          <a:pt x="2" y="14"/>
                          <a:pt x="2" y="14"/>
                        </a:cubicBezTo>
                        <a:cubicBezTo>
                          <a:pt x="3" y="14"/>
                          <a:pt x="4" y="11"/>
                          <a:pt x="5" y="8"/>
                        </a:cubicBezTo>
                        <a:cubicBezTo>
                          <a:pt x="6" y="5"/>
                          <a:pt x="9" y="4"/>
                          <a:pt x="9" y="3"/>
                        </a:cubicBezTo>
                        <a:cubicBezTo>
                          <a:pt x="9" y="3"/>
                          <a:pt x="9" y="2"/>
                          <a:pt x="9" y="2"/>
                        </a:cubicBezTo>
                        <a:cubicBezTo>
                          <a:pt x="8" y="0"/>
                          <a:pt x="7" y="0"/>
                          <a:pt x="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3" name="Freeform 7467">
                    <a:extLst>
                      <a:ext uri="{FF2B5EF4-FFF2-40B4-BE49-F238E27FC236}">
                        <a16:creationId xmlns:a16="http://schemas.microsoft.com/office/drawing/2014/main" id="{25B09C1C-D12B-4EC6-8D34-5C46F3953CE2}"/>
                      </a:ext>
                    </a:extLst>
                  </p:cNvPr>
                  <p:cNvSpPr>
                    <a:spLocks/>
                  </p:cNvSpPr>
                  <p:nvPr/>
                </p:nvSpPr>
                <p:spPr bwMode="auto">
                  <a:xfrm>
                    <a:off x="4025" y="2688"/>
                    <a:ext cx="10" cy="11"/>
                  </a:xfrm>
                  <a:custGeom>
                    <a:avLst/>
                    <a:gdLst>
                      <a:gd name="T0" fmla="*/ 8 w 13"/>
                      <a:gd name="T1" fmla="*/ 0 h 14"/>
                      <a:gd name="T2" fmla="*/ 4 w 13"/>
                      <a:gd name="T3" fmla="*/ 0 h 14"/>
                      <a:gd name="T4" fmla="*/ 4 w 13"/>
                      <a:gd name="T5" fmla="*/ 1 h 14"/>
                      <a:gd name="T6" fmla="*/ 8 w 13"/>
                      <a:gd name="T7" fmla="*/ 0 h 14"/>
                      <a:gd name="T8" fmla="*/ 8 w 13"/>
                      <a:gd name="T9" fmla="*/ 0 h 14"/>
                      <a:gd name="T10" fmla="*/ 11 w 13"/>
                      <a:gd name="T11" fmla="*/ 2 h 14"/>
                      <a:gd name="T12" fmla="*/ 11 w 13"/>
                      <a:gd name="T13" fmla="*/ 3 h 14"/>
                      <a:gd name="T14" fmla="*/ 7 w 13"/>
                      <a:gd name="T15" fmla="*/ 8 h 14"/>
                      <a:gd name="T16" fmla="*/ 4 w 13"/>
                      <a:gd name="T17" fmla="*/ 14 h 14"/>
                      <a:gd name="T18" fmla="*/ 4 w 13"/>
                      <a:gd name="T19" fmla="*/ 14 h 14"/>
                      <a:gd name="T20" fmla="*/ 3 w 13"/>
                      <a:gd name="T21" fmla="*/ 14 h 14"/>
                      <a:gd name="T22" fmla="*/ 2 w 13"/>
                      <a:gd name="T23" fmla="*/ 13 h 14"/>
                      <a:gd name="T24" fmla="*/ 3 w 13"/>
                      <a:gd name="T25" fmla="*/ 6 h 14"/>
                      <a:gd name="T26" fmla="*/ 4 w 13"/>
                      <a:gd name="T27" fmla="*/ 2 h 14"/>
                      <a:gd name="T28" fmla="*/ 4 w 13"/>
                      <a:gd name="T29" fmla="*/ 1 h 14"/>
                      <a:gd name="T30" fmla="*/ 4 w 13"/>
                      <a:gd name="T31" fmla="*/ 1 h 14"/>
                      <a:gd name="T32" fmla="*/ 4 w 13"/>
                      <a:gd name="T33" fmla="*/ 0 h 14"/>
                      <a:gd name="T34" fmla="*/ 2 w 13"/>
                      <a:gd name="T35" fmla="*/ 6 h 14"/>
                      <a:gd name="T36" fmla="*/ 2 w 13"/>
                      <a:gd name="T37" fmla="*/ 14 h 14"/>
                      <a:gd name="T38" fmla="*/ 4 w 13"/>
                      <a:gd name="T39" fmla="*/ 14 h 14"/>
                      <a:gd name="T40" fmla="*/ 8 w 13"/>
                      <a:gd name="T41" fmla="*/ 9 h 14"/>
                      <a:gd name="T42" fmla="*/ 11 w 13"/>
                      <a:gd name="T43" fmla="*/ 1 h 14"/>
                      <a:gd name="T44" fmla="*/ 8 w 13"/>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4">
                        <a:moveTo>
                          <a:pt x="8" y="0"/>
                        </a:moveTo>
                        <a:cubicBezTo>
                          <a:pt x="6" y="0"/>
                          <a:pt x="4" y="0"/>
                          <a:pt x="4" y="0"/>
                        </a:cubicBezTo>
                        <a:cubicBezTo>
                          <a:pt x="4" y="1"/>
                          <a:pt x="4" y="1"/>
                          <a:pt x="4" y="1"/>
                        </a:cubicBezTo>
                        <a:cubicBezTo>
                          <a:pt x="4" y="1"/>
                          <a:pt x="6" y="0"/>
                          <a:pt x="8" y="0"/>
                        </a:cubicBezTo>
                        <a:cubicBezTo>
                          <a:pt x="8" y="0"/>
                          <a:pt x="8" y="0"/>
                          <a:pt x="8" y="0"/>
                        </a:cubicBezTo>
                        <a:cubicBezTo>
                          <a:pt x="9" y="0"/>
                          <a:pt x="10" y="0"/>
                          <a:pt x="11" y="2"/>
                        </a:cubicBezTo>
                        <a:cubicBezTo>
                          <a:pt x="11" y="2"/>
                          <a:pt x="11" y="3"/>
                          <a:pt x="11" y="3"/>
                        </a:cubicBezTo>
                        <a:cubicBezTo>
                          <a:pt x="11" y="4"/>
                          <a:pt x="8" y="5"/>
                          <a:pt x="7" y="8"/>
                        </a:cubicBezTo>
                        <a:cubicBezTo>
                          <a:pt x="6" y="11"/>
                          <a:pt x="5" y="14"/>
                          <a:pt x="4" y="14"/>
                        </a:cubicBezTo>
                        <a:cubicBezTo>
                          <a:pt x="4" y="14"/>
                          <a:pt x="4" y="14"/>
                          <a:pt x="4" y="14"/>
                        </a:cubicBezTo>
                        <a:cubicBezTo>
                          <a:pt x="3" y="14"/>
                          <a:pt x="3" y="14"/>
                          <a:pt x="3" y="14"/>
                        </a:cubicBezTo>
                        <a:cubicBezTo>
                          <a:pt x="2" y="13"/>
                          <a:pt x="2" y="13"/>
                          <a:pt x="2" y="13"/>
                        </a:cubicBezTo>
                        <a:cubicBezTo>
                          <a:pt x="2" y="12"/>
                          <a:pt x="3" y="10"/>
                          <a:pt x="3" y="6"/>
                        </a:cubicBezTo>
                        <a:cubicBezTo>
                          <a:pt x="3" y="4"/>
                          <a:pt x="3" y="2"/>
                          <a:pt x="4" y="2"/>
                        </a:cubicBezTo>
                        <a:cubicBezTo>
                          <a:pt x="4" y="1"/>
                          <a:pt x="4" y="1"/>
                          <a:pt x="4" y="1"/>
                        </a:cubicBezTo>
                        <a:cubicBezTo>
                          <a:pt x="4" y="1"/>
                          <a:pt x="4" y="1"/>
                          <a:pt x="4" y="1"/>
                        </a:cubicBezTo>
                        <a:cubicBezTo>
                          <a:pt x="4" y="0"/>
                          <a:pt x="4" y="0"/>
                          <a:pt x="4" y="0"/>
                        </a:cubicBezTo>
                        <a:cubicBezTo>
                          <a:pt x="4" y="0"/>
                          <a:pt x="2" y="1"/>
                          <a:pt x="2" y="6"/>
                        </a:cubicBezTo>
                        <a:cubicBezTo>
                          <a:pt x="2" y="12"/>
                          <a:pt x="0" y="13"/>
                          <a:pt x="2" y="14"/>
                        </a:cubicBezTo>
                        <a:cubicBezTo>
                          <a:pt x="3" y="14"/>
                          <a:pt x="3" y="14"/>
                          <a:pt x="4" y="14"/>
                        </a:cubicBezTo>
                        <a:cubicBezTo>
                          <a:pt x="6" y="14"/>
                          <a:pt x="7" y="11"/>
                          <a:pt x="8" y="9"/>
                        </a:cubicBezTo>
                        <a:cubicBezTo>
                          <a:pt x="9" y="5"/>
                          <a:pt x="13" y="5"/>
                          <a:pt x="11" y="1"/>
                        </a:cubicBezTo>
                        <a:cubicBezTo>
                          <a:pt x="10" y="0"/>
                          <a:pt x="9"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4" name="Freeform 7468">
                    <a:extLst>
                      <a:ext uri="{FF2B5EF4-FFF2-40B4-BE49-F238E27FC236}">
                        <a16:creationId xmlns:a16="http://schemas.microsoft.com/office/drawing/2014/main" id="{D21488BE-480C-423C-92BE-44490CF412E3}"/>
                      </a:ext>
                    </a:extLst>
                  </p:cNvPr>
                  <p:cNvSpPr>
                    <a:spLocks/>
                  </p:cNvSpPr>
                  <p:nvPr/>
                </p:nvSpPr>
                <p:spPr bwMode="auto">
                  <a:xfrm>
                    <a:off x="4023" y="2633"/>
                    <a:ext cx="28" cy="19"/>
                  </a:xfrm>
                  <a:custGeom>
                    <a:avLst/>
                    <a:gdLst>
                      <a:gd name="T0" fmla="*/ 28 w 38"/>
                      <a:gd name="T1" fmla="*/ 2 h 25"/>
                      <a:gd name="T2" fmla="*/ 31 w 38"/>
                      <a:gd name="T3" fmla="*/ 16 h 25"/>
                      <a:gd name="T4" fmla="*/ 7 w 38"/>
                      <a:gd name="T5" fmla="*/ 12 h 25"/>
                      <a:gd name="T6" fmla="*/ 9 w 38"/>
                      <a:gd name="T7" fmla="*/ 2 h 25"/>
                      <a:gd name="T8" fmla="*/ 28 w 38"/>
                      <a:gd name="T9" fmla="*/ 2 h 25"/>
                    </a:gdLst>
                    <a:ahLst/>
                    <a:cxnLst>
                      <a:cxn ang="0">
                        <a:pos x="T0" y="T1"/>
                      </a:cxn>
                      <a:cxn ang="0">
                        <a:pos x="T2" y="T3"/>
                      </a:cxn>
                      <a:cxn ang="0">
                        <a:pos x="T4" y="T5"/>
                      </a:cxn>
                      <a:cxn ang="0">
                        <a:pos x="T6" y="T7"/>
                      </a:cxn>
                      <a:cxn ang="0">
                        <a:pos x="T8" y="T9"/>
                      </a:cxn>
                    </a:cxnLst>
                    <a:rect l="0" t="0" r="r" b="b"/>
                    <a:pathLst>
                      <a:path w="38" h="25">
                        <a:moveTo>
                          <a:pt x="28" y="2"/>
                        </a:moveTo>
                        <a:cubicBezTo>
                          <a:pt x="28" y="2"/>
                          <a:pt x="38" y="8"/>
                          <a:pt x="31" y="16"/>
                        </a:cubicBezTo>
                        <a:cubicBezTo>
                          <a:pt x="24" y="25"/>
                          <a:pt x="11" y="13"/>
                          <a:pt x="7" y="12"/>
                        </a:cubicBezTo>
                        <a:cubicBezTo>
                          <a:pt x="4" y="12"/>
                          <a:pt x="0" y="3"/>
                          <a:pt x="9" y="2"/>
                        </a:cubicBezTo>
                        <a:cubicBezTo>
                          <a:pt x="18" y="0"/>
                          <a:pt x="28" y="2"/>
                          <a:pt x="28"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5" name="Freeform 7469">
                    <a:extLst>
                      <a:ext uri="{FF2B5EF4-FFF2-40B4-BE49-F238E27FC236}">
                        <a16:creationId xmlns:a16="http://schemas.microsoft.com/office/drawing/2014/main" id="{A82578AB-AD59-43F4-99F5-39A0DEA8788A}"/>
                      </a:ext>
                    </a:extLst>
                  </p:cNvPr>
                  <p:cNvSpPr>
                    <a:spLocks noEditPoints="1"/>
                  </p:cNvSpPr>
                  <p:nvPr/>
                </p:nvSpPr>
                <p:spPr bwMode="auto">
                  <a:xfrm>
                    <a:off x="4025" y="2633"/>
                    <a:ext cx="23" cy="15"/>
                  </a:xfrm>
                  <a:custGeom>
                    <a:avLst/>
                    <a:gdLst>
                      <a:gd name="T0" fmla="*/ 21 w 31"/>
                      <a:gd name="T1" fmla="*/ 20 h 20"/>
                      <a:gd name="T2" fmla="*/ 4 w 31"/>
                      <a:gd name="T3" fmla="*/ 13 h 20"/>
                      <a:gd name="T4" fmla="*/ 0 w 31"/>
                      <a:gd name="T5" fmla="*/ 7 h 20"/>
                      <a:gd name="T6" fmla="*/ 6 w 31"/>
                      <a:gd name="T7" fmla="*/ 1 h 20"/>
                      <a:gd name="T8" fmla="*/ 15 w 31"/>
                      <a:gd name="T9" fmla="*/ 0 h 20"/>
                      <a:gd name="T10" fmla="*/ 25 w 31"/>
                      <a:gd name="T11" fmla="*/ 1 h 20"/>
                      <a:gd name="T12" fmla="*/ 25 w 31"/>
                      <a:gd name="T13" fmla="*/ 2 h 20"/>
                      <a:gd name="T14" fmla="*/ 25 w 31"/>
                      <a:gd name="T15" fmla="*/ 1 h 20"/>
                      <a:gd name="T16" fmla="*/ 25 w 31"/>
                      <a:gd name="T17" fmla="*/ 1 h 20"/>
                      <a:gd name="T18" fmla="*/ 25 w 31"/>
                      <a:gd name="T19" fmla="*/ 1 h 20"/>
                      <a:gd name="T20" fmla="*/ 31 w 31"/>
                      <a:gd name="T21" fmla="*/ 10 h 20"/>
                      <a:gd name="T22" fmla="*/ 28 w 31"/>
                      <a:gd name="T23" fmla="*/ 17 h 20"/>
                      <a:gd name="T24" fmla="*/ 21 w 31"/>
                      <a:gd name="T25" fmla="*/ 20 h 20"/>
                      <a:gd name="T26" fmla="*/ 6 w 31"/>
                      <a:gd name="T27" fmla="*/ 2 h 20"/>
                      <a:gd name="T28" fmla="*/ 1 w 31"/>
                      <a:gd name="T29" fmla="*/ 7 h 20"/>
                      <a:gd name="T30" fmla="*/ 4 w 31"/>
                      <a:gd name="T31" fmla="*/ 12 h 20"/>
                      <a:gd name="T32" fmla="*/ 21 w 31"/>
                      <a:gd name="T33" fmla="*/ 19 h 20"/>
                      <a:gd name="T34" fmla="*/ 28 w 31"/>
                      <a:gd name="T35" fmla="*/ 16 h 20"/>
                      <a:gd name="T36" fmla="*/ 30 w 31"/>
                      <a:gd name="T37" fmla="*/ 10 h 20"/>
                      <a:gd name="T38" fmla="*/ 24 w 31"/>
                      <a:gd name="T39" fmla="*/ 2 h 20"/>
                      <a:gd name="T40" fmla="*/ 15 w 31"/>
                      <a:gd name="T41" fmla="*/ 1 h 20"/>
                      <a:gd name="T42" fmla="*/ 6 w 31"/>
                      <a:gd name="T43"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20">
                        <a:moveTo>
                          <a:pt x="21" y="20"/>
                        </a:moveTo>
                        <a:cubicBezTo>
                          <a:pt x="15" y="20"/>
                          <a:pt x="7" y="13"/>
                          <a:pt x="4" y="13"/>
                        </a:cubicBezTo>
                        <a:cubicBezTo>
                          <a:pt x="2" y="13"/>
                          <a:pt x="0" y="10"/>
                          <a:pt x="0" y="7"/>
                        </a:cubicBezTo>
                        <a:cubicBezTo>
                          <a:pt x="0" y="5"/>
                          <a:pt x="2" y="2"/>
                          <a:pt x="6" y="1"/>
                        </a:cubicBezTo>
                        <a:cubicBezTo>
                          <a:pt x="9" y="0"/>
                          <a:pt x="12" y="0"/>
                          <a:pt x="15" y="0"/>
                        </a:cubicBezTo>
                        <a:cubicBezTo>
                          <a:pt x="21" y="0"/>
                          <a:pt x="25" y="1"/>
                          <a:pt x="25" y="1"/>
                        </a:cubicBezTo>
                        <a:cubicBezTo>
                          <a:pt x="25" y="2"/>
                          <a:pt x="25" y="2"/>
                          <a:pt x="25" y="2"/>
                        </a:cubicBezTo>
                        <a:cubicBezTo>
                          <a:pt x="25" y="1"/>
                          <a:pt x="25" y="1"/>
                          <a:pt x="25" y="1"/>
                        </a:cubicBezTo>
                        <a:cubicBezTo>
                          <a:pt x="25" y="1"/>
                          <a:pt x="25" y="1"/>
                          <a:pt x="25" y="1"/>
                        </a:cubicBezTo>
                        <a:cubicBezTo>
                          <a:pt x="25" y="1"/>
                          <a:pt x="25" y="1"/>
                          <a:pt x="25" y="1"/>
                        </a:cubicBezTo>
                        <a:cubicBezTo>
                          <a:pt x="25" y="1"/>
                          <a:pt x="31" y="5"/>
                          <a:pt x="31" y="10"/>
                        </a:cubicBezTo>
                        <a:cubicBezTo>
                          <a:pt x="31" y="12"/>
                          <a:pt x="30" y="14"/>
                          <a:pt x="28" y="17"/>
                        </a:cubicBezTo>
                        <a:cubicBezTo>
                          <a:pt x="26" y="19"/>
                          <a:pt x="24" y="20"/>
                          <a:pt x="21" y="20"/>
                        </a:cubicBezTo>
                        <a:close/>
                        <a:moveTo>
                          <a:pt x="6" y="2"/>
                        </a:moveTo>
                        <a:cubicBezTo>
                          <a:pt x="2" y="3"/>
                          <a:pt x="1" y="5"/>
                          <a:pt x="1" y="7"/>
                        </a:cubicBezTo>
                        <a:cubicBezTo>
                          <a:pt x="1" y="9"/>
                          <a:pt x="3" y="12"/>
                          <a:pt x="4" y="12"/>
                        </a:cubicBezTo>
                        <a:cubicBezTo>
                          <a:pt x="8" y="12"/>
                          <a:pt x="15" y="19"/>
                          <a:pt x="21" y="19"/>
                        </a:cubicBezTo>
                        <a:cubicBezTo>
                          <a:pt x="24" y="19"/>
                          <a:pt x="26" y="18"/>
                          <a:pt x="28" y="16"/>
                        </a:cubicBezTo>
                        <a:cubicBezTo>
                          <a:pt x="29" y="14"/>
                          <a:pt x="30" y="12"/>
                          <a:pt x="30" y="10"/>
                        </a:cubicBezTo>
                        <a:cubicBezTo>
                          <a:pt x="30" y="6"/>
                          <a:pt x="25" y="2"/>
                          <a:pt x="24" y="2"/>
                        </a:cubicBezTo>
                        <a:cubicBezTo>
                          <a:pt x="24" y="2"/>
                          <a:pt x="20" y="1"/>
                          <a:pt x="15" y="1"/>
                        </a:cubicBezTo>
                        <a:cubicBezTo>
                          <a:pt x="12" y="1"/>
                          <a:pt x="9" y="1"/>
                          <a:pt x="6"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6" name="Freeform 7470">
                    <a:extLst>
                      <a:ext uri="{FF2B5EF4-FFF2-40B4-BE49-F238E27FC236}">
                        <a16:creationId xmlns:a16="http://schemas.microsoft.com/office/drawing/2014/main" id="{C7B258C3-625C-4653-B93E-1ABDA73EC453}"/>
                      </a:ext>
                    </a:extLst>
                  </p:cNvPr>
                  <p:cNvSpPr>
                    <a:spLocks/>
                  </p:cNvSpPr>
                  <p:nvPr/>
                </p:nvSpPr>
                <p:spPr bwMode="auto">
                  <a:xfrm>
                    <a:off x="4036" y="2636"/>
                    <a:ext cx="11" cy="11"/>
                  </a:xfrm>
                  <a:custGeom>
                    <a:avLst/>
                    <a:gdLst>
                      <a:gd name="T0" fmla="*/ 12 w 15"/>
                      <a:gd name="T1" fmla="*/ 0 h 15"/>
                      <a:gd name="T2" fmla="*/ 9 w 15"/>
                      <a:gd name="T3" fmla="*/ 1 h 15"/>
                      <a:gd name="T4" fmla="*/ 12 w 15"/>
                      <a:gd name="T5" fmla="*/ 7 h 15"/>
                      <a:gd name="T6" fmla="*/ 3 w 15"/>
                      <a:gd name="T7" fmla="*/ 12 h 15"/>
                      <a:gd name="T8" fmla="*/ 1 w 15"/>
                      <a:gd name="T9" fmla="*/ 12 h 15"/>
                      <a:gd name="T10" fmla="*/ 1 w 15"/>
                      <a:gd name="T11" fmla="*/ 12 h 15"/>
                      <a:gd name="T12" fmla="*/ 0 w 15"/>
                      <a:gd name="T13" fmla="*/ 13 h 15"/>
                      <a:gd name="T14" fmla="*/ 6 w 15"/>
                      <a:gd name="T15" fmla="*/ 15 h 15"/>
                      <a:gd name="T16" fmla="*/ 6 w 15"/>
                      <a:gd name="T17" fmla="*/ 15 h 15"/>
                      <a:gd name="T18" fmla="*/ 13 w 15"/>
                      <a:gd name="T19" fmla="*/ 12 h 15"/>
                      <a:gd name="T20" fmla="*/ 15 w 15"/>
                      <a:gd name="T21" fmla="*/ 6 h 15"/>
                      <a:gd name="T22" fmla="*/ 12 w 15"/>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12" y="0"/>
                        </a:moveTo>
                        <a:cubicBezTo>
                          <a:pt x="11" y="0"/>
                          <a:pt x="10" y="1"/>
                          <a:pt x="9" y="1"/>
                        </a:cubicBezTo>
                        <a:cubicBezTo>
                          <a:pt x="11" y="2"/>
                          <a:pt x="12" y="5"/>
                          <a:pt x="12" y="7"/>
                        </a:cubicBezTo>
                        <a:cubicBezTo>
                          <a:pt x="11" y="11"/>
                          <a:pt x="7" y="12"/>
                          <a:pt x="3" y="12"/>
                        </a:cubicBezTo>
                        <a:cubicBezTo>
                          <a:pt x="2" y="12"/>
                          <a:pt x="2" y="12"/>
                          <a:pt x="1" y="12"/>
                        </a:cubicBezTo>
                        <a:cubicBezTo>
                          <a:pt x="1" y="12"/>
                          <a:pt x="1" y="12"/>
                          <a:pt x="1" y="12"/>
                        </a:cubicBezTo>
                        <a:cubicBezTo>
                          <a:pt x="1" y="12"/>
                          <a:pt x="0" y="13"/>
                          <a:pt x="0" y="13"/>
                        </a:cubicBezTo>
                        <a:cubicBezTo>
                          <a:pt x="2" y="14"/>
                          <a:pt x="4" y="15"/>
                          <a:pt x="6" y="15"/>
                        </a:cubicBezTo>
                        <a:cubicBezTo>
                          <a:pt x="6" y="15"/>
                          <a:pt x="6" y="15"/>
                          <a:pt x="6" y="15"/>
                        </a:cubicBezTo>
                        <a:cubicBezTo>
                          <a:pt x="9" y="15"/>
                          <a:pt x="11" y="14"/>
                          <a:pt x="13" y="12"/>
                        </a:cubicBezTo>
                        <a:cubicBezTo>
                          <a:pt x="14" y="10"/>
                          <a:pt x="15" y="8"/>
                          <a:pt x="15" y="6"/>
                        </a:cubicBezTo>
                        <a:cubicBezTo>
                          <a:pt x="15" y="4"/>
                          <a:pt x="13" y="1"/>
                          <a:pt x="1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7" name="Freeform 7471">
                    <a:extLst>
                      <a:ext uri="{FF2B5EF4-FFF2-40B4-BE49-F238E27FC236}">
                        <a16:creationId xmlns:a16="http://schemas.microsoft.com/office/drawing/2014/main" id="{89D83488-C264-4C55-B952-E798BACF169D}"/>
                      </a:ext>
                    </a:extLst>
                  </p:cNvPr>
                  <p:cNvSpPr>
                    <a:spLocks/>
                  </p:cNvSpPr>
                  <p:nvPr/>
                </p:nvSpPr>
                <p:spPr bwMode="auto">
                  <a:xfrm>
                    <a:off x="4036" y="2635"/>
                    <a:ext cx="14" cy="12"/>
                  </a:xfrm>
                  <a:custGeom>
                    <a:avLst/>
                    <a:gdLst>
                      <a:gd name="T0" fmla="*/ 13 w 19"/>
                      <a:gd name="T1" fmla="*/ 0 h 16"/>
                      <a:gd name="T2" fmla="*/ 13 w 19"/>
                      <a:gd name="T3" fmla="*/ 1 h 16"/>
                      <a:gd name="T4" fmla="*/ 16 w 19"/>
                      <a:gd name="T5" fmla="*/ 7 h 16"/>
                      <a:gd name="T6" fmla="*/ 14 w 19"/>
                      <a:gd name="T7" fmla="*/ 13 h 16"/>
                      <a:gd name="T8" fmla="*/ 7 w 19"/>
                      <a:gd name="T9" fmla="*/ 16 h 16"/>
                      <a:gd name="T10" fmla="*/ 7 w 19"/>
                      <a:gd name="T11" fmla="*/ 16 h 16"/>
                      <a:gd name="T12" fmla="*/ 1 w 19"/>
                      <a:gd name="T13" fmla="*/ 14 h 16"/>
                      <a:gd name="T14" fmla="*/ 0 w 19"/>
                      <a:gd name="T15" fmla="*/ 14 h 16"/>
                      <a:gd name="T16" fmla="*/ 7 w 19"/>
                      <a:gd name="T17" fmla="*/ 16 h 16"/>
                      <a:gd name="T18" fmla="*/ 14 w 19"/>
                      <a:gd name="T19" fmla="*/ 13 h 16"/>
                      <a:gd name="T20" fmla="*/ 13 w 19"/>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13" y="0"/>
                        </a:moveTo>
                        <a:cubicBezTo>
                          <a:pt x="13" y="1"/>
                          <a:pt x="13" y="1"/>
                          <a:pt x="13" y="1"/>
                        </a:cubicBezTo>
                        <a:cubicBezTo>
                          <a:pt x="14" y="2"/>
                          <a:pt x="16" y="5"/>
                          <a:pt x="16" y="7"/>
                        </a:cubicBezTo>
                        <a:cubicBezTo>
                          <a:pt x="16" y="9"/>
                          <a:pt x="15" y="11"/>
                          <a:pt x="14" y="13"/>
                        </a:cubicBezTo>
                        <a:cubicBezTo>
                          <a:pt x="12" y="15"/>
                          <a:pt x="10" y="16"/>
                          <a:pt x="7" y="16"/>
                        </a:cubicBezTo>
                        <a:cubicBezTo>
                          <a:pt x="7" y="16"/>
                          <a:pt x="7" y="16"/>
                          <a:pt x="7" y="16"/>
                        </a:cubicBezTo>
                        <a:cubicBezTo>
                          <a:pt x="5" y="16"/>
                          <a:pt x="3" y="15"/>
                          <a:pt x="1" y="14"/>
                        </a:cubicBezTo>
                        <a:cubicBezTo>
                          <a:pt x="0" y="14"/>
                          <a:pt x="0" y="14"/>
                          <a:pt x="0" y="14"/>
                        </a:cubicBezTo>
                        <a:cubicBezTo>
                          <a:pt x="3" y="16"/>
                          <a:pt x="5" y="16"/>
                          <a:pt x="7" y="16"/>
                        </a:cubicBezTo>
                        <a:cubicBezTo>
                          <a:pt x="10" y="16"/>
                          <a:pt x="12" y="16"/>
                          <a:pt x="14" y="13"/>
                        </a:cubicBezTo>
                        <a:cubicBezTo>
                          <a:pt x="19" y="8"/>
                          <a:pt x="16" y="3"/>
                          <a:pt x="1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8" name="Freeform 7472">
                    <a:extLst>
                      <a:ext uri="{FF2B5EF4-FFF2-40B4-BE49-F238E27FC236}">
                        <a16:creationId xmlns:a16="http://schemas.microsoft.com/office/drawing/2014/main" id="{D3570557-804E-4662-A2DD-7662A81CABEE}"/>
                      </a:ext>
                    </a:extLst>
                  </p:cNvPr>
                  <p:cNvSpPr>
                    <a:spLocks/>
                  </p:cNvSpPr>
                  <p:nvPr/>
                </p:nvSpPr>
                <p:spPr bwMode="auto">
                  <a:xfrm>
                    <a:off x="4034" y="26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09" name="Freeform 7473">
                    <a:extLst>
                      <a:ext uri="{FF2B5EF4-FFF2-40B4-BE49-F238E27FC236}">
                        <a16:creationId xmlns:a16="http://schemas.microsoft.com/office/drawing/2014/main" id="{2DF7A569-E0C6-4448-A5A8-E77FCF498E23}"/>
                      </a:ext>
                    </a:extLst>
                  </p:cNvPr>
                  <p:cNvSpPr>
                    <a:spLocks/>
                  </p:cNvSpPr>
                  <p:nvPr/>
                </p:nvSpPr>
                <p:spPr bwMode="auto">
                  <a:xfrm>
                    <a:off x="4036" y="2638"/>
                    <a:ext cx="8" cy="6"/>
                  </a:xfrm>
                  <a:custGeom>
                    <a:avLst/>
                    <a:gdLst>
                      <a:gd name="T0" fmla="*/ 6 w 11"/>
                      <a:gd name="T1" fmla="*/ 8 h 8"/>
                      <a:gd name="T2" fmla="*/ 3 w 11"/>
                      <a:gd name="T3" fmla="*/ 3 h 8"/>
                      <a:gd name="T4" fmla="*/ 11 w 11"/>
                      <a:gd name="T5" fmla="*/ 4 h 8"/>
                      <a:gd name="T6" fmla="*/ 6 w 11"/>
                      <a:gd name="T7" fmla="*/ 8 h 8"/>
                    </a:gdLst>
                    <a:ahLst/>
                    <a:cxnLst>
                      <a:cxn ang="0">
                        <a:pos x="T0" y="T1"/>
                      </a:cxn>
                      <a:cxn ang="0">
                        <a:pos x="T2" y="T3"/>
                      </a:cxn>
                      <a:cxn ang="0">
                        <a:pos x="T4" y="T5"/>
                      </a:cxn>
                      <a:cxn ang="0">
                        <a:pos x="T6" y="T7"/>
                      </a:cxn>
                    </a:cxnLst>
                    <a:rect l="0" t="0" r="r" b="b"/>
                    <a:pathLst>
                      <a:path w="11" h="8">
                        <a:moveTo>
                          <a:pt x="6" y="8"/>
                        </a:moveTo>
                        <a:cubicBezTo>
                          <a:pt x="6" y="8"/>
                          <a:pt x="0" y="6"/>
                          <a:pt x="3" y="3"/>
                        </a:cubicBezTo>
                        <a:cubicBezTo>
                          <a:pt x="5" y="0"/>
                          <a:pt x="11" y="0"/>
                          <a:pt x="11" y="4"/>
                        </a:cubicBezTo>
                        <a:cubicBezTo>
                          <a:pt x="11" y="7"/>
                          <a:pt x="8" y="8"/>
                          <a:pt x="6" y="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0" name="Freeform 7474">
                    <a:extLst>
                      <a:ext uri="{FF2B5EF4-FFF2-40B4-BE49-F238E27FC236}">
                        <a16:creationId xmlns:a16="http://schemas.microsoft.com/office/drawing/2014/main" id="{43F5D0D8-49C4-4A75-A0BF-21484430DFD2}"/>
                      </a:ext>
                    </a:extLst>
                  </p:cNvPr>
                  <p:cNvSpPr>
                    <a:spLocks/>
                  </p:cNvSpPr>
                  <p:nvPr/>
                </p:nvSpPr>
                <p:spPr bwMode="auto">
                  <a:xfrm>
                    <a:off x="4018" y="2625"/>
                    <a:ext cx="29" cy="17"/>
                  </a:xfrm>
                  <a:custGeom>
                    <a:avLst/>
                    <a:gdLst>
                      <a:gd name="T0" fmla="*/ 35 w 39"/>
                      <a:gd name="T1" fmla="*/ 9 h 23"/>
                      <a:gd name="T2" fmla="*/ 14 w 39"/>
                      <a:gd name="T3" fmla="*/ 4 h 23"/>
                      <a:gd name="T4" fmla="*/ 11 w 39"/>
                      <a:gd name="T5" fmla="*/ 20 h 23"/>
                      <a:gd name="T6" fmla="*/ 27 w 39"/>
                      <a:gd name="T7" fmla="*/ 16 h 23"/>
                      <a:gd name="T8" fmla="*/ 35 w 39"/>
                      <a:gd name="T9" fmla="*/ 9 h 23"/>
                    </a:gdLst>
                    <a:ahLst/>
                    <a:cxnLst>
                      <a:cxn ang="0">
                        <a:pos x="T0" y="T1"/>
                      </a:cxn>
                      <a:cxn ang="0">
                        <a:pos x="T2" y="T3"/>
                      </a:cxn>
                      <a:cxn ang="0">
                        <a:pos x="T4" y="T5"/>
                      </a:cxn>
                      <a:cxn ang="0">
                        <a:pos x="T6" y="T7"/>
                      </a:cxn>
                      <a:cxn ang="0">
                        <a:pos x="T8" y="T9"/>
                      </a:cxn>
                    </a:cxnLst>
                    <a:rect l="0" t="0" r="r" b="b"/>
                    <a:pathLst>
                      <a:path w="39" h="23">
                        <a:moveTo>
                          <a:pt x="35" y="9"/>
                        </a:moveTo>
                        <a:cubicBezTo>
                          <a:pt x="35" y="9"/>
                          <a:pt x="28" y="0"/>
                          <a:pt x="14" y="4"/>
                        </a:cubicBezTo>
                        <a:cubicBezTo>
                          <a:pt x="0" y="8"/>
                          <a:pt x="3" y="23"/>
                          <a:pt x="11" y="20"/>
                        </a:cubicBezTo>
                        <a:cubicBezTo>
                          <a:pt x="19" y="16"/>
                          <a:pt x="18" y="14"/>
                          <a:pt x="27" y="16"/>
                        </a:cubicBezTo>
                        <a:cubicBezTo>
                          <a:pt x="36" y="17"/>
                          <a:pt x="39" y="12"/>
                          <a:pt x="35"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1" name="Freeform 7475">
                    <a:extLst>
                      <a:ext uri="{FF2B5EF4-FFF2-40B4-BE49-F238E27FC236}">
                        <a16:creationId xmlns:a16="http://schemas.microsoft.com/office/drawing/2014/main" id="{8C4310ED-17A9-4FC0-85F8-9E1B435F06FD}"/>
                      </a:ext>
                    </a:extLst>
                  </p:cNvPr>
                  <p:cNvSpPr>
                    <a:spLocks noEditPoints="1"/>
                  </p:cNvSpPr>
                  <p:nvPr/>
                </p:nvSpPr>
                <p:spPr bwMode="auto">
                  <a:xfrm>
                    <a:off x="4021" y="2626"/>
                    <a:ext cx="25" cy="14"/>
                  </a:xfrm>
                  <a:custGeom>
                    <a:avLst/>
                    <a:gdLst>
                      <a:gd name="T0" fmla="*/ 5 w 33"/>
                      <a:gd name="T1" fmla="*/ 18 h 18"/>
                      <a:gd name="T2" fmla="*/ 0 w 33"/>
                      <a:gd name="T3" fmla="*/ 12 h 18"/>
                      <a:gd name="T4" fmla="*/ 10 w 33"/>
                      <a:gd name="T5" fmla="*/ 1 h 18"/>
                      <a:gd name="T6" fmla="*/ 16 w 33"/>
                      <a:gd name="T7" fmla="*/ 0 h 18"/>
                      <a:gd name="T8" fmla="*/ 32 w 33"/>
                      <a:gd name="T9" fmla="*/ 7 h 18"/>
                      <a:gd name="T10" fmla="*/ 33 w 33"/>
                      <a:gd name="T11" fmla="*/ 10 h 18"/>
                      <a:gd name="T12" fmla="*/ 26 w 33"/>
                      <a:gd name="T13" fmla="*/ 14 h 18"/>
                      <a:gd name="T14" fmla="*/ 23 w 33"/>
                      <a:gd name="T15" fmla="*/ 14 h 18"/>
                      <a:gd name="T16" fmla="*/ 19 w 33"/>
                      <a:gd name="T17" fmla="*/ 14 h 18"/>
                      <a:gd name="T18" fmla="*/ 7 w 33"/>
                      <a:gd name="T19" fmla="*/ 18 h 18"/>
                      <a:gd name="T20" fmla="*/ 5 w 33"/>
                      <a:gd name="T21" fmla="*/ 18 h 18"/>
                      <a:gd name="T22" fmla="*/ 10 w 33"/>
                      <a:gd name="T23" fmla="*/ 2 h 18"/>
                      <a:gd name="T24" fmla="*/ 1 w 33"/>
                      <a:gd name="T25" fmla="*/ 12 h 18"/>
                      <a:gd name="T26" fmla="*/ 5 w 33"/>
                      <a:gd name="T27" fmla="*/ 17 h 18"/>
                      <a:gd name="T28" fmla="*/ 7 w 33"/>
                      <a:gd name="T29" fmla="*/ 17 h 18"/>
                      <a:gd name="T30" fmla="*/ 19 w 33"/>
                      <a:gd name="T31" fmla="*/ 13 h 18"/>
                      <a:gd name="T32" fmla="*/ 23 w 33"/>
                      <a:gd name="T33" fmla="*/ 13 h 18"/>
                      <a:gd name="T34" fmla="*/ 26 w 33"/>
                      <a:gd name="T35" fmla="*/ 13 h 18"/>
                      <a:gd name="T36" fmla="*/ 32 w 33"/>
                      <a:gd name="T37" fmla="*/ 10 h 18"/>
                      <a:gd name="T38" fmla="*/ 31 w 33"/>
                      <a:gd name="T39" fmla="*/ 7 h 18"/>
                      <a:gd name="T40" fmla="*/ 31 w 33"/>
                      <a:gd name="T41" fmla="*/ 7 h 18"/>
                      <a:gd name="T42" fmla="*/ 31 w 33"/>
                      <a:gd name="T43" fmla="*/ 7 h 18"/>
                      <a:gd name="T44" fmla="*/ 27 w 33"/>
                      <a:gd name="T45" fmla="*/ 4 h 18"/>
                      <a:gd name="T46" fmla="*/ 16 w 33"/>
                      <a:gd name="T47" fmla="*/ 1 h 18"/>
                      <a:gd name="T48" fmla="*/ 10 w 33"/>
                      <a:gd name="T4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 h="18">
                        <a:moveTo>
                          <a:pt x="5" y="18"/>
                        </a:moveTo>
                        <a:cubicBezTo>
                          <a:pt x="2" y="18"/>
                          <a:pt x="0" y="16"/>
                          <a:pt x="0" y="12"/>
                        </a:cubicBezTo>
                        <a:cubicBezTo>
                          <a:pt x="0" y="8"/>
                          <a:pt x="3" y="3"/>
                          <a:pt x="10" y="1"/>
                        </a:cubicBezTo>
                        <a:cubicBezTo>
                          <a:pt x="12" y="0"/>
                          <a:pt x="14" y="0"/>
                          <a:pt x="16" y="0"/>
                        </a:cubicBezTo>
                        <a:cubicBezTo>
                          <a:pt x="26" y="0"/>
                          <a:pt x="31" y="6"/>
                          <a:pt x="32" y="7"/>
                        </a:cubicBezTo>
                        <a:cubicBezTo>
                          <a:pt x="33" y="7"/>
                          <a:pt x="33" y="9"/>
                          <a:pt x="33" y="10"/>
                        </a:cubicBezTo>
                        <a:cubicBezTo>
                          <a:pt x="33" y="12"/>
                          <a:pt x="30" y="14"/>
                          <a:pt x="26" y="14"/>
                        </a:cubicBezTo>
                        <a:cubicBezTo>
                          <a:pt x="25" y="14"/>
                          <a:pt x="24" y="14"/>
                          <a:pt x="23" y="14"/>
                        </a:cubicBezTo>
                        <a:cubicBezTo>
                          <a:pt x="21" y="14"/>
                          <a:pt x="20" y="14"/>
                          <a:pt x="19" y="14"/>
                        </a:cubicBezTo>
                        <a:cubicBezTo>
                          <a:pt x="15" y="14"/>
                          <a:pt x="14" y="15"/>
                          <a:pt x="7" y="18"/>
                        </a:cubicBezTo>
                        <a:cubicBezTo>
                          <a:pt x="7" y="18"/>
                          <a:pt x="6" y="18"/>
                          <a:pt x="5" y="18"/>
                        </a:cubicBezTo>
                        <a:close/>
                        <a:moveTo>
                          <a:pt x="10" y="2"/>
                        </a:moveTo>
                        <a:cubicBezTo>
                          <a:pt x="3" y="4"/>
                          <a:pt x="1" y="8"/>
                          <a:pt x="1" y="12"/>
                        </a:cubicBezTo>
                        <a:cubicBezTo>
                          <a:pt x="1" y="15"/>
                          <a:pt x="2" y="17"/>
                          <a:pt x="5" y="17"/>
                        </a:cubicBezTo>
                        <a:cubicBezTo>
                          <a:pt x="6" y="17"/>
                          <a:pt x="6" y="17"/>
                          <a:pt x="7" y="17"/>
                        </a:cubicBezTo>
                        <a:cubicBezTo>
                          <a:pt x="14" y="15"/>
                          <a:pt x="14" y="13"/>
                          <a:pt x="19" y="13"/>
                        </a:cubicBezTo>
                        <a:cubicBezTo>
                          <a:pt x="20" y="13"/>
                          <a:pt x="21" y="13"/>
                          <a:pt x="23" y="13"/>
                        </a:cubicBezTo>
                        <a:cubicBezTo>
                          <a:pt x="24" y="13"/>
                          <a:pt x="25" y="13"/>
                          <a:pt x="26" y="13"/>
                        </a:cubicBezTo>
                        <a:cubicBezTo>
                          <a:pt x="30" y="13"/>
                          <a:pt x="32" y="11"/>
                          <a:pt x="32" y="10"/>
                        </a:cubicBezTo>
                        <a:cubicBezTo>
                          <a:pt x="32" y="9"/>
                          <a:pt x="32" y="8"/>
                          <a:pt x="31" y="7"/>
                        </a:cubicBezTo>
                        <a:cubicBezTo>
                          <a:pt x="31" y="7"/>
                          <a:pt x="31" y="7"/>
                          <a:pt x="31" y="7"/>
                        </a:cubicBezTo>
                        <a:cubicBezTo>
                          <a:pt x="31" y="7"/>
                          <a:pt x="31" y="7"/>
                          <a:pt x="31" y="7"/>
                        </a:cubicBezTo>
                        <a:cubicBezTo>
                          <a:pt x="31" y="7"/>
                          <a:pt x="30" y="6"/>
                          <a:pt x="27" y="4"/>
                        </a:cubicBezTo>
                        <a:cubicBezTo>
                          <a:pt x="25" y="3"/>
                          <a:pt x="21" y="1"/>
                          <a:pt x="16" y="1"/>
                        </a:cubicBezTo>
                        <a:cubicBezTo>
                          <a:pt x="14" y="1"/>
                          <a:pt x="12" y="1"/>
                          <a:pt x="10"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2" name="Freeform 7476">
                    <a:extLst>
                      <a:ext uri="{FF2B5EF4-FFF2-40B4-BE49-F238E27FC236}">
                        <a16:creationId xmlns:a16="http://schemas.microsoft.com/office/drawing/2014/main" id="{592E3CF9-D98E-4B56-9F50-EC162F404933}"/>
                      </a:ext>
                    </a:extLst>
                  </p:cNvPr>
                  <p:cNvSpPr>
                    <a:spLocks/>
                  </p:cNvSpPr>
                  <p:nvPr/>
                </p:nvSpPr>
                <p:spPr bwMode="auto">
                  <a:xfrm>
                    <a:off x="4022" y="2627"/>
                    <a:ext cx="23" cy="11"/>
                  </a:xfrm>
                  <a:custGeom>
                    <a:avLst/>
                    <a:gdLst>
                      <a:gd name="T0" fmla="*/ 15 w 31"/>
                      <a:gd name="T1" fmla="*/ 0 h 15"/>
                      <a:gd name="T2" fmla="*/ 9 w 31"/>
                      <a:gd name="T3" fmla="*/ 1 h 15"/>
                      <a:gd name="T4" fmla="*/ 0 w 31"/>
                      <a:gd name="T5" fmla="*/ 11 h 15"/>
                      <a:gd name="T6" fmla="*/ 1 w 31"/>
                      <a:gd name="T7" fmla="*/ 15 h 15"/>
                      <a:gd name="T8" fmla="*/ 2 w 31"/>
                      <a:gd name="T9" fmla="*/ 14 h 15"/>
                      <a:gd name="T10" fmla="*/ 4 w 31"/>
                      <a:gd name="T11" fmla="*/ 12 h 15"/>
                      <a:gd name="T12" fmla="*/ 3 w 31"/>
                      <a:gd name="T13" fmla="*/ 10 h 15"/>
                      <a:gd name="T14" fmla="*/ 10 w 31"/>
                      <a:gd name="T15" fmla="*/ 4 h 15"/>
                      <a:gd name="T16" fmla="*/ 11 w 31"/>
                      <a:gd name="T17" fmla="*/ 4 h 15"/>
                      <a:gd name="T18" fmla="*/ 17 w 31"/>
                      <a:gd name="T19" fmla="*/ 5 h 15"/>
                      <a:gd name="T20" fmla="*/ 19 w 31"/>
                      <a:gd name="T21" fmla="*/ 6 h 15"/>
                      <a:gd name="T22" fmla="*/ 20 w 31"/>
                      <a:gd name="T23" fmla="*/ 6 h 15"/>
                      <a:gd name="T24" fmla="*/ 22 w 31"/>
                      <a:gd name="T25" fmla="*/ 4 h 15"/>
                      <a:gd name="T26" fmla="*/ 22 w 31"/>
                      <a:gd name="T27" fmla="*/ 4 h 15"/>
                      <a:gd name="T28" fmla="*/ 26 w 31"/>
                      <a:gd name="T29" fmla="*/ 7 h 15"/>
                      <a:gd name="T30" fmla="*/ 26 w 31"/>
                      <a:gd name="T31" fmla="*/ 11 h 15"/>
                      <a:gd name="T32" fmla="*/ 24 w 31"/>
                      <a:gd name="T33" fmla="*/ 11 h 15"/>
                      <a:gd name="T34" fmla="*/ 21 w 31"/>
                      <a:gd name="T35" fmla="*/ 10 h 15"/>
                      <a:gd name="T36" fmla="*/ 17 w 31"/>
                      <a:gd name="T37" fmla="*/ 10 h 15"/>
                      <a:gd name="T38" fmla="*/ 14 w 31"/>
                      <a:gd name="T39" fmla="*/ 11 h 15"/>
                      <a:gd name="T40" fmla="*/ 12 w 31"/>
                      <a:gd name="T41" fmla="*/ 12 h 15"/>
                      <a:gd name="T42" fmla="*/ 13 w 31"/>
                      <a:gd name="T43" fmla="*/ 13 h 15"/>
                      <a:gd name="T44" fmla="*/ 18 w 31"/>
                      <a:gd name="T45" fmla="*/ 12 h 15"/>
                      <a:gd name="T46" fmla="*/ 22 w 31"/>
                      <a:gd name="T47" fmla="*/ 12 h 15"/>
                      <a:gd name="T48" fmla="*/ 24 w 31"/>
                      <a:gd name="T49" fmla="*/ 12 h 15"/>
                      <a:gd name="T50" fmla="*/ 25 w 31"/>
                      <a:gd name="T51" fmla="*/ 12 h 15"/>
                      <a:gd name="T52" fmla="*/ 31 w 31"/>
                      <a:gd name="T53" fmla="*/ 9 h 15"/>
                      <a:gd name="T54" fmla="*/ 30 w 31"/>
                      <a:gd name="T55" fmla="*/ 6 h 15"/>
                      <a:gd name="T56" fmla="*/ 30 w 31"/>
                      <a:gd name="T57" fmla="*/ 6 h 15"/>
                      <a:gd name="T58" fmla="*/ 30 w 31"/>
                      <a:gd name="T59" fmla="*/ 6 h 15"/>
                      <a:gd name="T60" fmla="*/ 26 w 31"/>
                      <a:gd name="T61" fmla="*/ 3 h 15"/>
                      <a:gd name="T62" fmla="*/ 15 w 31"/>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15">
                        <a:moveTo>
                          <a:pt x="15" y="0"/>
                        </a:moveTo>
                        <a:cubicBezTo>
                          <a:pt x="13" y="0"/>
                          <a:pt x="11" y="0"/>
                          <a:pt x="9" y="1"/>
                        </a:cubicBezTo>
                        <a:cubicBezTo>
                          <a:pt x="2" y="3"/>
                          <a:pt x="0" y="7"/>
                          <a:pt x="0" y="11"/>
                        </a:cubicBezTo>
                        <a:cubicBezTo>
                          <a:pt x="0" y="13"/>
                          <a:pt x="0" y="14"/>
                          <a:pt x="1" y="15"/>
                        </a:cubicBezTo>
                        <a:cubicBezTo>
                          <a:pt x="1" y="15"/>
                          <a:pt x="2" y="14"/>
                          <a:pt x="2" y="14"/>
                        </a:cubicBezTo>
                        <a:cubicBezTo>
                          <a:pt x="2" y="13"/>
                          <a:pt x="3" y="13"/>
                          <a:pt x="4" y="12"/>
                        </a:cubicBezTo>
                        <a:cubicBezTo>
                          <a:pt x="4" y="11"/>
                          <a:pt x="3" y="11"/>
                          <a:pt x="3" y="10"/>
                        </a:cubicBezTo>
                        <a:cubicBezTo>
                          <a:pt x="3" y="10"/>
                          <a:pt x="3" y="5"/>
                          <a:pt x="10" y="4"/>
                        </a:cubicBezTo>
                        <a:cubicBezTo>
                          <a:pt x="10" y="4"/>
                          <a:pt x="11" y="4"/>
                          <a:pt x="11" y="4"/>
                        </a:cubicBezTo>
                        <a:cubicBezTo>
                          <a:pt x="14" y="4"/>
                          <a:pt x="15" y="4"/>
                          <a:pt x="17" y="5"/>
                        </a:cubicBezTo>
                        <a:cubicBezTo>
                          <a:pt x="18" y="6"/>
                          <a:pt x="19" y="6"/>
                          <a:pt x="19" y="6"/>
                        </a:cubicBezTo>
                        <a:cubicBezTo>
                          <a:pt x="20" y="6"/>
                          <a:pt x="20" y="6"/>
                          <a:pt x="20" y="6"/>
                        </a:cubicBezTo>
                        <a:cubicBezTo>
                          <a:pt x="21" y="6"/>
                          <a:pt x="20" y="4"/>
                          <a:pt x="22" y="4"/>
                        </a:cubicBezTo>
                        <a:cubicBezTo>
                          <a:pt x="22" y="4"/>
                          <a:pt x="22" y="4"/>
                          <a:pt x="22" y="4"/>
                        </a:cubicBezTo>
                        <a:cubicBezTo>
                          <a:pt x="25" y="5"/>
                          <a:pt x="26" y="6"/>
                          <a:pt x="26" y="7"/>
                        </a:cubicBezTo>
                        <a:cubicBezTo>
                          <a:pt x="26" y="8"/>
                          <a:pt x="30" y="10"/>
                          <a:pt x="26" y="11"/>
                        </a:cubicBezTo>
                        <a:cubicBezTo>
                          <a:pt x="25" y="11"/>
                          <a:pt x="25" y="11"/>
                          <a:pt x="24" y="11"/>
                        </a:cubicBezTo>
                        <a:cubicBezTo>
                          <a:pt x="23" y="11"/>
                          <a:pt x="22" y="11"/>
                          <a:pt x="21" y="10"/>
                        </a:cubicBezTo>
                        <a:cubicBezTo>
                          <a:pt x="20" y="10"/>
                          <a:pt x="19" y="10"/>
                          <a:pt x="17" y="10"/>
                        </a:cubicBezTo>
                        <a:cubicBezTo>
                          <a:pt x="16" y="10"/>
                          <a:pt x="15" y="10"/>
                          <a:pt x="14" y="11"/>
                        </a:cubicBezTo>
                        <a:cubicBezTo>
                          <a:pt x="13" y="11"/>
                          <a:pt x="12" y="12"/>
                          <a:pt x="12" y="12"/>
                        </a:cubicBezTo>
                        <a:cubicBezTo>
                          <a:pt x="12" y="12"/>
                          <a:pt x="13" y="12"/>
                          <a:pt x="13" y="13"/>
                        </a:cubicBezTo>
                        <a:cubicBezTo>
                          <a:pt x="15" y="12"/>
                          <a:pt x="16" y="12"/>
                          <a:pt x="18" y="12"/>
                        </a:cubicBezTo>
                        <a:cubicBezTo>
                          <a:pt x="19" y="12"/>
                          <a:pt x="20" y="12"/>
                          <a:pt x="22" y="12"/>
                        </a:cubicBezTo>
                        <a:cubicBezTo>
                          <a:pt x="23" y="12"/>
                          <a:pt x="24" y="12"/>
                          <a:pt x="24" y="12"/>
                        </a:cubicBezTo>
                        <a:cubicBezTo>
                          <a:pt x="25" y="12"/>
                          <a:pt x="25" y="12"/>
                          <a:pt x="25" y="12"/>
                        </a:cubicBezTo>
                        <a:cubicBezTo>
                          <a:pt x="29" y="12"/>
                          <a:pt x="31" y="10"/>
                          <a:pt x="31" y="9"/>
                        </a:cubicBezTo>
                        <a:cubicBezTo>
                          <a:pt x="31" y="8"/>
                          <a:pt x="31" y="7"/>
                          <a:pt x="30" y="6"/>
                        </a:cubicBezTo>
                        <a:cubicBezTo>
                          <a:pt x="30" y="6"/>
                          <a:pt x="30" y="6"/>
                          <a:pt x="30" y="6"/>
                        </a:cubicBezTo>
                        <a:cubicBezTo>
                          <a:pt x="30" y="6"/>
                          <a:pt x="30" y="6"/>
                          <a:pt x="30" y="6"/>
                        </a:cubicBezTo>
                        <a:cubicBezTo>
                          <a:pt x="30" y="6"/>
                          <a:pt x="29" y="5"/>
                          <a:pt x="26" y="3"/>
                        </a:cubicBezTo>
                        <a:cubicBezTo>
                          <a:pt x="24" y="2"/>
                          <a:pt x="20" y="0"/>
                          <a:pt x="1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3" name="Freeform 7477">
                    <a:extLst>
                      <a:ext uri="{FF2B5EF4-FFF2-40B4-BE49-F238E27FC236}">
                        <a16:creationId xmlns:a16="http://schemas.microsoft.com/office/drawing/2014/main" id="{44D63827-6A4A-41E2-9D3F-CFC35D6814F7}"/>
                      </a:ext>
                    </a:extLst>
                  </p:cNvPr>
                  <p:cNvSpPr>
                    <a:spLocks noEditPoints="1"/>
                  </p:cNvSpPr>
                  <p:nvPr/>
                </p:nvSpPr>
                <p:spPr bwMode="auto">
                  <a:xfrm>
                    <a:off x="4020" y="2627"/>
                    <a:ext cx="27" cy="12"/>
                  </a:xfrm>
                  <a:custGeom>
                    <a:avLst/>
                    <a:gdLst>
                      <a:gd name="T0" fmla="*/ 33 w 37"/>
                      <a:gd name="T1" fmla="*/ 6 h 16"/>
                      <a:gd name="T2" fmla="*/ 33 w 37"/>
                      <a:gd name="T3" fmla="*/ 6 h 16"/>
                      <a:gd name="T4" fmla="*/ 33 w 37"/>
                      <a:gd name="T5" fmla="*/ 6 h 16"/>
                      <a:gd name="T6" fmla="*/ 34 w 37"/>
                      <a:gd name="T7" fmla="*/ 9 h 16"/>
                      <a:gd name="T8" fmla="*/ 28 w 37"/>
                      <a:gd name="T9" fmla="*/ 12 h 16"/>
                      <a:gd name="T10" fmla="*/ 27 w 37"/>
                      <a:gd name="T11" fmla="*/ 12 h 16"/>
                      <a:gd name="T12" fmla="*/ 25 w 37"/>
                      <a:gd name="T13" fmla="*/ 12 h 16"/>
                      <a:gd name="T14" fmla="*/ 21 w 37"/>
                      <a:gd name="T15" fmla="*/ 12 h 16"/>
                      <a:gd name="T16" fmla="*/ 16 w 37"/>
                      <a:gd name="T17" fmla="*/ 13 h 16"/>
                      <a:gd name="T18" fmla="*/ 17 w 37"/>
                      <a:gd name="T19" fmla="*/ 13 h 16"/>
                      <a:gd name="T20" fmla="*/ 21 w 37"/>
                      <a:gd name="T21" fmla="*/ 12 h 16"/>
                      <a:gd name="T22" fmla="*/ 25 w 37"/>
                      <a:gd name="T23" fmla="*/ 13 h 16"/>
                      <a:gd name="T24" fmla="*/ 28 w 37"/>
                      <a:gd name="T25" fmla="*/ 13 h 16"/>
                      <a:gd name="T26" fmla="*/ 33 w 37"/>
                      <a:gd name="T27" fmla="*/ 6 h 16"/>
                      <a:gd name="T28" fmla="*/ 18 w 37"/>
                      <a:gd name="T29" fmla="*/ 0 h 16"/>
                      <a:gd name="T30" fmla="*/ 12 w 37"/>
                      <a:gd name="T31" fmla="*/ 1 h 16"/>
                      <a:gd name="T32" fmla="*/ 4 w 37"/>
                      <a:gd name="T33" fmla="*/ 16 h 16"/>
                      <a:gd name="T34" fmla="*/ 4 w 37"/>
                      <a:gd name="T35" fmla="*/ 15 h 16"/>
                      <a:gd name="T36" fmla="*/ 3 w 37"/>
                      <a:gd name="T37" fmla="*/ 11 h 16"/>
                      <a:gd name="T38" fmla="*/ 12 w 37"/>
                      <a:gd name="T39" fmla="*/ 1 h 16"/>
                      <a:gd name="T40" fmla="*/ 18 w 37"/>
                      <a:gd name="T41" fmla="*/ 0 h 16"/>
                      <a:gd name="T42" fmla="*/ 29 w 37"/>
                      <a:gd name="T43" fmla="*/ 3 h 16"/>
                      <a:gd name="T44" fmla="*/ 33 w 37"/>
                      <a:gd name="T45" fmla="*/ 6 h 16"/>
                      <a:gd name="T46" fmla="*/ 33 w 37"/>
                      <a:gd name="T47" fmla="*/ 6 h 16"/>
                      <a:gd name="T48" fmla="*/ 18 w 37"/>
                      <a:gd name="T4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6">
                        <a:moveTo>
                          <a:pt x="33" y="6"/>
                        </a:moveTo>
                        <a:cubicBezTo>
                          <a:pt x="33" y="6"/>
                          <a:pt x="33" y="6"/>
                          <a:pt x="33" y="6"/>
                        </a:cubicBezTo>
                        <a:cubicBezTo>
                          <a:pt x="33" y="6"/>
                          <a:pt x="33" y="6"/>
                          <a:pt x="33" y="6"/>
                        </a:cubicBezTo>
                        <a:cubicBezTo>
                          <a:pt x="34" y="7"/>
                          <a:pt x="34" y="8"/>
                          <a:pt x="34" y="9"/>
                        </a:cubicBezTo>
                        <a:cubicBezTo>
                          <a:pt x="34" y="10"/>
                          <a:pt x="32" y="12"/>
                          <a:pt x="28" y="12"/>
                        </a:cubicBezTo>
                        <a:cubicBezTo>
                          <a:pt x="27" y="12"/>
                          <a:pt x="27" y="12"/>
                          <a:pt x="27" y="12"/>
                        </a:cubicBezTo>
                        <a:cubicBezTo>
                          <a:pt x="27" y="12"/>
                          <a:pt x="26" y="12"/>
                          <a:pt x="25" y="12"/>
                        </a:cubicBezTo>
                        <a:cubicBezTo>
                          <a:pt x="23" y="12"/>
                          <a:pt x="22" y="12"/>
                          <a:pt x="21" y="12"/>
                        </a:cubicBezTo>
                        <a:cubicBezTo>
                          <a:pt x="19" y="12"/>
                          <a:pt x="18" y="12"/>
                          <a:pt x="16" y="13"/>
                        </a:cubicBezTo>
                        <a:cubicBezTo>
                          <a:pt x="17" y="13"/>
                          <a:pt x="17" y="13"/>
                          <a:pt x="17" y="13"/>
                        </a:cubicBezTo>
                        <a:cubicBezTo>
                          <a:pt x="18" y="13"/>
                          <a:pt x="19" y="12"/>
                          <a:pt x="21" y="12"/>
                        </a:cubicBezTo>
                        <a:cubicBezTo>
                          <a:pt x="22" y="12"/>
                          <a:pt x="23" y="12"/>
                          <a:pt x="25" y="13"/>
                        </a:cubicBezTo>
                        <a:cubicBezTo>
                          <a:pt x="26" y="13"/>
                          <a:pt x="27" y="13"/>
                          <a:pt x="28" y="13"/>
                        </a:cubicBezTo>
                        <a:cubicBezTo>
                          <a:pt x="34" y="13"/>
                          <a:pt x="37" y="9"/>
                          <a:pt x="33" y="6"/>
                        </a:cubicBezTo>
                        <a:close/>
                        <a:moveTo>
                          <a:pt x="18" y="0"/>
                        </a:moveTo>
                        <a:cubicBezTo>
                          <a:pt x="16" y="0"/>
                          <a:pt x="14" y="0"/>
                          <a:pt x="12" y="1"/>
                        </a:cubicBezTo>
                        <a:cubicBezTo>
                          <a:pt x="2" y="3"/>
                          <a:pt x="0" y="12"/>
                          <a:pt x="4" y="16"/>
                        </a:cubicBezTo>
                        <a:cubicBezTo>
                          <a:pt x="4" y="15"/>
                          <a:pt x="4" y="15"/>
                          <a:pt x="4" y="15"/>
                        </a:cubicBezTo>
                        <a:cubicBezTo>
                          <a:pt x="3" y="14"/>
                          <a:pt x="3" y="13"/>
                          <a:pt x="3" y="11"/>
                        </a:cubicBezTo>
                        <a:cubicBezTo>
                          <a:pt x="3" y="7"/>
                          <a:pt x="5" y="3"/>
                          <a:pt x="12" y="1"/>
                        </a:cubicBezTo>
                        <a:cubicBezTo>
                          <a:pt x="14" y="0"/>
                          <a:pt x="16" y="0"/>
                          <a:pt x="18" y="0"/>
                        </a:cubicBezTo>
                        <a:cubicBezTo>
                          <a:pt x="23" y="0"/>
                          <a:pt x="27" y="2"/>
                          <a:pt x="29" y="3"/>
                        </a:cubicBezTo>
                        <a:cubicBezTo>
                          <a:pt x="32" y="5"/>
                          <a:pt x="33" y="6"/>
                          <a:pt x="33" y="6"/>
                        </a:cubicBezTo>
                        <a:cubicBezTo>
                          <a:pt x="33" y="6"/>
                          <a:pt x="33" y="6"/>
                          <a:pt x="33" y="6"/>
                        </a:cubicBezTo>
                        <a:cubicBezTo>
                          <a:pt x="33" y="6"/>
                          <a:pt x="28" y="0"/>
                          <a:pt x="1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4" name="Freeform 7478">
                    <a:extLst>
                      <a:ext uri="{FF2B5EF4-FFF2-40B4-BE49-F238E27FC236}">
                        <a16:creationId xmlns:a16="http://schemas.microsoft.com/office/drawing/2014/main" id="{5AF2E4A9-0597-4D80-83FC-18A07B9FEC71}"/>
                      </a:ext>
                    </a:extLst>
                  </p:cNvPr>
                  <p:cNvSpPr>
                    <a:spLocks/>
                  </p:cNvSpPr>
                  <p:nvPr/>
                </p:nvSpPr>
                <p:spPr bwMode="auto">
                  <a:xfrm>
                    <a:off x="4025" y="2632"/>
                    <a:ext cx="8" cy="5"/>
                  </a:xfrm>
                  <a:custGeom>
                    <a:avLst/>
                    <a:gdLst>
                      <a:gd name="T0" fmla="*/ 2 w 11"/>
                      <a:gd name="T1" fmla="*/ 4 h 6"/>
                      <a:gd name="T2" fmla="*/ 5 w 11"/>
                      <a:gd name="T3" fmla="*/ 0 h 6"/>
                      <a:gd name="T4" fmla="*/ 8 w 11"/>
                      <a:gd name="T5" fmla="*/ 2 h 6"/>
                      <a:gd name="T6" fmla="*/ 2 w 11"/>
                      <a:gd name="T7" fmla="*/ 4 h 6"/>
                    </a:gdLst>
                    <a:ahLst/>
                    <a:cxnLst>
                      <a:cxn ang="0">
                        <a:pos x="T0" y="T1"/>
                      </a:cxn>
                      <a:cxn ang="0">
                        <a:pos x="T2" y="T3"/>
                      </a:cxn>
                      <a:cxn ang="0">
                        <a:pos x="T4" y="T5"/>
                      </a:cxn>
                      <a:cxn ang="0">
                        <a:pos x="T6" y="T7"/>
                      </a:cxn>
                    </a:cxnLst>
                    <a:rect l="0" t="0" r="r" b="b"/>
                    <a:pathLst>
                      <a:path w="11" h="6">
                        <a:moveTo>
                          <a:pt x="2" y="4"/>
                        </a:moveTo>
                        <a:cubicBezTo>
                          <a:pt x="2" y="4"/>
                          <a:pt x="0" y="1"/>
                          <a:pt x="5" y="0"/>
                        </a:cubicBezTo>
                        <a:cubicBezTo>
                          <a:pt x="11" y="0"/>
                          <a:pt x="10" y="1"/>
                          <a:pt x="8" y="2"/>
                        </a:cubicBezTo>
                        <a:cubicBezTo>
                          <a:pt x="7" y="4"/>
                          <a:pt x="2" y="6"/>
                          <a:pt x="2"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5" name="Freeform 7479">
                    <a:extLst>
                      <a:ext uri="{FF2B5EF4-FFF2-40B4-BE49-F238E27FC236}">
                        <a16:creationId xmlns:a16="http://schemas.microsoft.com/office/drawing/2014/main" id="{818DAFA6-C8F6-4FCF-8838-5AD2FF9E05EA}"/>
                      </a:ext>
                    </a:extLst>
                  </p:cNvPr>
                  <p:cNvSpPr>
                    <a:spLocks/>
                  </p:cNvSpPr>
                  <p:nvPr/>
                </p:nvSpPr>
                <p:spPr bwMode="auto">
                  <a:xfrm>
                    <a:off x="4019" y="2634"/>
                    <a:ext cx="20" cy="13"/>
                  </a:xfrm>
                  <a:custGeom>
                    <a:avLst/>
                    <a:gdLst>
                      <a:gd name="T0" fmla="*/ 6 w 27"/>
                      <a:gd name="T1" fmla="*/ 4 h 17"/>
                      <a:gd name="T2" fmla="*/ 5 w 27"/>
                      <a:gd name="T3" fmla="*/ 14 h 17"/>
                      <a:gd name="T4" fmla="*/ 12 w 27"/>
                      <a:gd name="T5" fmla="*/ 15 h 17"/>
                      <a:gd name="T6" fmla="*/ 18 w 27"/>
                      <a:gd name="T7" fmla="*/ 15 h 17"/>
                      <a:gd name="T8" fmla="*/ 22 w 27"/>
                      <a:gd name="T9" fmla="*/ 6 h 17"/>
                      <a:gd name="T10" fmla="*/ 6 w 27"/>
                      <a:gd name="T11" fmla="*/ 4 h 17"/>
                    </a:gdLst>
                    <a:ahLst/>
                    <a:cxnLst>
                      <a:cxn ang="0">
                        <a:pos x="T0" y="T1"/>
                      </a:cxn>
                      <a:cxn ang="0">
                        <a:pos x="T2" y="T3"/>
                      </a:cxn>
                      <a:cxn ang="0">
                        <a:pos x="T4" y="T5"/>
                      </a:cxn>
                      <a:cxn ang="0">
                        <a:pos x="T6" y="T7"/>
                      </a:cxn>
                      <a:cxn ang="0">
                        <a:pos x="T8" y="T9"/>
                      </a:cxn>
                      <a:cxn ang="0">
                        <a:pos x="T10" y="T11"/>
                      </a:cxn>
                    </a:cxnLst>
                    <a:rect l="0" t="0" r="r" b="b"/>
                    <a:pathLst>
                      <a:path w="27" h="17">
                        <a:moveTo>
                          <a:pt x="6" y="4"/>
                        </a:moveTo>
                        <a:cubicBezTo>
                          <a:pt x="6" y="4"/>
                          <a:pt x="0" y="11"/>
                          <a:pt x="5" y="14"/>
                        </a:cubicBezTo>
                        <a:cubicBezTo>
                          <a:pt x="8" y="16"/>
                          <a:pt x="10" y="16"/>
                          <a:pt x="12" y="15"/>
                        </a:cubicBezTo>
                        <a:cubicBezTo>
                          <a:pt x="13" y="15"/>
                          <a:pt x="15" y="14"/>
                          <a:pt x="18" y="15"/>
                        </a:cubicBezTo>
                        <a:cubicBezTo>
                          <a:pt x="23" y="17"/>
                          <a:pt x="27" y="10"/>
                          <a:pt x="22" y="6"/>
                        </a:cubicBezTo>
                        <a:cubicBezTo>
                          <a:pt x="17" y="2"/>
                          <a:pt x="8" y="0"/>
                          <a:pt x="6"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6" name="Freeform 7480">
                    <a:extLst>
                      <a:ext uri="{FF2B5EF4-FFF2-40B4-BE49-F238E27FC236}">
                        <a16:creationId xmlns:a16="http://schemas.microsoft.com/office/drawing/2014/main" id="{9AB4A6F9-B28F-416F-9080-C1B51B0B3717}"/>
                      </a:ext>
                    </a:extLst>
                  </p:cNvPr>
                  <p:cNvSpPr>
                    <a:spLocks noEditPoints="1"/>
                  </p:cNvSpPr>
                  <p:nvPr/>
                </p:nvSpPr>
                <p:spPr bwMode="auto">
                  <a:xfrm>
                    <a:off x="4021" y="2635"/>
                    <a:ext cx="17" cy="11"/>
                  </a:xfrm>
                  <a:custGeom>
                    <a:avLst/>
                    <a:gdLst>
                      <a:gd name="T0" fmla="*/ 2 w 22"/>
                      <a:gd name="T1" fmla="*/ 14 h 15"/>
                      <a:gd name="T2" fmla="*/ 0 w 22"/>
                      <a:gd name="T3" fmla="*/ 10 h 15"/>
                      <a:gd name="T4" fmla="*/ 3 w 22"/>
                      <a:gd name="T5" fmla="*/ 3 h 15"/>
                      <a:gd name="T6" fmla="*/ 8 w 22"/>
                      <a:gd name="T7" fmla="*/ 0 h 15"/>
                      <a:gd name="T8" fmla="*/ 19 w 22"/>
                      <a:gd name="T9" fmla="*/ 4 h 15"/>
                      <a:gd name="T10" fmla="*/ 22 w 22"/>
                      <a:gd name="T11" fmla="*/ 10 h 15"/>
                      <a:gd name="T12" fmla="*/ 16 w 22"/>
                      <a:gd name="T13" fmla="*/ 15 h 15"/>
                      <a:gd name="T14" fmla="*/ 14 w 22"/>
                      <a:gd name="T15" fmla="*/ 15 h 15"/>
                      <a:gd name="T16" fmla="*/ 12 w 22"/>
                      <a:gd name="T17" fmla="*/ 14 h 15"/>
                      <a:gd name="T18" fmla="*/ 6 w 22"/>
                      <a:gd name="T19" fmla="*/ 15 h 15"/>
                      <a:gd name="T20" fmla="*/ 6 w 22"/>
                      <a:gd name="T21" fmla="*/ 15 h 15"/>
                      <a:gd name="T22" fmla="*/ 2 w 22"/>
                      <a:gd name="T23" fmla="*/ 14 h 15"/>
                      <a:gd name="T24" fmla="*/ 4 w 22"/>
                      <a:gd name="T25" fmla="*/ 4 h 15"/>
                      <a:gd name="T26" fmla="*/ 1 w 22"/>
                      <a:gd name="T27" fmla="*/ 10 h 15"/>
                      <a:gd name="T28" fmla="*/ 3 w 22"/>
                      <a:gd name="T29" fmla="*/ 13 h 15"/>
                      <a:gd name="T30" fmla="*/ 6 w 22"/>
                      <a:gd name="T31" fmla="*/ 14 h 15"/>
                      <a:gd name="T32" fmla="*/ 12 w 22"/>
                      <a:gd name="T33" fmla="*/ 13 h 15"/>
                      <a:gd name="T34" fmla="*/ 15 w 22"/>
                      <a:gd name="T35" fmla="*/ 14 h 15"/>
                      <a:gd name="T36" fmla="*/ 16 w 22"/>
                      <a:gd name="T37" fmla="*/ 14 h 15"/>
                      <a:gd name="T38" fmla="*/ 21 w 22"/>
                      <a:gd name="T39" fmla="*/ 10 h 15"/>
                      <a:gd name="T40" fmla="*/ 19 w 22"/>
                      <a:gd name="T41" fmla="*/ 5 h 15"/>
                      <a:gd name="T42" fmla="*/ 8 w 22"/>
                      <a:gd name="T43" fmla="*/ 1 h 15"/>
                      <a:gd name="T44" fmla="*/ 4 w 22"/>
                      <a:gd name="T45" fmla="*/ 4 h 15"/>
                      <a:gd name="T46" fmla="*/ 3 w 22"/>
                      <a:gd name="T47" fmla="*/ 3 h 15"/>
                      <a:gd name="T48" fmla="*/ 4 w 22"/>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15">
                        <a:moveTo>
                          <a:pt x="2" y="14"/>
                        </a:moveTo>
                        <a:cubicBezTo>
                          <a:pt x="0" y="13"/>
                          <a:pt x="0" y="11"/>
                          <a:pt x="0" y="10"/>
                        </a:cubicBezTo>
                        <a:cubicBezTo>
                          <a:pt x="0" y="6"/>
                          <a:pt x="2" y="3"/>
                          <a:pt x="3" y="3"/>
                        </a:cubicBezTo>
                        <a:cubicBezTo>
                          <a:pt x="4" y="1"/>
                          <a:pt x="6" y="0"/>
                          <a:pt x="8" y="0"/>
                        </a:cubicBezTo>
                        <a:cubicBezTo>
                          <a:pt x="12" y="0"/>
                          <a:pt x="16" y="2"/>
                          <a:pt x="19" y="4"/>
                        </a:cubicBezTo>
                        <a:cubicBezTo>
                          <a:pt x="21" y="6"/>
                          <a:pt x="22" y="8"/>
                          <a:pt x="22" y="10"/>
                        </a:cubicBezTo>
                        <a:cubicBezTo>
                          <a:pt x="22" y="13"/>
                          <a:pt x="20" y="15"/>
                          <a:pt x="16" y="15"/>
                        </a:cubicBezTo>
                        <a:cubicBezTo>
                          <a:pt x="16" y="15"/>
                          <a:pt x="15" y="15"/>
                          <a:pt x="14" y="15"/>
                        </a:cubicBezTo>
                        <a:cubicBezTo>
                          <a:pt x="13" y="15"/>
                          <a:pt x="12" y="14"/>
                          <a:pt x="12" y="14"/>
                        </a:cubicBezTo>
                        <a:cubicBezTo>
                          <a:pt x="10" y="14"/>
                          <a:pt x="8" y="15"/>
                          <a:pt x="6" y="15"/>
                        </a:cubicBezTo>
                        <a:cubicBezTo>
                          <a:pt x="6" y="15"/>
                          <a:pt x="6" y="15"/>
                          <a:pt x="6" y="15"/>
                        </a:cubicBezTo>
                        <a:cubicBezTo>
                          <a:pt x="5" y="15"/>
                          <a:pt x="4" y="15"/>
                          <a:pt x="2" y="14"/>
                        </a:cubicBezTo>
                        <a:close/>
                        <a:moveTo>
                          <a:pt x="4" y="4"/>
                        </a:moveTo>
                        <a:cubicBezTo>
                          <a:pt x="4" y="4"/>
                          <a:pt x="1" y="7"/>
                          <a:pt x="1" y="10"/>
                        </a:cubicBezTo>
                        <a:cubicBezTo>
                          <a:pt x="1" y="11"/>
                          <a:pt x="1" y="12"/>
                          <a:pt x="3" y="13"/>
                        </a:cubicBezTo>
                        <a:cubicBezTo>
                          <a:pt x="4" y="14"/>
                          <a:pt x="5" y="14"/>
                          <a:pt x="6" y="14"/>
                        </a:cubicBezTo>
                        <a:cubicBezTo>
                          <a:pt x="8" y="14"/>
                          <a:pt x="9" y="13"/>
                          <a:pt x="12" y="13"/>
                        </a:cubicBezTo>
                        <a:cubicBezTo>
                          <a:pt x="12" y="13"/>
                          <a:pt x="14" y="13"/>
                          <a:pt x="15" y="14"/>
                        </a:cubicBezTo>
                        <a:cubicBezTo>
                          <a:pt x="15" y="14"/>
                          <a:pt x="16" y="14"/>
                          <a:pt x="16" y="14"/>
                        </a:cubicBezTo>
                        <a:cubicBezTo>
                          <a:pt x="19" y="14"/>
                          <a:pt x="21" y="12"/>
                          <a:pt x="21" y="10"/>
                        </a:cubicBezTo>
                        <a:cubicBezTo>
                          <a:pt x="21" y="8"/>
                          <a:pt x="20" y="6"/>
                          <a:pt x="19" y="5"/>
                        </a:cubicBezTo>
                        <a:cubicBezTo>
                          <a:pt x="16" y="3"/>
                          <a:pt x="12" y="1"/>
                          <a:pt x="8" y="1"/>
                        </a:cubicBezTo>
                        <a:cubicBezTo>
                          <a:pt x="6" y="1"/>
                          <a:pt x="4" y="2"/>
                          <a:pt x="4" y="4"/>
                        </a:cubicBezTo>
                        <a:cubicBezTo>
                          <a:pt x="3" y="3"/>
                          <a:pt x="3" y="3"/>
                          <a:pt x="3" y="3"/>
                        </a:cubicBezTo>
                        <a:lnTo>
                          <a:pt x="4" y="4"/>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7" name="Freeform 7481">
                    <a:extLst>
                      <a:ext uri="{FF2B5EF4-FFF2-40B4-BE49-F238E27FC236}">
                        <a16:creationId xmlns:a16="http://schemas.microsoft.com/office/drawing/2014/main" id="{55E8027A-2F90-45ED-A722-828BB2C2C8FF}"/>
                      </a:ext>
                    </a:extLst>
                  </p:cNvPr>
                  <p:cNvSpPr>
                    <a:spLocks noEditPoints="1"/>
                  </p:cNvSpPr>
                  <p:nvPr/>
                </p:nvSpPr>
                <p:spPr bwMode="auto">
                  <a:xfrm>
                    <a:off x="4022" y="2636"/>
                    <a:ext cx="15" cy="10"/>
                  </a:xfrm>
                  <a:custGeom>
                    <a:avLst/>
                    <a:gdLst>
                      <a:gd name="T0" fmla="*/ 6 w 20"/>
                      <a:gd name="T1" fmla="*/ 11 h 13"/>
                      <a:gd name="T2" fmla="*/ 2 w 20"/>
                      <a:gd name="T3" fmla="*/ 8 h 13"/>
                      <a:gd name="T4" fmla="*/ 6 w 20"/>
                      <a:gd name="T5" fmla="*/ 3 h 13"/>
                      <a:gd name="T6" fmla="*/ 9 w 20"/>
                      <a:gd name="T7" fmla="*/ 3 h 13"/>
                      <a:gd name="T8" fmla="*/ 12 w 20"/>
                      <a:gd name="T9" fmla="*/ 4 h 13"/>
                      <a:gd name="T10" fmla="*/ 17 w 20"/>
                      <a:gd name="T11" fmla="*/ 8 h 13"/>
                      <a:gd name="T12" fmla="*/ 13 w 20"/>
                      <a:gd name="T13" fmla="*/ 11 h 13"/>
                      <a:gd name="T14" fmla="*/ 11 w 20"/>
                      <a:gd name="T15" fmla="*/ 10 h 13"/>
                      <a:gd name="T16" fmla="*/ 8 w 20"/>
                      <a:gd name="T17" fmla="*/ 7 h 13"/>
                      <a:gd name="T18" fmla="*/ 7 w 20"/>
                      <a:gd name="T19" fmla="*/ 7 h 13"/>
                      <a:gd name="T20" fmla="*/ 8 w 20"/>
                      <a:gd name="T21" fmla="*/ 10 h 13"/>
                      <a:gd name="T22" fmla="*/ 6 w 20"/>
                      <a:gd name="T23" fmla="*/ 11 h 13"/>
                      <a:gd name="T24" fmla="*/ 7 w 20"/>
                      <a:gd name="T25" fmla="*/ 0 h 13"/>
                      <a:gd name="T26" fmla="*/ 7 w 20"/>
                      <a:gd name="T27" fmla="*/ 0 h 13"/>
                      <a:gd name="T28" fmla="*/ 3 w 20"/>
                      <a:gd name="T29" fmla="*/ 3 h 13"/>
                      <a:gd name="T30" fmla="*/ 2 w 20"/>
                      <a:gd name="T31" fmla="*/ 2 h 13"/>
                      <a:gd name="T32" fmla="*/ 3 w 20"/>
                      <a:gd name="T33" fmla="*/ 3 h 13"/>
                      <a:gd name="T34" fmla="*/ 0 w 20"/>
                      <a:gd name="T35" fmla="*/ 9 h 13"/>
                      <a:gd name="T36" fmla="*/ 2 w 20"/>
                      <a:gd name="T37" fmla="*/ 12 h 13"/>
                      <a:gd name="T38" fmla="*/ 5 w 20"/>
                      <a:gd name="T39" fmla="*/ 13 h 13"/>
                      <a:gd name="T40" fmla="*/ 5 w 20"/>
                      <a:gd name="T41" fmla="*/ 13 h 13"/>
                      <a:gd name="T42" fmla="*/ 11 w 20"/>
                      <a:gd name="T43" fmla="*/ 12 h 13"/>
                      <a:gd name="T44" fmla="*/ 14 w 20"/>
                      <a:gd name="T45" fmla="*/ 13 h 13"/>
                      <a:gd name="T46" fmla="*/ 15 w 20"/>
                      <a:gd name="T47" fmla="*/ 13 h 13"/>
                      <a:gd name="T48" fmla="*/ 20 w 20"/>
                      <a:gd name="T49" fmla="*/ 9 h 13"/>
                      <a:gd name="T50" fmla="*/ 18 w 20"/>
                      <a:gd name="T51" fmla="*/ 4 h 13"/>
                      <a:gd name="T52" fmla="*/ 7 w 20"/>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13">
                        <a:moveTo>
                          <a:pt x="6" y="11"/>
                        </a:moveTo>
                        <a:cubicBezTo>
                          <a:pt x="5" y="11"/>
                          <a:pt x="3" y="10"/>
                          <a:pt x="2" y="8"/>
                        </a:cubicBezTo>
                        <a:cubicBezTo>
                          <a:pt x="2" y="5"/>
                          <a:pt x="6" y="3"/>
                          <a:pt x="6" y="3"/>
                        </a:cubicBezTo>
                        <a:cubicBezTo>
                          <a:pt x="6" y="3"/>
                          <a:pt x="7" y="3"/>
                          <a:pt x="9" y="3"/>
                        </a:cubicBezTo>
                        <a:cubicBezTo>
                          <a:pt x="10" y="3"/>
                          <a:pt x="11" y="3"/>
                          <a:pt x="12" y="4"/>
                        </a:cubicBezTo>
                        <a:cubicBezTo>
                          <a:pt x="14" y="4"/>
                          <a:pt x="17" y="5"/>
                          <a:pt x="17" y="8"/>
                        </a:cubicBezTo>
                        <a:cubicBezTo>
                          <a:pt x="17" y="10"/>
                          <a:pt x="15" y="11"/>
                          <a:pt x="13" y="11"/>
                        </a:cubicBezTo>
                        <a:cubicBezTo>
                          <a:pt x="12" y="11"/>
                          <a:pt x="11" y="11"/>
                          <a:pt x="11" y="10"/>
                        </a:cubicBezTo>
                        <a:cubicBezTo>
                          <a:pt x="10" y="7"/>
                          <a:pt x="9" y="7"/>
                          <a:pt x="8" y="7"/>
                        </a:cubicBezTo>
                        <a:cubicBezTo>
                          <a:pt x="7" y="7"/>
                          <a:pt x="7" y="7"/>
                          <a:pt x="7" y="7"/>
                        </a:cubicBezTo>
                        <a:cubicBezTo>
                          <a:pt x="6" y="7"/>
                          <a:pt x="8" y="9"/>
                          <a:pt x="8" y="10"/>
                        </a:cubicBezTo>
                        <a:cubicBezTo>
                          <a:pt x="8" y="11"/>
                          <a:pt x="7" y="11"/>
                          <a:pt x="6" y="11"/>
                        </a:cubicBezTo>
                        <a:close/>
                        <a:moveTo>
                          <a:pt x="7" y="0"/>
                        </a:moveTo>
                        <a:cubicBezTo>
                          <a:pt x="7" y="0"/>
                          <a:pt x="7" y="0"/>
                          <a:pt x="7" y="0"/>
                        </a:cubicBezTo>
                        <a:cubicBezTo>
                          <a:pt x="5" y="0"/>
                          <a:pt x="3" y="1"/>
                          <a:pt x="3" y="3"/>
                        </a:cubicBezTo>
                        <a:cubicBezTo>
                          <a:pt x="2" y="2"/>
                          <a:pt x="2" y="2"/>
                          <a:pt x="2" y="2"/>
                        </a:cubicBezTo>
                        <a:cubicBezTo>
                          <a:pt x="3" y="3"/>
                          <a:pt x="3" y="3"/>
                          <a:pt x="3" y="3"/>
                        </a:cubicBezTo>
                        <a:cubicBezTo>
                          <a:pt x="3" y="3"/>
                          <a:pt x="0" y="6"/>
                          <a:pt x="0" y="9"/>
                        </a:cubicBezTo>
                        <a:cubicBezTo>
                          <a:pt x="0" y="10"/>
                          <a:pt x="0" y="11"/>
                          <a:pt x="2" y="12"/>
                        </a:cubicBezTo>
                        <a:cubicBezTo>
                          <a:pt x="3" y="13"/>
                          <a:pt x="4" y="13"/>
                          <a:pt x="5" y="13"/>
                        </a:cubicBezTo>
                        <a:cubicBezTo>
                          <a:pt x="5" y="13"/>
                          <a:pt x="5" y="13"/>
                          <a:pt x="5" y="13"/>
                        </a:cubicBezTo>
                        <a:cubicBezTo>
                          <a:pt x="7" y="13"/>
                          <a:pt x="8" y="12"/>
                          <a:pt x="11" y="12"/>
                        </a:cubicBezTo>
                        <a:cubicBezTo>
                          <a:pt x="11" y="12"/>
                          <a:pt x="13" y="12"/>
                          <a:pt x="14" y="13"/>
                        </a:cubicBezTo>
                        <a:cubicBezTo>
                          <a:pt x="14" y="13"/>
                          <a:pt x="15" y="13"/>
                          <a:pt x="15" y="13"/>
                        </a:cubicBezTo>
                        <a:cubicBezTo>
                          <a:pt x="18" y="13"/>
                          <a:pt x="20" y="11"/>
                          <a:pt x="20" y="9"/>
                        </a:cubicBezTo>
                        <a:cubicBezTo>
                          <a:pt x="20" y="7"/>
                          <a:pt x="19" y="5"/>
                          <a:pt x="18" y="4"/>
                        </a:cubicBezTo>
                        <a:cubicBezTo>
                          <a:pt x="15" y="2"/>
                          <a:pt x="11" y="0"/>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8" name="Freeform 7482">
                    <a:extLst>
                      <a:ext uri="{FF2B5EF4-FFF2-40B4-BE49-F238E27FC236}">
                        <a16:creationId xmlns:a16="http://schemas.microsoft.com/office/drawing/2014/main" id="{C4FFE6A6-FA6B-43AC-8D16-D7B3C5CA0617}"/>
                      </a:ext>
                    </a:extLst>
                  </p:cNvPr>
                  <p:cNvSpPr>
                    <a:spLocks noEditPoints="1"/>
                  </p:cNvSpPr>
                  <p:nvPr/>
                </p:nvSpPr>
                <p:spPr bwMode="auto">
                  <a:xfrm>
                    <a:off x="4019" y="2636"/>
                    <a:ext cx="20" cy="10"/>
                  </a:xfrm>
                  <a:custGeom>
                    <a:avLst/>
                    <a:gdLst>
                      <a:gd name="T0" fmla="*/ 7 w 26"/>
                      <a:gd name="T1" fmla="*/ 3 h 14"/>
                      <a:gd name="T2" fmla="*/ 11 w 26"/>
                      <a:gd name="T3" fmla="*/ 0 h 14"/>
                      <a:gd name="T4" fmla="*/ 22 w 26"/>
                      <a:gd name="T5" fmla="*/ 4 h 14"/>
                      <a:gd name="T6" fmla="*/ 24 w 26"/>
                      <a:gd name="T7" fmla="*/ 9 h 14"/>
                      <a:gd name="T8" fmla="*/ 19 w 26"/>
                      <a:gd name="T9" fmla="*/ 13 h 14"/>
                      <a:gd name="T10" fmla="*/ 18 w 26"/>
                      <a:gd name="T11" fmla="*/ 13 h 14"/>
                      <a:gd name="T12" fmla="*/ 15 w 26"/>
                      <a:gd name="T13" fmla="*/ 12 h 14"/>
                      <a:gd name="T14" fmla="*/ 9 w 26"/>
                      <a:gd name="T15" fmla="*/ 13 h 14"/>
                      <a:gd name="T16" fmla="*/ 9 w 26"/>
                      <a:gd name="T17" fmla="*/ 13 h 14"/>
                      <a:gd name="T18" fmla="*/ 6 w 26"/>
                      <a:gd name="T19" fmla="*/ 12 h 14"/>
                      <a:gd name="T20" fmla="*/ 4 w 26"/>
                      <a:gd name="T21" fmla="*/ 9 h 14"/>
                      <a:gd name="T22" fmla="*/ 7 w 26"/>
                      <a:gd name="T23" fmla="*/ 3 h 14"/>
                      <a:gd name="T24" fmla="*/ 6 w 26"/>
                      <a:gd name="T25" fmla="*/ 2 h 14"/>
                      <a:gd name="T26" fmla="*/ 7 w 26"/>
                      <a:gd name="T27" fmla="*/ 3 h 14"/>
                      <a:gd name="T28" fmla="*/ 11 w 26"/>
                      <a:gd name="T29" fmla="*/ 0 h 14"/>
                      <a:gd name="T30" fmla="*/ 6 w 26"/>
                      <a:gd name="T31" fmla="*/ 2 h 14"/>
                      <a:gd name="T32" fmla="*/ 5 w 26"/>
                      <a:gd name="T33" fmla="*/ 12 h 14"/>
                      <a:gd name="T34" fmla="*/ 9 w 26"/>
                      <a:gd name="T35" fmla="*/ 14 h 14"/>
                      <a:gd name="T36" fmla="*/ 12 w 26"/>
                      <a:gd name="T37" fmla="*/ 13 h 14"/>
                      <a:gd name="T38" fmla="*/ 15 w 26"/>
                      <a:gd name="T39" fmla="*/ 13 h 14"/>
                      <a:gd name="T40" fmla="*/ 18 w 26"/>
                      <a:gd name="T41" fmla="*/ 13 h 14"/>
                      <a:gd name="T42" fmla="*/ 19 w 26"/>
                      <a:gd name="T43" fmla="*/ 14 h 14"/>
                      <a:gd name="T44" fmla="*/ 22 w 26"/>
                      <a:gd name="T45" fmla="*/ 4 h 14"/>
                      <a:gd name="T46" fmla="*/ 11 w 26"/>
                      <a:gd name="T4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14">
                        <a:moveTo>
                          <a:pt x="7" y="3"/>
                        </a:moveTo>
                        <a:cubicBezTo>
                          <a:pt x="7" y="1"/>
                          <a:pt x="9" y="0"/>
                          <a:pt x="11" y="0"/>
                        </a:cubicBezTo>
                        <a:cubicBezTo>
                          <a:pt x="15" y="0"/>
                          <a:pt x="19" y="2"/>
                          <a:pt x="22" y="4"/>
                        </a:cubicBezTo>
                        <a:cubicBezTo>
                          <a:pt x="23" y="5"/>
                          <a:pt x="24" y="7"/>
                          <a:pt x="24" y="9"/>
                        </a:cubicBezTo>
                        <a:cubicBezTo>
                          <a:pt x="24" y="11"/>
                          <a:pt x="22" y="13"/>
                          <a:pt x="19" y="13"/>
                        </a:cubicBezTo>
                        <a:cubicBezTo>
                          <a:pt x="19" y="13"/>
                          <a:pt x="18" y="13"/>
                          <a:pt x="18" y="13"/>
                        </a:cubicBezTo>
                        <a:cubicBezTo>
                          <a:pt x="17" y="12"/>
                          <a:pt x="15" y="12"/>
                          <a:pt x="15" y="12"/>
                        </a:cubicBezTo>
                        <a:cubicBezTo>
                          <a:pt x="12" y="12"/>
                          <a:pt x="11" y="13"/>
                          <a:pt x="9" y="13"/>
                        </a:cubicBezTo>
                        <a:cubicBezTo>
                          <a:pt x="9" y="13"/>
                          <a:pt x="9" y="13"/>
                          <a:pt x="9" y="13"/>
                        </a:cubicBezTo>
                        <a:cubicBezTo>
                          <a:pt x="8" y="13"/>
                          <a:pt x="7" y="13"/>
                          <a:pt x="6" y="12"/>
                        </a:cubicBezTo>
                        <a:cubicBezTo>
                          <a:pt x="4" y="11"/>
                          <a:pt x="4" y="10"/>
                          <a:pt x="4" y="9"/>
                        </a:cubicBezTo>
                        <a:cubicBezTo>
                          <a:pt x="4" y="6"/>
                          <a:pt x="7" y="3"/>
                          <a:pt x="7" y="3"/>
                        </a:cubicBezTo>
                        <a:cubicBezTo>
                          <a:pt x="6" y="2"/>
                          <a:pt x="6" y="2"/>
                          <a:pt x="6" y="2"/>
                        </a:cubicBezTo>
                        <a:lnTo>
                          <a:pt x="7" y="3"/>
                        </a:lnTo>
                        <a:close/>
                        <a:moveTo>
                          <a:pt x="11" y="0"/>
                        </a:moveTo>
                        <a:cubicBezTo>
                          <a:pt x="9" y="0"/>
                          <a:pt x="7" y="1"/>
                          <a:pt x="6" y="2"/>
                        </a:cubicBezTo>
                        <a:cubicBezTo>
                          <a:pt x="6" y="2"/>
                          <a:pt x="0" y="9"/>
                          <a:pt x="5" y="12"/>
                        </a:cubicBezTo>
                        <a:cubicBezTo>
                          <a:pt x="7" y="13"/>
                          <a:pt x="8" y="14"/>
                          <a:pt x="9" y="14"/>
                        </a:cubicBezTo>
                        <a:cubicBezTo>
                          <a:pt x="10" y="14"/>
                          <a:pt x="11" y="14"/>
                          <a:pt x="12" y="13"/>
                        </a:cubicBezTo>
                        <a:cubicBezTo>
                          <a:pt x="13" y="13"/>
                          <a:pt x="13" y="13"/>
                          <a:pt x="15" y="13"/>
                        </a:cubicBezTo>
                        <a:cubicBezTo>
                          <a:pt x="15" y="13"/>
                          <a:pt x="16" y="13"/>
                          <a:pt x="18" y="13"/>
                        </a:cubicBezTo>
                        <a:cubicBezTo>
                          <a:pt x="18" y="14"/>
                          <a:pt x="19" y="14"/>
                          <a:pt x="19" y="14"/>
                        </a:cubicBezTo>
                        <a:cubicBezTo>
                          <a:pt x="24" y="14"/>
                          <a:pt x="26" y="7"/>
                          <a:pt x="22" y="4"/>
                        </a:cubicBezTo>
                        <a:cubicBezTo>
                          <a:pt x="19" y="1"/>
                          <a:pt x="15"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19" name="Freeform 7483">
                    <a:extLst>
                      <a:ext uri="{FF2B5EF4-FFF2-40B4-BE49-F238E27FC236}">
                        <a16:creationId xmlns:a16="http://schemas.microsoft.com/office/drawing/2014/main" id="{D6F8F23C-04EF-4E4F-90FE-DF3F946F8B4D}"/>
                      </a:ext>
                    </a:extLst>
                  </p:cNvPr>
                  <p:cNvSpPr>
                    <a:spLocks/>
                  </p:cNvSpPr>
                  <p:nvPr/>
                </p:nvSpPr>
                <p:spPr bwMode="auto">
                  <a:xfrm>
                    <a:off x="4030" y="2639"/>
                    <a:ext cx="5" cy="5"/>
                  </a:xfrm>
                  <a:custGeom>
                    <a:avLst/>
                    <a:gdLst>
                      <a:gd name="T0" fmla="*/ 3 w 7"/>
                      <a:gd name="T1" fmla="*/ 6 h 7"/>
                      <a:gd name="T2" fmla="*/ 2 w 7"/>
                      <a:gd name="T3" fmla="*/ 1 h 7"/>
                      <a:gd name="T4" fmla="*/ 3 w 7"/>
                      <a:gd name="T5" fmla="*/ 6 h 7"/>
                    </a:gdLst>
                    <a:ahLst/>
                    <a:cxnLst>
                      <a:cxn ang="0">
                        <a:pos x="T0" y="T1"/>
                      </a:cxn>
                      <a:cxn ang="0">
                        <a:pos x="T2" y="T3"/>
                      </a:cxn>
                      <a:cxn ang="0">
                        <a:pos x="T4" y="T5"/>
                      </a:cxn>
                    </a:cxnLst>
                    <a:rect l="0" t="0" r="r" b="b"/>
                    <a:pathLst>
                      <a:path w="7" h="7">
                        <a:moveTo>
                          <a:pt x="3" y="6"/>
                        </a:moveTo>
                        <a:cubicBezTo>
                          <a:pt x="3" y="6"/>
                          <a:pt x="0" y="2"/>
                          <a:pt x="2" y="1"/>
                        </a:cubicBezTo>
                        <a:cubicBezTo>
                          <a:pt x="5" y="0"/>
                          <a:pt x="7" y="7"/>
                          <a:pt x="3" y="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0" name="Freeform 7484">
                    <a:extLst>
                      <a:ext uri="{FF2B5EF4-FFF2-40B4-BE49-F238E27FC236}">
                        <a16:creationId xmlns:a16="http://schemas.microsoft.com/office/drawing/2014/main" id="{06DC8D6F-32A7-45AE-B664-A75EE4000676}"/>
                      </a:ext>
                    </a:extLst>
                  </p:cNvPr>
                  <p:cNvSpPr>
                    <a:spLocks/>
                  </p:cNvSpPr>
                  <p:nvPr/>
                </p:nvSpPr>
                <p:spPr bwMode="auto">
                  <a:xfrm>
                    <a:off x="4024" y="2641"/>
                    <a:ext cx="3" cy="4"/>
                  </a:xfrm>
                  <a:custGeom>
                    <a:avLst/>
                    <a:gdLst>
                      <a:gd name="T0" fmla="*/ 2 w 4"/>
                      <a:gd name="T1" fmla="*/ 0 h 5"/>
                      <a:gd name="T2" fmla="*/ 2 w 4"/>
                      <a:gd name="T3" fmla="*/ 3 h 5"/>
                      <a:gd name="T4" fmla="*/ 2 w 4"/>
                      <a:gd name="T5" fmla="*/ 0 h 5"/>
                    </a:gdLst>
                    <a:ahLst/>
                    <a:cxnLst>
                      <a:cxn ang="0">
                        <a:pos x="T0" y="T1"/>
                      </a:cxn>
                      <a:cxn ang="0">
                        <a:pos x="T2" y="T3"/>
                      </a:cxn>
                      <a:cxn ang="0">
                        <a:pos x="T4" y="T5"/>
                      </a:cxn>
                    </a:cxnLst>
                    <a:rect l="0" t="0" r="r" b="b"/>
                    <a:pathLst>
                      <a:path w="4" h="5">
                        <a:moveTo>
                          <a:pt x="2" y="0"/>
                        </a:moveTo>
                        <a:cubicBezTo>
                          <a:pt x="2" y="0"/>
                          <a:pt x="0" y="1"/>
                          <a:pt x="2" y="3"/>
                        </a:cubicBezTo>
                        <a:cubicBezTo>
                          <a:pt x="3" y="5"/>
                          <a:pt x="4"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1" name="Freeform 7485">
                    <a:extLst>
                      <a:ext uri="{FF2B5EF4-FFF2-40B4-BE49-F238E27FC236}">
                        <a16:creationId xmlns:a16="http://schemas.microsoft.com/office/drawing/2014/main" id="{A3236B4B-FE55-411F-9A30-890060BB28FA}"/>
                      </a:ext>
                    </a:extLst>
                  </p:cNvPr>
                  <p:cNvSpPr>
                    <a:spLocks/>
                  </p:cNvSpPr>
                  <p:nvPr/>
                </p:nvSpPr>
                <p:spPr bwMode="auto">
                  <a:xfrm>
                    <a:off x="4102" y="2421"/>
                    <a:ext cx="30" cy="27"/>
                  </a:xfrm>
                  <a:custGeom>
                    <a:avLst/>
                    <a:gdLst>
                      <a:gd name="T0" fmla="*/ 29 w 40"/>
                      <a:gd name="T1" fmla="*/ 2 h 37"/>
                      <a:gd name="T2" fmla="*/ 32 w 40"/>
                      <a:gd name="T3" fmla="*/ 23 h 37"/>
                      <a:gd name="T4" fmla="*/ 4 w 40"/>
                      <a:gd name="T5" fmla="*/ 25 h 37"/>
                      <a:gd name="T6" fmla="*/ 4 w 40"/>
                      <a:gd name="T7" fmla="*/ 4 h 37"/>
                      <a:gd name="T8" fmla="*/ 29 w 40"/>
                      <a:gd name="T9" fmla="*/ 2 h 37"/>
                    </a:gdLst>
                    <a:ahLst/>
                    <a:cxnLst>
                      <a:cxn ang="0">
                        <a:pos x="T0" y="T1"/>
                      </a:cxn>
                      <a:cxn ang="0">
                        <a:pos x="T2" y="T3"/>
                      </a:cxn>
                      <a:cxn ang="0">
                        <a:pos x="T4" y="T5"/>
                      </a:cxn>
                      <a:cxn ang="0">
                        <a:pos x="T6" y="T7"/>
                      </a:cxn>
                      <a:cxn ang="0">
                        <a:pos x="T8" y="T9"/>
                      </a:cxn>
                    </a:cxnLst>
                    <a:rect l="0" t="0" r="r" b="b"/>
                    <a:pathLst>
                      <a:path w="40" h="37">
                        <a:moveTo>
                          <a:pt x="29" y="2"/>
                        </a:moveTo>
                        <a:cubicBezTo>
                          <a:pt x="29" y="2"/>
                          <a:pt x="40" y="9"/>
                          <a:pt x="32" y="23"/>
                        </a:cubicBezTo>
                        <a:cubicBezTo>
                          <a:pt x="24" y="37"/>
                          <a:pt x="9" y="31"/>
                          <a:pt x="4" y="25"/>
                        </a:cubicBezTo>
                        <a:cubicBezTo>
                          <a:pt x="0" y="18"/>
                          <a:pt x="2" y="9"/>
                          <a:pt x="4" y="4"/>
                        </a:cubicBezTo>
                        <a:cubicBezTo>
                          <a:pt x="5" y="0"/>
                          <a:pt x="26" y="0"/>
                          <a:pt x="29"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2" name="Freeform 7486">
                    <a:extLst>
                      <a:ext uri="{FF2B5EF4-FFF2-40B4-BE49-F238E27FC236}">
                        <a16:creationId xmlns:a16="http://schemas.microsoft.com/office/drawing/2014/main" id="{576B0FD5-4CD3-407B-B3A1-DCCEF5715A4B}"/>
                      </a:ext>
                    </a:extLst>
                  </p:cNvPr>
                  <p:cNvSpPr>
                    <a:spLocks noEditPoints="1"/>
                  </p:cNvSpPr>
                  <p:nvPr/>
                </p:nvSpPr>
                <p:spPr bwMode="auto">
                  <a:xfrm>
                    <a:off x="4103" y="2421"/>
                    <a:ext cx="25" cy="24"/>
                  </a:xfrm>
                  <a:custGeom>
                    <a:avLst/>
                    <a:gdLst>
                      <a:gd name="T0" fmla="*/ 32 w 34"/>
                      <a:gd name="T1" fmla="*/ 23 h 32"/>
                      <a:gd name="T2" fmla="*/ 18 w 34"/>
                      <a:gd name="T3" fmla="*/ 32 h 32"/>
                      <a:gd name="T4" fmla="*/ 18 w 34"/>
                      <a:gd name="T5" fmla="*/ 32 h 32"/>
                      <a:gd name="T6" fmla="*/ 3 w 34"/>
                      <a:gd name="T7" fmla="*/ 25 h 32"/>
                      <a:gd name="T8" fmla="*/ 0 w 34"/>
                      <a:gd name="T9" fmla="*/ 16 h 32"/>
                      <a:gd name="T10" fmla="*/ 3 w 34"/>
                      <a:gd name="T11" fmla="*/ 4 h 32"/>
                      <a:gd name="T12" fmla="*/ 19 w 34"/>
                      <a:gd name="T13" fmla="*/ 0 h 32"/>
                      <a:gd name="T14" fmla="*/ 29 w 34"/>
                      <a:gd name="T15" fmla="*/ 1 h 32"/>
                      <a:gd name="T16" fmla="*/ 28 w 34"/>
                      <a:gd name="T17" fmla="*/ 2 h 32"/>
                      <a:gd name="T18" fmla="*/ 29 w 34"/>
                      <a:gd name="T19" fmla="*/ 1 h 32"/>
                      <a:gd name="T20" fmla="*/ 34 w 34"/>
                      <a:gd name="T21" fmla="*/ 13 h 32"/>
                      <a:gd name="T22" fmla="*/ 32 w 34"/>
                      <a:gd name="T23" fmla="*/ 23 h 32"/>
                      <a:gd name="T24" fmla="*/ 28 w 34"/>
                      <a:gd name="T25" fmla="*/ 2 h 32"/>
                      <a:gd name="T26" fmla="*/ 19 w 34"/>
                      <a:gd name="T27" fmla="*/ 1 h 32"/>
                      <a:gd name="T28" fmla="*/ 3 w 34"/>
                      <a:gd name="T29" fmla="*/ 5 h 32"/>
                      <a:gd name="T30" fmla="*/ 1 w 34"/>
                      <a:gd name="T31" fmla="*/ 16 h 32"/>
                      <a:gd name="T32" fmla="*/ 4 w 34"/>
                      <a:gd name="T33" fmla="*/ 25 h 32"/>
                      <a:gd name="T34" fmla="*/ 18 w 34"/>
                      <a:gd name="T35" fmla="*/ 31 h 32"/>
                      <a:gd name="T36" fmla="*/ 31 w 34"/>
                      <a:gd name="T37" fmla="*/ 23 h 32"/>
                      <a:gd name="T38" fmla="*/ 34 w 34"/>
                      <a:gd name="T39" fmla="*/ 13 h 32"/>
                      <a:gd name="T40" fmla="*/ 28 w 34"/>
                      <a:gd name="T41"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2">
                        <a:moveTo>
                          <a:pt x="32" y="23"/>
                        </a:moveTo>
                        <a:cubicBezTo>
                          <a:pt x="28" y="30"/>
                          <a:pt x="23" y="32"/>
                          <a:pt x="18" y="32"/>
                        </a:cubicBezTo>
                        <a:cubicBezTo>
                          <a:pt x="18" y="32"/>
                          <a:pt x="18" y="32"/>
                          <a:pt x="18" y="32"/>
                        </a:cubicBezTo>
                        <a:cubicBezTo>
                          <a:pt x="11" y="32"/>
                          <a:pt x="6" y="29"/>
                          <a:pt x="3" y="25"/>
                        </a:cubicBezTo>
                        <a:cubicBezTo>
                          <a:pt x="1" y="22"/>
                          <a:pt x="0" y="19"/>
                          <a:pt x="0" y="16"/>
                        </a:cubicBezTo>
                        <a:cubicBezTo>
                          <a:pt x="0" y="11"/>
                          <a:pt x="2" y="7"/>
                          <a:pt x="3" y="4"/>
                        </a:cubicBezTo>
                        <a:cubicBezTo>
                          <a:pt x="4" y="1"/>
                          <a:pt x="12" y="0"/>
                          <a:pt x="19" y="0"/>
                        </a:cubicBezTo>
                        <a:cubicBezTo>
                          <a:pt x="24" y="0"/>
                          <a:pt x="27" y="0"/>
                          <a:pt x="29" y="1"/>
                        </a:cubicBezTo>
                        <a:cubicBezTo>
                          <a:pt x="28" y="2"/>
                          <a:pt x="28" y="2"/>
                          <a:pt x="28" y="2"/>
                        </a:cubicBezTo>
                        <a:cubicBezTo>
                          <a:pt x="29" y="1"/>
                          <a:pt x="29" y="1"/>
                          <a:pt x="29" y="1"/>
                        </a:cubicBezTo>
                        <a:cubicBezTo>
                          <a:pt x="29" y="1"/>
                          <a:pt x="34" y="5"/>
                          <a:pt x="34" y="13"/>
                        </a:cubicBezTo>
                        <a:cubicBezTo>
                          <a:pt x="34" y="16"/>
                          <a:pt x="34" y="19"/>
                          <a:pt x="32" y="23"/>
                        </a:cubicBezTo>
                        <a:close/>
                        <a:moveTo>
                          <a:pt x="28" y="2"/>
                        </a:moveTo>
                        <a:cubicBezTo>
                          <a:pt x="27" y="2"/>
                          <a:pt x="23" y="1"/>
                          <a:pt x="19" y="1"/>
                        </a:cubicBezTo>
                        <a:cubicBezTo>
                          <a:pt x="12" y="1"/>
                          <a:pt x="4" y="3"/>
                          <a:pt x="3" y="5"/>
                        </a:cubicBezTo>
                        <a:cubicBezTo>
                          <a:pt x="2" y="7"/>
                          <a:pt x="1" y="12"/>
                          <a:pt x="1" y="16"/>
                        </a:cubicBezTo>
                        <a:cubicBezTo>
                          <a:pt x="1" y="19"/>
                          <a:pt x="2" y="22"/>
                          <a:pt x="4" y="25"/>
                        </a:cubicBezTo>
                        <a:cubicBezTo>
                          <a:pt x="6" y="28"/>
                          <a:pt x="12" y="31"/>
                          <a:pt x="18" y="31"/>
                        </a:cubicBezTo>
                        <a:cubicBezTo>
                          <a:pt x="22" y="31"/>
                          <a:pt x="27" y="29"/>
                          <a:pt x="31" y="23"/>
                        </a:cubicBezTo>
                        <a:cubicBezTo>
                          <a:pt x="33" y="19"/>
                          <a:pt x="34" y="16"/>
                          <a:pt x="34" y="13"/>
                        </a:cubicBezTo>
                        <a:cubicBezTo>
                          <a:pt x="34" y="6"/>
                          <a:pt x="28" y="2"/>
                          <a:pt x="28"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3" name="Freeform 7487">
                    <a:extLst>
                      <a:ext uri="{FF2B5EF4-FFF2-40B4-BE49-F238E27FC236}">
                        <a16:creationId xmlns:a16="http://schemas.microsoft.com/office/drawing/2014/main" id="{DAA0B45A-D045-47C9-8C67-EA55FE58364C}"/>
                      </a:ext>
                    </a:extLst>
                  </p:cNvPr>
                  <p:cNvSpPr>
                    <a:spLocks/>
                  </p:cNvSpPr>
                  <p:nvPr/>
                </p:nvSpPr>
                <p:spPr bwMode="auto">
                  <a:xfrm>
                    <a:off x="4104" y="2421"/>
                    <a:ext cx="24" cy="22"/>
                  </a:xfrm>
                  <a:custGeom>
                    <a:avLst/>
                    <a:gdLst>
                      <a:gd name="T0" fmla="*/ 19 w 33"/>
                      <a:gd name="T1" fmla="*/ 0 h 29"/>
                      <a:gd name="T2" fmla="*/ 19 w 33"/>
                      <a:gd name="T3" fmla="*/ 0 h 29"/>
                      <a:gd name="T4" fmla="*/ 14 w 33"/>
                      <a:gd name="T5" fmla="*/ 2 h 29"/>
                      <a:gd name="T6" fmla="*/ 14 w 33"/>
                      <a:gd name="T7" fmla="*/ 2 h 29"/>
                      <a:gd name="T8" fmla="*/ 13 w 33"/>
                      <a:gd name="T9" fmla="*/ 2 h 29"/>
                      <a:gd name="T10" fmla="*/ 13 w 33"/>
                      <a:gd name="T11" fmla="*/ 2 h 29"/>
                      <a:gd name="T12" fmla="*/ 13 w 33"/>
                      <a:gd name="T13" fmla="*/ 2 h 29"/>
                      <a:gd name="T14" fmla="*/ 13 w 33"/>
                      <a:gd name="T15" fmla="*/ 2 h 29"/>
                      <a:gd name="T16" fmla="*/ 13 w 33"/>
                      <a:gd name="T17" fmla="*/ 2 h 29"/>
                      <a:gd name="T18" fmla="*/ 7 w 33"/>
                      <a:gd name="T19" fmla="*/ 3 h 29"/>
                      <a:gd name="T20" fmla="*/ 7 w 33"/>
                      <a:gd name="T21" fmla="*/ 3 h 29"/>
                      <a:gd name="T22" fmla="*/ 4 w 33"/>
                      <a:gd name="T23" fmla="*/ 2 h 29"/>
                      <a:gd name="T24" fmla="*/ 2 w 33"/>
                      <a:gd name="T25" fmla="*/ 4 h 29"/>
                      <a:gd name="T26" fmla="*/ 0 w 33"/>
                      <a:gd name="T27" fmla="*/ 15 h 29"/>
                      <a:gd name="T28" fmla="*/ 3 w 33"/>
                      <a:gd name="T29" fmla="*/ 24 h 29"/>
                      <a:gd name="T30" fmla="*/ 5 w 33"/>
                      <a:gd name="T31" fmla="*/ 26 h 29"/>
                      <a:gd name="T32" fmla="*/ 9 w 33"/>
                      <a:gd name="T33" fmla="*/ 28 h 29"/>
                      <a:gd name="T34" fmla="*/ 10 w 33"/>
                      <a:gd name="T35" fmla="*/ 29 h 29"/>
                      <a:gd name="T36" fmla="*/ 10 w 33"/>
                      <a:gd name="T37" fmla="*/ 29 h 29"/>
                      <a:gd name="T38" fmla="*/ 12 w 33"/>
                      <a:gd name="T39" fmla="*/ 28 h 29"/>
                      <a:gd name="T40" fmla="*/ 15 w 33"/>
                      <a:gd name="T41" fmla="*/ 27 h 29"/>
                      <a:gd name="T42" fmla="*/ 17 w 33"/>
                      <a:gd name="T43" fmla="*/ 19 h 29"/>
                      <a:gd name="T44" fmla="*/ 17 w 33"/>
                      <a:gd name="T45" fmla="*/ 11 h 29"/>
                      <a:gd name="T46" fmla="*/ 17 w 33"/>
                      <a:gd name="T47" fmla="*/ 11 h 29"/>
                      <a:gd name="T48" fmla="*/ 10 w 33"/>
                      <a:gd name="T49" fmla="*/ 21 h 29"/>
                      <a:gd name="T50" fmla="*/ 6 w 33"/>
                      <a:gd name="T51" fmla="*/ 11 h 29"/>
                      <a:gd name="T52" fmla="*/ 17 w 33"/>
                      <a:gd name="T53" fmla="*/ 7 h 29"/>
                      <a:gd name="T54" fmla="*/ 21 w 33"/>
                      <a:gd name="T55" fmla="*/ 7 h 29"/>
                      <a:gd name="T56" fmla="*/ 21 w 33"/>
                      <a:gd name="T57" fmla="*/ 7 h 29"/>
                      <a:gd name="T58" fmla="*/ 29 w 33"/>
                      <a:gd name="T59" fmla="*/ 14 h 29"/>
                      <a:gd name="T60" fmla="*/ 25 w 33"/>
                      <a:gd name="T61" fmla="*/ 24 h 29"/>
                      <a:gd name="T62" fmla="*/ 26 w 33"/>
                      <a:gd name="T63" fmla="*/ 24 h 29"/>
                      <a:gd name="T64" fmla="*/ 28 w 33"/>
                      <a:gd name="T65" fmla="*/ 25 h 29"/>
                      <a:gd name="T66" fmla="*/ 30 w 33"/>
                      <a:gd name="T67" fmla="*/ 22 h 29"/>
                      <a:gd name="T68" fmla="*/ 33 w 33"/>
                      <a:gd name="T69" fmla="*/ 12 h 29"/>
                      <a:gd name="T70" fmla="*/ 28 w 33"/>
                      <a:gd name="T71" fmla="*/ 1 h 29"/>
                      <a:gd name="T72" fmla="*/ 22 w 33"/>
                      <a:gd name="T73" fmla="*/ 1 h 29"/>
                      <a:gd name="T74" fmla="*/ 19 w 33"/>
                      <a:gd name="T7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29">
                        <a:moveTo>
                          <a:pt x="19" y="0"/>
                        </a:moveTo>
                        <a:cubicBezTo>
                          <a:pt x="19" y="0"/>
                          <a:pt x="19" y="0"/>
                          <a:pt x="19" y="0"/>
                        </a:cubicBezTo>
                        <a:cubicBezTo>
                          <a:pt x="18" y="0"/>
                          <a:pt x="16" y="1"/>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3"/>
                          <a:pt x="10" y="3"/>
                          <a:pt x="7" y="3"/>
                        </a:cubicBezTo>
                        <a:cubicBezTo>
                          <a:pt x="7" y="3"/>
                          <a:pt x="7" y="3"/>
                          <a:pt x="7" y="3"/>
                        </a:cubicBezTo>
                        <a:cubicBezTo>
                          <a:pt x="6" y="3"/>
                          <a:pt x="5" y="3"/>
                          <a:pt x="4" y="2"/>
                        </a:cubicBezTo>
                        <a:cubicBezTo>
                          <a:pt x="3" y="3"/>
                          <a:pt x="2" y="3"/>
                          <a:pt x="2" y="4"/>
                        </a:cubicBezTo>
                        <a:cubicBezTo>
                          <a:pt x="1" y="6"/>
                          <a:pt x="0" y="11"/>
                          <a:pt x="0" y="15"/>
                        </a:cubicBezTo>
                        <a:cubicBezTo>
                          <a:pt x="0" y="18"/>
                          <a:pt x="1" y="21"/>
                          <a:pt x="3" y="24"/>
                        </a:cubicBezTo>
                        <a:cubicBezTo>
                          <a:pt x="3" y="24"/>
                          <a:pt x="4" y="25"/>
                          <a:pt x="5" y="26"/>
                        </a:cubicBezTo>
                        <a:cubicBezTo>
                          <a:pt x="7" y="26"/>
                          <a:pt x="8" y="27"/>
                          <a:pt x="9" y="28"/>
                        </a:cubicBezTo>
                        <a:cubicBezTo>
                          <a:pt x="9" y="28"/>
                          <a:pt x="10" y="29"/>
                          <a:pt x="10" y="29"/>
                        </a:cubicBezTo>
                        <a:cubicBezTo>
                          <a:pt x="10" y="29"/>
                          <a:pt x="10" y="29"/>
                          <a:pt x="10" y="29"/>
                        </a:cubicBezTo>
                        <a:cubicBezTo>
                          <a:pt x="11" y="29"/>
                          <a:pt x="11" y="28"/>
                          <a:pt x="12" y="28"/>
                        </a:cubicBezTo>
                        <a:cubicBezTo>
                          <a:pt x="13" y="28"/>
                          <a:pt x="14" y="27"/>
                          <a:pt x="15" y="27"/>
                        </a:cubicBezTo>
                        <a:cubicBezTo>
                          <a:pt x="13" y="26"/>
                          <a:pt x="14" y="23"/>
                          <a:pt x="17" y="19"/>
                        </a:cubicBezTo>
                        <a:cubicBezTo>
                          <a:pt x="22" y="14"/>
                          <a:pt x="20" y="11"/>
                          <a:pt x="17" y="11"/>
                        </a:cubicBezTo>
                        <a:cubicBezTo>
                          <a:pt x="17" y="11"/>
                          <a:pt x="17" y="11"/>
                          <a:pt x="17" y="11"/>
                        </a:cubicBezTo>
                        <a:cubicBezTo>
                          <a:pt x="15" y="11"/>
                          <a:pt x="15" y="21"/>
                          <a:pt x="10" y="21"/>
                        </a:cubicBezTo>
                        <a:cubicBezTo>
                          <a:pt x="6" y="21"/>
                          <a:pt x="5" y="13"/>
                          <a:pt x="6" y="11"/>
                        </a:cubicBezTo>
                        <a:cubicBezTo>
                          <a:pt x="7" y="10"/>
                          <a:pt x="11" y="7"/>
                          <a:pt x="17" y="7"/>
                        </a:cubicBezTo>
                        <a:cubicBezTo>
                          <a:pt x="18" y="7"/>
                          <a:pt x="20" y="7"/>
                          <a:pt x="21" y="7"/>
                        </a:cubicBezTo>
                        <a:cubicBezTo>
                          <a:pt x="21" y="7"/>
                          <a:pt x="21" y="7"/>
                          <a:pt x="21" y="7"/>
                        </a:cubicBezTo>
                        <a:cubicBezTo>
                          <a:pt x="23" y="7"/>
                          <a:pt x="30" y="7"/>
                          <a:pt x="29" y="14"/>
                        </a:cubicBezTo>
                        <a:cubicBezTo>
                          <a:pt x="28" y="18"/>
                          <a:pt x="27" y="21"/>
                          <a:pt x="25" y="24"/>
                        </a:cubicBezTo>
                        <a:cubicBezTo>
                          <a:pt x="26" y="24"/>
                          <a:pt x="26" y="24"/>
                          <a:pt x="26" y="24"/>
                        </a:cubicBezTo>
                        <a:cubicBezTo>
                          <a:pt x="27" y="24"/>
                          <a:pt x="27" y="24"/>
                          <a:pt x="28" y="25"/>
                        </a:cubicBezTo>
                        <a:cubicBezTo>
                          <a:pt x="29" y="24"/>
                          <a:pt x="29" y="23"/>
                          <a:pt x="30" y="22"/>
                        </a:cubicBezTo>
                        <a:cubicBezTo>
                          <a:pt x="32" y="18"/>
                          <a:pt x="33" y="15"/>
                          <a:pt x="33" y="12"/>
                        </a:cubicBezTo>
                        <a:cubicBezTo>
                          <a:pt x="33" y="6"/>
                          <a:pt x="29" y="2"/>
                          <a:pt x="28" y="1"/>
                        </a:cubicBezTo>
                        <a:cubicBezTo>
                          <a:pt x="25" y="1"/>
                          <a:pt x="23" y="1"/>
                          <a:pt x="22" y="1"/>
                        </a:cubicBezTo>
                        <a:cubicBezTo>
                          <a:pt x="21" y="0"/>
                          <a:pt x="20" y="0"/>
                          <a:pt x="1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4" name="Freeform 7488">
                    <a:extLst>
                      <a:ext uri="{FF2B5EF4-FFF2-40B4-BE49-F238E27FC236}">
                        <a16:creationId xmlns:a16="http://schemas.microsoft.com/office/drawing/2014/main" id="{BC60B8EB-AF07-4B52-8D57-C657BA0912D5}"/>
                      </a:ext>
                    </a:extLst>
                  </p:cNvPr>
                  <p:cNvSpPr>
                    <a:spLocks noEditPoints="1"/>
                  </p:cNvSpPr>
                  <p:nvPr/>
                </p:nvSpPr>
                <p:spPr bwMode="auto">
                  <a:xfrm>
                    <a:off x="4102" y="2422"/>
                    <a:ext cx="29" cy="19"/>
                  </a:xfrm>
                  <a:custGeom>
                    <a:avLst/>
                    <a:gdLst>
                      <a:gd name="T0" fmla="*/ 5 w 38"/>
                      <a:gd name="T1" fmla="*/ 1 h 25"/>
                      <a:gd name="T2" fmla="*/ 4 w 38"/>
                      <a:gd name="T3" fmla="*/ 2 h 25"/>
                      <a:gd name="T4" fmla="*/ 4 w 38"/>
                      <a:gd name="T5" fmla="*/ 23 h 25"/>
                      <a:gd name="T6" fmla="*/ 6 w 38"/>
                      <a:gd name="T7" fmla="*/ 25 h 25"/>
                      <a:gd name="T8" fmla="*/ 7 w 38"/>
                      <a:gd name="T9" fmla="*/ 25 h 25"/>
                      <a:gd name="T10" fmla="*/ 5 w 38"/>
                      <a:gd name="T11" fmla="*/ 23 h 25"/>
                      <a:gd name="T12" fmla="*/ 2 w 38"/>
                      <a:gd name="T13" fmla="*/ 14 h 25"/>
                      <a:gd name="T14" fmla="*/ 4 w 38"/>
                      <a:gd name="T15" fmla="*/ 3 h 25"/>
                      <a:gd name="T16" fmla="*/ 6 w 38"/>
                      <a:gd name="T17" fmla="*/ 1 h 25"/>
                      <a:gd name="T18" fmla="*/ 5 w 38"/>
                      <a:gd name="T19" fmla="*/ 1 h 25"/>
                      <a:gd name="T20" fmla="*/ 30 w 38"/>
                      <a:gd name="T21" fmla="*/ 0 h 25"/>
                      <a:gd name="T22" fmla="*/ 35 w 38"/>
                      <a:gd name="T23" fmla="*/ 11 h 25"/>
                      <a:gd name="T24" fmla="*/ 32 w 38"/>
                      <a:gd name="T25" fmla="*/ 21 h 25"/>
                      <a:gd name="T26" fmla="*/ 30 w 38"/>
                      <a:gd name="T27" fmla="*/ 24 h 25"/>
                      <a:gd name="T28" fmla="*/ 30 w 38"/>
                      <a:gd name="T29" fmla="*/ 24 h 25"/>
                      <a:gd name="T30" fmla="*/ 32 w 38"/>
                      <a:gd name="T31" fmla="*/ 21 h 25"/>
                      <a:gd name="T32" fmla="*/ 30 w 38"/>
                      <a:gd name="T33" fmla="*/ 0 h 25"/>
                      <a:gd name="T34" fmla="*/ 30 w 38"/>
                      <a:gd name="T35" fmla="*/ 0 h 25"/>
                      <a:gd name="T36" fmla="*/ 30 w 38"/>
                      <a:gd name="T37" fmla="*/ 0 h 25"/>
                      <a:gd name="T38" fmla="*/ 30 w 38"/>
                      <a:gd name="T3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 h="25">
                        <a:moveTo>
                          <a:pt x="5" y="1"/>
                        </a:moveTo>
                        <a:cubicBezTo>
                          <a:pt x="4" y="2"/>
                          <a:pt x="4" y="2"/>
                          <a:pt x="4" y="2"/>
                        </a:cubicBezTo>
                        <a:cubicBezTo>
                          <a:pt x="2" y="7"/>
                          <a:pt x="0" y="16"/>
                          <a:pt x="4" y="23"/>
                        </a:cubicBezTo>
                        <a:cubicBezTo>
                          <a:pt x="5" y="24"/>
                          <a:pt x="5" y="24"/>
                          <a:pt x="6" y="25"/>
                        </a:cubicBezTo>
                        <a:cubicBezTo>
                          <a:pt x="7" y="25"/>
                          <a:pt x="7" y="25"/>
                          <a:pt x="7" y="25"/>
                        </a:cubicBezTo>
                        <a:cubicBezTo>
                          <a:pt x="6" y="24"/>
                          <a:pt x="5" y="23"/>
                          <a:pt x="5" y="23"/>
                        </a:cubicBezTo>
                        <a:cubicBezTo>
                          <a:pt x="3" y="20"/>
                          <a:pt x="2" y="17"/>
                          <a:pt x="2" y="14"/>
                        </a:cubicBezTo>
                        <a:cubicBezTo>
                          <a:pt x="2" y="10"/>
                          <a:pt x="3" y="5"/>
                          <a:pt x="4" y="3"/>
                        </a:cubicBezTo>
                        <a:cubicBezTo>
                          <a:pt x="4" y="2"/>
                          <a:pt x="5" y="2"/>
                          <a:pt x="6" y="1"/>
                        </a:cubicBezTo>
                        <a:lnTo>
                          <a:pt x="5" y="1"/>
                        </a:lnTo>
                        <a:close/>
                        <a:moveTo>
                          <a:pt x="30" y="0"/>
                        </a:moveTo>
                        <a:cubicBezTo>
                          <a:pt x="31" y="1"/>
                          <a:pt x="35" y="5"/>
                          <a:pt x="35" y="11"/>
                        </a:cubicBezTo>
                        <a:cubicBezTo>
                          <a:pt x="35" y="14"/>
                          <a:pt x="34" y="17"/>
                          <a:pt x="32" y="21"/>
                        </a:cubicBezTo>
                        <a:cubicBezTo>
                          <a:pt x="31" y="22"/>
                          <a:pt x="31" y="23"/>
                          <a:pt x="30" y="24"/>
                        </a:cubicBezTo>
                        <a:cubicBezTo>
                          <a:pt x="30" y="24"/>
                          <a:pt x="30" y="24"/>
                          <a:pt x="30" y="24"/>
                        </a:cubicBezTo>
                        <a:cubicBezTo>
                          <a:pt x="31" y="23"/>
                          <a:pt x="32" y="22"/>
                          <a:pt x="32" y="21"/>
                        </a:cubicBezTo>
                        <a:cubicBezTo>
                          <a:pt x="38" y="9"/>
                          <a:pt x="33" y="3"/>
                          <a:pt x="30" y="0"/>
                        </a:cubicBezTo>
                        <a:cubicBezTo>
                          <a:pt x="30" y="0"/>
                          <a:pt x="30" y="0"/>
                          <a:pt x="30" y="0"/>
                        </a:cubicBezTo>
                        <a:cubicBezTo>
                          <a:pt x="30" y="0"/>
                          <a:pt x="30" y="0"/>
                          <a:pt x="30" y="0"/>
                        </a:cubicBezTo>
                        <a:cubicBezTo>
                          <a:pt x="30" y="0"/>
                          <a:pt x="30" y="0"/>
                          <a:pt x="3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5" name="Freeform 7489">
                    <a:extLst>
                      <a:ext uri="{FF2B5EF4-FFF2-40B4-BE49-F238E27FC236}">
                        <a16:creationId xmlns:a16="http://schemas.microsoft.com/office/drawing/2014/main" id="{85CA5EDF-D9E3-4165-9EC9-47BBC253ACE3}"/>
                      </a:ext>
                    </a:extLst>
                  </p:cNvPr>
                  <p:cNvSpPr>
                    <a:spLocks/>
                  </p:cNvSpPr>
                  <p:nvPr/>
                </p:nvSpPr>
                <p:spPr bwMode="auto">
                  <a:xfrm>
                    <a:off x="4116" y="2429"/>
                    <a:ext cx="8" cy="12"/>
                  </a:xfrm>
                  <a:custGeom>
                    <a:avLst/>
                    <a:gdLst>
                      <a:gd name="T0" fmla="*/ 5 w 10"/>
                      <a:gd name="T1" fmla="*/ 2 h 16"/>
                      <a:gd name="T2" fmla="*/ 2 w 10"/>
                      <a:gd name="T3" fmla="*/ 11 h 16"/>
                      <a:gd name="T4" fmla="*/ 6 w 10"/>
                      <a:gd name="T5" fmla="*/ 14 h 16"/>
                      <a:gd name="T6" fmla="*/ 10 w 10"/>
                      <a:gd name="T7" fmla="*/ 6 h 16"/>
                      <a:gd name="T8" fmla="*/ 9 w 10"/>
                      <a:gd name="T9" fmla="*/ 2 h 16"/>
                      <a:gd name="T10" fmla="*/ 5 w 10"/>
                      <a:gd name="T11" fmla="*/ 2 h 16"/>
                    </a:gdLst>
                    <a:ahLst/>
                    <a:cxnLst>
                      <a:cxn ang="0">
                        <a:pos x="T0" y="T1"/>
                      </a:cxn>
                      <a:cxn ang="0">
                        <a:pos x="T2" y="T3"/>
                      </a:cxn>
                      <a:cxn ang="0">
                        <a:pos x="T4" y="T5"/>
                      </a:cxn>
                      <a:cxn ang="0">
                        <a:pos x="T6" y="T7"/>
                      </a:cxn>
                      <a:cxn ang="0">
                        <a:pos x="T8" y="T9"/>
                      </a:cxn>
                      <a:cxn ang="0">
                        <a:pos x="T10" y="T11"/>
                      </a:cxn>
                    </a:cxnLst>
                    <a:rect l="0" t="0" r="r" b="b"/>
                    <a:pathLst>
                      <a:path w="10" h="16">
                        <a:moveTo>
                          <a:pt x="5" y="2"/>
                        </a:moveTo>
                        <a:cubicBezTo>
                          <a:pt x="5" y="2"/>
                          <a:pt x="4" y="8"/>
                          <a:pt x="2" y="11"/>
                        </a:cubicBezTo>
                        <a:cubicBezTo>
                          <a:pt x="0" y="13"/>
                          <a:pt x="3" y="16"/>
                          <a:pt x="6" y="14"/>
                        </a:cubicBezTo>
                        <a:cubicBezTo>
                          <a:pt x="9" y="13"/>
                          <a:pt x="10" y="9"/>
                          <a:pt x="10" y="6"/>
                        </a:cubicBezTo>
                        <a:cubicBezTo>
                          <a:pt x="10" y="5"/>
                          <a:pt x="10" y="3"/>
                          <a:pt x="9" y="2"/>
                        </a:cubicBezTo>
                        <a:cubicBezTo>
                          <a:pt x="8" y="0"/>
                          <a:pt x="5" y="0"/>
                          <a:pt x="5"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6" name="Freeform 7490">
                    <a:extLst>
                      <a:ext uri="{FF2B5EF4-FFF2-40B4-BE49-F238E27FC236}">
                        <a16:creationId xmlns:a16="http://schemas.microsoft.com/office/drawing/2014/main" id="{676180C2-CD43-4EA6-9639-FDF71F952A86}"/>
                      </a:ext>
                    </a:extLst>
                  </p:cNvPr>
                  <p:cNvSpPr>
                    <a:spLocks/>
                  </p:cNvSpPr>
                  <p:nvPr/>
                </p:nvSpPr>
                <p:spPr bwMode="auto">
                  <a:xfrm>
                    <a:off x="4107" y="2427"/>
                    <a:ext cx="9" cy="9"/>
                  </a:xfrm>
                  <a:custGeom>
                    <a:avLst/>
                    <a:gdLst>
                      <a:gd name="T0" fmla="*/ 5 w 11"/>
                      <a:gd name="T1" fmla="*/ 10 h 12"/>
                      <a:gd name="T2" fmla="*/ 8 w 11"/>
                      <a:gd name="T3" fmla="*/ 2 h 12"/>
                      <a:gd name="T4" fmla="*/ 5 w 11"/>
                      <a:gd name="T5" fmla="*/ 10 h 12"/>
                    </a:gdLst>
                    <a:ahLst/>
                    <a:cxnLst>
                      <a:cxn ang="0">
                        <a:pos x="T0" y="T1"/>
                      </a:cxn>
                      <a:cxn ang="0">
                        <a:pos x="T2" y="T3"/>
                      </a:cxn>
                      <a:cxn ang="0">
                        <a:pos x="T4" y="T5"/>
                      </a:cxn>
                    </a:cxnLst>
                    <a:rect l="0" t="0" r="r" b="b"/>
                    <a:pathLst>
                      <a:path w="11" h="12">
                        <a:moveTo>
                          <a:pt x="5" y="10"/>
                        </a:moveTo>
                        <a:cubicBezTo>
                          <a:pt x="5" y="10"/>
                          <a:pt x="11" y="5"/>
                          <a:pt x="8" y="2"/>
                        </a:cubicBezTo>
                        <a:cubicBezTo>
                          <a:pt x="6" y="0"/>
                          <a:pt x="0" y="12"/>
                          <a:pt x="5" y="1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7" name="Freeform 7491">
                    <a:extLst>
                      <a:ext uri="{FF2B5EF4-FFF2-40B4-BE49-F238E27FC236}">
                        <a16:creationId xmlns:a16="http://schemas.microsoft.com/office/drawing/2014/main" id="{6FC7E9C3-38F3-4C06-BA86-C4FC57985E62}"/>
                      </a:ext>
                    </a:extLst>
                  </p:cNvPr>
                  <p:cNvSpPr>
                    <a:spLocks/>
                  </p:cNvSpPr>
                  <p:nvPr/>
                </p:nvSpPr>
                <p:spPr bwMode="auto">
                  <a:xfrm>
                    <a:off x="4107" y="2439"/>
                    <a:ext cx="29" cy="193"/>
                  </a:xfrm>
                  <a:custGeom>
                    <a:avLst/>
                    <a:gdLst>
                      <a:gd name="T0" fmla="*/ 11 w 39"/>
                      <a:gd name="T1" fmla="*/ 18 h 257"/>
                      <a:gd name="T2" fmla="*/ 14 w 39"/>
                      <a:gd name="T3" fmla="*/ 9 h 257"/>
                      <a:gd name="T4" fmla="*/ 22 w 39"/>
                      <a:gd name="T5" fmla="*/ 1 h 257"/>
                      <a:gd name="T6" fmla="*/ 29 w 39"/>
                      <a:gd name="T7" fmla="*/ 20 h 257"/>
                      <a:gd name="T8" fmla="*/ 31 w 39"/>
                      <a:gd name="T9" fmla="*/ 157 h 257"/>
                      <a:gd name="T10" fmla="*/ 17 w 39"/>
                      <a:gd name="T11" fmla="*/ 245 h 257"/>
                      <a:gd name="T12" fmla="*/ 9 w 39"/>
                      <a:gd name="T13" fmla="*/ 253 h 257"/>
                      <a:gd name="T14" fmla="*/ 5 w 39"/>
                      <a:gd name="T15" fmla="*/ 253 h 257"/>
                      <a:gd name="T16" fmla="*/ 0 w 39"/>
                      <a:gd name="T17" fmla="*/ 246 h 257"/>
                      <a:gd name="T18" fmla="*/ 19 w 39"/>
                      <a:gd name="T19" fmla="*/ 180 h 257"/>
                      <a:gd name="T20" fmla="*/ 22 w 39"/>
                      <a:gd name="T21" fmla="*/ 31 h 257"/>
                      <a:gd name="T22" fmla="*/ 11 w 39"/>
                      <a:gd name="T23" fmla="*/ 18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257">
                        <a:moveTo>
                          <a:pt x="11" y="18"/>
                        </a:moveTo>
                        <a:cubicBezTo>
                          <a:pt x="11" y="18"/>
                          <a:pt x="10" y="12"/>
                          <a:pt x="14" y="9"/>
                        </a:cubicBezTo>
                        <a:cubicBezTo>
                          <a:pt x="17" y="7"/>
                          <a:pt x="13" y="0"/>
                          <a:pt x="22" y="1"/>
                        </a:cubicBezTo>
                        <a:cubicBezTo>
                          <a:pt x="30" y="2"/>
                          <a:pt x="29" y="9"/>
                          <a:pt x="29" y="20"/>
                        </a:cubicBezTo>
                        <a:cubicBezTo>
                          <a:pt x="29" y="31"/>
                          <a:pt x="39" y="82"/>
                          <a:pt x="31" y="157"/>
                        </a:cubicBezTo>
                        <a:cubicBezTo>
                          <a:pt x="22" y="232"/>
                          <a:pt x="16" y="233"/>
                          <a:pt x="17" y="245"/>
                        </a:cubicBezTo>
                        <a:cubicBezTo>
                          <a:pt x="18" y="257"/>
                          <a:pt x="11" y="256"/>
                          <a:pt x="9" y="253"/>
                        </a:cubicBezTo>
                        <a:cubicBezTo>
                          <a:pt x="8" y="251"/>
                          <a:pt x="7" y="252"/>
                          <a:pt x="5" y="253"/>
                        </a:cubicBezTo>
                        <a:cubicBezTo>
                          <a:pt x="3" y="254"/>
                          <a:pt x="0" y="256"/>
                          <a:pt x="0" y="246"/>
                        </a:cubicBezTo>
                        <a:cubicBezTo>
                          <a:pt x="1" y="231"/>
                          <a:pt x="13" y="233"/>
                          <a:pt x="19" y="180"/>
                        </a:cubicBezTo>
                        <a:cubicBezTo>
                          <a:pt x="25" y="128"/>
                          <a:pt x="25" y="42"/>
                          <a:pt x="22" y="31"/>
                        </a:cubicBezTo>
                        <a:cubicBezTo>
                          <a:pt x="18" y="19"/>
                          <a:pt x="14" y="25"/>
                          <a:pt x="11" y="1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8" name="Freeform 7492">
                    <a:extLst>
                      <a:ext uri="{FF2B5EF4-FFF2-40B4-BE49-F238E27FC236}">
                        <a16:creationId xmlns:a16="http://schemas.microsoft.com/office/drawing/2014/main" id="{64ED36CD-273E-4376-B2E9-83021ABEB4A5}"/>
                      </a:ext>
                    </a:extLst>
                  </p:cNvPr>
                  <p:cNvSpPr>
                    <a:spLocks noEditPoints="1"/>
                  </p:cNvSpPr>
                  <p:nvPr/>
                </p:nvSpPr>
                <p:spPr bwMode="auto">
                  <a:xfrm>
                    <a:off x="4107" y="2439"/>
                    <a:ext cx="26" cy="192"/>
                  </a:xfrm>
                  <a:custGeom>
                    <a:avLst/>
                    <a:gdLst>
                      <a:gd name="T0" fmla="*/ 18 w 35"/>
                      <a:gd name="T1" fmla="*/ 248 h 256"/>
                      <a:gd name="T2" fmla="*/ 13 w 35"/>
                      <a:gd name="T3" fmla="*/ 256 h 256"/>
                      <a:gd name="T4" fmla="*/ 8 w 35"/>
                      <a:gd name="T5" fmla="*/ 253 h 256"/>
                      <a:gd name="T6" fmla="*/ 8 w 35"/>
                      <a:gd name="T7" fmla="*/ 252 h 256"/>
                      <a:gd name="T8" fmla="*/ 3 w 35"/>
                      <a:gd name="T9" fmla="*/ 254 h 256"/>
                      <a:gd name="T10" fmla="*/ 0 w 35"/>
                      <a:gd name="T11" fmla="*/ 247 h 256"/>
                      <a:gd name="T12" fmla="*/ 0 w 35"/>
                      <a:gd name="T13" fmla="*/ 246 h 256"/>
                      <a:gd name="T14" fmla="*/ 18 w 35"/>
                      <a:gd name="T15" fmla="*/ 180 h 256"/>
                      <a:gd name="T16" fmla="*/ 23 w 35"/>
                      <a:gd name="T17" fmla="*/ 77 h 256"/>
                      <a:gd name="T18" fmla="*/ 21 w 35"/>
                      <a:gd name="T19" fmla="*/ 31 h 256"/>
                      <a:gd name="T20" fmla="*/ 16 w 35"/>
                      <a:gd name="T21" fmla="*/ 23 h 256"/>
                      <a:gd name="T22" fmla="*/ 10 w 35"/>
                      <a:gd name="T23" fmla="*/ 18 h 256"/>
                      <a:gd name="T24" fmla="*/ 10 w 35"/>
                      <a:gd name="T25" fmla="*/ 18 h 256"/>
                      <a:gd name="T26" fmla="*/ 10 w 35"/>
                      <a:gd name="T27" fmla="*/ 18 h 256"/>
                      <a:gd name="T28" fmla="*/ 10 w 35"/>
                      <a:gd name="T29" fmla="*/ 17 h 256"/>
                      <a:gd name="T30" fmla="*/ 13 w 35"/>
                      <a:gd name="T31" fmla="*/ 9 h 256"/>
                      <a:gd name="T32" fmla="*/ 15 w 35"/>
                      <a:gd name="T33" fmla="*/ 4 h 256"/>
                      <a:gd name="T34" fmla="*/ 20 w 35"/>
                      <a:gd name="T35" fmla="*/ 0 h 256"/>
                      <a:gd name="T36" fmla="*/ 22 w 35"/>
                      <a:gd name="T37" fmla="*/ 0 h 256"/>
                      <a:gd name="T38" fmla="*/ 29 w 35"/>
                      <a:gd name="T39" fmla="*/ 12 h 256"/>
                      <a:gd name="T40" fmla="*/ 29 w 35"/>
                      <a:gd name="T41" fmla="*/ 20 h 256"/>
                      <a:gd name="T42" fmla="*/ 35 w 35"/>
                      <a:gd name="T43" fmla="*/ 99 h 256"/>
                      <a:gd name="T44" fmla="*/ 31 w 35"/>
                      <a:gd name="T45" fmla="*/ 157 h 256"/>
                      <a:gd name="T46" fmla="*/ 18 w 35"/>
                      <a:gd name="T47" fmla="*/ 242 h 256"/>
                      <a:gd name="T48" fmla="*/ 18 w 35"/>
                      <a:gd name="T49" fmla="*/ 245 h 256"/>
                      <a:gd name="T50" fmla="*/ 18 w 35"/>
                      <a:gd name="T51" fmla="*/ 248 h 256"/>
                      <a:gd name="T52" fmla="*/ 22 w 35"/>
                      <a:gd name="T53" fmla="*/ 1 h 256"/>
                      <a:gd name="T54" fmla="*/ 20 w 35"/>
                      <a:gd name="T55" fmla="*/ 1 h 256"/>
                      <a:gd name="T56" fmla="*/ 16 w 35"/>
                      <a:gd name="T57" fmla="*/ 4 h 256"/>
                      <a:gd name="T58" fmla="*/ 14 w 35"/>
                      <a:gd name="T59" fmla="*/ 10 h 256"/>
                      <a:gd name="T60" fmla="*/ 11 w 35"/>
                      <a:gd name="T61" fmla="*/ 17 h 256"/>
                      <a:gd name="T62" fmla="*/ 11 w 35"/>
                      <a:gd name="T63" fmla="*/ 18 h 256"/>
                      <a:gd name="T64" fmla="*/ 17 w 35"/>
                      <a:gd name="T65" fmla="*/ 22 h 256"/>
                      <a:gd name="T66" fmla="*/ 22 w 35"/>
                      <a:gd name="T67" fmla="*/ 30 h 256"/>
                      <a:gd name="T68" fmla="*/ 25 w 35"/>
                      <a:gd name="T69" fmla="*/ 77 h 256"/>
                      <a:gd name="T70" fmla="*/ 19 w 35"/>
                      <a:gd name="T71" fmla="*/ 181 h 256"/>
                      <a:gd name="T72" fmla="*/ 1 w 35"/>
                      <a:gd name="T73" fmla="*/ 246 h 256"/>
                      <a:gd name="T74" fmla="*/ 1 w 35"/>
                      <a:gd name="T75" fmla="*/ 247 h 256"/>
                      <a:gd name="T76" fmla="*/ 2 w 35"/>
                      <a:gd name="T77" fmla="*/ 252 h 256"/>
                      <a:gd name="T78" fmla="*/ 3 w 35"/>
                      <a:gd name="T79" fmla="*/ 253 h 256"/>
                      <a:gd name="T80" fmla="*/ 8 w 35"/>
                      <a:gd name="T81" fmla="*/ 251 h 256"/>
                      <a:gd name="T82" fmla="*/ 9 w 35"/>
                      <a:gd name="T83" fmla="*/ 252 h 256"/>
                      <a:gd name="T84" fmla="*/ 13 w 35"/>
                      <a:gd name="T85" fmla="*/ 255 h 256"/>
                      <a:gd name="T86" fmla="*/ 17 w 35"/>
                      <a:gd name="T87" fmla="*/ 248 h 256"/>
                      <a:gd name="T88" fmla="*/ 17 w 35"/>
                      <a:gd name="T89" fmla="*/ 245 h 256"/>
                      <a:gd name="T90" fmla="*/ 17 w 35"/>
                      <a:gd name="T91" fmla="*/ 242 h 256"/>
                      <a:gd name="T92" fmla="*/ 30 w 35"/>
                      <a:gd name="T93" fmla="*/ 157 h 256"/>
                      <a:gd name="T94" fmla="*/ 34 w 35"/>
                      <a:gd name="T95" fmla="*/ 99 h 256"/>
                      <a:gd name="T96" fmla="*/ 28 w 35"/>
                      <a:gd name="T97" fmla="*/ 20 h 256"/>
                      <a:gd name="T98" fmla="*/ 28 w 35"/>
                      <a:gd name="T99" fmla="*/ 12 h 256"/>
                      <a:gd name="T100" fmla="*/ 22 w 35"/>
                      <a:gd name="T101" fmla="*/ 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 h="256">
                        <a:moveTo>
                          <a:pt x="18" y="248"/>
                        </a:moveTo>
                        <a:cubicBezTo>
                          <a:pt x="18" y="253"/>
                          <a:pt x="15" y="256"/>
                          <a:pt x="13" y="256"/>
                        </a:cubicBezTo>
                        <a:cubicBezTo>
                          <a:pt x="11" y="256"/>
                          <a:pt x="9" y="254"/>
                          <a:pt x="8" y="253"/>
                        </a:cubicBezTo>
                        <a:cubicBezTo>
                          <a:pt x="8" y="252"/>
                          <a:pt x="8" y="252"/>
                          <a:pt x="8" y="252"/>
                        </a:cubicBezTo>
                        <a:cubicBezTo>
                          <a:pt x="7" y="252"/>
                          <a:pt x="5" y="254"/>
                          <a:pt x="3" y="254"/>
                        </a:cubicBezTo>
                        <a:cubicBezTo>
                          <a:pt x="1" y="254"/>
                          <a:pt x="0" y="252"/>
                          <a:pt x="0" y="247"/>
                        </a:cubicBezTo>
                        <a:cubicBezTo>
                          <a:pt x="0" y="247"/>
                          <a:pt x="0" y="246"/>
                          <a:pt x="0" y="246"/>
                        </a:cubicBezTo>
                        <a:cubicBezTo>
                          <a:pt x="0" y="230"/>
                          <a:pt x="12" y="233"/>
                          <a:pt x="18" y="180"/>
                        </a:cubicBezTo>
                        <a:cubicBezTo>
                          <a:pt x="22" y="150"/>
                          <a:pt x="23" y="108"/>
                          <a:pt x="23" y="77"/>
                        </a:cubicBezTo>
                        <a:cubicBezTo>
                          <a:pt x="23" y="53"/>
                          <a:pt x="23" y="35"/>
                          <a:pt x="21" y="31"/>
                        </a:cubicBezTo>
                        <a:cubicBezTo>
                          <a:pt x="20" y="25"/>
                          <a:pt x="18" y="24"/>
                          <a:pt x="16" y="23"/>
                        </a:cubicBezTo>
                        <a:cubicBezTo>
                          <a:pt x="14" y="22"/>
                          <a:pt x="12" y="22"/>
                          <a:pt x="10" y="18"/>
                        </a:cubicBezTo>
                        <a:cubicBezTo>
                          <a:pt x="10" y="18"/>
                          <a:pt x="10" y="18"/>
                          <a:pt x="10" y="18"/>
                        </a:cubicBezTo>
                        <a:cubicBezTo>
                          <a:pt x="10" y="18"/>
                          <a:pt x="10" y="18"/>
                          <a:pt x="10" y="18"/>
                        </a:cubicBezTo>
                        <a:cubicBezTo>
                          <a:pt x="10" y="18"/>
                          <a:pt x="10" y="18"/>
                          <a:pt x="10" y="17"/>
                        </a:cubicBezTo>
                        <a:cubicBezTo>
                          <a:pt x="10" y="16"/>
                          <a:pt x="10" y="12"/>
                          <a:pt x="13" y="9"/>
                        </a:cubicBezTo>
                        <a:cubicBezTo>
                          <a:pt x="14" y="8"/>
                          <a:pt x="15" y="6"/>
                          <a:pt x="15" y="4"/>
                        </a:cubicBezTo>
                        <a:cubicBezTo>
                          <a:pt x="15" y="2"/>
                          <a:pt x="17" y="0"/>
                          <a:pt x="20" y="0"/>
                        </a:cubicBezTo>
                        <a:cubicBezTo>
                          <a:pt x="21" y="0"/>
                          <a:pt x="21" y="0"/>
                          <a:pt x="22" y="0"/>
                        </a:cubicBezTo>
                        <a:cubicBezTo>
                          <a:pt x="28" y="1"/>
                          <a:pt x="30" y="5"/>
                          <a:pt x="29" y="12"/>
                        </a:cubicBezTo>
                        <a:cubicBezTo>
                          <a:pt x="29" y="14"/>
                          <a:pt x="29" y="17"/>
                          <a:pt x="29" y="20"/>
                        </a:cubicBezTo>
                        <a:cubicBezTo>
                          <a:pt x="29" y="28"/>
                          <a:pt x="35" y="56"/>
                          <a:pt x="35" y="99"/>
                        </a:cubicBezTo>
                        <a:cubicBezTo>
                          <a:pt x="35" y="116"/>
                          <a:pt x="34" y="135"/>
                          <a:pt x="31" y="157"/>
                        </a:cubicBezTo>
                        <a:cubicBezTo>
                          <a:pt x="23" y="226"/>
                          <a:pt x="18" y="233"/>
                          <a:pt x="18" y="242"/>
                        </a:cubicBezTo>
                        <a:cubicBezTo>
                          <a:pt x="18" y="243"/>
                          <a:pt x="18" y="244"/>
                          <a:pt x="18" y="245"/>
                        </a:cubicBezTo>
                        <a:cubicBezTo>
                          <a:pt x="18" y="246"/>
                          <a:pt x="18" y="247"/>
                          <a:pt x="18" y="248"/>
                        </a:cubicBezTo>
                        <a:close/>
                        <a:moveTo>
                          <a:pt x="22" y="1"/>
                        </a:moveTo>
                        <a:cubicBezTo>
                          <a:pt x="21" y="1"/>
                          <a:pt x="21" y="1"/>
                          <a:pt x="20" y="1"/>
                        </a:cubicBezTo>
                        <a:cubicBezTo>
                          <a:pt x="17" y="1"/>
                          <a:pt x="17" y="2"/>
                          <a:pt x="16" y="4"/>
                        </a:cubicBezTo>
                        <a:cubicBezTo>
                          <a:pt x="16" y="6"/>
                          <a:pt x="16" y="8"/>
                          <a:pt x="14" y="10"/>
                        </a:cubicBezTo>
                        <a:cubicBezTo>
                          <a:pt x="11" y="12"/>
                          <a:pt x="11" y="16"/>
                          <a:pt x="11" y="17"/>
                        </a:cubicBezTo>
                        <a:cubicBezTo>
                          <a:pt x="11" y="18"/>
                          <a:pt x="11" y="18"/>
                          <a:pt x="11" y="18"/>
                        </a:cubicBezTo>
                        <a:cubicBezTo>
                          <a:pt x="13" y="21"/>
                          <a:pt x="15" y="21"/>
                          <a:pt x="17" y="22"/>
                        </a:cubicBezTo>
                        <a:cubicBezTo>
                          <a:pt x="19" y="23"/>
                          <a:pt x="21" y="25"/>
                          <a:pt x="22" y="30"/>
                        </a:cubicBezTo>
                        <a:cubicBezTo>
                          <a:pt x="24" y="35"/>
                          <a:pt x="24" y="53"/>
                          <a:pt x="25" y="77"/>
                        </a:cubicBezTo>
                        <a:cubicBezTo>
                          <a:pt x="25" y="108"/>
                          <a:pt x="23" y="150"/>
                          <a:pt x="19" y="181"/>
                        </a:cubicBezTo>
                        <a:cubicBezTo>
                          <a:pt x="13" y="233"/>
                          <a:pt x="1" y="231"/>
                          <a:pt x="1" y="246"/>
                        </a:cubicBezTo>
                        <a:cubicBezTo>
                          <a:pt x="1" y="246"/>
                          <a:pt x="1" y="247"/>
                          <a:pt x="1" y="247"/>
                        </a:cubicBezTo>
                        <a:cubicBezTo>
                          <a:pt x="1" y="250"/>
                          <a:pt x="1" y="251"/>
                          <a:pt x="2" y="252"/>
                        </a:cubicBezTo>
                        <a:cubicBezTo>
                          <a:pt x="2" y="253"/>
                          <a:pt x="2" y="253"/>
                          <a:pt x="3" y="253"/>
                        </a:cubicBezTo>
                        <a:cubicBezTo>
                          <a:pt x="4" y="253"/>
                          <a:pt x="6" y="251"/>
                          <a:pt x="8" y="251"/>
                        </a:cubicBezTo>
                        <a:cubicBezTo>
                          <a:pt x="8" y="251"/>
                          <a:pt x="9" y="252"/>
                          <a:pt x="9" y="252"/>
                        </a:cubicBezTo>
                        <a:cubicBezTo>
                          <a:pt x="10" y="254"/>
                          <a:pt x="11" y="255"/>
                          <a:pt x="13" y="255"/>
                        </a:cubicBezTo>
                        <a:cubicBezTo>
                          <a:pt x="15" y="255"/>
                          <a:pt x="17" y="253"/>
                          <a:pt x="17" y="248"/>
                        </a:cubicBezTo>
                        <a:cubicBezTo>
                          <a:pt x="17" y="247"/>
                          <a:pt x="17" y="246"/>
                          <a:pt x="17" y="245"/>
                        </a:cubicBezTo>
                        <a:cubicBezTo>
                          <a:pt x="17" y="244"/>
                          <a:pt x="17" y="243"/>
                          <a:pt x="17" y="242"/>
                        </a:cubicBezTo>
                        <a:cubicBezTo>
                          <a:pt x="17" y="232"/>
                          <a:pt x="22" y="226"/>
                          <a:pt x="30" y="157"/>
                        </a:cubicBezTo>
                        <a:cubicBezTo>
                          <a:pt x="33" y="135"/>
                          <a:pt x="34" y="116"/>
                          <a:pt x="34" y="99"/>
                        </a:cubicBezTo>
                        <a:cubicBezTo>
                          <a:pt x="34" y="56"/>
                          <a:pt x="28" y="28"/>
                          <a:pt x="28" y="20"/>
                        </a:cubicBezTo>
                        <a:cubicBezTo>
                          <a:pt x="28" y="17"/>
                          <a:pt x="28" y="14"/>
                          <a:pt x="28" y="12"/>
                        </a:cubicBezTo>
                        <a:cubicBezTo>
                          <a:pt x="28" y="5"/>
                          <a:pt x="28" y="2"/>
                          <a:pt x="2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29" name="Freeform 7493">
                    <a:extLst>
                      <a:ext uri="{FF2B5EF4-FFF2-40B4-BE49-F238E27FC236}">
                        <a16:creationId xmlns:a16="http://schemas.microsoft.com/office/drawing/2014/main" id="{FD9E94C4-1166-4DEB-AF31-25E68E5AF7C6}"/>
                      </a:ext>
                    </a:extLst>
                  </p:cNvPr>
                  <p:cNvSpPr>
                    <a:spLocks noEditPoints="1"/>
                  </p:cNvSpPr>
                  <p:nvPr/>
                </p:nvSpPr>
                <p:spPr bwMode="auto">
                  <a:xfrm>
                    <a:off x="4113" y="2440"/>
                    <a:ext cx="19" cy="188"/>
                  </a:xfrm>
                  <a:custGeom>
                    <a:avLst/>
                    <a:gdLst>
                      <a:gd name="T0" fmla="*/ 9 w 25"/>
                      <a:gd name="T1" fmla="*/ 19 h 250"/>
                      <a:gd name="T2" fmla="*/ 8 w 25"/>
                      <a:gd name="T3" fmla="*/ 21 h 250"/>
                      <a:gd name="T4" fmla="*/ 13 w 25"/>
                      <a:gd name="T5" fmla="*/ 29 h 250"/>
                      <a:gd name="T6" fmla="*/ 16 w 25"/>
                      <a:gd name="T7" fmla="*/ 76 h 250"/>
                      <a:gd name="T8" fmla="*/ 10 w 25"/>
                      <a:gd name="T9" fmla="*/ 180 h 250"/>
                      <a:gd name="T10" fmla="*/ 0 w 25"/>
                      <a:gd name="T11" fmla="*/ 224 h 250"/>
                      <a:gd name="T12" fmla="*/ 2 w 25"/>
                      <a:gd name="T13" fmla="*/ 228 h 250"/>
                      <a:gd name="T14" fmla="*/ 4 w 25"/>
                      <a:gd name="T15" fmla="*/ 222 h 250"/>
                      <a:gd name="T16" fmla="*/ 17 w 25"/>
                      <a:gd name="T17" fmla="*/ 105 h 250"/>
                      <a:gd name="T18" fmla="*/ 16 w 25"/>
                      <a:gd name="T19" fmla="*/ 34 h 250"/>
                      <a:gd name="T20" fmla="*/ 9 w 25"/>
                      <a:gd name="T21" fmla="*/ 19 h 250"/>
                      <a:gd name="T22" fmla="*/ 11 w 25"/>
                      <a:gd name="T23" fmla="*/ 0 h 250"/>
                      <a:gd name="T24" fmla="*/ 7 w 25"/>
                      <a:gd name="T25" fmla="*/ 3 h 250"/>
                      <a:gd name="T26" fmla="*/ 8 w 25"/>
                      <a:gd name="T27" fmla="*/ 4 h 250"/>
                      <a:gd name="T28" fmla="*/ 10 w 25"/>
                      <a:gd name="T29" fmla="*/ 11 h 250"/>
                      <a:gd name="T30" fmla="*/ 10 w 25"/>
                      <a:gd name="T31" fmla="*/ 12 h 250"/>
                      <a:gd name="T32" fmla="*/ 10 w 25"/>
                      <a:gd name="T33" fmla="*/ 12 h 250"/>
                      <a:gd name="T34" fmla="*/ 12 w 25"/>
                      <a:gd name="T35" fmla="*/ 13 h 250"/>
                      <a:gd name="T36" fmla="*/ 11 w 25"/>
                      <a:gd name="T37" fmla="*/ 9 h 250"/>
                      <a:gd name="T38" fmla="*/ 13 w 25"/>
                      <a:gd name="T39" fmla="*/ 5 h 250"/>
                      <a:gd name="T40" fmla="*/ 16 w 25"/>
                      <a:gd name="T41" fmla="*/ 7 h 250"/>
                      <a:gd name="T42" fmla="*/ 16 w 25"/>
                      <a:gd name="T43" fmla="*/ 18 h 250"/>
                      <a:gd name="T44" fmla="*/ 19 w 25"/>
                      <a:gd name="T45" fmla="*/ 47 h 250"/>
                      <a:gd name="T46" fmla="*/ 19 w 25"/>
                      <a:gd name="T47" fmla="*/ 156 h 250"/>
                      <a:gd name="T48" fmla="*/ 8 w 25"/>
                      <a:gd name="T49" fmla="*/ 226 h 250"/>
                      <a:gd name="T50" fmla="*/ 4 w 25"/>
                      <a:gd name="T51" fmla="*/ 235 h 250"/>
                      <a:gd name="T52" fmla="*/ 5 w 25"/>
                      <a:gd name="T53" fmla="*/ 239 h 250"/>
                      <a:gd name="T54" fmla="*/ 5 w 25"/>
                      <a:gd name="T55" fmla="*/ 242 h 250"/>
                      <a:gd name="T56" fmla="*/ 5 w 25"/>
                      <a:gd name="T57" fmla="*/ 249 h 250"/>
                      <a:gd name="T58" fmla="*/ 7 w 25"/>
                      <a:gd name="T59" fmla="*/ 250 h 250"/>
                      <a:gd name="T60" fmla="*/ 8 w 25"/>
                      <a:gd name="T61" fmla="*/ 247 h 250"/>
                      <a:gd name="T62" fmla="*/ 8 w 25"/>
                      <a:gd name="T63" fmla="*/ 244 h 250"/>
                      <a:gd name="T64" fmla="*/ 8 w 25"/>
                      <a:gd name="T65" fmla="*/ 241 h 250"/>
                      <a:gd name="T66" fmla="*/ 21 w 25"/>
                      <a:gd name="T67" fmla="*/ 156 h 250"/>
                      <a:gd name="T68" fmla="*/ 25 w 25"/>
                      <a:gd name="T69" fmla="*/ 98 h 250"/>
                      <a:gd name="T70" fmla="*/ 19 w 25"/>
                      <a:gd name="T71" fmla="*/ 19 h 250"/>
                      <a:gd name="T72" fmla="*/ 19 w 25"/>
                      <a:gd name="T73" fmla="*/ 11 h 250"/>
                      <a:gd name="T74" fmla="*/ 13 w 25"/>
                      <a:gd name="T75" fmla="*/ 0 h 250"/>
                      <a:gd name="T76" fmla="*/ 11 w 25"/>
                      <a:gd name="T77"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 h="250">
                        <a:moveTo>
                          <a:pt x="9" y="19"/>
                        </a:moveTo>
                        <a:cubicBezTo>
                          <a:pt x="9" y="20"/>
                          <a:pt x="8" y="20"/>
                          <a:pt x="8" y="21"/>
                        </a:cubicBezTo>
                        <a:cubicBezTo>
                          <a:pt x="10" y="22"/>
                          <a:pt x="12" y="24"/>
                          <a:pt x="13" y="29"/>
                        </a:cubicBezTo>
                        <a:cubicBezTo>
                          <a:pt x="15" y="34"/>
                          <a:pt x="15" y="52"/>
                          <a:pt x="16" y="76"/>
                        </a:cubicBezTo>
                        <a:cubicBezTo>
                          <a:pt x="16" y="107"/>
                          <a:pt x="14" y="149"/>
                          <a:pt x="10" y="180"/>
                        </a:cubicBezTo>
                        <a:cubicBezTo>
                          <a:pt x="8" y="203"/>
                          <a:pt x="4" y="215"/>
                          <a:pt x="0" y="224"/>
                        </a:cubicBezTo>
                        <a:cubicBezTo>
                          <a:pt x="1" y="225"/>
                          <a:pt x="1" y="227"/>
                          <a:pt x="2" y="228"/>
                        </a:cubicBezTo>
                        <a:cubicBezTo>
                          <a:pt x="3" y="226"/>
                          <a:pt x="4" y="225"/>
                          <a:pt x="4" y="222"/>
                        </a:cubicBezTo>
                        <a:cubicBezTo>
                          <a:pt x="7" y="216"/>
                          <a:pt x="17" y="153"/>
                          <a:pt x="17" y="105"/>
                        </a:cubicBezTo>
                        <a:cubicBezTo>
                          <a:pt x="16" y="58"/>
                          <a:pt x="17" y="44"/>
                          <a:pt x="16" y="34"/>
                        </a:cubicBezTo>
                        <a:cubicBezTo>
                          <a:pt x="14" y="23"/>
                          <a:pt x="14" y="21"/>
                          <a:pt x="9" y="19"/>
                        </a:cubicBezTo>
                        <a:close/>
                        <a:moveTo>
                          <a:pt x="11" y="0"/>
                        </a:moveTo>
                        <a:cubicBezTo>
                          <a:pt x="8" y="0"/>
                          <a:pt x="8" y="1"/>
                          <a:pt x="7" y="3"/>
                        </a:cubicBezTo>
                        <a:cubicBezTo>
                          <a:pt x="7" y="3"/>
                          <a:pt x="8" y="3"/>
                          <a:pt x="8" y="4"/>
                        </a:cubicBezTo>
                        <a:cubicBezTo>
                          <a:pt x="9" y="5"/>
                          <a:pt x="10" y="7"/>
                          <a:pt x="10" y="11"/>
                        </a:cubicBezTo>
                        <a:cubicBezTo>
                          <a:pt x="10" y="12"/>
                          <a:pt x="10" y="12"/>
                          <a:pt x="10" y="12"/>
                        </a:cubicBezTo>
                        <a:cubicBezTo>
                          <a:pt x="10" y="12"/>
                          <a:pt x="10" y="12"/>
                          <a:pt x="10" y="12"/>
                        </a:cubicBezTo>
                        <a:cubicBezTo>
                          <a:pt x="11" y="12"/>
                          <a:pt x="12" y="13"/>
                          <a:pt x="12" y="13"/>
                        </a:cubicBezTo>
                        <a:cubicBezTo>
                          <a:pt x="13" y="13"/>
                          <a:pt x="13" y="11"/>
                          <a:pt x="11" y="9"/>
                        </a:cubicBezTo>
                        <a:cubicBezTo>
                          <a:pt x="9" y="7"/>
                          <a:pt x="11" y="5"/>
                          <a:pt x="13" y="5"/>
                        </a:cubicBezTo>
                        <a:cubicBezTo>
                          <a:pt x="14" y="5"/>
                          <a:pt x="16" y="6"/>
                          <a:pt x="16" y="7"/>
                        </a:cubicBezTo>
                        <a:cubicBezTo>
                          <a:pt x="17" y="11"/>
                          <a:pt x="17" y="15"/>
                          <a:pt x="16" y="18"/>
                        </a:cubicBezTo>
                        <a:cubicBezTo>
                          <a:pt x="15" y="20"/>
                          <a:pt x="19" y="29"/>
                          <a:pt x="19" y="47"/>
                        </a:cubicBezTo>
                        <a:cubicBezTo>
                          <a:pt x="19" y="65"/>
                          <a:pt x="25" y="106"/>
                          <a:pt x="19" y="156"/>
                        </a:cubicBezTo>
                        <a:cubicBezTo>
                          <a:pt x="13" y="206"/>
                          <a:pt x="10" y="221"/>
                          <a:pt x="8" y="226"/>
                        </a:cubicBezTo>
                        <a:cubicBezTo>
                          <a:pt x="7" y="228"/>
                          <a:pt x="5" y="232"/>
                          <a:pt x="4" y="235"/>
                        </a:cubicBezTo>
                        <a:cubicBezTo>
                          <a:pt x="4" y="236"/>
                          <a:pt x="4" y="238"/>
                          <a:pt x="5" y="239"/>
                        </a:cubicBezTo>
                        <a:cubicBezTo>
                          <a:pt x="5" y="240"/>
                          <a:pt x="5" y="241"/>
                          <a:pt x="5" y="242"/>
                        </a:cubicBezTo>
                        <a:cubicBezTo>
                          <a:pt x="6" y="245"/>
                          <a:pt x="6" y="248"/>
                          <a:pt x="5" y="249"/>
                        </a:cubicBezTo>
                        <a:cubicBezTo>
                          <a:pt x="6" y="250"/>
                          <a:pt x="7" y="250"/>
                          <a:pt x="7" y="250"/>
                        </a:cubicBezTo>
                        <a:cubicBezTo>
                          <a:pt x="8" y="249"/>
                          <a:pt x="8" y="248"/>
                          <a:pt x="8" y="247"/>
                        </a:cubicBezTo>
                        <a:cubicBezTo>
                          <a:pt x="8" y="246"/>
                          <a:pt x="8" y="245"/>
                          <a:pt x="8" y="244"/>
                        </a:cubicBezTo>
                        <a:cubicBezTo>
                          <a:pt x="8" y="243"/>
                          <a:pt x="8" y="242"/>
                          <a:pt x="8" y="241"/>
                        </a:cubicBezTo>
                        <a:cubicBezTo>
                          <a:pt x="8" y="231"/>
                          <a:pt x="13" y="225"/>
                          <a:pt x="21" y="156"/>
                        </a:cubicBezTo>
                        <a:cubicBezTo>
                          <a:pt x="24" y="134"/>
                          <a:pt x="25" y="115"/>
                          <a:pt x="25" y="98"/>
                        </a:cubicBezTo>
                        <a:cubicBezTo>
                          <a:pt x="25" y="55"/>
                          <a:pt x="19" y="27"/>
                          <a:pt x="19" y="19"/>
                        </a:cubicBezTo>
                        <a:cubicBezTo>
                          <a:pt x="19" y="16"/>
                          <a:pt x="19" y="13"/>
                          <a:pt x="19" y="11"/>
                        </a:cubicBezTo>
                        <a:cubicBezTo>
                          <a:pt x="19" y="4"/>
                          <a:pt x="19" y="1"/>
                          <a:pt x="13" y="0"/>
                        </a:cubicBezTo>
                        <a:cubicBezTo>
                          <a:pt x="12" y="0"/>
                          <a:pt x="12" y="0"/>
                          <a:pt x="1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0" name="Freeform 7494">
                    <a:extLst>
                      <a:ext uri="{FF2B5EF4-FFF2-40B4-BE49-F238E27FC236}">
                        <a16:creationId xmlns:a16="http://schemas.microsoft.com/office/drawing/2014/main" id="{07EE3776-0D3C-421C-A828-73023B33B813}"/>
                      </a:ext>
                    </a:extLst>
                  </p:cNvPr>
                  <p:cNvSpPr>
                    <a:spLocks noEditPoints="1"/>
                  </p:cNvSpPr>
                  <p:nvPr/>
                </p:nvSpPr>
                <p:spPr bwMode="auto">
                  <a:xfrm>
                    <a:off x="4113" y="2440"/>
                    <a:ext cx="23" cy="188"/>
                  </a:xfrm>
                  <a:custGeom>
                    <a:avLst/>
                    <a:gdLst>
                      <a:gd name="T0" fmla="*/ 8 w 30"/>
                      <a:gd name="T1" fmla="*/ 21 h 251"/>
                      <a:gd name="T2" fmla="*/ 8 w 30"/>
                      <a:gd name="T3" fmla="*/ 22 h 251"/>
                      <a:gd name="T4" fmla="*/ 13 w 30"/>
                      <a:gd name="T5" fmla="*/ 30 h 251"/>
                      <a:gd name="T6" fmla="*/ 10 w 30"/>
                      <a:gd name="T7" fmla="*/ 179 h 251"/>
                      <a:gd name="T8" fmla="*/ 0 w 30"/>
                      <a:gd name="T9" fmla="*/ 223 h 251"/>
                      <a:gd name="T10" fmla="*/ 0 w 30"/>
                      <a:gd name="T11" fmla="*/ 224 h 251"/>
                      <a:gd name="T12" fmla="*/ 10 w 30"/>
                      <a:gd name="T13" fmla="*/ 180 h 251"/>
                      <a:gd name="T14" fmla="*/ 16 w 30"/>
                      <a:gd name="T15" fmla="*/ 76 h 251"/>
                      <a:gd name="T16" fmla="*/ 13 w 30"/>
                      <a:gd name="T17" fmla="*/ 29 h 251"/>
                      <a:gd name="T18" fmla="*/ 8 w 30"/>
                      <a:gd name="T19" fmla="*/ 21 h 251"/>
                      <a:gd name="T20" fmla="*/ 11 w 30"/>
                      <a:gd name="T21" fmla="*/ 0 h 251"/>
                      <a:gd name="T22" fmla="*/ 7 w 30"/>
                      <a:gd name="T23" fmla="*/ 3 h 251"/>
                      <a:gd name="T24" fmla="*/ 7 w 30"/>
                      <a:gd name="T25" fmla="*/ 3 h 251"/>
                      <a:gd name="T26" fmla="*/ 11 w 30"/>
                      <a:gd name="T27" fmla="*/ 0 h 251"/>
                      <a:gd name="T28" fmla="*/ 13 w 30"/>
                      <a:gd name="T29" fmla="*/ 0 h 251"/>
                      <a:gd name="T30" fmla="*/ 19 w 30"/>
                      <a:gd name="T31" fmla="*/ 11 h 251"/>
                      <a:gd name="T32" fmla="*/ 19 w 30"/>
                      <a:gd name="T33" fmla="*/ 19 h 251"/>
                      <a:gd name="T34" fmla="*/ 25 w 30"/>
                      <a:gd name="T35" fmla="*/ 98 h 251"/>
                      <a:gd name="T36" fmla="*/ 21 w 30"/>
                      <a:gd name="T37" fmla="*/ 156 h 251"/>
                      <a:gd name="T38" fmla="*/ 8 w 30"/>
                      <a:gd name="T39" fmla="*/ 241 h 251"/>
                      <a:gd name="T40" fmla="*/ 8 w 30"/>
                      <a:gd name="T41" fmla="*/ 244 h 251"/>
                      <a:gd name="T42" fmla="*/ 8 w 30"/>
                      <a:gd name="T43" fmla="*/ 247 h 251"/>
                      <a:gd name="T44" fmla="*/ 7 w 30"/>
                      <a:gd name="T45" fmla="*/ 250 h 251"/>
                      <a:gd name="T46" fmla="*/ 8 w 30"/>
                      <a:gd name="T47" fmla="*/ 251 h 251"/>
                      <a:gd name="T48" fmla="*/ 8 w 30"/>
                      <a:gd name="T49" fmla="*/ 244 h 251"/>
                      <a:gd name="T50" fmla="*/ 22 w 30"/>
                      <a:gd name="T51" fmla="*/ 156 h 251"/>
                      <a:gd name="T52" fmla="*/ 20 w 30"/>
                      <a:gd name="T53" fmla="*/ 19 h 251"/>
                      <a:gd name="T54" fmla="*/ 13 w 30"/>
                      <a:gd name="T55" fmla="*/ 0 h 251"/>
                      <a:gd name="T56" fmla="*/ 11 w 30"/>
                      <a:gd name="T57"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251">
                        <a:moveTo>
                          <a:pt x="8" y="21"/>
                        </a:moveTo>
                        <a:cubicBezTo>
                          <a:pt x="8" y="22"/>
                          <a:pt x="8" y="22"/>
                          <a:pt x="8" y="22"/>
                        </a:cubicBezTo>
                        <a:cubicBezTo>
                          <a:pt x="10" y="23"/>
                          <a:pt x="11" y="25"/>
                          <a:pt x="13" y="30"/>
                        </a:cubicBezTo>
                        <a:cubicBezTo>
                          <a:pt x="16" y="41"/>
                          <a:pt x="16" y="127"/>
                          <a:pt x="10" y="179"/>
                        </a:cubicBezTo>
                        <a:cubicBezTo>
                          <a:pt x="7" y="202"/>
                          <a:pt x="4" y="215"/>
                          <a:pt x="0" y="223"/>
                        </a:cubicBezTo>
                        <a:cubicBezTo>
                          <a:pt x="0" y="224"/>
                          <a:pt x="0" y="224"/>
                          <a:pt x="0" y="224"/>
                        </a:cubicBezTo>
                        <a:cubicBezTo>
                          <a:pt x="4" y="215"/>
                          <a:pt x="8" y="203"/>
                          <a:pt x="10" y="180"/>
                        </a:cubicBezTo>
                        <a:cubicBezTo>
                          <a:pt x="14" y="149"/>
                          <a:pt x="16" y="107"/>
                          <a:pt x="16" y="76"/>
                        </a:cubicBezTo>
                        <a:cubicBezTo>
                          <a:pt x="15" y="52"/>
                          <a:pt x="15" y="34"/>
                          <a:pt x="13" y="29"/>
                        </a:cubicBezTo>
                        <a:cubicBezTo>
                          <a:pt x="12" y="24"/>
                          <a:pt x="10" y="22"/>
                          <a:pt x="8" y="21"/>
                        </a:cubicBezTo>
                        <a:close/>
                        <a:moveTo>
                          <a:pt x="11" y="0"/>
                        </a:moveTo>
                        <a:cubicBezTo>
                          <a:pt x="8" y="0"/>
                          <a:pt x="7" y="1"/>
                          <a:pt x="7" y="3"/>
                        </a:cubicBezTo>
                        <a:cubicBezTo>
                          <a:pt x="7" y="3"/>
                          <a:pt x="7" y="3"/>
                          <a:pt x="7" y="3"/>
                        </a:cubicBezTo>
                        <a:cubicBezTo>
                          <a:pt x="8" y="1"/>
                          <a:pt x="8" y="0"/>
                          <a:pt x="11" y="0"/>
                        </a:cubicBezTo>
                        <a:cubicBezTo>
                          <a:pt x="12" y="0"/>
                          <a:pt x="12" y="0"/>
                          <a:pt x="13" y="0"/>
                        </a:cubicBezTo>
                        <a:cubicBezTo>
                          <a:pt x="19" y="1"/>
                          <a:pt x="19" y="4"/>
                          <a:pt x="19" y="11"/>
                        </a:cubicBezTo>
                        <a:cubicBezTo>
                          <a:pt x="19" y="13"/>
                          <a:pt x="19" y="16"/>
                          <a:pt x="19" y="19"/>
                        </a:cubicBezTo>
                        <a:cubicBezTo>
                          <a:pt x="19" y="27"/>
                          <a:pt x="25" y="55"/>
                          <a:pt x="25" y="98"/>
                        </a:cubicBezTo>
                        <a:cubicBezTo>
                          <a:pt x="25" y="115"/>
                          <a:pt x="24" y="134"/>
                          <a:pt x="21" y="156"/>
                        </a:cubicBezTo>
                        <a:cubicBezTo>
                          <a:pt x="13" y="225"/>
                          <a:pt x="8" y="231"/>
                          <a:pt x="8" y="241"/>
                        </a:cubicBezTo>
                        <a:cubicBezTo>
                          <a:pt x="8" y="242"/>
                          <a:pt x="8" y="243"/>
                          <a:pt x="8" y="244"/>
                        </a:cubicBezTo>
                        <a:cubicBezTo>
                          <a:pt x="8" y="245"/>
                          <a:pt x="8" y="246"/>
                          <a:pt x="8" y="247"/>
                        </a:cubicBezTo>
                        <a:cubicBezTo>
                          <a:pt x="8" y="248"/>
                          <a:pt x="8" y="249"/>
                          <a:pt x="7" y="250"/>
                        </a:cubicBezTo>
                        <a:cubicBezTo>
                          <a:pt x="8" y="251"/>
                          <a:pt x="8" y="251"/>
                          <a:pt x="8" y="251"/>
                        </a:cubicBezTo>
                        <a:cubicBezTo>
                          <a:pt x="8" y="249"/>
                          <a:pt x="9" y="247"/>
                          <a:pt x="8" y="244"/>
                        </a:cubicBezTo>
                        <a:cubicBezTo>
                          <a:pt x="7" y="232"/>
                          <a:pt x="13" y="231"/>
                          <a:pt x="22" y="156"/>
                        </a:cubicBezTo>
                        <a:cubicBezTo>
                          <a:pt x="30" y="81"/>
                          <a:pt x="20" y="30"/>
                          <a:pt x="20" y="19"/>
                        </a:cubicBezTo>
                        <a:cubicBezTo>
                          <a:pt x="20" y="8"/>
                          <a:pt x="21" y="1"/>
                          <a:pt x="13" y="0"/>
                        </a:cubicBezTo>
                        <a:cubicBezTo>
                          <a:pt x="12" y="0"/>
                          <a:pt x="12"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1" name="Freeform 7495">
                    <a:extLst>
                      <a:ext uri="{FF2B5EF4-FFF2-40B4-BE49-F238E27FC236}">
                        <a16:creationId xmlns:a16="http://schemas.microsoft.com/office/drawing/2014/main" id="{D4D686D9-1368-410B-BFFD-B2B4CF30CCB5}"/>
                      </a:ext>
                    </a:extLst>
                  </p:cNvPr>
                  <p:cNvSpPr>
                    <a:spLocks/>
                  </p:cNvSpPr>
                  <p:nvPr/>
                </p:nvSpPr>
                <p:spPr bwMode="auto">
                  <a:xfrm>
                    <a:off x="4097" y="2440"/>
                    <a:ext cx="24" cy="192"/>
                  </a:xfrm>
                  <a:custGeom>
                    <a:avLst/>
                    <a:gdLst>
                      <a:gd name="T0" fmla="*/ 14 w 32"/>
                      <a:gd name="T1" fmla="*/ 252 h 256"/>
                      <a:gd name="T2" fmla="*/ 2 w 32"/>
                      <a:gd name="T3" fmla="*/ 250 h 256"/>
                      <a:gd name="T4" fmla="*/ 4 w 32"/>
                      <a:gd name="T5" fmla="*/ 228 h 256"/>
                      <a:gd name="T6" fmla="*/ 10 w 32"/>
                      <a:gd name="T7" fmla="*/ 33 h 256"/>
                      <a:gd name="T8" fmla="*/ 5 w 32"/>
                      <a:gd name="T9" fmla="*/ 13 h 256"/>
                      <a:gd name="T10" fmla="*/ 13 w 32"/>
                      <a:gd name="T11" fmla="*/ 1 h 256"/>
                      <a:gd name="T12" fmla="*/ 21 w 32"/>
                      <a:gd name="T13" fmla="*/ 4 h 256"/>
                      <a:gd name="T14" fmla="*/ 31 w 32"/>
                      <a:gd name="T15" fmla="*/ 12 h 256"/>
                      <a:gd name="T16" fmla="*/ 19 w 32"/>
                      <a:gd name="T17" fmla="*/ 188 h 256"/>
                      <a:gd name="T18" fmla="*/ 26 w 32"/>
                      <a:gd name="T19" fmla="*/ 239 h 256"/>
                      <a:gd name="T20" fmla="*/ 23 w 32"/>
                      <a:gd name="T21" fmla="*/ 252 h 256"/>
                      <a:gd name="T22" fmla="*/ 14 w 32"/>
                      <a:gd name="T23" fmla="*/ 25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256">
                        <a:moveTo>
                          <a:pt x="14" y="252"/>
                        </a:moveTo>
                        <a:cubicBezTo>
                          <a:pt x="14" y="252"/>
                          <a:pt x="4" y="256"/>
                          <a:pt x="2" y="250"/>
                        </a:cubicBezTo>
                        <a:cubicBezTo>
                          <a:pt x="1" y="247"/>
                          <a:pt x="0" y="250"/>
                          <a:pt x="4" y="228"/>
                        </a:cubicBezTo>
                        <a:cubicBezTo>
                          <a:pt x="8" y="207"/>
                          <a:pt x="15" y="45"/>
                          <a:pt x="10" y="33"/>
                        </a:cubicBezTo>
                        <a:cubicBezTo>
                          <a:pt x="6" y="21"/>
                          <a:pt x="2" y="19"/>
                          <a:pt x="5" y="13"/>
                        </a:cubicBezTo>
                        <a:cubicBezTo>
                          <a:pt x="9" y="7"/>
                          <a:pt x="7" y="0"/>
                          <a:pt x="13" y="1"/>
                        </a:cubicBezTo>
                        <a:cubicBezTo>
                          <a:pt x="19" y="2"/>
                          <a:pt x="17" y="5"/>
                          <a:pt x="21" y="4"/>
                        </a:cubicBezTo>
                        <a:cubicBezTo>
                          <a:pt x="25" y="2"/>
                          <a:pt x="32" y="0"/>
                          <a:pt x="31" y="12"/>
                        </a:cubicBezTo>
                        <a:cubicBezTo>
                          <a:pt x="31" y="24"/>
                          <a:pt x="21" y="41"/>
                          <a:pt x="19" y="188"/>
                        </a:cubicBezTo>
                        <a:cubicBezTo>
                          <a:pt x="18" y="223"/>
                          <a:pt x="25" y="232"/>
                          <a:pt x="26" y="239"/>
                        </a:cubicBezTo>
                        <a:cubicBezTo>
                          <a:pt x="27" y="246"/>
                          <a:pt x="25" y="248"/>
                          <a:pt x="23" y="252"/>
                        </a:cubicBezTo>
                        <a:cubicBezTo>
                          <a:pt x="20" y="255"/>
                          <a:pt x="16" y="253"/>
                          <a:pt x="14" y="25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2" name="Freeform 7496">
                    <a:extLst>
                      <a:ext uri="{FF2B5EF4-FFF2-40B4-BE49-F238E27FC236}">
                        <a16:creationId xmlns:a16="http://schemas.microsoft.com/office/drawing/2014/main" id="{D43DA0AD-598F-4398-93CD-64DB29D6E7A6}"/>
                      </a:ext>
                    </a:extLst>
                  </p:cNvPr>
                  <p:cNvSpPr>
                    <a:spLocks noEditPoints="1"/>
                  </p:cNvSpPr>
                  <p:nvPr/>
                </p:nvSpPr>
                <p:spPr bwMode="auto">
                  <a:xfrm>
                    <a:off x="4097" y="2441"/>
                    <a:ext cx="24" cy="190"/>
                  </a:xfrm>
                  <a:custGeom>
                    <a:avLst/>
                    <a:gdLst>
                      <a:gd name="T0" fmla="*/ 23 w 32"/>
                      <a:gd name="T1" fmla="*/ 251 h 253"/>
                      <a:gd name="T2" fmla="*/ 19 w 32"/>
                      <a:gd name="T3" fmla="*/ 253 h 253"/>
                      <a:gd name="T4" fmla="*/ 19 w 32"/>
                      <a:gd name="T5" fmla="*/ 253 h 253"/>
                      <a:gd name="T6" fmla="*/ 14 w 32"/>
                      <a:gd name="T7" fmla="*/ 252 h 253"/>
                      <a:gd name="T8" fmla="*/ 8 w 32"/>
                      <a:gd name="T9" fmla="*/ 253 h 253"/>
                      <a:gd name="T10" fmla="*/ 2 w 32"/>
                      <a:gd name="T11" fmla="*/ 249 h 253"/>
                      <a:gd name="T12" fmla="*/ 0 w 32"/>
                      <a:gd name="T13" fmla="*/ 245 h 253"/>
                      <a:gd name="T14" fmla="*/ 3 w 32"/>
                      <a:gd name="T15" fmla="*/ 227 h 253"/>
                      <a:gd name="T16" fmla="*/ 11 w 32"/>
                      <a:gd name="T17" fmla="*/ 59 h 253"/>
                      <a:gd name="T18" fmla="*/ 10 w 32"/>
                      <a:gd name="T19" fmla="*/ 32 h 253"/>
                      <a:gd name="T20" fmla="*/ 4 w 32"/>
                      <a:gd name="T21" fmla="*/ 16 h 253"/>
                      <a:gd name="T22" fmla="*/ 5 w 32"/>
                      <a:gd name="T23" fmla="*/ 11 h 253"/>
                      <a:gd name="T24" fmla="*/ 8 w 32"/>
                      <a:gd name="T25" fmla="*/ 4 h 253"/>
                      <a:gd name="T26" fmla="*/ 12 w 32"/>
                      <a:gd name="T27" fmla="*/ 0 h 253"/>
                      <a:gd name="T28" fmla="*/ 13 w 32"/>
                      <a:gd name="T29" fmla="*/ 0 h 253"/>
                      <a:gd name="T30" fmla="*/ 18 w 32"/>
                      <a:gd name="T31" fmla="*/ 2 h 253"/>
                      <a:gd name="T32" fmla="*/ 19 w 32"/>
                      <a:gd name="T33" fmla="*/ 3 h 253"/>
                      <a:gd name="T34" fmla="*/ 21 w 32"/>
                      <a:gd name="T35" fmla="*/ 2 h 253"/>
                      <a:gd name="T36" fmla="*/ 26 w 32"/>
                      <a:gd name="T37" fmla="*/ 1 h 253"/>
                      <a:gd name="T38" fmla="*/ 30 w 32"/>
                      <a:gd name="T39" fmla="*/ 3 h 253"/>
                      <a:gd name="T40" fmla="*/ 32 w 32"/>
                      <a:gd name="T41" fmla="*/ 10 h 253"/>
                      <a:gd name="T42" fmla="*/ 32 w 32"/>
                      <a:gd name="T43" fmla="*/ 11 h 253"/>
                      <a:gd name="T44" fmla="*/ 19 w 32"/>
                      <a:gd name="T45" fmla="*/ 187 h 253"/>
                      <a:gd name="T46" fmla="*/ 19 w 32"/>
                      <a:gd name="T47" fmla="*/ 191 h 253"/>
                      <a:gd name="T48" fmla="*/ 27 w 32"/>
                      <a:gd name="T49" fmla="*/ 238 h 253"/>
                      <a:gd name="T50" fmla="*/ 27 w 32"/>
                      <a:gd name="T51" fmla="*/ 241 h 253"/>
                      <a:gd name="T52" fmla="*/ 23 w 32"/>
                      <a:gd name="T53" fmla="*/ 251 h 253"/>
                      <a:gd name="T54" fmla="*/ 26 w 32"/>
                      <a:gd name="T55" fmla="*/ 2 h 253"/>
                      <a:gd name="T56" fmla="*/ 26 w 32"/>
                      <a:gd name="T57" fmla="*/ 2 h 253"/>
                      <a:gd name="T58" fmla="*/ 21 w 32"/>
                      <a:gd name="T59" fmla="*/ 3 h 253"/>
                      <a:gd name="T60" fmla="*/ 19 w 32"/>
                      <a:gd name="T61" fmla="*/ 4 h 253"/>
                      <a:gd name="T62" fmla="*/ 17 w 32"/>
                      <a:gd name="T63" fmla="*/ 2 h 253"/>
                      <a:gd name="T64" fmla="*/ 13 w 32"/>
                      <a:gd name="T65" fmla="*/ 1 h 253"/>
                      <a:gd name="T66" fmla="*/ 12 w 32"/>
                      <a:gd name="T67" fmla="*/ 1 h 253"/>
                      <a:gd name="T68" fmla="*/ 9 w 32"/>
                      <a:gd name="T69" fmla="*/ 4 h 253"/>
                      <a:gd name="T70" fmla="*/ 6 w 32"/>
                      <a:gd name="T71" fmla="*/ 12 h 253"/>
                      <a:gd name="T72" fmla="*/ 5 w 32"/>
                      <a:gd name="T73" fmla="*/ 16 h 253"/>
                      <a:gd name="T74" fmla="*/ 11 w 32"/>
                      <a:gd name="T75" fmla="*/ 32 h 253"/>
                      <a:gd name="T76" fmla="*/ 12 w 32"/>
                      <a:gd name="T77" fmla="*/ 59 h 253"/>
                      <a:gd name="T78" fmla="*/ 4 w 32"/>
                      <a:gd name="T79" fmla="*/ 227 h 253"/>
                      <a:gd name="T80" fmla="*/ 1 w 32"/>
                      <a:gd name="T81" fmla="*/ 245 h 253"/>
                      <a:gd name="T82" fmla="*/ 3 w 32"/>
                      <a:gd name="T83" fmla="*/ 249 h 253"/>
                      <a:gd name="T84" fmla="*/ 8 w 32"/>
                      <a:gd name="T85" fmla="*/ 252 h 253"/>
                      <a:gd name="T86" fmla="*/ 12 w 32"/>
                      <a:gd name="T87" fmla="*/ 251 h 253"/>
                      <a:gd name="T88" fmla="*/ 14 w 32"/>
                      <a:gd name="T89" fmla="*/ 251 h 253"/>
                      <a:gd name="T90" fmla="*/ 14 w 32"/>
                      <a:gd name="T91" fmla="*/ 251 h 253"/>
                      <a:gd name="T92" fmla="*/ 14 w 32"/>
                      <a:gd name="T93" fmla="*/ 251 h 253"/>
                      <a:gd name="T94" fmla="*/ 19 w 32"/>
                      <a:gd name="T95" fmla="*/ 252 h 253"/>
                      <a:gd name="T96" fmla="*/ 22 w 32"/>
                      <a:gd name="T97" fmla="*/ 250 h 253"/>
                      <a:gd name="T98" fmla="*/ 26 w 32"/>
                      <a:gd name="T99" fmla="*/ 241 h 253"/>
                      <a:gd name="T100" fmla="*/ 26 w 32"/>
                      <a:gd name="T101" fmla="*/ 238 h 253"/>
                      <a:gd name="T102" fmla="*/ 18 w 32"/>
                      <a:gd name="T103" fmla="*/ 191 h 253"/>
                      <a:gd name="T104" fmla="*/ 18 w 32"/>
                      <a:gd name="T105" fmla="*/ 187 h 253"/>
                      <a:gd name="T106" fmla="*/ 31 w 32"/>
                      <a:gd name="T107" fmla="*/ 11 h 253"/>
                      <a:gd name="T108" fmla="*/ 31 w 32"/>
                      <a:gd name="T109" fmla="*/ 10 h 253"/>
                      <a:gd name="T110" fmla="*/ 26 w 32"/>
                      <a:gd name="T111" fmla="*/ 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 h="253">
                        <a:moveTo>
                          <a:pt x="23" y="251"/>
                        </a:moveTo>
                        <a:cubicBezTo>
                          <a:pt x="22" y="252"/>
                          <a:pt x="20" y="253"/>
                          <a:pt x="19" y="253"/>
                        </a:cubicBezTo>
                        <a:cubicBezTo>
                          <a:pt x="19" y="253"/>
                          <a:pt x="19" y="253"/>
                          <a:pt x="19" y="253"/>
                        </a:cubicBezTo>
                        <a:cubicBezTo>
                          <a:pt x="17" y="253"/>
                          <a:pt x="15" y="252"/>
                          <a:pt x="14" y="252"/>
                        </a:cubicBezTo>
                        <a:cubicBezTo>
                          <a:pt x="14" y="252"/>
                          <a:pt x="11" y="253"/>
                          <a:pt x="8" y="253"/>
                        </a:cubicBezTo>
                        <a:cubicBezTo>
                          <a:pt x="6" y="253"/>
                          <a:pt x="3" y="252"/>
                          <a:pt x="2" y="249"/>
                        </a:cubicBezTo>
                        <a:cubicBezTo>
                          <a:pt x="1" y="248"/>
                          <a:pt x="0" y="247"/>
                          <a:pt x="0" y="245"/>
                        </a:cubicBezTo>
                        <a:cubicBezTo>
                          <a:pt x="0" y="242"/>
                          <a:pt x="1" y="238"/>
                          <a:pt x="3" y="227"/>
                        </a:cubicBezTo>
                        <a:cubicBezTo>
                          <a:pt x="6" y="211"/>
                          <a:pt x="11" y="109"/>
                          <a:pt x="11" y="59"/>
                        </a:cubicBezTo>
                        <a:cubicBezTo>
                          <a:pt x="11" y="45"/>
                          <a:pt x="11" y="34"/>
                          <a:pt x="10" y="32"/>
                        </a:cubicBezTo>
                        <a:cubicBezTo>
                          <a:pt x="7" y="23"/>
                          <a:pt x="4" y="20"/>
                          <a:pt x="4" y="16"/>
                        </a:cubicBezTo>
                        <a:cubicBezTo>
                          <a:pt x="4" y="15"/>
                          <a:pt x="4" y="13"/>
                          <a:pt x="5" y="11"/>
                        </a:cubicBezTo>
                        <a:cubicBezTo>
                          <a:pt x="7" y="9"/>
                          <a:pt x="7" y="6"/>
                          <a:pt x="8" y="4"/>
                        </a:cubicBezTo>
                        <a:cubicBezTo>
                          <a:pt x="8" y="2"/>
                          <a:pt x="9" y="0"/>
                          <a:pt x="12" y="0"/>
                        </a:cubicBezTo>
                        <a:cubicBezTo>
                          <a:pt x="12" y="0"/>
                          <a:pt x="13" y="0"/>
                          <a:pt x="13" y="0"/>
                        </a:cubicBezTo>
                        <a:cubicBezTo>
                          <a:pt x="16" y="0"/>
                          <a:pt x="17" y="1"/>
                          <a:pt x="18" y="2"/>
                        </a:cubicBezTo>
                        <a:cubicBezTo>
                          <a:pt x="18" y="2"/>
                          <a:pt x="19" y="3"/>
                          <a:pt x="19" y="3"/>
                        </a:cubicBezTo>
                        <a:cubicBezTo>
                          <a:pt x="20" y="3"/>
                          <a:pt x="20" y="2"/>
                          <a:pt x="21" y="2"/>
                        </a:cubicBezTo>
                        <a:cubicBezTo>
                          <a:pt x="22" y="2"/>
                          <a:pt x="24" y="1"/>
                          <a:pt x="26" y="1"/>
                        </a:cubicBezTo>
                        <a:cubicBezTo>
                          <a:pt x="28" y="1"/>
                          <a:pt x="29" y="1"/>
                          <a:pt x="30" y="3"/>
                        </a:cubicBezTo>
                        <a:cubicBezTo>
                          <a:pt x="31" y="4"/>
                          <a:pt x="32" y="6"/>
                          <a:pt x="32" y="10"/>
                        </a:cubicBezTo>
                        <a:cubicBezTo>
                          <a:pt x="32" y="10"/>
                          <a:pt x="32" y="11"/>
                          <a:pt x="32" y="11"/>
                        </a:cubicBezTo>
                        <a:cubicBezTo>
                          <a:pt x="31" y="24"/>
                          <a:pt x="22" y="40"/>
                          <a:pt x="19" y="187"/>
                        </a:cubicBezTo>
                        <a:cubicBezTo>
                          <a:pt x="19" y="188"/>
                          <a:pt x="19" y="190"/>
                          <a:pt x="19" y="191"/>
                        </a:cubicBezTo>
                        <a:cubicBezTo>
                          <a:pt x="19" y="223"/>
                          <a:pt x="26" y="231"/>
                          <a:pt x="27" y="238"/>
                        </a:cubicBezTo>
                        <a:cubicBezTo>
                          <a:pt x="27" y="239"/>
                          <a:pt x="27" y="240"/>
                          <a:pt x="27" y="241"/>
                        </a:cubicBezTo>
                        <a:cubicBezTo>
                          <a:pt x="27" y="246"/>
                          <a:pt x="25" y="248"/>
                          <a:pt x="23" y="251"/>
                        </a:cubicBezTo>
                        <a:close/>
                        <a:moveTo>
                          <a:pt x="26" y="2"/>
                        </a:moveTo>
                        <a:cubicBezTo>
                          <a:pt x="26" y="2"/>
                          <a:pt x="26" y="2"/>
                          <a:pt x="26" y="2"/>
                        </a:cubicBezTo>
                        <a:cubicBezTo>
                          <a:pt x="25" y="2"/>
                          <a:pt x="23" y="3"/>
                          <a:pt x="21" y="3"/>
                        </a:cubicBezTo>
                        <a:cubicBezTo>
                          <a:pt x="20" y="3"/>
                          <a:pt x="20" y="4"/>
                          <a:pt x="19" y="4"/>
                        </a:cubicBezTo>
                        <a:cubicBezTo>
                          <a:pt x="18" y="4"/>
                          <a:pt x="18" y="3"/>
                          <a:pt x="17" y="2"/>
                        </a:cubicBezTo>
                        <a:cubicBezTo>
                          <a:pt x="16" y="2"/>
                          <a:pt x="15" y="1"/>
                          <a:pt x="13" y="1"/>
                        </a:cubicBezTo>
                        <a:cubicBezTo>
                          <a:pt x="12" y="1"/>
                          <a:pt x="12" y="1"/>
                          <a:pt x="12" y="1"/>
                        </a:cubicBezTo>
                        <a:cubicBezTo>
                          <a:pt x="10" y="1"/>
                          <a:pt x="9" y="2"/>
                          <a:pt x="9" y="4"/>
                        </a:cubicBezTo>
                        <a:cubicBezTo>
                          <a:pt x="8" y="6"/>
                          <a:pt x="8" y="9"/>
                          <a:pt x="6" y="12"/>
                        </a:cubicBezTo>
                        <a:cubicBezTo>
                          <a:pt x="5" y="14"/>
                          <a:pt x="5" y="15"/>
                          <a:pt x="5" y="16"/>
                        </a:cubicBezTo>
                        <a:cubicBezTo>
                          <a:pt x="5" y="19"/>
                          <a:pt x="8" y="23"/>
                          <a:pt x="11" y="32"/>
                        </a:cubicBezTo>
                        <a:cubicBezTo>
                          <a:pt x="12" y="34"/>
                          <a:pt x="12" y="45"/>
                          <a:pt x="12" y="59"/>
                        </a:cubicBezTo>
                        <a:cubicBezTo>
                          <a:pt x="12" y="109"/>
                          <a:pt x="8" y="211"/>
                          <a:pt x="4" y="227"/>
                        </a:cubicBezTo>
                        <a:cubicBezTo>
                          <a:pt x="2" y="238"/>
                          <a:pt x="1" y="243"/>
                          <a:pt x="1" y="245"/>
                        </a:cubicBezTo>
                        <a:cubicBezTo>
                          <a:pt x="1" y="247"/>
                          <a:pt x="2" y="247"/>
                          <a:pt x="3" y="249"/>
                        </a:cubicBezTo>
                        <a:cubicBezTo>
                          <a:pt x="4" y="251"/>
                          <a:pt x="6" y="252"/>
                          <a:pt x="8" y="252"/>
                        </a:cubicBezTo>
                        <a:cubicBezTo>
                          <a:pt x="10" y="252"/>
                          <a:pt x="11" y="252"/>
                          <a:pt x="12" y="251"/>
                        </a:cubicBezTo>
                        <a:cubicBezTo>
                          <a:pt x="13" y="251"/>
                          <a:pt x="14" y="251"/>
                          <a:pt x="14" y="251"/>
                        </a:cubicBezTo>
                        <a:cubicBezTo>
                          <a:pt x="14" y="251"/>
                          <a:pt x="14" y="251"/>
                          <a:pt x="14" y="251"/>
                        </a:cubicBezTo>
                        <a:cubicBezTo>
                          <a:pt x="14" y="251"/>
                          <a:pt x="14" y="251"/>
                          <a:pt x="14" y="251"/>
                        </a:cubicBezTo>
                        <a:cubicBezTo>
                          <a:pt x="16" y="251"/>
                          <a:pt x="17" y="252"/>
                          <a:pt x="19" y="252"/>
                        </a:cubicBezTo>
                        <a:cubicBezTo>
                          <a:pt x="20" y="252"/>
                          <a:pt x="21" y="252"/>
                          <a:pt x="22" y="250"/>
                        </a:cubicBezTo>
                        <a:cubicBezTo>
                          <a:pt x="24" y="247"/>
                          <a:pt x="26" y="246"/>
                          <a:pt x="26" y="241"/>
                        </a:cubicBezTo>
                        <a:cubicBezTo>
                          <a:pt x="26" y="240"/>
                          <a:pt x="26" y="239"/>
                          <a:pt x="26" y="238"/>
                        </a:cubicBezTo>
                        <a:cubicBezTo>
                          <a:pt x="25" y="231"/>
                          <a:pt x="18" y="223"/>
                          <a:pt x="18" y="191"/>
                        </a:cubicBezTo>
                        <a:cubicBezTo>
                          <a:pt x="18" y="190"/>
                          <a:pt x="18" y="188"/>
                          <a:pt x="18" y="187"/>
                        </a:cubicBezTo>
                        <a:cubicBezTo>
                          <a:pt x="21" y="40"/>
                          <a:pt x="30" y="23"/>
                          <a:pt x="31" y="11"/>
                        </a:cubicBezTo>
                        <a:cubicBezTo>
                          <a:pt x="31" y="11"/>
                          <a:pt x="31" y="10"/>
                          <a:pt x="31" y="10"/>
                        </a:cubicBezTo>
                        <a:cubicBezTo>
                          <a:pt x="31" y="3"/>
                          <a:pt x="28" y="2"/>
                          <a:pt x="26"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3" name="Freeform 7497">
                    <a:extLst>
                      <a:ext uri="{FF2B5EF4-FFF2-40B4-BE49-F238E27FC236}">
                        <a16:creationId xmlns:a16="http://schemas.microsoft.com/office/drawing/2014/main" id="{8BD37CB0-B9A3-49A5-A5CE-27080FE6934A}"/>
                      </a:ext>
                    </a:extLst>
                  </p:cNvPr>
                  <p:cNvSpPr>
                    <a:spLocks/>
                  </p:cNvSpPr>
                  <p:nvPr/>
                </p:nvSpPr>
                <p:spPr bwMode="auto">
                  <a:xfrm>
                    <a:off x="4111" y="2578"/>
                    <a:ext cx="1" cy="16"/>
                  </a:xfrm>
                  <a:custGeom>
                    <a:avLst/>
                    <a:gdLst>
                      <a:gd name="T0" fmla="*/ 0 w 1"/>
                      <a:gd name="T1" fmla="*/ 0 h 21"/>
                      <a:gd name="T2" fmla="*/ 0 w 1"/>
                      <a:gd name="T3" fmla="*/ 4 h 21"/>
                      <a:gd name="T4" fmla="*/ 0 w 1"/>
                      <a:gd name="T5" fmla="*/ 8 h 21"/>
                      <a:gd name="T6" fmla="*/ 1 w 1"/>
                      <a:gd name="T7" fmla="*/ 21 h 21"/>
                      <a:gd name="T8" fmla="*/ 0 w 1"/>
                      <a:gd name="T9" fmla="*/ 7 h 21"/>
                      <a:gd name="T10" fmla="*/ 0 w 1"/>
                      <a:gd name="T11" fmla="*/ 0 h 21"/>
                    </a:gdLst>
                    <a:ahLst/>
                    <a:cxnLst>
                      <a:cxn ang="0">
                        <a:pos x="T0" y="T1"/>
                      </a:cxn>
                      <a:cxn ang="0">
                        <a:pos x="T2" y="T3"/>
                      </a:cxn>
                      <a:cxn ang="0">
                        <a:pos x="T4" y="T5"/>
                      </a:cxn>
                      <a:cxn ang="0">
                        <a:pos x="T6" y="T7"/>
                      </a:cxn>
                      <a:cxn ang="0">
                        <a:pos x="T8" y="T9"/>
                      </a:cxn>
                      <a:cxn ang="0">
                        <a:pos x="T10" y="T11"/>
                      </a:cxn>
                    </a:cxnLst>
                    <a:rect l="0" t="0" r="r" b="b"/>
                    <a:pathLst>
                      <a:path w="1" h="21">
                        <a:moveTo>
                          <a:pt x="0" y="0"/>
                        </a:moveTo>
                        <a:cubicBezTo>
                          <a:pt x="0" y="1"/>
                          <a:pt x="0" y="3"/>
                          <a:pt x="0" y="4"/>
                        </a:cubicBezTo>
                        <a:cubicBezTo>
                          <a:pt x="0" y="5"/>
                          <a:pt x="0" y="7"/>
                          <a:pt x="0" y="8"/>
                        </a:cubicBezTo>
                        <a:cubicBezTo>
                          <a:pt x="0" y="13"/>
                          <a:pt x="0" y="17"/>
                          <a:pt x="1" y="21"/>
                        </a:cubicBezTo>
                        <a:cubicBezTo>
                          <a:pt x="0" y="17"/>
                          <a:pt x="0" y="12"/>
                          <a:pt x="0" y="7"/>
                        </a:cubicBezTo>
                        <a:cubicBezTo>
                          <a:pt x="0" y="4"/>
                          <a:pt x="0" y="2"/>
                          <a:pt x="0" y="0"/>
                        </a:cubicBezTo>
                        <a:close/>
                      </a:path>
                    </a:pathLst>
                  </a:custGeom>
                  <a:solidFill>
                    <a:srgbClr val="CEA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4" name="Freeform 7498">
                    <a:extLst>
                      <a:ext uri="{FF2B5EF4-FFF2-40B4-BE49-F238E27FC236}">
                        <a16:creationId xmlns:a16="http://schemas.microsoft.com/office/drawing/2014/main" id="{B78A97E0-9CE4-4F50-9EF3-2511576E6E2D}"/>
                      </a:ext>
                    </a:extLst>
                  </p:cNvPr>
                  <p:cNvSpPr>
                    <a:spLocks/>
                  </p:cNvSpPr>
                  <p:nvPr/>
                </p:nvSpPr>
                <p:spPr bwMode="auto">
                  <a:xfrm>
                    <a:off x="4098" y="2442"/>
                    <a:ext cx="22" cy="188"/>
                  </a:xfrm>
                  <a:custGeom>
                    <a:avLst/>
                    <a:gdLst>
                      <a:gd name="T0" fmla="*/ 11 w 30"/>
                      <a:gd name="T1" fmla="*/ 0 h 251"/>
                      <a:gd name="T2" fmla="*/ 8 w 30"/>
                      <a:gd name="T3" fmla="*/ 3 h 251"/>
                      <a:gd name="T4" fmla="*/ 5 w 30"/>
                      <a:gd name="T5" fmla="*/ 11 h 251"/>
                      <a:gd name="T6" fmla="*/ 4 w 30"/>
                      <a:gd name="T7" fmla="*/ 15 h 251"/>
                      <a:gd name="T8" fmla="*/ 10 w 30"/>
                      <a:gd name="T9" fmla="*/ 31 h 251"/>
                      <a:gd name="T10" fmla="*/ 11 w 30"/>
                      <a:gd name="T11" fmla="*/ 58 h 251"/>
                      <a:gd name="T12" fmla="*/ 3 w 30"/>
                      <a:gd name="T13" fmla="*/ 226 h 251"/>
                      <a:gd name="T14" fmla="*/ 0 w 30"/>
                      <a:gd name="T15" fmla="*/ 244 h 251"/>
                      <a:gd name="T16" fmla="*/ 2 w 30"/>
                      <a:gd name="T17" fmla="*/ 248 h 251"/>
                      <a:gd name="T18" fmla="*/ 3 w 30"/>
                      <a:gd name="T19" fmla="*/ 249 h 251"/>
                      <a:gd name="T20" fmla="*/ 5 w 30"/>
                      <a:gd name="T21" fmla="*/ 251 h 251"/>
                      <a:gd name="T22" fmla="*/ 8 w 30"/>
                      <a:gd name="T23" fmla="*/ 249 h 251"/>
                      <a:gd name="T24" fmla="*/ 8 w 30"/>
                      <a:gd name="T25" fmla="*/ 245 h 251"/>
                      <a:gd name="T26" fmla="*/ 5 w 30"/>
                      <a:gd name="T27" fmla="*/ 232 h 251"/>
                      <a:gd name="T28" fmla="*/ 8 w 30"/>
                      <a:gd name="T29" fmla="*/ 217 h 251"/>
                      <a:gd name="T30" fmla="*/ 11 w 30"/>
                      <a:gd name="T31" fmla="*/ 149 h 251"/>
                      <a:gd name="T32" fmla="*/ 14 w 30"/>
                      <a:gd name="T33" fmla="*/ 34 h 251"/>
                      <a:gd name="T34" fmla="*/ 13 w 30"/>
                      <a:gd name="T35" fmla="*/ 23 h 251"/>
                      <a:gd name="T36" fmla="*/ 8 w 30"/>
                      <a:gd name="T37" fmla="*/ 15 h 251"/>
                      <a:gd name="T38" fmla="*/ 11 w 30"/>
                      <a:gd name="T39" fmla="*/ 12 h 251"/>
                      <a:gd name="T40" fmla="*/ 11 w 30"/>
                      <a:gd name="T41" fmla="*/ 6 h 251"/>
                      <a:gd name="T42" fmla="*/ 15 w 30"/>
                      <a:gd name="T43" fmla="*/ 4 h 251"/>
                      <a:gd name="T44" fmla="*/ 17 w 30"/>
                      <a:gd name="T45" fmla="*/ 8 h 251"/>
                      <a:gd name="T46" fmla="*/ 18 w 30"/>
                      <a:gd name="T47" fmla="*/ 9 h 251"/>
                      <a:gd name="T48" fmla="*/ 20 w 30"/>
                      <a:gd name="T49" fmla="*/ 8 h 251"/>
                      <a:gd name="T50" fmla="*/ 23 w 30"/>
                      <a:gd name="T51" fmla="*/ 7 h 251"/>
                      <a:gd name="T52" fmla="*/ 25 w 30"/>
                      <a:gd name="T53" fmla="*/ 7 h 251"/>
                      <a:gd name="T54" fmla="*/ 25 w 30"/>
                      <a:gd name="T55" fmla="*/ 21 h 251"/>
                      <a:gd name="T56" fmla="*/ 23 w 30"/>
                      <a:gd name="T57" fmla="*/ 39 h 251"/>
                      <a:gd name="T58" fmla="*/ 18 w 30"/>
                      <a:gd name="T59" fmla="*/ 126 h 251"/>
                      <a:gd name="T60" fmla="*/ 16 w 30"/>
                      <a:gd name="T61" fmla="*/ 207 h 251"/>
                      <a:gd name="T62" fmla="*/ 21 w 30"/>
                      <a:gd name="T63" fmla="*/ 235 h 251"/>
                      <a:gd name="T64" fmla="*/ 17 w 30"/>
                      <a:gd name="T65" fmla="*/ 246 h 251"/>
                      <a:gd name="T66" fmla="*/ 16 w 30"/>
                      <a:gd name="T67" fmla="*/ 245 h 251"/>
                      <a:gd name="T68" fmla="*/ 16 w 30"/>
                      <a:gd name="T69" fmla="*/ 246 h 251"/>
                      <a:gd name="T70" fmla="*/ 13 w 30"/>
                      <a:gd name="T71" fmla="*/ 241 h 251"/>
                      <a:gd name="T72" fmla="*/ 13 w 30"/>
                      <a:gd name="T73" fmla="*/ 239 h 251"/>
                      <a:gd name="T74" fmla="*/ 11 w 30"/>
                      <a:gd name="T75" fmla="*/ 248 h 251"/>
                      <a:gd name="T76" fmla="*/ 18 w 30"/>
                      <a:gd name="T77" fmla="*/ 246 h 251"/>
                      <a:gd name="T78" fmla="*/ 23 w 30"/>
                      <a:gd name="T79" fmla="*/ 247 h 251"/>
                      <a:gd name="T80" fmla="*/ 25 w 30"/>
                      <a:gd name="T81" fmla="*/ 240 h 251"/>
                      <a:gd name="T82" fmla="*/ 25 w 30"/>
                      <a:gd name="T83" fmla="*/ 237 h 251"/>
                      <a:gd name="T84" fmla="*/ 17 w 30"/>
                      <a:gd name="T85" fmla="*/ 190 h 251"/>
                      <a:gd name="T86" fmla="*/ 17 w 30"/>
                      <a:gd name="T87" fmla="*/ 186 h 251"/>
                      <a:gd name="T88" fmla="*/ 30 w 30"/>
                      <a:gd name="T89" fmla="*/ 10 h 251"/>
                      <a:gd name="T90" fmla="*/ 30 w 30"/>
                      <a:gd name="T91" fmla="*/ 9 h 251"/>
                      <a:gd name="T92" fmla="*/ 25 w 30"/>
                      <a:gd name="T93" fmla="*/ 1 h 251"/>
                      <a:gd name="T94" fmla="*/ 25 w 30"/>
                      <a:gd name="T95" fmla="*/ 1 h 251"/>
                      <a:gd name="T96" fmla="*/ 20 w 30"/>
                      <a:gd name="T97" fmla="*/ 2 h 251"/>
                      <a:gd name="T98" fmla="*/ 18 w 30"/>
                      <a:gd name="T99" fmla="*/ 3 h 251"/>
                      <a:gd name="T100" fmla="*/ 16 w 30"/>
                      <a:gd name="T101" fmla="*/ 1 h 251"/>
                      <a:gd name="T102" fmla="*/ 12 w 30"/>
                      <a:gd name="T103" fmla="*/ 0 h 251"/>
                      <a:gd name="T104" fmla="*/ 11 w 30"/>
                      <a:gd name="T105"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 h="251">
                        <a:moveTo>
                          <a:pt x="11" y="0"/>
                        </a:moveTo>
                        <a:cubicBezTo>
                          <a:pt x="9" y="0"/>
                          <a:pt x="8" y="1"/>
                          <a:pt x="8" y="3"/>
                        </a:cubicBezTo>
                        <a:cubicBezTo>
                          <a:pt x="7" y="5"/>
                          <a:pt x="7" y="8"/>
                          <a:pt x="5" y="11"/>
                        </a:cubicBezTo>
                        <a:cubicBezTo>
                          <a:pt x="4" y="13"/>
                          <a:pt x="4" y="14"/>
                          <a:pt x="4" y="15"/>
                        </a:cubicBezTo>
                        <a:cubicBezTo>
                          <a:pt x="4" y="18"/>
                          <a:pt x="7" y="22"/>
                          <a:pt x="10" y="31"/>
                        </a:cubicBezTo>
                        <a:cubicBezTo>
                          <a:pt x="11" y="33"/>
                          <a:pt x="11" y="44"/>
                          <a:pt x="11" y="58"/>
                        </a:cubicBezTo>
                        <a:cubicBezTo>
                          <a:pt x="11" y="108"/>
                          <a:pt x="7" y="210"/>
                          <a:pt x="3" y="226"/>
                        </a:cubicBezTo>
                        <a:cubicBezTo>
                          <a:pt x="1" y="237"/>
                          <a:pt x="0" y="242"/>
                          <a:pt x="0" y="244"/>
                        </a:cubicBezTo>
                        <a:cubicBezTo>
                          <a:pt x="0" y="246"/>
                          <a:pt x="1" y="246"/>
                          <a:pt x="2" y="248"/>
                        </a:cubicBezTo>
                        <a:cubicBezTo>
                          <a:pt x="2" y="248"/>
                          <a:pt x="2" y="249"/>
                          <a:pt x="3" y="249"/>
                        </a:cubicBezTo>
                        <a:cubicBezTo>
                          <a:pt x="3" y="250"/>
                          <a:pt x="4" y="250"/>
                          <a:pt x="5" y="251"/>
                        </a:cubicBezTo>
                        <a:cubicBezTo>
                          <a:pt x="6" y="250"/>
                          <a:pt x="7" y="249"/>
                          <a:pt x="8" y="249"/>
                        </a:cubicBezTo>
                        <a:cubicBezTo>
                          <a:pt x="7" y="248"/>
                          <a:pt x="7" y="247"/>
                          <a:pt x="8" y="245"/>
                        </a:cubicBezTo>
                        <a:cubicBezTo>
                          <a:pt x="9" y="240"/>
                          <a:pt x="3" y="246"/>
                          <a:pt x="5" y="232"/>
                        </a:cubicBezTo>
                        <a:cubicBezTo>
                          <a:pt x="5" y="227"/>
                          <a:pt x="7" y="222"/>
                          <a:pt x="8" y="217"/>
                        </a:cubicBezTo>
                        <a:cubicBezTo>
                          <a:pt x="8" y="205"/>
                          <a:pt x="10" y="176"/>
                          <a:pt x="11" y="149"/>
                        </a:cubicBezTo>
                        <a:cubicBezTo>
                          <a:pt x="12" y="103"/>
                          <a:pt x="13" y="38"/>
                          <a:pt x="14" y="34"/>
                        </a:cubicBezTo>
                        <a:cubicBezTo>
                          <a:pt x="16" y="29"/>
                          <a:pt x="19" y="24"/>
                          <a:pt x="13" y="23"/>
                        </a:cubicBezTo>
                        <a:cubicBezTo>
                          <a:pt x="7" y="23"/>
                          <a:pt x="5" y="15"/>
                          <a:pt x="8" y="15"/>
                        </a:cubicBezTo>
                        <a:cubicBezTo>
                          <a:pt x="12" y="14"/>
                          <a:pt x="11" y="14"/>
                          <a:pt x="11" y="12"/>
                        </a:cubicBezTo>
                        <a:cubicBezTo>
                          <a:pt x="11" y="9"/>
                          <a:pt x="8" y="9"/>
                          <a:pt x="11" y="6"/>
                        </a:cubicBezTo>
                        <a:cubicBezTo>
                          <a:pt x="13" y="5"/>
                          <a:pt x="14" y="4"/>
                          <a:pt x="15" y="4"/>
                        </a:cubicBezTo>
                        <a:cubicBezTo>
                          <a:pt x="15" y="4"/>
                          <a:pt x="16" y="5"/>
                          <a:pt x="17" y="8"/>
                        </a:cubicBezTo>
                        <a:cubicBezTo>
                          <a:pt x="18" y="9"/>
                          <a:pt x="18" y="9"/>
                          <a:pt x="18" y="9"/>
                        </a:cubicBezTo>
                        <a:cubicBezTo>
                          <a:pt x="19" y="9"/>
                          <a:pt x="19" y="9"/>
                          <a:pt x="20" y="8"/>
                        </a:cubicBezTo>
                        <a:cubicBezTo>
                          <a:pt x="21" y="7"/>
                          <a:pt x="21" y="7"/>
                          <a:pt x="23" y="7"/>
                        </a:cubicBezTo>
                        <a:cubicBezTo>
                          <a:pt x="23" y="7"/>
                          <a:pt x="24" y="7"/>
                          <a:pt x="25" y="7"/>
                        </a:cubicBezTo>
                        <a:cubicBezTo>
                          <a:pt x="30" y="10"/>
                          <a:pt x="27" y="18"/>
                          <a:pt x="25" y="21"/>
                        </a:cubicBezTo>
                        <a:cubicBezTo>
                          <a:pt x="24" y="24"/>
                          <a:pt x="24" y="25"/>
                          <a:pt x="23" y="39"/>
                        </a:cubicBezTo>
                        <a:cubicBezTo>
                          <a:pt x="22" y="46"/>
                          <a:pt x="20" y="87"/>
                          <a:pt x="18" y="126"/>
                        </a:cubicBezTo>
                        <a:cubicBezTo>
                          <a:pt x="17" y="157"/>
                          <a:pt x="16" y="193"/>
                          <a:pt x="16" y="207"/>
                        </a:cubicBezTo>
                        <a:cubicBezTo>
                          <a:pt x="18" y="221"/>
                          <a:pt x="21" y="230"/>
                          <a:pt x="21" y="235"/>
                        </a:cubicBezTo>
                        <a:cubicBezTo>
                          <a:pt x="21" y="241"/>
                          <a:pt x="18" y="246"/>
                          <a:pt x="17" y="246"/>
                        </a:cubicBezTo>
                        <a:cubicBezTo>
                          <a:pt x="16" y="245"/>
                          <a:pt x="16" y="245"/>
                          <a:pt x="16" y="245"/>
                        </a:cubicBezTo>
                        <a:cubicBezTo>
                          <a:pt x="16" y="246"/>
                          <a:pt x="16" y="246"/>
                          <a:pt x="16" y="246"/>
                        </a:cubicBezTo>
                        <a:cubicBezTo>
                          <a:pt x="15" y="246"/>
                          <a:pt x="14" y="245"/>
                          <a:pt x="13" y="241"/>
                        </a:cubicBezTo>
                        <a:cubicBezTo>
                          <a:pt x="13" y="240"/>
                          <a:pt x="13" y="239"/>
                          <a:pt x="13" y="239"/>
                        </a:cubicBezTo>
                        <a:cubicBezTo>
                          <a:pt x="12" y="239"/>
                          <a:pt x="11" y="243"/>
                          <a:pt x="11" y="248"/>
                        </a:cubicBezTo>
                        <a:cubicBezTo>
                          <a:pt x="13" y="247"/>
                          <a:pt x="15" y="246"/>
                          <a:pt x="18" y="246"/>
                        </a:cubicBezTo>
                        <a:cubicBezTo>
                          <a:pt x="20" y="246"/>
                          <a:pt x="21" y="246"/>
                          <a:pt x="23" y="247"/>
                        </a:cubicBezTo>
                        <a:cubicBezTo>
                          <a:pt x="24" y="245"/>
                          <a:pt x="25" y="243"/>
                          <a:pt x="25" y="240"/>
                        </a:cubicBezTo>
                        <a:cubicBezTo>
                          <a:pt x="25" y="239"/>
                          <a:pt x="25" y="238"/>
                          <a:pt x="25" y="237"/>
                        </a:cubicBezTo>
                        <a:cubicBezTo>
                          <a:pt x="24" y="230"/>
                          <a:pt x="17" y="222"/>
                          <a:pt x="17" y="190"/>
                        </a:cubicBezTo>
                        <a:cubicBezTo>
                          <a:pt x="17" y="189"/>
                          <a:pt x="17" y="187"/>
                          <a:pt x="17" y="186"/>
                        </a:cubicBezTo>
                        <a:cubicBezTo>
                          <a:pt x="20" y="39"/>
                          <a:pt x="29" y="22"/>
                          <a:pt x="30" y="10"/>
                        </a:cubicBezTo>
                        <a:cubicBezTo>
                          <a:pt x="30" y="10"/>
                          <a:pt x="30" y="9"/>
                          <a:pt x="30" y="9"/>
                        </a:cubicBezTo>
                        <a:cubicBezTo>
                          <a:pt x="30" y="2"/>
                          <a:pt x="27" y="1"/>
                          <a:pt x="25" y="1"/>
                        </a:cubicBezTo>
                        <a:cubicBezTo>
                          <a:pt x="25" y="1"/>
                          <a:pt x="25" y="1"/>
                          <a:pt x="25" y="1"/>
                        </a:cubicBezTo>
                        <a:cubicBezTo>
                          <a:pt x="24" y="1"/>
                          <a:pt x="22" y="2"/>
                          <a:pt x="20" y="2"/>
                        </a:cubicBezTo>
                        <a:cubicBezTo>
                          <a:pt x="19" y="2"/>
                          <a:pt x="19" y="3"/>
                          <a:pt x="18" y="3"/>
                        </a:cubicBezTo>
                        <a:cubicBezTo>
                          <a:pt x="17" y="3"/>
                          <a:pt x="17" y="2"/>
                          <a:pt x="16" y="1"/>
                        </a:cubicBezTo>
                        <a:cubicBezTo>
                          <a:pt x="15" y="1"/>
                          <a:pt x="14" y="0"/>
                          <a:pt x="12" y="0"/>
                        </a:cubicBezTo>
                        <a:cubicBezTo>
                          <a:pt x="11" y="0"/>
                          <a:pt x="11" y="0"/>
                          <a:pt x="1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5" name="Freeform 7499">
                    <a:extLst>
                      <a:ext uri="{FF2B5EF4-FFF2-40B4-BE49-F238E27FC236}">
                        <a16:creationId xmlns:a16="http://schemas.microsoft.com/office/drawing/2014/main" id="{98F51360-4BE3-4FD9-8E0F-73A1840F178A}"/>
                      </a:ext>
                    </a:extLst>
                  </p:cNvPr>
                  <p:cNvSpPr>
                    <a:spLocks/>
                  </p:cNvSpPr>
                  <p:nvPr/>
                </p:nvSpPr>
                <p:spPr bwMode="auto">
                  <a:xfrm>
                    <a:off x="4098" y="2441"/>
                    <a:ext cx="22" cy="187"/>
                  </a:xfrm>
                  <a:custGeom>
                    <a:avLst/>
                    <a:gdLst>
                      <a:gd name="T0" fmla="*/ 11 w 30"/>
                      <a:gd name="T1" fmla="*/ 0 h 250"/>
                      <a:gd name="T2" fmla="*/ 4 w 30"/>
                      <a:gd name="T3" fmla="*/ 12 h 250"/>
                      <a:gd name="T4" fmla="*/ 9 w 30"/>
                      <a:gd name="T5" fmla="*/ 32 h 250"/>
                      <a:gd name="T6" fmla="*/ 3 w 30"/>
                      <a:gd name="T7" fmla="*/ 227 h 250"/>
                      <a:gd name="T8" fmla="*/ 0 w 30"/>
                      <a:gd name="T9" fmla="*/ 246 h 250"/>
                      <a:gd name="T10" fmla="*/ 3 w 30"/>
                      <a:gd name="T11" fmla="*/ 250 h 250"/>
                      <a:gd name="T12" fmla="*/ 2 w 30"/>
                      <a:gd name="T13" fmla="*/ 249 h 250"/>
                      <a:gd name="T14" fmla="*/ 0 w 30"/>
                      <a:gd name="T15" fmla="*/ 245 h 250"/>
                      <a:gd name="T16" fmla="*/ 3 w 30"/>
                      <a:gd name="T17" fmla="*/ 227 h 250"/>
                      <a:gd name="T18" fmla="*/ 11 w 30"/>
                      <a:gd name="T19" fmla="*/ 59 h 250"/>
                      <a:gd name="T20" fmla="*/ 10 w 30"/>
                      <a:gd name="T21" fmla="*/ 32 h 250"/>
                      <a:gd name="T22" fmla="*/ 4 w 30"/>
                      <a:gd name="T23" fmla="*/ 16 h 250"/>
                      <a:gd name="T24" fmla="*/ 5 w 30"/>
                      <a:gd name="T25" fmla="*/ 12 h 250"/>
                      <a:gd name="T26" fmla="*/ 8 w 30"/>
                      <a:gd name="T27" fmla="*/ 4 h 250"/>
                      <a:gd name="T28" fmla="*/ 11 w 30"/>
                      <a:gd name="T29" fmla="*/ 1 h 250"/>
                      <a:gd name="T30" fmla="*/ 12 w 30"/>
                      <a:gd name="T31" fmla="*/ 1 h 250"/>
                      <a:gd name="T32" fmla="*/ 16 w 30"/>
                      <a:gd name="T33" fmla="*/ 2 h 250"/>
                      <a:gd name="T34" fmla="*/ 18 w 30"/>
                      <a:gd name="T35" fmla="*/ 4 h 250"/>
                      <a:gd name="T36" fmla="*/ 20 w 30"/>
                      <a:gd name="T37" fmla="*/ 3 h 250"/>
                      <a:gd name="T38" fmla="*/ 25 w 30"/>
                      <a:gd name="T39" fmla="*/ 2 h 250"/>
                      <a:gd name="T40" fmla="*/ 25 w 30"/>
                      <a:gd name="T41" fmla="*/ 2 h 250"/>
                      <a:gd name="T42" fmla="*/ 30 w 30"/>
                      <a:gd name="T43" fmla="*/ 10 h 250"/>
                      <a:gd name="T44" fmla="*/ 30 w 30"/>
                      <a:gd name="T45" fmla="*/ 11 h 250"/>
                      <a:gd name="T46" fmla="*/ 17 w 30"/>
                      <a:gd name="T47" fmla="*/ 187 h 250"/>
                      <a:gd name="T48" fmla="*/ 17 w 30"/>
                      <a:gd name="T49" fmla="*/ 191 h 250"/>
                      <a:gd name="T50" fmla="*/ 25 w 30"/>
                      <a:gd name="T51" fmla="*/ 238 h 250"/>
                      <a:gd name="T52" fmla="*/ 25 w 30"/>
                      <a:gd name="T53" fmla="*/ 241 h 250"/>
                      <a:gd name="T54" fmla="*/ 23 w 30"/>
                      <a:gd name="T55" fmla="*/ 248 h 250"/>
                      <a:gd name="T56" fmla="*/ 23 w 30"/>
                      <a:gd name="T57" fmla="*/ 248 h 250"/>
                      <a:gd name="T58" fmla="*/ 25 w 30"/>
                      <a:gd name="T59" fmla="*/ 238 h 250"/>
                      <a:gd name="T60" fmla="*/ 19 w 30"/>
                      <a:gd name="T61" fmla="*/ 204 h 250"/>
                      <a:gd name="T62" fmla="*/ 18 w 30"/>
                      <a:gd name="T63" fmla="*/ 191 h 250"/>
                      <a:gd name="T64" fmla="*/ 18 w 30"/>
                      <a:gd name="T65" fmla="*/ 187 h 250"/>
                      <a:gd name="T66" fmla="*/ 18 w 30"/>
                      <a:gd name="T67" fmla="*/ 183 h 250"/>
                      <a:gd name="T68" fmla="*/ 30 w 30"/>
                      <a:gd name="T69" fmla="*/ 11 h 250"/>
                      <a:gd name="T70" fmla="*/ 25 w 30"/>
                      <a:gd name="T71" fmla="*/ 1 h 250"/>
                      <a:gd name="T72" fmla="*/ 20 w 30"/>
                      <a:gd name="T73" fmla="*/ 3 h 250"/>
                      <a:gd name="T74" fmla="*/ 18 w 30"/>
                      <a:gd name="T75" fmla="*/ 3 h 250"/>
                      <a:gd name="T76" fmla="*/ 12 w 30"/>
                      <a:gd name="T77" fmla="*/ 0 h 250"/>
                      <a:gd name="T78" fmla="*/ 11 w 30"/>
                      <a:gd name="T79"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 h="250">
                        <a:moveTo>
                          <a:pt x="11" y="0"/>
                        </a:moveTo>
                        <a:cubicBezTo>
                          <a:pt x="6" y="0"/>
                          <a:pt x="8" y="6"/>
                          <a:pt x="4" y="12"/>
                        </a:cubicBezTo>
                        <a:cubicBezTo>
                          <a:pt x="1" y="18"/>
                          <a:pt x="5" y="20"/>
                          <a:pt x="9" y="32"/>
                        </a:cubicBezTo>
                        <a:cubicBezTo>
                          <a:pt x="14" y="44"/>
                          <a:pt x="7" y="206"/>
                          <a:pt x="3" y="227"/>
                        </a:cubicBezTo>
                        <a:cubicBezTo>
                          <a:pt x="0" y="240"/>
                          <a:pt x="0" y="242"/>
                          <a:pt x="0" y="246"/>
                        </a:cubicBezTo>
                        <a:cubicBezTo>
                          <a:pt x="1" y="248"/>
                          <a:pt x="2" y="249"/>
                          <a:pt x="3" y="250"/>
                        </a:cubicBezTo>
                        <a:cubicBezTo>
                          <a:pt x="2" y="250"/>
                          <a:pt x="2" y="249"/>
                          <a:pt x="2" y="249"/>
                        </a:cubicBezTo>
                        <a:cubicBezTo>
                          <a:pt x="1" y="247"/>
                          <a:pt x="0" y="247"/>
                          <a:pt x="0" y="245"/>
                        </a:cubicBezTo>
                        <a:cubicBezTo>
                          <a:pt x="0" y="243"/>
                          <a:pt x="1" y="238"/>
                          <a:pt x="3" y="227"/>
                        </a:cubicBezTo>
                        <a:cubicBezTo>
                          <a:pt x="7" y="211"/>
                          <a:pt x="11" y="109"/>
                          <a:pt x="11" y="59"/>
                        </a:cubicBezTo>
                        <a:cubicBezTo>
                          <a:pt x="11" y="45"/>
                          <a:pt x="11" y="34"/>
                          <a:pt x="10" y="32"/>
                        </a:cubicBezTo>
                        <a:cubicBezTo>
                          <a:pt x="7" y="23"/>
                          <a:pt x="4" y="19"/>
                          <a:pt x="4" y="16"/>
                        </a:cubicBezTo>
                        <a:cubicBezTo>
                          <a:pt x="4" y="15"/>
                          <a:pt x="4" y="14"/>
                          <a:pt x="5" y="12"/>
                        </a:cubicBezTo>
                        <a:cubicBezTo>
                          <a:pt x="7" y="9"/>
                          <a:pt x="7" y="6"/>
                          <a:pt x="8" y="4"/>
                        </a:cubicBezTo>
                        <a:cubicBezTo>
                          <a:pt x="8" y="2"/>
                          <a:pt x="9" y="1"/>
                          <a:pt x="11" y="1"/>
                        </a:cubicBezTo>
                        <a:cubicBezTo>
                          <a:pt x="11" y="1"/>
                          <a:pt x="11" y="1"/>
                          <a:pt x="12" y="1"/>
                        </a:cubicBezTo>
                        <a:cubicBezTo>
                          <a:pt x="14" y="1"/>
                          <a:pt x="15" y="2"/>
                          <a:pt x="16" y="2"/>
                        </a:cubicBezTo>
                        <a:cubicBezTo>
                          <a:pt x="17" y="3"/>
                          <a:pt x="17" y="4"/>
                          <a:pt x="18" y="4"/>
                        </a:cubicBezTo>
                        <a:cubicBezTo>
                          <a:pt x="19" y="4"/>
                          <a:pt x="19" y="3"/>
                          <a:pt x="20" y="3"/>
                        </a:cubicBezTo>
                        <a:cubicBezTo>
                          <a:pt x="22" y="3"/>
                          <a:pt x="24" y="2"/>
                          <a:pt x="25" y="2"/>
                        </a:cubicBezTo>
                        <a:cubicBezTo>
                          <a:pt x="25" y="2"/>
                          <a:pt x="25" y="2"/>
                          <a:pt x="25" y="2"/>
                        </a:cubicBezTo>
                        <a:cubicBezTo>
                          <a:pt x="27" y="2"/>
                          <a:pt x="30" y="3"/>
                          <a:pt x="30" y="10"/>
                        </a:cubicBezTo>
                        <a:cubicBezTo>
                          <a:pt x="30" y="10"/>
                          <a:pt x="30" y="11"/>
                          <a:pt x="30" y="11"/>
                        </a:cubicBezTo>
                        <a:cubicBezTo>
                          <a:pt x="29" y="23"/>
                          <a:pt x="20" y="40"/>
                          <a:pt x="17" y="187"/>
                        </a:cubicBezTo>
                        <a:cubicBezTo>
                          <a:pt x="17" y="188"/>
                          <a:pt x="17" y="190"/>
                          <a:pt x="17" y="191"/>
                        </a:cubicBezTo>
                        <a:cubicBezTo>
                          <a:pt x="17" y="223"/>
                          <a:pt x="24" y="231"/>
                          <a:pt x="25" y="238"/>
                        </a:cubicBezTo>
                        <a:cubicBezTo>
                          <a:pt x="25" y="239"/>
                          <a:pt x="25" y="240"/>
                          <a:pt x="25" y="241"/>
                        </a:cubicBezTo>
                        <a:cubicBezTo>
                          <a:pt x="25" y="244"/>
                          <a:pt x="24" y="246"/>
                          <a:pt x="23" y="248"/>
                        </a:cubicBezTo>
                        <a:cubicBezTo>
                          <a:pt x="23" y="248"/>
                          <a:pt x="23" y="248"/>
                          <a:pt x="23" y="248"/>
                        </a:cubicBezTo>
                        <a:cubicBezTo>
                          <a:pt x="25" y="245"/>
                          <a:pt x="26" y="243"/>
                          <a:pt x="25" y="238"/>
                        </a:cubicBezTo>
                        <a:cubicBezTo>
                          <a:pt x="24" y="232"/>
                          <a:pt x="20" y="227"/>
                          <a:pt x="19" y="204"/>
                        </a:cubicBezTo>
                        <a:cubicBezTo>
                          <a:pt x="18" y="200"/>
                          <a:pt x="18" y="196"/>
                          <a:pt x="18" y="191"/>
                        </a:cubicBezTo>
                        <a:cubicBezTo>
                          <a:pt x="18" y="190"/>
                          <a:pt x="18" y="188"/>
                          <a:pt x="18" y="187"/>
                        </a:cubicBezTo>
                        <a:cubicBezTo>
                          <a:pt x="18" y="186"/>
                          <a:pt x="18" y="184"/>
                          <a:pt x="18" y="183"/>
                        </a:cubicBezTo>
                        <a:cubicBezTo>
                          <a:pt x="19" y="48"/>
                          <a:pt x="30" y="23"/>
                          <a:pt x="30" y="11"/>
                        </a:cubicBezTo>
                        <a:cubicBezTo>
                          <a:pt x="30" y="3"/>
                          <a:pt x="28" y="1"/>
                          <a:pt x="25" y="1"/>
                        </a:cubicBezTo>
                        <a:cubicBezTo>
                          <a:pt x="23" y="1"/>
                          <a:pt x="22" y="2"/>
                          <a:pt x="20" y="3"/>
                        </a:cubicBezTo>
                        <a:cubicBezTo>
                          <a:pt x="19" y="3"/>
                          <a:pt x="19" y="3"/>
                          <a:pt x="18" y="3"/>
                        </a:cubicBezTo>
                        <a:cubicBezTo>
                          <a:pt x="16" y="3"/>
                          <a:pt x="17" y="1"/>
                          <a:pt x="12" y="0"/>
                        </a:cubicBezTo>
                        <a:cubicBezTo>
                          <a:pt x="11" y="0"/>
                          <a:pt x="11"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6" name="Freeform 7500">
                    <a:extLst>
                      <a:ext uri="{FF2B5EF4-FFF2-40B4-BE49-F238E27FC236}">
                        <a16:creationId xmlns:a16="http://schemas.microsoft.com/office/drawing/2014/main" id="{79980A51-DCEE-455F-95AE-79589E07666F}"/>
                      </a:ext>
                    </a:extLst>
                  </p:cNvPr>
                  <p:cNvSpPr>
                    <a:spLocks/>
                  </p:cNvSpPr>
                  <p:nvPr/>
                </p:nvSpPr>
                <p:spPr bwMode="auto">
                  <a:xfrm>
                    <a:off x="4104" y="2573"/>
                    <a:ext cx="2" cy="28"/>
                  </a:xfrm>
                  <a:custGeom>
                    <a:avLst/>
                    <a:gdLst>
                      <a:gd name="T0" fmla="*/ 3 w 3"/>
                      <a:gd name="T1" fmla="*/ 0 h 38"/>
                      <a:gd name="T2" fmla="*/ 0 w 3"/>
                      <a:gd name="T3" fmla="*/ 38 h 38"/>
                      <a:gd name="T4" fmla="*/ 3 w 3"/>
                      <a:gd name="T5" fmla="*/ 14 h 38"/>
                      <a:gd name="T6" fmla="*/ 3 w 3"/>
                      <a:gd name="T7" fmla="*/ 0 h 38"/>
                    </a:gdLst>
                    <a:ahLst/>
                    <a:cxnLst>
                      <a:cxn ang="0">
                        <a:pos x="T0" y="T1"/>
                      </a:cxn>
                      <a:cxn ang="0">
                        <a:pos x="T2" y="T3"/>
                      </a:cxn>
                      <a:cxn ang="0">
                        <a:pos x="T4" y="T5"/>
                      </a:cxn>
                      <a:cxn ang="0">
                        <a:pos x="T6" y="T7"/>
                      </a:cxn>
                    </a:cxnLst>
                    <a:rect l="0" t="0" r="r" b="b"/>
                    <a:pathLst>
                      <a:path w="3" h="38">
                        <a:moveTo>
                          <a:pt x="3" y="0"/>
                        </a:moveTo>
                        <a:cubicBezTo>
                          <a:pt x="2" y="15"/>
                          <a:pt x="1" y="29"/>
                          <a:pt x="0" y="38"/>
                        </a:cubicBezTo>
                        <a:cubicBezTo>
                          <a:pt x="2" y="31"/>
                          <a:pt x="3" y="24"/>
                          <a:pt x="3" y="14"/>
                        </a:cubicBezTo>
                        <a:cubicBezTo>
                          <a:pt x="3" y="11"/>
                          <a:pt x="3" y="6"/>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7" name="Freeform 7501">
                    <a:extLst>
                      <a:ext uri="{FF2B5EF4-FFF2-40B4-BE49-F238E27FC236}">
                        <a16:creationId xmlns:a16="http://schemas.microsoft.com/office/drawing/2014/main" id="{C79DF920-2676-4042-8BBC-8720516474FD}"/>
                      </a:ext>
                    </a:extLst>
                  </p:cNvPr>
                  <p:cNvSpPr>
                    <a:spLocks/>
                  </p:cNvSpPr>
                  <p:nvPr/>
                </p:nvSpPr>
                <p:spPr bwMode="auto">
                  <a:xfrm>
                    <a:off x="4102" y="2580"/>
                    <a:ext cx="9" cy="41"/>
                  </a:xfrm>
                  <a:custGeom>
                    <a:avLst/>
                    <a:gdLst>
                      <a:gd name="T0" fmla="*/ 5 w 12"/>
                      <a:gd name="T1" fmla="*/ 31 h 54"/>
                      <a:gd name="T2" fmla="*/ 4 w 12"/>
                      <a:gd name="T3" fmla="*/ 34 h 54"/>
                      <a:gd name="T4" fmla="*/ 3 w 12"/>
                      <a:gd name="T5" fmla="*/ 51 h 54"/>
                      <a:gd name="T6" fmla="*/ 5 w 12"/>
                      <a:gd name="T7" fmla="*/ 52 h 54"/>
                      <a:gd name="T8" fmla="*/ 8 w 12"/>
                      <a:gd name="T9" fmla="*/ 51 h 54"/>
                      <a:gd name="T10" fmla="*/ 11 w 12"/>
                      <a:gd name="T11" fmla="*/ 42 h 54"/>
                      <a:gd name="T12" fmla="*/ 8 w 12"/>
                      <a:gd name="T13" fmla="*/ 8 h 54"/>
                      <a:gd name="T14" fmla="*/ 6 w 12"/>
                      <a:gd name="T15" fmla="*/ 13 h 54"/>
                      <a:gd name="T16" fmla="*/ 5 w 12"/>
                      <a:gd name="T17" fmla="*/ 3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54">
                        <a:moveTo>
                          <a:pt x="5" y="31"/>
                        </a:moveTo>
                        <a:cubicBezTo>
                          <a:pt x="5" y="32"/>
                          <a:pt x="4" y="33"/>
                          <a:pt x="4" y="34"/>
                        </a:cubicBezTo>
                        <a:cubicBezTo>
                          <a:pt x="3" y="38"/>
                          <a:pt x="0" y="47"/>
                          <a:pt x="3" y="51"/>
                        </a:cubicBezTo>
                        <a:cubicBezTo>
                          <a:pt x="5" y="54"/>
                          <a:pt x="5" y="53"/>
                          <a:pt x="5" y="52"/>
                        </a:cubicBezTo>
                        <a:cubicBezTo>
                          <a:pt x="6" y="52"/>
                          <a:pt x="7" y="51"/>
                          <a:pt x="8" y="51"/>
                        </a:cubicBezTo>
                        <a:cubicBezTo>
                          <a:pt x="12" y="52"/>
                          <a:pt x="12" y="47"/>
                          <a:pt x="11" y="42"/>
                        </a:cubicBezTo>
                        <a:cubicBezTo>
                          <a:pt x="10" y="37"/>
                          <a:pt x="8" y="16"/>
                          <a:pt x="8" y="8"/>
                        </a:cubicBezTo>
                        <a:cubicBezTo>
                          <a:pt x="8" y="0"/>
                          <a:pt x="5" y="1"/>
                          <a:pt x="6" y="13"/>
                        </a:cubicBezTo>
                        <a:cubicBezTo>
                          <a:pt x="6" y="19"/>
                          <a:pt x="6" y="25"/>
                          <a:pt x="5" y="3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8" name="Freeform 7502">
                    <a:extLst>
                      <a:ext uri="{FF2B5EF4-FFF2-40B4-BE49-F238E27FC236}">
                        <a16:creationId xmlns:a16="http://schemas.microsoft.com/office/drawing/2014/main" id="{F84DC2A9-7B8A-4A78-B901-B6CFDC824E83}"/>
                      </a:ext>
                    </a:extLst>
                  </p:cNvPr>
                  <p:cNvSpPr>
                    <a:spLocks/>
                  </p:cNvSpPr>
                  <p:nvPr/>
                </p:nvSpPr>
                <p:spPr bwMode="auto">
                  <a:xfrm>
                    <a:off x="4106" y="2451"/>
                    <a:ext cx="15" cy="42"/>
                  </a:xfrm>
                  <a:custGeom>
                    <a:avLst/>
                    <a:gdLst>
                      <a:gd name="T0" fmla="*/ 6 w 20"/>
                      <a:gd name="T1" fmla="*/ 46 h 56"/>
                      <a:gd name="T2" fmla="*/ 5 w 20"/>
                      <a:gd name="T3" fmla="*/ 23 h 56"/>
                      <a:gd name="T4" fmla="*/ 5 w 20"/>
                      <a:gd name="T5" fmla="*/ 9 h 56"/>
                      <a:gd name="T6" fmla="*/ 4 w 20"/>
                      <a:gd name="T7" fmla="*/ 5 h 56"/>
                      <a:gd name="T8" fmla="*/ 14 w 20"/>
                      <a:gd name="T9" fmla="*/ 1 h 56"/>
                      <a:gd name="T10" fmla="*/ 10 w 20"/>
                      <a:gd name="T11" fmla="*/ 12 h 56"/>
                      <a:gd name="T12" fmla="*/ 9 w 20"/>
                      <a:gd name="T13" fmla="*/ 33 h 56"/>
                      <a:gd name="T14" fmla="*/ 6 w 20"/>
                      <a:gd name="T15" fmla="*/ 4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56">
                        <a:moveTo>
                          <a:pt x="6" y="46"/>
                        </a:moveTo>
                        <a:cubicBezTo>
                          <a:pt x="6" y="46"/>
                          <a:pt x="3" y="32"/>
                          <a:pt x="5" y="23"/>
                        </a:cubicBezTo>
                        <a:cubicBezTo>
                          <a:pt x="8" y="14"/>
                          <a:pt x="8" y="10"/>
                          <a:pt x="5" y="9"/>
                        </a:cubicBezTo>
                        <a:cubicBezTo>
                          <a:pt x="1" y="8"/>
                          <a:pt x="0" y="6"/>
                          <a:pt x="4" y="5"/>
                        </a:cubicBezTo>
                        <a:cubicBezTo>
                          <a:pt x="9" y="5"/>
                          <a:pt x="7" y="0"/>
                          <a:pt x="14" y="1"/>
                        </a:cubicBezTo>
                        <a:cubicBezTo>
                          <a:pt x="20" y="2"/>
                          <a:pt x="11" y="9"/>
                          <a:pt x="10" y="12"/>
                        </a:cubicBezTo>
                        <a:cubicBezTo>
                          <a:pt x="9" y="18"/>
                          <a:pt x="9" y="27"/>
                          <a:pt x="9" y="33"/>
                        </a:cubicBezTo>
                        <a:cubicBezTo>
                          <a:pt x="9" y="41"/>
                          <a:pt x="7" y="56"/>
                          <a:pt x="6" y="4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39" name="Freeform 7503">
                    <a:extLst>
                      <a:ext uri="{FF2B5EF4-FFF2-40B4-BE49-F238E27FC236}">
                        <a16:creationId xmlns:a16="http://schemas.microsoft.com/office/drawing/2014/main" id="{0260D8BA-C829-4596-B5DA-983E726BA2F0}"/>
                      </a:ext>
                    </a:extLst>
                  </p:cNvPr>
                  <p:cNvSpPr>
                    <a:spLocks/>
                  </p:cNvSpPr>
                  <p:nvPr/>
                </p:nvSpPr>
                <p:spPr bwMode="auto">
                  <a:xfrm>
                    <a:off x="4107" y="2483"/>
                    <a:ext cx="7" cy="118"/>
                  </a:xfrm>
                  <a:custGeom>
                    <a:avLst/>
                    <a:gdLst>
                      <a:gd name="T0" fmla="*/ 8 w 9"/>
                      <a:gd name="T1" fmla="*/ 0 h 157"/>
                      <a:gd name="T2" fmla="*/ 8 w 9"/>
                      <a:gd name="T3" fmla="*/ 0 h 157"/>
                      <a:gd name="T4" fmla="*/ 2 w 9"/>
                      <a:gd name="T5" fmla="*/ 157 h 157"/>
                      <a:gd name="T6" fmla="*/ 2 w 9"/>
                      <a:gd name="T7" fmla="*/ 157 h 157"/>
                      <a:gd name="T8" fmla="*/ 3 w 9"/>
                      <a:gd name="T9" fmla="*/ 152 h 157"/>
                      <a:gd name="T10" fmla="*/ 2 w 9"/>
                      <a:gd name="T11" fmla="*/ 142 h 157"/>
                      <a:gd name="T12" fmla="*/ 5 w 9"/>
                      <a:gd name="T13" fmla="*/ 71 h 157"/>
                      <a:gd name="T14" fmla="*/ 5 w 9"/>
                      <a:gd name="T15" fmla="*/ 65 h 157"/>
                      <a:gd name="T16" fmla="*/ 8 w 9"/>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57">
                        <a:moveTo>
                          <a:pt x="8" y="0"/>
                        </a:moveTo>
                        <a:cubicBezTo>
                          <a:pt x="8" y="0"/>
                          <a:pt x="8" y="0"/>
                          <a:pt x="8" y="0"/>
                        </a:cubicBezTo>
                        <a:cubicBezTo>
                          <a:pt x="4" y="3"/>
                          <a:pt x="0" y="156"/>
                          <a:pt x="2" y="157"/>
                        </a:cubicBezTo>
                        <a:cubicBezTo>
                          <a:pt x="2" y="157"/>
                          <a:pt x="2" y="157"/>
                          <a:pt x="2" y="157"/>
                        </a:cubicBezTo>
                        <a:cubicBezTo>
                          <a:pt x="3" y="157"/>
                          <a:pt x="3" y="155"/>
                          <a:pt x="3" y="152"/>
                        </a:cubicBezTo>
                        <a:cubicBezTo>
                          <a:pt x="3" y="149"/>
                          <a:pt x="2" y="146"/>
                          <a:pt x="2" y="142"/>
                        </a:cubicBezTo>
                        <a:cubicBezTo>
                          <a:pt x="2" y="133"/>
                          <a:pt x="3" y="103"/>
                          <a:pt x="5" y="71"/>
                        </a:cubicBezTo>
                        <a:cubicBezTo>
                          <a:pt x="5" y="69"/>
                          <a:pt x="5" y="67"/>
                          <a:pt x="5" y="65"/>
                        </a:cubicBezTo>
                        <a:cubicBezTo>
                          <a:pt x="7" y="17"/>
                          <a:pt x="9" y="0"/>
                          <a:pt x="8" y="0"/>
                        </a:cubicBezTo>
                        <a:close/>
                      </a:path>
                    </a:pathLst>
                  </a:custGeom>
                  <a:solidFill>
                    <a:srgbClr val="C4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0" name="Freeform 7504">
                    <a:extLst>
                      <a:ext uri="{FF2B5EF4-FFF2-40B4-BE49-F238E27FC236}">
                        <a16:creationId xmlns:a16="http://schemas.microsoft.com/office/drawing/2014/main" id="{AADF0D7D-EE2E-43B2-9C8E-98373EF5E058}"/>
                      </a:ext>
                    </a:extLst>
                  </p:cNvPr>
                  <p:cNvSpPr>
                    <a:spLocks/>
                  </p:cNvSpPr>
                  <p:nvPr/>
                </p:nvSpPr>
                <p:spPr bwMode="auto">
                  <a:xfrm>
                    <a:off x="4109" y="2536"/>
                    <a:ext cx="2" cy="61"/>
                  </a:xfrm>
                  <a:custGeom>
                    <a:avLst/>
                    <a:gdLst>
                      <a:gd name="T0" fmla="*/ 3 w 3"/>
                      <a:gd name="T1" fmla="*/ 0 h 81"/>
                      <a:gd name="T2" fmla="*/ 0 w 3"/>
                      <a:gd name="T3" fmla="*/ 71 h 81"/>
                      <a:gd name="T4" fmla="*/ 1 w 3"/>
                      <a:gd name="T5" fmla="*/ 81 h 81"/>
                      <a:gd name="T6" fmla="*/ 3 w 3"/>
                      <a:gd name="T7" fmla="*/ 0 h 81"/>
                    </a:gdLst>
                    <a:ahLst/>
                    <a:cxnLst>
                      <a:cxn ang="0">
                        <a:pos x="T0" y="T1"/>
                      </a:cxn>
                      <a:cxn ang="0">
                        <a:pos x="T2" y="T3"/>
                      </a:cxn>
                      <a:cxn ang="0">
                        <a:pos x="T4" y="T5"/>
                      </a:cxn>
                      <a:cxn ang="0">
                        <a:pos x="T6" y="T7"/>
                      </a:cxn>
                    </a:cxnLst>
                    <a:rect l="0" t="0" r="r" b="b"/>
                    <a:pathLst>
                      <a:path w="3" h="81">
                        <a:moveTo>
                          <a:pt x="3" y="0"/>
                        </a:moveTo>
                        <a:cubicBezTo>
                          <a:pt x="1" y="32"/>
                          <a:pt x="0" y="62"/>
                          <a:pt x="0" y="71"/>
                        </a:cubicBezTo>
                        <a:cubicBezTo>
                          <a:pt x="0" y="75"/>
                          <a:pt x="1" y="78"/>
                          <a:pt x="1" y="81"/>
                        </a:cubicBezTo>
                        <a:cubicBezTo>
                          <a:pt x="1" y="67"/>
                          <a:pt x="2" y="31"/>
                          <a:pt x="3" y="0"/>
                        </a:cubicBezTo>
                        <a:close/>
                      </a:path>
                    </a:pathLst>
                  </a:custGeom>
                  <a:solidFill>
                    <a:srgbClr val="B5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1" name="Freeform 7505">
                    <a:extLst>
                      <a:ext uri="{FF2B5EF4-FFF2-40B4-BE49-F238E27FC236}">
                        <a16:creationId xmlns:a16="http://schemas.microsoft.com/office/drawing/2014/main" id="{F927A9CF-F58A-4714-B84A-402E7EBA42D5}"/>
                      </a:ext>
                    </a:extLst>
                  </p:cNvPr>
                  <p:cNvSpPr>
                    <a:spLocks noEditPoints="1"/>
                  </p:cNvSpPr>
                  <p:nvPr/>
                </p:nvSpPr>
                <p:spPr bwMode="auto">
                  <a:xfrm>
                    <a:off x="4103" y="2492"/>
                    <a:ext cx="6" cy="117"/>
                  </a:xfrm>
                  <a:custGeom>
                    <a:avLst/>
                    <a:gdLst>
                      <a:gd name="T0" fmla="*/ 1 w 8"/>
                      <a:gd name="T1" fmla="*/ 146 h 156"/>
                      <a:gd name="T2" fmla="*/ 1 w 8"/>
                      <a:gd name="T3" fmla="*/ 150 h 156"/>
                      <a:gd name="T4" fmla="*/ 0 w 8"/>
                      <a:gd name="T5" fmla="*/ 156 h 156"/>
                      <a:gd name="T6" fmla="*/ 0 w 8"/>
                      <a:gd name="T7" fmla="*/ 156 h 156"/>
                      <a:gd name="T8" fmla="*/ 1 w 8"/>
                      <a:gd name="T9" fmla="*/ 146 h 156"/>
                      <a:gd name="T10" fmla="*/ 7 w 8"/>
                      <a:gd name="T11" fmla="*/ 0 h 156"/>
                      <a:gd name="T12" fmla="*/ 5 w 8"/>
                      <a:gd name="T13" fmla="*/ 65 h 156"/>
                      <a:gd name="T14" fmla="*/ 4 w 8"/>
                      <a:gd name="T15" fmla="*/ 82 h 156"/>
                      <a:gd name="T16" fmla="*/ 4 w 8"/>
                      <a:gd name="T17" fmla="*/ 108 h 156"/>
                      <a:gd name="T18" fmla="*/ 7 w 8"/>
                      <a:gd name="T19"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56">
                        <a:moveTo>
                          <a:pt x="1" y="146"/>
                        </a:moveTo>
                        <a:cubicBezTo>
                          <a:pt x="1" y="147"/>
                          <a:pt x="1" y="149"/>
                          <a:pt x="1" y="150"/>
                        </a:cubicBezTo>
                        <a:cubicBezTo>
                          <a:pt x="0" y="154"/>
                          <a:pt x="0" y="156"/>
                          <a:pt x="0" y="156"/>
                        </a:cubicBezTo>
                        <a:cubicBezTo>
                          <a:pt x="0" y="156"/>
                          <a:pt x="0" y="156"/>
                          <a:pt x="0" y="156"/>
                        </a:cubicBezTo>
                        <a:cubicBezTo>
                          <a:pt x="1" y="156"/>
                          <a:pt x="1" y="152"/>
                          <a:pt x="1" y="146"/>
                        </a:cubicBezTo>
                        <a:close/>
                        <a:moveTo>
                          <a:pt x="7" y="0"/>
                        </a:moveTo>
                        <a:cubicBezTo>
                          <a:pt x="6" y="0"/>
                          <a:pt x="7" y="17"/>
                          <a:pt x="5" y="65"/>
                        </a:cubicBezTo>
                        <a:cubicBezTo>
                          <a:pt x="4" y="70"/>
                          <a:pt x="4" y="76"/>
                          <a:pt x="4" y="82"/>
                        </a:cubicBezTo>
                        <a:cubicBezTo>
                          <a:pt x="4" y="92"/>
                          <a:pt x="4" y="100"/>
                          <a:pt x="4" y="108"/>
                        </a:cubicBezTo>
                        <a:cubicBezTo>
                          <a:pt x="6" y="63"/>
                          <a:pt x="8" y="2"/>
                          <a:pt x="7" y="0"/>
                        </a:cubicBezTo>
                        <a:close/>
                      </a:path>
                    </a:pathLst>
                  </a:custGeom>
                  <a:solidFill>
                    <a:srgbClr val="C4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2" name="Freeform 7506">
                    <a:extLst>
                      <a:ext uri="{FF2B5EF4-FFF2-40B4-BE49-F238E27FC236}">
                        <a16:creationId xmlns:a16="http://schemas.microsoft.com/office/drawing/2014/main" id="{126A1E23-9F2F-43FC-985E-6EB9B18DC3C2}"/>
                      </a:ext>
                    </a:extLst>
                  </p:cNvPr>
                  <p:cNvSpPr>
                    <a:spLocks/>
                  </p:cNvSpPr>
                  <p:nvPr/>
                </p:nvSpPr>
                <p:spPr bwMode="auto">
                  <a:xfrm>
                    <a:off x="4104" y="2553"/>
                    <a:ext cx="2" cy="51"/>
                  </a:xfrm>
                  <a:custGeom>
                    <a:avLst/>
                    <a:gdLst>
                      <a:gd name="T0" fmla="*/ 3 w 3"/>
                      <a:gd name="T1" fmla="*/ 0 h 68"/>
                      <a:gd name="T2" fmla="*/ 0 w 3"/>
                      <a:gd name="T3" fmla="*/ 68 h 68"/>
                      <a:gd name="T4" fmla="*/ 0 w 3"/>
                      <a:gd name="T5" fmla="*/ 64 h 68"/>
                      <a:gd name="T6" fmla="*/ 3 w 3"/>
                      <a:gd name="T7" fmla="*/ 26 h 68"/>
                      <a:gd name="T8" fmla="*/ 3 w 3"/>
                      <a:gd name="T9" fmla="*/ 0 h 68"/>
                    </a:gdLst>
                    <a:ahLst/>
                    <a:cxnLst>
                      <a:cxn ang="0">
                        <a:pos x="T0" y="T1"/>
                      </a:cxn>
                      <a:cxn ang="0">
                        <a:pos x="T2" y="T3"/>
                      </a:cxn>
                      <a:cxn ang="0">
                        <a:pos x="T4" y="T5"/>
                      </a:cxn>
                      <a:cxn ang="0">
                        <a:pos x="T6" y="T7"/>
                      </a:cxn>
                      <a:cxn ang="0">
                        <a:pos x="T8" y="T9"/>
                      </a:cxn>
                    </a:cxnLst>
                    <a:rect l="0" t="0" r="r" b="b"/>
                    <a:pathLst>
                      <a:path w="3" h="68">
                        <a:moveTo>
                          <a:pt x="3" y="0"/>
                        </a:moveTo>
                        <a:cubicBezTo>
                          <a:pt x="2" y="27"/>
                          <a:pt x="0" y="56"/>
                          <a:pt x="0" y="68"/>
                        </a:cubicBezTo>
                        <a:cubicBezTo>
                          <a:pt x="0" y="67"/>
                          <a:pt x="0" y="65"/>
                          <a:pt x="0" y="64"/>
                        </a:cubicBezTo>
                        <a:cubicBezTo>
                          <a:pt x="1" y="55"/>
                          <a:pt x="2" y="41"/>
                          <a:pt x="3" y="26"/>
                        </a:cubicBezTo>
                        <a:cubicBezTo>
                          <a:pt x="3" y="18"/>
                          <a:pt x="3" y="10"/>
                          <a:pt x="3" y="0"/>
                        </a:cubicBezTo>
                        <a:close/>
                      </a:path>
                    </a:pathLst>
                  </a:custGeom>
                  <a:solidFill>
                    <a:srgbClr val="B5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3" name="Freeform 7507">
                    <a:extLst>
                      <a:ext uri="{FF2B5EF4-FFF2-40B4-BE49-F238E27FC236}">
                        <a16:creationId xmlns:a16="http://schemas.microsoft.com/office/drawing/2014/main" id="{B8E26B01-0024-4ACB-94EB-1E178E0CF9A4}"/>
                      </a:ext>
                    </a:extLst>
                  </p:cNvPr>
                  <p:cNvSpPr>
                    <a:spLocks/>
                  </p:cNvSpPr>
                  <p:nvPr/>
                </p:nvSpPr>
                <p:spPr bwMode="auto">
                  <a:xfrm>
                    <a:off x="4094" y="2201"/>
                    <a:ext cx="64" cy="224"/>
                  </a:xfrm>
                  <a:custGeom>
                    <a:avLst/>
                    <a:gdLst>
                      <a:gd name="T0" fmla="*/ 52 w 86"/>
                      <a:gd name="T1" fmla="*/ 12 h 299"/>
                      <a:gd name="T2" fmla="*/ 58 w 86"/>
                      <a:gd name="T3" fmla="*/ 24 h 299"/>
                      <a:gd name="T4" fmla="*/ 66 w 86"/>
                      <a:gd name="T5" fmla="*/ 23 h 299"/>
                      <a:gd name="T6" fmla="*/ 80 w 86"/>
                      <a:gd name="T7" fmla="*/ 35 h 299"/>
                      <a:gd name="T8" fmla="*/ 51 w 86"/>
                      <a:gd name="T9" fmla="*/ 176 h 299"/>
                      <a:gd name="T10" fmla="*/ 47 w 86"/>
                      <a:gd name="T11" fmla="*/ 268 h 299"/>
                      <a:gd name="T12" fmla="*/ 42 w 86"/>
                      <a:gd name="T13" fmla="*/ 295 h 299"/>
                      <a:gd name="T14" fmla="*/ 26 w 86"/>
                      <a:gd name="T15" fmla="*/ 296 h 299"/>
                      <a:gd name="T16" fmla="*/ 10 w 86"/>
                      <a:gd name="T17" fmla="*/ 274 h 299"/>
                      <a:gd name="T18" fmla="*/ 38 w 86"/>
                      <a:gd name="T19" fmla="*/ 167 h 299"/>
                      <a:gd name="T20" fmla="*/ 50 w 86"/>
                      <a:gd name="T21" fmla="*/ 76 h 299"/>
                      <a:gd name="T22" fmla="*/ 55 w 86"/>
                      <a:gd name="T23" fmla="*/ 42 h 299"/>
                      <a:gd name="T24" fmla="*/ 44 w 86"/>
                      <a:gd name="T25" fmla="*/ 38 h 299"/>
                      <a:gd name="T26" fmla="*/ 35 w 86"/>
                      <a:gd name="T27" fmla="*/ 25 h 299"/>
                      <a:gd name="T28" fmla="*/ 52 w 86"/>
                      <a:gd name="T29" fmla="*/ 1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6" h="299">
                        <a:moveTo>
                          <a:pt x="52" y="12"/>
                        </a:moveTo>
                        <a:cubicBezTo>
                          <a:pt x="52" y="12"/>
                          <a:pt x="50" y="21"/>
                          <a:pt x="58" y="24"/>
                        </a:cubicBezTo>
                        <a:cubicBezTo>
                          <a:pt x="61" y="24"/>
                          <a:pt x="64" y="24"/>
                          <a:pt x="66" y="23"/>
                        </a:cubicBezTo>
                        <a:cubicBezTo>
                          <a:pt x="71" y="21"/>
                          <a:pt x="76" y="19"/>
                          <a:pt x="80" y="35"/>
                        </a:cubicBezTo>
                        <a:cubicBezTo>
                          <a:pt x="86" y="57"/>
                          <a:pt x="63" y="106"/>
                          <a:pt x="51" y="176"/>
                        </a:cubicBezTo>
                        <a:cubicBezTo>
                          <a:pt x="40" y="246"/>
                          <a:pt x="39" y="253"/>
                          <a:pt x="47" y="268"/>
                        </a:cubicBezTo>
                        <a:cubicBezTo>
                          <a:pt x="56" y="283"/>
                          <a:pt x="51" y="296"/>
                          <a:pt x="42" y="295"/>
                        </a:cubicBezTo>
                        <a:cubicBezTo>
                          <a:pt x="32" y="295"/>
                          <a:pt x="34" y="293"/>
                          <a:pt x="26" y="296"/>
                        </a:cubicBezTo>
                        <a:cubicBezTo>
                          <a:pt x="18" y="299"/>
                          <a:pt x="0" y="295"/>
                          <a:pt x="10" y="274"/>
                        </a:cubicBezTo>
                        <a:cubicBezTo>
                          <a:pt x="19" y="253"/>
                          <a:pt x="35" y="185"/>
                          <a:pt x="38" y="167"/>
                        </a:cubicBezTo>
                        <a:cubicBezTo>
                          <a:pt x="41" y="150"/>
                          <a:pt x="53" y="100"/>
                          <a:pt x="50" y="76"/>
                        </a:cubicBezTo>
                        <a:cubicBezTo>
                          <a:pt x="48" y="52"/>
                          <a:pt x="51" y="47"/>
                          <a:pt x="55" y="42"/>
                        </a:cubicBezTo>
                        <a:cubicBezTo>
                          <a:pt x="58" y="38"/>
                          <a:pt x="50" y="36"/>
                          <a:pt x="44" y="38"/>
                        </a:cubicBezTo>
                        <a:cubicBezTo>
                          <a:pt x="37" y="39"/>
                          <a:pt x="35" y="33"/>
                          <a:pt x="35" y="25"/>
                        </a:cubicBezTo>
                        <a:cubicBezTo>
                          <a:pt x="36" y="17"/>
                          <a:pt x="56" y="0"/>
                          <a:pt x="52" y="1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4" name="Rectangle 7508">
                    <a:extLst>
                      <a:ext uri="{FF2B5EF4-FFF2-40B4-BE49-F238E27FC236}">
                        <a16:creationId xmlns:a16="http://schemas.microsoft.com/office/drawing/2014/main" id="{A2C8CE4C-33EE-4499-9463-C989B8FDE16A}"/>
                      </a:ext>
                    </a:extLst>
                  </p:cNvPr>
                  <p:cNvSpPr>
                    <a:spLocks noChangeArrowheads="1"/>
                  </p:cNvSpPr>
                  <p:nvPr/>
                </p:nvSpPr>
                <p:spPr bwMode="auto">
                  <a:xfrm>
                    <a:off x="4121" y="2217"/>
                    <a:ext cx="1" cy="1"/>
                  </a:xfrm>
                  <a:prstGeom prst="rect">
                    <a:avLst/>
                  </a:prstGeom>
                  <a:solidFill>
                    <a:srgbClr val="9B9DA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5" name="Rectangle 7509">
                    <a:extLst>
                      <a:ext uri="{FF2B5EF4-FFF2-40B4-BE49-F238E27FC236}">
                        <a16:creationId xmlns:a16="http://schemas.microsoft.com/office/drawing/2014/main" id="{03FEFDE5-110E-4117-90DC-F9E069BB21B1}"/>
                      </a:ext>
                    </a:extLst>
                  </p:cNvPr>
                  <p:cNvSpPr>
                    <a:spLocks noChangeArrowheads="1"/>
                  </p:cNvSpPr>
                  <p:nvPr/>
                </p:nvSpPr>
                <p:spPr bwMode="auto">
                  <a:xfrm>
                    <a:off x="4121" y="2217"/>
                    <a:ext cx="1" cy="1"/>
                  </a:xfrm>
                  <a:prstGeom prst="rect">
                    <a:avLst/>
                  </a:prstGeom>
                  <a:solidFill>
                    <a:srgbClr val="9394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6" name="Freeform 7510">
                    <a:extLst>
                      <a:ext uri="{FF2B5EF4-FFF2-40B4-BE49-F238E27FC236}">
                        <a16:creationId xmlns:a16="http://schemas.microsoft.com/office/drawing/2014/main" id="{E6C869B9-299E-48E4-B832-C3897EC80924}"/>
                      </a:ext>
                    </a:extLst>
                  </p:cNvPr>
                  <p:cNvSpPr>
                    <a:spLocks noEditPoints="1"/>
                  </p:cNvSpPr>
                  <p:nvPr/>
                </p:nvSpPr>
                <p:spPr bwMode="auto">
                  <a:xfrm>
                    <a:off x="4125" y="2229"/>
                    <a:ext cx="6" cy="0"/>
                  </a:xfrm>
                  <a:custGeom>
                    <a:avLst/>
                    <a:gdLst>
                      <a:gd name="T0" fmla="*/ 0 w 7"/>
                      <a:gd name="T1" fmla="*/ 1 h 1"/>
                      <a:gd name="T2" fmla="*/ 0 w 7"/>
                      <a:gd name="T3" fmla="*/ 1 h 1"/>
                      <a:gd name="T4" fmla="*/ 2 w 7"/>
                      <a:gd name="T5" fmla="*/ 1 h 1"/>
                      <a:gd name="T6" fmla="*/ 0 w 7"/>
                      <a:gd name="T7" fmla="*/ 1 h 1"/>
                      <a:gd name="T8" fmla="*/ 2 w 7"/>
                      <a:gd name="T9" fmla="*/ 1 h 1"/>
                      <a:gd name="T10" fmla="*/ 2 w 7"/>
                      <a:gd name="T11" fmla="*/ 1 h 1"/>
                      <a:gd name="T12" fmla="*/ 2 w 7"/>
                      <a:gd name="T13" fmla="*/ 1 h 1"/>
                      <a:gd name="T14" fmla="*/ 7 w 7"/>
                      <a:gd name="T15" fmla="*/ 0 h 1"/>
                      <a:gd name="T16" fmla="*/ 2 w 7"/>
                      <a:gd name="T17" fmla="*/ 1 h 1"/>
                      <a:gd name="T18" fmla="*/ 7 w 7"/>
                      <a:gd name="T19" fmla="*/ 0 h 1"/>
                      <a:gd name="T20" fmla="*/ 7 w 7"/>
                      <a:gd name="T21" fmla="*/ 0 h 1"/>
                      <a:gd name="T22" fmla="*/ 7 w 7"/>
                      <a:gd name="T23" fmla="*/ 0 h 1"/>
                      <a:gd name="T24" fmla="*/ 7 w 7"/>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
                        <a:moveTo>
                          <a:pt x="0" y="1"/>
                        </a:moveTo>
                        <a:cubicBezTo>
                          <a:pt x="0" y="1"/>
                          <a:pt x="0" y="1"/>
                          <a:pt x="0" y="1"/>
                        </a:cubicBezTo>
                        <a:moveTo>
                          <a:pt x="2" y="1"/>
                        </a:moveTo>
                        <a:cubicBezTo>
                          <a:pt x="1" y="1"/>
                          <a:pt x="0" y="1"/>
                          <a:pt x="0" y="1"/>
                        </a:cubicBezTo>
                        <a:cubicBezTo>
                          <a:pt x="0" y="1"/>
                          <a:pt x="1" y="1"/>
                          <a:pt x="2" y="1"/>
                        </a:cubicBezTo>
                        <a:close/>
                        <a:moveTo>
                          <a:pt x="2" y="1"/>
                        </a:moveTo>
                        <a:cubicBezTo>
                          <a:pt x="2" y="1"/>
                          <a:pt x="2" y="1"/>
                          <a:pt x="2" y="1"/>
                        </a:cubicBezTo>
                        <a:close/>
                        <a:moveTo>
                          <a:pt x="7" y="0"/>
                        </a:moveTo>
                        <a:cubicBezTo>
                          <a:pt x="5" y="0"/>
                          <a:pt x="3" y="0"/>
                          <a:pt x="2" y="1"/>
                        </a:cubicBezTo>
                        <a:cubicBezTo>
                          <a:pt x="3" y="0"/>
                          <a:pt x="5" y="0"/>
                          <a:pt x="7" y="0"/>
                        </a:cubicBezTo>
                        <a:close/>
                        <a:moveTo>
                          <a:pt x="7" y="0"/>
                        </a:moveTo>
                        <a:cubicBezTo>
                          <a:pt x="7" y="0"/>
                          <a:pt x="7" y="0"/>
                          <a:pt x="7" y="0"/>
                        </a:cubicBezTo>
                        <a:cubicBezTo>
                          <a:pt x="7" y="0"/>
                          <a:pt x="7" y="0"/>
                          <a:pt x="7" y="0"/>
                        </a:cubicBezTo>
                        <a:close/>
                      </a:path>
                    </a:pathLst>
                  </a:custGeom>
                  <a:solidFill>
                    <a:srgbClr val="CEA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7" name="Freeform 7511">
                    <a:extLst>
                      <a:ext uri="{FF2B5EF4-FFF2-40B4-BE49-F238E27FC236}">
                        <a16:creationId xmlns:a16="http://schemas.microsoft.com/office/drawing/2014/main" id="{947E66A2-2D47-4272-A9AB-795A7BB11F65}"/>
                      </a:ext>
                    </a:extLst>
                  </p:cNvPr>
                  <p:cNvSpPr>
                    <a:spLocks/>
                  </p:cNvSpPr>
                  <p:nvPr/>
                </p:nvSpPr>
                <p:spPr bwMode="auto">
                  <a:xfrm>
                    <a:off x="4120" y="2207"/>
                    <a:ext cx="16" cy="22"/>
                  </a:xfrm>
                  <a:custGeom>
                    <a:avLst/>
                    <a:gdLst>
                      <a:gd name="T0" fmla="*/ 16 w 21"/>
                      <a:gd name="T1" fmla="*/ 0 h 30"/>
                      <a:gd name="T2" fmla="*/ 16 w 21"/>
                      <a:gd name="T3" fmla="*/ 0 h 30"/>
                      <a:gd name="T4" fmla="*/ 16 w 21"/>
                      <a:gd name="T5" fmla="*/ 0 h 30"/>
                      <a:gd name="T6" fmla="*/ 2 w 21"/>
                      <a:gd name="T7" fmla="*/ 11 h 30"/>
                      <a:gd name="T8" fmla="*/ 1 w 21"/>
                      <a:gd name="T9" fmla="*/ 13 h 30"/>
                      <a:gd name="T10" fmla="*/ 1 w 21"/>
                      <a:gd name="T11" fmla="*/ 14 h 30"/>
                      <a:gd name="T12" fmla="*/ 1 w 21"/>
                      <a:gd name="T13" fmla="*/ 14 h 30"/>
                      <a:gd name="T14" fmla="*/ 0 w 21"/>
                      <a:gd name="T15" fmla="*/ 17 h 30"/>
                      <a:gd name="T16" fmla="*/ 0 w 21"/>
                      <a:gd name="T17" fmla="*/ 17 h 30"/>
                      <a:gd name="T18" fmla="*/ 7 w 21"/>
                      <a:gd name="T19" fmla="*/ 30 h 30"/>
                      <a:gd name="T20" fmla="*/ 9 w 21"/>
                      <a:gd name="T21" fmla="*/ 30 h 30"/>
                      <a:gd name="T22" fmla="*/ 9 w 21"/>
                      <a:gd name="T23" fmla="*/ 30 h 30"/>
                      <a:gd name="T24" fmla="*/ 9 w 21"/>
                      <a:gd name="T25" fmla="*/ 30 h 30"/>
                      <a:gd name="T26" fmla="*/ 9 w 21"/>
                      <a:gd name="T27" fmla="*/ 30 h 30"/>
                      <a:gd name="T28" fmla="*/ 14 w 21"/>
                      <a:gd name="T29" fmla="*/ 29 h 30"/>
                      <a:gd name="T30" fmla="*/ 14 w 21"/>
                      <a:gd name="T31" fmla="*/ 29 h 30"/>
                      <a:gd name="T32" fmla="*/ 16 w 21"/>
                      <a:gd name="T33" fmla="*/ 29 h 30"/>
                      <a:gd name="T34" fmla="*/ 16 w 21"/>
                      <a:gd name="T35" fmla="*/ 25 h 30"/>
                      <a:gd name="T36" fmla="*/ 14 w 21"/>
                      <a:gd name="T37" fmla="*/ 25 h 30"/>
                      <a:gd name="T38" fmla="*/ 10 w 21"/>
                      <a:gd name="T39" fmla="*/ 26 h 30"/>
                      <a:gd name="T40" fmla="*/ 5 w 21"/>
                      <a:gd name="T41" fmla="*/ 19 h 30"/>
                      <a:gd name="T42" fmla="*/ 9 w 21"/>
                      <a:gd name="T43" fmla="*/ 9 h 30"/>
                      <a:gd name="T44" fmla="*/ 9 w 21"/>
                      <a:gd name="T45" fmla="*/ 9 h 30"/>
                      <a:gd name="T46" fmla="*/ 15 w 21"/>
                      <a:gd name="T47" fmla="*/ 14 h 30"/>
                      <a:gd name="T48" fmla="*/ 16 w 21"/>
                      <a:gd name="T49" fmla="*/ 20 h 30"/>
                      <a:gd name="T50" fmla="*/ 21 w 21"/>
                      <a:gd name="T51" fmla="*/ 14 h 30"/>
                      <a:gd name="T52" fmla="*/ 17 w 21"/>
                      <a:gd name="T53" fmla="*/ 7 h 30"/>
                      <a:gd name="T54" fmla="*/ 17 w 21"/>
                      <a:gd name="T55" fmla="*/ 4 h 30"/>
                      <a:gd name="T56" fmla="*/ 17 w 21"/>
                      <a:gd name="T57" fmla="*/ 4 h 30"/>
                      <a:gd name="T58" fmla="*/ 16 w 21"/>
                      <a:gd name="T5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30">
                        <a:moveTo>
                          <a:pt x="16" y="0"/>
                        </a:moveTo>
                        <a:cubicBezTo>
                          <a:pt x="16" y="0"/>
                          <a:pt x="16" y="0"/>
                          <a:pt x="16" y="0"/>
                        </a:cubicBezTo>
                        <a:cubicBezTo>
                          <a:pt x="16" y="0"/>
                          <a:pt x="16" y="0"/>
                          <a:pt x="16" y="0"/>
                        </a:cubicBezTo>
                        <a:cubicBezTo>
                          <a:pt x="13" y="0"/>
                          <a:pt x="6" y="6"/>
                          <a:pt x="2" y="11"/>
                        </a:cubicBezTo>
                        <a:cubicBezTo>
                          <a:pt x="2" y="12"/>
                          <a:pt x="2" y="12"/>
                          <a:pt x="1" y="13"/>
                        </a:cubicBezTo>
                        <a:cubicBezTo>
                          <a:pt x="1" y="14"/>
                          <a:pt x="1" y="14"/>
                          <a:pt x="1" y="14"/>
                        </a:cubicBezTo>
                        <a:cubicBezTo>
                          <a:pt x="1" y="14"/>
                          <a:pt x="1" y="14"/>
                          <a:pt x="1" y="14"/>
                        </a:cubicBezTo>
                        <a:cubicBezTo>
                          <a:pt x="1" y="15"/>
                          <a:pt x="0" y="16"/>
                          <a:pt x="0" y="17"/>
                        </a:cubicBezTo>
                        <a:cubicBezTo>
                          <a:pt x="0" y="17"/>
                          <a:pt x="0" y="17"/>
                          <a:pt x="0" y="17"/>
                        </a:cubicBezTo>
                        <a:cubicBezTo>
                          <a:pt x="0" y="24"/>
                          <a:pt x="2" y="30"/>
                          <a:pt x="7" y="30"/>
                        </a:cubicBezTo>
                        <a:cubicBezTo>
                          <a:pt x="7" y="30"/>
                          <a:pt x="8" y="30"/>
                          <a:pt x="9" y="30"/>
                        </a:cubicBezTo>
                        <a:cubicBezTo>
                          <a:pt x="9" y="30"/>
                          <a:pt x="9" y="30"/>
                          <a:pt x="9" y="30"/>
                        </a:cubicBezTo>
                        <a:cubicBezTo>
                          <a:pt x="9" y="30"/>
                          <a:pt x="9" y="30"/>
                          <a:pt x="9" y="30"/>
                        </a:cubicBezTo>
                        <a:cubicBezTo>
                          <a:pt x="9" y="30"/>
                          <a:pt x="9" y="30"/>
                          <a:pt x="9" y="30"/>
                        </a:cubicBezTo>
                        <a:cubicBezTo>
                          <a:pt x="10" y="29"/>
                          <a:pt x="12" y="29"/>
                          <a:pt x="14" y="29"/>
                        </a:cubicBezTo>
                        <a:cubicBezTo>
                          <a:pt x="14" y="29"/>
                          <a:pt x="14" y="29"/>
                          <a:pt x="14" y="29"/>
                        </a:cubicBezTo>
                        <a:cubicBezTo>
                          <a:pt x="14" y="29"/>
                          <a:pt x="15" y="29"/>
                          <a:pt x="16" y="29"/>
                        </a:cubicBezTo>
                        <a:cubicBezTo>
                          <a:pt x="15" y="29"/>
                          <a:pt x="15" y="27"/>
                          <a:pt x="16" y="25"/>
                        </a:cubicBezTo>
                        <a:cubicBezTo>
                          <a:pt x="15" y="25"/>
                          <a:pt x="15" y="25"/>
                          <a:pt x="14" y="25"/>
                        </a:cubicBezTo>
                        <a:cubicBezTo>
                          <a:pt x="13" y="25"/>
                          <a:pt x="11" y="26"/>
                          <a:pt x="10" y="26"/>
                        </a:cubicBezTo>
                        <a:cubicBezTo>
                          <a:pt x="7" y="26"/>
                          <a:pt x="5" y="24"/>
                          <a:pt x="5" y="19"/>
                        </a:cubicBezTo>
                        <a:cubicBezTo>
                          <a:pt x="4" y="12"/>
                          <a:pt x="9" y="9"/>
                          <a:pt x="9" y="9"/>
                        </a:cubicBezTo>
                        <a:cubicBezTo>
                          <a:pt x="9" y="9"/>
                          <a:pt x="9" y="9"/>
                          <a:pt x="9" y="9"/>
                        </a:cubicBezTo>
                        <a:cubicBezTo>
                          <a:pt x="11" y="9"/>
                          <a:pt x="16" y="9"/>
                          <a:pt x="15" y="14"/>
                        </a:cubicBezTo>
                        <a:cubicBezTo>
                          <a:pt x="15" y="17"/>
                          <a:pt x="15" y="19"/>
                          <a:pt x="16" y="20"/>
                        </a:cubicBezTo>
                        <a:cubicBezTo>
                          <a:pt x="18" y="17"/>
                          <a:pt x="20" y="15"/>
                          <a:pt x="21" y="14"/>
                        </a:cubicBezTo>
                        <a:cubicBezTo>
                          <a:pt x="18" y="12"/>
                          <a:pt x="17" y="9"/>
                          <a:pt x="17" y="7"/>
                        </a:cubicBezTo>
                        <a:cubicBezTo>
                          <a:pt x="17" y="5"/>
                          <a:pt x="17" y="4"/>
                          <a:pt x="17" y="4"/>
                        </a:cubicBezTo>
                        <a:cubicBezTo>
                          <a:pt x="17" y="4"/>
                          <a:pt x="17" y="4"/>
                          <a:pt x="17" y="4"/>
                        </a:cubicBezTo>
                        <a:cubicBezTo>
                          <a:pt x="18" y="1"/>
                          <a:pt x="18" y="0"/>
                          <a:pt x="1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8" name="Freeform 7512">
                    <a:extLst>
                      <a:ext uri="{FF2B5EF4-FFF2-40B4-BE49-F238E27FC236}">
                        <a16:creationId xmlns:a16="http://schemas.microsoft.com/office/drawing/2014/main" id="{34F930FF-9CD2-425F-B269-EDA243435652}"/>
                      </a:ext>
                    </a:extLst>
                  </p:cNvPr>
                  <p:cNvSpPr>
                    <a:spLocks noEditPoints="1"/>
                  </p:cNvSpPr>
                  <p:nvPr/>
                </p:nvSpPr>
                <p:spPr bwMode="auto">
                  <a:xfrm>
                    <a:off x="4101" y="2217"/>
                    <a:ext cx="54" cy="205"/>
                  </a:xfrm>
                  <a:custGeom>
                    <a:avLst/>
                    <a:gdLst>
                      <a:gd name="T0" fmla="*/ 0 w 71"/>
                      <a:gd name="T1" fmla="*/ 252 h 273"/>
                      <a:gd name="T2" fmla="*/ 0 w 71"/>
                      <a:gd name="T3" fmla="*/ 252 h 273"/>
                      <a:gd name="T4" fmla="*/ 0 w 71"/>
                      <a:gd name="T5" fmla="*/ 252 h 273"/>
                      <a:gd name="T6" fmla="*/ 0 w 71"/>
                      <a:gd name="T7" fmla="*/ 252 h 273"/>
                      <a:gd name="T8" fmla="*/ 32 w 71"/>
                      <a:gd name="T9" fmla="*/ 225 h 273"/>
                      <a:gd name="T10" fmla="*/ 37 w 71"/>
                      <a:gd name="T11" fmla="*/ 246 h 273"/>
                      <a:gd name="T12" fmla="*/ 32 w 71"/>
                      <a:gd name="T13" fmla="*/ 273 h 273"/>
                      <a:gd name="T14" fmla="*/ 37 w 71"/>
                      <a:gd name="T15" fmla="*/ 246 h 273"/>
                      <a:gd name="T16" fmla="*/ 32 w 71"/>
                      <a:gd name="T17" fmla="*/ 225 h 273"/>
                      <a:gd name="T18" fmla="*/ 45 w 71"/>
                      <a:gd name="T19" fmla="*/ 20 h 273"/>
                      <a:gd name="T20" fmla="*/ 45 w 71"/>
                      <a:gd name="T21" fmla="*/ 20 h 273"/>
                      <a:gd name="T22" fmla="*/ 40 w 71"/>
                      <a:gd name="T23" fmla="*/ 40 h 273"/>
                      <a:gd name="T24" fmla="*/ 45 w 71"/>
                      <a:gd name="T25" fmla="*/ 20 h 273"/>
                      <a:gd name="T26" fmla="*/ 70 w 71"/>
                      <a:gd name="T27" fmla="*/ 13 h 273"/>
                      <a:gd name="T28" fmla="*/ 70 w 71"/>
                      <a:gd name="T29" fmla="*/ 13 h 273"/>
                      <a:gd name="T30" fmla="*/ 71 w 71"/>
                      <a:gd name="T31" fmla="*/ 21 h 273"/>
                      <a:gd name="T32" fmla="*/ 70 w 71"/>
                      <a:gd name="T33" fmla="*/ 13 h 273"/>
                      <a:gd name="T34" fmla="*/ 51 w 71"/>
                      <a:gd name="T35" fmla="*/ 2 h 273"/>
                      <a:gd name="T36" fmla="*/ 51 w 71"/>
                      <a:gd name="T37" fmla="*/ 2 h 273"/>
                      <a:gd name="T38" fmla="*/ 48 w 71"/>
                      <a:gd name="T39" fmla="*/ 2 h 273"/>
                      <a:gd name="T40" fmla="*/ 48 w 71"/>
                      <a:gd name="T41" fmla="*/ 2 h 273"/>
                      <a:gd name="T42" fmla="*/ 56 w 71"/>
                      <a:gd name="T43" fmla="*/ 1 h 273"/>
                      <a:gd name="T44" fmla="*/ 51 w 71"/>
                      <a:gd name="T45" fmla="*/ 2 h 273"/>
                      <a:gd name="T46" fmla="*/ 56 w 71"/>
                      <a:gd name="T47" fmla="*/ 1 h 273"/>
                      <a:gd name="T48" fmla="*/ 56 w 71"/>
                      <a:gd name="T49" fmla="*/ 1 h 273"/>
                      <a:gd name="T50" fmla="*/ 56 w 71"/>
                      <a:gd name="T51" fmla="*/ 1 h 273"/>
                      <a:gd name="T52" fmla="*/ 56 w 71"/>
                      <a:gd name="T53" fmla="*/ 1 h 273"/>
                      <a:gd name="T54" fmla="*/ 56 w 71"/>
                      <a:gd name="T55" fmla="*/ 1 h 273"/>
                      <a:gd name="T56" fmla="*/ 56 w 71"/>
                      <a:gd name="T57" fmla="*/ 1 h 273"/>
                      <a:gd name="T58" fmla="*/ 56 w 71"/>
                      <a:gd name="T59" fmla="*/ 1 h 273"/>
                      <a:gd name="T60" fmla="*/ 56 w 71"/>
                      <a:gd name="T61" fmla="*/ 1 h 273"/>
                      <a:gd name="T62" fmla="*/ 56 w 71"/>
                      <a:gd name="T63" fmla="*/ 1 h 273"/>
                      <a:gd name="T64" fmla="*/ 56 w 71"/>
                      <a:gd name="T65" fmla="*/ 1 h 273"/>
                      <a:gd name="T66" fmla="*/ 61 w 71"/>
                      <a:gd name="T67" fmla="*/ 0 h 273"/>
                      <a:gd name="T68" fmla="*/ 56 w 71"/>
                      <a:gd name="T69" fmla="*/ 1 h 273"/>
                      <a:gd name="T70" fmla="*/ 61 w 71"/>
                      <a:gd name="T71" fmla="*/ 0 h 273"/>
                      <a:gd name="T72" fmla="*/ 61 w 71"/>
                      <a:gd name="T73" fmla="*/ 0 h 273"/>
                      <a:gd name="T74" fmla="*/ 61 w 71"/>
                      <a:gd name="T75" fmla="*/ 0 h 273"/>
                      <a:gd name="T76" fmla="*/ 61 w 71"/>
                      <a:gd name="T77" fmla="*/ 0 h 273"/>
                      <a:gd name="T78" fmla="*/ 61 w 71"/>
                      <a:gd name="T79"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1" h="273">
                        <a:moveTo>
                          <a:pt x="0" y="252"/>
                        </a:moveTo>
                        <a:cubicBezTo>
                          <a:pt x="0" y="252"/>
                          <a:pt x="0" y="252"/>
                          <a:pt x="0" y="252"/>
                        </a:cubicBezTo>
                        <a:close/>
                        <a:moveTo>
                          <a:pt x="0" y="252"/>
                        </a:moveTo>
                        <a:cubicBezTo>
                          <a:pt x="0" y="252"/>
                          <a:pt x="0" y="252"/>
                          <a:pt x="0" y="252"/>
                        </a:cubicBezTo>
                        <a:close/>
                        <a:moveTo>
                          <a:pt x="32" y="225"/>
                        </a:moveTo>
                        <a:cubicBezTo>
                          <a:pt x="32" y="234"/>
                          <a:pt x="34" y="239"/>
                          <a:pt x="37" y="246"/>
                        </a:cubicBezTo>
                        <a:cubicBezTo>
                          <a:pt x="46" y="261"/>
                          <a:pt x="42" y="273"/>
                          <a:pt x="32" y="273"/>
                        </a:cubicBezTo>
                        <a:cubicBezTo>
                          <a:pt x="42" y="273"/>
                          <a:pt x="46" y="261"/>
                          <a:pt x="37" y="246"/>
                        </a:cubicBezTo>
                        <a:cubicBezTo>
                          <a:pt x="34" y="239"/>
                          <a:pt x="32" y="234"/>
                          <a:pt x="32" y="225"/>
                        </a:cubicBezTo>
                        <a:close/>
                        <a:moveTo>
                          <a:pt x="45" y="20"/>
                        </a:moveTo>
                        <a:cubicBezTo>
                          <a:pt x="45" y="20"/>
                          <a:pt x="45" y="20"/>
                          <a:pt x="45" y="20"/>
                        </a:cubicBezTo>
                        <a:cubicBezTo>
                          <a:pt x="42" y="24"/>
                          <a:pt x="40" y="28"/>
                          <a:pt x="40" y="40"/>
                        </a:cubicBezTo>
                        <a:cubicBezTo>
                          <a:pt x="40" y="28"/>
                          <a:pt x="42" y="24"/>
                          <a:pt x="45" y="20"/>
                        </a:cubicBezTo>
                        <a:close/>
                        <a:moveTo>
                          <a:pt x="70" y="13"/>
                        </a:moveTo>
                        <a:cubicBezTo>
                          <a:pt x="70" y="13"/>
                          <a:pt x="70" y="13"/>
                          <a:pt x="70" y="13"/>
                        </a:cubicBezTo>
                        <a:cubicBezTo>
                          <a:pt x="70" y="15"/>
                          <a:pt x="71" y="18"/>
                          <a:pt x="71" y="21"/>
                        </a:cubicBezTo>
                        <a:cubicBezTo>
                          <a:pt x="71" y="18"/>
                          <a:pt x="70" y="15"/>
                          <a:pt x="70" y="13"/>
                        </a:cubicBezTo>
                        <a:close/>
                        <a:moveTo>
                          <a:pt x="51" y="2"/>
                        </a:moveTo>
                        <a:cubicBezTo>
                          <a:pt x="51" y="2"/>
                          <a:pt x="51" y="2"/>
                          <a:pt x="51" y="2"/>
                        </a:cubicBezTo>
                        <a:close/>
                        <a:moveTo>
                          <a:pt x="48" y="2"/>
                        </a:moveTo>
                        <a:cubicBezTo>
                          <a:pt x="48" y="2"/>
                          <a:pt x="48" y="2"/>
                          <a:pt x="48" y="2"/>
                        </a:cubicBezTo>
                        <a:moveTo>
                          <a:pt x="56" y="1"/>
                        </a:moveTo>
                        <a:cubicBezTo>
                          <a:pt x="54" y="2"/>
                          <a:pt x="52" y="2"/>
                          <a:pt x="51" y="2"/>
                        </a:cubicBezTo>
                        <a:cubicBezTo>
                          <a:pt x="52" y="2"/>
                          <a:pt x="54" y="2"/>
                          <a:pt x="56" y="1"/>
                        </a:cubicBezTo>
                        <a:close/>
                        <a:moveTo>
                          <a:pt x="56" y="1"/>
                        </a:moveTo>
                        <a:cubicBezTo>
                          <a:pt x="56" y="1"/>
                          <a:pt x="56" y="1"/>
                          <a:pt x="56" y="1"/>
                        </a:cubicBezTo>
                        <a:close/>
                        <a:moveTo>
                          <a:pt x="56" y="1"/>
                        </a:moveTo>
                        <a:cubicBezTo>
                          <a:pt x="56" y="1"/>
                          <a:pt x="56" y="1"/>
                          <a:pt x="56" y="1"/>
                        </a:cubicBezTo>
                        <a:close/>
                        <a:moveTo>
                          <a:pt x="56" y="1"/>
                        </a:moveTo>
                        <a:cubicBezTo>
                          <a:pt x="56" y="1"/>
                          <a:pt x="56" y="1"/>
                          <a:pt x="56" y="1"/>
                        </a:cubicBezTo>
                        <a:cubicBezTo>
                          <a:pt x="56" y="1"/>
                          <a:pt x="56" y="1"/>
                          <a:pt x="56" y="1"/>
                        </a:cubicBezTo>
                        <a:close/>
                        <a:moveTo>
                          <a:pt x="56" y="1"/>
                        </a:moveTo>
                        <a:cubicBezTo>
                          <a:pt x="56" y="1"/>
                          <a:pt x="56" y="1"/>
                          <a:pt x="56" y="1"/>
                        </a:cubicBezTo>
                        <a:close/>
                        <a:moveTo>
                          <a:pt x="61" y="0"/>
                        </a:moveTo>
                        <a:cubicBezTo>
                          <a:pt x="59" y="0"/>
                          <a:pt x="58" y="0"/>
                          <a:pt x="56" y="1"/>
                        </a:cubicBezTo>
                        <a:cubicBezTo>
                          <a:pt x="58" y="0"/>
                          <a:pt x="59" y="0"/>
                          <a:pt x="61" y="0"/>
                        </a:cubicBezTo>
                        <a:close/>
                        <a:moveTo>
                          <a:pt x="61" y="0"/>
                        </a:moveTo>
                        <a:cubicBezTo>
                          <a:pt x="61" y="0"/>
                          <a:pt x="61" y="0"/>
                          <a:pt x="61" y="0"/>
                        </a:cubicBezTo>
                        <a:cubicBezTo>
                          <a:pt x="61" y="0"/>
                          <a:pt x="61" y="0"/>
                          <a:pt x="61" y="0"/>
                        </a:cubicBezTo>
                        <a:cubicBezTo>
                          <a:pt x="61" y="0"/>
                          <a:pt x="61" y="0"/>
                          <a:pt x="61" y="0"/>
                        </a:cubicBezTo>
                        <a:close/>
                      </a:path>
                    </a:pathLst>
                  </a:custGeom>
                  <a:solidFill>
                    <a:srgbClr val="CEA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49" name="Freeform 7513">
                    <a:extLst>
                      <a:ext uri="{FF2B5EF4-FFF2-40B4-BE49-F238E27FC236}">
                        <a16:creationId xmlns:a16="http://schemas.microsoft.com/office/drawing/2014/main" id="{69EE1D43-7C39-4171-8299-02AAE314A253}"/>
                      </a:ext>
                    </a:extLst>
                  </p:cNvPr>
                  <p:cNvSpPr>
                    <a:spLocks noEditPoints="1"/>
                  </p:cNvSpPr>
                  <p:nvPr/>
                </p:nvSpPr>
                <p:spPr bwMode="auto">
                  <a:xfrm>
                    <a:off x="4114" y="2421"/>
                    <a:ext cx="11" cy="2"/>
                  </a:xfrm>
                  <a:custGeom>
                    <a:avLst/>
                    <a:gdLst>
                      <a:gd name="T0" fmla="*/ 8 w 14"/>
                      <a:gd name="T1" fmla="*/ 1 h 2"/>
                      <a:gd name="T2" fmla="*/ 14 w 14"/>
                      <a:gd name="T3" fmla="*/ 1 h 2"/>
                      <a:gd name="T4" fmla="*/ 8 w 14"/>
                      <a:gd name="T5" fmla="*/ 1 h 2"/>
                      <a:gd name="T6" fmla="*/ 5 w 14"/>
                      <a:gd name="T7" fmla="*/ 0 h 2"/>
                      <a:gd name="T8" fmla="*/ 0 w 14"/>
                      <a:gd name="T9" fmla="*/ 2 h 2"/>
                      <a:gd name="T10" fmla="*/ 5 w 14"/>
                      <a:gd name="T11" fmla="*/ 0 h 2"/>
                      <a:gd name="T12" fmla="*/ 5 w 14"/>
                      <a:gd name="T13" fmla="*/ 0 h 2"/>
                      <a:gd name="T14" fmla="*/ 5 w 14"/>
                      <a:gd name="T15" fmla="*/ 0 h 2"/>
                      <a:gd name="T16" fmla="*/ 5 w 1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
                        <a:moveTo>
                          <a:pt x="8" y="1"/>
                        </a:moveTo>
                        <a:cubicBezTo>
                          <a:pt x="9" y="1"/>
                          <a:pt x="11" y="1"/>
                          <a:pt x="14" y="1"/>
                        </a:cubicBezTo>
                        <a:cubicBezTo>
                          <a:pt x="11" y="1"/>
                          <a:pt x="9" y="1"/>
                          <a:pt x="8" y="1"/>
                        </a:cubicBezTo>
                        <a:close/>
                        <a:moveTo>
                          <a:pt x="5" y="0"/>
                        </a:moveTo>
                        <a:cubicBezTo>
                          <a:pt x="4" y="0"/>
                          <a:pt x="2" y="1"/>
                          <a:pt x="0" y="2"/>
                        </a:cubicBezTo>
                        <a:cubicBezTo>
                          <a:pt x="2" y="1"/>
                          <a:pt x="4" y="0"/>
                          <a:pt x="5" y="0"/>
                        </a:cubicBezTo>
                        <a:close/>
                        <a:moveTo>
                          <a:pt x="5" y="0"/>
                        </a:moveTo>
                        <a:cubicBezTo>
                          <a:pt x="5" y="0"/>
                          <a:pt x="5" y="0"/>
                          <a:pt x="5" y="0"/>
                        </a:cubicBezTo>
                        <a:cubicBezTo>
                          <a:pt x="5" y="0"/>
                          <a:pt x="5" y="0"/>
                          <a:pt x="5" y="0"/>
                        </a:cubicBez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0" name="Freeform 7514">
                    <a:extLst>
                      <a:ext uri="{FF2B5EF4-FFF2-40B4-BE49-F238E27FC236}">
                        <a16:creationId xmlns:a16="http://schemas.microsoft.com/office/drawing/2014/main" id="{E6338FC3-E540-4B00-BDAF-5C8BF15ED37C}"/>
                      </a:ext>
                    </a:extLst>
                  </p:cNvPr>
                  <p:cNvSpPr>
                    <a:spLocks noEditPoints="1"/>
                  </p:cNvSpPr>
                  <p:nvPr/>
                </p:nvSpPr>
                <p:spPr bwMode="auto">
                  <a:xfrm>
                    <a:off x="4109" y="2423"/>
                    <a:ext cx="5" cy="1"/>
                  </a:xfrm>
                  <a:custGeom>
                    <a:avLst/>
                    <a:gdLst>
                      <a:gd name="T0" fmla="*/ 0 w 7"/>
                      <a:gd name="T1" fmla="*/ 1 h 1"/>
                      <a:gd name="T2" fmla="*/ 0 w 7"/>
                      <a:gd name="T3" fmla="*/ 1 h 1"/>
                      <a:gd name="T4" fmla="*/ 6 w 7"/>
                      <a:gd name="T5" fmla="*/ 0 h 1"/>
                      <a:gd name="T6" fmla="*/ 0 w 7"/>
                      <a:gd name="T7" fmla="*/ 1 h 1"/>
                      <a:gd name="T8" fmla="*/ 6 w 7"/>
                      <a:gd name="T9" fmla="*/ 0 h 1"/>
                      <a:gd name="T10" fmla="*/ 6 w 7"/>
                      <a:gd name="T11" fmla="*/ 0 h 1"/>
                      <a:gd name="T12" fmla="*/ 6 w 7"/>
                      <a:gd name="T13" fmla="*/ 0 h 1"/>
                      <a:gd name="T14" fmla="*/ 6 w 7"/>
                      <a:gd name="T15" fmla="*/ 0 h 1"/>
                      <a:gd name="T16" fmla="*/ 6 w 7"/>
                      <a:gd name="T17" fmla="*/ 0 h 1"/>
                      <a:gd name="T18" fmla="*/ 7 w 7"/>
                      <a:gd name="T19" fmla="*/ 0 h 1"/>
                      <a:gd name="T20" fmla="*/ 6 w 7"/>
                      <a:gd name="T21" fmla="*/ 0 h 1"/>
                      <a:gd name="T22" fmla="*/ 7 w 7"/>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
                        <a:moveTo>
                          <a:pt x="0" y="1"/>
                        </a:moveTo>
                        <a:cubicBezTo>
                          <a:pt x="0" y="1"/>
                          <a:pt x="0" y="1"/>
                          <a:pt x="0" y="1"/>
                        </a:cubicBezTo>
                        <a:close/>
                        <a:moveTo>
                          <a:pt x="6" y="0"/>
                        </a:moveTo>
                        <a:cubicBezTo>
                          <a:pt x="5" y="1"/>
                          <a:pt x="3" y="1"/>
                          <a:pt x="0" y="1"/>
                        </a:cubicBezTo>
                        <a:cubicBezTo>
                          <a:pt x="3" y="1"/>
                          <a:pt x="5" y="1"/>
                          <a:pt x="6" y="0"/>
                        </a:cubicBezTo>
                        <a:close/>
                        <a:moveTo>
                          <a:pt x="6" y="0"/>
                        </a:moveTo>
                        <a:cubicBezTo>
                          <a:pt x="6" y="0"/>
                          <a:pt x="6" y="0"/>
                          <a:pt x="6" y="0"/>
                        </a:cubicBezTo>
                        <a:close/>
                        <a:moveTo>
                          <a:pt x="6" y="0"/>
                        </a:moveTo>
                        <a:cubicBezTo>
                          <a:pt x="6" y="0"/>
                          <a:pt x="6" y="0"/>
                          <a:pt x="6" y="0"/>
                        </a:cubicBezTo>
                        <a:close/>
                        <a:moveTo>
                          <a:pt x="7" y="0"/>
                        </a:moveTo>
                        <a:cubicBezTo>
                          <a:pt x="6" y="0"/>
                          <a:pt x="6" y="0"/>
                          <a:pt x="6" y="0"/>
                        </a:cubicBezTo>
                        <a:lnTo>
                          <a:pt x="7" y="0"/>
                        </a:ln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1" name="Freeform 7515">
                    <a:extLst>
                      <a:ext uri="{FF2B5EF4-FFF2-40B4-BE49-F238E27FC236}">
                        <a16:creationId xmlns:a16="http://schemas.microsoft.com/office/drawing/2014/main" id="{6EC231A0-F4DF-49A8-9FB5-6550DBBC9009}"/>
                      </a:ext>
                    </a:extLst>
                  </p:cNvPr>
                  <p:cNvSpPr>
                    <a:spLocks/>
                  </p:cNvSpPr>
                  <p:nvPr/>
                </p:nvSpPr>
                <p:spPr bwMode="auto">
                  <a:xfrm>
                    <a:off x="4095" y="2217"/>
                    <a:ext cx="60" cy="207"/>
                  </a:xfrm>
                  <a:custGeom>
                    <a:avLst/>
                    <a:gdLst>
                      <a:gd name="T0" fmla="*/ 69 w 79"/>
                      <a:gd name="T1" fmla="*/ 0 h 275"/>
                      <a:gd name="T2" fmla="*/ 64 w 79"/>
                      <a:gd name="T3" fmla="*/ 1 h 275"/>
                      <a:gd name="T4" fmla="*/ 64 w 79"/>
                      <a:gd name="T5" fmla="*/ 1 h 275"/>
                      <a:gd name="T6" fmla="*/ 64 w 79"/>
                      <a:gd name="T7" fmla="*/ 1 h 275"/>
                      <a:gd name="T8" fmla="*/ 64 w 79"/>
                      <a:gd name="T9" fmla="*/ 1 h 275"/>
                      <a:gd name="T10" fmla="*/ 59 w 79"/>
                      <a:gd name="T11" fmla="*/ 2 h 275"/>
                      <a:gd name="T12" fmla="*/ 56 w 79"/>
                      <a:gd name="T13" fmla="*/ 2 h 275"/>
                      <a:gd name="T14" fmla="*/ 55 w 79"/>
                      <a:gd name="T15" fmla="*/ 1 h 275"/>
                      <a:gd name="T16" fmla="*/ 51 w 79"/>
                      <a:gd name="T17" fmla="*/ 7 h 275"/>
                      <a:gd name="T18" fmla="*/ 55 w 79"/>
                      <a:gd name="T19" fmla="*/ 6 h 275"/>
                      <a:gd name="T20" fmla="*/ 68 w 79"/>
                      <a:gd name="T21" fmla="*/ 6 h 275"/>
                      <a:gd name="T22" fmla="*/ 47 w 79"/>
                      <a:gd name="T23" fmla="*/ 145 h 275"/>
                      <a:gd name="T24" fmla="*/ 31 w 79"/>
                      <a:gd name="T25" fmla="*/ 247 h 275"/>
                      <a:gd name="T26" fmla="*/ 36 w 79"/>
                      <a:gd name="T27" fmla="*/ 268 h 275"/>
                      <a:gd name="T28" fmla="*/ 28 w 79"/>
                      <a:gd name="T29" fmla="*/ 258 h 275"/>
                      <a:gd name="T30" fmla="*/ 27 w 79"/>
                      <a:gd name="T31" fmla="*/ 264 h 275"/>
                      <a:gd name="T32" fmla="*/ 23 w 79"/>
                      <a:gd name="T33" fmla="*/ 270 h 275"/>
                      <a:gd name="T34" fmla="*/ 17 w 79"/>
                      <a:gd name="T35" fmla="*/ 246 h 275"/>
                      <a:gd name="T36" fmla="*/ 52 w 79"/>
                      <a:gd name="T37" fmla="*/ 68 h 275"/>
                      <a:gd name="T38" fmla="*/ 56 w 79"/>
                      <a:gd name="T39" fmla="*/ 13 h 275"/>
                      <a:gd name="T40" fmla="*/ 50 w 79"/>
                      <a:gd name="T41" fmla="*/ 15 h 275"/>
                      <a:gd name="T42" fmla="*/ 53 w 79"/>
                      <a:gd name="T43" fmla="*/ 20 h 275"/>
                      <a:gd name="T44" fmla="*/ 48 w 79"/>
                      <a:gd name="T45" fmla="*/ 54 h 275"/>
                      <a:gd name="T46" fmla="*/ 36 w 79"/>
                      <a:gd name="T47" fmla="*/ 145 h 275"/>
                      <a:gd name="T48" fmla="*/ 8 w 79"/>
                      <a:gd name="T49" fmla="*/ 252 h 275"/>
                      <a:gd name="T50" fmla="*/ 8 w 79"/>
                      <a:gd name="T51" fmla="*/ 252 h 275"/>
                      <a:gd name="T52" fmla="*/ 18 w 79"/>
                      <a:gd name="T53" fmla="*/ 275 h 275"/>
                      <a:gd name="T54" fmla="*/ 24 w 79"/>
                      <a:gd name="T55" fmla="*/ 274 h 275"/>
                      <a:gd name="T56" fmla="*/ 24 w 79"/>
                      <a:gd name="T57" fmla="*/ 274 h 275"/>
                      <a:gd name="T58" fmla="*/ 24 w 79"/>
                      <a:gd name="T59" fmla="*/ 274 h 275"/>
                      <a:gd name="T60" fmla="*/ 25 w 79"/>
                      <a:gd name="T61" fmla="*/ 274 h 275"/>
                      <a:gd name="T62" fmla="*/ 30 w 79"/>
                      <a:gd name="T63" fmla="*/ 272 h 275"/>
                      <a:gd name="T64" fmla="*/ 39 w 79"/>
                      <a:gd name="T65" fmla="*/ 273 h 275"/>
                      <a:gd name="T66" fmla="*/ 39 w 79"/>
                      <a:gd name="T67" fmla="*/ 273 h 275"/>
                      <a:gd name="T68" fmla="*/ 40 w 79"/>
                      <a:gd name="T69" fmla="*/ 273 h 275"/>
                      <a:gd name="T70" fmla="*/ 45 w 79"/>
                      <a:gd name="T71" fmla="*/ 246 h 275"/>
                      <a:gd name="T72" fmla="*/ 49 w 79"/>
                      <a:gd name="T73" fmla="*/ 154 h 275"/>
                      <a:gd name="T74" fmla="*/ 78 w 79"/>
                      <a:gd name="T75" fmla="*/ 13 h 275"/>
                      <a:gd name="T76" fmla="*/ 69 w 79"/>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275">
                        <a:moveTo>
                          <a:pt x="69" y="0"/>
                        </a:moveTo>
                        <a:cubicBezTo>
                          <a:pt x="69" y="0"/>
                          <a:pt x="69" y="0"/>
                          <a:pt x="69" y="0"/>
                        </a:cubicBezTo>
                        <a:cubicBezTo>
                          <a:pt x="67" y="0"/>
                          <a:pt x="66" y="0"/>
                          <a:pt x="64" y="1"/>
                        </a:cubicBezTo>
                        <a:cubicBezTo>
                          <a:pt x="64" y="1"/>
                          <a:pt x="64" y="1"/>
                          <a:pt x="64" y="1"/>
                        </a:cubicBezTo>
                        <a:cubicBezTo>
                          <a:pt x="64" y="1"/>
                          <a:pt x="64" y="1"/>
                          <a:pt x="64" y="1"/>
                        </a:cubicBezTo>
                        <a:cubicBezTo>
                          <a:pt x="64" y="1"/>
                          <a:pt x="64" y="1"/>
                          <a:pt x="64" y="1"/>
                        </a:cubicBezTo>
                        <a:cubicBezTo>
                          <a:pt x="64" y="1"/>
                          <a:pt x="64" y="1"/>
                          <a:pt x="64" y="1"/>
                        </a:cubicBezTo>
                        <a:cubicBezTo>
                          <a:pt x="64" y="1"/>
                          <a:pt x="64" y="1"/>
                          <a:pt x="64" y="1"/>
                        </a:cubicBezTo>
                        <a:cubicBezTo>
                          <a:pt x="64" y="1"/>
                          <a:pt x="64" y="1"/>
                          <a:pt x="64" y="1"/>
                        </a:cubicBezTo>
                        <a:cubicBezTo>
                          <a:pt x="64" y="1"/>
                          <a:pt x="64" y="1"/>
                          <a:pt x="64" y="1"/>
                        </a:cubicBezTo>
                        <a:cubicBezTo>
                          <a:pt x="62" y="2"/>
                          <a:pt x="60" y="2"/>
                          <a:pt x="59" y="2"/>
                        </a:cubicBezTo>
                        <a:cubicBezTo>
                          <a:pt x="59" y="2"/>
                          <a:pt x="59" y="2"/>
                          <a:pt x="59" y="2"/>
                        </a:cubicBezTo>
                        <a:cubicBezTo>
                          <a:pt x="59" y="2"/>
                          <a:pt x="59" y="2"/>
                          <a:pt x="59" y="2"/>
                        </a:cubicBezTo>
                        <a:cubicBezTo>
                          <a:pt x="58" y="2"/>
                          <a:pt x="57" y="2"/>
                          <a:pt x="56" y="2"/>
                        </a:cubicBezTo>
                        <a:cubicBezTo>
                          <a:pt x="56" y="2"/>
                          <a:pt x="56" y="2"/>
                          <a:pt x="56" y="2"/>
                        </a:cubicBezTo>
                        <a:cubicBezTo>
                          <a:pt x="56" y="1"/>
                          <a:pt x="55" y="1"/>
                          <a:pt x="55" y="1"/>
                        </a:cubicBezTo>
                        <a:cubicBezTo>
                          <a:pt x="54" y="1"/>
                          <a:pt x="54" y="1"/>
                          <a:pt x="54" y="1"/>
                        </a:cubicBezTo>
                        <a:cubicBezTo>
                          <a:pt x="53" y="2"/>
                          <a:pt x="52" y="4"/>
                          <a:pt x="51" y="7"/>
                        </a:cubicBezTo>
                        <a:cubicBezTo>
                          <a:pt x="51" y="7"/>
                          <a:pt x="52" y="7"/>
                          <a:pt x="52" y="7"/>
                        </a:cubicBezTo>
                        <a:cubicBezTo>
                          <a:pt x="53" y="7"/>
                          <a:pt x="54" y="7"/>
                          <a:pt x="55" y="6"/>
                        </a:cubicBezTo>
                        <a:cubicBezTo>
                          <a:pt x="56" y="5"/>
                          <a:pt x="59" y="4"/>
                          <a:pt x="63" y="4"/>
                        </a:cubicBezTo>
                        <a:cubicBezTo>
                          <a:pt x="64" y="4"/>
                          <a:pt x="66" y="4"/>
                          <a:pt x="68" y="6"/>
                        </a:cubicBezTo>
                        <a:cubicBezTo>
                          <a:pt x="72" y="9"/>
                          <a:pt x="78" y="16"/>
                          <a:pt x="72" y="41"/>
                        </a:cubicBezTo>
                        <a:cubicBezTo>
                          <a:pt x="66" y="66"/>
                          <a:pt x="51" y="121"/>
                          <a:pt x="47" y="145"/>
                        </a:cubicBezTo>
                        <a:cubicBezTo>
                          <a:pt x="44" y="169"/>
                          <a:pt x="34" y="216"/>
                          <a:pt x="35" y="229"/>
                        </a:cubicBezTo>
                        <a:cubicBezTo>
                          <a:pt x="37" y="242"/>
                          <a:pt x="34" y="243"/>
                          <a:pt x="31" y="247"/>
                        </a:cubicBezTo>
                        <a:cubicBezTo>
                          <a:pt x="29" y="251"/>
                          <a:pt x="44" y="249"/>
                          <a:pt x="44" y="259"/>
                        </a:cubicBezTo>
                        <a:cubicBezTo>
                          <a:pt x="44" y="267"/>
                          <a:pt x="40" y="268"/>
                          <a:pt x="36" y="268"/>
                        </a:cubicBezTo>
                        <a:cubicBezTo>
                          <a:pt x="35" y="268"/>
                          <a:pt x="34" y="268"/>
                          <a:pt x="34" y="268"/>
                        </a:cubicBezTo>
                        <a:cubicBezTo>
                          <a:pt x="31" y="267"/>
                          <a:pt x="32" y="258"/>
                          <a:pt x="28" y="258"/>
                        </a:cubicBezTo>
                        <a:cubicBezTo>
                          <a:pt x="28" y="258"/>
                          <a:pt x="28" y="258"/>
                          <a:pt x="28" y="258"/>
                        </a:cubicBezTo>
                        <a:cubicBezTo>
                          <a:pt x="27" y="258"/>
                          <a:pt x="27" y="261"/>
                          <a:pt x="27" y="264"/>
                        </a:cubicBezTo>
                        <a:cubicBezTo>
                          <a:pt x="27" y="267"/>
                          <a:pt x="27" y="270"/>
                          <a:pt x="23" y="270"/>
                        </a:cubicBezTo>
                        <a:cubicBezTo>
                          <a:pt x="23" y="270"/>
                          <a:pt x="23" y="270"/>
                          <a:pt x="23" y="270"/>
                        </a:cubicBezTo>
                        <a:cubicBezTo>
                          <a:pt x="14" y="269"/>
                          <a:pt x="10" y="264"/>
                          <a:pt x="15" y="257"/>
                        </a:cubicBezTo>
                        <a:cubicBezTo>
                          <a:pt x="19" y="250"/>
                          <a:pt x="18" y="251"/>
                          <a:pt x="17" y="246"/>
                        </a:cubicBezTo>
                        <a:cubicBezTo>
                          <a:pt x="15" y="242"/>
                          <a:pt x="26" y="209"/>
                          <a:pt x="31" y="185"/>
                        </a:cubicBezTo>
                        <a:cubicBezTo>
                          <a:pt x="37" y="161"/>
                          <a:pt x="51" y="92"/>
                          <a:pt x="52" y="68"/>
                        </a:cubicBezTo>
                        <a:cubicBezTo>
                          <a:pt x="54" y="44"/>
                          <a:pt x="50" y="38"/>
                          <a:pt x="55" y="29"/>
                        </a:cubicBezTo>
                        <a:cubicBezTo>
                          <a:pt x="60" y="20"/>
                          <a:pt x="62" y="15"/>
                          <a:pt x="56" y="13"/>
                        </a:cubicBezTo>
                        <a:cubicBezTo>
                          <a:pt x="52" y="13"/>
                          <a:pt x="52" y="11"/>
                          <a:pt x="50" y="10"/>
                        </a:cubicBezTo>
                        <a:cubicBezTo>
                          <a:pt x="50" y="13"/>
                          <a:pt x="50" y="15"/>
                          <a:pt x="50" y="15"/>
                        </a:cubicBezTo>
                        <a:cubicBezTo>
                          <a:pt x="53" y="16"/>
                          <a:pt x="55" y="18"/>
                          <a:pt x="53" y="20"/>
                        </a:cubicBezTo>
                        <a:cubicBezTo>
                          <a:pt x="53" y="20"/>
                          <a:pt x="53" y="20"/>
                          <a:pt x="53" y="20"/>
                        </a:cubicBezTo>
                        <a:cubicBezTo>
                          <a:pt x="50" y="24"/>
                          <a:pt x="48" y="28"/>
                          <a:pt x="48" y="40"/>
                        </a:cubicBezTo>
                        <a:cubicBezTo>
                          <a:pt x="48" y="44"/>
                          <a:pt x="48" y="48"/>
                          <a:pt x="48" y="54"/>
                        </a:cubicBezTo>
                        <a:cubicBezTo>
                          <a:pt x="49" y="56"/>
                          <a:pt x="49" y="58"/>
                          <a:pt x="49" y="60"/>
                        </a:cubicBezTo>
                        <a:cubicBezTo>
                          <a:pt x="49" y="86"/>
                          <a:pt x="38" y="129"/>
                          <a:pt x="36" y="145"/>
                        </a:cubicBezTo>
                        <a:cubicBezTo>
                          <a:pt x="33" y="163"/>
                          <a:pt x="17" y="231"/>
                          <a:pt x="8" y="252"/>
                        </a:cubicBezTo>
                        <a:cubicBezTo>
                          <a:pt x="8" y="252"/>
                          <a:pt x="8" y="252"/>
                          <a:pt x="8" y="252"/>
                        </a:cubicBezTo>
                        <a:cubicBezTo>
                          <a:pt x="8" y="252"/>
                          <a:pt x="8" y="252"/>
                          <a:pt x="8" y="252"/>
                        </a:cubicBezTo>
                        <a:cubicBezTo>
                          <a:pt x="8" y="252"/>
                          <a:pt x="8" y="252"/>
                          <a:pt x="8" y="252"/>
                        </a:cubicBezTo>
                        <a:cubicBezTo>
                          <a:pt x="8" y="252"/>
                          <a:pt x="8" y="252"/>
                          <a:pt x="8" y="252"/>
                        </a:cubicBezTo>
                        <a:cubicBezTo>
                          <a:pt x="0" y="269"/>
                          <a:pt x="10" y="275"/>
                          <a:pt x="18" y="275"/>
                        </a:cubicBezTo>
                        <a:cubicBezTo>
                          <a:pt x="18" y="275"/>
                          <a:pt x="18" y="275"/>
                          <a:pt x="18" y="275"/>
                        </a:cubicBezTo>
                        <a:cubicBezTo>
                          <a:pt x="21" y="275"/>
                          <a:pt x="23" y="275"/>
                          <a:pt x="24" y="274"/>
                        </a:cubicBezTo>
                        <a:cubicBezTo>
                          <a:pt x="24" y="274"/>
                          <a:pt x="24" y="274"/>
                          <a:pt x="24" y="274"/>
                        </a:cubicBezTo>
                        <a:cubicBezTo>
                          <a:pt x="24" y="274"/>
                          <a:pt x="24" y="274"/>
                          <a:pt x="24" y="274"/>
                        </a:cubicBezTo>
                        <a:cubicBezTo>
                          <a:pt x="24" y="274"/>
                          <a:pt x="24" y="274"/>
                          <a:pt x="24" y="274"/>
                        </a:cubicBezTo>
                        <a:cubicBezTo>
                          <a:pt x="24" y="274"/>
                          <a:pt x="24" y="274"/>
                          <a:pt x="24" y="274"/>
                        </a:cubicBezTo>
                        <a:cubicBezTo>
                          <a:pt x="25" y="274"/>
                          <a:pt x="25" y="274"/>
                          <a:pt x="25" y="274"/>
                        </a:cubicBezTo>
                        <a:cubicBezTo>
                          <a:pt x="25" y="274"/>
                          <a:pt x="25" y="274"/>
                          <a:pt x="25" y="274"/>
                        </a:cubicBezTo>
                        <a:cubicBezTo>
                          <a:pt x="27" y="273"/>
                          <a:pt x="29" y="272"/>
                          <a:pt x="30" y="272"/>
                        </a:cubicBezTo>
                        <a:cubicBezTo>
                          <a:pt x="30" y="272"/>
                          <a:pt x="30" y="272"/>
                          <a:pt x="30" y="272"/>
                        </a:cubicBezTo>
                        <a:cubicBezTo>
                          <a:pt x="31" y="272"/>
                          <a:pt x="32" y="272"/>
                          <a:pt x="33" y="273"/>
                        </a:cubicBezTo>
                        <a:cubicBezTo>
                          <a:pt x="34" y="273"/>
                          <a:pt x="36" y="273"/>
                          <a:pt x="39" y="273"/>
                        </a:cubicBezTo>
                        <a:cubicBezTo>
                          <a:pt x="39" y="273"/>
                          <a:pt x="39" y="273"/>
                          <a:pt x="39" y="273"/>
                        </a:cubicBezTo>
                        <a:cubicBezTo>
                          <a:pt x="39" y="273"/>
                          <a:pt x="39" y="273"/>
                          <a:pt x="39" y="273"/>
                        </a:cubicBezTo>
                        <a:cubicBezTo>
                          <a:pt x="39" y="273"/>
                          <a:pt x="39" y="273"/>
                          <a:pt x="39" y="273"/>
                        </a:cubicBezTo>
                        <a:cubicBezTo>
                          <a:pt x="40" y="273"/>
                          <a:pt x="40" y="273"/>
                          <a:pt x="40" y="273"/>
                        </a:cubicBezTo>
                        <a:cubicBezTo>
                          <a:pt x="40" y="273"/>
                          <a:pt x="40" y="273"/>
                          <a:pt x="40" y="273"/>
                        </a:cubicBezTo>
                        <a:cubicBezTo>
                          <a:pt x="50" y="273"/>
                          <a:pt x="54" y="261"/>
                          <a:pt x="45" y="246"/>
                        </a:cubicBezTo>
                        <a:cubicBezTo>
                          <a:pt x="42" y="239"/>
                          <a:pt x="40" y="234"/>
                          <a:pt x="40" y="225"/>
                        </a:cubicBezTo>
                        <a:cubicBezTo>
                          <a:pt x="40" y="213"/>
                          <a:pt x="43" y="193"/>
                          <a:pt x="49" y="154"/>
                        </a:cubicBezTo>
                        <a:cubicBezTo>
                          <a:pt x="59" y="92"/>
                          <a:pt x="79" y="46"/>
                          <a:pt x="79" y="21"/>
                        </a:cubicBezTo>
                        <a:cubicBezTo>
                          <a:pt x="79" y="18"/>
                          <a:pt x="78" y="15"/>
                          <a:pt x="78" y="13"/>
                        </a:cubicBezTo>
                        <a:cubicBezTo>
                          <a:pt x="78" y="13"/>
                          <a:pt x="78" y="13"/>
                          <a:pt x="78" y="13"/>
                        </a:cubicBezTo>
                        <a:cubicBezTo>
                          <a:pt x="75" y="2"/>
                          <a:pt x="72" y="0"/>
                          <a:pt x="69" y="0"/>
                        </a:cubicBezTo>
                        <a:cubicBezTo>
                          <a:pt x="69" y="0"/>
                          <a:pt x="69" y="0"/>
                          <a:pt x="6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2" name="Freeform 7516">
                    <a:extLst>
                      <a:ext uri="{FF2B5EF4-FFF2-40B4-BE49-F238E27FC236}">
                        <a16:creationId xmlns:a16="http://schemas.microsoft.com/office/drawing/2014/main" id="{BEE5C08C-2A1C-4AAB-9932-835EECDDE1B2}"/>
                      </a:ext>
                    </a:extLst>
                  </p:cNvPr>
                  <p:cNvSpPr>
                    <a:spLocks/>
                  </p:cNvSpPr>
                  <p:nvPr/>
                </p:nvSpPr>
                <p:spPr bwMode="auto">
                  <a:xfrm>
                    <a:off x="4107" y="2228"/>
                    <a:ext cx="42" cy="190"/>
                  </a:xfrm>
                  <a:custGeom>
                    <a:avLst/>
                    <a:gdLst>
                      <a:gd name="T0" fmla="*/ 49 w 56"/>
                      <a:gd name="T1" fmla="*/ 0 h 253"/>
                      <a:gd name="T2" fmla="*/ 51 w 56"/>
                      <a:gd name="T3" fmla="*/ 0 h 253"/>
                      <a:gd name="T4" fmla="*/ 54 w 56"/>
                      <a:gd name="T5" fmla="*/ 20 h 253"/>
                      <a:gd name="T6" fmla="*/ 52 w 56"/>
                      <a:gd name="T7" fmla="*/ 31 h 253"/>
                      <a:gd name="T8" fmla="*/ 43 w 56"/>
                      <a:gd name="T9" fmla="*/ 68 h 253"/>
                      <a:gd name="T10" fmla="*/ 22 w 56"/>
                      <a:gd name="T11" fmla="*/ 161 h 253"/>
                      <a:gd name="T12" fmla="*/ 17 w 56"/>
                      <a:gd name="T13" fmla="*/ 193 h 253"/>
                      <a:gd name="T14" fmla="*/ 13 w 56"/>
                      <a:gd name="T15" fmla="*/ 230 h 253"/>
                      <a:gd name="T16" fmla="*/ 24 w 56"/>
                      <a:gd name="T17" fmla="*/ 248 h 253"/>
                      <a:gd name="T18" fmla="*/ 18 w 56"/>
                      <a:gd name="T19" fmla="*/ 242 h 253"/>
                      <a:gd name="T20" fmla="*/ 9 w 56"/>
                      <a:gd name="T21" fmla="*/ 247 h 253"/>
                      <a:gd name="T22" fmla="*/ 4 w 56"/>
                      <a:gd name="T23" fmla="*/ 245 h 253"/>
                      <a:gd name="T24" fmla="*/ 12 w 56"/>
                      <a:gd name="T25" fmla="*/ 201 h 253"/>
                      <a:gd name="T26" fmla="*/ 37 w 56"/>
                      <a:gd name="T27" fmla="*/ 79 h 253"/>
                      <a:gd name="T28" fmla="*/ 44 w 56"/>
                      <a:gd name="T29" fmla="*/ 25 h 253"/>
                      <a:gd name="T30" fmla="*/ 49 w 56"/>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253">
                        <a:moveTo>
                          <a:pt x="49" y="0"/>
                        </a:moveTo>
                        <a:cubicBezTo>
                          <a:pt x="50" y="0"/>
                          <a:pt x="50" y="0"/>
                          <a:pt x="51" y="0"/>
                        </a:cubicBezTo>
                        <a:cubicBezTo>
                          <a:pt x="56" y="2"/>
                          <a:pt x="55" y="17"/>
                          <a:pt x="54" y="20"/>
                        </a:cubicBezTo>
                        <a:cubicBezTo>
                          <a:pt x="54" y="24"/>
                          <a:pt x="53" y="28"/>
                          <a:pt x="52" y="31"/>
                        </a:cubicBezTo>
                        <a:cubicBezTo>
                          <a:pt x="49" y="44"/>
                          <a:pt x="46" y="56"/>
                          <a:pt x="43" y="68"/>
                        </a:cubicBezTo>
                        <a:cubicBezTo>
                          <a:pt x="36" y="99"/>
                          <a:pt x="28" y="130"/>
                          <a:pt x="22" y="161"/>
                        </a:cubicBezTo>
                        <a:cubicBezTo>
                          <a:pt x="19" y="171"/>
                          <a:pt x="17" y="182"/>
                          <a:pt x="17" y="193"/>
                        </a:cubicBezTo>
                        <a:cubicBezTo>
                          <a:pt x="17" y="215"/>
                          <a:pt x="14" y="226"/>
                          <a:pt x="13" y="230"/>
                        </a:cubicBezTo>
                        <a:cubicBezTo>
                          <a:pt x="12" y="235"/>
                          <a:pt x="29" y="244"/>
                          <a:pt x="24" y="248"/>
                        </a:cubicBezTo>
                        <a:cubicBezTo>
                          <a:pt x="20" y="252"/>
                          <a:pt x="22" y="248"/>
                          <a:pt x="18" y="242"/>
                        </a:cubicBezTo>
                        <a:cubicBezTo>
                          <a:pt x="14" y="237"/>
                          <a:pt x="12" y="240"/>
                          <a:pt x="9" y="247"/>
                        </a:cubicBezTo>
                        <a:cubicBezTo>
                          <a:pt x="7" y="253"/>
                          <a:pt x="0" y="252"/>
                          <a:pt x="4" y="245"/>
                        </a:cubicBezTo>
                        <a:cubicBezTo>
                          <a:pt x="7" y="239"/>
                          <a:pt x="10" y="210"/>
                          <a:pt x="12" y="201"/>
                        </a:cubicBezTo>
                        <a:cubicBezTo>
                          <a:pt x="14" y="193"/>
                          <a:pt x="30" y="107"/>
                          <a:pt x="37" y="79"/>
                        </a:cubicBezTo>
                        <a:cubicBezTo>
                          <a:pt x="44" y="51"/>
                          <a:pt x="46" y="30"/>
                          <a:pt x="44" y="25"/>
                        </a:cubicBezTo>
                        <a:cubicBezTo>
                          <a:pt x="42" y="21"/>
                          <a:pt x="43" y="1"/>
                          <a:pt x="49"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3" name="Freeform 7517">
                    <a:extLst>
                      <a:ext uri="{FF2B5EF4-FFF2-40B4-BE49-F238E27FC236}">
                        <a16:creationId xmlns:a16="http://schemas.microsoft.com/office/drawing/2014/main" id="{81545B85-A17E-4EE0-8004-4B33797A954D}"/>
                      </a:ext>
                    </a:extLst>
                  </p:cNvPr>
                  <p:cNvSpPr>
                    <a:spLocks/>
                  </p:cNvSpPr>
                  <p:nvPr/>
                </p:nvSpPr>
                <p:spPr bwMode="auto">
                  <a:xfrm>
                    <a:off x="4136" y="2217"/>
                    <a:ext cx="1" cy="1"/>
                  </a:xfrm>
                  <a:custGeom>
                    <a:avLst/>
                    <a:gdLst>
                      <a:gd name="T0" fmla="*/ 0 w 1"/>
                      <a:gd name="T1" fmla="*/ 0 h 1"/>
                      <a:gd name="T2" fmla="*/ 0 w 1"/>
                      <a:gd name="T3" fmla="*/ 0 h 1"/>
                      <a:gd name="T4" fmla="*/ 0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1"/>
                          <a:pt x="0" y="1"/>
                          <a:pt x="0" y="1"/>
                        </a:cubicBezTo>
                        <a:cubicBezTo>
                          <a:pt x="1" y="1"/>
                          <a:pt x="1" y="1"/>
                          <a:pt x="1" y="1"/>
                        </a:cubicBezTo>
                        <a:cubicBezTo>
                          <a:pt x="1" y="0"/>
                          <a:pt x="0" y="0"/>
                          <a:pt x="0" y="0"/>
                        </a:cubicBezTo>
                        <a:close/>
                      </a:path>
                    </a:pathLst>
                  </a:custGeom>
                  <a:solidFill>
                    <a:srgbClr val="C3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4" name="Freeform 7518">
                    <a:extLst>
                      <a:ext uri="{FF2B5EF4-FFF2-40B4-BE49-F238E27FC236}">
                        <a16:creationId xmlns:a16="http://schemas.microsoft.com/office/drawing/2014/main" id="{E620393F-D301-43E3-8F70-D8A8F0DF2D9F}"/>
                      </a:ext>
                    </a:extLst>
                  </p:cNvPr>
                  <p:cNvSpPr>
                    <a:spLocks/>
                  </p:cNvSpPr>
                  <p:nvPr/>
                </p:nvSpPr>
                <p:spPr bwMode="auto">
                  <a:xfrm>
                    <a:off x="4133" y="2223"/>
                    <a:ext cx="1" cy="2"/>
                  </a:xfrm>
                  <a:custGeom>
                    <a:avLst/>
                    <a:gdLst>
                      <a:gd name="T0" fmla="*/ 0 w 1"/>
                      <a:gd name="T1" fmla="*/ 0 h 3"/>
                      <a:gd name="T2" fmla="*/ 0 w 1"/>
                      <a:gd name="T3" fmla="*/ 1 h 3"/>
                      <a:gd name="T4" fmla="*/ 0 w 1"/>
                      <a:gd name="T5" fmla="*/ 3 h 3"/>
                      <a:gd name="T6" fmla="*/ 0 w 1"/>
                      <a:gd name="T7" fmla="*/ 3 h 3"/>
                      <a:gd name="T8" fmla="*/ 0 w 1"/>
                      <a:gd name="T9" fmla="*/ 3 h 3"/>
                      <a:gd name="T10" fmla="*/ 0 w 1"/>
                      <a:gd name="T11" fmla="*/ 1 h 3"/>
                      <a:gd name="T12" fmla="*/ 1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cubicBezTo>
                          <a:pt x="0" y="0"/>
                          <a:pt x="0" y="1"/>
                          <a:pt x="0" y="1"/>
                        </a:cubicBezTo>
                        <a:cubicBezTo>
                          <a:pt x="0" y="2"/>
                          <a:pt x="0" y="3"/>
                          <a:pt x="0" y="3"/>
                        </a:cubicBezTo>
                        <a:cubicBezTo>
                          <a:pt x="0" y="3"/>
                          <a:pt x="0" y="3"/>
                          <a:pt x="0" y="3"/>
                        </a:cubicBezTo>
                        <a:cubicBezTo>
                          <a:pt x="0" y="3"/>
                          <a:pt x="0" y="3"/>
                          <a:pt x="0" y="3"/>
                        </a:cubicBezTo>
                        <a:cubicBezTo>
                          <a:pt x="0" y="3"/>
                          <a:pt x="0" y="2"/>
                          <a:pt x="0" y="1"/>
                        </a:cubicBezTo>
                        <a:cubicBezTo>
                          <a:pt x="1" y="1"/>
                          <a:pt x="1" y="0"/>
                          <a:pt x="1" y="0"/>
                        </a:cubicBezTo>
                        <a:lnTo>
                          <a:pt x="0" y="0"/>
                        </a:lnTo>
                        <a:close/>
                      </a:path>
                    </a:pathLst>
                  </a:custGeom>
                  <a:solidFill>
                    <a:srgbClr val="C7C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5" name="Freeform 7519">
                    <a:extLst>
                      <a:ext uri="{FF2B5EF4-FFF2-40B4-BE49-F238E27FC236}">
                        <a16:creationId xmlns:a16="http://schemas.microsoft.com/office/drawing/2014/main" id="{063FD757-B2ED-4D02-89C1-D123C597F9B1}"/>
                      </a:ext>
                    </a:extLst>
                  </p:cNvPr>
                  <p:cNvSpPr>
                    <a:spLocks/>
                  </p:cNvSpPr>
                  <p:nvPr/>
                </p:nvSpPr>
                <p:spPr bwMode="auto">
                  <a:xfrm>
                    <a:off x="4132" y="2229"/>
                    <a:ext cx="1" cy="0"/>
                  </a:xfrm>
                  <a:custGeom>
                    <a:avLst/>
                    <a:gdLst>
                      <a:gd name="T0" fmla="*/ 0 w 1"/>
                      <a:gd name="T1" fmla="*/ 0 w 1"/>
                      <a:gd name="T2" fmla="*/ 0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lnTo>
                          <a:pt x="0" y="0"/>
                        </a:lnTo>
                        <a:lnTo>
                          <a:pt x="0" y="0"/>
                        </a:lnTo>
                        <a:lnTo>
                          <a:pt x="1" y="0"/>
                        </a:lnTo>
                        <a:lnTo>
                          <a:pt x="1" y="0"/>
                        </a:lnTo>
                        <a:lnTo>
                          <a:pt x="0" y="0"/>
                        </a:lnTo>
                        <a:close/>
                      </a:path>
                    </a:pathLst>
                  </a:custGeom>
                  <a:solidFill>
                    <a:srgbClr val="C3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6" name="Freeform 7520">
                    <a:extLst>
                      <a:ext uri="{FF2B5EF4-FFF2-40B4-BE49-F238E27FC236}">
                        <a16:creationId xmlns:a16="http://schemas.microsoft.com/office/drawing/2014/main" id="{D2BA86D2-CDCB-425E-9C97-49352455F986}"/>
                      </a:ext>
                    </a:extLst>
                  </p:cNvPr>
                  <p:cNvSpPr>
                    <a:spLocks/>
                  </p:cNvSpPr>
                  <p:nvPr/>
                </p:nvSpPr>
                <p:spPr bwMode="auto">
                  <a:xfrm>
                    <a:off x="4132" y="2229"/>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C7C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7" name="Freeform 7521">
                    <a:extLst>
                      <a:ext uri="{FF2B5EF4-FFF2-40B4-BE49-F238E27FC236}">
                        <a16:creationId xmlns:a16="http://schemas.microsoft.com/office/drawing/2014/main" id="{71CD2ED7-8CE6-420E-A3A1-F8B272E07C2B}"/>
                      </a:ext>
                    </a:extLst>
                  </p:cNvPr>
                  <p:cNvSpPr>
                    <a:spLocks noEditPoints="1"/>
                  </p:cNvSpPr>
                  <p:nvPr/>
                </p:nvSpPr>
                <p:spPr bwMode="auto">
                  <a:xfrm>
                    <a:off x="4132" y="2218"/>
                    <a:ext cx="5" cy="11"/>
                  </a:xfrm>
                  <a:custGeom>
                    <a:avLst/>
                    <a:gdLst>
                      <a:gd name="T0" fmla="*/ 1 w 6"/>
                      <a:gd name="T1" fmla="*/ 9 h 14"/>
                      <a:gd name="T2" fmla="*/ 1 w 6"/>
                      <a:gd name="T3" fmla="*/ 9 h 14"/>
                      <a:gd name="T4" fmla="*/ 0 w 6"/>
                      <a:gd name="T5" fmla="*/ 14 h 14"/>
                      <a:gd name="T6" fmla="*/ 1 w 6"/>
                      <a:gd name="T7" fmla="*/ 14 h 14"/>
                      <a:gd name="T8" fmla="*/ 1 w 6"/>
                      <a:gd name="T9" fmla="*/ 9 h 14"/>
                      <a:gd name="T10" fmla="*/ 5 w 6"/>
                      <a:gd name="T11" fmla="*/ 0 h 14"/>
                      <a:gd name="T12" fmla="*/ 5 w 6"/>
                      <a:gd name="T13" fmla="*/ 0 h 14"/>
                      <a:gd name="T14" fmla="*/ 1 w 6"/>
                      <a:gd name="T15" fmla="*/ 6 h 14"/>
                      <a:gd name="T16" fmla="*/ 2 w 6"/>
                      <a:gd name="T17" fmla="*/ 6 h 14"/>
                      <a:gd name="T18" fmla="*/ 5 w 6"/>
                      <a:gd name="T19" fmla="*/ 0 h 14"/>
                      <a:gd name="T20" fmla="*/ 6 w 6"/>
                      <a:gd name="T21" fmla="*/ 0 h 14"/>
                      <a:gd name="T22" fmla="*/ 5 w 6"/>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4">
                        <a:moveTo>
                          <a:pt x="1" y="9"/>
                        </a:moveTo>
                        <a:cubicBezTo>
                          <a:pt x="1" y="9"/>
                          <a:pt x="1" y="9"/>
                          <a:pt x="1" y="9"/>
                        </a:cubicBezTo>
                        <a:cubicBezTo>
                          <a:pt x="0" y="12"/>
                          <a:pt x="1" y="14"/>
                          <a:pt x="0" y="14"/>
                        </a:cubicBezTo>
                        <a:cubicBezTo>
                          <a:pt x="1" y="14"/>
                          <a:pt x="1" y="14"/>
                          <a:pt x="1" y="14"/>
                        </a:cubicBezTo>
                        <a:cubicBezTo>
                          <a:pt x="1" y="14"/>
                          <a:pt x="1" y="12"/>
                          <a:pt x="1" y="9"/>
                        </a:cubicBezTo>
                        <a:close/>
                        <a:moveTo>
                          <a:pt x="5" y="0"/>
                        </a:moveTo>
                        <a:cubicBezTo>
                          <a:pt x="5" y="0"/>
                          <a:pt x="5" y="0"/>
                          <a:pt x="5" y="0"/>
                        </a:cubicBezTo>
                        <a:cubicBezTo>
                          <a:pt x="3" y="1"/>
                          <a:pt x="2" y="3"/>
                          <a:pt x="1" y="6"/>
                        </a:cubicBezTo>
                        <a:cubicBezTo>
                          <a:pt x="2" y="6"/>
                          <a:pt x="2" y="6"/>
                          <a:pt x="2" y="6"/>
                        </a:cubicBezTo>
                        <a:cubicBezTo>
                          <a:pt x="3" y="3"/>
                          <a:pt x="4" y="1"/>
                          <a:pt x="5" y="0"/>
                        </a:cubicBezTo>
                        <a:cubicBezTo>
                          <a:pt x="6" y="0"/>
                          <a:pt x="6" y="0"/>
                          <a:pt x="6" y="0"/>
                        </a:cubicBezTo>
                        <a:lnTo>
                          <a:pt x="5" y="0"/>
                        </a:lnTo>
                        <a:close/>
                      </a:path>
                    </a:pathLst>
                  </a:custGeom>
                  <a:solidFill>
                    <a:srgbClr val="BDBF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8" name="Rectangle 7522">
                    <a:extLst>
                      <a:ext uri="{FF2B5EF4-FFF2-40B4-BE49-F238E27FC236}">
                        <a16:creationId xmlns:a16="http://schemas.microsoft.com/office/drawing/2014/main" id="{D4B5B774-CD22-45A2-B7AA-2A43D93A889B}"/>
                      </a:ext>
                    </a:extLst>
                  </p:cNvPr>
                  <p:cNvSpPr>
                    <a:spLocks noChangeArrowheads="1"/>
                  </p:cNvSpPr>
                  <p:nvPr/>
                </p:nvSpPr>
                <p:spPr bwMode="auto">
                  <a:xfrm>
                    <a:off x="4136" y="2217"/>
                    <a:ext cx="1" cy="1"/>
                  </a:xfrm>
                  <a:prstGeom prst="rect">
                    <a:avLst/>
                  </a:prstGeom>
                  <a:solidFill>
                    <a:srgbClr val="BA957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59" name="Freeform 7523">
                    <a:extLst>
                      <a:ext uri="{FF2B5EF4-FFF2-40B4-BE49-F238E27FC236}">
                        <a16:creationId xmlns:a16="http://schemas.microsoft.com/office/drawing/2014/main" id="{9906C047-70E4-4190-A0A9-F93E36D27190}"/>
                      </a:ext>
                    </a:extLst>
                  </p:cNvPr>
                  <p:cNvSpPr>
                    <a:spLocks/>
                  </p:cNvSpPr>
                  <p:nvPr/>
                </p:nvSpPr>
                <p:spPr bwMode="auto">
                  <a:xfrm>
                    <a:off x="4132" y="2222"/>
                    <a:ext cx="1" cy="4"/>
                  </a:xfrm>
                  <a:custGeom>
                    <a:avLst/>
                    <a:gdLst>
                      <a:gd name="T0" fmla="*/ 0 w 1"/>
                      <a:gd name="T1" fmla="*/ 0 h 5"/>
                      <a:gd name="T2" fmla="*/ 0 w 1"/>
                      <a:gd name="T3" fmla="*/ 3 h 5"/>
                      <a:gd name="T4" fmla="*/ 0 w 1"/>
                      <a:gd name="T5" fmla="*/ 5 h 5"/>
                      <a:gd name="T6" fmla="*/ 0 w 1"/>
                      <a:gd name="T7" fmla="*/ 5 h 5"/>
                      <a:gd name="T8" fmla="*/ 0 w 1"/>
                      <a:gd name="T9" fmla="*/ 3 h 5"/>
                      <a:gd name="T10" fmla="*/ 1 w 1"/>
                      <a:gd name="T11" fmla="*/ 0 h 5"/>
                      <a:gd name="T12" fmla="*/ 0 w 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 h="5">
                        <a:moveTo>
                          <a:pt x="0" y="0"/>
                        </a:moveTo>
                        <a:cubicBezTo>
                          <a:pt x="0" y="1"/>
                          <a:pt x="0" y="2"/>
                          <a:pt x="0" y="3"/>
                        </a:cubicBezTo>
                        <a:cubicBezTo>
                          <a:pt x="0" y="3"/>
                          <a:pt x="0" y="4"/>
                          <a:pt x="0" y="5"/>
                        </a:cubicBezTo>
                        <a:cubicBezTo>
                          <a:pt x="0" y="5"/>
                          <a:pt x="0" y="5"/>
                          <a:pt x="0" y="5"/>
                        </a:cubicBezTo>
                        <a:cubicBezTo>
                          <a:pt x="0" y="4"/>
                          <a:pt x="0" y="3"/>
                          <a:pt x="0" y="3"/>
                        </a:cubicBezTo>
                        <a:cubicBezTo>
                          <a:pt x="0" y="2"/>
                          <a:pt x="0" y="1"/>
                          <a:pt x="1" y="0"/>
                        </a:cubicBezTo>
                        <a:lnTo>
                          <a:pt x="0" y="0"/>
                        </a:lnTo>
                        <a:close/>
                      </a:path>
                    </a:pathLst>
                  </a:custGeom>
                  <a:solidFill>
                    <a:srgbClr val="C1C2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0" name="Freeform 7524">
                    <a:extLst>
                      <a:ext uri="{FF2B5EF4-FFF2-40B4-BE49-F238E27FC236}">
                        <a16:creationId xmlns:a16="http://schemas.microsoft.com/office/drawing/2014/main" id="{C2E5B04A-7490-4428-BB73-6BA3A8DB2C36}"/>
                      </a:ext>
                    </a:extLst>
                  </p:cNvPr>
                  <p:cNvSpPr>
                    <a:spLocks/>
                  </p:cNvSpPr>
                  <p:nvPr/>
                </p:nvSpPr>
                <p:spPr bwMode="auto">
                  <a:xfrm>
                    <a:off x="4132" y="222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BA9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1" name="Rectangle 7525">
                    <a:extLst>
                      <a:ext uri="{FF2B5EF4-FFF2-40B4-BE49-F238E27FC236}">
                        <a16:creationId xmlns:a16="http://schemas.microsoft.com/office/drawing/2014/main" id="{F8C73077-CD00-4AC3-8BB1-2B8CC1DD1C6E}"/>
                      </a:ext>
                    </a:extLst>
                  </p:cNvPr>
                  <p:cNvSpPr>
                    <a:spLocks noChangeArrowheads="1"/>
                  </p:cNvSpPr>
                  <p:nvPr/>
                </p:nvSpPr>
                <p:spPr bwMode="auto">
                  <a:xfrm>
                    <a:off x="4132" y="2229"/>
                    <a:ext cx="1" cy="1"/>
                  </a:xfrm>
                  <a:prstGeom prst="rect">
                    <a:avLst/>
                  </a:prstGeom>
                  <a:solidFill>
                    <a:srgbClr val="C1C2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2" name="Freeform 7526">
                    <a:extLst>
                      <a:ext uri="{FF2B5EF4-FFF2-40B4-BE49-F238E27FC236}">
                        <a16:creationId xmlns:a16="http://schemas.microsoft.com/office/drawing/2014/main" id="{46C8E1A6-A1D9-4048-82F8-5C22370A5C58}"/>
                      </a:ext>
                    </a:extLst>
                  </p:cNvPr>
                  <p:cNvSpPr>
                    <a:spLocks noEditPoints="1"/>
                  </p:cNvSpPr>
                  <p:nvPr/>
                </p:nvSpPr>
                <p:spPr bwMode="auto">
                  <a:xfrm>
                    <a:off x="4131" y="2217"/>
                    <a:ext cx="5" cy="12"/>
                  </a:xfrm>
                  <a:custGeom>
                    <a:avLst/>
                    <a:gdLst>
                      <a:gd name="T0" fmla="*/ 1 w 6"/>
                      <a:gd name="T1" fmla="*/ 11 h 15"/>
                      <a:gd name="T2" fmla="*/ 1 w 6"/>
                      <a:gd name="T3" fmla="*/ 11 h 15"/>
                      <a:gd name="T4" fmla="*/ 1 w 6"/>
                      <a:gd name="T5" fmla="*/ 15 h 15"/>
                      <a:gd name="T6" fmla="*/ 1 w 6"/>
                      <a:gd name="T7" fmla="*/ 15 h 15"/>
                      <a:gd name="T8" fmla="*/ 1 w 6"/>
                      <a:gd name="T9" fmla="*/ 11 h 15"/>
                      <a:gd name="T10" fmla="*/ 6 w 6"/>
                      <a:gd name="T11" fmla="*/ 0 h 15"/>
                      <a:gd name="T12" fmla="*/ 1 w 6"/>
                      <a:gd name="T13" fmla="*/ 6 h 15"/>
                      <a:gd name="T14" fmla="*/ 2 w 6"/>
                      <a:gd name="T15" fmla="*/ 6 h 15"/>
                      <a:gd name="T16" fmla="*/ 6 w 6"/>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5">
                        <a:moveTo>
                          <a:pt x="1" y="11"/>
                        </a:moveTo>
                        <a:cubicBezTo>
                          <a:pt x="1" y="11"/>
                          <a:pt x="1" y="11"/>
                          <a:pt x="1" y="11"/>
                        </a:cubicBezTo>
                        <a:cubicBezTo>
                          <a:pt x="0" y="13"/>
                          <a:pt x="0" y="15"/>
                          <a:pt x="1" y="15"/>
                        </a:cubicBezTo>
                        <a:cubicBezTo>
                          <a:pt x="1" y="15"/>
                          <a:pt x="1" y="15"/>
                          <a:pt x="1" y="15"/>
                        </a:cubicBezTo>
                        <a:cubicBezTo>
                          <a:pt x="1" y="15"/>
                          <a:pt x="1" y="13"/>
                          <a:pt x="1" y="11"/>
                        </a:cubicBezTo>
                        <a:close/>
                        <a:moveTo>
                          <a:pt x="6" y="0"/>
                        </a:moveTo>
                        <a:cubicBezTo>
                          <a:pt x="5" y="1"/>
                          <a:pt x="3" y="3"/>
                          <a:pt x="1" y="6"/>
                        </a:cubicBezTo>
                        <a:cubicBezTo>
                          <a:pt x="2" y="6"/>
                          <a:pt x="2" y="6"/>
                          <a:pt x="2" y="6"/>
                        </a:cubicBezTo>
                        <a:cubicBezTo>
                          <a:pt x="3" y="4"/>
                          <a:pt x="5" y="1"/>
                          <a:pt x="6" y="0"/>
                        </a:cubicBezTo>
                        <a:close/>
                      </a:path>
                    </a:pathLst>
                  </a:custGeom>
                  <a:solidFill>
                    <a:srgbClr val="B3B4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3" name="Freeform 7527">
                    <a:extLst>
                      <a:ext uri="{FF2B5EF4-FFF2-40B4-BE49-F238E27FC236}">
                        <a16:creationId xmlns:a16="http://schemas.microsoft.com/office/drawing/2014/main" id="{931FDFF0-92F0-4679-BA1E-397B616A5989}"/>
                      </a:ext>
                    </a:extLst>
                  </p:cNvPr>
                  <p:cNvSpPr>
                    <a:spLocks/>
                  </p:cNvSpPr>
                  <p:nvPr/>
                </p:nvSpPr>
                <p:spPr bwMode="auto">
                  <a:xfrm>
                    <a:off x="4136" y="221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B9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4" name="Freeform 7528">
                    <a:extLst>
                      <a:ext uri="{FF2B5EF4-FFF2-40B4-BE49-F238E27FC236}">
                        <a16:creationId xmlns:a16="http://schemas.microsoft.com/office/drawing/2014/main" id="{6F3BB512-2876-4C91-A375-04D2EC3C8147}"/>
                      </a:ext>
                    </a:extLst>
                  </p:cNvPr>
                  <p:cNvSpPr>
                    <a:spLocks/>
                  </p:cNvSpPr>
                  <p:nvPr/>
                </p:nvSpPr>
                <p:spPr bwMode="auto">
                  <a:xfrm>
                    <a:off x="4132" y="2222"/>
                    <a:ext cx="1" cy="4"/>
                  </a:xfrm>
                  <a:custGeom>
                    <a:avLst/>
                    <a:gdLst>
                      <a:gd name="T0" fmla="*/ 1 w 1"/>
                      <a:gd name="T1" fmla="*/ 0 h 5"/>
                      <a:gd name="T2" fmla="*/ 0 w 1"/>
                      <a:gd name="T3" fmla="*/ 3 h 5"/>
                      <a:gd name="T4" fmla="*/ 0 w 1"/>
                      <a:gd name="T5" fmla="*/ 5 h 5"/>
                      <a:gd name="T6" fmla="*/ 1 w 1"/>
                      <a:gd name="T7" fmla="*/ 4 h 5"/>
                      <a:gd name="T8" fmla="*/ 1 w 1"/>
                      <a:gd name="T9" fmla="*/ 2 h 5"/>
                      <a:gd name="T10" fmla="*/ 1 w 1"/>
                      <a:gd name="T11" fmla="*/ 1 h 5"/>
                      <a:gd name="T12" fmla="*/ 1 w 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 h="5">
                        <a:moveTo>
                          <a:pt x="1" y="0"/>
                        </a:moveTo>
                        <a:cubicBezTo>
                          <a:pt x="0" y="1"/>
                          <a:pt x="0" y="2"/>
                          <a:pt x="0" y="3"/>
                        </a:cubicBezTo>
                        <a:cubicBezTo>
                          <a:pt x="0" y="3"/>
                          <a:pt x="0" y="4"/>
                          <a:pt x="0" y="5"/>
                        </a:cubicBezTo>
                        <a:cubicBezTo>
                          <a:pt x="1" y="4"/>
                          <a:pt x="1" y="4"/>
                          <a:pt x="1" y="4"/>
                        </a:cubicBezTo>
                        <a:cubicBezTo>
                          <a:pt x="1" y="4"/>
                          <a:pt x="1" y="3"/>
                          <a:pt x="1" y="2"/>
                        </a:cubicBezTo>
                        <a:cubicBezTo>
                          <a:pt x="1" y="2"/>
                          <a:pt x="1" y="1"/>
                          <a:pt x="1" y="1"/>
                        </a:cubicBezTo>
                        <a:lnTo>
                          <a:pt x="1" y="0"/>
                        </a:lnTo>
                        <a:close/>
                      </a:path>
                    </a:pathLst>
                  </a:custGeom>
                  <a:solidFill>
                    <a:srgbClr val="AEB0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5" name="Rectangle 7529">
                    <a:extLst>
                      <a:ext uri="{FF2B5EF4-FFF2-40B4-BE49-F238E27FC236}">
                        <a16:creationId xmlns:a16="http://schemas.microsoft.com/office/drawing/2014/main" id="{427258A6-1AB5-45E8-AC60-9E04A3029506}"/>
                      </a:ext>
                    </a:extLst>
                  </p:cNvPr>
                  <p:cNvSpPr>
                    <a:spLocks noChangeArrowheads="1"/>
                  </p:cNvSpPr>
                  <p:nvPr/>
                </p:nvSpPr>
                <p:spPr bwMode="auto">
                  <a:xfrm>
                    <a:off x="4132" y="2229"/>
                    <a:ext cx="1" cy="1"/>
                  </a:xfrm>
                  <a:prstGeom prst="rect">
                    <a:avLst/>
                  </a:prstGeom>
                  <a:solidFill>
                    <a:srgbClr val="AB99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6" name="Rectangle 7530">
                    <a:extLst>
                      <a:ext uri="{FF2B5EF4-FFF2-40B4-BE49-F238E27FC236}">
                        <a16:creationId xmlns:a16="http://schemas.microsoft.com/office/drawing/2014/main" id="{FC0EF9DF-D613-47A9-A249-57F51AADD933}"/>
                      </a:ext>
                    </a:extLst>
                  </p:cNvPr>
                  <p:cNvSpPr>
                    <a:spLocks noChangeArrowheads="1"/>
                  </p:cNvSpPr>
                  <p:nvPr/>
                </p:nvSpPr>
                <p:spPr bwMode="auto">
                  <a:xfrm>
                    <a:off x="4132" y="2229"/>
                    <a:ext cx="1" cy="1"/>
                  </a:xfrm>
                  <a:prstGeom prst="rect">
                    <a:avLst/>
                  </a:prstGeom>
                  <a:solidFill>
                    <a:srgbClr val="AEB0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7" name="Freeform 7531">
                    <a:extLst>
                      <a:ext uri="{FF2B5EF4-FFF2-40B4-BE49-F238E27FC236}">
                        <a16:creationId xmlns:a16="http://schemas.microsoft.com/office/drawing/2014/main" id="{655C11EF-96FB-49A3-8673-2BC8F09BCF8E}"/>
                      </a:ext>
                    </a:extLst>
                  </p:cNvPr>
                  <p:cNvSpPr>
                    <a:spLocks noEditPoints="1"/>
                  </p:cNvSpPr>
                  <p:nvPr/>
                </p:nvSpPr>
                <p:spPr bwMode="auto">
                  <a:xfrm>
                    <a:off x="4132" y="2217"/>
                    <a:ext cx="4" cy="12"/>
                  </a:xfrm>
                  <a:custGeom>
                    <a:avLst/>
                    <a:gdLst>
                      <a:gd name="T0" fmla="*/ 1 w 5"/>
                      <a:gd name="T1" fmla="*/ 10 h 15"/>
                      <a:gd name="T2" fmla="*/ 0 w 5"/>
                      <a:gd name="T3" fmla="*/ 11 h 15"/>
                      <a:gd name="T4" fmla="*/ 0 w 5"/>
                      <a:gd name="T5" fmla="*/ 15 h 15"/>
                      <a:gd name="T6" fmla="*/ 0 w 5"/>
                      <a:gd name="T7" fmla="*/ 15 h 15"/>
                      <a:gd name="T8" fmla="*/ 1 w 5"/>
                      <a:gd name="T9" fmla="*/ 10 h 15"/>
                      <a:gd name="T10" fmla="*/ 5 w 5"/>
                      <a:gd name="T11" fmla="*/ 0 h 15"/>
                      <a:gd name="T12" fmla="*/ 1 w 5"/>
                      <a:gd name="T13" fmla="*/ 6 h 15"/>
                      <a:gd name="T14" fmla="*/ 1 w 5"/>
                      <a:gd name="T15" fmla="*/ 7 h 15"/>
                      <a:gd name="T16" fmla="*/ 5 w 5"/>
                      <a:gd name="T17" fmla="*/ 1 h 15"/>
                      <a:gd name="T18" fmla="*/ 5 w 5"/>
                      <a:gd name="T19" fmla="*/ 1 h 15"/>
                      <a:gd name="T20" fmla="*/ 5 w 5"/>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5">
                        <a:moveTo>
                          <a:pt x="1" y="10"/>
                        </a:moveTo>
                        <a:cubicBezTo>
                          <a:pt x="0" y="11"/>
                          <a:pt x="0" y="11"/>
                          <a:pt x="0" y="11"/>
                        </a:cubicBezTo>
                        <a:cubicBezTo>
                          <a:pt x="0" y="13"/>
                          <a:pt x="0" y="15"/>
                          <a:pt x="0" y="15"/>
                        </a:cubicBezTo>
                        <a:cubicBezTo>
                          <a:pt x="0" y="15"/>
                          <a:pt x="0" y="15"/>
                          <a:pt x="0" y="15"/>
                        </a:cubicBezTo>
                        <a:cubicBezTo>
                          <a:pt x="1" y="15"/>
                          <a:pt x="0" y="13"/>
                          <a:pt x="1" y="10"/>
                        </a:cubicBezTo>
                        <a:close/>
                        <a:moveTo>
                          <a:pt x="5" y="0"/>
                        </a:moveTo>
                        <a:cubicBezTo>
                          <a:pt x="4" y="1"/>
                          <a:pt x="2" y="4"/>
                          <a:pt x="1" y="6"/>
                        </a:cubicBezTo>
                        <a:cubicBezTo>
                          <a:pt x="1" y="7"/>
                          <a:pt x="1" y="7"/>
                          <a:pt x="1" y="7"/>
                        </a:cubicBezTo>
                        <a:cubicBezTo>
                          <a:pt x="2" y="4"/>
                          <a:pt x="3" y="2"/>
                          <a:pt x="5" y="1"/>
                        </a:cubicBezTo>
                        <a:cubicBezTo>
                          <a:pt x="5" y="1"/>
                          <a:pt x="5" y="1"/>
                          <a:pt x="5" y="1"/>
                        </a:cubicBezTo>
                        <a:lnTo>
                          <a:pt x="5" y="0"/>
                        </a:lnTo>
                        <a:close/>
                      </a:path>
                    </a:pathLst>
                  </a:custGeom>
                  <a:solidFill>
                    <a:srgbClr val="A4A5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8" name="Freeform 7532">
                    <a:extLst>
                      <a:ext uri="{FF2B5EF4-FFF2-40B4-BE49-F238E27FC236}">
                        <a16:creationId xmlns:a16="http://schemas.microsoft.com/office/drawing/2014/main" id="{C7DA2F02-4477-49C2-A112-2C7FA7E11312}"/>
                      </a:ext>
                    </a:extLst>
                  </p:cNvPr>
                  <p:cNvSpPr>
                    <a:spLocks noEditPoints="1"/>
                  </p:cNvSpPr>
                  <p:nvPr/>
                </p:nvSpPr>
                <p:spPr bwMode="auto">
                  <a:xfrm>
                    <a:off x="4099" y="2206"/>
                    <a:ext cx="56" cy="218"/>
                  </a:xfrm>
                  <a:custGeom>
                    <a:avLst/>
                    <a:gdLst>
                      <a:gd name="T0" fmla="*/ 13 w 74"/>
                      <a:gd name="T1" fmla="*/ 290 h 290"/>
                      <a:gd name="T2" fmla="*/ 2 w 74"/>
                      <a:gd name="T3" fmla="*/ 267 h 290"/>
                      <a:gd name="T4" fmla="*/ 43 w 74"/>
                      <a:gd name="T5" fmla="*/ 75 h 290"/>
                      <a:gd name="T6" fmla="*/ 42 w 74"/>
                      <a:gd name="T7" fmla="*/ 55 h 290"/>
                      <a:gd name="T8" fmla="*/ 48 w 74"/>
                      <a:gd name="T9" fmla="*/ 33 h 290"/>
                      <a:gd name="T10" fmla="*/ 42 w 74"/>
                      <a:gd name="T11" fmla="*/ 31 h 290"/>
                      <a:gd name="T12" fmla="*/ 35 w 74"/>
                      <a:gd name="T13" fmla="*/ 32 h 290"/>
                      <a:gd name="T14" fmla="*/ 28 w 74"/>
                      <a:gd name="T15" fmla="*/ 18 h 290"/>
                      <a:gd name="T16" fmla="*/ 46 w 74"/>
                      <a:gd name="T17" fmla="*/ 1 h 290"/>
                      <a:gd name="T18" fmla="*/ 46 w 74"/>
                      <a:gd name="T19" fmla="*/ 5 h 290"/>
                      <a:gd name="T20" fmla="*/ 46 w 74"/>
                      <a:gd name="T21" fmla="*/ 8 h 290"/>
                      <a:gd name="T22" fmla="*/ 54 w 74"/>
                      <a:gd name="T23" fmla="*/ 16 h 290"/>
                      <a:gd name="T24" fmla="*/ 73 w 74"/>
                      <a:gd name="T25" fmla="*/ 27 h 290"/>
                      <a:gd name="T26" fmla="*/ 45 w 74"/>
                      <a:gd name="T27" fmla="*/ 169 h 290"/>
                      <a:gd name="T28" fmla="*/ 41 w 74"/>
                      <a:gd name="T29" fmla="*/ 261 h 290"/>
                      <a:gd name="T30" fmla="*/ 35 w 74"/>
                      <a:gd name="T31" fmla="*/ 289 h 290"/>
                      <a:gd name="T32" fmla="*/ 25 w 74"/>
                      <a:gd name="T33" fmla="*/ 288 h 290"/>
                      <a:gd name="T34" fmla="*/ 19 w 74"/>
                      <a:gd name="T35" fmla="*/ 288 h 290"/>
                      <a:gd name="T36" fmla="*/ 35 w 74"/>
                      <a:gd name="T37" fmla="*/ 288 h 290"/>
                      <a:gd name="T38" fmla="*/ 44 w 74"/>
                      <a:gd name="T39" fmla="*/ 276 h 290"/>
                      <a:gd name="T40" fmla="*/ 34 w 74"/>
                      <a:gd name="T41" fmla="*/ 240 h 290"/>
                      <a:gd name="T42" fmla="*/ 73 w 74"/>
                      <a:gd name="T43" fmla="*/ 36 h 290"/>
                      <a:gd name="T44" fmla="*/ 64 w 74"/>
                      <a:gd name="T45" fmla="*/ 15 h 290"/>
                      <a:gd name="T46" fmla="*/ 51 w 74"/>
                      <a:gd name="T47" fmla="*/ 17 h 290"/>
                      <a:gd name="T48" fmla="*/ 45 w 74"/>
                      <a:gd name="T49" fmla="*/ 5 h 290"/>
                      <a:gd name="T50" fmla="*/ 45 w 74"/>
                      <a:gd name="T51" fmla="*/ 5 h 290"/>
                      <a:gd name="T52" fmla="*/ 44 w 74"/>
                      <a:gd name="T53" fmla="*/ 1 h 290"/>
                      <a:gd name="T54" fmla="*/ 29 w 74"/>
                      <a:gd name="T55" fmla="*/ 19 h 290"/>
                      <a:gd name="T56" fmla="*/ 35 w 74"/>
                      <a:gd name="T57" fmla="*/ 31 h 290"/>
                      <a:gd name="T58" fmla="*/ 42 w 74"/>
                      <a:gd name="T59" fmla="*/ 30 h 290"/>
                      <a:gd name="T60" fmla="*/ 48 w 74"/>
                      <a:gd name="T61" fmla="*/ 36 h 290"/>
                      <a:gd name="T62" fmla="*/ 44 w 74"/>
                      <a:gd name="T63" fmla="*/ 69 h 290"/>
                      <a:gd name="T64" fmla="*/ 31 w 74"/>
                      <a:gd name="T65" fmla="*/ 160 h 290"/>
                      <a:gd name="T66" fmla="*/ 1 w 74"/>
                      <a:gd name="T67" fmla="*/ 278 h 290"/>
                      <a:gd name="T68" fmla="*/ 19 w 74"/>
                      <a:gd name="T69" fmla="*/ 288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 h="290">
                        <a:moveTo>
                          <a:pt x="19" y="289"/>
                        </a:moveTo>
                        <a:cubicBezTo>
                          <a:pt x="18" y="290"/>
                          <a:pt x="16" y="290"/>
                          <a:pt x="13" y="290"/>
                        </a:cubicBezTo>
                        <a:cubicBezTo>
                          <a:pt x="7" y="290"/>
                          <a:pt x="0" y="287"/>
                          <a:pt x="0" y="278"/>
                        </a:cubicBezTo>
                        <a:cubicBezTo>
                          <a:pt x="0" y="275"/>
                          <a:pt x="0" y="271"/>
                          <a:pt x="2" y="267"/>
                        </a:cubicBezTo>
                        <a:cubicBezTo>
                          <a:pt x="12" y="246"/>
                          <a:pt x="27" y="178"/>
                          <a:pt x="30" y="160"/>
                        </a:cubicBezTo>
                        <a:cubicBezTo>
                          <a:pt x="33" y="144"/>
                          <a:pt x="43" y="101"/>
                          <a:pt x="43" y="75"/>
                        </a:cubicBezTo>
                        <a:cubicBezTo>
                          <a:pt x="43" y="73"/>
                          <a:pt x="43" y="71"/>
                          <a:pt x="43" y="69"/>
                        </a:cubicBezTo>
                        <a:cubicBezTo>
                          <a:pt x="42" y="63"/>
                          <a:pt x="42" y="59"/>
                          <a:pt x="42" y="55"/>
                        </a:cubicBezTo>
                        <a:cubicBezTo>
                          <a:pt x="42" y="43"/>
                          <a:pt x="45" y="39"/>
                          <a:pt x="47" y="35"/>
                        </a:cubicBezTo>
                        <a:cubicBezTo>
                          <a:pt x="48" y="34"/>
                          <a:pt x="48" y="34"/>
                          <a:pt x="48" y="33"/>
                        </a:cubicBezTo>
                        <a:cubicBezTo>
                          <a:pt x="48" y="32"/>
                          <a:pt x="47" y="32"/>
                          <a:pt x="46" y="31"/>
                        </a:cubicBezTo>
                        <a:cubicBezTo>
                          <a:pt x="45" y="31"/>
                          <a:pt x="44" y="31"/>
                          <a:pt x="42" y="31"/>
                        </a:cubicBezTo>
                        <a:cubicBezTo>
                          <a:pt x="40" y="31"/>
                          <a:pt x="39" y="31"/>
                          <a:pt x="37" y="31"/>
                        </a:cubicBezTo>
                        <a:cubicBezTo>
                          <a:pt x="36" y="32"/>
                          <a:pt x="36" y="32"/>
                          <a:pt x="35" y="32"/>
                        </a:cubicBezTo>
                        <a:cubicBezTo>
                          <a:pt x="30" y="32"/>
                          <a:pt x="28" y="26"/>
                          <a:pt x="28" y="19"/>
                        </a:cubicBezTo>
                        <a:cubicBezTo>
                          <a:pt x="28" y="19"/>
                          <a:pt x="28" y="18"/>
                          <a:pt x="28" y="18"/>
                        </a:cubicBezTo>
                        <a:cubicBezTo>
                          <a:pt x="28" y="11"/>
                          <a:pt x="40" y="0"/>
                          <a:pt x="44" y="0"/>
                        </a:cubicBezTo>
                        <a:cubicBezTo>
                          <a:pt x="45" y="0"/>
                          <a:pt x="45" y="0"/>
                          <a:pt x="46" y="1"/>
                        </a:cubicBezTo>
                        <a:cubicBezTo>
                          <a:pt x="46" y="1"/>
                          <a:pt x="46" y="2"/>
                          <a:pt x="46" y="2"/>
                        </a:cubicBezTo>
                        <a:cubicBezTo>
                          <a:pt x="46" y="3"/>
                          <a:pt x="46" y="4"/>
                          <a:pt x="46" y="5"/>
                        </a:cubicBezTo>
                        <a:cubicBezTo>
                          <a:pt x="46" y="5"/>
                          <a:pt x="46" y="5"/>
                          <a:pt x="46" y="5"/>
                        </a:cubicBezTo>
                        <a:cubicBezTo>
                          <a:pt x="46" y="5"/>
                          <a:pt x="46" y="6"/>
                          <a:pt x="46" y="8"/>
                        </a:cubicBezTo>
                        <a:cubicBezTo>
                          <a:pt x="46" y="10"/>
                          <a:pt x="46" y="14"/>
                          <a:pt x="52" y="16"/>
                        </a:cubicBezTo>
                        <a:cubicBezTo>
                          <a:pt x="52" y="16"/>
                          <a:pt x="53" y="16"/>
                          <a:pt x="54" y="16"/>
                        </a:cubicBezTo>
                        <a:cubicBezTo>
                          <a:pt x="57" y="16"/>
                          <a:pt x="61" y="14"/>
                          <a:pt x="64" y="14"/>
                        </a:cubicBezTo>
                        <a:cubicBezTo>
                          <a:pt x="67" y="14"/>
                          <a:pt x="71" y="17"/>
                          <a:pt x="73" y="27"/>
                        </a:cubicBezTo>
                        <a:cubicBezTo>
                          <a:pt x="74" y="30"/>
                          <a:pt x="74" y="33"/>
                          <a:pt x="74" y="36"/>
                        </a:cubicBezTo>
                        <a:cubicBezTo>
                          <a:pt x="74" y="61"/>
                          <a:pt x="55" y="107"/>
                          <a:pt x="45" y="169"/>
                        </a:cubicBezTo>
                        <a:cubicBezTo>
                          <a:pt x="38" y="208"/>
                          <a:pt x="35" y="228"/>
                          <a:pt x="35" y="240"/>
                        </a:cubicBezTo>
                        <a:cubicBezTo>
                          <a:pt x="35" y="249"/>
                          <a:pt x="37" y="254"/>
                          <a:pt x="41" y="261"/>
                        </a:cubicBezTo>
                        <a:cubicBezTo>
                          <a:pt x="44" y="266"/>
                          <a:pt x="45" y="272"/>
                          <a:pt x="45" y="276"/>
                        </a:cubicBezTo>
                        <a:cubicBezTo>
                          <a:pt x="45" y="284"/>
                          <a:pt x="41" y="289"/>
                          <a:pt x="35" y="289"/>
                        </a:cubicBezTo>
                        <a:cubicBezTo>
                          <a:pt x="34" y="289"/>
                          <a:pt x="34" y="289"/>
                          <a:pt x="34" y="289"/>
                        </a:cubicBezTo>
                        <a:cubicBezTo>
                          <a:pt x="28" y="289"/>
                          <a:pt x="27" y="288"/>
                          <a:pt x="25" y="288"/>
                        </a:cubicBezTo>
                        <a:cubicBezTo>
                          <a:pt x="24" y="288"/>
                          <a:pt x="22" y="288"/>
                          <a:pt x="19" y="289"/>
                        </a:cubicBezTo>
                        <a:close/>
                        <a:moveTo>
                          <a:pt x="19" y="288"/>
                        </a:moveTo>
                        <a:cubicBezTo>
                          <a:pt x="22" y="287"/>
                          <a:pt x="24" y="287"/>
                          <a:pt x="25" y="287"/>
                        </a:cubicBezTo>
                        <a:cubicBezTo>
                          <a:pt x="27" y="287"/>
                          <a:pt x="29" y="288"/>
                          <a:pt x="35" y="288"/>
                        </a:cubicBezTo>
                        <a:cubicBezTo>
                          <a:pt x="35" y="288"/>
                          <a:pt x="35" y="288"/>
                          <a:pt x="35" y="288"/>
                        </a:cubicBezTo>
                        <a:cubicBezTo>
                          <a:pt x="41" y="288"/>
                          <a:pt x="44" y="283"/>
                          <a:pt x="44" y="276"/>
                        </a:cubicBezTo>
                        <a:cubicBezTo>
                          <a:pt x="44" y="272"/>
                          <a:pt x="43" y="267"/>
                          <a:pt x="40" y="261"/>
                        </a:cubicBezTo>
                        <a:cubicBezTo>
                          <a:pt x="36" y="255"/>
                          <a:pt x="34" y="249"/>
                          <a:pt x="34" y="240"/>
                        </a:cubicBezTo>
                        <a:cubicBezTo>
                          <a:pt x="34" y="228"/>
                          <a:pt x="37" y="208"/>
                          <a:pt x="44" y="169"/>
                        </a:cubicBezTo>
                        <a:cubicBezTo>
                          <a:pt x="54" y="107"/>
                          <a:pt x="73" y="61"/>
                          <a:pt x="73" y="36"/>
                        </a:cubicBezTo>
                        <a:cubicBezTo>
                          <a:pt x="73" y="33"/>
                          <a:pt x="73" y="30"/>
                          <a:pt x="72" y="28"/>
                        </a:cubicBezTo>
                        <a:cubicBezTo>
                          <a:pt x="70" y="17"/>
                          <a:pt x="67" y="15"/>
                          <a:pt x="64" y="15"/>
                        </a:cubicBezTo>
                        <a:cubicBezTo>
                          <a:pt x="61" y="15"/>
                          <a:pt x="58" y="17"/>
                          <a:pt x="54" y="17"/>
                        </a:cubicBezTo>
                        <a:cubicBezTo>
                          <a:pt x="53" y="17"/>
                          <a:pt x="52" y="17"/>
                          <a:pt x="51" y="17"/>
                        </a:cubicBezTo>
                        <a:cubicBezTo>
                          <a:pt x="46" y="15"/>
                          <a:pt x="44" y="11"/>
                          <a:pt x="45" y="8"/>
                        </a:cubicBezTo>
                        <a:cubicBezTo>
                          <a:pt x="45" y="6"/>
                          <a:pt x="45" y="5"/>
                          <a:pt x="45" y="5"/>
                        </a:cubicBezTo>
                        <a:cubicBezTo>
                          <a:pt x="45" y="5"/>
                          <a:pt x="45" y="5"/>
                          <a:pt x="45" y="5"/>
                        </a:cubicBezTo>
                        <a:cubicBezTo>
                          <a:pt x="45" y="5"/>
                          <a:pt x="45" y="5"/>
                          <a:pt x="45" y="5"/>
                        </a:cubicBezTo>
                        <a:cubicBezTo>
                          <a:pt x="45" y="4"/>
                          <a:pt x="45" y="3"/>
                          <a:pt x="45" y="2"/>
                        </a:cubicBezTo>
                        <a:cubicBezTo>
                          <a:pt x="45" y="1"/>
                          <a:pt x="45" y="1"/>
                          <a:pt x="44" y="1"/>
                        </a:cubicBezTo>
                        <a:cubicBezTo>
                          <a:pt x="41" y="1"/>
                          <a:pt x="29" y="12"/>
                          <a:pt x="29" y="18"/>
                        </a:cubicBezTo>
                        <a:cubicBezTo>
                          <a:pt x="29" y="18"/>
                          <a:pt x="29" y="19"/>
                          <a:pt x="29" y="19"/>
                        </a:cubicBezTo>
                        <a:cubicBezTo>
                          <a:pt x="29" y="23"/>
                          <a:pt x="29" y="25"/>
                          <a:pt x="30" y="27"/>
                        </a:cubicBezTo>
                        <a:cubicBezTo>
                          <a:pt x="31" y="29"/>
                          <a:pt x="33" y="31"/>
                          <a:pt x="35" y="31"/>
                        </a:cubicBezTo>
                        <a:cubicBezTo>
                          <a:pt x="35" y="31"/>
                          <a:pt x="36" y="31"/>
                          <a:pt x="37" y="30"/>
                        </a:cubicBezTo>
                        <a:cubicBezTo>
                          <a:pt x="38" y="30"/>
                          <a:pt x="40" y="30"/>
                          <a:pt x="42" y="30"/>
                        </a:cubicBezTo>
                        <a:cubicBezTo>
                          <a:pt x="46" y="30"/>
                          <a:pt x="49" y="31"/>
                          <a:pt x="49" y="33"/>
                        </a:cubicBezTo>
                        <a:cubicBezTo>
                          <a:pt x="49" y="34"/>
                          <a:pt x="49" y="35"/>
                          <a:pt x="48" y="36"/>
                        </a:cubicBezTo>
                        <a:cubicBezTo>
                          <a:pt x="45" y="39"/>
                          <a:pt x="43" y="43"/>
                          <a:pt x="43" y="55"/>
                        </a:cubicBezTo>
                        <a:cubicBezTo>
                          <a:pt x="43" y="59"/>
                          <a:pt x="43" y="63"/>
                          <a:pt x="44" y="69"/>
                        </a:cubicBezTo>
                        <a:cubicBezTo>
                          <a:pt x="44" y="71"/>
                          <a:pt x="44" y="73"/>
                          <a:pt x="44" y="75"/>
                        </a:cubicBezTo>
                        <a:cubicBezTo>
                          <a:pt x="44" y="101"/>
                          <a:pt x="34" y="144"/>
                          <a:pt x="31" y="160"/>
                        </a:cubicBezTo>
                        <a:cubicBezTo>
                          <a:pt x="28" y="178"/>
                          <a:pt x="13" y="246"/>
                          <a:pt x="3" y="267"/>
                        </a:cubicBezTo>
                        <a:cubicBezTo>
                          <a:pt x="1" y="271"/>
                          <a:pt x="1" y="275"/>
                          <a:pt x="1" y="278"/>
                        </a:cubicBezTo>
                        <a:cubicBezTo>
                          <a:pt x="1" y="286"/>
                          <a:pt x="7" y="289"/>
                          <a:pt x="13" y="289"/>
                        </a:cubicBezTo>
                        <a:cubicBezTo>
                          <a:pt x="16" y="289"/>
                          <a:pt x="17" y="289"/>
                          <a:pt x="19" y="28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69" name="Freeform 7533">
                    <a:extLst>
                      <a:ext uri="{FF2B5EF4-FFF2-40B4-BE49-F238E27FC236}">
                        <a16:creationId xmlns:a16="http://schemas.microsoft.com/office/drawing/2014/main" id="{737D506D-6614-4A17-A1A4-9AC681AC40F1}"/>
                      </a:ext>
                    </a:extLst>
                  </p:cNvPr>
                  <p:cNvSpPr>
                    <a:spLocks/>
                  </p:cNvSpPr>
                  <p:nvPr/>
                </p:nvSpPr>
                <p:spPr bwMode="auto">
                  <a:xfrm>
                    <a:off x="4131" y="2660"/>
                    <a:ext cx="17" cy="21"/>
                  </a:xfrm>
                  <a:custGeom>
                    <a:avLst/>
                    <a:gdLst>
                      <a:gd name="T0" fmla="*/ 4 w 23"/>
                      <a:gd name="T1" fmla="*/ 1 h 28"/>
                      <a:gd name="T2" fmla="*/ 9 w 23"/>
                      <a:gd name="T3" fmla="*/ 5 h 28"/>
                      <a:gd name="T4" fmla="*/ 17 w 23"/>
                      <a:gd name="T5" fmla="*/ 14 h 28"/>
                      <a:gd name="T6" fmla="*/ 22 w 23"/>
                      <a:gd name="T7" fmla="*/ 19 h 28"/>
                      <a:gd name="T8" fmla="*/ 20 w 23"/>
                      <a:gd name="T9" fmla="*/ 24 h 28"/>
                      <a:gd name="T10" fmla="*/ 13 w 23"/>
                      <a:gd name="T11" fmla="*/ 19 h 28"/>
                      <a:gd name="T12" fmla="*/ 6 w 23"/>
                      <a:gd name="T13" fmla="*/ 10 h 28"/>
                      <a:gd name="T14" fmla="*/ 4 w 23"/>
                      <a:gd name="T15" fmla="*/ 1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8">
                        <a:moveTo>
                          <a:pt x="4" y="1"/>
                        </a:moveTo>
                        <a:cubicBezTo>
                          <a:pt x="4" y="1"/>
                          <a:pt x="7" y="0"/>
                          <a:pt x="9" y="5"/>
                        </a:cubicBezTo>
                        <a:cubicBezTo>
                          <a:pt x="12" y="10"/>
                          <a:pt x="14" y="11"/>
                          <a:pt x="17" y="14"/>
                        </a:cubicBezTo>
                        <a:cubicBezTo>
                          <a:pt x="20" y="17"/>
                          <a:pt x="21" y="16"/>
                          <a:pt x="22" y="19"/>
                        </a:cubicBezTo>
                        <a:cubicBezTo>
                          <a:pt x="23" y="22"/>
                          <a:pt x="20" y="21"/>
                          <a:pt x="20" y="24"/>
                        </a:cubicBezTo>
                        <a:cubicBezTo>
                          <a:pt x="20" y="28"/>
                          <a:pt x="16" y="24"/>
                          <a:pt x="13" y="19"/>
                        </a:cubicBezTo>
                        <a:cubicBezTo>
                          <a:pt x="11" y="15"/>
                          <a:pt x="8" y="11"/>
                          <a:pt x="6" y="10"/>
                        </a:cubicBezTo>
                        <a:cubicBezTo>
                          <a:pt x="4" y="9"/>
                          <a:pt x="0" y="4"/>
                          <a:pt x="4"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0" name="Freeform 7534">
                    <a:extLst>
                      <a:ext uri="{FF2B5EF4-FFF2-40B4-BE49-F238E27FC236}">
                        <a16:creationId xmlns:a16="http://schemas.microsoft.com/office/drawing/2014/main" id="{49283022-CE92-43C3-843D-808138C5EE31}"/>
                      </a:ext>
                    </a:extLst>
                  </p:cNvPr>
                  <p:cNvSpPr>
                    <a:spLocks noEditPoints="1"/>
                  </p:cNvSpPr>
                  <p:nvPr/>
                </p:nvSpPr>
                <p:spPr bwMode="auto">
                  <a:xfrm>
                    <a:off x="4132" y="2659"/>
                    <a:ext cx="16" cy="21"/>
                  </a:xfrm>
                  <a:custGeom>
                    <a:avLst/>
                    <a:gdLst>
                      <a:gd name="T0" fmla="*/ 18 w 21"/>
                      <a:gd name="T1" fmla="*/ 25 h 28"/>
                      <a:gd name="T2" fmla="*/ 18 w 21"/>
                      <a:gd name="T3" fmla="*/ 27 h 28"/>
                      <a:gd name="T4" fmla="*/ 12 w 21"/>
                      <a:gd name="T5" fmla="*/ 22 h 28"/>
                      <a:gd name="T6" fmla="*/ 11 w 21"/>
                      <a:gd name="T7" fmla="*/ 20 h 28"/>
                      <a:gd name="T8" fmla="*/ 9 w 21"/>
                      <a:gd name="T9" fmla="*/ 18 h 28"/>
                      <a:gd name="T10" fmla="*/ 4 w 21"/>
                      <a:gd name="T11" fmla="*/ 11 h 28"/>
                      <a:gd name="T12" fmla="*/ 1 w 21"/>
                      <a:gd name="T13" fmla="*/ 9 h 28"/>
                      <a:gd name="T14" fmla="*/ 0 w 21"/>
                      <a:gd name="T15" fmla="*/ 5 h 28"/>
                      <a:gd name="T16" fmla="*/ 1 w 21"/>
                      <a:gd name="T17" fmla="*/ 2 h 28"/>
                      <a:gd name="T18" fmla="*/ 2 w 21"/>
                      <a:gd name="T19" fmla="*/ 2 h 28"/>
                      <a:gd name="T20" fmla="*/ 7 w 21"/>
                      <a:gd name="T21" fmla="*/ 4 h 28"/>
                      <a:gd name="T22" fmla="*/ 8 w 21"/>
                      <a:gd name="T23" fmla="*/ 6 h 28"/>
                      <a:gd name="T24" fmla="*/ 9 w 21"/>
                      <a:gd name="T25" fmla="*/ 8 h 28"/>
                      <a:gd name="T26" fmla="*/ 15 w 21"/>
                      <a:gd name="T27" fmla="*/ 14 h 28"/>
                      <a:gd name="T28" fmla="*/ 19 w 21"/>
                      <a:gd name="T29" fmla="*/ 19 h 28"/>
                      <a:gd name="T30" fmla="*/ 20 w 21"/>
                      <a:gd name="T31" fmla="*/ 20 h 28"/>
                      <a:gd name="T32" fmla="*/ 20 w 21"/>
                      <a:gd name="T33" fmla="*/ 23 h 28"/>
                      <a:gd name="T34" fmla="*/ 19 w 21"/>
                      <a:gd name="T35" fmla="*/ 23 h 28"/>
                      <a:gd name="T36" fmla="*/ 18 w 21"/>
                      <a:gd name="T37" fmla="*/ 25 h 28"/>
                      <a:gd name="T38" fmla="*/ 17 w 21"/>
                      <a:gd name="T39" fmla="*/ 25 h 28"/>
                      <a:gd name="T40" fmla="*/ 18 w 21"/>
                      <a:gd name="T41" fmla="*/ 22 h 28"/>
                      <a:gd name="T42" fmla="*/ 18 w 21"/>
                      <a:gd name="T43" fmla="*/ 22 h 28"/>
                      <a:gd name="T44" fmla="*/ 19 w 21"/>
                      <a:gd name="T45" fmla="*/ 22 h 28"/>
                      <a:gd name="T46" fmla="*/ 20 w 21"/>
                      <a:gd name="T47" fmla="*/ 20 h 28"/>
                      <a:gd name="T48" fmla="*/ 19 w 21"/>
                      <a:gd name="T49" fmla="*/ 19 h 28"/>
                      <a:gd name="T50" fmla="*/ 15 w 21"/>
                      <a:gd name="T51" fmla="*/ 15 h 28"/>
                      <a:gd name="T52" fmla="*/ 9 w 21"/>
                      <a:gd name="T53" fmla="*/ 9 h 28"/>
                      <a:gd name="T54" fmla="*/ 7 w 21"/>
                      <a:gd name="T55" fmla="*/ 6 h 28"/>
                      <a:gd name="T56" fmla="*/ 7 w 21"/>
                      <a:gd name="T57" fmla="*/ 5 h 28"/>
                      <a:gd name="T58" fmla="*/ 3 w 21"/>
                      <a:gd name="T59" fmla="*/ 3 h 28"/>
                      <a:gd name="T60" fmla="*/ 2 w 21"/>
                      <a:gd name="T61" fmla="*/ 3 h 28"/>
                      <a:gd name="T62" fmla="*/ 2 w 21"/>
                      <a:gd name="T63" fmla="*/ 2 h 28"/>
                      <a:gd name="T64" fmla="*/ 2 w 21"/>
                      <a:gd name="T65" fmla="*/ 3 h 28"/>
                      <a:gd name="T66" fmla="*/ 2 w 21"/>
                      <a:gd name="T67" fmla="*/ 3 h 28"/>
                      <a:gd name="T68" fmla="*/ 1 w 21"/>
                      <a:gd name="T69" fmla="*/ 8 h 28"/>
                      <a:gd name="T70" fmla="*/ 4 w 21"/>
                      <a:gd name="T71" fmla="*/ 10 h 28"/>
                      <a:gd name="T72" fmla="*/ 10 w 21"/>
                      <a:gd name="T73" fmla="*/ 17 h 28"/>
                      <a:gd name="T74" fmla="*/ 11 w 21"/>
                      <a:gd name="T75" fmla="*/ 20 h 28"/>
                      <a:gd name="T76" fmla="*/ 12 w 21"/>
                      <a:gd name="T77" fmla="*/ 22 h 28"/>
                      <a:gd name="T78" fmla="*/ 15 w 21"/>
                      <a:gd name="T79" fmla="*/ 25 h 28"/>
                      <a:gd name="T80" fmla="*/ 17 w 21"/>
                      <a:gd name="T81" fmla="*/ 26 h 28"/>
                      <a:gd name="T82" fmla="*/ 17 w 21"/>
                      <a:gd name="T83"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28">
                        <a:moveTo>
                          <a:pt x="18" y="25"/>
                        </a:moveTo>
                        <a:cubicBezTo>
                          <a:pt x="18" y="26"/>
                          <a:pt x="18" y="27"/>
                          <a:pt x="18" y="27"/>
                        </a:cubicBezTo>
                        <a:cubicBezTo>
                          <a:pt x="16" y="28"/>
                          <a:pt x="14" y="25"/>
                          <a:pt x="12" y="22"/>
                        </a:cubicBezTo>
                        <a:cubicBezTo>
                          <a:pt x="11" y="21"/>
                          <a:pt x="11" y="21"/>
                          <a:pt x="11" y="20"/>
                        </a:cubicBezTo>
                        <a:cubicBezTo>
                          <a:pt x="10" y="19"/>
                          <a:pt x="10" y="19"/>
                          <a:pt x="9" y="18"/>
                        </a:cubicBezTo>
                        <a:cubicBezTo>
                          <a:pt x="7" y="15"/>
                          <a:pt x="5" y="12"/>
                          <a:pt x="4" y="11"/>
                        </a:cubicBezTo>
                        <a:cubicBezTo>
                          <a:pt x="3" y="11"/>
                          <a:pt x="2" y="10"/>
                          <a:pt x="1" y="9"/>
                        </a:cubicBezTo>
                        <a:cubicBezTo>
                          <a:pt x="0" y="8"/>
                          <a:pt x="0" y="6"/>
                          <a:pt x="0" y="5"/>
                        </a:cubicBezTo>
                        <a:cubicBezTo>
                          <a:pt x="0" y="4"/>
                          <a:pt x="0" y="3"/>
                          <a:pt x="1" y="2"/>
                        </a:cubicBezTo>
                        <a:cubicBezTo>
                          <a:pt x="2" y="2"/>
                          <a:pt x="2" y="2"/>
                          <a:pt x="2" y="2"/>
                        </a:cubicBezTo>
                        <a:cubicBezTo>
                          <a:pt x="2" y="2"/>
                          <a:pt x="4" y="0"/>
                          <a:pt x="7" y="4"/>
                        </a:cubicBezTo>
                        <a:cubicBezTo>
                          <a:pt x="7" y="5"/>
                          <a:pt x="8" y="5"/>
                          <a:pt x="8" y="6"/>
                        </a:cubicBezTo>
                        <a:cubicBezTo>
                          <a:pt x="8" y="7"/>
                          <a:pt x="9" y="8"/>
                          <a:pt x="9" y="8"/>
                        </a:cubicBezTo>
                        <a:cubicBezTo>
                          <a:pt x="11" y="11"/>
                          <a:pt x="13" y="12"/>
                          <a:pt x="15" y="14"/>
                        </a:cubicBezTo>
                        <a:cubicBezTo>
                          <a:pt x="17" y="17"/>
                          <a:pt x="18" y="17"/>
                          <a:pt x="19" y="19"/>
                        </a:cubicBezTo>
                        <a:cubicBezTo>
                          <a:pt x="20" y="19"/>
                          <a:pt x="20" y="20"/>
                          <a:pt x="20" y="20"/>
                        </a:cubicBezTo>
                        <a:cubicBezTo>
                          <a:pt x="21" y="22"/>
                          <a:pt x="20" y="22"/>
                          <a:pt x="20" y="23"/>
                        </a:cubicBezTo>
                        <a:cubicBezTo>
                          <a:pt x="20" y="23"/>
                          <a:pt x="19" y="23"/>
                          <a:pt x="19" y="23"/>
                        </a:cubicBezTo>
                        <a:cubicBezTo>
                          <a:pt x="18" y="24"/>
                          <a:pt x="18" y="24"/>
                          <a:pt x="18" y="25"/>
                        </a:cubicBezTo>
                        <a:close/>
                        <a:moveTo>
                          <a:pt x="17" y="25"/>
                        </a:moveTo>
                        <a:cubicBezTo>
                          <a:pt x="17" y="23"/>
                          <a:pt x="18" y="23"/>
                          <a:pt x="18" y="22"/>
                        </a:cubicBezTo>
                        <a:cubicBezTo>
                          <a:pt x="18" y="22"/>
                          <a:pt x="18" y="22"/>
                          <a:pt x="18" y="22"/>
                        </a:cubicBezTo>
                        <a:cubicBezTo>
                          <a:pt x="19" y="22"/>
                          <a:pt x="19" y="22"/>
                          <a:pt x="19" y="22"/>
                        </a:cubicBezTo>
                        <a:cubicBezTo>
                          <a:pt x="20" y="21"/>
                          <a:pt x="20" y="21"/>
                          <a:pt x="20" y="20"/>
                        </a:cubicBezTo>
                        <a:cubicBezTo>
                          <a:pt x="19" y="20"/>
                          <a:pt x="19" y="19"/>
                          <a:pt x="19" y="19"/>
                        </a:cubicBezTo>
                        <a:cubicBezTo>
                          <a:pt x="18" y="18"/>
                          <a:pt x="17" y="17"/>
                          <a:pt x="15" y="15"/>
                        </a:cubicBezTo>
                        <a:cubicBezTo>
                          <a:pt x="12" y="13"/>
                          <a:pt x="11" y="12"/>
                          <a:pt x="9" y="9"/>
                        </a:cubicBezTo>
                        <a:cubicBezTo>
                          <a:pt x="8" y="8"/>
                          <a:pt x="8" y="7"/>
                          <a:pt x="7" y="6"/>
                        </a:cubicBezTo>
                        <a:cubicBezTo>
                          <a:pt x="7" y="5"/>
                          <a:pt x="7" y="5"/>
                          <a:pt x="7" y="5"/>
                        </a:cubicBezTo>
                        <a:cubicBezTo>
                          <a:pt x="5" y="2"/>
                          <a:pt x="3" y="2"/>
                          <a:pt x="3" y="3"/>
                        </a:cubicBezTo>
                        <a:cubicBezTo>
                          <a:pt x="2" y="3"/>
                          <a:pt x="2" y="3"/>
                          <a:pt x="2" y="3"/>
                        </a:cubicBezTo>
                        <a:cubicBezTo>
                          <a:pt x="2" y="2"/>
                          <a:pt x="2" y="2"/>
                          <a:pt x="2" y="2"/>
                        </a:cubicBezTo>
                        <a:cubicBezTo>
                          <a:pt x="2" y="3"/>
                          <a:pt x="2" y="3"/>
                          <a:pt x="2" y="3"/>
                        </a:cubicBezTo>
                        <a:cubicBezTo>
                          <a:pt x="2" y="3"/>
                          <a:pt x="2" y="3"/>
                          <a:pt x="2" y="3"/>
                        </a:cubicBezTo>
                        <a:cubicBezTo>
                          <a:pt x="0" y="5"/>
                          <a:pt x="0" y="7"/>
                          <a:pt x="1" y="8"/>
                        </a:cubicBezTo>
                        <a:cubicBezTo>
                          <a:pt x="2" y="9"/>
                          <a:pt x="3" y="10"/>
                          <a:pt x="4" y="10"/>
                        </a:cubicBezTo>
                        <a:cubicBezTo>
                          <a:pt x="5" y="12"/>
                          <a:pt x="7" y="14"/>
                          <a:pt x="10" y="17"/>
                        </a:cubicBezTo>
                        <a:cubicBezTo>
                          <a:pt x="10" y="18"/>
                          <a:pt x="11" y="19"/>
                          <a:pt x="11" y="20"/>
                        </a:cubicBezTo>
                        <a:cubicBezTo>
                          <a:pt x="12" y="21"/>
                          <a:pt x="12" y="21"/>
                          <a:pt x="12" y="22"/>
                        </a:cubicBezTo>
                        <a:cubicBezTo>
                          <a:pt x="13" y="23"/>
                          <a:pt x="14" y="24"/>
                          <a:pt x="15" y="25"/>
                        </a:cubicBezTo>
                        <a:cubicBezTo>
                          <a:pt x="16" y="26"/>
                          <a:pt x="17" y="26"/>
                          <a:pt x="17" y="26"/>
                        </a:cubicBezTo>
                        <a:cubicBezTo>
                          <a:pt x="17" y="26"/>
                          <a:pt x="17" y="26"/>
                          <a:pt x="17" y="2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1" name="Freeform 7535">
                    <a:extLst>
                      <a:ext uri="{FF2B5EF4-FFF2-40B4-BE49-F238E27FC236}">
                        <a16:creationId xmlns:a16="http://schemas.microsoft.com/office/drawing/2014/main" id="{3BE2447E-089D-4960-B86F-5E6CA72B2618}"/>
                      </a:ext>
                    </a:extLst>
                  </p:cNvPr>
                  <p:cNvSpPr>
                    <a:spLocks noEditPoints="1"/>
                  </p:cNvSpPr>
                  <p:nvPr/>
                </p:nvSpPr>
                <p:spPr bwMode="auto">
                  <a:xfrm>
                    <a:off x="4133" y="2661"/>
                    <a:ext cx="14" cy="18"/>
                  </a:xfrm>
                  <a:custGeom>
                    <a:avLst/>
                    <a:gdLst>
                      <a:gd name="T0" fmla="*/ 3 w 19"/>
                      <a:gd name="T1" fmla="*/ 4 h 24"/>
                      <a:gd name="T2" fmla="*/ 3 w 19"/>
                      <a:gd name="T3" fmla="*/ 2 h 24"/>
                      <a:gd name="T4" fmla="*/ 7 w 19"/>
                      <a:gd name="T5" fmla="*/ 6 h 24"/>
                      <a:gd name="T6" fmla="*/ 11 w 19"/>
                      <a:gd name="T7" fmla="*/ 12 h 24"/>
                      <a:gd name="T8" fmla="*/ 17 w 19"/>
                      <a:gd name="T9" fmla="*/ 18 h 24"/>
                      <a:gd name="T10" fmla="*/ 17 w 19"/>
                      <a:gd name="T11" fmla="*/ 18 h 24"/>
                      <a:gd name="T12" fmla="*/ 16 w 19"/>
                      <a:gd name="T13" fmla="*/ 18 h 24"/>
                      <a:gd name="T14" fmla="*/ 16 w 19"/>
                      <a:gd name="T15" fmla="*/ 18 h 24"/>
                      <a:gd name="T16" fmla="*/ 15 w 19"/>
                      <a:gd name="T17" fmla="*/ 20 h 24"/>
                      <a:gd name="T18" fmla="*/ 14 w 19"/>
                      <a:gd name="T19" fmla="*/ 22 h 24"/>
                      <a:gd name="T20" fmla="*/ 12 w 19"/>
                      <a:gd name="T21" fmla="*/ 19 h 24"/>
                      <a:gd name="T22" fmla="*/ 5 w 19"/>
                      <a:gd name="T23" fmla="*/ 9 h 24"/>
                      <a:gd name="T24" fmla="*/ 2 w 19"/>
                      <a:gd name="T25" fmla="*/ 5 h 24"/>
                      <a:gd name="T26" fmla="*/ 2 w 19"/>
                      <a:gd name="T27" fmla="*/ 4 h 24"/>
                      <a:gd name="T28" fmla="*/ 3 w 19"/>
                      <a:gd name="T29" fmla="*/ 4 h 24"/>
                      <a:gd name="T30" fmla="*/ 1 w 19"/>
                      <a:gd name="T31" fmla="*/ 0 h 24"/>
                      <a:gd name="T32" fmla="*/ 1 w 19"/>
                      <a:gd name="T33" fmla="*/ 0 h 24"/>
                      <a:gd name="T34" fmla="*/ 1 w 19"/>
                      <a:gd name="T35" fmla="*/ 1 h 24"/>
                      <a:gd name="T36" fmla="*/ 1 w 19"/>
                      <a:gd name="T37" fmla="*/ 1 h 24"/>
                      <a:gd name="T38" fmla="*/ 0 w 19"/>
                      <a:gd name="T39" fmla="*/ 3 h 24"/>
                      <a:gd name="T40" fmla="*/ 1 w 19"/>
                      <a:gd name="T41" fmla="*/ 6 h 24"/>
                      <a:gd name="T42" fmla="*/ 2 w 19"/>
                      <a:gd name="T43" fmla="*/ 7 h 24"/>
                      <a:gd name="T44" fmla="*/ 2 w 19"/>
                      <a:gd name="T45" fmla="*/ 8 h 24"/>
                      <a:gd name="T46" fmla="*/ 3 w 19"/>
                      <a:gd name="T47" fmla="*/ 8 h 24"/>
                      <a:gd name="T48" fmla="*/ 9 w 19"/>
                      <a:gd name="T49" fmla="*/ 15 h 24"/>
                      <a:gd name="T50" fmla="*/ 10 w 19"/>
                      <a:gd name="T51" fmla="*/ 18 h 24"/>
                      <a:gd name="T52" fmla="*/ 11 w 19"/>
                      <a:gd name="T53" fmla="*/ 20 h 24"/>
                      <a:gd name="T54" fmla="*/ 12 w 19"/>
                      <a:gd name="T55" fmla="*/ 21 h 24"/>
                      <a:gd name="T56" fmla="*/ 13 w 19"/>
                      <a:gd name="T57" fmla="*/ 22 h 24"/>
                      <a:gd name="T58" fmla="*/ 14 w 19"/>
                      <a:gd name="T59" fmla="*/ 23 h 24"/>
                      <a:gd name="T60" fmla="*/ 16 w 19"/>
                      <a:gd name="T61" fmla="*/ 24 h 24"/>
                      <a:gd name="T62" fmla="*/ 15 w 19"/>
                      <a:gd name="T63" fmla="*/ 23 h 24"/>
                      <a:gd name="T64" fmla="*/ 17 w 19"/>
                      <a:gd name="T65" fmla="*/ 20 h 24"/>
                      <a:gd name="T66" fmla="*/ 19 w 19"/>
                      <a:gd name="T67" fmla="*/ 20 h 24"/>
                      <a:gd name="T68" fmla="*/ 19 w 19"/>
                      <a:gd name="T69" fmla="*/ 18 h 24"/>
                      <a:gd name="T70" fmla="*/ 18 w 19"/>
                      <a:gd name="T71" fmla="*/ 17 h 24"/>
                      <a:gd name="T72" fmla="*/ 14 w 19"/>
                      <a:gd name="T73" fmla="*/ 13 h 24"/>
                      <a:gd name="T74" fmla="*/ 8 w 19"/>
                      <a:gd name="T75" fmla="*/ 7 h 24"/>
                      <a:gd name="T76" fmla="*/ 6 w 19"/>
                      <a:gd name="T77" fmla="*/ 4 h 24"/>
                      <a:gd name="T78" fmla="*/ 6 w 19"/>
                      <a:gd name="T79" fmla="*/ 3 h 24"/>
                      <a:gd name="T80" fmla="*/ 2 w 19"/>
                      <a:gd name="T81" fmla="*/ 1 h 24"/>
                      <a:gd name="T82" fmla="*/ 2 w 19"/>
                      <a:gd name="T83" fmla="*/ 1 h 24"/>
                      <a:gd name="T84" fmla="*/ 1 w 19"/>
                      <a:gd name="T85" fmla="*/ 1 h 24"/>
                      <a:gd name="T86" fmla="*/ 1 w 19"/>
                      <a:gd name="T8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24">
                        <a:moveTo>
                          <a:pt x="3" y="4"/>
                        </a:moveTo>
                        <a:cubicBezTo>
                          <a:pt x="4" y="4"/>
                          <a:pt x="3" y="2"/>
                          <a:pt x="3" y="2"/>
                        </a:cubicBezTo>
                        <a:cubicBezTo>
                          <a:pt x="3" y="2"/>
                          <a:pt x="5" y="3"/>
                          <a:pt x="7" y="6"/>
                        </a:cubicBezTo>
                        <a:cubicBezTo>
                          <a:pt x="8" y="8"/>
                          <a:pt x="9" y="11"/>
                          <a:pt x="11" y="12"/>
                        </a:cubicBezTo>
                        <a:cubicBezTo>
                          <a:pt x="13" y="13"/>
                          <a:pt x="17" y="16"/>
                          <a:pt x="17" y="18"/>
                        </a:cubicBezTo>
                        <a:cubicBezTo>
                          <a:pt x="17" y="18"/>
                          <a:pt x="17" y="18"/>
                          <a:pt x="17" y="18"/>
                        </a:cubicBezTo>
                        <a:cubicBezTo>
                          <a:pt x="16" y="18"/>
                          <a:pt x="16" y="18"/>
                          <a:pt x="16" y="18"/>
                        </a:cubicBezTo>
                        <a:cubicBezTo>
                          <a:pt x="16" y="18"/>
                          <a:pt x="16" y="18"/>
                          <a:pt x="16" y="18"/>
                        </a:cubicBezTo>
                        <a:cubicBezTo>
                          <a:pt x="15" y="18"/>
                          <a:pt x="15" y="19"/>
                          <a:pt x="15" y="20"/>
                        </a:cubicBezTo>
                        <a:cubicBezTo>
                          <a:pt x="15" y="21"/>
                          <a:pt x="15" y="22"/>
                          <a:pt x="14" y="22"/>
                        </a:cubicBezTo>
                        <a:cubicBezTo>
                          <a:pt x="14" y="22"/>
                          <a:pt x="13" y="21"/>
                          <a:pt x="12" y="19"/>
                        </a:cubicBezTo>
                        <a:cubicBezTo>
                          <a:pt x="11" y="16"/>
                          <a:pt x="6" y="10"/>
                          <a:pt x="5" y="9"/>
                        </a:cubicBezTo>
                        <a:cubicBezTo>
                          <a:pt x="3" y="8"/>
                          <a:pt x="2" y="6"/>
                          <a:pt x="2" y="5"/>
                        </a:cubicBezTo>
                        <a:cubicBezTo>
                          <a:pt x="2" y="4"/>
                          <a:pt x="2" y="4"/>
                          <a:pt x="2" y="4"/>
                        </a:cubicBezTo>
                        <a:cubicBezTo>
                          <a:pt x="2" y="4"/>
                          <a:pt x="2" y="4"/>
                          <a:pt x="3" y="4"/>
                        </a:cubicBezTo>
                        <a:close/>
                        <a:moveTo>
                          <a:pt x="1" y="0"/>
                        </a:moveTo>
                        <a:cubicBezTo>
                          <a:pt x="1" y="0"/>
                          <a:pt x="1" y="0"/>
                          <a:pt x="1" y="0"/>
                        </a:cubicBezTo>
                        <a:cubicBezTo>
                          <a:pt x="1" y="1"/>
                          <a:pt x="1" y="1"/>
                          <a:pt x="1" y="1"/>
                        </a:cubicBezTo>
                        <a:cubicBezTo>
                          <a:pt x="1" y="1"/>
                          <a:pt x="1" y="1"/>
                          <a:pt x="1" y="1"/>
                        </a:cubicBezTo>
                        <a:cubicBezTo>
                          <a:pt x="0" y="2"/>
                          <a:pt x="0" y="3"/>
                          <a:pt x="0" y="3"/>
                        </a:cubicBezTo>
                        <a:cubicBezTo>
                          <a:pt x="0" y="4"/>
                          <a:pt x="1" y="5"/>
                          <a:pt x="1" y="6"/>
                        </a:cubicBezTo>
                        <a:cubicBezTo>
                          <a:pt x="2" y="6"/>
                          <a:pt x="2" y="7"/>
                          <a:pt x="2" y="7"/>
                        </a:cubicBezTo>
                        <a:cubicBezTo>
                          <a:pt x="2" y="8"/>
                          <a:pt x="2" y="8"/>
                          <a:pt x="2" y="8"/>
                        </a:cubicBezTo>
                        <a:cubicBezTo>
                          <a:pt x="3" y="8"/>
                          <a:pt x="3" y="8"/>
                          <a:pt x="3" y="8"/>
                        </a:cubicBezTo>
                        <a:cubicBezTo>
                          <a:pt x="4" y="10"/>
                          <a:pt x="6" y="12"/>
                          <a:pt x="9" y="15"/>
                        </a:cubicBezTo>
                        <a:cubicBezTo>
                          <a:pt x="9" y="16"/>
                          <a:pt x="10" y="17"/>
                          <a:pt x="10" y="18"/>
                        </a:cubicBezTo>
                        <a:cubicBezTo>
                          <a:pt x="11" y="19"/>
                          <a:pt x="11" y="19"/>
                          <a:pt x="11" y="20"/>
                        </a:cubicBezTo>
                        <a:cubicBezTo>
                          <a:pt x="12" y="21"/>
                          <a:pt x="12" y="21"/>
                          <a:pt x="12" y="21"/>
                        </a:cubicBezTo>
                        <a:cubicBezTo>
                          <a:pt x="12" y="21"/>
                          <a:pt x="13" y="22"/>
                          <a:pt x="13" y="22"/>
                        </a:cubicBezTo>
                        <a:cubicBezTo>
                          <a:pt x="14" y="23"/>
                          <a:pt x="14" y="23"/>
                          <a:pt x="14" y="23"/>
                        </a:cubicBezTo>
                        <a:cubicBezTo>
                          <a:pt x="15" y="24"/>
                          <a:pt x="15" y="24"/>
                          <a:pt x="16" y="24"/>
                        </a:cubicBezTo>
                        <a:cubicBezTo>
                          <a:pt x="15" y="24"/>
                          <a:pt x="15" y="23"/>
                          <a:pt x="15" y="23"/>
                        </a:cubicBezTo>
                        <a:cubicBezTo>
                          <a:pt x="15" y="21"/>
                          <a:pt x="16" y="21"/>
                          <a:pt x="17" y="20"/>
                        </a:cubicBezTo>
                        <a:cubicBezTo>
                          <a:pt x="17" y="20"/>
                          <a:pt x="18" y="20"/>
                          <a:pt x="19" y="20"/>
                        </a:cubicBezTo>
                        <a:cubicBezTo>
                          <a:pt x="19" y="19"/>
                          <a:pt x="19" y="19"/>
                          <a:pt x="19" y="18"/>
                        </a:cubicBezTo>
                        <a:cubicBezTo>
                          <a:pt x="18" y="18"/>
                          <a:pt x="18" y="17"/>
                          <a:pt x="18" y="17"/>
                        </a:cubicBezTo>
                        <a:cubicBezTo>
                          <a:pt x="17" y="16"/>
                          <a:pt x="16" y="15"/>
                          <a:pt x="14" y="13"/>
                        </a:cubicBezTo>
                        <a:cubicBezTo>
                          <a:pt x="11" y="11"/>
                          <a:pt x="10" y="10"/>
                          <a:pt x="8" y="7"/>
                        </a:cubicBezTo>
                        <a:cubicBezTo>
                          <a:pt x="7" y="6"/>
                          <a:pt x="7" y="5"/>
                          <a:pt x="6" y="4"/>
                        </a:cubicBezTo>
                        <a:cubicBezTo>
                          <a:pt x="6" y="3"/>
                          <a:pt x="6" y="3"/>
                          <a:pt x="6" y="3"/>
                        </a:cubicBezTo>
                        <a:cubicBezTo>
                          <a:pt x="4" y="1"/>
                          <a:pt x="3" y="1"/>
                          <a:pt x="2" y="1"/>
                        </a:cubicBezTo>
                        <a:cubicBezTo>
                          <a:pt x="2" y="1"/>
                          <a:pt x="2" y="1"/>
                          <a:pt x="2" y="1"/>
                        </a:cubicBezTo>
                        <a:cubicBezTo>
                          <a:pt x="1" y="1"/>
                          <a:pt x="1" y="1"/>
                          <a:pt x="1" y="1"/>
                        </a:cubicBez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2" name="Freeform 7536">
                    <a:extLst>
                      <a:ext uri="{FF2B5EF4-FFF2-40B4-BE49-F238E27FC236}">
                        <a16:creationId xmlns:a16="http://schemas.microsoft.com/office/drawing/2014/main" id="{2CC65C50-2CDD-4CD6-B843-5DB19BBB1444}"/>
                      </a:ext>
                    </a:extLst>
                  </p:cNvPr>
                  <p:cNvSpPr>
                    <a:spLocks noEditPoints="1"/>
                  </p:cNvSpPr>
                  <p:nvPr/>
                </p:nvSpPr>
                <p:spPr bwMode="auto">
                  <a:xfrm>
                    <a:off x="4132" y="2661"/>
                    <a:ext cx="15" cy="18"/>
                  </a:xfrm>
                  <a:custGeom>
                    <a:avLst/>
                    <a:gdLst>
                      <a:gd name="T0" fmla="*/ 14 w 20"/>
                      <a:gd name="T1" fmla="*/ 22 h 25"/>
                      <a:gd name="T2" fmla="*/ 14 w 20"/>
                      <a:gd name="T3" fmla="*/ 22 h 25"/>
                      <a:gd name="T4" fmla="*/ 15 w 20"/>
                      <a:gd name="T5" fmla="*/ 23 h 25"/>
                      <a:gd name="T6" fmla="*/ 17 w 20"/>
                      <a:gd name="T7" fmla="*/ 25 h 25"/>
                      <a:gd name="T8" fmla="*/ 17 w 20"/>
                      <a:gd name="T9" fmla="*/ 24 h 25"/>
                      <a:gd name="T10" fmla="*/ 17 w 20"/>
                      <a:gd name="T11" fmla="*/ 24 h 25"/>
                      <a:gd name="T12" fmla="*/ 15 w 20"/>
                      <a:gd name="T13" fmla="*/ 23 h 25"/>
                      <a:gd name="T14" fmla="*/ 14 w 20"/>
                      <a:gd name="T15" fmla="*/ 22 h 25"/>
                      <a:gd name="T16" fmla="*/ 3 w 20"/>
                      <a:gd name="T17" fmla="*/ 8 h 25"/>
                      <a:gd name="T18" fmla="*/ 4 w 20"/>
                      <a:gd name="T19" fmla="*/ 9 h 25"/>
                      <a:gd name="T20" fmla="*/ 4 w 20"/>
                      <a:gd name="T21" fmla="*/ 9 h 25"/>
                      <a:gd name="T22" fmla="*/ 11 w 20"/>
                      <a:gd name="T23" fmla="*/ 18 h 25"/>
                      <a:gd name="T24" fmla="*/ 12 w 20"/>
                      <a:gd name="T25" fmla="*/ 20 h 25"/>
                      <a:gd name="T26" fmla="*/ 13 w 20"/>
                      <a:gd name="T27" fmla="*/ 21 h 25"/>
                      <a:gd name="T28" fmla="*/ 12 w 20"/>
                      <a:gd name="T29" fmla="*/ 20 h 25"/>
                      <a:gd name="T30" fmla="*/ 11 w 20"/>
                      <a:gd name="T31" fmla="*/ 18 h 25"/>
                      <a:gd name="T32" fmla="*/ 10 w 20"/>
                      <a:gd name="T33" fmla="*/ 15 h 25"/>
                      <a:gd name="T34" fmla="*/ 4 w 20"/>
                      <a:gd name="T35" fmla="*/ 8 h 25"/>
                      <a:gd name="T36" fmla="*/ 3 w 20"/>
                      <a:gd name="T37" fmla="*/ 8 h 25"/>
                      <a:gd name="T38" fmla="*/ 2 w 20"/>
                      <a:gd name="T39" fmla="*/ 0 h 25"/>
                      <a:gd name="T40" fmla="*/ 1 w 20"/>
                      <a:gd name="T41" fmla="*/ 1 h 25"/>
                      <a:gd name="T42" fmla="*/ 0 w 20"/>
                      <a:gd name="T43" fmla="*/ 3 h 25"/>
                      <a:gd name="T44" fmla="*/ 1 w 20"/>
                      <a:gd name="T45" fmla="*/ 3 h 25"/>
                      <a:gd name="T46" fmla="*/ 2 w 20"/>
                      <a:gd name="T47" fmla="*/ 1 h 25"/>
                      <a:gd name="T48" fmla="*/ 2 w 20"/>
                      <a:gd name="T49" fmla="*/ 1 h 25"/>
                      <a:gd name="T50" fmla="*/ 2 w 20"/>
                      <a:gd name="T51" fmla="*/ 0 h 25"/>
                      <a:gd name="T52" fmla="*/ 3 w 20"/>
                      <a:gd name="T53" fmla="*/ 0 h 25"/>
                      <a:gd name="T54" fmla="*/ 2 w 20"/>
                      <a:gd name="T55" fmla="*/ 0 h 25"/>
                      <a:gd name="T56" fmla="*/ 2 w 20"/>
                      <a:gd name="T57" fmla="*/ 0 h 25"/>
                      <a:gd name="T58" fmla="*/ 2 w 20"/>
                      <a:gd name="T59" fmla="*/ 1 h 25"/>
                      <a:gd name="T60" fmla="*/ 3 w 20"/>
                      <a:gd name="T61" fmla="*/ 1 h 25"/>
                      <a:gd name="T62" fmla="*/ 3 w 20"/>
                      <a:gd name="T63" fmla="*/ 1 h 25"/>
                      <a:gd name="T64" fmla="*/ 7 w 20"/>
                      <a:gd name="T65" fmla="*/ 3 h 25"/>
                      <a:gd name="T66" fmla="*/ 7 w 20"/>
                      <a:gd name="T67" fmla="*/ 4 h 25"/>
                      <a:gd name="T68" fmla="*/ 9 w 20"/>
                      <a:gd name="T69" fmla="*/ 7 h 25"/>
                      <a:gd name="T70" fmla="*/ 15 w 20"/>
                      <a:gd name="T71" fmla="*/ 13 h 25"/>
                      <a:gd name="T72" fmla="*/ 19 w 20"/>
                      <a:gd name="T73" fmla="*/ 17 h 25"/>
                      <a:gd name="T74" fmla="*/ 20 w 20"/>
                      <a:gd name="T75" fmla="*/ 18 h 25"/>
                      <a:gd name="T76" fmla="*/ 20 w 20"/>
                      <a:gd name="T77" fmla="*/ 20 h 25"/>
                      <a:gd name="T78" fmla="*/ 20 w 20"/>
                      <a:gd name="T79" fmla="*/ 19 h 25"/>
                      <a:gd name="T80" fmla="*/ 20 w 20"/>
                      <a:gd name="T81" fmla="*/ 18 h 25"/>
                      <a:gd name="T82" fmla="*/ 15 w 20"/>
                      <a:gd name="T83" fmla="*/ 13 h 25"/>
                      <a:gd name="T84" fmla="*/ 7 w 20"/>
                      <a:gd name="T85" fmla="*/ 4 h 25"/>
                      <a:gd name="T86" fmla="*/ 3 w 20"/>
                      <a:gd name="T8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 h="25">
                        <a:moveTo>
                          <a:pt x="14" y="22"/>
                        </a:moveTo>
                        <a:cubicBezTo>
                          <a:pt x="14" y="22"/>
                          <a:pt x="14" y="22"/>
                          <a:pt x="14" y="22"/>
                        </a:cubicBezTo>
                        <a:cubicBezTo>
                          <a:pt x="15" y="23"/>
                          <a:pt x="15" y="23"/>
                          <a:pt x="15" y="23"/>
                        </a:cubicBezTo>
                        <a:cubicBezTo>
                          <a:pt x="15" y="24"/>
                          <a:pt x="16" y="24"/>
                          <a:pt x="17" y="25"/>
                        </a:cubicBezTo>
                        <a:cubicBezTo>
                          <a:pt x="17" y="24"/>
                          <a:pt x="17" y="24"/>
                          <a:pt x="17" y="24"/>
                        </a:cubicBezTo>
                        <a:cubicBezTo>
                          <a:pt x="17" y="24"/>
                          <a:pt x="17" y="24"/>
                          <a:pt x="17" y="24"/>
                        </a:cubicBezTo>
                        <a:cubicBezTo>
                          <a:pt x="16" y="24"/>
                          <a:pt x="16" y="24"/>
                          <a:pt x="15" y="23"/>
                        </a:cubicBezTo>
                        <a:lnTo>
                          <a:pt x="14" y="22"/>
                        </a:lnTo>
                        <a:close/>
                        <a:moveTo>
                          <a:pt x="3" y="8"/>
                        </a:moveTo>
                        <a:cubicBezTo>
                          <a:pt x="4" y="9"/>
                          <a:pt x="4" y="9"/>
                          <a:pt x="4" y="9"/>
                        </a:cubicBezTo>
                        <a:cubicBezTo>
                          <a:pt x="4" y="9"/>
                          <a:pt x="4" y="9"/>
                          <a:pt x="4" y="9"/>
                        </a:cubicBezTo>
                        <a:cubicBezTo>
                          <a:pt x="6" y="10"/>
                          <a:pt x="9" y="14"/>
                          <a:pt x="11" y="18"/>
                        </a:cubicBezTo>
                        <a:cubicBezTo>
                          <a:pt x="11" y="19"/>
                          <a:pt x="12" y="19"/>
                          <a:pt x="12" y="20"/>
                        </a:cubicBezTo>
                        <a:cubicBezTo>
                          <a:pt x="12" y="20"/>
                          <a:pt x="13" y="20"/>
                          <a:pt x="13" y="21"/>
                        </a:cubicBezTo>
                        <a:cubicBezTo>
                          <a:pt x="12" y="20"/>
                          <a:pt x="12" y="20"/>
                          <a:pt x="12" y="20"/>
                        </a:cubicBezTo>
                        <a:cubicBezTo>
                          <a:pt x="12" y="19"/>
                          <a:pt x="12" y="19"/>
                          <a:pt x="11" y="18"/>
                        </a:cubicBezTo>
                        <a:cubicBezTo>
                          <a:pt x="11" y="17"/>
                          <a:pt x="10" y="16"/>
                          <a:pt x="10" y="15"/>
                        </a:cubicBezTo>
                        <a:cubicBezTo>
                          <a:pt x="7" y="12"/>
                          <a:pt x="5" y="10"/>
                          <a:pt x="4" y="8"/>
                        </a:cubicBezTo>
                        <a:lnTo>
                          <a:pt x="3" y="8"/>
                        </a:lnTo>
                        <a:close/>
                        <a:moveTo>
                          <a:pt x="2" y="0"/>
                        </a:moveTo>
                        <a:cubicBezTo>
                          <a:pt x="2" y="1"/>
                          <a:pt x="1" y="1"/>
                          <a:pt x="1" y="1"/>
                        </a:cubicBezTo>
                        <a:cubicBezTo>
                          <a:pt x="1" y="2"/>
                          <a:pt x="0" y="2"/>
                          <a:pt x="0" y="3"/>
                        </a:cubicBezTo>
                        <a:cubicBezTo>
                          <a:pt x="1" y="3"/>
                          <a:pt x="1" y="3"/>
                          <a:pt x="1" y="3"/>
                        </a:cubicBezTo>
                        <a:cubicBezTo>
                          <a:pt x="1" y="3"/>
                          <a:pt x="1" y="2"/>
                          <a:pt x="2" y="1"/>
                        </a:cubicBezTo>
                        <a:cubicBezTo>
                          <a:pt x="2" y="1"/>
                          <a:pt x="2" y="1"/>
                          <a:pt x="2" y="1"/>
                        </a:cubicBezTo>
                        <a:lnTo>
                          <a:pt x="2" y="0"/>
                        </a:lnTo>
                        <a:close/>
                        <a:moveTo>
                          <a:pt x="3" y="0"/>
                        </a:moveTo>
                        <a:cubicBezTo>
                          <a:pt x="3" y="0"/>
                          <a:pt x="3" y="0"/>
                          <a:pt x="2" y="0"/>
                        </a:cubicBezTo>
                        <a:cubicBezTo>
                          <a:pt x="2" y="0"/>
                          <a:pt x="2" y="0"/>
                          <a:pt x="2" y="0"/>
                        </a:cubicBezTo>
                        <a:cubicBezTo>
                          <a:pt x="2" y="1"/>
                          <a:pt x="2" y="1"/>
                          <a:pt x="2" y="1"/>
                        </a:cubicBezTo>
                        <a:cubicBezTo>
                          <a:pt x="3" y="1"/>
                          <a:pt x="3" y="1"/>
                          <a:pt x="3" y="1"/>
                        </a:cubicBezTo>
                        <a:cubicBezTo>
                          <a:pt x="3" y="1"/>
                          <a:pt x="3" y="1"/>
                          <a:pt x="3" y="1"/>
                        </a:cubicBezTo>
                        <a:cubicBezTo>
                          <a:pt x="4" y="1"/>
                          <a:pt x="5" y="1"/>
                          <a:pt x="7" y="3"/>
                        </a:cubicBezTo>
                        <a:cubicBezTo>
                          <a:pt x="7" y="3"/>
                          <a:pt x="7" y="3"/>
                          <a:pt x="7" y="4"/>
                        </a:cubicBezTo>
                        <a:cubicBezTo>
                          <a:pt x="8" y="5"/>
                          <a:pt x="8" y="6"/>
                          <a:pt x="9" y="7"/>
                        </a:cubicBezTo>
                        <a:cubicBezTo>
                          <a:pt x="11" y="10"/>
                          <a:pt x="12" y="11"/>
                          <a:pt x="15" y="13"/>
                        </a:cubicBezTo>
                        <a:cubicBezTo>
                          <a:pt x="17" y="15"/>
                          <a:pt x="18" y="16"/>
                          <a:pt x="19" y="17"/>
                        </a:cubicBezTo>
                        <a:cubicBezTo>
                          <a:pt x="19" y="17"/>
                          <a:pt x="19" y="18"/>
                          <a:pt x="20" y="18"/>
                        </a:cubicBezTo>
                        <a:cubicBezTo>
                          <a:pt x="20" y="19"/>
                          <a:pt x="20" y="19"/>
                          <a:pt x="20" y="20"/>
                        </a:cubicBezTo>
                        <a:cubicBezTo>
                          <a:pt x="20" y="19"/>
                          <a:pt x="20" y="19"/>
                          <a:pt x="20" y="19"/>
                        </a:cubicBezTo>
                        <a:cubicBezTo>
                          <a:pt x="20" y="19"/>
                          <a:pt x="20" y="19"/>
                          <a:pt x="20" y="18"/>
                        </a:cubicBezTo>
                        <a:cubicBezTo>
                          <a:pt x="19" y="15"/>
                          <a:pt x="18" y="16"/>
                          <a:pt x="15" y="13"/>
                        </a:cubicBezTo>
                        <a:cubicBezTo>
                          <a:pt x="12" y="10"/>
                          <a:pt x="10" y="9"/>
                          <a:pt x="7" y="4"/>
                        </a:cubicBezTo>
                        <a:cubicBezTo>
                          <a:pt x="6" y="1"/>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3" name="Freeform 7537">
                    <a:extLst>
                      <a:ext uri="{FF2B5EF4-FFF2-40B4-BE49-F238E27FC236}">
                        <a16:creationId xmlns:a16="http://schemas.microsoft.com/office/drawing/2014/main" id="{E4E5DFE5-A7D1-4367-A4B7-B34AF33966BA}"/>
                      </a:ext>
                    </a:extLst>
                  </p:cNvPr>
                  <p:cNvSpPr>
                    <a:spLocks/>
                  </p:cNvSpPr>
                  <p:nvPr/>
                </p:nvSpPr>
                <p:spPr bwMode="auto">
                  <a:xfrm>
                    <a:off x="4135" y="2664"/>
                    <a:ext cx="10" cy="11"/>
                  </a:xfrm>
                  <a:custGeom>
                    <a:avLst/>
                    <a:gdLst>
                      <a:gd name="T0" fmla="*/ 1 w 13"/>
                      <a:gd name="T1" fmla="*/ 1 h 15"/>
                      <a:gd name="T2" fmla="*/ 3 w 13"/>
                      <a:gd name="T3" fmla="*/ 3 h 15"/>
                      <a:gd name="T4" fmla="*/ 11 w 13"/>
                      <a:gd name="T5" fmla="*/ 11 h 15"/>
                      <a:gd name="T6" fmla="*/ 11 w 13"/>
                      <a:gd name="T7" fmla="*/ 13 h 15"/>
                      <a:gd name="T8" fmla="*/ 10 w 13"/>
                      <a:gd name="T9" fmla="*/ 14 h 15"/>
                      <a:gd name="T10" fmla="*/ 4 w 13"/>
                      <a:gd name="T11" fmla="*/ 5 h 15"/>
                      <a:gd name="T12" fmla="*/ 1 w 13"/>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3" h="15">
                        <a:moveTo>
                          <a:pt x="1" y="1"/>
                        </a:moveTo>
                        <a:cubicBezTo>
                          <a:pt x="1" y="1"/>
                          <a:pt x="2" y="0"/>
                          <a:pt x="3" y="3"/>
                        </a:cubicBezTo>
                        <a:cubicBezTo>
                          <a:pt x="5" y="5"/>
                          <a:pt x="9" y="10"/>
                          <a:pt x="11" y="11"/>
                        </a:cubicBezTo>
                        <a:cubicBezTo>
                          <a:pt x="13" y="13"/>
                          <a:pt x="12" y="13"/>
                          <a:pt x="11" y="13"/>
                        </a:cubicBezTo>
                        <a:cubicBezTo>
                          <a:pt x="11" y="13"/>
                          <a:pt x="12" y="15"/>
                          <a:pt x="10" y="14"/>
                        </a:cubicBezTo>
                        <a:cubicBezTo>
                          <a:pt x="9" y="14"/>
                          <a:pt x="4" y="5"/>
                          <a:pt x="4" y="5"/>
                        </a:cubicBezTo>
                        <a:cubicBezTo>
                          <a:pt x="3" y="4"/>
                          <a:pt x="0" y="1"/>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4" name="Freeform 7538">
                    <a:extLst>
                      <a:ext uri="{FF2B5EF4-FFF2-40B4-BE49-F238E27FC236}">
                        <a16:creationId xmlns:a16="http://schemas.microsoft.com/office/drawing/2014/main" id="{27A90A9A-E500-424F-9780-E96D99E83042}"/>
                      </a:ext>
                    </a:extLst>
                  </p:cNvPr>
                  <p:cNvSpPr>
                    <a:spLocks/>
                  </p:cNvSpPr>
                  <p:nvPr/>
                </p:nvSpPr>
                <p:spPr bwMode="auto">
                  <a:xfrm>
                    <a:off x="4121" y="2644"/>
                    <a:ext cx="14" cy="20"/>
                  </a:xfrm>
                  <a:custGeom>
                    <a:avLst/>
                    <a:gdLst>
                      <a:gd name="T0" fmla="*/ 3 w 19"/>
                      <a:gd name="T1" fmla="*/ 1 h 26"/>
                      <a:gd name="T2" fmla="*/ 7 w 19"/>
                      <a:gd name="T3" fmla="*/ 5 h 26"/>
                      <a:gd name="T4" fmla="*/ 14 w 19"/>
                      <a:gd name="T5" fmla="*/ 14 h 26"/>
                      <a:gd name="T6" fmla="*/ 17 w 19"/>
                      <a:gd name="T7" fmla="*/ 22 h 26"/>
                      <a:gd name="T8" fmla="*/ 15 w 19"/>
                      <a:gd name="T9" fmla="*/ 24 h 26"/>
                      <a:gd name="T10" fmla="*/ 8 w 19"/>
                      <a:gd name="T11" fmla="*/ 19 h 26"/>
                      <a:gd name="T12" fmla="*/ 4 w 19"/>
                      <a:gd name="T13" fmla="*/ 11 h 26"/>
                      <a:gd name="T14" fmla="*/ 0 w 19"/>
                      <a:gd name="T15" fmla="*/ 4 h 26"/>
                      <a:gd name="T16" fmla="*/ 3 w 19"/>
                      <a:gd name="T17"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6">
                        <a:moveTo>
                          <a:pt x="3" y="1"/>
                        </a:moveTo>
                        <a:cubicBezTo>
                          <a:pt x="3" y="1"/>
                          <a:pt x="5" y="0"/>
                          <a:pt x="7" y="5"/>
                        </a:cubicBezTo>
                        <a:cubicBezTo>
                          <a:pt x="10" y="11"/>
                          <a:pt x="10" y="11"/>
                          <a:pt x="14" y="14"/>
                        </a:cubicBezTo>
                        <a:cubicBezTo>
                          <a:pt x="18" y="18"/>
                          <a:pt x="19" y="21"/>
                          <a:pt x="17" y="22"/>
                        </a:cubicBezTo>
                        <a:cubicBezTo>
                          <a:pt x="16" y="23"/>
                          <a:pt x="15" y="23"/>
                          <a:pt x="15" y="24"/>
                        </a:cubicBezTo>
                        <a:cubicBezTo>
                          <a:pt x="15" y="26"/>
                          <a:pt x="11" y="26"/>
                          <a:pt x="8" y="19"/>
                        </a:cubicBezTo>
                        <a:cubicBezTo>
                          <a:pt x="5" y="13"/>
                          <a:pt x="5" y="12"/>
                          <a:pt x="4" y="11"/>
                        </a:cubicBezTo>
                        <a:cubicBezTo>
                          <a:pt x="4" y="10"/>
                          <a:pt x="0" y="6"/>
                          <a:pt x="0" y="4"/>
                        </a:cubicBezTo>
                        <a:cubicBezTo>
                          <a:pt x="0" y="2"/>
                          <a:pt x="3" y="1"/>
                          <a:pt x="3"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5" name="Freeform 7539">
                    <a:extLst>
                      <a:ext uri="{FF2B5EF4-FFF2-40B4-BE49-F238E27FC236}">
                        <a16:creationId xmlns:a16="http://schemas.microsoft.com/office/drawing/2014/main" id="{73F87434-18F2-49E6-AAAE-1BF365063A63}"/>
                      </a:ext>
                    </a:extLst>
                  </p:cNvPr>
                  <p:cNvSpPr>
                    <a:spLocks noEditPoints="1"/>
                  </p:cNvSpPr>
                  <p:nvPr/>
                </p:nvSpPr>
                <p:spPr bwMode="auto">
                  <a:xfrm>
                    <a:off x="4120" y="2644"/>
                    <a:ext cx="15" cy="20"/>
                  </a:xfrm>
                  <a:custGeom>
                    <a:avLst/>
                    <a:gdLst>
                      <a:gd name="T0" fmla="*/ 16 w 20"/>
                      <a:gd name="T1" fmla="*/ 25 h 26"/>
                      <a:gd name="T2" fmla="*/ 16 w 20"/>
                      <a:gd name="T3" fmla="*/ 25 h 26"/>
                      <a:gd name="T4" fmla="*/ 16 w 20"/>
                      <a:gd name="T5" fmla="*/ 25 h 26"/>
                      <a:gd name="T6" fmla="*/ 9 w 20"/>
                      <a:gd name="T7" fmla="*/ 19 h 26"/>
                      <a:gd name="T8" fmla="*/ 9 w 20"/>
                      <a:gd name="T9" fmla="*/ 19 h 26"/>
                      <a:gd name="T10" fmla="*/ 7 w 20"/>
                      <a:gd name="T11" fmla="*/ 15 h 26"/>
                      <a:gd name="T12" fmla="*/ 5 w 20"/>
                      <a:gd name="T13" fmla="*/ 11 h 26"/>
                      <a:gd name="T14" fmla="*/ 1 w 20"/>
                      <a:gd name="T15" fmla="*/ 6 h 26"/>
                      <a:gd name="T16" fmla="*/ 0 w 20"/>
                      <a:gd name="T17" fmla="*/ 4 h 26"/>
                      <a:gd name="T18" fmla="*/ 2 w 20"/>
                      <a:gd name="T19" fmla="*/ 2 h 26"/>
                      <a:gd name="T20" fmla="*/ 4 w 20"/>
                      <a:gd name="T21" fmla="*/ 1 h 26"/>
                      <a:gd name="T22" fmla="*/ 4 w 20"/>
                      <a:gd name="T23" fmla="*/ 1 h 26"/>
                      <a:gd name="T24" fmla="*/ 9 w 20"/>
                      <a:gd name="T25" fmla="*/ 5 h 26"/>
                      <a:gd name="T26" fmla="*/ 15 w 20"/>
                      <a:gd name="T27" fmla="*/ 14 h 26"/>
                      <a:gd name="T28" fmla="*/ 19 w 20"/>
                      <a:gd name="T29" fmla="*/ 18 h 26"/>
                      <a:gd name="T30" fmla="*/ 18 w 20"/>
                      <a:gd name="T31" fmla="*/ 22 h 26"/>
                      <a:gd name="T32" fmla="*/ 16 w 20"/>
                      <a:gd name="T33" fmla="*/ 25 h 26"/>
                      <a:gd name="T34" fmla="*/ 8 w 20"/>
                      <a:gd name="T35" fmla="*/ 6 h 26"/>
                      <a:gd name="T36" fmla="*/ 4 w 20"/>
                      <a:gd name="T37" fmla="*/ 2 h 26"/>
                      <a:gd name="T38" fmla="*/ 4 w 20"/>
                      <a:gd name="T39" fmla="*/ 2 h 26"/>
                      <a:gd name="T40" fmla="*/ 4 w 20"/>
                      <a:gd name="T41" fmla="*/ 2 h 26"/>
                      <a:gd name="T42" fmla="*/ 4 w 20"/>
                      <a:gd name="T43" fmla="*/ 2 h 26"/>
                      <a:gd name="T44" fmla="*/ 3 w 20"/>
                      <a:gd name="T45" fmla="*/ 2 h 26"/>
                      <a:gd name="T46" fmla="*/ 1 w 20"/>
                      <a:gd name="T47" fmla="*/ 4 h 26"/>
                      <a:gd name="T48" fmla="*/ 1 w 20"/>
                      <a:gd name="T49" fmla="*/ 5 h 26"/>
                      <a:gd name="T50" fmla="*/ 6 w 20"/>
                      <a:gd name="T51" fmla="*/ 11 h 26"/>
                      <a:gd name="T52" fmla="*/ 8 w 20"/>
                      <a:gd name="T53" fmla="*/ 15 h 26"/>
                      <a:gd name="T54" fmla="*/ 10 w 20"/>
                      <a:gd name="T55" fmla="*/ 19 h 26"/>
                      <a:gd name="T56" fmla="*/ 10 w 20"/>
                      <a:gd name="T57" fmla="*/ 19 h 26"/>
                      <a:gd name="T58" fmla="*/ 15 w 20"/>
                      <a:gd name="T59" fmla="*/ 25 h 26"/>
                      <a:gd name="T60" fmla="*/ 16 w 20"/>
                      <a:gd name="T61" fmla="*/ 24 h 26"/>
                      <a:gd name="T62" fmla="*/ 18 w 20"/>
                      <a:gd name="T63" fmla="*/ 21 h 26"/>
                      <a:gd name="T64" fmla="*/ 18 w 20"/>
                      <a:gd name="T65" fmla="*/ 18 h 26"/>
                      <a:gd name="T66" fmla="*/ 15 w 20"/>
                      <a:gd name="T67" fmla="*/ 14 h 26"/>
                      <a:gd name="T68" fmla="*/ 8 w 20"/>
                      <a:gd name="T69" fmla="*/ 6 h 26"/>
                      <a:gd name="T70" fmla="*/ 4 w 20"/>
                      <a:gd name="T71" fmla="*/ 1 h 26"/>
                      <a:gd name="T72" fmla="*/ 4 w 20"/>
                      <a:gd name="T73"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26">
                        <a:moveTo>
                          <a:pt x="16" y="25"/>
                        </a:moveTo>
                        <a:cubicBezTo>
                          <a:pt x="16" y="25"/>
                          <a:pt x="16" y="25"/>
                          <a:pt x="16" y="25"/>
                        </a:cubicBezTo>
                        <a:cubicBezTo>
                          <a:pt x="16" y="25"/>
                          <a:pt x="16" y="25"/>
                          <a:pt x="16" y="25"/>
                        </a:cubicBezTo>
                        <a:cubicBezTo>
                          <a:pt x="14" y="26"/>
                          <a:pt x="12" y="25"/>
                          <a:pt x="9" y="19"/>
                        </a:cubicBezTo>
                        <a:cubicBezTo>
                          <a:pt x="9" y="19"/>
                          <a:pt x="9" y="19"/>
                          <a:pt x="9" y="19"/>
                        </a:cubicBezTo>
                        <a:cubicBezTo>
                          <a:pt x="8" y="18"/>
                          <a:pt x="8" y="16"/>
                          <a:pt x="7" y="15"/>
                        </a:cubicBezTo>
                        <a:cubicBezTo>
                          <a:pt x="6" y="12"/>
                          <a:pt x="6" y="12"/>
                          <a:pt x="5" y="11"/>
                        </a:cubicBezTo>
                        <a:cubicBezTo>
                          <a:pt x="5" y="11"/>
                          <a:pt x="2" y="8"/>
                          <a:pt x="1" y="6"/>
                        </a:cubicBezTo>
                        <a:cubicBezTo>
                          <a:pt x="1" y="5"/>
                          <a:pt x="0" y="5"/>
                          <a:pt x="0" y="4"/>
                        </a:cubicBezTo>
                        <a:cubicBezTo>
                          <a:pt x="1" y="3"/>
                          <a:pt x="2" y="2"/>
                          <a:pt x="2" y="2"/>
                        </a:cubicBezTo>
                        <a:cubicBezTo>
                          <a:pt x="3" y="1"/>
                          <a:pt x="4" y="1"/>
                          <a:pt x="4" y="1"/>
                        </a:cubicBezTo>
                        <a:cubicBezTo>
                          <a:pt x="4" y="1"/>
                          <a:pt x="4" y="1"/>
                          <a:pt x="4" y="1"/>
                        </a:cubicBezTo>
                        <a:cubicBezTo>
                          <a:pt x="5" y="1"/>
                          <a:pt x="6" y="0"/>
                          <a:pt x="9" y="5"/>
                        </a:cubicBezTo>
                        <a:cubicBezTo>
                          <a:pt x="12" y="11"/>
                          <a:pt x="11" y="10"/>
                          <a:pt x="15" y="14"/>
                        </a:cubicBezTo>
                        <a:cubicBezTo>
                          <a:pt x="17" y="15"/>
                          <a:pt x="18" y="17"/>
                          <a:pt x="19" y="18"/>
                        </a:cubicBezTo>
                        <a:cubicBezTo>
                          <a:pt x="20" y="20"/>
                          <a:pt x="19" y="22"/>
                          <a:pt x="18" y="22"/>
                        </a:cubicBezTo>
                        <a:cubicBezTo>
                          <a:pt x="17" y="23"/>
                          <a:pt x="16" y="24"/>
                          <a:pt x="16" y="25"/>
                        </a:cubicBezTo>
                        <a:close/>
                        <a:moveTo>
                          <a:pt x="8" y="6"/>
                        </a:moveTo>
                        <a:cubicBezTo>
                          <a:pt x="6" y="1"/>
                          <a:pt x="5" y="2"/>
                          <a:pt x="4" y="2"/>
                        </a:cubicBezTo>
                        <a:cubicBezTo>
                          <a:pt x="4" y="2"/>
                          <a:pt x="4" y="2"/>
                          <a:pt x="4" y="2"/>
                        </a:cubicBezTo>
                        <a:cubicBezTo>
                          <a:pt x="4" y="2"/>
                          <a:pt x="4" y="2"/>
                          <a:pt x="4" y="2"/>
                        </a:cubicBezTo>
                        <a:cubicBezTo>
                          <a:pt x="4" y="2"/>
                          <a:pt x="4" y="2"/>
                          <a:pt x="4" y="2"/>
                        </a:cubicBezTo>
                        <a:cubicBezTo>
                          <a:pt x="4" y="2"/>
                          <a:pt x="3" y="2"/>
                          <a:pt x="3" y="2"/>
                        </a:cubicBezTo>
                        <a:cubicBezTo>
                          <a:pt x="2" y="3"/>
                          <a:pt x="1" y="3"/>
                          <a:pt x="1" y="4"/>
                        </a:cubicBezTo>
                        <a:cubicBezTo>
                          <a:pt x="1" y="4"/>
                          <a:pt x="1" y="5"/>
                          <a:pt x="1" y="5"/>
                        </a:cubicBezTo>
                        <a:cubicBezTo>
                          <a:pt x="2" y="7"/>
                          <a:pt x="5" y="10"/>
                          <a:pt x="6" y="11"/>
                        </a:cubicBezTo>
                        <a:cubicBezTo>
                          <a:pt x="6" y="12"/>
                          <a:pt x="6" y="12"/>
                          <a:pt x="8" y="15"/>
                        </a:cubicBezTo>
                        <a:cubicBezTo>
                          <a:pt x="8" y="16"/>
                          <a:pt x="9" y="17"/>
                          <a:pt x="10" y="19"/>
                        </a:cubicBezTo>
                        <a:cubicBezTo>
                          <a:pt x="10" y="19"/>
                          <a:pt x="10" y="19"/>
                          <a:pt x="10" y="19"/>
                        </a:cubicBezTo>
                        <a:cubicBezTo>
                          <a:pt x="12" y="24"/>
                          <a:pt x="15" y="25"/>
                          <a:pt x="15" y="25"/>
                        </a:cubicBezTo>
                        <a:cubicBezTo>
                          <a:pt x="16" y="24"/>
                          <a:pt x="16" y="24"/>
                          <a:pt x="16" y="24"/>
                        </a:cubicBezTo>
                        <a:cubicBezTo>
                          <a:pt x="16" y="23"/>
                          <a:pt x="17" y="23"/>
                          <a:pt x="18" y="21"/>
                        </a:cubicBezTo>
                        <a:cubicBezTo>
                          <a:pt x="19" y="21"/>
                          <a:pt x="19" y="20"/>
                          <a:pt x="18" y="18"/>
                        </a:cubicBezTo>
                        <a:cubicBezTo>
                          <a:pt x="18" y="17"/>
                          <a:pt x="17" y="16"/>
                          <a:pt x="15" y="14"/>
                        </a:cubicBezTo>
                        <a:cubicBezTo>
                          <a:pt x="11" y="11"/>
                          <a:pt x="11" y="11"/>
                          <a:pt x="8" y="6"/>
                        </a:cubicBezTo>
                        <a:close/>
                        <a:moveTo>
                          <a:pt x="4" y="1"/>
                        </a:moveTo>
                        <a:cubicBezTo>
                          <a:pt x="4" y="1"/>
                          <a:pt x="4" y="1"/>
                          <a:pt x="4"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6" name="Freeform 7540">
                    <a:extLst>
                      <a:ext uri="{FF2B5EF4-FFF2-40B4-BE49-F238E27FC236}">
                        <a16:creationId xmlns:a16="http://schemas.microsoft.com/office/drawing/2014/main" id="{732F21E3-3D45-42A2-A182-DAF08693FDB7}"/>
                      </a:ext>
                    </a:extLst>
                  </p:cNvPr>
                  <p:cNvSpPr>
                    <a:spLocks/>
                  </p:cNvSpPr>
                  <p:nvPr/>
                </p:nvSpPr>
                <p:spPr bwMode="auto">
                  <a:xfrm>
                    <a:off x="4122" y="2646"/>
                    <a:ext cx="12" cy="17"/>
                  </a:xfrm>
                  <a:custGeom>
                    <a:avLst/>
                    <a:gdLst>
                      <a:gd name="T0" fmla="*/ 2 w 16"/>
                      <a:gd name="T1" fmla="*/ 0 h 23"/>
                      <a:gd name="T2" fmla="*/ 1 w 16"/>
                      <a:gd name="T3" fmla="*/ 0 h 23"/>
                      <a:gd name="T4" fmla="*/ 1 w 16"/>
                      <a:gd name="T5" fmla="*/ 0 h 23"/>
                      <a:gd name="T6" fmla="*/ 1 w 16"/>
                      <a:gd name="T7" fmla="*/ 0 h 23"/>
                      <a:gd name="T8" fmla="*/ 1 w 16"/>
                      <a:gd name="T9" fmla="*/ 0 h 23"/>
                      <a:gd name="T10" fmla="*/ 0 w 16"/>
                      <a:gd name="T11" fmla="*/ 0 h 23"/>
                      <a:gd name="T12" fmla="*/ 1 w 16"/>
                      <a:gd name="T13" fmla="*/ 2 h 23"/>
                      <a:gd name="T14" fmla="*/ 1 w 16"/>
                      <a:gd name="T15" fmla="*/ 1 h 23"/>
                      <a:gd name="T16" fmla="*/ 2 w 16"/>
                      <a:gd name="T17" fmla="*/ 1 h 23"/>
                      <a:gd name="T18" fmla="*/ 3 w 16"/>
                      <a:gd name="T19" fmla="*/ 1 h 23"/>
                      <a:gd name="T20" fmla="*/ 5 w 16"/>
                      <a:gd name="T21" fmla="*/ 6 h 23"/>
                      <a:gd name="T22" fmla="*/ 8 w 16"/>
                      <a:gd name="T23" fmla="*/ 10 h 23"/>
                      <a:gd name="T24" fmla="*/ 14 w 16"/>
                      <a:gd name="T25" fmla="*/ 17 h 23"/>
                      <a:gd name="T26" fmla="*/ 13 w 16"/>
                      <a:gd name="T27" fmla="*/ 18 h 23"/>
                      <a:gd name="T28" fmla="*/ 13 w 16"/>
                      <a:gd name="T29" fmla="*/ 18 h 23"/>
                      <a:gd name="T30" fmla="*/ 12 w 16"/>
                      <a:gd name="T31" fmla="*/ 18 h 23"/>
                      <a:gd name="T32" fmla="*/ 12 w 16"/>
                      <a:gd name="T33" fmla="*/ 18 h 23"/>
                      <a:gd name="T34" fmla="*/ 12 w 16"/>
                      <a:gd name="T35" fmla="*/ 18 h 23"/>
                      <a:gd name="T36" fmla="*/ 12 w 16"/>
                      <a:gd name="T37" fmla="*/ 19 h 23"/>
                      <a:gd name="T38" fmla="*/ 11 w 16"/>
                      <a:gd name="T39" fmla="*/ 22 h 23"/>
                      <a:gd name="T40" fmla="*/ 12 w 16"/>
                      <a:gd name="T41" fmla="*/ 23 h 23"/>
                      <a:gd name="T42" fmla="*/ 13 w 16"/>
                      <a:gd name="T43" fmla="*/ 22 h 23"/>
                      <a:gd name="T44" fmla="*/ 15 w 16"/>
                      <a:gd name="T45" fmla="*/ 19 h 23"/>
                      <a:gd name="T46" fmla="*/ 15 w 16"/>
                      <a:gd name="T47" fmla="*/ 16 h 23"/>
                      <a:gd name="T48" fmla="*/ 12 w 16"/>
                      <a:gd name="T49" fmla="*/ 12 h 23"/>
                      <a:gd name="T50" fmla="*/ 5 w 16"/>
                      <a:gd name="T51" fmla="*/ 4 h 23"/>
                      <a:gd name="T52" fmla="*/ 2 w 16"/>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23">
                        <a:moveTo>
                          <a:pt x="2" y="0"/>
                        </a:moveTo>
                        <a:cubicBezTo>
                          <a:pt x="1" y="0"/>
                          <a:pt x="1" y="0"/>
                          <a:pt x="1" y="0"/>
                        </a:cubicBezTo>
                        <a:cubicBezTo>
                          <a:pt x="1" y="0"/>
                          <a:pt x="1" y="0"/>
                          <a:pt x="1" y="0"/>
                        </a:cubicBezTo>
                        <a:cubicBezTo>
                          <a:pt x="1" y="0"/>
                          <a:pt x="1" y="0"/>
                          <a:pt x="1" y="0"/>
                        </a:cubicBezTo>
                        <a:cubicBezTo>
                          <a:pt x="1" y="0"/>
                          <a:pt x="1" y="0"/>
                          <a:pt x="1" y="0"/>
                        </a:cubicBezTo>
                        <a:cubicBezTo>
                          <a:pt x="1" y="0"/>
                          <a:pt x="1" y="0"/>
                          <a:pt x="0" y="0"/>
                        </a:cubicBezTo>
                        <a:cubicBezTo>
                          <a:pt x="1" y="1"/>
                          <a:pt x="1" y="1"/>
                          <a:pt x="1" y="2"/>
                        </a:cubicBezTo>
                        <a:cubicBezTo>
                          <a:pt x="2" y="2"/>
                          <a:pt x="2" y="1"/>
                          <a:pt x="1" y="1"/>
                        </a:cubicBezTo>
                        <a:cubicBezTo>
                          <a:pt x="2" y="1"/>
                          <a:pt x="2" y="1"/>
                          <a:pt x="2" y="1"/>
                        </a:cubicBezTo>
                        <a:cubicBezTo>
                          <a:pt x="2" y="1"/>
                          <a:pt x="2" y="1"/>
                          <a:pt x="3" y="1"/>
                        </a:cubicBezTo>
                        <a:cubicBezTo>
                          <a:pt x="3" y="1"/>
                          <a:pt x="5" y="4"/>
                          <a:pt x="5" y="6"/>
                        </a:cubicBezTo>
                        <a:cubicBezTo>
                          <a:pt x="6" y="8"/>
                          <a:pt x="6" y="9"/>
                          <a:pt x="8" y="10"/>
                        </a:cubicBezTo>
                        <a:cubicBezTo>
                          <a:pt x="10" y="11"/>
                          <a:pt x="14" y="15"/>
                          <a:pt x="14" y="17"/>
                        </a:cubicBezTo>
                        <a:cubicBezTo>
                          <a:pt x="14" y="18"/>
                          <a:pt x="14" y="18"/>
                          <a:pt x="13" y="18"/>
                        </a:cubicBezTo>
                        <a:cubicBezTo>
                          <a:pt x="13" y="18"/>
                          <a:pt x="13" y="18"/>
                          <a:pt x="13" y="18"/>
                        </a:cubicBezTo>
                        <a:cubicBezTo>
                          <a:pt x="12" y="18"/>
                          <a:pt x="12" y="18"/>
                          <a:pt x="12" y="18"/>
                        </a:cubicBezTo>
                        <a:cubicBezTo>
                          <a:pt x="12" y="18"/>
                          <a:pt x="12" y="18"/>
                          <a:pt x="12" y="18"/>
                        </a:cubicBezTo>
                        <a:cubicBezTo>
                          <a:pt x="12" y="18"/>
                          <a:pt x="12" y="18"/>
                          <a:pt x="12" y="18"/>
                        </a:cubicBezTo>
                        <a:cubicBezTo>
                          <a:pt x="12" y="19"/>
                          <a:pt x="12" y="19"/>
                          <a:pt x="12" y="19"/>
                        </a:cubicBezTo>
                        <a:cubicBezTo>
                          <a:pt x="12" y="20"/>
                          <a:pt x="12" y="21"/>
                          <a:pt x="11" y="22"/>
                        </a:cubicBezTo>
                        <a:cubicBezTo>
                          <a:pt x="12" y="22"/>
                          <a:pt x="12" y="22"/>
                          <a:pt x="12" y="23"/>
                        </a:cubicBezTo>
                        <a:cubicBezTo>
                          <a:pt x="13" y="22"/>
                          <a:pt x="13" y="22"/>
                          <a:pt x="13" y="22"/>
                        </a:cubicBezTo>
                        <a:cubicBezTo>
                          <a:pt x="13" y="21"/>
                          <a:pt x="14" y="21"/>
                          <a:pt x="15" y="19"/>
                        </a:cubicBezTo>
                        <a:cubicBezTo>
                          <a:pt x="16" y="19"/>
                          <a:pt x="16" y="18"/>
                          <a:pt x="15" y="16"/>
                        </a:cubicBezTo>
                        <a:cubicBezTo>
                          <a:pt x="15" y="15"/>
                          <a:pt x="14" y="14"/>
                          <a:pt x="12" y="12"/>
                        </a:cubicBezTo>
                        <a:cubicBezTo>
                          <a:pt x="8" y="9"/>
                          <a:pt x="8" y="9"/>
                          <a:pt x="5" y="4"/>
                        </a:cubicBezTo>
                        <a:cubicBezTo>
                          <a:pt x="3" y="0"/>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7" name="Freeform 7541">
                    <a:extLst>
                      <a:ext uri="{FF2B5EF4-FFF2-40B4-BE49-F238E27FC236}">
                        <a16:creationId xmlns:a16="http://schemas.microsoft.com/office/drawing/2014/main" id="{BB9C9502-CBCF-4E89-ADE3-69E80B5F2829}"/>
                      </a:ext>
                    </a:extLst>
                  </p:cNvPr>
                  <p:cNvSpPr>
                    <a:spLocks/>
                  </p:cNvSpPr>
                  <p:nvPr/>
                </p:nvSpPr>
                <p:spPr bwMode="auto">
                  <a:xfrm>
                    <a:off x="4122" y="2645"/>
                    <a:ext cx="13" cy="18"/>
                  </a:xfrm>
                  <a:custGeom>
                    <a:avLst/>
                    <a:gdLst>
                      <a:gd name="T0" fmla="*/ 2 w 17"/>
                      <a:gd name="T1" fmla="*/ 0 h 24"/>
                      <a:gd name="T2" fmla="*/ 1 w 17"/>
                      <a:gd name="T3" fmla="*/ 0 h 24"/>
                      <a:gd name="T4" fmla="*/ 0 w 17"/>
                      <a:gd name="T5" fmla="*/ 1 h 24"/>
                      <a:gd name="T6" fmla="*/ 0 w 17"/>
                      <a:gd name="T7" fmla="*/ 1 h 24"/>
                      <a:gd name="T8" fmla="*/ 0 w 17"/>
                      <a:gd name="T9" fmla="*/ 1 h 24"/>
                      <a:gd name="T10" fmla="*/ 1 w 17"/>
                      <a:gd name="T11" fmla="*/ 1 h 24"/>
                      <a:gd name="T12" fmla="*/ 1 w 17"/>
                      <a:gd name="T13" fmla="*/ 1 h 24"/>
                      <a:gd name="T14" fmla="*/ 1 w 17"/>
                      <a:gd name="T15" fmla="*/ 1 h 24"/>
                      <a:gd name="T16" fmla="*/ 1 w 17"/>
                      <a:gd name="T17" fmla="*/ 1 h 24"/>
                      <a:gd name="T18" fmla="*/ 2 w 17"/>
                      <a:gd name="T19" fmla="*/ 1 h 24"/>
                      <a:gd name="T20" fmla="*/ 5 w 17"/>
                      <a:gd name="T21" fmla="*/ 5 h 24"/>
                      <a:gd name="T22" fmla="*/ 12 w 17"/>
                      <a:gd name="T23" fmla="*/ 13 h 24"/>
                      <a:gd name="T24" fmla="*/ 15 w 17"/>
                      <a:gd name="T25" fmla="*/ 17 h 24"/>
                      <a:gd name="T26" fmla="*/ 15 w 17"/>
                      <a:gd name="T27" fmla="*/ 20 h 24"/>
                      <a:gd name="T28" fmla="*/ 13 w 17"/>
                      <a:gd name="T29" fmla="*/ 23 h 24"/>
                      <a:gd name="T30" fmla="*/ 12 w 17"/>
                      <a:gd name="T31" fmla="*/ 24 h 24"/>
                      <a:gd name="T32" fmla="*/ 13 w 17"/>
                      <a:gd name="T33" fmla="*/ 24 h 24"/>
                      <a:gd name="T34" fmla="*/ 13 w 17"/>
                      <a:gd name="T35" fmla="*/ 23 h 24"/>
                      <a:gd name="T36" fmla="*/ 15 w 17"/>
                      <a:gd name="T37" fmla="*/ 21 h 24"/>
                      <a:gd name="T38" fmla="*/ 12 w 17"/>
                      <a:gd name="T39" fmla="*/ 13 h 24"/>
                      <a:gd name="T40" fmla="*/ 5 w 17"/>
                      <a:gd name="T41" fmla="*/ 4 h 24"/>
                      <a:gd name="T42" fmla="*/ 2 w 17"/>
                      <a:gd name="T4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4">
                        <a:moveTo>
                          <a:pt x="2" y="0"/>
                        </a:moveTo>
                        <a:cubicBezTo>
                          <a:pt x="1" y="0"/>
                          <a:pt x="1" y="0"/>
                          <a:pt x="1" y="0"/>
                        </a:cubicBezTo>
                        <a:cubicBezTo>
                          <a:pt x="1" y="0"/>
                          <a:pt x="1"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2" y="1"/>
                          <a:pt x="2" y="1"/>
                          <a:pt x="2" y="1"/>
                        </a:cubicBezTo>
                        <a:cubicBezTo>
                          <a:pt x="2" y="1"/>
                          <a:pt x="3" y="1"/>
                          <a:pt x="5" y="5"/>
                        </a:cubicBezTo>
                        <a:cubicBezTo>
                          <a:pt x="8" y="10"/>
                          <a:pt x="8" y="10"/>
                          <a:pt x="12" y="13"/>
                        </a:cubicBezTo>
                        <a:cubicBezTo>
                          <a:pt x="14" y="15"/>
                          <a:pt x="15" y="16"/>
                          <a:pt x="15" y="17"/>
                        </a:cubicBezTo>
                        <a:cubicBezTo>
                          <a:pt x="16" y="19"/>
                          <a:pt x="16" y="20"/>
                          <a:pt x="15" y="20"/>
                        </a:cubicBezTo>
                        <a:cubicBezTo>
                          <a:pt x="14" y="22"/>
                          <a:pt x="13" y="22"/>
                          <a:pt x="13" y="23"/>
                        </a:cubicBezTo>
                        <a:cubicBezTo>
                          <a:pt x="12" y="24"/>
                          <a:pt x="12" y="24"/>
                          <a:pt x="12" y="24"/>
                        </a:cubicBezTo>
                        <a:cubicBezTo>
                          <a:pt x="13" y="24"/>
                          <a:pt x="13" y="24"/>
                          <a:pt x="13" y="24"/>
                        </a:cubicBezTo>
                        <a:cubicBezTo>
                          <a:pt x="13" y="23"/>
                          <a:pt x="13" y="23"/>
                          <a:pt x="13" y="23"/>
                        </a:cubicBezTo>
                        <a:cubicBezTo>
                          <a:pt x="13" y="22"/>
                          <a:pt x="14" y="22"/>
                          <a:pt x="15" y="21"/>
                        </a:cubicBezTo>
                        <a:cubicBezTo>
                          <a:pt x="17" y="20"/>
                          <a:pt x="16" y="17"/>
                          <a:pt x="12" y="13"/>
                        </a:cubicBezTo>
                        <a:cubicBezTo>
                          <a:pt x="8" y="10"/>
                          <a:pt x="8" y="10"/>
                          <a:pt x="5" y="4"/>
                        </a:cubicBezTo>
                        <a:cubicBezTo>
                          <a:pt x="4" y="1"/>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8" name="Freeform 7542">
                    <a:extLst>
                      <a:ext uri="{FF2B5EF4-FFF2-40B4-BE49-F238E27FC236}">
                        <a16:creationId xmlns:a16="http://schemas.microsoft.com/office/drawing/2014/main" id="{C9E77B6F-4213-4995-A453-6F249446A455}"/>
                      </a:ext>
                    </a:extLst>
                  </p:cNvPr>
                  <p:cNvSpPr>
                    <a:spLocks/>
                  </p:cNvSpPr>
                  <p:nvPr/>
                </p:nvSpPr>
                <p:spPr bwMode="auto">
                  <a:xfrm>
                    <a:off x="4123" y="2648"/>
                    <a:ext cx="10" cy="12"/>
                  </a:xfrm>
                  <a:custGeom>
                    <a:avLst/>
                    <a:gdLst>
                      <a:gd name="T0" fmla="*/ 1 w 13"/>
                      <a:gd name="T1" fmla="*/ 1 h 16"/>
                      <a:gd name="T2" fmla="*/ 4 w 13"/>
                      <a:gd name="T3" fmla="*/ 4 h 16"/>
                      <a:gd name="T4" fmla="*/ 8 w 13"/>
                      <a:gd name="T5" fmla="*/ 9 h 16"/>
                      <a:gd name="T6" fmla="*/ 11 w 13"/>
                      <a:gd name="T7" fmla="*/ 13 h 16"/>
                      <a:gd name="T8" fmla="*/ 9 w 13"/>
                      <a:gd name="T9" fmla="*/ 15 h 16"/>
                      <a:gd name="T10" fmla="*/ 7 w 13"/>
                      <a:gd name="T11" fmla="*/ 11 h 16"/>
                      <a:gd name="T12" fmla="*/ 2 w 13"/>
                      <a:gd name="T13" fmla="*/ 3 h 16"/>
                      <a:gd name="T14" fmla="*/ 1 w 13"/>
                      <a:gd name="T15" fmla="*/ 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1" y="1"/>
                        </a:moveTo>
                        <a:cubicBezTo>
                          <a:pt x="1" y="1"/>
                          <a:pt x="3" y="3"/>
                          <a:pt x="4" y="4"/>
                        </a:cubicBezTo>
                        <a:cubicBezTo>
                          <a:pt x="5" y="6"/>
                          <a:pt x="6" y="8"/>
                          <a:pt x="8" y="9"/>
                        </a:cubicBezTo>
                        <a:cubicBezTo>
                          <a:pt x="10" y="10"/>
                          <a:pt x="13" y="13"/>
                          <a:pt x="11" y="13"/>
                        </a:cubicBezTo>
                        <a:cubicBezTo>
                          <a:pt x="10" y="14"/>
                          <a:pt x="9" y="14"/>
                          <a:pt x="9" y="15"/>
                        </a:cubicBezTo>
                        <a:cubicBezTo>
                          <a:pt x="9" y="16"/>
                          <a:pt x="8" y="14"/>
                          <a:pt x="7" y="11"/>
                        </a:cubicBezTo>
                        <a:cubicBezTo>
                          <a:pt x="5" y="8"/>
                          <a:pt x="4" y="4"/>
                          <a:pt x="2" y="3"/>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79" name="Freeform 7543">
                    <a:extLst>
                      <a:ext uri="{FF2B5EF4-FFF2-40B4-BE49-F238E27FC236}">
                        <a16:creationId xmlns:a16="http://schemas.microsoft.com/office/drawing/2014/main" id="{9C47F83D-2B14-47AC-8158-56E980E65BCE}"/>
                      </a:ext>
                    </a:extLst>
                  </p:cNvPr>
                  <p:cNvSpPr>
                    <a:spLocks/>
                  </p:cNvSpPr>
                  <p:nvPr/>
                </p:nvSpPr>
                <p:spPr bwMode="auto">
                  <a:xfrm>
                    <a:off x="4144" y="2675"/>
                    <a:ext cx="9" cy="9"/>
                  </a:xfrm>
                  <a:custGeom>
                    <a:avLst/>
                    <a:gdLst>
                      <a:gd name="T0" fmla="*/ 5 w 12"/>
                      <a:gd name="T1" fmla="*/ 1 h 12"/>
                      <a:gd name="T2" fmla="*/ 8 w 12"/>
                      <a:gd name="T3" fmla="*/ 4 h 12"/>
                      <a:gd name="T4" fmla="*/ 11 w 12"/>
                      <a:gd name="T5" fmla="*/ 10 h 12"/>
                      <a:gd name="T6" fmla="*/ 6 w 12"/>
                      <a:gd name="T7" fmla="*/ 8 h 12"/>
                      <a:gd name="T8" fmla="*/ 1 w 12"/>
                      <a:gd name="T9" fmla="*/ 4 h 12"/>
                      <a:gd name="T10" fmla="*/ 5 w 12"/>
                      <a:gd name="T11" fmla="*/ 1 h 12"/>
                    </a:gdLst>
                    <a:ahLst/>
                    <a:cxnLst>
                      <a:cxn ang="0">
                        <a:pos x="T0" y="T1"/>
                      </a:cxn>
                      <a:cxn ang="0">
                        <a:pos x="T2" y="T3"/>
                      </a:cxn>
                      <a:cxn ang="0">
                        <a:pos x="T4" y="T5"/>
                      </a:cxn>
                      <a:cxn ang="0">
                        <a:pos x="T6" y="T7"/>
                      </a:cxn>
                      <a:cxn ang="0">
                        <a:pos x="T8" y="T9"/>
                      </a:cxn>
                      <a:cxn ang="0">
                        <a:pos x="T10" y="T11"/>
                      </a:cxn>
                    </a:cxnLst>
                    <a:rect l="0" t="0" r="r" b="b"/>
                    <a:pathLst>
                      <a:path w="12" h="12">
                        <a:moveTo>
                          <a:pt x="5" y="1"/>
                        </a:moveTo>
                        <a:cubicBezTo>
                          <a:pt x="5" y="1"/>
                          <a:pt x="6" y="0"/>
                          <a:pt x="8" y="4"/>
                        </a:cubicBezTo>
                        <a:cubicBezTo>
                          <a:pt x="10" y="8"/>
                          <a:pt x="12" y="8"/>
                          <a:pt x="11" y="10"/>
                        </a:cubicBezTo>
                        <a:cubicBezTo>
                          <a:pt x="10" y="12"/>
                          <a:pt x="8" y="10"/>
                          <a:pt x="6" y="8"/>
                        </a:cubicBezTo>
                        <a:cubicBezTo>
                          <a:pt x="4" y="6"/>
                          <a:pt x="1" y="7"/>
                          <a:pt x="1" y="4"/>
                        </a:cubicBezTo>
                        <a:cubicBezTo>
                          <a:pt x="0" y="1"/>
                          <a:pt x="5" y="1"/>
                          <a:pt x="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0" name="Freeform 7544">
                    <a:extLst>
                      <a:ext uri="{FF2B5EF4-FFF2-40B4-BE49-F238E27FC236}">
                        <a16:creationId xmlns:a16="http://schemas.microsoft.com/office/drawing/2014/main" id="{3828ECF1-C3FA-4787-B4D1-3BE198285AD6}"/>
                      </a:ext>
                    </a:extLst>
                  </p:cNvPr>
                  <p:cNvSpPr>
                    <a:spLocks noEditPoints="1"/>
                  </p:cNvSpPr>
                  <p:nvPr/>
                </p:nvSpPr>
                <p:spPr bwMode="auto">
                  <a:xfrm>
                    <a:off x="4144" y="2675"/>
                    <a:ext cx="9" cy="9"/>
                  </a:xfrm>
                  <a:custGeom>
                    <a:avLst/>
                    <a:gdLst>
                      <a:gd name="T0" fmla="*/ 11 w 12"/>
                      <a:gd name="T1" fmla="*/ 10 h 12"/>
                      <a:gd name="T2" fmla="*/ 10 w 12"/>
                      <a:gd name="T3" fmla="*/ 11 h 12"/>
                      <a:gd name="T4" fmla="*/ 10 w 12"/>
                      <a:gd name="T5" fmla="*/ 11 h 12"/>
                      <a:gd name="T6" fmla="*/ 5 w 12"/>
                      <a:gd name="T7" fmla="*/ 8 h 12"/>
                      <a:gd name="T8" fmla="*/ 1 w 12"/>
                      <a:gd name="T9" fmla="*/ 5 h 12"/>
                      <a:gd name="T10" fmla="*/ 0 w 12"/>
                      <a:gd name="T11" fmla="*/ 4 h 12"/>
                      <a:gd name="T12" fmla="*/ 2 w 12"/>
                      <a:gd name="T13" fmla="*/ 1 h 12"/>
                      <a:gd name="T14" fmla="*/ 4 w 12"/>
                      <a:gd name="T15" fmla="*/ 0 h 12"/>
                      <a:gd name="T16" fmla="*/ 9 w 12"/>
                      <a:gd name="T17" fmla="*/ 4 h 12"/>
                      <a:gd name="T18" fmla="*/ 12 w 12"/>
                      <a:gd name="T19" fmla="*/ 8 h 12"/>
                      <a:gd name="T20" fmla="*/ 11 w 12"/>
                      <a:gd name="T21" fmla="*/ 10 h 12"/>
                      <a:gd name="T22" fmla="*/ 5 w 12"/>
                      <a:gd name="T23" fmla="*/ 1 h 12"/>
                      <a:gd name="T24" fmla="*/ 5 w 12"/>
                      <a:gd name="T25" fmla="*/ 1 h 12"/>
                      <a:gd name="T26" fmla="*/ 5 w 12"/>
                      <a:gd name="T27" fmla="*/ 1 h 12"/>
                      <a:gd name="T28" fmla="*/ 2 w 12"/>
                      <a:gd name="T29" fmla="*/ 2 h 12"/>
                      <a:gd name="T30" fmla="*/ 1 w 12"/>
                      <a:gd name="T31" fmla="*/ 4 h 12"/>
                      <a:gd name="T32" fmla="*/ 1 w 12"/>
                      <a:gd name="T33" fmla="*/ 5 h 12"/>
                      <a:gd name="T34" fmla="*/ 6 w 12"/>
                      <a:gd name="T35" fmla="*/ 8 h 12"/>
                      <a:gd name="T36" fmla="*/ 10 w 12"/>
                      <a:gd name="T37" fmla="*/ 10 h 12"/>
                      <a:gd name="T38" fmla="*/ 11 w 12"/>
                      <a:gd name="T39" fmla="*/ 10 h 12"/>
                      <a:gd name="T40" fmla="*/ 11 w 12"/>
                      <a:gd name="T41" fmla="*/ 9 h 12"/>
                      <a:gd name="T42" fmla="*/ 8 w 12"/>
                      <a:gd name="T43" fmla="*/ 5 h 12"/>
                      <a:gd name="T44" fmla="*/ 5 w 12"/>
                      <a:gd name="T45" fmla="*/ 1 h 12"/>
                      <a:gd name="T46" fmla="*/ 5 w 12"/>
                      <a:gd name="T4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2">
                        <a:moveTo>
                          <a:pt x="11" y="10"/>
                        </a:moveTo>
                        <a:cubicBezTo>
                          <a:pt x="10" y="11"/>
                          <a:pt x="10" y="11"/>
                          <a:pt x="10" y="11"/>
                        </a:cubicBezTo>
                        <a:cubicBezTo>
                          <a:pt x="10" y="11"/>
                          <a:pt x="10" y="11"/>
                          <a:pt x="10" y="11"/>
                        </a:cubicBezTo>
                        <a:cubicBezTo>
                          <a:pt x="9" y="12"/>
                          <a:pt x="7" y="10"/>
                          <a:pt x="5" y="8"/>
                        </a:cubicBezTo>
                        <a:cubicBezTo>
                          <a:pt x="4" y="7"/>
                          <a:pt x="2" y="7"/>
                          <a:pt x="1" y="5"/>
                        </a:cubicBezTo>
                        <a:cubicBezTo>
                          <a:pt x="0" y="5"/>
                          <a:pt x="0" y="5"/>
                          <a:pt x="0" y="4"/>
                        </a:cubicBezTo>
                        <a:cubicBezTo>
                          <a:pt x="0" y="2"/>
                          <a:pt x="1" y="2"/>
                          <a:pt x="2" y="1"/>
                        </a:cubicBezTo>
                        <a:cubicBezTo>
                          <a:pt x="3" y="1"/>
                          <a:pt x="4" y="0"/>
                          <a:pt x="4" y="0"/>
                        </a:cubicBezTo>
                        <a:cubicBezTo>
                          <a:pt x="5" y="0"/>
                          <a:pt x="6" y="0"/>
                          <a:pt x="9" y="4"/>
                        </a:cubicBezTo>
                        <a:cubicBezTo>
                          <a:pt x="10" y="7"/>
                          <a:pt x="11" y="7"/>
                          <a:pt x="12" y="8"/>
                        </a:cubicBezTo>
                        <a:cubicBezTo>
                          <a:pt x="12" y="9"/>
                          <a:pt x="12" y="9"/>
                          <a:pt x="11" y="10"/>
                        </a:cubicBezTo>
                        <a:close/>
                        <a:moveTo>
                          <a:pt x="5" y="1"/>
                        </a:moveTo>
                        <a:cubicBezTo>
                          <a:pt x="5" y="1"/>
                          <a:pt x="5" y="1"/>
                          <a:pt x="5" y="1"/>
                        </a:cubicBezTo>
                        <a:cubicBezTo>
                          <a:pt x="5" y="1"/>
                          <a:pt x="5" y="1"/>
                          <a:pt x="5" y="1"/>
                        </a:cubicBezTo>
                        <a:cubicBezTo>
                          <a:pt x="5" y="1"/>
                          <a:pt x="3" y="1"/>
                          <a:pt x="2" y="2"/>
                        </a:cubicBezTo>
                        <a:cubicBezTo>
                          <a:pt x="2" y="2"/>
                          <a:pt x="1" y="3"/>
                          <a:pt x="1" y="4"/>
                        </a:cubicBezTo>
                        <a:cubicBezTo>
                          <a:pt x="1" y="4"/>
                          <a:pt x="1" y="5"/>
                          <a:pt x="1" y="5"/>
                        </a:cubicBezTo>
                        <a:cubicBezTo>
                          <a:pt x="2" y="6"/>
                          <a:pt x="4" y="6"/>
                          <a:pt x="6" y="8"/>
                        </a:cubicBezTo>
                        <a:cubicBezTo>
                          <a:pt x="7" y="9"/>
                          <a:pt x="9" y="11"/>
                          <a:pt x="10" y="10"/>
                        </a:cubicBezTo>
                        <a:cubicBezTo>
                          <a:pt x="11" y="10"/>
                          <a:pt x="11" y="10"/>
                          <a:pt x="11" y="10"/>
                        </a:cubicBezTo>
                        <a:cubicBezTo>
                          <a:pt x="11" y="9"/>
                          <a:pt x="11" y="9"/>
                          <a:pt x="11" y="9"/>
                        </a:cubicBezTo>
                        <a:cubicBezTo>
                          <a:pt x="11" y="8"/>
                          <a:pt x="9" y="7"/>
                          <a:pt x="8" y="5"/>
                        </a:cubicBezTo>
                        <a:cubicBezTo>
                          <a:pt x="7" y="3"/>
                          <a:pt x="6" y="2"/>
                          <a:pt x="5" y="1"/>
                        </a:cubicBezTo>
                        <a:cubicBezTo>
                          <a:pt x="5" y="1"/>
                          <a:pt x="5" y="1"/>
                          <a:pt x="5"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1" name="Freeform 7545">
                    <a:extLst>
                      <a:ext uri="{FF2B5EF4-FFF2-40B4-BE49-F238E27FC236}">
                        <a16:creationId xmlns:a16="http://schemas.microsoft.com/office/drawing/2014/main" id="{89A103F5-1293-4F63-847A-E3C0EB1D8D89}"/>
                      </a:ext>
                    </a:extLst>
                  </p:cNvPr>
                  <p:cNvSpPr>
                    <a:spLocks noEditPoints="1"/>
                  </p:cNvSpPr>
                  <p:nvPr/>
                </p:nvSpPr>
                <p:spPr bwMode="auto">
                  <a:xfrm>
                    <a:off x="4145" y="2676"/>
                    <a:ext cx="7" cy="6"/>
                  </a:xfrm>
                  <a:custGeom>
                    <a:avLst/>
                    <a:gdLst>
                      <a:gd name="T0" fmla="*/ 7 w 10"/>
                      <a:gd name="T1" fmla="*/ 8 h 9"/>
                      <a:gd name="T2" fmla="*/ 5 w 10"/>
                      <a:gd name="T3" fmla="*/ 6 h 9"/>
                      <a:gd name="T4" fmla="*/ 2 w 10"/>
                      <a:gd name="T5" fmla="*/ 3 h 9"/>
                      <a:gd name="T6" fmla="*/ 4 w 10"/>
                      <a:gd name="T7" fmla="*/ 2 h 9"/>
                      <a:gd name="T8" fmla="*/ 4 w 10"/>
                      <a:gd name="T9" fmla="*/ 2 h 9"/>
                      <a:gd name="T10" fmla="*/ 6 w 10"/>
                      <a:gd name="T11" fmla="*/ 4 h 9"/>
                      <a:gd name="T12" fmla="*/ 8 w 10"/>
                      <a:gd name="T13" fmla="*/ 7 h 9"/>
                      <a:gd name="T14" fmla="*/ 7 w 10"/>
                      <a:gd name="T15" fmla="*/ 8 h 9"/>
                      <a:gd name="T16" fmla="*/ 4 w 10"/>
                      <a:gd name="T17" fmla="*/ 0 h 9"/>
                      <a:gd name="T18" fmla="*/ 4 w 10"/>
                      <a:gd name="T19" fmla="*/ 0 h 9"/>
                      <a:gd name="T20" fmla="*/ 4 w 10"/>
                      <a:gd name="T21" fmla="*/ 0 h 9"/>
                      <a:gd name="T22" fmla="*/ 1 w 10"/>
                      <a:gd name="T23" fmla="*/ 1 h 9"/>
                      <a:gd name="T24" fmla="*/ 0 w 10"/>
                      <a:gd name="T25" fmla="*/ 3 h 9"/>
                      <a:gd name="T26" fmla="*/ 0 w 10"/>
                      <a:gd name="T27" fmla="*/ 4 h 9"/>
                      <a:gd name="T28" fmla="*/ 5 w 10"/>
                      <a:gd name="T29" fmla="*/ 7 h 9"/>
                      <a:gd name="T30" fmla="*/ 9 w 10"/>
                      <a:gd name="T31" fmla="*/ 9 h 9"/>
                      <a:gd name="T32" fmla="*/ 9 w 10"/>
                      <a:gd name="T33" fmla="*/ 9 h 9"/>
                      <a:gd name="T34" fmla="*/ 10 w 10"/>
                      <a:gd name="T35" fmla="*/ 9 h 9"/>
                      <a:gd name="T36" fmla="*/ 10 w 10"/>
                      <a:gd name="T37" fmla="*/ 8 h 9"/>
                      <a:gd name="T38" fmla="*/ 7 w 10"/>
                      <a:gd name="T39" fmla="*/ 4 h 9"/>
                      <a:gd name="T40" fmla="*/ 4 w 10"/>
                      <a:gd name="T41" fmla="*/ 0 h 9"/>
                      <a:gd name="T42" fmla="*/ 4 w 10"/>
                      <a:gd name="T43" fmla="*/ 0 h 9"/>
                      <a:gd name="T44" fmla="*/ 4 w 10"/>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9">
                        <a:moveTo>
                          <a:pt x="7" y="8"/>
                        </a:moveTo>
                        <a:cubicBezTo>
                          <a:pt x="7" y="8"/>
                          <a:pt x="6" y="7"/>
                          <a:pt x="5" y="6"/>
                        </a:cubicBezTo>
                        <a:cubicBezTo>
                          <a:pt x="5" y="5"/>
                          <a:pt x="2" y="3"/>
                          <a:pt x="2" y="3"/>
                        </a:cubicBezTo>
                        <a:cubicBezTo>
                          <a:pt x="1" y="3"/>
                          <a:pt x="1" y="2"/>
                          <a:pt x="4" y="2"/>
                        </a:cubicBezTo>
                        <a:cubicBezTo>
                          <a:pt x="4" y="2"/>
                          <a:pt x="4" y="2"/>
                          <a:pt x="4" y="2"/>
                        </a:cubicBezTo>
                        <a:cubicBezTo>
                          <a:pt x="4" y="2"/>
                          <a:pt x="5" y="2"/>
                          <a:pt x="6" y="4"/>
                        </a:cubicBezTo>
                        <a:cubicBezTo>
                          <a:pt x="7" y="5"/>
                          <a:pt x="9" y="6"/>
                          <a:pt x="8" y="7"/>
                        </a:cubicBezTo>
                        <a:cubicBezTo>
                          <a:pt x="8" y="8"/>
                          <a:pt x="8" y="8"/>
                          <a:pt x="7" y="8"/>
                        </a:cubicBezTo>
                        <a:close/>
                        <a:moveTo>
                          <a:pt x="4" y="0"/>
                        </a:moveTo>
                        <a:cubicBezTo>
                          <a:pt x="4" y="0"/>
                          <a:pt x="4" y="0"/>
                          <a:pt x="4" y="0"/>
                        </a:cubicBezTo>
                        <a:cubicBezTo>
                          <a:pt x="4" y="0"/>
                          <a:pt x="4" y="0"/>
                          <a:pt x="4" y="0"/>
                        </a:cubicBezTo>
                        <a:cubicBezTo>
                          <a:pt x="4" y="0"/>
                          <a:pt x="2" y="0"/>
                          <a:pt x="1" y="1"/>
                        </a:cubicBezTo>
                        <a:cubicBezTo>
                          <a:pt x="1" y="1"/>
                          <a:pt x="0" y="2"/>
                          <a:pt x="0" y="3"/>
                        </a:cubicBezTo>
                        <a:cubicBezTo>
                          <a:pt x="0" y="3"/>
                          <a:pt x="0" y="4"/>
                          <a:pt x="0" y="4"/>
                        </a:cubicBezTo>
                        <a:cubicBezTo>
                          <a:pt x="1" y="5"/>
                          <a:pt x="3" y="5"/>
                          <a:pt x="5" y="7"/>
                        </a:cubicBezTo>
                        <a:cubicBezTo>
                          <a:pt x="6" y="8"/>
                          <a:pt x="8" y="9"/>
                          <a:pt x="9" y="9"/>
                        </a:cubicBezTo>
                        <a:cubicBezTo>
                          <a:pt x="9" y="9"/>
                          <a:pt x="9" y="9"/>
                          <a:pt x="9" y="9"/>
                        </a:cubicBezTo>
                        <a:cubicBezTo>
                          <a:pt x="10" y="9"/>
                          <a:pt x="10" y="9"/>
                          <a:pt x="10" y="9"/>
                        </a:cubicBezTo>
                        <a:cubicBezTo>
                          <a:pt x="10" y="8"/>
                          <a:pt x="10" y="8"/>
                          <a:pt x="10" y="8"/>
                        </a:cubicBezTo>
                        <a:cubicBezTo>
                          <a:pt x="10" y="7"/>
                          <a:pt x="8" y="6"/>
                          <a:pt x="7" y="4"/>
                        </a:cubicBezTo>
                        <a:cubicBezTo>
                          <a:pt x="6" y="2"/>
                          <a:pt x="5" y="1"/>
                          <a:pt x="4" y="0"/>
                        </a:cubicBezTo>
                        <a:cubicBezTo>
                          <a:pt x="4" y="0"/>
                          <a:pt x="4" y="0"/>
                          <a:pt x="4" y="0"/>
                        </a:cubicBezTo>
                        <a:cubicBezTo>
                          <a:pt x="4" y="0"/>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2" name="Freeform 7546">
                    <a:extLst>
                      <a:ext uri="{FF2B5EF4-FFF2-40B4-BE49-F238E27FC236}">
                        <a16:creationId xmlns:a16="http://schemas.microsoft.com/office/drawing/2014/main" id="{70619FBD-6248-40C8-BF81-B3122CA23D6A}"/>
                      </a:ext>
                    </a:extLst>
                  </p:cNvPr>
                  <p:cNvSpPr>
                    <a:spLocks/>
                  </p:cNvSpPr>
                  <p:nvPr/>
                </p:nvSpPr>
                <p:spPr bwMode="auto">
                  <a:xfrm>
                    <a:off x="4144" y="2676"/>
                    <a:ext cx="9" cy="7"/>
                  </a:xfrm>
                  <a:custGeom>
                    <a:avLst/>
                    <a:gdLst>
                      <a:gd name="T0" fmla="*/ 5 w 12"/>
                      <a:gd name="T1" fmla="*/ 0 h 10"/>
                      <a:gd name="T2" fmla="*/ 5 w 12"/>
                      <a:gd name="T3" fmla="*/ 0 h 10"/>
                      <a:gd name="T4" fmla="*/ 5 w 12"/>
                      <a:gd name="T5" fmla="*/ 0 h 10"/>
                      <a:gd name="T6" fmla="*/ 5 w 12"/>
                      <a:gd name="T7" fmla="*/ 0 h 10"/>
                      <a:gd name="T8" fmla="*/ 5 w 12"/>
                      <a:gd name="T9" fmla="*/ 0 h 10"/>
                      <a:gd name="T10" fmla="*/ 8 w 12"/>
                      <a:gd name="T11" fmla="*/ 4 h 10"/>
                      <a:gd name="T12" fmla="*/ 11 w 12"/>
                      <a:gd name="T13" fmla="*/ 8 h 10"/>
                      <a:gd name="T14" fmla="*/ 11 w 12"/>
                      <a:gd name="T15" fmla="*/ 9 h 10"/>
                      <a:gd name="T16" fmla="*/ 10 w 12"/>
                      <a:gd name="T17" fmla="*/ 9 h 10"/>
                      <a:gd name="T18" fmla="*/ 10 w 12"/>
                      <a:gd name="T19" fmla="*/ 9 h 10"/>
                      <a:gd name="T20" fmla="*/ 6 w 12"/>
                      <a:gd name="T21" fmla="*/ 7 h 10"/>
                      <a:gd name="T22" fmla="*/ 1 w 12"/>
                      <a:gd name="T23" fmla="*/ 4 h 10"/>
                      <a:gd name="T24" fmla="*/ 1 w 12"/>
                      <a:gd name="T25" fmla="*/ 3 h 10"/>
                      <a:gd name="T26" fmla="*/ 2 w 12"/>
                      <a:gd name="T27" fmla="*/ 1 h 10"/>
                      <a:gd name="T28" fmla="*/ 5 w 12"/>
                      <a:gd name="T29" fmla="*/ 0 h 10"/>
                      <a:gd name="T30" fmla="*/ 5 w 12"/>
                      <a:gd name="T31" fmla="*/ 0 h 10"/>
                      <a:gd name="T32" fmla="*/ 1 w 12"/>
                      <a:gd name="T33" fmla="*/ 3 h 10"/>
                      <a:gd name="T34" fmla="*/ 6 w 12"/>
                      <a:gd name="T35" fmla="*/ 7 h 10"/>
                      <a:gd name="T36" fmla="*/ 10 w 12"/>
                      <a:gd name="T37" fmla="*/ 10 h 10"/>
                      <a:gd name="T38" fmla="*/ 11 w 12"/>
                      <a:gd name="T39" fmla="*/ 9 h 10"/>
                      <a:gd name="T40" fmla="*/ 8 w 12"/>
                      <a:gd name="T41" fmla="*/ 3 h 10"/>
                      <a:gd name="T42" fmla="*/ 5 w 12"/>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0">
                        <a:moveTo>
                          <a:pt x="5" y="0"/>
                        </a:moveTo>
                        <a:cubicBezTo>
                          <a:pt x="5" y="0"/>
                          <a:pt x="5" y="0"/>
                          <a:pt x="5" y="0"/>
                        </a:cubicBezTo>
                        <a:cubicBezTo>
                          <a:pt x="5" y="0"/>
                          <a:pt x="5" y="0"/>
                          <a:pt x="5" y="0"/>
                        </a:cubicBezTo>
                        <a:cubicBezTo>
                          <a:pt x="5" y="0"/>
                          <a:pt x="5" y="0"/>
                          <a:pt x="5" y="0"/>
                        </a:cubicBezTo>
                        <a:cubicBezTo>
                          <a:pt x="5" y="0"/>
                          <a:pt x="5" y="0"/>
                          <a:pt x="5" y="0"/>
                        </a:cubicBezTo>
                        <a:cubicBezTo>
                          <a:pt x="6" y="1"/>
                          <a:pt x="7" y="2"/>
                          <a:pt x="8" y="4"/>
                        </a:cubicBezTo>
                        <a:cubicBezTo>
                          <a:pt x="9" y="6"/>
                          <a:pt x="11" y="7"/>
                          <a:pt x="11" y="8"/>
                        </a:cubicBezTo>
                        <a:cubicBezTo>
                          <a:pt x="11" y="8"/>
                          <a:pt x="11" y="8"/>
                          <a:pt x="11" y="9"/>
                        </a:cubicBezTo>
                        <a:cubicBezTo>
                          <a:pt x="10" y="9"/>
                          <a:pt x="10" y="9"/>
                          <a:pt x="10" y="9"/>
                        </a:cubicBezTo>
                        <a:cubicBezTo>
                          <a:pt x="10" y="9"/>
                          <a:pt x="10" y="9"/>
                          <a:pt x="10" y="9"/>
                        </a:cubicBezTo>
                        <a:cubicBezTo>
                          <a:pt x="9" y="9"/>
                          <a:pt x="7" y="8"/>
                          <a:pt x="6" y="7"/>
                        </a:cubicBezTo>
                        <a:cubicBezTo>
                          <a:pt x="4" y="5"/>
                          <a:pt x="2" y="5"/>
                          <a:pt x="1" y="4"/>
                        </a:cubicBezTo>
                        <a:cubicBezTo>
                          <a:pt x="1" y="4"/>
                          <a:pt x="1" y="3"/>
                          <a:pt x="1" y="3"/>
                        </a:cubicBezTo>
                        <a:cubicBezTo>
                          <a:pt x="1" y="2"/>
                          <a:pt x="2" y="1"/>
                          <a:pt x="2" y="1"/>
                        </a:cubicBezTo>
                        <a:cubicBezTo>
                          <a:pt x="3" y="0"/>
                          <a:pt x="5" y="0"/>
                          <a:pt x="5" y="0"/>
                        </a:cubicBezTo>
                        <a:cubicBezTo>
                          <a:pt x="5" y="0"/>
                          <a:pt x="5" y="0"/>
                          <a:pt x="5" y="0"/>
                        </a:cubicBezTo>
                        <a:cubicBezTo>
                          <a:pt x="5" y="0"/>
                          <a:pt x="0" y="0"/>
                          <a:pt x="1" y="3"/>
                        </a:cubicBezTo>
                        <a:cubicBezTo>
                          <a:pt x="1" y="6"/>
                          <a:pt x="4" y="5"/>
                          <a:pt x="6" y="7"/>
                        </a:cubicBezTo>
                        <a:cubicBezTo>
                          <a:pt x="7" y="8"/>
                          <a:pt x="8" y="10"/>
                          <a:pt x="10" y="10"/>
                        </a:cubicBezTo>
                        <a:cubicBezTo>
                          <a:pt x="10" y="10"/>
                          <a:pt x="11" y="10"/>
                          <a:pt x="11" y="9"/>
                        </a:cubicBezTo>
                        <a:cubicBezTo>
                          <a:pt x="12" y="7"/>
                          <a:pt x="10" y="7"/>
                          <a:pt x="8" y="3"/>
                        </a:cubicBezTo>
                        <a:cubicBezTo>
                          <a:pt x="6" y="0"/>
                          <a:pt x="5"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3" name="Freeform 7547">
                    <a:extLst>
                      <a:ext uri="{FF2B5EF4-FFF2-40B4-BE49-F238E27FC236}">
                        <a16:creationId xmlns:a16="http://schemas.microsoft.com/office/drawing/2014/main" id="{1B05C9EE-4071-412A-B630-C23A43288B0A}"/>
                      </a:ext>
                    </a:extLst>
                  </p:cNvPr>
                  <p:cNvSpPr>
                    <a:spLocks/>
                  </p:cNvSpPr>
                  <p:nvPr/>
                </p:nvSpPr>
                <p:spPr bwMode="auto">
                  <a:xfrm>
                    <a:off x="4126" y="2661"/>
                    <a:ext cx="17" cy="24"/>
                  </a:xfrm>
                  <a:custGeom>
                    <a:avLst/>
                    <a:gdLst>
                      <a:gd name="T0" fmla="*/ 5 w 23"/>
                      <a:gd name="T1" fmla="*/ 2 h 32"/>
                      <a:gd name="T2" fmla="*/ 11 w 23"/>
                      <a:gd name="T3" fmla="*/ 6 h 32"/>
                      <a:gd name="T4" fmla="*/ 18 w 23"/>
                      <a:gd name="T5" fmla="*/ 17 h 32"/>
                      <a:gd name="T6" fmla="*/ 23 w 23"/>
                      <a:gd name="T7" fmla="*/ 23 h 32"/>
                      <a:gd name="T8" fmla="*/ 19 w 23"/>
                      <a:gd name="T9" fmla="*/ 28 h 32"/>
                      <a:gd name="T10" fmla="*/ 12 w 23"/>
                      <a:gd name="T11" fmla="*/ 22 h 32"/>
                      <a:gd name="T12" fmla="*/ 5 w 23"/>
                      <a:gd name="T13" fmla="*/ 11 h 32"/>
                      <a:gd name="T14" fmla="*/ 5 w 23"/>
                      <a:gd name="T15" fmla="*/ 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2">
                        <a:moveTo>
                          <a:pt x="5" y="2"/>
                        </a:moveTo>
                        <a:cubicBezTo>
                          <a:pt x="5" y="2"/>
                          <a:pt x="8" y="0"/>
                          <a:pt x="11" y="6"/>
                        </a:cubicBezTo>
                        <a:cubicBezTo>
                          <a:pt x="13" y="12"/>
                          <a:pt x="15" y="13"/>
                          <a:pt x="18" y="17"/>
                        </a:cubicBezTo>
                        <a:cubicBezTo>
                          <a:pt x="21" y="20"/>
                          <a:pt x="22" y="20"/>
                          <a:pt x="23" y="23"/>
                        </a:cubicBezTo>
                        <a:cubicBezTo>
                          <a:pt x="23" y="26"/>
                          <a:pt x="20" y="24"/>
                          <a:pt x="19" y="28"/>
                        </a:cubicBezTo>
                        <a:cubicBezTo>
                          <a:pt x="19" y="32"/>
                          <a:pt x="15" y="27"/>
                          <a:pt x="12" y="22"/>
                        </a:cubicBezTo>
                        <a:cubicBezTo>
                          <a:pt x="10" y="17"/>
                          <a:pt x="7" y="13"/>
                          <a:pt x="5" y="11"/>
                        </a:cubicBezTo>
                        <a:cubicBezTo>
                          <a:pt x="3" y="9"/>
                          <a:pt x="0" y="4"/>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4" name="Freeform 7548">
                    <a:extLst>
                      <a:ext uri="{FF2B5EF4-FFF2-40B4-BE49-F238E27FC236}">
                        <a16:creationId xmlns:a16="http://schemas.microsoft.com/office/drawing/2014/main" id="{CC50AC5D-320F-4EAC-9908-D37A1AE0180C}"/>
                      </a:ext>
                    </a:extLst>
                  </p:cNvPr>
                  <p:cNvSpPr>
                    <a:spLocks noEditPoints="1"/>
                  </p:cNvSpPr>
                  <p:nvPr/>
                </p:nvSpPr>
                <p:spPr bwMode="auto">
                  <a:xfrm>
                    <a:off x="4128" y="2661"/>
                    <a:ext cx="15" cy="24"/>
                  </a:xfrm>
                  <a:custGeom>
                    <a:avLst/>
                    <a:gdLst>
                      <a:gd name="T0" fmla="*/ 18 w 21"/>
                      <a:gd name="T1" fmla="*/ 28 h 31"/>
                      <a:gd name="T2" fmla="*/ 17 w 21"/>
                      <a:gd name="T3" fmla="*/ 30 h 31"/>
                      <a:gd name="T4" fmla="*/ 11 w 21"/>
                      <a:gd name="T5" fmla="*/ 24 h 31"/>
                      <a:gd name="T6" fmla="*/ 10 w 21"/>
                      <a:gd name="T7" fmla="*/ 22 h 31"/>
                      <a:gd name="T8" fmla="*/ 9 w 21"/>
                      <a:gd name="T9" fmla="*/ 19 h 31"/>
                      <a:gd name="T10" fmla="*/ 3 w 21"/>
                      <a:gd name="T11" fmla="*/ 11 h 31"/>
                      <a:gd name="T12" fmla="*/ 1 w 21"/>
                      <a:gd name="T13" fmla="*/ 8 h 31"/>
                      <a:gd name="T14" fmla="*/ 0 w 21"/>
                      <a:gd name="T15" fmla="*/ 5 h 31"/>
                      <a:gd name="T16" fmla="*/ 2 w 21"/>
                      <a:gd name="T17" fmla="*/ 2 h 31"/>
                      <a:gd name="T18" fmla="*/ 3 w 21"/>
                      <a:gd name="T19" fmla="*/ 1 h 31"/>
                      <a:gd name="T20" fmla="*/ 8 w 21"/>
                      <a:gd name="T21" fmla="*/ 5 h 31"/>
                      <a:gd name="T22" fmla="*/ 9 w 21"/>
                      <a:gd name="T23" fmla="*/ 6 h 31"/>
                      <a:gd name="T24" fmla="*/ 10 w 21"/>
                      <a:gd name="T25" fmla="*/ 9 h 31"/>
                      <a:gd name="T26" fmla="*/ 16 w 21"/>
                      <a:gd name="T27" fmla="*/ 16 h 31"/>
                      <a:gd name="T28" fmla="*/ 20 w 21"/>
                      <a:gd name="T29" fmla="*/ 21 h 31"/>
                      <a:gd name="T30" fmla="*/ 21 w 21"/>
                      <a:gd name="T31" fmla="*/ 23 h 31"/>
                      <a:gd name="T32" fmla="*/ 20 w 21"/>
                      <a:gd name="T33" fmla="*/ 26 h 31"/>
                      <a:gd name="T34" fmla="*/ 19 w 21"/>
                      <a:gd name="T35" fmla="*/ 26 h 31"/>
                      <a:gd name="T36" fmla="*/ 18 w 21"/>
                      <a:gd name="T37" fmla="*/ 28 h 31"/>
                      <a:gd name="T38" fmla="*/ 17 w 21"/>
                      <a:gd name="T39" fmla="*/ 28 h 31"/>
                      <a:gd name="T40" fmla="*/ 18 w 21"/>
                      <a:gd name="T41" fmla="*/ 25 h 31"/>
                      <a:gd name="T42" fmla="*/ 18 w 21"/>
                      <a:gd name="T43" fmla="*/ 25 h 31"/>
                      <a:gd name="T44" fmla="*/ 20 w 21"/>
                      <a:gd name="T45" fmla="*/ 25 h 31"/>
                      <a:gd name="T46" fmla="*/ 20 w 21"/>
                      <a:gd name="T47" fmla="*/ 23 h 31"/>
                      <a:gd name="T48" fmla="*/ 20 w 21"/>
                      <a:gd name="T49" fmla="*/ 22 h 31"/>
                      <a:gd name="T50" fmla="*/ 15 w 21"/>
                      <a:gd name="T51" fmla="*/ 17 h 31"/>
                      <a:gd name="T52" fmla="*/ 10 w 21"/>
                      <a:gd name="T53" fmla="*/ 10 h 31"/>
                      <a:gd name="T54" fmla="*/ 8 w 21"/>
                      <a:gd name="T55" fmla="*/ 6 h 31"/>
                      <a:gd name="T56" fmla="*/ 8 w 21"/>
                      <a:gd name="T57" fmla="*/ 5 h 31"/>
                      <a:gd name="T58" fmla="*/ 4 w 21"/>
                      <a:gd name="T59" fmla="*/ 2 h 31"/>
                      <a:gd name="T60" fmla="*/ 3 w 21"/>
                      <a:gd name="T61" fmla="*/ 2 h 31"/>
                      <a:gd name="T62" fmla="*/ 3 w 21"/>
                      <a:gd name="T63" fmla="*/ 2 h 31"/>
                      <a:gd name="T64" fmla="*/ 3 w 21"/>
                      <a:gd name="T65" fmla="*/ 2 h 31"/>
                      <a:gd name="T66" fmla="*/ 3 w 21"/>
                      <a:gd name="T67" fmla="*/ 3 h 31"/>
                      <a:gd name="T68" fmla="*/ 1 w 21"/>
                      <a:gd name="T69" fmla="*/ 8 h 31"/>
                      <a:gd name="T70" fmla="*/ 3 w 21"/>
                      <a:gd name="T71" fmla="*/ 11 h 31"/>
                      <a:gd name="T72" fmla="*/ 9 w 21"/>
                      <a:gd name="T73" fmla="*/ 19 h 31"/>
                      <a:gd name="T74" fmla="*/ 11 w 21"/>
                      <a:gd name="T75" fmla="*/ 22 h 31"/>
                      <a:gd name="T76" fmla="*/ 12 w 21"/>
                      <a:gd name="T77" fmla="*/ 24 h 31"/>
                      <a:gd name="T78" fmla="*/ 14 w 21"/>
                      <a:gd name="T79" fmla="*/ 28 h 31"/>
                      <a:gd name="T80" fmla="*/ 16 w 21"/>
                      <a:gd name="T81" fmla="*/ 29 h 31"/>
                      <a:gd name="T82" fmla="*/ 17 w 21"/>
                      <a:gd name="T8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31">
                        <a:moveTo>
                          <a:pt x="18" y="28"/>
                        </a:moveTo>
                        <a:cubicBezTo>
                          <a:pt x="17" y="29"/>
                          <a:pt x="17" y="30"/>
                          <a:pt x="17" y="30"/>
                        </a:cubicBezTo>
                        <a:cubicBezTo>
                          <a:pt x="15" y="31"/>
                          <a:pt x="13" y="27"/>
                          <a:pt x="11" y="24"/>
                        </a:cubicBezTo>
                        <a:cubicBezTo>
                          <a:pt x="11" y="23"/>
                          <a:pt x="10" y="23"/>
                          <a:pt x="10" y="22"/>
                        </a:cubicBezTo>
                        <a:cubicBezTo>
                          <a:pt x="10" y="21"/>
                          <a:pt x="9" y="20"/>
                          <a:pt x="9" y="19"/>
                        </a:cubicBezTo>
                        <a:cubicBezTo>
                          <a:pt x="7" y="15"/>
                          <a:pt x="5" y="13"/>
                          <a:pt x="3" y="11"/>
                        </a:cubicBezTo>
                        <a:cubicBezTo>
                          <a:pt x="2" y="11"/>
                          <a:pt x="1" y="10"/>
                          <a:pt x="1" y="8"/>
                        </a:cubicBezTo>
                        <a:cubicBezTo>
                          <a:pt x="0" y="7"/>
                          <a:pt x="0" y="6"/>
                          <a:pt x="0" y="5"/>
                        </a:cubicBezTo>
                        <a:cubicBezTo>
                          <a:pt x="0" y="3"/>
                          <a:pt x="1" y="2"/>
                          <a:pt x="2" y="2"/>
                        </a:cubicBezTo>
                        <a:cubicBezTo>
                          <a:pt x="3" y="1"/>
                          <a:pt x="3" y="1"/>
                          <a:pt x="3" y="1"/>
                        </a:cubicBezTo>
                        <a:cubicBezTo>
                          <a:pt x="3" y="1"/>
                          <a:pt x="6" y="0"/>
                          <a:pt x="8" y="5"/>
                        </a:cubicBezTo>
                        <a:cubicBezTo>
                          <a:pt x="9" y="5"/>
                          <a:pt x="9" y="6"/>
                          <a:pt x="9" y="6"/>
                        </a:cubicBezTo>
                        <a:cubicBezTo>
                          <a:pt x="9" y="7"/>
                          <a:pt x="10" y="8"/>
                          <a:pt x="10" y="9"/>
                        </a:cubicBezTo>
                        <a:cubicBezTo>
                          <a:pt x="12" y="12"/>
                          <a:pt x="13" y="13"/>
                          <a:pt x="16" y="16"/>
                        </a:cubicBezTo>
                        <a:cubicBezTo>
                          <a:pt x="18" y="19"/>
                          <a:pt x="19" y="20"/>
                          <a:pt x="20" y="21"/>
                        </a:cubicBezTo>
                        <a:cubicBezTo>
                          <a:pt x="21" y="22"/>
                          <a:pt x="21" y="23"/>
                          <a:pt x="21" y="23"/>
                        </a:cubicBezTo>
                        <a:cubicBezTo>
                          <a:pt x="21" y="25"/>
                          <a:pt x="21" y="25"/>
                          <a:pt x="20" y="26"/>
                        </a:cubicBezTo>
                        <a:cubicBezTo>
                          <a:pt x="20" y="26"/>
                          <a:pt x="19" y="26"/>
                          <a:pt x="19" y="26"/>
                        </a:cubicBezTo>
                        <a:cubicBezTo>
                          <a:pt x="18" y="27"/>
                          <a:pt x="18" y="27"/>
                          <a:pt x="18" y="28"/>
                        </a:cubicBezTo>
                        <a:close/>
                        <a:moveTo>
                          <a:pt x="17" y="28"/>
                        </a:moveTo>
                        <a:cubicBezTo>
                          <a:pt x="17" y="26"/>
                          <a:pt x="18" y="26"/>
                          <a:pt x="18" y="25"/>
                        </a:cubicBezTo>
                        <a:cubicBezTo>
                          <a:pt x="18" y="25"/>
                          <a:pt x="18" y="25"/>
                          <a:pt x="18" y="25"/>
                        </a:cubicBezTo>
                        <a:cubicBezTo>
                          <a:pt x="19" y="25"/>
                          <a:pt x="19" y="25"/>
                          <a:pt x="20" y="25"/>
                        </a:cubicBezTo>
                        <a:cubicBezTo>
                          <a:pt x="20" y="24"/>
                          <a:pt x="21" y="24"/>
                          <a:pt x="20" y="23"/>
                        </a:cubicBezTo>
                        <a:cubicBezTo>
                          <a:pt x="20" y="23"/>
                          <a:pt x="20" y="22"/>
                          <a:pt x="20" y="22"/>
                        </a:cubicBezTo>
                        <a:cubicBezTo>
                          <a:pt x="19" y="20"/>
                          <a:pt x="18" y="20"/>
                          <a:pt x="15" y="17"/>
                        </a:cubicBezTo>
                        <a:cubicBezTo>
                          <a:pt x="13" y="14"/>
                          <a:pt x="11" y="13"/>
                          <a:pt x="10" y="10"/>
                        </a:cubicBezTo>
                        <a:cubicBezTo>
                          <a:pt x="9" y="9"/>
                          <a:pt x="9" y="8"/>
                          <a:pt x="8" y="6"/>
                        </a:cubicBezTo>
                        <a:cubicBezTo>
                          <a:pt x="8" y="6"/>
                          <a:pt x="8" y="5"/>
                          <a:pt x="8" y="5"/>
                        </a:cubicBezTo>
                        <a:cubicBezTo>
                          <a:pt x="6" y="2"/>
                          <a:pt x="4" y="2"/>
                          <a:pt x="4" y="2"/>
                        </a:cubicBezTo>
                        <a:cubicBezTo>
                          <a:pt x="3" y="2"/>
                          <a:pt x="3" y="2"/>
                          <a:pt x="3" y="2"/>
                        </a:cubicBezTo>
                        <a:cubicBezTo>
                          <a:pt x="3" y="2"/>
                          <a:pt x="3" y="2"/>
                          <a:pt x="3" y="2"/>
                        </a:cubicBezTo>
                        <a:cubicBezTo>
                          <a:pt x="3" y="2"/>
                          <a:pt x="3" y="2"/>
                          <a:pt x="3" y="2"/>
                        </a:cubicBezTo>
                        <a:cubicBezTo>
                          <a:pt x="3" y="3"/>
                          <a:pt x="3" y="3"/>
                          <a:pt x="3" y="3"/>
                        </a:cubicBezTo>
                        <a:cubicBezTo>
                          <a:pt x="0" y="4"/>
                          <a:pt x="0" y="6"/>
                          <a:pt x="1" y="8"/>
                        </a:cubicBezTo>
                        <a:cubicBezTo>
                          <a:pt x="2" y="9"/>
                          <a:pt x="3" y="10"/>
                          <a:pt x="3" y="11"/>
                        </a:cubicBezTo>
                        <a:cubicBezTo>
                          <a:pt x="5" y="12"/>
                          <a:pt x="7" y="15"/>
                          <a:pt x="9" y="19"/>
                        </a:cubicBezTo>
                        <a:cubicBezTo>
                          <a:pt x="10" y="20"/>
                          <a:pt x="10" y="21"/>
                          <a:pt x="11" y="22"/>
                        </a:cubicBezTo>
                        <a:cubicBezTo>
                          <a:pt x="11" y="23"/>
                          <a:pt x="11" y="23"/>
                          <a:pt x="12" y="24"/>
                        </a:cubicBezTo>
                        <a:cubicBezTo>
                          <a:pt x="12" y="25"/>
                          <a:pt x="13" y="27"/>
                          <a:pt x="14" y="28"/>
                        </a:cubicBezTo>
                        <a:cubicBezTo>
                          <a:pt x="15" y="29"/>
                          <a:pt x="16" y="29"/>
                          <a:pt x="16" y="29"/>
                        </a:cubicBezTo>
                        <a:cubicBezTo>
                          <a:pt x="17" y="29"/>
                          <a:pt x="17" y="29"/>
                          <a:pt x="17" y="2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5" name="Freeform 7549">
                    <a:extLst>
                      <a:ext uri="{FF2B5EF4-FFF2-40B4-BE49-F238E27FC236}">
                        <a16:creationId xmlns:a16="http://schemas.microsoft.com/office/drawing/2014/main" id="{A5693118-4960-4D7D-9A37-7BA815CAF795}"/>
                      </a:ext>
                    </a:extLst>
                  </p:cNvPr>
                  <p:cNvSpPr>
                    <a:spLocks noEditPoints="1"/>
                  </p:cNvSpPr>
                  <p:nvPr/>
                </p:nvSpPr>
                <p:spPr bwMode="auto">
                  <a:xfrm>
                    <a:off x="4128" y="2663"/>
                    <a:ext cx="15" cy="20"/>
                  </a:xfrm>
                  <a:custGeom>
                    <a:avLst/>
                    <a:gdLst>
                      <a:gd name="T0" fmla="*/ 3 w 20"/>
                      <a:gd name="T1" fmla="*/ 4 h 27"/>
                      <a:gd name="T2" fmla="*/ 4 w 20"/>
                      <a:gd name="T3" fmla="*/ 3 h 27"/>
                      <a:gd name="T4" fmla="*/ 4 w 20"/>
                      <a:gd name="T5" fmla="*/ 2 h 27"/>
                      <a:gd name="T6" fmla="*/ 4 w 20"/>
                      <a:gd name="T7" fmla="*/ 2 h 27"/>
                      <a:gd name="T8" fmla="*/ 7 w 20"/>
                      <a:gd name="T9" fmla="*/ 7 h 27"/>
                      <a:gd name="T10" fmla="*/ 12 w 20"/>
                      <a:gd name="T11" fmla="*/ 14 h 27"/>
                      <a:gd name="T12" fmla="*/ 17 w 20"/>
                      <a:gd name="T13" fmla="*/ 21 h 27"/>
                      <a:gd name="T14" fmla="*/ 17 w 20"/>
                      <a:gd name="T15" fmla="*/ 21 h 27"/>
                      <a:gd name="T16" fmla="*/ 16 w 20"/>
                      <a:gd name="T17" fmla="*/ 21 h 27"/>
                      <a:gd name="T18" fmla="*/ 16 w 20"/>
                      <a:gd name="T19" fmla="*/ 21 h 27"/>
                      <a:gd name="T20" fmla="*/ 15 w 20"/>
                      <a:gd name="T21" fmla="*/ 23 h 27"/>
                      <a:gd name="T22" fmla="*/ 14 w 20"/>
                      <a:gd name="T23" fmla="*/ 24 h 27"/>
                      <a:gd name="T24" fmla="*/ 11 w 20"/>
                      <a:gd name="T25" fmla="*/ 21 h 27"/>
                      <a:gd name="T26" fmla="*/ 5 w 20"/>
                      <a:gd name="T27" fmla="*/ 9 h 27"/>
                      <a:gd name="T28" fmla="*/ 2 w 20"/>
                      <a:gd name="T29" fmla="*/ 5 h 27"/>
                      <a:gd name="T30" fmla="*/ 2 w 20"/>
                      <a:gd name="T31" fmla="*/ 4 h 27"/>
                      <a:gd name="T32" fmla="*/ 3 w 20"/>
                      <a:gd name="T33" fmla="*/ 4 h 27"/>
                      <a:gd name="T34" fmla="*/ 2 w 20"/>
                      <a:gd name="T35" fmla="*/ 0 h 27"/>
                      <a:gd name="T36" fmla="*/ 2 w 20"/>
                      <a:gd name="T37" fmla="*/ 0 h 27"/>
                      <a:gd name="T38" fmla="*/ 2 w 20"/>
                      <a:gd name="T39" fmla="*/ 0 h 27"/>
                      <a:gd name="T40" fmla="*/ 2 w 20"/>
                      <a:gd name="T41" fmla="*/ 1 h 27"/>
                      <a:gd name="T42" fmla="*/ 0 w 20"/>
                      <a:gd name="T43" fmla="*/ 3 h 27"/>
                      <a:gd name="T44" fmla="*/ 1 w 20"/>
                      <a:gd name="T45" fmla="*/ 5 h 27"/>
                      <a:gd name="T46" fmla="*/ 1 w 20"/>
                      <a:gd name="T47" fmla="*/ 7 h 27"/>
                      <a:gd name="T48" fmla="*/ 1 w 20"/>
                      <a:gd name="T49" fmla="*/ 7 h 27"/>
                      <a:gd name="T50" fmla="*/ 2 w 20"/>
                      <a:gd name="T51" fmla="*/ 9 h 27"/>
                      <a:gd name="T52" fmla="*/ 8 w 20"/>
                      <a:gd name="T53" fmla="*/ 17 h 27"/>
                      <a:gd name="T54" fmla="*/ 10 w 20"/>
                      <a:gd name="T55" fmla="*/ 20 h 27"/>
                      <a:gd name="T56" fmla="*/ 11 w 20"/>
                      <a:gd name="T57" fmla="*/ 22 h 27"/>
                      <a:gd name="T58" fmla="*/ 11 w 20"/>
                      <a:gd name="T59" fmla="*/ 22 h 27"/>
                      <a:gd name="T60" fmla="*/ 11 w 20"/>
                      <a:gd name="T61" fmla="*/ 23 h 27"/>
                      <a:gd name="T62" fmla="*/ 12 w 20"/>
                      <a:gd name="T63" fmla="*/ 23 h 27"/>
                      <a:gd name="T64" fmla="*/ 13 w 20"/>
                      <a:gd name="T65" fmla="*/ 26 h 27"/>
                      <a:gd name="T66" fmla="*/ 15 w 20"/>
                      <a:gd name="T67" fmla="*/ 27 h 27"/>
                      <a:gd name="T68" fmla="*/ 15 w 20"/>
                      <a:gd name="T69" fmla="*/ 26 h 27"/>
                      <a:gd name="T70" fmla="*/ 17 w 20"/>
                      <a:gd name="T71" fmla="*/ 23 h 27"/>
                      <a:gd name="T72" fmla="*/ 19 w 20"/>
                      <a:gd name="T73" fmla="*/ 23 h 27"/>
                      <a:gd name="T74" fmla="*/ 19 w 20"/>
                      <a:gd name="T75" fmla="*/ 21 h 27"/>
                      <a:gd name="T76" fmla="*/ 19 w 20"/>
                      <a:gd name="T77" fmla="*/ 20 h 27"/>
                      <a:gd name="T78" fmla="*/ 14 w 20"/>
                      <a:gd name="T79" fmla="*/ 15 h 27"/>
                      <a:gd name="T80" fmla="*/ 9 w 20"/>
                      <a:gd name="T81" fmla="*/ 8 h 27"/>
                      <a:gd name="T82" fmla="*/ 7 w 20"/>
                      <a:gd name="T83" fmla="*/ 4 h 27"/>
                      <a:gd name="T84" fmla="*/ 7 w 20"/>
                      <a:gd name="T85" fmla="*/ 3 h 27"/>
                      <a:gd name="T86" fmla="*/ 3 w 20"/>
                      <a:gd name="T87" fmla="*/ 0 h 27"/>
                      <a:gd name="T88" fmla="*/ 3 w 20"/>
                      <a:gd name="T89" fmla="*/ 0 h 27"/>
                      <a:gd name="T90" fmla="*/ 2 w 20"/>
                      <a:gd name="T9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 h="27">
                        <a:moveTo>
                          <a:pt x="3" y="4"/>
                        </a:moveTo>
                        <a:cubicBezTo>
                          <a:pt x="4" y="4"/>
                          <a:pt x="4" y="4"/>
                          <a:pt x="4" y="3"/>
                        </a:cubicBezTo>
                        <a:cubicBezTo>
                          <a:pt x="4" y="3"/>
                          <a:pt x="4" y="2"/>
                          <a:pt x="4" y="2"/>
                        </a:cubicBezTo>
                        <a:cubicBezTo>
                          <a:pt x="4" y="2"/>
                          <a:pt x="4" y="2"/>
                          <a:pt x="4" y="2"/>
                        </a:cubicBezTo>
                        <a:cubicBezTo>
                          <a:pt x="4" y="2"/>
                          <a:pt x="6" y="4"/>
                          <a:pt x="7" y="7"/>
                        </a:cubicBezTo>
                        <a:cubicBezTo>
                          <a:pt x="8" y="9"/>
                          <a:pt x="10" y="12"/>
                          <a:pt x="12" y="14"/>
                        </a:cubicBezTo>
                        <a:cubicBezTo>
                          <a:pt x="14" y="15"/>
                          <a:pt x="18" y="19"/>
                          <a:pt x="17" y="21"/>
                        </a:cubicBezTo>
                        <a:cubicBezTo>
                          <a:pt x="17" y="21"/>
                          <a:pt x="17" y="21"/>
                          <a:pt x="17" y="21"/>
                        </a:cubicBezTo>
                        <a:cubicBezTo>
                          <a:pt x="16" y="21"/>
                          <a:pt x="16" y="21"/>
                          <a:pt x="16" y="21"/>
                        </a:cubicBezTo>
                        <a:cubicBezTo>
                          <a:pt x="16" y="21"/>
                          <a:pt x="16" y="21"/>
                          <a:pt x="16" y="21"/>
                        </a:cubicBezTo>
                        <a:cubicBezTo>
                          <a:pt x="15" y="21"/>
                          <a:pt x="15" y="21"/>
                          <a:pt x="15" y="23"/>
                        </a:cubicBezTo>
                        <a:cubicBezTo>
                          <a:pt x="15" y="24"/>
                          <a:pt x="14" y="24"/>
                          <a:pt x="14" y="24"/>
                        </a:cubicBezTo>
                        <a:cubicBezTo>
                          <a:pt x="13" y="24"/>
                          <a:pt x="12" y="23"/>
                          <a:pt x="11" y="21"/>
                        </a:cubicBezTo>
                        <a:cubicBezTo>
                          <a:pt x="10" y="18"/>
                          <a:pt x="7" y="10"/>
                          <a:pt x="5" y="9"/>
                        </a:cubicBezTo>
                        <a:cubicBezTo>
                          <a:pt x="3" y="8"/>
                          <a:pt x="2" y="6"/>
                          <a:pt x="2" y="5"/>
                        </a:cubicBezTo>
                        <a:cubicBezTo>
                          <a:pt x="2" y="4"/>
                          <a:pt x="2" y="4"/>
                          <a:pt x="2" y="4"/>
                        </a:cubicBezTo>
                        <a:cubicBezTo>
                          <a:pt x="2" y="4"/>
                          <a:pt x="3" y="4"/>
                          <a:pt x="3" y="4"/>
                        </a:cubicBezTo>
                        <a:close/>
                        <a:moveTo>
                          <a:pt x="2" y="0"/>
                        </a:moveTo>
                        <a:cubicBezTo>
                          <a:pt x="2" y="0"/>
                          <a:pt x="2" y="0"/>
                          <a:pt x="2" y="0"/>
                        </a:cubicBezTo>
                        <a:cubicBezTo>
                          <a:pt x="2" y="0"/>
                          <a:pt x="2" y="0"/>
                          <a:pt x="2" y="0"/>
                        </a:cubicBezTo>
                        <a:cubicBezTo>
                          <a:pt x="2" y="1"/>
                          <a:pt x="2" y="1"/>
                          <a:pt x="2" y="1"/>
                        </a:cubicBezTo>
                        <a:cubicBezTo>
                          <a:pt x="0" y="1"/>
                          <a:pt x="0" y="2"/>
                          <a:pt x="0" y="3"/>
                        </a:cubicBezTo>
                        <a:cubicBezTo>
                          <a:pt x="0" y="4"/>
                          <a:pt x="0" y="4"/>
                          <a:pt x="1" y="5"/>
                        </a:cubicBezTo>
                        <a:cubicBezTo>
                          <a:pt x="1" y="5"/>
                          <a:pt x="1" y="6"/>
                          <a:pt x="1" y="7"/>
                        </a:cubicBezTo>
                        <a:cubicBezTo>
                          <a:pt x="1" y="7"/>
                          <a:pt x="1" y="7"/>
                          <a:pt x="1" y="7"/>
                        </a:cubicBezTo>
                        <a:cubicBezTo>
                          <a:pt x="2" y="8"/>
                          <a:pt x="2" y="8"/>
                          <a:pt x="2" y="9"/>
                        </a:cubicBezTo>
                        <a:cubicBezTo>
                          <a:pt x="4" y="10"/>
                          <a:pt x="6" y="13"/>
                          <a:pt x="8" y="17"/>
                        </a:cubicBezTo>
                        <a:cubicBezTo>
                          <a:pt x="9" y="18"/>
                          <a:pt x="9" y="19"/>
                          <a:pt x="10" y="20"/>
                        </a:cubicBezTo>
                        <a:cubicBezTo>
                          <a:pt x="10" y="21"/>
                          <a:pt x="10" y="21"/>
                          <a:pt x="11" y="22"/>
                        </a:cubicBezTo>
                        <a:cubicBezTo>
                          <a:pt x="11" y="22"/>
                          <a:pt x="11" y="22"/>
                          <a:pt x="11" y="22"/>
                        </a:cubicBezTo>
                        <a:cubicBezTo>
                          <a:pt x="11" y="22"/>
                          <a:pt x="11" y="23"/>
                          <a:pt x="11" y="23"/>
                        </a:cubicBezTo>
                        <a:cubicBezTo>
                          <a:pt x="12" y="23"/>
                          <a:pt x="12" y="23"/>
                          <a:pt x="12" y="23"/>
                        </a:cubicBezTo>
                        <a:cubicBezTo>
                          <a:pt x="12" y="24"/>
                          <a:pt x="13" y="25"/>
                          <a:pt x="13" y="26"/>
                        </a:cubicBezTo>
                        <a:cubicBezTo>
                          <a:pt x="14" y="26"/>
                          <a:pt x="14" y="27"/>
                          <a:pt x="15" y="27"/>
                        </a:cubicBezTo>
                        <a:cubicBezTo>
                          <a:pt x="15" y="27"/>
                          <a:pt x="15" y="26"/>
                          <a:pt x="15" y="26"/>
                        </a:cubicBezTo>
                        <a:cubicBezTo>
                          <a:pt x="15" y="24"/>
                          <a:pt x="16" y="23"/>
                          <a:pt x="17" y="23"/>
                        </a:cubicBezTo>
                        <a:cubicBezTo>
                          <a:pt x="18" y="23"/>
                          <a:pt x="18" y="23"/>
                          <a:pt x="19" y="23"/>
                        </a:cubicBezTo>
                        <a:cubicBezTo>
                          <a:pt x="19" y="22"/>
                          <a:pt x="20" y="22"/>
                          <a:pt x="19" y="21"/>
                        </a:cubicBezTo>
                        <a:cubicBezTo>
                          <a:pt x="19" y="21"/>
                          <a:pt x="19" y="20"/>
                          <a:pt x="19" y="20"/>
                        </a:cubicBezTo>
                        <a:cubicBezTo>
                          <a:pt x="18" y="18"/>
                          <a:pt x="17" y="18"/>
                          <a:pt x="14" y="15"/>
                        </a:cubicBezTo>
                        <a:cubicBezTo>
                          <a:pt x="12" y="12"/>
                          <a:pt x="10" y="11"/>
                          <a:pt x="9" y="8"/>
                        </a:cubicBezTo>
                        <a:cubicBezTo>
                          <a:pt x="8" y="7"/>
                          <a:pt x="8" y="6"/>
                          <a:pt x="7" y="4"/>
                        </a:cubicBezTo>
                        <a:cubicBezTo>
                          <a:pt x="7" y="4"/>
                          <a:pt x="7" y="3"/>
                          <a:pt x="7" y="3"/>
                        </a:cubicBezTo>
                        <a:cubicBezTo>
                          <a:pt x="6" y="1"/>
                          <a:pt x="4" y="0"/>
                          <a:pt x="3" y="0"/>
                        </a:cubicBezTo>
                        <a:cubicBezTo>
                          <a:pt x="3" y="0"/>
                          <a:pt x="3" y="0"/>
                          <a:pt x="3" y="0"/>
                        </a:cubicBezTo>
                        <a:cubicBezTo>
                          <a:pt x="2" y="0"/>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6" name="Freeform 7550">
                    <a:extLst>
                      <a:ext uri="{FF2B5EF4-FFF2-40B4-BE49-F238E27FC236}">
                        <a16:creationId xmlns:a16="http://schemas.microsoft.com/office/drawing/2014/main" id="{AA9DEF59-7EDC-4CA2-B6D4-35560F5E3DD4}"/>
                      </a:ext>
                    </a:extLst>
                  </p:cNvPr>
                  <p:cNvSpPr>
                    <a:spLocks noEditPoints="1"/>
                  </p:cNvSpPr>
                  <p:nvPr/>
                </p:nvSpPr>
                <p:spPr bwMode="auto">
                  <a:xfrm>
                    <a:off x="4128" y="2663"/>
                    <a:ext cx="15" cy="20"/>
                  </a:xfrm>
                  <a:custGeom>
                    <a:avLst/>
                    <a:gdLst>
                      <a:gd name="T0" fmla="*/ 13 w 21"/>
                      <a:gd name="T1" fmla="*/ 23 h 27"/>
                      <a:gd name="T2" fmla="*/ 13 w 21"/>
                      <a:gd name="T3" fmla="*/ 24 h 27"/>
                      <a:gd name="T4" fmla="*/ 16 w 21"/>
                      <a:gd name="T5" fmla="*/ 27 h 27"/>
                      <a:gd name="T6" fmla="*/ 16 w 21"/>
                      <a:gd name="T7" fmla="*/ 27 h 27"/>
                      <a:gd name="T8" fmla="*/ 16 w 21"/>
                      <a:gd name="T9" fmla="*/ 27 h 27"/>
                      <a:gd name="T10" fmla="*/ 14 w 21"/>
                      <a:gd name="T11" fmla="*/ 26 h 27"/>
                      <a:gd name="T12" fmla="*/ 13 w 21"/>
                      <a:gd name="T13" fmla="*/ 23 h 27"/>
                      <a:gd name="T14" fmla="*/ 2 w 21"/>
                      <a:gd name="T15" fmla="*/ 7 h 27"/>
                      <a:gd name="T16" fmla="*/ 3 w 21"/>
                      <a:gd name="T17" fmla="*/ 8 h 27"/>
                      <a:gd name="T18" fmla="*/ 3 w 21"/>
                      <a:gd name="T19" fmla="*/ 9 h 27"/>
                      <a:gd name="T20" fmla="*/ 10 w 21"/>
                      <a:gd name="T21" fmla="*/ 20 h 27"/>
                      <a:gd name="T22" fmla="*/ 11 w 21"/>
                      <a:gd name="T23" fmla="*/ 21 h 27"/>
                      <a:gd name="T24" fmla="*/ 12 w 21"/>
                      <a:gd name="T25" fmla="*/ 22 h 27"/>
                      <a:gd name="T26" fmla="*/ 12 w 21"/>
                      <a:gd name="T27" fmla="*/ 22 h 27"/>
                      <a:gd name="T28" fmla="*/ 11 w 21"/>
                      <a:gd name="T29" fmla="*/ 20 h 27"/>
                      <a:gd name="T30" fmla="*/ 9 w 21"/>
                      <a:gd name="T31" fmla="*/ 17 h 27"/>
                      <a:gd name="T32" fmla="*/ 3 w 21"/>
                      <a:gd name="T33" fmla="*/ 9 h 27"/>
                      <a:gd name="T34" fmla="*/ 2 w 21"/>
                      <a:gd name="T35" fmla="*/ 7 h 27"/>
                      <a:gd name="T36" fmla="*/ 3 w 21"/>
                      <a:gd name="T37" fmla="*/ 0 h 27"/>
                      <a:gd name="T38" fmla="*/ 2 w 21"/>
                      <a:gd name="T39" fmla="*/ 1 h 27"/>
                      <a:gd name="T40" fmla="*/ 0 w 21"/>
                      <a:gd name="T41" fmla="*/ 3 h 27"/>
                      <a:gd name="T42" fmla="*/ 1 w 21"/>
                      <a:gd name="T43" fmla="*/ 3 h 27"/>
                      <a:gd name="T44" fmla="*/ 3 w 21"/>
                      <a:gd name="T45" fmla="*/ 1 h 27"/>
                      <a:gd name="T46" fmla="*/ 3 w 21"/>
                      <a:gd name="T47" fmla="*/ 0 h 27"/>
                      <a:gd name="T48" fmla="*/ 4 w 21"/>
                      <a:gd name="T49" fmla="*/ 0 h 27"/>
                      <a:gd name="T50" fmla="*/ 3 w 21"/>
                      <a:gd name="T51" fmla="*/ 0 h 27"/>
                      <a:gd name="T52" fmla="*/ 3 w 21"/>
                      <a:gd name="T53" fmla="*/ 0 h 27"/>
                      <a:gd name="T54" fmla="*/ 3 w 21"/>
                      <a:gd name="T55" fmla="*/ 0 h 27"/>
                      <a:gd name="T56" fmla="*/ 4 w 21"/>
                      <a:gd name="T57" fmla="*/ 0 h 27"/>
                      <a:gd name="T58" fmla="*/ 4 w 21"/>
                      <a:gd name="T59" fmla="*/ 0 h 27"/>
                      <a:gd name="T60" fmla="*/ 8 w 21"/>
                      <a:gd name="T61" fmla="*/ 3 h 27"/>
                      <a:gd name="T62" fmla="*/ 8 w 21"/>
                      <a:gd name="T63" fmla="*/ 4 h 27"/>
                      <a:gd name="T64" fmla="*/ 10 w 21"/>
                      <a:gd name="T65" fmla="*/ 8 h 27"/>
                      <a:gd name="T66" fmla="*/ 15 w 21"/>
                      <a:gd name="T67" fmla="*/ 15 h 27"/>
                      <a:gd name="T68" fmla="*/ 20 w 21"/>
                      <a:gd name="T69" fmla="*/ 20 h 27"/>
                      <a:gd name="T70" fmla="*/ 20 w 21"/>
                      <a:gd name="T71" fmla="*/ 21 h 27"/>
                      <a:gd name="T72" fmla="*/ 20 w 21"/>
                      <a:gd name="T73" fmla="*/ 23 h 27"/>
                      <a:gd name="T74" fmla="*/ 20 w 21"/>
                      <a:gd name="T75" fmla="*/ 23 h 27"/>
                      <a:gd name="T76" fmla="*/ 21 w 21"/>
                      <a:gd name="T77" fmla="*/ 23 h 27"/>
                      <a:gd name="T78" fmla="*/ 21 w 21"/>
                      <a:gd name="T79" fmla="*/ 21 h 27"/>
                      <a:gd name="T80" fmla="*/ 16 w 21"/>
                      <a:gd name="T81" fmla="*/ 15 h 27"/>
                      <a:gd name="T82" fmla="*/ 9 w 21"/>
                      <a:gd name="T83" fmla="*/ 4 h 27"/>
                      <a:gd name="T84" fmla="*/ 4 w 21"/>
                      <a:gd name="T8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7">
                        <a:moveTo>
                          <a:pt x="13" y="23"/>
                        </a:moveTo>
                        <a:cubicBezTo>
                          <a:pt x="13" y="24"/>
                          <a:pt x="13" y="24"/>
                          <a:pt x="13" y="24"/>
                        </a:cubicBezTo>
                        <a:cubicBezTo>
                          <a:pt x="14" y="26"/>
                          <a:pt x="15" y="27"/>
                          <a:pt x="16" y="27"/>
                        </a:cubicBezTo>
                        <a:cubicBezTo>
                          <a:pt x="16" y="27"/>
                          <a:pt x="16" y="27"/>
                          <a:pt x="16" y="27"/>
                        </a:cubicBezTo>
                        <a:cubicBezTo>
                          <a:pt x="16" y="27"/>
                          <a:pt x="16" y="27"/>
                          <a:pt x="16" y="27"/>
                        </a:cubicBezTo>
                        <a:cubicBezTo>
                          <a:pt x="15" y="27"/>
                          <a:pt x="15" y="26"/>
                          <a:pt x="14" y="26"/>
                        </a:cubicBezTo>
                        <a:cubicBezTo>
                          <a:pt x="14" y="25"/>
                          <a:pt x="13" y="24"/>
                          <a:pt x="13" y="23"/>
                        </a:cubicBezTo>
                        <a:close/>
                        <a:moveTo>
                          <a:pt x="2" y="7"/>
                        </a:moveTo>
                        <a:cubicBezTo>
                          <a:pt x="3" y="8"/>
                          <a:pt x="3" y="8"/>
                          <a:pt x="3" y="8"/>
                        </a:cubicBezTo>
                        <a:cubicBezTo>
                          <a:pt x="3" y="9"/>
                          <a:pt x="3" y="9"/>
                          <a:pt x="3" y="9"/>
                        </a:cubicBezTo>
                        <a:cubicBezTo>
                          <a:pt x="5" y="11"/>
                          <a:pt x="8" y="15"/>
                          <a:pt x="10" y="20"/>
                        </a:cubicBezTo>
                        <a:cubicBezTo>
                          <a:pt x="11" y="21"/>
                          <a:pt x="11" y="21"/>
                          <a:pt x="11" y="21"/>
                        </a:cubicBezTo>
                        <a:cubicBezTo>
                          <a:pt x="12" y="22"/>
                          <a:pt x="12" y="22"/>
                          <a:pt x="12" y="22"/>
                        </a:cubicBezTo>
                        <a:cubicBezTo>
                          <a:pt x="12" y="22"/>
                          <a:pt x="12" y="22"/>
                          <a:pt x="12" y="22"/>
                        </a:cubicBezTo>
                        <a:cubicBezTo>
                          <a:pt x="11" y="21"/>
                          <a:pt x="11" y="21"/>
                          <a:pt x="11" y="20"/>
                        </a:cubicBezTo>
                        <a:cubicBezTo>
                          <a:pt x="10" y="19"/>
                          <a:pt x="10" y="18"/>
                          <a:pt x="9" y="17"/>
                        </a:cubicBezTo>
                        <a:cubicBezTo>
                          <a:pt x="7" y="13"/>
                          <a:pt x="5" y="10"/>
                          <a:pt x="3" y="9"/>
                        </a:cubicBezTo>
                        <a:cubicBezTo>
                          <a:pt x="3" y="8"/>
                          <a:pt x="3" y="8"/>
                          <a:pt x="2" y="7"/>
                        </a:cubicBezTo>
                        <a:close/>
                        <a:moveTo>
                          <a:pt x="3" y="0"/>
                        </a:moveTo>
                        <a:cubicBezTo>
                          <a:pt x="3" y="0"/>
                          <a:pt x="2" y="0"/>
                          <a:pt x="2" y="1"/>
                        </a:cubicBezTo>
                        <a:cubicBezTo>
                          <a:pt x="1" y="1"/>
                          <a:pt x="0" y="2"/>
                          <a:pt x="0" y="3"/>
                        </a:cubicBezTo>
                        <a:cubicBezTo>
                          <a:pt x="1" y="3"/>
                          <a:pt x="1" y="3"/>
                          <a:pt x="1" y="3"/>
                        </a:cubicBezTo>
                        <a:cubicBezTo>
                          <a:pt x="1" y="2"/>
                          <a:pt x="1" y="1"/>
                          <a:pt x="3" y="1"/>
                        </a:cubicBezTo>
                        <a:cubicBezTo>
                          <a:pt x="3" y="0"/>
                          <a:pt x="3" y="0"/>
                          <a:pt x="3" y="0"/>
                        </a:cubicBezTo>
                        <a:close/>
                        <a:moveTo>
                          <a:pt x="4" y="0"/>
                        </a:moveTo>
                        <a:cubicBezTo>
                          <a:pt x="3" y="0"/>
                          <a:pt x="3" y="0"/>
                          <a:pt x="3" y="0"/>
                        </a:cubicBezTo>
                        <a:cubicBezTo>
                          <a:pt x="3" y="0"/>
                          <a:pt x="3" y="0"/>
                          <a:pt x="3" y="0"/>
                        </a:cubicBezTo>
                        <a:cubicBezTo>
                          <a:pt x="3" y="0"/>
                          <a:pt x="3" y="0"/>
                          <a:pt x="3" y="0"/>
                        </a:cubicBezTo>
                        <a:cubicBezTo>
                          <a:pt x="4" y="0"/>
                          <a:pt x="4" y="0"/>
                          <a:pt x="4" y="0"/>
                        </a:cubicBezTo>
                        <a:cubicBezTo>
                          <a:pt x="4" y="0"/>
                          <a:pt x="4" y="0"/>
                          <a:pt x="4" y="0"/>
                        </a:cubicBezTo>
                        <a:cubicBezTo>
                          <a:pt x="5" y="0"/>
                          <a:pt x="7" y="1"/>
                          <a:pt x="8" y="3"/>
                        </a:cubicBezTo>
                        <a:cubicBezTo>
                          <a:pt x="8" y="3"/>
                          <a:pt x="8" y="4"/>
                          <a:pt x="8" y="4"/>
                        </a:cubicBezTo>
                        <a:cubicBezTo>
                          <a:pt x="9" y="6"/>
                          <a:pt x="9" y="7"/>
                          <a:pt x="10" y="8"/>
                        </a:cubicBezTo>
                        <a:cubicBezTo>
                          <a:pt x="11" y="11"/>
                          <a:pt x="13" y="12"/>
                          <a:pt x="15" y="15"/>
                        </a:cubicBezTo>
                        <a:cubicBezTo>
                          <a:pt x="18" y="18"/>
                          <a:pt x="19" y="18"/>
                          <a:pt x="20" y="20"/>
                        </a:cubicBezTo>
                        <a:cubicBezTo>
                          <a:pt x="20" y="20"/>
                          <a:pt x="20" y="21"/>
                          <a:pt x="20" y="21"/>
                        </a:cubicBezTo>
                        <a:cubicBezTo>
                          <a:pt x="21" y="22"/>
                          <a:pt x="20" y="22"/>
                          <a:pt x="20" y="23"/>
                        </a:cubicBezTo>
                        <a:cubicBezTo>
                          <a:pt x="20" y="23"/>
                          <a:pt x="20" y="23"/>
                          <a:pt x="20" y="23"/>
                        </a:cubicBezTo>
                        <a:cubicBezTo>
                          <a:pt x="21" y="23"/>
                          <a:pt x="21" y="23"/>
                          <a:pt x="21" y="23"/>
                        </a:cubicBezTo>
                        <a:cubicBezTo>
                          <a:pt x="21" y="22"/>
                          <a:pt x="21" y="22"/>
                          <a:pt x="21" y="21"/>
                        </a:cubicBezTo>
                        <a:cubicBezTo>
                          <a:pt x="20" y="18"/>
                          <a:pt x="19" y="18"/>
                          <a:pt x="16" y="15"/>
                        </a:cubicBezTo>
                        <a:cubicBezTo>
                          <a:pt x="13" y="11"/>
                          <a:pt x="11" y="10"/>
                          <a:pt x="9" y="4"/>
                        </a:cubicBezTo>
                        <a:cubicBezTo>
                          <a:pt x="7" y="0"/>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7" name="Freeform 7551">
                    <a:extLst>
                      <a:ext uri="{FF2B5EF4-FFF2-40B4-BE49-F238E27FC236}">
                        <a16:creationId xmlns:a16="http://schemas.microsoft.com/office/drawing/2014/main" id="{7DC7A6B9-0DD9-4DF3-8006-790C5D80A315}"/>
                      </a:ext>
                    </a:extLst>
                  </p:cNvPr>
                  <p:cNvSpPr>
                    <a:spLocks/>
                  </p:cNvSpPr>
                  <p:nvPr/>
                </p:nvSpPr>
                <p:spPr bwMode="auto">
                  <a:xfrm>
                    <a:off x="4131" y="2667"/>
                    <a:ext cx="9" cy="12"/>
                  </a:xfrm>
                  <a:custGeom>
                    <a:avLst/>
                    <a:gdLst>
                      <a:gd name="T0" fmla="*/ 2 w 13"/>
                      <a:gd name="T1" fmla="*/ 0 h 16"/>
                      <a:gd name="T2" fmla="*/ 4 w 13"/>
                      <a:gd name="T3" fmla="*/ 2 h 16"/>
                      <a:gd name="T4" fmla="*/ 11 w 13"/>
                      <a:gd name="T5" fmla="*/ 12 h 16"/>
                      <a:gd name="T6" fmla="*/ 12 w 13"/>
                      <a:gd name="T7" fmla="*/ 15 h 16"/>
                      <a:gd name="T8" fmla="*/ 10 w 13"/>
                      <a:gd name="T9" fmla="*/ 16 h 16"/>
                      <a:gd name="T10" fmla="*/ 4 w 13"/>
                      <a:gd name="T11" fmla="*/ 4 h 16"/>
                      <a:gd name="T12" fmla="*/ 2 w 13"/>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3" h="16">
                        <a:moveTo>
                          <a:pt x="2" y="0"/>
                        </a:moveTo>
                        <a:cubicBezTo>
                          <a:pt x="2" y="0"/>
                          <a:pt x="3" y="0"/>
                          <a:pt x="4" y="2"/>
                        </a:cubicBezTo>
                        <a:cubicBezTo>
                          <a:pt x="6" y="5"/>
                          <a:pt x="9" y="11"/>
                          <a:pt x="11" y="12"/>
                        </a:cubicBezTo>
                        <a:cubicBezTo>
                          <a:pt x="13" y="14"/>
                          <a:pt x="12" y="14"/>
                          <a:pt x="12" y="15"/>
                        </a:cubicBezTo>
                        <a:cubicBezTo>
                          <a:pt x="11" y="15"/>
                          <a:pt x="11" y="16"/>
                          <a:pt x="10" y="16"/>
                        </a:cubicBezTo>
                        <a:cubicBezTo>
                          <a:pt x="9" y="15"/>
                          <a:pt x="4" y="5"/>
                          <a:pt x="4" y="4"/>
                        </a:cubicBezTo>
                        <a:cubicBezTo>
                          <a:pt x="4" y="4"/>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8" name="Freeform 7552">
                    <a:extLst>
                      <a:ext uri="{FF2B5EF4-FFF2-40B4-BE49-F238E27FC236}">
                        <a16:creationId xmlns:a16="http://schemas.microsoft.com/office/drawing/2014/main" id="{AE645A99-2AAE-4D35-B243-B4CB62B730DC}"/>
                      </a:ext>
                    </a:extLst>
                  </p:cNvPr>
                  <p:cNvSpPr>
                    <a:spLocks/>
                  </p:cNvSpPr>
                  <p:nvPr/>
                </p:nvSpPr>
                <p:spPr bwMode="auto">
                  <a:xfrm>
                    <a:off x="4116" y="2643"/>
                    <a:ext cx="15" cy="22"/>
                  </a:xfrm>
                  <a:custGeom>
                    <a:avLst/>
                    <a:gdLst>
                      <a:gd name="T0" fmla="*/ 5 w 20"/>
                      <a:gd name="T1" fmla="*/ 2 h 29"/>
                      <a:gd name="T2" fmla="*/ 10 w 20"/>
                      <a:gd name="T3" fmla="*/ 7 h 29"/>
                      <a:gd name="T4" fmla="*/ 16 w 20"/>
                      <a:gd name="T5" fmla="*/ 17 h 29"/>
                      <a:gd name="T6" fmla="*/ 18 w 20"/>
                      <a:gd name="T7" fmla="*/ 25 h 29"/>
                      <a:gd name="T8" fmla="*/ 15 w 20"/>
                      <a:gd name="T9" fmla="*/ 28 h 29"/>
                      <a:gd name="T10" fmla="*/ 8 w 20"/>
                      <a:gd name="T11" fmla="*/ 21 h 29"/>
                      <a:gd name="T12" fmla="*/ 5 w 20"/>
                      <a:gd name="T13" fmla="*/ 12 h 29"/>
                      <a:gd name="T14" fmla="*/ 1 w 20"/>
                      <a:gd name="T15" fmla="*/ 4 h 29"/>
                      <a:gd name="T16" fmla="*/ 5 w 20"/>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9">
                        <a:moveTo>
                          <a:pt x="5" y="2"/>
                        </a:moveTo>
                        <a:cubicBezTo>
                          <a:pt x="5" y="2"/>
                          <a:pt x="7" y="0"/>
                          <a:pt x="10" y="7"/>
                        </a:cubicBezTo>
                        <a:cubicBezTo>
                          <a:pt x="12" y="13"/>
                          <a:pt x="12" y="12"/>
                          <a:pt x="16" y="17"/>
                        </a:cubicBezTo>
                        <a:cubicBezTo>
                          <a:pt x="20" y="21"/>
                          <a:pt x="20" y="24"/>
                          <a:pt x="18" y="25"/>
                        </a:cubicBezTo>
                        <a:cubicBezTo>
                          <a:pt x="16" y="26"/>
                          <a:pt x="15" y="26"/>
                          <a:pt x="15" y="28"/>
                        </a:cubicBezTo>
                        <a:cubicBezTo>
                          <a:pt x="15" y="29"/>
                          <a:pt x="11" y="29"/>
                          <a:pt x="8" y="21"/>
                        </a:cubicBezTo>
                        <a:cubicBezTo>
                          <a:pt x="6" y="14"/>
                          <a:pt x="6" y="13"/>
                          <a:pt x="5" y="12"/>
                        </a:cubicBezTo>
                        <a:cubicBezTo>
                          <a:pt x="4" y="11"/>
                          <a:pt x="0" y="6"/>
                          <a:pt x="1" y="4"/>
                        </a:cubicBezTo>
                        <a:cubicBezTo>
                          <a:pt x="2" y="2"/>
                          <a:pt x="5" y="2"/>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89" name="Freeform 7553">
                    <a:extLst>
                      <a:ext uri="{FF2B5EF4-FFF2-40B4-BE49-F238E27FC236}">
                        <a16:creationId xmlns:a16="http://schemas.microsoft.com/office/drawing/2014/main" id="{E1BFF57B-A18C-42A9-BBA4-055EC6A8672C}"/>
                      </a:ext>
                    </a:extLst>
                  </p:cNvPr>
                  <p:cNvSpPr>
                    <a:spLocks noEditPoints="1"/>
                  </p:cNvSpPr>
                  <p:nvPr/>
                </p:nvSpPr>
                <p:spPr bwMode="auto">
                  <a:xfrm>
                    <a:off x="4117" y="2644"/>
                    <a:ext cx="14" cy="21"/>
                  </a:xfrm>
                  <a:custGeom>
                    <a:avLst/>
                    <a:gdLst>
                      <a:gd name="T0" fmla="*/ 14 w 19"/>
                      <a:gd name="T1" fmla="*/ 27 h 28"/>
                      <a:gd name="T2" fmla="*/ 14 w 19"/>
                      <a:gd name="T3" fmla="*/ 28 h 28"/>
                      <a:gd name="T4" fmla="*/ 7 w 19"/>
                      <a:gd name="T5" fmla="*/ 21 h 28"/>
                      <a:gd name="T6" fmla="*/ 7 w 19"/>
                      <a:gd name="T7" fmla="*/ 20 h 28"/>
                      <a:gd name="T8" fmla="*/ 6 w 19"/>
                      <a:gd name="T9" fmla="*/ 16 h 28"/>
                      <a:gd name="T10" fmla="*/ 4 w 19"/>
                      <a:gd name="T11" fmla="*/ 11 h 28"/>
                      <a:gd name="T12" fmla="*/ 0 w 19"/>
                      <a:gd name="T13" fmla="*/ 5 h 28"/>
                      <a:gd name="T14" fmla="*/ 0 w 19"/>
                      <a:gd name="T15" fmla="*/ 3 h 28"/>
                      <a:gd name="T16" fmla="*/ 2 w 19"/>
                      <a:gd name="T17" fmla="*/ 1 h 28"/>
                      <a:gd name="T18" fmla="*/ 4 w 19"/>
                      <a:gd name="T19" fmla="*/ 0 h 28"/>
                      <a:gd name="T20" fmla="*/ 4 w 19"/>
                      <a:gd name="T21" fmla="*/ 0 h 28"/>
                      <a:gd name="T22" fmla="*/ 9 w 19"/>
                      <a:gd name="T23" fmla="*/ 5 h 28"/>
                      <a:gd name="T24" fmla="*/ 15 w 19"/>
                      <a:gd name="T25" fmla="*/ 15 h 28"/>
                      <a:gd name="T26" fmla="*/ 19 w 19"/>
                      <a:gd name="T27" fmla="*/ 21 h 28"/>
                      <a:gd name="T28" fmla="*/ 17 w 19"/>
                      <a:gd name="T29" fmla="*/ 25 h 28"/>
                      <a:gd name="T30" fmla="*/ 14 w 19"/>
                      <a:gd name="T31" fmla="*/ 27 h 28"/>
                      <a:gd name="T32" fmla="*/ 8 w 19"/>
                      <a:gd name="T33" fmla="*/ 6 h 28"/>
                      <a:gd name="T34" fmla="*/ 4 w 19"/>
                      <a:gd name="T35" fmla="*/ 1 h 28"/>
                      <a:gd name="T36" fmla="*/ 4 w 19"/>
                      <a:gd name="T37" fmla="*/ 1 h 28"/>
                      <a:gd name="T38" fmla="*/ 4 w 19"/>
                      <a:gd name="T39" fmla="*/ 1 h 28"/>
                      <a:gd name="T40" fmla="*/ 4 w 19"/>
                      <a:gd name="T41" fmla="*/ 1 h 28"/>
                      <a:gd name="T42" fmla="*/ 2 w 19"/>
                      <a:gd name="T43" fmla="*/ 2 h 28"/>
                      <a:gd name="T44" fmla="*/ 0 w 19"/>
                      <a:gd name="T45" fmla="*/ 3 h 28"/>
                      <a:gd name="T46" fmla="*/ 1 w 19"/>
                      <a:gd name="T47" fmla="*/ 5 h 28"/>
                      <a:gd name="T48" fmla="*/ 4 w 19"/>
                      <a:gd name="T49" fmla="*/ 11 h 28"/>
                      <a:gd name="T50" fmla="*/ 6 w 19"/>
                      <a:gd name="T51" fmla="*/ 16 h 28"/>
                      <a:gd name="T52" fmla="*/ 8 w 19"/>
                      <a:gd name="T53" fmla="*/ 20 h 28"/>
                      <a:gd name="T54" fmla="*/ 8 w 19"/>
                      <a:gd name="T55" fmla="*/ 20 h 28"/>
                      <a:gd name="T56" fmla="*/ 13 w 19"/>
                      <a:gd name="T57" fmla="*/ 27 h 28"/>
                      <a:gd name="T58" fmla="*/ 14 w 19"/>
                      <a:gd name="T59" fmla="*/ 27 h 28"/>
                      <a:gd name="T60" fmla="*/ 17 w 19"/>
                      <a:gd name="T61" fmla="*/ 24 h 28"/>
                      <a:gd name="T62" fmla="*/ 18 w 19"/>
                      <a:gd name="T63" fmla="*/ 21 h 28"/>
                      <a:gd name="T64" fmla="*/ 15 w 19"/>
                      <a:gd name="T65" fmla="*/ 16 h 28"/>
                      <a:gd name="T66" fmla="*/ 8 w 19"/>
                      <a:gd name="T67" fmla="*/ 6 h 28"/>
                      <a:gd name="T68" fmla="*/ 4 w 19"/>
                      <a:gd name="T69" fmla="*/ 1 h 28"/>
                      <a:gd name="T70" fmla="*/ 4 w 19"/>
                      <a:gd name="T71" fmla="*/ 0 h 28"/>
                      <a:gd name="T72" fmla="*/ 4 w 19"/>
                      <a:gd name="T73"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28">
                        <a:moveTo>
                          <a:pt x="14" y="27"/>
                        </a:moveTo>
                        <a:cubicBezTo>
                          <a:pt x="14" y="27"/>
                          <a:pt x="14" y="28"/>
                          <a:pt x="14" y="28"/>
                        </a:cubicBezTo>
                        <a:cubicBezTo>
                          <a:pt x="12" y="28"/>
                          <a:pt x="9" y="27"/>
                          <a:pt x="7" y="21"/>
                        </a:cubicBezTo>
                        <a:cubicBezTo>
                          <a:pt x="7" y="20"/>
                          <a:pt x="7" y="20"/>
                          <a:pt x="7" y="20"/>
                        </a:cubicBezTo>
                        <a:cubicBezTo>
                          <a:pt x="6" y="18"/>
                          <a:pt x="6" y="17"/>
                          <a:pt x="6" y="16"/>
                        </a:cubicBezTo>
                        <a:cubicBezTo>
                          <a:pt x="5" y="13"/>
                          <a:pt x="4" y="12"/>
                          <a:pt x="4" y="11"/>
                        </a:cubicBezTo>
                        <a:cubicBezTo>
                          <a:pt x="3" y="11"/>
                          <a:pt x="1" y="7"/>
                          <a:pt x="0" y="5"/>
                        </a:cubicBezTo>
                        <a:cubicBezTo>
                          <a:pt x="0" y="4"/>
                          <a:pt x="0" y="3"/>
                          <a:pt x="0" y="3"/>
                        </a:cubicBezTo>
                        <a:cubicBezTo>
                          <a:pt x="0" y="2"/>
                          <a:pt x="1" y="1"/>
                          <a:pt x="2" y="1"/>
                        </a:cubicBezTo>
                        <a:cubicBezTo>
                          <a:pt x="3" y="0"/>
                          <a:pt x="4" y="0"/>
                          <a:pt x="4" y="0"/>
                        </a:cubicBezTo>
                        <a:cubicBezTo>
                          <a:pt x="4" y="0"/>
                          <a:pt x="4" y="0"/>
                          <a:pt x="4" y="0"/>
                        </a:cubicBezTo>
                        <a:cubicBezTo>
                          <a:pt x="5" y="0"/>
                          <a:pt x="7" y="0"/>
                          <a:pt x="9" y="5"/>
                        </a:cubicBezTo>
                        <a:cubicBezTo>
                          <a:pt x="11" y="12"/>
                          <a:pt x="11" y="11"/>
                          <a:pt x="15" y="15"/>
                        </a:cubicBezTo>
                        <a:cubicBezTo>
                          <a:pt x="17" y="17"/>
                          <a:pt x="18" y="19"/>
                          <a:pt x="19" y="21"/>
                        </a:cubicBezTo>
                        <a:cubicBezTo>
                          <a:pt x="19" y="23"/>
                          <a:pt x="19" y="24"/>
                          <a:pt x="17" y="25"/>
                        </a:cubicBezTo>
                        <a:cubicBezTo>
                          <a:pt x="15" y="26"/>
                          <a:pt x="15" y="26"/>
                          <a:pt x="14" y="27"/>
                        </a:cubicBezTo>
                        <a:close/>
                        <a:moveTo>
                          <a:pt x="8" y="6"/>
                        </a:moveTo>
                        <a:cubicBezTo>
                          <a:pt x="6" y="1"/>
                          <a:pt x="5" y="1"/>
                          <a:pt x="4" y="1"/>
                        </a:cubicBezTo>
                        <a:cubicBezTo>
                          <a:pt x="4" y="1"/>
                          <a:pt x="4" y="1"/>
                          <a:pt x="4" y="1"/>
                        </a:cubicBezTo>
                        <a:cubicBezTo>
                          <a:pt x="4" y="1"/>
                          <a:pt x="4" y="1"/>
                          <a:pt x="4" y="1"/>
                        </a:cubicBezTo>
                        <a:cubicBezTo>
                          <a:pt x="4" y="1"/>
                          <a:pt x="4" y="1"/>
                          <a:pt x="4" y="1"/>
                        </a:cubicBezTo>
                        <a:cubicBezTo>
                          <a:pt x="4" y="1"/>
                          <a:pt x="3" y="1"/>
                          <a:pt x="2" y="2"/>
                        </a:cubicBezTo>
                        <a:cubicBezTo>
                          <a:pt x="2" y="2"/>
                          <a:pt x="1" y="2"/>
                          <a:pt x="0" y="3"/>
                        </a:cubicBezTo>
                        <a:cubicBezTo>
                          <a:pt x="0" y="4"/>
                          <a:pt x="0" y="4"/>
                          <a:pt x="1" y="5"/>
                        </a:cubicBezTo>
                        <a:cubicBezTo>
                          <a:pt x="1" y="7"/>
                          <a:pt x="4" y="10"/>
                          <a:pt x="4" y="11"/>
                        </a:cubicBezTo>
                        <a:cubicBezTo>
                          <a:pt x="5" y="12"/>
                          <a:pt x="5" y="12"/>
                          <a:pt x="6" y="16"/>
                        </a:cubicBezTo>
                        <a:cubicBezTo>
                          <a:pt x="7" y="17"/>
                          <a:pt x="7" y="18"/>
                          <a:pt x="8" y="20"/>
                        </a:cubicBezTo>
                        <a:cubicBezTo>
                          <a:pt x="8" y="20"/>
                          <a:pt x="8" y="20"/>
                          <a:pt x="8" y="20"/>
                        </a:cubicBezTo>
                        <a:cubicBezTo>
                          <a:pt x="10" y="26"/>
                          <a:pt x="13" y="27"/>
                          <a:pt x="13" y="27"/>
                        </a:cubicBezTo>
                        <a:cubicBezTo>
                          <a:pt x="14" y="27"/>
                          <a:pt x="14" y="27"/>
                          <a:pt x="14" y="27"/>
                        </a:cubicBezTo>
                        <a:cubicBezTo>
                          <a:pt x="14" y="25"/>
                          <a:pt x="15" y="25"/>
                          <a:pt x="17" y="24"/>
                        </a:cubicBezTo>
                        <a:cubicBezTo>
                          <a:pt x="18" y="23"/>
                          <a:pt x="18" y="23"/>
                          <a:pt x="18" y="21"/>
                        </a:cubicBezTo>
                        <a:cubicBezTo>
                          <a:pt x="17" y="20"/>
                          <a:pt x="16" y="18"/>
                          <a:pt x="15" y="16"/>
                        </a:cubicBezTo>
                        <a:cubicBezTo>
                          <a:pt x="11" y="12"/>
                          <a:pt x="11" y="12"/>
                          <a:pt x="8" y="6"/>
                        </a:cubicBezTo>
                        <a:close/>
                        <a:moveTo>
                          <a:pt x="4" y="1"/>
                        </a:moveTo>
                        <a:cubicBezTo>
                          <a:pt x="4" y="0"/>
                          <a:pt x="4" y="0"/>
                          <a:pt x="4" y="0"/>
                        </a:cubicBezTo>
                        <a:lnTo>
                          <a:pt x="4"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0" name="Freeform 7554">
                    <a:extLst>
                      <a:ext uri="{FF2B5EF4-FFF2-40B4-BE49-F238E27FC236}">
                        <a16:creationId xmlns:a16="http://schemas.microsoft.com/office/drawing/2014/main" id="{1AB4C44C-8488-4993-98B1-F20BF2599960}"/>
                      </a:ext>
                    </a:extLst>
                  </p:cNvPr>
                  <p:cNvSpPr>
                    <a:spLocks noEditPoints="1"/>
                  </p:cNvSpPr>
                  <p:nvPr/>
                </p:nvSpPr>
                <p:spPr bwMode="auto">
                  <a:xfrm>
                    <a:off x="4119" y="2646"/>
                    <a:ext cx="12" cy="18"/>
                  </a:xfrm>
                  <a:custGeom>
                    <a:avLst/>
                    <a:gdLst>
                      <a:gd name="T0" fmla="*/ 2 w 15"/>
                      <a:gd name="T1" fmla="*/ 7 h 25"/>
                      <a:gd name="T2" fmla="*/ 4 w 15"/>
                      <a:gd name="T3" fmla="*/ 12 h 25"/>
                      <a:gd name="T4" fmla="*/ 3 w 15"/>
                      <a:gd name="T5" fmla="*/ 10 h 25"/>
                      <a:gd name="T6" fmla="*/ 2 w 15"/>
                      <a:gd name="T7" fmla="*/ 7 h 25"/>
                      <a:gd name="T8" fmla="*/ 2 w 15"/>
                      <a:gd name="T9" fmla="*/ 1 h 25"/>
                      <a:gd name="T10" fmla="*/ 0 w 15"/>
                      <a:gd name="T11" fmla="*/ 1 h 25"/>
                      <a:gd name="T12" fmla="*/ 1 w 15"/>
                      <a:gd name="T13" fmla="*/ 2 h 25"/>
                      <a:gd name="T14" fmla="*/ 1 w 15"/>
                      <a:gd name="T15" fmla="*/ 2 h 25"/>
                      <a:gd name="T16" fmla="*/ 2 w 15"/>
                      <a:gd name="T17" fmla="*/ 1 h 25"/>
                      <a:gd name="T18" fmla="*/ 3 w 15"/>
                      <a:gd name="T19" fmla="*/ 0 h 25"/>
                      <a:gd name="T20" fmla="*/ 2 w 15"/>
                      <a:gd name="T21" fmla="*/ 1 h 25"/>
                      <a:gd name="T22" fmla="*/ 3 w 15"/>
                      <a:gd name="T23" fmla="*/ 1 h 25"/>
                      <a:gd name="T24" fmla="*/ 5 w 15"/>
                      <a:gd name="T25" fmla="*/ 6 h 25"/>
                      <a:gd name="T26" fmla="*/ 8 w 15"/>
                      <a:gd name="T27" fmla="*/ 11 h 25"/>
                      <a:gd name="T28" fmla="*/ 13 w 15"/>
                      <a:gd name="T29" fmla="*/ 19 h 25"/>
                      <a:gd name="T30" fmla="*/ 12 w 15"/>
                      <a:gd name="T31" fmla="*/ 20 h 25"/>
                      <a:gd name="T32" fmla="*/ 11 w 15"/>
                      <a:gd name="T33" fmla="*/ 20 h 25"/>
                      <a:gd name="T34" fmla="*/ 11 w 15"/>
                      <a:gd name="T35" fmla="*/ 20 h 25"/>
                      <a:gd name="T36" fmla="*/ 10 w 15"/>
                      <a:gd name="T37" fmla="*/ 20 h 25"/>
                      <a:gd name="T38" fmla="*/ 9 w 15"/>
                      <a:gd name="T39" fmla="*/ 22 h 25"/>
                      <a:gd name="T40" fmla="*/ 9 w 15"/>
                      <a:gd name="T41" fmla="*/ 24 h 25"/>
                      <a:gd name="T42" fmla="*/ 10 w 15"/>
                      <a:gd name="T43" fmla="*/ 25 h 25"/>
                      <a:gd name="T44" fmla="*/ 10 w 15"/>
                      <a:gd name="T45" fmla="*/ 25 h 25"/>
                      <a:gd name="T46" fmla="*/ 11 w 15"/>
                      <a:gd name="T47" fmla="*/ 25 h 25"/>
                      <a:gd name="T48" fmla="*/ 14 w 15"/>
                      <a:gd name="T49" fmla="*/ 22 h 25"/>
                      <a:gd name="T50" fmla="*/ 15 w 15"/>
                      <a:gd name="T51" fmla="*/ 19 h 25"/>
                      <a:gd name="T52" fmla="*/ 12 w 15"/>
                      <a:gd name="T53" fmla="*/ 14 h 25"/>
                      <a:gd name="T54" fmla="*/ 5 w 15"/>
                      <a:gd name="T55" fmla="*/ 4 h 25"/>
                      <a:gd name="T56" fmla="*/ 3 w 15"/>
                      <a:gd name="T5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25">
                        <a:moveTo>
                          <a:pt x="2" y="7"/>
                        </a:moveTo>
                        <a:cubicBezTo>
                          <a:pt x="2" y="10"/>
                          <a:pt x="3" y="10"/>
                          <a:pt x="4" y="12"/>
                        </a:cubicBezTo>
                        <a:cubicBezTo>
                          <a:pt x="4" y="11"/>
                          <a:pt x="3" y="10"/>
                          <a:pt x="3" y="10"/>
                        </a:cubicBezTo>
                        <a:cubicBezTo>
                          <a:pt x="3" y="9"/>
                          <a:pt x="2" y="8"/>
                          <a:pt x="2" y="7"/>
                        </a:cubicBezTo>
                        <a:close/>
                        <a:moveTo>
                          <a:pt x="2" y="1"/>
                        </a:moveTo>
                        <a:cubicBezTo>
                          <a:pt x="1" y="1"/>
                          <a:pt x="1" y="1"/>
                          <a:pt x="0" y="1"/>
                        </a:cubicBezTo>
                        <a:cubicBezTo>
                          <a:pt x="1" y="2"/>
                          <a:pt x="1" y="2"/>
                          <a:pt x="1" y="2"/>
                        </a:cubicBezTo>
                        <a:cubicBezTo>
                          <a:pt x="1" y="2"/>
                          <a:pt x="1" y="2"/>
                          <a:pt x="1" y="2"/>
                        </a:cubicBezTo>
                        <a:cubicBezTo>
                          <a:pt x="2" y="2"/>
                          <a:pt x="2" y="1"/>
                          <a:pt x="2" y="1"/>
                        </a:cubicBezTo>
                        <a:close/>
                        <a:moveTo>
                          <a:pt x="3" y="0"/>
                        </a:moveTo>
                        <a:cubicBezTo>
                          <a:pt x="3" y="0"/>
                          <a:pt x="3" y="1"/>
                          <a:pt x="2" y="1"/>
                        </a:cubicBezTo>
                        <a:cubicBezTo>
                          <a:pt x="3" y="1"/>
                          <a:pt x="3" y="1"/>
                          <a:pt x="3" y="1"/>
                        </a:cubicBezTo>
                        <a:cubicBezTo>
                          <a:pt x="3" y="1"/>
                          <a:pt x="5" y="4"/>
                          <a:pt x="5" y="6"/>
                        </a:cubicBezTo>
                        <a:cubicBezTo>
                          <a:pt x="5" y="9"/>
                          <a:pt x="6" y="10"/>
                          <a:pt x="8" y="11"/>
                        </a:cubicBezTo>
                        <a:cubicBezTo>
                          <a:pt x="9" y="13"/>
                          <a:pt x="14" y="18"/>
                          <a:pt x="13" y="19"/>
                        </a:cubicBezTo>
                        <a:cubicBezTo>
                          <a:pt x="13" y="20"/>
                          <a:pt x="13" y="20"/>
                          <a:pt x="12" y="20"/>
                        </a:cubicBezTo>
                        <a:cubicBezTo>
                          <a:pt x="11" y="20"/>
                          <a:pt x="11" y="20"/>
                          <a:pt x="11" y="20"/>
                        </a:cubicBezTo>
                        <a:cubicBezTo>
                          <a:pt x="11" y="20"/>
                          <a:pt x="11" y="20"/>
                          <a:pt x="11" y="20"/>
                        </a:cubicBezTo>
                        <a:cubicBezTo>
                          <a:pt x="10" y="20"/>
                          <a:pt x="10" y="20"/>
                          <a:pt x="10" y="20"/>
                        </a:cubicBezTo>
                        <a:cubicBezTo>
                          <a:pt x="10" y="21"/>
                          <a:pt x="10" y="22"/>
                          <a:pt x="9" y="22"/>
                        </a:cubicBezTo>
                        <a:cubicBezTo>
                          <a:pt x="9" y="23"/>
                          <a:pt x="9" y="24"/>
                          <a:pt x="9" y="24"/>
                        </a:cubicBezTo>
                        <a:cubicBezTo>
                          <a:pt x="9" y="24"/>
                          <a:pt x="10" y="24"/>
                          <a:pt x="10" y="25"/>
                        </a:cubicBezTo>
                        <a:cubicBezTo>
                          <a:pt x="10" y="25"/>
                          <a:pt x="10" y="25"/>
                          <a:pt x="10" y="25"/>
                        </a:cubicBezTo>
                        <a:cubicBezTo>
                          <a:pt x="11" y="25"/>
                          <a:pt x="11" y="25"/>
                          <a:pt x="11" y="25"/>
                        </a:cubicBezTo>
                        <a:cubicBezTo>
                          <a:pt x="11" y="23"/>
                          <a:pt x="12" y="23"/>
                          <a:pt x="14" y="22"/>
                        </a:cubicBezTo>
                        <a:cubicBezTo>
                          <a:pt x="15" y="21"/>
                          <a:pt x="15" y="21"/>
                          <a:pt x="15" y="19"/>
                        </a:cubicBezTo>
                        <a:cubicBezTo>
                          <a:pt x="14" y="18"/>
                          <a:pt x="13" y="16"/>
                          <a:pt x="12" y="14"/>
                        </a:cubicBezTo>
                        <a:cubicBezTo>
                          <a:pt x="8" y="10"/>
                          <a:pt x="8" y="10"/>
                          <a:pt x="5" y="4"/>
                        </a:cubicBezTo>
                        <a:cubicBezTo>
                          <a:pt x="5" y="2"/>
                          <a:pt x="4" y="1"/>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1" name="Freeform 7555">
                    <a:extLst>
                      <a:ext uri="{FF2B5EF4-FFF2-40B4-BE49-F238E27FC236}">
                        <a16:creationId xmlns:a16="http://schemas.microsoft.com/office/drawing/2014/main" id="{AF34C0E8-FE18-43FD-A41D-24CFCB50585B}"/>
                      </a:ext>
                    </a:extLst>
                  </p:cNvPr>
                  <p:cNvSpPr>
                    <a:spLocks/>
                  </p:cNvSpPr>
                  <p:nvPr/>
                </p:nvSpPr>
                <p:spPr bwMode="auto">
                  <a:xfrm>
                    <a:off x="4122" y="2646"/>
                    <a:ext cx="9" cy="18"/>
                  </a:xfrm>
                  <a:custGeom>
                    <a:avLst/>
                    <a:gdLst>
                      <a:gd name="T0" fmla="*/ 1 w 13"/>
                      <a:gd name="T1" fmla="*/ 0 h 25"/>
                      <a:gd name="T2" fmla="*/ 0 w 13"/>
                      <a:gd name="T3" fmla="*/ 0 h 25"/>
                      <a:gd name="T4" fmla="*/ 2 w 13"/>
                      <a:gd name="T5" fmla="*/ 4 h 25"/>
                      <a:gd name="T6" fmla="*/ 9 w 13"/>
                      <a:gd name="T7" fmla="*/ 14 h 25"/>
                      <a:gd name="T8" fmla="*/ 12 w 13"/>
                      <a:gd name="T9" fmla="*/ 19 h 25"/>
                      <a:gd name="T10" fmla="*/ 11 w 13"/>
                      <a:gd name="T11" fmla="*/ 22 h 25"/>
                      <a:gd name="T12" fmla="*/ 8 w 13"/>
                      <a:gd name="T13" fmla="*/ 25 h 25"/>
                      <a:gd name="T14" fmla="*/ 7 w 13"/>
                      <a:gd name="T15" fmla="*/ 25 h 25"/>
                      <a:gd name="T16" fmla="*/ 7 w 13"/>
                      <a:gd name="T17" fmla="*/ 25 h 25"/>
                      <a:gd name="T18" fmla="*/ 8 w 13"/>
                      <a:gd name="T19" fmla="*/ 25 h 25"/>
                      <a:gd name="T20" fmla="*/ 8 w 13"/>
                      <a:gd name="T21" fmla="*/ 25 h 25"/>
                      <a:gd name="T22" fmla="*/ 11 w 13"/>
                      <a:gd name="T23" fmla="*/ 22 h 25"/>
                      <a:gd name="T24" fmla="*/ 9 w 13"/>
                      <a:gd name="T25" fmla="*/ 14 h 25"/>
                      <a:gd name="T26" fmla="*/ 3 w 13"/>
                      <a:gd name="T27" fmla="*/ 4 h 25"/>
                      <a:gd name="T28" fmla="*/ 1 w 13"/>
                      <a:gd name="T2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5">
                        <a:moveTo>
                          <a:pt x="1" y="0"/>
                        </a:moveTo>
                        <a:cubicBezTo>
                          <a:pt x="0" y="0"/>
                          <a:pt x="0" y="0"/>
                          <a:pt x="0" y="0"/>
                        </a:cubicBezTo>
                        <a:cubicBezTo>
                          <a:pt x="1" y="1"/>
                          <a:pt x="2" y="2"/>
                          <a:pt x="2" y="4"/>
                        </a:cubicBezTo>
                        <a:cubicBezTo>
                          <a:pt x="5" y="10"/>
                          <a:pt x="5" y="10"/>
                          <a:pt x="9" y="14"/>
                        </a:cubicBezTo>
                        <a:cubicBezTo>
                          <a:pt x="10" y="16"/>
                          <a:pt x="11" y="18"/>
                          <a:pt x="12" y="19"/>
                        </a:cubicBezTo>
                        <a:cubicBezTo>
                          <a:pt x="12" y="21"/>
                          <a:pt x="12" y="21"/>
                          <a:pt x="11" y="22"/>
                        </a:cubicBezTo>
                        <a:cubicBezTo>
                          <a:pt x="9" y="23"/>
                          <a:pt x="8" y="23"/>
                          <a:pt x="8" y="25"/>
                        </a:cubicBezTo>
                        <a:cubicBezTo>
                          <a:pt x="7" y="25"/>
                          <a:pt x="7" y="25"/>
                          <a:pt x="7" y="25"/>
                        </a:cubicBezTo>
                        <a:cubicBezTo>
                          <a:pt x="7" y="25"/>
                          <a:pt x="7" y="25"/>
                          <a:pt x="7" y="25"/>
                        </a:cubicBezTo>
                        <a:cubicBezTo>
                          <a:pt x="8" y="25"/>
                          <a:pt x="8" y="25"/>
                          <a:pt x="8" y="25"/>
                        </a:cubicBezTo>
                        <a:cubicBezTo>
                          <a:pt x="8" y="25"/>
                          <a:pt x="8" y="25"/>
                          <a:pt x="8" y="25"/>
                        </a:cubicBezTo>
                        <a:cubicBezTo>
                          <a:pt x="8" y="23"/>
                          <a:pt x="9" y="23"/>
                          <a:pt x="11" y="22"/>
                        </a:cubicBezTo>
                        <a:cubicBezTo>
                          <a:pt x="13" y="21"/>
                          <a:pt x="13" y="18"/>
                          <a:pt x="9" y="14"/>
                        </a:cubicBezTo>
                        <a:cubicBezTo>
                          <a:pt x="5" y="9"/>
                          <a:pt x="5" y="10"/>
                          <a:pt x="3" y="4"/>
                        </a:cubicBezTo>
                        <a:cubicBezTo>
                          <a:pt x="2" y="2"/>
                          <a:pt x="1" y="1"/>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2" name="Freeform 7556">
                    <a:extLst>
                      <a:ext uri="{FF2B5EF4-FFF2-40B4-BE49-F238E27FC236}">
                        <a16:creationId xmlns:a16="http://schemas.microsoft.com/office/drawing/2014/main" id="{DB716026-56C6-43B9-ADDF-969BCAD0EEE4}"/>
                      </a:ext>
                    </a:extLst>
                  </p:cNvPr>
                  <p:cNvSpPr>
                    <a:spLocks/>
                  </p:cNvSpPr>
                  <p:nvPr/>
                </p:nvSpPr>
                <p:spPr bwMode="auto">
                  <a:xfrm>
                    <a:off x="4120" y="2648"/>
                    <a:ext cx="9" cy="13"/>
                  </a:xfrm>
                  <a:custGeom>
                    <a:avLst/>
                    <a:gdLst>
                      <a:gd name="T0" fmla="*/ 1 w 12"/>
                      <a:gd name="T1" fmla="*/ 0 h 18"/>
                      <a:gd name="T2" fmla="*/ 3 w 12"/>
                      <a:gd name="T3" fmla="*/ 5 h 18"/>
                      <a:gd name="T4" fmla="*/ 8 w 12"/>
                      <a:gd name="T5" fmla="*/ 10 h 18"/>
                      <a:gd name="T6" fmla="*/ 10 w 12"/>
                      <a:gd name="T7" fmla="*/ 15 h 18"/>
                      <a:gd name="T8" fmla="*/ 8 w 12"/>
                      <a:gd name="T9" fmla="*/ 17 h 18"/>
                      <a:gd name="T10" fmla="*/ 6 w 12"/>
                      <a:gd name="T11" fmla="*/ 12 h 18"/>
                      <a:gd name="T12" fmla="*/ 1 w 12"/>
                      <a:gd name="T13" fmla="*/ 3 h 18"/>
                      <a:gd name="T14" fmla="*/ 1 w 12"/>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8">
                        <a:moveTo>
                          <a:pt x="1" y="0"/>
                        </a:moveTo>
                        <a:cubicBezTo>
                          <a:pt x="1" y="0"/>
                          <a:pt x="3" y="3"/>
                          <a:pt x="3" y="5"/>
                        </a:cubicBezTo>
                        <a:cubicBezTo>
                          <a:pt x="4" y="6"/>
                          <a:pt x="6" y="9"/>
                          <a:pt x="8" y="10"/>
                        </a:cubicBezTo>
                        <a:cubicBezTo>
                          <a:pt x="10" y="12"/>
                          <a:pt x="12" y="15"/>
                          <a:pt x="10" y="15"/>
                        </a:cubicBezTo>
                        <a:cubicBezTo>
                          <a:pt x="8" y="15"/>
                          <a:pt x="8" y="16"/>
                          <a:pt x="8" y="17"/>
                        </a:cubicBezTo>
                        <a:cubicBezTo>
                          <a:pt x="8" y="18"/>
                          <a:pt x="7" y="15"/>
                          <a:pt x="6" y="12"/>
                        </a:cubicBezTo>
                        <a:cubicBezTo>
                          <a:pt x="4" y="9"/>
                          <a:pt x="3" y="5"/>
                          <a:pt x="1" y="3"/>
                        </a:cubicBezTo>
                        <a:cubicBezTo>
                          <a:pt x="0" y="1"/>
                          <a:pt x="0"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3" name="Freeform 7557">
                    <a:extLst>
                      <a:ext uri="{FF2B5EF4-FFF2-40B4-BE49-F238E27FC236}">
                        <a16:creationId xmlns:a16="http://schemas.microsoft.com/office/drawing/2014/main" id="{4528ADD9-2BA2-4652-BDED-411282FF5B37}"/>
                      </a:ext>
                    </a:extLst>
                  </p:cNvPr>
                  <p:cNvSpPr>
                    <a:spLocks/>
                  </p:cNvSpPr>
                  <p:nvPr/>
                </p:nvSpPr>
                <p:spPr bwMode="auto">
                  <a:xfrm>
                    <a:off x="4140" y="2680"/>
                    <a:ext cx="9" cy="10"/>
                  </a:xfrm>
                  <a:custGeom>
                    <a:avLst/>
                    <a:gdLst>
                      <a:gd name="T0" fmla="*/ 5 w 13"/>
                      <a:gd name="T1" fmla="*/ 0 h 13"/>
                      <a:gd name="T2" fmla="*/ 9 w 13"/>
                      <a:gd name="T3" fmla="*/ 4 h 13"/>
                      <a:gd name="T4" fmla="*/ 11 w 13"/>
                      <a:gd name="T5" fmla="*/ 11 h 13"/>
                      <a:gd name="T6" fmla="*/ 5 w 13"/>
                      <a:gd name="T7" fmla="*/ 8 h 13"/>
                      <a:gd name="T8" fmla="*/ 0 w 13"/>
                      <a:gd name="T9" fmla="*/ 3 h 13"/>
                      <a:gd name="T10" fmla="*/ 5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5" y="0"/>
                        </a:moveTo>
                        <a:cubicBezTo>
                          <a:pt x="5" y="0"/>
                          <a:pt x="7" y="0"/>
                          <a:pt x="9" y="4"/>
                        </a:cubicBezTo>
                        <a:cubicBezTo>
                          <a:pt x="11" y="9"/>
                          <a:pt x="13" y="9"/>
                          <a:pt x="11" y="11"/>
                        </a:cubicBezTo>
                        <a:cubicBezTo>
                          <a:pt x="9" y="13"/>
                          <a:pt x="7" y="10"/>
                          <a:pt x="5" y="8"/>
                        </a:cubicBezTo>
                        <a:cubicBezTo>
                          <a:pt x="3" y="5"/>
                          <a:pt x="0" y="6"/>
                          <a:pt x="0" y="3"/>
                        </a:cubicBezTo>
                        <a:cubicBezTo>
                          <a:pt x="0" y="0"/>
                          <a:pt x="5" y="0"/>
                          <a:pt x="5"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4" name="Freeform 7558">
                    <a:extLst>
                      <a:ext uri="{FF2B5EF4-FFF2-40B4-BE49-F238E27FC236}">
                        <a16:creationId xmlns:a16="http://schemas.microsoft.com/office/drawing/2014/main" id="{C2C6759E-AB11-4AAC-9FA9-C205459A241F}"/>
                      </a:ext>
                    </a:extLst>
                  </p:cNvPr>
                  <p:cNvSpPr>
                    <a:spLocks noEditPoints="1"/>
                  </p:cNvSpPr>
                  <p:nvPr/>
                </p:nvSpPr>
                <p:spPr bwMode="auto">
                  <a:xfrm>
                    <a:off x="4140" y="2679"/>
                    <a:ext cx="9" cy="10"/>
                  </a:xfrm>
                  <a:custGeom>
                    <a:avLst/>
                    <a:gdLst>
                      <a:gd name="T0" fmla="*/ 11 w 12"/>
                      <a:gd name="T1" fmla="*/ 12 h 13"/>
                      <a:gd name="T2" fmla="*/ 10 w 12"/>
                      <a:gd name="T3" fmla="*/ 13 h 13"/>
                      <a:gd name="T4" fmla="*/ 10 w 12"/>
                      <a:gd name="T5" fmla="*/ 13 h 13"/>
                      <a:gd name="T6" fmla="*/ 5 w 12"/>
                      <a:gd name="T7" fmla="*/ 9 h 13"/>
                      <a:gd name="T8" fmla="*/ 0 w 12"/>
                      <a:gd name="T9" fmla="*/ 5 h 13"/>
                      <a:gd name="T10" fmla="*/ 0 w 12"/>
                      <a:gd name="T11" fmla="*/ 4 h 13"/>
                      <a:gd name="T12" fmla="*/ 2 w 12"/>
                      <a:gd name="T13" fmla="*/ 1 h 13"/>
                      <a:gd name="T14" fmla="*/ 5 w 12"/>
                      <a:gd name="T15" fmla="*/ 1 h 13"/>
                      <a:gd name="T16" fmla="*/ 9 w 12"/>
                      <a:gd name="T17" fmla="*/ 5 h 13"/>
                      <a:gd name="T18" fmla="*/ 12 w 12"/>
                      <a:gd name="T19" fmla="*/ 10 h 13"/>
                      <a:gd name="T20" fmla="*/ 11 w 12"/>
                      <a:gd name="T21" fmla="*/ 12 h 13"/>
                      <a:gd name="T22" fmla="*/ 5 w 12"/>
                      <a:gd name="T23" fmla="*/ 1 h 13"/>
                      <a:gd name="T24" fmla="*/ 5 w 12"/>
                      <a:gd name="T25" fmla="*/ 1 h 13"/>
                      <a:gd name="T26" fmla="*/ 5 w 12"/>
                      <a:gd name="T27" fmla="*/ 1 h 13"/>
                      <a:gd name="T28" fmla="*/ 2 w 12"/>
                      <a:gd name="T29" fmla="*/ 2 h 13"/>
                      <a:gd name="T30" fmla="*/ 1 w 12"/>
                      <a:gd name="T31" fmla="*/ 4 h 13"/>
                      <a:gd name="T32" fmla="*/ 1 w 12"/>
                      <a:gd name="T33" fmla="*/ 5 h 13"/>
                      <a:gd name="T34" fmla="*/ 5 w 12"/>
                      <a:gd name="T35" fmla="*/ 8 h 13"/>
                      <a:gd name="T36" fmla="*/ 10 w 12"/>
                      <a:gd name="T37" fmla="*/ 12 h 13"/>
                      <a:gd name="T38" fmla="*/ 11 w 12"/>
                      <a:gd name="T39" fmla="*/ 11 h 13"/>
                      <a:gd name="T40" fmla="*/ 11 w 12"/>
                      <a:gd name="T41" fmla="*/ 10 h 13"/>
                      <a:gd name="T42" fmla="*/ 8 w 12"/>
                      <a:gd name="T43" fmla="*/ 5 h 13"/>
                      <a:gd name="T44" fmla="*/ 6 w 12"/>
                      <a:gd name="T45" fmla="*/ 2 h 13"/>
                      <a:gd name="T46" fmla="*/ 5 w 12"/>
                      <a:gd name="T47" fmla="*/ 2 h 13"/>
                      <a:gd name="T48" fmla="*/ 5 w 12"/>
                      <a:gd name="T49"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13">
                        <a:moveTo>
                          <a:pt x="11" y="12"/>
                        </a:moveTo>
                        <a:cubicBezTo>
                          <a:pt x="11" y="12"/>
                          <a:pt x="11" y="12"/>
                          <a:pt x="10" y="13"/>
                        </a:cubicBezTo>
                        <a:cubicBezTo>
                          <a:pt x="10" y="13"/>
                          <a:pt x="10" y="13"/>
                          <a:pt x="10" y="13"/>
                        </a:cubicBezTo>
                        <a:cubicBezTo>
                          <a:pt x="8" y="13"/>
                          <a:pt x="6" y="11"/>
                          <a:pt x="5" y="9"/>
                        </a:cubicBezTo>
                        <a:cubicBezTo>
                          <a:pt x="3" y="7"/>
                          <a:pt x="1" y="7"/>
                          <a:pt x="0" y="5"/>
                        </a:cubicBezTo>
                        <a:cubicBezTo>
                          <a:pt x="0" y="5"/>
                          <a:pt x="0" y="4"/>
                          <a:pt x="0" y="4"/>
                        </a:cubicBezTo>
                        <a:cubicBezTo>
                          <a:pt x="0" y="2"/>
                          <a:pt x="1" y="1"/>
                          <a:pt x="2" y="1"/>
                        </a:cubicBezTo>
                        <a:cubicBezTo>
                          <a:pt x="3" y="0"/>
                          <a:pt x="5" y="1"/>
                          <a:pt x="5" y="1"/>
                        </a:cubicBezTo>
                        <a:cubicBezTo>
                          <a:pt x="5" y="1"/>
                          <a:pt x="7" y="1"/>
                          <a:pt x="9" y="5"/>
                        </a:cubicBezTo>
                        <a:cubicBezTo>
                          <a:pt x="10" y="8"/>
                          <a:pt x="11" y="9"/>
                          <a:pt x="12" y="10"/>
                        </a:cubicBezTo>
                        <a:cubicBezTo>
                          <a:pt x="12" y="11"/>
                          <a:pt x="12" y="11"/>
                          <a:pt x="11" y="12"/>
                        </a:cubicBezTo>
                        <a:close/>
                        <a:moveTo>
                          <a:pt x="5" y="1"/>
                        </a:moveTo>
                        <a:cubicBezTo>
                          <a:pt x="5" y="1"/>
                          <a:pt x="5" y="1"/>
                          <a:pt x="5" y="1"/>
                        </a:cubicBezTo>
                        <a:cubicBezTo>
                          <a:pt x="5" y="1"/>
                          <a:pt x="5" y="1"/>
                          <a:pt x="5" y="1"/>
                        </a:cubicBezTo>
                        <a:cubicBezTo>
                          <a:pt x="5" y="1"/>
                          <a:pt x="4" y="1"/>
                          <a:pt x="2" y="2"/>
                        </a:cubicBezTo>
                        <a:cubicBezTo>
                          <a:pt x="1" y="2"/>
                          <a:pt x="1" y="3"/>
                          <a:pt x="1" y="4"/>
                        </a:cubicBezTo>
                        <a:cubicBezTo>
                          <a:pt x="1" y="4"/>
                          <a:pt x="1" y="5"/>
                          <a:pt x="1" y="5"/>
                        </a:cubicBezTo>
                        <a:cubicBezTo>
                          <a:pt x="1" y="6"/>
                          <a:pt x="4" y="6"/>
                          <a:pt x="5" y="8"/>
                        </a:cubicBezTo>
                        <a:cubicBezTo>
                          <a:pt x="7" y="10"/>
                          <a:pt x="9" y="12"/>
                          <a:pt x="10" y="12"/>
                        </a:cubicBezTo>
                        <a:cubicBezTo>
                          <a:pt x="11" y="11"/>
                          <a:pt x="11" y="11"/>
                          <a:pt x="11" y="11"/>
                        </a:cubicBezTo>
                        <a:cubicBezTo>
                          <a:pt x="11" y="11"/>
                          <a:pt x="11" y="10"/>
                          <a:pt x="11" y="10"/>
                        </a:cubicBezTo>
                        <a:cubicBezTo>
                          <a:pt x="11" y="10"/>
                          <a:pt x="10" y="8"/>
                          <a:pt x="8" y="5"/>
                        </a:cubicBezTo>
                        <a:cubicBezTo>
                          <a:pt x="7" y="3"/>
                          <a:pt x="7" y="2"/>
                          <a:pt x="6" y="2"/>
                        </a:cubicBezTo>
                        <a:cubicBezTo>
                          <a:pt x="5" y="2"/>
                          <a:pt x="5" y="2"/>
                          <a:pt x="5" y="2"/>
                        </a:cubicBezTo>
                        <a:lnTo>
                          <a:pt x="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5" name="Freeform 7559">
                    <a:extLst>
                      <a:ext uri="{FF2B5EF4-FFF2-40B4-BE49-F238E27FC236}">
                        <a16:creationId xmlns:a16="http://schemas.microsoft.com/office/drawing/2014/main" id="{C52C0FAA-4C13-4C5C-ACE6-45F2E90D3FFD}"/>
                      </a:ext>
                    </a:extLst>
                  </p:cNvPr>
                  <p:cNvSpPr>
                    <a:spLocks noEditPoints="1"/>
                  </p:cNvSpPr>
                  <p:nvPr/>
                </p:nvSpPr>
                <p:spPr bwMode="auto">
                  <a:xfrm>
                    <a:off x="4140" y="2680"/>
                    <a:ext cx="8" cy="8"/>
                  </a:xfrm>
                  <a:custGeom>
                    <a:avLst/>
                    <a:gdLst>
                      <a:gd name="T0" fmla="*/ 7 w 10"/>
                      <a:gd name="T1" fmla="*/ 9 h 11"/>
                      <a:gd name="T2" fmla="*/ 5 w 10"/>
                      <a:gd name="T3" fmla="*/ 7 h 11"/>
                      <a:gd name="T4" fmla="*/ 2 w 10"/>
                      <a:gd name="T5" fmla="*/ 4 h 11"/>
                      <a:gd name="T6" fmla="*/ 3 w 10"/>
                      <a:gd name="T7" fmla="*/ 2 h 11"/>
                      <a:gd name="T8" fmla="*/ 5 w 10"/>
                      <a:gd name="T9" fmla="*/ 2 h 11"/>
                      <a:gd name="T10" fmla="*/ 6 w 10"/>
                      <a:gd name="T11" fmla="*/ 4 h 11"/>
                      <a:gd name="T12" fmla="*/ 8 w 10"/>
                      <a:gd name="T13" fmla="*/ 9 h 11"/>
                      <a:gd name="T14" fmla="*/ 7 w 10"/>
                      <a:gd name="T15" fmla="*/ 9 h 11"/>
                      <a:gd name="T16" fmla="*/ 4 w 10"/>
                      <a:gd name="T17" fmla="*/ 0 h 11"/>
                      <a:gd name="T18" fmla="*/ 4 w 10"/>
                      <a:gd name="T19" fmla="*/ 0 h 11"/>
                      <a:gd name="T20" fmla="*/ 4 w 10"/>
                      <a:gd name="T21" fmla="*/ 0 h 11"/>
                      <a:gd name="T22" fmla="*/ 3 w 10"/>
                      <a:gd name="T23" fmla="*/ 0 h 11"/>
                      <a:gd name="T24" fmla="*/ 1 w 10"/>
                      <a:gd name="T25" fmla="*/ 1 h 11"/>
                      <a:gd name="T26" fmla="*/ 0 w 10"/>
                      <a:gd name="T27" fmla="*/ 3 h 11"/>
                      <a:gd name="T28" fmla="*/ 0 w 10"/>
                      <a:gd name="T29" fmla="*/ 4 h 11"/>
                      <a:gd name="T30" fmla="*/ 4 w 10"/>
                      <a:gd name="T31" fmla="*/ 7 h 11"/>
                      <a:gd name="T32" fmla="*/ 9 w 10"/>
                      <a:gd name="T33" fmla="*/ 11 h 11"/>
                      <a:gd name="T34" fmla="*/ 9 w 10"/>
                      <a:gd name="T35" fmla="*/ 11 h 11"/>
                      <a:gd name="T36" fmla="*/ 10 w 10"/>
                      <a:gd name="T37" fmla="*/ 10 h 11"/>
                      <a:gd name="T38" fmla="*/ 10 w 10"/>
                      <a:gd name="T39" fmla="*/ 9 h 11"/>
                      <a:gd name="T40" fmla="*/ 7 w 10"/>
                      <a:gd name="T41" fmla="*/ 4 h 11"/>
                      <a:gd name="T42" fmla="*/ 5 w 10"/>
                      <a:gd name="T43" fmla="*/ 1 h 11"/>
                      <a:gd name="T44" fmla="*/ 4 w 10"/>
                      <a:gd name="T45" fmla="*/ 1 h 11"/>
                      <a:gd name="T46" fmla="*/ 4 w 10"/>
                      <a:gd name="T4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1">
                        <a:moveTo>
                          <a:pt x="7" y="9"/>
                        </a:moveTo>
                        <a:cubicBezTo>
                          <a:pt x="6" y="9"/>
                          <a:pt x="6" y="8"/>
                          <a:pt x="5" y="7"/>
                        </a:cubicBezTo>
                        <a:cubicBezTo>
                          <a:pt x="5" y="6"/>
                          <a:pt x="2" y="4"/>
                          <a:pt x="2" y="4"/>
                        </a:cubicBezTo>
                        <a:cubicBezTo>
                          <a:pt x="1" y="3"/>
                          <a:pt x="1" y="2"/>
                          <a:pt x="3" y="2"/>
                        </a:cubicBezTo>
                        <a:cubicBezTo>
                          <a:pt x="4" y="2"/>
                          <a:pt x="4" y="2"/>
                          <a:pt x="5" y="2"/>
                        </a:cubicBezTo>
                        <a:cubicBezTo>
                          <a:pt x="5" y="2"/>
                          <a:pt x="6" y="2"/>
                          <a:pt x="6" y="4"/>
                        </a:cubicBezTo>
                        <a:cubicBezTo>
                          <a:pt x="7" y="6"/>
                          <a:pt x="9" y="7"/>
                          <a:pt x="8" y="9"/>
                        </a:cubicBezTo>
                        <a:lnTo>
                          <a:pt x="7" y="9"/>
                        </a:lnTo>
                        <a:close/>
                        <a:moveTo>
                          <a:pt x="4" y="0"/>
                        </a:moveTo>
                        <a:cubicBezTo>
                          <a:pt x="4" y="0"/>
                          <a:pt x="4" y="0"/>
                          <a:pt x="4" y="0"/>
                        </a:cubicBezTo>
                        <a:cubicBezTo>
                          <a:pt x="4" y="0"/>
                          <a:pt x="4" y="0"/>
                          <a:pt x="4" y="0"/>
                        </a:cubicBezTo>
                        <a:cubicBezTo>
                          <a:pt x="3" y="0"/>
                          <a:pt x="3" y="0"/>
                          <a:pt x="3" y="0"/>
                        </a:cubicBezTo>
                        <a:cubicBezTo>
                          <a:pt x="3" y="0"/>
                          <a:pt x="2" y="1"/>
                          <a:pt x="1" y="1"/>
                        </a:cubicBezTo>
                        <a:cubicBezTo>
                          <a:pt x="0" y="1"/>
                          <a:pt x="0" y="2"/>
                          <a:pt x="0" y="3"/>
                        </a:cubicBezTo>
                        <a:cubicBezTo>
                          <a:pt x="0" y="3"/>
                          <a:pt x="0" y="4"/>
                          <a:pt x="0" y="4"/>
                        </a:cubicBezTo>
                        <a:cubicBezTo>
                          <a:pt x="0" y="5"/>
                          <a:pt x="3" y="5"/>
                          <a:pt x="4" y="7"/>
                        </a:cubicBezTo>
                        <a:cubicBezTo>
                          <a:pt x="6" y="9"/>
                          <a:pt x="7" y="11"/>
                          <a:pt x="9" y="11"/>
                        </a:cubicBezTo>
                        <a:cubicBezTo>
                          <a:pt x="9" y="11"/>
                          <a:pt x="9" y="11"/>
                          <a:pt x="9" y="11"/>
                        </a:cubicBezTo>
                        <a:cubicBezTo>
                          <a:pt x="10" y="10"/>
                          <a:pt x="10" y="10"/>
                          <a:pt x="10" y="10"/>
                        </a:cubicBezTo>
                        <a:cubicBezTo>
                          <a:pt x="10" y="10"/>
                          <a:pt x="10" y="9"/>
                          <a:pt x="10" y="9"/>
                        </a:cubicBezTo>
                        <a:cubicBezTo>
                          <a:pt x="10" y="9"/>
                          <a:pt x="9" y="7"/>
                          <a:pt x="7" y="4"/>
                        </a:cubicBezTo>
                        <a:cubicBezTo>
                          <a:pt x="6" y="2"/>
                          <a:pt x="6" y="1"/>
                          <a:pt x="5" y="1"/>
                        </a:cubicBezTo>
                        <a:cubicBezTo>
                          <a:pt x="4" y="1"/>
                          <a:pt x="4" y="1"/>
                          <a:pt x="4" y="1"/>
                        </a:cubicBezTo>
                        <a:cubicBezTo>
                          <a:pt x="4" y="0"/>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6" name="Freeform 7560">
                    <a:extLst>
                      <a:ext uri="{FF2B5EF4-FFF2-40B4-BE49-F238E27FC236}">
                        <a16:creationId xmlns:a16="http://schemas.microsoft.com/office/drawing/2014/main" id="{A9B116D7-E264-4F62-AC9A-F289C2C5728E}"/>
                      </a:ext>
                    </a:extLst>
                  </p:cNvPr>
                  <p:cNvSpPr>
                    <a:spLocks/>
                  </p:cNvSpPr>
                  <p:nvPr/>
                </p:nvSpPr>
                <p:spPr bwMode="auto">
                  <a:xfrm>
                    <a:off x="4140" y="2680"/>
                    <a:ext cx="9" cy="8"/>
                  </a:xfrm>
                  <a:custGeom>
                    <a:avLst/>
                    <a:gdLst>
                      <a:gd name="T0" fmla="*/ 4 w 13"/>
                      <a:gd name="T1" fmla="*/ 0 h 11"/>
                      <a:gd name="T2" fmla="*/ 0 w 13"/>
                      <a:gd name="T3" fmla="*/ 3 h 11"/>
                      <a:gd name="T4" fmla="*/ 5 w 13"/>
                      <a:gd name="T5" fmla="*/ 8 h 11"/>
                      <a:gd name="T6" fmla="*/ 10 w 13"/>
                      <a:gd name="T7" fmla="*/ 11 h 11"/>
                      <a:gd name="T8" fmla="*/ 11 w 13"/>
                      <a:gd name="T9" fmla="*/ 11 h 11"/>
                      <a:gd name="T10" fmla="*/ 9 w 13"/>
                      <a:gd name="T11" fmla="*/ 4 h 11"/>
                      <a:gd name="T12" fmla="*/ 5 w 13"/>
                      <a:gd name="T13" fmla="*/ 0 h 11"/>
                      <a:gd name="T14" fmla="*/ 5 w 13"/>
                      <a:gd name="T15" fmla="*/ 0 h 11"/>
                      <a:gd name="T16" fmla="*/ 5 w 13"/>
                      <a:gd name="T17" fmla="*/ 0 h 11"/>
                      <a:gd name="T18" fmla="*/ 5 w 13"/>
                      <a:gd name="T19" fmla="*/ 1 h 11"/>
                      <a:gd name="T20" fmla="*/ 6 w 13"/>
                      <a:gd name="T21" fmla="*/ 1 h 11"/>
                      <a:gd name="T22" fmla="*/ 8 w 13"/>
                      <a:gd name="T23" fmla="*/ 4 h 11"/>
                      <a:gd name="T24" fmla="*/ 11 w 13"/>
                      <a:gd name="T25" fmla="*/ 9 h 11"/>
                      <a:gd name="T26" fmla="*/ 11 w 13"/>
                      <a:gd name="T27" fmla="*/ 10 h 11"/>
                      <a:gd name="T28" fmla="*/ 10 w 13"/>
                      <a:gd name="T29" fmla="*/ 11 h 11"/>
                      <a:gd name="T30" fmla="*/ 10 w 13"/>
                      <a:gd name="T31" fmla="*/ 11 h 11"/>
                      <a:gd name="T32" fmla="*/ 5 w 13"/>
                      <a:gd name="T33" fmla="*/ 7 h 11"/>
                      <a:gd name="T34" fmla="*/ 1 w 13"/>
                      <a:gd name="T35" fmla="*/ 4 h 11"/>
                      <a:gd name="T36" fmla="*/ 1 w 13"/>
                      <a:gd name="T37" fmla="*/ 3 h 11"/>
                      <a:gd name="T38" fmla="*/ 2 w 13"/>
                      <a:gd name="T39" fmla="*/ 1 h 11"/>
                      <a:gd name="T40" fmla="*/ 4 w 13"/>
                      <a:gd name="T41" fmla="*/ 0 h 11"/>
                      <a:gd name="T42" fmla="*/ 5 w 13"/>
                      <a:gd name="T43" fmla="*/ 0 h 11"/>
                      <a:gd name="T44" fmla="*/ 5 w 13"/>
                      <a:gd name="T45" fmla="*/ 0 h 11"/>
                      <a:gd name="T46" fmla="*/ 4 w 13"/>
                      <a:gd name="T4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1">
                        <a:moveTo>
                          <a:pt x="4" y="0"/>
                        </a:moveTo>
                        <a:cubicBezTo>
                          <a:pt x="3" y="0"/>
                          <a:pt x="0" y="0"/>
                          <a:pt x="0" y="3"/>
                        </a:cubicBezTo>
                        <a:cubicBezTo>
                          <a:pt x="0" y="6"/>
                          <a:pt x="3" y="5"/>
                          <a:pt x="5" y="8"/>
                        </a:cubicBezTo>
                        <a:cubicBezTo>
                          <a:pt x="7" y="9"/>
                          <a:pt x="8" y="11"/>
                          <a:pt x="10" y="11"/>
                        </a:cubicBezTo>
                        <a:cubicBezTo>
                          <a:pt x="10" y="11"/>
                          <a:pt x="11" y="11"/>
                          <a:pt x="11" y="11"/>
                        </a:cubicBezTo>
                        <a:cubicBezTo>
                          <a:pt x="13" y="9"/>
                          <a:pt x="11" y="9"/>
                          <a:pt x="9" y="4"/>
                        </a:cubicBezTo>
                        <a:cubicBezTo>
                          <a:pt x="7" y="0"/>
                          <a:pt x="5" y="0"/>
                          <a:pt x="5" y="0"/>
                        </a:cubicBezTo>
                        <a:cubicBezTo>
                          <a:pt x="5" y="0"/>
                          <a:pt x="5" y="0"/>
                          <a:pt x="5" y="0"/>
                        </a:cubicBezTo>
                        <a:cubicBezTo>
                          <a:pt x="5" y="0"/>
                          <a:pt x="5" y="0"/>
                          <a:pt x="5" y="0"/>
                        </a:cubicBezTo>
                        <a:cubicBezTo>
                          <a:pt x="5" y="1"/>
                          <a:pt x="5" y="1"/>
                          <a:pt x="5" y="1"/>
                        </a:cubicBezTo>
                        <a:cubicBezTo>
                          <a:pt x="6" y="1"/>
                          <a:pt x="6" y="1"/>
                          <a:pt x="6" y="1"/>
                        </a:cubicBezTo>
                        <a:cubicBezTo>
                          <a:pt x="7" y="1"/>
                          <a:pt x="7" y="2"/>
                          <a:pt x="8" y="4"/>
                        </a:cubicBezTo>
                        <a:cubicBezTo>
                          <a:pt x="10" y="7"/>
                          <a:pt x="11" y="9"/>
                          <a:pt x="11" y="9"/>
                        </a:cubicBezTo>
                        <a:cubicBezTo>
                          <a:pt x="11" y="9"/>
                          <a:pt x="11" y="10"/>
                          <a:pt x="11" y="10"/>
                        </a:cubicBezTo>
                        <a:cubicBezTo>
                          <a:pt x="10" y="11"/>
                          <a:pt x="10" y="11"/>
                          <a:pt x="10" y="11"/>
                        </a:cubicBezTo>
                        <a:cubicBezTo>
                          <a:pt x="10" y="11"/>
                          <a:pt x="10" y="11"/>
                          <a:pt x="10" y="11"/>
                        </a:cubicBezTo>
                        <a:cubicBezTo>
                          <a:pt x="8" y="11"/>
                          <a:pt x="7" y="9"/>
                          <a:pt x="5" y="7"/>
                        </a:cubicBezTo>
                        <a:cubicBezTo>
                          <a:pt x="4" y="5"/>
                          <a:pt x="1" y="5"/>
                          <a:pt x="1" y="4"/>
                        </a:cubicBezTo>
                        <a:cubicBezTo>
                          <a:pt x="1" y="4"/>
                          <a:pt x="1" y="3"/>
                          <a:pt x="1" y="3"/>
                        </a:cubicBezTo>
                        <a:cubicBezTo>
                          <a:pt x="1" y="2"/>
                          <a:pt x="1" y="1"/>
                          <a:pt x="2" y="1"/>
                        </a:cubicBezTo>
                        <a:cubicBezTo>
                          <a:pt x="3" y="1"/>
                          <a:pt x="4" y="0"/>
                          <a:pt x="4" y="0"/>
                        </a:cubicBezTo>
                        <a:cubicBezTo>
                          <a:pt x="5" y="0"/>
                          <a:pt x="5" y="0"/>
                          <a:pt x="5" y="0"/>
                        </a:cubicBezTo>
                        <a:cubicBezTo>
                          <a:pt x="5" y="0"/>
                          <a:pt x="5" y="0"/>
                          <a:pt x="5" y="0"/>
                        </a:cubicBezTo>
                        <a:cubicBezTo>
                          <a:pt x="5" y="0"/>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7" name="Freeform 7561">
                    <a:extLst>
                      <a:ext uri="{FF2B5EF4-FFF2-40B4-BE49-F238E27FC236}">
                        <a16:creationId xmlns:a16="http://schemas.microsoft.com/office/drawing/2014/main" id="{3D31E1CA-4D88-48B0-A73D-C1CBC4BA29A9}"/>
                      </a:ext>
                    </a:extLst>
                  </p:cNvPr>
                  <p:cNvSpPr>
                    <a:spLocks/>
                  </p:cNvSpPr>
                  <p:nvPr/>
                </p:nvSpPr>
                <p:spPr bwMode="auto">
                  <a:xfrm>
                    <a:off x="4121" y="2663"/>
                    <a:ext cx="16" cy="25"/>
                  </a:xfrm>
                  <a:custGeom>
                    <a:avLst/>
                    <a:gdLst>
                      <a:gd name="T0" fmla="*/ 5 w 22"/>
                      <a:gd name="T1" fmla="*/ 2 h 34"/>
                      <a:gd name="T2" fmla="*/ 11 w 22"/>
                      <a:gd name="T3" fmla="*/ 7 h 34"/>
                      <a:gd name="T4" fmla="*/ 17 w 22"/>
                      <a:gd name="T5" fmla="*/ 18 h 34"/>
                      <a:gd name="T6" fmla="*/ 22 w 22"/>
                      <a:gd name="T7" fmla="*/ 25 h 34"/>
                      <a:gd name="T8" fmla="*/ 18 w 22"/>
                      <a:gd name="T9" fmla="*/ 30 h 34"/>
                      <a:gd name="T10" fmla="*/ 11 w 22"/>
                      <a:gd name="T11" fmla="*/ 23 h 34"/>
                      <a:gd name="T12" fmla="*/ 5 w 22"/>
                      <a:gd name="T13" fmla="*/ 11 h 34"/>
                      <a:gd name="T14" fmla="*/ 5 w 22"/>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4">
                        <a:moveTo>
                          <a:pt x="5" y="2"/>
                        </a:moveTo>
                        <a:cubicBezTo>
                          <a:pt x="5" y="2"/>
                          <a:pt x="9" y="0"/>
                          <a:pt x="11" y="7"/>
                        </a:cubicBezTo>
                        <a:cubicBezTo>
                          <a:pt x="12" y="13"/>
                          <a:pt x="14" y="14"/>
                          <a:pt x="17" y="18"/>
                        </a:cubicBezTo>
                        <a:cubicBezTo>
                          <a:pt x="20" y="22"/>
                          <a:pt x="21" y="22"/>
                          <a:pt x="22" y="25"/>
                        </a:cubicBezTo>
                        <a:cubicBezTo>
                          <a:pt x="22" y="28"/>
                          <a:pt x="18" y="26"/>
                          <a:pt x="18" y="30"/>
                        </a:cubicBezTo>
                        <a:cubicBezTo>
                          <a:pt x="17" y="34"/>
                          <a:pt x="13" y="29"/>
                          <a:pt x="11" y="23"/>
                        </a:cubicBezTo>
                        <a:cubicBezTo>
                          <a:pt x="9" y="18"/>
                          <a:pt x="7" y="13"/>
                          <a:pt x="5" y="11"/>
                        </a:cubicBezTo>
                        <a:cubicBezTo>
                          <a:pt x="3" y="9"/>
                          <a:pt x="0" y="3"/>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8" name="Freeform 7562">
                    <a:extLst>
                      <a:ext uri="{FF2B5EF4-FFF2-40B4-BE49-F238E27FC236}">
                        <a16:creationId xmlns:a16="http://schemas.microsoft.com/office/drawing/2014/main" id="{E1493A64-A7DD-4882-8C5B-47333D9C1848}"/>
                      </a:ext>
                    </a:extLst>
                  </p:cNvPr>
                  <p:cNvSpPr>
                    <a:spLocks noEditPoints="1"/>
                  </p:cNvSpPr>
                  <p:nvPr/>
                </p:nvSpPr>
                <p:spPr bwMode="auto">
                  <a:xfrm>
                    <a:off x="4122" y="2663"/>
                    <a:ext cx="15" cy="24"/>
                  </a:xfrm>
                  <a:custGeom>
                    <a:avLst/>
                    <a:gdLst>
                      <a:gd name="T0" fmla="*/ 16 w 20"/>
                      <a:gd name="T1" fmla="*/ 30 h 32"/>
                      <a:gd name="T2" fmla="*/ 15 w 20"/>
                      <a:gd name="T3" fmla="*/ 32 h 32"/>
                      <a:gd name="T4" fmla="*/ 9 w 20"/>
                      <a:gd name="T5" fmla="*/ 25 h 32"/>
                      <a:gd name="T6" fmla="*/ 9 w 20"/>
                      <a:gd name="T7" fmla="*/ 23 h 32"/>
                      <a:gd name="T8" fmla="*/ 8 w 20"/>
                      <a:gd name="T9" fmla="*/ 20 h 32"/>
                      <a:gd name="T10" fmla="*/ 3 w 20"/>
                      <a:gd name="T11" fmla="*/ 12 h 32"/>
                      <a:gd name="T12" fmla="*/ 0 w 20"/>
                      <a:gd name="T13" fmla="*/ 8 h 32"/>
                      <a:gd name="T14" fmla="*/ 0 w 20"/>
                      <a:gd name="T15" fmla="*/ 4 h 32"/>
                      <a:gd name="T16" fmla="*/ 2 w 20"/>
                      <a:gd name="T17" fmla="*/ 1 h 32"/>
                      <a:gd name="T18" fmla="*/ 3 w 20"/>
                      <a:gd name="T19" fmla="*/ 1 h 32"/>
                      <a:gd name="T20" fmla="*/ 9 w 20"/>
                      <a:gd name="T21" fmla="*/ 5 h 32"/>
                      <a:gd name="T22" fmla="*/ 9 w 20"/>
                      <a:gd name="T23" fmla="*/ 7 h 32"/>
                      <a:gd name="T24" fmla="*/ 10 w 20"/>
                      <a:gd name="T25" fmla="*/ 10 h 32"/>
                      <a:gd name="T26" fmla="*/ 15 w 20"/>
                      <a:gd name="T27" fmla="*/ 18 h 32"/>
                      <a:gd name="T28" fmla="*/ 19 w 20"/>
                      <a:gd name="T29" fmla="*/ 23 h 32"/>
                      <a:gd name="T30" fmla="*/ 20 w 20"/>
                      <a:gd name="T31" fmla="*/ 25 h 32"/>
                      <a:gd name="T32" fmla="*/ 19 w 20"/>
                      <a:gd name="T33" fmla="*/ 28 h 32"/>
                      <a:gd name="T34" fmla="*/ 18 w 20"/>
                      <a:gd name="T35" fmla="*/ 28 h 32"/>
                      <a:gd name="T36" fmla="*/ 16 w 20"/>
                      <a:gd name="T37" fmla="*/ 30 h 32"/>
                      <a:gd name="T38" fmla="*/ 15 w 20"/>
                      <a:gd name="T39" fmla="*/ 29 h 32"/>
                      <a:gd name="T40" fmla="*/ 17 w 20"/>
                      <a:gd name="T41" fmla="*/ 27 h 32"/>
                      <a:gd name="T42" fmla="*/ 17 w 20"/>
                      <a:gd name="T43" fmla="*/ 27 h 32"/>
                      <a:gd name="T44" fmla="*/ 19 w 20"/>
                      <a:gd name="T45" fmla="*/ 26 h 32"/>
                      <a:gd name="T46" fmla="*/ 19 w 20"/>
                      <a:gd name="T47" fmla="*/ 25 h 32"/>
                      <a:gd name="T48" fmla="*/ 19 w 20"/>
                      <a:gd name="T49" fmla="*/ 23 h 32"/>
                      <a:gd name="T50" fmla="*/ 15 w 20"/>
                      <a:gd name="T51" fmla="*/ 18 h 32"/>
                      <a:gd name="T52" fmla="*/ 10 w 20"/>
                      <a:gd name="T53" fmla="*/ 10 h 32"/>
                      <a:gd name="T54" fmla="*/ 8 w 20"/>
                      <a:gd name="T55" fmla="*/ 7 h 32"/>
                      <a:gd name="T56" fmla="*/ 8 w 20"/>
                      <a:gd name="T57" fmla="*/ 5 h 32"/>
                      <a:gd name="T58" fmla="*/ 4 w 20"/>
                      <a:gd name="T59" fmla="*/ 2 h 32"/>
                      <a:gd name="T60" fmla="*/ 4 w 20"/>
                      <a:gd name="T61" fmla="*/ 2 h 32"/>
                      <a:gd name="T62" fmla="*/ 3 w 20"/>
                      <a:gd name="T63" fmla="*/ 2 h 32"/>
                      <a:gd name="T64" fmla="*/ 4 w 20"/>
                      <a:gd name="T65" fmla="*/ 2 h 32"/>
                      <a:gd name="T66" fmla="*/ 3 w 20"/>
                      <a:gd name="T67" fmla="*/ 2 h 32"/>
                      <a:gd name="T68" fmla="*/ 1 w 20"/>
                      <a:gd name="T69" fmla="*/ 8 h 32"/>
                      <a:gd name="T70" fmla="*/ 3 w 20"/>
                      <a:gd name="T71" fmla="*/ 11 h 32"/>
                      <a:gd name="T72" fmla="*/ 8 w 20"/>
                      <a:gd name="T73" fmla="*/ 19 h 32"/>
                      <a:gd name="T74" fmla="*/ 10 w 20"/>
                      <a:gd name="T75" fmla="*/ 23 h 32"/>
                      <a:gd name="T76" fmla="*/ 10 w 20"/>
                      <a:gd name="T77" fmla="*/ 25 h 32"/>
                      <a:gd name="T78" fmla="*/ 13 w 20"/>
                      <a:gd name="T79" fmla="*/ 29 h 32"/>
                      <a:gd name="T80" fmla="*/ 15 w 20"/>
                      <a:gd name="T81" fmla="*/ 31 h 32"/>
                      <a:gd name="T82" fmla="*/ 15 w 20"/>
                      <a:gd name="T83"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 h="32">
                        <a:moveTo>
                          <a:pt x="16" y="30"/>
                        </a:moveTo>
                        <a:cubicBezTo>
                          <a:pt x="16" y="31"/>
                          <a:pt x="15" y="31"/>
                          <a:pt x="15" y="32"/>
                        </a:cubicBezTo>
                        <a:cubicBezTo>
                          <a:pt x="13" y="32"/>
                          <a:pt x="11" y="29"/>
                          <a:pt x="9" y="25"/>
                        </a:cubicBezTo>
                        <a:cubicBezTo>
                          <a:pt x="9" y="24"/>
                          <a:pt x="9" y="24"/>
                          <a:pt x="9" y="23"/>
                        </a:cubicBezTo>
                        <a:cubicBezTo>
                          <a:pt x="8" y="22"/>
                          <a:pt x="8" y="21"/>
                          <a:pt x="8" y="20"/>
                        </a:cubicBezTo>
                        <a:cubicBezTo>
                          <a:pt x="6" y="16"/>
                          <a:pt x="4" y="13"/>
                          <a:pt x="3" y="12"/>
                        </a:cubicBezTo>
                        <a:cubicBezTo>
                          <a:pt x="2" y="11"/>
                          <a:pt x="1" y="9"/>
                          <a:pt x="0" y="8"/>
                        </a:cubicBezTo>
                        <a:cubicBezTo>
                          <a:pt x="0" y="7"/>
                          <a:pt x="0" y="5"/>
                          <a:pt x="0" y="4"/>
                        </a:cubicBezTo>
                        <a:cubicBezTo>
                          <a:pt x="0" y="3"/>
                          <a:pt x="1" y="2"/>
                          <a:pt x="2" y="1"/>
                        </a:cubicBezTo>
                        <a:cubicBezTo>
                          <a:pt x="3" y="1"/>
                          <a:pt x="3" y="1"/>
                          <a:pt x="3" y="1"/>
                        </a:cubicBezTo>
                        <a:cubicBezTo>
                          <a:pt x="3" y="1"/>
                          <a:pt x="6" y="0"/>
                          <a:pt x="9" y="5"/>
                        </a:cubicBezTo>
                        <a:cubicBezTo>
                          <a:pt x="9" y="5"/>
                          <a:pt x="9" y="6"/>
                          <a:pt x="9" y="7"/>
                        </a:cubicBezTo>
                        <a:cubicBezTo>
                          <a:pt x="9" y="8"/>
                          <a:pt x="10" y="9"/>
                          <a:pt x="10" y="10"/>
                        </a:cubicBezTo>
                        <a:cubicBezTo>
                          <a:pt x="11" y="13"/>
                          <a:pt x="13" y="14"/>
                          <a:pt x="15" y="18"/>
                        </a:cubicBezTo>
                        <a:cubicBezTo>
                          <a:pt x="17" y="21"/>
                          <a:pt x="19" y="21"/>
                          <a:pt x="19" y="23"/>
                        </a:cubicBezTo>
                        <a:cubicBezTo>
                          <a:pt x="20" y="24"/>
                          <a:pt x="20" y="24"/>
                          <a:pt x="20" y="25"/>
                        </a:cubicBezTo>
                        <a:cubicBezTo>
                          <a:pt x="20" y="27"/>
                          <a:pt x="20" y="27"/>
                          <a:pt x="19" y="28"/>
                        </a:cubicBezTo>
                        <a:cubicBezTo>
                          <a:pt x="19" y="28"/>
                          <a:pt x="18" y="28"/>
                          <a:pt x="18" y="28"/>
                        </a:cubicBezTo>
                        <a:cubicBezTo>
                          <a:pt x="17" y="28"/>
                          <a:pt x="16" y="29"/>
                          <a:pt x="16" y="30"/>
                        </a:cubicBezTo>
                        <a:close/>
                        <a:moveTo>
                          <a:pt x="15" y="29"/>
                        </a:moveTo>
                        <a:cubicBezTo>
                          <a:pt x="16" y="28"/>
                          <a:pt x="16" y="27"/>
                          <a:pt x="17" y="27"/>
                        </a:cubicBezTo>
                        <a:cubicBezTo>
                          <a:pt x="17" y="27"/>
                          <a:pt x="17" y="27"/>
                          <a:pt x="17" y="27"/>
                        </a:cubicBezTo>
                        <a:cubicBezTo>
                          <a:pt x="18" y="27"/>
                          <a:pt x="18" y="27"/>
                          <a:pt x="19" y="26"/>
                        </a:cubicBezTo>
                        <a:cubicBezTo>
                          <a:pt x="19" y="26"/>
                          <a:pt x="19" y="26"/>
                          <a:pt x="19" y="25"/>
                        </a:cubicBezTo>
                        <a:cubicBezTo>
                          <a:pt x="19" y="24"/>
                          <a:pt x="19" y="24"/>
                          <a:pt x="19" y="23"/>
                        </a:cubicBezTo>
                        <a:cubicBezTo>
                          <a:pt x="18" y="22"/>
                          <a:pt x="17" y="21"/>
                          <a:pt x="15" y="18"/>
                        </a:cubicBezTo>
                        <a:cubicBezTo>
                          <a:pt x="13" y="15"/>
                          <a:pt x="11" y="14"/>
                          <a:pt x="10" y="10"/>
                        </a:cubicBezTo>
                        <a:cubicBezTo>
                          <a:pt x="9" y="9"/>
                          <a:pt x="9" y="8"/>
                          <a:pt x="8" y="7"/>
                        </a:cubicBezTo>
                        <a:cubicBezTo>
                          <a:pt x="8" y="6"/>
                          <a:pt x="8" y="6"/>
                          <a:pt x="8" y="5"/>
                        </a:cubicBezTo>
                        <a:cubicBezTo>
                          <a:pt x="7" y="2"/>
                          <a:pt x="4" y="2"/>
                          <a:pt x="4" y="2"/>
                        </a:cubicBezTo>
                        <a:cubicBezTo>
                          <a:pt x="4" y="2"/>
                          <a:pt x="4" y="2"/>
                          <a:pt x="4" y="2"/>
                        </a:cubicBezTo>
                        <a:cubicBezTo>
                          <a:pt x="3" y="2"/>
                          <a:pt x="3" y="2"/>
                          <a:pt x="3" y="2"/>
                        </a:cubicBezTo>
                        <a:cubicBezTo>
                          <a:pt x="4" y="2"/>
                          <a:pt x="4" y="2"/>
                          <a:pt x="4" y="2"/>
                        </a:cubicBezTo>
                        <a:cubicBezTo>
                          <a:pt x="3" y="2"/>
                          <a:pt x="3" y="2"/>
                          <a:pt x="3" y="2"/>
                        </a:cubicBezTo>
                        <a:cubicBezTo>
                          <a:pt x="0" y="4"/>
                          <a:pt x="0" y="6"/>
                          <a:pt x="1" y="8"/>
                        </a:cubicBezTo>
                        <a:cubicBezTo>
                          <a:pt x="2" y="9"/>
                          <a:pt x="2" y="10"/>
                          <a:pt x="3" y="11"/>
                        </a:cubicBezTo>
                        <a:cubicBezTo>
                          <a:pt x="5" y="12"/>
                          <a:pt x="7" y="15"/>
                          <a:pt x="8" y="19"/>
                        </a:cubicBezTo>
                        <a:cubicBezTo>
                          <a:pt x="9" y="21"/>
                          <a:pt x="9" y="22"/>
                          <a:pt x="10" y="23"/>
                        </a:cubicBezTo>
                        <a:cubicBezTo>
                          <a:pt x="10" y="24"/>
                          <a:pt x="10" y="24"/>
                          <a:pt x="10" y="25"/>
                        </a:cubicBezTo>
                        <a:cubicBezTo>
                          <a:pt x="11" y="26"/>
                          <a:pt x="12" y="28"/>
                          <a:pt x="13" y="29"/>
                        </a:cubicBezTo>
                        <a:cubicBezTo>
                          <a:pt x="13" y="30"/>
                          <a:pt x="14" y="31"/>
                          <a:pt x="15" y="31"/>
                        </a:cubicBezTo>
                        <a:cubicBezTo>
                          <a:pt x="15" y="30"/>
                          <a:pt x="15" y="30"/>
                          <a:pt x="15" y="2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99" name="Freeform 7563">
                    <a:extLst>
                      <a:ext uri="{FF2B5EF4-FFF2-40B4-BE49-F238E27FC236}">
                        <a16:creationId xmlns:a16="http://schemas.microsoft.com/office/drawing/2014/main" id="{153983EE-4D40-4EF3-B459-0A0F5C2957C0}"/>
                      </a:ext>
                    </a:extLst>
                  </p:cNvPr>
                  <p:cNvSpPr>
                    <a:spLocks noEditPoints="1"/>
                  </p:cNvSpPr>
                  <p:nvPr/>
                </p:nvSpPr>
                <p:spPr bwMode="auto">
                  <a:xfrm>
                    <a:off x="4122" y="2664"/>
                    <a:ext cx="15" cy="21"/>
                  </a:xfrm>
                  <a:custGeom>
                    <a:avLst/>
                    <a:gdLst>
                      <a:gd name="T0" fmla="*/ 4 w 19"/>
                      <a:gd name="T1" fmla="*/ 4 h 28"/>
                      <a:gd name="T2" fmla="*/ 5 w 19"/>
                      <a:gd name="T3" fmla="*/ 3 h 28"/>
                      <a:gd name="T4" fmla="*/ 5 w 19"/>
                      <a:gd name="T5" fmla="*/ 2 h 28"/>
                      <a:gd name="T6" fmla="*/ 6 w 19"/>
                      <a:gd name="T7" fmla="*/ 2 h 28"/>
                      <a:gd name="T8" fmla="*/ 8 w 19"/>
                      <a:gd name="T9" fmla="*/ 7 h 28"/>
                      <a:gd name="T10" fmla="*/ 12 w 19"/>
                      <a:gd name="T11" fmla="*/ 14 h 28"/>
                      <a:gd name="T12" fmla="*/ 17 w 19"/>
                      <a:gd name="T13" fmla="*/ 22 h 28"/>
                      <a:gd name="T14" fmla="*/ 17 w 19"/>
                      <a:gd name="T15" fmla="*/ 23 h 28"/>
                      <a:gd name="T16" fmla="*/ 16 w 19"/>
                      <a:gd name="T17" fmla="*/ 23 h 28"/>
                      <a:gd name="T18" fmla="*/ 15 w 19"/>
                      <a:gd name="T19" fmla="*/ 22 h 28"/>
                      <a:gd name="T20" fmla="*/ 14 w 19"/>
                      <a:gd name="T21" fmla="*/ 24 h 28"/>
                      <a:gd name="T22" fmla="*/ 13 w 19"/>
                      <a:gd name="T23" fmla="*/ 26 h 28"/>
                      <a:gd name="T24" fmla="*/ 11 w 19"/>
                      <a:gd name="T25" fmla="*/ 22 h 28"/>
                      <a:gd name="T26" fmla="*/ 6 w 19"/>
                      <a:gd name="T27" fmla="*/ 9 h 28"/>
                      <a:gd name="T28" fmla="*/ 3 w 19"/>
                      <a:gd name="T29" fmla="*/ 5 h 28"/>
                      <a:gd name="T30" fmla="*/ 3 w 19"/>
                      <a:gd name="T31" fmla="*/ 4 h 28"/>
                      <a:gd name="T32" fmla="*/ 4 w 19"/>
                      <a:gd name="T33" fmla="*/ 4 h 28"/>
                      <a:gd name="T34" fmla="*/ 3 w 19"/>
                      <a:gd name="T35" fmla="*/ 0 h 28"/>
                      <a:gd name="T36" fmla="*/ 3 w 19"/>
                      <a:gd name="T37" fmla="*/ 0 h 28"/>
                      <a:gd name="T38" fmla="*/ 4 w 19"/>
                      <a:gd name="T39" fmla="*/ 0 h 28"/>
                      <a:gd name="T40" fmla="*/ 3 w 19"/>
                      <a:gd name="T41" fmla="*/ 0 h 28"/>
                      <a:gd name="T42" fmla="*/ 1 w 19"/>
                      <a:gd name="T43" fmla="*/ 4 h 28"/>
                      <a:gd name="T44" fmla="*/ 1 w 19"/>
                      <a:gd name="T45" fmla="*/ 5 h 28"/>
                      <a:gd name="T46" fmla="*/ 1 w 19"/>
                      <a:gd name="T47" fmla="*/ 6 h 28"/>
                      <a:gd name="T48" fmla="*/ 3 w 19"/>
                      <a:gd name="T49" fmla="*/ 9 h 28"/>
                      <a:gd name="T50" fmla="*/ 8 w 19"/>
                      <a:gd name="T51" fmla="*/ 17 h 28"/>
                      <a:gd name="T52" fmla="*/ 9 w 19"/>
                      <a:gd name="T53" fmla="*/ 21 h 28"/>
                      <a:gd name="T54" fmla="*/ 11 w 19"/>
                      <a:gd name="T55" fmla="*/ 23 h 28"/>
                      <a:gd name="T56" fmla="*/ 11 w 19"/>
                      <a:gd name="T57" fmla="*/ 25 h 28"/>
                      <a:gd name="T58" fmla="*/ 11 w 19"/>
                      <a:gd name="T59" fmla="*/ 25 h 28"/>
                      <a:gd name="T60" fmla="*/ 13 w 19"/>
                      <a:gd name="T61" fmla="*/ 27 h 28"/>
                      <a:gd name="T62" fmla="*/ 14 w 19"/>
                      <a:gd name="T63" fmla="*/ 28 h 28"/>
                      <a:gd name="T64" fmla="*/ 14 w 19"/>
                      <a:gd name="T65" fmla="*/ 27 h 28"/>
                      <a:gd name="T66" fmla="*/ 17 w 19"/>
                      <a:gd name="T67" fmla="*/ 25 h 28"/>
                      <a:gd name="T68" fmla="*/ 19 w 19"/>
                      <a:gd name="T69" fmla="*/ 24 h 28"/>
                      <a:gd name="T70" fmla="*/ 19 w 19"/>
                      <a:gd name="T71" fmla="*/ 24 h 28"/>
                      <a:gd name="T72" fmla="*/ 19 w 19"/>
                      <a:gd name="T73" fmla="*/ 23 h 28"/>
                      <a:gd name="T74" fmla="*/ 19 w 19"/>
                      <a:gd name="T75" fmla="*/ 21 h 28"/>
                      <a:gd name="T76" fmla="*/ 15 w 19"/>
                      <a:gd name="T77" fmla="*/ 16 h 28"/>
                      <a:gd name="T78" fmla="*/ 10 w 19"/>
                      <a:gd name="T79" fmla="*/ 8 h 28"/>
                      <a:gd name="T80" fmla="*/ 8 w 19"/>
                      <a:gd name="T81" fmla="*/ 5 h 28"/>
                      <a:gd name="T82" fmla="*/ 8 w 19"/>
                      <a:gd name="T83" fmla="*/ 3 h 28"/>
                      <a:gd name="T84" fmla="*/ 4 w 19"/>
                      <a:gd name="T85" fmla="*/ 0 h 28"/>
                      <a:gd name="T86" fmla="*/ 4 w 19"/>
                      <a:gd name="T87" fmla="*/ 0 h 28"/>
                      <a:gd name="T88" fmla="*/ 4 w 19"/>
                      <a:gd name="T89" fmla="*/ 0 h 28"/>
                      <a:gd name="T90" fmla="*/ 3 w 19"/>
                      <a:gd name="T9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 h="28">
                        <a:moveTo>
                          <a:pt x="4" y="4"/>
                        </a:moveTo>
                        <a:cubicBezTo>
                          <a:pt x="5" y="4"/>
                          <a:pt x="5" y="4"/>
                          <a:pt x="5" y="3"/>
                        </a:cubicBezTo>
                        <a:cubicBezTo>
                          <a:pt x="5" y="3"/>
                          <a:pt x="5" y="2"/>
                          <a:pt x="5" y="2"/>
                        </a:cubicBezTo>
                        <a:cubicBezTo>
                          <a:pt x="6" y="2"/>
                          <a:pt x="6" y="2"/>
                          <a:pt x="6" y="2"/>
                        </a:cubicBezTo>
                        <a:cubicBezTo>
                          <a:pt x="6" y="2"/>
                          <a:pt x="7" y="4"/>
                          <a:pt x="8" y="7"/>
                        </a:cubicBezTo>
                        <a:cubicBezTo>
                          <a:pt x="9" y="10"/>
                          <a:pt x="10" y="13"/>
                          <a:pt x="12" y="14"/>
                        </a:cubicBezTo>
                        <a:cubicBezTo>
                          <a:pt x="14" y="16"/>
                          <a:pt x="18" y="20"/>
                          <a:pt x="17" y="22"/>
                        </a:cubicBezTo>
                        <a:cubicBezTo>
                          <a:pt x="17" y="23"/>
                          <a:pt x="17" y="23"/>
                          <a:pt x="17" y="23"/>
                        </a:cubicBezTo>
                        <a:cubicBezTo>
                          <a:pt x="16" y="23"/>
                          <a:pt x="16" y="23"/>
                          <a:pt x="16" y="23"/>
                        </a:cubicBezTo>
                        <a:cubicBezTo>
                          <a:pt x="15" y="22"/>
                          <a:pt x="15" y="22"/>
                          <a:pt x="15" y="22"/>
                        </a:cubicBezTo>
                        <a:cubicBezTo>
                          <a:pt x="15" y="22"/>
                          <a:pt x="14" y="23"/>
                          <a:pt x="14" y="24"/>
                        </a:cubicBezTo>
                        <a:cubicBezTo>
                          <a:pt x="14" y="25"/>
                          <a:pt x="14" y="26"/>
                          <a:pt x="13" y="26"/>
                        </a:cubicBezTo>
                        <a:cubicBezTo>
                          <a:pt x="13" y="26"/>
                          <a:pt x="11" y="24"/>
                          <a:pt x="11" y="22"/>
                        </a:cubicBezTo>
                        <a:cubicBezTo>
                          <a:pt x="10" y="19"/>
                          <a:pt x="7" y="11"/>
                          <a:pt x="6" y="9"/>
                        </a:cubicBezTo>
                        <a:cubicBezTo>
                          <a:pt x="4" y="8"/>
                          <a:pt x="2" y="6"/>
                          <a:pt x="3" y="5"/>
                        </a:cubicBezTo>
                        <a:cubicBezTo>
                          <a:pt x="3" y="4"/>
                          <a:pt x="3" y="4"/>
                          <a:pt x="3" y="4"/>
                        </a:cubicBezTo>
                        <a:cubicBezTo>
                          <a:pt x="3" y="4"/>
                          <a:pt x="4" y="4"/>
                          <a:pt x="4" y="4"/>
                        </a:cubicBezTo>
                        <a:close/>
                        <a:moveTo>
                          <a:pt x="3" y="0"/>
                        </a:moveTo>
                        <a:cubicBezTo>
                          <a:pt x="3" y="0"/>
                          <a:pt x="3" y="0"/>
                          <a:pt x="3" y="0"/>
                        </a:cubicBezTo>
                        <a:cubicBezTo>
                          <a:pt x="4" y="0"/>
                          <a:pt x="4" y="0"/>
                          <a:pt x="4" y="0"/>
                        </a:cubicBezTo>
                        <a:cubicBezTo>
                          <a:pt x="3" y="0"/>
                          <a:pt x="3" y="0"/>
                          <a:pt x="3" y="0"/>
                        </a:cubicBezTo>
                        <a:cubicBezTo>
                          <a:pt x="1" y="1"/>
                          <a:pt x="0" y="3"/>
                          <a:pt x="1" y="4"/>
                        </a:cubicBezTo>
                        <a:cubicBezTo>
                          <a:pt x="1" y="5"/>
                          <a:pt x="1" y="5"/>
                          <a:pt x="1" y="5"/>
                        </a:cubicBezTo>
                        <a:cubicBezTo>
                          <a:pt x="1" y="6"/>
                          <a:pt x="1" y="6"/>
                          <a:pt x="1" y="6"/>
                        </a:cubicBezTo>
                        <a:cubicBezTo>
                          <a:pt x="2" y="7"/>
                          <a:pt x="2" y="8"/>
                          <a:pt x="3" y="9"/>
                        </a:cubicBezTo>
                        <a:cubicBezTo>
                          <a:pt x="5" y="10"/>
                          <a:pt x="7" y="13"/>
                          <a:pt x="8" y="17"/>
                        </a:cubicBezTo>
                        <a:cubicBezTo>
                          <a:pt x="9" y="18"/>
                          <a:pt x="9" y="19"/>
                          <a:pt x="9" y="21"/>
                        </a:cubicBezTo>
                        <a:cubicBezTo>
                          <a:pt x="10" y="21"/>
                          <a:pt x="11" y="22"/>
                          <a:pt x="11" y="23"/>
                        </a:cubicBezTo>
                        <a:cubicBezTo>
                          <a:pt x="11" y="24"/>
                          <a:pt x="11" y="24"/>
                          <a:pt x="11" y="25"/>
                        </a:cubicBezTo>
                        <a:cubicBezTo>
                          <a:pt x="11" y="25"/>
                          <a:pt x="11" y="25"/>
                          <a:pt x="11" y="25"/>
                        </a:cubicBezTo>
                        <a:cubicBezTo>
                          <a:pt x="12" y="26"/>
                          <a:pt x="12" y="27"/>
                          <a:pt x="13" y="27"/>
                        </a:cubicBezTo>
                        <a:cubicBezTo>
                          <a:pt x="13" y="28"/>
                          <a:pt x="14" y="28"/>
                          <a:pt x="14" y="28"/>
                        </a:cubicBezTo>
                        <a:cubicBezTo>
                          <a:pt x="14" y="28"/>
                          <a:pt x="14" y="28"/>
                          <a:pt x="14" y="27"/>
                        </a:cubicBezTo>
                        <a:cubicBezTo>
                          <a:pt x="14" y="26"/>
                          <a:pt x="15" y="25"/>
                          <a:pt x="17" y="25"/>
                        </a:cubicBezTo>
                        <a:cubicBezTo>
                          <a:pt x="17" y="24"/>
                          <a:pt x="18" y="24"/>
                          <a:pt x="19" y="24"/>
                        </a:cubicBezTo>
                        <a:cubicBezTo>
                          <a:pt x="19" y="24"/>
                          <a:pt x="19" y="24"/>
                          <a:pt x="19" y="24"/>
                        </a:cubicBezTo>
                        <a:cubicBezTo>
                          <a:pt x="19" y="24"/>
                          <a:pt x="19" y="24"/>
                          <a:pt x="19" y="23"/>
                        </a:cubicBezTo>
                        <a:cubicBezTo>
                          <a:pt x="19" y="22"/>
                          <a:pt x="19" y="22"/>
                          <a:pt x="19" y="21"/>
                        </a:cubicBezTo>
                        <a:cubicBezTo>
                          <a:pt x="18" y="20"/>
                          <a:pt x="17" y="19"/>
                          <a:pt x="15" y="16"/>
                        </a:cubicBezTo>
                        <a:cubicBezTo>
                          <a:pt x="13" y="13"/>
                          <a:pt x="11" y="12"/>
                          <a:pt x="10" y="8"/>
                        </a:cubicBezTo>
                        <a:cubicBezTo>
                          <a:pt x="9" y="7"/>
                          <a:pt x="9" y="6"/>
                          <a:pt x="8" y="5"/>
                        </a:cubicBezTo>
                        <a:cubicBezTo>
                          <a:pt x="8" y="4"/>
                          <a:pt x="8" y="4"/>
                          <a:pt x="8" y="3"/>
                        </a:cubicBezTo>
                        <a:cubicBezTo>
                          <a:pt x="7" y="1"/>
                          <a:pt x="5" y="0"/>
                          <a:pt x="4" y="0"/>
                        </a:cubicBezTo>
                        <a:cubicBezTo>
                          <a:pt x="4" y="0"/>
                          <a:pt x="4" y="0"/>
                          <a:pt x="4" y="0"/>
                        </a:cubicBezTo>
                        <a:cubicBezTo>
                          <a:pt x="4" y="0"/>
                          <a:pt x="4" y="0"/>
                          <a:pt x="4" y="0"/>
                        </a:cubicBezTo>
                        <a:lnTo>
                          <a:pt x="3"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0" name="Freeform 7564">
                    <a:extLst>
                      <a:ext uri="{FF2B5EF4-FFF2-40B4-BE49-F238E27FC236}">
                        <a16:creationId xmlns:a16="http://schemas.microsoft.com/office/drawing/2014/main" id="{C83E7420-08B4-46BB-B8AE-2F0984EDFD79}"/>
                      </a:ext>
                    </a:extLst>
                  </p:cNvPr>
                  <p:cNvSpPr>
                    <a:spLocks noEditPoints="1"/>
                  </p:cNvSpPr>
                  <p:nvPr/>
                </p:nvSpPr>
                <p:spPr bwMode="auto">
                  <a:xfrm>
                    <a:off x="4122" y="2664"/>
                    <a:ext cx="15" cy="22"/>
                  </a:xfrm>
                  <a:custGeom>
                    <a:avLst/>
                    <a:gdLst>
                      <a:gd name="T0" fmla="*/ 11 w 20"/>
                      <a:gd name="T1" fmla="*/ 25 h 29"/>
                      <a:gd name="T2" fmla="*/ 11 w 20"/>
                      <a:gd name="T3" fmla="*/ 26 h 29"/>
                      <a:gd name="T4" fmla="*/ 14 w 20"/>
                      <a:gd name="T5" fmla="*/ 29 h 29"/>
                      <a:gd name="T6" fmla="*/ 14 w 20"/>
                      <a:gd name="T7" fmla="*/ 29 h 29"/>
                      <a:gd name="T8" fmla="*/ 14 w 20"/>
                      <a:gd name="T9" fmla="*/ 28 h 29"/>
                      <a:gd name="T10" fmla="*/ 13 w 20"/>
                      <a:gd name="T11" fmla="*/ 27 h 29"/>
                      <a:gd name="T12" fmla="*/ 11 w 20"/>
                      <a:gd name="T13" fmla="*/ 25 h 29"/>
                      <a:gd name="T14" fmla="*/ 1 w 20"/>
                      <a:gd name="T15" fmla="*/ 6 h 29"/>
                      <a:gd name="T16" fmla="*/ 1 w 20"/>
                      <a:gd name="T17" fmla="*/ 7 h 29"/>
                      <a:gd name="T18" fmla="*/ 1 w 20"/>
                      <a:gd name="T19" fmla="*/ 7 h 29"/>
                      <a:gd name="T20" fmla="*/ 3 w 20"/>
                      <a:gd name="T21" fmla="*/ 9 h 29"/>
                      <a:gd name="T22" fmla="*/ 9 w 20"/>
                      <a:gd name="T23" fmla="*/ 20 h 29"/>
                      <a:gd name="T24" fmla="*/ 9 w 20"/>
                      <a:gd name="T25" fmla="*/ 21 h 29"/>
                      <a:gd name="T26" fmla="*/ 8 w 20"/>
                      <a:gd name="T27" fmla="*/ 17 h 29"/>
                      <a:gd name="T28" fmla="*/ 3 w 20"/>
                      <a:gd name="T29" fmla="*/ 9 h 29"/>
                      <a:gd name="T30" fmla="*/ 1 w 20"/>
                      <a:gd name="T31" fmla="*/ 6 h 29"/>
                      <a:gd name="T32" fmla="*/ 3 w 20"/>
                      <a:gd name="T33" fmla="*/ 0 h 29"/>
                      <a:gd name="T34" fmla="*/ 2 w 20"/>
                      <a:gd name="T35" fmla="*/ 0 h 29"/>
                      <a:gd name="T36" fmla="*/ 0 w 20"/>
                      <a:gd name="T37" fmla="*/ 4 h 29"/>
                      <a:gd name="T38" fmla="*/ 1 w 20"/>
                      <a:gd name="T39" fmla="*/ 4 h 29"/>
                      <a:gd name="T40" fmla="*/ 3 w 20"/>
                      <a:gd name="T41" fmla="*/ 0 h 29"/>
                      <a:gd name="T42" fmla="*/ 4 w 20"/>
                      <a:gd name="T43" fmla="*/ 0 h 29"/>
                      <a:gd name="T44" fmla="*/ 3 w 20"/>
                      <a:gd name="T45" fmla="*/ 0 h 29"/>
                      <a:gd name="T46" fmla="*/ 4 w 20"/>
                      <a:gd name="T47" fmla="*/ 0 h 29"/>
                      <a:gd name="T48" fmla="*/ 4 w 20"/>
                      <a:gd name="T49" fmla="*/ 0 h 29"/>
                      <a:gd name="T50" fmla="*/ 3 w 20"/>
                      <a:gd name="T51" fmla="*/ 0 h 29"/>
                      <a:gd name="T52" fmla="*/ 4 w 20"/>
                      <a:gd name="T53" fmla="*/ 0 h 29"/>
                      <a:gd name="T54" fmla="*/ 4 w 20"/>
                      <a:gd name="T55" fmla="*/ 0 h 29"/>
                      <a:gd name="T56" fmla="*/ 4 w 20"/>
                      <a:gd name="T57" fmla="*/ 0 h 29"/>
                      <a:gd name="T58" fmla="*/ 8 w 20"/>
                      <a:gd name="T59" fmla="*/ 3 h 29"/>
                      <a:gd name="T60" fmla="*/ 8 w 20"/>
                      <a:gd name="T61" fmla="*/ 5 h 29"/>
                      <a:gd name="T62" fmla="*/ 10 w 20"/>
                      <a:gd name="T63" fmla="*/ 8 h 29"/>
                      <a:gd name="T64" fmla="*/ 15 w 20"/>
                      <a:gd name="T65" fmla="*/ 16 h 29"/>
                      <a:gd name="T66" fmla="*/ 19 w 20"/>
                      <a:gd name="T67" fmla="*/ 21 h 29"/>
                      <a:gd name="T68" fmla="*/ 19 w 20"/>
                      <a:gd name="T69" fmla="*/ 23 h 29"/>
                      <a:gd name="T70" fmla="*/ 19 w 20"/>
                      <a:gd name="T71" fmla="*/ 24 h 29"/>
                      <a:gd name="T72" fmla="*/ 20 w 20"/>
                      <a:gd name="T73" fmla="*/ 24 h 29"/>
                      <a:gd name="T74" fmla="*/ 20 w 20"/>
                      <a:gd name="T75" fmla="*/ 23 h 29"/>
                      <a:gd name="T76" fmla="*/ 15 w 20"/>
                      <a:gd name="T77" fmla="*/ 16 h 29"/>
                      <a:gd name="T78" fmla="*/ 9 w 20"/>
                      <a:gd name="T79" fmla="*/ 5 h 29"/>
                      <a:gd name="T80" fmla="*/ 4 w 20"/>
                      <a:gd name="T8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29">
                        <a:moveTo>
                          <a:pt x="11" y="25"/>
                        </a:moveTo>
                        <a:cubicBezTo>
                          <a:pt x="11" y="26"/>
                          <a:pt x="11" y="26"/>
                          <a:pt x="11" y="26"/>
                        </a:cubicBezTo>
                        <a:cubicBezTo>
                          <a:pt x="12" y="28"/>
                          <a:pt x="13" y="29"/>
                          <a:pt x="14" y="29"/>
                        </a:cubicBezTo>
                        <a:cubicBezTo>
                          <a:pt x="14" y="29"/>
                          <a:pt x="14" y="29"/>
                          <a:pt x="14" y="29"/>
                        </a:cubicBezTo>
                        <a:cubicBezTo>
                          <a:pt x="14" y="28"/>
                          <a:pt x="14" y="28"/>
                          <a:pt x="14" y="28"/>
                        </a:cubicBezTo>
                        <a:cubicBezTo>
                          <a:pt x="14" y="28"/>
                          <a:pt x="13" y="28"/>
                          <a:pt x="13" y="27"/>
                        </a:cubicBezTo>
                        <a:cubicBezTo>
                          <a:pt x="12" y="27"/>
                          <a:pt x="12" y="26"/>
                          <a:pt x="11" y="25"/>
                        </a:cubicBezTo>
                        <a:close/>
                        <a:moveTo>
                          <a:pt x="1" y="6"/>
                        </a:moveTo>
                        <a:cubicBezTo>
                          <a:pt x="1" y="7"/>
                          <a:pt x="1" y="7"/>
                          <a:pt x="1" y="7"/>
                        </a:cubicBezTo>
                        <a:cubicBezTo>
                          <a:pt x="1" y="7"/>
                          <a:pt x="1" y="7"/>
                          <a:pt x="1" y="7"/>
                        </a:cubicBezTo>
                        <a:cubicBezTo>
                          <a:pt x="2" y="8"/>
                          <a:pt x="2" y="9"/>
                          <a:pt x="3" y="9"/>
                        </a:cubicBezTo>
                        <a:cubicBezTo>
                          <a:pt x="5" y="11"/>
                          <a:pt x="7" y="15"/>
                          <a:pt x="9" y="20"/>
                        </a:cubicBezTo>
                        <a:cubicBezTo>
                          <a:pt x="9" y="21"/>
                          <a:pt x="9" y="21"/>
                          <a:pt x="9" y="21"/>
                        </a:cubicBezTo>
                        <a:cubicBezTo>
                          <a:pt x="9" y="19"/>
                          <a:pt x="9" y="18"/>
                          <a:pt x="8" y="17"/>
                        </a:cubicBezTo>
                        <a:cubicBezTo>
                          <a:pt x="7" y="13"/>
                          <a:pt x="5" y="10"/>
                          <a:pt x="3" y="9"/>
                        </a:cubicBezTo>
                        <a:cubicBezTo>
                          <a:pt x="2" y="8"/>
                          <a:pt x="2" y="7"/>
                          <a:pt x="1" y="6"/>
                        </a:cubicBezTo>
                        <a:close/>
                        <a:moveTo>
                          <a:pt x="3" y="0"/>
                        </a:moveTo>
                        <a:cubicBezTo>
                          <a:pt x="3" y="0"/>
                          <a:pt x="2" y="0"/>
                          <a:pt x="2" y="0"/>
                        </a:cubicBezTo>
                        <a:cubicBezTo>
                          <a:pt x="1" y="1"/>
                          <a:pt x="0" y="2"/>
                          <a:pt x="0" y="4"/>
                        </a:cubicBezTo>
                        <a:cubicBezTo>
                          <a:pt x="1" y="4"/>
                          <a:pt x="1" y="4"/>
                          <a:pt x="1" y="4"/>
                        </a:cubicBezTo>
                        <a:cubicBezTo>
                          <a:pt x="0" y="3"/>
                          <a:pt x="1" y="1"/>
                          <a:pt x="3" y="0"/>
                        </a:cubicBezTo>
                        <a:cubicBezTo>
                          <a:pt x="4" y="0"/>
                          <a:pt x="4" y="0"/>
                          <a:pt x="4" y="0"/>
                        </a:cubicBezTo>
                        <a:lnTo>
                          <a:pt x="3" y="0"/>
                        </a:lnTo>
                        <a:close/>
                        <a:moveTo>
                          <a:pt x="4" y="0"/>
                        </a:moveTo>
                        <a:cubicBezTo>
                          <a:pt x="4" y="0"/>
                          <a:pt x="4" y="0"/>
                          <a:pt x="4" y="0"/>
                        </a:cubicBezTo>
                        <a:cubicBezTo>
                          <a:pt x="3" y="0"/>
                          <a:pt x="3" y="0"/>
                          <a:pt x="3" y="0"/>
                        </a:cubicBezTo>
                        <a:cubicBezTo>
                          <a:pt x="4" y="0"/>
                          <a:pt x="4" y="0"/>
                          <a:pt x="4" y="0"/>
                        </a:cubicBezTo>
                        <a:cubicBezTo>
                          <a:pt x="4" y="0"/>
                          <a:pt x="4" y="0"/>
                          <a:pt x="4" y="0"/>
                        </a:cubicBezTo>
                        <a:cubicBezTo>
                          <a:pt x="4" y="0"/>
                          <a:pt x="4" y="0"/>
                          <a:pt x="4" y="0"/>
                        </a:cubicBezTo>
                        <a:cubicBezTo>
                          <a:pt x="5" y="0"/>
                          <a:pt x="7" y="1"/>
                          <a:pt x="8" y="3"/>
                        </a:cubicBezTo>
                        <a:cubicBezTo>
                          <a:pt x="8" y="4"/>
                          <a:pt x="8" y="4"/>
                          <a:pt x="8" y="5"/>
                        </a:cubicBezTo>
                        <a:cubicBezTo>
                          <a:pt x="9" y="6"/>
                          <a:pt x="9" y="7"/>
                          <a:pt x="10" y="8"/>
                        </a:cubicBezTo>
                        <a:cubicBezTo>
                          <a:pt x="11" y="12"/>
                          <a:pt x="13" y="13"/>
                          <a:pt x="15" y="16"/>
                        </a:cubicBezTo>
                        <a:cubicBezTo>
                          <a:pt x="17" y="19"/>
                          <a:pt x="18" y="20"/>
                          <a:pt x="19" y="21"/>
                        </a:cubicBezTo>
                        <a:cubicBezTo>
                          <a:pt x="19" y="22"/>
                          <a:pt x="19" y="22"/>
                          <a:pt x="19" y="23"/>
                        </a:cubicBezTo>
                        <a:cubicBezTo>
                          <a:pt x="19" y="24"/>
                          <a:pt x="19" y="24"/>
                          <a:pt x="19" y="24"/>
                        </a:cubicBezTo>
                        <a:cubicBezTo>
                          <a:pt x="20" y="24"/>
                          <a:pt x="20" y="24"/>
                          <a:pt x="20" y="24"/>
                        </a:cubicBezTo>
                        <a:cubicBezTo>
                          <a:pt x="20" y="24"/>
                          <a:pt x="20" y="24"/>
                          <a:pt x="20" y="23"/>
                        </a:cubicBezTo>
                        <a:cubicBezTo>
                          <a:pt x="19" y="20"/>
                          <a:pt x="18" y="20"/>
                          <a:pt x="15" y="16"/>
                        </a:cubicBezTo>
                        <a:cubicBezTo>
                          <a:pt x="12" y="12"/>
                          <a:pt x="10" y="11"/>
                          <a:pt x="9" y="5"/>
                        </a:cubicBezTo>
                        <a:cubicBezTo>
                          <a:pt x="7" y="0"/>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1" name="Freeform 7565">
                    <a:extLst>
                      <a:ext uri="{FF2B5EF4-FFF2-40B4-BE49-F238E27FC236}">
                        <a16:creationId xmlns:a16="http://schemas.microsoft.com/office/drawing/2014/main" id="{130DD0E6-FE22-4421-B597-A32E5AB04C07}"/>
                      </a:ext>
                    </a:extLst>
                  </p:cNvPr>
                  <p:cNvSpPr>
                    <a:spLocks/>
                  </p:cNvSpPr>
                  <p:nvPr/>
                </p:nvSpPr>
                <p:spPr bwMode="auto">
                  <a:xfrm>
                    <a:off x="4125" y="2668"/>
                    <a:ext cx="9" cy="14"/>
                  </a:xfrm>
                  <a:custGeom>
                    <a:avLst/>
                    <a:gdLst>
                      <a:gd name="T0" fmla="*/ 2 w 12"/>
                      <a:gd name="T1" fmla="*/ 0 h 18"/>
                      <a:gd name="T2" fmla="*/ 4 w 12"/>
                      <a:gd name="T3" fmla="*/ 3 h 18"/>
                      <a:gd name="T4" fmla="*/ 10 w 12"/>
                      <a:gd name="T5" fmla="*/ 14 h 18"/>
                      <a:gd name="T6" fmla="*/ 11 w 12"/>
                      <a:gd name="T7" fmla="*/ 16 h 18"/>
                      <a:gd name="T8" fmla="*/ 9 w 12"/>
                      <a:gd name="T9" fmla="*/ 17 h 18"/>
                      <a:gd name="T10" fmla="*/ 4 w 12"/>
                      <a:gd name="T11" fmla="*/ 5 h 18"/>
                      <a:gd name="T12" fmla="*/ 2 w 12"/>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2" h="18">
                        <a:moveTo>
                          <a:pt x="2" y="0"/>
                        </a:moveTo>
                        <a:cubicBezTo>
                          <a:pt x="2" y="0"/>
                          <a:pt x="3" y="0"/>
                          <a:pt x="4" y="3"/>
                        </a:cubicBezTo>
                        <a:cubicBezTo>
                          <a:pt x="5" y="6"/>
                          <a:pt x="8" y="12"/>
                          <a:pt x="10" y="14"/>
                        </a:cubicBezTo>
                        <a:cubicBezTo>
                          <a:pt x="12" y="16"/>
                          <a:pt x="11" y="16"/>
                          <a:pt x="11" y="16"/>
                        </a:cubicBezTo>
                        <a:cubicBezTo>
                          <a:pt x="10" y="16"/>
                          <a:pt x="10" y="18"/>
                          <a:pt x="9" y="17"/>
                        </a:cubicBezTo>
                        <a:cubicBezTo>
                          <a:pt x="8" y="16"/>
                          <a:pt x="4" y="5"/>
                          <a:pt x="4" y="5"/>
                        </a:cubicBezTo>
                        <a:cubicBezTo>
                          <a:pt x="3" y="4"/>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2" name="Freeform 7566">
                    <a:extLst>
                      <a:ext uri="{FF2B5EF4-FFF2-40B4-BE49-F238E27FC236}">
                        <a16:creationId xmlns:a16="http://schemas.microsoft.com/office/drawing/2014/main" id="{020C0753-7AC8-473D-8F88-9B923BED4536}"/>
                      </a:ext>
                    </a:extLst>
                  </p:cNvPr>
                  <p:cNvSpPr>
                    <a:spLocks/>
                  </p:cNvSpPr>
                  <p:nvPr/>
                </p:nvSpPr>
                <p:spPr bwMode="auto">
                  <a:xfrm>
                    <a:off x="4113" y="2643"/>
                    <a:ext cx="14" cy="24"/>
                  </a:xfrm>
                  <a:custGeom>
                    <a:avLst/>
                    <a:gdLst>
                      <a:gd name="T0" fmla="*/ 5 w 19"/>
                      <a:gd name="T1" fmla="*/ 2 h 31"/>
                      <a:gd name="T2" fmla="*/ 9 w 19"/>
                      <a:gd name="T3" fmla="*/ 7 h 31"/>
                      <a:gd name="T4" fmla="*/ 15 w 19"/>
                      <a:gd name="T5" fmla="*/ 18 h 31"/>
                      <a:gd name="T6" fmla="*/ 17 w 19"/>
                      <a:gd name="T7" fmla="*/ 27 h 31"/>
                      <a:gd name="T8" fmla="*/ 13 w 19"/>
                      <a:gd name="T9" fmla="*/ 29 h 31"/>
                      <a:gd name="T10" fmla="*/ 7 w 19"/>
                      <a:gd name="T11" fmla="*/ 22 h 31"/>
                      <a:gd name="T12" fmla="*/ 4 w 19"/>
                      <a:gd name="T13" fmla="*/ 13 h 31"/>
                      <a:gd name="T14" fmla="*/ 1 w 19"/>
                      <a:gd name="T15" fmla="*/ 4 h 31"/>
                      <a:gd name="T16" fmla="*/ 5 w 19"/>
                      <a:gd name="T17"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1">
                        <a:moveTo>
                          <a:pt x="5" y="2"/>
                        </a:moveTo>
                        <a:cubicBezTo>
                          <a:pt x="5" y="2"/>
                          <a:pt x="8" y="0"/>
                          <a:pt x="9" y="7"/>
                        </a:cubicBezTo>
                        <a:cubicBezTo>
                          <a:pt x="11" y="14"/>
                          <a:pt x="11" y="13"/>
                          <a:pt x="15" y="18"/>
                        </a:cubicBezTo>
                        <a:cubicBezTo>
                          <a:pt x="19" y="23"/>
                          <a:pt x="19" y="26"/>
                          <a:pt x="17" y="27"/>
                        </a:cubicBezTo>
                        <a:cubicBezTo>
                          <a:pt x="14" y="28"/>
                          <a:pt x="14" y="28"/>
                          <a:pt x="13" y="29"/>
                        </a:cubicBezTo>
                        <a:cubicBezTo>
                          <a:pt x="13" y="31"/>
                          <a:pt x="9" y="30"/>
                          <a:pt x="7" y="22"/>
                        </a:cubicBezTo>
                        <a:cubicBezTo>
                          <a:pt x="5" y="14"/>
                          <a:pt x="5" y="14"/>
                          <a:pt x="4" y="13"/>
                        </a:cubicBezTo>
                        <a:cubicBezTo>
                          <a:pt x="4" y="11"/>
                          <a:pt x="0" y="6"/>
                          <a:pt x="1" y="4"/>
                        </a:cubicBezTo>
                        <a:cubicBezTo>
                          <a:pt x="2" y="2"/>
                          <a:pt x="5" y="2"/>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3" name="Freeform 7567">
                    <a:extLst>
                      <a:ext uri="{FF2B5EF4-FFF2-40B4-BE49-F238E27FC236}">
                        <a16:creationId xmlns:a16="http://schemas.microsoft.com/office/drawing/2014/main" id="{F2B7D4D3-3FF8-4B7E-BBB8-8E647F2BDC0B}"/>
                      </a:ext>
                    </a:extLst>
                  </p:cNvPr>
                  <p:cNvSpPr>
                    <a:spLocks noEditPoints="1"/>
                  </p:cNvSpPr>
                  <p:nvPr/>
                </p:nvSpPr>
                <p:spPr bwMode="auto">
                  <a:xfrm>
                    <a:off x="4113" y="2644"/>
                    <a:ext cx="14" cy="23"/>
                  </a:xfrm>
                  <a:custGeom>
                    <a:avLst/>
                    <a:gdLst>
                      <a:gd name="T0" fmla="*/ 13 w 19"/>
                      <a:gd name="T1" fmla="*/ 29 h 30"/>
                      <a:gd name="T2" fmla="*/ 13 w 19"/>
                      <a:gd name="T3" fmla="*/ 29 h 30"/>
                      <a:gd name="T4" fmla="*/ 13 w 19"/>
                      <a:gd name="T5" fmla="*/ 29 h 30"/>
                      <a:gd name="T6" fmla="*/ 7 w 19"/>
                      <a:gd name="T7" fmla="*/ 21 h 30"/>
                      <a:gd name="T8" fmla="*/ 6 w 19"/>
                      <a:gd name="T9" fmla="*/ 21 h 30"/>
                      <a:gd name="T10" fmla="*/ 5 w 19"/>
                      <a:gd name="T11" fmla="*/ 16 h 30"/>
                      <a:gd name="T12" fmla="*/ 4 w 19"/>
                      <a:gd name="T13" fmla="*/ 12 h 30"/>
                      <a:gd name="T14" fmla="*/ 0 w 19"/>
                      <a:gd name="T15" fmla="*/ 5 h 30"/>
                      <a:gd name="T16" fmla="*/ 0 w 19"/>
                      <a:gd name="T17" fmla="*/ 3 h 30"/>
                      <a:gd name="T18" fmla="*/ 3 w 19"/>
                      <a:gd name="T19" fmla="*/ 1 h 30"/>
                      <a:gd name="T20" fmla="*/ 5 w 19"/>
                      <a:gd name="T21" fmla="*/ 0 h 30"/>
                      <a:gd name="T22" fmla="*/ 5 w 19"/>
                      <a:gd name="T23" fmla="*/ 0 h 30"/>
                      <a:gd name="T24" fmla="*/ 10 w 19"/>
                      <a:gd name="T25" fmla="*/ 6 h 30"/>
                      <a:gd name="T26" fmla="*/ 15 w 19"/>
                      <a:gd name="T27" fmla="*/ 17 h 30"/>
                      <a:gd name="T28" fmla="*/ 18 w 19"/>
                      <a:gd name="T29" fmla="*/ 22 h 30"/>
                      <a:gd name="T30" fmla="*/ 17 w 19"/>
                      <a:gd name="T31" fmla="*/ 27 h 30"/>
                      <a:gd name="T32" fmla="*/ 13 w 19"/>
                      <a:gd name="T33" fmla="*/ 29 h 30"/>
                      <a:gd name="T34" fmla="*/ 9 w 19"/>
                      <a:gd name="T35" fmla="*/ 6 h 30"/>
                      <a:gd name="T36" fmla="*/ 5 w 19"/>
                      <a:gd name="T37" fmla="*/ 1 h 30"/>
                      <a:gd name="T38" fmla="*/ 5 w 19"/>
                      <a:gd name="T39" fmla="*/ 1 h 30"/>
                      <a:gd name="T40" fmla="*/ 5 w 19"/>
                      <a:gd name="T41" fmla="*/ 1 h 30"/>
                      <a:gd name="T42" fmla="*/ 5 w 19"/>
                      <a:gd name="T43" fmla="*/ 1 h 30"/>
                      <a:gd name="T44" fmla="*/ 3 w 19"/>
                      <a:gd name="T45" fmla="*/ 2 h 30"/>
                      <a:gd name="T46" fmla="*/ 1 w 19"/>
                      <a:gd name="T47" fmla="*/ 3 h 30"/>
                      <a:gd name="T48" fmla="*/ 1 w 19"/>
                      <a:gd name="T49" fmla="*/ 5 h 30"/>
                      <a:gd name="T50" fmla="*/ 5 w 19"/>
                      <a:gd name="T51" fmla="*/ 11 h 30"/>
                      <a:gd name="T52" fmla="*/ 6 w 19"/>
                      <a:gd name="T53" fmla="*/ 16 h 30"/>
                      <a:gd name="T54" fmla="*/ 7 w 19"/>
                      <a:gd name="T55" fmla="*/ 21 h 30"/>
                      <a:gd name="T56" fmla="*/ 7 w 19"/>
                      <a:gd name="T57" fmla="*/ 21 h 30"/>
                      <a:gd name="T58" fmla="*/ 12 w 19"/>
                      <a:gd name="T59" fmla="*/ 28 h 30"/>
                      <a:gd name="T60" fmla="*/ 13 w 19"/>
                      <a:gd name="T61" fmla="*/ 28 h 30"/>
                      <a:gd name="T62" fmla="*/ 16 w 19"/>
                      <a:gd name="T63" fmla="*/ 26 h 30"/>
                      <a:gd name="T64" fmla="*/ 18 w 19"/>
                      <a:gd name="T65" fmla="*/ 23 h 30"/>
                      <a:gd name="T66" fmla="*/ 15 w 19"/>
                      <a:gd name="T67" fmla="*/ 17 h 30"/>
                      <a:gd name="T68" fmla="*/ 9 w 19"/>
                      <a:gd name="T69" fmla="*/ 6 h 30"/>
                      <a:gd name="T70" fmla="*/ 5 w 19"/>
                      <a:gd name="T71" fmla="*/ 1 h 30"/>
                      <a:gd name="T72" fmla="*/ 5 w 19"/>
                      <a:gd name="T73" fmla="*/ 0 h 30"/>
                      <a:gd name="T74" fmla="*/ 5 w 19"/>
                      <a:gd name="T75"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30">
                        <a:moveTo>
                          <a:pt x="13" y="29"/>
                        </a:moveTo>
                        <a:cubicBezTo>
                          <a:pt x="13" y="29"/>
                          <a:pt x="13" y="29"/>
                          <a:pt x="13" y="29"/>
                        </a:cubicBezTo>
                        <a:cubicBezTo>
                          <a:pt x="13" y="29"/>
                          <a:pt x="13" y="29"/>
                          <a:pt x="13" y="29"/>
                        </a:cubicBezTo>
                        <a:cubicBezTo>
                          <a:pt x="11" y="30"/>
                          <a:pt x="8" y="28"/>
                          <a:pt x="7" y="21"/>
                        </a:cubicBezTo>
                        <a:cubicBezTo>
                          <a:pt x="6" y="21"/>
                          <a:pt x="6" y="21"/>
                          <a:pt x="6" y="21"/>
                        </a:cubicBezTo>
                        <a:cubicBezTo>
                          <a:pt x="6" y="19"/>
                          <a:pt x="6" y="18"/>
                          <a:pt x="5" y="16"/>
                        </a:cubicBezTo>
                        <a:cubicBezTo>
                          <a:pt x="5" y="13"/>
                          <a:pt x="4" y="13"/>
                          <a:pt x="4" y="12"/>
                        </a:cubicBezTo>
                        <a:cubicBezTo>
                          <a:pt x="3" y="11"/>
                          <a:pt x="1" y="7"/>
                          <a:pt x="0" y="5"/>
                        </a:cubicBezTo>
                        <a:cubicBezTo>
                          <a:pt x="0" y="4"/>
                          <a:pt x="0" y="3"/>
                          <a:pt x="0" y="3"/>
                        </a:cubicBezTo>
                        <a:cubicBezTo>
                          <a:pt x="1" y="1"/>
                          <a:pt x="2" y="1"/>
                          <a:pt x="3" y="1"/>
                        </a:cubicBezTo>
                        <a:cubicBezTo>
                          <a:pt x="4" y="0"/>
                          <a:pt x="5" y="0"/>
                          <a:pt x="5" y="0"/>
                        </a:cubicBezTo>
                        <a:cubicBezTo>
                          <a:pt x="5" y="0"/>
                          <a:pt x="5" y="0"/>
                          <a:pt x="5" y="0"/>
                        </a:cubicBezTo>
                        <a:cubicBezTo>
                          <a:pt x="6" y="0"/>
                          <a:pt x="8" y="0"/>
                          <a:pt x="10" y="6"/>
                        </a:cubicBezTo>
                        <a:cubicBezTo>
                          <a:pt x="12" y="13"/>
                          <a:pt x="11" y="12"/>
                          <a:pt x="15" y="17"/>
                        </a:cubicBezTo>
                        <a:cubicBezTo>
                          <a:pt x="17" y="19"/>
                          <a:pt x="18" y="21"/>
                          <a:pt x="18" y="22"/>
                        </a:cubicBezTo>
                        <a:cubicBezTo>
                          <a:pt x="19" y="24"/>
                          <a:pt x="18" y="26"/>
                          <a:pt x="17" y="27"/>
                        </a:cubicBezTo>
                        <a:cubicBezTo>
                          <a:pt x="15" y="27"/>
                          <a:pt x="14" y="27"/>
                          <a:pt x="13" y="29"/>
                        </a:cubicBezTo>
                        <a:close/>
                        <a:moveTo>
                          <a:pt x="9" y="6"/>
                        </a:moveTo>
                        <a:cubicBezTo>
                          <a:pt x="7" y="1"/>
                          <a:pt x="6" y="1"/>
                          <a:pt x="5" y="1"/>
                        </a:cubicBezTo>
                        <a:cubicBezTo>
                          <a:pt x="5" y="1"/>
                          <a:pt x="5" y="1"/>
                          <a:pt x="5" y="1"/>
                        </a:cubicBezTo>
                        <a:cubicBezTo>
                          <a:pt x="5" y="1"/>
                          <a:pt x="5" y="1"/>
                          <a:pt x="5" y="1"/>
                        </a:cubicBezTo>
                        <a:cubicBezTo>
                          <a:pt x="5" y="1"/>
                          <a:pt x="5" y="1"/>
                          <a:pt x="5" y="1"/>
                        </a:cubicBezTo>
                        <a:cubicBezTo>
                          <a:pt x="5" y="1"/>
                          <a:pt x="4" y="1"/>
                          <a:pt x="3" y="2"/>
                        </a:cubicBezTo>
                        <a:cubicBezTo>
                          <a:pt x="2" y="2"/>
                          <a:pt x="1" y="2"/>
                          <a:pt x="1" y="3"/>
                        </a:cubicBezTo>
                        <a:cubicBezTo>
                          <a:pt x="1" y="3"/>
                          <a:pt x="1" y="4"/>
                          <a:pt x="1" y="5"/>
                        </a:cubicBezTo>
                        <a:cubicBezTo>
                          <a:pt x="2" y="7"/>
                          <a:pt x="4" y="10"/>
                          <a:pt x="5" y="11"/>
                        </a:cubicBezTo>
                        <a:cubicBezTo>
                          <a:pt x="5" y="12"/>
                          <a:pt x="5" y="13"/>
                          <a:pt x="6" y="16"/>
                        </a:cubicBezTo>
                        <a:cubicBezTo>
                          <a:pt x="6" y="17"/>
                          <a:pt x="7" y="19"/>
                          <a:pt x="7" y="21"/>
                        </a:cubicBezTo>
                        <a:cubicBezTo>
                          <a:pt x="7" y="21"/>
                          <a:pt x="7" y="21"/>
                          <a:pt x="7" y="21"/>
                        </a:cubicBezTo>
                        <a:cubicBezTo>
                          <a:pt x="9" y="27"/>
                          <a:pt x="12" y="29"/>
                          <a:pt x="12" y="28"/>
                        </a:cubicBezTo>
                        <a:cubicBezTo>
                          <a:pt x="13" y="28"/>
                          <a:pt x="13" y="28"/>
                          <a:pt x="13" y="28"/>
                        </a:cubicBezTo>
                        <a:cubicBezTo>
                          <a:pt x="13" y="27"/>
                          <a:pt x="14" y="26"/>
                          <a:pt x="16" y="26"/>
                        </a:cubicBezTo>
                        <a:cubicBezTo>
                          <a:pt x="17" y="25"/>
                          <a:pt x="18" y="24"/>
                          <a:pt x="18" y="23"/>
                        </a:cubicBezTo>
                        <a:cubicBezTo>
                          <a:pt x="17" y="21"/>
                          <a:pt x="16" y="19"/>
                          <a:pt x="15" y="17"/>
                        </a:cubicBezTo>
                        <a:cubicBezTo>
                          <a:pt x="11" y="13"/>
                          <a:pt x="11" y="13"/>
                          <a:pt x="9" y="6"/>
                        </a:cubicBezTo>
                        <a:close/>
                        <a:moveTo>
                          <a:pt x="5" y="1"/>
                        </a:moveTo>
                        <a:cubicBezTo>
                          <a:pt x="5" y="0"/>
                          <a:pt x="5" y="0"/>
                          <a:pt x="5" y="0"/>
                        </a:cubicBezTo>
                        <a:lnTo>
                          <a:pt x="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4" name="Freeform 7568">
                    <a:extLst>
                      <a:ext uri="{FF2B5EF4-FFF2-40B4-BE49-F238E27FC236}">
                        <a16:creationId xmlns:a16="http://schemas.microsoft.com/office/drawing/2014/main" id="{5E4CC00E-93DC-4136-9588-530E7302301B}"/>
                      </a:ext>
                    </a:extLst>
                  </p:cNvPr>
                  <p:cNvSpPr>
                    <a:spLocks noEditPoints="1"/>
                  </p:cNvSpPr>
                  <p:nvPr/>
                </p:nvSpPr>
                <p:spPr bwMode="auto">
                  <a:xfrm>
                    <a:off x="4113" y="2646"/>
                    <a:ext cx="13" cy="19"/>
                  </a:xfrm>
                  <a:custGeom>
                    <a:avLst/>
                    <a:gdLst>
                      <a:gd name="T0" fmla="*/ 5 w 17"/>
                      <a:gd name="T1" fmla="*/ 1 h 26"/>
                      <a:gd name="T2" fmla="*/ 6 w 17"/>
                      <a:gd name="T3" fmla="*/ 1 h 26"/>
                      <a:gd name="T4" fmla="*/ 8 w 17"/>
                      <a:gd name="T5" fmla="*/ 7 h 26"/>
                      <a:gd name="T6" fmla="*/ 10 w 17"/>
                      <a:gd name="T7" fmla="*/ 12 h 26"/>
                      <a:gd name="T8" fmla="*/ 15 w 17"/>
                      <a:gd name="T9" fmla="*/ 21 h 26"/>
                      <a:gd name="T10" fmla="*/ 14 w 17"/>
                      <a:gd name="T11" fmla="*/ 22 h 26"/>
                      <a:gd name="T12" fmla="*/ 13 w 17"/>
                      <a:gd name="T13" fmla="*/ 22 h 26"/>
                      <a:gd name="T14" fmla="*/ 12 w 17"/>
                      <a:gd name="T15" fmla="*/ 21 h 26"/>
                      <a:gd name="T16" fmla="*/ 12 w 17"/>
                      <a:gd name="T17" fmla="*/ 22 h 26"/>
                      <a:gd name="T18" fmla="*/ 10 w 17"/>
                      <a:gd name="T19" fmla="*/ 24 h 26"/>
                      <a:gd name="T20" fmla="*/ 10 w 17"/>
                      <a:gd name="T21" fmla="*/ 23 h 26"/>
                      <a:gd name="T22" fmla="*/ 10 w 17"/>
                      <a:gd name="T23" fmla="*/ 26 h 26"/>
                      <a:gd name="T24" fmla="*/ 11 w 17"/>
                      <a:gd name="T25" fmla="*/ 26 h 26"/>
                      <a:gd name="T26" fmla="*/ 11 w 17"/>
                      <a:gd name="T27" fmla="*/ 26 h 26"/>
                      <a:gd name="T28" fmla="*/ 12 w 17"/>
                      <a:gd name="T29" fmla="*/ 26 h 26"/>
                      <a:gd name="T30" fmla="*/ 15 w 17"/>
                      <a:gd name="T31" fmla="*/ 24 h 26"/>
                      <a:gd name="T32" fmla="*/ 17 w 17"/>
                      <a:gd name="T33" fmla="*/ 21 h 26"/>
                      <a:gd name="T34" fmla="*/ 14 w 17"/>
                      <a:gd name="T35" fmla="*/ 15 h 26"/>
                      <a:gd name="T36" fmla="*/ 8 w 17"/>
                      <a:gd name="T37" fmla="*/ 4 h 26"/>
                      <a:gd name="T38" fmla="*/ 7 w 17"/>
                      <a:gd name="T39" fmla="*/ 1 h 26"/>
                      <a:gd name="T40" fmla="*/ 5 w 17"/>
                      <a:gd name="T41" fmla="*/ 1 h 26"/>
                      <a:gd name="T42" fmla="*/ 2 w 17"/>
                      <a:gd name="T43" fmla="*/ 0 h 26"/>
                      <a:gd name="T44" fmla="*/ 2 w 17"/>
                      <a:gd name="T45" fmla="*/ 0 h 26"/>
                      <a:gd name="T46" fmla="*/ 0 w 17"/>
                      <a:gd name="T47" fmla="*/ 1 h 26"/>
                      <a:gd name="T48" fmla="*/ 0 w 17"/>
                      <a:gd name="T49" fmla="*/ 1 h 26"/>
                      <a:gd name="T50" fmla="*/ 1 w 17"/>
                      <a:gd name="T51" fmla="*/ 5 h 26"/>
                      <a:gd name="T52" fmla="*/ 2 w 17"/>
                      <a:gd name="T53" fmla="*/ 6 h 26"/>
                      <a:gd name="T54" fmla="*/ 4 w 17"/>
                      <a:gd name="T55" fmla="*/ 9 h 26"/>
                      <a:gd name="T56" fmla="*/ 5 w 17"/>
                      <a:gd name="T57" fmla="*/ 14 h 26"/>
                      <a:gd name="T58" fmla="*/ 5 w 17"/>
                      <a:gd name="T59" fmla="*/ 15 h 26"/>
                      <a:gd name="T60" fmla="*/ 7 w 17"/>
                      <a:gd name="T61" fmla="*/ 16 h 26"/>
                      <a:gd name="T62" fmla="*/ 5 w 17"/>
                      <a:gd name="T63" fmla="*/ 10 h 26"/>
                      <a:gd name="T64" fmla="*/ 1 w 17"/>
                      <a:gd name="T65" fmla="*/ 3 h 26"/>
                      <a:gd name="T66" fmla="*/ 2 w 17"/>
                      <a:gd name="T67" fmla="*/ 1 h 26"/>
                      <a:gd name="T68" fmla="*/ 3 w 17"/>
                      <a:gd name="T69" fmla="*/ 2 h 26"/>
                      <a:gd name="T70" fmla="*/ 4 w 17"/>
                      <a:gd name="T71" fmla="*/ 2 h 26"/>
                      <a:gd name="T72" fmla="*/ 4 w 17"/>
                      <a:gd name="T73" fmla="*/ 1 h 26"/>
                      <a:gd name="T74" fmla="*/ 2 w 17"/>
                      <a:gd name="T7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 h="26">
                        <a:moveTo>
                          <a:pt x="5" y="1"/>
                        </a:moveTo>
                        <a:cubicBezTo>
                          <a:pt x="6" y="1"/>
                          <a:pt x="6" y="1"/>
                          <a:pt x="6" y="1"/>
                        </a:cubicBezTo>
                        <a:cubicBezTo>
                          <a:pt x="6" y="1"/>
                          <a:pt x="8" y="4"/>
                          <a:pt x="8" y="7"/>
                        </a:cubicBezTo>
                        <a:cubicBezTo>
                          <a:pt x="8" y="9"/>
                          <a:pt x="8" y="11"/>
                          <a:pt x="10" y="12"/>
                        </a:cubicBezTo>
                        <a:cubicBezTo>
                          <a:pt x="12" y="14"/>
                          <a:pt x="16" y="19"/>
                          <a:pt x="15" y="21"/>
                        </a:cubicBezTo>
                        <a:cubicBezTo>
                          <a:pt x="14" y="22"/>
                          <a:pt x="14" y="22"/>
                          <a:pt x="14" y="22"/>
                        </a:cubicBezTo>
                        <a:cubicBezTo>
                          <a:pt x="13" y="22"/>
                          <a:pt x="13" y="22"/>
                          <a:pt x="13" y="22"/>
                        </a:cubicBezTo>
                        <a:cubicBezTo>
                          <a:pt x="12" y="21"/>
                          <a:pt x="12" y="21"/>
                          <a:pt x="12" y="21"/>
                        </a:cubicBezTo>
                        <a:cubicBezTo>
                          <a:pt x="12" y="22"/>
                          <a:pt x="12" y="22"/>
                          <a:pt x="12" y="22"/>
                        </a:cubicBezTo>
                        <a:cubicBezTo>
                          <a:pt x="11" y="22"/>
                          <a:pt x="11" y="24"/>
                          <a:pt x="10" y="24"/>
                        </a:cubicBezTo>
                        <a:cubicBezTo>
                          <a:pt x="10" y="23"/>
                          <a:pt x="10" y="23"/>
                          <a:pt x="10" y="23"/>
                        </a:cubicBezTo>
                        <a:cubicBezTo>
                          <a:pt x="10" y="24"/>
                          <a:pt x="10" y="25"/>
                          <a:pt x="10" y="26"/>
                        </a:cubicBezTo>
                        <a:cubicBezTo>
                          <a:pt x="10" y="26"/>
                          <a:pt x="11" y="26"/>
                          <a:pt x="11" y="26"/>
                        </a:cubicBezTo>
                        <a:cubicBezTo>
                          <a:pt x="11" y="26"/>
                          <a:pt x="11" y="26"/>
                          <a:pt x="11" y="26"/>
                        </a:cubicBezTo>
                        <a:cubicBezTo>
                          <a:pt x="12" y="26"/>
                          <a:pt x="12" y="26"/>
                          <a:pt x="12" y="26"/>
                        </a:cubicBezTo>
                        <a:cubicBezTo>
                          <a:pt x="12" y="25"/>
                          <a:pt x="13" y="24"/>
                          <a:pt x="15" y="24"/>
                        </a:cubicBezTo>
                        <a:cubicBezTo>
                          <a:pt x="16" y="23"/>
                          <a:pt x="17" y="22"/>
                          <a:pt x="17" y="21"/>
                        </a:cubicBezTo>
                        <a:cubicBezTo>
                          <a:pt x="16" y="19"/>
                          <a:pt x="15" y="17"/>
                          <a:pt x="14" y="15"/>
                        </a:cubicBezTo>
                        <a:cubicBezTo>
                          <a:pt x="10" y="11"/>
                          <a:pt x="10" y="11"/>
                          <a:pt x="8" y="4"/>
                        </a:cubicBezTo>
                        <a:cubicBezTo>
                          <a:pt x="8" y="3"/>
                          <a:pt x="7" y="2"/>
                          <a:pt x="7" y="1"/>
                        </a:cubicBezTo>
                        <a:cubicBezTo>
                          <a:pt x="6" y="1"/>
                          <a:pt x="6" y="1"/>
                          <a:pt x="5" y="1"/>
                        </a:cubicBezTo>
                        <a:close/>
                        <a:moveTo>
                          <a:pt x="2" y="0"/>
                        </a:moveTo>
                        <a:cubicBezTo>
                          <a:pt x="2" y="0"/>
                          <a:pt x="2" y="0"/>
                          <a:pt x="2" y="0"/>
                        </a:cubicBezTo>
                        <a:cubicBezTo>
                          <a:pt x="2" y="0"/>
                          <a:pt x="1" y="0"/>
                          <a:pt x="0" y="1"/>
                        </a:cubicBezTo>
                        <a:cubicBezTo>
                          <a:pt x="0" y="1"/>
                          <a:pt x="0" y="1"/>
                          <a:pt x="0" y="1"/>
                        </a:cubicBezTo>
                        <a:cubicBezTo>
                          <a:pt x="1" y="2"/>
                          <a:pt x="1" y="3"/>
                          <a:pt x="1" y="5"/>
                        </a:cubicBezTo>
                        <a:cubicBezTo>
                          <a:pt x="1" y="5"/>
                          <a:pt x="2" y="6"/>
                          <a:pt x="2" y="6"/>
                        </a:cubicBezTo>
                        <a:cubicBezTo>
                          <a:pt x="2" y="8"/>
                          <a:pt x="3" y="9"/>
                          <a:pt x="4" y="9"/>
                        </a:cubicBezTo>
                        <a:cubicBezTo>
                          <a:pt x="4" y="10"/>
                          <a:pt x="4" y="11"/>
                          <a:pt x="5" y="14"/>
                        </a:cubicBezTo>
                        <a:cubicBezTo>
                          <a:pt x="5" y="15"/>
                          <a:pt x="5" y="15"/>
                          <a:pt x="5" y="15"/>
                        </a:cubicBezTo>
                        <a:cubicBezTo>
                          <a:pt x="6" y="15"/>
                          <a:pt x="6" y="16"/>
                          <a:pt x="7" y="16"/>
                        </a:cubicBezTo>
                        <a:cubicBezTo>
                          <a:pt x="6" y="14"/>
                          <a:pt x="6" y="11"/>
                          <a:pt x="5" y="10"/>
                        </a:cubicBezTo>
                        <a:cubicBezTo>
                          <a:pt x="4" y="8"/>
                          <a:pt x="1" y="4"/>
                          <a:pt x="1" y="3"/>
                        </a:cubicBezTo>
                        <a:cubicBezTo>
                          <a:pt x="1" y="2"/>
                          <a:pt x="1" y="1"/>
                          <a:pt x="2" y="1"/>
                        </a:cubicBezTo>
                        <a:cubicBezTo>
                          <a:pt x="2" y="1"/>
                          <a:pt x="3" y="1"/>
                          <a:pt x="3" y="2"/>
                        </a:cubicBezTo>
                        <a:cubicBezTo>
                          <a:pt x="4" y="2"/>
                          <a:pt x="4" y="2"/>
                          <a:pt x="4" y="2"/>
                        </a:cubicBezTo>
                        <a:cubicBezTo>
                          <a:pt x="5" y="2"/>
                          <a:pt x="4" y="1"/>
                          <a:pt x="4" y="1"/>
                        </a:cubicBezTo>
                        <a:cubicBezTo>
                          <a:pt x="4" y="0"/>
                          <a:pt x="3"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5" name="Freeform 7569">
                    <a:extLst>
                      <a:ext uri="{FF2B5EF4-FFF2-40B4-BE49-F238E27FC236}">
                        <a16:creationId xmlns:a16="http://schemas.microsoft.com/office/drawing/2014/main" id="{4BB18822-3A6A-4E5F-865A-E7BDD7931AEF}"/>
                      </a:ext>
                    </a:extLst>
                  </p:cNvPr>
                  <p:cNvSpPr>
                    <a:spLocks noEditPoints="1"/>
                  </p:cNvSpPr>
                  <p:nvPr/>
                </p:nvSpPr>
                <p:spPr bwMode="auto">
                  <a:xfrm>
                    <a:off x="4113" y="2646"/>
                    <a:ext cx="14" cy="20"/>
                  </a:xfrm>
                  <a:custGeom>
                    <a:avLst/>
                    <a:gdLst>
                      <a:gd name="T0" fmla="*/ 2 w 18"/>
                      <a:gd name="T1" fmla="*/ 5 h 26"/>
                      <a:gd name="T2" fmla="*/ 2 w 18"/>
                      <a:gd name="T3" fmla="*/ 7 h 26"/>
                      <a:gd name="T4" fmla="*/ 3 w 18"/>
                      <a:gd name="T5" fmla="*/ 9 h 26"/>
                      <a:gd name="T6" fmla="*/ 5 w 18"/>
                      <a:gd name="T7" fmla="*/ 13 h 26"/>
                      <a:gd name="T8" fmla="*/ 5 w 18"/>
                      <a:gd name="T9" fmla="*/ 14 h 26"/>
                      <a:gd name="T10" fmla="*/ 5 w 18"/>
                      <a:gd name="T11" fmla="*/ 13 h 26"/>
                      <a:gd name="T12" fmla="*/ 4 w 18"/>
                      <a:gd name="T13" fmla="*/ 8 h 26"/>
                      <a:gd name="T14" fmla="*/ 2 w 18"/>
                      <a:gd name="T15" fmla="*/ 5 h 26"/>
                      <a:gd name="T16" fmla="*/ 7 w 18"/>
                      <a:gd name="T17" fmla="*/ 0 h 26"/>
                      <a:gd name="T18" fmla="*/ 8 w 18"/>
                      <a:gd name="T19" fmla="*/ 3 h 26"/>
                      <a:gd name="T20" fmla="*/ 14 w 18"/>
                      <a:gd name="T21" fmla="*/ 14 h 26"/>
                      <a:gd name="T22" fmla="*/ 17 w 18"/>
                      <a:gd name="T23" fmla="*/ 20 h 26"/>
                      <a:gd name="T24" fmla="*/ 15 w 18"/>
                      <a:gd name="T25" fmla="*/ 23 h 26"/>
                      <a:gd name="T26" fmla="*/ 12 w 18"/>
                      <a:gd name="T27" fmla="*/ 25 h 26"/>
                      <a:gd name="T28" fmla="*/ 11 w 18"/>
                      <a:gd name="T29" fmla="*/ 25 h 26"/>
                      <a:gd name="T30" fmla="*/ 11 w 18"/>
                      <a:gd name="T31" fmla="*/ 25 h 26"/>
                      <a:gd name="T32" fmla="*/ 10 w 18"/>
                      <a:gd name="T33" fmla="*/ 25 h 26"/>
                      <a:gd name="T34" fmla="*/ 10 w 18"/>
                      <a:gd name="T35" fmla="*/ 25 h 26"/>
                      <a:gd name="T36" fmla="*/ 11 w 18"/>
                      <a:gd name="T37" fmla="*/ 26 h 26"/>
                      <a:gd name="T38" fmla="*/ 12 w 18"/>
                      <a:gd name="T39" fmla="*/ 25 h 26"/>
                      <a:gd name="T40" fmla="*/ 16 w 18"/>
                      <a:gd name="T41" fmla="*/ 23 h 26"/>
                      <a:gd name="T42" fmla="*/ 14 w 18"/>
                      <a:gd name="T43" fmla="*/ 14 h 26"/>
                      <a:gd name="T44" fmla="*/ 8 w 18"/>
                      <a:gd name="T45" fmla="*/ 3 h 26"/>
                      <a:gd name="T46" fmla="*/ 7 w 18"/>
                      <a:gd name="T47" fmla="*/ 0 h 26"/>
                      <a:gd name="T48" fmla="*/ 0 w 18"/>
                      <a:gd name="T49" fmla="*/ 0 h 26"/>
                      <a:gd name="T50" fmla="*/ 0 w 18"/>
                      <a:gd name="T51" fmla="*/ 0 h 26"/>
                      <a:gd name="T52" fmla="*/ 0 w 18"/>
                      <a:gd name="T5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26">
                        <a:moveTo>
                          <a:pt x="2" y="5"/>
                        </a:moveTo>
                        <a:cubicBezTo>
                          <a:pt x="2" y="6"/>
                          <a:pt x="2" y="6"/>
                          <a:pt x="2" y="7"/>
                        </a:cubicBezTo>
                        <a:cubicBezTo>
                          <a:pt x="3" y="8"/>
                          <a:pt x="3" y="8"/>
                          <a:pt x="3" y="9"/>
                        </a:cubicBezTo>
                        <a:cubicBezTo>
                          <a:pt x="4" y="9"/>
                          <a:pt x="4" y="10"/>
                          <a:pt x="5" y="13"/>
                        </a:cubicBezTo>
                        <a:cubicBezTo>
                          <a:pt x="5" y="14"/>
                          <a:pt x="5" y="14"/>
                          <a:pt x="5" y="14"/>
                        </a:cubicBezTo>
                        <a:cubicBezTo>
                          <a:pt x="5" y="13"/>
                          <a:pt x="5" y="13"/>
                          <a:pt x="5" y="13"/>
                        </a:cubicBezTo>
                        <a:cubicBezTo>
                          <a:pt x="4" y="10"/>
                          <a:pt x="4" y="9"/>
                          <a:pt x="4" y="8"/>
                        </a:cubicBezTo>
                        <a:cubicBezTo>
                          <a:pt x="3" y="8"/>
                          <a:pt x="2" y="7"/>
                          <a:pt x="2" y="5"/>
                        </a:cubicBezTo>
                        <a:close/>
                        <a:moveTo>
                          <a:pt x="7" y="0"/>
                        </a:moveTo>
                        <a:cubicBezTo>
                          <a:pt x="7" y="1"/>
                          <a:pt x="8" y="2"/>
                          <a:pt x="8" y="3"/>
                        </a:cubicBezTo>
                        <a:cubicBezTo>
                          <a:pt x="10" y="10"/>
                          <a:pt x="10" y="10"/>
                          <a:pt x="14" y="14"/>
                        </a:cubicBezTo>
                        <a:cubicBezTo>
                          <a:pt x="15" y="16"/>
                          <a:pt x="16" y="18"/>
                          <a:pt x="17" y="20"/>
                        </a:cubicBezTo>
                        <a:cubicBezTo>
                          <a:pt x="17" y="21"/>
                          <a:pt x="16" y="22"/>
                          <a:pt x="15" y="23"/>
                        </a:cubicBezTo>
                        <a:cubicBezTo>
                          <a:pt x="13" y="23"/>
                          <a:pt x="12" y="24"/>
                          <a:pt x="12" y="25"/>
                        </a:cubicBezTo>
                        <a:cubicBezTo>
                          <a:pt x="11" y="25"/>
                          <a:pt x="11" y="25"/>
                          <a:pt x="11" y="25"/>
                        </a:cubicBezTo>
                        <a:cubicBezTo>
                          <a:pt x="11" y="25"/>
                          <a:pt x="11" y="25"/>
                          <a:pt x="11" y="25"/>
                        </a:cubicBezTo>
                        <a:cubicBezTo>
                          <a:pt x="11" y="25"/>
                          <a:pt x="10" y="25"/>
                          <a:pt x="10" y="25"/>
                        </a:cubicBezTo>
                        <a:cubicBezTo>
                          <a:pt x="10" y="25"/>
                          <a:pt x="10" y="25"/>
                          <a:pt x="10" y="25"/>
                        </a:cubicBezTo>
                        <a:cubicBezTo>
                          <a:pt x="10" y="26"/>
                          <a:pt x="11" y="26"/>
                          <a:pt x="11" y="26"/>
                        </a:cubicBezTo>
                        <a:cubicBezTo>
                          <a:pt x="12" y="26"/>
                          <a:pt x="12" y="26"/>
                          <a:pt x="12" y="25"/>
                        </a:cubicBezTo>
                        <a:cubicBezTo>
                          <a:pt x="13" y="24"/>
                          <a:pt x="13" y="24"/>
                          <a:pt x="16" y="23"/>
                        </a:cubicBezTo>
                        <a:cubicBezTo>
                          <a:pt x="18" y="22"/>
                          <a:pt x="18" y="19"/>
                          <a:pt x="14" y="14"/>
                        </a:cubicBezTo>
                        <a:cubicBezTo>
                          <a:pt x="10" y="9"/>
                          <a:pt x="10" y="10"/>
                          <a:pt x="8" y="3"/>
                        </a:cubicBezTo>
                        <a:cubicBezTo>
                          <a:pt x="8" y="2"/>
                          <a:pt x="8" y="1"/>
                          <a:pt x="7" y="0"/>
                        </a:cubicBezTo>
                        <a:close/>
                        <a:moveTo>
                          <a:pt x="0" y="0"/>
                        </a:moveTo>
                        <a:cubicBezTo>
                          <a:pt x="0" y="0"/>
                          <a:pt x="0" y="0"/>
                          <a:pt x="0" y="0"/>
                        </a:cubicBezTo>
                        <a:cubicBezTo>
                          <a:pt x="0" y="0"/>
                          <a:pt x="0" y="0"/>
                          <a:pt x="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6" name="Freeform 7570">
                    <a:extLst>
                      <a:ext uri="{FF2B5EF4-FFF2-40B4-BE49-F238E27FC236}">
                        <a16:creationId xmlns:a16="http://schemas.microsoft.com/office/drawing/2014/main" id="{C4D693A2-CB9F-47AC-AA7A-3D76A0D9C004}"/>
                      </a:ext>
                    </a:extLst>
                  </p:cNvPr>
                  <p:cNvSpPr>
                    <a:spLocks/>
                  </p:cNvSpPr>
                  <p:nvPr/>
                </p:nvSpPr>
                <p:spPr bwMode="auto">
                  <a:xfrm>
                    <a:off x="4116" y="2648"/>
                    <a:ext cx="9" cy="14"/>
                  </a:xfrm>
                  <a:custGeom>
                    <a:avLst/>
                    <a:gdLst>
                      <a:gd name="T0" fmla="*/ 1 w 12"/>
                      <a:gd name="T1" fmla="*/ 1 h 19"/>
                      <a:gd name="T2" fmla="*/ 4 w 12"/>
                      <a:gd name="T3" fmla="*/ 5 h 19"/>
                      <a:gd name="T4" fmla="*/ 7 w 12"/>
                      <a:gd name="T5" fmla="*/ 12 h 19"/>
                      <a:gd name="T6" fmla="*/ 10 w 12"/>
                      <a:gd name="T7" fmla="*/ 17 h 19"/>
                      <a:gd name="T8" fmla="*/ 7 w 12"/>
                      <a:gd name="T9" fmla="*/ 18 h 19"/>
                      <a:gd name="T10" fmla="*/ 5 w 12"/>
                      <a:gd name="T11" fmla="*/ 13 h 19"/>
                      <a:gd name="T12" fmla="*/ 2 w 12"/>
                      <a:gd name="T13" fmla="*/ 3 h 19"/>
                      <a:gd name="T14" fmla="*/ 1 w 12"/>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9">
                        <a:moveTo>
                          <a:pt x="1" y="1"/>
                        </a:moveTo>
                        <a:cubicBezTo>
                          <a:pt x="1" y="1"/>
                          <a:pt x="3" y="3"/>
                          <a:pt x="4" y="5"/>
                        </a:cubicBezTo>
                        <a:cubicBezTo>
                          <a:pt x="4" y="7"/>
                          <a:pt x="6" y="10"/>
                          <a:pt x="7" y="12"/>
                        </a:cubicBezTo>
                        <a:cubicBezTo>
                          <a:pt x="9" y="13"/>
                          <a:pt x="12" y="17"/>
                          <a:pt x="10" y="17"/>
                        </a:cubicBezTo>
                        <a:cubicBezTo>
                          <a:pt x="8" y="17"/>
                          <a:pt x="7" y="17"/>
                          <a:pt x="7" y="18"/>
                        </a:cubicBezTo>
                        <a:cubicBezTo>
                          <a:pt x="7" y="19"/>
                          <a:pt x="7" y="17"/>
                          <a:pt x="5" y="13"/>
                        </a:cubicBezTo>
                        <a:cubicBezTo>
                          <a:pt x="4" y="9"/>
                          <a:pt x="3" y="5"/>
                          <a:pt x="2" y="3"/>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7" name="Freeform 7571">
                    <a:extLst>
                      <a:ext uri="{FF2B5EF4-FFF2-40B4-BE49-F238E27FC236}">
                        <a16:creationId xmlns:a16="http://schemas.microsoft.com/office/drawing/2014/main" id="{2CF96697-B0F1-41A5-8640-63A170B22424}"/>
                      </a:ext>
                    </a:extLst>
                  </p:cNvPr>
                  <p:cNvSpPr>
                    <a:spLocks/>
                  </p:cNvSpPr>
                  <p:nvPr/>
                </p:nvSpPr>
                <p:spPr bwMode="auto">
                  <a:xfrm>
                    <a:off x="4133" y="2682"/>
                    <a:ext cx="10" cy="11"/>
                  </a:xfrm>
                  <a:custGeom>
                    <a:avLst/>
                    <a:gdLst>
                      <a:gd name="T0" fmla="*/ 6 w 13"/>
                      <a:gd name="T1" fmla="*/ 1 h 14"/>
                      <a:gd name="T2" fmla="*/ 9 w 13"/>
                      <a:gd name="T3" fmla="*/ 6 h 14"/>
                      <a:gd name="T4" fmla="*/ 11 w 13"/>
                      <a:gd name="T5" fmla="*/ 12 h 14"/>
                      <a:gd name="T6" fmla="*/ 5 w 13"/>
                      <a:gd name="T7" fmla="*/ 9 h 14"/>
                      <a:gd name="T8" fmla="*/ 1 w 13"/>
                      <a:gd name="T9" fmla="*/ 3 h 14"/>
                      <a:gd name="T10" fmla="*/ 6 w 13"/>
                      <a:gd name="T11" fmla="*/ 1 h 14"/>
                    </a:gdLst>
                    <a:ahLst/>
                    <a:cxnLst>
                      <a:cxn ang="0">
                        <a:pos x="T0" y="T1"/>
                      </a:cxn>
                      <a:cxn ang="0">
                        <a:pos x="T2" y="T3"/>
                      </a:cxn>
                      <a:cxn ang="0">
                        <a:pos x="T4" y="T5"/>
                      </a:cxn>
                      <a:cxn ang="0">
                        <a:pos x="T6" y="T7"/>
                      </a:cxn>
                      <a:cxn ang="0">
                        <a:pos x="T8" y="T9"/>
                      </a:cxn>
                      <a:cxn ang="0">
                        <a:pos x="T10" y="T11"/>
                      </a:cxn>
                    </a:cxnLst>
                    <a:rect l="0" t="0" r="r" b="b"/>
                    <a:pathLst>
                      <a:path w="13" h="14">
                        <a:moveTo>
                          <a:pt x="6" y="1"/>
                        </a:moveTo>
                        <a:cubicBezTo>
                          <a:pt x="6" y="1"/>
                          <a:pt x="8" y="1"/>
                          <a:pt x="9" y="6"/>
                        </a:cubicBezTo>
                        <a:cubicBezTo>
                          <a:pt x="11" y="10"/>
                          <a:pt x="13" y="10"/>
                          <a:pt x="11" y="12"/>
                        </a:cubicBezTo>
                        <a:cubicBezTo>
                          <a:pt x="9" y="14"/>
                          <a:pt x="7" y="11"/>
                          <a:pt x="5" y="9"/>
                        </a:cubicBezTo>
                        <a:cubicBezTo>
                          <a:pt x="3" y="6"/>
                          <a:pt x="0" y="7"/>
                          <a:pt x="1" y="3"/>
                        </a:cubicBezTo>
                        <a:cubicBezTo>
                          <a:pt x="1" y="0"/>
                          <a:pt x="6" y="1"/>
                          <a:pt x="6"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8" name="Freeform 7572">
                    <a:extLst>
                      <a:ext uri="{FF2B5EF4-FFF2-40B4-BE49-F238E27FC236}">
                        <a16:creationId xmlns:a16="http://schemas.microsoft.com/office/drawing/2014/main" id="{11E4FA66-6086-4504-A2E2-36CADF6A10F5}"/>
                      </a:ext>
                    </a:extLst>
                  </p:cNvPr>
                  <p:cNvSpPr>
                    <a:spLocks noEditPoints="1"/>
                  </p:cNvSpPr>
                  <p:nvPr/>
                </p:nvSpPr>
                <p:spPr bwMode="auto">
                  <a:xfrm>
                    <a:off x="4133" y="2682"/>
                    <a:ext cx="9" cy="11"/>
                  </a:xfrm>
                  <a:custGeom>
                    <a:avLst/>
                    <a:gdLst>
                      <a:gd name="T0" fmla="*/ 11 w 12"/>
                      <a:gd name="T1" fmla="*/ 13 h 14"/>
                      <a:gd name="T2" fmla="*/ 10 w 12"/>
                      <a:gd name="T3" fmla="*/ 13 h 14"/>
                      <a:gd name="T4" fmla="*/ 10 w 12"/>
                      <a:gd name="T5" fmla="*/ 13 h 14"/>
                      <a:gd name="T6" fmla="*/ 5 w 12"/>
                      <a:gd name="T7" fmla="*/ 9 h 14"/>
                      <a:gd name="T8" fmla="*/ 0 w 12"/>
                      <a:gd name="T9" fmla="*/ 5 h 14"/>
                      <a:gd name="T10" fmla="*/ 0 w 12"/>
                      <a:gd name="T11" fmla="*/ 3 h 14"/>
                      <a:gd name="T12" fmla="*/ 3 w 12"/>
                      <a:gd name="T13" fmla="*/ 1 h 14"/>
                      <a:gd name="T14" fmla="*/ 6 w 12"/>
                      <a:gd name="T15" fmla="*/ 0 h 14"/>
                      <a:gd name="T16" fmla="*/ 10 w 12"/>
                      <a:gd name="T17" fmla="*/ 5 h 14"/>
                      <a:gd name="T18" fmla="*/ 12 w 12"/>
                      <a:gd name="T19" fmla="*/ 10 h 14"/>
                      <a:gd name="T20" fmla="*/ 11 w 12"/>
                      <a:gd name="T21" fmla="*/ 13 h 14"/>
                      <a:gd name="T22" fmla="*/ 6 w 12"/>
                      <a:gd name="T23" fmla="*/ 1 h 14"/>
                      <a:gd name="T24" fmla="*/ 6 w 12"/>
                      <a:gd name="T25" fmla="*/ 1 h 14"/>
                      <a:gd name="T26" fmla="*/ 6 w 12"/>
                      <a:gd name="T27" fmla="*/ 1 h 14"/>
                      <a:gd name="T28" fmla="*/ 3 w 12"/>
                      <a:gd name="T29" fmla="*/ 1 h 14"/>
                      <a:gd name="T30" fmla="*/ 1 w 12"/>
                      <a:gd name="T31" fmla="*/ 3 h 14"/>
                      <a:gd name="T32" fmla="*/ 1 w 12"/>
                      <a:gd name="T33" fmla="*/ 5 h 14"/>
                      <a:gd name="T34" fmla="*/ 6 w 12"/>
                      <a:gd name="T35" fmla="*/ 8 h 14"/>
                      <a:gd name="T36" fmla="*/ 10 w 12"/>
                      <a:gd name="T37" fmla="*/ 12 h 14"/>
                      <a:gd name="T38" fmla="*/ 11 w 12"/>
                      <a:gd name="T39" fmla="*/ 12 h 14"/>
                      <a:gd name="T40" fmla="*/ 11 w 12"/>
                      <a:gd name="T41" fmla="*/ 11 h 14"/>
                      <a:gd name="T42" fmla="*/ 9 w 12"/>
                      <a:gd name="T43" fmla="*/ 6 h 14"/>
                      <a:gd name="T44" fmla="*/ 7 w 12"/>
                      <a:gd name="T45" fmla="*/ 2 h 14"/>
                      <a:gd name="T46" fmla="*/ 6 w 12"/>
                      <a:gd name="T47"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4">
                        <a:moveTo>
                          <a:pt x="11" y="13"/>
                        </a:moveTo>
                        <a:cubicBezTo>
                          <a:pt x="10" y="13"/>
                          <a:pt x="10" y="13"/>
                          <a:pt x="10" y="13"/>
                        </a:cubicBezTo>
                        <a:cubicBezTo>
                          <a:pt x="10" y="13"/>
                          <a:pt x="10" y="13"/>
                          <a:pt x="10" y="13"/>
                        </a:cubicBezTo>
                        <a:cubicBezTo>
                          <a:pt x="8" y="14"/>
                          <a:pt x="6" y="11"/>
                          <a:pt x="5" y="9"/>
                        </a:cubicBezTo>
                        <a:cubicBezTo>
                          <a:pt x="3" y="7"/>
                          <a:pt x="1" y="7"/>
                          <a:pt x="0" y="5"/>
                        </a:cubicBezTo>
                        <a:cubicBezTo>
                          <a:pt x="0" y="4"/>
                          <a:pt x="0" y="4"/>
                          <a:pt x="0" y="3"/>
                        </a:cubicBezTo>
                        <a:cubicBezTo>
                          <a:pt x="0" y="2"/>
                          <a:pt x="1" y="1"/>
                          <a:pt x="3" y="1"/>
                        </a:cubicBezTo>
                        <a:cubicBezTo>
                          <a:pt x="4" y="0"/>
                          <a:pt x="6" y="0"/>
                          <a:pt x="6" y="0"/>
                        </a:cubicBezTo>
                        <a:cubicBezTo>
                          <a:pt x="6" y="0"/>
                          <a:pt x="8" y="1"/>
                          <a:pt x="10" y="5"/>
                        </a:cubicBezTo>
                        <a:cubicBezTo>
                          <a:pt x="11" y="8"/>
                          <a:pt x="12" y="9"/>
                          <a:pt x="12" y="10"/>
                        </a:cubicBezTo>
                        <a:cubicBezTo>
                          <a:pt x="12" y="11"/>
                          <a:pt x="12" y="12"/>
                          <a:pt x="11" y="13"/>
                        </a:cubicBezTo>
                        <a:close/>
                        <a:moveTo>
                          <a:pt x="6" y="1"/>
                        </a:moveTo>
                        <a:cubicBezTo>
                          <a:pt x="6" y="1"/>
                          <a:pt x="6" y="1"/>
                          <a:pt x="6" y="1"/>
                        </a:cubicBezTo>
                        <a:cubicBezTo>
                          <a:pt x="6" y="1"/>
                          <a:pt x="6" y="1"/>
                          <a:pt x="6" y="1"/>
                        </a:cubicBezTo>
                        <a:cubicBezTo>
                          <a:pt x="6" y="1"/>
                          <a:pt x="4" y="1"/>
                          <a:pt x="3" y="1"/>
                        </a:cubicBezTo>
                        <a:cubicBezTo>
                          <a:pt x="2" y="2"/>
                          <a:pt x="1" y="2"/>
                          <a:pt x="1" y="3"/>
                        </a:cubicBezTo>
                        <a:cubicBezTo>
                          <a:pt x="1" y="4"/>
                          <a:pt x="1" y="4"/>
                          <a:pt x="1" y="5"/>
                        </a:cubicBezTo>
                        <a:cubicBezTo>
                          <a:pt x="1" y="6"/>
                          <a:pt x="4" y="6"/>
                          <a:pt x="6" y="8"/>
                        </a:cubicBezTo>
                        <a:cubicBezTo>
                          <a:pt x="7" y="11"/>
                          <a:pt x="9" y="13"/>
                          <a:pt x="10" y="12"/>
                        </a:cubicBezTo>
                        <a:cubicBezTo>
                          <a:pt x="11" y="12"/>
                          <a:pt x="11" y="12"/>
                          <a:pt x="11" y="12"/>
                        </a:cubicBezTo>
                        <a:cubicBezTo>
                          <a:pt x="11" y="11"/>
                          <a:pt x="11" y="11"/>
                          <a:pt x="11" y="11"/>
                        </a:cubicBezTo>
                        <a:cubicBezTo>
                          <a:pt x="11" y="10"/>
                          <a:pt x="10" y="9"/>
                          <a:pt x="9" y="6"/>
                        </a:cubicBezTo>
                        <a:cubicBezTo>
                          <a:pt x="8" y="3"/>
                          <a:pt x="7" y="2"/>
                          <a:pt x="7" y="2"/>
                        </a:cubicBezTo>
                        <a:cubicBezTo>
                          <a:pt x="6" y="1"/>
                          <a:pt x="6" y="1"/>
                          <a:pt x="6"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09" name="Freeform 7573">
                    <a:extLst>
                      <a:ext uri="{FF2B5EF4-FFF2-40B4-BE49-F238E27FC236}">
                        <a16:creationId xmlns:a16="http://schemas.microsoft.com/office/drawing/2014/main" id="{FF3DA7F6-51FA-42BB-A2E4-F6F25A72C28B}"/>
                      </a:ext>
                    </a:extLst>
                  </p:cNvPr>
                  <p:cNvSpPr>
                    <a:spLocks noEditPoints="1"/>
                  </p:cNvSpPr>
                  <p:nvPr/>
                </p:nvSpPr>
                <p:spPr bwMode="auto">
                  <a:xfrm>
                    <a:off x="4134" y="2683"/>
                    <a:ext cx="7" cy="8"/>
                  </a:xfrm>
                  <a:custGeom>
                    <a:avLst/>
                    <a:gdLst>
                      <a:gd name="T0" fmla="*/ 7 w 10"/>
                      <a:gd name="T1" fmla="*/ 9 h 11"/>
                      <a:gd name="T2" fmla="*/ 6 w 10"/>
                      <a:gd name="T3" fmla="*/ 7 h 11"/>
                      <a:gd name="T4" fmla="*/ 2 w 10"/>
                      <a:gd name="T5" fmla="*/ 3 h 11"/>
                      <a:gd name="T6" fmla="*/ 4 w 10"/>
                      <a:gd name="T7" fmla="*/ 2 h 11"/>
                      <a:gd name="T8" fmla="*/ 5 w 10"/>
                      <a:gd name="T9" fmla="*/ 2 h 11"/>
                      <a:gd name="T10" fmla="*/ 7 w 10"/>
                      <a:gd name="T11" fmla="*/ 5 h 11"/>
                      <a:gd name="T12" fmla="*/ 8 w 10"/>
                      <a:gd name="T13" fmla="*/ 9 h 11"/>
                      <a:gd name="T14" fmla="*/ 7 w 10"/>
                      <a:gd name="T15" fmla="*/ 9 h 11"/>
                      <a:gd name="T16" fmla="*/ 5 w 10"/>
                      <a:gd name="T17" fmla="*/ 0 h 11"/>
                      <a:gd name="T18" fmla="*/ 5 w 10"/>
                      <a:gd name="T19" fmla="*/ 0 h 11"/>
                      <a:gd name="T20" fmla="*/ 4 w 10"/>
                      <a:gd name="T21" fmla="*/ 0 h 11"/>
                      <a:gd name="T22" fmla="*/ 2 w 10"/>
                      <a:gd name="T23" fmla="*/ 0 h 11"/>
                      <a:gd name="T24" fmla="*/ 0 w 10"/>
                      <a:gd name="T25" fmla="*/ 2 h 11"/>
                      <a:gd name="T26" fmla="*/ 0 w 10"/>
                      <a:gd name="T27" fmla="*/ 4 h 11"/>
                      <a:gd name="T28" fmla="*/ 5 w 10"/>
                      <a:gd name="T29" fmla="*/ 7 h 11"/>
                      <a:gd name="T30" fmla="*/ 9 w 10"/>
                      <a:gd name="T31" fmla="*/ 11 h 11"/>
                      <a:gd name="T32" fmla="*/ 9 w 10"/>
                      <a:gd name="T33" fmla="*/ 11 h 11"/>
                      <a:gd name="T34" fmla="*/ 10 w 10"/>
                      <a:gd name="T35" fmla="*/ 11 h 11"/>
                      <a:gd name="T36" fmla="*/ 10 w 10"/>
                      <a:gd name="T37" fmla="*/ 10 h 11"/>
                      <a:gd name="T38" fmla="*/ 8 w 10"/>
                      <a:gd name="T39" fmla="*/ 5 h 11"/>
                      <a:gd name="T40" fmla="*/ 6 w 10"/>
                      <a:gd name="T41" fmla="*/ 1 h 11"/>
                      <a:gd name="T42" fmla="*/ 5 w 10"/>
                      <a:gd name="T43" fmla="*/ 0 h 11"/>
                      <a:gd name="T44" fmla="*/ 5 w 10"/>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1">
                        <a:moveTo>
                          <a:pt x="7" y="9"/>
                        </a:moveTo>
                        <a:cubicBezTo>
                          <a:pt x="7" y="9"/>
                          <a:pt x="6" y="8"/>
                          <a:pt x="6" y="7"/>
                        </a:cubicBezTo>
                        <a:cubicBezTo>
                          <a:pt x="5" y="6"/>
                          <a:pt x="3" y="3"/>
                          <a:pt x="2" y="3"/>
                        </a:cubicBezTo>
                        <a:cubicBezTo>
                          <a:pt x="2" y="3"/>
                          <a:pt x="2" y="2"/>
                          <a:pt x="4" y="2"/>
                        </a:cubicBezTo>
                        <a:cubicBezTo>
                          <a:pt x="4" y="2"/>
                          <a:pt x="5" y="2"/>
                          <a:pt x="5" y="2"/>
                        </a:cubicBezTo>
                        <a:cubicBezTo>
                          <a:pt x="5" y="2"/>
                          <a:pt x="6" y="2"/>
                          <a:pt x="7" y="5"/>
                        </a:cubicBezTo>
                        <a:cubicBezTo>
                          <a:pt x="7" y="7"/>
                          <a:pt x="10" y="8"/>
                          <a:pt x="8" y="9"/>
                        </a:cubicBezTo>
                        <a:lnTo>
                          <a:pt x="7" y="9"/>
                        </a:lnTo>
                        <a:close/>
                        <a:moveTo>
                          <a:pt x="5" y="0"/>
                        </a:moveTo>
                        <a:cubicBezTo>
                          <a:pt x="5" y="0"/>
                          <a:pt x="5" y="0"/>
                          <a:pt x="5" y="0"/>
                        </a:cubicBezTo>
                        <a:cubicBezTo>
                          <a:pt x="5" y="0"/>
                          <a:pt x="4" y="0"/>
                          <a:pt x="4" y="0"/>
                        </a:cubicBezTo>
                        <a:cubicBezTo>
                          <a:pt x="3" y="0"/>
                          <a:pt x="2" y="0"/>
                          <a:pt x="2" y="0"/>
                        </a:cubicBezTo>
                        <a:cubicBezTo>
                          <a:pt x="1" y="1"/>
                          <a:pt x="0" y="1"/>
                          <a:pt x="0" y="2"/>
                        </a:cubicBezTo>
                        <a:cubicBezTo>
                          <a:pt x="0" y="3"/>
                          <a:pt x="0" y="3"/>
                          <a:pt x="0" y="4"/>
                        </a:cubicBezTo>
                        <a:cubicBezTo>
                          <a:pt x="0" y="5"/>
                          <a:pt x="3" y="5"/>
                          <a:pt x="5" y="7"/>
                        </a:cubicBezTo>
                        <a:cubicBezTo>
                          <a:pt x="6" y="9"/>
                          <a:pt x="7" y="11"/>
                          <a:pt x="9" y="11"/>
                        </a:cubicBezTo>
                        <a:cubicBezTo>
                          <a:pt x="9" y="11"/>
                          <a:pt x="9" y="11"/>
                          <a:pt x="9" y="11"/>
                        </a:cubicBezTo>
                        <a:cubicBezTo>
                          <a:pt x="10" y="11"/>
                          <a:pt x="10" y="11"/>
                          <a:pt x="10" y="11"/>
                        </a:cubicBezTo>
                        <a:cubicBezTo>
                          <a:pt x="10" y="10"/>
                          <a:pt x="10" y="10"/>
                          <a:pt x="10" y="10"/>
                        </a:cubicBezTo>
                        <a:cubicBezTo>
                          <a:pt x="10" y="9"/>
                          <a:pt x="9" y="8"/>
                          <a:pt x="8" y="5"/>
                        </a:cubicBezTo>
                        <a:cubicBezTo>
                          <a:pt x="7" y="2"/>
                          <a:pt x="6" y="1"/>
                          <a:pt x="6" y="1"/>
                        </a:cubicBezTo>
                        <a:cubicBezTo>
                          <a:pt x="5" y="0"/>
                          <a:pt x="5" y="0"/>
                          <a:pt x="5" y="0"/>
                        </a:cubicBezTo>
                        <a:cubicBezTo>
                          <a:pt x="5"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0" name="Freeform 7574">
                    <a:extLst>
                      <a:ext uri="{FF2B5EF4-FFF2-40B4-BE49-F238E27FC236}">
                        <a16:creationId xmlns:a16="http://schemas.microsoft.com/office/drawing/2014/main" id="{4A45FB8C-FD87-4F9D-8171-2E645AE6A448}"/>
                      </a:ext>
                    </a:extLst>
                  </p:cNvPr>
                  <p:cNvSpPr>
                    <a:spLocks/>
                  </p:cNvSpPr>
                  <p:nvPr/>
                </p:nvSpPr>
                <p:spPr bwMode="auto">
                  <a:xfrm>
                    <a:off x="4133" y="2683"/>
                    <a:ext cx="10" cy="9"/>
                  </a:xfrm>
                  <a:custGeom>
                    <a:avLst/>
                    <a:gdLst>
                      <a:gd name="T0" fmla="*/ 5 w 13"/>
                      <a:gd name="T1" fmla="*/ 0 h 12"/>
                      <a:gd name="T2" fmla="*/ 1 w 13"/>
                      <a:gd name="T3" fmla="*/ 2 h 12"/>
                      <a:gd name="T4" fmla="*/ 5 w 13"/>
                      <a:gd name="T5" fmla="*/ 8 h 12"/>
                      <a:gd name="T6" fmla="*/ 10 w 13"/>
                      <a:gd name="T7" fmla="*/ 12 h 12"/>
                      <a:gd name="T8" fmla="*/ 11 w 13"/>
                      <a:gd name="T9" fmla="*/ 11 h 12"/>
                      <a:gd name="T10" fmla="*/ 9 w 13"/>
                      <a:gd name="T11" fmla="*/ 5 h 12"/>
                      <a:gd name="T12" fmla="*/ 6 w 13"/>
                      <a:gd name="T13" fmla="*/ 0 h 12"/>
                      <a:gd name="T14" fmla="*/ 6 w 13"/>
                      <a:gd name="T15" fmla="*/ 0 h 12"/>
                      <a:gd name="T16" fmla="*/ 6 w 13"/>
                      <a:gd name="T17" fmla="*/ 0 h 12"/>
                      <a:gd name="T18" fmla="*/ 6 w 13"/>
                      <a:gd name="T19" fmla="*/ 0 h 12"/>
                      <a:gd name="T20" fmla="*/ 7 w 13"/>
                      <a:gd name="T21" fmla="*/ 1 h 12"/>
                      <a:gd name="T22" fmla="*/ 9 w 13"/>
                      <a:gd name="T23" fmla="*/ 5 h 12"/>
                      <a:gd name="T24" fmla="*/ 11 w 13"/>
                      <a:gd name="T25" fmla="*/ 10 h 12"/>
                      <a:gd name="T26" fmla="*/ 11 w 13"/>
                      <a:gd name="T27" fmla="*/ 11 h 12"/>
                      <a:gd name="T28" fmla="*/ 10 w 13"/>
                      <a:gd name="T29" fmla="*/ 11 h 12"/>
                      <a:gd name="T30" fmla="*/ 10 w 13"/>
                      <a:gd name="T31" fmla="*/ 11 h 12"/>
                      <a:gd name="T32" fmla="*/ 6 w 13"/>
                      <a:gd name="T33" fmla="*/ 7 h 12"/>
                      <a:gd name="T34" fmla="*/ 1 w 13"/>
                      <a:gd name="T35" fmla="*/ 4 h 12"/>
                      <a:gd name="T36" fmla="*/ 1 w 13"/>
                      <a:gd name="T37" fmla="*/ 2 h 12"/>
                      <a:gd name="T38" fmla="*/ 3 w 13"/>
                      <a:gd name="T39" fmla="*/ 0 h 12"/>
                      <a:gd name="T40" fmla="*/ 5 w 13"/>
                      <a:gd name="T41" fmla="*/ 0 h 12"/>
                      <a:gd name="T42" fmla="*/ 6 w 13"/>
                      <a:gd name="T43" fmla="*/ 0 h 12"/>
                      <a:gd name="T44" fmla="*/ 6 w 13"/>
                      <a:gd name="T45" fmla="*/ 0 h 12"/>
                      <a:gd name="T46" fmla="*/ 5 w 13"/>
                      <a:gd name="T4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2">
                        <a:moveTo>
                          <a:pt x="5" y="0"/>
                        </a:moveTo>
                        <a:cubicBezTo>
                          <a:pt x="3" y="0"/>
                          <a:pt x="1" y="0"/>
                          <a:pt x="1" y="2"/>
                        </a:cubicBezTo>
                        <a:cubicBezTo>
                          <a:pt x="0" y="6"/>
                          <a:pt x="3" y="5"/>
                          <a:pt x="5" y="8"/>
                        </a:cubicBezTo>
                        <a:cubicBezTo>
                          <a:pt x="7" y="10"/>
                          <a:pt x="8" y="12"/>
                          <a:pt x="10" y="12"/>
                        </a:cubicBezTo>
                        <a:cubicBezTo>
                          <a:pt x="10" y="12"/>
                          <a:pt x="11" y="12"/>
                          <a:pt x="11" y="11"/>
                        </a:cubicBezTo>
                        <a:cubicBezTo>
                          <a:pt x="13" y="9"/>
                          <a:pt x="11" y="9"/>
                          <a:pt x="9" y="5"/>
                        </a:cubicBezTo>
                        <a:cubicBezTo>
                          <a:pt x="8" y="0"/>
                          <a:pt x="6" y="0"/>
                          <a:pt x="6" y="0"/>
                        </a:cubicBezTo>
                        <a:cubicBezTo>
                          <a:pt x="6" y="0"/>
                          <a:pt x="6" y="0"/>
                          <a:pt x="6" y="0"/>
                        </a:cubicBezTo>
                        <a:cubicBezTo>
                          <a:pt x="6" y="0"/>
                          <a:pt x="6" y="0"/>
                          <a:pt x="6" y="0"/>
                        </a:cubicBezTo>
                        <a:cubicBezTo>
                          <a:pt x="6" y="0"/>
                          <a:pt x="6" y="0"/>
                          <a:pt x="6" y="0"/>
                        </a:cubicBezTo>
                        <a:cubicBezTo>
                          <a:pt x="7" y="1"/>
                          <a:pt x="7" y="1"/>
                          <a:pt x="7" y="1"/>
                        </a:cubicBezTo>
                        <a:cubicBezTo>
                          <a:pt x="7" y="1"/>
                          <a:pt x="8" y="2"/>
                          <a:pt x="9" y="5"/>
                        </a:cubicBezTo>
                        <a:cubicBezTo>
                          <a:pt x="10" y="8"/>
                          <a:pt x="11" y="9"/>
                          <a:pt x="11" y="10"/>
                        </a:cubicBezTo>
                        <a:cubicBezTo>
                          <a:pt x="11" y="10"/>
                          <a:pt x="11" y="10"/>
                          <a:pt x="11" y="11"/>
                        </a:cubicBezTo>
                        <a:cubicBezTo>
                          <a:pt x="10" y="11"/>
                          <a:pt x="10" y="11"/>
                          <a:pt x="10" y="11"/>
                        </a:cubicBezTo>
                        <a:cubicBezTo>
                          <a:pt x="10" y="11"/>
                          <a:pt x="10" y="11"/>
                          <a:pt x="10" y="11"/>
                        </a:cubicBezTo>
                        <a:cubicBezTo>
                          <a:pt x="8" y="11"/>
                          <a:pt x="7" y="9"/>
                          <a:pt x="6" y="7"/>
                        </a:cubicBezTo>
                        <a:cubicBezTo>
                          <a:pt x="4" y="5"/>
                          <a:pt x="1" y="5"/>
                          <a:pt x="1" y="4"/>
                        </a:cubicBezTo>
                        <a:cubicBezTo>
                          <a:pt x="1" y="3"/>
                          <a:pt x="1" y="3"/>
                          <a:pt x="1" y="2"/>
                        </a:cubicBezTo>
                        <a:cubicBezTo>
                          <a:pt x="1" y="1"/>
                          <a:pt x="2" y="1"/>
                          <a:pt x="3" y="0"/>
                        </a:cubicBezTo>
                        <a:cubicBezTo>
                          <a:pt x="3" y="0"/>
                          <a:pt x="4" y="0"/>
                          <a:pt x="5" y="0"/>
                        </a:cubicBezTo>
                        <a:cubicBezTo>
                          <a:pt x="5" y="0"/>
                          <a:pt x="6" y="0"/>
                          <a:pt x="6" y="0"/>
                        </a:cubicBezTo>
                        <a:cubicBezTo>
                          <a:pt x="6" y="0"/>
                          <a:pt x="6" y="0"/>
                          <a:pt x="6" y="0"/>
                        </a:cubicBezTo>
                        <a:cubicBezTo>
                          <a:pt x="6" y="0"/>
                          <a:pt x="5"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1" name="Freeform 7575">
                    <a:extLst>
                      <a:ext uri="{FF2B5EF4-FFF2-40B4-BE49-F238E27FC236}">
                        <a16:creationId xmlns:a16="http://schemas.microsoft.com/office/drawing/2014/main" id="{68156046-2519-49CF-9A4F-E12D82A07AE6}"/>
                      </a:ext>
                    </a:extLst>
                  </p:cNvPr>
                  <p:cNvSpPr>
                    <a:spLocks/>
                  </p:cNvSpPr>
                  <p:nvPr/>
                </p:nvSpPr>
                <p:spPr bwMode="auto">
                  <a:xfrm>
                    <a:off x="4126" y="2684"/>
                    <a:ext cx="10" cy="12"/>
                  </a:xfrm>
                  <a:custGeom>
                    <a:avLst/>
                    <a:gdLst>
                      <a:gd name="T0" fmla="*/ 6 w 13"/>
                      <a:gd name="T1" fmla="*/ 1 h 16"/>
                      <a:gd name="T2" fmla="*/ 9 w 13"/>
                      <a:gd name="T3" fmla="*/ 6 h 16"/>
                      <a:gd name="T4" fmla="*/ 11 w 13"/>
                      <a:gd name="T5" fmla="*/ 14 h 16"/>
                      <a:gd name="T6" fmla="*/ 5 w 13"/>
                      <a:gd name="T7" fmla="*/ 10 h 16"/>
                      <a:gd name="T8" fmla="*/ 1 w 13"/>
                      <a:gd name="T9" fmla="*/ 3 h 16"/>
                      <a:gd name="T10" fmla="*/ 6 w 13"/>
                      <a:gd name="T11" fmla="*/ 1 h 16"/>
                    </a:gdLst>
                    <a:ahLst/>
                    <a:cxnLst>
                      <a:cxn ang="0">
                        <a:pos x="T0" y="T1"/>
                      </a:cxn>
                      <a:cxn ang="0">
                        <a:pos x="T2" y="T3"/>
                      </a:cxn>
                      <a:cxn ang="0">
                        <a:pos x="T4" y="T5"/>
                      </a:cxn>
                      <a:cxn ang="0">
                        <a:pos x="T6" y="T7"/>
                      </a:cxn>
                      <a:cxn ang="0">
                        <a:pos x="T8" y="T9"/>
                      </a:cxn>
                      <a:cxn ang="0">
                        <a:pos x="T10" y="T11"/>
                      </a:cxn>
                    </a:cxnLst>
                    <a:rect l="0" t="0" r="r" b="b"/>
                    <a:pathLst>
                      <a:path w="13" h="16">
                        <a:moveTo>
                          <a:pt x="6" y="1"/>
                        </a:moveTo>
                        <a:cubicBezTo>
                          <a:pt x="6" y="1"/>
                          <a:pt x="7" y="0"/>
                          <a:pt x="9" y="6"/>
                        </a:cubicBezTo>
                        <a:cubicBezTo>
                          <a:pt x="11" y="12"/>
                          <a:pt x="13" y="11"/>
                          <a:pt x="11" y="14"/>
                        </a:cubicBezTo>
                        <a:cubicBezTo>
                          <a:pt x="9" y="16"/>
                          <a:pt x="7" y="13"/>
                          <a:pt x="5" y="10"/>
                        </a:cubicBezTo>
                        <a:cubicBezTo>
                          <a:pt x="4" y="7"/>
                          <a:pt x="0" y="7"/>
                          <a:pt x="1" y="3"/>
                        </a:cubicBezTo>
                        <a:cubicBezTo>
                          <a:pt x="1" y="0"/>
                          <a:pt x="6" y="1"/>
                          <a:pt x="6"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2" name="Freeform 7576">
                    <a:extLst>
                      <a:ext uri="{FF2B5EF4-FFF2-40B4-BE49-F238E27FC236}">
                        <a16:creationId xmlns:a16="http://schemas.microsoft.com/office/drawing/2014/main" id="{A372C27B-CEA1-4E4C-BAE6-66E2BF0F6329}"/>
                      </a:ext>
                    </a:extLst>
                  </p:cNvPr>
                  <p:cNvSpPr>
                    <a:spLocks noEditPoints="1"/>
                  </p:cNvSpPr>
                  <p:nvPr/>
                </p:nvSpPr>
                <p:spPr bwMode="auto">
                  <a:xfrm>
                    <a:off x="4126" y="2684"/>
                    <a:ext cx="9" cy="11"/>
                  </a:xfrm>
                  <a:custGeom>
                    <a:avLst/>
                    <a:gdLst>
                      <a:gd name="T0" fmla="*/ 11 w 12"/>
                      <a:gd name="T1" fmla="*/ 14 h 15"/>
                      <a:gd name="T2" fmla="*/ 10 w 12"/>
                      <a:gd name="T3" fmla="*/ 15 h 15"/>
                      <a:gd name="T4" fmla="*/ 10 w 12"/>
                      <a:gd name="T5" fmla="*/ 15 h 15"/>
                      <a:gd name="T6" fmla="*/ 5 w 12"/>
                      <a:gd name="T7" fmla="*/ 10 h 15"/>
                      <a:gd name="T8" fmla="*/ 1 w 12"/>
                      <a:gd name="T9" fmla="*/ 5 h 15"/>
                      <a:gd name="T10" fmla="*/ 0 w 12"/>
                      <a:gd name="T11" fmla="*/ 3 h 15"/>
                      <a:gd name="T12" fmla="*/ 3 w 12"/>
                      <a:gd name="T13" fmla="*/ 0 h 15"/>
                      <a:gd name="T14" fmla="*/ 6 w 12"/>
                      <a:gd name="T15" fmla="*/ 0 h 15"/>
                      <a:gd name="T16" fmla="*/ 9 w 12"/>
                      <a:gd name="T17" fmla="*/ 6 h 15"/>
                      <a:gd name="T18" fmla="*/ 12 w 12"/>
                      <a:gd name="T19" fmla="*/ 12 h 15"/>
                      <a:gd name="T20" fmla="*/ 11 w 12"/>
                      <a:gd name="T21" fmla="*/ 14 h 15"/>
                      <a:gd name="T22" fmla="*/ 6 w 12"/>
                      <a:gd name="T23" fmla="*/ 1 h 15"/>
                      <a:gd name="T24" fmla="*/ 6 w 12"/>
                      <a:gd name="T25" fmla="*/ 1 h 15"/>
                      <a:gd name="T26" fmla="*/ 6 w 12"/>
                      <a:gd name="T27" fmla="*/ 1 h 15"/>
                      <a:gd name="T28" fmla="*/ 3 w 12"/>
                      <a:gd name="T29" fmla="*/ 1 h 15"/>
                      <a:gd name="T30" fmla="*/ 1 w 12"/>
                      <a:gd name="T31" fmla="*/ 4 h 15"/>
                      <a:gd name="T32" fmla="*/ 1 w 12"/>
                      <a:gd name="T33" fmla="*/ 5 h 15"/>
                      <a:gd name="T34" fmla="*/ 6 w 12"/>
                      <a:gd name="T35" fmla="*/ 9 h 15"/>
                      <a:gd name="T36" fmla="*/ 10 w 12"/>
                      <a:gd name="T37" fmla="*/ 14 h 15"/>
                      <a:gd name="T38" fmla="*/ 11 w 12"/>
                      <a:gd name="T39" fmla="*/ 13 h 15"/>
                      <a:gd name="T40" fmla="*/ 11 w 12"/>
                      <a:gd name="T41" fmla="*/ 12 h 15"/>
                      <a:gd name="T42" fmla="*/ 9 w 12"/>
                      <a:gd name="T43" fmla="*/ 6 h 15"/>
                      <a:gd name="T44" fmla="*/ 6 w 12"/>
                      <a:gd name="T45" fmla="*/ 2 h 15"/>
                      <a:gd name="T46" fmla="*/ 6 w 12"/>
                      <a:gd name="T4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5">
                        <a:moveTo>
                          <a:pt x="11" y="14"/>
                        </a:moveTo>
                        <a:cubicBezTo>
                          <a:pt x="11" y="14"/>
                          <a:pt x="11" y="15"/>
                          <a:pt x="10" y="15"/>
                        </a:cubicBezTo>
                        <a:cubicBezTo>
                          <a:pt x="10" y="15"/>
                          <a:pt x="10" y="15"/>
                          <a:pt x="10" y="15"/>
                        </a:cubicBezTo>
                        <a:cubicBezTo>
                          <a:pt x="8" y="15"/>
                          <a:pt x="7" y="12"/>
                          <a:pt x="5" y="10"/>
                        </a:cubicBezTo>
                        <a:cubicBezTo>
                          <a:pt x="4" y="8"/>
                          <a:pt x="1" y="8"/>
                          <a:pt x="1" y="5"/>
                        </a:cubicBezTo>
                        <a:cubicBezTo>
                          <a:pt x="0" y="5"/>
                          <a:pt x="0" y="4"/>
                          <a:pt x="0" y="3"/>
                        </a:cubicBezTo>
                        <a:cubicBezTo>
                          <a:pt x="1" y="2"/>
                          <a:pt x="2" y="1"/>
                          <a:pt x="3" y="0"/>
                        </a:cubicBezTo>
                        <a:cubicBezTo>
                          <a:pt x="4" y="0"/>
                          <a:pt x="5" y="0"/>
                          <a:pt x="6" y="0"/>
                        </a:cubicBezTo>
                        <a:cubicBezTo>
                          <a:pt x="6" y="0"/>
                          <a:pt x="8" y="0"/>
                          <a:pt x="9" y="6"/>
                        </a:cubicBezTo>
                        <a:cubicBezTo>
                          <a:pt x="10" y="9"/>
                          <a:pt x="12" y="10"/>
                          <a:pt x="12" y="12"/>
                        </a:cubicBezTo>
                        <a:cubicBezTo>
                          <a:pt x="12" y="12"/>
                          <a:pt x="12" y="13"/>
                          <a:pt x="11" y="14"/>
                        </a:cubicBezTo>
                        <a:close/>
                        <a:moveTo>
                          <a:pt x="6" y="1"/>
                        </a:moveTo>
                        <a:cubicBezTo>
                          <a:pt x="6" y="1"/>
                          <a:pt x="6" y="1"/>
                          <a:pt x="6" y="1"/>
                        </a:cubicBezTo>
                        <a:cubicBezTo>
                          <a:pt x="6" y="1"/>
                          <a:pt x="6" y="1"/>
                          <a:pt x="6" y="1"/>
                        </a:cubicBezTo>
                        <a:cubicBezTo>
                          <a:pt x="6" y="1"/>
                          <a:pt x="4" y="1"/>
                          <a:pt x="3" y="1"/>
                        </a:cubicBezTo>
                        <a:cubicBezTo>
                          <a:pt x="2" y="2"/>
                          <a:pt x="1" y="2"/>
                          <a:pt x="1" y="4"/>
                        </a:cubicBezTo>
                        <a:cubicBezTo>
                          <a:pt x="1" y="4"/>
                          <a:pt x="1" y="5"/>
                          <a:pt x="1" y="5"/>
                        </a:cubicBezTo>
                        <a:cubicBezTo>
                          <a:pt x="2" y="7"/>
                          <a:pt x="4" y="7"/>
                          <a:pt x="6" y="9"/>
                        </a:cubicBezTo>
                        <a:cubicBezTo>
                          <a:pt x="7" y="12"/>
                          <a:pt x="9" y="14"/>
                          <a:pt x="10" y="14"/>
                        </a:cubicBezTo>
                        <a:cubicBezTo>
                          <a:pt x="11" y="13"/>
                          <a:pt x="11" y="13"/>
                          <a:pt x="11" y="13"/>
                        </a:cubicBezTo>
                        <a:cubicBezTo>
                          <a:pt x="11" y="12"/>
                          <a:pt x="11" y="12"/>
                          <a:pt x="11" y="12"/>
                        </a:cubicBezTo>
                        <a:cubicBezTo>
                          <a:pt x="11" y="11"/>
                          <a:pt x="10" y="10"/>
                          <a:pt x="9" y="6"/>
                        </a:cubicBezTo>
                        <a:cubicBezTo>
                          <a:pt x="8" y="3"/>
                          <a:pt x="7" y="2"/>
                          <a:pt x="6" y="2"/>
                        </a:cubicBezTo>
                        <a:cubicBezTo>
                          <a:pt x="6" y="1"/>
                          <a:pt x="6" y="1"/>
                          <a:pt x="6"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3" name="Freeform 7577">
                    <a:extLst>
                      <a:ext uri="{FF2B5EF4-FFF2-40B4-BE49-F238E27FC236}">
                        <a16:creationId xmlns:a16="http://schemas.microsoft.com/office/drawing/2014/main" id="{3BE44A28-1666-4F1D-BF92-7C3A39E53BD5}"/>
                      </a:ext>
                    </a:extLst>
                  </p:cNvPr>
                  <p:cNvSpPr>
                    <a:spLocks noEditPoints="1"/>
                  </p:cNvSpPr>
                  <p:nvPr/>
                </p:nvSpPr>
                <p:spPr bwMode="auto">
                  <a:xfrm>
                    <a:off x="4127" y="2685"/>
                    <a:ext cx="7" cy="9"/>
                  </a:xfrm>
                  <a:custGeom>
                    <a:avLst/>
                    <a:gdLst>
                      <a:gd name="T0" fmla="*/ 7 w 10"/>
                      <a:gd name="T1" fmla="*/ 11 h 13"/>
                      <a:gd name="T2" fmla="*/ 6 w 10"/>
                      <a:gd name="T3" fmla="*/ 8 h 13"/>
                      <a:gd name="T4" fmla="*/ 2 w 10"/>
                      <a:gd name="T5" fmla="*/ 4 h 13"/>
                      <a:gd name="T6" fmla="*/ 4 w 10"/>
                      <a:gd name="T7" fmla="*/ 2 h 13"/>
                      <a:gd name="T8" fmla="*/ 5 w 10"/>
                      <a:gd name="T9" fmla="*/ 2 h 13"/>
                      <a:gd name="T10" fmla="*/ 7 w 10"/>
                      <a:gd name="T11" fmla="*/ 5 h 13"/>
                      <a:gd name="T12" fmla="*/ 8 w 10"/>
                      <a:gd name="T13" fmla="*/ 10 h 13"/>
                      <a:gd name="T14" fmla="*/ 7 w 10"/>
                      <a:gd name="T15" fmla="*/ 11 h 13"/>
                      <a:gd name="T16" fmla="*/ 5 w 10"/>
                      <a:gd name="T17" fmla="*/ 0 h 13"/>
                      <a:gd name="T18" fmla="*/ 5 w 10"/>
                      <a:gd name="T19" fmla="*/ 0 h 13"/>
                      <a:gd name="T20" fmla="*/ 5 w 10"/>
                      <a:gd name="T21" fmla="*/ 0 h 13"/>
                      <a:gd name="T22" fmla="*/ 5 w 10"/>
                      <a:gd name="T23" fmla="*/ 0 h 13"/>
                      <a:gd name="T24" fmla="*/ 4 w 10"/>
                      <a:gd name="T25" fmla="*/ 1 h 13"/>
                      <a:gd name="T26" fmla="*/ 2 w 10"/>
                      <a:gd name="T27" fmla="*/ 1 h 13"/>
                      <a:gd name="T28" fmla="*/ 0 w 10"/>
                      <a:gd name="T29" fmla="*/ 3 h 13"/>
                      <a:gd name="T30" fmla="*/ 0 w 10"/>
                      <a:gd name="T31" fmla="*/ 3 h 13"/>
                      <a:gd name="T32" fmla="*/ 0 w 10"/>
                      <a:gd name="T33" fmla="*/ 4 h 13"/>
                      <a:gd name="T34" fmla="*/ 5 w 10"/>
                      <a:gd name="T35" fmla="*/ 8 h 13"/>
                      <a:gd name="T36" fmla="*/ 9 w 10"/>
                      <a:gd name="T37" fmla="*/ 13 h 13"/>
                      <a:gd name="T38" fmla="*/ 9 w 10"/>
                      <a:gd name="T39" fmla="*/ 13 h 13"/>
                      <a:gd name="T40" fmla="*/ 10 w 10"/>
                      <a:gd name="T41" fmla="*/ 12 h 13"/>
                      <a:gd name="T42" fmla="*/ 10 w 10"/>
                      <a:gd name="T43" fmla="*/ 11 h 13"/>
                      <a:gd name="T44" fmla="*/ 8 w 10"/>
                      <a:gd name="T45" fmla="*/ 5 h 13"/>
                      <a:gd name="T46" fmla="*/ 5 w 10"/>
                      <a:gd name="T47" fmla="*/ 1 h 13"/>
                      <a:gd name="T48" fmla="*/ 5 w 10"/>
                      <a:gd name="T49" fmla="*/ 0 h 13"/>
                      <a:gd name="T50" fmla="*/ 5 w 10"/>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7" y="11"/>
                        </a:moveTo>
                        <a:cubicBezTo>
                          <a:pt x="7" y="11"/>
                          <a:pt x="6" y="9"/>
                          <a:pt x="6" y="8"/>
                        </a:cubicBezTo>
                        <a:cubicBezTo>
                          <a:pt x="5" y="6"/>
                          <a:pt x="3" y="4"/>
                          <a:pt x="2" y="4"/>
                        </a:cubicBezTo>
                        <a:cubicBezTo>
                          <a:pt x="2" y="3"/>
                          <a:pt x="2" y="2"/>
                          <a:pt x="4" y="2"/>
                        </a:cubicBezTo>
                        <a:cubicBezTo>
                          <a:pt x="4" y="2"/>
                          <a:pt x="4" y="2"/>
                          <a:pt x="5" y="2"/>
                        </a:cubicBezTo>
                        <a:cubicBezTo>
                          <a:pt x="5" y="2"/>
                          <a:pt x="6" y="2"/>
                          <a:pt x="7" y="5"/>
                        </a:cubicBezTo>
                        <a:cubicBezTo>
                          <a:pt x="7" y="7"/>
                          <a:pt x="10" y="9"/>
                          <a:pt x="8" y="10"/>
                        </a:cubicBezTo>
                        <a:lnTo>
                          <a:pt x="7" y="11"/>
                        </a:lnTo>
                        <a:close/>
                        <a:moveTo>
                          <a:pt x="5" y="0"/>
                        </a:moveTo>
                        <a:cubicBezTo>
                          <a:pt x="5" y="0"/>
                          <a:pt x="5" y="0"/>
                          <a:pt x="5" y="0"/>
                        </a:cubicBezTo>
                        <a:cubicBezTo>
                          <a:pt x="5" y="0"/>
                          <a:pt x="5" y="0"/>
                          <a:pt x="5" y="0"/>
                        </a:cubicBezTo>
                        <a:cubicBezTo>
                          <a:pt x="5" y="0"/>
                          <a:pt x="5" y="0"/>
                          <a:pt x="5" y="0"/>
                        </a:cubicBezTo>
                        <a:cubicBezTo>
                          <a:pt x="4" y="1"/>
                          <a:pt x="4" y="1"/>
                          <a:pt x="4" y="1"/>
                        </a:cubicBezTo>
                        <a:cubicBezTo>
                          <a:pt x="3" y="1"/>
                          <a:pt x="3" y="1"/>
                          <a:pt x="2" y="1"/>
                        </a:cubicBezTo>
                        <a:cubicBezTo>
                          <a:pt x="1" y="1"/>
                          <a:pt x="1" y="2"/>
                          <a:pt x="0" y="3"/>
                        </a:cubicBezTo>
                        <a:cubicBezTo>
                          <a:pt x="0" y="3"/>
                          <a:pt x="0" y="3"/>
                          <a:pt x="0" y="3"/>
                        </a:cubicBezTo>
                        <a:cubicBezTo>
                          <a:pt x="0" y="4"/>
                          <a:pt x="0" y="4"/>
                          <a:pt x="0" y="4"/>
                        </a:cubicBezTo>
                        <a:cubicBezTo>
                          <a:pt x="1" y="6"/>
                          <a:pt x="3" y="6"/>
                          <a:pt x="5" y="8"/>
                        </a:cubicBezTo>
                        <a:cubicBezTo>
                          <a:pt x="6" y="11"/>
                          <a:pt x="8" y="13"/>
                          <a:pt x="9" y="13"/>
                        </a:cubicBezTo>
                        <a:cubicBezTo>
                          <a:pt x="9" y="13"/>
                          <a:pt x="9" y="13"/>
                          <a:pt x="9" y="13"/>
                        </a:cubicBezTo>
                        <a:cubicBezTo>
                          <a:pt x="10" y="12"/>
                          <a:pt x="10" y="12"/>
                          <a:pt x="10" y="12"/>
                        </a:cubicBezTo>
                        <a:cubicBezTo>
                          <a:pt x="10" y="11"/>
                          <a:pt x="10" y="11"/>
                          <a:pt x="10" y="11"/>
                        </a:cubicBezTo>
                        <a:cubicBezTo>
                          <a:pt x="10" y="10"/>
                          <a:pt x="9" y="9"/>
                          <a:pt x="8" y="5"/>
                        </a:cubicBezTo>
                        <a:cubicBezTo>
                          <a:pt x="7" y="2"/>
                          <a:pt x="6" y="1"/>
                          <a:pt x="5" y="1"/>
                        </a:cubicBezTo>
                        <a:cubicBezTo>
                          <a:pt x="5" y="0"/>
                          <a:pt x="5" y="0"/>
                          <a:pt x="5" y="0"/>
                        </a:cubicBezTo>
                        <a:cubicBezTo>
                          <a:pt x="5"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4" name="Freeform 7578">
                    <a:extLst>
                      <a:ext uri="{FF2B5EF4-FFF2-40B4-BE49-F238E27FC236}">
                        <a16:creationId xmlns:a16="http://schemas.microsoft.com/office/drawing/2014/main" id="{52F56C46-E436-40EB-AEA6-CA07F24A43EA}"/>
                      </a:ext>
                    </a:extLst>
                  </p:cNvPr>
                  <p:cNvSpPr>
                    <a:spLocks noEditPoints="1"/>
                  </p:cNvSpPr>
                  <p:nvPr/>
                </p:nvSpPr>
                <p:spPr bwMode="auto">
                  <a:xfrm>
                    <a:off x="4127" y="2685"/>
                    <a:ext cx="9" cy="9"/>
                  </a:xfrm>
                  <a:custGeom>
                    <a:avLst/>
                    <a:gdLst>
                      <a:gd name="T0" fmla="*/ 5 w 12"/>
                      <a:gd name="T1" fmla="*/ 0 h 13"/>
                      <a:gd name="T2" fmla="*/ 5 w 12"/>
                      <a:gd name="T3" fmla="*/ 0 h 13"/>
                      <a:gd name="T4" fmla="*/ 5 w 12"/>
                      <a:gd name="T5" fmla="*/ 0 h 13"/>
                      <a:gd name="T6" fmla="*/ 5 w 12"/>
                      <a:gd name="T7" fmla="*/ 0 h 13"/>
                      <a:gd name="T8" fmla="*/ 5 w 12"/>
                      <a:gd name="T9" fmla="*/ 0 h 13"/>
                      <a:gd name="T10" fmla="*/ 5 w 12"/>
                      <a:gd name="T11" fmla="*/ 0 h 13"/>
                      <a:gd name="T12" fmla="*/ 5 w 12"/>
                      <a:gd name="T13" fmla="*/ 0 h 13"/>
                      <a:gd name="T14" fmla="*/ 5 w 12"/>
                      <a:gd name="T15" fmla="*/ 1 h 13"/>
                      <a:gd name="T16" fmla="*/ 8 w 12"/>
                      <a:gd name="T17" fmla="*/ 5 h 13"/>
                      <a:gd name="T18" fmla="*/ 10 w 12"/>
                      <a:gd name="T19" fmla="*/ 11 h 13"/>
                      <a:gd name="T20" fmla="*/ 10 w 12"/>
                      <a:gd name="T21" fmla="*/ 12 h 13"/>
                      <a:gd name="T22" fmla="*/ 9 w 12"/>
                      <a:gd name="T23" fmla="*/ 13 h 13"/>
                      <a:gd name="T24" fmla="*/ 9 w 12"/>
                      <a:gd name="T25" fmla="*/ 13 h 13"/>
                      <a:gd name="T26" fmla="*/ 5 w 12"/>
                      <a:gd name="T27" fmla="*/ 8 h 13"/>
                      <a:gd name="T28" fmla="*/ 0 w 12"/>
                      <a:gd name="T29" fmla="*/ 4 h 13"/>
                      <a:gd name="T30" fmla="*/ 0 w 12"/>
                      <a:gd name="T31" fmla="*/ 3 h 13"/>
                      <a:gd name="T32" fmla="*/ 0 w 12"/>
                      <a:gd name="T33" fmla="*/ 4 h 13"/>
                      <a:gd name="T34" fmla="*/ 4 w 12"/>
                      <a:gd name="T35" fmla="*/ 9 h 13"/>
                      <a:gd name="T36" fmla="*/ 9 w 12"/>
                      <a:gd name="T37" fmla="*/ 13 h 13"/>
                      <a:gd name="T38" fmla="*/ 10 w 12"/>
                      <a:gd name="T39" fmla="*/ 13 h 13"/>
                      <a:gd name="T40" fmla="*/ 8 w 12"/>
                      <a:gd name="T41" fmla="*/ 5 h 13"/>
                      <a:gd name="T42" fmla="*/ 5 w 12"/>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3">
                        <a:moveTo>
                          <a:pt x="5" y="0"/>
                        </a:moveTo>
                        <a:cubicBezTo>
                          <a:pt x="5" y="0"/>
                          <a:pt x="5" y="0"/>
                          <a:pt x="5" y="0"/>
                        </a:cubicBezTo>
                        <a:cubicBezTo>
                          <a:pt x="5" y="0"/>
                          <a:pt x="5" y="0"/>
                          <a:pt x="5" y="0"/>
                        </a:cubicBezTo>
                        <a:close/>
                        <a:moveTo>
                          <a:pt x="5" y="0"/>
                        </a:moveTo>
                        <a:cubicBezTo>
                          <a:pt x="5" y="0"/>
                          <a:pt x="5" y="0"/>
                          <a:pt x="5" y="0"/>
                        </a:cubicBezTo>
                        <a:cubicBezTo>
                          <a:pt x="5" y="0"/>
                          <a:pt x="5" y="0"/>
                          <a:pt x="5" y="0"/>
                        </a:cubicBezTo>
                        <a:cubicBezTo>
                          <a:pt x="5" y="0"/>
                          <a:pt x="5" y="0"/>
                          <a:pt x="5" y="0"/>
                        </a:cubicBezTo>
                        <a:cubicBezTo>
                          <a:pt x="5" y="1"/>
                          <a:pt x="5" y="1"/>
                          <a:pt x="5" y="1"/>
                        </a:cubicBezTo>
                        <a:cubicBezTo>
                          <a:pt x="6" y="1"/>
                          <a:pt x="7" y="2"/>
                          <a:pt x="8" y="5"/>
                        </a:cubicBezTo>
                        <a:cubicBezTo>
                          <a:pt x="9" y="9"/>
                          <a:pt x="10" y="10"/>
                          <a:pt x="10" y="11"/>
                        </a:cubicBezTo>
                        <a:cubicBezTo>
                          <a:pt x="10" y="11"/>
                          <a:pt x="10" y="11"/>
                          <a:pt x="10" y="12"/>
                        </a:cubicBezTo>
                        <a:cubicBezTo>
                          <a:pt x="9" y="13"/>
                          <a:pt x="9" y="13"/>
                          <a:pt x="9" y="13"/>
                        </a:cubicBezTo>
                        <a:cubicBezTo>
                          <a:pt x="9" y="13"/>
                          <a:pt x="9" y="13"/>
                          <a:pt x="9" y="13"/>
                        </a:cubicBezTo>
                        <a:cubicBezTo>
                          <a:pt x="8" y="13"/>
                          <a:pt x="6" y="11"/>
                          <a:pt x="5" y="8"/>
                        </a:cubicBezTo>
                        <a:cubicBezTo>
                          <a:pt x="3" y="6"/>
                          <a:pt x="1" y="6"/>
                          <a:pt x="0" y="4"/>
                        </a:cubicBezTo>
                        <a:cubicBezTo>
                          <a:pt x="0" y="3"/>
                          <a:pt x="0" y="3"/>
                          <a:pt x="0" y="3"/>
                        </a:cubicBezTo>
                        <a:cubicBezTo>
                          <a:pt x="0" y="4"/>
                          <a:pt x="0" y="4"/>
                          <a:pt x="0" y="4"/>
                        </a:cubicBezTo>
                        <a:cubicBezTo>
                          <a:pt x="1" y="6"/>
                          <a:pt x="3" y="6"/>
                          <a:pt x="4" y="9"/>
                        </a:cubicBezTo>
                        <a:cubicBezTo>
                          <a:pt x="6" y="11"/>
                          <a:pt x="7" y="13"/>
                          <a:pt x="9" y="13"/>
                        </a:cubicBezTo>
                        <a:cubicBezTo>
                          <a:pt x="9" y="13"/>
                          <a:pt x="10" y="13"/>
                          <a:pt x="10" y="13"/>
                        </a:cubicBezTo>
                        <a:cubicBezTo>
                          <a:pt x="12" y="10"/>
                          <a:pt x="10" y="11"/>
                          <a:pt x="8" y="5"/>
                        </a:cubicBezTo>
                        <a:cubicBezTo>
                          <a:pt x="7" y="1"/>
                          <a:pt x="6"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5" name="Freeform 7579">
                    <a:extLst>
                      <a:ext uri="{FF2B5EF4-FFF2-40B4-BE49-F238E27FC236}">
                        <a16:creationId xmlns:a16="http://schemas.microsoft.com/office/drawing/2014/main" id="{43D0A32E-CEB0-4458-A57D-F69BE7EEA1EF}"/>
                      </a:ext>
                    </a:extLst>
                  </p:cNvPr>
                  <p:cNvSpPr>
                    <a:spLocks/>
                  </p:cNvSpPr>
                  <p:nvPr/>
                </p:nvSpPr>
                <p:spPr bwMode="auto">
                  <a:xfrm>
                    <a:off x="4114" y="2665"/>
                    <a:ext cx="17" cy="25"/>
                  </a:xfrm>
                  <a:custGeom>
                    <a:avLst/>
                    <a:gdLst>
                      <a:gd name="T0" fmla="*/ 7 w 22"/>
                      <a:gd name="T1" fmla="*/ 1 h 33"/>
                      <a:gd name="T2" fmla="*/ 12 w 22"/>
                      <a:gd name="T3" fmla="*/ 6 h 33"/>
                      <a:gd name="T4" fmla="*/ 18 w 22"/>
                      <a:gd name="T5" fmla="*/ 17 h 33"/>
                      <a:gd name="T6" fmla="*/ 22 w 22"/>
                      <a:gd name="T7" fmla="*/ 24 h 33"/>
                      <a:gd name="T8" fmla="*/ 17 w 22"/>
                      <a:gd name="T9" fmla="*/ 29 h 33"/>
                      <a:gd name="T10" fmla="*/ 11 w 22"/>
                      <a:gd name="T11" fmla="*/ 23 h 33"/>
                      <a:gd name="T12" fmla="*/ 5 w 22"/>
                      <a:gd name="T13" fmla="*/ 11 h 33"/>
                      <a:gd name="T14" fmla="*/ 7 w 22"/>
                      <a:gd name="T15" fmla="*/ 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3">
                        <a:moveTo>
                          <a:pt x="7" y="1"/>
                        </a:moveTo>
                        <a:cubicBezTo>
                          <a:pt x="7" y="1"/>
                          <a:pt x="11" y="0"/>
                          <a:pt x="12" y="6"/>
                        </a:cubicBezTo>
                        <a:cubicBezTo>
                          <a:pt x="13" y="12"/>
                          <a:pt x="15" y="13"/>
                          <a:pt x="18" y="17"/>
                        </a:cubicBezTo>
                        <a:cubicBezTo>
                          <a:pt x="20" y="21"/>
                          <a:pt x="22" y="21"/>
                          <a:pt x="22" y="24"/>
                        </a:cubicBezTo>
                        <a:cubicBezTo>
                          <a:pt x="22" y="27"/>
                          <a:pt x="18" y="25"/>
                          <a:pt x="17" y="29"/>
                        </a:cubicBezTo>
                        <a:cubicBezTo>
                          <a:pt x="16" y="33"/>
                          <a:pt x="12" y="28"/>
                          <a:pt x="11" y="23"/>
                        </a:cubicBezTo>
                        <a:cubicBezTo>
                          <a:pt x="9" y="17"/>
                          <a:pt x="7" y="13"/>
                          <a:pt x="5" y="11"/>
                        </a:cubicBezTo>
                        <a:cubicBezTo>
                          <a:pt x="3" y="9"/>
                          <a:pt x="0" y="3"/>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6" name="Freeform 7580">
                    <a:extLst>
                      <a:ext uri="{FF2B5EF4-FFF2-40B4-BE49-F238E27FC236}">
                        <a16:creationId xmlns:a16="http://schemas.microsoft.com/office/drawing/2014/main" id="{BE64A5E5-8E5D-439C-988D-7DE93E9B16EC}"/>
                      </a:ext>
                    </a:extLst>
                  </p:cNvPr>
                  <p:cNvSpPr>
                    <a:spLocks noEditPoints="1"/>
                  </p:cNvSpPr>
                  <p:nvPr/>
                </p:nvSpPr>
                <p:spPr bwMode="auto">
                  <a:xfrm>
                    <a:off x="4116" y="2664"/>
                    <a:ext cx="15" cy="25"/>
                  </a:xfrm>
                  <a:custGeom>
                    <a:avLst/>
                    <a:gdLst>
                      <a:gd name="T0" fmla="*/ 15 w 21"/>
                      <a:gd name="T1" fmla="*/ 30 h 33"/>
                      <a:gd name="T2" fmla="*/ 14 w 21"/>
                      <a:gd name="T3" fmla="*/ 32 h 33"/>
                      <a:gd name="T4" fmla="*/ 9 w 21"/>
                      <a:gd name="T5" fmla="*/ 25 h 33"/>
                      <a:gd name="T6" fmla="*/ 8 w 21"/>
                      <a:gd name="T7" fmla="*/ 24 h 33"/>
                      <a:gd name="T8" fmla="*/ 7 w 21"/>
                      <a:gd name="T9" fmla="*/ 20 h 33"/>
                      <a:gd name="T10" fmla="*/ 3 w 21"/>
                      <a:gd name="T11" fmla="*/ 12 h 33"/>
                      <a:gd name="T12" fmla="*/ 0 w 21"/>
                      <a:gd name="T13" fmla="*/ 9 h 33"/>
                      <a:gd name="T14" fmla="*/ 0 w 21"/>
                      <a:gd name="T15" fmla="*/ 5 h 33"/>
                      <a:gd name="T16" fmla="*/ 3 w 21"/>
                      <a:gd name="T17" fmla="*/ 2 h 33"/>
                      <a:gd name="T18" fmla="*/ 4 w 21"/>
                      <a:gd name="T19" fmla="*/ 2 h 33"/>
                      <a:gd name="T20" fmla="*/ 4 w 21"/>
                      <a:gd name="T21" fmla="*/ 2 h 33"/>
                      <a:gd name="T22" fmla="*/ 10 w 21"/>
                      <a:gd name="T23" fmla="*/ 5 h 33"/>
                      <a:gd name="T24" fmla="*/ 10 w 21"/>
                      <a:gd name="T25" fmla="*/ 7 h 33"/>
                      <a:gd name="T26" fmla="*/ 11 w 21"/>
                      <a:gd name="T27" fmla="*/ 10 h 33"/>
                      <a:gd name="T28" fmla="*/ 16 w 21"/>
                      <a:gd name="T29" fmla="*/ 18 h 33"/>
                      <a:gd name="T30" fmla="*/ 20 w 21"/>
                      <a:gd name="T31" fmla="*/ 23 h 33"/>
                      <a:gd name="T32" fmla="*/ 20 w 21"/>
                      <a:gd name="T33" fmla="*/ 25 h 33"/>
                      <a:gd name="T34" fmla="*/ 19 w 21"/>
                      <a:gd name="T35" fmla="*/ 28 h 33"/>
                      <a:gd name="T36" fmla="*/ 17 w 21"/>
                      <a:gd name="T37" fmla="*/ 28 h 33"/>
                      <a:gd name="T38" fmla="*/ 15 w 21"/>
                      <a:gd name="T39" fmla="*/ 30 h 33"/>
                      <a:gd name="T40" fmla="*/ 14 w 21"/>
                      <a:gd name="T41" fmla="*/ 30 h 33"/>
                      <a:gd name="T42" fmla="*/ 17 w 21"/>
                      <a:gd name="T43" fmla="*/ 27 h 33"/>
                      <a:gd name="T44" fmla="*/ 17 w 21"/>
                      <a:gd name="T45" fmla="*/ 27 h 33"/>
                      <a:gd name="T46" fmla="*/ 19 w 21"/>
                      <a:gd name="T47" fmla="*/ 26 h 33"/>
                      <a:gd name="T48" fmla="*/ 20 w 21"/>
                      <a:gd name="T49" fmla="*/ 25 h 33"/>
                      <a:gd name="T50" fmla="*/ 19 w 21"/>
                      <a:gd name="T51" fmla="*/ 23 h 33"/>
                      <a:gd name="T52" fmla="*/ 15 w 21"/>
                      <a:gd name="T53" fmla="*/ 18 h 33"/>
                      <a:gd name="T54" fmla="*/ 10 w 21"/>
                      <a:gd name="T55" fmla="*/ 10 h 33"/>
                      <a:gd name="T56" fmla="*/ 10 w 21"/>
                      <a:gd name="T57" fmla="*/ 7 h 33"/>
                      <a:gd name="T58" fmla="*/ 9 w 21"/>
                      <a:gd name="T59" fmla="*/ 5 h 33"/>
                      <a:gd name="T60" fmla="*/ 5 w 21"/>
                      <a:gd name="T61" fmla="*/ 3 h 33"/>
                      <a:gd name="T62" fmla="*/ 5 w 21"/>
                      <a:gd name="T63" fmla="*/ 3 h 33"/>
                      <a:gd name="T64" fmla="*/ 5 w 21"/>
                      <a:gd name="T65" fmla="*/ 2 h 33"/>
                      <a:gd name="T66" fmla="*/ 5 w 21"/>
                      <a:gd name="T67" fmla="*/ 3 h 33"/>
                      <a:gd name="T68" fmla="*/ 4 w 21"/>
                      <a:gd name="T69" fmla="*/ 3 h 33"/>
                      <a:gd name="T70" fmla="*/ 1 w 21"/>
                      <a:gd name="T71" fmla="*/ 9 h 33"/>
                      <a:gd name="T72" fmla="*/ 3 w 21"/>
                      <a:gd name="T73" fmla="*/ 11 h 33"/>
                      <a:gd name="T74" fmla="*/ 8 w 21"/>
                      <a:gd name="T75" fmla="*/ 20 h 33"/>
                      <a:gd name="T76" fmla="*/ 9 w 21"/>
                      <a:gd name="T77" fmla="*/ 24 h 33"/>
                      <a:gd name="T78" fmla="*/ 9 w 21"/>
                      <a:gd name="T79" fmla="*/ 25 h 33"/>
                      <a:gd name="T80" fmla="*/ 12 w 21"/>
                      <a:gd name="T81" fmla="*/ 30 h 33"/>
                      <a:gd name="T82" fmla="*/ 14 w 21"/>
                      <a:gd name="T83" fmla="*/ 31 h 33"/>
                      <a:gd name="T84" fmla="*/ 14 w 21"/>
                      <a:gd name="T85"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3">
                        <a:moveTo>
                          <a:pt x="15" y="30"/>
                        </a:moveTo>
                        <a:cubicBezTo>
                          <a:pt x="15" y="31"/>
                          <a:pt x="15" y="32"/>
                          <a:pt x="14" y="32"/>
                        </a:cubicBezTo>
                        <a:cubicBezTo>
                          <a:pt x="12" y="33"/>
                          <a:pt x="10" y="29"/>
                          <a:pt x="9" y="25"/>
                        </a:cubicBezTo>
                        <a:cubicBezTo>
                          <a:pt x="8" y="25"/>
                          <a:pt x="8" y="24"/>
                          <a:pt x="8" y="24"/>
                        </a:cubicBezTo>
                        <a:cubicBezTo>
                          <a:pt x="8" y="23"/>
                          <a:pt x="7" y="21"/>
                          <a:pt x="7" y="20"/>
                        </a:cubicBezTo>
                        <a:cubicBezTo>
                          <a:pt x="6" y="16"/>
                          <a:pt x="4" y="13"/>
                          <a:pt x="3" y="12"/>
                        </a:cubicBezTo>
                        <a:cubicBezTo>
                          <a:pt x="2" y="12"/>
                          <a:pt x="1" y="10"/>
                          <a:pt x="0" y="9"/>
                        </a:cubicBezTo>
                        <a:cubicBezTo>
                          <a:pt x="0" y="8"/>
                          <a:pt x="0" y="6"/>
                          <a:pt x="0" y="5"/>
                        </a:cubicBezTo>
                        <a:cubicBezTo>
                          <a:pt x="1" y="4"/>
                          <a:pt x="2" y="3"/>
                          <a:pt x="3" y="2"/>
                        </a:cubicBezTo>
                        <a:cubicBezTo>
                          <a:pt x="4" y="2"/>
                          <a:pt x="4" y="2"/>
                          <a:pt x="4" y="2"/>
                        </a:cubicBezTo>
                        <a:cubicBezTo>
                          <a:pt x="4" y="2"/>
                          <a:pt x="4" y="2"/>
                          <a:pt x="4" y="2"/>
                        </a:cubicBezTo>
                        <a:cubicBezTo>
                          <a:pt x="5" y="1"/>
                          <a:pt x="8" y="0"/>
                          <a:pt x="10" y="5"/>
                        </a:cubicBezTo>
                        <a:cubicBezTo>
                          <a:pt x="10" y="6"/>
                          <a:pt x="10" y="6"/>
                          <a:pt x="10" y="7"/>
                        </a:cubicBezTo>
                        <a:cubicBezTo>
                          <a:pt x="11" y="8"/>
                          <a:pt x="11" y="9"/>
                          <a:pt x="11" y="10"/>
                        </a:cubicBezTo>
                        <a:cubicBezTo>
                          <a:pt x="12" y="13"/>
                          <a:pt x="14" y="14"/>
                          <a:pt x="16" y="18"/>
                        </a:cubicBezTo>
                        <a:cubicBezTo>
                          <a:pt x="18" y="20"/>
                          <a:pt x="19" y="21"/>
                          <a:pt x="20" y="23"/>
                        </a:cubicBezTo>
                        <a:cubicBezTo>
                          <a:pt x="20" y="24"/>
                          <a:pt x="20" y="24"/>
                          <a:pt x="20" y="25"/>
                        </a:cubicBezTo>
                        <a:cubicBezTo>
                          <a:pt x="21" y="27"/>
                          <a:pt x="20" y="27"/>
                          <a:pt x="19" y="28"/>
                        </a:cubicBezTo>
                        <a:cubicBezTo>
                          <a:pt x="18" y="28"/>
                          <a:pt x="18" y="28"/>
                          <a:pt x="17" y="28"/>
                        </a:cubicBezTo>
                        <a:cubicBezTo>
                          <a:pt x="16" y="28"/>
                          <a:pt x="16" y="29"/>
                          <a:pt x="15" y="30"/>
                        </a:cubicBezTo>
                        <a:close/>
                        <a:moveTo>
                          <a:pt x="14" y="30"/>
                        </a:moveTo>
                        <a:cubicBezTo>
                          <a:pt x="15" y="28"/>
                          <a:pt x="16" y="27"/>
                          <a:pt x="17" y="27"/>
                        </a:cubicBezTo>
                        <a:cubicBezTo>
                          <a:pt x="17" y="27"/>
                          <a:pt x="17" y="27"/>
                          <a:pt x="17" y="27"/>
                        </a:cubicBezTo>
                        <a:cubicBezTo>
                          <a:pt x="18" y="27"/>
                          <a:pt x="18" y="27"/>
                          <a:pt x="19" y="26"/>
                        </a:cubicBezTo>
                        <a:cubicBezTo>
                          <a:pt x="19" y="26"/>
                          <a:pt x="20" y="26"/>
                          <a:pt x="20" y="25"/>
                        </a:cubicBezTo>
                        <a:cubicBezTo>
                          <a:pt x="20" y="24"/>
                          <a:pt x="19" y="24"/>
                          <a:pt x="19" y="23"/>
                        </a:cubicBezTo>
                        <a:cubicBezTo>
                          <a:pt x="19" y="22"/>
                          <a:pt x="18" y="21"/>
                          <a:pt x="15" y="18"/>
                        </a:cubicBezTo>
                        <a:cubicBezTo>
                          <a:pt x="13" y="15"/>
                          <a:pt x="12" y="14"/>
                          <a:pt x="10" y="10"/>
                        </a:cubicBezTo>
                        <a:cubicBezTo>
                          <a:pt x="10" y="9"/>
                          <a:pt x="10" y="8"/>
                          <a:pt x="10" y="7"/>
                        </a:cubicBezTo>
                        <a:cubicBezTo>
                          <a:pt x="9" y="6"/>
                          <a:pt x="9" y="6"/>
                          <a:pt x="9" y="5"/>
                        </a:cubicBezTo>
                        <a:cubicBezTo>
                          <a:pt x="8" y="2"/>
                          <a:pt x="6" y="2"/>
                          <a:pt x="5" y="3"/>
                        </a:cubicBezTo>
                        <a:cubicBezTo>
                          <a:pt x="5" y="3"/>
                          <a:pt x="5" y="3"/>
                          <a:pt x="5" y="3"/>
                        </a:cubicBezTo>
                        <a:cubicBezTo>
                          <a:pt x="5" y="2"/>
                          <a:pt x="5" y="2"/>
                          <a:pt x="5" y="2"/>
                        </a:cubicBezTo>
                        <a:cubicBezTo>
                          <a:pt x="5" y="3"/>
                          <a:pt x="5" y="3"/>
                          <a:pt x="5" y="3"/>
                        </a:cubicBezTo>
                        <a:cubicBezTo>
                          <a:pt x="4" y="3"/>
                          <a:pt x="4" y="3"/>
                          <a:pt x="4" y="3"/>
                        </a:cubicBezTo>
                        <a:cubicBezTo>
                          <a:pt x="1" y="4"/>
                          <a:pt x="1" y="7"/>
                          <a:pt x="1" y="9"/>
                        </a:cubicBezTo>
                        <a:cubicBezTo>
                          <a:pt x="2" y="10"/>
                          <a:pt x="2" y="11"/>
                          <a:pt x="3" y="11"/>
                        </a:cubicBezTo>
                        <a:cubicBezTo>
                          <a:pt x="5" y="13"/>
                          <a:pt x="6" y="16"/>
                          <a:pt x="8" y="20"/>
                        </a:cubicBezTo>
                        <a:cubicBezTo>
                          <a:pt x="8" y="21"/>
                          <a:pt x="9" y="22"/>
                          <a:pt x="9" y="24"/>
                        </a:cubicBezTo>
                        <a:cubicBezTo>
                          <a:pt x="9" y="24"/>
                          <a:pt x="9" y="25"/>
                          <a:pt x="9" y="25"/>
                        </a:cubicBezTo>
                        <a:cubicBezTo>
                          <a:pt x="10" y="27"/>
                          <a:pt x="11" y="28"/>
                          <a:pt x="12" y="30"/>
                        </a:cubicBezTo>
                        <a:cubicBezTo>
                          <a:pt x="12" y="31"/>
                          <a:pt x="13" y="31"/>
                          <a:pt x="14" y="31"/>
                        </a:cubicBezTo>
                        <a:cubicBezTo>
                          <a:pt x="14" y="31"/>
                          <a:pt x="14" y="30"/>
                          <a:pt x="14" y="3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7" name="Freeform 7581">
                    <a:extLst>
                      <a:ext uri="{FF2B5EF4-FFF2-40B4-BE49-F238E27FC236}">
                        <a16:creationId xmlns:a16="http://schemas.microsoft.com/office/drawing/2014/main" id="{7CCB4365-3F43-4531-A647-977B74D50E58}"/>
                      </a:ext>
                    </a:extLst>
                  </p:cNvPr>
                  <p:cNvSpPr>
                    <a:spLocks noEditPoints="1"/>
                  </p:cNvSpPr>
                  <p:nvPr/>
                </p:nvSpPr>
                <p:spPr bwMode="auto">
                  <a:xfrm>
                    <a:off x="4116" y="2667"/>
                    <a:ext cx="15" cy="21"/>
                  </a:xfrm>
                  <a:custGeom>
                    <a:avLst/>
                    <a:gdLst>
                      <a:gd name="T0" fmla="*/ 4 w 19"/>
                      <a:gd name="T1" fmla="*/ 4 h 28"/>
                      <a:gd name="T2" fmla="*/ 5 w 19"/>
                      <a:gd name="T3" fmla="*/ 3 h 28"/>
                      <a:gd name="T4" fmla="*/ 6 w 19"/>
                      <a:gd name="T5" fmla="*/ 2 h 28"/>
                      <a:gd name="T6" fmla="*/ 6 w 19"/>
                      <a:gd name="T7" fmla="*/ 2 h 28"/>
                      <a:gd name="T8" fmla="*/ 8 w 19"/>
                      <a:gd name="T9" fmla="*/ 6 h 28"/>
                      <a:gd name="T10" fmla="*/ 12 w 19"/>
                      <a:gd name="T11" fmla="*/ 14 h 28"/>
                      <a:gd name="T12" fmla="*/ 17 w 19"/>
                      <a:gd name="T13" fmla="*/ 21 h 28"/>
                      <a:gd name="T14" fmla="*/ 16 w 19"/>
                      <a:gd name="T15" fmla="*/ 22 h 28"/>
                      <a:gd name="T16" fmla="*/ 15 w 19"/>
                      <a:gd name="T17" fmla="*/ 22 h 28"/>
                      <a:gd name="T18" fmla="*/ 14 w 19"/>
                      <a:gd name="T19" fmla="*/ 22 h 28"/>
                      <a:gd name="T20" fmla="*/ 13 w 19"/>
                      <a:gd name="T21" fmla="*/ 23 h 28"/>
                      <a:gd name="T22" fmla="*/ 12 w 19"/>
                      <a:gd name="T23" fmla="*/ 25 h 28"/>
                      <a:gd name="T24" fmla="*/ 9 w 19"/>
                      <a:gd name="T25" fmla="*/ 22 h 28"/>
                      <a:gd name="T26" fmla="*/ 5 w 19"/>
                      <a:gd name="T27" fmla="*/ 9 h 28"/>
                      <a:gd name="T28" fmla="*/ 2 w 19"/>
                      <a:gd name="T29" fmla="*/ 4 h 28"/>
                      <a:gd name="T30" fmla="*/ 3 w 19"/>
                      <a:gd name="T31" fmla="*/ 3 h 28"/>
                      <a:gd name="T32" fmla="*/ 4 w 19"/>
                      <a:gd name="T33" fmla="*/ 4 h 28"/>
                      <a:gd name="T34" fmla="*/ 5 w 19"/>
                      <a:gd name="T35" fmla="*/ 0 h 28"/>
                      <a:gd name="T36" fmla="*/ 4 w 19"/>
                      <a:gd name="T37" fmla="*/ 0 h 28"/>
                      <a:gd name="T38" fmla="*/ 4 w 19"/>
                      <a:gd name="T39" fmla="*/ 0 h 28"/>
                      <a:gd name="T40" fmla="*/ 3 w 19"/>
                      <a:gd name="T41" fmla="*/ 0 h 28"/>
                      <a:gd name="T42" fmla="*/ 1 w 19"/>
                      <a:gd name="T43" fmla="*/ 1 h 28"/>
                      <a:gd name="T44" fmla="*/ 1 w 19"/>
                      <a:gd name="T45" fmla="*/ 2 h 28"/>
                      <a:gd name="T46" fmla="*/ 0 w 19"/>
                      <a:gd name="T47" fmla="*/ 2 h 28"/>
                      <a:gd name="T48" fmla="*/ 0 w 19"/>
                      <a:gd name="T49" fmla="*/ 6 h 28"/>
                      <a:gd name="T50" fmla="*/ 2 w 19"/>
                      <a:gd name="T51" fmla="*/ 8 h 28"/>
                      <a:gd name="T52" fmla="*/ 7 w 19"/>
                      <a:gd name="T53" fmla="*/ 17 h 28"/>
                      <a:gd name="T54" fmla="*/ 8 w 19"/>
                      <a:gd name="T55" fmla="*/ 21 h 28"/>
                      <a:gd name="T56" fmla="*/ 8 w 19"/>
                      <a:gd name="T57" fmla="*/ 22 h 28"/>
                      <a:gd name="T58" fmla="*/ 11 w 19"/>
                      <a:gd name="T59" fmla="*/ 27 h 28"/>
                      <a:gd name="T60" fmla="*/ 12 w 19"/>
                      <a:gd name="T61" fmla="*/ 28 h 28"/>
                      <a:gd name="T62" fmla="*/ 13 w 19"/>
                      <a:gd name="T63" fmla="*/ 28 h 28"/>
                      <a:gd name="T64" fmla="*/ 13 w 19"/>
                      <a:gd name="T65" fmla="*/ 27 h 28"/>
                      <a:gd name="T66" fmla="*/ 16 w 19"/>
                      <a:gd name="T67" fmla="*/ 24 h 28"/>
                      <a:gd name="T68" fmla="*/ 16 w 19"/>
                      <a:gd name="T69" fmla="*/ 24 h 28"/>
                      <a:gd name="T70" fmla="*/ 18 w 19"/>
                      <a:gd name="T71" fmla="*/ 23 h 28"/>
                      <a:gd name="T72" fmla="*/ 19 w 19"/>
                      <a:gd name="T73" fmla="*/ 22 h 28"/>
                      <a:gd name="T74" fmla="*/ 18 w 19"/>
                      <a:gd name="T75" fmla="*/ 20 h 28"/>
                      <a:gd name="T76" fmla="*/ 14 w 19"/>
                      <a:gd name="T77" fmla="*/ 15 h 28"/>
                      <a:gd name="T78" fmla="*/ 9 w 19"/>
                      <a:gd name="T79" fmla="*/ 7 h 28"/>
                      <a:gd name="T80" fmla="*/ 9 w 19"/>
                      <a:gd name="T81" fmla="*/ 4 h 28"/>
                      <a:gd name="T82" fmla="*/ 8 w 19"/>
                      <a:gd name="T83" fmla="*/ 2 h 28"/>
                      <a:gd name="T84" fmla="*/ 5 w 19"/>
                      <a:gd name="T8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8">
                        <a:moveTo>
                          <a:pt x="4" y="4"/>
                        </a:moveTo>
                        <a:cubicBezTo>
                          <a:pt x="5" y="4"/>
                          <a:pt x="5" y="3"/>
                          <a:pt x="5" y="3"/>
                        </a:cubicBezTo>
                        <a:cubicBezTo>
                          <a:pt x="5" y="2"/>
                          <a:pt x="5" y="2"/>
                          <a:pt x="6" y="2"/>
                        </a:cubicBezTo>
                        <a:cubicBezTo>
                          <a:pt x="6" y="2"/>
                          <a:pt x="6" y="2"/>
                          <a:pt x="6" y="2"/>
                        </a:cubicBezTo>
                        <a:cubicBezTo>
                          <a:pt x="6" y="2"/>
                          <a:pt x="8" y="3"/>
                          <a:pt x="8" y="6"/>
                        </a:cubicBezTo>
                        <a:cubicBezTo>
                          <a:pt x="9" y="9"/>
                          <a:pt x="10" y="12"/>
                          <a:pt x="12" y="14"/>
                        </a:cubicBezTo>
                        <a:cubicBezTo>
                          <a:pt x="14" y="15"/>
                          <a:pt x="17" y="19"/>
                          <a:pt x="17" y="21"/>
                        </a:cubicBezTo>
                        <a:cubicBezTo>
                          <a:pt x="16" y="22"/>
                          <a:pt x="16" y="22"/>
                          <a:pt x="16" y="22"/>
                        </a:cubicBezTo>
                        <a:cubicBezTo>
                          <a:pt x="15" y="22"/>
                          <a:pt x="15" y="22"/>
                          <a:pt x="15" y="22"/>
                        </a:cubicBezTo>
                        <a:cubicBezTo>
                          <a:pt x="14" y="22"/>
                          <a:pt x="14" y="22"/>
                          <a:pt x="14" y="22"/>
                        </a:cubicBezTo>
                        <a:cubicBezTo>
                          <a:pt x="14" y="22"/>
                          <a:pt x="13" y="22"/>
                          <a:pt x="13" y="23"/>
                        </a:cubicBezTo>
                        <a:cubicBezTo>
                          <a:pt x="13" y="25"/>
                          <a:pt x="12" y="25"/>
                          <a:pt x="12" y="25"/>
                        </a:cubicBezTo>
                        <a:cubicBezTo>
                          <a:pt x="11" y="25"/>
                          <a:pt x="10" y="24"/>
                          <a:pt x="9" y="22"/>
                        </a:cubicBezTo>
                        <a:cubicBezTo>
                          <a:pt x="9" y="18"/>
                          <a:pt x="6" y="10"/>
                          <a:pt x="5" y="9"/>
                        </a:cubicBezTo>
                        <a:cubicBezTo>
                          <a:pt x="3" y="8"/>
                          <a:pt x="2" y="6"/>
                          <a:pt x="2" y="4"/>
                        </a:cubicBezTo>
                        <a:cubicBezTo>
                          <a:pt x="3" y="3"/>
                          <a:pt x="3" y="3"/>
                          <a:pt x="3" y="3"/>
                        </a:cubicBezTo>
                        <a:cubicBezTo>
                          <a:pt x="3" y="3"/>
                          <a:pt x="3" y="3"/>
                          <a:pt x="4" y="4"/>
                        </a:cubicBezTo>
                        <a:close/>
                        <a:moveTo>
                          <a:pt x="5" y="0"/>
                        </a:moveTo>
                        <a:cubicBezTo>
                          <a:pt x="4" y="0"/>
                          <a:pt x="4" y="0"/>
                          <a:pt x="4" y="0"/>
                        </a:cubicBezTo>
                        <a:cubicBezTo>
                          <a:pt x="4" y="0"/>
                          <a:pt x="4" y="0"/>
                          <a:pt x="4" y="0"/>
                        </a:cubicBezTo>
                        <a:cubicBezTo>
                          <a:pt x="3" y="0"/>
                          <a:pt x="3" y="0"/>
                          <a:pt x="3" y="0"/>
                        </a:cubicBezTo>
                        <a:cubicBezTo>
                          <a:pt x="2" y="0"/>
                          <a:pt x="1" y="1"/>
                          <a:pt x="1" y="1"/>
                        </a:cubicBezTo>
                        <a:cubicBezTo>
                          <a:pt x="1" y="2"/>
                          <a:pt x="1" y="2"/>
                          <a:pt x="1" y="2"/>
                        </a:cubicBezTo>
                        <a:cubicBezTo>
                          <a:pt x="0" y="2"/>
                          <a:pt x="0" y="2"/>
                          <a:pt x="0" y="2"/>
                        </a:cubicBezTo>
                        <a:cubicBezTo>
                          <a:pt x="0" y="3"/>
                          <a:pt x="0" y="4"/>
                          <a:pt x="0" y="6"/>
                        </a:cubicBezTo>
                        <a:cubicBezTo>
                          <a:pt x="1" y="7"/>
                          <a:pt x="1" y="8"/>
                          <a:pt x="2" y="8"/>
                        </a:cubicBezTo>
                        <a:cubicBezTo>
                          <a:pt x="4" y="10"/>
                          <a:pt x="5" y="13"/>
                          <a:pt x="7" y="17"/>
                        </a:cubicBezTo>
                        <a:cubicBezTo>
                          <a:pt x="7" y="18"/>
                          <a:pt x="8" y="19"/>
                          <a:pt x="8" y="21"/>
                        </a:cubicBezTo>
                        <a:cubicBezTo>
                          <a:pt x="8" y="21"/>
                          <a:pt x="8" y="22"/>
                          <a:pt x="8" y="22"/>
                        </a:cubicBezTo>
                        <a:cubicBezTo>
                          <a:pt x="9" y="24"/>
                          <a:pt x="10" y="25"/>
                          <a:pt x="11" y="27"/>
                        </a:cubicBezTo>
                        <a:cubicBezTo>
                          <a:pt x="11" y="27"/>
                          <a:pt x="12" y="28"/>
                          <a:pt x="12" y="28"/>
                        </a:cubicBezTo>
                        <a:cubicBezTo>
                          <a:pt x="13" y="28"/>
                          <a:pt x="13" y="28"/>
                          <a:pt x="13" y="28"/>
                        </a:cubicBezTo>
                        <a:cubicBezTo>
                          <a:pt x="13" y="28"/>
                          <a:pt x="13" y="27"/>
                          <a:pt x="13" y="27"/>
                        </a:cubicBezTo>
                        <a:cubicBezTo>
                          <a:pt x="14" y="25"/>
                          <a:pt x="15" y="24"/>
                          <a:pt x="16" y="24"/>
                        </a:cubicBezTo>
                        <a:cubicBezTo>
                          <a:pt x="16" y="24"/>
                          <a:pt x="16" y="24"/>
                          <a:pt x="16" y="24"/>
                        </a:cubicBezTo>
                        <a:cubicBezTo>
                          <a:pt x="17" y="24"/>
                          <a:pt x="17" y="24"/>
                          <a:pt x="18" y="23"/>
                        </a:cubicBezTo>
                        <a:cubicBezTo>
                          <a:pt x="18" y="23"/>
                          <a:pt x="19" y="23"/>
                          <a:pt x="19" y="22"/>
                        </a:cubicBezTo>
                        <a:cubicBezTo>
                          <a:pt x="19" y="21"/>
                          <a:pt x="18" y="21"/>
                          <a:pt x="18" y="20"/>
                        </a:cubicBezTo>
                        <a:cubicBezTo>
                          <a:pt x="18" y="19"/>
                          <a:pt x="17" y="18"/>
                          <a:pt x="14" y="15"/>
                        </a:cubicBezTo>
                        <a:cubicBezTo>
                          <a:pt x="12" y="12"/>
                          <a:pt x="11" y="11"/>
                          <a:pt x="9" y="7"/>
                        </a:cubicBezTo>
                        <a:cubicBezTo>
                          <a:pt x="9" y="6"/>
                          <a:pt x="9" y="5"/>
                          <a:pt x="9" y="4"/>
                        </a:cubicBezTo>
                        <a:cubicBezTo>
                          <a:pt x="8" y="3"/>
                          <a:pt x="8" y="3"/>
                          <a:pt x="8" y="2"/>
                        </a:cubicBezTo>
                        <a:cubicBezTo>
                          <a:pt x="7" y="0"/>
                          <a:pt x="6"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8" name="Freeform 7582">
                    <a:extLst>
                      <a:ext uri="{FF2B5EF4-FFF2-40B4-BE49-F238E27FC236}">
                        <a16:creationId xmlns:a16="http://schemas.microsoft.com/office/drawing/2014/main" id="{E3EA56E7-F02A-4108-80E5-BAF8AB885113}"/>
                      </a:ext>
                    </a:extLst>
                  </p:cNvPr>
                  <p:cNvSpPr>
                    <a:spLocks noEditPoints="1"/>
                  </p:cNvSpPr>
                  <p:nvPr/>
                </p:nvSpPr>
                <p:spPr bwMode="auto">
                  <a:xfrm>
                    <a:off x="4116" y="2666"/>
                    <a:ext cx="15" cy="22"/>
                  </a:xfrm>
                  <a:custGeom>
                    <a:avLst/>
                    <a:gdLst>
                      <a:gd name="T0" fmla="*/ 4 w 20"/>
                      <a:gd name="T1" fmla="*/ 1 h 29"/>
                      <a:gd name="T2" fmla="*/ 2 w 20"/>
                      <a:gd name="T3" fmla="*/ 2 h 29"/>
                      <a:gd name="T4" fmla="*/ 4 w 20"/>
                      <a:gd name="T5" fmla="*/ 1 h 29"/>
                      <a:gd name="T6" fmla="*/ 6 w 20"/>
                      <a:gd name="T7" fmla="*/ 0 h 29"/>
                      <a:gd name="T8" fmla="*/ 5 w 20"/>
                      <a:gd name="T9" fmla="*/ 1 h 29"/>
                      <a:gd name="T10" fmla="*/ 5 w 20"/>
                      <a:gd name="T11" fmla="*/ 1 h 29"/>
                      <a:gd name="T12" fmla="*/ 5 w 20"/>
                      <a:gd name="T13" fmla="*/ 1 h 29"/>
                      <a:gd name="T14" fmla="*/ 6 w 20"/>
                      <a:gd name="T15" fmla="*/ 1 h 29"/>
                      <a:gd name="T16" fmla="*/ 9 w 20"/>
                      <a:gd name="T17" fmla="*/ 3 h 29"/>
                      <a:gd name="T18" fmla="*/ 10 w 20"/>
                      <a:gd name="T19" fmla="*/ 5 h 29"/>
                      <a:gd name="T20" fmla="*/ 10 w 20"/>
                      <a:gd name="T21" fmla="*/ 8 h 29"/>
                      <a:gd name="T22" fmla="*/ 15 w 20"/>
                      <a:gd name="T23" fmla="*/ 16 h 29"/>
                      <a:gd name="T24" fmla="*/ 19 w 20"/>
                      <a:gd name="T25" fmla="*/ 21 h 29"/>
                      <a:gd name="T26" fmla="*/ 20 w 20"/>
                      <a:gd name="T27" fmla="*/ 23 h 29"/>
                      <a:gd name="T28" fmla="*/ 19 w 20"/>
                      <a:gd name="T29" fmla="*/ 24 h 29"/>
                      <a:gd name="T30" fmla="*/ 17 w 20"/>
                      <a:gd name="T31" fmla="*/ 25 h 29"/>
                      <a:gd name="T32" fmla="*/ 17 w 20"/>
                      <a:gd name="T33" fmla="*/ 25 h 29"/>
                      <a:gd name="T34" fmla="*/ 14 w 20"/>
                      <a:gd name="T35" fmla="*/ 28 h 29"/>
                      <a:gd name="T36" fmla="*/ 14 w 20"/>
                      <a:gd name="T37" fmla="*/ 29 h 29"/>
                      <a:gd name="T38" fmla="*/ 13 w 20"/>
                      <a:gd name="T39" fmla="*/ 29 h 29"/>
                      <a:gd name="T40" fmla="*/ 12 w 20"/>
                      <a:gd name="T41" fmla="*/ 28 h 29"/>
                      <a:gd name="T42" fmla="*/ 9 w 20"/>
                      <a:gd name="T43" fmla="*/ 23 h 29"/>
                      <a:gd name="T44" fmla="*/ 9 w 20"/>
                      <a:gd name="T45" fmla="*/ 22 h 29"/>
                      <a:gd name="T46" fmla="*/ 8 w 20"/>
                      <a:gd name="T47" fmla="*/ 18 h 29"/>
                      <a:gd name="T48" fmla="*/ 3 w 20"/>
                      <a:gd name="T49" fmla="*/ 9 h 29"/>
                      <a:gd name="T50" fmla="*/ 1 w 20"/>
                      <a:gd name="T51" fmla="*/ 7 h 29"/>
                      <a:gd name="T52" fmla="*/ 1 w 20"/>
                      <a:gd name="T53" fmla="*/ 3 h 29"/>
                      <a:gd name="T54" fmla="*/ 1 w 20"/>
                      <a:gd name="T55" fmla="*/ 3 h 29"/>
                      <a:gd name="T56" fmla="*/ 1 w 20"/>
                      <a:gd name="T57" fmla="*/ 3 h 29"/>
                      <a:gd name="T58" fmla="*/ 1 w 20"/>
                      <a:gd name="T59" fmla="*/ 4 h 29"/>
                      <a:gd name="T60" fmla="*/ 3 w 20"/>
                      <a:gd name="T61" fmla="*/ 10 h 29"/>
                      <a:gd name="T62" fmla="*/ 9 w 20"/>
                      <a:gd name="T63" fmla="*/ 22 h 29"/>
                      <a:gd name="T64" fmla="*/ 13 w 20"/>
                      <a:gd name="T65" fmla="*/ 29 h 29"/>
                      <a:gd name="T66" fmla="*/ 15 w 20"/>
                      <a:gd name="T67" fmla="*/ 28 h 29"/>
                      <a:gd name="T68" fmla="*/ 20 w 20"/>
                      <a:gd name="T69" fmla="*/ 23 h 29"/>
                      <a:gd name="T70" fmla="*/ 16 w 20"/>
                      <a:gd name="T71" fmla="*/ 16 h 29"/>
                      <a:gd name="T72" fmla="*/ 10 w 20"/>
                      <a:gd name="T73" fmla="*/ 5 h 29"/>
                      <a:gd name="T74" fmla="*/ 6 w 20"/>
                      <a:gd name="T7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29">
                        <a:moveTo>
                          <a:pt x="4" y="1"/>
                        </a:moveTo>
                        <a:cubicBezTo>
                          <a:pt x="3" y="1"/>
                          <a:pt x="2" y="2"/>
                          <a:pt x="2" y="2"/>
                        </a:cubicBezTo>
                        <a:cubicBezTo>
                          <a:pt x="2" y="2"/>
                          <a:pt x="3" y="1"/>
                          <a:pt x="4" y="1"/>
                        </a:cubicBezTo>
                        <a:close/>
                        <a:moveTo>
                          <a:pt x="6" y="0"/>
                        </a:moveTo>
                        <a:cubicBezTo>
                          <a:pt x="5" y="1"/>
                          <a:pt x="5" y="1"/>
                          <a:pt x="5" y="1"/>
                        </a:cubicBezTo>
                        <a:cubicBezTo>
                          <a:pt x="5" y="1"/>
                          <a:pt x="5" y="1"/>
                          <a:pt x="5" y="1"/>
                        </a:cubicBezTo>
                        <a:cubicBezTo>
                          <a:pt x="5" y="1"/>
                          <a:pt x="5" y="1"/>
                          <a:pt x="5" y="1"/>
                        </a:cubicBezTo>
                        <a:cubicBezTo>
                          <a:pt x="6" y="1"/>
                          <a:pt x="6" y="1"/>
                          <a:pt x="6" y="1"/>
                        </a:cubicBezTo>
                        <a:cubicBezTo>
                          <a:pt x="7" y="1"/>
                          <a:pt x="8" y="1"/>
                          <a:pt x="9" y="3"/>
                        </a:cubicBezTo>
                        <a:cubicBezTo>
                          <a:pt x="9" y="4"/>
                          <a:pt x="9" y="4"/>
                          <a:pt x="10" y="5"/>
                        </a:cubicBezTo>
                        <a:cubicBezTo>
                          <a:pt x="10" y="6"/>
                          <a:pt x="10" y="7"/>
                          <a:pt x="10" y="8"/>
                        </a:cubicBezTo>
                        <a:cubicBezTo>
                          <a:pt x="12" y="12"/>
                          <a:pt x="13" y="13"/>
                          <a:pt x="15" y="16"/>
                        </a:cubicBezTo>
                        <a:cubicBezTo>
                          <a:pt x="18" y="19"/>
                          <a:pt x="19" y="20"/>
                          <a:pt x="19" y="21"/>
                        </a:cubicBezTo>
                        <a:cubicBezTo>
                          <a:pt x="19" y="22"/>
                          <a:pt x="20" y="22"/>
                          <a:pt x="20" y="23"/>
                        </a:cubicBezTo>
                        <a:cubicBezTo>
                          <a:pt x="20" y="24"/>
                          <a:pt x="19" y="24"/>
                          <a:pt x="19" y="24"/>
                        </a:cubicBezTo>
                        <a:cubicBezTo>
                          <a:pt x="18" y="25"/>
                          <a:pt x="18" y="25"/>
                          <a:pt x="17" y="25"/>
                        </a:cubicBezTo>
                        <a:cubicBezTo>
                          <a:pt x="17" y="25"/>
                          <a:pt x="17" y="25"/>
                          <a:pt x="17" y="25"/>
                        </a:cubicBezTo>
                        <a:cubicBezTo>
                          <a:pt x="16" y="25"/>
                          <a:pt x="15" y="26"/>
                          <a:pt x="14" y="28"/>
                        </a:cubicBezTo>
                        <a:cubicBezTo>
                          <a:pt x="14" y="28"/>
                          <a:pt x="14" y="29"/>
                          <a:pt x="14" y="29"/>
                        </a:cubicBezTo>
                        <a:cubicBezTo>
                          <a:pt x="13" y="29"/>
                          <a:pt x="13" y="29"/>
                          <a:pt x="13" y="29"/>
                        </a:cubicBezTo>
                        <a:cubicBezTo>
                          <a:pt x="13" y="29"/>
                          <a:pt x="12" y="28"/>
                          <a:pt x="12" y="28"/>
                        </a:cubicBezTo>
                        <a:cubicBezTo>
                          <a:pt x="11" y="26"/>
                          <a:pt x="10" y="25"/>
                          <a:pt x="9" y="23"/>
                        </a:cubicBezTo>
                        <a:cubicBezTo>
                          <a:pt x="9" y="23"/>
                          <a:pt x="9" y="22"/>
                          <a:pt x="9" y="22"/>
                        </a:cubicBezTo>
                        <a:cubicBezTo>
                          <a:pt x="9" y="20"/>
                          <a:pt x="8" y="19"/>
                          <a:pt x="8" y="18"/>
                        </a:cubicBezTo>
                        <a:cubicBezTo>
                          <a:pt x="6" y="14"/>
                          <a:pt x="5" y="11"/>
                          <a:pt x="3" y="9"/>
                        </a:cubicBezTo>
                        <a:cubicBezTo>
                          <a:pt x="2" y="9"/>
                          <a:pt x="2" y="8"/>
                          <a:pt x="1" y="7"/>
                        </a:cubicBezTo>
                        <a:cubicBezTo>
                          <a:pt x="1" y="5"/>
                          <a:pt x="1" y="4"/>
                          <a:pt x="1" y="3"/>
                        </a:cubicBezTo>
                        <a:cubicBezTo>
                          <a:pt x="1" y="3"/>
                          <a:pt x="1" y="3"/>
                          <a:pt x="1" y="3"/>
                        </a:cubicBezTo>
                        <a:cubicBezTo>
                          <a:pt x="1" y="3"/>
                          <a:pt x="1" y="3"/>
                          <a:pt x="1" y="3"/>
                        </a:cubicBezTo>
                        <a:cubicBezTo>
                          <a:pt x="1" y="4"/>
                          <a:pt x="1" y="4"/>
                          <a:pt x="1" y="4"/>
                        </a:cubicBezTo>
                        <a:cubicBezTo>
                          <a:pt x="0" y="6"/>
                          <a:pt x="2" y="9"/>
                          <a:pt x="3" y="10"/>
                        </a:cubicBezTo>
                        <a:cubicBezTo>
                          <a:pt x="5" y="12"/>
                          <a:pt x="7" y="16"/>
                          <a:pt x="9" y="22"/>
                        </a:cubicBezTo>
                        <a:cubicBezTo>
                          <a:pt x="10" y="26"/>
                          <a:pt x="12" y="29"/>
                          <a:pt x="13" y="29"/>
                        </a:cubicBezTo>
                        <a:cubicBezTo>
                          <a:pt x="14" y="29"/>
                          <a:pt x="15" y="29"/>
                          <a:pt x="15" y="28"/>
                        </a:cubicBezTo>
                        <a:cubicBezTo>
                          <a:pt x="16" y="24"/>
                          <a:pt x="20" y="26"/>
                          <a:pt x="20" y="23"/>
                        </a:cubicBezTo>
                        <a:cubicBezTo>
                          <a:pt x="20" y="20"/>
                          <a:pt x="18" y="20"/>
                          <a:pt x="16" y="16"/>
                        </a:cubicBezTo>
                        <a:cubicBezTo>
                          <a:pt x="13" y="12"/>
                          <a:pt x="11" y="11"/>
                          <a:pt x="10" y="5"/>
                        </a:cubicBezTo>
                        <a:cubicBezTo>
                          <a:pt x="9" y="1"/>
                          <a:pt x="7"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19" name="Freeform 7583">
                    <a:extLst>
                      <a:ext uri="{FF2B5EF4-FFF2-40B4-BE49-F238E27FC236}">
                        <a16:creationId xmlns:a16="http://schemas.microsoft.com/office/drawing/2014/main" id="{199B7CB5-AE34-42AF-BAF1-F148C2343E96}"/>
                      </a:ext>
                    </a:extLst>
                  </p:cNvPr>
                  <p:cNvSpPr>
                    <a:spLocks/>
                  </p:cNvSpPr>
                  <p:nvPr/>
                </p:nvSpPr>
                <p:spPr bwMode="auto">
                  <a:xfrm>
                    <a:off x="4119" y="2670"/>
                    <a:ext cx="9" cy="13"/>
                  </a:xfrm>
                  <a:custGeom>
                    <a:avLst/>
                    <a:gdLst>
                      <a:gd name="T0" fmla="*/ 1 w 11"/>
                      <a:gd name="T1" fmla="*/ 1 h 18"/>
                      <a:gd name="T2" fmla="*/ 4 w 11"/>
                      <a:gd name="T3" fmla="*/ 3 h 18"/>
                      <a:gd name="T4" fmla="*/ 9 w 11"/>
                      <a:gd name="T5" fmla="*/ 14 h 18"/>
                      <a:gd name="T6" fmla="*/ 10 w 11"/>
                      <a:gd name="T7" fmla="*/ 16 h 18"/>
                      <a:gd name="T8" fmla="*/ 8 w 11"/>
                      <a:gd name="T9" fmla="*/ 17 h 18"/>
                      <a:gd name="T10" fmla="*/ 3 w 11"/>
                      <a:gd name="T11" fmla="*/ 5 h 18"/>
                      <a:gd name="T12" fmla="*/ 1 w 11"/>
                      <a:gd name="T13" fmla="*/ 1 h 18"/>
                    </a:gdLst>
                    <a:ahLst/>
                    <a:cxnLst>
                      <a:cxn ang="0">
                        <a:pos x="T0" y="T1"/>
                      </a:cxn>
                      <a:cxn ang="0">
                        <a:pos x="T2" y="T3"/>
                      </a:cxn>
                      <a:cxn ang="0">
                        <a:pos x="T4" y="T5"/>
                      </a:cxn>
                      <a:cxn ang="0">
                        <a:pos x="T6" y="T7"/>
                      </a:cxn>
                      <a:cxn ang="0">
                        <a:pos x="T8" y="T9"/>
                      </a:cxn>
                      <a:cxn ang="0">
                        <a:pos x="T10" y="T11"/>
                      </a:cxn>
                      <a:cxn ang="0">
                        <a:pos x="T12" y="T13"/>
                      </a:cxn>
                    </a:cxnLst>
                    <a:rect l="0" t="0" r="r" b="b"/>
                    <a:pathLst>
                      <a:path w="11" h="18">
                        <a:moveTo>
                          <a:pt x="1" y="1"/>
                        </a:moveTo>
                        <a:cubicBezTo>
                          <a:pt x="1" y="1"/>
                          <a:pt x="3" y="0"/>
                          <a:pt x="4" y="3"/>
                        </a:cubicBezTo>
                        <a:cubicBezTo>
                          <a:pt x="5" y="6"/>
                          <a:pt x="7" y="12"/>
                          <a:pt x="9" y="14"/>
                        </a:cubicBezTo>
                        <a:cubicBezTo>
                          <a:pt x="11" y="16"/>
                          <a:pt x="10" y="16"/>
                          <a:pt x="10" y="16"/>
                        </a:cubicBezTo>
                        <a:cubicBezTo>
                          <a:pt x="9" y="16"/>
                          <a:pt x="9" y="18"/>
                          <a:pt x="8" y="17"/>
                        </a:cubicBezTo>
                        <a:cubicBezTo>
                          <a:pt x="6" y="16"/>
                          <a:pt x="4" y="6"/>
                          <a:pt x="3" y="5"/>
                        </a:cubicBezTo>
                        <a:cubicBezTo>
                          <a:pt x="3" y="5"/>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0" name="Freeform 7584">
                    <a:extLst>
                      <a:ext uri="{FF2B5EF4-FFF2-40B4-BE49-F238E27FC236}">
                        <a16:creationId xmlns:a16="http://schemas.microsoft.com/office/drawing/2014/main" id="{78AAB96C-82F4-4D22-9F91-9E05973AE245}"/>
                      </a:ext>
                    </a:extLst>
                  </p:cNvPr>
                  <p:cNvSpPr>
                    <a:spLocks/>
                  </p:cNvSpPr>
                  <p:nvPr/>
                </p:nvSpPr>
                <p:spPr bwMode="auto">
                  <a:xfrm>
                    <a:off x="4107" y="2643"/>
                    <a:ext cx="14" cy="26"/>
                  </a:xfrm>
                  <a:custGeom>
                    <a:avLst/>
                    <a:gdLst>
                      <a:gd name="T0" fmla="*/ 6 w 19"/>
                      <a:gd name="T1" fmla="*/ 2 h 34"/>
                      <a:gd name="T2" fmla="*/ 10 w 19"/>
                      <a:gd name="T3" fmla="*/ 8 h 34"/>
                      <a:gd name="T4" fmla="*/ 16 w 19"/>
                      <a:gd name="T5" fmla="*/ 20 h 34"/>
                      <a:gd name="T6" fmla="*/ 17 w 19"/>
                      <a:gd name="T7" fmla="*/ 30 h 34"/>
                      <a:gd name="T8" fmla="*/ 13 w 19"/>
                      <a:gd name="T9" fmla="*/ 32 h 34"/>
                      <a:gd name="T10" fmla="*/ 7 w 19"/>
                      <a:gd name="T11" fmla="*/ 24 h 34"/>
                      <a:gd name="T12" fmla="*/ 5 w 19"/>
                      <a:gd name="T13" fmla="*/ 14 h 34"/>
                      <a:gd name="T14" fmla="*/ 1 w 19"/>
                      <a:gd name="T15" fmla="*/ 4 h 34"/>
                      <a:gd name="T16" fmla="*/ 6 w 19"/>
                      <a:gd name="T17"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6" y="2"/>
                        </a:moveTo>
                        <a:cubicBezTo>
                          <a:pt x="6" y="2"/>
                          <a:pt x="8" y="0"/>
                          <a:pt x="10" y="8"/>
                        </a:cubicBezTo>
                        <a:cubicBezTo>
                          <a:pt x="12" y="15"/>
                          <a:pt x="12" y="15"/>
                          <a:pt x="16" y="20"/>
                        </a:cubicBezTo>
                        <a:cubicBezTo>
                          <a:pt x="19" y="26"/>
                          <a:pt x="19" y="29"/>
                          <a:pt x="17" y="30"/>
                        </a:cubicBezTo>
                        <a:cubicBezTo>
                          <a:pt x="15" y="31"/>
                          <a:pt x="14" y="31"/>
                          <a:pt x="13" y="32"/>
                        </a:cubicBezTo>
                        <a:cubicBezTo>
                          <a:pt x="13" y="34"/>
                          <a:pt x="9" y="33"/>
                          <a:pt x="7" y="24"/>
                        </a:cubicBezTo>
                        <a:cubicBezTo>
                          <a:pt x="5" y="16"/>
                          <a:pt x="5" y="15"/>
                          <a:pt x="5" y="14"/>
                        </a:cubicBezTo>
                        <a:cubicBezTo>
                          <a:pt x="4" y="12"/>
                          <a:pt x="0" y="6"/>
                          <a:pt x="1" y="4"/>
                        </a:cubicBezTo>
                        <a:cubicBezTo>
                          <a:pt x="2" y="2"/>
                          <a:pt x="6" y="2"/>
                          <a:pt x="6"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1" name="Freeform 7585">
                    <a:extLst>
                      <a:ext uri="{FF2B5EF4-FFF2-40B4-BE49-F238E27FC236}">
                        <a16:creationId xmlns:a16="http://schemas.microsoft.com/office/drawing/2014/main" id="{B8B4D10F-1B44-4AE9-A48B-FD50B91B0DF2}"/>
                      </a:ext>
                    </a:extLst>
                  </p:cNvPr>
                  <p:cNvSpPr>
                    <a:spLocks noEditPoints="1"/>
                  </p:cNvSpPr>
                  <p:nvPr/>
                </p:nvSpPr>
                <p:spPr bwMode="auto">
                  <a:xfrm>
                    <a:off x="4107" y="2644"/>
                    <a:ext cx="14" cy="25"/>
                  </a:xfrm>
                  <a:custGeom>
                    <a:avLst/>
                    <a:gdLst>
                      <a:gd name="T0" fmla="*/ 13 w 18"/>
                      <a:gd name="T1" fmla="*/ 32 h 33"/>
                      <a:gd name="T2" fmla="*/ 12 w 18"/>
                      <a:gd name="T3" fmla="*/ 32 h 33"/>
                      <a:gd name="T4" fmla="*/ 12 w 18"/>
                      <a:gd name="T5" fmla="*/ 32 h 33"/>
                      <a:gd name="T6" fmla="*/ 6 w 18"/>
                      <a:gd name="T7" fmla="*/ 24 h 33"/>
                      <a:gd name="T8" fmla="*/ 6 w 18"/>
                      <a:gd name="T9" fmla="*/ 23 h 33"/>
                      <a:gd name="T10" fmla="*/ 5 w 18"/>
                      <a:gd name="T11" fmla="*/ 18 h 33"/>
                      <a:gd name="T12" fmla="*/ 3 w 18"/>
                      <a:gd name="T13" fmla="*/ 13 h 33"/>
                      <a:gd name="T14" fmla="*/ 0 w 18"/>
                      <a:gd name="T15" fmla="*/ 5 h 33"/>
                      <a:gd name="T16" fmla="*/ 0 w 18"/>
                      <a:gd name="T17" fmla="*/ 3 h 33"/>
                      <a:gd name="T18" fmla="*/ 3 w 18"/>
                      <a:gd name="T19" fmla="*/ 1 h 33"/>
                      <a:gd name="T20" fmla="*/ 5 w 18"/>
                      <a:gd name="T21" fmla="*/ 0 h 33"/>
                      <a:gd name="T22" fmla="*/ 5 w 18"/>
                      <a:gd name="T23" fmla="*/ 0 h 33"/>
                      <a:gd name="T24" fmla="*/ 9 w 18"/>
                      <a:gd name="T25" fmla="*/ 7 h 33"/>
                      <a:gd name="T26" fmla="*/ 15 w 18"/>
                      <a:gd name="T27" fmla="*/ 19 h 33"/>
                      <a:gd name="T28" fmla="*/ 18 w 18"/>
                      <a:gd name="T29" fmla="*/ 25 h 33"/>
                      <a:gd name="T30" fmla="*/ 16 w 18"/>
                      <a:gd name="T31" fmla="*/ 30 h 33"/>
                      <a:gd name="T32" fmla="*/ 13 w 18"/>
                      <a:gd name="T33" fmla="*/ 32 h 33"/>
                      <a:gd name="T34" fmla="*/ 9 w 18"/>
                      <a:gd name="T35" fmla="*/ 7 h 33"/>
                      <a:gd name="T36" fmla="*/ 5 w 18"/>
                      <a:gd name="T37" fmla="*/ 1 h 33"/>
                      <a:gd name="T38" fmla="*/ 5 w 18"/>
                      <a:gd name="T39" fmla="*/ 1 h 33"/>
                      <a:gd name="T40" fmla="*/ 5 w 18"/>
                      <a:gd name="T41" fmla="*/ 1 h 33"/>
                      <a:gd name="T42" fmla="*/ 5 w 18"/>
                      <a:gd name="T43" fmla="*/ 1 h 33"/>
                      <a:gd name="T44" fmla="*/ 3 w 18"/>
                      <a:gd name="T45" fmla="*/ 2 h 33"/>
                      <a:gd name="T46" fmla="*/ 1 w 18"/>
                      <a:gd name="T47" fmla="*/ 3 h 33"/>
                      <a:gd name="T48" fmla="*/ 1 w 18"/>
                      <a:gd name="T49" fmla="*/ 5 h 33"/>
                      <a:gd name="T50" fmla="*/ 4 w 18"/>
                      <a:gd name="T51" fmla="*/ 12 h 33"/>
                      <a:gd name="T52" fmla="*/ 5 w 18"/>
                      <a:gd name="T53" fmla="*/ 18 h 33"/>
                      <a:gd name="T54" fmla="*/ 6 w 18"/>
                      <a:gd name="T55" fmla="*/ 23 h 33"/>
                      <a:gd name="T56" fmla="*/ 7 w 18"/>
                      <a:gd name="T57" fmla="*/ 23 h 33"/>
                      <a:gd name="T58" fmla="*/ 12 w 18"/>
                      <a:gd name="T59" fmla="*/ 31 h 33"/>
                      <a:gd name="T60" fmla="*/ 12 w 18"/>
                      <a:gd name="T61" fmla="*/ 31 h 33"/>
                      <a:gd name="T62" fmla="*/ 16 w 18"/>
                      <a:gd name="T63" fmla="*/ 29 h 33"/>
                      <a:gd name="T64" fmla="*/ 17 w 18"/>
                      <a:gd name="T65" fmla="*/ 25 h 33"/>
                      <a:gd name="T66" fmla="*/ 14 w 18"/>
                      <a:gd name="T67" fmla="*/ 19 h 33"/>
                      <a:gd name="T68" fmla="*/ 9 w 18"/>
                      <a:gd name="T69" fmla="*/ 7 h 33"/>
                      <a:gd name="T70" fmla="*/ 5 w 18"/>
                      <a:gd name="T71" fmla="*/ 1 h 33"/>
                      <a:gd name="T72" fmla="*/ 4 w 18"/>
                      <a:gd name="T73" fmla="*/ 0 h 33"/>
                      <a:gd name="T74" fmla="*/ 5 w 18"/>
                      <a:gd name="T75"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33">
                        <a:moveTo>
                          <a:pt x="13" y="32"/>
                        </a:moveTo>
                        <a:cubicBezTo>
                          <a:pt x="13" y="32"/>
                          <a:pt x="12" y="32"/>
                          <a:pt x="12" y="32"/>
                        </a:cubicBezTo>
                        <a:cubicBezTo>
                          <a:pt x="12" y="32"/>
                          <a:pt x="12" y="32"/>
                          <a:pt x="12" y="32"/>
                        </a:cubicBezTo>
                        <a:cubicBezTo>
                          <a:pt x="10" y="33"/>
                          <a:pt x="7" y="31"/>
                          <a:pt x="6" y="24"/>
                        </a:cubicBezTo>
                        <a:cubicBezTo>
                          <a:pt x="6" y="23"/>
                          <a:pt x="6" y="23"/>
                          <a:pt x="6" y="23"/>
                        </a:cubicBezTo>
                        <a:cubicBezTo>
                          <a:pt x="5" y="21"/>
                          <a:pt x="5" y="19"/>
                          <a:pt x="5" y="18"/>
                        </a:cubicBezTo>
                        <a:cubicBezTo>
                          <a:pt x="4" y="14"/>
                          <a:pt x="4" y="14"/>
                          <a:pt x="3" y="13"/>
                        </a:cubicBezTo>
                        <a:cubicBezTo>
                          <a:pt x="3" y="12"/>
                          <a:pt x="0" y="8"/>
                          <a:pt x="0" y="5"/>
                        </a:cubicBezTo>
                        <a:cubicBezTo>
                          <a:pt x="0" y="4"/>
                          <a:pt x="0" y="3"/>
                          <a:pt x="0" y="3"/>
                        </a:cubicBezTo>
                        <a:cubicBezTo>
                          <a:pt x="0" y="1"/>
                          <a:pt x="2" y="1"/>
                          <a:pt x="3" y="1"/>
                        </a:cubicBezTo>
                        <a:cubicBezTo>
                          <a:pt x="4" y="0"/>
                          <a:pt x="4" y="0"/>
                          <a:pt x="5" y="0"/>
                        </a:cubicBezTo>
                        <a:cubicBezTo>
                          <a:pt x="5" y="0"/>
                          <a:pt x="5" y="0"/>
                          <a:pt x="5" y="0"/>
                        </a:cubicBezTo>
                        <a:cubicBezTo>
                          <a:pt x="6" y="0"/>
                          <a:pt x="8" y="0"/>
                          <a:pt x="9" y="7"/>
                        </a:cubicBezTo>
                        <a:cubicBezTo>
                          <a:pt x="11" y="14"/>
                          <a:pt x="11" y="13"/>
                          <a:pt x="15" y="19"/>
                        </a:cubicBezTo>
                        <a:cubicBezTo>
                          <a:pt x="16" y="21"/>
                          <a:pt x="17" y="23"/>
                          <a:pt x="18" y="25"/>
                        </a:cubicBezTo>
                        <a:cubicBezTo>
                          <a:pt x="18" y="27"/>
                          <a:pt x="18" y="29"/>
                          <a:pt x="16" y="30"/>
                        </a:cubicBezTo>
                        <a:cubicBezTo>
                          <a:pt x="14" y="30"/>
                          <a:pt x="13" y="30"/>
                          <a:pt x="13" y="32"/>
                        </a:cubicBezTo>
                        <a:close/>
                        <a:moveTo>
                          <a:pt x="9" y="7"/>
                        </a:moveTo>
                        <a:cubicBezTo>
                          <a:pt x="7" y="1"/>
                          <a:pt x="5" y="1"/>
                          <a:pt x="5" y="1"/>
                        </a:cubicBezTo>
                        <a:cubicBezTo>
                          <a:pt x="5" y="1"/>
                          <a:pt x="5" y="1"/>
                          <a:pt x="5" y="1"/>
                        </a:cubicBezTo>
                        <a:cubicBezTo>
                          <a:pt x="5" y="1"/>
                          <a:pt x="5" y="1"/>
                          <a:pt x="5" y="1"/>
                        </a:cubicBezTo>
                        <a:cubicBezTo>
                          <a:pt x="5" y="1"/>
                          <a:pt x="5" y="1"/>
                          <a:pt x="5" y="1"/>
                        </a:cubicBezTo>
                        <a:cubicBezTo>
                          <a:pt x="5" y="1"/>
                          <a:pt x="4" y="1"/>
                          <a:pt x="3" y="2"/>
                        </a:cubicBezTo>
                        <a:cubicBezTo>
                          <a:pt x="2" y="2"/>
                          <a:pt x="1" y="2"/>
                          <a:pt x="1" y="3"/>
                        </a:cubicBezTo>
                        <a:cubicBezTo>
                          <a:pt x="0" y="4"/>
                          <a:pt x="0" y="4"/>
                          <a:pt x="1" y="5"/>
                        </a:cubicBezTo>
                        <a:cubicBezTo>
                          <a:pt x="1" y="7"/>
                          <a:pt x="3" y="11"/>
                          <a:pt x="4" y="12"/>
                        </a:cubicBezTo>
                        <a:cubicBezTo>
                          <a:pt x="4" y="13"/>
                          <a:pt x="5" y="14"/>
                          <a:pt x="5" y="18"/>
                        </a:cubicBezTo>
                        <a:cubicBezTo>
                          <a:pt x="6" y="19"/>
                          <a:pt x="6" y="21"/>
                          <a:pt x="6" y="23"/>
                        </a:cubicBezTo>
                        <a:cubicBezTo>
                          <a:pt x="7" y="23"/>
                          <a:pt x="7" y="23"/>
                          <a:pt x="7" y="23"/>
                        </a:cubicBezTo>
                        <a:cubicBezTo>
                          <a:pt x="8" y="30"/>
                          <a:pt x="11" y="32"/>
                          <a:pt x="12" y="31"/>
                        </a:cubicBezTo>
                        <a:cubicBezTo>
                          <a:pt x="12" y="31"/>
                          <a:pt x="12" y="31"/>
                          <a:pt x="12" y="31"/>
                        </a:cubicBezTo>
                        <a:cubicBezTo>
                          <a:pt x="13" y="29"/>
                          <a:pt x="14" y="29"/>
                          <a:pt x="16" y="29"/>
                        </a:cubicBezTo>
                        <a:cubicBezTo>
                          <a:pt x="17" y="28"/>
                          <a:pt x="17" y="27"/>
                          <a:pt x="17" y="25"/>
                        </a:cubicBezTo>
                        <a:cubicBezTo>
                          <a:pt x="17" y="24"/>
                          <a:pt x="16" y="22"/>
                          <a:pt x="14" y="19"/>
                        </a:cubicBezTo>
                        <a:cubicBezTo>
                          <a:pt x="10" y="14"/>
                          <a:pt x="10" y="14"/>
                          <a:pt x="9" y="7"/>
                        </a:cubicBezTo>
                        <a:close/>
                        <a:moveTo>
                          <a:pt x="5" y="1"/>
                        </a:moveTo>
                        <a:cubicBezTo>
                          <a:pt x="4" y="0"/>
                          <a:pt x="4" y="0"/>
                          <a:pt x="4" y="0"/>
                        </a:cubicBezTo>
                        <a:lnTo>
                          <a:pt x="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2" name="Freeform 7586">
                    <a:extLst>
                      <a:ext uri="{FF2B5EF4-FFF2-40B4-BE49-F238E27FC236}">
                        <a16:creationId xmlns:a16="http://schemas.microsoft.com/office/drawing/2014/main" id="{2592A75D-3021-452D-8C73-7F6DA5297B18}"/>
                      </a:ext>
                    </a:extLst>
                  </p:cNvPr>
                  <p:cNvSpPr>
                    <a:spLocks/>
                  </p:cNvSpPr>
                  <p:nvPr/>
                </p:nvSpPr>
                <p:spPr bwMode="auto">
                  <a:xfrm>
                    <a:off x="4108" y="2646"/>
                    <a:ext cx="12" cy="21"/>
                  </a:xfrm>
                  <a:custGeom>
                    <a:avLst/>
                    <a:gdLst>
                      <a:gd name="T0" fmla="*/ 2 w 16"/>
                      <a:gd name="T1" fmla="*/ 0 h 28"/>
                      <a:gd name="T2" fmla="*/ 0 w 16"/>
                      <a:gd name="T3" fmla="*/ 1 h 28"/>
                      <a:gd name="T4" fmla="*/ 0 w 16"/>
                      <a:gd name="T5" fmla="*/ 2 h 28"/>
                      <a:gd name="T6" fmla="*/ 0 w 16"/>
                      <a:gd name="T7" fmla="*/ 2 h 28"/>
                      <a:gd name="T8" fmla="*/ 0 w 16"/>
                      <a:gd name="T9" fmla="*/ 3 h 28"/>
                      <a:gd name="T10" fmla="*/ 3 w 16"/>
                      <a:gd name="T11" fmla="*/ 9 h 28"/>
                      <a:gd name="T12" fmla="*/ 4 w 16"/>
                      <a:gd name="T13" fmla="*/ 15 h 28"/>
                      <a:gd name="T14" fmla="*/ 5 w 16"/>
                      <a:gd name="T15" fmla="*/ 20 h 28"/>
                      <a:gd name="T16" fmla="*/ 6 w 16"/>
                      <a:gd name="T17" fmla="*/ 20 h 28"/>
                      <a:gd name="T18" fmla="*/ 10 w 16"/>
                      <a:gd name="T19" fmla="*/ 28 h 28"/>
                      <a:gd name="T20" fmla="*/ 11 w 16"/>
                      <a:gd name="T21" fmla="*/ 28 h 28"/>
                      <a:gd name="T22" fmla="*/ 11 w 16"/>
                      <a:gd name="T23" fmla="*/ 28 h 28"/>
                      <a:gd name="T24" fmla="*/ 15 w 16"/>
                      <a:gd name="T25" fmla="*/ 26 h 28"/>
                      <a:gd name="T26" fmla="*/ 16 w 16"/>
                      <a:gd name="T27" fmla="*/ 22 h 28"/>
                      <a:gd name="T28" fmla="*/ 13 w 16"/>
                      <a:gd name="T29" fmla="*/ 16 h 28"/>
                      <a:gd name="T30" fmla="*/ 8 w 16"/>
                      <a:gd name="T31" fmla="*/ 4 h 28"/>
                      <a:gd name="T32" fmla="*/ 6 w 16"/>
                      <a:gd name="T33" fmla="*/ 0 h 28"/>
                      <a:gd name="T34" fmla="*/ 5 w 16"/>
                      <a:gd name="T35" fmla="*/ 0 h 28"/>
                      <a:gd name="T36" fmla="*/ 5 w 16"/>
                      <a:gd name="T37" fmla="*/ 1 h 28"/>
                      <a:gd name="T38" fmla="*/ 7 w 16"/>
                      <a:gd name="T39" fmla="*/ 7 h 28"/>
                      <a:gd name="T40" fmla="*/ 9 w 16"/>
                      <a:gd name="T41" fmla="*/ 13 h 28"/>
                      <a:gd name="T42" fmla="*/ 14 w 16"/>
                      <a:gd name="T43" fmla="*/ 23 h 28"/>
                      <a:gd name="T44" fmla="*/ 13 w 16"/>
                      <a:gd name="T45" fmla="*/ 23 h 28"/>
                      <a:gd name="T46" fmla="*/ 12 w 16"/>
                      <a:gd name="T47" fmla="*/ 23 h 28"/>
                      <a:gd name="T48" fmla="*/ 11 w 16"/>
                      <a:gd name="T49" fmla="*/ 23 h 28"/>
                      <a:gd name="T50" fmla="*/ 11 w 16"/>
                      <a:gd name="T51" fmla="*/ 23 h 28"/>
                      <a:gd name="T52" fmla="*/ 10 w 16"/>
                      <a:gd name="T53" fmla="*/ 25 h 28"/>
                      <a:gd name="T54" fmla="*/ 8 w 16"/>
                      <a:gd name="T55" fmla="*/ 24 h 28"/>
                      <a:gd name="T56" fmla="*/ 5 w 16"/>
                      <a:gd name="T57" fmla="*/ 10 h 28"/>
                      <a:gd name="T58" fmla="*/ 1 w 16"/>
                      <a:gd name="T59" fmla="*/ 2 h 28"/>
                      <a:gd name="T60" fmla="*/ 1 w 16"/>
                      <a:gd name="T61" fmla="*/ 0 h 28"/>
                      <a:gd name="T62" fmla="*/ 3 w 16"/>
                      <a:gd name="T63" fmla="*/ 1 h 28"/>
                      <a:gd name="T64" fmla="*/ 4 w 16"/>
                      <a:gd name="T65" fmla="*/ 1 h 28"/>
                      <a:gd name="T66" fmla="*/ 4 w 16"/>
                      <a:gd name="T67" fmla="*/ 0 h 28"/>
                      <a:gd name="T68" fmla="*/ 2 w 16"/>
                      <a:gd name="T6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 h="28">
                        <a:moveTo>
                          <a:pt x="2" y="0"/>
                        </a:moveTo>
                        <a:cubicBezTo>
                          <a:pt x="1" y="0"/>
                          <a:pt x="0" y="1"/>
                          <a:pt x="0" y="1"/>
                        </a:cubicBezTo>
                        <a:cubicBezTo>
                          <a:pt x="0" y="1"/>
                          <a:pt x="0" y="1"/>
                          <a:pt x="0" y="2"/>
                        </a:cubicBezTo>
                        <a:cubicBezTo>
                          <a:pt x="0" y="2"/>
                          <a:pt x="0" y="2"/>
                          <a:pt x="0" y="2"/>
                        </a:cubicBezTo>
                        <a:cubicBezTo>
                          <a:pt x="0" y="3"/>
                          <a:pt x="0" y="3"/>
                          <a:pt x="0" y="3"/>
                        </a:cubicBezTo>
                        <a:cubicBezTo>
                          <a:pt x="1" y="5"/>
                          <a:pt x="2" y="9"/>
                          <a:pt x="3" y="9"/>
                        </a:cubicBezTo>
                        <a:cubicBezTo>
                          <a:pt x="3" y="10"/>
                          <a:pt x="4" y="11"/>
                          <a:pt x="4" y="15"/>
                        </a:cubicBezTo>
                        <a:cubicBezTo>
                          <a:pt x="5" y="16"/>
                          <a:pt x="5" y="18"/>
                          <a:pt x="5" y="20"/>
                        </a:cubicBezTo>
                        <a:cubicBezTo>
                          <a:pt x="6" y="20"/>
                          <a:pt x="6" y="20"/>
                          <a:pt x="6" y="20"/>
                        </a:cubicBezTo>
                        <a:cubicBezTo>
                          <a:pt x="7" y="27"/>
                          <a:pt x="9" y="28"/>
                          <a:pt x="10" y="28"/>
                        </a:cubicBezTo>
                        <a:cubicBezTo>
                          <a:pt x="11" y="28"/>
                          <a:pt x="11" y="28"/>
                          <a:pt x="11" y="28"/>
                        </a:cubicBezTo>
                        <a:cubicBezTo>
                          <a:pt x="11" y="28"/>
                          <a:pt x="11" y="28"/>
                          <a:pt x="11" y="28"/>
                        </a:cubicBezTo>
                        <a:cubicBezTo>
                          <a:pt x="12" y="26"/>
                          <a:pt x="13" y="26"/>
                          <a:pt x="15" y="26"/>
                        </a:cubicBezTo>
                        <a:cubicBezTo>
                          <a:pt x="16" y="25"/>
                          <a:pt x="16" y="24"/>
                          <a:pt x="16" y="22"/>
                        </a:cubicBezTo>
                        <a:cubicBezTo>
                          <a:pt x="16" y="21"/>
                          <a:pt x="15" y="19"/>
                          <a:pt x="13" y="16"/>
                        </a:cubicBezTo>
                        <a:cubicBezTo>
                          <a:pt x="9" y="11"/>
                          <a:pt x="9" y="11"/>
                          <a:pt x="8" y="4"/>
                        </a:cubicBezTo>
                        <a:cubicBezTo>
                          <a:pt x="7" y="2"/>
                          <a:pt x="7" y="1"/>
                          <a:pt x="6" y="0"/>
                        </a:cubicBezTo>
                        <a:cubicBezTo>
                          <a:pt x="6" y="0"/>
                          <a:pt x="5" y="0"/>
                          <a:pt x="5" y="0"/>
                        </a:cubicBezTo>
                        <a:cubicBezTo>
                          <a:pt x="5" y="1"/>
                          <a:pt x="5" y="1"/>
                          <a:pt x="5" y="1"/>
                        </a:cubicBezTo>
                        <a:cubicBezTo>
                          <a:pt x="5" y="1"/>
                          <a:pt x="7" y="4"/>
                          <a:pt x="7" y="7"/>
                        </a:cubicBezTo>
                        <a:cubicBezTo>
                          <a:pt x="7" y="9"/>
                          <a:pt x="7" y="11"/>
                          <a:pt x="9" y="13"/>
                        </a:cubicBezTo>
                        <a:cubicBezTo>
                          <a:pt x="11" y="15"/>
                          <a:pt x="15" y="21"/>
                          <a:pt x="14" y="23"/>
                        </a:cubicBezTo>
                        <a:cubicBezTo>
                          <a:pt x="14" y="23"/>
                          <a:pt x="14" y="23"/>
                          <a:pt x="13" y="23"/>
                        </a:cubicBezTo>
                        <a:cubicBezTo>
                          <a:pt x="12" y="23"/>
                          <a:pt x="12" y="23"/>
                          <a:pt x="12" y="23"/>
                        </a:cubicBezTo>
                        <a:cubicBezTo>
                          <a:pt x="11" y="23"/>
                          <a:pt x="11" y="23"/>
                          <a:pt x="11" y="23"/>
                        </a:cubicBezTo>
                        <a:cubicBezTo>
                          <a:pt x="11" y="23"/>
                          <a:pt x="11" y="23"/>
                          <a:pt x="11" y="23"/>
                        </a:cubicBezTo>
                        <a:cubicBezTo>
                          <a:pt x="10" y="24"/>
                          <a:pt x="10" y="25"/>
                          <a:pt x="10" y="25"/>
                        </a:cubicBezTo>
                        <a:cubicBezTo>
                          <a:pt x="9" y="25"/>
                          <a:pt x="9" y="25"/>
                          <a:pt x="8" y="24"/>
                        </a:cubicBezTo>
                        <a:cubicBezTo>
                          <a:pt x="6" y="22"/>
                          <a:pt x="5" y="13"/>
                          <a:pt x="5" y="10"/>
                        </a:cubicBezTo>
                        <a:cubicBezTo>
                          <a:pt x="4" y="8"/>
                          <a:pt x="1" y="4"/>
                          <a:pt x="1" y="2"/>
                        </a:cubicBezTo>
                        <a:cubicBezTo>
                          <a:pt x="0" y="1"/>
                          <a:pt x="1" y="0"/>
                          <a:pt x="1" y="0"/>
                        </a:cubicBezTo>
                        <a:cubicBezTo>
                          <a:pt x="2" y="0"/>
                          <a:pt x="2" y="0"/>
                          <a:pt x="3" y="1"/>
                        </a:cubicBezTo>
                        <a:cubicBezTo>
                          <a:pt x="4" y="1"/>
                          <a:pt x="4" y="1"/>
                          <a:pt x="4" y="1"/>
                        </a:cubicBezTo>
                        <a:cubicBezTo>
                          <a:pt x="4" y="1"/>
                          <a:pt x="4" y="1"/>
                          <a:pt x="4" y="0"/>
                        </a:cubicBezTo>
                        <a:cubicBezTo>
                          <a:pt x="3" y="0"/>
                          <a:pt x="3"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3" name="Freeform 7587">
                    <a:extLst>
                      <a:ext uri="{FF2B5EF4-FFF2-40B4-BE49-F238E27FC236}">
                        <a16:creationId xmlns:a16="http://schemas.microsoft.com/office/drawing/2014/main" id="{3FFE4BAC-D2A1-4F0E-9AC4-BDF3327D44D3}"/>
                      </a:ext>
                    </a:extLst>
                  </p:cNvPr>
                  <p:cNvSpPr>
                    <a:spLocks noEditPoints="1"/>
                  </p:cNvSpPr>
                  <p:nvPr/>
                </p:nvSpPr>
                <p:spPr bwMode="auto">
                  <a:xfrm>
                    <a:off x="4107" y="2646"/>
                    <a:ext cx="14" cy="22"/>
                  </a:xfrm>
                  <a:custGeom>
                    <a:avLst/>
                    <a:gdLst>
                      <a:gd name="T0" fmla="*/ 1 w 18"/>
                      <a:gd name="T1" fmla="*/ 1 h 29"/>
                      <a:gd name="T2" fmla="*/ 0 w 18"/>
                      <a:gd name="T3" fmla="*/ 1 h 29"/>
                      <a:gd name="T4" fmla="*/ 1 w 18"/>
                      <a:gd name="T5" fmla="*/ 2 h 29"/>
                      <a:gd name="T6" fmla="*/ 1 w 18"/>
                      <a:gd name="T7" fmla="*/ 2 h 29"/>
                      <a:gd name="T8" fmla="*/ 1 w 18"/>
                      <a:gd name="T9" fmla="*/ 1 h 29"/>
                      <a:gd name="T10" fmla="*/ 8 w 18"/>
                      <a:gd name="T11" fmla="*/ 0 h 29"/>
                      <a:gd name="T12" fmla="*/ 7 w 18"/>
                      <a:gd name="T13" fmla="*/ 0 h 29"/>
                      <a:gd name="T14" fmla="*/ 7 w 18"/>
                      <a:gd name="T15" fmla="*/ 0 h 29"/>
                      <a:gd name="T16" fmla="*/ 9 w 18"/>
                      <a:gd name="T17" fmla="*/ 4 h 29"/>
                      <a:gd name="T18" fmla="*/ 14 w 18"/>
                      <a:gd name="T19" fmla="*/ 16 h 29"/>
                      <a:gd name="T20" fmla="*/ 17 w 18"/>
                      <a:gd name="T21" fmla="*/ 22 h 29"/>
                      <a:gd name="T22" fmla="*/ 16 w 18"/>
                      <a:gd name="T23" fmla="*/ 26 h 29"/>
                      <a:gd name="T24" fmla="*/ 12 w 18"/>
                      <a:gd name="T25" fmla="*/ 28 h 29"/>
                      <a:gd name="T26" fmla="*/ 12 w 18"/>
                      <a:gd name="T27" fmla="*/ 28 h 29"/>
                      <a:gd name="T28" fmla="*/ 11 w 18"/>
                      <a:gd name="T29" fmla="*/ 28 h 29"/>
                      <a:gd name="T30" fmla="*/ 7 w 18"/>
                      <a:gd name="T31" fmla="*/ 20 h 29"/>
                      <a:gd name="T32" fmla="*/ 6 w 18"/>
                      <a:gd name="T33" fmla="*/ 20 h 29"/>
                      <a:gd name="T34" fmla="*/ 5 w 18"/>
                      <a:gd name="T35" fmla="*/ 15 h 29"/>
                      <a:gd name="T36" fmla="*/ 4 w 18"/>
                      <a:gd name="T37" fmla="*/ 9 h 29"/>
                      <a:gd name="T38" fmla="*/ 1 w 18"/>
                      <a:gd name="T39" fmla="*/ 3 h 29"/>
                      <a:gd name="T40" fmla="*/ 1 w 18"/>
                      <a:gd name="T41" fmla="*/ 5 h 29"/>
                      <a:gd name="T42" fmla="*/ 4 w 18"/>
                      <a:gd name="T43" fmla="*/ 10 h 29"/>
                      <a:gd name="T44" fmla="*/ 6 w 18"/>
                      <a:gd name="T45" fmla="*/ 20 h 29"/>
                      <a:gd name="T46" fmla="*/ 11 w 18"/>
                      <a:gd name="T47" fmla="*/ 29 h 29"/>
                      <a:gd name="T48" fmla="*/ 12 w 18"/>
                      <a:gd name="T49" fmla="*/ 28 h 29"/>
                      <a:gd name="T50" fmla="*/ 16 w 18"/>
                      <a:gd name="T51" fmla="*/ 26 h 29"/>
                      <a:gd name="T52" fmla="*/ 15 w 18"/>
                      <a:gd name="T53" fmla="*/ 16 h 29"/>
                      <a:gd name="T54" fmla="*/ 9 w 18"/>
                      <a:gd name="T55" fmla="*/ 4 h 29"/>
                      <a:gd name="T56" fmla="*/ 8 w 18"/>
                      <a:gd name="T5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29">
                        <a:moveTo>
                          <a:pt x="1" y="1"/>
                        </a:moveTo>
                        <a:cubicBezTo>
                          <a:pt x="0" y="1"/>
                          <a:pt x="0" y="1"/>
                          <a:pt x="0" y="1"/>
                        </a:cubicBezTo>
                        <a:cubicBezTo>
                          <a:pt x="0" y="1"/>
                          <a:pt x="1" y="2"/>
                          <a:pt x="1" y="2"/>
                        </a:cubicBezTo>
                        <a:cubicBezTo>
                          <a:pt x="1" y="2"/>
                          <a:pt x="1" y="2"/>
                          <a:pt x="1" y="2"/>
                        </a:cubicBezTo>
                        <a:cubicBezTo>
                          <a:pt x="1" y="1"/>
                          <a:pt x="1" y="1"/>
                          <a:pt x="1" y="1"/>
                        </a:cubicBezTo>
                        <a:close/>
                        <a:moveTo>
                          <a:pt x="8" y="0"/>
                        </a:moveTo>
                        <a:cubicBezTo>
                          <a:pt x="7" y="0"/>
                          <a:pt x="7" y="0"/>
                          <a:pt x="7" y="0"/>
                        </a:cubicBezTo>
                        <a:cubicBezTo>
                          <a:pt x="7" y="0"/>
                          <a:pt x="7" y="0"/>
                          <a:pt x="7" y="0"/>
                        </a:cubicBezTo>
                        <a:cubicBezTo>
                          <a:pt x="8" y="1"/>
                          <a:pt x="8" y="2"/>
                          <a:pt x="9" y="4"/>
                        </a:cubicBezTo>
                        <a:cubicBezTo>
                          <a:pt x="10" y="11"/>
                          <a:pt x="10" y="11"/>
                          <a:pt x="14" y="16"/>
                        </a:cubicBezTo>
                        <a:cubicBezTo>
                          <a:pt x="16" y="19"/>
                          <a:pt x="17" y="21"/>
                          <a:pt x="17" y="22"/>
                        </a:cubicBezTo>
                        <a:cubicBezTo>
                          <a:pt x="17" y="24"/>
                          <a:pt x="17" y="25"/>
                          <a:pt x="16" y="26"/>
                        </a:cubicBezTo>
                        <a:cubicBezTo>
                          <a:pt x="14" y="26"/>
                          <a:pt x="13" y="26"/>
                          <a:pt x="12" y="28"/>
                        </a:cubicBezTo>
                        <a:cubicBezTo>
                          <a:pt x="12" y="28"/>
                          <a:pt x="12" y="28"/>
                          <a:pt x="12" y="28"/>
                        </a:cubicBezTo>
                        <a:cubicBezTo>
                          <a:pt x="11" y="28"/>
                          <a:pt x="11" y="28"/>
                          <a:pt x="11" y="28"/>
                        </a:cubicBezTo>
                        <a:cubicBezTo>
                          <a:pt x="10" y="28"/>
                          <a:pt x="8" y="27"/>
                          <a:pt x="7" y="20"/>
                        </a:cubicBezTo>
                        <a:cubicBezTo>
                          <a:pt x="6" y="20"/>
                          <a:pt x="6" y="20"/>
                          <a:pt x="6" y="20"/>
                        </a:cubicBezTo>
                        <a:cubicBezTo>
                          <a:pt x="6" y="18"/>
                          <a:pt x="6" y="16"/>
                          <a:pt x="5" y="15"/>
                        </a:cubicBezTo>
                        <a:cubicBezTo>
                          <a:pt x="5" y="11"/>
                          <a:pt x="4" y="10"/>
                          <a:pt x="4" y="9"/>
                        </a:cubicBezTo>
                        <a:cubicBezTo>
                          <a:pt x="3" y="9"/>
                          <a:pt x="2" y="5"/>
                          <a:pt x="1" y="3"/>
                        </a:cubicBezTo>
                        <a:cubicBezTo>
                          <a:pt x="1" y="4"/>
                          <a:pt x="1" y="4"/>
                          <a:pt x="1" y="5"/>
                        </a:cubicBezTo>
                        <a:cubicBezTo>
                          <a:pt x="2" y="7"/>
                          <a:pt x="3" y="9"/>
                          <a:pt x="4" y="10"/>
                        </a:cubicBezTo>
                        <a:cubicBezTo>
                          <a:pt x="4" y="11"/>
                          <a:pt x="4" y="12"/>
                          <a:pt x="6" y="20"/>
                        </a:cubicBezTo>
                        <a:cubicBezTo>
                          <a:pt x="7" y="27"/>
                          <a:pt x="10" y="29"/>
                          <a:pt x="11" y="29"/>
                        </a:cubicBezTo>
                        <a:cubicBezTo>
                          <a:pt x="12" y="29"/>
                          <a:pt x="12" y="29"/>
                          <a:pt x="12" y="28"/>
                        </a:cubicBezTo>
                        <a:cubicBezTo>
                          <a:pt x="13" y="27"/>
                          <a:pt x="14" y="27"/>
                          <a:pt x="16" y="26"/>
                        </a:cubicBezTo>
                        <a:cubicBezTo>
                          <a:pt x="18" y="25"/>
                          <a:pt x="18" y="22"/>
                          <a:pt x="15" y="16"/>
                        </a:cubicBezTo>
                        <a:cubicBezTo>
                          <a:pt x="11" y="11"/>
                          <a:pt x="11" y="11"/>
                          <a:pt x="9" y="4"/>
                        </a:cubicBezTo>
                        <a:cubicBezTo>
                          <a:pt x="9" y="2"/>
                          <a:pt x="8" y="1"/>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4" name="Freeform 7588">
                    <a:extLst>
                      <a:ext uri="{FF2B5EF4-FFF2-40B4-BE49-F238E27FC236}">
                        <a16:creationId xmlns:a16="http://schemas.microsoft.com/office/drawing/2014/main" id="{C4CF6E10-2DA5-43FB-9C8C-0C16902B46F2}"/>
                      </a:ext>
                    </a:extLst>
                  </p:cNvPr>
                  <p:cNvSpPr>
                    <a:spLocks/>
                  </p:cNvSpPr>
                  <p:nvPr/>
                </p:nvSpPr>
                <p:spPr bwMode="auto">
                  <a:xfrm>
                    <a:off x="4110" y="2648"/>
                    <a:ext cx="9" cy="16"/>
                  </a:xfrm>
                  <a:custGeom>
                    <a:avLst/>
                    <a:gdLst>
                      <a:gd name="T0" fmla="*/ 1 w 11"/>
                      <a:gd name="T1" fmla="*/ 1 h 22"/>
                      <a:gd name="T2" fmla="*/ 3 w 11"/>
                      <a:gd name="T3" fmla="*/ 6 h 22"/>
                      <a:gd name="T4" fmla="*/ 7 w 11"/>
                      <a:gd name="T5" fmla="*/ 13 h 22"/>
                      <a:gd name="T6" fmla="*/ 9 w 11"/>
                      <a:gd name="T7" fmla="*/ 19 h 22"/>
                      <a:gd name="T8" fmla="*/ 6 w 11"/>
                      <a:gd name="T9" fmla="*/ 20 h 22"/>
                      <a:gd name="T10" fmla="*/ 5 w 11"/>
                      <a:gd name="T11" fmla="*/ 15 h 22"/>
                      <a:gd name="T12" fmla="*/ 1 w 11"/>
                      <a:gd name="T13" fmla="*/ 4 h 22"/>
                      <a:gd name="T14" fmla="*/ 1 w 11"/>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1" y="1"/>
                        </a:moveTo>
                        <a:cubicBezTo>
                          <a:pt x="1" y="1"/>
                          <a:pt x="3" y="4"/>
                          <a:pt x="3" y="6"/>
                        </a:cubicBezTo>
                        <a:cubicBezTo>
                          <a:pt x="4" y="8"/>
                          <a:pt x="5" y="11"/>
                          <a:pt x="7" y="13"/>
                        </a:cubicBezTo>
                        <a:cubicBezTo>
                          <a:pt x="9" y="15"/>
                          <a:pt x="11" y="19"/>
                          <a:pt x="9" y="19"/>
                        </a:cubicBezTo>
                        <a:cubicBezTo>
                          <a:pt x="7" y="19"/>
                          <a:pt x="7" y="19"/>
                          <a:pt x="6" y="20"/>
                        </a:cubicBezTo>
                        <a:cubicBezTo>
                          <a:pt x="6" y="22"/>
                          <a:pt x="6" y="19"/>
                          <a:pt x="5" y="15"/>
                        </a:cubicBezTo>
                        <a:cubicBezTo>
                          <a:pt x="3" y="11"/>
                          <a:pt x="3" y="6"/>
                          <a:pt x="1" y="4"/>
                        </a:cubicBezTo>
                        <a:cubicBezTo>
                          <a:pt x="0" y="2"/>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5" name="Freeform 7589">
                    <a:extLst>
                      <a:ext uri="{FF2B5EF4-FFF2-40B4-BE49-F238E27FC236}">
                        <a16:creationId xmlns:a16="http://schemas.microsoft.com/office/drawing/2014/main" id="{ACB4CDEB-88BD-485A-9B26-AF3D0675CB39}"/>
                      </a:ext>
                    </a:extLst>
                  </p:cNvPr>
                  <p:cNvSpPr>
                    <a:spLocks/>
                  </p:cNvSpPr>
                  <p:nvPr/>
                </p:nvSpPr>
                <p:spPr bwMode="auto">
                  <a:xfrm>
                    <a:off x="4104" y="2668"/>
                    <a:ext cx="15" cy="23"/>
                  </a:xfrm>
                  <a:custGeom>
                    <a:avLst/>
                    <a:gdLst>
                      <a:gd name="T0" fmla="*/ 9 w 19"/>
                      <a:gd name="T1" fmla="*/ 1 h 31"/>
                      <a:gd name="T2" fmla="*/ 13 w 19"/>
                      <a:gd name="T3" fmla="*/ 7 h 31"/>
                      <a:gd name="T4" fmla="*/ 16 w 19"/>
                      <a:gd name="T5" fmla="*/ 18 h 31"/>
                      <a:gd name="T6" fmla="*/ 18 w 19"/>
                      <a:gd name="T7" fmla="*/ 26 h 31"/>
                      <a:gd name="T8" fmla="*/ 15 w 19"/>
                      <a:gd name="T9" fmla="*/ 27 h 31"/>
                      <a:gd name="T10" fmla="*/ 10 w 19"/>
                      <a:gd name="T11" fmla="*/ 28 h 31"/>
                      <a:gd name="T12" fmla="*/ 5 w 19"/>
                      <a:gd name="T13" fmla="*/ 21 h 31"/>
                      <a:gd name="T14" fmla="*/ 3 w 19"/>
                      <a:gd name="T15" fmla="*/ 9 h 31"/>
                      <a:gd name="T16" fmla="*/ 9 w 19"/>
                      <a:gd name="T1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1">
                        <a:moveTo>
                          <a:pt x="9" y="1"/>
                        </a:moveTo>
                        <a:cubicBezTo>
                          <a:pt x="9" y="1"/>
                          <a:pt x="15" y="1"/>
                          <a:pt x="13" y="7"/>
                        </a:cubicBezTo>
                        <a:cubicBezTo>
                          <a:pt x="12" y="13"/>
                          <a:pt x="14" y="14"/>
                          <a:pt x="16" y="18"/>
                        </a:cubicBezTo>
                        <a:cubicBezTo>
                          <a:pt x="17" y="22"/>
                          <a:pt x="19" y="23"/>
                          <a:pt x="18" y="26"/>
                        </a:cubicBezTo>
                        <a:cubicBezTo>
                          <a:pt x="18" y="27"/>
                          <a:pt x="16" y="27"/>
                          <a:pt x="15" y="27"/>
                        </a:cubicBezTo>
                        <a:cubicBezTo>
                          <a:pt x="13" y="27"/>
                          <a:pt x="11" y="27"/>
                          <a:pt x="10" y="28"/>
                        </a:cubicBezTo>
                        <a:cubicBezTo>
                          <a:pt x="6" y="31"/>
                          <a:pt x="4" y="26"/>
                          <a:pt x="5" y="21"/>
                        </a:cubicBezTo>
                        <a:cubicBezTo>
                          <a:pt x="5" y="15"/>
                          <a:pt x="4" y="11"/>
                          <a:pt x="3" y="9"/>
                        </a:cubicBezTo>
                        <a:cubicBezTo>
                          <a:pt x="1" y="6"/>
                          <a:pt x="0" y="0"/>
                          <a:pt x="9"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6" name="Freeform 7590">
                    <a:extLst>
                      <a:ext uri="{FF2B5EF4-FFF2-40B4-BE49-F238E27FC236}">
                        <a16:creationId xmlns:a16="http://schemas.microsoft.com/office/drawing/2014/main" id="{8E7B96FD-407E-4E42-BB58-0077F9C112AB}"/>
                      </a:ext>
                    </a:extLst>
                  </p:cNvPr>
                  <p:cNvSpPr>
                    <a:spLocks noEditPoints="1"/>
                  </p:cNvSpPr>
                  <p:nvPr/>
                </p:nvSpPr>
                <p:spPr bwMode="auto">
                  <a:xfrm>
                    <a:off x="4105" y="2668"/>
                    <a:ext cx="14" cy="23"/>
                  </a:xfrm>
                  <a:custGeom>
                    <a:avLst/>
                    <a:gdLst>
                      <a:gd name="T0" fmla="*/ 9 w 18"/>
                      <a:gd name="T1" fmla="*/ 29 h 30"/>
                      <a:gd name="T2" fmla="*/ 7 w 18"/>
                      <a:gd name="T3" fmla="*/ 30 h 30"/>
                      <a:gd name="T4" fmla="*/ 3 w 18"/>
                      <a:gd name="T5" fmla="*/ 22 h 30"/>
                      <a:gd name="T6" fmla="*/ 3 w 18"/>
                      <a:gd name="T7" fmla="*/ 21 h 30"/>
                      <a:gd name="T8" fmla="*/ 3 w 18"/>
                      <a:gd name="T9" fmla="*/ 17 h 30"/>
                      <a:gd name="T10" fmla="*/ 1 w 18"/>
                      <a:gd name="T11" fmla="*/ 9 h 30"/>
                      <a:gd name="T12" fmla="*/ 0 w 18"/>
                      <a:gd name="T13" fmla="*/ 5 h 30"/>
                      <a:gd name="T14" fmla="*/ 1 w 18"/>
                      <a:gd name="T15" fmla="*/ 2 h 30"/>
                      <a:gd name="T16" fmla="*/ 7 w 18"/>
                      <a:gd name="T17" fmla="*/ 0 h 30"/>
                      <a:gd name="T18" fmla="*/ 8 w 18"/>
                      <a:gd name="T19" fmla="*/ 0 h 30"/>
                      <a:gd name="T20" fmla="*/ 13 w 18"/>
                      <a:gd name="T21" fmla="*/ 5 h 30"/>
                      <a:gd name="T22" fmla="*/ 13 w 18"/>
                      <a:gd name="T23" fmla="*/ 7 h 30"/>
                      <a:gd name="T24" fmla="*/ 13 w 18"/>
                      <a:gd name="T25" fmla="*/ 10 h 30"/>
                      <a:gd name="T26" fmla="*/ 15 w 18"/>
                      <a:gd name="T27" fmla="*/ 18 h 30"/>
                      <a:gd name="T28" fmla="*/ 18 w 18"/>
                      <a:gd name="T29" fmla="*/ 24 h 30"/>
                      <a:gd name="T30" fmla="*/ 18 w 18"/>
                      <a:gd name="T31" fmla="*/ 26 h 30"/>
                      <a:gd name="T32" fmla="*/ 15 w 18"/>
                      <a:gd name="T33" fmla="*/ 28 h 30"/>
                      <a:gd name="T34" fmla="*/ 13 w 18"/>
                      <a:gd name="T35" fmla="*/ 28 h 30"/>
                      <a:gd name="T36" fmla="*/ 9 w 18"/>
                      <a:gd name="T37" fmla="*/ 29 h 30"/>
                      <a:gd name="T38" fmla="*/ 8 w 18"/>
                      <a:gd name="T39" fmla="*/ 28 h 30"/>
                      <a:gd name="T40" fmla="*/ 13 w 18"/>
                      <a:gd name="T41" fmla="*/ 26 h 30"/>
                      <a:gd name="T42" fmla="*/ 13 w 18"/>
                      <a:gd name="T43" fmla="*/ 26 h 30"/>
                      <a:gd name="T44" fmla="*/ 15 w 18"/>
                      <a:gd name="T45" fmla="*/ 27 h 30"/>
                      <a:gd name="T46" fmla="*/ 17 w 18"/>
                      <a:gd name="T47" fmla="*/ 26 h 30"/>
                      <a:gd name="T48" fmla="*/ 17 w 18"/>
                      <a:gd name="T49" fmla="*/ 24 h 30"/>
                      <a:gd name="T50" fmla="*/ 14 w 18"/>
                      <a:gd name="T51" fmla="*/ 18 h 30"/>
                      <a:gd name="T52" fmla="*/ 12 w 18"/>
                      <a:gd name="T53" fmla="*/ 10 h 30"/>
                      <a:gd name="T54" fmla="*/ 12 w 18"/>
                      <a:gd name="T55" fmla="*/ 7 h 30"/>
                      <a:gd name="T56" fmla="*/ 12 w 18"/>
                      <a:gd name="T57" fmla="*/ 5 h 30"/>
                      <a:gd name="T58" fmla="*/ 8 w 18"/>
                      <a:gd name="T59" fmla="*/ 1 h 30"/>
                      <a:gd name="T60" fmla="*/ 8 w 18"/>
                      <a:gd name="T61" fmla="*/ 1 h 30"/>
                      <a:gd name="T62" fmla="*/ 8 w 18"/>
                      <a:gd name="T63" fmla="*/ 1 h 30"/>
                      <a:gd name="T64" fmla="*/ 7 w 18"/>
                      <a:gd name="T65" fmla="*/ 1 h 30"/>
                      <a:gd name="T66" fmla="*/ 1 w 18"/>
                      <a:gd name="T67" fmla="*/ 5 h 30"/>
                      <a:gd name="T68" fmla="*/ 2 w 18"/>
                      <a:gd name="T69" fmla="*/ 8 h 30"/>
                      <a:gd name="T70" fmla="*/ 4 w 18"/>
                      <a:gd name="T71" fmla="*/ 17 h 30"/>
                      <a:gd name="T72" fmla="*/ 4 w 18"/>
                      <a:gd name="T73" fmla="*/ 21 h 30"/>
                      <a:gd name="T74" fmla="*/ 4 w 18"/>
                      <a:gd name="T75" fmla="*/ 22 h 30"/>
                      <a:gd name="T76" fmla="*/ 5 w 18"/>
                      <a:gd name="T77" fmla="*/ 27 h 30"/>
                      <a:gd name="T78" fmla="*/ 7 w 18"/>
                      <a:gd name="T79" fmla="*/ 29 h 30"/>
                      <a:gd name="T80" fmla="*/ 8 w 18"/>
                      <a:gd name="T8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30">
                        <a:moveTo>
                          <a:pt x="9" y="29"/>
                        </a:moveTo>
                        <a:cubicBezTo>
                          <a:pt x="8" y="29"/>
                          <a:pt x="8" y="30"/>
                          <a:pt x="7" y="30"/>
                        </a:cubicBezTo>
                        <a:cubicBezTo>
                          <a:pt x="4" y="30"/>
                          <a:pt x="3" y="26"/>
                          <a:pt x="3" y="22"/>
                        </a:cubicBezTo>
                        <a:cubicBezTo>
                          <a:pt x="3" y="22"/>
                          <a:pt x="3" y="21"/>
                          <a:pt x="3" y="21"/>
                        </a:cubicBezTo>
                        <a:cubicBezTo>
                          <a:pt x="3" y="19"/>
                          <a:pt x="3" y="18"/>
                          <a:pt x="3" y="17"/>
                        </a:cubicBezTo>
                        <a:cubicBezTo>
                          <a:pt x="3" y="14"/>
                          <a:pt x="2" y="10"/>
                          <a:pt x="1" y="9"/>
                        </a:cubicBezTo>
                        <a:cubicBezTo>
                          <a:pt x="1" y="8"/>
                          <a:pt x="0" y="7"/>
                          <a:pt x="0" y="5"/>
                        </a:cubicBezTo>
                        <a:cubicBezTo>
                          <a:pt x="0" y="4"/>
                          <a:pt x="0" y="3"/>
                          <a:pt x="1" y="2"/>
                        </a:cubicBezTo>
                        <a:cubicBezTo>
                          <a:pt x="2" y="1"/>
                          <a:pt x="4" y="0"/>
                          <a:pt x="7" y="0"/>
                        </a:cubicBezTo>
                        <a:cubicBezTo>
                          <a:pt x="7" y="0"/>
                          <a:pt x="7" y="0"/>
                          <a:pt x="8" y="0"/>
                        </a:cubicBezTo>
                        <a:cubicBezTo>
                          <a:pt x="8" y="0"/>
                          <a:pt x="13" y="1"/>
                          <a:pt x="13" y="5"/>
                        </a:cubicBezTo>
                        <a:cubicBezTo>
                          <a:pt x="13" y="6"/>
                          <a:pt x="13" y="6"/>
                          <a:pt x="13" y="7"/>
                        </a:cubicBezTo>
                        <a:cubicBezTo>
                          <a:pt x="13" y="8"/>
                          <a:pt x="13" y="9"/>
                          <a:pt x="13" y="10"/>
                        </a:cubicBezTo>
                        <a:cubicBezTo>
                          <a:pt x="13" y="13"/>
                          <a:pt x="14" y="15"/>
                          <a:pt x="15" y="18"/>
                        </a:cubicBezTo>
                        <a:cubicBezTo>
                          <a:pt x="17" y="21"/>
                          <a:pt x="18" y="22"/>
                          <a:pt x="18" y="24"/>
                        </a:cubicBezTo>
                        <a:cubicBezTo>
                          <a:pt x="18" y="25"/>
                          <a:pt x="18" y="25"/>
                          <a:pt x="18" y="26"/>
                        </a:cubicBezTo>
                        <a:cubicBezTo>
                          <a:pt x="17" y="27"/>
                          <a:pt x="16" y="28"/>
                          <a:pt x="15" y="28"/>
                        </a:cubicBezTo>
                        <a:cubicBezTo>
                          <a:pt x="14" y="28"/>
                          <a:pt x="13" y="28"/>
                          <a:pt x="13" y="28"/>
                        </a:cubicBezTo>
                        <a:cubicBezTo>
                          <a:pt x="11" y="28"/>
                          <a:pt x="10" y="28"/>
                          <a:pt x="9" y="29"/>
                        </a:cubicBezTo>
                        <a:close/>
                        <a:moveTo>
                          <a:pt x="8" y="28"/>
                        </a:moveTo>
                        <a:cubicBezTo>
                          <a:pt x="10" y="27"/>
                          <a:pt x="11" y="26"/>
                          <a:pt x="13" y="26"/>
                        </a:cubicBezTo>
                        <a:cubicBezTo>
                          <a:pt x="13" y="26"/>
                          <a:pt x="13" y="26"/>
                          <a:pt x="13" y="26"/>
                        </a:cubicBezTo>
                        <a:cubicBezTo>
                          <a:pt x="13" y="26"/>
                          <a:pt x="14" y="27"/>
                          <a:pt x="15" y="27"/>
                        </a:cubicBezTo>
                        <a:cubicBezTo>
                          <a:pt x="16" y="27"/>
                          <a:pt x="16" y="26"/>
                          <a:pt x="17" y="26"/>
                        </a:cubicBezTo>
                        <a:cubicBezTo>
                          <a:pt x="17" y="25"/>
                          <a:pt x="17" y="25"/>
                          <a:pt x="17" y="24"/>
                        </a:cubicBezTo>
                        <a:cubicBezTo>
                          <a:pt x="17" y="23"/>
                          <a:pt x="16" y="22"/>
                          <a:pt x="14" y="18"/>
                        </a:cubicBezTo>
                        <a:cubicBezTo>
                          <a:pt x="13" y="15"/>
                          <a:pt x="12" y="14"/>
                          <a:pt x="12" y="10"/>
                        </a:cubicBezTo>
                        <a:cubicBezTo>
                          <a:pt x="12" y="9"/>
                          <a:pt x="12" y="8"/>
                          <a:pt x="12" y="7"/>
                        </a:cubicBezTo>
                        <a:cubicBezTo>
                          <a:pt x="12" y="6"/>
                          <a:pt x="12" y="6"/>
                          <a:pt x="12" y="5"/>
                        </a:cubicBezTo>
                        <a:cubicBezTo>
                          <a:pt x="12" y="2"/>
                          <a:pt x="8" y="1"/>
                          <a:pt x="8" y="1"/>
                        </a:cubicBezTo>
                        <a:cubicBezTo>
                          <a:pt x="8" y="1"/>
                          <a:pt x="8" y="1"/>
                          <a:pt x="8" y="1"/>
                        </a:cubicBezTo>
                        <a:cubicBezTo>
                          <a:pt x="8" y="1"/>
                          <a:pt x="8" y="1"/>
                          <a:pt x="8" y="1"/>
                        </a:cubicBezTo>
                        <a:cubicBezTo>
                          <a:pt x="7" y="1"/>
                          <a:pt x="7" y="1"/>
                          <a:pt x="7" y="1"/>
                        </a:cubicBezTo>
                        <a:cubicBezTo>
                          <a:pt x="2" y="1"/>
                          <a:pt x="1" y="3"/>
                          <a:pt x="1" y="5"/>
                        </a:cubicBezTo>
                        <a:cubicBezTo>
                          <a:pt x="1" y="6"/>
                          <a:pt x="1" y="8"/>
                          <a:pt x="2" y="8"/>
                        </a:cubicBezTo>
                        <a:cubicBezTo>
                          <a:pt x="4" y="10"/>
                          <a:pt x="4" y="13"/>
                          <a:pt x="4" y="17"/>
                        </a:cubicBezTo>
                        <a:cubicBezTo>
                          <a:pt x="4" y="18"/>
                          <a:pt x="4" y="20"/>
                          <a:pt x="4" y="21"/>
                        </a:cubicBezTo>
                        <a:cubicBezTo>
                          <a:pt x="4" y="21"/>
                          <a:pt x="4" y="22"/>
                          <a:pt x="4" y="22"/>
                        </a:cubicBezTo>
                        <a:cubicBezTo>
                          <a:pt x="4" y="24"/>
                          <a:pt x="4" y="26"/>
                          <a:pt x="5" y="27"/>
                        </a:cubicBezTo>
                        <a:cubicBezTo>
                          <a:pt x="5" y="28"/>
                          <a:pt x="6" y="29"/>
                          <a:pt x="7" y="29"/>
                        </a:cubicBezTo>
                        <a:cubicBezTo>
                          <a:pt x="7" y="29"/>
                          <a:pt x="8" y="28"/>
                          <a:pt x="8" y="2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7" name="Freeform 7591">
                    <a:extLst>
                      <a:ext uri="{FF2B5EF4-FFF2-40B4-BE49-F238E27FC236}">
                        <a16:creationId xmlns:a16="http://schemas.microsoft.com/office/drawing/2014/main" id="{633EEB5C-2980-4E75-AD4F-D484AA1568D5}"/>
                      </a:ext>
                    </a:extLst>
                  </p:cNvPr>
                  <p:cNvSpPr>
                    <a:spLocks noEditPoints="1"/>
                  </p:cNvSpPr>
                  <p:nvPr/>
                </p:nvSpPr>
                <p:spPr bwMode="auto">
                  <a:xfrm>
                    <a:off x="4106" y="2669"/>
                    <a:ext cx="12" cy="21"/>
                  </a:xfrm>
                  <a:custGeom>
                    <a:avLst/>
                    <a:gdLst>
                      <a:gd name="T0" fmla="*/ 6 w 16"/>
                      <a:gd name="T1" fmla="*/ 4 h 28"/>
                      <a:gd name="T2" fmla="*/ 7 w 16"/>
                      <a:gd name="T3" fmla="*/ 3 h 28"/>
                      <a:gd name="T4" fmla="*/ 8 w 16"/>
                      <a:gd name="T5" fmla="*/ 3 h 28"/>
                      <a:gd name="T6" fmla="*/ 8 w 16"/>
                      <a:gd name="T7" fmla="*/ 3 h 28"/>
                      <a:gd name="T8" fmla="*/ 9 w 16"/>
                      <a:gd name="T9" fmla="*/ 8 h 28"/>
                      <a:gd name="T10" fmla="*/ 11 w 16"/>
                      <a:gd name="T11" fmla="*/ 15 h 28"/>
                      <a:gd name="T12" fmla="*/ 14 w 16"/>
                      <a:gd name="T13" fmla="*/ 23 h 28"/>
                      <a:gd name="T14" fmla="*/ 13 w 16"/>
                      <a:gd name="T15" fmla="*/ 24 h 28"/>
                      <a:gd name="T16" fmla="*/ 11 w 16"/>
                      <a:gd name="T17" fmla="*/ 23 h 28"/>
                      <a:gd name="T18" fmla="*/ 10 w 16"/>
                      <a:gd name="T19" fmla="*/ 23 h 28"/>
                      <a:gd name="T20" fmla="*/ 8 w 16"/>
                      <a:gd name="T21" fmla="*/ 24 h 28"/>
                      <a:gd name="T22" fmla="*/ 6 w 16"/>
                      <a:gd name="T23" fmla="*/ 25 h 28"/>
                      <a:gd name="T24" fmla="*/ 5 w 16"/>
                      <a:gd name="T25" fmla="*/ 21 h 28"/>
                      <a:gd name="T26" fmla="*/ 4 w 16"/>
                      <a:gd name="T27" fmla="*/ 9 h 28"/>
                      <a:gd name="T28" fmla="*/ 3 w 16"/>
                      <a:gd name="T29" fmla="*/ 4 h 28"/>
                      <a:gd name="T30" fmla="*/ 4 w 16"/>
                      <a:gd name="T31" fmla="*/ 3 h 28"/>
                      <a:gd name="T32" fmla="*/ 5 w 16"/>
                      <a:gd name="T33" fmla="*/ 4 h 28"/>
                      <a:gd name="T34" fmla="*/ 6 w 16"/>
                      <a:gd name="T35" fmla="*/ 4 h 28"/>
                      <a:gd name="T36" fmla="*/ 7 w 16"/>
                      <a:gd name="T37" fmla="*/ 0 h 28"/>
                      <a:gd name="T38" fmla="*/ 7 w 16"/>
                      <a:gd name="T39" fmla="*/ 0 h 28"/>
                      <a:gd name="T40" fmla="*/ 7 w 16"/>
                      <a:gd name="T41" fmla="*/ 0 h 28"/>
                      <a:gd name="T42" fmla="*/ 6 w 16"/>
                      <a:gd name="T43" fmla="*/ 0 h 28"/>
                      <a:gd name="T44" fmla="*/ 6 w 16"/>
                      <a:gd name="T45" fmla="*/ 0 h 28"/>
                      <a:gd name="T46" fmla="*/ 3 w 16"/>
                      <a:gd name="T47" fmla="*/ 1 h 28"/>
                      <a:gd name="T48" fmla="*/ 1 w 16"/>
                      <a:gd name="T49" fmla="*/ 2 h 28"/>
                      <a:gd name="T50" fmla="*/ 1 w 16"/>
                      <a:gd name="T51" fmla="*/ 2 h 28"/>
                      <a:gd name="T52" fmla="*/ 1 w 16"/>
                      <a:gd name="T53" fmla="*/ 2 h 28"/>
                      <a:gd name="T54" fmla="*/ 0 w 16"/>
                      <a:gd name="T55" fmla="*/ 4 h 28"/>
                      <a:gd name="T56" fmla="*/ 1 w 16"/>
                      <a:gd name="T57" fmla="*/ 7 h 28"/>
                      <a:gd name="T58" fmla="*/ 3 w 16"/>
                      <a:gd name="T59" fmla="*/ 16 h 28"/>
                      <a:gd name="T60" fmla="*/ 3 w 16"/>
                      <a:gd name="T61" fmla="*/ 20 h 28"/>
                      <a:gd name="T62" fmla="*/ 3 w 16"/>
                      <a:gd name="T63" fmla="*/ 21 h 28"/>
                      <a:gd name="T64" fmla="*/ 4 w 16"/>
                      <a:gd name="T65" fmla="*/ 26 h 28"/>
                      <a:gd name="T66" fmla="*/ 6 w 16"/>
                      <a:gd name="T67" fmla="*/ 28 h 28"/>
                      <a:gd name="T68" fmla="*/ 6 w 16"/>
                      <a:gd name="T69" fmla="*/ 28 h 28"/>
                      <a:gd name="T70" fmla="*/ 7 w 16"/>
                      <a:gd name="T71" fmla="*/ 27 h 28"/>
                      <a:gd name="T72" fmla="*/ 11 w 16"/>
                      <a:gd name="T73" fmla="*/ 25 h 28"/>
                      <a:gd name="T74" fmla="*/ 11 w 16"/>
                      <a:gd name="T75" fmla="*/ 25 h 28"/>
                      <a:gd name="T76" fmla="*/ 14 w 16"/>
                      <a:gd name="T77" fmla="*/ 26 h 28"/>
                      <a:gd name="T78" fmla="*/ 16 w 16"/>
                      <a:gd name="T79" fmla="*/ 25 h 28"/>
                      <a:gd name="T80" fmla="*/ 16 w 16"/>
                      <a:gd name="T81" fmla="*/ 23 h 28"/>
                      <a:gd name="T82" fmla="*/ 13 w 16"/>
                      <a:gd name="T83" fmla="*/ 17 h 28"/>
                      <a:gd name="T84" fmla="*/ 11 w 16"/>
                      <a:gd name="T85" fmla="*/ 9 h 28"/>
                      <a:gd name="T86" fmla="*/ 11 w 16"/>
                      <a:gd name="T87" fmla="*/ 6 h 28"/>
                      <a:gd name="T88" fmla="*/ 11 w 16"/>
                      <a:gd name="T89" fmla="*/ 4 h 28"/>
                      <a:gd name="T90" fmla="*/ 7 w 16"/>
                      <a:gd name="T9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 h="28">
                        <a:moveTo>
                          <a:pt x="6" y="4"/>
                        </a:moveTo>
                        <a:cubicBezTo>
                          <a:pt x="6" y="4"/>
                          <a:pt x="7" y="4"/>
                          <a:pt x="7" y="3"/>
                        </a:cubicBezTo>
                        <a:cubicBezTo>
                          <a:pt x="7" y="3"/>
                          <a:pt x="8" y="3"/>
                          <a:pt x="8" y="3"/>
                        </a:cubicBezTo>
                        <a:cubicBezTo>
                          <a:pt x="8" y="3"/>
                          <a:pt x="8" y="3"/>
                          <a:pt x="8" y="3"/>
                        </a:cubicBezTo>
                        <a:cubicBezTo>
                          <a:pt x="8" y="3"/>
                          <a:pt x="10" y="5"/>
                          <a:pt x="9" y="8"/>
                        </a:cubicBezTo>
                        <a:cubicBezTo>
                          <a:pt x="9" y="10"/>
                          <a:pt x="9" y="13"/>
                          <a:pt x="11" y="15"/>
                        </a:cubicBezTo>
                        <a:cubicBezTo>
                          <a:pt x="13" y="17"/>
                          <a:pt x="15" y="22"/>
                          <a:pt x="14" y="23"/>
                        </a:cubicBezTo>
                        <a:cubicBezTo>
                          <a:pt x="13" y="24"/>
                          <a:pt x="13" y="24"/>
                          <a:pt x="13" y="24"/>
                        </a:cubicBezTo>
                        <a:cubicBezTo>
                          <a:pt x="12" y="24"/>
                          <a:pt x="12" y="23"/>
                          <a:pt x="11" y="23"/>
                        </a:cubicBezTo>
                        <a:cubicBezTo>
                          <a:pt x="11" y="23"/>
                          <a:pt x="11" y="23"/>
                          <a:pt x="10" y="23"/>
                        </a:cubicBezTo>
                        <a:cubicBezTo>
                          <a:pt x="10" y="23"/>
                          <a:pt x="9" y="23"/>
                          <a:pt x="8" y="24"/>
                        </a:cubicBezTo>
                        <a:cubicBezTo>
                          <a:pt x="8" y="25"/>
                          <a:pt x="7" y="25"/>
                          <a:pt x="6" y="25"/>
                        </a:cubicBezTo>
                        <a:cubicBezTo>
                          <a:pt x="5" y="25"/>
                          <a:pt x="4" y="23"/>
                          <a:pt x="5" y="21"/>
                        </a:cubicBezTo>
                        <a:cubicBezTo>
                          <a:pt x="5" y="18"/>
                          <a:pt x="6" y="10"/>
                          <a:pt x="4" y="9"/>
                        </a:cubicBezTo>
                        <a:cubicBezTo>
                          <a:pt x="3" y="7"/>
                          <a:pt x="1" y="5"/>
                          <a:pt x="3" y="4"/>
                        </a:cubicBezTo>
                        <a:cubicBezTo>
                          <a:pt x="4" y="3"/>
                          <a:pt x="4" y="3"/>
                          <a:pt x="4" y="3"/>
                        </a:cubicBezTo>
                        <a:cubicBezTo>
                          <a:pt x="4" y="3"/>
                          <a:pt x="5" y="3"/>
                          <a:pt x="5" y="4"/>
                        </a:cubicBezTo>
                        <a:lnTo>
                          <a:pt x="6" y="4"/>
                        </a:lnTo>
                        <a:close/>
                        <a:moveTo>
                          <a:pt x="7" y="0"/>
                        </a:moveTo>
                        <a:cubicBezTo>
                          <a:pt x="7" y="0"/>
                          <a:pt x="7" y="0"/>
                          <a:pt x="7" y="0"/>
                        </a:cubicBezTo>
                        <a:cubicBezTo>
                          <a:pt x="7" y="0"/>
                          <a:pt x="7" y="0"/>
                          <a:pt x="7" y="0"/>
                        </a:cubicBezTo>
                        <a:cubicBezTo>
                          <a:pt x="6" y="0"/>
                          <a:pt x="6" y="0"/>
                          <a:pt x="6" y="0"/>
                        </a:cubicBezTo>
                        <a:cubicBezTo>
                          <a:pt x="6" y="0"/>
                          <a:pt x="6" y="0"/>
                          <a:pt x="6" y="0"/>
                        </a:cubicBezTo>
                        <a:cubicBezTo>
                          <a:pt x="4" y="1"/>
                          <a:pt x="4" y="1"/>
                          <a:pt x="3" y="1"/>
                        </a:cubicBezTo>
                        <a:cubicBezTo>
                          <a:pt x="2" y="1"/>
                          <a:pt x="1" y="1"/>
                          <a:pt x="1" y="2"/>
                        </a:cubicBezTo>
                        <a:cubicBezTo>
                          <a:pt x="1" y="2"/>
                          <a:pt x="1" y="2"/>
                          <a:pt x="1" y="2"/>
                        </a:cubicBezTo>
                        <a:cubicBezTo>
                          <a:pt x="1" y="2"/>
                          <a:pt x="1" y="2"/>
                          <a:pt x="1" y="2"/>
                        </a:cubicBezTo>
                        <a:cubicBezTo>
                          <a:pt x="0" y="3"/>
                          <a:pt x="0" y="3"/>
                          <a:pt x="0" y="4"/>
                        </a:cubicBezTo>
                        <a:cubicBezTo>
                          <a:pt x="0" y="5"/>
                          <a:pt x="0" y="7"/>
                          <a:pt x="1" y="7"/>
                        </a:cubicBezTo>
                        <a:cubicBezTo>
                          <a:pt x="3" y="9"/>
                          <a:pt x="3" y="12"/>
                          <a:pt x="3" y="16"/>
                        </a:cubicBezTo>
                        <a:cubicBezTo>
                          <a:pt x="3" y="17"/>
                          <a:pt x="3" y="19"/>
                          <a:pt x="3" y="20"/>
                        </a:cubicBezTo>
                        <a:cubicBezTo>
                          <a:pt x="3" y="20"/>
                          <a:pt x="3" y="21"/>
                          <a:pt x="3" y="21"/>
                        </a:cubicBezTo>
                        <a:cubicBezTo>
                          <a:pt x="3" y="23"/>
                          <a:pt x="3" y="25"/>
                          <a:pt x="4" y="26"/>
                        </a:cubicBezTo>
                        <a:cubicBezTo>
                          <a:pt x="4" y="27"/>
                          <a:pt x="5" y="28"/>
                          <a:pt x="6" y="28"/>
                        </a:cubicBezTo>
                        <a:cubicBezTo>
                          <a:pt x="6" y="28"/>
                          <a:pt x="6" y="28"/>
                          <a:pt x="6" y="28"/>
                        </a:cubicBezTo>
                        <a:cubicBezTo>
                          <a:pt x="6" y="28"/>
                          <a:pt x="7" y="27"/>
                          <a:pt x="7" y="27"/>
                        </a:cubicBezTo>
                        <a:cubicBezTo>
                          <a:pt x="8" y="25"/>
                          <a:pt x="10" y="25"/>
                          <a:pt x="11" y="25"/>
                        </a:cubicBezTo>
                        <a:cubicBezTo>
                          <a:pt x="11" y="25"/>
                          <a:pt x="11" y="25"/>
                          <a:pt x="11" y="25"/>
                        </a:cubicBezTo>
                        <a:cubicBezTo>
                          <a:pt x="12" y="25"/>
                          <a:pt x="13" y="25"/>
                          <a:pt x="14" y="26"/>
                        </a:cubicBezTo>
                        <a:cubicBezTo>
                          <a:pt x="15" y="25"/>
                          <a:pt x="15" y="25"/>
                          <a:pt x="16" y="25"/>
                        </a:cubicBezTo>
                        <a:cubicBezTo>
                          <a:pt x="16" y="24"/>
                          <a:pt x="16" y="24"/>
                          <a:pt x="16" y="23"/>
                        </a:cubicBezTo>
                        <a:cubicBezTo>
                          <a:pt x="16" y="22"/>
                          <a:pt x="15" y="21"/>
                          <a:pt x="13" y="17"/>
                        </a:cubicBezTo>
                        <a:cubicBezTo>
                          <a:pt x="12" y="14"/>
                          <a:pt x="11" y="13"/>
                          <a:pt x="11" y="9"/>
                        </a:cubicBezTo>
                        <a:cubicBezTo>
                          <a:pt x="11" y="8"/>
                          <a:pt x="11" y="7"/>
                          <a:pt x="11" y="6"/>
                        </a:cubicBezTo>
                        <a:cubicBezTo>
                          <a:pt x="11" y="5"/>
                          <a:pt x="11" y="5"/>
                          <a:pt x="11" y="4"/>
                        </a:cubicBezTo>
                        <a:cubicBezTo>
                          <a:pt x="11" y="1"/>
                          <a:pt x="7" y="0"/>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8" name="Freeform 7592">
                    <a:extLst>
                      <a:ext uri="{FF2B5EF4-FFF2-40B4-BE49-F238E27FC236}">
                        <a16:creationId xmlns:a16="http://schemas.microsoft.com/office/drawing/2014/main" id="{598867E6-C36F-4DC5-8A30-A2986A79A251}"/>
                      </a:ext>
                    </a:extLst>
                  </p:cNvPr>
                  <p:cNvSpPr>
                    <a:spLocks noEditPoints="1"/>
                  </p:cNvSpPr>
                  <p:nvPr/>
                </p:nvSpPr>
                <p:spPr bwMode="auto">
                  <a:xfrm>
                    <a:off x="4105" y="2669"/>
                    <a:ext cx="14" cy="21"/>
                  </a:xfrm>
                  <a:custGeom>
                    <a:avLst/>
                    <a:gdLst>
                      <a:gd name="T0" fmla="*/ 2 w 18"/>
                      <a:gd name="T1" fmla="*/ 2 h 28"/>
                      <a:gd name="T2" fmla="*/ 1 w 18"/>
                      <a:gd name="T3" fmla="*/ 2 h 28"/>
                      <a:gd name="T4" fmla="*/ 2 w 18"/>
                      <a:gd name="T5" fmla="*/ 8 h 28"/>
                      <a:gd name="T6" fmla="*/ 4 w 18"/>
                      <a:gd name="T7" fmla="*/ 20 h 28"/>
                      <a:gd name="T8" fmla="*/ 7 w 18"/>
                      <a:gd name="T9" fmla="*/ 28 h 28"/>
                      <a:gd name="T10" fmla="*/ 8 w 18"/>
                      <a:gd name="T11" fmla="*/ 28 h 28"/>
                      <a:gd name="T12" fmla="*/ 8 w 18"/>
                      <a:gd name="T13" fmla="*/ 27 h 28"/>
                      <a:gd name="T14" fmla="*/ 8 w 18"/>
                      <a:gd name="T15" fmla="*/ 27 h 28"/>
                      <a:gd name="T16" fmla="*/ 7 w 18"/>
                      <a:gd name="T17" fmla="*/ 28 h 28"/>
                      <a:gd name="T18" fmla="*/ 7 w 18"/>
                      <a:gd name="T19" fmla="*/ 28 h 28"/>
                      <a:gd name="T20" fmla="*/ 5 w 18"/>
                      <a:gd name="T21" fmla="*/ 26 h 28"/>
                      <a:gd name="T22" fmla="*/ 4 w 18"/>
                      <a:gd name="T23" fmla="*/ 21 h 28"/>
                      <a:gd name="T24" fmla="*/ 4 w 18"/>
                      <a:gd name="T25" fmla="*/ 20 h 28"/>
                      <a:gd name="T26" fmla="*/ 4 w 18"/>
                      <a:gd name="T27" fmla="*/ 16 h 28"/>
                      <a:gd name="T28" fmla="*/ 2 w 18"/>
                      <a:gd name="T29" fmla="*/ 7 h 28"/>
                      <a:gd name="T30" fmla="*/ 1 w 18"/>
                      <a:gd name="T31" fmla="*/ 4 h 28"/>
                      <a:gd name="T32" fmla="*/ 2 w 18"/>
                      <a:gd name="T33" fmla="*/ 2 h 28"/>
                      <a:gd name="T34" fmla="*/ 4 w 18"/>
                      <a:gd name="T35" fmla="*/ 1 h 28"/>
                      <a:gd name="T36" fmla="*/ 2 w 18"/>
                      <a:gd name="T37" fmla="*/ 2 h 28"/>
                      <a:gd name="T38" fmla="*/ 4 w 18"/>
                      <a:gd name="T39" fmla="*/ 1 h 28"/>
                      <a:gd name="T40" fmla="*/ 8 w 18"/>
                      <a:gd name="T41" fmla="*/ 0 h 28"/>
                      <a:gd name="T42" fmla="*/ 7 w 18"/>
                      <a:gd name="T43" fmla="*/ 0 h 28"/>
                      <a:gd name="T44" fmla="*/ 8 w 18"/>
                      <a:gd name="T45" fmla="*/ 0 h 28"/>
                      <a:gd name="T46" fmla="*/ 8 w 18"/>
                      <a:gd name="T47" fmla="*/ 0 h 28"/>
                      <a:gd name="T48" fmla="*/ 8 w 18"/>
                      <a:gd name="T49" fmla="*/ 0 h 28"/>
                      <a:gd name="T50" fmla="*/ 8 w 18"/>
                      <a:gd name="T51" fmla="*/ 0 h 28"/>
                      <a:gd name="T52" fmla="*/ 12 w 18"/>
                      <a:gd name="T53" fmla="*/ 4 h 28"/>
                      <a:gd name="T54" fmla="*/ 12 w 18"/>
                      <a:gd name="T55" fmla="*/ 6 h 28"/>
                      <a:gd name="T56" fmla="*/ 12 w 18"/>
                      <a:gd name="T57" fmla="*/ 9 h 28"/>
                      <a:gd name="T58" fmla="*/ 14 w 18"/>
                      <a:gd name="T59" fmla="*/ 17 h 28"/>
                      <a:gd name="T60" fmla="*/ 17 w 18"/>
                      <a:gd name="T61" fmla="*/ 23 h 28"/>
                      <a:gd name="T62" fmla="*/ 17 w 18"/>
                      <a:gd name="T63" fmla="*/ 25 h 28"/>
                      <a:gd name="T64" fmla="*/ 15 w 18"/>
                      <a:gd name="T65" fmla="*/ 26 h 28"/>
                      <a:gd name="T66" fmla="*/ 16 w 18"/>
                      <a:gd name="T67" fmla="*/ 26 h 28"/>
                      <a:gd name="T68" fmla="*/ 16 w 18"/>
                      <a:gd name="T69" fmla="*/ 26 h 28"/>
                      <a:gd name="T70" fmla="*/ 17 w 18"/>
                      <a:gd name="T71" fmla="*/ 25 h 28"/>
                      <a:gd name="T72" fmla="*/ 15 w 18"/>
                      <a:gd name="T73" fmla="*/ 17 h 28"/>
                      <a:gd name="T74" fmla="*/ 12 w 18"/>
                      <a:gd name="T75" fmla="*/ 6 h 28"/>
                      <a:gd name="T76" fmla="*/ 8 w 18"/>
                      <a:gd name="T7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 h="28">
                        <a:moveTo>
                          <a:pt x="2" y="2"/>
                        </a:moveTo>
                        <a:cubicBezTo>
                          <a:pt x="1" y="2"/>
                          <a:pt x="1" y="2"/>
                          <a:pt x="1" y="2"/>
                        </a:cubicBezTo>
                        <a:cubicBezTo>
                          <a:pt x="0" y="4"/>
                          <a:pt x="1" y="6"/>
                          <a:pt x="2" y="8"/>
                        </a:cubicBezTo>
                        <a:cubicBezTo>
                          <a:pt x="3" y="10"/>
                          <a:pt x="4" y="14"/>
                          <a:pt x="4" y="20"/>
                        </a:cubicBezTo>
                        <a:cubicBezTo>
                          <a:pt x="3" y="24"/>
                          <a:pt x="5" y="28"/>
                          <a:pt x="7" y="28"/>
                        </a:cubicBezTo>
                        <a:cubicBezTo>
                          <a:pt x="8" y="28"/>
                          <a:pt x="8" y="28"/>
                          <a:pt x="8" y="28"/>
                        </a:cubicBezTo>
                        <a:cubicBezTo>
                          <a:pt x="8" y="27"/>
                          <a:pt x="8" y="27"/>
                          <a:pt x="8" y="27"/>
                        </a:cubicBezTo>
                        <a:cubicBezTo>
                          <a:pt x="8" y="27"/>
                          <a:pt x="8" y="27"/>
                          <a:pt x="8" y="27"/>
                        </a:cubicBezTo>
                        <a:cubicBezTo>
                          <a:pt x="8" y="27"/>
                          <a:pt x="7" y="28"/>
                          <a:pt x="7" y="28"/>
                        </a:cubicBezTo>
                        <a:cubicBezTo>
                          <a:pt x="7" y="28"/>
                          <a:pt x="7" y="28"/>
                          <a:pt x="7" y="28"/>
                        </a:cubicBezTo>
                        <a:cubicBezTo>
                          <a:pt x="6" y="28"/>
                          <a:pt x="5" y="27"/>
                          <a:pt x="5" y="26"/>
                        </a:cubicBezTo>
                        <a:cubicBezTo>
                          <a:pt x="4" y="25"/>
                          <a:pt x="4" y="23"/>
                          <a:pt x="4" y="21"/>
                        </a:cubicBezTo>
                        <a:cubicBezTo>
                          <a:pt x="4" y="21"/>
                          <a:pt x="4" y="20"/>
                          <a:pt x="4" y="20"/>
                        </a:cubicBezTo>
                        <a:cubicBezTo>
                          <a:pt x="4" y="19"/>
                          <a:pt x="4" y="17"/>
                          <a:pt x="4" y="16"/>
                        </a:cubicBezTo>
                        <a:cubicBezTo>
                          <a:pt x="4" y="12"/>
                          <a:pt x="4" y="9"/>
                          <a:pt x="2" y="7"/>
                        </a:cubicBezTo>
                        <a:cubicBezTo>
                          <a:pt x="1" y="7"/>
                          <a:pt x="1" y="5"/>
                          <a:pt x="1" y="4"/>
                        </a:cubicBezTo>
                        <a:cubicBezTo>
                          <a:pt x="1" y="3"/>
                          <a:pt x="1" y="3"/>
                          <a:pt x="2" y="2"/>
                        </a:cubicBezTo>
                        <a:close/>
                        <a:moveTo>
                          <a:pt x="4" y="1"/>
                        </a:moveTo>
                        <a:cubicBezTo>
                          <a:pt x="3" y="1"/>
                          <a:pt x="3" y="1"/>
                          <a:pt x="2" y="2"/>
                        </a:cubicBezTo>
                        <a:cubicBezTo>
                          <a:pt x="2" y="1"/>
                          <a:pt x="3" y="1"/>
                          <a:pt x="4" y="1"/>
                        </a:cubicBezTo>
                        <a:close/>
                        <a:moveTo>
                          <a:pt x="8" y="0"/>
                        </a:moveTo>
                        <a:cubicBezTo>
                          <a:pt x="7" y="0"/>
                          <a:pt x="7" y="0"/>
                          <a:pt x="7" y="0"/>
                        </a:cubicBezTo>
                        <a:cubicBezTo>
                          <a:pt x="8" y="0"/>
                          <a:pt x="8" y="0"/>
                          <a:pt x="8" y="0"/>
                        </a:cubicBezTo>
                        <a:close/>
                        <a:moveTo>
                          <a:pt x="8" y="0"/>
                        </a:moveTo>
                        <a:cubicBezTo>
                          <a:pt x="8" y="0"/>
                          <a:pt x="8" y="0"/>
                          <a:pt x="8" y="0"/>
                        </a:cubicBezTo>
                        <a:cubicBezTo>
                          <a:pt x="8" y="0"/>
                          <a:pt x="8" y="0"/>
                          <a:pt x="8" y="0"/>
                        </a:cubicBezTo>
                        <a:cubicBezTo>
                          <a:pt x="8" y="0"/>
                          <a:pt x="12" y="1"/>
                          <a:pt x="12" y="4"/>
                        </a:cubicBezTo>
                        <a:cubicBezTo>
                          <a:pt x="12" y="5"/>
                          <a:pt x="12" y="5"/>
                          <a:pt x="12" y="6"/>
                        </a:cubicBezTo>
                        <a:cubicBezTo>
                          <a:pt x="12" y="7"/>
                          <a:pt x="12" y="8"/>
                          <a:pt x="12" y="9"/>
                        </a:cubicBezTo>
                        <a:cubicBezTo>
                          <a:pt x="12" y="13"/>
                          <a:pt x="13" y="14"/>
                          <a:pt x="14" y="17"/>
                        </a:cubicBezTo>
                        <a:cubicBezTo>
                          <a:pt x="16" y="21"/>
                          <a:pt x="17" y="22"/>
                          <a:pt x="17" y="23"/>
                        </a:cubicBezTo>
                        <a:cubicBezTo>
                          <a:pt x="17" y="24"/>
                          <a:pt x="17" y="24"/>
                          <a:pt x="17" y="25"/>
                        </a:cubicBezTo>
                        <a:cubicBezTo>
                          <a:pt x="16" y="25"/>
                          <a:pt x="16" y="25"/>
                          <a:pt x="15" y="26"/>
                        </a:cubicBezTo>
                        <a:cubicBezTo>
                          <a:pt x="16" y="26"/>
                          <a:pt x="16" y="26"/>
                          <a:pt x="16" y="26"/>
                        </a:cubicBezTo>
                        <a:cubicBezTo>
                          <a:pt x="16" y="26"/>
                          <a:pt x="16" y="26"/>
                          <a:pt x="16" y="26"/>
                        </a:cubicBezTo>
                        <a:cubicBezTo>
                          <a:pt x="17" y="26"/>
                          <a:pt x="17" y="25"/>
                          <a:pt x="17" y="25"/>
                        </a:cubicBezTo>
                        <a:cubicBezTo>
                          <a:pt x="18" y="22"/>
                          <a:pt x="16" y="21"/>
                          <a:pt x="15" y="17"/>
                        </a:cubicBezTo>
                        <a:cubicBezTo>
                          <a:pt x="13" y="13"/>
                          <a:pt x="11" y="12"/>
                          <a:pt x="12" y="6"/>
                        </a:cubicBezTo>
                        <a:cubicBezTo>
                          <a:pt x="13" y="1"/>
                          <a:pt x="10"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29" name="Freeform 7593">
                    <a:extLst>
                      <a:ext uri="{FF2B5EF4-FFF2-40B4-BE49-F238E27FC236}">
                        <a16:creationId xmlns:a16="http://schemas.microsoft.com/office/drawing/2014/main" id="{19F825B1-FB83-4EF9-8E67-6B7CF75D8F32}"/>
                      </a:ext>
                    </a:extLst>
                  </p:cNvPr>
                  <p:cNvSpPr>
                    <a:spLocks/>
                  </p:cNvSpPr>
                  <p:nvPr/>
                </p:nvSpPr>
                <p:spPr bwMode="auto">
                  <a:xfrm>
                    <a:off x="4110" y="2672"/>
                    <a:ext cx="6" cy="14"/>
                  </a:xfrm>
                  <a:custGeom>
                    <a:avLst/>
                    <a:gdLst>
                      <a:gd name="T0" fmla="*/ 2 w 8"/>
                      <a:gd name="T1" fmla="*/ 1 h 19"/>
                      <a:gd name="T2" fmla="*/ 3 w 8"/>
                      <a:gd name="T3" fmla="*/ 4 h 19"/>
                      <a:gd name="T4" fmla="*/ 6 w 8"/>
                      <a:gd name="T5" fmla="*/ 15 h 19"/>
                      <a:gd name="T6" fmla="*/ 5 w 8"/>
                      <a:gd name="T7" fmla="*/ 17 h 19"/>
                      <a:gd name="T8" fmla="*/ 3 w 8"/>
                      <a:gd name="T9" fmla="*/ 17 h 19"/>
                      <a:gd name="T10" fmla="*/ 2 w 8"/>
                      <a:gd name="T11" fmla="*/ 6 h 19"/>
                      <a:gd name="T12" fmla="*/ 2 w 8"/>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8" h="19">
                        <a:moveTo>
                          <a:pt x="2" y="1"/>
                        </a:moveTo>
                        <a:cubicBezTo>
                          <a:pt x="2" y="1"/>
                          <a:pt x="3" y="1"/>
                          <a:pt x="3" y="4"/>
                        </a:cubicBezTo>
                        <a:cubicBezTo>
                          <a:pt x="3" y="7"/>
                          <a:pt x="4" y="13"/>
                          <a:pt x="6" y="15"/>
                        </a:cubicBezTo>
                        <a:cubicBezTo>
                          <a:pt x="8" y="18"/>
                          <a:pt x="6" y="17"/>
                          <a:pt x="5" y="17"/>
                        </a:cubicBezTo>
                        <a:cubicBezTo>
                          <a:pt x="4" y="17"/>
                          <a:pt x="4" y="19"/>
                          <a:pt x="3" y="17"/>
                        </a:cubicBezTo>
                        <a:cubicBezTo>
                          <a:pt x="1" y="16"/>
                          <a:pt x="2" y="6"/>
                          <a:pt x="2" y="6"/>
                        </a:cubicBezTo>
                        <a:cubicBezTo>
                          <a:pt x="2" y="5"/>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0" name="Freeform 7594">
                    <a:extLst>
                      <a:ext uri="{FF2B5EF4-FFF2-40B4-BE49-F238E27FC236}">
                        <a16:creationId xmlns:a16="http://schemas.microsoft.com/office/drawing/2014/main" id="{EABFB8A5-5742-4431-898E-E1A03BBAC270}"/>
                      </a:ext>
                    </a:extLst>
                  </p:cNvPr>
                  <p:cNvSpPr>
                    <a:spLocks/>
                  </p:cNvSpPr>
                  <p:nvPr/>
                </p:nvSpPr>
                <p:spPr bwMode="auto">
                  <a:xfrm>
                    <a:off x="4099" y="2646"/>
                    <a:ext cx="14" cy="25"/>
                  </a:xfrm>
                  <a:custGeom>
                    <a:avLst/>
                    <a:gdLst>
                      <a:gd name="T0" fmla="*/ 8 w 19"/>
                      <a:gd name="T1" fmla="*/ 0 h 34"/>
                      <a:gd name="T2" fmla="*/ 12 w 19"/>
                      <a:gd name="T3" fmla="*/ 7 h 34"/>
                      <a:gd name="T4" fmla="*/ 16 w 19"/>
                      <a:gd name="T5" fmla="*/ 21 h 34"/>
                      <a:gd name="T6" fmla="*/ 15 w 19"/>
                      <a:gd name="T7" fmla="*/ 31 h 34"/>
                      <a:gd name="T8" fmla="*/ 10 w 19"/>
                      <a:gd name="T9" fmla="*/ 32 h 34"/>
                      <a:gd name="T10" fmla="*/ 4 w 19"/>
                      <a:gd name="T11" fmla="*/ 23 h 34"/>
                      <a:gd name="T12" fmla="*/ 3 w 19"/>
                      <a:gd name="T13" fmla="*/ 12 h 34"/>
                      <a:gd name="T14" fmla="*/ 2 w 19"/>
                      <a:gd name="T15" fmla="*/ 2 h 34"/>
                      <a:gd name="T16" fmla="*/ 8 w 19"/>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8" y="0"/>
                        </a:moveTo>
                        <a:cubicBezTo>
                          <a:pt x="8" y="0"/>
                          <a:pt x="12" y="0"/>
                          <a:pt x="12" y="7"/>
                        </a:cubicBezTo>
                        <a:cubicBezTo>
                          <a:pt x="12" y="15"/>
                          <a:pt x="12" y="14"/>
                          <a:pt x="16" y="21"/>
                        </a:cubicBezTo>
                        <a:cubicBezTo>
                          <a:pt x="19" y="27"/>
                          <a:pt x="18" y="31"/>
                          <a:pt x="15" y="31"/>
                        </a:cubicBezTo>
                        <a:cubicBezTo>
                          <a:pt x="12" y="31"/>
                          <a:pt x="11" y="31"/>
                          <a:pt x="10" y="32"/>
                        </a:cubicBezTo>
                        <a:cubicBezTo>
                          <a:pt x="9" y="34"/>
                          <a:pt x="4" y="32"/>
                          <a:pt x="4" y="23"/>
                        </a:cubicBezTo>
                        <a:cubicBezTo>
                          <a:pt x="4" y="14"/>
                          <a:pt x="4" y="13"/>
                          <a:pt x="3" y="12"/>
                        </a:cubicBezTo>
                        <a:cubicBezTo>
                          <a:pt x="3" y="10"/>
                          <a:pt x="0" y="4"/>
                          <a:pt x="2" y="2"/>
                        </a:cubicBezTo>
                        <a:cubicBezTo>
                          <a:pt x="3" y="0"/>
                          <a:pt x="8" y="0"/>
                          <a:pt x="8"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1" name="Freeform 7595">
                    <a:extLst>
                      <a:ext uri="{FF2B5EF4-FFF2-40B4-BE49-F238E27FC236}">
                        <a16:creationId xmlns:a16="http://schemas.microsoft.com/office/drawing/2014/main" id="{C5DBB160-020F-44FB-8CC0-C93F78794779}"/>
                      </a:ext>
                    </a:extLst>
                  </p:cNvPr>
                  <p:cNvSpPr>
                    <a:spLocks noEditPoints="1"/>
                  </p:cNvSpPr>
                  <p:nvPr/>
                </p:nvSpPr>
                <p:spPr bwMode="auto">
                  <a:xfrm>
                    <a:off x="4100" y="2646"/>
                    <a:ext cx="13" cy="24"/>
                  </a:xfrm>
                  <a:custGeom>
                    <a:avLst/>
                    <a:gdLst>
                      <a:gd name="T0" fmla="*/ 9 w 17"/>
                      <a:gd name="T1" fmla="*/ 33 h 33"/>
                      <a:gd name="T2" fmla="*/ 8 w 17"/>
                      <a:gd name="T3" fmla="*/ 33 h 33"/>
                      <a:gd name="T4" fmla="*/ 8 w 17"/>
                      <a:gd name="T5" fmla="*/ 33 h 33"/>
                      <a:gd name="T6" fmla="*/ 2 w 17"/>
                      <a:gd name="T7" fmla="*/ 23 h 33"/>
                      <a:gd name="T8" fmla="*/ 2 w 17"/>
                      <a:gd name="T9" fmla="*/ 23 h 33"/>
                      <a:gd name="T10" fmla="*/ 2 w 17"/>
                      <a:gd name="T11" fmla="*/ 17 h 33"/>
                      <a:gd name="T12" fmla="*/ 2 w 17"/>
                      <a:gd name="T13" fmla="*/ 12 h 33"/>
                      <a:gd name="T14" fmla="*/ 0 w 17"/>
                      <a:gd name="T15" fmla="*/ 3 h 33"/>
                      <a:gd name="T16" fmla="*/ 0 w 17"/>
                      <a:gd name="T17" fmla="*/ 1 h 33"/>
                      <a:gd name="T18" fmla="*/ 4 w 17"/>
                      <a:gd name="T19" fmla="*/ 0 h 33"/>
                      <a:gd name="T20" fmla="*/ 7 w 17"/>
                      <a:gd name="T21" fmla="*/ 0 h 33"/>
                      <a:gd name="T22" fmla="*/ 7 w 17"/>
                      <a:gd name="T23" fmla="*/ 0 h 33"/>
                      <a:gd name="T24" fmla="*/ 11 w 17"/>
                      <a:gd name="T25" fmla="*/ 7 h 33"/>
                      <a:gd name="T26" fmla="*/ 15 w 17"/>
                      <a:gd name="T27" fmla="*/ 21 h 33"/>
                      <a:gd name="T28" fmla="*/ 17 w 17"/>
                      <a:gd name="T29" fmla="*/ 27 h 33"/>
                      <a:gd name="T30" fmla="*/ 14 w 17"/>
                      <a:gd name="T31" fmla="*/ 31 h 33"/>
                      <a:gd name="T32" fmla="*/ 9 w 17"/>
                      <a:gd name="T33" fmla="*/ 33 h 33"/>
                      <a:gd name="T34" fmla="*/ 10 w 17"/>
                      <a:gd name="T35" fmla="*/ 7 h 33"/>
                      <a:gd name="T36" fmla="*/ 7 w 17"/>
                      <a:gd name="T37" fmla="*/ 1 h 33"/>
                      <a:gd name="T38" fmla="*/ 7 w 17"/>
                      <a:gd name="T39" fmla="*/ 1 h 33"/>
                      <a:gd name="T40" fmla="*/ 7 w 17"/>
                      <a:gd name="T41" fmla="*/ 1 h 33"/>
                      <a:gd name="T42" fmla="*/ 7 w 17"/>
                      <a:gd name="T43" fmla="*/ 1 h 33"/>
                      <a:gd name="T44" fmla="*/ 4 w 17"/>
                      <a:gd name="T45" fmla="*/ 1 h 33"/>
                      <a:gd name="T46" fmla="*/ 1 w 17"/>
                      <a:gd name="T47" fmla="*/ 2 h 33"/>
                      <a:gd name="T48" fmla="*/ 1 w 17"/>
                      <a:gd name="T49" fmla="*/ 3 h 33"/>
                      <a:gd name="T50" fmla="*/ 3 w 17"/>
                      <a:gd name="T51" fmla="*/ 12 h 33"/>
                      <a:gd name="T52" fmla="*/ 3 w 17"/>
                      <a:gd name="T53" fmla="*/ 17 h 33"/>
                      <a:gd name="T54" fmla="*/ 3 w 17"/>
                      <a:gd name="T55" fmla="*/ 23 h 33"/>
                      <a:gd name="T56" fmla="*/ 3 w 17"/>
                      <a:gd name="T57" fmla="*/ 23 h 33"/>
                      <a:gd name="T58" fmla="*/ 8 w 17"/>
                      <a:gd name="T59" fmla="*/ 32 h 33"/>
                      <a:gd name="T60" fmla="*/ 8 w 17"/>
                      <a:gd name="T61" fmla="*/ 32 h 33"/>
                      <a:gd name="T62" fmla="*/ 14 w 17"/>
                      <a:gd name="T63" fmla="*/ 30 h 33"/>
                      <a:gd name="T64" fmla="*/ 16 w 17"/>
                      <a:gd name="T65" fmla="*/ 27 h 33"/>
                      <a:gd name="T66" fmla="*/ 14 w 17"/>
                      <a:gd name="T67" fmla="*/ 21 h 33"/>
                      <a:gd name="T68" fmla="*/ 10 w 17"/>
                      <a:gd name="T69" fmla="*/ 7 h 33"/>
                      <a:gd name="T70" fmla="*/ 7 w 17"/>
                      <a:gd name="T71" fmla="*/ 0 h 33"/>
                      <a:gd name="T72" fmla="*/ 7 w 17"/>
                      <a:gd name="T7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33">
                        <a:moveTo>
                          <a:pt x="9" y="33"/>
                        </a:moveTo>
                        <a:cubicBezTo>
                          <a:pt x="9" y="33"/>
                          <a:pt x="8" y="33"/>
                          <a:pt x="8" y="33"/>
                        </a:cubicBezTo>
                        <a:cubicBezTo>
                          <a:pt x="8" y="33"/>
                          <a:pt x="8" y="33"/>
                          <a:pt x="8" y="33"/>
                        </a:cubicBezTo>
                        <a:cubicBezTo>
                          <a:pt x="5" y="33"/>
                          <a:pt x="2" y="30"/>
                          <a:pt x="2" y="23"/>
                        </a:cubicBezTo>
                        <a:cubicBezTo>
                          <a:pt x="2" y="23"/>
                          <a:pt x="2" y="23"/>
                          <a:pt x="2" y="23"/>
                        </a:cubicBezTo>
                        <a:cubicBezTo>
                          <a:pt x="2" y="21"/>
                          <a:pt x="2" y="19"/>
                          <a:pt x="2" y="17"/>
                        </a:cubicBezTo>
                        <a:cubicBezTo>
                          <a:pt x="2" y="13"/>
                          <a:pt x="2" y="13"/>
                          <a:pt x="2" y="12"/>
                        </a:cubicBezTo>
                        <a:cubicBezTo>
                          <a:pt x="2" y="11"/>
                          <a:pt x="0" y="6"/>
                          <a:pt x="0" y="3"/>
                        </a:cubicBezTo>
                        <a:cubicBezTo>
                          <a:pt x="0" y="3"/>
                          <a:pt x="0" y="2"/>
                          <a:pt x="0" y="1"/>
                        </a:cubicBezTo>
                        <a:cubicBezTo>
                          <a:pt x="1" y="0"/>
                          <a:pt x="3" y="0"/>
                          <a:pt x="4" y="0"/>
                        </a:cubicBezTo>
                        <a:cubicBezTo>
                          <a:pt x="6" y="0"/>
                          <a:pt x="7" y="0"/>
                          <a:pt x="7" y="0"/>
                        </a:cubicBezTo>
                        <a:cubicBezTo>
                          <a:pt x="7" y="0"/>
                          <a:pt x="7" y="0"/>
                          <a:pt x="7" y="0"/>
                        </a:cubicBezTo>
                        <a:cubicBezTo>
                          <a:pt x="8" y="0"/>
                          <a:pt x="11" y="1"/>
                          <a:pt x="11" y="7"/>
                        </a:cubicBezTo>
                        <a:cubicBezTo>
                          <a:pt x="12" y="15"/>
                          <a:pt x="11" y="14"/>
                          <a:pt x="15" y="21"/>
                        </a:cubicBezTo>
                        <a:cubicBezTo>
                          <a:pt x="16" y="23"/>
                          <a:pt x="17" y="26"/>
                          <a:pt x="17" y="27"/>
                        </a:cubicBezTo>
                        <a:cubicBezTo>
                          <a:pt x="17" y="30"/>
                          <a:pt x="16" y="31"/>
                          <a:pt x="14" y="31"/>
                        </a:cubicBezTo>
                        <a:cubicBezTo>
                          <a:pt x="11" y="32"/>
                          <a:pt x="10" y="32"/>
                          <a:pt x="9" y="33"/>
                        </a:cubicBezTo>
                        <a:close/>
                        <a:moveTo>
                          <a:pt x="10" y="7"/>
                        </a:moveTo>
                        <a:cubicBezTo>
                          <a:pt x="10" y="1"/>
                          <a:pt x="8" y="1"/>
                          <a:pt x="7" y="1"/>
                        </a:cubicBezTo>
                        <a:cubicBezTo>
                          <a:pt x="7" y="1"/>
                          <a:pt x="7" y="1"/>
                          <a:pt x="7" y="1"/>
                        </a:cubicBezTo>
                        <a:cubicBezTo>
                          <a:pt x="7" y="1"/>
                          <a:pt x="7" y="1"/>
                          <a:pt x="7" y="1"/>
                        </a:cubicBezTo>
                        <a:cubicBezTo>
                          <a:pt x="7" y="1"/>
                          <a:pt x="7" y="1"/>
                          <a:pt x="7" y="1"/>
                        </a:cubicBezTo>
                        <a:cubicBezTo>
                          <a:pt x="7" y="1"/>
                          <a:pt x="6" y="1"/>
                          <a:pt x="4" y="1"/>
                        </a:cubicBezTo>
                        <a:cubicBezTo>
                          <a:pt x="3" y="1"/>
                          <a:pt x="2" y="1"/>
                          <a:pt x="1" y="2"/>
                        </a:cubicBezTo>
                        <a:cubicBezTo>
                          <a:pt x="1" y="2"/>
                          <a:pt x="1" y="3"/>
                          <a:pt x="1" y="3"/>
                        </a:cubicBezTo>
                        <a:cubicBezTo>
                          <a:pt x="1" y="6"/>
                          <a:pt x="3" y="11"/>
                          <a:pt x="3" y="12"/>
                        </a:cubicBezTo>
                        <a:cubicBezTo>
                          <a:pt x="3" y="13"/>
                          <a:pt x="3" y="14"/>
                          <a:pt x="3" y="17"/>
                        </a:cubicBezTo>
                        <a:cubicBezTo>
                          <a:pt x="3" y="19"/>
                          <a:pt x="3" y="21"/>
                          <a:pt x="3" y="23"/>
                        </a:cubicBezTo>
                        <a:cubicBezTo>
                          <a:pt x="3" y="23"/>
                          <a:pt x="3" y="23"/>
                          <a:pt x="3" y="23"/>
                        </a:cubicBezTo>
                        <a:cubicBezTo>
                          <a:pt x="3" y="30"/>
                          <a:pt x="6" y="32"/>
                          <a:pt x="8" y="32"/>
                        </a:cubicBezTo>
                        <a:cubicBezTo>
                          <a:pt x="8" y="32"/>
                          <a:pt x="8" y="32"/>
                          <a:pt x="8" y="32"/>
                        </a:cubicBezTo>
                        <a:cubicBezTo>
                          <a:pt x="9" y="30"/>
                          <a:pt x="11" y="31"/>
                          <a:pt x="14" y="30"/>
                        </a:cubicBezTo>
                        <a:cubicBezTo>
                          <a:pt x="15" y="30"/>
                          <a:pt x="16" y="29"/>
                          <a:pt x="16" y="27"/>
                        </a:cubicBezTo>
                        <a:cubicBezTo>
                          <a:pt x="16" y="26"/>
                          <a:pt x="16" y="24"/>
                          <a:pt x="14" y="21"/>
                        </a:cubicBezTo>
                        <a:cubicBezTo>
                          <a:pt x="11" y="15"/>
                          <a:pt x="10" y="15"/>
                          <a:pt x="10" y="7"/>
                        </a:cubicBezTo>
                        <a:close/>
                        <a:moveTo>
                          <a:pt x="7" y="0"/>
                        </a:moveTo>
                        <a:cubicBezTo>
                          <a:pt x="7" y="0"/>
                          <a:pt x="7" y="0"/>
                          <a:pt x="7"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2" name="Freeform 7596">
                    <a:extLst>
                      <a:ext uri="{FF2B5EF4-FFF2-40B4-BE49-F238E27FC236}">
                        <a16:creationId xmlns:a16="http://schemas.microsoft.com/office/drawing/2014/main" id="{4E4996BF-5071-49CB-8413-8AC75FAF4C38}"/>
                      </a:ext>
                    </a:extLst>
                  </p:cNvPr>
                  <p:cNvSpPr>
                    <a:spLocks/>
                  </p:cNvSpPr>
                  <p:nvPr/>
                </p:nvSpPr>
                <p:spPr bwMode="auto">
                  <a:xfrm>
                    <a:off x="4101" y="2647"/>
                    <a:ext cx="11" cy="23"/>
                  </a:xfrm>
                  <a:custGeom>
                    <a:avLst/>
                    <a:gdLst>
                      <a:gd name="T0" fmla="*/ 0 w 15"/>
                      <a:gd name="T1" fmla="*/ 0 h 30"/>
                      <a:gd name="T2" fmla="*/ 0 w 15"/>
                      <a:gd name="T3" fmla="*/ 0 h 30"/>
                      <a:gd name="T4" fmla="*/ 0 w 15"/>
                      <a:gd name="T5" fmla="*/ 1 h 30"/>
                      <a:gd name="T6" fmla="*/ 2 w 15"/>
                      <a:gd name="T7" fmla="*/ 10 h 30"/>
                      <a:gd name="T8" fmla="*/ 2 w 15"/>
                      <a:gd name="T9" fmla="*/ 15 h 30"/>
                      <a:gd name="T10" fmla="*/ 2 w 15"/>
                      <a:gd name="T11" fmla="*/ 21 h 30"/>
                      <a:gd name="T12" fmla="*/ 2 w 15"/>
                      <a:gd name="T13" fmla="*/ 21 h 30"/>
                      <a:gd name="T14" fmla="*/ 7 w 15"/>
                      <a:gd name="T15" fmla="*/ 30 h 30"/>
                      <a:gd name="T16" fmla="*/ 7 w 15"/>
                      <a:gd name="T17" fmla="*/ 30 h 30"/>
                      <a:gd name="T18" fmla="*/ 13 w 15"/>
                      <a:gd name="T19" fmla="*/ 28 h 30"/>
                      <a:gd name="T20" fmla="*/ 15 w 15"/>
                      <a:gd name="T21" fmla="*/ 25 h 30"/>
                      <a:gd name="T22" fmla="*/ 13 w 15"/>
                      <a:gd name="T23" fmla="*/ 19 h 30"/>
                      <a:gd name="T24" fmla="*/ 9 w 15"/>
                      <a:gd name="T25" fmla="*/ 5 h 30"/>
                      <a:gd name="T26" fmla="*/ 8 w 15"/>
                      <a:gd name="T27" fmla="*/ 0 h 30"/>
                      <a:gd name="T28" fmla="*/ 6 w 15"/>
                      <a:gd name="T29" fmla="*/ 1 h 30"/>
                      <a:gd name="T30" fmla="*/ 7 w 15"/>
                      <a:gd name="T31" fmla="*/ 2 h 30"/>
                      <a:gd name="T32" fmla="*/ 8 w 15"/>
                      <a:gd name="T33" fmla="*/ 8 h 30"/>
                      <a:gd name="T34" fmla="*/ 9 w 15"/>
                      <a:gd name="T35" fmla="*/ 14 h 30"/>
                      <a:gd name="T36" fmla="*/ 13 w 15"/>
                      <a:gd name="T37" fmla="*/ 25 h 30"/>
                      <a:gd name="T38" fmla="*/ 11 w 15"/>
                      <a:gd name="T39" fmla="*/ 26 h 30"/>
                      <a:gd name="T40" fmla="*/ 10 w 15"/>
                      <a:gd name="T41" fmla="*/ 25 h 30"/>
                      <a:gd name="T42" fmla="*/ 9 w 15"/>
                      <a:gd name="T43" fmla="*/ 25 h 30"/>
                      <a:gd name="T44" fmla="*/ 8 w 15"/>
                      <a:gd name="T45" fmla="*/ 25 h 30"/>
                      <a:gd name="T46" fmla="*/ 6 w 15"/>
                      <a:gd name="T47" fmla="*/ 27 h 30"/>
                      <a:gd name="T48" fmla="*/ 5 w 15"/>
                      <a:gd name="T49" fmla="*/ 25 h 30"/>
                      <a:gd name="T50" fmla="*/ 4 w 15"/>
                      <a:gd name="T51" fmla="*/ 11 h 30"/>
                      <a:gd name="T52" fmla="*/ 1 w 15"/>
                      <a:gd name="T53" fmla="*/ 2 h 30"/>
                      <a:gd name="T54" fmla="*/ 2 w 15"/>
                      <a:gd name="T55" fmla="*/ 0 h 30"/>
                      <a:gd name="T56" fmla="*/ 0 w 15"/>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30">
                        <a:moveTo>
                          <a:pt x="0" y="0"/>
                        </a:moveTo>
                        <a:cubicBezTo>
                          <a:pt x="0" y="0"/>
                          <a:pt x="0" y="0"/>
                          <a:pt x="0" y="0"/>
                        </a:cubicBezTo>
                        <a:cubicBezTo>
                          <a:pt x="0" y="0"/>
                          <a:pt x="0" y="1"/>
                          <a:pt x="0" y="1"/>
                        </a:cubicBezTo>
                        <a:cubicBezTo>
                          <a:pt x="0" y="4"/>
                          <a:pt x="2" y="9"/>
                          <a:pt x="2" y="10"/>
                        </a:cubicBezTo>
                        <a:cubicBezTo>
                          <a:pt x="2" y="11"/>
                          <a:pt x="2" y="12"/>
                          <a:pt x="2" y="15"/>
                        </a:cubicBezTo>
                        <a:cubicBezTo>
                          <a:pt x="2" y="17"/>
                          <a:pt x="2" y="19"/>
                          <a:pt x="2" y="21"/>
                        </a:cubicBezTo>
                        <a:cubicBezTo>
                          <a:pt x="2" y="21"/>
                          <a:pt x="2" y="21"/>
                          <a:pt x="2" y="21"/>
                        </a:cubicBezTo>
                        <a:cubicBezTo>
                          <a:pt x="2" y="28"/>
                          <a:pt x="5" y="30"/>
                          <a:pt x="7" y="30"/>
                        </a:cubicBezTo>
                        <a:cubicBezTo>
                          <a:pt x="7" y="30"/>
                          <a:pt x="7" y="30"/>
                          <a:pt x="7" y="30"/>
                        </a:cubicBezTo>
                        <a:cubicBezTo>
                          <a:pt x="8" y="28"/>
                          <a:pt x="10" y="29"/>
                          <a:pt x="13" y="28"/>
                        </a:cubicBezTo>
                        <a:cubicBezTo>
                          <a:pt x="14" y="28"/>
                          <a:pt x="15" y="27"/>
                          <a:pt x="15" y="25"/>
                        </a:cubicBezTo>
                        <a:cubicBezTo>
                          <a:pt x="15" y="24"/>
                          <a:pt x="15" y="22"/>
                          <a:pt x="13" y="19"/>
                        </a:cubicBezTo>
                        <a:cubicBezTo>
                          <a:pt x="10" y="13"/>
                          <a:pt x="9" y="13"/>
                          <a:pt x="9" y="5"/>
                        </a:cubicBezTo>
                        <a:cubicBezTo>
                          <a:pt x="9" y="3"/>
                          <a:pt x="9" y="1"/>
                          <a:pt x="8" y="0"/>
                        </a:cubicBezTo>
                        <a:cubicBezTo>
                          <a:pt x="8" y="0"/>
                          <a:pt x="7" y="1"/>
                          <a:pt x="6" y="1"/>
                        </a:cubicBezTo>
                        <a:cubicBezTo>
                          <a:pt x="7" y="1"/>
                          <a:pt x="7" y="1"/>
                          <a:pt x="7" y="2"/>
                        </a:cubicBezTo>
                        <a:cubicBezTo>
                          <a:pt x="7" y="2"/>
                          <a:pt x="9" y="5"/>
                          <a:pt x="8" y="8"/>
                        </a:cubicBezTo>
                        <a:cubicBezTo>
                          <a:pt x="7" y="11"/>
                          <a:pt x="7" y="12"/>
                          <a:pt x="9" y="14"/>
                        </a:cubicBezTo>
                        <a:cubicBezTo>
                          <a:pt x="11" y="17"/>
                          <a:pt x="14" y="24"/>
                          <a:pt x="13" y="25"/>
                        </a:cubicBezTo>
                        <a:cubicBezTo>
                          <a:pt x="12" y="26"/>
                          <a:pt x="12" y="26"/>
                          <a:pt x="11" y="26"/>
                        </a:cubicBezTo>
                        <a:cubicBezTo>
                          <a:pt x="11" y="26"/>
                          <a:pt x="11" y="26"/>
                          <a:pt x="10" y="25"/>
                        </a:cubicBezTo>
                        <a:cubicBezTo>
                          <a:pt x="10" y="25"/>
                          <a:pt x="9" y="25"/>
                          <a:pt x="9" y="25"/>
                        </a:cubicBezTo>
                        <a:cubicBezTo>
                          <a:pt x="8" y="25"/>
                          <a:pt x="8" y="25"/>
                          <a:pt x="8" y="25"/>
                        </a:cubicBezTo>
                        <a:cubicBezTo>
                          <a:pt x="8" y="26"/>
                          <a:pt x="7" y="27"/>
                          <a:pt x="6" y="27"/>
                        </a:cubicBezTo>
                        <a:cubicBezTo>
                          <a:pt x="6" y="27"/>
                          <a:pt x="5" y="26"/>
                          <a:pt x="5" y="25"/>
                        </a:cubicBezTo>
                        <a:cubicBezTo>
                          <a:pt x="2" y="22"/>
                          <a:pt x="4" y="14"/>
                          <a:pt x="4" y="11"/>
                        </a:cubicBezTo>
                        <a:cubicBezTo>
                          <a:pt x="4" y="8"/>
                          <a:pt x="1" y="4"/>
                          <a:pt x="1" y="2"/>
                        </a:cubicBezTo>
                        <a:cubicBezTo>
                          <a:pt x="1" y="1"/>
                          <a:pt x="1" y="1"/>
                          <a:pt x="2" y="0"/>
                        </a:cubicBezTo>
                        <a:cubicBezTo>
                          <a:pt x="1" y="0"/>
                          <a:pt x="1"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3" name="Freeform 7597">
                    <a:extLst>
                      <a:ext uri="{FF2B5EF4-FFF2-40B4-BE49-F238E27FC236}">
                        <a16:creationId xmlns:a16="http://schemas.microsoft.com/office/drawing/2014/main" id="{59C513A3-971A-47FC-8D35-1F8CC4D2B6B0}"/>
                      </a:ext>
                    </a:extLst>
                  </p:cNvPr>
                  <p:cNvSpPr>
                    <a:spLocks/>
                  </p:cNvSpPr>
                  <p:nvPr/>
                </p:nvSpPr>
                <p:spPr bwMode="auto">
                  <a:xfrm>
                    <a:off x="4099" y="2647"/>
                    <a:ext cx="14" cy="23"/>
                  </a:xfrm>
                  <a:custGeom>
                    <a:avLst/>
                    <a:gdLst>
                      <a:gd name="T0" fmla="*/ 2 w 19"/>
                      <a:gd name="T1" fmla="*/ 0 h 31"/>
                      <a:gd name="T2" fmla="*/ 3 w 19"/>
                      <a:gd name="T3" fmla="*/ 10 h 31"/>
                      <a:gd name="T4" fmla="*/ 4 w 19"/>
                      <a:gd name="T5" fmla="*/ 21 h 31"/>
                      <a:gd name="T6" fmla="*/ 9 w 19"/>
                      <a:gd name="T7" fmla="*/ 31 h 31"/>
                      <a:gd name="T8" fmla="*/ 10 w 19"/>
                      <a:gd name="T9" fmla="*/ 30 h 31"/>
                      <a:gd name="T10" fmla="*/ 15 w 19"/>
                      <a:gd name="T11" fmla="*/ 29 h 31"/>
                      <a:gd name="T12" fmla="*/ 16 w 19"/>
                      <a:gd name="T13" fmla="*/ 19 h 31"/>
                      <a:gd name="T14" fmla="*/ 12 w 19"/>
                      <a:gd name="T15" fmla="*/ 5 h 31"/>
                      <a:gd name="T16" fmla="*/ 11 w 19"/>
                      <a:gd name="T17" fmla="*/ 0 h 31"/>
                      <a:gd name="T18" fmla="*/ 10 w 19"/>
                      <a:gd name="T19" fmla="*/ 0 h 31"/>
                      <a:gd name="T20" fmla="*/ 11 w 19"/>
                      <a:gd name="T21" fmla="*/ 5 h 31"/>
                      <a:gd name="T22" fmla="*/ 15 w 19"/>
                      <a:gd name="T23" fmla="*/ 19 h 31"/>
                      <a:gd name="T24" fmla="*/ 17 w 19"/>
                      <a:gd name="T25" fmla="*/ 25 h 31"/>
                      <a:gd name="T26" fmla="*/ 15 w 19"/>
                      <a:gd name="T27" fmla="*/ 28 h 31"/>
                      <a:gd name="T28" fmla="*/ 9 w 19"/>
                      <a:gd name="T29" fmla="*/ 30 h 31"/>
                      <a:gd name="T30" fmla="*/ 9 w 19"/>
                      <a:gd name="T31" fmla="*/ 30 h 31"/>
                      <a:gd name="T32" fmla="*/ 4 w 19"/>
                      <a:gd name="T33" fmla="*/ 21 h 31"/>
                      <a:gd name="T34" fmla="*/ 4 w 19"/>
                      <a:gd name="T35" fmla="*/ 21 h 31"/>
                      <a:gd name="T36" fmla="*/ 4 w 19"/>
                      <a:gd name="T37" fmla="*/ 15 h 31"/>
                      <a:gd name="T38" fmla="*/ 4 w 19"/>
                      <a:gd name="T39" fmla="*/ 10 h 31"/>
                      <a:gd name="T40" fmla="*/ 2 w 19"/>
                      <a:gd name="T41" fmla="*/ 1 h 31"/>
                      <a:gd name="T42" fmla="*/ 2 w 19"/>
                      <a:gd name="T43" fmla="*/ 0 h 31"/>
                      <a:gd name="T44" fmla="*/ 2 w 19"/>
                      <a:gd name="T4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31">
                        <a:moveTo>
                          <a:pt x="2" y="0"/>
                        </a:moveTo>
                        <a:cubicBezTo>
                          <a:pt x="0" y="2"/>
                          <a:pt x="3" y="8"/>
                          <a:pt x="3" y="10"/>
                        </a:cubicBezTo>
                        <a:cubicBezTo>
                          <a:pt x="4" y="11"/>
                          <a:pt x="4" y="12"/>
                          <a:pt x="4" y="21"/>
                        </a:cubicBezTo>
                        <a:cubicBezTo>
                          <a:pt x="4" y="28"/>
                          <a:pt x="7" y="31"/>
                          <a:pt x="9" y="31"/>
                        </a:cubicBezTo>
                        <a:cubicBezTo>
                          <a:pt x="9" y="31"/>
                          <a:pt x="9" y="31"/>
                          <a:pt x="10" y="30"/>
                        </a:cubicBezTo>
                        <a:cubicBezTo>
                          <a:pt x="11" y="29"/>
                          <a:pt x="12" y="29"/>
                          <a:pt x="15" y="29"/>
                        </a:cubicBezTo>
                        <a:cubicBezTo>
                          <a:pt x="18" y="29"/>
                          <a:pt x="19" y="25"/>
                          <a:pt x="16" y="19"/>
                        </a:cubicBezTo>
                        <a:cubicBezTo>
                          <a:pt x="12" y="12"/>
                          <a:pt x="12" y="13"/>
                          <a:pt x="12" y="5"/>
                        </a:cubicBezTo>
                        <a:cubicBezTo>
                          <a:pt x="12" y="3"/>
                          <a:pt x="11" y="1"/>
                          <a:pt x="11" y="0"/>
                        </a:cubicBezTo>
                        <a:cubicBezTo>
                          <a:pt x="10" y="0"/>
                          <a:pt x="10" y="0"/>
                          <a:pt x="10" y="0"/>
                        </a:cubicBezTo>
                        <a:cubicBezTo>
                          <a:pt x="11" y="1"/>
                          <a:pt x="11" y="3"/>
                          <a:pt x="11" y="5"/>
                        </a:cubicBezTo>
                        <a:cubicBezTo>
                          <a:pt x="11" y="13"/>
                          <a:pt x="12" y="13"/>
                          <a:pt x="15" y="19"/>
                        </a:cubicBezTo>
                        <a:cubicBezTo>
                          <a:pt x="17" y="22"/>
                          <a:pt x="17" y="24"/>
                          <a:pt x="17" y="25"/>
                        </a:cubicBezTo>
                        <a:cubicBezTo>
                          <a:pt x="17" y="27"/>
                          <a:pt x="16" y="28"/>
                          <a:pt x="15" y="28"/>
                        </a:cubicBezTo>
                        <a:cubicBezTo>
                          <a:pt x="12" y="29"/>
                          <a:pt x="10" y="28"/>
                          <a:pt x="9" y="30"/>
                        </a:cubicBezTo>
                        <a:cubicBezTo>
                          <a:pt x="9" y="30"/>
                          <a:pt x="9" y="30"/>
                          <a:pt x="9" y="30"/>
                        </a:cubicBezTo>
                        <a:cubicBezTo>
                          <a:pt x="7" y="30"/>
                          <a:pt x="4" y="28"/>
                          <a:pt x="4" y="21"/>
                        </a:cubicBezTo>
                        <a:cubicBezTo>
                          <a:pt x="4" y="21"/>
                          <a:pt x="4" y="21"/>
                          <a:pt x="4" y="21"/>
                        </a:cubicBezTo>
                        <a:cubicBezTo>
                          <a:pt x="4" y="19"/>
                          <a:pt x="4" y="17"/>
                          <a:pt x="4" y="15"/>
                        </a:cubicBezTo>
                        <a:cubicBezTo>
                          <a:pt x="4" y="12"/>
                          <a:pt x="4" y="11"/>
                          <a:pt x="4" y="10"/>
                        </a:cubicBezTo>
                        <a:cubicBezTo>
                          <a:pt x="4" y="9"/>
                          <a:pt x="2" y="4"/>
                          <a:pt x="2" y="1"/>
                        </a:cubicBezTo>
                        <a:cubicBezTo>
                          <a:pt x="2" y="1"/>
                          <a:pt x="2" y="0"/>
                          <a:pt x="2" y="0"/>
                        </a:cubicBezTo>
                        <a:cubicBezTo>
                          <a:pt x="2" y="0"/>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4" name="Freeform 7598">
                    <a:extLst>
                      <a:ext uri="{FF2B5EF4-FFF2-40B4-BE49-F238E27FC236}">
                        <a16:creationId xmlns:a16="http://schemas.microsoft.com/office/drawing/2014/main" id="{847FFEDC-0DC1-40B5-AFE2-5784F071351D}"/>
                      </a:ext>
                    </a:extLst>
                  </p:cNvPr>
                  <p:cNvSpPr>
                    <a:spLocks/>
                  </p:cNvSpPr>
                  <p:nvPr/>
                </p:nvSpPr>
                <p:spPr bwMode="auto">
                  <a:xfrm>
                    <a:off x="4103" y="2648"/>
                    <a:ext cx="2" cy="1"/>
                  </a:xfrm>
                  <a:custGeom>
                    <a:avLst/>
                    <a:gdLst>
                      <a:gd name="T0" fmla="*/ 3 w 3"/>
                      <a:gd name="T1" fmla="*/ 0 h 1"/>
                      <a:gd name="T2" fmla="*/ 1 w 3"/>
                      <a:gd name="T3" fmla="*/ 0 h 1"/>
                      <a:gd name="T4" fmla="*/ 1 w 3"/>
                      <a:gd name="T5" fmla="*/ 0 h 1"/>
                      <a:gd name="T6" fmla="*/ 0 w 3"/>
                      <a:gd name="T7" fmla="*/ 0 h 1"/>
                      <a:gd name="T8" fmla="*/ 1 w 3"/>
                      <a:gd name="T9" fmla="*/ 0 h 1"/>
                      <a:gd name="T10" fmla="*/ 2 w 3"/>
                      <a:gd name="T11" fmla="*/ 1 h 1"/>
                      <a:gd name="T12" fmla="*/ 3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3" y="0"/>
                        </a:moveTo>
                        <a:cubicBezTo>
                          <a:pt x="2" y="0"/>
                          <a:pt x="2" y="0"/>
                          <a:pt x="1" y="0"/>
                        </a:cubicBezTo>
                        <a:cubicBezTo>
                          <a:pt x="1" y="0"/>
                          <a:pt x="1" y="0"/>
                          <a:pt x="1" y="0"/>
                        </a:cubicBezTo>
                        <a:cubicBezTo>
                          <a:pt x="0" y="0"/>
                          <a:pt x="0" y="0"/>
                          <a:pt x="0" y="0"/>
                        </a:cubicBezTo>
                        <a:cubicBezTo>
                          <a:pt x="1" y="0"/>
                          <a:pt x="1" y="0"/>
                          <a:pt x="1" y="0"/>
                        </a:cubicBezTo>
                        <a:cubicBezTo>
                          <a:pt x="1" y="1"/>
                          <a:pt x="2" y="1"/>
                          <a:pt x="2" y="1"/>
                        </a:cubicBezTo>
                        <a:cubicBezTo>
                          <a:pt x="2" y="1"/>
                          <a:pt x="3"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5" name="Freeform 7599">
                    <a:extLst>
                      <a:ext uri="{FF2B5EF4-FFF2-40B4-BE49-F238E27FC236}">
                        <a16:creationId xmlns:a16="http://schemas.microsoft.com/office/drawing/2014/main" id="{1542E766-20D1-4846-9306-2A00D8931844}"/>
                      </a:ext>
                    </a:extLst>
                  </p:cNvPr>
                  <p:cNvSpPr>
                    <a:spLocks/>
                  </p:cNvSpPr>
                  <p:nvPr/>
                </p:nvSpPr>
                <p:spPr bwMode="auto">
                  <a:xfrm>
                    <a:off x="4103" y="2649"/>
                    <a:ext cx="7" cy="17"/>
                  </a:xfrm>
                  <a:custGeom>
                    <a:avLst/>
                    <a:gdLst>
                      <a:gd name="T0" fmla="*/ 2 w 10"/>
                      <a:gd name="T1" fmla="*/ 1 h 22"/>
                      <a:gd name="T2" fmla="*/ 3 w 10"/>
                      <a:gd name="T3" fmla="*/ 6 h 22"/>
                      <a:gd name="T4" fmla="*/ 6 w 10"/>
                      <a:gd name="T5" fmla="*/ 14 h 22"/>
                      <a:gd name="T6" fmla="*/ 8 w 10"/>
                      <a:gd name="T7" fmla="*/ 20 h 22"/>
                      <a:gd name="T8" fmla="*/ 4 w 10"/>
                      <a:gd name="T9" fmla="*/ 21 h 22"/>
                      <a:gd name="T10" fmla="*/ 3 w 10"/>
                      <a:gd name="T11" fmla="*/ 15 h 22"/>
                      <a:gd name="T12" fmla="*/ 2 w 10"/>
                      <a:gd name="T13" fmla="*/ 4 h 22"/>
                      <a:gd name="T14" fmla="*/ 2 w 10"/>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2">
                        <a:moveTo>
                          <a:pt x="2" y="1"/>
                        </a:moveTo>
                        <a:cubicBezTo>
                          <a:pt x="2" y="1"/>
                          <a:pt x="3" y="4"/>
                          <a:pt x="3" y="6"/>
                        </a:cubicBezTo>
                        <a:cubicBezTo>
                          <a:pt x="3" y="9"/>
                          <a:pt x="4" y="12"/>
                          <a:pt x="6" y="14"/>
                        </a:cubicBezTo>
                        <a:cubicBezTo>
                          <a:pt x="8" y="17"/>
                          <a:pt x="10" y="21"/>
                          <a:pt x="8" y="20"/>
                        </a:cubicBezTo>
                        <a:cubicBezTo>
                          <a:pt x="5" y="20"/>
                          <a:pt x="4" y="20"/>
                          <a:pt x="4" y="21"/>
                        </a:cubicBezTo>
                        <a:cubicBezTo>
                          <a:pt x="3" y="22"/>
                          <a:pt x="3" y="19"/>
                          <a:pt x="3" y="15"/>
                        </a:cubicBezTo>
                        <a:cubicBezTo>
                          <a:pt x="2" y="11"/>
                          <a:pt x="3" y="6"/>
                          <a:pt x="2" y="4"/>
                        </a:cubicBezTo>
                        <a:cubicBezTo>
                          <a:pt x="0" y="1"/>
                          <a:pt x="1"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6" name="Freeform 7600">
                    <a:extLst>
                      <a:ext uri="{FF2B5EF4-FFF2-40B4-BE49-F238E27FC236}">
                        <a16:creationId xmlns:a16="http://schemas.microsoft.com/office/drawing/2014/main" id="{92310CE0-ACA1-4489-B5D2-123820852043}"/>
                      </a:ext>
                    </a:extLst>
                  </p:cNvPr>
                  <p:cNvSpPr>
                    <a:spLocks/>
                  </p:cNvSpPr>
                  <p:nvPr/>
                </p:nvSpPr>
                <p:spPr bwMode="auto">
                  <a:xfrm>
                    <a:off x="4110" y="2687"/>
                    <a:ext cx="10" cy="13"/>
                  </a:xfrm>
                  <a:custGeom>
                    <a:avLst/>
                    <a:gdLst>
                      <a:gd name="T0" fmla="*/ 9 w 13"/>
                      <a:gd name="T1" fmla="*/ 2 h 18"/>
                      <a:gd name="T2" fmla="*/ 11 w 13"/>
                      <a:gd name="T3" fmla="*/ 8 h 18"/>
                      <a:gd name="T4" fmla="*/ 10 w 13"/>
                      <a:gd name="T5" fmla="*/ 16 h 18"/>
                      <a:gd name="T6" fmla="*/ 5 w 13"/>
                      <a:gd name="T7" fmla="*/ 11 h 18"/>
                      <a:gd name="T8" fmla="*/ 2 w 13"/>
                      <a:gd name="T9" fmla="*/ 3 h 18"/>
                      <a:gd name="T10" fmla="*/ 9 w 13"/>
                      <a:gd name="T11" fmla="*/ 2 h 18"/>
                    </a:gdLst>
                    <a:ahLst/>
                    <a:cxnLst>
                      <a:cxn ang="0">
                        <a:pos x="T0" y="T1"/>
                      </a:cxn>
                      <a:cxn ang="0">
                        <a:pos x="T2" y="T3"/>
                      </a:cxn>
                      <a:cxn ang="0">
                        <a:pos x="T4" y="T5"/>
                      </a:cxn>
                      <a:cxn ang="0">
                        <a:pos x="T6" y="T7"/>
                      </a:cxn>
                      <a:cxn ang="0">
                        <a:pos x="T8" y="T9"/>
                      </a:cxn>
                      <a:cxn ang="0">
                        <a:pos x="T10" y="T11"/>
                      </a:cxn>
                    </a:cxnLst>
                    <a:rect l="0" t="0" r="r" b="b"/>
                    <a:pathLst>
                      <a:path w="13" h="18">
                        <a:moveTo>
                          <a:pt x="9" y="2"/>
                        </a:moveTo>
                        <a:cubicBezTo>
                          <a:pt x="9" y="2"/>
                          <a:pt x="11" y="3"/>
                          <a:pt x="11" y="8"/>
                        </a:cubicBezTo>
                        <a:cubicBezTo>
                          <a:pt x="11" y="14"/>
                          <a:pt x="13" y="15"/>
                          <a:pt x="10" y="16"/>
                        </a:cubicBezTo>
                        <a:cubicBezTo>
                          <a:pt x="7" y="18"/>
                          <a:pt x="6" y="14"/>
                          <a:pt x="5" y="11"/>
                        </a:cubicBezTo>
                        <a:cubicBezTo>
                          <a:pt x="4" y="7"/>
                          <a:pt x="0" y="7"/>
                          <a:pt x="2" y="3"/>
                        </a:cubicBezTo>
                        <a:cubicBezTo>
                          <a:pt x="4" y="0"/>
                          <a:pt x="9" y="2"/>
                          <a:pt x="9"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7" name="Freeform 7601">
                    <a:extLst>
                      <a:ext uri="{FF2B5EF4-FFF2-40B4-BE49-F238E27FC236}">
                        <a16:creationId xmlns:a16="http://schemas.microsoft.com/office/drawing/2014/main" id="{6B419067-88AB-4B30-BB48-31EE367784A8}"/>
                      </a:ext>
                    </a:extLst>
                  </p:cNvPr>
                  <p:cNvSpPr>
                    <a:spLocks noEditPoints="1"/>
                  </p:cNvSpPr>
                  <p:nvPr/>
                </p:nvSpPr>
                <p:spPr bwMode="auto">
                  <a:xfrm>
                    <a:off x="4111" y="2688"/>
                    <a:ext cx="8" cy="12"/>
                  </a:xfrm>
                  <a:custGeom>
                    <a:avLst/>
                    <a:gdLst>
                      <a:gd name="T0" fmla="*/ 10 w 11"/>
                      <a:gd name="T1" fmla="*/ 16 h 16"/>
                      <a:gd name="T2" fmla="*/ 8 w 11"/>
                      <a:gd name="T3" fmla="*/ 16 h 16"/>
                      <a:gd name="T4" fmla="*/ 8 w 11"/>
                      <a:gd name="T5" fmla="*/ 16 h 16"/>
                      <a:gd name="T6" fmla="*/ 4 w 11"/>
                      <a:gd name="T7" fmla="*/ 10 h 16"/>
                      <a:gd name="T8" fmla="*/ 0 w 11"/>
                      <a:gd name="T9" fmla="*/ 4 h 16"/>
                      <a:gd name="T10" fmla="*/ 0 w 11"/>
                      <a:gd name="T11" fmla="*/ 2 h 16"/>
                      <a:gd name="T12" fmla="*/ 4 w 11"/>
                      <a:gd name="T13" fmla="*/ 0 h 16"/>
                      <a:gd name="T14" fmla="*/ 8 w 11"/>
                      <a:gd name="T15" fmla="*/ 1 h 16"/>
                      <a:gd name="T16" fmla="*/ 10 w 11"/>
                      <a:gd name="T17" fmla="*/ 7 h 16"/>
                      <a:gd name="T18" fmla="*/ 11 w 11"/>
                      <a:gd name="T19" fmla="*/ 14 h 16"/>
                      <a:gd name="T20" fmla="*/ 10 w 11"/>
                      <a:gd name="T21" fmla="*/ 16 h 16"/>
                      <a:gd name="T22" fmla="*/ 8 w 11"/>
                      <a:gd name="T23" fmla="*/ 2 h 16"/>
                      <a:gd name="T24" fmla="*/ 8 w 11"/>
                      <a:gd name="T25" fmla="*/ 1 h 16"/>
                      <a:gd name="T26" fmla="*/ 7 w 11"/>
                      <a:gd name="T27" fmla="*/ 2 h 16"/>
                      <a:gd name="T28" fmla="*/ 4 w 11"/>
                      <a:gd name="T29" fmla="*/ 1 h 16"/>
                      <a:gd name="T30" fmla="*/ 1 w 11"/>
                      <a:gd name="T31" fmla="*/ 3 h 16"/>
                      <a:gd name="T32" fmla="*/ 1 w 11"/>
                      <a:gd name="T33" fmla="*/ 4 h 16"/>
                      <a:gd name="T34" fmla="*/ 5 w 11"/>
                      <a:gd name="T35" fmla="*/ 9 h 16"/>
                      <a:gd name="T36" fmla="*/ 8 w 11"/>
                      <a:gd name="T37" fmla="*/ 15 h 16"/>
                      <a:gd name="T38" fmla="*/ 9 w 11"/>
                      <a:gd name="T39" fmla="*/ 15 h 16"/>
                      <a:gd name="T40" fmla="*/ 10 w 11"/>
                      <a:gd name="T41" fmla="*/ 14 h 16"/>
                      <a:gd name="T42" fmla="*/ 9 w 11"/>
                      <a:gd name="T43" fmla="*/ 7 h 16"/>
                      <a:gd name="T44" fmla="*/ 8 w 11"/>
                      <a:gd name="T45" fmla="*/ 3 h 16"/>
                      <a:gd name="T46" fmla="*/ 8 w 11"/>
                      <a:gd name="T47"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6">
                        <a:moveTo>
                          <a:pt x="10" y="16"/>
                        </a:moveTo>
                        <a:cubicBezTo>
                          <a:pt x="9" y="16"/>
                          <a:pt x="9" y="16"/>
                          <a:pt x="8" y="16"/>
                        </a:cubicBezTo>
                        <a:cubicBezTo>
                          <a:pt x="8" y="16"/>
                          <a:pt x="8" y="16"/>
                          <a:pt x="8" y="16"/>
                        </a:cubicBezTo>
                        <a:cubicBezTo>
                          <a:pt x="6" y="16"/>
                          <a:pt x="5" y="13"/>
                          <a:pt x="4" y="10"/>
                        </a:cubicBezTo>
                        <a:cubicBezTo>
                          <a:pt x="3" y="7"/>
                          <a:pt x="0" y="6"/>
                          <a:pt x="0" y="4"/>
                        </a:cubicBezTo>
                        <a:cubicBezTo>
                          <a:pt x="0" y="3"/>
                          <a:pt x="0" y="3"/>
                          <a:pt x="0" y="2"/>
                        </a:cubicBezTo>
                        <a:cubicBezTo>
                          <a:pt x="1" y="0"/>
                          <a:pt x="3" y="0"/>
                          <a:pt x="4" y="0"/>
                        </a:cubicBezTo>
                        <a:cubicBezTo>
                          <a:pt x="6" y="0"/>
                          <a:pt x="7" y="1"/>
                          <a:pt x="8" y="1"/>
                        </a:cubicBezTo>
                        <a:cubicBezTo>
                          <a:pt x="8" y="1"/>
                          <a:pt x="10" y="2"/>
                          <a:pt x="10" y="7"/>
                        </a:cubicBezTo>
                        <a:cubicBezTo>
                          <a:pt x="10" y="11"/>
                          <a:pt x="11" y="12"/>
                          <a:pt x="11" y="14"/>
                        </a:cubicBezTo>
                        <a:cubicBezTo>
                          <a:pt x="11" y="15"/>
                          <a:pt x="11" y="15"/>
                          <a:pt x="10" y="16"/>
                        </a:cubicBezTo>
                        <a:close/>
                        <a:moveTo>
                          <a:pt x="8" y="2"/>
                        </a:moveTo>
                        <a:cubicBezTo>
                          <a:pt x="8" y="1"/>
                          <a:pt x="8" y="1"/>
                          <a:pt x="8" y="1"/>
                        </a:cubicBezTo>
                        <a:cubicBezTo>
                          <a:pt x="7" y="2"/>
                          <a:pt x="7" y="2"/>
                          <a:pt x="7" y="2"/>
                        </a:cubicBezTo>
                        <a:cubicBezTo>
                          <a:pt x="7" y="2"/>
                          <a:pt x="6" y="1"/>
                          <a:pt x="4" y="1"/>
                        </a:cubicBezTo>
                        <a:cubicBezTo>
                          <a:pt x="3" y="1"/>
                          <a:pt x="2" y="1"/>
                          <a:pt x="1" y="3"/>
                        </a:cubicBezTo>
                        <a:cubicBezTo>
                          <a:pt x="1" y="3"/>
                          <a:pt x="1" y="4"/>
                          <a:pt x="1" y="4"/>
                        </a:cubicBezTo>
                        <a:cubicBezTo>
                          <a:pt x="1" y="5"/>
                          <a:pt x="3" y="6"/>
                          <a:pt x="5" y="9"/>
                        </a:cubicBezTo>
                        <a:cubicBezTo>
                          <a:pt x="6" y="12"/>
                          <a:pt x="7" y="15"/>
                          <a:pt x="8" y="15"/>
                        </a:cubicBezTo>
                        <a:cubicBezTo>
                          <a:pt x="8" y="15"/>
                          <a:pt x="9" y="15"/>
                          <a:pt x="9" y="15"/>
                        </a:cubicBezTo>
                        <a:cubicBezTo>
                          <a:pt x="10" y="14"/>
                          <a:pt x="10" y="14"/>
                          <a:pt x="10" y="14"/>
                        </a:cubicBezTo>
                        <a:cubicBezTo>
                          <a:pt x="10" y="13"/>
                          <a:pt x="9" y="11"/>
                          <a:pt x="9" y="7"/>
                        </a:cubicBezTo>
                        <a:cubicBezTo>
                          <a:pt x="9" y="5"/>
                          <a:pt x="9" y="3"/>
                          <a:pt x="8" y="3"/>
                        </a:cubicBezTo>
                        <a:cubicBezTo>
                          <a:pt x="8" y="2"/>
                          <a:pt x="8" y="2"/>
                          <a:pt x="8"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8" name="Freeform 7602">
                    <a:extLst>
                      <a:ext uri="{FF2B5EF4-FFF2-40B4-BE49-F238E27FC236}">
                        <a16:creationId xmlns:a16="http://schemas.microsoft.com/office/drawing/2014/main" id="{87266FD9-ED21-46AB-9347-83ECF5D41093}"/>
                      </a:ext>
                    </a:extLst>
                  </p:cNvPr>
                  <p:cNvSpPr>
                    <a:spLocks noEditPoints="1"/>
                  </p:cNvSpPr>
                  <p:nvPr/>
                </p:nvSpPr>
                <p:spPr bwMode="auto">
                  <a:xfrm>
                    <a:off x="4112" y="2688"/>
                    <a:ext cx="7" cy="11"/>
                  </a:xfrm>
                  <a:custGeom>
                    <a:avLst/>
                    <a:gdLst>
                      <a:gd name="T0" fmla="*/ 6 w 9"/>
                      <a:gd name="T1" fmla="*/ 12 h 14"/>
                      <a:gd name="T2" fmla="*/ 5 w 9"/>
                      <a:gd name="T3" fmla="*/ 8 h 14"/>
                      <a:gd name="T4" fmla="*/ 2 w 9"/>
                      <a:gd name="T5" fmla="*/ 3 h 14"/>
                      <a:gd name="T6" fmla="*/ 4 w 9"/>
                      <a:gd name="T7" fmla="*/ 2 h 14"/>
                      <a:gd name="T8" fmla="*/ 6 w 9"/>
                      <a:gd name="T9" fmla="*/ 3 h 14"/>
                      <a:gd name="T10" fmla="*/ 7 w 9"/>
                      <a:gd name="T11" fmla="*/ 6 h 14"/>
                      <a:gd name="T12" fmla="*/ 7 w 9"/>
                      <a:gd name="T13" fmla="*/ 11 h 14"/>
                      <a:gd name="T14" fmla="*/ 6 w 9"/>
                      <a:gd name="T15" fmla="*/ 12 h 14"/>
                      <a:gd name="T16" fmla="*/ 3 w 9"/>
                      <a:gd name="T17" fmla="*/ 0 h 14"/>
                      <a:gd name="T18" fmla="*/ 3 w 9"/>
                      <a:gd name="T19" fmla="*/ 0 h 14"/>
                      <a:gd name="T20" fmla="*/ 0 w 9"/>
                      <a:gd name="T21" fmla="*/ 2 h 14"/>
                      <a:gd name="T22" fmla="*/ 0 w 9"/>
                      <a:gd name="T23" fmla="*/ 3 h 14"/>
                      <a:gd name="T24" fmla="*/ 4 w 9"/>
                      <a:gd name="T25" fmla="*/ 8 h 14"/>
                      <a:gd name="T26" fmla="*/ 7 w 9"/>
                      <a:gd name="T27" fmla="*/ 14 h 14"/>
                      <a:gd name="T28" fmla="*/ 7 w 9"/>
                      <a:gd name="T29" fmla="*/ 14 h 14"/>
                      <a:gd name="T30" fmla="*/ 8 w 9"/>
                      <a:gd name="T31" fmla="*/ 14 h 14"/>
                      <a:gd name="T32" fmla="*/ 9 w 9"/>
                      <a:gd name="T33" fmla="*/ 13 h 14"/>
                      <a:gd name="T34" fmla="*/ 8 w 9"/>
                      <a:gd name="T35" fmla="*/ 6 h 14"/>
                      <a:gd name="T36" fmla="*/ 7 w 9"/>
                      <a:gd name="T37" fmla="*/ 2 h 14"/>
                      <a:gd name="T38" fmla="*/ 7 w 9"/>
                      <a:gd name="T39" fmla="*/ 1 h 14"/>
                      <a:gd name="T40" fmla="*/ 7 w 9"/>
                      <a:gd name="T41" fmla="*/ 1 h 14"/>
                      <a:gd name="T42" fmla="*/ 7 w 9"/>
                      <a:gd name="T43" fmla="*/ 0 h 14"/>
                      <a:gd name="T44" fmla="*/ 6 w 9"/>
                      <a:gd name="T45" fmla="*/ 1 h 14"/>
                      <a:gd name="T46" fmla="*/ 3 w 9"/>
                      <a:gd name="T4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4">
                        <a:moveTo>
                          <a:pt x="6" y="12"/>
                        </a:moveTo>
                        <a:cubicBezTo>
                          <a:pt x="5" y="12"/>
                          <a:pt x="5" y="10"/>
                          <a:pt x="5" y="8"/>
                        </a:cubicBezTo>
                        <a:cubicBezTo>
                          <a:pt x="5" y="7"/>
                          <a:pt x="3" y="4"/>
                          <a:pt x="2" y="3"/>
                        </a:cubicBezTo>
                        <a:cubicBezTo>
                          <a:pt x="2" y="3"/>
                          <a:pt x="2" y="2"/>
                          <a:pt x="4" y="2"/>
                        </a:cubicBezTo>
                        <a:cubicBezTo>
                          <a:pt x="4" y="2"/>
                          <a:pt x="5" y="2"/>
                          <a:pt x="6" y="3"/>
                        </a:cubicBezTo>
                        <a:cubicBezTo>
                          <a:pt x="6" y="3"/>
                          <a:pt x="7" y="3"/>
                          <a:pt x="7" y="6"/>
                        </a:cubicBezTo>
                        <a:cubicBezTo>
                          <a:pt x="7" y="8"/>
                          <a:pt x="9" y="10"/>
                          <a:pt x="7" y="11"/>
                        </a:cubicBezTo>
                        <a:lnTo>
                          <a:pt x="6" y="12"/>
                        </a:lnTo>
                        <a:close/>
                        <a:moveTo>
                          <a:pt x="3" y="0"/>
                        </a:moveTo>
                        <a:cubicBezTo>
                          <a:pt x="3" y="0"/>
                          <a:pt x="3" y="0"/>
                          <a:pt x="3" y="0"/>
                        </a:cubicBezTo>
                        <a:cubicBezTo>
                          <a:pt x="2" y="0"/>
                          <a:pt x="1" y="0"/>
                          <a:pt x="0" y="2"/>
                        </a:cubicBezTo>
                        <a:cubicBezTo>
                          <a:pt x="0" y="2"/>
                          <a:pt x="0" y="3"/>
                          <a:pt x="0" y="3"/>
                        </a:cubicBezTo>
                        <a:cubicBezTo>
                          <a:pt x="0" y="4"/>
                          <a:pt x="2" y="5"/>
                          <a:pt x="4" y="8"/>
                        </a:cubicBezTo>
                        <a:cubicBezTo>
                          <a:pt x="5" y="11"/>
                          <a:pt x="6" y="14"/>
                          <a:pt x="7" y="14"/>
                        </a:cubicBezTo>
                        <a:cubicBezTo>
                          <a:pt x="7" y="14"/>
                          <a:pt x="7" y="14"/>
                          <a:pt x="7" y="14"/>
                        </a:cubicBezTo>
                        <a:cubicBezTo>
                          <a:pt x="7" y="14"/>
                          <a:pt x="8" y="14"/>
                          <a:pt x="8" y="14"/>
                        </a:cubicBezTo>
                        <a:cubicBezTo>
                          <a:pt x="9" y="13"/>
                          <a:pt x="9" y="13"/>
                          <a:pt x="9" y="13"/>
                        </a:cubicBezTo>
                        <a:cubicBezTo>
                          <a:pt x="9" y="12"/>
                          <a:pt x="8" y="10"/>
                          <a:pt x="8" y="6"/>
                        </a:cubicBezTo>
                        <a:cubicBezTo>
                          <a:pt x="8" y="4"/>
                          <a:pt x="8" y="2"/>
                          <a:pt x="7" y="2"/>
                        </a:cubicBezTo>
                        <a:cubicBezTo>
                          <a:pt x="7" y="1"/>
                          <a:pt x="7" y="1"/>
                          <a:pt x="7" y="1"/>
                        </a:cubicBezTo>
                        <a:cubicBezTo>
                          <a:pt x="7" y="1"/>
                          <a:pt x="7" y="1"/>
                          <a:pt x="7" y="1"/>
                        </a:cubicBezTo>
                        <a:cubicBezTo>
                          <a:pt x="7" y="0"/>
                          <a:pt x="7" y="0"/>
                          <a:pt x="7" y="0"/>
                        </a:cubicBezTo>
                        <a:cubicBezTo>
                          <a:pt x="6" y="1"/>
                          <a:pt x="6" y="1"/>
                          <a:pt x="6" y="1"/>
                        </a:cubicBezTo>
                        <a:cubicBezTo>
                          <a:pt x="6" y="1"/>
                          <a:pt x="5"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39" name="Freeform 7603">
                    <a:extLst>
                      <a:ext uri="{FF2B5EF4-FFF2-40B4-BE49-F238E27FC236}">
                        <a16:creationId xmlns:a16="http://schemas.microsoft.com/office/drawing/2014/main" id="{4C9FA2A4-4F3C-40CB-943B-11B16B1CDC80}"/>
                      </a:ext>
                    </a:extLst>
                  </p:cNvPr>
                  <p:cNvSpPr>
                    <a:spLocks/>
                  </p:cNvSpPr>
                  <p:nvPr/>
                </p:nvSpPr>
                <p:spPr bwMode="auto">
                  <a:xfrm>
                    <a:off x="4110" y="2688"/>
                    <a:ext cx="10" cy="11"/>
                  </a:xfrm>
                  <a:custGeom>
                    <a:avLst/>
                    <a:gdLst>
                      <a:gd name="T0" fmla="*/ 5 w 13"/>
                      <a:gd name="T1" fmla="*/ 0 h 14"/>
                      <a:gd name="T2" fmla="*/ 2 w 13"/>
                      <a:gd name="T3" fmla="*/ 1 h 14"/>
                      <a:gd name="T4" fmla="*/ 5 w 13"/>
                      <a:gd name="T5" fmla="*/ 9 h 14"/>
                      <a:gd name="T6" fmla="*/ 9 w 13"/>
                      <a:gd name="T7" fmla="*/ 14 h 14"/>
                      <a:gd name="T8" fmla="*/ 10 w 13"/>
                      <a:gd name="T9" fmla="*/ 14 h 14"/>
                      <a:gd name="T10" fmla="*/ 11 w 13"/>
                      <a:gd name="T11" fmla="*/ 6 h 14"/>
                      <a:gd name="T12" fmla="*/ 9 w 13"/>
                      <a:gd name="T13" fmla="*/ 0 h 14"/>
                      <a:gd name="T14" fmla="*/ 9 w 13"/>
                      <a:gd name="T15" fmla="*/ 1 h 14"/>
                      <a:gd name="T16" fmla="*/ 9 w 13"/>
                      <a:gd name="T17" fmla="*/ 1 h 14"/>
                      <a:gd name="T18" fmla="*/ 9 w 13"/>
                      <a:gd name="T19" fmla="*/ 2 h 14"/>
                      <a:gd name="T20" fmla="*/ 10 w 13"/>
                      <a:gd name="T21" fmla="*/ 6 h 14"/>
                      <a:gd name="T22" fmla="*/ 11 w 13"/>
                      <a:gd name="T23" fmla="*/ 13 h 14"/>
                      <a:gd name="T24" fmla="*/ 10 w 13"/>
                      <a:gd name="T25" fmla="*/ 14 h 14"/>
                      <a:gd name="T26" fmla="*/ 9 w 13"/>
                      <a:gd name="T27" fmla="*/ 14 h 14"/>
                      <a:gd name="T28" fmla="*/ 9 w 13"/>
                      <a:gd name="T29" fmla="*/ 14 h 14"/>
                      <a:gd name="T30" fmla="*/ 6 w 13"/>
                      <a:gd name="T31" fmla="*/ 8 h 14"/>
                      <a:gd name="T32" fmla="*/ 2 w 13"/>
                      <a:gd name="T33" fmla="*/ 3 h 14"/>
                      <a:gd name="T34" fmla="*/ 2 w 13"/>
                      <a:gd name="T35" fmla="*/ 2 h 14"/>
                      <a:gd name="T36" fmla="*/ 5 w 13"/>
                      <a:gd name="T37" fmla="*/ 0 h 14"/>
                      <a:gd name="T38" fmla="*/ 5 w 13"/>
                      <a:gd name="T39" fmla="*/ 0 h 14"/>
                      <a:gd name="T40" fmla="*/ 8 w 13"/>
                      <a:gd name="T41" fmla="*/ 1 h 14"/>
                      <a:gd name="T42" fmla="*/ 9 w 13"/>
                      <a:gd name="T43" fmla="*/ 0 h 14"/>
                      <a:gd name="T44" fmla="*/ 5 w 13"/>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4">
                        <a:moveTo>
                          <a:pt x="5" y="0"/>
                        </a:moveTo>
                        <a:cubicBezTo>
                          <a:pt x="4" y="0"/>
                          <a:pt x="2" y="0"/>
                          <a:pt x="2" y="1"/>
                        </a:cubicBezTo>
                        <a:cubicBezTo>
                          <a:pt x="0" y="5"/>
                          <a:pt x="4" y="5"/>
                          <a:pt x="5" y="9"/>
                        </a:cubicBezTo>
                        <a:cubicBezTo>
                          <a:pt x="6" y="11"/>
                          <a:pt x="7" y="14"/>
                          <a:pt x="9" y="14"/>
                        </a:cubicBezTo>
                        <a:cubicBezTo>
                          <a:pt x="10" y="14"/>
                          <a:pt x="10" y="14"/>
                          <a:pt x="10" y="14"/>
                        </a:cubicBezTo>
                        <a:cubicBezTo>
                          <a:pt x="13" y="13"/>
                          <a:pt x="11" y="12"/>
                          <a:pt x="11" y="6"/>
                        </a:cubicBezTo>
                        <a:cubicBezTo>
                          <a:pt x="11" y="1"/>
                          <a:pt x="9" y="0"/>
                          <a:pt x="9" y="0"/>
                        </a:cubicBezTo>
                        <a:cubicBezTo>
                          <a:pt x="9" y="1"/>
                          <a:pt x="9" y="1"/>
                          <a:pt x="9" y="1"/>
                        </a:cubicBezTo>
                        <a:cubicBezTo>
                          <a:pt x="9" y="1"/>
                          <a:pt x="9" y="1"/>
                          <a:pt x="9" y="1"/>
                        </a:cubicBezTo>
                        <a:cubicBezTo>
                          <a:pt x="9" y="2"/>
                          <a:pt x="9" y="2"/>
                          <a:pt x="9" y="2"/>
                        </a:cubicBezTo>
                        <a:cubicBezTo>
                          <a:pt x="10" y="2"/>
                          <a:pt x="10" y="4"/>
                          <a:pt x="10" y="6"/>
                        </a:cubicBezTo>
                        <a:cubicBezTo>
                          <a:pt x="10" y="10"/>
                          <a:pt x="11" y="12"/>
                          <a:pt x="11" y="13"/>
                        </a:cubicBezTo>
                        <a:cubicBezTo>
                          <a:pt x="11" y="13"/>
                          <a:pt x="11" y="13"/>
                          <a:pt x="10" y="14"/>
                        </a:cubicBezTo>
                        <a:cubicBezTo>
                          <a:pt x="10" y="14"/>
                          <a:pt x="9" y="14"/>
                          <a:pt x="9" y="14"/>
                        </a:cubicBezTo>
                        <a:cubicBezTo>
                          <a:pt x="9" y="14"/>
                          <a:pt x="9" y="14"/>
                          <a:pt x="9" y="14"/>
                        </a:cubicBezTo>
                        <a:cubicBezTo>
                          <a:pt x="8" y="14"/>
                          <a:pt x="7" y="11"/>
                          <a:pt x="6" y="8"/>
                        </a:cubicBezTo>
                        <a:cubicBezTo>
                          <a:pt x="4" y="5"/>
                          <a:pt x="2" y="4"/>
                          <a:pt x="2" y="3"/>
                        </a:cubicBezTo>
                        <a:cubicBezTo>
                          <a:pt x="2" y="3"/>
                          <a:pt x="2" y="2"/>
                          <a:pt x="2" y="2"/>
                        </a:cubicBezTo>
                        <a:cubicBezTo>
                          <a:pt x="3" y="0"/>
                          <a:pt x="4" y="0"/>
                          <a:pt x="5" y="0"/>
                        </a:cubicBezTo>
                        <a:cubicBezTo>
                          <a:pt x="5" y="0"/>
                          <a:pt x="5" y="0"/>
                          <a:pt x="5" y="0"/>
                        </a:cubicBezTo>
                        <a:cubicBezTo>
                          <a:pt x="7" y="0"/>
                          <a:pt x="8" y="1"/>
                          <a:pt x="8" y="1"/>
                        </a:cubicBezTo>
                        <a:cubicBezTo>
                          <a:pt x="9" y="0"/>
                          <a:pt x="9" y="0"/>
                          <a:pt x="9" y="0"/>
                        </a:cubicBezTo>
                        <a:cubicBezTo>
                          <a:pt x="9" y="0"/>
                          <a:pt x="7"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0" name="Freeform 7604">
                    <a:extLst>
                      <a:ext uri="{FF2B5EF4-FFF2-40B4-BE49-F238E27FC236}">
                        <a16:creationId xmlns:a16="http://schemas.microsoft.com/office/drawing/2014/main" id="{D42859EB-4793-47E8-81A9-B39B97FF12ED}"/>
                      </a:ext>
                    </a:extLst>
                  </p:cNvPr>
                  <p:cNvSpPr>
                    <a:spLocks/>
                  </p:cNvSpPr>
                  <p:nvPr/>
                </p:nvSpPr>
                <p:spPr bwMode="auto">
                  <a:xfrm>
                    <a:off x="4094" y="2633"/>
                    <a:ext cx="28" cy="19"/>
                  </a:xfrm>
                  <a:custGeom>
                    <a:avLst/>
                    <a:gdLst>
                      <a:gd name="T0" fmla="*/ 10 w 38"/>
                      <a:gd name="T1" fmla="*/ 2 h 25"/>
                      <a:gd name="T2" fmla="*/ 7 w 38"/>
                      <a:gd name="T3" fmla="*/ 16 h 25"/>
                      <a:gd name="T4" fmla="*/ 30 w 38"/>
                      <a:gd name="T5" fmla="*/ 12 h 25"/>
                      <a:gd name="T6" fmla="*/ 29 w 38"/>
                      <a:gd name="T7" fmla="*/ 2 h 25"/>
                      <a:gd name="T8" fmla="*/ 10 w 38"/>
                      <a:gd name="T9" fmla="*/ 2 h 25"/>
                    </a:gdLst>
                    <a:ahLst/>
                    <a:cxnLst>
                      <a:cxn ang="0">
                        <a:pos x="T0" y="T1"/>
                      </a:cxn>
                      <a:cxn ang="0">
                        <a:pos x="T2" y="T3"/>
                      </a:cxn>
                      <a:cxn ang="0">
                        <a:pos x="T4" y="T5"/>
                      </a:cxn>
                      <a:cxn ang="0">
                        <a:pos x="T6" y="T7"/>
                      </a:cxn>
                      <a:cxn ang="0">
                        <a:pos x="T8" y="T9"/>
                      </a:cxn>
                    </a:cxnLst>
                    <a:rect l="0" t="0" r="r" b="b"/>
                    <a:pathLst>
                      <a:path w="38" h="25">
                        <a:moveTo>
                          <a:pt x="10" y="2"/>
                        </a:moveTo>
                        <a:cubicBezTo>
                          <a:pt x="10" y="2"/>
                          <a:pt x="0" y="8"/>
                          <a:pt x="7" y="16"/>
                        </a:cubicBezTo>
                        <a:cubicBezTo>
                          <a:pt x="14" y="25"/>
                          <a:pt x="27" y="13"/>
                          <a:pt x="30" y="12"/>
                        </a:cubicBezTo>
                        <a:cubicBezTo>
                          <a:pt x="34" y="12"/>
                          <a:pt x="38" y="3"/>
                          <a:pt x="29" y="2"/>
                        </a:cubicBezTo>
                        <a:cubicBezTo>
                          <a:pt x="19" y="0"/>
                          <a:pt x="10" y="2"/>
                          <a:pt x="10"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1" name="Freeform 7605">
                    <a:extLst>
                      <a:ext uri="{FF2B5EF4-FFF2-40B4-BE49-F238E27FC236}">
                        <a16:creationId xmlns:a16="http://schemas.microsoft.com/office/drawing/2014/main" id="{A16C2518-3CE8-4442-B45C-98F54E4D8771}"/>
                      </a:ext>
                    </a:extLst>
                  </p:cNvPr>
                  <p:cNvSpPr>
                    <a:spLocks noEditPoints="1"/>
                  </p:cNvSpPr>
                  <p:nvPr/>
                </p:nvSpPr>
                <p:spPr bwMode="auto">
                  <a:xfrm>
                    <a:off x="4097" y="2633"/>
                    <a:ext cx="23" cy="15"/>
                  </a:xfrm>
                  <a:custGeom>
                    <a:avLst/>
                    <a:gdLst>
                      <a:gd name="T0" fmla="*/ 9 w 31"/>
                      <a:gd name="T1" fmla="*/ 20 h 20"/>
                      <a:gd name="T2" fmla="*/ 9 w 31"/>
                      <a:gd name="T3" fmla="*/ 20 h 20"/>
                      <a:gd name="T4" fmla="*/ 3 w 31"/>
                      <a:gd name="T5" fmla="*/ 17 h 20"/>
                      <a:gd name="T6" fmla="*/ 0 w 31"/>
                      <a:gd name="T7" fmla="*/ 10 h 20"/>
                      <a:gd name="T8" fmla="*/ 6 w 31"/>
                      <a:gd name="T9" fmla="*/ 1 h 20"/>
                      <a:gd name="T10" fmla="*/ 6 w 31"/>
                      <a:gd name="T11" fmla="*/ 1 h 20"/>
                      <a:gd name="T12" fmla="*/ 6 w 31"/>
                      <a:gd name="T13" fmla="*/ 1 h 20"/>
                      <a:gd name="T14" fmla="*/ 6 w 31"/>
                      <a:gd name="T15" fmla="*/ 2 h 20"/>
                      <a:gd name="T16" fmla="*/ 6 w 31"/>
                      <a:gd name="T17" fmla="*/ 1 h 20"/>
                      <a:gd name="T18" fmla="*/ 16 w 31"/>
                      <a:gd name="T19" fmla="*/ 0 h 20"/>
                      <a:gd name="T20" fmla="*/ 25 w 31"/>
                      <a:gd name="T21" fmla="*/ 1 h 20"/>
                      <a:gd name="T22" fmla="*/ 31 w 31"/>
                      <a:gd name="T23" fmla="*/ 7 h 20"/>
                      <a:gd name="T24" fmla="*/ 27 w 31"/>
                      <a:gd name="T25" fmla="*/ 13 h 20"/>
                      <a:gd name="T26" fmla="*/ 9 w 31"/>
                      <a:gd name="T27" fmla="*/ 20 h 20"/>
                      <a:gd name="T28" fmla="*/ 24 w 31"/>
                      <a:gd name="T29" fmla="*/ 2 h 20"/>
                      <a:gd name="T30" fmla="*/ 16 w 31"/>
                      <a:gd name="T31" fmla="*/ 1 h 20"/>
                      <a:gd name="T32" fmla="*/ 7 w 31"/>
                      <a:gd name="T33" fmla="*/ 2 h 20"/>
                      <a:gd name="T34" fmla="*/ 1 w 31"/>
                      <a:gd name="T35" fmla="*/ 10 h 20"/>
                      <a:gd name="T36" fmla="*/ 3 w 31"/>
                      <a:gd name="T37" fmla="*/ 16 h 20"/>
                      <a:gd name="T38" fmla="*/ 9 w 31"/>
                      <a:gd name="T39" fmla="*/ 19 h 20"/>
                      <a:gd name="T40" fmla="*/ 26 w 31"/>
                      <a:gd name="T41" fmla="*/ 12 h 20"/>
                      <a:gd name="T42" fmla="*/ 30 w 31"/>
                      <a:gd name="T43" fmla="*/ 7 h 20"/>
                      <a:gd name="T44" fmla="*/ 24 w 31"/>
                      <a:gd name="T45"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20">
                        <a:moveTo>
                          <a:pt x="9" y="20"/>
                        </a:moveTo>
                        <a:cubicBezTo>
                          <a:pt x="9" y="20"/>
                          <a:pt x="9" y="20"/>
                          <a:pt x="9" y="20"/>
                        </a:cubicBezTo>
                        <a:cubicBezTo>
                          <a:pt x="7" y="20"/>
                          <a:pt x="5" y="19"/>
                          <a:pt x="3" y="17"/>
                        </a:cubicBezTo>
                        <a:cubicBezTo>
                          <a:pt x="1" y="14"/>
                          <a:pt x="0" y="12"/>
                          <a:pt x="0" y="10"/>
                        </a:cubicBezTo>
                        <a:cubicBezTo>
                          <a:pt x="0" y="5"/>
                          <a:pt x="6" y="1"/>
                          <a:pt x="6" y="1"/>
                        </a:cubicBezTo>
                        <a:cubicBezTo>
                          <a:pt x="6" y="1"/>
                          <a:pt x="6" y="1"/>
                          <a:pt x="6" y="1"/>
                        </a:cubicBezTo>
                        <a:cubicBezTo>
                          <a:pt x="6" y="1"/>
                          <a:pt x="6" y="1"/>
                          <a:pt x="6" y="1"/>
                        </a:cubicBezTo>
                        <a:cubicBezTo>
                          <a:pt x="6" y="2"/>
                          <a:pt x="6" y="2"/>
                          <a:pt x="6" y="2"/>
                        </a:cubicBezTo>
                        <a:cubicBezTo>
                          <a:pt x="6" y="1"/>
                          <a:pt x="6" y="1"/>
                          <a:pt x="6" y="1"/>
                        </a:cubicBezTo>
                        <a:cubicBezTo>
                          <a:pt x="6" y="1"/>
                          <a:pt x="10" y="0"/>
                          <a:pt x="16" y="0"/>
                        </a:cubicBezTo>
                        <a:cubicBezTo>
                          <a:pt x="19" y="0"/>
                          <a:pt x="22" y="0"/>
                          <a:pt x="25" y="1"/>
                        </a:cubicBezTo>
                        <a:cubicBezTo>
                          <a:pt x="29" y="2"/>
                          <a:pt x="31" y="5"/>
                          <a:pt x="31" y="7"/>
                        </a:cubicBezTo>
                        <a:cubicBezTo>
                          <a:pt x="31" y="10"/>
                          <a:pt x="29" y="13"/>
                          <a:pt x="27" y="13"/>
                        </a:cubicBezTo>
                        <a:cubicBezTo>
                          <a:pt x="24" y="13"/>
                          <a:pt x="16" y="20"/>
                          <a:pt x="9" y="20"/>
                        </a:cubicBezTo>
                        <a:close/>
                        <a:moveTo>
                          <a:pt x="24" y="2"/>
                        </a:moveTo>
                        <a:cubicBezTo>
                          <a:pt x="21" y="1"/>
                          <a:pt x="19" y="1"/>
                          <a:pt x="16" y="1"/>
                        </a:cubicBezTo>
                        <a:cubicBezTo>
                          <a:pt x="11" y="1"/>
                          <a:pt x="7" y="2"/>
                          <a:pt x="7" y="2"/>
                        </a:cubicBezTo>
                        <a:cubicBezTo>
                          <a:pt x="6" y="2"/>
                          <a:pt x="1" y="6"/>
                          <a:pt x="1" y="10"/>
                        </a:cubicBezTo>
                        <a:cubicBezTo>
                          <a:pt x="1" y="12"/>
                          <a:pt x="2" y="14"/>
                          <a:pt x="3" y="16"/>
                        </a:cubicBezTo>
                        <a:cubicBezTo>
                          <a:pt x="5" y="18"/>
                          <a:pt x="7" y="19"/>
                          <a:pt x="9" y="19"/>
                        </a:cubicBezTo>
                        <a:cubicBezTo>
                          <a:pt x="16" y="19"/>
                          <a:pt x="23" y="12"/>
                          <a:pt x="26" y="12"/>
                        </a:cubicBezTo>
                        <a:cubicBezTo>
                          <a:pt x="28" y="12"/>
                          <a:pt x="30" y="9"/>
                          <a:pt x="30" y="7"/>
                        </a:cubicBezTo>
                        <a:cubicBezTo>
                          <a:pt x="30" y="5"/>
                          <a:pt x="29" y="3"/>
                          <a:pt x="24"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2" name="Freeform 7606">
                    <a:extLst>
                      <a:ext uri="{FF2B5EF4-FFF2-40B4-BE49-F238E27FC236}">
                        <a16:creationId xmlns:a16="http://schemas.microsoft.com/office/drawing/2014/main" id="{356560E8-1AFD-455F-867B-34CBDA139347}"/>
                      </a:ext>
                    </a:extLst>
                  </p:cNvPr>
                  <p:cNvSpPr>
                    <a:spLocks/>
                  </p:cNvSpPr>
                  <p:nvPr/>
                </p:nvSpPr>
                <p:spPr bwMode="auto">
                  <a:xfrm>
                    <a:off x="4098" y="2636"/>
                    <a:ext cx="11" cy="11"/>
                  </a:xfrm>
                  <a:custGeom>
                    <a:avLst/>
                    <a:gdLst>
                      <a:gd name="T0" fmla="*/ 3 w 15"/>
                      <a:gd name="T1" fmla="*/ 0 h 15"/>
                      <a:gd name="T2" fmla="*/ 0 w 15"/>
                      <a:gd name="T3" fmla="*/ 6 h 15"/>
                      <a:gd name="T4" fmla="*/ 2 w 15"/>
                      <a:gd name="T5" fmla="*/ 12 h 15"/>
                      <a:gd name="T6" fmla="*/ 8 w 15"/>
                      <a:gd name="T7" fmla="*/ 15 h 15"/>
                      <a:gd name="T8" fmla="*/ 8 w 15"/>
                      <a:gd name="T9" fmla="*/ 15 h 15"/>
                      <a:gd name="T10" fmla="*/ 15 w 15"/>
                      <a:gd name="T11" fmla="*/ 13 h 15"/>
                      <a:gd name="T12" fmla="*/ 14 w 15"/>
                      <a:gd name="T13" fmla="*/ 12 h 15"/>
                      <a:gd name="T14" fmla="*/ 14 w 15"/>
                      <a:gd name="T15" fmla="*/ 12 h 15"/>
                      <a:gd name="T16" fmla="*/ 12 w 15"/>
                      <a:gd name="T17" fmla="*/ 12 h 15"/>
                      <a:gd name="T18" fmla="*/ 3 w 15"/>
                      <a:gd name="T19" fmla="*/ 7 h 15"/>
                      <a:gd name="T20" fmla="*/ 6 w 15"/>
                      <a:gd name="T21" fmla="*/ 1 h 15"/>
                      <a:gd name="T22" fmla="*/ 3 w 15"/>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3" y="0"/>
                        </a:moveTo>
                        <a:cubicBezTo>
                          <a:pt x="2" y="1"/>
                          <a:pt x="0" y="4"/>
                          <a:pt x="0" y="6"/>
                        </a:cubicBezTo>
                        <a:cubicBezTo>
                          <a:pt x="0" y="8"/>
                          <a:pt x="1" y="10"/>
                          <a:pt x="2" y="12"/>
                        </a:cubicBezTo>
                        <a:cubicBezTo>
                          <a:pt x="4" y="14"/>
                          <a:pt x="6" y="15"/>
                          <a:pt x="8" y="15"/>
                        </a:cubicBezTo>
                        <a:cubicBezTo>
                          <a:pt x="8" y="15"/>
                          <a:pt x="8" y="15"/>
                          <a:pt x="8" y="15"/>
                        </a:cubicBezTo>
                        <a:cubicBezTo>
                          <a:pt x="11" y="15"/>
                          <a:pt x="13" y="14"/>
                          <a:pt x="15" y="13"/>
                        </a:cubicBezTo>
                        <a:cubicBezTo>
                          <a:pt x="15" y="13"/>
                          <a:pt x="14" y="12"/>
                          <a:pt x="14" y="12"/>
                        </a:cubicBezTo>
                        <a:cubicBezTo>
                          <a:pt x="14" y="12"/>
                          <a:pt x="14" y="12"/>
                          <a:pt x="14" y="12"/>
                        </a:cubicBezTo>
                        <a:cubicBezTo>
                          <a:pt x="13" y="12"/>
                          <a:pt x="12" y="12"/>
                          <a:pt x="12" y="12"/>
                        </a:cubicBezTo>
                        <a:cubicBezTo>
                          <a:pt x="7" y="12"/>
                          <a:pt x="4" y="11"/>
                          <a:pt x="3" y="7"/>
                        </a:cubicBezTo>
                        <a:cubicBezTo>
                          <a:pt x="3" y="5"/>
                          <a:pt x="4" y="2"/>
                          <a:pt x="6" y="1"/>
                        </a:cubicBezTo>
                        <a:cubicBezTo>
                          <a:pt x="5" y="1"/>
                          <a:pt x="4"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3" name="Freeform 7607">
                    <a:extLst>
                      <a:ext uri="{FF2B5EF4-FFF2-40B4-BE49-F238E27FC236}">
                        <a16:creationId xmlns:a16="http://schemas.microsoft.com/office/drawing/2014/main" id="{FC88C3DF-E1AB-40E9-80A6-1680CF126B85}"/>
                      </a:ext>
                    </a:extLst>
                  </p:cNvPr>
                  <p:cNvSpPr>
                    <a:spLocks/>
                  </p:cNvSpPr>
                  <p:nvPr/>
                </p:nvSpPr>
                <p:spPr bwMode="auto">
                  <a:xfrm>
                    <a:off x="4095" y="2635"/>
                    <a:ext cx="15" cy="12"/>
                  </a:xfrm>
                  <a:custGeom>
                    <a:avLst/>
                    <a:gdLst>
                      <a:gd name="T0" fmla="*/ 6 w 19"/>
                      <a:gd name="T1" fmla="*/ 0 h 16"/>
                      <a:gd name="T2" fmla="*/ 5 w 19"/>
                      <a:gd name="T3" fmla="*/ 13 h 16"/>
                      <a:gd name="T4" fmla="*/ 11 w 19"/>
                      <a:gd name="T5" fmla="*/ 16 h 16"/>
                      <a:gd name="T6" fmla="*/ 19 w 19"/>
                      <a:gd name="T7" fmla="*/ 14 h 16"/>
                      <a:gd name="T8" fmla="*/ 18 w 19"/>
                      <a:gd name="T9" fmla="*/ 14 h 16"/>
                      <a:gd name="T10" fmla="*/ 11 w 19"/>
                      <a:gd name="T11" fmla="*/ 16 h 16"/>
                      <a:gd name="T12" fmla="*/ 11 w 19"/>
                      <a:gd name="T13" fmla="*/ 16 h 16"/>
                      <a:gd name="T14" fmla="*/ 5 w 19"/>
                      <a:gd name="T15" fmla="*/ 13 h 16"/>
                      <a:gd name="T16" fmla="*/ 3 w 19"/>
                      <a:gd name="T17" fmla="*/ 7 h 16"/>
                      <a:gd name="T18" fmla="*/ 6 w 19"/>
                      <a:gd name="T19" fmla="*/ 1 h 16"/>
                      <a:gd name="T20" fmla="*/ 6 w 19"/>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6" y="0"/>
                        </a:moveTo>
                        <a:cubicBezTo>
                          <a:pt x="3" y="3"/>
                          <a:pt x="0" y="8"/>
                          <a:pt x="5" y="13"/>
                        </a:cubicBezTo>
                        <a:cubicBezTo>
                          <a:pt x="7" y="16"/>
                          <a:pt x="9" y="16"/>
                          <a:pt x="11" y="16"/>
                        </a:cubicBezTo>
                        <a:cubicBezTo>
                          <a:pt x="14" y="16"/>
                          <a:pt x="16" y="16"/>
                          <a:pt x="19" y="14"/>
                        </a:cubicBezTo>
                        <a:cubicBezTo>
                          <a:pt x="18" y="14"/>
                          <a:pt x="18" y="14"/>
                          <a:pt x="18" y="14"/>
                        </a:cubicBezTo>
                        <a:cubicBezTo>
                          <a:pt x="16" y="15"/>
                          <a:pt x="14" y="16"/>
                          <a:pt x="11" y="16"/>
                        </a:cubicBezTo>
                        <a:cubicBezTo>
                          <a:pt x="11" y="16"/>
                          <a:pt x="11" y="16"/>
                          <a:pt x="11" y="16"/>
                        </a:cubicBezTo>
                        <a:cubicBezTo>
                          <a:pt x="9" y="16"/>
                          <a:pt x="7" y="15"/>
                          <a:pt x="5" y="13"/>
                        </a:cubicBezTo>
                        <a:cubicBezTo>
                          <a:pt x="4" y="11"/>
                          <a:pt x="3" y="9"/>
                          <a:pt x="3" y="7"/>
                        </a:cubicBezTo>
                        <a:cubicBezTo>
                          <a:pt x="3" y="5"/>
                          <a:pt x="5" y="2"/>
                          <a:pt x="6" y="1"/>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4" name="Freeform 7608">
                    <a:extLst>
                      <a:ext uri="{FF2B5EF4-FFF2-40B4-BE49-F238E27FC236}">
                        <a16:creationId xmlns:a16="http://schemas.microsoft.com/office/drawing/2014/main" id="{5DFC4868-67F1-4FA9-B346-FC73948222DC}"/>
                      </a:ext>
                    </a:extLst>
                  </p:cNvPr>
                  <p:cNvSpPr>
                    <a:spLocks/>
                  </p:cNvSpPr>
                  <p:nvPr/>
                </p:nvSpPr>
                <p:spPr bwMode="auto">
                  <a:xfrm>
                    <a:off x="4111" y="26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5" name="Freeform 7609">
                    <a:extLst>
                      <a:ext uri="{FF2B5EF4-FFF2-40B4-BE49-F238E27FC236}">
                        <a16:creationId xmlns:a16="http://schemas.microsoft.com/office/drawing/2014/main" id="{C2A209D2-EFB8-406B-A35A-74BD641EC92E}"/>
                      </a:ext>
                    </a:extLst>
                  </p:cNvPr>
                  <p:cNvSpPr>
                    <a:spLocks/>
                  </p:cNvSpPr>
                  <p:nvPr/>
                </p:nvSpPr>
                <p:spPr bwMode="auto">
                  <a:xfrm>
                    <a:off x="4101" y="2638"/>
                    <a:ext cx="9" cy="6"/>
                  </a:xfrm>
                  <a:custGeom>
                    <a:avLst/>
                    <a:gdLst>
                      <a:gd name="T0" fmla="*/ 4 w 11"/>
                      <a:gd name="T1" fmla="*/ 8 h 8"/>
                      <a:gd name="T2" fmla="*/ 8 w 11"/>
                      <a:gd name="T3" fmla="*/ 3 h 8"/>
                      <a:gd name="T4" fmla="*/ 0 w 11"/>
                      <a:gd name="T5" fmla="*/ 4 h 8"/>
                      <a:gd name="T6" fmla="*/ 4 w 11"/>
                      <a:gd name="T7" fmla="*/ 8 h 8"/>
                    </a:gdLst>
                    <a:ahLst/>
                    <a:cxnLst>
                      <a:cxn ang="0">
                        <a:pos x="T0" y="T1"/>
                      </a:cxn>
                      <a:cxn ang="0">
                        <a:pos x="T2" y="T3"/>
                      </a:cxn>
                      <a:cxn ang="0">
                        <a:pos x="T4" y="T5"/>
                      </a:cxn>
                      <a:cxn ang="0">
                        <a:pos x="T6" y="T7"/>
                      </a:cxn>
                    </a:cxnLst>
                    <a:rect l="0" t="0" r="r" b="b"/>
                    <a:pathLst>
                      <a:path w="11" h="8">
                        <a:moveTo>
                          <a:pt x="4" y="8"/>
                        </a:moveTo>
                        <a:cubicBezTo>
                          <a:pt x="4" y="8"/>
                          <a:pt x="11" y="6"/>
                          <a:pt x="8" y="3"/>
                        </a:cubicBezTo>
                        <a:cubicBezTo>
                          <a:pt x="6" y="0"/>
                          <a:pt x="0" y="0"/>
                          <a:pt x="0" y="4"/>
                        </a:cubicBezTo>
                        <a:cubicBezTo>
                          <a:pt x="0" y="7"/>
                          <a:pt x="3" y="8"/>
                          <a:pt x="4" y="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6" name="Freeform 7610">
                    <a:extLst>
                      <a:ext uri="{FF2B5EF4-FFF2-40B4-BE49-F238E27FC236}">
                        <a16:creationId xmlns:a16="http://schemas.microsoft.com/office/drawing/2014/main" id="{6F34390C-4587-4281-ABAD-5873E4F41DF3}"/>
                      </a:ext>
                    </a:extLst>
                  </p:cNvPr>
                  <p:cNvSpPr>
                    <a:spLocks/>
                  </p:cNvSpPr>
                  <p:nvPr/>
                </p:nvSpPr>
                <p:spPr bwMode="auto">
                  <a:xfrm>
                    <a:off x="4098" y="2625"/>
                    <a:ext cx="29" cy="17"/>
                  </a:xfrm>
                  <a:custGeom>
                    <a:avLst/>
                    <a:gdLst>
                      <a:gd name="T0" fmla="*/ 3 w 39"/>
                      <a:gd name="T1" fmla="*/ 9 h 23"/>
                      <a:gd name="T2" fmla="*/ 25 w 39"/>
                      <a:gd name="T3" fmla="*/ 4 h 23"/>
                      <a:gd name="T4" fmla="*/ 28 w 39"/>
                      <a:gd name="T5" fmla="*/ 20 h 23"/>
                      <a:gd name="T6" fmla="*/ 12 w 39"/>
                      <a:gd name="T7" fmla="*/ 16 h 23"/>
                      <a:gd name="T8" fmla="*/ 3 w 39"/>
                      <a:gd name="T9" fmla="*/ 9 h 23"/>
                    </a:gdLst>
                    <a:ahLst/>
                    <a:cxnLst>
                      <a:cxn ang="0">
                        <a:pos x="T0" y="T1"/>
                      </a:cxn>
                      <a:cxn ang="0">
                        <a:pos x="T2" y="T3"/>
                      </a:cxn>
                      <a:cxn ang="0">
                        <a:pos x="T4" y="T5"/>
                      </a:cxn>
                      <a:cxn ang="0">
                        <a:pos x="T6" y="T7"/>
                      </a:cxn>
                      <a:cxn ang="0">
                        <a:pos x="T8" y="T9"/>
                      </a:cxn>
                    </a:cxnLst>
                    <a:rect l="0" t="0" r="r" b="b"/>
                    <a:pathLst>
                      <a:path w="39" h="23">
                        <a:moveTo>
                          <a:pt x="3" y="9"/>
                        </a:moveTo>
                        <a:cubicBezTo>
                          <a:pt x="3" y="9"/>
                          <a:pt x="11" y="0"/>
                          <a:pt x="25" y="4"/>
                        </a:cubicBezTo>
                        <a:cubicBezTo>
                          <a:pt x="39" y="8"/>
                          <a:pt x="36" y="23"/>
                          <a:pt x="28" y="20"/>
                        </a:cubicBezTo>
                        <a:cubicBezTo>
                          <a:pt x="19" y="16"/>
                          <a:pt x="21" y="14"/>
                          <a:pt x="12" y="16"/>
                        </a:cubicBezTo>
                        <a:cubicBezTo>
                          <a:pt x="3" y="17"/>
                          <a:pt x="0" y="12"/>
                          <a:pt x="3"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7" name="Freeform 7611">
                    <a:extLst>
                      <a:ext uri="{FF2B5EF4-FFF2-40B4-BE49-F238E27FC236}">
                        <a16:creationId xmlns:a16="http://schemas.microsoft.com/office/drawing/2014/main" id="{4406C866-25CB-4F10-A65B-E60F838B332C}"/>
                      </a:ext>
                    </a:extLst>
                  </p:cNvPr>
                  <p:cNvSpPr>
                    <a:spLocks noEditPoints="1"/>
                  </p:cNvSpPr>
                  <p:nvPr/>
                </p:nvSpPr>
                <p:spPr bwMode="auto">
                  <a:xfrm>
                    <a:off x="4098" y="2626"/>
                    <a:ext cx="26" cy="14"/>
                  </a:xfrm>
                  <a:custGeom>
                    <a:avLst/>
                    <a:gdLst>
                      <a:gd name="T0" fmla="*/ 29 w 34"/>
                      <a:gd name="T1" fmla="*/ 18 h 18"/>
                      <a:gd name="T2" fmla="*/ 29 w 34"/>
                      <a:gd name="T3" fmla="*/ 18 h 18"/>
                      <a:gd name="T4" fmla="*/ 27 w 34"/>
                      <a:gd name="T5" fmla="*/ 18 h 18"/>
                      <a:gd name="T6" fmla="*/ 15 w 34"/>
                      <a:gd name="T7" fmla="*/ 14 h 18"/>
                      <a:gd name="T8" fmla="*/ 11 w 34"/>
                      <a:gd name="T9" fmla="*/ 14 h 18"/>
                      <a:gd name="T10" fmla="*/ 8 w 34"/>
                      <a:gd name="T11" fmla="*/ 14 h 18"/>
                      <a:gd name="T12" fmla="*/ 0 w 34"/>
                      <a:gd name="T13" fmla="*/ 10 h 18"/>
                      <a:gd name="T14" fmla="*/ 2 w 34"/>
                      <a:gd name="T15" fmla="*/ 7 h 18"/>
                      <a:gd name="T16" fmla="*/ 17 w 34"/>
                      <a:gd name="T17" fmla="*/ 0 h 18"/>
                      <a:gd name="T18" fmla="*/ 24 w 34"/>
                      <a:gd name="T19" fmla="*/ 1 h 18"/>
                      <a:gd name="T20" fmla="*/ 34 w 34"/>
                      <a:gd name="T21" fmla="*/ 12 h 18"/>
                      <a:gd name="T22" fmla="*/ 29 w 34"/>
                      <a:gd name="T23" fmla="*/ 18 h 18"/>
                      <a:gd name="T24" fmla="*/ 24 w 34"/>
                      <a:gd name="T25" fmla="*/ 2 h 18"/>
                      <a:gd name="T26" fmla="*/ 17 w 34"/>
                      <a:gd name="T27" fmla="*/ 1 h 18"/>
                      <a:gd name="T28" fmla="*/ 7 w 34"/>
                      <a:gd name="T29" fmla="*/ 4 h 18"/>
                      <a:gd name="T30" fmla="*/ 3 w 34"/>
                      <a:gd name="T31" fmla="*/ 7 h 18"/>
                      <a:gd name="T32" fmla="*/ 2 w 34"/>
                      <a:gd name="T33" fmla="*/ 7 h 18"/>
                      <a:gd name="T34" fmla="*/ 3 w 34"/>
                      <a:gd name="T35" fmla="*/ 7 h 18"/>
                      <a:gd name="T36" fmla="*/ 1 w 34"/>
                      <a:gd name="T37" fmla="*/ 10 h 18"/>
                      <a:gd name="T38" fmla="*/ 8 w 34"/>
                      <a:gd name="T39" fmla="*/ 13 h 18"/>
                      <a:gd name="T40" fmla="*/ 11 w 34"/>
                      <a:gd name="T41" fmla="*/ 13 h 18"/>
                      <a:gd name="T42" fmla="*/ 15 w 34"/>
                      <a:gd name="T43" fmla="*/ 13 h 18"/>
                      <a:gd name="T44" fmla="*/ 27 w 34"/>
                      <a:gd name="T45" fmla="*/ 17 h 18"/>
                      <a:gd name="T46" fmla="*/ 29 w 34"/>
                      <a:gd name="T47" fmla="*/ 17 h 18"/>
                      <a:gd name="T48" fmla="*/ 33 w 34"/>
                      <a:gd name="T49" fmla="*/ 12 h 18"/>
                      <a:gd name="T50" fmla="*/ 24 w 34"/>
                      <a:gd name="T5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4" h="18">
                        <a:moveTo>
                          <a:pt x="29" y="18"/>
                        </a:moveTo>
                        <a:cubicBezTo>
                          <a:pt x="29" y="18"/>
                          <a:pt x="29" y="18"/>
                          <a:pt x="29" y="18"/>
                        </a:cubicBezTo>
                        <a:cubicBezTo>
                          <a:pt x="28" y="18"/>
                          <a:pt x="27" y="18"/>
                          <a:pt x="27" y="18"/>
                        </a:cubicBezTo>
                        <a:cubicBezTo>
                          <a:pt x="20" y="15"/>
                          <a:pt x="19" y="14"/>
                          <a:pt x="15" y="14"/>
                        </a:cubicBezTo>
                        <a:cubicBezTo>
                          <a:pt x="14" y="14"/>
                          <a:pt x="13" y="14"/>
                          <a:pt x="11" y="14"/>
                        </a:cubicBezTo>
                        <a:cubicBezTo>
                          <a:pt x="10" y="14"/>
                          <a:pt x="9" y="14"/>
                          <a:pt x="8" y="14"/>
                        </a:cubicBezTo>
                        <a:cubicBezTo>
                          <a:pt x="3" y="14"/>
                          <a:pt x="0" y="12"/>
                          <a:pt x="0" y="10"/>
                        </a:cubicBezTo>
                        <a:cubicBezTo>
                          <a:pt x="0" y="9"/>
                          <a:pt x="1" y="7"/>
                          <a:pt x="2" y="7"/>
                        </a:cubicBezTo>
                        <a:cubicBezTo>
                          <a:pt x="3" y="6"/>
                          <a:pt x="8" y="0"/>
                          <a:pt x="17" y="0"/>
                        </a:cubicBezTo>
                        <a:cubicBezTo>
                          <a:pt x="20" y="0"/>
                          <a:pt x="22" y="0"/>
                          <a:pt x="24" y="1"/>
                        </a:cubicBezTo>
                        <a:cubicBezTo>
                          <a:pt x="31" y="3"/>
                          <a:pt x="34" y="8"/>
                          <a:pt x="34" y="12"/>
                        </a:cubicBezTo>
                        <a:cubicBezTo>
                          <a:pt x="34" y="16"/>
                          <a:pt x="32" y="18"/>
                          <a:pt x="29" y="18"/>
                        </a:cubicBezTo>
                        <a:close/>
                        <a:moveTo>
                          <a:pt x="24" y="2"/>
                        </a:moveTo>
                        <a:cubicBezTo>
                          <a:pt x="22" y="1"/>
                          <a:pt x="19" y="1"/>
                          <a:pt x="17" y="1"/>
                        </a:cubicBezTo>
                        <a:cubicBezTo>
                          <a:pt x="13" y="1"/>
                          <a:pt x="9" y="3"/>
                          <a:pt x="7" y="4"/>
                        </a:cubicBezTo>
                        <a:cubicBezTo>
                          <a:pt x="4" y="6"/>
                          <a:pt x="3" y="7"/>
                          <a:pt x="3" y="7"/>
                        </a:cubicBezTo>
                        <a:cubicBezTo>
                          <a:pt x="2" y="7"/>
                          <a:pt x="2" y="7"/>
                          <a:pt x="2" y="7"/>
                        </a:cubicBezTo>
                        <a:cubicBezTo>
                          <a:pt x="3" y="7"/>
                          <a:pt x="3" y="7"/>
                          <a:pt x="3" y="7"/>
                        </a:cubicBezTo>
                        <a:cubicBezTo>
                          <a:pt x="2" y="8"/>
                          <a:pt x="1" y="9"/>
                          <a:pt x="1" y="10"/>
                        </a:cubicBezTo>
                        <a:cubicBezTo>
                          <a:pt x="1" y="11"/>
                          <a:pt x="4" y="13"/>
                          <a:pt x="8" y="13"/>
                        </a:cubicBezTo>
                        <a:cubicBezTo>
                          <a:pt x="9" y="13"/>
                          <a:pt x="10" y="13"/>
                          <a:pt x="11" y="13"/>
                        </a:cubicBezTo>
                        <a:cubicBezTo>
                          <a:pt x="13" y="13"/>
                          <a:pt x="14" y="13"/>
                          <a:pt x="15" y="13"/>
                        </a:cubicBezTo>
                        <a:cubicBezTo>
                          <a:pt x="20" y="13"/>
                          <a:pt x="20" y="15"/>
                          <a:pt x="27" y="17"/>
                        </a:cubicBezTo>
                        <a:cubicBezTo>
                          <a:pt x="28" y="17"/>
                          <a:pt x="28" y="17"/>
                          <a:pt x="29" y="17"/>
                        </a:cubicBezTo>
                        <a:cubicBezTo>
                          <a:pt x="32" y="17"/>
                          <a:pt x="33" y="15"/>
                          <a:pt x="33" y="12"/>
                        </a:cubicBezTo>
                        <a:cubicBezTo>
                          <a:pt x="33" y="8"/>
                          <a:pt x="31" y="4"/>
                          <a:pt x="24"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8" name="Freeform 7612">
                    <a:extLst>
                      <a:ext uri="{FF2B5EF4-FFF2-40B4-BE49-F238E27FC236}">
                        <a16:creationId xmlns:a16="http://schemas.microsoft.com/office/drawing/2014/main" id="{815B59A2-E61E-4111-91F4-E95560B4FE9A}"/>
                      </a:ext>
                    </a:extLst>
                  </p:cNvPr>
                  <p:cNvSpPr>
                    <a:spLocks/>
                  </p:cNvSpPr>
                  <p:nvPr/>
                </p:nvSpPr>
                <p:spPr bwMode="auto">
                  <a:xfrm>
                    <a:off x="4099" y="2627"/>
                    <a:ext cx="24" cy="11"/>
                  </a:xfrm>
                  <a:custGeom>
                    <a:avLst/>
                    <a:gdLst>
                      <a:gd name="T0" fmla="*/ 16 w 32"/>
                      <a:gd name="T1" fmla="*/ 0 h 15"/>
                      <a:gd name="T2" fmla="*/ 6 w 32"/>
                      <a:gd name="T3" fmla="*/ 3 h 15"/>
                      <a:gd name="T4" fmla="*/ 2 w 32"/>
                      <a:gd name="T5" fmla="*/ 6 h 15"/>
                      <a:gd name="T6" fmla="*/ 1 w 32"/>
                      <a:gd name="T7" fmla="*/ 6 h 15"/>
                      <a:gd name="T8" fmla="*/ 1 w 32"/>
                      <a:gd name="T9" fmla="*/ 6 h 15"/>
                      <a:gd name="T10" fmla="*/ 2 w 32"/>
                      <a:gd name="T11" fmla="*/ 6 h 15"/>
                      <a:gd name="T12" fmla="*/ 0 w 32"/>
                      <a:gd name="T13" fmla="*/ 9 h 15"/>
                      <a:gd name="T14" fmla="*/ 7 w 32"/>
                      <a:gd name="T15" fmla="*/ 12 h 15"/>
                      <a:gd name="T16" fmla="*/ 7 w 32"/>
                      <a:gd name="T17" fmla="*/ 12 h 15"/>
                      <a:gd name="T18" fmla="*/ 10 w 32"/>
                      <a:gd name="T19" fmla="*/ 12 h 15"/>
                      <a:gd name="T20" fmla="*/ 14 w 32"/>
                      <a:gd name="T21" fmla="*/ 12 h 15"/>
                      <a:gd name="T22" fmla="*/ 18 w 32"/>
                      <a:gd name="T23" fmla="*/ 13 h 15"/>
                      <a:gd name="T24" fmla="*/ 20 w 32"/>
                      <a:gd name="T25" fmla="*/ 12 h 15"/>
                      <a:gd name="T26" fmla="*/ 18 w 32"/>
                      <a:gd name="T27" fmla="*/ 11 h 15"/>
                      <a:gd name="T28" fmla="*/ 14 w 32"/>
                      <a:gd name="T29" fmla="*/ 10 h 15"/>
                      <a:gd name="T30" fmla="*/ 11 w 32"/>
                      <a:gd name="T31" fmla="*/ 10 h 15"/>
                      <a:gd name="T32" fmla="*/ 8 w 32"/>
                      <a:gd name="T33" fmla="*/ 11 h 15"/>
                      <a:gd name="T34" fmla="*/ 6 w 32"/>
                      <a:gd name="T35" fmla="*/ 11 h 15"/>
                      <a:gd name="T36" fmla="*/ 6 w 32"/>
                      <a:gd name="T37" fmla="*/ 7 h 15"/>
                      <a:gd name="T38" fmla="*/ 10 w 32"/>
                      <a:gd name="T39" fmla="*/ 4 h 15"/>
                      <a:gd name="T40" fmla="*/ 10 w 32"/>
                      <a:gd name="T41" fmla="*/ 4 h 15"/>
                      <a:gd name="T42" fmla="*/ 12 w 32"/>
                      <a:gd name="T43" fmla="*/ 6 h 15"/>
                      <a:gd name="T44" fmla="*/ 12 w 32"/>
                      <a:gd name="T45" fmla="*/ 6 h 15"/>
                      <a:gd name="T46" fmla="*/ 15 w 32"/>
                      <a:gd name="T47" fmla="*/ 5 h 15"/>
                      <a:gd name="T48" fmla="*/ 21 w 32"/>
                      <a:gd name="T49" fmla="*/ 4 h 15"/>
                      <a:gd name="T50" fmla="*/ 22 w 32"/>
                      <a:gd name="T51" fmla="*/ 4 h 15"/>
                      <a:gd name="T52" fmla="*/ 29 w 32"/>
                      <a:gd name="T53" fmla="*/ 10 h 15"/>
                      <a:gd name="T54" fmla="*/ 28 w 32"/>
                      <a:gd name="T55" fmla="*/ 12 h 15"/>
                      <a:gd name="T56" fmla="*/ 30 w 32"/>
                      <a:gd name="T57" fmla="*/ 14 h 15"/>
                      <a:gd name="T58" fmla="*/ 31 w 32"/>
                      <a:gd name="T59" fmla="*/ 15 h 15"/>
                      <a:gd name="T60" fmla="*/ 32 w 32"/>
                      <a:gd name="T61" fmla="*/ 11 h 15"/>
                      <a:gd name="T62" fmla="*/ 23 w 32"/>
                      <a:gd name="T63" fmla="*/ 1 h 15"/>
                      <a:gd name="T64" fmla="*/ 16 w 32"/>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15">
                        <a:moveTo>
                          <a:pt x="16" y="0"/>
                        </a:moveTo>
                        <a:cubicBezTo>
                          <a:pt x="12" y="0"/>
                          <a:pt x="8" y="2"/>
                          <a:pt x="6" y="3"/>
                        </a:cubicBezTo>
                        <a:cubicBezTo>
                          <a:pt x="3" y="5"/>
                          <a:pt x="2" y="6"/>
                          <a:pt x="2" y="6"/>
                        </a:cubicBezTo>
                        <a:cubicBezTo>
                          <a:pt x="1" y="6"/>
                          <a:pt x="1" y="6"/>
                          <a:pt x="1" y="6"/>
                        </a:cubicBezTo>
                        <a:cubicBezTo>
                          <a:pt x="1" y="6"/>
                          <a:pt x="1" y="6"/>
                          <a:pt x="1" y="6"/>
                        </a:cubicBezTo>
                        <a:cubicBezTo>
                          <a:pt x="2" y="6"/>
                          <a:pt x="2" y="6"/>
                          <a:pt x="2" y="6"/>
                        </a:cubicBezTo>
                        <a:cubicBezTo>
                          <a:pt x="1" y="7"/>
                          <a:pt x="0" y="8"/>
                          <a:pt x="0" y="9"/>
                        </a:cubicBezTo>
                        <a:cubicBezTo>
                          <a:pt x="0" y="10"/>
                          <a:pt x="3" y="12"/>
                          <a:pt x="7" y="12"/>
                        </a:cubicBezTo>
                        <a:cubicBezTo>
                          <a:pt x="7" y="12"/>
                          <a:pt x="7" y="12"/>
                          <a:pt x="7" y="12"/>
                        </a:cubicBezTo>
                        <a:cubicBezTo>
                          <a:pt x="8" y="12"/>
                          <a:pt x="9" y="12"/>
                          <a:pt x="10" y="12"/>
                        </a:cubicBezTo>
                        <a:cubicBezTo>
                          <a:pt x="12" y="12"/>
                          <a:pt x="13" y="12"/>
                          <a:pt x="14" y="12"/>
                        </a:cubicBezTo>
                        <a:cubicBezTo>
                          <a:pt x="16" y="12"/>
                          <a:pt x="17" y="12"/>
                          <a:pt x="18" y="13"/>
                        </a:cubicBezTo>
                        <a:cubicBezTo>
                          <a:pt x="19" y="12"/>
                          <a:pt x="20" y="12"/>
                          <a:pt x="20" y="12"/>
                        </a:cubicBezTo>
                        <a:cubicBezTo>
                          <a:pt x="20" y="12"/>
                          <a:pt x="19" y="11"/>
                          <a:pt x="18" y="11"/>
                        </a:cubicBezTo>
                        <a:cubicBezTo>
                          <a:pt x="17" y="10"/>
                          <a:pt x="16" y="10"/>
                          <a:pt x="14" y="10"/>
                        </a:cubicBezTo>
                        <a:cubicBezTo>
                          <a:pt x="13" y="10"/>
                          <a:pt x="12" y="10"/>
                          <a:pt x="11" y="10"/>
                        </a:cubicBezTo>
                        <a:cubicBezTo>
                          <a:pt x="10" y="11"/>
                          <a:pt x="9" y="11"/>
                          <a:pt x="8" y="11"/>
                        </a:cubicBezTo>
                        <a:cubicBezTo>
                          <a:pt x="7" y="11"/>
                          <a:pt x="7" y="11"/>
                          <a:pt x="6" y="11"/>
                        </a:cubicBezTo>
                        <a:cubicBezTo>
                          <a:pt x="2" y="10"/>
                          <a:pt x="6" y="8"/>
                          <a:pt x="6" y="7"/>
                        </a:cubicBezTo>
                        <a:cubicBezTo>
                          <a:pt x="6" y="6"/>
                          <a:pt x="7" y="5"/>
                          <a:pt x="10" y="4"/>
                        </a:cubicBezTo>
                        <a:cubicBezTo>
                          <a:pt x="10" y="4"/>
                          <a:pt x="10" y="4"/>
                          <a:pt x="10" y="4"/>
                        </a:cubicBezTo>
                        <a:cubicBezTo>
                          <a:pt x="12" y="4"/>
                          <a:pt x="11" y="6"/>
                          <a:pt x="12" y="6"/>
                        </a:cubicBezTo>
                        <a:cubicBezTo>
                          <a:pt x="12" y="6"/>
                          <a:pt x="12" y="6"/>
                          <a:pt x="12" y="6"/>
                        </a:cubicBezTo>
                        <a:cubicBezTo>
                          <a:pt x="13" y="6"/>
                          <a:pt x="14" y="6"/>
                          <a:pt x="15" y="5"/>
                        </a:cubicBezTo>
                        <a:cubicBezTo>
                          <a:pt x="17" y="4"/>
                          <a:pt x="18" y="4"/>
                          <a:pt x="21" y="4"/>
                        </a:cubicBezTo>
                        <a:cubicBezTo>
                          <a:pt x="21" y="4"/>
                          <a:pt x="22" y="4"/>
                          <a:pt x="22" y="4"/>
                        </a:cubicBezTo>
                        <a:cubicBezTo>
                          <a:pt x="29" y="5"/>
                          <a:pt x="29" y="10"/>
                          <a:pt x="29" y="10"/>
                        </a:cubicBezTo>
                        <a:cubicBezTo>
                          <a:pt x="29" y="11"/>
                          <a:pt x="28" y="11"/>
                          <a:pt x="28" y="12"/>
                        </a:cubicBezTo>
                        <a:cubicBezTo>
                          <a:pt x="29" y="13"/>
                          <a:pt x="30" y="13"/>
                          <a:pt x="30" y="14"/>
                        </a:cubicBezTo>
                        <a:cubicBezTo>
                          <a:pt x="30" y="14"/>
                          <a:pt x="31" y="15"/>
                          <a:pt x="31" y="15"/>
                        </a:cubicBezTo>
                        <a:cubicBezTo>
                          <a:pt x="32" y="14"/>
                          <a:pt x="32" y="13"/>
                          <a:pt x="32" y="11"/>
                        </a:cubicBezTo>
                        <a:cubicBezTo>
                          <a:pt x="32" y="7"/>
                          <a:pt x="30" y="3"/>
                          <a:pt x="23" y="1"/>
                        </a:cubicBezTo>
                        <a:cubicBezTo>
                          <a:pt x="21" y="0"/>
                          <a:pt x="18" y="0"/>
                          <a:pt x="1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49" name="Freeform 7613">
                    <a:extLst>
                      <a:ext uri="{FF2B5EF4-FFF2-40B4-BE49-F238E27FC236}">
                        <a16:creationId xmlns:a16="http://schemas.microsoft.com/office/drawing/2014/main" id="{C6372EC5-3D93-4B5A-A0EA-F261E7F6D1FB}"/>
                      </a:ext>
                    </a:extLst>
                  </p:cNvPr>
                  <p:cNvSpPr>
                    <a:spLocks noEditPoints="1"/>
                  </p:cNvSpPr>
                  <p:nvPr/>
                </p:nvSpPr>
                <p:spPr bwMode="auto">
                  <a:xfrm>
                    <a:off x="4098" y="2627"/>
                    <a:ext cx="27" cy="12"/>
                  </a:xfrm>
                  <a:custGeom>
                    <a:avLst/>
                    <a:gdLst>
                      <a:gd name="T0" fmla="*/ 3 w 36"/>
                      <a:gd name="T1" fmla="*/ 6 h 16"/>
                      <a:gd name="T2" fmla="*/ 3 w 36"/>
                      <a:gd name="T3" fmla="*/ 6 h 16"/>
                      <a:gd name="T4" fmla="*/ 9 w 36"/>
                      <a:gd name="T5" fmla="*/ 13 h 16"/>
                      <a:gd name="T6" fmla="*/ 12 w 36"/>
                      <a:gd name="T7" fmla="*/ 13 h 16"/>
                      <a:gd name="T8" fmla="*/ 16 w 36"/>
                      <a:gd name="T9" fmla="*/ 12 h 16"/>
                      <a:gd name="T10" fmla="*/ 20 w 36"/>
                      <a:gd name="T11" fmla="*/ 13 h 16"/>
                      <a:gd name="T12" fmla="*/ 20 w 36"/>
                      <a:gd name="T13" fmla="*/ 13 h 16"/>
                      <a:gd name="T14" fmla="*/ 16 w 36"/>
                      <a:gd name="T15" fmla="*/ 12 h 16"/>
                      <a:gd name="T16" fmla="*/ 12 w 36"/>
                      <a:gd name="T17" fmla="*/ 12 h 16"/>
                      <a:gd name="T18" fmla="*/ 9 w 36"/>
                      <a:gd name="T19" fmla="*/ 12 h 16"/>
                      <a:gd name="T20" fmla="*/ 9 w 36"/>
                      <a:gd name="T21" fmla="*/ 12 h 16"/>
                      <a:gd name="T22" fmla="*/ 2 w 36"/>
                      <a:gd name="T23" fmla="*/ 9 h 16"/>
                      <a:gd name="T24" fmla="*/ 4 w 36"/>
                      <a:gd name="T25" fmla="*/ 6 h 16"/>
                      <a:gd name="T26" fmla="*/ 3 w 36"/>
                      <a:gd name="T27" fmla="*/ 6 h 16"/>
                      <a:gd name="T28" fmla="*/ 18 w 36"/>
                      <a:gd name="T29" fmla="*/ 0 h 16"/>
                      <a:gd name="T30" fmla="*/ 3 w 36"/>
                      <a:gd name="T31" fmla="*/ 6 h 16"/>
                      <a:gd name="T32" fmla="*/ 4 w 36"/>
                      <a:gd name="T33" fmla="*/ 6 h 16"/>
                      <a:gd name="T34" fmla="*/ 8 w 36"/>
                      <a:gd name="T35" fmla="*/ 3 h 16"/>
                      <a:gd name="T36" fmla="*/ 18 w 36"/>
                      <a:gd name="T37" fmla="*/ 0 h 16"/>
                      <a:gd name="T38" fmla="*/ 25 w 36"/>
                      <a:gd name="T39" fmla="*/ 1 h 16"/>
                      <a:gd name="T40" fmla="*/ 34 w 36"/>
                      <a:gd name="T41" fmla="*/ 11 h 16"/>
                      <a:gd name="T42" fmla="*/ 33 w 36"/>
                      <a:gd name="T43" fmla="*/ 15 h 16"/>
                      <a:gd name="T44" fmla="*/ 33 w 36"/>
                      <a:gd name="T45" fmla="*/ 16 h 16"/>
                      <a:gd name="T46" fmla="*/ 25 w 36"/>
                      <a:gd name="T47" fmla="*/ 1 h 16"/>
                      <a:gd name="T48" fmla="*/ 18 w 36"/>
                      <a:gd name="T4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 h="16">
                        <a:moveTo>
                          <a:pt x="3" y="6"/>
                        </a:moveTo>
                        <a:cubicBezTo>
                          <a:pt x="3" y="6"/>
                          <a:pt x="3" y="6"/>
                          <a:pt x="3" y="6"/>
                        </a:cubicBezTo>
                        <a:cubicBezTo>
                          <a:pt x="0" y="9"/>
                          <a:pt x="2" y="13"/>
                          <a:pt x="9" y="13"/>
                        </a:cubicBezTo>
                        <a:cubicBezTo>
                          <a:pt x="10" y="13"/>
                          <a:pt x="11" y="13"/>
                          <a:pt x="12" y="13"/>
                        </a:cubicBezTo>
                        <a:cubicBezTo>
                          <a:pt x="14" y="12"/>
                          <a:pt x="15" y="12"/>
                          <a:pt x="16" y="12"/>
                        </a:cubicBezTo>
                        <a:cubicBezTo>
                          <a:pt x="18" y="12"/>
                          <a:pt x="19" y="13"/>
                          <a:pt x="20" y="13"/>
                        </a:cubicBezTo>
                        <a:cubicBezTo>
                          <a:pt x="20" y="13"/>
                          <a:pt x="20" y="13"/>
                          <a:pt x="20" y="13"/>
                        </a:cubicBezTo>
                        <a:cubicBezTo>
                          <a:pt x="19" y="12"/>
                          <a:pt x="18" y="12"/>
                          <a:pt x="16" y="12"/>
                        </a:cubicBezTo>
                        <a:cubicBezTo>
                          <a:pt x="15" y="12"/>
                          <a:pt x="14" y="12"/>
                          <a:pt x="12" y="12"/>
                        </a:cubicBezTo>
                        <a:cubicBezTo>
                          <a:pt x="11" y="12"/>
                          <a:pt x="10" y="12"/>
                          <a:pt x="9" y="12"/>
                        </a:cubicBezTo>
                        <a:cubicBezTo>
                          <a:pt x="9" y="12"/>
                          <a:pt x="9" y="12"/>
                          <a:pt x="9" y="12"/>
                        </a:cubicBezTo>
                        <a:cubicBezTo>
                          <a:pt x="5" y="12"/>
                          <a:pt x="2" y="10"/>
                          <a:pt x="2" y="9"/>
                        </a:cubicBezTo>
                        <a:cubicBezTo>
                          <a:pt x="2" y="8"/>
                          <a:pt x="3" y="7"/>
                          <a:pt x="4" y="6"/>
                        </a:cubicBezTo>
                        <a:lnTo>
                          <a:pt x="3" y="6"/>
                        </a:lnTo>
                        <a:close/>
                        <a:moveTo>
                          <a:pt x="18" y="0"/>
                        </a:moveTo>
                        <a:cubicBezTo>
                          <a:pt x="9" y="0"/>
                          <a:pt x="4" y="6"/>
                          <a:pt x="3" y="6"/>
                        </a:cubicBezTo>
                        <a:cubicBezTo>
                          <a:pt x="4" y="6"/>
                          <a:pt x="4" y="6"/>
                          <a:pt x="4" y="6"/>
                        </a:cubicBezTo>
                        <a:cubicBezTo>
                          <a:pt x="4" y="6"/>
                          <a:pt x="5" y="5"/>
                          <a:pt x="8" y="3"/>
                        </a:cubicBezTo>
                        <a:cubicBezTo>
                          <a:pt x="10" y="2"/>
                          <a:pt x="14" y="0"/>
                          <a:pt x="18" y="0"/>
                        </a:cubicBezTo>
                        <a:cubicBezTo>
                          <a:pt x="20" y="0"/>
                          <a:pt x="23" y="0"/>
                          <a:pt x="25" y="1"/>
                        </a:cubicBezTo>
                        <a:cubicBezTo>
                          <a:pt x="32" y="3"/>
                          <a:pt x="34" y="7"/>
                          <a:pt x="34" y="11"/>
                        </a:cubicBezTo>
                        <a:cubicBezTo>
                          <a:pt x="34" y="13"/>
                          <a:pt x="34" y="14"/>
                          <a:pt x="33" y="15"/>
                        </a:cubicBezTo>
                        <a:cubicBezTo>
                          <a:pt x="33" y="16"/>
                          <a:pt x="33" y="16"/>
                          <a:pt x="33" y="16"/>
                        </a:cubicBezTo>
                        <a:cubicBezTo>
                          <a:pt x="36" y="12"/>
                          <a:pt x="35" y="3"/>
                          <a:pt x="25" y="1"/>
                        </a:cubicBezTo>
                        <a:cubicBezTo>
                          <a:pt x="23" y="0"/>
                          <a:pt x="20" y="0"/>
                          <a:pt x="1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0" name="Freeform 7614">
                    <a:extLst>
                      <a:ext uri="{FF2B5EF4-FFF2-40B4-BE49-F238E27FC236}">
                        <a16:creationId xmlns:a16="http://schemas.microsoft.com/office/drawing/2014/main" id="{8674887A-1BC4-46C5-A2A6-29B944A672CE}"/>
                      </a:ext>
                    </a:extLst>
                  </p:cNvPr>
                  <p:cNvSpPr>
                    <a:spLocks/>
                  </p:cNvSpPr>
                  <p:nvPr/>
                </p:nvSpPr>
                <p:spPr bwMode="auto">
                  <a:xfrm>
                    <a:off x="4112" y="2632"/>
                    <a:ext cx="8" cy="5"/>
                  </a:xfrm>
                  <a:custGeom>
                    <a:avLst/>
                    <a:gdLst>
                      <a:gd name="T0" fmla="*/ 9 w 11"/>
                      <a:gd name="T1" fmla="*/ 4 h 6"/>
                      <a:gd name="T2" fmla="*/ 6 w 11"/>
                      <a:gd name="T3" fmla="*/ 0 h 6"/>
                      <a:gd name="T4" fmla="*/ 3 w 11"/>
                      <a:gd name="T5" fmla="*/ 2 h 6"/>
                      <a:gd name="T6" fmla="*/ 9 w 11"/>
                      <a:gd name="T7" fmla="*/ 4 h 6"/>
                    </a:gdLst>
                    <a:ahLst/>
                    <a:cxnLst>
                      <a:cxn ang="0">
                        <a:pos x="T0" y="T1"/>
                      </a:cxn>
                      <a:cxn ang="0">
                        <a:pos x="T2" y="T3"/>
                      </a:cxn>
                      <a:cxn ang="0">
                        <a:pos x="T4" y="T5"/>
                      </a:cxn>
                      <a:cxn ang="0">
                        <a:pos x="T6" y="T7"/>
                      </a:cxn>
                    </a:cxnLst>
                    <a:rect l="0" t="0" r="r" b="b"/>
                    <a:pathLst>
                      <a:path w="11" h="6">
                        <a:moveTo>
                          <a:pt x="9" y="4"/>
                        </a:moveTo>
                        <a:cubicBezTo>
                          <a:pt x="9" y="4"/>
                          <a:pt x="11" y="1"/>
                          <a:pt x="6" y="0"/>
                        </a:cubicBezTo>
                        <a:cubicBezTo>
                          <a:pt x="0" y="0"/>
                          <a:pt x="1" y="1"/>
                          <a:pt x="3" y="2"/>
                        </a:cubicBezTo>
                        <a:cubicBezTo>
                          <a:pt x="4" y="4"/>
                          <a:pt x="9" y="6"/>
                          <a:pt x="9"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1" name="Freeform 7615">
                    <a:extLst>
                      <a:ext uri="{FF2B5EF4-FFF2-40B4-BE49-F238E27FC236}">
                        <a16:creationId xmlns:a16="http://schemas.microsoft.com/office/drawing/2014/main" id="{D204F9E3-0929-48B1-B9D8-6684015098FC}"/>
                      </a:ext>
                    </a:extLst>
                  </p:cNvPr>
                  <p:cNvSpPr>
                    <a:spLocks/>
                  </p:cNvSpPr>
                  <p:nvPr/>
                </p:nvSpPr>
                <p:spPr bwMode="auto">
                  <a:xfrm>
                    <a:off x="4106" y="2634"/>
                    <a:ext cx="20" cy="13"/>
                  </a:xfrm>
                  <a:custGeom>
                    <a:avLst/>
                    <a:gdLst>
                      <a:gd name="T0" fmla="*/ 21 w 27"/>
                      <a:gd name="T1" fmla="*/ 4 h 17"/>
                      <a:gd name="T2" fmla="*/ 22 w 27"/>
                      <a:gd name="T3" fmla="*/ 14 h 17"/>
                      <a:gd name="T4" fmla="*/ 15 w 27"/>
                      <a:gd name="T5" fmla="*/ 15 h 17"/>
                      <a:gd name="T6" fmla="*/ 9 w 27"/>
                      <a:gd name="T7" fmla="*/ 15 h 17"/>
                      <a:gd name="T8" fmla="*/ 5 w 27"/>
                      <a:gd name="T9" fmla="*/ 6 h 17"/>
                      <a:gd name="T10" fmla="*/ 21 w 27"/>
                      <a:gd name="T11" fmla="*/ 4 h 17"/>
                    </a:gdLst>
                    <a:ahLst/>
                    <a:cxnLst>
                      <a:cxn ang="0">
                        <a:pos x="T0" y="T1"/>
                      </a:cxn>
                      <a:cxn ang="0">
                        <a:pos x="T2" y="T3"/>
                      </a:cxn>
                      <a:cxn ang="0">
                        <a:pos x="T4" y="T5"/>
                      </a:cxn>
                      <a:cxn ang="0">
                        <a:pos x="T6" y="T7"/>
                      </a:cxn>
                      <a:cxn ang="0">
                        <a:pos x="T8" y="T9"/>
                      </a:cxn>
                      <a:cxn ang="0">
                        <a:pos x="T10" y="T11"/>
                      </a:cxn>
                    </a:cxnLst>
                    <a:rect l="0" t="0" r="r" b="b"/>
                    <a:pathLst>
                      <a:path w="27" h="17">
                        <a:moveTo>
                          <a:pt x="21" y="4"/>
                        </a:moveTo>
                        <a:cubicBezTo>
                          <a:pt x="21" y="4"/>
                          <a:pt x="27" y="11"/>
                          <a:pt x="22" y="14"/>
                        </a:cubicBezTo>
                        <a:cubicBezTo>
                          <a:pt x="19" y="16"/>
                          <a:pt x="17" y="16"/>
                          <a:pt x="15" y="15"/>
                        </a:cubicBezTo>
                        <a:cubicBezTo>
                          <a:pt x="14" y="15"/>
                          <a:pt x="12" y="14"/>
                          <a:pt x="9" y="15"/>
                        </a:cubicBezTo>
                        <a:cubicBezTo>
                          <a:pt x="3" y="17"/>
                          <a:pt x="0" y="10"/>
                          <a:pt x="5" y="6"/>
                        </a:cubicBezTo>
                        <a:cubicBezTo>
                          <a:pt x="10" y="2"/>
                          <a:pt x="18" y="0"/>
                          <a:pt x="21"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2" name="Freeform 7616">
                    <a:extLst>
                      <a:ext uri="{FF2B5EF4-FFF2-40B4-BE49-F238E27FC236}">
                        <a16:creationId xmlns:a16="http://schemas.microsoft.com/office/drawing/2014/main" id="{DFFDF37E-D012-47AE-83D3-715B58AC5F57}"/>
                      </a:ext>
                    </a:extLst>
                  </p:cNvPr>
                  <p:cNvSpPr>
                    <a:spLocks noEditPoints="1"/>
                  </p:cNvSpPr>
                  <p:nvPr/>
                </p:nvSpPr>
                <p:spPr bwMode="auto">
                  <a:xfrm>
                    <a:off x="4107" y="2635"/>
                    <a:ext cx="17" cy="11"/>
                  </a:xfrm>
                  <a:custGeom>
                    <a:avLst/>
                    <a:gdLst>
                      <a:gd name="T0" fmla="*/ 20 w 22"/>
                      <a:gd name="T1" fmla="*/ 14 h 15"/>
                      <a:gd name="T2" fmla="*/ 16 w 22"/>
                      <a:gd name="T3" fmla="*/ 15 h 15"/>
                      <a:gd name="T4" fmla="*/ 16 w 22"/>
                      <a:gd name="T5" fmla="*/ 15 h 15"/>
                      <a:gd name="T6" fmla="*/ 10 w 22"/>
                      <a:gd name="T7" fmla="*/ 14 h 15"/>
                      <a:gd name="T8" fmla="*/ 7 w 22"/>
                      <a:gd name="T9" fmla="*/ 15 h 15"/>
                      <a:gd name="T10" fmla="*/ 5 w 22"/>
                      <a:gd name="T11" fmla="*/ 15 h 15"/>
                      <a:gd name="T12" fmla="*/ 0 w 22"/>
                      <a:gd name="T13" fmla="*/ 10 h 15"/>
                      <a:gd name="T14" fmla="*/ 3 w 22"/>
                      <a:gd name="T15" fmla="*/ 4 h 15"/>
                      <a:gd name="T16" fmla="*/ 13 w 22"/>
                      <a:gd name="T17" fmla="*/ 0 h 15"/>
                      <a:gd name="T18" fmla="*/ 19 w 22"/>
                      <a:gd name="T19" fmla="*/ 3 h 15"/>
                      <a:gd name="T20" fmla="*/ 22 w 22"/>
                      <a:gd name="T21" fmla="*/ 10 h 15"/>
                      <a:gd name="T22" fmla="*/ 20 w 22"/>
                      <a:gd name="T23" fmla="*/ 14 h 15"/>
                      <a:gd name="T24" fmla="*/ 18 w 22"/>
                      <a:gd name="T25" fmla="*/ 4 h 15"/>
                      <a:gd name="T26" fmla="*/ 19 w 22"/>
                      <a:gd name="T27" fmla="*/ 3 h 15"/>
                      <a:gd name="T28" fmla="*/ 18 w 22"/>
                      <a:gd name="T29" fmla="*/ 4 h 15"/>
                      <a:gd name="T30" fmla="*/ 13 w 22"/>
                      <a:gd name="T31" fmla="*/ 1 h 15"/>
                      <a:gd name="T32" fmla="*/ 3 w 22"/>
                      <a:gd name="T33" fmla="*/ 5 h 15"/>
                      <a:gd name="T34" fmla="*/ 1 w 22"/>
                      <a:gd name="T35" fmla="*/ 10 h 15"/>
                      <a:gd name="T36" fmla="*/ 5 w 22"/>
                      <a:gd name="T37" fmla="*/ 14 h 15"/>
                      <a:gd name="T38" fmla="*/ 7 w 22"/>
                      <a:gd name="T39" fmla="*/ 14 h 15"/>
                      <a:gd name="T40" fmla="*/ 10 w 22"/>
                      <a:gd name="T41" fmla="*/ 13 h 15"/>
                      <a:gd name="T42" fmla="*/ 16 w 22"/>
                      <a:gd name="T43" fmla="*/ 14 h 15"/>
                      <a:gd name="T44" fmla="*/ 19 w 22"/>
                      <a:gd name="T45" fmla="*/ 13 h 15"/>
                      <a:gd name="T46" fmla="*/ 21 w 22"/>
                      <a:gd name="T47" fmla="*/ 10 h 15"/>
                      <a:gd name="T48" fmla="*/ 18 w 22"/>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15">
                        <a:moveTo>
                          <a:pt x="20" y="14"/>
                        </a:moveTo>
                        <a:cubicBezTo>
                          <a:pt x="18" y="15"/>
                          <a:pt x="17" y="15"/>
                          <a:pt x="16" y="15"/>
                        </a:cubicBezTo>
                        <a:cubicBezTo>
                          <a:pt x="16" y="15"/>
                          <a:pt x="16" y="15"/>
                          <a:pt x="16" y="15"/>
                        </a:cubicBezTo>
                        <a:cubicBezTo>
                          <a:pt x="14" y="15"/>
                          <a:pt x="12" y="14"/>
                          <a:pt x="10" y="14"/>
                        </a:cubicBezTo>
                        <a:cubicBezTo>
                          <a:pt x="10" y="14"/>
                          <a:pt x="9" y="15"/>
                          <a:pt x="7" y="15"/>
                        </a:cubicBezTo>
                        <a:cubicBezTo>
                          <a:pt x="7" y="15"/>
                          <a:pt x="6" y="15"/>
                          <a:pt x="5" y="15"/>
                        </a:cubicBezTo>
                        <a:cubicBezTo>
                          <a:pt x="2" y="15"/>
                          <a:pt x="0" y="13"/>
                          <a:pt x="0" y="10"/>
                        </a:cubicBezTo>
                        <a:cubicBezTo>
                          <a:pt x="0" y="8"/>
                          <a:pt x="1" y="6"/>
                          <a:pt x="3" y="4"/>
                        </a:cubicBezTo>
                        <a:cubicBezTo>
                          <a:pt x="6" y="2"/>
                          <a:pt x="10" y="0"/>
                          <a:pt x="13" y="0"/>
                        </a:cubicBezTo>
                        <a:cubicBezTo>
                          <a:pt x="16" y="0"/>
                          <a:pt x="18" y="1"/>
                          <a:pt x="19" y="3"/>
                        </a:cubicBezTo>
                        <a:cubicBezTo>
                          <a:pt x="19" y="3"/>
                          <a:pt x="22" y="6"/>
                          <a:pt x="22" y="10"/>
                        </a:cubicBezTo>
                        <a:cubicBezTo>
                          <a:pt x="22" y="11"/>
                          <a:pt x="22" y="13"/>
                          <a:pt x="20" y="14"/>
                        </a:cubicBezTo>
                        <a:close/>
                        <a:moveTo>
                          <a:pt x="18" y="4"/>
                        </a:moveTo>
                        <a:cubicBezTo>
                          <a:pt x="19" y="3"/>
                          <a:pt x="19" y="3"/>
                          <a:pt x="19" y="3"/>
                        </a:cubicBezTo>
                        <a:cubicBezTo>
                          <a:pt x="18" y="4"/>
                          <a:pt x="18" y="4"/>
                          <a:pt x="18" y="4"/>
                        </a:cubicBezTo>
                        <a:cubicBezTo>
                          <a:pt x="17" y="2"/>
                          <a:pt x="16" y="1"/>
                          <a:pt x="13" y="1"/>
                        </a:cubicBezTo>
                        <a:cubicBezTo>
                          <a:pt x="10" y="1"/>
                          <a:pt x="6" y="3"/>
                          <a:pt x="3" y="5"/>
                        </a:cubicBezTo>
                        <a:cubicBezTo>
                          <a:pt x="2" y="6"/>
                          <a:pt x="1" y="8"/>
                          <a:pt x="1" y="10"/>
                        </a:cubicBezTo>
                        <a:cubicBezTo>
                          <a:pt x="1" y="12"/>
                          <a:pt x="3" y="14"/>
                          <a:pt x="5" y="14"/>
                        </a:cubicBezTo>
                        <a:cubicBezTo>
                          <a:pt x="6" y="14"/>
                          <a:pt x="7" y="14"/>
                          <a:pt x="7" y="14"/>
                        </a:cubicBezTo>
                        <a:cubicBezTo>
                          <a:pt x="8" y="13"/>
                          <a:pt x="9" y="13"/>
                          <a:pt x="10" y="13"/>
                        </a:cubicBezTo>
                        <a:cubicBezTo>
                          <a:pt x="13" y="13"/>
                          <a:pt x="14" y="14"/>
                          <a:pt x="16" y="14"/>
                        </a:cubicBezTo>
                        <a:cubicBezTo>
                          <a:pt x="17" y="14"/>
                          <a:pt x="18" y="14"/>
                          <a:pt x="19" y="13"/>
                        </a:cubicBezTo>
                        <a:cubicBezTo>
                          <a:pt x="21" y="12"/>
                          <a:pt x="21" y="11"/>
                          <a:pt x="21" y="10"/>
                        </a:cubicBezTo>
                        <a:cubicBezTo>
                          <a:pt x="21" y="7"/>
                          <a:pt x="18" y="4"/>
                          <a:pt x="18"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3" name="Freeform 7617">
                    <a:extLst>
                      <a:ext uri="{FF2B5EF4-FFF2-40B4-BE49-F238E27FC236}">
                        <a16:creationId xmlns:a16="http://schemas.microsoft.com/office/drawing/2014/main" id="{6B91A494-CBF0-4C75-9A49-0B7BDECAA057}"/>
                      </a:ext>
                    </a:extLst>
                  </p:cNvPr>
                  <p:cNvSpPr>
                    <a:spLocks noEditPoints="1"/>
                  </p:cNvSpPr>
                  <p:nvPr/>
                </p:nvSpPr>
                <p:spPr bwMode="auto">
                  <a:xfrm>
                    <a:off x="4108" y="2636"/>
                    <a:ext cx="15" cy="10"/>
                  </a:xfrm>
                  <a:custGeom>
                    <a:avLst/>
                    <a:gdLst>
                      <a:gd name="T0" fmla="*/ 7 w 20"/>
                      <a:gd name="T1" fmla="*/ 11 h 13"/>
                      <a:gd name="T2" fmla="*/ 3 w 20"/>
                      <a:gd name="T3" fmla="*/ 8 h 13"/>
                      <a:gd name="T4" fmla="*/ 8 w 20"/>
                      <a:gd name="T5" fmla="*/ 4 h 13"/>
                      <a:gd name="T6" fmla="*/ 11 w 20"/>
                      <a:gd name="T7" fmla="*/ 3 h 13"/>
                      <a:gd name="T8" fmla="*/ 14 w 20"/>
                      <a:gd name="T9" fmla="*/ 3 h 13"/>
                      <a:gd name="T10" fmla="*/ 18 w 20"/>
                      <a:gd name="T11" fmla="*/ 8 h 13"/>
                      <a:gd name="T12" fmla="*/ 14 w 20"/>
                      <a:gd name="T13" fmla="*/ 11 h 13"/>
                      <a:gd name="T14" fmla="*/ 12 w 20"/>
                      <a:gd name="T15" fmla="*/ 10 h 13"/>
                      <a:gd name="T16" fmla="*/ 12 w 20"/>
                      <a:gd name="T17" fmla="*/ 7 h 13"/>
                      <a:gd name="T18" fmla="*/ 12 w 20"/>
                      <a:gd name="T19" fmla="*/ 7 h 13"/>
                      <a:gd name="T20" fmla="*/ 9 w 20"/>
                      <a:gd name="T21" fmla="*/ 10 h 13"/>
                      <a:gd name="T22" fmla="*/ 7 w 20"/>
                      <a:gd name="T23" fmla="*/ 11 h 13"/>
                      <a:gd name="T24" fmla="*/ 12 w 20"/>
                      <a:gd name="T25" fmla="*/ 0 h 13"/>
                      <a:gd name="T26" fmla="*/ 2 w 20"/>
                      <a:gd name="T27" fmla="*/ 4 h 13"/>
                      <a:gd name="T28" fmla="*/ 0 w 20"/>
                      <a:gd name="T29" fmla="*/ 9 h 13"/>
                      <a:gd name="T30" fmla="*/ 4 w 20"/>
                      <a:gd name="T31" fmla="*/ 13 h 13"/>
                      <a:gd name="T32" fmla="*/ 6 w 20"/>
                      <a:gd name="T33" fmla="*/ 13 h 13"/>
                      <a:gd name="T34" fmla="*/ 9 w 20"/>
                      <a:gd name="T35" fmla="*/ 12 h 13"/>
                      <a:gd name="T36" fmla="*/ 15 w 20"/>
                      <a:gd name="T37" fmla="*/ 13 h 13"/>
                      <a:gd name="T38" fmla="*/ 15 w 20"/>
                      <a:gd name="T39" fmla="*/ 13 h 13"/>
                      <a:gd name="T40" fmla="*/ 18 w 20"/>
                      <a:gd name="T41" fmla="*/ 12 h 13"/>
                      <a:gd name="T42" fmla="*/ 20 w 20"/>
                      <a:gd name="T43" fmla="*/ 9 h 13"/>
                      <a:gd name="T44" fmla="*/ 17 w 20"/>
                      <a:gd name="T45" fmla="*/ 3 h 13"/>
                      <a:gd name="T46" fmla="*/ 18 w 20"/>
                      <a:gd name="T47" fmla="*/ 2 h 13"/>
                      <a:gd name="T48" fmla="*/ 17 w 20"/>
                      <a:gd name="T49" fmla="*/ 3 h 13"/>
                      <a:gd name="T50" fmla="*/ 12 w 20"/>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13">
                        <a:moveTo>
                          <a:pt x="7" y="11"/>
                        </a:moveTo>
                        <a:cubicBezTo>
                          <a:pt x="5" y="11"/>
                          <a:pt x="3" y="10"/>
                          <a:pt x="3" y="8"/>
                        </a:cubicBezTo>
                        <a:cubicBezTo>
                          <a:pt x="3" y="5"/>
                          <a:pt x="6" y="4"/>
                          <a:pt x="8" y="4"/>
                        </a:cubicBezTo>
                        <a:cubicBezTo>
                          <a:pt x="9" y="3"/>
                          <a:pt x="10" y="3"/>
                          <a:pt x="11" y="3"/>
                        </a:cubicBezTo>
                        <a:cubicBezTo>
                          <a:pt x="13" y="3"/>
                          <a:pt x="14" y="3"/>
                          <a:pt x="14" y="3"/>
                        </a:cubicBezTo>
                        <a:cubicBezTo>
                          <a:pt x="14" y="3"/>
                          <a:pt x="18" y="5"/>
                          <a:pt x="18" y="8"/>
                        </a:cubicBezTo>
                        <a:cubicBezTo>
                          <a:pt x="17" y="10"/>
                          <a:pt x="15" y="11"/>
                          <a:pt x="14" y="11"/>
                        </a:cubicBezTo>
                        <a:cubicBezTo>
                          <a:pt x="13" y="11"/>
                          <a:pt x="12" y="11"/>
                          <a:pt x="12" y="10"/>
                        </a:cubicBezTo>
                        <a:cubicBezTo>
                          <a:pt x="12" y="9"/>
                          <a:pt x="14" y="7"/>
                          <a:pt x="12" y="7"/>
                        </a:cubicBezTo>
                        <a:cubicBezTo>
                          <a:pt x="12" y="7"/>
                          <a:pt x="12" y="7"/>
                          <a:pt x="12" y="7"/>
                        </a:cubicBezTo>
                        <a:cubicBezTo>
                          <a:pt x="11" y="7"/>
                          <a:pt x="10" y="7"/>
                          <a:pt x="9" y="10"/>
                        </a:cubicBezTo>
                        <a:cubicBezTo>
                          <a:pt x="9" y="11"/>
                          <a:pt x="8" y="11"/>
                          <a:pt x="7" y="11"/>
                        </a:cubicBezTo>
                        <a:close/>
                        <a:moveTo>
                          <a:pt x="12" y="0"/>
                        </a:moveTo>
                        <a:cubicBezTo>
                          <a:pt x="9" y="0"/>
                          <a:pt x="5" y="2"/>
                          <a:pt x="2" y="4"/>
                        </a:cubicBezTo>
                        <a:cubicBezTo>
                          <a:pt x="1" y="5"/>
                          <a:pt x="0" y="7"/>
                          <a:pt x="0" y="9"/>
                        </a:cubicBezTo>
                        <a:cubicBezTo>
                          <a:pt x="0" y="11"/>
                          <a:pt x="2" y="13"/>
                          <a:pt x="4" y="13"/>
                        </a:cubicBezTo>
                        <a:cubicBezTo>
                          <a:pt x="5" y="13"/>
                          <a:pt x="6" y="13"/>
                          <a:pt x="6" y="13"/>
                        </a:cubicBezTo>
                        <a:cubicBezTo>
                          <a:pt x="7" y="12"/>
                          <a:pt x="8" y="12"/>
                          <a:pt x="9" y="12"/>
                        </a:cubicBezTo>
                        <a:cubicBezTo>
                          <a:pt x="12" y="12"/>
                          <a:pt x="13" y="13"/>
                          <a:pt x="15" y="13"/>
                        </a:cubicBezTo>
                        <a:cubicBezTo>
                          <a:pt x="15" y="13"/>
                          <a:pt x="15" y="13"/>
                          <a:pt x="15" y="13"/>
                        </a:cubicBezTo>
                        <a:cubicBezTo>
                          <a:pt x="16" y="13"/>
                          <a:pt x="17" y="13"/>
                          <a:pt x="18" y="12"/>
                        </a:cubicBezTo>
                        <a:cubicBezTo>
                          <a:pt x="20" y="11"/>
                          <a:pt x="20" y="10"/>
                          <a:pt x="20" y="9"/>
                        </a:cubicBezTo>
                        <a:cubicBezTo>
                          <a:pt x="20" y="6"/>
                          <a:pt x="17" y="3"/>
                          <a:pt x="17" y="3"/>
                        </a:cubicBezTo>
                        <a:cubicBezTo>
                          <a:pt x="18" y="2"/>
                          <a:pt x="18" y="2"/>
                          <a:pt x="18" y="2"/>
                        </a:cubicBezTo>
                        <a:cubicBezTo>
                          <a:pt x="17" y="3"/>
                          <a:pt x="17" y="3"/>
                          <a:pt x="17" y="3"/>
                        </a:cubicBezTo>
                        <a:cubicBezTo>
                          <a:pt x="16" y="1"/>
                          <a:pt x="15" y="0"/>
                          <a:pt x="1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4" name="Freeform 7618">
                    <a:extLst>
                      <a:ext uri="{FF2B5EF4-FFF2-40B4-BE49-F238E27FC236}">
                        <a16:creationId xmlns:a16="http://schemas.microsoft.com/office/drawing/2014/main" id="{DA14D030-461C-41C2-A468-4C7E4DBA69B1}"/>
                      </a:ext>
                    </a:extLst>
                  </p:cNvPr>
                  <p:cNvSpPr>
                    <a:spLocks noEditPoints="1"/>
                  </p:cNvSpPr>
                  <p:nvPr/>
                </p:nvSpPr>
                <p:spPr bwMode="auto">
                  <a:xfrm>
                    <a:off x="4107" y="2636"/>
                    <a:ext cx="19" cy="10"/>
                  </a:xfrm>
                  <a:custGeom>
                    <a:avLst/>
                    <a:gdLst>
                      <a:gd name="T0" fmla="*/ 6 w 26"/>
                      <a:gd name="T1" fmla="*/ 13 h 14"/>
                      <a:gd name="T2" fmla="*/ 2 w 26"/>
                      <a:gd name="T3" fmla="*/ 9 h 14"/>
                      <a:gd name="T4" fmla="*/ 4 w 26"/>
                      <a:gd name="T5" fmla="*/ 4 h 14"/>
                      <a:gd name="T6" fmla="*/ 14 w 26"/>
                      <a:gd name="T7" fmla="*/ 0 h 14"/>
                      <a:gd name="T8" fmla="*/ 14 w 26"/>
                      <a:gd name="T9" fmla="*/ 0 h 14"/>
                      <a:gd name="T10" fmla="*/ 19 w 26"/>
                      <a:gd name="T11" fmla="*/ 3 h 14"/>
                      <a:gd name="T12" fmla="*/ 20 w 26"/>
                      <a:gd name="T13" fmla="*/ 2 h 14"/>
                      <a:gd name="T14" fmla="*/ 19 w 26"/>
                      <a:gd name="T15" fmla="*/ 3 h 14"/>
                      <a:gd name="T16" fmla="*/ 22 w 26"/>
                      <a:gd name="T17" fmla="*/ 9 h 14"/>
                      <a:gd name="T18" fmla="*/ 20 w 26"/>
                      <a:gd name="T19" fmla="*/ 12 h 14"/>
                      <a:gd name="T20" fmla="*/ 17 w 26"/>
                      <a:gd name="T21" fmla="*/ 13 h 14"/>
                      <a:gd name="T22" fmla="*/ 17 w 26"/>
                      <a:gd name="T23" fmla="*/ 13 h 14"/>
                      <a:gd name="T24" fmla="*/ 11 w 26"/>
                      <a:gd name="T25" fmla="*/ 12 h 14"/>
                      <a:gd name="T26" fmla="*/ 8 w 26"/>
                      <a:gd name="T27" fmla="*/ 13 h 14"/>
                      <a:gd name="T28" fmla="*/ 6 w 26"/>
                      <a:gd name="T29" fmla="*/ 13 h 14"/>
                      <a:gd name="T30" fmla="*/ 14 w 26"/>
                      <a:gd name="T31" fmla="*/ 0 h 14"/>
                      <a:gd name="T32" fmla="*/ 4 w 26"/>
                      <a:gd name="T33" fmla="*/ 4 h 14"/>
                      <a:gd name="T34" fmla="*/ 6 w 26"/>
                      <a:gd name="T35" fmla="*/ 14 h 14"/>
                      <a:gd name="T36" fmla="*/ 8 w 26"/>
                      <a:gd name="T37" fmla="*/ 13 h 14"/>
                      <a:gd name="T38" fmla="*/ 11 w 26"/>
                      <a:gd name="T39" fmla="*/ 13 h 14"/>
                      <a:gd name="T40" fmla="*/ 14 w 26"/>
                      <a:gd name="T41" fmla="*/ 13 h 14"/>
                      <a:gd name="T42" fmla="*/ 17 w 26"/>
                      <a:gd name="T43" fmla="*/ 14 h 14"/>
                      <a:gd name="T44" fmla="*/ 21 w 26"/>
                      <a:gd name="T45" fmla="*/ 12 h 14"/>
                      <a:gd name="T46" fmla="*/ 20 w 26"/>
                      <a:gd name="T47" fmla="*/ 2 h 14"/>
                      <a:gd name="T48" fmla="*/ 14 w 26"/>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4">
                        <a:moveTo>
                          <a:pt x="6" y="13"/>
                        </a:moveTo>
                        <a:cubicBezTo>
                          <a:pt x="4" y="13"/>
                          <a:pt x="2" y="11"/>
                          <a:pt x="2" y="9"/>
                        </a:cubicBezTo>
                        <a:cubicBezTo>
                          <a:pt x="2" y="7"/>
                          <a:pt x="3" y="5"/>
                          <a:pt x="4" y="4"/>
                        </a:cubicBezTo>
                        <a:cubicBezTo>
                          <a:pt x="7" y="2"/>
                          <a:pt x="11" y="0"/>
                          <a:pt x="14" y="0"/>
                        </a:cubicBezTo>
                        <a:cubicBezTo>
                          <a:pt x="14" y="0"/>
                          <a:pt x="14" y="0"/>
                          <a:pt x="14" y="0"/>
                        </a:cubicBezTo>
                        <a:cubicBezTo>
                          <a:pt x="17" y="0"/>
                          <a:pt x="18" y="1"/>
                          <a:pt x="19" y="3"/>
                        </a:cubicBezTo>
                        <a:cubicBezTo>
                          <a:pt x="20" y="2"/>
                          <a:pt x="20" y="2"/>
                          <a:pt x="20" y="2"/>
                        </a:cubicBezTo>
                        <a:cubicBezTo>
                          <a:pt x="19" y="3"/>
                          <a:pt x="19" y="3"/>
                          <a:pt x="19" y="3"/>
                        </a:cubicBezTo>
                        <a:cubicBezTo>
                          <a:pt x="19" y="3"/>
                          <a:pt x="22" y="6"/>
                          <a:pt x="22" y="9"/>
                        </a:cubicBezTo>
                        <a:cubicBezTo>
                          <a:pt x="22" y="10"/>
                          <a:pt x="22" y="11"/>
                          <a:pt x="20" y="12"/>
                        </a:cubicBezTo>
                        <a:cubicBezTo>
                          <a:pt x="19" y="13"/>
                          <a:pt x="18" y="13"/>
                          <a:pt x="17" y="13"/>
                        </a:cubicBezTo>
                        <a:cubicBezTo>
                          <a:pt x="17" y="13"/>
                          <a:pt x="17" y="13"/>
                          <a:pt x="17" y="13"/>
                        </a:cubicBezTo>
                        <a:cubicBezTo>
                          <a:pt x="15" y="13"/>
                          <a:pt x="14" y="12"/>
                          <a:pt x="11" y="12"/>
                        </a:cubicBezTo>
                        <a:cubicBezTo>
                          <a:pt x="10" y="12"/>
                          <a:pt x="9" y="12"/>
                          <a:pt x="8" y="13"/>
                        </a:cubicBezTo>
                        <a:cubicBezTo>
                          <a:pt x="8" y="13"/>
                          <a:pt x="7" y="13"/>
                          <a:pt x="6" y="13"/>
                        </a:cubicBezTo>
                        <a:close/>
                        <a:moveTo>
                          <a:pt x="14" y="0"/>
                        </a:moveTo>
                        <a:cubicBezTo>
                          <a:pt x="11" y="0"/>
                          <a:pt x="7" y="1"/>
                          <a:pt x="4" y="4"/>
                        </a:cubicBezTo>
                        <a:cubicBezTo>
                          <a:pt x="0" y="7"/>
                          <a:pt x="2" y="14"/>
                          <a:pt x="6" y="14"/>
                        </a:cubicBezTo>
                        <a:cubicBezTo>
                          <a:pt x="7" y="14"/>
                          <a:pt x="8" y="14"/>
                          <a:pt x="8" y="13"/>
                        </a:cubicBezTo>
                        <a:cubicBezTo>
                          <a:pt x="10" y="13"/>
                          <a:pt x="10" y="13"/>
                          <a:pt x="11" y="13"/>
                        </a:cubicBezTo>
                        <a:cubicBezTo>
                          <a:pt x="12" y="13"/>
                          <a:pt x="13" y="13"/>
                          <a:pt x="14" y="13"/>
                        </a:cubicBezTo>
                        <a:cubicBezTo>
                          <a:pt x="15" y="14"/>
                          <a:pt x="16" y="14"/>
                          <a:pt x="17" y="14"/>
                        </a:cubicBezTo>
                        <a:cubicBezTo>
                          <a:pt x="18" y="14"/>
                          <a:pt x="19" y="13"/>
                          <a:pt x="21" y="12"/>
                        </a:cubicBezTo>
                        <a:cubicBezTo>
                          <a:pt x="26" y="9"/>
                          <a:pt x="20" y="2"/>
                          <a:pt x="20" y="2"/>
                        </a:cubicBezTo>
                        <a:cubicBezTo>
                          <a:pt x="19" y="1"/>
                          <a:pt x="17" y="0"/>
                          <a:pt x="1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5" name="Freeform 7619">
                    <a:extLst>
                      <a:ext uri="{FF2B5EF4-FFF2-40B4-BE49-F238E27FC236}">
                        <a16:creationId xmlns:a16="http://schemas.microsoft.com/office/drawing/2014/main" id="{CAA1565A-5D7E-4825-B843-24D946EFB966}"/>
                      </a:ext>
                    </a:extLst>
                  </p:cNvPr>
                  <p:cNvSpPr>
                    <a:spLocks/>
                  </p:cNvSpPr>
                  <p:nvPr/>
                </p:nvSpPr>
                <p:spPr bwMode="auto">
                  <a:xfrm>
                    <a:off x="4110" y="2639"/>
                    <a:ext cx="6" cy="5"/>
                  </a:xfrm>
                  <a:custGeom>
                    <a:avLst/>
                    <a:gdLst>
                      <a:gd name="T0" fmla="*/ 4 w 7"/>
                      <a:gd name="T1" fmla="*/ 6 h 7"/>
                      <a:gd name="T2" fmla="*/ 5 w 7"/>
                      <a:gd name="T3" fmla="*/ 1 h 7"/>
                      <a:gd name="T4" fmla="*/ 4 w 7"/>
                      <a:gd name="T5" fmla="*/ 6 h 7"/>
                    </a:gdLst>
                    <a:ahLst/>
                    <a:cxnLst>
                      <a:cxn ang="0">
                        <a:pos x="T0" y="T1"/>
                      </a:cxn>
                      <a:cxn ang="0">
                        <a:pos x="T2" y="T3"/>
                      </a:cxn>
                      <a:cxn ang="0">
                        <a:pos x="T4" y="T5"/>
                      </a:cxn>
                    </a:cxnLst>
                    <a:rect l="0" t="0" r="r" b="b"/>
                    <a:pathLst>
                      <a:path w="7" h="7">
                        <a:moveTo>
                          <a:pt x="4" y="6"/>
                        </a:moveTo>
                        <a:cubicBezTo>
                          <a:pt x="4" y="6"/>
                          <a:pt x="7" y="2"/>
                          <a:pt x="5" y="1"/>
                        </a:cubicBezTo>
                        <a:cubicBezTo>
                          <a:pt x="2" y="0"/>
                          <a:pt x="0" y="7"/>
                          <a:pt x="4" y="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6" name="Freeform 7620">
                    <a:extLst>
                      <a:ext uri="{FF2B5EF4-FFF2-40B4-BE49-F238E27FC236}">
                        <a16:creationId xmlns:a16="http://schemas.microsoft.com/office/drawing/2014/main" id="{543E2F47-72AB-4AD5-AFF7-78B1026A76DB}"/>
                      </a:ext>
                    </a:extLst>
                  </p:cNvPr>
                  <p:cNvSpPr>
                    <a:spLocks/>
                  </p:cNvSpPr>
                  <p:nvPr/>
                </p:nvSpPr>
                <p:spPr bwMode="auto">
                  <a:xfrm>
                    <a:off x="4117" y="2641"/>
                    <a:ext cx="4" cy="4"/>
                  </a:xfrm>
                  <a:custGeom>
                    <a:avLst/>
                    <a:gdLst>
                      <a:gd name="T0" fmla="*/ 3 w 5"/>
                      <a:gd name="T1" fmla="*/ 0 h 5"/>
                      <a:gd name="T2" fmla="*/ 3 w 5"/>
                      <a:gd name="T3" fmla="*/ 3 h 5"/>
                      <a:gd name="T4" fmla="*/ 3 w 5"/>
                      <a:gd name="T5" fmla="*/ 0 h 5"/>
                    </a:gdLst>
                    <a:ahLst/>
                    <a:cxnLst>
                      <a:cxn ang="0">
                        <a:pos x="T0" y="T1"/>
                      </a:cxn>
                      <a:cxn ang="0">
                        <a:pos x="T2" y="T3"/>
                      </a:cxn>
                      <a:cxn ang="0">
                        <a:pos x="T4" y="T5"/>
                      </a:cxn>
                    </a:cxnLst>
                    <a:rect l="0" t="0" r="r" b="b"/>
                    <a:pathLst>
                      <a:path w="5" h="5">
                        <a:moveTo>
                          <a:pt x="3" y="0"/>
                        </a:moveTo>
                        <a:cubicBezTo>
                          <a:pt x="3" y="0"/>
                          <a:pt x="5" y="1"/>
                          <a:pt x="3" y="3"/>
                        </a:cubicBezTo>
                        <a:cubicBezTo>
                          <a:pt x="1" y="5"/>
                          <a:pt x="0" y="0"/>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7" name="Freeform 7621">
                    <a:extLst>
                      <a:ext uri="{FF2B5EF4-FFF2-40B4-BE49-F238E27FC236}">
                        <a16:creationId xmlns:a16="http://schemas.microsoft.com/office/drawing/2014/main" id="{E58BE4FE-D97E-43A7-A0A8-60C5C29C2971}"/>
                      </a:ext>
                    </a:extLst>
                  </p:cNvPr>
                  <p:cNvSpPr>
                    <a:spLocks/>
                  </p:cNvSpPr>
                  <p:nvPr/>
                </p:nvSpPr>
                <p:spPr bwMode="auto">
                  <a:xfrm>
                    <a:off x="3940" y="2262"/>
                    <a:ext cx="9" cy="16"/>
                  </a:xfrm>
                  <a:custGeom>
                    <a:avLst/>
                    <a:gdLst>
                      <a:gd name="T0" fmla="*/ 7 w 11"/>
                      <a:gd name="T1" fmla="*/ 0 h 22"/>
                      <a:gd name="T2" fmla="*/ 4 w 11"/>
                      <a:gd name="T3" fmla="*/ 4 h 22"/>
                      <a:gd name="T4" fmla="*/ 2 w 11"/>
                      <a:gd name="T5" fmla="*/ 12 h 22"/>
                      <a:gd name="T6" fmla="*/ 1 w 11"/>
                      <a:gd name="T7" fmla="*/ 17 h 22"/>
                      <a:gd name="T8" fmla="*/ 2 w 11"/>
                      <a:gd name="T9" fmla="*/ 18 h 22"/>
                      <a:gd name="T10" fmla="*/ 4 w 11"/>
                      <a:gd name="T11" fmla="*/ 19 h 22"/>
                      <a:gd name="T12" fmla="*/ 7 w 11"/>
                      <a:gd name="T13" fmla="*/ 14 h 22"/>
                      <a:gd name="T14" fmla="*/ 9 w 11"/>
                      <a:gd name="T15" fmla="*/ 6 h 22"/>
                      <a:gd name="T16" fmla="*/ 7 w 11"/>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2">
                        <a:moveTo>
                          <a:pt x="7" y="0"/>
                        </a:moveTo>
                        <a:cubicBezTo>
                          <a:pt x="7" y="0"/>
                          <a:pt x="4" y="0"/>
                          <a:pt x="4" y="4"/>
                        </a:cubicBezTo>
                        <a:cubicBezTo>
                          <a:pt x="4" y="8"/>
                          <a:pt x="3" y="9"/>
                          <a:pt x="2" y="12"/>
                        </a:cubicBezTo>
                        <a:cubicBezTo>
                          <a:pt x="1" y="15"/>
                          <a:pt x="0" y="15"/>
                          <a:pt x="1" y="17"/>
                        </a:cubicBezTo>
                        <a:cubicBezTo>
                          <a:pt x="1" y="18"/>
                          <a:pt x="2" y="18"/>
                          <a:pt x="2" y="18"/>
                        </a:cubicBezTo>
                        <a:cubicBezTo>
                          <a:pt x="3" y="18"/>
                          <a:pt x="4" y="18"/>
                          <a:pt x="4" y="19"/>
                        </a:cubicBezTo>
                        <a:cubicBezTo>
                          <a:pt x="6" y="22"/>
                          <a:pt x="7" y="18"/>
                          <a:pt x="7" y="14"/>
                        </a:cubicBezTo>
                        <a:cubicBezTo>
                          <a:pt x="7" y="10"/>
                          <a:pt x="8" y="7"/>
                          <a:pt x="9" y="6"/>
                        </a:cubicBezTo>
                        <a:cubicBezTo>
                          <a:pt x="10" y="4"/>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8" name="Freeform 7622">
                    <a:extLst>
                      <a:ext uri="{FF2B5EF4-FFF2-40B4-BE49-F238E27FC236}">
                        <a16:creationId xmlns:a16="http://schemas.microsoft.com/office/drawing/2014/main" id="{B908493E-391E-4722-B632-AC7389B5D166}"/>
                      </a:ext>
                    </a:extLst>
                  </p:cNvPr>
                  <p:cNvSpPr>
                    <a:spLocks noEditPoints="1"/>
                  </p:cNvSpPr>
                  <p:nvPr/>
                </p:nvSpPr>
                <p:spPr bwMode="auto">
                  <a:xfrm>
                    <a:off x="3941" y="2262"/>
                    <a:ext cx="7" cy="15"/>
                  </a:xfrm>
                  <a:custGeom>
                    <a:avLst/>
                    <a:gdLst>
                      <a:gd name="T0" fmla="*/ 3 w 9"/>
                      <a:gd name="T1" fmla="*/ 20 h 20"/>
                      <a:gd name="T2" fmla="*/ 2 w 9"/>
                      <a:gd name="T3" fmla="*/ 19 h 20"/>
                      <a:gd name="T4" fmla="*/ 1 w 9"/>
                      <a:gd name="T5" fmla="*/ 19 h 20"/>
                      <a:gd name="T6" fmla="*/ 1 w 9"/>
                      <a:gd name="T7" fmla="*/ 19 h 20"/>
                      <a:gd name="T8" fmla="*/ 0 w 9"/>
                      <a:gd name="T9" fmla="*/ 17 h 20"/>
                      <a:gd name="T10" fmla="*/ 0 w 9"/>
                      <a:gd name="T11" fmla="*/ 16 h 20"/>
                      <a:gd name="T12" fmla="*/ 1 w 9"/>
                      <a:gd name="T13" fmla="*/ 12 h 20"/>
                      <a:gd name="T14" fmla="*/ 3 w 9"/>
                      <a:gd name="T15" fmla="*/ 6 h 20"/>
                      <a:gd name="T16" fmla="*/ 3 w 9"/>
                      <a:gd name="T17" fmla="*/ 4 h 20"/>
                      <a:gd name="T18" fmla="*/ 3 w 9"/>
                      <a:gd name="T19" fmla="*/ 3 h 20"/>
                      <a:gd name="T20" fmla="*/ 6 w 9"/>
                      <a:gd name="T21" fmla="*/ 0 h 20"/>
                      <a:gd name="T22" fmla="*/ 6 w 9"/>
                      <a:gd name="T23" fmla="*/ 0 h 20"/>
                      <a:gd name="T24" fmla="*/ 8 w 9"/>
                      <a:gd name="T25" fmla="*/ 1 h 20"/>
                      <a:gd name="T26" fmla="*/ 9 w 9"/>
                      <a:gd name="T27" fmla="*/ 3 h 20"/>
                      <a:gd name="T28" fmla="*/ 8 w 9"/>
                      <a:gd name="T29" fmla="*/ 6 h 20"/>
                      <a:gd name="T30" fmla="*/ 7 w 9"/>
                      <a:gd name="T31" fmla="*/ 12 h 20"/>
                      <a:gd name="T32" fmla="*/ 6 w 9"/>
                      <a:gd name="T33" fmla="*/ 14 h 20"/>
                      <a:gd name="T34" fmla="*/ 6 w 9"/>
                      <a:gd name="T35" fmla="*/ 15 h 20"/>
                      <a:gd name="T36" fmla="*/ 4 w 9"/>
                      <a:gd name="T37" fmla="*/ 20 h 20"/>
                      <a:gd name="T38" fmla="*/ 3 w 9"/>
                      <a:gd name="T39" fmla="*/ 20 h 20"/>
                      <a:gd name="T40" fmla="*/ 4 w 9"/>
                      <a:gd name="T41" fmla="*/ 19 h 20"/>
                      <a:gd name="T42" fmla="*/ 4 w 9"/>
                      <a:gd name="T43" fmla="*/ 20 h 20"/>
                      <a:gd name="T44" fmla="*/ 5 w 9"/>
                      <a:gd name="T45" fmla="*/ 18 h 20"/>
                      <a:gd name="T46" fmla="*/ 6 w 9"/>
                      <a:gd name="T47" fmla="*/ 15 h 20"/>
                      <a:gd name="T48" fmla="*/ 6 w 9"/>
                      <a:gd name="T49" fmla="*/ 14 h 20"/>
                      <a:gd name="T50" fmla="*/ 6 w 9"/>
                      <a:gd name="T51" fmla="*/ 12 h 20"/>
                      <a:gd name="T52" fmla="*/ 8 w 9"/>
                      <a:gd name="T53" fmla="*/ 5 h 20"/>
                      <a:gd name="T54" fmla="*/ 8 w 9"/>
                      <a:gd name="T55" fmla="*/ 3 h 20"/>
                      <a:gd name="T56" fmla="*/ 6 w 9"/>
                      <a:gd name="T57" fmla="*/ 0 h 20"/>
                      <a:gd name="T58" fmla="*/ 6 w 9"/>
                      <a:gd name="T59" fmla="*/ 0 h 20"/>
                      <a:gd name="T60" fmla="*/ 6 w 9"/>
                      <a:gd name="T61" fmla="*/ 0 h 20"/>
                      <a:gd name="T62" fmla="*/ 6 w 9"/>
                      <a:gd name="T63" fmla="*/ 0 h 20"/>
                      <a:gd name="T64" fmla="*/ 3 w 9"/>
                      <a:gd name="T65" fmla="*/ 3 h 20"/>
                      <a:gd name="T66" fmla="*/ 3 w 9"/>
                      <a:gd name="T67" fmla="*/ 4 h 20"/>
                      <a:gd name="T68" fmla="*/ 3 w 9"/>
                      <a:gd name="T69" fmla="*/ 6 h 20"/>
                      <a:gd name="T70" fmla="*/ 2 w 9"/>
                      <a:gd name="T71" fmla="*/ 12 h 20"/>
                      <a:gd name="T72" fmla="*/ 0 w 9"/>
                      <a:gd name="T73" fmla="*/ 16 h 20"/>
                      <a:gd name="T74" fmla="*/ 0 w 9"/>
                      <a:gd name="T75" fmla="*/ 17 h 20"/>
                      <a:gd name="T76" fmla="*/ 1 w 9"/>
                      <a:gd name="T77" fmla="*/ 18 h 20"/>
                      <a:gd name="T78" fmla="*/ 1 w 9"/>
                      <a:gd name="T79" fmla="*/ 18 h 20"/>
                      <a:gd name="T80" fmla="*/ 2 w 9"/>
                      <a:gd name="T81" fmla="*/ 18 h 20"/>
                      <a:gd name="T82" fmla="*/ 2 w 9"/>
                      <a:gd name="T83" fmla="*/ 18 h 20"/>
                      <a:gd name="T84" fmla="*/ 4 w 9"/>
                      <a:gd name="T85"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0">
                        <a:moveTo>
                          <a:pt x="3" y="20"/>
                        </a:moveTo>
                        <a:cubicBezTo>
                          <a:pt x="3" y="19"/>
                          <a:pt x="2" y="19"/>
                          <a:pt x="2" y="19"/>
                        </a:cubicBezTo>
                        <a:cubicBezTo>
                          <a:pt x="1" y="19"/>
                          <a:pt x="1" y="19"/>
                          <a:pt x="1" y="19"/>
                        </a:cubicBezTo>
                        <a:cubicBezTo>
                          <a:pt x="1" y="19"/>
                          <a:pt x="1" y="19"/>
                          <a:pt x="1" y="19"/>
                        </a:cubicBezTo>
                        <a:cubicBezTo>
                          <a:pt x="0" y="19"/>
                          <a:pt x="0" y="18"/>
                          <a:pt x="0" y="17"/>
                        </a:cubicBezTo>
                        <a:cubicBezTo>
                          <a:pt x="0" y="17"/>
                          <a:pt x="0" y="16"/>
                          <a:pt x="0" y="16"/>
                        </a:cubicBezTo>
                        <a:cubicBezTo>
                          <a:pt x="0" y="15"/>
                          <a:pt x="0" y="14"/>
                          <a:pt x="1" y="12"/>
                        </a:cubicBezTo>
                        <a:cubicBezTo>
                          <a:pt x="2" y="10"/>
                          <a:pt x="3" y="8"/>
                          <a:pt x="3" y="6"/>
                        </a:cubicBezTo>
                        <a:cubicBezTo>
                          <a:pt x="3" y="6"/>
                          <a:pt x="3" y="5"/>
                          <a:pt x="3" y="4"/>
                        </a:cubicBezTo>
                        <a:cubicBezTo>
                          <a:pt x="3" y="4"/>
                          <a:pt x="3" y="3"/>
                          <a:pt x="3" y="3"/>
                        </a:cubicBezTo>
                        <a:cubicBezTo>
                          <a:pt x="3" y="0"/>
                          <a:pt x="5" y="0"/>
                          <a:pt x="6" y="0"/>
                        </a:cubicBezTo>
                        <a:cubicBezTo>
                          <a:pt x="6" y="0"/>
                          <a:pt x="6" y="0"/>
                          <a:pt x="6" y="0"/>
                        </a:cubicBezTo>
                        <a:cubicBezTo>
                          <a:pt x="7" y="0"/>
                          <a:pt x="8" y="0"/>
                          <a:pt x="8" y="1"/>
                        </a:cubicBezTo>
                        <a:cubicBezTo>
                          <a:pt x="9" y="2"/>
                          <a:pt x="9" y="2"/>
                          <a:pt x="9" y="3"/>
                        </a:cubicBezTo>
                        <a:cubicBezTo>
                          <a:pt x="9" y="4"/>
                          <a:pt x="8" y="5"/>
                          <a:pt x="8" y="6"/>
                        </a:cubicBezTo>
                        <a:cubicBezTo>
                          <a:pt x="7" y="7"/>
                          <a:pt x="7" y="9"/>
                          <a:pt x="7" y="12"/>
                        </a:cubicBezTo>
                        <a:cubicBezTo>
                          <a:pt x="7" y="13"/>
                          <a:pt x="6" y="13"/>
                          <a:pt x="6" y="14"/>
                        </a:cubicBezTo>
                        <a:cubicBezTo>
                          <a:pt x="6" y="15"/>
                          <a:pt x="6" y="15"/>
                          <a:pt x="6" y="15"/>
                        </a:cubicBezTo>
                        <a:cubicBezTo>
                          <a:pt x="6" y="18"/>
                          <a:pt x="5" y="20"/>
                          <a:pt x="4" y="20"/>
                        </a:cubicBezTo>
                        <a:cubicBezTo>
                          <a:pt x="4" y="20"/>
                          <a:pt x="4" y="20"/>
                          <a:pt x="3" y="20"/>
                        </a:cubicBezTo>
                        <a:close/>
                        <a:moveTo>
                          <a:pt x="4" y="19"/>
                        </a:moveTo>
                        <a:cubicBezTo>
                          <a:pt x="4" y="20"/>
                          <a:pt x="4" y="20"/>
                          <a:pt x="4" y="20"/>
                        </a:cubicBezTo>
                        <a:cubicBezTo>
                          <a:pt x="5" y="20"/>
                          <a:pt x="5" y="19"/>
                          <a:pt x="5" y="18"/>
                        </a:cubicBezTo>
                        <a:cubicBezTo>
                          <a:pt x="6" y="18"/>
                          <a:pt x="6" y="16"/>
                          <a:pt x="6" y="15"/>
                        </a:cubicBezTo>
                        <a:cubicBezTo>
                          <a:pt x="6" y="14"/>
                          <a:pt x="6" y="14"/>
                          <a:pt x="6" y="14"/>
                        </a:cubicBezTo>
                        <a:cubicBezTo>
                          <a:pt x="6" y="13"/>
                          <a:pt x="6" y="13"/>
                          <a:pt x="6" y="12"/>
                        </a:cubicBezTo>
                        <a:cubicBezTo>
                          <a:pt x="6" y="9"/>
                          <a:pt x="7" y="7"/>
                          <a:pt x="8" y="5"/>
                        </a:cubicBezTo>
                        <a:cubicBezTo>
                          <a:pt x="8" y="5"/>
                          <a:pt x="8" y="4"/>
                          <a:pt x="8" y="3"/>
                        </a:cubicBezTo>
                        <a:cubicBezTo>
                          <a:pt x="9" y="2"/>
                          <a:pt x="8" y="1"/>
                          <a:pt x="6" y="0"/>
                        </a:cubicBezTo>
                        <a:cubicBezTo>
                          <a:pt x="6" y="0"/>
                          <a:pt x="6" y="0"/>
                          <a:pt x="6" y="0"/>
                        </a:cubicBezTo>
                        <a:cubicBezTo>
                          <a:pt x="6" y="0"/>
                          <a:pt x="6" y="0"/>
                          <a:pt x="6" y="0"/>
                        </a:cubicBezTo>
                        <a:cubicBezTo>
                          <a:pt x="6" y="0"/>
                          <a:pt x="6" y="0"/>
                          <a:pt x="6" y="0"/>
                        </a:cubicBezTo>
                        <a:cubicBezTo>
                          <a:pt x="6" y="0"/>
                          <a:pt x="4" y="0"/>
                          <a:pt x="3" y="3"/>
                        </a:cubicBezTo>
                        <a:cubicBezTo>
                          <a:pt x="3" y="4"/>
                          <a:pt x="3" y="4"/>
                          <a:pt x="3" y="4"/>
                        </a:cubicBezTo>
                        <a:cubicBezTo>
                          <a:pt x="3" y="5"/>
                          <a:pt x="3" y="6"/>
                          <a:pt x="3" y="6"/>
                        </a:cubicBezTo>
                        <a:cubicBezTo>
                          <a:pt x="3" y="9"/>
                          <a:pt x="2" y="10"/>
                          <a:pt x="2" y="12"/>
                        </a:cubicBezTo>
                        <a:cubicBezTo>
                          <a:pt x="1" y="14"/>
                          <a:pt x="0" y="15"/>
                          <a:pt x="0" y="16"/>
                        </a:cubicBezTo>
                        <a:cubicBezTo>
                          <a:pt x="0" y="16"/>
                          <a:pt x="0" y="17"/>
                          <a:pt x="0" y="17"/>
                        </a:cubicBezTo>
                        <a:cubicBezTo>
                          <a:pt x="0" y="18"/>
                          <a:pt x="0" y="18"/>
                          <a:pt x="1" y="18"/>
                        </a:cubicBezTo>
                        <a:cubicBezTo>
                          <a:pt x="1" y="18"/>
                          <a:pt x="1" y="18"/>
                          <a:pt x="1" y="18"/>
                        </a:cubicBezTo>
                        <a:cubicBezTo>
                          <a:pt x="2" y="18"/>
                          <a:pt x="2" y="18"/>
                          <a:pt x="2" y="18"/>
                        </a:cubicBezTo>
                        <a:cubicBezTo>
                          <a:pt x="2" y="18"/>
                          <a:pt x="2" y="18"/>
                          <a:pt x="2" y="18"/>
                        </a:cubicBezTo>
                        <a:cubicBezTo>
                          <a:pt x="2" y="18"/>
                          <a:pt x="3" y="18"/>
                          <a:pt x="4"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59" name="Freeform 7623">
                    <a:extLst>
                      <a:ext uri="{FF2B5EF4-FFF2-40B4-BE49-F238E27FC236}">
                        <a16:creationId xmlns:a16="http://schemas.microsoft.com/office/drawing/2014/main" id="{8627036C-3FF5-41ED-8038-0B1280A634F0}"/>
                      </a:ext>
                    </a:extLst>
                  </p:cNvPr>
                  <p:cNvSpPr>
                    <a:spLocks noEditPoints="1"/>
                  </p:cNvSpPr>
                  <p:nvPr/>
                </p:nvSpPr>
                <p:spPr bwMode="auto">
                  <a:xfrm>
                    <a:off x="3941" y="2262"/>
                    <a:ext cx="6" cy="15"/>
                  </a:xfrm>
                  <a:custGeom>
                    <a:avLst/>
                    <a:gdLst>
                      <a:gd name="T0" fmla="*/ 1 w 8"/>
                      <a:gd name="T1" fmla="*/ 17 h 20"/>
                      <a:gd name="T2" fmla="*/ 1 w 8"/>
                      <a:gd name="T3" fmla="*/ 16 h 20"/>
                      <a:gd name="T4" fmla="*/ 3 w 8"/>
                      <a:gd name="T5" fmla="*/ 11 h 20"/>
                      <a:gd name="T6" fmla="*/ 4 w 8"/>
                      <a:gd name="T7" fmla="*/ 5 h 20"/>
                      <a:gd name="T8" fmla="*/ 5 w 8"/>
                      <a:gd name="T9" fmla="*/ 2 h 20"/>
                      <a:gd name="T10" fmla="*/ 5 w 8"/>
                      <a:gd name="T11" fmla="*/ 2 h 20"/>
                      <a:gd name="T12" fmla="*/ 5 w 8"/>
                      <a:gd name="T13" fmla="*/ 2 h 20"/>
                      <a:gd name="T14" fmla="*/ 6 w 8"/>
                      <a:gd name="T15" fmla="*/ 3 h 20"/>
                      <a:gd name="T16" fmla="*/ 6 w 8"/>
                      <a:gd name="T17" fmla="*/ 3 h 20"/>
                      <a:gd name="T18" fmla="*/ 7 w 8"/>
                      <a:gd name="T19" fmla="*/ 2 h 20"/>
                      <a:gd name="T20" fmla="*/ 7 w 8"/>
                      <a:gd name="T21" fmla="*/ 3 h 20"/>
                      <a:gd name="T22" fmla="*/ 6 w 8"/>
                      <a:gd name="T23" fmla="*/ 6 h 20"/>
                      <a:gd name="T24" fmla="*/ 5 w 8"/>
                      <a:gd name="T25" fmla="*/ 15 h 20"/>
                      <a:gd name="T26" fmla="*/ 4 w 8"/>
                      <a:gd name="T27" fmla="*/ 18 h 20"/>
                      <a:gd name="T28" fmla="*/ 3 w 8"/>
                      <a:gd name="T29" fmla="*/ 17 h 20"/>
                      <a:gd name="T30" fmla="*/ 3 w 8"/>
                      <a:gd name="T31" fmla="*/ 16 h 20"/>
                      <a:gd name="T32" fmla="*/ 2 w 8"/>
                      <a:gd name="T33" fmla="*/ 16 h 20"/>
                      <a:gd name="T34" fmla="*/ 1 w 8"/>
                      <a:gd name="T35" fmla="*/ 17 h 20"/>
                      <a:gd name="T36" fmla="*/ 5 w 8"/>
                      <a:gd name="T37" fmla="*/ 0 h 20"/>
                      <a:gd name="T38" fmla="*/ 3 w 8"/>
                      <a:gd name="T39" fmla="*/ 3 h 20"/>
                      <a:gd name="T40" fmla="*/ 3 w 8"/>
                      <a:gd name="T41" fmla="*/ 4 h 20"/>
                      <a:gd name="T42" fmla="*/ 3 w 8"/>
                      <a:gd name="T43" fmla="*/ 6 h 20"/>
                      <a:gd name="T44" fmla="*/ 2 w 8"/>
                      <a:gd name="T45" fmla="*/ 12 h 20"/>
                      <a:gd name="T46" fmla="*/ 0 w 8"/>
                      <a:gd name="T47" fmla="*/ 16 h 20"/>
                      <a:gd name="T48" fmla="*/ 0 w 8"/>
                      <a:gd name="T49" fmla="*/ 17 h 20"/>
                      <a:gd name="T50" fmla="*/ 0 w 8"/>
                      <a:gd name="T51" fmla="*/ 17 h 20"/>
                      <a:gd name="T52" fmla="*/ 1 w 8"/>
                      <a:gd name="T53" fmla="*/ 17 h 20"/>
                      <a:gd name="T54" fmla="*/ 3 w 8"/>
                      <a:gd name="T55" fmla="*/ 17 h 20"/>
                      <a:gd name="T56" fmla="*/ 4 w 8"/>
                      <a:gd name="T57" fmla="*/ 19 h 20"/>
                      <a:gd name="T58" fmla="*/ 4 w 8"/>
                      <a:gd name="T59" fmla="*/ 20 h 20"/>
                      <a:gd name="T60" fmla="*/ 4 w 8"/>
                      <a:gd name="T61" fmla="*/ 20 h 20"/>
                      <a:gd name="T62" fmla="*/ 4 w 8"/>
                      <a:gd name="T63" fmla="*/ 20 h 20"/>
                      <a:gd name="T64" fmla="*/ 5 w 8"/>
                      <a:gd name="T65" fmla="*/ 18 h 20"/>
                      <a:gd name="T66" fmla="*/ 6 w 8"/>
                      <a:gd name="T67" fmla="*/ 15 h 20"/>
                      <a:gd name="T68" fmla="*/ 6 w 8"/>
                      <a:gd name="T69" fmla="*/ 14 h 20"/>
                      <a:gd name="T70" fmla="*/ 6 w 8"/>
                      <a:gd name="T71" fmla="*/ 12 h 20"/>
                      <a:gd name="T72" fmla="*/ 8 w 8"/>
                      <a:gd name="T73" fmla="*/ 5 h 20"/>
                      <a:gd name="T74" fmla="*/ 8 w 8"/>
                      <a:gd name="T75" fmla="*/ 3 h 20"/>
                      <a:gd name="T76" fmla="*/ 8 w 8"/>
                      <a:gd name="T77" fmla="*/ 2 h 20"/>
                      <a:gd name="T78" fmla="*/ 8 w 8"/>
                      <a:gd name="T79" fmla="*/ 1 h 20"/>
                      <a:gd name="T80" fmla="*/ 5 w 8"/>
                      <a:gd name="T8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0">
                        <a:moveTo>
                          <a:pt x="1" y="17"/>
                        </a:moveTo>
                        <a:cubicBezTo>
                          <a:pt x="1" y="16"/>
                          <a:pt x="1" y="16"/>
                          <a:pt x="1" y="16"/>
                        </a:cubicBezTo>
                        <a:cubicBezTo>
                          <a:pt x="0" y="15"/>
                          <a:pt x="2" y="12"/>
                          <a:pt x="3" y="11"/>
                        </a:cubicBezTo>
                        <a:cubicBezTo>
                          <a:pt x="4" y="9"/>
                          <a:pt x="4" y="7"/>
                          <a:pt x="4" y="5"/>
                        </a:cubicBezTo>
                        <a:cubicBezTo>
                          <a:pt x="4" y="3"/>
                          <a:pt x="5" y="2"/>
                          <a:pt x="5" y="2"/>
                        </a:cubicBezTo>
                        <a:cubicBezTo>
                          <a:pt x="5" y="2"/>
                          <a:pt x="5" y="2"/>
                          <a:pt x="5" y="2"/>
                        </a:cubicBezTo>
                        <a:cubicBezTo>
                          <a:pt x="5" y="2"/>
                          <a:pt x="5" y="2"/>
                          <a:pt x="5" y="2"/>
                        </a:cubicBezTo>
                        <a:cubicBezTo>
                          <a:pt x="6" y="3"/>
                          <a:pt x="6" y="3"/>
                          <a:pt x="6" y="3"/>
                        </a:cubicBezTo>
                        <a:cubicBezTo>
                          <a:pt x="6" y="3"/>
                          <a:pt x="6" y="3"/>
                          <a:pt x="6" y="3"/>
                        </a:cubicBezTo>
                        <a:cubicBezTo>
                          <a:pt x="6" y="3"/>
                          <a:pt x="6" y="2"/>
                          <a:pt x="7" y="2"/>
                        </a:cubicBezTo>
                        <a:cubicBezTo>
                          <a:pt x="7" y="2"/>
                          <a:pt x="7" y="2"/>
                          <a:pt x="7" y="3"/>
                        </a:cubicBezTo>
                        <a:cubicBezTo>
                          <a:pt x="8" y="4"/>
                          <a:pt x="7" y="5"/>
                          <a:pt x="6" y="6"/>
                        </a:cubicBezTo>
                        <a:cubicBezTo>
                          <a:pt x="5" y="8"/>
                          <a:pt x="5" y="13"/>
                          <a:pt x="5" y="15"/>
                        </a:cubicBezTo>
                        <a:cubicBezTo>
                          <a:pt x="5" y="17"/>
                          <a:pt x="5" y="18"/>
                          <a:pt x="4" y="18"/>
                        </a:cubicBezTo>
                        <a:cubicBezTo>
                          <a:pt x="4" y="18"/>
                          <a:pt x="4" y="18"/>
                          <a:pt x="3" y="17"/>
                        </a:cubicBezTo>
                        <a:cubicBezTo>
                          <a:pt x="3" y="16"/>
                          <a:pt x="3" y="16"/>
                          <a:pt x="3" y="16"/>
                        </a:cubicBezTo>
                        <a:cubicBezTo>
                          <a:pt x="2" y="16"/>
                          <a:pt x="2" y="16"/>
                          <a:pt x="2" y="16"/>
                        </a:cubicBezTo>
                        <a:lnTo>
                          <a:pt x="1" y="17"/>
                        </a:lnTo>
                        <a:close/>
                        <a:moveTo>
                          <a:pt x="5" y="0"/>
                        </a:moveTo>
                        <a:cubicBezTo>
                          <a:pt x="4" y="1"/>
                          <a:pt x="4" y="1"/>
                          <a:pt x="3" y="3"/>
                        </a:cubicBezTo>
                        <a:cubicBezTo>
                          <a:pt x="3" y="4"/>
                          <a:pt x="3" y="4"/>
                          <a:pt x="3" y="4"/>
                        </a:cubicBezTo>
                        <a:cubicBezTo>
                          <a:pt x="3" y="5"/>
                          <a:pt x="3" y="6"/>
                          <a:pt x="3" y="6"/>
                        </a:cubicBezTo>
                        <a:cubicBezTo>
                          <a:pt x="3" y="9"/>
                          <a:pt x="2" y="10"/>
                          <a:pt x="2" y="12"/>
                        </a:cubicBezTo>
                        <a:cubicBezTo>
                          <a:pt x="1" y="14"/>
                          <a:pt x="0" y="15"/>
                          <a:pt x="0" y="16"/>
                        </a:cubicBezTo>
                        <a:cubicBezTo>
                          <a:pt x="0" y="16"/>
                          <a:pt x="0" y="17"/>
                          <a:pt x="0" y="17"/>
                        </a:cubicBezTo>
                        <a:cubicBezTo>
                          <a:pt x="0" y="17"/>
                          <a:pt x="0" y="17"/>
                          <a:pt x="0" y="17"/>
                        </a:cubicBezTo>
                        <a:cubicBezTo>
                          <a:pt x="1" y="17"/>
                          <a:pt x="1" y="17"/>
                          <a:pt x="1" y="17"/>
                        </a:cubicBezTo>
                        <a:cubicBezTo>
                          <a:pt x="2" y="17"/>
                          <a:pt x="2" y="17"/>
                          <a:pt x="3" y="17"/>
                        </a:cubicBezTo>
                        <a:cubicBezTo>
                          <a:pt x="3" y="18"/>
                          <a:pt x="4" y="19"/>
                          <a:pt x="4" y="19"/>
                        </a:cubicBezTo>
                        <a:cubicBezTo>
                          <a:pt x="4" y="20"/>
                          <a:pt x="4" y="20"/>
                          <a:pt x="4" y="20"/>
                        </a:cubicBezTo>
                        <a:cubicBezTo>
                          <a:pt x="4" y="20"/>
                          <a:pt x="4" y="20"/>
                          <a:pt x="4" y="20"/>
                        </a:cubicBezTo>
                        <a:cubicBezTo>
                          <a:pt x="4" y="20"/>
                          <a:pt x="4" y="20"/>
                          <a:pt x="4" y="20"/>
                        </a:cubicBezTo>
                        <a:cubicBezTo>
                          <a:pt x="5" y="20"/>
                          <a:pt x="5" y="19"/>
                          <a:pt x="5" y="18"/>
                        </a:cubicBezTo>
                        <a:cubicBezTo>
                          <a:pt x="6" y="18"/>
                          <a:pt x="6" y="16"/>
                          <a:pt x="6" y="15"/>
                        </a:cubicBezTo>
                        <a:cubicBezTo>
                          <a:pt x="6" y="14"/>
                          <a:pt x="6" y="14"/>
                          <a:pt x="6" y="14"/>
                        </a:cubicBezTo>
                        <a:cubicBezTo>
                          <a:pt x="6" y="13"/>
                          <a:pt x="6" y="13"/>
                          <a:pt x="6" y="12"/>
                        </a:cubicBezTo>
                        <a:cubicBezTo>
                          <a:pt x="6" y="9"/>
                          <a:pt x="7" y="7"/>
                          <a:pt x="8" y="5"/>
                        </a:cubicBezTo>
                        <a:cubicBezTo>
                          <a:pt x="8" y="5"/>
                          <a:pt x="8" y="4"/>
                          <a:pt x="8" y="3"/>
                        </a:cubicBezTo>
                        <a:cubicBezTo>
                          <a:pt x="8" y="3"/>
                          <a:pt x="8" y="2"/>
                          <a:pt x="8" y="2"/>
                        </a:cubicBezTo>
                        <a:cubicBezTo>
                          <a:pt x="8" y="1"/>
                          <a:pt x="8" y="1"/>
                          <a:pt x="8" y="1"/>
                        </a:cubicBezTo>
                        <a:cubicBezTo>
                          <a:pt x="7" y="0"/>
                          <a:pt x="7" y="1"/>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0" name="Freeform 7624">
                    <a:extLst>
                      <a:ext uri="{FF2B5EF4-FFF2-40B4-BE49-F238E27FC236}">
                        <a16:creationId xmlns:a16="http://schemas.microsoft.com/office/drawing/2014/main" id="{CF0DE3B8-FD50-4A81-902A-4ED871EAEE80}"/>
                      </a:ext>
                    </a:extLst>
                  </p:cNvPr>
                  <p:cNvSpPr>
                    <a:spLocks noEditPoints="1"/>
                  </p:cNvSpPr>
                  <p:nvPr/>
                </p:nvSpPr>
                <p:spPr bwMode="auto">
                  <a:xfrm>
                    <a:off x="3940" y="2262"/>
                    <a:ext cx="8" cy="15"/>
                  </a:xfrm>
                  <a:custGeom>
                    <a:avLst/>
                    <a:gdLst>
                      <a:gd name="T0" fmla="*/ 5 w 10"/>
                      <a:gd name="T1" fmla="*/ 20 h 20"/>
                      <a:gd name="T2" fmla="*/ 5 w 10"/>
                      <a:gd name="T3" fmla="*/ 20 h 20"/>
                      <a:gd name="T4" fmla="*/ 9 w 10"/>
                      <a:gd name="T5" fmla="*/ 2 h 20"/>
                      <a:gd name="T6" fmla="*/ 9 w 10"/>
                      <a:gd name="T7" fmla="*/ 3 h 20"/>
                      <a:gd name="T8" fmla="*/ 9 w 10"/>
                      <a:gd name="T9" fmla="*/ 5 h 20"/>
                      <a:gd name="T10" fmla="*/ 7 w 10"/>
                      <a:gd name="T11" fmla="*/ 12 h 20"/>
                      <a:gd name="T12" fmla="*/ 7 w 10"/>
                      <a:gd name="T13" fmla="*/ 14 h 20"/>
                      <a:gd name="T14" fmla="*/ 7 w 10"/>
                      <a:gd name="T15" fmla="*/ 15 h 20"/>
                      <a:gd name="T16" fmla="*/ 6 w 10"/>
                      <a:gd name="T17" fmla="*/ 18 h 20"/>
                      <a:gd name="T18" fmla="*/ 5 w 10"/>
                      <a:gd name="T19" fmla="*/ 20 h 20"/>
                      <a:gd name="T20" fmla="*/ 5 w 10"/>
                      <a:gd name="T21" fmla="*/ 20 h 20"/>
                      <a:gd name="T22" fmla="*/ 5 w 10"/>
                      <a:gd name="T23" fmla="*/ 20 h 20"/>
                      <a:gd name="T24" fmla="*/ 5 w 10"/>
                      <a:gd name="T25" fmla="*/ 20 h 20"/>
                      <a:gd name="T26" fmla="*/ 5 w 10"/>
                      <a:gd name="T27" fmla="*/ 20 h 20"/>
                      <a:gd name="T28" fmla="*/ 7 w 10"/>
                      <a:gd name="T29" fmla="*/ 14 h 20"/>
                      <a:gd name="T30" fmla="*/ 9 w 10"/>
                      <a:gd name="T31" fmla="*/ 6 h 20"/>
                      <a:gd name="T32" fmla="*/ 10 w 10"/>
                      <a:gd name="T33" fmla="*/ 2 h 20"/>
                      <a:gd name="T34" fmla="*/ 9 w 10"/>
                      <a:gd name="T35" fmla="*/ 2 h 20"/>
                      <a:gd name="T36" fmla="*/ 6 w 10"/>
                      <a:gd name="T37" fmla="*/ 0 h 20"/>
                      <a:gd name="T38" fmla="*/ 4 w 10"/>
                      <a:gd name="T39" fmla="*/ 4 h 20"/>
                      <a:gd name="T40" fmla="*/ 2 w 10"/>
                      <a:gd name="T41" fmla="*/ 12 h 20"/>
                      <a:gd name="T42" fmla="*/ 1 w 10"/>
                      <a:gd name="T43" fmla="*/ 17 h 20"/>
                      <a:gd name="T44" fmla="*/ 1 w 10"/>
                      <a:gd name="T45" fmla="*/ 18 h 20"/>
                      <a:gd name="T46" fmla="*/ 1 w 10"/>
                      <a:gd name="T47" fmla="*/ 17 h 20"/>
                      <a:gd name="T48" fmla="*/ 1 w 10"/>
                      <a:gd name="T49" fmla="*/ 17 h 20"/>
                      <a:gd name="T50" fmla="*/ 1 w 10"/>
                      <a:gd name="T51" fmla="*/ 16 h 20"/>
                      <a:gd name="T52" fmla="*/ 3 w 10"/>
                      <a:gd name="T53" fmla="*/ 12 h 20"/>
                      <a:gd name="T54" fmla="*/ 4 w 10"/>
                      <a:gd name="T55" fmla="*/ 6 h 20"/>
                      <a:gd name="T56" fmla="*/ 4 w 10"/>
                      <a:gd name="T57" fmla="*/ 4 h 20"/>
                      <a:gd name="T58" fmla="*/ 4 w 10"/>
                      <a:gd name="T59" fmla="*/ 3 h 20"/>
                      <a:gd name="T60" fmla="*/ 6 w 10"/>
                      <a:gd name="T6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0">
                        <a:moveTo>
                          <a:pt x="5" y="20"/>
                        </a:moveTo>
                        <a:cubicBezTo>
                          <a:pt x="5" y="20"/>
                          <a:pt x="5" y="20"/>
                          <a:pt x="5" y="20"/>
                        </a:cubicBezTo>
                        <a:moveTo>
                          <a:pt x="9" y="2"/>
                        </a:moveTo>
                        <a:cubicBezTo>
                          <a:pt x="9" y="2"/>
                          <a:pt x="9" y="3"/>
                          <a:pt x="9" y="3"/>
                        </a:cubicBezTo>
                        <a:cubicBezTo>
                          <a:pt x="9" y="4"/>
                          <a:pt x="9" y="5"/>
                          <a:pt x="9" y="5"/>
                        </a:cubicBezTo>
                        <a:cubicBezTo>
                          <a:pt x="8" y="7"/>
                          <a:pt x="7" y="9"/>
                          <a:pt x="7" y="12"/>
                        </a:cubicBezTo>
                        <a:cubicBezTo>
                          <a:pt x="7" y="13"/>
                          <a:pt x="7" y="13"/>
                          <a:pt x="7" y="14"/>
                        </a:cubicBezTo>
                        <a:cubicBezTo>
                          <a:pt x="7" y="15"/>
                          <a:pt x="7" y="15"/>
                          <a:pt x="7" y="15"/>
                        </a:cubicBezTo>
                        <a:cubicBezTo>
                          <a:pt x="7" y="16"/>
                          <a:pt x="7" y="18"/>
                          <a:pt x="6" y="18"/>
                        </a:cubicBezTo>
                        <a:cubicBezTo>
                          <a:pt x="6" y="19"/>
                          <a:pt x="6" y="20"/>
                          <a:pt x="5" y="20"/>
                        </a:cubicBezTo>
                        <a:cubicBezTo>
                          <a:pt x="5" y="20"/>
                          <a:pt x="5" y="20"/>
                          <a:pt x="5" y="20"/>
                        </a:cubicBezTo>
                        <a:cubicBezTo>
                          <a:pt x="5" y="20"/>
                          <a:pt x="5" y="20"/>
                          <a:pt x="5" y="20"/>
                        </a:cubicBezTo>
                        <a:cubicBezTo>
                          <a:pt x="5" y="20"/>
                          <a:pt x="5" y="20"/>
                          <a:pt x="5" y="20"/>
                        </a:cubicBezTo>
                        <a:cubicBezTo>
                          <a:pt x="5" y="20"/>
                          <a:pt x="5" y="20"/>
                          <a:pt x="5" y="20"/>
                        </a:cubicBezTo>
                        <a:cubicBezTo>
                          <a:pt x="6" y="20"/>
                          <a:pt x="7" y="17"/>
                          <a:pt x="7" y="14"/>
                        </a:cubicBezTo>
                        <a:cubicBezTo>
                          <a:pt x="7" y="10"/>
                          <a:pt x="8" y="7"/>
                          <a:pt x="9" y="6"/>
                        </a:cubicBezTo>
                        <a:cubicBezTo>
                          <a:pt x="9" y="5"/>
                          <a:pt x="10" y="3"/>
                          <a:pt x="10" y="2"/>
                        </a:cubicBezTo>
                        <a:lnTo>
                          <a:pt x="9" y="2"/>
                        </a:lnTo>
                        <a:close/>
                        <a:moveTo>
                          <a:pt x="6" y="0"/>
                        </a:moveTo>
                        <a:cubicBezTo>
                          <a:pt x="5" y="1"/>
                          <a:pt x="4" y="2"/>
                          <a:pt x="4" y="4"/>
                        </a:cubicBezTo>
                        <a:cubicBezTo>
                          <a:pt x="4" y="8"/>
                          <a:pt x="3" y="9"/>
                          <a:pt x="2" y="12"/>
                        </a:cubicBezTo>
                        <a:cubicBezTo>
                          <a:pt x="1" y="15"/>
                          <a:pt x="0" y="15"/>
                          <a:pt x="1" y="17"/>
                        </a:cubicBezTo>
                        <a:cubicBezTo>
                          <a:pt x="1" y="18"/>
                          <a:pt x="1" y="18"/>
                          <a:pt x="1" y="18"/>
                        </a:cubicBezTo>
                        <a:cubicBezTo>
                          <a:pt x="1" y="17"/>
                          <a:pt x="1" y="17"/>
                          <a:pt x="1" y="17"/>
                        </a:cubicBezTo>
                        <a:cubicBezTo>
                          <a:pt x="1" y="17"/>
                          <a:pt x="1" y="17"/>
                          <a:pt x="1" y="17"/>
                        </a:cubicBezTo>
                        <a:cubicBezTo>
                          <a:pt x="1" y="17"/>
                          <a:pt x="1" y="16"/>
                          <a:pt x="1" y="16"/>
                        </a:cubicBezTo>
                        <a:cubicBezTo>
                          <a:pt x="1" y="15"/>
                          <a:pt x="2" y="14"/>
                          <a:pt x="3" y="12"/>
                        </a:cubicBezTo>
                        <a:cubicBezTo>
                          <a:pt x="3" y="10"/>
                          <a:pt x="4" y="9"/>
                          <a:pt x="4" y="6"/>
                        </a:cubicBezTo>
                        <a:cubicBezTo>
                          <a:pt x="4" y="6"/>
                          <a:pt x="4" y="5"/>
                          <a:pt x="4" y="4"/>
                        </a:cubicBezTo>
                        <a:cubicBezTo>
                          <a:pt x="4" y="3"/>
                          <a:pt x="4" y="3"/>
                          <a:pt x="4" y="3"/>
                        </a:cubicBezTo>
                        <a:cubicBezTo>
                          <a:pt x="5" y="1"/>
                          <a:pt x="5" y="1"/>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1" name="Freeform 7625">
                    <a:extLst>
                      <a:ext uri="{FF2B5EF4-FFF2-40B4-BE49-F238E27FC236}">
                        <a16:creationId xmlns:a16="http://schemas.microsoft.com/office/drawing/2014/main" id="{0B738688-4CDF-4B65-A78C-C99B9E93EE1E}"/>
                      </a:ext>
                    </a:extLst>
                  </p:cNvPr>
                  <p:cNvSpPr>
                    <a:spLocks/>
                  </p:cNvSpPr>
                  <p:nvPr/>
                </p:nvSpPr>
                <p:spPr bwMode="auto">
                  <a:xfrm>
                    <a:off x="3943" y="2264"/>
                    <a:ext cx="3" cy="10"/>
                  </a:xfrm>
                  <a:custGeom>
                    <a:avLst/>
                    <a:gdLst>
                      <a:gd name="T0" fmla="*/ 3 w 4"/>
                      <a:gd name="T1" fmla="*/ 1 h 13"/>
                      <a:gd name="T2" fmla="*/ 2 w 4"/>
                      <a:gd name="T3" fmla="*/ 3 h 13"/>
                      <a:gd name="T4" fmla="*/ 1 w 4"/>
                      <a:gd name="T5" fmla="*/ 11 h 13"/>
                      <a:gd name="T6" fmla="*/ 1 w 4"/>
                      <a:gd name="T7" fmla="*/ 12 h 13"/>
                      <a:gd name="T8" fmla="*/ 2 w 4"/>
                      <a:gd name="T9" fmla="*/ 12 h 13"/>
                      <a:gd name="T10" fmla="*/ 3 w 4"/>
                      <a:gd name="T11" fmla="*/ 4 h 13"/>
                      <a:gd name="T12" fmla="*/ 3 w 4"/>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4" h="13">
                        <a:moveTo>
                          <a:pt x="3" y="1"/>
                        </a:moveTo>
                        <a:cubicBezTo>
                          <a:pt x="3" y="1"/>
                          <a:pt x="3" y="1"/>
                          <a:pt x="2" y="3"/>
                        </a:cubicBezTo>
                        <a:cubicBezTo>
                          <a:pt x="2" y="5"/>
                          <a:pt x="1" y="9"/>
                          <a:pt x="1" y="11"/>
                        </a:cubicBezTo>
                        <a:cubicBezTo>
                          <a:pt x="0" y="12"/>
                          <a:pt x="0" y="12"/>
                          <a:pt x="1" y="12"/>
                        </a:cubicBezTo>
                        <a:cubicBezTo>
                          <a:pt x="1" y="12"/>
                          <a:pt x="1" y="13"/>
                          <a:pt x="2" y="12"/>
                        </a:cubicBezTo>
                        <a:cubicBezTo>
                          <a:pt x="3" y="11"/>
                          <a:pt x="3" y="4"/>
                          <a:pt x="3" y="4"/>
                        </a:cubicBezTo>
                        <a:cubicBezTo>
                          <a:pt x="3" y="4"/>
                          <a:pt x="4" y="0"/>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2" name="Freeform 7626">
                    <a:extLst>
                      <a:ext uri="{FF2B5EF4-FFF2-40B4-BE49-F238E27FC236}">
                        <a16:creationId xmlns:a16="http://schemas.microsoft.com/office/drawing/2014/main" id="{1DB9ABD7-84E0-4A7C-B99D-36E01511029E}"/>
                      </a:ext>
                    </a:extLst>
                  </p:cNvPr>
                  <p:cNvSpPr>
                    <a:spLocks/>
                  </p:cNvSpPr>
                  <p:nvPr/>
                </p:nvSpPr>
                <p:spPr bwMode="auto">
                  <a:xfrm>
                    <a:off x="3943" y="2237"/>
                    <a:ext cx="7" cy="26"/>
                  </a:xfrm>
                  <a:custGeom>
                    <a:avLst/>
                    <a:gdLst>
                      <a:gd name="T0" fmla="*/ 4 w 9"/>
                      <a:gd name="T1" fmla="*/ 1 h 35"/>
                      <a:gd name="T2" fmla="*/ 3 w 9"/>
                      <a:gd name="T3" fmla="*/ 7 h 35"/>
                      <a:gd name="T4" fmla="*/ 1 w 9"/>
                      <a:gd name="T5" fmla="*/ 24 h 35"/>
                      <a:gd name="T6" fmla="*/ 2 w 9"/>
                      <a:gd name="T7" fmla="*/ 33 h 35"/>
                      <a:gd name="T8" fmla="*/ 5 w 9"/>
                      <a:gd name="T9" fmla="*/ 34 h 35"/>
                      <a:gd name="T10" fmla="*/ 8 w 9"/>
                      <a:gd name="T11" fmla="*/ 25 h 35"/>
                      <a:gd name="T12" fmla="*/ 8 w 9"/>
                      <a:gd name="T13" fmla="*/ 11 h 35"/>
                      <a:gd name="T14" fmla="*/ 8 w 9"/>
                      <a:gd name="T15" fmla="*/ 1 h 35"/>
                      <a:gd name="T16" fmla="*/ 4 w 9"/>
                      <a:gd name="T17"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5">
                        <a:moveTo>
                          <a:pt x="4" y="1"/>
                        </a:moveTo>
                        <a:cubicBezTo>
                          <a:pt x="4" y="1"/>
                          <a:pt x="2" y="0"/>
                          <a:pt x="3" y="7"/>
                        </a:cubicBezTo>
                        <a:cubicBezTo>
                          <a:pt x="3" y="14"/>
                          <a:pt x="3" y="18"/>
                          <a:pt x="1" y="24"/>
                        </a:cubicBezTo>
                        <a:cubicBezTo>
                          <a:pt x="0" y="30"/>
                          <a:pt x="1" y="33"/>
                          <a:pt x="2" y="33"/>
                        </a:cubicBezTo>
                        <a:cubicBezTo>
                          <a:pt x="4" y="33"/>
                          <a:pt x="5" y="33"/>
                          <a:pt x="5" y="34"/>
                        </a:cubicBezTo>
                        <a:cubicBezTo>
                          <a:pt x="6" y="35"/>
                          <a:pt x="8" y="33"/>
                          <a:pt x="8" y="25"/>
                        </a:cubicBezTo>
                        <a:cubicBezTo>
                          <a:pt x="7" y="17"/>
                          <a:pt x="8" y="12"/>
                          <a:pt x="8" y="11"/>
                        </a:cubicBezTo>
                        <a:cubicBezTo>
                          <a:pt x="8" y="9"/>
                          <a:pt x="9" y="3"/>
                          <a:pt x="8" y="1"/>
                        </a:cubicBezTo>
                        <a:cubicBezTo>
                          <a:pt x="7" y="0"/>
                          <a:pt x="4" y="1"/>
                          <a:pt x="4"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3" name="Freeform 7627">
                    <a:extLst>
                      <a:ext uri="{FF2B5EF4-FFF2-40B4-BE49-F238E27FC236}">
                        <a16:creationId xmlns:a16="http://schemas.microsoft.com/office/drawing/2014/main" id="{B030393D-0057-4E2D-9CE2-DD4ADCF236D4}"/>
                      </a:ext>
                    </a:extLst>
                  </p:cNvPr>
                  <p:cNvSpPr>
                    <a:spLocks noEditPoints="1"/>
                  </p:cNvSpPr>
                  <p:nvPr/>
                </p:nvSpPr>
                <p:spPr bwMode="auto">
                  <a:xfrm>
                    <a:off x="3943" y="2237"/>
                    <a:ext cx="7" cy="26"/>
                  </a:xfrm>
                  <a:custGeom>
                    <a:avLst/>
                    <a:gdLst>
                      <a:gd name="T0" fmla="*/ 5 w 9"/>
                      <a:gd name="T1" fmla="*/ 34 h 35"/>
                      <a:gd name="T2" fmla="*/ 2 w 9"/>
                      <a:gd name="T3" fmla="*/ 33 h 35"/>
                      <a:gd name="T4" fmla="*/ 0 w 9"/>
                      <a:gd name="T5" fmla="*/ 30 h 35"/>
                      <a:gd name="T6" fmla="*/ 1 w 9"/>
                      <a:gd name="T7" fmla="*/ 24 h 35"/>
                      <a:gd name="T8" fmla="*/ 2 w 9"/>
                      <a:gd name="T9" fmla="*/ 7 h 35"/>
                      <a:gd name="T10" fmla="*/ 4 w 9"/>
                      <a:gd name="T11" fmla="*/ 0 h 35"/>
                      <a:gd name="T12" fmla="*/ 4 w 9"/>
                      <a:gd name="T13" fmla="*/ 0 h 35"/>
                      <a:gd name="T14" fmla="*/ 6 w 9"/>
                      <a:gd name="T15" fmla="*/ 0 h 35"/>
                      <a:gd name="T16" fmla="*/ 8 w 9"/>
                      <a:gd name="T17" fmla="*/ 1 h 35"/>
                      <a:gd name="T18" fmla="*/ 9 w 9"/>
                      <a:gd name="T19" fmla="*/ 3 h 35"/>
                      <a:gd name="T20" fmla="*/ 8 w 9"/>
                      <a:gd name="T21" fmla="*/ 11 h 35"/>
                      <a:gd name="T22" fmla="*/ 8 w 9"/>
                      <a:gd name="T23" fmla="*/ 20 h 35"/>
                      <a:gd name="T24" fmla="*/ 8 w 9"/>
                      <a:gd name="T25" fmla="*/ 25 h 35"/>
                      <a:gd name="T26" fmla="*/ 8 w 9"/>
                      <a:gd name="T27" fmla="*/ 25 h 35"/>
                      <a:gd name="T28" fmla="*/ 6 w 9"/>
                      <a:gd name="T29" fmla="*/ 35 h 35"/>
                      <a:gd name="T30" fmla="*/ 5 w 9"/>
                      <a:gd name="T31" fmla="*/ 34 h 35"/>
                      <a:gd name="T32" fmla="*/ 3 w 9"/>
                      <a:gd name="T33" fmla="*/ 7 h 35"/>
                      <a:gd name="T34" fmla="*/ 1 w 9"/>
                      <a:gd name="T35" fmla="*/ 24 h 35"/>
                      <a:gd name="T36" fmla="*/ 1 w 9"/>
                      <a:gd name="T37" fmla="*/ 30 h 35"/>
                      <a:gd name="T38" fmla="*/ 2 w 9"/>
                      <a:gd name="T39" fmla="*/ 33 h 35"/>
                      <a:gd name="T40" fmla="*/ 5 w 9"/>
                      <a:gd name="T41" fmla="*/ 34 h 35"/>
                      <a:gd name="T42" fmla="*/ 6 w 9"/>
                      <a:gd name="T43" fmla="*/ 34 h 35"/>
                      <a:gd name="T44" fmla="*/ 8 w 9"/>
                      <a:gd name="T45" fmla="*/ 26 h 35"/>
                      <a:gd name="T46" fmla="*/ 8 w 9"/>
                      <a:gd name="T47" fmla="*/ 25 h 35"/>
                      <a:gd name="T48" fmla="*/ 7 w 9"/>
                      <a:gd name="T49" fmla="*/ 20 h 35"/>
                      <a:gd name="T50" fmla="*/ 7 w 9"/>
                      <a:gd name="T51" fmla="*/ 11 h 35"/>
                      <a:gd name="T52" fmla="*/ 8 w 9"/>
                      <a:gd name="T53" fmla="*/ 3 h 35"/>
                      <a:gd name="T54" fmla="*/ 8 w 9"/>
                      <a:gd name="T55" fmla="*/ 2 h 35"/>
                      <a:gd name="T56" fmla="*/ 6 w 9"/>
                      <a:gd name="T57" fmla="*/ 1 h 35"/>
                      <a:gd name="T58" fmla="*/ 5 w 9"/>
                      <a:gd name="T59" fmla="*/ 1 h 35"/>
                      <a:gd name="T60" fmla="*/ 5 w 9"/>
                      <a:gd name="T61" fmla="*/ 1 h 35"/>
                      <a:gd name="T62" fmla="*/ 4 w 9"/>
                      <a:gd name="T63" fmla="*/ 1 h 35"/>
                      <a:gd name="T64" fmla="*/ 4 w 9"/>
                      <a:gd name="T65" fmla="*/ 1 h 35"/>
                      <a:gd name="T66" fmla="*/ 3 w 9"/>
                      <a:gd name="T67" fmla="*/ 7 h 35"/>
                      <a:gd name="T68" fmla="*/ 4 w 9"/>
                      <a:gd name="T69" fmla="*/ 1 h 35"/>
                      <a:gd name="T70" fmla="*/ 5 w 9"/>
                      <a:gd name="T71" fmla="*/ 0 h 35"/>
                      <a:gd name="T72" fmla="*/ 4 w 9"/>
                      <a:gd name="T73"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35">
                        <a:moveTo>
                          <a:pt x="5" y="34"/>
                        </a:moveTo>
                        <a:cubicBezTo>
                          <a:pt x="4" y="33"/>
                          <a:pt x="4" y="34"/>
                          <a:pt x="2" y="33"/>
                        </a:cubicBezTo>
                        <a:cubicBezTo>
                          <a:pt x="1" y="33"/>
                          <a:pt x="0" y="32"/>
                          <a:pt x="0" y="30"/>
                        </a:cubicBezTo>
                        <a:cubicBezTo>
                          <a:pt x="0" y="28"/>
                          <a:pt x="0" y="26"/>
                          <a:pt x="1" y="24"/>
                        </a:cubicBezTo>
                        <a:cubicBezTo>
                          <a:pt x="2" y="18"/>
                          <a:pt x="3" y="14"/>
                          <a:pt x="2" y="7"/>
                        </a:cubicBezTo>
                        <a:cubicBezTo>
                          <a:pt x="2" y="1"/>
                          <a:pt x="4" y="0"/>
                          <a:pt x="4" y="0"/>
                        </a:cubicBezTo>
                        <a:cubicBezTo>
                          <a:pt x="4" y="0"/>
                          <a:pt x="4" y="0"/>
                          <a:pt x="4" y="0"/>
                        </a:cubicBezTo>
                        <a:cubicBezTo>
                          <a:pt x="5" y="0"/>
                          <a:pt x="5" y="0"/>
                          <a:pt x="6" y="0"/>
                        </a:cubicBezTo>
                        <a:cubicBezTo>
                          <a:pt x="7" y="0"/>
                          <a:pt x="8" y="0"/>
                          <a:pt x="8" y="1"/>
                        </a:cubicBezTo>
                        <a:cubicBezTo>
                          <a:pt x="9" y="2"/>
                          <a:pt x="9" y="2"/>
                          <a:pt x="9" y="3"/>
                        </a:cubicBezTo>
                        <a:cubicBezTo>
                          <a:pt x="9" y="6"/>
                          <a:pt x="8" y="10"/>
                          <a:pt x="8" y="11"/>
                        </a:cubicBezTo>
                        <a:cubicBezTo>
                          <a:pt x="8" y="12"/>
                          <a:pt x="8" y="17"/>
                          <a:pt x="8" y="20"/>
                        </a:cubicBezTo>
                        <a:cubicBezTo>
                          <a:pt x="8" y="22"/>
                          <a:pt x="8" y="23"/>
                          <a:pt x="8" y="25"/>
                        </a:cubicBezTo>
                        <a:cubicBezTo>
                          <a:pt x="8" y="25"/>
                          <a:pt x="8" y="25"/>
                          <a:pt x="8" y="25"/>
                        </a:cubicBezTo>
                        <a:cubicBezTo>
                          <a:pt x="9" y="32"/>
                          <a:pt x="7" y="35"/>
                          <a:pt x="6" y="35"/>
                        </a:cubicBezTo>
                        <a:lnTo>
                          <a:pt x="5" y="34"/>
                        </a:lnTo>
                        <a:close/>
                        <a:moveTo>
                          <a:pt x="3" y="7"/>
                        </a:moveTo>
                        <a:cubicBezTo>
                          <a:pt x="3" y="14"/>
                          <a:pt x="3" y="18"/>
                          <a:pt x="1" y="24"/>
                        </a:cubicBezTo>
                        <a:cubicBezTo>
                          <a:pt x="1" y="27"/>
                          <a:pt x="1" y="28"/>
                          <a:pt x="1" y="30"/>
                        </a:cubicBezTo>
                        <a:cubicBezTo>
                          <a:pt x="1" y="32"/>
                          <a:pt x="1" y="32"/>
                          <a:pt x="2" y="33"/>
                        </a:cubicBezTo>
                        <a:cubicBezTo>
                          <a:pt x="4" y="33"/>
                          <a:pt x="5" y="32"/>
                          <a:pt x="5" y="34"/>
                        </a:cubicBezTo>
                        <a:cubicBezTo>
                          <a:pt x="6" y="34"/>
                          <a:pt x="6" y="34"/>
                          <a:pt x="6" y="34"/>
                        </a:cubicBezTo>
                        <a:cubicBezTo>
                          <a:pt x="6" y="34"/>
                          <a:pt x="8" y="32"/>
                          <a:pt x="8" y="26"/>
                        </a:cubicBezTo>
                        <a:cubicBezTo>
                          <a:pt x="8" y="25"/>
                          <a:pt x="8" y="25"/>
                          <a:pt x="8" y="25"/>
                        </a:cubicBezTo>
                        <a:cubicBezTo>
                          <a:pt x="7" y="23"/>
                          <a:pt x="7" y="22"/>
                          <a:pt x="7" y="20"/>
                        </a:cubicBezTo>
                        <a:cubicBezTo>
                          <a:pt x="7" y="17"/>
                          <a:pt x="7" y="12"/>
                          <a:pt x="7" y="11"/>
                        </a:cubicBezTo>
                        <a:cubicBezTo>
                          <a:pt x="8" y="10"/>
                          <a:pt x="8" y="6"/>
                          <a:pt x="8" y="3"/>
                        </a:cubicBezTo>
                        <a:cubicBezTo>
                          <a:pt x="8" y="2"/>
                          <a:pt x="8" y="2"/>
                          <a:pt x="8" y="2"/>
                        </a:cubicBezTo>
                        <a:cubicBezTo>
                          <a:pt x="7" y="1"/>
                          <a:pt x="7" y="1"/>
                          <a:pt x="6" y="1"/>
                        </a:cubicBezTo>
                        <a:cubicBezTo>
                          <a:pt x="5" y="1"/>
                          <a:pt x="5" y="1"/>
                          <a:pt x="5" y="1"/>
                        </a:cubicBezTo>
                        <a:cubicBezTo>
                          <a:pt x="5" y="1"/>
                          <a:pt x="5" y="1"/>
                          <a:pt x="5" y="1"/>
                        </a:cubicBezTo>
                        <a:cubicBezTo>
                          <a:pt x="4" y="1"/>
                          <a:pt x="4" y="1"/>
                          <a:pt x="4" y="1"/>
                        </a:cubicBezTo>
                        <a:cubicBezTo>
                          <a:pt x="4" y="1"/>
                          <a:pt x="4" y="1"/>
                          <a:pt x="4" y="1"/>
                        </a:cubicBezTo>
                        <a:cubicBezTo>
                          <a:pt x="4" y="1"/>
                          <a:pt x="3" y="1"/>
                          <a:pt x="3" y="7"/>
                        </a:cubicBezTo>
                        <a:close/>
                        <a:moveTo>
                          <a:pt x="4" y="1"/>
                        </a:moveTo>
                        <a:cubicBezTo>
                          <a:pt x="5" y="0"/>
                          <a:pt x="5" y="0"/>
                          <a:pt x="5" y="0"/>
                        </a:cubicBezTo>
                        <a:lnTo>
                          <a:pt x="4"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4" name="Freeform 7628">
                    <a:extLst>
                      <a:ext uri="{FF2B5EF4-FFF2-40B4-BE49-F238E27FC236}">
                        <a16:creationId xmlns:a16="http://schemas.microsoft.com/office/drawing/2014/main" id="{94A4C27C-F376-49F4-846B-7FD63A905CA6}"/>
                      </a:ext>
                    </a:extLst>
                  </p:cNvPr>
                  <p:cNvSpPr>
                    <a:spLocks noEditPoints="1"/>
                  </p:cNvSpPr>
                  <p:nvPr/>
                </p:nvSpPr>
                <p:spPr bwMode="auto">
                  <a:xfrm>
                    <a:off x="3944" y="2238"/>
                    <a:ext cx="5" cy="24"/>
                  </a:xfrm>
                  <a:custGeom>
                    <a:avLst/>
                    <a:gdLst>
                      <a:gd name="T0" fmla="*/ 5 w 7"/>
                      <a:gd name="T1" fmla="*/ 1 h 33"/>
                      <a:gd name="T2" fmla="*/ 5 w 7"/>
                      <a:gd name="T3" fmla="*/ 1 h 33"/>
                      <a:gd name="T4" fmla="*/ 4 w 7"/>
                      <a:gd name="T5" fmla="*/ 2 h 33"/>
                      <a:gd name="T6" fmla="*/ 4 w 7"/>
                      <a:gd name="T7" fmla="*/ 3 h 33"/>
                      <a:gd name="T8" fmla="*/ 5 w 7"/>
                      <a:gd name="T9" fmla="*/ 2 h 33"/>
                      <a:gd name="T10" fmla="*/ 5 w 7"/>
                      <a:gd name="T11" fmla="*/ 1 h 33"/>
                      <a:gd name="T12" fmla="*/ 7 w 7"/>
                      <a:gd name="T13" fmla="*/ 0 h 33"/>
                      <a:gd name="T14" fmla="*/ 6 w 7"/>
                      <a:gd name="T15" fmla="*/ 1 h 33"/>
                      <a:gd name="T16" fmla="*/ 6 w 7"/>
                      <a:gd name="T17" fmla="*/ 1 h 33"/>
                      <a:gd name="T18" fmla="*/ 7 w 7"/>
                      <a:gd name="T19" fmla="*/ 2 h 33"/>
                      <a:gd name="T20" fmla="*/ 5 w 7"/>
                      <a:gd name="T21" fmla="*/ 11 h 33"/>
                      <a:gd name="T22" fmla="*/ 6 w 7"/>
                      <a:gd name="T23" fmla="*/ 29 h 33"/>
                      <a:gd name="T24" fmla="*/ 5 w 7"/>
                      <a:gd name="T25" fmla="*/ 30 h 33"/>
                      <a:gd name="T26" fmla="*/ 3 w 7"/>
                      <a:gd name="T27" fmla="*/ 28 h 33"/>
                      <a:gd name="T28" fmla="*/ 3 w 7"/>
                      <a:gd name="T29" fmla="*/ 28 h 33"/>
                      <a:gd name="T30" fmla="*/ 2 w 7"/>
                      <a:gd name="T31" fmla="*/ 29 h 33"/>
                      <a:gd name="T32" fmla="*/ 2 w 7"/>
                      <a:gd name="T33" fmla="*/ 29 h 33"/>
                      <a:gd name="T34" fmla="*/ 1 w 7"/>
                      <a:gd name="T35" fmla="*/ 29 h 33"/>
                      <a:gd name="T36" fmla="*/ 2 w 7"/>
                      <a:gd name="T37" fmla="*/ 19 h 33"/>
                      <a:gd name="T38" fmla="*/ 3 w 7"/>
                      <a:gd name="T39" fmla="*/ 8 h 33"/>
                      <a:gd name="T40" fmla="*/ 3 w 7"/>
                      <a:gd name="T41" fmla="*/ 3 h 33"/>
                      <a:gd name="T42" fmla="*/ 3 w 7"/>
                      <a:gd name="T43" fmla="*/ 2 h 33"/>
                      <a:gd name="T44" fmla="*/ 3 w 7"/>
                      <a:gd name="T45" fmla="*/ 2 h 33"/>
                      <a:gd name="T46" fmla="*/ 2 w 7"/>
                      <a:gd name="T47" fmla="*/ 2 h 33"/>
                      <a:gd name="T48" fmla="*/ 2 w 7"/>
                      <a:gd name="T49" fmla="*/ 6 h 33"/>
                      <a:gd name="T50" fmla="*/ 0 w 7"/>
                      <a:gd name="T51" fmla="*/ 23 h 33"/>
                      <a:gd name="T52" fmla="*/ 0 w 7"/>
                      <a:gd name="T53" fmla="*/ 29 h 33"/>
                      <a:gd name="T54" fmla="*/ 1 w 7"/>
                      <a:gd name="T55" fmla="*/ 32 h 33"/>
                      <a:gd name="T56" fmla="*/ 4 w 7"/>
                      <a:gd name="T57" fmla="*/ 33 h 33"/>
                      <a:gd name="T58" fmla="*/ 5 w 7"/>
                      <a:gd name="T59" fmla="*/ 33 h 33"/>
                      <a:gd name="T60" fmla="*/ 7 w 7"/>
                      <a:gd name="T61" fmla="*/ 25 h 33"/>
                      <a:gd name="T62" fmla="*/ 7 w 7"/>
                      <a:gd name="T63" fmla="*/ 24 h 33"/>
                      <a:gd name="T64" fmla="*/ 6 w 7"/>
                      <a:gd name="T65" fmla="*/ 19 h 33"/>
                      <a:gd name="T66" fmla="*/ 6 w 7"/>
                      <a:gd name="T67" fmla="*/ 10 h 33"/>
                      <a:gd name="T68" fmla="*/ 7 w 7"/>
                      <a:gd name="T69" fmla="*/ 2 h 33"/>
                      <a:gd name="T70" fmla="*/ 7 w 7"/>
                      <a:gd name="T71" fmla="*/ 1 h 33"/>
                      <a:gd name="T72" fmla="*/ 7 w 7"/>
                      <a:gd name="T7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33">
                        <a:moveTo>
                          <a:pt x="5" y="1"/>
                        </a:moveTo>
                        <a:cubicBezTo>
                          <a:pt x="5" y="1"/>
                          <a:pt x="5" y="1"/>
                          <a:pt x="5" y="1"/>
                        </a:cubicBezTo>
                        <a:cubicBezTo>
                          <a:pt x="5" y="2"/>
                          <a:pt x="4" y="2"/>
                          <a:pt x="4" y="2"/>
                        </a:cubicBezTo>
                        <a:cubicBezTo>
                          <a:pt x="4" y="3"/>
                          <a:pt x="4" y="3"/>
                          <a:pt x="4" y="3"/>
                        </a:cubicBezTo>
                        <a:cubicBezTo>
                          <a:pt x="4" y="3"/>
                          <a:pt x="5" y="3"/>
                          <a:pt x="5" y="2"/>
                        </a:cubicBezTo>
                        <a:cubicBezTo>
                          <a:pt x="5" y="2"/>
                          <a:pt x="5" y="2"/>
                          <a:pt x="5" y="1"/>
                        </a:cubicBezTo>
                        <a:close/>
                        <a:moveTo>
                          <a:pt x="7" y="0"/>
                        </a:moveTo>
                        <a:cubicBezTo>
                          <a:pt x="6" y="1"/>
                          <a:pt x="6" y="1"/>
                          <a:pt x="6" y="1"/>
                        </a:cubicBezTo>
                        <a:cubicBezTo>
                          <a:pt x="6" y="1"/>
                          <a:pt x="6" y="1"/>
                          <a:pt x="6" y="1"/>
                        </a:cubicBezTo>
                        <a:cubicBezTo>
                          <a:pt x="6" y="1"/>
                          <a:pt x="6" y="2"/>
                          <a:pt x="7" y="2"/>
                        </a:cubicBezTo>
                        <a:cubicBezTo>
                          <a:pt x="7" y="4"/>
                          <a:pt x="5" y="9"/>
                          <a:pt x="5" y="11"/>
                        </a:cubicBezTo>
                        <a:cubicBezTo>
                          <a:pt x="5" y="13"/>
                          <a:pt x="7" y="26"/>
                          <a:pt x="6" y="29"/>
                        </a:cubicBezTo>
                        <a:cubicBezTo>
                          <a:pt x="5" y="30"/>
                          <a:pt x="5" y="30"/>
                          <a:pt x="5" y="30"/>
                        </a:cubicBezTo>
                        <a:cubicBezTo>
                          <a:pt x="4" y="30"/>
                          <a:pt x="4" y="29"/>
                          <a:pt x="3" y="28"/>
                        </a:cubicBezTo>
                        <a:cubicBezTo>
                          <a:pt x="3" y="28"/>
                          <a:pt x="3" y="28"/>
                          <a:pt x="3" y="28"/>
                        </a:cubicBezTo>
                        <a:cubicBezTo>
                          <a:pt x="2" y="29"/>
                          <a:pt x="2" y="29"/>
                          <a:pt x="2" y="29"/>
                        </a:cubicBezTo>
                        <a:cubicBezTo>
                          <a:pt x="2" y="29"/>
                          <a:pt x="2" y="29"/>
                          <a:pt x="2" y="29"/>
                        </a:cubicBezTo>
                        <a:cubicBezTo>
                          <a:pt x="1" y="29"/>
                          <a:pt x="1" y="29"/>
                          <a:pt x="1" y="29"/>
                        </a:cubicBezTo>
                        <a:cubicBezTo>
                          <a:pt x="0" y="27"/>
                          <a:pt x="1" y="21"/>
                          <a:pt x="2" y="19"/>
                        </a:cubicBezTo>
                        <a:cubicBezTo>
                          <a:pt x="3" y="17"/>
                          <a:pt x="3" y="11"/>
                          <a:pt x="3" y="8"/>
                        </a:cubicBezTo>
                        <a:cubicBezTo>
                          <a:pt x="2" y="6"/>
                          <a:pt x="3" y="3"/>
                          <a:pt x="3" y="3"/>
                        </a:cubicBezTo>
                        <a:cubicBezTo>
                          <a:pt x="3" y="2"/>
                          <a:pt x="3" y="2"/>
                          <a:pt x="3" y="2"/>
                        </a:cubicBezTo>
                        <a:cubicBezTo>
                          <a:pt x="3" y="2"/>
                          <a:pt x="3" y="2"/>
                          <a:pt x="3" y="2"/>
                        </a:cubicBezTo>
                        <a:cubicBezTo>
                          <a:pt x="2" y="2"/>
                          <a:pt x="2" y="2"/>
                          <a:pt x="2" y="2"/>
                        </a:cubicBezTo>
                        <a:cubicBezTo>
                          <a:pt x="2" y="3"/>
                          <a:pt x="2" y="4"/>
                          <a:pt x="2" y="6"/>
                        </a:cubicBezTo>
                        <a:cubicBezTo>
                          <a:pt x="2" y="13"/>
                          <a:pt x="2" y="17"/>
                          <a:pt x="0" y="23"/>
                        </a:cubicBezTo>
                        <a:cubicBezTo>
                          <a:pt x="0" y="26"/>
                          <a:pt x="0" y="27"/>
                          <a:pt x="0" y="29"/>
                        </a:cubicBezTo>
                        <a:cubicBezTo>
                          <a:pt x="0" y="31"/>
                          <a:pt x="0" y="31"/>
                          <a:pt x="1" y="32"/>
                        </a:cubicBezTo>
                        <a:cubicBezTo>
                          <a:pt x="3" y="32"/>
                          <a:pt x="4" y="31"/>
                          <a:pt x="4" y="33"/>
                        </a:cubicBezTo>
                        <a:cubicBezTo>
                          <a:pt x="5" y="33"/>
                          <a:pt x="5" y="33"/>
                          <a:pt x="5" y="33"/>
                        </a:cubicBezTo>
                        <a:cubicBezTo>
                          <a:pt x="5" y="33"/>
                          <a:pt x="7" y="31"/>
                          <a:pt x="7" y="25"/>
                        </a:cubicBezTo>
                        <a:cubicBezTo>
                          <a:pt x="7" y="24"/>
                          <a:pt x="7" y="24"/>
                          <a:pt x="7" y="24"/>
                        </a:cubicBezTo>
                        <a:cubicBezTo>
                          <a:pt x="6" y="22"/>
                          <a:pt x="6" y="21"/>
                          <a:pt x="6" y="19"/>
                        </a:cubicBezTo>
                        <a:cubicBezTo>
                          <a:pt x="6" y="16"/>
                          <a:pt x="6" y="11"/>
                          <a:pt x="6" y="10"/>
                        </a:cubicBezTo>
                        <a:cubicBezTo>
                          <a:pt x="7" y="9"/>
                          <a:pt x="7" y="5"/>
                          <a:pt x="7" y="2"/>
                        </a:cubicBezTo>
                        <a:cubicBezTo>
                          <a:pt x="7" y="1"/>
                          <a:pt x="7" y="1"/>
                          <a:pt x="7" y="1"/>
                        </a:cubicBezTo>
                        <a:lnTo>
                          <a:pt x="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5" name="Freeform 7629">
                    <a:extLst>
                      <a:ext uri="{FF2B5EF4-FFF2-40B4-BE49-F238E27FC236}">
                        <a16:creationId xmlns:a16="http://schemas.microsoft.com/office/drawing/2014/main" id="{DAEB5677-ED73-41AE-9C05-BD3AA49C11E3}"/>
                      </a:ext>
                    </a:extLst>
                  </p:cNvPr>
                  <p:cNvSpPr>
                    <a:spLocks/>
                  </p:cNvSpPr>
                  <p:nvPr/>
                </p:nvSpPr>
                <p:spPr bwMode="auto">
                  <a:xfrm>
                    <a:off x="3943" y="2238"/>
                    <a:ext cx="7" cy="24"/>
                  </a:xfrm>
                  <a:custGeom>
                    <a:avLst/>
                    <a:gdLst>
                      <a:gd name="T0" fmla="*/ 8 w 9"/>
                      <a:gd name="T1" fmla="*/ 0 h 33"/>
                      <a:gd name="T2" fmla="*/ 8 w 9"/>
                      <a:gd name="T3" fmla="*/ 0 h 33"/>
                      <a:gd name="T4" fmla="*/ 8 w 9"/>
                      <a:gd name="T5" fmla="*/ 1 h 33"/>
                      <a:gd name="T6" fmla="*/ 8 w 9"/>
                      <a:gd name="T7" fmla="*/ 2 h 33"/>
                      <a:gd name="T8" fmla="*/ 7 w 9"/>
                      <a:gd name="T9" fmla="*/ 10 h 33"/>
                      <a:gd name="T10" fmla="*/ 7 w 9"/>
                      <a:gd name="T11" fmla="*/ 19 h 33"/>
                      <a:gd name="T12" fmla="*/ 8 w 9"/>
                      <a:gd name="T13" fmla="*/ 24 h 33"/>
                      <a:gd name="T14" fmla="*/ 8 w 9"/>
                      <a:gd name="T15" fmla="*/ 25 h 33"/>
                      <a:gd name="T16" fmla="*/ 6 w 9"/>
                      <a:gd name="T17" fmla="*/ 33 h 33"/>
                      <a:gd name="T18" fmla="*/ 5 w 9"/>
                      <a:gd name="T19" fmla="*/ 33 h 33"/>
                      <a:gd name="T20" fmla="*/ 2 w 9"/>
                      <a:gd name="T21" fmla="*/ 32 h 33"/>
                      <a:gd name="T22" fmla="*/ 1 w 9"/>
                      <a:gd name="T23" fmla="*/ 29 h 33"/>
                      <a:gd name="T24" fmla="*/ 1 w 9"/>
                      <a:gd name="T25" fmla="*/ 23 h 33"/>
                      <a:gd name="T26" fmla="*/ 3 w 9"/>
                      <a:gd name="T27" fmla="*/ 6 h 33"/>
                      <a:gd name="T28" fmla="*/ 3 w 9"/>
                      <a:gd name="T29" fmla="*/ 2 h 33"/>
                      <a:gd name="T30" fmla="*/ 3 w 9"/>
                      <a:gd name="T31" fmla="*/ 2 h 33"/>
                      <a:gd name="T32" fmla="*/ 3 w 9"/>
                      <a:gd name="T33" fmla="*/ 6 h 33"/>
                      <a:gd name="T34" fmla="*/ 1 w 9"/>
                      <a:gd name="T35" fmla="*/ 23 h 33"/>
                      <a:gd name="T36" fmla="*/ 2 w 9"/>
                      <a:gd name="T37" fmla="*/ 32 h 33"/>
                      <a:gd name="T38" fmla="*/ 5 w 9"/>
                      <a:gd name="T39" fmla="*/ 33 h 33"/>
                      <a:gd name="T40" fmla="*/ 6 w 9"/>
                      <a:gd name="T41" fmla="*/ 33 h 33"/>
                      <a:gd name="T42" fmla="*/ 8 w 9"/>
                      <a:gd name="T43" fmla="*/ 24 h 33"/>
                      <a:gd name="T44" fmla="*/ 8 w 9"/>
                      <a:gd name="T45" fmla="*/ 10 h 33"/>
                      <a:gd name="T46" fmla="*/ 8 w 9"/>
                      <a:gd name="T4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33">
                        <a:moveTo>
                          <a:pt x="8" y="0"/>
                        </a:moveTo>
                        <a:cubicBezTo>
                          <a:pt x="8" y="0"/>
                          <a:pt x="8" y="0"/>
                          <a:pt x="8" y="0"/>
                        </a:cubicBezTo>
                        <a:cubicBezTo>
                          <a:pt x="8" y="1"/>
                          <a:pt x="8" y="1"/>
                          <a:pt x="8" y="1"/>
                        </a:cubicBezTo>
                        <a:cubicBezTo>
                          <a:pt x="8" y="1"/>
                          <a:pt x="8" y="1"/>
                          <a:pt x="8" y="2"/>
                        </a:cubicBezTo>
                        <a:cubicBezTo>
                          <a:pt x="8" y="5"/>
                          <a:pt x="8" y="9"/>
                          <a:pt x="7" y="10"/>
                        </a:cubicBezTo>
                        <a:cubicBezTo>
                          <a:pt x="7" y="11"/>
                          <a:pt x="7" y="16"/>
                          <a:pt x="7" y="19"/>
                        </a:cubicBezTo>
                        <a:cubicBezTo>
                          <a:pt x="7" y="21"/>
                          <a:pt x="7" y="22"/>
                          <a:pt x="8" y="24"/>
                        </a:cubicBezTo>
                        <a:cubicBezTo>
                          <a:pt x="8" y="25"/>
                          <a:pt x="8" y="25"/>
                          <a:pt x="8" y="25"/>
                        </a:cubicBezTo>
                        <a:cubicBezTo>
                          <a:pt x="8" y="31"/>
                          <a:pt x="6" y="33"/>
                          <a:pt x="6" y="33"/>
                        </a:cubicBezTo>
                        <a:cubicBezTo>
                          <a:pt x="5" y="33"/>
                          <a:pt x="5" y="33"/>
                          <a:pt x="5" y="33"/>
                        </a:cubicBezTo>
                        <a:cubicBezTo>
                          <a:pt x="5" y="31"/>
                          <a:pt x="4" y="32"/>
                          <a:pt x="2" y="32"/>
                        </a:cubicBezTo>
                        <a:cubicBezTo>
                          <a:pt x="1" y="31"/>
                          <a:pt x="1" y="31"/>
                          <a:pt x="1" y="29"/>
                        </a:cubicBezTo>
                        <a:cubicBezTo>
                          <a:pt x="1" y="27"/>
                          <a:pt x="1" y="26"/>
                          <a:pt x="1" y="23"/>
                        </a:cubicBezTo>
                        <a:cubicBezTo>
                          <a:pt x="3" y="17"/>
                          <a:pt x="3" y="13"/>
                          <a:pt x="3" y="6"/>
                        </a:cubicBezTo>
                        <a:cubicBezTo>
                          <a:pt x="3" y="4"/>
                          <a:pt x="3" y="3"/>
                          <a:pt x="3" y="2"/>
                        </a:cubicBezTo>
                        <a:cubicBezTo>
                          <a:pt x="3" y="2"/>
                          <a:pt x="3" y="2"/>
                          <a:pt x="3" y="2"/>
                        </a:cubicBezTo>
                        <a:cubicBezTo>
                          <a:pt x="3" y="3"/>
                          <a:pt x="3" y="4"/>
                          <a:pt x="3" y="6"/>
                        </a:cubicBezTo>
                        <a:cubicBezTo>
                          <a:pt x="3" y="13"/>
                          <a:pt x="3" y="17"/>
                          <a:pt x="1" y="23"/>
                        </a:cubicBezTo>
                        <a:cubicBezTo>
                          <a:pt x="0" y="29"/>
                          <a:pt x="1" y="32"/>
                          <a:pt x="2" y="32"/>
                        </a:cubicBezTo>
                        <a:cubicBezTo>
                          <a:pt x="4" y="32"/>
                          <a:pt x="5" y="32"/>
                          <a:pt x="5" y="33"/>
                        </a:cubicBezTo>
                        <a:cubicBezTo>
                          <a:pt x="6" y="33"/>
                          <a:pt x="6" y="33"/>
                          <a:pt x="6" y="33"/>
                        </a:cubicBezTo>
                        <a:cubicBezTo>
                          <a:pt x="7" y="33"/>
                          <a:pt x="8" y="31"/>
                          <a:pt x="8" y="24"/>
                        </a:cubicBezTo>
                        <a:cubicBezTo>
                          <a:pt x="7" y="16"/>
                          <a:pt x="8" y="11"/>
                          <a:pt x="8" y="10"/>
                        </a:cubicBezTo>
                        <a:cubicBezTo>
                          <a:pt x="8" y="8"/>
                          <a:pt x="9" y="2"/>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6" name="Freeform 7630">
                    <a:extLst>
                      <a:ext uri="{FF2B5EF4-FFF2-40B4-BE49-F238E27FC236}">
                        <a16:creationId xmlns:a16="http://schemas.microsoft.com/office/drawing/2014/main" id="{85B03554-5103-4B54-B4EF-70B8A59692CC}"/>
                      </a:ext>
                    </a:extLst>
                  </p:cNvPr>
                  <p:cNvSpPr>
                    <a:spLocks/>
                  </p:cNvSpPr>
                  <p:nvPr/>
                </p:nvSpPr>
                <p:spPr bwMode="auto">
                  <a:xfrm>
                    <a:off x="3945" y="2240"/>
                    <a:ext cx="3" cy="19"/>
                  </a:xfrm>
                  <a:custGeom>
                    <a:avLst/>
                    <a:gdLst>
                      <a:gd name="T0" fmla="*/ 3 w 4"/>
                      <a:gd name="T1" fmla="*/ 1 h 25"/>
                      <a:gd name="T2" fmla="*/ 3 w 4"/>
                      <a:gd name="T3" fmla="*/ 6 h 25"/>
                      <a:gd name="T4" fmla="*/ 1 w 4"/>
                      <a:gd name="T5" fmla="*/ 18 h 25"/>
                      <a:gd name="T6" fmla="*/ 1 w 4"/>
                      <a:gd name="T7" fmla="*/ 24 h 25"/>
                      <a:gd name="T8" fmla="*/ 3 w 4"/>
                      <a:gd name="T9" fmla="*/ 24 h 25"/>
                      <a:gd name="T10" fmla="*/ 3 w 4"/>
                      <a:gd name="T11" fmla="*/ 19 h 25"/>
                      <a:gd name="T12" fmla="*/ 4 w 4"/>
                      <a:gd name="T13" fmla="*/ 4 h 25"/>
                      <a:gd name="T14" fmla="*/ 3 w 4"/>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5">
                        <a:moveTo>
                          <a:pt x="3" y="1"/>
                        </a:moveTo>
                        <a:cubicBezTo>
                          <a:pt x="3" y="1"/>
                          <a:pt x="3" y="4"/>
                          <a:pt x="3" y="6"/>
                        </a:cubicBezTo>
                        <a:cubicBezTo>
                          <a:pt x="3" y="9"/>
                          <a:pt x="2" y="16"/>
                          <a:pt x="1" y="18"/>
                        </a:cubicBezTo>
                        <a:cubicBezTo>
                          <a:pt x="0" y="21"/>
                          <a:pt x="0" y="25"/>
                          <a:pt x="1" y="24"/>
                        </a:cubicBezTo>
                        <a:cubicBezTo>
                          <a:pt x="2" y="23"/>
                          <a:pt x="3" y="24"/>
                          <a:pt x="3" y="24"/>
                        </a:cubicBezTo>
                        <a:cubicBezTo>
                          <a:pt x="4" y="25"/>
                          <a:pt x="3" y="23"/>
                          <a:pt x="3" y="19"/>
                        </a:cubicBezTo>
                        <a:cubicBezTo>
                          <a:pt x="3" y="15"/>
                          <a:pt x="3" y="6"/>
                          <a:pt x="4" y="4"/>
                        </a:cubicBezTo>
                        <a:cubicBezTo>
                          <a:pt x="4" y="1"/>
                          <a:pt x="4" y="0"/>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7" name="Freeform 7631">
                    <a:extLst>
                      <a:ext uri="{FF2B5EF4-FFF2-40B4-BE49-F238E27FC236}">
                        <a16:creationId xmlns:a16="http://schemas.microsoft.com/office/drawing/2014/main" id="{A9CB873F-9E8D-4390-ACCF-3B5D0215F64D}"/>
                      </a:ext>
                    </a:extLst>
                  </p:cNvPr>
                  <p:cNvSpPr>
                    <a:spLocks/>
                  </p:cNvSpPr>
                  <p:nvPr/>
                </p:nvSpPr>
                <p:spPr bwMode="auto">
                  <a:xfrm>
                    <a:off x="3938" y="2274"/>
                    <a:ext cx="7" cy="11"/>
                  </a:xfrm>
                  <a:custGeom>
                    <a:avLst/>
                    <a:gdLst>
                      <a:gd name="T0" fmla="*/ 8 w 9"/>
                      <a:gd name="T1" fmla="*/ 4 h 15"/>
                      <a:gd name="T2" fmla="*/ 6 w 9"/>
                      <a:gd name="T3" fmla="*/ 9 h 15"/>
                      <a:gd name="T4" fmla="*/ 2 w 9"/>
                      <a:gd name="T5" fmla="*/ 15 h 15"/>
                      <a:gd name="T6" fmla="*/ 2 w 9"/>
                      <a:gd name="T7" fmla="*/ 9 h 15"/>
                      <a:gd name="T8" fmla="*/ 4 w 9"/>
                      <a:gd name="T9" fmla="*/ 2 h 15"/>
                      <a:gd name="T10" fmla="*/ 8 w 9"/>
                      <a:gd name="T11" fmla="*/ 4 h 15"/>
                    </a:gdLst>
                    <a:ahLst/>
                    <a:cxnLst>
                      <a:cxn ang="0">
                        <a:pos x="T0" y="T1"/>
                      </a:cxn>
                      <a:cxn ang="0">
                        <a:pos x="T2" y="T3"/>
                      </a:cxn>
                      <a:cxn ang="0">
                        <a:pos x="T4" y="T5"/>
                      </a:cxn>
                      <a:cxn ang="0">
                        <a:pos x="T6" y="T7"/>
                      </a:cxn>
                      <a:cxn ang="0">
                        <a:pos x="T8" y="T9"/>
                      </a:cxn>
                      <a:cxn ang="0">
                        <a:pos x="T10" y="T11"/>
                      </a:cxn>
                    </a:cxnLst>
                    <a:rect l="0" t="0" r="r" b="b"/>
                    <a:pathLst>
                      <a:path w="9" h="15">
                        <a:moveTo>
                          <a:pt x="8" y="4"/>
                        </a:moveTo>
                        <a:cubicBezTo>
                          <a:pt x="8" y="4"/>
                          <a:pt x="9" y="4"/>
                          <a:pt x="6" y="9"/>
                        </a:cubicBezTo>
                        <a:cubicBezTo>
                          <a:pt x="3" y="13"/>
                          <a:pt x="4" y="14"/>
                          <a:pt x="2" y="15"/>
                        </a:cubicBezTo>
                        <a:cubicBezTo>
                          <a:pt x="0" y="15"/>
                          <a:pt x="1" y="12"/>
                          <a:pt x="2" y="9"/>
                        </a:cubicBezTo>
                        <a:cubicBezTo>
                          <a:pt x="3" y="6"/>
                          <a:pt x="1" y="4"/>
                          <a:pt x="4" y="2"/>
                        </a:cubicBezTo>
                        <a:cubicBezTo>
                          <a:pt x="6" y="0"/>
                          <a:pt x="8" y="4"/>
                          <a:pt x="8"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8" name="Freeform 7632">
                    <a:extLst>
                      <a:ext uri="{FF2B5EF4-FFF2-40B4-BE49-F238E27FC236}">
                        <a16:creationId xmlns:a16="http://schemas.microsoft.com/office/drawing/2014/main" id="{D15834EF-8D10-4DE6-ACB9-DD8D34494244}"/>
                      </a:ext>
                    </a:extLst>
                  </p:cNvPr>
                  <p:cNvSpPr>
                    <a:spLocks noEditPoints="1"/>
                  </p:cNvSpPr>
                  <p:nvPr/>
                </p:nvSpPr>
                <p:spPr bwMode="auto">
                  <a:xfrm>
                    <a:off x="3938" y="2274"/>
                    <a:ext cx="7" cy="11"/>
                  </a:xfrm>
                  <a:custGeom>
                    <a:avLst/>
                    <a:gdLst>
                      <a:gd name="T0" fmla="*/ 2 w 9"/>
                      <a:gd name="T1" fmla="*/ 14 h 14"/>
                      <a:gd name="T2" fmla="*/ 1 w 9"/>
                      <a:gd name="T3" fmla="*/ 14 h 14"/>
                      <a:gd name="T4" fmla="*/ 1 w 9"/>
                      <a:gd name="T5" fmla="*/ 14 h 14"/>
                      <a:gd name="T6" fmla="*/ 2 w 9"/>
                      <a:gd name="T7" fmla="*/ 8 h 14"/>
                      <a:gd name="T8" fmla="*/ 3 w 9"/>
                      <a:gd name="T9" fmla="*/ 2 h 14"/>
                      <a:gd name="T10" fmla="*/ 4 w 9"/>
                      <a:gd name="T11" fmla="*/ 1 h 14"/>
                      <a:gd name="T12" fmla="*/ 7 w 9"/>
                      <a:gd name="T13" fmla="*/ 0 h 14"/>
                      <a:gd name="T14" fmla="*/ 8 w 9"/>
                      <a:gd name="T15" fmla="*/ 2 h 14"/>
                      <a:gd name="T16" fmla="*/ 6 w 9"/>
                      <a:gd name="T17" fmla="*/ 8 h 14"/>
                      <a:gd name="T18" fmla="*/ 4 w 9"/>
                      <a:gd name="T19" fmla="*/ 13 h 14"/>
                      <a:gd name="T20" fmla="*/ 2 w 9"/>
                      <a:gd name="T21" fmla="*/ 14 h 14"/>
                      <a:gd name="T22" fmla="*/ 7 w 9"/>
                      <a:gd name="T23" fmla="*/ 3 h 14"/>
                      <a:gd name="T24" fmla="*/ 8 w 9"/>
                      <a:gd name="T25" fmla="*/ 3 h 14"/>
                      <a:gd name="T26" fmla="*/ 7 w 9"/>
                      <a:gd name="T27" fmla="*/ 3 h 14"/>
                      <a:gd name="T28" fmla="*/ 6 w 9"/>
                      <a:gd name="T29" fmla="*/ 1 h 14"/>
                      <a:gd name="T30" fmla="*/ 4 w 9"/>
                      <a:gd name="T31" fmla="*/ 1 h 14"/>
                      <a:gd name="T32" fmla="*/ 3 w 9"/>
                      <a:gd name="T33" fmla="*/ 2 h 14"/>
                      <a:gd name="T34" fmla="*/ 2 w 9"/>
                      <a:gd name="T35" fmla="*/ 8 h 14"/>
                      <a:gd name="T36" fmla="*/ 1 w 9"/>
                      <a:gd name="T37" fmla="*/ 13 h 14"/>
                      <a:gd name="T38" fmla="*/ 2 w 9"/>
                      <a:gd name="T39" fmla="*/ 13 h 14"/>
                      <a:gd name="T40" fmla="*/ 3 w 9"/>
                      <a:gd name="T41" fmla="*/ 13 h 14"/>
                      <a:gd name="T42" fmla="*/ 6 w 9"/>
                      <a:gd name="T43" fmla="*/ 8 h 14"/>
                      <a:gd name="T44" fmla="*/ 7 w 9"/>
                      <a:gd name="T45" fmla="*/ 4 h 14"/>
                      <a:gd name="T46" fmla="*/ 7 w 9"/>
                      <a:gd name="T4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4">
                        <a:moveTo>
                          <a:pt x="2" y="14"/>
                        </a:moveTo>
                        <a:cubicBezTo>
                          <a:pt x="1" y="14"/>
                          <a:pt x="1" y="14"/>
                          <a:pt x="1" y="14"/>
                        </a:cubicBezTo>
                        <a:cubicBezTo>
                          <a:pt x="1" y="14"/>
                          <a:pt x="1" y="14"/>
                          <a:pt x="1" y="14"/>
                        </a:cubicBezTo>
                        <a:cubicBezTo>
                          <a:pt x="0" y="13"/>
                          <a:pt x="1" y="10"/>
                          <a:pt x="2" y="8"/>
                        </a:cubicBezTo>
                        <a:cubicBezTo>
                          <a:pt x="2" y="6"/>
                          <a:pt x="1" y="4"/>
                          <a:pt x="3" y="2"/>
                        </a:cubicBezTo>
                        <a:cubicBezTo>
                          <a:pt x="3" y="2"/>
                          <a:pt x="3" y="1"/>
                          <a:pt x="4" y="1"/>
                        </a:cubicBezTo>
                        <a:cubicBezTo>
                          <a:pt x="5" y="0"/>
                          <a:pt x="6" y="0"/>
                          <a:pt x="7" y="0"/>
                        </a:cubicBezTo>
                        <a:cubicBezTo>
                          <a:pt x="7" y="1"/>
                          <a:pt x="8" y="2"/>
                          <a:pt x="8" y="2"/>
                        </a:cubicBezTo>
                        <a:cubicBezTo>
                          <a:pt x="8" y="2"/>
                          <a:pt x="9" y="4"/>
                          <a:pt x="6" y="8"/>
                        </a:cubicBezTo>
                        <a:cubicBezTo>
                          <a:pt x="4" y="11"/>
                          <a:pt x="4" y="12"/>
                          <a:pt x="4" y="13"/>
                        </a:cubicBezTo>
                        <a:cubicBezTo>
                          <a:pt x="3" y="14"/>
                          <a:pt x="3" y="14"/>
                          <a:pt x="2" y="14"/>
                        </a:cubicBezTo>
                        <a:close/>
                        <a:moveTo>
                          <a:pt x="7" y="3"/>
                        </a:moveTo>
                        <a:cubicBezTo>
                          <a:pt x="8" y="3"/>
                          <a:pt x="8" y="3"/>
                          <a:pt x="8" y="3"/>
                        </a:cubicBezTo>
                        <a:cubicBezTo>
                          <a:pt x="7" y="3"/>
                          <a:pt x="7" y="3"/>
                          <a:pt x="7" y="3"/>
                        </a:cubicBezTo>
                        <a:cubicBezTo>
                          <a:pt x="7" y="3"/>
                          <a:pt x="7" y="2"/>
                          <a:pt x="6" y="1"/>
                        </a:cubicBezTo>
                        <a:cubicBezTo>
                          <a:pt x="5" y="1"/>
                          <a:pt x="5" y="1"/>
                          <a:pt x="4" y="1"/>
                        </a:cubicBezTo>
                        <a:cubicBezTo>
                          <a:pt x="4" y="2"/>
                          <a:pt x="3" y="2"/>
                          <a:pt x="3" y="2"/>
                        </a:cubicBezTo>
                        <a:cubicBezTo>
                          <a:pt x="2" y="3"/>
                          <a:pt x="3" y="5"/>
                          <a:pt x="2" y="8"/>
                        </a:cubicBezTo>
                        <a:cubicBezTo>
                          <a:pt x="1" y="10"/>
                          <a:pt x="1" y="13"/>
                          <a:pt x="1" y="13"/>
                        </a:cubicBezTo>
                        <a:cubicBezTo>
                          <a:pt x="2" y="13"/>
                          <a:pt x="2" y="13"/>
                          <a:pt x="2" y="13"/>
                        </a:cubicBezTo>
                        <a:cubicBezTo>
                          <a:pt x="3" y="13"/>
                          <a:pt x="3" y="13"/>
                          <a:pt x="3" y="13"/>
                        </a:cubicBezTo>
                        <a:cubicBezTo>
                          <a:pt x="3" y="12"/>
                          <a:pt x="4" y="10"/>
                          <a:pt x="6" y="8"/>
                        </a:cubicBezTo>
                        <a:cubicBezTo>
                          <a:pt x="7" y="6"/>
                          <a:pt x="7" y="4"/>
                          <a:pt x="7" y="4"/>
                        </a:cubicBezTo>
                        <a:cubicBezTo>
                          <a:pt x="7" y="3"/>
                          <a:pt x="7" y="3"/>
                          <a:pt x="7"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69" name="Freeform 7633">
                    <a:extLst>
                      <a:ext uri="{FF2B5EF4-FFF2-40B4-BE49-F238E27FC236}">
                        <a16:creationId xmlns:a16="http://schemas.microsoft.com/office/drawing/2014/main" id="{B22007C2-1A18-4863-AE50-D6B62AA520EE}"/>
                      </a:ext>
                    </a:extLst>
                  </p:cNvPr>
                  <p:cNvSpPr>
                    <a:spLocks noEditPoints="1"/>
                  </p:cNvSpPr>
                  <p:nvPr/>
                </p:nvSpPr>
                <p:spPr bwMode="auto">
                  <a:xfrm>
                    <a:off x="3939" y="2275"/>
                    <a:ext cx="5" cy="9"/>
                  </a:xfrm>
                  <a:custGeom>
                    <a:avLst/>
                    <a:gdLst>
                      <a:gd name="T0" fmla="*/ 2 w 7"/>
                      <a:gd name="T1" fmla="*/ 10 h 12"/>
                      <a:gd name="T2" fmla="*/ 2 w 7"/>
                      <a:gd name="T3" fmla="*/ 7 h 12"/>
                      <a:gd name="T4" fmla="*/ 3 w 7"/>
                      <a:gd name="T5" fmla="*/ 2 h 12"/>
                      <a:gd name="T6" fmla="*/ 4 w 7"/>
                      <a:gd name="T7" fmla="*/ 2 h 12"/>
                      <a:gd name="T8" fmla="*/ 5 w 7"/>
                      <a:gd name="T9" fmla="*/ 3 h 12"/>
                      <a:gd name="T10" fmla="*/ 4 w 7"/>
                      <a:gd name="T11" fmla="*/ 6 h 12"/>
                      <a:gd name="T12" fmla="*/ 2 w 7"/>
                      <a:gd name="T13" fmla="*/ 10 h 12"/>
                      <a:gd name="T14" fmla="*/ 4 w 7"/>
                      <a:gd name="T15" fmla="*/ 0 h 12"/>
                      <a:gd name="T16" fmla="*/ 3 w 7"/>
                      <a:gd name="T17" fmla="*/ 0 h 12"/>
                      <a:gd name="T18" fmla="*/ 2 w 7"/>
                      <a:gd name="T19" fmla="*/ 1 h 12"/>
                      <a:gd name="T20" fmla="*/ 1 w 7"/>
                      <a:gd name="T21" fmla="*/ 7 h 12"/>
                      <a:gd name="T22" fmla="*/ 0 w 7"/>
                      <a:gd name="T23" fmla="*/ 12 h 12"/>
                      <a:gd name="T24" fmla="*/ 1 w 7"/>
                      <a:gd name="T25" fmla="*/ 12 h 12"/>
                      <a:gd name="T26" fmla="*/ 1 w 7"/>
                      <a:gd name="T27" fmla="*/ 12 h 12"/>
                      <a:gd name="T28" fmla="*/ 2 w 7"/>
                      <a:gd name="T29" fmla="*/ 12 h 12"/>
                      <a:gd name="T30" fmla="*/ 5 w 7"/>
                      <a:gd name="T31" fmla="*/ 7 h 12"/>
                      <a:gd name="T32" fmla="*/ 6 w 7"/>
                      <a:gd name="T33" fmla="*/ 3 h 12"/>
                      <a:gd name="T34" fmla="*/ 6 w 7"/>
                      <a:gd name="T35" fmla="*/ 2 h 12"/>
                      <a:gd name="T36" fmla="*/ 6 w 7"/>
                      <a:gd name="T37" fmla="*/ 2 h 12"/>
                      <a:gd name="T38" fmla="*/ 7 w 7"/>
                      <a:gd name="T39" fmla="*/ 2 h 12"/>
                      <a:gd name="T40" fmla="*/ 6 w 7"/>
                      <a:gd name="T41" fmla="*/ 2 h 12"/>
                      <a:gd name="T42" fmla="*/ 5 w 7"/>
                      <a:gd name="T43" fmla="*/ 0 h 12"/>
                      <a:gd name="T44" fmla="*/ 4 w 7"/>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12">
                        <a:moveTo>
                          <a:pt x="2" y="10"/>
                        </a:moveTo>
                        <a:cubicBezTo>
                          <a:pt x="0" y="10"/>
                          <a:pt x="1" y="9"/>
                          <a:pt x="2" y="7"/>
                        </a:cubicBezTo>
                        <a:cubicBezTo>
                          <a:pt x="3" y="6"/>
                          <a:pt x="3" y="3"/>
                          <a:pt x="3" y="2"/>
                        </a:cubicBezTo>
                        <a:cubicBezTo>
                          <a:pt x="3" y="2"/>
                          <a:pt x="4" y="2"/>
                          <a:pt x="4" y="2"/>
                        </a:cubicBezTo>
                        <a:cubicBezTo>
                          <a:pt x="4" y="2"/>
                          <a:pt x="5" y="2"/>
                          <a:pt x="5" y="3"/>
                        </a:cubicBezTo>
                        <a:cubicBezTo>
                          <a:pt x="5" y="3"/>
                          <a:pt x="6" y="4"/>
                          <a:pt x="4" y="6"/>
                        </a:cubicBezTo>
                        <a:cubicBezTo>
                          <a:pt x="3" y="8"/>
                          <a:pt x="3" y="10"/>
                          <a:pt x="2" y="10"/>
                        </a:cubicBezTo>
                        <a:close/>
                        <a:moveTo>
                          <a:pt x="4" y="0"/>
                        </a:moveTo>
                        <a:cubicBezTo>
                          <a:pt x="4" y="0"/>
                          <a:pt x="3" y="0"/>
                          <a:pt x="3" y="0"/>
                        </a:cubicBezTo>
                        <a:cubicBezTo>
                          <a:pt x="3" y="1"/>
                          <a:pt x="2" y="1"/>
                          <a:pt x="2" y="1"/>
                        </a:cubicBezTo>
                        <a:cubicBezTo>
                          <a:pt x="1" y="2"/>
                          <a:pt x="2" y="4"/>
                          <a:pt x="1" y="7"/>
                        </a:cubicBezTo>
                        <a:cubicBezTo>
                          <a:pt x="0" y="9"/>
                          <a:pt x="0" y="12"/>
                          <a:pt x="0" y="12"/>
                        </a:cubicBezTo>
                        <a:cubicBezTo>
                          <a:pt x="1" y="12"/>
                          <a:pt x="1" y="12"/>
                          <a:pt x="1" y="12"/>
                        </a:cubicBezTo>
                        <a:cubicBezTo>
                          <a:pt x="1" y="12"/>
                          <a:pt x="1" y="12"/>
                          <a:pt x="1" y="12"/>
                        </a:cubicBezTo>
                        <a:cubicBezTo>
                          <a:pt x="2" y="12"/>
                          <a:pt x="2" y="12"/>
                          <a:pt x="2" y="12"/>
                        </a:cubicBezTo>
                        <a:cubicBezTo>
                          <a:pt x="2" y="11"/>
                          <a:pt x="3" y="9"/>
                          <a:pt x="5" y="7"/>
                        </a:cubicBezTo>
                        <a:cubicBezTo>
                          <a:pt x="6" y="5"/>
                          <a:pt x="6" y="3"/>
                          <a:pt x="6" y="3"/>
                        </a:cubicBezTo>
                        <a:cubicBezTo>
                          <a:pt x="6" y="2"/>
                          <a:pt x="6" y="2"/>
                          <a:pt x="6" y="2"/>
                        </a:cubicBezTo>
                        <a:cubicBezTo>
                          <a:pt x="6" y="2"/>
                          <a:pt x="6" y="2"/>
                          <a:pt x="6" y="2"/>
                        </a:cubicBezTo>
                        <a:cubicBezTo>
                          <a:pt x="7" y="2"/>
                          <a:pt x="7" y="2"/>
                          <a:pt x="7" y="2"/>
                        </a:cubicBezTo>
                        <a:cubicBezTo>
                          <a:pt x="6" y="2"/>
                          <a:pt x="6" y="2"/>
                          <a:pt x="6" y="2"/>
                        </a:cubicBezTo>
                        <a:cubicBezTo>
                          <a:pt x="6" y="2"/>
                          <a:pt x="6" y="1"/>
                          <a:pt x="5" y="0"/>
                        </a:cubicBezTo>
                        <a:lnTo>
                          <a:pt x="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0" name="Freeform 7634">
                    <a:extLst>
                      <a:ext uri="{FF2B5EF4-FFF2-40B4-BE49-F238E27FC236}">
                        <a16:creationId xmlns:a16="http://schemas.microsoft.com/office/drawing/2014/main" id="{C4A85F5C-5AEC-4EF2-8DC2-ECBFDE65A8A4}"/>
                      </a:ext>
                    </a:extLst>
                  </p:cNvPr>
                  <p:cNvSpPr>
                    <a:spLocks/>
                  </p:cNvSpPr>
                  <p:nvPr/>
                </p:nvSpPr>
                <p:spPr bwMode="auto">
                  <a:xfrm>
                    <a:off x="3938" y="2275"/>
                    <a:ext cx="7" cy="10"/>
                  </a:xfrm>
                  <a:custGeom>
                    <a:avLst/>
                    <a:gdLst>
                      <a:gd name="T0" fmla="*/ 5 w 9"/>
                      <a:gd name="T1" fmla="*/ 0 h 13"/>
                      <a:gd name="T2" fmla="*/ 4 w 9"/>
                      <a:gd name="T3" fmla="*/ 0 h 13"/>
                      <a:gd name="T4" fmla="*/ 2 w 9"/>
                      <a:gd name="T5" fmla="*/ 7 h 13"/>
                      <a:gd name="T6" fmla="*/ 2 w 9"/>
                      <a:gd name="T7" fmla="*/ 13 h 13"/>
                      <a:gd name="T8" fmla="*/ 2 w 9"/>
                      <a:gd name="T9" fmla="*/ 13 h 13"/>
                      <a:gd name="T10" fmla="*/ 6 w 9"/>
                      <a:gd name="T11" fmla="*/ 7 h 13"/>
                      <a:gd name="T12" fmla="*/ 8 w 9"/>
                      <a:gd name="T13" fmla="*/ 2 h 13"/>
                      <a:gd name="T14" fmla="*/ 7 w 9"/>
                      <a:gd name="T15" fmla="*/ 2 h 13"/>
                      <a:gd name="T16" fmla="*/ 7 w 9"/>
                      <a:gd name="T17" fmla="*/ 2 h 13"/>
                      <a:gd name="T18" fmla="*/ 7 w 9"/>
                      <a:gd name="T19" fmla="*/ 3 h 13"/>
                      <a:gd name="T20" fmla="*/ 6 w 9"/>
                      <a:gd name="T21" fmla="*/ 7 h 13"/>
                      <a:gd name="T22" fmla="*/ 3 w 9"/>
                      <a:gd name="T23" fmla="*/ 12 h 13"/>
                      <a:gd name="T24" fmla="*/ 2 w 9"/>
                      <a:gd name="T25" fmla="*/ 12 h 13"/>
                      <a:gd name="T26" fmla="*/ 2 w 9"/>
                      <a:gd name="T27" fmla="*/ 12 h 13"/>
                      <a:gd name="T28" fmla="*/ 1 w 9"/>
                      <a:gd name="T29" fmla="*/ 12 h 13"/>
                      <a:gd name="T30" fmla="*/ 2 w 9"/>
                      <a:gd name="T31" fmla="*/ 7 h 13"/>
                      <a:gd name="T32" fmla="*/ 3 w 9"/>
                      <a:gd name="T33" fmla="*/ 1 h 13"/>
                      <a:gd name="T34" fmla="*/ 4 w 9"/>
                      <a:gd name="T35" fmla="*/ 0 h 13"/>
                      <a:gd name="T36" fmla="*/ 5 w 9"/>
                      <a:gd name="T37" fmla="*/ 0 h 13"/>
                      <a:gd name="T38" fmla="*/ 6 w 9"/>
                      <a:gd name="T39" fmla="*/ 0 h 13"/>
                      <a:gd name="T40" fmla="*/ 7 w 9"/>
                      <a:gd name="T41" fmla="*/ 2 h 13"/>
                      <a:gd name="T42" fmla="*/ 8 w 9"/>
                      <a:gd name="T43" fmla="*/ 2 h 13"/>
                      <a:gd name="T44" fmla="*/ 5 w 9"/>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3">
                        <a:moveTo>
                          <a:pt x="5" y="0"/>
                        </a:moveTo>
                        <a:cubicBezTo>
                          <a:pt x="5" y="0"/>
                          <a:pt x="4" y="0"/>
                          <a:pt x="4" y="0"/>
                        </a:cubicBezTo>
                        <a:cubicBezTo>
                          <a:pt x="1" y="2"/>
                          <a:pt x="3" y="4"/>
                          <a:pt x="2" y="7"/>
                        </a:cubicBezTo>
                        <a:cubicBezTo>
                          <a:pt x="1" y="10"/>
                          <a:pt x="0" y="13"/>
                          <a:pt x="2" y="13"/>
                        </a:cubicBezTo>
                        <a:cubicBezTo>
                          <a:pt x="2" y="13"/>
                          <a:pt x="2" y="13"/>
                          <a:pt x="2" y="13"/>
                        </a:cubicBezTo>
                        <a:cubicBezTo>
                          <a:pt x="4" y="12"/>
                          <a:pt x="3" y="11"/>
                          <a:pt x="6" y="7"/>
                        </a:cubicBezTo>
                        <a:cubicBezTo>
                          <a:pt x="9" y="3"/>
                          <a:pt x="8" y="2"/>
                          <a:pt x="8" y="2"/>
                        </a:cubicBezTo>
                        <a:cubicBezTo>
                          <a:pt x="7" y="2"/>
                          <a:pt x="7" y="2"/>
                          <a:pt x="7" y="2"/>
                        </a:cubicBezTo>
                        <a:cubicBezTo>
                          <a:pt x="7" y="2"/>
                          <a:pt x="7" y="2"/>
                          <a:pt x="7" y="2"/>
                        </a:cubicBezTo>
                        <a:cubicBezTo>
                          <a:pt x="7" y="3"/>
                          <a:pt x="7" y="3"/>
                          <a:pt x="7" y="3"/>
                        </a:cubicBezTo>
                        <a:cubicBezTo>
                          <a:pt x="7" y="3"/>
                          <a:pt x="7" y="5"/>
                          <a:pt x="6" y="7"/>
                        </a:cubicBezTo>
                        <a:cubicBezTo>
                          <a:pt x="4" y="9"/>
                          <a:pt x="3" y="11"/>
                          <a:pt x="3" y="12"/>
                        </a:cubicBezTo>
                        <a:cubicBezTo>
                          <a:pt x="3" y="12"/>
                          <a:pt x="3" y="12"/>
                          <a:pt x="2" y="12"/>
                        </a:cubicBezTo>
                        <a:cubicBezTo>
                          <a:pt x="2" y="12"/>
                          <a:pt x="2" y="12"/>
                          <a:pt x="2" y="12"/>
                        </a:cubicBezTo>
                        <a:cubicBezTo>
                          <a:pt x="1" y="12"/>
                          <a:pt x="1" y="12"/>
                          <a:pt x="1" y="12"/>
                        </a:cubicBezTo>
                        <a:cubicBezTo>
                          <a:pt x="1" y="12"/>
                          <a:pt x="1" y="9"/>
                          <a:pt x="2" y="7"/>
                        </a:cubicBezTo>
                        <a:cubicBezTo>
                          <a:pt x="3" y="4"/>
                          <a:pt x="2" y="2"/>
                          <a:pt x="3" y="1"/>
                        </a:cubicBezTo>
                        <a:cubicBezTo>
                          <a:pt x="3" y="1"/>
                          <a:pt x="4" y="1"/>
                          <a:pt x="4" y="0"/>
                        </a:cubicBezTo>
                        <a:cubicBezTo>
                          <a:pt x="4" y="0"/>
                          <a:pt x="5" y="0"/>
                          <a:pt x="5" y="0"/>
                        </a:cubicBezTo>
                        <a:cubicBezTo>
                          <a:pt x="6" y="0"/>
                          <a:pt x="6" y="0"/>
                          <a:pt x="6" y="0"/>
                        </a:cubicBezTo>
                        <a:cubicBezTo>
                          <a:pt x="7" y="1"/>
                          <a:pt x="7" y="2"/>
                          <a:pt x="7" y="2"/>
                        </a:cubicBezTo>
                        <a:cubicBezTo>
                          <a:pt x="8" y="2"/>
                          <a:pt x="8" y="2"/>
                          <a:pt x="8" y="2"/>
                        </a:cubicBezTo>
                        <a:cubicBezTo>
                          <a:pt x="8" y="1"/>
                          <a:pt x="7"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1" name="Freeform 7635">
                    <a:extLst>
                      <a:ext uri="{FF2B5EF4-FFF2-40B4-BE49-F238E27FC236}">
                        <a16:creationId xmlns:a16="http://schemas.microsoft.com/office/drawing/2014/main" id="{E672833B-DD8C-4A21-B622-248DF60524BE}"/>
                      </a:ext>
                    </a:extLst>
                  </p:cNvPr>
                  <p:cNvSpPr>
                    <a:spLocks/>
                  </p:cNvSpPr>
                  <p:nvPr/>
                </p:nvSpPr>
                <p:spPr bwMode="auto">
                  <a:xfrm>
                    <a:off x="3902" y="2240"/>
                    <a:ext cx="11" cy="13"/>
                  </a:xfrm>
                  <a:custGeom>
                    <a:avLst/>
                    <a:gdLst>
                      <a:gd name="T0" fmla="*/ 13 w 14"/>
                      <a:gd name="T1" fmla="*/ 3 h 17"/>
                      <a:gd name="T2" fmla="*/ 11 w 14"/>
                      <a:gd name="T3" fmla="*/ 7 h 17"/>
                      <a:gd name="T4" fmla="*/ 7 w 14"/>
                      <a:gd name="T5" fmla="*/ 12 h 17"/>
                      <a:gd name="T6" fmla="*/ 4 w 14"/>
                      <a:gd name="T7" fmla="*/ 16 h 17"/>
                      <a:gd name="T8" fmla="*/ 1 w 14"/>
                      <a:gd name="T9" fmla="*/ 14 h 17"/>
                      <a:gd name="T10" fmla="*/ 4 w 14"/>
                      <a:gd name="T11" fmla="*/ 9 h 17"/>
                      <a:gd name="T12" fmla="*/ 8 w 14"/>
                      <a:gd name="T13" fmla="*/ 4 h 17"/>
                      <a:gd name="T14" fmla="*/ 13 w 14"/>
                      <a:gd name="T15" fmla="*/ 3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13" y="3"/>
                        </a:moveTo>
                        <a:cubicBezTo>
                          <a:pt x="13" y="3"/>
                          <a:pt x="14" y="6"/>
                          <a:pt x="11" y="7"/>
                        </a:cubicBezTo>
                        <a:cubicBezTo>
                          <a:pt x="9" y="9"/>
                          <a:pt x="8" y="10"/>
                          <a:pt x="7" y="12"/>
                        </a:cubicBezTo>
                        <a:cubicBezTo>
                          <a:pt x="5" y="14"/>
                          <a:pt x="6" y="15"/>
                          <a:pt x="4" y="16"/>
                        </a:cubicBezTo>
                        <a:cubicBezTo>
                          <a:pt x="3" y="17"/>
                          <a:pt x="3" y="14"/>
                          <a:pt x="1" y="14"/>
                        </a:cubicBezTo>
                        <a:cubicBezTo>
                          <a:pt x="0" y="14"/>
                          <a:pt x="1" y="11"/>
                          <a:pt x="4" y="9"/>
                        </a:cubicBezTo>
                        <a:cubicBezTo>
                          <a:pt x="6" y="7"/>
                          <a:pt x="8" y="5"/>
                          <a:pt x="8" y="4"/>
                        </a:cubicBezTo>
                        <a:cubicBezTo>
                          <a:pt x="9" y="2"/>
                          <a:pt x="11" y="0"/>
                          <a:pt x="13"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2" name="Freeform 7636">
                    <a:extLst>
                      <a:ext uri="{FF2B5EF4-FFF2-40B4-BE49-F238E27FC236}">
                        <a16:creationId xmlns:a16="http://schemas.microsoft.com/office/drawing/2014/main" id="{BB9F7AA1-DEF8-46A0-BE1D-85E51F2E83F5}"/>
                      </a:ext>
                    </a:extLst>
                  </p:cNvPr>
                  <p:cNvSpPr>
                    <a:spLocks noEditPoints="1"/>
                  </p:cNvSpPr>
                  <p:nvPr/>
                </p:nvSpPr>
                <p:spPr bwMode="auto">
                  <a:xfrm>
                    <a:off x="3902" y="2241"/>
                    <a:ext cx="11" cy="11"/>
                  </a:xfrm>
                  <a:custGeom>
                    <a:avLst/>
                    <a:gdLst>
                      <a:gd name="T0" fmla="*/ 1 w 14"/>
                      <a:gd name="T1" fmla="*/ 13 h 15"/>
                      <a:gd name="T2" fmla="*/ 1 w 14"/>
                      <a:gd name="T3" fmla="*/ 13 h 15"/>
                      <a:gd name="T4" fmla="*/ 3 w 14"/>
                      <a:gd name="T5" fmla="*/ 8 h 15"/>
                      <a:gd name="T6" fmla="*/ 4 w 14"/>
                      <a:gd name="T7" fmla="*/ 8 h 15"/>
                      <a:gd name="T8" fmla="*/ 5 w 14"/>
                      <a:gd name="T9" fmla="*/ 7 h 15"/>
                      <a:gd name="T10" fmla="*/ 8 w 14"/>
                      <a:gd name="T11" fmla="*/ 3 h 15"/>
                      <a:gd name="T12" fmla="*/ 9 w 14"/>
                      <a:gd name="T13" fmla="*/ 1 h 15"/>
                      <a:gd name="T14" fmla="*/ 11 w 14"/>
                      <a:gd name="T15" fmla="*/ 0 h 15"/>
                      <a:gd name="T16" fmla="*/ 13 w 14"/>
                      <a:gd name="T17" fmla="*/ 2 h 15"/>
                      <a:gd name="T18" fmla="*/ 13 w 14"/>
                      <a:gd name="T19" fmla="*/ 2 h 15"/>
                      <a:gd name="T20" fmla="*/ 12 w 14"/>
                      <a:gd name="T21" fmla="*/ 6 h 15"/>
                      <a:gd name="T22" fmla="*/ 11 w 14"/>
                      <a:gd name="T23" fmla="*/ 6 h 15"/>
                      <a:gd name="T24" fmla="*/ 10 w 14"/>
                      <a:gd name="T25" fmla="*/ 7 h 15"/>
                      <a:gd name="T26" fmla="*/ 7 w 14"/>
                      <a:gd name="T27" fmla="*/ 11 h 15"/>
                      <a:gd name="T28" fmla="*/ 5 w 14"/>
                      <a:gd name="T29" fmla="*/ 15 h 15"/>
                      <a:gd name="T30" fmla="*/ 4 w 14"/>
                      <a:gd name="T31" fmla="*/ 15 h 15"/>
                      <a:gd name="T32" fmla="*/ 3 w 14"/>
                      <a:gd name="T33" fmla="*/ 15 h 15"/>
                      <a:gd name="T34" fmla="*/ 3 w 14"/>
                      <a:gd name="T35" fmla="*/ 14 h 15"/>
                      <a:gd name="T36" fmla="*/ 1 w 14"/>
                      <a:gd name="T37" fmla="*/ 13 h 15"/>
                      <a:gd name="T38" fmla="*/ 2 w 14"/>
                      <a:gd name="T39" fmla="*/ 13 h 15"/>
                      <a:gd name="T40" fmla="*/ 3 w 14"/>
                      <a:gd name="T41" fmla="*/ 13 h 15"/>
                      <a:gd name="T42" fmla="*/ 3 w 14"/>
                      <a:gd name="T43" fmla="*/ 13 h 15"/>
                      <a:gd name="T44" fmla="*/ 3 w 14"/>
                      <a:gd name="T45" fmla="*/ 14 h 15"/>
                      <a:gd name="T46" fmla="*/ 4 w 14"/>
                      <a:gd name="T47" fmla="*/ 15 h 15"/>
                      <a:gd name="T48" fmla="*/ 5 w 14"/>
                      <a:gd name="T49" fmla="*/ 14 h 15"/>
                      <a:gd name="T50" fmla="*/ 7 w 14"/>
                      <a:gd name="T51" fmla="*/ 11 h 15"/>
                      <a:gd name="T52" fmla="*/ 10 w 14"/>
                      <a:gd name="T53" fmla="*/ 7 h 15"/>
                      <a:gd name="T54" fmla="*/ 11 w 14"/>
                      <a:gd name="T55" fmla="*/ 6 h 15"/>
                      <a:gd name="T56" fmla="*/ 12 w 14"/>
                      <a:gd name="T57" fmla="*/ 6 h 15"/>
                      <a:gd name="T58" fmla="*/ 13 w 14"/>
                      <a:gd name="T59" fmla="*/ 2 h 15"/>
                      <a:gd name="T60" fmla="*/ 13 w 14"/>
                      <a:gd name="T61" fmla="*/ 2 h 15"/>
                      <a:gd name="T62" fmla="*/ 13 w 14"/>
                      <a:gd name="T63" fmla="*/ 2 h 15"/>
                      <a:gd name="T64" fmla="*/ 12 w 14"/>
                      <a:gd name="T65" fmla="*/ 2 h 15"/>
                      <a:gd name="T66" fmla="*/ 10 w 14"/>
                      <a:gd name="T67" fmla="*/ 1 h 15"/>
                      <a:gd name="T68" fmla="*/ 9 w 14"/>
                      <a:gd name="T69" fmla="*/ 3 h 15"/>
                      <a:gd name="T70" fmla="*/ 5 w 14"/>
                      <a:gd name="T71" fmla="*/ 7 h 15"/>
                      <a:gd name="T72" fmla="*/ 4 w 14"/>
                      <a:gd name="T73" fmla="*/ 8 h 15"/>
                      <a:gd name="T74" fmla="*/ 3 w 14"/>
                      <a:gd name="T75" fmla="*/ 9 h 15"/>
                      <a:gd name="T76" fmla="*/ 1 w 14"/>
                      <a:gd name="T77" fmla="*/ 11 h 15"/>
                      <a:gd name="T78" fmla="*/ 1 w 14"/>
                      <a:gd name="T79" fmla="*/ 12 h 15"/>
                      <a:gd name="T80" fmla="*/ 2 w 14"/>
                      <a:gd name="T8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5">
                        <a:moveTo>
                          <a:pt x="1" y="13"/>
                        </a:moveTo>
                        <a:cubicBezTo>
                          <a:pt x="1" y="13"/>
                          <a:pt x="1" y="13"/>
                          <a:pt x="1" y="13"/>
                        </a:cubicBezTo>
                        <a:cubicBezTo>
                          <a:pt x="0" y="12"/>
                          <a:pt x="1" y="10"/>
                          <a:pt x="3" y="8"/>
                        </a:cubicBezTo>
                        <a:cubicBezTo>
                          <a:pt x="4" y="8"/>
                          <a:pt x="4" y="8"/>
                          <a:pt x="4" y="8"/>
                        </a:cubicBezTo>
                        <a:cubicBezTo>
                          <a:pt x="4" y="8"/>
                          <a:pt x="5" y="7"/>
                          <a:pt x="5" y="7"/>
                        </a:cubicBezTo>
                        <a:cubicBezTo>
                          <a:pt x="7" y="5"/>
                          <a:pt x="8" y="4"/>
                          <a:pt x="8" y="3"/>
                        </a:cubicBezTo>
                        <a:cubicBezTo>
                          <a:pt x="8" y="2"/>
                          <a:pt x="9" y="2"/>
                          <a:pt x="9" y="1"/>
                        </a:cubicBezTo>
                        <a:cubicBezTo>
                          <a:pt x="10" y="1"/>
                          <a:pt x="11" y="0"/>
                          <a:pt x="11" y="0"/>
                        </a:cubicBezTo>
                        <a:cubicBezTo>
                          <a:pt x="12" y="0"/>
                          <a:pt x="12" y="1"/>
                          <a:pt x="13" y="2"/>
                        </a:cubicBezTo>
                        <a:cubicBezTo>
                          <a:pt x="13" y="2"/>
                          <a:pt x="13" y="2"/>
                          <a:pt x="13" y="2"/>
                        </a:cubicBezTo>
                        <a:cubicBezTo>
                          <a:pt x="13" y="2"/>
                          <a:pt x="14" y="4"/>
                          <a:pt x="12" y="6"/>
                        </a:cubicBezTo>
                        <a:cubicBezTo>
                          <a:pt x="11" y="6"/>
                          <a:pt x="11" y="6"/>
                          <a:pt x="11" y="6"/>
                        </a:cubicBezTo>
                        <a:cubicBezTo>
                          <a:pt x="11" y="7"/>
                          <a:pt x="10" y="7"/>
                          <a:pt x="10" y="7"/>
                        </a:cubicBezTo>
                        <a:cubicBezTo>
                          <a:pt x="9" y="9"/>
                          <a:pt x="8" y="10"/>
                          <a:pt x="7" y="11"/>
                        </a:cubicBezTo>
                        <a:cubicBezTo>
                          <a:pt x="6" y="13"/>
                          <a:pt x="6" y="14"/>
                          <a:pt x="5" y="15"/>
                        </a:cubicBezTo>
                        <a:cubicBezTo>
                          <a:pt x="4" y="15"/>
                          <a:pt x="4" y="15"/>
                          <a:pt x="4" y="15"/>
                        </a:cubicBezTo>
                        <a:cubicBezTo>
                          <a:pt x="4" y="15"/>
                          <a:pt x="3" y="15"/>
                          <a:pt x="3" y="15"/>
                        </a:cubicBezTo>
                        <a:cubicBezTo>
                          <a:pt x="3" y="14"/>
                          <a:pt x="3" y="14"/>
                          <a:pt x="3" y="14"/>
                        </a:cubicBezTo>
                        <a:cubicBezTo>
                          <a:pt x="2" y="13"/>
                          <a:pt x="2" y="13"/>
                          <a:pt x="1" y="13"/>
                        </a:cubicBezTo>
                        <a:close/>
                        <a:moveTo>
                          <a:pt x="2" y="13"/>
                        </a:moveTo>
                        <a:cubicBezTo>
                          <a:pt x="2" y="13"/>
                          <a:pt x="3" y="13"/>
                          <a:pt x="3" y="13"/>
                        </a:cubicBezTo>
                        <a:cubicBezTo>
                          <a:pt x="3" y="13"/>
                          <a:pt x="3" y="13"/>
                          <a:pt x="3" y="13"/>
                        </a:cubicBezTo>
                        <a:cubicBezTo>
                          <a:pt x="3" y="14"/>
                          <a:pt x="3" y="14"/>
                          <a:pt x="3" y="14"/>
                        </a:cubicBezTo>
                        <a:cubicBezTo>
                          <a:pt x="4" y="15"/>
                          <a:pt x="4" y="15"/>
                          <a:pt x="4" y="15"/>
                        </a:cubicBezTo>
                        <a:cubicBezTo>
                          <a:pt x="5" y="14"/>
                          <a:pt x="5" y="14"/>
                          <a:pt x="5" y="14"/>
                        </a:cubicBezTo>
                        <a:cubicBezTo>
                          <a:pt x="5" y="14"/>
                          <a:pt x="6" y="13"/>
                          <a:pt x="7" y="11"/>
                        </a:cubicBezTo>
                        <a:cubicBezTo>
                          <a:pt x="8" y="10"/>
                          <a:pt x="8" y="8"/>
                          <a:pt x="10" y="7"/>
                        </a:cubicBezTo>
                        <a:cubicBezTo>
                          <a:pt x="10" y="7"/>
                          <a:pt x="11" y="6"/>
                          <a:pt x="11" y="6"/>
                        </a:cubicBezTo>
                        <a:cubicBezTo>
                          <a:pt x="12" y="6"/>
                          <a:pt x="12" y="6"/>
                          <a:pt x="12" y="6"/>
                        </a:cubicBezTo>
                        <a:cubicBezTo>
                          <a:pt x="13" y="4"/>
                          <a:pt x="13" y="2"/>
                          <a:pt x="13" y="2"/>
                        </a:cubicBezTo>
                        <a:cubicBezTo>
                          <a:pt x="13" y="2"/>
                          <a:pt x="13" y="2"/>
                          <a:pt x="13" y="2"/>
                        </a:cubicBezTo>
                        <a:cubicBezTo>
                          <a:pt x="13" y="2"/>
                          <a:pt x="13" y="2"/>
                          <a:pt x="13" y="2"/>
                        </a:cubicBezTo>
                        <a:cubicBezTo>
                          <a:pt x="12" y="2"/>
                          <a:pt x="12" y="2"/>
                          <a:pt x="12" y="2"/>
                        </a:cubicBezTo>
                        <a:cubicBezTo>
                          <a:pt x="11" y="0"/>
                          <a:pt x="10" y="1"/>
                          <a:pt x="10" y="1"/>
                        </a:cubicBezTo>
                        <a:cubicBezTo>
                          <a:pt x="9" y="2"/>
                          <a:pt x="9" y="2"/>
                          <a:pt x="9" y="3"/>
                        </a:cubicBezTo>
                        <a:cubicBezTo>
                          <a:pt x="8" y="4"/>
                          <a:pt x="7" y="6"/>
                          <a:pt x="5" y="7"/>
                        </a:cubicBezTo>
                        <a:cubicBezTo>
                          <a:pt x="5" y="8"/>
                          <a:pt x="4" y="8"/>
                          <a:pt x="4" y="8"/>
                        </a:cubicBezTo>
                        <a:cubicBezTo>
                          <a:pt x="3" y="9"/>
                          <a:pt x="3" y="9"/>
                          <a:pt x="3" y="9"/>
                        </a:cubicBezTo>
                        <a:cubicBezTo>
                          <a:pt x="2" y="9"/>
                          <a:pt x="2" y="10"/>
                          <a:pt x="1" y="11"/>
                        </a:cubicBezTo>
                        <a:cubicBezTo>
                          <a:pt x="1" y="11"/>
                          <a:pt x="1" y="12"/>
                          <a:pt x="1" y="12"/>
                        </a:cubicBezTo>
                        <a:lnTo>
                          <a:pt x="2" y="1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3" name="Freeform 7637">
                    <a:extLst>
                      <a:ext uri="{FF2B5EF4-FFF2-40B4-BE49-F238E27FC236}">
                        <a16:creationId xmlns:a16="http://schemas.microsoft.com/office/drawing/2014/main" id="{74F8AF52-A89D-4B32-A972-307DF242219E}"/>
                      </a:ext>
                    </a:extLst>
                  </p:cNvPr>
                  <p:cNvSpPr>
                    <a:spLocks noEditPoints="1"/>
                  </p:cNvSpPr>
                  <p:nvPr/>
                </p:nvSpPr>
                <p:spPr bwMode="auto">
                  <a:xfrm>
                    <a:off x="3903" y="2241"/>
                    <a:ext cx="9" cy="11"/>
                  </a:xfrm>
                  <a:custGeom>
                    <a:avLst/>
                    <a:gdLst>
                      <a:gd name="T0" fmla="*/ 2 w 12"/>
                      <a:gd name="T1" fmla="*/ 11 h 14"/>
                      <a:gd name="T2" fmla="*/ 2 w 12"/>
                      <a:gd name="T3" fmla="*/ 8 h 14"/>
                      <a:gd name="T4" fmla="*/ 8 w 12"/>
                      <a:gd name="T5" fmla="*/ 4 h 14"/>
                      <a:gd name="T6" fmla="*/ 9 w 12"/>
                      <a:gd name="T7" fmla="*/ 1 h 14"/>
                      <a:gd name="T8" fmla="*/ 9 w 12"/>
                      <a:gd name="T9" fmla="*/ 1 h 14"/>
                      <a:gd name="T10" fmla="*/ 10 w 12"/>
                      <a:gd name="T11" fmla="*/ 2 h 14"/>
                      <a:gd name="T12" fmla="*/ 10 w 12"/>
                      <a:gd name="T13" fmla="*/ 3 h 14"/>
                      <a:gd name="T14" fmla="*/ 10 w 12"/>
                      <a:gd name="T15" fmla="*/ 3 h 14"/>
                      <a:gd name="T16" fmla="*/ 11 w 12"/>
                      <a:gd name="T17" fmla="*/ 3 h 14"/>
                      <a:gd name="T18" fmla="*/ 11 w 12"/>
                      <a:gd name="T19" fmla="*/ 3 h 14"/>
                      <a:gd name="T20" fmla="*/ 9 w 12"/>
                      <a:gd name="T21" fmla="*/ 5 h 14"/>
                      <a:gd name="T22" fmla="*/ 6 w 12"/>
                      <a:gd name="T23" fmla="*/ 8 h 14"/>
                      <a:gd name="T24" fmla="*/ 3 w 12"/>
                      <a:gd name="T25" fmla="*/ 12 h 14"/>
                      <a:gd name="T26" fmla="*/ 2 w 12"/>
                      <a:gd name="T27" fmla="*/ 11 h 14"/>
                      <a:gd name="T28" fmla="*/ 2 w 12"/>
                      <a:gd name="T29" fmla="*/ 11 h 14"/>
                      <a:gd name="T30" fmla="*/ 10 w 12"/>
                      <a:gd name="T31" fmla="*/ 0 h 14"/>
                      <a:gd name="T32" fmla="*/ 9 w 12"/>
                      <a:gd name="T33" fmla="*/ 0 h 14"/>
                      <a:gd name="T34" fmla="*/ 8 w 12"/>
                      <a:gd name="T35" fmla="*/ 2 h 14"/>
                      <a:gd name="T36" fmla="*/ 4 w 12"/>
                      <a:gd name="T37" fmla="*/ 6 h 14"/>
                      <a:gd name="T38" fmla="*/ 3 w 12"/>
                      <a:gd name="T39" fmla="*/ 7 h 14"/>
                      <a:gd name="T40" fmla="*/ 2 w 12"/>
                      <a:gd name="T41" fmla="*/ 8 h 14"/>
                      <a:gd name="T42" fmla="*/ 0 w 12"/>
                      <a:gd name="T43" fmla="*/ 10 h 14"/>
                      <a:gd name="T44" fmla="*/ 0 w 12"/>
                      <a:gd name="T45" fmla="*/ 11 h 14"/>
                      <a:gd name="T46" fmla="*/ 0 w 12"/>
                      <a:gd name="T47" fmla="*/ 11 h 14"/>
                      <a:gd name="T48" fmla="*/ 0 w 12"/>
                      <a:gd name="T49" fmla="*/ 11 h 14"/>
                      <a:gd name="T50" fmla="*/ 0 w 12"/>
                      <a:gd name="T51" fmla="*/ 11 h 14"/>
                      <a:gd name="T52" fmla="*/ 1 w 12"/>
                      <a:gd name="T53" fmla="*/ 11 h 14"/>
                      <a:gd name="T54" fmla="*/ 2 w 12"/>
                      <a:gd name="T55" fmla="*/ 12 h 14"/>
                      <a:gd name="T56" fmla="*/ 3 w 12"/>
                      <a:gd name="T57" fmla="*/ 14 h 14"/>
                      <a:gd name="T58" fmla="*/ 3 w 12"/>
                      <a:gd name="T59" fmla="*/ 14 h 14"/>
                      <a:gd name="T60" fmla="*/ 4 w 12"/>
                      <a:gd name="T61" fmla="*/ 13 h 14"/>
                      <a:gd name="T62" fmla="*/ 6 w 12"/>
                      <a:gd name="T63" fmla="*/ 10 h 14"/>
                      <a:gd name="T64" fmla="*/ 9 w 12"/>
                      <a:gd name="T65" fmla="*/ 6 h 14"/>
                      <a:gd name="T66" fmla="*/ 10 w 12"/>
                      <a:gd name="T67" fmla="*/ 5 h 14"/>
                      <a:gd name="T68" fmla="*/ 11 w 12"/>
                      <a:gd name="T69" fmla="*/ 5 h 14"/>
                      <a:gd name="T70" fmla="*/ 12 w 12"/>
                      <a:gd name="T71" fmla="*/ 2 h 14"/>
                      <a:gd name="T72" fmla="*/ 12 w 12"/>
                      <a:gd name="T73" fmla="*/ 2 h 14"/>
                      <a:gd name="T74" fmla="*/ 10 w 12"/>
                      <a:gd name="T7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14">
                        <a:moveTo>
                          <a:pt x="2" y="11"/>
                        </a:moveTo>
                        <a:cubicBezTo>
                          <a:pt x="0" y="11"/>
                          <a:pt x="1" y="9"/>
                          <a:pt x="2" y="8"/>
                        </a:cubicBezTo>
                        <a:cubicBezTo>
                          <a:pt x="4" y="8"/>
                          <a:pt x="7" y="5"/>
                          <a:pt x="8" y="4"/>
                        </a:cubicBezTo>
                        <a:cubicBezTo>
                          <a:pt x="8" y="3"/>
                          <a:pt x="9" y="1"/>
                          <a:pt x="9" y="1"/>
                        </a:cubicBezTo>
                        <a:cubicBezTo>
                          <a:pt x="9" y="1"/>
                          <a:pt x="9" y="1"/>
                          <a:pt x="9" y="1"/>
                        </a:cubicBezTo>
                        <a:cubicBezTo>
                          <a:pt x="10" y="2"/>
                          <a:pt x="10" y="1"/>
                          <a:pt x="10" y="2"/>
                        </a:cubicBezTo>
                        <a:cubicBezTo>
                          <a:pt x="10" y="3"/>
                          <a:pt x="10" y="3"/>
                          <a:pt x="10" y="3"/>
                        </a:cubicBezTo>
                        <a:cubicBezTo>
                          <a:pt x="10" y="3"/>
                          <a:pt x="10" y="3"/>
                          <a:pt x="10" y="3"/>
                        </a:cubicBezTo>
                        <a:cubicBezTo>
                          <a:pt x="11" y="3"/>
                          <a:pt x="11" y="3"/>
                          <a:pt x="11" y="3"/>
                        </a:cubicBezTo>
                        <a:cubicBezTo>
                          <a:pt x="11" y="3"/>
                          <a:pt x="11" y="3"/>
                          <a:pt x="11" y="3"/>
                        </a:cubicBezTo>
                        <a:cubicBezTo>
                          <a:pt x="11" y="3"/>
                          <a:pt x="10" y="4"/>
                          <a:pt x="9" y="5"/>
                        </a:cubicBezTo>
                        <a:cubicBezTo>
                          <a:pt x="8" y="6"/>
                          <a:pt x="7" y="7"/>
                          <a:pt x="6" y="8"/>
                        </a:cubicBezTo>
                        <a:cubicBezTo>
                          <a:pt x="6" y="10"/>
                          <a:pt x="4" y="12"/>
                          <a:pt x="3" y="12"/>
                        </a:cubicBezTo>
                        <a:cubicBezTo>
                          <a:pt x="2" y="12"/>
                          <a:pt x="4" y="11"/>
                          <a:pt x="2" y="11"/>
                        </a:cubicBezTo>
                        <a:cubicBezTo>
                          <a:pt x="2" y="11"/>
                          <a:pt x="2" y="11"/>
                          <a:pt x="2" y="11"/>
                        </a:cubicBezTo>
                        <a:close/>
                        <a:moveTo>
                          <a:pt x="10" y="0"/>
                        </a:moveTo>
                        <a:cubicBezTo>
                          <a:pt x="9" y="0"/>
                          <a:pt x="9" y="0"/>
                          <a:pt x="9" y="0"/>
                        </a:cubicBezTo>
                        <a:cubicBezTo>
                          <a:pt x="8" y="1"/>
                          <a:pt x="8" y="1"/>
                          <a:pt x="8" y="2"/>
                        </a:cubicBezTo>
                        <a:cubicBezTo>
                          <a:pt x="7" y="3"/>
                          <a:pt x="6" y="5"/>
                          <a:pt x="4" y="6"/>
                        </a:cubicBezTo>
                        <a:cubicBezTo>
                          <a:pt x="4" y="7"/>
                          <a:pt x="3" y="7"/>
                          <a:pt x="3" y="7"/>
                        </a:cubicBezTo>
                        <a:cubicBezTo>
                          <a:pt x="2" y="8"/>
                          <a:pt x="2" y="8"/>
                          <a:pt x="2" y="8"/>
                        </a:cubicBezTo>
                        <a:cubicBezTo>
                          <a:pt x="1" y="8"/>
                          <a:pt x="1" y="9"/>
                          <a:pt x="0" y="10"/>
                        </a:cubicBezTo>
                        <a:cubicBezTo>
                          <a:pt x="0" y="10"/>
                          <a:pt x="0" y="11"/>
                          <a:pt x="0" y="11"/>
                        </a:cubicBezTo>
                        <a:cubicBezTo>
                          <a:pt x="0" y="11"/>
                          <a:pt x="0" y="11"/>
                          <a:pt x="0" y="11"/>
                        </a:cubicBezTo>
                        <a:cubicBezTo>
                          <a:pt x="0" y="11"/>
                          <a:pt x="0" y="11"/>
                          <a:pt x="0" y="11"/>
                        </a:cubicBezTo>
                        <a:cubicBezTo>
                          <a:pt x="0" y="11"/>
                          <a:pt x="0" y="11"/>
                          <a:pt x="0" y="11"/>
                        </a:cubicBezTo>
                        <a:cubicBezTo>
                          <a:pt x="1" y="11"/>
                          <a:pt x="1" y="11"/>
                          <a:pt x="1" y="11"/>
                        </a:cubicBezTo>
                        <a:cubicBezTo>
                          <a:pt x="1" y="11"/>
                          <a:pt x="2" y="11"/>
                          <a:pt x="2" y="12"/>
                        </a:cubicBezTo>
                        <a:cubicBezTo>
                          <a:pt x="2" y="12"/>
                          <a:pt x="3" y="13"/>
                          <a:pt x="3" y="14"/>
                        </a:cubicBezTo>
                        <a:cubicBezTo>
                          <a:pt x="3" y="14"/>
                          <a:pt x="3" y="14"/>
                          <a:pt x="3" y="14"/>
                        </a:cubicBezTo>
                        <a:cubicBezTo>
                          <a:pt x="4" y="13"/>
                          <a:pt x="4" y="13"/>
                          <a:pt x="4" y="13"/>
                        </a:cubicBezTo>
                        <a:cubicBezTo>
                          <a:pt x="4" y="13"/>
                          <a:pt x="5" y="12"/>
                          <a:pt x="6" y="10"/>
                        </a:cubicBezTo>
                        <a:cubicBezTo>
                          <a:pt x="7" y="9"/>
                          <a:pt x="7" y="7"/>
                          <a:pt x="9" y="6"/>
                        </a:cubicBezTo>
                        <a:cubicBezTo>
                          <a:pt x="9" y="6"/>
                          <a:pt x="10" y="5"/>
                          <a:pt x="10" y="5"/>
                        </a:cubicBezTo>
                        <a:cubicBezTo>
                          <a:pt x="11" y="5"/>
                          <a:pt x="11" y="5"/>
                          <a:pt x="11" y="5"/>
                        </a:cubicBezTo>
                        <a:cubicBezTo>
                          <a:pt x="12" y="4"/>
                          <a:pt x="12" y="3"/>
                          <a:pt x="12" y="2"/>
                        </a:cubicBezTo>
                        <a:cubicBezTo>
                          <a:pt x="12" y="2"/>
                          <a:pt x="12" y="2"/>
                          <a:pt x="12" y="2"/>
                        </a:cubicBezTo>
                        <a:cubicBezTo>
                          <a:pt x="11" y="0"/>
                          <a:pt x="11" y="0"/>
                          <a:pt x="1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4" name="Freeform 7638">
                    <a:extLst>
                      <a:ext uri="{FF2B5EF4-FFF2-40B4-BE49-F238E27FC236}">
                        <a16:creationId xmlns:a16="http://schemas.microsoft.com/office/drawing/2014/main" id="{F2FE6855-1ED1-4A09-9D03-DA43A971ABC6}"/>
                      </a:ext>
                    </a:extLst>
                  </p:cNvPr>
                  <p:cNvSpPr>
                    <a:spLocks noEditPoints="1"/>
                  </p:cNvSpPr>
                  <p:nvPr/>
                </p:nvSpPr>
                <p:spPr bwMode="auto">
                  <a:xfrm>
                    <a:off x="3902" y="2241"/>
                    <a:ext cx="10" cy="11"/>
                  </a:xfrm>
                  <a:custGeom>
                    <a:avLst/>
                    <a:gdLst>
                      <a:gd name="T0" fmla="*/ 1 w 13"/>
                      <a:gd name="T1" fmla="*/ 12 h 14"/>
                      <a:gd name="T2" fmla="*/ 1 w 13"/>
                      <a:gd name="T3" fmla="*/ 12 h 14"/>
                      <a:gd name="T4" fmla="*/ 13 w 13"/>
                      <a:gd name="T5" fmla="*/ 2 h 14"/>
                      <a:gd name="T6" fmla="*/ 12 w 13"/>
                      <a:gd name="T7" fmla="*/ 5 h 14"/>
                      <a:gd name="T8" fmla="*/ 11 w 13"/>
                      <a:gd name="T9" fmla="*/ 5 h 14"/>
                      <a:gd name="T10" fmla="*/ 10 w 13"/>
                      <a:gd name="T11" fmla="*/ 6 h 14"/>
                      <a:gd name="T12" fmla="*/ 7 w 13"/>
                      <a:gd name="T13" fmla="*/ 10 h 14"/>
                      <a:gd name="T14" fmla="*/ 5 w 13"/>
                      <a:gd name="T15" fmla="*/ 13 h 14"/>
                      <a:gd name="T16" fmla="*/ 4 w 13"/>
                      <a:gd name="T17" fmla="*/ 14 h 14"/>
                      <a:gd name="T18" fmla="*/ 4 w 13"/>
                      <a:gd name="T19" fmla="*/ 14 h 14"/>
                      <a:gd name="T20" fmla="*/ 4 w 13"/>
                      <a:gd name="T21" fmla="*/ 14 h 14"/>
                      <a:gd name="T22" fmla="*/ 4 w 13"/>
                      <a:gd name="T23" fmla="*/ 14 h 14"/>
                      <a:gd name="T24" fmla="*/ 7 w 13"/>
                      <a:gd name="T25" fmla="*/ 10 h 14"/>
                      <a:gd name="T26" fmla="*/ 11 w 13"/>
                      <a:gd name="T27" fmla="*/ 5 h 14"/>
                      <a:gd name="T28" fmla="*/ 13 w 13"/>
                      <a:gd name="T29" fmla="*/ 2 h 14"/>
                      <a:gd name="T30" fmla="*/ 11 w 13"/>
                      <a:gd name="T31" fmla="*/ 0 h 14"/>
                      <a:gd name="T32" fmla="*/ 8 w 13"/>
                      <a:gd name="T33" fmla="*/ 2 h 14"/>
                      <a:gd name="T34" fmla="*/ 4 w 13"/>
                      <a:gd name="T35" fmla="*/ 7 h 14"/>
                      <a:gd name="T36" fmla="*/ 1 w 13"/>
                      <a:gd name="T37" fmla="*/ 11 h 14"/>
                      <a:gd name="T38" fmla="*/ 1 w 13"/>
                      <a:gd name="T39" fmla="*/ 11 h 14"/>
                      <a:gd name="T40" fmla="*/ 1 w 13"/>
                      <a:gd name="T41" fmla="*/ 11 h 14"/>
                      <a:gd name="T42" fmla="*/ 1 w 13"/>
                      <a:gd name="T43" fmla="*/ 10 h 14"/>
                      <a:gd name="T44" fmla="*/ 3 w 13"/>
                      <a:gd name="T45" fmla="*/ 8 h 14"/>
                      <a:gd name="T46" fmla="*/ 4 w 13"/>
                      <a:gd name="T47" fmla="*/ 7 h 14"/>
                      <a:gd name="T48" fmla="*/ 5 w 13"/>
                      <a:gd name="T49" fmla="*/ 6 h 14"/>
                      <a:gd name="T50" fmla="*/ 9 w 13"/>
                      <a:gd name="T51" fmla="*/ 2 h 14"/>
                      <a:gd name="T52" fmla="*/ 10 w 13"/>
                      <a:gd name="T53" fmla="*/ 0 h 14"/>
                      <a:gd name="T54" fmla="*/ 11 w 13"/>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 h="14">
                        <a:moveTo>
                          <a:pt x="1" y="12"/>
                        </a:moveTo>
                        <a:cubicBezTo>
                          <a:pt x="1" y="12"/>
                          <a:pt x="1" y="12"/>
                          <a:pt x="1" y="12"/>
                        </a:cubicBezTo>
                        <a:moveTo>
                          <a:pt x="13" y="2"/>
                        </a:moveTo>
                        <a:cubicBezTo>
                          <a:pt x="13" y="3"/>
                          <a:pt x="13" y="4"/>
                          <a:pt x="12" y="5"/>
                        </a:cubicBezTo>
                        <a:cubicBezTo>
                          <a:pt x="11" y="5"/>
                          <a:pt x="11" y="5"/>
                          <a:pt x="11" y="5"/>
                        </a:cubicBezTo>
                        <a:cubicBezTo>
                          <a:pt x="11" y="5"/>
                          <a:pt x="10" y="6"/>
                          <a:pt x="10" y="6"/>
                        </a:cubicBezTo>
                        <a:cubicBezTo>
                          <a:pt x="8" y="7"/>
                          <a:pt x="8" y="9"/>
                          <a:pt x="7" y="10"/>
                        </a:cubicBezTo>
                        <a:cubicBezTo>
                          <a:pt x="6" y="12"/>
                          <a:pt x="5" y="13"/>
                          <a:pt x="5" y="13"/>
                        </a:cubicBezTo>
                        <a:cubicBezTo>
                          <a:pt x="4" y="14"/>
                          <a:pt x="4" y="14"/>
                          <a:pt x="4" y="14"/>
                        </a:cubicBezTo>
                        <a:cubicBezTo>
                          <a:pt x="4" y="14"/>
                          <a:pt x="4" y="14"/>
                          <a:pt x="4" y="14"/>
                        </a:cubicBezTo>
                        <a:cubicBezTo>
                          <a:pt x="4" y="14"/>
                          <a:pt x="4" y="14"/>
                          <a:pt x="4" y="14"/>
                        </a:cubicBezTo>
                        <a:cubicBezTo>
                          <a:pt x="4" y="14"/>
                          <a:pt x="4" y="14"/>
                          <a:pt x="4" y="14"/>
                        </a:cubicBezTo>
                        <a:cubicBezTo>
                          <a:pt x="6" y="13"/>
                          <a:pt x="5" y="12"/>
                          <a:pt x="7" y="10"/>
                        </a:cubicBezTo>
                        <a:cubicBezTo>
                          <a:pt x="8" y="8"/>
                          <a:pt x="9" y="7"/>
                          <a:pt x="11" y="5"/>
                        </a:cubicBezTo>
                        <a:cubicBezTo>
                          <a:pt x="13" y="4"/>
                          <a:pt x="13" y="3"/>
                          <a:pt x="13" y="2"/>
                        </a:cubicBezTo>
                        <a:close/>
                        <a:moveTo>
                          <a:pt x="11" y="0"/>
                        </a:moveTo>
                        <a:cubicBezTo>
                          <a:pt x="10" y="0"/>
                          <a:pt x="9" y="1"/>
                          <a:pt x="8" y="2"/>
                        </a:cubicBezTo>
                        <a:cubicBezTo>
                          <a:pt x="8" y="3"/>
                          <a:pt x="6" y="5"/>
                          <a:pt x="4" y="7"/>
                        </a:cubicBezTo>
                        <a:cubicBezTo>
                          <a:pt x="2" y="8"/>
                          <a:pt x="0" y="11"/>
                          <a:pt x="1" y="11"/>
                        </a:cubicBezTo>
                        <a:cubicBezTo>
                          <a:pt x="1" y="11"/>
                          <a:pt x="1" y="11"/>
                          <a:pt x="1" y="11"/>
                        </a:cubicBezTo>
                        <a:cubicBezTo>
                          <a:pt x="1" y="11"/>
                          <a:pt x="1" y="11"/>
                          <a:pt x="1" y="11"/>
                        </a:cubicBezTo>
                        <a:cubicBezTo>
                          <a:pt x="1" y="11"/>
                          <a:pt x="1" y="10"/>
                          <a:pt x="1" y="10"/>
                        </a:cubicBezTo>
                        <a:cubicBezTo>
                          <a:pt x="2" y="9"/>
                          <a:pt x="2" y="8"/>
                          <a:pt x="3" y="8"/>
                        </a:cubicBezTo>
                        <a:cubicBezTo>
                          <a:pt x="4" y="7"/>
                          <a:pt x="4" y="7"/>
                          <a:pt x="4" y="7"/>
                        </a:cubicBezTo>
                        <a:cubicBezTo>
                          <a:pt x="4" y="7"/>
                          <a:pt x="5" y="7"/>
                          <a:pt x="5" y="6"/>
                        </a:cubicBezTo>
                        <a:cubicBezTo>
                          <a:pt x="7" y="5"/>
                          <a:pt x="8" y="3"/>
                          <a:pt x="9" y="2"/>
                        </a:cubicBezTo>
                        <a:cubicBezTo>
                          <a:pt x="9" y="1"/>
                          <a:pt x="9" y="1"/>
                          <a:pt x="10" y="0"/>
                        </a:cubicBezTo>
                        <a:cubicBezTo>
                          <a:pt x="10" y="0"/>
                          <a:pt x="10"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5" name="Freeform 7639">
                    <a:extLst>
                      <a:ext uri="{FF2B5EF4-FFF2-40B4-BE49-F238E27FC236}">
                        <a16:creationId xmlns:a16="http://schemas.microsoft.com/office/drawing/2014/main" id="{50A5EB00-C594-4F02-98F8-103E742530A9}"/>
                      </a:ext>
                    </a:extLst>
                  </p:cNvPr>
                  <p:cNvSpPr>
                    <a:spLocks/>
                  </p:cNvSpPr>
                  <p:nvPr/>
                </p:nvSpPr>
                <p:spPr bwMode="auto">
                  <a:xfrm>
                    <a:off x="3905" y="2243"/>
                    <a:ext cx="5" cy="7"/>
                  </a:xfrm>
                  <a:custGeom>
                    <a:avLst/>
                    <a:gdLst>
                      <a:gd name="T0" fmla="*/ 6 w 7"/>
                      <a:gd name="T1" fmla="*/ 1 h 10"/>
                      <a:gd name="T2" fmla="*/ 6 w 7"/>
                      <a:gd name="T3" fmla="*/ 3 h 10"/>
                      <a:gd name="T4" fmla="*/ 1 w 7"/>
                      <a:gd name="T5" fmla="*/ 8 h 10"/>
                      <a:gd name="T6" fmla="*/ 0 w 7"/>
                      <a:gd name="T7" fmla="*/ 8 h 10"/>
                      <a:gd name="T8" fmla="*/ 0 w 7"/>
                      <a:gd name="T9" fmla="*/ 8 h 10"/>
                      <a:gd name="T10" fmla="*/ 5 w 7"/>
                      <a:gd name="T11" fmla="*/ 3 h 10"/>
                      <a:gd name="T12" fmla="*/ 6 w 7"/>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6" y="1"/>
                        </a:moveTo>
                        <a:cubicBezTo>
                          <a:pt x="6" y="1"/>
                          <a:pt x="7" y="2"/>
                          <a:pt x="6" y="3"/>
                        </a:cubicBezTo>
                        <a:cubicBezTo>
                          <a:pt x="4" y="4"/>
                          <a:pt x="2" y="6"/>
                          <a:pt x="1" y="8"/>
                        </a:cubicBezTo>
                        <a:cubicBezTo>
                          <a:pt x="1" y="10"/>
                          <a:pt x="1" y="9"/>
                          <a:pt x="0" y="8"/>
                        </a:cubicBezTo>
                        <a:cubicBezTo>
                          <a:pt x="0" y="8"/>
                          <a:pt x="0" y="8"/>
                          <a:pt x="0" y="8"/>
                        </a:cubicBezTo>
                        <a:cubicBezTo>
                          <a:pt x="0" y="7"/>
                          <a:pt x="5" y="3"/>
                          <a:pt x="5" y="3"/>
                        </a:cubicBezTo>
                        <a:cubicBezTo>
                          <a:pt x="5" y="3"/>
                          <a:pt x="7" y="0"/>
                          <a:pt x="6"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6" name="Freeform 7640">
                    <a:extLst>
                      <a:ext uri="{FF2B5EF4-FFF2-40B4-BE49-F238E27FC236}">
                        <a16:creationId xmlns:a16="http://schemas.microsoft.com/office/drawing/2014/main" id="{DB161AF4-C72C-43C0-B00C-820733460B65}"/>
                      </a:ext>
                    </a:extLst>
                  </p:cNvPr>
                  <p:cNvSpPr>
                    <a:spLocks/>
                  </p:cNvSpPr>
                  <p:nvPr/>
                </p:nvSpPr>
                <p:spPr bwMode="auto">
                  <a:xfrm>
                    <a:off x="3910" y="2229"/>
                    <a:ext cx="17" cy="15"/>
                  </a:xfrm>
                  <a:custGeom>
                    <a:avLst/>
                    <a:gdLst>
                      <a:gd name="T0" fmla="*/ 22 w 23"/>
                      <a:gd name="T1" fmla="*/ 2 h 20"/>
                      <a:gd name="T2" fmla="*/ 19 w 23"/>
                      <a:gd name="T3" fmla="*/ 7 h 20"/>
                      <a:gd name="T4" fmla="*/ 9 w 23"/>
                      <a:gd name="T5" fmla="*/ 16 h 20"/>
                      <a:gd name="T6" fmla="*/ 3 w 23"/>
                      <a:gd name="T7" fmla="*/ 19 h 20"/>
                      <a:gd name="T8" fmla="*/ 1 w 23"/>
                      <a:gd name="T9" fmla="*/ 17 h 20"/>
                      <a:gd name="T10" fmla="*/ 6 w 23"/>
                      <a:gd name="T11" fmla="*/ 10 h 20"/>
                      <a:gd name="T12" fmla="*/ 15 w 23"/>
                      <a:gd name="T13" fmla="*/ 4 h 20"/>
                      <a:gd name="T14" fmla="*/ 21 w 23"/>
                      <a:gd name="T15" fmla="*/ 0 h 20"/>
                      <a:gd name="T16" fmla="*/ 22 w 23"/>
                      <a:gd name="T1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0">
                        <a:moveTo>
                          <a:pt x="22" y="2"/>
                        </a:moveTo>
                        <a:cubicBezTo>
                          <a:pt x="22" y="2"/>
                          <a:pt x="23" y="4"/>
                          <a:pt x="19" y="7"/>
                        </a:cubicBezTo>
                        <a:cubicBezTo>
                          <a:pt x="14" y="10"/>
                          <a:pt x="12" y="12"/>
                          <a:pt x="9" y="16"/>
                        </a:cubicBezTo>
                        <a:cubicBezTo>
                          <a:pt x="6" y="20"/>
                          <a:pt x="4" y="20"/>
                          <a:pt x="3" y="19"/>
                        </a:cubicBezTo>
                        <a:cubicBezTo>
                          <a:pt x="2" y="17"/>
                          <a:pt x="2" y="17"/>
                          <a:pt x="1" y="17"/>
                        </a:cubicBezTo>
                        <a:cubicBezTo>
                          <a:pt x="0" y="17"/>
                          <a:pt x="0" y="14"/>
                          <a:pt x="6" y="10"/>
                        </a:cubicBezTo>
                        <a:cubicBezTo>
                          <a:pt x="11" y="7"/>
                          <a:pt x="14" y="5"/>
                          <a:pt x="15" y="4"/>
                        </a:cubicBezTo>
                        <a:cubicBezTo>
                          <a:pt x="16" y="3"/>
                          <a:pt x="19" y="0"/>
                          <a:pt x="21" y="0"/>
                        </a:cubicBezTo>
                        <a:cubicBezTo>
                          <a:pt x="22" y="0"/>
                          <a:pt x="22" y="2"/>
                          <a:pt x="22"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77" name="Freeform 7641">
                    <a:extLst>
                      <a:ext uri="{FF2B5EF4-FFF2-40B4-BE49-F238E27FC236}">
                        <a16:creationId xmlns:a16="http://schemas.microsoft.com/office/drawing/2014/main" id="{580095CA-74D0-4864-9ED9-D9DE49C1D899}"/>
                      </a:ext>
                    </a:extLst>
                  </p:cNvPr>
                  <p:cNvSpPr>
                    <a:spLocks noEditPoints="1"/>
                  </p:cNvSpPr>
                  <p:nvPr/>
                </p:nvSpPr>
                <p:spPr bwMode="auto">
                  <a:xfrm>
                    <a:off x="3910" y="2228"/>
                    <a:ext cx="17" cy="16"/>
                  </a:xfrm>
                  <a:custGeom>
                    <a:avLst/>
                    <a:gdLst>
                      <a:gd name="T0" fmla="*/ 1 w 23"/>
                      <a:gd name="T1" fmla="*/ 18 h 21"/>
                      <a:gd name="T2" fmla="*/ 0 w 23"/>
                      <a:gd name="T3" fmla="*/ 18 h 21"/>
                      <a:gd name="T4" fmla="*/ 0 w 23"/>
                      <a:gd name="T5" fmla="*/ 18 h 21"/>
                      <a:gd name="T6" fmla="*/ 5 w 23"/>
                      <a:gd name="T7" fmla="*/ 11 h 21"/>
                      <a:gd name="T8" fmla="*/ 6 w 23"/>
                      <a:gd name="T9" fmla="*/ 11 h 21"/>
                      <a:gd name="T10" fmla="*/ 9 w 23"/>
                      <a:gd name="T11" fmla="*/ 9 h 21"/>
                      <a:gd name="T12" fmla="*/ 15 w 23"/>
                      <a:gd name="T13" fmla="*/ 5 h 21"/>
                      <a:gd name="T14" fmla="*/ 19 w 23"/>
                      <a:gd name="T15" fmla="*/ 1 h 21"/>
                      <a:gd name="T16" fmla="*/ 21 w 23"/>
                      <a:gd name="T17" fmla="*/ 0 h 21"/>
                      <a:gd name="T18" fmla="*/ 22 w 23"/>
                      <a:gd name="T19" fmla="*/ 2 h 21"/>
                      <a:gd name="T20" fmla="*/ 23 w 23"/>
                      <a:gd name="T21" fmla="*/ 3 h 21"/>
                      <a:gd name="T22" fmla="*/ 23 w 23"/>
                      <a:gd name="T23" fmla="*/ 3 h 21"/>
                      <a:gd name="T24" fmla="*/ 19 w 23"/>
                      <a:gd name="T25" fmla="*/ 8 h 21"/>
                      <a:gd name="T26" fmla="*/ 9 w 23"/>
                      <a:gd name="T27" fmla="*/ 17 h 21"/>
                      <a:gd name="T28" fmla="*/ 6 w 23"/>
                      <a:gd name="T29" fmla="*/ 20 h 21"/>
                      <a:gd name="T30" fmla="*/ 3 w 23"/>
                      <a:gd name="T31" fmla="*/ 20 h 21"/>
                      <a:gd name="T32" fmla="*/ 1 w 23"/>
                      <a:gd name="T33" fmla="*/ 18 h 21"/>
                      <a:gd name="T34" fmla="*/ 19 w 23"/>
                      <a:gd name="T35" fmla="*/ 8 h 21"/>
                      <a:gd name="T36" fmla="*/ 22 w 23"/>
                      <a:gd name="T37" fmla="*/ 4 h 21"/>
                      <a:gd name="T38" fmla="*/ 22 w 23"/>
                      <a:gd name="T39" fmla="*/ 4 h 21"/>
                      <a:gd name="T40" fmla="*/ 22 w 23"/>
                      <a:gd name="T41" fmla="*/ 4 h 21"/>
                      <a:gd name="T42" fmla="*/ 22 w 23"/>
                      <a:gd name="T43" fmla="*/ 4 h 21"/>
                      <a:gd name="T44" fmla="*/ 22 w 23"/>
                      <a:gd name="T45" fmla="*/ 2 h 21"/>
                      <a:gd name="T46" fmla="*/ 20 w 23"/>
                      <a:gd name="T47" fmla="*/ 1 h 21"/>
                      <a:gd name="T48" fmla="*/ 19 w 23"/>
                      <a:gd name="T49" fmla="*/ 1 h 21"/>
                      <a:gd name="T50" fmla="*/ 15 w 23"/>
                      <a:gd name="T51" fmla="*/ 5 h 21"/>
                      <a:gd name="T52" fmla="*/ 9 w 23"/>
                      <a:gd name="T53" fmla="*/ 10 h 21"/>
                      <a:gd name="T54" fmla="*/ 6 w 23"/>
                      <a:gd name="T55" fmla="*/ 12 h 21"/>
                      <a:gd name="T56" fmla="*/ 6 w 23"/>
                      <a:gd name="T57" fmla="*/ 12 h 21"/>
                      <a:gd name="T58" fmla="*/ 1 w 23"/>
                      <a:gd name="T59" fmla="*/ 17 h 21"/>
                      <a:gd name="T60" fmla="*/ 1 w 23"/>
                      <a:gd name="T61" fmla="*/ 17 h 21"/>
                      <a:gd name="T62" fmla="*/ 3 w 23"/>
                      <a:gd name="T63" fmla="*/ 19 h 21"/>
                      <a:gd name="T64" fmla="*/ 6 w 23"/>
                      <a:gd name="T65" fmla="*/ 20 h 21"/>
                      <a:gd name="T66" fmla="*/ 9 w 23"/>
                      <a:gd name="T67" fmla="*/ 16 h 21"/>
                      <a:gd name="T68" fmla="*/ 19 w 23"/>
                      <a:gd name="T69" fmla="*/ 8 h 21"/>
                      <a:gd name="T70" fmla="*/ 22 w 23"/>
                      <a:gd name="T71" fmla="*/ 3 h 21"/>
                      <a:gd name="T72" fmla="*/ 23 w 23"/>
                      <a:gd name="T73" fmla="*/ 3 h 21"/>
                      <a:gd name="T74" fmla="*/ 22 w 23"/>
                      <a:gd name="T75"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 h="21">
                        <a:moveTo>
                          <a:pt x="1" y="18"/>
                        </a:moveTo>
                        <a:cubicBezTo>
                          <a:pt x="0" y="18"/>
                          <a:pt x="0" y="18"/>
                          <a:pt x="0" y="18"/>
                        </a:cubicBezTo>
                        <a:cubicBezTo>
                          <a:pt x="0" y="18"/>
                          <a:pt x="0" y="18"/>
                          <a:pt x="0" y="18"/>
                        </a:cubicBezTo>
                        <a:cubicBezTo>
                          <a:pt x="0" y="16"/>
                          <a:pt x="1" y="14"/>
                          <a:pt x="5" y="11"/>
                        </a:cubicBezTo>
                        <a:cubicBezTo>
                          <a:pt x="6" y="11"/>
                          <a:pt x="6" y="11"/>
                          <a:pt x="6" y="11"/>
                        </a:cubicBezTo>
                        <a:cubicBezTo>
                          <a:pt x="7" y="10"/>
                          <a:pt x="8" y="10"/>
                          <a:pt x="9" y="9"/>
                        </a:cubicBezTo>
                        <a:cubicBezTo>
                          <a:pt x="11" y="8"/>
                          <a:pt x="14" y="5"/>
                          <a:pt x="15" y="5"/>
                        </a:cubicBezTo>
                        <a:cubicBezTo>
                          <a:pt x="15" y="4"/>
                          <a:pt x="17" y="2"/>
                          <a:pt x="19" y="1"/>
                        </a:cubicBezTo>
                        <a:cubicBezTo>
                          <a:pt x="20" y="1"/>
                          <a:pt x="20" y="0"/>
                          <a:pt x="21" y="0"/>
                        </a:cubicBezTo>
                        <a:cubicBezTo>
                          <a:pt x="22" y="1"/>
                          <a:pt x="22" y="1"/>
                          <a:pt x="22" y="2"/>
                        </a:cubicBezTo>
                        <a:cubicBezTo>
                          <a:pt x="23" y="3"/>
                          <a:pt x="23" y="3"/>
                          <a:pt x="23" y="3"/>
                        </a:cubicBezTo>
                        <a:cubicBezTo>
                          <a:pt x="23" y="3"/>
                          <a:pt x="23" y="3"/>
                          <a:pt x="23" y="3"/>
                        </a:cubicBezTo>
                        <a:cubicBezTo>
                          <a:pt x="23" y="4"/>
                          <a:pt x="23" y="6"/>
                          <a:pt x="19" y="8"/>
                        </a:cubicBezTo>
                        <a:cubicBezTo>
                          <a:pt x="14" y="11"/>
                          <a:pt x="12" y="13"/>
                          <a:pt x="9" y="17"/>
                        </a:cubicBezTo>
                        <a:cubicBezTo>
                          <a:pt x="8" y="18"/>
                          <a:pt x="7" y="20"/>
                          <a:pt x="6" y="20"/>
                        </a:cubicBezTo>
                        <a:cubicBezTo>
                          <a:pt x="4" y="21"/>
                          <a:pt x="3" y="21"/>
                          <a:pt x="3" y="20"/>
                        </a:cubicBezTo>
                        <a:cubicBezTo>
                          <a:pt x="2" y="18"/>
                          <a:pt x="2" y="18"/>
                          <a:pt x="1" y="18"/>
                        </a:cubicBezTo>
                        <a:close/>
                        <a:moveTo>
                          <a:pt x="19" y="8"/>
                        </a:moveTo>
                        <a:cubicBezTo>
                          <a:pt x="23" y="5"/>
                          <a:pt x="22" y="4"/>
                          <a:pt x="22" y="4"/>
                        </a:cubicBezTo>
                        <a:cubicBezTo>
                          <a:pt x="22" y="4"/>
                          <a:pt x="22" y="4"/>
                          <a:pt x="22" y="4"/>
                        </a:cubicBezTo>
                        <a:cubicBezTo>
                          <a:pt x="22" y="4"/>
                          <a:pt x="22" y="4"/>
                          <a:pt x="22" y="4"/>
                        </a:cubicBezTo>
                        <a:cubicBezTo>
                          <a:pt x="22" y="4"/>
                          <a:pt x="22" y="4"/>
                          <a:pt x="22" y="4"/>
                        </a:cubicBezTo>
                        <a:cubicBezTo>
                          <a:pt x="22" y="4"/>
                          <a:pt x="22" y="3"/>
                          <a:pt x="22" y="2"/>
                        </a:cubicBezTo>
                        <a:cubicBezTo>
                          <a:pt x="21" y="2"/>
                          <a:pt x="21" y="1"/>
                          <a:pt x="20" y="1"/>
                        </a:cubicBezTo>
                        <a:cubicBezTo>
                          <a:pt x="20" y="1"/>
                          <a:pt x="20" y="1"/>
                          <a:pt x="19" y="1"/>
                        </a:cubicBezTo>
                        <a:cubicBezTo>
                          <a:pt x="18" y="2"/>
                          <a:pt x="16" y="5"/>
                          <a:pt x="15" y="5"/>
                        </a:cubicBezTo>
                        <a:cubicBezTo>
                          <a:pt x="14" y="6"/>
                          <a:pt x="11" y="9"/>
                          <a:pt x="9" y="10"/>
                        </a:cubicBezTo>
                        <a:cubicBezTo>
                          <a:pt x="8" y="10"/>
                          <a:pt x="7" y="11"/>
                          <a:pt x="6" y="12"/>
                        </a:cubicBezTo>
                        <a:cubicBezTo>
                          <a:pt x="6" y="12"/>
                          <a:pt x="6" y="12"/>
                          <a:pt x="6" y="12"/>
                        </a:cubicBezTo>
                        <a:cubicBezTo>
                          <a:pt x="2" y="14"/>
                          <a:pt x="1" y="17"/>
                          <a:pt x="1" y="17"/>
                        </a:cubicBezTo>
                        <a:cubicBezTo>
                          <a:pt x="1" y="17"/>
                          <a:pt x="1" y="17"/>
                          <a:pt x="1" y="17"/>
                        </a:cubicBezTo>
                        <a:cubicBezTo>
                          <a:pt x="2" y="17"/>
                          <a:pt x="3" y="18"/>
                          <a:pt x="3" y="19"/>
                        </a:cubicBezTo>
                        <a:cubicBezTo>
                          <a:pt x="4" y="20"/>
                          <a:pt x="4" y="20"/>
                          <a:pt x="6" y="20"/>
                        </a:cubicBezTo>
                        <a:cubicBezTo>
                          <a:pt x="6" y="19"/>
                          <a:pt x="8" y="18"/>
                          <a:pt x="9" y="16"/>
                        </a:cubicBezTo>
                        <a:cubicBezTo>
                          <a:pt x="12" y="13"/>
                          <a:pt x="14" y="10"/>
                          <a:pt x="19" y="8"/>
                        </a:cubicBezTo>
                        <a:close/>
                        <a:moveTo>
                          <a:pt x="22" y="3"/>
                        </a:moveTo>
                        <a:cubicBezTo>
                          <a:pt x="23" y="3"/>
                          <a:pt x="23" y="3"/>
                          <a:pt x="23" y="3"/>
                        </a:cubicBezTo>
                        <a:lnTo>
                          <a:pt x="22" y="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68" name="Group 7843">
                  <a:extLst>
                    <a:ext uri="{FF2B5EF4-FFF2-40B4-BE49-F238E27FC236}">
                      <a16:creationId xmlns:a16="http://schemas.microsoft.com/office/drawing/2014/main" id="{E0F921B0-F925-418F-A4E0-C8A5DF1FB962}"/>
                    </a:ext>
                  </a:extLst>
                </p:cNvPr>
                <p:cNvGrpSpPr>
                  <a:grpSpLocks/>
                </p:cNvGrpSpPr>
                <p:nvPr/>
              </p:nvGrpSpPr>
              <p:grpSpPr bwMode="auto">
                <a:xfrm>
                  <a:off x="6189663" y="3057525"/>
                  <a:ext cx="557213" cy="603250"/>
                  <a:chOff x="3899" y="1926"/>
                  <a:chExt cx="351" cy="380"/>
                </a:xfrm>
              </p:grpSpPr>
              <p:sp>
                <p:nvSpPr>
                  <p:cNvPr id="978" name="Freeform 7643">
                    <a:extLst>
                      <a:ext uri="{FF2B5EF4-FFF2-40B4-BE49-F238E27FC236}">
                        <a16:creationId xmlns:a16="http://schemas.microsoft.com/office/drawing/2014/main" id="{D5BC2B7B-0369-4DBA-8175-A767420471CE}"/>
                      </a:ext>
                    </a:extLst>
                  </p:cNvPr>
                  <p:cNvSpPr>
                    <a:spLocks/>
                  </p:cNvSpPr>
                  <p:nvPr/>
                </p:nvSpPr>
                <p:spPr bwMode="auto">
                  <a:xfrm>
                    <a:off x="3910" y="2229"/>
                    <a:ext cx="15" cy="14"/>
                  </a:xfrm>
                  <a:custGeom>
                    <a:avLst/>
                    <a:gdLst>
                      <a:gd name="T0" fmla="*/ 18 w 20"/>
                      <a:gd name="T1" fmla="*/ 0 h 18"/>
                      <a:gd name="T2" fmla="*/ 14 w 20"/>
                      <a:gd name="T3" fmla="*/ 3 h 18"/>
                      <a:gd name="T4" fmla="*/ 8 w 20"/>
                      <a:gd name="T5" fmla="*/ 8 h 18"/>
                      <a:gd name="T6" fmla="*/ 5 w 20"/>
                      <a:gd name="T7" fmla="*/ 10 h 18"/>
                      <a:gd name="T8" fmla="*/ 5 w 20"/>
                      <a:gd name="T9" fmla="*/ 10 h 18"/>
                      <a:gd name="T10" fmla="*/ 0 w 20"/>
                      <a:gd name="T11" fmla="*/ 15 h 18"/>
                      <a:gd name="T12" fmla="*/ 0 w 20"/>
                      <a:gd name="T13" fmla="*/ 15 h 18"/>
                      <a:gd name="T14" fmla="*/ 2 w 20"/>
                      <a:gd name="T15" fmla="*/ 17 h 18"/>
                      <a:gd name="T16" fmla="*/ 3 w 20"/>
                      <a:gd name="T17" fmla="*/ 18 h 18"/>
                      <a:gd name="T18" fmla="*/ 5 w 20"/>
                      <a:gd name="T19" fmla="*/ 18 h 18"/>
                      <a:gd name="T20" fmla="*/ 8 w 20"/>
                      <a:gd name="T21" fmla="*/ 14 h 18"/>
                      <a:gd name="T22" fmla="*/ 18 w 20"/>
                      <a:gd name="T23" fmla="*/ 6 h 18"/>
                      <a:gd name="T24" fmla="*/ 20 w 20"/>
                      <a:gd name="T25" fmla="*/ 4 h 18"/>
                      <a:gd name="T26" fmla="*/ 19 w 20"/>
                      <a:gd name="T27" fmla="*/ 3 h 18"/>
                      <a:gd name="T28" fmla="*/ 16 w 20"/>
                      <a:gd name="T29" fmla="*/ 6 h 18"/>
                      <a:gd name="T30" fmla="*/ 10 w 20"/>
                      <a:gd name="T31" fmla="*/ 11 h 18"/>
                      <a:gd name="T32" fmla="*/ 4 w 20"/>
                      <a:gd name="T33" fmla="*/ 16 h 18"/>
                      <a:gd name="T34" fmla="*/ 4 w 20"/>
                      <a:gd name="T35" fmla="*/ 16 h 18"/>
                      <a:gd name="T36" fmla="*/ 3 w 20"/>
                      <a:gd name="T37" fmla="*/ 14 h 18"/>
                      <a:gd name="T38" fmla="*/ 2 w 20"/>
                      <a:gd name="T39" fmla="*/ 12 h 18"/>
                      <a:gd name="T40" fmla="*/ 13 w 20"/>
                      <a:gd name="T41" fmla="*/ 5 h 18"/>
                      <a:gd name="T42" fmla="*/ 18 w 20"/>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8" y="0"/>
                        </a:moveTo>
                        <a:cubicBezTo>
                          <a:pt x="16" y="1"/>
                          <a:pt x="15" y="3"/>
                          <a:pt x="14" y="3"/>
                        </a:cubicBezTo>
                        <a:cubicBezTo>
                          <a:pt x="13" y="4"/>
                          <a:pt x="10" y="7"/>
                          <a:pt x="8" y="8"/>
                        </a:cubicBezTo>
                        <a:cubicBezTo>
                          <a:pt x="7" y="8"/>
                          <a:pt x="6" y="9"/>
                          <a:pt x="5" y="10"/>
                        </a:cubicBezTo>
                        <a:cubicBezTo>
                          <a:pt x="5" y="10"/>
                          <a:pt x="5" y="10"/>
                          <a:pt x="5" y="10"/>
                        </a:cubicBezTo>
                        <a:cubicBezTo>
                          <a:pt x="1" y="12"/>
                          <a:pt x="0" y="15"/>
                          <a:pt x="0" y="15"/>
                        </a:cubicBezTo>
                        <a:cubicBezTo>
                          <a:pt x="0" y="15"/>
                          <a:pt x="0" y="15"/>
                          <a:pt x="0" y="15"/>
                        </a:cubicBezTo>
                        <a:cubicBezTo>
                          <a:pt x="1" y="15"/>
                          <a:pt x="2" y="16"/>
                          <a:pt x="2" y="17"/>
                        </a:cubicBezTo>
                        <a:cubicBezTo>
                          <a:pt x="2" y="18"/>
                          <a:pt x="3" y="18"/>
                          <a:pt x="3" y="18"/>
                        </a:cubicBezTo>
                        <a:cubicBezTo>
                          <a:pt x="4" y="18"/>
                          <a:pt x="4" y="18"/>
                          <a:pt x="5" y="18"/>
                        </a:cubicBezTo>
                        <a:cubicBezTo>
                          <a:pt x="5" y="17"/>
                          <a:pt x="7" y="16"/>
                          <a:pt x="8" y="14"/>
                        </a:cubicBezTo>
                        <a:cubicBezTo>
                          <a:pt x="11" y="11"/>
                          <a:pt x="13" y="8"/>
                          <a:pt x="18" y="6"/>
                        </a:cubicBezTo>
                        <a:cubicBezTo>
                          <a:pt x="19" y="5"/>
                          <a:pt x="19" y="4"/>
                          <a:pt x="20" y="4"/>
                        </a:cubicBezTo>
                        <a:cubicBezTo>
                          <a:pt x="19" y="3"/>
                          <a:pt x="19" y="3"/>
                          <a:pt x="19" y="3"/>
                        </a:cubicBezTo>
                        <a:cubicBezTo>
                          <a:pt x="19" y="4"/>
                          <a:pt x="17" y="5"/>
                          <a:pt x="16" y="6"/>
                        </a:cubicBezTo>
                        <a:cubicBezTo>
                          <a:pt x="14" y="6"/>
                          <a:pt x="11" y="9"/>
                          <a:pt x="10" y="11"/>
                        </a:cubicBezTo>
                        <a:cubicBezTo>
                          <a:pt x="9" y="12"/>
                          <a:pt x="6" y="16"/>
                          <a:pt x="4" y="16"/>
                        </a:cubicBezTo>
                        <a:cubicBezTo>
                          <a:pt x="4" y="16"/>
                          <a:pt x="4" y="16"/>
                          <a:pt x="4" y="16"/>
                        </a:cubicBezTo>
                        <a:cubicBezTo>
                          <a:pt x="3" y="16"/>
                          <a:pt x="4" y="15"/>
                          <a:pt x="3" y="14"/>
                        </a:cubicBezTo>
                        <a:cubicBezTo>
                          <a:pt x="3" y="14"/>
                          <a:pt x="1" y="14"/>
                          <a:pt x="2" y="12"/>
                        </a:cubicBezTo>
                        <a:cubicBezTo>
                          <a:pt x="4" y="10"/>
                          <a:pt x="12" y="6"/>
                          <a:pt x="13" y="5"/>
                        </a:cubicBezTo>
                        <a:cubicBezTo>
                          <a:pt x="15" y="4"/>
                          <a:pt x="17" y="1"/>
                          <a:pt x="1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9" name="Freeform 7644">
                    <a:extLst>
                      <a:ext uri="{FF2B5EF4-FFF2-40B4-BE49-F238E27FC236}">
                        <a16:creationId xmlns:a16="http://schemas.microsoft.com/office/drawing/2014/main" id="{20046B54-A5F1-41CC-8E91-C55D5BF62956}"/>
                      </a:ext>
                    </a:extLst>
                  </p:cNvPr>
                  <p:cNvSpPr>
                    <a:spLocks/>
                  </p:cNvSpPr>
                  <p:nvPr/>
                </p:nvSpPr>
                <p:spPr bwMode="auto">
                  <a:xfrm>
                    <a:off x="3910" y="2229"/>
                    <a:ext cx="15" cy="14"/>
                  </a:xfrm>
                  <a:custGeom>
                    <a:avLst/>
                    <a:gdLst>
                      <a:gd name="T0" fmla="*/ 19 w 21"/>
                      <a:gd name="T1" fmla="*/ 0 h 19"/>
                      <a:gd name="T2" fmla="*/ 15 w 21"/>
                      <a:gd name="T3" fmla="*/ 4 h 19"/>
                      <a:gd name="T4" fmla="*/ 6 w 21"/>
                      <a:gd name="T5" fmla="*/ 10 h 19"/>
                      <a:gd name="T6" fmla="*/ 1 w 21"/>
                      <a:gd name="T7" fmla="*/ 17 h 19"/>
                      <a:gd name="T8" fmla="*/ 3 w 21"/>
                      <a:gd name="T9" fmla="*/ 19 h 19"/>
                      <a:gd name="T10" fmla="*/ 4 w 21"/>
                      <a:gd name="T11" fmla="*/ 19 h 19"/>
                      <a:gd name="T12" fmla="*/ 9 w 21"/>
                      <a:gd name="T13" fmla="*/ 16 h 19"/>
                      <a:gd name="T14" fmla="*/ 19 w 21"/>
                      <a:gd name="T15" fmla="*/ 7 h 19"/>
                      <a:gd name="T16" fmla="*/ 21 w 21"/>
                      <a:gd name="T17" fmla="*/ 5 h 19"/>
                      <a:gd name="T18" fmla="*/ 21 w 21"/>
                      <a:gd name="T19" fmla="*/ 5 h 19"/>
                      <a:gd name="T20" fmla="*/ 19 w 21"/>
                      <a:gd name="T21" fmla="*/ 7 h 19"/>
                      <a:gd name="T22" fmla="*/ 9 w 21"/>
                      <a:gd name="T23" fmla="*/ 15 h 19"/>
                      <a:gd name="T24" fmla="*/ 6 w 21"/>
                      <a:gd name="T25" fmla="*/ 19 h 19"/>
                      <a:gd name="T26" fmla="*/ 4 w 21"/>
                      <a:gd name="T27" fmla="*/ 19 h 19"/>
                      <a:gd name="T28" fmla="*/ 3 w 21"/>
                      <a:gd name="T29" fmla="*/ 18 h 19"/>
                      <a:gd name="T30" fmla="*/ 1 w 21"/>
                      <a:gd name="T31" fmla="*/ 16 h 19"/>
                      <a:gd name="T32" fmla="*/ 1 w 21"/>
                      <a:gd name="T33" fmla="*/ 16 h 19"/>
                      <a:gd name="T34" fmla="*/ 6 w 21"/>
                      <a:gd name="T35" fmla="*/ 11 h 19"/>
                      <a:gd name="T36" fmla="*/ 6 w 21"/>
                      <a:gd name="T37" fmla="*/ 11 h 19"/>
                      <a:gd name="T38" fmla="*/ 9 w 21"/>
                      <a:gd name="T39" fmla="*/ 9 h 19"/>
                      <a:gd name="T40" fmla="*/ 15 w 21"/>
                      <a:gd name="T41" fmla="*/ 4 h 19"/>
                      <a:gd name="T42" fmla="*/ 19 w 21"/>
                      <a:gd name="T43" fmla="*/ 1 h 19"/>
                      <a:gd name="T44" fmla="*/ 19 w 21"/>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19">
                        <a:moveTo>
                          <a:pt x="19" y="0"/>
                        </a:moveTo>
                        <a:cubicBezTo>
                          <a:pt x="17" y="2"/>
                          <a:pt x="15" y="4"/>
                          <a:pt x="15" y="4"/>
                        </a:cubicBezTo>
                        <a:cubicBezTo>
                          <a:pt x="14" y="5"/>
                          <a:pt x="11" y="7"/>
                          <a:pt x="6" y="10"/>
                        </a:cubicBezTo>
                        <a:cubicBezTo>
                          <a:pt x="0" y="14"/>
                          <a:pt x="0" y="17"/>
                          <a:pt x="1" y="17"/>
                        </a:cubicBezTo>
                        <a:cubicBezTo>
                          <a:pt x="2" y="17"/>
                          <a:pt x="2" y="17"/>
                          <a:pt x="3" y="19"/>
                        </a:cubicBezTo>
                        <a:cubicBezTo>
                          <a:pt x="3" y="19"/>
                          <a:pt x="4" y="19"/>
                          <a:pt x="4" y="19"/>
                        </a:cubicBezTo>
                        <a:cubicBezTo>
                          <a:pt x="5" y="19"/>
                          <a:pt x="7" y="18"/>
                          <a:pt x="9" y="16"/>
                        </a:cubicBezTo>
                        <a:cubicBezTo>
                          <a:pt x="12" y="12"/>
                          <a:pt x="14" y="10"/>
                          <a:pt x="19" y="7"/>
                        </a:cubicBezTo>
                        <a:cubicBezTo>
                          <a:pt x="20" y="6"/>
                          <a:pt x="21" y="6"/>
                          <a:pt x="21" y="5"/>
                        </a:cubicBezTo>
                        <a:cubicBezTo>
                          <a:pt x="21" y="5"/>
                          <a:pt x="21" y="5"/>
                          <a:pt x="21" y="5"/>
                        </a:cubicBezTo>
                        <a:cubicBezTo>
                          <a:pt x="20" y="5"/>
                          <a:pt x="20" y="6"/>
                          <a:pt x="19" y="7"/>
                        </a:cubicBezTo>
                        <a:cubicBezTo>
                          <a:pt x="14" y="9"/>
                          <a:pt x="12" y="12"/>
                          <a:pt x="9" y="15"/>
                        </a:cubicBezTo>
                        <a:cubicBezTo>
                          <a:pt x="8" y="17"/>
                          <a:pt x="6" y="18"/>
                          <a:pt x="6" y="19"/>
                        </a:cubicBezTo>
                        <a:cubicBezTo>
                          <a:pt x="5" y="19"/>
                          <a:pt x="5" y="19"/>
                          <a:pt x="4" y="19"/>
                        </a:cubicBezTo>
                        <a:cubicBezTo>
                          <a:pt x="4" y="19"/>
                          <a:pt x="3" y="19"/>
                          <a:pt x="3" y="18"/>
                        </a:cubicBezTo>
                        <a:cubicBezTo>
                          <a:pt x="3" y="17"/>
                          <a:pt x="2" y="16"/>
                          <a:pt x="1" y="16"/>
                        </a:cubicBezTo>
                        <a:cubicBezTo>
                          <a:pt x="1" y="16"/>
                          <a:pt x="1" y="16"/>
                          <a:pt x="1" y="16"/>
                        </a:cubicBezTo>
                        <a:cubicBezTo>
                          <a:pt x="1" y="16"/>
                          <a:pt x="2" y="13"/>
                          <a:pt x="6" y="11"/>
                        </a:cubicBezTo>
                        <a:cubicBezTo>
                          <a:pt x="6" y="11"/>
                          <a:pt x="6" y="11"/>
                          <a:pt x="6" y="11"/>
                        </a:cubicBezTo>
                        <a:cubicBezTo>
                          <a:pt x="7" y="10"/>
                          <a:pt x="8" y="9"/>
                          <a:pt x="9" y="9"/>
                        </a:cubicBezTo>
                        <a:cubicBezTo>
                          <a:pt x="11" y="8"/>
                          <a:pt x="14" y="5"/>
                          <a:pt x="15" y="4"/>
                        </a:cubicBezTo>
                        <a:cubicBezTo>
                          <a:pt x="16" y="4"/>
                          <a:pt x="17" y="2"/>
                          <a:pt x="19" y="1"/>
                        </a:cubicBezTo>
                        <a:lnTo>
                          <a:pt x="19"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0" name="Freeform 7645">
                    <a:extLst>
                      <a:ext uri="{FF2B5EF4-FFF2-40B4-BE49-F238E27FC236}">
                        <a16:creationId xmlns:a16="http://schemas.microsoft.com/office/drawing/2014/main" id="{1CECA40B-979C-4F1D-AF7F-1C605AAC395B}"/>
                      </a:ext>
                    </a:extLst>
                  </p:cNvPr>
                  <p:cNvSpPr>
                    <a:spLocks/>
                  </p:cNvSpPr>
                  <p:nvPr/>
                </p:nvSpPr>
                <p:spPr bwMode="auto">
                  <a:xfrm>
                    <a:off x="3913" y="2231"/>
                    <a:ext cx="12" cy="10"/>
                  </a:xfrm>
                  <a:custGeom>
                    <a:avLst/>
                    <a:gdLst>
                      <a:gd name="T0" fmla="*/ 15 w 16"/>
                      <a:gd name="T1" fmla="*/ 1 h 14"/>
                      <a:gd name="T2" fmla="*/ 12 w 16"/>
                      <a:gd name="T3" fmla="*/ 3 h 14"/>
                      <a:gd name="T4" fmla="*/ 5 w 16"/>
                      <a:gd name="T5" fmla="*/ 10 h 14"/>
                      <a:gd name="T6" fmla="*/ 2 w 16"/>
                      <a:gd name="T7" fmla="*/ 13 h 14"/>
                      <a:gd name="T8" fmla="*/ 1 w 16"/>
                      <a:gd name="T9" fmla="*/ 11 h 14"/>
                      <a:gd name="T10" fmla="*/ 4 w 16"/>
                      <a:gd name="T11" fmla="*/ 9 h 14"/>
                      <a:gd name="T12" fmla="*/ 13 w 16"/>
                      <a:gd name="T13" fmla="*/ 2 h 14"/>
                      <a:gd name="T14" fmla="*/ 15 w 16"/>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1"/>
                        </a:moveTo>
                        <a:cubicBezTo>
                          <a:pt x="15" y="1"/>
                          <a:pt x="13" y="3"/>
                          <a:pt x="12" y="3"/>
                        </a:cubicBezTo>
                        <a:cubicBezTo>
                          <a:pt x="11" y="4"/>
                          <a:pt x="6" y="8"/>
                          <a:pt x="5" y="10"/>
                        </a:cubicBezTo>
                        <a:cubicBezTo>
                          <a:pt x="4" y="12"/>
                          <a:pt x="2" y="14"/>
                          <a:pt x="2" y="13"/>
                        </a:cubicBezTo>
                        <a:cubicBezTo>
                          <a:pt x="2" y="11"/>
                          <a:pt x="1" y="11"/>
                          <a:pt x="1" y="11"/>
                        </a:cubicBezTo>
                        <a:cubicBezTo>
                          <a:pt x="0" y="11"/>
                          <a:pt x="2" y="10"/>
                          <a:pt x="4" y="9"/>
                        </a:cubicBezTo>
                        <a:cubicBezTo>
                          <a:pt x="6" y="7"/>
                          <a:pt x="12" y="3"/>
                          <a:pt x="13" y="2"/>
                        </a:cubicBezTo>
                        <a:cubicBezTo>
                          <a:pt x="15" y="0"/>
                          <a:pt x="16" y="0"/>
                          <a:pt x="15"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1" name="Freeform 7646">
                    <a:extLst>
                      <a:ext uri="{FF2B5EF4-FFF2-40B4-BE49-F238E27FC236}">
                        <a16:creationId xmlns:a16="http://schemas.microsoft.com/office/drawing/2014/main" id="{F4DCF77E-E395-4F34-8AFB-365C7A780590}"/>
                      </a:ext>
                    </a:extLst>
                  </p:cNvPr>
                  <p:cNvSpPr>
                    <a:spLocks/>
                  </p:cNvSpPr>
                  <p:nvPr/>
                </p:nvSpPr>
                <p:spPr bwMode="auto">
                  <a:xfrm>
                    <a:off x="3899" y="2250"/>
                    <a:ext cx="6" cy="9"/>
                  </a:xfrm>
                  <a:custGeom>
                    <a:avLst/>
                    <a:gdLst>
                      <a:gd name="T0" fmla="*/ 5 w 8"/>
                      <a:gd name="T1" fmla="*/ 1 h 12"/>
                      <a:gd name="T2" fmla="*/ 3 w 8"/>
                      <a:gd name="T3" fmla="*/ 5 h 12"/>
                      <a:gd name="T4" fmla="*/ 1 w 8"/>
                      <a:gd name="T5" fmla="*/ 10 h 12"/>
                      <a:gd name="T6" fmla="*/ 4 w 8"/>
                      <a:gd name="T7" fmla="*/ 8 h 12"/>
                      <a:gd name="T8" fmla="*/ 8 w 8"/>
                      <a:gd name="T9" fmla="*/ 3 h 12"/>
                      <a:gd name="T10" fmla="*/ 5 w 8"/>
                      <a:gd name="T11" fmla="*/ 1 h 12"/>
                    </a:gdLst>
                    <a:ahLst/>
                    <a:cxnLst>
                      <a:cxn ang="0">
                        <a:pos x="T0" y="T1"/>
                      </a:cxn>
                      <a:cxn ang="0">
                        <a:pos x="T2" y="T3"/>
                      </a:cxn>
                      <a:cxn ang="0">
                        <a:pos x="T4" y="T5"/>
                      </a:cxn>
                      <a:cxn ang="0">
                        <a:pos x="T6" y="T7"/>
                      </a:cxn>
                      <a:cxn ang="0">
                        <a:pos x="T8" y="T9"/>
                      </a:cxn>
                      <a:cxn ang="0">
                        <a:pos x="T10" y="T11"/>
                      </a:cxn>
                    </a:cxnLst>
                    <a:rect l="0" t="0" r="r" b="b"/>
                    <a:pathLst>
                      <a:path w="8" h="12">
                        <a:moveTo>
                          <a:pt x="5" y="1"/>
                        </a:moveTo>
                        <a:cubicBezTo>
                          <a:pt x="5" y="1"/>
                          <a:pt x="4" y="0"/>
                          <a:pt x="3" y="5"/>
                        </a:cubicBezTo>
                        <a:cubicBezTo>
                          <a:pt x="1" y="9"/>
                          <a:pt x="0" y="9"/>
                          <a:pt x="1" y="10"/>
                        </a:cubicBezTo>
                        <a:cubicBezTo>
                          <a:pt x="1" y="12"/>
                          <a:pt x="3" y="10"/>
                          <a:pt x="4" y="8"/>
                        </a:cubicBezTo>
                        <a:cubicBezTo>
                          <a:pt x="6" y="6"/>
                          <a:pt x="7" y="6"/>
                          <a:pt x="8" y="3"/>
                        </a:cubicBezTo>
                        <a:cubicBezTo>
                          <a:pt x="8" y="0"/>
                          <a:pt x="5" y="1"/>
                          <a:pt x="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2" name="Freeform 7647">
                    <a:extLst>
                      <a:ext uri="{FF2B5EF4-FFF2-40B4-BE49-F238E27FC236}">
                        <a16:creationId xmlns:a16="http://schemas.microsoft.com/office/drawing/2014/main" id="{D75C8EA1-D649-4AE8-943B-EDFBF52149DC}"/>
                      </a:ext>
                    </a:extLst>
                  </p:cNvPr>
                  <p:cNvSpPr>
                    <a:spLocks noEditPoints="1"/>
                  </p:cNvSpPr>
                  <p:nvPr/>
                </p:nvSpPr>
                <p:spPr bwMode="auto">
                  <a:xfrm>
                    <a:off x="3899" y="2250"/>
                    <a:ext cx="6" cy="9"/>
                  </a:xfrm>
                  <a:custGeom>
                    <a:avLst/>
                    <a:gdLst>
                      <a:gd name="T0" fmla="*/ 0 w 8"/>
                      <a:gd name="T1" fmla="*/ 11 h 12"/>
                      <a:gd name="T2" fmla="*/ 0 w 8"/>
                      <a:gd name="T3" fmla="*/ 9 h 12"/>
                      <a:gd name="T4" fmla="*/ 2 w 8"/>
                      <a:gd name="T5" fmla="*/ 4 h 12"/>
                      <a:gd name="T6" fmla="*/ 5 w 8"/>
                      <a:gd name="T7" fmla="*/ 0 h 12"/>
                      <a:gd name="T8" fmla="*/ 7 w 8"/>
                      <a:gd name="T9" fmla="*/ 1 h 12"/>
                      <a:gd name="T10" fmla="*/ 8 w 8"/>
                      <a:gd name="T11" fmla="*/ 3 h 12"/>
                      <a:gd name="T12" fmla="*/ 8 w 8"/>
                      <a:gd name="T13" fmla="*/ 5 h 12"/>
                      <a:gd name="T14" fmla="*/ 4 w 8"/>
                      <a:gd name="T15" fmla="*/ 8 h 12"/>
                      <a:gd name="T16" fmla="*/ 1 w 8"/>
                      <a:gd name="T17" fmla="*/ 11 h 12"/>
                      <a:gd name="T18" fmla="*/ 0 w 8"/>
                      <a:gd name="T19" fmla="*/ 11 h 12"/>
                      <a:gd name="T20" fmla="*/ 5 w 8"/>
                      <a:gd name="T21" fmla="*/ 1 h 12"/>
                      <a:gd name="T22" fmla="*/ 5 w 8"/>
                      <a:gd name="T23" fmla="*/ 1 h 12"/>
                      <a:gd name="T24" fmla="*/ 5 w 8"/>
                      <a:gd name="T25" fmla="*/ 1 h 12"/>
                      <a:gd name="T26" fmla="*/ 3 w 8"/>
                      <a:gd name="T27" fmla="*/ 5 h 12"/>
                      <a:gd name="T28" fmla="*/ 1 w 8"/>
                      <a:gd name="T29" fmla="*/ 9 h 12"/>
                      <a:gd name="T30" fmla="*/ 1 w 8"/>
                      <a:gd name="T31" fmla="*/ 10 h 12"/>
                      <a:gd name="T32" fmla="*/ 1 w 8"/>
                      <a:gd name="T33" fmla="*/ 11 h 12"/>
                      <a:gd name="T34" fmla="*/ 4 w 8"/>
                      <a:gd name="T35" fmla="*/ 8 h 12"/>
                      <a:gd name="T36" fmla="*/ 7 w 8"/>
                      <a:gd name="T37" fmla="*/ 4 h 12"/>
                      <a:gd name="T38" fmla="*/ 7 w 8"/>
                      <a:gd name="T39" fmla="*/ 3 h 12"/>
                      <a:gd name="T40" fmla="*/ 7 w 8"/>
                      <a:gd name="T41" fmla="*/ 1 h 12"/>
                      <a:gd name="T42" fmla="*/ 5 w 8"/>
                      <a:gd name="T43" fmla="*/ 1 h 12"/>
                      <a:gd name="T44" fmla="*/ 5 w 8"/>
                      <a:gd name="T4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12">
                        <a:moveTo>
                          <a:pt x="0" y="11"/>
                        </a:moveTo>
                        <a:cubicBezTo>
                          <a:pt x="0" y="10"/>
                          <a:pt x="0" y="9"/>
                          <a:pt x="0" y="9"/>
                        </a:cubicBezTo>
                        <a:cubicBezTo>
                          <a:pt x="1" y="8"/>
                          <a:pt x="1" y="7"/>
                          <a:pt x="2" y="4"/>
                        </a:cubicBezTo>
                        <a:cubicBezTo>
                          <a:pt x="4" y="0"/>
                          <a:pt x="5" y="0"/>
                          <a:pt x="5" y="0"/>
                        </a:cubicBezTo>
                        <a:cubicBezTo>
                          <a:pt x="6" y="0"/>
                          <a:pt x="6" y="0"/>
                          <a:pt x="7" y="1"/>
                        </a:cubicBezTo>
                        <a:cubicBezTo>
                          <a:pt x="8" y="1"/>
                          <a:pt x="8" y="2"/>
                          <a:pt x="8" y="3"/>
                        </a:cubicBezTo>
                        <a:cubicBezTo>
                          <a:pt x="8" y="4"/>
                          <a:pt x="8" y="4"/>
                          <a:pt x="8" y="5"/>
                        </a:cubicBezTo>
                        <a:cubicBezTo>
                          <a:pt x="7" y="7"/>
                          <a:pt x="5" y="6"/>
                          <a:pt x="4" y="8"/>
                        </a:cubicBezTo>
                        <a:cubicBezTo>
                          <a:pt x="3" y="10"/>
                          <a:pt x="2" y="12"/>
                          <a:pt x="1" y="11"/>
                        </a:cubicBezTo>
                        <a:lnTo>
                          <a:pt x="0" y="11"/>
                        </a:lnTo>
                        <a:close/>
                        <a:moveTo>
                          <a:pt x="5" y="1"/>
                        </a:moveTo>
                        <a:cubicBezTo>
                          <a:pt x="5" y="1"/>
                          <a:pt x="5" y="1"/>
                          <a:pt x="5" y="1"/>
                        </a:cubicBezTo>
                        <a:cubicBezTo>
                          <a:pt x="5" y="1"/>
                          <a:pt x="5" y="1"/>
                          <a:pt x="5" y="1"/>
                        </a:cubicBezTo>
                        <a:cubicBezTo>
                          <a:pt x="4" y="2"/>
                          <a:pt x="4" y="3"/>
                          <a:pt x="3" y="5"/>
                        </a:cubicBezTo>
                        <a:cubicBezTo>
                          <a:pt x="2" y="8"/>
                          <a:pt x="1" y="9"/>
                          <a:pt x="1" y="9"/>
                        </a:cubicBezTo>
                        <a:cubicBezTo>
                          <a:pt x="1" y="9"/>
                          <a:pt x="1" y="9"/>
                          <a:pt x="1" y="10"/>
                        </a:cubicBezTo>
                        <a:cubicBezTo>
                          <a:pt x="1" y="11"/>
                          <a:pt x="1" y="11"/>
                          <a:pt x="1" y="11"/>
                        </a:cubicBezTo>
                        <a:cubicBezTo>
                          <a:pt x="2" y="11"/>
                          <a:pt x="3" y="9"/>
                          <a:pt x="4" y="8"/>
                        </a:cubicBezTo>
                        <a:cubicBezTo>
                          <a:pt x="5" y="6"/>
                          <a:pt x="7" y="6"/>
                          <a:pt x="7" y="4"/>
                        </a:cubicBezTo>
                        <a:cubicBezTo>
                          <a:pt x="7" y="4"/>
                          <a:pt x="7" y="4"/>
                          <a:pt x="7" y="3"/>
                        </a:cubicBezTo>
                        <a:cubicBezTo>
                          <a:pt x="7" y="2"/>
                          <a:pt x="7" y="2"/>
                          <a:pt x="7" y="1"/>
                        </a:cubicBezTo>
                        <a:cubicBezTo>
                          <a:pt x="6" y="1"/>
                          <a:pt x="5" y="1"/>
                          <a:pt x="5" y="1"/>
                        </a:cubicBezTo>
                        <a:cubicBezTo>
                          <a:pt x="5" y="1"/>
                          <a:pt x="5" y="1"/>
                          <a:pt x="5"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3" name="Freeform 7648">
                    <a:extLst>
                      <a:ext uri="{FF2B5EF4-FFF2-40B4-BE49-F238E27FC236}">
                        <a16:creationId xmlns:a16="http://schemas.microsoft.com/office/drawing/2014/main" id="{FFFEC927-61CB-47A4-ABB2-9F3E369E4A27}"/>
                      </a:ext>
                    </a:extLst>
                  </p:cNvPr>
                  <p:cNvSpPr>
                    <a:spLocks noEditPoints="1"/>
                  </p:cNvSpPr>
                  <p:nvPr/>
                </p:nvSpPr>
                <p:spPr bwMode="auto">
                  <a:xfrm>
                    <a:off x="3900" y="2250"/>
                    <a:ext cx="4" cy="8"/>
                  </a:xfrm>
                  <a:custGeom>
                    <a:avLst/>
                    <a:gdLst>
                      <a:gd name="T0" fmla="*/ 1 w 6"/>
                      <a:gd name="T1" fmla="*/ 8 h 10"/>
                      <a:gd name="T2" fmla="*/ 1 w 6"/>
                      <a:gd name="T3" fmla="*/ 8 h 10"/>
                      <a:gd name="T4" fmla="*/ 2 w 6"/>
                      <a:gd name="T5" fmla="*/ 4 h 10"/>
                      <a:gd name="T6" fmla="*/ 4 w 6"/>
                      <a:gd name="T7" fmla="*/ 2 h 10"/>
                      <a:gd name="T8" fmla="*/ 4 w 6"/>
                      <a:gd name="T9" fmla="*/ 1 h 10"/>
                      <a:gd name="T10" fmla="*/ 5 w 6"/>
                      <a:gd name="T11" fmla="*/ 3 h 10"/>
                      <a:gd name="T12" fmla="*/ 3 w 6"/>
                      <a:gd name="T13" fmla="*/ 6 h 10"/>
                      <a:gd name="T14" fmla="*/ 1 w 6"/>
                      <a:gd name="T15" fmla="*/ 8 h 10"/>
                      <a:gd name="T16" fmla="*/ 4 w 6"/>
                      <a:gd name="T17" fmla="*/ 0 h 10"/>
                      <a:gd name="T18" fmla="*/ 4 w 6"/>
                      <a:gd name="T19" fmla="*/ 0 h 10"/>
                      <a:gd name="T20" fmla="*/ 4 w 6"/>
                      <a:gd name="T21" fmla="*/ 0 h 10"/>
                      <a:gd name="T22" fmla="*/ 4 w 6"/>
                      <a:gd name="T23" fmla="*/ 0 h 10"/>
                      <a:gd name="T24" fmla="*/ 2 w 6"/>
                      <a:gd name="T25" fmla="*/ 4 h 10"/>
                      <a:gd name="T26" fmla="*/ 0 w 6"/>
                      <a:gd name="T27" fmla="*/ 8 h 10"/>
                      <a:gd name="T28" fmla="*/ 0 w 6"/>
                      <a:gd name="T29" fmla="*/ 9 h 10"/>
                      <a:gd name="T30" fmla="*/ 0 w 6"/>
                      <a:gd name="T31" fmla="*/ 10 h 10"/>
                      <a:gd name="T32" fmla="*/ 0 w 6"/>
                      <a:gd name="T33" fmla="*/ 10 h 10"/>
                      <a:gd name="T34" fmla="*/ 3 w 6"/>
                      <a:gd name="T35" fmla="*/ 7 h 10"/>
                      <a:gd name="T36" fmla="*/ 6 w 6"/>
                      <a:gd name="T37" fmla="*/ 3 h 10"/>
                      <a:gd name="T38" fmla="*/ 6 w 6"/>
                      <a:gd name="T39" fmla="*/ 2 h 10"/>
                      <a:gd name="T40" fmla="*/ 6 w 6"/>
                      <a:gd name="T41" fmla="*/ 0 h 10"/>
                      <a:gd name="T42" fmla="*/ 4 w 6"/>
                      <a:gd name="T43" fmla="*/ 0 h 10"/>
                      <a:gd name="T44" fmla="*/ 4 w 6"/>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0">
                        <a:moveTo>
                          <a:pt x="1" y="8"/>
                        </a:moveTo>
                        <a:cubicBezTo>
                          <a:pt x="1" y="8"/>
                          <a:pt x="1" y="8"/>
                          <a:pt x="1" y="8"/>
                        </a:cubicBezTo>
                        <a:cubicBezTo>
                          <a:pt x="0" y="7"/>
                          <a:pt x="2" y="6"/>
                          <a:pt x="2" y="4"/>
                        </a:cubicBezTo>
                        <a:cubicBezTo>
                          <a:pt x="3" y="2"/>
                          <a:pt x="4" y="2"/>
                          <a:pt x="4" y="2"/>
                        </a:cubicBezTo>
                        <a:cubicBezTo>
                          <a:pt x="4" y="1"/>
                          <a:pt x="4" y="1"/>
                          <a:pt x="4" y="1"/>
                        </a:cubicBezTo>
                        <a:cubicBezTo>
                          <a:pt x="6" y="1"/>
                          <a:pt x="5" y="3"/>
                          <a:pt x="5" y="3"/>
                        </a:cubicBezTo>
                        <a:cubicBezTo>
                          <a:pt x="5" y="3"/>
                          <a:pt x="3" y="5"/>
                          <a:pt x="3" y="6"/>
                        </a:cubicBezTo>
                        <a:cubicBezTo>
                          <a:pt x="2" y="7"/>
                          <a:pt x="2" y="8"/>
                          <a:pt x="1" y="8"/>
                        </a:cubicBezTo>
                        <a:close/>
                        <a:moveTo>
                          <a:pt x="4" y="0"/>
                        </a:moveTo>
                        <a:cubicBezTo>
                          <a:pt x="4" y="0"/>
                          <a:pt x="4" y="0"/>
                          <a:pt x="4" y="0"/>
                        </a:cubicBezTo>
                        <a:cubicBezTo>
                          <a:pt x="4" y="0"/>
                          <a:pt x="4" y="0"/>
                          <a:pt x="4" y="0"/>
                        </a:cubicBezTo>
                        <a:cubicBezTo>
                          <a:pt x="4" y="0"/>
                          <a:pt x="4" y="0"/>
                          <a:pt x="4" y="0"/>
                        </a:cubicBezTo>
                        <a:cubicBezTo>
                          <a:pt x="3" y="1"/>
                          <a:pt x="3" y="2"/>
                          <a:pt x="2" y="4"/>
                        </a:cubicBezTo>
                        <a:cubicBezTo>
                          <a:pt x="1" y="7"/>
                          <a:pt x="0" y="8"/>
                          <a:pt x="0" y="8"/>
                        </a:cubicBezTo>
                        <a:cubicBezTo>
                          <a:pt x="0" y="8"/>
                          <a:pt x="0" y="8"/>
                          <a:pt x="0" y="9"/>
                        </a:cubicBezTo>
                        <a:cubicBezTo>
                          <a:pt x="0" y="10"/>
                          <a:pt x="0" y="10"/>
                          <a:pt x="0" y="10"/>
                        </a:cubicBezTo>
                        <a:cubicBezTo>
                          <a:pt x="0" y="10"/>
                          <a:pt x="0" y="10"/>
                          <a:pt x="0" y="10"/>
                        </a:cubicBezTo>
                        <a:cubicBezTo>
                          <a:pt x="1" y="10"/>
                          <a:pt x="2" y="8"/>
                          <a:pt x="3" y="7"/>
                        </a:cubicBezTo>
                        <a:cubicBezTo>
                          <a:pt x="4" y="5"/>
                          <a:pt x="6" y="5"/>
                          <a:pt x="6" y="3"/>
                        </a:cubicBezTo>
                        <a:cubicBezTo>
                          <a:pt x="6" y="3"/>
                          <a:pt x="6" y="3"/>
                          <a:pt x="6" y="2"/>
                        </a:cubicBezTo>
                        <a:cubicBezTo>
                          <a:pt x="6" y="1"/>
                          <a:pt x="6" y="1"/>
                          <a:pt x="6" y="0"/>
                        </a:cubicBezTo>
                        <a:cubicBezTo>
                          <a:pt x="5" y="0"/>
                          <a:pt x="5" y="0"/>
                          <a:pt x="4" y="0"/>
                        </a:cubicBezTo>
                        <a:cubicBezTo>
                          <a:pt x="4" y="0"/>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4" name="Freeform 7649">
                    <a:extLst>
                      <a:ext uri="{FF2B5EF4-FFF2-40B4-BE49-F238E27FC236}">
                        <a16:creationId xmlns:a16="http://schemas.microsoft.com/office/drawing/2014/main" id="{142D9642-80E1-4257-B515-3CAEE41E3C4C}"/>
                      </a:ext>
                    </a:extLst>
                  </p:cNvPr>
                  <p:cNvSpPr>
                    <a:spLocks/>
                  </p:cNvSpPr>
                  <p:nvPr/>
                </p:nvSpPr>
                <p:spPr bwMode="auto">
                  <a:xfrm>
                    <a:off x="3899" y="2250"/>
                    <a:ext cx="6" cy="8"/>
                  </a:xfrm>
                  <a:custGeom>
                    <a:avLst/>
                    <a:gdLst>
                      <a:gd name="T0" fmla="*/ 6 w 8"/>
                      <a:gd name="T1" fmla="*/ 0 h 10"/>
                      <a:gd name="T2" fmla="*/ 5 w 8"/>
                      <a:gd name="T3" fmla="*/ 0 h 10"/>
                      <a:gd name="T4" fmla="*/ 5 w 8"/>
                      <a:gd name="T5" fmla="*/ 0 h 10"/>
                      <a:gd name="T6" fmla="*/ 5 w 8"/>
                      <a:gd name="T7" fmla="*/ 0 h 10"/>
                      <a:gd name="T8" fmla="*/ 7 w 8"/>
                      <a:gd name="T9" fmla="*/ 0 h 10"/>
                      <a:gd name="T10" fmla="*/ 7 w 8"/>
                      <a:gd name="T11" fmla="*/ 2 h 10"/>
                      <a:gd name="T12" fmla="*/ 7 w 8"/>
                      <a:gd name="T13" fmla="*/ 3 h 10"/>
                      <a:gd name="T14" fmla="*/ 4 w 8"/>
                      <a:gd name="T15" fmla="*/ 7 h 10"/>
                      <a:gd name="T16" fmla="*/ 1 w 8"/>
                      <a:gd name="T17" fmla="*/ 10 h 10"/>
                      <a:gd name="T18" fmla="*/ 1 w 8"/>
                      <a:gd name="T19" fmla="*/ 10 h 10"/>
                      <a:gd name="T20" fmla="*/ 1 w 8"/>
                      <a:gd name="T21" fmla="*/ 9 h 10"/>
                      <a:gd name="T22" fmla="*/ 1 w 8"/>
                      <a:gd name="T23" fmla="*/ 8 h 10"/>
                      <a:gd name="T24" fmla="*/ 3 w 8"/>
                      <a:gd name="T25" fmla="*/ 4 h 10"/>
                      <a:gd name="T26" fmla="*/ 5 w 8"/>
                      <a:gd name="T27" fmla="*/ 0 h 10"/>
                      <a:gd name="T28" fmla="*/ 5 w 8"/>
                      <a:gd name="T29" fmla="*/ 0 h 10"/>
                      <a:gd name="T30" fmla="*/ 5 w 8"/>
                      <a:gd name="T31" fmla="*/ 0 h 10"/>
                      <a:gd name="T32" fmla="*/ 5 w 8"/>
                      <a:gd name="T33" fmla="*/ 0 h 10"/>
                      <a:gd name="T34" fmla="*/ 5 w 8"/>
                      <a:gd name="T35" fmla="*/ 0 h 10"/>
                      <a:gd name="T36" fmla="*/ 3 w 8"/>
                      <a:gd name="T37" fmla="*/ 4 h 10"/>
                      <a:gd name="T38" fmla="*/ 1 w 8"/>
                      <a:gd name="T39" fmla="*/ 9 h 10"/>
                      <a:gd name="T40" fmla="*/ 1 w 8"/>
                      <a:gd name="T41" fmla="*/ 10 h 10"/>
                      <a:gd name="T42" fmla="*/ 4 w 8"/>
                      <a:gd name="T43" fmla="*/ 7 h 10"/>
                      <a:gd name="T44" fmla="*/ 8 w 8"/>
                      <a:gd name="T45" fmla="*/ 2 h 10"/>
                      <a:gd name="T46" fmla="*/ 6 w 8"/>
                      <a:gd name="T4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0">
                        <a:moveTo>
                          <a:pt x="6" y="0"/>
                        </a:moveTo>
                        <a:cubicBezTo>
                          <a:pt x="5" y="0"/>
                          <a:pt x="5" y="0"/>
                          <a:pt x="5" y="0"/>
                        </a:cubicBezTo>
                        <a:cubicBezTo>
                          <a:pt x="5" y="0"/>
                          <a:pt x="5" y="0"/>
                          <a:pt x="5" y="0"/>
                        </a:cubicBezTo>
                        <a:cubicBezTo>
                          <a:pt x="5" y="0"/>
                          <a:pt x="5" y="0"/>
                          <a:pt x="5" y="0"/>
                        </a:cubicBezTo>
                        <a:cubicBezTo>
                          <a:pt x="6" y="0"/>
                          <a:pt x="6" y="0"/>
                          <a:pt x="7" y="0"/>
                        </a:cubicBezTo>
                        <a:cubicBezTo>
                          <a:pt x="7" y="1"/>
                          <a:pt x="7" y="1"/>
                          <a:pt x="7" y="2"/>
                        </a:cubicBezTo>
                        <a:cubicBezTo>
                          <a:pt x="7" y="3"/>
                          <a:pt x="7" y="3"/>
                          <a:pt x="7" y="3"/>
                        </a:cubicBezTo>
                        <a:cubicBezTo>
                          <a:pt x="7" y="5"/>
                          <a:pt x="5" y="5"/>
                          <a:pt x="4" y="7"/>
                        </a:cubicBezTo>
                        <a:cubicBezTo>
                          <a:pt x="3" y="8"/>
                          <a:pt x="2" y="10"/>
                          <a:pt x="1" y="10"/>
                        </a:cubicBezTo>
                        <a:cubicBezTo>
                          <a:pt x="1" y="10"/>
                          <a:pt x="1" y="10"/>
                          <a:pt x="1" y="10"/>
                        </a:cubicBezTo>
                        <a:cubicBezTo>
                          <a:pt x="1" y="9"/>
                          <a:pt x="1" y="9"/>
                          <a:pt x="1" y="9"/>
                        </a:cubicBezTo>
                        <a:cubicBezTo>
                          <a:pt x="1" y="8"/>
                          <a:pt x="1" y="8"/>
                          <a:pt x="1" y="8"/>
                        </a:cubicBezTo>
                        <a:cubicBezTo>
                          <a:pt x="1" y="8"/>
                          <a:pt x="2" y="7"/>
                          <a:pt x="3" y="4"/>
                        </a:cubicBezTo>
                        <a:cubicBezTo>
                          <a:pt x="4" y="2"/>
                          <a:pt x="4" y="1"/>
                          <a:pt x="5" y="0"/>
                        </a:cubicBezTo>
                        <a:cubicBezTo>
                          <a:pt x="5" y="0"/>
                          <a:pt x="5" y="0"/>
                          <a:pt x="5" y="0"/>
                        </a:cubicBezTo>
                        <a:cubicBezTo>
                          <a:pt x="5" y="0"/>
                          <a:pt x="5" y="0"/>
                          <a:pt x="5" y="0"/>
                        </a:cubicBezTo>
                        <a:cubicBezTo>
                          <a:pt x="5" y="0"/>
                          <a:pt x="5" y="0"/>
                          <a:pt x="5" y="0"/>
                        </a:cubicBezTo>
                        <a:cubicBezTo>
                          <a:pt x="5" y="0"/>
                          <a:pt x="5" y="0"/>
                          <a:pt x="5" y="0"/>
                        </a:cubicBezTo>
                        <a:cubicBezTo>
                          <a:pt x="5" y="0"/>
                          <a:pt x="4" y="0"/>
                          <a:pt x="3" y="4"/>
                        </a:cubicBezTo>
                        <a:cubicBezTo>
                          <a:pt x="1" y="8"/>
                          <a:pt x="0" y="8"/>
                          <a:pt x="1" y="9"/>
                        </a:cubicBezTo>
                        <a:cubicBezTo>
                          <a:pt x="1" y="10"/>
                          <a:pt x="1" y="10"/>
                          <a:pt x="1" y="10"/>
                        </a:cubicBezTo>
                        <a:cubicBezTo>
                          <a:pt x="2" y="10"/>
                          <a:pt x="3" y="8"/>
                          <a:pt x="4" y="7"/>
                        </a:cubicBezTo>
                        <a:cubicBezTo>
                          <a:pt x="6" y="5"/>
                          <a:pt x="7" y="5"/>
                          <a:pt x="8" y="2"/>
                        </a:cubicBezTo>
                        <a:cubicBezTo>
                          <a:pt x="8" y="0"/>
                          <a:pt x="6"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5" name="Freeform 7650">
                    <a:extLst>
                      <a:ext uri="{FF2B5EF4-FFF2-40B4-BE49-F238E27FC236}">
                        <a16:creationId xmlns:a16="http://schemas.microsoft.com/office/drawing/2014/main" id="{24434DD5-7DEA-40D9-BA3C-7D9D16AD12C9}"/>
                      </a:ext>
                    </a:extLst>
                  </p:cNvPr>
                  <p:cNvSpPr>
                    <a:spLocks/>
                  </p:cNvSpPr>
                  <p:nvPr/>
                </p:nvSpPr>
                <p:spPr bwMode="auto">
                  <a:xfrm>
                    <a:off x="3930" y="2274"/>
                    <a:ext cx="8" cy="16"/>
                  </a:xfrm>
                  <a:custGeom>
                    <a:avLst/>
                    <a:gdLst>
                      <a:gd name="T0" fmla="*/ 7 w 11"/>
                      <a:gd name="T1" fmla="*/ 0 h 22"/>
                      <a:gd name="T2" fmla="*/ 4 w 11"/>
                      <a:gd name="T3" fmla="*/ 4 h 22"/>
                      <a:gd name="T4" fmla="*/ 2 w 11"/>
                      <a:gd name="T5" fmla="*/ 12 h 22"/>
                      <a:gd name="T6" fmla="*/ 0 w 11"/>
                      <a:gd name="T7" fmla="*/ 17 h 22"/>
                      <a:gd name="T8" fmla="*/ 4 w 11"/>
                      <a:gd name="T9" fmla="*/ 20 h 22"/>
                      <a:gd name="T10" fmla="*/ 7 w 11"/>
                      <a:gd name="T11" fmla="*/ 14 h 22"/>
                      <a:gd name="T12" fmla="*/ 9 w 11"/>
                      <a:gd name="T13" fmla="*/ 6 h 22"/>
                      <a:gd name="T14" fmla="*/ 7 w 1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7" y="0"/>
                        </a:moveTo>
                        <a:cubicBezTo>
                          <a:pt x="7" y="0"/>
                          <a:pt x="4" y="0"/>
                          <a:pt x="4" y="4"/>
                        </a:cubicBezTo>
                        <a:cubicBezTo>
                          <a:pt x="4" y="8"/>
                          <a:pt x="3" y="9"/>
                          <a:pt x="2" y="12"/>
                        </a:cubicBezTo>
                        <a:cubicBezTo>
                          <a:pt x="1" y="15"/>
                          <a:pt x="0" y="15"/>
                          <a:pt x="0" y="17"/>
                        </a:cubicBezTo>
                        <a:cubicBezTo>
                          <a:pt x="1" y="20"/>
                          <a:pt x="3" y="17"/>
                          <a:pt x="4" y="20"/>
                        </a:cubicBezTo>
                        <a:cubicBezTo>
                          <a:pt x="5" y="22"/>
                          <a:pt x="7" y="18"/>
                          <a:pt x="7" y="14"/>
                        </a:cubicBezTo>
                        <a:cubicBezTo>
                          <a:pt x="7" y="11"/>
                          <a:pt x="8" y="8"/>
                          <a:pt x="9" y="6"/>
                        </a:cubicBezTo>
                        <a:cubicBezTo>
                          <a:pt x="10" y="5"/>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6" name="Freeform 7651">
                    <a:extLst>
                      <a:ext uri="{FF2B5EF4-FFF2-40B4-BE49-F238E27FC236}">
                        <a16:creationId xmlns:a16="http://schemas.microsoft.com/office/drawing/2014/main" id="{DD2F8E71-A22B-44AD-AFDA-E3EBA91E4FD5}"/>
                      </a:ext>
                    </a:extLst>
                  </p:cNvPr>
                  <p:cNvSpPr>
                    <a:spLocks noEditPoints="1"/>
                  </p:cNvSpPr>
                  <p:nvPr/>
                </p:nvSpPr>
                <p:spPr bwMode="auto">
                  <a:xfrm>
                    <a:off x="3930" y="2274"/>
                    <a:ext cx="7" cy="15"/>
                  </a:xfrm>
                  <a:custGeom>
                    <a:avLst/>
                    <a:gdLst>
                      <a:gd name="T0" fmla="*/ 4 w 10"/>
                      <a:gd name="T1" fmla="*/ 20 h 21"/>
                      <a:gd name="T2" fmla="*/ 2 w 10"/>
                      <a:gd name="T3" fmla="*/ 19 h 21"/>
                      <a:gd name="T4" fmla="*/ 1 w 10"/>
                      <a:gd name="T5" fmla="*/ 19 h 21"/>
                      <a:gd name="T6" fmla="*/ 0 w 10"/>
                      <a:gd name="T7" fmla="*/ 17 h 21"/>
                      <a:gd name="T8" fmla="*/ 0 w 10"/>
                      <a:gd name="T9" fmla="*/ 16 h 21"/>
                      <a:gd name="T10" fmla="*/ 2 w 10"/>
                      <a:gd name="T11" fmla="*/ 12 h 21"/>
                      <a:gd name="T12" fmla="*/ 4 w 10"/>
                      <a:gd name="T13" fmla="*/ 6 h 21"/>
                      <a:gd name="T14" fmla="*/ 4 w 10"/>
                      <a:gd name="T15" fmla="*/ 4 h 21"/>
                      <a:gd name="T16" fmla="*/ 4 w 10"/>
                      <a:gd name="T17" fmla="*/ 3 h 21"/>
                      <a:gd name="T18" fmla="*/ 7 w 10"/>
                      <a:gd name="T19" fmla="*/ 0 h 21"/>
                      <a:gd name="T20" fmla="*/ 7 w 10"/>
                      <a:gd name="T21" fmla="*/ 0 h 21"/>
                      <a:gd name="T22" fmla="*/ 9 w 10"/>
                      <a:gd name="T23" fmla="*/ 1 h 21"/>
                      <a:gd name="T24" fmla="*/ 10 w 10"/>
                      <a:gd name="T25" fmla="*/ 4 h 21"/>
                      <a:gd name="T26" fmla="*/ 9 w 10"/>
                      <a:gd name="T27" fmla="*/ 6 h 21"/>
                      <a:gd name="T28" fmla="*/ 7 w 10"/>
                      <a:gd name="T29" fmla="*/ 12 h 21"/>
                      <a:gd name="T30" fmla="*/ 7 w 10"/>
                      <a:gd name="T31" fmla="*/ 14 h 21"/>
                      <a:gd name="T32" fmla="*/ 7 w 10"/>
                      <a:gd name="T33" fmla="*/ 16 h 21"/>
                      <a:gd name="T34" fmla="*/ 5 w 10"/>
                      <a:gd name="T35" fmla="*/ 21 h 21"/>
                      <a:gd name="T36" fmla="*/ 4 w 10"/>
                      <a:gd name="T37" fmla="*/ 20 h 21"/>
                      <a:gd name="T38" fmla="*/ 4 w 10"/>
                      <a:gd name="T39" fmla="*/ 19 h 21"/>
                      <a:gd name="T40" fmla="*/ 5 w 10"/>
                      <a:gd name="T41" fmla="*/ 20 h 21"/>
                      <a:gd name="T42" fmla="*/ 6 w 10"/>
                      <a:gd name="T43" fmla="*/ 19 h 21"/>
                      <a:gd name="T44" fmla="*/ 6 w 10"/>
                      <a:gd name="T45" fmla="*/ 16 h 21"/>
                      <a:gd name="T46" fmla="*/ 7 w 10"/>
                      <a:gd name="T47" fmla="*/ 15 h 21"/>
                      <a:gd name="T48" fmla="*/ 7 w 10"/>
                      <a:gd name="T49" fmla="*/ 12 h 21"/>
                      <a:gd name="T50" fmla="*/ 9 w 10"/>
                      <a:gd name="T51" fmla="*/ 6 h 21"/>
                      <a:gd name="T52" fmla="*/ 9 w 10"/>
                      <a:gd name="T53" fmla="*/ 4 h 21"/>
                      <a:gd name="T54" fmla="*/ 7 w 10"/>
                      <a:gd name="T55" fmla="*/ 1 h 21"/>
                      <a:gd name="T56" fmla="*/ 7 w 10"/>
                      <a:gd name="T57" fmla="*/ 1 h 21"/>
                      <a:gd name="T58" fmla="*/ 7 w 10"/>
                      <a:gd name="T59" fmla="*/ 0 h 21"/>
                      <a:gd name="T60" fmla="*/ 7 w 10"/>
                      <a:gd name="T61" fmla="*/ 1 h 21"/>
                      <a:gd name="T62" fmla="*/ 4 w 10"/>
                      <a:gd name="T63" fmla="*/ 3 h 21"/>
                      <a:gd name="T64" fmla="*/ 4 w 10"/>
                      <a:gd name="T65" fmla="*/ 4 h 21"/>
                      <a:gd name="T66" fmla="*/ 4 w 10"/>
                      <a:gd name="T67" fmla="*/ 7 h 21"/>
                      <a:gd name="T68" fmla="*/ 2 w 10"/>
                      <a:gd name="T69" fmla="*/ 12 h 21"/>
                      <a:gd name="T70" fmla="*/ 1 w 10"/>
                      <a:gd name="T71" fmla="*/ 16 h 21"/>
                      <a:gd name="T72" fmla="*/ 1 w 10"/>
                      <a:gd name="T73" fmla="*/ 17 h 21"/>
                      <a:gd name="T74" fmla="*/ 1 w 10"/>
                      <a:gd name="T75" fmla="*/ 18 h 21"/>
                      <a:gd name="T76" fmla="*/ 2 w 10"/>
                      <a:gd name="T77" fmla="*/ 18 h 21"/>
                      <a:gd name="T78" fmla="*/ 2 w 10"/>
                      <a:gd name="T79" fmla="*/ 18 h 21"/>
                      <a:gd name="T80" fmla="*/ 4 w 10"/>
                      <a:gd name="T81"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1">
                        <a:moveTo>
                          <a:pt x="4" y="20"/>
                        </a:moveTo>
                        <a:cubicBezTo>
                          <a:pt x="3" y="19"/>
                          <a:pt x="3" y="19"/>
                          <a:pt x="2" y="19"/>
                        </a:cubicBezTo>
                        <a:cubicBezTo>
                          <a:pt x="2" y="19"/>
                          <a:pt x="2" y="19"/>
                          <a:pt x="1" y="19"/>
                        </a:cubicBezTo>
                        <a:cubicBezTo>
                          <a:pt x="1" y="19"/>
                          <a:pt x="0" y="18"/>
                          <a:pt x="0" y="17"/>
                        </a:cubicBezTo>
                        <a:cubicBezTo>
                          <a:pt x="0" y="17"/>
                          <a:pt x="0" y="17"/>
                          <a:pt x="0" y="16"/>
                        </a:cubicBezTo>
                        <a:cubicBezTo>
                          <a:pt x="0" y="15"/>
                          <a:pt x="1" y="14"/>
                          <a:pt x="2" y="12"/>
                        </a:cubicBezTo>
                        <a:cubicBezTo>
                          <a:pt x="3" y="10"/>
                          <a:pt x="3" y="9"/>
                          <a:pt x="4" y="6"/>
                        </a:cubicBezTo>
                        <a:cubicBezTo>
                          <a:pt x="4" y="6"/>
                          <a:pt x="4" y="5"/>
                          <a:pt x="4" y="4"/>
                        </a:cubicBezTo>
                        <a:cubicBezTo>
                          <a:pt x="4" y="4"/>
                          <a:pt x="4" y="4"/>
                          <a:pt x="4" y="3"/>
                        </a:cubicBezTo>
                        <a:cubicBezTo>
                          <a:pt x="4" y="0"/>
                          <a:pt x="7" y="0"/>
                          <a:pt x="7" y="0"/>
                        </a:cubicBezTo>
                        <a:cubicBezTo>
                          <a:pt x="7" y="0"/>
                          <a:pt x="7" y="0"/>
                          <a:pt x="7" y="0"/>
                        </a:cubicBezTo>
                        <a:cubicBezTo>
                          <a:pt x="8" y="0"/>
                          <a:pt x="9" y="1"/>
                          <a:pt x="9" y="1"/>
                        </a:cubicBezTo>
                        <a:cubicBezTo>
                          <a:pt x="10" y="2"/>
                          <a:pt x="10" y="3"/>
                          <a:pt x="10" y="4"/>
                        </a:cubicBezTo>
                        <a:cubicBezTo>
                          <a:pt x="10" y="5"/>
                          <a:pt x="9" y="6"/>
                          <a:pt x="9" y="6"/>
                        </a:cubicBezTo>
                        <a:cubicBezTo>
                          <a:pt x="8" y="7"/>
                          <a:pt x="8" y="10"/>
                          <a:pt x="7" y="12"/>
                        </a:cubicBezTo>
                        <a:cubicBezTo>
                          <a:pt x="7" y="13"/>
                          <a:pt x="7" y="14"/>
                          <a:pt x="7" y="14"/>
                        </a:cubicBezTo>
                        <a:cubicBezTo>
                          <a:pt x="7" y="15"/>
                          <a:pt x="7" y="15"/>
                          <a:pt x="7" y="16"/>
                        </a:cubicBezTo>
                        <a:cubicBezTo>
                          <a:pt x="7" y="18"/>
                          <a:pt x="6" y="21"/>
                          <a:pt x="5" y="21"/>
                        </a:cubicBezTo>
                        <a:cubicBezTo>
                          <a:pt x="4" y="21"/>
                          <a:pt x="4" y="20"/>
                          <a:pt x="4" y="20"/>
                        </a:cubicBezTo>
                        <a:close/>
                        <a:moveTo>
                          <a:pt x="4" y="19"/>
                        </a:moveTo>
                        <a:cubicBezTo>
                          <a:pt x="4" y="20"/>
                          <a:pt x="4" y="20"/>
                          <a:pt x="5" y="20"/>
                        </a:cubicBezTo>
                        <a:cubicBezTo>
                          <a:pt x="5" y="20"/>
                          <a:pt x="5" y="20"/>
                          <a:pt x="6" y="19"/>
                        </a:cubicBezTo>
                        <a:cubicBezTo>
                          <a:pt x="6" y="18"/>
                          <a:pt x="6" y="17"/>
                          <a:pt x="6" y="16"/>
                        </a:cubicBezTo>
                        <a:cubicBezTo>
                          <a:pt x="7" y="15"/>
                          <a:pt x="7" y="15"/>
                          <a:pt x="7" y="15"/>
                        </a:cubicBezTo>
                        <a:cubicBezTo>
                          <a:pt x="7" y="14"/>
                          <a:pt x="7" y="13"/>
                          <a:pt x="7" y="12"/>
                        </a:cubicBezTo>
                        <a:cubicBezTo>
                          <a:pt x="7" y="9"/>
                          <a:pt x="8" y="7"/>
                          <a:pt x="9" y="6"/>
                        </a:cubicBezTo>
                        <a:cubicBezTo>
                          <a:pt x="9" y="5"/>
                          <a:pt x="9" y="5"/>
                          <a:pt x="9" y="4"/>
                        </a:cubicBezTo>
                        <a:cubicBezTo>
                          <a:pt x="9" y="2"/>
                          <a:pt x="9" y="1"/>
                          <a:pt x="7" y="1"/>
                        </a:cubicBezTo>
                        <a:cubicBezTo>
                          <a:pt x="7" y="1"/>
                          <a:pt x="7" y="1"/>
                          <a:pt x="7" y="1"/>
                        </a:cubicBezTo>
                        <a:cubicBezTo>
                          <a:pt x="7" y="0"/>
                          <a:pt x="7" y="0"/>
                          <a:pt x="7" y="0"/>
                        </a:cubicBezTo>
                        <a:cubicBezTo>
                          <a:pt x="7" y="1"/>
                          <a:pt x="7" y="1"/>
                          <a:pt x="7" y="1"/>
                        </a:cubicBezTo>
                        <a:cubicBezTo>
                          <a:pt x="7" y="1"/>
                          <a:pt x="5" y="1"/>
                          <a:pt x="4" y="3"/>
                        </a:cubicBezTo>
                        <a:cubicBezTo>
                          <a:pt x="4" y="4"/>
                          <a:pt x="4" y="4"/>
                          <a:pt x="4" y="4"/>
                        </a:cubicBezTo>
                        <a:cubicBezTo>
                          <a:pt x="4" y="5"/>
                          <a:pt x="4" y="6"/>
                          <a:pt x="4" y="7"/>
                        </a:cubicBezTo>
                        <a:cubicBezTo>
                          <a:pt x="4" y="9"/>
                          <a:pt x="3" y="10"/>
                          <a:pt x="2" y="12"/>
                        </a:cubicBezTo>
                        <a:cubicBezTo>
                          <a:pt x="1" y="15"/>
                          <a:pt x="1" y="15"/>
                          <a:pt x="1" y="16"/>
                        </a:cubicBezTo>
                        <a:cubicBezTo>
                          <a:pt x="1" y="17"/>
                          <a:pt x="1" y="17"/>
                          <a:pt x="1" y="17"/>
                        </a:cubicBezTo>
                        <a:cubicBezTo>
                          <a:pt x="1" y="18"/>
                          <a:pt x="1" y="18"/>
                          <a:pt x="1" y="18"/>
                        </a:cubicBezTo>
                        <a:cubicBezTo>
                          <a:pt x="2" y="18"/>
                          <a:pt x="2" y="18"/>
                          <a:pt x="2" y="18"/>
                        </a:cubicBezTo>
                        <a:cubicBezTo>
                          <a:pt x="2" y="18"/>
                          <a:pt x="2" y="18"/>
                          <a:pt x="2" y="18"/>
                        </a:cubicBezTo>
                        <a:cubicBezTo>
                          <a:pt x="3" y="18"/>
                          <a:pt x="4" y="18"/>
                          <a:pt x="4"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7" name="Freeform 7652">
                    <a:extLst>
                      <a:ext uri="{FF2B5EF4-FFF2-40B4-BE49-F238E27FC236}">
                        <a16:creationId xmlns:a16="http://schemas.microsoft.com/office/drawing/2014/main" id="{F0EE99F3-4C87-4C73-AD02-6D705EB71ECC}"/>
                      </a:ext>
                    </a:extLst>
                  </p:cNvPr>
                  <p:cNvSpPr>
                    <a:spLocks noEditPoints="1"/>
                  </p:cNvSpPr>
                  <p:nvPr/>
                </p:nvSpPr>
                <p:spPr bwMode="auto">
                  <a:xfrm>
                    <a:off x="3931" y="2274"/>
                    <a:ext cx="6" cy="15"/>
                  </a:xfrm>
                  <a:custGeom>
                    <a:avLst/>
                    <a:gdLst>
                      <a:gd name="T0" fmla="*/ 1 w 8"/>
                      <a:gd name="T1" fmla="*/ 16 h 19"/>
                      <a:gd name="T2" fmla="*/ 1 w 8"/>
                      <a:gd name="T3" fmla="*/ 15 h 19"/>
                      <a:gd name="T4" fmla="*/ 3 w 8"/>
                      <a:gd name="T5" fmla="*/ 10 h 19"/>
                      <a:gd name="T6" fmla="*/ 4 w 8"/>
                      <a:gd name="T7" fmla="*/ 5 h 19"/>
                      <a:gd name="T8" fmla="*/ 5 w 8"/>
                      <a:gd name="T9" fmla="*/ 1 h 19"/>
                      <a:gd name="T10" fmla="*/ 5 w 8"/>
                      <a:gd name="T11" fmla="*/ 1 h 19"/>
                      <a:gd name="T12" fmla="*/ 5 w 8"/>
                      <a:gd name="T13" fmla="*/ 2 h 19"/>
                      <a:gd name="T14" fmla="*/ 6 w 8"/>
                      <a:gd name="T15" fmla="*/ 2 h 19"/>
                      <a:gd name="T16" fmla="*/ 6 w 8"/>
                      <a:gd name="T17" fmla="*/ 2 h 19"/>
                      <a:gd name="T18" fmla="*/ 7 w 8"/>
                      <a:gd name="T19" fmla="*/ 2 h 19"/>
                      <a:gd name="T20" fmla="*/ 7 w 8"/>
                      <a:gd name="T21" fmla="*/ 2 h 19"/>
                      <a:gd name="T22" fmla="*/ 6 w 8"/>
                      <a:gd name="T23" fmla="*/ 6 h 19"/>
                      <a:gd name="T24" fmla="*/ 5 w 8"/>
                      <a:gd name="T25" fmla="*/ 14 h 19"/>
                      <a:gd name="T26" fmla="*/ 4 w 8"/>
                      <a:gd name="T27" fmla="*/ 17 h 19"/>
                      <a:gd name="T28" fmla="*/ 3 w 8"/>
                      <a:gd name="T29" fmla="*/ 16 h 19"/>
                      <a:gd name="T30" fmla="*/ 2 w 8"/>
                      <a:gd name="T31" fmla="*/ 15 h 19"/>
                      <a:gd name="T32" fmla="*/ 2 w 8"/>
                      <a:gd name="T33" fmla="*/ 16 h 19"/>
                      <a:gd name="T34" fmla="*/ 1 w 8"/>
                      <a:gd name="T35" fmla="*/ 16 h 19"/>
                      <a:gd name="T36" fmla="*/ 5 w 8"/>
                      <a:gd name="T37" fmla="*/ 0 h 19"/>
                      <a:gd name="T38" fmla="*/ 3 w 8"/>
                      <a:gd name="T39" fmla="*/ 2 h 19"/>
                      <a:gd name="T40" fmla="*/ 3 w 8"/>
                      <a:gd name="T41" fmla="*/ 3 h 19"/>
                      <a:gd name="T42" fmla="*/ 3 w 8"/>
                      <a:gd name="T43" fmla="*/ 6 h 19"/>
                      <a:gd name="T44" fmla="*/ 1 w 8"/>
                      <a:gd name="T45" fmla="*/ 11 h 19"/>
                      <a:gd name="T46" fmla="*/ 0 w 8"/>
                      <a:gd name="T47" fmla="*/ 15 h 19"/>
                      <a:gd name="T48" fmla="*/ 0 w 8"/>
                      <a:gd name="T49" fmla="*/ 16 h 19"/>
                      <a:gd name="T50" fmla="*/ 0 w 8"/>
                      <a:gd name="T51" fmla="*/ 17 h 19"/>
                      <a:gd name="T52" fmla="*/ 1 w 8"/>
                      <a:gd name="T53" fmla="*/ 17 h 19"/>
                      <a:gd name="T54" fmla="*/ 3 w 8"/>
                      <a:gd name="T55" fmla="*/ 17 h 19"/>
                      <a:gd name="T56" fmla="*/ 4 w 8"/>
                      <a:gd name="T57" fmla="*/ 19 h 19"/>
                      <a:gd name="T58" fmla="*/ 5 w 8"/>
                      <a:gd name="T59" fmla="*/ 18 h 19"/>
                      <a:gd name="T60" fmla="*/ 5 w 8"/>
                      <a:gd name="T61" fmla="*/ 15 h 19"/>
                      <a:gd name="T62" fmla="*/ 6 w 8"/>
                      <a:gd name="T63" fmla="*/ 14 h 19"/>
                      <a:gd name="T64" fmla="*/ 6 w 8"/>
                      <a:gd name="T65" fmla="*/ 11 h 19"/>
                      <a:gd name="T66" fmla="*/ 8 w 8"/>
                      <a:gd name="T67" fmla="*/ 5 h 19"/>
                      <a:gd name="T68" fmla="*/ 8 w 8"/>
                      <a:gd name="T69" fmla="*/ 3 h 19"/>
                      <a:gd name="T70" fmla="*/ 8 w 8"/>
                      <a:gd name="T71" fmla="*/ 2 h 19"/>
                      <a:gd name="T72" fmla="*/ 8 w 8"/>
                      <a:gd name="T73" fmla="*/ 2 h 19"/>
                      <a:gd name="T74" fmla="*/ 7 w 8"/>
                      <a:gd name="T75" fmla="*/ 1 h 19"/>
                      <a:gd name="T76" fmla="*/ 6 w 8"/>
                      <a:gd name="T77" fmla="*/ 0 h 19"/>
                      <a:gd name="T78" fmla="*/ 5 w 8"/>
                      <a:gd name="T79" fmla="*/ 0 h 19"/>
                      <a:gd name="T80" fmla="*/ 5 w 8"/>
                      <a:gd name="T81" fmla="*/ 0 h 19"/>
                      <a:gd name="T82" fmla="*/ 5 w 8"/>
                      <a:gd name="T83" fmla="*/ 0 h 19"/>
                      <a:gd name="T84" fmla="*/ 5 w 8"/>
                      <a:gd name="T8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9">
                        <a:moveTo>
                          <a:pt x="1" y="16"/>
                        </a:moveTo>
                        <a:cubicBezTo>
                          <a:pt x="1" y="15"/>
                          <a:pt x="1" y="15"/>
                          <a:pt x="1" y="15"/>
                        </a:cubicBezTo>
                        <a:cubicBezTo>
                          <a:pt x="0" y="14"/>
                          <a:pt x="2" y="11"/>
                          <a:pt x="3" y="10"/>
                        </a:cubicBezTo>
                        <a:cubicBezTo>
                          <a:pt x="4" y="8"/>
                          <a:pt x="4" y="7"/>
                          <a:pt x="4" y="5"/>
                        </a:cubicBezTo>
                        <a:cubicBezTo>
                          <a:pt x="4" y="3"/>
                          <a:pt x="5" y="1"/>
                          <a:pt x="5" y="1"/>
                        </a:cubicBezTo>
                        <a:cubicBezTo>
                          <a:pt x="5" y="1"/>
                          <a:pt x="5" y="1"/>
                          <a:pt x="5" y="1"/>
                        </a:cubicBezTo>
                        <a:cubicBezTo>
                          <a:pt x="5" y="2"/>
                          <a:pt x="5" y="2"/>
                          <a:pt x="5" y="2"/>
                        </a:cubicBezTo>
                        <a:cubicBezTo>
                          <a:pt x="6" y="2"/>
                          <a:pt x="6" y="2"/>
                          <a:pt x="6" y="2"/>
                        </a:cubicBezTo>
                        <a:cubicBezTo>
                          <a:pt x="6" y="2"/>
                          <a:pt x="6" y="2"/>
                          <a:pt x="6" y="2"/>
                        </a:cubicBezTo>
                        <a:cubicBezTo>
                          <a:pt x="6" y="2"/>
                          <a:pt x="6" y="2"/>
                          <a:pt x="7" y="2"/>
                        </a:cubicBezTo>
                        <a:cubicBezTo>
                          <a:pt x="7" y="2"/>
                          <a:pt x="7" y="2"/>
                          <a:pt x="7" y="2"/>
                        </a:cubicBezTo>
                        <a:cubicBezTo>
                          <a:pt x="8" y="3"/>
                          <a:pt x="7" y="5"/>
                          <a:pt x="6" y="6"/>
                        </a:cubicBezTo>
                        <a:cubicBezTo>
                          <a:pt x="5" y="7"/>
                          <a:pt x="5" y="12"/>
                          <a:pt x="5" y="14"/>
                        </a:cubicBezTo>
                        <a:cubicBezTo>
                          <a:pt x="5" y="16"/>
                          <a:pt x="4" y="17"/>
                          <a:pt x="4" y="17"/>
                        </a:cubicBezTo>
                        <a:cubicBezTo>
                          <a:pt x="4" y="17"/>
                          <a:pt x="3" y="17"/>
                          <a:pt x="3" y="16"/>
                        </a:cubicBezTo>
                        <a:cubicBezTo>
                          <a:pt x="3" y="15"/>
                          <a:pt x="2" y="15"/>
                          <a:pt x="2" y="15"/>
                        </a:cubicBezTo>
                        <a:cubicBezTo>
                          <a:pt x="2" y="16"/>
                          <a:pt x="2" y="16"/>
                          <a:pt x="2" y="16"/>
                        </a:cubicBezTo>
                        <a:lnTo>
                          <a:pt x="1" y="16"/>
                        </a:lnTo>
                        <a:close/>
                        <a:moveTo>
                          <a:pt x="5" y="0"/>
                        </a:moveTo>
                        <a:cubicBezTo>
                          <a:pt x="4" y="0"/>
                          <a:pt x="3" y="1"/>
                          <a:pt x="3" y="2"/>
                        </a:cubicBezTo>
                        <a:cubicBezTo>
                          <a:pt x="3" y="3"/>
                          <a:pt x="3" y="3"/>
                          <a:pt x="3" y="3"/>
                        </a:cubicBezTo>
                        <a:cubicBezTo>
                          <a:pt x="3" y="4"/>
                          <a:pt x="3" y="5"/>
                          <a:pt x="3" y="6"/>
                        </a:cubicBezTo>
                        <a:cubicBezTo>
                          <a:pt x="3" y="8"/>
                          <a:pt x="2" y="9"/>
                          <a:pt x="1" y="11"/>
                        </a:cubicBezTo>
                        <a:cubicBezTo>
                          <a:pt x="0" y="14"/>
                          <a:pt x="0" y="14"/>
                          <a:pt x="0" y="15"/>
                        </a:cubicBezTo>
                        <a:cubicBezTo>
                          <a:pt x="0" y="16"/>
                          <a:pt x="0" y="16"/>
                          <a:pt x="0" y="16"/>
                        </a:cubicBezTo>
                        <a:cubicBezTo>
                          <a:pt x="0" y="17"/>
                          <a:pt x="0" y="17"/>
                          <a:pt x="0" y="17"/>
                        </a:cubicBezTo>
                        <a:cubicBezTo>
                          <a:pt x="1" y="17"/>
                          <a:pt x="1" y="17"/>
                          <a:pt x="1" y="17"/>
                        </a:cubicBezTo>
                        <a:cubicBezTo>
                          <a:pt x="2" y="17"/>
                          <a:pt x="2" y="17"/>
                          <a:pt x="3" y="17"/>
                        </a:cubicBezTo>
                        <a:cubicBezTo>
                          <a:pt x="3" y="18"/>
                          <a:pt x="4" y="19"/>
                          <a:pt x="4" y="19"/>
                        </a:cubicBezTo>
                        <a:cubicBezTo>
                          <a:pt x="4" y="19"/>
                          <a:pt x="4" y="19"/>
                          <a:pt x="5" y="18"/>
                        </a:cubicBezTo>
                        <a:cubicBezTo>
                          <a:pt x="5" y="17"/>
                          <a:pt x="5" y="16"/>
                          <a:pt x="5" y="15"/>
                        </a:cubicBezTo>
                        <a:cubicBezTo>
                          <a:pt x="6" y="14"/>
                          <a:pt x="6" y="14"/>
                          <a:pt x="6" y="14"/>
                        </a:cubicBezTo>
                        <a:cubicBezTo>
                          <a:pt x="6" y="13"/>
                          <a:pt x="6" y="12"/>
                          <a:pt x="6" y="11"/>
                        </a:cubicBezTo>
                        <a:cubicBezTo>
                          <a:pt x="6" y="8"/>
                          <a:pt x="7" y="6"/>
                          <a:pt x="8" y="5"/>
                        </a:cubicBezTo>
                        <a:cubicBezTo>
                          <a:pt x="8" y="4"/>
                          <a:pt x="8" y="4"/>
                          <a:pt x="8" y="3"/>
                        </a:cubicBezTo>
                        <a:cubicBezTo>
                          <a:pt x="8" y="2"/>
                          <a:pt x="8" y="2"/>
                          <a:pt x="8" y="2"/>
                        </a:cubicBezTo>
                        <a:cubicBezTo>
                          <a:pt x="8" y="2"/>
                          <a:pt x="8" y="2"/>
                          <a:pt x="8" y="2"/>
                        </a:cubicBezTo>
                        <a:cubicBezTo>
                          <a:pt x="8" y="2"/>
                          <a:pt x="8" y="2"/>
                          <a:pt x="7" y="1"/>
                        </a:cubicBezTo>
                        <a:cubicBezTo>
                          <a:pt x="7" y="0"/>
                          <a:pt x="6" y="0"/>
                          <a:pt x="6" y="0"/>
                        </a:cubicBezTo>
                        <a:cubicBezTo>
                          <a:pt x="5" y="0"/>
                          <a:pt x="5" y="0"/>
                          <a:pt x="5" y="0"/>
                        </a:cubicBezTo>
                        <a:cubicBezTo>
                          <a:pt x="5" y="0"/>
                          <a:pt x="5" y="0"/>
                          <a:pt x="5" y="0"/>
                        </a:cubicBezTo>
                        <a:cubicBezTo>
                          <a:pt x="5" y="0"/>
                          <a:pt x="5" y="0"/>
                          <a:pt x="5" y="0"/>
                        </a:cubicBezTo>
                        <a:cubicBezTo>
                          <a:pt x="5"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8" name="Freeform 7653">
                    <a:extLst>
                      <a:ext uri="{FF2B5EF4-FFF2-40B4-BE49-F238E27FC236}">
                        <a16:creationId xmlns:a16="http://schemas.microsoft.com/office/drawing/2014/main" id="{49F496CD-96AD-45E3-8C1F-F308D03B0AD7}"/>
                      </a:ext>
                    </a:extLst>
                  </p:cNvPr>
                  <p:cNvSpPr>
                    <a:spLocks noEditPoints="1"/>
                  </p:cNvSpPr>
                  <p:nvPr/>
                </p:nvSpPr>
                <p:spPr bwMode="auto">
                  <a:xfrm>
                    <a:off x="3930" y="2274"/>
                    <a:ext cx="7" cy="15"/>
                  </a:xfrm>
                  <a:custGeom>
                    <a:avLst/>
                    <a:gdLst>
                      <a:gd name="T0" fmla="*/ 10 w 10"/>
                      <a:gd name="T1" fmla="*/ 2 h 19"/>
                      <a:gd name="T2" fmla="*/ 9 w 10"/>
                      <a:gd name="T3" fmla="*/ 2 h 19"/>
                      <a:gd name="T4" fmla="*/ 9 w 10"/>
                      <a:gd name="T5" fmla="*/ 3 h 19"/>
                      <a:gd name="T6" fmla="*/ 9 w 10"/>
                      <a:gd name="T7" fmla="*/ 5 h 19"/>
                      <a:gd name="T8" fmla="*/ 7 w 10"/>
                      <a:gd name="T9" fmla="*/ 11 h 19"/>
                      <a:gd name="T10" fmla="*/ 7 w 10"/>
                      <a:gd name="T11" fmla="*/ 14 h 19"/>
                      <a:gd name="T12" fmla="*/ 6 w 10"/>
                      <a:gd name="T13" fmla="*/ 15 h 19"/>
                      <a:gd name="T14" fmla="*/ 6 w 10"/>
                      <a:gd name="T15" fmla="*/ 18 h 19"/>
                      <a:gd name="T16" fmla="*/ 5 w 10"/>
                      <a:gd name="T17" fmla="*/ 19 h 19"/>
                      <a:gd name="T18" fmla="*/ 5 w 10"/>
                      <a:gd name="T19" fmla="*/ 19 h 19"/>
                      <a:gd name="T20" fmla="*/ 5 w 10"/>
                      <a:gd name="T21" fmla="*/ 19 h 19"/>
                      <a:gd name="T22" fmla="*/ 7 w 10"/>
                      <a:gd name="T23" fmla="*/ 13 h 19"/>
                      <a:gd name="T24" fmla="*/ 9 w 10"/>
                      <a:gd name="T25" fmla="*/ 5 h 19"/>
                      <a:gd name="T26" fmla="*/ 10 w 10"/>
                      <a:gd name="T27" fmla="*/ 2 h 19"/>
                      <a:gd name="T28" fmla="*/ 5 w 10"/>
                      <a:gd name="T29" fmla="*/ 0 h 19"/>
                      <a:gd name="T30" fmla="*/ 4 w 10"/>
                      <a:gd name="T31" fmla="*/ 3 h 19"/>
                      <a:gd name="T32" fmla="*/ 2 w 10"/>
                      <a:gd name="T33" fmla="*/ 11 h 19"/>
                      <a:gd name="T34" fmla="*/ 0 w 10"/>
                      <a:gd name="T35" fmla="*/ 16 h 19"/>
                      <a:gd name="T36" fmla="*/ 1 w 10"/>
                      <a:gd name="T37" fmla="*/ 17 h 19"/>
                      <a:gd name="T38" fmla="*/ 1 w 10"/>
                      <a:gd name="T39" fmla="*/ 17 h 19"/>
                      <a:gd name="T40" fmla="*/ 1 w 10"/>
                      <a:gd name="T41" fmla="*/ 17 h 19"/>
                      <a:gd name="T42" fmla="*/ 1 w 10"/>
                      <a:gd name="T43" fmla="*/ 16 h 19"/>
                      <a:gd name="T44" fmla="*/ 1 w 10"/>
                      <a:gd name="T45" fmla="*/ 15 h 19"/>
                      <a:gd name="T46" fmla="*/ 2 w 10"/>
                      <a:gd name="T47" fmla="*/ 11 h 19"/>
                      <a:gd name="T48" fmla="*/ 4 w 10"/>
                      <a:gd name="T49" fmla="*/ 6 h 19"/>
                      <a:gd name="T50" fmla="*/ 4 w 10"/>
                      <a:gd name="T51" fmla="*/ 3 h 19"/>
                      <a:gd name="T52" fmla="*/ 4 w 10"/>
                      <a:gd name="T53" fmla="*/ 2 h 19"/>
                      <a:gd name="T54" fmla="*/ 6 w 10"/>
                      <a:gd name="T55" fmla="*/ 0 h 19"/>
                      <a:gd name="T56" fmla="*/ 5 w 10"/>
                      <a:gd name="T5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 h="19">
                        <a:moveTo>
                          <a:pt x="10" y="2"/>
                        </a:moveTo>
                        <a:cubicBezTo>
                          <a:pt x="9" y="2"/>
                          <a:pt x="9" y="2"/>
                          <a:pt x="9" y="2"/>
                        </a:cubicBezTo>
                        <a:cubicBezTo>
                          <a:pt x="9" y="3"/>
                          <a:pt x="9" y="3"/>
                          <a:pt x="9" y="3"/>
                        </a:cubicBezTo>
                        <a:cubicBezTo>
                          <a:pt x="9" y="4"/>
                          <a:pt x="9" y="4"/>
                          <a:pt x="9" y="5"/>
                        </a:cubicBezTo>
                        <a:cubicBezTo>
                          <a:pt x="8" y="6"/>
                          <a:pt x="7" y="8"/>
                          <a:pt x="7" y="11"/>
                        </a:cubicBezTo>
                        <a:cubicBezTo>
                          <a:pt x="7" y="12"/>
                          <a:pt x="7" y="13"/>
                          <a:pt x="7" y="14"/>
                        </a:cubicBezTo>
                        <a:cubicBezTo>
                          <a:pt x="7" y="14"/>
                          <a:pt x="7" y="14"/>
                          <a:pt x="6" y="15"/>
                        </a:cubicBezTo>
                        <a:cubicBezTo>
                          <a:pt x="6" y="16"/>
                          <a:pt x="6" y="17"/>
                          <a:pt x="6" y="18"/>
                        </a:cubicBezTo>
                        <a:cubicBezTo>
                          <a:pt x="5" y="19"/>
                          <a:pt x="5" y="19"/>
                          <a:pt x="5" y="19"/>
                        </a:cubicBezTo>
                        <a:cubicBezTo>
                          <a:pt x="5" y="19"/>
                          <a:pt x="5" y="19"/>
                          <a:pt x="5" y="19"/>
                        </a:cubicBezTo>
                        <a:cubicBezTo>
                          <a:pt x="5" y="19"/>
                          <a:pt x="5" y="19"/>
                          <a:pt x="5" y="19"/>
                        </a:cubicBezTo>
                        <a:cubicBezTo>
                          <a:pt x="6" y="19"/>
                          <a:pt x="7" y="16"/>
                          <a:pt x="7" y="13"/>
                        </a:cubicBezTo>
                        <a:cubicBezTo>
                          <a:pt x="7" y="10"/>
                          <a:pt x="8" y="7"/>
                          <a:pt x="9" y="5"/>
                        </a:cubicBezTo>
                        <a:cubicBezTo>
                          <a:pt x="9" y="4"/>
                          <a:pt x="10" y="3"/>
                          <a:pt x="10" y="2"/>
                        </a:cubicBezTo>
                        <a:close/>
                        <a:moveTo>
                          <a:pt x="5" y="0"/>
                        </a:moveTo>
                        <a:cubicBezTo>
                          <a:pt x="5" y="0"/>
                          <a:pt x="4" y="1"/>
                          <a:pt x="4" y="3"/>
                        </a:cubicBezTo>
                        <a:cubicBezTo>
                          <a:pt x="4" y="7"/>
                          <a:pt x="3" y="8"/>
                          <a:pt x="2" y="11"/>
                        </a:cubicBezTo>
                        <a:cubicBezTo>
                          <a:pt x="1" y="14"/>
                          <a:pt x="0" y="14"/>
                          <a:pt x="0" y="16"/>
                        </a:cubicBezTo>
                        <a:cubicBezTo>
                          <a:pt x="0" y="17"/>
                          <a:pt x="0" y="17"/>
                          <a:pt x="1" y="17"/>
                        </a:cubicBezTo>
                        <a:cubicBezTo>
                          <a:pt x="1" y="17"/>
                          <a:pt x="1" y="17"/>
                          <a:pt x="1" y="17"/>
                        </a:cubicBezTo>
                        <a:cubicBezTo>
                          <a:pt x="1" y="17"/>
                          <a:pt x="1" y="17"/>
                          <a:pt x="1" y="17"/>
                        </a:cubicBezTo>
                        <a:cubicBezTo>
                          <a:pt x="1" y="17"/>
                          <a:pt x="1" y="17"/>
                          <a:pt x="1" y="16"/>
                        </a:cubicBezTo>
                        <a:cubicBezTo>
                          <a:pt x="1" y="16"/>
                          <a:pt x="1" y="16"/>
                          <a:pt x="1" y="15"/>
                        </a:cubicBezTo>
                        <a:cubicBezTo>
                          <a:pt x="1" y="14"/>
                          <a:pt x="1" y="14"/>
                          <a:pt x="2" y="11"/>
                        </a:cubicBezTo>
                        <a:cubicBezTo>
                          <a:pt x="3" y="9"/>
                          <a:pt x="4" y="8"/>
                          <a:pt x="4" y="6"/>
                        </a:cubicBezTo>
                        <a:cubicBezTo>
                          <a:pt x="4" y="5"/>
                          <a:pt x="4" y="4"/>
                          <a:pt x="4" y="3"/>
                        </a:cubicBezTo>
                        <a:cubicBezTo>
                          <a:pt x="4" y="2"/>
                          <a:pt x="4" y="2"/>
                          <a:pt x="4" y="2"/>
                        </a:cubicBezTo>
                        <a:cubicBezTo>
                          <a:pt x="4" y="1"/>
                          <a:pt x="5" y="0"/>
                          <a:pt x="6" y="0"/>
                        </a:cubicBezTo>
                        <a:lnTo>
                          <a:pt x="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89" name="Freeform 7654">
                    <a:extLst>
                      <a:ext uri="{FF2B5EF4-FFF2-40B4-BE49-F238E27FC236}">
                        <a16:creationId xmlns:a16="http://schemas.microsoft.com/office/drawing/2014/main" id="{B7C4D32A-7296-437C-82EF-D60EA6B83AA9}"/>
                      </a:ext>
                    </a:extLst>
                  </p:cNvPr>
                  <p:cNvSpPr>
                    <a:spLocks/>
                  </p:cNvSpPr>
                  <p:nvPr/>
                </p:nvSpPr>
                <p:spPr bwMode="auto">
                  <a:xfrm>
                    <a:off x="3931" y="2277"/>
                    <a:ext cx="4" cy="9"/>
                  </a:xfrm>
                  <a:custGeom>
                    <a:avLst/>
                    <a:gdLst>
                      <a:gd name="T0" fmla="*/ 4 w 5"/>
                      <a:gd name="T1" fmla="*/ 0 h 12"/>
                      <a:gd name="T2" fmla="*/ 3 w 5"/>
                      <a:gd name="T3" fmla="*/ 2 h 12"/>
                      <a:gd name="T4" fmla="*/ 1 w 5"/>
                      <a:gd name="T5" fmla="*/ 10 h 12"/>
                      <a:gd name="T6" fmla="*/ 1 w 5"/>
                      <a:gd name="T7" fmla="*/ 11 h 12"/>
                      <a:gd name="T8" fmla="*/ 2 w 5"/>
                      <a:gd name="T9" fmla="*/ 12 h 12"/>
                      <a:gd name="T10" fmla="*/ 4 w 5"/>
                      <a:gd name="T11" fmla="*/ 3 h 12"/>
                      <a:gd name="T12" fmla="*/ 4 w 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5" h="12">
                        <a:moveTo>
                          <a:pt x="4" y="0"/>
                        </a:moveTo>
                        <a:cubicBezTo>
                          <a:pt x="4" y="0"/>
                          <a:pt x="3" y="0"/>
                          <a:pt x="3" y="2"/>
                        </a:cubicBezTo>
                        <a:cubicBezTo>
                          <a:pt x="3" y="4"/>
                          <a:pt x="2" y="8"/>
                          <a:pt x="1" y="10"/>
                        </a:cubicBezTo>
                        <a:cubicBezTo>
                          <a:pt x="0" y="11"/>
                          <a:pt x="1" y="11"/>
                          <a:pt x="1" y="11"/>
                        </a:cubicBezTo>
                        <a:cubicBezTo>
                          <a:pt x="2" y="11"/>
                          <a:pt x="2" y="12"/>
                          <a:pt x="2" y="12"/>
                        </a:cubicBezTo>
                        <a:cubicBezTo>
                          <a:pt x="3" y="11"/>
                          <a:pt x="4" y="4"/>
                          <a:pt x="4" y="3"/>
                        </a:cubicBezTo>
                        <a:cubicBezTo>
                          <a:pt x="4" y="3"/>
                          <a:pt x="5" y="0"/>
                          <a:pt x="4"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0" name="Freeform 7655">
                    <a:extLst>
                      <a:ext uri="{FF2B5EF4-FFF2-40B4-BE49-F238E27FC236}">
                        <a16:creationId xmlns:a16="http://schemas.microsoft.com/office/drawing/2014/main" id="{9DA2D0B5-A40B-45D7-9A72-7E7214C31E04}"/>
                      </a:ext>
                    </a:extLst>
                  </p:cNvPr>
                  <p:cNvSpPr>
                    <a:spLocks/>
                  </p:cNvSpPr>
                  <p:nvPr/>
                </p:nvSpPr>
                <p:spPr bwMode="auto">
                  <a:xfrm>
                    <a:off x="3934" y="2260"/>
                    <a:ext cx="7" cy="17"/>
                  </a:xfrm>
                  <a:custGeom>
                    <a:avLst/>
                    <a:gdLst>
                      <a:gd name="T0" fmla="*/ 6 w 10"/>
                      <a:gd name="T1" fmla="*/ 0 h 22"/>
                      <a:gd name="T2" fmla="*/ 3 w 10"/>
                      <a:gd name="T3" fmla="*/ 4 h 22"/>
                      <a:gd name="T4" fmla="*/ 1 w 10"/>
                      <a:gd name="T5" fmla="*/ 12 h 22"/>
                      <a:gd name="T6" fmla="*/ 0 w 10"/>
                      <a:gd name="T7" fmla="*/ 18 h 22"/>
                      <a:gd name="T8" fmla="*/ 1 w 10"/>
                      <a:gd name="T9" fmla="*/ 19 h 22"/>
                      <a:gd name="T10" fmla="*/ 4 w 10"/>
                      <a:gd name="T11" fmla="*/ 20 h 22"/>
                      <a:gd name="T12" fmla="*/ 6 w 10"/>
                      <a:gd name="T13" fmla="*/ 15 h 22"/>
                      <a:gd name="T14" fmla="*/ 8 w 10"/>
                      <a:gd name="T15" fmla="*/ 6 h 22"/>
                      <a:gd name="T16" fmla="*/ 6 w 10"/>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2">
                        <a:moveTo>
                          <a:pt x="6" y="0"/>
                        </a:moveTo>
                        <a:cubicBezTo>
                          <a:pt x="6" y="0"/>
                          <a:pt x="3" y="0"/>
                          <a:pt x="3" y="4"/>
                        </a:cubicBezTo>
                        <a:cubicBezTo>
                          <a:pt x="3" y="9"/>
                          <a:pt x="2" y="10"/>
                          <a:pt x="1" y="12"/>
                        </a:cubicBezTo>
                        <a:cubicBezTo>
                          <a:pt x="0" y="15"/>
                          <a:pt x="0" y="15"/>
                          <a:pt x="0" y="18"/>
                        </a:cubicBezTo>
                        <a:cubicBezTo>
                          <a:pt x="0" y="19"/>
                          <a:pt x="1" y="19"/>
                          <a:pt x="1" y="19"/>
                        </a:cubicBezTo>
                        <a:cubicBezTo>
                          <a:pt x="2" y="19"/>
                          <a:pt x="3" y="19"/>
                          <a:pt x="4" y="20"/>
                        </a:cubicBezTo>
                        <a:cubicBezTo>
                          <a:pt x="5" y="22"/>
                          <a:pt x="6" y="18"/>
                          <a:pt x="6" y="15"/>
                        </a:cubicBezTo>
                        <a:cubicBezTo>
                          <a:pt x="6" y="11"/>
                          <a:pt x="7" y="8"/>
                          <a:pt x="8" y="6"/>
                        </a:cubicBezTo>
                        <a:cubicBezTo>
                          <a:pt x="9" y="5"/>
                          <a:pt x="10" y="0"/>
                          <a:pt x="6"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1" name="Freeform 7656">
                    <a:extLst>
                      <a:ext uri="{FF2B5EF4-FFF2-40B4-BE49-F238E27FC236}">
                        <a16:creationId xmlns:a16="http://schemas.microsoft.com/office/drawing/2014/main" id="{A6EF27FE-D920-4ABD-9500-26398365B494}"/>
                      </a:ext>
                    </a:extLst>
                  </p:cNvPr>
                  <p:cNvSpPr>
                    <a:spLocks noEditPoints="1"/>
                  </p:cNvSpPr>
                  <p:nvPr/>
                </p:nvSpPr>
                <p:spPr bwMode="auto">
                  <a:xfrm>
                    <a:off x="3934" y="2260"/>
                    <a:ext cx="6" cy="16"/>
                  </a:xfrm>
                  <a:custGeom>
                    <a:avLst/>
                    <a:gdLst>
                      <a:gd name="T0" fmla="*/ 3 w 9"/>
                      <a:gd name="T1" fmla="*/ 20 h 21"/>
                      <a:gd name="T2" fmla="*/ 2 w 9"/>
                      <a:gd name="T3" fmla="*/ 19 h 21"/>
                      <a:gd name="T4" fmla="*/ 1 w 9"/>
                      <a:gd name="T5" fmla="*/ 19 h 21"/>
                      <a:gd name="T6" fmla="*/ 1 w 9"/>
                      <a:gd name="T7" fmla="*/ 19 h 21"/>
                      <a:gd name="T8" fmla="*/ 0 w 9"/>
                      <a:gd name="T9" fmla="*/ 18 h 21"/>
                      <a:gd name="T10" fmla="*/ 0 w 9"/>
                      <a:gd name="T11" fmla="*/ 16 h 21"/>
                      <a:gd name="T12" fmla="*/ 1 w 9"/>
                      <a:gd name="T13" fmla="*/ 12 h 21"/>
                      <a:gd name="T14" fmla="*/ 3 w 9"/>
                      <a:gd name="T15" fmla="*/ 7 h 21"/>
                      <a:gd name="T16" fmla="*/ 3 w 9"/>
                      <a:gd name="T17" fmla="*/ 4 h 21"/>
                      <a:gd name="T18" fmla="*/ 3 w 9"/>
                      <a:gd name="T19" fmla="*/ 3 h 21"/>
                      <a:gd name="T20" fmla="*/ 6 w 9"/>
                      <a:gd name="T21" fmla="*/ 0 h 21"/>
                      <a:gd name="T22" fmla="*/ 6 w 9"/>
                      <a:gd name="T23" fmla="*/ 0 h 21"/>
                      <a:gd name="T24" fmla="*/ 9 w 9"/>
                      <a:gd name="T25" fmla="*/ 1 h 21"/>
                      <a:gd name="T26" fmla="*/ 9 w 9"/>
                      <a:gd name="T27" fmla="*/ 4 h 21"/>
                      <a:gd name="T28" fmla="*/ 8 w 9"/>
                      <a:gd name="T29" fmla="*/ 6 h 21"/>
                      <a:gd name="T30" fmla="*/ 7 w 9"/>
                      <a:gd name="T31" fmla="*/ 12 h 21"/>
                      <a:gd name="T32" fmla="*/ 7 w 9"/>
                      <a:gd name="T33" fmla="*/ 15 h 21"/>
                      <a:gd name="T34" fmla="*/ 6 w 9"/>
                      <a:gd name="T35" fmla="*/ 16 h 21"/>
                      <a:gd name="T36" fmla="*/ 4 w 9"/>
                      <a:gd name="T37" fmla="*/ 21 h 21"/>
                      <a:gd name="T38" fmla="*/ 3 w 9"/>
                      <a:gd name="T39" fmla="*/ 20 h 21"/>
                      <a:gd name="T40" fmla="*/ 4 w 9"/>
                      <a:gd name="T41" fmla="*/ 20 h 21"/>
                      <a:gd name="T42" fmla="*/ 4 w 9"/>
                      <a:gd name="T43" fmla="*/ 20 h 21"/>
                      <a:gd name="T44" fmla="*/ 5 w 9"/>
                      <a:gd name="T45" fmla="*/ 19 h 21"/>
                      <a:gd name="T46" fmla="*/ 6 w 9"/>
                      <a:gd name="T47" fmla="*/ 16 h 21"/>
                      <a:gd name="T48" fmla="*/ 6 w 9"/>
                      <a:gd name="T49" fmla="*/ 15 h 21"/>
                      <a:gd name="T50" fmla="*/ 6 w 9"/>
                      <a:gd name="T51" fmla="*/ 12 h 21"/>
                      <a:gd name="T52" fmla="*/ 8 w 9"/>
                      <a:gd name="T53" fmla="*/ 6 h 21"/>
                      <a:gd name="T54" fmla="*/ 8 w 9"/>
                      <a:gd name="T55" fmla="*/ 4 h 21"/>
                      <a:gd name="T56" fmla="*/ 6 w 9"/>
                      <a:gd name="T57" fmla="*/ 1 h 21"/>
                      <a:gd name="T58" fmla="*/ 6 w 9"/>
                      <a:gd name="T59" fmla="*/ 1 h 21"/>
                      <a:gd name="T60" fmla="*/ 6 w 9"/>
                      <a:gd name="T61" fmla="*/ 0 h 21"/>
                      <a:gd name="T62" fmla="*/ 6 w 9"/>
                      <a:gd name="T63" fmla="*/ 1 h 21"/>
                      <a:gd name="T64" fmla="*/ 4 w 9"/>
                      <a:gd name="T65" fmla="*/ 3 h 21"/>
                      <a:gd name="T66" fmla="*/ 3 w 9"/>
                      <a:gd name="T67" fmla="*/ 4 h 21"/>
                      <a:gd name="T68" fmla="*/ 3 w 9"/>
                      <a:gd name="T69" fmla="*/ 7 h 21"/>
                      <a:gd name="T70" fmla="*/ 2 w 9"/>
                      <a:gd name="T71" fmla="*/ 13 h 21"/>
                      <a:gd name="T72" fmla="*/ 0 w 9"/>
                      <a:gd name="T73" fmla="*/ 17 h 21"/>
                      <a:gd name="T74" fmla="*/ 0 w 9"/>
                      <a:gd name="T75" fmla="*/ 18 h 21"/>
                      <a:gd name="T76" fmla="*/ 1 w 9"/>
                      <a:gd name="T77" fmla="*/ 18 h 21"/>
                      <a:gd name="T78" fmla="*/ 1 w 9"/>
                      <a:gd name="T79" fmla="*/ 18 h 21"/>
                      <a:gd name="T80" fmla="*/ 2 w 9"/>
                      <a:gd name="T81" fmla="*/ 18 h 21"/>
                      <a:gd name="T82" fmla="*/ 2 w 9"/>
                      <a:gd name="T83" fmla="*/ 18 h 21"/>
                      <a:gd name="T84" fmla="*/ 4 w 9"/>
                      <a:gd name="T85"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1">
                        <a:moveTo>
                          <a:pt x="3" y="20"/>
                        </a:moveTo>
                        <a:cubicBezTo>
                          <a:pt x="3" y="19"/>
                          <a:pt x="2" y="19"/>
                          <a:pt x="2" y="19"/>
                        </a:cubicBezTo>
                        <a:cubicBezTo>
                          <a:pt x="1" y="19"/>
                          <a:pt x="1" y="19"/>
                          <a:pt x="1" y="19"/>
                        </a:cubicBezTo>
                        <a:cubicBezTo>
                          <a:pt x="1" y="19"/>
                          <a:pt x="1" y="19"/>
                          <a:pt x="1" y="19"/>
                        </a:cubicBezTo>
                        <a:cubicBezTo>
                          <a:pt x="0" y="19"/>
                          <a:pt x="0" y="19"/>
                          <a:pt x="0" y="18"/>
                        </a:cubicBezTo>
                        <a:cubicBezTo>
                          <a:pt x="0" y="17"/>
                          <a:pt x="0" y="17"/>
                          <a:pt x="0" y="16"/>
                        </a:cubicBezTo>
                        <a:cubicBezTo>
                          <a:pt x="0" y="15"/>
                          <a:pt x="1" y="14"/>
                          <a:pt x="1" y="12"/>
                        </a:cubicBezTo>
                        <a:cubicBezTo>
                          <a:pt x="2" y="10"/>
                          <a:pt x="3" y="9"/>
                          <a:pt x="3" y="7"/>
                        </a:cubicBezTo>
                        <a:cubicBezTo>
                          <a:pt x="3" y="6"/>
                          <a:pt x="3" y="5"/>
                          <a:pt x="3" y="4"/>
                        </a:cubicBezTo>
                        <a:cubicBezTo>
                          <a:pt x="3" y="4"/>
                          <a:pt x="3" y="4"/>
                          <a:pt x="3" y="3"/>
                        </a:cubicBezTo>
                        <a:cubicBezTo>
                          <a:pt x="3" y="0"/>
                          <a:pt x="6" y="0"/>
                          <a:pt x="6" y="0"/>
                        </a:cubicBezTo>
                        <a:cubicBezTo>
                          <a:pt x="6" y="0"/>
                          <a:pt x="6" y="0"/>
                          <a:pt x="6" y="0"/>
                        </a:cubicBezTo>
                        <a:cubicBezTo>
                          <a:pt x="7" y="0"/>
                          <a:pt x="8" y="1"/>
                          <a:pt x="9" y="1"/>
                        </a:cubicBezTo>
                        <a:cubicBezTo>
                          <a:pt x="9" y="2"/>
                          <a:pt x="9" y="3"/>
                          <a:pt x="9" y="4"/>
                        </a:cubicBezTo>
                        <a:cubicBezTo>
                          <a:pt x="9" y="5"/>
                          <a:pt x="9" y="6"/>
                          <a:pt x="8" y="6"/>
                        </a:cubicBezTo>
                        <a:cubicBezTo>
                          <a:pt x="7" y="7"/>
                          <a:pt x="7" y="10"/>
                          <a:pt x="7" y="12"/>
                        </a:cubicBezTo>
                        <a:cubicBezTo>
                          <a:pt x="7" y="13"/>
                          <a:pt x="7" y="14"/>
                          <a:pt x="7" y="15"/>
                        </a:cubicBezTo>
                        <a:cubicBezTo>
                          <a:pt x="7" y="15"/>
                          <a:pt x="7" y="15"/>
                          <a:pt x="6" y="16"/>
                        </a:cubicBezTo>
                        <a:cubicBezTo>
                          <a:pt x="6" y="18"/>
                          <a:pt x="5" y="21"/>
                          <a:pt x="4" y="21"/>
                        </a:cubicBezTo>
                        <a:cubicBezTo>
                          <a:pt x="4" y="21"/>
                          <a:pt x="4" y="21"/>
                          <a:pt x="3" y="20"/>
                        </a:cubicBezTo>
                        <a:close/>
                        <a:moveTo>
                          <a:pt x="4" y="20"/>
                        </a:moveTo>
                        <a:cubicBezTo>
                          <a:pt x="4" y="20"/>
                          <a:pt x="4" y="20"/>
                          <a:pt x="4" y="20"/>
                        </a:cubicBezTo>
                        <a:cubicBezTo>
                          <a:pt x="5" y="20"/>
                          <a:pt x="5" y="20"/>
                          <a:pt x="5" y="19"/>
                        </a:cubicBezTo>
                        <a:cubicBezTo>
                          <a:pt x="6" y="18"/>
                          <a:pt x="6" y="17"/>
                          <a:pt x="6" y="16"/>
                        </a:cubicBezTo>
                        <a:cubicBezTo>
                          <a:pt x="6" y="15"/>
                          <a:pt x="6" y="15"/>
                          <a:pt x="6" y="15"/>
                        </a:cubicBezTo>
                        <a:cubicBezTo>
                          <a:pt x="6" y="14"/>
                          <a:pt x="6" y="13"/>
                          <a:pt x="6" y="12"/>
                        </a:cubicBezTo>
                        <a:cubicBezTo>
                          <a:pt x="6" y="9"/>
                          <a:pt x="7" y="7"/>
                          <a:pt x="8" y="6"/>
                        </a:cubicBezTo>
                        <a:cubicBezTo>
                          <a:pt x="8" y="5"/>
                          <a:pt x="8" y="5"/>
                          <a:pt x="8" y="4"/>
                        </a:cubicBezTo>
                        <a:cubicBezTo>
                          <a:pt x="9" y="2"/>
                          <a:pt x="8" y="1"/>
                          <a:pt x="6" y="1"/>
                        </a:cubicBezTo>
                        <a:cubicBezTo>
                          <a:pt x="6" y="1"/>
                          <a:pt x="6" y="1"/>
                          <a:pt x="6" y="1"/>
                        </a:cubicBezTo>
                        <a:cubicBezTo>
                          <a:pt x="6" y="0"/>
                          <a:pt x="6" y="0"/>
                          <a:pt x="6" y="0"/>
                        </a:cubicBezTo>
                        <a:cubicBezTo>
                          <a:pt x="6" y="1"/>
                          <a:pt x="6" y="1"/>
                          <a:pt x="6" y="1"/>
                        </a:cubicBezTo>
                        <a:cubicBezTo>
                          <a:pt x="6" y="1"/>
                          <a:pt x="4" y="1"/>
                          <a:pt x="4" y="3"/>
                        </a:cubicBezTo>
                        <a:cubicBezTo>
                          <a:pt x="3" y="4"/>
                          <a:pt x="3" y="4"/>
                          <a:pt x="3" y="4"/>
                        </a:cubicBezTo>
                        <a:cubicBezTo>
                          <a:pt x="4" y="5"/>
                          <a:pt x="4" y="6"/>
                          <a:pt x="3" y="7"/>
                        </a:cubicBezTo>
                        <a:cubicBezTo>
                          <a:pt x="3" y="9"/>
                          <a:pt x="2" y="10"/>
                          <a:pt x="2" y="13"/>
                        </a:cubicBezTo>
                        <a:cubicBezTo>
                          <a:pt x="1" y="15"/>
                          <a:pt x="0" y="16"/>
                          <a:pt x="0" y="17"/>
                        </a:cubicBezTo>
                        <a:cubicBezTo>
                          <a:pt x="0" y="17"/>
                          <a:pt x="0" y="17"/>
                          <a:pt x="0" y="18"/>
                        </a:cubicBezTo>
                        <a:cubicBezTo>
                          <a:pt x="0" y="18"/>
                          <a:pt x="0" y="18"/>
                          <a:pt x="1" y="18"/>
                        </a:cubicBezTo>
                        <a:cubicBezTo>
                          <a:pt x="1" y="18"/>
                          <a:pt x="1" y="18"/>
                          <a:pt x="1" y="18"/>
                        </a:cubicBezTo>
                        <a:cubicBezTo>
                          <a:pt x="2" y="18"/>
                          <a:pt x="2" y="18"/>
                          <a:pt x="2" y="18"/>
                        </a:cubicBezTo>
                        <a:cubicBezTo>
                          <a:pt x="2" y="18"/>
                          <a:pt x="2" y="18"/>
                          <a:pt x="2" y="18"/>
                        </a:cubicBezTo>
                        <a:cubicBezTo>
                          <a:pt x="3" y="18"/>
                          <a:pt x="3" y="19"/>
                          <a:pt x="4"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2" name="Freeform 7657">
                    <a:extLst>
                      <a:ext uri="{FF2B5EF4-FFF2-40B4-BE49-F238E27FC236}">
                        <a16:creationId xmlns:a16="http://schemas.microsoft.com/office/drawing/2014/main" id="{3E1F9CE3-9ADC-459E-ABFA-8893D9F335E7}"/>
                      </a:ext>
                    </a:extLst>
                  </p:cNvPr>
                  <p:cNvSpPr>
                    <a:spLocks noEditPoints="1"/>
                  </p:cNvSpPr>
                  <p:nvPr/>
                </p:nvSpPr>
                <p:spPr bwMode="auto">
                  <a:xfrm>
                    <a:off x="3934" y="2261"/>
                    <a:ext cx="6" cy="14"/>
                  </a:xfrm>
                  <a:custGeom>
                    <a:avLst/>
                    <a:gdLst>
                      <a:gd name="T0" fmla="*/ 2 w 9"/>
                      <a:gd name="T1" fmla="*/ 16 h 19"/>
                      <a:gd name="T2" fmla="*/ 1 w 9"/>
                      <a:gd name="T3" fmla="*/ 16 h 19"/>
                      <a:gd name="T4" fmla="*/ 3 w 9"/>
                      <a:gd name="T5" fmla="*/ 10 h 19"/>
                      <a:gd name="T6" fmla="*/ 4 w 9"/>
                      <a:gd name="T7" fmla="*/ 5 h 19"/>
                      <a:gd name="T8" fmla="*/ 5 w 9"/>
                      <a:gd name="T9" fmla="*/ 1 h 19"/>
                      <a:gd name="T10" fmla="*/ 5 w 9"/>
                      <a:gd name="T11" fmla="*/ 1 h 19"/>
                      <a:gd name="T12" fmla="*/ 5 w 9"/>
                      <a:gd name="T13" fmla="*/ 2 h 19"/>
                      <a:gd name="T14" fmla="*/ 6 w 9"/>
                      <a:gd name="T15" fmla="*/ 2 h 19"/>
                      <a:gd name="T16" fmla="*/ 6 w 9"/>
                      <a:gd name="T17" fmla="*/ 2 h 19"/>
                      <a:gd name="T18" fmla="*/ 7 w 9"/>
                      <a:gd name="T19" fmla="*/ 2 h 19"/>
                      <a:gd name="T20" fmla="*/ 7 w 9"/>
                      <a:gd name="T21" fmla="*/ 2 h 19"/>
                      <a:gd name="T22" fmla="*/ 6 w 9"/>
                      <a:gd name="T23" fmla="*/ 6 h 19"/>
                      <a:gd name="T24" fmla="*/ 5 w 9"/>
                      <a:gd name="T25" fmla="*/ 15 h 19"/>
                      <a:gd name="T26" fmla="*/ 4 w 9"/>
                      <a:gd name="T27" fmla="*/ 17 h 19"/>
                      <a:gd name="T28" fmla="*/ 4 w 9"/>
                      <a:gd name="T29" fmla="*/ 16 h 19"/>
                      <a:gd name="T30" fmla="*/ 3 w 9"/>
                      <a:gd name="T31" fmla="*/ 15 h 19"/>
                      <a:gd name="T32" fmla="*/ 2 w 9"/>
                      <a:gd name="T33" fmla="*/ 16 h 19"/>
                      <a:gd name="T34" fmla="*/ 5 w 9"/>
                      <a:gd name="T35" fmla="*/ 0 h 19"/>
                      <a:gd name="T36" fmla="*/ 4 w 9"/>
                      <a:gd name="T37" fmla="*/ 2 h 19"/>
                      <a:gd name="T38" fmla="*/ 3 w 9"/>
                      <a:gd name="T39" fmla="*/ 3 h 19"/>
                      <a:gd name="T40" fmla="*/ 3 w 9"/>
                      <a:gd name="T41" fmla="*/ 6 h 19"/>
                      <a:gd name="T42" fmla="*/ 2 w 9"/>
                      <a:gd name="T43" fmla="*/ 12 h 19"/>
                      <a:gd name="T44" fmla="*/ 0 w 9"/>
                      <a:gd name="T45" fmla="*/ 16 h 19"/>
                      <a:gd name="T46" fmla="*/ 0 w 9"/>
                      <a:gd name="T47" fmla="*/ 17 h 19"/>
                      <a:gd name="T48" fmla="*/ 1 w 9"/>
                      <a:gd name="T49" fmla="*/ 17 h 19"/>
                      <a:gd name="T50" fmla="*/ 1 w 9"/>
                      <a:gd name="T51" fmla="*/ 17 h 19"/>
                      <a:gd name="T52" fmla="*/ 1 w 9"/>
                      <a:gd name="T53" fmla="*/ 17 h 19"/>
                      <a:gd name="T54" fmla="*/ 2 w 9"/>
                      <a:gd name="T55" fmla="*/ 17 h 19"/>
                      <a:gd name="T56" fmla="*/ 2 w 9"/>
                      <a:gd name="T57" fmla="*/ 17 h 19"/>
                      <a:gd name="T58" fmla="*/ 2 w 9"/>
                      <a:gd name="T59" fmla="*/ 17 h 19"/>
                      <a:gd name="T60" fmla="*/ 4 w 9"/>
                      <a:gd name="T61" fmla="*/ 19 h 19"/>
                      <a:gd name="T62" fmla="*/ 4 w 9"/>
                      <a:gd name="T63" fmla="*/ 19 h 19"/>
                      <a:gd name="T64" fmla="*/ 4 w 9"/>
                      <a:gd name="T65" fmla="*/ 19 h 19"/>
                      <a:gd name="T66" fmla="*/ 5 w 9"/>
                      <a:gd name="T67" fmla="*/ 18 h 19"/>
                      <a:gd name="T68" fmla="*/ 6 w 9"/>
                      <a:gd name="T69" fmla="*/ 15 h 19"/>
                      <a:gd name="T70" fmla="*/ 6 w 9"/>
                      <a:gd name="T71" fmla="*/ 14 h 19"/>
                      <a:gd name="T72" fmla="*/ 6 w 9"/>
                      <a:gd name="T73" fmla="*/ 11 h 19"/>
                      <a:gd name="T74" fmla="*/ 8 w 9"/>
                      <a:gd name="T75" fmla="*/ 5 h 19"/>
                      <a:gd name="T76" fmla="*/ 8 w 9"/>
                      <a:gd name="T77" fmla="*/ 3 h 19"/>
                      <a:gd name="T78" fmla="*/ 8 w 9"/>
                      <a:gd name="T79" fmla="*/ 2 h 19"/>
                      <a:gd name="T80" fmla="*/ 8 w 9"/>
                      <a:gd name="T81" fmla="*/ 2 h 19"/>
                      <a:gd name="T82" fmla="*/ 8 w 9"/>
                      <a:gd name="T83" fmla="*/ 1 h 19"/>
                      <a:gd name="T84" fmla="*/ 5 w 9"/>
                      <a:gd name="T8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9">
                        <a:moveTo>
                          <a:pt x="2" y="16"/>
                        </a:moveTo>
                        <a:cubicBezTo>
                          <a:pt x="1" y="16"/>
                          <a:pt x="1" y="16"/>
                          <a:pt x="1" y="16"/>
                        </a:cubicBezTo>
                        <a:cubicBezTo>
                          <a:pt x="1" y="15"/>
                          <a:pt x="2" y="12"/>
                          <a:pt x="3" y="10"/>
                        </a:cubicBezTo>
                        <a:cubicBezTo>
                          <a:pt x="4" y="9"/>
                          <a:pt x="4" y="7"/>
                          <a:pt x="4" y="5"/>
                        </a:cubicBezTo>
                        <a:cubicBezTo>
                          <a:pt x="4" y="3"/>
                          <a:pt x="5" y="1"/>
                          <a:pt x="5" y="1"/>
                        </a:cubicBezTo>
                        <a:cubicBezTo>
                          <a:pt x="5" y="1"/>
                          <a:pt x="5" y="1"/>
                          <a:pt x="5" y="1"/>
                        </a:cubicBezTo>
                        <a:cubicBezTo>
                          <a:pt x="5" y="2"/>
                          <a:pt x="5" y="2"/>
                          <a:pt x="5" y="2"/>
                        </a:cubicBezTo>
                        <a:cubicBezTo>
                          <a:pt x="6" y="2"/>
                          <a:pt x="6" y="2"/>
                          <a:pt x="6" y="2"/>
                        </a:cubicBezTo>
                        <a:cubicBezTo>
                          <a:pt x="6" y="2"/>
                          <a:pt x="6" y="2"/>
                          <a:pt x="6" y="2"/>
                        </a:cubicBezTo>
                        <a:cubicBezTo>
                          <a:pt x="6" y="2"/>
                          <a:pt x="7" y="2"/>
                          <a:pt x="7" y="2"/>
                        </a:cubicBezTo>
                        <a:cubicBezTo>
                          <a:pt x="7" y="2"/>
                          <a:pt x="7" y="2"/>
                          <a:pt x="7" y="2"/>
                        </a:cubicBezTo>
                        <a:cubicBezTo>
                          <a:pt x="8" y="3"/>
                          <a:pt x="7" y="5"/>
                          <a:pt x="6" y="6"/>
                        </a:cubicBezTo>
                        <a:cubicBezTo>
                          <a:pt x="6" y="7"/>
                          <a:pt x="5" y="12"/>
                          <a:pt x="5" y="15"/>
                        </a:cubicBezTo>
                        <a:cubicBezTo>
                          <a:pt x="5" y="16"/>
                          <a:pt x="5" y="17"/>
                          <a:pt x="4" y="17"/>
                        </a:cubicBezTo>
                        <a:cubicBezTo>
                          <a:pt x="4" y="17"/>
                          <a:pt x="4" y="17"/>
                          <a:pt x="4" y="16"/>
                        </a:cubicBezTo>
                        <a:cubicBezTo>
                          <a:pt x="3" y="16"/>
                          <a:pt x="3" y="15"/>
                          <a:pt x="3" y="15"/>
                        </a:cubicBezTo>
                        <a:cubicBezTo>
                          <a:pt x="2" y="16"/>
                          <a:pt x="2" y="16"/>
                          <a:pt x="2" y="16"/>
                        </a:cubicBezTo>
                        <a:close/>
                        <a:moveTo>
                          <a:pt x="5" y="0"/>
                        </a:moveTo>
                        <a:cubicBezTo>
                          <a:pt x="4" y="0"/>
                          <a:pt x="4" y="1"/>
                          <a:pt x="4" y="2"/>
                        </a:cubicBezTo>
                        <a:cubicBezTo>
                          <a:pt x="3" y="3"/>
                          <a:pt x="3" y="3"/>
                          <a:pt x="3" y="3"/>
                        </a:cubicBezTo>
                        <a:cubicBezTo>
                          <a:pt x="4" y="4"/>
                          <a:pt x="4" y="5"/>
                          <a:pt x="3" y="6"/>
                        </a:cubicBezTo>
                        <a:cubicBezTo>
                          <a:pt x="3" y="8"/>
                          <a:pt x="2" y="9"/>
                          <a:pt x="2" y="12"/>
                        </a:cubicBezTo>
                        <a:cubicBezTo>
                          <a:pt x="1" y="14"/>
                          <a:pt x="0" y="15"/>
                          <a:pt x="0" y="16"/>
                        </a:cubicBezTo>
                        <a:cubicBezTo>
                          <a:pt x="0" y="16"/>
                          <a:pt x="0" y="16"/>
                          <a:pt x="0" y="17"/>
                        </a:cubicBezTo>
                        <a:cubicBezTo>
                          <a:pt x="0" y="17"/>
                          <a:pt x="0" y="17"/>
                          <a:pt x="1" y="17"/>
                        </a:cubicBezTo>
                        <a:cubicBezTo>
                          <a:pt x="1" y="17"/>
                          <a:pt x="1" y="17"/>
                          <a:pt x="1" y="17"/>
                        </a:cubicBezTo>
                        <a:cubicBezTo>
                          <a:pt x="1" y="17"/>
                          <a:pt x="1" y="17"/>
                          <a:pt x="1" y="17"/>
                        </a:cubicBezTo>
                        <a:cubicBezTo>
                          <a:pt x="2" y="17"/>
                          <a:pt x="2" y="17"/>
                          <a:pt x="2" y="17"/>
                        </a:cubicBezTo>
                        <a:cubicBezTo>
                          <a:pt x="2" y="17"/>
                          <a:pt x="2" y="17"/>
                          <a:pt x="2" y="17"/>
                        </a:cubicBezTo>
                        <a:cubicBezTo>
                          <a:pt x="2" y="17"/>
                          <a:pt x="2" y="17"/>
                          <a:pt x="2" y="17"/>
                        </a:cubicBezTo>
                        <a:cubicBezTo>
                          <a:pt x="3" y="17"/>
                          <a:pt x="3" y="18"/>
                          <a:pt x="4" y="19"/>
                        </a:cubicBezTo>
                        <a:cubicBezTo>
                          <a:pt x="4" y="19"/>
                          <a:pt x="4" y="19"/>
                          <a:pt x="4" y="19"/>
                        </a:cubicBezTo>
                        <a:cubicBezTo>
                          <a:pt x="4" y="19"/>
                          <a:pt x="4" y="19"/>
                          <a:pt x="4" y="19"/>
                        </a:cubicBezTo>
                        <a:cubicBezTo>
                          <a:pt x="5" y="19"/>
                          <a:pt x="5" y="19"/>
                          <a:pt x="5" y="18"/>
                        </a:cubicBezTo>
                        <a:cubicBezTo>
                          <a:pt x="6" y="17"/>
                          <a:pt x="6" y="16"/>
                          <a:pt x="6" y="15"/>
                        </a:cubicBezTo>
                        <a:cubicBezTo>
                          <a:pt x="6" y="14"/>
                          <a:pt x="6" y="14"/>
                          <a:pt x="6" y="14"/>
                        </a:cubicBezTo>
                        <a:cubicBezTo>
                          <a:pt x="6" y="13"/>
                          <a:pt x="6" y="12"/>
                          <a:pt x="6" y="11"/>
                        </a:cubicBezTo>
                        <a:cubicBezTo>
                          <a:pt x="6" y="8"/>
                          <a:pt x="7" y="6"/>
                          <a:pt x="8" y="5"/>
                        </a:cubicBezTo>
                        <a:cubicBezTo>
                          <a:pt x="8" y="4"/>
                          <a:pt x="8" y="4"/>
                          <a:pt x="8" y="3"/>
                        </a:cubicBezTo>
                        <a:cubicBezTo>
                          <a:pt x="9" y="2"/>
                          <a:pt x="9" y="2"/>
                          <a:pt x="8" y="2"/>
                        </a:cubicBezTo>
                        <a:cubicBezTo>
                          <a:pt x="8" y="2"/>
                          <a:pt x="8" y="2"/>
                          <a:pt x="8" y="2"/>
                        </a:cubicBezTo>
                        <a:cubicBezTo>
                          <a:pt x="8" y="1"/>
                          <a:pt x="8" y="1"/>
                          <a:pt x="8" y="1"/>
                        </a:cubicBezTo>
                        <a:cubicBezTo>
                          <a:pt x="7" y="0"/>
                          <a:pt x="7"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3" name="Freeform 7658">
                    <a:extLst>
                      <a:ext uri="{FF2B5EF4-FFF2-40B4-BE49-F238E27FC236}">
                        <a16:creationId xmlns:a16="http://schemas.microsoft.com/office/drawing/2014/main" id="{C96E250F-3392-4F07-AA51-4B993A4CC759}"/>
                      </a:ext>
                    </a:extLst>
                  </p:cNvPr>
                  <p:cNvSpPr>
                    <a:spLocks/>
                  </p:cNvSpPr>
                  <p:nvPr/>
                </p:nvSpPr>
                <p:spPr bwMode="auto">
                  <a:xfrm>
                    <a:off x="3934" y="2261"/>
                    <a:ext cx="6" cy="14"/>
                  </a:xfrm>
                  <a:custGeom>
                    <a:avLst/>
                    <a:gdLst>
                      <a:gd name="T0" fmla="*/ 5 w 9"/>
                      <a:gd name="T1" fmla="*/ 0 h 19"/>
                      <a:gd name="T2" fmla="*/ 3 w 9"/>
                      <a:gd name="T3" fmla="*/ 3 h 19"/>
                      <a:gd name="T4" fmla="*/ 1 w 9"/>
                      <a:gd name="T5" fmla="*/ 11 h 19"/>
                      <a:gd name="T6" fmla="*/ 0 w 9"/>
                      <a:gd name="T7" fmla="*/ 17 h 19"/>
                      <a:gd name="T8" fmla="*/ 1 w 9"/>
                      <a:gd name="T9" fmla="*/ 18 h 19"/>
                      <a:gd name="T10" fmla="*/ 1 w 9"/>
                      <a:gd name="T11" fmla="*/ 18 h 19"/>
                      <a:gd name="T12" fmla="*/ 2 w 9"/>
                      <a:gd name="T13" fmla="*/ 18 h 19"/>
                      <a:gd name="T14" fmla="*/ 4 w 9"/>
                      <a:gd name="T15" fmla="*/ 19 h 19"/>
                      <a:gd name="T16" fmla="*/ 4 w 9"/>
                      <a:gd name="T17" fmla="*/ 19 h 19"/>
                      <a:gd name="T18" fmla="*/ 6 w 9"/>
                      <a:gd name="T19" fmla="*/ 14 h 19"/>
                      <a:gd name="T20" fmla="*/ 8 w 9"/>
                      <a:gd name="T21" fmla="*/ 5 h 19"/>
                      <a:gd name="T22" fmla="*/ 9 w 9"/>
                      <a:gd name="T23" fmla="*/ 1 h 19"/>
                      <a:gd name="T24" fmla="*/ 8 w 9"/>
                      <a:gd name="T25" fmla="*/ 2 h 19"/>
                      <a:gd name="T26" fmla="*/ 8 w 9"/>
                      <a:gd name="T27" fmla="*/ 3 h 19"/>
                      <a:gd name="T28" fmla="*/ 8 w 9"/>
                      <a:gd name="T29" fmla="*/ 5 h 19"/>
                      <a:gd name="T30" fmla="*/ 6 w 9"/>
                      <a:gd name="T31" fmla="*/ 11 h 19"/>
                      <a:gd name="T32" fmla="*/ 6 w 9"/>
                      <a:gd name="T33" fmla="*/ 14 h 19"/>
                      <a:gd name="T34" fmla="*/ 6 w 9"/>
                      <a:gd name="T35" fmla="*/ 15 h 19"/>
                      <a:gd name="T36" fmla="*/ 5 w 9"/>
                      <a:gd name="T37" fmla="*/ 18 h 19"/>
                      <a:gd name="T38" fmla="*/ 4 w 9"/>
                      <a:gd name="T39" fmla="*/ 19 h 19"/>
                      <a:gd name="T40" fmla="*/ 4 w 9"/>
                      <a:gd name="T41" fmla="*/ 19 h 19"/>
                      <a:gd name="T42" fmla="*/ 4 w 9"/>
                      <a:gd name="T43" fmla="*/ 19 h 19"/>
                      <a:gd name="T44" fmla="*/ 2 w 9"/>
                      <a:gd name="T45" fmla="*/ 17 h 19"/>
                      <a:gd name="T46" fmla="*/ 2 w 9"/>
                      <a:gd name="T47" fmla="*/ 17 h 19"/>
                      <a:gd name="T48" fmla="*/ 2 w 9"/>
                      <a:gd name="T49" fmla="*/ 17 h 19"/>
                      <a:gd name="T50" fmla="*/ 1 w 9"/>
                      <a:gd name="T51" fmla="*/ 17 h 19"/>
                      <a:gd name="T52" fmla="*/ 1 w 9"/>
                      <a:gd name="T53" fmla="*/ 17 h 19"/>
                      <a:gd name="T54" fmla="*/ 1 w 9"/>
                      <a:gd name="T55" fmla="*/ 17 h 19"/>
                      <a:gd name="T56" fmla="*/ 0 w 9"/>
                      <a:gd name="T57" fmla="*/ 17 h 19"/>
                      <a:gd name="T58" fmla="*/ 0 w 9"/>
                      <a:gd name="T59" fmla="*/ 16 h 19"/>
                      <a:gd name="T60" fmla="*/ 2 w 9"/>
                      <a:gd name="T61" fmla="*/ 12 h 19"/>
                      <a:gd name="T62" fmla="*/ 3 w 9"/>
                      <a:gd name="T63" fmla="*/ 6 h 19"/>
                      <a:gd name="T64" fmla="*/ 3 w 9"/>
                      <a:gd name="T65" fmla="*/ 3 h 19"/>
                      <a:gd name="T66" fmla="*/ 4 w 9"/>
                      <a:gd name="T67" fmla="*/ 2 h 19"/>
                      <a:gd name="T68" fmla="*/ 5 w 9"/>
                      <a:gd name="T69" fmla="*/ 0 h 19"/>
                      <a:gd name="T70" fmla="*/ 5 w 9"/>
                      <a:gd name="T7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19">
                        <a:moveTo>
                          <a:pt x="5" y="0"/>
                        </a:moveTo>
                        <a:cubicBezTo>
                          <a:pt x="4" y="0"/>
                          <a:pt x="3" y="1"/>
                          <a:pt x="3" y="3"/>
                        </a:cubicBezTo>
                        <a:cubicBezTo>
                          <a:pt x="3" y="8"/>
                          <a:pt x="2" y="9"/>
                          <a:pt x="1" y="11"/>
                        </a:cubicBezTo>
                        <a:cubicBezTo>
                          <a:pt x="0" y="14"/>
                          <a:pt x="0" y="14"/>
                          <a:pt x="0" y="17"/>
                        </a:cubicBezTo>
                        <a:cubicBezTo>
                          <a:pt x="0" y="18"/>
                          <a:pt x="1" y="18"/>
                          <a:pt x="1" y="18"/>
                        </a:cubicBezTo>
                        <a:cubicBezTo>
                          <a:pt x="1" y="18"/>
                          <a:pt x="1" y="18"/>
                          <a:pt x="1" y="18"/>
                        </a:cubicBezTo>
                        <a:cubicBezTo>
                          <a:pt x="2" y="18"/>
                          <a:pt x="2" y="18"/>
                          <a:pt x="2" y="18"/>
                        </a:cubicBezTo>
                        <a:cubicBezTo>
                          <a:pt x="2" y="18"/>
                          <a:pt x="3" y="18"/>
                          <a:pt x="4" y="19"/>
                        </a:cubicBezTo>
                        <a:cubicBezTo>
                          <a:pt x="4" y="19"/>
                          <a:pt x="4" y="19"/>
                          <a:pt x="4" y="19"/>
                        </a:cubicBezTo>
                        <a:cubicBezTo>
                          <a:pt x="5" y="19"/>
                          <a:pt x="6" y="16"/>
                          <a:pt x="6" y="14"/>
                        </a:cubicBezTo>
                        <a:cubicBezTo>
                          <a:pt x="6" y="10"/>
                          <a:pt x="7" y="7"/>
                          <a:pt x="8" y="5"/>
                        </a:cubicBezTo>
                        <a:cubicBezTo>
                          <a:pt x="8" y="4"/>
                          <a:pt x="9" y="3"/>
                          <a:pt x="9" y="1"/>
                        </a:cubicBezTo>
                        <a:cubicBezTo>
                          <a:pt x="8" y="2"/>
                          <a:pt x="8" y="2"/>
                          <a:pt x="8" y="2"/>
                        </a:cubicBezTo>
                        <a:cubicBezTo>
                          <a:pt x="9" y="2"/>
                          <a:pt x="9" y="2"/>
                          <a:pt x="8" y="3"/>
                        </a:cubicBezTo>
                        <a:cubicBezTo>
                          <a:pt x="8" y="4"/>
                          <a:pt x="8" y="4"/>
                          <a:pt x="8" y="5"/>
                        </a:cubicBezTo>
                        <a:cubicBezTo>
                          <a:pt x="7" y="6"/>
                          <a:pt x="6" y="8"/>
                          <a:pt x="6" y="11"/>
                        </a:cubicBezTo>
                        <a:cubicBezTo>
                          <a:pt x="6" y="12"/>
                          <a:pt x="6" y="13"/>
                          <a:pt x="6" y="14"/>
                        </a:cubicBezTo>
                        <a:cubicBezTo>
                          <a:pt x="6" y="14"/>
                          <a:pt x="6" y="14"/>
                          <a:pt x="6" y="15"/>
                        </a:cubicBezTo>
                        <a:cubicBezTo>
                          <a:pt x="6" y="16"/>
                          <a:pt x="6" y="17"/>
                          <a:pt x="5" y="18"/>
                        </a:cubicBezTo>
                        <a:cubicBezTo>
                          <a:pt x="5" y="19"/>
                          <a:pt x="5" y="19"/>
                          <a:pt x="4" y="19"/>
                        </a:cubicBezTo>
                        <a:cubicBezTo>
                          <a:pt x="4" y="19"/>
                          <a:pt x="4" y="19"/>
                          <a:pt x="4" y="19"/>
                        </a:cubicBezTo>
                        <a:cubicBezTo>
                          <a:pt x="4" y="19"/>
                          <a:pt x="4" y="19"/>
                          <a:pt x="4" y="19"/>
                        </a:cubicBezTo>
                        <a:cubicBezTo>
                          <a:pt x="3" y="18"/>
                          <a:pt x="3" y="17"/>
                          <a:pt x="2" y="17"/>
                        </a:cubicBezTo>
                        <a:cubicBezTo>
                          <a:pt x="2" y="17"/>
                          <a:pt x="2" y="17"/>
                          <a:pt x="2" y="17"/>
                        </a:cubicBezTo>
                        <a:cubicBezTo>
                          <a:pt x="2" y="17"/>
                          <a:pt x="2" y="17"/>
                          <a:pt x="2" y="17"/>
                        </a:cubicBezTo>
                        <a:cubicBezTo>
                          <a:pt x="1" y="17"/>
                          <a:pt x="1" y="17"/>
                          <a:pt x="1" y="17"/>
                        </a:cubicBezTo>
                        <a:cubicBezTo>
                          <a:pt x="1" y="17"/>
                          <a:pt x="1" y="17"/>
                          <a:pt x="1" y="17"/>
                        </a:cubicBezTo>
                        <a:cubicBezTo>
                          <a:pt x="1" y="17"/>
                          <a:pt x="1" y="17"/>
                          <a:pt x="1" y="17"/>
                        </a:cubicBezTo>
                        <a:cubicBezTo>
                          <a:pt x="0" y="17"/>
                          <a:pt x="0" y="17"/>
                          <a:pt x="0" y="17"/>
                        </a:cubicBezTo>
                        <a:cubicBezTo>
                          <a:pt x="0" y="16"/>
                          <a:pt x="0" y="16"/>
                          <a:pt x="0" y="16"/>
                        </a:cubicBezTo>
                        <a:cubicBezTo>
                          <a:pt x="0" y="15"/>
                          <a:pt x="1" y="14"/>
                          <a:pt x="2" y="12"/>
                        </a:cubicBezTo>
                        <a:cubicBezTo>
                          <a:pt x="2" y="9"/>
                          <a:pt x="3" y="8"/>
                          <a:pt x="3" y="6"/>
                        </a:cubicBezTo>
                        <a:cubicBezTo>
                          <a:pt x="4" y="5"/>
                          <a:pt x="4" y="4"/>
                          <a:pt x="3" y="3"/>
                        </a:cubicBezTo>
                        <a:cubicBezTo>
                          <a:pt x="4" y="2"/>
                          <a:pt x="4" y="2"/>
                          <a:pt x="4" y="2"/>
                        </a:cubicBezTo>
                        <a:cubicBezTo>
                          <a:pt x="4" y="1"/>
                          <a:pt x="4" y="0"/>
                          <a:pt x="5" y="0"/>
                        </a:cubicBezTo>
                        <a:cubicBezTo>
                          <a:pt x="5" y="0"/>
                          <a:pt x="5"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4" name="Freeform 7659">
                    <a:extLst>
                      <a:ext uri="{FF2B5EF4-FFF2-40B4-BE49-F238E27FC236}">
                        <a16:creationId xmlns:a16="http://schemas.microsoft.com/office/drawing/2014/main" id="{7873F67D-048E-4506-AED2-96FD5DE780C7}"/>
                      </a:ext>
                    </a:extLst>
                  </p:cNvPr>
                  <p:cNvSpPr>
                    <a:spLocks/>
                  </p:cNvSpPr>
                  <p:nvPr/>
                </p:nvSpPr>
                <p:spPr bwMode="auto">
                  <a:xfrm>
                    <a:off x="3935" y="2263"/>
                    <a:ext cx="3" cy="10"/>
                  </a:xfrm>
                  <a:custGeom>
                    <a:avLst/>
                    <a:gdLst>
                      <a:gd name="T0" fmla="*/ 3 w 4"/>
                      <a:gd name="T1" fmla="*/ 0 h 13"/>
                      <a:gd name="T2" fmla="*/ 2 w 4"/>
                      <a:gd name="T3" fmla="*/ 2 h 13"/>
                      <a:gd name="T4" fmla="*/ 1 w 4"/>
                      <a:gd name="T5" fmla="*/ 10 h 13"/>
                      <a:gd name="T6" fmla="*/ 1 w 4"/>
                      <a:gd name="T7" fmla="*/ 11 h 13"/>
                      <a:gd name="T8" fmla="*/ 2 w 4"/>
                      <a:gd name="T9" fmla="*/ 12 h 13"/>
                      <a:gd name="T10" fmla="*/ 3 w 4"/>
                      <a:gd name="T11" fmla="*/ 3 h 13"/>
                      <a:gd name="T12" fmla="*/ 3 w 4"/>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4" h="13">
                        <a:moveTo>
                          <a:pt x="3" y="0"/>
                        </a:moveTo>
                        <a:cubicBezTo>
                          <a:pt x="3" y="0"/>
                          <a:pt x="3" y="0"/>
                          <a:pt x="2" y="2"/>
                        </a:cubicBezTo>
                        <a:cubicBezTo>
                          <a:pt x="2" y="4"/>
                          <a:pt x="2" y="8"/>
                          <a:pt x="1" y="10"/>
                        </a:cubicBezTo>
                        <a:cubicBezTo>
                          <a:pt x="0" y="12"/>
                          <a:pt x="0" y="12"/>
                          <a:pt x="1" y="11"/>
                        </a:cubicBezTo>
                        <a:cubicBezTo>
                          <a:pt x="1" y="11"/>
                          <a:pt x="1" y="13"/>
                          <a:pt x="2" y="12"/>
                        </a:cubicBezTo>
                        <a:cubicBezTo>
                          <a:pt x="3" y="11"/>
                          <a:pt x="3" y="4"/>
                          <a:pt x="3" y="3"/>
                        </a:cubicBezTo>
                        <a:cubicBezTo>
                          <a:pt x="3" y="3"/>
                          <a:pt x="4" y="0"/>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5" name="Freeform 7660">
                    <a:extLst>
                      <a:ext uri="{FF2B5EF4-FFF2-40B4-BE49-F238E27FC236}">
                        <a16:creationId xmlns:a16="http://schemas.microsoft.com/office/drawing/2014/main" id="{1246C081-CA52-46A4-BA47-818CEE92ED8D}"/>
                      </a:ext>
                    </a:extLst>
                  </p:cNvPr>
                  <p:cNvSpPr>
                    <a:spLocks/>
                  </p:cNvSpPr>
                  <p:nvPr/>
                </p:nvSpPr>
                <p:spPr bwMode="auto">
                  <a:xfrm>
                    <a:off x="3935" y="2235"/>
                    <a:ext cx="9" cy="27"/>
                  </a:xfrm>
                  <a:custGeom>
                    <a:avLst/>
                    <a:gdLst>
                      <a:gd name="T0" fmla="*/ 7 w 12"/>
                      <a:gd name="T1" fmla="*/ 1 h 36"/>
                      <a:gd name="T2" fmla="*/ 5 w 12"/>
                      <a:gd name="T3" fmla="*/ 8 h 36"/>
                      <a:gd name="T4" fmla="*/ 2 w 12"/>
                      <a:gd name="T5" fmla="*/ 24 h 36"/>
                      <a:gd name="T6" fmla="*/ 3 w 12"/>
                      <a:gd name="T7" fmla="*/ 33 h 36"/>
                      <a:gd name="T8" fmla="*/ 6 w 12"/>
                      <a:gd name="T9" fmla="*/ 35 h 36"/>
                      <a:gd name="T10" fmla="*/ 9 w 12"/>
                      <a:gd name="T11" fmla="*/ 26 h 36"/>
                      <a:gd name="T12" fmla="*/ 10 w 12"/>
                      <a:gd name="T13" fmla="*/ 12 h 36"/>
                      <a:gd name="T14" fmla="*/ 11 w 12"/>
                      <a:gd name="T15" fmla="*/ 2 h 36"/>
                      <a:gd name="T16" fmla="*/ 7 w 12"/>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36">
                        <a:moveTo>
                          <a:pt x="7" y="1"/>
                        </a:moveTo>
                        <a:cubicBezTo>
                          <a:pt x="7" y="1"/>
                          <a:pt x="5" y="1"/>
                          <a:pt x="5" y="8"/>
                        </a:cubicBezTo>
                        <a:cubicBezTo>
                          <a:pt x="5" y="15"/>
                          <a:pt x="4" y="19"/>
                          <a:pt x="2" y="24"/>
                        </a:cubicBezTo>
                        <a:cubicBezTo>
                          <a:pt x="0" y="30"/>
                          <a:pt x="1" y="33"/>
                          <a:pt x="3" y="33"/>
                        </a:cubicBezTo>
                        <a:cubicBezTo>
                          <a:pt x="5" y="34"/>
                          <a:pt x="5" y="34"/>
                          <a:pt x="6" y="35"/>
                        </a:cubicBezTo>
                        <a:cubicBezTo>
                          <a:pt x="6" y="36"/>
                          <a:pt x="9" y="34"/>
                          <a:pt x="9" y="26"/>
                        </a:cubicBezTo>
                        <a:cubicBezTo>
                          <a:pt x="9" y="18"/>
                          <a:pt x="10" y="13"/>
                          <a:pt x="10" y="12"/>
                        </a:cubicBezTo>
                        <a:cubicBezTo>
                          <a:pt x="10" y="10"/>
                          <a:pt x="12" y="4"/>
                          <a:pt x="11" y="2"/>
                        </a:cubicBezTo>
                        <a:cubicBezTo>
                          <a:pt x="10" y="0"/>
                          <a:pt x="7" y="1"/>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6" name="Freeform 7661">
                    <a:extLst>
                      <a:ext uri="{FF2B5EF4-FFF2-40B4-BE49-F238E27FC236}">
                        <a16:creationId xmlns:a16="http://schemas.microsoft.com/office/drawing/2014/main" id="{3F3EB1B5-05D9-40DA-9CFD-3B0304CDA706}"/>
                      </a:ext>
                    </a:extLst>
                  </p:cNvPr>
                  <p:cNvSpPr>
                    <a:spLocks noEditPoints="1"/>
                  </p:cNvSpPr>
                  <p:nvPr/>
                </p:nvSpPr>
                <p:spPr bwMode="auto">
                  <a:xfrm>
                    <a:off x="3936" y="2236"/>
                    <a:ext cx="7" cy="26"/>
                  </a:xfrm>
                  <a:custGeom>
                    <a:avLst/>
                    <a:gdLst>
                      <a:gd name="T0" fmla="*/ 5 w 10"/>
                      <a:gd name="T1" fmla="*/ 34 h 35"/>
                      <a:gd name="T2" fmla="*/ 2 w 10"/>
                      <a:gd name="T3" fmla="*/ 33 h 35"/>
                      <a:gd name="T4" fmla="*/ 0 w 10"/>
                      <a:gd name="T5" fmla="*/ 29 h 35"/>
                      <a:gd name="T6" fmla="*/ 1 w 10"/>
                      <a:gd name="T7" fmla="*/ 23 h 35"/>
                      <a:gd name="T8" fmla="*/ 4 w 10"/>
                      <a:gd name="T9" fmla="*/ 7 h 35"/>
                      <a:gd name="T10" fmla="*/ 6 w 10"/>
                      <a:gd name="T11" fmla="*/ 0 h 35"/>
                      <a:gd name="T12" fmla="*/ 6 w 10"/>
                      <a:gd name="T13" fmla="*/ 0 h 35"/>
                      <a:gd name="T14" fmla="*/ 7 w 10"/>
                      <a:gd name="T15" fmla="*/ 0 h 35"/>
                      <a:gd name="T16" fmla="*/ 10 w 10"/>
                      <a:gd name="T17" fmla="*/ 1 h 35"/>
                      <a:gd name="T18" fmla="*/ 10 w 10"/>
                      <a:gd name="T19" fmla="*/ 3 h 35"/>
                      <a:gd name="T20" fmla="*/ 9 w 10"/>
                      <a:gd name="T21" fmla="*/ 11 h 35"/>
                      <a:gd name="T22" fmla="*/ 8 w 10"/>
                      <a:gd name="T23" fmla="*/ 20 h 35"/>
                      <a:gd name="T24" fmla="*/ 8 w 10"/>
                      <a:gd name="T25" fmla="*/ 25 h 35"/>
                      <a:gd name="T26" fmla="*/ 8 w 10"/>
                      <a:gd name="T27" fmla="*/ 25 h 35"/>
                      <a:gd name="T28" fmla="*/ 5 w 10"/>
                      <a:gd name="T29" fmla="*/ 35 h 35"/>
                      <a:gd name="T30" fmla="*/ 5 w 10"/>
                      <a:gd name="T31" fmla="*/ 34 h 35"/>
                      <a:gd name="T32" fmla="*/ 4 w 10"/>
                      <a:gd name="T33" fmla="*/ 7 h 35"/>
                      <a:gd name="T34" fmla="*/ 2 w 10"/>
                      <a:gd name="T35" fmla="*/ 24 h 35"/>
                      <a:gd name="T36" fmla="*/ 1 w 10"/>
                      <a:gd name="T37" fmla="*/ 29 h 35"/>
                      <a:gd name="T38" fmla="*/ 2 w 10"/>
                      <a:gd name="T39" fmla="*/ 32 h 35"/>
                      <a:gd name="T40" fmla="*/ 5 w 10"/>
                      <a:gd name="T41" fmla="*/ 33 h 35"/>
                      <a:gd name="T42" fmla="*/ 5 w 10"/>
                      <a:gd name="T43" fmla="*/ 34 h 35"/>
                      <a:gd name="T44" fmla="*/ 8 w 10"/>
                      <a:gd name="T45" fmla="*/ 25 h 35"/>
                      <a:gd name="T46" fmla="*/ 8 w 10"/>
                      <a:gd name="T47" fmla="*/ 25 h 35"/>
                      <a:gd name="T48" fmla="*/ 8 w 10"/>
                      <a:gd name="T49" fmla="*/ 20 h 35"/>
                      <a:gd name="T50" fmla="*/ 8 w 10"/>
                      <a:gd name="T51" fmla="*/ 10 h 35"/>
                      <a:gd name="T52" fmla="*/ 10 w 10"/>
                      <a:gd name="T53" fmla="*/ 3 h 35"/>
                      <a:gd name="T54" fmla="*/ 9 w 10"/>
                      <a:gd name="T55" fmla="*/ 2 h 35"/>
                      <a:gd name="T56" fmla="*/ 7 w 10"/>
                      <a:gd name="T57" fmla="*/ 1 h 35"/>
                      <a:gd name="T58" fmla="*/ 6 w 10"/>
                      <a:gd name="T59" fmla="*/ 1 h 35"/>
                      <a:gd name="T60" fmla="*/ 6 w 10"/>
                      <a:gd name="T61" fmla="*/ 1 h 35"/>
                      <a:gd name="T62" fmla="*/ 6 w 10"/>
                      <a:gd name="T63" fmla="*/ 1 h 35"/>
                      <a:gd name="T64" fmla="*/ 6 w 10"/>
                      <a:gd name="T65" fmla="*/ 1 h 35"/>
                      <a:gd name="T66" fmla="*/ 4 w 10"/>
                      <a:gd name="T67" fmla="*/ 7 h 35"/>
                      <a:gd name="T68" fmla="*/ 6 w 10"/>
                      <a:gd name="T69" fmla="*/ 0 h 35"/>
                      <a:gd name="T70" fmla="*/ 6 w 10"/>
                      <a:gd name="T7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35">
                        <a:moveTo>
                          <a:pt x="5" y="34"/>
                        </a:moveTo>
                        <a:cubicBezTo>
                          <a:pt x="4" y="33"/>
                          <a:pt x="4" y="33"/>
                          <a:pt x="2" y="33"/>
                        </a:cubicBezTo>
                        <a:cubicBezTo>
                          <a:pt x="1" y="33"/>
                          <a:pt x="0" y="31"/>
                          <a:pt x="0" y="29"/>
                        </a:cubicBezTo>
                        <a:cubicBezTo>
                          <a:pt x="0" y="28"/>
                          <a:pt x="0" y="26"/>
                          <a:pt x="1" y="23"/>
                        </a:cubicBezTo>
                        <a:cubicBezTo>
                          <a:pt x="3" y="17"/>
                          <a:pt x="4" y="14"/>
                          <a:pt x="4" y="7"/>
                        </a:cubicBezTo>
                        <a:cubicBezTo>
                          <a:pt x="4" y="1"/>
                          <a:pt x="5" y="0"/>
                          <a:pt x="6" y="0"/>
                        </a:cubicBezTo>
                        <a:cubicBezTo>
                          <a:pt x="6" y="0"/>
                          <a:pt x="6" y="0"/>
                          <a:pt x="6" y="0"/>
                        </a:cubicBezTo>
                        <a:cubicBezTo>
                          <a:pt x="6" y="0"/>
                          <a:pt x="7" y="0"/>
                          <a:pt x="7" y="0"/>
                        </a:cubicBezTo>
                        <a:cubicBezTo>
                          <a:pt x="8" y="0"/>
                          <a:pt x="9" y="0"/>
                          <a:pt x="10" y="1"/>
                        </a:cubicBezTo>
                        <a:cubicBezTo>
                          <a:pt x="10" y="2"/>
                          <a:pt x="10" y="2"/>
                          <a:pt x="10" y="3"/>
                        </a:cubicBezTo>
                        <a:cubicBezTo>
                          <a:pt x="10" y="6"/>
                          <a:pt x="9" y="10"/>
                          <a:pt x="9" y="11"/>
                        </a:cubicBezTo>
                        <a:cubicBezTo>
                          <a:pt x="9" y="12"/>
                          <a:pt x="8" y="17"/>
                          <a:pt x="8" y="20"/>
                        </a:cubicBezTo>
                        <a:cubicBezTo>
                          <a:pt x="8" y="21"/>
                          <a:pt x="8" y="23"/>
                          <a:pt x="8" y="25"/>
                        </a:cubicBezTo>
                        <a:cubicBezTo>
                          <a:pt x="8" y="25"/>
                          <a:pt x="8" y="25"/>
                          <a:pt x="8" y="25"/>
                        </a:cubicBezTo>
                        <a:cubicBezTo>
                          <a:pt x="8" y="32"/>
                          <a:pt x="7" y="34"/>
                          <a:pt x="5" y="35"/>
                        </a:cubicBezTo>
                        <a:lnTo>
                          <a:pt x="5" y="34"/>
                        </a:lnTo>
                        <a:close/>
                        <a:moveTo>
                          <a:pt x="4" y="7"/>
                        </a:moveTo>
                        <a:cubicBezTo>
                          <a:pt x="4" y="14"/>
                          <a:pt x="4" y="18"/>
                          <a:pt x="2" y="24"/>
                        </a:cubicBezTo>
                        <a:cubicBezTo>
                          <a:pt x="1" y="26"/>
                          <a:pt x="1" y="28"/>
                          <a:pt x="1" y="29"/>
                        </a:cubicBezTo>
                        <a:cubicBezTo>
                          <a:pt x="1" y="31"/>
                          <a:pt x="1" y="32"/>
                          <a:pt x="2" y="32"/>
                        </a:cubicBezTo>
                        <a:cubicBezTo>
                          <a:pt x="4" y="32"/>
                          <a:pt x="4" y="32"/>
                          <a:pt x="5" y="33"/>
                        </a:cubicBezTo>
                        <a:cubicBezTo>
                          <a:pt x="5" y="34"/>
                          <a:pt x="5" y="34"/>
                          <a:pt x="5" y="34"/>
                        </a:cubicBezTo>
                        <a:cubicBezTo>
                          <a:pt x="6" y="34"/>
                          <a:pt x="8" y="32"/>
                          <a:pt x="8" y="25"/>
                        </a:cubicBezTo>
                        <a:cubicBezTo>
                          <a:pt x="8" y="25"/>
                          <a:pt x="8" y="25"/>
                          <a:pt x="8" y="25"/>
                        </a:cubicBezTo>
                        <a:cubicBezTo>
                          <a:pt x="8" y="23"/>
                          <a:pt x="8" y="21"/>
                          <a:pt x="8" y="20"/>
                        </a:cubicBezTo>
                        <a:cubicBezTo>
                          <a:pt x="8" y="17"/>
                          <a:pt x="8" y="11"/>
                          <a:pt x="8" y="10"/>
                        </a:cubicBezTo>
                        <a:cubicBezTo>
                          <a:pt x="9" y="9"/>
                          <a:pt x="10" y="5"/>
                          <a:pt x="10" y="3"/>
                        </a:cubicBezTo>
                        <a:cubicBezTo>
                          <a:pt x="10" y="2"/>
                          <a:pt x="9" y="2"/>
                          <a:pt x="9" y="2"/>
                        </a:cubicBezTo>
                        <a:cubicBezTo>
                          <a:pt x="9" y="1"/>
                          <a:pt x="8" y="1"/>
                          <a:pt x="7" y="1"/>
                        </a:cubicBezTo>
                        <a:cubicBezTo>
                          <a:pt x="7" y="1"/>
                          <a:pt x="6" y="1"/>
                          <a:pt x="6" y="1"/>
                        </a:cubicBezTo>
                        <a:cubicBezTo>
                          <a:pt x="6" y="1"/>
                          <a:pt x="6" y="1"/>
                          <a:pt x="6" y="1"/>
                        </a:cubicBezTo>
                        <a:cubicBezTo>
                          <a:pt x="6" y="1"/>
                          <a:pt x="6" y="1"/>
                          <a:pt x="6" y="1"/>
                        </a:cubicBezTo>
                        <a:cubicBezTo>
                          <a:pt x="6" y="1"/>
                          <a:pt x="6" y="1"/>
                          <a:pt x="6" y="1"/>
                        </a:cubicBezTo>
                        <a:cubicBezTo>
                          <a:pt x="6" y="1"/>
                          <a:pt x="4" y="1"/>
                          <a:pt x="4" y="7"/>
                        </a:cubicBezTo>
                        <a:close/>
                        <a:moveTo>
                          <a:pt x="6" y="0"/>
                        </a:moveTo>
                        <a:cubicBezTo>
                          <a:pt x="6" y="0"/>
                          <a:pt x="6" y="0"/>
                          <a:pt x="6"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7" name="Freeform 7662">
                    <a:extLst>
                      <a:ext uri="{FF2B5EF4-FFF2-40B4-BE49-F238E27FC236}">
                        <a16:creationId xmlns:a16="http://schemas.microsoft.com/office/drawing/2014/main" id="{37203E9D-1E1F-49E2-96B5-310F65AE9F71}"/>
                      </a:ext>
                    </a:extLst>
                  </p:cNvPr>
                  <p:cNvSpPr>
                    <a:spLocks noEditPoints="1"/>
                  </p:cNvSpPr>
                  <p:nvPr/>
                </p:nvSpPr>
                <p:spPr bwMode="auto">
                  <a:xfrm>
                    <a:off x="3937" y="2237"/>
                    <a:ext cx="6" cy="25"/>
                  </a:xfrm>
                  <a:custGeom>
                    <a:avLst/>
                    <a:gdLst>
                      <a:gd name="T0" fmla="*/ 5 w 9"/>
                      <a:gd name="T1" fmla="*/ 1 h 33"/>
                      <a:gd name="T2" fmla="*/ 6 w 9"/>
                      <a:gd name="T3" fmla="*/ 2 h 33"/>
                      <a:gd name="T4" fmla="*/ 6 w 9"/>
                      <a:gd name="T5" fmla="*/ 2 h 33"/>
                      <a:gd name="T6" fmla="*/ 5 w 9"/>
                      <a:gd name="T7" fmla="*/ 1 h 33"/>
                      <a:gd name="T8" fmla="*/ 4 w 9"/>
                      <a:gd name="T9" fmla="*/ 0 h 33"/>
                      <a:gd name="T10" fmla="*/ 3 w 9"/>
                      <a:gd name="T11" fmla="*/ 6 h 33"/>
                      <a:gd name="T12" fmla="*/ 1 w 9"/>
                      <a:gd name="T13" fmla="*/ 23 h 33"/>
                      <a:gd name="T14" fmla="*/ 0 w 9"/>
                      <a:gd name="T15" fmla="*/ 28 h 33"/>
                      <a:gd name="T16" fmla="*/ 1 w 9"/>
                      <a:gd name="T17" fmla="*/ 31 h 33"/>
                      <a:gd name="T18" fmla="*/ 4 w 9"/>
                      <a:gd name="T19" fmla="*/ 32 h 33"/>
                      <a:gd name="T20" fmla="*/ 4 w 9"/>
                      <a:gd name="T21" fmla="*/ 33 h 33"/>
                      <a:gd name="T22" fmla="*/ 7 w 9"/>
                      <a:gd name="T23" fmla="*/ 24 h 33"/>
                      <a:gd name="T24" fmla="*/ 7 w 9"/>
                      <a:gd name="T25" fmla="*/ 24 h 33"/>
                      <a:gd name="T26" fmla="*/ 7 w 9"/>
                      <a:gd name="T27" fmla="*/ 19 h 33"/>
                      <a:gd name="T28" fmla="*/ 7 w 9"/>
                      <a:gd name="T29" fmla="*/ 9 h 33"/>
                      <a:gd name="T30" fmla="*/ 9 w 9"/>
                      <a:gd name="T31" fmla="*/ 2 h 33"/>
                      <a:gd name="T32" fmla="*/ 8 w 9"/>
                      <a:gd name="T33" fmla="*/ 2 h 33"/>
                      <a:gd name="T34" fmla="*/ 6 w 9"/>
                      <a:gd name="T35" fmla="*/ 11 h 33"/>
                      <a:gd name="T36" fmla="*/ 6 w 9"/>
                      <a:gd name="T37" fmla="*/ 28 h 33"/>
                      <a:gd name="T38" fmla="*/ 5 w 9"/>
                      <a:gd name="T39" fmla="*/ 30 h 33"/>
                      <a:gd name="T40" fmla="*/ 3 w 9"/>
                      <a:gd name="T41" fmla="*/ 28 h 33"/>
                      <a:gd name="T42" fmla="*/ 3 w 9"/>
                      <a:gd name="T43" fmla="*/ 28 h 33"/>
                      <a:gd name="T44" fmla="*/ 2 w 9"/>
                      <a:gd name="T45" fmla="*/ 28 h 33"/>
                      <a:gd name="T46" fmla="*/ 2 w 9"/>
                      <a:gd name="T47" fmla="*/ 29 h 33"/>
                      <a:gd name="T48" fmla="*/ 1 w 9"/>
                      <a:gd name="T49" fmla="*/ 28 h 33"/>
                      <a:gd name="T50" fmla="*/ 3 w 9"/>
                      <a:gd name="T51" fmla="*/ 18 h 33"/>
                      <a:gd name="T52" fmla="*/ 4 w 9"/>
                      <a:gd name="T53" fmla="*/ 8 h 33"/>
                      <a:gd name="T54" fmla="*/ 4 w 9"/>
                      <a:gd name="T55" fmla="*/ 2 h 33"/>
                      <a:gd name="T56" fmla="*/ 5 w 9"/>
                      <a:gd name="T57" fmla="*/ 1 h 33"/>
                      <a:gd name="T58" fmla="*/ 4 w 9"/>
                      <a:gd name="T5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 h="33">
                        <a:moveTo>
                          <a:pt x="5" y="1"/>
                        </a:moveTo>
                        <a:cubicBezTo>
                          <a:pt x="5" y="2"/>
                          <a:pt x="5" y="2"/>
                          <a:pt x="6" y="2"/>
                        </a:cubicBezTo>
                        <a:cubicBezTo>
                          <a:pt x="6" y="2"/>
                          <a:pt x="6" y="2"/>
                          <a:pt x="6" y="2"/>
                        </a:cubicBezTo>
                        <a:lnTo>
                          <a:pt x="5" y="1"/>
                        </a:lnTo>
                        <a:close/>
                        <a:moveTo>
                          <a:pt x="4" y="0"/>
                        </a:moveTo>
                        <a:cubicBezTo>
                          <a:pt x="4" y="1"/>
                          <a:pt x="3" y="2"/>
                          <a:pt x="3" y="6"/>
                        </a:cubicBezTo>
                        <a:cubicBezTo>
                          <a:pt x="3" y="13"/>
                          <a:pt x="3" y="17"/>
                          <a:pt x="1" y="23"/>
                        </a:cubicBezTo>
                        <a:cubicBezTo>
                          <a:pt x="0" y="25"/>
                          <a:pt x="0" y="27"/>
                          <a:pt x="0" y="28"/>
                        </a:cubicBezTo>
                        <a:cubicBezTo>
                          <a:pt x="0" y="30"/>
                          <a:pt x="0" y="31"/>
                          <a:pt x="1" y="31"/>
                        </a:cubicBezTo>
                        <a:cubicBezTo>
                          <a:pt x="3" y="31"/>
                          <a:pt x="3" y="31"/>
                          <a:pt x="4" y="32"/>
                        </a:cubicBezTo>
                        <a:cubicBezTo>
                          <a:pt x="4" y="33"/>
                          <a:pt x="4" y="33"/>
                          <a:pt x="4" y="33"/>
                        </a:cubicBezTo>
                        <a:cubicBezTo>
                          <a:pt x="5" y="33"/>
                          <a:pt x="7" y="31"/>
                          <a:pt x="7" y="24"/>
                        </a:cubicBezTo>
                        <a:cubicBezTo>
                          <a:pt x="7" y="24"/>
                          <a:pt x="7" y="24"/>
                          <a:pt x="7" y="24"/>
                        </a:cubicBezTo>
                        <a:cubicBezTo>
                          <a:pt x="7" y="22"/>
                          <a:pt x="7" y="20"/>
                          <a:pt x="7" y="19"/>
                        </a:cubicBezTo>
                        <a:cubicBezTo>
                          <a:pt x="7" y="16"/>
                          <a:pt x="7" y="10"/>
                          <a:pt x="7" y="9"/>
                        </a:cubicBezTo>
                        <a:cubicBezTo>
                          <a:pt x="8" y="8"/>
                          <a:pt x="9" y="5"/>
                          <a:pt x="9" y="2"/>
                        </a:cubicBezTo>
                        <a:cubicBezTo>
                          <a:pt x="8" y="2"/>
                          <a:pt x="8" y="2"/>
                          <a:pt x="8" y="2"/>
                        </a:cubicBezTo>
                        <a:cubicBezTo>
                          <a:pt x="8" y="4"/>
                          <a:pt x="7" y="8"/>
                          <a:pt x="6" y="11"/>
                        </a:cubicBezTo>
                        <a:cubicBezTo>
                          <a:pt x="6" y="13"/>
                          <a:pt x="7" y="25"/>
                          <a:pt x="6" y="28"/>
                        </a:cubicBezTo>
                        <a:cubicBezTo>
                          <a:pt x="5" y="29"/>
                          <a:pt x="5" y="30"/>
                          <a:pt x="5" y="30"/>
                        </a:cubicBezTo>
                        <a:cubicBezTo>
                          <a:pt x="4" y="30"/>
                          <a:pt x="4" y="28"/>
                          <a:pt x="3" y="28"/>
                        </a:cubicBezTo>
                        <a:cubicBezTo>
                          <a:pt x="3" y="28"/>
                          <a:pt x="3" y="28"/>
                          <a:pt x="3" y="28"/>
                        </a:cubicBezTo>
                        <a:cubicBezTo>
                          <a:pt x="2" y="28"/>
                          <a:pt x="2" y="28"/>
                          <a:pt x="2" y="28"/>
                        </a:cubicBezTo>
                        <a:cubicBezTo>
                          <a:pt x="2" y="29"/>
                          <a:pt x="2" y="29"/>
                          <a:pt x="2" y="29"/>
                        </a:cubicBezTo>
                        <a:cubicBezTo>
                          <a:pt x="1" y="29"/>
                          <a:pt x="1" y="29"/>
                          <a:pt x="1" y="28"/>
                        </a:cubicBezTo>
                        <a:cubicBezTo>
                          <a:pt x="0" y="27"/>
                          <a:pt x="2" y="20"/>
                          <a:pt x="3" y="18"/>
                        </a:cubicBezTo>
                        <a:cubicBezTo>
                          <a:pt x="4" y="16"/>
                          <a:pt x="4" y="10"/>
                          <a:pt x="4" y="8"/>
                        </a:cubicBezTo>
                        <a:cubicBezTo>
                          <a:pt x="4" y="6"/>
                          <a:pt x="4" y="2"/>
                          <a:pt x="4" y="2"/>
                        </a:cubicBezTo>
                        <a:cubicBezTo>
                          <a:pt x="5" y="2"/>
                          <a:pt x="5" y="1"/>
                          <a:pt x="5" y="1"/>
                        </a:cubicBezTo>
                        <a:cubicBezTo>
                          <a:pt x="5"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8" name="Freeform 7663">
                    <a:extLst>
                      <a:ext uri="{FF2B5EF4-FFF2-40B4-BE49-F238E27FC236}">
                        <a16:creationId xmlns:a16="http://schemas.microsoft.com/office/drawing/2014/main" id="{4DFF631A-B882-4368-A8AF-DEA2D1BA6A93}"/>
                      </a:ext>
                    </a:extLst>
                  </p:cNvPr>
                  <p:cNvSpPr>
                    <a:spLocks/>
                  </p:cNvSpPr>
                  <p:nvPr/>
                </p:nvSpPr>
                <p:spPr bwMode="auto">
                  <a:xfrm>
                    <a:off x="3935" y="2237"/>
                    <a:ext cx="8" cy="25"/>
                  </a:xfrm>
                  <a:custGeom>
                    <a:avLst/>
                    <a:gdLst>
                      <a:gd name="T0" fmla="*/ 6 w 11"/>
                      <a:gd name="T1" fmla="*/ 0 h 33"/>
                      <a:gd name="T2" fmla="*/ 5 w 11"/>
                      <a:gd name="T3" fmla="*/ 6 h 33"/>
                      <a:gd name="T4" fmla="*/ 2 w 11"/>
                      <a:gd name="T5" fmla="*/ 22 h 33"/>
                      <a:gd name="T6" fmla="*/ 3 w 11"/>
                      <a:gd name="T7" fmla="*/ 31 h 33"/>
                      <a:gd name="T8" fmla="*/ 6 w 11"/>
                      <a:gd name="T9" fmla="*/ 33 h 33"/>
                      <a:gd name="T10" fmla="*/ 6 w 11"/>
                      <a:gd name="T11" fmla="*/ 33 h 33"/>
                      <a:gd name="T12" fmla="*/ 9 w 11"/>
                      <a:gd name="T13" fmla="*/ 24 h 33"/>
                      <a:gd name="T14" fmla="*/ 10 w 11"/>
                      <a:gd name="T15" fmla="*/ 10 h 33"/>
                      <a:gd name="T16" fmla="*/ 11 w 11"/>
                      <a:gd name="T17" fmla="*/ 2 h 33"/>
                      <a:gd name="T18" fmla="*/ 11 w 11"/>
                      <a:gd name="T19" fmla="*/ 2 h 33"/>
                      <a:gd name="T20" fmla="*/ 9 w 11"/>
                      <a:gd name="T21" fmla="*/ 9 h 33"/>
                      <a:gd name="T22" fmla="*/ 9 w 11"/>
                      <a:gd name="T23" fmla="*/ 19 h 33"/>
                      <a:gd name="T24" fmla="*/ 9 w 11"/>
                      <a:gd name="T25" fmla="*/ 24 h 33"/>
                      <a:gd name="T26" fmla="*/ 9 w 11"/>
                      <a:gd name="T27" fmla="*/ 24 h 33"/>
                      <a:gd name="T28" fmla="*/ 6 w 11"/>
                      <a:gd name="T29" fmla="*/ 33 h 33"/>
                      <a:gd name="T30" fmla="*/ 6 w 11"/>
                      <a:gd name="T31" fmla="*/ 32 h 33"/>
                      <a:gd name="T32" fmla="*/ 3 w 11"/>
                      <a:gd name="T33" fmla="*/ 31 h 33"/>
                      <a:gd name="T34" fmla="*/ 2 w 11"/>
                      <a:gd name="T35" fmla="*/ 28 h 33"/>
                      <a:gd name="T36" fmla="*/ 3 w 11"/>
                      <a:gd name="T37" fmla="*/ 23 h 33"/>
                      <a:gd name="T38" fmla="*/ 5 w 11"/>
                      <a:gd name="T39" fmla="*/ 6 h 33"/>
                      <a:gd name="T40" fmla="*/ 6 w 11"/>
                      <a:gd name="T4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 h="33">
                        <a:moveTo>
                          <a:pt x="6" y="0"/>
                        </a:moveTo>
                        <a:cubicBezTo>
                          <a:pt x="6" y="0"/>
                          <a:pt x="5" y="2"/>
                          <a:pt x="5" y="6"/>
                        </a:cubicBezTo>
                        <a:cubicBezTo>
                          <a:pt x="5" y="13"/>
                          <a:pt x="4" y="17"/>
                          <a:pt x="2" y="22"/>
                        </a:cubicBezTo>
                        <a:cubicBezTo>
                          <a:pt x="0" y="28"/>
                          <a:pt x="1" y="31"/>
                          <a:pt x="3" y="31"/>
                        </a:cubicBezTo>
                        <a:cubicBezTo>
                          <a:pt x="5" y="32"/>
                          <a:pt x="5" y="32"/>
                          <a:pt x="6" y="33"/>
                        </a:cubicBezTo>
                        <a:cubicBezTo>
                          <a:pt x="6" y="33"/>
                          <a:pt x="6" y="33"/>
                          <a:pt x="6" y="33"/>
                        </a:cubicBezTo>
                        <a:cubicBezTo>
                          <a:pt x="7" y="33"/>
                          <a:pt x="9" y="31"/>
                          <a:pt x="9" y="24"/>
                        </a:cubicBezTo>
                        <a:cubicBezTo>
                          <a:pt x="9" y="16"/>
                          <a:pt x="10" y="11"/>
                          <a:pt x="10" y="10"/>
                        </a:cubicBezTo>
                        <a:cubicBezTo>
                          <a:pt x="10" y="9"/>
                          <a:pt x="11" y="5"/>
                          <a:pt x="11" y="2"/>
                        </a:cubicBezTo>
                        <a:cubicBezTo>
                          <a:pt x="11" y="2"/>
                          <a:pt x="11" y="2"/>
                          <a:pt x="11" y="2"/>
                        </a:cubicBezTo>
                        <a:cubicBezTo>
                          <a:pt x="11" y="5"/>
                          <a:pt x="10" y="8"/>
                          <a:pt x="9" y="9"/>
                        </a:cubicBezTo>
                        <a:cubicBezTo>
                          <a:pt x="9" y="10"/>
                          <a:pt x="9" y="16"/>
                          <a:pt x="9" y="19"/>
                        </a:cubicBezTo>
                        <a:cubicBezTo>
                          <a:pt x="9" y="20"/>
                          <a:pt x="9" y="22"/>
                          <a:pt x="9" y="24"/>
                        </a:cubicBezTo>
                        <a:cubicBezTo>
                          <a:pt x="9" y="24"/>
                          <a:pt x="9" y="24"/>
                          <a:pt x="9" y="24"/>
                        </a:cubicBezTo>
                        <a:cubicBezTo>
                          <a:pt x="9" y="31"/>
                          <a:pt x="7" y="33"/>
                          <a:pt x="6" y="33"/>
                        </a:cubicBezTo>
                        <a:cubicBezTo>
                          <a:pt x="6" y="32"/>
                          <a:pt x="6" y="32"/>
                          <a:pt x="6" y="32"/>
                        </a:cubicBezTo>
                        <a:cubicBezTo>
                          <a:pt x="5" y="31"/>
                          <a:pt x="5" y="31"/>
                          <a:pt x="3" y="31"/>
                        </a:cubicBezTo>
                        <a:cubicBezTo>
                          <a:pt x="2" y="31"/>
                          <a:pt x="2" y="30"/>
                          <a:pt x="2" y="28"/>
                        </a:cubicBezTo>
                        <a:cubicBezTo>
                          <a:pt x="2" y="27"/>
                          <a:pt x="2" y="25"/>
                          <a:pt x="3" y="23"/>
                        </a:cubicBezTo>
                        <a:cubicBezTo>
                          <a:pt x="5" y="17"/>
                          <a:pt x="5" y="13"/>
                          <a:pt x="5" y="6"/>
                        </a:cubicBezTo>
                        <a:cubicBezTo>
                          <a:pt x="5" y="2"/>
                          <a:pt x="6" y="1"/>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99" name="Freeform 7664">
                    <a:extLst>
                      <a:ext uri="{FF2B5EF4-FFF2-40B4-BE49-F238E27FC236}">
                        <a16:creationId xmlns:a16="http://schemas.microsoft.com/office/drawing/2014/main" id="{8C4F4D99-CF9C-4627-BDDB-B825D0FA65F3}"/>
                      </a:ext>
                    </a:extLst>
                  </p:cNvPr>
                  <p:cNvSpPr>
                    <a:spLocks/>
                  </p:cNvSpPr>
                  <p:nvPr/>
                </p:nvSpPr>
                <p:spPr bwMode="auto">
                  <a:xfrm>
                    <a:off x="3937" y="2239"/>
                    <a:ext cx="5" cy="19"/>
                  </a:xfrm>
                  <a:custGeom>
                    <a:avLst/>
                    <a:gdLst>
                      <a:gd name="T0" fmla="*/ 5 w 6"/>
                      <a:gd name="T1" fmla="*/ 1 h 25"/>
                      <a:gd name="T2" fmla="*/ 4 w 6"/>
                      <a:gd name="T3" fmla="*/ 6 h 25"/>
                      <a:gd name="T4" fmla="*/ 2 w 6"/>
                      <a:gd name="T5" fmla="*/ 18 h 25"/>
                      <a:gd name="T6" fmla="*/ 1 w 6"/>
                      <a:gd name="T7" fmla="*/ 23 h 25"/>
                      <a:gd name="T8" fmla="*/ 3 w 6"/>
                      <a:gd name="T9" fmla="*/ 24 h 25"/>
                      <a:gd name="T10" fmla="*/ 4 w 6"/>
                      <a:gd name="T11" fmla="*/ 19 h 25"/>
                      <a:gd name="T12" fmla="*/ 5 w 6"/>
                      <a:gd name="T13" fmla="*/ 4 h 25"/>
                      <a:gd name="T14" fmla="*/ 5 w 6"/>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25">
                        <a:moveTo>
                          <a:pt x="5" y="1"/>
                        </a:moveTo>
                        <a:cubicBezTo>
                          <a:pt x="5" y="1"/>
                          <a:pt x="4" y="4"/>
                          <a:pt x="4" y="6"/>
                        </a:cubicBezTo>
                        <a:cubicBezTo>
                          <a:pt x="4" y="8"/>
                          <a:pt x="3" y="16"/>
                          <a:pt x="2" y="18"/>
                        </a:cubicBezTo>
                        <a:cubicBezTo>
                          <a:pt x="1" y="20"/>
                          <a:pt x="0" y="24"/>
                          <a:pt x="1" y="23"/>
                        </a:cubicBezTo>
                        <a:cubicBezTo>
                          <a:pt x="2" y="23"/>
                          <a:pt x="3" y="23"/>
                          <a:pt x="3" y="24"/>
                        </a:cubicBezTo>
                        <a:cubicBezTo>
                          <a:pt x="4" y="25"/>
                          <a:pt x="3" y="22"/>
                          <a:pt x="4" y="19"/>
                        </a:cubicBezTo>
                        <a:cubicBezTo>
                          <a:pt x="4" y="15"/>
                          <a:pt x="4" y="6"/>
                          <a:pt x="5" y="4"/>
                        </a:cubicBezTo>
                        <a:cubicBezTo>
                          <a:pt x="6" y="1"/>
                          <a:pt x="5" y="0"/>
                          <a:pt x="5"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0" name="Freeform 7665">
                    <a:extLst>
                      <a:ext uri="{FF2B5EF4-FFF2-40B4-BE49-F238E27FC236}">
                        <a16:creationId xmlns:a16="http://schemas.microsoft.com/office/drawing/2014/main" id="{23CCB931-45E9-4FC2-B435-09041BDE599D}"/>
                      </a:ext>
                    </a:extLst>
                  </p:cNvPr>
                  <p:cNvSpPr>
                    <a:spLocks/>
                  </p:cNvSpPr>
                  <p:nvPr/>
                </p:nvSpPr>
                <p:spPr bwMode="auto">
                  <a:xfrm>
                    <a:off x="3925" y="2286"/>
                    <a:ext cx="9" cy="10"/>
                  </a:xfrm>
                  <a:custGeom>
                    <a:avLst/>
                    <a:gdLst>
                      <a:gd name="T0" fmla="*/ 10 w 11"/>
                      <a:gd name="T1" fmla="*/ 4 h 13"/>
                      <a:gd name="T2" fmla="*/ 8 w 11"/>
                      <a:gd name="T3" fmla="*/ 8 h 13"/>
                      <a:gd name="T4" fmla="*/ 3 w 11"/>
                      <a:gd name="T5" fmla="*/ 13 h 13"/>
                      <a:gd name="T6" fmla="*/ 4 w 11"/>
                      <a:gd name="T7" fmla="*/ 7 h 13"/>
                      <a:gd name="T8" fmla="*/ 7 w 11"/>
                      <a:gd name="T9" fmla="*/ 1 h 13"/>
                      <a:gd name="T10" fmla="*/ 10 w 11"/>
                      <a:gd name="T11" fmla="*/ 4 h 13"/>
                    </a:gdLst>
                    <a:ahLst/>
                    <a:cxnLst>
                      <a:cxn ang="0">
                        <a:pos x="T0" y="T1"/>
                      </a:cxn>
                      <a:cxn ang="0">
                        <a:pos x="T2" y="T3"/>
                      </a:cxn>
                      <a:cxn ang="0">
                        <a:pos x="T4" y="T5"/>
                      </a:cxn>
                      <a:cxn ang="0">
                        <a:pos x="T6" y="T7"/>
                      </a:cxn>
                      <a:cxn ang="0">
                        <a:pos x="T8" y="T9"/>
                      </a:cxn>
                      <a:cxn ang="0">
                        <a:pos x="T10" y="T11"/>
                      </a:cxn>
                    </a:cxnLst>
                    <a:rect l="0" t="0" r="r" b="b"/>
                    <a:pathLst>
                      <a:path w="11" h="13">
                        <a:moveTo>
                          <a:pt x="10" y="4"/>
                        </a:moveTo>
                        <a:cubicBezTo>
                          <a:pt x="10" y="4"/>
                          <a:pt x="11" y="5"/>
                          <a:pt x="8" y="8"/>
                        </a:cubicBezTo>
                        <a:cubicBezTo>
                          <a:pt x="4" y="12"/>
                          <a:pt x="5" y="13"/>
                          <a:pt x="3" y="13"/>
                        </a:cubicBezTo>
                        <a:cubicBezTo>
                          <a:pt x="0" y="13"/>
                          <a:pt x="2" y="10"/>
                          <a:pt x="4" y="7"/>
                        </a:cubicBezTo>
                        <a:cubicBezTo>
                          <a:pt x="5" y="5"/>
                          <a:pt x="4" y="3"/>
                          <a:pt x="7" y="1"/>
                        </a:cubicBezTo>
                        <a:cubicBezTo>
                          <a:pt x="10" y="0"/>
                          <a:pt x="10" y="4"/>
                          <a:pt x="10"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1" name="Freeform 7666">
                    <a:extLst>
                      <a:ext uri="{FF2B5EF4-FFF2-40B4-BE49-F238E27FC236}">
                        <a16:creationId xmlns:a16="http://schemas.microsoft.com/office/drawing/2014/main" id="{CC3E739A-8228-4D3B-BD9E-D66193902EF3}"/>
                      </a:ext>
                    </a:extLst>
                  </p:cNvPr>
                  <p:cNvSpPr>
                    <a:spLocks noEditPoints="1"/>
                  </p:cNvSpPr>
                  <p:nvPr/>
                </p:nvSpPr>
                <p:spPr bwMode="auto">
                  <a:xfrm>
                    <a:off x="3925" y="2286"/>
                    <a:ext cx="9" cy="11"/>
                  </a:xfrm>
                  <a:custGeom>
                    <a:avLst/>
                    <a:gdLst>
                      <a:gd name="T0" fmla="*/ 2 w 11"/>
                      <a:gd name="T1" fmla="*/ 14 h 14"/>
                      <a:gd name="T2" fmla="*/ 2 w 11"/>
                      <a:gd name="T3" fmla="*/ 13 h 14"/>
                      <a:gd name="T4" fmla="*/ 2 w 11"/>
                      <a:gd name="T5" fmla="*/ 13 h 14"/>
                      <a:gd name="T6" fmla="*/ 3 w 11"/>
                      <a:gd name="T7" fmla="*/ 7 h 14"/>
                      <a:gd name="T8" fmla="*/ 6 w 11"/>
                      <a:gd name="T9" fmla="*/ 2 h 14"/>
                      <a:gd name="T10" fmla="*/ 7 w 11"/>
                      <a:gd name="T11" fmla="*/ 1 h 14"/>
                      <a:gd name="T12" fmla="*/ 10 w 11"/>
                      <a:gd name="T13" fmla="*/ 1 h 14"/>
                      <a:gd name="T14" fmla="*/ 11 w 11"/>
                      <a:gd name="T15" fmla="*/ 3 h 14"/>
                      <a:gd name="T16" fmla="*/ 8 w 11"/>
                      <a:gd name="T17" fmla="*/ 9 h 14"/>
                      <a:gd name="T18" fmla="*/ 4 w 11"/>
                      <a:gd name="T19" fmla="*/ 13 h 14"/>
                      <a:gd name="T20" fmla="*/ 2 w 11"/>
                      <a:gd name="T21" fmla="*/ 14 h 14"/>
                      <a:gd name="T22" fmla="*/ 10 w 11"/>
                      <a:gd name="T23" fmla="*/ 4 h 14"/>
                      <a:gd name="T24" fmla="*/ 10 w 11"/>
                      <a:gd name="T25" fmla="*/ 4 h 14"/>
                      <a:gd name="T26" fmla="*/ 10 w 11"/>
                      <a:gd name="T27" fmla="*/ 4 h 14"/>
                      <a:gd name="T28" fmla="*/ 9 w 11"/>
                      <a:gd name="T29" fmla="*/ 2 h 14"/>
                      <a:gd name="T30" fmla="*/ 7 w 11"/>
                      <a:gd name="T31" fmla="*/ 2 h 14"/>
                      <a:gd name="T32" fmla="*/ 6 w 11"/>
                      <a:gd name="T33" fmla="*/ 2 h 14"/>
                      <a:gd name="T34" fmla="*/ 4 w 11"/>
                      <a:gd name="T35" fmla="*/ 8 h 14"/>
                      <a:gd name="T36" fmla="*/ 2 w 11"/>
                      <a:gd name="T37" fmla="*/ 13 h 14"/>
                      <a:gd name="T38" fmla="*/ 3 w 11"/>
                      <a:gd name="T39" fmla="*/ 13 h 14"/>
                      <a:gd name="T40" fmla="*/ 4 w 11"/>
                      <a:gd name="T41" fmla="*/ 13 h 14"/>
                      <a:gd name="T42" fmla="*/ 7 w 11"/>
                      <a:gd name="T43" fmla="*/ 8 h 14"/>
                      <a:gd name="T44" fmla="*/ 10 w 11"/>
                      <a:gd name="T45" fmla="*/ 5 h 14"/>
                      <a:gd name="T46" fmla="*/ 10 w 11"/>
                      <a:gd name="T4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4">
                        <a:moveTo>
                          <a:pt x="2" y="14"/>
                        </a:moveTo>
                        <a:cubicBezTo>
                          <a:pt x="2" y="13"/>
                          <a:pt x="2" y="13"/>
                          <a:pt x="2" y="13"/>
                        </a:cubicBezTo>
                        <a:cubicBezTo>
                          <a:pt x="2" y="13"/>
                          <a:pt x="2" y="13"/>
                          <a:pt x="2" y="13"/>
                        </a:cubicBezTo>
                        <a:cubicBezTo>
                          <a:pt x="0" y="12"/>
                          <a:pt x="2" y="10"/>
                          <a:pt x="3" y="7"/>
                        </a:cubicBezTo>
                        <a:cubicBezTo>
                          <a:pt x="5" y="5"/>
                          <a:pt x="4" y="4"/>
                          <a:pt x="6" y="2"/>
                        </a:cubicBezTo>
                        <a:cubicBezTo>
                          <a:pt x="6" y="2"/>
                          <a:pt x="6" y="1"/>
                          <a:pt x="7" y="1"/>
                        </a:cubicBezTo>
                        <a:cubicBezTo>
                          <a:pt x="8" y="0"/>
                          <a:pt x="9" y="1"/>
                          <a:pt x="10" y="1"/>
                        </a:cubicBezTo>
                        <a:cubicBezTo>
                          <a:pt x="11" y="2"/>
                          <a:pt x="11" y="3"/>
                          <a:pt x="11" y="3"/>
                        </a:cubicBezTo>
                        <a:cubicBezTo>
                          <a:pt x="11" y="4"/>
                          <a:pt x="11" y="5"/>
                          <a:pt x="8" y="9"/>
                        </a:cubicBezTo>
                        <a:cubicBezTo>
                          <a:pt x="6" y="11"/>
                          <a:pt x="5" y="12"/>
                          <a:pt x="4" y="13"/>
                        </a:cubicBezTo>
                        <a:cubicBezTo>
                          <a:pt x="4" y="14"/>
                          <a:pt x="3" y="14"/>
                          <a:pt x="2" y="14"/>
                        </a:cubicBezTo>
                        <a:close/>
                        <a:moveTo>
                          <a:pt x="10" y="4"/>
                        </a:moveTo>
                        <a:cubicBezTo>
                          <a:pt x="10" y="4"/>
                          <a:pt x="10" y="4"/>
                          <a:pt x="10" y="4"/>
                        </a:cubicBezTo>
                        <a:cubicBezTo>
                          <a:pt x="10" y="4"/>
                          <a:pt x="10" y="4"/>
                          <a:pt x="10" y="4"/>
                        </a:cubicBezTo>
                        <a:cubicBezTo>
                          <a:pt x="10" y="4"/>
                          <a:pt x="10" y="3"/>
                          <a:pt x="9" y="2"/>
                        </a:cubicBezTo>
                        <a:cubicBezTo>
                          <a:pt x="9" y="1"/>
                          <a:pt x="8" y="1"/>
                          <a:pt x="7" y="2"/>
                        </a:cubicBezTo>
                        <a:cubicBezTo>
                          <a:pt x="7" y="2"/>
                          <a:pt x="6" y="2"/>
                          <a:pt x="6" y="2"/>
                        </a:cubicBezTo>
                        <a:cubicBezTo>
                          <a:pt x="5" y="3"/>
                          <a:pt x="6" y="5"/>
                          <a:pt x="4" y="8"/>
                        </a:cubicBezTo>
                        <a:cubicBezTo>
                          <a:pt x="3" y="10"/>
                          <a:pt x="1" y="12"/>
                          <a:pt x="2" y="13"/>
                        </a:cubicBezTo>
                        <a:cubicBezTo>
                          <a:pt x="3" y="13"/>
                          <a:pt x="3" y="13"/>
                          <a:pt x="3" y="13"/>
                        </a:cubicBezTo>
                        <a:cubicBezTo>
                          <a:pt x="4" y="13"/>
                          <a:pt x="4" y="13"/>
                          <a:pt x="4" y="13"/>
                        </a:cubicBezTo>
                        <a:cubicBezTo>
                          <a:pt x="4" y="12"/>
                          <a:pt x="5" y="11"/>
                          <a:pt x="7" y="8"/>
                        </a:cubicBezTo>
                        <a:cubicBezTo>
                          <a:pt x="9" y="6"/>
                          <a:pt x="10" y="5"/>
                          <a:pt x="10" y="5"/>
                        </a:cubicBezTo>
                        <a:cubicBezTo>
                          <a:pt x="10" y="4"/>
                          <a:pt x="10" y="4"/>
                          <a:pt x="1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2" name="Freeform 7667">
                    <a:extLst>
                      <a:ext uri="{FF2B5EF4-FFF2-40B4-BE49-F238E27FC236}">
                        <a16:creationId xmlns:a16="http://schemas.microsoft.com/office/drawing/2014/main" id="{276B5AB0-5129-4B47-A9BE-7FFEA34EF8AC}"/>
                      </a:ext>
                    </a:extLst>
                  </p:cNvPr>
                  <p:cNvSpPr>
                    <a:spLocks noEditPoints="1"/>
                  </p:cNvSpPr>
                  <p:nvPr/>
                </p:nvSpPr>
                <p:spPr bwMode="auto">
                  <a:xfrm>
                    <a:off x="3926" y="2287"/>
                    <a:ext cx="7" cy="9"/>
                  </a:xfrm>
                  <a:custGeom>
                    <a:avLst/>
                    <a:gdLst>
                      <a:gd name="T0" fmla="*/ 3 w 9"/>
                      <a:gd name="T1" fmla="*/ 10 h 12"/>
                      <a:gd name="T2" fmla="*/ 3 w 9"/>
                      <a:gd name="T3" fmla="*/ 10 h 12"/>
                      <a:gd name="T4" fmla="*/ 4 w 9"/>
                      <a:gd name="T5" fmla="*/ 7 h 12"/>
                      <a:gd name="T6" fmla="*/ 6 w 9"/>
                      <a:gd name="T7" fmla="*/ 3 h 12"/>
                      <a:gd name="T8" fmla="*/ 7 w 9"/>
                      <a:gd name="T9" fmla="*/ 2 h 12"/>
                      <a:gd name="T10" fmla="*/ 8 w 9"/>
                      <a:gd name="T11" fmla="*/ 4 h 12"/>
                      <a:gd name="T12" fmla="*/ 6 w 9"/>
                      <a:gd name="T13" fmla="*/ 6 h 12"/>
                      <a:gd name="T14" fmla="*/ 3 w 9"/>
                      <a:gd name="T15" fmla="*/ 10 h 12"/>
                      <a:gd name="T16" fmla="*/ 7 w 9"/>
                      <a:gd name="T17" fmla="*/ 0 h 12"/>
                      <a:gd name="T18" fmla="*/ 6 w 9"/>
                      <a:gd name="T19" fmla="*/ 1 h 12"/>
                      <a:gd name="T20" fmla="*/ 5 w 9"/>
                      <a:gd name="T21" fmla="*/ 1 h 12"/>
                      <a:gd name="T22" fmla="*/ 3 w 9"/>
                      <a:gd name="T23" fmla="*/ 7 h 12"/>
                      <a:gd name="T24" fmla="*/ 1 w 9"/>
                      <a:gd name="T25" fmla="*/ 12 h 12"/>
                      <a:gd name="T26" fmla="*/ 2 w 9"/>
                      <a:gd name="T27" fmla="*/ 12 h 12"/>
                      <a:gd name="T28" fmla="*/ 2 w 9"/>
                      <a:gd name="T29" fmla="*/ 12 h 12"/>
                      <a:gd name="T30" fmla="*/ 3 w 9"/>
                      <a:gd name="T31" fmla="*/ 12 h 12"/>
                      <a:gd name="T32" fmla="*/ 6 w 9"/>
                      <a:gd name="T33" fmla="*/ 7 h 12"/>
                      <a:gd name="T34" fmla="*/ 9 w 9"/>
                      <a:gd name="T35" fmla="*/ 4 h 12"/>
                      <a:gd name="T36" fmla="*/ 9 w 9"/>
                      <a:gd name="T37" fmla="*/ 3 h 12"/>
                      <a:gd name="T38" fmla="*/ 9 w 9"/>
                      <a:gd name="T39" fmla="*/ 3 h 12"/>
                      <a:gd name="T40" fmla="*/ 9 w 9"/>
                      <a:gd name="T41" fmla="*/ 3 h 12"/>
                      <a:gd name="T42" fmla="*/ 9 w 9"/>
                      <a:gd name="T43" fmla="*/ 3 h 12"/>
                      <a:gd name="T44" fmla="*/ 8 w 9"/>
                      <a:gd name="T45" fmla="*/ 1 h 12"/>
                      <a:gd name="T46" fmla="*/ 7 w 9"/>
                      <a:gd name="T4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2">
                        <a:moveTo>
                          <a:pt x="3" y="10"/>
                        </a:moveTo>
                        <a:cubicBezTo>
                          <a:pt x="3" y="10"/>
                          <a:pt x="3" y="10"/>
                          <a:pt x="3" y="10"/>
                        </a:cubicBezTo>
                        <a:cubicBezTo>
                          <a:pt x="2" y="10"/>
                          <a:pt x="2" y="8"/>
                          <a:pt x="4" y="7"/>
                        </a:cubicBezTo>
                        <a:cubicBezTo>
                          <a:pt x="5" y="6"/>
                          <a:pt x="6" y="3"/>
                          <a:pt x="6" y="3"/>
                        </a:cubicBezTo>
                        <a:cubicBezTo>
                          <a:pt x="6" y="2"/>
                          <a:pt x="6" y="2"/>
                          <a:pt x="7" y="2"/>
                        </a:cubicBezTo>
                        <a:cubicBezTo>
                          <a:pt x="7" y="2"/>
                          <a:pt x="8" y="2"/>
                          <a:pt x="8" y="4"/>
                        </a:cubicBezTo>
                        <a:cubicBezTo>
                          <a:pt x="8" y="4"/>
                          <a:pt x="8" y="5"/>
                          <a:pt x="6" y="6"/>
                        </a:cubicBezTo>
                        <a:cubicBezTo>
                          <a:pt x="5" y="8"/>
                          <a:pt x="4" y="10"/>
                          <a:pt x="3" y="10"/>
                        </a:cubicBezTo>
                        <a:close/>
                        <a:moveTo>
                          <a:pt x="7" y="0"/>
                        </a:moveTo>
                        <a:cubicBezTo>
                          <a:pt x="7" y="0"/>
                          <a:pt x="6" y="1"/>
                          <a:pt x="6" y="1"/>
                        </a:cubicBezTo>
                        <a:cubicBezTo>
                          <a:pt x="6" y="1"/>
                          <a:pt x="5" y="1"/>
                          <a:pt x="5" y="1"/>
                        </a:cubicBezTo>
                        <a:cubicBezTo>
                          <a:pt x="4" y="2"/>
                          <a:pt x="5" y="4"/>
                          <a:pt x="3" y="7"/>
                        </a:cubicBezTo>
                        <a:cubicBezTo>
                          <a:pt x="2" y="9"/>
                          <a:pt x="0" y="11"/>
                          <a:pt x="1" y="12"/>
                        </a:cubicBezTo>
                        <a:cubicBezTo>
                          <a:pt x="2" y="12"/>
                          <a:pt x="2" y="12"/>
                          <a:pt x="2" y="12"/>
                        </a:cubicBezTo>
                        <a:cubicBezTo>
                          <a:pt x="2" y="12"/>
                          <a:pt x="2" y="12"/>
                          <a:pt x="2" y="12"/>
                        </a:cubicBezTo>
                        <a:cubicBezTo>
                          <a:pt x="3" y="12"/>
                          <a:pt x="3" y="12"/>
                          <a:pt x="3" y="12"/>
                        </a:cubicBezTo>
                        <a:cubicBezTo>
                          <a:pt x="3" y="11"/>
                          <a:pt x="4" y="10"/>
                          <a:pt x="6" y="7"/>
                        </a:cubicBezTo>
                        <a:cubicBezTo>
                          <a:pt x="8" y="5"/>
                          <a:pt x="9" y="4"/>
                          <a:pt x="9" y="4"/>
                        </a:cubicBezTo>
                        <a:cubicBezTo>
                          <a:pt x="9" y="3"/>
                          <a:pt x="9" y="3"/>
                          <a:pt x="9" y="3"/>
                        </a:cubicBezTo>
                        <a:cubicBezTo>
                          <a:pt x="9" y="3"/>
                          <a:pt x="9" y="3"/>
                          <a:pt x="9" y="3"/>
                        </a:cubicBezTo>
                        <a:cubicBezTo>
                          <a:pt x="9" y="3"/>
                          <a:pt x="9" y="3"/>
                          <a:pt x="9" y="3"/>
                        </a:cubicBezTo>
                        <a:cubicBezTo>
                          <a:pt x="9" y="3"/>
                          <a:pt x="9" y="3"/>
                          <a:pt x="9" y="3"/>
                        </a:cubicBezTo>
                        <a:cubicBezTo>
                          <a:pt x="9" y="3"/>
                          <a:pt x="9" y="2"/>
                          <a:pt x="8" y="1"/>
                        </a:cubicBezTo>
                        <a:cubicBezTo>
                          <a:pt x="8" y="1"/>
                          <a:pt x="7" y="0"/>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3" name="Freeform 7668">
                    <a:extLst>
                      <a:ext uri="{FF2B5EF4-FFF2-40B4-BE49-F238E27FC236}">
                        <a16:creationId xmlns:a16="http://schemas.microsoft.com/office/drawing/2014/main" id="{32FC7FD4-3FF4-4058-B4A0-68681CE62DE1}"/>
                      </a:ext>
                    </a:extLst>
                  </p:cNvPr>
                  <p:cNvSpPr>
                    <a:spLocks/>
                  </p:cNvSpPr>
                  <p:nvPr/>
                </p:nvSpPr>
                <p:spPr bwMode="auto">
                  <a:xfrm>
                    <a:off x="3925" y="2287"/>
                    <a:ext cx="9" cy="9"/>
                  </a:xfrm>
                  <a:custGeom>
                    <a:avLst/>
                    <a:gdLst>
                      <a:gd name="T0" fmla="*/ 8 w 11"/>
                      <a:gd name="T1" fmla="*/ 0 h 12"/>
                      <a:gd name="T2" fmla="*/ 7 w 11"/>
                      <a:gd name="T3" fmla="*/ 0 h 12"/>
                      <a:gd name="T4" fmla="*/ 4 w 11"/>
                      <a:gd name="T5" fmla="*/ 6 h 12"/>
                      <a:gd name="T6" fmla="*/ 3 w 11"/>
                      <a:gd name="T7" fmla="*/ 12 h 12"/>
                      <a:gd name="T8" fmla="*/ 3 w 11"/>
                      <a:gd name="T9" fmla="*/ 12 h 12"/>
                      <a:gd name="T10" fmla="*/ 8 w 11"/>
                      <a:gd name="T11" fmla="*/ 7 h 12"/>
                      <a:gd name="T12" fmla="*/ 10 w 11"/>
                      <a:gd name="T13" fmla="*/ 3 h 12"/>
                      <a:gd name="T14" fmla="*/ 10 w 11"/>
                      <a:gd name="T15" fmla="*/ 3 h 12"/>
                      <a:gd name="T16" fmla="*/ 10 w 11"/>
                      <a:gd name="T17" fmla="*/ 3 h 12"/>
                      <a:gd name="T18" fmla="*/ 10 w 11"/>
                      <a:gd name="T19" fmla="*/ 4 h 12"/>
                      <a:gd name="T20" fmla="*/ 7 w 11"/>
                      <a:gd name="T21" fmla="*/ 7 h 12"/>
                      <a:gd name="T22" fmla="*/ 4 w 11"/>
                      <a:gd name="T23" fmla="*/ 12 h 12"/>
                      <a:gd name="T24" fmla="*/ 3 w 11"/>
                      <a:gd name="T25" fmla="*/ 12 h 12"/>
                      <a:gd name="T26" fmla="*/ 3 w 11"/>
                      <a:gd name="T27" fmla="*/ 12 h 12"/>
                      <a:gd name="T28" fmla="*/ 2 w 11"/>
                      <a:gd name="T29" fmla="*/ 12 h 12"/>
                      <a:gd name="T30" fmla="*/ 4 w 11"/>
                      <a:gd name="T31" fmla="*/ 7 h 12"/>
                      <a:gd name="T32" fmla="*/ 6 w 11"/>
                      <a:gd name="T33" fmla="*/ 1 h 12"/>
                      <a:gd name="T34" fmla="*/ 7 w 11"/>
                      <a:gd name="T35" fmla="*/ 1 h 12"/>
                      <a:gd name="T36" fmla="*/ 8 w 11"/>
                      <a:gd name="T37" fmla="*/ 0 h 12"/>
                      <a:gd name="T38" fmla="*/ 9 w 11"/>
                      <a:gd name="T39" fmla="*/ 1 h 12"/>
                      <a:gd name="T40" fmla="*/ 10 w 11"/>
                      <a:gd name="T41" fmla="*/ 3 h 12"/>
                      <a:gd name="T42" fmla="*/ 10 w 11"/>
                      <a:gd name="T43" fmla="*/ 3 h 12"/>
                      <a:gd name="T44" fmla="*/ 8 w 11"/>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12">
                        <a:moveTo>
                          <a:pt x="8" y="0"/>
                        </a:moveTo>
                        <a:cubicBezTo>
                          <a:pt x="8" y="0"/>
                          <a:pt x="7" y="0"/>
                          <a:pt x="7" y="0"/>
                        </a:cubicBezTo>
                        <a:cubicBezTo>
                          <a:pt x="4" y="2"/>
                          <a:pt x="5" y="4"/>
                          <a:pt x="4" y="6"/>
                        </a:cubicBezTo>
                        <a:cubicBezTo>
                          <a:pt x="2" y="9"/>
                          <a:pt x="0" y="12"/>
                          <a:pt x="3" y="12"/>
                        </a:cubicBezTo>
                        <a:cubicBezTo>
                          <a:pt x="3" y="12"/>
                          <a:pt x="3" y="12"/>
                          <a:pt x="3" y="12"/>
                        </a:cubicBezTo>
                        <a:cubicBezTo>
                          <a:pt x="5" y="12"/>
                          <a:pt x="4" y="11"/>
                          <a:pt x="8" y="7"/>
                        </a:cubicBezTo>
                        <a:cubicBezTo>
                          <a:pt x="11" y="4"/>
                          <a:pt x="10" y="3"/>
                          <a:pt x="10" y="3"/>
                        </a:cubicBezTo>
                        <a:cubicBezTo>
                          <a:pt x="10" y="3"/>
                          <a:pt x="10" y="3"/>
                          <a:pt x="10" y="3"/>
                        </a:cubicBezTo>
                        <a:cubicBezTo>
                          <a:pt x="10" y="3"/>
                          <a:pt x="10" y="3"/>
                          <a:pt x="10" y="3"/>
                        </a:cubicBezTo>
                        <a:cubicBezTo>
                          <a:pt x="10" y="4"/>
                          <a:pt x="10" y="4"/>
                          <a:pt x="10" y="4"/>
                        </a:cubicBezTo>
                        <a:cubicBezTo>
                          <a:pt x="10" y="4"/>
                          <a:pt x="9" y="5"/>
                          <a:pt x="7" y="7"/>
                        </a:cubicBezTo>
                        <a:cubicBezTo>
                          <a:pt x="5" y="10"/>
                          <a:pt x="4" y="11"/>
                          <a:pt x="4" y="12"/>
                        </a:cubicBezTo>
                        <a:cubicBezTo>
                          <a:pt x="4" y="12"/>
                          <a:pt x="4" y="12"/>
                          <a:pt x="3" y="12"/>
                        </a:cubicBezTo>
                        <a:cubicBezTo>
                          <a:pt x="3" y="12"/>
                          <a:pt x="3" y="12"/>
                          <a:pt x="3" y="12"/>
                        </a:cubicBezTo>
                        <a:cubicBezTo>
                          <a:pt x="2" y="12"/>
                          <a:pt x="2" y="12"/>
                          <a:pt x="2" y="12"/>
                        </a:cubicBezTo>
                        <a:cubicBezTo>
                          <a:pt x="1" y="11"/>
                          <a:pt x="3" y="9"/>
                          <a:pt x="4" y="7"/>
                        </a:cubicBezTo>
                        <a:cubicBezTo>
                          <a:pt x="6" y="4"/>
                          <a:pt x="5" y="2"/>
                          <a:pt x="6" y="1"/>
                        </a:cubicBezTo>
                        <a:cubicBezTo>
                          <a:pt x="6" y="1"/>
                          <a:pt x="7" y="1"/>
                          <a:pt x="7" y="1"/>
                        </a:cubicBezTo>
                        <a:cubicBezTo>
                          <a:pt x="7" y="1"/>
                          <a:pt x="8" y="0"/>
                          <a:pt x="8" y="0"/>
                        </a:cubicBezTo>
                        <a:cubicBezTo>
                          <a:pt x="8" y="0"/>
                          <a:pt x="9" y="1"/>
                          <a:pt x="9" y="1"/>
                        </a:cubicBezTo>
                        <a:cubicBezTo>
                          <a:pt x="10" y="2"/>
                          <a:pt x="10" y="3"/>
                          <a:pt x="10" y="3"/>
                        </a:cubicBezTo>
                        <a:cubicBezTo>
                          <a:pt x="10" y="3"/>
                          <a:pt x="10" y="3"/>
                          <a:pt x="10" y="3"/>
                        </a:cubicBezTo>
                        <a:cubicBezTo>
                          <a:pt x="10" y="2"/>
                          <a:pt x="10"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4" name="Freeform 7669">
                    <a:extLst>
                      <a:ext uri="{FF2B5EF4-FFF2-40B4-BE49-F238E27FC236}">
                        <a16:creationId xmlns:a16="http://schemas.microsoft.com/office/drawing/2014/main" id="{8C8AA721-4D6D-41C0-899E-FDB18709E8CB}"/>
                      </a:ext>
                    </a:extLst>
                  </p:cNvPr>
                  <p:cNvSpPr>
                    <a:spLocks/>
                  </p:cNvSpPr>
                  <p:nvPr/>
                </p:nvSpPr>
                <p:spPr bwMode="auto">
                  <a:xfrm>
                    <a:off x="3920" y="2275"/>
                    <a:ext cx="8" cy="20"/>
                  </a:xfrm>
                  <a:custGeom>
                    <a:avLst/>
                    <a:gdLst>
                      <a:gd name="T0" fmla="*/ 7 w 11"/>
                      <a:gd name="T1" fmla="*/ 0 h 26"/>
                      <a:gd name="T2" fmla="*/ 4 w 11"/>
                      <a:gd name="T3" fmla="*/ 4 h 26"/>
                      <a:gd name="T4" fmla="*/ 2 w 11"/>
                      <a:gd name="T5" fmla="*/ 14 h 26"/>
                      <a:gd name="T6" fmla="*/ 0 w 11"/>
                      <a:gd name="T7" fmla="*/ 20 h 26"/>
                      <a:gd name="T8" fmla="*/ 4 w 11"/>
                      <a:gd name="T9" fmla="*/ 23 h 26"/>
                      <a:gd name="T10" fmla="*/ 7 w 11"/>
                      <a:gd name="T11" fmla="*/ 17 h 26"/>
                      <a:gd name="T12" fmla="*/ 9 w 11"/>
                      <a:gd name="T13" fmla="*/ 7 h 26"/>
                      <a:gd name="T14" fmla="*/ 7 w 11"/>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6">
                        <a:moveTo>
                          <a:pt x="7" y="0"/>
                        </a:moveTo>
                        <a:cubicBezTo>
                          <a:pt x="7" y="0"/>
                          <a:pt x="4" y="0"/>
                          <a:pt x="4" y="4"/>
                        </a:cubicBezTo>
                        <a:cubicBezTo>
                          <a:pt x="4" y="9"/>
                          <a:pt x="3" y="11"/>
                          <a:pt x="2" y="14"/>
                        </a:cubicBezTo>
                        <a:cubicBezTo>
                          <a:pt x="1" y="17"/>
                          <a:pt x="0" y="18"/>
                          <a:pt x="0" y="20"/>
                        </a:cubicBezTo>
                        <a:cubicBezTo>
                          <a:pt x="0" y="23"/>
                          <a:pt x="3" y="20"/>
                          <a:pt x="4" y="23"/>
                        </a:cubicBezTo>
                        <a:cubicBezTo>
                          <a:pt x="5" y="26"/>
                          <a:pt x="7" y="21"/>
                          <a:pt x="7" y="17"/>
                        </a:cubicBezTo>
                        <a:cubicBezTo>
                          <a:pt x="7" y="12"/>
                          <a:pt x="8" y="8"/>
                          <a:pt x="9" y="7"/>
                        </a:cubicBezTo>
                        <a:cubicBezTo>
                          <a:pt x="10" y="5"/>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5" name="Freeform 7670">
                    <a:extLst>
                      <a:ext uri="{FF2B5EF4-FFF2-40B4-BE49-F238E27FC236}">
                        <a16:creationId xmlns:a16="http://schemas.microsoft.com/office/drawing/2014/main" id="{8475F17B-3685-4C52-A762-DDD0F6495500}"/>
                      </a:ext>
                    </a:extLst>
                  </p:cNvPr>
                  <p:cNvSpPr>
                    <a:spLocks noEditPoints="1"/>
                  </p:cNvSpPr>
                  <p:nvPr/>
                </p:nvSpPr>
                <p:spPr bwMode="auto">
                  <a:xfrm>
                    <a:off x="3920" y="2274"/>
                    <a:ext cx="8" cy="19"/>
                  </a:xfrm>
                  <a:custGeom>
                    <a:avLst/>
                    <a:gdLst>
                      <a:gd name="T0" fmla="*/ 4 w 10"/>
                      <a:gd name="T1" fmla="*/ 24 h 25"/>
                      <a:gd name="T2" fmla="*/ 2 w 10"/>
                      <a:gd name="T3" fmla="*/ 23 h 25"/>
                      <a:gd name="T4" fmla="*/ 1 w 10"/>
                      <a:gd name="T5" fmla="*/ 23 h 25"/>
                      <a:gd name="T6" fmla="*/ 0 w 10"/>
                      <a:gd name="T7" fmla="*/ 21 h 25"/>
                      <a:gd name="T8" fmla="*/ 0 w 10"/>
                      <a:gd name="T9" fmla="*/ 20 h 25"/>
                      <a:gd name="T10" fmla="*/ 2 w 10"/>
                      <a:gd name="T11" fmla="*/ 15 h 25"/>
                      <a:gd name="T12" fmla="*/ 4 w 10"/>
                      <a:gd name="T13" fmla="*/ 8 h 25"/>
                      <a:gd name="T14" fmla="*/ 4 w 10"/>
                      <a:gd name="T15" fmla="*/ 6 h 25"/>
                      <a:gd name="T16" fmla="*/ 4 w 10"/>
                      <a:gd name="T17" fmla="*/ 4 h 25"/>
                      <a:gd name="T18" fmla="*/ 7 w 10"/>
                      <a:gd name="T19" fmla="*/ 0 h 25"/>
                      <a:gd name="T20" fmla="*/ 8 w 10"/>
                      <a:gd name="T21" fmla="*/ 0 h 25"/>
                      <a:gd name="T22" fmla="*/ 10 w 10"/>
                      <a:gd name="T23" fmla="*/ 2 h 25"/>
                      <a:gd name="T24" fmla="*/ 10 w 10"/>
                      <a:gd name="T25" fmla="*/ 5 h 25"/>
                      <a:gd name="T26" fmla="*/ 9 w 10"/>
                      <a:gd name="T27" fmla="*/ 8 h 25"/>
                      <a:gd name="T28" fmla="*/ 7 w 10"/>
                      <a:gd name="T29" fmla="*/ 15 h 25"/>
                      <a:gd name="T30" fmla="*/ 7 w 10"/>
                      <a:gd name="T31" fmla="*/ 18 h 25"/>
                      <a:gd name="T32" fmla="*/ 7 w 10"/>
                      <a:gd name="T33" fmla="*/ 19 h 25"/>
                      <a:gd name="T34" fmla="*/ 5 w 10"/>
                      <a:gd name="T35" fmla="*/ 25 h 25"/>
                      <a:gd name="T36" fmla="*/ 4 w 10"/>
                      <a:gd name="T37" fmla="*/ 24 h 25"/>
                      <a:gd name="T38" fmla="*/ 4 w 10"/>
                      <a:gd name="T39" fmla="*/ 24 h 25"/>
                      <a:gd name="T40" fmla="*/ 5 w 10"/>
                      <a:gd name="T41" fmla="*/ 24 h 25"/>
                      <a:gd name="T42" fmla="*/ 6 w 10"/>
                      <a:gd name="T43" fmla="*/ 23 h 25"/>
                      <a:gd name="T44" fmla="*/ 7 w 10"/>
                      <a:gd name="T45" fmla="*/ 19 h 25"/>
                      <a:gd name="T46" fmla="*/ 7 w 10"/>
                      <a:gd name="T47" fmla="*/ 18 h 25"/>
                      <a:gd name="T48" fmla="*/ 7 w 10"/>
                      <a:gd name="T49" fmla="*/ 15 h 25"/>
                      <a:gd name="T50" fmla="*/ 9 w 10"/>
                      <a:gd name="T51" fmla="*/ 7 h 25"/>
                      <a:gd name="T52" fmla="*/ 10 w 10"/>
                      <a:gd name="T53" fmla="*/ 5 h 25"/>
                      <a:gd name="T54" fmla="*/ 7 w 10"/>
                      <a:gd name="T55" fmla="*/ 1 h 25"/>
                      <a:gd name="T56" fmla="*/ 7 w 10"/>
                      <a:gd name="T57" fmla="*/ 1 h 25"/>
                      <a:gd name="T58" fmla="*/ 7 w 10"/>
                      <a:gd name="T59" fmla="*/ 1 h 25"/>
                      <a:gd name="T60" fmla="*/ 7 w 10"/>
                      <a:gd name="T61" fmla="*/ 1 h 25"/>
                      <a:gd name="T62" fmla="*/ 4 w 10"/>
                      <a:gd name="T63" fmla="*/ 4 h 25"/>
                      <a:gd name="T64" fmla="*/ 4 w 10"/>
                      <a:gd name="T65" fmla="*/ 5 h 25"/>
                      <a:gd name="T66" fmla="*/ 4 w 10"/>
                      <a:gd name="T67" fmla="*/ 8 h 25"/>
                      <a:gd name="T68" fmla="*/ 2 w 10"/>
                      <a:gd name="T69" fmla="*/ 15 h 25"/>
                      <a:gd name="T70" fmla="*/ 0 w 10"/>
                      <a:gd name="T71" fmla="*/ 20 h 25"/>
                      <a:gd name="T72" fmla="*/ 0 w 10"/>
                      <a:gd name="T73" fmla="*/ 21 h 25"/>
                      <a:gd name="T74" fmla="*/ 1 w 10"/>
                      <a:gd name="T75" fmla="*/ 22 h 25"/>
                      <a:gd name="T76" fmla="*/ 2 w 10"/>
                      <a:gd name="T77" fmla="*/ 22 h 25"/>
                      <a:gd name="T78" fmla="*/ 2 w 10"/>
                      <a:gd name="T79" fmla="*/ 22 h 25"/>
                      <a:gd name="T80" fmla="*/ 4 w 10"/>
                      <a:gd name="T81" fmla="*/ 2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5">
                        <a:moveTo>
                          <a:pt x="4" y="24"/>
                        </a:moveTo>
                        <a:cubicBezTo>
                          <a:pt x="3" y="23"/>
                          <a:pt x="3" y="23"/>
                          <a:pt x="2" y="23"/>
                        </a:cubicBezTo>
                        <a:cubicBezTo>
                          <a:pt x="2" y="23"/>
                          <a:pt x="1" y="23"/>
                          <a:pt x="1" y="23"/>
                        </a:cubicBezTo>
                        <a:cubicBezTo>
                          <a:pt x="1" y="23"/>
                          <a:pt x="0" y="23"/>
                          <a:pt x="0" y="21"/>
                        </a:cubicBezTo>
                        <a:cubicBezTo>
                          <a:pt x="0" y="21"/>
                          <a:pt x="0" y="20"/>
                          <a:pt x="0" y="20"/>
                        </a:cubicBezTo>
                        <a:cubicBezTo>
                          <a:pt x="0" y="18"/>
                          <a:pt x="1" y="17"/>
                          <a:pt x="2" y="15"/>
                        </a:cubicBezTo>
                        <a:cubicBezTo>
                          <a:pt x="3" y="12"/>
                          <a:pt x="3" y="11"/>
                          <a:pt x="4" y="8"/>
                        </a:cubicBezTo>
                        <a:cubicBezTo>
                          <a:pt x="4" y="7"/>
                          <a:pt x="4" y="7"/>
                          <a:pt x="4" y="6"/>
                        </a:cubicBezTo>
                        <a:cubicBezTo>
                          <a:pt x="4" y="5"/>
                          <a:pt x="4" y="5"/>
                          <a:pt x="4" y="4"/>
                        </a:cubicBezTo>
                        <a:cubicBezTo>
                          <a:pt x="4" y="0"/>
                          <a:pt x="7" y="0"/>
                          <a:pt x="7" y="0"/>
                        </a:cubicBezTo>
                        <a:cubicBezTo>
                          <a:pt x="8" y="0"/>
                          <a:pt x="8" y="0"/>
                          <a:pt x="8" y="0"/>
                        </a:cubicBezTo>
                        <a:cubicBezTo>
                          <a:pt x="9" y="1"/>
                          <a:pt x="9" y="1"/>
                          <a:pt x="10" y="2"/>
                        </a:cubicBezTo>
                        <a:cubicBezTo>
                          <a:pt x="10" y="3"/>
                          <a:pt x="10" y="4"/>
                          <a:pt x="10" y="5"/>
                        </a:cubicBezTo>
                        <a:cubicBezTo>
                          <a:pt x="10" y="6"/>
                          <a:pt x="10" y="7"/>
                          <a:pt x="9" y="8"/>
                        </a:cubicBezTo>
                        <a:cubicBezTo>
                          <a:pt x="8" y="9"/>
                          <a:pt x="8" y="12"/>
                          <a:pt x="7" y="15"/>
                        </a:cubicBezTo>
                        <a:cubicBezTo>
                          <a:pt x="7" y="16"/>
                          <a:pt x="7" y="17"/>
                          <a:pt x="7" y="18"/>
                        </a:cubicBezTo>
                        <a:cubicBezTo>
                          <a:pt x="7" y="18"/>
                          <a:pt x="7" y="19"/>
                          <a:pt x="7" y="19"/>
                        </a:cubicBezTo>
                        <a:cubicBezTo>
                          <a:pt x="7" y="22"/>
                          <a:pt x="6" y="25"/>
                          <a:pt x="5" y="25"/>
                        </a:cubicBezTo>
                        <a:cubicBezTo>
                          <a:pt x="4" y="25"/>
                          <a:pt x="4" y="25"/>
                          <a:pt x="4" y="24"/>
                        </a:cubicBezTo>
                        <a:close/>
                        <a:moveTo>
                          <a:pt x="4" y="24"/>
                        </a:moveTo>
                        <a:cubicBezTo>
                          <a:pt x="4" y="24"/>
                          <a:pt x="4" y="24"/>
                          <a:pt x="5" y="24"/>
                        </a:cubicBezTo>
                        <a:cubicBezTo>
                          <a:pt x="5" y="24"/>
                          <a:pt x="5" y="24"/>
                          <a:pt x="6" y="23"/>
                        </a:cubicBezTo>
                        <a:cubicBezTo>
                          <a:pt x="6" y="22"/>
                          <a:pt x="6" y="21"/>
                          <a:pt x="7" y="19"/>
                        </a:cubicBezTo>
                        <a:cubicBezTo>
                          <a:pt x="7" y="19"/>
                          <a:pt x="7" y="18"/>
                          <a:pt x="7" y="18"/>
                        </a:cubicBezTo>
                        <a:cubicBezTo>
                          <a:pt x="7" y="17"/>
                          <a:pt x="7" y="16"/>
                          <a:pt x="7" y="15"/>
                        </a:cubicBezTo>
                        <a:cubicBezTo>
                          <a:pt x="7" y="12"/>
                          <a:pt x="8" y="9"/>
                          <a:pt x="9" y="7"/>
                        </a:cubicBezTo>
                        <a:cubicBezTo>
                          <a:pt x="9" y="7"/>
                          <a:pt x="10" y="6"/>
                          <a:pt x="10" y="5"/>
                        </a:cubicBezTo>
                        <a:cubicBezTo>
                          <a:pt x="10" y="3"/>
                          <a:pt x="9" y="2"/>
                          <a:pt x="7" y="1"/>
                        </a:cubicBezTo>
                        <a:cubicBezTo>
                          <a:pt x="7" y="1"/>
                          <a:pt x="7" y="1"/>
                          <a:pt x="7" y="1"/>
                        </a:cubicBezTo>
                        <a:cubicBezTo>
                          <a:pt x="7" y="1"/>
                          <a:pt x="7" y="1"/>
                          <a:pt x="7" y="1"/>
                        </a:cubicBezTo>
                        <a:cubicBezTo>
                          <a:pt x="7" y="1"/>
                          <a:pt x="7" y="1"/>
                          <a:pt x="7" y="1"/>
                        </a:cubicBezTo>
                        <a:cubicBezTo>
                          <a:pt x="7" y="1"/>
                          <a:pt x="5" y="1"/>
                          <a:pt x="4" y="4"/>
                        </a:cubicBezTo>
                        <a:cubicBezTo>
                          <a:pt x="4" y="5"/>
                          <a:pt x="4" y="5"/>
                          <a:pt x="4" y="5"/>
                        </a:cubicBezTo>
                        <a:cubicBezTo>
                          <a:pt x="4" y="7"/>
                          <a:pt x="4" y="7"/>
                          <a:pt x="4" y="8"/>
                        </a:cubicBezTo>
                        <a:cubicBezTo>
                          <a:pt x="4" y="11"/>
                          <a:pt x="3" y="13"/>
                          <a:pt x="2" y="15"/>
                        </a:cubicBezTo>
                        <a:cubicBezTo>
                          <a:pt x="1" y="18"/>
                          <a:pt x="0" y="19"/>
                          <a:pt x="0" y="20"/>
                        </a:cubicBezTo>
                        <a:cubicBezTo>
                          <a:pt x="0" y="20"/>
                          <a:pt x="0" y="21"/>
                          <a:pt x="0" y="21"/>
                        </a:cubicBezTo>
                        <a:cubicBezTo>
                          <a:pt x="0" y="22"/>
                          <a:pt x="1" y="22"/>
                          <a:pt x="1" y="22"/>
                        </a:cubicBezTo>
                        <a:cubicBezTo>
                          <a:pt x="1" y="22"/>
                          <a:pt x="2" y="22"/>
                          <a:pt x="2" y="22"/>
                        </a:cubicBezTo>
                        <a:cubicBezTo>
                          <a:pt x="2" y="22"/>
                          <a:pt x="2" y="22"/>
                          <a:pt x="2" y="22"/>
                        </a:cubicBezTo>
                        <a:cubicBezTo>
                          <a:pt x="3" y="22"/>
                          <a:pt x="3" y="23"/>
                          <a:pt x="4"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6" name="Freeform 7671">
                    <a:extLst>
                      <a:ext uri="{FF2B5EF4-FFF2-40B4-BE49-F238E27FC236}">
                        <a16:creationId xmlns:a16="http://schemas.microsoft.com/office/drawing/2014/main" id="{1669BC7D-47AD-4185-BB33-0E4821CA3D99}"/>
                      </a:ext>
                    </a:extLst>
                  </p:cNvPr>
                  <p:cNvSpPr>
                    <a:spLocks noEditPoints="1"/>
                  </p:cNvSpPr>
                  <p:nvPr/>
                </p:nvSpPr>
                <p:spPr bwMode="auto">
                  <a:xfrm>
                    <a:off x="3920" y="2276"/>
                    <a:ext cx="8" cy="16"/>
                  </a:xfrm>
                  <a:custGeom>
                    <a:avLst/>
                    <a:gdLst>
                      <a:gd name="T0" fmla="*/ 2 w 10"/>
                      <a:gd name="T1" fmla="*/ 19 h 22"/>
                      <a:gd name="T2" fmla="*/ 1 w 10"/>
                      <a:gd name="T3" fmla="*/ 18 h 22"/>
                      <a:gd name="T4" fmla="*/ 4 w 10"/>
                      <a:gd name="T5" fmla="*/ 11 h 22"/>
                      <a:gd name="T6" fmla="*/ 5 w 10"/>
                      <a:gd name="T7" fmla="*/ 5 h 22"/>
                      <a:gd name="T8" fmla="*/ 6 w 10"/>
                      <a:gd name="T9" fmla="*/ 1 h 22"/>
                      <a:gd name="T10" fmla="*/ 6 w 10"/>
                      <a:gd name="T11" fmla="*/ 1 h 22"/>
                      <a:gd name="T12" fmla="*/ 6 w 10"/>
                      <a:gd name="T13" fmla="*/ 2 h 22"/>
                      <a:gd name="T14" fmla="*/ 7 w 10"/>
                      <a:gd name="T15" fmla="*/ 2 h 22"/>
                      <a:gd name="T16" fmla="*/ 7 w 10"/>
                      <a:gd name="T17" fmla="*/ 2 h 22"/>
                      <a:gd name="T18" fmla="*/ 8 w 10"/>
                      <a:gd name="T19" fmla="*/ 2 h 22"/>
                      <a:gd name="T20" fmla="*/ 8 w 10"/>
                      <a:gd name="T21" fmla="*/ 2 h 22"/>
                      <a:gd name="T22" fmla="*/ 7 w 10"/>
                      <a:gd name="T23" fmla="*/ 6 h 22"/>
                      <a:gd name="T24" fmla="*/ 6 w 10"/>
                      <a:gd name="T25" fmla="*/ 17 h 22"/>
                      <a:gd name="T26" fmla="*/ 5 w 10"/>
                      <a:gd name="T27" fmla="*/ 20 h 22"/>
                      <a:gd name="T28" fmla="*/ 4 w 10"/>
                      <a:gd name="T29" fmla="*/ 19 h 22"/>
                      <a:gd name="T30" fmla="*/ 3 w 10"/>
                      <a:gd name="T31" fmla="*/ 18 h 22"/>
                      <a:gd name="T32" fmla="*/ 2 w 10"/>
                      <a:gd name="T33" fmla="*/ 18 h 22"/>
                      <a:gd name="T34" fmla="*/ 2 w 10"/>
                      <a:gd name="T35" fmla="*/ 19 h 22"/>
                      <a:gd name="T36" fmla="*/ 6 w 10"/>
                      <a:gd name="T37" fmla="*/ 0 h 22"/>
                      <a:gd name="T38" fmla="*/ 4 w 10"/>
                      <a:gd name="T39" fmla="*/ 2 h 22"/>
                      <a:gd name="T40" fmla="*/ 4 w 10"/>
                      <a:gd name="T41" fmla="*/ 3 h 22"/>
                      <a:gd name="T42" fmla="*/ 4 w 10"/>
                      <a:gd name="T43" fmla="*/ 6 h 22"/>
                      <a:gd name="T44" fmla="*/ 2 w 10"/>
                      <a:gd name="T45" fmla="*/ 13 h 22"/>
                      <a:gd name="T46" fmla="*/ 0 w 10"/>
                      <a:gd name="T47" fmla="*/ 18 h 22"/>
                      <a:gd name="T48" fmla="*/ 0 w 10"/>
                      <a:gd name="T49" fmla="*/ 19 h 22"/>
                      <a:gd name="T50" fmla="*/ 1 w 10"/>
                      <a:gd name="T51" fmla="*/ 20 h 22"/>
                      <a:gd name="T52" fmla="*/ 1 w 10"/>
                      <a:gd name="T53" fmla="*/ 20 h 22"/>
                      <a:gd name="T54" fmla="*/ 2 w 10"/>
                      <a:gd name="T55" fmla="*/ 20 h 22"/>
                      <a:gd name="T56" fmla="*/ 3 w 10"/>
                      <a:gd name="T57" fmla="*/ 20 h 22"/>
                      <a:gd name="T58" fmla="*/ 5 w 10"/>
                      <a:gd name="T59" fmla="*/ 22 h 22"/>
                      <a:gd name="T60" fmla="*/ 6 w 10"/>
                      <a:gd name="T61" fmla="*/ 21 h 22"/>
                      <a:gd name="T62" fmla="*/ 7 w 10"/>
                      <a:gd name="T63" fmla="*/ 17 h 22"/>
                      <a:gd name="T64" fmla="*/ 7 w 10"/>
                      <a:gd name="T65" fmla="*/ 16 h 22"/>
                      <a:gd name="T66" fmla="*/ 7 w 10"/>
                      <a:gd name="T67" fmla="*/ 13 h 22"/>
                      <a:gd name="T68" fmla="*/ 9 w 10"/>
                      <a:gd name="T69" fmla="*/ 5 h 22"/>
                      <a:gd name="T70" fmla="*/ 10 w 10"/>
                      <a:gd name="T71" fmla="*/ 3 h 22"/>
                      <a:gd name="T72" fmla="*/ 10 w 10"/>
                      <a:gd name="T73" fmla="*/ 2 h 22"/>
                      <a:gd name="T74" fmla="*/ 9 w 10"/>
                      <a:gd name="T75" fmla="*/ 1 h 22"/>
                      <a:gd name="T76" fmla="*/ 8 w 10"/>
                      <a:gd name="T77" fmla="*/ 0 h 22"/>
                      <a:gd name="T78" fmla="*/ 7 w 10"/>
                      <a:gd name="T79" fmla="*/ 0 h 22"/>
                      <a:gd name="T80" fmla="*/ 7 w 10"/>
                      <a:gd name="T81" fmla="*/ 0 h 22"/>
                      <a:gd name="T82" fmla="*/ 7 w 10"/>
                      <a:gd name="T83" fmla="*/ 0 h 22"/>
                      <a:gd name="T84" fmla="*/ 7 w 10"/>
                      <a:gd name="T85" fmla="*/ 0 h 22"/>
                      <a:gd name="T86" fmla="*/ 6 w 10"/>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 h="22">
                        <a:moveTo>
                          <a:pt x="2" y="19"/>
                        </a:moveTo>
                        <a:cubicBezTo>
                          <a:pt x="1" y="18"/>
                          <a:pt x="1" y="18"/>
                          <a:pt x="1" y="18"/>
                        </a:cubicBezTo>
                        <a:cubicBezTo>
                          <a:pt x="1" y="17"/>
                          <a:pt x="3" y="13"/>
                          <a:pt x="4" y="11"/>
                        </a:cubicBezTo>
                        <a:cubicBezTo>
                          <a:pt x="5" y="10"/>
                          <a:pt x="5" y="8"/>
                          <a:pt x="5" y="5"/>
                        </a:cubicBezTo>
                        <a:cubicBezTo>
                          <a:pt x="5" y="3"/>
                          <a:pt x="6" y="1"/>
                          <a:pt x="6" y="1"/>
                        </a:cubicBezTo>
                        <a:cubicBezTo>
                          <a:pt x="6" y="1"/>
                          <a:pt x="6" y="1"/>
                          <a:pt x="6" y="1"/>
                        </a:cubicBezTo>
                        <a:cubicBezTo>
                          <a:pt x="6" y="2"/>
                          <a:pt x="6" y="2"/>
                          <a:pt x="6" y="2"/>
                        </a:cubicBezTo>
                        <a:cubicBezTo>
                          <a:pt x="7" y="2"/>
                          <a:pt x="7" y="2"/>
                          <a:pt x="7" y="2"/>
                        </a:cubicBezTo>
                        <a:cubicBezTo>
                          <a:pt x="7" y="2"/>
                          <a:pt x="7" y="2"/>
                          <a:pt x="7" y="2"/>
                        </a:cubicBezTo>
                        <a:cubicBezTo>
                          <a:pt x="8" y="2"/>
                          <a:pt x="8" y="2"/>
                          <a:pt x="8" y="2"/>
                        </a:cubicBezTo>
                        <a:cubicBezTo>
                          <a:pt x="8" y="2"/>
                          <a:pt x="8" y="2"/>
                          <a:pt x="8" y="2"/>
                        </a:cubicBezTo>
                        <a:cubicBezTo>
                          <a:pt x="9" y="3"/>
                          <a:pt x="8" y="5"/>
                          <a:pt x="7" y="6"/>
                        </a:cubicBezTo>
                        <a:cubicBezTo>
                          <a:pt x="6" y="8"/>
                          <a:pt x="6" y="14"/>
                          <a:pt x="6" y="17"/>
                        </a:cubicBezTo>
                        <a:cubicBezTo>
                          <a:pt x="6" y="19"/>
                          <a:pt x="5" y="20"/>
                          <a:pt x="5" y="20"/>
                        </a:cubicBezTo>
                        <a:cubicBezTo>
                          <a:pt x="4" y="20"/>
                          <a:pt x="4" y="20"/>
                          <a:pt x="4" y="19"/>
                        </a:cubicBezTo>
                        <a:cubicBezTo>
                          <a:pt x="4" y="18"/>
                          <a:pt x="3" y="18"/>
                          <a:pt x="3" y="18"/>
                        </a:cubicBezTo>
                        <a:cubicBezTo>
                          <a:pt x="2" y="18"/>
                          <a:pt x="2" y="18"/>
                          <a:pt x="2" y="18"/>
                        </a:cubicBezTo>
                        <a:lnTo>
                          <a:pt x="2" y="19"/>
                        </a:lnTo>
                        <a:close/>
                        <a:moveTo>
                          <a:pt x="6" y="0"/>
                        </a:moveTo>
                        <a:cubicBezTo>
                          <a:pt x="5" y="0"/>
                          <a:pt x="5" y="1"/>
                          <a:pt x="4" y="2"/>
                        </a:cubicBezTo>
                        <a:cubicBezTo>
                          <a:pt x="4" y="3"/>
                          <a:pt x="4" y="3"/>
                          <a:pt x="4" y="3"/>
                        </a:cubicBezTo>
                        <a:cubicBezTo>
                          <a:pt x="4" y="5"/>
                          <a:pt x="4" y="5"/>
                          <a:pt x="4" y="6"/>
                        </a:cubicBezTo>
                        <a:cubicBezTo>
                          <a:pt x="4" y="9"/>
                          <a:pt x="3" y="11"/>
                          <a:pt x="2" y="13"/>
                        </a:cubicBezTo>
                        <a:cubicBezTo>
                          <a:pt x="1" y="16"/>
                          <a:pt x="0" y="17"/>
                          <a:pt x="0" y="18"/>
                        </a:cubicBezTo>
                        <a:cubicBezTo>
                          <a:pt x="0" y="18"/>
                          <a:pt x="0" y="19"/>
                          <a:pt x="0" y="19"/>
                        </a:cubicBezTo>
                        <a:cubicBezTo>
                          <a:pt x="0" y="20"/>
                          <a:pt x="1" y="20"/>
                          <a:pt x="1" y="20"/>
                        </a:cubicBezTo>
                        <a:cubicBezTo>
                          <a:pt x="1" y="20"/>
                          <a:pt x="1" y="20"/>
                          <a:pt x="1" y="20"/>
                        </a:cubicBezTo>
                        <a:cubicBezTo>
                          <a:pt x="2" y="20"/>
                          <a:pt x="2" y="20"/>
                          <a:pt x="2" y="20"/>
                        </a:cubicBezTo>
                        <a:cubicBezTo>
                          <a:pt x="3" y="20"/>
                          <a:pt x="3" y="20"/>
                          <a:pt x="3" y="20"/>
                        </a:cubicBezTo>
                        <a:cubicBezTo>
                          <a:pt x="4" y="21"/>
                          <a:pt x="5" y="22"/>
                          <a:pt x="5" y="22"/>
                        </a:cubicBezTo>
                        <a:cubicBezTo>
                          <a:pt x="5" y="22"/>
                          <a:pt x="5" y="21"/>
                          <a:pt x="6" y="21"/>
                        </a:cubicBezTo>
                        <a:cubicBezTo>
                          <a:pt x="6" y="20"/>
                          <a:pt x="6" y="19"/>
                          <a:pt x="7" y="17"/>
                        </a:cubicBezTo>
                        <a:cubicBezTo>
                          <a:pt x="7" y="17"/>
                          <a:pt x="7" y="16"/>
                          <a:pt x="7" y="16"/>
                        </a:cubicBezTo>
                        <a:cubicBezTo>
                          <a:pt x="7" y="15"/>
                          <a:pt x="7" y="14"/>
                          <a:pt x="7" y="13"/>
                        </a:cubicBezTo>
                        <a:cubicBezTo>
                          <a:pt x="7" y="10"/>
                          <a:pt x="8" y="7"/>
                          <a:pt x="9" y="5"/>
                        </a:cubicBezTo>
                        <a:cubicBezTo>
                          <a:pt x="9" y="5"/>
                          <a:pt x="10" y="4"/>
                          <a:pt x="10" y="3"/>
                        </a:cubicBezTo>
                        <a:cubicBezTo>
                          <a:pt x="10" y="2"/>
                          <a:pt x="10" y="2"/>
                          <a:pt x="10" y="2"/>
                        </a:cubicBezTo>
                        <a:cubicBezTo>
                          <a:pt x="9" y="1"/>
                          <a:pt x="9" y="1"/>
                          <a:pt x="9" y="1"/>
                        </a:cubicBezTo>
                        <a:cubicBezTo>
                          <a:pt x="9" y="0"/>
                          <a:pt x="8" y="0"/>
                          <a:pt x="8" y="0"/>
                        </a:cubicBezTo>
                        <a:cubicBezTo>
                          <a:pt x="7" y="0"/>
                          <a:pt x="7" y="0"/>
                          <a:pt x="7" y="0"/>
                        </a:cubicBezTo>
                        <a:cubicBezTo>
                          <a:pt x="7" y="0"/>
                          <a:pt x="7" y="0"/>
                          <a:pt x="7" y="0"/>
                        </a:cubicBezTo>
                        <a:cubicBezTo>
                          <a:pt x="7" y="0"/>
                          <a:pt x="7" y="0"/>
                          <a:pt x="7" y="0"/>
                        </a:cubicBezTo>
                        <a:cubicBezTo>
                          <a:pt x="7" y="0"/>
                          <a:pt x="7" y="0"/>
                          <a:pt x="7" y="0"/>
                        </a:cubicBezTo>
                        <a:lnTo>
                          <a:pt x="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7" name="Freeform 7672">
                    <a:extLst>
                      <a:ext uri="{FF2B5EF4-FFF2-40B4-BE49-F238E27FC236}">
                        <a16:creationId xmlns:a16="http://schemas.microsoft.com/office/drawing/2014/main" id="{294E6B21-6B10-45A4-88EE-A25E694B0126}"/>
                      </a:ext>
                    </a:extLst>
                  </p:cNvPr>
                  <p:cNvSpPr>
                    <a:spLocks noEditPoints="1"/>
                  </p:cNvSpPr>
                  <p:nvPr/>
                </p:nvSpPr>
                <p:spPr bwMode="auto">
                  <a:xfrm>
                    <a:off x="3920" y="2275"/>
                    <a:ext cx="8" cy="18"/>
                  </a:xfrm>
                  <a:custGeom>
                    <a:avLst/>
                    <a:gdLst>
                      <a:gd name="T0" fmla="*/ 5 w 10"/>
                      <a:gd name="T1" fmla="*/ 24 h 24"/>
                      <a:gd name="T2" fmla="*/ 5 w 10"/>
                      <a:gd name="T3" fmla="*/ 24 h 24"/>
                      <a:gd name="T4" fmla="*/ 10 w 10"/>
                      <a:gd name="T5" fmla="*/ 3 h 24"/>
                      <a:gd name="T6" fmla="*/ 10 w 10"/>
                      <a:gd name="T7" fmla="*/ 4 h 24"/>
                      <a:gd name="T8" fmla="*/ 9 w 10"/>
                      <a:gd name="T9" fmla="*/ 6 h 24"/>
                      <a:gd name="T10" fmla="*/ 7 w 10"/>
                      <a:gd name="T11" fmla="*/ 14 h 24"/>
                      <a:gd name="T12" fmla="*/ 7 w 10"/>
                      <a:gd name="T13" fmla="*/ 17 h 24"/>
                      <a:gd name="T14" fmla="*/ 7 w 10"/>
                      <a:gd name="T15" fmla="*/ 18 h 24"/>
                      <a:gd name="T16" fmla="*/ 6 w 10"/>
                      <a:gd name="T17" fmla="*/ 22 h 24"/>
                      <a:gd name="T18" fmla="*/ 5 w 10"/>
                      <a:gd name="T19" fmla="*/ 23 h 24"/>
                      <a:gd name="T20" fmla="*/ 5 w 10"/>
                      <a:gd name="T21" fmla="*/ 23 h 24"/>
                      <a:gd name="T22" fmla="*/ 5 w 10"/>
                      <a:gd name="T23" fmla="*/ 23 h 24"/>
                      <a:gd name="T24" fmla="*/ 7 w 10"/>
                      <a:gd name="T25" fmla="*/ 17 h 24"/>
                      <a:gd name="T26" fmla="*/ 9 w 10"/>
                      <a:gd name="T27" fmla="*/ 7 h 24"/>
                      <a:gd name="T28" fmla="*/ 10 w 10"/>
                      <a:gd name="T29" fmla="*/ 3 h 24"/>
                      <a:gd name="T30" fmla="*/ 6 w 10"/>
                      <a:gd name="T31" fmla="*/ 0 h 24"/>
                      <a:gd name="T32" fmla="*/ 4 w 10"/>
                      <a:gd name="T33" fmla="*/ 4 h 24"/>
                      <a:gd name="T34" fmla="*/ 2 w 10"/>
                      <a:gd name="T35" fmla="*/ 14 h 24"/>
                      <a:gd name="T36" fmla="*/ 0 w 10"/>
                      <a:gd name="T37" fmla="*/ 20 h 24"/>
                      <a:gd name="T38" fmla="*/ 1 w 10"/>
                      <a:gd name="T39" fmla="*/ 21 h 24"/>
                      <a:gd name="T40" fmla="*/ 1 w 10"/>
                      <a:gd name="T41" fmla="*/ 21 h 24"/>
                      <a:gd name="T42" fmla="*/ 1 w 10"/>
                      <a:gd name="T43" fmla="*/ 21 h 24"/>
                      <a:gd name="T44" fmla="*/ 0 w 10"/>
                      <a:gd name="T45" fmla="*/ 20 h 24"/>
                      <a:gd name="T46" fmla="*/ 0 w 10"/>
                      <a:gd name="T47" fmla="*/ 19 h 24"/>
                      <a:gd name="T48" fmla="*/ 2 w 10"/>
                      <a:gd name="T49" fmla="*/ 14 h 24"/>
                      <a:gd name="T50" fmla="*/ 4 w 10"/>
                      <a:gd name="T51" fmla="*/ 7 h 24"/>
                      <a:gd name="T52" fmla="*/ 4 w 10"/>
                      <a:gd name="T53" fmla="*/ 4 h 24"/>
                      <a:gd name="T54" fmla="*/ 4 w 10"/>
                      <a:gd name="T55" fmla="*/ 3 h 24"/>
                      <a:gd name="T56" fmla="*/ 6 w 10"/>
                      <a:gd name="T57" fmla="*/ 1 h 24"/>
                      <a:gd name="T58" fmla="*/ 6 w 10"/>
                      <a:gd name="T5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24">
                        <a:moveTo>
                          <a:pt x="5" y="24"/>
                        </a:moveTo>
                        <a:cubicBezTo>
                          <a:pt x="5" y="24"/>
                          <a:pt x="5" y="24"/>
                          <a:pt x="5" y="24"/>
                        </a:cubicBezTo>
                        <a:moveTo>
                          <a:pt x="10" y="3"/>
                        </a:moveTo>
                        <a:cubicBezTo>
                          <a:pt x="10" y="3"/>
                          <a:pt x="10" y="3"/>
                          <a:pt x="10" y="4"/>
                        </a:cubicBezTo>
                        <a:cubicBezTo>
                          <a:pt x="10" y="5"/>
                          <a:pt x="9" y="6"/>
                          <a:pt x="9" y="6"/>
                        </a:cubicBezTo>
                        <a:cubicBezTo>
                          <a:pt x="8" y="8"/>
                          <a:pt x="7" y="11"/>
                          <a:pt x="7" y="14"/>
                        </a:cubicBezTo>
                        <a:cubicBezTo>
                          <a:pt x="7" y="15"/>
                          <a:pt x="7" y="16"/>
                          <a:pt x="7" y="17"/>
                        </a:cubicBezTo>
                        <a:cubicBezTo>
                          <a:pt x="7" y="17"/>
                          <a:pt x="7" y="18"/>
                          <a:pt x="7" y="18"/>
                        </a:cubicBezTo>
                        <a:cubicBezTo>
                          <a:pt x="6" y="20"/>
                          <a:pt x="6" y="21"/>
                          <a:pt x="6" y="22"/>
                        </a:cubicBezTo>
                        <a:cubicBezTo>
                          <a:pt x="5" y="22"/>
                          <a:pt x="5" y="23"/>
                          <a:pt x="5" y="23"/>
                        </a:cubicBezTo>
                        <a:cubicBezTo>
                          <a:pt x="5" y="23"/>
                          <a:pt x="5" y="23"/>
                          <a:pt x="5" y="23"/>
                        </a:cubicBezTo>
                        <a:cubicBezTo>
                          <a:pt x="5" y="23"/>
                          <a:pt x="5" y="23"/>
                          <a:pt x="5" y="23"/>
                        </a:cubicBezTo>
                        <a:cubicBezTo>
                          <a:pt x="6" y="22"/>
                          <a:pt x="7" y="20"/>
                          <a:pt x="7" y="17"/>
                        </a:cubicBezTo>
                        <a:cubicBezTo>
                          <a:pt x="7" y="12"/>
                          <a:pt x="8" y="8"/>
                          <a:pt x="9" y="7"/>
                        </a:cubicBezTo>
                        <a:cubicBezTo>
                          <a:pt x="9" y="6"/>
                          <a:pt x="10" y="4"/>
                          <a:pt x="10" y="3"/>
                        </a:cubicBezTo>
                        <a:close/>
                        <a:moveTo>
                          <a:pt x="6" y="0"/>
                        </a:moveTo>
                        <a:cubicBezTo>
                          <a:pt x="5" y="1"/>
                          <a:pt x="4" y="2"/>
                          <a:pt x="4" y="4"/>
                        </a:cubicBezTo>
                        <a:cubicBezTo>
                          <a:pt x="4" y="9"/>
                          <a:pt x="3" y="11"/>
                          <a:pt x="2" y="14"/>
                        </a:cubicBezTo>
                        <a:cubicBezTo>
                          <a:pt x="1" y="17"/>
                          <a:pt x="0" y="18"/>
                          <a:pt x="0" y="20"/>
                        </a:cubicBezTo>
                        <a:cubicBezTo>
                          <a:pt x="0" y="21"/>
                          <a:pt x="0" y="21"/>
                          <a:pt x="1" y="21"/>
                        </a:cubicBezTo>
                        <a:cubicBezTo>
                          <a:pt x="1" y="21"/>
                          <a:pt x="1" y="21"/>
                          <a:pt x="1" y="21"/>
                        </a:cubicBezTo>
                        <a:cubicBezTo>
                          <a:pt x="1" y="21"/>
                          <a:pt x="1" y="21"/>
                          <a:pt x="1" y="21"/>
                        </a:cubicBezTo>
                        <a:cubicBezTo>
                          <a:pt x="1" y="21"/>
                          <a:pt x="0" y="21"/>
                          <a:pt x="0" y="20"/>
                        </a:cubicBezTo>
                        <a:cubicBezTo>
                          <a:pt x="0" y="20"/>
                          <a:pt x="0" y="19"/>
                          <a:pt x="0" y="19"/>
                        </a:cubicBezTo>
                        <a:cubicBezTo>
                          <a:pt x="0" y="18"/>
                          <a:pt x="1" y="17"/>
                          <a:pt x="2" y="14"/>
                        </a:cubicBezTo>
                        <a:cubicBezTo>
                          <a:pt x="3" y="12"/>
                          <a:pt x="4" y="10"/>
                          <a:pt x="4" y="7"/>
                        </a:cubicBezTo>
                        <a:cubicBezTo>
                          <a:pt x="4" y="6"/>
                          <a:pt x="4" y="6"/>
                          <a:pt x="4" y="4"/>
                        </a:cubicBezTo>
                        <a:cubicBezTo>
                          <a:pt x="4" y="4"/>
                          <a:pt x="4" y="4"/>
                          <a:pt x="4" y="3"/>
                        </a:cubicBezTo>
                        <a:cubicBezTo>
                          <a:pt x="5" y="2"/>
                          <a:pt x="5" y="1"/>
                          <a:pt x="6" y="1"/>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8" name="Freeform 7673">
                    <a:extLst>
                      <a:ext uri="{FF2B5EF4-FFF2-40B4-BE49-F238E27FC236}">
                        <a16:creationId xmlns:a16="http://schemas.microsoft.com/office/drawing/2014/main" id="{CD496B7F-B6F0-4FCC-89E7-614104318503}"/>
                      </a:ext>
                    </a:extLst>
                  </p:cNvPr>
                  <p:cNvSpPr>
                    <a:spLocks/>
                  </p:cNvSpPr>
                  <p:nvPr/>
                </p:nvSpPr>
                <p:spPr bwMode="auto">
                  <a:xfrm>
                    <a:off x="3922" y="2278"/>
                    <a:ext cx="3" cy="11"/>
                  </a:xfrm>
                  <a:custGeom>
                    <a:avLst/>
                    <a:gdLst>
                      <a:gd name="T0" fmla="*/ 4 w 5"/>
                      <a:gd name="T1" fmla="*/ 0 h 15"/>
                      <a:gd name="T2" fmla="*/ 3 w 5"/>
                      <a:gd name="T3" fmla="*/ 3 h 15"/>
                      <a:gd name="T4" fmla="*/ 1 w 5"/>
                      <a:gd name="T5" fmla="*/ 12 h 15"/>
                      <a:gd name="T6" fmla="*/ 1 w 5"/>
                      <a:gd name="T7" fmla="*/ 14 h 15"/>
                      <a:gd name="T8" fmla="*/ 2 w 5"/>
                      <a:gd name="T9" fmla="*/ 14 h 15"/>
                      <a:gd name="T10" fmla="*/ 4 w 5"/>
                      <a:gd name="T11" fmla="*/ 4 h 15"/>
                      <a:gd name="T12" fmla="*/ 4 w 5"/>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5" h="15">
                        <a:moveTo>
                          <a:pt x="4" y="0"/>
                        </a:moveTo>
                        <a:cubicBezTo>
                          <a:pt x="4" y="0"/>
                          <a:pt x="4" y="0"/>
                          <a:pt x="3" y="3"/>
                        </a:cubicBezTo>
                        <a:cubicBezTo>
                          <a:pt x="3" y="5"/>
                          <a:pt x="2" y="10"/>
                          <a:pt x="1" y="12"/>
                        </a:cubicBezTo>
                        <a:cubicBezTo>
                          <a:pt x="0" y="14"/>
                          <a:pt x="1" y="14"/>
                          <a:pt x="1" y="14"/>
                        </a:cubicBezTo>
                        <a:cubicBezTo>
                          <a:pt x="2" y="13"/>
                          <a:pt x="2" y="15"/>
                          <a:pt x="2" y="14"/>
                        </a:cubicBezTo>
                        <a:cubicBezTo>
                          <a:pt x="3" y="13"/>
                          <a:pt x="4" y="5"/>
                          <a:pt x="4" y="4"/>
                        </a:cubicBezTo>
                        <a:cubicBezTo>
                          <a:pt x="4" y="4"/>
                          <a:pt x="5" y="0"/>
                          <a:pt x="4"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09" name="Freeform 7674">
                    <a:extLst>
                      <a:ext uri="{FF2B5EF4-FFF2-40B4-BE49-F238E27FC236}">
                        <a16:creationId xmlns:a16="http://schemas.microsoft.com/office/drawing/2014/main" id="{F9FDA3E0-5887-4753-A7E4-840E85CF5581}"/>
                      </a:ext>
                    </a:extLst>
                  </p:cNvPr>
                  <p:cNvSpPr>
                    <a:spLocks/>
                  </p:cNvSpPr>
                  <p:nvPr/>
                </p:nvSpPr>
                <p:spPr bwMode="auto">
                  <a:xfrm>
                    <a:off x="3924" y="2259"/>
                    <a:ext cx="8" cy="19"/>
                  </a:xfrm>
                  <a:custGeom>
                    <a:avLst/>
                    <a:gdLst>
                      <a:gd name="T0" fmla="*/ 7 w 11"/>
                      <a:gd name="T1" fmla="*/ 0 h 25"/>
                      <a:gd name="T2" fmla="*/ 4 w 11"/>
                      <a:gd name="T3" fmla="*/ 5 h 25"/>
                      <a:gd name="T4" fmla="*/ 2 w 11"/>
                      <a:gd name="T5" fmla="*/ 14 h 25"/>
                      <a:gd name="T6" fmla="*/ 1 w 11"/>
                      <a:gd name="T7" fmla="*/ 20 h 25"/>
                      <a:gd name="T8" fmla="*/ 2 w 11"/>
                      <a:gd name="T9" fmla="*/ 21 h 25"/>
                      <a:gd name="T10" fmla="*/ 5 w 11"/>
                      <a:gd name="T11" fmla="*/ 23 h 25"/>
                      <a:gd name="T12" fmla="*/ 7 w 11"/>
                      <a:gd name="T13" fmla="*/ 17 h 25"/>
                      <a:gd name="T14" fmla="*/ 9 w 11"/>
                      <a:gd name="T15" fmla="*/ 7 h 25"/>
                      <a:gd name="T16" fmla="*/ 7 w 1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5">
                        <a:moveTo>
                          <a:pt x="7" y="0"/>
                        </a:moveTo>
                        <a:cubicBezTo>
                          <a:pt x="7" y="0"/>
                          <a:pt x="4" y="0"/>
                          <a:pt x="4" y="5"/>
                        </a:cubicBezTo>
                        <a:cubicBezTo>
                          <a:pt x="4" y="10"/>
                          <a:pt x="3" y="11"/>
                          <a:pt x="2" y="14"/>
                        </a:cubicBezTo>
                        <a:cubicBezTo>
                          <a:pt x="1" y="18"/>
                          <a:pt x="0" y="18"/>
                          <a:pt x="1" y="20"/>
                        </a:cubicBezTo>
                        <a:cubicBezTo>
                          <a:pt x="1" y="22"/>
                          <a:pt x="1" y="21"/>
                          <a:pt x="2" y="21"/>
                        </a:cubicBezTo>
                        <a:cubicBezTo>
                          <a:pt x="3" y="21"/>
                          <a:pt x="4" y="21"/>
                          <a:pt x="5" y="23"/>
                        </a:cubicBezTo>
                        <a:cubicBezTo>
                          <a:pt x="6" y="25"/>
                          <a:pt x="7" y="21"/>
                          <a:pt x="7" y="17"/>
                        </a:cubicBezTo>
                        <a:cubicBezTo>
                          <a:pt x="8" y="12"/>
                          <a:pt x="8" y="9"/>
                          <a:pt x="9" y="7"/>
                        </a:cubicBezTo>
                        <a:cubicBezTo>
                          <a:pt x="10" y="5"/>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0" name="Freeform 7675">
                    <a:extLst>
                      <a:ext uri="{FF2B5EF4-FFF2-40B4-BE49-F238E27FC236}">
                        <a16:creationId xmlns:a16="http://schemas.microsoft.com/office/drawing/2014/main" id="{E68A48C6-4528-4AE0-86A9-BC6BFD6CC634}"/>
                      </a:ext>
                    </a:extLst>
                  </p:cNvPr>
                  <p:cNvSpPr>
                    <a:spLocks noEditPoints="1"/>
                  </p:cNvSpPr>
                  <p:nvPr/>
                </p:nvSpPr>
                <p:spPr bwMode="auto">
                  <a:xfrm>
                    <a:off x="3924" y="2259"/>
                    <a:ext cx="7" cy="18"/>
                  </a:xfrm>
                  <a:custGeom>
                    <a:avLst/>
                    <a:gdLst>
                      <a:gd name="T0" fmla="*/ 4 w 10"/>
                      <a:gd name="T1" fmla="*/ 23 h 24"/>
                      <a:gd name="T2" fmla="*/ 3 w 10"/>
                      <a:gd name="T3" fmla="*/ 22 h 24"/>
                      <a:gd name="T4" fmla="*/ 2 w 10"/>
                      <a:gd name="T5" fmla="*/ 22 h 24"/>
                      <a:gd name="T6" fmla="*/ 2 w 10"/>
                      <a:gd name="T7" fmla="*/ 22 h 24"/>
                      <a:gd name="T8" fmla="*/ 0 w 10"/>
                      <a:gd name="T9" fmla="*/ 20 h 24"/>
                      <a:gd name="T10" fmla="*/ 0 w 10"/>
                      <a:gd name="T11" fmla="*/ 19 h 24"/>
                      <a:gd name="T12" fmla="*/ 2 w 10"/>
                      <a:gd name="T13" fmla="*/ 14 h 24"/>
                      <a:gd name="T14" fmla="*/ 4 w 10"/>
                      <a:gd name="T15" fmla="*/ 7 h 24"/>
                      <a:gd name="T16" fmla="*/ 4 w 10"/>
                      <a:gd name="T17" fmla="*/ 5 h 24"/>
                      <a:gd name="T18" fmla="*/ 4 w 10"/>
                      <a:gd name="T19" fmla="*/ 4 h 24"/>
                      <a:gd name="T20" fmla="*/ 7 w 10"/>
                      <a:gd name="T21" fmla="*/ 0 h 24"/>
                      <a:gd name="T22" fmla="*/ 7 w 10"/>
                      <a:gd name="T23" fmla="*/ 0 h 24"/>
                      <a:gd name="T24" fmla="*/ 10 w 10"/>
                      <a:gd name="T25" fmla="*/ 1 h 24"/>
                      <a:gd name="T26" fmla="*/ 10 w 10"/>
                      <a:gd name="T27" fmla="*/ 4 h 24"/>
                      <a:gd name="T28" fmla="*/ 9 w 10"/>
                      <a:gd name="T29" fmla="*/ 7 h 24"/>
                      <a:gd name="T30" fmla="*/ 8 w 10"/>
                      <a:gd name="T31" fmla="*/ 14 h 24"/>
                      <a:gd name="T32" fmla="*/ 8 w 10"/>
                      <a:gd name="T33" fmla="*/ 17 h 24"/>
                      <a:gd name="T34" fmla="*/ 8 w 10"/>
                      <a:gd name="T35" fmla="*/ 18 h 24"/>
                      <a:gd name="T36" fmla="*/ 5 w 10"/>
                      <a:gd name="T37" fmla="*/ 24 h 24"/>
                      <a:gd name="T38" fmla="*/ 4 w 10"/>
                      <a:gd name="T39" fmla="*/ 23 h 24"/>
                      <a:gd name="T40" fmla="*/ 5 w 10"/>
                      <a:gd name="T41" fmla="*/ 22 h 24"/>
                      <a:gd name="T42" fmla="*/ 5 w 10"/>
                      <a:gd name="T43" fmla="*/ 23 h 24"/>
                      <a:gd name="T44" fmla="*/ 6 w 10"/>
                      <a:gd name="T45" fmla="*/ 22 h 24"/>
                      <a:gd name="T46" fmla="*/ 7 w 10"/>
                      <a:gd name="T47" fmla="*/ 18 h 24"/>
                      <a:gd name="T48" fmla="*/ 7 w 10"/>
                      <a:gd name="T49" fmla="*/ 17 h 24"/>
                      <a:gd name="T50" fmla="*/ 7 w 10"/>
                      <a:gd name="T51" fmla="*/ 14 h 24"/>
                      <a:gd name="T52" fmla="*/ 9 w 10"/>
                      <a:gd name="T53" fmla="*/ 7 h 24"/>
                      <a:gd name="T54" fmla="*/ 10 w 10"/>
                      <a:gd name="T55" fmla="*/ 4 h 24"/>
                      <a:gd name="T56" fmla="*/ 7 w 10"/>
                      <a:gd name="T57" fmla="*/ 1 h 24"/>
                      <a:gd name="T58" fmla="*/ 7 w 10"/>
                      <a:gd name="T59" fmla="*/ 1 h 24"/>
                      <a:gd name="T60" fmla="*/ 7 w 10"/>
                      <a:gd name="T61" fmla="*/ 0 h 24"/>
                      <a:gd name="T62" fmla="*/ 7 w 10"/>
                      <a:gd name="T63" fmla="*/ 1 h 24"/>
                      <a:gd name="T64" fmla="*/ 5 w 10"/>
                      <a:gd name="T65" fmla="*/ 4 h 24"/>
                      <a:gd name="T66" fmla="*/ 4 w 10"/>
                      <a:gd name="T67" fmla="*/ 5 h 24"/>
                      <a:gd name="T68" fmla="*/ 4 w 10"/>
                      <a:gd name="T69" fmla="*/ 7 h 24"/>
                      <a:gd name="T70" fmla="*/ 3 w 10"/>
                      <a:gd name="T71" fmla="*/ 14 h 24"/>
                      <a:gd name="T72" fmla="*/ 1 w 10"/>
                      <a:gd name="T73" fmla="*/ 19 h 24"/>
                      <a:gd name="T74" fmla="*/ 1 w 10"/>
                      <a:gd name="T75" fmla="*/ 20 h 24"/>
                      <a:gd name="T76" fmla="*/ 2 w 10"/>
                      <a:gd name="T77" fmla="*/ 21 h 24"/>
                      <a:gd name="T78" fmla="*/ 2 w 10"/>
                      <a:gd name="T79" fmla="*/ 21 h 24"/>
                      <a:gd name="T80" fmla="*/ 3 w 10"/>
                      <a:gd name="T81" fmla="*/ 21 h 24"/>
                      <a:gd name="T82" fmla="*/ 3 w 10"/>
                      <a:gd name="T83" fmla="*/ 21 h 24"/>
                      <a:gd name="T84" fmla="*/ 5 w 10"/>
                      <a:gd name="T85"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24">
                        <a:moveTo>
                          <a:pt x="4" y="23"/>
                        </a:moveTo>
                        <a:cubicBezTo>
                          <a:pt x="4" y="22"/>
                          <a:pt x="3" y="22"/>
                          <a:pt x="3" y="22"/>
                        </a:cubicBezTo>
                        <a:cubicBezTo>
                          <a:pt x="2" y="22"/>
                          <a:pt x="2" y="22"/>
                          <a:pt x="2" y="22"/>
                        </a:cubicBezTo>
                        <a:cubicBezTo>
                          <a:pt x="2" y="22"/>
                          <a:pt x="2" y="22"/>
                          <a:pt x="2" y="22"/>
                        </a:cubicBezTo>
                        <a:cubicBezTo>
                          <a:pt x="1" y="22"/>
                          <a:pt x="1" y="22"/>
                          <a:pt x="0" y="20"/>
                        </a:cubicBezTo>
                        <a:cubicBezTo>
                          <a:pt x="0" y="20"/>
                          <a:pt x="0" y="19"/>
                          <a:pt x="0" y="19"/>
                        </a:cubicBezTo>
                        <a:cubicBezTo>
                          <a:pt x="1" y="17"/>
                          <a:pt x="1" y="17"/>
                          <a:pt x="2" y="14"/>
                        </a:cubicBezTo>
                        <a:cubicBezTo>
                          <a:pt x="3" y="11"/>
                          <a:pt x="4" y="10"/>
                          <a:pt x="4" y="7"/>
                        </a:cubicBezTo>
                        <a:cubicBezTo>
                          <a:pt x="4" y="7"/>
                          <a:pt x="4" y="6"/>
                          <a:pt x="4" y="5"/>
                        </a:cubicBezTo>
                        <a:cubicBezTo>
                          <a:pt x="4" y="4"/>
                          <a:pt x="4" y="4"/>
                          <a:pt x="4" y="4"/>
                        </a:cubicBezTo>
                        <a:cubicBezTo>
                          <a:pt x="4" y="0"/>
                          <a:pt x="7" y="0"/>
                          <a:pt x="7" y="0"/>
                        </a:cubicBezTo>
                        <a:cubicBezTo>
                          <a:pt x="7" y="0"/>
                          <a:pt x="7" y="0"/>
                          <a:pt x="7" y="0"/>
                        </a:cubicBezTo>
                        <a:cubicBezTo>
                          <a:pt x="9" y="0"/>
                          <a:pt x="9" y="0"/>
                          <a:pt x="10" y="1"/>
                        </a:cubicBezTo>
                        <a:cubicBezTo>
                          <a:pt x="10" y="2"/>
                          <a:pt x="10" y="3"/>
                          <a:pt x="10" y="4"/>
                        </a:cubicBezTo>
                        <a:cubicBezTo>
                          <a:pt x="10" y="5"/>
                          <a:pt x="10" y="6"/>
                          <a:pt x="9" y="7"/>
                        </a:cubicBezTo>
                        <a:cubicBezTo>
                          <a:pt x="9" y="8"/>
                          <a:pt x="8" y="11"/>
                          <a:pt x="8" y="14"/>
                        </a:cubicBezTo>
                        <a:cubicBezTo>
                          <a:pt x="8" y="15"/>
                          <a:pt x="8" y="16"/>
                          <a:pt x="8" y="17"/>
                        </a:cubicBezTo>
                        <a:cubicBezTo>
                          <a:pt x="8" y="17"/>
                          <a:pt x="8" y="18"/>
                          <a:pt x="8" y="18"/>
                        </a:cubicBezTo>
                        <a:cubicBezTo>
                          <a:pt x="7" y="21"/>
                          <a:pt x="7" y="24"/>
                          <a:pt x="5" y="24"/>
                        </a:cubicBezTo>
                        <a:cubicBezTo>
                          <a:pt x="5" y="24"/>
                          <a:pt x="5" y="24"/>
                          <a:pt x="4" y="23"/>
                        </a:cubicBezTo>
                        <a:close/>
                        <a:moveTo>
                          <a:pt x="5" y="22"/>
                        </a:moveTo>
                        <a:cubicBezTo>
                          <a:pt x="5" y="23"/>
                          <a:pt x="5" y="23"/>
                          <a:pt x="5" y="23"/>
                        </a:cubicBezTo>
                        <a:cubicBezTo>
                          <a:pt x="6" y="23"/>
                          <a:pt x="6" y="23"/>
                          <a:pt x="6" y="22"/>
                        </a:cubicBezTo>
                        <a:cubicBezTo>
                          <a:pt x="7" y="21"/>
                          <a:pt x="7" y="19"/>
                          <a:pt x="7" y="18"/>
                        </a:cubicBezTo>
                        <a:cubicBezTo>
                          <a:pt x="7" y="18"/>
                          <a:pt x="7" y="17"/>
                          <a:pt x="7" y="17"/>
                        </a:cubicBezTo>
                        <a:cubicBezTo>
                          <a:pt x="7" y="16"/>
                          <a:pt x="7" y="15"/>
                          <a:pt x="7" y="14"/>
                        </a:cubicBezTo>
                        <a:cubicBezTo>
                          <a:pt x="8" y="11"/>
                          <a:pt x="8" y="8"/>
                          <a:pt x="9" y="7"/>
                        </a:cubicBezTo>
                        <a:cubicBezTo>
                          <a:pt x="9" y="6"/>
                          <a:pt x="10" y="5"/>
                          <a:pt x="10" y="4"/>
                        </a:cubicBezTo>
                        <a:cubicBezTo>
                          <a:pt x="10" y="2"/>
                          <a:pt x="10" y="1"/>
                          <a:pt x="7" y="1"/>
                        </a:cubicBezTo>
                        <a:cubicBezTo>
                          <a:pt x="7" y="1"/>
                          <a:pt x="7" y="1"/>
                          <a:pt x="7" y="1"/>
                        </a:cubicBezTo>
                        <a:cubicBezTo>
                          <a:pt x="7" y="0"/>
                          <a:pt x="7" y="0"/>
                          <a:pt x="7" y="0"/>
                        </a:cubicBezTo>
                        <a:cubicBezTo>
                          <a:pt x="7" y="1"/>
                          <a:pt x="7" y="1"/>
                          <a:pt x="7" y="1"/>
                        </a:cubicBezTo>
                        <a:cubicBezTo>
                          <a:pt x="7" y="1"/>
                          <a:pt x="5" y="1"/>
                          <a:pt x="5" y="4"/>
                        </a:cubicBezTo>
                        <a:cubicBezTo>
                          <a:pt x="4" y="4"/>
                          <a:pt x="4" y="4"/>
                          <a:pt x="4" y="5"/>
                        </a:cubicBezTo>
                        <a:cubicBezTo>
                          <a:pt x="5" y="6"/>
                          <a:pt x="5" y="7"/>
                          <a:pt x="4" y="7"/>
                        </a:cubicBezTo>
                        <a:cubicBezTo>
                          <a:pt x="4" y="10"/>
                          <a:pt x="3" y="12"/>
                          <a:pt x="3" y="14"/>
                        </a:cubicBezTo>
                        <a:cubicBezTo>
                          <a:pt x="2" y="17"/>
                          <a:pt x="1" y="18"/>
                          <a:pt x="1" y="19"/>
                        </a:cubicBezTo>
                        <a:cubicBezTo>
                          <a:pt x="1" y="19"/>
                          <a:pt x="1" y="20"/>
                          <a:pt x="1" y="20"/>
                        </a:cubicBezTo>
                        <a:cubicBezTo>
                          <a:pt x="1" y="21"/>
                          <a:pt x="1" y="21"/>
                          <a:pt x="2" y="21"/>
                        </a:cubicBezTo>
                        <a:cubicBezTo>
                          <a:pt x="2" y="21"/>
                          <a:pt x="2" y="21"/>
                          <a:pt x="2" y="21"/>
                        </a:cubicBezTo>
                        <a:cubicBezTo>
                          <a:pt x="3" y="21"/>
                          <a:pt x="3" y="21"/>
                          <a:pt x="3" y="21"/>
                        </a:cubicBezTo>
                        <a:cubicBezTo>
                          <a:pt x="3" y="21"/>
                          <a:pt x="3" y="21"/>
                          <a:pt x="3" y="21"/>
                        </a:cubicBezTo>
                        <a:cubicBezTo>
                          <a:pt x="3" y="21"/>
                          <a:pt x="4" y="21"/>
                          <a:pt x="5" y="2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1" name="Freeform 7676">
                    <a:extLst>
                      <a:ext uri="{FF2B5EF4-FFF2-40B4-BE49-F238E27FC236}">
                        <a16:creationId xmlns:a16="http://schemas.microsoft.com/office/drawing/2014/main" id="{FAAC4D58-C82B-4465-8BF9-871C0B520B51}"/>
                      </a:ext>
                    </a:extLst>
                  </p:cNvPr>
                  <p:cNvSpPr>
                    <a:spLocks noEditPoints="1"/>
                  </p:cNvSpPr>
                  <p:nvPr/>
                </p:nvSpPr>
                <p:spPr bwMode="auto">
                  <a:xfrm>
                    <a:off x="3925" y="2260"/>
                    <a:ext cx="6" cy="17"/>
                  </a:xfrm>
                  <a:custGeom>
                    <a:avLst/>
                    <a:gdLst>
                      <a:gd name="T0" fmla="*/ 1 w 9"/>
                      <a:gd name="T1" fmla="*/ 18 h 22"/>
                      <a:gd name="T2" fmla="*/ 1 w 9"/>
                      <a:gd name="T3" fmla="*/ 18 h 22"/>
                      <a:gd name="T4" fmla="*/ 3 w 9"/>
                      <a:gd name="T5" fmla="*/ 12 h 22"/>
                      <a:gd name="T6" fmla="*/ 4 w 9"/>
                      <a:gd name="T7" fmla="*/ 5 h 22"/>
                      <a:gd name="T8" fmla="*/ 5 w 9"/>
                      <a:gd name="T9" fmla="*/ 2 h 22"/>
                      <a:gd name="T10" fmla="*/ 5 w 9"/>
                      <a:gd name="T11" fmla="*/ 1 h 22"/>
                      <a:gd name="T12" fmla="*/ 6 w 9"/>
                      <a:gd name="T13" fmla="*/ 2 h 22"/>
                      <a:gd name="T14" fmla="*/ 6 w 9"/>
                      <a:gd name="T15" fmla="*/ 3 h 22"/>
                      <a:gd name="T16" fmla="*/ 6 w 9"/>
                      <a:gd name="T17" fmla="*/ 3 h 22"/>
                      <a:gd name="T18" fmla="*/ 7 w 9"/>
                      <a:gd name="T19" fmla="*/ 2 h 22"/>
                      <a:gd name="T20" fmla="*/ 7 w 9"/>
                      <a:gd name="T21" fmla="*/ 3 h 22"/>
                      <a:gd name="T22" fmla="*/ 6 w 9"/>
                      <a:gd name="T23" fmla="*/ 7 h 22"/>
                      <a:gd name="T24" fmla="*/ 5 w 9"/>
                      <a:gd name="T25" fmla="*/ 17 h 22"/>
                      <a:gd name="T26" fmla="*/ 4 w 9"/>
                      <a:gd name="T27" fmla="*/ 20 h 22"/>
                      <a:gd name="T28" fmla="*/ 4 w 9"/>
                      <a:gd name="T29" fmla="*/ 19 h 22"/>
                      <a:gd name="T30" fmla="*/ 3 w 9"/>
                      <a:gd name="T31" fmla="*/ 18 h 22"/>
                      <a:gd name="T32" fmla="*/ 2 w 9"/>
                      <a:gd name="T33" fmla="*/ 18 h 22"/>
                      <a:gd name="T34" fmla="*/ 1 w 9"/>
                      <a:gd name="T35" fmla="*/ 18 h 22"/>
                      <a:gd name="T36" fmla="*/ 5 w 9"/>
                      <a:gd name="T37" fmla="*/ 0 h 22"/>
                      <a:gd name="T38" fmla="*/ 4 w 9"/>
                      <a:gd name="T39" fmla="*/ 3 h 22"/>
                      <a:gd name="T40" fmla="*/ 3 w 9"/>
                      <a:gd name="T41" fmla="*/ 4 h 22"/>
                      <a:gd name="T42" fmla="*/ 3 w 9"/>
                      <a:gd name="T43" fmla="*/ 6 h 22"/>
                      <a:gd name="T44" fmla="*/ 2 w 9"/>
                      <a:gd name="T45" fmla="*/ 13 h 22"/>
                      <a:gd name="T46" fmla="*/ 0 w 9"/>
                      <a:gd name="T47" fmla="*/ 18 h 22"/>
                      <a:gd name="T48" fmla="*/ 0 w 9"/>
                      <a:gd name="T49" fmla="*/ 19 h 22"/>
                      <a:gd name="T50" fmla="*/ 1 w 9"/>
                      <a:gd name="T51" fmla="*/ 20 h 22"/>
                      <a:gd name="T52" fmla="*/ 1 w 9"/>
                      <a:gd name="T53" fmla="*/ 20 h 22"/>
                      <a:gd name="T54" fmla="*/ 1 w 9"/>
                      <a:gd name="T55" fmla="*/ 20 h 22"/>
                      <a:gd name="T56" fmla="*/ 1 w 9"/>
                      <a:gd name="T57" fmla="*/ 20 h 22"/>
                      <a:gd name="T58" fmla="*/ 2 w 9"/>
                      <a:gd name="T59" fmla="*/ 20 h 22"/>
                      <a:gd name="T60" fmla="*/ 2 w 9"/>
                      <a:gd name="T61" fmla="*/ 20 h 22"/>
                      <a:gd name="T62" fmla="*/ 4 w 9"/>
                      <a:gd name="T63" fmla="*/ 21 h 22"/>
                      <a:gd name="T64" fmla="*/ 4 w 9"/>
                      <a:gd name="T65" fmla="*/ 22 h 22"/>
                      <a:gd name="T66" fmla="*/ 4 w 9"/>
                      <a:gd name="T67" fmla="*/ 22 h 22"/>
                      <a:gd name="T68" fmla="*/ 5 w 9"/>
                      <a:gd name="T69" fmla="*/ 21 h 22"/>
                      <a:gd name="T70" fmla="*/ 6 w 9"/>
                      <a:gd name="T71" fmla="*/ 17 h 22"/>
                      <a:gd name="T72" fmla="*/ 6 w 9"/>
                      <a:gd name="T73" fmla="*/ 16 h 22"/>
                      <a:gd name="T74" fmla="*/ 6 w 9"/>
                      <a:gd name="T75" fmla="*/ 13 h 22"/>
                      <a:gd name="T76" fmla="*/ 8 w 9"/>
                      <a:gd name="T77" fmla="*/ 6 h 22"/>
                      <a:gd name="T78" fmla="*/ 9 w 9"/>
                      <a:gd name="T79" fmla="*/ 3 h 22"/>
                      <a:gd name="T80" fmla="*/ 9 w 9"/>
                      <a:gd name="T81" fmla="*/ 2 h 22"/>
                      <a:gd name="T82" fmla="*/ 8 w 9"/>
                      <a:gd name="T83" fmla="*/ 2 h 22"/>
                      <a:gd name="T84" fmla="*/ 6 w 9"/>
                      <a:gd name="T85" fmla="*/ 0 h 22"/>
                      <a:gd name="T86" fmla="*/ 5 w 9"/>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 h="22">
                        <a:moveTo>
                          <a:pt x="1" y="18"/>
                        </a:moveTo>
                        <a:cubicBezTo>
                          <a:pt x="1" y="18"/>
                          <a:pt x="1" y="18"/>
                          <a:pt x="1" y="18"/>
                        </a:cubicBezTo>
                        <a:cubicBezTo>
                          <a:pt x="0" y="17"/>
                          <a:pt x="2" y="13"/>
                          <a:pt x="3" y="12"/>
                        </a:cubicBezTo>
                        <a:cubicBezTo>
                          <a:pt x="4" y="10"/>
                          <a:pt x="4" y="8"/>
                          <a:pt x="4" y="5"/>
                        </a:cubicBezTo>
                        <a:cubicBezTo>
                          <a:pt x="4" y="3"/>
                          <a:pt x="5" y="2"/>
                          <a:pt x="5" y="2"/>
                        </a:cubicBezTo>
                        <a:cubicBezTo>
                          <a:pt x="5" y="1"/>
                          <a:pt x="5" y="1"/>
                          <a:pt x="5" y="1"/>
                        </a:cubicBezTo>
                        <a:cubicBezTo>
                          <a:pt x="6" y="2"/>
                          <a:pt x="6" y="2"/>
                          <a:pt x="6" y="2"/>
                        </a:cubicBezTo>
                        <a:cubicBezTo>
                          <a:pt x="6" y="3"/>
                          <a:pt x="6" y="3"/>
                          <a:pt x="6" y="3"/>
                        </a:cubicBezTo>
                        <a:cubicBezTo>
                          <a:pt x="6" y="3"/>
                          <a:pt x="6" y="3"/>
                          <a:pt x="6" y="3"/>
                        </a:cubicBezTo>
                        <a:cubicBezTo>
                          <a:pt x="7" y="2"/>
                          <a:pt x="7" y="2"/>
                          <a:pt x="7" y="2"/>
                        </a:cubicBezTo>
                        <a:cubicBezTo>
                          <a:pt x="7" y="2"/>
                          <a:pt x="7" y="2"/>
                          <a:pt x="7" y="3"/>
                        </a:cubicBezTo>
                        <a:cubicBezTo>
                          <a:pt x="8" y="4"/>
                          <a:pt x="7" y="5"/>
                          <a:pt x="6" y="7"/>
                        </a:cubicBezTo>
                        <a:cubicBezTo>
                          <a:pt x="6" y="8"/>
                          <a:pt x="5" y="14"/>
                          <a:pt x="5" y="17"/>
                        </a:cubicBezTo>
                        <a:cubicBezTo>
                          <a:pt x="6" y="18"/>
                          <a:pt x="5" y="20"/>
                          <a:pt x="4" y="20"/>
                        </a:cubicBezTo>
                        <a:cubicBezTo>
                          <a:pt x="4" y="20"/>
                          <a:pt x="4" y="20"/>
                          <a:pt x="4" y="19"/>
                        </a:cubicBezTo>
                        <a:cubicBezTo>
                          <a:pt x="3" y="18"/>
                          <a:pt x="3" y="18"/>
                          <a:pt x="3" y="18"/>
                        </a:cubicBezTo>
                        <a:cubicBezTo>
                          <a:pt x="2" y="18"/>
                          <a:pt x="2" y="18"/>
                          <a:pt x="2" y="18"/>
                        </a:cubicBezTo>
                        <a:lnTo>
                          <a:pt x="1" y="18"/>
                        </a:lnTo>
                        <a:close/>
                        <a:moveTo>
                          <a:pt x="5" y="0"/>
                        </a:moveTo>
                        <a:cubicBezTo>
                          <a:pt x="4" y="0"/>
                          <a:pt x="4" y="1"/>
                          <a:pt x="4" y="3"/>
                        </a:cubicBezTo>
                        <a:cubicBezTo>
                          <a:pt x="3" y="3"/>
                          <a:pt x="3" y="3"/>
                          <a:pt x="3" y="4"/>
                        </a:cubicBezTo>
                        <a:cubicBezTo>
                          <a:pt x="4" y="5"/>
                          <a:pt x="4" y="6"/>
                          <a:pt x="3" y="6"/>
                        </a:cubicBezTo>
                        <a:cubicBezTo>
                          <a:pt x="3" y="9"/>
                          <a:pt x="2" y="11"/>
                          <a:pt x="2" y="13"/>
                        </a:cubicBezTo>
                        <a:cubicBezTo>
                          <a:pt x="1" y="16"/>
                          <a:pt x="0" y="17"/>
                          <a:pt x="0" y="18"/>
                        </a:cubicBezTo>
                        <a:cubicBezTo>
                          <a:pt x="0" y="18"/>
                          <a:pt x="0" y="19"/>
                          <a:pt x="0" y="19"/>
                        </a:cubicBezTo>
                        <a:cubicBezTo>
                          <a:pt x="0" y="20"/>
                          <a:pt x="0"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3" y="20"/>
                          <a:pt x="4" y="21"/>
                        </a:cubicBezTo>
                        <a:cubicBezTo>
                          <a:pt x="4" y="22"/>
                          <a:pt x="4" y="22"/>
                          <a:pt x="4" y="22"/>
                        </a:cubicBezTo>
                        <a:cubicBezTo>
                          <a:pt x="4" y="22"/>
                          <a:pt x="4" y="22"/>
                          <a:pt x="4" y="22"/>
                        </a:cubicBezTo>
                        <a:cubicBezTo>
                          <a:pt x="5" y="22"/>
                          <a:pt x="5" y="22"/>
                          <a:pt x="5" y="21"/>
                        </a:cubicBezTo>
                        <a:cubicBezTo>
                          <a:pt x="6" y="20"/>
                          <a:pt x="6" y="18"/>
                          <a:pt x="6" y="17"/>
                        </a:cubicBezTo>
                        <a:cubicBezTo>
                          <a:pt x="6" y="17"/>
                          <a:pt x="6" y="16"/>
                          <a:pt x="6" y="16"/>
                        </a:cubicBezTo>
                        <a:cubicBezTo>
                          <a:pt x="6" y="15"/>
                          <a:pt x="6" y="14"/>
                          <a:pt x="6" y="13"/>
                        </a:cubicBezTo>
                        <a:cubicBezTo>
                          <a:pt x="7" y="10"/>
                          <a:pt x="7" y="7"/>
                          <a:pt x="8" y="6"/>
                        </a:cubicBezTo>
                        <a:cubicBezTo>
                          <a:pt x="8" y="5"/>
                          <a:pt x="9" y="4"/>
                          <a:pt x="9" y="3"/>
                        </a:cubicBezTo>
                        <a:cubicBezTo>
                          <a:pt x="9" y="2"/>
                          <a:pt x="9" y="2"/>
                          <a:pt x="9" y="2"/>
                        </a:cubicBezTo>
                        <a:cubicBezTo>
                          <a:pt x="8" y="2"/>
                          <a:pt x="8" y="2"/>
                          <a:pt x="8" y="2"/>
                        </a:cubicBezTo>
                        <a:cubicBezTo>
                          <a:pt x="8" y="1"/>
                          <a:pt x="7" y="1"/>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2" name="Freeform 7677">
                    <a:extLst>
                      <a:ext uri="{FF2B5EF4-FFF2-40B4-BE49-F238E27FC236}">
                        <a16:creationId xmlns:a16="http://schemas.microsoft.com/office/drawing/2014/main" id="{493CBFB7-42C0-4E67-8514-E8DFC1C2D4E7}"/>
                      </a:ext>
                    </a:extLst>
                  </p:cNvPr>
                  <p:cNvSpPr>
                    <a:spLocks/>
                  </p:cNvSpPr>
                  <p:nvPr/>
                </p:nvSpPr>
                <p:spPr bwMode="auto">
                  <a:xfrm>
                    <a:off x="3924" y="2260"/>
                    <a:ext cx="7" cy="17"/>
                  </a:xfrm>
                  <a:custGeom>
                    <a:avLst/>
                    <a:gdLst>
                      <a:gd name="T0" fmla="*/ 6 w 10"/>
                      <a:gd name="T1" fmla="*/ 0 h 23"/>
                      <a:gd name="T2" fmla="*/ 4 w 10"/>
                      <a:gd name="T3" fmla="*/ 4 h 23"/>
                      <a:gd name="T4" fmla="*/ 2 w 10"/>
                      <a:gd name="T5" fmla="*/ 13 h 23"/>
                      <a:gd name="T6" fmla="*/ 1 w 10"/>
                      <a:gd name="T7" fmla="*/ 19 h 23"/>
                      <a:gd name="T8" fmla="*/ 2 w 10"/>
                      <a:gd name="T9" fmla="*/ 20 h 23"/>
                      <a:gd name="T10" fmla="*/ 2 w 10"/>
                      <a:gd name="T11" fmla="*/ 20 h 23"/>
                      <a:gd name="T12" fmla="*/ 2 w 10"/>
                      <a:gd name="T13" fmla="*/ 20 h 23"/>
                      <a:gd name="T14" fmla="*/ 5 w 10"/>
                      <a:gd name="T15" fmla="*/ 22 h 23"/>
                      <a:gd name="T16" fmla="*/ 5 w 10"/>
                      <a:gd name="T17" fmla="*/ 23 h 23"/>
                      <a:gd name="T18" fmla="*/ 7 w 10"/>
                      <a:gd name="T19" fmla="*/ 16 h 23"/>
                      <a:gd name="T20" fmla="*/ 9 w 10"/>
                      <a:gd name="T21" fmla="*/ 6 h 23"/>
                      <a:gd name="T22" fmla="*/ 10 w 10"/>
                      <a:gd name="T23" fmla="*/ 2 h 23"/>
                      <a:gd name="T24" fmla="*/ 10 w 10"/>
                      <a:gd name="T25" fmla="*/ 2 h 23"/>
                      <a:gd name="T26" fmla="*/ 10 w 10"/>
                      <a:gd name="T27" fmla="*/ 2 h 23"/>
                      <a:gd name="T28" fmla="*/ 10 w 10"/>
                      <a:gd name="T29" fmla="*/ 2 h 23"/>
                      <a:gd name="T30" fmla="*/ 10 w 10"/>
                      <a:gd name="T31" fmla="*/ 2 h 23"/>
                      <a:gd name="T32" fmla="*/ 10 w 10"/>
                      <a:gd name="T33" fmla="*/ 3 h 23"/>
                      <a:gd name="T34" fmla="*/ 9 w 10"/>
                      <a:gd name="T35" fmla="*/ 6 h 23"/>
                      <a:gd name="T36" fmla="*/ 7 w 10"/>
                      <a:gd name="T37" fmla="*/ 13 h 23"/>
                      <a:gd name="T38" fmla="*/ 7 w 10"/>
                      <a:gd name="T39" fmla="*/ 16 h 23"/>
                      <a:gd name="T40" fmla="*/ 7 w 10"/>
                      <a:gd name="T41" fmla="*/ 17 h 23"/>
                      <a:gd name="T42" fmla="*/ 6 w 10"/>
                      <a:gd name="T43" fmla="*/ 21 h 23"/>
                      <a:gd name="T44" fmla="*/ 5 w 10"/>
                      <a:gd name="T45" fmla="*/ 22 h 23"/>
                      <a:gd name="T46" fmla="*/ 5 w 10"/>
                      <a:gd name="T47" fmla="*/ 22 h 23"/>
                      <a:gd name="T48" fmla="*/ 5 w 10"/>
                      <a:gd name="T49" fmla="*/ 21 h 23"/>
                      <a:gd name="T50" fmla="*/ 3 w 10"/>
                      <a:gd name="T51" fmla="*/ 20 h 23"/>
                      <a:gd name="T52" fmla="*/ 3 w 10"/>
                      <a:gd name="T53" fmla="*/ 20 h 23"/>
                      <a:gd name="T54" fmla="*/ 2 w 10"/>
                      <a:gd name="T55" fmla="*/ 20 h 23"/>
                      <a:gd name="T56" fmla="*/ 2 w 10"/>
                      <a:gd name="T57" fmla="*/ 20 h 23"/>
                      <a:gd name="T58" fmla="*/ 2 w 10"/>
                      <a:gd name="T59" fmla="*/ 20 h 23"/>
                      <a:gd name="T60" fmla="*/ 2 w 10"/>
                      <a:gd name="T61" fmla="*/ 20 h 23"/>
                      <a:gd name="T62" fmla="*/ 1 w 10"/>
                      <a:gd name="T63" fmla="*/ 19 h 23"/>
                      <a:gd name="T64" fmla="*/ 1 w 10"/>
                      <a:gd name="T65" fmla="*/ 18 h 23"/>
                      <a:gd name="T66" fmla="*/ 3 w 10"/>
                      <a:gd name="T67" fmla="*/ 13 h 23"/>
                      <a:gd name="T68" fmla="*/ 4 w 10"/>
                      <a:gd name="T69" fmla="*/ 6 h 23"/>
                      <a:gd name="T70" fmla="*/ 4 w 10"/>
                      <a:gd name="T71" fmla="*/ 4 h 23"/>
                      <a:gd name="T72" fmla="*/ 5 w 10"/>
                      <a:gd name="T73" fmla="*/ 3 h 23"/>
                      <a:gd name="T74" fmla="*/ 6 w 10"/>
                      <a:gd name="T7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 h="23">
                        <a:moveTo>
                          <a:pt x="6" y="0"/>
                        </a:moveTo>
                        <a:cubicBezTo>
                          <a:pt x="5" y="0"/>
                          <a:pt x="4" y="1"/>
                          <a:pt x="4" y="4"/>
                        </a:cubicBezTo>
                        <a:cubicBezTo>
                          <a:pt x="4" y="9"/>
                          <a:pt x="3" y="10"/>
                          <a:pt x="2" y="13"/>
                        </a:cubicBezTo>
                        <a:cubicBezTo>
                          <a:pt x="1" y="17"/>
                          <a:pt x="0" y="17"/>
                          <a:pt x="1" y="19"/>
                        </a:cubicBezTo>
                        <a:cubicBezTo>
                          <a:pt x="1" y="20"/>
                          <a:pt x="1" y="20"/>
                          <a:pt x="2" y="20"/>
                        </a:cubicBezTo>
                        <a:cubicBezTo>
                          <a:pt x="2" y="20"/>
                          <a:pt x="2" y="20"/>
                          <a:pt x="2" y="20"/>
                        </a:cubicBezTo>
                        <a:cubicBezTo>
                          <a:pt x="2" y="20"/>
                          <a:pt x="2" y="20"/>
                          <a:pt x="2" y="20"/>
                        </a:cubicBezTo>
                        <a:cubicBezTo>
                          <a:pt x="3" y="20"/>
                          <a:pt x="4" y="21"/>
                          <a:pt x="5" y="22"/>
                        </a:cubicBezTo>
                        <a:cubicBezTo>
                          <a:pt x="5" y="22"/>
                          <a:pt x="5" y="23"/>
                          <a:pt x="5" y="23"/>
                        </a:cubicBezTo>
                        <a:cubicBezTo>
                          <a:pt x="6" y="23"/>
                          <a:pt x="7" y="19"/>
                          <a:pt x="7" y="16"/>
                        </a:cubicBezTo>
                        <a:cubicBezTo>
                          <a:pt x="8" y="11"/>
                          <a:pt x="8" y="8"/>
                          <a:pt x="9" y="6"/>
                        </a:cubicBezTo>
                        <a:cubicBezTo>
                          <a:pt x="10" y="5"/>
                          <a:pt x="10" y="4"/>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0" y="4"/>
                          <a:pt x="9" y="5"/>
                          <a:pt x="9" y="6"/>
                        </a:cubicBezTo>
                        <a:cubicBezTo>
                          <a:pt x="8" y="7"/>
                          <a:pt x="8" y="10"/>
                          <a:pt x="7" y="13"/>
                        </a:cubicBezTo>
                        <a:cubicBezTo>
                          <a:pt x="7" y="14"/>
                          <a:pt x="7" y="15"/>
                          <a:pt x="7" y="16"/>
                        </a:cubicBezTo>
                        <a:cubicBezTo>
                          <a:pt x="7" y="16"/>
                          <a:pt x="7" y="17"/>
                          <a:pt x="7" y="17"/>
                        </a:cubicBezTo>
                        <a:cubicBezTo>
                          <a:pt x="7" y="18"/>
                          <a:pt x="7" y="20"/>
                          <a:pt x="6" y="21"/>
                        </a:cubicBezTo>
                        <a:cubicBezTo>
                          <a:pt x="6" y="22"/>
                          <a:pt x="6" y="22"/>
                          <a:pt x="5" y="22"/>
                        </a:cubicBezTo>
                        <a:cubicBezTo>
                          <a:pt x="5" y="22"/>
                          <a:pt x="5" y="22"/>
                          <a:pt x="5" y="22"/>
                        </a:cubicBezTo>
                        <a:cubicBezTo>
                          <a:pt x="5" y="22"/>
                          <a:pt x="5" y="22"/>
                          <a:pt x="5" y="21"/>
                        </a:cubicBezTo>
                        <a:cubicBezTo>
                          <a:pt x="4" y="20"/>
                          <a:pt x="3" y="20"/>
                          <a:pt x="3" y="20"/>
                        </a:cubicBezTo>
                        <a:cubicBezTo>
                          <a:pt x="3" y="20"/>
                          <a:pt x="3" y="20"/>
                          <a:pt x="3" y="20"/>
                        </a:cubicBezTo>
                        <a:cubicBezTo>
                          <a:pt x="2" y="20"/>
                          <a:pt x="2" y="20"/>
                          <a:pt x="2" y="20"/>
                        </a:cubicBezTo>
                        <a:cubicBezTo>
                          <a:pt x="2" y="20"/>
                          <a:pt x="2" y="20"/>
                          <a:pt x="2" y="20"/>
                        </a:cubicBezTo>
                        <a:cubicBezTo>
                          <a:pt x="2" y="20"/>
                          <a:pt x="2" y="20"/>
                          <a:pt x="2" y="20"/>
                        </a:cubicBezTo>
                        <a:cubicBezTo>
                          <a:pt x="2" y="20"/>
                          <a:pt x="2" y="20"/>
                          <a:pt x="2" y="20"/>
                        </a:cubicBezTo>
                        <a:cubicBezTo>
                          <a:pt x="1" y="20"/>
                          <a:pt x="1" y="20"/>
                          <a:pt x="1" y="19"/>
                        </a:cubicBezTo>
                        <a:cubicBezTo>
                          <a:pt x="1" y="19"/>
                          <a:pt x="1" y="18"/>
                          <a:pt x="1" y="18"/>
                        </a:cubicBezTo>
                        <a:cubicBezTo>
                          <a:pt x="1" y="17"/>
                          <a:pt x="2" y="16"/>
                          <a:pt x="3" y="13"/>
                        </a:cubicBezTo>
                        <a:cubicBezTo>
                          <a:pt x="3" y="11"/>
                          <a:pt x="4" y="9"/>
                          <a:pt x="4" y="6"/>
                        </a:cubicBezTo>
                        <a:cubicBezTo>
                          <a:pt x="5" y="6"/>
                          <a:pt x="5" y="5"/>
                          <a:pt x="4" y="4"/>
                        </a:cubicBezTo>
                        <a:cubicBezTo>
                          <a:pt x="4" y="3"/>
                          <a:pt x="4" y="3"/>
                          <a:pt x="5" y="3"/>
                        </a:cubicBezTo>
                        <a:cubicBezTo>
                          <a:pt x="5" y="1"/>
                          <a:pt x="5"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3" name="Freeform 7678">
                    <a:extLst>
                      <a:ext uri="{FF2B5EF4-FFF2-40B4-BE49-F238E27FC236}">
                        <a16:creationId xmlns:a16="http://schemas.microsoft.com/office/drawing/2014/main" id="{E31DD3A8-B7AD-4180-9AE0-A828B791799B}"/>
                      </a:ext>
                    </a:extLst>
                  </p:cNvPr>
                  <p:cNvSpPr>
                    <a:spLocks/>
                  </p:cNvSpPr>
                  <p:nvPr/>
                </p:nvSpPr>
                <p:spPr bwMode="auto">
                  <a:xfrm>
                    <a:off x="3926" y="2262"/>
                    <a:ext cx="3" cy="12"/>
                  </a:xfrm>
                  <a:custGeom>
                    <a:avLst/>
                    <a:gdLst>
                      <a:gd name="T0" fmla="*/ 3 w 4"/>
                      <a:gd name="T1" fmla="*/ 1 h 15"/>
                      <a:gd name="T2" fmla="*/ 2 w 4"/>
                      <a:gd name="T3" fmla="*/ 3 h 15"/>
                      <a:gd name="T4" fmla="*/ 1 w 4"/>
                      <a:gd name="T5" fmla="*/ 12 h 15"/>
                      <a:gd name="T6" fmla="*/ 1 w 4"/>
                      <a:gd name="T7" fmla="*/ 14 h 15"/>
                      <a:gd name="T8" fmla="*/ 2 w 4"/>
                      <a:gd name="T9" fmla="*/ 14 h 15"/>
                      <a:gd name="T10" fmla="*/ 3 w 4"/>
                      <a:gd name="T11" fmla="*/ 4 h 15"/>
                      <a:gd name="T12" fmla="*/ 3 w 4"/>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4" h="15">
                        <a:moveTo>
                          <a:pt x="3" y="1"/>
                        </a:moveTo>
                        <a:cubicBezTo>
                          <a:pt x="3" y="1"/>
                          <a:pt x="3" y="1"/>
                          <a:pt x="2" y="3"/>
                        </a:cubicBezTo>
                        <a:cubicBezTo>
                          <a:pt x="2" y="5"/>
                          <a:pt x="2" y="10"/>
                          <a:pt x="1" y="12"/>
                        </a:cubicBezTo>
                        <a:cubicBezTo>
                          <a:pt x="0" y="14"/>
                          <a:pt x="0" y="14"/>
                          <a:pt x="1" y="14"/>
                        </a:cubicBezTo>
                        <a:cubicBezTo>
                          <a:pt x="1" y="13"/>
                          <a:pt x="1" y="15"/>
                          <a:pt x="2" y="14"/>
                        </a:cubicBezTo>
                        <a:cubicBezTo>
                          <a:pt x="3" y="13"/>
                          <a:pt x="3" y="5"/>
                          <a:pt x="3" y="4"/>
                        </a:cubicBezTo>
                        <a:cubicBezTo>
                          <a:pt x="3" y="4"/>
                          <a:pt x="4" y="0"/>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4" name="Freeform 7679">
                    <a:extLst>
                      <a:ext uri="{FF2B5EF4-FFF2-40B4-BE49-F238E27FC236}">
                        <a16:creationId xmlns:a16="http://schemas.microsoft.com/office/drawing/2014/main" id="{C7EF68ED-02D6-474D-A3C2-FD835DFAEB26}"/>
                      </a:ext>
                    </a:extLst>
                  </p:cNvPr>
                  <p:cNvSpPr>
                    <a:spLocks/>
                  </p:cNvSpPr>
                  <p:nvPr/>
                </p:nvSpPr>
                <p:spPr bwMode="auto">
                  <a:xfrm>
                    <a:off x="3927" y="2233"/>
                    <a:ext cx="10" cy="29"/>
                  </a:xfrm>
                  <a:custGeom>
                    <a:avLst/>
                    <a:gdLst>
                      <a:gd name="T0" fmla="*/ 10 w 14"/>
                      <a:gd name="T1" fmla="*/ 1 h 39"/>
                      <a:gd name="T2" fmla="*/ 7 w 14"/>
                      <a:gd name="T3" fmla="*/ 8 h 39"/>
                      <a:gd name="T4" fmla="*/ 3 w 14"/>
                      <a:gd name="T5" fmla="*/ 26 h 39"/>
                      <a:gd name="T6" fmla="*/ 3 w 14"/>
                      <a:gd name="T7" fmla="*/ 36 h 39"/>
                      <a:gd name="T8" fmla="*/ 6 w 14"/>
                      <a:gd name="T9" fmla="*/ 37 h 39"/>
                      <a:gd name="T10" fmla="*/ 9 w 14"/>
                      <a:gd name="T11" fmla="*/ 28 h 39"/>
                      <a:gd name="T12" fmla="*/ 12 w 14"/>
                      <a:gd name="T13" fmla="*/ 12 h 39"/>
                      <a:gd name="T14" fmla="*/ 13 w 14"/>
                      <a:gd name="T15" fmla="*/ 2 h 39"/>
                      <a:gd name="T16" fmla="*/ 10 w 14"/>
                      <a:gd name="T17"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9">
                        <a:moveTo>
                          <a:pt x="10" y="1"/>
                        </a:moveTo>
                        <a:cubicBezTo>
                          <a:pt x="10" y="1"/>
                          <a:pt x="8" y="0"/>
                          <a:pt x="7" y="8"/>
                        </a:cubicBezTo>
                        <a:cubicBezTo>
                          <a:pt x="6" y="15"/>
                          <a:pt x="5" y="20"/>
                          <a:pt x="3" y="26"/>
                        </a:cubicBezTo>
                        <a:cubicBezTo>
                          <a:pt x="0" y="32"/>
                          <a:pt x="1" y="35"/>
                          <a:pt x="3" y="36"/>
                        </a:cubicBezTo>
                        <a:cubicBezTo>
                          <a:pt x="4" y="36"/>
                          <a:pt x="5" y="36"/>
                          <a:pt x="6" y="37"/>
                        </a:cubicBezTo>
                        <a:cubicBezTo>
                          <a:pt x="6" y="39"/>
                          <a:pt x="9" y="37"/>
                          <a:pt x="9" y="28"/>
                        </a:cubicBezTo>
                        <a:cubicBezTo>
                          <a:pt x="10" y="19"/>
                          <a:pt x="11" y="14"/>
                          <a:pt x="12" y="12"/>
                        </a:cubicBezTo>
                        <a:cubicBezTo>
                          <a:pt x="12" y="11"/>
                          <a:pt x="14" y="4"/>
                          <a:pt x="13" y="2"/>
                        </a:cubicBezTo>
                        <a:cubicBezTo>
                          <a:pt x="12" y="0"/>
                          <a:pt x="10" y="1"/>
                          <a:pt x="10"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5" name="Freeform 7680">
                    <a:extLst>
                      <a:ext uri="{FF2B5EF4-FFF2-40B4-BE49-F238E27FC236}">
                        <a16:creationId xmlns:a16="http://schemas.microsoft.com/office/drawing/2014/main" id="{89C6488E-AB4C-4D8B-8BC9-569475EC8EC9}"/>
                      </a:ext>
                    </a:extLst>
                  </p:cNvPr>
                  <p:cNvSpPr>
                    <a:spLocks noEditPoints="1"/>
                  </p:cNvSpPr>
                  <p:nvPr/>
                </p:nvSpPr>
                <p:spPr bwMode="auto">
                  <a:xfrm>
                    <a:off x="3928" y="2233"/>
                    <a:ext cx="9" cy="29"/>
                  </a:xfrm>
                  <a:custGeom>
                    <a:avLst/>
                    <a:gdLst>
                      <a:gd name="T0" fmla="*/ 4 w 13"/>
                      <a:gd name="T1" fmla="*/ 38 h 38"/>
                      <a:gd name="T2" fmla="*/ 2 w 13"/>
                      <a:gd name="T3" fmla="*/ 36 h 38"/>
                      <a:gd name="T4" fmla="*/ 0 w 13"/>
                      <a:gd name="T5" fmla="*/ 32 h 38"/>
                      <a:gd name="T6" fmla="*/ 2 w 13"/>
                      <a:gd name="T7" fmla="*/ 26 h 38"/>
                      <a:gd name="T8" fmla="*/ 6 w 13"/>
                      <a:gd name="T9" fmla="*/ 8 h 38"/>
                      <a:gd name="T10" fmla="*/ 9 w 13"/>
                      <a:gd name="T11" fmla="*/ 0 h 38"/>
                      <a:gd name="T12" fmla="*/ 9 w 13"/>
                      <a:gd name="T13" fmla="*/ 0 h 38"/>
                      <a:gd name="T14" fmla="*/ 10 w 13"/>
                      <a:gd name="T15" fmla="*/ 0 h 38"/>
                      <a:gd name="T16" fmla="*/ 12 w 13"/>
                      <a:gd name="T17" fmla="*/ 2 h 38"/>
                      <a:gd name="T18" fmla="*/ 13 w 13"/>
                      <a:gd name="T19" fmla="*/ 4 h 38"/>
                      <a:gd name="T20" fmla="*/ 11 w 13"/>
                      <a:gd name="T21" fmla="*/ 13 h 38"/>
                      <a:gd name="T22" fmla="*/ 9 w 13"/>
                      <a:gd name="T23" fmla="*/ 23 h 38"/>
                      <a:gd name="T24" fmla="*/ 9 w 13"/>
                      <a:gd name="T25" fmla="*/ 28 h 38"/>
                      <a:gd name="T26" fmla="*/ 9 w 13"/>
                      <a:gd name="T27" fmla="*/ 28 h 38"/>
                      <a:gd name="T28" fmla="*/ 5 w 13"/>
                      <a:gd name="T29" fmla="*/ 38 h 38"/>
                      <a:gd name="T30" fmla="*/ 5 w 13"/>
                      <a:gd name="T31" fmla="*/ 38 h 38"/>
                      <a:gd name="T32" fmla="*/ 4 w 13"/>
                      <a:gd name="T33" fmla="*/ 38 h 38"/>
                      <a:gd name="T34" fmla="*/ 6 w 13"/>
                      <a:gd name="T35" fmla="*/ 8 h 38"/>
                      <a:gd name="T36" fmla="*/ 2 w 13"/>
                      <a:gd name="T37" fmla="*/ 26 h 38"/>
                      <a:gd name="T38" fmla="*/ 1 w 13"/>
                      <a:gd name="T39" fmla="*/ 32 h 38"/>
                      <a:gd name="T40" fmla="*/ 2 w 13"/>
                      <a:gd name="T41" fmla="*/ 35 h 38"/>
                      <a:gd name="T42" fmla="*/ 5 w 13"/>
                      <a:gd name="T43" fmla="*/ 37 h 38"/>
                      <a:gd name="T44" fmla="*/ 5 w 13"/>
                      <a:gd name="T45" fmla="*/ 37 h 38"/>
                      <a:gd name="T46" fmla="*/ 8 w 13"/>
                      <a:gd name="T47" fmla="*/ 28 h 38"/>
                      <a:gd name="T48" fmla="*/ 8 w 13"/>
                      <a:gd name="T49" fmla="*/ 28 h 38"/>
                      <a:gd name="T50" fmla="*/ 9 w 13"/>
                      <a:gd name="T51" fmla="*/ 23 h 38"/>
                      <a:gd name="T52" fmla="*/ 10 w 13"/>
                      <a:gd name="T53" fmla="*/ 12 h 38"/>
                      <a:gd name="T54" fmla="*/ 12 w 13"/>
                      <a:gd name="T55" fmla="*/ 4 h 38"/>
                      <a:gd name="T56" fmla="*/ 12 w 13"/>
                      <a:gd name="T57" fmla="*/ 3 h 38"/>
                      <a:gd name="T58" fmla="*/ 10 w 13"/>
                      <a:gd name="T59" fmla="*/ 1 h 38"/>
                      <a:gd name="T60" fmla="*/ 9 w 13"/>
                      <a:gd name="T61" fmla="*/ 2 h 38"/>
                      <a:gd name="T62" fmla="*/ 9 w 13"/>
                      <a:gd name="T63" fmla="*/ 2 h 38"/>
                      <a:gd name="T64" fmla="*/ 9 w 13"/>
                      <a:gd name="T65" fmla="*/ 1 h 38"/>
                      <a:gd name="T66" fmla="*/ 8 w 13"/>
                      <a:gd name="T67" fmla="*/ 1 h 38"/>
                      <a:gd name="T68" fmla="*/ 6 w 13"/>
                      <a:gd name="T69" fmla="*/ 8 h 38"/>
                      <a:gd name="T70" fmla="*/ 9 w 13"/>
                      <a:gd name="T71" fmla="*/ 1 h 38"/>
                      <a:gd name="T72" fmla="*/ 9 w 13"/>
                      <a:gd name="T73" fmla="*/ 0 h 38"/>
                      <a:gd name="T74" fmla="*/ 9 w 13"/>
                      <a:gd name="T75"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 h="38">
                        <a:moveTo>
                          <a:pt x="4" y="38"/>
                        </a:moveTo>
                        <a:cubicBezTo>
                          <a:pt x="4" y="37"/>
                          <a:pt x="3" y="37"/>
                          <a:pt x="2" y="36"/>
                        </a:cubicBezTo>
                        <a:cubicBezTo>
                          <a:pt x="0" y="36"/>
                          <a:pt x="0" y="34"/>
                          <a:pt x="0" y="32"/>
                        </a:cubicBezTo>
                        <a:cubicBezTo>
                          <a:pt x="0" y="30"/>
                          <a:pt x="1" y="28"/>
                          <a:pt x="2" y="26"/>
                        </a:cubicBezTo>
                        <a:cubicBezTo>
                          <a:pt x="4" y="19"/>
                          <a:pt x="5" y="15"/>
                          <a:pt x="6" y="8"/>
                        </a:cubicBezTo>
                        <a:cubicBezTo>
                          <a:pt x="6" y="1"/>
                          <a:pt x="8" y="0"/>
                          <a:pt x="9" y="0"/>
                        </a:cubicBezTo>
                        <a:cubicBezTo>
                          <a:pt x="9" y="0"/>
                          <a:pt x="9" y="0"/>
                          <a:pt x="9" y="0"/>
                        </a:cubicBezTo>
                        <a:cubicBezTo>
                          <a:pt x="9" y="0"/>
                          <a:pt x="9" y="0"/>
                          <a:pt x="10" y="0"/>
                        </a:cubicBezTo>
                        <a:cubicBezTo>
                          <a:pt x="11" y="0"/>
                          <a:pt x="12" y="1"/>
                          <a:pt x="12" y="2"/>
                        </a:cubicBezTo>
                        <a:cubicBezTo>
                          <a:pt x="13" y="3"/>
                          <a:pt x="13" y="3"/>
                          <a:pt x="13" y="4"/>
                        </a:cubicBezTo>
                        <a:cubicBezTo>
                          <a:pt x="12" y="7"/>
                          <a:pt x="11" y="11"/>
                          <a:pt x="11" y="13"/>
                        </a:cubicBezTo>
                        <a:cubicBezTo>
                          <a:pt x="11" y="14"/>
                          <a:pt x="9" y="19"/>
                          <a:pt x="9" y="23"/>
                        </a:cubicBezTo>
                        <a:cubicBezTo>
                          <a:pt x="9" y="24"/>
                          <a:pt x="9" y="26"/>
                          <a:pt x="9" y="28"/>
                        </a:cubicBezTo>
                        <a:cubicBezTo>
                          <a:pt x="9" y="28"/>
                          <a:pt x="9" y="28"/>
                          <a:pt x="9" y="28"/>
                        </a:cubicBezTo>
                        <a:cubicBezTo>
                          <a:pt x="8" y="36"/>
                          <a:pt x="6" y="38"/>
                          <a:pt x="5" y="38"/>
                        </a:cubicBezTo>
                        <a:cubicBezTo>
                          <a:pt x="5" y="38"/>
                          <a:pt x="5" y="38"/>
                          <a:pt x="5" y="38"/>
                        </a:cubicBezTo>
                        <a:cubicBezTo>
                          <a:pt x="5" y="38"/>
                          <a:pt x="4" y="38"/>
                          <a:pt x="4" y="38"/>
                        </a:cubicBezTo>
                        <a:close/>
                        <a:moveTo>
                          <a:pt x="6" y="8"/>
                        </a:moveTo>
                        <a:cubicBezTo>
                          <a:pt x="6" y="15"/>
                          <a:pt x="5" y="20"/>
                          <a:pt x="2" y="26"/>
                        </a:cubicBezTo>
                        <a:cubicBezTo>
                          <a:pt x="1" y="29"/>
                          <a:pt x="1" y="31"/>
                          <a:pt x="1" y="32"/>
                        </a:cubicBezTo>
                        <a:cubicBezTo>
                          <a:pt x="0" y="34"/>
                          <a:pt x="1" y="35"/>
                          <a:pt x="2" y="35"/>
                        </a:cubicBezTo>
                        <a:cubicBezTo>
                          <a:pt x="3" y="36"/>
                          <a:pt x="4" y="36"/>
                          <a:pt x="5" y="37"/>
                        </a:cubicBezTo>
                        <a:cubicBezTo>
                          <a:pt x="5" y="37"/>
                          <a:pt x="5" y="37"/>
                          <a:pt x="5" y="37"/>
                        </a:cubicBezTo>
                        <a:cubicBezTo>
                          <a:pt x="6" y="37"/>
                          <a:pt x="8" y="35"/>
                          <a:pt x="8" y="28"/>
                        </a:cubicBezTo>
                        <a:cubicBezTo>
                          <a:pt x="8" y="28"/>
                          <a:pt x="8" y="28"/>
                          <a:pt x="8" y="28"/>
                        </a:cubicBezTo>
                        <a:cubicBezTo>
                          <a:pt x="8" y="26"/>
                          <a:pt x="8" y="24"/>
                          <a:pt x="9" y="23"/>
                        </a:cubicBezTo>
                        <a:cubicBezTo>
                          <a:pt x="9" y="19"/>
                          <a:pt x="10" y="13"/>
                          <a:pt x="10" y="12"/>
                        </a:cubicBezTo>
                        <a:cubicBezTo>
                          <a:pt x="11" y="11"/>
                          <a:pt x="12" y="7"/>
                          <a:pt x="12" y="4"/>
                        </a:cubicBezTo>
                        <a:cubicBezTo>
                          <a:pt x="12" y="3"/>
                          <a:pt x="12" y="3"/>
                          <a:pt x="12" y="3"/>
                        </a:cubicBezTo>
                        <a:cubicBezTo>
                          <a:pt x="12" y="2"/>
                          <a:pt x="11" y="1"/>
                          <a:pt x="10" y="1"/>
                        </a:cubicBezTo>
                        <a:cubicBezTo>
                          <a:pt x="9" y="1"/>
                          <a:pt x="9" y="2"/>
                          <a:pt x="9" y="2"/>
                        </a:cubicBezTo>
                        <a:cubicBezTo>
                          <a:pt x="9" y="2"/>
                          <a:pt x="9" y="2"/>
                          <a:pt x="9" y="2"/>
                        </a:cubicBezTo>
                        <a:cubicBezTo>
                          <a:pt x="9" y="1"/>
                          <a:pt x="9" y="1"/>
                          <a:pt x="9" y="1"/>
                        </a:cubicBezTo>
                        <a:cubicBezTo>
                          <a:pt x="8" y="1"/>
                          <a:pt x="8" y="1"/>
                          <a:pt x="8" y="1"/>
                        </a:cubicBezTo>
                        <a:cubicBezTo>
                          <a:pt x="8" y="2"/>
                          <a:pt x="7" y="2"/>
                          <a:pt x="6" y="8"/>
                        </a:cubicBezTo>
                        <a:close/>
                        <a:moveTo>
                          <a:pt x="9" y="1"/>
                        </a:moveTo>
                        <a:cubicBezTo>
                          <a:pt x="9" y="0"/>
                          <a:pt x="9" y="0"/>
                          <a:pt x="9" y="0"/>
                        </a:cubicBezTo>
                        <a:lnTo>
                          <a:pt x="9"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6" name="Freeform 7681">
                    <a:extLst>
                      <a:ext uri="{FF2B5EF4-FFF2-40B4-BE49-F238E27FC236}">
                        <a16:creationId xmlns:a16="http://schemas.microsoft.com/office/drawing/2014/main" id="{6DFF8F52-1BBF-405A-B4F3-2C47D0B2C7D6}"/>
                      </a:ext>
                    </a:extLst>
                  </p:cNvPr>
                  <p:cNvSpPr>
                    <a:spLocks/>
                  </p:cNvSpPr>
                  <p:nvPr/>
                </p:nvSpPr>
                <p:spPr bwMode="auto">
                  <a:xfrm>
                    <a:off x="3928" y="2235"/>
                    <a:ext cx="9" cy="26"/>
                  </a:xfrm>
                  <a:custGeom>
                    <a:avLst/>
                    <a:gdLst>
                      <a:gd name="T0" fmla="*/ 8 w 12"/>
                      <a:gd name="T1" fmla="*/ 0 h 35"/>
                      <a:gd name="T2" fmla="*/ 7 w 12"/>
                      <a:gd name="T3" fmla="*/ 1 h 35"/>
                      <a:gd name="T4" fmla="*/ 6 w 12"/>
                      <a:gd name="T5" fmla="*/ 6 h 35"/>
                      <a:gd name="T6" fmla="*/ 2 w 12"/>
                      <a:gd name="T7" fmla="*/ 24 h 35"/>
                      <a:gd name="T8" fmla="*/ 1 w 12"/>
                      <a:gd name="T9" fmla="*/ 30 h 35"/>
                      <a:gd name="T10" fmla="*/ 2 w 12"/>
                      <a:gd name="T11" fmla="*/ 33 h 35"/>
                      <a:gd name="T12" fmla="*/ 5 w 12"/>
                      <a:gd name="T13" fmla="*/ 35 h 35"/>
                      <a:gd name="T14" fmla="*/ 5 w 12"/>
                      <a:gd name="T15" fmla="*/ 35 h 35"/>
                      <a:gd name="T16" fmla="*/ 5 w 12"/>
                      <a:gd name="T17" fmla="*/ 35 h 35"/>
                      <a:gd name="T18" fmla="*/ 8 w 12"/>
                      <a:gd name="T19" fmla="*/ 26 h 35"/>
                      <a:gd name="T20" fmla="*/ 8 w 12"/>
                      <a:gd name="T21" fmla="*/ 26 h 35"/>
                      <a:gd name="T22" fmla="*/ 9 w 12"/>
                      <a:gd name="T23" fmla="*/ 21 h 35"/>
                      <a:gd name="T24" fmla="*/ 10 w 12"/>
                      <a:gd name="T25" fmla="*/ 10 h 35"/>
                      <a:gd name="T26" fmla="*/ 12 w 12"/>
                      <a:gd name="T27" fmla="*/ 3 h 35"/>
                      <a:gd name="T28" fmla="*/ 11 w 12"/>
                      <a:gd name="T29" fmla="*/ 3 h 35"/>
                      <a:gd name="T30" fmla="*/ 9 w 12"/>
                      <a:gd name="T31" fmla="*/ 12 h 35"/>
                      <a:gd name="T32" fmla="*/ 7 w 12"/>
                      <a:gd name="T33" fmla="*/ 31 h 35"/>
                      <a:gd name="T34" fmla="*/ 6 w 12"/>
                      <a:gd name="T35" fmla="*/ 32 h 35"/>
                      <a:gd name="T36" fmla="*/ 4 w 12"/>
                      <a:gd name="T37" fmla="*/ 30 h 35"/>
                      <a:gd name="T38" fmla="*/ 4 w 12"/>
                      <a:gd name="T39" fmla="*/ 30 h 35"/>
                      <a:gd name="T40" fmla="*/ 3 w 12"/>
                      <a:gd name="T41" fmla="*/ 30 h 35"/>
                      <a:gd name="T42" fmla="*/ 3 w 12"/>
                      <a:gd name="T43" fmla="*/ 31 h 35"/>
                      <a:gd name="T44" fmla="*/ 2 w 12"/>
                      <a:gd name="T45" fmla="*/ 30 h 35"/>
                      <a:gd name="T46" fmla="*/ 5 w 12"/>
                      <a:gd name="T47" fmla="*/ 20 h 35"/>
                      <a:gd name="T48" fmla="*/ 7 w 12"/>
                      <a:gd name="T49" fmla="*/ 8 h 35"/>
                      <a:gd name="T50" fmla="*/ 8 w 12"/>
                      <a:gd name="T51" fmla="*/ 2 h 35"/>
                      <a:gd name="T52" fmla="*/ 8 w 12"/>
                      <a:gd name="T53" fmla="*/ 2 h 35"/>
                      <a:gd name="T54" fmla="*/ 8 w 12"/>
                      <a:gd name="T5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35">
                        <a:moveTo>
                          <a:pt x="8" y="0"/>
                        </a:moveTo>
                        <a:cubicBezTo>
                          <a:pt x="7" y="1"/>
                          <a:pt x="7" y="1"/>
                          <a:pt x="7" y="1"/>
                        </a:cubicBezTo>
                        <a:cubicBezTo>
                          <a:pt x="7" y="1"/>
                          <a:pt x="7" y="3"/>
                          <a:pt x="6" y="6"/>
                        </a:cubicBezTo>
                        <a:cubicBezTo>
                          <a:pt x="6" y="13"/>
                          <a:pt x="5" y="18"/>
                          <a:pt x="2" y="24"/>
                        </a:cubicBezTo>
                        <a:cubicBezTo>
                          <a:pt x="1" y="27"/>
                          <a:pt x="1" y="29"/>
                          <a:pt x="1" y="30"/>
                        </a:cubicBezTo>
                        <a:cubicBezTo>
                          <a:pt x="0" y="32"/>
                          <a:pt x="1" y="33"/>
                          <a:pt x="2" y="33"/>
                        </a:cubicBezTo>
                        <a:cubicBezTo>
                          <a:pt x="3" y="34"/>
                          <a:pt x="4" y="34"/>
                          <a:pt x="5" y="35"/>
                        </a:cubicBezTo>
                        <a:cubicBezTo>
                          <a:pt x="5" y="35"/>
                          <a:pt x="5" y="35"/>
                          <a:pt x="5" y="35"/>
                        </a:cubicBezTo>
                        <a:cubicBezTo>
                          <a:pt x="5" y="35"/>
                          <a:pt x="5" y="35"/>
                          <a:pt x="5" y="35"/>
                        </a:cubicBezTo>
                        <a:cubicBezTo>
                          <a:pt x="6" y="35"/>
                          <a:pt x="8" y="33"/>
                          <a:pt x="8" y="26"/>
                        </a:cubicBezTo>
                        <a:cubicBezTo>
                          <a:pt x="8" y="26"/>
                          <a:pt x="8" y="26"/>
                          <a:pt x="8" y="26"/>
                        </a:cubicBezTo>
                        <a:cubicBezTo>
                          <a:pt x="8" y="24"/>
                          <a:pt x="8" y="22"/>
                          <a:pt x="9" y="21"/>
                        </a:cubicBezTo>
                        <a:cubicBezTo>
                          <a:pt x="9" y="17"/>
                          <a:pt x="10" y="11"/>
                          <a:pt x="10" y="10"/>
                        </a:cubicBezTo>
                        <a:cubicBezTo>
                          <a:pt x="10" y="9"/>
                          <a:pt x="12" y="6"/>
                          <a:pt x="12" y="3"/>
                        </a:cubicBezTo>
                        <a:cubicBezTo>
                          <a:pt x="11" y="3"/>
                          <a:pt x="11" y="3"/>
                          <a:pt x="11" y="3"/>
                        </a:cubicBezTo>
                        <a:cubicBezTo>
                          <a:pt x="11" y="5"/>
                          <a:pt x="9" y="9"/>
                          <a:pt x="9" y="12"/>
                        </a:cubicBezTo>
                        <a:cubicBezTo>
                          <a:pt x="9" y="14"/>
                          <a:pt x="8" y="28"/>
                          <a:pt x="7" y="31"/>
                        </a:cubicBezTo>
                        <a:cubicBezTo>
                          <a:pt x="6" y="32"/>
                          <a:pt x="6" y="32"/>
                          <a:pt x="6" y="32"/>
                        </a:cubicBezTo>
                        <a:cubicBezTo>
                          <a:pt x="5" y="32"/>
                          <a:pt x="5" y="31"/>
                          <a:pt x="4" y="30"/>
                        </a:cubicBezTo>
                        <a:cubicBezTo>
                          <a:pt x="4" y="30"/>
                          <a:pt x="4" y="30"/>
                          <a:pt x="4" y="30"/>
                        </a:cubicBezTo>
                        <a:cubicBezTo>
                          <a:pt x="3" y="30"/>
                          <a:pt x="3" y="30"/>
                          <a:pt x="3" y="30"/>
                        </a:cubicBezTo>
                        <a:cubicBezTo>
                          <a:pt x="3" y="31"/>
                          <a:pt x="3" y="31"/>
                          <a:pt x="3" y="31"/>
                        </a:cubicBezTo>
                        <a:cubicBezTo>
                          <a:pt x="2" y="31"/>
                          <a:pt x="2" y="31"/>
                          <a:pt x="2" y="30"/>
                        </a:cubicBezTo>
                        <a:cubicBezTo>
                          <a:pt x="1" y="28"/>
                          <a:pt x="4" y="22"/>
                          <a:pt x="5" y="20"/>
                        </a:cubicBezTo>
                        <a:cubicBezTo>
                          <a:pt x="6" y="18"/>
                          <a:pt x="7" y="11"/>
                          <a:pt x="7" y="8"/>
                        </a:cubicBezTo>
                        <a:cubicBezTo>
                          <a:pt x="7" y="6"/>
                          <a:pt x="8" y="2"/>
                          <a:pt x="8" y="2"/>
                        </a:cubicBezTo>
                        <a:cubicBezTo>
                          <a:pt x="8" y="2"/>
                          <a:pt x="8" y="2"/>
                          <a:pt x="8" y="2"/>
                        </a:cubicBezTo>
                        <a:cubicBezTo>
                          <a:pt x="8" y="1"/>
                          <a:pt x="8" y="1"/>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7" name="Freeform 7682">
                    <a:extLst>
                      <a:ext uri="{FF2B5EF4-FFF2-40B4-BE49-F238E27FC236}">
                        <a16:creationId xmlns:a16="http://schemas.microsoft.com/office/drawing/2014/main" id="{E2939FFB-62BC-45B6-841C-BDD87A54CBBB}"/>
                      </a:ext>
                    </a:extLst>
                  </p:cNvPr>
                  <p:cNvSpPr>
                    <a:spLocks/>
                  </p:cNvSpPr>
                  <p:nvPr/>
                </p:nvSpPr>
                <p:spPr bwMode="auto">
                  <a:xfrm>
                    <a:off x="3927" y="2235"/>
                    <a:ext cx="10" cy="27"/>
                  </a:xfrm>
                  <a:custGeom>
                    <a:avLst/>
                    <a:gdLst>
                      <a:gd name="T0" fmla="*/ 8 w 13"/>
                      <a:gd name="T1" fmla="*/ 0 h 35"/>
                      <a:gd name="T2" fmla="*/ 8 w 13"/>
                      <a:gd name="T3" fmla="*/ 0 h 35"/>
                      <a:gd name="T4" fmla="*/ 7 w 13"/>
                      <a:gd name="T5" fmla="*/ 5 h 35"/>
                      <a:gd name="T6" fmla="*/ 3 w 13"/>
                      <a:gd name="T7" fmla="*/ 23 h 35"/>
                      <a:gd name="T8" fmla="*/ 3 w 13"/>
                      <a:gd name="T9" fmla="*/ 33 h 35"/>
                      <a:gd name="T10" fmla="*/ 6 w 13"/>
                      <a:gd name="T11" fmla="*/ 34 h 35"/>
                      <a:gd name="T12" fmla="*/ 6 w 13"/>
                      <a:gd name="T13" fmla="*/ 35 h 35"/>
                      <a:gd name="T14" fmla="*/ 9 w 13"/>
                      <a:gd name="T15" fmla="*/ 25 h 35"/>
                      <a:gd name="T16" fmla="*/ 12 w 13"/>
                      <a:gd name="T17" fmla="*/ 9 h 35"/>
                      <a:gd name="T18" fmla="*/ 13 w 13"/>
                      <a:gd name="T19" fmla="*/ 2 h 35"/>
                      <a:gd name="T20" fmla="*/ 13 w 13"/>
                      <a:gd name="T21" fmla="*/ 2 h 35"/>
                      <a:gd name="T22" fmla="*/ 11 w 13"/>
                      <a:gd name="T23" fmla="*/ 9 h 35"/>
                      <a:gd name="T24" fmla="*/ 10 w 13"/>
                      <a:gd name="T25" fmla="*/ 20 h 35"/>
                      <a:gd name="T26" fmla="*/ 9 w 13"/>
                      <a:gd name="T27" fmla="*/ 25 h 35"/>
                      <a:gd name="T28" fmla="*/ 9 w 13"/>
                      <a:gd name="T29" fmla="*/ 25 h 35"/>
                      <a:gd name="T30" fmla="*/ 6 w 13"/>
                      <a:gd name="T31" fmla="*/ 34 h 35"/>
                      <a:gd name="T32" fmla="*/ 6 w 13"/>
                      <a:gd name="T33" fmla="*/ 34 h 35"/>
                      <a:gd name="T34" fmla="*/ 6 w 13"/>
                      <a:gd name="T35" fmla="*/ 34 h 35"/>
                      <a:gd name="T36" fmla="*/ 3 w 13"/>
                      <a:gd name="T37" fmla="*/ 32 h 35"/>
                      <a:gd name="T38" fmla="*/ 2 w 13"/>
                      <a:gd name="T39" fmla="*/ 29 h 35"/>
                      <a:gd name="T40" fmla="*/ 3 w 13"/>
                      <a:gd name="T41" fmla="*/ 23 h 35"/>
                      <a:gd name="T42" fmla="*/ 7 w 13"/>
                      <a:gd name="T43" fmla="*/ 5 h 35"/>
                      <a:gd name="T44" fmla="*/ 8 w 13"/>
                      <a:gd name="T4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35">
                        <a:moveTo>
                          <a:pt x="8" y="0"/>
                        </a:moveTo>
                        <a:cubicBezTo>
                          <a:pt x="8" y="0"/>
                          <a:pt x="8" y="0"/>
                          <a:pt x="8" y="0"/>
                        </a:cubicBezTo>
                        <a:cubicBezTo>
                          <a:pt x="8" y="1"/>
                          <a:pt x="7" y="2"/>
                          <a:pt x="7" y="5"/>
                        </a:cubicBezTo>
                        <a:cubicBezTo>
                          <a:pt x="6" y="12"/>
                          <a:pt x="5" y="17"/>
                          <a:pt x="3" y="23"/>
                        </a:cubicBezTo>
                        <a:cubicBezTo>
                          <a:pt x="0" y="29"/>
                          <a:pt x="1" y="32"/>
                          <a:pt x="3" y="33"/>
                        </a:cubicBezTo>
                        <a:cubicBezTo>
                          <a:pt x="4" y="33"/>
                          <a:pt x="5" y="33"/>
                          <a:pt x="6" y="34"/>
                        </a:cubicBezTo>
                        <a:cubicBezTo>
                          <a:pt x="6" y="35"/>
                          <a:pt x="6" y="35"/>
                          <a:pt x="6" y="35"/>
                        </a:cubicBezTo>
                        <a:cubicBezTo>
                          <a:pt x="7" y="35"/>
                          <a:pt x="9" y="32"/>
                          <a:pt x="9" y="25"/>
                        </a:cubicBezTo>
                        <a:cubicBezTo>
                          <a:pt x="10" y="16"/>
                          <a:pt x="11" y="11"/>
                          <a:pt x="12" y="9"/>
                        </a:cubicBezTo>
                        <a:cubicBezTo>
                          <a:pt x="12" y="8"/>
                          <a:pt x="13" y="5"/>
                          <a:pt x="13" y="2"/>
                        </a:cubicBezTo>
                        <a:cubicBezTo>
                          <a:pt x="13" y="2"/>
                          <a:pt x="13" y="2"/>
                          <a:pt x="13" y="2"/>
                        </a:cubicBezTo>
                        <a:cubicBezTo>
                          <a:pt x="13" y="5"/>
                          <a:pt x="11" y="8"/>
                          <a:pt x="11" y="9"/>
                        </a:cubicBezTo>
                        <a:cubicBezTo>
                          <a:pt x="11" y="10"/>
                          <a:pt x="10" y="16"/>
                          <a:pt x="10" y="20"/>
                        </a:cubicBezTo>
                        <a:cubicBezTo>
                          <a:pt x="9" y="21"/>
                          <a:pt x="9" y="23"/>
                          <a:pt x="9" y="25"/>
                        </a:cubicBezTo>
                        <a:cubicBezTo>
                          <a:pt x="9" y="25"/>
                          <a:pt x="9" y="25"/>
                          <a:pt x="9" y="25"/>
                        </a:cubicBezTo>
                        <a:cubicBezTo>
                          <a:pt x="9" y="32"/>
                          <a:pt x="7" y="34"/>
                          <a:pt x="6" y="34"/>
                        </a:cubicBezTo>
                        <a:cubicBezTo>
                          <a:pt x="6" y="34"/>
                          <a:pt x="6" y="34"/>
                          <a:pt x="6" y="34"/>
                        </a:cubicBezTo>
                        <a:cubicBezTo>
                          <a:pt x="6" y="34"/>
                          <a:pt x="6" y="34"/>
                          <a:pt x="6" y="34"/>
                        </a:cubicBezTo>
                        <a:cubicBezTo>
                          <a:pt x="5" y="33"/>
                          <a:pt x="4" y="33"/>
                          <a:pt x="3" y="32"/>
                        </a:cubicBezTo>
                        <a:cubicBezTo>
                          <a:pt x="2" y="32"/>
                          <a:pt x="1" y="31"/>
                          <a:pt x="2" y="29"/>
                        </a:cubicBezTo>
                        <a:cubicBezTo>
                          <a:pt x="2" y="28"/>
                          <a:pt x="2" y="26"/>
                          <a:pt x="3" y="23"/>
                        </a:cubicBezTo>
                        <a:cubicBezTo>
                          <a:pt x="6" y="17"/>
                          <a:pt x="7" y="12"/>
                          <a:pt x="7" y="5"/>
                        </a:cubicBezTo>
                        <a:cubicBezTo>
                          <a:pt x="8" y="2"/>
                          <a:pt x="8"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8" name="Freeform 7683">
                    <a:extLst>
                      <a:ext uri="{FF2B5EF4-FFF2-40B4-BE49-F238E27FC236}">
                        <a16:creationId xmlns:a16="http://schemas.microsoft.com/office/drawing/2014/main" id="{F75C6BC4-0B22-4E6B-9918-890D141E44F9}"/>
                      </a:ext>
                    </a:extLst>
                  </p:cNvPr>
                  <p:cNvSpPr>
                    <a:spLocks/>
                  </p:cNvSpPr>
                  <p:nvPr/>
                </p:nvSpPr>
                <p:spPr bwMode="auto">
                  <a:xfrm>
                    <a:off x="3929" y="2237"/>
                    <a:ext cx="6" cy="20"/>
                  </a:xfrm>
                  <a:custGeom>
                    <a:avLst/>
                    <a:gdLst>
                      <a:gd name="T0" fmla="*/ 7 w 8"/>
                      <a:gd name="T1" fmla="*/ 1 h 27"/>
                      <a:gd name="T2" fmla="*/ 6 w 8"/>
                      <a:gd name="T3" fmla="*/ 7 h 27"/>
                      <a:gd name="T4" fmla="*/ 2 w 8"/>
                      <a:gd name="T5" fmla="*/ 19 h 27"/>
                      <a:gd name="T6" fmla="*/ 1 w 8"/>
                      <a:gd name="T7" fmla="*/ 25 h 27"/>
                      <a:gd name="T8" fmla="*/ 3 w 8"/>
                      <a:gd name="T9" fmla="*/ 26 h 27"/>
                      <a:gd name="T10" fmla="*/ 4 w 8"/>
                      <a:gd name="T11" fmla="*/ 20 h 27"/>
                      <a:gd name="T12" fmla="*/ 7 w 8"/>
                      <a:gd name="T13" fmla="*/ 4 h 27"/>
                      <a:gd name="T14" fmla="*/ 7 w 8"/>
                      <a:gd name="T15" fmla="*/ 1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27">
                        <a:moveTo>
                          <a:pt x="7" y="1"/>
                        </a:moveTo>
                        <a:cubicBezTo>
                          <a:pt x="7" y="1"/>
                          <a:pt x="6" y="4"/>
                          <a:pt x="6" y="7"/>
                        </a:cubicBezTo>
                        <a:cubicBezTo>
                          <a:pt x="5" y="9"/>
                          <a:pt x="4" y="17"/>
                          <a:pt x="2" y="19"/>
                        </a:cubicBezTo>
                        <a:cubicBezTo>
                          <a:pt x="1" y="22"/>
                          <a:pt x="0" y="26"/>
                          <a:pt x="1" y="25"/>
                        </a:cubicBezTo>
                        <a:cubicBezTo>
                          <a:pt x="3" y="25"/>
                          <a:pt x="3" y="25"/>
                          <a:pt x="3" y="26"/>
                        </a:cubicBezTo>
                        <a:cubicBezTo>
                          <a:pt x="4" y="27"/>
                          <a:pt x="4" y="24"/>
                          <a:pt x="4" y="20"/>
                        </a:cubicBezTo>
                        <a:cubicBezTo>
                          <a:pt x="5" y="16"/>
                          <a:pt x="6" y="7"/>
                          <a:pt x="7" y="4"/>
                        </a:cubicBezTo>
                        <a:cubicBezTo>
                          <a:pt x="8" y="1"/>
                          <a:pt x="8" y="0"/>
                          <a:pt x="7"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19" name="Freeform 7684">
                    <a:extLst>
                      <a:ext uri="{FF2B5EF4-FFF2-40B4-BE49-F238E27FC236}">
                        <a16:creationId xmlns:a16="http://schemas.microsoft.com/office/drawing/2014/main" id="{B6330192-ABA6-4656-84C4-54ABA435D130}"/>
                      </a:ext>
                    </a:extLst>
                  </p:cNvPr>
                  <p:cNvSpPr>
                    <a:spLocks/>
                  </p:cNvSpPr>
                  <p:nvPr/>
                </p:nvSpPr>
                <p:spPr bwMode="auto">
                  <a:xfrm>
                    <a:off x="3917" y="2290"/>
                    <a:ext cx="8" cy="14"/>
                  </a:xfrm>
                  <a:custGeom>
                    <a:avLst/>
                    <a:gdLst>
                      <a:gd name="T0" fmla="*/ 9 w 10"/>
                      <a:gd name="T1" fmla="*/ 4 h 19"/>
                      <a:gd name="T2" fmla="*/ 7 w 10"/>
                      <a:gd name="T3" fmla="*/ 11 h 19"/>
                      <a:gd name="T4" fmla="*/ 2 w 10"/>
                      <a:gd name="T5" fmla="*/ 18 h 19"/>
                      <a:gd name="T6" fmla="*/ 2 w 10"/>
                      <a:gd name="T7" fmla="*/ 11 h 19"/>
                      <a:gd name="T8" fmla="*/ 4 w 10"/>
                      <a:gd name="T9" fmla="*/ 2 h 19"/>
                      <a:gd name="T10" fmla="*/ 9 w 10"/>
                      <a:gd name="T11" fmla="*/ 4 h 19"/>
                    </a:gdLst>
                    <a:ahLst/>
                    <a:cxnLst>
                      <a:cxn ang="0">
                        <a:pos x="T0" y="T1"/>
                      </a:cxn>
                      <a:cxn ang="0">
                        <a:pos x="T2" y="T3"/>
                      </a:cxn>
                      <a:cxn ang="0">
                        <a:pos x="T4" y="T5"/>
                      </a:cxn>
                      <a:cxn ang="0">
                        <a:pos x="T6" y="T7"/>
                      </a:cxn>
                      <a:cxn ang="0">
                        <a:pos x="T8" y="T9"/>
                      </a:cxn>
                      <a:cxn ang="0">
                        <a:pos x="T10" y="T11"/>
                      </a:cxn>
                    </a:cxnLst>
                    <a:rect l="0" t="0" r="r" b="b"/>
                    <a:pathLst>
                      <a:path w="10" h="19">
                        <a:moveTo>
                          <a:pt x="9" y="4"/>
                        </a:moveTo>
                        <a:cubicBezTo>
                          <a:pt x="9" y="4"/>
                          <a:pt x="10" y="5"/>
                          <a:pt x="7" y="11"/>
                        </a:cubicBezTo>
                        <a:cubicBezTo>
                          <a:pt x="3" y="16"/>
                          <a:pt x="5" y="18"/>
                          <a:pt x="2" y="18"/>
                        </a:cubicBezTo>
                        <a:cubicBezTo>
                          <a:pt x="0" y="19"/>
                          <a:pt x="1" y="15"/>
                          <a:pt x="2" y="11"/>
                        </a:cubicBezTo>
                        <a:cubicBezTo>
                          <a:pt x="3" y="7"/>
                          <a:pt x="1" y="5"/>
                          <a:pt x="4" y="2"/>
                        </a:cubicBezTo>
                        <a:cubicBezTo>
                          <a:pt x="7" y="0"/>
                          <a:pt x="9" y="4"/>
                          <a:pt x="9"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0" name="Freeform 7685">
                    <a:extLst>
                      <a:ext uri="{FF2B5EF4-FFF2-40B4-BE49-F238E27FC236}">
                        <a16:creationId xmlns:a16="http://schemas.microsoft.com/office/drawing/2014/main" id="{4E47075A-AA64-4515-9C46-DD3B89C456EA}"/>
                      </a:ext>
                    </a:extLst>
                  </p:cNvPr>
                  <p:cNvSpPr>
                    <a:spLocks noEditPoints="1"/>
                  </p:cNvSpPr>
                  <p:nvPr/>
                </p:nvSpPr>
                <p:spPr bwMode="auto">
                  <a:xfrm>
                    <a:off x="3916" y="2291"/>
                    <a:ext cx="9" cy="13"/>
                  </a:xfrm>
                  <a:custGeom>
                    <a:avLst/>
                    <a:gdLst>
                      <a:gd name="T0" fmla="*/ 3 w 11"/>
                      <a:gd name="T1" fmla="*/ 18 h 18"/>
                      <a:gd name="T2" fmla="*/ 2 w 11"/>
                      <a:gd name="T3" fmla="*/ 18 h 18"/>
                      <a:gd name="T4" fmla="*/ 3 w 11"/>
                      <a:gd name="T5" fmla="*/ 10 h 18"/>
                      <a:gd name="T6" fmla="*/ 4 w 11"/>
                      <a:gd name="T7" fmla="*/ 3 h 18"/>
                      <a:gd name="T8" fmla="*/ 5 w 11"/>
                      <a:gd name="T9" fmla="*/ 1 h 18"/>
                      <a:gd name="T10" fmla="*/ 8 w 11"/>
                      <a:gd name="T11" fmla="*/ 0 h 18"/>
                      <a:gd name="T12" fmla="*/ 10 w 11"/>
                      <a:gd name="T13" fmla="*/ 2 h 18"/>
                      <a:gd name="T14" fmla="*/ 8 w 11"/>
                      <a:gd name="T15" fmla="*/ 10 h 18"/>
                      <a:gd name="T16" fmla="*/ 5 w 11"/>
                      <a:gd name="T17" fmla="*/ 16 h 18"/>
                      <a:gd name="T18" fmla="*/ 3 w 11"/>
                      <a:gd name="T19" fmla="*/ 18 h 18"/>
                      <a:gd name="T20" fmla="*/ 9 w 11"/>
                      <a:gd name="T21" fmla="*/ 3 h 18"/>
                      <a:gd name="T22" fmla="*/ 10 w 11"/>
                      <a:gd name="T23" fmla="*/ 3 h 18"/>
                      <a:gd name="T24" fmla="*/ 9 w 11"/>
                      <a:gd name="T25" fmla="*/ 3 h 18"/>
                      <a:gd name="T26" fmla="*/ 8 w 11"/>
                      <a:gd name="T27" fmla="*/ 1 h 18"/>
                      <a:gd name="T28" fmla="*/ 5 w 11"/>
                      <a:gd name="T29" fmla="*/ 2 h 18"/>
                      <a:gd name="T30" fmla="*/ 4 w 11"/>
                      <a:gd name="T31" fmla="*/ 3 h 18"/>
                      <a:gd name="T32" fmla="*/ 3 w 11"/>
                      <a:gd name="T33" fmla="*/ 10 h 18"/>
                      <a:gd name="T34" fmla="*/ 2 w 11"/>
                      <a:gd name="T35" fmla="*/ 17 h 18"/>
                      <a:gd name="T36" fmla="*/ 3 w 11"/>
                      <a:gd name="T37" fmla="*/ 17 h 18"/>
                      <a:gd name="T38" fmla="*/ 4 w 11"/>
                      <a:gd name="T39" fmla="*/ 16 h 18"/>
                      <a:gd name="T40" fmla="*/ 7 w 11"/>
                      <a:gd name="T41" fmla="*/ 9 h 18"/>
                      <a:gd name="T42" fmla="*/ 9 w 11"/>
                      <a:gd name="T43" fmla="*/ 4 h 18"/>
                      <a:gd name="T44" fmla="*/ 9 w 11"/>
                      <a:gd name="T45"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18">
                        <a:moveTo>
                          <a:pt x="3" y="18"/>
                        </a:moveTo>
                        <a:cubicBezTo>
                          <a:pt x="2" y="18"/>
                          <a:pt x="2" y="18"/>
                          <a:pt x="2" y="18"/>
                        </a:cubicBezTo>
                        <a:cubicBezTo>
                          <a:pt x="0" y="17"/>
                          <a:pt x="2" y="13"/>
                          <a:pt x="3" y="10"/>
                        </a:cubicBezTo>
                        <a:cubicBezTo>
                          <a:pt x="4" y="7"/>
                          <a:pt x="2" y="5"/>
                          <a:pt x="4" y="3"/>
                        </a:cubicBezTo>
                        <a:cubicBezTo>
                          <a:pt x="4" y="2"/>
                          <a:pt x="4" y="2"/>
                          <a:pt x="5" y="1"/>
                        </a:cubicBezTo>
                        <a:cubicBezTo>
                          <a:pt x="6" y="0"/>
                          <a:pt x="8" y="0"/>
                          <a:pt x="8" y="0"/>
                        </a:cubicBezTo>
                        <a:cubicBezTo>
                          <a:pt x="9" y="1"/>
                          <a:pt x="10" y="2"/>
                          <a:pt x="10" y="2"/>
                        </a:cubicBezTo>
                        <a:cubicBezTo>
                          <a:pt x="10" y="2"/>
                          <a:pt x="11" y="4"/>
                          <a:pt x="8" y="10"/>
                        </a:cubicBezTo>
                        <a:cubicBezTo>
                          <a:pt x="6" y="13"/>
                          <a:pt x="6" y="15"/>
                          <a:pt x="5" y="16"/>
                        </a:cubicBezTo>
                        <a:cubicBezTo>
                          <a:pt x="5" y="17"/>
                          <a:pt x="4" y="18"/>
                          <a:pt x="3" y="18"/>
                        </a:cubicBezTo>
                        <a:close/>
                        <a:moveTo>
                          <a:pt x="9" y="3"/>
                        </a:moveTo>
                        <a:cubicBezTo>
                          <a:pt x="10" y="3"/>
                          <a:pt x="10" y="3"/>
                          <a:pt x="10" y="3"/>
                        </a:cubicBezTo>
                        <a:cubicBezTo>
                          <a:pt x="9" y="3"/>
                          <a:pt x="9" y="3"/>
                          <a:pt x="9" y="3"/>
                        </a:cubicBezTo>
                        <a:cubicBezTo>
                          <a:pt x="9" y="3"/>
                          <a:pt x="9" y="2"/>
                          <a:pt x="8" y="1"/>
                        </a:cubicBezTo>
                        <a:cubicBezTo>
                          <a:pt x="7" y="1"/>
                          <a:pt x="6" y="1"/>
                          <a:pt x="5" y="2"/>
                        </a:cubicBezTo>
                        <a:cubicBezTo>
                          <a:pt x="5" y="2"/>
                          <a:pt x="5" y="3"/>
                          <a:pt x="4" y="3"/>
                        </a:cubicBezTo>
                        <a:cubicBezTo>
                          <a:pt x="3" y="5"/>
                          <a:pt x="4" y="7"/>
                          <a:pt x="3" y="10"/>
                        </a:cubicBezTo>
                        <a:cubicBezTo>
                          <a:pt x="2" y="13"/>
                          <a:pt x="2" y="16"/>
                          <a:pt x="2" y="17"/>
                        </a:cubicBezTo>
                        <a:cubicBezTo>
                          <a:pt x="3" y="17"/>
                          <a:pt x="3" y="17"/>
                          <a:pt x="3" y="17"/>
                        </a:cubicBezTo>
                        <a:cubicBezTo>
                          <a:pt x="4" y="17"/>
                          <a:pt x="4" y="16"/>
                          <a:pt x="4" y="16"/>
                        </a:cubicBezTo>
                        <a:cubicBezTo>
                          <a:pt x="5" y="15"/>
                          <a:pt x="5" y="13"/>
                          <a:pt x="7" y="9"/>
                        </a:cubicBezTo>
                        <a:cubicBezTo>
                          <a:pt x="9" y="7"/>
                          <a:pt x="9" y="5"/>
                          <a:pt x="9" y="4"/>
                        </a:cubicBezTo>
                        <a:cubicBezTo>
                          <a:pt x="9" y="4"/>
                          <a:pt x="9" y="3"/>
                          <a:pt x="9"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1" name="Freeform 7686">
                    <a:extLst>
                      <a:ext uri="{FF2B5EF4-FFF2-40B4-BE49-F238E27FC236}">
                        <a16:creationId xmlns:a16="http://schemas.microsoft.com/office/drawing/2014/main" id="{897EF267-A46E-48F7-BBFF-C7937B3A4715}"/>
                      </a:ext>
                    </a:extLst>
                  </p:cNvPr>
                  <p:cNvSpPr>
                    <a:spLocks noEditPoints="1"/>
                  </p:cNvSpPr>
                  <p:nvPr/>
                </p:nvSpPr>
                <p:spPr bwMode="auto">
                  <a:xfrm>
                    <a:off x="3918" y="2292"/>
                    <a:ext cx="6" cy="12"/>
                  </a:xfrm>
                  <a:custGeom>
                    <a:avLst/>
                    <a:gdLst>
                      <a:gd name="T0" fmla="*/ 2 w 8"/>
                      <a:gd name="T1" fmla="*/ 13 h 16"/>
                      <a:gd name="T2" fmla="*/ 2 w 8"/>
                      <a:gd name="T3" fmla="*/ 9 h 16"/>
                      <a:gd name="T4" fmla="*/ 4 w 8"/>
                      <a:gd name="T5" fmla="*/ 3 h 16"/>
                      <a:gd name="T6" fmla="*/ 5 w 8"/>
                      <a:gd name="T7" fmla="*/ 2 h 16"/>
                      <a:gd name="T8" fmla="*/ 6 w 8"/>
                      <a:gd name="T9" fmla="*/ 4 h 16"/>
                      <a:gd name="T10" fmla="*/ 5 w 8"/>
                      <a:gd name="T11" fmla="*/ 8 h 16"/>
                      <a:gd name="T12" fmla="*/ 2 w 8"/>
                      <a:gd name="T13" fmla="*/ 13 h 16"/>
                      <a:gd name="T14" fmla="*/ 5 w 8"/>
                      <a:gd name="T15" fmla="*/ 0 h 16"/>
                      <a:gd name="T16" fmla="*/ 3 w 8"/>
                      <a:gd name="T17" fmla="*/ 1 h 16"/>
                      <a:gd name="T18" fmla="*/ 2 w 8"/>
                      <a:gd name="T19" fmla="*/ 2 h 16"/>
                      <a:gd name="T20" fmla="*/ 1 w 8"/>
                      <a:gd name="T21" fmla="*/ 9 h 16"/>
                      <a:gd name="T22" fmla="*/ 0 w 8"/>
                      <a:gd name="T23" fmla="*/ 16 h 16"/>
                      <a:gd name="T24" fmla="*/ 1 w 8"/>
                      <a:gd name="T25" fmla="*/ 16 h 16"/>
                      <a:gd name="T26" fmla="*/ 1 w 8"/>
                      <a:gd name="T27" fmla="*/ 16 h 16"/>
                      <a:gd name="T28" fmla="*/ 2 w 8"/>
                      <a:gd name="T29" fmla="*/ 15 h 16"/>
                      <a:gd name="T30" fmla="*/ 5 w 8"/>
                      <a:gd name="T31" fmla="*/ 8 h 16"/>
                      <a:gd name="T32" fmla="*/ 7 w 8"/>
                      <a:gd name="T33" fmla="*/ 3 h 16"/>
                      <a:gd name="T34" fmla="*/ 7 w 8"/>
                      <a:gd name="T35" fmla="*/ 2 h 16"/>
                      <a:gd name="T36" fmla="*/ 7 w 8"/>
                      <a:gd name="T37" fmla="*/ 2 h 16"/>
                      <a:gd name="T38" fmla="*/ 8 w 8"/>
                      <a:gd name="T39" fmla="*/ 2 h 16"/>
                      <a:gd name="T40" fmla="*/ 7 w 8"/>
                      <a:gd name="T41" fmla="*/ 2 h 16"/>
                      <a:gd name="T42" fmla="*/ 6 w 8"/>
                      <a:gd name="T43" fmla="*/ 0 h 16"/>
                      <a:gd name="T44" fmla="*/ 5 w 8"/>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16">
                        <a:moveTo>
                          <a:pt x="2" y="13"/>
                        </a:moveTo>
                        <a:cubicBezTo>
                          <a:pt x="0" y="13"/>
                          <a:pt x="1" y="11"/>
                          <a:pt x="2" y="9"/>
                        </a:cubicBezTo>
                        <a:cubicBezTo>
                          <a:pt x="3" y="7"/>
                          <a:pt x="4" y="4"/>
                          <a:pt x="4" y="3"/>
                        </a:cubicBezTo>
                        <a:cubicBezTo>
                          <a:pt x="4" y="3"/>
                          <a:pt x="4" y="2"/>
                          <a:pt x="5" y="2"/>
                        </a:cubicBezTo>
                        <a:cubicBezTo>
                          <a:pt x="5" y="2"/>
                          <a:pt x="6" y="3"/>
                          <a:pt x="6" y="4"/>
                        </a:cubicBezTo>
                        <a:cubicBezTo>
                          <a:pt x="6" y="4"/>
                          <a:pt x="6" y="5"/>
                          <a:pt x="5" y="8"/>
                        </a:cubicBezTo>
                        <a:cubicBezTo>
                          <a:pt x="3" y="10"/>
                          <a:pt x="4" y="13"/>
                          <a:pt x="2" y="13"/>
                        </a:cubicBezTo>
                        <a:close/>
                        <a:moveTo>
                          <a:pt x="5" y="0"/>
                        </a:moveTo>
                        <a:cubicBezTo>
                          <a:pt x="4" y="0"/>
                          <a:pt x="4" y="0"/>
                          <a:pt x="3" y="1"/>
                        </a:cubicBezTo>
                        <a:cubicBezTo>
                          <a:pt x="3" y="1"/>
                          <a:pt x="3" y="2"/>
                          <a:pt x="2" y="2"/>
                        </a:cubicBezTo>
                        <a:cubicBezTo>
                          <a:pt x="1" y="4"/>
                          <a:pt x="2" y="6"/>
                          <a:pt x="1" y="9"/>
                        </a:cubicBezTo>
                        <a:cubicBezTo>
                          <a:pt x="0" y="12"/>
                          <a:pt x="0" y="15"/>
                          <a:pt x="0" y="16"/>
                        </a:cubicBezTo>
                        <a:cubicBezTo>
                          <a:pt x="1" y="16"/>
                          <a:pt x="1" y="16"/>
                          <a:pt x="1" y="16"/>
                        </a:cubicBezTo>
                        <a:cubicBezTo>
                          <a:pt x="1" y="16"/>
                          <a:pt x="1" y="16"/>
                          <a:pt x="1" y="16"/>
                        </a:cubicBezTo>
                        <a:cubicBezTo>
                          <a:pt x="2" y="16"/>
                          <a:pt x="2" y="15"/>
                          <a:pt x="2" y="15"/>
                        </a:cubicBezTo>
                        <a:cubicBezTo>
                          <a:pt x="3" y="14"/>
                          <a:pt x="3" y="12"/>
                          <a:pt x="5" y="8"/>
                        </a:cubicBezTo>
                        <a:cubicBezTo>
                          <a:pt x="7" y="6"/>
                          <a:pt x="7" y="4"/>
                          <a:pt x="7" y="3"/>
                        </a:cubicBezTo>
                        <a:cubicBezTo>
                          <a:pt x="7" y="3"/>
                          <a:pt x="7" y="2"/>
                          <a:pt x="7" y="2"/>
                        </a:cubicBezTo>
                        <a:cubicBezTo>
                          <a:pt x="7" y="2"/>
                          <a:pt x="7" y="2"/>
                          <a:pt x="7" y="2"/>
                        </a:cubicBezTo>
                        <a:cubicBezTo>
                          <a:pt x="8" y="2"/>
                          <a:pt x="8" y="2"/>
                          <a:pt x="8" y="2"/>
                        </a:cubicBezTo>
                        <a:cubicBezTo>
                          <a:pt x="7" y="2"/>
                          <a:pt x="7" y="2"/>
                          <a:pt x="7" y="2"/>
                        </a:cubicBezTo>
                        <a:cubicBezTo>
                          <a:pt x="7" y="2"/>
                          <a:pt x="7" y="1"/>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2" name="Freeform 7687">
                    <a:extLst>
                      <a:ext uri="{FF2B5EF4-FFF2-40B4-BE49-F238E27FC236}">
                        <a16:creationId xmlns:a16="http://schemas.microsoft.com/office/drawing/2014/main" id="{856F60A4-70F2-46B3-892E-0CBA95B4CD63}"/>
                      </a:ext>
                    </a:extLst>
                  </p:cNvPr>
                  <p:cNvSpPr>
                    <a:spLocks/>
                  </p:cNvSpPr>
                  <p:nvPr/>
                </p:nvSpPr>
                <p:spPr bwMode="auto">
                  <a:xfrm>
                    <a:off x="3917" y="2291"/>
                    <a:ext cx="8" cy="13"/>
                  </a:xfrm>
                  <a:custGeom>
                    <a:avLst/>
                    <a:gdLst>
                      <a:gd name="T0" fmla="*/ 6 w 10"/>
                      <a:gd name="T1" fmla="*/ 0 h 17"/>
                      <a:gd name="T2" fmla="*/ 4 w 10"/>
                      <a:gd name="T3" fmla="*/ 1 h 17"/>
                      <a:gd name="T4" fmla="*/ 2 w 10"/>
                      <a:gd name="T5" fmla="*/ 10 h 17"/>
                      <a:gd name="T6" fmla="*/ 2 w 10"/>
                      <a:gd name="T7" fmla="*/ 17 h 17"/>
                      <a:gd name="T8" fmla="*/ 2 w 10"/>
                      <a:gd name="T9" fmla="*/ 17 h 17"/>
                      <a:gd name="T10" fmla="*/ 7 w 10"/>
                      <a:gd name="T11" fmla="*/ 10 h 17"/>
                      <a:gd name="T12" fmla="*/ 9 w 10"/>
                      <a:gd name="T13" fmla="*/ 3 h 17"/>
                      <a:gd name="T14" fmla="*/ 8 w 10"/>
                      <a:gd name="T15" fmla="*/ 3 h 17"/>
                      <a:gd name="T16" fmla="*/ 8 w 10"/>
                      <a:gd name="T17" fmla="*/ 3 h 17"/>
                      <a:gd name="T18" fmla="*/ 8 w 10"/>
                      <a:gd name="T19" fmla="*/ 4 h 17"/>
                      <a:gd name="T20" fmla="*/ 6 w 10"/>
                      <a:gd name="T21" fmla="*/ 9 h 17"/>
                      <a:gd name="T22" fmla="*/ 3 w 10"/>
                      <a:gd name="T23" fmla="*/ 16 h 17"/>
                      <a:gd name="T24" fmla="*/ 2 w 10"/>
                      <a:gd name="T25" fmla="*/ 17 h 17"/>
                      <a:gd name="T26" fmla="*/ 2 w 10"/>
                      <a:gd name="T27" fmla="*/ 17 h 17"/>
                      <a:gd name="T28" fmla="*/ 1 w 10"/>
                      <a:gd name="T29" fmla="*/ 17 h 17"/>
                      <a:gd name="T30" fmla="*/ 2 w 10"/>
                      <a:gd name="T31" fmla="*/ 10 h 17"/>
                      <a:gd name="T32" fmla="*/ 3 w 10"/>
                      <a:gd name="T33" fmla="*/ 3 h 17"/>
                      <a:gd name="T34" fmla="*/ 4 w 10"/>
                      <a:gd name="T35" fmla="*/ 2 h 17"/>
                      <a:gd name="T36" fmla="*/ 6 w 10"/>
                      <a:gd name="T37" fmla="*/ 1 h 17"/>
                      <a:gd name="T38" fmla="*/ 7 w 10"/>
                      <a:gd name="T39" fmla="*/ 1 h 17"/>
                      <a:gd name="T40" fmla="*/ 8 w 10"/>
                      <a:gd name="T41" fmla="*/ 3 h 17"/>
                      <a:gd name="T42" fmla="*/ 9 w 10"/>
                      <a:gd name="T43" fmla="*/ 3 h 17"/>
                      <a:gd name="T44" fmla="*/ 6 w 10"/>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7">
                        <a:moveTo>
                          <a:pt x="6" y="0"/>
                        </a:moveTo>
                        <a:cubicBezTo>
                          <a:pt x="6" y="0"/>
                          <a:pt x="5" y="1"/>
                          <a:pt x="4" y="1"/>
                        </a:cubicBezTo>
                        <a:cubicBezTo>
                          <a:pt x="1" y="4"/>
                          <a:pt x="3" y="6"/>
                          <a:pt x="2" y="10"/>
                        </a:cubicBezTo>
                        <a:cubicBezTo>
                          <a:pt x="1" y="14"/>
                          <a:pt x="0" y="17"/>
                          <a:pt x="2" y="17"/>
                        </a:cubicBezTo>
                        <a:cubicBezTo>
                          <a:pt x="2" y="17"/>
                          <a:pt x="2" y="17"/>
                          <a:pt x="2" y="17"/>
                        </a:cubicBezTo>
                        <a:cubicBezTo>
                          <a:pt x="5" y="17"/>
                          <a:pt x="3" y="15"/>
                          <a:pt x="7" y="10"/>
                        </a:cubicBezTo>
                        <a:cubicBezTo>
                          <a:pt x="10" y="4"/>
                          <a:pt x="9" y="3"/>
                          <a:pt x="9" y="3"/>
                        </a:cubicBezTo>
                        <a:cubicBezTo>
                          <a:pt x="8" y="3"/>
                          <a:pt x="8" y="3"/>
                          <a:pt x="8" y="3"/>
                        </a:cubicBezTo>
                        <a:cubicBezTo>
                          <a:pt x="8" y="3"/>
                          <a:pt x="8" y="3"/>
                          <a:pt x="8" y="3"/>
                        </a:cubicBezTo>
                        <a:cubicBezTo>
                          <a:pt x="8" y="3"/>
                          <a:pt x="8" y="4"/>
                          <a:pt x="8" y="4"/>
                        </a:cubicBezTo>
                        <a:cubicBezTo>
                          <a:pt x="8" y="5"/>
                          <a:pt x="8" y="7"/>
                          <a:pt x="6" y="9"/>
                        </a:cubicBezTo>
                        <a:cubicBezTo>
                          <a:pt x="4" y="13"/>
                          <a:pt x="4" y="15"/>
                          <a:pt x="3" y="16"/>
                        </a:cubicBezTo>
                        <a:cubicBezTo>
                          <a:pt x="3" y="16"/>
                          <a:pt x="3" y="17"/>
                          <a:pt x="2" y="17"/>
                        </a:cubicBezTo>
                        <a:cubicBezTo>
                          <a:pt x="2" y="17"/>
                          <a:pt x="2" y="17"/>
                          <a:pt x="2" y="17"/>
                        </a:cubicBezTo>
                        <a:cubicBezTo>
                          <a:pt x="1" y="17"/>
                          <a:pt x="1" y="17"/>
                          <a:pt x="1" y="17"/>
                        </a:cubicBezTo>
                        <a:cubicBezTo>
                          <a:pt x="1" y="16"/>
                          <a:pt x="1" y="13"/>
                          <a:pt x="2" y="10"/>
                        </a:cubicBezTo>
                        <a:cubicBezTo>
                          <a:pt x="3" y="7"/>
                          <a:pt x="2" y="5"/>
                          <a:pt x="3" y="3"/>
                        </a:cubicBezTo>
                        <a:cubicBezTo>
                          <a:pt x="4" y="3"/>
                          <a:pt x="4" y="2"/>
                          <a:pt x="4" y="2"/>
                        </a:cubicBezTo>
                        <a:cubicBezTo>
                          <a:pt x="5" y="1"/>
                          <a:pt x="5" y="1"/>
                          <a:pt x="6" y="1"/>
                        </a:cubicBezTo>
                        <a:cubicBezTo>
                          <a:pt x="7" y="1"/>
                          <a:pt x="7" y="1"/>
                          <a:pt x="7" y="1"/>
                        </a:cubicBezTo>
                        <a:cubicBezTo>
                          <a:pt x="8" y="2"/>
                          <a:pt x="8" y="3"/>
                          <a:pt x="8" y="3"/>
                        </a:cubicBezTo>
                        <a:cubicBezTo>
                          <a:pt x="9" y="3"/>
                          <a:pt x="9" y="3"/>
                          <a:pt x="9" y="3"/>
                        </a:cubicBezTo>
                        <a:cubicBezTo>
                          <a:pt x="9" y="3"/>
                          <a:pt x="8"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3" name="Freeform 7688">
                    <a:extLst>
                      <a:ext uri="{FF2B5EF4-FFF2-40B4-BE49-F238E27FC236}">
                        <a16:creationId xmlns:a16="http://schemas.microsoft.com/office/drawing/2014/main" id="{3D043B0B-E4ED-4384-8EDE-0A51D038D361}"/>
                      </a:ext>
                    </a:extLst>
                  </p:cNvPr>
                  <p:cNvSpPr>
                    <a:spLocks/>
                  </p:cNvSpPr>
                  <p:nvPr/>
                </p:nvSpPr>
                <p:spPr bwMode="auto">
                  <a:xfrm>
                    <a:off x="3912" y="2268"/>
                    <a:ext cx="8" cy="18"/>
                  </a:xfrm>
                  <a:custGeom>
                    <a:avLst/>
                    <a:gdLst>
                      <a:gd name="T0" fmla="*/ 7 w 11"/>
                      <a:gd name="T1" fmla="*/ 0 h 23"/>
                      <a:gd name="T2" fmla="*/ 5 w 11"/>
                      <a:gd name="T3" fmla="*/ 4 h 23"/>
                      <a:gd name="T4" fmla="*/ 2 w 11"/>
                      <a:gd name="T5" fmla="*/ 12 h 23"/>
                      <a:gd name="T6" fmla="*/ 0 w 11"/>
                      <a:gd name="T7" fmla="*/ 18 h 23"/>
                      <a:gd name="T8" fmla="*/ 3 w 11"/>
                      <a:gd name="T9" fmla="*/ 20 h 23"/>
                      <a:gd name="T10" fmla="*/ 6 w 11"/>
                      <a:gd name="T11" fmla="*/ 15 h 23"/>
                      <a:gd name="T12" fmla="*/ 9 w 11"/>
                      <a:gd name="T13" fmla="*/ 6 h 23"/>
                      <a:gd name="T14" fmla="*/ 7 w 11"/>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3">
                        <a:moveTo>
                          <a:pt x="7" y="0"/>
                        </a:moveTo>
                        <a:cubicBezTo>
                          <a:pt x="7" y="0"/>
                          <a:pt x="5" y="0"/>
                          <a:pt x="5" y="4"/>
                        </a:cubicBezTo>
                        <a:cubicBezTo>
                          <a:pt x="4" y="8"/>
                          <a:pt x="3" y="9"/>
                          <a:pt x="2" y="12"/>
                        </a:cubicBezTo>
                        <a:cubicBezTo>
                          <a:pt x="1" y="15"/>
                          <a:pt x="0" y="15"/>
                          <a:pt x="0" y="18"/>
                        </a:cubicBezTo>
                        <a:cubicBezTo>
                          <a:pt x="0" y="20"/>
                          <a:pt x="2" y="18"/>
                          <a:pt x="3" y="20"/>
                        </a:cubicBezTo>
                        <a:cubicBezTo>
                          <a:pt x="4" y="23"/>
                          <a:pt x="6" y="19"/>
                          <a:pt x="6" y="15"/>
                        </a:cubicBezTo>
                        <a:cubicBezTo>
                          <a:pt x="7" y="11"/>
                          <a:pt x="8" y="8"/>
                          <a:pt x="9" y="6"/>
                        </a:cubicBezTo>
                        <a:cubicBezTo>
                          <a:pt x="10" y="5"/>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4" name="Freeform 7689">
                    <a:extLst>
                      <a:ext uri="{FF2B5EF4-FFF2-40B4-BE49-F238E27FC236}">
                        <a16:creationId xmlns:a16="http://schemas.microsoft.com/office/drawing/2014/main" id="{2219BED7-96C3-4100-AE77-D3A058A18A6A}"/>
                      </a:ext>
                    </a:extLst>
                  </p:cNvPr>
                  <p:cNvSpPr>
                    <a:spLocks noEditPoints="1"/>
                  </p:cNvSpPr>
                  <p:nvPr/>
                </p:nvSpPr>
                <p:spPr bwMode="auto">
                  <a:xfrm>
                    <a:off x="3912" y="2268"/>
                    <a:ext cx="7" cy="16"/>
                  </a:xfrm>
                  <a:custGeom>
                    <a:avLst/>
                    <a:gdLst>
                      <a:gd name="T0" fmla="*/ 3 w 10"/>
                      <a:gd name="T1" fmla="*/ 21 h 22"/>
                      <a:gd name="T2" fmla="*/ 2 w 10"/>
                      <a:gd name="T3" fmla="*/ 20 h 22"/>
                      <a:gd name="T4" fmla="*/ 1 w 10"/>
                      <a:gd name="T5" fmla="*/ 20 h 22"/>
                      <a:gd name="T6" fmla="*/ 0 w 10"/>
                      <a:gd name="T7" fmla="*/ 19 h 22"/>
                      <a:gd name="T8" fmla="*/ 0 w 10"/>
                      <a:gd name="T9" fmla="*/ 17 h 22"/>
                      <a:gd name="T10" fmla="*/ 2 w 10"/>
                      <a:gd name="T11" fmla="*/ 13 h 22"/>
                      <a:gd name="T12" fmla="*/ 4 w 10"/>
                      <a:gd name="T13" fmla="*/ 7 h 22"/>
                      <a:gd name="T14" fmla="*/ 4 w 10"/>
                      <a:gd name="T15" fmla="*/ 5 h 22"/>
                      <a:gd name="T16" fmla="*/ 4 w 10"/>
                      <a:gd name="T17" fmla="*/ 4 h 22"/>
                      <a:gd name="T18" fmla="*/ 7 w 10"/>
                      <a:gd name="T19" fmla="*/ 1 h 22"/>
                      <a:gd name="T20" fmla="*/ 8 w 10"/>
                      <a:gd name="T21" fmla="*/ 1 h 22"/>
                      <a:gd name="T22" fmla="*/ 10 w 10"/>
                      <a:gd name="T23" fmla="*/ 2 h 22"/>
                      <a:gd name="T24" fmla="*/ 10 w 10"/>
                      <a:gd name="T25" fmla="*/ 5 h 22"/>
                      <a:gd name="T26" fmla="*/ 9 w 10"/>
                      <a:gd name="T27" fmla="*/ 7 h 22"/>
                      <a:gd name="T28" fmla="*/ 7 w 10"/>
                      <a:gd name="T29" fmla="*/ 13 h 22"/>
                      <a:gd name="T30" fmla="*/ 7 w 10"/>
                      <a:gd name="T31" fmla="*/ 16 h 22"/>
                      <a:gd name="T32" fmla="*/ 6 w 10"/>
                      <a:gd name="T33" fmla="*/ 17 h 22"/>
                      <a:gd name="T34" fmla="*/ 4 w 10"/>
                      <a:gd name="T35" fmla="*/ 22 h 22"/>
                      <a:gd name="T36" fmla="*/ 3 w 10"/>
                      <a:gd name="T37" fmla="*/ 21 h 22"/>
                      <a:gd name="T38" fmla="*/ 3 w 10"/>
                      <a:gd name="T39" fmla="*/ 21 h 22"/>
                      <a:gd name="T40" fmla="*/ 4 w 10"/>
                      <a:gd name="T41" fmla="*/ 21 h 22"/>
                      <a:gd name="T42" fmla="*/ 5 w 10"/>
                      <a:gd name="T43" fmla="*/ 20 h 22"/>
                      <a:gd name="T44" fmla="*/ 6 w 10"/>
                      <a:gd name="T45" fmla="*/ 17 h 22"/>
                      <a:gd name="T46" fmla="*/ 6 w 10"/>
                      <a:gd name="T47" fmla="*/ 16 h 22"/>
                      <a:gd name="T48" fmla="*/ 7 w 10"/>
                      <a:gd name="T49" fmla="*/ 13 h 22"/>
                      <a:gd name="T50" fmla="*/ 9 w 10"/>
                      <a:gd name="T51" fmla="*/ 7 h 22"/>
                      <a:gd name="T52" fmla="*/ 10 w 10"/>
                      <a:gd name="T53" fmla="*/ 5 h 22"/>
                      <a:gd name="T54" fmla="*/ 8 w 10"/>
                      <a:gd name="T55" fmla="*/ 1 h 22"/>
                      <a:gd name="T56" fmla="*/ 7 w 10"/>
                      <a:gd name="T57" fmla="*/ 1 h 22"/>
                      <a:gd name="T58" fmla="*/ 7 w 10"/>
                      <a:gd name="T59" fmla="*/ 1 h 22"/>
                      <a:gd name="T60" fmla="*/ 7 w 10"/>
                      <a:gd name="T61" fmla="*/ 1 h 22"/>
                      <a:gd name="T62" fmla="*/ 7 w 10"/>
                      <a:gd name="T63" fmla="*/ 1 h 22"/>
                      <a:gd name="T64" fmla="*/ 5 w 10"/>
                      <a:gd name="T65" fmla="*/ 4 h 22"/>
                      <a:gd name="T66" fmla="*/ 5 w 10"/>
                      <a:gd name="T67" fmla="*/ 5 h 22"/>
                      <a:gd name="T68" fmla="*/ 5 w 10"/>
                      <a:gd name="T69" fmla="*/ 7 h 22"/>
                      <a:gd name="T70" fmla="*/ 2 w 10"/>
                      <a:gd name="T71" fmla="*/ 13 h 22"/>
                      <a:gd name="T72" fmla="*/ 0 w 10"/>
                      <a:gd name="T73" fmla="*/ 17 h 22"/>
                      <a:gd name="T74" fmla="*/ 0 w 10"/>
                      <a:gd name="T75" fmla="*/ 18 h 22"/>
                      <a:gd name="T76" fmla="*/ 1 w 10"/>
                      <a:gd name="T77" fmla="*/ 19 h 22"/>
                      <a:gd name="T78" fmla="*/ 2 w 10"/>
                      <a:gd name="T79" fmla="*/ 19 h 22"/>
                      <a:gd name="T80" fmla="*/ 2 w 10"/>
                      <a:gd name="T81" fmla="*/ 19 h 22"/>
                      <a:gd name="T82" fmla="*/ 3 w 10"/>
                      <a:gd name="T83"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 h="22">
                        <a:moveTo>
                          <a:pt x="3" y="21"/>
                        </a:moveTo>
                        <a:cubicBezTo>
                          <a:pt x="3" y="21"/>
                          <a:pt x="2" y="20"/>
                          <a:pt x="2" y="20"/>
                        </a:cubicBezTo>
                        <a:cubicBezTo>
                          <a:pt x="1" y="20"/>
                          <a:pt x="1" y="20"/>
                          <a:pt x="1" y="20"/>
                        </a:cubicBezTo>
                        <a:cubicBezTo>
                          <a:pt x="0" y="20"/>
                          <a:pt x="0" y="20"/>
                          <a:pt x="0" y="19"/>
                        </a:cubicBezTo>
                        <a:cubicBezTo>
                          <a:pt x="0" y="18"/>
                          <a:pt x="0" y="18"/>
                          <a:pt x="0" y="17"/>
                        </a:cubicBezTo>
                        <a:cubicBezTo>
                          <a:pt x="0" y="16"/>
                          <a:pt x="1" y="15"/>
                          <a:pt x="2" y="13"/>
                        </a:cubicBezTo>
                        <a:cubicBezTo>
                          <a:pt x="3" y="11"/>
                          <a:pt x="4" y="10"/>
                          <a:pt x="4" y="7"/>
                        </a:cubicBezTo>
                        <a:cubicBezTo>
                          <a:pt x="4" y="7"/>
                          <a:pt x="4" y="6"/>
                          <a:pt x="4" y="5"/>
                        </a:cubicBezTo>
                        <a:cubicBezTo>
                          <a:pt x="4" y="5"/>
                          <a:pt x="4" y="4"/>
                          <a:pt x="4" y="4"/>
                        </a:cubicBezTo>
                        <a:cubicBezTo>
                          <a:pt x="5" y="0"/>
                          <a:pt x="7" y="1"/>
                          <a:pt x="7" y="1"/>
                        </a:cubicBezTo>
                        <a:cubicBezTo>
                          <a:pt x="8" y="1"/>
                          <a:pt x="8" y="1"/>
                          <a:pt x="8" y="1"/>
                        </a:cubicBezTo>
                        <a:cubicBezTo>
                          <a:pt x="9" y="1"/>
                          <a:pt x="10" y="1"/>
                          <a:pt x="10" y="2"/>
                        </a:cubicBezTo>
                        <a:cubicBezTo>
                          <a:pt x="10" y="3"/>
                          <a:pt x="10" y="4"/>
                          <a:pt x="10" y="5"/>
                        </a:cubicBezTo>
                        <a:cubicBezTo>
                          <a:pt x="10" y="6"/>
                          <a:pt x="9" y="7"/>
                          <a:pt x="9" y="7"/>
                        </a:cubicBezTo>
                        <a:cubicBezTo>
                          <a:pt x="8" y="8"/>
                          <a:pt x="7" y="11"/>
                          <a:pt x="7" y="13"/>
                        </a:cubicBezTo>
                        <a:cubicBezTo>
                          <a:pt x="7" y="14"/>
                          <a:pt x="7" y="15"/>
                          <a:pt x="7" y="16"/>
                        </a:cubicBezTo>
                        <a:cubicBezTo>
                          <a:pt x="7" y="16"/>
                          <a:pt x="6" y="17"/>
                          <a:pt x="6" y="17"/>
                        </a:cubicBezTo>
                        <a:cubicBezTo>
                          <a:pt x="6" y="20"/>
                          <a:pt x="5" y="22"/>
                          <a:pt x="4" y="22"/>
                        </a:cubicBezTo>
                        <a:cubicBezTo>
                          <a:pt x="3" y="22"/>
                          <a:pt x="3" y="22"/>
                          <a:pt x="3" y="21"/>
                        </a:cubicBezTo>
                        <a:close/>
                        <a:moveTo>
                          <a:pt x="3" y="21"/>
                        </a:moveTo>
                        <a:cubicBezTo>
                          <a:pt x="3" y="21"/>
                          <a:pt x="4" y="21"/>
                          <a:pt x="4" y="21"/>
                        </a:cubicBezTo>
                        <a:cubicBezTo>
                          <a:pt x="4" y="22"/>
                          <a:pt x="5" y="21"/>
                          <a:pt x="5" y="20"/>
                        </a:cubicBezTo>
                        <a:cubicBezTo>
                          <a:pt x="5" y="19"/>
                          <a:pt x="6" y="18"/>
                          <a:pt x="6" y="17"/>
                        </a:cubicBezTo>
                        <a:cubicBezTo>
                          <a:pt x="6" y="17"/>
                          <a:pt x="6" y="16"/>
                          <a:pt x="6" y="16"/>
                        </a:cubicBezTo>
                        <a:cubicBezTo>
                          <a:pt x="6" y="15"/>
                          <a:pt x="6" y="14"/>
                          <a:pt x="7" y="13"/>
                        </a:cubicBezTo>
                        <a:cubicBezTo>
                          <a:pt x="7" y="11"/>
                          <a:pt x="8" y="8"/>
                          <a:pt x="9" y="7"/>
                        </a:cubicBezTo>
                        <a:cubicBezTo>
                          <a:pt x="9" y="6"/>
                          <a:pt x="9" y="6"/>
                          <a:pt x="10" y="5"/>
                        </a:cubicBezTo>
                        <a:cubicBezTo>
                          <a:pt x="10" y="3"/>
                          <a:pt x="10" y="2"/>
                          <a:pt x="8" y="1"/>
                        </a:cubicBezTo>
                        <a:cubicBezTo>
                          <a:pt x="7" y="1"/>
                          <a:pt x="7" y="1"/>
                          <a:pt x="7" y="1"/>
                        </a:cubicBezTo>
                        <a:cubicBezTo>
                          <a:pt x="7" y="1"/>
                          <a:pt x="7" y="1"/>
                          <a:pt x="7" y="1"/>
                        </a:cubicBezTo>
                        <a:cubicBezTo>
                          <a:pt x="7" y="1"/>
                          <a:pt x="7" y="1"/>
                          <a:pt x="7" y="1"/>
                        </a:cubicBezTo>
                        <a:cubicBezTo>
                          <a:pt x="7" y="1"/>
                          <a:pt x="7" y="1"/>
                          <a:pt x="7" y="1"/>
                        </a:cubicBezTo>
                        <a:cubicBezTo>
                          <a:pt x="7" y="1"/>
                          <a:pt x="5" y="1"/>
                          <a:pt x="5" y="4"/>
                        </a:cubicBezTo>
                        <a:cubicBezTo>
                          <a:pt x="5" y="4"/>
                          <a:pt x="5" y="5"/>
                          <a:pt x="5" y="5"/>
                        </a:cubicBezTo>
                        <a:cubicBezTo>
                          <a:pt x="5" y="6"/>
                          <a:pt x="5" y="7"/>
                          <a:pt x="5" y="7"/>
                        </a:cubicBezTo>
                        <a:cubicBezTo>
                          <a:pt x="4" y="10"/>
                          <a:pt x="3" y="11"/>
                          <a:pt x="2" y="13"/>
                        </a:cubicBezTo>
                        <a:cubicBezTo>
                          <a:pt x="1" y="16"/>
                          <a:pt x="0" y="16"/>
                          <a:pt x="0" y="17"/>
                        </a:cubicBezTo>
                        <a:cubicBezTo>
                          <a:pt x="0" y="18"/>
                          <a:pt x="0" y="18"/>
                          <a:pt x="0" y="18"/>
                        </a:cubicBezTo>
                        <a:cubicBezTo>
                          <a:pt x="0" y="19"/>
                          <a:pt x="0" y="19"/>
                          <a:pt x="1" y="19"/>
                        </a:cubicBezTo>
                        <a:cubicBezTo>
                          <a:pt x="1" y="19"/>
                          <a:pt x="1" y="19"/>
                          <a:pt x="2" y="19"/>
                        </a:cubicBezTo>
                        <a:cubicBezTo>
                          <a:pt x="2" y="19"/>
                          <a:pt x="2" y="19"/>
                          <a:pt x="2" y="19"/>
                        </a:cubicBezTo>
                        <a:cubicBezTo>
                          <a:pt x="2" y="20"/>
                          <a:pt x="3" y="20"/>
                          <a:pt x="3" y="2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5" name="Freeform 7690">
                    <a:extLst>
                      <a:ext uri="{FF2B5EF4-FFF2-40B4-BE49-F238E27FC236}">
                        <a16:creationId xmlns:a16="http://schemas.microsoft.com/office/drawing/2014/main" id="{CDF63016-39EC-4EC7-8165-A1D3BDBC9E2E}"/>
                      </a:ext>
                    </a:extLst>
                  </p:cNvPr>
                  <p:cNvSpPr>
                    <a:spLocks noEditPoints="1"/>
                  </p:cNvSpPr>
                  <p:nvPr/>
                </p:nvSpPr>
                <p:spPr bwMode="auto">
                  <a:xfrm>
                    <a:off x="3912" y="2269"/>
                    <a:ext cx="7" cy="14"/>
                  </a:xfrm>
                  <a:custGeom>
                    <a:avLst/>
                    <a:gdLst>
                      <a:gd name="T0" fmla="*/ 2 w 10"/>
                      <a:gd name="T1" fmla="*/ 16 h 19"/>
                      <a:gd name="T2" fmla="*/ 1 w 10"/>
                      <a:gd name="T3" fmla="*/ 16 h 19"/>
                      <a:gd name="T4" fmla="*/ 4 w 10"/>
                      <a:gd name="T5" fmla="*/ 10 h 19"/>
                      <a:gd name="T6" fmla="*/ 5 w 10"/>
                      <a:gd name="T7" fmla="*/ 4 h 19"/>
                      <a:gd name="T8" fmla="*/ 6 w 10"/>
                      <a:gd name="T9" fmla="*/ 1 h 19"/>
                      <a:gd name="T10" fmla="*/ 6 w 10"/>
                      <a:gd name="T11" fmla="*/ 1 h 19"/>
                      <a:gd name="T12" fmla="*/ 7 w 10"/>
                      <a:gd name="T13" fmla="*/ 2 h 19"/>
                      <a:gd name="T14" fmla="*/ 7 w 10"/>
                      <a:gd name="T15" fmla="*/ 2 h 19"/>
                      <a:gd name="T16" fmla="*/ 7 w 10"/>
                      <a:gd name="T17" fmla="*/ 2 h 19"/>
                      <a:gd name="T18" fmla="*/ 8 w 10"/>
                      <a:gd name="T19" fmla="*/ 2 h 19"/>
                      <a:gd name="T20" fmla="*/ 8 w 10"/>
                      <a:gd name="T21" fmla="*/ 2 h 19"/>
                      <a:gd name="T22" fmla="*/ 7 w 10"/>
                      <a:gd name="T23" fmla="*/ 6 h 19"/>
                      <a:gd name="T24" fmla="*/ 5 w 10"/>
                      <a:gd name="T25" fmla="*/ 15 h 19"/>
                      <a:gd name="T26" fmla="*/ 4 w 10"/>
                      <a:gd name="T27" fmla="*/ 18 h 19"/>
                      <a:gd name="T28" fmla="*/ 3 w 10"/>
                      <a:gd name="T29" fmla="*/ 16 h 19"/>
                      <a:gd name="T30" fmla="*/ 3 w 10"/>
                      <a:gd name="T31" fmla="*/ 16 h 19"/>
                      <a:gd name="T32" fmla="*/ 2 w 10"/>
                      <a:gd name="T33" fmla="*/ 16 h 19"/>
                      <a:gd name="T34" fmla="*/ 6 w 10"/>
                      <a:gd name="T35" fmla="*/ 0 h 19"/>
                      <a:gd name="T36" fmla="*/ 5 w 10"/>
                      <a:gd name="T37" fmla="*/ 2 h 19"/>
                      <a:gd name="T38" fmla="*/ 5 w 10"/>
                      <a:gd name="T39" fmla="*/ 3 h 19"/>
                      <a:gd name="T40" fmla="*/ 5 w 10"/>
                      <a:gd name="T41" fmla="*/ 5 h 19"/>
                      <a:gd name="T42" fmla="*/ 2 w 10"/>
                      <a:gd name="T43" fmla="*/ 11 h 19"/>
                      <a:gd name="T44" fmla="*/ 0 w 10"/>
                      <a:gd name="T45" fmla="*/ 15 h 19"/>
                      <a:gd name="T46" fmla="*/ 0 w 10"/>
                      <a:gd name="T47" fmla="*/ 16 h 19"/>
                      <a:gd name="T48" fmla="*/ 1 w 10"/>
                      <a:gd name="T49" fmla="*/ 17 h 19"/>
                      <a:gd name="T50" fmla="*/ 1 w 10"/>
                      <a:gd name="T51" fmla="*/ 17 h 19"/>
                      <a:gd name="T52" fmla="*/ 2 w 10"/>
                      <a:gd name="T53" fmla="*/ 17 h 19"/>
                      <a:gd name="T54" fmla="*/ 3 w 10"/>
                      <a:gd name="T55" fmla="*/ 17 h 19"/>
                      <a:gd name="T56" fmla="*/ 4 w 10"/>
                      <a:gd name="T57" fmla="*/ 19 h 19"/>
                      <a:gd name="T58" fmla="*/ 5 w 10"/>
                      <a:gd name="T59" fmla="*/ 18 h 19"/>
                      <a:gd name="T60" fmla="*/ 6 w 10"/>
                      <a:gd name="T61" fmla="*/ 15 h 19"/>
                      <a:gd name="T62" fmla="*/ 6 w 10"/>
                      <a:gd name="T63" fmla="*/ 14 h 19"/>
                      <a:gd name="T64" fmla="*/ 7 w 10"/>
                      <a:gd name="T65" fmla="*/ 11 h 19"/>
                      <a:gd name="T66" fmla="*/ 9 w 10"/>
                      <a:gd name="T67" fmla="*/ 5 h 19"/>
                      <a:gd name="T68" fmla="*/ 10 w 10"/>
                      <a:gd name="T69" fmla="*/ 3 h 19"/>
                      <a:gd name="T70" fmla="*/ 10 w 10"/>
                      <a:gd name="T71" fmla="*/ 2 h 19"/>
                      <a:gd name="T72" fmla="*/ 9 w 10"/>
                      <a:gd name="T73" fmla="*/ 1 h 19"/>
                      <a:gd name="T74" fmla="*/ 8 w 10"/>
                      <a:gd name="T75" fmla="*/ 0 h 19"/>
                      <a:gd name="T76" fmla="*/ 7 w 10"/>
                      <a:gd name="T77" fmla="*/ 0 h 19"/>
                      <a:gd name="T78" fmla="*/ 6 w 10"/>
                      <a:gd name="T7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19">
                        <a:moveTo>
                          <a:pt x="2" y="16"/>
                        </a:moveTo>
                        <a:cubicBezTo>
                          <a:pt x="1" y="16"/>
                          <a:pt x="1" y="16"/>
                          <a:pt x="1" y="16"/>
                        </a:cubicBezTo>
                        <a:cubicBezTo>
                          <a:pt x="1" y="14"/>
                          <a:pt x="2" y="11"/>
                          <a:pt x="4" y="10"/>
                        </a:cubicBezTo>
                        <a:cubicBezTo>
                          <a:pt x="5" y="8"/>
                          <a:pt x="5" y="7"/>
                          <a:pt x="5" y="4"/>
                        </a:cubicBezTo>
                        <a:cubicBezTo>
                          <a:pt x="5" y="2"/>
                          <a:pt x="6" y="1"/>
                          <a:pt x="6" y="1"/>
                        </a:cubicBezTo>
                        <a:cubicBezTo>
                          <a:pt x="6" y="1"/>
                          <a:pt x="6" y="1"/>
                          <a:pt x="6" y="1"/>
                        </a:cubicBezTo>
                        <a:cubicBezTo>
                          <a:pt x="7" y="2"/>
                          <a:pt x="7" y="2"/>
                          <a:pt x="7" y="2"/>
                        </a:cubicBezTo>
                        <a:cubicBezTo>
                          <a:pt x="7" y="2"/>
                          <a:pt x="7" y="2"/>
                          <a:pt x="7" y="2"/>
                        </a:cubicBezTo>
                        <a:cubicBezTo>
                          <a:pt x="7" y="2"/>
                          <a:pt x="7" y="2"/>
                          <a:pt x="7" y="2"/>
                        </a:cubicBezTo>
                        <a:cubicBezTo>
                          <a:pt x="8" y="2"/>
                          <a:pt x="8" y="2"/>
                          <a:pt x="8" y="2"/>
                        </a:cubicBezTo>
                        <a:cubicBezTo>
                          <a:pt x="8" y="2"/>
                          <a:pt x="8" y="2"/>
                          <a:pt x="8" y="2"/>
                        </a:cubicBezTo>
                        <a:cubicBezTo>
                          <a:pt x="9" y="3"/>
                          <a:pt x="8" y="5"/>
                          <a:pt x="7" y="6"/>
                        </a:cubicBezTo>
                        <a:cubicBezTo>
                          <a:pt x="6" y="7"/>
                          <a:pt x="5" y="13"/>
                          <a:pt x="5" y="15"/>
                        </a:cubicBezTo>
                        <a:cubicBezTo>
                          <a:pt x="5" y="16"/>
                          <a:pt x="5" y="18"/>
                          <a:pt x="4" y="18"/>
                        </a:cubicBezTo>
                        <a:cubicBezTo>
                          <a:pt x="4" y="18"/>
                          <a:pt x="4" y="17"/>
                          <a:pt x="3" y="16"/>
                        </a:cubicBezTo>
                        <a:cubicBezTo>
                          <a:pt x="3" y="16"/>
                          <a:pt x="3" y="16"/>
                          <a:pt x="3" y="16"/>
                        </a:cubicBezTo>
                        <a:cubicBezTo>
                          <a:pt x="2" y="16"/>
                          <a:pt x="2" y="16"/>
                          <a:pt x="2" y="16"/>
                        </a:cubicBezTo>
                        <a:close/>
                        <a:moveTo>
                          <a:pt x="6" y="0"/>
                        </a:moveTo>
                        <a:cubicBezTo>
                          <a:pt x="6" y="0"/>
                          <a:pt x="5" y="1"/>
                          <a:pt x="5" y="2"/>
                        </a:cubicBezTo>
                        <a:cubicBezTo>
                          <a:pt x="5" y="2"/>
                          <a:pt x="5" y="3"/>
                          <a:pt x="5" y="3"/>
                        </a:cubicBezTo>
                        <a:cubicBezTo>
                          <a:pt x="5" y="4"/>
                          <a:pt x="5" y="5"/>
                          <a:pt x="5" y="5"/>
                        </a:cubicBezTo>
                        <a:cubicBezTo>
                          <a:pt x="4" y="8"/>
                          <a:pt x="3" y="9"/>
                          <a:pt x="2" y="11"/>
                        </a:cubicBezTo>
                        <a:cubicBezTo>
                          <a:pt x="1" y="14"/>
                          <a:pt x="0" y="14"/>
                          <a:pt x="0" y="15"/>
                        </a:cubicBezTo>
                        <a:cubicBezTo>
                          <a:pt x="0" y="16"/>
                          <a:pt x="0" y="16"/>
                          <a:pt x="0" y="16"/>
                        </a:cubicBezTo>
                        <a:cubicBezTo>
                          <a:pt x="0" y="17"/>
                          <a:pt x="0" y="17"/>
                          <a:pt x="1" y="17"/>
                        </a:cubicBezTo>
                        <a:cubicBezTo>
                          <a:pt x="1" y="17"/>
                          <a:pt x="1" y="17"/>
                          <a:pt x="1" y="17"/>
                        </a:cubicBezTo>
                        <a:cubicBezTo>
                          <a:pt x="2" y="17"/>
                          <a:pt x="2" y="17"/>
                          <a:pt x="2" y="17"/>
                        </a:cubicBezTo>
                        <a:cubicBezTo>
                          <a:pt x="2" y="17"/>
                          <a:pt x="3" y="17"/>
                          <a:pt x="3" y="17"/>
                        </a:cubicBezTo>
                        <a:cubicBezTo>
                          <a:pt x="4" y="18"/>
                          <a:pt x="4" y="19"/>
                          <a:pt x="4" y="19"/>
                        </a:cubicBezTo>
                        <a:cubicBezTo>
                          <a:pt x="4" y="19"/>
                          <a:pt x="5" y="19"/>
                          <a:pt x="5" y="18"/>
                        </a:cubicBezTo>
                        <a:cubicBezTo>
                          <a:pt x="5" y="17"/>
                          <a:pt x="6" y="16"/>
                          <a:pt x="6" y="15"/>
                        </a:cubicBezTo>
                        <a:cubicBezTo>
                          <a:pt x="6" y="15"/>
                          <a:pt x="6" y="14"/>
                          <a:pt x="6" y="14"/>
                        </a:cubicBezTo>
                        <a:cubicBezTo>
                          <a:pt x="6" y="13"/>
                          <a:pt x="6" y="12"/>
                          <a:pt x="7" y="11"/>
                        </a:cubicBezTo>
                        <a:cubicBezTo>
                          <a:pt x="7" y="9"/>
                          <a:pt x="8" y="6"/>
                          <a:pt x="9" y="5"/>
                        </a:cubicBezTo>
                        <a:cubicBezTo>
                          <a:pt x="9" y="4"/>
                          <a:pt x="9" y="4"/>
                          <a:pt x="10" y="3"/>
                        </a:cubicBezTo>
                        <a:cubicBezTo>
                          <a:pt x="10" y="2"/>
                          <a:pt x="10" y="2"/>
                          <a:pt x="10" y="2"/>
                        </a:cubicBezTo>
                        <a:cubicBezTo>
                          <a:pt x="9" y="1"/>
                          <a:pt x="9" y="1"/>
                          <a:pt x="9" y="1"/>
                        </a:cubicBezTo>
                        <a:cubicBezTo>
                          <a:pt x="9" y="0"/>
                          <a:pt x="9" y="0"/>
                          <a:pt x="8" y="0"/>
                        </a:cubicBezTo>
                        <a:cubicBezTo>
                          <a:pt x="7" y="0"/>
                          <a:pt x="7" y="0"/>
                          <a:pt x="7" y="0"/>
                        </a:cubicBezTo>
                        <a:lnTo>
                          <a:pt x="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6" name="Freeform 7691">
                    <a:extLst>
                      <a:ext uri="{FF2B5EF4-FFF2-40B4-BE49-F238E27FC236}">
                        <a16:creationId xmlns:a16="http://schemas.microsoft.com/office/drawing/2014/main" id="{E24B2A95-D0FB-43B1-ABED-A2E517655788}"/>
                      </a:ext>
                    </a:extLst>
                  </p:cNvPr>
                  <p:cNvSpPr>
                    <a:spLocks noEditPoints="1"/>
                  </p:cNvSpPr>
                  <p:nvPr/>
                </p:nvSpPr>
                <p:spPr bwMode="auto">
                  <a:xfrm>
                    <a:off x="3912" y="2268"/>
                    <a:ext cx="7" cy="16"/>
                  </a:xfrm>
                  <a:custGeom>
                    <a:avLst/>
                    <a:gdLst>
                      <a:gd name="T0" fmla="*/ 4 w 10"/>
                      <a:gd name="T1" fmla="*/ 21 h 21"/>
                      <a:gd name="T2" fmla="*/ 4 w 10"/>
                      <a:gd name="T3" fmla="*/ 21 h 21"/>
                      <a:gd name="T4" fmla="*/ 10 w 10"/>
                      <a:gd name="T5" fmla="*/ 3 h 21"/>
                      <a:gd name="T6" fmla="*/ 10 w 10"/>
                      <a:gd name="T7" fmla="*/ 4 h 21"/>
                      <a:gd name="T8" fmla="*/ 9 w 10"/>
                      <a:gd name="T9" fmla="*/ 6 h 21"/>
                      <a:gd name="T10" fmla="*/ 7 w 10"/>
                      <a:gd name="T11" fmla="*/ 12 h 21"/>
                      <a:gd name="T12" fmla="*/ 6 w 10"/>
                      <a:gd name="T13" fmla="*/ 15 h 21"/>
                      <a:gd name="T14" fmla="*/ 6 w 10"/>
                      <a:gd name="T15" fmla="*/ 16 h 21"/>
                      <a:gd name="T16" fmla="*/ 5 w 10"/>
                      <a:gd name="T17" fmla="*/ 19 h 21"/>
                      <a:gd name="T18" fmla="*/ 4 w 10"/>
                      <a:gd name="T19" fmla="*/ 20 h 21"/>
                      <a:gd name="T20" fmla="*/ 4 w 10"/>
                      <a:gd name="T21" fmla="*/ 20 h 21"/>
                      <a:gd name="T22" fmla="*/ 4 w 10"/>
                      <a:gd name="T23" fmla="*/ 21 h 21"/>
                      <a:gd name="T24" fmla="*/ 6 w 10"/>
                      <a:gd name="T25" fmla="*/ 15 h 21"/>
                      <a:gd name="T26" fmla="*/ 9 w 10"/>
                      <a:gd name="T27" fmla="*/ 6 h 21"/>
                      <a:gd name="T28" fmla="*/ 10 w 10"/>
                      <a:gd name="T29" fmla="*/ 3 h 21"/>
                      <a:gd name="T30" fmla="*/ 6 w 10"/>
                      <a:gd name="T31" fmla="*/ 0 h 21"/>
                      <a:gd name="T32" fmla="*/ 5 w 10"/>
                      <a:gd name="T33" fmla="*/ 4 h 21"/>
                      <a:gd name="T34" fmla="*/ 2 w 10"/>
                      <a:gd name="T35" fmla="*/ 12 h 21"/>
                      <a:gd name="T36" fmla="*/ 0 w 10"/>
                      <a:gd name="T37" fmla="*/ 18 h 21"/>
                      <a:gd name="T38" fmla="*/ 0 w 10"/>
                      <a:gd name="T39" fmla="*/ 19 h 21"/>
                      <a:gd name="T40" fmla="*/ 1 w 10"/>
                      <a:gd name="T41" fmla="*/ 18 h 21"/>
                      <a:gd name="T42" fmla="*/ 1 w 10"/>
                      <a:gd name="T43" fmla="*/ 18 h 21"/>
                      <a:gd name="T44" fmla="*/ 0 w 10"/>
                      <a:gd name="T45" fmla="*/ 17 h 21"/>
                      <a:gd name="T46" fmla="*/ 0 w 10"/>
                      <a:gd name="T47" fmla="*/ 16 h 21"/>
                      <a:gd name="T48" fmla="*/ 2 w 10"/>
                      <a:gd name="T49" fmla="*/ 12 h 21"/>
                      <a:gd name="T50" fmla="*/ 5 w 10"/>
                      <a:gd name="T51" fmla="*/ 6 h 21"/>
                      <a:gd name="T52" fmla="*/ 5 w 10"/>
                      <a:gd name="T53" fmla="*/ 4 h 21"/>
                      <a:gd name="T54" fmla="*/ 5 w 10"/>
                      <a:gd name="T55" fmla="*/ 3 h 21"/>
                      <a:gd name="T56" fmla="*/ 6 w 10"/>
                      <a:gd name="T57" fmla="*/ 1 h 21"/>
                      <a:gd name="T58" fmla="*/ 6 w 10"/>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21">
                        <a:moveTo>
                          <a:pt x="4" y="21"/>
                        </a:moveTo>
                        <a:cubicBezTo>
                          <a:pt x="4" y="21"/>
                          <a:pt x="4" y="21"/>
                          <a:pt x="4" y="21"/>
                        </a:cubicBezTo>
                        <a:close/>
                        <a:moveTo>
                          <a:pt x="10" y="3"/>
                        </a:moveTo>
                        <a:cubicBezTo>
                          <a:pt x="10" y="3"/>
                          <a:pt x="10" y="3"/>
                          <a:pt x="10" y="4"/>
                        </a:cubicBezTo>
                        <a:cubicBezTo>
                          <a:pt x="9" y="5"/>
                          <a:pt x="9" y="5"/>
                          <a:pt x="9" y="6"/>
                        </a:cubicBezTo>
                        <a:cubicBezTo>
                          <a:pt x="8" y="7"/>
                          <a:pt x="7" y="10"/>
                          <a:pt x="7" y="12"/>
                        </a:cubicBezTo>
                        <a:cubicBezTo>
                          <a:pt x="6" y="13"/>
                          <a:pt x="6" y="14"/>
                          <a:pt x="6" y="15"/>
                        </a:cubicBezTo>
                        <a:cubicBezTo>
                          <a:pt x="6" y="15"/>
                          <a:pt x="6" y="16"/>
                          <a:pt x="6" y="16"/>
                        </a:cubicBezTo>
                        <a:cubicBezTo>
                          <a:pt x="6" y="17"/>
                          <a:pt x="5" y="18"/>
                          <a:pt x="5" y="19"/>
                        </a:cubicBezTo>
                        <a:cubicBezTo>
                          <a:pt x="5" y="20"/>
                          <a:pt x="4" y="20"/>
                          <a:pt x="4" y="20"/>
                        </a:cubicBezTo>
                        <a:cubicBezTo>
                          <a:pt x="4" y="20"/>
                          <a:pt x="4" y="20"/>
                          <a:pt x="4" y="20"/>
                        </a:cubicBezTo>
                        <a:cubicBezTo>
                          <a:pt x="4" y="21"/>
                          <a:pt x="4" y="21"/>
                          <a:pt x="4" y="21"/>
                        </a:cubicBezTo>
                        <a:cubicBezTo>
                          <a:pt x="5" y="20"/>
                          <a:pt x="6" y="17"/>
                          <a:pt x="6" y="15"/>
                        </a:cubicBezTo>
                        <a:cubicBezTo>
                          <a:pt x="7" y="11"/>
                          <a:pt x="8" y="8"/>
                          <a:pt x="9" y="6"/>
                        </a:cubicBezTo>
                        <a:cubicBezTo>
                          <a:pt x="9" y="5"/>
                          <a:pt x="10" y="4"/>
                          <a:pt x="10" y="3"/>
                        </a:cubicBezTo>
                        <a:close/>
                        <a:moveTo>
                          <a:pt x="6" y="0"/>
                        </a:moveTo>
                        <a:cubicBezTo>
                          <a:pt x="5" y="1"/>
                          <a:pt x="5" y="2"/>
                          <a:pt x="5" y="4"/>
                        </a:cubicBezTo>
                        <a:cubicBezTo>
                          <a:pt x="4" y="8"/>
                          <a:pt x="3" y="9"/>
                          <a:pt x="2" y="12"/>
                        </a:cubicBezTo>
                        <a:cubicBezTo>
                          <a:pt x="1" y="15"/>
                          <a:pt x="0" y="15"/>
                          <a:pt x="0" y="18"/>
                        </a:cubicBezTo>
                        <a:cubicBezTo>
                          <a:pt x="0" y="18"/>
                          <a:pt x="0" y="18"/>
                          <a:pt x="0" y="19"/>
                        </a:cubicBezTo>
                        <a:cubicBezTo>
                          <a:pt x="1" y="18"/>
                          <a:pt x="1" y="18"/>
                          <a:pt x="1" y="18"/>
                        </a:cubicBezTo>
                        <a:cubicBezTo>
                          <a:pt x="1" y="18"/>
                          <a:pt x="1" y="18"/>
                          <a:pt x="1" y="18"/>
                        </a:cubicBezTo>
                        <a:cubicBezTo>
                          <a:pt x="0" y="18"/>
                          <a:pt x="0" y="18"/>
                          <a:pt x="0" y="17"/>
                        </a:cubicBezTo>
                        <a:cubicBezTo>
                          <a:pt x="0" y="17"/>
                          <a:pt x="0" y="17"/>
                          <a:pt x="0" y="16"/>
                        </a:cubicBezTo>
                        <a:cubicBezTo>
                          <a:pt x="0" y="15"/>
                          <a:pt x="1" y="15"/>
                          <a:pt x="2" y="12"/>
                        </a:cubicBezTo>
                        <a:cubicBezTo>
                          <a:pt x="3" y="10"/>
                          <a:pt x="4" y="9"/>
                          <a:pt x="5" y="6"/>
                        </a:cubicBezTo>
                        <a:cubicBezTo>
                          <a:pt x="5" y="6"/>
                          <a:pt x="5" y="5"/>
                          <a:pt x="5" y="4"/>
                        </a:cubicBezTo>
                        <a:cubicBezTo>
                          <a:pt x="5" y="4"/>
                          <a:pt x="5" y="3"/>
                          <a:pt x="5" y="3"/>
                        </a:cubicBezTo>
                        <a:cubicBezTo>
                          <a:pt x="5" y="2"/>
                          <a:pt x="6" y="1"/>
                          <a:pt x="6" y="1"/>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7" name="Freeform 7692">
                    <a:extLst>
                      <a:ext uri="{FF2B5EF4-FFF2-40B4-BE49-F238E27FC236}">
                        <a16:creationId xmlns:a16="http://schemas.microsoft.com/office/drawing/2014/main" id="{BD50FF87-8613-43A3-B82F-5E52FF6820EA}"/>
                      </a:ext>
                    </a:extLst>
                  </p:cNvPr>
                  <p:cNvSpPr>
                    <a:spLocks/>
                  </p:cNvSpPr>
                  <p:nvPr/>
                </p:nvSpPr>
                <p:spPr bwMode="auto">
                  <a:xfrm>
                    <a:off x="3913" y="2271"/>
                    <a:ext cx="4" cy="10"/>
                  </a:xfrm>
                  <a:custGeom>
                    <a:avLst/>
                    <a:gdLst>
                      <a:gd name="T0" fmla="*/ 5 w 5"/>
                      <a:gd name="T1" fmla="*/ 0 h 13"/>
                      <a:gd name="T2" fmla="*/ 3 w 5"/>
                      <a:gd name="T3" fmla="*/ 2 h 13"/>
                      <a:gd name="T4" fmla="*/ 1 w 5"/>
                      <a:gd name="T5" fmla="*/ 10 h 13"/>
                      <a:gd name="T6" fmla="*/ 1 w 5"/>
                      <a:gd name="T7" fmla="*/ 11 h 13"/>
                      <a:gd name="T8" fmla="*/ 2 w 5"/>
                      <a:gd name="T9" fmla="*/ 12 h 13"/>
                      <a:gd name="T10" fmla="*/ 4 w 5"/>
                      <a:gd name="T11" fmla="*/ 3 h 13"/>
                      <a:gd name="T12" fmla="*/ 5 w 5"/>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5" y="0"/>
                        </a:moveTo>
                        <a:cubicBezTo>
                          <a:pt x="5" y="0"/>
                          <a:pt x="4" y="0"/>
                          <a:pt x="3" y="2"/>
                        </a:cubicBezTo>
                        <a:cubicBezTo>
                          <a:pt x="3" y="4"/>
                          <a:pt x="2" y="8"/>
                          <a:pt x="1" y="10"/>
                        </a:cubicBezTo>
                        <a:cubicBezTo>
                          <a:pt x="0" y="12"/>
                          <a:pt x="0" y="12"/>
                          <a:pt x="1" y="11"/>
                        </a:cubicBezTo>
                        <a:cubicBezTo>
                          <a:pt x="1" y="11"/>
                          <a:pt x="1" y="13"/>
                          <a:pt x="2" y="12"/>
                        </a:cubicBezTo>
                        <a:cubicBezTo>
                          <a:pt x="3" y="11"/>
                          <a:pt x="4" y="4"/>
                          <a:pt x="4" y="3"/>
                        </a:cubicBezTo>
                        <a:cubicBezTo>
                          <a:pt x="4" y="3"/>
                          <a:pt x="5" y="0"/>
                          <a:pt x="5"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8" name="Freeform 7693">
                    <a:extLst>
                      <a:ext uri="{FF2B5EF4-FFF2-40B4-BE49-F238E27FC236}">
                        <a16:creationId xmlns:a16="http://schemas.microsoft.com/office/drawing/2014/main" id="{8675AD5A-B32F-4A0C-A5B7-E2EEE48B70B2}"/>
                      </a:ext>
                    </a:extLst>
                  </p:cNvPr>
                  <p:cNvSpPr>
                    <a:spLocks/>
                  </p:cNvSpPr>
                  <p:nvPr/>
                </p:nvSpPr>
                <p:spPr bwMode="auto">
                  <a:xfrm>
                    <a:off x="3916" y="2255"/>
                    <a:ext cx="9" cy="16"/>
                  </a:xfrm>
                  <a:custGeom>
                    <a:avLst/>
                    <a:gdLst>
                      <a:gd name="T0" fmla="*/ 7 w 11"/>
                      <a:gd name="T1" fmla="*/ 0 h 22"/>
                      <a:gd name="T2" fmla="*/ 4 w 11"/>
                      <a:gd name="T3" fmla="*/ 4 h 22"/>
                      <a:gd name="T4" fmla="*/ 2 w 11"/>
                      <a:gd name="T5" fmla="*/ 12 h 22"/>
                      <a:gd name="T6" fmla="*/ 0 w 11"/>
                      <a:gd name="T7" fmla="*/ 18 h 22"/>
                      <a:gd name="T8" fmla="*/ 4 w 11"/>
                      <a:gd name="T9" fmla="*/ 20 h 22"/>
                      <a:gd name="T10" fmla="*/ 7 w 11"/>
                      <a:gd name="T11" fmla="*/ 15 h 22"/>
                      <a:gd name="T12" fmla="*/ 9 w 11"/>
                      <a:gd name="T13" fmla="*/ 6 h 22"/>
                      <a:gd name="T14" fmla="*/ 7 w 1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7" y="0"/>
                        </a:moveTo>
                        <a:cubicBezTo>
                          <a:pt x="7" y="0"/>
                          <a:pt x="5" y="0"/>
                          <a:pt x="4" y="4"/>
                        </a:cubicBezTo>
                        <a:cubicBezTo>
                          <a:pt x="4" y="8"/>
                          <a:pt x="3" y="9"/>
                          <a:pt x="2" y="12"/>
                        </a:cubicBezTo>
                        <a:cubicBezTo>
                          <a:pt x="1" y="15"/>
                          <a:pt x="0" y="15"/>
                          <a:pt x="0" y="18"/>
                        </a:cubicBezTo>
                        <a:cubicBezTo>
                          <a:pt x="0" y="20"/>
                          <a:pt x="2" y="18"/>
                          <a:pt x="4" y="20"/>
                        </a:cubicBezTo>
                        <a:cubicBezTo>
                          <a:pt x="5" y="22"/>
                          <a:pt x="6" y="18"/>
                          <a:pt x="7" y="15"/>
                        </a:cubicBezTo>
                        <a:cubicBezTo>
                          <a:pt x="7" y="11"/>
                          <a:pt x="8" y="8"/>
                          <a:pt x="9" y="6"/>
                        </a:cubicBezTo>
                        <a:cubicBezTo>
                          <a:pt x="10" y="5"/>
                          <a:pt x="11" y="1"/>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29" name="Freeform 7694">
                    <a:extLst>
                      <a:ext uri="{FF2B5EF4-FFF2-40B4-BE49-F238E27FC236}">
                        <a16:creationId xmlns:a16="http://schemas.microsoft.com/office/drawing/2014/main" id="{EB24A2CA-C8AA-4A29-8411-D9492B40D301}"/>
                      </a:ext>
                    </a:extLst>
                  </p:cNvPr>
                  <p:cNvSpPr>
                    <a:spLocks noEditPoints="1"/>
                  </p:cNvSpPr>
                  <p:nvPr/>
                </p:nvSpPr>
                <p:spPr bwMode="auto">
                  <a:xfrm>
                    <a:off x="3916" y="2255"/>
                    <a:ext cx="8" cy="16"/>
                  </a:xfrm>
                  <a:custGeom>
                    <a:avLst/>
                    <a:gdLst>
                      <a:gd name="T0" fmla="*/ 3 w 10"/>
                      <a:gd name="T1" fmla="*/ 20 h 21"/>
                      <a:gd name="T2" fmla="*/ 2 w 10"/>
                      <a:gd name="T3" fmla="*/ 19 h 21"/>
                      <a:gd name="T4" fmla="*/ 1 w 10"/>
                      <a:gd name="T5" fmla="*/ 19 h 21"/>
                      <a:gd name="T6" fmla="*/ 0 w 10"/>
                      <a:gd name="T7" fmla="*/ 18 h 21"/>
                      <a:gd name="T8" fmla="*/ 0 w 10"/>
                      <a:gd name="T9" fmla="*/ 16 h 21"/>
                      <a:gd name="T10" fmla="*/ 2 w 10"/>
                      <a:gd name="T11" fmla="*/ 12 h 21"/>
                      <a:gd name="T12" fmla="*/ 4 w 10"/>
                      <a:gd name="T13" fmla="*/ 7 h 21"/>
                      <a:gd name="T14" fmla="*/ 4 w 10"/>
                      <a:gd name="T15" fmla="*/ 4 h 21"/>
                      <a:gd name="T16" fmla="*/ 4 w 10"/>
                      <a:gd name="T17" fmla="*/ 3 h 21"/>
                      <a:gd name="T18" fmla="*/ 7 w 10"/>
                      <a:gd name="T19" fmla="*/ 0 h 21"/>
                      <a:gd name="T20" fmla="*/ 8 w 10"/>
                      <a:gd name="T21" fmla="*/ 0 h 21"/>
                      <a:gd name="T22" fmla="*/ 10 w 10"/>
                      <a:gd name="T23" fmla="*/ 1 h 21"/>
                      <a:gd name="T24" fmla="*/ 10 w 10"/>
                      <a:gd name="T25" fmla="*/ 4 h 21"/>
                      <a:gd name="T26" fmla="*/ 9 w 10"/>
                      <a:gd name="T27" fmla="*/ 7 h 21"/>
                      <a:gd name="T28" fmla="*/ 7 w 10"/>
                      <a:gd name="T29" fmla="*/ 12 h 21"/>
                      <a:gd name="T30" fmla="*/ 7 w 10"/>
                      <a:gd name="T31" fmla="*/ 15 h 21"/>
                      <a:gd name="T32" fmla="*/ 7 w 10"/>
                      <a:gd name="T33" fmla="*/ 16 h 21"/>
                      <a:gd name="T34" fmla="*/ 4 w 10"/>
                      <a:gd name="T35" fmla="*/ 21 h 21"/>
                      <a:gd name="T36" fmla="*/ 3 w 10"/>
                      <a:gd name="T37" fmla="*/ 20 h 21"/>
                      <a:gd name="T38" fmla="*/ 4 w 10"/>
                      <a:gd name="T39" fmla="*/ 20 h 21"/>
                      <a:gd name="T40" fmla="*/ 4 w 10"/>
                      <a:gd name="T41" fmla="*/ 20 h 21"/>
                      <a:gd name="T42" fmla="*/ 5 w 10"/>
                      <a:gd name="T43" fmla="*/ 19 h 21"/>
                      <a:gd name="T44" fmla="*/ 6 w 10"/>
                      <a:gd name="T45" fmla="*/ 16 h 21"/>
                      <a:gd name="T46" fmla="*/ 6 w 10"/>
                      <a:gd name="T47" fmla="*/ 15 h 21"/>
                      <a:gd name="T48" fmla="*/ 7 w 10"/>
                      <a:gd name="T49" fmla="*/ 12 h 21"/>
                      <a:gd name="T50" fmla="*/ 9 w 10"/>
                      <a:gd name="T51" fmla="*/ 6 h 21"/>
                      <a:gd name="T52" fmla="*/ 10 w 10"/>
                      <a:gd name="T53" fmla="*/ 4 h 21"/>
                      <a:gd name="T54" fmla="*/ 8 w 10"/>
                      <a:gd name="T55" fmla="*/ 1 h 21"/>
                      <a:gd name="T56" fmla="*/ 7 w 10"/>
                      <a:gd name="T57" fmla="*/ 1 h 21"/>
                      <a:gd name="T58" fmla="*/ 7 w 10"/>
                      <a:gd name="T59" fmla="*/ 0 h 21"/>
                      <a:gd name="T60" fmla="*/ 7 w 10"/>
                      <a:gd name="T61" fmla="*/ 1 h 21"/>
                      <a:gd name="T62" fmla="*/ 7 w 10"/>
                      <a:gd name="T63" fmla="*/ 1 h 21"/>
                      <a:gd name="T64" fmla="*/ 5 w 10"/>
                      <a:gd name="T65" fmla="*/ 3 h 21"/>
                      <a:gd name="T66" fmla="*/ 5 w 10"/>
                      <a:gd name="T67" fmla="*/ 4 h 21"/>
                      <a:gd name="T68" fmla="*/ 4 w 10"/>
                      <a:gd name="T69" fmla="*/ 7 h 21"/>
                      <a:gd name="T70" fmla="*/ 2 w 10"/>
                      <a:gd name="T71" fmla="*/ 12 h 21"/>
                      <a:gd name="T72" fmla="*/ 1 w 10"/>
                      <a:gd name="T73" fmla="*/ 16 h 21"/>
                      <a:gd name="T74" fmla="*/ 0 w 10"/>
                      <a:gd name="T75" fmla="*/ 17 h 21"/>
                      <a:gd name="T76" fmla="*/ 1 w 10"/>
                      <a:gd name="T77" fmla="*/ 18 h 21"/>
                      <a:gd name="T78" fmla="*/ 2 w 10"/>
                      <a:gd name="T79" fmla="*/ 18 h 21"/>
                      <a:gd name="T80" fmla="*/ 2 w 10"/>
                      <a:gd name="T81" fmla="*/ 18 h 21"/>
                      <a:gd name="T82" fmla="*/ 4 w 10"/>
                      <a:gd name="T83"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 h="21">
                        <a:moveTo>
                          <a:pt x="3" y="20"/>
                        </a:moveTo>
                        <a:cubicBezTo>
                          <a:pt x="3" y="19"/>
                          <a:pt x="3" y="19"/>
                          <a:pt x="2" y="19"/>
                        </a:cubicBezTo>
                        <a:cubicBezTo>
                          <a:pt x="1" y="19"/>
                          <a:pt x="1" y="19"/>
                          <a:pt x="1" y="19"/>
                        </a:cubicBezTo>
                        <a:cubicBezTo>
                          <a:pt x="1" y="19"/>
                          <a:pt x="0" y="19"/>
                          <a:pt x="0" y="18"/>
                        </a:cubicBezTo>
                        <a:cubicBezTo>
                          <a:pt x="0" y="17"/>
                          <a:pt x="0" y="17"/>
                          <a:pt x="0" y="16"/>
                        </a:cubicBezTo>
                        <a:cubicBezTo>
                          <a:pt x="0" y="15"/>
                          <a:pt x="1" y="14"/>
                          <a:pt x="2" y="12"/>
                        </a:cubicBezTo>
                        <a:cubicBezTo>
                          <a:pt x="3" y="10"/>
                          <a:pt x="4" y="9"/>
                          <a:pt x="4" y="7"/>
                        </a:cubicBezTo>
                        <a:cubicBezTo>
                          <a:pt x="4" y="6"/>
                          <a:pt x="4" y="5"/>
                          <a:pt x="4" y="4"/>
                        </a:cubicBezTo>
                        <a:cubicBezTo>
                          <a:pt x="4" y="4"/>
                          <a:pt x="4" y="4"/>
                          <a:pt x="4" y="3"/>
                        </a:cubicBezTo>
                        <a:cubicBezTo>
                          <a:pt x="5" y="0"/>
                          <a:pt x="7" y="0"/>
                          <a:pt x="7" y="0"/>
                        </a:cubicBezTo>
                        <a:cubicBezTo>
                          <a:pt x="8" y="0"/>
                          <a:pt x="8" y="0"/>
                          <a:pt x="8" y="0"/>
                        </a:cubicBezTo>
                        <a:cubicBezTo>
                          <a:pt x="9" y="0"/>
                          <a:pt x="9" y="1"/>
                          <a:pt x="10" y="1"/>
                        </a:cubicBezTo>
                        <a:cubicBezTo>
                          <a:pt x="10" y="2"/>
                          <a:pt x="10" y="3"/>
                          <a:pt x="10" y="4"/>
                        </a:cubicBezTo>
                        <a:cubicBezTo>
                          <a:pt x="10" y="5"/>
                          <a:pt x="9" y="6"/>
                          <a:pt x="9" y="7"/>
                        </a:cubicBezTo>
                        <a:cubicBezTo>
                          <a:pt x="8" y="8"/>
                          <a:pt x="8" y="10"/>
                          <a:pt x="7" y="12"/>
                        </a:cubicBezTo>
                        <a:cubicBezTo>
                          <a:pt x="7" y="13"/>
                          <a:pt x="7" y="14"/>
                          <a:pt x="7" y="15"/>
                        </a:cubicBezTo>
                        <a:cubicBezTo>
                          <a:pt x="7" y="15"/>
                          <a:pt x="7" y="16"/>
                          <a:pt x="7" y="16"/>
                        </a:cubicBezTo>
                        <a:cubicBezTo>
                          <a:pt x="6" y="19"/>
                          <a:pt x="5" y="21"/>
                          <a:pt x="4" y="21"/>
                        </a:cubicBezTo>
                        <a:cubicBezTo>
                          <a:pt x="4" y="21"/>
                          <a:pt x="4" y="21"/>
                          <a:pt x="3" y="20"/>
                        </a:cubicBezTo>
                        <a:close/>
                        <a:moveTo>
                          <a:pt x="4" y="20"/>
                        </a:moveTo>
                        <a:cubicBezTo>
                          <a:pt x="4" y="20"/>
                          <a:pt x="4" y="20"/>
                          <a:pt x="4" y="20"/>
                        </a:cubicBezTo>
                        <a:cubicBezTo>
                          <a:pt x="5" y="20"/>
                          <a:pt x="5" y="20"/>
                          <a:pt x="5" y="19"/>
                        </a:cubicBezTo>
                        <a:cubicBezTo>
                          <a:pt x="6" y="18"/>
                          <a:pt x="6" y="17"/>
                          <a:pt x="6" y="16"/>
                        </a:cubicBezTo>
                        <a:cubicBezTo>
                          <a:pt x="6" y="15"/>
                          <a:pt x="6" y="15"/>
                          <a:pt x="6" y="15"/>
                        </a:cubicBezTo>
                        <a:cubicBezTo>
                          <a:pt x="7" y="14"/>
                          <a:pt x="7" y="13"/>
                          <a:pt x="7" y="12"/>
                        </a:cubicBezTo>
                        <a:cubicBezTo>
                          <a:pt x="7" y="10"/>
                          <a:pt x="8" y="7"/>
                          <a:pt x="9" y="6"/>
                        </a:cubicBezTo>
                        <a:cubicBezTo>
                          <a:pt x="9" y="6"/>
                          <a:pt x="9" y="5"/>
                          <a:pt x="10" y="4"/>
                        </a:cubicBezTo>
                        <a:cubicBezTo>
                          <a:pt x="10" y="3"/>
                          <a:pt x="10" y="1"/>
                          <a:pt x="8" y="1"/>
                        </a:cubicBezTo>
                        <a:cubicBezTo>
                          <a:pt x="7" y="1"/>
                          <a:pt x="7" y="1"/>
                          <a:pt x="7" y="1"/>
                        </a:cubicBezTo>
                        <a:cubicBezTo>
                          <a:pt x="7" y="0"/>
                          <a:pt x="7" y="0"/>
                          <a:pt x="7" y="0"/>
                        </a:cubicBezTo>
                        <a:cubicBezTo>
                          <a:pt x="7" y="1"/>
                          <a:pt x="7" y="1"/>
                          <a:pt x="7" y="1"/>
                        </a:cubicBezTo>
                        <a:cubicBezTo>
                          <a:pt x="7" y="1"/>
                          <a:pt x="7" y="1"/>
                          <a:pt x="7" y="1"/>
                        </a:cubicBezTo>
                        <a:cubicBezTo>
                          <a:pt x="7" y="1"/>
                          <a:pt x="5" y="1"/>
                          <a:pt x="5" y="3"/>
                        </a:cubicBezTo>
                        <a:cubicBezTo>
                          <a:pt x="5" y="4"/>
                          <a:pt x="5" y="4"/>
                          <a:pt x="5" y="4"/>
                        </a:cubicBezTo>
                        <a:cubicBezTo>
                          <a:pt x="5" y="5"/>
                          <a:pt x="5" y="6"/>
                          <a:pt x="4" y="7"/>
                        </a:cubicBezTo>
                        <a:cubicBezTo>
                          <a:pt x="4" y="9"/>
                          <a:pt x="3" y="10"/>
                          <a:pt x="2" y="12"/>
                        </a:cubicBezTo>
                        <a:cubicBezTo>
                          <a:pt x="1" y="15"/>
                          <a:pt x="1" y="15"/>
                          <a:pt x="1" y="16"/>
                        </a:cubicBezTo>
                        <a:cubicBezTo>
                          <a:pt x="0" y="17"/>
                          <a:pt x="0" y="17"/>
                          <a:pt x="0" y="17"/>
                        </a:cubicBezTo>
                        <a:cubicBezTo>
                          <a:pt x="1" y="18"/>
                          <a:pt x="1" y="18"/>
                          <a:pt x="1" y="18"/>
                        </a:cubicBezTo>
                        <a:cubicBezTo>
                          <a:pt x="1" y="18"/>
                          <a:pt x="2" y="18"/>
                          <a:pt x="2" y="18"/>
                        </a:cubicBezTo>
                        <a:cubicBezTo>
                          <a:pt x="2" y="18"/>
                          <a:pt x="2" y="18"/>
                          <a:pt x="2" y="18"/>
                        </a:cubicBezTo>
                        <a:cubicBezTo>
                          <a:pt x="3" y="18"/>
                          <a:pt x="3" y="19"/>
                          <a:pt x="4"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0" name="Freeform 7695">
                    <a:extLst>
                      <a:ext uri="{FF2B5EF4-FFF2-40B4-BE49-F238E27FC236}">
                        <a16:creationId xmlns:a16="http://schemas.microsoft.com/office/drawing/2014/main" id="{988B29D1-33A0-4C0B-B941-8B6E29ED72D3}"/>
                      </a:ext>
                    </a:extLst>
                  </p:cNvPr>
                  <p:cNvSpPr>
                    <a:spLocks noEditPoints="1"/>
                  </p:cNvSpPr>
                  <p:nvPr/>
                </p:nvSpPr>
                <p:spPr bwMode="auto">
                  <a:xfrm>
                    <a:off x="3916" y="2256"/>
                    <a:ext cx="8" cy="14"/>
                  </a:xfrm>
                  <a:custGeom>
                    <a:avLst/>
                    <a:gdLst>
                      <a:gd name="T0" fmla="*/ 2 w 10"/>
                      <a:gd name="T1" fmla="*/ 16 h 19"/>
                      <a:gd name="T2" fmla="*/ 2 w 10"/>
                      <a:gd name="T3" fmla="*/ 16 h 19"/>
                      <a:gd name="T4" fmla="*/ 4 w 10"/>
                      <a:gd name="T5" fmla="*/ 10 h 19"/>
                      <a:gd name="T6" fmla="*/ 5 w 10"/>
                      <a:gd name="T7" fmla="*/ 5 h 19"/>
                      <a:gd name="T8" fmla="*/ 6 w 10"/>
                      <a:gd name="T9" fmla="*/ 1 h 19"/>
                      <a:gd name="T10" fmla="*/ 6 w 10"/>
                      <a:gd name="T11" fmla="*/ 1 h 19"/>
                      <a:gd name="T12" fmla="*/ 7 w 10"/>
                      <a:gd name="T13" fmla="*/ 2 h 19"/>
                      <a:gd name="T14" fmla="*/ 7 w 10"/>
                      <a:gd name="T15" fmla="*/ 2 h 19"/>
                      <a:gd name="T16" fmla="*/ 7 w 10"/>
                      <a:gd name="T17" fmla="*/ 2 h 19"/>
                      <a:gd name="T18" fmla="*/ 8 w 10"/>
                      <a:gd name="T19" fmla="*/ 2 h 19"/>
                      <a:gd name="T20" fmla="*/ 8 w 10"/>
                      <a:gd name="T21" fmla="*/ 2 h 19"/>
                      <a:gd name="T22" fmla="*/ 7 w 10"/>
                      <a:gd name="T23" fmla="*/ 6 h 19"/>
                      <a:gd name="T24" fmla="*/ 6 w 10"/>
                      <a:gd name="T25" fmla="*/ 15 h 19"/>
                      <a:gd name="T26" fmla="*/ 5 w 10"/>
                      <a:gd name="T27" fmla="*/ 17 h 19"/>
                      <a:gd name="T28" fmla="*/ 4 w 10"/>
                      <a:gd name="T29" fmla="*/ 16 h 19"/>
                      <a:gd name="T30" fmla="*/ 3 w 10"/>
                      <a:gd name="T31" fmla="*/ 15 h 19"/>
                      <a:gd name="T32" fmla="*/ 2 w 10"/>
                      <a:gd name="T33" fmla="*/ 16 h 19"/>
                      <a:gd name="T34" fmla="*/ 6 w 10"/>
                      <a:gd name="T35" fmla="*/ 0 h 19"/>
                      <a:gd name="T36" fmla="*/ 5 w 10"/>
                      <a:gd name="T37" fmla="*/ 2 h 19"/>
                      <a:gd name="T38" fmla="*/ 5 w 10"/>
                      <a:gd name="T39" fmla="*/ 3 h 19"/>
                      <a:gd name="T40" fmla="*/ 4 w 10"/>
                      <a:gd name="T41" fmla="*/ 6 h 19"/>
                      <a:gd name="T42" fmla="*/ 2 w 10"/>
                      <a:gd name="T43" fmla="*/ 11 h 19"/>
                      <a:gd name="T44" fmla="*/ 1 w 10"/>
                      <a:gd name="T45" fmla="*/ 15 h 19"/>
                      <a:gd name="T46" fmla="*/ 0 w 10"/>
                      <a:gd name="T47" fmla="*/ 16 h 19"/>
                      <a:gd name="T48" fmla="*/ 1 w 10"/>
                      <a:gd name="T49" fmla="*/ 17 h 19"/>
                      <a:gd name="T50" fmla="*/ 2 w 10"/>
                      <a:gd name="T51" fmla="*/ 17 h 19"/>
                      <a:gd name="T52" fmla="*/ 2 w 10"/>
                      <a:gd name="T53" fmla="*/ 17 h 19"/>
                      <a:gd name="T54" fmla="*/ 4 w 10"/>
                      <a:gd name="T55" fmla="*/ 19 h 19"/>
                      <a:gd name="T56" fmla="*/ 4 w 10"/>
                      <a:gd name="T57" fmla="*/ 19 h 19"/>
                      <a:gd name="T58" fmla="*/ 4 w 10"/>
                      <a:gd name="T59" fmla="*/ 19 h 19"/>
                      <a:gd name="T60" fmla="*/ 5 w 10"/>
                      <a:gd name="T61" fmla="*/ 18 h 19"/>
                      <a:gd name="T62" fmla="*/ 6 w 10"/>
                      <a:gd name="T63" fmla="*/ 15 h 19"/>
                      <a:gd name="T64" fmla="*/ 6 w 10"/>
                      <a:gd name="T65" fmla="*/ 14 h 19"/>
                      <a:gd name="T66" fmla="*/ 7 w 10"/>
                      <a:gd name="T67" fmla="*/ 11 h 19"/>
                      <a:gd name="T68" fmla="*/ 9 w 10"/>
                      <a:gd name="T69" fmla="*/ 5 h 19"/>
                      <a:gd name="T70" fmla="*/ 10 w 10"/>
                      <a:gd name="T71" fmla="*/ 3 h 19"/>
                      <a:gd name="T72" fmla="*/ 10 w 10"/>
                      <a:gd name="T73" fmla="*/ 2 h 19"/>
                      <a:gd name="T74" fmla="*/ 9 w 10"/>
                      <a:gd name="T75" fmla="*/ 2 h 19"/>
                      <a:gd name="T76" fmla="*/ 7 w 10"/>
                      <a:gd name="T77" fmla="*/ 0 h 19"/>
                      <a:gd name="T78" fmla="*/ 6 w 10"/>
                      <a:gd name="T7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19">
                        <a:moveTo>
                          <a:pt x="2" y="16"/>
                        </a:moveTo>
                        <a:cubicBezTo>
                          <a:pt x="2" y="16"/>
                          <a:pt x="2" y="16"/>
                          <a:pt x="2" y="16"/>
                        </a:cubicBezTo>
                        <a:cubicBezTo>
                          <a:pt x="1" y="14"/>
                          <a:pt x="3" y="11"/>
                          <a:pt x="4" y="10"/>
                        </a:cubicBezTo>
                        <a:cubicBezTo>
                          <a:pt x="5" y="9"/>
                          <a:pt x="5" y="7"/>
                          <a:pt x="5" y="5"/>
                        </a:cubicBezTo>
                        <a:cubicBezTo>
                          <a:pt x="5" y="3"/>
                          <a:pt x="6" y="1"/>
                          <a:pt x="6" y="1"/>
                        </a:cubicBezTo>
                        <a:cubicBezTo>
                          <a:pt x="6" y="1"/>
                          <a:pt x="6" y="1"/>
                          <a:pt x="6" y="1"/>
                        </a:cubicBezTo>
                        <a:cubicBezTo>
                          <a:pt x="7" y="2"/>
                          <a:pt x="7" y="2"/>
                          <a:pt x="7" y="2"/>
                        </a:cubicBezTo>
                        <a:cubicBezTo>
                          <a:pt x="7" y="2"/>
                          <a:pt x="7" y="2"/>
                          <a:pt x="7" y="2"/>
                        </a:cubicBezTo>
                        <a:cubicBezTo>
                          <a:pt x="7" y="2"/>
                          <a:pt x="7" y="2"/>
                          <a:pt x="7" y="2"/>
                        </a:cubicBezTo>
                        <a:cubicBezTo>
                          <a:pt x="8" y="2"/>
                          <a:pt x="8" y="2"/>
                          <a:pt x="8" y="2"/>
                        </a:cubicBezTo>
                        <a:cubicBezTo>
                          <a:pt x="8" y="2"/>
                          <a:pt x="8" y="2"/>
                          <a:pt x="8" y="2"/>
                        </a:cubicBezTo>
                        <a:cubicBezTo>
                          <a:pt x="9" y="3"/>
                          <a:pt x="8" y="5"/>
                          <a:pt x="7" y="6"/>
                        </a:cubicBezTo>
                        <a:cubicBezTo>
                          <a:pt x="6" y="7"/>
                          <a:pt x="6" y="13"/>
                          <a:pt x="6" y="15"/>
                        </a:cubicBezTo>
                        <a:cubicBezTo>
                          <a:pt x="6" y="16"/>
                          <a:pt x="5" y="17"/>
                          <a:pt x="5" y="17"/>
                        </a:cubicBezTo>
                        <a:cubicBezTo>
                          <a:pt x="4" y="17"/>
                          <a:pt x="4" y="17"/>
                          <a:pt x="4" y="16"/>
                        </a:cubicBezTo>
                        <a:cubicBezTo>
                          <a:pt x="4" y="16"/>
                          <a:pt x="3" y="15"/>
                          <a:pt x="3" y="15"/>
                        </a:cubicBezTo>
                        <a:cubicBezTo>
                          <a:pt x="2" y="16"/>
                          <a:pt x="2" y="16"/>
                          <a:pt x="2" y="16"/>
                        </a:cubicBezTo>
                        <a:close/>
                        <a:moveTo>
                          <a:pt x="6" y="0"/>
                        </a:moveTo>
                        <a:cubicBezTo>
                          <a:pt x="6" y="0"/>
                          <a:pt x="5" y="1"/>
                          <a:pt x="5" y="2"/>
                        </a:cubicBezTo>
                        <a:cubicBezTo>
                          <a:pt x="5" y="3"/>
                          <a:pt x="5" y="3"/>
                          <a:pt x="5" y="3"/>
                        </a:cubicBezTo>
                        <a:cubicBezTo>
                          <a:pt x="5" y="4"/>
                          <a:pt x="5" y="5"/>
                          <a:pt x="4" y="6"/>
                        </a:cubicBezTo>
                        <a:cubicBezTo>
                          <a:pt x="4" y="8"/>
                          <a:pt x="3" y="9"/>
                          <a:pt x="2" y="11"/>
                        </a:cubicBezTo>
                        <a:cubicBezTo>
                          <a:pt x="1" y="14"/>
                          <a:pt x="1" y="14"/>
                          <a:pt x="1" y="15"/>
                        </a:cubicBezTo>
                        <a:cubicBezTo>
                          <a:pt x="0" y="16"/>
                          <a:pt x="0" y="16"/>
                          <a:pt x="0" y="16"/>
                        </a:cubicBezTo>
                        <a:cubicBezTo>
                          <a:pt x="1" y="17"/>
                          <a:pt x="1" y="17"/>
                          <a:pt x="1" y="17"/>
                        </a:cubicBezTo>
                        <a:cubicBezTo>
                          <a:pt x="1" y="17"/>
                          <a:pt x="2" y="17"/>
                          <a:pt x="2" y="17"/>
                        </a:cubicBezTo>
                        <a:cubicBezTo>
                          <a:pt x="2" y="17"/>
                          <a:pt x="2" y="17"/>
                          <a:pt x="2" y="17"/>
                        </a:cubicBezTo>
                        <a:cubicBezTo>
                          <a:pt x="3" y="17"/>
                          <a:pt x="3" y="18"/>
                          <a:pt x="4" y="19"/>
                        </a:cubicBezTo>
                        <a:cubicBezTo>
                          <a:pt x="4" y="19"/>
                          <a:pt x="4" y="19"/>
                          <a:pt x="4" y="19"/>
                        </a:cubicBezTo>
                        <a:cubicBezTo>
                          <a:pt x="4" y="19"/>
                          <a:pt x="4" y="19"/>
                          <a:pt x="4" y="19"/>
                        </a:cubicBezTo>
                        <a:cubicBezTo>
                          <a:pt x="5" y="19"/>
                          <a:pt x="5" y="19"/>
                          <a:pt x="5" y="18"/>
                        </a:cubicBezTo>
                        <a:cubicBezTo>
                          <a:pt x="6" y="17"/>
                          <a:pt x="6" y="16"/>
                          <a:pt x="6" y="15"/>
                        </a:cubicBezTo>
                        <a:cubicBezTo>
                          <a:pt x="6" y="14"/>
                          <a:pt x="6" y="14"/>
                          <a:pt x="6" y="14"/>
                        </a:cubicBezTo>
                        <a:cubicBezTo>
                          <a:pt x="7" y="13"/>
                          <a:pt x="7" y="12"/>
                          <a:pt x="7" y="11"/>
                        </a:cubicBezTo>
                        <a:cubicBezTo>
                          <a:pt x="7" y="9"/>
                          <a:pt x="8" y="6"/>
                          <a:pt x="9" y="5"/>
                        </a:cubicBezTo>
                        <a:cubicBezTo>
                          <a:pt x="9" y="5"/>
                          <a:pt x="9" y="4"/>
                          <a:pt x="10" y="3"/>
                        </a:cubicBezTo>
                        <a:cubicBezTo>
                          <a:pt x="10" y="2"/>
                          <a:pt x="10" y="2"/>
                          <a:pt x="10" y="2"/>
                        </a:cubicBezTo>
                        <a:cubicBezTo>
                          <a:pt x="9" y="2"/>
                          <a:pt x="9" y="2"/>
                          <a:pt x="9" y="2"/>
                        </a:cubicBezTo>
                        <a:cubicBezTo>
                          <a:pt x="9" y="1"/>
                          <a:pt x="8" y="1"/>
                          <a:pt x="7" y="0"/>
                        </a:cubicBezTo>
                        <a:lnTo>
                          <a:pt x="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1" name="Freeform 7696">
                    <a:extLst>
                      <a:ext uri="{FF2B5EF4-FFF2-40B4-BE49-F238E27FC236}">
                        <a16:creationId xmlns:a16="http://schemas.microsoft.com/office/drawing/2014/main" id="{E01FC1CC-58B4-407B-8C03-8D7D30D71790}"/>
                      </a:ext>
                    </a:extLst>
                  </p:cNvPr>
                  <p:cNvSpPr>
                    <a:spLocks/>
                  </p:cNvSpPr>
                  <p:nvPr/>
                </p:nvSpPr>
                <p:spPr bwMode="auto">
                  <a:xfrm>
                    <a:off x="3916" y="2256"/>
                    <a:ext cx="8" cy="15"/>
                  </a:xfrm>
                  <a:custGeom>
                    <a:avLst/>
                    <a:gdLst>
                      <a:gd name="T0" fmla="*/ 6 w 10"/>
                      <a:gd name="T1" fmla="*/ 0 h 20"/>
                      <a:gd name="T2" fmla="*/ 4 w 10"/>
                      <a:gd name="T3" fmla="*/ 3 h 20"/>
                      <a:gd name="T4" fmla="*/ 2 w 10"/>
                      <a:gd name="T5" fmla="*/ 11 h 20"/>
                      <a:gd name="T6" fmla="*/ 0 w 10"/>
                      <a:gd name="T7" fmla="*/ 17 h 20"/>
                      <a:gd name="T8" fmla="*/ 4 w 10"/>
                      <a:gd name="T9" fmla="*/ 19 h 20"/>
                      <a:gd name="T10" fmla="*/ 4 w 10"/>
                      <a:gd name="T11" fmla="*/ 20 h 20"/>
                      <a:gd name="T12" fmla="*/ 7 w 10"/>
                      <a:gd name="T13" fmla="*/ 14 h 20"/>
                      <a:gd name="T14" fmla="*/ 9 w 10"/>
                      <a:gd name="T15" fmla="*/ 5 h 20"/>
                      <a:gd name="T16" fmla="*/ 10 w 10"/>
                      <a:gd name="T17" fmla="*/ 2 h 20"/>
                      <a:gd name="T18" fmla="*/ 10 w 10"/>
                      <a:gd name="T19" fmla="*/ 2 h 20"/>
                      <a:gd name="T20" fmla="*/ 10 w 10"/>
                      <a:gd name="T21" fmla="*/ 2 h 20"/>
                      <a:gd name="T22" fmla="*/ 10 w 10"/>
                      <a:gd name="T23" fmla="*/ 2 h 20"/>
                      <a:gd name="T24" fmla="*/ 10 w 10"/>
                      <a:gd name="T25" fmla="*/ 3 h 20"/>
                      <a:gd name="T26" fmla="*/ 9 w 10"/>
                      <a:gd name="T27" fmla="*/ 5 h 20"/>
                      <a:gd name="T28" fmla="*/ 7 w 10"/>
                      <a:gd name="T29" fmla="*/ 11 h 20"/>
                      <a:gd name="T30" fmla="*/ 6 w 10"/>
                      <a:gd name="T31" fmla="*/ 14 h 20"/>
                      <a:gd name="T32" fmla="*/ 6 w 10"/>
                      <a:gd name="T33" fmla="*/ 15 h 20"/>
                      <a:gd name="T34" fmla="*/ 5 w 10"/>
                      <a:gd name="T35" fmla="*/ 18 h 20"/>
                      <a:gd name="T36" fmla="*/ 4 w 10"/>
                      <a:gd name="T37" fmla="*/ 19 h 20"/>
                      <a:gd name="T38" fmla="*/ 4 w 10"/>
                      <a:gd name="T39" fmla="*/ 19 h 20"/>
                      <a:gd name="T40" fmla="*/ 4 w 10"/>
                      <a:gd name="T41" fmla="*/ 19 h 20"/>
                      <a:gd name="T42" fmla="*/ 2 w 10"/>
                      <a:gd name="T43" fmla="*/ 17 h 20"/>
                      <a:gd name="T44" fmla="*/ 2 w 10"/>
                      <a:gd name="T45" fmla="*/ 17 h 20"/>
                      <a:gd name="T46" fmla="*/ 1 w 10"/>
                      <a:gd name="T47" fmla="*/ 17 h 20"/>
                      <a:gd name="T48" fmla="*/ 0 w 10"/>
                      <a:gd name="T49" fmla="*/ 16 h 20"/>
                      <a:gd name="T50" fmla="*/ 1 w 10"/>
                      <a:gd name="T51" fmla="*/ 15 h 20"/>
                      <a:gd name="T52" fmla="*/ 2 w 10"/>
                      <a:gd name="T53" fmla="*/ 11 h 20"/>
                      <a:gd name="T54" fmla="*/ 4 w 10"/>
                      <a:gd name="T55" fmla="*/ 6 h 20"/>
                      <a:gd name="T56" fmla="*/ 5 w 10"/>
                      <a:gd name="T57" fmla="*/ 3 h 20"/>
                      <a:gd name="T58" fmla="*/ 5 w 10"/>
                      <a:gd name="T59" fmla="*/ 2 h 20"/>
                      <a:gd name="T60" fmla="*/ 6 w 10"/>
                      <a:gd name="T6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0">
                        <a:moveTo>
                          <a:pt x="6" y="0"/>
                        </a:moveTo>
                        <a:cubicBezTo>
                          <a:pt x="5" y="0"/>
                          <a:pt x="5" y="1"/>
                          <a:pt x="4" y="3"/>
                        </a:cubicBezTo>
                        <a:cubicBezTo>
                          <a:pt x="4" y="7"/>
                          <a:pt x="3" y="8"/>
                          <a:pt x="2" y="11"/>
                        </a:cubicBezTo>
                        <a:cubicBezTo>
                          <a:pt x="1" y="14"/>
                          <a:pt x="0" y="14"/>
                          <a:pt x="0" y="17"/>
                        </a:cubicBezTo>
                        <a:cubicBezTo>
                          <a:pt x="0" y="19"/>
                          <a:pt x="2" y="17"/>
                          <a:pt x="4" y="19"/>
                        </a:cubicBezTo>
                        <a:cubicBezTo>
                          <a:pt x="4" y="19"/>
                          <a:pt x="4" y="20"/>
                          <a:pt x="4" y="20"/>
                        </a:cubicBezTo>
                        <a:cubicBezTo>
                          <a:pt x="5" y="20"/>
                          <a:pt x="6" y="17"/>
                          <a:pt x="7" y="14"/>
                        </a:cubicBezTo>
                        <a:cubicBezTo>
                          <a:pt x="7" y="10"/>
                          <a:pt x="8" y="7"/>
                          <a:pt x="9" y="5"/>
                        </a:cubicBezTo>
                        <a:cubicBezTo>
                          <a:pt x="9" y="5"/>
                          <a:pt x="10" y="3"/>
                          <a:pt x="10" y="2"/>
                        </a:cubicBezTo>
                        <a:cubicBezTo>
                          <a:pt x="10" y="2"/>
                          <a:pt x="10" y="2"/>
                          <a:pt x="10" y="2"/>
                        </a:cubicBezTo>
                        <a:cubicBezTo>
                          <a:pt x="10" y="2"/>
                          <a:pt x="10" y="2"/>
                          <a:pt x="10" y="2"/>
                        </a:cubicBezTo>
                        <a:cubicBezTo>
                          <a:pt x="10" y="2"/>
                          <a:pt x="10" y="2"/>
                          <a:pt x="10" y="2"/>
                        </a:cubicBezTo>
                        <a:cubicBezTo>
                          <a:pt x="10" y="3"/>
                          <a:pt x="10" y="3"/>
                          <a:pt x="10" y="3"/>
                        </a:cubicBezTo>
                        <a:cubicBezTo>
                          <a:pt x="9" y="4"/>
                          <a:pt x="9" y="5"/>
                          <a:pt x="9" y="5"/>
                        </a:cubicBezTo>
                        <a:cubicBezTo>
                          <a:pt x="8" y="6"/>
                          <a:pt x="7" y="9"/>
                          <a:pt x="7" y="11"/>
                        </a:cubicBezTo>
                        <a:cubicBezTo>
                          <a:pt x="7" y="12"/>
                          <a:pt x="7" y="13"/>
                          <a:pt x="6" y="14"/>
                        </a:cubicBezTo>
                        <a:cubicBezTo>
                          <a:pt x="6" y="14"/>
                          <a:pt x="6" y="14"/>
                          <a:pt x="6" y="15"/>
                        </a:cubicBezTo>
                        <a:cubicBezTo>
                          <a:pt x="6" y="16"/>
                          <a:pt x="6" y="17"/>
                          <a:pt x="5" y="18"/>
                        </a:cubicBezTo>
                        <a:cubicBezTo>
                          <a:pt x="5" y="19"/>
                          <a:pt x="5" y="19"/>
                          <a:pt x="4" y="19"/>
                        </a:cubicBezTo>
                        <a:cubicBezTo>
                          <a:pt x="4" y="19"/>
                          <a:pt x="4" y="19"/>
                          <a:pt x="4" y="19"/>
                        </a:cubicBezTo>
                        <a:cubicBezTo>
                          <a:pt x="4" y="19"/>
                          <a:pt x="4" y="19"/>
                          <a:pt x="4" y="19"/>
                        </a:cubicBezTo>
                        <a:cubicBezTo>
                          <a:pt x="3" y="18"/>
                          <a:pt x="3" y="17"/>
                          <a:pt x="2" y="17"/>
                        </a:cubicBezTo>
                        <a:cubicBezTo>
                          <a:pt x="2" y="17"/>
                          <a:pt x="2" y="17"/>
                          <a:pt x="2" y="17"/>
                        </a:cubicBezTo>
                        <a:cubicBezTo>
                          <a:pt x="2" y="17"/>
                          <a:pt x="1" y="17"/>
                          <a:pt x="1" y="17"/>
                        </a:cubicBezTo>
                        <a:cubicBezTo>
                          <a:pt x="1" y="17"/>
                          <a:pt x="1" y="17"/>
                          <a:pt x="0" y="16"/>
                        </a:cubicBezTo>
                        <a:cubicBezTo>
                          <a:pt x="0" y="16"/>
                          <a:pt x="0" y="16"/>
                          <a:pt x="1" y="15"/>
                        </a:cubicBezTo>
                        <a:cubicBezTo>
                          <a:pt x="1" y="14"/>
                          <a:pt x="1" y="14"/>
                          <a:pt x="2" y="11"/>
                        </a:cubicBezTo>
                        <a:cubicBezTo>
                          <a:pt x="3" y="9"/>
                          <a:pt x="4" y="8"/>
                          <a:pt x="4" y="6"/>
                        </a:cubicBezTo>
                        <a:cubicBezTo>
                          <a:pt x="5" y="5"/>
                          <a:pt x="5" y="4"/>
                          <a:pt x="5" y="3"/>
                        </a:cubicBezTo>
                        <a:cubicBezTo>
                          <a:pt x="5" y="2"/>
                          <a:pt x="5" y="2"/>
                          <a:pt x="5" y="2"/>
                        </a:cubicBezTo>
                        <a:cubicBezTo>
                          <a:pt x="5" y="1"/>
                          <a:pt x="6"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2" name="Freeform 7697">
                    <a:extLst>
                      <a:ext uri="{FF2B5EF4-FFF2-40B4-BE49-F238E27FC236}">
                        <a16:creationId xmlns:a16="http://schemas.microsoft.com/office/drawing/2014/main" id="{2B14E789-414F-47AB-8227-ECD410C2C032}"/>
                      </a:ext>
                    </a:extLst>
                  </p:cNvPr>
                  <p:cNvSpPr>
                    <a:spLocks/>
                  </p:cNvSpPr>
                  <p:nvPr/>
                </p:nvSpPr>
                <p:spPr bwMode="auto">
                  <a:xfrm>
                    <a:off x="3918" y="2258"/>
                    <a:ext cx="4" cy="10"/>
                  </a:xfrm>
                  <a:custGeom>
                    <a:avLst/>
                    <a:gdLst>
                      <a:gd name="T0" fmla="*/ 4 w 5"/>
                      <a:gd name="T1" fmla="*/ 0 h 13"/>
                      <a:gd name="T2" fmla="*/ 3 w 5"/>
                      <a:gd name="T3" fmla="*/ 2 h 13"/>
                      <a:gd name="T4" fmla="*/ 1 w 5"/>
                      <a:gd name="T5" fmla="*/ 10 h 13"/>
                      <a:gd name="T6" fmla="*/ 1 w 5"/>
                      <a:gd name="T7" fmla="*/ 11 h 13"/>
                      <a:gd name="T8" fmla="*/ 2 w 5"/>
                      <a:gd name="T9" fmla="*/ 12 h 13"/>
                      <a:gd name="T10" fmla="*/ 4 w 5"/>
                      <a:gd name="T11" fmla="*/ 3 h 13"/>
                      <a:gd name="T12" fmla="*/ 4 w 5"/>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4" y="0"/>
                        </a:moveTo>
                        <a:cubicBezTo>
                          <a:pt x="4" y="0"/>
                          <a:pt x="4" y="0"/>
                          <a:pt x="3" y="2"/>
                        </a:cubicBezTo>
                        <a:cubicBezTo>
                          <a:pt x="3" y="4"/>
                          <a:pt x="2" y="8"/>
                          <a:pt x="1" y="10"/>
                        </a:cubicBezTo>
                        <a:cubicBezTo>
                          <a:pt x="0" y="12"/>
                          <a:pt x="1" y="11"/>
                          <a:pt x="1" y="11"/>
                        </a:cubicBezTo>
                        <a:cubicBezTo>
                          <a:pt x="2" y="11"/>
                          <a:pt x="2" y="13"/>
                          <a:pt x="2" y="12"/>
                        </a:cubicBezTo>
                        <a:cubicBezTo>
                          <a:pt x="3" y="11"/>
                          <a:pt x="4" y="4"/>
                          <a:pt x="4" y="3"/>
                        </a:cubicBezTo>
                        <a:cubicBezTo>
                          <a:pt x="4" y="3"/>
                          <a:pt x="5" y="0"/>
                          <a:pt x="4"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3" name="Freeform 7698">
                    <a:extLst>
                      <a:ext uri="{FF2B5EF4-FFF2-40B4-BE49-F238E27FC236}">
                        <a16:creationId xmlns:a16="http://schemas.microsoft.com/office/drawing/2014/main" id="{1DC249F1-8630-4254-B0BA-1BD583B68D84}"/>
                      </a:ext>
                    </a:extLst>
                  </p:cNvPr>
                  <p:cNvSpPr>
                    <a:spLocks/>
                  </p:cNvSpPr>
                  <p:nvPr/>
                </p:nvSpPr>
                <p:spPr bwMode="auto">
                  <a:xfrm>
                    <a:off x="3920" y="2232"/>
                    <a:ext cx="11" cy="26"/>
                  </a:xfrm>
                  <a:custGeom>
                    <a:avLst/>
                    <a:gdLst>
                      <a:gd name="T0" fmla="*/ 10 w 14"/>
                      <a:gd name="T1" fmla="*/ 1 h 34"/>
                      <a:gd name="T2" fmla="*/ 7 w 14"/>
                      <a:gd name="T3" fmla="*/ 7 h 34"/>
                      <a:gd name="T4" fmla="*/ 3 w 14"/>
                      <a:gd name="T5" fmla="*/ 22 h 34"/>
                      <a:gd name="T6" fmla="*/ 2 w 14"/>
                      <a:gd name="T7" fmla="*/ 31 h 34"/>
                      <a:gd name="T8" fmla="*/ 4 w 14"/>
                      <a:gd name="T9" fmla="*/ 32 h 34"/>
                      <a:gd name="T10" fmla="*/ 9 w 14"/>
                      <a:gd name="T11" fmla="*/ 25 h 34"/>
                      <a:gd name="T12" fmla="*/ 11 w 14"/>
                      <a:gd name="T13" fmla="*/ 11 h 34"/>
                      <a:gd name="T14" fmla="*/ 13 w 14"/>
                      <a:gd name="T15" fmla="*/ 2 h 34"/>
                      <a:gd name="T16" fmla="*/ 10 w 14"/>
                      <a:gd name="T17" fmla="*/ 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4">
                        <a:moveTo>
                          <a:pt x="10" y="1"/>
                        </a:moveTo>
                        <a:cubicBezTo>
                          <a:pt x="10" y="1"/>
                          <a:pt x="9" y="0"/>
                          <a:pt x="7" y="7"/>
                        </a:cubicBezTo>
                        <a:cubicBezTo>
                          <a:pt x="6" y="13"/>
                          <a:pt x="5" y="17"/>
                          <a:pt x="3" y="22"/>
                        </a:cubicBezTo>
                        <a:cubicBezTo>
                          <a:pt x="0" y="27"/>
                          <a:pt x="0" y="30"/>
                          <a:pt x="2" y="31"/>
                        </a:cubicBezTo>
                        <a:cubicBezTo>
                          <a:pt x="3" y="31"/>
                          <a:pt x="4" y="31"/>
                          <a:pt x="4" y="32"/>
                        </a:cubicBezTo>
                        <a:cubicBezTo>
                          <a:pt x="5" y="34"/>
                          <a:pt x="7" y="32"/>
                          <a:pt x="9" y="25"/>
                        </a:cubicBezTo>
                        <a:cubicBezTo>
                          <a:pt x="10" y="17"/>
                          <a:pt x="11" y="12"/>
                          <a:pt x="11" y="11"/>
                        </a:cubicBezTo>
                        <a:cubicBezTo>
                          <a:pt x="12" y="10"/>
                          <a:pt x="14" y="4"/>
                          <a:pt x="13" y="2"/>
                        </a:cubicBezTo>
                        <a:cubicBezTo>
                          <a:pt x="13" y="0"/>
                          <a:pt x="10" y="1"/>
                          <a:pt x="10"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4" name="Freeform 7699">
                    <a:extLst>
                      <a:ext uri="{FF2B5EF4-FFF2-40B4-BE49-F238E27FC236}">
                        <a16:creationId xmlns:a16="http://schemas.microsoft.com/office/drawing/2014/main" id="{5C50A140-D7EA-431A-8087-EF1B54183DF1}"/>
                      </a:ext>
                    </a:extLst>
                  </p:cNvPr>
                  <p:cNvSpPr>
                    <a:spLocks noEditPoints="1"/>
                  </p:cNvSpPr>
                  <p:nvPr/>
                </p:nvSpPr>
                <p:spPr bwMode="auto">
                  <a:xfrm>
                    <a:off x="3920" y="2232"/>
                    <a:ext cx="11" cy="25"/>
                  </a:xfrm>
                  <a:custGeom>
                    <a:avLst/>
                    <a:gdLst>
                      <a:gd name="T0" fmla="*/ 4 w 14"/>
                      <a:gd name="T1" fmla="*/ 33 h 33"/>
                      <a:gd name="T2" fmla="*/ 2 w 14"/>
                      <a:gd name="T3" fmla="*/ 31 h 33"/>
                      <a:gd name="T4" fmla="*/ 1 w 14"/>
                      <a:gd name="T5" fmla="*/ 28 h 33"/>
                      <a:gd name="T6" fmla="*/ 2 w 14"/>
                      <a:gd name="T7" fmla="*/ 22 h 33"/>
                      <a:gd name="T8" fmla="*/ 7 w 14"/>
                      <a:gd name="T9" fmla="*/ 7 h 33"/>
                      <a:gd name="T10" fmla="*/ 10 w 14"/>
                      <a:gd name="T11" fmla="*/ 0 h 33"/>
                      <a:gd name="T12" fmla="*/ 10 w 14"/>
                      <a:gd name="T13" fmla="*/ 0 h 33"/>
                      <a:gd name="T14" fmla="*/ 12 w 14"/>
                      <a:gd name="T15" fmla="*/ 0 h 33"/>
                      <a:gd name="T16" fmla="*/ 14 w 14"/>
                      <a:gd name="T17" fmla="*/ 2 h 33"/>
                      <a:gd name="T18" fmla="*/ 14 w 14"/>
                      <a:gd name="T19" fmla="*/ 4 h 33"/>
                      <a:gd name="T20" fmla="*/ 12 w 14"/>
                      <a:gd name="T21" fmla="*/ 11 h 33"/>
                      <a:gd name="T22" fmla="*/ 9 w 14"/>
                      <a:gd name="T23" fmla="*/ 20 h 33"/>
                      <a:gd name="T24" fmla="*/ 9 w 14"/>
                      <a:gd name="T25" fmla="*/ 25 h 33"/>
                      <a:gd name="T26" fmla="*/ 9 w 14"/>
                      <a:gd name="T27" fmla="*/ 25 h 33"/>
                      <a:gd name="T28" fmla="*/ 5 w 14"/>
                      <a:gd name="T29" fmla="*/ 33 h 33"/>
                      <a:gd name="T30" fmla="*/ 4 w 14"/>
                      <a:gd name="T31" fmla="*/ 33 h 33"/>
                      <a:gd name="T32" fmla="*/ 8 w 14"/>
                      <a:gd name="T33" fmla="*/ 7 h 33"/>
                      <a:gd name="T34" fmla="*/ 3 w 14"/>
                      <a:gd name="T35" fmla="*/ 22 h 33"/>
                      <a:gd name="T36" fmla="*/ 1 w 14"/>
                      <a:gd name="T37" fmla="*/ 28 h 33"/>
                      <a:gd name="T38" fmla="*/ 2 w 14"/>
                      <a:gd name="T39" fmla="*/ 30 h 33"/>
                      <a:gd name="T40" fmla="*/ 5 w 14"/>
                      <a:gd name="T41" fmla="*/ 32 h 33"/>
                      <a:gd name="T42" fmla="*/ 5 w 14"/>
                      <a:gd name="T43" fmla="*/ 32 h 33"/>
                      <a:gd name="T44" fmla="*/ 8 w 14"/>
                      <a:gd name="T45" fmla="*/ 25 h 33"/>
                      <a:gd name="T46" fmla="*/ 8 w 14"/>
                      <a:gd name="T47" fmla="*/ 25 h 33"/>
                      <a:gd name="T48" fmla="*/ 9 w 14"/>
                      <a:gd name="T49" fmla="*/ 20 h 33"/>
                      <a:gd name="T50" fmla="*/ 11 w 14"/>
                      <a:gd name="T51" fmla="*/ 11 h 33"/>
                      <a:gd name="T52" fmla="*/ 13 w 14"/>
                      <a:gd name="T53" fmla="*/ 4 h 33"/>
                      <a:gd name="T54" fmla="*/ 13 w 14"/>
                      <a:gd name="T55" fmla="*/ 2 h 33"/>
                      <a:gd name="T56" fmla="*/ 12 w 14"/>
                      <a:gd name="T57" fmla="*/ 1 h 33"/>
                      <a:gd name="T58" fmla="*/ 10 w 14"/>
                      <a:gd name="T59" fmla="*/ 1 h 33"/>
                      <a:gd name="T60" fmla="*/ 10 w 14"/>
                      <a:gd name="T61" fmla="*/ 1 h 33"/>
                      <a:gd name="T62" fmla="*/ 10 w 14"/>
                      <a:gd name="T63" fmla="*/ 1 h 33"/>
                      <a:gd name="T64" fmla="*/ 10 w 14"/>
                      <a:gd name="T65" fmla="*/ 1 h 33"/>
                      <a:gd name="T66" fmla="*/ 8 w 14"/>
                      <a:gd name="T67" fmla="*/ 7 h 33"/>
                      <a:gd name="T68" fmla="*/ 10 w 14"/>
                      <a:gd name="T69" fmla="*/ 1 h 33"/>
                      <a:gd name="T70" fmla="*/ 10 w 14"/>
                      <a:gd name="T71" fmla="*/ 0 h 33"/>
                      <a:gd name="T72" fmla="*/ 10 w 14"/>
                      <a:gd name="T73"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33">
                        <a:moveTo>
                          <a:pt x="4" y="33"/>
                        </a:moveTo>
                        <a:cubicBezTo>
                          <a:pt x="4" y="32"/>
                          <a:pt x="3" y="32"/>
                          <a:pt x="2" y="31"/>
                        </a:cubicBezTo>
                        <a:cubicBezTo>
                          <a:pt x="1" y="31"/>
                          <a:pt x="0" y="30"/>
                          <a:pt x="1" y="28"/>
                        </a:cubicBezTo>
                        <a:cubicBezTo>
                          <a:pt x="1" y="26"/>
                          <a:pt x="1" y="24"/>
                          <a:pt x="2" y="22"/>
                        </a:cubicBezTo>
                        <a:cubicBezTo>
                          <a:pt x="5" y="17"/>
                          <a:pt x="6" y="13"/>
                          <a:pt x="7" y="7"/>
                        </a:cubicBezTo>
                        <a:cubicBezTo>
                          <a:pt x="8" y="1"/>
                          <a:pt x="10" y="0"/>
                          <a:pt x="10" y="0"/>
                        </a:cubicBezTo>
                        <a:cubicBezTo>
                          <a:pt x="10" y="0"/>
                          <a:pt x="10" y="0"/>
                          <a:pt x="10" y="0"/>
                        </a:cubicBezTo>
                        <a:cubicBezTo>
                          <a:pt x="11" y="0"/>
                          <a:pt x="11" y="0"/>
                          <a:pt x="12" y="0"/>
                        </a:cubicBezTo>
                        <a:cubicBezTo>
                          <a:pt x="12" y="0"/>
                          <a:pt x="13" y="1"/>
                          <a:pt x="14" y="2"/>
                        </a:cubicBezTo>
                        <a:cubicBezTo>
                          <a:pt x="14" y="2"/>
                          <a:pt x="14" y="3"/>
                          <a:pt x="14" y="4"/>
                        </a:cubicBezTo>
                        <a:cubicBezTo>
                          <a:pt x="13" y="7"/>
                          <a:pt x="12" y="10"/>
                          <a:pt x="12" y="11"/>
                        </a:cubicBezTo>
                        <a:cubicBezTo>
                          <a:pt x="11" y="12"/>
                          <a:pt x="10" y="17"/>
                          <a:pt x="9" y="20"/>
                        </a:cubicBezTo>
                        <a:cubicBezTo>
                          <a:pt x="9" y="21"/>
                          <a:pt x="9" y="23"/>
                          <a:pt x="9" y="25"/>
                        </a:cubicBezTo>
                        <a:cubicBezTo>
                          <a:pt x="9" y="25"/>
                          <a:pt x="9" y="25"/>
                          <a:pt x="9" y="25"/>
                        </a:cubicBezTo>
                        <a:cubicBezTo>
                          <a:pt x="8" y="31"/>
                          <a:pt x="6" y="33"/>
                          <a:pt x="5" y="33"/>
                        </a:cubicBezTo>
                        <a:lnTo>
                          <a:pt x="4" y="33"/>
                        </a:lnTo>
                        <a:close/>
                        <a:moveTo>
                          <a:pt x="8" y="7"/>
                        </a:moveTo>
                        <a:cubicBezTo>
                          <a:pt x="7" y="13"/>
                          <a:pt x="5" y="17"/>
                          <a:pt x="3" y="22"/>
                        </a:cubicBezTo>
                        <a:cubicBezTo>
                          <a:pt x="2" y="25"/>
                          <a:pt x="1" y="26"/>
                          <a:pt x="1" y="28"/>
                        </a:cubicBezTo>
                        <a:cubicBezTo>
                          <a:pt x="1" y="29"/>
                          <a:pt x="1" y="30"/>
                          <a:pt x="2" y="30"/>
                        </a:cubicBezTo>
                        <a:cubicBezTo>
                          <a:pt x="3" y="31"/>
                          <a:pt x="4" y="31"/>
                          <a:pt x="5" y="32"/>
                        </a:cubicBezTo>
                        <a:cubicBezTo>
                          <a:pt x="5" y="32"/>
                          <a:pt x="5" y="32"/>
                          <a:pt x="5" y="32"/>
                        </a:cubicBezTo>
                        <a:cubicBezTo>
                          <a:pt x="6" y="32"/>
                          <a:pt x="7" y="31"/>
                          <a:pt x="8" y="25"/>
                        </a:cubicBezTo>
                        <a:cubicBezTo>
                          <a:pt x="8" y="25"/>
                          <a:pt x="8" y="25"/>
                          <a:pt x="8" y="25"/>
                        </a:cubicBezTo>
                        <a:cubicBezTo>
                          <a:pt x="9" y="23"/>
                          <a:pt x="9" y="21"/>
                          <a:pt x="9" y="20"/>
                        </a:cubicBezTo>
                        <a:cubicBezTo>
                          <a:pt x="9" y="17"/>
                          <a:pt x="11" y="12"/>
                          <a:pt x="11" y="11"/>
                        </a:cubicBezTo>
                        <a:cubicBezTo>
                          <a:pt x="11" y="10"/>
                          <a:pt x="13" y="6"/>
                          <a:pt x="13" y="4"/>
                        </a:cubicBezTo>
                        <a:cubicBezTo>
                          <a:pt x="13" y="3"/>
                          <a:pt x="13" y="3"/>
                          <a:pt x="13" y="2"/>
                        </a:cubicBezTo>
                        <a:cubicBezTo>
                          <a:pt x="13" y="2"/>
                          <a:pt x="12" y="1"/>
                          <a:pt x="12" y="1"/>
                        </a:cubicBezTo>
                        <a:cubicBezTo>
                          <a:pt x="11" y="1"/>
                          <a:pt x="10" y="1"/>
                          <a:pt x="10" y="1"/>
                        </a:cubicBezTo>
                        <a:cubicBezTo>
                          <a:pt x="10" y="1"/>
                          <a:pt x="10" y="1"/>
                          <a:pt x="10" y="1"/>
                        </a:cubicBezTo>
                        <a:cubicBezTo>
                          <a:pt x="10" y="1"/>
                          <a:pt x="10" y="1"/>
                          <a:pt x="10" y="1"/>
                        </a:cubicBezTo>
                        <a:cubicBezTo>
                          <a:pt x="10" y="1"/>
                          <a:pt x="10" y="1"/>
                          <a:pt x="10" y="1"/>
                        </a:cubicBezTo>
                        <a:cubicBezTo>
                          <a:pt x="10" y="1"/>
                          <a:pt x="9" y="1"/>
                          <a:pt x="8" y="7"/>
                        </a:cubicBezTo>
                        <a:close/>
                        <a:moveTo>
                          <a:pt x="10" y="1"/>
                        </a:moveTo>
                        <a:cubicBezTo>
                          <a:pt x="10" y="0"/>
                          <a:pt x="10" y="0"/>
                          <a:pt x="10" y="0"/>
                        </a:cubicBezTo>
                        <a:lnTo>
                          <a:pt x="10"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5" name="Freeform 7700">
                    <a:extLst>
                      <a:ext uri="{FF2B5EF4-FFF2-40B4-BE49-F238E27FC236}">
                        <a16:creationId xmlns:a16="http://schemas.microsoft.com/office/drawing/2014/main" id="{FA5BD288-BD76-40CD-8B53-AEE1610AA50A}"/>
                      </a:ext>
                    </a:extLst>
                  </p:cNvPr>
                  <p:cNvSpPr>
                    <a:spLocks noEditPoints="1"/>
                  </p:cNvSpPr>
                  <p:nvPr/>
                </p:nvSpPr>
                <p:spPr bwMode="auto">
                  <a:xfrm>
                    <a:off x="3921" y="2233"/>
                    <a:ext cx="9" cy="23"/>
                  </a:xfrm>
                  <a:custGeom>
                    <a:avLst/>
                    <a:gdLst>
                      <a:gd name="T0" fmla="*/ 2 w 12"/>
                      <a:gd name="T1" fmla="*/ 27 h 31"/>
                      <a:gd name="T2" fmla="*/ 1 w 12"/>
                      <a:gd name="T3" fmla="*/ 27 h 31"/>
                      <a:gd name="T4" fmla="*/ 5 w 12"/>
                      <a:gd name="T5" fmla="*/ 18 h 31"/>
                      <a:gd name="T6" fmla="*/ 7 w 12"/>
                      <a:gd name="T7" fmla="*/ 8 h 31"/>
                      <a:gd name="T8" fmla="*/ 8 w 12"/>
                      <a:gd name="T9" fmla="*/ 3 h 31"/>
                      <a:gd name="T10" fmla="*/ 9 w 12"/>
                      <a:gd name="T11" fmla="*/ 1 h 31"/>
                      <a:gd name="T12" fmla="*/ 9 w 12"/>
                      <a:gd name="T13" fmla="*/ 2 h 31"/>
                      <a:gd name="T14" fmla="*/ 9 w 12"/>
                      <a:gd name="T15" fmla="*/ 3 h 31"/>
                      <a:gd name="T16" fmla="*/ 10 w 12"/>
                      <a:gd name="T17" fmla="*/ 2 h 31"/>
                      <a:gd name="T18" fmla="*/ 11 w 12"/>
                      <a:gd name="T19" fmla="*/ 2 h 31"/>
                      <a:gd name="T20" fmla="*/ 12 w 12"/>
                      <a:gd name="T21" fmla="*/ 3 h 31"/>
                      <a:gd name="T22" fmla="*/ 9 w 12"/>
                      <a:gd name="T23" fmla="*/ 11 h 31"/>
                      <a:gd name="T24" fmla="*/ 6 w 12"/>
                      <a:gd name="T25" fmla="*/ 27 h 31"/>
                      <a:gd name="T26" fmla="*/ 5 w 12"/>
                      <a:gd name="T27" fmla="*/ 29 h 31"/>
                      <a:gd name="T28" fmla="*/ 4 w 12"/>
                      <a:gd name="T29" fmla="*/ 27 h 31"/>
                      <a:gd name="T30" fmla="*/ 3 w 12"/>
                      <a:gd name="T31" fmla="*/ 27 h 31"/>
                      <a:gd name="T32" fmla="*/ 3 w 12"/>
                      <a:gd name="T33" fmla="*/ 27 h 31"/>
                      <a:gd name="T34" fmla="*/ 2 w 12"/>
                      <a:gd name="T35" fmla="*/ 27 h 31"/>
                      <a:gd name="T36" fmla="*/ 11 w 12"/>
                      <a:gd name="T37" fmla="*/ 0 h 31"/>
                      <a:gd name="T38" fmla="*/ 9 w 12"/>
                      <a:gd name="T39" fmla="*/ 1 h 31"/>
                      <a:gd name="T40" fmla="*/ 8 w 12"/>
                      <a:gd name="T41" fmla="*/ 1 h 31"/>
                      <a:gd name="T42" fmla="*/ 7 w 12"/>
                      <a:gd name="T43" fmla="*/ 6 h 31"/>
                      <a:gd name="T44" fmla="*/ 2 w 12"/>
                      <a:gd name="T45" fmla="*/ 21 h 31"/>
                      <a:gd name="T46" fmla="*/ 0 w 12"/>
                      <a:gd name="T47" fmla="*/ 27 h 31"/>
                      <a:gd name="T48" fmla="*/ 1 w 12"/>
                      <a:gd name="T49" fmla="*/ 29 h 31"/>
                      <a:gd name="T50" fmla="*/ 4 w 12"/>
                      <a:gd name="T51" fmla="*/ 31 h 31"/>
                      <a:gd name="T52" fmla="*/ 4 w 12"/>
                      <a:gd name="T53" fmla="*/ 31 h 31"/>
                      <a:gd name="T54" fmla="*/ 4 w 12"/>
                      <a:gd name="T55" fmla="*/ 31 h 31"/>
                      <a:gd name="T56" fmla="*/ 7 w 12"/>
                      <a:gd name="T57" fmla="*/ 24 h 31"/>
                      <a:gd name="T58" fmla="*/ 7 w 12"/>
                      <a:gd name="T59" fmla="*/ 24 h 31"/>
                      <a:gd name="T60" fmla="*/ 8 w 12"/>
                      <a:gd name="T61" fmla="*/ 19 h 31"/>
                      <a:gd name="T62" fmla="*/ 10 w 12"/>
                      <a:gd name="T63" fmla="*/ 10 h 31"/>
                      <a:gd name="T64" fmla="*/ 12 w 12"/>
                      <a:gd name="T65" fmla="*/ 3 h 31"/>
                      <a:gd name="T66" fmla="*/ 12 w 12"/>
                      <a:gd name="T67" fmla="*/ 3 h 31"/>
                      <a:gd name="T68" fmla="*/ 11 w 12"/>
                      <a:gd name="T6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31">
                        <a:moveTo>
                          <a:pt x="2" y="27"/>
                        </a:moveTo>
                        <a:cubicBezTo>
                          <a:pt x="2" y="27"/>
                          <a:pt x="2" y="27"/>
                          <a:pt x="1" y="27"/>
                        </a:cubicBezTo>
                        <a:cubicBezTo>
                          <a:pt x="1" y="25"/>
                          <a:pt x="3" y="19"/>
                          <a:pt x="5" y="18"/>
                        </a:cubicBezTo>
                        <a:cubicBezTo>
                          <a:pt x="6" y="16"/>
                          <a:pt x="7" y="10"/>
                          <a:pt x="7" y="8"/>
                        </a:cubicBezTo>
                        <a:cubicBezTo>
                          <a:pt x="7" y="6"/>
                          <a:pt x="8" y="3"/>
                          <a:pt x="8" y="3"/>
                        </a:cubicBezTo>
                        <a:cubicBezTo>
                          <a:pt x="9" y="2"/>
                          <a:pt x="9" y="1"/>
                          <a:pt x="9" y="1"/>
                        </a:cubicBezTo>
                        <a:cubicBezTo>
                          <a:pt x="9" y="2"/>
                          <a:pt x="9" y="2"/>
                          <a:pt x="9" y="2"/>
                        </a:cubicBezTo>
                        <a:cubicBezTo>
                          <a:pt x="9" y="3"/>
                          <a:pt x="9" y="3"/>
                          <a:pt x="9" y="3"/>
                        </a:cubicBezTo>
                        <a:cubicBezTo>
                          <a:pt x="10" y="2"/>
                          <a:pt x="10" y="2"/>
                          <a:pt x="10" y="2"/>
                        </a:cubicBezTo>
                        <a:cubicBezTo>
                          <a:pt x="10" y="2"/>
                          <a:pt x="11" y="2"/>
                          <a:pt x="11" y="2"/>
                        </a:cubicBezTo>
                        <a:cubicBezTo>
                          <a:pt x="11" y="2"/>
                          <a:pt x="12" y="2"/>
                          <a:pt x="12" y="3"/>
                        </a:cubicBezTo>
                        <a:cubicBezTo>
                          <a:pt x="12" y="5"/>
                          <a:pt x="9" y="9"/>
                          <a:pt x="9" y="11"/>
                        </a:cubicBezTo>
                        <a:cubicBezTo>
                          <a:pt x="8" y="13"/>
                          <a:pt x="7" y="25"/>
                          <a:pt x="6" y="27"/>
                        </a:cubicBezTo>
                        <a:cubicBezTo>
                          <a:pt x="5" y="28"/>
                          <a:pt x="5" y="29"/>
                          <a:pt x="5" y="29"/>
                        </a:cubicBezTo>
                        <a:cubicBezTo>
                          <a:pt x="4" y="29"/>
                          <a:pt x="4" y="27"/>
                          <a:pt x="4" y="27"/>
                        </a:cubicBezTo>
                        <a:cubicBezTo>
                          <a:pt x="3" y="27"/>
                          <a:pt x="3" y="27"/>
                          <a:pt x="3" y="27"/>
                        </a:cubicBezTo>
                        <a:cubicBezTo>
                          <a:pt x="3" y="27"/>
                          <a:pt x="3" y="27"/>
                          <a:pt x="3" y="27"/>
                        </a:cubicBezTo>
                        <a:lnTo>
                          <a:pt x="2" y="27"/>
                        </a:lnTo>
                        <a:close/>
                        <a:moveTo>
                          <a:pt x="11" y="0"/>
                        </a:moveTo>
                        <a:cubicBezTo>
                          <a:pt x="10" y="1"/>
                          <a:pt x="10" y="1"/>
                          <a:pt x="9" y="1"/>
                        </a:cubicBezTo>
                        <a:cubicBezTo>
                          <a:pt x="8" y="1"/>
                          <a:pt x="8" y="1"/>
                          <a:pt x="8" y="1"/>
                        </a:cubicBezTo>
                        <a:cubicBezTo>
                          <a:pt x="8" y="1"/>
                          <a:pt x="7" y="3"/>
                          <a:pt x="7" y="6"/>
                        </a:cubicBezTo>
                        <a:cubicBezTo>
                          <a:pt x="6" y="12"/>
                          <a:pt x="4" y="16"/>
                          <a:pt x="2" y="21"/>
                        </a:cubicBezTo>
                        <a:cubicBezTo>
                          <a:pt x="1" y="24"/>
                          <a:pt x="0" y="25"/>
                          <a:pt x="0" y="27"/>
                        </a:cubicBezTo>
                        <a:cubicBezTo>
                          <a:pt x="0" y="28"/>
                          <a:pt x="0" y="29"/>
                          <a:pt x="1" y="29"/>
                        </a:cubicBezTo>
                        <a:cubicBezTo>
                          <a:pt x="2" y="30"/>
                          <a:pt x="3" y="30"/>
                          <a:pt x="4" y="31"/>
                        </a:cubicBezTo>
                        <a:cubicBezTo>
                          <a:pt x="4" y="31"/>
                          <a:pt x="4" y="31"/>
                          <a:pt x="4" y="31"/>
                        </a:cubicBezTo>
                        <a:cubicBezTo>
                          <a:pt x="4" y="31"/>
                          <a:pt x="4" y="31"/>
                          <a:pt x="4" y="31"/>
                        </a:cubicBezTo>
                        <a:cubicBezTo>
                          <a:pt x="5" y="31"/>
                          <a:pt x="6" y="30"/>
                          <a:pt x="7" y="24"/>
                        </a:cubicBezTo>
                        <a:cubicBezTo>
                          <a:pt x="7" y="24"/>
                          <a:pt x="7" y="24"/>
                          <a:pt x="7" y="24"/>
                        </a:cubicBezTo>
                        <a:cubicBezTo>
                          <a:pt x="8" y="22"/>
                          <a:pt x="8" y="20"/>
                          <a:pt x="8" y="19"/>
                        </a:cubicBezTo>
                        <a:cubicBezTo>
                          <a:pt x="8" y="16"/>
                          <a:pt x="10" y="11"/>
                          <a:pt x="10" y="10"/>
                        </a:cubicBezTo>
                        <a:cubicBezTo>
                          <a:pt x="10" y="9"/>
                          <a:pt x="12" y="5"/>
                          <a:pt x="12" y="3"/>
                        </a:cubicBezTo>
                        <a:cubicBezTo>
                          <a:pt x="12" y="3"/>
                          <a:pt x="12" y="3"/>
                          <a:pt x="12" y="3"/>
                        </a:cubicBezTo>
                        <a:cubicBezTo>
                          <a:pt x="11" y="2"/>
                          <a:pt x="11" y="1"/>
                          <a:pt x="1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6" name="Freeform 7701">
                    <a:extLst>
                      <a:ext uri="{FF2B5EF4-FFF2-40B4-BE49-F238E27FC236}">
                        <a16:creationId xmlns:a16="http://schemas.microsoft.com/office/drawing/2014/main" id="{F4A21326-BED0-4C05-96B9-A731064BF4F4}"/>
                      </a:ext>
                    </a:extLst>
                  </p:cNvPr>
                  <p:cNvSpPr>
                    <a:spLocks/>
                  </p:cNvSpPr>
                  <p:nvPr/>
                </p:nvSpPr>
                <p:spPr bwMode="auto">
                  <a:xfrm>
                    <a:off x="3920" y="2234"/>
                    <a:ext cx="11" cy="23"/>
                  </a:xfrm>
                  <a:custGeom>
                    <a:avLst/>
                    <a:gdLst>
                      <a:gd name="T0" fmla="*/ 9 w 14"/>
                      <a:gd name="T1" fmla="*/ 0 h 31"/>
                      <a:gd name="T2" fmla="*/ 7 w 14"/>
                      <a:gd name="T3" fmla="*/ 5 h 31"/>
                      <a:gd name="T4" fmla="*/ 3 w 14"/>
                      <a:gd name="T5" fmla="*/ 20 h 31"/>
                      <a:gd name="T6" fmla="*/ 2 w 14"/>
                      <a:gd name="T7" fmla="*/ 29 h 31"/>
                      <a:gd name="T8" fmla="*/ 4 w 14"/>
                      <a:gd name="T9" fmla="*/ 30 h 31"/>
                      <a:gd name="T10" fmla="*/ 5 w 14"/>
                      <a:gd name="T11" fmla="*/ 31 h 31"/>
                      <a:gd name="T12" fmla="*/ 9 w 14"/>
                      <a:gd name="T13" fmla="*/ 23 h 31"/>
                      <a:gd name="T14" fmla="*/ 11 w 14"/>
                      <a:gd name="T15" fmla="*/ 9 h 31"/>
                      <a:gd name="T16" fmla="*/ 14 w 14"/>
                      <a:gd name="T17" fmla="*/ 2 h 31"/>
                      <a:gd name="T18" fmla="*/ 13 w 14"/>
                      <a:gd name="T19" fmla="*/ 2 h 31"/>
                      <a:gd name="T20" fmla="*/ 13 w 14"/>
                      <a:gd name="T21" fmla="*/ 2 h 31"/>
                      <a:gd name="T22" fmla="*/ 11 w 14"/>
                      <a:gd name="T23" fmla="*/ 9 h 31"/>
                      <a:gd name="T24" fmla="*/ 9 w 14"/>
                      <a:gd name="T25" fmla="*/ 18 h 31"/>
                      <a:gd name="T26" fmla="*/ 8 w 14"/>
                      <a:gd name="T27" fmla="*/ 23 h 31"/>
                      <a:gd name="T28" fmla="*/ 8 w 14"/>
                      <a:gd name="T29" fmla="*/ 23 h 31"/>
                      <a:gd name="T30" fmla="*/ 5 w 14"/>
                      <a:gd name="T31" fmla="*/ 30 h 31"/>
                      <a:gd name="T32" fmla="*/ 5 w 14"/>
                      <a:gd name="T33" fmla="*/ 30 h 31"/>
                      <a:gd name="T34" fmla="*/ 5 w 14"/>
                      <a:gd name="T35" fmla="*/ 30 h 31"/>
                      <a:gd name="T36" fmla="*/ 2 w 14"/>
                      <a:gd name="T37" fmla="*/ 28 h 31"/>
                      <a:gd name="T38" fmla="*/ 1 w 14"/>
                      <a:gd name="T39" fmla="*/ 26 h 31"/>
                      <a:gd name="T40" fmla="*/ 3 w 14"/>
                      <a:gd name="T41" fmla="*/ 20 h 31"/>
                      <a:gd name="T42" fmla="*/ 8 w 14"/>
                      <a:gd name="T43" fmla="*/ 5 h 31"/>
                      <a:gd name="T44" fmla="*/ 9 w 14"/>
                      <a:gd name="T4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31">
                        <a:moveTo>
                          <a:pt x="9" y="0"/>
                        </a:moveTo>
                        <a:cubicBezTo>
                          <a:pt x="8" y="0"/>
                          <a:pt x="8" y="2"/>
                          <a:pt x="7" y="5"/>
                        </a:cubicBezTo>
                        <a:cubicBezTo>
                          <a:pt x="6" y="11"/>
                          <a:pt x="5" y="15"/>
                          <a:pt x="3" y="20"/>
                        </a:cubicBezTo>
                        <a:cubicBezTo>
                          <a:pt x="0" y="25"/>
                          <a:pt x="0" y="28"/>
                          <a:pt x="2" y="29"/>
                        </a:cubicBezTo>
                        <a:cubicBezTo>
                          <a:pt x="3" y="29"/>
                          <a:pt x="4" y="29"/>
                          <a:pt x="4" y="30"/>
                        </a:cubicBezTo>
                        <a:cubicBezTo>
                          <a:pt x="5" y="31"/>
                          <a:pt x="5" y="31"/>
                          <a:pt x="5" y="31"/>
                        </a:cubicBezTo>
                        <a:cubicBezTo>
                          <a:pt x="6" y="31"/>
                          <a:pt x="8" y="29"/>
                          <a:pt x="9" y="23"/>
                        </a:cubicBezTo>
                        <a:cubicBezTo>
                          <a:pt x="10" y="15"/>
                          <a:pt x="11" y="10"/>
                          <a:pt x="11" y="9"/>
                        </a:cubicBezTo>
                        <a:cubicBezTo>
                          <a:pt x="12" y="8"/>
                          <a:pt x="13" y="4"/>
                          <a:pt x="14" y="2"/>
                        </a:cubicBezTo>
                        <a:cubicBezTo>
                          <a:pt x="13" y="2"/>
                          <a:pt x="13" y="2"/>
                          <a:pt x="13" y="2"/>
                        </a:cubicBezTo>
                        <a:cubicBezTo>
                          <a:pt x="13" y="2"/>
                          <a:pt x="13" y="2"/>
                          <a:pt x="13" y="2"/>
                        </a:cubicBezTo>
                        <a:cubicBezTo>
                          <a:pt x="13" y="4"/>
                          <a:pt x="11" y="8"/>
                          <a:pt x="11" y="9"/>
                        </a:cubicBezTo>
                        <a:cubicBezTo>
                          <a:pt x="11" y="10"/>
                          <a:pt x="9" y="15"/>
                          <a:pt x="9" y="18"/>
                        </a:cubicBezTo>
                        <a:cubicBezTo>
                          <a:pt x="9" y="19"/>
                          <a:pt x="9" y="21"/>
                          <a:pt x="8" y="23"/>
                        </a:cubicBezTo>
                        <a:cubicBezTo>
                          <a:pt x="8" y="23"/>
                          <a:pt x="8" y="23"/>
                          <a:pt x="8" y="23"/>
                        </a:cubicBezTo>
                        <a:cubicBezTo>
                          <a:pt x="7" y="29"/>
                          <a:pt x="6" y="30"/>
                          <a:pt x="5" y="30"/>
                        </a:cubicBezTo>
                        <a:cubicBezTo>
                          <a:pt x="5" y="30"/>
                          <a:pt x="5" y="30"/>
                          <a:pt x="5" y="30"/>
                        </a:cubicBezTo>
                        <a:cubicBezTo>
                          <a:pt x="5" y="30"/>
                          <a:pt x="5" y="30"/>
                          <a:pt x="5" y="30"/>
                        </a:cubicBezTo>
                        <a:cubicBezTo>
                          <a:pt x="4" y="29"/>
                          <a:pt x="3" y="29"/>
                          <a:pt x="2" y="28"/>
                        </a:cubicBezTo>
                        <a:cubicBezTo>
                          <a:pt x="1" y="28"/>
                          <a:pt x="1" y="27"/>
                          <a:pt x="1" y="26"/>
                        </a:cubicBezTo>
                        <a:cubicBezTo>
                          <a:pt x="1" y="24"/>
                          <a:pt x="2" y="23"/>
                          <a:pt x="3" y="20"/>
                        </a:cubicBezTo>
                        <a:cubicBezTo>
                          <a:pt x="5" y="15"/>
                          <a:pt x="7" y="11"/>
                          <a:pt x="8" y="5"/>
                        </a:cubicBezTo>
                        <a:cubicBezTo>
                          <a:pt x="8" y="2"/>
                          <a:pt x="9"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7" name="Freeform 7702">
                    <a:extLst>
                      <a:ext uri="{FF2B5EF4-FFF2-40B4-BE49-F238E27FC236}">
                        <a16:creationId xmlns:a16="http://schemas.microsoft.com/office/drawing/2014/main" id="{121EA09D-CB7C-470E-B9EF-12423450F853}"/>
                      </a:ext>
                    </a:extLst>
                  </p:cNvPr>
                  <p:cNvSpPr>
                    <a:spLocks/>
                  </p:cNvSpPr>
                  <p:nvPr/>
                </p:nvSpPr>
                <p:spPr bwMode="auto">
                  <a:xfrm>
                    <a:off x="3922" y="2236"/>
                    <a:ext cx="6" cy="17"/>
                  </a:xfrm>
                  <a:custGeom>
                    <a:avLst/>
                    <a:gdLst>
                      <a:gd name="T0" fmla="*/ 8 w 9"/>
                      <a:gd name="T1" fmla="*/ 0 h 23"/>
                      <a:gd name="T2" fmla="*/ 7 w 9"/>
                      <a:gd name="T3" fmla="*/ 5 h 23"/>
                      <a:gd name="T4" fmla="*/ 3 w 9"/>
                      <a:gd name="T5" fmla="*/ 16 h 23"/>
                      <a:gd name="T6" fmla="*/ 2 w 9"/>
                      <a:gd name="T7" fmla="*/ 21 h 23"/>
                      <a:gd name="T8" fmla="*/ 4 w 9"/>
                      <a:gd name="T9" fmla="*/ 22 h 23"/>
                      <a:gd name="T10" fmla="*/ 5 w 9"/>
                      <a:gd name="T11" fmla="*/ 17 h 23"/>
                      <a:gd name="T12" fmla="*/ 8 w 9"/>
                      <a:gd name="T13" fmla="*/ 3 h 23"/>
                      <a:gd name="T14" fmla="*/ 8 w 9"/>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3">
                        <a:moveTo>
                          <a:pt x="8" y="0"/>
                        </a:moveTo>
                        <a:cubicBezTo>
                          <a:pt x="8" y="0"/>
                          <a:pt x="7" y="3"/>
                          <a:pt x="7" y="5"/>
                        </a:cubicBezTo>
                        <a:cubicBezTo>
                          <a:pt x="6" y="7"/>
                          <a:pt x="4" y="14"/>
                          <a:pt x="3" y="16"/>
                        </a:cubicBezTo>
                        <a:cubicBezTo>
                          <a:pt x="2" y="18"/>
                          <a:pt x="0" y="22"/>
                          <a:pt x="2" y="21"/>
                        </a:cubicBezTo>
                        <a:cubicBezTo>
                          <a:pt x="3" y="21"/>
                          <a:pt x="3" y="21"/>
                          <a:pt x="4" y="22"/>
                        </a:cubicBezTo>
                        <a:cubicBezTo>
                          <a:pt x="4" y="23"/>
                          <a:pt x="4" y="21"/>
                          <a:pt x="5" y="17"/>
                        </a:cubicBezTo>
                        <a:cubicBezTo>
                          <a:pt x="5" y="13"/>
                          <a:pt x="7" y="5"/>
                          <a:pt x="8" y="3"/>
                        </a:cubicBezTo>
                        <a:cubicBezTo>
                          <a:pt x="9" y="1"/>
                          <a:pt x="9" y="0"/>
                          <a:pt x="8"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8" name="Freeform 7703">
                    <a:extLst>
                      <a:ext uri="{FF2B5EF4-FFF2-40B4-BE49-F238E27FC236}">
                        <a16:creationId xmlns:a16="http://schemas.microsoft.com/office/drawing/2014/main" id="{795318C1-DE79-4FAC-8009-12934043E0E1}"/>
                      </a:ext>
                    </a:extLst>
                  </p:cNvPr>
                  <p:cNvSpPr>
                    <a:spLocks/>
                  </p:cNvSpPr>
                  <p:nvPr/>
                </p:nvSpPr>
                <p:spPr bwMode="auto">
                  <a:xfrm>
                    <a:off x="3908" y="2281"/>
                    <a:ext cx="8" cy="12"/>
                  </a:xfrm>
                  <a:custGeom>
                    <a:avLst/>
                    <a:gdLst>
                      <a:gd name="T0" fmla="*/ 9 w 10"/>
                      <a:gd name="T1" fmla="*/ 4 h 16"/>
                      <a:gd name="T2" fmla="*/ 7 w 10"/>
                      <a:gd name="T3" fmla="*/ 10 h 16"/>
                      <a:gd name="T4" fmla="*/ 2 w 10"/>
                      <a:gd name="T5" fmla="*/ 16 h 16"/>
                      <a:gd name="T6" fmla="*/ 2 w 10"/>
                      <a:gd name="T7" fmla="*/ 10 h 16"/>
                      <a:gd name="T8" fmla="*/ 5 w 10"/>
                      <a:gd name="T9" fmla="*/ 2 h 16"/>
                      <a:gd name="T10" fmla="*/ 9 w 10"/>
                      <a:gd name="T11" fmla="*/ 4 h 16"/>
                    </a:gdLst>
                    <a:ahLst/>
                    <a:cxnLst>
                      <a:cxn ang="0">
                        <a:pos x="T0" y="T1"/>
                      </a:cxn>
                      <a:cxn ang="0">
                        <a:pos x="T2" y="T3"/>
                      </a:cxn>
                      <a:cxn ang="0">
                        <a:pos x="T4" y="T5"/>
                      </a:cxn>
                      <a:cxn ang="0">
                        <a:pos x="T6" y="T7"/>
                      </a:cxn>
                      <a:cxn ang="0">
                        <a:pos x="T8" y="T9"/>
                      </a:cxn>
                      <a:cxn ang="0">
                        <a:pos x="T10" y="T11"/>
                      </a:cxn>
                    </a:cxnLst>
                    <a:rect l="0" t="0" r="r" b="b"/>
                    <a:pathLst>
                      <a:path w="10" h="16">
                        <a:moveTo>
                          <a:pt x="9" y="4"/>
                        </a:moveTo>
                        <a:cubicBezTo>
                          <a:pt x="9" y="4"/>
                          <a:pt x="10" y="5"/>
                          <a:pt x="7" y="10"/>
                        </a:cubicBezTo>
                        <a:cubicBezTo>
                          <a:pt x="3" y="15"/>
                          <a:pt x="4" y="16"/>
                          <a:pt x="2" y="16"/>
                        </a:cubicBezTo>
                        <a:cubicBezTo>
                          <a:pt x="0" y="16"/>
                          <a:pt x="1" y="13"/>
                          <a:pt x="2" y="10"/>
                        </a:cubicBezTo>
                        <a:cubicBezTo>
                          <a:pt x="4" y="7"/>
                          <a:pt x="2" y="5"/>
                          <a:pt x="5" y="2"/>
                        </a:cubicBezTo>
                        <a:cubicBezTo>
                          <a:pt x="8" y="0"/>
                          <a:pt x="9" y="4"/>
                          <a:pt x="9"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39" name="Freeform 7704">
                    <a:extLst>
                      <a:ext uri="{FF2B5EF4-FFF2-40B4-BE49-F238E27FC236}">
                        <a16:creationId xmlns:a16="http://schemas.microsoft.com/office/drawing/2014/main" id="{AC6F5848-EC51-4101-8A46-781957829B10}"/>
                      </a:ext>
                    </a:extLst>
                  </p:cNvPr>
                  <p:cNvSpPr>
                    <a:spLocks noEditPoints="1"/>
                  </p:cNvSpPr>
                  <p:nvPr/>
                </p:nvSpPr>
                <p:spPr bwMode="auto">
                  <a:xfrm>
                    <a:off x="3908" y="2282"/>
                    <a:ext cx="8" cy="12"/>
                  </a:xfrm>
                  <a:custGeom>
                    <a:avLst/>
                    <a:gdLst>
                      <a:gd name="T0" fmla="*/ 2 w 10"/>
                      <a:gd name="T1" fmla="*/ 16 h 16"/>
                      <a:gd name="T2" fmla="*/ 1 w 10"/>
                      <a:gd name="T3" fmla="*/ 16 h 16"/>
                      <a:gd name="T4" fmla="*/ 1 w 10"/>
                      <a:gd name="T5" fmla="*/ 16 h 16"/>
                      <a:gd name="T6" fmla="*/ 2 w 10"/>
                      <a:gd name="T7" fmla="*/ 9 h 16"/>
                      <a:gd name="T8" fmla="*/ 3 w 10"/>
                      <a:gd name="T9" fmla="*/ 2 h 16"/>
                      <a:gd name="T10" fmla="*/ 5 w 10"/>
                      <a:gd name="T11" fmla="*/ 1 h 16"/>
                      <a:gd name="T12" fmla="*/ 8 w 10"/>
                      <a:gd name="T13" fmla="*/ 0 h 16"/>
                      <a:gd name="T14" fmla="*/ 9 w 10"/>
                      <a:gd name="T15" fmla="*/ 2 h 16"/>
                      <a:gd name="T16" fmla="*/ 7 w 10"/>
                      <a:gd name="T17" fmla="*/ 9 h 16"/>
                      <a:gd name="T18" fmla="*/ 4 w 10"/>
                      <a:gd name="T19" fmla="*/ 15 h 16"/>
                      <a:gd name="T20" fmla="*/ 2 w 10"/>
                      <a:gd name="T21" fmla="*/ 16 h 16"/>
                      <a:gd name="T22" fmla="*/ 9 w 10"/>
                      <a:gd name="T23" fmla="*/ 3 h 16"/>
                      <a:gd name="T24" fmla="*/ 9 w 10"/>
                      <a:gd name="T25" fmla="*/ 3 h 16"/>
                      <a:gd name="T26" fmla="*/ 9 w 10"/>
                      <a:gd name="T27" fmla="*/ 3 h 16"/>
                      <a:gd name="T28" fmla="*/ 7 w 10"/>
                      <a:gd name="T29" fmla="*/ 1 h 16"/>
                      <a:gd name="T30" fmla="*/ 5 w 10"/>
                      <a:gd name="T31" fmla="*/ 2 h 16"/>
                      <a:gd name="T32" fmla="*/ 4 w 10"/>
                      <a:gd name="T33" fmla="*/ 3 h 16"/>
                      <a:gd name="T34" fmla="*/ 3 w 10"/>
                      <a:gd name="T35" fmla="*/ 9 h 16"/>
                      <a:gd name="T36" fmla="*/ 1 w 10"/>
                      <a:gd name="T37" fmla="*/ 15 h 16"/>
                      <a:gd name="T38" fmla="*/ 2 w 10"/>
                      <a:gd name="T39" fmla="*/ 15 h 16"/>
                      <a:gd name="T40" fmla="*/ 3 w 10"/>
                      <a:gd name="T41" fmla="*/ 14 h 16"/>
                      <a:gd name="T42" fmla="*/ 6 w 10"/>
                      <a:gd name="T43" fmla="*/ 9 h 16"/>
                      <a:gd name="T44" fmla="*/ 9 w 10"/>
                      <a:gd name="T45" fmla="*/ 4 h 16"/>
                      <a:gd name="T46" fmla="*/ 9 w 10"/>
                      <a:gd name="T47"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6">
                        <a:moveTo>
                          <a:pt x="2" y="16"/>
                        </a:moveTo>
                        <a:cubicBezTo>
                          <a:pt x="1" y="16"/>
                          <a:pt x="1" y="16"/>
                          <a:pt x="1" y="16"/>
                        </a:cubicBezTo>
                        <a:cubicBezTo>
                          <a:pt x="1" y="16"/>
                          <a:pt x="1" y="16"/>
                          <a:pt x="1" y="16"/>
                        </a:cubicBezTo>
                        <a:cubicBezTo>
                          <a:pt x="0" y="15"/>
                          <a:pt x="1" y="11"/>
                          <a:pt x="2" y="9"/>
                        </a:cubicBezTo>
                        <a:cubicBezTo>
                          <a:pt x="3" y="6"/>
                          <a:pt x="2" y="5"/>
                          <a:pt x="3" y="2"/>
                        </a:cubicBezTo>
                        <a:cubicBezTo>
                          <a:pt x="4" y="2"/>
                          <a:pt x="4" y="2"/>
                          <a:pt x="5" y="1"/>
                        </a:cubicBezTo>
                        <a:cubicBezTo>
                          <a:pt x="6" y="0"/>
                          <a:pt x="7" y="0"/>
                          <a:pt x="8" y="0"/>
                        </a:cubicBezTo>
                        <a:cubicBezTo>
                          <a:pt x="9" y="1"/>
                          <a:pt x="9" y="2"/>
                          <a:pt x="9" y="2"/>
                        </a:cubicBezTo>
                        <a:cubicBezTo>
                          <a:pt x="9" y="3"/>
                          <a:pt x="10" y="4"/>
                          <a:pt x="7" y="9"/>
                        </a:cubicBezTo>
                        <a:cubicBezTo>
                          <a:pt x="5" y="12"/>
                          <a:pt x="5" y="13"/>
                          <a:pt x="4" y="15"/>
                        </a:cubicBezTo>
                        <a:cubicBezTo>
                          <a:pt x="3" y="15"/>
                          <a:pt x="3" y="16"/>
                          <a:pt x="2" y="16"/>
                        </a:cubicBezTo>
                        <a:close/>
                        <a:moveTo>
                          <a:pt x="9" y="3"/>
                        </a:moveTo>
                        <a:cubicBezTo>
                          <a:pt x="9" y="3"/>
                          <a:pt x="9" y="3"/>
                          <a:pt x="9" y="3"/>
                        </a:cubicBezTo>
                        <a:cubicBezTo>
                          <a:pt x="9" y="3"/>
                          <a:pt x="9" y="3"/>
                          <a:pt x="9" y="3"/>
                        </a:cubicBezTo>
                        <a:cubicBezTo>
                          <a:pt x="9" y="3"/>
                          <a:pt x="8" y="2"/>
                          <a:pt x="7" y="1"/>
                        </a:cubicBezTo>
                        <a:cubicBezTo>
                          <a:pt x="7" y="1"/>
                          <a:pt x="6" y="1"/>
                          <a:pt x="5" y="2"/>
                        </a:cubicBezTo>
                        <a:cubicBezTo>
                          <a:pt x="4" y="2"/>
                          <a:pt x="4" y="2"/>
                          <a:pt x="4" y="3"/>
                        </a:cubicBezTo>
                        <a:cubicBezTo>
                          <a:pt x="3" y="4"/>
                          <a:pt x="4" y="6"/>
                          <a:pt x="3" y="9"/>
                        </a:cubicBezTo>
                        <a:cubicBezTo>
                          <a:pt x="2" y="12"/>
                          <a:pt x="1" y="14"/>
                          <a:pt x="1" y="15"/>
                        </a:cubicBezTo>
                        <a:cubicBezTo>
                          <a:pt x="2" y="15"/>
                          <a:pt x="2" y="15"/>
                          <a:pt x="2" y="15"/>
                        </a:cubicBezTo>
                        <a:cubicBezTo>
                          <a:pt x="3" y="15"/>
                          <a:pt x="3" y="14"/>
                          <a:pt x="3" y="14"/>
                        </a:cubicBezTo>
                        <a:cubicBezTo>
                          <a:pt x="4" y="14"/>
                          <a:pt x="4" y="12"/>
                          <a:pt x="6" y="9"/>
                        </a:cubicBezTo>
                        <a:cubicBezTo>
                          <a:pt x="8" y="6"/>
                          <a:pt x="8" y="5"/>
                          <a:pt x="9" y="4"/>
                        </a:cubicBezTo>
                        <a:cubicBezTo>
                          <a:pt x="9" y="4"/>
                          <a:pt x="9" y="3"/>
                          <a:pt x="9"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0" name="Freeform 7705">
                    <a:extLst>
                      <a:ext uri="{FF2B5EF4-FFF2-40B4-BE49-F238E27FC236}">
                        <a16:creationId xmlns:a16="http://schemas.microsoft.com/office/drawing/2014/main" id="{15B9F4A1-F16F-4D99-B552-62F2143CF09E}"/>
                      </a:ext>
                    </a:extLst>
                  </p:cNvPr>
                  <p:cNvSpPr>
                    <a:spLocks noEditPoints="1"/>
                  </p:cNvSpPr>
                  <p:nvPr/>
                </p:nvSpPr>
                <p:spPr bwMode="auto">
                  <a:xfrm>
                    <a:off x="3909" y="2283"/>
                    <a:ext cx="6" cy="10"/>
                  </a:xfrm>
                  <a:custGeom>
                    <a:avLst/>
                    <a:gdLst>
                      <a:gd name="T0" fmla="*/ 2 w 8"/>
                      <a:gd name="T1" fmla="*/ 11 h 14"/>
                      <a:gd name="T2" fmla="*/ 2 w 8"/>
                      <a:gd name="T3" fmla="*/ 8 h 14"/>
                      <a:gd name="T4" fmla="*/ 4 w 8"/>
                      <a:gd name="T5" fmla="*/ 3 h 14"/>
                      <a:gd name="T6" fmla="*/ 5 w 8"/>
                      <a:gd name="T7" fmla="*/ 2 h 14"/>
                      <a:gd name="T8" fmla="*/ 6 w 8"/>
                      <a:gd name="T9" fmla="*/ 4 h 14"/>
                      <a:gd name="T10" fmla="*/ 5 w 8"/>
                      <a:gd name="T11" fmla="*/ 7 h 14"/>
                      <a:gd name="T12" fmla="*/ 2 w 8"/>
                      <a:gd name="T13" fmla="*/ 11 h 14"/>
                      <a:gd name="T14" fmla="*/ 5 w 8"/>
                      <a:gd name="T15" fmla="*/ 0 h 14"/>
                      <a:gd name="T16" fmla="*/ 4 w 8"/>
                      <a:gd name="T17" fmla="*/ 1 h 14"/>
                      <a:gd name="T18" fmla="*/ 3 w 8"/>
                      <a:gd name="T19" fmla="*/ 2 h 14"/>
                      <a:gd name="T20" fmla="*/ 2 w 8"/>
                      <a:gd name="T21" fmla="*/ 8 h 14"/>
                      <a:gd name="T22" fmla="*/ 0 w 8"/>
                      <a:gd name="T23" fmla="*/ 14 h 14"/>
                      <a:gd name="T24" fmla="*/ 1 w 8"/>
                      <a:gd name="T25" fmla="*/ 14 h 14"/>
                      <a:gd name="T26" fmla="*/ 1 w 8"/>
                      <a:gd name="T27" fmla="*/ 14 h 14"/>
                      <a:gd name="T28" fmla="*/ 2 w 8"/>
                      <a:gd name="T29" fmla="*/ 13 h 14"/>
                      <a:gd name="T30" fmla="*/ 5 w 8"/>
                      <a:gd name="T31" fmla="*/ 8 h 14"/>
                      <a:gd name="T32" fmla="*/ 8 w 8"/>
                      <a:gd name="T33" fmla="*/ 3 h 14"/>
                      <a:gd name="T34" fmla="*/ 8 w 8"/>
                      <a:gd name="T35" fmla="*/ 2 h 14"/>
                      <a:gd name="T36" fmla="*/ 8 w 8"/>
                      <a:gd name="T37" fmla="*/ 2 h 14"/>
                      <a:gd name="T38" fmla="*/ 8 w 8"/>
                      <a:gd name="T39" fmla="*/ 2 h 14"/>
                      <a:gd name="T40" fmla="*/ 8 w 8"/>
                      <a:gd name="T41" fmla="*/ 2 h 14"/>
                      <a:gd name="T42" fmla="*/ 6 w 8"/>
                      <a:gd name="T43" fmla="*/ 0 h 14"/>
                      <a:gd name="T44" fmla="*/ 5 w 8"/>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14">
                        <a:moveTo>
                          <a:pt x="2" y="11"/>
                        </a:moveTo>
                        <a:cubicBezTo>
                          <a:pt x="1" y="11"/>
                          <a:pt x="1" y="10"/>
                          <a:pt x="2" y="8"/>
                        </a:cubicBezTo>
                        <a:cubicBezTo>
                          <a:pt x="3" y="6"/>
                          <a:pt x="4" y="3"/>
                          <a:pt x="4" y="3"/>
                        </a:cubicBezTo>
                        <a:cubicBezTo>
                          <a:pt x="4" y="3"/>
                          <a:pt x="5" y="2"/>
                          <a:pt x="5" y="2"/>
                        </a:cubicBezTo>
                        <a:cubicBezTo>
                          <a:pt x="6" y="2"/>
                          <a:pt x="6" y="2"/>
                          <a:pt x="6" y="4"/>
                        </a:cubicBezTo>
                        <a:cubicBezTo>
                          <a:pt x="6" y="4"/>
                          <a:pt x="7" y="5"/>
                          <a:pt x="5" y="7"/>
                        </a:cubicBezTo>
                        <a:cubicBezTo>
                          <a:pt x="3" y="9"/>
                          <a:pt x="3" y="11"/>
                          <a:pt x="2" y="11"/>
                        </a:cubicBezTo>
                        <a:close/>
                        <a:moveTo>
                          <a:pt x="5" y="0"/>
                        </a:moveTo>
                        <a:cubicBezTo>
                          <a:pt x="5" y="0"/>
                          <a:pt x="5" y="0"/>
                          <a:pt x="4" y="1"/>
                        </a:cubicBezTo>
                        <a:cubicBezTo>
                          <a:pt x="3" y="1"/>
                          <a:pt x="3" y="1"/>
                          <a:pt x="3" y="2"/>
                        </a:cubicBezTo>
                        <a:cubicBezTo>
                          <a:pt x="2" y="3"/>
                          <a:pt x="3" y="5"/>
                          <a:pt x="2" y="8"/>
                        </a:cubicBezTo>
                        <a:cubicBezTo>
                          <a:pt x="1" y="11"/>
                          <a:pt x="0" y="13"/>
                          <a:pt x="0" y="14"/>
                        </a:cubicBezTo>
                        <a:cubicBezTo>
                          <a:pt x="1" y="14"/>
                          <a:pt x="1" y="14"/>
                          <a:pt x="1" y="14"/>
                        </a:cubicBezTo>
                        <a:cubicBezTo>
                          <a:pt x="1" y="14"/>
                          <a:pt x="1" y="14"/>
                          <a:pt x="1" y="14"/>
                        </a:cubicBezTo>
                        <a:cubicBezTo>
                          <a:pt x="2" y="14"/>
                          <a:pt x="2" y="13"/>
                          <a:pt x="2" y="13"/>
                        </a:cubicBezTo>
                        <a:cubicBezTo>
                          <a:pt x="3" y="13"/>
                          <a:pt x="3" y="11"/>
                          <a:pt x="5" y="8"/>
                        </a:cubicBezTo>
                        <a:cubicBezTo>
                          <a:pt x="7" y="5"/>
                          <a:pt x="7" y="4"/>
                          <a:pt x="8" y="3"/>
                        </a:cubicBezTo>
                        <a:cubicBezTo>
                          <a:pt x="8" y="3"/>
                          <a:pt x="8" y="2"/>
                          <a:pt x="8" y="2"/>
                        </a:cubicBezTo>
                        <a:cubicBezTo>
                          <a:pt x="8" y="2"/>
                          <a:pt x="8" y="2"/>
                          <a:pt x="8" y="2"/>
                        </a:cubicBezTo>
                        <a:cubicBezTo>
                          <a:pt x="8" y="2"/>
                          <a:pt x="8" y="2"/>
                          <a:pt x="8" y="2"/>
                        </a:cubicBezTo>
                        <a:cubicBezTo>
                          <a:pt x="8" y="2"/>
                          <a:pt x="8" y="2"/>
                          <a:pt x="8" y="2"/>
                        </a:cubicBezTo>
                        <a:cubicBezTo>
                          <a:pt x="8" y="2"/>
                          <a:pt x="7" y="1"/>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1" name="Freeform 7706">
                    <a:extLst>
                      <a:ext uri="{FF2B5EF4-FFF2-40B4-BE49-F238E27FC236}">
                        <a16:creationId xmlns:a16="http://schemas.microsoft.com/office/drawing/2014/main" id="{7FEFEA18-48DF-474C-B64B-52C09AC58FBB}"/>
                      </a:ext>
                    </a:extLst>
                  </p:cNvPr>
                  <p:cNvSpPr>
                    <a:spLocks/>
                  </p:cNvSpPr>
                  <p:nvPr/>
                </p:nvSpPr>
                <p:spPr bwMode="auto">
                  <a:xfrm>
                    <a:off x="3908" y="2283"/>
                    <a:ext cx="8" cy="10"/>
                  </a:xfrm>
                  <a:custGeom>
                    <a:avLst/>
                    <a:gdLst>
                      <a:gd name="T0" fmla="*/ 7 w 10"/>
                      <a:gd name="T1" fmla="*/ 0 h 14"/>
                      <a:gd name="T2" fmla="*/ 5 w 10"/>
                      <a:gd name="T3" fmla="*/ 0 h 14"/>
                      <a:gd name="T4" fmla="*/ 2 w 10"/>
                      <a:gd name="T5" fmla="*/ 8 h 14"/>
                      <a:gd name="T6" fmla="*/ 2 w 10"/>
                      <a:gd name="T7" fmla="*/ 14 h 14"/>
                      <a:gd name="T8" fmla="*/ 2 w 10"/>
                      <a:gd name="T9" fmla="*/ 14 h 14"/>
                      <a:gd name="T10" fmla="*/ 7 w 10"/>
                      <a:gd name="T11" fmla="*/ 8 h 14"/>
                      <a:gd name="T12" fmla="*/ 9 w 10"/>
                      <a:gd name="T13" fmla="*/ 2 h 14"/>
                      <a:gd name="T14" fmla="*/ 9 w 10"/>
                      <a:gd name="T15" fmla="*/ 2 h 14"/>
                      <a:gd name="T16" fmla="*/ 9 w 10"/>
                      <a:gd name="T17" fmla="*/ 2 h 14"/>
                      <a:gd name="T18" fmla="*/ 9 w 10"/>
                      <a:gd name="T19" fmla="*/ 3 h 14"/>
                      <a:gd name="T20" fmla="*/ 6 w 10"/>
                      <a:gd name="T21" fmla="*/ 8 h 14"/>
                      <a:gd name="T22" fmla="*/ 3 w 10"/>
                      <a:gd name="T23" fmla="*/ 13 h 14"/>
                      <a:gd name="T24" fmla="*/ 2 w 10"/>
                      <a:gd name="T25" fmla="*/ 14 h 14"/>
                      <a:gd name="T26" fmla="*/ 2 w 10"/>
                      <a:gd name="T27" fmla="*/ 14 h 14"/>
                      <a:gd name="T28" fmla="*/ 1 w 10"/>
                      <a:gd name="T29" fmla="*/ 14 h 14"/>
                      <a:gd name="T30" fmla="*/ 3 w 10"/>
                      <a:gd name="T31" fmla="*/ 8 h 14"/>
                      <a:gd name="T32" fmla="*/ 4 w 10"/>
                      <a:gd name="T33" fmla="*/ 2 h 14"/>
                      <a:gd name="T34" fmla="*/ 5 w 10"/>
                      <a:gd name="T35" fmla="*/ 1 h 14"/>
                      <a:gd name="T36" fmla="*/ 6 w 10"/>
                      <a:gd name="T37" fmla="*/ 0 h 14"/>
                      <a:gd name="T38" fmla="*/ 7 w 10"/>
                      <a:gd name="T39" fmla="*/ 0 h 14"/>
                      <a:gd name="T40" fmla="*/ 9 w 10"/>
                      <a:gd name="T41" fmla="*/ 2 h 14"/>
                      <a:gd name="T42" fmla="*/ 9 w 10"/>
                      <a:gd name="T43" fmla="*/ 2 h 14"/>
                      <a:gd name="T44" fmla="*/ 7 w 10"/>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4">
                        <a:moveTo>
                          <a:pt x="7" y="0"/>
                        </a:moveTo>
                        <a:cubicBezTo>
                          <a:pt x="6" y="0"/>
                          <a:pt x="6" y="0"/>
                          <a:pt x="5" y="0"/>
                        </a:cubicBezTo>
                        <a:cubicBezTo>
                          <a:pt x="2" y="3"/>
                          <a:pt x="4" y="5"/>
                          <a:pt x="2" y="8"/>
                        </a:cubicBezTo>
                        <a:cubicBezTo>
                          <a:pt x="1" y="11"/>
                          <a:pt x="0" y="14"/>
                          <a:pt x="2" y="14"/>
                        </a:cubicBezTo>
                        <a:cubicBezTo>
                          <a:pt x="2" y="14"/>
                          <a:pt x="2" y="14"/>
                          <a:pt x="2" y="14"/>
                        </a:cubicBezTo>
                        <a:cubicBezTo>
                          <a:pt x="4" y="14"/>
                          <a:pt x="3" y="13"/>
                          <a:pt x="7" y="8"/>
                        </a:cubicBezTo>
                        <a:cubicBezTo>
                          <a:pt x="10" y="3"/>
                          <a:pt x="9" y="2"/>
                          <a:pt x="9" y="2"/>
                        </a:cubicBezTo>
                        <a:cubicBezTo>
                          <a:pt x="9" y="2"/>
                          <a:pt x="9" y="2"/>
                          <a:pt x="9" y="2"/>
                        </a:cubicBezTo>
                        <a:cubicBezTo>
                          <a:pt x="9" y="2"/>
                          <a:pt x="9" y="2"/>
                          <a:pt x="9" y="2"/>
                        </a:cubicBezTo>
                        <a:cubicBezTo>
                          <a:pt x="9" y="2"/>
                          <a:pt x="9" y="3"/>
                          <a:pt x="9" y="3"/>
                        </a:cubicBezTo>
                        <a:cubicBezTo>
                          <a:pt x="8" y="4"/>
                          <a:pt x="8" y="5"/>
                          <a:pt x="6" y="8"/>
                        </a:cubicBezTo>
                        <a:cubicBezTo>
                          <a:pt x="4" y="11"/>
                          <a:pt x="4" y="13"/>
                          <a:pt x="3" y="13"/>
                        </a:cubicBezTo>
                        <a:cubicBezTo>
                          <a:pt x="3" y="13"/>
                          <a:pt x="3" y="14"/>
                          <a:pt x="2" y="14"/>
                        </a:cubicBezTo>
                        <a:cubicBezTo>
                          <a:pt x="2" y="14"/>
                          <a:pt x="2" y="14"/>
                          <a:pt x="2" y="14"/>
                        </a:cubicBezTo>
                        <a:cubicBezTo>
                          <a:pt x="1" y="14"/>
                          <a:pt x="1" y="14"/>
                          <a:pt x="1" y="14"/>
                        </a:cubicBezTo>
                        <a:cubicBezTo>
                          <a:pt x="1" y="13"/>
                          <a:pt x="2" y="11"/>
                          <a:pt x="3" y="8"/>
                        </a:cubicBezTo>
                        <a:cubicBezTo>
                          <a:pt x="4" y="5"/>
                          <a:pt x="3" y="3"/>
                          <a:pt x="4" y="2"/>
                        </a:cubicBezTo>
                        <a:cubicBezTo>
                          <a:pt x="4" y="1"/>
                          <a:pt x="4" y="1"/>
                          <a:pt x="5" y="1"/>
                        </a:cubicBezTo>
                        <a:cubicBezTo>
                          <a:pt x="6" y="0"/>
                          <a:pt x="6" y="0"/>
                          <a:pt x="6" y="0"/>
                        </a:cubicBezTo>
                        <a:cubicBezTo>
                          <a:pt x="7" y="0"/>
                          <a:pt x="7" y="0"/>
                          <a:pt x="7" y="0"/>
                        </a:cubicBezTo>
                        <a:cubicBezTo>
                          <a:pt x="8" y="1"/>
                          <a:pt x="9" y="2"/>
                          <a:pt x="9" y="2"/>
                        </a:cubicBezTo>
                        <a:cubicBezTo>
                          <a:pt x="9" y="2"/>
                          <a:pt x="9" y="2"/>
                          <a:pt x="9" y="2"/>
                        </a:cubicBezTo>
                        <a:cubicBezTo>
                          <a:pt x="9" y="2"/>
                          <a:pt x="8"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2" name="Freeform 7707">
                    <a:extLst>
                      <a:ext uri="{FF2B5EF4-FFF2-40B4-BE49-F238E27FC236}">
                        <a16:creationId xmlns:a16="http://schemas.microsoft.com/office/drawing/2014/main" id="{AC1CC3C5-C2D1-48A0-BEDB-8ED641561851}"/>
                      </a:ext>
                    </a:extLst>
                  </p:cNvPr>
                  <p:cNvSpPr>
                    <a:spLocks/>
                  </p:cNvSpPr>
                  <p:nvPr/>
                </p:nvSpPr>
                <p:spPr bwMode="auto">
                  <a:xfrm>
                    <a:off x="3934" y="2216"/>
                    <a:ext cx="22" cy="12"/>
                  </a:xfrm>
                  <a:custGeom>
                    <a:avLst/>
                    <a:gdLst>
                      <a:gd name="T0" fmla="*/ 3 w 30"/>
                      <a:gd name="T1" fmla="*/ 5 h 16"/>
                      <a:gd name="T2" fmla="*/ 19 w 30"/>
                      <a:gd name="T3" fmla="*/ 3 h 16"/>
                      <a:gd name="T4" fmla="*/ 20 w 30"/>
                      <a:gd name="T5" fmla="*/ 14 h 16"/>
                      <a:gd name="T6" fmla="*/ 9 w 30"/>
                      <a:gd name="T7" fmla="*/ 10 h 16"/>
                      <a:gd name="T8" fmla="*/ 3 w 30"/>
                      <a:gd name="T9" fmla="*/ 5 h 16"/>
                    </a:gdLst>
                    <a:ahLst/>
                    <a:cxnLst>
                      <a:cxn ang="0">
                        <a:pos x="T0" y="T1"/>
                      </a:cxn>
                      <a:cxn ang="0">
                        <a:pos x="T2" y="T3"/>
                      </a:cxn>
                      <a:cxn ang="0">
                        <a:pos x="T4" y="T5"/>
                      </a:cxn>
                      <a:cxn ang="0">
                        <a:pos x="T6" y="T7"/>
                      </a:cxn>
                      <a:cxn ang="0">
                        <a:pos x="T8" y="T9"/>
                      </a:cxn>
                    </a:cxnLst>
                    <a:rect l="0" t="0" r="r" b="b"/>
                    <a:pathLst>
                      <a:path w="30" h="16">
                        <a:moveTo>
                          <a:pt x="3" y="5"/>
                        </a:moveTo>
                        <a:cubicBezTo>
                          <a:pt x="3" y="5"/>
                          <a:pt x="9" y="0"/>
                          <a:pt x="19" y="3"/>
                        </a:cubicBezTo>
                        <a:cubicBezTo>
                          <a:pt x="30" y="7"/>
                          <a:pt x="27" y="16"/>
                          <a:pt x="20" y="14"/>
                        </a:cubicBezTo>
                        <a:cubicBezTo>
                          <a:pt x="14" y="11"/>
                          <a:pt x="15" y="10"/>
                          <a:pt x="9" y="10"/>
                        </a:cubicBezTo>
                        <a:cubicBezTo>
                          <a:pt x="2" y="10"/>
                          <a:pt x="0" y="7"/>
                          <a:pt x="3"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3" name="Freeform 7708">
                    <a:extLst>
                      <a:ext uri="{FF2B5EF4-FFF2-40B4-BE49-F238E27FC236}">
                        <a16:creationId xmlns:a16="http://schemas.microsoft.com/office/drawing/2014/main" id="{970AB3C8-D66E-45CD-AFE6-77315B1A1319}"/>
                      </a:ext>
                    </a:extLst>
                  </p:cNvPr>
                  <p:cNvSpPr>
                    <a:spLocks noEditPoints="1"/>
                  </p:cNvSpPr>
                  <p:nvPr/>
                </p:nvSpPr>
                <p:spPr bwMode="auto">
                  <a:xfrm>
                    <a:off x="3934" y="2217"/>
                    <a:ext cx="20" cy="10"/>
                  </a:xfrm>
                  <a:custGeom>
                    <a:avLst/>
                    <a:gdLst>
                      <a:gd name="T0" fmla="*/ 21 w 26"/>
                      <a:gd name="T1" fmla="*/ 14 h 14"/>
                      <a:gd name="T2" fmla="*/ 21 w 26"/>
                      <a:gd name="T3" fmla="*/ 14 h 14"/>
                      <a:gd name="T4" fmla="*/ 19 w 26"/>
                      <a:gd name="T5" fmla="*/ 13 h 14"/>
                      <a:gd name="T6" fmla="*/ 11 w 26"/>
                      <a:gd name="T7" fmla="*/ 10 h 14"/>
                      <a:gd name="T8" fmla="*/ 8 w 26"/>
                      <a:gd name="T9" fmla="*/ 10 h 14"/>
                      <a:gd name="T10" fmla="*/ 6 w 26"/>
                      <a:gd name="T11" fmla="*/ 10 h 14"/>
                      <a:gd name="T12" fmla="*/ 0 w 26"/>
                      <a:gd name="T13" fmla="*/ 6 h 14"/>
                      <a:gd name="T14" fmla="*/ 1 w 26"/>
                      <a:gd name="T15" fmla="*/ 4 h 14"/>
                      <a:gd name="T16" fmla="*/ 13 w 26"/>
                      <a:gd name="T17" fmla="*/ 1 h 14"/>
                      <a:gd name="T18" fmla="*/ 19 w 26"/>
                      <a:gd name="T19" fmla="*/ 2 h 14"/>
                      <a:gd name="T20" fmla="*/ 26 w 26"/>
                      <a:gd name="T21" fmla="*/ 10 h 14"/>
                      <a:gd name="T22" fmla="*/ 21 w 26"/>
                      <a:gd name="T23" fmla="*/ 14 h 14"/>
                      <a:gd name="T24" fmla="*/ 18 w 26"/>
                      <a:gd name="T25" fmla="*/ 3 h 14"/>
                      <a:gd name="T26" fmla="*/ 13 w 26"/>
                      <a:gd name="T27" fmla="*/ 2 h 14"/>
                      <a:gd name="T28" fmla="*/ 5 w 26"/>
                      <a:gd name="T29" fmla="*/ 3 h 14"/>
                      <a:gd name="T30" fmla="*/ 2 w 26"/>
                      <a:gd name="T31" fmla="*/ 5 h 14"/>
                      <a:gd name="T32" fmla="*/ 2 w 26"/>
                      <a:gd name="T33" fmla="*/ 4 h 14"/>
                      <a:gd name="T34" fmla="*/ 2 w 26"/>
                      <a:gd name="T35" fmla="*/ 5 h 14"/>
                      <a:gd name="T36" fmla="*/ 1 w 26"/>
                      <a:gd name="T37" fmla="*/ 6 h 14"/>
                      <a:gd name="T38" fmla="*/ 6 w 26"/>
                      <a:gd name="T39" fmla="*/ 9 h 14"/>
                      <a:gd name="T40" fmla="*/ 8 w 26"/>
                      <a:gd name="T41" fmla="*/ 9 h 14"/>
                      <a:gd name="T42" fmla="*/ 11 w 26"/>
                      <a:gd name="T43" fmla="*/ 9 h 14"/>
                      <a:gd name="T44" fmla="*/ 20 w 26"/>
                      <a:gd name="T45" fmla="*/ 13 h 14"/>
                      <a:gd name="T46" fmla="*/ 21 w 26"/>
                      <a:gd name="T47" fmla="*/ 13 h 14"/>
                      <a:gd name="T48" fmla="*/ 25 w 26"/>
                      <a:gd name="T49" fmla="*/ 10 h 14"/>
                      <a:gd name="T50" fmla="*/ 18 w 26"/>
                      <a:gd name="T51"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14">
                        <a:moveTo>
                          <a:pt x="21" y="14"/>
                        </a:moveTo>
                        <a:cubicBezTo>
                          <a:pt x="21" y="14"/>
                          <a:pt x="21" y="14"/>
                          <a:pt x="21" y="14"/>
                        </a:cubicBezTo>
                        <a:cubicBezTo>
                          <a:pt x="20" y="14"/>
                          <a:pt x="20" y="13"/>
                          <a:pt x="19" y="13"/>
                        </a:cubicBezTo>
                        <a:cubicBezTo>
                          <a:pt x="14" y="11"/>
                          <a:pt x="14" y="10"/>
                          <a:pt x="11" y="10"/>
                        </a:cubicBezTo>
                        <a:cubicBezTo>
                          <a:pt x="10" y="10"/>
                          <a:pt x="9" y="10"/>
                          <a:pt x="8" y="10"/>
                        </a:cubicBezTo>
                        <a:cubicBezTo>
                          <a:pt x="7" y="10"/>
                          <a:pt x="6" y="10"/>
                          <a:pt x="6" y="10"/>
                        </a:cubicBezTo>
                        <a:cubicBezTo>
                          <a:pt x="2" y="9"/>
                          <a:pt x="0" y="8"/>
                          <a:pt x="0" y="6"/>
                        </a:cubicBezTo>
                        <a:cubicBezTo>
                          <a:pt x="0" y="5"/>
                          <a:pt x="1" y="5"/>
                          <a:pt x="1" y="4"/>
                        </a:cubicBezTo>
                        <a:cubicBezTo>
                          <a:pt x="2" y="4"/>
                          <a:pt x="6" y="0"/>
                          <a:pt x="13" y="1"/>
                        </a:cubicBezTo>
                        <a:cubicBezTo>
                          <a:pt x="15" y="1"/>
                          <a:pt x="17" y="1"/>
                          <a:pt x="19" y="2"/>
                        </a:cubicBezTo>
                        <a:cubicBezTo>
                          <a:pt x="24" y="4"/>
                          <a:pt x="26" y="7"/>
                          <a:pt x="26" y="10"/>
                        </a:cubicBezTo>
                        <a:cubicBezTo>
                          <a:pt x="25" y="12"/>
                          <a:pt x="24" y="14"/>
                          <a:pt x="21" y="14"/>
                        </a:cubicBezTo>
                        <a:close/>
                        <a:moveTo>
                          <a:pt x="18" y="3"/>
                        </a:moveTo>
                        <a:cubicBezTo>
                          <a:pt x="17" y="2"/>
                          <a:pt x="15" y="2"/>
                          <a:pt x="13" y="2"/>
                        </a:cubicBezTo>
                        <a:cubicBezTo>
                          <a:pt x="10" y="1"/>
                          <a:pt x="7" y="2"/>
                          <a:pt x="5" y="3"/>
                        </a:cubicBezTo>
                        <a:cubicBezTo>
                          <a:pt x="3" y="4"/>
                          <a:pt x="2" y="5"/>
                          <a:pt x="2" y="5"/>
                        </a:cubicBezTo>
                        <a:cubicBezTo>
                          <a:pt x="2" y="4"/>
                          <a:pt x="2" y="4"/>
                          <a:pt x="2" y="4"/>
                        </a:cubicBezTo>
                        <a:cubicBezTo>
                          <a:pt x="2" y="5"/>
                          <a:pt x="2" y="5"/>
                          <a:pt x="2" y="5"/>
                        </a:cubicBezTo>
                        <a:cubicBezTo>
                          <a:pt x="1" y="5"/>
                          <a:pt x="1" y="6"/>
                          <a:pt x="1" y="6"/>
                        </a:cubicBezTo>
                        <a:cubicBezTo>
                          <a:pt x="1" y="7"/>
                          <a:pt x="2" y="9"/>
                          <a:pt x="6" y="9"/>
                        </a:cubicBezTo>
                        <a:cubicBezTo>
                          <a:pt x="6" y="9"/>
                          <a:pt x="7" y="9"/>
                          <a:pt x="8" y="9"/>
                        </a:cubicBezTo>
                        <a:cubicBezTo>
                          <a:pt x="9" y="9"/>
                          <a:pt x="10" y="9"/>
                          <a:pt x="11" y="9"/>
                        </a:cubicBezTo>
                        <a:cubicBezTo>
                          <a:pt x="14" y="9"/>
                          <a:pt x="15" y="11"/>
                          <a:pt x="20" y="13"/>
                        </a:cubicBezTo>
                        <a:cubicBezTo>
                          <a:pt x="20" y="13"/>
                          <a:pt x="21" y="13"/>
                          <a:pt x="21" y="13"/>
                        </a:cubicBezTo>
                        <a:cubicBezTo>
                          <a:pt x="23" y="13"/>
                          <a:pt x="25" y="12"/>
                          <a:pt x="25" y="10"/>
                        </a:cubicBezTo>
                        <a:cubicBezTo>
                          <a:pt x="25" y="7"/>
                          <a:pt x="23" y="4"/>
                          <a:pt x="18"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4" name="Freeform 7709">
                    <a:extLst>
                      <a:ext uri="{FF2B5EF4-FFF2-40B4-BE49-F238E27FC236}">
                        <a16:creationId xmlns:a16="http://schemas.microsoft.com/office/drawing/2014/main" id="{A4C85D2C-D45B-46F7-853A-D6D6A285684E}"/>
                      </a:ext>
                    </a:extLst>
                  </p:cNvPr>
                  <p:cNvSpPr>
                    <a:spLocks noEditPoints="1"/>
                  </p:cNvSpPr>
                  <p:nvPr/>
                </p:nvSpPr>
                <p:spPr bwMode="auto">
                  <a:xfrm>
                    <a:off x="3941" y="2220"/>
                    <a:ext cx="12" cy="6"/>
                  </a:xfrm>
                  <a:custGeom>
                    <a:avLst/>
                    <a:gdLst>
                      <a:gd name="T0" fmla="*/ 13 w 16"/>
                      <a:gd name="T1" fmla="*/ 8 h 9"/>
                      <a:gd name="T2" fmla="*/ 13 w 16"/>
                      <a:gd name="T3" fmla="*/ 8 h 9"/>
                      <a:gd name="T4" fmla="*/ 2 w 16"/>
                      <a:gd name="T5" fmla="*/ 4 h 9"/>
                      <a:gd name="T6" fmla="*/ 0 w 16"/>
                      <a:gd name="T7" fmla="*/ 5 h 9"/>
                      <a:gd name="T8" fmla="*/ 1 w 16"/>
                      <a:gd name="T9" fmla="*/ 5 h 9"/>
                      <a:gd name="T10" fmla="*/ 2 w 16"/>
                      <a:gd name="T11" fmla="*/ 4 h 9"/>
                      <a:gd name="T12" fmla="*/ 4 w 16"/>
                      <a:gd name="T13" fmla="*/ 4 h 9"/>
                      <a:gd name="T14" fmla="*/ 2 w 16"/>
                      <a:gd name="T15" fmla="*/ 4 h 9"/>
                      <a:gd name="T16" fmla="*/ 12 w 16"/>
                      <a:gd name="T17" fmla="*/ 0 h 9"/>
                      <a:gd name="T18" fmla="*/ 11 w 16"/>
                      <a:gd name="T19" fmla="*/ 1 h 9"/>
                      <a:gd name="T20" fmla="*/ 13 w 16"/>
                      <a:gd name="T21" fmla="*/ 5 h 9"/>
                      <a:gd name="T22" fmla="*/ 12 w 16"/>
                      <a:gd name="T23" fmla="*/ 6 h 9"/>
                      <a:gd name="T24" fmla="*/ 13 w 16"/>
                      <a:gd name="T25" fmla="*/ 8 h 9"/>
                      <a:gd name="T26" fmla="*/ 13 w 16"/>
                      <a:gd name="T27" fmla="*/ 9 h 9"/>
                      <a:gd name="T28" fmla="*/ 16 w 16"/>
                      <a:gd name="T29" fmla="*/ 6 h 9"/>
                      <a:gd name="T30" fmla="*/ 12 w 16"/>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3" y="8"/>
                        </a:moveTo>
                        <a:cubicBezTo>
                          <a:pt x="13" y="8"/>
                          <a:pt x="13" y="8"/>
                          <a:pt x="13" y="8"/>
                        </a:cubicBezTo>
                        <a:moveTo>
                          <a:pt x="2" y="4"/>
                        </a:moveTo>
                        <a:cubicBezTo>
                          <a:pt x="1" y="4"/>
                          <a:pt x="1" y="5"/>
                          <a:pt x="0" y="5"/>
                        </a:cubicBezTo>
                        <a:cubicBezTo>
                          <a:pt x="1" y="5"/>
                          <a:pt x="1" y="5"/>
                          <a:pt x="1" y="5"/>
                        </a:cubicBezTo>
                        <a:cubicBezTo>
                          <a:pt x="2" y="5"/>
                          <a:pt x="2" y="5"/>
                          <a:pt x="2" y="4"/>
                        </a:cubicBezTo>
                        <a:cubicBezTo>
                          <a:pt x="3" y="4"/>
                          <a:pt x="3" y="4"/>
                          <a:pt x="4" y="4"/>
                        </a:cubicBezTo>
                        <a:cubicBezTo>
                          <a:pt x="3" y="4"/>
                          <a:pt x="3" y="4"/>
                          <a:pt x="2" y="4"/>
                        </a:cubicBezTo>
                        <a:close/>
                        <a:moveTo>
                          <a:pt x="12" y="0"/>
                        </a:moveTo>
                        <a:cubicBezTo>
                          <a:pt x="11" y="0"/>
                          <a:pt x="11" y="1"/>
                          <a:pt x="11" y="1"/>
                        </a:cubicBezTo>
                        <a:cubicBezTo>
                          <a:pt x="13" y="2"/>
                          <a:pt x="13" y="5"/>
                          <a:pt x="13" y="5"/>
                        </a:cubicBezTo>
                        <a:cubicBezTo>
                          <a:pt x="13" y="5"/>
                          <a:pt x="13" y="6"/>
                          <a:pt x="12" y="6"/>
                        </a:cubicBezTo>
                        <a:cubicBezTo>
                          <a:pt x="13" y="7"/>
                          <a:pt x="13" y="8"/>
                          <a:pt x="13" y="8"/>
                        </a:cubicBezTo>
                        <a:cubicBezTo>
                          <a:pt x="13" y="9"/>
                          <a:pt x="13" y="9"/>
                          <a:pt x="13" y="9"/>
                        </a:cubicBezTo>
                        <a:cubicBezTo>
                          <a:pt x="15" y="8"/>
                          <a:pt x="16" y="7"/>
                          <a:pt x="16" y="6"/>
                        </a:cubicBezTo>
                        <a:cubicBezTo>
                          <a:pt x="16" y="4"/>
                          <a:pt x="15" y="1"/>
                          <a:pt x="1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5" name="Freeform 7710">
                    <a:extLst>
                      <a:ext uri="{FF2B5EF4-FFF2-40B4-BE49-F238E27FC236}">
                        <a16:creationId xmlns:a16="http://schemas.microsoft.com/office/drawing/2014/main" id="{4CE3AD0A-1487-4BD0-9937-B2FC1762267B}"/>
                      </a:ext>
                    </a:extLst>
                  </p:cNvPr>
                  <p:cNvSpPr>
                    <a:spLocks noEditPoints="1"/>
                  </p:cNvSpPr>
                  <p:nvPr/>
                </p:nvSpPr>
                <p:spPr bwMode="auto">
                  <a:xfrm>
                    <a:off x="3940" y="2219"/>
                    <a:ext cx="15" cy="7"/>
                  </a:xfrm>
                  <a:custGeom>
                    <a:avLst/>
                    <a:gdLst>
                      <a:gd name="T0" fmla="*/ 1 w 19"/>
                      <a:gd name="T1" fmla="*/ 6 h 10"/>
                      <a:gd name="T2" fmla="*/ 0 w 19"/>
                      <a:gd name="T3" fmla="*/ 6 h 10"/>
                      <a:gd name="T4" fmla="*/ 1 w 19"/>
                      <a:gd name="T5" fmla="*/ 6 h 10"/>
                      <a:gd name="T6" fmla="*/ 1 w 19"/>
                      <a:gd name="T7" fmla="*/ 6 h 10"/>
                      <a:gd name="T8" fmla="*/ 1 w 19"/>
                      <a:gd name="T9" fmla="*/ 6 h 10"/>
                      <a:gd name="T10" fmla="*/ 2 w 19"/>
                      <a:gd name="T11" fmla="*/ 6 h 10"/>
                      <a:gd name="T12" fmla="*/ 2 w 19"/>
                      <a:gd name="T13" fmla="*/ 6 h 10"/>
                      <a:gd name="T14" fmla="*/ 1 w 19"/>
                      <a:gd name="T15" fmla="*/ 6 h 10"/>
                      <a:gd name="T16" fmla="*/ 13 w 19"/>
                      <a:gd name="T17" fmla="*/ 0 h 10"/>
                      <a:gd name="T18" fmla="*/ 13 w 19"/>
                      <a:gd name="T19" fmla="*/ 1 h 10"/>
                      <a:gd name="T20" fmla="*/ 17 w 19"/>
                      <a:gd name="T21" fmla="*/ 7 h 10"/>
                      <a:gd name="T22" fmla="*/ 14 w 19"/>
                      <a:gd name="T23" fmla="*/ 10 h 10"/>
                      <a:gd name="T24" fmla="*/ 14 w 19"/>
                      <a:gd name="T25" fmla="*/ 10 h 10"/>
                      <a:gd name="T26" fmla="*/ 13 w 19"/>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0">
                        <a:moveTo>
                          <a:pt x="1" y="6"/>
                        </a:moveTo>
                        <a:cubicBezTo>
                          <a:pt x="0" y="6"/>
                          <a:pt x="0" y="6"/>
                          <a:pt x="0"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1" y="6"/>
                        </a:cubicBezTo>
                        <a:close/>
                        <a:moveTo>
                          <a:pt x="13" y="0"/>
                        </a:moveTo>
                        <a:cubicBezTo>
                          <a:pt x="13" y="1"/>
                          <a:pt x="13" y="1"/>
                          <a:pt x="13" y="1"/>
                        </a:cubicBezTo>
                        <a:cubicBezTo>
                          <a:pt x="16" y="2"/>
                          <a:pt x="17" y="5"/>
                          <a:pt x="17" y="7"/>
                        </a:cubicBezTo>
                        <a:cubicBezTo>
                          <a:pt x="17" y="8"/>
                          <a:pt x="16" y="9"/>
                          <a:pt x="14" y="10"/>
                        </a:cubicBezTo>
                        <a:cubicBezTo>
                          <a:pt x="14" y="10"/>
                          <a:pt x="14" y="10"/>
                          <a:pt x="14" y="10"/>
                        </a:cubicBezTo>
                        <a:cubicBezTo>
                          <a:pt x="18" y="9"/>
                          <a:pt x="19" y="3"/>
                          <a:pt x="1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6" name="Freeform 7711">
                    <a:extLst>
                      <a:ext uri="{FF2B5EF4-FFF2-40B4-BE49-F238E27FC236}">
                        <a16:creationId xmlns:a16="http://schemas.microsoft.com/office/drawing/2014/main" id="{CBAB5D75-074A-4936-B8E2-361484866497}"/>
                      </a:ext>
                    </a:extLst>
                  </p:cNvPr>
                  <p:cNvSpPr>
                    <a:spLocks/>
                  </p:cNvSpPr>
                  <p:nvPr/>
                </p:nvSpPr>
                <p:spPr bwMode="auto">
                  <a:xfrm>
                    <a:off x="3945" y="2221"/>
                    <a:ext cx="6" cy="4"/>
                  </a:xfrm>
                  <a:custGeom>
                    <a:avLst/>
                    <a:gdLst>
                      <a:gd name="T0" fmla="*/ 6 w 8"/>
                      <a:gd name="T1" fmla="*/ 3 h 5"/>
                      <a:gd name="T2" fmla="*/ 4 w 8"/>
                      <a:gd name="T3" fmla="*/ 1 h 5"/>
                      <a:gd name="T4" fmla="*/ 1 w 8"/>
                      <a:gd name="T5" fmla="*/ 2 h 5"/>
                      <a:gd name="T6" fmla="*/ 6 w 8"/>
                      <a:gd name="T7" fmla="*/ 3 h 5"/>
                    </a:gdLst>
                    <a:ahLst/>
                    <a:cxnLst>
                      <a:cxn ang="0">
                        <a:pos x="T0" y="T1"/>
                      </a:cxn>
                      <a:cxn ang="0">
                        <a:pos x="T2" y="T3"/>
                      </a:cxn>
                      <a:cxn ang="0">
                        <a:pos x="T4" y="T5"/>
                      </a:cxn>
                      <a:cxn ang="0">
                        <a:pos x="T6" y="T7"/>
                      </a:cxn>
                    </a:cxnLst>
                    <a:rect l="0" t="0" r="r" b="b"/>
                    <a:pathLst>
                      <a:path w="8" h="5">
                        <a:moveTo>
                          <a:pt x="6" y="3"/>
                        </a:moveTo>
                        <a:cubicBezTo>
                          <a:pt x="6" y="3"/>
                          <a:pt x="8" y="1"/>
                          <a:pt x="4" y="1"/>
                        </a:cubicBezTo>
                        <a:cubicBezTo>
                          <a:pt x="0" y="0"/>
                          <a:pt x="0" y="1"/>
                          <a:pt x="1" y="2"/>
                        </a:cubicBezTo>
                        <a:cubicBezTo>
                          <a:pt x="2" y="3"/>
                          <a:pt x="6" y="5"/>
                          <a:pt x="6" y="3"/>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7" name="Freeform 7712">
                    <a:extLst>
                      <a:ext uri="{FF2B5EF4-FFF2-40B4-BE49-F238E27FC236}">
                        <a16:creationId xmlns:a16="http://schemas.microsoft.com/office/drawing/2014/main" id="{B81A7550-190C-4B43-B386-D3004B76E2F0}"/>
                      </a:ext>
                    </a:extLst>
                  </p:cNvPr>
                  <p:cNvSpPr>
                    <a:spLocks/>
                  </p:cNvSpPr>
                  <p:nvPr/>
                </p:nvSpPr>
                <p:spPr bwMode="auto">
                  <a:xfrm>
                    <a:off x="3943" y="2228"/>
                    <a:ext cx="9" cy="13"/>
                  </a:xfrm>
                  <a:custGeom>
                    <a:avLst/>
                    <a:gdLst>
                      <a:gd name="T0" fmla="*/ 5 w 11"/>
                      <a:gd name="T1" fmla="*/ 1 h 17"/>
                      <a:gd name="T2" fmla="*/ 11 w 11"/>
                      <a:gd name="T3" fmla="*/ 8 h 17"/>
                      <a:gd name="T4" fmla="*/ 2 w 11"/>
                      <a:gd name="T5" fmla="*/ 13 h 17"/>
                      <a:gd name="T6" fmla="*/ 2 w 11"/>
                      <a:gd name="T7" fmla="*/ 6 h 17"/>
                      <a:gd name="T8" fmla="*/ 5 w 11"/>
                      <a:gd name="T9" fmla="*/ 1 h 17"/>
                    </a:gdLst>
                    <a:ahLst/>
                    <a:cxnLst>
                      <a:cxn ang="0">
                        <a:pos x="T0" y="T1"/>
                      </a:cxn>
                      <a:cxn ang="0">
                        <a:pos x="T2" y="T3"/>
                      </a:cxn>
                      <a:cxn ang="0">
                        <a:pos x="T4" y="T5"/>
                      </a:cxn>
                      <a:cxn ang="0">
                        <a:pos x="T6" y="T7"/>
                      </a:cxn>
                      <a:cxn ang="0">
                        <a:pos x="T8" y="T9"/>
                      </a:cxn>
                    </a:cxnLst>
                    <a:rect l="0" t="0" r="r" b="b"/>
                    <a:pathLst>
                      <a:path w="11" h="17">
                        <a:moveTo>
                          <a:pt x="5" y="1"/>
                        </a:moveTo>
                        <a:cubicBezTo>
                          <a:pt x="5" y="1"/>
                          <a:pt x="11" y="1"/>
                          <a:pt x="11" y="8"/>
                        </a:cubicBezTo>
                        <a:cubicBezTo>
                          <a:pt x="10" y="14"/>
                          <a:pt x="1" y="17"/>
                          <a:pt x="2" y="13"/>
                        </a:cubicBezTo>
                        <a:cubicBezTo>
                          <a:pt x="3" y="9"/>
                          <a:pt x="4" y="9"/>
                          <a:pt x="2" y="6"/>
                        </a:cubicBezTo>
                        <a:cubicBezTo>
                          <a:pt x="0" y="3"/>
                          <a:pt x="2" y="0"/>
                          <a:pt x="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8" name="Freeform 7713">
                    <a:extLst>
                      <a:ext uri="{FF2B5EF4-FFF2-40B4-BE49-F238E27FC236}">
                        <a16:creationId xmlns:a16="http://schemas.microsoft.com/office/drawing/2014/main" id="{E4A1FE7F-D1D2-4AF3-B808-59A1F413BC2F}"/>
                      </a:ext>
                    </a:extLst>
                  </p:cNvPr>
                  <p:cNvSpPr>
                    <a:spLocks noEditPoints="1"/>
                  </p:cNvSpPr>
                  <p:nvPr/>
                </p:nvSpPr>
                <p:spPr bwMode="auto">
                  <a:xfrm>
                    <a:off x="3944" y="2228"/>
                    <a:ext cx="8" cy="11"/>
                  </a:xfrm>
                  <a:custGeom>
                    <a:avLst/>
                    <a:gdLst>
                      <a:gd name="T0" fmla="*/ 1 w 10"/>
                      <a:gd name="T1" fmla="*/ 14 h 15"/>
                      <a:gd name="T2" fmla="*/ 1 w 10"/>
                      <a:gd name="T3" fmla="*/ 14 h 15"/>
                      <a:gd name="T4" fmla="*/ 1 w 10"/>
                      <a:gd name="T5" fmla="*/ 13 h 15"/>
                      <a:gd name="T6" fmla="*/ 1 w 10"/>
                      <a:gd name="T7" fmla="*/ 7 h 15"/>
                      <a:gd name="T8" fmla="*/ 1 w 10"/>
                      <a:gd name="T9" fmla="*/ 6 h 15"/>
                      <a:gd name="T10" fmla="*/ 0 w 10"/>
                      <a:gd name="T11" fmla="*/ 5 h 15"/>
                      <a:gd name="T12" fmla="*/ 2 w 10"/>
                      <a:gd name="T13" fmla="*/ 1 h 15"/>
                      <a:gd name="T14" fmla="*/ 4 w 10"/>
                      <a:gd name="T15" fmla="*/ 0 h 15"/>
                      <a:gd name="T16" fmla="*/ 10 w 10"/>
                      <a:gd name="T17" fmla="*/ 5 h 15"/>
                      <a:gd name="T18" fmla="*/ 10 w 10"/>
                      <a:gd name="T19" fmla="*/ 7 h 15"/>
                      <a:gd name="T20" fmla="*/ 5 w 10"/>
                      <a:gd name="T21" fmla="*/ 14 h 15"/>
                      <a:gd name="T22" fmla="*/ 1 w 10"/>
                      <a:gd name="T23" fmla="*/ 14 h 15"/>
                      <a:gd name="T24" fmla="*/ 9 w 10"/>
                      <a:gd name="T25" fmla="*/ 8 h 15"/>
                      <a:gd name="T26" fmla="*/ 9 w 10"/>
                      <a:gd name="T27" fmla="*/ 5 h 15"/>
                      <a:gd name="T28" fmla="*/ 6 w 10"/>
                      <a:gd name="T29" fmla="*/ 2 h 15"/>
                      <a:gd name="T30" fmla="*/ 3 w 10"/>
                      <a:gd name="T31" fmla="*/ 1 h 15"/>
                      <a:gd name="T32" fmla="*/ 4 w 10"/>
                      <a:gd name="T33" fmla="*/ 1 h 15"/>
                      <a:gd name="T34" fmla="*/ 3 w 10"/>
                      <a:gd name="T35" fmla="*/ 1 h 15"/>
                      <a:gd name="T36" fmla="*/ 2 w 10"/>
                      <a:gd name="T37" fmla="*/ 1 h 15"/>
                      <a:gd name="T38" fmla="*/ 1 w 10"/>
                      <a:gd name="T39" fmla="*/ 5 h 15"/>
                      <a:gd name="T40" fmla="*/ 1 w 10"/>
                      <a:gd name="T41" fmla="*/ 6 h 15"/>
                      <a:gd name="T42" fmla="*/ 2 w 10"/>
                      <a:gd name="T43" fmla="*/ 7 h 15"/>
                      <a:gd name="T44" fmla="*/ 1 w 10"/>
                      <a:gd name="T45" fmla="*/ 13 h 15"/>
                      <a:gd name="T46" fmla="*/ 1 w 10"/>
                      <a:gd name="T47" fmla="*/ 14 h 15"/>
                      <a:gd name="T48" fmla="*/ 5 w 10"/>
                      <a:gd name="T49" fmla="*/ 14 h 15"/>
                      <a:gd name="T50" fmla="*/ 9 w 10"/>
                      <a:gd name="T5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5">
                        <a:moveTo>
                          <a:pt x="1" y="14"/>
                        </a:moveTo>
                        <a:cubicBezTo>
                          <a:pt x="1" y="14"/>
                          <a:pt x="1" y="14"/>
                          <a:pt x="1" y="14"/>
                        </a:cubicBezTo>
                        <a:cubicBezTo>
                          <a:pt x="1" y="14"/>
                          <a:pt x="1" y="14"/>
                          <a:pt x="1" y="13"/>
                        </a:cubicBezTo>
                        <a:cubicBezTo>
                          <a:pt x="1" y="10"/>
                          <a:pt x="2" y="9"/>
                          <a:pt x="1" y="7"/>
                        </a:cubicBezTo>
                        <a:cubicBezTo>
                          <a:pt x="1" y="7"/>
                          <a:pt x="1" y="7"/>
                          <a:pt x="1" y="6"/>
                        </a:cubicBezTo>
                        <a:cubicBezTo>
                          <a:pt x="0" y="5"/>
                          <a:pt x="0" y="5"/>
                          <a:pt x="0" y="5"/>
                        </a:cubicBezTo>
                        <a:cubicBezTo>
                          <a:pt x="0" y="3"/>
                          <a:pt x="0" y="1"/>
                          <a:pt x="2" y="1"/>
                        </a:cubicBezTo>
                        <a:cubicBezTo>
                          <a:pt x="2" y="0"/>
                          <a:pt x="3" y="0"/>
                          <a:pt x="4" y="0"/>
                        </a:cubicBezTo>
                        <a:cubicBezTo>
                          <a:pt x="4" y="0"/>
                          <a:pt x="8" y="1"/>
                          <a:pt x="10" y="5"/>
                        </a:cubicBezTo>
                        <a:cubicBezTo>
                          <a:pt x="10" y="5"/>
                          <a:pt x="10" y="6"/>
                          <a:pt x="10" y="7"/>
                        </a:cubicBezTo>
                        <a:cubicBezTo>
                          <a:pt x="10" y="11"/>
                          <a:pt x="7" y="13"/>
                          <a:pt x="5" y="14"/>
                        </a:cubicBezTo>
                        <a:cubicBezTo>
                          <a:pt x="3" y="15"/>
                          <a:pt x="1" y="15"/>
                          <a:pt x="1" y="14"/>
                        </a:cubicBezTo>
                        <a:close/>
                        <a:moveTo>
                          <a:pt x="9" y="8"/>
                        </a:moveTo>
                        <a:cubicBezTo>
                          <a:pt x="9" y="7"/>
                          <a:pt x="9" y="6"/>
                          <a:pt x="9" y="5"/>
                        </a:cubicBezTo>
                        <a:cubicBezTo>
                          <a:pt x="8" y="3"/>
                          <a:pt x="7" y="2"/>
                          <a:pt x="6" y="2"/>
                        </a:cubicBezTo>
                        <a:cubicBezTo>
                          <a:pt x="4" y="1"/>
                          <a:pt x="3" y="1"/>
                          <a:pt x="3" y="1"/>
                        </a:cubicBezTo>
                        <a:cubicBezTo>
                          <a:pt x="4" y="1"/>
                          <a:pt x="4" y="1"/>
                          <a:pt x="4" y="1"/>
                        </a:cubicBezTo>
                        <a:cubicBezTo>
                          <a:pt x="3" y="1"/>
                          <a:pt x="3" y="1"/>
                          <a:pt x="3" y="1"/>
                        </a:cubicBezTo>
                        <a:cubicBezTo>
                          <a:pt x="3" y="1"/>
                          <a:pt x="2" y="1"/>
                          <a:pt x="2" y="1"/>
                        </a:cubicBezTo>
                        <a:cubicBezTo>
                          <a:pt x="1" y="1"/>
                          <a:pt x="0" y="3"/>
                          <a:pt x="1" y="5"/>
                        </a:cubicBezTo>
                        <a:cubicBezTo>
                          <a:pt x="1" y="6"/>
                          <a:pt x="1" y="6"/>
                          <a:pt x="1" y="6"/>
                        </a:cubicBezTo>
                        <a:cubicBezTo>
                          <a:pt x="2" y="6"/>
                          <a:pt x="2" y="7"/>
                          <a:pt x="2" y="7"/>
                        </a:cubicBezTo>
                        <a:cubicBezTo>
                          <a:pt x="3" y="9"/>
                          <a:pt x="2" y="10"/>
                          <a:pt x="1" y="13"/>
                        </a:cubicBezTo>
                        <a:cubicBezTo>
                          <a:pt x="1" y="14"/>
                          <a:pt x="1" y="14"/>
                          <a:pt x="1" y="14"/>
                        </a:cubicBezTo>
                        <a:cubicBezTo>
                          <a:pt x="2" y="15"/>
                          <a:pt x="3" y="15"/>
                          <a:pt x="5" y="14"/>
                        </a:cubicBezTo>
                        <a:cubicBezTo>
                          <a:pt x="7" y="13"/>
                          <a:pt x="9" y="11"/>
                          <a:pt x="9"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49" name="Freeform 7714">
                    <a:extLst>
                      <a:ext uri="{FF2B5EF4-FFF2-40B4-BE49-F238E27FC236}">
                        <a16:creationId xmlns:a16="http://schemas.microsoft.com/office/drawing/2014/main" id="{DD9D6DAB-CD7C-41A9-8365-9094595085DA}"/>
                      </a:ext>
                    </a:extLst>
                  </p:cNvPr>
                  <p:cNvSpPr>
                    <a:spLocks/>
                  </p:cNvSpPr>
                  <p:nvPr/>
                </p:nvSpPr>
                <p:spPr bwMode="auto">
                  <a:xfrm>
                    <a:off x="3945" y="2230"/>
                    <a:ext cx="6" cy="9"/>
                  </a:xfrm>
                  <a:custGeom>
                    <a:avLst/>
                    <a:gdLst>
                      <a:gd name="T0" fmla="*/ 7 w 8"/>
                      <a:gd name="T1" fmla="*/ 0 h 12"/>
                      <a:gd name="T2" fmla="*/ 6 w 8"/>
                      <a:gd name="T3" fmla="*/ 1 h 12"/>
                      <a:gd name="T4" fmla="*/ 5 w 8"/>
                      <a:gd name="T5" fmla="*/ 1 h 12"/>
                      <a:gd name="T6" fmla="*/ 5 w 8"/>
                      <a:gd name="T7" fmla="*/ 1 h 12"/>
                      <a:gd name="T8" fmla="*/ 4 w 8"/>
                      <a:gd name="T9" fmla="*/ 2 h 12"/>
                      <a:gd name="T10" fmla="*/ 7 w 8"/>
                      <a:gd name="T11" fmla="*/ 5 h 12"/>
                      <a:gd name="T12" fmla="*/ 4 w 8"/>
                      <a:gd name="T13" fmla="*/ 9 h 12"/>
                      <a:gd name="T14" fmla="*/ 2 w 8"/>
                      <a:gd name="T15" fmla="*/ 10 h 12"/>
                      <a:gd name="T16" fmla="*/ 2 w 8"/>
                      <a:gd name="T17" fmla="*/ 6 h 12"/>
                      <a:gd name="T18" fmla="*/ 2 w 8"/>
                      <a:gd name="T19" fmla="*/ 4 h 12"/>
                      <a:gd name="T20" fmla="*/ 0 w 8"/>
                      <a:gd name="T21" fmla="*/ 9 h 12"/>
                      <a:gd name="T22" fmla="*/ 0 w 8"/>
                      <a:gd name="T23" fmla="*/ 10 h 12"/>
                      <a:gd name="T24" fmla="*/ 0 w 8"/>
                      <a:gd name="T25" fmla="*/ 11 h 12"/>
                      <a:gd name="T26" fmla="*/ 2 w 8"/>
                      <a:gd name="T27" fmla="*/ 12 h 12"/>
                      <a:gd name="T28" fmla="*/ 4 w 8"/>
                      <a:gd name="T29" fmla="*/ 11 h 12"/>
                      <a:gd name="T30" fmla="*/ 8 w 8"/>
                      <a:gd name="T31" fmla="*/ 5 h 12"/>
                      <a:gd name="T32" fmla="*/ 8 w 8"/>
                      <a:gd name="T33" fmla="*/ 2 h 12"/>
                      <a:gd name="T34" fmla="*/ 7 w 8"/>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2">
                        <a:moveTo>
                          <a:pt x="7" y="0"/>
                        </a:moveTo>
                        <a:cubicBezTo>
                          <a:pt x="7" y="1"/>
                          <a:pt x="6" y="1"/>
                          <a:pt x="6" y="1"/>
                        </a:cubicBezTo>
                        <a:cubicBezTo>
                          <a:pt x="5" y="1"/>
                          <a:pt x="5" y="1"/>
                          <a:pt x="5" y="1"/>
                        </a:cubicBezTo>
                        <a:cubicBezTo>
                          <a:pt x="5" y="1"/>
                          <a:pt x="5" y="1"/>
                          <a:pt x="5" y="1"/>
                        </a:cubicBezTo>
                        <a:cubicBezTo>
                          <a:pt x="4" y="1"/>
                          <a:pt x="4" y="1"/>
                          <a:pt x="4" y="2"/>
                        </a:cubicBezTo>
                        <a:cubicBezTo>
                          <a:pt x="4" y="3"/>
                          <a:pt x="6" y="3"/>
                          <a:pt x="7" y="5"/>
                        </a:cubicBezTo>
                        <a:cubicBezTo>
                          <a:pt x="7" y="8"/>
                          <a:pt x="4" y="9"/>
                          <a:pt x="4" y="9"/>
                        </a:cubicBezTo>
                        <a:cubicBezTo>
                          <a:pt x="3" y="10"/>
                          <a:pt x="3" y="10"/>
                          <a:pt x="2" y="10"/>
                        </a:cubicBezTo>
                        <a:cubicBezTo>
                          <a:pt x="1" y="10"/>
                          <a:pt x="1" y="9"/>
                          <a:pt x="2" y="6"/>
                        </a:cubicBezTo>
                        <a:cubicBezTo>
                          <a:pt x="2" y="5"/>
                          <a:pt x="2" y="5"/>
                          <a:pt x="2" y="4"/>
                        </a:cubicBezTo>
                        <a:cubicBezTo>
                          <a:pt x="2" y="6"/>
                          <a:pt x="1" y="8"/>
                          <a:pt x="0" y="9"/>
                        </a:cubicBezTo>
                        <a:cubicBezTo>
                          <a:pt x="0" y="9"/>
                          <a:pt x="0" y="10"/>
                          <a:pt x="0" y="10"/>
                        </a:cubicBezTo>
                        <a:cubicBezTo>
                          <a:pt x="0" y="11"/>
                          <a:pt x="0" y="11"/>
                          <a:pt x="0" y="11"/>
                        </a:cubicBezTo>
                        <a:cubicBezTo>
                          <a:pt x="1" y="11"/>
                          <a:pt x="1" y="12"/>
                          <a:pt x="2" y="12"/>
                        </a:cubicBezTo>
                        <a:cubicBezTo>
                          <a:pt x="2" y="12"/>
                          <a:pt x="3" y="11"/>
                          <a:pt x="4" y="11"/>
                        </a:cubicBezTo>
                        <a:cubicBezTo>
                          <a:pt x="6" y="10"/>
                          <a:pt x="8" y="8"/>
                          <a:pt x="8" y="5"/>
                        </a:cubicBezTo>
                        <a:cubicBezTo>
                          <a:pt x="8" y="4"/>
                          <a:pt x="8" y="3"/>
                          <a:pt x="8" y="2"/>
                        </a:cubicBezTo>
                        <a:cubicBezTo>
                          <a:pt x="8" y="1"/>
                          <a:pt x="8" y="1"/>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0" name="Freeform 7715">
                    <a:extLst>
                      <a:ext uri="{FF2B5EF4-FFF2-40B4-BE49-F238E27FC236}">
                        <a16:creationId xmlns:a16="http://schemas.microsoft.com/office/drawing/2014/main" id="{D9E1405A-2947-4059-85E5-EF4BD59CB729}"/>
                      </a:ext>
                    </a:extLst>
                  </p:cNvPr>
                  <p:cNvSpPr>
                    <a:spLocks/>
                  </p:cNvSpPr>
                  <p:nvPr/>
                </p:nvSpPr>
                <p:spPr bwMode="auto">
                  <a:xfrm>
                    <a:off x="3945" y="2230"/>
                    <a:ext cx="7" cy="9"/>
                  </a:xfrm>
                  <a:custGeom>
                    <a:avLst/>
                    <a:gdLst>
                      <a:gd name="T0" fmla="*/ 8 w 9"/>
                      <a:gd name="T1" fmla="*/ 0 h 12"/>
                      <a:gd name="T2" fmla="*/ 7 w 9"/>
                      <a:gd name="T3" fmla="*/ 0 h 12"/>
                      <a:gd name="T4" fmla="*/ 8 w 9"/>
                      <a:gd name="T5" fmla="*/ 2 h 12"/>
                      <a:gd name="T6" fmla="*/ 8 w 9"/>
                      <a:gd name="T7" fmla="*/ 5 h 12"/>
                      <a:gd name="T8" fmla="*/ 4 w 9"/>
                      <a:gd name="T9" fmla="*/ 11 h 12"/>
                      <a:gd name="T10" fmla="*/ 2 w 9"/>
                      <a:gd name="T11" fmla="*/ 12 h 12"/>
                      <a:gd name="T12" fmla="*/ 0 w 9"/>
                      <a:gd name="T13" fmla="*/ 11 h 12"/>
                      <a:gd name="T14" fmla="*/ 0 w 9"/>
                      <a:gd name="T15" fmla="*/ 10 h 12"/>
                      <a:gd name="T16" fmla="*/ 0 w 9"/>
                      <a:gd name="T17" fmla="*/ 9 h 12"/>
                      <a:gd name="T18" fmla="*/ 0 w 9"/>
                      <a:gd name="T19" fmla="*/ 9 h 12"/>
                      <a:gd name="T20" fmla="*/ 0 w 9"/>
                      <a:gd name="T21" fmla="*/ 10 h 12"/>
                      <a:gd name="T22" fmla="*/ 0 w 9"/>
                      <a:gd name="T23" fmla="*/ 10 h 12"/>
                      <a:gd name="T24" fmla="*/ 2 w 9"/>
                      <a:gd name="T25" fmla="*/ 12 h 12"/>
                      <a:gd name="T26" fmla="*/ 9 w 9"/>
                      <a:gd name="T27" fmla="*/ 5 h 12"/>
                      <a:gd name="T28" fmla="*/ 8 w 9"/>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2">
                        <a:moveTo>
                          <a:pt x="8" y="0"/>
                        </a:moveTo>
                        <a:cubicBezTo>
                          <a:pt x="7" y="0"/>
                          <a:pt x="7" y="0"/>
                          <a:pt x="7" y="0"/>
                        </a:cubicBezTo>
                        <a:cubicBezTo>
                          <a:pt x="8" y="1"/>
                          <a:pt x="8" y="1"/>
                          <a:pt x="8" y="2"/>
                        </a:cubicBezTo>
                        <a:cubicBezTo>
                          <a:pt x="8" y="3"/>
                          <a:pt x="8" y="4"/>
                          <a:pt x="8" y="5"/>
                        </a:cubicBezTo>
                        <a:cubicBezTo>
                          <a:pt x="8" y="8"/>
                          <a:pt x="6" y="10"/>
                          <a:pt x="4" y="11"/>
                        </a:cubicBezTo>
                        <a:cubicBezTo>
                          <a:pt x="3" y="11"/>
                          <a:pt x="2" y="12"/>
                          <a:pt x="2" y="12"/>
                        </a:cubicBezTo>
                        <a:cubicBezTo>
                          <a:pt x="1" y="12"/>
                          <a:pt x="1" y="11"/>
                          <a:pt x="0" y="11"/>
                        </a:cubicBezTo>
                        <a:cubicBezTo>
                          <a:pt x="0" y="10"/>
                          <a:pt x="0" y="10"/>
                          <a:pt x="0" y="10"/>
                        </a:cubicBezTo>
                        <a:cubicBezTo>
                          <a:pt x="0" y="10"/>
                          <a:pt x="0" y="9"/>
                          <a:pt x="0" y="9"/>
                        </a:cubicBezTo>
                        <a:cubicBezTo>
                          <a:pt x="0" y="9"/>
                          <a:pt x="0" y="9"/>
                          <a:pt x="0" y="9"/>
                        </a:cubicBezTo>
                        <a:cubicBezTo>
                          <a:pt x="0" y="10"/>
                          <a:pt x="0" y="10"/>
                          <a:pt x="0" y="10"/>
                        </a:cubicBezTo>
                        <a:cubicBezTo>
                          <a:pt x="0" y="10"/>
                          <a:pt x="0" y="10"/>
                          <a:pt x="0" y="10"/>
                        </a:cubicBezTo>
                        <a:cubicBezTo>
                          <a:pt x="0" y="11"/>
                          <a:pt x="0" y="12"/>
                          <a:pt x="2" y="12"/>
                        </a:cubicBezTo>
                        <a:cubicBezTo>
                          <a:pt x="4" y="12"/>
                          <a:pt x="8" y="9"/>
                          <a:pt x="9" y="5"/>
                        </a:cubicBezTo>
                        <a:cubicBezTo>
                          <a:pt x="9" y="3"/>
                          <a:pt x="8" y="1"/>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1" name="Freeform 7716">
                    <a:extLst>
                      <a:ext uri="{FF2B5EF4-FFF2-40B4-BE49-F238E27FC236}">
                        <a16:creationId xmlns:a16="http://schemas.microsoft.com/office/drawing/2014/main" id="{29F575F8-2D13-4E8B-A0B7-861B363A5B83}"/>
                      </a:ext>
                    </a:extLst>
                  </p:cNvPr>
                  <p:cNvSpPr>
                    <a:spLocks/>
                  </p:cNvSpPr>
                  <p:nvPr/>
                </p:nvSpPr>
                <p:spPr bwMode="auto">
                  <a:xfrm>
                    <a:off x="3946" y="2233"/>
                    <a:ext cx="3" cy="4"/>
                  </a:xfrm>
                  <a:custGeom>
                    <a:avLst/>
                    <a:gdLst>
                      <a:gd name="T0" fmla="*/ 1 w 3"/>
                      <a:gd name="T1" fmla="*/ 5 h 5"/>
                      <a:gd name="T2" fmla="*/ 3 w 3"/>
                      <a:gd name="T3" fmla="*/ 2 h 5"/>
                      <a:gd name="T4" fmla="*/ 1 w 3"/>
                      <a:gd name="T5" fmla="*/ 2 h 5"/>
                      <a:gd name="T6" fmla="*/ 1 w 3"/>
                      <a:gd name="T7" fmla="*/ 5 h 5"/>
                    </a:gdLst>
                    <a:ahLst/>
                    <a:cxnLst>
                      <a:cxn ang="0">
                        <a:pos x="T0" y="T1"/>
                      </a:cxn>
                      <a:cxn ang="0">
                        <a:pos x="T2" y="T3"/>
                      </a:cxn>
                      <a:cxn ang="0">
                        <a:pos x="T4" y="T5"/>
                      </a:cxn>
                      <a:cxn ang="0">
                        <a:pos x="T6" y="T7"/>
                      </a:cxn>
                    </a:cxnLst>
                    <a:rect l="0" t="0" r="r" b="b"/>
                    <a:pathLst>
                      <a:path w="3" h="5">
                        <a:moveTo>
                          <a:pt x="1" y="5"/>
                        </a:moveTo>
                        <a:cubicBezTo>
                          <a:pt x="1" y="5"/>
                          <a:pt x="3" y="4"/>
                          <a:pt x="3" y="2"/>
                        </a:cubicBezTo>
                        <a:cubicBezTo>
                          <a:pt x="2" y="0"/>
                          <a:pt x="2" y="1"/>
                          <a:pt x="1" y="2"/>
                        </a:cubicBezTo>
                        <a:cubicBezTo>
                          <a:pt x="1" y="3"/>
                          <a:pt x="0" y="5"/>
                          <a:pt x="1"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2" name="Freeform 7717">
                    <a:extLst>
                      <a:ext uri="{FF2B5EF4-FFF2-40B4-BE49-F238E27FC236}">
                        <a16:creationId xmlns:a16="http://schemas.microsoft.com/office/drawing/2014/main" id="{39033365-29ED-40BE-830F-0E6D3B56446B}"/>
                      </a:ext>
                    </a:extLst>
                  </p:cNvPr>
                  <p:cNvSpPr>
                    <a:spLocks/>
                  </p:cNvSpPr>
                  <p:nvPr/>
                </p:nvSpPr>
                <p:spPr bwMode="auto">
                  <a:xfrm>
                    <a:off x="3922" y="2222"/>
                    <a:ext cx="12" cy="13"/>
                  </a:xfrm>
                  <a:custGeom>
                    <a:avLst/>
                    <a:gdLst>
                      <a:gd name="T0" fmla="*/ 5 w 16"/>
                      <a:gd name="T1" fmla="*/ 15 h 17"/>
                      <a:gd name="T2" fmla="*/ 3 w 16"/>
                      <a:gd name="T3" fmla="*/ 5 h 17"/>
                      <a:gd name="T4" fmla="*/ 14 w 16"/>
                      <a:gd name="T5" fmla="*/ 6 h 17"/>
                      <a:gd name="T6" fmla="*/ 10 w 16"/>
                      <a:gd name="T7" fmla="*/ 12 h 17"/>
                      <a:gd name="T8" fmla="*/ 5 w 16"/>
                      <a:gd name="T9" fmla="*/ 15 h 17"/>
                    </a:gdLst>
                    <a:ahLst/>
                    <a:cxnLst>
                      <a:cxn ang="0">
                        <a:pos x="T0" y="T1"/>
                      </a:cxn>
                      <a:cxn ang="0">
                        <a:pos x="T2" y="T3"/>
                      </a:cxn>
                      <a:cxn ang="0">
                        <a:pos x="T4" y="T5"/>
                      </a:cxn>
                      <a:cxn ang="0">
                        <a:pos x="T6" y="T7"/>
                      </a:cxn>
                      <a:cxn ang="0">
                        <a:pos x="T8" y="T9"/>
                      </a:cxn>
                    </a:cxnLst>
                    <a:rect l="0" t="0" r="r" b="b"/>
                    <a:pathLst>
                      <a:path w="16" h="17">
                        <a:moveTo>
                          <a:pt x="5" y="15"/>
                        </a:moveTo>
                        <a:cubicBezTo>
                          <a:pt x="5" y="15"/>
                          <a:pt x="0" y="10"/>
                          <a:pt x="3" y="5"/>
                        </a:cubicBezTo>
                        <a:cubicBezTo>
                          <a:pt x="7" y="0"/>
                          <a:pt x="16" y="4"/>
                          <a:pt x="14" y="6"/>
                        </a:cubicBezTo>
                        <a:cubicBezTo>
                          <a:pt x="11" y="9"/>
                          <a:pt x="10" y="8"/>
                          <a:pt x="10" y="12"/>
                        </a:cubicBezTo>
                        <a:cubicBezTo>
                          <a:pt x="10" y="16"/>
                          <a:pt x="6" y="17"/>
                          <a:pt x="5" y="1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3" name="Freeform 7718">
                    <a:extLst>
                      <a:ext uri="{FF2B5EF4-FFF2-40B4-BE49-F238E27FC236}">
                        <a16:creationId xmlns:a16="http://schemas.microsoft.com/office/drawing/2014/main" id="{3C963A76-5C7F-4116-AC27-0D1D8C62A585}"/>
                      </a:ext>
                    </a:extLst>
                  </p:cNvPr>
                  <p:cNvSpPr>
                    <a:spLocks noEditPoints="1"/>
                  </p:cNvSpPr>
                  <p:nvPr/>
                </p:nvSpPr>
                <p:spPr bwMode="auto">
                  <a:xfrm>
                    <a:off x="3923" y="2223"/>
                    <a:ext cx="11" cy="11"/>
                  </a:xfrm>
                  <a:custGeom>
                    <a:avLst/>
                    <a:gdLst>
                      <a:gd name="T0" fmla="*/ 13 w 14"/>
                      <a:gd name="T1" fmla="*/ 4 h 14"/>
                      <a:gd name="T2" fmla="*/ 13 w 14"/>
                      <a:gd name="T3" fmla="*/ 4 h 14"/>
                      <a:gd name="T4" fmla="*/ 13 w 14"/>
                      <a:gd name="T5" fmla="*/ 5 h 14"/>
                      <a:gd name="T6" fmla="*/ 9 w 14"/>
                      <a:gd name="T7" fmla="*/ 9 h 14"/>
                      <a:gd name="T8" fmla="*/ 9 w 14"/>
                      <a:gd name="T9" fmla="*/ 10 h 14"/>
                      <a:gd name="T10" fmla="*/ 9 w 14"/>
                      <a:gd name="T11" fmla="*/ 11 h 14"/>
                      <a:gd name="T12" fmla="*/ 5 w 14"/>
                      <a:gd name="T13" fmla="*/ 14 h 14"/>
                      <a:gd name="T14" fmla="*/ 4 w 14"/>
                      <a:gd name="T15" fmla="*/ 13 h 14"/>
                      <a:gd name="T16" fmla="*/ 1 w 14"/>
                      <a:gd name="T17" fmla="*/ 5 h 14"/>
                      <a:gd name="T18" fmla="*/ 2 w 14"/>
                      <a:gd name="T19" fmla="*/ 3 h 14"/>
                      <a:gd name="T20" fmla="*/ 10 w 14"/>
                      <a:gd name="T21" fmla="*/ 0 h 14"/>
                      <a:gd name="T22" fmla="*/ 13 w 14"/>
                      <a:gd name="T23" fmla="*/ 4 h 14"/>
                      <a:gd name="T24" fmla="*/ 3 w 14"/>
                      <a:gd name="T25" fmla="*/ 3 h 14"/>
                      <a:gd name="T26" fmla="*/ 2 w 14"/>
                      <a:gd name="T27" fmla="*/ 5 h 14"/>
                      <a:gd name="T28" fmla="*/ 2 w 14"/>
                      <a:gd name="T29" fmla="*/ 10 h 14"/>
                      <a:gd name="T30" fmla="*/ 4 w 14"/>
                      <a:gd name="T31" fmla="*/ 12 h 14"/>
                      <a:gd name="T32" fmla="*/ 4 w 14"/>
                      <a:gd name="T33" fmla="*/ 13 h 14"/>
                      <a:gd name="T34" fmla="*/ 4 w 14"/>
                      <a:gd name="T35" fmla="*/ 12 h 14"/>
                      <a:gd name="T36" fmla="*/ 5 w 14"/>
                      <a:gd name="T37" fmla="*/ 13 h 14"/>
                      <a:gd name="T38" fmla="*/ 8 w 14"/>
                      <a:gd name="T39" fmla="*/ 11 h 14"/>
                      <a:gd name="T40" fmla="*/ 8 w 14"/>
                      <a:gd name="T41" fmla="*/ 10 h 14"/>
                      <a:gd name="T42" fmla="*/ 9 w 14"/>
                      <a:gd name="T43" fmla="*/ 8 h 14"/>
                      <a:gd name="T44" fmla="*/ 12 w 14"/>
                      <a:gd name="T45" fmla="*/ 4 h 14"/>
                      <a:gd name="T46" fmla="*/ 13 w 14"/>
                      <a:gd name="T47" fmla="*/ 4 h 14"/>
                      <a:gd name="T48" fmla="*/ 10 w 14"/>
                      <a:gd name="T49" fmla="*/ 1 h 14"/>
                      <a:gd name="T50" fmla="*/ 3 w 14"/>
                      <a:gd name="T51"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13" y="4"/>
                        </a:moveTo>
                        <a:cubicBezTo>
                          <a:pt x="13" y="4"/>
                          <a:pt x="13" y="4"/>
                          <a:pt x="13" y="4"/>
                        </a:cubicBezTo>
                        <a:cubicBezTo>
                          <a:pt x="13" y="5"/>
                          <a:pt x="13" y="5"/>
                          <a:pt x="13" y="5"/>
                        </a:cubicBezTo>
                        <a:cubicBezTo>
                          <a:pt x="11" y="7"/>
                          <a:pt x="10" y="7"/>
                          <a:pt x="9" y="9"/>
                        </a:cubicBezTo>
                        <a:cubicBezTo>
                          <a:pt x="9" y="9"/>
                          <a:pt x="9" y="10"/>
                          <a:pt x="9" y="10"/>
                        </a:cubicBezTo>
                        <a:cubicBezTo>
                          <a:pt x="9" y="11"/>
                          <a:pt x="9" y="11"/>
                          <a:pt x="9" y="11"/>
                        </a:cubicBezTo>
                        <a:cubicBezTo>
                          <a:pt x="9" y="13"/>
                          <a:pt x="7" y="14"/>
                          <a:pt x="5" y="14"/>
                        </a:cubicBezTo>
                        <a:cubicBezTo>
                          <a:pt x="5" y="14"/>
                          <a:pt x="4" y="13"/>
                          <a:pt x="4" y="13"/>
                        </a:cubicBezTo>
                        <a:cubicBezTo>
                          <a:pt x="3" y="12"/>
                          <a:pt x="0" y="9"/>
                          <a:pt x="1" y="5"/>
                        </a:cubicBezTo>
                        <a:cubicBezTo>
                          <a:pt x="1" y="4"/>
                          <a:pt x="1" y="3"/>
                          <a:pt x="2" y="3"/>
                        </a:cubicBezTo>
                        <a:cubicBezTo>
                          <a:pt x="4" y="0"/>
                          <a:pt x="7" y="0"/>
                          <a:pt x="10" y="0"/>
                        </a:cubicBezTo>
                        <a:cubicBezTo>
                          <a:pt x="12" y="1"/>
                          <a:pt x="14" y="2"/>
                          <a:pt x="13" y="4"/>
                        </a:cubicBezTo>
                        <a:close/>
                        <a:moveTo>
                          <a:pt x="3" y="3"/>
                        </a:moveTo>
                        <a:cubicBezTo>
                          <a:pt x="2" y="4"/>
                          <a:pt x="2" y="5"/>
                          <a:pt x="2" y="5"/>
                        </a:cubicBezTo>
                        <a:cubicBezTo>
                          <a:pt x="1" y="7"/>
                          <a:pt x="2" y="9"/>
                          <a:pt x="2" y="10"/>
                        </a:cubicBezTo>
                        <a:cubicBezTo>
                          <a:pt x="3" y="12"/>
                          <a:pt x="4" y="12"/>
                          <a:pt x="4" y="12"/>
                        </a:cubicBezTo>
                        <a:cubicBezTo>
                          <a:pt x="4" y="13"/>
                          <a:pt x="4" y="13"/>
                          <a:pt x="4" y="13"/>
                        </a:cubicBezTo>
                        <a:cubicBezTo>
                          <a:pt x="4" y="12"/>
                          <a:pt x="4" y="12"/>
                          <a:pt x="4" y="12"/>
                        </a:cubicBezTo>
                        <a:cubicBezTo>
                          <a:pt x="4" y="13"/>
                          <a:pt x="5" y="13"/>
                          <a:pt x="5" y="13"/>
                        </a:cubicBezTo>
                        <a:cubicBezTo>
                          <a:pt x="6" y="14"/>
                          <a:pt x="8" y="13"/>
                          <a:pt x="8" y="11"/>
                        </a:cubicBezTo>
                        <a:cubicBezTo>
                          <a:pt x="8" y="11"/>
                          <a:pt x="8" y="11"/>
                          <a:pt x="8" y="10"/>
                        </a:cubicBezTo>
                        <a:cubicBezTo>
                          <a:pt x="8" y="9"/>
                          <a:pt x="8" y="9"/>
                          <a:pt x="9" y="8"/>
                        </a:cubicBezTo>
                        <a:cubicBezTo>
                          <a:pt x="9" y="6"/>
                          <a:pt x="10" y="7"/>
                          <a:pt x="12" y="4"/>
                        </a:cubicBezTo>
                        <a:cubicBezTo>
                          <a:pt x="13" y="4"/>
                          <a:pt x="13" y="4"/>
                          <a:pt x="13" y="4"/>
                        </a:cubicBezTo>
                        <a:cubicBezTo>
                          <a:pt x="13" y="2"/>
                          <a:pt x="12" y="1"/>
                          <a:pt x="10" y="1"/>
                        </a:cubicBezTo>
                        <a:cubicBezTo>
                          <a:pt x="8" y="0"/>
                          <a:pt x="5" y="0"/>
                          <a:pt x="3"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4" name="Freeform 7719">
                    <a:extLst>
                      <a:ext uri="{FF2B5EF4-FFF2-40B4-BE49-F238E27FC236}">
                        <a16:creationId xmlns:a16="http://schemas.microsoft.com/office/drawing/2014/main" id="{53ABF6D5-C9D5-4360-A830-BC066DFA572B}"/>
                      </a:ext>
                    </a:extLst>
                  </p:cNvPr>
                  <p:cNvSpPr>
                    <a:spLocks/>
                  </p:cNvSpPr>
                  <p:nvPr/>
                </p:nvSpPr>
                <p:spPr bwMode="auto">
                  <a:xfrm>
                    <a:off x="3924" y="2224"/>
                    <a:ext cx="6" cy="9"/>
                  </a:xfrm>
                  <a:custGeom>
                    <a:avLst/>
                    <a:gdLst>
                      <a:gd name="T0" fmla="*/ 4 w 8"/>
                      <a:gd name="T1" fmla="*/ 0 h 12"/>
                      <a:gd name="T2" fmla="*/ 2 w 8"/>
                      <a:gd name="T3" fmla="*/ 2 h 12"/>
                      <a:gd name="T4" fmla="*/ 1 w 8"/>
                      <a:gd name="T5" fmla="*/ 4 h 12"/>
                      <a:gd name="T6" fmla="*/ 1 w 8"/>
                      <a:gd name="T7" fmla="*/ 9 h 12"/>
                      <a:gd name="T8" fmla="*/ 3 w 8"/>
                      <a:gd name="T9" fmla="*/ 11 h 12"/>
                      <a:gd name="T10" fmla="*/ 3 w 8"/>
                      <a:gd name="T11" fmla="*/ 12 h 12"/>
                      <a:gd name="T12" fmla="*/ 3 w 8"/>
                      <a:gd name="T13" fmla="*/ 11 h 12"/>
                      <a:gd name="T14" fmla="*/ 4 w 8"/>
                      <a:gd name="T15" fmla="*/ 12 h 12"/>
                      <a:gd name="T16" fmla="*/ 5 w 8"/>
                      <a:gd name="T17" fmla="*/ 12 h 12"/>
                      <a:gd name="T18" fmla="*/ 6 w 8"/>
                      <a:gd name="T19" fmla="*/ 12 h 12"/>
                      <a:gd name="T20" fmla="*/ 6 w 8"/>
                      <a:gd name="T21" fmla="*/ 11 h 12"/>
                      <a:gd name="T22" fmla="*/ 7 w 8"/>
                      <a:gd name="T23" fmla="*/ 9 h 12"/>
                      <a:gd name="T24" fmla="*/ 7 w 8"/>
                      <a:gd name="T25" fmla="*/ 8 h 12"/>
                      <a:gd name="T26" fmla="*/ 7 w 8"/>
                      <a:gd name="T27" fmla="*/ 6 h 12"/>
                      <a:gd name="T28" fmla="*/ 6 w 8"/>
                      <a:gd name="T29" fmla="*/ 10 h 12"/>
                      <a:gd name="T30" fmla="*/ 6 w 8"/>
                      <a:gd name="T31" fmla="*/ 11 h 12"/>
                      <a:gd name="T32" fmla="*/ 4 w 8"/>
                      <a:gd name="T33" fmla="*/ 10 h 12"/>
                      <a:gd name="T34" fmla="*/ 3 w 8"/>
                      <a:gd name="T35" fmla="*/ 8 h 12"/>
                      <a:gd name="T36" fmla="*/ 3 w 8"/>
                      <a:gd name="T37" fmla="*/ 7 h 12"/>
                      <a:gd name="T38" fmla="*/ 3 w 8"/>
                      <a:gd name="T39" fmla="*/ 7 h 12"/>
                      <a:gd name="T40" fmla="*/ 4 w 8"/>
                      <a:gd name="T41" fmla="*/ 7 h 12"/>
                      <a:gd name="T42" fmla="*/ 4 w 8"/>
                      <a:gd name="T43" fmla="*/ 7 h 12"/>
                      <a:gd name="T44" fmla="*/ 3 w 8"/>
                      <a:gd name="T45" fmla="*/ 3 h 12"/>
                      <a:gd name="T46" fmla="*/ 4 w 8"/>
                      <a:gd name="T47" fmla="*/ 2 h 12"/>
                      <a:gd name="T48" fmla="*/ 4 w 8"/>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12">
                        <a:moveTo>
                          <a:pt x="4" y="0"/>
                        </a:moveTo>
                        <a:cubicBezTo>
                          <a:pt x="3" y="0"/>
                          <a:pt x="2" y="1"/>
                          <a:pt x="2" y="2"/>
                        </a:cubicBezTo>
                        <a:cubicBezTo>
                          <a:pt x="1" y="3"/>
                          <a:pt x="1" y="4"/>
                          <a:pt x="1" y="4"/>
                        </a:cubicBezTo>
                        <a:cubicBezTo>
                          <a:pt x="0" y="6"/>
                          <a:pt x="1" y="8"/>
                          <a:pt x="1" y="9"/>
                        </a:cubicBezTo>
                        <a:cubicBezTo>
                          <a:pt x="2" y="11"/>
                          <a:pt x="3" y="11"/>
                          <a:pt x="3" y="11"/>
                        </a:cubicBezTo>
                        <a:cubicBezTo>
                          <a:pt x="3" y="12"/>
                          <a:pt x="3" y="12"/>
                          <a:pt x="3" y="12"/>
                        </a:cubicBezTo>
                        <a:cubicBezTo>
                          <a:pt x="3" y="11"/>
                          <a:pt x="3" y="11"/>
                          <a:pt x="3" y="11"/>
                        </a:cubicBezTo>
                        <a:cubicBezTo>
                          <a:pt x="3" y="12"/>
                          <a:pt x="4" y="12"/>
                          <a:pt x="4" y="12"/>
                        </a:cubicBezTo>
                        <a:cubicBezTo>
                          <a:pt x="5" y="12"/>
                          <a:pt x="5" y="12"/>
                          <a:pt x="5" y="12"/>
                        </a:cubicBezTo>
                        <a:cubicBezTo>
                          <a:pt x="5" y="12"/>
                          <a:pt x="6" y="12"/>
                          <a:pt x="6" y="12"/>
                        </a:cubicBezTo>
                        <a:cubicBezTo>
                          <a:pt x="6" y="11"/>
                          <a:pt x="6" y="11"/>
                          <a:pt x="6" y="11"/>
                        </a:cubicBezTo>
                        <a:cubicBezTo>
                          <a:pt x="7" y="10"/>
                          <a:pt x="7" y="10"/>
                          <a:pt x="7" y="9"/>
                        </a:cubicBezTo>
                        <a:cubicBezTo>
                          <a:pt x="7" y="9"/>
                          <a:pt x="7" y="8"/>
                          <a:pt x="7" y="8"/>
                        </a:cubicBezTo>
                        <a:cubicBezTo>
                          <a:pt x="8" y="7"/>
                          <a:pt x="7" y="6"/>
                          <a:pt x="7" y="6"/>
                        </a:cubicBezTo>
                        <a:cubicBezTo>
                          <a:pt x="6" y="7"/>
                          <a:pt x="7" y="9"/>
                          <a:pt x="6" y="10"/>
                        </a:cubicBezTo>
                        <a:cubicBezTo>
                          <a:pt x="6" y="11"/>
                          <a:pt x="6" y="11"/>
                          <a:pt x="6" y="11"/>
                        </a:cubicBezTo>
                        <a:cubicBezTo>
                          <a:pt x="5" y="11"/>
                          <a:pt x="4" y="10"/>
                          <a:pt x="4" y="10"/>
                        </a:cubicBezTo>
                        <a:cubicBezTo>
                          <a:pt x="3" y="10"/>
                          <a:pt x="3" y="9"/>
                          <a:pt x="3" y="8"/>
                        </a:cubicBezTo>
                        <a:cubicBezTo>
                          <a:pt x="2" y="7"/>
                          <a:pt x="3" y="7"/>
                          <a:pt x="3" y="7"/>
                        </a:cubicBezTo>
                        <a:cubicBezTo>
                          <a:pt x="3" y="7"/>
                          <a:pt x="3" y="7"/>
                          <a:pt x="3" y="7"/>
                        </a:cubicBezTo>
                        <a:cubicBezTo>
                          <a:pt x="4" y="7"/>
                          <a:pt x="4" y="7"/>
                          <a:pt x="4" y="7"/>
                        </a:cubicBezTo>
                        <a:cubicBezTo>
                          <a:pt x="4" y="7"/>
                          <a:pt x="4" y="7"/>
                          <a:pt x="4" y="7"/>
                        </a:cubicBezTo>
                        <a:cubicBezTo>
                          <a:pt x="4" y="7"/>
                          <a:pt x="2" y="5"/>
                          <a:pt x="3" y="3"/>
                        </a:cubicBezTo>
                        <a:cubicBezTo>
                          <a:pt x="4" y="2"/>
                          <a:pt x="4" y="2"/>
                          <a:pt x="4" y="2"/>
                        </a:cubicBezTo>
                        <a:cubicBezTo>
                          <a:pt x="4"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5" name="Freeform 7720">
                    <a:extLst>
                      <a:ext uri="{FF2B5EF4-FFF2-40B4-BE49-F238E27FC236}">
                        <a16:creationId xmlns:a16="http://schemas.microsoft.com/office/drawing/2014/main" id="{1C24BC29-B56B-4CB7-BE18-E824552279BD}"/>
                      </a:ext>
                    </a:extLst>
                  </p:cNvPr>
                  <p:cNvSpPr>
                    <a:spLocks noEditPoints="1"/>
                  </p:cNvSpPr>
                  <p:nvPr/>
                </p:nvSpPr>
                <p:spPr bwMode="auto">
                  <a:xfrm>
                    <a:off x="3922" y="2224"/>
                    <a:ext cx="7" cy="10"/>
                  </a:xfrm>
                  <a:custGeom>
                    <a:avLst/>
                    <a:gdLst>
                      <a:gd name="T0" fmla="*/ 5 w 9"/>
                      <a:gd name="T1" fmla="*/ 11 h 13"/>
                      <a:gd name="T2" fmla="*/ 5 w 9"/>
                      <a:gd name="T3" fmla="*/ 12 h 13"/>
                      <a:gd name="T4" fmla="*/ 7 w 9"/>
                      <a:gd name="T5" fmla="*/ 13 h 13"/>
                      <a:gd name="T6" fmla="*/ 9 w 9"/>
                      <a:gd name="T7" fmla="*/ 12 h 13"/>
                      <a:gd name="T8" fmla="*/ 8 w 9"/>
                      <a:gd name="T9" fmla="*/ 12 h 13"/>
                      <a:gd name="T10" fmla="*/ 7 w 9"/>
                      <a:gd name="T11" fmla="*/ 12 h 13"/>
                      <a:gd name="T12" fmla="*/ 6 w 9"/>
                      <a:gd name="T13" fmla="*/ 12 h 13"/>
                      <a:gd name="T14" fmla="*/ 5 w 9"/>
                      <a:gd name="T15" fmla="*/ 11 h 13"/>
                      <a:gd name="T16" fmla="*/ 7 w 9"/>
                      <a:gd name="T17" fmla="*/ 0 h 13"/>
                      <a:gd name="T18" fmla="*/ 3 w 9"/>
                      <a:gd name="T19" fmla="*/ 2 h 13"/>
                      <a:gd name="T20" fmla="*/ 5 w 9"/>
                      <a:gd name="T21" fmla="*/ 12 h 13"/>
                      <a:gd name="T22" fmla="*/ 5 w 9"/>
                      <a:gd name="T23" fmla="*/ 11 h 13"/>
                      <a:gd name="T24" fmla="*/ 3 w 9"/>
                      <a:gd name="T25" fmla="*/ 9 h 13"/>
                      <a:gd name="T26" fmla="*/ 3 w 9"/>
                      <a:gd name="T27" fmla="*/ 4 h 13"/>
                      <a:gd name="T28" fmla="*/ 4 w 9"/>
                      <a:gd name="T29" fmla="*/ 2 h 13"/>
                      <a:gd name="T30" fmla="*/ 6 w 9"/>
                      <a:gd name="T31" fmla="*/ 0 h 13"/>
                      <a:gd name="T32" fmla="*/ 7 w 9"/>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3">
                        <a:moveTo>
                          <a:pt x="5" y="11"/>
                        </a:moveTo>
                        <a:cubicBezTo>
                          <a:pt x="5" y="12"/>
                          <a:pt x="5" y="12"/>
                          <a:pt x="5" y="12"/>
                        </a:cubicBezTo>
                        <a:cubicBezTo>
                          <a:pt x="5" y="12"/>
                          <a:pt x="6" y="13"/>
                          <a:pt x="7" y="13"/>
                        </a:cubicBezTo>
                        <a:cubicBezTo>
                          <a:pt x="8" y="13"/>
                          <a:pt x="8" y="12"/>
                          <a:pt x="9" y="12"/>
                        </a:cubicBezTo>
                        <a:cubicBezTo>
                          <a:pt x="8" y="12"/>
                          <a:pt x="8" y="12"/>
                          <a:pt x="8" y="12"/>
                        </a:cubicBezTo>
                        <a:cubicBezTo>
                          <a:pt x="8" y="12"/>
                          <a:pt x="7" y="12"/>
                          <a:pt x="7" y="12"/>
                        </a:cubicBezTo>
                        <a:cubicBezTo>
                          <a:pt x="6" y="12"/>
                          <a:pt x="6" y="12"/>
                          <a:pt x="6" y="12"/>
                        </a:cubicBezTo>
                        <a:cubicBezTo>
                          <a:pt x="6" y="12"/>
                          <a:pt x="5" y="12"/>
                          <a:pt x="5" y="11"/>
                        </a:cubicBezTo>
                        <a:close/>
                        <a:moveTo>
                          <a:pt x="7" y="0"/>
                        </a:moveTo>
                        <a:cubicBezTo>
                          <a:pt x="5" y="0"/>
                          <a:pt x="4" y="1"/>
                          <a:pt x="3" y="2"/>
                        </a:cubicBezTo>
                        <a:cubicBezTo>
                          <a:pt x="0" y="7"/>
                          <a:pt x="5" y="12"/>
                          <a:pt x="5" y="12"/>
                        </a:cubicBezTo>
                        <a:cubicBezTo>
                          <a:pt x="5" y="11"/>
                          <a:pt x="5" y="11"/>
                          <a:pt x="5" y="11"/>
                        </a:cubicBezTo>
                        <a:cubicBezTo>
                          <a:pt x="5" y="11"/>
                          <a:pt x="4" y="11"/>
                          <a:pt x="3" y="9"/>
                        </a:cubicBezTo>
                        <a:cubicBezTo>
                          <a:pt x="3" y="8"/>
                          <a:pt x="2" y="6"/>
                          <a:pt x="3" y="4"/>
                        </a:cubicBezTo>
                        <a:cubicBezTo>
                          <a:pt x="3" y="4"/>
                          <a:pt x="3" y="3"/>
                          <a:pt x="4" y="2"/>
                        </a:cubicBezTo>
                        <a:cubicBezTo>
                          <a:pt x="4" y="1"/>
                          <a:pt x="5" y="0"/>
                          <a:pt x="6" y="0"/>
                        </a:cubicBezTo>
                        <a:cubicBezTo>
                          <a:pt x="7" y="0"/>
                          <a:pt x="7"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6" name="Freeform 7721">
                    <a:extLst>
                      <a:ext uri="{FF2B5EF4-FFF2-40B4-BE49-F238E27FC236}">
                        <a16:creationId xmlns:a16="http://schemas.microsoft.com/office/drawing/2014/main" id="{1113D437-1C3E-40D4-9EC1-26F069F20804}"/>
                      </a:ext>
                    </a:extLst>
                  </p:cNvPr>
                  <p:cNvSpPr>
                    <a:spLocks/>
                  </p:cNvSpPr>
                  <p:nvPr/>
                </p:nvSpPr>
                <p:spPr bwMode="auto">
                  <a:xfrm>
                    <a:off x="3928" y="2225"/>
                    <a:ext cx="3" cy="3"/>
                  </a:xfrm>
                  <a:custGeom>
                    <a:avLst/>
                    <a:gdLst>
                      <a:gd name="T0" fmla="*/ 3 w 5"/>
                      <a:gd name="T1" fmla="*/ 1 h 4"/>
                      <a:gd name="T2" fmla="*/ 1 w 5"/>
                      <a:gd name="T3" fmla="*/ 2 h 4"/>
                      <a:gd name="T4" fmla="*/ 2 w 5"/>
                      <a:gd name="T5" fmla="*/ 4 h 4"/>
                      <a:gd name="T6" fmla="*/ 3 w 5"/>
                      <a:gd name="T7" fmla="*/ 1 h 4"/>
                    </a:gdLst>
                    <a:ahLst/>
                    <a:cxnLst>
                      <a:cxn ang="0">
                        <a:pos x="T0" y="T1"/>
                      </a:cxn>
                      <a:cxn ang="0">
                        <a:pos x="T2" y="T3"/>
                      </a:cxn>
                      <a:cxn ang="0">
                        <a:pos x="T4" y="T5"/>
                      </a:cxn>
                      <a:cxn ang="0">
                        <a:pos x="T6" y="T7"/>
                      </a:cxn>
                    </a:cxnLst>
                    <a:rect l="0" t="0" r="r" b="b"/>
                    <a:pathLst>
                      <a:path w="5" h="4">
                        <a:moveTo>
                          <a:pt x="3" y="1"/>
                        </a:moveTo>
                        <a:cubicBezTo>
                          <a:pt x="3" y="1"/>
                          <a:pt x="1" y="0"/>
                          <a:pt x="1" y="2"/>
                        </a:cubicBezTo>
                        <a:cubicBezTo>
                          <a:pt x="0" y="4"/>
                          <a:pt x="1" y="4"/>
                          <a:pt x="2" y="4"/>
                        </a:cubicBezTo>
                        <a:cubicBezTo>
                          <a:pt x="3" y="3"/>
                          <a:pt x="5" y="2"/>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7" name="Freeform 7722">
                    <a:extLst>
                      <a:ext uri="{FF2B5EF4-FFF2-40B4-BE49-F238E27FC236}">
                        <a16:creationId xmlns:a16="http://schemas.microsoft.com/office/drawing/2014/main" id="{883DA9FB-D92E-433C-AB81-1527A1E599ED}"/>
                      </a:ext>
                    </a:extLst>
                  </p:cNvPr>
                  <p:cNvSpPr>
                    <a:spLocks/>
                  </p:cNvSpPr>
                  <p:nvPr/>
                </p:nvSpPr>
                <p:spPr bwMode="auto">
                  <a:xfrm>
                    <a:off x="3933" y="2224"/>
                    <a:ext cx="8" cy="13"/>
                  </a:xfrm>
                  <a:custGeom>
                    <a:avLst/>
                    <a:gdLst>
                      <a:gd name="T0" fmla="*/ 4 w 11"/>
                      <a:gd name="T1" fmla="*/ 17 h 17"/>
                      <a:gd name="T2" fmla="*/ 11 w 11"/>
                      <a:gd name="T3" fmla="*/ 11 h 17"/>
                      <a:gd name="T4" fmla="*/ 2 w 11"/>
                      <a:gd name="T5" fmla="*/ 4 h 17"/>
                      <a:gd name="T6" fmla="*/ 2 w 11"/>
                      <a:gd name="T7" fmla="*/ 11 h 17"/>
                      <a:gd name="T8" fmla="*/ 4 w 11"/>
                      <a:gd name="T9" fmla="*/ 17 h 17"/>
                    </a:gdLst>
                    <a:ahLst/>
                    <a:cxnLst>
                      <a:cxn ang="0">
                        <a:pos x="T0" y="T1"/>
                      </a:cxn>
                      <a:cxn ang="0">
                        <a:pos x="T2" y="T3"/>
                      </a:cxn>
                      <a:cxn ang="0">
                        <a:pos x="T4" y="T5"/>
                      </a:cxn>
                      <a:cxn ang="0">
                        <a:pos x="T6" y="T7"/>
                      </a:cxn>
                      <a:cxn ang="0">
                        <a:pos x="T8" y="T9"/>
                      </a:cxn>
                    </a:cxnLst>
                    <a:rect l="0" t="0" r="r" b="b"/>
                    <a:pathLst>
                      <a:path w="11" h="17">
                        <a:moveTo>
                          <a:pt x="4" y="17"/>
                        </a:moveTo>
                        <a:cubicBezTo>
                          <a:pt x="4" y="17"/>
                          <a:pt x="11" y="17"/>
                          <a:pt x="11" y="11"/>
                        </a:cubicBezTo>
                        <a:cubicBezTo>
                          <a:pt x="11" y="4"/>
                          <a:pt x="2" y="0"/>
                          <a:pt x="2" y="4"/>
                        </a:cubicBezTo>
                        <a:cubicBezTo>
                          <a:pt x="3" y="8"/>
                          <a:pt x="4" y="8"/>
                          <a:pt x="2" y="11"/>
                        </a:cubicBezTo>
                        <a:cubicBezTo>
                          <a:pt x="0" y="14"/>
                          <a:pt x="2" y="17"/>
                          <a:pt x="4" y="1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8" name="Freeform 7723">
                    <a:extLst>
                      <a:ext uri="{FF2B5EF4-FFF2-40B4-BE49-F238E27FC236}">
                        <a16:creationId xmlns:a16="http://schemas.microsoft.com/office/drawing/2014/main" id="{F28C35E8-2754-4C65-9883-E7995480A36F}"/>
                      </a:ext>
                    </a:extLst>
                  </p:cNvPr>
                  <p:cNvSpPr>
                    <a:spLocks noEditPoints="1"/>
                  </p:cNvSpPr>
                  <p:nvPr/>
                </p:nvSpPr>
                <p:spPr bwMode="auto">
                  <a:xfrm>
                    <a:off x="3933" y="2225"/>
                    <a:ext cx="8" cy="12"/>
                  </a:xfrm>
                  <a:custGeom>
                    <a:avLst/>
                    <a:gdLst>
                      <a:gd name="T0" fmla="*/ 2 w 11"/>
                      <a:gd name="T1" fmla="*/ 2 h 16"/>
                      <a:gd name="T2" fmla="*/ 7 w 11"/>
                      <a:gd name="T3" fmla="*/ 2 h 16"/>
                      <a:gd name="T4" fmla="*/ 11 w 11"/>
                      <a:gd name="T5" fmla="*/ 10 h 16"/>
                      <a:gd name="T6" fmla="*/ 10 w 11"/>
                      <a:gd name="T7" fmla="*/ 13 h 16"/>
                      <a:gd name="T8" fmla="*/ 4 w 11"/>
                      <a:gd name="T9" fmla="*/ 16 h 16"/>
                      <a:gd name="T10" fmla="*/ 2 w 11"/>
                      <a:gd name="T11" fmla="*/ 16 h 16"/>
                      <a:gd name="T12" fmla="*/ 1 w 11"/>
                      <a:gd name="T13" fmla="*/ 11 h 16"/>
                      <a:gd name="T14" fmla="*/ 1 w 11"/>
                      <a:gd name="T15" fmla="*/ 10 h 16"/>
                      <a:gd name="T16" fmla="*/ 2 w 11"/>
                      <a:gd name="T17" fmla="*/ 9 h 16"/>
                      <a:gd name="T18" fmla="*/ 2 w 11"/>
                      <a:gd name="T19" fmla="*/ 3 h 16"/>
                      <a:gd name="T20" fmla="*/ 2 w 11"/>
                      <a:gd name="T21" fmla="*/ 2 h 16"/>
                      <a:gd name="T22" fmla="*/ 10 w 11"/>
                      <a:gd name="T23" fmla="*/ 9 h 16"/>
                      <a:gd name="T24" fmla="*/ 7 w 11"/>
                      <a:gd name="T25" fmla="*/ 2 h 16"/>
                      <a:gd name="T26" fmla="*/ 3 w 11"/>
                      <a:gd name="T27" fmla="*/ 2 h 16"/>
                      <a:gd name="T28" fmla="*/ 3 w 11"/>
                      <a:gd name="T29" fmla="*/ 3 h 16"/>
                      <a:gd name="T30" fmla="*/ 3 w 11"/>
                      <a:gd name="T31" fmla="*/ 9 h 16"/>
                      <a:gd name="T32" fmla="*/ 2 w 11"/>
                      <a:gd name="T33" fmla="*/ 11 h 16"/>
                      <a:gd name="T34" fmla="*/ 1 w 11"/>
                      <a:gd name="T35" fmla="*/ 11 h 16"/>
                      <a:gd name="T36" fmla="*/ 2 w 11"/>
                      <a:gd name="T37" fmla="*/ 15 h 16"/>
                      <a:gd name="T38" fmla="*/ 4 w 11"/>
                      <a:gd name="T39" fmla="*/ 16 h 16"/>
                      <a:gd name="T40" fmla="*/ 4 w 11"/>
                      <a:gd name="T41" fmla="*/ 16 h 16"/>
                      <a:gd name="T42" fmla="*/ 4 w 11"/>
                      <a:gd name="T43" fmla="*/ 16 h 16"/>
                      <a:gd name="T44" fmla="*/ 4 w 11"/>
                      <a:gd name="T45" fmla="*/ 16 h 16"/>
                      <a:gd name="T46" fmla="*/ 6 w 11"/>
                      <a:gd name="T47" fmla="*/ 15 h 16"/>
                      <a:gd name="T48" fmla="*/ 10 w 11"/>
                      <a:gd name="T49" fmla="*/ 12 h 16"/>
                      <a:gd name="T50" fmla="*/ 10 w 11"/>
                      <a:gd name="T51"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 h="16">
                        <a:moveTo>
                          <a:pt x="2" y="2"/>
                        </a:moveTo>
                        <a:cubicBezTo>
                          <a:pt x="3" y="0"/>
                          <a:pt x="5" y="1"/>
                          <a:pt x="7" y="2"/>
                        </a:cubicBezTo>
                        <a:cubicBezTo>
                          <a:pt x="9" y="3"/>
                          <a:pt x="11" y="6"/>
                          <a:pt x="11" y="10"/>
                        </a:cubicBezTo>
                        <a:cubicBezTo>
                          <a:pt x="11" y="11"/>
                          <a:pt x="11" y="12"/>
                          <a:pt x="10" y="13"/>
                        </a:cubicBezTo>
                        <a:cubicBezTo>
                          <a:pt x="9" y="16"/>
                          <a:pt x="5" y="16"/>
                          <a:pt x="4" y="16"/>
                        </a:cubicBezTo>
                        <a:cubicBezTo>
                          <a:pt x="3" y="16"/>
                          <a:pt x="3" y="16"/>
                          <a:pt x="2" y="16"/>
                        </a:cubicBezTo>
                        <a:cubicBezTo>
                          <a:pt x="1" y="15"/>
                          <a:pt x="0" y="13"/>
                          <a:pt x="1" y="11"/>
                        </a:cubicBezTo>
                        <a:cubicBezTo>
                          <a:pt x="1" y="10"/>
                          <a:pt x="1" y="10"/>
                          <a:pt x="1" y="10"/>
                        </a:cubicBezTo>
                        <a:cubicBezTo>
                          <a:pt x="2" y="10"/>
                          <a:pt x="2" y="9"/>
                          <a:pt x="2" y="9"/>
                        </a:cubicBezTo>
                        <a:cubicBezTo>
                          <a:pt x="3" y="7"/>
                          <a:pt x="2" y="6"/>
                          <a:pt x="2" y="3"/>
                        </a:cubicBezTo>
                        <a:cubicBezTo>
                          <a:pt x="2" y="2"/>
                          <a:pt x="2" y="2"/>
                          <a:pt x="2" y="2"/>
                        </a:cubicBezTo>
                        <a:close/>
                        <a:moveTo>
                          <a:pt x="10" y="9"/>
                        </a:moveTo>
                        <a:cubicBezTo>
                          <a:pt x="11" y="6"/>
                          <a:pt x="9" y="4"/>
                          <a:pt x="7" y="2"/>
                        </a:cubicBezTo>
                        <a:cubicBezTo>
                          <a:pt x="5" y="1"/>
                          <a:pt x="3" y="1"/>
                          <a:pt x="3" y="2"/>
                        </a:cubicBezTo>
                        <a:cubicBezTo>
                          <a:pt x="3" y="2"/>
                          <a:pt x="3" y="3"/>
                          <a:pt x="3" y="3"/>
                        </a:cubicBezTo>
                        <a:cubicBezTo>
                          <a:pt x="3" y="6"/>
                          <a:pt x="4" y="7"/>
                          <a:pt x="3" y="9"/>
                        </a:cubicBezTo>
                        <a:cubicBezTo>
                          <a:pt x="3" y="9"/>
                          <a:pt x="2" y="10"/>
                          <a:pt x="2" y="11"/>
                        </a:cubicBezTo>
                        <a:cubicBezTo>
                          <a:pt x="1" y="11"/>
                          <a:pt x="1" y="11"/>
                          <a:pt x="1" y="11"/>
                        </a:cubicBezTo>
                        <a:cubicBezTo>
                          <a:pt x="1" y="13"/>
                          <a:pt x="1" y="15"/>
                          <a:pt x="2" y="15"/>
                        </a:cubicBezTo>
                        <a:cubicBezTo>
                          <a:pt x="3" y="16"/>
                          <a:pt x="3" y="16"/>
                          <a:pt x="4" y="16"/>
                        </a:cubicBezTo>
                        <a:cubicBezTo>
                          <a:pt x="4" y="16"/>
                          <a:pt x="4" y="16"/>
                          <a:pt x="4" y="16"/>
                        </a:cubicBezTo>
                        <a:cubicBezTo>
                          <a:pt x="4" y="16"/>
                          <a:pt x="4" y="16"/>
                          <a:pt x="4" y="16"/>
                        </a:cubicBezTo>
                        <a:cubicBezTo>
                          <a:pt x="4" y="16"/>
                          <a:pt x="4" y="16"/>
                          <a:pt x="4" y="16"/>
                        </a:cubicBezTo>
                        <a:cubicBezTo>
                          <a:pt x="4" y="16"/>
                          <a:pt x="5" y="16"/>
                          <a:pt x="6" y="15"/>
                        </a:cubicBezTo>
                        <a:cubicBezTo>
                          <a:pt x="8" y="15"/>
                          <a:pt x="9" y="14"/>
                          <a:pt x="10" y="12"/>
                        </a:cubicBezTo>
                        <a:cubicBezTo>
                          <a:pt x="10" y="11"/>
                          <a:pt x="10" y="11"/>
                          <a:pt x="10" y="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59" name="Freeform 7724">
                    <a:extLst>
                      <a:ext uri="{FF2B5EF4-FFF2-40B4-BE49-F238E27FC236}">
                        <a16:creationId xmlns:a16="http://schemas.microsoft.com/office/drawing/2014/main" id="{5BA1FB1A-D789-4E64-81CE-EC9CCA07620A}"/>
                      </a:ext>
                    </a:extLst>
                  </p:cNvPr>
                  <p:cNvSpPr>
                    <a:spLocks noEditPoints="1"/>
                  </p:cNvSpPr>
                  <p:nvPr/>
                </p:nvSpPr>
                <p:spPr bwMode="auto">
                  <a:xfrm>
                    <a:off x="3934" y="2228"/>
                    <a:ext cx="6" cy="9"/>
                  </a:xfrm>
                  <a:custGeom>
                    <a:avLst/>
                    <a:gdLst>
                      <a:gd name="T0" fmla="*/ 3 w 9"/>
                      <a:gd name="T1" fmla="*/ 4 h 12"/>
                      <a:gd name="T2" fmla="*/ 0 w 9"/>
                      <a:gd name="T3" fmla="*/ 9 h 12"/>
                      <a:gd name="T4" fmla="*/ 0 w 9"/>
                      <a:gd name="T5" fmla="*/ 9 h 12"/>
                      <a:gd name="T6" fmla="*/ 1 w 9"/>
                      <a:gd name="T7" fmla="*/ 11 h 12"/>
                      <a:gd name="T8" fmla="*/ 2 w 9"/>
                      <a:gd name="T9" fmla="*/ 12 h 12"/>
                      <a:gd name="T10" fmla="*/ 3 w 9"/>
                      <a:gd name="T11" fmla="*/ 12 h 12"/>
                      <a:gd name="T12" fmla="*/ 3 w 9"/>
                      <a:gd name="T13" fmla="*/ 12 h 12"/>
                      <a:gd name="T14" fmla="*/ 3 w 9"/>
                      <a:gd name="T15" fmla="*/ 12 h 12"/>
                      <a:gd name="T16" fmla="*/ 3 w 9"/>
                      <a:gd name="T17" fmla="*/ 12 h 12"/>
                      <a:gd name="T18" fmla="*/ 3 w 9"/>
                      <a:gd name="T19" fmla="*/ 12 h 12"/>
                      <a:gd name="T20" fmla="*/ 5 w 9"/>
                      <a:gd name="T21" fmla="*/ 11 h 12"/>
                      <a:gd name="T22" fmla="*/ 8 w 9"/>
                      <a:gd name="T23" fmla="*/ 9 h 12"/>
                      <a:gd name="T24" fmla="*/ 8 w 9"/>
                      <a:gd name="T25" fmla="*/ 7 h 12"/>
                      <a:gd name="T26" fmla="*/ 8 w 9"/>
                      <a:gd name="T27" fmla="*/ 5 h 12"/>
                      <a:gd name="T28" fmla="*/ 8 w 9"/>
                      <a:gd name="T29" fmla="*/ 5 h 12"/>
                      <a:gd name="T30" fmla="*/ 5 w 9"/>
                      <a:gd name="T31" fmla="*/ 8 h 12"/>
                      <a:gd name="T32" fmla="*/ 5 w 9"/>
                      <a:gd name="T33" fmla="*/ 9 h 12"/>
                      <a:gd name="T34" fmla="*/ 4 w 9"/>
                      <a:gd name="T35" fmla="*/ 10 h 12"/>
                      <a:gd name="T36" fmla="*/ 3 w 9"/>
                      <a:gd name="T37" fmla="*/ 10 h 12"/>
                      <a:gd name="T38" fmla="*/ 1 w 9"/>
                      <a:gd name="T39" fmla="*/ 8 h 12"/>
                      <a:gd name="T40" fmla="*/ 3 w 9"/>
                      <a:gd name="T41" fmla="*/ 4 h 12"/>
                      <a:gd name="T42" fmla="*/ 8 w 9"/>
                      <a:gd name="T43" fmla="*/ 0 h 12"/>
                      <a:gd name="T44" fmla="*/ 6 w 9"/>
                      <a:gd name="T45" fmla="*/ 1 h 12"/>
                      <a:gd name="T46" fmla="*/ 8 w 9"/>
                      <a:gd name="T47" fmla="*/ 3 h 12"/>
                      <a:gd name="T48" fmla="*/ 8 w 9"/>
                      <a:gd name="T49" fmla="*/ 1 h 12"/>
                      <a:gd name="T50" fmla="*/ 8 w 9"/>
                      <a:gd name="T5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 h="12">
                        <a:moveTo>
                          <a:pt x="3" y="4"/>
                        </a:moveTo>
                        <a:cubicBezTo>
                          <a:pt x="3" y="6"/>
                          <a:pt x="2" y="8"/>
                          <a:pt x="0" y="9"/>
                        </a:cubicBezTo>
                        <a:cubicBezTo>
                          <a:pt x="0" y="9"/>
                          <a:pt x="0" y="9"/>
                          <a:pt x="0" y="9"/>
                        </a:cubicBezTo>
                        <a:cubicBezTo>
                          <a:pt x="0" y="10"/>
                          <a:pt x="1" y="11"/>
                          <a:pt x="1" y="11"/>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4" y="12"/>
                          <a:pt x="5" y="11"/>
                        </a:cubicBezTo>
                        <a:cubicBezTo>
                          <a:pt x="6" y="11"/>
                          <a:pt x="7" y="10"/>
                          <a:pt x="8" y="9"/>
                        </a:cubicBezTo>
                        <a:cubicBezTo>
                          <a:pt x="8" y="8"/>
                          <a:pt x="9" y="8"/>
                          <a:pt x="8" y="7"/>
                        </a:cubicBezTo>
                        <a:cubicBezTo>
                          <a:pt x="8" y="6"/>
                          <a:pt x="8" y="6"/>
                          <a:pt x="8" y="5"/>
                        </a:cubicBezTo>
                        <a:cubicBezTo>
                          <a:pt x="8" y="5"/>
                          <a:pt x="8" y="5"/>
                          <a:pt x="8" y="5"/>
                        </a:cubicBezTo>
                        <a:cubicBezTo>
                          <a:pt x="7" y="7"/>
                          <a:pt x="5" y="7"/>
                          <a:pt x="5" y="8"/>
                        </a:cubicBezTo>
                        <a:cubicBezTo>
                          <a:pt x="5" y="8"/>
                          <a:pt x="6" y="9"/>
                          <a:pt x="5" y="9"/>
                        </a:cubicBezTo>
                        <a:cubicBezTo>
                          <a:pt x="5" y="10"/>
                          <a:pt x="4" y="10"/>
                          <a:pt x="4" y="10"/>
                        </a:cubicBezTo>
                        <a:cubicBezTo>
                          <a:pt x="3" y="10"/>
                          <a:pt x="3" y="10"/>
                          <a:pt x="3" y="10"/>
                        </a:cubicBezTo>
                        <a:cubicBezTo>
                          <a:pt x="3" y="9"/>
                          <a:pt x="1" y="10"/>
                          <a:pt x="1" y="8"/>
                        </a:cubicBezTo>
                        <a:cubicBezTo>
                          <a:pt x="2" y="7"/>
                          <a:pt x="4" y="6"/>
                          <a:pt x="3" y="4"/>
                        </a:cubicBezTo>
                        <a:close/>
                        <a:moveTo>
                          <a:pt x="8" y="0"/>
                        </a:moveTo>
                        <a:cubicBezTo>
                          <a:pt x="7" y="0"/>
                          <a:pt x="7" y="0"/>
                          <a:pt x="6" y="1"/>
                        </a:cubicBezTo>
                        <a:cubicBezTo>
                          <a:pt x="7" y="1"/>
                          <a:pt x="7" y="2"/>
                          <a:pt x="8" y="3"/>
                        </a:cubicBezTo>
                        <a:cubicBezTo>
                          <a:pt x="8" y="2"/>
                          <a:pt x="8" y="2"/>
                          <a:pt x="8" y="1"/>
                        </a:cubicBezTo>
                        <a:cubicBezTo>
                          <a:pt x="8" y="0"/>
                          <a:pt x="8"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0" name="Freeform 7725">
                    <a:extLst>
                      <a:ext uri="{FF2B5EF4-FFF2-40B4-BE49-F238E27FC236}">
                        <a16:creationId xmlns:a16="http://schemas.microsoft.com/office/drawing/2014/main" id="{D049F8C7-15B8-41BB-9FA3-6E17F6BC19F5}"/>
                      </a:ext>
                    </a:extLst>
                  </p:cNvPr>
                  <p:cNvSpPr>
                    <a:spLocks noEditPoints="1"/>
                  </p:cNvSpPr>
                  <p:nvPr/>
                </p:nvSpPr>
                <p:spPr bwMode="auto">
                  <a:xfrm>
                    <a:off x="3934" y="2228"/>
                    <a:ext cx="6" cy="9"/>
                  </a:xfrm>
                  <a:custGeom>
                    <a:avLst/>
                    <a:gdLst>
                      <a:gd name="T0" fmla="*/ 8 w 8"/>
                      <a:gd name="T1" fmla="*/ 9 h 12"/>
                      <a:gd name="T2" fmla="*/ 5 w 8"/>
                      <a:gd name="T3" fmla="*/ 11 h 12"/>
                      <a:gd name="T4" fmla="*/ 3 w 8"/>
                      <a:gd name="T5" fmla="*/ 12 h 12"/>
                      <a:gd name="T6" fmla="*/ 3 w 8"/>
                      <a:gd name="T7" fmla="*/ 12 h 12"/>
                      <a:gd name="T8" fmla="*/ 3 w 8"/>
                      <a:gd name="T9" fmla="*/ 12 h 12"/>
                      <a:gd name="T10" fmla="*/ 3 w 8"/>
                      <a:gd name="T11" fmla="*/ 12 h 12"/>
                      <a:gd name="T12" fmla="*/ 3 w 8"/>
                      <a:gd name="T13" fmla="*/ 12 h 12"/>
                      <a:gd name="T14" fmla="*/ 8 w 8"/>
                      <a:gd name="T15" fmla="*/ 10 h 12"/>
                      <a:gd name="T16" fmla="*/ 8 w 8"/>
                      <a:gd name="T17" fmla="*/ 9 h 12"/>
                      <a:gd name="T18" fmla="*/ 0 w 8"/>
                      <a:gd name="T19" fmla="*/ 9 h 12"/>
                      <a:gd name="T20" fmla="*/ 0 w 8"/>
                      <a:gd name="T21" fmla="*/ 9 h 12"/>
                      <a:gd name="T22" fmla="*/ 2 w 8"/>
                      <a:gd name="T23" fmla="*/ 12 h 12"/>
                      <a:gd name="T24" fmla="*/ 3 w 8"/>
                      <a:gd name="T25" fmla="*/ 12 h 12"/>
                      <a:gd name="T26" fmla="*/ 3 w 8"/>
                      <a:gd name="T27" fmla="*/ 12 h 12"/>
                      <a:gd name="T28" fmla="*/ 2 w 8"/>
                      <a:gd name="T29" fmla="*/ 12 h 12"/>
                      <a:gd name="T30" fmla="*/ 1 w 8"/>
                      <a:gd name="T31" fmla="*/ 11 h 12"/>
                      <a:gd name="T32" fmla="*/ 0 w 8"/>
                      <a:gd name="T33" fmla="*/ 9 h 12"/>
                      <a:gd name="T34" fmla="*/ 8 w 8"/>
                      <a:gd name="T35" fmla="*/ 0 h 12"/>
                      <a:gd name="T36" fmla="*/ 8 w 8"/>
                      <a:gd name="T37" fmla="*/ 1 h 12"/>
                      <a:gd name="T38" fmla="*/ 8 w 8"/>
                      <a:gd name="T39" fmla="*/ 1 h 12"/>
                      <a:gd name="T40" fmla="*/ 8 w 8"/>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12">
                        <a:moveTo>
                          <a:pt x="8" y="9"/>
                        </a:moveTo>
                        <a:cubicBezTo>
                          <a:pt x="7" y="10"/>
                          <a:pt x="6" y="11"/>
                          <a:pt x="5" y="11"/>
                        </a:cubicBezTo>
                        <a:cubicBezTo>
                          <a:pt x="4"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6" y="12"/>
                          <a:pt x="8" y="10"/>
                        </a:cubicBezTo>
                        <a:cubicBezTo>
                          <a:pt x="8" y="9"/>
                          <a:pt x="8" y="9"/>
                          <a:pt x="8" y="9"/>
                        </a:cubicBezTo>
                        <a:close/>
                        <a:moveTo>
                          <a:pt x="0" y="9"/>
                        </a:moveTo>
                        <a:cubicBezTo>
                          <a:pt x="0" y="9"/>
                          <a:pt x="0" y="9"/>
                          <a:pt x="0" y="9"/>
                        </a:cubicBezTo>
                        <a:cubicBezTo>
                          <a:pt x="0" y="11"/>
                          <a:pt x="1" y="12"/>
                          <a:pt x="2" y="12"/>
                        </a:cubicBezTo>
                        <a:cubicBezTo>
                          <a:pt x="3" y="12"/>
                          <a:pt x="3" y="12"/>
                          <a:pt x="3" y="12"/>
                        </a:cubicBezTo>
                        <a:cubicBezTo>
                          <a:pt x="3" y="12"/>
                          <a:pt x="3" y="12"/>
                          <a:pt x="3" y="12"/>
                        </a:cubicBezTo>
                        <a:cubicBezTo>
                          <a:pt x="2" y="12"/>
                          <a:pt x="2" y="12"/>
                          <a:pt x="2" y="12"/>
                        </a:cubicBezTo>
                        <a:cubicBezTo>
                          <a:pt x="2" y="12"/>
                          <a:pt x="2" y="12"/>
                          <a:pt x="1" y="11"/>
                        </a:cubicBezTo>
                        <a:cubicBezTo>
                          <a:pt x="1" y="11"/>
                          <a:pt x="0" y="10"/>
                          <a:pt x="0" y="9"/>
                        </a:cubicBezTo>
                        <a:close/>
                        <a:moveTo>
                          <a:pt x="8" y="0"/>
                        </a:moveTo>
                        <a:cubicBezTo>
                          <a:pt x="8" y="1"/>
                          <a:pt x="8" y="1"/>
                          <a:pt x="8" y="1"/>
                        </a:cubicBezTo>
                        <a:cubicBezTo>
                          <a:pt x="8" y="1"/>
                          <a:pt x="8" y="1"/>
                          <a:pt x="8" y="1"/>
                        </a:cubicBezTo>
                        <a:cubicBezTo>
                          <a:pt x="8" y="0"/>
                          <a:pt x="8"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1" name="Freeform 7726">
                    <a:extLst>
                      <a:ext uri="{FF2B5EF4-FFF2-40B4-BE49-F238E27FC236}">
                        <a16:creationId xmlns:a16="http://schemas.microsoft.com/office/drawing/2014/main" id="{0BAC149F-274C-4675-882E-87C6CF5A1D9F}"/>
                      </a:ext>
                    </a:extLst>
                  </p:cNvPr>
                  <p:cNvSpPr>
                    <a:spLocks/>
                  </p:cNvSpPr>
                  <p:nvPr/>
                </p:nvSpPr>
                <p:spPr bwMode="auto">
                  <a:xfrm>
                    <a:off x="3936" y="2228"/>
                    <a:ext cx="3" cy="4"/>
                  </a:xfrm>
                  <a:custGeom>
                    <a:avLst/>
                    <a:gdLst>
                      <a:gd name="T0" fmla="*/ 2 w 4"/>
                      <a:gd name="T1" fmla="*/ 1 h 6"/>
                      <a:gd name="T2" fmla="*/ 3 w 4"/>
                      <a:gd name="T3" fmla="*/ 3 h 6"/>
                      <a:gd name="T4" fmla="*/ 1 w 4"/>
                      <a:gd name="T5" fmla="*/ 4 h 6"/>
                      <a:gd name="T6" fmla="*/ 2 w 4"/>
                      <a:gd name="T7" fmla="*/ 1 h 6"/>
                    </a:gdLst>
                    <a:ahLst/>
                    <a:cxnLst>
                      <a:cxn ang="0">
                        <a:pos x="T0" y="T1"/>
                      </a:cxn>
                      <a:cxn ang="0">
                        <a:pos x="T2" y="T3"/>
                      </a:cxn>
                      <a:cxn ang="0">
                        <a:pos x="T4" y="T5"/>
                      </a:cxn>
                      <a:cxn ang="0">
                        <a:pos x="T6" y="T7"/>
                      </a:cxn>
                    </a:cxnLst>
                    <a:rect l="0" t="0" r="r" b="b"/>
                    <a:pathLst>
                      <a:path w="4" h="6">
                        <a:moveTo>
                          <a:pt x="2" y="1"/>
                        </a:moveTo>
                        <a:cubicBezTo>
                          <a:pt x="2" y="1"/>
                          <a:pt x="4" y="1"/>
                          <a:pt x="3" y="3"/>
                        </a:cubicBezTo>
                        <a:cubicBezTo>
                          <a:pt x="2" y="6"/>
                          <a:pt x="2" y="5"/>
                          <a:pt x="1" y="4"/>
                        </a:cubicBezTo>
                        <a:cubicBezTo>
                          <a:pt x="1" y="3"/>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2" name="Freeform 7727">
                    <a:extLst>
                      <a:ext uri="{FF2B5EF4-FFF2-40B4-BE49-F238E27FC236}">
                        <a16:creationId xmlns:a16="http://schemas.microsoft.com/office/drawing/2014/main" id="{54F8C3BD-263E-4114-A0A8-F2B100CBD9E0}"/>
                      </a:ext>
                    </a:extLst>
                  </p:cNvPr>
                  <p:cNvSpPr>
                    <a:spLocks/>
                  </p:cNvSpPr>
                  <p:nvPr/>
                </p:nvSpPr>
                <p:spPr bwMode="auto">
                  <a:xfrm>
                    <a:off x="3940" y="2223"/>
                    <a:ext cx="12" cy="8"/>
                  </a:xfrm>
                  <a:custGeom>
                    <a:avLst/>
                    <a:gdLst>
                      <a:gd name="T0" fmla="*/ 15 w 17"/>
                      <a:gd name="T1" fmla="*/ 4 h 11"/>
                      <a:gd name="T2" fmla="*/ 13 w 17"/>
                      <a:gd name="T3" fmla="*/ 11 h 11"/>
                      <a:gd name="T4" fmla="*/ 5 w 17"/>
                      <a:gd name="T5" fmla="*/ 8 h 11"/>
                      <a:gd name="T6" fmla="*/ 5 w 17"/>
                      <a:gd name="T7" fmla="*/ 1 h 11"/>
                      <a:gd name="T8" fmla="*/ 15 w 17"/>
                      <a:gd name="T9" fmla="*/ 4 h 11"/>
                    </a:gdLst>
                    <a:ahLst/>
                    <a:cxnLst>
                      <a:cxn ang="0">
                        <a:pos x="T0" y="T1"/>
                      </a:cxn>
                      <a:cxn ang="0">
                        <a:pos x="T2" y="T3"/>
                      </a:cxn>
                      <a:cxn ang="0">
                        <a:pos x="T4" y="T5"/>
                      </a:cxn>
                      <a:cxn ang="0">
                        <a:pos x="T6" y="T7"/>
                      </a:cxn>
                      <a:cxn ang="0">
                        <a:pos x="T8" y="T9"/>
                      </a:cxn>
                    </a:cxnLst>
                    <a:rect l="0" t="0" r="r" b="b"/>
                    <a:pathLst>
                      <a:path w="17" h="11">
                        <a:moveTo>
                          <a:pt x="15" y="4"/>
                        </a:moveTo>
                        <a:cubicBezTo>
                          <a:pt x="15" y="4"/>
                          <a:pt x="17" y="10"/>
                          <a:pt x="13" y="11"/>
                        </a:cubicBezTo>
                        <a:cubicBezTo>
                          <a:pt x="8" y="11"/>
                          <a:pt x="9" y="8"/>
                          <a:pt x="5" y="8"/>
                        </a:cubicBezTo>
                        <a:cubicBezTo>
                          <a:pt x="0" y="7"/>
                          <a:pt x="0" y="2"/>
                          <a:pt x="5" y="1"/>
                        </a:cubicBezTo>
                        <a:cubicBezTo>
                          <a:pt x="9" y="0"/>
                          <a:pt x="15" y="1"/>
                          <a:pt x="15"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3" name="Freeform 7728">
                    <a:extLst>
                      <a:ext uri="{FF2B5EF4-FFF2-40B4-BE49-F238E27FC236}">
                        <a16:creationId xmlns:a16="http://schemas.microsoft.com/office/drawing/2014/main" id="{1899FBD5-06CE-433B-9724-DFD2811DF696}"/>
                      </a:ext>
                    </a:extLst>
                  </p:cNvPr>
                  <p:cNvSpPr>
                    <a:spLocks noEditPoints="1"/>
                  </p:cNvSpPr>
                  <p:nvPr/>
                </p:nvSpPr>
                <p:spPr bwMode="auto">
                  <a:xfrm>
                    <a:off x="3940" y="2223"/>
                    <a:ext cx="12" cy="8"/>
                  </a:xfrm>
                  <a:custGeom>
                    <a:avLst/>
                    <a:gdLst>
                      <a:gd name="T0" fmla="*/ 12 w 15"/>
                      <a:gd name="T1" fmla="*/ 11 h 11"/>
                      <a:gd name="T2" fmla="*/ 9 w 15"/>
                      <a:gd name="T3" fmla="*/ 11 h 11"/>
                      <a:gd name="T4" fmla="*/ 9 w 15"/>
                      <a:gd name="T5" fmla="*/ 11 h 11"/>
                      <a:gd name="T6" fmla="*/ 6 w 15"/>
                      <a:gd name="T7" fmla="*/ 9 h 11"/>
                      <a:gd name="T8" fmla="*/ 4 w 15"/>
                      <a:gd name="T9" fmla="*/ 8 h 11"/>
                      <a:gd name="T10" fmla="*/ 2 w 15"/>
                      <a:gd name="T11" fmla="*/ 8 h 11"/>
                      <a:gd name="T12" fmla="*/ 0 w 15"/>
                      <a:gd name="T13" fmla="*/ 3 h 11"/>
                      <a:gd name="T14" fmla="*/ 3 w 15"/>
                      <a:gd name="T15" fmla="*/ 0 h 11"/>
                      <a:gd name="T16" fmla="*/ 11 w 15"/>
                      <a:gd name="T17" fmla="*/ 1 h 11"/>
                      <a:gd name="T18" fmla="*/ 14 w 15"/>
                      <a:gd name="T19" fmla="*/ 4 h 11"/>
                      <a:gd name="T20" fmla="*/ 14 w 15"/>
                      <a:gd name="T21" fmla="*/ 9 h 11"/>
                      <a:gd name="T22" fmla="*/ 12 w 15"/>
                      <a:gd name="T23" fmla="*/ 11 h 11"/>
                      <a:gd name="T24" fmla="*/ 14 w 15"/>
                      <a:gd name="T25" fmla="*/ 4 h 11"/>
                      <a:gd name="T26" fmla="*/ 14 w 15"/>
                      <a:gd name="T27" fmla="*/ 4 h 11"/>
                      <a:gd name="T28" fmla="*/ 14 w 15"/>
                      <a:gd name="T29" fmla="*/ 4 h 11"/>
                      <a:gd name="T30" fmla="*/ 11 w 15"/>
                      <a:gd name="T31" fmla="*/ 2 h 11"/>
                      <a:gd name="T32" fmla="*/ 4 w 15"/>
                      <a:gd name="T33" fmla="*/ 1 h 11"/>
                      <a:gd name="T34" fmla="*/ 1 w 15"/>
                      <a:gd name="T35" fmla="*/ 3 h 11"/>
                      <a:gd name="T36" fmla="*/ 2 w 15"/>
                      <a:gd name="T37" fmla="*/ 7 h 11"/>
                      <a:gd name="T38" fmla="*/ 4 w 15"/>
                      <a:gd name="T39" fmla="*/ 7 h 11"/>
                      <a:gd name="T40" fmla="*/ 6 w 15"/>
                      <a:gd name="T41" fmla="*/ 8 h 11"/>
                      <a:gd name="T42" fmla="*/ 9 w 15"/>
                      <a:gd name="T43" fmla="*/ 10 h 11"/>
                      <a:gd name="T44" fmla="*/ 12 w 15"/>
                      <a:gd name="T45" fmla="*/ 10 h 11"/>
                      <a:gd name="T46" fmla="*/ 14 w 15"/>
                      <a:gd name="T47" fmla="*/ 9 h 11"/>
                      <a:gd name="T48" fmla="*/ 14 w 15"/>
                      <a:gd name="T4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12" y="11"/>
                        </a:moveTo>
                        <a:cubicBezTo>
                          <a:pt x="10" y="11"/>
                          <a:pt x="9" y="11"/>
                          <a:pt x="9" y="11"/>
                        </a:cubicBezTo>
                        <a:cubicBezTo>
                          <a:pt x="9" y="11"/>
                          <a:pt x="9" y="11"/>
                          <a:pt x="9" y="11"/>
                        </a:cubicBezTo>
                        <a:cubicBezTo>
                          <a:pt x="7" y="10"/>
                          <a:pt x="7" y="9"/>
                          <a:pt x="6" y="9"/>
                        </a:cubicBezTo>
                        <a:cubicBezTo>
                          <a:pt x="5" y="8"/>
                          <a:pt x="4" y="8"/>
                          <a:pt x="4" y="8"/>
                        </a:cubicBezTo>
                        <a:cubicBezTo>
                          <a:pt x="3" y="8"/>
                          <a:pt x="3" y="8"/>
                          <a:pt x="2" y="8"/>
                        </a:cubicBezTo>
                        <a:cubicBezTo>
                          <a:pt x="0" y="7"/>
                          <a:pt x="0" y="5"/>
                          <a:pt x="0" y="3"/>
                        </a:cubicBezTo>
                        <a:cubicBezTo>
                          <a:pt x="1" y="2"/>
                          <a:pt x="2" y="1"/>
                          <a:pt x="3" y="0"/>
                        </a:cubicBezTo>
                        <a:cubicBezTo>
                          <a:pt x="6" y="0"/>
                          <a:pt x="9" y="0"/>
                          <a:pt x="11" y="1"/>
                        </a:cubicBezTo>
                        <a:cubicBezTo>
                          <a:pt x="13" y="2"/>
                          <a:pt x="14" y="3"/>
                          <a:pt x="14" y="4"/>
                        </a:cubicBezTo>
                        <a:cubicBezTo>
                          <a:pt x="14" y="5"/>
                          <a:pt x="15" y="7"/>
                          <a:pt x="14" y="9"/>
                        </a:cubicBezTo>
                        <a:cubicBezTo>
                          <a:pt x="14" y="10"/>
                          <a:pt x="13" y="11"/>
                          <a:pt x="12" y="11"/>
                        </a:cubicBezTo>
                        <a:close/>
                        <a:moveTo>
                          <a:pt x="14" y="4"/>
                        </a:moveTo>
                        <a:cubicBezTo>
                          <a:pt x="14" y="4"/>
                          <a:pt x="14" y="4"/>
                          <a:pt x="14" y="4"/>
                        </a:cubicBezTo>
                        <a:cubicBezTo>
                          <a:pt x="14" y="4"/>
                          <a:pt x="14" y="4"/>
                          <a:pt x="14" y="4"/>
                        </a:cubicBezTo>
                        <a:cubicBezTo>
                          <a:pt x="13" y="3"/>
                          <a:pt x="13" y="2"/>
                          <a:pt x="11" y="2"/>
                        </a:cubicBezTo>
                        <a:cubicBezTo>
                          <a:pt x="9" y="1"/>
                          <a:pt x="6" y="1"/>
                          <a:pt x="4" y="1"/>
                        </a:cubicBezTo>
                        <a:cubicBezTo>
                          <a:pt x="2" y="1"/>
                          <a:pt x="2" y="2"/>
                          <a:pt x="1" y="3"/>
                        </a:cubicBezTo>
                        <a:cubicBezTo>
                          <a:pt x="0" y="5"/>
                          <a:pt x="1" y="6"/>
                          <a:pt x="2" y="7"/>
                        </a:cubicBezTo>
                        <a:cubicBezTo>
                          <a:pt x="3" y="7"/>
                          <a:pt x="3" y="7"/>
                          <a:pt x="4" y="7"/>
                        </a:cubicBezTo>
                        <a:cubicBezTo>
                          <a:pt x="5" y="7"/>
                          <a:pt x="5" y="8"/>
                          <a:pt x="6" y="8"/>
                        </a:cubicBezTo>
                        <a:cubicBezTo>
                          <a:pt x="7" y="9"/>
                          <a:pt x="8" y="10"/>
                          <a:pt x="9" y="10"/>
                        </a:cubicBezTo>
                        <a:cubicBezTo>
                          <a:pt x="10" y="10"/>
                          <a:pt x="10" y="10"/>
                          <a:pt x="12" y="10"/>
                        </a:cubicBezTo>
                        <a:cubicBezTo>
                          <a:pt x="13" y="10"/>
                          <a:pt x="13" y="10"/>
                          <a:pt x="14" y="9"/>
                        </a:cubicBezTo>
                        <a:cubicBezTo>
                          <a:pt x="15" y="7"/>
                          <a:pt x="14" y="4"/>
                          <a:pt x="14"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4" name="Freeform 7729">
                    <a:extLst>
                      <a:ext uri="{FF2B5EF4-FFF2-40B4-BE49-F238E27FC236}">
                        <a16:creationId xmlns:a16="http://schemas.microsoft.com/office/drawing/2014/main" id="{D93E8AFF-4761-4A77-8040-8C0EC96F1780}"/>
                      </a:ext>
                    </a:extLst>
                  </p:cNvPr>
                  <p:cNvSpPr>
                    <a:spLocks/>
                  </p:cNvSpPr>
                  <p:nvPr/>
                </p:nvSpPr>
                <p:spPr bwMode="auto">
                  <a:xfrm>
                    <a:off x="3942" y="2223"/>
                    <a:ext cx="10" cy="7"/>
                  </a:xfrm>
                  <a:custGeom>
                    <a:avLst/>
                    <a:gdLst>
                      <a:gd name="T0" fmla="*/ 4 w 13"/>
                      <a:gd name="T1" fmla="*/ 0 h 9"/>
                      <a:gd name="T2" fmla="*/ 2 w 13"/>
                      <a:gd name="T3" fmla="*/ 0 h 9"/>
                      <a:gd name="T4" fmla="*/ 0 w 13"/>
                      <a:gd name="T5" fmla="*/ 1 h 9"/>
                      <a:gd name="T6" fmla="*/ 1 w 13"/>
                      <a:gd name="T7" fmla="*/ 2 h 9"/>
                      <a:gd name="T8" fmla="*/ 3 w 13"/>
                      <a:gd name="T9" fmla="*/ 1 h 9"/>
                      <a:gd name="T10" fmla="*/ 6 w 13"/>
                      <a:gd name="T11" fmla="*/ 1 h 9"/>
                      <a:gd name="T12" fmla="*/ 9 w 13"/>
                      <a:gd name="T13" fmla="*/ 3 h 9"/>
                      <a:gd name="T14" fmla="*/ 10 w 13"/>
                      <a:gd name="T15" fmla="*/ 7 h 9"/>
                      <a:gd name="T16" fmla="*/ 8 w 13"/>
                      <a:gd name="T17" fmla="*/ 8 h 9"/>
                      <a:gd name="T18" fmla="*/ 6 w 13"/>
                      <a:gd name="T19" fmla="*/ 7 h 9"/>
                      <a:gd name="T20" fmla="*/ 7 w 13"/>
                      <a:gd name="T21" fmla="*/ 4 h 9"/>
                      <a:gd name="T22" fmla="*/ 6 w 13"/>
                      <a:gd name="T23" fmla="*/ 4 h 9"/>
                      <a:gd name="T24" fmla="*/ 4 w 13"/>
                      <a:gd name="T25" fmla="*/ 5 h 9"/>
                      <a:gd name="T26" fmla="*/ 3 w 13"/>
                      <a:gd name="T27" fmla="*/ 6 h 9"/>
                      <a:gd name="T28" fmla="*/ 3 w 13"/>
                      <a:gd name="T29" fmla="*/ 6 h 9"/>
                      <a:gd name="T30" fmla="*/ 5 w 13"/>
                      <a:gd name="T31" fmla="*/ 7 h 9"/>
                      <a:gd name="T32" fmla="*/ 6 w 13"/>
                      <a:gd name="T33" fmla="*/ 8 h 9"/>
                      <a:gd name="T34" fmla="*/ 7 w 13"/>
                      <a:gd name="T35" fmla="*/ 9 h 9"/>
                      <a:gd name="T36" fmla="*/ 9 w 13"/>
                      <a:gd name="T37" fmla="*/ 9 h 9"/>
                      <a:gd name="T38" fmla="*/ 10 w 13"/>
                      <a:gd name="T39" fmla="*/ 9 h 9"/>
                      <a:gd name="T40" fmla="*/ 12 w 13"/>
                      <a:gd name="T41" fmla="*/ 8 h 9"/>
                      <a:gd name="T42" fmla="*/ 12 w 13"/>
                      <a:gd name="T43" fmla="*/ 3 h 9"/>
                      <a:gd name="T44" fmla="*/ 12 w 13"/>
                      <a:gd name="T45" fmla="*/ 3 h 9"/>
                      <a:gd name="T46" fmla="*/ 12 w 13"/>
                      <a:gd name="T47" fmla="*/ 3 h 9"/>
                      <a:gd name="T48" fmla="*/ 9 w 13"/>
                      <a:gd name="T49" fmla="*/ 1 h 9"/>
                      <a:gd name="T50" fmla="*/ 4 w 13"/>
                      <a:gd name="T5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9">
                        <a:moveTo>
                          <a:pt x="4" y="0"/>
                        </a:moveTo>
                        <a:cubicBezTo>
                          <a:pt x="3" y="0"/>
                          <a:pt x="2" y="0"/>
                          <a:pt x="2" y="0"/>
                        </a:cubicBezTo>
                        <a:cubicBezTo>
                          <a:pt x="1" y="0"/>
                          <a:pt x="0" y="1"/>
                          <a:pt x="0" y="1"/>
                        </a:cubicBezTo>
                        <a:cubicBezTo>
                          <a:pt x="0" y="1"/>
                          <a:pt x="1" y="2"/>
                          <a:pt x="1" y="2"/>
                        </a:cubicBezTo>
                        <a:cubicBezTo>
                          <a:pt x="2" y="1"/>
                          <a:pt x="2" y="1"/>
                          <a:pt x="3" y="1"/>
                        </a:cubicBezTo>
                        <a:cubicBezTo>
                          <a:pt x="4" y="1"/>
                          <a:pt x="5" y="1"/>
                          <a:pt x="6" y="1"/>
                        </a:cubicBezTo>
                        <a:cubicBezTo>
                          <a:pt x="7" y="2"/>
                          <a:pt x="9" y="3"/>
                          <a:pt x="9" y="3"/>
                        </a:cubicBezTo>
                        <a:cubicBezTo>
                          <a:pt x="9" y="3"/>
                          <a:pt x="11" y="5"/>
                          <a:pt x="10" y="7"/>
                        </a:cubicBezTo>
                        <a:cubicBezTo>
                          <a:pt x="10" y="7"/>
                          <a:pt x="9" y="8"/>
                          <a:pt x="8" y="8"/>
                        </a:cubicBezTo>
                        <a:cubicBezTo>
                          <a:pt x="7" y="8"/>
                          <a:pt x="6" y="7"/>
                          <a:pt x="6" y="7"/>
                        </a:cubicBezTo>
                        <a:cubicBezTo>
                          <a:pt x="7" y="6"/>
                          <a:pt x="8" y="5"/>
                          <a:pt x="7" y="4"/>
                        </a:cubicBezTo>
                        <a:cubicBezTo>
                          <a:pt x="7" y="4"/>
                          <a:pt x="7" y="4"/>
                          <a:pt x="6" y="4"/>
                        </a:cubicBezTo>
                        <a:cubicBezTo>
                          <a:pt x="6" y="4"/>
                          <a:pt x="5" y="4"/>
                          <a:pt x="4" y="5"/>
                        </a:cubicBezTo>
                        <a:cubicBezTo>
                          <a:pt x="4" y="6"/>
                          <a:pt x="4" y="6"/>
                          <a:pt x="3" y="6"/>
                        </a:cubicBezTo>
                        <a:cubicBezTo>
                          <a:pt x="3" y="6"/>
                          <a:pt x="3" y="6"/>
                          <a:pt x="3" y="6"/>
                        </a:cubicBezTo>
                        <a:cubicBezTo>
                          <a:pt x="4" y="6"/>
                          <a:pt x="4" y="7"/>
                          <a:pt x="5" y="7"/>
                        </a:cubicBezTo>
                        <a:cubicBezTo>
                          <a:pt x="5" y="7"/>
                          <a:pt x="6" y="8"/>
                          <a:pt x="6" y="8"/>
                        </a:cubicBezTo>
                        <a:cubicBezTo>
                          <a:pt x="6" y="9"/>
                          <a:pt x="7" y="9"/>
                          <a:pt x="7" y="9"/>
                        </a:cubicBezTo>
                        <a:cubicBezTo>
                          <a:pt x="7" y="9"/>
                          <a:pt x="8" y="9"/>
                          <a:pt x="9" y="9"/>
                        </a:cubicBezTo>
                        <a:cubicBezTo>
                          <a:pt x="10" y="9"/>
                          <a:pt x="10" y="9"/>
                          <a:pt x="10" y="9"/>
                        </a:cubicBezTo>
                        <a:cubicBezTo>
                          <a:pt x="11" y="9"/>
                          <a:pt x="11" y="9"/>
                          <a:pt x="12" y="8"/>
                        </a:cubicBezTo>
                        <a:cubicBezTo>
                          <a:pt x="13" y="6"/>
                          <a:pt x="12" y="3"/>
                          <a:pt x="12" y="3"/>
                        </a:cubicBezTo>
                        <a:cubicBezTo>
                          <a:pt x="12" y="3"/>
                          <a:pt x="12" y="3"/>
                          <a:pt x="12" y="3"/>
                        </a:cubicBezTo>
                        <a:cubicBezTo>
                          <a:pt x="12" y="3"/>
                          <a:pt x="12" y="3"/>
                          <a:pt x="12" y="3"/>
                        </a:cubicBezTo>
                        <a:cubicBezTo>
                          <a:pt x="11" y="2"/>
                          <a:pt x="11" y="1"/>
                          <a:pt x="9" y="1"/>
                        </a:cubicBezTo>
                        <a:cubicBezTo>
                          <a:pt x="8"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5" name="Freeform 7730">
                    <a:extLst>
                      <a:ext uri="{FF2B5EF4-FFF2-40B4-BE49-F238E27FC236}">
                        <a16:creationId xmlns:a16="http://schemas.microsoft.com/office/drawing/2014/main" id="{B85A9378-DF27-420C-84EF-57A762F867A4}"/>
                      </a:ext>
                    </a:extLst>
                  </p:cNvPr>
                  <p:cNvSpPr>
                    <a:spLocks noEditPoints="1"/>
                  </p:cNvSpPr>
                  <p:nvPr/>
                </p:nvSpPr>
                <p:spPr bwMode="auto">
                  <a:xfrm>
                    <a:off x="3942" y="2223"/>
                    <a:ext cx="10" cy="8"/>
                  </a:xfrm>
                  <a:custGeom>
                    <a:avLst/>
                    <a:gdLst>
                      <a:gd name="T0" fmla="*/ 12 w 14"/>
                      <a:gd name="T1" fmla="*/ 3 h 10"/>
                      <a:gd name="T2" fmla="*/ 12 w 14"/>
                      <a:gd name="T3" fmla="*/ 3 h 10"/>
                      <a:gd name="T4" fmla="*/ 12 w 14"/>
                      <a:gd name="T5" fmla="*/ 8 h 10"/>
                      <a:gd name="T6" fmla="*/ 10 w 14"/>
                      <a:gd name="T7" fmla="*/ 9 h 10"/>
                      <a:gd name="T8" fmla="*/ 9 w 14"/>
                      <a:gd name="T9" fmla="*/ 9 h 10"/>
                      <a:gd name="T10" fmla="*/ 7 w 14"/>
                      <a:gd name="T11" fmla="*/ 9 h 10"/>
                      <a:gd name="T12" fmla="*/ 6 w 14"/>
                      <a:gd name="T13" fmla="*/ 8 h 10"/>
                      <a:gd name="T14" fmla="*/ 6 w 14"/>
                      <a:gd name="T15" fmla="*/ 9 h 10"/>
                      <a:gd name="T16" fmla="*/ 9 w 14"/>
                      <a:gd name="T17" fmla="*/ 10 h 10"/>
                      <a:gd name="T18" fmla="*/ 10 w 14"/>
                      <a:gd name="T19" fmla="*/ 10 h 10"/>
                      <a:gd name="T20" fmla="*/ 12 w 14"/>
                      <a:gd name="T21" fmla="*/ 3 h 10"/>
                      <a:gd name="T22" fmla="*/ 4 w 14"/>
                      <a:gd name="T23" fmla="*/ 0 h 10"/>
                      <a:gd name="T24" fmla="*/ 2 w 14"/>
                      <a:gd name="T25" fmla="*/ 0 h 10"/>
                      <a:gd name="T26" fmla="*/ 0 w 14"/>
                      <a:gd name="T27" fmla="*/ 1 h 10"/>
                      <a:gd name="T28" fmla="*/ 0 w 14"/>
                      <a:gd name="T29" fmla="*/ 1 h 10"/>
                      <a:gd name="T30" fmla="*/ 2 w 14"/>
                      <a:gd name="T31" fmla="*/ 0 h 10"/>
                      <a:gd name="T32" fmla="*/ 4 w 14"/>
                      <a:gd name="T33" fmla="*/ 0 h 10"/>
                      <a:gd name="T34" fmla="*/ 9 w 14"/>
                      <a:gd name="T35" fmla="*/ 1 h 10"/>
                      <a:gd name="T36" fmla="*/ 12 w 14"/>
                      <a:gd name="T37" fmla="*/ 3 h 10"/>
                      <a:gd name="T38" fmla="*/ 12 w 14"/>
                      <a:gd name="T39" fmla="*/ 3 h 10"/>
                      <a:gd name="T40" fmla="*/ 4 w 14"/>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0">
                        <a:moveTo>
                          <a:pt x="12" y="3"/>
                        </a:moveTo>
                        <a:cubicBezTo>
                          <a:pt x="12" y="3"/>
                          <a:pt x="12" y="3"/>
                          <a:pt x="12" y="3"/>
                        </a:cubicBezTo>
                        <a:cubicBezTo>
                          <a:pt x="12" y="3"/>
                          <a:pt x="13" y="6"/>
                          <a:pt x="12" y="8"/>
                        </a:cubicBezTo>
                        <a:cubicBezTo>
                          <a:pt x="11" y="9"/>
                          <a:pt x="11" y="9"/>
                          <a:pt x="10" y="9"/>
                        </a:cubicBezTo>
                        <a:cubicBezTo>
                          <a:pt x="9" y="9"/>
                          <a:pt x="9" y="9"/>
                          <a:pt x="9" y="9"/>
                        </a:cubicBezTo>
                        <a:cubicBezTo>
                          <a:pt x="8" y="9"/>
                          <a:pt x="7" y="9"/>
                          <a:pt x="7" y="9"/>
                        </a:cubicBezTo>
                        <a:cubicBezTo>
                          <a:pt x="7" y="9"/>
                          <a:pt x="6" y="9"/>
                          <a:pt x="6" y="8"/>
                        </a:cubicBezTo>
                        <a:cubicBezTo>
                          <a:pt x="6" y="9"/>
                          <a:pt x="6" y="9"/>
                          <a:pt x="6" y="9"/>
                        </a:cubicBezTo>
                        <a:cubicBezTo>
                          <a:pt x="7" y="9"/>
                          <a:pt x="8" y="10"/>
                          <a:pt x="9" y="10"/>
                        </a:cubicBezTo>
                        <a:cubicBezTo>
                          <a:pt x="9" y="10"/>
                          <a:pt x="9" y="10"/>
                          <a:pt x="10" y="10"/>
                        </a:cubicBezTo>
                        <a:cubicBezTo>
                          <a:pt x="14" y="9"/>
                          <a:pt x="12" y="3"/>
                          <a:pt x="12" y="3"/>
                        </a:cubicBezTo>
                        <a:close/>
                        <a:moveTo>
                          <a:pt x="4" y="0"/>
                        </a:moveTo>
                        <a:cubicBezTo>
                          <a:pt x="3" y="0"/>
                          <a:pt x="2" y="0"/>
                          <a:pt x="2" y="0"/>
                        </a:cubicBezTo>
                        <a:cubicBezTo>
                          <a:pt x="1" y="0"/>
                          <a:pt x="0" y="0"/>
                          <a:pt x="0" y="1"/>
                        </a:cubicBezTo>
                        <a:cubicBezTo>
                          <a:pt x="0" y="1"/>
                          <a:pt x="0" y="1"/>
                          <a:pt x="0" y="1"/>
                        </a:cubicBezTo>
                        <a:cubicBezTo>
                          <a:pt x="0" y="1"/>
                          <a:pt x="1" y="0"/>
                          <a:pt x="2" y="0"/>
                        </a:cubicBezTo>
                        <a:cubicBezTo>
                          <a:pt x="2" y="0"/>
                          <a:pt x="3" y="0"/>
                          <a:pt x="4" y="0"/>
                        </a:cubicBezTo>
                        <a:cubicBezTo>
                          <a:pt x="6" y="0"/>
                          <a:pt x="8" y="0"/>
                          <a:pt x="9" y="1"/>
                        </a:cubicBezTo>
                        <a:cubicBezTo>
                          <a:pt x="11" y="1"/>
                          <a:pt x="11" y="2"/>
                          <a:pt x="12" y="3"/>
                        </a:cubicBezTo>
                        <a:cubicBezTo>
                          <a:pt x="12" y="3"/>
                          <a:pt x="12" y="3"/>
                          <a:pt x="12" y="3"/>
                        </a:cubicBezTo>
                        <a:cubicBezTo>
                          <a:pt x="12" y="1"/>
                          <a:pt x="8"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6" name="Rectangle 7731">
                    <a:extLst>
                      <a:ext uri="{FF2B5EF4-FFF2-40B4-BE49-F238E27FC236}">
                        <a16:creationId xmlns:a16="http://schemas.microsoft.com/office/drawing/2014/main" id="{84AA5279-6127-4237-9CB6-658E804EDEFA}"/>
                      </a:ext>
                    </a:extLst>
                  </p:cNvPr>
                  <p:cNvSpPr>
                    <a:spLocks noChangeArrowheads="1"/>
                  </p:cNvSpPr>
                  <p:nvPr/>
                </p:nvSpPr>
                <p:spPr bwMode="auto">
                  <a:xfrm>
                    <a:off x="3943" y="2227"/>
                    <a:ext cx="1" cy="1"/>
                  </a:xfrm>
                  <a:prstGeom prst="rect">
                    <a:avLst/>
                  </a:prstGeom>
                  <a:solidFill>
                    <a:srgbClr val="D4D7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7" name="Freeform 7732">
                    <a:extLst>
                      <a:ext uri="{FF2B5EF4-FFF2-40B4-BE49-F238E27FC236}">
                        <a16:creationId xmlns:a16="http://schemas.microsoft.com/office/drawing/2014/main" id="{B306FFC5-9C2B-41C8-BECE-481CA457B486}"/>
                      </a:ext>
                    </a:extLst>
                  </p:cNvPr>
                  <p:cNvSpPr>
                    <a:spLocks/>
                  </p:cNvSpPr>
                  <p:nvPr/>
                </p:nvSpPr>
                <p:spPr bwMode="auto">
                  <a:xfrm>
                    <a:off x="3942" y="2224"/>
                    <a:ext cx="4" cy="3"/>
                  </a:xfrm>
                  <a:custGeom>
                    <a:avLst/>
                    <a:gdLst>
                      <a:gd name="T0" fmla="*/ 3 w 6"/>
                      <a:gd name="T1" fmla="*/ 4 h 4"/>
                      <a:gd name="T2" fmla="*/ 5 w 6"/>
                      <a:gd name="T3" fmla="*/ 1 h 4"/>
                      <a:gd name="T4" fmla="*/ 3 w 6"/>
                      <a:gd name="T5" fmla="*/ 4 h 4"/>
                    </a:gdLst>
                    <a:ahLst/>
                    <a:cxnLst>
                      <a:cxn ang="0">
                        <a:pos x="T0" y="T1"/>
                      </a:cxn>
                      <a:cxn ang="0">
                        <a:pos x="T2" y="T3"/>
                      </a:cxn>
                      <a:cxn ang="0">
                        <a:pos x="T4" y="T5"/>
                      </a:cxn>
                    </a:cxnLst>
                    <a:rect l="0" t="0" r="r" b="b"/>
                    <a:pathLst>
                      <a:path w="6" h="4">
                        <a:moveTo>
                          <a:pt x="3" y="4"/>
                        </a:moveTo>
                        <a:cubicBezTo>
                          <a:pt x="3" y="4"/>
                          <a:pt x="6" y="3"/>
                          <a:pt x="5" y="1"/>
                        </a:cubicBezTo>
                        <a:cubicBezTo>
                          <a:pt x="3" y="0"/>
                          <a:pt x="0" y="3"/>
                          <a:pt x="3"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8" name="Freeform 7733">
                    <a:extLst>
                      <a:ext uri="{FF2B5EF4-FFF2-40B4-BE49-F238E27FC236}">
                        <a16:creationId xmlns:a16="http://schemas.microsoft.com/office/drawing/2014/main" id="{A96B148D-E88D-4822-BA20-27C00C93D322}"/>
                      </a:ext>
                    </a:extLst>
                  </p:cNvPr>
                  <p:cNvSpPr>
                    <a:spLocks/>
                  </p:cNvSpPr>
                  <p:nvPr/>
                </p:nvSpPr>
                <p:spPr bwMode="auto">
                  <a:xfrm>
                    <a:off x="3947" y="2227"/>
                    <a:ext cx="2" cy="2"/>
                  </a:xfrm>
                  <a:custGeom>
                    <a:avLst/>
                    <a:gdLst>
                      <a:gd name="T0" fmla="*/ 2 w 3"/>
                      <a:gd name="T1" fmla="*/ 0 h 3"/>
                      <a:gd name="T2" fmla="*/ 1 w 3"/>
                      <a:gd name="T3" fmla="*/ 2 h 3"/>
                      <a:gd name="T4" fmla="*/ 2 w 3"/>
                      <a:gd name="T5" fmla="*/ 0 h 3"/>
                    </a:gdLst>
                    <a:ahLst/>
                    <a:cxnLst>
                      <a:cxn ang="0">
                        <a:pos x="T0" y="T1"/>
                      </a:cxn>
                      <a:cxn ang="0">
                        <a:pos x="T2" y="T3"/>
                      </a:cxn>
                      <a:cxn ang="0">
                        <a:pos x="T4" y="T5"/>
                      </a:cxn>
                    </a:cxnLst>
                    <a:rect l="0" t="0" r="r" b="b"/>
                    <a:pathLst>
                      <a:path w="3" h="3">
                        <a:moveTo>
                          <a:pt x="2" y="0"/>
                        </a:moveTo>
                        <a:cubicBezTo>
                          <a:pt x="2" y="0"/>
                          <a:pt x="3" y="1"/>
                          <a:pt x="1" y="2"/>
                        </a:cubicBezTo>
                        <a:cubicBezTo>
                          <a:pt x="0" y="3"/>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69" name="Freeform 7734">
                    <a:extLst>
                      <a:ext uri="{FF2B5EF4-FFF2-40B4-BE49-F238E27FC236}">
                        <a16:creationId xmlns:a16="http://schemas.microsoft.com/office/drawing/2014/main" id="{FA4B9EBE-5F3F-416D-90A6-6A67D6C2A79E}"/>
                      </a:ext>
                    </a:extLst>
                  </p:cNvPr>
                  <p:cNvSpPr>
                    <a:spLocks/>
                  </p:cNvSpPr>
                  <p:nvPr/>
                </p:nvSpPr>
                <p:spPr bwMode="auto">
                  <a:xfrm>
                    <a:off x="3939" y="2226"/>
                    <a:ext cx="8" cy="14"/>
                  </a:xfrm>
                  <a:custGeom>
                    <a:avLst/>
                    <a:gdLst>
                      <a:gd name="T0" fmla="*/ 8 w 11"/>
                      <a:gd name="T1" fmla="*/ 4 h 19"/>
                      <a:gd name="T2" fmla="*/ 2 w 11"/>
                      <a:gd name="T3" fmla="*/ 4 h 19"/>
                      <a:gd name="T4" fmla="*/ 2 w 11"/>
                      <a:gd name="T5" fmla="*/ 13 h 19"/>
                      <a:gd name="T6" fmla="*/ 8 w 11"/>
                      <a:gd name="T7" fmla="*/ 15 h 19"/>
                      <a:gd name="T8" fmla="*/ 8 w 11"/>
                      <a:gd name="T9" fmla="*/ 4 h 19"/>
                    </a:gdLst>
                    <a:ahLst/>
                    <a:cxnLst>
                      <a:cxn ang="0">
                        <a:pos x="T0" y="T1"/>
                      </a:cxn>
                      <a:cxn ang="0">
                        <a:pos x="T2" y="T3"/>
                      </a:cxn>
                      <a:cxn ang="0">
                        <a:pos x="T4" y="T5"/>
                      </a:cxn>
                      <a:cxn ang="0">
                        <a:pos x="T6" y="T7"/>
                      </a:cxn>
                      <a:cxn ang="0">
                        <a:pos x="T8" y="T9"/>
                      </a:cxn>
                    </a:cxnLst>
                    <a:rect l="0" t="0" r="r" b="b"/>
                    <a:pathLst>
                      <a:path w="11" h="19">
                        <a:moveTo>
                          <a:pt x="8" y="4"/>
                        </a:moveTo>
                        <a:cubicBezTo>
                          <a:pt x="8" y="4"/>
                          <a:pt x="4" y="0"/>
                          <a:pt x="2" y="4"/>
                        </a:cubicBezTo>
                        <a:cubicBezTo>
                          <a:pt x="0" y="8"/>
                          <a:pt x="3" y="8"/>
                          <a:pt x="2" y="13"/>
                        </a:cubicBezTo>
                        <a:cubicBezTo>
                          <a:pt x="0" y="17"/>
                          <a:pt x="5" y="19"/>
                          <a:pt x="8" y="15"/>
                        </a:cubicBezTo>
                        <a:cubicBezTo>
                          <a:pt x="10" y="12"/>
                          <a:pt x="11" y="6"/>
                          <a:pt x="8"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0" name="Freeform 7735">
                    <a:extLst>
                      <a:ext uri="{FF2B5EF4-FFF2-40B4-BE49-F238E27FC236}">
                        <a16:creationId xmlns:a16="http://schemas.microsoft.com/office/drawing/2014/main" id="{D694DE3B-AC4A-4E5A-8CDB-DBE85D143BA2}"/>
                      </a:ext>
                    </a:extLst>
                  </p:cNvPr>
                  <p:cNvSpPr>
                    <a:spLocks noEditPoints="1"/>
                  </p:cNvSpPr>
                  <p:nvPr/>
                </p:nvSpPr>
                <p:spPr bwMode="auto">
                  <a:xfrm>
                    <a:off x="3940" y="2227"/>
                    <a:ext cx="7" cy="11"/>
                  </a:xfrm>
                  <a:custGeom>
                    <a:avLst/>
                    <a:gdLst>
                      <a:gd name="T0" fmla="*/ 1 w 10"/>
                      <a:gd name="T1" fmla="*/ 2 h 15"/>
                      <a:gd name="T2" fmla="*/ 3 w 10"/>
                      <a:gd name="T3" fmla="*/ 0 h 15"/>
                      <a:gd name="T4" fmla="*/ 8 w 10"/>
                      <a:gd name="T5" fmla="*/ 2 h 15"/>
                      <a:gd name="T6" fmla="*/ 9 w 10"/>
                      <a:gd name="T7" fmla="*/ 6 h 15"/>
                      <a:gd name="T8" fmla="*/ 7 w 10"/>
                      <a:gd name="T9" fmla="*/ 13 h 15"/>
                      <a:gd name="T10" fmla="*/ 4 w 10"/>
                      <a:gd name="T11" fmla="*/ 15 h 15"/>
                      <a:gd name="T12" fmla="*/ 0 w 10"/>
                      <a:gd name="T13" fmla="*/ 12 h 15"/>
                      <a:gd name="T14" fmla="*/ 0 w 10"/>
                      <a:gd name="T15" fmla="*/ 10 h 15"/>
                      <a:gd name="T16" fmla="*/ 0 w 10"/>
                      <a:gd name="T17" fmla="*/ 8 h 15"/>
                      <a:gd name="T18" fmla="*/ 0 w 10"/>
                      <a:gd name="T19" fmla="*/ 5 h 15"/>
                      <a:gd name="T20" fmla="*/ 1 w 10"/>
                      <a:gd name="T21" fmla="*/ 2 h 15"/>
                      <a:gd name="T22" fmla="*/ 7 w 10"/>
                      <a:gd name="T23" fmla="*/ 2 h 15"/>
                      <a:gd name="T24" fmla="*/ 6 w 10"/>
                      <a:gd name="T25" fmla="*/ 2 h 15"/>
                      <a:gd name="T26" fmla="*/ 3 w 10"/>
                      <a:gd name="T27" fmla="*/ 1 h 15"/>
                      <a:gd name="T28" fmla="*/ 1 w 10"/>
                      <a:gd name="T29" fmla="*/ 2 h 15"/>
                      <a:gd name="T30" fmla="*/ 0 w 10"/>
                      <a:gd name="T31" fmla="*/ 5 h 15"/>
                      <a:gd name="T32" fmla="*/ 1 w 10"/>
                      <a:gd name="T33" fmla="*/ 8 h 15"/>
                      <a:gd name="T34" fmla="*/ 1 w 10"/>
                      <a:gd name="T35" fmla="*/ 11 h 15"/>
                      <a:gd name="T36" fmla="*/ 1 w 10"/>
                      <a:gd name="T37" fmla="*/ 12 h 15"/>
                      <a:gd name="T38" fmla="*/ 4 w 10"/>
                      <a:gd name="T39" fmla="*/ 15 h 15"/>
                      <a:gd name="T40" fmla="*/ 7 w 10"/>
                      <a:gd name="T41" fmla="*/ 13 h 15"/>
                      <a:gd name="T42" fmla="*/ 9 w 10"/>
                      <a:gd name="T43" fmla="*/ 6 h 15"/>
                      <a:gd name="T44" fmla="*/ 7 w 10"/>
                      <a:gd name="T45" fmla="*/ 3 h 15"/>
                      <a:gd name="T46" fmla="*/ 7 w 10"/>
                      <a:gd name="T4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5">
                        <a:moveTo>
                          <a:pt x="1" y="2"/>
                        </a:moveTo>
                        <a:cubicBezTo>
                          <a:pt x="1" y="0"/>
                          <a:pt x="2" y="0"/>
                          <a:pt x="3" y="0"/>
                        </a:cubicBezTo>
                        <a:cubicBezTo>
                          <a:pt x="5" y="0"/>
                          <a:pt x="7" y="2"/>
                          <a:pt x="8" y="2"/>
                        </a:cubicBezTo>
                        <a:cubicBezTo>
                          <a:pt x="9" y="2"/>
                          <a:pt x="9" y="4"/>
                          <a:pt x="9" y="6"/>
                        </a:cubicBezTo>
                        <a:cubicBezTo>
                          <a:pt x="10" y="8"/>
                          <a:pt x="9" y="11"/>
                          <a:pt x="7" y="13"/>
                        </a:cubicBezTo>
                        <a:cubicBezTo>
                          <a:pt x="6" y="15"/>
                          <a:pt x="5" y="15"/>
                          <a:pt x="4" y="15"/>
                        </a:cubicBezTo>
                        <a:cubicBezTo>
                          <a:pt x="2" y="15"/>
                          <a:pt x="0" y="14"/>
                          <a:pt x="0" y="12"/>
                        </a:cubicBezTo>
                        <a:cubicBezTo>
                          <a:pt x="0" y="11"/>
                          <a:pt x="0" y="11"/>
                          <a:pt x="0" y="10"/>
                        </a:cubicBezTo>
                        <a:cubicBezTo>
                          <a:pt x="0" y="10"/>
                          <a:pt x="1" y="9"/>
                          <a:pt x="0" y="8"/>
                        </a:cubicBezTo>
                        <a:cubicBezTo>
                          <a:pt x="0" y="7"/>
                          <a:pt x="0" y="6"/>
                          <a:pt x="0" y="5"/>
                        </a:cubicBezTo>
                        <a:cubicBezTo>
                          <a:pt x="0" y="4"/>
                          <a:pt x="0" y="3"/>
                          <a:pt x="1" y="2"/>
                        </a:cubicBezTo>
                        <a:close/>
                        <a:moveTo>
                          <a:pt x="7" y="2"/>
                        </a:moveTo>
                        <a:cubicBezTo>
                          <a:pt x="7" y="2"/>
                          <a:pt x="7" y="2"/>
                          <a:pt x="6" y="2"/>
                        </a:cubicBezTo>
                        <a:cubicBezTo>
                          <a:pt x="5" y="1"/>
                          <a:pt x="4" y="0"/>
                          <a:pt x="3" y="1"/>
                        </a:cubicBezTo>
                        <a:cubicBezTo>
                          <a:pt x="2" y="1"/>
                          <a:pt x="2" y="1"/>
                          <a:pt x="1" y="2"/>
                        </a:cubicBezTo>
                        <a:cubicBezTo>
                          <a:pt x="1" y="3"/>
                          <a:pt x="0" y="4"/>
                          <a:pt x="0" y="5"/>
                        </a:cubicBezTo>
                        <a:cubicBezTo>
                          <a:pt x="0" y="6"/>
                          <a:pt x="1" y="7"/>
                          <a:pt x="1" y="8"/>
                        </a:cubicBezTo>
                        <a:cubicBezTo>
                          <a:pt x="1" y="9"/>
                          <a:pt x="1" y="10"/>
                          <a:pt x="1" y="11"/>
                        </a:cubicBezTo>
                        <a:cubicBezTo>
                          <a:pt x="1" y="11"/>
                          <a:pt x="1" y="11"/>
                          <a:pt x="1" y="12"/>
                        </a:cubicBezTo>
                        <a:cubicBezTo>
                          <a:pt x="1" y="14"/>
                          <a:pt x="2" y="15"/>
                          <a:pt x="4" y="15"/>
                        </a:cubicBezTo>
                        <a:cubicBezTo>
                          <a:pt x="5" y="15"/>
                          <a:pt x="6" y="14"/>
                          <a:pt x="7" y="13"/>
                        </a:cubicBezTo>
                        <a:cubicBezTo>
                          <a:pt x="8" y="11"/>
                          <a:pt x="9" y="8"/>
                          <a:pt x="9" y="6"/>
                        </a:cubicBezTo>
                        <a:cubicBezTo>
                          <a:pt x="9" y="4"/>
                          <a:pt x="8" y="3"/>
                          <a:pt x="7" y="3"/>
                        </a:cubicBezTo>
                        <a:cubicBezTo>
                          <a:pt x="7" y="2"/>
                          <a:pt x="7" y="2"/>
                          <a:pt x="7"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1" name="Freeform 7736">
                    <a:extLst>
                      <a:ext uri="{FF2B5EF4-FFF2-40B4-BE49-F238E27FC236}">
                        <a16:creationId xmlns:a16="http://schemas.microsoft.com/office/drawing/2014/main" id="{BFF15549-CAF6-4974-800D-7947AA98DB3E}"/>
                      </a:ext>
                    </a:extLst>
                  </p:cNvPr>
                  <p:cNvSpPr>
                    <a:spLocks noEditPoints="1"/>
                  </p:cNvSpPr>
                  <p:nvPr/>
                </p:nvSpPr>
                <p:spPr bwMode="auto">
                  <a:xfrm>
                    <a:off x="3940" y="2228"/>
                    <a:ext cx="6" cy="10"/>
                  </a:xfrm>
                  <a:custGeom>
                    <a:avLst/>
                    <a:gdLst>
                      <a:gd name="T0" fmla="*/ 2 w 9"/>
                      <a:gd name="T1" fmla="*/ 5 h 14"/>
                      <a:gd name="T2" fmla="*/ 2 w 9"/>
                      <a:gd name="T3" fmla="*/ 5 h 14"/>
                      <a:gd name="T4" fmla="*/ 4 w 9"/>
                      <a:gd name="T5" fmla="*/ 1 h 14"/>
                      <a:gd name="T6" fmla="*/ 4 w 9"/>
                      <a:gd name="T7" fmla="*/ 1 h 14"/>
                      <a:gd name="T8" fmla="*/ 7 w 9"/>
                      <a:gd name="T9" fmla="*/ 4 h 14"/>
                      <a:gd name="T10" fmla="*/ 7 w 9"/>
                      <a:gd name="T11" fmla="*/ 8 h 14"/>
                      <a:gd name="T12" fmla="*/ 4 w 9"/>
                      <a:gd name="T13" fmla="*/ 12 h 14"/>
                      <a:gd name="T14" fmla="*/ 4 w 9"/>
                      <a:gd name="T15" fmla="*/ 12 h 14"/>
                      <a:gd name="T16" fmla="*/ 3 w 9"/>
                      <a:gd name="T17" fmla="*/ 8 h 14"/>
                      <a:gd name="T18" fmla="*/ 5 w 9"/>
                      <a:gd name="T19" fmla="*/ 5 h 14"/>
                      <a:gd name="T20" fmla="*/ 4 w 9"/>
                      <a:gd name="T21" fmla="*/ 5 h 14"/>
                      <a:gd name="T22" fmla="*/ 4 w 9"/>
                      <a:gd name="T23" fmla="*/ 5 h 14"/>
                      <a:gd name="T24" fmla="*/ 2 w 9"/>
                      <a:gd name="T25" fmla="*/ 5 h 14"/>
                      <a:gd name="T26" fmla="*/ 3 w 9"/>
                      <a:gd name="T27" fmla="*/ 0 h 14"/>
                      <a:gd name="T28" fmla="*/ 3 w 9"/>
                      <a:gd name="T29" fmla="*/ 0 h 14"/>
                      <a:gd name="T30" fmla="*/ 3 w 9"/>
                      <a:gd name="T31" fmla="*/ 0 h 14"/>
                      <a:gd name="T32" fmla="*/ 2 w 9"/>
                      <a:gd name="T33" fmla="*/ 0 h 14"/>
                      <a:gd name="T34" fmla="*/ 1 w 9"/>
                      <a:gd name="T35" fmla="*/ 1 h 14"/>
                      <a:gd name="T36" fmla="*/ 0 w 9"/>
                      <a:gd name="T37" fmla="*/ 4 h 14"/>
                      <a:gd name="T38" fmla="*/ 1 w 9"/>
                      <a:gd name="T39" fmla="*/ 7 h 14"/>
                      <a:gd name="T40" fmla="*/ 1 w 9"/>
                      <a:gd name="T41" fmla="*/ 10 h 14"/>
                      <a:gd name="T42" fmla="*/ 1 w 9"/>
                      <a:gd name="T43" fmla="*/ 11 h 14"/>
                      <a:gd name="T44" fmla="*/ 4 w 9"/>
                      <a:gd name="T45" fmla="*/ 14 h 14"/>
                      <a:gd name="T46" fmla="*/ 4 w 9"/>
                      <a:gd name="T47" fmla="*/ 14 h 14"/>
                      <a:gd name="T48" fmla="*/ 7 w 9"/>
                      <a:gd name="T49" fmla="*/ 12 h 14"/>
                      <a:gd name="T50" fmla="*/ 9 w 9"/>
                      <a:gd name="T51" fmla="*/ 5 h 14"/>
                      <a:gd name="T52" fmla="*/ 7 w 9"/>
                      <a:gd name="T53" fmla="*/ 2 h 14"/>
                      <a:gd name="T54" fmla="*/ 7 w 9"/>
                      <a:gd name="T55" fmla="*/ 1 h 14"/>
                      <a:gd name="T56" fmla="*/ 7 w 9"/>
                      <a:gd name="T57" fmla="*/ 1 h 14"/>
                      <a:gd name="T58" fmla="*/ 6 w 9"/>
                      <a:gd name="T59" fmla="*/ 1 h 14"/>
                      <a:gd name="T60" fmla="*/ 3 w 9"/>
                      <a:gd name="T6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14">
                        <a:moveTo>
                          <a:pt x="2" y="5"/>
                        </a:moveTo>
                        <a:cubicBezTo>
                          <a:pt x="2" y="5"/>
                          <a:pt x="2" y="5"/>
                          <a:pt x="2" y="5"/>
                        </a:cubicBezTo>
                        <a:cubicBezTo>
                          <a:pt x="1" y="5"/>
                          <a:pt x="2" y="2"/>
                          <a:pt x="4" y="1"/>
                        </a:cubicBezTo>
                        <a:cubicBezTo>
                          <a:pt x="4" y="1"/>
                          <a:pt x="4" y="1"/>
                          <a:pt x="4" y="1"/>
                        </a:cubicBezTo>
                        <a:cubicBezTo>
                          <a:pt x="6" y="1"/>
                          <a:pt x="7" y="4"/>
                          <a:pt x="7" y="4"/>
                        </a:cubicBezTo>
                        <a:cubicBezTo>
                          <a:pt x="7" y="4"/>
                          <a:pt x="7" y="6"/>
                          <a:pt x="7" y="8"/>
                        </a:cubicBezTo>
                        <a:cubicBezTo>
                          <a:pt x="7" y="9"/>
                          <a:pt x="6" y="12"/>
                          <a:pt x="4" y="12"/>
                        </a:cubicBezTo>
                        <a:cubicBezTo>
                          <a:pt x="4" y="12"/>
                          <a:pt x="4" y="12"/>
                          <a:pt x="4" y="12"/>
                        </a:cubicBezTo>
                        <a:cubicBezTo>
                          <a:pt x="2" y="12"/>
                          <a:pt x="1" y="8"/>
                          <a:pt x="3" y="8"/>
                        </a:cubicBezTo>
                        <a:cubicBezTo>
                          <a:pt x="5" y="7"/>
                          <a:pt x="5" y="6"/>
                          <a:pt x="5" y="5"/>
                        </a:cubicBezTo>
                        <a:cubicBezTo>
                          <a:pt x="4" y="5"/>
                          <a:pt x="4" y="5"/>
                          <a:pt x="4" y="5"/>
                        </a:cubicBezTo>
                        <a:cubicBezTo>
                          <a:pt x="4" y="5"/>
                          <a:pt x="4" y="5"/>
                          <a:pt x="4" y="5"/>
                        </a:cubicBezTo>
                        <a:cubicBezTo>
                          <a:pt x="3" y="5"/>
                          <a:pt x="3" y="5"/>
                          <a:pt x="2" y="5"/>
                        </a:cubicBezTo>
                        <a:close/>
                        <a:moveTo>
                          <a:pt x="3" y="0"/>
                        </a:moveTo>
                        <a:cubicBezTo>
                          <a:pt x="3" y="0"/>
                          <a:pt x="3" y="0"/>
                          <a:pt x="3" y="0"/>
                        </a:cubicBezTo>
                        <a:cubicBezTo>
                          <a:pt x="3" y="0"/>
                          <a:pt x="3" y="0"/>
                          <a:pt x="3" y="0"/>
                        </a:cubicBezTo>
                        <a:cubicBezTo>
                          <a:pt x="3" y="0"/>
                          <a:pt x="2" y="0"/>
                          <a:pt x="2" y="0"/>
                        </a:cubicBezTo>
                        <a:cubicBezTo>
                          <a:pt x="1" y="1"/>
                          <a:pt x="1" y="1"/>
                          <a:pt x="1" y="1"/>
                        </a:cubicBezTo>
                        <a:cubicBezTo>
                          <a:pt x="1" y="2"/>
                          <a:pt x="0" y="3"/>
                          <a:pt x="0" y="4"/>
                        </a:cubicBezTo>
                        <a:cubicBezTo>
                          <a:pt x="0" y="5"/>
                          <a:pt x="1" y="6"/>
                          <a:pt x="1" y="7"/>
                        </a:cubicBezTo>
                        <a:cubicBezTo>
                          <a:pt x="1" y="8"/>
                          <a:pt x="1" y="9"/>
                          <a:pt x="1" y="10"/>
                        </a:cubicBezTo>
                        <a:cubicBezTo>
                          <a:pt x="1" y="10"/>
                          <a:pt x="1" y="10"/>
                          <a:pt x="1" y="11"/>
                        </a:cubicBezTo>
                        <a:cubicBezTo>
                          <a:pt x="1" y="13"/>
                          <a:pt x="2" y="14"/>
                          <a:pt x="4" y="14"/>
                        </a:cubicBezTo>
                        <a:cubicBezTo>
                          <a:pt x="4" y="14"/>
                          <a:pt x="4" y="14"/>
                          <a:pt x="4" y="14"/>
                        </a:cubicBezTo>
                        <a:cubicBezTo>
                          <a:pt x="5" y="14"/>
                          <a:pt x="6" y="13"/>
                          <a:pt x="7" y="12"/>
                        </a:cubicBezTo>
                        <a:cubicBezTo>
                          <a:pt x="8" y="10"/>
                          <a:pt x="9" y="7"/>
                          <a:pt x="9" y="5"/>
                        </a:cubicBezTo>
                        <a:cubicBezTo>
                          <a:pt x="9" y="3"/>
                          <a:pt x="8" y="2"/>
                          <a:pt x="7" y="2"/>
                        </a:cubicBezTo>
                        <a:cubicBezTo>
                          <a:pt x="7" y="1"/>
                          <a:pt x="7" y="1"/>
                          <a:pt x="7" y="1"/>
                        </a:cubicBezTo>
                        <a:cubicBezTo>
                          <a:pt x="7" y="1"/>
                          <a:pt x="7" y="1"/>
                          <a:pt x="7" y="1"/>
                        </a:cubicBezTo>
                        <a:cubicBezTo>
                          <a:pt x="7" y="1"/>
                          <a:pt x="7" y="1"/>
                          <a:pt x="6" y="1"/>
                        </a:cubicBezTo>
                        <a:cubicBezTo>
                          <a:pt x="5" y="0"/>
                          <a:pt x="4"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2" name="Freeform 7737">
                    <a:extLst>
                      <a:ext uri="{FF2B5EF4-FFF2-40B4-BE49-F238E27FC236}">
                        <a16:creationId xmlns:a16="http://schemas.microsoft.com/office/drawing/2014/main" id="{EC4C0149-2F06-461F-BB5A-F95D9FF88CA0}"/>
                      </a:ext>
                    </a:extLst>
                  </p:cNvPr>
                  <p:cNvSpPr>
                    <a:spLocks/>
                  </p:cNvSpPr>
                  <p:nvPr/>
                </p:nvSpPr>
                <p:spPr bwMode="auto">
                  <a:xfrm>
                    <a:off x="3939" y="2227"/>
                    <a:ext cx="8" cy="11"/>
                  </a:xfrm>
                  <a:custGeom>
                    <a:avLst/>
                    <a:gdLst>
                      <a:gd name="T0" fmla="*/ 5 w 11"/>
                      <a:gd name="T1" fmla="*/ 0 h 15"/>
                      <a:gd name="T2" fmla="*/ 4 w 11"/>
                      <a:gd name="T3" fmla="*/ 1 h 15"/>
                      <a:gd name="T4" fmla="*/ 4 w 11"/>
                      <a:gd name="T5" fmla="*/ 1 h 15"/>
                      <a:gd name="T6" fmla="*/ 7 w 11"/>
                      <a:gd name="T7" fmla="*/ 2 h 15"/>
                      <a:gd name="T8" fmla="*/ 8 w 11"/>
                      <a:gd name="T9" fmla="*/ 2 h 15"/>
                      <a:gd name="T10" fmla="*/ 8 w 11"/>
                      <a:gd name="T11" fmla="*/ 2 h 15"/>
                      <a:gd name="T12" fmla="*/ 8 w 11"/>
                      <a:gd name="T13" fmla="*/ 3 h 15"/>
                      <a:gd name="T14" fmla="*/ 10 w 11"/>
                      <a:gd name="T15" fmla="*/ 6 h 15"/>
                      <a:gd name="T16" fmla="*/ 8 w 11"/>
                      <a:gd name="T17" fmla="*/ 13 h 15"/>
                      <a:gd name="T18" fmla="*/ 5 w 11"/>
                      <a:gd name="T19" fmla="*/ 15 h 15"/>
                      <a:gd name="T20" fmla="*/ 5 w 11"/>
                      <a:gd name="T21" fmla="*/ 15 h 15"/>
                      <a:gd name="T22" fmla="*/ 2 w 11"/>
                      <a:gd name="T23" fmla="*/ 12 h 15"/>
                      <a:gd name="T24" fmla="*/ 2 w 11"/>
                      <a:gd name="T25" fmla="*/ 11 h 15"/>
                      <a:gd name="T26" fmla="*/ 2 w 11"/>
                      <a:gd name="T27" fmla="*/ 8 h 15"/>
                      <a:gd name="T28" fmla="*/ 1 w 11"/>
                      <a:gd name="T29" fmla="*/ 5 h 15"/>
                      <a:gd name="T30" fmla="*/ 2 w 11"/>
                      <a:gd name="T31" fmla="*/ 2 h 15"/>
                      <a:gd name="T32" fmla="*/ 3 w 11"/>
                      <a:gd name="T33" fmla="*/ 1 h 15"/>
                      <a:gd name="T34" fmla="*/ 2 w 11"/>
                      <a:gd name="T35" fmla="*/ 1 h 15"/>
                      <a:gd name="T36" fmla="*/ 2 w 11"/>
                      <a:gd name="T37" fmla="*/ 2 h 15"/>
                      <a:gd name="T38" fmla="*/ 2 w 11"/>
                      <a:gd name="T39" fmla="*/ 11 h 15"/>
                      <a:gd name="T40" fmla="*/ 5 w 11"/>
                      <a:gd name="T41" fmla="*/ 15 h 15"/>
                      <a:gd name="T42" fmla="*/ 8 w 11"/>
                      <a:gd name="T43" fmla="*/ 13 h 15"/>
                      <a:gd name="T44" fmla="*/ 8 w 11"/>
                      <a:gd name="T45" fmla="*/ 2 h 15"/>
                      <a:gd name="T46" fmla="*/ 5 w 11"/>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5">
                        <a:moveTo>
                          <a:pt x="5" y="0"/>
                        </a:moveTo>
                        <a:cubicBezTo>
                          <a:pt x="4" y="1"/>
                          <a:pt x="4" y="1"/>
                          <a:pt x="4" y="1"/>
                        </a:cubicBezTo>
                        <a:cubicBezTo>
                          <a:pt x="4" y="1"/>
                          <a:pt x="4" y="1"/>
                          <a:pt x="4" y="1"/>
                        </a:cubicBezTo>
                        <a:cubicBezTo>
                          <a:pt x="5" y="1"/>
                          <a:pt x="6" y="1"/>
                          <a:pt x="7" y="2"/>
                        </a:cubicBezTo>
                        <a:cubicBezTo>
                          <a:pt x="8" y="2"/>
                          <a:pt x="8" y="2"/>
                          <a:pt x="8" y="2"/>
                        </a:cubicBezTo>
                        <a:cubicBezTo>
                          <a:pt x="8" y="2"/>
                          <a:pt x="8" y="2"/>
                          <a:pt x="8" y="2"/>
                        </a:cubicBezTo>
                        <a:cubicBezTo>
                          <a:pt x="8" y="3"/>
                          <a:pt x="8" y="3"/>
                          <a:pt x="8" y="3"/>
                        </a:cubicBezTo>
                        <a:cubicBezTo>
                          <a:pt x="9" y="3"/>
                          <a:pt x="10" y="4"/>
                          <a:pt x="10" y="6"/>
                        </a:cubicBezTo>
                        <a:cubicBezTo>
                          <a:pt x="10" y="8"/>
                          <a:pt x="9" y="11"/>
                          <a:pt x="8" y="13"/>
                        </a:cubicBezTo>
                        <a:cubicBezTo>
                          <a:pt x="7" y="14"/>
                          <a:pt x="6" y="15"/>
                          <a:pt x="5" y="15"/>
                        </a:cubicBezTo>
                        <a:cubicBezTo>
                          <a:pt x="5" y="15"/>
                          <a:pt x="5" y="15"/>
                          <a:pt x="5" y="15"/>
                        </a:cubicBezTo>
                        <a:cubicBezTo>
                          <a:pt x="3" y="15"/>
                          <a:pt x="2" y="14"/>
                          <a:pt x="2" y="12"/>
                        </a:cubicBezTo>
                        <a:cubicBezTo>
                          <a:pt x="2" y="11"/>
                          <a:pt x="2" y="11"/>
                          <a:pt x="2" y="11"/>
                        </a:cubicBezTo>
                        <a:cubicBezTo>
                          <a:pt x="2" y="10"/>
                          <a:pt x="2" y="9"/>
                          <a:pt x="2" y="8"/>
                        </a:cubicBezTo>
                        <a:cubicBezTo>
                          <a:pt x="2" y="7"/>
                          <a:pt x="1" y="6"/>
                          <a:pt x="1" y="5"/>
                        </a:cubicBezTo>
                        <a:cubicBezTo>
                          <a:pt x="1" y="4"/>
                          <a:pt x="2" y="3"/>
                          <a:pt x="2" y="2"/>
                        </a:cubicBezTo>
                        <a:cubicBezTo>
                          <a:pt x="3" y="1"/>
                          <a:pt x="3" y="1"/>
                          <a:pt x="3" y="1"/>
                        </a:cubicBezTo>
                        <a:cubicBezTo>
                          <a:pt x="2" y="1"/>
                          <a:pt x="2" y="1"/>
                          <a:pt x="2" y="1"/>
                        </a:cubicBezTo>
                        <a:cubicBezTo>
                          <a:pt x="2" y="2"/>
                          <a:pt x="2" y="2"/>
                          <a:pt x="2" y="2"/>
                        </a:cubicBezTo>
                        <a:cubicBezTo>
                          <a:pt x="0" y="6"/>
                          <a:pt x="3" y="6"/>
                          <a:pt x="2" y="11"/>
                        </a:cubicBezTo>
                        <a:cubicBezTo>
                          <a:pt x="1" y="13"/>
                          <a:pt x="3" y="15"/>
                          <a:pt x="5" y="15"/>
                        </a:cubicBezTo>
                        <a:cubicBezTo>
                          <a:pt x="6" y="15"/>
                          <a:pt x="7" y="14"/>
                          <a:pt x="8" y="13"/>
                        </a:cubicBezTo>
                        <a:cubicBezTo>
                          <a:pt x="10" y="10"/>
                          <a:pt x="11" y="4"/>
                          <a:pt x="8" y="2"/>
                        </a:cubicBezTo>
                        <a:cubicBezTo>
                          <a:pt x="8" y="2"/>
                          <a:pt x="6"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3" name="Freeform 7738">
                    <a:extLst>
                      <a:ext uri="{FF2B5EF4-FFF2-40B4-BE49-F238E27FC236}">
                        <a16:creationId xmlns:a16="http://schemas.microsoft.com/office/drawing/2014/main" id="{4AD01244-CD16-4D89-B402-A6EF76B9C533}"/>
                      </a:ext>
                    </a:extLst>
                  </p:cNvPr>
                  <p:cNvSpPr>
                    <a:spLocks/>
                  </p:cNvSpPr>
                  <p:nvPr/>
                </p:nvSpPr>
                <p:spPr bwMode="auto">
                  <a:xfrm>
                    <a:off x="3941" y="2233"/>
                    <a:ext cx="4" cy="4"/>
                  </a:xfrm>
                  <a:custGeom>
                    <a:avLst/>
                    <a:gdLst>
                      <a:gd name="T0" fmla="*/ 1 w 5"/>
                      <a:gd name="T1" fmla="*/ 2 h 5"/>
                      <a:gd name="T2" fmla="*/ 4 w 5"/>
                      <a:gd name="T3" fmla="*/ 1 h 5"/>
                      <a:gd name="T4" fmla="*/ 1 w 5"/>
                      <a:gd name="T5" fmla="*/ 2 h 5"/>
                    </a:gdLst>
                    <a:ahLst/>
                    <a:cxnLst>
                      <a:cxn ang="0">
                        <a:pos x="T0" y="T1"/>
                      </a:cxn>
                      <a:cxn ang="0">
                        <a:pos x="T2" y="T3"/>
                      </a:cxn>
                      <a:cxn ang="0">
                        <a:pos x="T4" y="T5"/>
                      </a:cxn>
                    </a:cxnLst>
                    <a:rect l="0" t="0" r="r" b="b"/>
                    <a:pathLst>
                      <a:path w="5" h="5">
                        <a:moveTo>
                          <a:pt x="1" y="2"/>
                        </a:moveTo>
                        <a:cubicBezTo>
                          <a:pt x="1" y="2"/>
                          <a:pt x="3" y="0"/>
                          <a:pt x="4" y="1"/>
                        </a:cubicBezTo>
                        <a:cubicBezTo>
                          <a:pt x="5" y="3"/>
                          <a:pt x="0" y="5"/>
                          <a:pt x="1"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4" name="Freeform 7739">
                    <a:extLst>
                      <a:ext uri="{FF2B5EF4-FFF2-40B4-BE49-F238E27FC236}">
                        <a16:creationId xmlns:a16="http://schemas.microsoft.com/office/drawing/2014/main" id="{0A911583-AE53-4E70-B4D8-77FD72834171}"/>
                      </a:ext>
                    </a:extLst>
                  </p:cNvPr>
                  <p:cNvSpPr>
                    <a:spLocks/>
                  </p:cNvSpPr>
                  <p:nvPr/>
                </p:nvSpPr>
                <p:spPr bwMode="auto">
                  <a:xfrm>
                    <a:off x="3940" y="2229"/>
                    <a:ext cx="3" cy="3"/>
                  </a:xfrm>
                  <a:custGeom>
                    <a:avLst/>
                    <a:gdLst>
                      <a:gd name="T0" fmla="*/ 3 w 3"/>
                      <a:gd name="T1" fmla="*/ 1 h 3"/>
                      <a:gd name="T2" fmla="*/ 2 w 3"/>
                      <a:gd name="T3" fmla="*/ 1 h 3"/>
                      <a:gd name="T4" fmla="*/ 3 w 3"/>
                      <a:gd name="T5" fmla="*/ 1 h 3"/>
                    </a:gdLst>
                    <a:ahLst/>
                    <a:cxnLst>
                      <a:cxn ang="0">
                        <a:pos x="T0" y="T1"/>
                      </a:cxn>
                      <a:cxn ang="0">
                        <a:pos x="T2" y="T3"/>
                      </a:cxn>
                      <a:cxn ang="0">
                        <a:pos x="T4" y="T5"/>
                      </a:cxn>
                    </a:cxnLst>
                    <a:rect l="0" t="0" r="r" b="b"/>
                    <a:pathLst>
                      <a:path w="3" h="3">
                        <a:moveTo>
                          <a:pt x="3" y="1"/>
                        </a:moveTo>
                        <a:cubicBezTo>
                          <a:pt x="3" y="1"/>
                          <a:pt x="3" y="0"/>
                          <a:pt x="2" y="1"/>
                        </a:cubicBezTo>
                        <a:cubicBezTo>
                          <a:pt x="0" y="2"/>
                          <a:pt x="3" y="3"/>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5" name="Freeform 7740">
                    <a:extLst>
                      <a:ext uri="{FF2B5EF4-FFF2-40B4-BE49-F238E27FC236}">
                        <a16:creationId xmlns:a16="http://schemas.microsoft.com/office/drawing/2014/main" id="{71634BCD-FE31-425F-B977-537AA048901D}"/>
                      </a:ext>
                    </a:extLst>
                  </p:cNvPr>
                  <p:cNvSpPr>
                    <a:spLocks/>
                  </p:cNvSpPr>
                  <p:nvPr/>
                </p:nvSpPr>
                <p:spPr bwMode="auto">
                  <a:xfrm>
                    <a:off x="3928" y="2223"/>
                    <a:ext cx="9" cy="13"/>
                  </a:xfrm>
                  <a:custGeom>
                    <a:avLst/>
                    <a:gdLst>
                      <a:gd name="T0" fmla="*/ 10 w 13"/>
                      <a:gd name="T1" fmla="*/ 5 h 18"/>
                      <a:gd name="T2" fmla="*/ 4 w 13"/>
                      <a:gd name="T3" fmla="*/ 3 h 18"/>
                      <a:gd name="T4" fmla="*/ 2 w 13"/>
                      <a:gd name="T5" fmla="*/ 12 h 18"/>
                      <a:gd name="T6" fmla="*/ 8 w 13"/>
                      <a:gd name="T7" fmla="*/ 16 h 18"/>
                      <a:gd name="T8" fmla="*/ 10 w 13"/>
                      <a:gd name="T9" fmla="*/ 5 h 18"/>
                    </a:gdLst>
                    <a:ahLst/>
                    <a:cxnLst>
                      <a:cxn ang="0">
                        <a:pos x="T0" y="T1"/>
                      </a:cxn>
                      <a:cxn ang="0">
                        <a:pos x="T2" y="T3"/>
                      </a:cxn>
                      <a:cxn ang="0">
                        <a:pos x="T4" y="T5"/>
                      </a:cxn>
                      <a:cxn ang="0">
                        <a:pos x="T6" y="T7"/>
                      </a:cxn>
                      <a:cxn ang="0">
                        <a:pos x="T8" y="T9"/>
                      </a:cxn>
                    </a:cxnLst>
                    <a:rect l="0" t="0" r="r" b="b"/>
                    <a:pathLst>
                      <a:path w="13" h="18">
                        <a:moveTo>
                          <a:pt x="10" y="5"/>
                        </a:moveTo>
                        <a:cubicBezTo>
                          <a:pt x="10" y="5"/>
                          <a:pt x="6" y="0"/>
                          <a:pt x="4" y="3"/>
                        </a:cubicBezTo>
                        <a:cubicBezTo>
                          <a:pt x="1" y="7"/>
                          <a:pt x="4" y="8"/>
                          <a:pt x="2" y="12"/>
                        </a:cubicBezTo>
                        <a:cubicBezTo>
                          <a:pt x="0" y="16"/>
                          <a:pt x="5" y="18"/>
                          <a:pt x="8" y="16"/>
                        </a:cubicBezTo>
                        <a:cubicBezTo>
                          <a:pt x="11" y="13"/>
                          <a:pt x="13" y="7"/>
                          <a:pt x="10"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6" name="Freeform 7741">
                    <a:extLst>
                      <a:ext uri="{FF2B5EF4-FFF2-40B4-BE49-F238E27FC236}">
                        <a16:creationId xmlns:a16="http://schemas.microsoft.com/office/drawing/2014/main" id="{80F44136-7E89-4A71-85B1-452E4B0DFC8B}"/>
                      </a:ext>
                    </a:extLst>
                  </p:cNvPr>
                  <p:cNvSpPr>
                    <a:spLocks noEditPoints="1"/>
                  </p:cNvSpPr>
                  <p:nvPr/>
                </p:nvSpPr>
                <p:spPr bwMode="auto">
                  <a:xfrm>
                    <a:off x="3928" y="2224"/>
                    <a:ext cx="9" cy="11"/>
                  </a:xfrm>
                  <a:custGeom>
                    <a:avLst/>
                    <a:gdLst>
                      <a:gd name="T0" fmla="*/ 3 w 11"/>
                      <a:gd name="T1" fmla="*/ 1 h 15"/>
                      <a:gd name="T2" fmla="*/ 5 w 11"/>
                      <a:gd name="T3" fmla="*/ 0 h 15"/>
                      <a:gd name="T4" fmla="*/ 9 w 11"/>
                      <a:gd name="T5" fmla="*/ 3 h 15"/>
                      <a:gd name="T6" fmla="*/ 11 w 11"/>
                      <a:gd name="T7" fmla="*/ 7 h 15"/>
                      <a:gd name="T8" fmla="*/ 7 w 11"/>
                      <a:gd name="T9" fmla="*/ 14 h 15"/>
                      <a:gd name="T10" fmla="*/ 4 w 11"/>
                      <a:gd name="T11" fmla="*/ 15 h 15"/>
                      <a:gd name="T12" fmla="*/ 0 w 11"/>
                      <a:gd name="T13" fmla="*/ 11 h 15"/>
                      <a:gd name="T14" fmla="*/ 1 w 11"/>
                      <a:gd name="T15" fmla="*/ 9 h 15"/>
                      <a:gd name="T16" fmla="*/ 1 w 11"/>
                      <a:gd name="T17" fmla="*/ 8 h 15"/>
                      <a:gd name="T18" fmla="*/ 1 w 11"/>
                      <a:gd name="T19" fmla="*/ 4 h 15"/>
                      <a:gd name="T20" fmla="*/ 1 w 11"/>
                      <a:gd name="T21" fmla="*/ 4 h 15"/>
                      <a:gd name="T22" fmla="*/ 3 w 11"/>
                      <a:gd name="T23" fmla="*/ 1 h 15"/>
                      <a:gd name="T24" fmla="*/ 9 w 11"/>
                      <a:gd name="T25" fmla="*/ 3 h 15"/>
                      <a:gd name="T26" fmla="*/ 5 w 11"/>
                      <a:gd name="T27" fmla="*/ 0 h 15"/>
                      <a:gd name="T28" fmla="*/ 3 w 11"/>
                      <a:gd name="T29" fmla="*/ 1 h 15"/>
                      <a:gd name="T30" fmla="*/ 2 w 11"/>
                      <a:gd name="T31" fmla="*/ 4 h 15"/>
                      <a:gd name="T32" fmla="*/ 2 w 11"/>
                      <a:gd name="T33" fmla="*/ 8 h 15"/>
                      <a:gd name="T34" fmla="*/ 1 w 11"/>
                      <a:gd name="T35" fmla="*/ 10 h 15"/>
                      <a:gd name="T36" fmla="*/ 1 w 11"/>
                      <a:gd name="T37" fmla="*/ 11 h 15"/>
                      <a:gd name="T38" fmla="*/ 4 w 11"/>
                      <a:gd name="T39" fmla="*/ 14 h 15"/>
                      <a:gd name="T40" fmla="*/ 7 w 11"/>
                      <a:gd name="T41" fmla="*/ 13 h 15"/>
                      <a:gd name="T42" fmla="*/ 10 w 11"/>
                      <a:gd name="T43" fmla="*/ 7 h 15"/>
                      <a:gd name="T44" fmla="*/ 9 w 11"/>
                      <a:gd name="T45" fmla="*/ 3 h 15"/>
                      <a:gd name="T46" fmla="*/ 9 w 11"/>
                      <a:gd name="T4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5">
                        <a:moveTo>
                          <a:pt x="3" y="1"/>
                        </a:moveTo>
                        <a:cubicBezTo>
                          <a:pt x="3" y="0"/>
                          <a:pt x="4" y="0"/>
                          <a:pt x="5" y="0"/>
                        </a:cubicBezTo>
                        <a:cubicBezTo>
                          <a:pt x="7" y="0"/>
                          <a:pt x="9" y="2"/>
                          <a:pt x="9" y="3"/>
                        </a:cubicBezTo>
                        <a:cubicBezTo>
                          <a:pt x="11" y="4"/>
                          <a:pt x="11" y="5"/>
                          <a:pt x="11" y="7"/>
                        </a:cubicBezTo>
                        <a:cubicBezTo>
                          <a:pt x="10" y="9"/>
                          <a:pt x="9" y="12"/>
                          <a:pt x="7" y="14"/>
                        </a:cubicBezTo>
                        <a:cubicBezTo>
                          <a:pt x="6" y="15"/>
                          <a:pt x="5" y="15"/>
                          <a:pt x="4" y="15"/>
                        </a:cubicBezTo>
                        <a:cubicBezTo>
                          <a:pt x="2" y="15"/>
                          <a:pt x="0" y="13"/>
                          <a:pt x="0" y="11"/>
                        </a:cubicBezTo>
                        <a:cubicBezTo>
                          <a:pt x="1" y="10"/>
                          <a:pt x="1" y="10"/>
                          <a:pt x="1" y="9"/>
                        </a:cubicBezTo>
                        <a:cubicBezTo>
                          <a:pt x="1" y="9"/>
                          <a:pt x="1" y="8"/>
                          <a:pt x="1" y="8"/>
                        </a:cubicBezTo>
                        <a:cubicBezTo>
                          <a:pt x="2" y="6"/>
                          <a:pt x="1" y="5"/>
                          <a:pt x="1" y="4"/>
                        </a:cubicBezTo>
                        <a:cubicBezTo>
                          <a:pt x="1" y="4"/>
                          <a:pt x="1" y="4"/>
                          <a:pt x="1" y="4"/>
                        </a:cubicBezTo>
                        <a:cubicBezTo>
                          <a:pt x="1" y="3"/>
                          <a:pt x="2" y="2"/>
                          <a:pt x="3" y="1"/>
                        </a:cubicBezTo>
                        <a:close/>
                        <a:moveTo>
                          <a:pt x="9" y="3"/>
                        </a:moveTo>
                        <a:cubicBezTo>
                          <a:pt x="9" y="3"/>
                          <a:pt x="7" y="1"/>
                          <a:pt x="5" y="0"/>
                        </a:cubicBezTo>
                        <a:cubicBezTo>
                          <a:pt x="5" y="0"/>
                          <a:pt x="4" y="0"/>
                          <a:pt x="3" y="1"/>
                        </a:cubicBezTo>
                        <a:cubicBezTo>
                          <a:pt x="2" y="2"/>
                          <a:pt x="2" y="3"/>
                          <a:pt x="2" y="4"/>
                        </a:cubicBezTo>
                        <a:cubicBezTo>
                          <a:pt x="2" y="5"/>
                          <a:pt x="2" y="6"/>
                          <a:pt x="2" y="8"/>
                        </a:cubicBezTo>
                        <a:cubicBezTo>
                          <a:pt x="2" y="8"/>
                          <a:pt x="2" y="9"/>
                          <a:pt x="1" y="10"/>
                        </a:cubicBezTo>
                        <a:cubicBezTo>
                          <a:pt x="1" y="10"/>
                          <a:pt x="1" y="11"/>
                          <a:pt x="1" y="11"/>
                        </a:cubicBezTo>
                        <a:cubicBezTo>
                          <a:pt x="1" y="13"/>
                          <a:pt x="2" y="14"/>
                          <a:pt x="4" y="14"/>
                        </a:cubicBezTo>
                        <a:cubicBezTo>
                          <a:pt x="5" y="14"/>
                          <a:pt x="6" y="14"/>
                          <a:pt x="7" y="13"/>
                        </a:cubicBezTo>
                        <a:cubicBezTo>
                          <a:pt x="8" y="12"/>
                          <a:pt x="10" y="9"/>
                          <a:pt x="10" y="7"/>
                        </a:cubicBezTo>
                        <a:cubicBezTo>
                          <a:pt x="10" y="5"/>
                          <a:pt x="10" y="4"/>
                          <a:pt x="9" y="3"/>
                        </a:cubicBezTo>
                        <a:cubicBezTo>
                          <a:pt x="9" y="3"/>
                          <a:pt x="9" y="3"/>
                          <a:pt x="9"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7" name="Freeform 7742">
                    <a:extLst>
                      <a:ext uri="{FF2B5EF4-FFF2-40B4-BE49-F238E27FC236}">
                        <a16:creationId xmlns:a16="http://schemas.microsoft.com/office/drawing/2014/main" id="{BEF5863C-2FD4-408B-879C-6E35CE289D02}"/>
                      </a:ext>
                    </a:extLst>
                  </p:cNvPr>
                  <p:cNvSpPr>
                    <a:spLocks/>
                  </p:cNvSpPr>
                  <p:nvPr/>
                </p:nvSpPr>
                <p:spPr bwMode="auto">
                  <a:xfrm>
                    <a:off x="3929" y="2229"/>
                    <a:ext cx="7" cy="6"/>
                  </a:xfrm>
                  <a:custGeom>
                    <a:avLst/>
                    <a:gdLst>
                      <a:gd name="T0" fmla="*/ 1 w 9"/>
                      <a:gd name="T1" fmla="*/ 0 h 8"/>
                      <a:gd name="T2" fmla="*/ 1 w 9"/>
                      <a:gd name="T3" fmla="*/ 2 h 8"/>
                      <a:gd name="T4" fmla="*/ 0 w 9"/>
                      <a:gd name="T5" fmla="*/ 4 h 8"/>
                      <a:gd name="T6" fmla="*/ 0 w 9"/>
                      <a:gd name="T7" fmla="*/ 5 h 8"/>
                      <a:gd name="T8" fmla="*/ 3 w 9"/>
                      <a:gd name="T9" fmla="*/ 8 h 8"/>
                      <a:gd name="T10" fmla="*/ 3 w 9"/>
                      <a:gd name="T11" fmla="*/ 8 h 8"/>
                      <a:gd name="T12" fmla="*/ 6 w 9"/>
                      <a:gd name="T13" fmla="*/ 7 h 8"/>
                      <a:gd name="T14" fmla="*/ 9 w 9"/>
                      <a:gd name="T15" fmla="*/ 1 h 8"/>
                      <a:gd name="T16" fmla="*/ 9 w 9"/>
                      <a:gd name="T17" fmla="*/ 0 h 8"/>
                      <a:gd name="T18" fmla="*/ 7 w 9"/>
                      <a:gd name="T19" fmla="*/ 0 h 8"/>
                      <a:gd name="T20" fmla="*/ 7 w 9"/>
                      <a:gd name="T21" fmla="*/ 3 h 8"/>
                      <a:gd name="T22" fmla="*/ 4 w 9"/>
                      <a:gd name="T23" fmla="*/ 7 h 8"/>
                      <a:gd name="T24" fmla="*/ 3 w 9"/>
                      <a:gd name="T25" fmla="*/ 7 h 8"/>
                      <a:gd name="T26" fmla="*/ 3 w 9"/>
                      <a:gd name="T27" fmla="*/ 2 h 8"/>
                      <a:gd name="T28" fmla="*/ 5 w 9"/>
                      <a:gd name="T29" fmla="*/ 0 h 8"/>
                      <a:gd name="T30" fmla="*/ 5 w 9"/>
                      <a:gd name="T31" fmla="*/ 0 h 8"/>
                      <a:gd name="T32" fmla="*/ 2 w 9"/>
                      <a:gd name="T33" fmla="*/ 0 h 8"/>
                      <a:gd name="T34" fmla="*/ 1 w 9"/>
                      <a:gd name="T3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8">
                        <a:moveTo>
                          <a:pt x="1" y="0"/>
                        </a:moveTo>
                        <a:cubicBezTo>
                          <a:pt x="1" y="0"/>
                          <a:pt x="1" y="1"/>
                          <a:pt x="1" y="2"/>
                        </a:cubicBezTo>
                        <a:cubicBezTo>
                          <a:pt x="1" y="2"/>
                          <a:pt x="1" y="3"/>
                          <a:pt x="0" y="4"/>
                        </a:cubicBezTo>
                        <a:cubicBezTo>
                          <a:pt x="0" y="4"/>
                          <a:pt x="0" y="5"/>
                          <a:pt x="0" y="5"/>
                        </a:cubicBezTo>
                        <a:cubicBezTo>
                          <a:pt x="0" y="7"/>
                          <a:pt x="1" y="8"/>
                          <a:pt x="3" y="8"/>
                        </a:cubicBezTo>
                        <a:cubicBezTo>
                          <a:pt x="3" y="8"/>
                          <a:pt x="3" y="8"/>
                          <a:pt x="3" y="8"/>
                        </a:cubicBezTo>
                        <a:cubicBezTo>
                          <a:pt x="4" y="8"/>
                          <a:pt x="5" y="8"/>
                          <a:pt x="6" y="7"/>
                        </a:cubicBezTo>
                        <a:cubicBezTo>
                          <a:pt x="7" y="6"/>
                          <a:pt x="9" y="3"/>
                          <a:pt x="9" y="1"/>
                        </a:cubicBezTo>
                        <a:cubicBezTo>
                          <a:pt x="9" y="0"/>
                          <a:pt x="9" y="0"/>
                          <a:pt x="9" y="0"/>
                        </a:cubicBezTo>
                        <a:cubicBezTo>
                          <a:pt x="8" y="0"/>
                          <a:pt x="8" y="0"/>
                          <a:pt x="7" y="0"/>
                        </a:cubicBezTo>
                        <a:cubicBezTo>
                          <a:pt x="7" y="1"/>
                          <a:pt x="7" y="2"/>
                          <a:pt x="7" y="3"/>
                        </a:cubicBezTo>
                        <a:cubicBezTo>
                          <a:pt x="6" y="5"/>
                          <a:pt x="6" y="7"/>
                          <a:pt x="4" y="7"/>
                        </a:cubicBezTo>
                        <a:cubicBezTo>
                          <a:pt x="3" y="7"/>
                          <a:pt x="3" y="7"/>
                          <a:pt x="3" y="7"/>
                        </a:cubicBezTo>
                        <a:cubicBezTo>
                          <a:pt x="1" y="6"/>
                          <a:pt x="1" y="2"/>
                          <a:pt x="3" y="2"/>
                        </a:cubicBezTo>
                        <a:cubicBezTo>
                          <a:pt x="5" y="2"/>
                          <a:pt x="5" y="1"/>
                          <a:pt x="5" y="0"/>
                        </a:cubicBezTo>
                        <a:cubicBezTo>
                          <a:pt x="5" y="0"/>
                          <a:pt x="5" y="0"/>
                          <a:pt x="5" y="0"/>
                        </a:cubicBezTo>
                        <a:cubicBezTo>
                          <a:pt x="4" y="0"/>
                          <a:pt x="3" y="0"/>
                          <a:pt x="2" y="0"/>
                        </a:cubicBez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8" name="Freeform 7743">
                    <a:extLst>
                      <a:ext uri="{FF2B5EF4-FFF2-40B4-BE49-F238E27FC236}">
                        <a16:creationId xmlns:a16="http://schemas.microsoft.com/office/drawing/2014/main" id="{4B08316E-C963-448E-9D79-CA4CC4A37AE4}"/>
                      </a:ext>
                    </a:extLst>
                  </p:cNvPr>
                  <p:cNvSpPr>
                    <a:spLocks/>
                  </p:cNvSpPr>
                  <p:nvPr/>
                </p:nvSpPr>
                <p:spPr bwMode="auto">
                  <a:xfrm>
                    <a:off x="3928" y="2229"/>
                    <a:ext cx="8" cy="6"/>
                  </a:xfrm>
                  <a:custGeom>
                    <a:avLst/>
                    <a:gdLst>
                      <a:gd name="T0" fmla="*/ 2 w 10"/>
                      <a:gd name="T1" fmla="*/ 0 h 9"/>
                      <a:gd name="T2" fmla="*/ 1 w 10"/>
                      <a:gd name="T3" fmla="*/ 4 h 9"/>
                      <a:gd name="T4" fmla="*/ 4 w 10"/>
                      <a:gd name="T5" fmla="*/ 9 h 9"/>
                      <a:gd name="T6" fmla="*/ 7 w 10"/>
                      <a:gd name="T7" fmla="*/ 8 h 9"/>
                      <a:gd name="T8" fmla="*/ 10 w 10"/>
                      <a:gd name="T9" fmla="*/ 0 h 9"/>
                      <a:gd name="T10" fmla="*/ 10 w 10"/>
                      <a:gd name="T11" fmla="*/ 0 h 9"/>
                      <a:gd name="T12" fmla="*/ 10 w 10"/>
                      <a:gd name="T13" fmla="*/ 1 h 9"/>
                      <a:gd name="T14" fmla="*/ 7 w 10"/>
                      <a:gd name="T15" fmla="*/ 7 h 9"/>
                      <a:gd name="T16" fmla="*/ 4 w 10"/>
                      <a:gd name="T17" fmla="*/ 8 h 9"/>
                      <a:gd name="T18" fmla="*/ 4 w 10"/>
                      <a:gd name="T19" fmla="*/ 8 h 9"/>
                      <a:gd name="T20" fmla="*/ 1 w 10"/>
                      <a:gd name="T21" fmla="*/ 5 h 9"/>
                      <a:gd name="T22" fmla="*/ 1 w 10"/>
                      <a:gd name="T23" fmla="*/ 4 h 9"/>
                      <a:gd name="T24" fmla="*/ 2 w 10"/>
                      <a:gd name="T25" fmla="*/ 2 h 9"/>
                      <a:gd name="T26" fmla="*/ 2 w 10"/>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9">
                        <a:moveTo>
                          <a:pt x="2" y="0"/>
                        </a:moveTo>
                        <a:cubicBezTo>
                          <a:pt x="2" y="1"/>
                          <a:pt x="2" y="2"/>
                          <a:pt x="1" y="4"/>
                        </a:cubicBezTo>
                        <a:cubicBezTo>
                          <a:pt x="0" y="6"/>
                          <a:pt x="2" y="9"/>
                          <a:pt x="4" y="9"/>
                        </a:cubicBezTo>
                        <a:cubicBezTo>
                          <a:pt x="5" y="9"/>
                          <a:pt x="6" y="8"/>
                          <a:pt x="7" y="8"/>
                        </a:cubicBezTo>
                        <a:cubicBezTo>
                          <a:pt x="9" y="6"/>
                          <a:pt x="10" y="2"/>
                          <a:pt x="10" y="0"/>
                        </a:cubicBezTo>
                        <a:cubicBezTo>
                          <a:pt x="10" y="0"/>
                          <a:pt x="10" y="0"/>
                          <a:pt x="10" y="0"/>
                        </a:cubicBezTo>
                        <a:cubicBezTo>
                          <a:pt x="10" y="1"/>
                          <a:pt x="10" y="1"/>
                          <a:pt x="10" y="1"/>
                        </a:cubicBezTo>
                        <a:cubicBezTo>
                          <a:pt x="10" y="3"/>
                          <a:pt x="8" y="6"/>
                          <a:pt x="7" y="7"/>
                        </a:cubicBezTo>
                        <a:cubicBezTo>
                          <a:pt x="6" y="8"/>
                          <a:pt x="5" y="8"/>
                          <a:pt x="4" y="8"/>
                        </a:cubicBezTo>
                        <a:cubicBezTo>
                          <a:pt x="4" y="8"/>
                          <a:pt x="4" y="8"/>
                          <a:pt x="4" y="8"/>
                        </a:cubicBezTo>
                        <a:cubicBezTo>
                          <a:pt x="2" y="8"/>
                          <a:pt x="1" y="7"/>
                          <a:pt x="1" y="5"/>
                        </a:cubicBezTo>
                        <a:cubicBezTo>
                          <a:pt x="1" y="5"/>
                          <a:pt x="1" y="4"/>
                          <a:pt x="1" y="4"/>
                        </a:cubicBezTo>
                        <a:cubicBezTo>
                          <a:pt x="2" y="3"/>
                          <a:pt x="2" y="2"/>
                          <a:pt x="2" y="2"/>
                        </a:cubicBezTo>
                        <a:cubicBezTo>
                          <a:pt x="2" y="1"/>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79" name="Freeform 7744">
                    <a:extLst>
                      <a:ext uri="{FF2B5EF4-FFF2-40B4-BE49-F238E27FC236}">
                        <a16:creationId xmlns:a16="http://schemas.microsoft.com/office/drawing/2014/main" id="{C7F07172-4E51-4A74-A5B9-EDB15661D9AE}"/>
                      </a:ext>
                    </a:extLst>
                  </p:cNvPr>
                  <p:cNvSpPr>
                    <a:spLocks/>
                  </p:cNvSpPr>
                  <p:nvPr/>
                </p:nvSpPr>
                <p:spPr bwMode="auto">
                  <a:xfrm>
                    <a:off x="3931" y="2230"/>
                    <a:ext cx="3" cy="3"/>
                  </a:xfrm>
                  <a:custGeom>
                    <a:avLst/>
                    <a:gdLst>
                      <a:gd name="T0" fmla="*/ 0 w 4"/>
                      <a:gd name="T1" fmla="*/ 2 h 4"/>
                      <a:gd name="T2" fmla="*/ 4 w 4"/>
                      <a:gd name="T3" fmla="*/ 2 h 4"/>
                      <a:gd name="T4" fmla="*/ 0 w 4"/>
                      <a:gd name="T5" fmla="*/ 2 h 4"/>
                    </a:gdLst>
                    <a:ahLst/>
                    <a:cxnLst>
                      <a:cxn ang="0">
                        <a:pos x="T0" y="T1"/>
                      </a:cxn>
                      <a:cxn ang="0">
                        <a:pos x="T2" y="T3"/>
                      </a:cxn>
                      <a:cxn ang="0">
                        <a:pos x="T4" y="T5"/>
                      </a:cxn>
                    </a:cxnLst>
                    <a:rect l="0" t="0" r="r" b="b"/>
                    <a:pathLst>
                      <a:path w="4" h="4">
                        <a:moveTo>
                          <a:pt x="0" y="2"/>
                        </a:moveTo>
                        <a:cubicBezTo>
                          <a:pt x="0" y="2"/>
                          <a:pt x="3" y="0"/>
                          <a:pt x="4" y="2"/>
                        </a:cubicBezTo>
                        <a:cubicBezTo>
                          <a:pt x="4" y="4"/>
                          <a:pt x="0" y="4"/>
                          <a:pt x="0"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0" name="Freeform 7745">
                    <a:extLst>
                      <a:ext uri="{FF2B5EF4-FFF2-40B4-BE49-F238E27FC236}">
                        <a16:creationId xmlns:a16="http://schemas.microsoft.com/office/drawing/2014/main" id="{A66FC008-88FD-4EA9-97B9-043927B0A247}"/>
                      </a:ext>
                    </a:extLst>
                  </p:cNvPr>
                  <p:cNvSpPr>
                    <a:spLocks/>
                  </p:cNvSpPr>
                  <p:nvPr/>
                </p:nvSpPr>
                <p:spPr bwMode="auto">
                  <a:xfrm>
                    <a:off x="3931" y="2226"/>
                    <a:ext cx="2" cy="3"/>
                  </a:xfrm>
                  <a:custGeom>
                    <a:avLst/>
                    <a:gdLst>
                      <a:gd name="T0" fmla="*/ 3 w 3"/>
                      <a:gd name="T1" fmla="*/ 1 h 3"/>
                      <a:gd name="T2" fmla="*/ 1 w 3"/>
                      <a:gd name="T3" fmla="*/ 1 h 3"/>
                      <a:gd name="T4" fmla="*/ 3 w 3"/>
                      <a:gd name="T5" fmla="*/ 1 h 3"/>
                    </a:gdLst>
                    <a:ahLst/>
                    <a:cxnLst>
                      <a:cxn ang="0">
                        <a:pos x="T0" y="T1"/>
                      </a:cxn>
                      <a:cxn ang="0">
                        <a:pos x="T2" y="T3"/>
                      </a:cxn>
                      <a:cxn ang="0">
                        <a:pos x="T4" y="T5"/>
                      </a:cxn>
                    </a:cxnLst>
                    <a:rect l="0" t="0" r="r" b="b"/>
                    <a:pathLst>
                      <a:path w="3" h="3">
                        <a:moveTo>
                          <a:pt x="3" y="1"/>
                        </a:moveTo>
                        <a:cubicBezTo>
                          <a:pt x="3" y="1"/>
                          <a:pt x="3" y="0"/>
                          <a:pt x="1" y="1"/>
                        </a:cubicBezTo>
                        <a:cubicBezTo>
                          <a:pt x="0" y="2"/>
                          <a:pt x="2" y="3"/>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1" name="Freeform 7746">
                    <a:extLst>
                      <a:ext uri="{FF2B5EF4-FFF2-40B4-BE49-F238E27FC236}">
                        <a16:creationId xmlns:a16="http://schemas.microsoft.com/office/drawing/2014/main" id="{CBE3707D-8EC2-4B51-B05A-D1CC8BC69791}"/>
                      </a:ext>
                    </a:extLst>
                  </p:cNvPr>
                  <p:cNvSpPr>
                    <a:spLocks/>
                  </p:cNvSpPr>
                  <p:nvPr/>
                </p:nvSpPr>
                <p:spPr bwMode="auto">
                  <a:xfrm>
                    <a:off x="3925" y="2222"/>
                    <a:ext cx="20" cy="7"/>
                  </a:xfrm>
                  <a:custGeom>
                    <a:avLst/>
                    <a:gdLst>
                      <a:gd name="T0" fmla="*/ 9 w 26"/>
                      <a:gd name="T1" fmla="*/ 0 h 10"/>
                      <a:gd name="T2" fmla="*/ 3 w 26"/>
                      <a:gd name="T3" fmla="*/ 6 h 10"/>
                      <a:gd name="T4" fmla="*/ 15 w 26"/>
                      <a:gd name="T5" fmla="*/ 9 h 10"/>
                      <a:gd name="T6" fmla="*/ 19 w 26"/>
                      <a:gd name="T7" fmla="*/ 8 h 10"/>
                      <a:gd name="T8" fmla="*/ 20 w 26"/>
                      <a:gd name="T9" fmla="*/ 2 h 10"/>
                      <a:gd name="T10" fmla="*/ 9 w 26"/>
                      <a:gd name="T11" fmla="*/ 0 h 10"/>
                    </a:gdLst>
                    <a:ahLst/>
                    <a:cxnLst>
                      <a:cxn ang="0">
                        <a:pos x="T0" y="T1"/>
                      </a:cxn>
                      <a:cxn ang="0">
                        <a:pos x="T2" y="T3"/>
                      </a:cxn>
                      <a:cxn ang="0">
                        <a:pos x="T4" y="T5"/>
                      </a:cxn>
                      <a:cxn ang="0">
                        <a:pos x="T6" y="T7"/>
                      </a:cxn>
                      <a:cxn ang="0">
                        <a:pos x="T8" y="T9"/>
                      </a:cxn>
                      <a:cxn ang="0">
                        <a:pos x="T10" y="T11"/>
                      </a:cxn>
                    </a:cxnLst>
                    <a:rect l="0" t="0" r="r" b="b"/>
                    <a:pathLst>
                      <a:path w="26" h="10">
                        <a:moveTo>
                          <a:pt x="9" y="0"/>
                        </a:moveTo>
                        <a:cubicBezTo>
                          <a:pt x="9" y="0"/>
                          <a:pt x="0" y="1"/>
                          <a:pt x="3" y="6"/>
                        </a:cubicBezTo>
                        <a:cubicBezTo>
                          <a:pt x="5" y="10"/>
                          <a:pt x="11" y="9"/>
                          <a:pt x="15" y="9"/>
                        </a:cubicBezTo>
                        <a:cubicBezTo>
                          <a:pt x="17" y="8"/>
                          <a:pt x="18" y="8"/>
                          <a:pt x="19" y="8"/>
                        </a:cubicBezTo>
                        <a:cubicBezTo>
                          <a:pt x="22" y="9"/>
                          <a:pt x="26" y="5"/>
                          <a:pt x="20" y="2"/>
                        </a:cubicBezTo>
                        <a:cubicBezTo>
                          <a:pt x="15" y="0"/>
                          <a:pt x="9" y="0"/>
                          <a:pt x="9"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2" name="Freeform 7747">
                    <a:extLst>
                      <a:ext uri="{FF2B5EF4-FFF2-40B4-BE49-F238E27FC236}">
                        <a16:creationId xmlns:a16="http://schemas.microsoft.com/office/drawing/2014/main" id="{1D56F430-AB4D-4032-938C-7497442C0A97}"/>
                      </a:ext>
                    </a:extLst>
                  </p:cNvPr>
                  <p:cNvSpPr>
                    <a:spLocks noEditPoints="1"/>
                  </p:cNvSpPr>
                  <p:nvPr/>
                </p:nvSpPr>
                <p:spPr bwMode="auto">
                  <a:xfrm>
                    <a:off x="3927" y="2221"/>
                    <a:ext cx="16" cy="8"/>
                  </a:xfrm>
                  <a:custGeom>
                    <a:avLst/>
                    <a:gdLst>
                      <a:gd name="T0" fmla="*/ 5 w 22"/>
                      <a:gd name="T1" fmla="*/ 10 h 11"/>
                      <a:gd name="T2" fmla="*/ 5 w 22"/>
                      <a:gd name="T3" fmla="*/ 10 h 11"/>
                      <a:gd name="T4" fmla="*/ 1 w 22"/>
                      <a:gd name="T5" fmla="*/ 7 h 11"/>
                      <a:gd name="T6" fmla="*/ 1 w 22"/>
                      <a:gd name="T7" fmla="*/ 4 h 11"/>
                      <a:gd name="T8" fmla="*/ 7 w 22"/>
                      <a:gd name="T9" fmla="*/ 0 h 11"/>
                      <a:gd name="T10" fmla="*/ 7 w 22"/>
                      <a:gd name="T11" fmla="*/ 0 h 11"/>
                      <a:gd name="T12" fmla="*/ 7 w 22"/>
                      <a:gd name="T13" fmla="*/ 0 h 11"/>
                      <a:gd name="T14" fmla="*/ 7 w 22"/>
                      <a:gd name="T15" fmla="*/ 1 h 11"/>
                      <a:gd name="T16" fmla="*/ 7 w 22"/>
                      <a:gd name="T17" fmla="*/ 0 h 11"/>
                      <a:gd name="T18" fmla="*/ 13 w 22"/>
                      <a:gd name="T19" fmla="*/ 1 h 11"/>
                      <a:gd name="T20" fmla="*/ 19 w 22"/>
                      <a:gd name="T21" fmla="*/ 3 h 11"/>
                      <a:gd name="T22" fmla="*/ 21 w 22"/>
                      <a:gd name="T23" fmla="*/ 7 h 11"/>
                      <a:gd name="T24" fmla="*/ 17 w 22"/>
                      <a:gd name="T25" fmla="*/ 9 h 11"/>
                      <a:gd name="T26" fmla="*/ 13 w 22"/>
                      <a:gd name="T27" fmla="*/ 10 h 11"/>
                      <a:gd name="T28" fmla="*/ 5 w 22"/>
                      <a:gd name="T29" fmla="*/ 10 h 11"/>
                      <a:gd name="T30" fmla="*/ 18 w 22"/>
                      <a:gd name="T31" fmla="*/ 4 h 11"/>
                      <a:gd name="T32" fmla="*/ 13 w 22"/>
                      <a:gd name="T33" fmla="*/ 2 h 11"/>
                      <a:gd name="T34" fmla="*/ 7 w 22"/>
                      <a:gd name="T35" fmla="*/ 1 h 11"/>
                      <a:gd name="T36" fmla="*/ 1 w 22"/>
                      <a:gd name="T37" fmla="*/ 4 h 11"/>
                      <a:gd name="T38" fmla="*/ 2 w 22"/>
                      <a:gd name="T39" fmla="*/ 7 h 11"/>
                      <a:gd name="T40" fmla="*/ 5 w 22"/>
                      <a:gd name="T41" fmla="*/ 9 h 11"/>
                      <a:gd name="T42" fmla="*/ 13 w 22"/>
                      <a:gd name="T43" fmla="*/ 9 h 11"/>
                      <a:gd name="T44" fmla="*/ 17 w 22"/>
                      <a:gd name="T45" fmla="*/ 9 h 11"/>
                      <a:gd name="T46" fmla="*/ 21 w 22"/>
                      <a:gd name="T47" fmla="*/ 7 h 11"/>
                      <a:gd name="T48" fmla="*/ 18 w 22"/>
                      <a:gd name="T4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11">
                        <a:moveTo>
                          <a:pt x="5" y="10"/>
                        </a:moveTo>
                        <a:cubicBezTo>
                          <a:pt x="5" y="10"/>
                          <a:pt x="5" y="10"/>
                          <a:pt x="5" y="10"/>
                        </a:cubicBezTo>
                        <a:cubicBezTo>
                          <a:pt x="3" y="10"/>
                          <a:pt x="2" y="9"/>
                          <a:pt x="1" y="7"/>
                        </a:cubicBezTo>
                        <a:cubicBezTo>
                          <a:pt x="0" y="6"/>
                          <a:pt x="0" y="5"/>
                          <a:pt x="1" y="4"/>
                        </a:cubicBezTo>
                        <a:cubicBezTo>
                          <a:pt x="2" y="1"/>
                          <a:pt x="6" y="0"/>
                          <a:pt x="7" y="0"/>
                        </a:cubicBezTo>
                        <a:cubicBezTo>
                          <a:pt x="7" y="0"/>
                          <a:pt x="7" y="0"/>
                          <a:pt x="7" y="0"/>
                        </a:cubicBezTo>
                        <a:cubicBezTo>
                          <a:pt x="7" y="0"/>
                          <a:pt x="7" y="0"/>
                          <a:pt x="7" y="0"/>
                        </a:cubicBezTo>
                        <a:cubicBezTo>
                          <a:pt x="7" y="1"/>
                          <a:pt x="7" y="1"/>
                          <a:pt x="7" y="1"/>
                        </a:cubicBezTo>
                        <a:cubicBezTo>
                          <a:pt x="7" y="0"/>
                          <a:pt x="7" y="0"/>
                          <a:pt x="7" y="0"/>
                        </a:cubicBezTo>
                        <a:cubicBezTo>
                          <a:pt x="7" y="0"/>
                          <a:pt x="9" y="1"/>
                          <a:pt x="13" y="1"/>
                        </a:cubicBezTo>
                        <a:cubicBezTo>
                          <a:pt x="15" y="2"/>
                          <a:pt x="17" y="2"/>
                          <a:pt x="19" y="3"/>
                        </a:cubicBezTo>
                        <a:cubicBezTo>
                          <a:pt x="21" y="4"/>
                          <a:pt x="22" y="6"/>
                          <a:pt x="21" y="7"/>
                        </a:cubicBezTo>
                        <a:cubicBezTo>
                          <a:pt x="21" y="9"/>
                          <a:pt x="19" y="10"/>
                          <a:pt x="17" y="9"/>
                        </a:cubicBezTo>
                        <a:cubicBezTo>
                          <a:pt x="16" y="9"/>
                          <a:pt x="15" y="10"/>
                          <a:pt x="13" y="10"/>
                        </a:cubicBezTo>
                        <a:cubicBezTo>
                          <a:pt x="10" y="10"/>
                          <a:pt x="7" y="11"/>
                          <a:pt x="5" y="10"/>
                        </a:cubicBezTo>
                        <a:close/>
                        <a:moveTo>
                          <a:pt x="18" y="4"/>
                        </a:moveTo>
                        <a:cubicBezTo>
                          <a:pt x="16" y="3"/>
                          <a:pt x="14" y="2"/>
                          <a:pt x="13" y="2"/>
                        </a:cubicBezTo>
                        <a:cubicBezTo>
                          <a:pt x="10" y="1"/>
                          <a:pt x="7" y="1"/>
                          <a:pt x="7" y="1"/>
                        </a:cubicBezTo>
                        <a:cubicBezTo>
                          <a:pt x="6" y="1"/>
                          <a:pt x="2" y="2"/>
                          <a:pt x="1" y="4"/>
                        </a:cubicBezTo>
                        <a:cubicBezTo>
                          <a:pt x="1" y="5"/>
                          <a:pt x="1" y="6"/>
                          <a:pt x="2" y="7"/>
                        </a:cubicBezTo>
                        <a:cubicBezTo>
                          <a:pt x="2" y="8"/>
                          <a:pt x="3" y="9"/>
                          <a:pt x="5" y="9"/>
                        </a:cubicBezTo>
                        <a:cubicBezTo>
                          <a:pt x="7" y="10"/>
                          <a:pt x="10" y="10"/>
                          <a:pt x="13" y="9"/>
                        </a:cubicBezTo>
                        <a:cubicBezTo>
                          <a:pt x="15" y="9"/>
                          <a:pt x="16" y="9"/>
                          <a:pt x="17" y="9"/>
                        </a:cubicBezTo>
                        <a:cubicBezTo>
                          <a:pt x="18" y="9"/>
                          <a:pt x="20" y="8"/>
                          <a:pt x="21" y="7"/>
                        </a:cubicBezTo>
                        <a:cubicBezTo>
                          <a:pt x="21" y="6"/>
                          <a:pt x="21" y="5"/>
                          <a:pt x="18"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3" name="Freeform 7748">
                    <a:extLst>
                      <a:ext uri="{FF2B5EF4-FFF2-40B4-BE49-F238E27FC236}">
                        <a16:creationId xmlns:a16="http://schemas.microsoft.com/office/drawing/2014/main" id="{D4F72A3A-9ECF-48D0-8103-3D4036CA0C7D}"/>
                      </a:ext>
                    </a:extLst>
                  </p:cNvPr>
                  <p:cNvSpPr>
                    <a:spLocks/>
                  </p:cNvSpPr>
                  <p:nvPr/>
                </p:nvSpPr>
                <p:spPr bwMode="auto">
                  <a:xfrm>
                    <a:off x="3928" y="2222"/>
                    <a:ext cx="15" cy="7"/>
                  </a:xfrm>
                  <a:custGeom>
                    <a:avLst/>
                    <a:gdLst>
                      <a:gd name="T0" fmla="*/ 5 w 20"/>
                      <a:gd name="T1" fmla="*/ 0 h 9"/>
                      <a:gd name="T2" fmla="*/ 0 w 20"/>
                      <a:gd name="T3" fmla="*/ 3 h 9"/>
                      <a:gd name="T4" fmla="*/ 1 w 20"/>
                      <a:gd name="T5" fmla="*/ 6 h 9"/>
                      <a:gd name="T6" fmla="*/ 4 w 20"/>
                      <a:gd name="T7" fmla="*/ 8 h 9"/>
                      <a:gd name="T8" fmla="*/ 7 w 20"/>
                      <a:gd name="T9" fmla="*/ 9 h 9"/>
                      <a:gd name="T10" fmla="*/ 12 w 20"/>
                      <a:gd name="T11" fmla="*/ 8 h 9"/>
                      <a:gd name="T12" fmla="*/ 16 w 20"/>
                      <a:gd name="T13" fmla="*/ 8 h 9"/>
                      <a:gd name="T14" fmla="*/ 16 w 20"/>
                      <a:gd name="T15" fmla="*/ 8 h 9"/>
                      <a:gd name="T16" fmla="*/ 17 w 20"/>
                      <a:gd name="T17" fmla="*/ 8 h 9"/>
                      <a:gd name="T18" fmla="*/ 20 w 20"/>
                      <a:gd name="T19" fmla="*/ 6 h 9"/>
                      <a:gd name="T20" fmla="*/ 17 w 20"/>
                      <a:gd name="T21" fmla="*/ 3 h 9"/>
                      <a:gd name="T22" fmla="*/ 13 w 20"/>
                      <a:gd name="T23" fmla="*/ 1 h 9"/>
                      <a:gd name="T24" fmla="*/ 12 w 20"/>
                      <a:gd name="T25" fmla="*/ 1 h 9"/>
                      <a:gd name="T26" fmla="*/ 11 w 20"/>
                      <a:gd name="T27" fmla="*/ 1 h 9"/>
                      <a:gd name="T28" fmla="*/ 10 w 20"/>
                      <a:gd name="T29" fmla="*/ 1 h 9"/>
                      <a:gd name="T30" fmla="*/ 12 w 20"/>
                      <a:gd name="T31" fmla="*/ 3 h 9"/>
                      <a:gd name="T32" fmla="*/ 15 w 20"/>
                      <a:gd name="T33" fmla="*/ 4 h 9"/>
                      <a:gd name="T34" fmla="*/ 9 w 20"/>
                      <a:gd name="T35" fmla="*/ 8 h 9"/>
                      <a:gd name="T36" fmla="*/ 8 w 20"/>
                      <a:gd name="T37" fmla="*/ 8 h 9"/>
                      <a:gd name="T38" fmla="*/ 2 w 20"/>
                      <a:gd name="T39" fmla="*/ 4 h 9"/>
                      <a:gd name="T40" fmla="*/ 7 w 20"/>
                      <a:gd name="T41" fmla="*/ 1 h 9"/>
                      <a:gd name="T42" fmla="*/ 7 w 20"/>
                      <a:gd name="T43" fmla="*/ 1 h 9"/>
                      <a:gd name="T44" fmla="*/ 7 w 20"/>
                      <a:gd name="T45" fmla="*/ 1 h 9"/>
                      <a:gd name="T46" fmla="*/ 6 w 20"/>
                      <a:gd name="T47" fmla="*/ 0 h 9"/>
                      <a:gd name="T48" fmla="*/ 5 w 20"/>
                      <a:gd name="T4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9">
                        <a:moveTo>
                          <a:pt x="5" y="0"/>
                        </a:moveTo>
                        <a:cubicBezTo>
                          <a:pt x="4" y="0"/>
                          <a:pt x="1" y="1"/>
                          <a:pt x="0" y="3"/>
                        </a:cubicBezTo>
                        <a:cubicBezTo>
                          <a:pt x="0" y="4"/>
                          <a:pt x="0" y="5"/>
                          <a:pt x="1" y="6"/>
                        </a:cubicBezTo>
                        <a:cubicBezTo>
                          <a:pt x="1" y="7"/>
                          <a:pt x="2" y="8"/>
                          <a:pt x="4" y="8"/>
                        </a:cubicBezTo>
                        <a:cubicBezTo>
                          <a:pt x="5" y="9"/>
                          <a:pt x="6" y="9"/>
                          <a:pt x="7" y="9"/>
                        </a:cubicBezTo>
                        <a:cubicBezTo>
                          <a:pt x="8" y="9"/>
                          <a:pt x="10" y="9"/>
                          <a:pt x="12" y="8"/>
                        </a:cubicBezTo>
                        <a:cubicBezTo>
                          <a:pt x="13" y="8"/>
                          <a:pt x="15" y="8"/>
                          <a:pt x="16" y="8"/>
                        </a:cubicBezTo>
                        <a:cubicBezTo>
                          <a:pt x="16" y="8"/>
                          <a:pt x="16" y="8"/>
                          <a:pt x="16" y="8"/>
                        </a:cubicBezTo>
                        <a:cubicBezTo>
                          <a:pt x="17" y="8"/>
                          <a:pt x="17" y="8"/>
                          <a:pt x="17" y="8"/>
                        </a:cubicBezTo>
                        <a:cubicBezTo>
                          <a:pt x="18" y="8"/>
                          <a:pt x="19" y="7"/>
                          <a:pt x="20" y="6"/>
                        </a:cubicBezTo>
                        <a:cubicBezTo>
                          <a:pt x="20" y="5"/>
                          <a:pt x="20" y="4"/>
                          <a:pt x="17" y="3"/>
                        </a:cubicBezTo>
                        <a:cubicBezTo>
                          <a:pt x="16" y="2"/>
                          <a:pt x="14" y="2"/>
                          <a:pt x="13" y="1"/>
                        </a:cubicBezTo>
                        <a:cubicBezTo>
                          <a:pt x="12" y="1"/>
                          <a:pt x="12" y="1"/>
                          <a:pt x="12" y="1"/>
                        </a:cubicBezTo>
                        <a:cubicBezTo>
                          <a:pt x="12" y="1"/>
                          <a:pt x="11" y="1"/>
                          <a:pt x="11" y="1"/>
                        </a:cubicBezTo>
                        <a:cubicBezTo>
                          <a:pt x="10" y="1"/>
                          <a:pt x="10" y="1"/>
                          <a:pt x="10" y="1"/>
                        </a:cubicBezTo>
                        <a:cubicBezTo>
                          <a:pt x="11" y="2"/>
                          <a:pt x="12" y="2"/>
                          <a:pt x="12" y="3"/>
                        </a:cubicBezTo>
                        <a:cubicBezTo>
                          <a:pt x="13" y="4"/>
                          <a:pt x="15" y="4"/>
                          <a:pt x="15" y="4"/>
                        </a:cubicBezTo>
                        <a:cubicBezTo>
                          <a:pt x="15" y="5"/>
                          <a:pt x="12" y="8"/>
                          <a:pt x="9" y="8"/>
                        </a:cubicBezTo>
                        <a:cubicBezTo>
                          <a:pt x="8" y="8"/>
                          <a:pt x="8" y="8"/>
                          <a:pt x="8" y="8"/>
                        </a:cubicBezTo>
                        <a:cubicBezTo>
                          <a:pt x="4" y="7"/>
                          <a:pt x="2" y="6"/>
                          <a:pt x="2" y="4"/>
                        </a:cubicBezTo>
                        <a:cubicBezTo>
                          <a:pt x="2" y="2"/>
                          <a:pt x="5" y="1"/>
                          <a:pt x="7" y="1"/>
                        </a:cubicBezTo>
                        <a:cubicBezTo>
                          <a:pt x="7" y="1"/>
                          <a:pt x="7" y="1"/>
                          <a:pt x="7" y="1"/>
                        </a:cubicBezTo>
                        <a:cubicBezTo>
                          <a:pt x="7" y="1"/>
                          <a:pt x="7" y="1"/>
                          <a:pt x="7" y="1"/>
                        </a:cubicBezTo>
                        <a:cubicBezTo>
                          <a:pt x="7" y="1"/>
                          <a:pt x="6" y="1"/>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4" name="Freeform 7749">
                    <a:extLst>
                      <a:ext uri="{FF2B5EF4-FFF2-40B4-BE49-F238E27FC236}">
                        <a16:creationId xmlns:a16="http://schemas.microsoft.com/office/drawing/2014/main" id="{109D4ED7-F623-479E-89A5-52A3BFE41720}"/>
                      </a:ext>
                    </a:extLst>
                  </p:cNvPr>
                  <p:cNvSpPr>
                    <a:spLocks/>
                  </p:cNvSpPr>
                  <p:nvPr/>
                </p:nvSpPr>
                <p:spPr bwMode="auto">
                  <a:xfrm>
                    <a:off x="3926" y="2222"/>
                    <a:ext cx="19" cy="7"/>
                  </a:xfrm>
                  <a:custGeom>
                    <a:avLst/>
                    <a:gdLst>
                      <a:gd name="T0" fmla="*/ 7 w 25"/>
                      <a:gd name="T1" fmla="*/ 0 h 9"/>
                      <a:gd name="T2" fmla="*/ 2 w 25"/>
                      <a:gd name="T3" fmla="*/ 6 h 9"/>
                      <a:gd name="T4" fmla="*/ 9 w 25"/>
                      <a:gd name="T5" fmla="*/ 9 h 9"/>
                      <a:gd name="T6" fmla="*/ 14 w 25"/>
                      <a:gd name="T7" fmla="*/ 9 h 9"/>
                      <a:gd name="T8" fmla="*/ 18 w 25"/>
                      <a:gd name="T9" fmla="*/ 8 h 9"/>
                      <a:gd name="T10" fmla="*/ 18 w 25"/>
                      <a:gd name="T11" fmla="*/ 8 h 9"/>
                      <a:gd name="T12" fmla="*/ 19 w 25"/>
                      <a:gd name="T13" fmla="*/ 8 h 9"/>
                      <a:gd name="T14" fmla="*/ 19 w 25"/>
                      <a:gd name="T15" fmla="*/ 2 h 9"/>
                      <a:gd name="T16" fmla="*/ 18 w 25"/>
                      <a:gd name="T17" fmla="*/ 2 h 9"/>
                      <a:gd name="T18" fmla="*/ 17 w 25"/>
                      <a:gd name="T19" fmla="*/ 2 h 9"/>
                      <a:gd name="T20" fmla="*/ 15 w 25"/>
                      <a:gd name="T21" fmla="*/ 1 h 9"/>
                      <a:gd name="T22" fmla="*/ 15 w 25"/>
                      <a:gd name="T23" fmla="*/ 1 h 9"/>
                      <a:gd name="T24" fmla="*/ 19 w 25"/>
                      <a:gd name="T25" fmla="*/ 3 h 9"/>
                      <a:gd name="T26" fmla="*/ 22 w 25"/>
                      <a:gd name="T27" fmla="*/ 6 h 9"/>
                      <a:gd name="T28" fmla="*/ 19 w 25"/>
                      <a:gd name="T29" fmla="*/ 8 h 9"/>
                      <a:gd name="T30" fmla="*/ 18 w 25"/>
                      <a:gd name="T31" fmla="*/ 8 h 9"/>
                      <a:gd name="T32" fmla="*/ 18 w 25"/>
                      <a:gd name="T33" fmla="*/ 8 h 9"/>
                      <a:gd name="T34" fmla="*/ 14 w 25"/>
                      <a:gd name="T35" fmla="*/ 8 h 9"/>
                      <a:gd name="T36" fmla="*/ 9 w 25"/>
                      <a:gd name="T37" fmla="*/ 9 h 9"/>
                      <a:gd name="T38" fmla="*/ 6 w 25"/>
                      <a:gd name="T39" fmla="*/ 8 h 9"/>
                      <a:gd name="T40" fmla="*/ 3 w 25"/>
                      <a:gd name="T41" fmla="*/ 6 h 9"/>
                      <a:gd name="T42" fmla="*/ 2 w 25"/>
                      <a:gd name="T43" fmla="*/ 3 h 9"/>
                      <a:gd name="T44" fmla="*/ 7 w 25"/>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9">
                        <a:moveTo>
                          <a:pt x="7" y="0"/>
                        </a:moveTo>
                        <a:cubicBezTo>
                          <a:pt x="5" y="0"/>
                          <a:pt x="0" y="2"/>
                          <a:pt x="2" y="6"/>
                        </a:cubicBezTo>
                        <a:cubicBezTo>
                          <a:pt x="3" y="8"/>
                          <a:pt x="6" y="9"/>
                          <a:pt x="9" y="9"/>
                        </a:cubicBezTo>
                        <a:cubicBezTo>
                          <a:pt x="10" y="9"/>
                          <a:pt x="12" y="9"/>
                          <a:pt x="14" y="9"/>
                        </a:cubicBezTo>
                        <a:cubicBezTo>
                          <a:pt x="15" y="8"/>
                          <a:pt x="17" y="8"/>
                          <a:pt x="18" y="8"/>
                        </a:cubicBezTo>
                        <a:cubicBezTo>
                          <a:pt x="18" y="8"/>
                          <a:pt x="18" y="8"/>
                          <a:pt x="18" y="8"/>
                        </a:cubicBezTo>
                        <a:cubicBezTo>
                          <a:pt x="19" y="8"/>
                          <a:pt x="19" y="8"/>
                          <a:pt x="19" y="8"/>
                        </a:cubicBezTo>
                        <a:cubicBezTo>
                          <a:pt x="21" y="8"/>
                          <a:pt x="25" y="5"/>
                          <a:pt x="19" y="2"/>
                        </a:cubicBezTo>
                        <a:cubicBezTo>
                          <a:pt x="18" y="2"/>
                          <a:pt x="18" y="2"/>
                          <a:pt x="18" y="2"/>
                        </a:cubicBezTo>
                        <a:cubicBezTo>
                          <a:pt x="18" y="2"/>
                          <a:pt x="17" y="2"/>
                          <a:pt x="17" y="2"/>
                        </a:cubicBezTo>
                        <a:cubicBezTo>
                          <a:pt x="16" y="1"/>
                          <a:pt x="16" y="1"/>
                          <a:pt x="15" y="1"/>
                        </a:cubicBezTo>
                        <a:cubicBezTo>
                          <a:pt x="15" y="1"/>
                          <a:pt x="15" y="1"/>
                          <a:pt x="15" y="1"/>
                        </a:cubicBezTo>
                        <a:cubicBezTo>
                          <a:pt x="16" y="2"/>
                          <a:pt x="18" y="2"/>
                          <a:pt x="19" y="3"/>
                        </a:cubicBezTo>
                        <a:cubicBezTo>
                          <a:pt x="22" y="4"/>
                          <a:pt x="22" y="5"/>
                          <a:pt x="22" y="6"/>
                        </a:cubicBezTo>
                        <a:cubicBezTo>
                          <a:pt x="21" y="7"/>
                          <a:pt x="20" y="8"/>
                          <a:pt x="19" y="8"/>
                        </a:cubicBezTo>
                        <a:cubicBezTo>
                          <a:pt x="18" y="8"/>
                          <a:pt x="18" y="8"/>
                          <a:pt x="18" y="8"/>
                        </a:cubicBezTo>
                        <a:cubicBezTo>
                          <a:pt x="18" y="8"/>
                          <a:pt x="18" y="8"/>
                          <a:pt x="18" y="8"/>
                        </a:cubicBezTo>
                        <a:cubicBezTo>
                          <a:pt x="17" y="8"/>
                          <a:pt x="15" y="8"/>
                          <a:pt x="14" y="8"/>
                        </a:cubicBezTo>
                        <a:cubicBezTo>
                          <a:pt x="12" y="9"/>
                          <a:pt x="10" y="9"/>
                          <a:pt x="9" y="9"/>
                        </a:cubicBezTo>
                        <a:cubicBezTo>
                          <a:pt x="8" y="9"/>
                          <a:pt x="7" y="9"/>
                          <a:pt x="6" y="8"/>
                        </a:cubicBezTo>
                        <a:cubicBezTo>
                          <a:pt x="4" y="8"/>
                          <a:pt x="3" y="7"/>
                          <a:pt x="3" y="6"/>
                        </a:cubicBezTo>
                        <a:cubicBezTo>
                          <a:pt x="2" y="5"/>
                          <a:pt x="2" y="4"/>
                          <a:pt x="2" y="3"/>
                        </a:cubicBezTo>
                        <a:cubicBezTo>
                          <a:pt x="3" y="1"/>
                          <a:pt x="6"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5" name="Freeform 7750">
                    <a:extLst>
                      <a:ext uri="{FF2B5EF4-FFF2-40B4-BE49-F238E27FC236}">
                        <a16:creationId xmlns:a16="http://schemas.microsoft.com/office/drawing/2014/main" id="{744A4D89-E759-4534-901B-0F2756008904}"/>
                      </a:ext>
                    </a:extLst>
                  </p:cNvPr>
                  <p:cNvSpPr>
                    <a:spLocks/>
                  </p:cNvSpPr>
                  <p:nvPr/>
                </p:nvSpPr>
                <p:spPr bwMode="auto">
                  <a:xfrm>
                    <a:off x="3930" y="2223"/>
                    <a:ext cx="5" cy="4"/>
                  </a:xfrm>
                  <a:custGeom>
                    <a:avLst/>
                    <a:gdLst>
                      <a:gd name="T0" fmla="*/ 2 w 7"/>
                      <a:gd name="T1" fmla="*/ 5 h 5"/>
                      <a:gd name="T2" fmla="*/ 6 w 7"/>
                      <a:gd name="T3" fmla="*/ 3 h 5"/>
                      <a:gd name="T4" fmla="*/ 1 w 7"/>
                      <a:gd name="T5" fmla="*/ 2 h 5"/>
                      <a:gd name="T6" fmla="*/ 2 w 7"/>
                      <a:gd name="T7" fmla="*/ 5 h 5"/>
                    </a:gdLst>
                    <a:ahLst/>
                    <a:cxnLst>
                      <a:cxn ang="0">
                        <a:pos x="T0" y="T1"/>
                      </a:cxn>
                      <a:cxn ang="0">
                        <a:pos x="T2" y="T3"/>
                      </a:cxn>
                      <a:cxn ang="0">
                        <a:pos x="T4" y="T5"/>
                      </a:cxn>
                      <a:cxn ang="0">
                        <a:pos x="T6" y="T7"/>
                      </a:cxn>
                    </a:cxnLst>
                    <a:rect l="0" t="0" r="r" b="b"/>
                    <a:pathLst>
                      <a:path w="7" h="5">
                        <a:moveTo>
                          <a:pt x="2" y="5"/>
                        </a:moveTo>
                        <a:cubicBezTo>
                          <a:pt x="2" y="5"/>
                          <a:pt x="7" y="5"/>
                          <a:pt x="6" y="3"/>
                        </a:cubicBezTo>
                        <a:cubicBezTo>
                          <a:pt x="5" y="1"/>
                          <a:pt x="1" y="0"/>
                          <a:pt x="1" y="2"/>
                        </a:cubicBezTo>
                        <a:cubicBezTo>
                          <a:pt x="0" y="4"/>
                          <a:pt x="1" y="4"/>
                          <a:pt x="2"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6" name="Freeform 7751">
                    <a:extLst>
                      <a:ext uri="{FF2B5EF4-FFF2-40B4-BE49-F238E27FC236}">
                        <a16:creationId xmlns:a16="http://schemas.microsoft.com/office/drawing/2014/main" id="{3E90DACB-FADF-4EDB-ACA9-1F02770A77C1}"/>
                      </a:ext>
                    </a:extLst>
                  </p:cNvPr>
                  <p:cNvSpPr>
                    <a:spLocks/>
                  </p:cNvSpPr>
                  <p:nvPr/>
                </p:nvSpPr>
                <p:spPr bwMode="auto">
                  <a:xfrm>
                    <a:off x="3929" y="2214"/>
                    <a:ext cx="16" cy="10"/>
                  </a:xfrm>
                  <a:custGeom>
                    <a:avLst/>
                    <a:gdLst>
                      <a:gd name="T0" fmla="*/ 5 w 21"/>
                      <a:gd name="T1" fmla="*/ 2 h 13"/>
                      <a:gd name="T2" fmla="*/ 4 w 21"/>
                      <a:gd name="T3" fmla="*/ 10 h 13"/>
                      <a:gd name="T4" fmla="*/ 9 w 21"/>
                      <a:gd name="T5" fmla="*/ 11 h 13"/>
                      <a:gd name="T6" fmla="*/ 13 w 21"/>
                      <a:gd name="T7" fmla="*/ 11 h 13"/>
                      <a:gd name="T8" fmla="*/ 17 w 21"/>
                      <a:gd name="T9" fmla="*/ 4 h 13"/>
                      <a:gd name="T10" fmla="*/ 5 w 21"/>
                      <a:gd name="T11" fmla="*/ 2 h 13"/>
                    </a:gdLst>
                    <a:ahLst/>
                    <a:cxnLst>
                      <a:cxn ang="0">
                        <a:pos x="T0" y="T1"/>
                      </a:cxn>
                      <a:cxn ang="0">
                        <a:pos x="T2" y="T3"/>
                      </a:cxn>
                      <a:cxn ang="0">
                        <a:pos x="T4" y="T5"/>
                      </a:cxn>
                      <a:cxn ang="0">
                        <a:pos x="T6" y="T7"/>
                      </a:cxn>
                      <a:cxn ang="0">
                        <a:pos x="T8" y="T9"/>
                      </a:cxn>
                      <a:cxn ang="0">
                        <a:pos x="T10" y="T11"/>
                      </a:cxn>
                    </a:cxnLst>
                    <a:rect l="0" t="0" r="r" b="b"/>
                    <a:pathLst>
                      <a:path w="21" h="13">
                        <a:moveTo>
                          <a:pt x="5" y="2"/>
                        </a:moveTo>
                        <a:cubicBezTo>
                          <a:pt x="5" y="2"/>
                          <a:pt x="0" y="7"/>
                          <a:pt x="4" y="10"/>
                        </a:cubicBezTo>
                        <a:cubicBezTo>
                          <a:pt x="6" y="11"/>
                          <a:pt x="7" y="11"/>
                          <a:pt x="9" y="11"/>
                        </a:cubicBezTo>
                        <a:cubicBezTo>
                          <a:pt x="10" y="11"/>
                          <a:pt x="11" y="10"/>
                          <a:pt x="13" y="11"/>
                        </a:cubicBezTo>
                        <a:cubicBezTo>
                          <a:pt x="18" y="13"/>
                          <a:pt x="21" y="8"/>
                          <a:pt x="17" y="4"/>
                        </a:cubicBezTo>
                        <a:cubicBezTo>
                          <a:pt x="14" y="1"/>
                          <a:pt x="7" y="0"/>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7" name="Freeform 7752">
                    <a:extLst>
                      <a:ext uri="{FF2B5EF4-FFF2-40B4-BE49-F238E27FC236}">
                        <a16:creationId xmlns:a16="http://schemas.microsoft.com/office/drawing/2014/main" id="{3B45656F-A8DF-421F-8A38-3E5D31A54F7C}"/>
                      </a:ext>
                    </a:extLst>
                  </p:cNvPr>
                  <p:cNvSpPr>
                    <a:spLocks noEditPoints="1"/>
                  </p:cNvSpPr>
                  <p:nvPr/>
                </p:nvSpPr>
                <p:spPr bwMode="auto">
                  <a:xfrm>
                    <a:off x="3931" y="2214"/>
                    <a:ext cx="12" cy="9"/>
                  </a:xfrm>
                  <a:custGeom>
                    <a:avLst/>
                    <a:gdLst>
                      <a:gd name="T0" fmla="*/ 2 w 17"/>
                      <a:gd name="T1" fmla="*/ 10 h 12"/>
                      <a:gd name="T2" fmla="*/ 0 w 17"/>
                      <a:gd name="T3" fmla="*/ 7 h 12"/>
                      <a:gd name="T4" fmla="*/ 3 w 17"/>
                      <a:gd name="T5" fmla="*/ 2 h 12"/>
                      <a:gd name="T6" fmla="*/ 7 w 17"/>
                      <a:gd name="T7" fmla="*/ 1 h 12"/>
                      <a:gd name="T8" fmla="*/ 15 w 17"/>
                      <a:gd name="T9" fmla="*/ 4 h 12"/>
                      <a:gd name="T10" fmla="*/ 17 w 17"/>
                      <a:gd name="T11" fmla="*/ 8 h 12"/>
                      <a:gd name="T12" fmla="*/ 13 w 17"/>
                      <a:gd name="T13" fmla="*/ 12 h 12"/>
                      <a:gd name="T14" fmla="*/ 11 w 17"/>
                      <a:gd name="T15" fmla="*/ 12 h 12"/>
                      <a:gd name="T16" fmla="*/ 9 w 17"/>
                      <a:gd name="T17" fmla="*/ 11 h 12"/>
                      <a:gd name="T18" fmla="*/ 7 w 17"/>
                      <a:gd name="T19" fmla="*/ 11 h 12"/>
                      <a:gd name="T20" fmla="*/ 5 w 17"/>
                      <a:gd name="T21" fmla="*/ 12 h 12"/>
                      <a:gd name="T22" fmla="*/ 5 w 17"/>
                      <a:gd name="T23" fmla="*/ 11 h 12"/>
                      <a:gd name="T24" fmla="*/ 2 w 17"/>
                      <a:gd name="T25" fmla="*/ 10 h 12"/>
                      <a:gd name="T26" fmla="*/ 4 w 17"/>
                      <a:gd name="T27" fmla="*/ 3 h 12"/>
                      <a:gd name="T28" fmla="*/ 1 w 17"/>
                      <a:gd name="T29" fmla="*/ 7 h 12"/>
                      <a:gd name="T30" fmla="*/ 2 w 17"/>
                      <a:gd name="T31" fmla="*/ 10 h 12"/>
                      <a:gd name="T32" fmla="*/ 5 w 17"/>
                      <a:gd name="T33" fmla="*/ 11 h 12"/>
                      <a:gd name="T34" fmla="*/ 7 w 17"/>
                      <a:gd name="T35" fmla="*/ 11 h 12"/>
                      <a:gd name="T36" fmla="*/ 9 w 17"/>
                      <a:gd name="T37" fmla="*/ 10 h 12"/>
                      <a:gd name="T38" fmla="*/ 11 w 17"/>
                      <a:gd name="T39" fmla="*/ 11 h 12"/>
                      <a:gd name="T40" fmla="*/ 13 w 17"/>
                      <a:gd name="T41" fmla="*/ 11 h 12"/>
                      <a:gd name="T42" fmla="*/ 16 w 17"/>
                      <a:gd name="T43" fmla="*/ 8 h 12"/>
                      <a:gd name="T44" fmla="*/ 15 w 17"/>
                      <a:gd name="T45" fmla="*/ 5 h 12"/>
                      <a:gd name="T46" fmla="*/ 7 w 17"/>
                      <a:gd name="T47" fmla="*/ 1 h 12"/>
                      <a:gd name="T48" fmla="*/ 4 w 17"/>
                      <a:gd name="T49" fmla="*/ 3 h 12"/>
                      <a:gd name="T50" fmla="*/ 3 w 17"/>
                      <a:gd name="T51" fmla="*/ 2 h 12"/>
                      <a:gd name="T52" fmla="*/ 4 w 17"/>
                      <a:gd name="T5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2">
                        <a:moveTo>
                          <a:pt x="2" y="10"/>
                        </a:moveTo>
                        <a:cubicBezTo>
                          <a:pt x="0" y="9"/>
                          <a:pt x="0" y="8"/>
                          <a:pt x="0" y="7"/>
                        </a:cubicBezTo>
                        <a:cubicBezTo>
                          <a:pt x="0" y="5"/>
                          <a:pt x="3" y="3"/>
                          <a:pt x="3" y="2"/>
                        </a:cubicBezTo>
                        <a:cubicBezTo>
                          <a:pt x="4" y="1"/>
                          <a:pt x="6" y="0"/>
                          <a:pt x="7" y="1"/>
                        </a:cubicBezTo>
                        <a:cubicBezTo>
                          <a:pt x="10" y="1"/>
                          <a:pt x="13" y="2"/>
                          <a:pt x="15" y="4"/>
                        </a:cubicBezTo>
                        <a:cubicBezTo>
                          <a:pt x="17" y="5"/>
                          <a:pt x="17" y="7"/>
                          <a:pt x="17" y="8"/>
                        </a:cubicBezTo>
                        <a:cubicBezTo>
                          <a:pt x="17" y="10"/>
                          <a:pt x="15" y="12"/>
                          <a:pt x="13" y="12"/>
                        </a:cubicBezTo>
                        <a:cubicBezTo>
                          <a:pt x="12" y="12"/>
                          <a:pt x="12" y="12"/>
                          <a:pt x="11" y="12"/>
                        </a:cubicBezTo>
                        <a:cubicBezTo>
                          <a:pt x="10" y="11"/>
                          <a:pt x="10" y="11"/>
                          <a:pt x="9" y="11"/>
                        </a:cubicBezTo>
                        <a:cubicBezTo>
                          <a:pt x="8" y="11"/>
                          <a:pt x="7" y="11"/>
                          <a:pt x="7" y="11"/>
                        </a:cubicBezTo>
                        <a:cubicBezTo>
                          <a:pt x="6" y="11"/>
                          <a:pt x="5" y="12"/>
                          <a:pt x="5" y="12"/>
                        </a:cubicBezTo>
                        <a:cubicBezTo>
                          <a:pt x="5" y="11"/>
                          <a:pt x="5" y="11"/>
                          <a:pt x="5" y="11"/>
                        </a:cubicBezTo>
                        <a:cubicBezTo>
                          <a:pt x="4" y="11"/>
                          <a:pt x="3" y="11"/>
                          <a:pt x="2" y="10"/>
                        </a:cubicBezTo>
                        <a:close/>
                        <a:moveTo>
                          <a:pt x="4" y="3"/>
                        </a:moveTo>
                        <a:cubicBezTo>
                          <a:pt x="4" y="3"/>
                          <a:pt x="1" y="5"/>
                          <a:pt x="1" y="7"/>
                        </a:cubicBezTo>
                        <a:cubicBezTo>
                          <a:pt x="1" y="8"/>
                          <a:pt x="1" y="9"/>
                          <a:pt x="2" y="10"/>
                        </a:cubicBezTo>
                        <a:cubicBezTo>
                          <a:pt x="3" y="10"/>
                          <a:pt x="4" y="11"/>
                          <a:pt x="5" y="11"/>
                        </a:cubicBezTo>
                        <a:cubicBezTo>
                          <a:pt x="5" y="11"/>
                          <a:pt x="6" y="11"/>
                          <a:pt x="7" y="11"/>
                        </a:cubicBezTo>
                        <a:cubicBezTo>
                          <a:pt x="7" y="10"/>
                          <a:pt x="8" y="10"/>
                          <a:pt x="9" y="10"/>
                        </a:cubicBezTo>
                        <a:cubicBezTo>
                          <a:pt x="10" y="10"/>
                          <a:pt x="10" y="11"/>
                          <a:pt x="11" y="11"/>
                        </a:cubicBezTo>
                        <a:cubicBezTo>
                          <a:pt x="12" y="11"/>
                          <a:pt x="12" y="11"/>
                          <a:pt x="13" y="11"/>
                        </a:cubicBezTo>
                        <a:cubicBezTo>
                          <a:pt x="15" y="11"/>
                          <a:pt x="16" y="10"/>
                          <a:pt x="16" y="8"/>
                        </a:cubicBezTo>
                        <a:cubicBezTo>
                          <a:pt x="16" y="7"/>
                          <a:pt x="16" y="6"/>
                          <a:pt x="15" y="5"/>
                        </a:cubicBezTo>
                        <a:cubicBezTo>
                          <a:pt x="13" y="3"/>
                          <a:pt x="10" y="2"/>
                          <a:pt x="7" y="1"/>
                        </a:cubicBezTo>
                        <a:cubicBezTo>
                          <a:pt x="6" y="1"/>
                          <a:pt x="4" y="2"/>
                          <a:pt x="4" y="3"/>
                        </a:cubicBezTo>
                        <a:cubicBezTo>
                          <a:pt x="3" y="2"/>
                          <a:pt x="3" y="2"/>
                          <a:pt x="3" y="2"/>
                        </a:cubicBezTo>
                        <a:lnTo>
                          <a:pt x="4" y="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8" name="Freeform 7753">
                    <a:extLst>
                      <a:ext uri="{FF2B5EF4-FFF2-40B4-BE49-F238E27FC236}">
                        <a16:creationId xmlns:a16="http://schemas.microsoft.com/office/drawing/2014/main" id="{9A8C0A0C-C9D5-4A52-B191-A4B006D5A684}"/>
                      </a:ext>
                    </a:extLst>
                  </p:cNvPr>
                  <p:cNvSpPr>
                    <a:spLocks/>
                  </p:cNvSpPr>
                  <p:nvPr/>
                </p:nvSpPr>
                <p:spPr bwMode="auto">
                  <a:xfrm>
                    <a:off x="3931" y="2216"/>
                    <a:ext cx="12" cy="7"/>
                  </a:xfrm>
                  <a:custGeom>
                    <a:avLst/>
                    <a:gdLst>
                      <a:gd name="T0" fmla="*/ 3 w 15"/>
                      <a:gd name="T1" fmla="*/ 0 h 9"/>
                      <a:gd name="T2" fmla="*/ 3 w 15"/>
                      <a:gd name="T3" fmla="*/ 1 h 9"/>
                      <a:gd name="T4" fmla="*/ 2 w 15"/>
                      <a:gd name="T5" fmla="*/ 0 h 9"/>
                      <a:gd name="T6" fmla="*/ 3 w 15"/>
                      <a:gd name="T7" fmla="*/ 1 h 9"/>
                      <a:gd name="T8" fmla="*/ 0 w 15"/>
                      <a:gd name="T9" fmla="*/ 5 h 9"/>
                      <a:gd name="T10" fmla="*/ 1 w 15"/>
                      <a:gd name="T11" fmla="*/ 8 h 9"/>
                      <a:gd name="T12" fmla="*/ 4 w 15"/>
                      <a:gd name="T13" fmla="*/ 9 h 9"/>
                      <a:gd name="T14" fmla="*/ 4 w 15"/>
                      <a:gd name="T15" fmla="*/ 9 h 9"/>
                      <a:gd name="T16" fmla="*/ 6 w 15"/>
                      <a:gd name="T17" fmla="*/ 9 h 9"/>
                      <a:gd name="T18" fmla="*/ 7 w 15"/>
                      <a:gd name="T19" fmla="*/ 8 h 9"/>
                      <a:gd name="T20" fmla="*/ 8 w 15"/>
                      <a:gd name="T21" fmla="*/ 8 h 9"/>
                      <a:gd name="T22" fmla="*/ 10 w 15"/>
                      <a:gd name="T23" fmla="*/ 9 h 9"/>
                      <a:gd name="T24" fmla="*/ 12 w 15"/>
                      <a:gd name="T25" fmla="*/ 9 h 9"/>
                      <a:gd name="T26" fmla="*/ 12 w 15"/>
                      <a:gd name="T27" fmla="*/ 9 h 9"/>
                      <a:gd name="T28" fmla="*/ 15 w 15"/>
                      <a:gd name="T29" fmla="*/ 7 h 9"/>
                      <a:gd name="T30" fmla="*/ 13 w 15"/>
                      <a:gd name="T31" fmla="*/ 6 h 9"/>
                      <a:gd name="T32" fmla="*/ 13 w 15"/>
                      <a:gd name="T33" fmla="*/ 6 h 9"/>
                      <a:gd name="T34" fmla="*/ 10 w 15"/>
                      <a:gd name="T35" fmla="*/ 8 h 9"/>
                      <a:gd name="T36" fmla="*/ 8 w 15"/>
                      <a:gd name="T37" fmla="*/ 6 h 9"/>
                      <a:gd name="T38" fmla="*/ 8 w 15"/>
                      <a:gd name="T39" fmla="*/ 6 h 9"/>
                      <a:gd name="T40" fmla="*/ 7 w 15"/>
                      <a:gd name="T41" fmla="*/ 6 h 9"/>
                      <a:gd name="T42" fmla="*/ 7 w 15"/>
                      <a:gd name="T43" fmla="*/ 6 h 9"/>
                      <a:gd name="T44" fmla="*/ 6 w 15"/>
                      <a:gd name="T45" fmla="*/ 5 h 9"/>
                      <a:gd name="T46" fmla="*/ 6 w 15"/>
                      <a:gd name="T47" fmla="*/ 7 h 9"/>
                      <a:gd name="T48" fmla="*/ 5 w 15"/>
                      <a:gd name="T49" fmla="*/ 7 h 9"/>
                      <a:gd name="T50" fmla="*/ 2 w 15"/>
                      <a:gd name="T51" fmla="*/ 5 h 9"/>
                      <a:gd name="T52" fmla="*/ 3 w 15"/>
                      <a:gd name="T53" fmla="*/ 3 h 9"/>
                      <a:gd name="T54" fmla="*/ 3 w 15"/>
                      <a:gd name="T55" fmla="*/ 1 h 9"/>
                      <a:gd name="T56" fmla="*/ 3 w 15"/>
                      <a:gd name="T5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9">
                        <a:moveTo>
                          <a:pt x="3" y="0"/>
                        </a:moveTo>
                        <a:cubicBezTo>
                          <a:pt x="3" y="1"/>
                          <a:pt x="3" y="1"/>
                          <a:pt x="3" y="1"/>
                        </a:cubicBezTo>
                        <a:cubicBezTo>
                          <a:pt x="2" y="0"/>
                          <a:pt x="2" y="0"/>
                          <a:pt x="2" y="0"/>
                        </a:cubicBezTo>
                        <a:cubicBezTo>
                          <a:pt x="3" y="1"/>
                          <a:pt x="3" y="1"/>
                          <a:pt x="3" y="1"/>
                        </a:cubicBezTo>
                        <a:cubicBezTo>
                          <a:pt x="3" y="1"/>
                          <a:pt x="0" y="3"/>
                          <a:pt x="0" y="5"/>
                        </a:cubicBezTo>
                        <a:cubicBezTo>
                          <a:pt x="0" y="6"/>
                          <a:pt x="0" y="7"/>
                          <a:pt x="1" y="8"/>
                        </a:cubicBezTo>
                        <a:cubicBezTo>
                          <a:pt x="2" y="8"/>
                          <a:pt x="3" y="9"/>
                          <a:pt x="4" y="9"/>
                        </a:cubicBezTo>
                        <a:cubicBezTo>
                          <a:pt x="4" y="9"/>
                          <a:pt x="4" y="9"/>
                          <a:pt x="4" y="9"/>
                        </a:cubicBezTo>
                        <a:cubicBezTo>
                          <a:pt x="5" y="9"/>
                          <a:pt x="5" y="9"/>
                          <a:pt x="6" y="9"/>
                        </a:cubicBezTo>
                        <a:cubicBezTo>
                          <a:pt x="6" y="8"/>
                          <a:pt x="7" y="8"/>
                          <a:pt x="7" y="8"/>
                        </a:cubicBezTo>
                        <a:cubicBezTo>
                          <a:pt x="8" y="8"/>
                          <a:pt x="8" y="8"/>
                          <a:pt x="8" y="8"/>
                        </a:cubicBezTo>
                        <a:cubicBezTo>
                          <a:pt x="9" y="8"/>
                          <a:pt x="9" y="9"/>
                          <a:pt x="10" y="9"/>
                        </a:cubicBezTo>
                        <a:cubicBezTo>
                          <a:pt x="11" y="9"/>
                          <a:pt x="11" y="9"/>
                          <a:pt x="12" y="9"/>
                        </a:cubicBezTo>
                        <a:cubicBezTo>
                          <a:pt x="12" y="9"/>
                          <a:pt x="12" y="9"/>
                          <a:pt x="12" y="9"/>
                        </a:cubicBezTo>
                        <a:cubicBezTo>
                          <a:pt x="13" y="9"/>
                          <a:pt x="14" y="9"/>
                          <a:pt x="15" y="7"/>
                        </a:cubicBezTo>
                        <a:cubicBezTo>
                          <a:pt x="14" y="7"/>
                          <a:pt x="14" y="7"/>
                          <a:pt x="13" y="6"/>
                        </a:cubicBezTo>
                        <a:cubicBezTo>
                          <a:pt x="13" y="6"/>
                          <a:pt x="13" y="6"/>
                          <a:pt x="13" y="6"/>
                        </a:cubicBezTo>
                        <a:cubicBezTo>
                          <a:pt x="13" y="7"/>
                          <a:pt x="12" y="8"/>
                          <a:pt x="10" y="8"/>
                        </a:cubicBezTo>
                        <a:cubicBezTo>
                          <a:pt x="9" y="8"/>
                          <a:pt x="9" y="7"/>
                          <a:pt x="8" y="6"/>
                        </a:cubicBezTo>
                        <a:cubicBezTo>
                          <a:pt x="8" y="6"/>
                          <a:pt x="8" y="6"/>
                          <a:pt x="8" y="6"/>
                        </a:cubicBezTo>
                        <a:cubicBezTo>
                          <a:pt x="8" y="6"/>
                          <a:pt x="8" y="6"/>
                          <a:pt x="7" y="6"/>
                        </a:cubicBezTo>
                        <a:cubicBezTo>
                          <a:pt x="7" y="6"/>
                          <a:pt x="7" y="6"/>
                          <a:pt x="7" y="6"/>
                        </a:cubicBezTo>
                        <a:cubicBezTo>
                          <a:pt x="6" y="6"/>
                          <a:pt x="6" y="6"/>
                          <a:pt x="6" y="5"/>
                        </a:cubicBezTo>
                        <a:cubicBezTo>
                          <a:pt x="6" y="6"/>
                          <a:pt x="6" y="6"/>
                          <a:pt x="6" y="7"/>
                        </a:cubicBezTo>
                        <a:cubicBezTo>
                          <a:pt x="6" y="7"/>
                          <a:pt x="6" y="7"/>
                          <a:pt x="5" y="7"/>
                        </a:cubicBezTo>
                        <a:cubicBezTo>
                          <a:pt x="4" y="7"/>
                          <a:pt x="2" y="6"/>
                          <a:pt x="2" y="5"/>
                        </a:cubicBezTo>
                        <a:cubicBezTo>
                          <a:pt x="2" y="4"/>
                          <a:pt x="3" y="3"/>
                          <a:pt x="3" y="3"/>
                        </a:cubicBezTo>
                        <a:cubicBezTo>
                          <a:pt x="3" y="2"/>
                          <a:pt x="3" y="1"/>
                          <a:pt x="3" y="1"/>
                        </a:cubicBezTo>
                        <a:lnTo>
                          <a:pt x="3"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89" name="Freeform 7754">
                    <a:extLst>
                      <a:ext uri="{FF2B5EF4-FFF2-40B4-BE49-F238E27FC236}">
                        <a16:creationId xmlns:a16="http://schemas.microsoft.com/office/drawing/2014/main" id="{77395271-73DE-426C-BA17-DAB9511F2180}"/>
                      </a:ext>
                    </a:extLst>
                  </p:cNvPr>
                  <p:cNvSpPr>
                    <a:spLocks/>
                  </p:cNvSpPr>
                  <p:nvPr/>
                </p:nvSpPr>
                <p:spPr bwMode="auto">
                  <a:xfrm>
                    <a:off x="3929" y="2215"/>
                    <a:ext cx="14" cy="8"/>
                  </a:xfrm>
                  <a:custGeom>
                    <a:avLst/>
                    <a:gdLst>
                      <a:gd name="T0" fmla="*/ 6 w 18"/>
                      <a:gd name="T1" fmla="*/ 0 h 11"/>
                      <a:gd name="T2" fmla="*/ 5 w 18"/>
                      <a:gd name="T3" fmla="*/ 1 h 11"/>
                      <a:gd name="T4" fmla="*/ 4 w 18"/>
                      <a:gd name="T5" fmla="*/ 9 h 11"/>
                      <a:gd name="T6" fmla="*/ 7 w 18"/>
                      <a:gd name="T7" fmla="*/ 10 h 11"/>
                      <a:gd name="T8" fmla="*/ 9 w 18"/>
                      <a:gd name="T9" fmla="*/ 10 h 11"/>
                      <a:gd name="T10" fmla="*/ 10 w 18"/>
                      <a:gd name="T11" fmla="*/ 10 h 11"/>
                      <a:gd name="T12" fmla="*/ 13 w 18"/>
                      <a:gd name="T13" fmla="*/ 10 h 11"/>
                      <a:gd name="T14" fmla="*/ 15 w 18"/>
                      <a:gd name="T15" fmla="*/ 11 h 11"/>
                      <a:gd name="T16" fmla="*/ 18 w 18"/>
                      <a:gd name="T17" fmla="*/ 9 h 11"/>
                      <a:gd name="T18" fmla="*/ 18 w 18"/>
                      <a:gd name="T19" fmla="*/ 8 h 11"/>
                      <a:gd name="T20" fmla="*/ 15 w 18"/>
                      <a:gd name="T21" fmla="*/ 10 h 11"/>
                      <a:gd name="T22" fmla="*/ 15 w 18"/>
                      <a:gd name="T23" fmla="*/ 10 h 11"/>
                      <a:gd name="T24" fmla="*/ 13 w 18"/>
                      <a:gd name="T25" fmla="*/ 10 h 11"/>
                      <a:gd name="T26" fmla="*/ 11 w 18"/>
                      <a:gd name="T27" fmla="*/ 9 h 11"/>
                      <a:gd name="T28" fmla="*/ 10 w 18"/>
                      <a:gd name="T29" fmla="*/ 9 h 11"/>
                      <a:gd name="T30" fmla="*/ 9 w 18"/>
                      <a:gd name="T31" fmla="*/ 10 h 11"/>
                      <a:gd name="T32" fmla="*/ 7 w 18"/>
                      <a:gd name="T33" fmla="*/ 10 h 11"/>
                      <a:gd name="T34" fmla="*/ 7 w 18"/>
                      <a:gd name="T35" fmla="*/ 10 h 11"/>
                      <a:gd name="T36" fmla="*/ 4 w 18"/>
                      <a:gd name="T37" fmla="*/ 9 h 11"/>
                      <a:gd name="T38" fmla="*/ 3 w 18"/>
                      <a:gd name="T39" fmla="*/ 6 h 11"/>
                      <a:gd name="T40" fmla="*/ 6 w 18"/>
                      <a:gd name="T41" fmla="*/ 2 h 11"/>
                      <a:gd name="T42" fmla="*/ 5 w 18"/>
                      <a:gd name="T43" fmla="*/ 1 h 11"/>
                      <a:gd name="T44" fmla="*/ 6 w 18"/>
                      <a:gd name="T45" fmla="*/ 2 h 11"/>
                      <a:gd name="T46" fmla="*/ 6 w 18"/>
                      <a:gd name="T47" fmla="*/ 1 h 11"/>
                      <a:gd name="T48" fmla="*/ 6 w 18"/>
                      <a:gd name="T4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1">
                        <a:moveTo>
                          <a:pt x="6" y="0"/>
                        </a:moveTo>
                        <a:cubicBezTo>
                          <a:pt x="6" y="1"/>
                          <a:pt x="6" y="1"/>
                          <a:pt x="5" y="1"/>
                        </a:cubicBezTo>
                        <a:cubicBezTo>
                          <a:pt x="5" y="1"/>
                          <a:pt x="0" y="6"/>
                          <a:pt x="4" y="9"/>
                        </a:cubicBezTo>
                        <a:cubicBezTo>
                          <a:pt x="5" y="10"/>
                          <a:pt x="6" y="10"/>
                          <a:pt x="7" y="10"/>
                        </a:cubicBezTo>
                        <a:cubicBezTo>
                          <a:pt x="8" y="10"/>
                          <a:pt x="8" y="10"/>
                          <a:pt x="9" y="10"/>
                        </a:cubicBezTo>
                        <a:cubicBezTo>
                          <a:pt x="9" y="10"/>
                          <a:pt x="10" y="10"/>
                          <a:pt x="10" y="10"/>
                        </a:cubicBezTo>
                        <a:cubicBezTo>
                          <a:pt x="11" y="10"/>
                          <a:pt x="12" y="10"/>
                          <a:pt x="13" y="10"/>
                        </a:cubicBezTo>
                        <a:cubicBezTo>
                          <a:pt x="14" y="11"/>
                          <a:pt x="14" y="11"/>
                          <a:pt x="15" y="11"/>
                        </a:cubicBezTo>
                        <a:cubicBezTo>
                          <a:pt x="16" y="11"/>
                          <a:pt x="18" y="10"/>
                          <a:pt x="18" y="9"/>
                        </a:cubicBezTo>
                        <a:cubicBezTo>
                          <a:pt x="18" y="8"/>
                          <a:pt x="18" y="8"/>
                          <a:pt x="18" y="8"/>
                        </a:cubicBezTo>
                        <a:cubicBezTo>
                          <a:pt x="17" y="10"/>
                          <a:pt x="16" y="10"/>
                          <a:pt x="15" y="10"/>
                        </a:cubicBezTo>
                        <a:cubicBezTo>
                          <a:pt x="15" y="10"/>
                          <a:pt x="15" y="10"/>
                          <a:pt x="15" y="10"/>
                        </a:cubicBezTo>
                        <a:cubicBezTo>
                          <a:pt x="14" y="10"/>
                          <a:pt x="14" y="10"/>
                          <a:pt x="13" y="10"/>
                        </a:cubicBezTo>
                        <a:cubicBezTo>
                          <a:pt x="12" y="10"/>
                          <a:pt x="12" y="9"/>
                          <a:pt x="11" y="9"/>
                        </a:cubicBezTo>
                        <a:cubicBezTo>
                          <a:pt x="10" y="9"/>
                          <a:pt x="10" y="9"/>
                          <a:pt x="10" y="9"/>
                        </a:cubicBezTo>
                        <a:cubicBezTo>
                          <a:pt x="10" y="9"/>
                          <a:pt x="9" y="9"/>
                          <a:pt x="9" y="10"/>
                        </a:cubicBezTo>
                        <a:cubicBezTo>
                          <a:pt x="8" y="10"/>
                          <a:pt x="8" y="10"/>
                          <a:pt x="7" y="10"/>
                        </a:cubicBezTo>
                        <a:cubicBezTo>
                          <a:pt x="7" y="10"/>
                          <a:pt x="7" y="10"/>
                          <a:pt x="7" y="10"/>
                        </a:cubicBezTo>
                        <a:cubicBezTo>
                          <a:pt x="6" y="10"/>
                          <a:pt x="5" y="9"/>
                          <a:pt x="4" y="9"/>
                        </a:cubicBezTo>
                        <a:cubicBezTo>
                          <a:pt x="3" y="8"/>
                          <a:pt x="3" y="7"/>
                          <a:pt x="3" y="6"/>
                        </a:cubicBezTo>
                        <a:cubicBezTo>
                          <a:pt x="3" y="4"/>
                          <a:pt x="6" y="2"/>
                          <a:pt x="6" y="2"/>
                        </a:cubicBezTo>
                        <a:cubicBezTo>
                          <a:pt x="5" y="1"/>
                          <a:pt x="5" y="1"/>
                          <a:pt x="5" y="1"/>
                        </a:cubicBezTo>
                        <a:cubicBezTo>
                          <a:pt x="6" y="2"/>
                          <a:pt x="6" y="2"/>
                          <a:pt x="6" y="2"/>
                        </a:cubicBezTo>
                        <a:cubicBezTo>
                          <a:pt x="6" y="1"/>
                          <a:pt x="6" y="1"/>
                          <a:pt x="6" y="1"/>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0" name="Freeform 7755">
                    <a:extLst>
                      <a:ext uri="{FF2B5EF4-FFF2-40B4-BE49-F238E27FC236}">
                        <a16:creationId xmlns:a16="http://schemas.microsoft.com/office/drawing/2014/main" id="{8BD6D095-A6E5-4BCF-9070-78711A51FF12}"/>
                      </a:ext>
                    </a:extLst>
                  </p:cNvPr>
                  <p:cNvSpPr>
                    <a:spLocks/>
                  </p:cNvSpPr>
                  <p:nvPr/>
                </p:nvSpPr>
                <p:spPr bwMode="auto">
                  <a:xfrm>
                    <a:off x="3937" y="2218"/>
                    <a:ext cx="3" cy="3"/>
                  </a:xfrm>
                  <a:custGeom>
                    <a:avLst/>
                    <a:gdLst>
                      <a:gd name="T0" fmla="*/ 2 w 4"/>
                      <a:gd name="T1" fmla="*/ 4 h 4"/>
                      <a:gd name="T2" fmla="*/ 2 w 4"/>
                      <a:gd name="T3" fmla="*/ 0 h 4"/>
                      <a:gd name="T4" fmla="*/ 4 w 4"/>
                      <a:gd name="T5" fmla="*/ 2 h 4"/>
                      <a:gd name="T6" fmla="*/ 2 w 4"/>
                      <a:gd name="T7" fmla="*/ 4 h 4"/>
                    </a:gdLst>
                    <a:ahLst/>
                    <a:cxnLst>
                      <a:cxn ang="0">
                        <a:pos x="T0" y="T1"/>
                      </a:cxn>
                      <a:cxn ang="0">
                        <a:pos x="T2" y="T3"/>
                      </a:cxn>
                      <a:cxn ang="0">
                        <a:pos x="T4" y="T5"/>
                      </a:cxn>
                      <a:cxn ang="0">
                        <a:pos x="T6" y="T7"/>
                      </a:cxn>
                    </a:cxnLst>
                    <a:rect l="0" t="0" r="r" b="b"/>
                    <a:pathLst>
                      <a:path w="4" h="4">
                        <a:moveTo>
                          <a:pt x="2" y="4"/>
                        </a:moveTo>
                        <a:cubicBezTo>
                          <a:pt x="2" y="4"/>
                          <a:pt x="0" y="1"/>
                          <a:pt x="2" y="0"/>
                        </a:cubicBezTo>
                        <a:cubicBezTo>
                          <a:pt x="3" y="0"/>
                          <a:pt x="4" y="1"/>
                          <a:pt x="4" y="2"/>
                        </a:cubicBezTo>
                        <a:cubicBezTo>
                          <a:pt x="4" y="3"/>
                          <a:pt x="4" y="4"/>
                          <a:pt x="2"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1" name="Freeform 7756">
                    <a:extLst>
                      <a:ext uri="{FF2B5EF4-FFF2-40B4-BE49-F238E27FC236}">
                        <a16:creationId xmlns:a16="http://schemas.microsoft.com/office/drawing/2014/main" id="{208A21B7-CBC7-4540-87B1-EAF87843336F}"/>
                      </a:ext>
                    </a:extLst>
                  </p:cNvPr>
                  <p:cNvSpPr>
                    <a:spLocks/>
                  </p:cNvSpPr>
                  <p:nvPr/>
                </p:nvSpPr>
                <p:spPr bwMode="auto">
                  <a:xfrm>
                    <a:off x="3933" y="2219"/>
                    <a:ext cx="3" cy="3"/>
                  </a:xfrm>
                  <a:custGeom>
                    <a:avLst/>
                    <a:gdLst>
                      <a:gd name="T0" fmla="*/ 2 w 4"/>
                      <a:gd name="T1" fmla="*/ 0 h 4"/>
                      <a:gd name="T2" fmla="*/ 2 w 4"/>
                      <a:gd name="T3" fmla="*/ 2 h 4"/>
                      <a:gd name="T4" fmla="*/ 2 w 4"/>
                      <a:gd name="T5" fmla="*/ 0 h 4"/>
                    </a:gdLst>
                    <a:ahLst/>
                    <a:cxnLst>
                      <a:cxn ang="0">
                        <a:pos x="T0" y="T1"/>
                      </a:cxn>
                      <a:cxn ang="0">
                        <a:pos x="T2" y="T3"/>
                      </a:cxn>
                      <a:cxn ang="0">
                        <a:pos x="T4" y="T5"/>
                      </a:cxn>
                    </a:cxnLst>
                    <a:rect l="0" t="0" r="r" b="b"/>
                    <a:pathLst>
                      <a:path w="4" h="4">
                        <a:moveTo>
                          <a:pt x="2" y="0"/>
                        </a:moveTo>
                        <a:cubicBezTo>
                          <a:pt x="2" y="0"/>
                          <a:pt x="0" y="1"/>
                          <a:pt x="2" y="2"/>
                        </a:cubicBezTo>
                        <a:cubicBezTo>
                          <a:pt x="3" y="4"/>
                          <a:pt x="4" y="1"/>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2" name="Freeform 7757">
                    <a:extLst>
                      <a:ext uri="{FF2B5EF4-FFF2-40B4-BE49-F238E27FC236}">
                        <a16:creationId xmlns:a16="http://schemas.microsoft.com/office/drawing/2014/main" id="{BB99380F-7191-4E0D-9242-EA143817D71F}"/>
                      </a:ext>
                    </a:extLst>
                  </p:cNvPr>
                  <p:cNvSpPr>
                    <a:spLocks/>
                  </p:cNvSpPr>
                  <p:nvPr/>
                </p:nvSpPr>
                <p:spPr bwMode="auto">
                  <a:xfrm>
                    <a:off x="3934" y="2064"/>
                    <a:ext cx="36" cy="159"/>
                  </a:xfrm>
                  <a:custGeom>
                    <a:avLst/>
                    <a:gdLst>
                      <a:gd name="T0" fmla="*/ 41 w 48"/>
                      <a:gd name="T1" fmla="*/ 7 h 212"/>
                      <a:gd name="T2" fmla="*/ 33 w 48"/>
                      <a:gd name="T3" fmla="*/ 7 h 212"/>
                      <a:gd name="T4" fmla="*/ 26 w 48"/>
                      <a:gd name="T5" fmla="*/ 42 h 212"/>
                      <a:gd name="T6" fmla="*/ 7 w 48"/>
                      <a:gd name="T7" fmla="*/ 154 h 212"/>
                      <a:gd name="T8" fmla="*/ 2 w 48"/>
                      <a:gd name="T9" fmla="*/ 198 h 212"/>
                      <a:gd name="T10" fmla="*/ 4 w 48"/>
                      <a:gd name="T11" fmla="*/ 207 h 212"/>
                      <a:gd name="T12" fmla="*/ 7 w 48"/>
                      <a:gd name="T13" fmla="*/ 206 h 212"/>
                      <a:gd name="T14" fmla="*/ 11 w 48"/>
                      <a:gd name="T15" fmla="*/ 208 h 212"/>
                      <a:gd name="T16" fmla="*/ 19 w 48"/>
                      <a:gd name="T17" fmla="*/ 207 h 212"/>
                      <a:gd name="T18" fmla="*/ 15 w 48"/>
                      <a:gd name="T19" fmla="*/ 160 h 212"/>
                      <a:gd name="T20" fmla="*/ 34 w 48"/>
                      <a:gd name="T21" fmla="*/ 53 h 212"/>
                      <a:gd name="T22" fmla="*/ 44 w 48"/>
                      <a:gd name="T23" fmla="*/ 20 h 212"/>
                      <a:gd name="T24" fmla="*/ 41 w 48"/>
                      <a:gd name="T25" fmla="*/ 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212">
                        <a:moveTo>
                          <a:pt x="41" y="7"/>
                        </a:moveTo>
                        <a:cubicBezTo>
                          <a:pt x="41" y="7"/>
                          <a:pt x="37" y="0"/>
                          <a:pt x="33" y="7"/>
                        </a:cubicBezTo>
                        <a:cubicBezTo>
                          <a:pt x="28" y="13"/>
                          <a:pt x="32" y="26"/>
                          <a:pt x="26" y="42"/>
                        </a:cubicBezTo>
                        <a:cubicBezTo>
                          <a:pt x="21" y="59"/>
                          <a:pt x="9" y="122"/>
                          <a:pt x="7" y="154"/>
                        </a:cubicBezTo>
                        <a:cubicBezTo>
                          <a:pt x="4" y="187"/>
                          <a:pt x="4" y="193"/>
                          <a:pt x="2" y="198"/>
                        </a:cubicBezTo>
                        <a:cubicBezTo>
                          <a:pt x="0" y="202"/>
                          <a:pt x="0" y="207"/>
                          <a:pt x="4" y="207"/>
                        </a:cubicBezTo>
                        <a:cubicBezTo>
                          <a:pt x="5" y="207"/>
                          <a:pt x="6" y="207"/>
                          <a:pt x="7" y="206"/>
                        </a:cubicBezTo>
                        <a:cubicBezTo>
                          <a:pt x="8" y="206"/>
                          <a:pt x="8" y="205"/>
                          <a:pt x="11" y="208"/>
                        </a:cubicBezTo>
                        <a:cubicBezTo>
                          <a:pt x="15" y="211"/>
                          <a:pt x="19" y="212"/>
                          <a:pt x="19" y="207"/>
                        </a:cubicBezTo>
                        <a:cubicBezTo>
                          <a:pt x="19" y="202"/>
                          <a:pt x="11" y="186"/>
                          <a:pt x="15" y="160"/>
                        </a:cubicBezTo>
                        <a:cubicBezTo>
                          <a:pt x="18" y="134"/>
                          <a:pt x="31" y="71"/>
                          <a:pt x="34" y="53"/>
                        </a:cubicBezTo>
                        <a:cubicBezTo>
                          <a:pt x="37" y="35"/>
                          <a:pt x="39" y="25"/>
                          <a:pt x="44" y="20"/>
                        </a:cubicBezTo>
                        <a:cubicBezTo>
                          <a:pt x="48" y="16"/>
                          <a:pt x="48" y="9"/>
                          <a:pt x="41" y="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3" name="Freeform 7758">
                    <a:extLst>
                      <a:ext uri="{FF2B5EF4-FFF2-40B4-BE49-F238E27FC236}">
                        <a16:creationId xmlns:a16="http://schemas.microsoft.com/office/drawing/2014/main" id="{F0B480B2-3A05-4D6B-802C-A2D9812F7009}"/>
                      </a:ext>
                    </a:extLst>
                  </p:cNvPr>
                  <p:cNvSpPr>
                    <a:spLocks noEditPoints="1"/>
                  </p:cNvSpPr>
                  <p:nvPr/>
                </p:nvSpPr>
                <p:spPr bwMode="auto">
                  <a:xfrm>
                    <a:off x="3934" y="2067"/>
                    <a:ext cx="36" cy="156"/>
                  </a:xfrm>
                  <a:custGeom>
                    <a:avLst/>
                    <a:gdLst>
                      <a:gd name="T0" fmla="*/ 10 w 48"/>
                      <a:gd name="T1" fmla="*/ 205 h 209"/>
                      <a:gd name="T2" fmla="*/ 8 w 48"/>
                      <a:gd name="T3" fmla="*/ 204 h 209"/>
                      <a:gd name="T4" fmla="*/ 7 w 48"/>
                      <a:gd name="T5" fmla="*/ 204 h 209"/>
                      <a:gd name="T6" fmla="*/ 4 w 48"/>
                      <a:gd name="T7" fmla="*/ 205 h 209"/>
                      <a:gd name="T8" fmla="*/ 1 w 48"/>
                      <a:gd name="T9" fmla="*/ 203 h 209"/>
                      <a:gd name="T10" fmla="*/ 0 w 48"/>
                      <a:gd name="T11" fmla="*/ 200 h 209"/>
                      <a:gd name="T12" fmla="*/ 2 w 48"/>
                      <a:gd name="T13" fmla="*/ 195 h 209"/>
                      <a:gd name="T14" fmla="*/ 6 w 48"/>
                      <a:gd name="T15" fmla="*/ 151 h 209"/>
                      <a:gd name="T16" fmla="*/ 26 w 48"/>
                      <a:gd name="T17" fmla="*/ 39 h 209"/>
                      <a:gd name="T18" fmla="*/ 32 w 48"/>
                      <a:gd name="T19" fmla="*/ 3 h 209"/>
                      <a:gd name="T20" fmla="*/ 37 w 48"/>
                      <a:gd name="T21" fmla="*/ 0 h 209"/>
                      <a:gd name="T22" fmla="*/ 41 w 48"/>
                      <a:gd name="T23" fmla="*/ 3 h 209"/>
                      <a:gd name="T24" fmla="*/ 47 w 48"/>
                      <a:gd name="T25" fmla="*/ 11 h 209"/>
                      <a:gd name="T26" fmla="*/ 44 w 48"/>
                      <a:gd name="T27" fmla="*/ 18 h 209"/>
                      <a:gd name="T28" fmla="*/ 34 w 48"/>
                      <a:gd name="T29" fmla="*/ 50 h 209"/>
                      <a:gd name="T30" fmla="*/ 15 w 48"/>
                      <a:gd name="T31" fmla="*/ 157 h 209"/>
                      <a:gd name="T32" fmla="*/ 15 w 48"/>
                      <a:gd name="T33" fmla="*/ 165 h 209"/>
                      <a:gd name="T34" fmla="*/ 20 w 48"/>
                      <a:gd name="T35" fmla="*/ 204 h 209"/>
                      <a:gd name="T36" fmla="*/ 20 w 48"/>
                      <a:gd name="T37" fmla="*/ 205 h 209"/>
                      <a:gd name="T38" fmla="*/ 19 w 48"/>
                      <a:gd name="T39" fmla="*/ 208 h 209"/>
                      <a:gd name="T40" fmla="*/ 16 w 48"/>
                      <a:gd name="T41" fmla="*/ 208 h 209"/>
                      <a:gd name="T42" fmla="*/ 10 w 48"/>
                      <a:gd name="T43" fmla="*/ 205 h 209"/>
                      <a:gd name="T44" fmla="*/ 11 w 48"/>
                      <a:gd name="T45" fmla="*/ 204 h 209"/>
                      <a:gd name="T46" fmla="*/ 16 w 48"/>
                      <a:gd name="T47" fmla="*/ 207 h 209"/>
                      <a:gd name="T48" fmla="*/ 18 w 48"/>
                      <a:gd name="T49" fmla="*/ 205 h 209"/>
                      <a:gd name="T50" fmla="*/ 18 w 48"/>
                      <a:gd name="T51" fmla="*/ 204 h 209"/>
                      <a:gd name="T52" fmla="*/ 13 w 48"/>
                      <a:gd name="T53" fmla="*/ 165 h 209"/>
                      <a:gd name="T54" fmla="*/ 14 w 48"/>
                      <a:gd name="T55" fmla="*/ 157 h 209"/>
                      <a:gd name="T56" fmla="*/ 33 w 48"/>
                      <a:gd name="T57" fmla="*/ 50 h 209"/>
                      <a:gd name="T58" fmla="*/ 43 w 48"/>
                      <a:gd name="T59" fmla="*/ 17 h 209"/>
                      <a:gd name="T60" fmla="*/ 46 w 48"/>
                      <a:gd name="T61" fmla="*/ 11 h 209"/>
                      <a:gd name="T62" fmla="*/ 41 w 48"/>
                      <a:gd name="T63" fmla="*/ 4 h 209"/>
                      <a:gd name="T64" fmla="*/ 41 w 48"/>
                      <a:gd name="T65" fmla="*/ 4 h 209"/>
                      <a:gd name="T66" fmla="*/ 41 w 48"/>
                      <a:gd name="T67" fmla="*/ 3 h 209"/>
                      <a:gd name="T68" fmla="*/ 41 w 48"/>
                      <a:gd name="T69" fmla="*/ 4 h 209"/>
                      <a:gd name="T70" fmla="*/ 41 w 48"/>
                      <a:gd name="T71" fmla="*/ 4 h 209"/>
                      <a:gd name="T72" fmla="*/ 40 w 48"/>
                      <a:gd name="T73" fmla="*/ 4 h 209"/>
                      <a:gd name="T74" fmla="*/ 40 w 48"/>
                      <a:gd name="T75" fmla="*/ 4 h 209"/>
                      <a:gd name="T76" fmla="*/ 39 w 48"/>
                      <a:gd name="T77" fmla="*/ 3 h 209"/>
                      <a:gd name="T78" fmla="*/ 37 w 48"/>
                      <a:gd name="T79" fmla="*/ 1 h 209"/>
                      <a:gd name="T80" fmla="*/ 33 w 48"/>
                      <a:gd name="T81" fmla="*/ 4 h 209"/>
                      <a:gd name="T82" fmla="*/ 27 w 48"/>
                      <a:gd name="T83" fmla="*/ 40 h 209"/>
                      <a:gd name="T84" fmla="*/ 7 w 48"/>
                      <a:gd name="T85" fmla="*/ 152 h 209"/>
                      <a:gd name="T86" fmla="*/ 3 w 48"/>
                      <a:gd name="T87" fmla="*/ 195 h 209"/>
                      <a:gd name="T88" fmla="*/ 1 w 48"/>
                      <a:gd name="T89" fmla="*/ 200 h 209"/>
                      <a:gd name="T90" fmla="*/ 4 w 48"/>
                      <a:gd name="T91" fmla="*/ 203 h 209"/>
                      <a:gd name="T92" fmla="*/ 8 w 48"/>
                      <a:gd name="T93" fmla="*/ 202 h 209"/>
                      <a:gd name="T94" fmla="*/ 11 w 48"/>
                      <a:gd name="T95" fmla="*/ 20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209">
                        <a:moveTo>
                          <a:pt x="10" y="205"/>
                        </a:moveTo>
                        <a:cubicBezTo>
                          <a:pt x="9" y="204"/>
                          <a:pt x="8" y="204"/>
                          <a:pt x="8" y="204"/>
                        </a:cubicBezTo>
                        <a:cubicBezTo>
                          <a:pt x="8" y="203"/>
                          <a:pt x="7" y="204"/>
                          <a:pt x="7" y="204"/>
                        </a:cubicBezTo>
                        <a:cubicBezTo>
                          <a:pt x="6" y="204"/>
                          <a:pt x="5" y="205"/>
                          <a:pt x="4" y="205"/>
                        </a:cubicBezTo>
                        <a:cubicBezTo>
                          <a:pt x="3" y="205"/>
                          <a:pt x="2" y="204"/>
                          <a:pt x="1" y="203"/>
                        </a:cubicBezTo>
                        <a:cubicBezTo>
                          <a:pt x="0" y="202"/>
                          <a:pt x="0" y="201"/>
                          <a:pt x="0" y="200"/>
                        </a:cubicBezTo>
                        <a:cubicBezTo>
                          <a:pt x="0" y="198"/>
                          <a:pt x="1" y="196"/>
                          <a:pt x="2" y="195"/>
                        </a:cubicBezTo>
                        <a:cubicBezTo>
                          <a:pt x="4" y="190"/>
                          <a:pt x="4" y="184"/>
                          <a:pt x="6" y="151"/>
                        </a:cubicBezTo>
                        <a:cubicBezTo>
                          <a:pt x="9" y="119"/>
                          <a:pt x="20" y="56"/>
                          <a:pt x="26" y="39"/>
                        </a:cubicBezTo>
                        <a:cubicBezTo>
                          <a:pt x="31" y="23"/>
                          <a:pt x="28" y="11"/>
                          <a:pt x="32" y="3"/>
                        </a:cubicBezTo>
                        <a:cubicBezTo>
                          <a:pt x="34" y="1"/>
                          <a:pt x="35" y="0"/>
                          <a:pt x="37" y="0"/>
                        </a:cubicBezTo>
                        <a:cubicBezTo>
                          <a:pt x="39" y="0"/>
                          <a:pt x="41" y="2"/>
                          <a:pt x="41" y="3"/>
                        </a:cubicBezTo>
                        <a:cubicBezTo>
                          <a:pt x="45" y="4"/>
                          <a:pt x="48" y="8"/>
                          <a:pt x="47" y="11"/>
                        </a:cubicBezTo>
                        <a:cubicBezTo>
                          <a:pt x="47" y="14"/>
                          <a:pt x="46" y="16"/>
                          <a:pt x="44" y="18"/>
                        </a:cubicBezTo>
                        <a:cubicBezTo>
                          <a:pt x="40" y="22"/>
                          <a:pt x="38" y="32"/>
                          <a:pt x="34" y="50"/>
                        </a:cubicBezTo>
                        <a:cubicBezTo>
                          <a:pt x="31" y="69"/>
                          <a:pt x="19" y="131"/>
                          <a:pt x="15" y="157"/>
                        </a:cubicBezTo>
                        <a:cubicBezTo>
                          <a:pt x="15" y="160"/>
                          <a:pt x="15" y="163"/>
                          <a:pt x="15" y="165"/>
                        </a:cubicBezTo>
                        <a:cubicBezTo>
                          <a:pt x="13" y="186"/>
                          <a:pt x="20" y="199"/>
                          <a:pt x="20" y="204"/>
                        </a:cubicBezTo>
                        <a:cubicBezTo>
                          <a:pt x="20" y="205"/>
                          <a:pt x="20" y="205"/>
                          <a:pt x="20" y="205"/>
                        </a:cubicBezTo>
                        <a:cubicBezTo>
                          <a:pt x="20" y="206"/>
                          <a:pt x="19" y="207"/>
                          <a:pt x="19" y="208"/>
                        </a:cubicBezTo>
                        <a:cubicBezTo>
                          <a:pt x="18" y="208"/>
                          <a:pt x="17" y="209"/>
                          <a:pt x="16" y="208"/>
                        </a:cubicBezTo>
                        <a:cubicBezTo>
                          <a:pt x="15" y="208"/>
                          <a:pt x="12" y="207"/>
                          <a:pt x="10" y="205"/>
                        </a:cubicBezTo>
                        <a:close/>
                        <a:moveTo>
                          <a:pt x="11" y="204"/>
                        </a:moveTo>
                        <a:cubicBezTo>
                          <a:pt x="13" y="206"/>
                          <a:pt x="15" y="207"/>
                          <a:pt x="16" y="207"/>
                        </a:cubicBezTo>
                        <a:cubicBezTo>
                          <a:pt x="18" y="207"/>
                          <a:pt x="18" y="207"/>
                          <a:pt x="18" y="205"/>
                        </a:cubicBezTo>
                        <a:cubicBezTo>
                          <a:pt x="18" y="204"/>
                          <a:pt x="18" y="204"/>
                          <a:pt x="18" y="204"/>
                        </a:cubicBezTo>
                        <a:cubicBezTo>
                          <a:pt x="18" y="200"/>
                          <a:pt x="12" y="186"/>
                          <a:pt x="13" y="165"/>
                        </a:cubicBezTo>
                        <a:cubicBezTo>
                          <a:pt x="13" y="162"/>
                          <a:pt x="14" y="160"/>
                          <a:pt x="14" y="157"/>
                        </a:cubicBezTo>
                        <a:cubicBezTo>
                          <a:pt x="18" y="131"/>
                          <a:pt x="30" y="68"/>
                          <a:pt x="33" y="50"/>
                        </a:cubicBezTo>
                        <a:cubicBezTo>
                          <a:pt x="36" y="32"/>
                          <a:pt x="38" y="22"/>
                          <a:pt x="43" y="17"/>
                        </a:cubicBezTo>
                        <a:cubicBezTo>
                          <a:pt x="45" y="15"/>
                          <a:pt x="46" y="13"/>
                          <a:pt x="46" y="11"/>
                        </a:cubicBezTo>
                        <a:cubicBezTo>
                          <a:pt x="46" y="8"/>
                          <a:pt x="45" y="6"/>
                          <a:pt x="41" y="4"/>
                        </a:cubicBezTo>
                        <a:cubicBezTo>
                          <a:pt x="41" y="4"/>
                          <a:pt x="41" y="4"/>
                          <a:pt x="41" y="4"/>
                        </a:cubicBezTo>
                        <a:cubicBezTo>
                          <a:pt x="41" y="3"/>
                          <a:pt x="41" y="3"/>
                          <a:pt x="41" y="3"/>
                        </a:cubicBezTo>
                        <a:cubicBezTo>
                          <a:pt x="41" y="4"/>
                          <a:pt x="41" y="4"/>
                          <a:pt x="41" y="4"/>
                        </a:cubicBezTo>
                        <a:cubicBezTo>
                          <a:pt x="41" y="4"/>
                          <a:pt x="41" y="4"/>
                          <a:pt x="41" y="4"/>
                        </a:cubicBezTo>
                        <a:cubicBezTo>
                          <a:pt x="40" y="4"/>
                          <a:pt x="40" y="4"/>
                          <a:pt x="40" y="4"/>
                        </a:cubicBezTo>
                        <a:cubicBezTo>
                          <a:pt x="40" y="4"/>
                          <a:pt x="40" y="4"/>
                          <a:pt x="40" y="4"/>
                        </a:cubicBezTo>
                        <a:cubicBezTo>
                          <a:pt x="40" y="4"/>
                          <a:pt x="40" y="4"/>
                          <a:pt x="39" y="3"/>
                        </a:cubicBezTo>
                        <a:cubicBezTo>
                          <a:pt x="38" y="2"/>
                          <a:pt x="38" y="2"/>
                          <a:pt x="37" y="1"/>
                        </a:cubicBezTo>
                        <a:cubicBezTo>
                          <a:pt x="36" y="1"/>
                          <a:pt x="34" y="2"/>
                          <a:pt x="33" y="4"/>
                        </a:cubicBezTo>
                        <a:cubicBezTo>
                          <a:pt x="29" y="10"/>
                          <a:pt x="32" y="23"/>
                          <a:pt x="27" y="40"/>
                        </a:cubicBezTo>
                        <a:cubicBezTo>
                          <a:pt x="21" y="56"/>
                          <a:pt x="10" y="119"/>
                          <a:pt x="7" y="152"/>
                        </a:cubicBezTo>
                        <a:cubicBezTo>
                          <a:pt x="5" y="184"/>
                          <a:pt x="5" y="190"/>
                          <a:pt x="3" y="195"/>
                        </a:cubicBezTo>
                        <a:cubicBezTo>
                          <a:pt x="2" y="197"/>
                          <a:pt x="1" y="199"/>
                          <a:pt x="1" y="200"/>
                        </a:cubicBezTo>
                        <a:cubicBezTo>
                          <a:pt x="1" y="202"/>
                          <a:pt x="2" y="203"/>
                          <a:pt x="4" y="203"/>
                        </a:cubicBezTo>
                        <a:cubicBezTo>
                          <a:pt x="6" y="203"/>
                          <a:pt x="6" y="202"/>
                          <a:pt x="8" y="202"/>
                        </a:cubicBezTo>
                        <a:cubicBezTo>
                          <a:pt x="9" y="202"/>
                          <a:pt x="10" y="203"/>
                          <a:pt x="11" y="20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4" name="Freeform 7759">
                    <a:extLst>
                      <a:ext uri="{FF2B5EF4-FFF2-40B4-BE49-F238E27FC236}">
                        <a16:creationId xmlns:a16="http://schemas.microsoft.com/office/drawing/2014/main" id="{DBC70291-0482-4492-8B84-C2D5C1E281DE}"/>
                      </a:ext>
                    </a:extLst>
                  </p:cNvPr>
                  <p:cNvSpPr>
                    <a:spLocks noEditPoints="1"/>
                  </p:cNvSpPr>
                  <p:nvPr/>
                </p:nvSpPr>
                <p:spPr bwMode="auto">
                  <a:xfrm>
                    <a:off x="3934" y="2069"/>
                    <a:ext cx="27" cy="151"/>
                  </a:xfrm>
                  <a:custGeom>
                    <a:avLst/>
                    <a:gdLst>
                      <a:gd name="T0" fmla="*/ 33 w 35"/>
                      <a:gd name="T1" fmla="*/ 29 h 202"/>
                      <a:gd name="T2" fmla="*/ 29 w 35"/>
                      <a:gd name="T3" fmla="*/ 52 h 202"/>
                      <a:gd name="T4" fmla="*/ 13 w 35"/>
                      <a:gd name="T5" fmla="*/ 139 h 202"/>
                      <a:gd name="T6" fmla="*/ 11 w 35"/>
                      <a:gd name="T7" fmla="*/ 179 h 202"/>
                      <a:gd name="T8" fmla="*/ 12 w 35"/>
                      <a:gd name="T9" fmla="*/ 175 h 202"/>
                      <a:gd name="T10" fmla="*/ 12 w 35"/>
                      <a:gd name="T11" fmla="*/ 162 h 202"/>
                      <a:gd name="T12" fmla="*/ 13 w 35"/>
                      <a:gd name="T13" fmla="*/ 154 h 202"/>
                      <a:gd name="T14" fmla="*/ 32 w 35"/>
                      <a:gd name="T15" fmla="*/ 47 h 202"/>
                      <a:gd name="T16" fmla="*/ 35 w 35"/>
                      <a:gd name="T17" fmla="*/ 33 h 202"/>
                      <a:gd name="T18" fmla="*/ 33 w 35"/>
                      <a:gd name="T19" fmla="*/ 29 h 202"/>
                      <a:gd name="T20" fmla="*/ 29 w 35"/>
                      <a:gd name="T21" fmla="*/ 19 h 202"/>
                      <a:gd name="T22" fmla="*/ 26 w 35"/>
                      <a:gd name="T23" fmla="*/ 37 h 202"/>
                      <a:gd name="T24" fmla="*/ 6 w 35"/>
                      <a:gd name="T25" fmla="*/ 149 h 202"/>
                      <a:gd name="T26" fmla="*/ 2 w 35"/>
                      <a:gd name="T27" fmla="*/ 192 h 202"/>
                      <a:gd name="T28" fmla="*/ 0 w 35"/>
                      <a:gd name="T29" fmla="*/ 197 h 202"/>
                      <a:gd name="T30" fmla="*/ 3 w 35"/>
                      <a:gd name="T31" fmla="*/ 200 h 202"/>
                      <a:gd name="T32" fmla="*/ 3 w 35"/>
                      <a:gd name="T33" fmla="*/ 200 h 202"/>
                      <a:gd name="T34" fmla="*/ 7 w 35"/>
                      <a:gd name="T35" fmla="*/ 199 h 202"/>
                      <a:gd name="T36" fmla="*/ 10 w 35"/>
                      <a:gd name="T37" fmla="*/ 201 h 202"/>
                      <a:gd name="T38" fmla="*/ 12 w 35"/>
                      <a:gd name="T39" fmla="*/ 202 h 202"/>
                      <a:gd name="T40" fmla="*/ 11 w 35"/>
                      <a:gd name="T41" fmla="*/ 199 h 202"/>
                      <a:gd name="T42" fmla="*/ 11 w 35"/>
                      <a:gd name="T43" fmla="*/ 198 h 202"/>
                      <a:gd name="T44" fmla="*/ 10 w 35"/>
                      <a:gd name="T45" fmla="*/ 197 h 202"/>
                      <a:gd name="T46" fmla="*/ 6 w 35"/>
                      <a:gd name="T47" fmla="*/ 194 h 202"/>
                      <a:gd name="T48" fmla="*/ 5 w 35"/>
                      <a:gd name="T49" fmla="*/ 194 h 202"/>
                      <a:gd name="T50" fmla="*/ 4 w 35"/>
                      <a:gd name="T51" fmla="*/ 195 h 202"/>
                      <a:gd name="T52" fmla="*/ 4 w 35"/>
                      <a:gd name="T53" fmla="*/ 192 h 202"/>
                      <a:gd name="T54" fmla="*/ 7 w 35"/>
                      <a:gd name="T55" fmla="*/ 162 h 202"/>
                      <a:gd name="T56" fmla="*/ 18 w 35"/>
                      <a:gd name="T57" fmla="*/ 84 h 202"/>
                      <a:gd name="T58" fmla="*/ 32 w 35"/>
                      <a:gd name="T59" fmla="*/ 26 h 202"/>
                      <a:gd name="T60" fmla="*/ 29 w 35"/>
                      <a:gd name="T61" fmla="*/ 19 h 202"/>
                      <a:gd name="T62" fmla="*/ 33 w 35"/>
                      <a:gd name="T63" fmla="*/ 0 h 202"/>
                      <a:gd name="T64" fmla="*/ 32 w 35"/>
                      <a:gd name="T65" fmla="*/ 1 h 202"/>
                      <a:gd name="T66" fmla="*/ 30 w 35"/>
                      <a:gd name="T67" fmla="*/ 15 h 202"/>
                      <a:gd name="T68" fmla="*/ 30 w 35"/>
                      <a:gd name="T69" fmla="*/ 14 h 202"/>
                      <a:gd name="T70" fmla="*/ 33 w 35"/>
                      <a:gd name="T71" fmla="*/ 8 h 202"/>
                      <a:gd name="T72" fmla="*/ 33 w 35"/>
                      <a:gd name="T73" fmla="*/ 7 h 202"/>
                      <a:gd name="T74" fmla="*/ 35 w 35"/>
                      <a:gd name="T75" fmla="*/ 5 h 202"/>
                      <a:gd name="T76" fmla="*/ 33 w 35"/>
                      <a:gd name="T77" fmla="*/ 1 h 202"/>
                      <a:gd name="T78" fmla="*/ 33 w 35"/>
                      <a:gd name="T79"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02">
                        <a:moveTo>
                          <a:pt x="33" y="29"/>
                        </a:moveTo>
                        <a:cubicBezTo>
                          <a:pt x="32" y="37"/>
                          <a:pt x="31" y="47"/>
                          <a:pt x="29" y="52"/>
                        </a:cubicBezTo>
                        <a:cubicBezTo>
                          <a:pt x="26" y="61"/>
                          <a:pt x="20" y="101"/>
                          <a:pt x="13" y="139"/>
                        </a:cubicBezTo>
                        <a:cubicBezTo>
                          <a:pt x="9" y="162"/>
                          <a:pt x="9" y="172"/>
                          <a:pt x="11" y="179"/>
                        </a:cubicBezTo>
                        <a:cubicBezTo>
                          <a:pt x="11" y="178"/>
                          <a:pt x="12" y="176"/>
                          <a:pt x="12" y="175"/>
                        </a:cubicBezTo>
                        <a:cubicBezTo>
                          <a:pt x="12" y="171"/>
                          <a:pt x="12" y="167"/>
                          <a:pt x="12" y="162"/>
                        </a:cubicBezTo>
                        <a:cubicBezTo>
                          <a:pt x="12" y="159"/>
                          <a:pt x="13" y="157"/>
                          <a:pt x="13" y="154"/>
                        </a:cubicBezTo>
                        <a:cubicBezTo>
                          <a:pt x="17" y="128"/>
                          <a:pt x="29" y="65"/>
                          <a:pt x="32" y="47"/>
                        </a:cubicBezTo>
                        <a:cubicBezTo>
                          <a:pt x="33" y="42"/>
                          <a:pt x="34" y="37"/>
                          <a:pt x="35" y="33"/>
                        </a:cubicBezTo>
                        <a:cubicBezTo>
                          <a:pt x="34" y="31"/>
                          <a:pt x="34" y="30"/>
                          <a:pt x="33" y="29"/>
                        </a:cubicBezTo>
                        <a:close/>
                        <a:moveTo>
                          <a:pt x="29" y="19"/>
                        </a:moveTo>
                        <a:cubicBezTo>
                          <a:pt x="29" y="24"/>
                          <a:pt x="28" y="30"/>
                          <a:pt x="26" y="37"/>
                        </a:cubicBezTo>
                        <a:cubicBezTo>
                          <a:pt x="20" y="53"/>
                          <a:pt x="9" y="116"/>
                          <a:pt x="6" y="149"/>
                        </a:cubicBezTo>
                        <a:cubicBezTo>
                          <a:pt x="4" y="181"/>
                          <a:pt x="4" y="187"/>
                          <a:pt x="2" y="192"/>
                        </a:cubicBezTo>
                        <a:cubicBezTo>
                          <a:pt x="1" y="194"/>
                          <a:pt x="0" y="196"/>
                          <a:pt x="0" y="197"/>
                        </a:cubicBezTo>
                        <a:cubicBezTo>
                          <a:pt x="0" y="199"/>
                          <a:pt x="1" y="200"/>
                          <a:pt x="3" y="200"/>
                        </a:cubicBezTo>
                        <a:cubicBezTo>
                          <a:pt x="3" y="200"/>
                          <a:pt x="3" y="200"/>
                          <a:pt x="3" y="200"/>
                        </a:cubicBezTo>
                        <a:cubicBezTo>
                          <a:pt x="5" y="200"/>
                          <a:pt x="6" y="199"/>
                          <a:pt x="7" y="199"/>
                        </a:cubicBezTo>
                        <a:cubicBezTo>
                          <a:pt x="8" y="199"/>
                          <a:pt x="9" y="200"/>
                          <a:pt x="10" y="201"/>
                        </a:cubicBezTo>
                        <a:cubicBezTo>
                          <a:pt x="11" y="201"/>
                          <a:pt x="11" y="202"/>
                          <a:pt x="12" y="202"/>
                        </a:cubicBezTo>
                        <a:cubicBezTo>
                          <a:pt x="11" y="201"/>
                          <a:pt x="11" y="200"/>
                          <a:pt x="11" y="199"/>
                        </a:cubicBezTo>
                        <a:cubicBezTo>
                          <a:pt x="11" y="199"/>
                          <a:pt x="11" y="198"/>
                          <a:pt x="11" y="198"/>
                        </a:cubicBezTo>
                        <a:cubicBezTo>
                          <a:pt x="11" y="198"/>
                          <a:pt x="11" y="197"/>
                          <a:pt x="10" y="197"/>
                        </a:cubicBezTo>
                        <a:cubicBezTo>
                          <a:pt x="9" y="195"/>
                          <a:pt x="8" y="194"/>
                          <a:pt x="6" y="194"/>
                        </a:cubicBezTo>
                        <a:cubicBezTo>
                          <a:pt x="6" y="194"/>
                          <a:pt x="6" y="194"/>
                          <a:pt x="5" y="194"/>
                        </a:cubicBezTo>
                        <a:cubicBezTo>
                          <a:pt x="4" y="195"/>
                          <a:pt x="4" y="195"/>
                          <a:pt x="4" y="195"/>
                        </a:cubicBezTo>
                        <a:cubicBezTo>
                          <a:pt x="4" y="195"/>
                          <a:pt x="4" y="194"/>
                          <a:pt x="4" y="192"/>
                        </a:cubicBezTo>
                        <a:cubicBezTo>
                          <a:pt x="6" y="186"/>
                          <a:pt x="7" y="179"/>
                          <a:pt x="7" y="162"/>
                        </a:cubicBezTo>
                        <a:cubicBezTo>
                          <a:pt x="7" y="145"/>
                          <a:pt x="15" y="109"/>
                          <a:pt x="18" y="84"/>
                        </a:cubicBezTo>
                        <a:cubicBezTo>
                          <a:pt x="20" y="65"/>
                          <a:pt x="29" y="41"/>
                          <a:pt x="32" y="26"/>
                        </a:cubicBezTo>
                        <a:cubicBezTo>
                          <a:pt x="31" y="24"/>
                          <a:pt x="30" y="22"/>
                          <a:pt x="29" y="19"/>
                        </a:cubicBezTo>
                        <a:close/>
                        <a:moveTo>
                          <a:pt x="33" y="0"/>
                        </a:moveTo>
                        <a:cubicBezTo>
                          <a:pt x="33" y="0"/>
                          <a:pt x="32" y="1"/>
                          <a:pt x="32" y="1"/>
                        </a:cubicBezTo>
                        <a:cubicBezTo>
                          <a:pt x="30" y="4"/>
                          <a:pt x="30" y="9"/>
                          <a:pt x="30" y="15"/>
                        </a:cubicBezTo>
                        <a:cubicBezTo>
                          <a:pt x="30" y="15"/>
                          <a:pt x="30" y="14"/>
                          <a:pt x="30" y="14"/>
                        </a:cubicBezTo>
                        <a:cubicBezTo>
                          <a:pt x="31" y="11"/>
                          <a:pt x="32" y="9"/>
                          <a:pt x="33" y="8"/>
                        </a:cubicBezTo>
                        <a:cubicBezTo>
                          <a:pt x="33" y="7"/>
                          <a:pt x="33" y="7"/>
                          <a:pt x="33" y="7"/>
                        </a:cubicBezTo>
                        <a:cubicBezTo>
                          <a:pt x="34" y="6"/>
                          <a:pt x="35" y="5"/>
                          <a:pt x="35" y="5"/>
                        </a:cubicBezTo>
                        <a:cubicBezTo>
                          <a:pt x="34" y="4"/>
                          <a:pt x="34" y="2"/>
                          <a:pt x="33" y="1"/>
                        </a:cubicBezTo>
                        <a:cubicBezTo>
                          <a:pt x="33" y="1"/>
                          <a:pt x="33" y="0"/>
                          <a:pt x="3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5" name="Freeform 7760">
                    <a:extLst>
                      <a:ext uri="{FF2B5EF4-FFF2-40B4-BE49-F238E27FC236}">
                        <a16:creationId xmlns:a16="http://schemas.microsoft.com/office/drawing/2014/main" id="{E241126A-E50D-4B6D-93E0-377418B63B4A}"/>
                      </a:ext>
                    </a:extLst>
                  </p:cNvPr>
                  <p:cNvSpPr>
                    <a:spLocks noEditPoints="1"/>
                  </p:cNvSpPr>
                  <p:nvPr/>
                </p:nvSpPr>
                <p:spPr bwMode="auto">
                  <a:xfrm>
                    <a:off x="3934" y="2068"/>
                    <a:ext cx="27" cy="155"/>
                  </a:xfrm>
                  <a:custGeom>
                    <a:avLst/>
                    <a:gdLst>
                      <a:gd name="T0" fmla="*/ 19 w 36"/>
                      <a:gd name="T1" fmla="*/ 204 h 206"/>
                      <a:gd name="T2" fmla="*/ 15 w 36"/>
                      <a:gd name="T3" fmla="*/ 205 h 206"/>
                      <a:gd name="T4" fmla="*/ 15 w 36"/>
                      <a:gd name="T5" fmla="*/ 205 h 206"/>
                      <a:gd name="T6" fmla="*/ 17 w 36"/>
                      <a:gd name="T7" fmla="*/ 206 h 206"/>
                      <a:gd name="T8" fmla="*/ 19 w 36"/>
                      <a:gd name="T9" fmla="*/ 204 h 206"/>
                      <a:gd name="T10" fmla="*/ 36 w 36"/>
                      <a:gd name="T11" fmla="*/ 34 h 206"/>
                      <a:gd name="T12" fmla="*/ 33 w 36"/>
                      <a:gd name="T13" fmla="*/ 48 h 206"/>
                      <a:gd name="T14" fmla="*/ 14 w 36"/>
                      <a:gd name="T15" fmla="*/ 155 h 206"/>
                      <a:gd name="T16" fmla="*/ 13 w 36"/>
                      <a:gd name="T17" fmla="*/ 163 h 206"/>
                      <a:gd name="T18" fmla="*/ 13 w 36"/>
                      <a:gd name="T19" fmla="*/ 176 h 206"/>
                      <a:gd name="T20" fmla="*/ 14 w 36"/>
                      <a:gd name="T21" fmla="*/ 175 h 206"/>
                      <a:gd name="T22" fmla="*/ 15 w 36"/>
                      <a:gd name="T23" fmla="*/ 155 h 206"/>
                      <a:gd name="T24" fmla="*/ 34 w 36"/>
                      <a:gd name="T25" fmla="*/ 48 h 206"/>
                      <a:gd name="T26" fmla="*/ 36 w 36"/>
                      <a:gd name="T27" fmla="*/ 35 h 206"/>
                      <a:gd name="T28" fmla="*/ 36 w 36"/>
                      <a:gd name="T29" fmla="*/ 34 h 206"/>
                      <a:gd name="T30" fmla="*/ 34 w 36"/>
                      <a:gd name="T31" fmla="*/ 0 h 206"/>
                      <a:gd name="T32" fmla="*/ 33 w 36"/>
                      <a:gd name="T33" fmla="*/ 2 h 206"/>
                      <a:gd name="T34" fmla="*/ 26 w 36"/>
                      <a:gd name="T35" fmla="*/ 37 h 206"/>
                      <a:gd name="T36" fmla="*/ 7 w 36"/>
                      <a:gd name="T37" fmla="*/ 149 h 206"/>
                      <a:gd name="T38" fmla="*/ 2 w 36"/>
                      <a:gd name="T39" fmla="*/ 193 h 206"/>
                      <a:gd name="T40" fmla="*/ 4 w 36"/>
                      <a:gd name="T41" fmla="*/ 202 h 206"/>
                      <a:gd name="T42" fmla="*/ 4 w 36"/>
                      <a:gd name="T43" fmla="*/ 202 h 206"/>
                      <a:gd name="T44" fmla="*/ 7 w 36"/>
                      <a:gd name="T45" fmla="*/ 201 h 206"/>
                      <a:gd name="T46" fmla="*/ 8 w 36"/>
                      <a:gd name="T47" fmla="*/ 201 h 206"/>
                      <a:gd name="T48" fmla="*/ 11 w 36"/>
                      <a:gd name="T49" fmla="*/ 203 h 206"/>
                      <a:gd name="T50" fmla="*/ 13 w 36"/>
                      <a:gd name="T51" fmla="*/ 205 h 206"/>
                      <a:gd name="T52" fmla="*/ 13 w 36"/>
                      <a:gd name="T53" fmla="*/ 203 h 206"/>
                      <a:gd name="T54" fmla="*/ 11 w 36"/>
                      <a:gd name="T55" fmla="*/ 202 h 206"/>
                      <a:gd name="T56" fmla="*/ 8 w 36"/>
                      <a:gd name="T57" fmla="*/ 200 h 206"/>
                      <a:gd name="T58" fmla="*/ 4 w 36"/>
                      <a:gd name="T59" fmla="*/ 201 h 206"/>
                      <a:gd name="T60" fmla="*/ 4 w 36"/>
                      <a:gd name="T61" fmla="*/ 201 h 206"/>
                      <a:gd name="T62" fmla="*/ 1 w 36"/>
                      <a:gd name="T63" fmla="*/ 198 h 206"/>
                      <a:gd name="T64" fmla="*/ 3 w 36"/>
                      <a:gd name="T65" fmla="*/ 193 h 206"/>
                      <a:gd name="T66" fmla="*/ 7 w 36"/>
                      <a:gd name="T67" fmla="*/ 150 h 206"/>
                      <a:gd name="T68" fmla="*/ 27 w 36"/>
                      <a:gd name="T69" fmla="*/ 38 h 206"/>
                      <a:gd name="T70" fmla="*/ 30 w 36"/>
                      <a:gd name="T71" fmla="*/ 20 h 206"/>
                      <a:gd name="T72" fmla="*/ 30 w 36"/>
                      <a:gd name="T73" fmla="*/ 19 h 206"/>
                      <a:gd name="T74" fmla="*/ 31 w 36"/>
                      <a:gd name="T75" fmla="*/ 16 h 206"/>
                      <a:gd name="T76" fmla="*/ 33 w 36"/>
                      <a:gd name="T77" fmla="*/ 2 h 206"/>
                      <a:gd name="T78" fmla="*/ 34 w 36"/>
                      <a:gd name="T79" fmla="*/ 1 h 206"/>
                      <a:gd name="T80" fmla="*/ 34 w 36"/>
                      <a:gd name="T81"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 h="206">
                        <a:moveTo>
                          <a:pt x="19" y="204"/>
                        </a:moveTo>
                        <a:cubicBezTo>
                          <a:pt x="18" y="205"/>
                          <a:pt x="16" y="205"/>
                          <a:pt x="15" y="205"/>
                        </a:cubicBezTo>
                        <a:cubicBezTo>
                          <a:pt x="15" y="205"/>
                          <a:pt x="15" y="205"/>
                          <a:pt x="15" y="205"/>
                        </a:cubicBezTo>
                        <a:cubicBezTo>
                          <a:pt x="16" y="206"/>
                          <a:pt x="16" y="206"/>
                          <a:pt x="17" y="206"/>
                        </a:cubicBezTo>
                        <a:cubicBezTo>
                          <a:pt x="18" y="206"/>
                          <a:pt x="18" y="205"/>
                          <a:pt x="19" y="204"/>
                        </a:cubicBezTo>
                        <a:close/>
                        <a:moveTo>
                          <a:pt x="36" y="34"/>
                        </a:moveTo>
                        <a:cubicBezTo>
                          <a:pt x="35" y="38"/>
                          <a:pt x="34" y="43"/>
                          <a:pt x="33" y="48"/>
                        </a:cubicBezTo>
                        <a:cubicBezTo>
                          <a:pt x="30" y="66"/>
                          <a:pt x="18" y="129"/>
                          <a:pt x="14" y="155"/>
                        </a:cubicBezTo>
                        <a:cubicBezTo>
                          <a:pt x="14" y="158"/>
                          <a:pt x="13" y="160"/>
                          <a:pt x="13" y="163"/>
                        </a:cubicBezTo>
                        <a:cubicBezTo>
                          <a:pt x="13" y="168"/>
                          <a:pt x="13" y="172"/>
                          <a:pt x="13" y="176"/>
                        </a:cubicBezTo>
                        <a:cubicBezTo>
                          <a:pt x="14" y="176"/>
                          <a:pt x="14" y="175"/>
                          <a:pt x="14" y="175"/>
                        </a:cubicBezTo>
                        <a:cubicBezTo>
                          <a:pt x="14" y="169"/>
                          <a:pt x="14" y="162"/>
                          <a:pt x="15" y="155"/>
                        </a:cubicBezTo>
                        <a:cubicBezTo>
                          <a:pt x="18" y="129"/>
                          <a:pt x="31" y="66"/>
                          <a:pt x="34" y="48"/>
                        </a:cubicBezTo>
                        <a:cubicBezTo>
                          <a:pt x="35" y="43"/>
                          <a:pt x="35" y="39"/>
                          <a:pt x="36" y="35"/>
                        </a:cubicBezTo>
                        <a:cubicBezTo>
                          <a:pt x="36" y="35"/>
                          <a:pt x="36" y="34"/>
                          <a:pt x="36" y="34"/>
                        </a:cubicBezTo>
                        <a:close/>
                        <a:moveTo>
                          <a:pt x="34" y="0"/>
                        </a:moveTo>
                        <a:cubicBezTo>
                          <a:pt x="33" y="0"/>
                          <a:pt x="33" y="1"/>
                          <a:pt x="33" y="2"/>
                        </a:cubicBezTo>
                        <a:cubicBezTo>
                          <a:pt x="28" y="8"/>
                          <a:pt x="32" y="21"/>
                          <a:pt x="26" y="37"/>
                        </a:cubicBezTo>
                        <a:cubicBezTo>
                          <a:pt x="21" y="54"/>
                          <a:pt x="9" y="117"/>
                          <a:pt x="7" y="149"/>
                        </a:cubicBezTo>
                        <a:cubicBezTo>
                          <a:pt x="4" y="182"/>
                          <a:pt x="4" y="188"/>
                          <a:pt x="2" y="193"/>
                        </a:cubicBezTo>
                        <a:cubicBezTo>
                          <a:pt x="0" y="197"/>
                          <a:pt x="0" y="202"/>
                          <a:pt x="4" y="202"/>
                        </a:cubicBezTo>
                        <a:cubicBezTo>
                          <a:pt x="4" y="202"/>
                          <a:pt x="4" y="202"/>
                          <a:pt x="4" y="202"/>
                        </a:cubicBezTo>
                        <a:cubicBezTo>
                          <a:pt x="5" y="202"/>
                          <a:pt x="6" y="202"/>
                          <a:pt x="7" y="201"/>
                        </a:cubicBezTo>
                        <a:cubicBezTo>
                          <a:pt x="7" y="201"/>
                          <a:pt x="7" y="201"/>
                          <a:pt x="8" y="201"/>
                        </a:cubicBezTo>
                        <a:cubicBezTo>
                          <a:pt x="9" y="201"/>
                          <a:pt x="9" y="201"/>
                          <a:pt x="11" y="203"/>
                        </a:cubicBezTo>
                        <a:cubicBezTo>
                          <a:pt x="12" y="203"/>
                          <a:pt x="13" y="204"/>
                          <a:pt x="13" y="205"/>
                        </a:cubicBezTo>
                        <a:cubicBezTo>
                          <a:pt x="13" y="204"/>
                          <a:pt x="13" y="204"/>
                          <a:pt x="13" y="203"/>
                        </a:cubicBezTo>
                        <a:cubicBezTo>
                          <a:pt x="12" y="203"/>
                          <a:pt x="12" y="202"/>
                          <a:pt x="11" y="202"/>
                        </a:cubicBezTo>
                        <a:cubicBezTo>
                          <a:pt x="10" y="201"/>
                          <a:pt x="9" y="200"/>
                          <a:pt x="8" y="200"/>
                        </a:cubicBezTo>
                        <a:cubicBezTo>
                          <a:pt x="7" y="200"/>
                          <a:pt x="6" y="201"/>
                          <a:pt x="4" y="201"/>
                        </a:cubicBezTo>
                        <a:cubicBezTo>
                          <a:pt x="4" y="201"/>
                          <a:pt x="4" y="201"/>
                          <a:pt x="4" y="201"/>
                        </a:cubicBezTo>
                        <a:cubicBezTo>
                          <a:pt x="2" y="201"/>
                          <a:pt x="1" y="200"/>
                          <a:pt x="1" y="198"/>
                        </a:cubicBezTo>
                        <a:cubicBezTo>
                          <a:pt x="1" y="197"/>
                          <a:pt x="2" y="195"/>
                          <a:pt x="3" y="193"/>
                        </a:cubicBezTo>
                        <a:cubicBezTo>
                          <a:pt x="5" y="188"/>
                          <a:pt x="5" y="182"/>
                          <a:pt x="7" y="150"/>
                        </a:cubicBezTo>
                        <a:cubicBezTo>
                          <a:pt x="10" y="117"/>
                          <a:pt x="21" y="54"/>
                          <a:pt x="27" y="38"/>
                        </a:cubicBezTo>
                        <a:cubicBezTo>
                          <a:pt x="29" y="31"/>
                          <a:pt x="30" y="25"/>
                          <a:pt x="30" y="20"/>
                        </a:cubicBezTo>
                        <a:cubicBezTo>
                          <a:pt x="30" y="20"/>
                          <a:pt x="30" y="20"/>
                          <a:pt x="30" y="19"/>
                        </a:cubicBezTo>
                        <a:cubicBezTo>
                          <a:pt x="30" y="18"/>
                          <a:pt x="30" y="17"/>
                          <a:pt x="31" y="16"/>
                        </a:cubicBezTo>
                        <a:cubicBezTo>
                          <a:pt x="31" y="10"/>
                          <a:pt x="31" y="5"/>
                          <a:pt x="33" y="2"/>
                        </a:cubicBezTo>
                        <a:cubicBezTo>
                          <a:pt x="33" y="2"/>
                          <a:pt x="34" y="1"/>
                          <a:pt x="34" y="1"/>
                        </a:cubicBezTo>
                        <a:lnTo>
                          <a:pt x="34"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6" name="Freeform 7761">
                    <a:extLst>
                      <a:ext uri="{FF2B5EF4-FFF2-40B4-BE49-F238E27FC236}">
                        <a16:creationId xmlns:a16="http://schemas.microsoft.com/office/drawing/2014/main" id="{1C589E87-B93E-4669-8841-577B391F23FF}"/>
                      </a:ext>
                    </a:extLst>
                  </p:cNvPr>
                  <p:cNvSpPr>
                    <a:spLocks/>
                  </p:cNvSpPr>
                  <p:nvPr/>
                </p:nvSpPr>
                <p:spPr bwMode="auto">
                  <a:xfrm>
                    <a:off x="3939" y="2070"/>
                    <a:ext cx="45" cy="153"/>
                  </a:xfrm>
                  <a:custGeom>
                    <a:avLst/>
                    <a:gdLst>
                      <a:gd name="T0" fmla="*/ 56 w 60"/>
                      <a:gd name="T1" fmla="*/ 3 h 205"/>
                      <a:gd name="T2" fmla="*/ 53 w 60"/>
                      <a:gd name="T3" fmla="*/ 25 h 205"/>
                      <a:gd name="T4" fmla="*/ 30 w 60"/>
                      <a:gd name="T5" fmla="*/ 126 h 205"/>
                      <a:gd name="T6" fmla="*/ 13 w 60"/>
                      <a:gd name="T7" fmla="*/ 201 h 205"/>
                      <a:gd name="T8" fmla="*/ 6 w 60"/>
                      <a:gd name="T9" fmla="*/ 196 h 205"/>
                      <a:gd name="T10" fmla="*/ 5 w 60"/>
                      <a:gd name="T11" fmla="*/ 179 h 205"/>
                      <a:gd name="T12" fmla="*/ 21 w 60"/>
                      <a:gd name="T13" fmla="*/ 121 h 205"/>
                      <a:gd name="T14" fmla="*/ 30 w 60"/>
                      <a:gd name="T15" fmla="*/ 34 h 205"/>
                      <a:gd name="T16" fmla="*/ 25 w 60"/>
                      <a:gd name="T17" fmla="*/ 13 h 205"/>
                      <a:gd name="T18" fmla="*/ 37 w 60"/>
                      <a:gd name="T19" fmla="*/ 0 h 205"/>
                      <a:gd name="T20" fmla="*/ 56 w 60"/>
                      <a:gd name="T21" fmla="*/ 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205">
                        <a:moveTo>
                          <a:pt x="56" y="3"/>
                        </a:moveTo>
                        <a:cubicBezTo>
                          <a:pt x="56" y="3"/>
                          <a:pt x="60" y="10"/>
                          <a:pt x="53" y="25"/>
                        </a:cubicBezTo>
                        <a:cubicBezTo>
                          <a:pt x="47" y="39"/>
                          <a:pt x="34" y="96"/>
                          <a:pt x="30" y="126"/>
                        </a:cubicBezTo>
                        <a:cubicBezTo>
                          <a:pt x="26" y="155"/>
                          <a:pt x="18" y="197"/>
                          <a:pt x="13" y="201"/>
                        </a:cubicBezTo>
                        <a:cubicBezTo>
                          <a:pt x="8" y="205"/>
                          <a:pt x="5" y="203"/>
                          <a:pt x="6" y="196"/>
                        </a:cubicBezTo>
                        <a:cubicBezTo>
                          <a:pt x="7" y="190"/>
                          <a:pt x="0" y="187"/>
                          <a:pt x="5" y="179"/>
                        </a:cubicBezTo>
                        <a:cubicBezTo>
                          <a:pt x="9" y="172"/>
                          <a:pt x="19" y="150"/>
                          <a:pt x="21" y="121"/>
                        </a:cubicBezTo>
                        <a:cubicBezTo>
                          <a:pt x="23" y="92"/>
                          <a:pt x="32" y="46"/>
                          <a:pt x="30" y="34"/>
                        </a:cubicBezTo>
                        <a:cubicBezTo>
                          <a:pt x="28" y="23"/>
                          <a:pt x="22" y="22"/>
                          <a:pt x="25" y="13"/>
                        </a:cubicBezTo>
                        <a:cubicBezTo>
                          <a:pt x="27" y="4"/>
                          <a:pt x="33" y="0"/>
                          <a:pt x="37" y="0"/>
                        </a:cubicBezTo>
                        <a:cubicBezTo>
                          <a:pt x="41" y="0"/>
                          <a:pt x="55" y="1"/>
                          <a:pt x="56"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7" name="Freeform 7762">
                    <a:extLst>
                      <a:ext uri="{FF2B5EF4-FFF2-40B4-BE49-F238E27FC236}">
                        <a16:creationId xmlns:a16="http://schemas.microsoft.com/office/drawing/2014/main" id="{CE04417F-4B0D-46FC-8933-9D518C68FA7C}"/>
                      </a:ext>
                    </a:extLst>
                  </p:cNvPr>
                  <p:cNvSpPr>
                    <a:spLocks noEditPoints="1"/>
                  </p:cNvSpPr>
                  <p:nvPr/>
                </p:nvSpPr>
                <p:spPr bwMode="auto">
                  <a:xfrm>
                    <a:off x="3940" y="2070"/>
                    <a:ext cx="42" cy="152"/>
                  </a:xfrm>
                  <a:custGeom>
                    <a:avLst/>
                    <a:gdLst>
                      <a:gd name="T0" fmla="*/ 3 w 56"/>
                      <a:gd name="T1" fmla="*/ 198 h 203"/>
                      <a:gd name="T2" fmla="*/ 3 w 56"/>
                      <a:gd name="T3" fmla="*/ 196 h 203"/>
                      <a:gd name="T4" fmla="*/ 3 w 56"/>
                      <a:gd name="T5" fmla="*/ 195 h 203"/>
                      <a:gd name="T6" fmla="*/ 0 w 56"/>
                      <a:gd name="T7" fmla="*/ 184 h 203"/>
                      <a:gd name="T8" fmla="*/ 2 w 56"/>
                      <a:gd name="T9" fmla="*/ 179 h 203"/>
                      <a:gd name="T10" fmla="*/ 18 w 56"/>
                      <a:gd name="T11" fmla="*/ 121 h 203"/>
                      <a:gd name="T12" fmla="*/ 28 w 56"/>
                      <a:gd name="T13" fmla="*/ 39 h 203"/>
                      <a:gd name="T14" fmla="*/ 27 w 56"/>
                      <a:gd name="T15" fmla="*/ 34 h 203"/>
                      <a:gd name="T16" fmla="*/ 21 w 56"/>
                      <a:gd name="T17" fmla="*/ 17 h 203"/>
                      <a:gd name="T18" fmla="*/ 22 w 56"/>
                      <a:gd name="T19" fmla="*/ 13 h 203"/>
                      <a:gd name="T20" fmla="*/ 35 w 56"/>
                      <a:gd name="T21" fmla="*/ 0 h 203"/>
                      <a:gd name="T22" fmla="*/ 46 w 56"/>
                      <a:gd name="T23" fmla="*/ 0 h 203"/>
                      <a:gd name="T24" fmla="*/ 55 w 56"/>
                      <a:gd name="T25" fmla="*/ 2 h 203"/>
                      <a:gd name="T26" fmla="*/ 54 w 56"/>
                      <a:gd name="T27" fmla="*/ 3 h 203"/>
                      <a:gd name="T28" fmla="*/ 55 w 56"/>
                      <a:gd name="T29" fmla="*/ 2 h 203"/>
                      <a:gd name="T30" fmla="*/ 55 w 56"/>
                      <a:gd name="T31" fmla="*/ 2 h 203"/>
                      <a:gd name="T32" fmla="*/ 55 w 56"/>
                      <a:gd name="T33" fmla="*/ 2 h 203"/>
                      <a:gd name="T34" fmla="*/ 56 w 56"/>
                      <a:gd name="T35" fmla="*/ 9 h 203"/>
                      <a:gd name="T36" fmla="*/ 52 w 56"/>
                      <a:gd name="T37" fmla="*/ 25 h 203"/>
                      <a:gd name="T38" fmla="*/ 29 w 56"/>
                      <a:gd name="T39" fmla="*/ 126 h 203"/>
                      <a:gd name="T40" fmla="*/ 20 w 56"/>
                      <a:gd name="T41" fmla="*/ 173 h 203"/>
                      <a:gd name="T42" fmla="*/ 11 w 56"/>
                      <a:gd name="T43" fmla="*/ 201 h 203"/>
                      <a:gd name="T44" fmla="*/ 6 w 56"/>
                      <a:gd name="T45" fmla="*/ 203 h 203"/>
                      <a:gd name="T46" fmla="*/ 3 w 56"/>
                      <a:gd name="T47" fmla="*/ 198 h 203"/>
                      <a:gd name="T48" fmla="*/ 23 w 56"/>
                      <a:gd name="T49" fmla="*/ 13 h 203"/>
                      <a:gd name="T50" fmla="*/ 23 w 56"/>
                      <a:gd name="T51" fmla="*/ 17 h 203"/>
                      <a:gd name="T52" fmla="*/ 29 w 56"/>
                      <a:gd name="T53" fmla="*/ 34 h 203"/>
                      <a:gd name="T54" fmla="*/ 29 w 56"/>
                      <a:gd name="T55" fmla="*/ 39 h 203"/>
                      <a:gd name="T56" fmla="*/ 20 w 56"/>
                      <a:gd name="T57" fmla="*/ 121 h 203"/>
                      <a:gd name="T58" fmla="*/ 3 w 56"/>
                      <a:gd name="T59" fmla="*/ 180 h 203"/>
                      <a:gd name="T60" fmla="*/ 2 w 56"/>
                      <a:gd name="T61" fmla="*/ 184 h 203"/>
                      <a:gd name="T62" fmla="*/ 5 w 56"/>
                      <a:gd name="T63" fmla="*/ 195 h 203"/>
                      <a:gd name="T64" fmla="*/ 5 w 56"/>
                      <a:gd name="T65" fmla="*/ 197 h 203"/>
                      <a:gd name="T66" fmla="*/ 5 w 56"/>
                      <a:gd name="T67" fmla="*/ 198 h 203"/>
                      <a:gd name="T68" fmla="*/ 6 w 56"/>
                      <a:gd name="T69" fmla="*/ 202 h 203"/>
                      <a:gd name="T70" fmla="*/ 10 w 56"/>
                      <a:gd name="T71" fmla="*/ 200 h 203"/>
                      <a:gd name="T72" fmla="*/ 19 w 56"/>
                      <a:gd name="T73" fmla="*/ 173 h 203"/>
                      <a:gd name="T74" fmla="*/ 27 w 56"/>
                      <a:gd name="T75" fmla="*/ 126 h 203"/>
                      <a:gd name="T76" fmla="*/ 51 w 56"/>
                      <a:gd name="T77" fmla="*/ 24 h 203"/>
                      <a:gd name="T78" fmla="*/ 54 w 56"/>
                      <a:gd name="T79" fmla="*/ 9 h 203"/>
                      <a:gd name="T80" fmla="*/ 54 w 56"/>
                      <a:gd name="T81" fmla="*/ 3 h 203"/>
                      <a:gd name="T82" fmla="*/ 46 w 56"/>
                      <a:gd name="T83" fmla="*/ 2 h 203"/>
                      <a:gd name="T84" fmla="*/ 35 w 56"/>
                      <a:gd name="T85" fmla="*/ 1 h 203"/>
                      <a:gd name="T86" fmla="*/ 35 w 56"/>
                      <a:gd name="T87" fmla="*/ 1 h 203"/>
                      <a:gd name="T88" fmla="*/ 23 w 56"/>
                      <a:gd name="T89" fmla="*/ 1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203">
                        <a:moveTo>
                          <a:pt x="3" y="198"/>
                        </a:moveTo>
                        <a:cubicBezTo>
                          <a:pt x="3" y="198"/>
                          <a:pt x="3" y="197"/>
                          <a:pt x="3" y="196"/>
                        </a:cubicBezTo>
                        <a:cubicBezTo>
                          <a:pt x="3" y="195"/>
                          <a:pt x="3" y="195"/>
                          <a:pt x="3" y="195"/>
                        </a:cubicBezTo>
                        <a:cubicBezTo>
                          <a:pt x="3" y="192"/>
                          <a:pt x="0" y="189"/>
                          <a:pt x="0" y="184"/>
                        </a:cubicBezTo>
                        <a:cubicBezTo>
                          <a:pt x="0" y="183"/>
                          <a:pt x="1" y="181"/>
                          <a:pt x="2" y="179"/>
                        </a:cubicBezTo>
                        <a:cubicBezTo>
                          <a:pt x="6" y="172"/>
                          <a:pt x="16" y="149"/>
                          <a:pt x="18" y="121"/>
                        </a:cubicBezTo>
                        <a:cubicBezTo>
                          <a:pt x="20" y="95"/>
                          <a:pt x="28" y="55"/>
                          <a:pt x="28" y="39"/>
                        </a:cubicBezTo>
                        <a:cubicBezTo>
                          <a:pt x="28" y="37"/>
                          <a:pt x="28" y="36"/>
                          <a:pt x="27" y="34"/>
                        </a:cubicBezTo>
                        <a:cubicBezTo>
                          <a:pt x="26" y="26"/>
                          <a:pt x="21" y="23"/>
                          <a:pt x="21" y="17"/>
                        </a:cubicBezTo>
                        <a:cubicBezTo>
                          <a:pt x="21" y="16"/>
                          <a:pt x="21" y="15"/>
                          <a:pt x="22" y="13"/>
                        </a:cubicBezTo>
                        <a:cubicBezTo>
                          <a:pt x="25" y="4"/>
                          <a:pt x="31" y="0"/>
                          <a:pt x="35" y="0"/>
                        </a:cubicBezTo>
                        <a:cubicBezTo>
                          <a:pt x="37" y="0"/>
                          <a:pt x="42" y="0"/>
                          <a:pt x="46" y="0"/>
                        </a:cubicBezTo>
                        <a:cubicBezTo>
                          <a:pt x="50" y="1"/>
                          <a:pt x="53" y="1"/>
                          <a:pt x="55" y="2"/>
                        </a:cubicBezTo>
                        <a:cubicBezTo>
                          <a:pt x="54" y="3"/>
                          <a:pt x="54" y="3"/>
                          <a:pt x="54" y="3"/>
                        </a:cubicBezTo>
                        <a:cubicBezTo>
                          <a:pt x="55" y="2"/>
                          <a:pt x="55" y="2"/>
                          <a:pt x="55" y="2"/>
                        </a:cubicBezTo>
                        <a:cubicBezTo>
                          <a:pt x="55" y="2"/>
                          <a:pt x="55" y="2"/>
                          <a:pt x="55" y="2"/>
                        </a:cubicBezTo>
                        <a:cubicBezTo>
                          <a:pt x="55" y="2"/>
                          <a:pt x="55" y="2"/>
                          <a:pt x="55" y="2"/>
                        </a:cubicBezTo>
                        <a:cubicBezTo>
                          <a:pt x="55" y="2"/>
                          <a:pt x="56" y="5"/>
                          <a:pt x="56" y="9"/>
                        </a:cubicBezTo>
                        <a:cubicBezTo>
                          <a:pt x="56" y="12"/>
                          <a:pt x="55" y="18"/>
                          <a:pt x="52" y="25"/>
                        </a:cubicBezTo>
                        <a:cubicBezTo>
                          <a:pt x="45" y="39"/>
                          <a:pt x="33" y="96"/>
                          <a:pt x="29" y="126"/>
                        </a:cubicBezTo>
                        <a:cubicBezTo>
                          <a:pt x="26" y="141"/>
                          <a:pt x="23" y="159"/>
                          <a:pt x="20" y="173"/>
                        </a:cubicBezTo>
                        <a:cubicBezTo>
                          <a:pt x="17" y="188"/>
                          <a:pt x="14" y="199"/>
                          <a:pt x="11" y="201"/>
                        </a:cubicBezTo>
                        <a:cubicBezTo>
                          <a:pt x="9" y="203"/>
                          <a:pt x="8" y="203"/>
                          <a:pt x="6" y="203"/>
                        </a:cubicBezTo>
                        <a:cubicBezTo>
                          <a:pt x="4" y="203"/>
                          <a:pt x="3" y="201"/>
                          <a:pt x="3" y="198"/>
                        </a:cubicBezTo>
                        <a:close/>
                        <a:moveTo>
                          <a:pt x="23" y="13"/>
                        </a:moveTo>
                        <a:cubicBezTo>
                          <a:pt x="23" y="15"/>
                          <a:pt x="23" y="16"/>
                          <a:pt x="23" y="17"/>
                        </a:cubicBezTo>
                        <a:cubicBezTo>
                          <a:pt x="22" y="22"/>
                          <a:pt x="27" y="25"/>
                          <a:pt x="29" y="34"/>
                        </a:cubicBezTo>
                        <a:cubicBezTo>
                          <a:pt x="29" y="35"/>
                          <a:pt x="29" y="37"/>
                          <a:pt x="29" y="39"/>
                        </a:cubicBezTo>
                        <a:cubicBezTo>
                          <a:pt x="29" y="55"/>
                          <a:pt x="22" y="95"/>
                          <a:pt x="20" y="121"/>
                        </a:cubicBezTo>
                        <a:cubicBezTo>
                          <a:pt x="17" y="150"/>
                          <a:pt x="7" y="172"/>
                          <a:pt x="3" y="180"/>
                        </a:cubicBezTo>
                        <a:cubicBezTo>
                          <a:pt x="2" y="182"/>
                          <a:pt x="2" y="183"/>
                          <a:pt x="2" y="184"/>
                        </a:cubicBezTo>
                        <a:cubicBezTo>
                          <a:pt x="2" y="188"/>
                          <a:pt x="5" y="191"/>
                          <a:pt x="5" y="195"/>
                        </a:cubicBezTo>
                        <a:cubicBezTo>
                          <a:pt x="5" y="196"/>
                          <a:pt x="5" y="196"/>
                          <a:pt x="5" y="197"/>
                        </a:cubicBezTo>
                        <a:cubicBezTo>
                          <a:pt x="5" y="197"/>
                          <a:pt x="5" y="198"/>
                          <a:pt x="5" y="198"/>
                        </a:cubicBezTo>
                        <a:cubicBezTo>
                          <a:pt x="5" y="201"/>
                          <a:pt x="5" y="202"/>
                          <a:pt x="6" y="202"/>
                        </a:cubicBezTo>
                        <a:cubicBezTo>
                          <a:pt x="7" y="202"/>
                          <a:pt x="9" y="201"/>
                          <a:pt x="10" y="200"/>
                        </a:cubicBezTo>
                        <a:cubicBezTo>
                          <a:pt x="12" y="199"/>
                          <a:pt x="16" y="187"/>
                          <a:pt x="19" y="173"/>
                        </a:cubicBezTo>
                        <a:cubicBezTo>
                          <a:pt x="22" y="158"/>
                          <a:pt x="25" y="140"/>
                          <a:pt x="27" y="126"/>
                        </a:cubicBezTo>
                        <a:cubicBezTo>
                          <a:pt x="32" y="96"/>
                          <a:pt x="44" y="39"/>
                          <a:pt x="51" y="24"/>
                        </a:cubicBezTo>
                        <a:cubicBezTo>
                          <a:pt x="54" y="17"/>
                          <a:pt x="54" y="12"/>
                          <a:pt x="54" y="9"/>
                        </a:cubicBezTo>
                        <a:cubicBezTo>
                          <a:pt x="54" y="5"/>
                          <a:pt x="54" y="4"/>
                          <a:pt x="54" y="3"/>
                        </a:cubicBezTo>
                        <a:cubicBezTo>
                          <a:pt x="53" y="3"/>
                          <a:pt x="49" y="2"/>
                          <a:pt x="46" y="2"/>
                        </a:cubicBezTo>
                        <a:cubicBezTo>
                          <a:pt x="42" y="1"/>
                          <a:pt x="37" y="1"/>
                          <a:pt x="35" y="1"/>
                        </a:cubicBezTo>
                        <a:cubicBezTo>
                          <a:pt x="35" y="1"/>
                          <a:pt x="35" y="1"/>
                          <a:pt x="35" y="1"/>
                        </a:cubicBezTo>
                        <a:cubicBezTo>
                          <a:pt x="31" y="1"/>
                          <a:pt x="26" y="5"/>
                          <a:pt x="23" y="1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8" name="Freeform 7763">
                    <a:extLst>
                      <a:ext uri="{FF2B5EF4-FFF2-40B4-BE49-F238E27FC236}">
                        <a16:creationId xmlns:a16="http://schemas.microsoft.com/office/drawing/2014/main" id="{1AB1EFA8-3B53-4436-8BD8-0DC039C32D6C}"/>
                      </a:ext>
                    </a:extLst>
                  </p:cNvPr>
                  <p:cNvSpPr>
                    <a:spLocks noEditPoints="1"/>
                  </p:cNvSpPr>
                  <p:nvPr/>
                </p:nvSpPr>
                <p:spPr bwMode="auto">
                  <a:xfrm>
                    <a:off x="3942" y="2071"/>
                    <a:ext cx="39" cy="150"/>
                  </a:xfrm>
                  <a:custGeom>
                    <a:avLst/>
                    <a:gdLst>
                      <a:gd name="T0" fmla="*/ 35 w 52"/>
                      <a:gd name="T1" fmla="*/ 15 h 200"/>
                      <a:gd name="T2" fmla="*/ 36 w 52"/>
                      <a:gd name="T3" fmla="*/ 8 h 200"/>
                      <a:gd name="T4" fmla="*/ 39 w 52"/>
                      <a:gd name="T5" fmla="*/ 4 h 200"/>
                      <a:gd name="T6" fmla="*/ 43 w 52"/>
                      <a:gd name="T7" fmla="*/ 6 h 200"/>
                      <a:gd name="T8" fmla="*/ 43 w 52"/>
                      <a:gd name="T9" fmla="*/ 6 h 200"/>
                      <a:gd name="T10" fmla="*/ 42 w 52"/>
                      <a:gd name="T11" fmla="*/ 22 h 200"/>
                      <a:gd name="T12" fmla="*/ 41 w 52"/>
                      <a:gd name="T13" fmla="*/ 36 h 200"/>
                      <a:gd name="T14" fmla="*/ 31 w 52"/>
                      <a:gd name="T15" fmla="*/ 75 h 200"/>
                      <a:gd name="T16" fmla="*/ 11 w 52"/>
                      <a:gd name="T17" fmla="*/ 184 h 200"/>
                      <a:gd name="T18" fmla="*/ 6 w 52"/>
                      <a:gd name="T19" fmla="*/ 192 h 200"/>
                      <a:gd name="T20" fmla="*/ 5 w 52"/>
                      <a:gd name="T21" fmla="*/ 186 h 200"/>
                      <a:gd name="T22" fmla="*/ 6 w 52"/>
                      <a:gd name="T23" fmla="*/ 180 h 200"/>
                      <a:gd name="T24" fmla="*/ 4 w 52"/>
                      <a:gd name="T25" fmla="*/ 180 h 200"/>
                      <a:gd name="T26" fmla="*/ 3 w 52"/>
                      <a:gd name="T27" fmla="*/ 180 h 200"/>
                      <a:gd name="T28" fmla="*/ 7 w 52"/>
                      <a:gd name="T29" fmla="*/ 171 h 200"/>
                      <a:gd name="T30" fmla="*/ 19 w 52"/>
                      <a:gd name="T31" fmla="*/ 128 h 200"/>
                      <a:gd name="T32" fmla="*/ 27 w 52"/>
                      <a:gd name="T33" fmla="*/ 71 h 200"/>
                      <a:gd name="T34" fmla="*/ 34 w 52"/>
                      <a:gd name="T35" fmla="*/ 31 h 200"/>
                      <a:gd name="T36" fmla="*/ 26 w 52"/>
                      <a:gd name="T37" fmla="*/ 19 h 200"/>
                      <a:gd name="T38" fmla="*/ 32 w 52"/>
                      <a:gd name="T39" fmla="*/ 6 h 200"/>
                      <a:gd name="T40" fmla="*/ 34 w 52"/>
                      <a:gd name="T41" fmla="*/ 10 h 200"/>
                      <a:gd name="T42" fmla="*/ 35 w 52"/>
                      <a:gd name="T43" fmla="*/ 15 h 200"/>
                      <a:gd name="T44" fmla="*/ 40 w 52"/>
                      <a:gd name="T45" fmla="*/ 0 h 200"/>
                      <a:gd name="T46" fmla="*/ 38 w 52"/>
                      <a:gd name="T47" fmla="*/ 1 h 200"/>
                      <a:gd name="T48" fmla="*/ 31 w 52"/>
                      <a:gd name="T49" fmla="*/ 3 h 200"/>
                      <a:gd name="T50" fmla="*/ 30 w 52"/>
                      <a:gd name="T51" fmla="*/ 3 h 200"/>
                      <a:gd name="T52" fmla="*/ 29 w 52"/>
                      <a:gd name="T53" fmla="*/ 3 h 200"/>
                      <a:gd name="T54" fmla="*/ 29 w 52"/>
                      <a:gd name="T55" fmla="*/ 3 h 200"/>
                      <a:gd name="T56" fmla="*/ 26 w 52"/>
                      <a:gd name="T57" fmla="*/ 2 h 200"/>
                      <a:gd name="T58" fmla="*/ 21 w 52"/>
                      <a:gd name="T59" fmla="*/ 11 h 200"/>
                      <a:gd name="T60" fmla="*/ 21 w 52"/>
                      <a:gd name="T61" fmla="*/ 15 h 200"/>
                      <a:gd name="T62" fmla="*/ 27 w 52"/>
                      <a:gd name="T63" fmla="*/ 32 h 200"/>
                      <a:gd name="T64" fmla="*/ 27 w 52"/>
                      <a:gd name="T65" fmla="*/ 37 h 200"/>
                      <a:gd name="T66" fmla="*/ 18 w 52"/>
                      <a:gd name="T67" fmla="*/ 119 h 200"/>
                      <a:gd name="T68" fmla="*/ 1 w 52"/>
                      <a:gd name="T69" fmla="*/ 178 h 200"/>
                      <a:gd name="T70" fmla="*/ 0 w 52"/>
                      <a:gd name="T71" fmla="*/ 182 h 200"/>
                      <a:gd name="T72" fmla="*/ 3 w 52"/>
                      <a:gd name="T73" fmla="*/ 193 h 200"/>
                      <a:gd name="T74" fmla="*/ 3 w 52"/>
                      <a:gd name="T75" fmla="*/ 195 h 200"/>
                      <a:gd name="T76" fmla="*/ 3 w 52"/>
                      <a:gd name="T77" fmla="*/ 196 h 200"/>
                      <a:gd name="T78" fmla="*/ 4 w 52"/>
                      <a:gd name="T79" fmla="*/ 200 h 200"/>
                      <a:gd name="T80" fmla="*/ 4 w 52"/>
                      <a:gd name="T81" fmla="*/ 200 h 200"/>
                      <a:gd name="T82" fmla="*/ 8 w 52"/>
                      <a:gd name="T83" fmla="*/ 198 h 200"/>
                      <a:gd name="T84" fmla="*/ 17 w 52"/>
                      <a:gd name="T85" fmla="*/ 171 h 200"/>
                      <a:gd name="T86" fmla="*/ 25 w 52"/>
                      <a:gd name="T87" fmla="*/ 124 h 200"/>
                      <a:gd name="T88" fmla="*/ 49 w 52"/>
                      <a:gd name="T89" fmla="*/ 22 h 200"/>
                      <a:gd name="T90" fmla="*/ 52 w 52"/>
                      <a:gd name="T91" fmla="*/ 7 h 200"/>
                      <a:gd name="T92" fmla="*/ 52 w 52"/>
                      <a:gd name="T93" fmla="*/ 2 h 200"/>
                      <a:gd name="T94" fmla="*/ 51 w 52"/>
                      <a:gd name="T95" fmla="*/ 2 h 200"/>
                      <a:gd name="T96" fmla="*/ 50 w 52"/>
                      <a:gd name="T97" fmla="*/ 2 h 200"/>
                      <a:gd name="T98" fmla="*/ 43 w 52"/>
                      <a:gd name="T99" fmla="*/ 1 h 200"/>
                      <a:gd name="T100" fmla="*/ 40 w 52"/>
                      <a:gd name="T10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 h="200">
                        <a:moveTo>
                          <a:pt x="35" y="15"/>
                        </a:moveTo>
                        <a:cubicBezTo>
                          <a:pt x="35" y="15"/>
                          <a:pt x="36" y="12"/>
                          <a:pt x="36" y="8"/>
                        </a:cubicBezTo>
                        <a:cubicBezTo>
                          <a:pt x="36" y="5"/>
                          <a:pt x="37" y="4"/>
                          <a:pt x="39" y="4"/>
                        </a:cubicBezTo>
                        <a:cubicBezTo>
                          <a:pt x="40" y="4"/>
                          <a:pt x="43" y="6"/>
                          <a:pt x="43" y="6"/>
                        </a:cubicBezTo>
                        <a:cubicBezTo>
                          <a:pt x="43" y="6"/>
                          <a:pt x="43" y="6"/>
                          <a:pt x="43" y="6"/>
                        </a:cubicBezTo>
                        <a:cubicBezTo>
                          <a:pt x="52" y="6"/>
                          <a:pt x="46" y="19"/>
                          <a:pt x="42" y="22"/>
                        </a:cubicBezTo>
                        <a:cubicBezTo>
                          <a:pt x="38" y="25"/>
                          <a:pt x="45" y="32"/>
                          <a:pt x="41" y="36"/>
                        </a:cubicBezTo>
                        <a:cubicBezTo>
                          <a:pt x="38" y="40"/>
                          <a:pt x="33" y="60"/>
                          <a:pt x="31" y="75"/>
                        </a:cubicBezTo>
                        <a:cubicBezTo>
                          <a:pt x="29" y="90"/>
                          <a:pt x="16" y="170"/>
                          <a:pt x="11" y="184"/>
                        </a:cubicBezTo>
                        <a:cubicBezTo>
                          <a:pt x="9" y="190"/>
                          <a:pt x="8" y="192"/>
                          <a:pt x="6" y="192"/>
                        </a:cubicBezTo>
                        <a:cubicBezTo>
                          <a:pt x="5" y="192"/>
                          <a:pt x="5" y="189"/>
                          <a:pt x="5" y="186"/>
                        </a:cubicBezTo>
                        <a:cubicBezTo>
                          <a:pt x="6" y="183"/>
                          <a:pt x="8" y="180"/>
                          <a:pt x="6" y="180"/>
                        </a:cubicBezTo>
                        <a:cubicBezTo>
                          <a:pt x="6" y="180"/>
                          <a:pt x="5" y="180"/>
                          <a:pt x="4" y="180"/>
                        </a:cubicBezTo>
                        <a:cubicBezTo>
                          <a:pt x="3" y="180"/>
                          <a:pt x="3" y="180"/>
                          <a:pt x="3" y="180"/>
                        </a:cubicBezTo>
                        <a:cubicBezTo>
                          <a:pt x="0" y="180"/>
                          <a:pt x="5" y="175"/>
                          <a:pt x="7" y="171"/>
                        </a:cubicBezTo>
                        <a:cubicBezTo>
                          <a:pt x="9" y="167"/>
                          <a:pt x="18" y="142"/>
                          <a:pt x="19" y="128"/>
                        </a:cubicBezTo>
                        <a:cubicBezTo>
                          <a:pt x="19" y="115"/>
                          <a:pt x="26" y="84"/>
                          <a:pt x="27" y="71"/>
                        </a:cubicBezTo>
                        <a:cubicBezTo>
                          <a:pt x="28" y="58"/>
                          <a:pt x="31" y="34"/>
                          <a:pt x="34" y="31"/>
                        </a:cubicBezTo>
                        <a:cubicBezTo>
                          <a:pt x="38" y="28"/>
                          <a:pt x="29" y="28"/>
                          <a:pt x="26" y="19"/>
                        </a:cubicBezTo>
                        <a:cubicBezTo>
                          <a:pt x="24" y="13"/>
                          <a:pt x="29" y="6"/>
                          <a:pt x="32" y="6"/>
                        </a:cubicBezTo>
                        <a:cubicBezTo>
                          <a:pt x="33" y="6"/>
                          <a:pt x="34" y="7"/>
                          <a:pt x="34" y="10"/>
                        </a:cubicBezTo>
                        <a:cubicBezTo>
                          <a:pt x="34" y="14"/>
                          <a:pt x="34" y="15"/>
                          <a:pt x="35" y="15"/>
                        </a:cubicBezTo>
                        <a:close/>
                        <a:moveTo>
                          <a:pt x="40" y="0"/>
                        </a:moveTo>
                        <a:cubicBezTo>
                          <a:pt x="39" y="0"/>
                          <a:pt x="39" y="0"/>
                          <a:pt x="38" y="1"/>
                        </a:cubicBezTo>
                        <a:cubicBezTo>
                          <a:pt x="37" y="2"/>
                          <a:pt x="35" y="3"/>
                          <a:pt x="31" y="3"/>
                        </a:cubicBezTo>
                        <a:cubicBezTo>
                          <a:pt x="31" y="3"/>
                          <a:pt x="30" y="3"/>
                          <a:pt x="30" y="3"/>
                        </a:cubicBezTo>
                        <a:cubicBezTo>
                          <a:pt x="29" y="3"/>
                          <a:pt x="29" y="3"/>
                          <a:pt x="29" y="3"/>
                        </a:cubicBezTo>
                        <a:cubicBezTo>
                          <a:pt x="29" y="3"/>
                          <a:pt x="29" y="3"/>
                          <a:pt x="29" y="3"/>
                        </a:cubicBezTo>
                        <a:cubicBezTo>
                          <a:pt x="28" y="3"/>
                          <a:pt x="27" y="3"/>
                          <a:pt x="26" y="2"/>
                        </a:cubicBezTo>
                        <a:cubicBezTo>
                          <a:pt x="24" y="4"/>
                          <a:pt x="22" y="7"/>
                          <a:pt x="21" y="11"/>
                        </a:cubicBezTo>
                        <a:cubicBezTo>
                          <a:pt x="21" y="13"/>
                          <a:pt x="21" y="14"/>
                          <a:pt x="21" y="15"/>
                        </a:cubicBezTo>
                        <a:cubicBezTo>
                          <a:pt x="20" y="20"/>
                          <a:pt x="25" y="23"/>
                          <a:pt x="27" y="32"/>
                        </a:cubicBezTo>
                        <a:cubicBezTo>
                          <a:pt x="27" y="33"/>
                          <a:pt x="27" y="35"/>
                          <a:pt x="27" y="37"/>
                        </a:cubicBezTo>
                        <a:cubicBezTo>
                          <a:pt x="27" y="53"/>
                          <a:pt x="20" y="93"/>
                          <a:pt x="18" y="119"/>
                        </a:cubicBezTo>
                        <a:cubicBezTo>
                          <a:pt x="15" y="148"/>
                          <a:pt x="5" y="170"/>
                          <a:pt x="1" y="178"/>
                        </a:cubicBezTo>
                        <a:cubicBezTo>
                          <a:pt x="0" y="180"/>
                          <a:pt x="0" y="181"/>
                          <a:pt x="0" y="182"/>
                        </a:cubicBezTo>
                        <a:cubicBezTo>
                          <a:pt x="0" y="186"/>
                          <a:pt x="3" y="189"/>
                          <a:pt x="3" y="193"/>
                        </a:cubicBezTo>
                        <a:cubicBezTo>
                          <a:pt x="3" y="194"/>
                          <a:pt x="3" y="194"/>
                          <a:pt x="3" y="195"/>
                        </a:cubicBezTo>
                        <a:cubicBezTo>
                          <a:pt x="3" y="195"/>
                          <a:pt x="3" y="196"/>
                          <a:pt x="3" y="196"/>
                        </a:cubicBezTo>
                        <a:cubicBezTo>
                          <a:pt x="3" y="199"/>
                          <a:pt x="3" y="200"/>
                          <a:pt x="4" y="200"/>
                        </a:cubicBezTo>
                        <a:cubicBezTo>
                          <a:pt x="4" y="200"/>
                          <a:pt x="4" y="200"/>
                          <a:pt x="4" y="200"/>
                        </a:cubicBezTo>
                        <a:cubicBezTo>
                          <a:pt x="5" y="200"/>
                          <a:pt x="7" y="199"/>
                          <a:pt x="8" y="198"/>
                        </a:cubicBezTo>
                        <a:cubicBezTo>
                          <a:pt x="10" y="197"/>
                          <a:pt x="14" y="185"/>
                          <a:pt x="17" y="171"/>
                        </a:cubicBezTo>
                        <a:cubicBezTo>
                          <a:pt x="20" y="156"/>
                          <a:pt x="23" y="138"/>
                          <a:pt x="25" y="124"/>
                        </a:cubicBezTo>
                        <a:cubicBezTo>
                          <a:pt x="30" y="94"/>
                          <a:pt x="42" y="37"/>
                          <a:pt x="49" y="22"/>
                        </a:cubicBezTo>
                        <a:cubicBezTo>
                          <a:pt x="52" y="15"/>
                          <a:pt x="52" y="10"/>
                          <a:pt x="52" y="7"/>
                        </a:cubicBezTo>
                        <a:cubicBezTo>
                          <a:pt x="52" y="5"/>
                          <a:pt x="52" y="3"/>
                          <a:pt x="52" y="2"/>
                        </a:cubicBezTo>
                        <a:cubicBezTo>
                          <a:pt x="52" y="2"/>
                          <a:pt x="51" y="2"/>
                          <a:pt x="51" y="2"/>
                        </a:cubicBezTo>
                        <a:cubicBezTo>
                          <a:pt x="50" y="2"/>
                          <a:pt x="50" y="2"/>
                          <a:pt x="50" y="2"/>
                        </a:cubicBezTo>
                        <a:cubicBezTo>
                          <a:pt x="47" y="2"/>
                          <a:pt x="45" y="1"/>
                          <a:pt x="43" y="1"/>
                        </a:cubicBezTo>
                        <a:cubicBezTo>
                          <a:pt x="42" y="0"/>
                          <a:pt x="41" y="0"/>
                          <a:pt x="4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99" name="Freeform 7764">
                    <a:extLst>
                      <a:ext uri="{FF2B5EF4-FFF2-40B4-BE49-F238E27FC236}">
                        <a16:creationId xmlns:a16="http://schemas.microsoft.com/office/drawing/2014/main" id="{C41AA7A8-FE0D-435F-8319-03845AF024E0}"/>
                      </a:ext>
                    </a:extLst>
                  </p:cNvPr>
                  <p:cNvSpPr>
                    <a:spLocks/>
                  </p:cNvSpPr>
                  <p:nvPr/>
                </p:nvSpPr>
                <p:spPr bwMode="auto">
                  <a:xfrm>
                    <a:off x="3939" y="2073"/>
                    <a:ext cx="43" cy="149"/>
                  </a:xfrm>
                  <a:custGeom>
                    <a:avLst/>
                    <a:gdLst>
                      <a:gd name="T0" fmla="*/ 30 w 58"/>
                      <a:gd name="T1" fmla="*/ 0 h 199"/>
                      <a:gd name="T2" fmla="*/ 25 w 58"/>
                      <a:gd name="T3" fmla="*/ 9 h 199"/>
                      <a:gd name="T4" fmla="*/ 30 w 58"/>
                      <a:gd name="T5" fmla="*/ 30 h 199"/>
                      <a:gd name="T6" fmla="*/ 21 w 58"/>
                      <a:gd name="T7" fmla="*/ 117 h 199"/>
                      <a:gd name="T8" fmla="*/ 5 w 58"/>
                      <a:gd name="T9" fmla="*/ 175 h 199"/>
                      <a:gd name="T10" fmla="*/ 6 w 58"/>
                      <a:gd name="T11" fmla="*/ 192 h 199"/>
                      <a:gd name="T12" fmla="*/ 8 w 58"/>
                      <a:gd name="T13" fmla="*/ 199 h 199"/>
                      <a:gd name="T14" fmla="*/ 13 w 58"/>
                      <a:gd name="T15" fmla="*/ 197 h 199"/>
                      <a:gd name="T16" fmla="*/ 30 w 58"/>
                      <a:gd name="T17" fmla="*/ 122 h 199"/>
                      <a:gd name="T18" fmla="*/ 53 w 58"/>
                      <a:gd name="T19" fmla="*/ 21 h 199"/>
                      <a:gd name="T20" fmla="*/ 57 w 58"/>
                      <a:gd name="T21" fmla="*/ 0 h 199"/>
                      <a:gd name="T22" fmla="*/ 56 w 58"/>
                      <a:gd name="T23" fmla="*/ 0 h 199"/>
                      <a:gd name="T24" fmla="*/ 56 w 58"/>
                      <a:gd name="T25" fmla="*/ 5 h 199"/>
                      <a:gd name="T26" fmla="*/ 53 w 58"/>
                      <a:gd name="T27" fmla="*/ 20 h 199"/>
                      <a:gd name="T28" fmla="*/ 29 w 58"/>
                      <a:gd name="T29" fmla="*/ 122 h 199"/>
                      <a:gd name="T30" fmla="*/ 21 w 58"/>
                      <a:gd name="T31" fmla="*/ 169 h 199"/>
                      <a:gd name="T32" fmla="*/ 12 w 58"/>
                      <a:gd name="T33" fmla="*/ 196 h 199"/>
                      <a:gd name="T34" fmla="*/ 8 w 58"/>
                      <a:gd name="T35" fmla="*/ 198 h 199"/>
                      <a:gd name="T36" fmla="*/ 8 w 58"/>
                      <a:gd name="T37" fmla="*/ 198 h 199"/>
                      <a:gd name="T38" fmla="*/ 7 w 58"/>
                      <a:gd name="T39" fmla="*/ 194 h 199"/>
                      <a:gd name="T40" fmla="*/ 7 w 58"/>
                      <a:gd name="T41" fmla="*/ 193 h 199"/>
                      <a:gd name="T42" fmla="*/ 7 w 58"/>
                      <a:gd name="T43" fmla="*/ 191 h 199"/>
                      <a:gd name="T44" fmla="*/ 4 w 58"/>
                      <a:gd name="T45" fmla="*/ 180 h 199"/>
                      <a:gd name="T46" fmla="*/ 5 w 58"/>
                      <a:gd name="T47" fmla="*/ 176 h 199"/>
                      <a:gd name="T48" fmla="*/ 22 w 58"/>
                      <a:gd name="T49" fmla="*/ 117 h 199"/>
                      <a:gd name="T50" fmla="*/ 31 w 58"/>
                      <a:gd name="T51" fmla="*/ 35 h 199"/>
                      <a:gd name="T52" fmla="*/ 31 w 58"/>
                      <a:gd name="T53" fmla="*/ 30 h 199"/>
                      <a:gd name="T54" fmla="*/ 25 w 58"/>
                      <a:gd name="T55" fmla="*/ 13 h 199"/>
                      <a:gd name="T56" fmla="*/ 25 w 58"/>
                      <a:gd name="T57" fmla="*/ 9 h 199"/>
                      <a:gd name="T58" fmla="*/ 30 w 58"/>
                      <a:gd name="T59"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199">
                        <a:moveTo>
                          <a:pt x="30" y="0"/>
                        </a:moveTo>
                        <a:cubicBezTo>
                          <a:pt x="28" y="2"/>
                          <a:pt x="26" y="5"/>
                          <a:pt x="25" y="9"/>
                        </a:cubicBezTo>
                        <a:cubicBezTo>
                          <a:pt x="22" y="18"/>
                          <a:pt x="28" y="19"/>
                          <a:pt x="30" y="30"/>
                        </a:cubicBezTo>
                        <a:cubicBezTo>
                          <a:pt x="32" y="42"/>
                          <a:pt x="23" y="88"/>
                          <a:pt x="21" y="117"/>
                        </a:cubicBezTo>
                        <a:cubicBezTo>
                          <a:pt x="19" y="146"/>
                          <a:pt x="9" y="168"/>
                          <a:pt x="5" y="175"/>
                        </a:cubicBezTo>
                        <a:cubicBezTo>
                          <a:pt x="0" y="183"/>
                          <a:pt x="7" y="186"/>
                          <a:pt x="6" y="192"/>
                        </a:cubicBezTo>
                        <a:cubicBezTo>
                          <a:pt x="5" y="196"/>
                          <a:pt x="6" y="199"/>
                          <a:pt x="8" y="199"/>
                        </a:cubicBezTo>
                        <a:cubicBezTo>
                          <a:pt x="10" y="199"/>
                          <a:pt x="11" y="198"/>
                          <a:pt x="13" y="197"/>
                        </a:cubicBezTo>
                        <a:cubicBezTo>
                          <a:pt x="18" y="193"/>
                          <a:pt x="26" y="151"/>
                          <a:pt x="30" y="122"/>
                        </a:cubicBezTo>
                        <a:cubicBezTo>
                          <a:pt x="34" y="92"/>
                          <a:pt x="47" y="35"/>
                          <a:pt x="53" y="21"/>
                        </a:cubicBezTo>
                        <a:cubicBezTo>
                          <a:pt x="58" y="10"/>
                          <a:pt x="57" y="3"/>
                          <a:pt x="57" y="0"/>
                        </a:cubicBezTo>
                        <a:cubicBezTo>
                          <a:pt x="56" y="0"/>
                          <a:pt x="56" y="0"/>
                          <a:pt x="56" y="0"/>
                        </a:cubicBezTo>
                        <a:cubicBezTo>
                          <a:pt x="56" y="1"/>
                          <a:pt x="56" y="3"/>
                          <a:pt x="56" y="5"/>
                        </a:cubicBezTo>
                        <a:cubicBezTo>
                          <a:pt x="56" y="8"/>
                          <a:pt x="56" y="13"/>
                          <a:pt x="53" y="20"/>
                        </a:cubicBezTo>
                        <a:cubicBezTo>
                          <a:pt x="46" y="35"/>
                          <a:pt x="34" y="92"/>
                          <a:pt x="29" y="122"/>
                        </a:cubicBezTo>
                        <a:cubicBezTo>
                          <a:pt x="27" y="136"/>
                          <a:pt x="24" y="154"/>
                          <a:pt x="21" y="169"/>
                        </a:cubicBezTo>
                        <a:cubicBezTo>
                          <a:pt x="18" y="183"/>
                          <a:pt x="14" y="195"/>
                          <a:pt x="12" y="196"/>
                        </a:cubicBezTo>
                        <a:cubicBezTo>
                          <a:pt x="11" y="197"/>
                          <a:pt x="9" y="198"/>
                          <a:pt x="8" y="198"/>
                        </a:cubicBezTo>
                        <a:cubicBezTo>
                          <a:pt x="8" y="198"/>
                          <a:pt x="8" y="198"/>
                          <a:pt x="8" y="198"/>
                        </a:cubicBezTo>
                        <a:cubicBezTo>
                          <a:pt x="7" y="198"/>
                          <a:pt x="7" y="197"/>
                          <a:pt x="7" y="194"/>
                        </a:cubicBezTo>
                        <a:cubicBezTo>
                          <a:pt x="7" y="194"/>
                          <a:pt x="7" y="193"/>
                          <a:pt x="7" y="193"/>
                        </a:cubicBezTo>
                        <a:cubicBezTo>
                          <a:pt x="7" y="192"/>
                          <a:pt x="7" y="192"/>
                          <a:pt x="7" y="191"/>
                        </a:cubicBezTo>
                        <a:cubicBezTo>
                          <a:pt x="7" y="187"/>
                          <a:pt x="4" y="184"/>
                          <a:pt x="4" y="180"/>
                        </a:cubicBezTo>
                        <a:cubicBezTo>
                          <a:pt x="4" y="179"/>
                          <a:pt x="4" y="178"/>
                          <a:pt x="5" y="176"/>
                        </a:cubicBezTo>
                        <a:cubicBezTo>
                          <a:pt x="9" y="168"/>
                          <a:pt x="19" y="146"/>
                          <a:pt x="22" y="117"/>
                        </a:cubicBezTo>
                        <a:cubicBezTo>
                          <a:pt x="24" y="91"/>
                          <a:pt x="31" y="51"/>
                          <a:pt x="31" y="35"/>
                        </a:cubicBezTo>
                        <a:cubicBezTo>
                          <a:pt x="31" y="33"/>
                          <a:pt x="31" y="31"/>
                          <a:pt x="31" y="30"/>
                        </a:cubicBezTo>
                        <a:cubicBezTo>
                          <a:pt x="29" y="21"/>
                          <a:pt x="24" y="18"/>
                          <a:pt x="25" y="13"/>
                        </a:cubicBezTo>
                        <a:cubicBezTo>
                          <a:pt x="25" y="12"/>
                          <a:pt x="25" y="11"/>
                          <a:pt x="25" y="9"/>
                        </a:cubicBezTo>
                        <a:cubicBezTo>
                          <a:pt x="26" y="5"/>
                          <a:pt x="28" y="2"/>
                          <a:pt x="3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0" name="Freeform 7765">
                    <a:extLst>
                      <a:ext uri="{FF2B5EF4-FFF2-40B4-BE49-F238E27FC236}">
                        <a16:creationId xmlns:a16="http://schemas.microsoft.com/office/drawing/2014/main" id="{E07A07A6-74B5-4D93-855B-B2577ED37603}"/>
                      </a:ext>
                    </a:extLst>
                  </p:cNvPr>
                  <p:cNvSpPr>
                    <a:spLocks/>
                  </p:cNvSpPr>
                  <p:nvPr/>
                </p:nvSpPr>
                <p:spPr bwMode="auto">
                  <a:xfrm>
                    <a:off x="3958" y="2084"/>
                    <a:ext cx="13" cy="82"/>
                  </a:xfrm>
                  <a:custGeom>
                    <a:avLst/>
                    <a:gdLst>
                      <a:gd name="T0" fmla="*/ 11 w 17"/>
                      <a:gd name="T1" fmla="*/ 1 h 109"/>
                      <a:gd name="T2" fmla="*/ 11 w 17"/>
                      <a:gd name="T3" fmla="*/ 7 h 109"/>
                      <a:gd name="T4" fmla="*/ 13 w 17"/>
                      <a:gd name="T5" fmla="*/ 20 h 109"/>
                      <a:gd name="T6" fmla="*/ 0 w 17"/>
                      <a:gd name="T7" fmla="*/ 101 h 109"/>
                      <a:gd name="T8" fmla="*/ 8 w 17"/>
                      <a:gd name="T9" fmla="*/ 53 h 109"/>
                      <a:gd name="T10" fmla="*/ 15 w 17"/>
                      <a:gd name="T11" fmla="*/ 19 h 109"/>
                      <a:gd name="T12" fmla="*/ 16 w 17"/>
                      <a:gd name="T13" fmla="*/ 10 h 109"/>
                      <a:gd name="T14" fmla="*/ 14 w 17"/>
                      <a:gd name="T15" fmla="*/ 3 h 109"/>
                      <a:gd name="T16" fmla="*/ 11 w 17"/>
                      <a:gd name="T17"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9">
                        <a:moveTo>
                          <a:pt x="11" y="1"/>
                        </a:moveTo>
                        <a:cubicBezTo>
                          <a:pt x="11" y="1"/>
                          <a:pt x="7" y="3"/>
                          <a:pt x="11" y="7"/>
                        </a:cubicBezTo>
                        <a:cubicBezTo>
                          <a:pt x="15" y="11"/>
                          <a:pt x="16" y="12"/>
                          <a:pt x="13" y="20"/>
                        </a:cubicBezTo>
                        <a:cubicBezTo>
                          <a:pt x="10" y="29"/>
                          <a:pt x="0" y="94"/>
                          <a:pt x="0" y="101"/>
                        </a:cubicBezTo>
                        <a:cubicBezTo>
                          <a:pt x="0" y="109"/>
                          <a:pt x="7" y="60"/>
                          <a:pt x="8" y="53"/>
                        </a:cubicBezTo>
                        <a:cubicBezTo>
                          <a:pt x="8" y="47"/>
                          <a:pt x="13" y="23"/>
                          <a:pt x="15" y="19"/>
                        </a:cubicBezTo>
                        <a:cubicBezTo>
                          <a:pt x="17" y="16"/>
                          <a:pt x="16" y="12"/>
                          <a:pt x="16" y="10"/>
                        </a:cubicBezTo>
                        <a:cubicBezTo>
                          <a:pt x="17" y="8"/>
                          <a:pt x="16" y="4"/>
                          <a:pt x="14" y="3"/>
                        </a:cubicBezTo>
                        <a:cubicBezTo>
                          <a:pt x="13" y="2"/>
                          <a:pt x="12" y="0"/>
                          <a:pt x="1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1" name="Freeform 7766">
                    <a:extLst>
                      <a:ext uri="{FF2B5EF4-FFF2-40B4-BE49-F238E27FC236}">
                        <a16:creationId xmlns:a16="http://schemas.microsoft.com/office/drawing/2014/main" id="{D25C28E0-78E5-4C08-9718-61B82C145605}"/>
                      </a:ext>
                    </a:extLst>
                  </p:cNvPr>
                  <p:cNvSpPr>
                    <a:spLocks/>
                  </p:cNvSpPr>
                  <p:nvPr/>
                </p:nvSpPr>
                <p:spPr bwMode="auto">
                  <a:xfrm>
                    <a:off x="3954" y="1931"/>
                    <a:ext cx="37" cy="144"/>
                  </a:xfrm>
                  <a:custGeom>
                    <a:avLst/>
                    <a:gdLst>
                      <a:gd name="T0" fmla="*/ 29 w 49"/>
                      <a:gd name="T1" fmla="*/ 2 h 192"/>
                      <a:gd name="T2" fmla="*/ 18 w 49"/>
                      <a:gd name="T3" fmla="*/ 11 h 192"/>
                      <a:gd name="T4" fmla="*/ 15 w 49"/>
                      <a:gd name="T5" fmla="*/ 38 h 192"/>
                      <a:gd name="T6" fmla="*/ 13 w 49"/>
                      <a:gd name="T7" fmla="*/ 153 h 192"/>
                      <a:gd name="T8" fmla="*/ 5 w 49"/>
                      <a:gd name="T9" fmla="*/ 176 h 192"/>
                      <a:gd name="T10" fmla="*/ 15 w 49"/>
                      <a:gd name="T11" fmla="*/ 189 h 192"/>
                      <a:gd name="T12" fmla="*/ 27 w 49"/>
                      <a:gd name="T13" fmla="*/ 187 h 192"/>
                      <a:gd name="T14" fmla="*/ 42 w 49"/>
                      <a:gd name="T15" fmla="*/ 178 h 192"/>
                      <a:gd name="T16" fmla="*/ 35 w 49"/>
                      <a:gd name="T17" fmla="*/ 82 h 192"/>
                      <a:gd name="T18" fmla="*/ 48 w 49"/>
                      <a:gd name="T19" fmla="*/ 26 h 192"/>
                      <a:gd name="T20" fmla="*/ 40 w 49"/>
                      <a:gd name="T21" fmla="*/ 9 h 192"/>
                      <a:gd name="T22" fmla="*/ 29 w 49"/>
                      <a:gd name="T23" fmla="*/ 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192">
                        <a:moveTo>
                          <a:pt x="29" y="2"/>
                        </a:moveTo>
                        <a:cubicBezTo>
                          <a:pt x="29" y="2"/>
                          <a:pt x="18" y="0"/>
                          <a:pt x="18" y="11"/>
                        </a:cubicBezTo>
                        <a:cubicBezTo>
                          <a:pt x="17" y="21"/>
                          <a:pt x="10" y="12"/>
                          <a:pt x="15" y="38"/>
                        </a:cubicBezTo>
                        <a:cubicBezTo>
                          <a:pt x="19" y="63"/>
                          <a:pt x="20" y="139"/>
                          <a:pt x="13" y="153"/>
                        </a:cubicBezTo>
                        <a:cubicBezTo>
                          <a:pt x="6" y="166"/>
                          <a:pt x="0" y="169"/>
                          <a:pt x="5" y="176"/>
                        </a:cubicBezTo>
                        <a:cubicBezTo>
                          <a:pt x="10" y="183"/>
                          <a:pt x="6" y="190"/>
                          <a:pt x="15" y="189"/>
                        </a:cubicBezTo>
                        <a:cubicBezTo>
                          <a:pt x="24" y="189"/>
                          <a:pt x="21" y="185"/>
                          <a:pt x="27" y="187"/>
                        </a:cubicBezTo>
                        <a:cubicBezTo>
                          <a:pt x="33" y="189"/>
                          <a:pt x="42" y="192"/>
                          <a:pt x="42" y="178"/>
                        </a:cubicBezTo>
                        <a:cubicBezTo>
                          <a:pt x="42" y="163"/>
                          <a:pt x="30" y="123"/>
                          <a:pt x="35" y="82"/>
                        </a:cubicBezTo>
                        <a:cubicBezTo>
                          <a:pt x="40" y="41"/>
                          <a:pt x="46" y="34"/>
                          <a:pt x="48" y="26"/>
                        </a:cubicBezTo>
                        <a:cubicBezTo>
                          <a:pt x="49" y="18"/>
                          <a:pt x="44" y="14"/>
                          <a:pt x="40" y="9"/>
                        </a:cubicBezTo>
                        <a:cubicBezTo>
                          <a:pt x="36" y="5"/>
                          <a:pt x="32" y="2"/>
                          <a:pt x="29"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2" name="Freeform 7767">
                    <a:extLst>
                      <a:ext uri="{FF2B5EF4-FFF2-40B4-BE49-F238E27FC236}">
                        <a16:creationId xmlns:a16="http://schemas.microsoft.com/office/drawing/2014/main" id="{32F3A4D1-72FB-4F3B-8E15-CC4B8100D029}"/>
                      </a:ext>
                    </a:extLst>
                  </p:cNvPr>
                  <p:cNvSpPr>
                    <a:spLocks noEditPoints="1"/>
                  </p:cNvSpPr>
                  <p:nvPr/>
                </p:nvSpPr>
                <p:spPr bwMode="auto">
                  <a:xfrm>
                    <a:off x="3956" y="1932"/>
                    <a:ext cx="35" cy="141"/>
                  </a:xfrm>
                  <a:custGeom>
                    <a:avLst/>
                    <a:gdLst>
                      <a:gd name="T0" fmla="*/ 4 w 46"/>
                      <a:gd name="T1" fmla="*/ 183 h 188"/>
                      <a:gd name="T2" fmla="*/ 1 w 46"/>
                      <a:gd name="T3" fmla="*/ 174 h 188"/>
                      <a:gd name="T4" fmla="*/ 0 w 46"/>
                      <a:gd name="T5" fmla="*/ 169 h 188"/>
                      <a:gd name="T6" fmla="*/ 10 w 46"/>
                      <a:gd name="T7" fmla="*/ 150 h 188"/>
                      <a:gd name="T8" fmla="*/ 14 w 46"/>
                      <a:gd name="T9" fmla="*/ 121 h 188"/>
                      <a:gd name="T10" fmla="*/ 11 w 46"/>
                      <a:gd name="T11" fmla="*/ 36 h 188"/>
                      <a:gd name="T12" fmla="*/ 10 w 46"/>
                      <a:gd name="T13" fmla="*/ 21 h 188"/>
                      <a:gd name="T14" fmla="*/ 12 w 46"/>
                      <a:gd name="T15" fmla="*/ 15 h 188"/>
                      <a:gd name="T16" fmla="*/ 14 w 46"/>
                      <a:gd name="T17" fmla="*/ 9 h 188"/>
                      <a:gd name="T18" fmla="*/ 18 w 46"/>
                      <a:gd name="T19" fmla="*/ 1 h 188"/>
                      <a:gd name="T20" fmla="*/ 24 w 46"/>
                      <a:gd name="T21" fmla="*/ 0 h 188"/>
                      <a:gd name="T22" fmla="*/ 26 w 46"/>
                      <a:gd name="T23" fmla="*/ 0 h 188"/>
                      <a:gd name="T24" fmla="*/ 26 w 46"/>
                      <a:gd name="T25" fmla="*/ 0 h 188"/>
                      <a:gd name="T26" fmla="*/ 37 w 46"/>
                      <a:gd name="T27" fmla="*/ 7 h 188"/>
                      <a:gd name="T28" fmla="*/ 46 w 46"/>
                      <a:gd name="T29" fmla="*/ 22 h 188"/>
                      <a:gd name="T30" fmla="*/ 46 w 46"/>
                      <a:gd name="T31" fmla="*/ 24 h 188"/>
                      <a:gd name="T32" fmla="*/ 33 w 46"/>
                      <a:gd name="T33" fmla="*/ 80 h 188"/>
                      <a:gd name="T34" fmla="*/ 32 w 46"/>
                      <a:gd name="T35" fmla="*/ 90 h 188"/>
                      <a:gd name="T36" fmla="*/ 40 w 46"/>
                      <a:gd name="T37" fmla="*/ 176 h 188"/>
                      <a:gd name="T38" fmla="*/ 40 w 46"/>
                      <a:gd name="T39" fmla="*/ 177 h 188"/>
                      <a:gd name="T40" fmla="*/ 37 w 46"/>
                      <a:gd name="T41" fmla="*/ 185 h 188"/>
                      <a:gd name="T42" fmla="*/ 31 w 46"/>
                      <a:gd name="T43" fmla="*/ 187 h 188"/>
                      <a:gd name="T44" fmla="*/ 24 w 46"/>
                      <a:gd name="T45" fmla="*/ 186 h 188"/>
                      <a:gd name="T46" fmla="*/ 21 w 46"/>
                      <a:gd name="T47" fmla="*/ 185 h 188"/>
                      <a:gd name="T48" fmla="*/ 19 w 46"/>
                      <a:gd name="T49" fmla="*/ 186 h 188"/>
                      <a:gd name="T50" fmla="*/ 12 w 46"/>
                      <a:gd name="T51" fmla="*/ 188 h 188"/>
                      <a:gd name="T52" fmla="*/ 10 w 46"/>
                      <a:gd name="T53" fmla="*/ 188 h 188"/>
                      <a:gd name="T54" fmla="*/ 10 w 46"/>
                      <a:gd name="T55" fmla="*/ 188 h 188"/>
                      <a:gd name="T56" fmla="*/ 4 w 46"/>
                      <a:gd name="T57" fmla="*/ 183 h 188"/>
                      <a:gd name="T58" fmla="*/ 16 w 46"/>
                      <a:gd name="T59" fmla="*/ 9 h 188"/>
                      <a:gd name="T60" fmla="*/ 13 w 46"/>
                      <a:gd name="T61" fmla="*/ 16 h 188"/>
                      <a:gd name="T62" fmla="*/ 11 w 46"/>
                      <a:gd name="T63" fmla="*/ 21 h 188"/>
                      <a:gd name="T64" fmla="*/ 12 w 46"/>
                      <a:gd name="T65" fmla="*/ 35 h 188"/>
                      <a:gd name="T66" fmla="*/ 15 w 46"/>
                      <a:gd name="T67" fmla="*/ 121 h 188"/>
                      <a:gd name="T68" fmla="*/ 11 w 46"/>
                      <a:gd name="T69" fmla="*/ 151 h 188"/>
                      <a:gd name="T70" fmla="*/ 1 w 46"/>
                      <a:gd name="T71" fmla="*/ 169 h 188"/>
                      <a:gd name="T72" fmla="*/ 2 w 46"/>
                      <a:gd name="T73" fmla="*/ 174 h 188"/>
                      <a:gd name="T74" fmla="*/ 6 w 46"/>
                      <a:gd name="T75" fmla="*/ 183 h 188"/>
                      <a:gd name="T76" fmla="*/ 10 w 46"/>
                      <a:gd name="T77" fmla="*/ 187 h 188"/>
                      <a:gd name="T78" fmla="*/ 12 w 46"/>
                      <a:gd name="T79" fmla="*/ 187 h 188"/>
                      <a:gd name="T80" fmla="*/ 18 w 46"/>
                      <a:gd name="T81" fmla="*/ 185 h 188"/>
                      <a:gd name="T82" fmla="*/ 21 w 46"/>
                      <a:gd name="T83" fmla="*/ 184 h 188"/>
                      <a:gd name="T84" fmla="*/ 24 w 46"/>
                      <a:gd name="T85" fmla="*/ 184 h 188"/>
                      <a:gd name="T86" fmla="*/ 31 w 46"/>
                      <a:gd name="T87" fmla="*/ 186 h 188"/>
                      <a:gd name="T88" fmla="*/ 38 w 46"/>
                      <a:gd name="T89" fmla="*/ 177 h 188"/>
                      <a:gd name="T90" fmla="*/ 38 w 46"/>
                      <a:gd name="T91" fmla="*/ 176 h 188"/>
                      <a:gd name="T92" fmla="*/ 31 w 46"/>
                      <a:gd name="T93" fmla="*/ 90 h 188"/>
                      <a:gd name="T94" fmla="*/ 31 w 46"/>
                      <a:gd name="T95" fmla="*/ 80 h 188"/>
                      <a:gd name="T96" fmla="*/ 44 w 46"/>
                      <a:gd name="T97" fmla="*/ 24 h 188"/>
                      <a:gd name="T98" fmla="*/ 44 w 46"/>
                      <a:gd name="T99" fmla="*/ 22 h 188"/>
                      <a:gd name="T100" fmla="*/ 36 w 46"/>
                      <a:gd name="T101" fmla="*/ 8 h 188"/>
                      <a:gd name="T102" fmla="*/ 26 w 46"/>
                      <a:gd name="T103" fmla="*/ 1 h 188"/>
                      <a:gd name="T104" fmla="*/ 26 w 46"/>
                      <a:gd name="T105" fmla="*/ 1 h 188"/>
                      <a:gd name="T106" fmla="*/ 26 w 46"/>
                      <a:gd name="T107" fmla="*/ 1 h 188"/>
                      <a:gd name="T108" fmla="*/ 26 w 46"/>
                      <a:gd name="T109" fmla="*/ 1 h 188"/>
                      <a:gd name="T110" fmla="*/ 24 w 46"/>
                      <a:gd name="T111" fmla="*/ 1 h 188"/>
                      <a:gd name="T112" fmla="*/ 16 w 46"/>
                      <a:gd name="T113" fmla="*/ 9 h 188"/>
                      <a:gd name="T114" fmla="*/ 26 w 46"/>
                      <a:gd name="T115" fmla="*/ 0 h 188"/>
                      <a:gd name="T116" fmla="*/ 26 w 46"/>
                      <a:gd name="T11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 h="188">
                        <a:moveTo>
                          <a:pt x="4" y="183"/>
                        </a:moveTo>
                        <a:cubicBezTo>
                          <a:pt x="4" y="181"/>
                          <a:pt x="3" y="177"/>
                          <a:pt x="1" y="174"/>
                        </a:cubicBezTo>
                        <a:cubicBezTo>
                          <a:pt x="0" y="172"/>
                          <a:pt x="0" y="171"/>
                          <a:pt x="0" y="169"/>
                        </a:cubicBezTo>
                        <a:cubicBezTo>
                          <a:pt x="0" y="164"/>
                          <a:pt x="5" y="160"/>
                          <a:pt x="10" y="150"/>
                        </a:cubicBezTo>
                        <a:cubicBezTo>
                          <a:pt x="12" y="146"/>
                          <a:pt x="13" y="135"/>
                          <a:pt x="14" y="121"/>
                        </a:cubicBezTo>
                        <a:cubicBezTo>
                          <a:pt x="16" y="93"/>
                          <a:pt x="14" y="53"/>
                          <a:pt x="11" y="36"/>
                        </a:cubicBezTo>
                        <a:cubicBezTo>
                          <a:pt x="10" y="29"/>
                          <a:pt x="9" y="24"/>
                          <a:pt x="10" y="21"/>
                        </a:cubicBezTo>
                        <a:cubicBezTo>
                          <a:pt x="10" y="17"/>
                          <a:pt x="11" y="16"/>
                          <a:pt x="12" y="15"/>
                        </a:cubicBezTo>
                        <a:cubicBezTo>
                          <a:pt x="13" y="13"/>
                          <a:pt x="14" y="13"/>
                          <a:pt x="14" y="9"/>
                        </a:cubicBezTo>
                        <a:cubicBezTo>
                          <a:pt x="14" y="5"/>
                          <a:pt x="16" y="2"/>
                          <a:pt x="18" y="1"/>
                        </a:cubicBezTo>
                        <a:cubicBezTo>
                          <a:pt x="20" y="0"/>
                          <a:pt x="23" y="0"/>
                          <a:pt x="24" y="0"/>
                        </a:cubicBezTo>
                        <a:cubicBezTo>
                          <a:pt x="25" y="0"/>
                          <a:pt x="26" y="0"/>
                          <a:pt x="26" y="0"/>
                        </a:cubicBezTo>
                        <a:cubicBezTo>
                          <a:pt x="26" y="0"/>
                          <a:pt x="26" y="0"/>
                          <a:pt x="26" y="0"/>
                        </a:cubicBezTo>
                        <a:cubicBezTo>
                          <a:pt x="30" y="0"/>
                          <a:pt x="34" y="3"/>
                          <a:pt x="37" y="7"/>
                        </a:cubicBezTo>
                        <a:cubicBezTo>
                          <a:pt x="41" y="11"/>
                          <a:pt x="46" y="15"/>
                          <a:pt x="46" y="22"/>
                        </a:cubicBezTo>
                        <a:cubicBezTo>
                          <a:pt x="46" y="23"/>
                          <a:pt x="46" y="24"/>
                          <a:pt x="46" y="24"/>
                        </a:cubicBezTo>
                        <a:cubicBezTo>
                          <a:pt x="44" y="33"/>
                          <a:pt x="37" y="39"/>
                          <a:pt x="33" y="80"/>
                        </a:cubicBezTo>
                        <a:cubicBezTo>
                          <a:pt x="32" y="83"/>
                          <a:pt x="32" y="86"/>
                          <a:pt x="32" y="90"/>
                        </a:cubicBezTo>
                        <a:cubicBezTo>
                          <a:pt x="30" y="127"/>
                          <a:pt x="40" y="162"/>
                          <a:pt x="40" y="176"/>
                        </a:cubicBezTo>
                        <a:cubicBezTo>
                          <a:pt x="40" y="176"/>
                          <a:pt x="40" y="177"/>
                          <a:pt x="40" y="177"/>
                        </a:cubicBezTo>
                        <a:cubicBezTo>
                          <a:pt x="39" y="181"/>
                          <a:pt x="38" y="184"/>
                          <a:pt x="37" y="185"/>
                        </a:cubicBezTo>
                        <a:cubicBezTo>
                          <a:pt x="35" y="187"/>
                          <a:pt x="33" y="187"/>
                          <a:pt x="31" y="187"/>
                        </a:cubicBezTo>
                        <a:cubicBezTo>
                          <a:pt x="28" y="187"/>
                          <a:pt x="26" y="186"/>
                          <a:pt x="24" y="186"/>
                        </a:cubicBezTo>
                        <a:cubicBezTo>
                          <a:pt x="23" y="185"/>
                          <a:pt x="22" y="185"/>
                          <a:pt x="21" y="185"/>
                        </a:cubicBezTo>
                        <a:cubicBezTo>
                          <a:pt x="20" y="185"/>
                          <a:pt x="20" y="185"/>
                          <a:pt x="19" y="186"/>
                        </a:cubicBezTo>
                        <a:cubicBezTo>
                          <a:pt x="18" y="187"/>
                          <a:pt x="16" y="188"/>
                          <a:pt x="12" y="188"/>
                        </a:cubicBezTo>
                        <a:cubicBezTo>
                          <a:pt x="11" y="188"/>
                          <a:pt x="11" y="188"/>
                          <a:pt x="10" y="188"/>
                        </a:cubicBezTo>
                        <a:cubicBezTo>
                          <a:pt x="10" y="188"/>
                          <a:pt x="10" y="188"/>
                          <a:pt x="10" y="188"/>
                        </a:cubicBezTo>
                        <a:cubicBezTo>
                          <a:pt x="6" y="188"/>
                          <a:pt x="5" y="186"/>
                          <a:pt x="4" y="183"/>
                        </a:cubicBezTo>
                        <a:close/>
                        <a:moveTo>
                          <a:pt x="16" y="9"/>
                        </a:moveTo>
                        <a:cubicBezTo>
                          <a:pt x="15" y="13"/>
                          <a:pt x="14" y="14"/>
                          <a:pt x="13" y="16"/>
                        </a:cubicBezTo>
                        <a:cubicBezTo>
                          <a:pt x="12" y="17"/>
                          <a:pt x="11" y="18"/>
                          <a:pt x="11" y="21"/>
                        </a:cubicBezTo>
                        <a:cubicBezTo>
                          <a:pt x="11" y="24"/>
                          <a:pt x="11" y="28"/>
                          <a:pt x="12" y="35"/>
                        </a:cubicBezTo>
                        <a:cubicBezTo>
                          <a:pt x="16" y="53"/>
                          <a:pt x="17" y="92"/>
                          <a:pt x="15" y="121"/>
                        </a:cubicBezTo>
                        <a:cubicBezTo>
                          <a:pt x="15" y="135"/>
                          <a:pt x="13" y="146"/>
                          <a:pt x="11" y="151"/>
                        </a:cubicBezTo>
                        <a:cubicBezTo>
                          <a:pt x="6" y="161"/>
                          <a:pt x="1" y="165"/>
                          <a:pt x="1" y="169"/>
                        </a:cubicBezTo>
                        <a:cubicBezTo>
                          <a:pt x="1" y="170"/>
                          <a:pt x="1" y="172"/>
                          <a:pt x="2" y="174"/>
                        </a:cubicBezTo>
                        <a:cubicBezTo>
                          <a:pt x="5" y="177"/>
                          <a:pt x="5" y="180"/>
                          <a:pt x="6" y="183"/>
                        </a:cubicBezTo>
                        <a:cubicBezTo>
                          <a:pt x="6" y="185"/>
                          <a:pt x="7" y="187"/>
                          <a:pt x="10" y="187"/>
                        </a:cubicBezTo>
                        <a:cubicBezTo>
                          <a:pt x="11" y="187"/>
                          <a:pt x="11" y="187"/>
                          <a:pt x="12" y="187"/>
                        </a:cubicBezTo>
                        <a:cubicBezTo>
                          <a:pt x="16" y="186"/>
                          <a:pt x="17" y="186"/>
                          <a:pt x="18" y="185"/>
                        </a:cubicBezTo>
                        <a:cubicBezTo>
                          <a:pt x="19" y="184"/>
                          <a:pt x="20" y="184"/>
                          <a:pt x="21" y="184"/>
                        </a:cubicBezTo>
                        <a:cubicBezTo>
                          <a:pt x="22" y="184"/>
                          <a:pt x="23" y="184"/>
                          <a:pt x="24" y="184"/>
                        </a:cubicBezTo>
                        <a:cubicBezTo>
                          <a:pt x="26" y="185"/>
                          <a:pt x="29" y="186"/>
                          <a:pt x="31" y="186"/>
                        </a:cubicBezTo>
                        <a:cubicBezTo>
                          <a:pt x="35" y="186"/>
                          <a:pt x="38" y="185"/>
                          <a:pt x="38" y="177"/>
                        </a:cubicBezTo>
                        <a:cubicBezTo>
                          <a:pt x="38" y="176"/>
                          <a:pt x="38" y="176"/>
                          <a:pt x="38" y="176"/>
                        </a:cubicBezTo>
                        <a:cubicBezTo>
                          <a:pt x="38" y="163"/>
                          <a:pt x="29" y="127"/>
                          <a:pt x="31" y="90"/>
                        </a:cubicBezTo>
                        <a:cubicBezTo>
                          <a:pt x="31" y="86"/>
                          <a:pt x="31" y="83"/>
                          <a:pt x="31" y="80"/>
                        </a:cubicBezTo>
                        <a:cubicBezTo>
                          <a:pt x="36" y="39"/>
                          <a:pt x="43" y="32"/>
                          <a:pt x="44" y="24"/>
                        </a:cubicBezTo>
                        <a:cubicBezTo>
                          <a:pt x="44" y="23"/>
                          <a:pt x="44" y="23"/>
                          <a:pt x="44" y="22"/>
                        </a:cubicBezTo>
                        <a:cubicBezTo>
                          <a:pt x="45" y="15"/>
                          <a:pt x="40" y="12"/>
                          <a:pt x="36" y="8"/>
                        </a:cubicBezTo>
                        <a:cubicBezTo>
                          <a:pt x="33" y="4"/>
                          <a:pt x="29" y="1"/>
                          <a:pt x="26" y="1"/>
                        </a:cubicBezTo>
                        <a:cubicBezTo>
                          <a:pt x="26" y="1"/>
                          <a:pt x="26" y="1"/>
                          <a:pt x="26" y="1"/>
                        </a:cubicBezTo>
                        <a:cubicBezTo>
                          <a:pt x="26" y="1"/>
                          <a:pt x="26" y="1"/>
                          <a:pt x="26" y="1"/>
                        </a:cubicBezTo>
                        <a:cubicBezTo>
                          <a:pt x="26" y="1"/>
                          <a:pt x="26" y="1"/>
                          <a:pt x="26" y="1"/>
                        </a:cubicBezTo>
                        <a:cubicBezTo>
                          <a:pt x="26" y="1"/>
                          <a:pt x="25" y="1"/>
                          <a:pt x="24" y="1"/>
                        </a:cubicBezTo>
                        <a:cubicBezTo>
                          <a:pt x="21" y="1"/>
                          <a:pt x="16" y="1"/>
                          <a:pt x="16" y="9"/>
                        </a:cubicBezTo>
                        <a:close/>
                        <a:moveTo>
                          <a:pt x="26" y="0"/>
                        </a:moveTo>
                        <a:cubicBezTo>
                          <a:pt x="26" y="0"/>
                          <a:pt x="26" y="0"/>
                          <a:pt x="26"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3" name="Freeform 7768">
                    <a:extLst>
                      <a:ext uri="{FF2B5EF4-FFF2-40B4-BE49-F238E27FC236}">
                        <a16:creationId xmlns:a16="http://schemas.microsoft.com/office/drawing/2014/main" id="{A6809495-41B8-4D40-BC37-536BF0A3EEF5}"/>
                      </a:ext>
                    </a:extLst>
                  </p:cNvPr>
                  <p:cNvSpPr>
                    <a:spLocks noEditPoints="1"/>
                  </p:cNvSpPr>
                  <p:nvPr/>
                </p:nvSpPr>
                <p:spPr bwMode="auto">
                  <a:xfrm>
                    <a:off x="3957" y="1934"/>
                    <a:ext cx="32" cy="139"/>
                  </a:xfrm>
                  <a:custGeom>
                    <a:avLst/>
                    <a:gdLst>
                      <a:gd name="T0" fmla="*/ 7 w 43"/>
                      <a:gd name="T1" fmla="*/ 168 h 185"/>
                      <a:gd name="T2" fmla="*/ 17 w 43"/>
                      <a:gd name="T3" fmla="*/ 145 h 185"/>
                      <a:gd name="T4" fmla="*/ 14 w 43"/>
                      <a:gd name="T5" fmla="*/ 27 h 185"/>
                      <a:gd name="T6" fmla="*/ 23 w 43"/>
                      <a:gd name="T7" fmla="*/ 5 h 185"/>
                      <a:gd name="T8" fmla="*/ 25 w 43"/>
                      <a:gd name="T9" fmla="*/ 19 h 185"/>
                      <a:gd name="T10" fmla="*/ 31 w 43"/>
                      <a:gd name="T11" fmla="*/ 12 h 185"/>
                      <a:gd name="T12" fmla="*/ 32 w 43"/>
                      <a:gd name="T13" fmla="*/ 12 h 185"/>
                      <a:gd name="T14" fmla="*/ 27 w 43"/>
                      <a:gd name="T15" fmla="*/ 68 h 185"/>
                      <a:gd name="T16" fmla="*/ 32 w 43"/>
                      <a:gd name="T17" fmla="*/ 160 h 185"/>
                      <a:gd name="T18" fmla="*/ 28 w 43"/>
                      <a:gd name="T19" fmla="*/ 177 h 185"/>
                      <a:gd name="T20" fmla="*/ 22 w 43"/>
                      <a:gd name="T21" fmla="*/ 172 h 185"/>
                      <a:gd name="T22" fmla="*/ 15 w 43"/>
                      <a:gd name="T23" fmla="*/ 179 h 185"/>
                      <a:gd name="T24" fmla="*/ 15 w 43"/>
                      <a:gd name="T25" fmla="*/ 167 h 185"/>
                      <a:gd name="T26" fmla="*/ 11 w 43"/>
                      <a:gd name="T27" fmla="*/ 167 h 185"/>
                      <a:gd name="T28" fmla="*/ 18 w 43"/>
                      <a:gd name="T29" fmla="*/ 0 h 185"/>
                      <a:gd name="T30" fmla="*/ 12 w 43"/>
                      <a:gd name="T31" fmla="*/ 14 h 185"/>
                      <a:gd name="T32" fmla="*/ 11 w 43"/>
                      <a:gd name="T33" fmla="*/ 33 h 185"/>
                      <a:gd name="T34" fmla="*/ 10 w 43"/>
                      <a:gd name="T35" fmla="*/ 149 h 185"/>
                      <a:gd name="T36" fmla="*/ 1 w 43"/>
                      <a:gd name="T37" fmla="*/ 172 h 185"/>
                      <a:gd name="T38" fmla="*/ 9 w 43"/>
                      <a:gd name="T39" fmla="*/ 185 h 185"/>
                      <a:gd name="T40" fmla="*/ 11 w 43"/>
                      <a:gd name="T41" fmla="*/ 185 h 185"/>
                      <a:gd name="T42" fmla="*/ 20 w 43"/>
                      <a:gd name="T43" fmla="*/ 182 h 185"/>
                      <a:gd name="T44" fmla="*/ 23 w 43"/>
                      <a:gd name="T45" fmla="*/ 182 h 185"/>
                      <a:gd name="T46" fmla="*/ 30 w 43"/>
                      <a:gd name="T47" fmla="*/ 184 h 185"/>
                      <a:gd name="T48" fmla="*/ 37 w 43"/>
                      <a:gd name="T49" fmla="*/ 174 h 185"/>
                      <a:gd name="T50" fmla="*/ 30 w 43"/>
                      <a:gd name="T51" fmla="*/ 78 h 185"/>
                      <a:gd name="T52" fmla="*/ 43 w 43"/>
                      <a:gd name="T53" fmla="*/ 20 h 185"/>
                      <a:gd name="T54" fmla="*/ 43 w 43"/>
                      <a:gd name="T55" fmla="*/ 16 h 185"/>
                      <a:gd name="T56" fmla="*/ 42 w 43"/>
                      <a:gd name="T57" fmla="*/ 16 h 185"/>
                      <a:gd name="T58" fmla="*/ 19 w 43"/>
                      <a:gd name="T59" fmla="*/ 0 h 185"/>
                      <a:gd name="T60" fmla="*/ 19 w 43"/>
                      <a:gd name="T61" fmla="*/ 0 h 185"/>
                      <a:gd name="T62" fmla="*/ 18 w 43"/>
                      <a:gd name="T63"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 h="185">
                        <a:moveTo>
                          <a:pt x="7" y="168"/>
                        </a:moveTo>
                        <a:cubicBezTo>
                          <a:pt x="7" y="168"/>
                          <a:pt x="7" y="168"/>
                          <a:pt x="7" y="168"/>
                        </a:cubicBezTo>
                        <a:cubicBezTo>
                          <a:pt x="1" y="167"/>
                          <a:pt x="6" y="158"/>
                          <a:pt x="14" y="158"/>
                        </a:cubicBezTo>
                        <a:cubicBezTo>
                          <a:pt x="22" y="157"/>
                          <a:pt x="19" y="151"/>
                          <a:pt x="17" y="145"/>
                        </a:cubicBezTo>
                        <a:cubicBezTo>
                          <a:pt x="15" y="139"/>
                          <a:pt x="18" y="100"/>
                          <a:pt x="20" y="77"/>
                        </a:cubicBezTo>
                        <a:cubicBezTo>
                          <a:pt x="21" y="55"/>
                          <a:pt x="16" y="43"/>
                          <a:pt x="14" y="27"/>
                        </a:cubicBezTo>
                        <a:cubicBezTo>
                          <a:pt x="12" y="11"/>
                          <a:pt x="21" y="18"/>
                          <a:pt x="19" y="12"/>
                        </a:cubicBezTo>
                        <a:cubicBezTo>
                          <a:pt x="18" y="8"/>
                          <a:pt x="21" y="5"/>
                          <a:pt x="23" y="5"/>
                        </a:cubicBezTo>
                        <a:cubicBezTo>
                          <a:pt x="24" y="5"/>
                          <a:pt x="25" y="6"/>
                          <a:pt x="23" y="9"/>
                        </a:cubicBezTo>
                        <a:cubicBezTo>
                          <a:pt x="21" y="14"/>
                          <a:pt x="24" y="19"/>
                          <a:pt x="25" y="19"/>
                        </a:cubicBezTo>
                        <a:cubicBezTo>
                          <a:pt x="26" y="19"/>
                          <a:pt x="27" y="18"/>
                          <a:pt x="27" y="16"/>
                        </a:cubicBezTo>
                        <a:cubicBezTo>
                          <a:pt x="28" y="12"/>
                          <a:pt x="30" y="12"/>
                          <a:pt x="31" y="12"/>
                        </a:cubicBezTo>
                        <a:cubicBezTo>
                          <a:pt x="31" y="12"/>
                          <a:pt x="32" y="12"/>
                          <a:pt x="32" y="12"/>
                        </a:cubicBezTo>
                        <a:cubicBezTo>
                          <a:pt x="32" y="12"/>
                          <a:pt x="32" y="12"/>
                          <a:pt x="32" y="12"/>
                        </a:cubicBezTo>
                        <a:cubicBezTo>
                          <a:pt x="34" y="12"/>
                          <a:pt x="39" y="17"/>
                          <a:pt x="38" y="24"/>
                        </a:cubicBezTo>
                        <a:cubicBezTo>
                          <a:pt x="38" y="31"/>
                          <a:pt x="29" y="44"/>
                          <a:pt x="27" y="68"/>
                        </a:cubicBezTo>
                        <a:cubicBezTo>
                          <a:pt x="25" y="92"/>
                          <a:pt x="29" y="124"/>
                          <a:pt x="29" y="140"/>
                        </a:cubicBezTo>
                        <a:cubicBezTo>
                          <a:pt x="30" y="155"/>
                          <a:pt x="30" y="157"/>
                          <a:pt x="32" y="160"/>
                        </a:cubicBezTo>
                        <a:cubicBezTo>
                          <a:pt x="34" y="164"/>
                          <a:pt x="38" y="174"/>
                          <a:pt x="30" y="177"/>
                        </a:cubicBezTo>
                        <a:cubicBezTo>
                          <a:pt x="29" y="177"/>
                          <a:pt x="28" y="177"/>
                          <a:pt x="28" y="177"/>
                        </a:cubicBezTo>
                        <a:cubicBezTo>
                          <a:pt x="26" y="177"/>
                          <a:pt x="25" y="176"/>
                          <a:pt x="24" y="175"/>
                        </a:cubicBezTo>
                        <a:cubicBezTo>
                          <a:pt x="23" y="173"/>
                          <a:pt x="22" y="172"/>
                          <a:pt x="22" y="172"/>
                        </a:cubicBezTo>
                        <a:cubicBezTo>
                          <a:pt x="21" y="172"/>
                          <a:pt x="21" y="172"/>
                          <a:pt x="20" y="173"/>
                        </a:cubicBezTo>
                        <a:cubicBezTo>
                          <a:pt x="18" y="177"/>
                          <a:pt x="17" y="179"/>
                          <a:pt x="15" y="179"/>
                        </a:cubicBezTo>
                        <a:cubicBezTo>
                          <a:pt x="13" y="179"/>
                          <a:pt x="12" y="178"/>
                          <a:pt x="11" y="177"/>
                        </a:cubicBezTo>
                        <a:cubicBezTo>
                          <a:pt x="6" y="174"/>
                          <a:pt x="15" y="171"/>
                          <a:pt x="15" y="167"/>
                        </a:cubicBezTo>
                        <a:cubicBezTo>
                          <a:pt x="15" y="166"/>
                          <a:pt x="15" y="166"/>
                          <a:pt x="14" y="166"/>
                        </a:cubicBezTo>
                        <a:cubicBezTo>
                          <a:pt x="13" y="166"/>
                          <a:pt x="12" y="166"/>
                          <a:pt x="11" y="167"/>
                        </a:cubicBezTo>
                        <a:cubicBezTo>
                          <a:pt x="10" y="167"/>
                          <a:pt x="9" y="168"/>
                          <a:pt x="7" y="168"/>
                        </a:cubicBezTo>
                        <a:close/>
                        <a:moveTo>
                          <a:pt x="18" y="0"/>
                        </a:moveTo>
                        <a:cubicBezTo>
                          <a:pt x="16" y="1"/>
                          <a:pt x="15" y="3"/>
                          <a:pt x="15" y="7"/>
                        </a:cubicBezTo>
                        <a:cubicBezTo>
                          <a:pt x="14" y="11"/>
                          <a:pt x="13" y="12"/>
                          <a:pt x="12" y="14"/>
                        </a:cubicBezTo>
                        <a:cubicBezTo>
                          <a:pt x="11" y="15"/>
                          <a:pt x="10" y="16"/>
                          <a:pt x="10" y="19"/>
                        </a:cubicBezTo>
                        <a:cubicBezTo>
                          <a:pt x="10" y="22"/>
                          <a:pt x="10" y="26"/>
                          <a:pt x="11" y="33"/>
                        </a:cubicBezTo>
                        <a:cubicBezTo>
                          <a:pt x="15" y="51"/>
                          <a:pt x="16" y="90"/>
                          <a:pt x="14" y="119"/>
                        </a:cubicBezTo>
                        <a:cubicBezTo>
                          <a:pt x="14" y="133"/>
                          <a:pt x="12" y="144"/>
                          <a:pt x="10" y="149"/>
                        </a:cubicBezTo>
                        <a:cubicBezTo>
                          <a:pt x="5" y="159"/>
                          <a:pt x="0" y="163"/>
                          <a:pt x="0" y="167"/>
                        </a:cubicBezTo>
                        <a:cubicBezTo>
                          <a:pt x="0" y="168"/>
                          <a:pt x="0" y="170"/>
                          <a:pt x="1" y="172"/>
                        </a:cubicBezTo>
                        <a:cubicBezTo>
                          <a:pt x="4" y="175"/>
                          <a:pt x="4" y="178"/>
                          <a:pt x="5" y="181"/>
                        </a:cubicBezTo>
                        <a:cubicBezTo>
                          <a:pt x="5" y="183"/>
                          <a:pt x="6" y="185"/>
                          <a:pt x="9" y="185"/>
                        </a:cubicBezTo>
                        <a:cubicBezTo>
                          <a:pt x="10" y="185"/>
                          <a:pt x="10" y="185"/>
                          <a:pt x="10" y="185"/>
                        </a:cubicBezTo>
                        <a:cubicBezTo>
                          <a:pt x="10" y="185"/>
                          <a:pt x="10" y="185"/>
                          <a:pt x="11" y="185"/>
                        </a:cubicBezTo>
                        <a:cubicBezTo>
                          <a:pt x="15" y="184"/>
                          <a:pt x="16" y="184"/>
                          <a:pt x="17" y="183"/>
                        </a:cubicBezTo>
                        <a:cubicBezTo>
                          <a:pt x="18" y="182"/>
                          <a:pt x="19" y="182"/>
                          <a:pt x="20" y="182"/>
                        </a:cubicBezTo>
                        <a:cubicBezTo>
                          <a:pt x="20" y="182"/>
                          <a:pt x="20" y="182"/>
                          <a:pt x="20" y="182"/>
                        </a:cubicBezTo>
                        <a:cubicBezTo>
                          <a:pt x="21" y="182"/>
                          <a:pt x="22" y="182"/>
                          <a:pt x="23" y="182"/>
                        </a:cubicBezTo>
                        <a:cubicBezTo>
                          <a:pt x="25" y="183"/>
                          <a:pt x="28" y="184"/>
                          <a:pt x="30" y="184"/>
                        </a:cubicBezTo>
                        <a:cubicBezTo>
                          <a:pt x="30" y="184"/>
                          <a:pt x="30" y="184"/>
                          <a:pt x="30" y="184"/>
                        </a:cubicBezTo>
                        <a:cubicBezTo>
                          <a:pt x="34" y="184"/>
                          <a:pt x="37" y="183"/>
                          <a:pt x="37" y="175"/>
                        </a:cubicBezTo>
                        <a:cubicBezTo>
                          <a:pt x="37" y="174"/>
                          <a:pt x="37" y="174"/>
                          <a:pt x="37" y="174"/>
                        </a:cubicBezTo>
                        <a:cubicBezTo>
                          <a:pt x="37" y="161"/>
                          <a:pt x="28" y="125"/>
                          <a:pt x="30" y="88"/>
                        </a:cubicBezTo>
                        <a:cubicBezTo>
                          <a:pt x="30" y="84"/>
                          <a:pt x="30" y="81"/>
                          <a:pt x="30" y="78"/>
                        </a:cubicBezTo>
                        <a:cubicBezTo>
                          <a:pt x="35" y="37"/>
                          <a:pt x="42" y="30"/>
                          <a:pt x="43" y="22"/>
                        </a:cubicBezTo>
                        <a:cubicBezTo>
                          <a:pt x="43" y="21"/>
                          <a:pt x="43" y="21"/>
                          <a:pt x="43" y="20"/>
                        </a:cubicBezTo>
                        <a:cubicBezTo>
                          <a:pt x="43" y="19"/>
                          <a:pt x="43" y="17"/>
                          <a:pt x="43" y="16"/>
                        </a:cubicBezTo>
                        <a:cubicBezTo>
                          <a:pt x="43" y="16"/>
                          <a:pt x="43" y="16"/>
                          <a:pt x="43" y="16"/>
                        </a:cubicBezTo>
                        <a:cubicBezTo>
                          <a:pt x="42" y="16"/>
                          <a:pt x="42" y="16"/>
                          <a:pt x="42" y="16"/>
                        </a:cubicBezTo>
                        <a:cubicBezTo>
                          <a:pt x="42" y="16"/>
                          <a:pt x="42" y="16"/>
                          <a:pt x="42" y="16"/>
                        </a:cubicBezTo>
                        <a:cubicBezTo>
                          <a:pt x="39" y="16"/>
                          <a:pt x="38" y="12"/>
                          <a:pt x="35" y="8"/>
                        </a:cubicBezTo>
                        <a:cubicBezTo>
                          <a:pt x="32" y="5"/>
                          <a:pt x="28" y="2"/>
                          <a:pt x="19" y="0"/>
                        </a:cubicBezTo>
                        <a:cubicBezTo>
                          <a:pt x="19" y="0"/>
                          <a:pt x="19" y="0"/>
                          <a:pt x="19" y="0"/>
                        </a:cubicBezTo>
                        <a:cubicBezTo>
                          <a:pt x="19" y="0"/>
                          <a:pt x="19" y="0"/>
                          <a:pt x="19" y="0"/>
                        </a:cubicBezTo>
                        <a:cubicBezTo>
                          <a:pt x="19" y="0"/>
                          <a:pt x="19" y="0"/>
                          <a:pt x="19" y="0"/>
                        </a:cubicBezTo>
                        <a:lnTo>
                          <a:pt x="1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4" name="Freeform 7769">
                    <a:extLst>
                      <a:ext uri="{FF2B5EF4-FFF2-40B4-BE49-F238E27FC236}">
                        <a16:creationId xmlns:a16="http://schemas.microsoft.com/office/drawing/2014/main" id="{4E5C442A-22C2-451C-852C-D3ED71698BF2}"/>
                      </a:ext>
                    </a:extLst>
                  </p:cNvPr>
                  <p:cNvSpPr>
                    <a:spLocks/>
                  </p:cNvSpPr>
                  <p:nvPr/>
                </p:nvSpPr>
                <p:spPr bwMode="auto">
                  <a:xfrm>
                    <a:off x="3954" y="1933"/>
                    <a:ext cx="36" cy="140"/>
                  </a:xfrm>
                  <a:custGeom>
                    <a:avLst/>
                    <a:gdLst>
                      <a:gd name="T0" fmla="*/ 22 w 48"/>
                      <a:gd name="T1" fmla="*/ 0 h 186"/>
                      <a:gd name="T2" fmla="*/ 18 w 48"/>
                      <a:gd name="T3" fmla="*/ 8 h 186"/>
                      <a:gd name="T4" fmla="*/ 15 w 48"/>
                      <a:gd name="T5" fmla="*/ 35 h 186"/>
                      <a:gd name="T6" fmla="*/ 13 w 48"/>
                      <a:gd name="T7" fmla="*/ 150 h 186"/>
                      <a:gd name="T8" fmla="*/ 5 w 48"/>
                      <a:gd name="T9" fmla="*/ 173 h 186"/>
                      <a:gd name="T10" fmla="*/ 14 w 48"/>
                      <a:gd name="T11" fmla="*/ 186 h 186"/>
                      <a:gd name="T12" fmla="*/ 15 w 48"/>
                      <a:gd name="T13" fmla="*/ 186 h 186"/>
                      <a:gd name="T14" fmla="*/ 24 w 48"/>
                      <a:gd name="T15" fmla="*/ 183 h 186"/>
                      <a:gd name="T16" fmla="*/ 27 w 48"/>
                      <a:gd name="T17" fmla="*/ 184 h 186"/>
                      <a:gd name="T18" fmla="*/ 35 w 48"/>
                      <a:gd name="T19" fmla="*/ 186 h 186"/>
                      <a:gd name="T20" fmla="*/ 42 w 48"/>
                      <a:gd name="T21" fmla="*/ 175 h 186"/>
                      <a:gd name="T22" fmla="*/ 35 w 48"/>
                      <a:gd name="T23" fmla="*/ 79 h 186"/>
                      <a:gd name="T24" fmla="*/ 48 w 48"/>
                      <a:gd name="T25" fmla="*/ 23 h 186"/>
                      <a:gd name="T26" fmla="*/ 48 w 48"/>
                      <a:gd name="T27" fmla="*/ 17 h 186"/>
                      <a:gd name="T28" fmla="*/ 47 w 48"/>
                      <a:gd name="T29" fmla="*/ 17 h 186"/>
                      <a:gd name="T30" fmla="*/ 47 w 48"/>
                      <a:gd name="T31" fmla="*/ 21 h 186"/>
                      <a:gd name="T32" fmla="*/ 47 w 48"/>
                      <a:gd name="T33" fmla="*/ 23 h 186"/>
                      <a:gd name="T34" fmla="*/ 34 w 48"/>
                      <a:gd name="T35" fmla="*/ 79 h 186"/>
                      <a:gd name="T36" fmla="*/ 34 w 48"/>
                      <a:gd name="T37" fmla="*/ 89 h 186"/>
                      <a:gd name="T38" fmla="*/ 41 w 48"/>
                      <a:gd name="T39" fmla="*/ 175 h 186"/>
                      <a:gd name="T40" fmla="*/ 41 w 48"/>
                      <a:gd name="T41" fmla="*/ 176 h 186"/>
                      <a:gd name="T42" fmla="*/ 34 w 48"/>
                      <a:gd name="T43" fmla="*/ 185 h 186"/>
                      <a:gd name="T44" fmla="*/ 34 w 48"/>
                      <a:gd name="T45" fmla="*/ 185 h 186"/>
                      <a:gd name="T46" fmla="*/ 27 w 48"/>
                      <a:gd name="T47" fmla="*/ 183 h 186"/>
                      <a:gd name="T48" fmla="*/ 24 w 48"/>
                      <a:gd name="T49" fmla="*/ 183 h 186"/>
                      <a:gd name="T50" fmla="*/ 24 w 48"/>
                      <a:gd name="T51" fmla="*/ 183 h 186"/>
                      <a:gd name="T52" fmla="*/ 21 w 48"/>
                      <a:gd name="T53" fmla="*/ 184 h 186"/>
                      <a:gd name="T54" fmla="*/ 15 w 48"/>
                      <a:gd name="T55" fmla="*/ 186 h 186"/>
                      <a:gd name="T56" fmla="*/ 14 w 48"/>
                      <a:gd name="T57" fmla="*/ 186 h 186"/>
                      <a:gd name="T58" fmla="*/ 13 w 48"/>
                      <a:gd name="T59" fmla="*/ 186 h 186"/>
                      <a:gd name="T60" fmla="*/ 9 w 48"/>
                      <a:gd name="T61" fmla="*/ 182 h 186"/>
                      <a:gd name="T62" fmla="*/ 5 w 48"/>
                      <a:gd name="T63" fmla="*/ 173 h 186"/>
                      <a:gd name="T64" fmla="*/ 4 w 48"/>
                      <a:gd name="T65" fmla="*/ 168 h 186"/>
                      <a:gd name="T66" fmla="*/ 14 w 48"/>
                      <a:gd name="T67" fmla="*/ 150 h 186"/>
                      <a:gd name="T68" fmla="*/ 18 w 48"/>
                      <a:gd name="T69" fmla="*/ 120 h 186"/>
                      <a:gd name="T70" fmla="*/ 15 w 48"/>
                      <a:gd name="T71" fmla="*/ 34 h 186"/>
                      <a:gd name="T72" fmla="*/ 14 w 48"/>
                      <a:gd name="T73" fmla="*/ 20 h 186"/>
                      <a:gd name="T74" fmla="*/ 16 w 48"/>
                      <a:gd name="T75" fmla="*/ 15 h 186"/>
                      <a:gd name="T76" fmla="*/ 19 w 48"/>
                      <a:gd name="T77" fmla="*/ 8 h 186"/>
                      <a:gd name="T78" fmla="*/ 22 w 48"/>
                      <a:gd name="T79" fmla="*/ 1 h 186"/>
                      <a:gd name="T80" fmla="*/ 22 w 48"/>
                      <a:gd name="T81"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 h="186">
                        <a:moveTo>
                          <a:pt x="22" y="0"/>
                        </a:moveTo>
                        <a:cubicBezTo>
                          <a:pt x="20" y="1"/>
                          <a:pt x="18" y="4"/>
                          <a:pt x="18" y="8"/>
                        </a:cubicBezTo>
                        <a:cubicBezTo>
                          <a:pt x="17" y="18"/>
                          <a:pt x="10" y="9"/>
                          <a:pt x="15" y="35"/>
                        </a:cubicBezTo>
                        <a:cubicBezTo>
                          <a:pt x="19" y="60"/>
                          <a:pt x="20" y="136"/>
                          <a:pt x="13" y="150"/>
                        </a:cubicBezTo>
                        <a:cubicBezTo>
                          <a:pt x="6" y="163"/>
                          <a:pt x="0" y="166"/>
                          <a:pt x="5" y="173"/>
                        </a:cubicBezTo>
                        <a:cubicBezTo>
                          <a:pt x="9" y="180"/>
                          <a:pt x="6" y="186"/>
                          <a:pt x="14" y="186"/>
                        </a:cubicBezTo>
                        <a:cubicBezTo>
                          <a:pt x="14" y="186"/>
                          <a:pt x="15" y="186"/>
                          <a:pt x="15" y="186"/>
                        </a:cubicBezTo>
                        <a:cubicBezTo>
                          <a:pt x="22" y="186"/>
                          <a:pt x="22" y="183"/>
                          <a:pt x="24" y="183"/>
                        </a:cubicBezTo>
                        <a:cubicBezTo>
                          <a:pt x="25" y="183"/>
                          <a:pt x="26" y="184"/>
                          <a:pt x="27" y="184"/>
                        </a:cubicBezTo>
                        <a:cubicBezTo>
                          <a:pt x="29" y="185"/>
                          <a:pt x="32" y="186"/>
                          <a:pt x="35" y="186"/>
                        </a:cubicBezTo>
                        <a:cubicBezTo>
                          <a:pt x="39" y="186"/>
                          <a:pt x="42" y="183"/>
                          <a:pt x="42" y="175"/>
                        </a:cubicBezTo>
                        <a:cubicBezTo>
                          <a:pt x="42" y="160"/>
                          <a:pt x="30" y="120"/>
                          <a:pt x="35" y="79"/>
                        </a:cubicBezTo>
                        <a:cubicBezTo>
                          <a:pt x="40" y="38"/>
                          <a:pt x="46" y="31"/>
                          <a:pt x="48" y="23"/>
                        </a:cubicBezTo>
                        <a:cubicBezTo>
                          <a:pt x="48" y="21"/>
                          <a:pt x="48" y="19"/>
                          <a:pt x="48" y="17"/>
                        </a:cubicBezTo>
                        <a:cubicBezTo>
                          <a:pt x="47" y="17"/>
                          <a:pt x="47" y="17"/>
                          <a:pt x="47" y="17"/>
                        </a:cubicBezTo>
                        <a:cubicBezTo>
                          <a:pt x="47" y="18"/>
                          <a:pt x="47" y="20"/>
                          <a:pt x="47" y="21"/>
                        </a:cubicBezTo>
                        <a:cubicBezTo>
                          <a:pt x="47" y="22"/>
                          <a:pt x="47" y="22"/>
                          <a:pt x="47" y="23"/>
                        </a:cubicBezTo>
                        <a:cubicBezTo>
                          <a:pt x="46" y="31"/>
                          <a:pt x="39" y="38"/>
                          <a:pt x="34" y="79"/>
                        </a:cubicBezTo>
                        <a:cubicBezTo>
                          <a:pt x="34" y="82"/>
                          <a:pt x="34" y="85"/>
                          <a:pt x="34" y="89"/>
                        </a:cubicBezTo>
                        <a:cubicBezTo>
                          <a:pt x="32" y="126"/>
                          <a:pt x="41" y="162"/>
                          <a:pt x="41" y="175"/>
                        </a:cubicBezTo>
                        <a:cubicBezTo>
                          <a:pt x="41" y="175"/>
                          <a:pt x="41" y="175"/>
                          <a:pt x="41" y="176"/>
                        </a:cubicBezTo>
                        <a:cubicBezTo>
                          <a:pt x="41" y="184"/>
                          <a:pt x="38" y="185"/>
                          <a:pt x="34" y="185"/>
                        </a:cubicBezTo>
                        <a:cubicBezTo>
                          <a:pt x="34" y="185"/>
                          <a:pt x="34" y="185"/>
                          <a:pt x="34" y="185"/>
                        </a:cubicBezTo>
                        <a:cubicBezTo>
                          <a:pt x="32" y="185"/>
                          <a:pt x="29" y="184"/>
                          <a:pt x="27" y="183"/>
                        </a:cubicBezTo>
                        <a:cubicBezTo>
                          <a:pt x="26" y="183"/>
                          <a:pt x="25" y="183"/>
                          <a:pt x="24" y="183"/>
                        </a:cubicBezTo>
                        <a:cubicBezTo>
                          <a:pt x="24" y="183"/>
                          <a:pt x="24" y="183"/>
                          <a:pt x="24" y="183"/>
                        </a:cubicBezTo>
                        <a:cubicBezTo>
                          <a:pt x="23" y="183"/>
                          <a:pt x="22" y="183"/>
                          <a:pt x="21" y="184"/>
                        </a:cubicBezTo>
                        <a:cubicBezTo>
                          <a:pt x="20" y="185"/>
                          <a:pt x="19" y="185"/>
                          <a:pt x="15" y="186"/>
                        </a:cubicBezTo>
                        <a:cubicBezTo>
                          <a:pt x="14" y="186"/>
                          <a:pt x="14" y="186"/>
                          <a:pt x="14" y="186"/>
                        </a:cubicBezTo>
                        <a:cubicBezTo>
                          <a:pt x="13" y="186"/>
                          <a:pt x="13" y="186"/>
                          <a:pt x="13" y="186"/>
                        </a:cubicBezTo>
                        <a:cubicBezTo>
                          <a:pt x="10" y="186"/>
                          <a:pt x="9" y="184"/>
                          <a:pt x="9" y="182"/>
                        </a:cubicBezTo>
                        <a:cubicBezTo>
                          <a:pt x="8" y="179"/>
                          <a:pt x="8" y="176"/>
                          <a:pt x="5" y="173"/>
                        </a:cubicBezTo>
                        <a:cubicBezTo>
                          <a:pt x="4" y="171"/>
                          <a:pt x="4" y="169"/>
                          <a:pt x="4" y="168"/>
                        </a:cubicBezTo>
                        <a:cubicBezTo>
                          <a:pt x="4" y="164"/>
                          <a:pt x="9" y="160"/>
                          <a:pt x="14" y="150"/>
                        </a:cubicBezTo>
                        <a:cubicBezTo>
                          <a:pt x="16" y="145"/>
                          <a:pt x="18" y="134"/>
                          <a:pt x="18" y="120"/>
                        </a:cubicBezTo>
                        <a:cubicBezTo>
                          <a:pt x="20" y="91"/>
                          <a:pt x="19" y="52"/>
                          <a:pt x="15" y="34"/>
                        </a:cubicBezTo>
                        <a:cubicBezTo>
                          <a:pt x="14" y="27"/>
                          <a:pt x="14" y="23"/>
                          <a:pt x="14" y="20"/>
                        </a:cubicBezTo>
                        <a:cubicBezTo>
                          <a:pt x="14" y="17"/>
                          <a:pt x="15" y="16"/>
                          <a:pt x="16" y="15"/>
                        </a:cubicBezTo>
                        <a:cubicBezTo>
                          <a:pt x="17" y="13"/>
                          <a:pt x="18" y="12"/>
                          <a:pt x="19" y="8"/>
                        </a:cubicBezTo>
                        <a:cubicBezTo>
                          <a:pt x="19" y="4"/>
                          <a:pt x="20" y="2"/>
                          <a:pt x="22" y="1"/>
                        </a:cubicBezTo>
                        <a:lnTo>
                          <a:pt x="2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5" name="Freeform 7770">
                    <a:extLst>
                      <a:ext uri="{FF2B5EF4-FFF2-40B4-BE49-F238E27FC236}">
                        <a16:creationId xmlns:a16="http://schemas.microsoft.com/office/drawing/2014/main" id="{3BC74C3E-9BEA-4AFA-8D3B-395DB08412D9}"/>
                      </a:ext>
                    </a:extLst>
                  </p:cNvPr>
                  <p:cNvSpPr>
                    <a:spLocks/>
                  </p:cNvSpPr>
                  <p:nvPr/>
                </p:nvSpPr>
                <p:spPr bwMode="auto">
                  <a:xfrm>
                    <a:off x="3968" y="1947"/>
                    <a:ext cx="14" cy="48"/>
                  </a:xfrm>
                  <a:custGeom>
                    <a:avLst/>
                    <a:gdLst>
                      <a:gd name="T0" fmla="*/ 7 w 18"/>
                      <a:gd name="T1" fmla="*/ 28 h 64"/>
                      <a:gd name="T2" fmla="*/ 6 w 18"/>
                      <a:gd name="T3" fmla="*/ 24 h 64"/>
                      <a:gd name="T4" fmla="*/ 5 w 18"/>
                      <a:gd name="T5" fmla="*/ 4 h 64"/>
                      <a:gd name="T6" fmla="*/ 13 w 18"/>
                      <a:gd name="T7" fmla="*/ 4 h 64"/>
                      <a:gd name="T8" fmla="*/ 16 w 18"/>
                      <a:gd name="T9" fmla="*/ 15 h 64"/>
                      <a:gd name="T10" fmla="*/ 10 w 18"/>
                      <a:gd name="T11" fmla="*/ 55 h 64"/>
                      <a:gd name="T12" fmla="*/ 7 w 18"/>
                      <a:gd name="T13" fmla="*/ 49 h 64"/>
                      <a:gd name="T14" fmla="*/ 7 w 18"/>
                      <a:gd name="T15" fmla="*/ 28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64">
                        <a:moveTo>
                          <a:pt x="7" y="28"/>
                        </a:moveTo>
                        <a:cubicBezTo>
                          <a:pt x="6" y="27"/>
                          <a:pt x="6" y="26"/>
                          <a:pt x="6" y="24"/>
                        </a:cubicBezTo>
                        <a:cubicBezTo>
                          <a:pt x="5" y="19"/>
                          <a:pt x="0" y="9"/>
                          <a:pt x="5" y="4"/>
                        </a:cubicBezTo>
                        <a:cubicBezTo>
                          <a:pt x="10" y="0"/>
                          <a:pt x="7" y="5"/>
                          <a:pt x="13" y="4"/>
                        </a:cubicBezTo>
                        <a:cubicBezTo>
                          <a:pt x="18" y="4"/>
                          <a:pt x="18" y="9"/>
                          <a:pt x="16" y="15"/>
                        </a:cubicBezTo>
                        <a:cubicBezTo>
                          <a:pt x="14" y="21"/>
                          <a:pt x="10" y="45"/>
                          <a:pt x="10" y="55"/>
                        </a:cubicBezTo>
                        <a:cubicBezTo>
                          <a:pt x="9" y="64"/>
                          <a:pt x="5" y="63"/>
                          <a:pt x="7" y="49"/>
                        </a:cubicBezTo>
                        <a:cubicBezTo>
                          <a:pt x="8" y="42"/>
                          <a:pt x="8" y="35"/>
                          <a:pt x="7" y="2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6" name="Freeform 7771">
                    <a:extLst>
                      <a:ext uri="{FF2B5EF4-FFF2-40B4-BE49-F238E27FC236}">
                        <a16:creationId xmlns:a16="http://schemas.microsoft.com/office/drawing/2014/main" id="{B0BBD944-007A-474F-AD3A-ED589815AEA4}"/>
                      </a:ext>
                    </a:extLst>
                  </p:cNvPr>
                  <p:cNvSpPr>
                    <a:spLocks/>
                  </p:cNvSpPr>
                  <p:nvPr/>
                </p:nvSpPr>
                <p:spPr bwMode="auto">
                  <a:xfrm>
                    <a:off x="3964" y="2008"/>
                    <a:ext cx="22" cy="54"/>
                  </a:xfrm>
                  <a:custGeom>
                    <a:avLst/>
                    <a:gdLst>
                      <a:gd name="T0" fmla="*/ 13 w 29"/>
                      <a:gd name="T1" fmla="*/ 12 h 72"/>
                      <a:gd name="T2" fmla="*/ 10 w 29"/>
                      <a:gd name="T3" fmla="*/ 42 h 72"/>
                      <a:gd name="T4" fmla="*/ 8 w 29"/>
                      <a:gd name="T5" fmla="*/ 60 h 72"/>
                      <a:gd name="T6" fmla="*/ 7 w 29"/>
                      <a:gd name="T7" fmla="*/ 65 h 72"/>
                      <a:gd name="T8" fmla="*/ 20 w 29"/>
                      <a:gd name="T9" fmla="*/ 71 h 72"/>
                      <a:gd name="T10" fmla="*/ 16 w 29"/>
                      <a:gd name="T11" fmla="*/ 57 h 72"/>
                      <a:gd name="T12" fmla="*/ 15 w 29"/>
                      <a:gd name="T13" fmla="*/ 29 h 72"/>
                      <a:gd name="T14" fmla="*/ 13 w 29"/>
                      <a:gd name="T15" fmla="*/ 1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72">
                        <a:moveTo>
                          <a:pt x="13" y="12"/>
                        </a:moveTo>
                        <a:cubicBezTo>
                          <a:pt x="13" y="12"/>
                          <a:pt x="8" y="30"/>
                          <a:pt x="10" y="42"/>
                        </a:cubicBezTo>
                        <a:cubicBezTo>
                          <a:pt x="12" y="54"/>
                          <a:pt x="13" y="59"/>
                          <a:pt x="8" y="60"/>
                        </a:cubicBezTo>
                        <a:cubicBezTo>
                          <a:pt x="3" y="62"/>
                          <a:pt x="0" y="65"/>
                          <a:pt x="7" y="65"/>
                        </a:cubicBezTo>
                        <a:cubicBezTo>
                          <a:pt x="14" y="66"/>
                          <a:pt x="11" y="72"/>
                          <a:pt x="20" y="71"/>
                        </a:cubicBezTo>
                        <a:cubicBezTo>
                          <a:pt x="29" y="69"/>
                          <a:pt x="17" y="60"/>
                          <a:pt x="16" y="57"/>
                        </a:cubicBezTo>
                        <a:cubicBezTo>
                          <a:pt x="14" y="49"/>
                          <a:pt x="15" y="38"/>
                          <a:pt x="15" y="29"/>
                        </a:cubicBezTo>
                        <a:cubicBezTo>
                          <a:pt x="16" y="19"/>
                          <a:pt x="14" y="0"/>
                          <a:pt x="13" y="1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7" name="Freeform 7772">
                    <a:extLst>
                      <a:ext uri="{FF2B5EF4-FFF2-40B4-BE49-F238E27FC236}">
                        <a16:creationId xmlns:a16="http://schemas.microsoft.com/office/drawing/2014/main" id="{FC3B98DC-1938-441B-9E22-7C5F685E5F32}"/>
                      </a:ext>
                    </a:extLst>
                  </p:cNvPr>
                  <p:cNvSpPr>
                    <a:spLocks/>
                  </p:cNvSpPr>
                  <p:nvPr/>
                </p:nvSpPr>
                <p:spPr bwMode="auto">
                  <a:xfrm>
                    <a:off x="3969" y="1926"/>
                    <a:ext cx="25" cy="20"/>
                  </a:xfrm>
                  <a:custGeom>
                    <a:avLst/>
                    <a:gdLst>
                      <a:gd name="T0" fmla="*/ 3 w 33"/>
                      <a:gd name="T1" fmla="*/ 11 h 27"/>
                      <a:gd name="T2" fmla="*/ 4 w 33"/>
                      <a:gd name="T3" fmla="*/ 3 h 27"/>
                      <a:gd name="T4" fmla="*/ 26 w 33"/>
                      <a:gd name="T5" fmla="*/ 9 h 27"/>
                      <a:gd name="T6" fmla="*/ 27 w 33"/>
                      <a:gd name="T7" fmla="*/ 27 h 27"/>
                      <a:gd name="T8" fmla="*/ 3 w 33"/>
                      <a:gd name="T9" fmla="*/ 11 h 27"/>
                    </a:gdLst>
                    <a:ahLst/>
                    <a:cxnLst>
                      <a:cxn ang="0">
                        <a:pos x="T0" y="T1"/>
                      </a:cxn>
                      <a:cxn ang="0">
                        <a:pos x="T2" y="T3"/>
                      </a:cxn>
                      <a:cxn ang="0">
                        <a:pos x="T4" y="T5"/>
                      </a:cxn>
                      <a:cxn ang="0">
                        <a:pos x="T6" y="T7"/>
                      </a:cxn>
                      <a:cxn ang="0">
                        <a:pos x="T8" y="T9"/>
                      </a:cxn>
                    </a:cxnLst>
                    <a:rect l="0" t="0" r="r" b="b"/>
                    <a:pathLst>
                      <a:path w="33" h="27">
                        <a:moveTo>
                          <a:pt x="3" y="11"/>
                        </a:moveTo>
                        <a:cubicBezTo>
                          <a:pt x="3" y="11"/>
                          <a:pt x="0" y="7"/>
                          <a:pt x="4" y="3"/>
                        </a:cubicBezTo>
                        <a:cubicBezTo>
                          <a:pt x="8" y="0"/>
                          <a:pt x="21" y="3"/>
                          <a:pt x="26" y="9"/>
                        </a:cubicBezTo>
                        <a:cubicBezTo>
                          <a:pt x="31" y="16"/>
                          <a:pt x="33" y="27"/>
                          <a:pt x="27" y="27"/>
                        </a:cubicBezTo>
                        <a:cubicBezTo>
                          <a:pt x="20" y="27"/>
                          <a:pt x="22" y="14"/>
                          <a:pt x="3" y="1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8" name="Freeform 7773">
                    <a:extLst>
                      <a:ext uri="{FF2B5EF4-FFF2-40B4-BE49-F238E27FC236}">
                        <a16:creationId xmlns:a16="http://schemas.microsoft.com/office/drawing/2014/main" id="{842BA6BA-823D-4325-A08A-7D8ABD6405D6}"/>
                      </a:ext>
                    </a:extLst>
                  </p:cNvPr>
                  <p:cNvSpPr>
                    <a:spLocks/>
                  </p:cNvSpPr>
                  <p:nvPr/>
                </p:nvSpPr>
                <p:spPr bwMode="auto">
                  <a:xfrm>
                    <a:off x="3975" y="192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09" name="Freeform 7774">
                    <a:extLst>
                      <a:ext uri="{FF2B5EF4-FFF2-40B4-BE49-F238E27FC236}">
                        <a16:creationId xmlns:a16="http://schemas.microsoft.com/office/drawing/2014/main" id="{55788B47-703A-4D8F-9183-844422DA1CB6}"/>
                      </a:ext>
                    </a:extLst>
                  </p:cNvPr>
                  <p:cNvSpPr>
                    <a:spLocks/>
                  </p:cNvSpPr>
                  <p:nvPr/>
                </p:nvSpPr>
                <p:spPr bwMode="auto">
                  <a:xfrm>
                    <a:off x="3972" y="1927"/>
                    <a:ext cx="2"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0" name="Freeform 7775">
                    <a:extLst>
                      <a:ext uri="{FF2B5EF4-FFF2-40B4-BE49-F238E27FC236}">
                        <a16:creationId xmlns:a16="http://schemas.microsoft.com/office/drawing/2014/main" id="{EC30FC69-2F67-4714-B0A7-6E00F4BD1689}"/>
                      </a:ext>
                    </a:extLst>
                  </p:cNvPr>
                  <p:cNvSpPr>
                    <a:spLocks/>
                  </p:cNvSpPr>
                  <p:nvPr/>
                </p:nvSpPr>
                <p:spPr bwMode="auto">
                  <a:xfrm>
                    <a:off x="3974" y="192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93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1" name="Freeform 7776">
                    <a:extLst>
                      <a:ext uri="{FF2B5EF4-FFF2-40B4-BE49-F238E27FC236}">
                        <a16:creationId xmlns:a16="http://schemas.microsoft.com/office/drawing/2014/main" id="{2C658A8D-BC31-4567-9951-F6542B50ADBA}"/>
                      </a:ext>
                    </a:extLst>
                  </p:cNvPr>
                  <p:cNvSpPr>
                    <a:spLocks noEditPoints="1"/>
                  </p:cNvSpPr>
                  <p:nvPr/>
                </p:nvSpPr>
                <p:spPr bwMode="auto">
                  <a:xfrm>
                    <a:off x="3971" y="1934"/>
                    <a:ext cx="18" cy="12"/>
                  </a:xfrm>
                  <a:custGeom>
                    <a:avLst/>
                    <a:gdLst>
                      <a:gd name="T0" fmla="*/ 23 w 24"/>
                      <a:gd name="T1" fmla="*/ 16 h 16"/>
                      <a:gd name="T2" fmla="*/ 23 w 24"/>
                      <a:gd name="T3" fmla="*/ 16 h 16"/>
                      <a:gd name="T4" fmla="*/ 24 w 24"/>
                      <a:gd name="T5" fmla="*/ 16 h 16"/>
                      <a:gd name="T6" fmla="*/ 23 w 24"/>
                      <a:gd name="T7" fmla="*/ 16 h 16"/>
                      <a:gd name="T8" fmla="*/ 24 w 24"/>
                      <a:gd name="T9" fmla="*/ 16 h 16"/>
                      <a:gd name="T10" fmla="*/ 0 w 24"/>
                      <a:gd name="T11" fmla="*/ 0 h 16"/>
                      <a:gd name="T12" fmla="*/ 16 w 24"/>
                      <a:gd name="T13" fmla="*/ 8 h 16"/>
                      <a:gd name="T14" fmla="*/ 0 w 24"/>
                      <a:gd name="T15" fmla="*/ 0 h 16"/>
                      <a:gd name="T16" fmla="*/ 0 w 24"/>
                      <a:gd name="T17" fmla="*/ 0 h 16"/>
                      <a:gd name="T18" fmla="*/ 0 w 24"/>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6">
                        <a:moveTo>
                          <a:pt x="23" y="16"/>
                        </a:moveTo>
                        <a:cubicBezTo>
                          <a:pt x="23" y="16"/>
                          <a:pt x="23" y="16"/>
                          <a:pt x="23" y="16"/>
                        </a:cubicBezTo>
                        <a:close/>
                        <a:moveTo>
                          <a:pt x="24" y="16"/>
                        </a:moveTo>
                        <a:cubicBezTo>
                          <a:pt x="23" y="16"/>
                          <a:pt x="23" y="16"/>
                          <a:pt x="23" y="16"/>
                        </a:cubicBezTo>
                        <a:lnTo>
                          <a:pt x="24" y="16"/>
                        </a:lnTo>
                        <a:close/>
                        <a:moveTo>
                          <a:pt x="0" y="0"/>
                        </a:moveTo>
                        <a:cubicBezTo>
                          <a:pt x="9" y="2"/>
                          <a:pt x="13" y="5"/>
                          <a:pt x="16" y="8"/>
                        </a:cubicBezTo>
                        <a:cubicBezTo>
                          <a:pt x="13" y="5"/>
                          <a:pt x="9" y="2"/>
                          <a:pt x="0" y="0"/>
                        </a:cubicBezTo>
                        <a:close/>
                        <a:moveTo>
                          <a:pt x="0" y="0"/>
                        </a:moveTo>
                        <a:cubicBezTo>
                          <a:pt x="0" y="0"/>
                          <a:pt x="0" y="0"/>
                          <a:pt x="0" y="0"/>
                        </a:cubicBez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2" name="Freeform 7777">
                    <a:extLst>
                      <a:ext uri="{FF2B5EF4-FFF2-40B4-BE49-F238E27FC236}">
                        <a16:creationId xmlns:a16="http://schemas.microsoft.com/office/drawing/2014/main" id="{4DECA93A-7123-42BD-BEC6-FDB90F55FC50}"/>
                      </a:ext>
                    </a:extLst>
                  </p:cNvPr>
                  <p:cNvSpPr>
                    <a:spLocks noEditPoints="1"/>
                  </p:cNvSpPr>
                  <p:nvPr/>
                </p:nvSpPr>
                <p:spPr bwMode="auto">
                  <a:xfrm>
                    <a:off x="3970" y="1927"/>
                    <a:ext cx="21" cy="19"/>
                  </a:xfrm>
                  <a:custGeom>
                    <a:avLst/>
                    <a:gdLst>
                      <a:gd name="T0" fmla="*/ 23 w 28"/>
                      <a:gd name="T1" fmla="*/ 20 h 25"/>
                      <a:gd name="T2" fmla="*/ 4 w 28"/>
                      <a:gd name="T3" fmla="*/ 9 h 25"/>
                      <a:gd name="T4" fmla="*/ 5 w 28"/>
                      <a:gd name="T5" fmla="*/ 3 h 25"/>
                      <a:gd name="T6" fmla="*/ 9 w 28"/>
                      <a:gd name="T7" fmla="*/ 2 h 25"/>
                      <a:gd name="T8" fmla="*/ 22 w 28"/>
                      <a:gd name="T9" fmla="*/ 7 h 25"/>
                      <a:gd name="T10" fmla="*/ 23 w 28"/>
                      <a:gd name="T11" fmla="*/ 20 h 25"/>
                      <a:gd name="T12" fmla="*/ 7 w 28"/>
                      <a:gd name="T13" fmla="*/ 0 h 25"/>
                      <a:gd name="T14" fmla="*/ 7 w 28"/>
                      <a:gd name="T15" fmla="*/ 0 h 25"/>
                      <a:gd name="T16" fmla="*/ 7 w 28"/>
                      <a:gd name="T17" fmla="*/ 0 h 25"/>
                      <a:gd name="T18" fmla="*/ 6 w 28"/>
                      <a:gd name="T19" fmla="*/ 0 h 25"/>
                      <a:gd name="T20" fmla="*/ 5 w 28"/>
                      <a:gd name="T21" fmla="*/ 0 h 25"/>
                      <a:gd name="T22" fmla="*/ 2 w 28"/>
                      <a:gd name="T23" fmla="*/ 1 h 25"/>
                      <a:gd name="T24" fmla="*/ 2 w 28"/>
                      <a:gd name="T25" fmla="*/ 1 h 25"/>
                      <a:gd name="T26" fmla="*/ 0 w 28"/>
                      <a:gd name="T27" fmla="*/ 6 h 25"/>
                      <a:gd name="T28" fmla="*/ 1 w 28"/>
                      <a:gd name="T29" fmla="*/ 9 h 25"/>
                      <a:gd name="T30" fmla="*/ 1 w 28"/>
                      <a:gd name="T31" fmla="*/ 9 h 25"/>
                      <a:gd name="T32" fmla="*/ 1 w 28"/>
                      <a:gd name="T33" fmla="*/ 9 h 25"/>
                      <a:gd name="T34" fmla="*/ 1 w 28"/>
                      <a:gd name="T35" fmla="*/ 9 h 25"/>
                      <a:gd name="T36" fmla="*/ 17 w 28"/>
                      <a:gd name="T37" fmla="*/ 17 h 25"/>
                      <a:gd name="T38" fmla="*/ 24 w 28"/>
                      <a:gd name="T39" fmla="*/ 25 h 25"/>
                      <a:gd name="T40" fmla="*/ 24 w 28"/>
                      <a:gd name="T41" fmla="*/ 25 h 25"/>
                      <a:gd name="T42" fmla="*/ 25 w 28"/>
                      <a:gd name="T43" fmla="*/ 25 h 25"/>
                      <a:gd name="T44" fmla="*/ 28 w 28"/>
                      <a:gd name="T45" fmla="*/ 20 h 25"/>
                      <a:gd name="T46" fmla="*/ 28 w 28"/>
                      <a:gd name="T47" fmla="*/ 18 h 25"/>
                      <a:gd name="T48" fmla="*/ 26 w 28"/>
                      <a:gd name="T49" fmla="*/ 11 h 25"/>
                      <a:gd name="T50" fmla="*/ 24 w 28"/>
                      <a:gd name="T51" fmla="*/ 7 h 25"/>
                      <a:gd name="T52" fmla="*/ 7 w 28"/>
                      <a:gd name="T53" fmla="*/ 0 h 25"/>
                      <a:gd name="T54" fmla="*/ 7 w 28"/>
                      <a:gd name="T5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 h="25">
                        <a:moveTo>
                          <a:pt x="23" y="20"/>
                        </a:moveTo>
                        <a:cubicBezTo>
                          <a:pt x="18" y="20"/>
                          <a:pt x="19" y="11"/>
                          <a:pt x="4" y="9"/>
                        </a:cubicBezTo>
                        <a:cubicBezTo>
                          <a:pt x="4" y="9"/>
                          <a:pt x="2" y="6"/>
                          <a:pt x="5" y="3"/>
                        </a:cubicBezTo>
                        <a:cubicBezTo>
                          <a:pt x="6" y="2"/>
                          <a:pt x="8" y="2"/>
                          <a:pt x="9" y="2"/>
                        </a:cubicBezTo>
                        <a:cubicBezTo>
                          <a:pt x="14" y="2"/>
                          <a:pt x="20" y="4"/>
                          <a:pt x="22" y="7"/>
                        </a:cubicBezTo>
                        <a:cubicBezTo>
                          <a:pt x="26" y="12"/>
                          <a:pt x="28" y="20"/>
                          <a:pt x="23" y="20"/>
                        </a:cubicBezTo>
                        <a:close/>
                        <a:moveTo>
                          <a:pt x="7" y="0"/>
                        </a:moveTo>
                        <a:cubicBezTo>
                          <a:pt x="7" y="0"/>
                          <a:pt x="7" y="0"/>
                          <a:pt x="7" y="0"/>
                        </a:cubicBezTo>
                        <a:cubicBezTo>
                          <a:pt x="7" y="0"/>
                          <a:pt x="7" y="0"/>
                          <a:pt x="7" y="0"/>
                        </a:cubicBezTo>
                        <a:cubicBezTo>
                          <a:pt x="6" y="0"/>
                          <a:pt x="6" y="0"/>
                          <a:pt x="6" y="0"/>
                        </a:cubicBezTo>
                        <a:cubicBezTo>
                          <a:pt x="5" y="0"/>
                          <a:pt x="5" y="0"/>
                          <a:pt x="5" y="0"/>
                        </a:cubicBezTo>
                        <a:cubicBezTo>
                          <a:pt x="4" y="0"/>
                          <a:pt x="3" y="1"/>
                          <a:pt x="2" y="1"/>
                        </a:cubicBezTo>
                        <a:cubicBezTo>
                          <a:pt x="2" y="1"/>
                          <a:pt x="2" y="1"/>
                          <a:pt x="2" y="1"/>
                        </a:cubicBezTo>
                        <a:cubicBezTo>
                          <a:pt x="0" y="3"/>
                          <a:pt x="0" y="5"/>
                          <a:pt x="0" y="6"/>
                        </a:cubicBezTo>
                        <a:cubicBezTo>
                          <a:pt x="0" y="8"/>
                          <a:pt x="1" y="9"/>
                          <a:pt x="1" y="9"/>
                        </a:cubicBezTo>
                        <a:cubicBezTo>
                          <a:pt x="1" y="9"/>
                          <a:pt x="1" y="9"/>
                          <a:pt x="1" y="9"/>
                        </a:cubicBezTo>
                        <a:cubicBezTo>
                          <a:pt x="1" y="9"/>
                          <a:pt x="1" y="9"/>
                          <a:pt x="1" y="9"/>
                        </a:cubicBezTo>
                        <a:cubicBezTo>
                          <a:pt x="1" y="9"/>
                          <a:pt x="1" y="9"/>
                          <a:pt x="1" y="9"/>
                        </a:cubicBezTo>
                        <a:cubicBezTo>
                          <a:pt x="10" y="11"/>
                          <a:pt x="14" y="14"/>
                          <a:pt x="17" y="17"/>
                        </a:cubicBezTo>
                        <a:cubicBezTo>
                          <a:pt x="20" y="21"/>
                          <a:pt x="21" y="25"/>
                          <a:pt x="24" y="25"/>
                        </a:cubicBezTo>
                        <a:cubicBezTo>
                          <a:pt x="24" y="25"/>
                          <a:pt x="24" y="25"/>
                          <a:pt x="24" y="25"/>
                        </a:cubicBezTo>
                        <a:cubicBezTo>
                          <a:pt x="25" y="25"/>
                          <a:pt x="25" y="25"/>
                          <a:pt x="25" y="25"/>
                        </a:cubicBezTo>
                        <a:cubicBezTo>
                          <a:pt x="27" y="25"/>
                          <a:pt x="28" y="23"/>
                          <a:pt x="28" y="20"/>
                        </a:cubicBezTo>
                        <a:cubicBezTo>
                          <a:pt x="28" y="19"/>
                          <a:pt x="28" y="19"/>
                          <a:pt x="28" y="18"/>
                        </a:cubicBezTo>
                        <a:cubicBezTo>
                          <a:pt x="28" y="16"/>
                          <a:pt x="27" y="13"/>
                          <a:pt x="26" y="11"/>
                        </a:cubicBezTo>
                        <a:cubicBezTo>
                          <a:pt x="25" y="10"/>
                          <a:pt x="25" y="8"/>
                          <a:pt x="24" y="7"/>
                        </a:cubicBezTo>
                        <a:cubicBezTo>
                          <a:pt x="20" y="3"/>
                          <a:pt x="13" y="0"/>
                          <a:pt x="7" y="0"/>
                        </a:cubicBezTo>
                        <a:cubicBezTo>
                          <a:pt x="7" y="0"/>
                          <a:pt x="7" y="0"/>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3" name="Freeform 7778">
                    <a:extLst>
                      <a:ext uri="{FF2B5EF4-FFF2-40B4-BE49-F238E27FC236}">
                        <a16:creationId xmlns:a16="http://schemas.microsoft.com/office/drawing/2014/main" id="{C41A1636-6084-4FFD-8D19-BBC1A1303837}"/>
                      </a:ext>
                    </a:extLst>
                  </p:cNvPr>
                  <p:cNvSpPr>
                    <a:spLocks noEditPoints="1"/>
                  </p:cNvSpPr>
                  <p:nvPr/>
                </p:nvSpPr>
                <p:spPr bwMode="auto">
                  <a:xfrm>
                    <a:off x="3970" y="1926"/>
                    <a:ext cx="22" cy="21"/>
                  </a:xfrm>
                  <a:custGeom>
                    <a:avLst/>
                    <a:gdLst>
                      <a:gd name="T0" fmla="*/ 18 w 30"/>
                      <a:gd name="T1" fmla="*/ 19 h 27"/>
                      <a:gd name="T2" fmla="*/ 1 w 30"/>
                      <a:gd name="T3" fmla="*/ 11 h 27"/>
                      <a:gd name="T4" fmla="*/ 2 w 30"/>
                      <a:gd name="T5" fmla="*/ 10 h 27"/>
                      <a:gd name="T6" fmla="*/ 2 w 30"/>
                      <a:gd name="T7" fmla="*/ 10 h 27"/>
                      <a:gd name="T8" fmla="*/ 2 w 30"/>
                      <a:gd name="T9" fmla="*/ 10 h 27"/>
                      <a:gd name="T10" fmla="*/ 1 w 30"/>
                      <a:gd name="T11" fmla="*/ 11 h 27"/>
                      <a:gd name="T12" fmla="*/ 1 w 30"/>
                      <a:gd name="T13" fmla="*/ 11 h 27"/>
                      <a:gd name="T14" fmla="*/ 1 w 30"/>
                      <a:gd name="T15" fmla="*/ 11 h 27"/>
                      <a:gd name="T16" fmla="*/ 0 w 30"/>
                      <a:gd name="T17" fmla="*/ 7 h 27"/>
                      <a:gd name="T18" fmla="*/ 3 w 30"/>
                      <a:gd name="T19" fmla="*/ 2 h 27"/>
                      <a:gd name="T20" fmla="*/ 9 w 30"/>
                      <a:gd name="T21" fmla="*/ 0 h 27"/>
                      <a:gd name="T22" fmla="*/ 25 w 30"/>
                      <a:gd name="T23" fmla="*/ 8 h 27"/>
                      <a:gd name="T24" fmla="*/ 30 w 30"/>
                      <a:gd name="T25" fmla="*/ 21 h 27"/>
                      <a:gd name="T26" fmla="*/ 26 w 30"/>
                      <a:gd name="T27" fmla="*/ 27 h 27"/>
                      <a:gd name="T28" fmla="*/ 25 w 30"/>
                      <a:gd name="T29" fmla="*/ 27 h 27"/>
                      <a:gd name="T30" fmla="*/ 18 w 30"/>
                      <a:gd name="T31" fmla="*/ 19 h 27"/>
                      <a:gd name="T32" fmla="*/ 19 w 30"/>
                      <a:gd name="T33" fmla="*/ 19 h 27"/>
                      <a:gd name="T34" fmla="*/ 25 w 30"/>
                      <a:gd name="T35" fmla="*/ 25 h 27"/>
                      <a:gd name="T36" fmla="*/ 26 w 30"/>
                      <a:gd name="T37" fmla="*/ 25 h 27"/>
                      <a:gd name="T38" fmla="*/ 29 w 30"/>
                      <a:gd name="T39" fmla="*/ 21 h 27"/>
                      <a:gd name="T40" fmla="*/ 24 w 30"/>
                      <a:gd name="T41" fmla="*/ 9 h 27"/>
                      <a:gd name="T42" fmla="*/ 9 w 30"/>
                      <a:gd name="T43" fmla="*/ 1 h 27"/>
                      <a:gd name="T44" fmla="*/ 3 w 30"/>
                      <a:gd name="T45" fmla="*/ 3 h 27"/>
                      <a:gd name="T46" fmla="*/ 1 w 30"/>
                      <a:gd name="T47" fmla="*/ 7 h 27"/>
                      <a:gd name="T48" fmla="*/ 2 w 30"/>
                      <a:gd name="T49" fmla="*/ 10 h 27"/>
                      <a:gd name="T50" fmla="*/ 19 w 30"/>
                      <a:gd name="T51"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27">
                        <a:moveTo>
                          <a:pt x="18" y="19"/>
                        </a:moveTo>
                        <a:cubicBezTo>
                          <a:pt x="15" y="16"/>
                          <a:pt x="11" y="12"/>
                          <a:pt x="1" y="11"/>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0" y="9"/>
                          <a:pt x="0" y="7"/>
                        </a:cubicBezTo>
                        <a:cubicBezTo>
                          <a:pt x="0" y="5"/>
                          <a:pt x="1" y="3"/>
                          <a:pt x="3" y="2"/>
                        </a:cubicBezTo>
                        <a:cubicBezTo>
                          <a:pt x="4" y="0"/>
                          <a:pt x="7" y="0"/>
                          <a:pt x="9" y="0"/>
                        </a:cubicBezTo>
                        <a:cubicBezTo>
                          <a:pt x="15" y="0"/>
                          <a:pt x="22" y="3"/>
                          <a:pt x="25" y="8"/>
                        </a:cubicBezTo>
                        <a:cubicBezTo>
                          <a:pt x="28" y="12"/>
                          <a:pt x="30" y="17"/>
                          <a:pt x="30" y="21"/>
                        </a:cubicBezTo>
                        <a:cubicBezTo>
                          <a:pt x="30" y="24"/>
                          <a:pt x="29" y="27"/>
                          <a:pt x="26" y="27"/>
                        </a:cubicBezTo>
                        <a:cubicBezTo>
                          <a:pt x="25" y="27"/>
                          <a:pt x="25" y="27"/>
                          <a:pt x="25" y="27"/>
                        </a:cubicBezTo>
                        <a:cubicBezTo>
                          <a:pt x="22" y="26"/>
                          <a:pt x="20" y="23"/>
                          <a:pt x="18" y="19"/>
                        </a:cubicBezTo>
                        <a:close/>
                        <a:moveTo>
                          <a:pt x="19" y="19"/>
                        </a:moveTo>
                        <a:cubicBezTo>
                          <a:pt x="22" y="22"/>
                          <a:pt x="23" y="25"/>
                          <a:pt x="25" y="25"/>
                        </a:cubicBezTo>
                        <a:cubicBezTo>
                          <a:pt x="26" y="25"/>
                          <a:pt x="26" y="25"/>
                          <a:pt x="26" y="25"/>
                        </a:cubicBezTo>
                        <a:cubicBezTo>
                          <a:pt x="28" y="25"/>
                          <a:pt x="29" y="24"/>
                          <a:pt x="29" y="21"/>
                        </a:cubicBezTo>
                        <a:cubicBezTo>
                          <a:pt x="29" y="18"/>
                          <a:pt x="27" y="12"/>
                          <a:pt x="24" y="9"/>
                        </a:cubicBezTo>
                        <a:cubicBezTo>
                          <a:pt x="21" y="5"/>
                          <a:pt x="14" y="2"/>
                          <a:pt x="9" y="1"/>
                        </a:cubicBezTo>
                        <a:cubicBezTo>
                          <a:pt x="7" y="1"/>
                          <a:pt x="5" y="2"/>
                          <a:pt x="3" y="3"/>
                        </a:cubicBezTo>
                        <a:cubicBezTo>
                          <a:pt x="2" y="4"/>
                          <a:pt x="1" y="6"/>
                          <a:pt x="1" y="7"/>
                        </a:cubicBezTo>
                        <a:cubicBezTo>
                          <a:pt x="1" y="8"/>
                          <a:pt x="2" y="9"/>
                          <a:pt x="2" y="10"/>
                        </a:cubicBezTo>
                        <a:cubicBezTo>
                          <a:pt x="11" y="11"/>
                          <a:pt x="16" y="15"/>
                          <a:pt x="19"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4" name="Freeform 7779">
                    <a:extLst>
                      <a:ext uri="{FF2B5EF4-FFF2-40B4-BE49-F238E27FC236}">
                        <a16:creationId xmlns:a16="http://schemas.microsoft.com/office/drawing/2014/main" id="{00336087-E471-4084-9015-3A980BC75475}"/>
                      </a:ext>
                    </a:extLst>
                  </p:cNvPr>
                  <p:cNvSpPr>
                    <a:spLocks/>
                  </p:cNvSpPr>
                  <p:nvPr/>
                </p:nvSpPr>
                <p:spPr bwMode="auto">
                  <a:xfrm>
                    <a:off x="3974" y="1929"/>
                    <a:ext cx="17" cy="11"/>
                  </a:xfrm>
                  <a:custGeom>
                    <a:avLst/>
                    <a:gdLst>
                      <a:gd name="T0" fmla="*/ 3 w 22"/>
                      <a:gd name="T1" fmla="*/ 2 h 14"/>
                      <a:gd name="T2" fmla="*/ 17 w 22"/>
                      <a:gd name="T3" fmla="*/ 6 h 14"/>
                      <a:gd name="T4" fmla="*/ 15 w 22"/>
                      <a:gd name="T5" fmla="*/ 11 h 14"/>
                      <a:gd name="T6" fmla="*/ 8 w 22"/>
                      <a:gd name="T7" fmla="*/ 4 h 14"/>
                      <a:gd name="T8" fmla="*/ 3 w 22"/>
                      <a:gd name="T9" fmla="*/ 2 h 14"/>
                    </a:gdLst>
                    <a:ahLst/>
                    <a:cxnLst>
                      <a:cxn ang="0">
                        <a:pos x="T0" y="T1"/>
                      </a:cxn>
                      <a:cxn ang="0">
                        <a:pos x="T2" y="T3"/>
                      </a:cxn>
                      <a:cxn ang="0">
                        <a:pos x="T4" y="T5"/>
                      </a:cxn>
                      <a:cxn ang="0">
                        <a:pos x="T6" y="T7"/>
                      </a:cxn>
                      <a:cxn ang="0">
                        <a:pos x="T8" y="T9"/>
                      </a:cxn>
                    </a:cxnLst>
                    <a:rect l="0" t="0" r="r" b="b"/>
                    <a:pathLst>
                      <a:path w="22" h="14">
                        <a:moveTo>
                          <a:pt x="3" y="2"/>
                        </a:moveTo>
                        <a:cubicBezTo>
                          <a:pt x="3" y="2"/>
                          <a:pt x="12" y="0"/>
                          <a:pt x="17" y="6"/>
                        </a:cubicBezTo>
                        <a:cubicBezTo>
                          <a:pt x="22" y="13"/>
                          <a:pt x="17" y="14"/>
                          <a:pt x="15" y="11"/>
                        </a:cubicBezTo>
                        <a:cubicBezTo>
                          <a:pt x="14" y="8"/>
                          <a:pt x="15" y="5"/>
                          <a:pt x="8" y="4"/>
                        </a:cubicBezTo>
                        <a:cubicBezTo>
                          <a:pt x="1" y="4"/>
                          <a:pt x="0" y="2"/>
                          <a:pt x="3"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5" name="Freeform 7780">
                    <a:extLst>
                      <a:ext uri="{FF2B5EF4-FFF2-40B4-BE49-F238E27FC236}">
                        <a16:creationId xmlns:a16="http://schemas.microsoft.com/office/drawing/2014/main" id="{D3406408-48B2-4D71-8BB4-8AA66E079EB8}"/>
                      </a:ext>
                    </a:extLst>
                  </p:cNvPr>
                  <p:cNvSpPr>
                    <a:spLocks/>
                  </p:cNvSpPr>
                  <p:nvPr/>
                </p:nvSpPr>
                <p:spPr bwMode="auto">
                  <a:xfrm>
                    <a:off x="4201" y="2263"/>
                    <a:ext cx="8" cy="17"/>
                  </a:xfrm>
                  <a:custGeom>
                    <a:avLst/>
                    <a:gdLst>
                      <a:gd name="T0" fmla="*/ 4 w 10"/>
                      <a:gd name="T1" fmla="*/ 0 h 22"/>
                      <a:gd name="T2" fmla="*/ 7 w 10"/>
                      <a:gd name="T3" fmla="*/ 4 h 22"/>
                      <a:gd name="T4" fmla="*/ 8 w 10"/>
                      <a:gd name="T5" fmla="*/ 12 h 22"/>
                      <a:gd name="T6" fmla="*/ 10 w 10"/>
                      <a:gd name="T7" fmla="*/ 18 h 22"/>
                      <a:gd name="T8" fmla="*/ 8 w 10"/>
                      <a:gd name="T9" fmla="*/ 19 h 22"/>
                      <a:gd name="T10" fmla="*/ 6 w 10"/>
                      <a:gd name="T11" fmla="*/ 20 h 22"/>
                      <a:gd name="T12" fmla="*/ 3 w 10"/>
                      <a:gd name="T13" fmla="*/ 15 h 22"/>
                      <a:gd name="T14" fmla="*/ 2 w 10"/>
                      <a:gd name="T15" fmla="*/ 6 h 22"/>
                      <a:gd name="T16" fmla="*/ 4 w 10"/>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2">
                        <a:moveTo>
                          <a:pt x="4" y="0"/>
                        </a:moveTo>
                        <a:cubicBezTo>
                          <a:pt x="4" y="0"/>
                          <a:pt x="7" y="0"/>
                          <a:pt x="7" y="4"/>
                        </a:cubicBezTo>
                        <a:cubicBezTo>
                          <a:pt x="6" y="9"/>
                          <a:pt x="7" y="10"/>
                          <a:pt x="8" y="12"/>
                        </a:cubicBezTo>
                        <a:cubicBezTo>
                          <a:pt x="9" y="15"/>
                          <a:pt x="10" y="16"/>
                          <a:pt x="10" y="18"/>
                        </a:cubicBezTo>
                        <a:cubicBezTo>
                          <a:pt x="10" y="19"/>
                          <a:pt x="9" y="19"/>
                          <a:pt x="8" y="19"/>
                        </a:cubicBezTo>
                        <a:cubicBezTo>
                          <a:pt x="8" y="19"/>
                          <a:pt x="7" y="19"/>
                          <a:pt x="6" y="20"/>
                        </a:cubicBezTo>
                        <a:cubicBezTo>
                          <a:pt x="5" y="22"/>
                          <a:pt x="3" y="18"/>
                          <a:pt x="3" y="15"/>
                        </a:cubicBezTo>
                        <a:cubicBezTo>
                          <a:pt x="3" y="11"/>
                          <a:pt x="3" y="8"/>
                          <a:pt x="2" y="6"/>
                        </a:cubicBezTo>
                        <a:cubicBezTo>
                          <a:pt x="1" y="5"/>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6" name="Freeform 7781">
                    <a:extLst>
                      <a:ext uri="{FF2B5EF4-FFF2-40B4-BE49-F238E27FC236}">
                        <a16:creationId xmlns:a16="http://schemas.microsoft.com/office/drawing/2014/main" id="{DF6A79F5-B180-4040-9C65-31258F3895C0}"/>
                      </a:ext>
                    </a:extLst>
                  </p:cNvPr>
                  <p:cNvSpPr>
                    <a:spLocks noEditPoints="1"/>
                  </p:cNvSpPr>
                  <p:nvPr/>
                </p:nvSpPr>
                <p:spPr bwMode="auto">
                  <a:xfrm>
                    <a:off x="4202" y="2263"/>
                    <a:ext cx="7" cy="16"/>
                  </a:xfrm>
                  <a:custGeom>
                    <a:avLst/>
                    <a:gdLst>
                      <a:gd name="T0" fmla="*/ 5 w 9"/>
                      <a:gd name="T1" fmla="*/ 20 h 21"/>
                      <a:gd name="T2" fmla="*/ 4 w 9"/>
                      <a:gd name="T3" fmla="*/ 21 h 21"/>
                      <a:gd name="T4" fmla="*/ 2 w 9"/>
                      <a:gd name="T5" fmla="*/ 16 h 21"/>
                      <a:gd name="T6" fmla="*/ 2 w 9"/>
                      <a:gd name="T7" fmla="*/ 15 h 21"/>
                      <a:gd name="T8" fmla="*/ 2 w 9"/>
                      <a:gd name="T9" fmla="*/ 12 h 21"/>
                      <a:gd name="T10" fmla="*/ 1 w 9"/>
                      <a:gd name="T11" fmla="*/ 6 h 21"/>
                      <a:gd name="T12" fmla="*/ 0 w 9"/>
                      <a:gd name="T13" fmla="*/ 4 h 21"/>
                      <a:gd name="T14" fmla="*/ 0 w 9"/>
                      <a:gd name="T15" fmla="*/ 1 h 21"/>
                      <a:gd name="T16" fmla="*/ 2 w 9"/>
                      <a:gd name="T17" fmla="*/ 0 h 21"/>
                      <a:gd name="T18" fmla="*/ 3 w 9"/>
                      <a:gd name="T19" fmla="*/ 0 h 21"/>
                      <a:gd name="T20" fmla="*/ 6 w 9"/>
                      <a:gd name="T21" fmla="*/ 3 h 21"/>
                      <a:gd name="T22" fmla="*/ 6 w 9"/>
                      <a:gd name="T23" fmla="*/ 5 h 21"/>
                      <a:gd name="T24" fmla="*/ 6 w 9"/>
                      <a:gd name="T25" fmla="*/ 7 h 21"/>
                      <a:gd name="T26" fmla="*/ 8 w 9"/>
                      <a:gd name="T27" fmla="*/ 12 h 21"/>
                      <a:gd name="T28" fmla="*/ 9 w 9"/>
                      <a:gd name="T29" fmla="*/ 17 h 21"/>
                      <a:gd name="T30" fmla="*/ 9 w 9"/>
                      <a:gd name="T31" fmla="*/ 18 h 21"/>
                      <a:gd name="T32" fmla="*/ 8 w 9"/>
                      <a:gd name="T33" fmla="*/ 19 h 21"/>
                      <a:gd name="T34" fmla="*/ 7 w 9"/>
                      <a:gd name="T35" fmla="*/ 19 h 21"/>
                      <a:gd name="T36" fmla="*/ 7 w 9"/>
                      <a:gd name="T37" fmla="*/ 19 h 21"/>
                      <a:gd name="T38" fmla="*/ 5 w 9"/>
                      <a:gd name="T39" fmla="*/ 20 h 21"/>
                      <a:gd name="T40" fmla="*/ 5 w 9"/>
                      <a:gd name="T41" fmla="*/ 20 h 21"/>
                      <a:gd name="T42" fmla="*/ 7 w 9"/>
                      <a:gd name="T43" fmla="*/ 18 h 21"/>
                      <a:gd name="T44" fmla="*/ 7 w 9"/>
                      <a:gd name="T45" fmla="*/ 18 h 21"/>
                      <a:gd name="T46" fmla="*/ 7 w 9"/>
                      <a:gd name="T47" fmla="*/ 18 h 21"/>
                      <a:gd name="T48" fmla="*/ 8 w 9"/>
                      <a:gd name="T49" fmla="*/ 18 h 21"/>
                      <a:gd name="T50" fmla="*/ 9 w 9"/>
                      <a:gd name="T51" fmla="*/ 18 h 21"/>
                      <a:gd name="T52" fmla="*/ 9 w 9"/>
                      <a:gd name="T53" fmla="*/ 17 h 21"/>
                      <a:gd name="T54" fmla="*/ 7 w 9"/>
                      <a:gd name="T55" fmla="*/ 13 h 21"/>
                      <a:gd name="T56" fmla="*/ 5 w 9"/>
                      <a:gd name="T57" fmla="*/ 7 h 21"/>
                      <a:gd name="T58" fmla="*/ 5 w 9"/>
                      <a:gd name="T59" fmla="*/ 4 h 21"/>
                      <a:gd name="T60" fmla="*/ 5 w 9"/>
                      <a:gd name="T61" fmla="*/ 3 h 21"/>
                      <a:gd name="T62" fmla="*/ 3 w 9"/>
                      <a:gd name="T63" fmla="*/ 1 h 21"/>
                      <a:gd name="T64" fmla="*/ 3 w 9"/>
                      <a:gd name="T65" fmla="*/ 0 h 21"/>
                      <a:gd name="T66" fmla="*/ 3 w 9"/>
                      <a:gd name="T67" fmla="*/ 1 h 21"/>
                      <a:gd name="T68" fmla="*/ 3 w 9"/>
                      <a:gd name="T69" fmla="*/ 1 h 21"/>
                      <a:gd name="T70" fmla="*/ 0 w 9"/>
                      <a:gd name="T71" fmla="*/ 4 h 21"/>
                      <a:gd name="T72" fmla="*/ 1 w 9"/>
                      <a:gd name="T73" fmla="*/ 6 h 21"/>
                      <a:gd name="T74" fmla="*/ 3 w 9"/>
                      <a:gd name="T75" fmla="*/ 12 h 21"/>
                      <a:gd name="T76" fmla="*/ 3 w 9"/>
                      <a:gd name="T77" fmla="*/ 15 h 21"/>
                      <a:gd name="T78" fmla="*/ 3 w 9"/>
                      <a:gd name="T79" fmla="*/ 16 h 21"/>
                      <a:gd name="T80" fmla="*/ 3 w 9"/>
                      <a:gd name="T81" fmla="*/ 19 h 21"/>
                      <a:gd name="T82" fmla="*/ 4 w 9"/>
                      <a:gd name="T83" fmla="*/ 20 h 21"/>
                      <a:gd name="T84" fmla="*/ 5 w 9"/>
                      <a:gd name="T85"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1">
                        <a:moveTo>
                          <a:pt x="5" y="20"/>
                        </a:moveTo>
                        <a:cubicBezTo>
                          <a:pt x="5" y="21"/>
                          <a:pt x="5" y="21"/>
                          <a:pt x="4" y="21"/>
                        </a:cubicBezTo>
                        <a:cubicBezTo>
                          <a:pt x="3" y="21"/>
                          <a:pt x="3" y="18"/>
                          <a:pt x="2" y="16"/>
                        </a:cubicBezTo>
                        <a:cubicBezTo>
                          <a:pt x="2" y="15"/>
                          <a:pt x="2" y="15"/>
                          <a:pt x="2" y="15"/>
                        </a:cubicBezTo>
                        <a:cubicBezTo>
                          <a:pt x="2" y="14"/>
                          <a:pt x="2" y="13"/>
                          <a:pt x="2" y="12"/>
                        </a:cubicBezTo>
                        <a:cubicBezTo>
                          <a:pt x="2" y="10"/>
                          <a:pt x="1" y="7"/>
                          <a:pt x="1" y="6"/>
                        </a:cubicBezTo>
                        <a:cubicBezTo>
                          <a:pt x="0" y="6"/>
                          <a:pt x="0" y="5"/>
                          <a:pt x="0" y="4"/>
                        </a:cubicBezTo>
                        <a:cubicBezTo>
                          <a:pt x="0" y="3"/>
                          <a:pt x="0" y="2"/>
                          <a:pt x="0" y="1"/>
                        </a:cubicBezTo>
                        <a:cubicBezTo>
                          <a:pt x="1" y="1"/>
                          <a:pt x="1" y="0"/>
                          <a:pt x="2" y="0"/>
                        </a:cubicBezTo>
                        <a:cubicBezTo>
                          <a:pt x="3" y="0"/>
                          <a:pt x="3" y="0"/>
                          <a:pt x="3" y="0"/>
                        </a:cubicBezTo>
                        <a:cubicBezTo>
                          <a:pt x="3" y="0"/>
                          <a:pt x="5" y="0"/>
                          <a:pt x="6" y="3"/>
                        </a:cubicBezTo>
                        <a:cubicBezTo>
                          <a:pt x="6" y="4"/>
                          <a:pt x="6" y="4"/>
                          <a:pt x="6" y="5"/>
                        </a:cubicBezTo>
                        <a:cubicBezTo>
                          <a:pt x="6" y="5"/>
                          <a:pt x="6" y="6"/>
                          <a:pt x="6" y="7"/>
                        </a:cubicBezTo>
                        <a:cubicBezTo>
                          <a:pt x="6" y="9"/>
                          <a:pt x="7" y="10"/>
                          <a:pt x="8" y="12"/>
                        </a:cubicBezTo>
                        <a:cubicBezTo>
                          <a:pt x="8" y="15"/>
                          <a:pt x="9" y="15"/>
                          <a:pt x="9" y="17"/>
                        </a:cubicBezTo>
                        <a:cubicBezTo>
                          <a:pt x="9" y="17"/>
                          <a:pt x="9" y="17"/>
                          <a:pt x="9" y="18"/>
                        </a:cubicBezTo>
                        <a:cubicBezTo>
                          <a:pt x="9" y="19"/>
                          <a:pt x="8" y="19"/>
                          <a:pt x="8" y="19"/>
                        </a:cubicBezTo>
                        <a:cubicBezTo>
                          <a:pt x="7" y="19"/>
                          <a:pt x="7" y="19"/>
                          <a:pt x="7" y="19"/>
                        </a:cubicBezTo>
                        <a:cubicBezTo>
                          <a:pt x="7" y="19"/>
                          <a:pt x="7" y="19"/>
                          <a:pt x="7" y="19"/>
                        </a:cubicBezTo>
                        <a:cubicBezTo>
                          <a:pt x="6" y="19"/>
                          <a:pt x="6" y="19"/>
                          <a:pt x="5" y="20"/>
                        </a:cubicBezTo>
                        <a:close/>
                        <a:moveTo>
                          <a:pt x="5" y="20"/>
                        </a:moveTo>
                        <a:cubicBezTo>
                          <a:pt x="6" y="19"/>
                          <a:pt x="6" y="18"/>
                          <a:pt x="7" y="18"/>
                        </a:cubicBezTo>
                        <a:cubicBezTo>
                          <a:pt x="7" y="18"/>
                          <a:pt x="7" y="18"/>
                          <a:pt x="7" y="18"/>
                        </a:cubicBezTo>
                        <a:cubicBezTo>
                          <a:pt x="7" y="18"/>
                          <a:pt x="7" y="18"/>
                          <a:pt x="7" y="18"/>
                        </a:cubicBezTo>
                        <a:cubicBezTo>
                          <a:pt x="8" y="18"/>
                          <a:pt x="8" y="18"/>
                          <a:pt x="8" y="18"/>
                        </a:cubicBezTo>
                        <a:cubicBezTo>
                          <a:pt x="8" y="18"/>
                          <a:pt x="8" y="18"/>
                          <a:pt x="9" y="18"/>
                        </a:cubicBezTo>
                        <a:cubicBezTo>
                          <a:pt x="9" y="17"/>
                          <a:pt x="9" y="17"/>
                          <a:pt x="9" y="17"/>
                        </a:cubicBezTo>
                        <a:cubicBezTo>
                          <a:pt x="9" y="16"/>
                          <a:pt x="8" y="15"/>
                          <a:pt x="7" y="13"/>
                        </a:cubicBezTo>
                        <a:cubicBezTo>
                          <a:pt x="6" y="10"/>
                          <a:pt x="6" y="9"/>
                          <a:pt x="5" y="7"/>
                        </a:cubicBezTo>
                        <a:cubicBezTo>
                          <a:pt x="5" y="6"/>
                          <a:pt x="5" y="5"/>
                          <a:pt x="5" y="4"/>
                        </a:cubicBezTo>
                        <a:cubicBezTo>
                          <a:pt x="5" y="3"/>
                          <a:pt x="5" y="3"/>
                          <a:pt x="5" y="3"/>
                        </a:cubicBezTo>
                        <a:cubicBezTo>
                          <a:pt x="5" y="1"/>
                          <a:pt x="3" y="1"/>
                          <a:pt x="3" y="1"/>
                        </a:cubicBezTo>
                        <a:cubicBezTo>
                          <a:pt x="3" y="0"/>
                          <a:pt x="3" y="0"/>
                          <a:pt x="3" y="0"/>
                        </a:cubicBezTo>
                        <a:cubicBezTo>
                          <a:pt x="3" y="1"/>
                          <a:pt x="3" y="1"/>
                          <a:pt x="3" y="1"/>
                        </a:cubicBezTo>
                        <a:cubicBezTo>
                          <a:pt x="3" y="1"/>
                          <a:pt x="3" y="1"/>
                          <a:pt x="3" y="1"/>
                        </a:cubicBezTo>
                        <a:cubicBezTo>
                          <a:pt x="0" y="1"/>
                          <a:pt x="0" y="2"/>
                          <a:pt x="0" y="4"/>
                        </a:cubicBezTo>
                        <a:cubicBezTo>
                          <a:pt x="0" y="5"/>
                          <a:pt x="1" y="5"/>
                          <a:pt x="1" y="6"/>
                        </a:cubicBezTo>
                        <a:cubicBezTo>
                          <a:pt x="2" y="7"/>
                          <a:pt x="2" y="9"/>
                          <a:pt x="3" y="12"/>
                        </a:cubicBezTo>
                        <a:cubicBezTo>
                          <a:pt x="3" y="13"/>
                          <a:pt x="3" y="14"/>
                          <a:pt x="3" y="15"/>
                        </a:cubicBezTo>
                        <a:cubicBezTo>
                          <a:pt x="3" y="15"/>
                          <a:pt x="3" y="15"/>
                          <a:pt x="3" y="16"/>
                        </a:cubicBezTo>
                        <a:cubicBezTo>
                          <a:pt x="3" y="17"/>
                          <a:pt x="3" y="18"/>
                          <a:pt x="3" y="19"/>
                        </a:cubicBezTo>
                        <a:cubicBezTo>
                          <a:pt x="4" y="20"/>
                          <a:pt x="4" y="20"/>
                          <a:pt x="4" y="20"/>
                        </a:cubicBezTo>
                        <a:cubicBezTo>
                          <a:pt x="5" y="20"/>
                          <a:pt x="5" y="20"/>
                          <a:pt x="5"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7" name="Freeform 7782">
                    <a:extLst>
                      <a:ext uri="{FF2B5EF4-FFF2-40B4-BE49-F238E27FC236}">
                        <a16:creationId xmlns:a16="http://schemas.microsoft.com/office/drawing/2014/main" id="{64A6889B-D0A7-43A5-8FE9-457B8BB24B45}"/>
                      </a:ext>
                    </a:extLst>
                  </p:cNvPr>
                  <p:cNvSpPr>
                    <a:spLocks noEditPoints="1"/>
                  </p:cNvSpPr>
                  <p:nvPr/>
                </p:nvSpPr>
                <p:spPr bwMode="auto">
                  <a:xfrm>
                    <a:off x="4202" y="2264"/>
                    <a:ext cx="7" cy="14"/>
                  </a:xfrm>
                  <a:custGeom>
                    <a:avLst/>
                    <a:gdLst>
                      <a:gd name="T0" fmla="*/ 3 w 9"/>
                      <a:gd name="T1" fmla="*/ 2 h 19"/>
                      <a:gd name="T2" fmla="*/ 3 w 9"/>
                      <a:gd name="T3" fmla="*/ 2 h 19"/>
                      <a:gd name="T4" fmla="*/ 4 w 9"/>
                      <a:gd name="T5" fmla="*/ 1 h 19"/>
                      <a:gd name="T6" fmla="*/ 4 w 9"/>
                      <a:gd name="T7" fmla="*/ 1 h 19"/>
                      <a:gd name="T8" fmla="*/ 5 w 9"/>
                      <a:gd name="T9" fmla="*/ 5 h 19"/>
                      <a:gd name="T10" fmla="*/ 6 w 9"/>
                      <a:gd name="T11" fmla="*/ 10 h 19"/>
                      <a:gd name="T12" fmla="*/ 8 w 9"/>
                      <a:gd name="T13" fmla="*/ 16 h 19"/>
                      <a:gd name="T14" fmla="*/ 7 w 9"/>
                      <a:gd name="T15" fmla="*/ 16 h 19"/>
                      <a:gd name="T16" fmla="*/ 7 w 9"/>
                      <a:gd name="T17" fmla="*/ 16 h 19"/>
                      <a:gd name="T18" fmla="*/ 6 w 9"/>
                      <a:gd name="T19" fmla="*/ 16 h 19"/>
                      <a:gd name="T20" fmla="*/ 5 w 9"/>
                      <a:gd name="T21" fmla="*/ 16 h 19"/>
                      <a:gd name="T22" fmla="*/ 4 w 9"/>
                      <a:gd name="T23" fmla="*/ 17 h 19"/>
                      <a:gd name="T24" fmla="*/ 3 w 9"/>
                      <a:gd name="T25" fmla="*/ 15 h 19"/>
                      <a:gd name="T26" fmla="*/ 2 w 9"/>
                      <a:gd name="T27" fmla="*/ 6 h 19"/>
                      <a:gd name="T28" fmla="*/ 2 w 9"/>
                      <a:gd name="T29" fmla="*/ 2 h 19"/>
                      <a:gd name="T30" fmla="*/ 2 w 9"/>
                      <a:gd name="T31" fmla="*/ 2 h 19"/>
                      <a:gd name="T32" fmla="*/ 3 w 9"/>
                      <a:gd name="T33" fmla="*/ 2 h 19"/>
                      <a:gd name="T34" fmla="*/ 4 w 9"/>
                      <a:gd name="T35" fmla="*/ 0 h 19"/>
                      <a:gd name="T36" fmla="*/ 3 w 9"/>
                      <a:gd name="T37" fmla="*/ 0 h 19"/>
                      <a:gd name="T38" fmla="*/ 1 w 9"/>
                      <a:gd name="T39" fmla="*/ 1 h 19"/>
                      <a:gd name="T40" fmla="*/ 0 w 9"/>
                      <a:gd name="T41" fmla="*/ 1 h 19"/>
                      <a:gd name="T42" fmla="*/ 0 w 9"/>
                      <a:gd name="T43" fmla="*/ 3 h 19"/>
                      <a:gd name="T44" fmla="*/ 1 w 9"/>
                      <a:gd name="T45" fmla="*/ 5 h 19"/>
                      <a:gd name="T46" fmla="*/ 3 w 9"/>
                      <a:gd name="T47" fmla="*/ 11 h 19"/>
                      <a:gd name="T48" fmla="*/ 3 w 9"/>
                      <a:gd name="T49" fmla="*/ 14 h 19"/>
                      <a:gd name="T50" fmla="*/ 3 w 9"/>
                      <a:gd name="T51" fmla="*/ 15 h 19"/>
                      <a:gd name="T52" fmla="*/ 3 w 9"/>
                      <a:gd name="T53" fmla="*/ 18 h 19"/>
                      <a:gd name="T54" fmla="*/ 4 w 9"/>
                      <a:gd name="T55" fmla="*/ 19 h 19"/>
                      <a:gd name="T56" fmla="*/ 4 w 9"/>
                      <a:gd name="T57" fmla="*/ 19 h 19"/>
                      <a:gd name="T58" fmla="*/ 5 w 9"/>
                      <a:gd name="T59" fmla="*/ 19 h 19"/>
                      <a:gd name="T60" fmla="*/ 5 w 9"/>
                      <a:gd name="T61" fmla="*/ 19 h 19"/>
                      <a:gd name="T62" fmla="*/ 6 w 9"/>
                      <a:gd name="T63" fmla="*/ 17 h 19"/>
                      <a:gd name="T64" fmla="*/ 7 w 9"/>
                      <a:gd name="T65" fmla="*/ 17 h 19"/>
                      <a:gd name="T66" fmla="*/ 8 w 9"/>
                      <a:gd name="T67" fmla="*/ 17 h 19"/>
                      <a:gd name="T68" fmla="*/ 9 w 9"/>
                      <a:gd name="T69" fmla="*/ 17 h 19"/>
                      <a:gd name="T70" fmla="*/ 9 w 9"/>
                      <a:gd name="T71" fmla="*/ 16 h 19"/>
                      <a:gd name="T72" fmla="*/ 7 w 9"/>
                      <a:gd name="T73" fmla="*/ 12 h 19"/>
                      <a:gd name="T74" fmla="*/ 5 w 9"/>
                      <a:gd name="T75" fmla="*/ 6 h 19"/>
                      <a:gd name="T76" fmla="*/ 5 w 9"/>
                      <a:gd name="T77" fmla="*/ 3 h 19"/>
                      <a:gd name="T78" fmla="*/ 5 w 9"/>
                      <a:gd name="T79" fmla="*/ 2 h 19"/>
                      <a:gd name="T80" fmla="*/ 4 w 9"/>
                      <a:gd name="T8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19">
                        <a:moveTo>
                          <a:pt x="3" y="2"/>
                        </a:moveTo>
                        <a:cubicBezTo>
                          <a:pt x="3" y="2"/>
                          <a:pt x="3" y="2"/>
                          <a:pt x="3" y="2"/>
                        </a:cubicBezTo>
                        <a:cubicBezTo>
                          <a:pt x="4" y="1"/>
                          <a:pt x="4" y="1"/>
                          <a:pt x="4" y="1"/>
                        </a:cubicBezTo>
                        <a:cubicBezTo>
                          <a:pt x="4" y="1"/>
                          <a:pt x="4" y="1"/>
                          <a:pt x="4" y="1"/>
                        </a:cubicBezTo>
                        <a:cubicBezTo>
                          <a:pt x="4" y="1"/>
                          <a:pt x="5" y="3"/>
                          <a:pt x="5" y="5"/>
                        </a:cubicBezTo>
                        <a:cubicBezTo>
                          <a:pt x="5" y="7"/>
                          <a:pt x="5" y="9"/>
                          <a:pt x="6" y="10"/>
                        </a:cubicBezTo>
                        <a:cubicBezTo>
                          <a:pt x="7" y="12"/>
                          <a:pt x="8" y="15"/>
                          <a:pt x="8" y="16"/>
                        </a:cubicBezTo>
                        <a:cubicBezTo>
                          <a:pt x="7" y="16"/>
                          <a:pt x="7" y="16"/>
                          <a:pt x="7" y="16"/>
                        </a:cubicBezTo>
                        <a:cubicBezTo>
                          <a:pt x="7" y="16"/>
                          <a:pt x="7" y="16"/>
                          <a:pt x="7" y="16"/>
                        </a:cubicBezTo>
                        <a:cubicBezTo>
                          <a:pt x="6" y="16"/>
                          <a:pt x="6" y="16"/>
                          <a:pt x="6" y="16"/>
                        </a:cubicBezTo>
                        <a:cubicBezTo>
                          <a:pt x="6" y="16"/>
                          <a:pt x="5" y="16"/>
                          <a:pt x="5" y="16"/>
                        </a:cubicBezTo>
                        <a:cubicBezTo>
                          <a:pt x="5" y="17"/>
                          <a:pt x="5" y="17"/>
                          <a:pt x="4" y="17"/>
                        </a:cubicBezTo>
                        <a:cubicBezTo>
                          <a:pt x="4" y="17"/>
                          <a:pt x="3" y="16"/>
                          <a:pt x="3" y="15"/>
                        </a:cubicBezTo>
                        <a:cubicBezTo>
                          <a:pt x="3" y="13"/>
                          <a:pt x="3" y="7"/>
                          <a:pt x="2" y="6"/>
                        </a:cubicBezTo>
                        <a:cubicBezTo>
                          <a:pt x="2" y="5"/>
                          <a:pt x="1" y="3"/>
                          <a:pt x="2" y="2"/>
                        </a:cubicBezTo>
                        <a:cubicBezTo>
                          <a:pt x="2" y="2"/>
                          <a:pt x="2" y="2"/>
                          <a:pt x="2" y="2"/>
                        </a:cubicBezTo>
                        <a:cubicBezTo>
                          <a:pt x="2" y="2"/>
                          <a:pt x="2" y="2"/>
                          <a:pt x="3" y="2"/>
                        </a:cubicBezTo>
                        <a:close/>
                        <a:moveTo>
                          <a:pt x="4" y="0"/>
                        </a:moveTo>
                        <a:cubicBezTo>
                          <a:pt x="3" y="0"/>
                          <a:pt x="3" y="0"/>
                          <a:pt x="3" y="0"/>
                        </a:cubicBezTo>
                        <a:cubicBezTo>
                          <a:pt x="2" y="0"/>
                          <a:pt x="1" y="0"/>
                          <a:pt x="1" y="1"/>
                        </a:cubicBezTo>
                        <a:cubicBezTo>
                          <a:pt x="0" y="1"/>
                          <a:pt x="0" y="1"/>
                          <a:pt x="0" y="1"/>
                        </a:cubicBezTo>
                        <a:cubicBezTo>
                          <a:pt x="0" y="2"/>
                          <a:pt x="0" y="2"/>
                          <a:pt x="0" y="3"/>
                        </a:cubicBezTo>
                        <a:cubicBezTo>
                          <a:pt x="0" y="4"/>
                          <a:pt x="1" y="4"/>
                          <a:pt x="1" y="5"/>
                        </a:cubicBezTo>
                        <a:cubicBezTo>
                          <a:pt x="2" y="6"/>
                          <a:pt x="2" y="8"/>
                          <a:pt x="3" y="11"/>
                        </a:cubicBezTo>
                        <a:cubicBezTo>
                          <a:pt x="3" y="12"/>
                          <a:pt x="3" y="13"/>
                          <a:pt x="3" y="14"/>
                        </a:cubicBezTo>
                        <a:cubicBezTo>
                          <a:pt x="3" y="14"/>
                          <a:pt x="3" y="14"/>
                          <a:pt x="3" y="15"/>
                        </a:cubicBezTo>
                        <a:cubicBezTo>
                          <a:pt x="3" y="16"/>
                          <a:pt x="3" y="17"/>
                          <a:pt x="3" y="18"/>
                        </a:cubicBezTo>
                        <a:cubicBezTo>
                          <a:pt x="4" y="19"/>
                          <a:pt x="4" y="19"/>
                          <a:pt x="4" y="19"/>
                        </a:cubicBezTo>
                        <a:cubicBezTo>
                          <a:pt x="4" y="19"/>
                          <a:pt x="4" y="19"/>
                          <a:pt x="4" y="19"/>
                        </a:cubicBezTo>
                        <a:cubicBezTo>
                          <a:pt x="5" y="19"/>
                          <a:pt x="5" y="19"/>
                          <a:pt x="5" y="19"/>
                        </a:cubicBezTo>
                        <a:cubicBezTo>
                          <a:pt x="5" y="19"/>
                          <a:pt x="5" y="19"/>
                          <a:pt x="5" y="19"/>
                        </a:cubicBezTo>
                        <a:cubicBezTo>
                          <a:pt x="5" y="18"/>
                          <a:pt x="5" y="17"/>
                          <a:pt x="6" y="17"/>
                        </a:cubicBezTo>
                        <a:cubicBezTo>
                          <a:pt x="6" y="17"/>
                          <a:pt x="7" y="17"/>
                          <a:pt x="7" y="17"/>
                        </a:cubicBezTo>
                        <a:cubicBezTo>
                          <a:pt x="8" y="17"/>
                          <a:pt x="8" y="17"/>
                          <a:pt x="8" y="17"/>
                        </a:cubicBezTo>
                        <a:cubicBezTo>
                          <a:pt x="9" y="17"/>
                          <a:pt x="9" y="17"/>
                          <a:pt x="9" y="17"/>
                        </a:cubicBezTo>
                        <a:cubicBezTo>
                          <a:pt x="9" y="16"/>
                          <a:pt x="9" y="16"/>
                          <a:pt x="9" y="16"/>
                        </a:cubicBezTo>
                        <a:cubicBezTo>
                          <a:pt x="9" y="15"/>
                          <a:pt x="8" y="14"/>
                          <a:pt x="7" y="12"/>
                        </a:cubicBezTo>
                        <a:cubicBezTo>
                          <a:pt x="6" y="9"/>
                          <a:pt x="6" y="8"/>
                          <a:pt x="5" y="6"/>
                        </a:cubicBezTo>
                        <a:cubicBezTo>
                          <a:pt x="5" y="5"/>
                          <a:pt x="5" y="4"/>
                          <a:pt x="5" y="3"/>
                        </a:cubicBezTo>
                        <a:cubicBezTo>
                          <a:pt x="5" y="2"/>
                          <a:pt x="5" y="2"/>
                          <a:pt x="5" y="2"/>
                        </a:cubicBezTo>
                        <a:cubicBezTo>
                          <a:pt x="5"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8" name="Freeform 7783">
                    <a:extLst>
                      <a:ext uri="{FF2B5EF4-FFF2-40B4-BE49-F238E27FC236}">
                        <a16:creationId xmlns:a16="http://schemas.microsoft.com/office/drawing/2014/main" id="{5F283DB8-D559-47B8-98BD-81B300141919}"/>
                      </a:ext>
                    </a:extLst>
                  </p:cNvPr>
                  <p:cNvSpPr>
                    <a:spLocks noEditPoints="1"/>
                  </p:cNvSpPr>
                  <p:nvPr/>
                </p:nvSpPr>
                <p:spPr bwMode="auto">
                  <a:xfrm>
                    <a:off x="4202" y="2264"/>
                    <a:ext cx="7" cy="15"/>
                  </a:xfrm>
                  <a:custGeom>
                    <a:avLst/>
                    <a:gdLst>
                      <a:gd name="T0" fmla="*/ 5 w 9"/>
                      <a:gd name="T1" fmla="*/ 19 h 20"/>
                      <a:gd name="T2" fmla="*/ 5 w 9"/>
                      <a:gd name="T3" fmla="*/ 19 h 20"/>
                      <a:gd name="T4" fmla="*/ 0 w 9"/>
                      <a:gd name="T5" fmla="*/ 1 h 20"/>
                      <a:gd name="T6" fmla="*/ 0 w 9"/>
                      <a:gd name="T7" fmla="*/ 1 h 20"/>
                      <a:gd name="T8" fmla="*/ 1 w 9"/>
                      <a:gd name="T9" fmla="*/ 5 h 20"/>
                      <a:gd name="T10" fmla="*/ 2 w 9"/>
                      <a:gd name="T11" fmla="*/ 14 h 20"/>
                      <a:gd name="T12" fmla="*/ 4 w 9"/>
                      <a:gd name="T13" fmla="*/ 20 h 20"/>
                      <a:gd name="T14" fmla="*/ 5 w 9"/>
                      <a:gd name="T15" fmla="*/ 20 h 20"/>
                      <a:gd name="T16" fmla="*/ 5 w 9"/>
                      <a:gd name="T17" fmla="*/ 19 h 20"/>
                      <a:gd name="T18" fmla="*/ 4 w 9"/>
                      <a:gd name="T19" fmla="*/ 19 h 20"/>
                      <a:gd name="T20" fmla="*/ 4 w 9"/>
                      <a:gd name="T21" fmla="*/ 19 h 20"/>
                      <a:gd name="T22" fmla="*/ 3 w 9"/>
                      <a:gd name="T23" fmla="*/ 18 h 20"/>
                      <a:gd name="T24" fmla="*/ 3 w 9"/>
                      <a:gd name="T25" fmla="*/ 15 h 20"/>
                      <a:gd name="T26" fmla="*/ 3 w 9"/>
                      <a:gd name="T27" fmla="*/ 14 h 20"/>
                      <a:gd name="T28" fmla="*/ 3 w 9"/>
                      <a:gd name="T29" fmla="*/ 11 h 20"/>
                      <a:gd name="T30" fmla="*/ 1 w 9"/>
                      <a:gd name="T31" fmla="*/ 5 h 20"/>
                      <a:gd name="T32" fmla="*/ 0 w 9"/>
                      <a:gd name="T33" fmla="*/ 3 h 20"/>
                      <a:gd name="T34" fmla="*/ 0 w 9"/>
                      <a:gd name="T35" fmla="*/ 1 h 20"/>
                      <a:gd name="T36" fmla="*/ 4 w 9"/>
                      <a:gd name="T37" fmla="*/ 0 h 20"/>
                      <a:gd name="T38" fmla="*/ 4 w 9"/>
                      <a:gd name="T39" fmla="*/ 0 h 20"/>
                      <a:gd name="T40" fmla="*/ 5 w 9"/>
                      <a:gd name="T41" fmla="*/ 2 h 20"/>
                      <a:gd name="T42" fmla="*/ 5 w 9"/>
                      <a:gd name="T43" fmla="*/ 3 h 20"/>
                      <a:gd name="T44" fmla="*/ 5 w 9"/>
                      <a:gd name="T45" fmla="*/ 6 h 20"/>
                      <a:gd name="T46" fmla="*/ 7 w 9"/>
                      <a:gd name="T47" fmla="*/ 12 h 20"/>
                      <a:gd name="T48" fmla="*/ 9 w 9"/>
                      <a:gd name="T49" fmla="*/ 16 h 20"/>
                      <a:gd name="T50" fmla="*/ 9 w 9"/>
                      <a:gd name="T51" fmla="*/ 17 h 20"/>
                      <a:gd name="T52" fmla="*/ 8 w 9"/>
                      <a:gd name="T53" fmla="*/ 17 h 20"/>
                      <a:gd name="T54" fmla="*/ 9 w 9"/>
                      <a:gd name="T55" fmla="*/ 17 h 20"/>
                      <a:gd name="T56" fmla="*/ 9 w 9"/>
                      <a:gd name="T57" fmla="*/ 17 h 20"/>
                      <a:gd name="T58" fmla="*/ 7 w 9"/>
                      <a:gd name="T59" fmla="*/ 11 h 20"/>
                      <a:gd name="T60" fmla="*/ 6 w 9"/>
                      <a:gd name="T61" fmla="*/ 3 h 20"/>
                      <a:gd name="T62" fmla="*/ 4 w 9"/>
                      <a:gd name="T6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 h="20">
                        <a:moveTo>
                          <a:pt x="5" y="19"/>
                        </a:moveTo>
                        <a:cubicBezTo>
                          <a:pt x="5" y="19"/>
                          <a:pt x="5" y="19"/>
                          <a:pt x="5" y="19"/>
                        </a:cubicBezTo>
                        <a:moveTo>
                          <a:pt x="0" y="1"/>
                        </a:moveTo>
                        <a:cubicBezTo>
                          <a:pt x="0" y="1"/>
                          <a:pt x="0" y="1"/>
                          <a:pt x="0" y="1"/>
                        </a:cubicBezTo>
                        <a:cubicBezTo>
                          <a:pt x="0" y="3"/>
                          <a:pt x="0" y="4"/>
                          <a:pt x="1" y="5"/>
                        </a:cubicBezTo>
                        <a:cubicBezTo>
                          <a:pt x="2" y="7"/>
                          <a:pt x="2" y="10"/>
                          <a:pt x="2" y="14"/>
                        </a:cubicBezTo>
                        <a:cubicBezTo>
                          <a:pt x="2" y="17"/>
                          <a:pt x="3" y="20"/>
                          <a:pt x="4" y="20"/>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3" y="18"/>
                        </a:cubicBezTo>
                        <a:cubicBezTo>
                          <a:pt x="3" y="17"/>
                          <a:pt x="3" y="16"/>
                          <a:pt x="3" y="15"/>
                        </a:cubicBezTo>
                        <a:cubicBezTo>
                          <a:pt x="3" y="14"/>
                          <a:pt x="3" y="14"/>
                          <a:pt x="3" y="14"/>
                        </a:cubicBezTo>
                        <a:cubicBezTo>
                          <a:pt x="3" y="13"/>
                          <a:pt x="3" y="12"/>
                          <a:pt x="3" y="11"/>
                        </a:cubicBezTo>
                        <a:cubicBezTo>
                          <a:pt x="2" y="8"/>
                          <a:pt x="2" y="6"/>
                          <a:pt x="1" y="5"/>
                        </a:cubicBezTo>
                        <a:cubicBezTo>
                          <a:pt x="1" y="4"/>
                          <a:pt x="0" y="4"/>
                          <a:pt x="0" y="3"/>
                        </a:cubicBezTo>
                        <a:cubicBezTo>
                          <a:pt x="0" y="2"/>
                          <a:pt x="0" y="2"/>
                          <a:pt x="0" y="1"/>
                        </a:cubicBezTo>
                        <a:close/>
                        <a:moveTo>
                          <a:pt x="4" y="0"/>
                        </a:moveTo>
                        <a:cubicBezTo>
                          <a:pt x="4" y="0"/>
                          <a:pt x="4" y="0"/>
                          <a:pt x="4" y="0"/>
                        </a:cubicBezTo>
                        <a:cubicBezTo>
                          <a:pt x="4" y="0"/>
                          <a:pt x="5" y="1"/>
                          <a:pt x="5" y="2"/>
                        </a:cubicBezTo>
                        <a:cubicBezTo>
                          <a:pt x="5" y="3"/>
                          <a:pt x="5" y="3"/>
                          <a:pt x="5" y="3"/>
                        </a:cubicBezTo>
                        <a:cubicBezTo>
                          <a:pt x="5" y="4"/>
                          <a:pt x="5" y="5"/>
                          <a:pt x="5" y="6"/>
                        </a:cubicBezTo>
                        <a:cubicBezTo>
                          <a:pt x="6" y="8"/>
                          <a:pt x="6" y="9"/>
                          <a:pt x="7" y="12"/>
                        </a:cubicBezTo>
                        <a:cubicBezTo>
                          <a:pt x="8" y="14"/>
                          <a:pt x="9" y="15"/>
                          <a:pt x="9" y="16"/>
                        </a:cubicBezTo>
                        <a:cubicBezTo>
                          <a:pt x="9" y="16"/>
                          <a:pt x="9" y="16"/>
                          <a:pt x="9" y="17"/>
                        </a:cubicBezTo>
                        <a:cubicBezTo>
                          <a:pt x="8" y="17"/>
                          <a:pt x="8" y="17"/>
                          <a:pt x="8" y="17"/>
                        </a:cubicBezTo>
                        <a:cubicBezTo>
                          <a:pt x="9" y="17"/>
                          <a:pt x="9" y="17"/>
                          <a:pt x="9" y="17"/>
                        </a:cubicBezTo>
                        <a:cubicBezTo>
                          <a:pt x="9" y="17"/>
                          <a:pt x="9" y="17"/>
                          <a:pt x="9" y="17"/>
                        </a:cubicBezTo>
                        <a:cubicBezTo>
                          <a:pt x="9" y="15"/>
                          <a:pt x="8" y="14"/>
                          <a:pt x="7" y="11"/>
                        </a:cubicBezTo>
                        <a:cubicBezTo>
                          <a:pt x="6" y="9"/>
                          <a:pt x="5" y="8"/>
                          <a:pt x="6" y="3"/>
                        </a:cubicBezTo>
                        <a:cubicBezTo>
                          <a:pt x="6" y="1"/>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19" name="Freeform 7784">
                    <a:extLst>
                      <a:ext uri="{FF2B5EF4-FFF2-40B4-BE49-F238E27FC236}">
                        <a16:creationId xmlns:a16="http://schemas.microsoft.com/office/drawing/2014/main" id="{1B5EEEA1-71DC-470B-AEC9-4EEF4BC300E8}"/>
                      </a:ext>
                    </a:extLst>
                  </p:cNvPr>
                  <p:cNvSpPr>
                    <a:spLocks/>
                  </p:cNvSpPr>
                  <p:nvPr/>
                </p:nvSpPr>
                <p:spPr bwMode="auto">
                  <a:xfrm>
                    <a:off x="4204" y="2266"/>
                    <a:ext cx="3" cy="10"/>
                  </a:xfrm>
                  <a:custGeom>
                    <a:avLst/>
                    <a:gdLst>
                      <a:gd name="T0" fmla="*/ 0 w 4"/>
                      <a:gd name="T1" fmla="*/ 0 h 13"/>
                      <a:gd name="T2" fmla="*/ 1 w 4"/>
                      <a:gd name="T3" fmla="*/ 2 h 13"/>
                      <a:gd name="T4" fmla="*/ 3 w 4"/>
                      <a:gd name="T5" fmla="*/ 10 h 13"/>
                      <a:gd name="T6" fmla="*/ 3 w 4"/>
                      <a:gd name="T7" fmla="*/ 11 h 13"/>
                      <a:gd name="T8" fmla="*/ 2 w 4"/>
                      <a:gd name="T9" fmla="*/ 12 h 13"/>
                      <a:gd name="T10" fmla="*/ 1 w 4"/>
                      <a:gd name="T11" fmla="*/ 3 h 13"/>
                      <a:gd name="T12" fmla="*/ 0 w 4"/>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4" h="13">
                        <a:moveTo>
                          <a:pt x="0" y="0"/>
                        </a:moveTo>
                        <a:cubicBezTo>
                          <a:pt x="0" y="0"/>
                          <a:pt x="1" y="0"/>
                          <a:pt x="1" y="2"/>
                        </a:cubicBezTo>
                        <a:cubicBezTo>
                          <a:pt x="1" y="4"/>
                          <a:pt x="2" y="8"/>
                          <a:pt x="3" y="10"/>
                        </a:cubicBezTo>
                        <a:cubicBezTo>
                          <a:pt x="4" y="12"/>
                          <a:pt x="3" y="12"/>
                          <a:pt x="3" y="11"/>
                        </a:cubicBezTo>
                        <a:cubicBezTo>
                          <a:pt x="2" y="11"/>
                          <a:pt x="2" y="13"/>
                          <a:pt x="2" y="12"/>
                        </a:cubicBezTo>
                        <a:cubicBezTo>
                          <a:pt x="1" y="11"/>
                          <a:pt x="1" y="4"/>
                          <a:pt x="1" y="3"/>
                        </a:cubicBezTo>
                        <a:cubicBezTo>
                          <a:pt x="1" y="3"/>
                          <a:pt x="0" y="0"/>
                          <a:pt x="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0" name="Freeform 7785">
                    <a:extLst>
                      <a:ext uri="{FF2B5EF4-FFF2-40B4-BE49-F238E27FC236}">
                        <a16:creationId xmlns:a16="http://schemas.microsoft.com/office/drawing/2014/main" id="{69840349-34D3-4966-BCC5-3DE992649C79}"/>
                      </a:ext>
                    </a:extLst>
                  </p:cNvPr>
                  <p:cNvSpPr>
                    <a:spLocks/>
                  </p:cNvSpPr>
                  <p:nvPr/>
                </p:nvSpPr>
                <p:spPr bwMode="auto">
                  <a:xfrm>
                    <a:off x="4200" y="2238"/>
                    <a:ext cx="6" cy="27"/>
                  </a:xfrm>
                  <a:custGeom>
                    <a:avLst/>
                    <a:gdLst>
                      <a:gd name="T0" fmla="*/ 4 w 9"/>
                      <a:gd name="T1" fmla="*/ 1 h 36"/>
                      <a:gd name="T2" fmla="*/ 6 w 9"/>
                      <a:gd name="T3" fmla="*/ 8 h 36"/>
                      <a:gd name="T4" fmla="*/ 8 w 9"/>
                      <a:gd name="T5" fmla="*/ 24 h 36"/>
                      <a:gd name="T6" fmla="*/ 6 w 9"/>
                      <a:gd name="T7" fmla="*/ 33 h 36"/>
                      <a:gd name="T8" fmla="*/ 3 w 9"/>
                      <a:gd name="T9" fmla="*/ 35 h 36"/>
                      <a:gd name="T10" fmla="*/ 1 w 9"/>
                      <a:gd name="T11" fmla="*/ 26 h 36"/>
                      <a:gd name="T12" fmla="*/ 1 w 9"/>
                      <a:gd name="T13" fmla="*/ 11 h 36"/>
                      <a:gd name="T14" fmla="*/ 1 w 9"/>
                      <a:gd name="T15" fmla="*/ 2 h 36"/>
                      <a:gd name="T16" fmla="*/ 4 w 9"/>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6">
                        <a:moveTo>
                          <a:pt x="4" y="1"/>
                        </a:moveTo>
                        <a:cubicBezTo>
                          <a:pt x="4" y="1"/>
                          <a:pt x="6" y="1"/>
                          <a:pt x="6" y="8"/>
                        </a:cubicBezTo>
                        <a:cubicBezTo>
                          <a:pt x="6" y="15"/>
                          <a:pt x="6" y="19"/>
                          <a:pt x="8" y="24"/>
                        </a:cubicBezTo>
                        <a:cubicBezTo>
                          <a:pt x="9" y="30"/>
                          <a:pt x="8" y="33"/>
                          <a:pt x="6" y="33"/>
                        </a:cubicBezTo>
                        <a:cubicBezTo>
                          <a:pt x="5" y="34"/>
                          <a:pt x="4" y="33"/>
                          <a:pt x="3" y="35"/>
                        </a:cubicBezTo>
                        <a:cubicBezTo>
                          <a:pt x="3" y="36"/>
                          <a:pt x="0" y="34"/>
                          <a:pt x="1" y="26"/>
                        </a:cubicBezTo>
                        <a:cubicBezTo>
                          <a:pt x="1" y="18"/>
                          <a:pt x="1" y="13"/>
                          <a:pt x="1" y="11"/>
                        </a:cubicBezTo>
                        <a:cubicBezTo>
                          <a:pt x="1" y="10"/>
                          <a:pt x="0" y="4"/>
                          <a:pt x="1" y="2"/>
                        </a:cubicBezTo>
                        <a:cubicBezTo>
                          <a:pt x="2" y="0"/>
                          <a:pt x="4" y="1"/>
                          <a:pt x="4"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1" name="Freeform 7786">
                    <a:extLst>
                      <a:ext uri="{FF2B5EF4-FFF2-40B4-BE49-F238E27FC236}">
                        <a16:creationId xmlns:a16="http://schemas.microsoft.com/office/drawing/2014/main" id="{878481D1-0530-470D-BBEE-4AFF663D0C2C}"/>
                      </a:ext>
                    </a:extLst>
                  </p:cNvPr>
                  <p:cNvSpPr>
                    <a:spLocks noEditPoints="1"/>
                  </p:cNvSpPr>
                  <p:nvPr/>
                </p:nvSpPr>
                <p:spPr bwMode="auto">
                  <a:xfrm>
                    <a:off x="4200" y="2238"/>
                    <a:ext cx="6" cy="27"/>
                  </a:xfrm>
                  <a:custGeom>
                    <a:avLst/>
                    <a:gdLst>
                      <a:gd name="T0" fmla="*/ 4 w 9"/>
                      <a:gd name="T1" fmla="*/ 35 h 35"/>
                      <a:gd name="T2" fmla="*/ 3 w 9"/>
                      <a:gd name="T3" fmla="*/ 35 h 35"/>
                      <a:gd name="T4" fmla="*/ 1 w 9"/>
                      <a:gd name="T5" fmla="*/ 26 h 35"/>
                      <a:gd name="T6" fmla="*/ 1 w 9"/>
                      <a:gd name="T7" fmla="*/ 26 h 35"/>
                      <a:gd name="T8" fmla="*/ 1 w 9"/>
                      <a:gd name="T9" fmla="*/ 21 h 35"/>
                      <a:gd name="T10" fmla="*/ 1 w 9"/>
                      <a:gd name="T11" fmla="*/ 11 h 35"/>
                      <a:gd name="T12" fmla="*/ 0 w 9"/>
                      <a:gd name="T13" fmla="*/ 4 h 35"/>
                      <a:gd name="T14" fmla="*/ 0 w 9"/>
                      <a:gd name="T15" fmla="*/ 2 h 35"/>
                      <a:gd name="T16" fmla="*/ 3 w 9"/>
                      <a:gd name="T17" fmla="*/ 0 h 35"/>
                      <a:gd name="T18" fmla="*/ 4 w 9"/>
                      <a:gd name="T19" fmla="*/ 1 h 35"/>
                      <a:gd name="T20" fmla="*/ 4 w 9"/>
                      <a:gd name="T21" fmla="*/ 1 h 35"/>
                      <a:gd name="T22" fmla="*/ 6 w 9"/>
                      <a:gd name="T23" fmla="*/ 8 h 35"/>
                      <a:gd name="T24" fmla="*/ 8 w 9"/>
                      <a:gd name="T25" fmla="*/ 24 h 35"/>
                      <a:gd name="T26" fmla="*/ 9 w 9"/>
                      <a:gd name="T27" fmla="*/ 30 h 35"/>
                      <a:gd name="T28" fmla="*/ 6 w 9"/>
                      <a:gd name="T29" fmla="*/ 34 h 35"/>
                      <a:gd name="T30" fmla="*/ 4 w 9"/>
                      <a:gd name="T31" fmla="*/ 35 h 35"/>
                      <a:gd name="T32" fmla="*/ 6 w 9"/>
                      <a:gd name="T33" fmla="*/ 8 h 35"/>
                      <a:gd name="T34" fmla="*/ 4 w 9"/>
                      <a:gd name="T35" fmla="*/ 2 h 35"/>
                      <a:gd name="T36" fmla="*/ 4 w 9"/>
                      <a:gd name="T37" fmla="*/ 2 h 35"/>
                      <a:gd name="T38" fmla="*/ 4 w 9"/>
                      <a:gd name="T39" fmla="*/ 2 h 35"/>
                      <a:gd name="T40" fmla="*/ 4 w 9"/>
                      <a:gd name="T41" fmla="*/ 2 h 35"/>
                      <a:gd name="T42" fmla="*/ 3 w 9"/>
                      <a:gd name="T43" fmla="*/ 1 h 35"/>
                      <a:gd name="T44" fmla="*/ 1 w 9"/>
                      <a:gd name="T45" fmla="*/ 2 h 35"/>
                      <a:gd name="T46" fmla="*/ 1 w 9"/>
                      <a:gd name="T47" fmla="*/ 4 h 35"/>
                      <a:gd name="T48" fmla="*/ 1 w 9"/>
                      <a:gd name="T49" fmla="*/ 11 h 35"/>
                      <a:gd name="T50" fmla="*/ 1 w 9"/>
                      <a:gd name="T51" fmla="*/ 21 h 35"/>
                      <a:gd name="T52" fmla="*/ 1 w 9"/>
                      <a:gd name="T53" fmla="*/ 26 h 35"/>
                      <a:gd name="T54" fmla="*/ 1 w 9"/>
                      <a:gd name="T55" fmla="*/ 26 h 35"/>
                      <a:gd name="T56" fmla="*/ 3 w 9"/>
                      <a:gd name="T57" fmla="*/ 34 h 35"/>
                      <a:gd name="T58" fmla="*/ 3 w 9"/>
                      <a:gd name="T59" fmla="*/ 34 h 35"/>
                      <a:gd name="T60" fmla="*/ 6 w 9"/>
                      <a:gd name="T61" fmla="*/ 33 h 35"/>
                      <a:gd name="T62" fmla="*/ 8 w 9"/>
                      <a:gd name="T63" fmla="*/ 30 h 35"/>
                      <a:gd name="T64" fmla="*/ 7 w 9"/>
                      <a:gd name="T65" fmla="*/ 25 h 35"/>
                      <a:gd name="T66" fmla="*/ 6 w 9"/>
                      <a:gd name="T67" fmla="*/ 8 h 35"/>
                      <a:gd name="T68" fmla="*/ 4 w 9"/>
                      <a:gd name="T69" fmla="*/ 1 h 35"/>
                      <a:gd name="T70" fmla="*/ 4 w 9"/>
                      <a:gd name="T71"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35">
                        <a:moveTo>
                          <a:pt x="4" y="35"/>
                        </a:moveTo>
                        <a:cubicBezTo>
                          <a:pt x="3" y="35"/>
                          <a:pt x="3" y="35"/>
                          <a:pt x="3" y="35"/>
                        </a:cubicBezTo>
                        <a:cubicBezTo>
                          <a:pt x="2" y="35"/>
                          <a:pt x="0" y="32"/>
                          <a:pt x="1" y="26"/>
                        </a:cubicBezTo>
                        <a:cubicBezTo>
                          <a:pt x="1" y="26"/>
                          <a:pt x="1" y="26"/>
                          <a:pt x="1" y="26"/>
                        </a:cubicBezTo>
                        <a:cubicBezTo>
                          <a:pt x="1" y="24"/>
                          <a:pt x="1" y="22"/>
                          <a:pt x="1" y="21"/>
                        </a:cubicBezTo>
                        <a:cubicBezTo>
                          <a:pt x="1" y="17"/>
                          <a:pt x="1" y="12"/>
                          <a:pt x="1" y="11"/>
                        </a:cubicBezTo>
                        <a:cubicBezTo>
                          <a:pt x="1" y="10"/>
                          <a:pt x="0" y="6"/>
                          <a:pt x="0" y="4"/>
                        </a:cubicBezTo>
                        <a:cubicBezTo>
                          <a:pt x="0" y="3"/>
                          <a:pt x="0" y="2"/>
                          <a:pt x="0" y="2"/>
                        </a:cubicBezTo>
                        <a:cubicBezTo>
                          <a:pt x="1" y="1"/>
                          <a:pt x="2" y="0"/>
                          <a:pt x="3" y="0"/>
                        </a:cubicBezTo>
                        <a:cubicBezTo>
                          <a:pt x="4" y="0"/>
                          <a:pt x="4" y="1"/>
                          <a:pt x="4" y="1"/>
                        </a:cubicBezTo>
                        <a:cubicBezTo>
                          <a:pt x="4" y="1"/>
                          <a:pt x="4" y="1"/>
                          <a:pt x="4" y="1"/>
                        </a:cubicBezTo>
                        <a:cubicBezTo>
                          <a:pt x="5" y="1"/>
                          <a:pt x="7" y="2"/>
                          <a:pt x="6" y="8"/>
                        </a:cubicBezTo>
                        <a:cubicBezTo>
                          <a:pt x="6" y="15"/>
                          <a:pt x="6" y="18"/>
                          <a:pt x="8" y="24"/>
                        </a:cubicBezTo>
                        <a:cubicBezTo>
                          <a:pt x="9" y="27"/>
                          <a:pt x="9" y="29"/>
                          <a:pt x="9" y="30"/>
                        </a:cubicBezTo>
                        <a:cubicBezTo>
                          <a:pt x="9" y="33"/>
                          <a:pt x="8" y="34"/>
                          <a:pt x="6" y="34"/>
                        </a:cubicBezTo>
                        <a:cubicBezTo>
                          <a:pt x="5" y="34"/>
                          <a:pt x="4" y="34"/>
                          <a:pt x="4" y="35"/>
                        </a:cubicBezTo>
                        <a:close/>
                        <a:moveTo>
                          <a:pt x="6" y="8"/>
                        </a:moveTo>
                        <a:cubicBezTo>
                          <a:pt x="6" y="2"/>
                          <a:pt x="5" y="2"/>
                          <a:pt x="4" y="2"/>
                        </a:cubicBezTo>
                        <a:cubicBezTo>
                          <a:pt x="4" y="2"/>
                          <a:pt x="4" y="2"/>
                          <a:pt x="4" y="2"/>
                        </a:cubicBezTo>
                        <a:cubicBezTo>
                          <a:pt x="4" y="2"/>
                          <a:pt x="4" y="2"/>
                          <a:pt x="4" y="2"/>
                        </a:cubicBezTo>
                        <a:cubicBezTo>
                          <a:pt x="4" y="2"/>
                          <a:pt x="4" y="2"/>
                          <a:pt x="4" y="2"/>
                        </a:cubicBezTo>
                        <a:cubicBezTo>
                          <a:pt x="4" y="2"/>
                          <a:pt x="4" y="1"/>
                          <a:pt x="3" y="1"/>
                        </a:cubicBezTo>
                        <a:cubicBezTo>
                          <a:pt x="2" y="1"/>
                          <a:pt x="1" y="2"/>
                          <a:pt x="1" y="2"/>
                        </a:cubicBezTo>
                        <a:cubicBezTo>
                          <a:pt x="1" y="2"/>
                          <a:pt x="1" y="3"/>
                          <a:pt x="1" y="4"/>
                        </a:cubicBezTo>
                        <a:cubicBezTo>
                          <a:pt x="0" y="6"/>
                          <a:pt x="1" y="10"/>
                          <a:pt x="1" y="11"/>
                        </a:cubicBezTo>
                        <a:cubicBezTo>
                          <a:pt x="1" y="12"/>
                          <a:pt x="2" y="17"/>
                          <a:pt x="1" y="21"/>
                        </a:cubicBezTo>
                        <a:cubicBezTo>
                          <a:pt x="1" y="22"/>
                          <a:pt x="1" y="24"/>
                          <a:pt x="1" y="26"/>
                        </a:cubicBezTo>
                        <a:cubicBezTo>
                          <a:pt x="1" y="26"/>
                          <a:pt x="1" y="26"/>
                          <a:pt x="1" y="26"/>
                        </a:cubicBezTo>
                        <a:cubicBezTo>
                          <a:pt x="1" y="32"/>
                          <a:pt x="2" y="34"/>
                          <a:pt x="3" y="34"/>
                        </a:cubicBezTo>
                        <a:cubicBezTo>
                          <a:pt x="3" y="34"/>
                          <a:pt x="3" y="34"/>
                          <a:pt x="3" y="34"/>
                        </a:cubicBezTo>
                        <a:cubicBezTo>
                          <a:pt x="4" y="33"/>
                          <a:pt x="5" y="33"/>
                          <a:pt x="6" y="33"/>
                        </a:cubicBezTo>
                        <a:cubicBezTo>
                          <a:pt x="7" y="33"/>
                          <a:pt x="8" y="32"/>
                          <a:pt x="8" y="30"/>
                        </a:cubicBezTo>
                        <a:cubicBezTo>
                          <a:pt x="8" y="29"/>
                          <a:pt x="8" y="27"/>
                          <a:pt x="7" y="25"/>
                        </a:cubicBezTo>
                        <a:cubicBezTo>
                          <a:pt x="6" y="19"/>
                          <a:pt x="5" y="15"/>
                          <a:pt x="6" y="8"/>
                        </a:cubicBezTo>
                        <a:close/>
                        <a:moveTo>
                          <a:pt x="4" y="1"/>
                        </a:moveTo>
                        <a:cubicBezTo>
                          <a:pt x="4" y="1"/>
                          <a:pt x="4" y="1"/>
                          <a:pt x="4"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2" name="Freeform 7787">
                    <a:extLst>
                      <a:ext uri="{FF2B5EF4-FFF2-40B4-BE49-F238E27FC236}">
                        <a16:creationId xmlns:a16="http://schemas.microsoft.com/office/drawing/2014/main" id="{251F919B-B442-4AC2-8C3D-528556147E01}"/>
                      </a:ext>
                    </a:extLst>
                  </p:cNvPr>
                  <p:cNvSpPr>
                    <a:spLocks noEditPoints="1"/>
                  </p:cNvSpPr>
                  <p:nvPr/>
                </p:nvSpPr>
                <p:spPr bwMode="auto">
                  <a:xfrm>
                    <a:off x="4200" y="2240"/>
                    <a:ext cx="6" cy="24"/>
                  </a:xfrm>
                  <a:custGeom>
                    <a:avLst/>
                    <a:gdLst>
                      <a:gd name="T0" fmla="*/ 2 w 8"/>
                      <a:gd name="T1" fmla="*/ 1 h 32"/>
                      <a:gd name="T2" fmla="*/ 3 w 8"/>
                      <a:gd name="T3" fmla="*/ 2 h 32"/>
                      <a:gd name="T4" fmla="*/ 3 w 8"/>
                      <a:gd name="T5" fmla="*/ 2 h 32"/>
                      <a:gd name="T6" fmla="*/ 4 w 8"/>
                      <a:gd name="T7" fmla="*/ 1 h 32"/>
                      <a:gd name="T8" fmla="*/ 3 w 8"/>
                      <a:gd name="T9" fmla="*/ 1 h 32"/>
                      <a:gd name="T10" fmla="*/ 2 w 8"/>
                      <a:gd name="T11" fmla="*/ 1 h 32"/>
                      <a:gd name="T12" fmla="*/ 1 w 8"/>
                      <a:gd name="T13" fmla="*/ 0 h 32"/>
                      <a:gd name="T14" fmla="*/ 1 w 8"/>
                      <a:gd name="T15" fmla="*/ 0 h 32"/>
                      <a:gd name="T16" fmla="*/ 1 w 8"/>
                      <a:gd name="T17" fmla="*/ 2 h 32"/>
                      <a:gd name="T18" fmla="*/ 1 w 8"/>
                      <a:gd name="T19" fmla="*/ 9 h 32"/>
                      <a:gd name="T20" fmla="*/ 1 w 8"/>
                      <a:gd name="T21" fmla="*/ 19 h 32"/>
                      <a:gd name="T22" fmla="*/ 1 w 8"/>
                      <a:gd name="T23" fmla="*/ 24 h 32"/>
                      <a:gd name="T24" fmla="*/ 1 w 8"/>
                      <a:gd name="T25" fmla="*/ 24 h 32"/>
                      <a:gd name="T26" fmla="*/ 3 w 8"/>
                      <a:gd name="T27" fmla="*/ 32 h 32"/>
                      <a:gd name="T28" fmla="*/ 3 w 8"/>
                      <a:gd name="T29" fmla="*/ 32 h 32"/>
                      <a:gd name="T30" fmla="*/ 6 w 8"/>
                      <a:gd name="T31" fmla="*/ 31 h 32"/>
                      <a:gd name="T32" fmla="*/ 8 w 8"/>
                      <a:gd name="T33" fmla="*/ 28 h 32"/>
                      <a:gd name="T34" fmla="*/ 7 w 8"/>
                      <a:gd name="T35" fmla="*/ 23 h 32"/>
                      <a:gd name="T36" fmla="*/ 6 w 8"/>
                      <a:gd name="T37" fmla="*/ 6 h 32"/>
                      <a:gd name="T38" fmla="*/ 5 w 8"/>
                      <a:gd name="T39" fmla="*/ 2 h 32"/>
                      <a:gd name="T40" fmla="*/ 5 w 8"/>
                      <a:gd name="T41" fmla="*/ 2 h 32"/>
                      <a:gd name="T42" fmla="*/ 4 w 8"/>
                      <a:gd name="T43" fmla="*/ 2 h 32"/>
                      <a:gd name="T44" fmla="*/ 5 w 8"/>
                      <a:gd name="T45" fmla="*/ 2 h 32"/>
                      <a:gd name="T46" fmla="*/ 5 w 8"/>
                      <a:gd name="T47" fmla="*/ 8 h 32"/>
                      <a:gd name="T48" fmla="*/ 5 w 8"/>
                      <a:gd name="T49" fmla="*/ 18 h 32"/>
                      <a:gd name="T50" fmla="*/ 7 w 8"/>
                      <a:gd name="T51" fmla="*/ 28 h 32"/>
                      <a:gd name="T52" fmla="*/ 6 w 8"/>
                      <a:gd name="T53" fmla="*/ 29 h 32"/>
                      <a:gd name="T54" fmla="*/ 5 w 8"/>
                      <a:gd name="T55" fmla="*/ 28 h 32"/>
                      <a:gd name="T56" fmla="*/ 5 w 8"/>
                      <a:gd name="T57" fmla="*/ 28 h 32"/>
                      <a:gd name="T58" fmla="*/ 4 w 8"/>
                      <a:gd name="T59" fmla="*/ 28 h 32"/>
                      <a:gd name="T60" fmla="*/ 3 w 8"/>
                      <a:gd name="T61" fmla="*/ 29 h 32"/>
                      <a:gd name="T62" fmla="*/ 2 w 8"/>
                      <a:gd name="T63" fmla="*/ 28 h 32"/>
                      <a:gd name="T64" fmla="*/ 2 w 8"/>
                      <a:gd name="T65" fmla="*/ 10 h 32"/>
                      <a:gd name="T66" fmla="*/ 1 w 8"/>
                      <a:gd name="T67" fmla="*/ 2 h 32"/>
                      <a:gd name="T68" fmla="*/ 2 w 8"/>
                      <a:gd name="T69" fmla="*/ 1 h 32"/>
                      <a:gd name="T70" fmla="*/ 2 w 8"/>
                      <a:gd name="T71" fmla="*/ 1 h 32"/>
                      <a:gd name="T72" fmla="*/ 1 w 8"/>
                      <a:gd name="T7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32">
                        <a:moveTo>
                          <a:pt x="2" y="1"/>
                        </a:moveTo>
                        <a:cubicBezTo>
                          <a:pt x="3" y="1"/>
                          <a:pt x="3" y="1"/>
                          <a:pt x="3" y="2"/>
                        </a:cubicBezTo>
                        <a:cubicBezTo>
                          <a:pt x="3" y="2"/>
                          <a:pt x="3" y="2"/>
                          <a:pt x="3" y="2"/>
                        </a:cubicBezTo>
                        <a:cubicBezTo>
                          <a:pt x="4" y="2"/>
                          <a:pt x="4" y="2"/>
                          <a:pt x="4" y="1"/>
                        </a:cubicBezTo>
                        <a:cubicBezTo>
                          <a:pt x="3" y="1"/>
                          <a:pt x="3" y="1"/>
                          <a:pt x="3" y="1"/>
                        </a:cubicBezTo>
                        <a:lnTo>
                          <a:pt x="2" y="1"/>
                        </a:lnTo>
                        <a:close/>
                        <a:moveTo>
                          <a:pt x="1" y="0"/>
                        </a:moveTo>
                        <a:cubicBezTo>
                          <a:pt x="1" y="0"/>
                          <a:pt x="1" y="0"/>
                          <a:pt x="1" y="0"/>
                        </a:cubicBezTo>
                        <a:cubicBezTo>
                          <a:pt x="1" y="0"/>
                          <a:pt x="1" y="1"/>
                          <a:pt x="1" y="2"/>
                        </a:cubicBezTo>
                        <a:cubicBezTo>
                          <a:pt x="0" y="4"/>
                          <a:pt x="1" y="8"/>
                          <a:pt x="1" y="9"/>
                        </a:cubicBezTo>
                        <a:cubicBezTo>
                          <a:pt x="1" y="10"/>
                          <a:pt x="2" y="15"/>
                          <a:pt x="1" y="19"/>
                        </a:cubicBezTo>
                        <a:cubicBezTo>
                          <a:pt x="1" y="20"/>
                          <a:pt x="1" y="22"/>
                          <a:pt x="1" y="24"/>
                        </a:cubicBezTo>
                        <a:cubicBezTo>
                          <a:pt x="1" y="24"/>
                          <a:pt x="1" y="24"/>
                          <a:pt x="1" y="24"/>
                        </a:cubicBezTo>
                        <a:cubicBezTo>
                          <a:pt x="1" y="30"/>
                          <a:pt x="2" y="32"/>
                          <a:pt x="3" y="32"/>
                        </a:cubicBezTo>
                        <a:cubicBezTo>
                          <a:pt x="3" y="32"/>
                          <a:pt x="3" y="32"/>
                          <a:pt x="3" y="32"/>
                        </a:cubicBezTo>
                        <a:cubicBezTo>
                          <a:pt x="4" y="31"/>
                          <a:pt x="5" y="31"/>
                          <a:pt x="6" y="31"/>
                        </a:cubicBezTo>
                        <a:cubicBezTo>
                          <a:pt x="7" y="31"/>
                          <a:pt x="8" y="30"/>
                          <a:pt x="8" y="28"/>
                        </a:cubicBezTo>
                        <a:cubicBezTo>
                          <a:pt x="8" y="27"/>
                          <a:pt x="8" y="25"/>
                          <a:pt x="7" y="23"/>
                        </a:cubicBezTo>
                        <a:cubicBezTo>
                          <a:pt x="6" y="17"/>
                          <a:pt x="5" y="13"/>
                          <a:pt x="6" y="6"/>
                        </a:cubicBezTo>
                        <a:cubicBezTo>
                          <a:pt x="6" y="4"/>
                          <a:pt x="6" y="3"/>
                          <a:pt x="5" y="2"/>
                        </a:cubicBezTo>
                        <a:cubicBezTo>
                          <a:pt x="5" y="2"/>
                          <a:pt x="5" y="2"/>
                          <a:pt x="5" y="2"/>
                        </a:cubicBezTo>
                        <a:cubicBezTo>
                          <a:pt x="4" y="2"/>
                          <a:pt x="4" y="2"/>
                          <a:pt x="4" y="2"/>
                        </a:cubicBezTo>
                        <a:cubicBezTo>
                          <a:pt x="5" y="2"/>
                          <a:pt x="5" y="2"/>
                          <a:pt x="5" y="2"/>
                        </a:cubicBezTo>
                        <a:cubicBezTo>
                          <a:pt x="5" y="2"/>
                          <a:pt x="5" y="6"/>
                          <a:pt x="5" y="8"/>
                        </a:cubicBezTo>
                        <a:cubicBezTo>
                          <a:pt x="4" y="10"/>
                          <a:pt x="4" y="16"/>
                          <a:pt x="5" y="18"/>
                        </a:cubicBezTo>
                        <a:cubicBezTo>
                          <a:pt x="6" y="20"/>
                          <a:pt x="8" y="27"/>
                          <a:pt x="7" y="28"/>
                        </a:cubicBezTo>
                        <a:cubicBezTo>
                          <a:pt x="6" y="29"/>
                          <a:pt x="6" y="29"/>
                          <a:pt x="6" y="29"/>
                        </a:cubicBezTo>
                        <a:cubicBezTo>
                          <a:pt x="5" y="28"/>
                          <a:pt x="5" y="28"/>
                          <a:pt x="5" y="28"/>
                        </a:cubicBezTo>
                        <a:cubicBezTo>
                          <a:pt x="5" y="28"/>
                          <a:pt x="5" y="28"/>
                          <a:pt x="5" y="28"/>
                        </a:cubicBezTo>
                        <a:cubicBezTo>
                          <a:pt x="4" y="28"/>
                          <a:pt x="4" y="28"/>
                          <a:pt x="4" y="28"/>
                        </a:cubicBezTo>
                        <a:cubicBezTo>
                          <a:pt x="4" y="28"/>
                          <a:pt x="3" y="29"/>
                          <a:pt x="3" y="29"/>
                        </a:cubicBezTo>
                        <a:cubicBezTo>
                          <a:pt x="3" y="29"/>
                          <a:pt x="2" y="29"/>
                          <a:pt x="2" y="28"/>
                        </a:cubicBezTo>
                        <a:cubicBezTo>
                          <a:pt x="1" y="25"/>
                          <a:pt x="2" y="13"/>
                          <a:pt x="2" y="10"/>
                        </a:cubicBezTo>
                        <a:cubicBezTo>
                          <a:pt x="2" y="8"/>
                          <a:pt x="1" y="4"/>
                          <a:pt x="1" y="2"/>
                        </a:cubicBezTo>
                        <a:cubicBezTo>
                          <a:pt x="1" y="1"/>
                          <a:pt x="2" y="1"/>
                          <a:pt x="2" y="1"/>
                        </a:cubicBezTo>
                        <a:cubicBezTo>
                          <a:pt x="2" y="1"/>
                          <a:pt x="2" y="1"/>
                          <a:pt x="2" y="1"/>
                        </a:cubicBez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3" name="Freeform 7788">
                    <a:extLst>
                      <a:ext uri="{FF2B5EF4-FFF2-40B4-BE49-F238E27FC236}">
                        <a16:creationId xmlns:a16="http://schemas.microsoft.com/office/drawing/2014/main" id="{029BEC48-EF53-4A52-BE3A-A550EBD8043B}"/>
                      </a:ext>
                    </a:extLst>
                  </p:cNvPr>
                  <p:cNvSpPr>
                    <a:spLocks/>
                  </p:cNvSpPr>
                  <p:nvPr/>
                </p:nvSpPr>
                <p:spPr bwMode="auto">
                  <a:xfrm>
                    <a:off x="4200" y="2240"/>
                    <a:ext cx="6" cy="25"/>
                  </a:xfrm>
                  <a:custGeom>
                    <a:avLst/>
                    <a:gdLst>
                      <a:gd name="T0" fmla="*/ 1 w 9"/>
                      <a:gd name="T1" fmla="*/ 0 h 33"/>
                      <a:gd name="T2" fmla="*/ 1 w 9"/>
                      <a:gd name="T3" fmla="*/ 0 h 33"/>
                      <a:gd name="T4" fmla="*/ 1 w 9"/>
                      <a:gd name="T5" fmla="*/ 9 h 33"/>
                      <a:gd name="T6" fmla="*/ 1 w 9"/>
                      <a:gd name="T7" fmla="*/ 24 h 33"/>
                      <a:gd name="T8" fmla="*/ 3 w 9"/>
                      <a:gd name="T9" fmla="*/ 33 h 33"/>
                      <a:gd name="T10" fmla="*/ 3 w 9"/>
                      <a:gd name="T11" fmla="*/ 33 h 33"/>
                      <a:gd name="T12" fmla="*/ 6 w 9"/>
                      <a:gd name="T13" fmla="*/ 31 h 33"/>
                      <a:gd name="T14" fmla="*/ 8 w 9"/>
                      <a:gd name="T15" fmla="*/ 22 h 33"/>
                      <a:gd name="T16" fmla="*/ 6 w 9"/>
                      <a:gd name="T17" fmla="*/ 6 h 33"/>
                      <a:gd name="T18" fmla="*/ 6 w 9"/>
                      <a:gd name="T19" fmla="*/ 2 h 33"/>
                      <a:gd name="T20" fmla="*/ 5 w 9"/>
                      <a:gd name="T21" fmla="*/ 2 h 33"/>
                      <a:gd name="T22" fmla="*/ 6 w 9"/>
                      <a:gd name="T23" fmla="*/ 6 h 33"/>
                      <a:gd name="T24" fmla="*/ 7 w 9"/>
                      <a:gd name="T25" fmla="*/ 23 h 33"/>
                      <a:gd name="T26" fmla="*/ 8 w 9"/>
                      <a:gd name="T27" fmla="*/ 28 h 33"/>
                      <a:gd name="T28" fmla="*/ 6 w 9"/>
                      <a:gd name="T29" fmla="*/ 31 h 33"/>
                      <a:gd name="T30" fmla="*/ 3 w 9"/>
                      <a:gd name="T31" fmla="*/ 32 h 33"/>
                      <a:gd name="T32" fmla="*/ 3 w 9"/>
                      <a:gd name="T33" fmla="*/ 32 h 33"/>
                      <a:gd name="T34" fmla="*/ 1 w 9"/>
                      <a:gd name="T35" fmla="*/ 24 h 33"/>
                      <a:gd name="T36" fmla="*/ 1 w 9"/>
                      <a:gd name="T37" fmla="*/ 24 h 33"/>
                      <a:gd name="T38" fmla="*/ 1 w 9"/>
                      <a:gd name="T39" fmla="*/ 19 h 33"/>
                      <a:gd name="T40" fmla="*/ 1 w 9"/>
                      <a:gd name="T41" fmla="*/ 9 h 33"/>
                      <a:gd name="T42" fmla="*/ 1 w 9"/>
                      <a:gd name="T43" fmla="*/ 2 h 33"/>
                      <a:gd name="T44" fmla="*/ 1 w 9"/>
                      <a:gd name="T45" fmla="*/ 0 h 33"/>
                      <a:gd name="T46" fmla="*/ 1 w 9"/>
                      <a:gd name="T4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33">
                        <a:moveTo>
                          <a:pt x="1" y="0"/>
                        </a:moveTo>
                        <a:cubicBezTo>
                          <a:pt x="1" y="0"/>
                          <a:pt x="1" y="0"/>
                          <a:pt x="1" y="0"/>
                        </a:cubicBezTo>
                        <a:cubicBezTo>
                          <a:pt x="0" y="2"/>
                          <a:pt x="1" y="8"/>
                          <a:pt x="1" y="9"/>
                        </a:cubicBezTo>
                        <a:cubicBezTo>
                          <a:pt x="1" y="11"/>
                          <a:pt x="1" y="16"/>
                          <a:pt x="1" y="24"/>
                        </a:cubicBezTo>
                        <a:cubicBezTo>
                          <a:pt x="0" y="30"/>
                          <a:pt x="2" y="33"/>
                          <a:pt x="3" y="33"/>
                        </a:cubicBezTo>
                        <a:cubicBezTo>
                          <a:pt x="3" y="33"/>
                          <a:pt x="3" y="33"/>
                          <a:pt x="3" y="33"/>
                        </a:cubicBezTo>
                        <a:cubicBezTo>
                          <a:pt x="4" y="31"/>
                          <a:pt x="5" y="32"/>
                          <a:pt x="6" y="31"/>
                        </a:cubicBezTo>
                        <a:cubicBezTo>
                          <a:pt x="8" y="31"/>
                          <a:pt x="9" y="28"/>
                          <a:pt x="8" y="22"/>
                        </a:cubicBezTo>
                        <a:cubicBezTo>
                          <a:pt x="6" y="17"/>
                          <a:pt x="6" y="13"/>
                          <a:pt x="6" y="6"/>
                        </a:cubicBezTo>
                        <a:cubicBezTo>
                          <a:pt x="6" y="4"/>
                          <a:pt x="6" y="3"/>
                          <a:pt x="6" y="2"/>
                        </a:cubicBezTo>
                        <a:cubicBezTo>
                          <a:pt x="5" y="2"/>
                          <a:pt x="5" y="2"/>
                          <a:pt x="5" y="2"/>
                        </a:cubicBezTo>
                        <a:cubicBezTo>
                          <a:pt x="6" y="3"/>
                          <a:pt x="6" y="4"/>
                          <a:pt x="6" y="6"/>
                        </a:cubicBezTo>
                        <a:cubicBezTo>
                          <a:pt x="5" y="13"/>
                          <a:pt x="6" y="17"/>
                          <a:pt x="7" y="23"/>
                        </a:cubicBezTo>
                        <a:cubicBezTo>
                          <a:pt x="8" y="25"/>
                          <a:pt x="8" y="27"/>
                          <a:pt x="8" y="28"/>
                        </a:cubicBezTo>
                        <a:cubicBezTo>
                          <a:pt x="8" y="30"/>
                          <a:pt x="7" y="31"/>
                          <a:pt x="6" y="31"/>
                        </a:cubicBezTo>
                        <a:cubicBezTo>
                          <a:pt x="5" y="31"/>
                          <a:pt x="4" y="31"/>
                          <a:pt x="3" y="32"/>
                        </a:cubicBezTo>
                        <a:cubicBezTo>
                          <a:pt x="3" y="32"/>
                          <a:pt x="3" y="32"/>
                          <a:pt x="3" y="32"/>
                        </a:cubicBezTo>
                        <a:cubicBezTo>
                          <a:pt x="2" y="32"/>
                          <a:pt x="1" y="30"/>
                          <a:pt x="1" y="24"/>
                        </a:cubicBezTo>
                        <a:cubicBezTo>
                          <a:pt x="1" y="24"/>
                          <a:pt x="1" y="24"/>
                          <a:pt x="1" y="24"/>
                        </a:cubicBezTo>
                        <a:cubicBezTo>
                          <a:pt x="1" y="22"/>
                          <a:pt x="1" y="20"/>
                          <a:pt x="1" y="19"/>
                        </a:cubicBezTo>
                        <a:cubicBezTo>
                          <a:pt x="2" y="15"/>
                          <a:pt x="1" y="10"/>
                          <a:pt x="1" y="9"/>
                        </a:cubicBezTo>
                        <a:cubicBezTo>
                          <a:pt x="1" y="8"/>
                          <a:pt x="0" y="4"/>
                          <a:pt x="1" y="2"/>
                        </a:cubicBezTo>
                        <a:cubicBezTo>
                          <a:pt x="1" y="1"/>
                          <a:pt x="1" y="0"/>
                          <a:pt x="1" y="0"/>
                        </a:cubicBezTo>
                        <a:cubicBezTo>
                          <a:pt x="1" y="0"/>
                          <a:pt x="1" y="0"/>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4" name="Freeform 7789">
                    <a:extLst>
                      <a:ext uri="{FF2B5EF4-FFF2-40B4-BE49-F238E27FC236}">
                        <a16:creationId xmlns:a16="http://schemas.microsoft.com/office/drawing/2014/main" id="{D4AAEF0D-A432-4609-937B-F67CFE82AC1C}"/>
                      </a:ext>
                    </a:extLst>
                  </p:cNvPr>
                  <p:cNvSpPr>
                    <a:spLocks/>
                  </p:cNvSpPr>
                  <p:nvPr/>
                </p:nvSpPr>
                <p:spPr bwMode="auto">
                  <a:xfrm>
                    <a:off x="4201" y="2242"/>
                    <a:ext cx="4" cy="19"/>
                  </a:xfrm>
                  <a:custGeom>
                    <a:avLst/>
                    <a:gdLst>
                      <a:gd name="T0" fmla="*/ 1 w 5"/>
                      <a:gd name="T1" fmla="*/ 1 h 25"/>
                      <a:gd name="T2" fmla="*/ 2 w 5"/>
                      <a:gd name="T3" fmla="*/ 6 h 25"/>
                      <a:gd name="T4" fmla="*/ 3 w 5"/>
                      <a:gd name="T5" fmla="*/ 18 h 25"/>
                      <a:gd name="T6" fmla="*/ 4 w 5"/>
                      <a:gd name="T7" fmla="*/ 23 h 25"/>
                      <a:gd name="T8" fmla="*/ 1 w 5"/>
                      <a:gd name="T9" fmla="*/ 24 h 25"/>
                      <a:gd name="T10" fmla="*/ 1 w 5"/>
                      <a:gd name="T11" fmla="*/ 18 h 25"/>
                      <a:gd name="T12" fmla="*/ 1 w 5"/>
                      <a:gd name="T13" fmla="*/ 3 h 25"/>
                      <a:gd name="T14" fmla="*/ 1 w 5"/>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5">
                        <a:moveTo>
                          <a:pt x="1" y="1"/>
                        </a:moveTo>
                        <a:cubicBezTo>
                          <a:pt x="1" y="1"/>
                          <a:pt x="2" y="4"/>
                          <a:pt x="2" y="6"/>
                        </a:cubicBezTo>
                        <a:cubicBezTo>
                          <a:pt x="2" y="8"/>
                          <a:pt x="2" y="16"/>
                          <a:pt x="3" y="18"/>
                        </a:cubicBezTo>
                        <a:cubicBezTo>
                          <a:pt x="4" y="20"/>
                          <a:pt x="5" y="24"/>
                          <a:pt x="4" y="23"/>
                        </a:cubicBezTo>
                        <a:cubicBezTo>
                          <a:pt x="2" y="23"/>
                          <a:pt x="2" y="23"/>
                          <a:pt x="1" y="24"/>
                        </a:cubicBezTo>
                        <a:cubicBezTo>
                          <a:pt x="1" y="25"/>
                          <a:pt x="1" y="22"/>
                          <a:pt x="1" y="18"/>
                        </a:cubicBezTo>
                        <a:cubicBezTo>
                          <a:pt x="1" y="15"/>
                          <a:pt x="2" y="6"/>
                          <a:pt x="1" y="3"/>
                        </a:cubicBezTo>
                        <a:cubicBezTo>
                          <a:pt x="0"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5" name="Freeform 7790">
                    <a:extLst>
                      <a:ext uri="{FF2B5EF4-FFF2-40B4-BE49-F238E27FC236}">
                        <a16:creationId xmlns:a16="http://schemas.microsoft.com/office/drawing/2014/main" id="{73D2F877-D82D-45DA-AB9D-D8DBDEF3BBBE}"/>
                      </a:ext>
                    </a:extLst>
                  </p:cNvPr>
                  <p:cNvSpPr>
                    <a:spLocks/>
                  </p:cNvSpPr>
                  <p:nvPr/>
                </p:nvSpPr>
                <p:spPr bwMode="auto">
                  <a:xfrm>
                    <a:off x="4205" y="2276"/>
                    <a:ext cx="7" cy="10"/>
                  </a:xfrm>
                  <a:custGeom>
                    <a:avLst/>
                    <a:gdLst>
                      <a:gd name="T0" fmla="*/ 1 w 9"/>
                      <a:gd name="T1" fmla="*/ 3 h 14"/>
                      <a:gd name="T2" fmla="*/ 3 w 9"/>
                      <a:gd name="T3" fmla="*/ 8 h 14"/>
                      <a:gd name="T4" fmla="*/ 7 w 9"/>
                      <a:gd name="T5" fmla="*/ 14 h 14"/>
                      <a:gd name="T6" fmla="*/ 7 w 9"/>
                      <a:gd name="T7" fmla="*/ 8 h 14"/>
                      <a:gd name="T8" fmla="*/ 5 w 9"/>
                      <a:gd name="T9" fmla="*/ 2 h 14"/>
                      <a:gd name="T10" fmla="*/ 1 w 9"/>
                      <a:gd name="T11" fmla="*/ 3 h 14"/>
                    </a:gdLst>
                    <a:ahLst/>
                    <a:cxnLst>
                      <a:cxn ang="0">
                        <a:pos x="T0" y="T1"/>
                      </a:cxn>
                      <a:cxn ang="0">
                        <a:pos x="T2" y="T3"/>
                      </a:cxn>
                      <a:cxn ang="0">
                        <a:pos x="T4" y="T5"/>
                      </a:cxn>
                      <a:cxn ang="0">
                        <a:pos x="T6" y="T7"/>
                      </a:cxn>
                      <a:cxn ang="0">
                        <a:pos x="T8" y="T9"/>
                      </a:cxn>
                      <a:cxn ang="0">
                        <a:pos x="T10" y="T11"/>
                      </a:cxn>
                    </a:cxnLst>
                    <a:rect l="0" t="0" r="r" b="b"/>
                    <a:pathLst>
                      <a:path w="9" h="14">
                        <a:moveTo>
                          <a:pt x="1" y="3"/>
                        </a:moveTo>
                        <a:cubicBezTo>
                          <a:pt x="1" y="3"/>
                          <a:pt x="0" y="4"/>
                          <a:pt x="3" y="8"/>
                        </a:cubicBezTo>
                        <a:cubicBezTo>
                          <a:pt x="6" y="13"/>
                          <a:pt x="5" y="14"/>
                          <a:pt x="7" y="14"/>
                        </a:cubicBezTo>
                        <a:cubicBezTo>
                          <a:pt x="9" y="14"/>
                          <a:pt x="8" y="11"/>
                          <a:pt x="7" y="8"/>
                        </a:cubicBezTo>
                        <a:cubicBezTo>
                          <a:pt x="6" y="5"/>
                          <a:pt x="7" y="4"/>
                          <a:pt x="5" y="2"/>
                        </a:cubicBezTo>
                        <a:cubicBezTo>
                          <a:pt x="2" y="0"/>
                          <a:pt x="1" y="3"/>
                          <a:pt x="1"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6" name="Freeform 7791">
                    <a:extLst>
                      <a:ext uri="{FF2B5EF4-FFF2-40B4-BE49-F238E27FC236}">
                        <a16:creationId xmlns:a16="http://schemas.microsoft.com/office/drawing/2014/main" id="{0E0D8B95-0D8D-4327-8DF2-C2E14727332A}"/>
                      </a:ext>
                    </a:extLst>
                  </p:cNvPr>
                  <p:cNvSpPr>
                    <a:spLocks noEditPoints="1"/>
                  </p:cNvSpPr>
                  <p:nvPr/>
                </p:nvSpPr>
                <p:spPr bwMode="auto">
                  <a:xfrm>
                    <a:off x="4205" y="2276"/>
                    <a:ext cx="7" cy="10"/>
                  </a:xfrm>
                  <a:custGeom>
                    <a:avLst/>
                    <a:gdLst>
                      <a:gd name="T0" fmla="*/ 7 w 9"/>
                      <a:gd name="T1" fmla="*/ 14 h 14"/>
                      <a:gd name="T2" fmla="*/ 5 w 9"/>
                      <a:gd name="T3" fmla="*/ 13 h 14"/>
                      <a:gd name="T4" fmla="*/ 3 w 9"/>
                      <a:gd name="T5" fmla="*/ 8 h 14"/>
                      <a:gd name="T6" fmla="*/ 1 w 9"/>
                      <a:gd name="T7" fmla="*/ 3 h 14"/>
                      <a:gd name="T8" fmla="*/ 2 w 9"/>
                      <a:gd name="T9" fmla="*/ 1 h 14"/>
                      <a:gd name="T10" fmla="*/ 5 w 9"/>
                      <a:gd name="T11" fmla="*/ 1 h 14"/>
                      <a:gd name="T12" fmla="*/ 6 w 9"/>
                      <a:gd name="T13" fmla="*/ 3 h 14"/>
                      <a:gd name="T14" fmla="*/ 7 w 9"/>
                      <a:gd name="T15" fmla="*/ 8 h 14"/>
                      <a:gd name="T16" fmla="*/ 8 w 9"/>
                      <a:gd name="T17" fmla="*/ 14 h 14"/>
                      <a:gd name="T18" fmla="*/ 8 w 9"/>
                      <a:gd name="T19" fmla="*/ 14 h 14"/>
                      <a:gd name="T20" fmla="*/ 7 w 9"/>
                      <a:gd name="T21" fmla="*/ 14 h 14"/>
                      <a:gd name="T22" fmla="*/ 1 w 9"/>
                      <a:gd name="T23" fmla="*/ 3 h 14"/>
                      <a:gd name="T24" fmla="*/ 1 w 9"/>
                      <a:gd name="T25" fmla="*/ 3 h 14"/>
                      <a:gd name="T26" fmla="*/ 1 w 9"/>
                      <a:gd name="T27" fmla="*/ 4 h 14"/>
                      <a:gd name="T28" fmla="*/ 3 w 9"/>
                      <a:gd name="T29" fmla="*/ 8 h 14"/>
                      <a:gd name="T30" fmla="*/ 6 w 9"/>
                      <a:gd name="T31" fmla="*/ 13 h 14"/>
                      <a:gd name="T32" fmla="*/ 7 w 9"/>
                      <a:gd name="T33" fmla="*/ 14 h 14"/>
                      <a:gd name="T34" fmla="*/ 7 w 9"/>
                      <a:gd name="T35" fmla="*/ 13 h 14"/>
                      <a:gd name="T36" fmla="*/ 6 w 9"/>
                      <a:gd name="T37" fmla="*/ 8 h 14"/>
                      <a:gd name="T38" fmla="*/ 6 w 9"/>
                      <a:gd name="T39" fmla="*/ 3 h 14"/>
                      <a:gd name="T40" fmla="*/ 5 w 9"/>
                      <a:gd name="T41" fmla="*/ 2 h 14"/>
                      <a:gd name="T42" fmla="*/ 3 w 9"/>
                      <a:gd name="T43" fmla="*/ 2 h 14"/>
                      <a:gd name="T44" fmla="*/ 1 w 9"/>
                      <a:gd name="T45" fmla="*/ 3 h 14"/>
                      <a:gd name="T46" fmla="*/ 1 w 9"/>
                      <a:gd name="T4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4">
                        <a:moveTo>
                          <a:pt x="7" y="14"/>
                        </a:moveTo>
                        <a:cubicBezTo>
                          <a:pt x="6" y="14"/>
                          <a:pt x="6" y="14"/>
                          <a:pt x="5" y="13"/>
                        </a:cubicBezTo>
                        <a:cubicBezTo>
                          <a:pt x="5" y="12"/>
                          <a:pt x="4" y="11"/>
                          <a:pt x="3" y="8"/>
                        </a:cubicBezTo>
                        <a:cubicBezTo>
                          <a:pt x="0" y="4"/>
                          <a:pt x="1" y="3"/>
                          <a:pt x="1" y="3"/>
                        </a:cubicBezTo>
                        <a:cubicBezTo>
                          <a:pt x="1" y="2"/>
                          <a:pt x="1" y="1"/>
                          <a:pt x="2" y="1"/>
                        </a:cubicBezTo>
                        <a:cubicBezTo>
                          <a:pt x="3" y="0"/>
                          <a:pt x="4" y="0"/>
                          <a:pt x="5" y="1"/>
                        </a:cubicBezTo>
                        <a:cubicBezTo>
                          <a:pt x="5" y="2"/>
                          <a:pt x="6" y="2"/>
                          <a:pt x="6" y="3"/>
                        </a:cubicBezTo>
                        <a:cubicBezTo>
                          <a:pt x="7" y="5"/>
                          <a:pt x="6" y="6"/>
                          <a:pt x="7" y="8"/>
                        </a:cubicBezTo>
                        <a:cubicBezTo>
                          <a:pt x="8" y="11"/>
                          <a:pt x="9" y="13"/>
                          <a:pt x="8" y="14"/>
                        </a:cubicBezTo>
                        <a:cubicBezTo>
                          <a:pt x="8" y="14"/>
                          <a:pt x="8" y="14"/>
                          <a:pt x="8" y="14"/>
                        </a:cubicBezTo>
                        <a:lnTo>
                          <a:pt x="7" y="14"/>
                        </a:lnTo>
                        <a:close/>
                        <a:moveTo>
                          <a:pt x="1" y="3"/>
                        </a:moveTo>
                        <a:cubicBezTo>
                          <a:pt x="1" y="3"/>
                          <a:pt x="1" y="3"/>
                          <a:pt x="1" y="3"/>
                        </a:cubicBezTo>
                        <a:cubicBezTo>
                          <a:pt x="1" y="4"/>
                          <a:pt x="1" y="4"/>
                          <a:pt x="1" y="4"/>
                        </a:cubicBezTo>
                        <a:cubicBezTo>
                          <a:pt x="1" y="5"/>
                          <a:pt x="2" y="6"/>
                          <a:pt x="3" y="8"/>
                        </a:cubicBezTo>
                        <a:cubicBezTo>
                          <a:pt x="5" y="11"/>
                          <a:pt x="5" y="13"/>
                          <a:pt x="6" y="13"/>
                        </a:cubicBezTo>
                        <a:cubicBezTo>
                          <a:pt x="6" y="13"/>
                          <a:pt x="6" y="14"/>
                          <a:pt x="7" y="14"/>
                        </a:cubicBezTo>
                        <a:cubicBezTo>
                          <a:pt x="7" y="13"/>
                          <a:pt x="7" y="13"/>
                          <a:pt x="7" y="13"/>
                        </a:cubicBezTo>
                        <a:cubicBezTo>
                          <a:pt x="8" y="13"/>
                          <a:pt x="7" y="11"/>
                          <a:pt x="6" y="8"/>
                        </a:cubicBezTo>
                        <a:cubicBezTo>
                          <a:pt x="6" y="6"/>
                          <a:pt x="6" y="4"/>
                          <a:pt x="6" y="3"/>
                        </a:cubicBezTo>
                        <a:cubicBezTo>
                          <a:pt x="5" y="3"/>
                          <a:pt x="5" y="2"/>
                          <a:pt x="5" y="2"/>
                        </a:cubicBezTo>
                        <a:cubicBezTo>
                          <a:pt x="4" y="1"/>
                          <a:pt x="3" y="1"/>
                          <a:pt x="3" y="2"/>
                        </a:cubicBezTo>
                        <a:cubicBezTo>
                          <a:pt x="2" y="2"/>
                          <a:pt x="1" y="3"/>
                          <a:pt x="1" y="3"/>
                        </a:cubicBezTo>
                        <a:cubicBezTo>
                          <a:pt x="1" y="3"/>
                          <a:pt x="1" y="3"/>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7" name="Freeform 7792">
                    <a:extLst>
                      <a:ext uri="{FF2B5EF4-FFF2-40B4-BE49-F238E27FC236}">
                        <a16:creationId xmlns:a16="http://schemas.microsoft.com/office/drawing/2014/main" id="{68CDD077-E21D-4848-B20B-FC793BEB4852}"/>
                      </a:ext>
                    </a:extLst>
                  </p:cNvPr>
                  <p:cNvSpPr>
                    <a:spLocks noEditPoints="1"/>
                  </p:cNvSpPr>
                  <p:nvPr/>
                </p:nvSpPr>
                <p:spPr bwMode="auto">
                  <a:xfrm>
                    <a:off x="4206" y="2277"/>
                    <a:ext cx="5" cy="9"/>
                  </a:xfrm>
                  <a:custGeom>
                    <a:avLst/>
                    <a:gdLst>
                      <a:gd name="T0" fmla="*/ 5 w 7"/>
                      <a:gd name="T1" fmla="*/ 11 h 13"/>
                      <a:gd name="T2" fmla="*/ 5 w 7"/>
                      <a:gd name="T3" fmla="*/ 11 h 13"/>
                      <a:gd name="T4" fmla="*/ 2 w 7"/>
                      <a:gd name="T5" fmla="*/ 6 h 13"/>
                      <a:gd name="T6" fmla="*/ 1 w 7"/>
                      <a:gd name="T7" fmla="*/ 4 h 13"/>
                      <a:gd name="T8" fmla="*/ 3 w 7"/>
                      <a:gd name="T9" fmla="*/ 2 h 13"/>
                      <a:gd name="T10" fmla="*/ 3 w 7"/>
                      <a:gd name="T11" fmla="*/ 3 h 13"/>
                      <a:gd name="T12" fmla="*/ 5 w 7"/>
                      <a:gd name="T13" fmla="*/ 8 h 13"/>
                      <a:gd name="T14" fmla="*/ 5 w 7"/>
                      <a:gd name="T15" fmla="*/ 11 h 13"/>
                      <a:gd name="T16" fmla="*/ 2 w 7"/>
                      <a:gd name="T17" fmla="*/ 0 h 13"/>
                      <a:gd name="T18" fmla="*/ 2 w 7"/>
                      <a:gd name="T19" fmla="*/ 1 h 13"/>
                      <a:gd name="T20" fmla="*/ 0 w 7"/>
                      <a:gd name="T21" fmla="*/ 2 h 13"/>
                      <a:gd name="T22" fmla="*/ 0 w 7"/>
                      <a:gd name="T23" fmla="*/ 2 h 13"/>
                      <a:gd name="T24" fmla="*/ 0 w 7"/>
                      <a:gd name="T25" fmla="*/ 2 h 13"/>
                      <a:gd name="T26" fmla="*/ 0 w 7"/>
                      <a:gd name="T27" fmla="*/ 2 h 13"/>
                      <a:gd name="T28" fmla="*/ 0 w 7"/>
                      <a:gd name="T29" fmla="*/ 3 h 13"/>
                      <a:gd name="T30" fmla="*/ 2 w 7"/>
                      <a:gd name="T31" fmla="*/ 7 h 13"/>
                      <a:gd name="T32" fmla="*/ 5 w 7"/>
                      <a:gd name="T33" fmla="*/ 12 h 13"/>
                      <a:gd name="T34" fmla="*/ 6 w 7"/>
                      <a:gd name="T35" fmla="*/ 13 h 13"/>
                      <a:gd name="T36" fmla="*/ 6 w 7"/>
                      <a:gd name="T37" fmla="*/ 13 h 13"/>
                      <a:gd name="T38" fmla="*/ 6 w 7"/>
                      <a:gd name="T39" fmla="*/ 12 h 13"/>
                      <a:gd name="T40" fmla="*/ 5 w 7"/>
                      <a:gd name="T41" fmla="*/ 7 h 13"/>
                      <a:gd name="T42" fmla="*/ 5 w 7"/>
                      <a:gd name="T43" fmla="*/ 2 h 13"/>
                      <a:gd name="T44" fmla="*/ 4 w 7"/>
                      <a:gd name="T45" fmla="*/ 1 h 13"/>
                      <a:gd name="T46" fmla="*/ 2 w 7"/>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13">
                        <a:moveTo>
                          <a:pt x="5" y="11"/>
                        </a:moveTo>
                        <a:cubicBezTo>
                          <a:pt x="5" y="11"/>
                          <a:pt x="5" y="11"/>
                          <a:pt x="5" y="11"/>
                        </a:cubicBezTo>
                        <a:cubicBezTo>
                          <a:pt x="4" y="11"/>
                          <a:pt x="4" y="8"/>
                          <a:pt x="2" y="6"/>
                        </a:cubicBezTo>
                        <a:cubicBezTo>
                          <a:pt x="1" y="5"/>
                          <a:pt x="1" y="4"/>
                          <a:pt x="1" y="4"/>
                        </a:cubicBezTo>
                        <a:cubicBezTo>
                          <a:pt x="2" y="2"/>
                          <a:pt x="2" y="2"/>
                          <a:pt x="3" y="2"/>
                        </a:cubicBezTo>
                        <a:cubicBezTo>
                          <a:pt x="3" y="2"/>
                          <a:pt x="4" y="3"/>
                          <a:pt x="3" y="3"/>
                        </a:cubicBezTo>
                        <a:cubicBezTo>
                          <a:pt x="3" y="3"/>
                          <a:pt x="4" y="6"/>
                          <a:pt x="5" y="8"/>
                        </a:cubicBezTo>
                        <a:cubicBezTo>
                          <a:pt x="6" y="9"/>
                          <a:pt x="6" y="11"/>
                          <a:pt x="5" y="11"/>
                        </a:cubicBezTo>
                        <a:close/>
                        <a:moveTo>
                          <a:pt x="2" y="0"/>
                        </a:moveTo>
                        <a:cubicBezTo>
                          <a:pt x="2" y="1"/>
                          <a:pt x="2" y="1"/>
                          <a:pt x="2" y="1"/>
                        </a:cubicBezTo>
                        <a:cubicBezTo>
                          <a:pt x="1" y="1"/>
                          <a:pt x="0" y="2"/>
                          <a:pt x="0" y="2"/>
                        </a:cubicBezTo>
                        <a:cubicBezTo>
                          <a:pt x="0" y="2"/>
                          <a:pt x="0" y="2"/>
                          <a:pt x="0" y="2"/>
                        </a:cubicBezTo>
                        <a:cubicBezTo>
                          <a:pt x="0" y="2"/>
                          <a:pt x="0" y="2"/>
                          <a:pt x="0" y="2"/>
                        </a:cubicBezTo>
                        <a:cubicBezTo>
                          <a:pt x="0" y="2"/>
                          <a:pt x="0" y="2"/>
                          <a:pt x="0" y="2"/>
                        </a:cubicBezTo>
                        <a:cubicBezTo>
                          <a:pt x="0" y="3"/>
                          <a:pt x="0" y="3"/>
                          <a:pt x="0" y="3"/>
                        </a:cubicBezTo>
                        <a:cubicBezTo>
                          <a:pt x="0" y="4"/>
                          <a:pt x="1" y="5"/>
                          <a:pt x="2" y="7"/>
                        </a:cubicBezTo>
                        <a:cubicBezTo>
                          <a:pt x="4" y="10"/>
                          <a:pt x="4" y="12"/>
                          <a:pt x="5" y="12"/>
                        </a:cubicBezTo>
                        <a:cubicBezTo>
                          <a:pt x="5" y="12"/>
                          <a:pt x="5" y="13"/>
                          <a:pt x="6" y="13"/>
                        </a:cubicBezTo>
                        <a:cubicBezTo>
                          <a:pt x="6" y="13"/>
                          <a:pt x="6" y="13"/>
                          <a:pt x="6" y="13"/>
                        </a:cubicBezTo>
                        <a:cubicBezTo>
                          <a:pt x="6" y="12"/>
                          <a:pt x="6" y="12"/>
                          <a:pt x="6" y="12"/>
                        </a:cubicBezTo>
                        <a:cubicBezTo>
                          <a:pt x="7" y="12"/>
                          <a:pt x="6" y="10"/>
                          <a:pt x="5" y="7"/>
                        </a:cubicBezTo>
                        <a:cubicBezTo>
                          <a:pt x="5" y="5"/>
                          <a:pt x="5" y="3"/>
                          <a:pt x="5" y="2"/>
                        </a:cubicBezTo>
                        <a:cubicBezTo>
                          <a:pt x="4" y="2"/>
                          <a:pt x="4" y="1"/>
                          <a:pt x="4" y="1"/>
                        </a:cubicBezTo>
                        <a:cubicBezTo>
                          <a:pt x="3" y="1"/>
                          <a:pt x="3"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8" name="Freeform 7793">
                    <a:extLst>
                      <a:ext uri="{FF2B5EF4-FFF2-40B4-BE49-F238E27FC236}">
                        <a16:creationId xmlns:a16="http://schemas.microsoft.com/office/drawing/2014/main" id="{1F8B3943-07D9-4A55-A2F7-038709F2766F}"/>
                      </a:ext>
                    </a:extLst>
                  </p:cNvPr>
                  <p:cNvSpPr>
                    <a:spLocks/>
                  </p:cNvSpPr>
                  <p:nvPr/>
                </p:nvSpPr>
                <p:spPr bwMode="auto">
                  <a:xfrm>
                    <a:off x="4205" y="2277"/>
                    <a:ext cx="7" cy="9"/>
                  </a:xfrm>
                  <a:custGeom>
                    <a:avLst/>
                    <a:gdLst>
                      <a:gd name="T0" fmla="*/ 3 w 9"/>
                      <a:gd name="T1" fmla="*/ 0 h 13"/>
                      <a:gd name="T2" fmla="*/ 1 w 9"/>
                      <a:gd name="T3" fmla="*/ 2 h 13"/>
                      <a:gd name="T4" fmla="*/ 1 w 9"/>
                      <a:gd name="T5" fmla="*/ 2 h 13"/>
                      <a:gd name="T6" fmla="*/ 3 w 9"/>
                      <a:gd name="T7" fmla="*/ 1 h 13"/>
                      <a:gd name="T8" fmla="*/ 3 w 9"/>
                      <a:gd name="T9" fmla="*/ 0 h 13"/>
                      <a:gd name="T10" fmla="*/ 5 w 9"/>
                      <a:gd name="T11" fmla="*/ 1 h 13"/>
                      <a:gd name="T12" fmla="*/ 6 w 9"/>
                      <a:gd name="T13" fmla="*/ 2 h 13"/>
                      <a:gd name="T14" fmla="*/ 6 w 9"/>
                      <a:gd name="T15" fmla="*/ 7 h 13"/>
                      <a:gd name="T16" fmla="*/ 7 w 9"/>
                      <a:gd name="T17" fmla="*/ 12 h 13"/>
                      <a:gd name="T18" fmla="*/ 7 w 9"/>
                      <a:gd name="T19" fmla="*/ 13 h 13"/>
                      <a:gd name="T20" fmla="*/ 7 w 9"/>
                      <a:gd name="T21" fmla="*/ 13 h 13"/>
                      <a:gd name="T22" fmla="*/ 6 w 9"/>
                      <a:gd name="T23" fmla="*/ 12 h 13"/>
                      <a:gd name="T24" fmla="*/ 3 w 9"/>
                      <a:gd name="T25" fmla="*/ 7 h 13"/>
                      <a:gd name="T26" fmla="*/ 1 w 9"/>
                      <a:gd name="T27" fmla="*/ 3 h 13"/>
                      <a:gd name="T28" fmla="*/ 1 w 9"/>
                      <a:gd name="T29" fmla="*/ 2 h 13"/>
                      <a:gd name="T30" fmla="*/ 1 w 9"/>
                      <a:gd name="T31" fmla="*/ 2 h 13"/>
                      <a:gd name="T32" fmla="*/ 1 w 9"/>
                      <a:gd name="T33" fmla="*/ 2 h 13"/>
                      <a:gd name="T34" fmla="*/ 3 w 9"/>
                      <a:gd name="T35" fmla="*/ 7 h 13"/>
                      <a:gd name="T36" fmla="*/ 7 w 9"/>
                      <a:gd name="T37" fmla="*/ 13 h 13"/>
                      <a:gd name="T38" fmla="*/ 7 w 9"/>
                      <a:gd name="T39" fmla="*/ 13 h 13"/>
                      <a:gd name="T40" fmla="*/ 7 w 9"/>
                      <a:gd name="T41" fmla="*/ 7 h 13"/>
                      <a:gd name="T42" fmla="*/ 5 w 9"/>
                      <a:gd name="T43" fmla="*/ 1 h 13"/>
                      <a:gd name="T44" fmla="*/ 3 w 9"/>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3">
                        <a:moveTo>
                          <a:pt x="3" y="0"/>
                        </a:moveTo>
                        <a:cubicBezTo>
                          <a:pt x="2" y="0"/>
                          <a:pt x="1" y="2"/>
                          <a:pt x="1" y="2"/>
                        </a:cubicBezTo>
                        <a:cubicBezTo>
                          <a:pt x="1" y="2"/>
                          <a:pt x="1" y="2"/>
                          <a:pt x="1" y="2"/>
                        </a:cubicBezTo>
                        <a:cubicBezTo>
                          <a:pt x="1" y="2"/>
                          <a:pt x="2" y="1"/>
                          <a:pt x="3" y="1"/>
                        </a:cubicBezTo>
                        <a:cubicBezTo>
                          <a:pt x="3" y="0"/>
                          <a:pt x="3" y="0"/>
                          <a:pt x="3" y="0"/>
                        </a:cubicBezTo>
                        <a:cubicBezTo>
                          <a:pt x="4" y="0"/>
                          <a:pt x="4" y="1"/>
                          <a:pt x="5" y="1"/>
                        </a:cubicBezTo>
                        <a:cubicBezTo>
                          <a:pt x="5" y="1"/>
                          <a:pt x="5" y="2"/>
                          <a:pt x="6" y="2"/>
                        </a:cubicBezTo>
                        <a:cubicBezTo>
                          <a:pt x="6" y="3"/>
                          <a:pt x="6" y="5"/>
                          <a:pt x="6" y="7"/>
                        </a:cubicBezTo>
                        <a:cubicBezTo>
                          <a:pt x="7" y="10"/>
                          <a:pt x="8" y="12"/>
                          <a:pt x="7" y="12"/>
                        </a:cubicBezTo>
                        <a:cubicBezTo>
                          <a:pt x="7" y="13"/>
                          <a:pt x="7" y="13"/>
                          <a:pt x="7" y="13"/>
                        </a:cubicBezTo>
                        <a:cubicBezTo>
                          <a:pt x="7" y="13"/>
                          <a:pt x="7" y="13"/>
                          <a:pt x="7" y="13"/>
                        </a:cubicBezTo>
                        <a:cubicBezTo>
                          <a:pt x="6" y="13"/>
                          <a:pt x="6" y="12"/>
                          <a:pt x="6" y="12"/>
                        </a:cubicBezTo>
                        <a:cubicBezTo>
                          <a:pt x="5" y="12"/>
                          <a:pt x="5" y="10"/>
                          <a:pt x="3" y="7"/>
                        </a:cubicBezTo>
                        <a:cubicBezTo>
                          <a:pt x="2" y="5"/>
                          <a:pt x="1" y="4"/>
                          <a:pt x="1" y="3"/>
                        </a:cubicBezTo>
                        <a:cubicBezTo>
                          <a:pt x="1" y="2"/>
                          <a:pt x="1" y="2"/>
                          <a:pt x="1" y="2"/>
                        </a:cubicBezTo>
                        <a:cubicBezTo>
                          <a:pt x="1" y="2"/>
                          <a:pt x="1" y="2"/>
                          <a:pt x="1" y="2"/>
                        </a:cubicBezTo>
                        <a:cubicBezTo>
                          <a:pt x="1" y="2"/>
                          <a:pt x="1" y="2"/>
                          <a:pt x="1" y="2"/>
                        </a:cubicBezTo>
                        <a:cubicBezTo>
                          <a:pt x="1" y="2"/>
                          <a:pt x="0" y="3"/>
                          <a:pt x="3" y="7"/>
                        </a:cubicBezTo>
                        <a:cubicBezTo>
                          <a:pt x="6" y="12"/>
                          <a:pt x="5" y="13"/>
                          <a:pt x="7" y="13"/>
                        </a:cubicBezTo>
                        <a:cubicBezTo>
                          <a:pt x="7" y="13"/>
                          <a:pt x="7" y="13"/>
                          <a:pt x="7" y="13"/>
                        </a:cubicBezTo>
                        <a:cubicBezTo>
                          <a:pt x="9" y="13"/>
                          <a:pt x="8" y="10"/>
                          <a:pt x="7" y="7"/>
                        </a:cubicBezTo>
                        <a:cubicBezTo>
                          <a:pt x="6" y="4"/>
                          <a:pt x="7" y="3"/>
                          <a:pt x="5" y="1"/>
                        </a:cubicBezTo>
                        <a:cubicBezTo>
                          <a:pt x="4" y="0"/>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29" name="Freeform 7794">
                    <a:extLst>
                      <a:ext uri="{FF2B5EF4-FFF2-40B4-BE49-F238E27FC236}">
                        <a16:creationId xmlns:a16="http://schemas.microsoft.com/office/drawing/2014/main" id="{0F139515-1F32-41DD-A019-5EEFFA1DADD3}"/>
                      </a:ext>
                    </a:extLst>
                  </p:cNvPr>
                  <p:cNvSpPr>
                    <a:spLocks/>
                  </p:cNvSpPr>
                  <p:nvPr/>
                </p:nvSpPr>
                <p:spPr bwMode="auto">
                  <a:xfrm>
                    <a:off x="4237" y="2241"/>
                    <a:ext cx="10" cy="13"/>
                  </a:xfrm>
                  <a:custGeom>
                    <a:avLst/>
                    <a:gdLst>
                      <a:gd name="T0" fmla="*/ 1 w 14"/>
                      <a:gd name="T1" fmla="*/ 4 h 17"/>
                      <a:gd name="T2" fmla="*/ 2 w 14"/>
                      <a:gd name="T3" fmla="*/ 8 h 17"/>
                      <a:gd name="T4" fmla="*/ 7 w 14"/>
                      <a:gd name="T5" fmla="*/ 13 h 17"/>
                      <a:gd name="T6" fmla="*/ 10 w 14"/>
                      <a:gd name="T7" fmla="*/ 16 h 17"/>
                      <a:gd name="T8" fmla="*/ 12 w 14"/>
                      <a:gd name="T9" fmla="*/ 14 h 17"/>
                      <a:gd name="T10" fmla="*/ 10 w 14"/>
                      <a:gd name="T11" fmla="*/ 10 h 17"/>
                      <a:gd name="T12" fmla="*/ 5 w 14"/>
                      <a:gd name="T13" fmla="*/ 4 h 17"/>
                      <a:gd name="T14" fmla="*/ 1 w 14"/>
                      <a:gd name="T15" fmla="*/ 4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1" y="4"/>
                        </a:moveTo>
                        <a:cubicBezTo>
                          <a:pt x="1" y="4"/>
                          <a:pt x="0" y="6"/>
                          <a:pt x="2" y="8"/>
                        </a:cubicBezTo>
                        <a:cubicBezTo>
                          <a:pt x="5" y="9"/>
                          <a:pt x="5" y="11"/>
                          <a:pt x="7" y="13"/>
                        </a:cubicBezTo>
                        <a:cubicBezTo>
                          <a:pt x="8" y="15"/>
                          <a:pt x="8" y="16"/>
                          <a:pt x="10" y="16"/>
                        </a:cubicBezTo>
                        <a:cubicBezTo>
                          <a:pt x="11" y="17"/>
                          <a:pt x="10" y="14"/>
                          <a:pt x="12" y="14"/>
                        </a:cubicBezTo>
                        <a:cubicBezTo>
                          <a:pt x="14" y="14"/>
                          <a:pt x="12" y="11"/>
                          <a:pt x="10" y="10"/>
                        </a:cubicBezTo>
                        <a:cubicBezTo>
                          <a:pt x="8" y="8"/>
                          <a:pt x="6" y="6"/>
                          <a:pt x="5" y="4"/>
                        </a:cubicBezTo>
                        <a:cubicBezTo>
                          <a:pt x="5" y="3"/>
                          <a:pt x="2" y="0"/>
                          <a:pt x="1"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0" name="Freeform 7795">
                    <a:extLst>
                      <a:ext uri="{FF2B5EF4-FFF2-40B4-BE49-F238E27FC236}">
                        <a16:creationId xmlns:a16="http://schemas.microsoft.com/office/drawing/2014/main" id="{934B4CC6-FA6B-4EF7-B793-447C94F046E9}"/>
                      </a:ext>
                    </a:extLst>
                  </p:cNvPr>
                  <p:cNvSpPr>
                    <a:spLocks noEditPoints="1"/>
                  </p:cNvSpPr>
                  <p:nvPr/>
                </p:nvSpPr>
                <p:spPr bwMode="auto">
                  <a:xfrm>
                    <a:off x="4237" y="2243"/>
                    <a:ext cx="10" cy="11"/>
                  </a:xfrm>
                  <a:custGeom>
                    <a:avLst/>
                    <a:gdLst>
                      <a:gd name="T0" fmla="*/ 12 w 14"/>
                      <a:gd name="T1" fmla="*/ 13 h 15"/>
                      <a:gd name="T2" fmla="*/ 11 w 14"/>
                      <a:gd name="T3" fmla="*/ 13 h 15"/>
                      <a:gd name="T4" fmla="*/ 11 w 14"/>
                      <a:gd name="T5" fmla="*/ 14 h 15"/>
                      <a:gd name="T6" fmla="*/ 9 w 14"/>
                      <a:gd name="T7" fmla="*/ 15 h 15"/>
                      <a:gd name="T8" fmla="*/ 9 w 14"/>
                      <a:gd name="T9" fmla="*/ 14 h 15"/>
                      <a:gd name="T10" fmla="*/ 7 w 14"/>
                      <a:gd name="T11" fmla="*/ 11 h 15"/>
                      <a:gd name="T12" fmla="*/ 4 w 14"/>
                      <a:gd name="T13" fmla="*/ 7 h 15"/>
                      <a:gd name="T14" fmla="*/ 2 w 14"/>
                      <a:gd name="T15" fmla="*/ 6 h 15"/>
                      <a:gd name="T16" fmla="*/ 2 w 14"/>
                      <a:gd name="T17" fmla="*/ 5 h 15"/>
                      <a:gd name="T18" fmla="*/ 1 w 14"/>
                      <a:gd name="T19" fmla="*/ 2 h 15"/>
                      <a:gd name="T20" fmla="*/ 1 w 14"/>
                      <a:gd name="T21" fmla="*/ 1 h 15"/>
                      <a:gd name="T22" fmla="*/ 3 w 14"/>
                      <a:gd name="T23" fmla="*/ 0 h 15"/>
                      <a:gd name="T24" fmla="*/ 4 w 14"/>
                      <a:gd name="T25" fmla="*/ 1 h 15"/>
                      <a:gd name="T26" fmla="*/ 6 w 14"/>
                      <a:gd name="T27" fmla="*/ 2 h 15"/>
                      <a:gd name="T28" fmla="*/ 9 w 14"/>
                      <a:gd name="T29" fmla="*/ 6 h 15"/>
                      <a:gd name="T30" fmla="*/ 10 w 14"/>
                      <a:gd name="T31" fmla="*/ 7 h 15"/>
                      <a:gd name="T32" fmla="*/ 11 w 14"/>
                      <a:gd name="T33" fmla="*/ 8 h 15"/>
                      <a:gd name="T34" fmla="*/ 13 w 14"/>
                      <a:gd name="T35" fmla="*/ 12 h 15"/>
                      <a:gd name="T36" fmla="*/ 12 w 14"/>
                      <a:gd name="T37" fmla="*/ 13 h 15"/>
                      <a:gd name="T38" fmla="*/ 12 w 14"/>
                      <a:gd name="T39" fmla="*/ 12 h 15"/>
                      <a:gd name="T40" fmla="*/ 13 w 14"/>
                      <a:gd name="T41" fmla="*/ 12 h 15"/>
                      <a:gd name="T42" fmla="*/ 12 w 14"/>
                      <a:gd name="T43" fmla="*/ 10 h 15"/>
                      <a:gd name="T44" fmla="*/ 11 w 14"/>
                      <a:gd name="T45" fmla="*/ 8 h 15"/>
                      <a:gd name="T46" fmla="*/ 10 w 14"/>
                      <a:gd name="T47" fmla="*/ 8 h 15"/>
                      <a:gd name="T48" fmla="*/ 8 w 14"/>
                      <a:gd name="T49" fmla="*/ 7 h 15"/>
                      <a:gd name="T50" fmla="*/ 5 w 14"/>
                      <a:gd name="T51" fmla="*/ 2 h 15"/>
                      <a:gd name="T52" fmla="*/ 4 w 14"/>
                      <a:gd name="T53" fmla="*/ 1 h 15"/>
                      <a:gd name="T54" fmla="*/ 1 w 14"/>
                      <a:gd name="T55" fmla="*/ 2 h 15"/>
                      <a:gd name="T56" fmla="*/ 1 w 14"/>
                      <a:gd name="T57" fmla="*/ 2 h 15"/>
                      <a:gd name="T58" fmla="*/ 1 w 14"/>
                      <a:gd name="T59" fmla="*/ 2 h 15"/>
                      <a:gd name="T60" fmla="*/ 1 w 14"/>
                      <a:gd name="T61" fmla="*/ 2 h 15"/>
                      <a:gd name="T62" fmla="*/ 2 w 14"/>
                      <a:gd name="T63" fmla="*/ 5 h 15"/>
                      <a:gd name="T64" fmla="*/ 3 w 14"/>
                      <a:gd name="T65" fmla="*/ 5 h 15"/>
                      <a:gd name="T66" fmla="*/ 4 w 14"/>
                      <a:gd name="T67" fmla="*/ 7 h 15"/>
                      <a:gd name="T68" fmla="*/ 7 w 14"/>
                      <a:gd name="T69" fmla="*/ 11 h 15"/>
                      <a:gd name="T70" fmla="*/ 9 w 14"/>
                      <a:gd name="T71" fmla="*/ 14 h 15"/>
                      <a:gd name="T72" fmla="*/ 10 w 14"/>
                      <a:gd name="T73" fmla="*/ 14 h 15"/>
                      <a:gd name="T74" fmla="*/ 10 w 14"/>
                      <a:gd name="T75" fmla="*/ 14 h 15"/>
                      <a:gd name="T76" fmla="*/ 11 w 14"/>
                      <a:gd name="T77" fmla="*/ 13 h 15"/>
                      <a:gd name="T78" fmla="*/ 11 w 14"/>
                      <a:gd name="T79" fmla="*/ 13 h 15"/>
                      <a:gd name="T80" fmla="*/ 12 w 14"/>
                      <a:gd name="T81"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5">
                        <a:moveTo>
                          <a:pt x="12" y="13"/>
                        </a:moveTo>
                        <a:cubicBezTo>
                          <a:pt x="12" y="13"/>
                          <a:pt x="11" y="13"/>
                          <a:pt x="11" y="13"/>
                        </a:cubicBezTo>
                        <a:cubicBezTo>
                          <a:pt x="11" y="14"/>
                          <a:pt x="11" y="14"/>
                          <a:pt x="11" y="14"/>
                        </a:cubicBezTo>
                        <a:cubicBezTo>
                          <a:pt x="11" y="15"/>
                          <a:pt x="10" y="15"/>
                          <a:pt x="9" y="15"/>
                        </a:cubicBezTo>
                        <a:cubicBezTo>
                          <a:pt x="9" y="14"/>
                          <a:pt x="9" y="14"/>
                          <a:pt x="9" y="14"/>
                        </a:cubicBezTo>
                        <a:cubicBezTo>
                          <a:pt x="8" y="13"/>
                          <a:pt x="8" y="12"/>
                          <a:pt x="7" y="11"/>
                        </a:cubicBezTo>
                        <a:cubicBezTo>
                          <a:pt x="5" y="9"/>
                          <a:pt x="5" y="8"/>
                          <a:pt x="4" y="7"/>
                        </a:cubicBezTo>
                        <a:cubicBezTo>
                          <a:pt x="3" y="7"/>
                          <a:pt x="3" y="6"/>
                          <a:pt x="2" y="6"/>
                        </a:cubicBezTo>
                        <a:cubicBezTo>
                          <a:pt x="2" y="5"/>
                          <a:pt x="2" y="5"/>
                          <a:pt x="2" y="5"/>
                        </a:cubicBezTo>
                        <a:cubicBezTo>
                          <a:pt x="0" y="4"/>
                          <a:pt x="1" y="2"/>
                          <a:pt x="1" y="2"/>
                        </a:cubicBezTo>
                        <a:cubicBezTo>
                          <a:pt x="1" y="1"/>
                          <a:pt x="1" y="1"/>
                          <a:pt x="1" y="1"/>
                        </a:cubicBezTo>
                        <a:cubicBezTo>
                          <a:pt x="1" y="0"/>
                          <a:pt x="2" y="0"/>
                          <a:pt x="3" y="0"/>
                        </a:cubicBezTo>
                        <a:cubicBezTo>
                          <a:pt x="3" y="0"/>
                          <a:pt x="4" y="0"/>
                          <a:pt x="4" y="1"/>
                        </a:cubicBezTo>
                        <a:cubicBezTo>
                          <a:pt x="5" y="1"/>
                          <a:pt x="5" y="2"/>
                          <a:pt x="6" y="2"/>
                        </a:cubicBezTo>
                        <a:cubicBezTo>
                          <a:pt x="6" y="3"/>
                          <a:pt x="7" y="5"/>
                          <a:pt x="9" y="6"/>
                        </a:cubicBezTo>
                        <a:cubicBezTo>
                          <a:pt x="9" y="7"/>
                          <a:pt x="10" y="7"/>
                          <a:pt x="10" y="7"/>
                        </a:cubicBezTo>
                        <a:cubicBezTo>
                          <a:pt x="11" y="8"/>
                          <a:pt x="11" y="8"/>
                          <a:pt x="11" y="8"/>
                        </a:cubicBezTo>
                        <a:cubicBezTo>
                          <a:pt x="12" y="9"/>
                          <a:pt x="14" y="11"/>
                          <a:pt x="13" y="12"/>
                        </a:cubicBezTo>
                        <a:cubicBezTo>
                          <a:pt x="13" y="12"/>
                          <a:pt x="13" y="13"/>
                          <a:pt x="12" y="13"/>
                        </a:cubicBezTo>
                        <a:close/>
                        <a:moveTo>
                          <a:pt x="12" y="12"/>
                        </a:moveTo>
                        <a:cubicBezTo>
                          <a:pt x="13" y="12"/>
                          <a:pt x="13" y="12"/>
                          <a:pt x="13" y="12"/>
                        </a:cubicBezTo>
                        <a:cubicBezTo>
                          <a:pt x="13" y="11"/>
                          <a:pt x="13" y="11"/>
                          <a:pt x="12" y="10"/>
                        </a:cubicBezTo>
                        <a:cubicBezTo>
                          <a:pt x="12" y="10"/>
                          <a:pt x="11" y="9"/>
                          <a:pt x="11" y="8"/>
                        </a:cubicBezTo>
                        <a:cubicBezTo>
                          <a:pt x="10" y="8"/>
                          <a:pt x="10" y="8"/>
                          <a:pt x="10" y="8"/>
                        </a:cubicBezTo>
                        <a:cubicBezTo>
                          <a:pt x="9" y="7"/>
                          <a:pt x="9" y="7"/>
                          <a:pt x="8" y="7"/>
                        </a:cubicBezTo>
                        <a:cubicBezTo>
                          <a:pt x="7" y="5"/>
                          <a:pt x="6" y="4"/>
                          <a:pt x="5" y="2"/>
                        </a:cubicBezTo>
                        <a:cubicBezTo>
                          <a:pt x="5" y="2"/>
                          <a:pt x="4" y="1"/>
                          <a:pt x="4" y="1"/>
                        </a:cubicBezTo>
                        <a:cubicBezTo>
                          <a:pt x="3" y="0"/>
                          <a:pt x="2" y="0"/>
                          <a:pt x="1" y="2"/>
                        </a:cubicBezTo>
                        <a:cubicBezTo>
                          <a:pt x="1" y="2"/>
                          <a:pt x="1" y="2"/>
                          <a:pt x="1" y="2"/>
                        </a:cubicBezTo>
                        <a:cubicBezTo>
                          <a:pt x="1" y="2"/>
                          <a:pt x="1" y="2"/>
                          <a:pt x="1" y="2"/>
                        </a:cubicBezTo>
                        <a:cubicBezTo>
                          <a:pt x="1" y="2"/>
                          <a:pt x="1" y="2"/>
                          <a:pt x="1" y="2"/>
                        </a:cubicBezTo>
                        <a:cubicBezTo>
                          <a:pt x="1" y="2"/>
                          <a:pt x="0" y="4"/>
                          <a:pt x="2" y="5"/>
                        </a:cubicBezTo>
                        <a:cubicBezTo>
                          <a:pt x="3" y="5"/>
                          <a:pt x="3" y="5"/>
                          <a:pt x="3" y="5"/>
                        </a:cubicBezTo>
                        <a:cubicBezTo>
                          <a:pt x="3" y="6"/>
                          <a:pt x="4" y="6"/>
                          <a:pt x="4" y="7"/>
                        </a:cubicBezTo>
                        <a:cubicBezTo>
                          <a:pt x="5" y="8"/>
                          <a:pt x="6" y="9"/>
                          <a:pt x="7" y="11"/>
                        </a:cubicBezTo>
                        <a:cubicBezTo>
                          <a:pt x="8" y="12"/>
                          <a:pt x="8" y="13"/>
                          <a:pt x="9" y="14"/>
                        </a:cubicBezTo>
                        <a:cubicBezTo>
                          <a:pt x="10" y="14"/>
                          <a:pt x="10" y="14"/>
                          <a:pt x="10" y="14"/>
                        </a:cubicBezTo>
                        <a:cubicBezTo>
                          <a:pt x="10" y="14"/>
                          <a:pt x="10" y="14"/>
                          <a:pt x="10" y="14"/>
                        </a:cubicBezTo>
                        <a:cubicBezTo>
                          <a:pt x="11" y="13"/>
                          <a:pt x="11" y="13"/>
                          <a:pt x="11" y="13"/>
                        </a:cubicBezTo>
                        <a:cubicBezTo>
                          <a:pt x="11" y="13"/>
                          <a:pt x="11" y="13"/>
                          <a:pt x="11" y="13"/>
                        </a:cubicBezTo>
                        <a:cubicBezTo>
                          <a:pt x="11" y="12"/>
                          <a:pt x="11" y="12"/>
                          <a:pt x="12" y="1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1" name="Freeform 7796">
                    <a:extLst>
                      <a:ext uri="{FF2B5EF4-FFF2-40B4-BE49-F238E27FC236}">
                        <a16:creationId xmlns:a16="http://schemas.microsoft.com/office/drawing/2014/main" id="{637C78D8-3268-48D7-9B7F-55D3D6C43A5A}"/>
                      </a:ext>
                    </a:extLst>
                  </p:cNvPr>
                  <p:cNvSpPr>
                    <a:spLocks noEditPoints="1"/>
                  </p:cNvSpPr>
                  <p:nvPr/>
                </p:nvSpPr>
                <p:spPr bwMode="auto">
                  <a:xfrm>
                    <a:off x="4238" y="2243"/>
                    <a:ext cx="9" cy="10"/>
                  </a:xfrm>
                  <a:custGeom>
                    <a:avLst/>
                    <a:gdLst>
                      <a:gd name="T0" fmla="*/ 1 w 12"/>
                      <a:gd name="T1" fmla="*/ 3 h 14"/>
                      <a:gd name="T2" fmla="*/ 2 w 12"/>
                      <a:gd name="T3" fmla="*/ 3 h 14"/>
                      <a:gd name="T4" fmla="*/ 2 w 12"/>
                      <a:gd name="T5" fmla="*/ 2 h 14"/>
                      <a:gd name="T6" fmla="*/ 2 w 12"/>
                      <a:gd name="T7" fmla="*/ 2 h 14"/>
                      <a:gd name="T8" fmla="*/ 4 w 12"/>
                      <a:gd name="T9" fmla="*/ 4 h 14"/>
                      <a:gd name="T10" fmla="*/ 9 w 12"/>
                      <a:gd name="T11" fmla="*/ 9 h 14"/>
                      <a:gd name="T12" fmla="*/ 10 w 12"/>
                      <a:gd name="T13" fmla="*/ 11 h 14"/>
                      <a:gd name="T14" fmla="*/ 10 w 12"/>
                      <a:gd name="T15" fmla="*/ 11 h 14"/>
                      <a:gd name="T16" fmla="*/ 9 w 12"/>
                      <a:gd name="T17" fmla="*/ 11 h 14"/>
                      <a:gd name="T18" fmla="*/ 8 w 12"/>
                      <a:gd name="T19" fmla="*/ 13 h 14"/>
                      <a:gd name="T20" fmla="*/ 8 w 12"/>
                      <a:gd name="T21" fmla="*/ 13 h 14"/>
                      <a:gd name="T22" fmla="*/ 6 w 12"/>
                      <a:gd name="T23" fmla="*/ 9 h 14"/>
                      <a:gd name="T24" fmla="*/ 3 w 12"/>
                      <a:gd name="T25" fmla="*/ 6 h 14"/>
                      <a:gd name="T26" fmla="*/ 1 w 12"/>
                      <a:gd name="T27" fmla="*/ 3 h 14"/>
                      <a:gd name="T28" fmla="*/ 1 w 12"/>
                      <a:gd name="T29" fmla="*/ 3 h 14"/>
                      <a:gd name="T30" fmla="*/ 1 w 12"/>
                      <a:gd name="T31" fmla="*/ 3 h 14"/>
                      <a:gd name="T32" fmla="*/ 2 w 12"/>
                      <a:gd name="T33" fmla="*/ 0 h 14"/>
                      <a:gd name="T34" fmla="*/ 2 w 12"/>
                      <a:gd name="T35" fmla="*/ 0 h 14"/>
                      <a:gd name="T36" fmla="*/ 0 w 12"/>
                      <a:gd name="T37" fmla="*/ 2 h 14"/>
                      <a:gd name="T38" fmla="*/ 0 w 12"/>
                      <a:gd name="T39" fmla="*/ 2 h 14"/>
                      <a:gd name="T40" fmla="*/ 1 w 12"/>
                      <a:gd name="T41" fmla="*/ 5 h 14"/>
                      <a:gd name="T42" fmla="*/ 2 w 12"/>
                      <a:gd name="T43" fmla="*/ 5 h 14"/>
                      <a:gd name="T44" fmla="*/ 3 w 12"/>
                      <a:gd name="T45" fmla="*/ 7 h 14"/>
                      <a:gd name="T46" fmla="*/ 6 w 12"/>
                      <a:gd name="T47" fmla="*/ 11 h 14"/>
                      <a:gd name="T48" fmla="*/ 8 w 12"/>
                      <a:gd name="T49" fmla="*/ 14 h 14"/>
                      <a:gd name="T50" fmla="*/ 9 w 12"/>
                      <a:gd name="T51" fmla="*/ 14 h 14"/>
                      <a:gd name="T52" fmla="*/ 9 w 12"/>
                      <a:gd name="T53" fmla="*/ 14 h 14"/>
                      <a:gd name="T54" fmla="*/ 10 w 12"/>
                      <a:gd name="T55" fmla="*/ 12 h 14"/>
                      <a:gd name="T56" fmla="*/ 11 w 12"/>
                      <a:gd name="T57" fmla="*/ 12 h 14"/>
                      <a:gd name="T58" fmla="*/ 11 w 12"/>
                      <a:gd name="T59" fmla="*/ 12 h 14"/>
                      <a:gd name="T60" fmla="*/ 11 w 12"/>
                      <a:gd name="T61" fmla="*/ 12 h 14"/>
                      <a:gd name="T62" fmla="*/ 12 w 12"/>
                      <a:gd name="T63" fmla="*/ 12 h 14"/>
                      <a:gd name="T64" fmla="*/ 12 w 12"/>
                      <a:gd name="T65" fmla="*/ 12 h 14"/>
                      <a:gd name="T66" fmla="*/ 11 w 12"/>
                      <a:gd name="T67" fmla="*/ 10 h 14"/>
                      <a:gd name="T68" fmla="*/ 10 w 12"/>
                      <a:gd name="T69" fmla="*/ 8 h 14"/>
                      <a:gd name="T70" fmla="*/ 9 w 12"/>
                      <a:gd name="T71" fmla="*/ 8 h 14"/>
                      <a:gd name="T72" fmla="*/ 7 w 12"/>
                      <a:gd name="T73" fmla="*/ 7 h 14"/>
                      <a:gd name="T74" fmla="*/ 4 w 12"/>
                      <a:gd name="T75" fmla="*/ 2 h 14"/>
                      <a:gd name="T76" fmla="*/ 3 w 12"/>
                      <a:gd name="T77" fmla="*/ 1 h 14"/>
                      <a:gd name="T78" fmla="*/ 2 w 12"/>
                      <a:gd name="T7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4">
                        <a:moveTo>
                          <a:pt x="1" y="3"/>
                        </a:moveTo>
                        <a:cubicBezTo>
                          <a:pt x="2" y="3"/>
                          <a:pt x="2" y="3"/>
                          <a:pt x="2" y="3"/>
                        </a:cubicBezTo>
                        <a:cubicBezTo>
                          <a:pt x="2" y="2"/>
                          <a:pt x="1" y="2"/>
                          <a:pt x="2" y="2"/>
                        </a:cubicBezTo>
                        <a:cubicBezTo>
                          <a:pt x="2" y="2"/>
                          <a:pt x="2" y="2"/>
                          <a:pt x="2" y="2"/>
                        </a:cubicBezTo>
                        <a:cubicBezTo>
                          <a:pt x="3" y="2"/>
                          <a:pt x="4" y="3"/>
                          <a:pt x="4" y="4"/>
                        </a:cubicBezTo>
                        <a:cubicBezTo>
                          <a:pt x="5" y="5"/>
                          <a:pt x="8" y="8"/>
                          <a:pt x="9" y="9"/>
                        </a:cubicBezTo>
                        <a:cubicBezTo>
                          <a:pt x="11" y="10"/>
                          <a:pt x="11" y="11"/>
                          <a:pt x="10" y="11"/>
                        </a:cubicBezTo>
                        <a:cubicBezTo>
                          <a:pt x="10" y="11"/>
                          <a:pt x="10" y="11"/>
                          <a:pt x="10" y="11"/>
                        </a:cubicBezTo>
                        <a:cubicBezTo>
                          <a:pt x="9" y="11"/>
                          <a:pt x="9" y="11"/>
                          <a:pt x="9" y="11"/>
                        </a:cubicBezTo>
                        <a:cubicBezTo>
                          <a:pt x="8" y="11"/>
                          <a:pt x="9" y="13"/>
                          <a:pt x="8" y="13"/>
                        </a:cubicBezTo>
                        <a:cubicBezTo>
                          <a:pt x="8" y="13"/>
                          <a:pt x="8" y="13"/>
                          <a:pt x="8" y="13"/>
                        </a:cubicBezTo>
                        <a:cubicBezTo>
                          <a:pt x="7" y="13"/>
                          <a:pt x="6" y="10"/>
                          <a:pt x="6" y="9"/>
                        </a:cubicBezTo>
                        <a:cubicBezTo>
                          <a:pt x="5" y="7"/>
                          <a:pt x="4" y="6"/>
                          <a:pt x="3" y="6"/>
                        </a:cubicBezTo>
                        <a:cubicBezTo>
                          <a:pt x="1" y="5"/>
                          <a:pt x="1" y="3"/>
                          <a:pt x="1" y="3"/>
                        </a:cubicBezTo>
                        <a:cubicBezTo>
                          <a:pt x="1" y="3"/>
                          <a:pt x="1" y="3"/>
                          <a:pt x="1" y="3"/>
                        </a:cubicBezTo>
                        <a:cubicBezTo>
                          <a:pt x="1" y="3"/>
                          <a:pt x="1" y="3"/>
                          <a:pt x="1" y="3"/>
                        </a:cubicBezTo>
                        <a:close/>
                        <a:moveTo>
                          <a:pt x="2" y="0"/>
                        </a:moveTo>
                        <a:cubicBezTo>
                          <a:pt x="2" y="0"/>
                          <a:pt x="2" y="0"/>
                          <a:pt x="2" y="0"/>
                        </a:cubicBezTo>
                        <a:cubicBezTo>
                          <a:pt x="1" y="0"/>
                          <a:pt x="1" y="1"/>
                          <a:pt x="0" y="2"/>
                        </a:cubicBezTo>
                        <a:cubicBezTo>
                          <a:pt x="0" y="2"/>
                          <a:pt x="0" y="2"/>
                          <a:pt x="0" y="2"/>
                        </a:cubicBezTo>
                        <a:cubicBezTo>
                          <a:pt x="0" y="3"/>
                          <a:pt x="0" y="4"/>
                          <a:pt x="1" y="5"/>
                        </a:cubicBezTo>
                        <a:cubicBezTo>
                          <a:pt x="2" y="5"/>
                          <a:pt x="2" y="5"/>
                          <a:pt x="2" y="5"/>
                        </a:cubicBezTo>
                        <a:cubicBezTo>
                          <a:pt x="2" y="6"/>
                          <a:pt x="3" y="6"/>
                          <a:pt x="3" y="7"/>
                        </a:cubicBezTo>
                        <a:cubicBezTo>
                          <a:pt x="4" y="8"/>
                          <a:pt x="5" y="9"/>
                          <a:pt x="6" y="11"/>
                        </a:cubicBezTo>
                        <a:cubicBezTo>
                          <a:pt x="7" y="12"/>
                          <a:pt x="7" y="13"/>
                          <a:pt x="8" y="14"/>
                        </a:cubicBezTo>
                        <a:cubicBezTo>
                          <a:pt x="9" y="14"/>
                          <a:pt x="9" y="14"/>
                          <a:pt x="9" y="14"/>
                        </a:cubicBezTo>
                        <a:cubicBezTo>
                          <a:pt x="9" y="14"/>
                          <a:pt x="9" y="14"/>
                          <a:pt x="9" y="14"/>
                        </a:cubicBezTo>
                        <a:cubicBezTo>
                          <a:pt x="9" y="13"/>
                          <a:pt x="9" y="12"/>
                          <a:pt x="10" y="12"/>
                        </a:cubicBezTo>
                        <a:cubicBezTo>
                          <a:pt x="10"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1"/>
                          <a:pt x="12" y="11"/>
                          <a:pt x="11" y="10"/>
                        </a:cubicBezTo>
                        <a:cubicBezTo>
                          <a:pt x="11" y="10"/>
                          <a:pt x="10" y="9"/>
                          <a:pt x="10" y="8"/>
                        </a:cubicBezTo>
                        <a:cubicBezTo>
                          <a:pt x="9" y="8"/>
                          <a:pt x="9" y="8"/>
                          <a:pt x="9" y="8"/>
                        </a:cubicBezTo>
                        <a:cubicBezTo>
                          <a:pt x="8" y="7"/>
                          <a:pt x="8" y="7"/>
                          <a:pt x="7" y="7"/>
                        </a:cubicBezTo>
                        <a:cubicBezTo>
                          <a:pt x="6" y="5"/>
                          <a:pt x="5" y="4"/>
                          <a:pt x="4" y="2"/>
                        </a:cubicBezTo>
                        <a:cubicBezTo>
                          <a:pt x="4" y="2"/>
                          <a:pt x="3" y="1"/>
                          <a:pt x="3" y="1"/>
                        </a:cubicBezTo>
                        <a:cubicBezTo>
                          <a:pt x="3" y="1"/>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2" name="Freeform 7797">
                    <a:extLst>
                      <a:ext uri="{FF2B5EF4-FFF2-40B4-BE49-F238E27FC236}">
                        <a16:creationId xmlns:a16="http://schemas.microsoft.com/office/drawing/2014/main" id="{0D1020D5-761B-44C3-989D-4081DE062F2C}"/>
                      </a:ext>
                    </a:extLst>
                  </p:cNvPr>
                  <p:cNvSpPr>
                    <a:spLocks noEditPoints="1"/>
                  </p:cNvSpPr>
                  <p:nvPr/>
                </p:nvSpPr>
                <p:spPr bwMode="auto">
                  <a:xfrm>
                    <a:off x="4238" y="2243"/>
                    <a:ext cx="9" cy="10"/>
                  </a:xfrm>
                  <a:custGeom>
                    <a:avLst/>
                    <a:gdLst>
                      <a:gd name="T0" fmla="*/ 11 w 12"/>
                      <a:gd name="T1" fmla="*/ 12 h 14"/>
                      <a:gd name="T2" fmla="*/ 11 w 12"/>
                      <a:gd name="T3" fmla="*/ 12 h 14"/>
                      <a:gd name="T4" fmla="*/ 0 w 12"/>
                      <a:gd name="T5" fmla="*/ 2 h 14"/>
                      <a:gd name="T6" fmla="*/ 0 w 12"/>
                      <a:gd name="T7" fmla="*/ 3 h 14"/>
                      <a:gd name="T8" fmla="*/ 1 w 12"/>
                      <a:gd name="T9" fmla="*/ 6 h 14"/>
                      <a:gd name="T10" fmla="*/ 6 w 12"/>
                      <a:gd name="T11" fmla="*/ 11 h 14"/>
                      <a:gd name="T12" fmla="*/ 9 w 12"/>
                      <a:gd name="T13" fmla="*/ 14 h 14"/>
                      <a:gd name="T14" fmla="*/ 9 w 12"/>
                      <a:gd name="T15" fmla="*/ 14 h 14"/>
                      <a:gd name="T16" fmla="*/ 9 w 12"/>
                      <a:gd name="T17" fmla="*/ 14 h 14"/>
                      <a:gd name="T18" fmla="*/ 9 w 12"/>
                      <a:gd name="T19" fmla="*/ 14 h 14"/>
                      <a:gd name="T20" fmla="*/ 8 w 12"/>
                      <a:gd name="T21" fmla="*/ 14 h 14"/>
                      <a:gd name="T22" fmla="*/ 6 w 12"/>
                      <a:gd name="T23" fmla="*/ 11 h 14"/>
                      <a:gd name="T24" fmla="*/ 3 w 12"/>
                      <a:gd name="T25" fmla="*/ 7 h 14"/>
                      <a:gd name="T26" fmla="*/ 2 w 12"/>
                      <a:gd name="T27" fmla="*/ 5 h 14"/>
                      <a:gd name="T28" fmla="*/ 1 w 12"/>
                      <a:gd name="T29" fmla="*/ 5 h 14"/>
                      <a:gd name="T30" fmla="*/ 0 w 12"/>
                      <a:gd name="T31" fmla="*/ 2 h 14"/>
                      <a:gd name="T32" fmla="*/ 2 w 12"/>
                      <a:gd name="T33" fmla="*/ 0 h 14"/>
                      <a:gd name="T34" fmla="*/ 2 w 12"/>
                      <a:gd name="T35" fmla="*/ 0 h 14"/>
                      <a:gd name="T36" fmla="*/ 3 w 12"/>
                      <a:gd name="T37" fmla="*/ 1 h 14"/>
                      <a:gd name="T38" fmla="*/ 4 w 12"/>
                      <a:gd name="T39" fmla="*/ 2 h 14"/>
                      <a:gd name="T40" fmla="*/ 7 w 12"/>
                      <a:gd name="T41" fmla="*/ 7 h 14"/>
                      <a:gd name="T42" fmla="*/ 9 w 12"/>
                      <a:gd name="T43" fmla="*/ 8 h 14"/>
                      <a:gd name="T44" fmla="*/ 10 w 12"/>
                      <a:gd name="T45" fmla="*/ 8 h 14"/>
                      <a:gd name="T46" fmla="*/ 11 w 12"/>
                      <a:gd name="T47" fmla="*/ 10 h 14"/>
                      <a:gd name="T48" fmla="*/ 12 w 12"/>
                      <a:gd name="T49" fmla="*/ 12 h 14"/>
                      <a:gd name="T50" fmla="*/ 12 w 12"/>
                      <a:gd name="T51" fmla="*/ 12 h 14"/>
                      <a:gd name="T52" fmla="*/ 12 w 12"/>
                      <a:gd name="T53" fmla="*/ 12 h 14"/>
                      <a:gd name="T54" fmla="*/ 9 w 12"/>
                      <a:gd name="T55" fmla="*/ 8 h 14"/>
                      <a:gd name="T56" fmla="*/ 4 w 12"/>
                      <a:gd name="T57" fmla="*/ 2 h 14"/>
                      <a:gd name="T58" fmla="*/ 2 w 12"/>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4">
                        <a:moveTo>
                          <a:pt x="11" y="12"/>
                        </a:moveTo>
                        <a:cubicBezTo>
                          <a:pt x="11" y="12"/>
                          <a:pt x="11" y="12"/>
                          <a:pt x="11" y="12"/>
                        </a:cubicBezTo>
                        <a:moveTo>
                          <a:pt x="0" y="2"/>
                        </a:moveTo>
                        <a:cubicBezTo>
                          <a:pt x="0" y="3"/>
                          <a:pt x="0" y="3"/>
                          <a:pt x="0" y="3"/>
                        </a:cubicBezTo>
                        <a:cubicBezTo>
                          <a:pt x="0" y="4"/>
                          <a:pt x="0" y="5"/>
                          <a:pt x="1" y="6"/>
                        </a:cubicBezTo>
                        <a:cubicBezTo>
                          <a:pt x="4" y="7"/>
                          <a:pt x="4" y="9"/>
                          <a:pt x="6" y="11"/>
                        </a:cubicBezTo>
                        <a:cubicBezTo>
                          <a:pt x="7" y="13"/>
                          <a:pt x="7" y="14"/>
                          <a:pt x="9" y="14"/>
                        </a:cubicBezTo>
                        <a:cubicBezTo>
                          <a:pt x="9" y="14"/>
                          <a:pt x="9" y="14"/>
                          <a:pt x="9" y="14"/>
                        </a:cubicBezTo>
                        <a:cubicBezTo>
                          <a:pt x="9" y="14"/>
                          <a:pt x="9" y="14"/>
                          <a:pt x="9" y="14"/>
                        </a:cubicBezTo>
                        <a:cubicBezTo>
                          <a:pt x="9" y="14"/>
                          <a:pt x="9" y="14"/>
                          <a:pt x="9" y="14"/>
                        </a:cubicBezTo>
                        <a:cubicBezTo>
                          <a:pt x="8" y="14"/>
                          <a:pt x="8" y="14"/>
                          <a:pt x="8" y="14"/>
                        </a:cubicBezTo>
                        <a:cubicBezTo>
                          <a:pt x="7" y="13"/>
                          <a:pt x="7" y="12"/>
                          <a:pt x="6" y="11"/>
                        </a:cubicBezTo>
                        <a:cubicBezTo>
                          <a:pt x="5" y="9"/>
                          <a:pt x="4" y="8"/>
                          <a:pt x="3" y="7"/>
                        </a:cubicBezTo>
                        <a:cubicBezTo>
                          <a:pt x="3" y="6"/>
                          <a:pt x="2" y="6"/>
                          <a:pt x="2" y="5"/>
                        </a:cubicBezTo>
                        <a:cubicBezTo>
                          <a:pt x="1" y="5"/>
                          <a:pt x="1" y="5"/>
                          <a:pt x="1" y="5"/>
                        </a:cubicBezTo>
                        <a:cubicBezTo>
                          <a:pt x="0" y="4"/>
                          <a:pt x="0" y="3"/>
                          <a:pt x="0" y="2"/>
                        </a:cubicBezTo>
                        <a:close/>
                        <a:moveTo>
                          <a:pt x="2" y="0"/>
                        </a:moveTo>
                        <a:cubicBezTo>
                          <a:pt x="2" y="0"/>
                          <a:pt x="2" y="0"/>
                          <a:pt x="2" y="0"/>
                        </a:cubicBezTo>
                        <a:cubicBezTo>
                          <a:pt x="2" y="0"/>
                          <a:pt x="3" y="1"/>
                          <a:pt x="3" y="1"/>
                        </a:cubicBezTo>
                        <a:cubicBezTo>
                          <a:pt x="3" y="1"/>
                          <a:pt x="4" y="2"/>
                          <a:pt x="4" y="2"/>
                        </a:cubicBezTo>
                        <a:cubicBezTo>
                          <a:pt x="5" y="4"/>
                          <a:pt x="6" y="5"/>
                          <a:pt x="7" y="7"/>
                        </a:cubicBezTo>
                        <a:cubicBezTo>
                          <a:pt x="8" y="7"/>
                          <a:pt x="8" y="7"/>
                          <a:pt x="9" y="8"/>
                        </a:cubicBezTo>
                        <a:cubicBezTo>
                          <a:pt x="10" y="8"/>
                          <a:pt x="10" y="8"/>
                          <a:pt x="10" y="8"/>
                        </a:cubicBezTo>
                        <a:cubicBezTo>
                          <a:pt x="10" y="9"/>
                          <a:pt x="11" y="10"/>
                          <a:pt x="11" y="10"/>
                        </a:cubicBezTo>
                        <a:cubicBezTo>
                          <a:pt x="12" y="11"/>
                          <a:pt x="12" y="11"/>
                          <a:pt x="12" y="12"/>
                        </a:cubicBezTo>
                        <a:cubicBezTo>
                          <a:pt x="12" y="12"/>
                          <a:pt x="12" y="12"/>
                          <a:pt x="12" y="12"/>
                        </a:cubicBezTo>
                        <a:cubicBezTo>
                          <a:pt x="12" y="12"/>
                          <a:pt x="12" y="12"/>
                          <a:pt x="12" y="12"/>
                        </a:cubicBezTo>
                        <a:cubicBezTo>
                          <a:pt x="12" y="11"/>
                          <a:pt x="11" y="9"/>
                          <a:pt x="9" y="8"/>
                        </a:cubicBezTo>
                        <a:cubicBezTo>
                          <a:pt x="7" y="6"/>
                          <a:pt x="5" y="4"/>
                          <a:pt x="4" y="2"/>
                        </a:cubicBezTo>
                        <a:cubicBezTo>
                          <a:pt x="4" y="2"/>
                          <a:pt x="3"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3" name="Freeform 7798">
                    <a:extLst>
                      <a:ext uri="{FF2B5EF4-FFF2-40B4-BE49-F238E27FC236}">
                        <a16:creationId xmlns:a16="http://schemas.microsoft.com/office/drawing/2014/main" id="{5D033E33-4834-419A-B585-7865E3D47C23}"/>
                      </a:ext>
                    </a:extLst>
                  </p:cNvPr>
                  <p:cNvSpPr>
                    <a:spLocks/>
                  </p:cNvSpPr>
                  <p:nvPr/>
                </p:nvSpPr>
                <p:spPr bwMode="auto">
                  <a:xfrm>
                    <a:off x="4239" y="2245"/>
                    <a:ext cx="5" cy="7"/>
                  </a:xfrm>
                  <a:custGeom>
                    <a:avLst/>
                    <a:gdLst>
                      <a:gd name="T0" fmla="*/ 0 w 7"/>
                      <a:gd name="T1" fmla="*/ 1 h 9"/>
                      <a:gd name="T2" fmla="*/ 1 w 7"/>
                      <a:gd name="T3" fmla="*/ 2 h 9"/>
                      <a:gd name="T4" fmla="*/ 5 w 7"/>
                      <a:gd name="T5" fmla="*/ 7 h 9"/>
                      <a:gd name="T6" fmla="*/ 6 w 7"/>
                      <a:gd name="T7" fmla="*/ 8 h 9"/>
                      <a:gd name="T8" fmla="*/ 7 w 7"/>
                      <a:gd name="T9" fmla="*/ 7 h 9"/>
                      <a:gd name="T10" fmla="*/ 2 w 7"/>
                      <a:gd name="T11" fmla="*/ 3 h 9"/>
                      <a:gd name="T12" fmla="*/ 0 w 7"/>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7" h="9">
                        <a:moveTo>
                          <a:pt x="0" y="1"/>
                        </a:moveTo>
                        <a:cubicBezTo>
                          <a:pt x="0" y="1"/>
                          <a:pt x="0" y="1"/>
                          <a:pt x="1" y="2"/>
                        </a:cubicBezTo>
                        <a:cubicBezTo>
                          <a:pt x="2" y="4"/>
                          <a:pt x="5" y="6"/>
                          <a:pt x="5" y="7"/>
                        </a:cubicBezTo>
                        <a:cubicBezTo>
                          <a:pt x="6" y="9"/>
                          <a:pt x="6" y="8"/>
                          <a:pt x="6" y="8"/>
                        </a:cubicBezTo>
                        <a:cubicBezTo>
                          <a:pt x="6" y="7"/>
                          <a:pt x="7" y="8"/>
                          <a:pt x="7" y="7"/>
                        </a:cubicBezTo>
                        <a:cubicBezTo>
                          <a:pt x="6" y="6"/>
                          <a:pt x="2" y="3"/>
                          <a:pt x="2" y="3"/>
                        </a:cubicBezTo>
                        <a:cubicBezTo>
                          <a:pt x="2" y="2"/>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4" name="Freeform 7799">
                    <a:extLst>
                      <a:ext uri="{FF2B5EF4-FFF2-40B4-BE49-F238E27FC236}">
                        <a16:creationId xmlns:a16="http://schemas.microsoft.com/office/drawing/2014/main" id="{CF8C224B-2CB7-421C-A729-4A6E7A0A0864}"/>
                      </a:ext>
                    </a:extLst>
                  </p:cNvPr>
                  <p:cNvSpPr>
                    <a:spLocks/>
                  </p:cNvSpPr>
                  <p:nvPr/>
                </p:nvSpPr>
                <p:spPr bwMode="auto">
                  <a:xfrm>
                    <a:off x="4222" y="2230"/>
                    <a:ext cx="18" cy="16"/>
                  </a:xfrm>
                  <a:custGeom>
                    <a:avLst/>
                    <a:gdLst>
                      <a:gd name="T0" fmla="*/ 1 w 24"/>
                      <a:gd name="T1" fmla="*/ 3 h 21"/>
                      <a:gd name="T2" fmla="*/ 5 w 24"/>
                      <a:gd name="T3" fmla="*/ 7 h 21"/>
                      <a:gd name="T4" fmla="*/ 15 w 24"/>
                      <a:gd name="T5" fmla="*/ 16 h 21"/>
                      <a:gd name="T6" fmla="*/ 21 w 24"/>
                      <a:gd name="T7" fmla="*/ 19 h 21"/>
                      <a:gd name="T8" fmla="*/ 23 w 24"/>
                      <a:gd name="T9" fmla="*/ 17 h 21"/>
                      <a:gd name="T10" fmla="*/ 18 w 24"/>
                      <a:gd name="T11" fmla="*/ 11 h 21"/>
                      <a:gd name="T12" fmla="*/ 9 w 24"/>
                      <a:gd name="T13" fmla="*/ 5 h 21"/>
                      <a:gd name="T14" fmla="*/ 3 w 24"/>
                      <a:gd name="T15" fmla="*/ 0 h 21"/>
                      <a:gd name="T16" fmla="*/ 1 w 24"/>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1">
                        <a:moveTo>
                          <a:pt x="1" y="3"/>
                        </a:moveTo>
                        <a:cubicBezTo>
                          <a:pt x="1" y="3"/>
                          <a:pt x="0" y="4"/>
                          <a:pt x="5" y="7"/>
                        </a:cubicBezTo>
                        <a:cubicBezTo>
                          <a:pt x="9" y="10"/>
                          <a:pt x="12" y="12"/>
                          <a:pt x="15" y="16"/>
                        </a:cubicBezTo>
                        <a:cubicBezTo>
                          <a:pt x="18" y="20"/>
                          <a:pt x="20" y="21"/>
                          <a:pt x="21" y="19"/>
                        </a:cubicBezTo>
                        <a:cubicBezTo>
                          <a:pt x="21" y="18"/>
                          <a:pt x="22" y="17"/>
                          <a:pt x="23" y="17"/>
                        </a:cubicBezTo>
                        <a:cubicBezTo>
                          <a:pt x="24" y="17"/>
                          <a:pt x="23" y="14"/>
                          <a:pt x="18" y="11"/>
                        </a:cubicBezTo>
                        <a:cubicBezTo>
                          <a:pt x="13" y="8"/>
                          <a:pt x="10" y="5"/>
                          <a:pt x="9" y="5"/>
                        </a:cubicBezTo>
                        <a:cubicBezTo>
                          <a:pt x="8" y="4"/>
                          <a:pt x="5" y="0"/>
                          <a:pt x="3" y="0"/>
                        </a:cubicBezTo>
                        <a:cubicBezTo>
                          <a:pt x="2" y="0"/>
                          <a:pt x="1" y="3"/>
                          <a:pt x="1"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5" name="Freeform 7800">
                    <a:extLst>
                      <a:ext uri="{FF2B5EF4-FFF2-40B4-BE49-F238E27FC236}">
                        <a16:creationId xmlns:a16="http://schemas.microsoft.com/office/drawing/2014/main" id="{8D8C1E12-75E5-4CC5-9FAA-9F7845773805}"/>
                      </a:ext>
                    </a:extLst>
                  </p:cNvPr>
                  <p:cNvSpPr>
                    <a:spLocks noEditPoints="1"/>
                  </p:cNvSpPr>
                  <p:nvPr/>
                </p:nvSpPr>
                <p:spPr bwMode="auto">
                  <a:xfrm>
                    <a:off x="4223" y="2230"/>
                    <a:ext cx="17" cy="15"/>
                  </a:xfrm>
                  <a:custGeom>
                    <a:avLst/>
                    <a:gdLst>
                      <a:gd name="T0" fmla="*/ 22 w 23"/>
                      <a:gd name="T1" fmla="*/ 17 h 20"/>
                      <a:gd name="T2" fmla="*/ 20 w 23"/>
                      <a:gd name="T3" fmla="*/ 19 h 20"/>
                      <a:gd name="T4" fmla="*/ 17 w 23"/>
                      <a:gd name="T5" fmla="*/ 20 h 20"/>
                      <a:gd name="T6" fmla="*/ 13 w 23"/>
                      <a:gd name="T7" fmla="*/ 16 h 20"/>
                      <a:gd name="T8" fmla="*/ 4 w 23"/>
                      <a:gd name="T9" fmla="*/ 8 h 20"/>
                      <a:gd name="T10" fmla="*/ 0 w 23"/>
                      <a:gd name="T11" fmla="*/ 3 h 20"/>
                      <a:gd name="T12" fmla="*/ 0 w 23"/>
                      <a:gd name="T13" fmla="*/ 3 h 20"/>
                      <a:gd name="T14" fmla="*/ 0 w 23"/>
                      <a:gd name="T15" fmla="*/ 1 h 20"/>
                      <a:gd name="T16" fmla="*/ 2 w 23"/>
                      <a:gd name="T17" fmla="*/ 0 h 20"/>
                      <a:gd name="T18" fmla="*/ 3 w 23"/>
                      <a:gd name="T19" fmla="*/ 0 h 20"/>
                      <a:gd name="T20" fmla="*/ 8 w 23"/>
                      <a:gd name="T21" fmla="*/ 4 h 20"/>
                      <a:gd name="T22" fmla="*/ 14 w 23"/>
                      <a:gd name="T23" fmla="*/ 9 h 20"/>
                      <a:gd name="T24" fmla="*/ 17 w 23"/>
                      <a:gd name="T25" fmla="*/ 11 h 20"/>
                      <a:gd name="T26" fmla="*/ 17 w 23"/>
                      <a:gd name="T27" fmla="*/ 11 h 20"/>
                      <a:gd name="T28" fmla="*/ 22 w 23"/>
                      <a:gd name="T29" fmla="*/ 17 h 20"/>
                      <a:gd name="T30" fmla="*/ 4 w 23"/>
                      <a:gd name="T31" fmla="*/ 7 h 20"/>
                      <a:gd name="T32" fmla="*/ 14 w 23"/>
                      <a:gd name="T33" fmla="*/ 16 h 20"/>
                      <a:gd name="T34" fmla="*/ 17 w 23"/>
                      <a:gd name="T35" fmla="*/ 19 h 20"/>
                      <a:gd name="T36" fmla="*/ 19 w 23"/>
                      <a:gd name="T37" fmla="*/ 19 h 20"/>
                      <a:gd name="T38" fmla="*/ 21 w 23"/>
                      <a:gd name="T39" fmla="*/ 17 h 20"/>
                      <a:gd name="T40" fmla="*/ 22 w 23"/>
                      <a:gd name="T41" fmla="*/ 17 h 20"/>
                      <a:gd name="T42" fmla="*/ 17 w 23"/>
                      <a:gd name="T43" fmla="*/ 11 h 20"/>
                      <a:gd name="T44" fmla="*/ 17 w 23"/>
                      <a:gd name="T45" fmla="*/ 11 h 20"/>
                      <a:gd name="T46" fmla="*/ 14 w 23"/>
                      <a:gd name="T47" fmla="*/ 9 h 20"/>
                      <a:gd name="T48" fmla="*/ 8 w 23"/>
                      <a:gd name="T49" fmla="*/ 5 h 20"/>
                      <a:gd name="T50" fmla="*/ 3 w 23"/>
                      <a:gd name="T51" fmla="*/ 1 h 20"/>
                      <a:gd name="T52" fmla="*/ 2 w 23"/>
                      <a:gd name="T53" fmla="*/ 1 h 20"/>
                      <a:gd name="T54" fmla="*/ 1 w 23"/>
                      <a:gd name="T55" fmla="*/ 2 h 20"/>
                      <a:gd name="T56" fmla="*/ 1 w 23"/>
                      <a:gd name="T57" fmla="*/ 3 h 20"/>
                      <a:gd name="T58" fmla="*/ 1 w 23"/>
                      <a:gd name="T59" fmla="*/ 3 h 20"/>
                      <a:gd name="T60" fmla="*/ 1 w 23"/>
                      <a:gd name="T61" fmla="*/ 3 h 20"/>
                      <a:gd name="T62" fmla="*/ 1 w 23"/>
                      <a:gd name="T63" fmla="*/ 3 h 20"/>
                      <a:gd name="T64" fmla="*/ 4 w 23"/>
                      <a:gd name="T65" fmla="*/ 7 h 20"/>
                      <a:gd name="T66" fmla="*/ 0 w 23"/>
                      <a:gd name="T67" fmla="*/ 3 h 20"/>
                      <a:gd name="T68" fmla="*/ 0 w 23"/>
                      <a:gd name="T6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0">
                        <a:moveTo>
                          <a:pt x="22" y="17"/>
                        </a:moveTo>
                        <a:cubicBezTo>
                          <a:pt x="21" y="17"/>
                          <a:pt x="21" y="18"/>
                          <a:pt x="20" y="19"/>
                        </a:cubicBezTo>
                        <a:cubicBezTo>
                          <a:pt x="20" y="20"/>
                          <a:pt x="18" y="20"/>
                          <a:pt x="17" y="20"/>
                        </a:cubicBezTo>
                        <a:cubicBezTo>
                          <a:pt x="16" y="19"/>
                          <a:pt x="15" y="18"/>
                          <a:pt x="13" y="16"/>
                        </a:cubicBezTo>
                        <a:cubicBezTo>
                          <a:pt x="10" y="12"/>
                          <a:pt x="8" y="10"/>
                          <a:pt x="4" y="8"/>
                        </a:cubicBezTo>
                        <a:cubicBezTo>
                          <a:pt x="0" y="5"/>
                          <a:pt x="0" y="3"/>
                          <a:pt x="0" y="3"/>
                        </a:cubicBezTo>
                        <a:cubicBezTo>
                          <a:pt x="0" y="3"/>
                          <a:pt x="0" y="3"/>
                          <a:pt x="0" y="3"/>
                        </a:cubicBezTo>
                        <a:cubicBezTo>
                          <a:pt x="0" y="3"/>
                          <a:pt x="0" y="2"/>
                          <a:pt x="0" y="1"/>
                        </a:cubicBezTo>
                        <a:cubicBezTo>
                          <a:pt x="1" y="1"/>
                          <a:pt x="1" y="0"/>
                          <a:pt x="2" y="0"/>
                        </a:cubicBezTo>
                        <a:cubicBezTo>
                          <a:pt x="2" y="0"/>
                          <a:pt x="3" y="0"/>
                          <a:pt x="3" y="0"/>
                        </a:cubicBezTo>
                        <a:cubicBezTo>
                          <a:pt x="5" y="1"/>
                          <a:pt x="7" y="4"/>
                          <a:pt x="8" y="4"/>
                        </a:cubicBezTo>
                        <a:cubicBezTo>
                          <a:pt x="9" y="5"/>
                          <a:pt x="12" y="7"/>
                          <a:pt x="14" y="9"/>
                        </a:cubicBezTo>
                        <a:cubicBezTo>
                          <a:pt x="15" y="9"/>
                          <a:pt x="16" y="10"/>
                          <a:pt x="17" y="11"/>
                        </a:cubicBezTo>
                        <a:cubicBezTo>
                          <a:pt x="17" y="11"/>
                          <a:pt x="17" y="11"/>
                          <a:pt x="17" y="11"/>
                        </a:cubicBezTo>
                        <a:cubicBezTo>
                          <a:pt x="22" y="13"/>
                          <a:pt x="23" y="16"/>
                          <a:pt x="22" y="17"/>
                        </a:cubicBezTo>
                        <a:close/>
                        <a:moveTo>
                          <a:pt x="4" y="7"/>
                        </a:moveTo>
                        <a:cubicBezTo>
                          <a:pt x="8" y="10"/>
                          <a:pt x="11" y="12"/>
                          <a:pt x="14" y="16"/>
                        </a:cubicBezTo>
                        <a:cubicBezTo>
                          <a:pt x="15" y="18"/>
                          <a:pt x="16" y="19"/>
                          <a:pt x="17" y="19"/>
                        </a:cubicBezTo>
                        <a:cubicBezTo>
                          <a:pt x="18" y="20"/>
                          <a:pt x="19" y="20"/>
                          <a:pt x="19" y="19"/>
                        </a:cubicBezTo>
                        <a:cubicBezTo>
                          <a:pt x="20" y="18"/>
                          <a:pt x="20" y="17"/>
                          <a:pt x="21" y="17"/>
                        </a:cubicBezTo>
                        <a:cubicBezTo>
                          <a:pt x="22" y="17"/>
                          <a:pt x="22" y="17"/>
                          <a:pt x="22" y="17"/>
                        </a:cubicBezTo>
                        <a:cubicBezTo>
                          <a:pt x="22" y="16"/>
                          <a:pt x="21" y="14"/>
                          <a:pt x="17" y="11"/>
                        </a:cubicBezTo>
                        <a:cubicBezTo>
                          <a:pt x="17" y="11"/>
                          <a:pt x="17" y="11"/>
                          <a:pt x="17" y="11"/>
                        </a:cubicBezTo>
                        <a:cubicBezTo>
                          <a:pt x="16" y="10"/>
                          <a:pt x="15" y="10"/>
                          <a:pt x="14" y="9"/>
                        </a:cubicBezTo>
                        <a:cubicBezTo>
                          <a:pt x="11" y="8"/>
                          <a:pt x="8" y="5"/>
                          <a:pt x="8" y="5"/>
                        </a:cubicBezTo>
                        <a:cubicBezTo>
                          <a:pt x="7" y="4"/>
                          <a:pt x="5" y="2"/>
                          <a:pt x="3" y="1"/>
                        </a:cubicBezTo>
                        <a:cubicBezTo>
                          <a:pt x="3" y="1"/>
                          <a:pt x="2" y="1"/>
                          <a:pt x="2" y="1"/>
                        </a:cubicBezTo>
                        <a:cubicBezTo>
                          <a:pt x="2" y="1"/>
                          <a:pt x="1" y="1"/>
                          <a:pt x="1" y="2"/>
                        </a:cubicBezTo>
                        <a:cubicBezTo>
                          <a:pt x="1" y="2"/>
                          <a:pt x="1" y="3"/>
                          <a:pt x="1" y="3"/>
                        </a:cubicBezTo>
                        <a:cubicBezTo>
                          <a:pt x="1" y="3"/>
                          <a:pt x="1" y="3"/>
                          <a:pt x="1" y="3"/>
                        </a:cubicBezTo>
                        <a:cubicBezTo>
                          <a:pt x="1" y="3"/>
                          <a:pt x="1" y="3"/>
                          <a:pt x="1" y="3"/>
                        </a:cubicBezTo>
                        <a:cubicBezTo>
                          <a:pt x="1" y="3"/>
                          <a:pt x="1" y="3"/>
                          <a:pt x="1" y="3"/>
                        </a:cubicBezTo>
                        <a:cubicBezTo>
                          <a:pt x="1" y="4"/>
                          <a:pt x="0" y="5"/>
                          <a:pt x="4" y="7"/>
                        </a:cubicBezTo>
                        <a:close/>
                        <a:moveTo>
                          <a:pt x="0" y="3"/>
                        </a:moveTo>
                        <a:cubicBezTo>
                          <a:pt x="0" y="3"/>
                          <a:pt x="0" y="3"/>
                          <a:pt x="0"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6" name="Freeform 7801">
                    <a:extLst>
                      <a:ext uri="{FF2B5EF4-FFF2-40B4-BE49-F238E27FC236}">
                        <a16:creationId xmlns:a16="http://schemas.microsoft.com/office/drawing/2014/main" id="{3C25C7CC-7A9E-4BB5-95DC-A54AB2CE6406}"/>
                      </a:ext>
                    </a:extLst>
                  </p:cNvPr>
                  <p:cNvSpPr>
                    <a:spLocks/>
                  </p:cNvSpPr>
                  <p:nvPr/>
                </p:nvSpPr>
                <p:spPr bwMode="auto">
                  <a:xfrm>
                    <a:off x="4224" y="2231"/>
                    <a:ext cx="15" cy="14"/>
                  </a:xfrm>
                  <a:custGeom>
                    <a:avLst/>
                    <a:gdLst>
                      <a:gd name="T0" fmla="*/ 2 w 20"/>
                      <a:gd name="T1" fmla="*/ 0 h 19"/>
                      <a:gd name="T2" fmla="*/ 2 w 20"/>
                      <a:gd name="T3" fmla="*/ 1 h 19"/>
                      <a:gd name="T4" fmla="*/ 6 w 20"/>
                      <a:gd name="T5" fmla="*/ 5 h 19"/>
                      <a:gd name="T6" fmla="*/ 17 w 20"/>
                      <a:gd name="T7" fmla="*/ 13 h 19"/>
                      <a:gd name="T8" fmla="*/ 16 w 20"/>
                      <a:gd name="T9" fmla="*/ 15 h 19"/>
                      <a:gd name="T10" fmla="*/ 16 w 20"/>
                      <a:gd name="T11" fmla="*/ 17 h 19"/>
                      <a:gd name="T12" fmla="*/ 16 w 20"/>
                      <a:gd name="T13" fmla="*/ 17 h 19"/>
                      <a:gd name="T14" fmla="*/ 10 w 20"/>
                      <a:gd name="T15" fmla="*/ 11 h 19"/>
                      <a:gd name="T16" fmla="*/ 4 w 20"/>
                      <a:gd name="T17" fmla="*/ 6 h 19"/>
                      <a:gd name="T18" fmla="*/ 0 w 20"/>
                      <a:gd name="T19" fmla="*/ 4 h 19"/>
                      <a:gd name="T20" fmla="*/ 0 w 20"/>
                      <a:gd name="T21" fmla="*/ 4 h 19"/>
                      <a:gd name="T22" fmla="*/ 2 w 20"/>
                      <a:gd name="T23" fmla="*/ 6 h 19"/>
                      <a:gd name="T24" fmla="*/ 12 w 20"/>
                      <a:gd name="T25" fmla="*/ 15 h 19"/>
                      <a:gd name="T26" fmla="*/ 15 w 20"/>
                      <a:gd name="T27" fmla="*/ 18 h 19"/>
                      <a:gd name="T28" fmla="*/ 16 w 20"/>
                      <a:gd name="T29" fmla="*/ 19 h 19"/>
                      <a:gd name="T30" fmla="*/ 17 w 20"/>
                      <a:gd name="T31" fmla="*/ 18 h 19"/>
                      <a:gd name="T32" fmla="*/ 19 w 20"/>
                      <a:gd name="T33" fmla="*/ 16 h 19"/>
                      <a:gd name="T34" fmla="*/ 20 w 20"/>
                      <a:gd name="T35" fmla="*/ 16 h 19"/>
                      <a:gd name="T36" fmla="*/ 15 w 20"/>
                      <a:gd name="T37" fmla="*/ 10 h 19"/>
                      <a:gd name="T38" fmla="*/ 15 w 20"/>
                      <a:gd name="T39" fmla="*/ 10 h 19"/>
                      <a:gd name="T40" fmla="*/ 12 w 20"/>
                      <a:gd name="T41" fmla="*/ 8 h 19"/>
                      <a:gd name="T42" fmla="*/ 6 w 20"/>
                      <a:gd name="T43" fmla="*/ 4 h 19"/>
                      <a:gd name="T44" fmla="*/ 2 w 20"/>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19">
                        <a:moveTo>
                          <a:pt x="2" y="0"/>
                        </a:moveTo>
                        <a:cubicBezTo>
                          <a:pt x="2" y="1"/>
                          <a:pt x="2" y="1"/>
                          <a:pt x="2" y="1"/>
                        </a:cubicBezTo>
                        <a:cubicBezTo>
                          <a:pt x="3" y="2"/>
                          <a:pt x="5" y="4"/>
                          <a:pt x="6" y="5"/>
                        </a:cubicBezTo>
                        <a:cubicBezTo>
                          <a:pt x="8" y="6"/>
                          <a:pt x="16" y="11"/>
                          <a:pt x="17" y="13"/>
                        </a:cubicBezTo>
                        <a:cubicBezTo>
                          <a:pt x="19" y="15"/>
                          <a:pt x="17" y="14"/>
                          <a:pt x="16" y="15"/>
                        </a:cubicBezTo>
                        <a:cubicBezTo>
                          <a:pt x="15" y="15"/>
                          <a:pt x="17" y="17"/>
                          <a:pt x="16" y="17"/>
                        </a:cubicBezTo>
                        <a:cubicBezTo>
                          <a:pt x="16" y="17"/>
                          <a:pt x="16" y="17"/>
                          <a:pt x="16" y="17"/>
                        </a:cubicBezTo>
                        <a:cubicBezTo>
                          <a:pt x="14" y="17"/>
                          <a:pt x="11" y="13"/>
                          <a:pt x="10" y="11"/>
                        </a:cubicBezTo>
                        <a:cubicBezTo>
                          <a:pt x="9" y="10"/>
                          <a:pt x="5" y="7"/>
                          <a:pt x="4" y="6"/>
                        </a:cubicBezTo>
                        <a:cubicBezTo>
                          <a:pt x="2" y="6"/>
                          <a:pt x="1" y="4"/>
                          <a:pt x="0" y="4"/>
                        </a:cubicBezTo>
                        <a:cubicBezTo>
                          <a:pt x="0" y="4"/>
                          <a:pt x="0" y="4"/>
                          <a:pt x="0" y="4"/>
                        </a:cubicBezTo>
                        <a:cubicBezTo>
                          <a:pt x="0" y="5"/>
                          <a:pt x="1" y="5"/>
                          <a:pt x="2" y="6"/>
                        </a:cubicBezTo>
                        <a:cubicBezTo>
                          <a:pt x="6" y="9"/>
                          <a:pt x="9" y="11"/>
                          <a:pt x="12" y="15"/>
                        </a:cubicBezTo>
                        <a:cubicBezTo>
                          <a:pt x="13" y="17"/>
                          <a:pt x="14" y="18"/>
                          <a:pt x="15" y="18"/>
                        </a:cubicBezTo>
                        <a:cubicBezTo>
                          <a:pt x="16" y="18"/>
                          <a:pt x="16" y="19"/>
                          <a:pt x="16" y="19"/>
                        </a:cubicBezTo>
                        <a:cubicBezTo>
                          <a:pt x="17" y="19"/>
                          <a:pt x="17" y="18"/>
                          <a:pt x="17" y="18"/>
                        </a:cubicBezTo>
                        <a:cubicBezTo>
                          <a:pt x="18" y="17"/>
                          <a:pt x="18" y="16"/>
                          <a:pt x="19" y="16"/>
                        </a:cubicBezTo>
                        <a:cubicBezTo>
                          <a:pt x="20" y="16"/>
                          <a:pt x="20" y="16"/>
                          <a:pt x="20" y="16"/>
                        </a:cubicBezTo>
                        <a:cubicBezTo>
                          <a:pt x="20" y="15"/>
                          <a:pt x="19" y="13"/>
                          <a:pt x="15" y="10"/>
                        </a:cubicBezTo>
                        <a:cubicBezTo>
                          <a:pt x="15" y="10"/>
                          <a:pt x="15" y="10"/>
                          <a:pt x="15" y="10"/>
                        </a:cubicBezTo>
                        <a:cubicBezTo>
                          <a:pt x="14" y="9"/>
                          <a:pt x="13" y="9"/>
                          <a:pt x="12" y="8"/>
                        </a:cubicBezTo>
                        <a:cubicBezTo>
                          <a:pt x="9" y="7"/>
                          <a:pt x="6" y="4"/>
                          <a:pt x="6" y="4"/>
                        </a:cubicBezTo>
                        <a:cubicBezTo>
                          <a:pt x="5" y="3"/>
                          <a:pt x="3" y="1"/>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7" name="Freeform 7802">
                    <a:extLst>
                      <a:ext uri="{FF2B5EF4-FFF2-40B4-BE49-F238E27FC236}">
                        <a16:creationId xmlns:a16="http://schemas.microsoft.com/office/drawing/2014/main" id="{3487CBCC-E5C3-4021-B18C-D730292A963E}"/>
                      </a:ext>
                    </a:extLst>
                  </p:cNvPr>
                  <p:cNvSpPr>
                    <a:spLocks/>
                  </p:cNvSpPr>
                  <p:nvPr/>
                </p:nvSpPr>
                <p:spPr bwMode="auto">
                  <a:xfrm>
                    <a:off x="4224" y="2231"/>
                    <a:ext cx="16" cy="14"/>
                  </a:xfrm>
                  <a:custGeom>
                    <a:avLst/>
                    <a:gdLst>
                      <a:gd name="T0" fmla="*/ 2 w 21"/>
                      <a:gd name="T1" fmla="*/ 0 h 19"/>
                      <a:gd name="T2" fmla="*/ 2 w 21"/>
                      <a:gd name="T3" fmla="*/ 0 h 19"/>
                      <a:gd name="T4" fmla="*/ 6 w 21"/>
                      <a:gd name="T5" fmla="*/ 4 h 19"/>
                      <a:gd name="T6" fmla="*/ 12 w 21"/>
                      <a:gd name="T7" fmla="*/ 8 h 19"/>
                      <a:gd name="T8" fmla="*/ 15 w 21"/>
                      <a:gd name="T9" fmla="*/ 10 h 19"/>
                      <a:gd name="T10" fmla="*/ 15 w 21"/>
                      <a:gd name="T11" fmla="*/ 10 h 19"/>
                      <a:gd name="T12" fmla="*/ 20 w 21"/>
                      <a:gd name="T13" fmla="*/ 16 h 19"/>
                      <a:gd name="T14" fmla="*/ 19 w 21"/>
                      <a:gd name="T15" fmla="*/ 16 h 19"/>
                      <a:gd name="T16" fmla="*/ 17 w 21"/>
                      <a:gd name="T17" fmla="*/ 18 h 19"/>
                      <a:gd name="T18" fmla="*/ 16 w 21"/>
                      <a:gd name="T19" fmla="*/ 19 h 19"/>
                      <a:gd name="T20" fmla="*/ 15 w 21"/>
                      <a:gd name="T21" fmla="*/ 18 h 19"/>
                      <a:gd name="T22" fmla="*/ 12 w 21"/>
                      <a:gd name="T23" fmla="*/ 15 h 19"/>
                      <a:gd name="T24" fmla="*/ 2 w 21"/>
                      <a:gd name="T25" fmla="*/ 6 h 19"/>
                      <a:gd name="T26" fmla="*/ 0 w 21"/>
                      <a:gd name="T27" fmla="*/ 4 h 19"/>
                      <a:gd name="T28" fmla="*/ 0 w 21"/>
                      <a:gd name="T29" fmla="*/ 5 h 19"/>
                      <a:gd name="T30" fmla="*/ 2 w 21"/>
                      <a:gd name="T31" fmla="*/ 6 h 19"/>
                      <a:gd name="T32" fmla="*/ 12 w 21"/>
                      <a:gd name="T33" fmla="*/ 15 h 19"/>
                      <a:gd name="T34" fmla="*/ 17 w 21"/>
                      <a:gd name="T35" fmla="*/ 19 h 19"/>
                      <a:gd name="T36" fmla="*/ 18 w 21"/>
                      <a:gd name="T37" fmla="*/ 18 h 19"/>
                      <a:gd name="T38" fmla="*/ 20 w 21"/>
                      <a:gd name="T39" fmla="*/ 16 h 19"/>
                      <a:gd name="T40" fmla="*/ 15 w 21"/>
                      <a:gd name="T41" fmla="*/ 10 h 19"/>
                      <a:gd name="T42" fmla="*/ 6 w 21"/>
                      <a:gd name="T43" fmla="*/ 4 h 19"/>
                      <a:gd name="T44" fmla="*/ 2 w 21"/>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19">
                        <a:moveTo>
                          <a:pt x="2" y="0"/>
                        </a:moveTo>
                        <a:cubicBezTo>
                          <a:pt x="2" y="0"/>
                          <a:pt x="2" y="0"/>
                          <a:pt x="2" y="0"/>
                        </a:cubicBezTo>
                        <a:cubicBezTo>
                          <a:pt x="3" y="1"/>
                          <a:pt x="5" y="3"/>
                          <a:pt x="6" y="4"/>
                        </a:cubicBezTo>
                        <a:cubicBezTo>
                          <a:pt x="6" y="4"/>
                          <a:pt x="9" y="7"/>
                          <a:pt x="12" y="8"/>
                        </a:cubicBezTo>
                        <a:cubicBezTo>
                          <a:pt x="13" y="9"/>
                          <a:pt x="14" y="9"/>
                          <a:pt x="15" y="10"/>
                        </a:cubicBezTo>
                        <a:cubicBezTo>
                          <a:pt x="15" y="10"/>
                          <a:pt x="15" y="10"/>
                          <a:pt x="15" y="10"/>
                        </a:cubicBezTo>
                        <a:cubicBezTo>
                          <a:pt x="19" y="13"/>
                          <a:pt x="20" y="15"/>
                          <a:pt x="20" y="16"/>
                        </a:cubicBezTo>
                        <a:cubicBezTo>
                          <a:pt x="19" y="16"/>
                          <a:pt x="19" y="16"/>
                          <a:pt x="19" y="16"/>
                        </a:cubicBezTo>
                        <a:cubicBezTo>
                          <a:pt x="18" y="16"/>
                          <a:pt x="18" y="17"/>
                          <a:pt x="17" y="18"/>
                        </a:cubicBezTo>
                        <a:cubicBezTo>
                          <a:pt x="17" y="18"/>
                          <a:pt x="17" y="19"/>
                          <a:pt x="16" y="19"/>
                        </a:cubicBezTo>
                        <a:cubicBezTo>
                          <a:pt x="16" y="19"/>
                          <a:pt x="16" y="18"/>
                          <a:pt x="15" y="18"/>
                        </a:cubicBezTo>
                        <a:cubicBezTo>
                          <a:pt x="14" y="18"/>
                          <a:pt x="13" y="17"/>
                          <a:pt x="12" y="15"/>
                        </a:cubicBezTo>
                        <a:cubicBezTo>
                          <a:pt x="9" y="11"/>
                          <a:pt x="6" y="9"/>
                          <a:pt x="2" y="6"/>
                        </a:cubicBezTo>
                        <a:cubicBezTo>
                          <a:pt x="1" y="5"/>
                          <a:pt x="0" y="5"/>
                          <a:pt x="0" y="4"/>
                        </a:cubicBezTo>
                        <a:cubicBezTo>
                          <a:pt x="0" y="5"/>
                          <a:pt x="0" y="5"/>
                          <a:pt x="0" y="5"/>
                        </a:cubicBezTo>
                        <a:cubicBezTo>
                          <a:pt x="0" y="5"/>
                          <a:pt x="1" y="6"/>
                          <a:pt x="2" y="6"/>
                        </a:cubicBezTo>
                        <a:cubicBezTo>
                          <a:pt x="6" y="9"/>
                          <a:pt x="9" y="11"/>
                          <a:pt x="12" y="15"/>
                        </a:cubicBezTo>
                        <a:cubicBezTo>
                          <a:pt x="14" y="18"/>
                          <a:pt x="15" y="19"/>
                          <a:pt x="17" y="19"/>
                        </a:cubicBezTo>
                        <a:cubicBezTo>
                          <a:pt x="17" y="19"/>
                          <a:pt x="17" y="19"/>
                          <a:pt x="18" y="18"/>
                        </a:cubicBezTo>
                        <a:cubicBezTo>
                          <a:pt x="18" y="17"/>
                          <a:pt x="19" y="16"/>
                          <a:pt x="20" y="16"/>
                        </a:cubicBezTo>
                        <a:cubicBezTo>
                          <a:pt x="21" y="16"/>
                          <a:pt x="20" y="13"/>
                          <a:pt x="15" y="10"/>
                        </a:cubicBezTo>
                        <a:cubicBezTo>
                          <a:pt x="10" y="7"/>
                          <a:pt x="7" y="4"/>
                          <a:pt x="6" y="4"/>
                        </a:cubicBezTo>
                        <a:cubicBezTo>
                          <a:pt x="5" y="3"/>
                          <a:pt x="3" y="1"/>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8" name="Freeform 7803">
                    <a:extLst>
                      <a:ext uri="{FF2B5EF4-FFF2-40B4-BE49-F238E27FC236}">
                        <a16:creationId xmlns:a16="http://schemas.microsoft.com/office/drawing/2014/main" id="{F4654F7C-9985-4E5B-B3F6-064DBEEE12AB}"/>
                      </a:ext>
                    </a:extLst>
                  </p:cNvPr>
                  <p:cNvSpPr>
                    <a:spLocks/>
                  </p:cNvSpPr>
                  <p:nvPr/>
                </p:nvSpPr>
                <p:spPr bwMode="auto">
                  <a:xfrm>
                    <a:off x="4225" y="2232"/>
                    <a:ext cx="12" cy="12"/>
                  </a:xfrm>
                  <a:custGeom>
                    <a:avLst/>
                    <a:gdLst>
                      <a:gd name="T0" fmla="*/ 1 w 16"/>
                      <a:gd name="T1" fmla="*/ 1 h 15"/>
                      <a:gd name="T2" fmla="*/ 4 w 16"/>
                      <a:gd name="T3" fmla="*/ 4 h 15"/>
                      <a:gd name="T4" fmla="*/ 11 w 16"/>
                      <a:gd name="T5" fmla="*/ 10 h 15"/>
                      <a:gd name="T6" fmla="*/ 14 w 16"/>
                      <a:gd name="T7" fmla="*/ 13 h 15"/>
                      <a:gd name="T8" fmla="*/ 15 w 16"/>
                      <a:gd name="T9" fmla="*/ 12 h 15"/>
                      <a:gd name="T10" fmla="*/ 12 w 16"/>
                      <a:gd name="T11" fmla="*/ 9 h 15"/>
                      <a:gd name="T12" fmla="*/ 2 w 16"/>
                      <a:gd name="T13" fmla="*/ 2 h 15"/>
                      <a:gd name="T14" fmla="*/ 1 w 16"/>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 y="1"/>
                        </a:moveTo>
                        <a:cubicBezTo>
                          <a:pt x="1" y="1"/>
                          <a:pt x="2" y="3"/>
                          <a:pt x="4" y="4"/>
                        </a:cubicBezTo>
                        <a:cubicBezTo>
                          <a:pt x="5" y="5"/>
                          <a:pt x="9" y="9"/>
                          <a:pt x="11" y="10"/>
                        </a:cubicBezTo>
                        <a:cubicBezTo>
                          <a:pt x="12" y="12"/>
                          <a:pt x="14" y="15"/>
                          <a:pt x="14" y="13"/>
                        </a:cubicBezTo>
                        <a:cubicBezTo>
                          <a:pt x="14" y="12"/>
                          <a:pt x="14" y="12"/>
                          <a:pt x="15" y="12"/>
                        </a:cubicBezTo>
                        <a:cubicBezTo>
                          <a:pt x="16" y="11"/>
                          <a:pt x="14" y="11"/>
                          <a:pt x="12" y="9"/>
                        </a:cubicBezTo>
                        <a:cubicBezTo>
                          <a:pt x="9" y="7"/>
                          <a:pt x="4" y="4"/>
                          <a:pt x="2" y="2"/>
                        </a:cubicBezTo>
                        <a:cubicBezTo>
                          <a:pt x="1" y="0"/>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39" name="Freeform 7804">
                    <a:extLst>
                      <a:ext uri="{FF2B5EF4-FFF2-40B4-BE49-F238E27FC236}">
                        <a16:creationId xmlns:a16="http://schemas.microsoft.com/office/drawing/2014/main" id="{F3AB6B1B-C696-41C8-9B87-F552159BD276}"/>
                      </a:ext>
                    </a:extLst>
                  </p:cNvPr>
                  <p:cNvSpPr>
                    <a:spLocks/>
                  </p:cNvSpPr>
                  <p:nvPr/>
                </p:nvSpPr>
                <p:spPr bwMode="auto">
                  <a:xfrm>
                    <a:off x="4244" y="2252"/>
                    <a:ext cx="6" cy="9"/>
                  </a:xfrm>
                  <a:custGeom>
                    <a:avLst/>
                    <a:gdLst>
                      <a:gd name="T0" fmla="*/ 2 w 8"/>
                      <a:gd name="T1" fmla="*/ 0 h 12"/>
                      <a:gd name="T2" fmla="*/ 5 w 8"/>
                      <a:gd name="T3" fmla="*/ 4 h 12"/>
                      <a:gd name="T4" fmla="*/ 7 w 8"/>
                      <a:gd name="T5" fmla="*/ 10 h 12"/>
                      <a:gd name="T6" fmla="*/ 3 w 8"/>
                      <a:gd name="T7" fmla="*/ 7 h 12"/>
                      <a:gd name="T8" fmla="*/ 0 w 8"/>
                      <a:gd name="T9" fmla="*/ 3 h 12"/>
                      <a:gd name="T10" fmla="*/ 2 w 8"/>
                      <a:gd name="T11" fmla="*/ 0 h 12"/>
                    </a:gdLst>
                    <a:ahLst/>
                    <a:cxnLst>
                      <a:cxn ang="0">
                        <a:pos x="T0" y="T1"/>
                      </a:cxn>
                      <a:cxn ang="0">
                        <a:pos x="T2" y="T3"/>
                      </a:cxn>
                      <a:cxn ang="0">
                        <a:pos x="T4" y="T5"/>
                      </a:cxn>
                      <a:cxn ang="0">
                        <a:pos x="T6" y="T7"/>
                      </a:cxn>
                      <a:cxn ang="0">
                        <a:pos x="T8" y="T9"/>
                      </a:cxn>
                      <a:cxn ang="0">
                        <a:pos x="T10" y="T11"/>
                      </a:cxn>
                    </a:cxnLst>
                    <a:rect l="0" t="0" r="r" b="b"/>
                    <a:pathLst>
                      <a:path w="8" h="12">
                        <a:moveTo>
                          <a:pt x="2" y="0"/>
                        </a:moveTo>
                        <a:cubicBezTo>
                          <a:pt x="2" y="0"/>
                          <a:pt x="3" y="0"/>
                          <a:pt x="5" y="4"/>
                        </a:cubicBezTo>
                        <a:cubicBezTo>
                          <a:pt x="7" y="8"/>
                          <a:pt x="8" y="8"/>
                          <a:pt x="7" y="10"/>
                        </a:cubicBezTo>
                        <a:cubicBezTo>
                          <a:pt x="6" y="12"/>
                          <a:pt x="5" y="9"/>
                          <a:pt x="3" y="7"/>
                        </a:cubicBezTo>
                        <a:cubicBezTo>
                          <a:pt x="2" y="5"/>
                          <a:pt x="0" y="6"/>
                          <a:pt x="0" y="3"/>
                        </a:cubicBezTo>
                        <a:cubicBezTo>
                          <a:pt x="0" y="0"/>
                          <a:pt x="2" y="0"/>
                          <a:pt x="2"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0" name="Freeform 7805">
                    <a:extLst>
                      <a:ext uri="{FF2B5EF4-FFF2-40B4-BE49-F238E27FC236}">
                        <a16:creationId xmlns:a16="http://schemas.microsoft.com/office/drawing/2014/main" id="{840639FB-2B19-493F-A7E1-2DAB3B13033F}"/>
                      </a:ext>
                    </a:extLst>
                  </p:cNvPr>
                  <p:cNvSpPr>
                    <a:spLocks noEditPoints="1"/>
                  </p:cNvSpPr>
                  <p:nvPr/>
                </p:nvSpPr>
                <p:spPr bwMode="auto">
                  <a:xfrm>
                    <a:off x="4244" y="2252"/>
                    <a:ext cx="6" cy="9"/>
                  </a:xfrm>
                  <a:custGeom>
                    <a:avLst/>
                    <a:gdLst>
                      <a:gd name="T0" fmla="*/ 7 w 8"/>
                      <a:gd name="T1" fmla="*/ 10 h 12"/>
                      <a:gd name="T2" fmla="*/ 7 w 8"/>
                      <a:gd name="T3" fmla="*/ 11 h 12"/>
                      <a:gd name="T4" fmla="*/ 7 w 8"/>
                      <a:gd name="T5" fmla="*/ 11 h 12"/>
                      <a:gd name="T6" fmla="*/ 3 w 8"/>
                      <a:gd name="T7" fmla="*/ 8 h 12"/>
                      <a:gd name="T8" fmla="*/ 0 w 8"/>
                      <a:gd name="T9" fmla="*/ 4 h 12"/>
                      <a:gd name="T10" fmla="*/ 0 w 8"/>
                      <a:gd name="T11" fmla="*/ 3 h 12"/>
                      <a:gd name="T12" fmla="*/ 1 w 8"/>
                      <a:gd name="T13" fmla="*/ 0 h 12"/>
                      <a:gd name="T14" fmla="*/ 2 w 8"/>
                      <a:gd name="T15" fmla="*/ 0 h 12"/>
                      <a:gd name="T16" fmla="*/ 5 w 8"/>
                      <a:gd name="T17" fmla="*/ 4 h 12"/>
                      <a:gd name="T18" fmla="*/ 7 w 8"/>
                      <a:gd name="T19" fmla="*/ 8 h 12"/>
                      <a:gd name="T20" fmla="*/ 7 w 8"/>
                      <a:gd name="T21" fmla="*/ 10 h 12"/>
                      <a:gd name="T22" fmla="*/ 3 w 8"/>
                      <a:gd name="T23" fmla="*/ 1 h 12"/>
                      <a:gd name="T24" fmla="*/ 2 w 8"/>
                      <a:gd name="T25" fmla="*/ 0 h 12"/>
                      <a:gd name="T26" fmla="*/ 2 w 8"/>
                      <a:gd name="T27" fmla="*/ 1 h 12"/>
                      <a:gd name="T28" fmla="*/ 1 w 8"/>
                      <a:gd name="T29" fmla="*/ 1 h 12"/>
                      <a:gd name="T30" fmla="*/ 0 w 8"/>
                      <a:gd name="T31" fmla="*/ 3 h 12"/>
                      <a:gd name="T32" fmla="*/ 1 w 8"/>
                      <a:gd name="T33" fmla="*/ 4 h 12"/>
                      <a:gd name="T34" fmla="*/ 4 w 8"/>
                      <a:gd name="T35" fmla="*/ 7 h 12"/>
                      <a:gd name="T36" fmla="*/ 7 w 8"/>
                      <a:gd name="T37" fmla="*/ 10 h 12"/>
                      <a:gd name="T38" fmla="*/ 7 w 8"/>
                      <a:gd name="T39" fmla="*/ 10 h 12"/>
                      <a:gd name="T40" fmla="*/ 7 w 8"/>
                      <a:gd name="T41" fmla="*/ 9 h 12"/>
                      <a:gd name="T42" fmla="*/ 5 w 8"/>
                      <a:gd name="T43" fmla="*/ 4 h 12"/>
                      <a:gd name="T44" fmla="*/ 3 w 8"/>
                      <a:gd name="T45" fmla="*/ 1 h 12"/>
                      <a:gd name="T46" fmla="*/ 3 w 8"/>
                      <a:gd name="T4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2">
                        <a:moveTo>
                          <a:pt x="7" y="10"/>
                        </a:moveTo>
                        <a:cubicBezTo>
                          <a:pt x="7" y="11"/>
                          <a:pt x="7" y="11"/>
                          <a:pt x="7" y="11"/>
                        </a:cubicBezTo>
                        <a:cubicBezTo>
                          <a:pt x="7" y="11"/>
                          <a:pt x="7" y="11"/>
                          <a:pt x="7" y="11"/>
                        </a:cubicBezTo>
                        <a:cubicBezTo>
                          <a:pt x="6" y="12"/>
                          <a:pt x="5" y="9"/>
                          <a:pt x="3" y="8"/>
                        </a:cubicBezTo>
                        <a:cubicBezTo>
                          <a:pt x="2" y="6"/>
                          <a:pt x="1" y="6"/>
                          <a:pt x="0" y="4"/>
                        </a:cubicBezTo>
                        <a:cubicBezTo>
                          <a:pt x="0" y="4"/>
                          <a:pt x="0" y="3"/>
                          <a:pt x="0" y="3"/>
                        </a:cubicBezTo>
                        <a:cubicBezTo>
                          <a:pt x="0" y="1"/>
                          <a:pt x="0" y="1"/>
                          <a:pt x="1" y="0"/>
                        </a:cubicBezTo>
                        <a:cubicBezTo>
                          <a:pt x="1" y="0"/>
                          <a:pt x="2" y="0"/>
                          <a:pt x="2" y="0"/>
                        </a:cubicBezTo>
                        <a:cubicBezTo>
                          <a:pt x="2" y="0"/>
                          <a:pt x="4" y="0"/>
                          <a:pt x="5" y="4"/>
                        </a:cubicBezTo>
                        <a:cubicBezTo>
                          <a:pt x="6" y="7"/>
                          <a:pt x="7" y="7"/>
                          <a:pt x="7" y="8"/>
                        </a:cubicBezTo>
                        <a:cubicBezTo>
                          <a:pt x="8" y="9"/>
                          <a:pt x="8" y="10"/>
                          <a:pt x="7" y="10"/>
                        </a:cubicBezTo>
                        <a:close/>
                        <a:moveTo>
                          <a:pt x="3" y="1"/>
                        </a:moveTo>
                        <a:cubicBezTo>
                          <a:pt x="2" y="0"/>
                          <a:pt x="2" y="0"/>
                          <a:pt x="2" y="0"/>
                        </a:cubicBezTo>
                        <a:cubicBezTo>
                          <a:pt x="2" y="1"/>
                          <a:pt x="2" y="1"/>
                          <a:pt x="2" y="1"/>
                        </a:cubicBezTo>
                        <a:cubicBezTo>
                          <a:pt x="2" y="1"/>
                          <a:pt x="2" y="0"/>
                          <a:pt x="1" y="1"/>
                        </a:cubicBezTo>
                        <a:cubicBezTo>
                          <a:pt x="0" y="1"/>
                          <a:pt x="0" y="2"/>
                          <a:pt x="0" y="3"/>
                        </a:cubicBezTo>
                        <a:cubicBezTo>
                          <a:pt x="0" y="3"/>
                          <a:pt x="0" y="4"/>
                          <a:pt x="1" y="4"/>
                        </a:cubicBezTo>
                        <a:cubicBezTo>
                          <a:pt x="1" y="5"/>
                          <a:pt x="2" y="5"/>
                          <a:pt x="4" y="7"/>
                        </a:cubicBezTo>
                        <a:cubicBezTo>
                          <a:pt x="5" y="9"/>
                          <a:pt x="6" y="11"/>
                          <a:pt x="7" y="10"/>
                        </a:cubicBezTo>
                        <a:cubicBezTo>
                          <a:pt x="7" y="10"/>
                          <a:pt x="7" y="10"/>
                          <a:pt x="7" y="10"/>
                        </a:cubicBezTo>
                        <a:cubicBezTo>
                          <a:pt x="7" y="9"/>
                          <a:pt x="7" y="9"/>
                          <a:pt x="7" y="9"/>
                        </a:cubicBezTo>
                        <a:cubicBezTo>
                          <a:pt x="7" y="8"/>
                          <a:pt x="6" y="7"/>
                          <a:pt x="5" y="4"/>
                        </a:cubicBezTo>
                        <a:cubicBezTo>
                          <a:pt x="4" y="2"/>
                          <a:pt x="3" y="1"/>
                          <a:pt x="3" y="1"/>
                        </a:cubicBezTo>
                        <a:cubicBezTo>
                          <a:pt x="3" y="1"/>
                          <a:pt x="3" y="1"/>
                          <a:pt x="3"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1" name="Freeform 7806">
                    <a:extLst>
                      <a:ext uri="{FF2B5EF4-FFF2-40B4-BE49-F238E27FC236}">
                        <a16:creationId xmlns:a16="http://schemas.microsoft.com/office/drawing/2014/main" id="{82DD9DAB-9CE3-41FD-BCCE-178200E0005B}"/>
                      </a:ext>
                    </a:extLst>
                  </p:cNvPr>
                  <p:cNvSpPr>
                    <a:spLocks noEditPoints="1"/>
                  </p:cNvSpPr>
                  <p:nvPr/>
                </p:nvSpPr>
                <p:spPr bwMode="auto">
                  <a:xfrm>
                    <a:off x="4244" y="2252"/>
                    <a:ext cx="6" cy="7"/>
                  </a:xfrm>
                  <a:custGeom>
                    <a:avLst/>
                    <a:gdLst>
                      <a:gd name="T0" fmla="*/ 5 w 7"/>
                      <a:gd name="T1" fmla="*/ 9 h 10"/>
                      <a:gd name="T2" fmla="*/ 4 w 7"/>
                      <a:gd name="T3" fmla="*/ 7 h 10"/>
                      <a:gd name="T4" fmla="*/ 2 w 7"/>
                      <a:gd name="T5" fmla="*/ 3 h 10"/>
                      <a:gd name="T6" fmla="*/ 2 w 7"/>
                      <a:gd name="T7" fmla="*/ 2 h 10"/>
                      <a:gd name="T8" fmla="*/ 3 w 7"/>
                      <a:gd name="T9" fmla="*/ 2 h 10"/>
                      <a:gd name="T10" fmla="*/ 4 w 7"/>
                      <a:gd name="T11" fmla="*/ 4 h 10"/>
                      <a:gd name="T12" fmla="*/ 6 w 7"/>
                      <a:gd name="T13" fmla="*/ 8 h 10"/>
                      <a:gd name="T14" fmla="*/ 5 w 7"/>
                      <a:gd name="T15" fmla="*/ 9 h 10"/>
                      <a:gd name="T16" fmla="*/ 2 w 7"/>
                      <a:gd name="T17" fmla="*/ 0 h 10"/>
                      <a:gd name="T18" fmla="*/ 2 w 7"/>
                      <a:gd name="T19" fmla="*/ 0 h 10"/>
                      <a:gd name="T20" fmla="*/ 2 w 7"/>
                      <a:gd name="T21" fmla="*/ 1 h 10"/>
                      <a:gd name="T22" fmla="*/ 2 w 7"/>
                      <a:gd name="T23" fmla="*/ 1 h 10"/>
                      <a:gd name="T24" fmla="*/ 1 w 7"/>
                      <a:gd name="T25" fmla="*/ 1 h 10"/>
                      <a:gd name="T26" fmla="*/ 0 w 7"/>
                      <a:gd name="T27" fmla="*/ 3 h 10"/>
                      <a:gd name="T28" fmla="*/ 1 w 7"/>
                      <a:gd name="T29" fmla="*/ 4 h 10"/>
                      <a:gd name="T30" fmla="*/ 4 w 7"/>
                      <a:gd name="T31" fmla="*/ 7 h 10"/>
                      <a:gd name="T32" fmla="*/ 6 w 7"/>
                      <a:gd name="T33" fmla="*/ 10 h 10"/>
                      <a:gd name="T34" fmla="*/ 7 w 7"/>
                      <a:gd name="T35" fmla="*/ 10 h 10"/>
                      <a:gd name="T36" fmla="*/ 7 w 7"/>
                      <a:gd name="T37" fmla="*/ 10 h 10"/>
                      <a:gd name="T38" fmla="*/ 7 w 7"/>
                      <a:gd name="T39" fmla="*/ 9 h 10"/>
                      <a:gd name="T40" fmla="*/ 5 w 7"/>
                      <a:gd name="T41" fmla="*/ 4 h 10"/>
                      <a:gd name="T42" fmla="*/ 3 w 7"/>
                      <a:gd name="T43" fmla="*/ 1 h 10"/>
                      <a:gd name="T44" fmla="*/ 3 w 7"/>
                      <a:gd name="T45" fmla="*/ 1 h 10"/>
                      <a:gd name="T46" fmla="*/ 3 w 7"/>
                      <a:gd name="T47" fmla="*/ 1 h 10"/>
                      <a:gd name="T48" fmla="*/ 2 w 7"/>
                      <a:gd name="T4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10">
                        <a:moveTo>
                          <a:pt x="5" y="9"/>
                        </a:moveTo>
                        <a:cubicBezTo>
                          <a:pt x="5" y="9"/>
                          <a:pt x="5" y="8"/>
                          <a:pt x="4" y="7"/>
                        </a:cubicBezTo>
                        <a:cubicBezTo>
                          <a:pt x="3" y="5"/>
                          <a:pt x="2" y="4"/>
                          <a:pt x="2" y="3"/>
                        </a:cubicBezTo>
                        <a:cubicBezTo>
                          <a:pt x="1" y="3"/>
                          <a:pt x="1" y="2"/>
                          <a:pt x="2" y="2"/>
                        </a:cubicBezTo>
                        <a:cubicBezTo>
                          <a:pt x="3" y="2"/>
                          <a:pt x="3" y="2"/>
                          <a:pt x="3" y="2"/>
                        </a:cubicBezTo>
                        <a:cubicBezTo>
                          <a:pt x="3" y="2"/>
                          <a:pt x="4" y="2"/>
                          <a:pt x="4" y="4"/>
                        </a:cubicBezTo>
                        <a:cubicBezTo>
                          <a:pt x="5" y="6"/>
                          <a:pt x="6" y="7"/>
                          <a:pt x="6" y="8"/>
                        </a:cubicBezTo>
                        <a:lnTo>
                          <a:pt x="5" y="9"/>
                        </a:lnTo>
                        <a:close/>
                        <a:moveTo>
                          <a:pt x="2" y="0"/>
                        </a:moveTo>
                        <a:cubicBezTo>
                          <a:pt x="2" y="0"/>
                          <a:pt x="2" y="0"/>
                          <a:pt x="2" y="0"/>
                        </a:cubicBezTo>
                        <a:cubicBezTo>
                          <a:pt x="2" y="1"/>
                          <a:pt x="2" y="1"/>
                          <a:pt x="2" y="1"/>
                        </a:cubicBezTo>
                        <a:cubicBezTo>
                          <a:pt x="2" y="1"/>
                          <a:pt x="2" y="1"/>
                          <a:pt x="2" y="1"/>
                        </a:cubicBezTo>
                        <a:cubicBezTo>
                          <a:pt x="2" y="1"/>
                          <a:pt x="1" y="1"/>
                          <a:pt x="1" y="1"/>
                        </a:cubicBezTo>
                        <a:cubicBezTo>
                          <a:pt x="0" y="1"/>
                          <a:pt x="0" y="2"/>
                          <a:pt x="0" y="3"/>
                        </a:cubicBezTo>
                        <a:cubicBezTo>
                          <a:pt x="0" y="3"/>
                          <a:pt x="0" y="4"/>
                          <a:pt x="1" y="4"/>
                        </a:cubicBezTo>
                        <a:cubicBezTo>
                          <a:pt x="1" y="5"/>
                          <a:pt x="2" y="5"/>
                          <a:pt x="4" y="7"/>
                        </a:cubicBezTo>
                        <a:cubicBezTo>
                          <a:pt x="5" y="9"/>
                          <a:pt x="6" y="10"/>
                          <a:pt x="6" y="10"/>
                        </a:cubicBezTo>
                        <a:cubicBezTo>
                          <a:pt x="7" y="10"/>
                          <a:pt x="7" y="10"/>
                          <a:pt x="7" y="10"/>
                        </a:cubicBezTo>
                        <a:cubicBezTo>
                          <a:pt x="7" y="10"/>
                          <a:pt x="7" y="10"/>
                          <a:pt x="7" y="10"/>
                        </a:cubicBezTo>
                        <a:cubicBezTo>
                          <a:pt x="7" y="9"/>
                          <a:pt x="7" y="9"/>
                          <a:pt x="7" y="9"/>
                        </a:cubicBezTo>
                        <a:cubicBezTo>
                          <a:pt x="7" y="8"/>
                          <a:pt x="6" y="7"/>
                          <a:pt x="5" y="4"/>
                        </a:cubicBezTo>
                        <a:cubicBezTo>
                          <a:pt x="4" y="2"/>
                          <a:pt x="3" y="1"/>
                          <a:pt x="3" y="1"/>
                        </a:cubicBezTo>
                        <a:cubicBezTo>
                          <a:pt x="3" y="1"/>
                          <a:pt x="3" y="1"/>
                          <a:pt x="3" y="1"/>
                        </a:cubicBezTo>
                        <a:cubicBezTo>
                          <a:pt x="3" y="1"/>
                          <a:pt x="3" y="1"/>
                          <a:pt x="3" y="1"/>
                        </a:cubicBezTo>
                        <a:lnTo>
                          <a:pt x="2"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2" name="Freeform 7807">
                    <a:extLst>
                      <a:ext uri="{FF2B5EF4-FFF2-40B4-BE49-F238E27FC236}">
                        <a16:creationId xmlns:a16="http://schemas.microsoft.com/office/drawing/2014/main" id="{42F2C173-3A23-42C5-BBA8-666E9E5D2819}"/>
                      </a:ext>
                    </a:extLst>
                  </p:cNvPr>
                  <p:cNvSpPr>
                    <a:spLocks/>
                  </p:cNvSpPr>
                  <p:nvPr/>
                </p:nvSpPr>
                <p:spPr bwMode="auto">
                  <a:xfrm>
                    <a:off x="4244" y="2252"/>
                    <a:ext cx="6" cy="8"/>
                  </a:xfrm>
                  <a:custGeom>
                    <a:avLst/>
                    <a:gdLst>
                      <a:gd name="T0" fmla="*/ 2 w 8"/>
                      <a:gd name="T1" fmla="*/ 0 h 11"/>
                      <a:gd name="T2" fmla="*/ 0 w 8"/>
                      <a:gd name="T3" fmla="*/ 3 h 11"/>
                      <a:gd name="T4" fmla="*/ 3 w 8"/>
                      <a:gd name="T5" fmla="*/ 7 h 11"/>
                      <a:gd name="T6" fmla="*/ 6 w 8"/>
                      <a:gd name="T7" fmla="*/ 11 h 11"/>
                      <a:gd name="T8" fmla="*/ 7 w 8"/>
                      <a:gd name="T9" fmla="*/ 10 h 11"/>
                      <a:gd name="T10" fmla="*/ 5 w 8"/>
                      <a:gd name="T11" fmla="*/ 4 h 11"/>
                      <a:gd name="T12" fmla="*/ 2 w 8"/>
                      <a:gd name="T13" fmla="*/ 0 h 11"/>
                      <a:gd name="T14" fmla="*/ 2 w 8"/>
                      <a:gd name="T15" fmla="*/ 0 h 11"/>
                      <a:gd name="T16" fmla="*/ 3 w 8"/>
                      <a:gd name="T17" fmla="*/ 1 h 11"/>
                      <a:gd name="T18" fmla="*/ 3 w 8"/>
                      <a:gd name="T19" fmla="*/ 1 h 11"/>
                      <a:gd name="T20" fmla="*/ 3 w 8"/>
                      <a:gd name="T21" fmla="*/ 1 h 11"/>
                      <a:gd name="T22" fmla="*/ 5 w 8"/>
                      <a:gd name="T23" fmla="*/ 4 h 11"/>
                      <a:gd name="T24" fmla="*/ 7 w 8"/>
                      <a:gd name="T25" fmla="*/ 9 h 11"/>
                      <a:gd name="T26" fmla="*/ 7 w 8"/>
                      <a:gd name="T27" fmla="*/ 10 h 11"/>
                      <a:gd name="T28" fmla="*/ 7 w 8"/>
                      <a:gd name="T29" fmla="*/ 10 h 11"/>
                      <a:gd name="T30" fmla="*/ 6 w 8"/>
                      <a:gd name="T31" fmla="*/ 10 h 11"/>
                      <a:gd name="T32" fmla="*/ 4 w 8"/>
                      <a:gd name="T33" fmla="*/ 7 h 11"/>
                      <a:gd name="T34" fmla="*/ 1 w 8"/>
                      <a:gd name="T35" fmla="*/ 4 h 11"/>
                      <a:gd name="T36" fmla="*/ 0 w 8"/>
                      <a:gd name="T37" fmla="*/ 3 h 11"/>
                      <a:gd name="T38" fmla="*/ 1 w 8"/>
                      <a:gd name="T39" fmla="*/ 1 h 11"/>
                      <a:gd name="T40" fmla="*/ 2 w 8"/>
                      <a:gd name="T41" fmla="*/ 1 h 11"/>
                      <a:gd name="T42" fmla="*/ 2 w 8"/>
                      <a:gd name="T43" fmla="*/ 1 h 11"/>
                      <a:gd name="T44" fmla="*/ 2 w 8"/>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11">
                        <a:moveTo>
                          <a:pt x="2" y="0"/>
                        </a:moveTo>
                        <a:cubicBezTo>
                          <a:pt x="1" y="0"/>
                          <a:pt x="0" y="0"/>
                          <a:pt x="0" y="3"/>
                        </a:cubicBezTo>
                        <a:cubicBezTo>
                          <a:pt x="0" y="6"/>
                          <a:pt x="2" y="5"/>
                          <a:pt x="3" y="7"/>
                        </a:cubicBezTo>
                        <a:cubicBezTo>
                          <a:pt x="5" y="9"/>
                          <a:pt x="6" y="11"/>
                          <a:pt x="6" y="11"/>
                        </a:cubicBezTo>
                        <a:cubicBezTo>
                          <a:pt x="7" y="11"/>
                          <a:pt x="7" y="10"/>
                          <a:pt x="7" y="10"/>
                        </a:cubicBezTo>
                        <a:cubicBezTo>
                          <a:pt x="8" y="8"/>
                          <a:pt x="7" y="8"/>
                          <a:pt x="5" y="4"/>
                        </a:cubicBezTo>
                        <a:cubicBezTo>
                          <a:pt x="4" y="0"/>
                          <a:pt x="3" y="0"/>
                          <a:pt x="2" y="0"/>
                        </a:cubicBezTo>
                        <a:cubicBezTo>
                          <a:pt x="2" y="0"/>
                          <a:pt x="2" y="0"/>
                          <a:pt x="2" y="0"/>
                        </a:cubicBezTo>
                        <a:cubicBezTo>
                          <a:pt x="3" y="1"/>
                          <a:pt x="3" y="1"/>
                          <a:pt x="3" y="1"/>
                        </a:cubicBezTo>
                        <a:cubicBezTo>
                          <a:pt x="3" y="1"/>
                          <a:pt x="3" y="1"/>
                          <a:pt x="3" y="1"/>
                        </a:cubicBezTo>
                        <a:cubicBezTo>
                          <a:pt x="3" y="1"/>
                          <a:pt x="3" y="1"/>
                          <a:pt x="3" y="1"/>
                        </a:cubicBezTo>
                        <a:cubicBezTo>
                          <a:pt x="3" y="1"/>
                          <a:pt x="4" y="2"/>
                          <a:pt x="5" y="4"/>
                        </a:cubicBezTo>
                        <a:cubicBezTo>
                          <a:pt x="6" y="7"/>
                          <a:pt x="7" y="8"/>
                          <a:pt x="7" y="9"/>
                        </a:cubicBezTo>
                        <a:cubicBezTo>
                          <a:pt x="7" y="9"/>
                          <a:pt x="7" y="9"/>
                          <a:pt x="7" y="10"/>
                        </a:cubicBezTo>
                        <a:cubicBezTo>
                          <a:pt x="7" y="10"/>
                          <a:pt x="7" y="10"/>
                          <a:pt x="7" y="10"/>
                        </a:cubicBezTo>
                        <a:cubicBezTo>
                          <a:pt x="6" y="10"/>
                          <a:pt x="6" y="10"/>
                          <a:pt x="6" y="10"/>
                        </a:cubicBezTo>
                        <a:cubicBezTo>
                          <a:pt x="6" y="10"/>
                          <a:pt x="5" y="9"/>
                          <a:pt x="4" y="7"/>
                        </a:cubicBezTo>
                        <a:cubicBezTo>
                          <a:pt x="2" y="5"/>
                          <a:pt x="1" y="5"/>
                          <a:pt x="1" y="4"/>
                        </a:cubicBezTo>
                        <a:cubicBezTo>
                          <a:pt x="0" y="4"/>
                          <a:pt x="0" y="3"/>
                          <a:pt x="0" y="3"/>
                        </a:cubicBezTo>
                        <a:cubicBezTo>
                          <a:pt x="0" y="2"/>
                          <a:pt x="0" y="1"/>
                          <a:pt x="1" y="1"/>
                        </a:cubicBezTo>
                        <a:cubicBezTo>
                          <a:pt x="1" y="1"/>
                          <a:pt x="2" y="1"/>
                          <a:pt x="2" y="1"/>
                        </a:cubicBezTo>
                        <a:cubicBezTo>
                          <a:pt x="2" y="1"/>
                          <a:pt x="2" y="1"/>
                          <a:pt x="2" y="1"/>
                        </a:cubicBezTo>
                        <a:cubicBezTo>
                          <a:pt x="2" y="0"/>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3" name="Freeform 7808">
                    <a:extLst>
                      <a:ext uri="{FF2B5EF4-FFF2-40B4-BE49-F238E27FC236}">
                        <a16:creationId xmlns:a16="http://schemas.microsoft.com/office/drawing/2014/main" id="{F624EA30-368B-401D-8E5C-2D609162D729}"/>
                      </a:ext>
                    </a:extLst>
                  </p:cNvPr>
                  <p:cNvSpPr>
                    <a:spLocks/>
                  </p:cNvSpPr>
                  <p:nvPr/>
                </p:nvSpPr>
                <p:spPr bwMode="auto">
                  <a:xfrm>
                    <a:off x="4212" y="2276"/>
                    <a:ext cx="8" cy="16"/>
                  </a:xfrm>
                  <a:custGeom>
                    <a:avLst/>
                    <a:gdLst>
                      <a:gd name="T0" fmla="*/ 4 w 11"/>
                      <a:gd name="T1" fmla="*/ 0 h 21"/>
                      <a:gd name="T2" fmla="*/ 7 w 11"/>
                      <a:gd name="T3" fmla="*/ 4 h 21"/>
                      <a:gd name="T4" fmla="*/ 9 w 11"/>
                      <a:gd name="T5" fmla="*/ 12 h 21"/>
                      <a:gd name="T6" fmla="*/ 10 w 11"/>
                      <a:gd name="T7" fmla="*/ 17 h 21"/>
                      <a:gd name="T8" fmla="*/ 7 w 11"/>
                      <a:gd name="T9" fmla="*/ 19 h 21"/>
                      <a:gd name="T10" fmla="*/ 4 w 11"/>
                      <a:gd name="T11" fmla="*/ 14 h 21"/>
                      <a:gd name="T12" fmla="*/ 2 w 11"/>
                      <a:gd name="T13" fmla="*/ 6 h 21"/>
                      <a:gd name="T14" fmla="*/ 4 w 1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1">
                        <a:moveTo>
                          <a:pt x="4" y="0"/>
                        </a:moveTo>
                        <a:cubicBezTo>
                          <a:pt x="4" y="0"/>
                          <a:pt x="7" y="0"/>
                          <a:pt x="7" y="4"/>
                        </a:cubicBezTo>
                        <a:cubicBezTo>
                          <a:pt x="7" y="8"/>
                          <a:pt x="8" y="9"/>
                          <a:pt x="9" y="12"/>
                        </a:cubicBezTo>
                        <a:cubicBezTo>
                          <a:pt x="10" y="15"/>
                          <a:pt x="11" y="15"/>
                          <a:pt x="10" y="17"/>
                        </a:cubicBezTo>
                        <a:cubicBezTo>
                          <a:pt x="10" y="19"/>
                          <a:pt x="8" y="17"/>
                          <a:pt x="7" y="19"/>
                        </a:cubicBezTo>
                        <a:cubicBezTo>
                          <a:pt x="6" y="21"/>
                          <a:pt x="4" y="18"/>
                          <a:pt x="4" y="14"/>
                        </a:cubicBezTo>
                        <a:cubicBezTo>
                          <a:pt x="4" y="10"/>
                          <a:pt x="3" y="7"/>
                          <a:pt x="2" y="6"/>
                        </a:cubicBezTo>
                        <a:cubicBezTo>
                          <a:pt x="1" y="4"/>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4" name="Freeform 7809">
                    <a:extLst>
                      <a:ext uri="{FF2B5EF4-FFF2-40B4-BE49-F238E27FC236}">
                        <a16:creationId xmlns:a16="http://schemas.microsoft.com/office/drawing/2014/main" id="{D66D8394-9E44-40B6-86DE-01C7F043976C}"/>
                      </a:ext>
                    </a:extLst>
                  </p:cNvPr>
                  <p:cNvSpPr>
                    <a:spLocks noEditPoints="1"/>
                  </p:cNvSpPr>
                  <p:nvPr/>
                </p:nvSpPr>
                <p:spPr bwMode="auto">
                  <a:xfrm>
                    <a:off x="4212" y="2275"/>
                    <a:ext cx="8" cy="16"/>
                  </a:xfrm>
                  <a:custGeom>
                    <a:avLst/>
                    <a:gdLst>
                      <a:gd name="T0" fmla="*/ 6 w 10"/>
                      <a:gd name="T1" fmla="*/ 20 h 21"/>
                      <a:gd name="T2" fmla="*/ 5 w 10"/>
                      <a:gd name="T3" fmla="*/ 21 h 21"/>
                      <a:gd name="T4" fmla="*/ 3 w 10"/>
                      <a:gd name="T5" fmla="*/ 16 h 21"/>
                      <a:gd name="T6" fmla="*/ 3 w 10"/>
                      <a:gd name="T7" fmla="*/ 15 h 21"/>
                      <a:gd name="T8" fmla="*/ 2 w 10"/>
                      <a:gd name="T9" fmla="*/ 13 h 21"/>
                      <a:gd name="T10" fmla="*/ 1 w 10"/>
                      <a:gd name="T11" fmla="*/ 7 h 21"/>
                      <a:gd name="T12" fmla="*/ 0 w 10"/>
                      <a:gd name="T13" fmla="*/ 4 h 21"/>
                      <a:gd name="T14" fmla="*/ 0 w 10"/>
                      <a:gd name="T15" fmla="*/ 2 h 21"/>
                      <a:gd name="T16" fmla="*/ 2 w 10"/>
                      <a:gd name="T17" fmla="*/ 0 h 21"/>
                      <a:gd name="T18" fmla="*/ 3 w 10"/>
                      <a:gd name="T19" fmla="*/ 0 h 21"/>
                      <a:gd name="T20" fmla="*/ 6 w 10"/>
                      <a:gd name="T21" fmla="*/ 4 h 21"/>
                      <a:gd name="T22" fmla="*/ 6 w 10"/>
                      <a:gd name="T23" fmla="*/ 5 h 21"/>
                      <a:gd name="T24" fmla="*/ 6 w 10"/>
                      <a:gd name="T25" fmla="*/ 7 h 21"/>
                      <a:gd name="T26" fmla="*/ 8 w 10"/>
                      <a:gd name="T27" fmla="*/ 13 h 21"/>
                      <a:gd name="T28" fmla="*/ 10 w 10"/>
                      <a:gd name="T29" fmla="*/ 17 h 21"/>
                      <a:gd name="T30" fmla="*/ 10 w 10"/>
                      <a:gd name="T31" fmla="*/ 18 h 21"/>
                      <a:gd name="T32" fmla="*/ 8 w 10"/>
                      <a:gd name="T33" fmla="*/ 19 h 21"/>
                      <a:gd name="T34" fmla="*/ 7 w 10"/>
                      <a:gd name="T35" fmla="*/ 19 h 21"/>
                      <a:gd name="T36" fmla="*/ 6 w 10"/>
                      <a:gd name="T37" fmla="*/ 20 h 21"/>
                      <a:gd name="T38" fmla="*/ 6 w 10"/>
                      <a:gd name="T39" fmla="*/ 20 h 21"/>
                      <a:gd name="T40" fmla="*/ 7 w 10"/>
                      <a:gd name="T41" fmla="*/ 19 h 21"/>
                      <a:gd name="T42" fmla="*/ 7 w 10"/>
                      <a:gd name="T43" fmla="*/ 19 h 21"/>
                      <a:gd name="T44" fmla="*/ 8 w 10"/>
                      <a:gd name="T45" fmla="*/ 19 h 21"/>
                      <a:gd name="T46" fmla="*/ 9 w 10"/>
                      <a:gd name="T47" fmla="*/ 18 h 21"/>
                      <a:gd name="T48" fmla="*/ 9 w 10"/>
                      <a:gd name="T49" fmla="*/ 17 h 21"/>
                      <a:gd name="T50" fmla="*/ 7 w 10"/>
                      <a:gd name="T51" fmla="*/ 13 h 21"/>
                      <a:gd name="T52" fmla="*/ 5 w 10"/>
                      <a:gd name="T53" fmla="*/ 7 h 21"/>
                      <a:gd name="T54" fmla="*/ 5 w 10"/>
                      <a:gd name="T55" fmla="*/ 5 h 21"/>
                      <a:gd name="T56" fmla="*/ 5 w 10"/>
                      <a:gd name="T57" fmla="*/ 4 h 21"/>
                      <a:gd name="T58" fmla="*/ 3 w 10"/>
                      <a:gd name="T59" fmla="*/ 1 h 21"/>
                      <a:gd name="T60" fmla="*/ 3 w 10"/>
                      <a:gd name="T61" fmla="*/ 1 h 21"/>
                      <a:gd name="T62" fmla="*/ 3 w 10"/>
                      <a:gd name="T63" fmla="*/ 1 h 21"/>
                      <a:gd name="T64" fmla="*/ 3 w 10"/>
                      <a:gd name="T65" fmla="*/ 1 h 21"/>
                      <a:gd name="T66" fmla="*/ 0 w 10"/>
                      <a:gd name="T67" fmla="*/ 4 h 21"/>
                      <a:gd name="T68" fmla="*/ 1 w 10"/>
                      <a:gd name="T69" fmla="*/ 6 h 21"/>
                      <a:gd name="T70" fmla="*/ 3 w 10"/>
                      <a:gd name="T71" fmla="*/ 13 h 21"/>
                      <a:gd name="T72" fmla="*/ 3 w 10"/>
                      <a:gd name="T73" fmla="*/ 15 h 21"/>
                      <a:gd name="T74" fmla="*/ 3 w 10"/>
                      <a:gd name="T75" fmla="*/ 16 h 21"/>
                      <a:gd name="T76" fmla="*/ 4 w 10"/>
                      <a:gd name="T77" fmla="*/ 19 h 21"/>
                      <a:gd name="T78" fmla="*/ 5 w 10"/>
                      <a:gd name="T79" fmla="*/ 20 h 21"/>
                      <a:gd name="T80" fmla="*/ 6 w 10"/>
                      <a:gd name="T81"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1">
                        <a:moveTo>
                          <a:pt x="6" y="20"/>
                        </a:moveTo>
                        <a:cubicBezTo>
                          <a:pt x="6" y="21"/>
                          <a:pt x="5" y="21"/>
                          <a:pt x="5" y="21"/>
                        </a:cubicBezTo>
                        <a:cubicBezTo>
                          <a:pt x="4" y="21"/>
                          <a:pt x="3" y="19"/>
                          <a:pt x="3" y="16"/>
                        </a:cubicBezTo>
                        <a:cubicBezTo>
                          <a:pt x="3" y="16"/>
                          <a:pt x="3" y="15"/>
                          <a:pt x="3" y="15"/>
                        </a:cubicBezTo>
                        <a:cubicBezTo>
                          <a:pt x="3" y="14"/>
                          <a:pt x="3" y="13"/>
                          <a:pt x="2" y="13"/>
                        </a:cubicBezTo>
                        <a:cubicBezTo>
                          <a:pt x="2" y="10"/>
                          <a:pt x="1" y="8"/>
                          <a:pt x="1" y="7"/>
                        </a:cubicBezTo>
                        <a:cubicBezTo>
                          <a:pt x="0" y="6"/>
                          <a:pt x="0" y="5"/>
                          <a:pt x="0" y="4"/>
                        </a:cubicBezTo>
                        <a:cubicBezTo>
                          <a:pt x="0" y="3"/>
                          <a:pt x="0" y="2"/>
                          <a:pt x="0" y="2"/>
                        </a:cubicBezTo>
                        <a:cubicBezTo>
                          <a:pt x="1" y="1"/>
                          <a:pt x="1" y="1"/>
                          <a:pt x="2" y="0"/>
                        </a:cubicBezTo>
                        <a:cubicBezTo>
                          <a:pt x="3" y="0"/>
                          <a:pt x="3" y="0"/>
                          <a:pt x="3" y="0"/>
                        </a:cubicBezTo>
                        <a:cubicBezTo>
                          <a:pt x="3" y="0"/>
                          <a:pt x="5" y="0"/>
                          <a:pt x="6" y="4"/>
                        </a:cubicBezTo>
                        <a:cubicBezTo>
                          <a:pt x="6" y="4"/>
                          <a:pt x="6" y="4"/>
                          <a:pt x="6" y="5"/>
                        </a:cubicBezTo>
                        <a:cubicBezTo>
                          <a:pt x="6" y="6"/>
                          <a:pt x="6" y="6"/>
                          <a:pt x="6" y="7"/>
                        </a:cubicBezTo>
                        <a:cubicBezTo>
                          <a:pt x="6" y="9"/>
                          <a:pt x="7" y="10"/>
                          <a:pt x="8" y="13"/>
                        </a:cubicBezTo>
                        <a:cubicBezTo>
                          <a:pt x="9" y="15"/>
                          <a:pt x="9" y="15"/>
                          <a:pt x="10" y="17"/>
                        </a:cubicBezTo>
                        <a:cubicBezTo>
                          <a:pt x="10" y="17"/>
                          <a:pt x="10" y="17"/>
                          <a:pt x="10" y="18"/>
                        </a:cubicBezTo>
                        <a:cubicBezTo>
                          <a:pt x="9" y="19"/>
                          <a:pt x="9" y="19"/>
                          <a:pt x="8" y="19"/>
                        </a:cubicBezTo>
                        <a:cubicBezTo>
                          <a:pt x="7" y="19"/>
                          <a:pt x="7" y="19"/>
                          <a:pt x="7" y="19"/>
                        </a:cubicBezTo>
                        <a:cubicBezTo>
                          <a:pt x="7" y="19"/>
                          <a:pt x="6" y="20"/>
                          <a:pt x="6" y="20"/>
                        </a:cubicBezTo>
                        <a:close/>
                        <a:moveTo>
                          <a:pt x="6" y="20"/>
                        </a:moveTo>
                        <a:cubicBezTo>
                          <a:pt x="6" y="19"/>
                          <a:pt x="7" y="19"/>
                          <a:pt x="7" y="19"/>
                        </a:cubicBezTo>
                        <a:cubicBezTo>
                          <a:pt x="7" y="19"/>
                          <a:pt x="7" y="19"/>
                          <a:pt x="7" y="19"/>
                        </a:cubicBezTo>
                        <a:cubicBezTo>
                          <a:pt x="8" y="19"/>
                          <a:pt x="8" y="19"/>
                          <a:pt x="8" y="19"/>
                        </a:cubicBezTo>
                        <a:cubicBezTo>
                          <a:pt x="9" y="18"/>
                          <a:pt x="9" y="18"/>
                          <a:pt x="9" y="18"/>
                        </a:cubicBezTo>
                        <a:cubicBezTo>
                          <a:pt x="9" y="17"/>
                          <a:pt x="9" y="17"/>
                          <a:pt x="9" y="17"/>
                        </a:cubicBezTo>
                        <a:cubicBezTo>
                          <a:pt x="9" y="16"/>
                          <a:pt x="8" y="15"/>
                          <a:pt x="7" y="13"/>
                        </a:cubicBezTo>
                        <a:cubicBezTo>
                          <a:pt x="7" y="11"/>
                          <a:pt x="6" y="10"/>
                          <a:pt x="5" y="7"/>
                        </a:cubicBezTo>
                        <a:cubicBezTo>
                          <a:pt x="5" y="6"/>
                          <a:pt x="5" y="6"/>
                          <a:pt x="5" y="5"/>
                        </a:cubicBezTo>
                        <a:cubicBezTo>
                          <a:pt x="5" y="4"/>
                          <a:pt x="5" y="4"/>
                          <a:pt x="5" y="4"/>
                        </a:cubicBezTo>
                        <a:cubicBezTo>
                          <a:pt x="5" y="1"/>
                          <a:pt x="3" y="1"/>
                          <a:pt x="3" y="1"/>
                        </a:cubicBezTo>
                        <a:cubicBezTo>
                          <a:pt x="3" y="1"/>
                          <a:pt x="3" y="1"/>
                          <a:pt x="3" y="1"/>
                        </a:cubicBezTo>
                        <a:cubicBezTo>
                          <a:pt x="3" y="1"/>
                          <a:pt x="3" y="1"/>
                          <a:pt x="3" y="1"/>
                        </a:cubicBezTo>
                        <a:cubicBezTo>
                          <a:pt x="3" y="1"/>
                          <a:pt x="3" y="1"/>
                          <a:pt x="3" y="1"/>
                        </a:cubicBezTo>
                        <a:cubicBezTo>
                          <a:pt x="1" y="1"/>
                          <a:pt x="0" y="3"/>
                          <a:pt x="0" y="4"/>
                        </a:cubicBezTo>
                        <a:cubicBezTo>
                          <a:pt x="0" y="5"/>
                          <a:pt x="1" y="6"/>
                          <a:pt x="1" y="6"/>
                        </a:cubicBezTo>
                        <a:cubicBezTo>
                          <a:pt x="2" y="8"/>
                          <a:pt x="3" y="10"/>
                          <a:pt x="3" y="13"/>
                        </a:cubicBezTo>
                        <a:cubicBezTo>
                          <a:pt x="3" y="13"/>
                          <a:pt x="3" y="14"/>
                          <a:pt x="3" y="15"/>
                        </a:cubicBezTo>
                        <a:cubicBezTo>
                          <a:pt x="3" y="15"/>
                          <a:pt x="3" y="16"/>
                          <a:pt x="3" y="16"/>
                        </a:cubicBezTo>
                        <a:cubicBezTo>
                          <a:pt x="3" y="17"/>
                          <a:pt x="4" y="18"/>
                          <a:pt x="4" y="19"/>
                        </a:cubicBezTo>
                        <a:cubicBezTo>
                          <a:pt x="4" y="20"/>
                          <a:pt x="5" y="20"/>
                          <a:pt x="5" y="20"/>
                        </a:cubicBezTo>
                        <a:cubicBezTo>
                          <a:pt x="5" y="20"/>
                          <a:pt x="5" y="20"/>
                          <a:pt x="6"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5" name="Freeform 7810">
                    <a:extLst>
                      <a:ext uri="{FF2B5EF4-FFF2-40B4-BE49-F238E27FC236}">
                        <a16:creationId xmlns:a16="http://schemas.microsoft.com/office/drawing/2014/main" id="{8DA7126B-E6B1-46F1-AD41-B63739649562}"/>
                      </a:ext>
                    </a:extLst>
                  </p:cNvPr>
                  <p:cNvSpPr>
                    <a:spLocks noEditPoints="1"/>
                  </p:cNvSpPr>
                  <p:nvPr/>
                </p:nvSpPr>
                <p:spPr bwMode="auto">
                  <a:xfrm>
                    <a:off x="4212" y="2276"/>
                    <a:ext cx="7" cy="14"/>
                  </a:xfrm>
                  <a:custGeom>
                    <a:avLst/>
                    <a:gdLst>
                      <a:gd name="T0" fmla="*/ 3 w 9"/>
                      <a:gd name="T1" fmla="*/ 3 h 19"/>
                      <a:gd name="T2" fmla="*/ 3 w 9"/>
                      <a:gd name="T3" fmla="*/ 2 h 19"/>
                      <a:gd name="T4" fmla="*/ 4 w 9"/>
                      <a:gd name="T5" fmla="*/ 2 h 19"/>
                      <a:gd name="T6" fmla="*/ 4 w 9"/>
                      <a:gd name="T7" fmla="*/ 2 h 19"/>
                      <a:gd name="T8" fmla="*/ 5 w 9"/>
                      <a:gd name="T9" fmla="*/ 5 h 19"/>
                      <a:gd name="T10" fmla="*/ 6 w 9"/>
                      <a:gd name="T11" fmla="*/ 10 h 19"/>
                      <a:gd name="T12" fmla="*/ 8 w 9"/>
                      <a:gd name="T13" fmla="*/ 16 h 19"/>
                      <a:gd name="T14" fmla="*/ 8 w 9"/>
                      <a:gd name="T15" fmla="*/ 16 h 19"/>
                      <a:gd name="T16" fmla="*/ 7 w 9"/>
                      <a:gd name="T17" fmla="*/ 16 h 19"/>
                      <a:gd name="T18" fmla="*/ 7 w 9"/>
                      <a:gd name="T19" fmla="*/ 16 h 19"/>
                      <a:gd name="T20" fmla="*/ 6 w 9"/>
                      <a:gd name="T21" fmla="*/ 17 h 19"/>
                      <a:gd name="T22" fmla="*/ 5 w 9"/>
                      <a:gd name="T23" fmla="*/ 18 h 19"/>
                      <a:gd name="T24" fmla="*/ 4 w 9"/>
                      <a:gd name="T25" fmla="*/ 15 h 19"/>
                      <a:gd name="T26" fmla="*/ 3 w 9"/>
                      <a:gd name="T27" fmla="*/ 6 h 19"/>
                      <a:gd name="T28" fmla="*/ 2 w 9"/>
                      <a:gd name="T29" fmla="*/ 3 h 19"/>
                      <a:gd name="T30" fmla="*/ 2 w 9"/>
                      <a:gd name="T31" fmla="*/ 2 h 19"/>
                      <a:gd name="T32" fmla="*/ 3 w 9"/>
                      <a:gd name="T33" fmla="*/ 3 h 19"/>
                      <a:gd name="T34" fmla="*/ 4 w 9"/>
                      <a:gd name="T35" fmla="*/ 0 h 19"/>
                      <a:gd name="T36" fmla="*/ 4 w 9"/>
                      <a:gd name="T37" fmla="*/ 1 h 19"/>
                      <a:gd name="T38" fmla="*/ 4 w 9"/>
                      <a:gd name="T39" fmla="*/ 1 h 19"/>
                      <a:gd name="T40" fmla="*/ 3 w 9"/>
                      <a:gd name="T41" fmla="*/ 1 h 19"/>
                      <a:gd name="T42" fmla="*/ 3 w 9"/>
                      <a:gd name="T43" fmla="*/ 1 h 19"/>
                      <a:gd name="T44" fmla="*/ 3 w 9"/>
                      <a:gd name="T45" fmla="*/ 1 h 19"/>
                      <a:gd name="T46" fmla="*/ 1 w 9"/>
                      <a:gd name="T47" fmla="*/ 2 h 19"/>
                      <a:gd name="T48" fmla="*/ 0 w 9"/>
                      <a:gd name="T49" fmla="*/ 2 h 19"/>
                      <a:gd name="T50" fmla="*/ 0 w 9"/>
                      <a:gd name="T51" fmla="*/ 2 h 19"/>
                      <a:gd name="T52" fmla="*/ 0 w 9"/>
                      <a:gd name="T53" fmla="*/ 3 h 19"/>
                      <a:gd name="T54" fmla="*/ 1 w 9"/>
                      <a:gd name="T55" fmla="*/ 5 h 19"/>
                      <a:gd name="T56" fmla="*/ 3 w 9"/>
                      <a:gd name="T57" fmla="*/ 12 h 19"/>
                      <a:gd name="T58" fmla="*/ 3 w 9"/>
                      <a:gd name="T59" fmla="*/ 14 h 19"/>
                      <a:gd name="T60" fmla="*/ 3 w 9"/>
                      <a:gd name="T61" fmla="*/ 15 h 19"/>
                      <a:gd name="T62" fmla="*/ 4 w 9"/>
                      <a:gd name="T63" fmla="*/ 18 h 19"/>
                      <a:gd name="T64" fmla="*/ 5 w 9"/>
                      <a:gd name="T65" fmla="*/ 19 h 19"/>
                      <a:gd name="T66" fmla="*/ 6 w 9"/>
                      <a:gd name="T67" fmla="*/ 18 h 19"/>
                      <a:gd name="T68" fmla="*/ 7 w 9"/>
                      <a:gd name="T69" fmla="*/ 17 h 19"/>
                      <a:gd name="T70" fmla="*/ 9 w 9"/>
                      <a:gd name="T71" fmla="*/ 17 h 19"/>
                      <a:gd name="T72" fmla="*/ 9 w 9"/>
                      <a:gd name="T73" fmla="*/ 17 h 19"/>
                      <a:gd name="T74" fmla="*/ 9 w 9"/>
                      <a:gd name="T75" fmla="*/ 16 h 19"/>
                      <a:gd name="T76" fmla="*/ 7 w 9"/>
                      <a:gd name="T77" fmla="*/ 12 h 19"/>
                      <a:gd name="T78" fmla="*/ 5 w 9"/>
                      <a:gd name="T79" fmla="*/ 6 h 19"/>
                      <a:gd name="T80" fmla="*/ 5 w 9"/>
                      <a:gd name="T81" fmla="*/ 4 h 19"/>
                      <a:gd name="T82" fmla="*/ 5 w 9"/>
                      <a:gd name="T83" fmla="*/ 3 h 19"/>
                      <a:gd name="T84" fmla="*/ 4 w 9"/>
                      <a:gd name="T8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9">
                        <a:moveTo>
                          <a:pt x="3" y="3"/>
                        </a:moveTo>
                        <a:cubicBezTo>
                          <a:pt x="3" y="2"/>
                          <a:pt x="3" y="2"/>
                          <a:pt x="3" y="2"/>
                        </a:cubicBezTo>
                        <a:cubicBezTo>
                          <a:pt x="4" y="2"/>
                          <a:pt x="4" y="2"/>
                          <a:pt x="4" y="2"/>
                        </a:cubicBezTo>
                        <a:cubicBezTo>
                          <a:pt x="4" y="2"/>
                          <a:pt x="4" y="2"/>
                          <a:pt x="4" y="2"/>
                        </a:cubicBezTo>
                        <a:cubicBezTo>
                          <a:pt x="4" y="2"/>
                          <a:pt x="5" y="3"/>
                          <a:pt x="5" y="5"/>
                        </a:cubicBezTo>
                        <a:cubicBezTo>
                          <a:pt x="5" y="7"/>
                          <a:pt x="5" y="9"/>
                          <a:pt x="6" y="10"/>
                        </a:cubicBezTo>
                        <a:cubicBezTo>
                          <a:pt x="7" y="12"/>
                          <a:pt x="9" y="15"/>
                          <a:pt x="8" y="16"/>
                        </a:cubicBezTo>
                        <a:cubicBezTo>
                          <a:pt x="8" y="16"/>
                          <a:pt x="8" y="16"/>
                          <a:pt x="8" y="16"/>
                        </a:cubicBezTo>
                        <a:cubicBezTo>
                          <a:pt x="7" y="16"/>
                          <a:pt x="7" y="16"/>
                          <a:pt x="7" y="16"/>
                        </a:cubicBezTo>
                        <a:cubicBezTo>
                          <a:pt x="7" y="16"/>
                          <a:pt x="7" y="16"/>
                          <a:pt x="7" y="16"/>
                        </a:cubicBezTo>
                        <a:cubicBezTo>
                          <a:pt x="6" y="16"/>
                          <a:pt x="6" y="16"/>
                          <a:pt x="6" y="17"/>
                        </a:cubicBezTo>
                        <a:cubicBezTo>
                          <a:pt x="5" y="17"/>
                          <a:pt x="5" y="18"/>
                          <a:pt x="5" y="18"/>
                        </a:cubicBezTo>
                        <a:cubicBezTo>
                          <a:pt x="4" y="18"/>
                          <a:pt x="4" y="16"/>
                          <a:pt x="4" y="15"/>
                        </a:cubicBezTo>
                        <a:cubicBezTo>
                          <a:pt x="4" y="13"/>
                          <a:pt x="3" y="7"/>
                          <a:pt x="3" y="6"/>
                        </a:cubicBezTo>
                        <a:cubicBezTo>
                          <a:pt x="2" y="5"/>
                          <a:pt x="1" y="4"/>
                          <a:pt x="2" y="3"/>
                        </a:cubicBezTo>
                        <a:cubicBezTo>
                          <a:pt x="2" y="2"/>
                          <a:pt x="2" y="2"/>
                          <a:pt x="2" y="2"/>
                        </a:cubicBezTo>
                        <a:cubicBezTo>
                          <a:pt x="2" y="2"/>
                          <a:pt x="2" y="2"/>
                          <a:pt x="3" y="3"/>
                        </a:cubicBezTo>
                        <a:close/>
                        <a:moveTo>
                          <a:pt x="4" y="0"/>
                        </a:move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2" y="1"/>
                          <a:pt x="2" y="1"/>
                          <a:pt x="1" y="2"/>
                        </a:cubicBezTo>
                        <a:cubicBezTo>
                          <a:pt x="1" y="2"/>
                          <a:pt x="1" y="2"/>
                          <a:pt x="0" y="2"/>
                        </a:cubicBezTo>
                        <a:cubicBezTo>
                          <a:pt x="0" y="2"/>
                          <a:pt x="0" y="2"/>
                          <a:pt x="0" y="2"/>
                        </a:cubicBezTo>
                        <a:cubicBezTo>
                          <a:pt x="0" y="3"/>
                          <a:pt x="0" y="3"/>
                          <a:pt x="0" y="3"/>
                        </a:cubicBezTo>
                        <a:cubicBezTo>
                          <a:pt x="0" y="4"/>
                          <a:pt x="1" y="5"/>
                          <a:pt x="1" y="5"/>
                        </a:cubicBezTo>
                        <a:cubicBezTo>
                          <a:pt x="2" y="7"/>
                          <a:pt x="3" y="9"/>
                          <a:pt x="3" y="12"/>
                        </a:cubicBezTo>
                        <a:cubicBezTo>
                          <a:pt x="3" y="12"/>
                          <a:pt x="3" y="13"/>
                          <a:pt x="3" y="14"/>
                        </a:cubicBezTo>
                        <a:cubicBezTo>
                          <a:pt x="3" y="14"/>
                          <a:pt x="3" y="15"/>
                          <a:pt x="3" y="15"/>
                        </a:cubicBezTo>
                        <a:cubicBezTo>
                          <a:pt x="3" y="16"/>
                          <a:pt x="4" y="17"/>
                          <a:pt x="4" y="18"/>
                        </a:cubicBezTo>
                        <a:cubicBezTo>
                          <a:pt x="4" y="19"/>
                          <a:pt x="5" y="19"/>
                          <a:pt x="5" y="19"/>
                        </a:cubicBezTo>
                        <a:cubicBezTo>
                          <a:pt x="5" y="19"/>
                          <a:pt x="5" y="18"/>
                          <a:pt x="6" y="18"/>
                        </a:cubicBezTo>
                        <a:cubicBezTo>
                          <a:pt x="6" y="17"/>
                          <a:pt x="7" y="17"/>
                          <a:pt x="7" y="17"/>
                        </a:cubicBezTo>
                        <a:cubicBezTo>
                          <a:pt x="8" y="17"/>
                          <a:pt x="8" y="17"/>
                          <a:pt x="9" y="17"/>
                        </a:cubicBezTo>
                        <a:cubicBezTo>
                          <a:pt x="9" y="17"/>
                          <a:pt x="9" y="17"/>
                          <a:pt x="9" y="17"/>
                        </a:cubicBezTo>
                        <a:cubicBezTo>
                          <a:pt x="9" y="16"/>
                          <a:pt x="9" y="16"/>
                          <a:pt x="9" y="16"/>
                        </a:cubicBezTo>
                        <a:cubicBezTo>
                          <a:pt x="9" y="15"/>
                          <a:pt x="8" y="14"/>
                          <a:pt x="7" y="12"/>
                        </a:cubicBezTo>
                        <a:cubicBezTo>
                          <a:pt x="7" y="10"/>
                          <a:pt x="6" y="9"/>
                          <a:pt x="5" y="6"/>
                        </a:cubicBezTo>
                        <a:cubicBezTo>
                          <a:pt x="5" y="5"/>
                          <a:pt x="5" y="5"/>
                          <a:pt x="5" y="4"/>
                        </a:cubicBezTo>
                        <a:cubicBezTo>
                          <a:pt x="5" y="3"/>
                          <a:pt x="5" y="3"/>
                          <a:pt x="5" y="3"/>
                        </a:cubicBezTo>
                        <a:cubicBezTo>
                          <a:pt x="5" y="1"/>
                          <a:pt x="5"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6" name="Freeform 7811">
                    <a:extLst>
                      <a:ext uri="{FF2B5EF4-FFF2-40B4-BE49-F238E27FC236}">
                        <a16:creationId xmlns:a16="http://schemas.microsoft.com/office/drawing/2014/main" id="{4C0E65F3-4A69-4041-ABF4-EBC2CF68257F}"/>
                      </a:ext>
                    </a:extLst>
                  </p:cNvPr>
                  <p:cNvSpPr>
                    <a:spLocks noEditPoints="1"/>
                  </p:cNvSpPr>
                  <p:nvPr/>
                </p:nvSpPr>
                <p:spPr bwMode="auto">
                  <a:xfrm>
                    <a:off x="4212" y="2276"/>
                    <a:ext cx="8" cy="15"/>
                  </a:xfrm>
                  <a:custGeom>
                    <a:avLst/>
                    <a:gdLst>
                      <a:gd name="T0" fmla="*/ 0 w 10"/>
                      <a:gd name="T1" fmla="*/ 2 h 20"/>
                      <a:gd name="T2" fmla="*/ 1 w 10"/>
                      <a:gd name="T3" fmla="*/ 6 h 20"/>
                      <a:gd name="T4" fmla="*/ 3 w 10"/>
                      <a:gd name="T5" fmla="*/ 14 h 20"/>
                      <a:gd name="T6" fmla="*/ 5 w 10"/>
                      <a:gd name="T7" fmla="*/ 20 h 20"/>
                      <a:gd name="T8" fmla="*/ 5 w 10"/>
                      <a:gd name="T9" fmla="*/ 20 h 20"/>
                      <a:gd name="T10" fmla="*/ 5 w 10"/>
                      <a:gd name="T11" fmla="*/ 19 h 20"/>
                      <a:gd name="T12" fmla="*/ 4 w 10"/>
                      <a:gd name="T13" fmla="*/ 18 h 20"/>
                      <a:gd name="T14" fmla="*/ 3 w 10"/>
                      <a:gd name="T15" fmla="*/ 15 h 20"/>
                      <a:gd name="T16" fmla="*/ 3 w 10"/>
                      <a:gd name="T17" fmla="*/ 14 h 20"/>
                      <a:gd name="T18" fmla="*/ 3 w 10"/>
                      <a:gd name="T19" fmla="*/ 12 h 20"/>
                      <a:gd name="T20" fmla="*/ 1 w 10"/>
                      <a:gd name="T21" fmla="*/ 5 h 20"/>
                      <a:gd name="T22" fmla="*/ 0 w 10"/>
                      <a:gd name="T23" fmla="*/ 3 h 20"/>
                      <a:gd name="T24" fmla="*/ 0 w 10"/>
                      <a:gd name="T25" fmla="*/ 2 h 20"/>
                      <a:gd name="T26" fmla="*/ 4 w 10"/>
                      <a:gd name="T27" fmla="*/ 0 h 20"/>
                      <a:gd name="T28" fmla="*/ 4 w 10"/>
                      <a:gd name="T29" fmla="*/ 0 h 20"/>
                      <a:gd name="T30" fmla="*/ 5 w 10"/>
                      <a:gd name="T31" fmla="*/ 3 h 20"/>
                      <a:gd name="T32" fmla="*/ 5 w 10"/>
                      <a:gd name="T33" fmla="*/ 4 h 20"/>
                      <a:gd name="T34" fmla="*/ 5 w 10"/>
                      <a:gd name="T35" fmla="*/ 6 h 20"/>
                      <a:gd name="T36" fmla="*/ 7 w 10"/>
                      <a:gd name="T37" fmla="*/ 12 h 20"/>
                      <a:gd name="T38" fmla="*/ 9 w 10"/>
                      <a:gd name="T39" fmla="*/ 16 h 20"/>
                      <a:gd name="T40" fmla="*/ 9 w 10"/>
                      <a:gd name="T41" fmla="*/ 17 h 20"/>
                      <a:gd name="T42" fmla="*/ 9 w 10"/>
                      <a:gd name="T43" fmla="*/ 17 h 20"/>
                      <a:gd name="T44" fmla="*/ 9 w 10"/>
                      <a:gd name="T45" fmla="*/ 18 h 20"/>
                      <a:gd name="T46" fmla="*/ 9 w 10"/>
                      <a:gd name="T47" fmla="*/ 18 h 20"/>
                      <a:gd name="T48" fmla="*/ 9 w 10"/>
                      <a:gd name="T49" fmla="*/ 17 h 20"/>
                      <a:gd name="T50" fmla="*/ 8 w 10"/>
                      <a:gd name="T51" fmla="*/ 12 h 20"/>
                      <a:gd name="T52" fmla="*/ 6 w 10"/>
                      <a:gd name="T53" fmla="*/ 4 h 20"/>
                      <a:gd name="T54" fmla="*/ 4 w 10"/>
                      <a:gd name="T5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 h="20">
                        <a:moveTo>
                          <a:pt x="0" y="2"/>
                        </a:moveTo>
                        <a:cubicBezTo>
                          <a:pt x="0" y="3"/>
                          <a:pt x="0" y="5"/>
                          <a:pt x="1" y="6"/>
                        </a:cubicBezTo>
                        <a:cubicBezTo>
                          <a:pt x="2" y="7"/>
                          <a:pt x="3" y="10"/>
                          <a:pt x="3" y="14"/>
                        </a:cubicBezTo>
                        <a:cubicBezTo>
                          <a:pt x="3" y="17"/>
                          <a:pt x="4" y="19"/>
                          <a:pt x="5" y="20"/>
                        </a:cubicBezTo>
                        <a:cubicBezTo>
                          <a:pt x="5" y="20"/>
                          <a:pt x="5" y="20"/>
                          <a:pt x="5" y="20"/>
                        </a:cubicBezTo>
                        <a:cubicBezTo>
                          <a:pt x="5" y="19"/>
                          <a:pt x="5" y="19"/>
                          <a:pt x="5" y="19"/>
                        </a:cubicBezTo>
                        <a:cubicBezTo>
                          <a:pt x="5" y="19"/>
                          <a:pt x="4" y="19"/>
                          <a:pt x="4" y="18"/>
                        </a:cubicBezTo>
                        <a:cubicBezTo>
                          <a:pt x="4" y="17"/>
                          <a:pt x="3" y="16"/>
                          <a:pt x="3" y="15"/>
                        </a:cubicBezTo>
                        <a:cubicBezTo>
                          <a:pt x="3" y="15"/>
                          <a:pt x="3" y="14"/>
                          <a:pt x="3" y="14"/>
                        </a:cubicBezTo>
                        <a:cubicBezTo>
                          <a:pt x="3" y="13"/>
                          <a:pt x="3" y="12"/>
                          <a:pt x="3" y="12"/>
                        </a:cubicBezTo>
                        <a:cubicBezTo>
                          <a:pt x="3" y="9"/>
                          <a:pt x="2" y="7"/>
                          <a:pt x="1" y="5"/>
                        </a:cubicBezTo>
                        <a:cubicBezTo>
                          <a:pt x="1" y="5"/>
                          <a:pt x="0" y="4"/>
                          <a:pt x="0" y="3"/>
                        </a:cubicBezTo>
                        <a:cubicBezTo>
                          <a:pt x="0" y="2"/>
                          <a:pt x="0" y="2"/>
                          <a:pt x="0" y="2"/>
                        </a:cubicBezTo>
                        <a:close/>
                        <a:moveTo>
                          <a:pt x="4" y="0"/>
                        </a:moveTo>
                        <a:cubicBezTo>
                          <a:pt x="4" y="0"/>
                          <a:pt x="4" y="0"/>
                          <a:pt x="4" y="0"/>
                        </a:cubicBezTo>
                        <a:cubicBezTo>
                          <a:pt x="5" y="1"/>
                          <a:pt x="5" y="1"/>
                          <a:pt x="5" y="3"/>
                        </a:cubicBezTo>
                        <a:cubicBezTo>
                          <a:pt x="5" y="4"/>
                          <a:pt x="5" y="4"/>
                          <a:pt x="5" y="4"/>
                        </a:cubicBezTo>
                        <a:cubicBezTo>
                          <a:pt x="5" y="5"/>
                          <a:pt x="5" y="5"/>
                          <a:pt x="5" y="6"/>
                        </a:cubicBezTo>
                        <a:cubicBezTo>
                          <a:pt x="6" y="9"/>
                          <a:pt x="7" y="10"/>
                          <a:pt x="7" y="12"/>
                        </a:cubicBezTo>
                        <a:cubicBezTo>
                          <a:pt x="8" y="14"/>
                          <a:pt x="9" y="15"/>
                          <a:pt x="9" y="16"/>
                        </a:cubicBezTo>
                        <a:cubicBezTo>
                          <a:pt x="9" y="16"/>
                          <a:pt x="9" y="16"/>
                          <a:pt x="9" y="17"/>
                        </a:cubicBezTo>
                        <a:cubicBezTo>
                          <a:pt x="9" y="17"/>
                          <a:pt x="9" y="17"/>
                          <a:pt x="9" y="17"/>
                        </a:cubicBezTo>
                        <a:cubicBezTo>
                          <a:pt x="9" y="18"/>
                          <a:pt x="9" y="18"/>
                          <a:pt x="9" y="18"/>
                        </a:cubicBezTo>
                        <a:cubicBezTo>
                          <a:pt x="9" y="18"/>
                          <a:pt x="9" y="18"/>
                          <a:pt x="9" y="18"/>
                        </a:cubicBezTo>
                        <a:cubicBezTo>
                          <a:pt x="9" y="18"/>
                          <a:pt x="9" y="17"/>
                          <a:pt x="9" y="17"/>
                        </a:cubicBezTo>
                        <a:cubicBezTo>
                          <a:pt x="10" y="15"/>
                          <a:pt x="9" y="15"/>
                          <a:pt x="8" y="12"/>
                        </a:cubicBezTo>
                        <a:cubicBezTo>
                          <a:pt x="7" y="9"/>
                          <a:pt x="6" y="8"/>
                          <a:pt x="6" y="4"/>
                        </a:cubicBezTo>
                        <a:cubicBezTo>
                          <a:pt x="6" y="2"/>
                          <a:pt x="5"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7" name="Freeform 7812">
                    <a:extLst>
                      <a:ext uri="{FF2B5EF4-FFF2-40B4-BE49-F238E27FC236}">
                        <a16:creationId xmlns:a16="http://schemas.microsoft.com/office/drawing/2014/main" id="{DBC57ECF-E5D6-4B70-B6F4-9F75E1FF5DC4}"/>
                      </a:ext>
                    </a:extLst>
                  </p:cNvPr>
                  <p:cNvSpPr>
                    <a:spLocks/>
                  </p:cNvSpPr>
                  <p:nvPr/>
                </p:nvSpPr>
                <p:spPr bwMode="auto">
                  <a:xfrm>
                    <a:off x="4215" y="2278"/>
                    <a:ext cx="3" cy="10"/>
                  </a:xfrm>
                  <a:custGeom>
                    <a:avLst/>
                    <a:gdLst>
                      <a:gd name="T0" fmla="*/ 0 w 5"/>
                      <a:gd name="T1" fmla="*/ 1 h 13"/>
                      <a:gd name="T2" fmla="*/ 1 w 5"/>
                      <a:gd name="T3" fmla="*/ 3 h 13"/>
                      <a:gd name="T4" fmla="*/ 4 w 5"/>
                      <a:gd name="T5" fmla="*/ 10 h 13"/>
                      <a:gd name="T6" fmla="*/ 3 w 5"/>
                      <a:gd name="T7" fmla="*/ 12 h 13"/>
                      <a:gd name="T8" fmla="*/ 2 w 5"/>
                      <a:gd name="T9" fmla="*/ 12 h 13"/>
                      <a:gd name="T10" fmla="*/ 1 w 5"/>
                      <a:gd name="T11" fmla="*/ 4 h 13"/>
                      <a:gd name="T12" fmla="*/ 0 w 5"/>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0" y="1"/>
                        </a:moveTo>
                        <a:cubicBezTo>
                          <a:pt x="0" y="1"/>
                          <a:pt x="1" y="1"/>
                          <a:pt x="1" y="3"/>
                        </a:cubicBezTo>
                        <a:cubicBezTo>
                          <a:pt x="2" y="5"/>
                          <a:pt x="3" y="9"/>
                          <a:pt x="4" y="10"/>
                        </a:cubicBezTo>
                        <a:cubicBezTo>
                          <a:pt x="5" y="12"/>
                          <a:pt x="4" y="12"/>
                          <a:pt x="3" y="12"/>
                        </a:cubicBezTo>
                        <a:cubicBezTo>
                          <a:pt x="3" y="12"/>
                          <a:pt x="3" y="13"/>
                          <a:pt x="2" y="12"/>
                        </a:cubicBezTo>
                        <a:cubicBezTo>
                          <a:pt x="2" y="11"/>
                          <a:pt x="1" y="4"/>
                          <a:pt x="1" y="4"/>
                        </a:cubicBezTo>
                        <a:cubicBezTo>
                          <a:pt x="1" y="3"/>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8" name="Freeform 7813">
                    <a:extLst>
                      <a:ext uri="{FF2B5EF4-FFF2-40B4-BE49-F238E27FC236}">
                        <a16:creationId xmlns:a16="http://schemas.microsoft.com/office/drawing/2014/main" id="{C5632812-3932-4645-AFB1-8989375FC31C}"/>
                      </a:ext>
                    </a:extLst>
                  </p:cNvPr>
                  <p:cNvSpPr>
                    <a:spLocks/>
                  </p:cNvSpPr>
                  <p:nvPr/>
                </p:nvSpPr>
                <p:spPr bwMode="auto">
                  <a:xfrm>
                    <a:off x="4209" y="2262"/>
                    <a:ext cx="7" cy="17"/>
                  </a:xfrm>
                  <a:custGeom>
                    <a:avLst/>
                    <a:gdLst>
                      <a:gd name="T0" fmla="*/ 4 w 10"/>
                      <a:gd name="T1" fmla="*/ 0 h 22"/>
                      <a:gd name="T2" fmla="*/ 6 w 10"/>
                      <a:gd name="T3" fmla="*/ 4 h 22"/>
                      <a:gd name="T4" fmla="*/ 8 w 10"/>
                      <a:gd name="T5" fmla="*/ 12 h 22"/>
                      <a:gd name="T6" fmla="*/ 10 w 10"/>
                      <a:gd name="T7" fmla="*/ 17 h 22"/>
                      <a:gd name="T8" fmla="*/ 8 w 10"/>
                      <a:gd name="T9" fmla="*/ 18 h 22"/>
                      <a:gd name="T10" fmla="*/ 6 w 10"/>
                      <a:gd name="T11" fmla="*/ 19 h 22"/>
                      <a:gd name="T12" fmla="*/ 3 w 10"/>
                      <a:gd name="T13" fmla="*/ 14 h 22"/>
                      <a:gd name="T14" fmla="*/ 2 w 10"/>
                      <a:gd name="T15" fmla="*/ 6 h 22"/>
                      <a:gd name="T16" fmla="*/ 4 w 10"/>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2">
                        <a:moveTo>
                          <a:pt x="4" y="0"/>
                        </a:moveTo>
                        <a:cubicBezTo>
                          <a:pt x="4" y="0"/>
                          <a:pt x="7" y="0"/>
                          <a:pt x="6" y="4"/>
                        </a:cubicBezTo>
                        <a:cubicBezTo>
                          <a:pt x="6" y="8"/>
                          <a:pt x="7" y="9"/>
                          <a:pt x="8" y="12"/>
                        </a:cubicBezTo>
                        <a:cubicBezTo>
                          <a:pt x="9" y="15"/>
                          <a:pt x="10" y="15"/>
                          <a:pt x="10" y="17"/>
                        </a:cubicBezTo>
                        <a:cubicBezTo>
                          <a:pt x="10" y="18"/>
                          <a:pt x="9" y="18"/>
                          <a:pt x="8" y="18"/>
                        </a:cubicBezTo>
                        <a:cubicBezTo>
                          <a:pt x="8" y="18"/>
                          <a:pt x="7" y="18"/>
                          <a:pt x="6" y="19"/>
                        </a:cubicBezTo>
                        <a:cubicBezTo>
                          <a:pt x="5" y="22"/>
                          <a:pt x="3" y="18"/>
                          <a:pt x="3" y="14"/>
                        </a:cubicBezTo>
                        <a:cubicBezTo>
                          <a:pt x="3" y="10"/>
                          <a:pt x="3" y="7"/>
                          <a:pt x="2" y="6"/>
                        </a:cubicBezTo>
                        <a:cubicBezTo>
                          <a:pt x="1" y="4"/>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49" name="Freeform 7814">
                    <a:extLst>
                      <a:ext uri="{FF2B5EF4-FFF2-40B4-BE49-F238E27FC236}">
                        <a16:creationId xmlns:a16="http://schemas.microsoft.com/office/drawing/2014/main" id="{53D19F87-DB30-45AE-9D03-B611FBF00FE4}"/>
                      </a:ext>
                    </a:extLst>
                  </p:cNvPr>
                  <p:cNvSpPr>
                    <a:spLocks noEditPoints="1"/>
                  </p:cNvSpPr>
                  <p:nvPr/>
                </p:nvSpPr>
                <p:spPr bwMode="auto">
                  <a:xfrm>
                    <a:off x="4209" y="2262"/>
                    <a:ext cx="7" cy="15"/>
                  </a:xfrm>
                  <a:custGeom>
                    <a:avLst/>
                    <a:gdLst>
                      <a:gd name="T0" fmla="*/ 5 w 9"/>
                      <a:gd name="T1" fmla="*/ 20 h 20"/>
                      <a:gd name="T2" fmla="*/ 4 w 9"/>
                      <a:gd name="T3" fmla="*/ 20 h 20"/>
                      <a:gd name="T4" fmla="*/ 2 w 9"/>
                      <a:gd name="T5" fmla="*/ 15 h 20"/>
                      <a:gd name="T6" fmla="*/ 2 w 9"/>
                      <a:gd name="T7" fmla="*/ 14 h 20"/>
                      <a:gd name="T8" fmla="*/ 2 w 9"/>
                      <a:gd name="T9" fmla="*/ 12 h 20"/>
                      <a:gd name="T10" fmla="*/ 1 w 9"/>
                      <a:gd name="T11" fmla="*/ 6 h 20"/>
                      <a:gd name="T12" fmla="*/ 0 w 9"/>
                      <a:gd name="T13" fmla="*/ 3 h 20"/>
                      <a:gd name="T14" fmla="*/ 0 w 9"/>
                      <a:gd name="T15" fmla="*/ 1 h 20"/>
                      <a:gd name="T16" fmla="*/ 2 w 9"/>
                      <a:gd name="T17" fmla="*/ 0 h 20"/>
                      <a:gd name="T18" fmla="*/ 3 w 9"/>
                      <a:gd name="T19" fmla="*/ 0 h 20"/>
                      <a:gd name="T20" fmla="*/ 6 w 9"/>
                      <a:gd name="T21" fmla="*/ 3 h 20"/>
                      <a:gd name="T22" fmla="*/ 6 w 9"/>
                      <a:gd name="T23" fmla="*/ 4 h 20"/>
                      <a:gd name="T24" fmla="*/ 6 w 9"/>
                      <a:gd name="T25" fmla="*/ 6 h 20"/>
                      <a:gd name="T26" fmla="*/ 7 w 9"/>
                      <a:gd name="T27" fmla="*/ 12 h 20"/>
                      <a:gd name="T28" fmla="*/ 9 w 9"/>
                      <a:gd name="T29" fmla="*/ 16 h 20"/>
                      <a:gd name="T30" fmla="*/ 9 w 9"/>
                      <a:gd name="T31" fmla="*/ 17 h 20"/>
                      <a:gd name="T32" fmla="*/ 8 w 9"/>
                      <a:gd name="T33" fmla="*/ 19 h 20"/>
                      <a:gd name="T34" fmla="*/ 7 w 9"/>
                      <a:gd name="T35" fmla="*/ 19 h 20"/>
                      <a:gd name="T36" fmla="*/ 7 w 9"/>
                      <a:gd name="T37" fmla="*/ 19 h 20"/>
                      <a:gd name="T38" fmla="*/ 5 w 9"/>
                      <a:gd name="T39" fmla="*/ 20 h 20"/>
                      <a:gd name="T40" fmla="*/ 5 w 9"/>
                      <a:gd name="T41" fmla="*/ 19 h 20"/>
                      <a:gd name="T42" fmla="*/ 7 w 9"/>
                      <a:gd name="T43" fmla="*/ 18 h 20"/>
                      <a:gd name="T44" fmla="*/ 7 w 9"/>
                      <a:gd name="T45" fmla="*/ 18 h 20"/>
                      <a:gd name="T46" fmla="*/ 7 w 9"/>
                      <a:gd name="T47" fmla="*/ 18 h 20"/>
                      <a:gd name="T48" fmla="*/ 8 w 9"/>
                      <a:gd name="T49" fmla="*/ 18 h 20"/>
                      <a:gd name="T50" fmla="*/ 9 w 9"/>
                      <a:gd name="T51" fmla="*/ 17 h 20"/>
                      <a:gd name="T52" fmla="*/ 9 w 9"/>
                      <a:gd name="T53" fmla="*/ 16 h 20"/>
                      <a:gd name="T54" fmla="*/ 7 w 9"/>
                      <a:gd name="T55" fmla="*/ 12 h 20"/>
                      <a:gd name="T56" fmla="*/ 5 w 9"/>
                      <a:gd name="T57" fmla="*/ 6 h 20"/>
                      <a:gd name="T58" fmla="*/ 5 w 9"/>
                      <a:gd name="T59" fmla="*/ 4 h 20"/>
                      <a:gd name="T60" fmla="*/ 5 w 9"/>
                      <a:gd name="T61" fmla="*/ 3 h 20"/>
                      <a:gd name="T62" fmla="*/ 3 w 9"/>
                      <a:gd name="T63" fmla="*/ 0 h 20"/>
                      <a:gd name="T64" fmla="*/ 3 w 9"/>
                      <a:gd name="T65" fmla="*/ 0 h 20"/>
                      <a:gd name="T66" fmla="*/ 3 w 9"/>
                      <a:gd name="T67" fmla="*/ 0 h 20"/>
                      <a:gd name="T68" fmla="*/ 2 w 9"/>
                      <a:gd name="T69" fmla="*/ 0 h 20"/>
                      <a:gd name="T70" fmla="*/ 0 w 9"/>
                      <a:gd name="T71" fmla="*/ 3 h 20"/>
                      <a:gd name="T72" fmla="*/ 1 w 9"/>
                      <a:gd name="T73" fmla="*/ 5 h 20"/>
                      <a:gd name="T74" fmla="*/ 2 w 9"/>
                      <a:gd name="T75" fmla="*/ 12 h 20"/>
                      <a:gd name="T76" fmla="*/ 3 w 9"/>
                      <a:gd name="T77" fmla="*/ 14 h 20"/>
                      <a:gd name="T78" fmla="*/ 3 w 9"/>
                      <a:gd name="T79" fmla="*/ 15 h 20"/>
                      <a:gd name="T80" fmla="*/ 3 w 9"/>
                      <a:gd name="T81" fmla="*/ 18 h 20"/>
                      <a:gd name="T82" fmla="*/ 4 w 9"/>
                      <a:gd name="T83" fmla="*/ 20 h 20"/>
                      <a:gd name="T84" fmla="*/ 5 w 9"/>
                      <a:gd name="T85"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0">
                        <a:moveTo>
                          <a:pt x="5" y="20"/>
                        </a:moveTo>
                        <a:cubicBezTo>
                          <a:pt x="5" y="20"/>
                          <a:pt x="5" y="20"/>
                          <a:pt x="4" y="20"/>
                        </a:cubicBezTo>
                        <a:cubicBezTo>
                          <a:pt x="3" y="20"/>
                          <a:pt x="2" y="18"/>
                          <a:pt x="2" y="15"/>
                        </a:cubicBezTo>
                        <a:cubicBezTo>
                          <a:pt x="2" y="15"/>
                          <a:pt x="2" y="14"/>
                          <a:pt x="2" y="14"/>
                        </a:cubicBezTo>
                        <a:cubicBezTo>
                          <a:pt x="2" y="13"/>
                          <a:pt x="2" y="12"/>
                          <a:pt x="2" y="12"/>
                        </a:cubicBezTo>
                        <a:cubicBezTo>
                          <a:pt x="2" y="9"/>
                          <a:pt x="1" y="7"/>
                          <a:pt x="1" y="6"/>
                        </a:cubicBezTo>
                        <a:cubicBezTo>
                          <a:pt x="0" y="5"/>
                          <a:pt x="0" y="4"/>
                          <a:pt x="0" y="3"/>
                        </a:cubicBezTo>
                        <a:cubicBezTo>
                          <a:pt x="0" y="2"/>
                          <a:pt x="0" y="1"/>
                          <a:pt x="0" y="1"/>
                        </a:cubicBezTo>
                        <a:cubicBezTo>
                          <a:pt x="1" y="0"/>
                          <a:pt x="1" y="0"/>
                          <a:pt x="2" y="0"/>
                        </a:cubicBezTo>
                        <a:cubicBezTo>
                          <a:pt x="3" y="0"/>
                          <a:pt x="3" y="0"/>
                          <a:pt x="3" y="0"/>
                        </a:cubicBezTo>
                        <a:cubicBezTo>
                          <a:pt x="3" y="0"/>
                          <a:pt x="5" y="0"/>
                          <a:pt x="6" y="3"/>
                        </a:cubicBezTo>
                        <a:cubicBezTo>
                          <a:pt x="6" y="3"/>
                          <a:pt x="6" y="4"/>
                          <a:pt x="6" y="4"/>
                        </a:cubicBezTo>
                        <a:cubicBezTo>
                          <a:pt x="6" y="5"/>
                          <a:pt x="6" y="6"/>
                          <a:pt x="6" y="6"/>
                        </a:cubicBezTo>
                        <a:cubicBezTo>
                          <a:pt x="6" y="8"/>
                          <a:pt x="7" y="9"/>
                          <a:pt x="7" y="12"/>
                        </a:cubicBezTo>
                        <a:cubicBezTo>
                          <a:pt x="8" y="14"/>
                          <a:pt x="9" y="14"/>
                          <a:pt x="9" y="16"/>
                        </a:cubicBezTo>
                        <a:cubicBezTo>
                          <a:pt x="9" y="16"/>
                          <a:pt x="9" y="17"/>
                          <a:pt x="9" y="17"/>
                        </a:cubicBezTo>
                        <a:cubicBezTo>
                          <a:pt x="9" y="18"/>
                          <a:pt x="8" y="19"/>
                          <a:pt x="8" y="19"/>
                        </a:cubicBezTo>
                        <a:cubicBezTo>
                          <a:pt x="7" y="19"/>
                          <a:pt x="7" y="19"/>
                          <a:pt x="7" y="19"/>
                        </a:cubicBezTo>
                        <a:cubicBezTo>
                          <a:pt x="7" y="19"/>
                          <a:pt x="7" y="19"/>
                          <a:pt x="7" y="19"/>
                        </a:cubicBezTo>
                        <a:cubicBezTo>
                          <a:pt x="6" y="19"/>
                          <a:pt x="6" y="19"/>
                          <a:pt x="5" y="20"/>
                        </a:cubicBezTo>
                        <a:close/>
                        <a:moveTo>
                          <a:pt x="5" y="19"/>
                        </a:moveTo>
                        <a:cubicBezTo>
                          <a:pt x="5" y="18"/>
                          <a:pt x="6" y="18"/>
                          <a:pt x="7" y="18"/>
                        </a:cubicBezTo>
                        <a:cubicBezTo>
                          <a:pt x="7" y="18"/>
                          <a:pt x="7" y="18"/>
                          <a:pt x="7" y="18"/>
                        </a:cubicBezTo>
                        <a:cubicBezTo>
                          <a:pt x="7" y="18"/>
                          <a:pt x="7" y="18"/>
                          <a:pt x="7" y="18"/>
                        </a:cubicBezTo>
                        <a:cubicBezTo>
                          <a:pt x="8" y="18"/>
                          <a:pt x="8" y="18"/>
                          <a:pt x="8" y="18"/>
                        </a:cubicBezTo>
                        <a:cubicBezTo>
                          <a:pt x="8" y="18"/>
                          <a:pt x="8" y="18"/>
                          <a:pt x="9" y="17"/>
                        </a:cubicBezTo>
                        <a:cubicBezTo>
                          <a:pt x="9" y="17"/>
                          <a:pt x="9" y="16"/>
                          <a:pt x="9" y="16"/>
                        </a:cubicBezTo>
                        <a:cubicBezTo>
                          <a:pt x="9" y="15"/>
                          <a:pt x="8" y="14"/>
                          <a:pt x="7" y="12"/>
                        </a:cubicBezTo>
                        <a:cubicBezTo>
                          <a:pt x="6" y="10"/>
                          <a:pt x="5" y="9"/>
                          <a:pt x="5" y="6"/>
                        </a:cubicBezTo>
                        <a:cubicBezTo>
                          <a:pt x="5" y="5"/>
                          <a:pt x="5" y="5"/>
                          <a:pt x="5" y="4"/>
                        </a:cubicBezTo>
                        <a:cubicBezTo>
                          <a:pt x="5" y="3"/>
                          <a:pt x="5" y="3"/>
                          <a:pt x="5" y="3"/>
                        </a:cubicBezTo>
                        <a:cubicBezTo>
                          <a:pt x="5" y="0"/>
                          <a:pt x="3" y="0"/>
                          <a:pt x="3" y="0"/>
                        </a:cubicBezTo>
                        <a:cubicBezTo>
                          <a:pt x="3" y="0"/>
                          <a:pt x="3" y="0"/>
                          <a:pt x="3" y="0"/>
                        </a:cubicBezTo>
                        <a:cubicBezTo>
                          <a:pt x="3" y="0"/>
                          <a:pt x="3" y="0"/>
                          <a:pt x="3" y="0"/>
                        </a:cubicBezTo>
                        <a:cubicBezTo>
                          <a:pt x="2" y="0"/>
                          <a:pt x="2" y="0"/>
                          <a:pt x="2" y="0"/>
                        </a:cubicBezTo>
                        <a:cubicBezTo>
                          <a:pt x="0" y="0"/>
                          <a:pt x="0" y="2"/>
                          <a:pt x="0" y="3"/>
                        </a:cubicBezTo>
                        <a:cubicBezTo>
                          <a:pt x="0" y="4"/>
                          <a:pt x="1" y="5"/>
                          <a:pt x="1" y="5"/>
                        </a:cubicBezTo>
                        <a:cubicBezTo>
                          <a:pt x="2" y="7"/>
                          <a:pt x="2" y="9"/>
                          <a:pt x="2" y="12"/>
                        </a:cubicBezTo>
                        <a:cubicBezTo>
                          <a:pt x="3" y="12"/>
                          <a:pt x="3" y="13"/>
                          <a:pt x="3" y="14"/>
                        </a:cubicBezTo>
                        <a:cubicBezTo>
                          <a:pt x="3" y="14"/>
                          <a:pt x="3" y="15"/>
                          <a:pt x="3" y="15"/>
                        </a:cubicBezTo>
                        <a:cubicBezTo>
                          <a:pt x="3" y="16"/>
                          <a:pt x="3" y="18"/>
                          <a:pt x="3" y="18"/>
                        </a:cubicBezTo>
                        <a:cubicBezTo>
                          <a:pt x="4" y="19"/>
                          <a:pt x="4" y="20"/>
                          <a:pt x="4" y="20"/>
                        </a:cubicBezTo>
                        <a:cubicBezTo>
                          <a:pt x="5" y="20"/>
                          <a:pt x="5" y="19"/>
                          <a:pt x="5"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0" name="Freeform 7815">
                    <a:extLst>
                      <a:ext uri="{FF2B5EF4-FFF2-40B4-BE49-F238E27FC236}">
                        <a16:creationId xmlns:a16="http://schemas.microsoft.com/office/drawing/2014/main" id="{A345A9DD-FA4E-4A75-BA2D-655B8D4BF2AE}"/>
                      </a:ext>
                    </a:extLst>
                  </p:cNvPr>
                  <p:cNvSpPr>
                    <a:spLocks noEditPoints="1"/>
                  </p:cNvSpPr>
                  <p:nvPr/>
                </p:nvSpPr>
                <p:spPr bwMode="auto">
                  <a:xfrm>
                    <a:off x="4209" y="2262"/>
                    <a:ext cx="7" cy="15"/>
                  </a:xfrm>
                  <a:custGeom>
                    <a:avLst/>
                    <a:gdLst>
                      <a:gd name="T0" fmla="*/ 3 w 9"/>
                      <a:gd name="T1" fmla="*/ 3 h 20"/>
                      <a:gd name="T2" fmla="*/ 3 w 9"/>
                      <a:gd name="T3" fmla="*/ 2 h 20"/>
                      <a:gd name="T4" fmla="*/ 4 w 9"/>
                      <a:gd name="T5" fmla="*/ 2 h 20"/>
                      <a:gd name="T6" fmla="*/ 4 w 9"/>
                      <a:gd name="T7" fmla="*/ 2 h 20"/>
                      <a:gd name="T8" fmla="*/ 5 w 9"/>
                      <a:gd name="T9" fmla="*/ 5 h 20"/>
                      <a:gd name="T10" fmla="*/ 6 w 9"/>
                      <a:gd name="T11" fmla="*/ 11 h 20"/>
                      <a:gd name="T12" fmla="*/ 8 w 9"/>
                      <a:gd name="T13" fmla="*/ 16 h 20"/>
                      <a:gd name="T14" fmla="*/ 7 w 9"/>
                      <a:gd name="T15" fmla="*/ 16 h 20"/>
                      <a:gd name="T16" fmla="*/ 7 w 9"/>
                      <a:gd name="T17" fmla="*/ 16 h 20"/>
                      <a:gd name="T18" fmla="*/ 6 w 9"/>
                      <a:gd name="T19" fmla="*/ 16 h 20"/>
                      <a:gd name="T20" fmla="*/ 5 w 9"/>
                      <a:gd name="T21" fmla="*/ 17 h 20"/>
                      <a:gd name="T22" fmla="*/ 4 w 9"/>
                      <a:gd name="T23" fmla="*/ 18 h 20"/>
                      <a:gd name="T24" fmla="*/ 3 w 9"/>
                      <a:gd name="T25" fmla="*/ 15 h 20"/>
                      <a:gd name="T26" fmla="*/ 2 w 9"/>
                      <a:gd name="T27" fmla="*/ 6 h 20"/>
                      <a:gd name="T28" fmla="*/ 2 w 9"/>
                      <a:gd name="T29" fmla="*/ 3 h 20"/>
                      <a:gd name="T30" fmla="*/ 2 w 9"/>
                      <a:gd name="T31" fmla="*/ 2 h 20"/>
                      <a:gd name="T32" fmla="*/ 3 w 9"/>
                      <a:gd name="T33" fmla="*/ 3 h 20"/>
                      <a:gd name="T34" fmla="*/ 4 w 9"/>
                      <a:gd name="T35" fmla="*/ 0 h 20"/>
                      <a:gd name="T36" fmla="*/ 1 w 9"/>
                      <a:gd name="T37" fmla="*/ 1 h 20"/>
                      <a:gd name="T38" fmla="*/ 0 w 9"/>
                      <a:gd name="T39" fmla="*/ 2 h 20"/>
                      <a:gd name="T40" fmla="*/ 0 w 9"/>
                      <a:gd name="T41" fmla="*/ 2 h 20"/>
                      <a:gd name="T42" fmla="*/ 0 w 9"/>
                      <a:gd name="T43" fmla="*/ 3 h 20"/>
                      <a:gd name="T44" fmla="*/ 1 w 9"/>
                      <a:gd name="T45" fmla="*/ 5 h 20"/>
                      <a:gd name="T46" fmla="*/ 2 w 9"/>
                      <a:gd name="T47" fmla="*/ 12 h 20"/>
                      <a:gd name="T48" fmla="*/ 3 w 9"/>
                      <a:gd name="T49" fmla="*/ 14 h 20"/>
                      <a:gd name="T50" fmla="*/ 3 w 9"/>
                      <a:gd name="T51" fmla="*/ 15 h 20"/>
                      <a:gd name="T52" fmla="*/ 3 w 9"/>
                      <a:gd name="T53" fmla="*/ 18 h 20"/>
                      <a:gd name="T54" fmla="*/ 4 w 9"/>
                      <a:gd name="T55" fmla="*/ 20 h 20"/>
                      <a:gd name="T56" fmla="*/ 4 w 9"/>
                      <a:gd name="T57" fmla="*/ 20 h 20"/>
                      <a:gd name="T58" fmla="*/ 5 w 9"/>
                      <a:gd name="T59" fmla="*/ 19 h 20"/>
                      <a:gd name="T60" fmla="*/ 7 w 9"/>
                      <a:gd name="T61" fmla="*/ 18 h 20"/>
                      <a:gd name="T62" fmla="*/ 7 w 9"/>
                      <a:gd name="T63" fmla="*/ 18 h 20"/>
                      <a:gd name="T64" fmla="*/ 7 w 9"/>
                      <a:gd name="T65" fmla="*/ 18 h 20"/>
                      <a:gd name="T66" fmla="*/ 7 w 9"/>
                      <a:gd name="T67" fmla="*/ 18 h 20"/>
                      <a:gd name="T68" fmla="*/ 7 w 9"/>
                      <a:gd name="T69" fmla="*/ 18 h 20"/>
                      <a:gd name="T70" fmla="*/ 8 w 9"/>
                      <a:gd name="T71" fmla="*/ 18 h 20"/>
                      <a:gd name="T72" fmla="*/ 9 w 9"/>
                      <a:gd name="T73" fmla="*/ 17 h 20"/>
                      <a:gd name="T74" fmla="*/ 9 w 9"/>
                      <a:gd name="T75" fmla="*/ 16 h 20"/>
                      <a:gd name="T76" fmla="*/ 7 w 9"/>
                      <a:gd name="T77" fmla="*/ 12 h 20"/>
                      <a:gd name="T78" fmla="*/ 5 w 9"/>
                      <a:gd name="T79" fmla="*/ 6 h 20"/>
                      <a:gd name="T80" fmla="*/ 5 w 9"/>
                      <a:gd name="T81" fmla="*/ 4 h 20"/>
                      <a:gd name="T82" fmla="*/ 5 w 9"/>
                      <a:gd name="T83" fmla="*/ 3 h 20"/>
                      <a:gd name="T84" fmla="*/ 4 w 9"/>
                      <a:gd name="T8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0">
                        <a:moveTo>
                          <a:pt x="3" y="3"/>
                        </a:moveTo>
                        <a:cubicBezTo>
                          <a:pt x="3" y="2"/>
                          <a:pt x="3" y="2"/>
                          <a:pt x="3" y="2"/>
                        </a:cubicBezTo>
                        <a:cubicBezTo>
                          <a:pt x="4" y="2"/>
                          <a:pt x="4" y="2"/>
                          <a:pt x="4" y="2"/>
                        </a:cubicBezTo>
                        <a:cubicBezTo>
                          <a:pt x="4" y="2"/>
                          <a:pt x="4" y="2"/>
                          <a:pt x="4" y="2"/>
                        </a:cubicBezTo>
                        <a:cubicBezTo>
                          <a:pt x="4" y="2"/>
                          <a:pt x="5" y="3"/>
                          <a:pt x="5" y="5"/>
                        </a:cubicBezTo>
                        <a:cubicBezTo>
                          <a:pt x="5" y="7"/>
                          <a:pt x="5" y="9"/>
                          <a:pt x="6" y="11"/>
                        </a:cubicBezTo>
                        <a:cubicBezTo>
                          <a:pt x="7" y="12"/>
                          <a:pt x="8" y="15"/>
                          <a:pt x="8" y="16"/>
                        </a:cubicBezTo>
                        <a:cubicBezTo>
                          <a:pt x="7" y="16"/>
                          <a:pt x="7" y="16"/>
                          <a:pt x="7" y="16"/>
                        </a:cubicBezTo>
                        <a:cubicBezTo>
                          <a:pt x="7" y="16"/>
                          <a:pt x="7" y="16"/>
                          <a:pt x="7" y="16"/>
                        </a:cubicBezTo>
                        <a:cubicBezTo>
                          <a:pt x="6" y="16"/>
                          <a:pt x="6" y="16"/>
                          <a:pt x="6" y="16"/>
                        </a:cubicBezTo>
                        <a:cubicBezTo>
                          <a:pt x="6" y="16"/>
                          <a:pt x="5" y="16"/>
                          <a:pt x="5" y="17"/>
                        </a:cubicBezTo>
                        <a:cubicBezTo>
                          <a:pt x="5" y="17"/>
                          <a:pt x="5" y="18"/>
                          <a:pt x="4" y="18"/>
                        </a:cubicBezTo>
                        <a:cubicBezTo>
                          <a:pt x="4" y="18"/>
                          <a:pt x="3" y="16"/>
                          <a:pt x="3" y="15"/>
                        </a:cubicBezTo>
                        <a:cubicBezTo>
                          <a:pt x="3" y="13"/>
                          <a:pt x="3" y="7"/>
                          <a:pt x="2" y="6"/>
                        </a:cubicBezTo>
                        <a:cubicBezTo>
                          <a:pt x="2" y="5"/>
                          <a:pt x="1" y="4"/>
                          <a:pt x="2" y="3"/>
                        </a:cubicBezTo>
                        <a:cubicBezTo>
                          <a:pt x="2" y="2"/>
                          <a:pt x="2" y="2"/>
                          <a:pt x="2" y="2"/>
                        </a:cubicBezTo>
                        <a:cubicBezTo>
                          <a:pt x="2" y="2"/>
                          <a:pt x="2" y="3"/>
                          <a:pt x="3" y="3"/>
                        </a:cubicBezTo>
                        <a:close/>
                        <a:moveTo>
                          <a:pt x="4" y="0"/>
                        </a:moveTo>
                        <a:cubicBezTo>
                          <a:pt x="2" y="1"/>
                          <a:pt x="2" y="1"/>
                          <a:pt x="1" y="1"/>
                        </a:cubicBezTo>
                        <a:cubicBezTo>
                          <a:pt x="1" y="2"/>
                          <a:pt x="1" y="2"/>
                          <a:pt x="0" y="2"/>
                        </a:cubicBezTo>
                        <a:cubicBezTo>
                          <a:pt x="0" y="2"/>
                          <a:pt x="0" y="2"/>
                          <a:pt x="0" y="2"/>
                        </a:cubicBezTo>
                        <a:cubicBezTo>
                          <a:pt x="0" y="2"/>
                          <a:pt x="0" y="3"/>
                          <a:pt x="0" y="3"/>
                        </a:cubicBezTo>
                        <a:cubicBezTo>
                          <a:pt x="0" y="4"/>
                          <a:pt x="1" y="5"/>
                          <a:pt x="1" y="5"/>
                        </a:cubicBezTo>
                        <a:cubicBezTo>
                          <a:pt x="2" y="7"/>
                          <a:pt x="2" y="9"/>
                          <a:pt x="2" y="12"/>
                        </a:cubicBezTo>
                        <a:cubicBezTo>
                          <a:pt x="3" y="12"/>
                          <a:pt x="3" y="13"/>
                          <a:pt x="3" y="14"/>
                        </a:cubicBezTo>
                        <a:cubicBezTo>
                          <a:pt x="3" y="14"/>
                          <a:pt x="3" y="15"/>
                          <a:pt x="3" y="15"/>
                        </a:cubicBezTo>
                        <a:cubicBezTo>
                          <a:pt x="3" y="16"/>
                          <a:pt x="3" y="18"/>
                          <a:pt x="3" y="18"/>
                        </a:cubicBezTo>
                        <a:cubicBezTo>
                          <a:pt x="4" y="19"/>
                          <a:pt x="4" y="20"/>
                          <a:pt x="4" y="20"/>
                        </a:cubicBezTo>
                        <a:cubicBezTo>
                          <a:pt x="4" y="20"/>
                          <a:pt x="4" y="20"/>
                          <a:pt x="4" y="20"/>
                        </a:cubicBezTo>
                        <a:cubicBezTo>
                          <a:pt x="5" y="20"/>
                          <a:pt x="5" y="19"/>
                          <a:pt x="5" y="19"/>
                        </a:cubicBezTo>
                        <a:cubicBezTo>
                          <a:pt x="5" y="18"/>
                          <a:pt x="6"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9" y="17"/>
                        </a:cubicBezTo>
                        <a:cubicBezTo>
                          <a:pt x="9" y="17"/>
                          <a:pt x="9" y="16"/>
                          <a:pt x="9" y="16"/>
                        </a:cubicBezTo>
                        <a:cubicBezTo>
                          <a:pt x="9" y="15"/>
                          <a:pt x="8" y="14"/>
                          <a:pt x="7" y="12"/>
                        </a:cubicBezTo>
                        <a:cubicBezTo>
                          <a:pt x="6" y="10"/>
                          <a:pt x="5" y="9"/>
                          <a:pt x="5" y="6"/>
                        </a:cubicBezTo>
                        <a:cubicBezTo>
                          <a:pt x="5" y="5"/>
                          <a:pt x="5" y="5"/>
                          <a:pt x="5" y="4"/>
                        </a:cubicBezTo>
                        <a:cubicBezTo>
                          <a:pt x="5" y="3"/>
                          <a:pt x="5" y="3"/>
                          <a:pt x="5" y="3"/>
                        </a:cubicBezTo>
                        <a:cubicBezTo>
                          <a:pt x="5" y="1"/>
                          <a:pt x="4"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1" name="Freeform 7816">
                    <a:extLst>
                      <a:ext uri="{FF2B5EF4-FFF2-40B4-BE49-F238E27FC236}">
                        <a16:creationId xmlns:a16="http://schemas.microsoft.com/office/drawing/2014/main" id="{AABAA0AA-7F68-47A3-8344-4280340F34C9}"/>
                      </a:ext>
                    </a:extLst>
                  </p:cNvPr>
                  <p:cNvSpPr>
                    <a:spLocks/>
                  </p:cNvSpPr>
                  <p:nvPr/>
                </p:nvSpPr>
                <p:spPr bwMode="auto">
                  <a:xfrm>
                    <a:off x="4209" y="2262"/>
                    <a:ext cx="7" cy="15"/>
                  </a:xfrm>
                  <a:custGeom>
                    <a:avLst/>
                    <a:gdLst>
                      <a:gd name="T0" fmla="*/ 4 w 9"/>
                      <a:gd name="T1" fmla="*/ 0 h 20"/>
                      <a:gd name="T2" fmla="*/ 4 w 9"/>
                      <a:gd name="T3" fmla="*/ 0 h 20"/>
                      <a:gd name="T4" fmla="*/ 4 w 9"/>
                      <a:gd name="T5" fmla="*/ 0 h 20"/>
                      <a:gd name="T6" fmla="*/ 5 w 9"/>
                      <a:gd name="T7" fmla="*/ 3 h 20"/>
                      <a:gd name="T8" fmla="*/ 5 w 9"/>
                      <a:gd name="T9" fmla="*/ 4 h 20"/>
                      <a:gd name="T10" fmla="*/ 5 w 9"/>
                      <a:gd name="T11" fmla="*/ 6 h 20"/>
                      <a:gd name="T12" fmla="*/ 7 w 9"/>
                      <a:gd name="T13" fmla="*/ 12 h 20"/>
                      <a:gd name="T14" fmla="*/ 9 w 9"/>
                      <a:gd name="T15" fmla="*/ 16 h 20"/>
                      <a:gd name="T16" fmla="*/ 9 w 9"/>
                      <a:gd name="T17" fmla="*/ 17 h 20"/>
                      <a:gd name="T18" fmla="*/ 8 w 9"/>
                      <a:gd name="T19" fmla="*/ 18 h 20"/>
                      <a:gd name="T20" fmla="*/ 7 w 9"/>
                      <a:gd name="T21" fmla="*/ 18 h 20"/>
                      <a:gd name="T22" fmla="*/ 7 w 9"/>
                      <a:gd name="T23" fmla="*/ 18 h 20"/>
                      <a:gd name="T24" fmla="*/ 7 w 9"/>
                      <a:gd name="T25" fmla="*/ 18 h 20"/>
                      <a:gd name="T26" fmla="*/ 7 w 9"/>
                      <a:gd name="T27" fmla="*/ 18 h 20"/>
                      <a:gd name="T28" fmla="*/ 7 w 9"/>
                      <a:gd name="T29" fmla="*/ 18 h 20"/>
                      <a:gd name="T30" fmla="*/ 5 w 9"/>
                      <a:gd name="T31" fmla="*/ 19 h 20"/>
                      <a:gd name="T32" fmla="*/ 4 w 9"/>
                      <a:gd name="T33" fmla="*/ 20 h 20"/>
                      <a:gd name="T34" fmla="*/ 4 w 9"/>
                      <a:gd name="T35" fmla="*/ 20 h 20"/>
                      <a:gd name="T36" fmla="*/ 3 w 9"/>
                      <a:gd name="T37" fmla="*/ 18 h 20"/>
                      <a:gd name="T38" fmla="*/ 3 w 9"/>
                      <a:gd name="T39" fmla="*/ 15 h 20"/>
                      <a:gd name="T40" fmla="*/ 3 w 9"/>
                      <a:gd name="T41" fmla="*/ 14 h 20"/>
                      <a:gd name="T42" fmla="*/ 2 w 9"/>
                      <a:gd name="T43" fmla="*/ 12 h 20"/>
                      <a:gd name="T44" fmla="*/ 1 w 9"/>
                      <a:gd name="T45" fmla="*/ 5 h 20"/>
                      <a:gd name="T46" fmla="*/ 0 w 9"/>
                      <a:gd name="T47" fmla="*/ 3 h 20"/>
                      <a:gd name="T48" fmla="*/ 0 w 9"/>
                      <a:gd name="T49" fmla="*/ 2 h 20"/>
                      <a:gd name="T50" fmla="*/ 0 w 9"/>
                      <a:gd name="T51" fmla="*/ 2 h 20"/>
                      <a:gd name="T52" fmla="*/ 1 w 9"/>
                      <a:gd name="T53" fmla="*/ 6 h 20"/>
                      <a:gd name="T54" fmla="*/ 2 w 9"/>
                      <a:gd name="T55" fmla="*/ 14 h 20"/>
                      <a:gd name="T56" fmla="*/ 4 w 9"/>
                      <a:gd name="T57" fmla="*/ 20 h 20"/>
                      <a:gd name="T58" fmla="*/ 5 w 9"/>
                      <a:gd name="T59" fmla="*/ 19 h 20"/>
                      <a:gd name="T60" fmla="*/ 7 w 9"/>
                      <a:gd name="T61" fmla="*/ 18 h 20"/>
                      <a:gd name="T62" fmla="*/ 7 w 9"/>
                      <a:gd name="T63" fmla="*/ 18 h 20"/>
                      <a:gd name="T64" fmla="*/ 7 w 9"/>
                      <a:gd name="T65" fmla="*/ 18 h 20"/>
                      <a:gd name="T66" fmla="*/ 9 w 9"/>
                      <a:gd name="T67" fmla="*/ 17 h 20"/>
                      <a:gd name="T68" fmla="*/ 7 w 9"/>
                      <a:gd name="T69" fmla="*/ 12 h 20"/>
                      <a:gd name="T70" fmla="*/ 5 w 9"/>
                      <a:gd name="T71" fmla="*/ 4 h 20"/>
                      <a:gd name="T72" fmla="*/ 4 w 9"/>
                      <a:gd name="T7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20">
                        <a:moveTo>
                          <a:pt x="4" y="0"/>
                        </a:moveTo>
                        <a:cubicBezTo>
                          <a:pt x="4" y="0"/>
                          <a:pt x="4" y="0"/>
                          <a:pt x="4" y="0"/>
                        </a:cubicBezTo>
                        <a:cubicBezTo>
                          <a:pt x="4" y="0"/>
                          <a:pt x="4" y="0"/>
                          <a:pt x="4" y="0"/>
                        </a:cubicBezTo>
                        <a:cubicBezTo>
                          <a:pt x="4" y="1"/>
                          <a:pt x="5" y="1"/>
                          <a:pt x="5" y="3"/>
                        </a:cubicBezTo>
                        <a:cubicBezTo>
                          <a:pt x="5" y="4"/>
                          <a:pt x="5" y="4"/>
                          <a:pt x="5" y="4"/>
                        </a:cubicBezTo>
                        <a:cubicBezTo>
                          <a:pt x="5" y="5"/>
                          <a:pt x="5" y="5"/>
                          <a:pt x="5" y="6"/>
                        </a:cubicBezTo>
                        <a:cubicBezTo>
                          <a:pt x="5" y="9"/>
                          <a:pt x="6" y="10"/>
                          <a:pt x="7" y="12"/>
                        </a:cubicBezTo>
                        <a:cubicBezTo>
                          <a:pt x="8" y="14"/>
                          <a:pt x="9" y="15"/>
                          <a:pt x="9" y="16"/>
                        </a:cubicBezTo>
                        <a:cubicBezTo>
                          <a:pt x="9" y="16"/>
                          <a:pt x="9" y="17"/>
                          <a:pt x="9" y="17"/>
                        </a:cubicBezTo>
                        <a:cubicBezTo>
                          <a:pt x="8" y="18"/>
                          <a:pt x="8" y="18"/>
                          <a:pt x="8"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6" y="18"/>
                          <a:pt x="5" y="18"/>
                          <a:pt x="5" y="19"/>
                        </a:cubicBezTo>
                        <a:cubicBezTo>
                          <a:pt x="5" y="19"/>
                          <a:pt x="5" y="20"/>
                          <a:pt x="4" y="20"/>
                        </a:cubicBezTo>
                        <a:cubicBezTo>
                          <a:pt x="4" y="20"/>
                          <a:pt x="4" y="20"/>
                          <a:pt x="4" y="20"/>
                        </a:cubicBezTo>
                        <a:cubicBezTo>
                          <a:pt x="4" y="20"/>
                          <a:pt x="4" y="19"/>
                          <a:pt x="3" y="18"/>
                        </a:cubicBezTo>
                        <a:cubicBezTo>
                          <a:pt x="3" y="18"/>
                          <a:pt x="3" y="16"/>
                          <a:pt x="3" y="15"/>
                        </a:cubicBezTo>
                        <a:cubicBezTo>
                          <a:pt x="3" y="15"/>
                          <a:pt x="3" y="14"/>
                          <a:pt x="3" y="14"/>
                        </a:cubicBezTo>
                        <a:cubicBezTo>
                          <a:pt x="3" y="13"/>
                          <a:pt x="3" y="12"/>
                          <a:pt x="2" y="12"/>
                        </a:cubicBezTo>
                        <a:cubicBezTo>
                          <a:pt x="2" y="9"/>
                          <a:pt x="2" y="7"/>
                          <a:pt x="1" y="5"/>
                        </a:cubicBezTo>
                        <a:cubicBezTo>
                          <a:pt x="1" y="5"/>
                          <a:pt x="0" y="4"/>
                          <a:pt x="0" y="3"/>
                        </a:cubicBezTo>
                        <a:cubicBezTo>
                          <a:pt x="0" y="3"/>
                          <a:pt x="0" y="2"/>
                          <a:pt x="0" y="2"/>
                        </a:cubicBezTo>
                        <a:cubicBezTo>
                          <a:pt x="0" y="2"/>
                          <a:pt x="0" y="2"/>
                          <a:pt x="0" y="2"/>
                        </a:cubicBezTo>
                        <a:cubicBezTo>
                          <a:pt x="0" y="3"/>
                          <a:pt x="0" y="5"/>
                          <a:pt x="1" y="6"/>
                        </a:cubicBezTo>
                        <a:cubicBezTo>
                          <a:pt x="2" y="7"/>
                          <a:pt x="2" y="10"/>
                          <a:pt x="2" y="14"/>
                        </a:cubicBezTo>
                        <a:cubicBezTo>
                          <a:pt x="2" y="17"/>
                          <a:pt x="3" y="20"/>
                          <a:pt x="4" y="20"/>
                        </a:cubicBezTo>
                        <a:cubicBezTo>
                          <a:pt x="5" y="20"/>
                          <a:pt x="5" y="20"/>
                          <a:pt x="5" y="19"/>
                        </a:cubicBezTo>
                        <a:cubicBezTo>
                          <a:pt x="6" y="18"/>
                          <a:pt x="6" y="18"/>
                          <a:pt x="7" y="18"/>
                        </a:cubicBezTo>
                        <a:cubicBezTo>
                          <a:pt x="7" y="18"/>
                          <a:pt x="7" y="18"/>
                          <a:pt x="7" y="18"/>
                        </a:cubicBezTo>
                        <a:cubicBezTo>
                          <a:pt x="7" y="18"/>
                          <a:pt x="7" y="18"/>
                          <a:pt x="7" y="18"/>
                        </a:cubicBezTo>
                        <a:cubicBezTo>
                          <a:pt x="8" y="18"/>
                          <a:pt x="9" y="18"/>
                          <a:pt x="9" y="17"/>
                        </a:cubicBezTo>
                        <a:cubicBezTo>
                          <a:pt x="9" y="15"/>
                          <a:pt x="8" y="15"/>
                          <a:pt x="7" y="12"/>
                        </a:cubicBezTo>
                        <a:cubicBezTo>
                          <a:pt x="6" y="9"/>
                          <a:pt x="5" y="8"/>
                          <a:pt x="5" y="4"/>
                        </a:cubicBezTo>
                        <a:cubicBezTo>
                          <a:pt x="6" y="2"/>
                          <a:pt x="5"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2" name="Freeform 7817">
                    <a:extLst>
                      <a:ext uri="{FF2B5EF4-FFF2-40B4-BE49-F238E27FC236}">
                        <a16:creationId xmlns:a16="http://schemas.microsoft.com/office/drawing/2014/main" id="{D81CC992-6A22-4D2E-9D86-AE9ACEFAE3C4}"/>
                      </a:ext>
                    </a:extLst>
                  </p:cNvPr>
                  <p:cNvSpPr>
                    <a:spLocks/>
                  </p:cNvSpPr>
                  <p:nvPr/>
                </p:nvSpPr>
                <p:spPr bwMode="auto">
                  <a:xfrm>
                    <a:off x="4211" y="2265"/>
                    <a:ext cx="4" cy="9"/>
                  </a:xfrm>
                  <a:custGeom>
                    <a:avLst/>
                    <a:gdLst>
                      <a:gd name="T0" fmla="*/ 1 w 5"/>
                      <a:gd name="T1" fmla="*/ 1 h 13"/>
                      <a:gd name="T2" fmla="*/ 2 w 5"/>
                      <a:gd name="T3" fmla="*/ 3 h 13"/>
                      <a:gd name="T4" fmla="*/ 4 w 5"/>
                      <a:gd name="T5" fmla="*/ 10 h 13"/>
                      <a:gd name="T6" fmla="*/ 4 w 5"/>
                      <a:gd name="T7" fmla="*/ 12 h 13"/>
                      <a:gd name="T8" fmla="*/ 3 w 5"/>
                      <a:gd name="T9" fmla="*/ 12 h 13"/>
                      <a:gd name="T10" fmla="*/ 2 w 5"/>
                      <a:gd name="T11" fmla="*/ 4 h 13"/>
                      <a:gd name="T12" fmla="*/ 1 w 5"/>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1" y="1"/>
                        </a:moveTo>
                        <a:cubicBezTo>
                          <a:pt x="1" y="1"/>
                          <a:pt x="2" y="1"/>
                          <a:pt x="2" y="3"/>
                        </a:cubicBezTo>
                        <a:cubicBezTo>
                          <a:pt x="2" y="5"/>
                          <a:pt x="3" y="9"/>
                          <a:pt x="4" y="10"/>
                        </a:cubicBezTo>
                        <a:cubicBezTo>
                          <a:pt x="5" y="12"/>
                          <a:pt x="4" y="12"/>
                          <a:pt x="4" y="12"/>
                        </a:cubicBezTo>
                        <a:cubicBezTo>
                          <a:pt x="3" y="12"/>
                          <a:pt x="3" y="13"/>
                          <a:pt x="3" y="12"/>
                        </a:cubicBezTo>
                        <a:cubicBezTo>
                          <a:pt x="2" y="11"/>
                          <a:pt x="2" y="4"/>
                          <a:pt x="2" y="4"/>
                        </a:cubicBezTo>
                        <a:cubicBezTo>
                          <a:pt x="2" y="4"/>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3" name="Freeform 7818">
                    <a:extLst>
                      <a:ext uri="{FF2B5EF4-FFF2-40B4-BE49-F238E27FC236}">
                        <a16:creationId xmlns:a16="http://schemas.microsoft.com/office/drawing/2014/main" id="{A4A53D86-BC20-41FC-A9AB-72820D720E29}"/>
                      </a:ext>
                    </a:extLst>
                  </p:cNvPr>
                  <p:cNvSpPr>
                    <a:spLocks/>
                  </p:cNvSpPr>
                  <p:nvPr/>
                </p:nvSpPr>
                <p:spPr bwMode="auto">
                  <a:xfrm>
                    <a:off x="4206" y="2238"/>
                    <a:ext cx="8" cy="26"/>
                  </a:xfrm>
                  <a:custGeom>
                    <a:avLst/>
                    <a:gdLst>
                      <a:gd name="T0" fmla="*/ 5 w 11"/>
                      <a:gd name="T1" fmla="*/ 1 h 35"/>
                      <a:gd name="T2" fmla="*/ 7 w 11"/>
                      <a:gd name="T3" fmla="*/ 7 h 35"/>
                      <a:gd name="T4" fmla="*/ 9 w 11"/>
                      <a:gd name="T5" fmla="*/ 24 h 35"/>
                      <a:gd name="T6" fmla="*/ 9 w 11"/>
                      <a:gd name="T7" fmla="*/ 33 h 35"/>
                      <a:gd name="T8" fmla="*/ 6 w 11"/>
                      <a:gd name="T9" fmla="*/ 34 h 35"/>
                      <a:gd name="T10" fmla="*/ 3 w 11"/>
                      <a:gd name="T11" fmla="*/ 26 h 35"/>
                      <a:gd name="T12" fmla="*/ 2 w 11"/>
                      <a:gd name="T13" fmla="*/ 11 h 35"/>
                      <a:gd name="T14" fmla="*/ 1 w 11"/>
                      <a:gd name="T15" fmla="*/ 2 h 35"/>
                      <a:gd name="T16" fmla="*/ 5 w 11"/>
                      <a:gd name="T17"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35">
                        <a:moveTo>
                          <a:pt x="5" y="1"/>
                        </a:moveTo>
                        <a:cubicBezTo>
                          <a:pt x="5" y="1"/>
                          <a:pt x="7" y="0"/>
                          <a:pt x="7" y="7"/>
                        </a:cubicBezTo>
                        <a:cubicBezTo>
                          <a:pt x="7" y="14"/>
                          <a:pt x="7" y="18"/>
                          <a:pt x="9" y="24"/>
                        </a:cubicBezTo>
                        <a:cubicBezTo>
                          <a:pt x="11" y="30"/>
                          <a:pt x="10" y="33"/>
                          <a:pt x="9" y="33"/>
                        </a:cubicBezTo>
                        <a:cubicBezTo>
                          <a:pt x="7" y="33"/>
                          <a:pt x="6" y="33"/>
                          <a:pt x="6" y="34"/>
                        </a:cubicBezTo>
                        <a:cubicBezTo>
                          <a:pt x="5" y="35"/>
                          <a:pt x="3" y="34"/>
                          <a:pt x="3" y="26"/>
                        </a:cubicBezTo>
                        <a:cubicBezTo>
                          <a:pt x="3" y="17"/>
                          <a:pt x="2" y="12"/>
                          <a:pt x="2" y="11"/>
                        </a:cubicBezTo>
                        <a:cubicBezTo>
                          <a:pt x="2" y="10"/>
                          <a:pt x="0" y="4"/>
                          <a:pt x="1" y="2"/>
                        </a:cubicBezTo>
                        <a:cubicBezTo>
                          <a:pt x="2" y="0"/>
                          <a:pt x="5" y="1"/>
                          <a:pt x="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4" name="Freeform 7819">
                    <a:extLst>
                      <a:ext uri="{FF2B5EF4-FFF2-40B4-BE49-F238E27FC236}">
                        <a16:creationId xmlns:a16="http://schemas.microsoft.com/office/drawing/2014/main" id="{BFCE4DA9-7977-427E-A581-1E018C89E780}"/>
                      </a:ext>
                    </a:extLst>
                  </p:cNvPr>
                  <p:cNvSpPr>
                    <a:spLocks noEditPoints="1"/>
                  </p:cNvSpPr>
                  <p:nvPr/>
                </p:nvSpPr>
                <p:spPr bwMode="auto">
                  <a:xfrm>
                    <a:off x="4206" y="2238"/>
                    <a:ext cx="8" cy="26"/>
                  </a:xfrm>
                  <a:custGeom>
                    <a:avLst/>
                    <a:gdLst>
                      <a:gd name="T0" fmla="*/ 6 w 11"/>
                      <a:gd name="T1" fmla="*/ 34 h 35"/>
                      <a:gd name="T2" fmla="*/ 5 w 11"/>
                      <a:gd name="T3" fmla="*/ 35 h 35"/>
                      <a:gd name="T4" fmla="*/ 2 w 11"/>
                      <a:gd name="T5" fmla="*/ 26 h 35"/>
                      <a:gd name="T6" fmla="*/ 2 w 11"/>
                      <a:gd name="T7" fmla="*/ 26 h 35"/>
                      <a:gd name="T8" fmla="*/ 2 w 11"/>
                      <a:gd name="T9" fmla="*/ 21 h 35"/>
                      <a:gd name="T10" fmla="*/ 2 w 11"/>
                      <a:gd name="T11" fmla="*/ 11 h 35"/>
                      <a:gd name="T12" fmla="*/ 1 w 11"/>
                      <a:gd name="T13" fmla="*/ 3 h 35"/>
                      <a:gd name="T14" fmla="*/ 1 w 11"/>
                      <a:gd name="T15" fmla="*/ 1 h 35"/>
                      <a:gd name="T16" fmla="*/ 3 w 11"/>
                      <a:gd name="T17" fmla="*/ 0 h 35"/>
                      <a:gd name="T18" fmla="*/ 5 w 11"/>
                      <a:gd name="T19" fmla="*/ 0 h 35"/>
                      <a:gd name="T20" fmla="*/ 5 w 11"/>
                      <a:gd name="T21" fmla="*/ 0 h 35"/>
                      <a:gd name="T22" fmla="*/ 7 w 11"/>
                      <a:gd name="T23" fmla="*/ 7 h 35"/>
                      <a:gd name="T24" fmla="*/ 10 w 11"/>
                      <a:gd name="T25" fmla="*/ 24 h 35"/>
                      <a:gd name="T26" fmla="*/ 11 w 11"/>
                      <a:gd name="T27" fmla="*/ 30 h 35"/>
                      <a:gd name="T28" fmla="*/ 9 w 11"/>
                      <a:gd name="T29" fmla="*/ 33 h 35"/>
                      <a:gd name="T30" fmla="*/ 6 w 11"/>
                      <a:gd name="T31" fmla="*/ 34 h 35"/>
                      <a:gd name="T32" fmla="*/ 6 w 11"/>
                      <a:gd name="T33" fmla="*/ 7 h 35"/>
                      <a:gd name="T34" fmla="*/ 5 w 11"/>
                      <a:gd name="T35" fmla="*/ 1 h 35"/>
                      <a:gd name="T36" fmla="*/ 5 w 11"/>
                      <a:gd name="T37" fmla="*/ 1 h 35"/>
                      <a:gd name="T38" fmla="*/ 5 w 11"/>
                      <a:gd name="T39" fmla="*/ 1 h 35"/>
                      <a:gd name="T40" fmla="*/ 5 w 11"/>
                      <a:gd name="T41" fmla="*/ 1 h 35"/>
                      <a:gd name="T42" fmla="*/ 3 w 11"/>
                      <a:gd name="T43" fmla="*/ 1 h 35"/>
                      <a:gd name="T44" fmla="*/ 1 w 11"/>
                      <a:gd name="T45" fmla="*/ 2 h 35"/>
                      <a:gd name="T46" fmla="*/ 1 w 11"/>
                      <a:gd name="T47" fmla="*/ 3 h 35"/>
                      <a:gd name="T48" fmla="*/ 2 w 11"/>
                      <a:gd name="T49" fmla="*/ 11 h 35"/>
                      <a:gd name="T50" fmla="*/ 3 w 11"/>
                      <a:gd name="T51" fmla="*/ 21 h 35"/>
                      <a:gd name="T52" fmla="*/ 3 w 11"/>
                      <a:gd name="T53" fmla="*/ 26 h 35"/>
                      <a:gd name="T54" fmla="*/ 3 w 11"/>
                      <a:gd name="T55" fmla="*/ 26 h 35"/>
                      <a:gd name="T56" fmla="*/ 5 w 11"/>
                      <a:gd name="T57" fmla="*/ 34 h 35"/>
                      <a:gd name="T58" fmla="*/ 6 w 11"/>
                      <a:gd name="T59" fmla="*/ 34 h 35"/>
                      <a:gd name="T60" fmla="*/ 9 w 11"/>
                      <a:gd name="T61" fmla="*/ 32 h 35"/>
                      <a:gd name="T62" fmla="*/ 10 w 11"/>
                      <a:gd name="T63" fmla="*/ 30 h 35"/>
                      <a:gd name="T64" fmla="*/ 9 w 11"/>
                      <a:gd name="T65" fmla="*/ 24 h 35"/>
                      <a:gd name="T66" fmla="*/ 6 w 11"/>
                      <a:gd name="T67" fmla="*/ 7 h 35"/>
                      <a:gd name="T68" fmla="*/ 5 w 11"/>
                      <a:gd name="T69" fmla="*/ 1 h 35"/>
                      <a:gd name="T70" fmla="*/ 5 w 11"/>
                      <a:gd name="T71" fmla="*/ 0 h 35"/>
                      <a:gd name="T72" fmla="*/ 5 w 11"/>
                      <a:gd name="T73"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35">
                        <a:moveTo>
                          <a:pt x="6" y="34"/>
                        </a:moveTo>
                        <a:cubicBezTo>
                          <a:pt x="6" y="35"/>
                          <a:pt x="6" y="35"/>
                          <a:pt x="5" y="35"/>
                        </a:cubicBezTo>
                        <a:cubicBezTo>
                          <a:pt x="4" y="35"/>
                          <a:pt x="2" y="32"/>
                          <a:pt x="2" y="26"/>
                        </a:cubicBezTo>
                        <a:cubicBezTo>
                          <a:pt x="2" y="26"/>
                          <a:pt x="2" y="26"/>
                          <a:pt x="2" y="26"/>
                        </a:cubicBezTo>
                        <a:cubicBezTo>
                          <a:pt x="2" y="24"/>
                          <a:pt x="2" y="22"/>
                          <a:pt x="2" y="21"/>
                        </a:cubicBezTo>
                        <a:cubicBezTo>
                          <a:pt x="2" y="17"/>
                          <a:pt x="2" y="12"/>
                          <a:pt x="2" y="11"/>
                        </a:cubicBezTo>
                        <a:cubicBezTo>
                          <a:pt x="1" y="10"/>
                          <a:pt x="0" y="6"/>
                          <a:pt x="1" y="3"/>
                        </a:cubicBezTo>
                        <a:cubicBezTo>
                          <a:pt x="1" y="3"/>
                          <a:pt x="1" y="2"/>
                          <a:pt x="1" y="1"/>
                        </a:cubicBezTo>
                        <a:cubicBezTo>
                          <a:pt x="1" y="0"/>
                          <a:pt x="2" y="0"/>
                          <a:pt x="3" y="0"/>
                        </a:cubicBezTo>
                        <a:cubicBezTo>
                          <a:pt x="4" y="0"/>
                          <a:pt x="4" y="0"/>
                          <a:pt x="5" y="0"/>
                        </a:cubicBezTo>
                        <a:cubicBezTo>
                          <a:pt x="5" y="0"/>
                          <a:pt x="5" y="0"/>
                          <a:pt x="5" y="0"/>
                        </a:cubicBezTo>
                        <a:cubicBezTo>
                          <a:pt x="5" y="0"/>
                          <a:pt x="7" y="1"/>
                          <a:pt x="7" y="7"/>
                        </a:cubicBezTo>
                        <a:cubicBezTo>
                          <a:pt x="7" y="14"/>
                          <a:pt x="8" y="18"/>
                          <a:pt x="10" y="24"/>
                        </a:cubicBezTo>
                        <a:cubicBezTo>
                          <a:pt x="10" y="26"/>
                          <a:pt x="11" y="28"/>
                          <a:pt x="11" y="30"/>
                        </a:cubicBezTo>
                        <a:cubicBezTo>
                          <a:pt x="11" y="32"/>
                          <a:pt x="10" y="33"/>
                          <a:pt x="9" y="33"/>
                        </a:cubicBezTo>
                        <a:cubicBezTo>
                          <a:pt x="7" y="34"/>
                          <a:pt x="7" y="34"/>
                          <a:pt x="6" y="34"/>
                        </a:cubicBezTo>
                        <a:close/>
                        <a:moveTo>
                          <a:pt x="6" y="7"/>
                        </a:moveTo>
                        <a:cubicBezTo>
                          <a:pt x="6" y="1"/>
                          <a:pt x="5" y="1"/>
                          <a:pt x="5" y="1"/>
                        </a:cubicBezTo>
                        <a:cubicBezTo>
                          <a:pt x="5" y="1"/>
                          <a:pt x="5" y="1"/>
                          <a:pt x="5" y="1"/>
                        </a:cubicBezTo>
                        <a:cubicBezTo>
                          <a:pt x="5" y="1"/>
                          <a:pt x="5" y="1"/>
                          <a:pt x="5" y="1"/>
                        </a:cubicBezTo>
                        <a:cubicBezTo>
                          <a:pt x="5" y="1"/>
                          <a:pt x="5" y="1"/>
                          <a:pt x="5" y="1"/>
                        </a:cubicBezTo>
                        <a:cubicBezTo>
                          <a:pt x="5" y="1"/>
                          <a:pt x="4" y="1"/>
                          <a:pt x="3" y="1"/>
                        </a:cubicBezTo>
                        <a:cubicBezTo>
                          <a:pt x="3" y="1"/>
                          <a:pt x="2" y="1"/>
                          <a:pt x="1" y="2"/>
                        </a:cubicBezTo>
                        <a:cubicBezTo>
                          <a:pt x="1" y="2"/>
                          <a:pt x="1" y="3"/>
                          <a:pt x="1" y="3"/>
                        </a:cubicBezTo>
                        <a:cubicBezTo>
                          <a:pt x="1" y="6"/>
                          <a:pt x="2" y="10"/>
                          <a:pt x="2" y="11"/>
                        </a:cubicBezTo>
                        <a:cubicBezTo>
                          <a:pt x="2" y="12"/>
                          <a:pt x="3" y="17"/>
                          <a:pt x="3" y="21"/>
                        </a:cubicBezTo>
                        <a:cubicBezTo>
                          <a:pt x="3" y="22"/>
                          <a:pt x="3" y="24"/>
                          <a:pt x="3" y="26"/>
                        </a:cubicBezTo>
                        <a:cubicBezTo>
                          <a:pt x="3" y="26"/>
                          <a:pt x="3" y="26"/>
                          <a:pt x="3" y="26"/>
                        </a:cubicBezTo>
                        <a:cubicBezTo>
                          <a:pt x="3" y="32"/>
                          <a:pt x="5" y="34"/>
                          <a:pt x="5" y="34"/>
                        </a:cubicBezTo>
                        <a:cubicBezTo>
                          <a:pt x="6" y="34"/>
                          <a:pt x="6" y="34"/>
                          <a:pt x="6" y="34"/>
                        </a:cubicBezTo>
                        <a:cubicBezTo>
                          <a:pt x="6" y="33"/>
                          <a:pt x="7" y="33"/>
                          <a:pt x="9" y="32"/>
                        </a:cubicBezTo>
                        <a:cubicBezTo>
                          <a:pt x="10" y="32"/>
                          <a:pt x="10" y="32"/>
                          <a:pt x="10" y="30"/>
                        </a:cubicBezTo>
                        <a:cubicBezTo>
                          <a:pt x="10" y="28"/>
                          <a:pt x="10" y="26"/>
                          <a:pt x="9" y="24"/>
                        </a:cubicBezTo>
                        <a:cubicBezTo>
                          <a:pt x="7" y="18"/>
                          <a:pt x="6" y="14"/>
                          <a:pt x="6" y="7"/>
                        </a:cubicBezTo>
                        <a:close/>
                        <a:moveTo>
                          <a:pt x="5" y="1"/>
                        </a:moveTo>
                        <a:cubicBezTo>
                          <a:pt x="5" y="0"/>
                          <a:pt x="5" y="0"/>
                          <a:pt x="5" y="0"/>
                        </a:cubicBezTo>
                        <a:lnTo>
                          <a:pt x="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5" name="Freeform 7820">
                    <a:extLst>
                      <a:ext uri="{FF2B5EF4-FFF2-40B4-BE49-F238E27FC236}">
                        <a16:creationId xmlns:a16="http://schemas.microsoft.com/office/drawing/2014/main" id="{B24892C7-0FF3-4093-B6ED-D17139C35829}"/>
                      </a:ext>
                    </a:extLst>
                  </p:cNvPr>
                  <p:cNvSpPr>
                    <a:spLocks noEditPoints="1"/>
                  </p:cNvSpPr>
                  <p:nvPr/>
                </p:nvSpPr>
                <p:spPr bwMode="auto">
                  <a:xfrm>
                    <a:off x="4206" y="2239"/>
                    <a:ext cx="7" cy="24"/>
                  </a:xfrm>
                  <a:custGeom>
                    <a:avLst/>
                    <a:gdLst>
                      <a:gd name="T0" fmla="*/ 3 w 9"/>
                      <a:gd name="T1" fmla="*/ 1 h 32"/>
                      <a:gd name="T2" fmla="*/ 3 w 9"/>
                      <a:gd name="T3" fmla="*/ 1 h 32"/>
                      <a:gd name="T4" fmla="*/ 3 w 9"/>
                      <a:gd name="T5" fmla="*/ 2 h 32"/>
                      <a:gd name="T6" fmla="*/ 3 w 9"/>
                      <a:gd name="T7" fmla="*/ 1 h 32"/>
                      <a:gd name="T8" fmla="*/ 4 w 9"/>
                      <a:gd name="T9" fmla="*/ 0 h 32"/>
                      <a:gd name="T10" fmla="*/ 4 w 9"/>
                      <a:gd name="T11" fmla="*/ 1 h 32"/>
                      <a:gd name="T12" fmla="*/ 4 w 9"/>
                      <a:gd name="T13" fmla="*/ 2 h 32"/>
                      <a:gd name="T14" fmla="*/ 5 w 9"/>
                      <a:gd name="T15" fmla="*/ 8 h 32"/>
                      <a:gd name="T16" fmla="*/ 6 w 9"/>
                      <a:gd name="T17" fmla="*/ 18 h 32"/>
                      <a:gd name="T18" fmla="*/ 8 w 9"/>
                      <a:gd name="T19" fmla="*/ 28 h 32"/>
                      <a:gd name="T20" fmla="*/ 7 w 9"/>
                      <a:gd name="T21" fmla="*/ 28 h 32"/>
                      <a:gd name="T22" fmla="*/ 6 w 9"/>
                      <a:gd name="T23" fmla="*/ 28 h 32"/>
                      <a:gd name="T24" fmla="*/ 6 w 9"/>
                      <a:gd name="T25" fmla="*/ 27 h 32"/>
                      <a:gd name="T26" fmla="*/ 5 w 9"/>
                      <a:gd name="T27" fmla="*/ 27 h 32"/>
                      <a:gd name="T28" fmla="*/ 4 w 9"/>
                      <a:gd name="T29" fmla="*/ 29 h 32"/>
                      <a:gd name="T30" fmla="*/ 3 w 9"/>
                      <a:gd name="T31" fmla="*/ 28 h 32"/>
                      <a:gd name="T32" fmla="*/ 2 w 9"/>
                      <a:gd name="T33" fmla="*/ 10 h 32"/>
                      <a:gd name="T34" fmla="*/ 1 w 9"/>
                      <a:gd name="T35" fmla="*/ 2 h 32"/>
                      <a:gd name="T36" fmla="*/ 0 w 9"/>
                      <a:gd name="T37" fmla="*/ 2 h 32"/>
                      <a:gd name="T38" fmla="*/ 1 w 9"/>
                      <a:gd name="T39" fmla="*/ 9 h 32"/>
                      <a:gd name="T40" fmla="*/ 2 w 9"/>
                      <a:gd name="T41" fmla="*/ 19 h 32"/>
                      <a:gd name="T42" fmla="*/ 2 w 9"/>
                      <a:gd name="T43" fmla="*/ 24 h 32"/>
                      <a:gd name="T44" fmla="*/ 2 w 9"/>
                      <a:gd name="T45" fmla="*/ 24 h 32"/>
                      <a:gd name="T46" fmla="*/ 4 w 9"/>
                      <a:gd name="T47" fmla="*/ 32 h 32"/>
                      <a:gd name="T48" fmla="*/ 5 w 9"/>
                      <a:gd name="T49" fmla="*/ 32 h 32"/>
                      <a:gd name="T50" fmla="*/ 8 w 9"/>
                      <a:gd name="T51" fmla="*/ 30 h 32"/>
                      <a:gd name="T52" fmla="*/ 9 w 9"/>
                      <a:gd name="T53" fmla="*/ 28 h 32"/>
                      <a:gd name="T54" fmla="*/ 8 w 9"/>
                      <a:gd name="T55" fmla="*/ 22 h 32"/>
                      <a:gd name="T56" fmla="*/ 5 w 9"/>
                      <a:gd name="T57" fmla="*/ 5 h 32"/>
                      <a:gd name="T58" fmla="*/ 4 w 9"/>
                      <a:gd name="T5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 h="32">
                        <a:moveTo>
                          <a:pt x="3" y="1"/>
                        </a:moveTo>
                        <a:cubicBezTo>
                          <a:pt x="3" y="1"/>
                          <a:pt x="3" y="1"/>
                          <a:pt x="3" y="1"/>
                        </a:cubicBezTo>
                        <a:cubicBezTo>
                          <a:pt x="3" y="2"/>
                          <a:pt x="3" y="2"/>
                          <a:pt x="3" y="2"/>
                        </a:cubicBezTo>
                        <a:cubicBezTo>
                          <a:pt x="3" y="2"/>
                          <a:pt x="3" y="1"/>
                          <a:pt x="3" y="1"/>
                        </a:cubicBezTo>
                        <a:close/>
                        <a:moveTo>
                          <a:pt x="4" y="0"/>
                        </a:moveTo>
                        <a:cubicBezTo>
                          <a:pt x="4" y="0"/>
                          <a:pt x="4" y="0"/>
                          <a:pt x="4" y="1"/>
                        </a:cubicBezTo>
                        <a:cubicBezTo>
                          <a:pt x="4" y="1"/>
                          <a:pt x="4" y="1"/>
                          <a:pt x="4" y="2"/>
                        </a:cubicBezTo>
                        <a:cubicBezTo>
                          <a:pt x="4" y="2"/>
                          <a:pt x="5" y="5"/>
                          <a:pt x="5" y="8"/>
                        </a:cubicBezTo>
                        <a:cubicBezTo>
                          <a:pt x="4" y="10"/>
                          <a:pt x="5" y="16"/>
                          <a:pt x="6" y="18"/>
                        </a:cubicBezTo>
                        <a:cubicBezTo>
                          <a:pt x="7" y="20"/>
                          <a:pt x="9" y="26"/>
                          <a:pt x="8" y="28"/>
                        </a:cubicBezTo>
                        <a:cubicBezTo>
                          <a:pt x="7" y="28"/>
                          <a:pt x="7" y="28"/>
                          <a:pt x="7" y="28"/>
                        </a:cubicBezTo>
                        <a:cubicBezTo>
                          <a:pt x="6" y="28"/>
                          <a:pt x="6" y="28"/>
                          <a:pt x="6" y="28"/>
                        </a:cubicBezTo>
                        <a:cubicBezTo>
                          <a:pt x="6" y="27"/>
                          <a:pt x="6" y="27"/>
                          <a:pt x="6" y="27"/>
                        </a:cubicBezTo>
                        <a:cubicBezTo>
                          <a:pt x="5" y="27"/>
                          <a:pt x="5" y="27"/>
                          <a:pt x="5" y="27"/>
                        </a:cubicBezTo>
                        <a:cubicBezTo>
                          <a:pt x="5" y="28"/>
                          <a:pt x="5" y="29"/>
                          <a:pt x="4" y="29"/>
                        </a:cubicBezTo>
                        <a:cubicBezTo>
                          <a:pt x="4" y="29"/>
                          <a:pt x="4" y="29"/>
                          <a:pt x="3" y="28"/>
                        </a:cubicBezTo>
                        <a:cubicBezTo>
                          <a:pt x="2" y="25"/>
                          <a:pt x="2" y="13"/>
                          <a:pt x="2" y="10"/>
                        </a:cubicBezTo>
                        <a:cubicBezTo>
                          <a:pt x="2" y="8"/>
                          <a:pt x="1" y="4"/>
                          <a:pt x="1" y="2"/>
                        </a:cubicBezTo>
                        <a:cubicBezTo>
                          <a:pt x="0" y="2"/>
                          <a:pt x="0" y="2"/>
                          <a:pt x="0" y="2"/>
                        </a:cubicBezTo>
                        <a:cubicBezTo>
                          <a:pt x="0" y="4"/>
                          <a:pt x="1" y="8"/>
                          <a:pt x="1" y="9"/>
                        </a:cubicBezTo>
                        <a:cubicBezTo>
                          <a:pt x="1" y="10"/>
                          <a:pt x="2" y="15"/>
                          <a:pt x="2" y="19"/>
                        </a:cubicBezTo>
                        <a:cubicBezTo>
                          <a:pt x="2" y="20"/>
                          <a:pt x="2" y="22"/>
                          <a:pt x="2" y="24"/>
                        </a:cubicBezTo>
                        <a:cubicBezTo>
                          <a:pt x="2" y="24"/>
                          <a:pt x="2" y="24"/>
                          <a:pt x="2" y="24"/>
                        </a:cubicBezTo>
                        <a:cubicBezTo>
                          <a:pt x="2" y="30"/>
                          <a:pt x="4" y="32"/>
                          <a:pt x="4" y="32"/>
                        </a:cubicBezTo>
                        <a:cubicBezTo>
                          <a:pt x="5" y="32"/>
                          <a:pt x="5" y="32"/>
                          <a:pt x="5" y="32"/>
                        </a:cubicBezTo>
                        <a:cubicBezTo>
                          <a:pt x="5" y="31"/>
                          <a:pt x="6" y="31"/>
                          <a:pt x="8" y="30"/>
                        </a:cubicBezTo>
                        <a:cubicBezTo>
                          <a:pt x="9" y="30"/>
                          <a:pt x="9" y="30"/>
                          <a:pt x="9" y="28"/>
                        </a:cubicBezTo>
                        <a:cubicBezTo>
                          <a:pt x="9" y="26"/>
                          <a:pt x="9" y="24"/>
                          <a:pt x="8" y="22"/>
                        </a:cubicBezTo>
                        <a:cubicBezTo>
                          <a:pt x="6" y="16"/>
                          <a:pt x="5" y="12"/>
                          <a:pt x="5" y="5"/>
                        </a:cubicBezTo>
                        <a:cubicBezTo>
                          <a:pt x="5" y="1"/>
                          <a:pt x="5"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6" name="Freeform 7821">
                    <a:extLst>
                      <a:ext uri="{FF2B5EF4-FFF2-40B4-BE49-F238E27FC236}">
                        <a16:creationId xmlns:a16="http://schemas.microsoft.com/office/drawing/2014/main" id="{C36708ED-170B-4C58-B259-0CEAE670AD1B}"/>
                      </a:ext>
                    </a:extLst>
                  </p:cNvPr>
                  <p:cNvSpPr>
                    <a:spLocks/>
                  </p:cNvSpPr>
                  <p:nvPr/>
                </p:nvSpPr>
                <p:spPr bwMode="auto">
                  <a:xfrm>
                    <a:off x="4206" y="2238"/>
                    <a:ext cx="8" cy="26"/>
                  </a:xfrm>
                  <a:custGeom>
                    <a:avLst/>
                    <a:gdLst>
                      <a:gd name="T0" fmla="*/ 4 w 10"/>
                      <a:gd name="T1" fmla="*/ 0 h 34"/>
                      <a:gd name="T2" fmla="*/ 4 w 10"/>
                      <a:gd name="T3" fmla="*/ 1 h 34"/>
                      <a:gd name="T4" fmla="*/ 5 w 10"/>
                      <a:gd name="T5" fmla="*/ 6 h 34"/>
                      <a:gd name="T6" fmla="*/ 8 w 10"/>
                      <a:gd name="T7" fmla="*/ 23 h 34"/>
                      <a:gd name="T8" fmla="*/ 9 w 10"/>
                      <a:gd name="T9" fmla="*/ 29 h 34"/>
                      <a:gd name="T10" fmla="*/ 8 w 10"/>
                      <a:gd name="T11" fmla="*/ 31 h 34"/>
                      <a:gd name="T12" fmla="*/ 5 w 10"/>
                      <a:gd name="T13" fmla="*/ 33 h 34"/>
                      <a:gd name="T14" fmla="*/ 4 w 10"/>
                      <a:gd name="T15" fmla="*/ 33 h 34"/>
                      <a:gd name="T16" fmla="*/ 2 w 10"/>
                      <a:gd name="T17" fmla="*/ 25 h 34"/>
                      <a:gd name="T18" fmla="*/ 2 w 10"/>
                      <a:gd name="T19" fmla="*/ 25 h 34"/>
                      <a:gd name="T20" fmla="*/ 2 w 10"/>
                      <a:gd name="T21" fmla="*/ 20 h 34"/>
                      <a:gd name="T22" fmla="*/ 1 w 10"/>
                      <a:gd name="T23" fmla="*/ 10 h 34"/>
                      <a:gd name="T24" fmla="*/ 0 w 10"/>
                      <a:gd name="T25" fmla="*/ 3 h 34"/>
                      <a:gd name="T26" fmla="*/ 0 w 10"/>
                      <a:gd name="T27" fmla="*/ 3 h 34"/>
                      <a:gd name="T28" fmla="*/ 1 w 10"/>
                      <a:gd name="T29" fmla="*/ 10 h 34"/>
                      <a:gd name="T30" fmla="*/ 2 w 10"/>
                      <a:gd name="T31" fmla="*/ 25 h 34"/>
                      <a:gd name="T32" fmla="*/ 4 w 10"/>
                      <a:gd name="T33" fmla="*/ 34 h 34"/>
                      <a:gd name="T34" fmla="*/ 5 w 10"/>
                      <a:gd name="T35" fmla="*/ 33 h 34"/>
                      <a:gd name="T36" fmla="*/ 8 w 10"/>
                      <a:gd name="T37" fmla="*/ 32 h 34"/>
                      <a:gd name="T38" fmla="*/ 8 w 10"/>
                      <a:gd name="T39" fmla="*/ 23 h 34"/>
                      <a:gd name="T40" fmla="*/ 6 w 10"/>
                      <a:gd name="T41" fmla="*/ 6 h 34"/>
                      <a:gd name="T42" fmla="*/ 4 w 10"/>
                      <a:gd name="T4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34">
                        <a:moveTo>
                          <a:pt x="4" y="0"/>
                        </a:moveTo>
                        <a:cubicBezTo>
                          <a:pt x="4" y="1"/>
                          <a:pt x="4" y="1"/>
                          <a:pt x="4" y="1"/>
                        </a:cubicBezTo>
                        <a:cubicBezTo>
                          <a:pt x="5" y="1"/>
                          <a:pt x="5" y="2"/>
                          <a:pt x="5" y="6"/>
                        </a:cubicBezTo>
                        <a:cubicBezTo>
                          <a:pt x="5" y="13"/>
                          <a:pt x="6" y="17"/>
                          <a:pt x="8" y="23"/>
                        </a:cubicBezTo>
                        <a:cubicBezTo>
                          <a:pt x="9" y="25"/>
                          <a:pt x="9" y="27"/>
                          <a:pt x="9" y="29"/>
                        </a:cubicBezTo>
                        <a:cubicBezTo>
                          <a:pt x="9" y="31"/>
                          <a:pt x="9" y="31"/>
                          <a:pt x="8" y="31"/>
                        </a:cubicBezTo>
                        <a:cubicBezTo>
                          <a:pt x="6" y="32"/>
                          <a:pt x="5" y="32"/>
                          <a:pt x="5" y="33"/>
                        </a:cubicBezTo>
                        <a:cubicBezTo>
                          <a:pt x="4" y="33"/>
                          <a:pt x="4" y="33"/>
                          <a:pt x="4" y="33"/>
                        </a:cubicBezTo>
                        <a:cubicBezTo>
                          <a:pt x="4" y="33"/>
                          <a:pt x="2" y="31"/>
                          <a:pt x="2" y="25"/>
                        </a:cubicBezTo>
                        <a:cubicBezTo>
                          <a:pt x="2" y="25"/>
                          <a:pt x="2" y="25"/>
                          <a:pt x="2" y="25"/>
                        </a:cubicBezTo>
                        <a:cubicBezTo>
                          <a:pt x="2" y="23"/>
                          <a:pt x="2" y="21"/>
                          <a:pt x="2" y="20"/>
                        </a:cubicBezTo>
                        <a:cubicBezTo>
                          <a:pt x="2" y="16"/>
                          <a:pt x="1" y="11"/>
                          <a:pt x="1" y="10"/>
                        </a:cubicBezTo>
                        <a:cubicBezTo>
                          <a:pt x="1" y="9"/>
                          <a:pt x="0" y="5"/>
                          <a:pt x="0" y="3"/>
                        </a:cubicBezTo>
                        <a:cubicBezTo>
                          <a:pt x="0" y="3"/>
                          <a:pt x="0" y="3"/>
                          <a:pt x="0" y="3"/>
                        </a:cubicBezTo>
                        <a:cubicBezTo>
                          <a:pt x="0" y="5"/>
                          <a:pt x="1" y="9"/>
                          <a:pt x="1" y="10"/>
                        </a:cubicBezTo>
                        <a:cubicBezTo>
                          <a:pt x="1" y="11"/>
                          <a:pt x="2" y="16"/>
                          <a:pt x="2" y="25"/>
                        </a:cubicBezTo>
                        <a:cubicBezTo>
                          <a:pt x="2" y="31"/>
                          <a:pt x="3" y="34"/>
                          <a:pt x="4" y="34"/>
                        </a:cubicBezTo>
                        <a:cubicBezTo>
                          <a:pt x="5" y="33"/>
                          <a:pt x="5" y="33"/>
                          <a:pt x="5" y="33"/>
                        </a:cubicBezTo>
                        <a:cubicBezTo>
                          <a:pt x="5" y="32"/>
                          <a:pt x="6" y="32"/>
                          <a:pt x="8" y="32"/>
                        </a:cubicBezTo>
                        <a:cubicBezTo>
                          <a:pt x="9" y="32"/>
                          <a:pt x="10" y="29"/>
                          <a:pt x="8" y="23"/>
                        </a:cubicBezTo>
                        <a:cubicBezTo>
                          <a:pt x="6" y="17"/>
                          <a:pt x="6" y="13"/>
                          <a:pt x="6" y="6"/>
                        </a:cubicBezTo>
                        <a:cubicBezTo>
                          <a:pt x="6" y="2"/>
                          <a:pt x="5"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7" name="Freeform 7822">
                    <a:extLst>
                      <a:ext uri="{FF2B5EF4-FFF2-40B4-BE49-F238E27FC236}">
                        <a16:creationId xmlns:a16="http://schemas.microsoft.com/office/drawing/2014/main" id="{E5389D14-67D3-4364-BF5C-E24F1E5D1C9C}"/>
                      </a:ext>
                    </a:extLst>
                  </p:cNvPr>
                  <p:cNvSpPr>
                    <a:spLocks/>
                  </p:cNvSpPr>
                  <p:nvPr/>
                </p:nvSpPr>
                <p:spPr bwMode="auto">
                  <a:xfrm>
                    <a:off x="4208" y="2241"/>
                    <a:ext cx="4" cy="18"/>
                  </a:xfrm>
                  <a:custGeom>
                    <a:avLst/>
                    <a:gdLst>
                      <a:gd name="T0" fmla="*/ 1 w 6"/>
                      <a:gd name="T1" fmla="*/ 1 h 24"/>
                      <a:gd name="T2" fmla="*/ 2 w 6"/>
                      <a:gd name="T3" fmla="*/ 6 h 24"/>
                      <a:gd name="T4" fmla="*/ 4 w 6"/>
                      <a:gd name="T5" fmla="*/ 17 h 24"/>
                      <a:gd name="T6" fmla="*/ 5 w 6"/>
                      <a:gd name="T7" fmla="*/ 23 h 24"/>
                      <a:gd name="T8" fmla="*/ 2 w 6"/>
                      <a:gd name="T9" fmla="*/ 24 h 24"/>
                      <a:gd name="T10" fmla="*/ 2 w 6"/>
                      <a:gd name="T11" fmla="*/ 18 h 24"/>
                      <a:gd name="T12" fmla="*/ 1 w 6"/>
                      <a:gd name="T13" fmla="*/ 3 h 24"/>
                      <a:gd name="T14" fmla="*/ 1 w 6"/>
                      <a:gd name="T15" fmla="*/ 1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24">
                        <a:moveTo>
                          <a:pt x="1" y="1"/>
                        </a:moveTo>
                        <a:cubicBezTo>
                          <a:pt x="1" y="1"/>
                          <a:pt x="2" y="4"/>
                          <a:pt x="2" y="6"/>
                        </a:cubicBezTo>
                        <a:cubicBezTo>
                          <a:pt x="2" y="8"/>
                          <a:pt x="3" y="15"/>
                          <a:pt x="4" y="17"/>
                        </a:cubicBezTo>
                        <a:cubicBezTo>
                          <a:pt x="5" y="20"/>
                          <a:pt x="6" y="23"/>
                          <a:pt x="5" y="23"/>
                        </a:cubicBezTo>
                        <a:cubicBezTo>
                          <a:pt x="3" y="22"/>
                          <a:pt x="3" y="23"/>
                          <a:pt x="2" y="24"/>
                        </a:cubicBezTo>
                        <a:cubicBezTo>
                          <a:pt x="2" y="24"/>
                          <a:pt x="2" y="22"/>
                          <a:pt x="2" y="18"/>
                        </a:cubicBezTo>
                        <a:cubicBezTo>
                          <a:pt x="2" y="14"/>
                          <a:pt x="2" y="5"/>
                          <a:pt x="1" y="3"/>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8" name="Freeform 7823">
                    <a:extLst>
                      <a:ext uri="{FF2B5EF4-FFF2-40B4-BE49-F238E27FC236}">
                        <a16:creationId xmlns:a16="http://schemas.microsoft.com/office/drawing/2014/main" id="{B93251A7-F385-41E9-87B7-6EB3D63BB545}"/>
                      </a:ext>
                    </a:extLst>
                  </p:cNvPr>
                  <p:cNvSpPr>
                    <a:spLocks/>
                  </p:cNvSpPr>
                  <p:nvPr/>
                </p:nvSpPr>
                <p:spPr bwMode="auto">
                  <a:xfrm>
                    <a:off x="4216" y="2288"/>
                    <a:ext cx="7" cy="10"/>
                  </a:xfrm>
                  <a:custGeom>
                    <a:avLst/>
                    <a:gdLst>
                      <a:gd name="T0" fmla="*/ 0 w 10"/>
                      <a:gd name="T1" fmla="*/ 4 h 14"/>
                      <a:gd name="T2" fmla="*/ 3 w 10"/>
                      <a:gd name="T3" fmla="*/ 9 h 14"/>
                      <a:gd name="T4" fmla="*/ 8 w 10"/>
                      <a:gd name="T5" fmla="*/ 14 h 14"/>
                      <a:gd name="T6" fmla="*/ 7 w 10"/>
                      <a:gd name="T7" fmla="*/ 8 h 14"/>
                      <a:gd name="T8" fmla="*/ 4 w 10"/>
                      <a:gd name="T9" fmla="*/ 2 h 14"/>
                      <a:gd name="T10" fmla="*/ 0 w 10"/>
                      <a:gd name="T11" fmla="*/ 4 h 14"/>
                    </a:gdLst>
                    <a:ahLst/>
                    <a:cxnLst>
                      <a:cxn ang="0">
                        <a:pos x="T0" y="T1"/>
                      </a:cxn>
                      <a:cxn ang="0">
                        <a:pos x="T2" y="T3"/>
                      </a:cxn>
                      <a:cxn ang="0">
                        <a:pos x="T4" y="T5"/>
                      </a:cxn>
                      <a:cxn ang="0">
                        <a:pos x="T6" y="T7"/>
                      </a:cxn>
                      <a:cxn ang="0">
                        <a:pos x="T8" y="T9"/>
                      </a:cxn>
                      <a:cxn ang="0">
                        <a:pos x="T10" y="T11"/>
                      </a:cxn>
                    </a:cxnLst>
                    <a:rect l="0" t="0" r="r" b="b"/>
                    <a:pathLst>
                      <a:path w="10" h="14">
                        <a:moveTo>
                          <a:pt x="0" y="4"/>
                        </a:moveTo>
                        <a:cubicBezTo>
                          <a:pt x="0" y="4"/>
                          <a:pt x="0" y="5"/>
                          <a:pt x="3" y="9"/>
                        </a:cubicBezTo>
                        <a:cubicBezTo>
                          <a:pt x="7" y="13"/>
                          <a:pt x="6" y="14"/>
                          <a:pt x="8" y="14"/>
                        </a:cubicBezTo>
                        <a:cubicBezTo>
                          <a:pt x="10" y="13"/>
                          <a:pt x="8" y="11"/>
                          <a:pt x="7" y="8"/>
                        </a:cubicBezTo>
                        <a:cubicBezTo>
                          <a:pt x="5" y="5"/>
                          <a:pt x="7" y="3"/>
                          <a:pt x="4" y="2"/>
                        </a:cubicBezTo>
                        <a:cubicBezTo>
                          <a:pt x="1" y="0"/>
                          <a:pt x="0" y="4"/>
                          <a:pt x="0"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59" name="Freeform 7824">
                    <a:extLst>
                      <a:ext uri="{FF2B5EF4-FFF2-40B4-BE49-F238E27FC236}">
                        <a16:creationId xmlns:a16="http://schemas.microsoft.com/office/drawing/2014/main" id="{F749B264-8928-4449-A71C-FD9E746A46BB}"/>
                      </a:ext>
                    </a:extLst>
                  </p:cNvPr>
                  <p:cNvSpPr>
                    <a:spLocks noEditPoints="1"/>
                  </p:cNvSpPr>
                  <p:nvPr/>
                </p:nvSpPr>
                <p:spPr bwMode="auto">
                  <a:xfrm>
                    <a:off x="4215" y="2289"/>
                    <a:ext cx="8" cy="9"/>
                  </a:xfrm>
                  <a:custGeom>
                    <a:avLst/>
                    <a:gdLst>
                      <a:gd name="T0" fmla="*/ 9 w 11"/>
                      <a:gd name="T1" fmla="*/ 13 h 13"/>
                      <a:gd name="T2" fmla="*/ 7 w 11"/>
                      <a:gd name="T3" fmla="*/ 12 h 13"/>
                      <a:gd name="T4" fmla="*/ 4 w 11"/>
                      <a:gd name="T5" fmla="*/ 8 h 13"/>
                      <a:gd name="T6" fmla="*/ 1 w 11"/>
                      <a:gd name="T7" fmla="*/ 3 h 13"/>
                      <a:gd name="T8" fmla="*/ 2 w 11"/>
                      <a:gd name="T9" fmla="*/ 1 h 13"/>
                      <a:gd name="T10" fmla="*/ 5 w 11"/>
                      <a:gd name="T11" fmla="*/ 1 h 13"/>
                      <a:gd name="T12" fmla="*/ 6 w 11"/>
                      <a:gd name="T13" fmla="*/ 1 h 13"/>
                      <a:gd name="T14" fmla="*/ 8 w 11"/>
                      <a:gd name="T15" fmla="*/ 7 h 13"/>
                      <a:gd name="T16" fmla="*/ 10 w 11"/>
                      <a:gd name="T17" fmla="*/ 13 h 13"/>
                      <a:gd name="T18" fmla="*/ 9 w 11"/>
                      <a:gd name="T19" fmla="*/ 13 h 13"/>
                      <a:gd name="T20" fmla="*/ 2 w 11"/>
                      <a:gd name="T21" fmla="*/ 3 h 13"/>
                      <a:gd name="T22" fmla="*/ 2 w 11"/>
                      <a:gd name="T23" fmla="*/ 3 h 13"/>
                      <a:gd name="T24" fmla="*/ 2 w 11"/>
                      <a:gd name="T25" fmla="*/ 4 h 13"/>
                      <a:gd name="T26" fmla="*/ 4 w 11"/>
                      <a:gd name="T27" fmla="*/ 8 h 13"/>
                      <a:gd name="T28" fmla="*/ 8 w 11"/>
                      <a:gd name="T29" fmla="*/ 12 h 13"/>
                      <a:gd name="T30" fmla="*/ 9 w 11"/>
                      <a:gd name="T31" fmla="*/ 12 h 13"/>
                      <a:gd name="T32" fmla="*/ 9 w 11"/>
                      <a:gd name="T33" fmla="*/ 12 h 13"/>
                      <a:gd name="T34" fmla="*/ 8 w 11"/>
                      <a:gd name="T35" fmla="*/ 7 h 13"/>
                      <a:gd name="T36" fmla="*/ 6 w 11"/>
                      <a:gd name="T37" fmla="*/ 2 h 13"/>
                      <a:gd name="T38" fmla="*/ 5 w 11"/>
                      <a:gd name="T39" fmla="*/ 1 h 13"/>
                      <a:gd name="T40" fmla="*/ 3 w 11"/>
                      <a:gd name="T41" fmla="*/ 1 h 13"/>
                      <a:gd name="T42" fmla="*/ 2 w 11"/>
                      <a:gd name="T43" fmla="*/ 3 h 13"/>
                      <a:gd name="T44" fmla="*/ 1 w 11"/>
                      <a:gd name="T45" fmla="*/ 3 h 13"/>
                      <a:gd name="T46" fmla="*/ 2 w 11"/>
                      <a:gd name="T4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3">
                        <a:moveTo>
                          <a:pt x="9" y="13"/>
                        </a:moveTo>
                        <a:cubicBezTo>
                          <a:pt x="9" y="13"/>
                          <a:pt x="8" y="13"/>
                          <a:pt x="7" y="12"/>
                        </a:cubicBezTo>
                        <a:cubicBezTo>
                          <a:pt x="7" y="12"/>
                          <a:pt x="6" y="10"/>
                          <a:pt x="4" y="8"/>
                        </a:cubicBezTo>
                        <a:cubicBezTo>
                          <a:pt x="0" y="4"/>
                          <a:pt x="1" y="3"/>
                          <a:pt x="1" y="3"/>
                        </a:cubicBezTo>
                        <a:cubicBezTo>
                          <a:pt x="1" y="2"/>
                          <a:pt x="1" y="1"/>
                          <a:pt x="2" y="1"/>
                        </a:cubicBezTo>
                        <a:cubicBezTo>
                          <a:pt x="2" y="0"/>
                          <a:pt x="3" y="0"/>
                          <a:pt x="5" y="1"/>
                        </a:cubicBezTo>
                        <a:cubicBezTo>
                          <a:pt x="5" y="1"/>
                          <a:pt x="6" y="1"/>
                          <a:pt x="6" y="1"/>
                        </a:cubicBezTo>
                        <a:cubicBezTo>
                          <a:pt x="8" y="3"/>
                          <a:pt x="7" y="5"/>
                          <a:pt x="8" y="7"/>
                        </a:cubicBezTo>
                        <a:cubicBezTo>
                          <a:pt x="9" y="9"/>
                          <a:pt x="11" y="12"/>
                          <a:pt x="10" y="13"/>
                        </a:cubicBezTo>
                        <a:lnTo>
                          <a:pt x="9" y="13"/>
                        </a:lnTo>
                        <a:close/>
                        <a:moveTo>
                          <a:pt x="2" y="3"/>
                        </a:moveTo>
                        <a:cubicBezTo>
                          <a:pt x="2" y="3"/>
                          <a:pt x="2" y="3"/>
                          <a:pt x="2" y="3"/>
                        </a:cubicBezTo>
                        <a:cubicBezTo>
                          <a:pt x="2" y="4"/>
                          <a:pt x="2" y="4"/>
                          <a:pt x="2" y="4"/>
                        </a:cubicBezTo>
                        <a:cubicBezTo>
                          <a:pt x="2" y="5"/>
                          <a:pt x="3" y="6"/>
                          <a:pt x="4" y="8"/>
                        </a:cubicBezTo>
                        <a:cubicBezTo>
                          <a:pt x="7" y="10"/>
                          <a:pt x="7" y="12"/>
                          <a:pt x="8" y="12"/>
                        </a:cubicBezTo>
                        <a:cubicBezTo>
                          <a:pt x="8" y="12"/>
                          <a:pt x="8" y="12"/>
                          <a:pt x="9" y="12"/>
                        </a:cubicBezTo>
                        <a:cubicBezTo>
                          <a:pt x="9" y="12"/>
                          <a:pt x="9" y="12"/>
                          <a:pt x="9" y="12"/>
                        </a:cubicBezTo>
                        <a:cubicBezTo>
                          <a:pt x="10" y="11"/>
                          <a:pt x="9" y="9"/>
                          <a:pt x="8" y="7"/>
                        </a:cubicBezTo>
                        <a:cubicBezTo>
                          <a:pt x="6" y="5"/>
                          <a:pt x="7" y="3"/>
                          <a:pt x="6" y="2"/>
                        </a:cubicBezTo>
                        <a:cubicBezTo>
                          <a:pt x="5" y="2"/>
                          <a:pt x="5" y="1"/>
                          <a:pt x="5" y="1"/>
                        </a:cubicBezTo>
                        <a:cubicBezTo>
                          <a:pt x="4" y="1"/>
                          <a:pt x="3" y="1"/>
                          <a:pt x="3" y="1"/>
                        </a:cubicBezTo>
                        <a:cubicBezTo>
                          <a:pt x="2" y="2"/>
                          <a:pt x="2" y="3"/>
                          <a:pt x="2" y="3"/>
                        </a:cubicBezTo>
                        <a:cubicBezTo>
                          <a:pt x="1" y="3"/>
                          <a:pt x="1" y="3"/>
                          <a:pt x="1" y="3"/>
                        </a:cubicBezTo>
                        <a:lnTo>
                          <a:pt x="2" y="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0" name="Freeform 7825">
                    <a:extLst>
                      <a:ext uri="{FF2B5EF4-FFF2-40B4-BE49-F238E27FC236}">
                        <a16:creationId xmlns:a16="http://schemas.microsoft.com/office/drawing/2014/main" id="{A2EA53CF-BD2D-430B-BE5B-AE1BF8A82FA0}"/>
                      </a:ext>
                    </a:extLst>
                  </p:cNvPr>
                  <p:cNvSpPr>
                    <a:spLocks noEditPoints="1"/>
                  </p:cNvSpPr>
                  <p:nvPr/>
                </p:nvSpPr>
                <p:spPr bwMode="auto">
                  <a:xfrm>
                    <a:off x="4216" y="2289"/>
                    <a:ext cx="7" cy="9"/>
                  </a:xfrm>
                  <a:custGeom>
                    <a:avLst/>
                    <a:gdLst>
                      <a:gd name="T0" fmla="*/ 7 w 9"/>
                      <a:gd name="T1" fmla="*/ 9 h 11"/>
                      <a:gd name="T2" fmla="*/ 4 w 9"/>
                      <a:gd name="T3" fmla="*/ 6 h 11"/>
                      <a:gd name="T4" fmla="*/ 2 w 9"/>
                      <a:gd name="T5" fmla="*/ 3 h 11"/>
                      <a:gd name="T6" fmla="*/ 3 w 9"/>
                      <a:gd name="T7" fmla="*/ 2 h 11"/>
                      <a:gd name="T8" fmla="*/ 4 w 9"/>
                      <a:gd name="T9" fmla="*/ 2 h 11"/>
                      <a:gd name="T10" fmla="*/ 6 w 9"/>
                      <a:gd name="T11" fmla="*/ 6 h 11"/>
                      <a:gd name="T12" fmla="*/ 7 w 9"/>
                      <a:gd name="T13" fmla="*/ 9 h 11"/>
                      <a:gd name="T14" fmla="*/ 3 w 9"/>
                      <a:gd name="T15" fmla="*/ 0 h 11"/>
                      <a:gd name="T16" fmla="*/ 2 w 9"/>
                      <a:gd name="T17" fmla="*/ 0 h 11"/>
                      <a:gd name="T18" fmla="*/ 1 w 9"/>
                      <a:gd name="T19" fmla="*/ 2 h 11"/>
                      <a:gd name="T20" fmla="*/ 0 w 9"/>
                      <a:gd name="T21" fmla="*/ 2 h 11"/>
                      <a:gd name="T22" fmla="*/ 1 w 9"/>
                      <a:gd name="T23" fmla="*/ 2 h 11"/>
                      <a:gd name="T24" fmla="*/ 1 w 9"/>
                      <a:gd name="T25" fmla="*/ 2 h 11"/>
                      <a:gd name="T26" fmla="*/ 1 w 9"/>
                      <a:gd name="T27" fmla="*/ 3 h 11"/>
                      <a:gd name="T28" fmla="*/ 3 w 9"/>
                      <a:gd name="T29" fmla="*/ 7 h 11"/>
                      <a:gd name="T30" fmla="*/ 7 w 9"/>
                      <a:gd name="T31" fmla="*/ 11 h 11"/>
                      <a:gd name="T32" fmla="*/ 7 w 9"/>
                      <a:gd name="T33" fmla="*/ 11 h 11"/>
                      <a:gd name="T34" fmla="*/ 8 w 9"/>
                      <a:gd name="T35" fmla="*/ 11 h 11"/>
                      <a:gd name="T36" fmla="*/ 8 w 9"/>
                      <a:gd name="T37" fmla="*/ 11 h 11"/>
                      <a:gd name="T38" fmla="*/ 7 w 9"/>
                      <a:gd name="T39" fmla="*/ 6 h 11"/>
                      <a:gd name="T40" fmla="*/ 5 w 9"/>
                      <a:gd name="T41" fmla="*/ 1 h 11"/>
                      <a:gd name="T42" fmla="*/ 4 w 9"/>
                      <a:gd name="T43" fmla="*/ 0 h 11"/>
                      <a:gd name="T44" fmla="*/ 3 w 9"/>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1">
                        <a:moveTo>
                          <a:pt x="7" y="9"/>
                        </a:moveTo>
                        <a:cubicBezTo>
                          <a:pt x="5" y="9"/>
                          <a:pt x="5" y="7"/>
                          <a:pt x="4" y="6"/>
                        </a:cubicBezTo>
                        <a:cubicBezTo>
                          <a:pt x="2" y="4"/>
                          <a:pt x="2" y="3"/>
                          <a:pt x="2" y="3"/>
                        </a:cubicBezTo>
                        <a:cubicBezTo>
                          <a:pt x="2" y="2"/>
                          <a:pt x="3" y="2"/>
                          <a:pt x="3" y="2"/>
                        </a:cubicBezTo>
                        <a:cubicBezTo>
                          <a:pt x="3" y="2"/>
                          <a:pt x="4" y="2"/>
                          <a:pt x="4" y="2"/>
                        </a:cubicBezTo>
                        <a:cubicBezTo>
                          <a:pt x="4" y="3"/>
                          <a:pt x="5" y="5"/>
                          <a:pt x="6" y="6"/>
                        </a:cubicBezTo>
                        <a:cubicBezTo>
                          <a:pt x="7" y="8"/>
                          <a:pt x="8" y="9"/>
                          <a:pt x="7" y="9"/>
                        </a:cubicBezTo>
                        <a:close/>
                        <a:moveTo>
                          <a:pt x="3" y="0"/>
                        </a:moveTo>
                        <a:cubicBezTo>
                          <a:pt x="2" y="0"/>
                          <a:pt x="2" y="0"/>
                          <a:pt x="2" y="0"/>
                        </a:cubicBezTo>
                        <a:cubicBezTo>
                          <a:pt x="1" y="1"/>
                          <a:pt x="1" y="2"/>
                          <a:pt x="1" y="2"/>
                        </a:cubicBezTo>
                        <a:cubicBezTo>
                          <a:pt x="0" y="2"/>
                          <a:pt x="0" y="2"/>
                          <a:pt x="0" y="2"/>
                        </a:cubicBezTo>
                        <a:cubicBezTo>
                          <a:pt x="1" y="2"/>
                          <a:pt x="1" y="2"/>
                          <a:pt x="1" y="2"/>
                        </a:cubicBezTo>
                        <a:cubicBezTo>
                          <a:pt x="1" y="2"/>
                          <a:pt x="1" y="2"/>
                          <a:pt x="1" y="2"/>
                        </a:cubicBezTo>
                        <a:cubicBezTo>
                          <a:pt x="1" y="3"/>
                          <a:pt x="1" y="3"/>
                          <a:pt x="1" y="3"/>
                        </a:cubicBezTo>
                        <a:cubicBezTo>
                          <a:pt x="1" y="4"/>
                          <a:pt x="2" y="5"/>
                          <a:pt x="3" y="7"/>
                        </a:cubicBezTo>
                        <a:cubicBezTo>
                          <a:pt x="6" y="9"/>
                          <a:pt x="6" y="11"/>
                          <a:pt x="7" y="11"/>
                        </a:cubicBezTo>
                        <a:cubicBezTo>
                          <a:pt x="7" y="11"/>
                          <a:pt x="7" y="11"/>
                          <a:pt x="7" y="11"/>
                        </a:cubicBezTo>
                        <a:cubicBezTo>
                          <a:pt x="8" y="11"/>
                          <a:pt x="8" y="11"/>
                          <a:pt x="8" y="11"/>
                        </a:cubicBezTo>
                        <a:cubicBezTo>
                          <a:pt x="8" y="11"/>
                          <a:pt x="8" y="11"/>
                          <a:pt x="8" y="11"/>
                        </a:cubicBezTo>
                        <a:cubicBezTo>
                          <a:pt x="9" y="10"/>
                          <a:pt x="8" y="8"/>
                          <a:pt x="7" y="6"/>
                        </a:cubicBezTo>
                        <a:cubicBezTo>
                          <a:pt x="5" y="4"/>
                          <a:pt x="6" y="2"/>
                          <a:pt x="5" y="1"/>
                        </a:cubicBezTo>
                        <a:cubicBezTo>
                          <a:pt x="4" y="1"/>
                          <a:pt x="4" y="0"/>
                          <a:pt x="4" y="0"/>
                        </a:cubicBezTo>
                        <a:cubicBezTo>
                          <a:pt x="3" y="0"/>
                          <a:pt x="3"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1" name="Freeform 7826">
                    <a:extLst>
                      <a:ext uri="{FF2B5EF4-FFF2-40B4-BE49-F238E27FC236}">
                        <a16:creationId xmlns:a16="http://schemas.microsoft.com/office/drawing/2014/main" id="{E213AED2-85DB-48A4-952A-0DAB19454A82}"/>
                      </a:ext>
                    </a:extLst>
                  </p:cNvPr>
                  <p:cNvSpPr>
                    <a:spLocks/>
                  </p:cNvSpPr>
                  <p:nvPr/>
                </p:nvSpPr>
                <p:spPr bwMode="auto">
                  <a:xfrm>
                    <a:off x="4216" y="2289"/>
                    <a:ext cx="7" cy="9"/>
                  </a:xfrm>
                  <a:custGeom>
                    <a:avLst/>
                    <a:gdLst>
                      <a:gd name="T0" fmla="*/ 2 w 10"/>
                      <a:gd name="T1" fmla="*/ 0 h 12"/>
                      <a:gd name="T2" fmla="*/ 0 w 10"/>
                      <a:gd name="T3" fmla="*/ 2 h 12"/>
                      <a:gd name="T4" fmla="*/ 1 w 10"/>
                      <a:gd name="T5" fmla="*/ 2 h 12"/>
                      <a:gd name="T6" fmla="*/ 2 w 10"/>
                      <a:gd name="T7" fmla="*/ 0 h 12"/>
                      <a:gd name="T8" fmla="*/ 3 w 10"/>
                      <a:gd name="T9" fmla="*/ 0 h 12"/>
                      <a:gd name="T10" fmla="*/ 4 w 10"/>
                      <a:gd name="T11" fmla="*/ 0 h 12"/>
                      <a:gd name="T12" fmla="*/ 5 w 10"/>
                      <a:gd name="T13" fmla="*/ 1 h 12"/>
                      <a:gd name="T14" fmla="*/ 7 w 10"/>
                      <a:gd name="T15" fmla="*/ 6 h 12"/>
                      <a:gd name="T16" fmla="*/ 8 w 10"/>
                      <a:gd name="T17" fmla="*/ 11 h 12"/>
                      <a:gd name="T18" fmla="*/ 8 w 10"/>
                      <a:gd name="T19" fmla="*/ 11 h 12"/>
                      <a:gd name="T20" fmla="*/ 7 w 10"/>
                      <a:gd name="T21" fmla="*/ 11 h 12"/>
                      <a:gd name="T22" fmla="*/ 7 w 10"/>
                      <a:gd name="T23" fmla="*/ 11 h 12"/>
                      <a:gd name="T24" fmla="*/ 3 w 10"/>
                      <a:gd name="T25" fmla="*/ 7 h 12"/>
                      <a:gd name="T26" fmla="*/ 1 w 10"/>
                      <a:gd name="T27" fmla="*/ 3 h 12"/>
                      <a:gd name="T28" fmla="*/ 1 w 10"/>
                      <a:gd name="T29" fmla="*/ 2 h 12"/>
                      <a:gd name="T30" fmla="*/ 1 w 10"/>
                      <a:gd name="T31" fmla="*/ 2 h 12"/>
                      <a:gd name="T32" fmla="*/ 0 w 10"/>
                      <a:gd name="T33" fmla="*/ 2 h 12"/>
                      <a:gd name="T34" fmla="*/ 3 w 10"/>
                      <a:gd name="T35" fmla="*/ 7 h 12"/>
                      <a:gd name="T36" fmla="*/ 8 w 10"/>
                      <a:gd name="T37" fmla="*/ 12 h 12"/>
                      <a:gd name="T38" fmla="*/ 8 w 10"/>
                      <a:gd name="T39" fmla="*/ 12 h 12"/>
                      <a:gd name="T40" fmla="*/ 7 w 10"/>
                      <a:gd name="T41" fmla="*/ 6 h 12"/>
                      <a:gd name="T42" fmla="*/ 4 w 10"/>
                      <a:gd name="T43" fmla="*/ 0 h 12"/>
                      <a:gd name="T44" fmla="*/ 2 w 10"/>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2">
                        <a:moveTo>
                          <a:pt x="2" y="0"/>
                        </a:moveTo>
                        <a:cubicBezTo>
                          <a:pt x="1" y="0"/>
                          <a:pt x="0" y="2"/>
                          <a:pt x="0" y="2"/>
                        </a:cubicBezTo>
                        <a:cubicBezTo>
                          <a:pt x="1" y="2"/>
                          <a:pt x="1" y="2"/>
                          <a:pt x="1" y="2"/>
                        </a:cubicBezTo>
                        <a:cubicBezTo>
                          <a:pt x="1" y="2"/>
                          <a:pt x="1" y="1"/>
                          <a:pt x="2" y="0"/>
                        </a:cubicBezTo>
                        <a:cubicBezTo>
                          <a:pt x="2" y="0"/>
                          <a:pt x="2" y="0"/>
                          <a:pt x="3" y="0"/>
                        </a:cubicBezTo>
                        <a:cubicBezTo>
                          <a:pt x="3" y="0"/>
                          <a:pt x="3" y="0"/>
                          <a:pt x="4" y="0"/>
                        </a:cubicBezTo>
                        <a:cubicBezTo>
                          <a:pt x="4" y="0"/>
                          <a:pt x="4" y="1"/>
                          <a:pt x="5" y="1"/>
                        </a:cubicBezTo>
                        <a:cubicBezTo>
                          <a:pt x="6" y="2"/>
                          <a:pt x="5" y="4"/>
                          <a:pt x="7" y="6"/>
                        </a:cubicBezTo>
                        <a:cubicBezTo>
                          <a:pt x="8" y="8"/>
                          <a:pt x="9" y="10"/>
                          <a:pt x="8" y="11"/>
                        </a:cubicBezTo>
                        <a:cubicBezTo>
                          <a:pt x="8" y="11"/>
                          <a:pt x="8" y="11"/>
                          <a:pt x="8" y="11"/>
                        </a:cubicBezTo>
                        <a:cubicBezTo>
                          <a:pt x="7" y="11"/>
                          <a:pt x="7" y="11"/>
                          <a:pt x="7" y="11"/>
                        </a:cubicBezTo>
                        <a:cubicBezTo>
                          <a:pt x="7" y="11"/>
                          <a:pt x="7" y="11"/>
                          <a:pt x="7" y="11"/>
                        </a:cubicBezTo>
                        <a:cubicBezTo>
                          <a:pt x="6" y="11"/>
                          <a:pt x="6" y="9"/>
                          <a:pt x="3" y="7"/>
                        </a:cubicBezTo>
                        <a:cubicBezTo>
                          <a:pt x="2" y="5"/>
                          <a:pt x="1" y="4"/>
                          <a:pt x="1" y="3"/>
                        </a:cubicBezTo>
                        <a:cubicBezTo>
                          <a:pt x="1" y="2"/>
                          <a:pt x="1" y="2"/>
                          <a:pt x="1" y="2"/>
                        </a:cubicBezTo>
                        <a:cubicBezTo>
                          <a:pt x="1" y="2"/>
                          <a:pt x="1" y="2"/>
                          <a:pt x="1" y="2"/>
                        </a:cubicBezTo>
                        <a:cubicBezTo>
                          <a:pt x="0" y="2"/>
                          <a:pt x="0" y="2"/>
                          <a:pt x="0" y="2"/>
                        </a:cubicBezTo>
                        <a:cubicBezTo>
                          <a:pt x="0" y="2"/>
                          <a:pt x="0" y="3"/>
                          <a:pt x="3" y="7"/>
                        </a:cubicBezTo>
                        <a:cubicBezTo>
                          <a:pt x="6" y="10"/>
                          <a:pt x="6" y="12"/>
                          <a:pt x="8" y="12"/>
                        </a:cubicBezTo>
                        <a:cubicBezTo>
                          <a:pt x="8" y="12"/>
                          <a:pt x="8" y="12"/>
                          <a:pt x="8" y="12"/>
                        </a:cubicBezTo>
                        <a:cubicBezTo>
                          <a:pt x="10" y="11"/>
                          <a:pt x="8" y="9"/>
                          <a:pt x="7" y="6"/>
                        </a:cubicBezTo>
                        <a:cubicBezTo>
                          <a:pt x="5" y="3"/>
                          <a:pt x="7" y="1"/>
                          <a:pt x="4" y="0"/>
                        </a:cubicBezTo>
                        <a:cubicBezTo>
                          <a:pt x="3" y="0"/>
                          <a:pt x="3"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2" name="Freeform 7827">
                    <a:extLst>
                      <a:ext uri="{FF2B5EF4-FFF2-40B4-BE49-F238E27FC236}">
                        <a16:creationId xmlns:a16="http://schemas.microsoft.com/office/drawing/2014/main" id="{FF46E09B-66B2-42E9-B6BE-32130C21BCB3}"/>
                      </a:ext>
                    </a:extLst>
                  </p:cNvPr>
                  <p:cNvSpPr>
                    <a:spLocks/>
                  </p:cNvSpPr>
                  <p:nvPr/>
                </p:nvSpPr>
                <p:spPr bwMode="auto">
                  <a:xfrm>
                    <a:off x="4221" y="2277"/>
                    <a:ext cx="8" cy="19"/>
                  </a:xfrm>
                  <a:custGeom>
                    <a:avLst/>
                    <a:gdLst>
                      <a:gd name="T0" fmla="*/ 4 w 11"/>
                      <a:gd name="T1" fmla="*/ 0 h 26"/>
                      <a:gd name="T2" fmla="*/ 7 w 11"/>
                      <a:gd name="T3" fmla="*/ 5 h 26"/>
                      <a:gd name="T4" fmla="*/ 9 w 11"/>
                      <a:gd name="T5" fmla="*/ 15 h 26"/>
                      <a:gd name="T6" fmla="*/ 11 w 11"/>
                      <a:gd name="T7" fmla="*/ 21 h 26"/>
                      <a:gd name="T8" fmla="*/ 7 w 11"/>
                      <a:gd name="T9" fmla="*/ 23 h 26"/>
                      <a:gd name="T10" fmla="*/ 4 w 11"/>
                      <a:gd name="T11" fmla="*/ 17 h 26"/>
                      <a:gd name="T12" fmla="*/ 2 w 11"/>
                      <a:gd name="T13" fmla="*/ 7 h 26"/>
                      <a:gd name="T14" fmla="*/ 4 w 11"/>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6">
                        <a:moveTo>
                          <a:pt x="4" y="0"/>
                        </a:moveTo>
                        <a:cubicBezTo>
                          <a:pt x="4" y="0"/>
                          <a:pt x="6" y="0"/>
                          <a:pt x="7" y="5"/>
                        </a:cubicBezTo>
                        <a:cubicBezTo>
                          <a:pt x="7" y="10"/>
                          <a:pt x="8" y="11"/>
                          <a:pt x="9" y="15"/>
                        </a:cubicBezTo>
                        <a:cubicBezTo>
                          <a:pt x="10" y="18"/>
                          <a:pt x="11" y="18"/>
                          <a:pt x="11" y="21"/>
                        </a:cubicBezTo>
                        <a:cubicBezTo>
                          <a:pt x="10" y="23"/>
                          <a:pt x="8" y="21"/>
                          <a:pt x="7" y="23"/>
                        </a:cubicBezTo>
                        <a:cubicBezTo>
                          <a:pt x="6" y="26"/>
                          <a:pt x="4" y="22"/>
                          <a:pt x="4" y="17"/>
                        </a:cubicBezTo>
                        <a:cubicBezTo>
                          <a:pt x="4" y="13"/>
                          <a:pt x="3" y="9"/>
                          <a:pt x="2" y="7"/>
                        </a:cubicBezTo>
                        <a:cubicBezTo>
                          <a:pt x="1" y="5"/>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3" name="Freeform 7828">
                    <a:extLst>
                      <a:ext uri="{FF2B5EF4-FFF2-40B4-BE49-F238E27FC236}">
                        <a16:creationId xmlns:a16="http://schemas.microsoft.com/office/drawing/2014/main" id="{168135E2-F3F6-467F-919A-97D173F8F33F}"/>
                      </a:ext>
                    </a:extLst>
                  </p:cNvPr>
                  <p:cNvSpPr>
                    <a:spLocks noEditPoints="1"/>
                  </p:cNvSpPr>
                  <p:nvPr/>
                </p:nvSpPr>
                <p:spPr bwMode="auto">
                  <a:xfrm>
                    <a:off x="4221" y="2277"/>
                    <a:ext cx="8" cy="18"/>
                  </a:xfrm>
                  <a:custGeom>
                    <a:avLst/>
                    <a:gdLst>
                      <a:gd name="T0" fmla="*/ 7 w 11"/>
                      <a:gd name="T1" fmla="*/ 24 h 25"/>
                      <a:gd name="T2" fmla="*/ 6 w 11"/>
                      <a:gd name="T3" fmla="*/ 25 h 25"/>
                      <a:gd name="T4" fmla="*/ 4 w 11"/>
                      <a:gd name="T5" fmla="*/ 19 h 25"/>
                      <a:gd name="T6" fmla="*/ 4 w 11"/>
                      <a:gd name="T7" fmla="*/ 17 h 25"/>
                      <a:gd name="T8" fmla="*/ 3 w 11"/>
                      <a:gd name="T9" fmla="*/ 14 h 25"/>
                      <a:gd name="T10" fmla="*/ 2 w 11"/>
                      <a:gd name="T11" fmla="*/ 7 h 25"/>
                      <a:gd name="T12" fmla="*/ 1 w 11"/>
                      <a:gd name="T13" fmla="*/ 4 h 25"/>
                      <a:gd name="T14" fmla="*/ 1 w 11"/>
                      <a:gd name="T15" fmla="*/ 1 h 25"/>
                      <a:gd name="T16" fmla="*/ 3 w 11"/>
                      <a:gd name="T17" fmla="*/ 0 h 25"/>
                      <a:gd name="T18" fmla="*/ 4 w 11"/>
                      <a:gd name="T19" fmla="*/ 0 h 25"/>
                      <a:gd name="T20" fmla="*/ 7 w 11"/>
                      <a:gd name="T21" fmla="*/ 4 h 25"/>
                      <a:gd name="T22" fmla="*/ 7 w 11"/>
                      <a:gd name="T23" fmla="*/ 5 h 25"/>
                      <a:gd name="T24" fmla="*/ 7 w 11"/>
                      <a:gd name="T25" fmla="*/ 8 h 25"/>
                      <a:gd name="T26" fmla="*/ 9 w 11"/>
                      <a:gd name="T27" fmla="*/ 14 h 25"/>
                      <a:gd name="T28" fmla="*/ 11 w 11"/>
                      <a:gd name="T29" fmla="*/ 19 h 25"/>
                      <a:gd name="T30" fmla="*/ 11 w 11"/>
                      <a:gd name="T31" fmla="*/ 21 h 25"/>
                      <a:gd name="T32" fmla="*/ 10 w 11"/>
                      <a:gd name="T33" fmla="*/ 22 h 25"/>
                      <a:gd name="T34" fmla="*/ 9 w 11"/>
                      <a:gd name="T35" fmla="*/ 23 h 25"/>
                      <a:gd name="T36" fmla="*/ 7 w 11"/>
                      <a:gd name="T37" fmla="*/ 24 h 25"/>
                      <a:gd name="T38" fmla="*/ 7 w 11"/>
                      <a:gd name="T39" fmla="*/ 23 h 25"/>
                      <a:gd name="T40" fmla="*/ 8 w 11"/>
                      <a:gd name="T41" fmla="*/ 22 h 25"/>
                      <a:gd name="T42" fmla="*/ 8 w 11"/>
                      <a:gd name="T43" fmla="*/ 22 h 25"/>
                      <a:gd name="T44" fmla="*/ 10 w 11"/>
                      <a:gd name="T45" fmla="*/ 22 h 25"/>
                      <a:gd name="T46" fmla="*/ 10 w 11"/>
                      <a:gd name="T47" fmla="*/ 21 h 25"/>
                      <a:gd name="T48" fmla="*/ 10 w 11"/>
                      <a:gd name="T49" fmla="*/ 19 h 25"/>
                      <a:gd name="T50" fmla="*/ 8 w 11"/>
                      <a:gd name="T51" fmla="*/ 15 h 25"/>
                      <a:gd name="T52" fmla="*/ 6 w 11"/>
                      <a:gd name="T53" fmla="*/ 8 h 25"/>
                      <a:gd name="T54" fmla="*/ 6 w 11"/>
                      <a:gd name="T55" fmla="*/ 5 h 25"/>
                      <a:gd name="T56" fmla="*/ 6 w 11"/>
                      <a:gd name="T57" fmla="*/ 4 h 25"/>
                      <a:gd name="T58" fmla="*/ 4 w 11"/>
                      <a:gd name="T59" fmla="*/ 1 h 25"/>
                      <a:gd name="T60" fmla="*/ 4 w 11"/>
                      <a:gd name="T61" fmla="*/ 0 h 25"/>
                      <a:gd name="T62" fmla="*/ 4 w 11"/>
                      <a:gd name="T63" fmla="*/ 1 h 25"/>
                      <a:gd name="T64" fmla="*/ 3 w 11"/>
                      <a:gd name="T65" fmla="*/ 1 h 25"/>
                      <a:gd name="T66" fmla="*/ 1 w 11"/>
                      <a:gd name="T67" fmla="*/ 4 h 25"/>
                      <a:gd name="T68" fmla="*/ 2 w 11"/>
                      <a:gd name="T69" fmla="*/ 7 h 25"/>
                      <a:gd name="T70" fmla="*/ 4 w 11"/>
                      <a:gd name="T71" fmla="*/ 14 h 25"/>
                      <a:gd name="T72" fmla="*/ 4 w 11"/>
                      <a:gd name="T73" fmla="*/ 17 h 25"/>
                      <a:gd name="T74" fmla="*/ 4 w 11"/>
                      <a:gd name="T75" fmla="*/ 19 h 25"/>
                      <a:gd name="T76" fmla="*/ 5 w 11"/>
                      <a:gd name="T77" fmla="*/ 22 h 25"/>
                      <a:gd name="T78" fmla="*/ 6 w 11"/>
                      <a:gd name="T79" fmla="*/ 24 h 25"/>
                      <a:gd name="T80" fmla="*/ 7 w 11"/>
                      <a:gd name="T81"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25">
                        <a:moveTo>
                          <a:pt x="7" y="24"/>
                        </a:moveTo>
                        <a:cubicBezTo>
                          <a:pt x="7" y="24"/>
                          <a:pt x="7" y="25"/>
                          <a:pt x="6" y="25"/>
                        </a:cubicBezTo>
                        <a:cubicBezTo>
                          <a:pt x="5" y="25"/>
                          <a:pt x="4" y="22"/>
                          <a:pt x="4" y="19"/>
                        </a:cubicBezTo>
                        <a:cubicBezTo>
                          <a:pt x="4" y="18"/>
                          <a:pt x="4" y="18"/>
                          <a:pt x="4" y="17"/>
                        </a:cubicBezTo>
                        <a:cubicBezTo>
                          <a:pt x="3" y="16"/>
                          <a:pt x="3" y="15"/>
                          <a:pt x="3" y="14"/>
                        </a:cubicBezTo>
                        <a:cubicBezTo>
                          <a:pt x="3" y="11"/>
                          <a:pt x="2" y="9"/>
                          <a:pt x="2" y="7"/>
                        </a:cubicBezTo>
                        <a:cubicBezTo>
                          <a:pt x="1" y="7"/>
                          <a:pt x="1" y="6"/>
                          <a:pt x="1" y="4"/>
                        </a:cubicBezTo>
                        <a:cubicBezTo>
                          <a:pt x="0" y="3"/>
                          <a:pt x="1" y="2"/>
                          <a:pt x="1" y="1"/>
                        </a:cubicBezTo>
                        <a:cubicBezTo>
                          <a:pt x="1" y="1"/>
                          <a:pt x="2" y="0"/>
                          <a:pt x="3" y="0"/>
                        </a:cubicBezTo>
                        <a:cubicBezTo>
                          <a:pt x="4" y="0"/>
                          <a:pt x="4" y="0"/>
                          <a:pt x="4" y="0"/>
                        </a:cubicBezTo>
                        <a:cubicBezTo>
                          <a:pt x="4" y="0"/>
                          <a:pt x="6" y="0"/>
                          <a:pt x="7" y="4"/>
                        </a:cubicBezTo>
                        <a:cubicBezTo>
                          <a:pt x="7" y="4"/>
                          <a:pt x="7" y="5"/>
                          <a:pt x="7" y="5"/>
                        </a:cubicBezTo>
                        <a:cubicBezTo>
                          <a:pt x="7" y="6"/>
                          <a:pt x="7" y="7"/>
                          <a:pt x="7" y="8"/>
                        </a:cubicBezTo>
                        <a:cubicBezTo>
                          <a:pt x="7" y="10"/>
                          <a:pt x="8" y="12"/>
                          <a:pt x="9" y="14"/>
                        </a:cubicBezTo>
                        <a:cubicBezTo>
                          <a:pt x="10" y="17"/>
                          <a:pt x="11" y="18"/>
                          <a:pt x="11" y="19"/>
                        </a:cubicBezTo>
                        <a:cubicBezTo>
                          <a:pt x="11" y="20"/>
                          <a:pt x="11" y="20"/>
                          <a:pt x="11" y="21"/>
                        </a:cubicBezTo>
                        <a:cubicBezTo>
                          <a:pt x="11" y="22"/>
                          <a:pt x="10" y="22"/>
                          <a:pt x="10" y="22"/>
                        </a:cubicBezTo>
                        <a:cubicBezTo>
                          <a:pt x="9" y="23"/>
                          <a:pt x="9" y="22"/>
                          <a:pt x="9" y="23"/>
                        </a:cubicBezTo>
                        <a:cubicBezTo>
                          <a:pt x="8" y="23"/>
                          <a:pt x="7" y="23"/>
                          <a:pt x="7" y="24"/>
                        </a:cubicBezTo>
                        <a:close/>
                        <a:moveTo>
                          <a:pt x="7" y="23"/>
                        </a:moveTo>
                        <a:cubicBezTo>
                          <a:pt x="7" y="22"/>
                          <a:pt x="8" y="22"/>
                          <a:pt x="8" y="22"/>
                        </a:cubicBezTo>
                        <a:cubicBezTo>
                          <a:pt x="8" y="22"/>
                          <a:pt x="8" y="22"/>
                          <a:pt x="8" y="22"/>
                        </a:cubicBezTo>
                        <a:cubicBezTo>
                          <a:pt x="9" y="22"/>
                          <a:pt x="9" y="22"/>
                          <a:pt x="10" y="22"/>
                        </a:cubicBezTo>
                        <a:cubicBezTo>
                          <a:pt x="10" y="21"/>
                          <a:pt x="10" y="21"/>
                          <a:pt x="10" y="21"/>
                        </a:cubicBezTo>
                        <a:cubicBezTo>
                          <a:pt x="10" y="20"/>
                          <a:pt x="10" y="20"/>
                          <a:pt x="10" y="19"/>
                        </a:cubicBezTo>
                        <a:cubicBezTo>
                          <a:pt x="10" y="18"/>
                          <a:pt x="9" y="17"/>
                          <a:pt x="8" y="15"/>
                        </a:cubicBezTo>
                        <a:cubicBezTo>
                          <a:pt x="8" y="12"/>
                          <a:pt x="7" y="11"/>
                          <a:pt x="6" y="8"/>
                        </a:cubicBezTo>
                        <a:cubicBezTo>
                          <a:pt x="6" y="7"/>
                          <a:pt x="6" y="6"/>
                          <a:pt x="6" y="5"/>
                        </a:cubicBezTo>
                        <a:cubicBezTo>
                          <a:pt x="6" y="5"/>
                          <a:pt x="6" y="4"/>
                          <a:pt x="6" y="4"/>
                        </a:cubicBezTo>
                        <a:cubicBezTo>
                          <a:pt x="6" y="1"/>
                          <a:pt x="4" y="1"/>
                          <a:pt x="4" y="1"/>
                        </a:cubicBezTo>
                        <a:cubicBezTo>
                          <a:pt x="4" y="0"/>
                          <a:pt x="4" y="0"/>
                          <a:pt x="4" y="0"/>
                        </a:cubicBezTo>
                        <a:cubicBezTo>
                          <a:pt x="4" y="1"/>
                          <a:pt x="4" y="1"/>
                          <a:pt x="4" y="1"/>
                        </a:cubicBezTo>
                        <a:cubicBezTo>
                          <a:pt x="3" y="1"/>
                          <a:pt x="3" y="1"/>
                          <a:pt x="3" y="1"/>
                        </a:cubicBezTo>
                        <a:cubicBezTo>
                          <a:pt x="1" y="1"/>
                          <a:pt x="1" y="3"/>
                          <a:pt x="1" y="4"/>
                        </a:cubicBezTo>
                        <a:cubicBezTo>
                          <a:pt x="1" y="5"/>
                          <a:pt x="2" y="6"/>
                          <a:pt x="2" y="7"/>
                        </a:cubicBezTo>
                        <a:cubicBezTo>
                          <a:pt x="3" y="8"/>
                          <a:pt x="3" y="11"/>
                          <a:pt x="4" y="14"/>
                        </a:cubicBezTo>
                        <a:cubicBezTo>
                          <a:pt x="4" y="15"/>
                          <a:pt x="4" y="16"/>
                          <a:pt x="4" y="17"/>
                        </a:cubicBezTo>
                        <a:cubicBezTo>
                          <a:pt x="4" y="18"/>
                          <a:pt x="4" y="18"/>
                          <a:pt x="4" y="19"/>
                        </a:cubicBezTo>
                        <a:cubicBezTo>
                          <a:pt x="4" y="20"/>
                          <a:pt x="5" y="21"/>
                          <a:pt x="5" y="22"/>
                        </a:cubicBezTo>
                        <a:cubicBezTo>
                          <a:pt x="5" y="23"/>
                          <a:pt x="6" y="24"/>
                          <a:pt x="6" y="24"/>
                        </a:cubicBezTo>
                        <a:cubicBezTo>
                          <a:pt x="6" y="24"/>
                          <a:pt x="6" y="24"/>
                          <a:pt x="7" y="2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4" name="Freeform 7829">
                    <a:extLst>
                      <a:ext uri="{FF2B5EF4-FFF2-40B4-BE49-F238E27FC236}">
                        <a16:creationId xmlns:a16="http://schemas.microsoft.com/office/drawing/2014/main" id="{F3F8C7B6-ED97-4C7C-9749-6DBCABE934F8}"/>
                      </a:ext>
                    </a:extLst>
                  </p:cNvPr>
                  <p:cNvSpPr>
                    <a:spLocks noEditPoints="1"/>
                  </p:cNvSpPr>
                  <p:nvPr/>
                </p:nvSpPr>
                <p:spPr bwMode="auto">
                  <a:xfrm>
                    <a:off x="4222" y="2277"/>
                    <a:ext cx="7" cy="18"/>
                  </a:xfrm>
                  <a:custGeom>
                    <a:avLst/>
                    <a:gdLst>
                      <a:gd name="T0" fmla="*/ 3 w 9"/>
                      <a:gd name="T1" fmla="*/ 3 h 23"/>
                      <a:gd name="T2" fmla="*/ 3 w 9"/>
                      <a:gd name="T3" fmla="*/ 2 h 23"/>
                      <a:gd name="T4" fmla="*/ 4 w 9"/>
                      <a:gd name="T5" fmla="*/ 2 h 23"/>
                      <a:gd name="T6" fmla="*/ 4 w 9"/>
                      <a:gd name="T7" fmla="*/ 2 h 23"/>
                      <a:gd name="T8" fmla="*/ 5 w 9"/>
                      <a:gd name="T9" fmla="*/ 6 h 23"/>
                      <a:gd name="T10" fmla="*/ 6 w 9"/>
                      <a:gd name="T11" fmla="*/ 12 h 23"/>
                      <a:gd name="T12" fmla="*/ 8 w 9"/>
                      <a:gd name="T13" fmla="*/ 19 h 23"/>
                      <a:gd name="T14" fmla="*/ 8 w 9"/>
                      <a:gd name="T15" fmla="*/ 19 h 23"/>
                      <a:gd name="T16" fmla="*/ 7 w 9"/>
                      <a:gd name="T17" fmla="*/ 19 h 23"/>
                      <a:gd name="T18" fmla="*/ 7 w 9"/>
                      <a:gd name="T19" fmla="*/ 18 h 23"/>
                      <a:gd name="T20" fmla="*/ 6 w 9"/>
                      <a:gd name="T21" fmla="*/ 19 h 23"/>
                      <a:gd name="T22" fmla="*/ 5 w 9"/>
                      <a:gd name="T23" fmla="*/ 21 h 23"/>
                      <a:gd name="T24" fmla="*/ 4 w 9"/>
                      <a:gd name="T25" fmla="*/ 17 h 23"/>
                      <a:gd name="T26" fmla="*/ 2 w 9"/>
                      <a:gd name="T27" fmla="*/ 7 h 23"/>
                      <a:gd name="T28" fmla="*/ 1 w 9"/>
                      <a:gd name="T29" fmla="*/ 3 h 23"/>
                      <a:gd name="T30" fmla="*/ 2 w 9"/>
                      <a:gd name="T31" fmla="*/ 2 h 23"/>
                      <a:gd name="T32" fmla="*/ 3 w 9"/>
                      <a:gd name="T33" fmla="*/ 3 h 23"/>
                      <a:gd name="T34" fmla="*/ 4 w 9"/>
                      <a:gd name="T35" fmla="*/ 0 h 23"/>
                      <a:gd name="T36" fmla="*/ 3 w 9"/>
                      <a:gd name="T37" fmla="*/ 0 h 23"/>
                      <a:gd name="T38" fmla="*/ 3 w 9"/>
                      <a:gd name="T39" fmla="*/ 0 h 23"/>
                      <a:gd name="T40" fmla="*/ 3 w 9"/>
                      <a:gd name="T41" fmla="*/ 0 h 23"/>
                      <a:gd name="T42" fmla="*/ 2 w 9"/>
                      <a:gd name="T43" fmla="*/ 0 h 23"/>
                      <a:gd name="T44" fmla="*/ 2 w 9"/>
                      <a:gd name="T45" fmla="*/ 0 h 23"/>
                      <a:gd name="T46" fmla="*/ 0 w 9"/>
                      <a:gd name="T47" fmla="*/ 2 h 23"/>
                      <a:gd name="T48" fmla="*/ 0 w 9"/>
                      <a:gd name="T49" fmla="*/ 2 h 23"/>
                      <a:gd name="T50" fmla="*/ 0 w 9"/>
                      <a:gd name="T51" fmla="*/ 3 h 23"/>
                      <a:gd name="T52" fmla="*/ 1 w 9"/>
                      <a:gd name="T53" fmla="*/ 6 h 23"/>
                      <a:gd name="T54" fmla="*/ 3 w 9"/>
                      <a:gd name="T55" fmla="*/ 13 h 23"/>
                      <a:gd name="T56" fmla="*/ 3 w 9"/>
                      <a:gd name="T57" fmla="*/ 16 h 23"/>
                      <a:gd name="T58" fmla="*/ 3 w 9"/>
                      <a:gd name="T59" fmla="*/ 18 h 23"/>
                      <a:gd name="T60" fmla="*/ 4 w 9"/>
                      <a:gd name="T61" fmla="*/ 21 h 23"/>
                      <a:gd name="T62" fmla="*/ 5 w 9"/>
                      <a:gd name="T63" fmla="*/ 23 h 23"/>
                      <a:gd name="T64" fmla="*/ 6 w 9"/>
                      <a:gd name="T65" fmla="*/ 21 h 23"/>
                      <a:gd name="T66" fmla="*/ 7 w 9"/>
                      <a:gd name="T67" fmla="*/ 20 h 23"/>
                      <a:gd name="T68" fmla="*/ 8 w 9"/>
                      <a:gd name="T69" fmla="*/ 21 h 23"/>
                      <a:gd name="T70" fmla="*/ 9 w 9"/>
                      <a:gd name="T71" fmla="*/ 21 h 23"/>
                      <a:gd name="T72" fmla="*/ 9 w 9"/>
                      <a:gd name="T73" fmla="*/ 20 h 23"/>
                      <a:gd name="T74" fmla="*/ 9 w 9"/>
                      <a:gd name="T75" fmla="*/ 18 h 23"/>
                      <a:gd name="T76" fmla="*/ 7 w 9"/>
                      <a:gd name="T77" fmla="*/ 14 h 23"/>
                      <a:gd name="T78" fmla="*/ 5 w 9"/>
                      <a:gd name="T79" fmla="*/ 7 h 23"/>
                      <a:gd name="T80" fmla="*/ 5 w 9"/>
                      <a:gd name="T81" fmla="*/ 4 h 23"/>
                      <a:gd name="T82" fmla="*/ 5 w 9"/>
                      <a:gd name="T83" fmla="*/ 3 h 23"/>
                      <a:gd name="T84" fmla="*/ 4 w 9"/>
                      <a:gd name="T8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3">
                        <a:moveTo>
                          <a:pt x="3" y="3"/>
                        </a:moveTo>
                        <a:cubicBezTo>
                          <a:pt x="3" y="2"/>
                          <a:pt x="3" y="2"/>
                          <a:pt x="3" y="2"/>
                        </a:cubicBezTo>
                        <a:cubicBezTo>
                          <a:pt x="4" y="2"/>
                          <a:pt x="4" y="2"/>
                          <a:pt x="4" y="2"/>
                        </a:cubicBezTo>
                        <a:cubicBezTo>
                          <a:pt x="4" y="2"/>
                          <a:pt x="4" y="2"/>
                          <a:pt x="4" y="2"/>
                        </a:cubicBezTo>
                        <a:cubicBezTo>
                          <a:pt x="4" y="2"/>
                          <a:pt x="5" y="3"/>
                          <a:pt x="5" y="6"/>
                        </a:cubicBezTo>
                        <a:cubicBezTo>
                          <a:pt x="5" y="8"/>
                          <a:pt x="5" y="10"/>
                          <a:pt x="6" y="12"/>
                        </a:cubicBezTo>
                        <a:cubicBezTo>
                          <a:pt x="7" y="14"/>
                          <a:pt x="9" y="17"/>
                          <a:pt x="8" y="19"/>
                        </a:cubicBezTo>
                        <a:cubicBezTo>
                          <a:pt x="8" y="19"/>
                          <a:pt x="8" y="19"/>
                          <a:pt x="8" y="19"/>
                        </a:cubicBezTo>
                        <a:cubicBezTo>
                          <a:pt x="7" y="19"/>
                          <a:pt x="7" y="19"/>
                          <a:pt x="7" y="19"/>
                        </a:cubicBezTo>
                        <a:cubicBezTo>
                          <a:pt x="7" y="18"/>
                          <a:pt x="7" y="18"/>
                          <a:pt x="7" y="18"/>
                        </a:cubicBezTo>
                        <a:cubicBezTo>
                          <a:pt x="6" y="18"/>
                          <a:pt x="6" y="19"/>
                          <a:pt x="6" y="19"/>
                        </a:cubicBezTo>
                        <a:cubicBezTo>
                          <a:pt x="6" y="20"/>
                          <a:pt x="5" y="21"/>
                          <a:pt x="5" y="21"/>
                        </a:cubicBezTo>
                        <a:cubicBezTo>
                          <a:pt x="4" y="21"/>
                          <a:pt x="4" y="19"/>
                          <a:pt x="4" y="17"/>
                        </a:cubicBezTo>
                        <a:cubicBezTo>
                          <a:pt x="4" y="15"/>
                          <a:pt x="3" y="8"/>
                          <a:pt x="2" y="7"/>
                        </a:cubicBezTo>
                        <a:cubicBezTo>
                          <a:pt x="2" y="6"/>
                          <a:pt x="1" y="4"/>
                          <a:pt x="1" y="3"/>
                        </a:cubicBezTo>
                        <a:cubicBezTo>
                          <a:pt x="2" y="2"/>
                          <a:pt x="2" y="2"/>
                          <a:pt x="2" y="2"/>
                        </a:cubicBezTo>
                        <a:cubicBezTo>
                          <a:pt x="2" y="2"/>
                          <a:pt x="2" y="2"/>
                          <a:pt x="3" y="3"/>
                        </a:cubicBezTo>
                        <a:close/>
                        <a:moveTo>
                          <a:pt x="4" y="0"/>
                        </a:move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1" y="0"/>
                          <a:pt x="1" y="1"/>
                          <a:pt x="0" y="2"/>
                        </a:cubicBezTo>
                        <a:cubicBezTo>
                          <a:pt x="0" y="2"/>
                          <a:pt x="0" y="2"/>
                          <a:pt x="0" y="2"/>
                        </a:cubicBezTo>
                        <a:cubicBezTo>
                          <a:pt x="0" y="2"/>
                          <a:pt x="0" y="3"/>
                          <a:pt x="0" y="3"/>
                        </a:cubicBezTo>
                        <a:cubicBezTo>
                          <a:pt x="0" y="4"/>
                          <a:pt x="1" y="5"/>
                          <a:pt x="1" y="6"/>
                        </a:cubicBezTo>
                        <a:cubicBezTo>
                          <a:pt x="2" y="7"/>
                          <a:pt x="2" y="10"/>
                          <a:pt x="3" y="13"/>
                        </a:cubicBezTo>
                        <a:cubicBezTo>
                          <a:pt x="3" y="14"/>
                          <a:pt x="3" y="15"/>
                          <a:pt x="3" y="16"/>
                        </a:cubicBezTo>
                        <a:cubicBezTo>
                          <a:pt x="3" y="17"/>
                          <a:pt x="3" y="17"/>
                          <a:pt x="3" y="18"/>
                        </a:cubicBezTo>
                        <a:cubicBezTo>
                          <a:pt x="3" y="19"/>
                          <a:pt x="4" y="20"/>
                          <a:pt x="4" y="21"/>
                        </a:cubicBezTo>
                        <a:cubicBezTo>
                          <a:pt x="4" y="22"/>
                          <a:pt x="4" y="22"/>
                          <a:pt x="5" y="23"/>
                        </a:cubicBezTo>
                        <a:cubicBezTo>
                          <a:pt x="5" y="22"/>
                          <a:pt x="5" y="21"/>
                          <a:pt x="6" y="21"/>
                        </a:cubicBezTo>
                        <a:cubicBezTo>
                          <a:pt x="7" y="20"/>
                          <a:pt x="7" y="20"/>
                          <a:pt x="7" y="20"/>
                        </a:cubicBezTo>
                        <a:cubicBezTo>
                          <a:pt x="8" y="20"/>
                          <a:pt x="8" y="20"/>
                          <a:pt x="8" y="21"/>
                        </a:cubicBezTo>
                        <a:cubicBezTo>
                          <a:pt x="9" y="21"/>
                          <a:pt x="9" y="21"/>
                          <a:pt x="9" y="21"/>
                        </a:cubicBezTo>
                        <a:cubicBezTo>
                          <a:pt x="9" y="20"/>
                          <a:pt x="9" y="20"/>
                          <a:pt x="9" y="20"/>
                        </a:cubicBezTo>
                        <a:cubicBezTo>
                          <a:pt x="9" y="19"/>
                          <a:pt x="9" y="19"/>
                          <a:pt x="9" y="18"/>
                        </a:cubicBezTo>
                        <a:cubicBezTo>
                          <a:pt x="9" y="17"/>
                          <a:pt x="8" y="16"/>
                          <a:pt x="7" y="14"/>
                        </a:cubicBezTo>
                        <a:cubicBezTo>
                          <a:pt x="7" y="11"/>
                          <a:pt x="6" y="10"/>
                          <a:pt x="5" y="7"/>
                        </a:cubicBezTo>
                        <a:cubicBezTo>
                          <a:pt x="5" y="6"/>
                          <a:pt x="5" y="5"/>
                          <a:pt x="5" y="4"/>
                        </a:cubicBezTo>
                        <a:cubicBezTo>
                          <a:pt x="5" y="4"/>
                          <a:pt x="5" y="3"/>
                          <a:pt x="5" y="3"/>
                        </a:cubicBezTo>
                        <a:cubicBezTo>
                          <a:pt x="5"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5" name="Freeform 7830">
                    <a:extLst>
                      <a:ext uri="{FF2B5EF4-FFF2-40B4-BE49-F238E27FC236}">
                        <a16:creationId xmlns:a16="http://schemas.microsoft.com/office/drawing/2014/main" id="{4E7131ED-E16C-4316-B23A-71F54A7DD101}"/>
                      </a:ext>
                    </a:extLst>
                  </p:cNvPr>
                  <p:cNvSpPr>
                    <a:spLocks noEditPoints="1"/>
                  </p:cNvSpPr>
                  <p:nvPr/>
                </p:nvSpPr>
                <p:spPr bwMode="auto">
                  <a:xfrm>
                    <a:off x="4222" y="2277"/>
                    <a:ext cx="7" cy="18"/>
                  </a:xfrm>
                  <a:custGeom>
                    <a:avLst/>
                    <a:gdLst>
                      <a:gd name="T0" fmla="*/ 5 w 10"/>
                      <a:gd name="T1" fmla="*/ 23 h 23"/>
                      <a:gd name="T2" fmla="*/ 5 w 10"/>
                      <a:gd name="T3" fmla="*/ 23 h 23"/>
                      <a:gd name="T4" fmla="*/ 0 w 10"/>
                      <a:gd name="T5" fmla="*/ 2 h 23"/>
                      <a:gd name="T6" fmla="*/ 0 w 10"/>
                      <a:gd name="T7" fmla="*/ 2 h 23"/>
                      <a:gd name="T8" fmla="*/ 1 w 10"/>
                      <a:gd name="T9" fmla="*/ 6 h 23"/>
                      <a:gd name="T10" fmla="*/ 3 w 10"/>
                      <a:gd name="T11" fmla="*/ 16 h 23"/>
                      <a:gd name="T12" fmla="*/ 4 w 10"/>
                      <a:gd name="T13" fmla="*/ 23 h 23"/>
                      <a:gd name="T14" fmla="*/ 5 w 10"/>
                      <a:gd name="T15" fmla="*/ 23 h 23"/>
                      <a:gd name="T16" fmla="*/ 5 w 10"/>
                      <a:gd name="T17" fmla="*/ 23 h 23"/>
                      <a:gd name="T18" fmla="*/ 4 w 10"/>
                      <a:gd name="T19" fmla="*/ 21 h 23"/>
                      <a:gd name="T20" fmla="*/ 3 w 10"/>
                      <a:gd name="T21" fmla="*/ 18 h 23"/>
                      <a:gd name="T22" fmla="*/ 3 w 10"/>
                      <a:gd name="T23" fmla="*/ 16 h 23"/>
                      <a:gd name="T24" fmla="*/ 3 w 10"/>
                      <a:gd name="T25" fmla="*/ 13 h 23"/>
                      <a:gd name="T26" fmla="*/ 1 w 10"/>
                      <a:gd name="T27" fmla="*/ 6 h 23"/>
                      <a:gd name="T28" fmla="*/ 0 w 10"/>
                      <a:gd name="T29" fmla="*/ 3 h 23"/>
                      <a:gd name="T30" fmla="*/ 0 w 10"/>
                      <a:gd name="T31" fmla="*/ 2 h 23"/>
                      <a:gd name="T32" fmla="*/ 4 w 10"/>
                      <a:gd name="T33" fmla="*/ 0 h 23"/>
                      <a:gd name="T34" fmla="*/ 4 w 10"/>
                      <a:gd name="T35" fmla="*/ 0 h 23"/>
                      <a:gd name="T36" fmla="*/ 5 w 10"/>
                      <a:gd name="T37" fmla="*/ 3 h 23"/>
                      <a:gd name="T38" fmla="*/ 5 w 10"/>
                      <a:gd name="T39" fmla="*/ 4 h 23"/>
                      <a:gd name="T40" fmla="*/ 5 w 10"/>
                      <a:gd name="T41" fmla="*/ 7 h 23"/>
                      <a:gd name="T42" fmla="*/ 7 w 10"/>
                      <a:gd name="T43" fmla="*/ 14 h 23"/>
                      <a:gd name="T44" fmla="*/ 9 w 10"/>
                      <a:gd name="T45" fmla="*/ 18 h 23"/>
                      <a:gd name="T46" fmla="*/ 9 w 10"/>
                      <a:gd name="T47" fmla="*/ 20 h 23"/>
                      <a:gd name="T48" fmla="*/ 9 w 10"/>
                      <a:gd name="T49" fmla="*/ 21 h 23"/>
                      <a:gd name="T50" fmla="*/ 8 w 10"/>
                      <a:gd name="T51" fmla="*/ 21 h 23"/>
                      <a:gd name="T52" fmla="*/ 9 w 10"/>
                      <a:gd name="T53" fmla="*/ 21 h 23"/>
                      <a:gd name="T54" fmla="*/ 10 w 10"/>
                      <a:gd name="T55" fmla="*/ 20 h 23"/>
                      <a:gd name="T56" fmla="*/ 8 w 10"/>
                      <a:gd name="T57" fmla="*/ 14 h 23"/>
                      <a:gd name="T58" fmla="*/ 6 w 10"/>
                      <a:gd name="T59" fmla="*/ 4 h 23"/>
                      <a:gd name="T60" fmla="*/ 4 w 10"/>
                      <a:gd name="T6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3">
                        <a:moveTo>
                          <a:pt x="5" y="23"/>
                        </a:moveTo>
                        <a:cubicBezTo>
                          <a:pt x="5" y="23"/>
                          <a:pt x="5" y="23"/>
                          <a:pt x="5" y="23"/>
                        </a:cubicBezTo>
                        <a:moveTo>
                          <a:pt x="0" y="2"/>
                        </a:moveTo>
                        <a:cubicBezTo>
                          <a:pt x="0" y="2"/>
                          <a:pt x="0" y="2"/>
                          <a:pt x="0" y="2"/>
                        </a:cubicBezTo>
                        <a:cubicBezTo>
                          <a:pt x="0" y="4"/>
                          <a:pt x="0" y="5"/>
                          <a:pt x="1" y="6"/>
                        </a:cubicBezTo>
                        <a:cubicBezTo>
                          <a:pt x="2" y="8"/>
                          <a:pt x="3" y="12"/>
                          <a:pt x="3" y="16"/>
                        </a:cubicBezTo>
                        <a:cubicBezTo>
                          <a:pt x="3" y="19"/>
                          <a:pt x="4" y="22"/>
                          <a:pt x="4" y="23"/>
                        </a:cubicBezTo>
                        <a:cubicBezTo>
                          <a:pt x="5" y="23"/>
                          <a:pt x="5" y="23"/>
                          <a:pt x="5" y="23"/>
                        </a:cubicBezTo>
                        <a:cubicBezTo>
                          <a:pt x="5" y="23"/>
                          <a:pt x="5" y="23"/>
                          <a:pt x="5" y="23"/>
                        </a:cubicBezTo>
                        <a:cubicBezTo>
                          <a:pt x="4" y="22"/>
                          <a:pt x="4" y="22"/>
                          <a:pt x="4" y="21"/>
                        </a:cubicBezTo>
                        <a:cubicBezTo>
                          <a:pt x="4" y="20"/>
                          <a:pt x="3" y="19"/>
                          <a:pt x="3" y="18"/>
                        </a:cubicBezTo>
                        <a:cubicBezTo>
                          <a:pt x="3" y="17"/>
                          <a:pt x="3" y="17"/>
                          <a:pt x="3" y="16"/>
                        </a:cubicBezTo>
                        <a:cubicBezTo>
                          <a:pt x="3" y="15"/>
                          <a:pt x="3" y="14"/>
                          <a:pt x="3" y="13"/>
                        </a:cubicBezTo>
                        <a:cubicBezTo>
                          <a:pt x="2" y="10"/>
                          <a:pt x="2" y="7"/>
                          <a:pt x="1" y="6"/>
                        </a:cubicBezTo>
                        <a:cubicBezTo>
                          <a:pt x="1" y="5"/>
                          <a:pt x="0" y="4"/>
                          <a:pt x="0" y="3"/>
                        </a:cubicBezTo>
                        <a:cubicBezTo>
                          <a:pt x="0" y="3"/>
                          <a:pt x="0" y="2"/>
                          <a:pt x="0" y="2"/>
                        </a:cubicBezTo>
                        <a:close/>
                        <a:moveTo>
                          <a:pt x="4" y="0"/>
                        </a:moveTo>
                        <a:cubicBezTo>
                          <a:pt x="4" y="0"/>
                          <a:pt x="4" y="0"/>
                          <a:pt x="4" y="0"/>
                        </a:cubicBezTo>
                        <a:cubicBezTo>
                          <a:pt x="4" y="0"/>
                          <a:pt x="5" y="1"/>
                          <a:pt x="5" y="3"/>
                        </a:cubicBezTo>
                        <a:cubicBezTo>
                          <a:pt x="5" y="3"/>
                          <a:pt x="5" y="4"/>
                          <a:pt x="5" y="4"/>
                        </a:cubicBezTo>
                        <a:cubicBezTo>
                          <a:pt x="5" y="5"/>
                          <a:pt x="5" y="6"/>
                          <a:pt x="5" y="7"/>
                        </a:cubicBezTo>
                        <a:cubicBezTo>
                          <a:pt x="6" y="10"/>
                          <a:pt x="7" y="11"/>
                          <a:pt x="7" y="14"/>
                        </a:cubicBezTo>
                        <a:cubicBezTo>
                          <a:pt x="8" y="16"/>
                          <a:pt x="9" y="17"/>
                          <a:pt x="9" y="18"/>
                        </a:cubicBezTo>
                        <a:cubicBezTo>
                          <a:pt x="9" y="19"/>
                          <a:pt x="9" y="19"/>
                          <a:pt x="9" y="20"/>
                        </a:cubicBezTo>
                        <a:cubicBezTo>
                          <a:pt x="9" y="20"/>
                          <a:pt x="9" y="20"/>
                          <a:pt x="9" y="21"/>
                        </a:cubicBezTo>
                        <a:cubicBezTo>
                          <a:pt x="8" y="21"/>
                          <a:pt x="8" y="21"/>
                          <a:pt x="8" y="21"/>
                        </a:cubicBezTo>
                        <a:cubicBezTo>
                          <a:pt x="9" y="21"/>
                          <a:pt x="9" y="21"/>
                          <a:pt x="9" y="21"/>
                        </a:cubicBezTo>
                        <a:cubicBezTo>
                          <a:pt x="9" y="21"/>
                          <a:pt x="9" y="20"/>
                          <a:pt x="10" y="20"/>
                        </a:cubicBezTo>
                        <a:cubicBezTo>
                          <a:pt x="10" y="17"/>
                          <a:pt x="9" y="17"/>
                          <a:pt x="8" y="14"/>
                        </a:cubicBezTo>
                        <a:cubicBezTo>
                          <a:pt x="7" y="10"/>
                          <a:pt x="6" y="9"/>
                          <a:pt x="6" y="4"/>
                        </a:cubicBezTo>
                        <a:cubicBezTo>
                          <a:pt x="6" y="1"/>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6" name="Freeform 7831">
                    <a:extLst>
                      <a:ext uri="{FF2B5EF4-FFF2-40B4-BE49-F238E27FC236}">
                        <a16:creationId xmlns:a16="http://schemas.microsoft.com/office/drawing/2014/main" id="{882FA4DD-B0CB-4AA5-8DE1-9CDE988AE94C}"/>
                      </a:ext>
                    </a:extLst>
                  </p:cNvPr>
                  <p:cNvSpPr>
                    <a:spLocks/>
                  </p:cNvSpPr>
                  <p:nvPr/>
                </p:nvSpPr>
                <p:spPr bwMode="auto">
                  <a:xfrm>
                    <a:off x="4223" y="2280"/>
                    <a:ext cx="5" cy="12"/>
                  </a:xfrm>
                  <a:custGeom>
                    <a:avLst/>
                    <a:gdLst>
                      <a:gd name="T0" fmla="*/ 1 w 6"/>
                      <a:gd name="T1" fmla="*/ 1 h 16"/>
                      <a:gd name="T2" fmla="*/ 2 w 6"/>
                      <a:gd name="T3" fmla="*/ 3 h 16"/>
                      <a:gd name="T4" fmla="*/ 5 w 6"/>
                      <a:gd name="T5" fmla="*/ 12 h 16"/>
                      <a:gd name="T6" fmla="*/ 4 w 6"/>
                      <a:gd name="T7" fmla="*/ 14 h 16"/>
                      <a:gd name="T8" fmla="*/ 3 w 6"/>
                      <a:gd name="T9" fmla="*/ 14 h 16"/>
                      <a:gd name="T10" fmla="*/ 2 w 6"/>
                      <a:gd name="T11" fmla="*/ 5 h 16"/>
                      <a:gd name="T12" fmla="*/ 1 w 6"/>
                      <a:gd name="T13" fmla="*/ 1 h 16"/>
                    </a:gdLst>
                    <a:ahLst/>
                    <a:cxnLst>
                      <a:cxn ang="0">
                        <a:pos x="T0" y="T1"/>
                      </a:cxn>
                      <a:cxn ang="0">
                        <a:pos x="T2" y="T3"/>
                      </a:cxn>
                      <a:cxn ang="0">
                        <a:pos x="T4" y="T5"/>
                      </a:cxn>
                      <a:cxn ang="0">
                        <a:pos x="T6" y="T7"/>
                      </a:cxn>
                      <a:cxn ang="0">
                        <a:pos x="T8" y="T9"/>
                      </a:cxn>
                      <a:cxn ang="0">
                        <a:pos x="T10" y="T11"/>
                      </a:cxn>
                      <a:cxn ang="0">
                        <a:pos x="T12" y="T13"/>
                      </a:cxn>
                    </a:cxnLst>
                    <a:rect l="0" t="0" r="r" b="b"/>
                    <a:pathLst>
                      <a:path w="6" h="16">
                        <a:moveTo>
                          <a:pt x="1" y="1"/>
                        </a:moveTo>
                        <a:cubicBezTo>
                          <a:pt x="1" y="1"/>
                          <a:pt x="2" y="1"/>
                          <a:pt x="2" y="3"/>
                        </a:cubicBezTo>
                        <a:cubicBezTo>
                          <a:pt x="3" y="6"/>
                          <a:pt x="4" y="10"/>
                          <a:pt x="5" y="12"/>
                        </a:cubicBezTo>
                        <a:cubicBezTo>
                          <a:pt x="6" y="14"/>
                          <a:pt x="5" y="14"/>
                          <a:pt x="4" y="14"/>
                        </a:cubicBezTo>
                        <a:cubicBezTo>
                          <a:pt x="4" y="14"/>
                          <a:pt x="4" y="16"/>
                          <a:pt x="3" y="14"/>
                        </a:cubicBezTo>
                        <a:cubicBezTo>
                          <a:pt x="3" y="13"/>
                          <a:pt x="2" y="5"/>
                          <a:pt x="2" y="5"/>
                        </a:cubicBezTo>
                        <a:cubicBezTo>
                          <a:pt x="2" y="4"/>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7" name="Freeform 7832">
                    <a:extLst>
                      <a:ext uri="{FF2B5EF4-FFF2-40B4-BE49-F238E27FC236}">
                        <a16:creationId xmlns:a16="http://schemas.microsoft.com/office/drawing/2014/main" id="{2ECFC345-689A-4897-B780-6A3EBB293E7D}"/>
                      </a:ext>
                    </a:extLst>
                  </p:cNvPr>
                  <p:cNvSpPr>
                    <a:spLocks/>
                  </p:cNvSpPr>
                  <p:nvPr/>
                </p:nvSpPr>
                <p:spPr bwMode="auto">
                  <a:xfrm>
                    <a:off x="4218" y="2262"/>
                    <a:ext cx="7" cy="18"/>
                  </a:xfrm>
                  <a:custGeom>
                    <a:avLst/>
                    <a:gdLst>
                      <a:gd name="T0" fmla="*/ 4 w 10"/>
                      <a:gd name="T1" fmla="*/ 0 h 25"/>
                      <a:gd name="T2" fmla="*/ 6 w 10"/>
                      <a:gd name="T3" fmla="*/ 4 h 25"/>
                      <a:gd name="T4" fmla="*/ 8 w 10"/>
                      <a:gd name="T5" fmla="*/ 14 h 25"/>
                      <a:gd name="T6" fmla="*/ 10 w 10"/>
                      <a:gd name="T7" fmla="*/ 20 h 25"/>
                      <a:gd name="T8" fmla="*/ 8 w 10"/>
                      <a:gd name="T9" fmla="*/ 21 h 25"/>
                      <a:gd name="T10" fmla="*/ 6 w 10"/>
                      <a:gd name="T11" fmla="*/ 22 h 25"/>
                      <a:gd name="T12" fmla="*/ 3 w 10"/>
                      <a:gd name="T13" fmla="*/ 16 h 25"/>
                      <a:gd name="T14" fmla="*/ 1 w 10"/>
                      <a:gd name="T15" fmla="*/ 6 h 25"/>
                      <a:gd name="T16" fmla="*/ 4 w 10"/>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5">
                        <a:moveTo>
                          <a:pt x="4" y="0"/>
                        </a:moveTo>
                        <a:cubicBezTo>
                          <a:pt x="4" y="0"/>
                          <a:pt x="7" y="0"/>
                          <a:pt x="6" y="4"/>
                        </a:cubicBezTo>
                        <a:cubicBezTo>
                          <a:pt x="6" y="9"/>
                          <a:pt x="7" y="10"/>
                          <a:pt x="8" y="14"/>
                        </a:cubicBezTo>
                        <a:cubicBezTo>
                          <a:pt x="9" y="17"/>
                          <a:pt x="10" y="17"/>
                          <a:pt x="10" y="20"/>
                        </a:cubicBezTo>
                        <a:cubicBezTo>
                          <a:pt x="10" y="21"/>
                          <a:pt x="9" y="21"/>
                          <a:pt x="8" y="21"/>
                        </a:cubicBezTo>
                        <a:cubicBezTo>
                          <a:pt x="8" y="21"/>
                          <a:pt x="7" y="21"/>
                          <a:pt x="6" y="22"/>
                        </a:cubicBezTo>
                        <a:cubicBezTo>
                          <a:pt x="5" y="25"/>
                          <a:pt x="3" y="20"/>
                          <a:pt x="3" y="16"/>
                        </a:cubicBezTo>
                        <a:cubicBezTo>
                          <a:pt x="3" y="12"/>
                          <a:pt x="2" y="8"/>
                          <a:pt x="1" y="6"/>
                        </a:cubicBezTo>
                        <a:cubicBezTo>
                          <a:pt x="0" y="5"/>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8" name="Freeform 7833">
                    <a:extLst>
                      <a:ext uri="{FF2B5EF4-FFF2-40B4-BE49-F238E27FC236}">
                        <a16:creationId xmlns:a16="http://schemas.microsoft.com/office/drawing/2014/main" id="{EA7FE0DA-C4E5-493A-96A9-1873EDE650E3}"/>
                      </a:ext>
                    </a:extLst>
                  </p:cNvPr>
                  <p:cNvSpPr>
                    <a:spLocks noEditPoints="1"/>
                  </p:cNvSpPr>
                  <p:nvPr/>
                </p:nvSpPr>
                <p:spPr bwMode="auto">
                  <a:xfrm>
                    <a:off x="4218" y="2261"/>
                    <a:ext cx="7" cy="18"/>
                  </a:xfrm>
                  <a:custGeom>
                    <a:avLst/>
                    <a:gdLst>
                      <a:gd name="T0" fmla="*/ 6 w 10"/>
                      <a:gd name="T1" fmla="*/ 24 h 24"/>
                      <a:gd name="T2" fmla="*/ 5 w 10"/>
                      <a:gd name="T3" fmla="*/ 24 h 24"/>
                      <a:gd name="T4" fmla="*/ 3 w 10"/>
                      <a:gd name="T5" fmla="*/ 18 h 24"/>
                      <a:gd name="T6" fmla="*/ 3 w 10"/>
                      <a:gd name="T7" fmla="*/ 17 h 24"/>
                      <a:gd name="T8" fmla="*/ 3 w 10"/>
                      <a:gd name="T9" fmla="*/ 14 h 24"/>
                      <a:gd name="T10" fmla="*/ 1 w 10"/>
                      <a:gd name="T11" fmla="*/ 8 h 24"/>
                      <a:gd name="T12" fmla="*/ 0 w 10"/>
                      <a:gd name="T13" fmla="*/ 5 h 24"/>
                      <a:gd name="T14" fmla="*/ 1 w 10"/>
                      <a:gd name="T15" fmla="*/ 2 h 24"/>
                      <a:gd name="T16" fmla="*/ 3 w 10"/>
                      <a:gd name="T17" fmla="*/ 0 h 24"/>
                      <a:gd name="T18" fmla="*/ 4 w 10"/>
                      <a:gd name="T19" fmla="*/ 0 h 24"/>
                      <a:gd name="T20" fmla="*/ 7 w 10"/>
                      <a:gd name="T21" fmla="*/ 4 h 24"/>
                      <a:gd name="T22" fmla="*/ 7 w 10"/>
                      <a:gd name="T23" fmla="*/ 5 h 24"/>
                      <a:gd name="T24" fmla="*/ 7 w 10"/>
                      <a:gd name="T25" fmla="*/ 8 h 24"/>
                      <a:gd name="T26" fmla="*/ 9 w 10"/>
                      <a:gd name="T27" fmla="*/ 14 h 24"/>
                      <a:gd name="T28" fmla="*/ 10 w 10"/>
                      <a:gd name="T29" fmla="*/ 19 h 24"/>
                      <a:gd name="T30" fmla="*/ 10 w 10"/>
                      <a:gd name="T31" fmla="*/ 21 h 24"/>
                      <a:gd name="T32" fmla="*/ 9 w 10"/>
                      <a:gd name="T33" fmla="*/ 22 h 24"/>
                      <a:gd name="T34" fmla="*/ 9 w 10"/>
                      <a:gd name="T35" fmla="*/ 22 h 24"/>
                      <a:gd name="T36" fmla="*/ 8 w 10"/>
                      <a:gd name="T37" fmla="*/ 22 h 24"/>
                      <a:gd name="T38" fmla="*/ 6 w 10"/>
                      <a:gd name="T39" fmla="*/ 24 h 24"/>
                      <a:gd name="T40" fmla="*/ 6 w 10"/>
                      <a:gd name="T41" fmla="*/ 23 h 24"/>
                      <a:gd name="T42" fmla="*/ 8 w 10"/>
                      <a:gd name="T43" fmla="*/ 22 h 24"/>
                      <a:gd name="T44" fmla="*/ 8 w 10"/>
                      <a:gd name="T45" fmla="*/ 22 h 24"/>
                      <a:gd name="T46" fmla="*/ 8 w 10"/>
                      <a:gd name="T47" fmla="*/ 22 h 24"/>
                      <a:gd name="T48" fmla="*/ 9 w 10"/>
                      <a:gd name="T49" fmla="*/ 22 h 24"/>
                      <a:gd name="T50" fmla="*/ 10 w 10"/>
                      <a:gd name="T51" fmla="*/ 21 h 24"/>
                      <a:gd name="T52" fmla="*/ 10 w 10"/>
                      <a:gd name="T53" fmla="*/ 19 h 24"/>
                      <a:gd name="T54" fmla="*/ 8 w 10"/>
                      <a:gd name="T55" fmla="*/ 15 h 24"/>
                      <a:gd name="T56" fmla="*/ 6 w 10"/>
                      <a:gd name="T57" fmla="*/ 8 h 24"/>
                      <a:gd name="T58" fmla="*/ 6 w 10"/>
                      <a:gd name="T59" fmla="*/ 5 h 24"/>
                      <a:gd name="T60" fmla="*/ 6 w 10"/>
                      <a:gd name="T61" fmla="*/ 4 h 24"/>
                      <a:gd name="T62" fmla="*/ 4 w 10"/>
                      <a:gd name="T63" fmla="*/ 1 h 24"/>
                      <a:gd name="T64" fmla="*/ 4 w 10"/>
                      <a:gd name="T65" fmla="*/ 1 h 24"/>
                      <a:gd name="T66" fmla="*/ 4 w 10"/>
                      <a:gd name="T67" fmla="*/ 1 h 24"/>
                      <a:gd name="T68" fmla="*/ 3 w 10"/>
                      <a:gd name="T69" fmla="*/ 1 h 24"/>
                      <a:gd name="T70" fmla="*/ 1 w 10"/>
                      <a:gd name="T71" fmla="*/ 5 h 24"/>
                      <a:gd name="T72" fmla="*/ 2 w 10"/>
                      <a:gd name="T73" fmla="*/ 7 h 24"/>
                      <a:gd name="T74" fmla="*/ 3 w 10"/>
                      <a:gd name="T75" fmla="*/ 14 h 24"/>
                      <a:gd name="T76" fmla="*/ 3 w 10"/>
                      <a:gd name="T77" fmla="*/ 17 h 24"/>
                      <a:gd name="T78" fmla="*/ 3 w 10"/>
                      <a:gd name="T79" fmla="*/ 18 h 24"/>
                      <a:gd name="T80" fmla="*/ 4 w 10"/>
                      <a:gd name="T81" fmla="*/ 22 h 24"/>
                      <a:gd name="T82" fmla="*/ 5 w 10"/>
                      <a:gd name="T83" fmla="*/ 24 h 24"/>
                      <a:gd name="T84" fmla="*/ 6 w 10"/>
                      <a:gd name="T85"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24">
                        <a:moveTo>
                          <a:pt x="6" y="24"/>
                        </a:moveTo>
                        <a:cubicBezTo>
                          <a:pt x="6" y="24"/>
                          <a:pt x="6" y="24"/>
                          <a:pt x="5" y="24"/>
                        </a:cubicBezTo>
                        <a:cubicBezTo>
                          <a:pt x="4" y="24"/>
                          <a:pt x="3" y="21"/>
                          <a:pt x="3" y="18"/>
                        </a:cubicBezTo>
                        <a:cubicBezTo>
                          <a:pt x="3" y="18"/>
                          <a:pt x="3" y="18"/>
                          <a:pt x="3" y="17"/>
                        </a:cubicBezTo>
                        <a:cubicBezTo>
                          <a:pt x="3" y="16"/>
                          <a:pt x="3" y="15"/>
                          <a:pt x="3" y="14"/>
                        </a:cubicBezTo>
                        <a:cubicBezTo>
                          <a:pt x="3" y="11"/>
                          <a:pt x="2" y="9"/>
                          <a:pt x="1" y="8"/>
                        </a:cubicBezTo>
                        <a:cubicBezTo>
                          <a:pt x="1" y="7"/>
                          <a:pt x="0" y="6"/>
                          <a:pt x="0" y="5"/>
                        </a:cubicBezTo>
                        <a:cubicBezTo>
                          <a:pt x="0" y="4"/>
                          <a:pt x="0" y="3"/>
                          <a:pt x="1" y="2"/>
                        </a:cubicBezTo>
                        <a:cubicBezTo>
                          <a:pt x="1" y="1"/>
                          <a:pt x="2" y="0"/>
                          <a:pt x="3" y="0"/>
                        </a:cubicBezTo>
                        <a:cubicBezTo>
                          <a:pt x="4" y="0"/>
                          <a:pt x="4" y="0"/>
                          <a:pt x="4" y="0"/>
                        </a:cubicBezTo>
                        <a:cubicBezTo>
                          <a:pt x="4" y="0"/>
                          <a:pt x="6" y="0"/>
                          <a:pt x="7" y="4"/>
                        </a:cubicBezTo>
                        <a:cubicBezTo>
                          <a:pt x="7" y="5"/>
                          <a:pt x="7" y="5"/>
                          <a:pt x="7" y="5"/>
                        </a:cubicBezTo>
                        <a:cubicBezTo>
                          <a:pt x="7" y="6"/>
                          <a:pt x="7" y="7"/>
                          <a:pt x="7" y="8"/>
                        </a:cubicBezTo>
                        <a:cubicBezTo>
                          <a:pt x="7" y="11"/>
                          <a:pt x="8" y="12"/>
                          <a:pt x="9" y="14"/>
                        </a:cubicBezTo>
                        <a:cubicBezTo>
                          <a:pt x="9" y="17"/>
                          <a:pt x="10" y="18"/>
                          <a:pt x="10" y="19"/>
                        </a:cubicBezTo>
                        <a:cubicBezTo>
                          <a:pt x="10" y="20"/>
                          <a:pt x="10" y="20"/>
                          <a:pt x="10" y="21"/>
                        </a:cubicBezTo>
                        <a:cubicBezTo>
                          <a:pt x="10" y="22"/>
                          <a:pt x="10" y="22"/>
                          <a:pt x="9" y="22"/>
                        </a:cubicBezTo>
                        <a:cubicBezTo>
                          <a:pt x="9" y="22"/>
                          <a:pt x="9" y="22"/>
                          <a:pt x="9" y="22"/>
                        </a:cubicBezTo>
                        <a:cubicBezTo>
                          <a:pt x="8" y="22"/>
                          <a:pt x="8" y="22"/>
                          <a:pt x="8" y="22"/>
                        </a:cubicBezTo>
                        <a:cubicBezTo>
                          <a:pt x="7" y="22"/>
                          <a:pt x="7" y="23"/>
                          <a:pt x="6" y="24"/>
                        </a:cubicBezTo>
                        <a:close/>
                        <a:moveTo>
                          <a:pt x="6" y="23"/>
                        </a:moveTo>
                        <a:cubicBezTo>
                          <a:pt x="7" y="22"/>
                          <a:pt x="7" y="22"/>
                          <a:pt x="8" y="22"/>
                        </a:cubicBezTo>
                        <a:cubicBezTo>
                          <a:pt x="8" y="22"/>
                          <a:pt x="8" y="22"/>
                          <a:pt x="8" y="22"/>
                        </a:cubicBezTo>
                        <a:cubicBezTo>
                          <a:pt x="8" y="22"/>
                          <a:pt x="8" y="22"/>
                          <a:pt x="8" y="22"/>
                        </a:cubicBezTo>
                        <a:cubicBezTo>
                          <a:pt x="9" y="22"/>
                          <a:pt x="9" y="22"/>
                          <a:pt x="9" y="22"/>
                        </a:cubicBezTo>
                        <a:cubicBezTo>
                          <a:pt x="9" y="21"/>
                          <a:pt x="10" y="21"/>
                          <a:pt x="10" y="21"/>
                        </a:cubicBezTo>
                        <a:cubicBezTo>
                          <a:pt x="10" y="20"/>
                          <a:pt x="10" y="20"/>
                          <a:pt x="10" y="19"/>
                        </a:cubicBezTo>
                        <a:cubicBezTo>
                          <a:pt x="10" y="18"/>
                          <a:pt x="9" y="18"/>
                          <a:pt x="8" y="15"/>
                        </a:cubicBezTo>
                        <a:cubicBezTo>
                          <a:pt x="7" y="12"/>
                          <a:pt x="6" y="11"/>
                          <a:pt x="6" y="8"/>
                        </a:cubicBezTo>
                        <a:cubicBezTo>
                          <a:pt x="6" y="7"/>
                          <a:pt x="6" y="6"/>
                          <a:pt x="6" y="5"/>
                        </a:cubicBezTo>
                        <a:cubicBezTo>
                          <a:pt x="6" y="5"/>
                          <a:pt x="6" y="4"/>
                          <a:pt x="6" y="4"/>
                        </a:cubicBezTo>
                        <a:cubicBezTo>
                          <a:pt x="6" y="1"/>
                          <a:pt x="4" y="1"/>
                          <a:pt x="4" y="1"/>
                        </a:cubicBezTo>
                        <a:cubicBezTo>
                          <a:pt x="4" y="1"/>
                          <a:pt x="4" y="1"/>
                          <a:pt x="4" y="1"/>
                        </a:cubicBezTo>
                        <a:cubicBezTo>
                          <a:pt x="4" y="1"/>
                          <a:pt x="4" y="1"/>
                          <a:pt x="4" y="1"/>
                        </a:cubicBezTo>
                        <a:cubicBezTo>
                          <a:pt x="3" y="1"/>
                          <a:pt x="3" y="1"/>
                          <a:pt x="3" y="1"/>
                        </a:cubicBezTo>
                        <a:cubicBezTo>
                          <a:pt x="1" y="1"/>
                          <a:pt x="1" y="3"/>
                          <a:pt x="1" y="5"/>
                        </a:cubicBezTo>
                        <a:cubicBezTo>
                          <a:pt x="1" y="5"/>
                          <a:pt x="1" y="6"/>
                          <a:pt x="2" y="7"/>
                        </a:cubicBezTo>
                        <a:cubicBezTo>
                          <a:pt x="2" y="8"/>
                          <a:pt x="3" y="11"/>
                          <a:pt x="3" y="14"/>
                        </a:cubicBezTo>
                        <a:cubicBezTo>
                          <a:pt x="3" y="15"/>
                          <a:pt x="3" y="16"/>
                          <a:pt x="3" y="17"/>
                        </a:cubicBezTo>
                        <a:cubicBezTo>
                          <a:pt x="3" y="18"/>
                          <a:pt x="3" y="18"/>
                          <a:pt x="3" y="18"/>
                        </a:cubicBezTo>
                        <a:cubicBezTo>
                          <a:pt x="4" y="20"/>
                          <a:pt x="4" y="21"/>
                          <a:pt x="4" y="22"/>
                        </a:cubicBezTo>
                        <a:cubicBezTo>
                          <a:pt x="5" y="23"/>
                          <a:pt x="5" y="24"/>
                          <a:pt x="5" y="24"/>
                        </a:cubicBezTo>
                        <a:cubicBezTo>
                          <a:pt x="5" y="24"/>
                          <a:pt x="6" y="23"/>
                          <a:pt x="6" y="2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69" name="Freeform 7834">
                    <a:extLst>
                      <a:ext uri="{FF2B5EF4-FFF2-40B4-BE49-F238E27FC236}">
                        <a16:creationId xmlns:a16="http://schemas.microsoft.com/office/drawing/2014/main" id="{14D9EEBB-F6B7-47DE-A4EA-67A46CF2A6C0}"/>
                      </a:ext>
                    </a:extLst>
                  </p:cNvPr>
                  <p:cNvSpPr>
                    <a:spLocks noEditPoints="1"/>
                  </p:cNvSpPr>
                  <p:nvPr/>
                </p:nvSpPr>
                <p:spPr bwMode="auto">
                  <a:xfrm>
                    <a:off x="4218" y="2262"/>
                    <a:ext cx="7" cy="17"/>
                  </a:xfrm>
                  <a:custGeom>
                    <a:avLst/>
                    <a:gdLst>
                      <a:gd name="T0" fmla="*/ 3 w 9"/>
                      <a:gd name="T1" fmla="*/ 3 h 23"/>
                      <a:gd name="T2" fmla="*/ 3 w 9"/>
                      <a:gd name="T3" fmla="*/ 3 h 23"/>
                      <a:gd name="T4" fmla="*/ 4 w 9"/>
                      <a:gd name="T5" fmla="*/ 2 h 23"/>
                      <a:gd name="T6" fmla="*/ 4 w 9"/>
                      <a:gd name="T7" fmla="*/ 2 h 23"/>
                      <a:gd name="T8" fmla="*/ 5 w 9"/>
                      <a:gd name="T9" fmla="*/ 6 h 23"/>
                      <a:gd name="T10" fmla="*/ 6 w 9"/>
                      <a:gd name="T11" fmla="*/ 12 h 23"/>
                      <a:gd name="T12" fmla="*/ 8 w 9"/>
                      <a:gd name="T13" fmla="*/ 19 h 23"/>
                      <a:gd name="T14" fmla="*/ 7 w 9"/>
                      <a:gd name="T15" fmla="*/ 19 h 23"/>
                      <a:gd name="T16" fmla="*/ 7 w 9"/>
                      <a:gd name="T17" fmla="*/ 19 h 23"/>
                      <a:gd name="T18" fmla="*/ 6 w 9"/>
                      <a:gd name="T19" fmla="*/ 18 h 23"/>
                      <a:gd name="T20" fmla="*/ 5 w 9"/>
                      <a:gd name="T21" fmla="*/ 19 h 23"/>
                      <a:gd name="T22" fmla="*/ 4 w 9"/>
                      <a:gd name="T23" fmla="*/ 20 h 23"/>
                      <a:gd name="T24" fmla="*/ 3 w 9"/>
                      <a:gd name="T25" fmla="*/ 17 h 23"/>
                      <a:gd name="T26" fmla="*/ 2 w 9"/>
                      <a:gd name="T27" fmla="*/ 7 h 23"/>
                      <a:gd name="T28" fmla="*/ 1 w 9"/>
                      <a:gd name="T29" fmla="*/ 3 h 23"/>
                      <a:gd name="T30" fmla="*/ 2 w 9"/>
                      <a:gd name="T31" fmla="*/ 2 h 23"/>
                      <a:gd name="T32" fmla="*/ 2 w 9"/>
                      <a:gd name="T33" fmla="*/ 3 h 23"/>
                      <a:gd name="T34" fmla="*/ 3 w 9"/>
                      <a:gd name="T35" fmla="*/ 3 h 23"/>
                      <a:gd name="T36" fmla="*/ 4 w 9"/>
                      <a:gd name="T37" fmla="*/ 0 h 23"/>
                      <a:gd name="T38" fmla="*/ 3 w 9"/>
                      <a:gd name="T39" fmla="*/ 1 h 23"/>
                      <a:gd name="T40" fmla="*/ 0 w 9"/>
                      <a:gd name="T41" fmla="*/ 2 h 23"/>
                      <a:gd name="T42" fmla="*/ 0 w 9"/>
                      <a:gd name="T43" fmla="*/ 3 h 23"/>
                      <a:gd name="T44" fmla="*/ 0 w 9"/>
                      <a:gd name="T45" fmla="*/ 4 h 23"/>
                      <a:gd name="T46" fmla="*/ 1 w 9"/>
                      <a:gd name="T47" fmla="*/ 6 h 23"/>
                      <a:gd name="T48" fmla="*/ 2 w 9"/>
                      <a:gd name="T49" fmla="*/ 13 h 23"/>
                      <a:gd name="T50" fmla="*/ 2 w 9"/>
                      <a:gd name="T51" fmla="*/ 16 h 23"/>
                      <a:gd name="T52" fmla="*/ 2 w 9"/>
                      <a:gd name="T53" fmla="*/ 17 h 23"/>
                      <a:gd name="T54" fmla="*/ 3 w 9"/>
                      <a:gd name="T55" fmla="*/ 21 h 23"/>
                      <a:gd name="T56" fmla="*/ 4 w 9"/>
                      <a:gd name="T57" fmla="*/ 23 h 23"/>
                      <a:gd name="T58" fmla="*/ 4 w 9"/>
                      <a:gd name="T59" fmla="*/ 23 h 23"/>
                      <a:gd name="T60" fmla="*/ 5 w 9"/>
                      <a:gd name="T61" fmla="*/ 22 h 23"/>
                      <a:gd name="T62" fmla="*/ 7 w 9"/>
                      <a:gd name="T63" fmla="*/ 21 h 23"/>
                      <a:gd name="T64" fmla="*/ 7 w 9"/>
                      <a:gd name="T65" fmla="*/ 21 h 23"/>
                      <a:gd name="T66" fmla="*/ 7 w 9"/>
                      <a:gd name="T67" fmla="*/ 21 h 23"/>
                      <a:gd name="T68" fmla="*/ 7 w 9"/>
                      <a:gd name="T69" fmla="*/ 21 h 23"/>
                      <a:gd name="T70" fmla="*/ 8 w 9"/>
                      <a:gd name="T71" fmla="*/ 21 h 23"/>
                      <a:gd name="T72" fmla="*/ 8 w 9"/>
                      <a:gd name="T73" fmla="*/ 21 h 23"/>
                      <a:gd name="T74" fmla="*/ 9 w 9"/>
                      <a:gd name="T75" fmla="*/ 20 h 23"/>
                      <a:gd name="T76" fmla="*/ 9 w 9"/>
                      <a:gd name="T77" fmla="*/ 18 h 23"/>
                      <a:gd name="T78" fmla="*/ 7 w 9"/>
                      <a:gd name="T79" fmla="*/ 14 h 23"/>
                      <a:gd name="T80" fmla="*/ 5 w 9"/>
                      <a:gd name="T81" fmla="*/ 7 h 23"/>
                      <a:gd name="T82" fmla="*/ 5 w 9"/>
                      <a:gd name="T83" fmla="*/ 4 h 23"/>
                      <a:gd name="T84" fmla="*/ 5 w 9"/>
                      <a:gd name="T85" fmla="*/ 3 h 23"/>
                      <a:gd name="T86" fmla="*/ 4 w 9"/>
                      <a:gd name="T8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 h="23">
                        <a:moveTo>
                          <a:pt x="3" y="3"/>
                        </a:moveTo>
                        <a:cubicBezTo>
                          <a:pt x="3" y="3"/>
                          <a:pt x="3" y="3"/>
                          <a:pt x="3" y="3"/>
                        </a:cubicBezTo>
                        <a:cubicBezTo>
                          <a:pt x="4" y="2"/>
                          <a:pt x="4" y="2"/>
                          <a:pt x="4" y="2"/>
                        </a:cubicBezTo>
                        <a:cubicBezTo>
                          <a:pt x="4" y="2"/>
                          <a:pt x="4" y="2"/>
                          <a:pt x="4" y="2"/>
                        </a:cubicBezTo>
                        <a:cubicBezTo>
                          <a:pt x="4" y="2"/>
                          <a:pt x="5" y="4"/>
                          <a:pt x="5" y="6"/>
                        </a:cubicBezTo>
                        <a:cubicBezTo>
                          <a:pt x="5" y="8"/>
                          <a:pt x="5" y="10"/>
                          <a:pt x="6" y="12"/>
                        </a:cubicBezTo>
                        <a:cubicBezTo>
                          <a:pt x="7" y="14"/>
                          <a:pt x="8" y="17"/>
                          <a:pt x="8" y="19"/>
                        </a:cubicBezTo>
                        <a:cubicBezTo>
                          <a:pt x="7" y="19"/>
                          <a:pt x="7" y="19"/>
                          <a:pt x="7" y="19"/>
                        </a:cubicBezTo>
                        <a:cubicBezTo>
                          <a:pt x="7" y="19"/>
                          <a:pt x="7" y="19"/>
                          <a:pt x="7" y="19"/>
                        </a:cubicBezTo>
                        <a:cubicBezTo>
                          <a:pt x="6" y="18"/>
                          <a:pt x="6" y="18"/>
                          <a:pt x="6" y="18"/>
                        </a:cubicBezTo>
                        <a:cubicBezTo>
                          <a:pt x="6" y="18"/>
                          <a:pt x="5" y="19"/>
                          <a:pt x="5" y="19"/>
                        </a:cubicBezTo>
                        <a:cubicBezTo>
                          <a:pt x="5" y="20"/>
                          <a:pt x="5" y="20"/>
                          <a:pt x="4" y="20"/>
                        </a:cubicBezTo>
                        <a:cubicBezTo>
                          <a:pt x="4" y="20"/>
                          <a:pt x="3" y="19"/>
                          <a:pt x="3" y="17"/>
                        </a:cubicBezTo>
                        <a:cubicBezTo>
                          <a:pt x="3" y="15"/>
                          <a:pt x="3" y="8"/>
                          <a:pt x="2" y="7"/>
                        </a:cubicBezTo>
                        <a:cubicBezTo>
                          <a:pt x="1" y="6"/>
                          <a:pt x="1" y="4"/>
                          <a:pt x="1" y="3"/>
                        </a:cubicBezTo>
                        <a:cubicBezTo>
                          <a:pt x="2" y="3"/>
                          <a:pt x="2" y="2"/>
                          <a:pt x="2" y="2"/>
                        </a:cubicBezTo>
                        <a:cubicBezTo>
                          <a:pt x="2" y="2"/>
                          <a:pt x="2" y="3"/>
                          <a:pt x="2" y="3"/>
                        </a:cubicBezTo>
                        <a:lnTo>
                          <a:pt x="3" y="3"/>
                        </a:lnTo>
                        <a:close/>
                        <a:moveTo>
                          <a:pt x="4" y="0"/>
                        </a:moveTo>
                        <a:cubicBezTo>
                          <a:pt x="3" y="1"/>
                          <a:pt x="3" y="1"/>
                          <a:pt x="3" y="1"/>
                        </a:cubicBezTo>
                        <a:cubicBezTo>
                          <a:pt x="1" y="1"/>
                          <a:pt x="1" y="1"/>
                          <a:pt x="0" y="2"/>
                        </a:cubicBezTo>
                        <a:cubicBezTo>
                          <a:pt x="0" y="3"/>
                          <a:pt x="0" y="3"/>
                          <a:pt x="0" y="3"/>
                        </a:cubicBezTo>
                        <a:cubicBezTo>
                          <a:pt x="0" y="4"/>
                          <a:pt x="0" y="4"/>
                          <a:pt x="0" y="4"/>
                        </a:cubicBezTo>
                        <a:cubicBezTo>
                          <a:pt x="0" y="4"/>
                          <a:pt x="0" y="5"/>
                          <a:pt x="1" y="6"/>
                        </a:cubicBezTo>
                        <a:cubicBezTo>
                          <a:pt x="1" y="7"/>
                          <a:pt x="2" y="10"/>
                          <a:pt x="2" y="13"/>
                        </a:cubicBezTo>
                        <a:cubicBezTo>
                          <a:pt x="2" y="14"/>
                          <a:pt x="2" y="15"/>
                          <a:pt x="2" y="16"/>
                        </a:cubicBezTo>
                        <a:cubicBezTo>
                          <a:pt x="2" y="17"/>
                          <a:pt x="2" y="17"/>
                          <a:pt x="2" y="17"/>
                        </a:cubicBezTo>
                        <a:cubicBezTo>
                          <a:pt x="3" y="19"/>
                          <a:pt x="3" y="20"/>
                          <a:pt x="3" y="21"/>
                        </a:cubicBezTo>
                        <a:cubicBezTo>
                          <a:pt x="4" y="22"/>
                          <a:pt x="4" y="23"/>
                          <a:pt x="4" y="23"/>
                        </a:cubicBezTo>
                        <a:cubicBezTo>
                          <a:pt x="4" y="23"/>
                          <a:pt x="4" y="23"/>
                          <a:pt x="4" y="23"/>
                        </a:cubicBezTo>
                        <a:cubicBezTo>
                          <a:pt x="4" y="23"/>
                          <a:pt x="5" y="22"/>
                          <a:pt x="5" y="22"/>
                        </a:cubicBezTo>
                        <a:cubicBezTo>
                          <a:pt x="6" y="21"/>
                          <a:pt x="6" y="21"/>
                          <a:pt x="7" y="21"/>
                        </a:cubicBezTo>
                        <a:cubicBezTo>
                          <a:pt x="7" y="21"/>
                          <a:pt x="7" y="21"/>
                          <a:pt x="7" y="21"/>
                        </a:cubicBezTo>
                        <a:cubicBezTo>
                          <a:pt x="7" y="21"/>
                          <a:pt x="7" y="21"/>
                          <a:pt x="7" y="21"/>
                        </a:cubicBezTo>
                        <a:cubicBezTo>
                          <a:pt x="7" y="21"/>
                          <a:pt x="7" y="21"/>
                          <a:pt x="7" y="21"/>
                        </a:cubicBezTo>
                        <a:cubicBezTo>
                          <a:pt x="8" y="21"/>
                          <a:pt x="8" y="21"/>
                          <a:pt x="8" y="21"/>
                        </a:cubicBezTo>
                        <a:cubicBezTo>
                          <a:pt x="8" y="21"/>
                          <a:pt x="8" y="21"/>
                          <a:pt x="8" y="21"/>
                        </a:cubicBezTo>
                        <a:cubicBezTo>
                          <a:pt x="8" y="20"/>
                          <a:pt x="9" y="20"/>
                          <a:pt x="9" y="20"/>
                        </a:cubicBezTo>
                        <a:cubicBezTo>
                          <a:pt x="9" y="19"/>
                          <a:pt x="9" y="19"/>
                          <a:pt x="9" y="18"/>
                        </a:cubicBezTo>
                        <a:cubicBezTo>
                          <a:pt x="9" y="17"/>
                          <a:pt x="8" y="17"/>
                          <a:pt x="7" y="14"/>
                        </a:cubicBezTo>
                        <a:cubicBezTo>
                          <a:pt x="6" y="11"/>
                          <a:pt x="5" y="10"/>
                          <a:pt x="5" y="7"/>
                        </a:cubicBezTo>
                        <a:cubicBezTo>
                          <a:pt x="5" y="6"/>
                          <a:pt x="5" y="5"/>
                          <a:pt x="5" y="4"/>
                        </a:cubicBezTo>
                        <a:cubicBezTo>
                          <a:pt x="5" y="4"/>
                          <a:pt x="5" y="3"/>
                          <a:pt x="5" y="3"/>
                        </a:cubicBezTo>
                        <a:cubicBezTo>
                          <a:pt x="5" y="2"/>
                          <a:pt x="4"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0" name="Freeform 7835">
                    <a:extLst>
                      <a:ext uri="{FF2B5EF4-FFF2-40B4-BE49-F238E27FC236}">
                        <a16:creationId xmlns:a16="http://schemas.microsoft.com/office/drawing/2014/main" id="{25CDD3C7-8DAF-4F34-B06D-A43D49F50DDB}"/>
                      </a:ext>
                    </a:extLst>
                  </p:cNvPr>
                  <p:cNvSpPr>
                    <a:spLocks/>
                  </p:cNvSpPr>
                  <p:nvPr/>
                </p:nvSpPr>
                <p:spPr bwMode="auto">
                  <a:xfrm>
                    <a:off x="4218" y="2262"/>
                    <a:ext cx="7" cy="17"/>
                  </a:xfrm>
                  <a:custGeom>
                    <a:avLst/>
                    <a:gdLst>
                      <a:gd name="T0" fmla="*/ 4 w 9"/>
                      <a:gd name="T1" fmla="*/ 0 h 23"/>
                      <a:gd name="T2" fmla="*/ 4 w 9"/>
                      <a:gd name="T3" fmla="*/ 0 h 23"/>
                      <a:gd name="T4" fmla="*/ 5 w 9"/>
                      <a:gd name="T5" fmla="*/ 3 h 23"/>
                      <a:gd name="T6" fmla="*/ 5 w 9"/>
                      <a:gd name="T7" fmla="*/ 4 h 23"/>
                      <a:gd name="T8" fmla="*/ 5 w 9"/>
                      <a:gd name="T9" fmla="*/ 7 h 23"/>
                      <a:gd name="T10" fmla="*/ 7 w 9"/>
                      <a:gd name="T11" fmla="*/ 14 h 23"/>
                      <a:gd name="T12" fmla="*/ 9 w 9"/>
                      <a:gd name="T13" fmla="*/ 18 h 23"/>
                      <a:gd name="T14" fmla="*/ 9 w 9"/>
                      <a:gd name="T15" fmla="*/ 20 h 23"/>
                      <a:gd name="T16" fmla="*/ 8 w 9"/>
                      <a:gd name="T17" fmla="*/ 21 h 23"/>
                      <a:gd name="T18" fmla="*/ 8 w 9"/>
                      <a:gd name="T19" fmla="*/ 21 h 23"/>
                      <a:gd name="T20" fmla="*/ 7 w 9"/>
                      <a:gd name="T21" fmla="*/ 21 h 23"/>
                      <a:gd name="T22" fmla="*/ 7 w 9"/>
                      <a:gd name="T23" fmla="*/ 21 h 23"/>
                      <a:gd name="T24" fmla="*/ 7 w 9"/>
                      <a:gd name="T25" fmla="*/ 21 h 23"/>
                      <a:gd name="T26" fmla="*/ 7 w 9"/>
                      <a:gd name="T27" fmla="*/ 21 h 23"/>
                      <a:gd name="T28" fmla="*/ 5 w 9"/>
                      <a:gd name="T29" fmla="*/ 22 h 23"/>
                      <a:gd name="T30" fmla="*/ 4 w 9"/>
                      <a:gd name="T31" fmla="*/ 23 h 23"/>
                      <a:gd name="T32" fmla="*/ 4 w 9"/>
                      <a:gd name="T33" fmla="*/ 23 h 23"/>
                      <a:gd name="T34" fmla="*/ 3 w 9"/>
                      <a:gd name="T35" fmla="*/ 21 h 23"/>
                      <a:gd name="T36" fmla="*/ 2 w 9"/>
                      <a:gd name="T37" fmla="*/ 17 h 23"/>
                      <a:gd name="T38" fmla="*/ 2 w 9"/>
                      <a:gd name="T39" fmla="*/ 16 h 23"/>
                      <a:gd name="T40" fmla="*/ 2 w 9"/>
                      <a:gd name="T41" fmla="*/ 13 h 23"/>
                      <a:gd name="T42" fmla="*/ 1 w 9"/>
                      <a:gd name="T43" fmla="*/ 6 h 23"/>
                      <a:gd name="T44" fmla="*/ 0 w 9"/>
                      <a:gd name="T45" fmla="*/ 4 h 23"/>
                      <a:gd name="T46" fmla="*/ 0 w 9"/>
                      <a:gd name="T47" fmla="*/ 3 h 23"/>
                      <a:gd name="T48" fmla="*/ 0 w 9"/>
                      <a:gd name="T49" fmla="*/ 3 h 23"/>
                      <a:gd name="T50" fmla="*/ 0 w 9"/>
                      <a:gd name="T51" fmla="*/ 3 h 23"/>
                      <a:gd name="T52" fmla="*/ 0 w 9"/>
                      <a:gd name="T53" fmla="*/ 3 h 23"/>
                      <a:gd name="T54" fmla="*/ 0 w 9"/>
                      <a:gd name="T55" fmla="*/ 6 h 23"/>
                      <a:gd name="T56" fmla="*/ 2 w 9"/>
                      <a:gd name="T57" fmla="*/ 16 h 23"/>
                      <a:gd name="T58" fmla="*/ 4 w 9"/>
                      <a:gd name="T59" fmla="*/ 23 h 23"/>
                      <a:gd name="T60" fmla="*/ 5 w 9"/>
                      <a:gd name="T61" fmla="*/ 22 h 23"/>
                      <a:gd name="T62" fmla="*/ 7 w 9"/>
                      <a:gd name="T63" fmla="*/ 21 h 23"/>
                      <a:gd name="T64" fmla="*/ 7 w 9"/>
                      <a:gd name="T65" fmla="*/ 21 h 23"/>
                      <a:gd name="T66" fmla="*/ 8 w 9"/>
                      <a:gd name="T67" fmla="*/ 21 h 23"/>
                      <a:gd name="T68" fmla="*/ 9 w 9"/>
                      <a:gd name="T69" fmla="*/ 20 h 23"/>
                      <a:gd name="T70" fmla="*/ 7 w 9"/>
                      <a:gd name="T71" fmla="*/ 14 h 23"/>
                      <a:gd name="T72" fmla="*/ 5 w 9"/>
                      <a:gd name="T73" fmla="*/ 4 h 23"/>
                      <a:gd name="T74" fmla="*/ 4 w 9"/>
                      <a:gd name="T7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 h="23">
                        <a:moveTo>
                          <a:pt x="4" y="0"/>
                        </a:moveTo>
                        <a:cubicBezTo>
                          <a:pt x="4" y="0"/>
                          <a:pt x="4" y="0"/>
                          <a:pt x="4" y="0"/>
                        </a:cubicBezTo>
                        <a:cubicBezTo>
                          <a:pt x="4" y="1"/>
                          <a:pt x="5" y="2"/>
                          <a:pt x="5" y="3"/>
                        </a:cubicBezTo>
                        <a:cubicBezTo>
                          <a:pt x="5" y="3"/>
                          <a:pt x="5" y="4"/>
                          <a:pt x="5" y="4"/>
                        </a:cubicBezTo>
                        <a:cubicBezTo>
                          <a:pt x="5" y="5"/>
                          <a:pt x="5" y="6"/>
                          <a:pt x="5" y="7"/>
                        </a:cubicBezTo>
                        <a:cubicBezTo>
                          <a:pt x="5" y="10"/>
                          <a:pt x="6" y="11"/>
                          <a:pt x="7" y="14"/>
                        </a:cubicBezTo>
                        <a:cubicBezTo>
                          <a:pt x="8" y="17"/>
                          <a:pt x="9" y="17"/>
                          <a:pt x="9" y="18"/>
                        </a:cubicBezTo>
                        <a:cubicBezTo>
                          <a:pt x="9" y="19"/>
                          <a:pt x="9" y="19"/>
                          <a:pt x="9" y="20"/>
                        </a:cubicBezTo>
                        <a:cubicBezTo>
                          <a:pt x="9" y="20"/>
                          <a:pt x="8" y="20"/>
                          <a:pt x="8" y="21"/>
                        </a:cubicBezTo>
                        <a:cubicBezTo>
                          <a:pt x="8" y="21"/>
                          <a:pt x="8" y="21"/>
                          <a:pt x="8" y="21"/>
                        </a:cubicBezTo>
                        <a:cubicBezTo>
                          <a:pt x="7" y="21"/>
                          <a:pt x="7" y="21"/>
                          <a:pt x="7" y="21"/>
                        </a:cubicBezTo>
                        <a:cubicBezTo>
                          <a:pt x="7" y="21"/>
                          <a:pt x="7" y="21"/>
                          <a:pt x="7" y="21"/>
                        </a:cubicBezTo>
                        <a:cubicBezTo>
                          <a:pt x="7" y="21"/>
                          <a:pt x="7" y="21"/>
                          <a:pt x="7" y="21"/>
                        </a:cubicBezTo>
                        <a:cubicBezTo>
                          <a:pt x="7" y="21"/>
                          <a:pt x="7" y="21"/>
                          <a:pt x="7" y="21"/>
                        </a:cubicBezTo>
                        <a:cubicBezTo>
                          <a:pt x="6" y="21"/>
                          <a:pt x="6" y="21"/>
                          <a:pt x="5" y="22"/>
                        </a:cubicBezTo>
                        <a:cubicBezTo>
                          <a:pt x="5" y="22"/>
                          <a:pt x="4" y="23"/>
                          <a:pt x="4" y="23"/>
                        </a:cubicBezTo>
                        <a:cubicBezTo>
                          <a:pt x="4" y="23"/>
                          <a:pt x="4" y="23"/>
                          <a:pt x="4" y="23"/>
                        </a:cubicBezTo>
                        <a:cubicBezTo>
                          <a:pt x="4" y="23"/>
                          <a:pt x="4" y="22"/>
                          <a:pt x="3" y="21"/>
                        </a:cubicBezTo>
                        <a:cubicBezTo>
                          <a:pt x="3" y="20"/>
                          <a:pt x="3" y="19"/>
                          <a:pt x="2" y="17"/>
                        </a:cubicBezTo>
                        <a:cubicBezTo>
                          <a:pt x="2" y="17"/>
                          <a:pt x="2" y="17"/>
                          <a:pt x="2" y="16"/>
                        </a:cubicBezTo>
                        <a:cubicBezTo>
                          <a:pt x="2" y="15"/>
                          <a:pt x="2" y="14"/>
                          <a:pt x="2" y="13"/>
                        </a:cubicBezTo>
                        <a:cubicBezTo>
                          <a:pt x="2" y="10"/>
                          <a:pt x="1" y="7"/>
                          <a:pt x="1" y="6"/>
                        </a:cubicBezTo>
                        <a:cubicBezTo>
                          <a:pt x="0" y="5"/>
                          <a:pt x="0" y="4"/>
                          <a:pt x="0" y="4"/>
                        </a:cubicBezTo>
                        <a:cubicBezTo>
                          <a:pt x="0" y="3"/>
                          <a:pt x="0" y="3"/>
                          <a:pt x="0" y="3"/>
                        </a:cubicBezTo>
                        <a:cubicBezTo>
                          <a:pt x="0" y="3"/>
                          <a:pt x="0" y="3"/>
                          <a:pt x="0" y="3"/>
                        </a:cubicBezTo>
                        <a:cubicBezTo>
                          <a:pt x="0" y="3"/>
                          <a:pt x="0" y="3"/>
                          <a:pt x="0" y="3"/>
                        </a:cubicBezTo>
                        <a:cubicBezTo>
                          <a:pt x="0" y="3"/>
                          <a:pt x="0" y="3"/>
                          <a:pt x="0" y="3"/>
                        </a:cubicBezTo>
                        <a:cubicBezTo>
                          <a:pt x="0" y="4"/>
                          <a:pt x="0" y="6"/>
                          <a:pt x="0" y="6"/>
                        </a:cubicBezTo>
                        <a:cubicBezTo>
                          <a:pt x="1" y="8"/>
                          <a:pt x="2" y="12"/>
                          <a:pt x="2" y="16"/>
                        </a:cubicBezTo>
                        <a:cubicBezTo>
                          <a:pt x="2" y="20"/>
                          <a:pt x="3" y="23"/>
                          <a:pt x="4" y="23"/>
                        </a:cubicBezTo>
                        <a:cubicBezTo>
                          <a:pt x="5" y="23"/>
                          <a:pt x="5" y="23"/>
                          <a:pt x="5" y="22"/>
                        </a:cubicBezTo>
                        <a:cubicBezTo>
                          <a:pt x="6" y="21"/>
                          <a:pt x="7" y="21"/>
                          <a:pt x="7" y="21"/>
                        </a:cubicBezTo>
                        <a:cubicBezTo>
                          <a:pt x="7" y="21"/>
                          <a:pt x="7" y="21"/>
                          <a:pt x="7" y="21"/>
                        </a:cubicBezTo>
                        <a:cubicBezTo>
                          <a:pt x="8" y="21"/>
                          <a:pt x="8" y="21"/>
                          <a:pt x="8" y="21"/>
                        </a:cubicBezTo>
                        <a:cubicBezTo>
                          <a:pt x="8" y="21"/>
                          <a:pt x="9" y="21"/>
                          <a:pt x="9" y="20"/>
                        </a:cubicBezTo>
                        <a:cubicBezTo>
                          <a:pt x="9" y="17"/>
                          <a:pt x="8" y="17"/>
                          <a:pt x="7" y="14"/>
                        </a:cubicBezTo>
                        <a:cubicBezTo>
                          <a:pt x="6" y="10"/>
                          <a:pt x="5" y="9"/>
                          <a:pt x="5" y="4"/>
                        </a:cubicBezTo>
                        <a:cubicBezTo>
                          <a:pt x="6" y="2"/>
                          <a:pt x="5"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1" name="Freeform 7836">
                    <a:extLst>
                      <a:ext uri="{FF2B5EF4-FFF2-40B4-BE49-F238E27FC236}">
                        <a16:creationId xmlns:a16="http://schemas.microsoft.com/office/drawing/2014/main" id="{AAD22183-5688-4906-AFC4-B5AA18A8CB08}"/>
                      </a:ext>
                    </a:extLst>
                  </p:cNvPr>
                  <p:cNvSpPr>
                    <a:spLocks/>
                  </p:cNvSpPr>
                  <p:nvPr/>
                </p:nvSpPr>
                <p:spPr bwMode="auto">
                  <a:xfrm>
                    <a:off x="4220" y="2265"/>
                    <a:ext cx="3" cy="10"/>
                  </a:xfrm>
                  <a:custGeom>
                    <a:avLst/>
                    <a:gdLst>
                      <a:gd name="T0" fmla="*/ 1 w 5"/>
                      <a:gd name="T1" fmla="*/ 0 h 14"/>
                      <a:gd name="T2" fmla="*/ 2 w 5"/>
                      <a:gd name="T3" fmla="*/ 2 h 14"/>
                      <a:gd name="T4" fmla="*/ 4 w 5"/>
                      <a:gd name="T5" fmla="*/ 11 h 14"/>
                      <a:gd name="T6" fmla="*/ 4 w 5"/>
                      <a:gd name="T7" fmla="*/ 13 h 14"/>
                      <a:gd name="T8" fmla="*/ 3 w 5"/>
                      <a:gd name="T9" fmla="*/ 13 h 14"/>
                      <a:gd name="T10" fmla="*/ 2 w 5"/>
                      <a:gd name="T11" fmla="*/ 4 h 14"/>
                      <a:gd name="T12" fmla="*/ 1 w 5"/>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1" y="0"/>
                        </a:moveTo>
                        <a:cubicBezTo>
                          <a:pt x="1" y="0"/>
                          <a:pt x="2" y="0"/>
                          <a:pt x="2" y="2"/>
                        </a:cubicBezTo>
                        <a:cubicBezTo>
                          <a:pt x="2" y="5"/>
                          <a:pt x="3" y="10"/>
                          <a:pt x="4" y="11"/>
                        </a:cubicBezTo>
                        <a:cubicBezTo>
                          <a:pt x="5" y="13"/>
                          <a:pt x="4" y="13"/>
                          <a:pt x="4" y="13"/>
                        </a:cubicBezTo>
                        <a:cubicBezTo>
                          <a:pt x="3" y="13"/>
                          <a:pt x="3" y="14"/>
                          <a:pt x="3" y="13"/>
                        </a:cubicBezTo>
                        <a:cubicBezTo>
                          <a:pt x="2" y="12"/>
                          <a:pt x="2" y="4"/>
                          <a:pt x="2" y="4"/>
                        </a:cubicBezTo>
                        <a:cubicBezTo>
                          <a:pt x="1" y="3"/>
                          <a:pt x="0"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2" name="Freeform 7837">
                    <a:extLst>
                      <a:ext uri="{FF2B5EF4-FFF2-40B4-BE49-F238E27FC236}">
                        <a16:creationId xmlns:a16="http://schemas.microsoft.com/office/drawing/2014/main" id="{008C5D08-04DE-41F8-B638-2C9122E80699}"/>
                      </a:ext>
                    </a:extLst>
                  </p:cNvPr>
                  <p:cNvSpPr>
                    <a:spLocks/>
                  </p:cNvSpPr>
                  <p:nvPr/>
                </p:nvSpPr>
                <p:spPr bwMode="auto">
                  <a:xfrm>
                    <a:off x="4212" y="2235"/>
                    <a:ext cx="10" cy="29"/>
                  </a:xfrm>
                  <a:custGeom>
                    <a:avLst/>
                    <a:gdLst>
                      <a:gd name="T0" fmla="*/ 4 w 13"/>
                      <a:gd name="T1" fmla="*/ 0 h 38"/>
                      <a:gd name="T2" fmla="*/ 7 w 13"/>
                      <a:gd name="T3" fmla="*/ 7 h 38"/>
                      <a:gd name="T4" fmla="*/ 11 w 13"/>
                      <a:gd name="T5" fmla="*/ 25 h 38"/>
                      <a:gd name="T6" fmla="*/ 11 w 13"/>
                      <a:gd name="T7" fmla="*/ 35 h 38"/>
                      <a:gd name="T8" fmla="*/ 8 w 13"/>
                      <a:gd name="T9" fmla="*/ 37 h 38"/>
                      <a:gd name="T10" fmla="*/ 4 w 13"/>
                      <a:gd name="T11" fmla="*/ 28 h 38"/>
                      <a:gd name="T12" fmla="*/ 2 w 13"/>
                      <a:gd name="T13" fmla="*/ 12 h 38"/>
                      <a:gd name="T14" fmla="*/ 1 w 13"/>
                      <a:gd name="T15" fmla="*/ 2 h 38"/>
                      <a:gd name="T16" fmla="*/ 4 w 13"/>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38">
                        <a:moveTo>
                          <a:pt x="4" y="0"/>
                        </a:moveTo>
                        <a:cubicBezTo>
                          <a:pt x="4" y="0"/>
                          <a:pt x="6" y="0"/>
                          <a:pt x="7" y="7"/>
                        </a:cubicBezTo>
                        <a:cubicBezTo>
                          <a:pt x="7" y="15"/>
                          <a:pt x="8" y="19"/>
                          <a:pt x="11" y="25"/>
                        </a:cubicBezTo>
                        <a:cubicBezTo>
                          <a:pt x="13" y="31"/>
                          <a:pt x="13" y="35"/>
                          <a:pt x="11" y="35"/>
                        </a:cubicBezTo>
                        <a:cubicBezTo>
                          <a:pt x="9" y="36"/>
                          <a:pt x="9" y="36"/>
                          <a:pt x="8" y="37"/>
                        </a:cubicBezTo>
                        <a:cubicBezTo>
                          <a:pt x="8" y="38"/>
                          <a:pt x="5" y="37"/>
                          <a:pt x="4" y="28"/>
                        </a:cubicBezTo>
                        <a:cubicBezTo>
                          <a:pt x="4" y="19"/>
                          <a:pt x="3" y="13"/>
                          <a:pt x="2" y="12"/>
                        </a:cubicBezTo>
                        <a:cubicBezTo>
                          <a:pt x="2" y="10"/>
                          <a:pt x="0" y="4"/>
                          <a:pt x="1" y="2"/>
                        </a:cubicBezTo>
                        <a:cubicBezTo>
                          <a:pt x="1" y="0"/>
                          <a:pt x="4"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3" name="Freeform 7838">
                    <a:extLst>
                      <a:ext uri="{FF2B5EF4-FFF2-40B4-BE49-F238E27FC236}">
                        <a16:creationId xmlns:a16="http://schemas.microsoft.com/office/drawing/2014/main" id="{099ED58A-E996-43EF-BCED-AB8F2FBC4FA2}"/>
                      </a:ext>
                    </a:extLst>
                  </p:cNvPr>
                  <p:cNvSpPr>
                    <a:spLocks noEditPoints="1"/>
                  </p:cNvSpPr>
                  <p:nvPr/>
                </p:nvSpPr>
                <p:spPr bwMode="auto">
                  <a:xfrm>
                    <a:off x="4212" y="2235"/>
                    <a:ext cx="10" cy="29"/>
                  </a:xfrm>
                  <a:custGeom>
                    <a:avLst/>
                    <a:gdLst>
                      <a:gd name="T0" fmla="*/ 8 w 13"/>
                      <a:gd name="T1" fmla="*/ 37 h 38"/>
                      <a:gd name="T2" fmla="*/ 8 w 13"/>
                      <a:gd name="T3" fmla="*/ 38 h 38"/>
                      <a:gd name="T4" fmla="*/ 4 w 13"/>
                      <a:gd name="T5" fmla="*/ 28 h 38"/>
                      <a:gd name="T6" fmla="*/ 4 w 13"/>
                      <a:gd name="T7" fmla="*/ 28 h 38"/>
                      <a:gd name="T8" fmla="*/ 4 w 13"/>
                      <a:gd name="T9" fmla="*/ 22 h 38"/>
                      <a:gd name="T10" fmla="*/ 2 w 13"/>
                      <a:gd name="T11" fmla="*/ 12 h 38"/>
                      <a:gd name="T12" fmla="*/ 0 w 13"/>
                      <a:gd name="T13" fmla="*/ 4 h 38"/>
                      <a:gd name="T14" fmla="*/ 0 w 13"/>
                      <a:gd name="T15" fmla="*/ 1 h 38"/>
                      <a:gd name="T16" fmla="*/ 3 w 13"/>
                      <a:gd name="T17" fmla="*/ 0 h 38"/>
                      <a:gd name="T18" fmla="*/ 4 w 13"/>
                      <a:gd name="T19" fmla="*/ 0 h 38"/>
                      <a:gd name="T20" fmla="*/ 4 w 13"/>
                      <a:gd name="T21" fmla="*/ 0 h 38"/>
                      <a:gd name="T22" fmla="*/ 7 w 13"/>
                      <a:gd name="T23" fmla="*/ 7 h 38"/>
                      <a:gd name="T24" fmla="*/ 11 w 13"/>
                      <a:gd name="T25" fmla="*/ 25 h 38"/>
                      <a:gd name="T26" fmla="*/ 13 w 13"/>
                      <a:gd name="T27" fmla="*/ 32 h 38"/>
                      <a:gd name="T28" fmla="*/ 11 w 13"/>
                      <a:gd name="T29" fmla="*/ 36 h 38"/>
                      <a:gd name="T30" fmla="*/ 8 w 13"/>
                      <a:gd name="T31" fmla="*/ 37 h 38"/>
                      <a:gd name="T32" fmla="*/ 6 w 13"/>
                      <a:gd name="T33" fmla="*/ 7 h 38"/>
                      <a:gd name="T34" fmla="*/ 4 w 13"/>
                      <a:gd name="T35" fmla="*/ 1 h 38"/>
                      <a:gd name="T36" fmla="*/ 4 w 13"/>
                      <a:gd name="T37" fmla="*/ 1 h 38"/>
                      <a:gd name="T38" fmla="*/ 4 w 13"/>
                      <a:gd name="T39" fmla="*/ 1 h 38"/>
                      <a:gd name="T40" fmla="*/ 4 w 13"/>
                      <a:gd name="T41" fmla="*/ 1 h 38"/>
                      <a:gd name="T42" fmla="*/ 3 w 13"/>
                      <a:gd name="T43" fmla="*/ 1 h 38"/>
                      <a:gd name="T44" fmla="*/ 1 w 13"/>
                      <a:gd name="T45" fmla="*/ 2 h 38"/>
                      <a:gd name="T46" fmla="*/ 1 w 13"/>
                      <a:gd name="T47" fmla="*/ 4 h 38"/>
                      <a:gd name="T48" fmla="*/ 2 w 13"/>
                      <a:gd name="T49" fmla="*/ 12 h 38"/>
                      <a:gd name="T50" fmla="*/ 4 w 13"/>
                      <a:gd name="T51" fmla="*/ 22 h 38"/>
                      <a:gd name="T52" fmla="*/ 4 w 13"/>
                      <a:gd name="T53" fmla="*/ 28 h 38"/>
                      <a:gd name="T54" fmla="*/ 5 w 13"/>
                      <a:gd name="T55" fmla="*/ 28 h 38"/>
                      <a:gd name="T56" fmla="*/ 8 w 13"/>
                      <a:gd name="T57" fmla="*/ 37 h 38"/>
                      <a:gd name="T58" fmla="*/ 8 w 13"/>
                      <a:gd name="T59" fmla="*/ 37 h 38"/>
                      <a:gd name="T60" fmla="*/ 11 w 13"/>
                      <a:gd name="T61" fmla="*/ 35 h 38"/>
                      <a:gd name="T62" fmla="*/ 12 w 13"/>
                      <a:gd name="T63" fmla="*/ 32 h 38"/>
                      <a:gd name="T64" fmla="*/ 11 w 13"/>
                      <a:gd name="T65" fmla="*/ 26 h 38"/>
                      <a:gd name="T66" fmla="*/ 6 w 13"/>
                      <a:gd name="T67" fmla="*/ 7 h 38"/>
                      <a:gd name="T68" fmla="*/ 4 w 13"/>
                      <a:gd name="T69" fmla="*/ 0 h 38"/>
                      <a:gd name="T70" fmla="*/ 4 w 13"/>
                      <a:gd name="T7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38">
                        <a:moveTo>
                          <a:pt x="8" y="37"/>
                        </a:moveTo>
                        <a:cubicBezTo>
                          <a:pt x="8" y="38"/>
                          <a:pt x="8" y="38"/>
                          <a:pt x="8" y="38"/>
                        </a:cubicBezTo>
                        <a:cubicBezTo>
                          <a:pt x="6" y="38"/>
                          <a:pt x="4" y="35"/>
                          <a:pt x="4" y="28"/>
                        </a:cubicBezTo>
                        <a:cubicBezTo>
                          <a:pt x="4" y="28"/>
                          <a:pt x="4" y="28"/>
                          <a:pt x="4" y="28"/>
                        </a:cubicBezTo>
                        <a:cubicBezTo>
                          <a:pt x="4" y="25"/>
                          <a:pt x="4" y="24"/>
                          <a:pt x="4" y="22"/>
                        </a:cubicBezTo>
                        <a:cubicBezTo>
                          <a:pt x="3" y="18"/>
                          <a:pt x="2" y="13"/>
                          <a:pt x="2" y="12"/>
                        </a:cubicBezTo>
                        <a:cubicBezTo>
                          <a:pt x="2" y="11"/>
                          <a:pt x="0" y="7"/>
                          <a:pt x="0" y="4"/>
                        </a:cubicBezTo>
                        <a:cubicBezTo>
                          <a:pt x="0" y="3"/>
                          <a:pt x="0" y="2"/>
                          <a:pt x="0" y="1"/>
                        </a:cubicBezTo>
                        <a:cubicBezTo>
                          <a:pt x="1" y="0"/>
                          <a:pt x="2" y="0"/>
                          <a:pt x="3" y="0"/>
                        </a:cubicBezTo>
                        <a:cubicBezTo>
                          <a:pt x="3" y="0"/>
                          <a:pt x="4" y="0"/>
                          <a:pt x="4" y="0"/>
                        </a:cubicBezTo>
                        <a:cubicBezTo>
                          <a:pt x="4" y="0"/>
                          <a:pt x="4" y="0"/>
                          <a:pt x="4" y="0"/>
                        </a:cubicBezTo>
                        <a:cubicBezTo>
                          <a:pt x="5" y="0"/>
                          <a:pt x="7" y="1"/>
                          <a:pt x="7" y="7"/>
                        </a:cubicBezTo>
                        <a:cubicBezTo>
                          <a:pt x="8" y="15"/>
                          <a:pt x="9" y="19"/>
                          <a:pt x="11" y="25"/>
                        </a:cubicBezTo>
                        <a:cubicBezTo>
                          <a:pt x="12" y="28"/>
                          <a:pt x="13" y="30"/>
                          <a:pt x="13" y="32"/>
                        </a:cubicBezTo>
                        <a:cubicBezTo>
                          <a:pt x="13" y="34"/>
                          <a:pt x="12" y="36"/>
                          <a:pt x="11" y="36"/>
                        </a:cubicBezTo>
                        <a:cubicBezTo>
                          <a:pt x="9" y="36"/>
                          <a:pt x="9" y="36"/>
                          <a:pt x="8" y="37"/>
                        </a:cubicBezTo>
                        <a:close/>
                        <a:moveTo>
                          <a:pt x="6" y="7"/>
                        </a:moveTo>
                        <a:cubicBezTo>
                          <a:pt x="6" y="1"/>
                          <a:pt x="5" y="1"/>
                          <a:pt x="4" y="1"/>
                        </a:cubicBezTo>
                        <a:cubicBezTo>
                          <a:pt x="4" y="1"/>
                          <a:pt x="4" y="1"/>
                          <a:pt x="4" y="1"/>
                        </a:cubicBezTo>
                        <a:cubicBezTo>
                          <a:pt x="4" y="1"/>
                          <a:pt x="4" y="1"/>
                          <a:pt x="4" y="1"/>
                        </a:cubicBezTo>
                        <a:cubicBezTo>
                          <a:pt x="4" y="1"/>
                          <a:pt x="4" y="1"/>
                          <a:pt x="4" y="1"/>
                        </a:cubicBezTo>
                        <a:cubicBezTo>
                          <a:pt x="4" y="1"/>
                          <a:pt x="3" y="1"/>
                          <a:pt x="3" y="1"/>
                        </a:cubicBezTo>
                        <a:cubicBezTo>
                          <a:pt x="2" y="1"/>
                          <a:pt x="1" y="1"/>
                          <a:pt x="1" y="2"/>
                        </a:cubicBezTo>
                        <a:cubicBezTo>
                          <a:pt x="1" y="2"/>
                          <a:pt x="1" y="3"/>
                          <a:pt x="1" y="4"/>
                        </a:cubicBezTo>
                        <a:cubicBezTo>
                          <a:pt x="1" y="6"/>
                          <a:pt x="2" y="11"/>
                          <a:pt x="2" y="12"/>
                        </a:cubicBezTo>
                        <a:cubicBezTo>
                          <a:pt x="3" y="13"/>
                          <a:pt x="4" y="18"/>
                          <a:pt x="4" y="22"/>
                        </a:cubicBezTo>
                        <a:cubicBezTo>
                          <a:pt x="4" y="24"/>
                          <a:pt x="4" y="25"/>
                          <a:pt x="4" y="28"/>
                        </a:cubicBezTo>
                        <a:cubicBezTo>
                          <a:pt x="5" y="28"/>
                          <a:pt x="5" y="28"/>
                          <a:pt x="5" y="28"/>
                        </a:cubicBezTo>
                        <a:cubicBezTo>
                          <a:pt x="5" y="35"/>
                          <a:pt x="7" y="37"/>
                          <a:pt x="8" y="37"/>
                        </a:cubicBezTo>
                        <a:cubicBezTo>
                          <a:pt x="8" y="37"/>
                          <a:pt x="8" y="37"/>
                          <a:pt x="8" y="37"/>
                        </a:cubicBezTo>
                        <a:cubicBezTo>
                          <a:pt x="8" y="35"/>
                          <a:pt x="9" y="35"/>
                          <a:pt x="11" y="35"/>
                        </a:cubicBezTo>
                        <a:cubicBezTo>
                          <a:pt x="12" y="35"/>
                          <a:pt x="12" y="34"/>
                          <a:pt x="12" y="32"/>
                        </a:cubicBezTo>
                        <a:cubicBezTo>
                          <a:pt x="12" y="30"/>
                          <a:pt x="12" y="28"/>
                          <a:pt x="11" y="26"/>
                        </a:cubicBezTo>
                        <a:cubicBezTo>
                          <a:pt x="8" y="19"/>
                          <a:pt x="7" y="15"/>
                          <a:pt x="6" y="7"/>
                        </a:cubicBezTo>
                        <a:close/>
                        <a:moveTo>
                          <a:pt x="4" y="0"/>
                        </a:moveTo>
                        <a:cubicBezTo>
                          <a:pt x="4" y="0"/>
                          <a:pt x="4" y="0"/>
                          <a:pt x="4"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4" name="Freeform 7839">
                    <a:extLst>
                      <a:ext uri="{FF2B5EF4-FFF2-40B4-BE49-F238E27FC236}">
                        <a16:creationId xmlns:a16="http://schemas.microsoft.com/office/drawing/2014/main" id="{E4B9A071-CE4C-4F59-8DD3-36088B390594}"/>
                      </a:ext>
                    </a:extLst>
                  </p:cNvPr>
                  <p:cNvSpPr>
                    <a:spLocks/>
                  </p:cNvSpPr>
                  <p:nvPr/>
                </p:nvSpPr>
                <p:spPr bwMode="auto">
                  <a:xfrm>
                    <a:off x="4213" y="2237"/>
                    <a:ext cx="8" cy="26"/>
                  </a:xfrm>
                  <a:custGeom>
                    <a:avLst/>
                    <a:gdLst>
                      <a:gd name="T0" fmla="*/ 4 w 11"/>
                      <a:gd name="T1" fmla="*/ 0 h 35"/>
                      <a:gd name="T2" fmla="*/ 4 w 11"/>
                      <a:gd name="T3" fmla="*/ 1 h 35"/>
                      <a:gd name="T4" fmla="*/ 4 w 11"/>
                      <a:gd name="T5" fmla="*/ 2 h 35"/>
                      <a:gd name="T6" fmla="*/ 5 w 11"/>
                      <a:gd name="T7" fmla="*/ 8 h 35"/>
                      <a:gd name="T8" fmla="*/ 7 w 11"/>
                      <a:gd name="T9" fmla="*/ 19 h 35"/>
                      <a:gd name="T10" fmla="*/ 10 w 11"/>
                      <a:gd name="T11" fmla="*/ 30 h 35"/>
                      <a:gd name="T12" fmla="*/ 9 w 11"/>
                      <a:gd name="T13" fmla="*/ 30 h 35"/>
                      <a:gd name="T14" fmla="*/ 8 w 11"/>
                      <a:gd name="T15" fmla="*/ 30 h 35"/>
                      <a:gd name="T16" fmla="*/ 8 w 11"/>
                      <a:gd name="T17" fmla="*/ 29 h 35"/>
                      <a:gd name="T18" fmla="*/ 7 w 11"/>
                      <a:gd name="T19" fmla="*/ 30 h 35"/>
                      <a:gd name="T20" fmla="*/ 6 w 11"/>
                      <a:gd name="T21" fmla="*/ 31 h 35"/>
                      <a:gd name="T22" fmla="*/ 5 w 11"/>
                      <a:gd name="T23" fmla="*/ 30 h 35"/>
                      <a:gd name="T24" fmla="*/ 3 w 11"/>
                      <a:gd name="T25" fmla="*/ 11 h 35"/>
                      <a:gd name="T26" fmla="*/ 0 w 11"/>
                      <a:gd name="T27" fmla="*/ 3 h 35"/>
                      <a:gd name="T28" fmla="*/ 0 w 11"/>
                      <a:gd name="T29" fmla="*/ 3 h 35"/>
                      <a:gd name="T30" fmla="*/ 1 w 11"/>
                      <a:gd name="T31" fmla="*/ 10 h 35"/>
                      <a:gd name="T32" fmla="*/ 3 w 11"/>
                      <a:gd name="T33" fmla="*/ 20 h 35"/>
                      <a:gd name="T34" fmla="*/ 3 w 11"/>
                      <a:gd name="T35" fmla="*/ 26 h 35"/>
                      <a:gd name="T36" fmla="*/ 4 w 11"/>
                      <a:gd name="T37" fmla="*/ 26 h 35"/>
                      <a:gd name="T38" fmla="*/ 7 w 11"/>
                      <a:gd name="T39" fmla="*/ 35 h 35"/>
                      <a:gd name="T40" fmla="*/ 7 w 11"/>
                      <a:gd name="T41" fmla="*/ 35 h 35"/>
                      <a:gd name="T42" fmla="*/ 7 w 11"/>
                      <a:gd name="T43" fmla="*/ 35 h 35"/>
                      <a:gd name="T44" fmla="*/ 10 w 11"/>
                      <a:gd name="T45" fmla="*/ 33 h 35"/>
                      <a:gd name="T46" fmla="*/ 11 w 11"/>
                      <a:gd name="T47" fmla="*/ 30 h 35"/>
                      <a:gd name="T48" fmla="*/ 10 w 11"/>
                      <a:gd name="T49" fmla="*/ 24 h 35"/>
                      <a:gd name="T50" fmla="*/ 5 w 11"/>
                      <a:gd name="T51" fmla="*/ 5 h 35"/>
                      <a:gd name="T52" fmla="*/ 4 w 11"/>
                      <a:gd name="T5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35">
                        <a:moveTo>
                          <a:pt x="4" y="0"/>
                        </a:moveTo>
                        <a:cubicBezTo>
                          <a:pt x="4" y="0"/>
                          <a:pt x="4" y="1"/>
                          <a:pt x="4" y="1"/>
                        </a:cubicBezTo>
                        <a:cubicBezTo>
                          <a:pt x="4" y="2"/>
                          <a:pt x="4" y="2"/>
                          <a:pt x="4" y="2"/>
                        </a:cubicBezTo>
                        <a:cubicBezTo>
                          <a:pt x="4" y="2"/>
                          <a:pt x="5" y="5"/>
                          <a:pt x="5" y="8"/>
                        </a:cubicBezTo>
                        <a:cubicBezTo>
                          <a:pt x="5" y="10"/>
                          <a:pt x="6" y="17"/>
                          <a:pt x="7" y="19"/>
                        </a:cubicBezTo>
                        <a:cubicBezTo>
                          <a:pt x="8" y="21"/>
                          <a:pt x="11" y="28"/>
                          <a:pt x="10" y="30"/>
                        </a:cubicBezTo>
                        <a:cubicBezTo>
                          <a:pt x="9" y="30"/>
                          <a:pt x="9" y="30"/>
                          <a:pt x="9" y="30"/>
                        </a:cubicBezTo>
                        <a:cubicBezTo>
                          <a:pt x="8" y="30"/>
                          <a:pt x="8" y="30"/>
                          <a:pt x="8" y="30"/>
                        </a:cubicBezTo>
                        <a:cubicBezTo>
                          <a:pt x="8" y="29"/>
                          <a:pt x="8" y="29"/>
                          <a:pt x="8" y="29"/>
                        </a:cubicBezTo>
                        <a:cubicBezTo>
                          <a:pt x="7" y="30"/>
                          <a:pt x="7" y="30"/>
                          <a:pt x="7" y="30"/>
                        </a:cubicBezTo>
                        <a:cubicBezTo>
                          <a:pt x="7" y="30"/>
                          <a:pt x="7" y="31"/>
                          <a:pt x="6" y="31"/>
                        </a:cubicBezTo>
                        <a:cubicBezTo>
                          <a:pt x="6" y="31"/>
                          <a:pt x="6" y="31"/>
                          <a:pt x="5" y="30"/>
                        </a:cubicBezTo>
                        <a:cubicBezTo>
                          <a:pt x="4" y="27"/>
                          <a:pt x="3" y="14"/>
                          <a:pt x="3" y="11"/>
                        </a:cubicBezTo>
                        <a:cubicBezTo>
                          <a:pt x="2" y="9"/>
                          <a:pt x="1" y="5"/>
                          <a:pt x="0" y="3"/>
                        </a:cubicBezTo>
                        <a:cubicBezTo>
                          <a:pt x="0" y="3"/>
                          <a:pt x="0" y="3"/>
                          <a:pt x="0" y="3"/>
                        </a:cubicBezTo>
                        <a:cubicBezTo>
                          <a:pt x="0" y="5"/>
                          <a:pt x="1" y="9"/>
                          <a:pt x="1" y="10"/>
                        </a:cubicBezTo>
                        <a:cubicBezTo>
                          <a:pt x="2" y="11"/>
                          <a:pt x="3" y="16"/>
                          <a:pt x="3" y="20"/>
                        </a:cubicBezTo>
                        <a:cubicBezTo>
                          <a:pt x="3" y="22"/>
                          <a:pt x="3" y="23"/>
                          <a:pt x="3" y="26"/>
                        </a:cubicBezTo>
                        <a:cubicBezTo>
                          <a:pt x="4" y="26"/>
                          <a:pt x="4" y="26"/>
                          <a:pt x="4" y="26"/>
                        </a:cubicBezTo>
                        <a:cubicBezTo>
                          <a:pt x="4" y="33"/>
                          <a:pt x="6" y="35"/>
                          <a:pt x="7" y="35"/>
                        </a:cubicBezTo>
                        <a:cubicBezTo>
                          <a:pt x="7" y="35"/>
                          <a:pt x="7" y="35"/>
                          <a:pt x="7" y="35"/>
                        </a:cubicBezTo>
                        <a:cubicBezTo>
                          <a:pt x="7" y="35"/>
                          <a:pt x="7" y="35"/>
                          <a:pt x="7" y="35"/>
                        </a:cubicBezTo>
                        <a:cubicBezTo>
                          <a:pt x="7" y="33"/>
                          <a:pt x="8" y="33"/>
                          <a:pt x="10" y="33"/>
                        </a:cubicBezTo>
                        <a:cubicBezTo>
                          <a:pt x="11" y="33"/>
                          <a:pt x="11" y="32"/>
                          <a:pt x="11" y="30"/>
                        </a:cubicBezTo>
                        <a:cubicBezTo>
                          <a:pt x="11" y="28"/>
                          <a:pt x="11" y="26"/>
                          <a:pt x="10" y="24"/>
                        </a:cubicBezTo>
                        <a:cubicBezTo>
                          <a:pt x="7" y="17"/>
                          <a:pt x="6" y="13"/>
                          <a:pt x="5" y="5"/>
                        </a:cubicBezTo>
                        <a:cubicBezTo>
                          <a:pt x="5" y="2"/>
                          <a:pt x="5"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5" name="Freeform 7840">
                    <a:extLst>
                      <a:ext uri="{FF2B5EF4-FFF2-40B4-BE49-F238E27FC236}">
                        <a16:creationId xmlns:a16="http://schemas.microsoft.com/office/drawing/2014/main" id="{4C8CAC26-00DB-4005-B635-820F32A4F0CB}"/>
                      </a:ext>
                    </a:extLst>
                  </p:cNvPr>
                  <p:cNvSpPr>
                    <a:spLocks/>
                  </p:cNvSpPr>
                  <p:nvPr/>
                </p:nvSpPr>
                <p:spPr bwMode="auto">
                  <a:xfrm>
                    <a:off x="4212" y="2237"/>
                    <a:ext cx="10" cy="26"/>
                  </a:xfrm>
                  <a:custGeom>
                    <a:avLst/>
                    <a:gdLst>
                      <a:gd name="T0" fmla="*/ 5 w 13"/>
                      <a:gd name="T1" fmla="*/ 0 h 35"/>
                      <a:gd name="T2" fmla="*/ 6 w 13"/>
                      <a:gd name="T3" fmla="*/ 5 h 35"/>
                      <a:gd name="T4" fmla="*/ 11 w 13"/>
                      <a:gd name="T5" fmla="*/ 24 h 35"/>
                      <a:gd name="T6" fmla="*/ 12 w 13"/>
                      <a:gd name="T7" fmla="*/ 30 h 35"/>
                      <a:gd name="T8" fmla="*/ 11 w 13"/>
                      <a:gd name="T9" fmla="*/ 33 h 35"/>
                      <a:gd name="T10" fmla="*/ 8 w 13"/>
                      <a:gd name="T11" fmla="*/ 35 h 35"/>
                      <a:gd name="T12" fmla="*/ 8 w 13"/>
                      <a:gd name="T13" fmla="*/ 35 h 35"/>
                      <a:gd name="T14" fmla="*/ 8 w 13"/>
                      <a:gd name="T15" fmla="*/ 35 h 35"/>
                      <a:gd name="T16" fmla="*/ 5 w 13"/>
                      <a:gd name="T17" fmla="*/ 26 h 35"/>
                      <a:gd name="T18" fmla="*/ 4 w 13"/>
                      <a:gd name="T19" fmla="*/ 26 h 35"/>
                      <a:gd name="T20" fmla="*/ 4 w 13"/>
                      <a:gd name="T21" fmla="*/ 20 h 35"/>
                      <a:gd name="T22" fmla="*/ 2 w 13"/>
                      <a:gd name="T23" fmla="*/ 10 h 35"/>
                      <a:gd name="T24" fmla="*/ 1 w 13"/>
                      <a:gd name="T25" fmla="*/ 3 h 35"/>
                      <a:gd name="T26" fmla="*/ 0 w 13"/>
                      <a:gd name="T27" fmla="*/ 3 h 35"/>
                      <a:gd name="T28" fmla="*/ 2 w 13"/>
                      <a:gd name="T29" fmla="*/ 10 h 35"/>
                      <a:gd name="T30" fmla="*/ 4 w 13"/>
                      <a:gd name="T31" fmla="*/ 26 h 35"/>
                      <a:gd name="T32" fmla="*/ 8 w 13"/>
                      <a:gd name="T33" fmla="*/ 35 h 35"/>
                      <a:gd name="T34" fmla="*/ 8 w 13"/>
                      <a:gd name="T35" fmla="*/ 35 h 35"/>
                      <a:gd name="T36" fmla="*/ 11 w 13"/>
                      <a:gd name="T37" fmla="*/ 33 h 35"/>
                      <a:gd name="T38" fmla="*/ 11 w 13"/>
                      <a:gd name="T39" fmla="*/ 23 h 35"/>
                      <a:gd name="T40" fmla="*/ 7 w 13"/>
                      <a:gd name="T41" fmla="*/ 5 h 35"/>
                      <a:gd name="T42" fmla="*/ 6 w 13"/>
                      <a:gd name="T43" fmla="*/ 0 h 35"/>
                      <a:gd name="T44" fmla="*/ 5 w 13"/>
                      <a:gd name="T4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35">
                        <a:moveTo>
                          <a:pt x="5" y="0"/>
                        </a:moveTo>
                        <a:cubicBezTo>
                          <a:pt x="6" y="1"/>
                          <a:pt x="6" y="2"/>
                          <a:pt x="6" y="5"/>
                        </a:cubicBezTo>
                        <a:cubicBezTo>
                          <a:pt x="7" y="13"/>
                          <a:pt x="8" y="17"/>
                          <a:pt x="11" y="24"/>
                        </a:cubicBezTo>
                        <a:cubicBezTo>
                          <a:pt x="12" y="26"/>
                          <a:pt x="12" y="28"/>
                          <a:pt x="12" y="30"/>
                        </a:cubicBezTo>
                        <a:cubicBezTo>
                          <a:pt x="12" y="32"/>
                          <a:pt x="12" y="33"/>
                          <a:pt x="11" y="33"/>
                        </a:cubicBezTo>
                        <a:cubicBezTo>
                          <a:pt x="9" y="33"/>
                          <a:pt x="8" y="33"/>
                          <a:pt x="8" y="35"/>
                        </a:cubicBezTo>
                        <a:cubicBezTo>
                          <a:pt x="8" y="35"/>
                          <a:pt x="8" y="35"/>
                          <a:pt x="8" y="35"/>
                        </a:cubicBezTo>
                        <a:cubicBezTo>
                          <a:pt x="8" y="35"/>
                          <a:pt x="8" y="35"/>
                          <a:pt x="8" y="35"/>
                        </a:cubicBezTo>
                        <a:cubicBezTo>
                          <a:pt x="7" y="35"/>
                          <a:pt x="5" y="33"/>
                          <a:pt x="5" y="26"/>
                        </a:cubicBezTo>
                        <a:cubicBezTo>
                          <a:pt x="4" y="26"/>
                          <a:pt x="4" y="26"/>
                          <a:pt x="4" y="26"/>
                        </a:cubicBezTo>
                        <a:cubicBezTo>
                          <a:pt x="4" y="23"/>
                          <a:pt x="4" y="22"/>
                          <a:pt x="4" y="20"/>
                        </a:cubicBezTo>
                        <a:cubicBezTo>
                          <a:pt x="4" y="16"/>
                          <a:pt x="3" y="11"/>
                          <a:pt x="2" y="10"/>
                        </a:cubicBezTo>
                        <a:cubicBezTo>
                          <a:pt x="2" y="9"/>
                          <a:pt x="1" y="5"/>
                          <a:pt x="1" y="3"/>
                        </a:cubicBezTo>
                        <a:cubicBezTo>
                          <a:pt x="0" y="3"/>
                          <a:pt x="0" y="3"/>
                          <a:pt x="0" y="3"/>
                        </a:cubicBezTo>
                        <a:cubicBezTo>
                          <a:pt x="1" y="5"/>
                          <a:pt x="2" y="9"/>
                          <a:pt x="2" y="10"/>
                        </a:cubicBezTo>
                        <a:cubicBezTo>
                          <a:pt x="3" y="11"/>
                          <a:pt x="4" y="17"/>
                          <a:pt x="4" y="26"/>
                        </a:cubicBezTo>
                        <a:cubicBezTo>
                          <a:pt x="5" y="33"/>
                          <a:pt x="7" y="35"/>
                          <a:pt x="8" y="35"/>
                        </a:cubicBezTo>
                        <a:cubicBezTo>
                          <a:pt x="8" y="35"/>
                          <a:pt x="8" y="35"/>
                          <a:pt x="8" y="35"/>
                        </a:cubicBezTo>
                        <a:cubicBezTo>
                          <a:pt x="9" y="34"/>
                          <a:pt x="9" y="34"/>
                          <a:pt x="11" y="33"/>
                        </a:cubicBezTo>
                        <a:cubicBezTo>
                          <a:pt x="13" y="33"/>
                          <a:pt x="13" y="29"/>
                          <a:pt x="11" y="23"/>
                        </a:cubicBezTo>
                        <a:cubicBezTo>
                          <a:pt x="8" y="17"/>
                          <a:pt x="7" y="13"/>
                          <a:pt x="7" y="5"/>
                        </a:cubicBezTo>
                        <a:cubicBezTo>
                          <a:pt x="7" y="3"/>
                          <a:pt x="6" y="1"/>
                          <a:pt x="6" y="0"/>
                        </a:cubicBezTo>
                        <a:lnTo>
                          <a:pt x="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6" name="Freeform 7841">
                    <a:extLst>
                      <a:ext uri="{FF2B5EF4-FFF2-40B4-BE49-F238E27FC236}">
                        <a16:creationId xmlns:a16="http://schemas.microsoft.com/office/drawing/2014/main" id="{522A895B-E92E-40F1-8CFD-B853722E6C50}"/>
                      </a:ext>
                    </a:extLst>
                  </p:cNvPr>
                  <p:cNvSpPr>
                    <a:spLocks/>
                  </p:cNvSpPr>
                  <p:nvPr/>
                </p:nvSpPr>
                <p:spPr bwMode="auto">
                  <a:xfrm>
                    <a:off x="4215" y="2239"/>
                    <a:ext cx="6" cy="20"/>
                  </a:xfrm>
                  <a:custGeom>
                    <a:avLst/>
                    <a:gdLst>
                      <a:gd name="T0" fmla="*/ 1 w 8"/>
                      <a:gd name="T1" fmla="*/ 1 h 27"/>
                      <a:gd name="T2" fmla="*/ 2 w 8"/>
                      <a:gd name="T3" fmla="*/ 6 h 27"/>
                      <a:gd name="T4" fmla="*/ 5 w 8"/>
                      <a:gd name="T5" fmla="*/ 19 h 27"/>
                      <a:gd name="T6" fmla="*/ 6 w 8"/>
                      <a:gd name="T7" fmla="*/ 25 h 27"/>
                      <a:gd name="T8" fmla="*/ 4 w 8"/>
                      <a:gd name="T9" fmla="*/ 26 h 27"/>
                      <a:gd name="T10" fmla="*/ 3 w 8"/>
                      <a:gd name="T11" fmla="*/ 20 h 27"/>
                      <a:gd name="T12" fmla="*/ 1 w 8"/>
                      <a:gd name="T13" fmla="*/ 3 h 27"/>
                      <a:gd name="T14" fmla="*/ 1 w 8"/>
                      <a:gd name="T15" fmla="*/ 1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27">
                        <a:moveTo>
                          <a:pt x="1" y="1"/>
                        </a:moveTo>
                        <a:cubicBezTo>
                          <a:pt x="1" y="1"/>
                          <a:pt x="2" y="4"/>
                          <a:pt x="2" y="6"/>
                        </a:cubicBezTo>
                        <a:cubicBezTo>
                          <a:pt x="2" y="8"/>
                          <a:pt x="4" y="17"/>
                          <a:pt x="5" y="19"/>
                        </a:cubicBezTo>
                        <a:cubicBezTo>
                          <a:pt x="6" y="21"/>
                          <a:pt x="8" y="25"/>
                          <a:pt x="6" y="25"/>
                        </a:cubicBezTo>
                        <a:cubicBezTo>
                          <a:pt x="5" y="24"/>
                          <a:pt x="5" y="25"/>
                          <a:pt x="4" y="26"/>
                        </a:cubicBezTo>
                        <a:cubicBezTo>
                          <a:pt x="4" y="27"/>
                          <a:pt x="4" y="24"/>
                          <a:pt x="3" y="20"/>
                        </a:cubicBezTo>
                        <a:cubicBezTo>
                          <a:pt x="3" y="16"/>
                          <a:pt x="2" y="6"/>
                          <a:pt x="1" y="3"/>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77" name="Freeform 7842">
                    <a:extLst>
                      <a:ext uri="{FF2B5EF4-FFF2-40B4-BE49-F238E27FC236}">
                        <a16:creationId xmlns:a16="http://schemas.microsoft.com/office/drawing/2014/main" id="{B334A4D6-9030-4FE7-9A7C-BB17E77C85D5}"/>
                      </a:ext>
                    </a:extLst>
                  </p:cNvPr>
                  <p:cNvSpPr>
                    <a:spLocks/>
                  </p:cNvSpPr>
                  <p:nvPr/>
                </p:nvSpPr>
                <p:spPr bwMode="auto">
                  <a:xfrm>
                    <a:off x="4225" y="2292"/>
                    <a:ext cx="7" cy="14"/>
                  </a:xfrm>
                  <a:custGeom>
                    <a:avLst/>
                    <a:gdLst>
                      <a:gd name="T0" fmla="*/ 1 w 10"/>
                      <a:gd name="T1" fmla="*/ 4 h 19"/>
                      <a:gd name="T2" fmla="*/ 3 w 10"/>
                      <a:gd name="T3" fmla="*/ 11 h 19"/>
                      <a:gd name="T4" fmla="*/ 8 w 10"/>
                      <a:gd name="T5" fmla="*/ 19 h 19"/>
                      <a:gd name="T6" fmla="*/ 8 w 10"/>
                      <a:gd name="T7" fmla="*/ 11 h 19"/>
                      <a:gd name="T8" fmla="*/ 5 w 10"/>
                      <a:gd name="T9" fmla="*/ 3 h 19"/>
                      <a:gd name="T10" fmla="*/ 1 w 10"/>
                      <a:gd name="T11" fmla="*/ 4 h 19"/>
                    </a:gdLst>
                    <a:ahLst/>
                    <a:cxnLst>
                      <a:cxn ang="0">
                        <a:pos x="T0" y="T1"/>
                      </a:cxn>
                      <a:cxn ang="0">
                        <a:pos x="T2" y="T3"/>
                      </a:cxn>
                      <a:cxn ang="0">
                        <a:pos x="T4" y="T5"/>
                      </a:cxn>
                      <a:cxn ang="0">
                        <a:pos x="T6" y="T7"/>
                      </a:cxn>
                      <a:cxn ang="0">
                        <a:pos x="T8" y="T9"/>
                      </a:cxn>
                      <a:cxn ang="0">
                        <a:pos x="T10" y="T11"/>
                      </a:cxn>
                    </a:cxnLst>
                    <a:rect l="0" t="0" r="r" b="b"/>
                    <a:pathLst>
                      <a:path w="10" h="19">
                        <a:moveTo>
                          <a:pt x="1" y="4"/>
                        </a:moveTo>
                        <a:cubicBezTo>
                          <a:pt x="1" y="4"/>
                          <a:pt x="0" y="5"/>
                          <a:pt x="3" y="11"/>
                        </a:cubicBezTo>
                        <a:cubicBezTo>
                          <a:pt x="6" y="17"/>
                          <a:pt x="5" y="18"/>
                          <a:pt x="8" y="19"/>
                        </a:cubicBezTo>
                        <a:cubicBezTo>
                          <a:pt x="10" y="19"/>
                          <a:pt x="9" y="15"/>
                          <a:pt x="8" y="11"/>
                        </a:cubicBezTo>
                        <a:cubicBezTo>
                          <a:pt x="6" y="8"/>
                          <a:pt x="8" y="6"/>
                          <a:pt x="5" y="3"/>
                        </a:cubicBezTo>
                        <a:cubicBezTo>
                          <a:pt x="3" y="0"/>
                          <a:pt x="1" y="4"/>
                          <a:pt x="1"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69" name="Group 8044">
                  <a:extLst>
                    <a:ext uri="{FF2B5EF4-FFF2-40B4-BE49-F238E27FC236}">
                      <a16:creationId xmlns:a16="http://schemas.microsoft.com/office/drawing/2014/main" id="{A4967CEC-B10B-48E6-89B0-1608466E5376}"/>
                    </a:ext>
                  </a:extLst>
                </p:cNvPr>
                <p:cNvGrpSpPr>
                  <a:grpSpLocks/>
                </p:cNvGrpSpPr>
                <p:nvPr/>
              </p:nvGrpSpPr>
              <p:grpSpPr bwMode="auto">
                <a:xfrm>
                  <a:off x="6599238" y="2782888"/>
                  <a:ext cx="574675" cy="1465263"/>
                  <a:chOff x="4157" y="1753"/>
                  <a:chExt cx="362" cy="923"/>
                </a:xfrm>
              </p:grpSpPr>
              <p:sp>
                <p:nvSpPr>
                  <p:cNvPr id="778" name="Freeform 7844">
                    <a:extLst>
                      <a:ext uri="{FF2B5EF4-FFF2-40B4-BE49-F238E27FC236}">
                        <a16:creationId xmlns:a16="http://schemas.microsoft.com/office/drawing/2014/main" id="{BCE3A799-F270-4D04-9EFB-A237611DCA26}"/>
                      </a:ext>
                    </a:extLst>
                  </p:cNvPr>
                  <p:cNvSpPr>
                    <a:spLocks noEditPoints="1"/>
                  </p:cNvSpPr>
                  <p:nvPr/>
                </p:nvSpPr>
                <p:spPr bwMode="auto">
                  <a:xfrm>
                    <a:off x="4225" y="2292"/>
                    <a:ext cx="7" cy="14"/>
                  </a:xfrm>
                  <a:custGeom>
                    <a:avLst/>
                    <a:gdLst>
                      <a:gd name="T0" fmla="*/ 8 w 10"/>
                      <a:gd name="T1" fmla="*/ 18 h 18"/>
                      <a:gd name="T2" fmla="*/ 6 w 10"/>
                      <a:gd name="T3" fmla="*/ 17 h 18"/>
                      <a:gd name="T4" fmla="*/ 3 w 10"/>
                      <a:gd name="T5" fmla="*/ 10 h 18"/>
                      <a:gd name="T6" fmla="*/ 1 w 10"/>
                      <a:gd name="T7" fmla="*/ 3 h 18"/>
                      <a:gd name="T8" fmla="*/ 2 w 10"/>
                      <a:gd name="T9" fmla="*/ 1 h 18"/>
                      <a:gd name="T10" fmla="*/ 6 w 10"/>
                      <a:gd name="T11" fmla="*/ 2 h 18"/>
                      <a:gd name="T12" fmla="*/ 7 w 10"/>
                      <a:gd name="T13" fmla="*/ 3 h 18"/>
                      <a:gd name="T14" fmla="*/ 8 w 10"/>
                      <a:gd name="T15" fmla="*/ 11 h 18"/>
                      <a:gd name="T16" fmla="*/ 9 w 10"/>
                      <a:gd name="T17" fmla="*/ 18 h 18"/>
                      <a:gd name="T18" fmla="*/ 9 w 10"/>
                      <a:gd name="T19" fmla="*/ 18 h 18"/>
                      <a:gd name="T20" fmla="*/ 8 w 10"/>
                      <a:gd name="T21" fmla="*/ 18 h 18"/>
                      <a:gd name="T22" fmla="*/ 1 w 10"/>
                      <a:gd name="T23" fmla="*/ 4 h 18"/>
                      <a:gd name="T24" fmla="*/ 1 w 10"/>
                      <a:gd name="T25" fmla="*/ 4 h 18"/>
                      <a:gd name="T26" fmla="*/ 1 w 10"/>
                      <a:gd name="T27" fmla="*/ 5 h 18"/>
                      <a:gd name="T28" fmla="*/ 3 w 10"/>
                      <a:gd name="T29" fmla="*/ 10 h 18"/>
                      <a:gd name="T30" fmla="*/ 6 w 10"/>
                      <a:gd name="T31" fmla="*/ 17 h 18"/>
                      <a:gd name="T32" fmla="*/ 7 w 10"/>
                      <a:gd name="T33" fmla="*/ 17 h 18"/>
                      <a:gd name="T34" fmla="*/ 8 w 10"/>
                      <a:gd name="T35" fmla="*/ 17 h 18"/>
                      <a:gd name="T36" fmla="*/ 7 w 10"/>
                      <a:gd name="T37" fmla="*/ 10 h 18"/>
                      <a:gd name="T38" fmla="*/ 6 w 10"/>
                      <a:gd name="T39" fmla="*/ 4 h 18"/>
                      <a:gd name="T40" fmla="*/ 5 w 10"/>
                      <a:gd name="T41" fmla="*/ 2 h 18"/>
                      <a:gd name="T42" fmla="*/ 3 w 10"/>
                      <a:gd name="T43" fmla="*/ 2 h 18"/>
                      <a:gd name="T44" fmla="*/ 1 w 10"/>
                      <a:gd name="T45" fmla="*/ 4 h 18"/>
                      <a:gd name="T46" fmla="*/ 1 w 10"/>
                      <a:gd name="T47" fmla="*/ 3 h 18"/>
                      <a:gd name="T48" fmla="*/ 1 w 10"/>
                      <a:gd name="T49"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8">
                        <a:moveTo>
                          <a:pt x="8" y="18"/>
                        </a:moveTo>
                        <a:cubicBezTo>
                          <a:pt x="7" y="18"/>
                          <a:pt x="6" y="18"/>
                          <a:pt x="6" y="17"/>
                        </a:cubicBezTo>
                        <a:cubicBezTo>
                          <a:pt x="5" y="16"/>
                          <a:pt x="5" y="14"/>
                          <a:pt x="3" y="10"/>
                        </a:cubicBezTo>
                        <a:cubicBezTo>
                          <a:pt x="0" y="5"/>
                          <a:pt x="0" y="3"/>
                          <a:pt x="1" y="3"/>
                        </a:cubicBezTo>
                        <a:cubicBezTo>
                          <a:pt x="1" y="2"/>
                          <a:pt x="1" y="1"/>
                          <a:pt x="2" y="1"/>
                        </a:cubicBezTo>
                        <a:cubicBezTo>
                          <a:pt x="3" y="0"/>
                          <a:pt x="4" y="0"/>
                          <a:pt x="6" y="2"/>
                        </a:cubicBezTo>
                        <a:cubicBezTo>
                          <a:pt x="6" y="2"/>
                          <a:pt x="7" y="3"/>
                          <a:pt x="7" y="3"/>
                        </a:cubicBezTo>
                        <a:cubicBezTo>
                          <a:pt x="8" y="6"/>
                          <a:pt x="7" y="8"/>
                          <a:pt x="8" y="11"/>
                        </a:cubicBezTo>
                        <a:cubicBezTo>
                          <a:pt x="9" y="14"/>
                          <a:pt x="10" y="17"/>
                          <a:pt x="9" y="18"/>
                        </a:cubicBezTo>
                        <a:cubicBezTo>
                          <a:pt x="9" y="18"/>
                          <a:pt x="9" y="18"/>
                          <a:pt x="9" y="18"/>
                        </a:cubicBezTo>
                        <a:cubicBezTo>
                          <a:pt x="9" y="18"/>
                          <a:pt x="8" y="18"/>
                          <a:pt x="8" y="18"/>
                        </a:cubicBezTo>
                        <a:close/>
                        <a:moveTo>
                          <a:pt x="1" y="4"/>
                        </a:moveTo>
                        <a:cubicBezTo>
                          <a:pt x="1" y="4"/>
                          <a:pt x="1" y="4"/>
                          <a:pt x="1" y="4"/>
                        </a:cubicBezTo>
                        <a:cubicBezTo>
                          <a:pt x="1" y="4"/>
                          <a:pt x="1" y="4"/>
                          <a:pt x="1" y="5"/>
                        </a:cubicBezTo>
                        <a:cubicBezTo>
                          <a:pt x="1" y="5"/>
                          <a:pt x="2" y="7"/>
                          <a:pt x="3" y="10"/>
                        </a:cubicBezTo>
                        <a:cubicBezTo>
                          <a:pt x="5" y="14"/>
                          <a:pt x="6" y="16"/>
                          <a:pt x="6" y="17"/>
                        </a:cubicBezTo>
                        <a:cubicBezTo>
                          <a:pt x="6" y="17"/>
                          <a:pt x="7" y="17"/>
                          <a:pt x="7" y="17"/>
                        </a:cubicBezTo>
                        <a:cubicBezTo>
                          <a:pt x="8" y="17"/>
                          <a:pt x="8" y="17"/>
                          <a:pt x="8" y="17"/>
                        </a:cubicBezTo>
                        <a:cubicBezTo>
                          <a:pt x="9" y="17"/>
                          <a:pt x="8" y="14"/>
                          <a:pt x="7" y="10"/>
                        </a:cubicBezTo>
                        <a:cubicBezTo>
                          <a:pt x="6" y="7"/>
                          <a:pt x="7" y="5"/>
                          <a:pt x="6" y="4"/>
                        </a:cubicBezTo>
                        <a:cubicBezTo>
                          <a:pt x="6" y="3"/>
                          <a:pt x="6" y="3"/>
                          <a:pt x="5" y="2"/>
                        </a:cubicBezTo>
                        <a:cubicBezTo>
                          <a:pt x="4" y="1"/>
                          <a:pt x="4" y="1"/>
                          <a:pt x="3" y="2"/>
                        </a:cubicBezTo>
                        <a:cubicBezTo>
                          <a:pt x="2" y="2"/>
                          <a:pt x="1" y="4"/>
                          <a:pt x="1" y="4"/>
                        </a:cubicBezTo>
                        <a:cubicBezTo>
                          <a:pt x="1" y="3"/>
                          <a:pt x="1" y="3"/>
                          <a:pt x="1" y="3"/>
                        </a:cubicBezTo>
                        <a:lnTo>
                          <a:pt x="1" y="4"/>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9" name="Freeform 7845">
                    <a:extLst>
                      <a:ext uri="{FF2B5EF4-FFF2-40B4-BE49-F238E27FC236}">
                        <a16:creationId xmlns:a16="http://schemas.microsoft.com/office/drawing/2014/main" id="{17223638-008A-4ECA-ABC1-8ED68C1F2F86}"/>
                      </a:ext>
                    </a:extLst>
                  </p:cNvPr>
                  <p:cNvSpPr>
                    <a:spLocks noEditPoints="1"/>
                  </p:cNvSpPr>
                  <p:nvPr/>
                </p:nvSpPr>
                <p:spPr bwMode="auto">
                  <a:xfrm>
                    <a:off x="4226" y="2293"/>
                    <a:ext cx="6" cy="12"/>
                  </a:xfrm>
                  <a:custGeom>
                    <a:avLst/>
                    <a:gdLst>
                      <a:gd name="T0" fmla="*/ 6 w 8"/>
                      <a:gd name="T1" fmla="*/ 14 h 16"/>
                      <a:gd name="T2" fmla="*/ 6 w 8"/>
                      <a:gd name="T3" fmla="*/ 14 h 16"/>
                      <a:gd name="T4" fmla="*/ 3 w 8"/>
                      <a:gd name="T5" fmla="*/ 8 h 16"/>
                      <a:gd name="T6" fmla="*/ 1 w 8"/>
                      <a:gd name="T7" fmla="*/ 4 h 16"/>
                      <a:gd name="T8" fmla="*/ 3 w 8"/>
                      <a:gd name="T9" fmla="*/ 3 h 16"/>
                      <a:gd name="T10" fmla="*/ 4 w 8"/>
                      <a:gd name="T11" fmla="*/ 4 h 16"/>
                      <a:gd name="T12" fmla="*/ 6 w 8"/>
                      <a:gd name="T13" fmla="*/ 10 h 16"/>
                      <a:gd name="T14" fmla="*/ 6 w 8"/>
                      <a:gd name="T15" fmla="*/ 14 h 16"/>
                      <a:gd name="T16" fmla="*/ 3 w 8"/>
                      <a:gd name="T17" fmla="*/ 0 h 16"/>
                      <a:gd name="T18" fmla="*/ 2 w 8"/>
                      <a:gd name="T19" fmla="*/ 1 h 16"/>
                      <a:gd name="T20" fmla="*/ 0 w 8"/>
                      <a:gd name="T21" fmla="*/ 3 h 16"/>
                      <a:gd name="T22" fmla="*/ 0 w 8"/>
                      <a:gd name="T23" fmla="*/ 2 h 16"/>
                      <a:gd name="T24" fmla="*/ 0 w 8"/>
                      <a:gd name="T25" fmla="*/ 3 h 16"/>
                      <a:gd name="T26" fmla="*/ 0 w 8"/>
                      <a:gd name="T27" fmla="*/ 3 h 16"/>
                      <a:gd name="T28" fmla="*/ 0 w 8"/>
                      <a:gd name="T29" fmla="*/ 4 h 16"/>
                      <a:gd name="T30" fmla="*/ 2 w 8"/>
                      <a:gd name="T31" fmla="*/ 9 h 16"/>
                      <a:gd name="T32" fmla="*/ 5 w 8"/>
                      <a:gd name="T33" fmla="*/ 16 h 16"/>
                      <a:gd name="T34" fmla="*/ 6 w 8"/>
                      <a:gd name="T35" fmla="*/ 16 h 16"/>
                      <a:gd name="T36" fmla="*/ 7 w 8"/>
                      <a:gd name="T37" fmla="*/ 16 h 16"/>
                      <a:gd name="T38" fmla="*/ 7 w 8"/>
                      <a:gd name="T39" fmla="*/ 16 h 16"/>
                      <a:gd name="T40" fmla="*/ 6 w 8"/>
                      <a:gd name="T41" fmla="*/ 9 h 16"/>
                      <a:gd name="T42" fmla="*/ 5 w 8"/>
                      <a:gd name="T43" fmla="*/ 3 h 16"/>
                      <a:gd name="T44" fmla="*/ 4 w 8"/>
                      <a:gd name="T45" fmla="*/ 1 h 16"/>
                      <a:gd name="T46" fmla="*/ 3 w 8"/>
                      <a:gd name="T4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6">
                        <a:moveTo>
                          <a:pt x="6" y="14"/>
                        </a:moveTo>
                        <a:cubicBezTo>
                          <a:pt x="6" y="14"/>
                          <a:pt x="6" y="14"/>
                          <a:pt x="6" y="14"/>
                        </a:cubicBezTo>
                        <a:cubicBezTo>
                          <a:pt x="4" y="13"/>
                          <a:pt x="4" y="10"/>
                          <a:pt x="3" y="8"/>
                        </a:cubicBezTo>
                        <a:cubicBezTo>
                          <a:pt x="1" y="5"/>
                          <a:pt x="1" y="4"/>
                          <a:pt x="1" y="4"/>
                        </a:cubicBezTo>
                        <a:cubicBezTo>
                          <a:pt x="2" y="3"/>
                          <a:pt x="2" y="3"/>
                          <a:pt x="3" y="3"/>
                        </a:cubicBezTo>
                        <a:cubicBezTo>
                          <a:pt x="4" y="3"/>
                          <a:pt x="4" y="3"/>
                          <a:pt x="4" y="4"/>
                        </a:cubicBezTo>
                        <a:cubicBezTo>
                          <a:pt x="4" y="4"/>
                          <a:pt x="5" y="8"/>
                          <a:pt x="6" y="10"/>
                        </a:cubicBezTo>
                        <a:cubicBezTo>
                          <a:pt x="6" y="12"/>
                          <a:pt x="7" y="14"/>
                          <a:pt x="6" y="14"/>
                        </a:cubicBezTo>
                        <a:close/>
                        <a:moveTo>
                          <a:pt x="3" y="0"/>
                        </a:moveTo>
                        <a:cubicBezTo>
                          <a:pt x="2" y="1"/>
                          <a:pt x="2" y="1"/>
                          <a:pt x="2" y="1"/>
                        </a:cubicBezTo>
                        <a:cubicBezTo>
                          <a:pt x="1" y="1"/>
                          <a:pt x="0" y="3"/>
                          <a:pt x="0" y="3"/>
                        </a:cubicBezTo>
                        <a:cubicBezTo>
                          <a:pt x="0" y="2"/>
                          <a:pt x="0" y="2"/>
                          <a:pt x="0" y="2"/>
                        </a:cubicBezTo>
                        <a:cubicBezTo>
                          <a:pt x="0" y="3"/>
                          <a:pt x="0" y="3"/>
                          <a:pt x="0" y="3"/>
                        </a:cubicBezTo>
                        <a:cubicBezTo>
                          <a:pt x="0" y="3"/>
                          <a:pt x="0" y="3"/>
                          <a:pt x="0" y="3"/>
                        </a:cubicBezTo>
                        <a:cubicBezTo>
                          <a:pt x="0" y="3"/>
                          <a:pt x="0" y="3"/>
                          <a:pt x="0" y="4"/>
                        </a:cubicBezTo>
                        <a:cubicBezTo>
                          <a:pt x="0" y="4"/>
                          <a:pt x="1" y="6"/>
                          <a:pt x="2" y="9"/>
                        </a:cubicBezTo>
                        <a:cubicBezTo>
                          <a:pt x="4" y="13"/>
                          <a:pt x="5" y="15"/>
                          <a:pt x="5" y="16"/>
                        </a:cubicBezTo>
                        <a:cubicBezTo>
                          <a:pt x="5" y="16"/>
                          <a:pt x="6" y="16"/>
                          <a:pt x="6" y="16"/>
                        </a:cubicBezTo>
                        <a:cubicBezTo>
                          <a:pt x="7" y="16"/>
                          <a:pt x="7" y="16"/>
                          <a:pt x="7" y="16"/>
                        </a:cubicBezTo>
                        <a:cubicBezTo>
                          <a:pt x="7" y="16"/>
                          <a:pt x="7" y="16"/>
                          <a:pt x="7" y="16"/>
                        </a:cubicBezTo>
                        <a:cubicBezTo>
                          <a:pt x="8" y="16"/>
                          <a:pt x="7" y="13"/>
                          <a:pt x="6" y="9"/>
                        </a:cubicBezTo>
                        <a:cubicBezTo>
                          <a:pt x="5" y="6"/>
                          <a:pt x="6" y="4"/>
                          <a:pt x="5" y="3"/>
                        </a:cubicBezTo>
                        <a:cubicBezTo>
                          <a:pt x="5" y="2"/>
                          <a:pt x="5" y="2"/>
                          <a:pt x="4" y="1"/>
                        </a:cubicBezTo>
                        <a:cubicBezTo>
                          <a:pt x="4" y="1"/>
                          <a:pt x="3"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0" name="Freeform 7846">
                    <a:extLst>
                      <a:ext uri="{FF2B5EF4-FFF2-40B4-BE49-F238E27FC236}">
                        <a16:creationId xmlns:a16="http://schemas.microsoft.com/office/drawing/2014/main" id="{138BB944-8DC4-4930-8FD6-1197DC0182A3}"/>
                      </a:ext>
                    </a:extLst>
                  </p:cNvPr>
                  <p:cNvSpPr>
                    <a:spLocks/>
                  </p:cNvSpPr>
                  <p:nvPr/>
                </p:nvSpPr>
                <p:spPr bwMode="auto">
                  <a:xfrm>
                    <a:off x="4225" y="2293"/>
                    <a:ext cx="7" cy="13"/>
                  </a:xfrm>
                  <a:custGeom>
                    <a:avLst/>
                    <a:gdLst>
                      <a:gd name="T0" fmla="*/ 3 w 10"/>
                      <a:gd name="T1" fmla="*/ 0 h 17"/>
                      <a:gd name="T2" fmla="*/ 1 w 10"/>
                      <a:gd name="T3" fmla="*/ 2 h 17"/>
                      <a:gd name="T4" fmla="*/ 1 w 10"/>
                      <a:gd name="T5" fmla="*/ 3 h 17"/>
                      <a:gd name="T6" fmla="*/ 3 w 10"/>
                      <a:gd name="T7" fmla="*/ 1 h 17"/>
                      <a:gd name="T8" fmla="*/ 4 w 10"/>
                      <a:gd name="T9" fmla="*/ 0 h 17"/>
                      <a:gd name="T10" fmla="*/ 5 w 10"/>
                      <a:gd name="T11" fmla="*/ 1 h 17"/>
                      <a:gd name="T12" fmla="*/ 6 w 10"/>
                      <a:gd name="T13" fmla="*/ 3 h 17"/>
                      <a:gd name="T14" fmla="*/ 7 w 10"/>
                      <a:gd name="T15" fmla="*/ 9 h 17"/>
                      <a:gd name="T16" fmla="*/ 8 w 10"/>
                      <a:gd name="T17" fmla="*/ 16 h 17"/>
                      <a:gd name="T18" fmla="*/ 8 w 10"/>
                      <a:gd name="T19" fmla="*/ 16 h 17"/>
                      <a:gd name="T20" fmla="*/ 7 w 10"/>
                      <a:gd name="T21" fmla="*/ 16 h 17"/>
                      <a:gd name="T22" fmla="*/ 6 w 10"/>
                      <a:gd name="T23" fmla="*/ 16 h 17"/>
                      <a:gd name="T24" fmla="*/ 3 w 10"/>
                      <a:gd name="T25" fmla="*/ 9 h 17"/>
                      <a:gd name="T26" fmla="*/ 1 w 10"/>
                      <a:gd name="T27" fmla="*/ 4 h 17"/>
                      <a:gd name="T28" fmla="*/ 1 w 10"/>
                      <a:gd name="T29" fmla="*/ 3 h 17"/>
                      <a:gd name="T30" fmla="*/ 1 w 10"/>
                      <a:gd name="T31" fmla="*/ 3 h 17"/>
                      <a:gd name="T32" fmla="*/ 1 w 10"/>
                      <a:gd name="T33" fmla="*/ 2 h 17"/>
                      <a:gd name="T34" fmla="*/ 3 w 10"/>
                      <a:gd name="T35" fmla="*/ 9 h 17"/>
                      <a:gd name="T36" fmla="*/ 8 w 10"/>
                      <a:gd name="T37" fmla="*/ 17 h 17"/>
                      <a:gd name="T38" fmla="*/ 8 w 10"/>
                      <a:gd name="T39" fmla="*/ 17 h 17"/>
                      <a:gd name="T40" fmla="*/ 8 w 10"/>
                      <a:gd name="T41" fmla="*/ 9 h 17"/>
                      <a:gd name="T42" fmla="*/ 5 w 10"/>
                      <a:gd name="T43" fmla="*/ 1 h 17"/>
                      <a:gd name="T44" fmla="*/ 3 w 10"/>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7">
                        <a:moveTo>
                          <a:pt x="3" y="0"/>
                        </a:moveTo>
                        <a:cubicBezTo>
                          <a:pt x="2" y="0"/>
                          <a:pt x="1" y="2"/>
                          <a:pt x="1" y="2"/>
                        </a:cubicBezTo>
                        <a:cubicBezTo>
                          <a:pt x="1" y="3"/>
                          <a:pt x="1" y="3"/>
                          <a:pt x="1" y="3"/>
                        </a:cubicBezTo>
                        <a:cubicBezTo>
                          <a:pt x="1" y="3"/>
                          <a:pt x="2" y="1"/>
                          <a:pt x="3" y="1"/>
                        </a:cubicBezTo>
                        <a:cubicBezTo>
                          <a:pt x="4" y="0"/>
                          <a:pt x="4" y="0"/>
                          <a:pt x="4" y="0"/>
                        </a:cubicBezTo>
                        <a:cubicBezTo>
                          <a:pt x="4" y="0"/>
                          <a:pt x="5" y="1"/>
                          <a:pt x="5" y="1"/>
                        </a:cubicBezTo>
                        <a:cubicBezTo>
                          <a:pt x="6" y="2"/>
                          <a:pt x="6" y="2"/>
                          <a:pt x="6" y="3"/>
                        </a:cubicBezTo>
                        <a:cubicBezTo>
                          <a:pt x="7" y="4"/>
                          <a:pt x="6" y="6"/>
                          <a:pt x="7" y="9"/>
                        </a:cubicBezTo>
                        <a:cubicBezTo>
                          <a:pt x="8" y="13"/>
                          <a:pt x="9" y="16"/>
                          <a:pt x="8" y="16"/>
                        </a:cubicBezTo>
                        <a:cubicBezTo>
                          <a:pt x="8" y="16"/>
                          <a:pt x="8" y="16"/>
                          <a:pt x="8" y="16"/>
                        </a:cubicBezTo>
                        <a:cubicBezTo>
                          <a:pt x="7" y="16"/>
                          <a:pt x="7" y="16"/>
                          <a:pt x="7" y="16"/>
                        </a:cubicBezTo>
                        <a:cubicBezTo>
                          <a:pt x="7" y="16"/>
                          <a:pt x="6" y="16"/>
                          <a:pt x="6" y="16"/>
                        </a:cubicBezTo>
                        <a:cubicBezTo>
                          <a:pt x="6" y="15"/>
                          <a:pt x="5" y="13"/>
                          <a:pt x="3" y="9"/>
                        </a:cubicBezTo>
                        <a:cubicBezTo>
                          <a:pt x="2" y="6"/>
                          <a:pt x="1" y="4"/>
                          <a:pt x="1" y="4"/>
                        </a:cubicBezTo>
                        <a:cubicBezTo>
                          <a:pt x="1" y="3"/>
                          <a:pt x="1" y="3"/>
                          <a:pt x="1" y="3"/>
                        </a:cubicBezTo>
                        <a:cubicBezTo>
                          <a:pt x="1" y="3"/>
                          <a:pt x="1" y="3"/>
                          <a:pt x="1" y="3"/>
                        </a:cubicBezTo>
                        <a:cubicBezTo>
                          <a:pt x="1" y="2"/>
                          <a:pt x="1" y="2"/>
                          <a:pt x="1" y="2"/>
                        </a:cubicBezTo>
                        <a:cubicBezTo>
                          <a:pt x="1" y="2"/>
                          <a:pt x="0" y="3"/>
                          <a:pt x="3" y="9"/>
                        </a:cubicBezTo>
                        <a:cubicBezTo>
                          <a:pt x="6" y="15"/>
                          <a:pt x="5" y="16"/>
                          <a:pt x="8" y="17"/>
                        </a:cubicBezTo>
                        <a:cubicBezTo>
                          <a:pt x="8" y="17"/>
                          <a:pt x="8" y="17"/>
                          <a:pt x="8" y="17"/>
                        </a:cubicBezTo>
                        <a:cubicBezTo>
                          <a:pt x="10" y="17"/>
                          <a:pt x="9" y="13"/>
                          <a:pt x="8" y="9"/>
                        </a:cubicBezTo>
                        <a:cubicBezTo>
                          <a:pt x="6" y="6"/>
                          <a:pt x="8" y="4"/>
                          <a:pt x="5" y="1"/>
                        </a:cubicBezTo>
                        <a:cubicBezTo>
                          <a:pt x="5" y="0"/>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1" name="Freeform 7847">
                    <a:extLst>
                      <a:ext uri="{FF2B5EF4-FFF2-40B4-BE49-F238E27FC236}">
                        <a16:creationId xmlns:a16="http://schemas.microsoft.com/office/drawing/2014/main" id="{6F98B9D7-C0B6-4FB4-A386-DF579D21E426}"/>
                      </a:ext>
                    </a:extLst>
                  </p:cNvPr>
                  <p:cNvSpPr>
                    <a:spLocks/>
                  </p:cNvSpPr>
                  <p:nvPr/>
                </p:nvSpPr>
                <p:spPr bwMode="auto">
                  <a:xfrm>
                    <a:off x="4229" y="2270"/>
                    <a:ext cx="9" cy="17"/>
                  </a:xfrm>
                  <a:custGeom>
                    <a:avLst/>
                    <a:gdLst>
                      <a:gd name="T0" fmla="*/ 3 w 11"/>
                      <a:gd name="T1" fmla="*/ 0 h 23"/>
                      <a:gd name="T2" fmla="*/ 6 w 11"/>
                      <a:gd name="T3" fmla="*/ 4 h 23"/>
                      <a:gd name="T4" fmla="*/ 9 w 11"/>
                      <a:gd name="T5" fmla="*/ 13 h 23"/>
                      <a:gd name="T6" fmla="*/ 11 w 11"/>
                      <a:gd name="T7" fmla="*/ 18 h 23"/>
                      <a:gd name="T8" fmla="*/ 8 w 11"/>
                      <a:gd name="T9" fmla="*/ 21 h 23"/>
                      <a:gd name="T10" fmla="*/ 4 w 11"/>
                      <a:gd name="T11" fmla="*/ 15 h 23"/>
                      <a:gd name="T12" fmla="*/ 2 w 11"/>
                      <a:gd name="T13" fmla="*/ 7 h 23"/>
                      <a:gd name="T14" fmla="*/ 3 w 11"/>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3">
                        <a:moveTo>
                          <a:pt x="3" y="0"/>
                        </a:moveTo>
                        <a:cubicBezTo>
                          <a:pt x="3" y="0"/>
                          <a:pt x="6" y="0"/>
                          <a:pt x="6" y="4"/>
                        </a:cubicBezTo>
                        <a:cubicBezTo>
                          <a:pt x="6" y="9"/>
                          <a:pt x="7" y="10"/>
                          <a:pt x="9" y="13"/>
                        </a:cubicBezTo>
                        <a:cubicBezTo>
                          <a:pt x="10" y="16"/>
                          <a:pt x="11" y="16"/>
                          <a:pt x="11" y="18"/>
                        </a:cubicBezTo>
                        <a:cubicBezTo>
                          <a:pt x="11" y="20"/>
                          <a:pt x="9" y="18"/>
                          <a:pt x="8" y="21"/>
                        </a:cubicBezTo>
                        <a:cubicBezTo>
                          <a:pt x="7" y="23"/>
                          <a:pt x="5" y="19"/>
                          <a:pt x="4" y="15"/>
                        </a:cubicBezTo>
                        <a:cubicBezTo>
                          <a:pt x="4" y="11"/>
                          <a:pt x="3" y="8"/>
                          <a:pt x="2" y="7"/>
                        </a:cubicBezTo>
                        <a:cubicBezTo>
                          <a:pt x="1" y="5"/>
                          <a:pt x="0" y="1"/>
                          <a:pt x="3"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2" name="Freeform 7848">
                    <a:extLst>
                      <a:ext uri="{FF2B5EF4-FFF2-40B4-BE49-F238E27FC236}">
                        <a16:creationId xmlns:a16="http://schemas.microsoft.com/office/drawing/2014/main" id="{0ADEB2CE-B9FA-4332-AEB5-063AEBD67BA3}"/>
                      </a:ext>
                    </a:extLst>
                  </p:cNvPr>
                  <p:cNvSpPr>
                    <a:spLocks noEditPoints="1"/>
                  </p:cNvSpPr>
                  <p:nvPr/>
                </p:nvSpPr>
                <p:spPr bwMode="auto">
                  <a:xfrm>
                    <a:off x="4229" y="2270"/>
                    <a:ext cx="9" cy="16"/>
                  </a:xfrm>
                  <a:custGeom>
                    <a:avLst/>
                    <a:gdLst>
                      <a:gd name="T0" fmla="*/ 8 w 11"/>
                      <a:gd name="T1" fmla="*/ 21 h 22"/>
                      <a:gd name="T2" fmla="*/ 7 w 11"/>
                      <a:gd name="T3" fmla="*/ 22 h 22"/>
                      <a:gd name="T4" fmla="*/ 4 w 11"/>
                      <a:gd name="T5" fmla="*/ 17 h 22"/>
                      <a:gd name="T6" fmla="*/ 4 w 11"/>
                      <a:gd name="T7" fmla="*/ 15 h 22"/>
                      <a:gd name="T8" fmla="*/ 4 w 11"/>
                      <a:gd name="T9" fmla="*/ 13 h 22"/>
                      <a:gd name="T10" fmla="*/ 2 w 11"/>
                      <a:gd name="T11" fmla="*/ 7 h 22"/>
                      <a:gd name="T12" fmla="*/ 1 w 11"/>
                      <a:gd name="T13" fmla="*/ 4 h 22"/>
                      <a:gd name="T14" fmla="*/ 1 w 11"/>
                      <a:gd name="T15" fmla="*/ 2 h 22"/>
                      <a:gd name="T16" fmla="*/ 3 w 11"/>
                      <a:gd name="T17" fmla="*/ 0 h 22"/>
                      <a:gd name="T18" fmla="*/ 3 w 11"/>
                      <a:gd name="T19" fmla="*/ 0 h 22"/>
                      <a:gd name="T20" fmla="*/ 6 w 11"/>
                      <a:gd name="T21" fmla="*/ 3 h 22"/>
                      <a:gd name="T22" fmla="*/ 6 w 11"/>
                      <a:gd name="T23" fmla="*/ 5 h 22"/>
                      <a:gd name="T24" fmla="*/ 7 w 11"/>
                      <a:gd name="T25" fmla="*/ 7 h 22"/>
                      <a:gd name="T26" fmla="*/ 9 w 11"/>
                      <a:gd name="T27" fmla="*/ 13 h 22"/>
                      <a:gd name="T28" fmla="*/ 11 w 11"/>
                      <a:gd name="T29" fmla="*/ 17 h 22"/>
                      <a:gd name="T30" fmla="*/ 11 w 11"/>
                      <a:gd name="T31" fmla="*/ 18 h 22"/>
                      <a:gd name="T32" fmla="*/ 10 w 11"/>
                      <a:gd name="T33" fmla="*/ 20 h 22"/>
                      <a:gd name="T34" fmla="*/ 9 w 11"/>
                      <a:gd name="T35" fmla="*/ 20 h 22"/>
                      <a:gd name="T36" fmla="*/ 8 w 11"/>
                      <a:gd name="T37" fmla="*/ 21 h 22"/>
                      <a:gd name="T38" fmla="*/ 7 w 11"/>
                      <a:gd name="T39" fmla="*/ 20 h 22"/>
                      <a:gd name="T40" fmla="*/ 9 w 11"/>
                      <a:gd name="T41" fmla="*/ 19 h 22"/>
                      <a:gd name="T42" fmla="*/ 9 w 11"/>
                      <a:gd name="T43" fmla="*/ 19 h 22"/>
                      <a:gd name="T44" fmla="*/ 10 w 11"/>
                      <a:gd name="T45" fmla="*/ 19 h 22"/>
                      <a:gd name="T46" fmla="*/ 10 w 11"/>
                      <a:gd name="T47" fmla="*/ 18 h 22"/>
                      <a:gd name="T48" fmla="*/ 10 w 11"/>
                      <a:gd name="T49" fmla="*/ 17 h 22"/>
                      <a:gd name="T50" fmla="*/ 8 w 11"/>
                      <a:gd name="T51" fmla="*/ 13 h 22"/>
                      <a:gd name="T52" fmla="*/ 6 w 11"/>
                      <a:gd name="T53" fmla="*/ 7 h 22"/>
                      <a:gd name="T54" fmla="*/ 6 w 11"/>
                      <a:gd name="T55" fmla="*/ 4 h 22"/>
                      <a:gd name="T56" fmla="*/ 6 w 11"/>
                      <a:gd name="T57" fmla="*/ 3 h 22"/>
                      <a:gd name="T58" fmla="*/ 3 w 11"/>
                      <a:gd name="T59" fmla="*/ 1 h 22"/>
                      <a:gd name="T60" fmla="*/ 3 w 11"/>
                      <a:gd name="T61" fmla="*/ 1 h 22"/>
                      <a:gd name="T62" fmla="*/ 3 w 11"/>
                      <a:gd name="T63" fmla="*/ 0 h 22"/>
                      <a:gd name="T64" fmla="*/ 3 w 11"/>
                      <a:gd name="T65" fmla="*/ 1 h 22"/>
                      <a:gd name="T66" fmla="*/ 3 w 11"/>
                      <a:gd name="T67" fmla="*/ 1 h 22"/>
                      <a:gd name="T68" fmla="*/ 1 w 11"/>
                      <a:gd name="T69" fmla="*/ 4 h 22"/>
                      <a:gd name="T70" fmla="*/ 2 w 11"/>
                      <a:gd name="T71" fmla="*/ 6 h 22"/>
                      <a:gd name="T72" fmla="*/ 4 w 11"/>
                      <a:gd name="T73" fmla="*/ 13 h 22"/>
                      <a:gd name="T74" fmla="*/ 5 w 11"/>
                      <a:gd name="T75" fmla="*/ 15 h 22"/>
                      <a:gd name="T76" fmla="*/ 5 w 11"/>
                      <a:gd name="T77" fmla="*/ 16 h 22"/>
                      <a:gd name="T78" fmla="*/ 6 w 11"/>
                      <a:gd name="T79" fmla="*/ 20 h 22"/>
                      <a:gd name="T80" fmla="*/ 7 w 11"/>
                      <a:gd name="T81" fmla="*/ 21 h 22"/>
                      <a:gd name="T82" fmla="*/ 7 w 11"/>
                      <a:gd name="T83"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22">
                        <a:moveTo>
                          <a:pt x="8" y="21"/>
                        </a:moveTo>
                        <a:cubicBezTo>
                          <a:pt x="8" y="21"/>
                          <a:pt x="7" y="22"/>
                          <a:pt x="7" y="22"/>
                        </a:cubicBezTo>
                        <a:cubicBezTo>
                          <a:pt x="6" y="22"/>
                          <a:pt x="5" y="19"/>
                          <a:pt x="4" y="17"/>
                        </a:cubicBezTo>
                        <a:cubicBezTo>
                          <a:pt x="4" y="16"/>
                          <a:pt x="4" y="16"/>
                          <a:pt x="4" y="15"/>
                        </a:cubicBezTo>
                        <a:cubicBezTo>
                          <a:pt x="4" y="14"/>
                          <a:pt x="4" y="14"/>
                          <a:pt x="4" y="13"/>
                        </a:cubicBezTo>
                        <a:cubicBezTo>
                          <a:pt x="3" y="10"/>
                          <a:pt x="2" y="8"/>
                          <a:pt x="2" y="7"/>
                        </a:cubicBezTo>
                        <a:cubicBezTo>
                          <a:pt x="1" y="6"/>
                          <a:pt x="1" y="5"/>
                          <a:pt x="1" y="4"/>
                        </a:cubicBezTo>
                        <a:cubicBezTo>
                          <a:pt x="0" y="3"/>
                          <a:pt x="0" y="2"/>
                          <a:pt x="1" y="2"/>
                        </a:cubicBezTo>
                        <a:cubicBezTo>
                          <a:pt x="1" y="1"/>
                          <a:pt x="2" y="0"/>
                          <a:pt x="3" y="0"/>
                        </a:cubicBezTo>
                        <a:cubicBezTo>
                          <a:pt x="3" y="0"/>
                          <a:pt x="3" y="0"/>
                          <a:pt x="3" y="0"/>
                        </a:cubicBezTo>
                        <a:cubicBezTo>
                          <a:pt x="3" y="0"/>
                          <a:pt x="5" y="0"/>
                          <a:pt x="6" y="3"/>
                        </a:cubicBezTo>
                        <a:cubicBezTo>
                          <a:pt x="6" y="4"/>
                          <a:pt x="6" y="4"/>
                          <a:pt x="6" y="5"/>
                        </a:cubicBezTo>
                        <a:cubicBezTo>
                          <a:pt x="6" y="5"/>
                          <a:pt x="6" y="6"/>
                          <a:pt x="7" y="7"/>
                        </a:cubicBezTo>
                        <a:cubicBezTo>
                          <a:pt x="7" y="9"/>
                          <a:pt x="8" y="10"/>
                          <a:pt x="9" y="13"/>
                        </a:cubicBezTo>
                        <a:cubicBezTo>
                          <a:pt x="10" y="15"/>
                          <a:pt x="11" y="15"/>
                          <a:pt x="11" y="17"/>
                        </a:cubicBezTo>
                        <a:cubicBezTo>
                          <a:pt x="11" y="17"/>
                          <a:pt x="11" y="18"/>
                          <a:pt x="11" y="18"/>
                        </a:cubicBezTo>
                        <a:cubicBezTo>
                          <a:pt x="11" y="19"/>
                          <a:pt x="10" y="19"/>
                          <a:pt x="10" y="20"/>
                        </a:cubicBezTo>
                        <a:cubicBezTo>
                          <a:pt x="9" y="20"/>
                          <a:pt x="9" y="20"/>
                          <a:pt x="9" y="20"/>
                        </a:cubicBezTo>
                        <a:cubicBezTo>
                          <a:pt x="9" y="20"/>
                          <a:pt x="8" y="20"/>
                          <a:pt x="8" y="21"/>
                        </a:cubicBezTo>
                        <a:close/>
                        <a:moveTo>
                          <a:pt x="7" y="20"/>
                        </a:moveTo>
                        <a:cubicBezTo>
                          <a:pt x="8" y="19"/>
                          <a:pt x="8" y="19"/>
                          <a:pt x="9" y="19"/>
                        </a:cubicBezTo>
                        <a:cubicBezTo>
                          <a:pt x="9" y="19"/>
                          <a:pt x="9" y="19"/>
                          <a:pt x="9" y="19"/>
                        </a:cubicBezTo>
                        <a:cubicBezTo>
                          <a:pt x="9" y="19"/>
                          <a:pt x="10" y="19"/>
                          <a:pt x="10" y="19"/>
                        </a:cubicBezTo>
                        <a:cubicBezTo>
                          <a:pt x="10" y="19"/>
                          <a:pt x="10" y="19"/>
                          <a:pt x="10" y="18"/>
                        </a:cubicBezTo>
                        <a:cubicBezTo>
                          <a:pt x="10" y="17"/>
                          <a:pt x="10" y="17"/>
                          <a:pt x="10" y="17"/>
                        </a:cubicBezTo>
                        <a:cubicBezTo>
                          <a:pt x="10" y="16"/>
                          <a:pt x="9" y="15"/>
                          <a:pt x="8" y="13"/>
                        </a:cubicBezTo>
                        <a:cubicBezTo>
                          <a:pt x="8" y="11"/>
                          <a:pt x="7" y="9"/>
                          <a:pt x="6" y="7"/>
                        </a:cubicBezTo>
                        <a:cubicBezTo>
                          <a:pt x="6" y="6"/>
                          <a:pt x="6" y="5"/>
                          <a:pt x="6" y="4"/>
                        </a:cubicBezTo>
                        <a:cubicBezTo>
                          <a:pt x="6" y="3"/>
                          <a:pt x="6" y="3"/>
                          <a:pt x="6" y="3"/>
                        </a:cubicBezTo>
                        <a:cubicBezTo>
                          <a:pt x="5" y="1"/>
                          <a:pt x="4" y="1"/>
                          <a:pt x="3" y="1"/>
                        </a:cubicBezTo>
                        <a:cubicBezTo>
                          <a:pt x="3" y="1"/>
                          <a:pt x="3" y="1"/>
                          <a:pt x="3" y="1"/>
                        </a:cubicBezTo>
                        <a:cubicBezTo>
                          <a:pt x="3" y="0"/>
                          <a:pt x="3" y="0"/>
                          <a:pt x="3" y="0"/>
                        </a:cubicBezTo>
                        <a:cubicBezTo>
                          <a:pt x="3" y="1"/>
                          <a:pt x="3" y="1"/>
                          <a:pt x="3" y="1"/>
                        </a:cubicBezTo>
                        <a:cubicBezTo>
                          <a:pt x="3" y="1"/>
                          <a:pt x="3" y="1"/>
                          <a:pt x="3" y="1"/>
                        </a:cubicBezTo>
                        <a:cubicBezTo>
                          <a:pt x="1" y="1"/>
                          <a:pt x="1" y="3"/>
                          <a:pt x="1" y="4"/>
                        </a:cubicBezTo>
                        <a:cubicBezTo>
                          <a:pt x="1" y="5"/>
                          <a:pt x="2" y="6"/>
                          <a:pt x="2" y="6"/>
                        </a:cubicBezTo>
                        <a:cubicBezTo>
                          <a:pt x="3" y="8"/>
                          <a:pt x="4" y="10"/>
                          <a:pt x="4" y="13"/>
                        </a:cubicBezTo>
                        <a:cubicBezTo>
                          <a:pt x="4" y="14"/>
                          <a:pt x="4" y="14"/>
                          <a:pt x="5" y="15"/>
                        </a:cubicBezTo>
                        <a:cubicBezTo>
                          <a:pt x="5" y="16"/>
                          <a:pt x="5" y="16"/>
                          <a:pt x="5" y="16"/>
                        </a:cubicBezTo>
                        <a:cubicBezTo>
                          <a:pt x="5" y="18"/>
                          <a:pt x="5" y="19"/>
                          <a:pt x="6" y="20"/>
                        </a:cubicBezTo>
                        <a:cubicBezTo>
                          <a:pt x="6" y="21"/>
                          <a:pt x="7" y="21"/>
                          <a:pt x="7" y="21"/>
                        </a:cubicBezTo>
                        <a:cubicBezTo>
                          <a:pt x="7" y="21"/>
                          <a:pt x="7" y="21"/>
                          <a:pt x="7"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3" name="Freeform 7849">
                    <a:extLst>
                      <a:ext uri="{FF2B5EF4-FFF2-40B4-BE49-F238E27FC236}">
                        <a16:creationId xmlns:a16="http://schemas.microsoft.com/office/drawing/2014/main" id="{D5125D27-7CC3-47E9-8DD3-660B06410E6D}"/>
                      </a:ext>
                    </a:extLst>
                  </p:cNvPr>
                  <p:cNvSpPr>
                    <a:spLocks noEditPoints="1"/>
                  </p:cNvSpPr>
                  <p:nvPr/>
                </p:nvSpPr>
                <p:spPr bwMode="auto">
                  <a:xfrm>
                    <a:off x="4230" y="2271"/>
                    <a:ext cx="7" cy="15"/>
                  </a:xfrm>
                  <a:custGeom>
                    <a:avLst/>
                    <a:gdLst>
                      <a:gd name="T0" fmla="*/ 3 w 9"/>
                      <a:gd name="T1" fmla="*/ 3 h 20"/>
                      <a:gd name="T2" fmla="*/ 3 w 9"/>
                      <a:gd name="T3" fmla="*/ 2 h 20"/>
                      <a:gd name="T4" fmla="*/ 3 w 9"/>
                      <a:gd name="T5" fmla="*/ 1 h 20"/>
                      <a:gd name="T6" fmla="*/ 3 w 9"/>
                      <a:gd name="T7" fmla="*/ 1 h 20"/>
                      <a:gd name="T8" fmla="*/ 4 w 9"/>
                      <a:gd name="T9" fmla="*/ 5 h 20"/>
                      <a:gd name="T10" fmla="*/ 6 w 9"/>
                      <a:gd name="T11" fmla="*/ 10 h 20"/>
                      <a:gd name="T12" fmla="*/ 8 w 9"/>
                      <a:gd name="T13" fmla="*/ 16 h 20"/>
                      <a:gd name="T14" fmla="*/ 8 w 9"/>
                      <a:gd name="T15" fmla="*/ 16 h 20"/>
                      <a:gd name="T16" fmla="*/ 8 w 9"/>
                      <a:gd name="T17" fmla="*/ 16 h 20"/>
                      <a:gd name="T18" fmla="*/ 7 w 9"/>
                      <a:gd name="T19" fmla="*/ 16 h 20"/>
                      <a:gd name="T20" fmla="*/ 6 w 9"/>
                      <a:gd name="T21" fmla="*/ 17 h 20"/>
                      <a:gd name="T22" fmla="*/ 6 w 9"/>
                      <a:gd name="T23" fmla="*/ 18 h 20"/>
                      <a:gd name="T24" fmla="*/ 4 w 9"/>
                      <a:gd name="T25" fmla="*/ 15 h 20"/>
                      <a:gd name="T26" fmla="*/ 3 w 9"/>
                      <a:gd name="T27" fmla="*/ 6 h 20"/>
                      <a:gd name="T28" fmla="*/ 1 w 9"/>
                      <a:gd name="T29" fmla="*/ 3 h 20"/>
                      <a:gd name="T30" fmla="*/ 2 w 9"/>
                      <a:gd name="T31" fmla="*/ 2 h 20"/>
                      <a:gd name="T32" fmla="*/ 2 w 9"/>
                      <a:gd name="T33" fmla="*/ 3 h 20"/>
                      <a:gd name="T34" fmla="*/ 3 w 9"/>
                      <a:gd name="T35" fmla="*/ 3 h 20"/>
                      <a:gd name="T36" fmla="*/ 3 w 9"/>
                      <a:gd name="T37" fmla="*/ 0 h 20"/>
                      <a:gd name="T38" fmla="*/ 3 w 9"/>
                      <a:gd name="T39" fmla="*/ 0 h 20"/>
                      <a:gd name="T40" fmla="*/ 2 w 9"/>
                      <a:gd name="T41" fmla="*/ 1 h 20"/>
                      <a:gd name="T42" fmla="*/ 0 w 9"/>
                      <a:gd name="T43" fmla="*/ 2 h 20"/>
                      <a:gd name="T44" fmla="*/ 0 w 9"/>
                      <a:gd name="T45" fmla="*/ 2 h 20"/>
                      <a:gd name="T46" fmla="*/ 0 w 9"/>
                      <a:gd name="T47" fmla="*/ 3 h 20"/>
                      <a:gd name="T48" fmla="*/ 1 w 9"/>
                      <a:gd name="T49" fmla="*/ 5 h 20"/>
                      <a:gd name="T50" fmla="*/ 3 w 9"/>
                      <a:gd name="T51" fmla="*/ 12 h 20"/>
                      <a:gd name="T52" fmla="*/ 4 w 9"/>
                      <a:gd name="T53" fmla="*/ 14 h 20"/>
                      <a:gd name="T54" fmla="*/ 4 w 9"/>
                      <a:gd name="T55" fmla="*/ 15 h 20"/>
                      <a:gd name="T56" fmla="*/ 5 w 9"/>
                      <a:gd name="T57" fmla="*/ 19 h 20"/>
                      <a:gd name="T58" fmla="*/ 5 w 9"/>
                      <a:gd name="T59" fmla="*/ 20 h 20"/>
                      <a:gd name="T60" fmla="*/ 7 w 9"/>
                      <a:gd name="T61" fmla="*/ 18 h 20"/>
                      <a:gd name="T62" fmla="*/ 8 w 9"/>
                      <a:gd name="T63" fmla="*/ 18 h 20"/>
                      <a:gd name="T64" fmla="*/ 9 w 9"/>
                      <a:gd name="T65" fmla="*/ 18 h 20"/>
                      <a:gd name="T66" fmla="*/ 9 w 9"/>
                      <a:gd name="T67" fmla="*/ 18 h 20"/>
                      <a:gd name="T68" fmla="*/ 9 w 9"/>
                      <a:gd name="T69" fmla="*/ 17 h 20"/>
                      <a:gd name="T70" fmla="*/ 9 w 9"/>
                      <a:gd name="T71" fmla="*/ 16 h 20"/>
                      <a:gd name="T72" fmla="*/ 7 w 9"/>
                      <a:gd name="T73" fmla="*/ 12 h 20"/>
                      <a:gd name="T74" fmla="*/ 5 w 9"/>
                      <a:gd name="T75" fmla="*/ 6 h 20"/>
                      <a:gd name="T76" fmla="*/ 5 w 9"/>
                      <a:gd name="T77" fmla="*/ 3 h 20"/>
                      <a:gd name="T78" fmla="*/ 5 w 9"/>
                      <a:gd name="T79" fmla="*/ 2 h 20"/>
                      <a:gd name="T80" fmla="*/ 3 w 9"/>
                      <a:gd name="T8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0">
                        <a:moveTo>
                          <a:pt x="3" y="3"/>
                        </a:moveTo>
                        <a:cubicBezTo>
                          <a:pt x="3" y="2"/>
                          <a:pt x="3" y="2"/>
                          <a:pt x="3" y="2"/>
                        </a:cubicBezTo>
                        <a:cubicBezTo>
                          <a:pt x="3" y="1"/>
                          <a:pt x="3" y="1"/>
                          <a:pt x="3" y="1"/>
                        </a:cubicBezTo>
                        <a:cubicBezTo>
                          <a:pt x="3" y="1"/>
                          <a:pt x="3" y="1"/>
                          <a:pt x="3" y="1"/>
                        </a:cubicBezTo>
                        <a:cubicBezTo>
                          <a:pt x="3" y="1"/>
                          <a:pt x="4" y="3"/>
                          <a:pt x="4" y="5"/>
                        </a:cubicBezTo>
                        <a:cubicBezTo>
                          <a:pt x="5" y="7"/>
                          <a:pt x="5" y="9"/>
                          <a:pt x="6" y="10"/>
                        </a:cubicBezTo>
                        <a:cubicBezTo>
                          <a:pt x="7" y="12"/>
                          <a:pt x="9" y="15"/>
                          <a:pt x="8" y="16"/>
                        </a:cubicBezTo>
                        <a:cubicBezTo>
                          <a:pt x="8" y="16"/>
                          <a:pt x="8" y="16"/>
                          <a:pt x="8" y="16"/>
                        </a:cubicBezTo>
                        <a:cubicBezTo>
                          <a:pt x="8" y="16"/>
                          <a:pt x="8" y="16"/>
                          <a:pt x="8" y="16"/>
                        </a:cubicBezTo>
                        <a:cubicBezTo>
                          <a:pt x="7" y="16"/>
                          <a:pt x="7" y="16"/>
                          <a:pt x="7" y="16"/>
                        </a:cubicBezTo>
                        <a:cubicBezTo>
                          <a:pt x="7" y="16"/>
                          <a:pt x="6" y="16"/>
                          <a:pt x="6" y="17"/>
                        </a:cubicBezTo>
                        <a:cubicBezTo>
                          <a:pt x="6" y="18"/>
                          <a:pt x="6" y="18"/>
                          <a:pt x="6" y="18"/>
                        </a:cubicBezTo>
                        <a:cubicBezTo>
                          <a:pt x="5" y="18"/>
                          <a:pt x="4" y="17"/>
                          <a:pt x="4" y="15"/>
                        </a:cubicBezTo>
                        <a:cubicBezTo>
                          <a:pt x="4" y="13"/>
                          <a:pt x="3" y="7"/>
                          <a:pt x="3" y="6"/>
                        </a:cubicBezTo>
                        <a:cubicBezTo>
                          <a:pt x="2" y="5"/>
                          <a:pt x="1" y="4"/>
                          <a:pt x="1" y="3"/>
                        </a:cubicBezTo>
                        <a:cubicBezTo>
                          <a:pt x="2" y="2"/>
                          <a:pt x="2" y="2"/>
                          <a:pt x="2" y="2"/>
                        </a:cubicBezTo>
                        <a:cubicBezTo>
                          <a:pt x="2" y="2"/>
                          <a:pt x="2" y="2"/>
                          <a:pt x="2" y="3"/>
                        </a:cubicBezTo>
                        <a:lnTo>
                          <a:pt x="3" y="3"/>
                        </a:lnTo>
                        <a:close/>
                        <a:moveTo>
                          <a:pt x="3" y="0"/>
                        </a:moveTo>
                        <a:cubicBezTo>
                          <a:pt x="3" y="0"/>
                          <a:pt x="3" y="0"/>
                          <a:pt x="3" y="0"/>
                        </a:cubicBezTo>
                        <a:cubicBezTo>
                          <a:pt x="2" y="1"/>
                          <a:pt x="2" y="1"/>
                          <a:pt x="2" y="1"/>
                        </a:cubicBezTo>
                        <a:cubicBezTo>
                          <a:pt x="1" y="1"/>
                          <a:pt x="1" y="1"/>
                          <a:pt x="0" y="2"/>
                        </a:cubicBezTo>
                        <a:cubicBezTo>
                          <a:pt x="0" y="2"/>
                          <a:pt x="0" y="2"/>
                          <a:pt x="0" y="2"/>
                        </a:cubicBezTo>
                        <a:cubicBezTo>
                          <a:pt x="0" y="2"/>
                          <a:pt x="0" y="3"/>
                          <a:pt x="0" y="3"/>
                        </a:cubicBezTo>
                        <a:cubicBezTo>
                          <a:pt x="0" y="4"/>
                          <a:pt x="1" y="5"/>
                          <a:pt x="1" y="5"/>
                        </a:cubicBezTo>
                        <a:cubicBezTo>
                          <a:pt x="2" y="7"/>
                          <a:pt x="3" y="9"/>
                          <a:pt x="3" y="12"/>
                        </a:cubicBezTo>
                        <a:cubicBezTo>
                          <a:pt x="3" y="13"/>
                          <a:pt x="3" y="13"/>
                          <a:pt x="4" y="14"/>
                        </a:cubicBezTo>
                        <a:cubicBezTo>
                          <a:pt x="4" y="15"/>
                          <a:pt x="4" y="15"/>
                          <a:pt x="4" y="15"/>
                        </a:cubicBezTo>
                        <a:cubicBezTo>
                          <a:pt x="4" y="17"/>
                          <a:pt x="4" y="18"/>
                          <a:pt x="5" y="19"/>
                        </a:cubicBezTo>
                        <a:cubicBezTo>
                          <a:pt x="5" y="19"/>
                          <a:pt x="5" y="20"/>
                          <a:pt x="5" y="20"/>
                        </a:cubicBezTo>
                        <a:cubicBezTo>
                          <a:pt x="6" y="19"/>
                          <a:pt x="6" y="18"/>
                          <a:pt x="7" y="18"/>
                        </a:cubicBezTo>
                        <a:cubicBezTo>
                          <a:pt x="7" y="18"/>
                          <a:pt x="7" y="18"/>
                          <a:pt x="8" y="18"/>
                        </a:cubicBezTo>
                        <a:cubicBezTo>
                          <a:pt x="9" y="18"/>
                          <a:pt x="9" y="18"/>
                          <a:pt x="9" y="18"/>
                        </a:cubicBezTo>
                        <a:cubicBezTo>
                          <a:pt x="9" y="18"/>
                          <a:pt x="9" y="18"/>
                          <a:pt x="9" y="18"/>
                        </a:cubicBezTo>
                        <a:cubicBezTo>
                          <a:pt x="9" y="18"/>
                          <a:pt x="9" y="18"/>
                          <a:pt x="9" y="17"/>
                        </a:cubicBezTo>
                        <a:cubicBezTo>
                          <a:pt x="9" y="16"/>
                          <a:pt x="9" y="16"/>
                          <a:pt x="9" y="16"/>
                        </a:cubicBezTo>
                        <a:cubicBezTo>
                          <a:pt x="9" y="15"/>
                          <a:pt x="8" y="14"/>
                          <a:pt x="7" y="12"/>
                        </a:cubicBezTo>
                        <a:cubicBezTo>
                          <a:pt x="7" y="10"/>
                          <a:pt x="6" y="8"/>
                          <a:pt x="5" y="6"/>
                        </a:cubicBezTo>
                        <a:cubicBezTo>
                          <a:pt x="5" y="5"/>
                          <a:pt x="5" y="4"/>
                          <a:pt x="5" y="3"/>
                        </a:cubicBezTo>
                        <a:cubicBezTo>
                          <a:pt x="5" y="2"/>
                          <a:pt x="5" y="2"/>
                          <a:pt x="5" y="2"/>
                        </a:cubicBezTo>
                        <a:cubicBezTo>
                          <a:pt x="4" y="1"/>
                          <a:pt x="4"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4" name="Freeform 7850">
                    <a:extLst>
                      <a:ext uri="{FF2B5EF4-FFF2-40B4-BE49-F238E27FC236}">
                        <a16:creationId xmlns:a16="http://schemas.microsoft.com/office/drawing/2014/main" id="{37C948F9-8336-4B06-9D01-F721A2F978DB}"/>
                      </a:ext>
                    </a:extLst>
                  </p:cNvPr>
                  <p:cNvSpPr>
                    <a:spLocks noEditPoints="1"/>
                  </p:cNvSpPr>
                  <p:nvPr/>
                </p:nvSpPr>
                <p:spPr bwMode="auto">
                  <a:xfrm>
                    <a:off x="4230" y="2271"/>
                    <a:ext cx="8" cy="15"/>
                  </a:xfrm>
                  <a:custGeom>
                    <a:avLst/>
                    <a:gdLst>
                      <a:gd name="T0" fmla="*/ 6 w 10"/>
                      <a:gd name="T1" fmla="*/ 20 h 20"/>
                      <a:gd name="T2" fmla="*/ 6 w 10"/>
                      <a:gd name="T3" fmla="*/ 20 h 20"/>
                      <a:gd name="T4" fmla="*/ 0 w 10"/>
                      <a:gd name="T5" fmla="*/ 2 h 20"/>
                      <a:gd name="T6" fmla="*/ 0 w 10"/>
                      <a:gd name="T7" fmla="*/ 2 h 20"/>
                      <a:gd name="T8" fmla="*/ 1 w 10"/>
                      <a:gd name="T9" fmla="*/ 6 h 20"/>
                      <a:gd name="T10" fmla="*/ 3 w 10"/>
                      <a:gd name="T11" fmla="*/ 14 h 20"/>
                      <a:gd name="T12" fmla="*/ 5 w 10"/>
                      <a:gd name="T13" fmla="*/ 20 h 20"/>
                      <a:gd name="T14" fmla="*/ 5 w 10"/>
                      <a:gd name="T15" fmla="*/ 20 h 20"/>
                      <a:gd name="T16" fmla="*/ 5 w 10"/>
                      <a:gd name="T17" fmla="*/ 20 h 20"/>
                      <a:gd name="T18" fmla="*/ 5 w 10"/>
                      <a:gd name="T19" fmla="*/ 19 h 20"/>
                      <a:gd name="T20" fmla="*/ 4 w 10"/>
                      <a:gd name="T21" fmla="*/ 15 h 20"/>
                      <a:gd name="T22" fmla="*/ 4 w 10"/>
                      <a:gd name="T23" fmla="*/ 14 h 20"/>
                      <a:gd name="T24" fmla="*/ 3 w 10"/>
                      <a:gd name="T25" fmla="*/ 12 h 20"/>
                      <a:gd name="T26" fmla="*/ 1 w 10"/>
                      <a:gd name="T27" fmla="*/ 5 h 20"/>
                      <a:gd name="T28" fmla="*/ 0 w 10"/>
                      <a:gd name="T29" fmla="*/ 3 h 20"/>
                      <a:gd name="T30" fmla="*/ 0 w 10"/>
                      <a:gd name="T31" fmla="*/ 2 h 20"/>
                      <a:gd name="T32" fmla="*/ 3 w 10"/>
                      <a:gd name="T33" fmla="*/ 0 h 20"/>
                      <a:gd name="T34" fmla="*/ 3 w 10"/>
                      <a:gd name="T35" fmla="*/ 0 h 20"/>
                      <a:gd name="T36" fmla="*/ 5 w 10"/>
                      <a:gd name="T37" fmla="*/ 2 h 20"/>
                      <a:gd name="T38" fmla="*/ 5 w 10"/>
                      <a:gd name="T39" fmla="*/ 3 h 20"/>
                      <a:gd name="T40" fmla="*/ 5 w 10"/>
                      <a:gd name="T41" fmla="*/ 6 h 20"/>
                      <a:gd name="T42" fmla="*/ 7 w 10"/>
                      <a:gd name="T43" fmla="*/ 12 h 20"/>
                      <a:gd name="T44" fmla="*/ 9 w 10"/>
                      <a:gd name="T45" fmla="*/ 16 h 20"/>
                      <a:gd name="T46" fmla="*/ 9 w 10"/>
                      <a:gd name="T47" fmla="*/ 17 h 20"/>
                      <a:gd name="T48" fmla="*/ 9 w 10"/>
                      <a:gd name="T49" fmla="*/ 18 h 20"/>
                      <a:gd name="T50" fmla="*/ 9 w 10"/>
                      <a:gd name="T51" fmla="*/ 18 h 20"/>
                      <a:gd name="T52" fmla="*/ 9 w 10"/>
                      <a:gd name="T53" fmla="*/ 18 h 20"/>
                      <a:gd name="T54" fmla="*/ 10 w 10"/>
                      <a:gd name="T55" fmla="*/ 17 h 20"/>
                      <a:gd name="T56" fmla="*/ 8 w 10"/>
                      <a:gd name="T57" fmla="*/ 12 h 20"/>
                      <a:gd name="T58" fmla="*/ 5 w 10"/>
                      <a:gd name="T59" fmla="*/ 3 h 20"/>
                      <a:gd name="T60" fmla="*/ 3 w 10"/>
                      <a:gd name="T6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0">
                        <a:moveTo>
                          <a:pt x="6" y="20"/>
                        </a:moveTo>
                        <a:cubicBezTo>
                          <a:pt x="6" y="20"/>
                          <a:pt x="6" y="20"/>
                          <a:pt x="6" y="20"/>
                        </a:cubicBezTo>
                        <a:moveTo>
                          <a:pt x="0" y="2"/>
                        </a:moveTo>
                        <a:cubicBezTo>
                          <a:pt x="0" y="2"/>
                          <a:pt x="0" y="2"/>
                          <a:pt x="0" y="2"/>
                        </a:cubicBezTo>
                        <a:cubicBezTo>
                          <a:pt x="0" y="4"/>
                          <a:pt x="0" y="5"/>
                          <a:pt x="1" y="6"/>
                        </a:cubicBezTo>
                        <a:cubicBezTo>
                          <a:pt x="2" y="7"/>
                          <a:pt x="3" y="10"/>
                          <a:pt x="3" y="14"/>
                        </a:cubicBezTo>
                        <a:cubicBezTo>
                          <a:pt x="4" y="17"/>
                          <a:pt x="4" y="19"/>
                          <a:pt x="5" y="20"/>
                        </a:cubicBezTo>
                        <a:cubicBezTo>
                          <a:pt x="5" y="20"/>
                          <a:pt x="5" y="20"/>
                          <a:pt x="5" y="20"/>
                        </a:cubicBezTo>
                        <a:cubicBezTo>
                          <a:pt x="5" y="20"/>
                          <a:pt x="5" y="20"/>
                          <a:pt x="5" y="20"/>
                        </a:cubicBezTo>
                        <a:cubicBezTo>
                          <a:pt x="5" y="20"/>
                          <a:pt x="5" y="19"/>
                          <a:pt x="5" y="19"/>
                        </a:cubicBezTo>
                        <a:cubicBezTo>
                          <a:pt x="4" y="18"/>
                          <a:pt x="4" y="17"/>
                          <a:pt x="4" y="15"/>
                        </a:cubicBezTo>
                        <a:cubicBezTo>
                          <a:pt x="4" y="15"/>
                          <a:pt x="4" y="15"/>
                          <a:pt x="4" y="14"/>
                        </a:cubicBezTo>
                        <a:cubicBezTo>
                          <a:pt x="3" y="13"/>
                          <a:pt x="3" y="13"/>
                          <a:pt x="3" y="12"/>
                        </a:cubicBezTo>
                        <a:cubicBezTo>
                          <a:pt x="3" y="9"/>
                          <a:pt x="2" y="7"/>
                          <a:pt x="1" y="5"/>
                        </a:cubicBezTo>
                        <a:cubicBezTo>
                          <a:pt x="1" y="5"/>
                          <a:pt x="0" y="4"/>
                          <a:pt x="0" y="3"/>
                        </a:cubicBezTo>
                        <a:cubicBezTo>
                          <a:pt x="0" y="3"/>
                          <a:pt x="0" y="2"/>
                          <a:pt x="0" y="2"/>
                        </a:cubicBezTo>
                        <a:close/>
                        <a:moveTo>
                          <a:pt x="3" y="0"/>
                        </a:moveTo>
                        <a:cubicBezTo>
                          <a:pt x="3" y="0"/>
                          <a:pt x="3" y="0"/>
                          <a:pt x="3" y="0"/>
                        </a:cubicBezTo>
                        <a:cubicBezTo>
                          <a:pt x="4" y="0"/>
                          <a:pt x="4" y="1"/>
                          <a:pt x="5" y="2"/>
                        </a:cubicBezTo>
                        <a:cubicBezTo>
                          <a:pt x="5" y="3"/>
                          <a:pt x="5" y="3"/>
                          <a:pt x="5" y="3"/>
                        </a:cubicBezTo>
                        <a:cubicBezTo>
                          <a:pt x="5" y="4"/>
                          <a:pt x="5" y="5"/>
                          <a:pt x="5" y="6"/>
                        </a:cubicBezTo>
                        <a:cubicBezTo>
                          <a:pt x="6" y="8"/>
                          <a:pt x="7" y="10"/>
                          <a:pt x="7" y="12"/>
                        </a:cubicBezTo>
                        <a:cubicBezTo>
                          <a:pt x="8" y="14"/>
                          <a:pt x="9" y="15"/>
                          <a:pt x="9" y="16"/>
                        </a:cubicBezTo>
                        <a:cubicBezTo>
                          <a:pt x="9" y="16"/>
                          <a:pt x="9" y="16"/>
                          <a:pt x="9" y="17"/>
                        </a:cubicBezTo>
                        <a:cubicBezTo>
                          <a:pt x="9" y="18"/>
                          <a:pt x="9" y="18"/>
                          <a:pt x="9" y="18"/>
                        </a:cubicBezTo>
                        <a:cubicBezTo>
                          <a:pt x="9" y="18"/>
                          <a:pt x="9" y="18"/>
                          <a:pt x="9" y="18"/>
                        </a:cubicBezTo>
                        <a:cubicBezTo>
                          <a:pt x="9" y="18"/>
                          <a:pt x="9" y="18"/>
                          <a:pt x="9" y="18"/>
                        </a:cubicBezTo>
                        <a:cubicBezTo>
                          <a:pt x="10" y="18"/>
                          <a:pt x="10" y="18"/>
                          <a:pt x="10" y="17"/>
                        </a:cubicBezTo>
                        <a:cubicBezTo>
                          <a:pt x="10" y="15"/>
                          <a:pt x="9" y="15"/>
                          <a:pt x="8" y="12"/>
                        </a:cubicBezTo>
                        <a:cubicBezTo>
                          <a:pt x="6" y="9"/>
                          <a:pt x="5" y="8"/>
                          <a:pt x="5" y="3"/>
                        </a:cubicBezTo>
                        <a:cubicBezTo>
                          <a:pt x="5" y="1"/>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5" name="Freeform 7851">
                    <a:extLst>
                      <a:ext uri="{FF2B5EF4-FFF2-40B4-BE49-F238E27FC236}">
                        <a16:creationId xmlns:a16="http://schemas.microsoft.com/office/drawing/2014/main" id="{05A04066-89E0-473E-985C-7EBD39D9F984}"/>
                      </a:ext>
                    </a:extLst>
                  </p:cNvPr>
                  <p:cNvSpPr>
                    <a:spLocks/>
                  </p:cNvSpPr>
                  <p:nvPr/>
                </p:nvSpPr>
                <p:spPr bwMode="auto">
                  <a:xfrm>
                    <a:off x="4232" y="2273"/>
                    <a:ext cx="4" cy="10"/>
                  </a:xfrm>
                  <a:custGeom>
                    <a:avLst/>
                    <a:gdLst>
                      <a:gd name="T0" fmla="*/ 1 w 6"/>
                      <a:gd name="T1" fmla="*/ 1 h 13"/>
                      <a:gd name="T2" fmla="*/ 2 w 6"/>
                      <a:gd name="T3" fmla="*/ 2 h 13"/>
                      <a:gd name="T4" fmla="*/ 5 w 6"/>
                      <a:gd name="T5" fmla="*/ 10 h 13"/>
                      <a:gd name="T6" fmla="*/ 5 w 6"/>
                      <a:gd name="T7" fmla="*/ 12 h 13"/>
                      <a:gd name="T8" fmla="*/ 4 w 6"/>
                      <a:gd name="T9" fmla="*/ 12 h 13"/>
                      <a:gd name="T10" fmla="*/ 2 w 6"/>
                      <a:gd name="T11" fmla="*/ 4 h 13"/>
                      <a:gd name="T12" fmla="*/ 1 w 6"/>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1" y="1"/>
                        </a:moveTo>
                        <a:cubicBezTo>
                          <a:pt x="1" y="1"/>
                          <a:pt x="2" y="0"/>
                          <a:pt x="2" y="2"/>
                        </a:cubicBezTo>
                        <a:cubicBezTo>
                          <a:pt x="3" y="5"/>
                          <a:pt x="4" y="9"/>
                          <a:pt x="5" y="10"/>
                        </a:cubicBezTo>
                        <a:cubicBezTo>
                          <a:pt x="6" y="12"/>
                          <a:pt x="5" y="12"/>
                          <a:pt x="5" y="12"/>
                        </a:cubicBezTo>
                        <a:cubicBezTo>
                          <a:pt x="4" y="12"/>
                          <a:pt x="4" y="13"/>
                          <a:pt x="4" y="12"/>
                        </a:cubicBezTo>
                        <a:cubicBezTo>
                          <a:pt x="3" y="11"/>
                          <a:pt x="2" y="4"/>
                          <a:pt x="2" y="4"/>
                        </a:cubicBezTo>
                        <a:cubicBezTo>
                          <a:pt x="2" y="3"/>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6" name="Freeform 7852">
                    <a:extLst>
                      <a:ext uri="{FF2B5EF4-FFF2-40B4-BE49-F238E27FC236}">
                        <a16:creationId xmlns:a16="http://schemas.microsoft.com/office/drawing/2014/main" id="{EA3F8EE2-668B-4055-A4FE-F7CCAF16D74E}"/>
                      </a:ext>
                    </a:extLst>
                  </p:cNvPr>
                  <p:cNvSpPr>
                    <a:spLocks/>
                  </p:cNvSpPr>
                  <p:nvPr/>
                </p:nvSpPr>
                <p:spPr bwMode="auto">
                  <a:xfrm>
                    <a:off x="4225" y="2257"/>
                    <a:ext cx="8" cy="17"/>
                  </a:xfrm>
                  <a:custGeom>
                    <a:avLst/>
                    <a:gdLst>
                      <a:gd name="T0" fmla="*/ 4 w 11"/>
                      <a:gd name="T1" fmla="*/ 0 h 22"/>
                      <a:gd name="T2" fmla="*/ 6 w 11"/>
                      <a:gd name="T3" fmla="*/ 4 h 22"/>
                      <a:gd name="T4" fmla="*/ 9 w 11"/>
                      <a:gd name="T5" fmla="*/ 12 h 22"/>
                      <a:gd name="T6" fmla="*/ 10 w 11"/>
                      <a:gd name="T7" fmla="*/ 17 h 22"/>
                      <a:gd name="T8" fmla="*/ 7 w 11"/>
                      <a:gd name="T9" fmla="*/ 19 h 22"/>
                      <a:gd name="T10" fmla="*/ 4 w 11"/>
                      <a:gd name="T11" fmla="*/ 14 h 22"/>
                      <a:gd name="T12" fmla="*/ 2 w 11"/>
                      <a:gd name="T13" fmla="*/ 6 h 22"/>
                      <a:gd name="T14" fmla="*/ 4 w 1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4" y="0"/>
                        </a:moveTo>
                        <a:cubicBezTo>
                          <a:pt x="4" y="0"/>
                          <a:pt x="6" y="0"/>
                          <a:pt x="6" y="4"/>
                        </a:cubicBezTo>
                        <a:cubicBezTo>
                          <a:pt x="6" y="8"/>
                          <a:pt x="7" y="9"/>
                          <a:pt x="9" y="12"/>
                        </a:cubicBezTo>
                        <a:cubicBezTo>
                          <a:pt x="10" y="15"/>
                          <a:pt x="11" y="15"/>
                          <a:pt x="10" y="17"/>
                        </a:cubicBezTo>
                        <a:cubicBezTo>
                          <a:pt x="10" y="19"/>
                          <a:pt x="8" y="17"/>
                          <a:pt x="7" y="19"/>
                        </a:cubicBezTo>
                        <a:cubicBezTo>
                          <a:pt x="6" y="22"/>
                          <a:pt x="4" y="18"/>
                          <a:pt x="4" y="14"/>
                        </a:cubicBezTo>
                        <a:cubicBezTo>
                          <a:pt x="4" y="11"/>
                          <a:pt x="3" y="7"/>
                          <a:pt x="2" y="6"/>
                        </a:cubicBezTo>
                        <a:cubicBezTo>
                          <a:pt x="1" y="4"/>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7" name="Freeform 7853">
                    <a:extLst>
                      <a:ext uri="{FF2B5EF4-FFF2-40B4-BE49-F238E27FC236}">
                        <a16:creationId xmlns:a16="http://schemas.microsoft.com/office/drawing/2014/main" id="{6EA71829-3987-4766-8856-86DE986DD8CC}"/>
                      </a:ext>
                    </a:extLst>
                  </p:cNvPr>
                  <p:cNvSpPr>
                    <a:spLocks noEditPoints="1"/>
                  </p:cNvSpPr>
                  <p:nvPr/>
                </p:nvSpPr>
                <p:spPr bwMode="auto">
                  <a:xfrm>
                    <a:off x="4226" y="2256"/>
                    <a:ext cx="7" cy="17"/>
                  </a:xfrm>
                  <a:custGeom>
                    <a:avLst/>
                    <a:gdLst>
                      <a:gd name="T0" fmla="*/ 6 w 10"/>
                      <a:gd name="T1" fmla="*/ 21 h 22"/>
                      <a:gd name="T2" fmla="*/ 5 w 10"/>
                      <a:gd name="T3" fmla="*/ 21 h 22"/>
                      <a:gd name="T4" fmla="*/ 3 w 10"/>
                      <a:gd name="T5" fmla="*/ 16 h 22"/>
                      <a:gd name="T6" fmla="*/ 3 w 10"/>
                      <a:gd name="T7" fmla="*/ 15 h 22"/>
                      <a:gd name="T8" fmla="*/ 2 w 10"/>
                      <a:gd name="T9" fmla="*/ 13 h 22"/>
                      <a:gd name="T10" fmla="*/ 1 w 10"/>
                      <a:gd name="T11" fmla="*/ 7 h 22"/>
                      <a:gd name="T12" fmla="*/ 0 w 10"/>
                      <a:gd name="T13" fmla="*/ 4 h 22"/>
                      <a:gd name="T14" fmla="*/ 0 w 10"/>
                      <a:gd name="T15" fmla="*/ 2 h 22"/>
                      <a:gd name="T16" fmla="*/ 2 w 10"/>
                      <a:gd name="T17" fmla="*/ 0 h 22"/>
                      <a:gd name="T18" fmla="*/ 2 w 10"/>
                      <a:gd name="T19" fmla="*/ 0 h 22"/>
                      <a:gd name="T20" fmla="*/ 5 w 10"/>
                      <a:gd name="T21" fmla="*/ 4 h 22"/>
                      <a:gd name="T22" fmla="*/ 5 w 10"/>
                      <a:gd name="T23" fmla="*/ 5 h 22"/>
                      <a:gd name="T24" fmla="*/ 6 w 10"/>
                      <a:gd name="T25" fmla="*/ 7 h 22"/>
                      <a:gd name="T26" fmla="*/ 8 w 10"/>
                      <a:gd name="T27" fmla="*/ 13 h 22"/>
                      <a:gd name="T28" fmla="*/ 10 w 10"/>
                      <a:gd name="T29" fmla="*/ 17 h 22"/>
                      <a:gd name="T30" fmla="*/ 10 w 10"/>
                      <a:gd name="T31" fmla="*/ 18 h 22"/>
                      <a:gd name="T32" fmla="*/ 9 w 10"/>
                      <a:gd name="T33" fmla="*/ 19 h 22"/>
                      <a:gd name="T34" fmla="*/ 8 w 10"/>
                      <a:gd name="T35" fmla="*/ 20 h 22"/>
                      <a:gd name="T36" fmla="*/ 6 w 10"/>
                      <a:gd name="T37" fmla="*/ 21 h 22"/>
                      <a:gd name="T38" fmla="*/ 6 w 10"/>
                      <a:gd name="T39" fmla="*/ 20 h 22"/>
                      <a:gd name="T40" fmla="*/ 7 w 10"/>
                      <a:gd name="T41" fmla="*/ 19 h 22"/>
                      <a:gd name="T42" fmla="*/ 7 w 10"/>
                      <a:gd name="T43" fmla="*/ 19 h 22"/>
                      <a:gd name="T44" fmla="*/ 9 w 10"/>
                      <a:gd name="T45" fmla="*/ 19 h 22"/>
                      <a:gd name="T46" fmla="*/ 9 w 10"/>
                      <a:gd name="T47" fmla="*/ 18 h 22"/>
                      <a:gd name="T48" fmla="*/ 9 w 10"/>
                      <a:gd name="T49" fmla="*/ 17 h 22"/>
                      <a:gd name="T50" fmla="*/ 7 w 10"/>
                      <a:gd name="T51" fmla="*/ 13 h 22"/>
                      <a:gd name="T52" fmla="*/ 5 w 10"/>
                      <a:gd name="T53" fmla="*/ 7 h 22"/>
                      <a:gd name="T54" fmla="*/ 5 w 10"/>
                      <a:gd name="T55" fmla="*/ 5 h 22"/>
                      <a:gd name="T56" fmla="*/ 5 w 10"/>
                      <a:gd name="T57" fmla="*/ 4 h 22"/>
                      <a:gd name="T58" fmla="*/ 3 w 10"/>
                      <a:gd name="T59" fmla="*/ 1 h 22"/>
                      <a:gd name="T60" fmla="*/ 3 w 10"/>
                      <a:gd name="T61" fmla="*/ 1 h 22"/>
                      <a:gd name="T62" fmla="*/ 3 w 10"/>
                      <a:gd name="T63" fmla="*/ 1 h 22"/>
                      <a:gd name="T64" fmla="*/ 3 w 10"/>
                      <a:gd name="T65" fmla="*/ 1 h 22"/>
                      <a:gd name="T66" fmla="*/ 2 w 10"/>
                      <a:gd name="T67" fmla="*/ 1 h 22"/>
                      <a:gd name="T68" fmla="*/ 0 w 10"/>
                      <a:gd name="T69" fmla="*/ 4 h 22"/>
                      <a:gd name="T70" fmla="*/ 1 w 10"/>
                      <a:gd name="T71" fmla="*/ 6 h 22"/>
                      <a:gd name="T72" fmla="*/ 3 w 10"/>
                      <a:gd name="T73" fmla="*/ 13 h 22"/>
                      <a:gd name="T74" fmla="*/ 3 w 10"/>
                      <a:gd name="T75" fmla="*/ 15 h 22"/>
                      <a:gd name="T76" fmla="*/ 3 w 10"/>
                      <a:gd name="T77" fmla="*/ 16 h 22"/>
                      <a:gd name="T78" fmla="*/ 4 w 10"/>
                      <a:gd name="T79" fmla="*/ 20 h 22"/>
                      <a:gd name="T80" fmla="*/ 5 w 10"/>
                      <a:gd name="T81" fmla="*/ 21 h 22"/>
                      <a:gd name="T82" fmla="*/ 6 w 10"/>
                      <a:gd name="T83"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 h="22">
                        <a:moveTo>
                          <a:pt x="6" y="21"/>
                        </a:moveTo>
                        <a:cubicBezTo>
                          <a:pt x="6" y="21"/>
                          <a:pt x="6" y="21"/>
                          <a:pt x="5" y="21"/>
                        </a:cubicBezTo>
                        <a:cubicBezTo>
                          <a:pt x="4" y="22"/>
                          <a:pt x="3" y="19"/>
                          <a:pt x="3" y="16"/>
                        </a:cubicBezTo>
                        <a:cubicBezTo>
                          <a:pt x="3" y="16"/>
                          <a:pt x="3" y="16"/>
                          <a:pt x="3" y="15"/>
                        </a:cubicBezTo>
                        <a:cubicBezTo>
                          <a:pt x="3" y="14"/>
                          <a:pt x="3" y="14"/>
                          <a:pt x="2" y="13"/>
                        </a:cubicBezTo>
                        <a:cubicBezTo>
                          <a:pt x="2" y="10"/>
                          <a:pt x="1" y="8"/>
                          <a:pt x="1" y="7"/>
                        </a:cubicBezTo>
                        <a:cubicBezTo>
                          <a:pt x="0" y="6"/>
                          <a:pt x="0" y="5"/>
                          <a:pt x="0" y="4"/>
                        </a:cubicBezTo>
                        <a:cubicBezTo>
                          <a:pt x="0" y="4"/>
                          <a:pt x="0" y="3"/>
                          <a:pt x="0" y="2"/>
                        </a:cubicBezTo>
                        <a:cubicBezTo>
                          <a:pt x="0" y="1"/>
                          <a:pt x="1" y="1"/>
                          <a:pt x="2" y="0"/>
                        </a:cubicBezTo>
                        <a:cubicBezTo>
                          <a:pt x="2" y="0"/>
                          <a:pt x="2" y="0"/>
                          <a:pt x="2" y="0"/>
                        </a:cubicBezTo>
                        <a:cubicBezTo>
                          <a:pt x="3" y="0"/>
                          <a:pt x="5" y="0"/>
                          <a:pt x="5" y="4"/>
                        </a:cubicBezTo>
                        <a:cubicBezTo>
                          <a:pt x="5" y="4"/>
                          <a:pt x="5" y="4"/>
                          <a:pt x="5" y="5"/>
                        </a:cubicBezTo>
                        <a:cubicBezTo>
                          <a:pt x="6" y="6"/>
                          <a:pt x="6" y="6"/>
                          <a:pt x="6" y="7"/>
                        </a:cubicBezTo>
                        <a:cubicBezTo>
                          <a:pt x="6" y="9"/>
                          <a:pt x="7" y="10"/>
                          <a:pt x="8" y="13"/>
                        </a:cubicBezTo>
                        <a:cubicBezTo>
                          <a:pt x="9" y="15"/>
                          <a:pt x="9" y="15"/>
                          <a:pt x="10" y="17"/>
                        </a:cubicBezTo>
                        <a:cubicBezTo>
                          <a:pt x="10" y="17"/>
                          <a:pt x="10" y="18"/>
                          <a:pt x="10" y="18"/>
                        </a:cubicBezTo>
                        <a:cubicBezTo>
                          <a:pt x="10" y="19"/>
                          <a:pt x="9" y="19"/>
                          <a:pt x="9" y="19"/>
                        </a:cubicBezTo>
                        <a:cubicBezTo>
                          <a:pt x="8" y="20"/>
                          <a:pt x="8" y="20"/>
                          <a:pt x="8" y="20"/>
                        </a:cubicBezTo>
                        <a:cubicBezTo>
                          <a:pt x="7" y="20"/>
                          <a:pt x="7" y="20"/>
                          <a:pt x="6" y="21"/>
                        </a:cubicBezTo>
                        <a:close/>
                        <a:moveTo>
                          <a:pt x="6" y="20"/>
                        </a:moveTo>
                        <a:cubicBezTo>
                          <a:pt x="6" y="19"/>
                          <a:pt x="7" y="19"/>
                          <a:pt x="7" y="19"/>
                        </a:cubicBezTo>
                        <a:cubicBezTo>
                          <a:pt x="7" y="19"/>
                          <a:pt x="7" y="19"/>
                          <a:pt x="7" y="19"/>
                        </a:cubicBezTo>
                        <a:cubicBezTo>
                          <a:pt x="8" y="19"/>
                          <a:pt x="8" y="19"/>
                          <a:pt x="9" y="19"/>
                        </a:cubicBezTo>
                        <a:cubicBezTo>
                          <a:pt x="9" y="19"/>
                          <a:pt x="9" y="19"/>
                          <a:pt x="9" y="18"/>
                        </a:cubicBezTo>
                        <a:cubicBezTo>
                          <a:pt x="9" y="17"/>
                          <a:pt x="9" y="17"/>
                          <a:pt x="9" y="17"/>
                        </a:cubicBezTo>
                        <a:cubicBezTo>
                          <a:pt x="9" y="16"/>
                          <a:pt x="8" y="15"/>
                          <a:pt x="7" y="13"/>
                        </a:cubicBezTo>
                        <a:cubicBezTo>
                          <a:pt x="6" y="11"/>
                          <a:pt x="6" y="10"/>
                          <a:pt x="5" y="7"/>
                        </a:cubicBezTo>
                        <a:cubicBezTo>
                          <a:pt x="5" y="6"/>
                          <a:pt x="5" y="6"/>
                          <a:pt x="5" y="5"/>
                        </a:cubicBezTo>
                        <a:cubicBezTo>
                          <a:pt x="5" y="4"/>
                          <a:pt x="5" y="4"/>
                          <a:pt x="5" y="4"/>
                        </a:cubicBezTo>
                        <a:cubicBezTo>
                          <a:pt x="5" y="1"/>
                          <a:pt x="3" y="1"/>
                          <a:pt x="3" y="1"/>
                        </a:cubicBezTo>
                        <a:cubicBezTo>
                          <a:pt x="3" y="1"/>
                          <a:pt x="3" y="1"/>
                          <a:pt x="3" y="1"/>
                        </a:cubicBezTo>
                        <a:cubicBezTo>
                          <a:pt x="3" y="1"/>
                          <a:pt x="3" y="1"/>
                          <a:pt x="3" y="1"/>
                        </a:cubicBezTo>
                        <a:cubicBezTo>
                          <a:pt x="3" y="1"/>
                          <a:pt x="3" y="1"/>
                          <a:pt x="3" y="1"/>
                        </a:cubicBezTo>
                        <a:cubicBezTo>
                          <a:pt x="2" y="1"/>
                          <a:pt x="2" y="1"/>
                          <a:pt x="2" y="1"/>
                        </a:cubicBezTo>
                        <a:cubicBezTo>
                          <a:pt x="0" y="2"/>
                          <a:pt x="0" y="3"/>
                          <a:pt x="0" y="4"/>
                        </a:cubicBezTo>
                        <a:cubicBezTo>
                          <a:pt x="0" y="5"/>
                          <a:pt x="1" y="6"/>
                          <a:pt x="1" y="6"/>
                        </a:cubicBezTo>
                        <a:cubicBezTo>
                          <a:pt x="2" y="8"/>
                          <a:pt x="2" y="10"/>
                          <a:pt x="3" y="13"/>
                        </a:cubicBezTo>
                        <a:cubicBezTo>
                          <a:pt x="3" y="14"/>
                          <a:pt x="3" y="14"/>
                          <a:pt x="3" y="15"/>
                        </a:cubicBezTo>
                        <a:cubicBezTo>
                          <a:pt x="3" y="16"/>
                          <a:pt x="3" y="16"/>
                          <a:pt x="3" y="16"/>
                        </a:cubicBezTo>
                        <a:cubicBezTo>
                          <a:pt x="4" y="18"/>
                          <a:pt x="4" y="19"/>
                          <a:pt x="4" y="20"/>
                        </a:cubicBezTo>
                        <a:cubicBezTo>
                          <a:pt x="5" y="20"/>
                          <a:pt x="5" y="21"/>
                          <a:pt x="5" y="21"/>
                        </a:cubicBezTo>
                        <a:cubicBezTo>
                          <a:pt x="5" y="21"/>
                          <a:pt x="6" y="21"/>
                          <a:pt x="6"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8" name="Freeform 7854">
                    <a:extLst>
                      <a:ext uri="{FF2B5EF4-FFF2-40B4-BE49-F238E27FC236}">
                        <a16:creationId xmlns:a16="http://schemas.microsoft.com/office/drawing/2014/main" id="{27377A28-06A0-4E18-B305-035FF98FC421}"/>
                      </a:ext>
                    </a:extLst>
                  </p:cNvPr>
                  <p:cNvSpPr>
                    <a:spLocks noEditPoints="1"/>
                  </p:cNvSpPr>
                  <p:nvPr/>
                </p:nvSpPr>
                <p:spPr bwMode="auto">
                  <a:xfrm>
                    <a:off x="4226" y="2257"/>
                    <a:ext cx="6" cy="15"/>
                  </a:xfrm>
                  <a:custGeom>
                    <a:avLst/>
                    <a:gdLst>
                      <a:gd name="T0" fmla="*/ 3 w 9"/>
                      <a:gd name="T1" fmla="*/ 3 h 20"/>
                      <a:gd name="T2" fmla="*/ 3 w 9"/>
                      <a:gd name="T3" fmla="*/ 2 h 20"/>
                      <a:gd name="T4" fmla="*/ 3 w 9"/>
                      <a:gd name="T5" fmla="*/ 2 h 20"/>
                      <a:gd name="T6" fmla="*/ 4 w 9"/>
                      <a:gd name="T7" fmla="*/ 2 h 20"/>
                      <a:gd name="T8" fmla="*/ 5 w 9"/>
                      <a:gd name="T9" fmla="*/ 5 h 20"/>
                      <a:gd name="T10" fmla="*/ 6 w 9"/>
                      <a:gd name="T11" fmla="*/ 10 h 20"/>
                      <a:gd name="T12" fmla="*/ 8 w 9"/>
                      <a:gd name="T13" fmla="*/ 16 h 20"/>
                      <a:gd name="T14" fmla="*/ 8 w 9"/>
                      <a:gd name="T15" fmla="*/ 16 h 20"/>
                      <a:gd name="T16" fmla="*/ 7 w 9"/>
                      <a:gd name="T17" fmla="*/ 16 h 20"/>
                      <a:gd name="T18" fmla="*/ 7 w 9"/>
                      <a:gd name="T19" fmla="*/ 16 h 20"/>
                      <a:gd name="T20" fmla="*/ 6 w 9"/>
                      <a:gd name="T21" fmla="*/ 17 h 20"/>
                      <a:gd name="T22" fmla="*/ 5 w 9"/>
                      <a:gd name="T23" fmla="*/ 18 h 20"/>
                      <a:gd name="T24" fmla="*/ 4 w 9"/>
                      <a:gd name="T25" fmla="*/ 15 h 20"/>
                      <a:gd name="T26" fmla="*/ 2 w 9"/>
                      <a:gd name="T27" fmla="*/ 6 h 20"/>
                      <a:gd name="T28" fmla="*/ 1 w 9"/>
                      <a:gd name="T29" fmla="*/ 3 h 20"/>
                      <a:gd name="T30" fmla="*/ 2 w 9"/>
                      <a:gd name="T31" fmla="*/ 2 h 20"/>
                      <a:gd name="T32" fmla="*/ 2 w 9"/>
                      <a:gd name="T33" fmla="*/ 3 h 20"/>
                      <a:gd name="T34" fmla="*/ 3 w 9"/>
                      <a:gd name="T35" fmla="*/ 3 h 20"/>
                      <a:gd name="T36" fmla="*/ 4 w 9"/>
                      <a:gd name="T37" fmla="*/ 0 h 20"/>
                      <a:gd name="T38" fmla="*/ 3 w 9"/>
                      <a:gd name="T39" fmla="*/ 1 h 20"/>
                      <a:gd name="T40" fmla="*/ 1 w 9"/>
                      <a:gd name="T41" fmla="*/ 2 h 20"/>
                      <a:gd name="T42" fmla="*/ 0 w 9"/>
                      <a:gd name="T43" fmla="*/ 3 h 20"/>
                      <a:gd name="T44" fmla="*/ 0 w 9"/>
                      <a:gd name="T45" fmla="*/ 3 h 20"/>
                      <a:gd name="T46" fmla="*/ 1 w 9"/>
                      <a:gd name="T47" fmla="*/ 5 h 20"/>
                      <a:gd name="T48" fmla="*/ 3 w 9"/>
                      <a:gd name="T49" fmla="*/ 12 h 20"/>
                      <a:gd name="T50" fmla="*/ 3 w 9"/>
                      <a:gd name="T51" fmla="*/ 14 h 20"/>
                      <a:gd name="T52" fmla="*/ 3 w 9"/>
                      <a:gd name="T53" fmla="*/ 15 h 20"/>
                      <a:gd name="T54" fmla="*/ 4 w 9"/>
                      <a:gd name="T55" fmla="*/ 19 h 20"/>
                      <a:gd name="T56" fmla="*/ 5 w 9"/>
                      <a:gd name="T57" fmla="*/ 20 h 20"/>
                      <a:gd name="T58" fmla="*/ 5 w 9"/>
                      <a:gd name="T59" fmla="*/ 20 h 20"/>
                      <a:gd name="T60" fmla="*/ 6 w 9"/>
                      <a:gd name="T61" fmla="*/ 19 h 20"/>
                      <a:gd name="T62" fmla="*/ 7 w 9"/>
                      <a:gd name="T63" fmla="*/ 18 h 20"/>
                      <a:gd name="T64" fmla="*/ 7 w 9"/>
                      <a:gd name="T65" fmla="*/ 18 h 20"/>
                      <a:gd name="T66" fmla="*/ 9 w 9"/>
                      <a:gd name="T67" fmla="*/ 18 h 20"/>
                      <a:gd name="T68" fmla="*/ 9 w 9"/>
                      <a:gd name="T69" fmla="*/ 17 h 20"/>
                      <a:gd name="T70" fmla="*/ 9 w 9"/>
                      <a:gd name="T71" fmla="*/ 16 h 20"/>
                      <a:gd name="T72" fmla="*/ 7 w 9"/>
                      <a:gd name="T73" fmla="*/ 12 h 20"/>
                      <a:gd name="T74" fmla="*/ 5 w 9"/>
                      <a:gd name="T75" fmla="*/ 6 h 20"/>
                      <a:gd name="T76" fmla="*/ 5 w 9"/>
                      <a:gd name="T77" fmla="*/ 4 h 20"/>
                      <a:gd name="T78" fmla="*/ 5 w 9"/>
                      <a:gd name="T79" fmla="*/ 3 h 20"/>
                      <a:gd name="T80" fmla="*/ 4 w 9"/>
                      <a:gd name="T8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0">
                        <a:moveTo>
                          <a:pt x="3" y="3"/>
                        </a:moveTo>
                        <a:cubicBezTo>
                          <a:pt x="3" y="2"/>
                          <a:pt x="3" y="2"/>
                          <a:pt x="3" y="2"/>
                        </a:cubicBezTo>
                        <a:cubicBezTo>
                          <a:pt x="3" y="2"/>
                          <a:pt x="3" y="2"/>
                          <a:pt x="3" y="2"/>
                        </a:cubicBezTo>
                        <a:cubicBezTo>
                          <a:pt x="4" y="2"/>
                          <a:pt x="4" y="2"/>
                          <a:pt x="4" y="2"/>
                        </a:cubicBezTo>
                        <a:cubicBezTo>
                          <a:pt x="4" y="2"/>
                          <a:pt x="4" y="3"/>
                          <a:pt x="5" y="5"/>
                        </a:cubicBezTo>
                        <a:cubicBezTo>
                          <a:pt x="5" y="7"/>
                          <a:pt x="5" y="9"/>
                          <a:pt x="6" y="10"/>
                        </a:cubicBezTo>
                        <a:cubicBezTo>
                          <a:pt x="7" y="12"/>
                          <a:pt x="9" y="15"/>
                          <a:pt x="8" y="16"/>
                        </a:cubicBezTo>
                        <a:cubicBezTo>
                          <a:pt x="8" y="16"/>
                          <a:pt x="8" y="16"/>
                          <a:pt x="8" y="16"/>
                        </a:cubicBezTo>
                        <a:cubicBezTo>
                          <a:pt x="7" y="16"/>
                          <a:pt x="7" y="16"/>
                          <a:pt x="7" y="16"/>
                        </a:cubicBezTo>
                        <a:cubicBezTo>
                          <a:pt x="7" y="16"/>
                          <a:pt x="7" y="16"/>
                          <a:pt x="7" y="16"/>
                        </a:cubicBezTo>
                        <a:cubicBezTo>
                          <a:pt x="6" y="16"/>
                          <a:pt x="6" y="16"/>
                          <a:pt x="6" y="17"/>
                        </a:cubicBezTo>
                        <a:cubicBezTo>
                          <a:pt x="6" y="18"/>
                          <a:pt x="5" y="18"/>
                          <a:pt x="5" y="18"/>
                        </a:cubicBezTo>
                        <a:cubicBezTo>
                          <a:pt x="5" y="18"/>
                          <a:pt x="4" y="17"/>
                          <a:pt x="4" y="15"/>
                        </a:cubicBezTo>
                        <a:cubicBezTo>
                          <a:pt x="4" y="13"/>
                          <a:pt x="3" y="7"/>
                          <a:pt x="2" y="6"/>
                        </a:cubicBezTo>
                        <a:cubicBezTo>
                          <a:pt x="2" y="5"/>
                          <a:pt x="1" y="4"/>
                          <a:pt x="1" y="3"/>
                        </a:cubicBezTo>
                        <a:cubicBezTo>
                          <a:pt x="2" y="2"/>
                          <a:pt x="2" y="2"/>
                          <a:pt x="2" y="2"/>
                        </a:cubicBezTo>
                        <a:cubicBezTo>
                          <a:pt x="2" y="2"/>
                          <a:pt x="2" y="3"/>
                          <a:pt x="2" y="3"/>
                        </a:cubicBezTo>
                        <a:lnTo>
                          <a:pt x="3" y="3"/>
                        </a:lnTo>
                        <a:close/>
                        <a:moveTo>
                          <a:pt x="4" y="0"/>
                        </a:moveTo>
                        <a:cubicBezTo>
                          <a:pt x="3" y="1"/>
                          <a:pt x="3" y="1"/>
                          <a:pt x="3" y="1"/>
                        </a:cubicBezTo>
                        <a:cubicBezTo>
                          <a:pt x="1" y="1"/>
                          <a:pt x="1" y="1"/>
                          <a:pt x="1" y="2"/>
                        </a:cubicBezTo>
                        <a:cubicBezTo>
                          <a:pt x="0" y="3"/>
                          <a:pt x="0" y="3"/>
                          <a:pt x="0" y="3"/>
                        </a:cubicBezTo>
                        <a:cubicBezTo>
                          <a:pt x="0" y="3"/>
                          <a:pt x="0" y="3"/>
                          <a:pt x="0" y="3"/>
                        </a:cubicBezTo>
                        <a:cubicBezTo>
                          <a:pt x="0" y="4"/>
                          <a:pt x="1" y="5"/>
                          <a:pt x="1" y="5"/>
                        </a:cubicBezTo>
                        <a:cubicBezTo>
                          <a:pt x="2" y="7"/>
                          <a:pt x="2" y="9"/>
                          <a:pt x="3" y="12"/>
                        </a:cubicBezTo>
                        <a:cubicBezTo>
                          <a:pt x="3" y="13"/>
                          <a:pt x="3" y="13"/>
                          <a:pt x="3" y="14"/>
                        </a:cubicBezTo>
                        <a:cubicBezTo>
                          <a:pt x="3" y="15"/>
                          <a:pt x="3" y="15"/>
                          <a:pt x="3" y="15"/>
                        </a:cubicBezTo>
                        <a:cubicBezTo>
                          <a:pt x="4" y="17"/>
                          <a:pt x="4" y="18"/>
                          <a:pt x="4" y="19"/>
                        </a:cubicBezTo>
                        <a:cubicBezTo>
                          <a:pt x="5" y="19"/>
                          <a:pt x="5" y="20"/>
                          <a:pt x="5" y="20"/>
                        </a:cubicBezTo>
                        <a:cubicBezTo>
                          <a:pt x="5" y="20"/>
                          <a:pt x="5" y="20"/>
                          <a:pt x="5" y="20"/>
                        </a:cubicBezTo>
                        <a:cubicBezTo>
                          <a:pt x="5" y="20"/>
                          <a:pt x="6" y="20"/>
                          <a:pt x="6" y="19"/>
                        </a:cubicBezTo>
                        <a:cubicBezTo>
                          <a:pt x="6" y="18"/>
                          <a:pt x="7" y="18"/>
                          <a:pt x="7" y="18"/>
                        </a:cubicBezTo>
                        <a:cubicBezTo>
                          <a:pt x="7" y="18"/>
                          <a:pt x="7" y="18"/>
                          <a:pt x="7" y="18"/>
                        </a:cubicBezTo>
                        <a:cubicBezTo>
                          <a:pt x="8" y="18"/>
                          <a:pt x="8" y="18"/>
                          <a:pt x="9" y="18"/>
                        </a:cubicBezTo>
                        <a:cubicBezTo>
                          <a:pt x="9" y="18"/>
                          <a:pt x="9" y="18"/>
                          <a:pt x="9" y="17"/>
                        </a:cubicBezTo>
                        <a:cubicBezTo>
                          <a:pt x="9" y="16"/>
                          <a:pt x="9" y="16"/>
                          <a:pt x="9" y="16"/>
                        </a:cubicBezTo>
                        <a:cubicBezTo>
                          <a:pt x="9" y="15"/>
                          <a:pt x="8" y="14"/>
                          <a:pt x="7" y="12"/>
                        </a:cubicBezTo>
                        <a:cubicBezTo>
                          <a:pt x="6" y="10"/>
                          <a:pt x="6" y="9"/>
                          <a:pt x="5" y="6"/>
                        </a:cubicBezTo>
                        <a:cubicBezTo>
                          <a:pt x="5" y="5"/>
                          <a:pt x="5" y="5"/>
                          <a:pt x="5" y="4"/>
                        </a:cubicBezTo>
                        <a:cubicBezTo>
                          <a:pt x="5" y="3"/>
                          <a:pt x="5" y="3"/>
                          <a:pt x="5" y="3"/>
                        </a:cubicBezTo>
                        <a:cubicBezTo>
                          <a:pt x="5" y="1"/>
                          <a:pt x="4"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89" name="Freeform 7855">
                    <a:extLst>
                      <a:ext uri="{FF2B5EF4-FFF2-40B4-BE49-F238E27FC236}">
                        <a16:creationId xmlns:a16="http://schemas.microsoft.com/office/drawing/2014/main" id="{97F8FC8A-A16A-4657-BB1C-24FD0F317C32}"/>
                      </a:ext>
                    </a:extLst>
                  </p:cNvPr>
                  <p:cNvSpPr>
                    <a:spLocks/>
                  </p:cNvSpPr>
                  <p:nvPr/>
                </p:nvSpPr>
                <p:spPr bwMode="auto">
                  <a:xfrm>
                    <a:off x="4226" y="2257"/>
                    <a:ext cx="7" cy="15"/>
                  </a:xfrm>
                  <a:custGeom>
                    <a:avLst/>
                    <a:gdLst>
                      <a:gd name="T0" fmla="*/ 4 w 10"/>
                      <a:gd name="T1" fmla="*/ 0 h 20"/>
                      <a:gd name="T2" fmla="*/ 4 w 10"/>
                      <a:gd name="T3" fmla="*/ 0 h 20"/>
                      <a:gd name="T4" fmla="*/ 5 w 10"/>
                      <a:gd name="T5" fmla="*/ 3 h 20"/>
                      <a:gd name="T6" fmla="*/ 5 w 10"/>
                      <a:gd name="T7" fmla="*/ 4 h 20"/>
                      <a:gd name="T8" fmla="*/ 5 w 10"/>
                      <a:gd name="T9" fmla="*/ 6 h 20"/>
                      <a:gd name="T10" fmla="*/ 7 w 10"/>
                      <a:gd name="T11" fmla="*/ 12 h 20"/>
                      <a:gd name="T12" fmla="*/ 9 w 10"/>
                      <a:gd name="T13" fmla="*/ 16 h 20"/>
                      <a:gd name="T14" fmla="*/ 9 w 10"/>
                      <a:gd name="T15" fmla="*/ 17 h 20"/>
                      <a:gd name="T16" fmla="*/ 9 w 10"/>
                      <a:gd name="T17" fmla="*/ 18 h 20"/>
                      <a:gd name="T18" fmla="*/ 7 w 10"/>
                      <a:gd name="T19" fmla="*/ 18 h 20"/>
                      <a:gd name="T20" fmla="*/ 7 w 10"/>
                      <a:gd name="T21" fmla="*/ 18 h 20"/>
                      <a:gd name="T22" fmla="*/ 6 w 10"/>
                      <a:gd name="T23" fmla="*/ 19 h 20"/>
                      <a:gd name="T24" fmla="*/ 5 w 10"/>
                      <a:gd name="T25" fmla="*/ 20 h 20"/>
                      <a:gd name="T26" fmla="*/ 5 w 10"/>
                      <a:gd name="T27" fmla="*/ 20 h 20"/>
                      <a:gd name="T28" fmla="*/ 4 w 10"/>
                      <a:gd name="T29" fmla="*/ 19 h 20"/>
                      <a:gd name="T30" fmla="*/ 3 w 10"/>
                      <a:gd name="T31" fmla="*/ 15 h 20"/>
                      <a:gd name="T32" fmla="*/ 3 w 10"/>
                      <a:gd name="T33" fmla="*/ 14 h 20"/>
                      <a:gd name="T34" fmla="*/ 3 w 10"/>
                      <a:gd name="T35" fmla="*/ 12 h 20"/>
                      <a:gd name="T36" fmla="*/ 1 w 10"/>
                      <a:gd name="T37" fmla="*/ 5 h 20"/>
                      <a:gd name="T38" fmla="*/ 0 w 10"/>
                      <a:gd name="T39" fmla="*/ 3 h 20"/>
                      <a:gd name="T40" fmla="*/ 0 w 10"/>
                      <a:gd name="T41" fmla="*/ 3 h 20"/>
                      <a:gd name="T42" fmla="*/ 0 w 10"/>
                      <a:gd name="T43" fmla="*/ 3 h 20"/>
                      <a:gd name="T44" fmla="*/ 0 w 10"/>
                      <a:gd name="T45" fmla="*/ 3 h 20"/>
                      <a:gd name="T46" fmla="*/ 0 w 10"/>
                      <a:gd name="T47" fmla="*/ 3 h 20"/>
                      <a:gd name="T48" fmla="*/ 0 w 10"/>
                      <a:gd name="T49" fmla="*/ 3 h 20"/>
                      <a:gd name="T50" fmla="*/ 1 w 10"/>
                      <a:gd name="T51" fmla="*/ 6 h 20"/>
                      <a:gd name="T52" fmla="*/ 3 w 10"/>
                      <a:gd name="T53" fmla="*/ 14 h 20"/>
                      <a:gd name="T54" fmla="*/ 5 w 10"/>
                      <a:gd name="T55" fmla="*/ 20 h 20"/>
                      <a:gd name="T56" fmla="*/ 6 w 10"/>
                      <a:gd name="T57" fmla="*/ 19 h 20"/>
                      <a:gd name="T58" fmla="*/ 9 w 10"/>
                      <a:gd name="T59" fmla="*/ 17 h 20"/>
                      <a:gd name="T60" fmla="*/ 8 w 10"/>
                      <a:gd name="T61" fmla="*/ 12 h 20"/>
                      <a:gd name="T62" fmla="*/ 5 w 10"/>
                      <a:gd name="T63" fmla="*/ 4 h 20"/>
                      <a:gd name="T64" fmla="*/ 4 w 10"/>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 h="20">
                        <a:moveTo>
                          <a:pt x="4" y="0"/>
                        </a:moveTo>
                        <a:cubicBezTo>
                          <a:pt x="4" y="0"/>
                          <a:pt x="4" y="0"/>
                          <a:pt x="4" y="0"/>
                        </a:cubicBezTo>
                        <a:cubicBezTo>
                          <a:pt x="4" y="1"/>
                          <a:pt x="5" y="1"/>
                          <a:pt x="5" y="3"/>
                        </a:cubicBezTo>
                        <a:cubicBezTo>
                          <a:pt x="5" y="3"/>
                          <a:pt x="5" y="3"/>
                          <a:pt x="5" y="4"/>
                        </a:cubicBezTo>
                        <a:cubicBezTo>
                          <a:pt x="5" y="5"/>
                          <a:pt x="5" y="5"/>
                          <a:pt x="5" y="6"/>
                        </a:cubicBezTo>
                        <a:cubicBezTo>
                          <a:pt x="6" y="9"/>
                          <a:pt x="6" y="10"/>
                          <a:pt x="7" y="12"/>
                        </a:cubicBezTo>
                        <a:cubicBezTo>
                          <a:pt x="8" y="14"/>
                          <a:pt x="9" y="15"/>
                          <a:pt x="9" y="16"/>
                        </a:cubicBezTo>
                        <a:cubicBezTo>
                          <a:pt x="9" y="16"/>
                          <a:pt x="9" y="16"/>
                          <a:pt x="9" y="17"/>
                        </a:cubicBezTo>
                        <a:cubicBezTo>
                          <a:pt x="9" y="18"/>
                          <a:pt x="9" y="18"/>
                          <a:pt x="9" y="18"/>
                        </a:cubicBezTo>
                        <a:cubicBezTo>
                          <a:pt x="8" y="18"/>
                          <a:pt x="8" y="18"/>
                          <a:pt x="7" y="18"/>
                        </a:cubicBezTo>
                        <a:cubicBezTo>
                          <a:pt x="7" y="18"/>
                          <a:pt x="7" y="18"/>
                          <a:pt x="7" y="18"/>
                        </a:cubicBezTo>
                        <a:cubicBezTo>
                          <a:pt x="7" y="18"/>
                          <a:pt x="6" y="18"/>
                          <a:pt x="6" y="19"/>
                        </a:cubicBezTo>
                        <a:cubicBezTo>
                          <a:pt x="6" y="20"/>
                          <a:pt x="5" y="20"/>
                          <a:pt x="5" y="20"/>
                        </a:cubicBezTo>
                        <a:cubicBezTo>
                          <a:pt x="5" y="20"/>
                          <a:pt x="5" y="20"/>
                          <a:pt x="5" y="20"/>
                        </a:cubicBezTo>
                        <a:cubicBezTo>
                          <a:pt x="5" y="20"/>
                          <a:pt x="5" y="19"/>
                          <a:pt x="4" y="19"/>
                        </a:cubicBezTo>
                        <a:cubicBezTo>
                          <a:pt x="4" y="18"/>
                          <a:pt x="4" y="17"/>
                          <a:pt x="3" y="15"/>
                        </a:cubicBezTo>
                        <a:cubicBezTo>
                          <a:pt x="3" y="15"/>
                          <a:pt x="3" y="15"/>
                          <a:pt x="3" y="14"/>
                        </a:cubicBezTo>
                        <a:cubicBezTo>
                          <a:pt x="3" y="13"/>
                          <a:pt x="3" y="13"/>
                          <a:pt x="3" y="12"/>
                        </a:cubicBezTo>
                        <a:cubicBezTo>
                          <a:pt x="2" y="9"/>
                          <a:pt x="2" y="7"/>
                          <a:pt x="1" y="5"/>
                        </a:cubicBezTo>
                        <a:cubicBezTo>
                          <a:pt x="1" y="5"/>
                          <a:pt x="0" y="4"/>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5"/>
                          <a:pt x="1" y="6"/>
                        </a:cubicBezTo>
                        <a:cubicBezTo>
                          <a:pt x="2" y="7"/>
                          <a:pt x="3" y="11"/>
                          <a:pt x="3" y="14"/>
                        </a:cubicBezTo>
                        <a:cubicBezTo>
                          <a:pt x="3" y="17"/>
                          <a:pt x="4" y="20"/>
                          <a:pt x="5" y="20"/>
                        </a:cubicBezTo>
                        <a:cubicBezTo>
                          <a:pt x="6" y="20"/>
                          <a:pt x="6" y="20"/>
                          <a:pt x="6" y="19"/>
                        </a:cubicBezTo>
                        <a:cubicBezTo>
                          <a:pt x="7" y="17"/>
                          <a:pt x="9" y="19"/>
                          <a:pt x="9" y="17"/>
                        </a:cubicBezTo>
                        <a:cubicBezTo>
                          <a:pt x="10" y="15"/>
                          <a:pt x="9" y="15"/>
                          <a:pt x="8" y="12"/>
                        </a:cubicBezTo>
                        <a:cubicBezTo>
                          <a:pt x="6" y="9"/>
                          <a:pt x="5" y="8"/>
                          <a:pt x="5" y="4"/>
                        </a:cubicBezTo>
                        <a:cubicBezTo>
                          <a:pt x="5" y="2"/>
                          <a:pt x="4"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0" name="Freeform 7856">
                    <a:extLst>
                      <a:ext uri="{FF2B5EF4-FFF2-40B4-BE49-F238E27FC236}">
                        <a16:creationId xmlns:a16="http://schemas.microsoft.com/office/drawing/2014/main" id="{6ACB4BF1-48C9-4E81-B41D-A12311CA6657}"/>
                      </a:ext>
                    </a:extLst>
                  </p:cNvPr>
                  <p:cNvSpPr>
                    <a:spLocks/>
                  </p:cNvSpPr>
                  <p:nvPr/>
                </p:nvSpPr>
                <p:spPr bwMode="auto">
                  <a:xfrm>
                    <a:off x="4227" y="2259"/>
                    <a:ext cx="5" cy="10"/>
                  </a:xfrm>
                  <a:custGeom>
                    <a:avLst/>
                    <a:gdLst>
                      <a:gd name="T0" fmla="*/ 1 w 6"/>
                      <a:gd name="T1" fmla="*/ 1 h 13"/>
                      <a:gd name="T2" fmla="*/ 2 w 6"/>
                      <a:gd name="T3" fmla="*/ 3 h 13"/>
                      <a:gd name="T4" fmla="*/ 5 w 6"/>
                      <a:gd name="T5" fmla="*/ 10 h 13"/>
                      <a:gd name="T6" fmla="*/ 4 w 6"/>
                      <a:gd name="T7" fmla="*/ 12 h 13"/>
                      <a:gd name="T8" fmla="*/ 3 w 6"/>
                      <a:gd name="T9" fmla="*/ 12 h 13"/>
                      <a:gd name="T10" fmla="*/ 2 w 6"/>
                      <a:gd name="T11" fmla="*/ 4 h 13"/>
                      <a:gd name="T12" fmla="*/ 1 w 6"/>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1" y="1"/>
                        </a:moveTo>
                        <a:cubicBezTo>
                          <a:pt x="1" y="1"/>
                          <a:pt x="2" y="1"/>
                          <a:pt x="2" y="3"/>
                        </a:cubicBezTo>
                        <a:cubicBezTo>
                          <a:pt x="3" y="5"/>
                          <a:pt x="4" y="9"/>
                          <a:pt x="5" y="10"/>
                        </a:cubicBezTo>
                        <a:cubicBezTo>
                          <a:pt x="6" y="12"/>
                          <a:pt x="5" y="12"/>
                          <a:pt x="4" y="12"/>
                        </a:cubicBezTo>
                        <a:cubicBezTo>
                          <a:pt x="4" y="12"/>
                          <a:pt x="4" y="13"/>
                          <a:pt x="3" y="12"/>
                        </a:cubicBezTo>
                        <a:cubicBezTo>
                          <a:pt x="3" y="11"/>
                          <a:pt x="2" y="4"/>
                          <a:pt x="2" y="4"/>
                        </a:cubicBezTo>
                        <a:cubicBezTo>
                          <a:pt x="2" y="4"/>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1" name="Freeform 7857">
                    <a:extLst>
                      <a:ext uri="{FF2B5EF4-FFF2-40B4-BE49-F238E27FC236}">
                        <a16:creationId xmlns:a16="http://schemas.microsoft.com/office/drawing/2014/main" id="{EF61BAAD-3D34-4C2A-BB1B-9DBDE1334126}"/>
                      </a:ext>
                    </a:extLst>
                  </p:cNvPr>
                  <p:cNvSpPr>
                    <a:spLocks/>
                  </p:cNvSpPr>
                  <p:nvPr/>
                </p:nvSpPr>
                <p:spPr bwMode="auto">
                  <a:xfrm>
                    <a:off x="4219" y="2234"/>
                    <a:ext cx="10" cy="25"/>
                  </a:xfrm>
                  <a:custGeom>
                    <a:avLst/>
                    <a:gdLst>
                      <a:gd name="T0" fmla="*/ 3 w 14"/>
                      <a:gd name="T1" fmla="*/ 1 h 34"/>
                      <a:gd name="T2" fmla="*/ 6 w 14"/>
                      <a:gd name="T3" fmla="*/ 7 h 34"/>
                      <a:gd name="T4" fmla="*/ 11 w 14"/>
                      <a:gd name="T5" fmla="*/ 23 h 34"/>
                      <a:gd name="T6" fmla="*/ 12 w 14"/>
                      <a:gd name="T7" fmla="*/ 31 h 34"/>
                      <a:gd name="T8" fmla="*/ 9 w 14"/>
                      <a:gd name="T9" fmla="*/ 33 h 34"/>
                      <a:gd name="T10" fmla="*/ 5 w 14"/>
                      <a:gd name="T11" fmla="*/ 25 h 34"/>
                      <a:gd name="T12" fmla="*/ 2 w 14"/>
                      <a:gd name="T13" fmla="*/ 11 h 34"/>
                      <a:gd name="T14" fmla="*/ 0 w 14"/>
                      <a:gd name="T15" fmla="*/ 3 h 34"/>
                      <a:gd name="T16" fmla="*/ 3 w 14"/>
                      <a:gd name="T17" fmla="*/ 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4">
                        <a:moveTo>
                          <a:pt x="3" y="1"/>
                        </a:moveTo>
                        <a:cubicBezTo>
                          <a:pt x="3" y="1"/>
                          <a:pt x="5" y="0"/>
                          <a:pt x="6" y="7"/>
                        </a:cubicBezTo>
                        <a:cubicBezTo>
                          <a:pt x="7" y="14"/>
                          <a:pt x="8" y="17"/>
                          <a:pt x="11" y="23"/>
                        </a:cubicBezTo>
                        <a:cubicBezTo>
                          <a:pt x="14" y="28"/>
                          <a:pt x="13" y="31"/>
                          <a:pt x="12" y="31"/>
                        </a:cubicBezTo>
                        <a:cubicBezTo>
                          <a:pt x="10" y="32"/>
                          <a:pt x="10" y="32"/>
                          <a:pt x="9" y="33"/>
                        </a:cubicBezTo>
                        <a:cubicBezTo>
                          <a:pt x="9" y="34"/>
                          <a:pt x="6" y="33"/>
                          <a:pt x="5" y="25"/>
                        </a:cubicBezTo>
                        <a:cubicBezTo>
                          <a:pt x="4" y="17"/>
                          <a:pt x="3" y="13"/>
                          <a:pt x="2" y="11"/>
                        </a:cubicBezTo>
                        <a:cubicBezTo>
                          <a:pt x="2" y="10"/>
                          <a:pt x="0" y="5"/>
                          <a:pt x="0" y="3"/>
                        </a:cubicBezTo>
                        <a:cubicBezTo>
                          <a:pt x="1" y="1"/>
                          <a:pt x="3" y="1"/>
                          <a:pt x="3"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2" name="Freeform 7858">
                    <a:extLst>
                      <a:ext uri="{FF2B5EF4-FFF2-40B4-BE49-F238E27FC236}">
                        <a16:creationId xmlns:a16="http://schemas.microsoft.com/office/drawing/2014/main" id="{B6737A66-A8EA-4042-89E4-070A4F7EB82C}"/>
                      </a:ext>
                    </a:extLst>
                  </p:cNvPr>
                  <p:cNvSpPr>
                    <a:spLocks noEditPoints="1"/>
                  </p:cNvSpPr>
                  <p:nvPr/>
                </p:nvSpPr>
                <p:spPr bwMode="auto">
                  <a:xfrm>
                    <a:off x="4219" y="2235"/>
                    <a:ext cx="10" cy="24"/>
                  </a:xfrm>
                  <a:custGeom>
                    <a:avLst/>
                    <a:gdLst>
                      <a:gd name="T0" fmla="*/ 10 w 13"/>
                      <a:gd name="T1" fmla="*/ 32 h 33"/>
                      <a:gd name="T2" fmla="*/ 9 w 13"/>
                      <a:gd name="T3" fmla="*/ 33 h 33"/>
                      <a:gd name="T4" fmla="*/ 9 w 13"/>
                      <a:gd name="T5" fmla="*/ 33 h 33"/>
                      <a:gd name="T6" fmla="*/ 5 w 13"/>
                      <a:gd name="T7" fmla="*/ 24 h 33"/>
                      <a:gd name="T8" fmla="*/ 5 w 13"/>
                      <a:gd name="T9" fmla="*/ 24 h 33"/>
                      <a:gd name="T10" fmla="*/ 4 w 13"/>
                      <a:gd name="T11" fmla="*/ 20 h 33"/>
                      <a:gd name="T12" fmla="*/ 2 w 13"/>
                      <a:gd name="T13" fmla="*/ 11 h 33"/>
                      <a:gd name="T14" fmla="*/ 0 w 13"/>
                      <a:gd name="T15" fmla="*/ 3 h 33"/>
                      <a:gd name="T16" fmla="*/ 0 w 13"/>
                      <a:gd name="T17" fmla="*/ 1 h 33"/>
                      <a:gd name="T18" fmla="*/ 2 w 13"/>
                      <a:gd name="T19" fmla="*/ 0 h 33"/>
                      <a:gd name="T20" fmla="*/ 3 w 13"/>
                      <a:gd name="T21" fmla="*/ 0 h 33"/>
                      <a:gd name="T22" fmla="*/ 3 w 13"/>
                      <a:gd name="T23" fmla="*/ 0 h 33"/>
                      <a:gd name="T24" fmla="*/ 6 w 13"/>
                      <a:gd name="T25" fmla="*/ 6 h 33"/>
                      <a:gd name="T26" fmla="*/ 11 w 13"/>
                      <a:gd name="T27" fmla="*/ 21 h 33"/>
                      <a:gd name="T28" fmla="*/ 13 w 13"/>
                      <a:gd name="T29" fmla="*/ 27 h 33"/>
                      <a:gd name="T30" fmla="*/ 12 w 13"/>
                      <a:gd name="T31" fmla="*/ 31 h 33"/>
                      <a:gd name="T32" fmla="*/ 10 w 13"/>
                      <a:gd name="T33" fmla="*/ 32 h 33"/>
                      <a:gd name="T34" fmla="*/ 6 w 13"/>
                      <a:gd name="T35" fmla="*/ 6 h 33"/>
                      <a:gd name="T36" fmla="*/ 4 w 13"/>
                      <a:gd name="T37" fmla="*/ 1 h 33"/>
                      <a:gd name="T38" fmla="*/ 3 w 13"/>
                      <a:gd name="T39" fmla="*/ 1 h 33"/>
                      <a:gd name="T40" fmla="*/ 3 w 13"/>
                      <a:gd name="T41" fmla="*/ 1 h 33"/>
                      <a:gd name="T42" fmla="*/ 3 w 13"/>
                      <a:gd name="T43" fmla="*/ 1 h 33"/>
                      <a:gd name="T44" fmla="*/ 2 w 13"/>
                      <a:gd name="T45" fmla="*/ 1 h 33"/>
                      <a:gd name="T46" fmla="*/ 0 w 13"/>
                      <a:gd name="T47" fmla="*/ 2 h 33"/>
                      <a:gd name="T48" fmla="*/ 0 w 13"/>
                      <a:gd name="T49" fmla="*/ 3 h 33"/>
                      <a:gd name="T50" fmla="*/ 3 w 13"/>
                      <a:gd name="T51" fmla="*/ 10 h 33"/>
                      <a:gd name="T52" fmla="*/ 5 w 13"/>
                      <a:gd name="T53" fmla="*/ 19 h 33"/>
                      <a:gd name="T54" fmla="*/ 5 w 13"/>
                      <a:gd name="T55" fmla="*/ 24 h 33"/>
                      <a:gd name="T56" fmla="*/ 5 w 13"/>
                      <a:gd name="T57" fmla="*/ 24 h 33"/>
                      <a:gd name="T58" fmla="*/ 9 w 13"/>
                      <a:gd name="T59" fmla="*/ 32 h 33"/>
                      <a:gd name="T60" fmla="*/ 9 w 13"/>
                      <a:gd name="T61" fmla="*/ 32 h 33"/>
                      <a:gd name="T62" fmla="*/ 12 w 13"/>
                      <a:gd name="T63" fmla="*/ 30 h 33"/>
                      <a:gd name="T64" fmla="*/ 13 w 13"/>
                      <a:gd name="T65" fmla="*/ 27 h 33"/>
                      <a:gd name="T66" fmla="*/ 11 w 13"/>
                      <a:gd name="T67" fmla="*/ 22 h 33"/>
                      <a:gd name="T68" fmla="*/ 6 w 13"/>
                      <a:gd name="T69" fmla="*/ 6 h 33"/>
                      <a:gd name="T70" fmla="*/ 3 w 13"/>
                      <a:gd name="T71" fmla="*/ 0 h 33"/>
                      <a:gd name="T72" fmla="*/ 3 w 13"/>
                      <a:gd name="T7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 h="33">
                        <a:moveTo>
                          <a:pt x="10" y="32"/>
                        </a:moveTo>
                        <a:cubicBezTo>
                          <a:pt x="9" y="33"/>
                          <a:pt x="9" y="33"/>
                          <a:pt x="9" y="33"/>
                        </a:cubicBezTo>
                        <a:cubicBezTo>
                          <a:pt x="9" y="33"/>
                          <a:pt x="9" y="33"/>
                          <a:pt x="9" y="33"/>
                        </a:cubicBezTo>
                        <a:cubicBezTo>
                          <a:pt x="8" y="33"/>
                          <a:pt x="6" y="31"/>
                          <a:pt x="5" y="24"/>
                        </a:cubicBezTo>
                        <a:cubicBezTo>
                          <a:pt x="5" y="24"/>
                          <a:pt x="5" y="24"/>
                          <a:pt x="5" y="24"/>
                        </a:cubicBezTo>
                        <a:cubicBezTo>
                          <a:pt x="5" y="22"/>
                          <a:pt x="4" y="21"/>
                          <a:pt x="4" y="20"/>
                        </a:cubicBezTo>
                        <a:cubicBezTo>
                          <a:pt x="4" y="16"/>
                          <a:pt x="2" y="11"/>
                          <a:pt x="2" y="11"/>
                        </a:cubicBezTo>
                        <a:cubicBezTo>
                          <a:pt x="2" y="10"/>
                          <a:pt x="0" y="6"/>
                          <a:pt x="0" y="3"/>
                        </a:cubicBezTo>
                        <a:cubicBezTo>
                          <a:pt x="0" y="3"/>
                          <a:pt x="0" y="2"/>
                          <a:pt x="0" y="1"/>
                        </a:cubicBezTo>
                        <a:cubicBezTo>
                          <a:pt x="0" y="0"/>
                          <a:pt x="1" y="0"/>
                          <a:pt x="2" y="0"/>
                        </a:cubicBezTo>
                        <a:cubicBezTo>
                          <a:pt x="3" y="0"/>
                          <a:pt x="3" y="0"/>
                          <a:pt x="3" y="0"/>
                        </a:cubicBezTo>
                        <a:cubicBezTo>
                          <a:pt x="3" y="0"/>
                          <a:pt x="3" y="0"/>
                          <a:pt x="3" y="0"/>
                        </a:cubicBezTo>
                        <a:cubicBezTo>
                          <a:pt x="4" y="0"/>
                          <a:pt x="6" y="0"/>
                          <a:pt x="6" y="6"/>
                        </a:cubicBezTo>
                        <a:cubicBezTo>
                          <a:pt x="8" y="13"/>
                          <a:pt x="9" y="16"/>
                          <a:pt x="11" y="21"/>
                        </a:cubicBezTo>
                        <a:cubicBezTo>
                          <a:pt x="12" y="24"/>
                          <a:pt x="13" y="25"/>
                          <a:pt x="13" y="27"/>
                        </a:cubicBezTo>
                        <a:cubicBezTo>
                          <a:pt x="13" y="29"/>
                          <a:pt x="13" y="31"/>
                          <a:pt x="12" y="31"/>
                        </a:cubicBezTo>
                        <a:cubicBezTo>
                          <a:pt x="10" y="31"/>
                          <a:pt x="10" y="31"/>
                          <a:pt x="10" y="32"/>
                        </a:cubicBezTo>
                        <a:close/>
                        <a:moveTo>
                          <a:pt x="6" y="6"/>
                        </a:moveTo>
                        <a:cubicBezTo>
                          <a:pt x="5" y="1"/>
                          <a:pt x="4" y="1"/>
                          <a:pt x="4" y="1"/>
                        </a:cubicBezTo>
                        <a:cubicBezTo>
                          <a:pt x="3" y="1"/>
                          <a:pt x="3" y="1"/>
                          <a:pt x="3" y="1"/>
                        </a:cubicBezTo>
                        <a:cubicBezTo>
                          <a:pt x="3" y="1"/>
                          <a:pt x="3" y="1"/>
                          <a:pt x="3" y="1"/>
                        </a:cubicBezTo>
                        <a:cubicBezTo>
                          <a:pt x="3" y="1"/>
                          <a:pt x="3" y="1"/>
                          <a:pt x="3" y="1"/>
                        </a:cubicBezTo>
                        <a:cubicBezTo>
                          <a:pt x="3" y="1"/>
                          <a:pt x="3" y="1"/>
                          <a:pt x="2" y="1"/>
                        </a:cubicBezTo>
                        <a:cubicBezTo>
                          <a:pt x="1" y="1"/>
                          <a:pt x="1" y="1"/>
                          <a:pt x="0" y="2"/>
                        </a:cubicBezTo>
                        <a:cubicBezTo>
                          <a:pt x="0" y="2"/>
                          <a:pt x="0" y="3"/>
                          <a:pt x="0" y="3"/>
                        </a:cubicBezTo>
                        <a:cubicBezTo>
                          <a:pt x="1" y="6"/>
                          <a:pt x="2" y="9"/>
                          <a:pt x="3" y="10"/>
                        </a:cubicBezTo>
                        <a:cubicBezTo>
                          <a:pt x="3" y="11"/>
                          <a:pt x="4" y="16"/>
                          <a:pt x="5" y="19"/>
                        </a:cubicBezTo>
                        <a:cubicBezTo>
                          <a:pt x="5" y="21"/>
                          <a:pt x="5" y="22"/>
                          <a:pt x="5" y="24"/>
                        </a:cubicBezTo>
                        <a:cubicBezTo>
                          <a:pt x="5" y="24"/>
                          <a:pt x="5" y="24"/>
                          <a:pt x="5" y="24"/>
                        </a:cubicBezTo>
                        <a:cubicBezTo>
                          <a:pt x="6" y="30"/>
                          <a:pt x="8" y="32"/>
                          <a:pt x="9" y="32"/>
                        </a:cubicBezTo>
                        <a:cubicBezTo>
                          <a:pt x="9" y="32"/>
                          <a:pt x="9" y="32"/>
                          <a:pt x="9" y="32"/>
                        </a:cubicBezTo>
                        <a:cubicBezTo>
                          <a:pt x="9" y="30"/>
                          <a:pt x="10" y="30"/>
                          <a:pt x="12" y="30"/>
                        </a:cubicBezTo>
                        <a:cubicBezTo>
                          <a:pt x="12" y="30"/>
                          <a:pt x="13" y="29"/>
                          <a:pt x="13" y="27"/>
                        </a:cubicBezTo>
                        <a:cubicBezTo>
                          <a:pt x="12" y="26"/>
                          <a:pt x="12" y="24"/>
                          <a:pt x="11" y="22"/>
                        </a:cubicBezTo>
                        <a:cubicBezTo>
                          <a:pt x="8" y="17"/>
                          <a:pt x="7" y="13"/>
                          <a:pt x="6" y="6"/>
                        </a:cubicBezTo>
                        <a:close/>
                        <a:moveTo>
                          <a:pt x="3" y="0"/>
                        </a:moveTo>
                        <a:cubicBezTo>
                          <a:pt x="3" y="0"/>
                          <a:pt x="3" y="0"/>
                          <a:pt x="3"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3" name="Freeform 7859">
                    <a:extLst>
                      <a:ext uri="{FF2B5EF4-FFF2-40B4-BE49-F238E27FC236}">
                        <a16:creationId xmlns:a16="http://schemas.microsoft.com/office/drawing/2014/main" id="{1FB08D1A-5D9F-4D5E-AFF2-FA0E061882D0}"/>
                      </a:ext>
                    </a:extLst>
                  </p:cNvPr>
                  <p:cNvSpPr>
                    <a:spLocks noEditPoints="1"/>
                  </p:cNvSpPr>
                  <p:nvPr/>
                </p:nvSpPr>
                <p:spPr bwMode="auto">
                  <a:xfrm>
                    <a:off x="4219" y="2235"/>
                    <a:ext cx="10" cy="24"/>
                  </a:xfrm>
                  <a:custGeom>
                    <a:avLst/>
                    <a:gdLst>
                      <a:gd name="T0" fmla="*/ 3 w 13"/>
                      <a:gd name="T1" fmla="*/ 2 h 31"/>
                      <a:gd name="T2" fmla="*/ 3 w 13"/>
                      <a:gd name="T3" fmla="*/ 1 h 31"/>
                      <a:gd name="T4" fmla="*/ 4 w 13"/>
                      <a:gd name="T5" fmla="*/ 1 h 31"/>
                      <a:gd name="T6" fmla="*/ 4 w 13"/>
                      <a:gd name="T7" fmla="*/ 2 h 31"/>
                      <a:gd name="T8" fmla="*/ 6 w 13"/>
                      <a:gd name="T9" fmla="*/ 7 h 31"/>
                      <a:gd name="T10" fmla="*/ 8 w 13"/>
                      <a:gd name="T11" fmla="*/ 17 h 31"/>
                      <a:gd name="T12" fmla="*/ 11 w 13"/>
                      <a:gd name="T13" fmla="*/ 26 h 31"/>
                      <a:gd name="T14" fmla="*/ 11 w 13"/>
                      <a:gd name="T15" fmla="*/ 27 h 31"/>
                      <a:gd name="T16" fmla="*/ 10 w 13"/>
                      <a:gd name="T17" fmla="*/ 26 h 31"/>
                      <a:gd name="T18" fmla="*/ 9 w 13"/>
                      <a:gd name="T19" fmla="*/ 26 h 31"/>
                      <a:gd name="T20" fmla="*/ 9 w 13"/>
                      <a:gd name="T21" fmla="*/ 26 h 31"/>
                      <a:gd name="T22" fmla="*/ 8 w 13"/>
                      <a:gd name="T23" fmla="*/ 28 h 31"/>
                      <a:gd name="T24" fmla="*/ 7 w 13"/>
                      <a:gd name="T25" fmla="*/ 27 h 31"/>
                      <a:gd name="T26" fmla="*/ 4 w 13"/>
                      <a:gd name="T27" fmla="*/ 10 h 31"/>
                      <a:gd name="T28" fmla="*/ 1 w 13"/>
                      <a:gd name="T29" fmla="*/ 2 h 31"/>
                      <a:gd name="T30" fmla="*/ 2 w 13"/>
                      <a:gd name="T31" fmla="*/ 1 h 31"/>
                      <a:gd name="T32" fmla="*/ 3 w 13"/>
                      <a:gd name="T33" fmla="*/ 2 h 31"/>
                      <a:gd name="T34" fmla="*/ 2 w 13"/>
                      <a:gd name="T35" fmla="*/ 0 h 31"/>
                      <a:gd name="T36" fmla="*/ 0 w 13"/>
                      <a:gd name="T37" fmla="*/ 2 h 31"/>
                      <a:gd name="T38" fmla="*/ 0 w 13"/>
                      <a:gd name="T39" fmla="*/ 2 h 31"/>
                      <a:gd name="T40" fmla="*/ 3 w 13"/>
                      <a:gd name="T41" fmla="*/ 9 h 31"/>
                      <a:gd name="T42" fmla="*/ 5 w 13"/>
                      <a:gd name="T43" fmla="*/ 18 h 31"/>
                      <a:gd name="T44" fmla="*/ 5 w 13"/>
                      <a:gd name="T45" fmla="*/ 23 h 31"/>
                      <a:gd name="T46" fmla="*/ 5 w 13"/>
                      <a:gd name="T47" fmla="*/ 23 h 31"/>
                      <a:gd name="T48" fmla="*/ 9 w 13"/>
                      <a:gd name="T49" fmla="*/ 31 h 31"/>
                      <a:gd name="T50" fmla="*/ 9 w 13"/>
                      <a:gd name="T51" fmla="*/ 31 h 31"/>
                      <a:gd name="T52" fmla="*/ 9 w 13"/>
                      <a:gd name="T53" fmla="*/ 31 h 31"/>
                      <a:gd name="T54" fmla="*/ 12 w 13"/>
                      <a:gd name="T55" fmla="*/ 29 h 31"/>
                      <a:gd name="T56" fmla="*/ 13 w 13"/>
                      <a:gd name="T57" fmla="*/ 26 h 31"/>
                      <a:gd name="T58" fmla="*/ 11 w 13"/>
                      <a:gd name="T59" fmla="*/ 21 h 31"/>
                      <a:gd name="T60" fmla="*/ 6 w 13"/>
                      <a:gd name="T61" fmla="*/ 5 h 31"/>
                      <a:gd name="T62" fmla="*/ 4 w 13"/>
                      <a:gd name="T63" fmla="*/ 0 h 31"/>
                      <a:gd name="T64" fmla="*/ 4 w 13"/>
                      <a:gd name="T65" fmla="*/ 0 h 31"/>
                      <a:gd name="T66" fmla="*/ 4 w 13"/>
                      <a:gd name="T67" fmla="*/ 0 h 31"/>
                      <a:gd name="T68" fmla="*/ 2 w 13"/>
                      <a:gd name="T6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 h="31">
                        <a:moveTo>
                          <a:pt x="3" y="2"/>
                        </a:moveTo>
                        <a:cubicBezTo>
                          <a:pt x="3" y="1"/>
                          <a:pt x="3" y="1"/>
                          <a:pt x="3" y="1"/>
                        </a:cubicBezTo>
                        <a:cubicBezTo>
                          <a:pt x="4" y="1"/>
                          <a:pt x="4" y="1"/>
                          <a:pt x="4" y="1"/>
                        </a:cubicBezTo>
                        <a:cubicBezTo>
                          <a:pt x="4" y="1"/>
                          <a:pt x="4" y="1"/>
                          <a:pt x="4" y="2"/>
                        </a:cubicBezTo>
                        <a:cubicBezTo>
                          <a:pt x="4" y="2"/>
                          <a:pt x="6" y="5"/>
                          <a:pt x="6" y="7"/>
                        </a:cubicBezTo>
                        <a:cubicBezTo>
                          <a:pt x="6" y="10"/>
                          <a:pt x="7" y="15"/>
                          <a:pt x="8" y="17"/>
                        </a:cubicBezTo>
                        <a:cubicBezTo>
                          <a:pt x="9" y="19"/>
                          <a:pt x="12" y="25"/>
                          <a:pt x="11" y="26"/>
                        </a:cubicBezTo>
                        <a:cubicBezTo>
                          <a:pt x="11" y="27"/>
                          <a:pt x="11" y="27"/>
                          <a:pt x="11" y="27"/>
                        </a:cubicBezTo>
                        <a:cubicBezTo>
                          <a:pt x="10" y="26"/>
                          <a:pt x="10" y="26"/>
                          <a:pt x="10" y="26"/>
                        </a:cubicBezTo>
                        <a:cubicBezTo>
                          <a:pt x="9" y="26"/>
                          <a:pt x="9" y="26"/>
                          <a:pt x="9" y="26"/>
                        </a:cubicBezTo>
                        <a:cubicBezTo>
                          <a:pt x="9" y="26"/>
                          <a:pt x="9" y="26"/>
                          <a:pt x="9" y="26"/>
                        </a:cubicBezTo>
                        <a:cubicBezTo>
                          <a:pt x="9" y="27"/>
                          <a:pt x="9" y="28"/>
                          <a:pt x="8" y="28"/>
                        </a:cubicBezTo>
                        <a:cubicBezTo>
                          <a:pt x="8" y="28"/>
                          <a:pt x="8" y="28"/>
                          <a:pt x="7" y="27"/>
                        </a:cubicBezTo>
                        <a:cubicBezTo>
                          <a:pt x="6" y="24"/>
                          <a:pt x="4" y="13"/>
                          <a:pt x="4" y="10"/>
                        </a:cubicBezTo>
                        <a:cubicBezTo>
                          <a:pt x="3" y="8"/>
                          <a:pt x="1" y="4"/>
                          <a:pt x="1" y="2"/>
                        </a:cubicBezTo>
                        <a:cubicBezTo>
                          <a:pt x="1" y="2"/>
                          <a:pt x="1" y="1"/>
                          <a:pt x="2" y="1"/>
                        </a:cubicBezTo>
                        <a:cubicBezTo>
                          <a:pt x="2" y="1"/>
                          <a:pt x="2" y="1"/>
                          <a:pt x="3" y="2"/>
                        </a:cubicBezTo>
                        <a:close/>
                        <a:moveTo>
                          <a:pt x="2" y="0"/>
                        </a:moveTo>
                        <a:cubicBezTo>
                          <a:pt x="2" y="1"/>
                          <a:pt x="1" y="2"/>
                          <a:pt x="0" y="2"/>
                        </a:cubicBezTo>
                        <a:cubicBezTo>
                          <a:pt x="0" y="2"/>
                          <a:pt x="0" y="2"/>
                          <a:pt x="0" y="2"/>
                        </a:cubicBezTo>
                        <a:cubicBezTo>
                          <a:pt x="1" y="5"/>
                          <a:pt x="2" y="8"/>
                          <a:pt x="3" y="9"/>
                        </a:cubicBezTo>
                        <a:cubicBezTo>
                          <a:pt x="3" y="10"/>
                          <a:pt x="4" y="15"/>
                          <a:pt x="5" y="18"/>
                        </a:cubicBezTo>
                        <a:cubicBezTo>
                          <a:pt x="5" y="20"/>
                          <a:pt x="5" y="21"/>
                          <a:pt x="5" y="23"/>
                        </a:cubicBezTo>
                        <a:cubicBezTo>
                          <a:pt x="5" y="23"/>
                          <a:pt x="5" y="23"/>
                          <a:pt x="5" y="23"/>
                        </a:cubicBezTo>
                        <a:cubicBezTo>
                          <a:pt x="6" y="29"/>
                          <a:pt x="8" y="31"/>
                          <a:pt x="9" y="31"/>
                        </a:cubicBezTo>
                        <a:cubicBezTo>
                          <a:pt x="9" y="31"/>
                          <a:pt x="9" y="31"/>
                          <a:pt x="9" y="31"/>
                        </a:cubicBezTo>
                        <a:cubicBezTo>
                          <a:pt x="9" y="31"/>
                          <a:pt x="9" y="31"/>
                          <a:pt x="9" y="31"/>
                        </a:cubicBezTo>
                        <a:cubicBezTo>
                          <a:pt x="9" y="29"/>
                          <a:pt x="10" y="29"/>
                          <a:pt x="12" y="29"/>
                        </a:cubicBezTo>
                        <a:cubicBezTo>
                          <a:pt x="12" y="29"/>
                          <a:pt x="13" y="28"/>
                          <a:pt x="13" y="26"/>
                        </a:cubicBezTo>
                        <a:cubicBezTo>
                          <a:pt x="12" y="25"/>
                          <a:pt x="12" y="23"/>
                          <a:pt x="11" y="21"/>
                        </a:cubicBezTo>
                        <a:cubicBezTo>
                          <a:pt x="8" y="16"/>
                          <a:pt x="7" y="12"/>
                          <a:pt x="6" y="5"/>
                        </a:cubicBezTo>
                        <a:cubicBezTo>
                          <a:pt x="5" y="2"/>
                          <a:pt x="5" y="1"/>
                          <a:pt x="4" y="0"/>
                        </a:cubicBezTo>
                        <a:cubicBezTo>
                          <a:pt x="4" y="0"/>
                          <a:pt x="4" y="0"/>
                          <a:pt x="4" y="0"/>
                        </a:cubicBezTo>
                        <a:cubicBezTo>
                          <a:pt x="4" y="0"/>
                          <a:pt x="4" y="0"/>
                          <a:pt x="4" y="0"/>
                        </a:cubicBezTo>
                        <a:cubicBezTo>
                          <a:pt x="3" y="0"/>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4" name="Freeform 7860">
                    <a:extLst>
                      <a:ext uri="{FF2B5EF4-FFF2-40B4-BE49-F238E27FC236}">
                        <a16:creationId xmlns:a16="http://schemas.microsoft.com/office/drawing/2014/main" id="{8E87A916-3F86-447D-B4E2-F28E32BB48C9}"/>
                      </a:ext>
                    </a:extLst>
                  </p:cNvPr>
                  <p:cNvSpPr>
                    <a:spLocks/>
                  </p:cNvSpPr>
                  <p:nvPr/>
                </p:nvSpPr>
                <p:spPr bwMode="auto">
                  <a:xfrm>
                    <a:off x="4219" y="2235"/>
                    <a:ext cx="10" cy="24"/>
                  </a:xfrm>
                  <a:custGeom>
                    <a:avLst/>
                    <a:gdLst>
                      <a:gd name="T0" fmla="*/ 5 w 14"/>
                      <a:gd name="T1" fmla="*/ 0 h 31"/>
                      <a:gd name="T2" fmla="*/ 4 w 14"/>
                      <a:gd name="T3" fmla="*/ 0 h 31"/>
                      <a:gd name="T4" fmla="*/ 6 w 14"/>
                      <a:gd name="T5" fmla="*/ 5 h 31"/>
                      <a:gd name="T6" fmla="*/ 11 w 14"/>
                      <a:gd name="T7" fmla="*/ 21 h 31"/>
                      <a:gd name="T8" fmla="*/ 13 w 14"/>
                      <a:gd name="T9" fmla="*/ 26 h 31"/>
                      <a:gd name="T10" fmla="*/ 12 w 14"/>
                      <a:gd name="T11" fmla="*/ 29 h 31"/>
                      <a:gd name="T12" fmla="*/ 9 w 14"/>
                      <a:gd name="T13" fmla="*/ 31 h 31"/>
                      <a:gd name="T14" fmla="*/ 9 w 14"/>
                      <a:gd name="T15" fmla="*/ 31 h 31"/>
                      <a:gd name="T16" fmla="*/ 9 w 14"/>
                      <a:gd name="T17" fmla="*/ 31 h 31"/>
                      <a:gd name="T18" fmla="*/ 5 w 14"/>
                      <a:gd name="T19" fmla="*/ 23 h 31"/>
                      <a:gd name="T20" fmla="*/ 5 w 14"/>
                      <a:gd name="T21" fmla="*/ 23 h 31"/>
                      <a:gd name="T22" fmla="*/ 5 w 14"/>
                      <a:gd name="T23" fmla="*/ 18 h 31"/>
                      <a:gd name="T24" fmla="*/ 3 w 14"/>
                      <a:gd name="T25" fmla="*/ 9 h 31"/>
                      <a:gd name="T26" fmla="*/ 0 w 14"/>
                      <a:gd name="T27" fmla="*/ 2 h 31"/>
                      <a:gd name="T28" fmla="*/ 0 w 14"/>
                      <a:gd name="T29" fmla="*/ 2 h 31"/>
                      <a:gd name="T30" fmla="*/ 0 w 14"/>
                      <a:gd name="T31" fmla="*/ 2 h 31"/>
                      <a:gd name="T32" fmla="*/ 2 w 14"/>
                      <a:gd name="T33" fmla="*/ 9 h 31"/>
                      <a:gd name="T34" fmla="*/ 5 w 14"/>
                      <a:gd name="T35" fmla="*/ 23 h 31"/>
                      <a:gd name="T36" fmla="*/ 9 w 14"/>
                      <a:gd name="T37" fmla="*/ 31 h 31"/>
                      <a:gd name="T38" fmla="*/ 9 w 14"/>
                      <a:gd name="T39" fmla="*/ 31 h 31"/>
                      <a:gd name="T40" fmla="*/ 12 w 14"/>
                      <a:gd name="T41" fmla="*/ 29 h 31"/>
                      <a:gd name="T42" fmla="*/ 11 w 14"/>
                      <a:gd name="T43" fmla="*/ 21 h 31"/>
                      <a:gd name="T44" fmla="*/ 6 w 14"/>
                      <a:gd name="T45" fmla="*/ 5 h 31"/>
                      <a:gd name="T46" fmla="*/ 5 w 14"/>
                      <a:gd name="T4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 h="31">
                        <a:moveTo>
                          <a:pt x="5" y="0"/>
                        </a:moveTo>
                        <a:cubicBezTo>
                          <a:pt x="4" y="0"/>
                          <a:pt x="4" y="0"/>
                          <a:pt x="4" y="0"/>
                        </a:cubicBezTo>
                        <a:cubicBezTo>
                          <a:pt x="5" y="1"/>
                          <a:pt x="5" y="2"/>
                          <a:pt x="6" y="5"/>
                        </a:cubicBezTo>
                        <a:cubicBezTo>
                          <a:pt x="7" y="12"/>
                          <a:pt x="8" y="16"/>
                          <a:pt x="11" y="21"/>
                        </a:cubicBezTo>
                        <a:cubicBezTo>
                          <a:pt x="12" y="23"/>
                          <a:pt x="12" y="25"/>
                          <a:pt x="13" y="26"/>
                        </a:cubicBezTo>
                        <a:cubicBezTo>
                          <a:pt x="13" y="28"/>
                          <a:pt x="12" y="29"/>
                          <a:pt x="12" y="29"/>
                        </a:cubicBezTo>
                        <a:cubicBezTo>
                          <a:pt x="10" y="29"/>
                          <a:pt x="9" y="29"/>
                          <a:pt x="9" y="31"/>
                        </a:cubicBezTo>
                        <a:cubicBezTo>
                          <a:pt x="9" y="31"/>
                          <a:pt x="9" y="31"/>
                          <a:pt x="9" y="31"/>
                        </a:cubicBezTo>
                        <a:cubicBezTo>
                          <a:pt x="9" y="31"/>
                          <a:pt x="9" y="31"/>
                          <a:pt x="9" y="31"/>
                        </a:cubicBezTo>
                        <a:cubicBezTo>
                          <a:pt x="8" y="31"/>
                          <a:pt x="6" y="29"/>
                          <a:pt x="5" y="23"/>
                        </a:cubicBezTo>
                        <a:cubicBezTo>
                          <a:pt x="5" y="23"/>
                          <a:pt x="5" y="23"/>
                          <a:pt x="5" y="23"/>
                        </a:cubicBezTo>
                        <a:cubicBezTo>
                          <a:pt x="5" y="21"/>
                          <a:pt x="5" y="20"/>
                          <a:pt x="5" y="18"/>
                        </a:cubicBezTo>
                        <a:cubicBezTo>
                          <a:pt x="4" y="15"/>
                          <a:pt x="3" y="10"/>
                          <a:pt x="3" y="9"/>
                        </a:cubicBezTo>
                        <a:cubicBezTo>
                          <a:pt x="2" y="8"/>
                          <a:pt x="1" y="5"/>
                          <a:pt x="0" y="2"/>
                        </a:cubicBezTo>
                        <a:cubicBezTo>
                          <a:pt x="0" y="2"/>
                          <a:pt x="0" y="2"/>
                          <a:pt x="0" y="2"/>
                        </a:cubicBezTo>
                        <a:cubicBezTo>
                          <a:pt x="0" y="2"/>
                          <a:pt x="0" y="2"/>
                          <a:pt x="0" y="2"/>
                        </a:cubicBezTo>
                        <a:cubicBezTo>
                          <a:pt x="0" y="5"/>
                          <a:pt x="2" y="8"/>
                          <a:pt x="2" y="9"/>
                        </a:cubicBezTo>
                        <a:cubicBezTo>
                          <a:pt x="3" y="11"/>
                          <a:pt x="4" y="15"/>
                          <a:pt x="5" y="23"/>
                        </a:cubicBezTo>
                        <a:cubicBezTo>
                          <a:pt x="6" y="29"/>
                          <a:pt x="8" y="31"/>
                          <a:pt x="9" y="31"/>
                        </a:cubicBezTo>
                        <a:cubicBezTo>
                          <a:pt x="9" y="31"/>
                          <a:pt x="9" y="31"/>
                          <a:pt x="9" y="31"/>
                        </a:cubicBezTo>
                        <a:cubicBezTo>
                          <a:pt x="10" y="30"/>
                          <a:pt x="10" y="30"/>
                          <a:pt x="12" y="29"/>
                        </a:cubicBezTo>
                        <a:cubicBezTo>
                          <a:pt x="13" y="29"/>
                          <a:pt x="14" y="26"/>
                          <a:pt x="11" y="21"/>
                        </a:cubicBezTo>
                        <a:cubicBezTo>
                          <a:pt x="8" y="15"/>
                          <a:pt x="7" y="12"/>
                          <a:pt x="6" y="5"/>
                        </a:cubicBezTo>
                        <a:cubicBezTo>
                          <a:pt x="6" y="2"/>
                          <a:pt x="5" y="1"/>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5" name="Freeform 7861">
                    <a:extLst>
                      <a:ext uri="{FF2B5EF4-FFF2-40B4-BE49-F238E27FC236}">
                        <a16:creationId xmlns:a16="http://schemas.microsoft.com/office/drawing/2014/main" id="{7BE8963A-6DD6-4631-926E-3488F3493EF6}"/>
                      </a:ext>
                    </a:extLst>
                  </p:cNvPr>
                  <p:cNvSpPr>
                    <a:spLocks/>
                  </p:cNvSpPr>
                  <p:nvPr/>
                </p:nvSpPr>
                <p:spPr bwMode="auto">
                  <a:xfrm>
                    <a:off x="4221" y="2238"/>
                    <a:ext cx="6" cy="17"/>
                  </a:xfrm>
                  <a:custGeom>
                    <a:avLst/>
                    <a:gdLst>
                      <a:gd name="T0" fmla="*/ 0 w 8"/>
                      <a:gd name="T1" fmla="*/ 1 h 23"/>
                      <a:gd name="T2" fmla="*/ 2 w 8"/>
                      <a:gd name="T3" fmla="*/ 6 h 23"/>
                      <a:gd name="T4" fmla="*/ 6 w 8"/>
                      <a:gd name="T5" fmla="*/ 17 h 23"/>
                      <a:gd name="T6" fmla="*/ 7 w 8"/>
                      <a:gd name="T7" fmla="*/ 22 h 23"/>
                      <a:gd name="T8" fmla="*/ 5 w 8"/>
                      <a:gd name="T9" fmla="*/ 23 h 23"/>
                      <a:gd name="T10" fmla="*/ 4 w 8"/>
                      <a:gd name="T11" fmla="*/ 17 h 23"/>
                      <a:gd name="T12" fmla="*/ 1 w 8"/>
                      <a:gd name="T13" fmla="*/ 3 h 23"/>
                      <a:gd name="T14" fmla="*/ 0 w 8"/>
                      <a:gd name="T15" fmla="*/ 1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23">
                        <a:moveTo>
                          <a:pt x="0" y="1"/>
                        </a:moveTo>
                        <a:cubicBezTo>
                          <a:pt x="0" y="1"/>
                          <a:pt x="1" y="4"/>
                          <a:pt x="2" y="6"/>
                        </a:cubicBezTo>
                        <a:cubicBezTo>
                          <a:pt x="2" y="8"/>
                          <a:pt x="4" y="15"/>
                          <a:pt x="6" y="17"/>
                        </a:cubicBezTo>
                        <a:cubicBezTo>
                          <a:pt x="7" y="18"/>
                          <a:pt x="8" y="22"/>
                          <a:pt x="7" y="22"/>
                        </a:cubicBezTo>
                        <a:cubicBezTo>
                          <a:pt x="6" y="21"/>
                          <a:pt x="5" y="22"/>
                          <a:pt x="5" y="23"/>
                        </a:cubicBezTo>
                        <a:cubicBezTo>
                          <a:pt x="5" y="23"/>
                          <a:pt x="5" y="21"/>
                          <a:pt x="4" y="17"/>
                        </a:cubicBezTo>
                        <a:cubicBezTo>
                          <a:pt x="3" y="14"/>
                          <a:pt x="2" y="6"/>
                          <a:pt x="1" y="3"/>
                        </a:cubicBezTo>
                        <a:cubicBezTo>
                          <a:pt x="0" y="1"/>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6" name="Freeform 7862">
                    <a:extLst>
                      <a:ext uri="{FF2B5EF4-FFF2-40B4-BE49-F238E27FC236}">
                        <a16:creationId xmlns:a16="http://schemas.microsoft.com/office/drawing/2014/main" id="{16A1FE4E-3E52-449A-829B-6ABCCD7E0A86}"/>
                      </a:ext>
                    </a:extLst>
                  </p:cNvPr>
                  <p:cNvSpPr>
                    <a:spLocks/>
                  </p:cNvSpPr>
                  <p:nvPr/>
                </p:nvSpPr>
                <p:spPr bwMode="auto">
                  <a:xfrm>
                    <a:off x="4234" y="2283"/>
                    <a:ext cx="7" cy="12"/>
                  </a:xfrm>
                  <a:custGeom>
                    <a:avLst/>
                    <a:gdLst>
                      <a:gd name="T0" fmla="*/ 1 w 10"/>
                      <a:gd name="T1" fmla="*/ 3 h 16"/>
                      <a:gd name="T2" fmla="*/ 3 w 10"/>
                      <a:gd name="T3" fmla="*/ 9 h 16"/>
                      <a:gd name="T4" fmla="*/ 8 w 10"/>
                      <a:gd name="T5" fmla="*/ 16 h 16"/>
                      <a:gd name="T6" fmla="*/ 7 w 10"/>
                      <a:gd name="T7" fmla="*/ 9 h 16"/>
                      <a:gd name="T8" fmla="*/ 5 w 10"/>
                      <a:gd name="T9" fmla="*/ 2 h 16"/>
                      <a:gd name="T10" fmla="*/ 1 w 10"/>
                      <a:gd name="T11" fmla="*/ 3 h 16"/>
                    </a:gdLst>
                    <a:ahLst/>
                    <a:cxnLst>
                      <a:cxn ang="0">
                        <a:pos x="T0" y="T1"/>
                      </a:cxn>
                      <a:cxn ang="0">
                        <a:pos x="T2" y="T3"/>
                      </a:cxn>
                      <a:cxn ang="0">
                        <a:pos x="T4" y="T5"/>
                      </a:cxn>
                      <a:cxn ang="0">
                        <a:pos x="T6" y="T7"/>
                      </a:cxn>
                      <a:cxn ang="0">
                        <a:pos x="T8" y="T9"/>
                      </a:cxn>
                      <a:cxn ang="0">
                        <a:pos x="T10" y="T11"/>
                      </a:cxn>
                    </a:cxnLst>
                    <a:rect l="0" t="0" r="r" b="b"/>
                    <a:pathLst>
                      <a:path w="10" h="16">
                        <a:moveTo>
                          <a:pt x="1" y="3"/>
                        </a:moveTo>
                        <a:cubicBezTo>
                          <a:pt x="1" y="3"/>
                          <a:pt x="0" y="4"/>
                          <a:pt x="3" y="9"/>
                        </a:cubicBezTo>
                        <a:cubicBezTo>
                          <a:pt x="6" y="14"/>
                          <a:pt x="5" y="15"/>
                          <a:pt x="8" y="16"/>
                        </a:cubicBezTo>
                        <a:cubicBezTo>
                          <a:pt x="10" y="16"/>
                          <a:pt x="9" y="12"/>
                          <a:pt x="7" y="9"/>
                        </a:cubicBezTo>
                        <a:cubicBezTo>
                          <a:pt x="6" y="6"/>
                          <a:pt x="8" y="4"/>
                          <a:pt x="5" y="2"/>
                        </a:cubicBezTo>
                        <a:cubicBezTo>
                          <a:pt x="2" y="0"/>
                          <a:pt x="1" y="3"/>
                          <a:pt x="1"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7" name="Freeform 7863">
                    <a:extLst>
                      <a:ext uri="{FF2B5EF4-FFF2-40B4-BE49-F238E27FC236}">
                        <a16:creationId xmlns:a16="http://schemas.microsoft.com/office/drawing/2014/main" id="{565A0ECD-2F0D-4553-8FCE-B2FDBC8ECBBF}"/>
                      </a:ext>
                    </a:extLst>
                  </p:cNvPr>
                  <p:cNvSpPr>
                    <a:spLocks noEditPoints="1"/>
                  </p:cNvSpPr>
                  <p:nvPr/>
                </p:nvSpPr>
                <p:spPr bwMode="auto">
                  <a:xfrm>
                    <a:off x="4234" y="2283"/>
                    <a:ext cx="7" cy="12"/>
                  </a:xfrm>
                  <a:custGeom>
                    <a:avLst/>
                    <a:gdLst>
                      <a:gd name="T0" fmla="*/ 8 w 10"/>
                      <a:gd name="T1" fmla="*/ 16 h 16"/>
                      <a:gd name="T2" fmla="*/ 6 w 10"/>
                      <a:gd name="T3" fmla="*/ 15 h 16"/>
                      <a:gd name="T4" fmla="*/ 3 w 10"/>
                      <a:gd name="T5" fmla="*/ 9 h 16"/>
                      <a:gd name="T6" fmla="*/ 0 w 10"/>
                      <a:gd name="T7" fmla="*/ 3 h 16"/>
                      <a:gd name="T8" fmla="*/ 2 w 10"/>
                      <a:gd name="T9" fmla="*/ 1 h 16"/>
                      <a:gd name="T10" fmla="*/ 5 w 10"/>
                      <a:gd name="T11" fmla="*/ 2 h 16"/>
                      <a:gd name="T12" fmla="*/ 6 w 10"/>
                      <a:gd name="T13" fmla="*/ 3 h 16"/>
                      <a:gd name="T14" fmla="*/ 8 w 10"/>
                      <a:gd name="T15" fmla="*/ 9 h 16"/>
                      <a:gd name="T16" fmla="*/ 9 w 10"/>
                      <a:gd name="T17" fmla="*/ 16 h 16"/>
                      <a:gd name="T18" fmla="*/ 9 w 10"/>
                      <a:gd name="T19" fmla="*/ 16 h 16"/>
                      <a:gd name="T20" fmla="*/ 8 w 10"/>
                      <a:gd name="T21" fmla="*/ 16 h 16"/>
                      <a:gd name="T22" fmla="*/ 1 w 10"/>
                      <a:gd name="T23" fmla="*/ 4 h 16"/>
                      <a:gd name="T24" fmla="*/ 1 w 10"/>
                      <a:gd name="T25" fmla="*/ 4 h 16"/>
                      <a:gd name="T26" fmla="*/ 1 w 10"/>
                      <a:gd name="T27" fmla="*/ 4 h 16"/>
                      <a:gd name="T28" fmla="*/ 3 w 10"/>
                      <a:gd name="T29" fmla="*/ 9 h 16"/>
                      <a:gd name="T30" fmla="*/ 6 w 10"/>
                      <a:gd name="T31" fmla="*/ 15 h 16"/>
                      <a:gd name="T32" fmla="*/ 8 w 10"/>
                      <a:gd name="T33" fmla="*/ 15 h 16"/>
                      <a:gd name="T34" fmla="*/ 8 w 10"/>
                      <a:gd name="T35" fmla="*/ 15 h 16"/>
                      <a:gd name="T36" fmla="*/ 7 w 10"/>
                      <a:gd name="T37" fmla="*/ 9 h 16"/>
                      <a:gd name="T38" fmla="*/ 6 w 10"/>
                      <a:gd name="T39" fmla="*/ 3 h 16"/>
                      <a:gd name="T40" fmla="*/ 5 w 10"/>
                      <a:gd name="T41" fmla="*/ 2 h 16"/>
                      <a:gd name="T42" fmla="*/ 2 w 10"/>
                      <a:gd name="T43" fmla="*/ 2 h 16"/>
                      <a:gd name="T44" fmla="*/ 1 w 10"/>
                      <a:gd name="T45" fmla="*/ 4 h 16"/>
                      <a:gd name="T46" fmla="*/ 1 w 10"/>
                      <a:gd name="T47" fmla="*/ 3 h 16"/>
                      <a:gd name="T48" fmla="*/ 1 w 10"/>
                      <a:gd name="T4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6">
                        <a:moveTo>
                          <a:pt x="8" y="16"/>
                        </a:moveTo>
                        <a:cubicBezTo>
                          <a:pt x="7" y="16"/>
                          <a:pt x="6" y="16"/>
                          <a:pt x="6" y="15"/>
                        </a:cubicBezTo>
                        <a:cubicBezTo>
                          <a:pt x="5" y="14"/>
                          <a:pt x="5" y="12"/>
                          <a:pt x="3" y="9"/>
                        </a:cubicBezTo>
                        <a:cubicBezTo>
                          <a:pt x="0" y="5"/>
                          <a:pt x="0" y="3"/>
                          <a:pt x="0" y="3"/>
                        </a:cubicBezTo>
                        <a:cubicBezTo>
                          <a:pt x="0" y="3"/>
                          <a:pt x="1" y="2"/>
                          <a:pt x="2" y="1"/>
                        </a:cubicBezTo>
                        <a:cubicBezTo>
                          <a:pt x="2" y="0"/>
                          <a:pt x="4" y="0"/>
                          <a:pt x="5" y="2"/>
                        </a:cubicBezTo>
                        <a:cubicBezTo>
                          <a:pt x="5" y="2"/>
                          <a:pt x="6" y="2"/>
                          <a:pt x="6" y="3"/>
                        </a:cubicBezTo>
                        <a:cubicBezTo>
                          <a:pt x="8" y="5"/>
                          <a:pt x="7" y="7"/>
                          <a:pt x="8" y="9"/>
                        </a:cubicBezTo>
                        <a:cubicBezTo>
                          <a:pt x="9" y="12"/>
                          <a:pt x="10" y="15"/>
                          <a:pt x="9" y="16"/>
                        </a:cubicBezTo>
                        <a:cubicBezTo>
                          <a:pt x="9" y="16"/>
                          <a:pt x="9" y="16"/>
                          <a:pt x="9" y="16"/>
                        </a:cubicBezTo>
                        <a:cubicBezTo>
                          <a:pt x="9" y="16"/>
                          <a:pt x="8" y="16"/>
                          <a:pt x="8" y="16"/>
                        </a:cubicBezTo>
                        <a:close/>
                        <a:moveTo>
                          <a:pt x="1" y="4"/>
                        </a:moveTo>
                        <a:cubicBezTo>
                          <a:pt x="1" y="4"/>
                          <a:pt x="1" y="4"/>
                          <a:pt x="1" y="4"/>
                        </a:cubicBezTo>
                        <a:cubicBezTo>
                          <a:pt x="1" y="4"/>
                          <a:pt x="1" y="4"/>
                          <a:pt x="1" y="4"/>
                        </a:cubicBezTo>
                        <a:cubicBezTo>
                          <a:pt x="1" y="5"/>
                          <a:pt x="2" y="7"/>
                          <a:pt x="3" y="9"/>
                        </a:cubicBezTo>
                        <a:cubicBezTo>
                          <a:pt x="5" y="12"/>
                          <a:pt x="6" y="14"/>
                          <a:pt x="6" y="15"/>
                        </a:cubicBezTo>
                        <a:cubicBezTo>
                          <a:pt x="7" y="15"/>
                          <a:pt x="7" y="15"/>
                          <a:pt x="8" y="15"/>
                        </a:cubicBezTo>
                        <a:cubicBezTo>
                          <a:pt x="8" y="15"/>
                          <a:pt x="8" y="15"/>
                          <a:pt x="8" y="15"/>
                        </a:cubicBezTo>
                        <a:cubicBezTo>
                          <a:pt x="9" y="15"/>
                          <a:pt x="8" y="12"/>
                          <a:pt x="7" y="9"/>
                        </a:cubicBezTo>
                        <a:cubicBezTo>
                          <a:pt x="6" y="6"/>
                          <a:pt x="7" y="5"/>
                          <a:pt x="6" y="3"/>
                        </a:cubicBezTo>
                        <a:cubicBezTo>
                          <a:pt x="5" y="3"/>
                          <a:pt x="5" y="3"/>
                          <a:pt x="5" y="2"/>
                        </a:cubicBezTo>
                        <a:cubicBezTo>
                          <a:pt x="4" y="1"/>
                          <a:pt x="3" y="1"/>
                          <a:pt x="2" y="2"/>
                        </a:cubicBezTo>
                        <a:cubicBezTo>
                          <a:pt x="2" y="2"/>
                          <a:pt x="1" y="4"/>
                          <a:pt x="1" y="4"/>
                        </a:cubicBezTo>
                        <a:cubicBezTo>
                          <a:pt x="1" y="3"/>
                          <a:pt x="1" y="3"/>
                          <a:pt x="1" y="3"/>
                        </a:cubicBezTo>
                        <a:lnTo>
                          <a:pt x="1" y="4"/>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8" name="Freeform 7864">
                    <a:extLst>
                      <a:ext uri="{FF2B5EF4-FFF2-40B4-BE49-F238E27FC236}">
                        <a16:creationId xmlns:a16="http://schemas.microsoft.com/office/drawing/2014/main" id="{90CD133B-1905-4692-AEF2-EB41A11342CD}"/>
                      </a:ext>
                    </a:extLst>
                  </p:cNvPr>
                  <p:cNvSpPr>
                    <a:spLocks noEditPoints="1"/>
                  </p:cNvSpPr>
                  <p:nvPr/>
                </p:nvSpPr>
                <p:spPr bwMode="auto">
                  <a:xfrm>
                    <a:off x="4235" y="2285"/>
                    <a:ext cx="6" cy="10"/>
                  </a:xfrm>
                  <a:custGeom>
                    <a:avLst/>
                    <a:gdLst>
                      <a:gd name="T0" fmla="*/ 6 w 8"/>
                      <a:gd name="T1" fmla="*/ 11 h 13"/>
                      <a:gd name="T2" fmla="*/ 6 w 8"/>
                      <a:gd name="T3" fmla="*/ 11 h 13"/>
                      <a:gd name="T4" fmla="*/ 3 w 8"/>
                      <a:gd name="T5" fmla="*/ 6 h 13"/>
                      <a:gd name="T6" fmla="*/ 1 w 8"/>
                      <a:gd name="T7" fmla="*/ 3 h 13"/>
                      <a:gd name="T8" fmla="*/ 3 w 8"/>
                      <a:gd name="T9" fmla="*/ 1 h 13"/>
                      <a:gd name="T10" fmla="*/ 4 w 8"/>
                      <a:gd name="T11" fmla="*/ 2 h 13"/>
                      <a:gd name="T12" fmla="*/ 5 w 8"/>
                      <a:gd name="T13" fmla="*/ 8 h 13"/>
                      <a:gd name="T14" fmla="*/ 6 w 8"/>
                      <a:gd name="T15" fmla="*/ 11 h 13"/>
                      <a:gd name="T16" fmla="*/ 2 w 8"/>
                      <a:gd name="T17" fmla="*/ 0 h 13"/>
                      <a:gd name="T18" fmla="*/ 1 w 8"/>
                      <a:gd name="T19" fmla="*/ 0 h 13"/>
                      <a:gd name="T20" fmla="*/ 0 w 8"/>
                      <a:gd name="T21" fmla="*/ 2 h 13"/>
                      <a:gd name="T22" fmla="*/ 0 w 8"/>
                      <a:gd name="T23" fmla="*/ 1 h 13"/>
                      <a:gd name="T24" fmla="*/ 0 w 8"/>
                      <a:gd name="T25" fmla="*/ 2 h 13"/>
                      <a:gd name="T26" fmla="*/ 0 w 8"/>
                      <a:gd name="T27" fmla="*/ 2 h 13"/>
                      <a:gd name="T28" fmla="*/ 0 w 8"/>
                      <a:gd name="T29" fmla="*/ 2 h 13"/>
                      <a:gd name="T30" fmla="*/ 2 w 8"/>
                      <a:gd name="T31" fmla="*/ 7 h 13"/>
                      <a:gd name="T32" fmla="*/ 5 w 8"/>
                      <a:gd name="T33" fmla="*/ 13 h 13"/>
                      <a:gd name="T34" fmla="*/ 7 w 8"/>
                      <a:gd name="T35" fmla="*/ 13 h 13"/>
                      <a:gd name="T36" fmla="*/ 7 w 8"/>
                      <a:gd name="T37" fmla="*/ 13 h 13"/>
                      <a:gd name="T38" fmla="*/ 7 w 8"/>
                      <a:gd name="T39" fmla="*/ 13 h 13"/>
                      <a:gd name="T40" fmla="*/ 6 w 8"/>
                      <a:gd name="T41" fmla="*/ 7 h 13"/>
                      <a:gd name="T42" fmla="*/ 5 w 8"/>
                      <a:gd name="T43" fmla="*/ 1 h 13"/>
                      <a:gd name="T44" fmla="*/ 4 w 8"/>
                      <a:gd name="T45" fmla="*/ 0 h 13"/>
                      <a:gd name="T46" fmla="*/ 2 w 8"/>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3">
                        <a:moveTo>
                          <a:pt x="6" y="11"/>
                        </a:moveTo>
                        <a:cubicBezTo>
                          <a:pt x="6" y="11"/>
                          <a:pt x="6" y="11"/>
                          <a:pt x="6" y="11"/>
                        </a:cubicBezTo>
                        <a:cubicBezTo>
                          <a:pt x="4" y="11"/>
                          <a:pt x="4" y="8"/>
                          <a:pt x="3" y="6"/>
                        </a:cubicBezTo>
                        <a:cubicBezTo>
                          <a:pt x="1" y="4"/>
                          <a:pt x="1" y="3"/>
                          <a:pt x="1" y="3"/>
                        </a:cubicBezTo>
                        <a:cubicBezTo>
                          <a:pt x="2" y="2"/>
                          <a:pt x="2" y="1"/>
                          <a:pt x="3" y="1"/>
                        </a:cubicBezTo>
                        <a:cubicBezTo>
                          <a:pt x="3" y="1"/>
                          <a:pt x="4" y="2"/>
                          <a:pt x="4" y="2"/>
                        </a:cubicBezTo>
                        <a:cubicBezTo>
                          <a:pt x="3" y="3"/>
                          <a:pt x="4" y="6"/>
                          <a:pt x="5" y="8"/>
                        </a:cubicBezTo>
                        <a:cubicBezTo>
                          <a:pt x="6" y="9"/>
                          <a:pt x="7" y="11"/>
                          <a:pt x="6" y="11"/>
                        </a:cubicBezTo>
                        <a:close/>
                        <a:moveTo>
                          <a:pt x="2" y="0"/>
                        </a:moveTo>
                        <a:cubicBezTo>
                          <a:pt x="1" y="0"/>
                          <a:pt x="1" y="0"/>
                          <a:pt x="1" y="0"/>
                        </a:cubicBezTo>
                        <a:cubicBezTo>
                          <a:pt x="1" y="0"/>
                          <a:pt x="0" y="2"/>
                          <a:pt x="0" y="2"/>
                        </a:cubicBezTo>
                        <a:cubicBezTo>
                          <a:pt x="0" y="1"/>
                          <a:pt x="0" y="1"/>
                          <a:pt x="0" y="1"/>
                        </a:cubicBezTo>
                        <a:cubicBezTo>
                          <a:pt x="0" y="2"/>
                          <a:pt x="0" y="2"/>
                          <a:pt x="0" y="2"/>
                        </a:cubicBezTo>
                        <a:cubicBezTo>
                          <a:pt x="0" y="2"/>
                          <a:pt x="0" y="2"/>
                          <a:pt x="0" y="2"/>
                        </a:cubicBezTo>
                        <a:cubicBezTo>
                          <a:pt x="0" y="2"/>
                          <a:pt x="0" y="2"/>
                          <a:pt x="0" y="2"/>
                        </a:cubicBezTo>
                        <a:cubicBezTo>
                          <a:pt x="0" y="3"/>
                          <a:pt x="1" y="5"/>
                          <a:pt x="2" y="7"/>
                        </a:cubicBezTo>
                        <a:cubicBezTo>
                          <a:pt x="4" y="10"/>
                          <a:pt x="5" y="12"/>
                          <a:pt x="5" y="13"/>
                        </a:cubicBezTo>
                        <a:cubicBezTo>
                          <a:pt x="6" y="13"/>
                          <a:pt x="6" y="13"/>
                          <a:pt x="7" y="13"/>
                        </a:cubicBezTo>
                        <a:cubicBezTo>
                          <a:pt x="7" y="13"/>
                          <a:pt x="7" y="13"/>
                          <a:pt x="7" y="13"/>
                        </a:cubicBezTo>
                        <a:cubicBezTo>
                          <a:pt x="7" y="13"/>
                          <a:pt x="7" y="13"/>
                          <a:pt x="7" y="13"/>
                        </a:cubicBezTo>
                        <a:cubicBezTo>
                          <a:pt x="8" y="13"/>
                          <a:pt x="7" y="10"/>
                          <a:pt x="6" y="7"/>
                        </a:cubicBezTo>
                        <a:cubicBezTo>
                          <a:pt x="5" y="4"/>
                          <a:pt x="6" y="3"/>
                          <a:pt x="5" y="1"/>
                        </a:cubicBezTo>
                        <a:cubicBezTo>
                          <a:pt x="4" y="1"/>
                          <a:pt x="4" y="1"/>
                          <a:pt x="4" y="0"/>
                        </a:cubicBezTo>
                        <a:cubicBezTo>
                          <a:pt x="3" y="0"/>
                          <a:pt x="3"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99" name="Freeform 7865">
                    <a:extLst>
                      <a:ext uri="{FF2B5EF4-FFF2-40B4-BE49-F238E27FC236}">
                        <a16:creationId xmlns:a16="http://schemas.microsoft.com/office/drawing/2014/main" id="{767C45F4-F1C3-40B3-8AB4-DFF8DC8FCF1A}"/>
                      </a:ext>
                    </a:extLst>
                  </p:cNvPr>
                  <p:cNvSpPr>
                    <a:spLocks/>
                  </p:cNvSpPr>
                  <p:nvPr/>
                </p:nvSpPr>
                <p:spPr bwMode="auto">
                  <a:xfrm>
                    <a:off x="4234" y="2284"/>
                    <a:ext cx="7" cy="11"/>
                  </a:xfrm>
                  <a:custGeom>
                    <a:avLst/>
                    <a:gdLst>
                      <a:gd name="T0" fmla="*/ 3 w 10"/>
                      <a:gd name="T1" fmla="*/ 0 h 15"/>
                      <a:gd name="T2" fmla="*/ 1 w 10"/>
                      <a:gd name="T3" fmla="*/ 2 h 15"/>
                      <a:gd name="T4" fmla="*/ 1 w 10"/>
                      <a:gd name="T5" fmla="*/ 3 h 15"/>
                      <a:gd name="T6" fmla="*/ 2 w 10"/>
                      <a:gd name="T7" fmla="*/ 1 h 15"/>
                      <a:gd name="T8" fmla="*/ 3 w 10"/>
                      <a:gd name="T9" fmla="*/ 1 h 15"/>
                      <a:gd name="T10" fmla="*/ 5 w 10"/>
                      <a:gd name="T11" fmla="*/ 1 h 15"/>
                      <a:gd name="T12" fmla="*/ 6 w 10"/>
                      <a:gd name="T13" fmla="*/ 2 h 15"/>
                      <a:gd name="T14" fmla="*/ 7 w 10"/>
                      <a:gd name="T15" fmla="*/ 8 h 15"/>
                      <a:gd name="T16" fmla="*/ 8 w 10"/>
                      <a:gd name="T17" fmla="*/ 14 h 15"/>
                      <a:gd name="T18" fmla="*/ 8 w 10"/>
                      <a:gd name="T19" fmla="*/ 14 h 15"/>
                      <a:gd name="T20" fmla="*/ 8 w 10"/>
                      <a:gd name="T21" fmla="*/ 14 h 15"/>
                      <a:gd name="T22" fmla="*/ 6 w 10"/>
                      <a:gd name="T23" fmla="*/ 14 h 15"/>
                      <a:gd name="T24" fmla="*/ 3 w 10"/>
                      <a:gd name="T25" fmla="*/ 8 h 15"/>
                      <a:gd name="T26" fmla="*/ 1 w 10"/>
                      <a:gd name="T27" fmla="*/ 3 h 15"/>
                      <a:gd name="T28" fmla="*/ 1 w 10"/>
                      <a:gd name="T29" fmla="*/ 3 h 15"/>
                      <a:gd name="T30" fmla="*/ 1 w 10"/>
                      <a:gd name="T31" fmla="*/ 3 h 15"/>
                      <a:gd name="T32" fmla="*/ 1 w 10"/>
                      <a:gd name="T33" fmla="*/ 2 h 15"/>
                      <a:gd name="T34" fmla="*/ 3 w 10"/>
                      <a:gd name="T35" fmla="*/ 8 h 15"/>
                      <a:gd name="T36" fmla="*/ 8 w 10"/>
                      <a:gd name="T37" fmla="*/ 15 h 15"/>
                      <a:gd name="T38" fmla="*/ 8 w 10"/>
                      <a:gd name="T39" fmla="*/ 15 h 15"/>
                      <a:gd name="T40" fmla="*/ 7 w 10"/>
                      <a:gd name="T41" fmla="*/ 8 h 15"/>
                      <a:gd name="T42" fmla="*/ 5 w 10"/>
                      <a:gd name="T43" fmla="*/ 1 h 15"/>
                      <a:gd name="T44" fmla="*/ 3 w 10"/>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5">
                        <a:moveTo>
                          <a:pt x="3" y="0"/>
                        </a:moveTo>
                        <a:cubicBezTo>
                          <a:pt x="1" y="0"/>
                          <a:pt x="1" y="2"/>
                          <a:pt x="1" y="2"/>
                        </a:cubicBezTo>
                        <a:cubicBezTo>
                          <a:pt x="1" y="3"/>
                          <a:pt x="1" y="3"/>
                          <a:pt x="1" y="3"/>
                        </a:cubicBezTo>
                        <a:cubicBezTo>
                          <a:pt x="1" y="3"/>
                          <a:pt x="2" y="1"/>
                          <a:pt x="2" y="1"/>
                        </a:cubicBezTo>
                        <a:cubicBezTo>
                          <a:pt x="3" y="1"/>
                          <a:pt x="3" y="1"/>
                          <a:pt x="3" y="1"/>
                        </a:cubicBezTo>
                        <a:cubicBezTo>
                          <a:pt x="4" y="1"/>
                          <a:pt x="4" y="1"/>
                          <a:pt x="5" y="1"/>
                        </a:cubicBezTo>
                        <a:cubicBezTo>
                          <a:pt x="5" y="2"/>
                          <a:pt x="5" y="2"/>
                          <a:pt x="6" y="2"/>
                        </a:cubicBezTo>
                        <a:cubicBezTo>
                          <a:pt x="7" y="4"/>
                          <a:pt x="6" y="5"/>
                          <a:pt x="7" y="8"/>
                        </a:cubicBezTo>
                        <a:cubicBezTo>
                          <a:pt x="8" y="11"/>
                          <a:pt x="9" y="14"/>
                          <a:pt x="8" y="14"/>
                        </a:cubicBezTo>
                        <a:cubicBezTo>
                          <a:pt x="8" y="14"/>
                          <a:pt x="8" y="14"/>
                          <a:pt x="8" y="14"/>
                        </a:cubicBezTo>
                        <a:cubicBezTo>
                          <a:pt x="8" y="14"/>
                          <a:pt x="8" y="14"/>
                          <a:pt x="8" y="14"/>
                        </a:cubicBezTo>
                        <a:cubicBezTo>
                          <a:pt x="7" y="14"/>
                          <a:pt x="7" y="14"/>
                          <a:pt x="6" y="14"/>
                        </a:cubicBezTo>
                        <a:cubicBezTo>
                          <a:pt x="6" y="13"/>
                          <a:pt x="5" y="11"/>
                          <a:pt x="3" y="8"/>
                        </a:cubicBezTo>
                        <a:cubicBezTo>
                          <a:pt x="2" y="6"/>
                          <a:pt x="1" y="4"/>
                          <a:pt x="1" y="3"/>
                        </a:cubicBezTo>
                        <a:cubicBezTo>
                          <a:pt x="1" y="3"/>
                          <a:pt x="1" y="3"/>
                          <a:pt x="1" y="3"/>
                        </a:cubicBezTo>
                        <a:cubicBezTo>
                          <a:pt x="1" y="3"/>
                          <a:pt x="1" y="3"/>
                          <a:pt x="1" y="3"/>
                        </a:cubicBezTo>
                        <a:cubicBezTo>
                          <a:pt x="1" y="2"/>
                          <a:pt x="1" y="2"/>
                          <a:pt x="1" y="2"/>
                        </a:cubicBezTo>
                        <a:cubicBezTo>
                          <a:pt x="1" y="2"/>
                          <a:pt x="0" y="3"/>
                          <a:pt x="3" y="8"/>
                        </a:cubicBezTo>
                        <a:cubicBezTo>
                          <a:pt x="6" y="13"/>
                          <a:pt x="5" y="14"/>
                          <a:pt x="8" y="15"/>
                        </a:cubicBezTo>
                        <a:cubicBezTo>
                          <a:pt x="8" y="15"/>
                          <a:pt x="8" y="15"/>
                          <a:pt x="8" y="15"/>
                        </a:cubicBezTo>
                        <a:cubicBezTo>
                          <a:pt x="10" y="15"/>
                          <a:pt x="9" y="11"/>
                          <a:pt x="7" y="8"/>
                        </a:cubicBezTo>
                        <a:cubicBezTo>
                          <a:pt x="6" y="5"/>
                          <a:pt x="8" y="3"/>
                          <a:pt x="5" y="1"/>
                        </a:cubicBezTo>
                        <a:cubicBezTo>
                          <a:pt x="4" y="0"/>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0" name="Freeform 7866">
                    <a:extLst>
                      <a:ext uri="{FF2B5EF4-FFF2-40B4-BE49-F238E27FC236}">
                        <a16:creationId xmlns:a16="http://schemas.microsoft.com/office/drawing/2014/main" id="{07A1F4F6-45A2-4FEA-B53B-87784DE136B5}"/>
                      </a:ext>
                    </a:extLst>
                  </p:cNvPr>
                  <p:cNvSpPr>
                    <a:spLocks/>
                  </p:cNvSpPr>
                  <p:nvPr/>
                </p:nvSpPr>
                <p:spPr bwMode="auto">
                  <a:xfrm>
                    <a:off x="4194" y="2217"/>
                    <a:ext cx="22" cy="13"/>
                  </a:xfrm>
                  <a:custGeom>
                    <a:avLst/>
                    <a:gdLst>
                      <a:gd name="T0" fmla="*/ 27 w 30"/>
                      <a:gd name="T1" fmla="*/ 6 h 17"/>
                      <a:gd name="T2" fmla="*/ 10 w 30"/>
                      <a:gd name="T3" fmla="*/ 4 h 17"/>
                      <a:gd name="T4" fmla="*/ 9 w 30"/>
                      <a:gd name="T5" fmla="*/ 14 h 17"/>
                      <a:gd name="T6" fmla="*/ 21 w 30"/>
                      <a:gd name="T7" fmla="*/ 11 h 17"/>
                      <a:gd name="T8" fmla="*/ 27 w 30"/>
                      <a:gd name="T9" fmla="*/ 6 h 17"/>
                    </a:gdLst>
                    <a:ahLst/>
                    <a:cxnLst>
                      <a:cxn ang="0">
                        <a:pos x="T0" y="T1"/>
                      </a:cxn>
                      <a:cxn ang="0">
                        <a:pos x="T2" y="T3"/>
                      </a:cxn>
                      <a:cxn ang="0">
                        <a:pos x="T4" y="T5"/>
                      </a:cxn>
                      <a:cxn ang="0">
                        <a:pos x="T6" y="T7"/>
                      </a:cxn>
                      <a:cxn ang="0">
                        <a:pos x="T8" y="T9"/>
                      </a:cxn>
                    </a:cxnLst>
                    <a:rect l="0" t="0" r="r" b="b"/>
                    <a:pathLst>
                      <a:path w="30" h="17">
                        <a:moveTo>
                          <a:pt x="27" y="6"/>
                        </a:moveTo>
                        <a:cubicBezTo>
                          <a:pt x="27" y="6"/>
                          <a:pt x="21" y="0"/>
                          <a:pt x="10" y="4"/>
                        </a:cubicBezTo>
                        <a:cubicBezTo>
                          <a:pt x="0" y="7"/>
                          <a:pt x="3" y="17"/>
                          <a:pt x="9" y="14"/>
                        </a:cubicBezTo>
                        <a:cubicBezTo>
                          <a:pt x="15" y="12"/>
                          <a:pt x="14" y="11"/>
                          <a:pt x="21" y="11"/>
                        </a:cubicBezTo>
                        <a:cubicBezTo>
                          <a:pt x="28" y="11"/>
                          <a:pt x="30" y="7"/>
                          <a:pt x="27" y="6"/>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1" name="Freeform 7867">
                    <a:extLst>
                      <a:ext uri="{FF2B5EF4-FFF2-40B4-BE49-F238E27FC236}">
                        <a16:creationId xmlns:a16="http://schemas.microsoft.com/office/drawing/2014/main" id="{A1C2F4B9-2527-4EE4-8CC5-06F20D11ED33}"/>
                      </a:ext>
                    </a:extLst>
                  </p:cNvPr>
                  <p:cNvSpPr>
                    <a:spLocks noEditPoints="1"/>
                  </p:cNvSpPr>
                  <p:nvPr/>
                </p:nvSpPr>
                <p:spPr bwMode="auto">
                  <a:xfrm>
                    <a:off x="4196" y="2219"/>
                    <a:ext cx="19" cy="10"/>
                  </a:xfrm>
                  <a:custGeom>
                    <a:avLst/>
                    <a:gdLst>
                      <a:gd name="T0" fmla="*/ 5 w 26"/>
                      <a:gd name="T1" fmla="*/ 13 h 13"/>
                      <a:gd name="T2" fmla="*/ 0 w 26"/>
                      <a:gd name="T3" fmla="*/ 9 h 13"/>
                      <a:gd name="T4" fmla="*/ 7 w 26"/>
                      <a:gd name="T5" fmla="*/ 1 h 13"/>
                      <a:gd name="T6" fmla="*/ 12 w 26"/>
                      <a:gd name="T7" fmla="*/ 0 h 13"/>
                      <a:gd name="T8" fmla="*/ 24 w 26"/>
                      <a:gd name="T9" fmla="*/ 4 h 13"/>
                      <a:gd name="T10" fmla="*/ 26 w 26"/>
                      <a:gd name="T11" fmla="*/ 5 h 13"/>
                      <a:gd name="T12" fmla="*/ 20 w 26"/>
                      <a:gd name="T13" fmla="*/ 9 h 13"/>
                      <a:gd name="T14" fmla="*/ 18 w 26"/>
                      <a:gd name="T15" fmla="*/ 9 h 13"/>
                      <a:gd name="T16" fmla="*/ 15 w 26"/>
                      <a:gd name="T17" fmla="*/ 9 h 13"/>
                      <a:gd name="T18" fmla="*/ 6 w 26"/>
                      <a:gd name="T19" fmla="*/ 13 h 13"/>
                      <a:gd name="T20" fmla="*/ 5 w 26"/>
                      <a:gd name="T21" fmla="*/ 13 h 13"/>
                      <a:gd name="T22" fmla="*/ 7 w 26"/>
                      <a:gd name="T23" fmla="*/ 2 h 13"/>
                      <a:gd name="T24" fmla="*/ 1 w 26"/>
                      <a:gd name="T25" fmla="*/ 9 h 13"/>
                      <a:gd name="T26" fmla="*/ 5 w 26"/>
                      <a:gd name="T27" fmla="*/ 12 h 13"/>
                      <a:gd name="T28" fmla="*/ 6 w 26"/>
                      <a:gd name="T29" fmla="*/ 12 h 13"/>
                      <a:gd name="T30" fmla="*/ 15 w 26"/>
                      <a:gd name="T31" fmla="*/ 8 h 13"/>
                      <a:gd name="T32" fmla="*/ 18 w 26"/>
                      <a:gd name="T33" fmla="*/ 8 h 13"/>
                      <a:gd name="T34" fmla="*/ 20 w 26"/>
                      <a:gd name="T35" fmla="*/ 8 h 13"/>
                      <a:gd name="T36" fmla="*/ 25 w 26"/>
                      <a:gd name="T37" fmla="*/ 6 h 13"/>
                      <a:gd name="T38" fmla="*/ 24 w 26"/>
                      <a:gd name="T39" fmla="*/ 4 h 13"/>
                      <a:gd name="T40" fmla="*/ 24 w 26"/>
                      <a:gd name="T41" fmla="*/ 4 h 13"/>
                      <a:gd name="T42" fmla="*/ 24 w 26"/>
                      <a:gd name="T43" fmla="*/ 4 h 13"/>
                      <a:gd name="T44" fmla="*/ 21 w 26"/>
                      <a:gd name="T45" fmla="*/ 2 h 13"/>
                      <a:gd name="T46" fmla="*/ 12 w 26"/>
                      <a:gd name="T47" fmla="*/ 1 h 13"/>
                      <a:gd name="T48" fmla="*/ 7 w 26"/>
                      <a:gd name="T4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3">
                        <a:moveTo>
                          <a:pt x="5" y="13"/>
                        </a:moveTo>
                        <a:cubicBezTo>
                          <a:pt x="2" y="13"/>
                          <a:pt x="0" y="11"/>
                          <a:pt x="0" y="9"/>
                        </a:cubicBezTo>
                        <a:cubicBezTo>
                          <a:pt x="0" y="7"/>
                          <a:pt x="2" y="3"/>
                          <a:pt x="7" y="1"/>
                        </a:cubicBezTo>
                        <a:cubicBezTo>
                          <a:pt x="9" y="1"/>
                          <a:pt x="11" y="0"/>
                          <a:pt x="12" y="0"/>
                        </a:cubicBezTo>
                        <a:cubicBezTo>
                          <a:pt x="19" y="0"/>
                          <a:pt x="24" y="3"/>
                          <a:pt x="24" y="4"/>
                        </a:cubicBezTo>
                        <a:cubicBezTo>
                          <a:pt x="25" y="4"/>
                          <a:pt x="26" y="5"/>
                          <a:pt x="26" y="5"/>
                        </a:cubicBezTo>
                        <a:cubicBezTo>
                          <a:pt x="26" y="7"/>
                          <a:pt x="24" y="9"/>
                          <a:pt x="20" y="9"/>
                        </a:cubicBezTo>
                        <a:cubicBezTo>
                          <a:pt x="19" y="9"/>
                          <a:pt x="19" y="9"/>
                          <a:pt x="18" y="9"/>
                        </a:cubicBezTo>
                        <a:cubicBezTo>
                          <a:pt x="17" y="9"/>
                          <a:pt x="16" y="9"/>
                          <a:pt x="15" y="9"/>
                        </a:cubicBezTo>
                        <a:cubicBezTo>
                          <a:pt x="12" y="9"/>
                          <a:pt x="11" y="11"/>
                          <a:pt x="6" y="13"/>
                        </a:cubicBezTo>
                        <a:cubicBezTo>
                          <a:pt x="6" y="13"/>
                          <a:pt x="5" y="13"/>
                          <a:pt x="5" y="13"/>
                        </a:cubicBezTo>
                        <a:close/>
                        <a:moveTo>
                          <a:pt x="7" y="2"/>
                        </a:moveTo>
                        <a:cubicBezTo>
                          <a:pt x="2" y="4"/>
                          <a:pt x="1" y="7"/>
                          <a:pt x="1" y="9"/>
                        </a:cubicBezTo>
                        <a:cubicBezTo>
                          <a:pt x="1" y="11"/>
                          <a:pt x="3" y="13"/>
                          <a:pt x="5" y="12"/>
                        </a:cubicBezTo>
                        <a:cubicBezTo>
                          <a:pt x="5" y="12"/>
                          <a:pt x="5" y="12"/>
                          <a:pt x="6" y="12"/>
                        </a:cubicBezTo>
                        <a:cubicBezTo>
                          <a:pt x="11" y="10"/>
                          <a:pt x="11" y="9"/>
                          <a:pt x="15" y="8"/>
                        </a:cubicBezTo>
                        <a:cubicBezTo>
                          <a:pt x="16" y="8"/>
                          <a:pt x="17" y="8"/>
                          <a:pt x="18" y="8"/>
                        </a:cubicBezTo>
                        <a:cubicBezTo>
                          <a:pt x="19" y="8"/>
                          <a:pt x="19" y="8"/>
                          <a:pt x="20" y="8"/>
                        </a:cubicBezTo>
                        <a:cubicBezTo>
                          <a:pt x="23" y="8"/>
                          <a:pt x="25" y="7"/>
                          <a:pt x="25" y="6"/>
                        </a:cubicBezTo>
                        <a:cubicBezTo>
                          <a:pt x="25" y="5"/>
                          <a:pt x="24" y="5"/>
                          <a:pt x="24" y="4"/>
                        </a:cubicBezTo>
                        <a:cubicBezTo>
                          <a:pt x="24" y="4"/>
                          <a:pt x="24" y="4"/>
                          <a:pt x="24" y="4"/>
                        </a:cubicBezTo>
                        <a:cubicBezTo>
                          <a:pt x="24" y="4"/>
                          <a:pt x="24" y="4"/>
                          <a:pt x="24" y="4"/>
                        </a:cubicBezTo>
                        <a:cubicBezTo>
                          <a:pt x="24" y="4"/>
                          <a:pt x="23" y="3"/>
                          <a:pt x="21" y="2"/>
                        </a:cubicBezTo>
                        <a:cubicBezTo>
                          <a:pt x="19" y="1"/>
                          <a:pt x="16" y="1"/>
                          <a:pt x="12" y="1"/>
                        </a:cubicBezTo>
                        <a:cubicBezTo>
                          <a:pt x="11" y="1"/>
                          <a:pt x="9" y="1"/>
                          <a:pt x="7"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2" name="Line 7868">
                    <a:extLst>
                      <a:ext uri="{FF2B5EF4-FFF2-40B4-BE49-F238E27FC236}">
                        <a16:creationId xmlns:a16="http://schemas.microsoft.com/office/drawing/2014/main" id="{3E9F5D2E-8BB4-41BE-BBCB-AD2230C868B2}"/>
                      </a:ext>
                    </a:extLst>
                  </p:cNvPr>
                  <p:cNvSpPr>
                    <a:spLocks noChangeShapeType="1"/>
                  </p:cNvSpPr>
                  <p:nvPr/>
                </p:nvSpPr>
                <p:spPr bwMode="auto">
                  <a:xfrm>
                    <a:off x="4199" y="222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3" name="Line 7869">
                    <a:extLst>
                      <a:ext uri="{FF2B5EF4-FFF2-40B4-BE49-F238E27FC236}">
                        <a16:creationId xmlns:a16="http://schemas.microsoft.com/office/drawing/2014/main" id="{EF2180D5-2B28-4C11-B7D1-30A78298CF7A}"/>
                      </a:ext>
                    </a:extLst>
                  </p:cNvPr>
                  <p:cNvSpPr>
                    <a:spLocks noChangeShapeType="1"/>
                  </p:cNvSpPr>
                  <p:nvPr/>
                </p:nvSpPr>
                <p:spPr bwMode="auto">
                  <a:xfrm>
                    <a:off x="4199" y="222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4" name="Freeform 7870">
                    <a:extLst>
                      <a:ext uri="{FF2B5EF4-FFF2-40B4-BE49-F238E27FC236}">
                        <a16:creationId xmlns:a16="http://schemas.microsoft.com/office/drawing/2014/main" id="{8E0DC651-A65B-4622-AE02-3CCEF331E15B}"/>
                      </a:ext>
                    </a:extLst>
                  </p:cNvPr>
                  <p:cNvSpPr>
                    <a:spLocks noEditPoints="1"/>
                  </p:cNvSpPr>
                  <p:nvPr/>
                </p:nvSpPr>
                <p:spPr bwMode="auto">
                  <a:xfrm>
                    <a:off x="4197" y="2220"/>
                    <a:ext cx="12" cy="8"/>
                  </a:xfrm>
                  <a:custGeom>
                    <a:avLst/>
                    <a:gdLst>
                      <a:gd name="T0" fmla="*/ 14 w 16"/>
                      <a:gd name="T1" fmla="*/ 5 h 10"/>
                      <a:gd name="T2" fmla="*/ 12 w 16"/>
                      <a:gd name="T3" fmla="*/ 6 h 10"/>
                      <a:gd name="T4" fmla="*/ 13 w 16"/>
                      <a:gd name="T5" fmla="*/ 6 h 10"/>
                      <a:gd name="T6" fmla="*/ 14 w 16"/>
                      <a:gd name="T7" fmla="*/ 6 h 10"/>
                      <a:gd name="T8" fmla="*/ 16 w 16"/>
                      <a:gd name="T9" fmla="*/ 6 h 10"/>
                      <a:gd name="T10" fmla="*/ 14 w 16"/>
                      <a:gd name="T11" fmla="*/ 5 h 10"/>
                      <a:gd name="T12" fmla="*/ 6 w 16"/>
                      <a:gd name="T13" fmla="*/ 0 h 10"/>
                      <a:gd name="T14" fmla="*/ 6 w 16"/>
                      <a:gd name="T15" fmla="*/ 0 h 10"/>
                      <a:gd name="T16" fmla="*/ 0 w 16"/>
                      <a:gd name="T17" fmla="*/ 7 h 10"/>
                      <a:gd name="T18" fmla="*/ 2 w 16"/>
                      <a:gd name="T19" fmla="*/ 10 h 10"/>
                      <a:gd name="T20" fmla="*/ 2 w 16"/>
                      <a:gd name="T21" fmla="*/ 10 h 10"/>
                      <a:gd name="T22" fmla="*/ 3 w 16"/>
                      <a:gd name="T23" fmla="*/ 8 h 10"/>
                      <a:gd name="T24" fmla="*/ 3 w 16"/>
                      <a:gd name="T25" fmla="*/ 6 h 10"/>
                      <a:gd name="T26" fmla="*/ 7 w 16"/>
                      <a:gd name="T27" fmla="*/ 2 h 10"/>
                      <a:gd name="T28" fmla="*/ 8 w 16"/>
                      <a:gd name="T29" fmla="*/ 2 h 10"/>
                      <a:gd name="T30" fmla="*/ 7 w 16"/>
                      <a:gd name="T31" fmla="*/ 1 h 10"/>
                      <a:gd name="T32" fmla="*/ 7 w 16"/>
                      <a:gd name="T33" fmla="*/ 0 h 10"/>
                      <a:gd name="T34" fmla="*/ 6 w 1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0">
                        <a:moveTo>
                          <a:pt x="14" y="5"/>
                        </a:moveTo>
                        <a:cubicBezTo>
                          <a:pt x="13" y="5"/>
                          <a:pt x="12" y="5"/>
                          <a:pt x="12" y="6"/>
                        </a:cubicBezTo>
                        <a:cubicBezTo>
                          <a:pt x="12" y="6"/>
                          <a:pt x="13" y="6"/>
                          <a:pt x="13" y="6"/>
                        </a:cubicBezTo>
                        <a:cubicBezTo>
                          <a:pt x="14" y="6"/>
                          <a:pt x="14" y="6"/>
                          <a:pt x="14" y="6"/>
                        </a:cubicBezTo>
                        <a:cubicBezTo>
                          <a:pt x="15" y="6"/>
                          <a:pt x="15" y="6"/>
                          <a:pt x="16" y="6"/>
                        </a:cubicBezTo>
                        <a:cubicBezTo>
                          <a:pt x="15" y="6"/>
                          <a:pt x="14" y="6"/>
                          <a:pt x="14" y="5"/>
                        </a:cubicBezTo>
                        <a:close/>
                        <a:moveTo>
                          <a:pt x="6" y="0"/>
                        </a:moveTo>
                        <a:cubicBezTo>
                          <a:pt x="6" y="0"/>
                          <a:pt x="6" y="0"/>
                          <a:pt x="6" y="0"/>
                        </a:cubicBezTo>
                        <a:cubicBezTo>
                          <a:pt x="1" y="2"/>
                          <a:pt x="0" y="5"/>
                          <a:pt x="0" y="7"/>
                        </a:cubicBezTo>
                        <a:cubicBezTo>
                          <a:pt x="0" y="9"/>
                          <a:pt x="1" y="10"/>
                          <a:pt x="2" y="10"/>
                        </a:cubicBezTo>
                        <a:cubicBezTo>
                          <a:pt x="2" y="10"/>
                          <a:pt x="2" y="10"/>
                          <a:pt x="2" y="10"/>
                        </a:cubicBezTo>
                        <a:cubicBezTo>
                          <a:pt x="3" y="9"/>
                          <a:pt x="3" y="8"/>
                          <a:pt x="3" y="8"/>
                        </a:cubicBezTo>
                        <a:cubicBezTo>
                          <a:pt x="3" y="7"/>
                          <a:pt x="3" y="7"/>
                          <a:pt x="3" y="6"/>
                        </a:cubicBezTo>
                        <a:cubicBezTo>
                          <a:pt x="3" y="6"/>
                          <a:pt x="2" y="3"/>
                          <a:pt x="7" y="2"/>
                        </a:cubicBezTo>
                        <a:cubicBezTo>
                          <a:pt x="8" y="2"/>
                          <a:pt x="8" y="2"/>
                          <a:pt x="8" y="2"/>
                        </a:cubicBezTo>
                        <a:cubicBezTo>
                          <a:pt x="7" y="1"/>
                          <a:pt x="7" y="1"/>
                          <a:pt x="7" y="1"/>
                        </a:cubicBezTo>
                        <a:cubicBezTo>
                          <a:pt x="7" y="0"/>
                          <a:pt x="7" y="0"/>
                          <a:pt x="7" y="0"/>
                        </a:cubicBezTo>
                        <a:lnTo>
                          <a:pt x="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5" name="Freeform 7871">
                    <a:extLst>
                      <a:ext uri="{FF2B5EF4-FFF2-40B4-BE49-F238E27FC236}">
                        <a16:creationId xmlns:a16="http://schemas.microsoft.com/office/drawing/2014/main" id="{31B1816B-913A-41FD-B769-BD3C93444EF9}"/>
                      </a:ext>
                    </a:extLst>
                  </p:cNvPr>
                  <p:cNvSpPr>
                    <a:spLocks noEditPoints="1"/>
                  </p:cNvSpPr>
                  <p:nvPr/>
                </p:nvSpPr>
                <p:spPr bwMode="auto">
                  <a:xfrm>
                    <a:off x="4195" y="2220"/>
                    <a:ext cx="14" cy="9"/>
                  </a:xfrm>
                  <a:custGeom>
                    <a:avLst/>
                    <a:gdLst>
                      <a:gd name="T0" fmla="*/ 18 w 18"/>
                      <a:gd name="T1" fmla="*/ 6 h 11"/>
                      <a:gd name="T2" fmla="*/ 16 w 18"/>
                      <a:gd name="T3" fmla="*/ 6 h 11"/>
                      <a:gd name="T4" fmla="*/ 17 w 18"/>
                      <a:gd name="T5" fmla="*/ 7 h 11"/>
                      <a:gd name="T6" fmla="*/ 18 w 18"/>
                      <a:gd name="T7" fmla="*/ 7 h 11"/>
                      <a:gd name="T8" fmla="*/ 18 w 18"/>
                      <a:gd name="T9" fmla="*/ 7 h 11"/>
                      <a:gd name="T10" fmla="*/ 18 w 18"/>
                      <a:gd name="T11" fmla="*/ 7 h 11"/>
                      <a:gd name="T12" fmla="*/ 18 w 18"/>
                      <a:gd name="T13" fmla="*/ 7 h 11"/>
                      <a:gd name="T14" fmla="*/ 18 w 18"/>
                      <a:gd name="T15" fmla="*/ 6 h 11"/>
                      <a:gd name="T16" fmla="*/ 8 w 18"/>
                      <a:gd name="T17" fmla="*/ 0 h 11"/>
                      <a:gd name="T18" fmla="*/ 4 w 18"/>
                      <a:gd name="T19" fmla="*/ 11 h 11"/>
                      <a:gd name="T20" fmla="*/ 4 w 18"/>
                      <a:gd name="T21" fmla="*/ 10 h 11"/>
                      <a:gd name="T22" fmla="*/ 2 w 18"/>
                      <a:gd name="T23" fmla="*/ 7 h 11"/>
                      <a:gd name="T24" fmla="*/ 8 w 18"/>
                      <a:gd name="T25" fmla="*/ 0 h 11"/>
                      <a:gd name="T26" fmla="*/ 8 w 18"/>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1">
                        <a:moveTo>
                          <a:pt x="18" y="6"/>
                        </a:moveTo>
                        <a:cubicBezTo>
                          <a:pt x="17" y="6"/>
                          <a:pt x="17" y="6"/>
                          <a:pt x="16" y="6"/>
                        </a:cubicBezTo>
                        <a:cubicBezTo>
                          <a:pt x="17" y="7"/>
                          <a:pt x="17" y="7"/>
                          <a:pt x="17" y="7"/>
                        </a:cubicBezTo>
                        <a:cubicBezTo>
                          <a:pt x="18" y="7"/>
                          <a:pt x="18" y="7"/>
                          <a:pt x="18" y="7"/>
                        </a:cubicBezTo>
                        <a:cubicBezTo>
                          <a:pt x="18" y="7"/>
                          <a:pt x="18" y="7"/>
                          <a:pt x="18" y="7"/>
                        </a:cubicBezTo>
                        <a:cubicBezTo>
                          <a:pt x="18" y="7"/>
                          <a:pt x="18" y="7"/>
                          <a:pt x="18" y="7"/>
                        </a:cubicBezTo>
                        <a:cubicBezTo>
                          <a:pt x="18" y="7"/>
                          <a:pt x="18" y="7"/>
                          <a:pt x="18" y="7"/>
                        </a:cubicBezTo>
                        <a:lnTo>
                          <a:pt x="18" y="6"/>
                        </a:lnTo>
                        <a:close/>
                        <a:moveTo>
                          <a:pt x="8" y="0"/>
                        </a:moveTo>
                        <a:cubicBezTo>
                          <a:pt x="0" y="3"/>
                          <a:pt x="0" y="10"/>
                          <a:pt x="4" y="11"/>
                        </a:cubicBezTo>
                        <a:cubicBezTo>
                          <a:pt x="4" y="10"/>
                          <a:pt x="4" y="10"/>
                          <a:pt x="4" y="10"/>
                        </a:cubicBezTo>
                        <a:cubicBezTo>
                          <a:pt x="3" y="10"/>
                          <a:pt x="2" y="9"/>
                          <a:pt x="2" y="7"/>
                        </a:cubicBezTo>
                        <a:cubicBezTo>
                          <a:pt x="2" y="5"/>
                          <a:pt x="3" y="2"/>
                          <a:pt x="8" y="0"/>
                        </a:cubicBezTo>
                        <a:cubicBezTo>
                          <a:pt x="8" y="0"/>
                          <a:pt x="8"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6" name="Freeform 7872">
                    <a:extLst>
                      <a:ext uri="{FF2B5EF4-FFF2-40B4-BE49-F238E27FC236}">
                        <a16:creationId xmlns:a16="http://schemas.microsoft.com/office/drawing/2014/main" id="{69B7073E-6068-4CE3-93F2-EF92F2A8D705}"/>
                      </a:ext>
                    </a:extLst>
                  </p:cNvPr>
                  <p:cNvSpPr>
                    <a:spLocks/>
                  </p:cNvSpPr>
                  <p:nvPr/>
                </p:nvSpPr>
                <p:spPr bwMode="auto">
                  <a:xfrm>
                    <a:off x="4199" y="2223"/>
                    <a:ext cx="6" cy="3"/>
                  </a:xfrm>
                  <a:custGeom>
                    <a:avLst/>
                    <a:gdLst>
                      <a:gd name="T0" fmla="*/ 2 w 8"/>
                      <a:gd name="T1" fmla="*/ 4 h 5"/>
                      <a:gd name="T2" fmla="*/ 4 w 8"/>
                      <a:gd name="T3" fmla="*/ 1 h 5"/>
                      <a:gd name="T4" fmla="*/ 6 w 8"/>
                      <a:gd name="T5" fmla="*/ 2 h 5"/>
                      <a:gd name="T6" fmla="*/ 2 w 8"/>
                      <a:gd name="T7" fmla="*/ 4 h 5"/>
                    </a:gdLst>
                    <a:ahLst/>
                    <a:cxnLst>
                      <a:cxn ang="0">
                        <a:pos x="T0" y="T1"/>
                      </a:cxn>
                      <a:cxn ang="0">
                        <a:pos x="T2" y="T3"/>
                      </a:cxn>
                      <a:cxn ang="0">
                        <a:pos x="T4" y="T5"/>
                      </a:cxn>
                      <a:cxn ang="0">
                        <a:pos x="T6" y="T7"/>
                      </a:cxn>
                    </a:cxnLst>
                    <a:rect l="0" t="0" r="r" b="b"/>
                    <a:pathLst>
                      <a:path w="8" h="5">
                        <a:moveTo>
                          <a:pt x="2" y="4"/>
                        </a:moveTo>
                        <a:cubicBezTo>
                          <a:pt x="2" y="4"/>
                          <a:pt x="0" y="2"/>
                          <a:pt x="4" y="1"/>
                        </a:cubicBezTo>
                        <a:cubicBezTo>
                          <a:pt x="8" y="0"/>
                          <a:pt x="7" y="1"/>
                          <a:pt x="6" y="2"/>
                        </a:cubicBezTo>
                        <a:cubicBezTo>
                          <a:pt x="6" y="3"/>
                          <a:pt x="2" y="5"/>
                          <a:pt x="2"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7" name="Freeform 7873">
                    <a:extLst>
                      <a:ext uri="{FF2B5EF4-FFF2-40B4-BE49-F238E27FC236}">
                        <a16:creationId xmlns:a16="http://schemas.microsoft.com/office/drawing/2014/main" id="{B024F7E9-B81F-4A1A-8A6A-769282A57EBF}"/>
                      </a:ext>
                    </a:extLst>
                  </p:cNvPr>
                  <p:cNvSpPr>
                    <a:spLocks/>
                  </p:cNvSpPr>
                  <p:nvPr/>
                </p:nvSpPr>
                <p:spPr bwMode="auto">
                  <a:xfrm>
                    <a:off x="4198" y="2229"/>
                    <a:ext cx="8" cy="14"/>
                  </a:xfrm>
                  <a:custGeom>
                    <a:avLst/>
                    <a:gdLst>
                      <a:gd name="T0" fmla="*/ 6 w 11"/>
                      <a:gd name="T1" fmla="*/ 1 h 18"/>
                      <a:gd name="T2" fmla="*/ 0 w 11"/>
                      <a:gd name="T3" fmla="*/ 8 h 18"/>
                      <a:gd name="T4" fmla="*/ 9 w 11"/>
                      <a:gd name="T5" fmla="*/ 14 h 18"/>
                      <a:gd name="T6" fmla="*/ 9 w 11"/>
                      <a:gd name="T7" fmla="*/ 6 h 18"/>
                      <a:gd name="T8" fmla="*/ 6 w 11"/>
                      <a:gd name="T9" fmla="*/ 1 h 18"/>
                    </a:gdLst>
                    <a:ahLst/>
                    <a:cxnLst>
                      <a:cxn ang="0">
                        <a:pos x="T0" y="T1"/>
                      </a:cxn>
                      <a:cxn ang="0">
                        <a:pos x="T2" y="T3"/>
                      </a:cxn>
                      <a:cxn ang="0">
                        <a:pos x="T4" y="T5"/>
                      </a:cxn>
                      <a:cxn ang="0">
                        <a:pos x="T6" y="T7"/>
                      </a:cxn>
                      <a:cxn ang="0">
                        <a:pos x="T8" y="T9"/>
                      </a:cxn>
                    </a:cxnLst>
                    <a:rect l="0" t="0" r="r" b="b"/>
                    <a:pathLst>
                      <a:path w="11" h="18">
                        <a:moveTo>
                          <a:pt x="6" y="1"/>
                        </a:moveTo>
                        <a:cubicBezTo>
                          <a:pt x="6" y="1"/>
                          <a:pt x="0" y="2"/>
                          <a:pt x="0" y="8"/>
                        </a:cubicBezTo>
                        <a:cubicBezTo>
                          <a:pt x="0" y="15"/>
                          <a:pt x="9" y="18"/>
                          <a:pt x="9" y="14"/>
                        </a:cubicBezTo>
                        <a:cubicBezTo>
                          <a:pt x="8" y="9"/>
                          <a:pt x="7" y="9"/>
                          <a:pt x="9" y="6"/>
                        </a:cubicBezTo>
                        <a:cubicBezTo>
                          <a:pt x="11" y="3"/>
                          <a:pt x="8" y="0"/>
                          <a:pt x="6"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8" name="Freeform 7874">
                    <a:extLst>
                      <a:ext uri="{FF2B5EF4-FFF2-40B4-BE49-F238E27FC236}">
                        <a16:creationId xmlns:a16="http://schemas.microsoft.com/office/drawing/2014/main" id="{B69AC3F2-6828-4BBF-B90F-E98040B76A9A}"/>
                      </a:ext>
                    </a:extLst>
                  </p:cNvPr>
                  <p:cNvSpPr>
                    <a:spLocks noEditPoints="1"/>
                  </p:cNvSpPr>
                  <p:nvPr/>
                </p:nvSpPr>
                <p:spPr bwMode="auto">
                  <a:xfrm>
                    <a:off x="4198" y="2230"/>
                    <a:ext cx="8" cy="11"/>
                  </a:xfrm>
                  <a:custGeom>
                    <a:avLst/>
                    <a:gdLst>
                      <a:gd name="T0" fmla="*/ 9 w 10"/>
                      <a:gd name="T1" fmla="*/ 14 h 15"/>
                      <a:gd name="T2" fmla="*/ 5 w 10"/>
                      <a:gd name="T3" fmla="*/ 14 h 15"/>
                      <a:gd name="T4" fmla="*/ 0 w 10"/>
                      <a:gd name="T5" fmla="*/ 7 h 15"/>
                      <a:gd name="T6" fmla="*/ 0 w 10"/>
                      <a:gd name="T7" fmla="*/ 4 h 15"/>
                      <a:gd name="T8" fmla="*/ 6 w 10"/>
                      <a:gd name="T9" fmla="*/ 0 h 15"/>
                      <a:gd name="T10" fmla="*/ 8 w 10"/>
                      <a:gd name="T11" fmla="*/ 0 h 15"/>
                      <a:gd name="T12" fmla="*/ 9 w 10"/>
                      <a:gd name="T13" fmla="*/ 5 h 15"/>
                      <a:gd name="T14" fmla="*/ 9 w 10"/>
                      <a:gd name="T15" fmla="*/ 5 h 15"/>
                      <a:gd name="T16" fmla="*/ 8 w 10"/>
                      <a:gd name="T17" fmla="*/ 7 h 15"/>
                      <a:gd name="T18" fmla="*/ 9 w 10"/>
                      <a:gd name="T19" fmla="*/ 13 h 15"/>
                      <a:gd name="T20" fmla="*/ 9 w 10"/>
                      <a:gd name="T21" fmla="*/ 14 h 15"/>
                      <a:gd name="T22" fmla="*/ 0 w 10"/>
                      <a:gd name="T23" fmla="*/ 7 h 15"/>
                      <a:gd name="T24" fmla="*/ 5 w 10"/>
                      <a:gd name="T25" fmla="*/ 14 h 15"/>
                      <a:gd name="T26" fmla="*/ 8 w 10"/>
                      <a:gd name="T27" fmla="*/ 13 h 15"/>
                      <a:gd name="T28" fmla="*/ 8 w 10"/>
                      <a:gd name="T29" fmla="*/ 12 h 15"/>
                      <a:gd name="T30" fmla="*/ 8 w 10"/>
                      <a:gd name="T31" fmla="*/ 7 h 15"/>
                      <a:gd name="T32" fmla="*/ 8 w 10"/>
                      <a:gd name="T33" fmla="*/ 5 h 15"/>
                      <a:gd name="T34" fmla="*/ 9 w 10"/>
                      <a:gd name="T35" fmla="*/ 4 h 15"/>
                      <a:gd name="T36" fmla="*/ 8 w 10"/>
                      <a:gd name="T37" fmla="*/ 1 h 15"/>
                      <a:gd name="T38" fmla="*/ 6 w 10"/>
                      <a:gd name="T39" fmla="*/ 0 h 15"/>
                      <a:gd name="T40" fmla="*/ 6 w 10"/>
                      <a:gd name="T41" fmla="*/ 0 h 15"/>
                      <a:gd name="T42" fmla="*/ 6 w 10"/>
                      <a:gd name="T43" fmla="*/ 0 h 15"/>
                      <a:gd name="T44" fmla="*/ 4 w 10"/>
                      <a:gd name="T45" fmla="*/ 1 h 15"/>
                      <a:gd name="T46" fmla="*/ 1 w 10"/>
                      <a:gd name="T47" fmla="*/ 4 h 15"/>
                      <a:gd name="T48" fmla="*/ 0 w 10"/>
                      <a:gd name="T4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5">
                        <a:moveTo>
                          <a:pt x="9" y="14"/>
                        </a:moveTo>
                        <a:cubicBezTo>
                          <a:pt x="8" y="15"/>
                          <a:pt x="6" y="15"/>
                          <a:pt x="5" y="14"/>
                        </a:cubicBezTo>
                        <a:cubicBezTo>
                          <a:pt x="2" y="13"/>
                          <a:pt x="0" y="10"/>
                          <a:pt x="0" y="7"/>
                        </a:cubicBezTo>
                        <a:cubicBezTo>
                          <a:pt x="0" y="6"/>
                          <a:pt x="0" y="5"/>
                          <a:pt x="0" y="4"/>
                        </a:cubicBezTo>
                        <a:cubicBezTo>
                          <a:pt x="1" y="0"/>
                          <a:pt x="6" y="0"/>
                          <a:pt x="6" y="0"/>
                        </a:cubicBezTo>
                        <a:cubicBezTo>
                          <a:pt x="7" y="0"/>
                          <a:pt x="7" y="0"/>
                          <a:pt x="8" y="0"/>
                        </a:cubicBezTo>
                        <a:cubicBezTo>
                          <a:pt x="9" y="1"/>
                          <a:pt x="10" y="3"/>
                          <a:pt x="9" y="5"/>
                        </a:cubicBezTo>
                        <a:cubicBezTo>
                          <a:pt x="9" y="5"/>
                          <a:pt x="9" y="5"/>
                          <a:pt x="9" y="5"/>
                        </a:cubicBezTo>
                        <a:cubicBezTo>
                          <a:pt x="9" y="6"/>
                          <a:pt x="8" y="7"/>
                          <a:pt x="8" y="7"/>
                        </a:cubicBezTo>
                        <a:cubicBezTo>
                          <a:pt x="8" y="9"/>
                          <a:pt x="9" y="9"/>
                          <a:pt x="9" y="13"/>
                        </a:cubicBezTo>
                        <a:cubicBezTo>
                          <a:pt x="9" y="13"/>
                          <a:pt x="9" y="13"/>
                          <a:pt x="9" y="14"/>
                        </a:cubicBezTo>
                        <a:close/>
                        <a:moveTo>
                          <a:pt x="0" y="7"/>
                        </a:moveTo>
                        <a:cubicBezTo>
                          <a:pt x="0" y="10"/>
                          <a:pt x="3" y="13"/>
                          <a:pt x="5" y="14"/>
                        </a:cubicBezTo>
                        <a:cubicBezTo>
                          <a:pt x="6" y="14"/>
                          <a:pt x="8" y="14"/>
                          <a:pt x="8" y="13"/>
                        </a:cubicBezTo>
                        <a:cubicBezTo>
                          <a:pt x="8" y="13"/>
                          <a:pt x="8" y="13"/>
                          <a:pt x="8" y="12"/>
                        </a:cubicBezTo>
                        <a:cubicBezTo>
                          <a:pt x="8" y="9"/>
                          <a:pt x="7" y="8"/>
                          <a:pt x="8" y="7"/>
                        </a:cubicBezTo>
                        <a:cubicBezTo>
                          <a:pt x="8" y="6"/>
                          <a:pt x="8" y="6"/>
                          <a:pt x="8" y="5"/>
                        </a:cubicBezTo>
                        <a:cubicBezTo>
                          <a:pt x="9" y="4"/>
                          <a:pt x="9" y="4"/>
                          <a:pt x="9" y="4"/>
                        </a:cubicBezTo>
                        <a:cubicBezTo>
                          <a:pt x="9" y="2"/>
                          <a:pt x="9" y="1"/>
                          <a:pt x="8" y="1"/>
                        </a:cubicBezTo>
                        <a:cubicBezTo>
                          <a:pt x="7" y="0"/>
                          <a:pt x="7" y="0"/>
                          <a:pt x="6" y="0"/>
                        </a:cubicBezTo>
                        <a:cubicBezTo>
                          <a:pt x="6" y="0"/>
                          <a:pt x="6" y="0"/>
                          <a:pt x="6" y="0"/>
                        </a:cubicBezTo>
                        <a:cubicBezTo>
                          <a:pt x="6" y="0"/>
                          <a:pt x="6" y="0"/>
                          <a:pt x="6" y="0"/>
                        </a:cubicBezTo>
                        <a:cubicBezTo>
                          <a:pt x="6" y="0"/>
                          <a:pt x="5" y="0"/>
                          <a:pt x="4" y="1"/>
                        </a:cubicBezTo>
                        <a:cubicBezTo>
                          <a:pt x="3" y="2"/>
                          <a:pt x="1" y="2"/>
                          <a:pt x="1" y="4"/>
                        </a:cubicBezTo>
                        <a:cubicBezTo>
                          <a:pt x="0" y="5"/>
                          <a:pt x="0" y="6"/>
                          <a:pt x="0" y="7"/>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09" name="Freeform 7875">
                    <a:extLst>
                      <a:ext uri="{FF2B5EF4-FFF2-40B4-BE49-F238E27FC236}">
                        <a16:creationId xmlns:a16="http://schemas.microsoft.com/office/drawing/2014/main" id="{4A0FA3E5-6F75-4C8E-AF81-5E23E98CAC73}"/>
                      </a:ext>
                    </a:extLst>
                  </p:cNvPr>
                  <p:cNvSpPr>
                    <a:spLocks/>
                  </p:cNvSpPr>
                  <p:nvPr/>
                </p:nvSpPr>
                <p:spPr bwMode="auto">
                  <a:xfrm>
                    <a:off x="4198" y="2232"/>
                    <a:ext cx="6" cy="9"/>
                  </a:xfrm>
                  <a:custGeom>
                    <a:avLst/>
                    <a:gdLst>
                      <a:gd name="T0" fmla="*/ 1 w 8"/>
                      <a:gd name="T1" fmla="*/ 0 h 11"/>
                      <a:gd name="T2" fmla="*/ 1 w 8"/>
                      <a:gd name="T3" fmla="*/ 1 h 11"/>
                      <a:gd name="T4" fmla="*/ 0 w 8"/>
                      <a:gd name="T5" fmla="*/ 4 h 11"/>
                      <a:gd name="T6" fmla="*/ 5 w 8"/>
                      <a:gd name="T7" fmla="*/ 11 h 11"/>
                      <a:gd name="T8" fmla="*/ 7 w 8"/>
                      <a:gd name="T9" fmla="*/ 11 h 11"/>
                      <a:gd name="T10" fmla="*/ 8 w 8"/>
                      <a:gd name="T11" fmla="*/ 10 h 11"/>
                      <a:gd name="T12" fmla="*/ 8 w 8"/>
                      <a:gd name="T13" fmla="*/ 9 h 11"/>
                      <a:gd name="T14" fmla="*/ 8 w 8"/>
                      <a:gd name="T15" fmla="*/ 8 h 11"/>
                      <a:gd name="T16" fmla="*/ 6 w 8"/>
                      <a:gd name="T17" fmla="*/ 4 h 11"/>
                      <a:gd name="T18" fmla="*/ 7 w 8"/>
                      <a:gd name="T19" fmla="*/ 5 h 11"/>
                      <a:gd name="T20" fmla="*/ 6 w 8"/>
                      <a:gd name="T21" fmla="*/ 9 h 11"/>
                      <a:gd name="T22" fmla="*/ 4 w 8"/>
                      <a:gd name="T23" fmla="*/ 9 h 11"/>
                      <a:gd name="T24" fmla="*/ 2 w 8"/>
                      <a:gd name="T25" fmla="*/ 5 h 11"/>
                      <a:gd name="T26" fmla="*/ 5 w 8"/>
                      <a:gd name="T27" fmla="*/ 1 h 11"/>
                      <a:gd name="T28" fmla="*/ 4 w 8"/>
                      <a:gd name="T29" fmla="*/ 0 h 11"/>
                      <a:gd name="T30" fmla="*/ 4 w 8"/>
                      <a:gd name="T31" fmla="*/ 0 h 11"/>
                      <a:gd name="T32" fmla="*/ 3 w 8"/>
                      <a:gd name="T33" fmla="*/ 0 h 11"/>
                      <a:gd name="T34" fmla="*/ 1 w 8"/>
                      <a:gd name="T3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1">
                        <a:moveTo>
                          <a:pt x="1" y="0"/>
                        </a:moveTo>
                        <a:cubicBezTo>
                          <a:pt x="1" y="0"/>
                          <a:pt x="1" y="1"/>
                          <a:pt x="1" y="1"/>
                        </a:cubicBezTo>
                        <a:cubicBezTo>
                          <a:pt x="0" y="2"/>
                          <a:pt x="0" y="3"/>
                          <a:pt x="0" y="4"/>
                        </a:cubicBezTo>
                        <a:cubicBezTo>
                          <a:pt x="0" y="7"/>
                          <a:pt x="3" y="10"/>
                          <a:pt x="5" y="11"/>
                        </a:cubicBezTo>
                        <a:cubicBezTo>
                          <a:pt x="6" y="11"/>
                          <a:pt x="6" y="11"/>
                          <a:pt x="7" y="11"/>
                        </a:cubicBezTo>
                        <a:cubicBezTo>
                          <a:pt x="8" y="11"/>
                          <a:pt x="8" y="11"/>
                          <a:pt x="8" y="10"/>
                        </a:cubicBezTo>
                        <a:cubicBezTo>
                          <a:pt x="8" y="10"/>
                          <a:pt x="8" y="10"/>
                          <a:pt x="8" y="9"/>
                        </a:cubicBezTo>
                        <a:cubicBezTo>
                          <a:pt x="8" y="9"/>
                          <a:pt x="8" y="9"/>
                          <a:pt x="8" y="8"/>
                        </a:cubicBezTo>
                        <a:cubicBezTo>
                          <a:pt x="7" y="7"/>
                          <a:pt x="7" y="5"/>
                          <a:pt x="6" y="4"/>
                        </a:cubicBezTo>
                        <a:cubicBezTo>
                          <a:pt x="6" y="4"/>
                          <a:pt x="6" y="5"/>
                          <a:pt x="7" y="5"/>
                        </a:cubicBezTo>
                        <a:cubicBezTo>
                          <a:pt x="8" y="8"/>
                          <a:pt x="7" y="9"/>
                          <a:pt x="6" y="9"/>
                        </a:cubicBezTo>
                        <a:cubicBezTo>
                          <a:pt x="6" y="9"/>
                          <a:pt x="5" y="9"/>
                          <a:pt x="4" y="9"/>
                        </a:cubicBezTo>
                        <a:cubicBezTo>
                          <a:pt x="4" y="9"/>
                          <a:pt x="2" y="7"/>
                          <a:pt x="2" y="5"/>
                        </a:cubicBezTo>
                        <a:cubicBezTo>
                          <a:pt x="2" y="2"/>
                          <a:pt x="5" y="2"/>
                          <a:pt x="5" y="1"/>
                        </a:cubicBezTo>
                        <a:cubicBezTo>
                          <a:pt x="5" y="1"/>
                          <a:pt x="4" y="1"/>
                          <a:pt x="4" y="0"/>
                        </a:cubicBezTo>
                        <a:cubicBezTo>
                          <a:pt x="4" y="0"/>
                          <a:pt x="4" y="0"/>
                          <a:pt x="4" y="0"/>
                        </a:cubicBezTo>
                        <a:cubicBezTo>
                          <a:pt x="4" y="0"/>
                          <a:pt x="3" y="0"/>
                          <a:pt x="3" y="0"/>
                        </a:cubicBezTo>
                        <a:cubicBezTo>
                          <a:pt x="2"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0" name="Freeform 7876">
                    <a:extLst>
                      <a:ext uri="{FF2B5EF4-FFF2-40B4-BE49-F238E27FC236}">
                        <a16:creationId xmlns:a16="http://schemas.microsoft.com/office/drawing/2014/main" id="{E194F118-460D-4A03-B0CD-640BB1672E7E}"/>
                      </a:ext>
                    </a:extLst>
                  </p:cNvPr>
                  <p:cNvSpPr>
                    <a:spLocks/>
                  </p:cNvSpPr>
                  <p:nvPr/>
                </p:nvSpPr>
                <p:spPr bwMode="auto">
                  <a:xfrm>
                    <a:off x="4198" y="2232"/>
                    <a:ext cx="7" cy="9"/>
                  </a:xfrm>
                  <a:custGeom>
                    <a:avLst/>
                    <a:gdLst>
                      <a:gd name="T0" fmla="*/ 1 w 9"/>
                      <a:gd name="T1" fmla="*/ 0 h 11"/>
                      <a:gd name="T2" fmla="*/ 0 w 9"/>
                      <a:gd name="T3" fmla="*/ 4 h 11"/>
                      <a:gd name="T4" fmla="*/ 7 w 9"/>
                      <a:gd name="T5" fmla="*/ 11 h 11"/>
                      <a:gd name="T6" fmla="*/ 9 w 9"/>
                      <a:gd name="T7" fmla="*/ 10 h 11"/>
                      <a:gd name="T8" fmla="*/ 9 w 9"/>
                      <a:gd name="T9" fmla="*/ 9 h 11"/>
                      <a:gd name="T10" fmla="*/ 9 w 9"/>
                      <a:gd name="T11" fmla="*/ 9 h 11"/>
                      <a:gd name="T12" fmla="*/ 8 w 9"/>
                      <a:gd name="T13" fmla="*/ 8 h 11"/>
                      <a:gd name="T14" fmla="*/ 8 w 9"/>
                      <a:gd name="T15" fmla="*/ 9 h 11"/>
                      <a:gd name="T16" fmla="*/ 8 w 9"/>
                      <a:gd name="T17" fmla="*/ 10 h 11"/>
                      <a:gd name="T18" fmla="*/ 7 w 9"/>
                      <a:gd name="T19" fmla="*/ 11 h 11"/>
                      <a:gd name="T20" fmla="*/ 5 w 9"/>
                      <a:gd name="T21" fmla="*/ 11 h 11"/>
                      <a:gd name="T22" fmla="*/ 0 w 9"/>
                      <a:gd name="T23" fmla="*/ 4 h 11"/>
                      <a:gd name="T24" fmla="*/ 1 w 9"/>
                      <a:gd name="T25" fmla="*/ 1 h 11"/>
                      <a:gd name="T26" fmla="*/ 1 w 9"/>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1">
                        <a:moveTo>
                          <a:pt x="1" y="0"/>
                        </a:moveTo>
                        <a:cubicBezTo>
                          <a:pt x="0" y="1"/>
                          <a:pt x="0" y="2"/>
                          <a:pt x="0" y="4"/>
                        </a:cubicBezTo>
                        <a:cubicBezTo>
                          <a:pt x="0" y="9"/>
                          <a:pt x="5" y="11"/>
                          <a:pt x="7" y="11"/>
                        </a:cubicBezTo>
                        <a:cubicBezTo>
                          <a:pt x="8" y="11"/>
                          <a:pt x="9" y="11"/>
                          <a:pt x="9" y="10"/>
                        </a:cubicBezTo>
                        <a:cubicBezTo>
                          <a:pt x="9" y="9"/>
                          <a:pt x="9" y="9"/>
                          <a:pt x="9" y="9"/>
                        </a:cubicBezTo>
                        <a:cubicBezTo>
                          <a:pt x="9" y="9"/>
                          <a:pt x="9" y="9"/>
                          <a:pt x="9" y="9"/>
                        </a:cubicBezTo>
                        <a:cubicBezTo>
                          <a:pt x="8" y="8"/>
                          <a:pt x="8" y="8"/>
                          <a:pt x="8" y="8"/>
                        </a:cubicBezTo>
                        <a:cubicBezTo>
                          <a:pt x="8" y="9"/>
                          <a:pt x="8" y="9"/>
                          <a:pt x="8" y="9"/>
                        </a:cubicBezTo>
                        <a:cubicBezTo>
                          <a:pt x="8" y="10"/>
                          <a:pt x="8" y="10"/>
                          <a:pt x="8" y="10"/>
                        </a:cubicBezTo>
                        <a:cubicBezTo>
                          <a:pt x="8" y="11"/>
                          <a:pt x="8" y="11"/>
                          <a:pt x="7" y="11"/>
                        </a:cubicBezTo>
                        <a:cubicBezTo>
                          <a:pt x="6" y="11"/>
                          <a:pt x="6" y="11"/>
                          <a:pt x="5" y="11"/>
                        </a:cubicBezTo>
                        <a:cubicBezTo>
                          <a:pt x="3" y="10"/>
                          <a:pt x="0" y="7"/>
                          <a:pt x="0" y="4"/>
                        </a:cubicBezTo>
                        <a:cubicBezTo>
                          <a:pt x="0" y="3"/>
                          <a:pt x="0" y="2"/>
                          <a:pt x="1" y="1"/>
                        </a:cubicBezTo>
                        <a:cubicBezTo>
                          <a:pt x="1" y="1"/>
                          <a:pt x="1" y="0"/>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1" name="Freeform 7877">
                    <a:extLst>
                      <a:ext uri="{FF2B5EF4-FFF2-40B4-BE49-F238E27FC236}">
                        <a16:creationId xmlns:a16="http://schemas.microsoft.com/office/drawing/2014/main" id="{5FE3597A-8716-497E-8B6E-19F6F1680BDA}"/>
                      </a:ext>
                    </a:extLst>
                  </p:cNvPr>
                  <p:cNvSpPr>
                    <a:spLocks/>
                  </p:cNvSpPr>
                  <p:nvPr/>
                </p:nvSpPr>
                <p:spPr bwMode="auto">
                  <a:xfrm>
                    <a:off x="4200" y="2235"/>
                    <a:ext cx="3" cy="4"/>
                  </a:xfrm>
                  <a:custGeom>
                    <a:avLst/>
                    <a:gdLst>
                      <a:gd name="T0" fmla="*/ 2 w 4"/>
                      <a:gd name="T1" fmla="*/ 5 h 6"/>
                      <a:gd name="T2" fmla="*/ 1 w 4"/>
                      <a:gd name="T3" fmla="*/ 3 h 6"/>
                      <a:gd name="T4" fmla="*/ 3 w 4"/>
                      <a:gd name="T5" fmla="*/ 2 h 6"/>
                      <a:gd name="T6" fmla="*/ 2 w 4"/>
                      <a:gd name="T7" fmla="*/ 5 h 6"/>
                    </a:gdLst>
                    <a:ahLst/>
                    <a:cxnLst>
                      <a:cxn ang="0">
                        <a:pos x="T0" y="T1"/>
                      </a:cxn>
                      <a:cxn ang="0">
                        <a:pos x="T2" y="T3"/>
                      </a:cxn>
                      <a:cxn ang="0">
                        <a:pos x="T4" y="T5"/>
                      </a:cxn>
                      <a:cxn ang="0">
                        <a:pos x="T6" y="T7"/>
                      </a:cxn>
                    </a:cxnLst>
                    <a:rect l="0" t="0" r="r" b="b"/>
                    <a:pathLst>
                      <a:path w="4" h="6">
                        <a:moveTo>
                          <a:pt x="2" y="5"/>
                        </a:moveTo>
                        <a:cubicBezTo>
                          <a:pt x="2" y="5"/>
                          <a:pt x="0" y="5"/>
                          <a:pt x="1" y="3"/>
                        </a:cubicBezTo>
                        <a:cubicBezTo>
                          <a:pt x="1" y="0"/>
                          <a:pt x="2" y="1"/>
                          <a:pt x="3" y="2"/>
                        </a:cubicBezTo>
                        <a:cubicBezTo>
                          <a:pt x="3" y="3"/>
                          <a:pt x="4" y="6"/>
                          <a:pt x="2"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2" name="Freeform 7878">
                    <a:extLst>
                      <a:ext uri="{FF2B5EF4-FFF2-40B4-BE49-F238E27FC236}">
                        <a16:creationId xmlns:a16="http://schemas.microsoft.com/office/drawing/2014/main" id="{A4D90B41-83E3-4244-A0F8-84F1FDC1FA58}"/>
                      </a:ext>
                    </a:extLst>
                  </p:cNvPr>
                  <p:cNvSpPr>
                    <a:spLocks/>
                  </p:cNvSpPr>
                  <p:nvPr/>
                </p:nvSpPr>
                <p:spPr bwMode="auto">
                  <a:xfrm>
                    <a:off x="4215" y="2223"/>
                    <a:ext cx="12" cy="13"/>
                  </a:xfrm>
                  <a:custGeom>
                    <a:avLst/>
                    <a:gdLst>
                      <a:gd name="T0" fmla="*/ 12 w 17"/>
                      <a:gd name="T1" fmla="*/ 15 h 17"/>
                      <a:gd name="T2" fmla="*/ 13 w 17"/>
                      <a:gd name="T3" fmla="*/ 5 h 17"/>
                      <a:gd name="T4" fmla="*/ 3 w 17"/>
                      <a:gd name="T5" fmla="*/ 7 h 17"/>
                      <a:gd name="T6" fmla="*/ 7 w 17"/>
                      <a:gd name="T7" fmla="*/ 13 h 17"/>
                      <a:gd name="T8" fmla="*/ 12 w 17"/>
                      <a:gd name="T9" fmla="*/ 15 h 17"/>
                    </a:gdLst>
                    <a:ahLst/>
                    <a:cxnLst>
                      <a:cxn ang="0">
                        <a:pos x="T0" y="T1"/>
                      </a:cxn>
                      <a:cxn ang="0">
                        <a:pos x="T2" y="T3"/>
                      </a:cxn>
                      <a:cxn ang="0">
                        <a:pos x="T4" y="T5"/>
                      </a:cxn>
                      <a:cxn ang="0">
                        <a:pos x="T6" y="T7"/>
                      </a:cxn>
                      <a:cxn ang="0">
                        <a:pos x="T8" y="T9"/>
                      </a:cxn>
                    </a:cxnLst>
                    <a:rect l="0" t="0" r="r" b="b"/>
                    <a:pathLst>
                      <a:path w="17" h="17">
                        <a:moveTo>
                          <a:pt x="12" y="15"/>
                        </a:moveTo>
                        <a:cubicBezTo>
                          <a:pt x="12" y="15"/>
                          <a:pt x="17" y="10"/>
                          <a:pt x="13" y="5"/>
                        </a:cubicBezTo>
                        <a:cubicBezTo>
                          <a:pt x="10" y="0"/>
                          <a:pt x="0" y="4"/>
                          <a:pt x="3" y="7"/>
                        </a:cubicBezTo>
                        <a:cubicBezTo>
                          <a:pt x="6" y="10"/>
                          <a:pt x="7" y="9"/>
                          <a:pt x="7" y="13"/>
                        </a:cubicBezTo>
                        <a:cubicBezTo>
                          <a:pt x="7" y="16"/>
                          <a:pt x="10" y="17"/>
                          <a:pt x="12" y="1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3" name="Freeform 7879">
                    <a:extLst>
                      <a:ext uri="{FF2B5EF4-FFF2-40B4-BE49-F238E27FC236}">
                        <a16:creationId xmlns:a16="http://schemas.microsoft.com/office/drawing/2014/main" id="{FADD61B0-31F6-4D98-ACBB-5AA58A16AAAD}"/>
                      </a:ext>
                    </a:extLst>
                  </p:cNvPr>
                  <p:cNvSpPr>
                    <a:spLocks noEditPoints="1"/>
                  </p:cNvSpPr>
                  <p:nvPr/>
                </p:nvSpPr>
                <p:spPr bwMode="auto">
                  <a:xfrm>
                    <a:off x="4216" y="2225"/>
                    <a:ext cx="10" cy="11"/>
                  </a:xfrm>
                  <a:custGeom>
                    <a:avLst/>
                    <a:gdLst>
                      <a:gd name="T0" fmla="*/ 0 w 14"/>
                      <a:gd name="T1" fmla="*/ 4 h 15"/>
                      <a:gd name="T2" fmla="*/ 4 w 14"/>
                      <a:gd name="T3" fmla="*/ 1 h 15"/>
                      <a:gd name="T4" fmla="*/ 12 w 14"/>
                      <a:gd name="T5" fmla="*/ 3 h 15"/>
                      <a:gd name="T6" fmla="*/ 13 w 14"/>
                      <a:gd name="T7" fmla="*/ 6 h 15"/>
                      <a:gd name="T8" fmla="*/ 10 w 14"/>
                      <a:gd name="T9" fmla="*/ 13 h 15"/>
                      <a:gd name="T10" fmla="*/ 8 w 14"/>
                      <a:gd name="T11" fmla="*/ 14 h 15"/>
                      <a:gd name="T12" fmla="*/ 5 w 14"/>
                      <a:gd name="T13" fmla="*/ 12 h 15"/>
                      <a:gd name="T14" fmla="*/ 5 w 14"/>
                      <a:gd name="T15" fmla="*/ 11 h 15"/>
                      <a:gd name="T16" fmla="*/ 4 w 14"/>
                      <a:gd name="T17" fmla="*/ 9 h 15"/>
                      <a:gd name="T18" fmla="*/ 1 w 14"/>
                      <a:gd name="T19" fmla="*/ 5 h 15"/>
                      <a:gd name="T20" fmla="*/ 0 w 14"/>
                      <a:gd name="T21" fmla="*/ 4 h 15"/>
                      <a:gd name="T22" fmla="*/ 11 w 14"/>
                      <a:gd name="T23" fmla="*/ 3 h 15"/>
                      <a:gd name="T24" fmla="*/ 4 w 14"/>
                      <a:gd name="T25" fmla="*/ 1 h 15"/>
                      <a:gd name="T26" fmla="*/ 1 w 14"/>
                      <a:gd name="T27" fmla="*/ 4 h 15"/>
                      <a:gd name="T28" fmla="*/ 1 w 14"/>
                      <a:gd name="T29" fmla="*/ 5 h 15"/>
                      <a:gd name="T30" fmla="*/ 5 w 14"/>
                      <a:gd name="T31" fmla="*/ 9 h 15"/>
                      <a:gd name="T32" fmla="*/ 5 w 14"/>
                      <a:gd name="T33" fmla="*/ 11 h 15"/>
                      <a:gd name="T34" fmla="*/ 5 w 14"/>
                      <a:gd name="T35" fmla="*/ 12 h 15"/>
                      <a:gd name="T36" fmla="*/ 8 w 14"/>
                      <a:gd name="T37" fmla="*/ 14 h 15"/>
                      <a:gd name="T38" fmla="*/ 10 w 14"/>
                      <a:gd name="T39" fmla="*/ 13 h 15"/>
                      <a:gd name="T40" fmla="*/ 10 w 14"/>
                      <a:gd name="T41" fmla="*/ 13 h 15"/>
                      <a:gd name="T42" fmla="*/ 10 w 14"/>
                      <a:gd name="T43" fmla="*/ 13 h 15"/>
                      <a:gd name="T44" fmla="*/ 11 w 14"/>
                      <a:gd name="T45" fmla="*/ 11 h 15"/>
                      <a:gd name="T46" fmla="*/ 12 w 14"/>
                      <a:gd name="T47" fmla="*/ 6 h 15"/>
                      <a:gd name="T48" fmla="*/ 11 w 14"/>
                      <a:gd name="T49"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 h="15">
                        <a:moveTo>
                          <a:pt x="0" y="4"/>
                        </a:moveTo>
                        <a:cubicBezTo>
                          <a:pt x="0" y="3"/>
                          <a:pt x="2" y="1"/>
                          <a:pt x="4" y="1"/>
                        </a:cubicBezTo>
                        <a:cubicBezTo>
                          <a:pt x="6" y="0"/>
                          <a:pt x="10" y="0"/>
                          <a:pt x="12" y="3"/>
                        </a:cubicBezTo>
                        <a:cubicBezTo>
                          <a:pt x="12" y="4"/>
                          <a:pt x="13" y="5"/>
                          <a:pt x="13" y="6"/>
                        </a:cubicBezTo>
                        <a:cubicBezTo>
                          <a:pt x="14" y="10"/>
                          <a:pt x="10" y="13"/>
                          <a:pt x="10" y="13"/>
                        </a:cubicBezTo>
                        <a:cubicBezTo>
                          <a:pt x="10" y="14"/>
                          <a:pt x="9" y="14"/>
                          <a:pt x="8" y="14"/>
                        </a:cubicBezTo>
                        <a:cubicBezTo>
                          <a:pt x="7" y="15"/>
                          <a:pt x="5" y="14"/>
                          <a:pt x="5" y="12"/>
                        </a:cubicBezTo>
                        <a:cubicBezTo>
                          <a:pt x="5" y="12"/>
                          <a:pt x="5" y="11"/>
                          <a:pt x="5" y="11"/>
                        </a:cubicBezTo>
                        <a:cubicBezTo>
                          <a:pt x="5" y="10"/>
                          <a:pt x="5" y="9"/>
                          <a:pt x="4" y="9"/>
                        </a:cubicBezTo>
                        <a:cubicBezTo>
                          <a:pt x="4" y="7"/>
                          <a:pt x="3" y="7"/>
                          <a:pt x="1" y="5"/>
                        </a:cubicBezTo>
                        <a:cubicBezTo>
                          <a:pt x="0" y="4"/>
                          <a:pt x="0" y="4"/>
                          <a:pt x="0" y="4"/>
                        </a:cubicBezTo>
                        <a:close/>
                        <a:moveTo>
                          <a:pt x="11" y="3"/>
                        </a:moveTo>
                        <a:cubicBezTo>
                          <a:pt x="9" y="1"/>
                          <a:pt x="6" y="1"/>
                          <a:pt x="4" y="1"/>
                        </a:cubicBezTo>
                        <a:cubicBezTo>
                          <a:pt x="2" y="2"/>
                          <a:pt x="1" y="3"/>
                          <a:pt x="1" y="4"/>
                        </a:cubicBezTo>
                        <a:cubicBezTo>
                          <a:pt x="1" y="5"/>
                          <a:pt x="1" y="5"/>
                          <a:pt x="1" y="5"/>
                        </a:cubicBezTo>
                        <a:cubicBezTo>
                          <a:pt x="3" y="7"/>
                          <a:pt x="5" y="7"/>
                          <a:pt x="5" y="9"/>
                        </a:cubicBezTo>
                        <a:cubicBezTo>
                          <a:pt x="5" y="9"/>
                          <a:pt x="5" y="10"/>
                          <a:pt x="5" y="11"/>
                        </a:cubicBezTo>
                        <a:cubicBezTo>
                          <a:pt x="5" y="11"/>
                          <a:pt x="5" y="11"/>
                          <a:pt x="5" y="12"/>
                        </a:cubicBezTo>
                        <a:cubicBezTo>
                          <a:pt x="6" y="14"/>
                          <a:pt x="7" y="14"/>
                          <a:pt x="8" y="14"/>
                        </a:cubicBezTo>
                        <a:cubicBezTo>
                          <a:pt x="9" y="14"/>
                          <a:pt x="9" y="13"/>
                          <a:pt x="10" y="13"/>
                        </a:cubicBezTo>
                        <a:cubicBezTo>
                          <a:pt x="10" y="13"/>
                          <a:pt x="10" y="13"/>
                          <a:pt x="10" y="13"/>
                        </a:cubicBezTo>
                        <a:cubicBezTo>
                          <a:pt x="10" y="13"/>
                          <a:pt x="10" y="13"/>
                          <a:pt x="10" y="13"/>
                        </a:cubicBezTo>
                        <a:cubicBezTo>
                          <a:pt x="10" y="13"/>
                          <a:pt x="10" y="12"/>
                          <a:pt x="11" y="11"/>
                        </a:cubicBezTo>
                        <a:cubicBezTo>
                          <a:pt x="12" y="10"/>
                          <a:pt x="13" y="8"/>
                          <a:pt x="12" y="6"/>
                        </a:cubicBezTo>
                        <a:cubicBezTo>
                          <a:pt x="12" y="5"/>
                          <a:pt x="12" y="4"/>
                          <a:pt x="1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4" name="Freeform 7880">
                    <a:extLst>
                      <a:ext uri="{FF2B5EF4-FFF2-40B4-BE49-F238E27FC236}">
                        <a16:creationId xmlns:a16="http://schemas.microsoft.com/office/drawing/2014/main" id="{FA22C64D-F16F-41CD-A529-BC98F8AACFAF}"/>
                      </a:ext>
                    </a:extLst>
                  </p:cNvPr>
                  <p:cNvSpPr>
                    <a:spLocks/>
                  </p:cNvSpPr>
                  <p:nvPr/>
                </p:nvSpPr>
                <p:spPr bwMode="auto">
                  <a:xfrm>
                    <a:off x="4220" y="2226"/>
                    <a:ext cx="6" cy="9"/>
                  </a:xfrm>
                  <a:custGeom>
                    <a:avLst/>
                    <a:gdLst>
                      <a:gd name="T0" fmla="*/ 3 w 8"/>
                      <a:gd name="T1" fmla="*/ 0 h 13"/>
                      <a:gd name="T2" fmla="*/ 3 w 8"/>
                      <a:gd name="T3" fmla="*/ 2 h 13"/>
                      <a:gd name="T4" fmla="*/ 4 w 8"/>
                      <a:gd name="T5" fmla="*/ 3 h 13"/>
                      <a:gd name="T6" fmla="*/ 4 w 8"/>
                      <a:gd name="T7" fmla="*/ 8 h 13"/>
                      <a:gd name="T8" fmla="*/ 4 w 8"/>
                      <a:gd name="T9" fmla="*/ 8 h 13"/>
                      <a:gd name="T10" fmla="*/ 4 w 8"/>
                      <a:gd name="T11" fmla="*/ 8 h 13"/>
                      <a:gd name="T12" fmla="*/ 5 w 8"/>
                      <a:gd name="T13" fmla="*/ 8 h 13"/>
                      <a:gd name="T14" fmla="*/ 5 w 8"/>
                      <a:gd name="T15" fmla="*/ 8 h 13"/>
                      <a:gd name="T16" fmla="*/ 4 w 8"/>
                      <a:gd name="T17" fmla="*/ 10 h 13"/>
                      <a:gd name="T18" fmla="*/ 2 w 8"/>
                      <a:gd name="T19" fmla="*/ 11 h 13"/>
                      <a:gd name="T20" fmla="*/ 1 w 8"/>
                      <a:gd name="T21" fmla="*/ 11 h 13"/>
                      <a:gd name="T22" fmla="*/ 0 w 8"/>
                      <a:gd name="T23" fmla="*/ 6 h 13"/>
                      <a:gd name="T24" fmla="*/ 0 w 8"/>
                      <a:gd name="T25" fmla="*/ 8 h 13"/>
                      <a:gd name="T26" fmla="*/ 1 w 8"/>
                      <a:gd name="T27" fmla="*/ 10 h 13"/>
                      <a:gd name="T28" fmla="*/ 1 w 8"/>
                      <a:gd name="T29" fmla="*/ 11 h 13"/>
                      <a:gd name="T30" fmla="*/ 1 w 8"/>
                      <a:gd name="T31" fmla="*/ 12 h 13"/>
                      <a:gd name="T32" fmla="*/ 3 w 8"/>
                      <a:gd name="T33" fmla="*/ 13 h 13"/>
                      <a:gd name="T34" fmla="*/ 3 w 8"/>
                      <a:gd name="T35" fmla="*/ 13 h 13"/>
                      <a:gd name="T36" fmla="*/ 5 w 8"/>
                      <a:gd name="T37" fmla="*/ 12 h 13"/>
                      <a:gd name="T38" fmla="*/ 5 w 8"/>
                      <a:gd name="T39" fmla="*/ 12 h 13"/>
                      <a:gd name="T40" fmla="*/ 5 w 8"/>
                      <a:gd name="T41" fmla="*/ 12 h 13"/>
                      <a:gd name="T42" fmla="*/ 6 w 8"/>
                      <a:gd name="T43" fmla="*/ 10 h 13"/>
                      <a:gd name="T44" fmla="*/ 7 w 8"/>
                      <a:gd name="T45" fmla="*/ 5 h 13"/>
                      <a:gd name="T46" fmla="*/ 6 w 8"/>
                      <a:gd name="T47" fmla="*/ 2 h 13"/>
                      <a:gd name="T48" fmla="*/ 3 w 8"/>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13">
                        <a:moveTo>
                          <a:pt x="3" y="0"/>
                        </a:moveTo>
                        <a:cubicBezTo>
                          <a:pt x="3" y="1"/>
                          <a:pt x="3" y="1"/>
                          <a:pt x="3" y="2"/>
                        </a:cubicBezTo>
                        <a:cubicBezTo>
                          <a:pt x="4" y="2"/>
                          <a:pt x="4" y="3"/>
                          <a:pt x="4" y="3"/>
                        </a:cubicBezTo>
                        <a:cubicBezTo>
                          <a:pt x="5" y="5"/>
                          <a:pt x="3" y="7"/>
                          <a:pt x="4" y="8"/>
                        </a:cubicBezTo>
                        <a:cubicBezTo>
                          <a:pt x="4" y="8"/>
                          <a:pt x="4" y="8"/>
                          <a:pt x="4" y="8"/>
                        </a:cubicBezTo>
                        <a:cubicBezTo>
                          <a:pt x="4" y="8"/>
                          <a:pt x="4" y="8"/>
                          <a:pt x="4" y="8"/>
                        </a:cubicBezTo>
                        <a:cubicBezTo>
                          <a:pt x="5" y="8"/>
                          <a:pt x="5" y="8"/>
                          <a:pt x="5" y="8"/>
                        </a:cubicBezTo>
                        <a:cubicBezTo>
                          <a:pt x="5" y="8"/>
                          <a:pt x="5" y="8"/>
                          <a:pt x="5" y="8"/>
                        </a:cubicBezTo>
                        <a:cubicBezTo>
                          <a:pt x="5" y="10"/>
                          <a:pt x="5" y="10"/>
                          <a:pt x="4" y="10"/>
                        </a:cubicBezTo>
                        <a:cubicBezTo>
                          <a:pt x="4" y="10"/>
                          <a:pt x="3" y="11"/>
                          <a:pt x="2" y="11"/>
                        </a:cubicBezTo>
                        <a:cubicBezTo>
                          <a:pt x="2" y="11"/>
                          <a:pt x="2" y="11"/>
                          <a:pt x="1" y="11"/>
                        </a:cubicBezTo>
                        <a:cubicBezTo>
                          <a:pt x="1" y="9"/>
                          <a:pt x="2" y="7"/>
                          <a:pt x="0" y="6"/>
                        </a:cubicBezTo>
                        <a:cubicBezTo>
                          <a:pt x="0" y="7"/>
                          <a:pt x="0" y="7"/>
                          <a:pt x="0" y="8"/>
                        </a:cubicBezTo>
                        <a:cubicBezTo>
                          <a:pt x="0" y="9"/>
                          <a:pt x="0" y="9"/>
                          <a:pt x="1" y="10"/>
                        </a:cubicBezTo>
                        <a:cubicBezTo>
                          <a:pt x="1" y="10"/>
                          <a:pt x="1" y="11"/>
                          <a:pt x="1" y="11"/>
                        </a:cubicBezTo>
                        <a:cubicBezTo>
                          <a:pt x="1" y="12"/>
                          <a:pt x="1" y="12"/>
                          <a:pt x="1" y="12"/>
                        </a:cubicBezTo>
                        <a:cubicBezTo>
                          <a:pt x="2" y="13"/>
                          <a:pt x="2" y="13"/>
                          <a:pt x="3" y="13"/>
                        </a:cubicBezTo>
                        <a:cubicBezTo>
                          <a:pt x="3" y="13"/>
                          <a:pt x="3" y="13"/>
                          <a:pt x="3" y="13"/>
                        </a:cubicBezTo>
                        <a:cubicBezTo>
                          <a:pt x="4" y="13"/>
                          <a:pt x="4" y="12"/>
                          <a:pt x="5" y="12"/>
                        </a:cubicBezTo>
                        <a:cubicBezTo>
                          <a:pt x="5" y="12"/>
                          <a:pt x="5" y="12"/>
                          <a:pt x="5" y="12"/>
                        </a:cubicBezTo>
                        <a:cubicBezTo>
                          <a:pt x="5" y="12"/>
                          <a:pt x="5" y="12"/>
                          <a:pt x="5" y="12"/>
                        </a:cubicBezTo>
                        <a:cubicBezTo>
                          <a:pt x="5" y="12"/>
                          <a:pt x="5" y="11"/>
                          <a:pt x="6" y="10"/>
                        </a:cubicBezTo>
                        <a:cubicBezTo>
                          <a:pt x="7" y="9"/>
                          <a:pt x="8" y="7"/>
                          <a:pt x="7" y="5"/>
                        </a:cubicBezTo>
                        <a:cubicBezTo>
                          <a:pt x="7" y="4"/>
                          <a:pt x="7" y="3"/>
                          <a:pt x="6" y="2"/>
                        </a:cubicBezTo>
                        <a:cubicBezTo>
                          <a:pt x="5" y="1"/>
                          <a:pt x="4" y="1"/>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5" name="Freeform 7881">
                    <a:extLst>
                      <a:ext uri="{FF2B5EF4-FFF2-40B4-BE49-F238E27FC236}">
                        <a16:creationId xmlns:a16="http://schemas.microsoft.com/office/drawing/2014/main" id="{5CCD4E30-CBAC-4638-91FE-055A2E6E6A01}"/>
                      </a:ext>
                    </a:extLst>
                  </p:cNvPr>
                  <p:cNvSpPr>
                    <a:spLocks noEditPoints="1"/>
                  </p:cNvSpPr>
                  <p:nvPr/>
                </p:nvSpPr>
                <p:spPr bwMode="auto">
                  <a:xfrm>
                    <a:off x="4221" y="2226"/>
                    <a:ext cx="6" cy="9"/>
                  </a:xfrm>
                  <a:custGeom>
                    <a:avLst/>
                    <a:gdLst>
                      <a:gd name="T0" fmla="*/ 4 w 9"/>
                      <a:gd name="T1" fmla="*/ 12 h 13"/>
                      <a:gd name="T2" fmla="*/ 2 w 9"/>
                      <a:gd name="T3" fmla="*/ 13 h 13"/>
                      <a:gd name="T4" fmla="*/ 2 w 9"/>
                      <a:gd name="T5" fmla="*/ 13 h 13"/>
                      <a:gd name="T6" fmla="*/ 0 w 9"/>
                      <a:gd name="T7" fmla="*/ 12 h 13"/>
                      <a:gd name="T8" fmla="*/ 0 w 9"/>
                      <a:gd name="T9" fmla="*/ 13 h 13"/>
                      <a:gd name="T10" fmla="*/ 2 w 9"/>
                      <a:gd name="T11" fmla="*/ 13 h 13"/>
                      <a:gd name="T12" fmla="*/ 4 w 9"/>
                      <a:gd name="T13" fmla="*/ 12 h 13"/>
                      <a:gd name="T14" fmla="*/ 2 w 9"/>
                      <a:gd name="T15" fmla="*/ 0 h 13"/>
                      <a:gd name="T16" fmla="*/ 2 w 9"/>
                      <a:gd name="T17" fmla="*/ 0 h 13"/>
                      <a:gd name="T18" fmla="*/ 2 w 9"/>
                      <a:gd name="T19" fmla="*/ 0 h 13"/>
                      <a:gd name="T20" fmla="*/ 5 w 9"/>
                      <a:gd name="T21" fmla="*/ 2 h 13"/>
                      <a:gd name="T22" fmla="*/ 6 w 9"/>
                      <a:gd name="T23" fmla="*/ 5 h 13"/>
                      <a:gd name="T24" fmla="*/ 5 w 9"/>
                      <a:gd name="T25" fmla="*/ 10 h 13"/>
                      <a:gd name="T26" fmla="*/ 4 w 9"/>
                      <a:gd name="T27" fmla="*/ 12 h 13"/>
                      <a:gd name="T28" fmla="*/ 4 w 9"/>
                      <a:gd name="T29" fmla="*/ 12 h 13"/>
                      <a:gd name="T30" fmla="*/ 5 w 9"/>
                      <a:gd name="T31" fmla="*/ 2 h 13"/>
                      <a:gd name="T32" fmla="*/ 2 w 9"/>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3">
                        <a:moveTo>
                          <a:pt x="4" y="12"/>
                        </a:moveTo>
                        <a:cubicBezTo>
                          <a:pt x="3" y="12"/>
                          <a:pt x="3" y="13"/>
                          <a:pt x="2" y="13"/>
                        </a:cubicBezTo>
                        <a:cubicBezTo>
                          <a:pt x="2" y="13"/>
                          <a:pt x="2" y="13"/>
                          <a:pt x="2" y="13"/>
                        </a:cubicBezTo>
                        <a:cubicBezTo>
                          <a:pt x="1" y="13"/>
                          <a:pt x="1" y="13"/>
                          <a:pt x="0" y="12"/>
                        </a:cubicBezTo>
                        <a:cubicBezTo>
                          <a:pt x="0" y="13"/>
                          <a:pt x="0" y="13"/>
                          <a:pt x="0" y="13"/>
                        </a:cubicBezTo>
                        <a:cubicBezTo>
                          <a:pt x="1" y="13"/>
                          <a:pt x="1" y="13"/>
                          <a:pt x="2" y="13"/>
                        </a:cubicBezTo>
                        <a:cubicBezTo>
                          <a:pt x="2" y="13"/>
                          <a:pt x="3" y="13"/>
                          <a:pt x="4" y="12"/>
                        </a:cubicBezTo>
                        <a:close/>
                        <a:moveTo>
                          <a:pt x="2" y="0"/>
                        </a:moveTo>
                        <a:cubicBezTo>
                          <a:pt x="2" y="0"/>
                          <a:pt x="2" y="0"/>
                          <a:pt x="2" y="0"/>
                        </a:cubicBezTo>
                        <a:cubicBezTo>
                          <a:pt x="2" y="0"/>
                          <a:pt x="2" y="0"/>
                          <a:pt x="2" y="0"/>
                        </a:cubicBezTo>
                        <a:cubicBezTo>
                          <a:pt x="3" y="1"/>
                          <a:pt x="4" y="1"/>
                          <a:pt x="5" y="2"/>
                        </a:cubicBezTo>
                        <a:cubicBezTo>
                          <a:pt x="6" y="3"/>
                          <a:pt x="6" y="4"/>
                          <a:pt x="6" y="5"/>
                        </a:cubicBezTo>
                        <a:cubicBezTo>
                          <a:pt x="7" y="7"/>
                          <a:pt x="6" y="9"/>
                          <a:pt x="5" y="10"/>
                        </a:cubicBezTo>
                        <a:cubicBezTo>
                          <a:pt x="4" y="11"/>
                          <a:pt x="4" y="12"/>
                          <a:pt x="4" y="12"/>
                        </a:cubicBezTo>
                        <a:cubicBezTo>
                          <a:pt x="4" y="12"/>
                          <a:pt x="4" y="12"/>
                          <a:pt x="4" y="12"/>
                        </a:cubicBezTo>
                        <a:cubicBezTo>
                          <a:pt x="4" y="12"/>
                          <a:pt x="9" y="7"/>
                          <a:pt x="5" y="2"/>
                        </a:cubicBezTo>
                        <a:cubicBezTo>
                          <a:pt x="4" y="1"/>
                          <a:pt x="3"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6" name="Freeform 7882">
                    <a:extLst>
                      <a:ext uri="{FF2B5EF4-FFF2-40B4-BE49-F238E27FC236}">
                        <a16:creationId xmlns:a16="http://schemas.microsoft.com/office/drawing/2014/main" id="{0BFC82FA-571E-4FE6-B66E-57C97214FBFD}"/>
                      </a:ext>
                    </a:extLst>
                  </p:cNvPr>
                  <p:cNvSpPr>
                    <a:spLocks/>
                  </p:cNvSpPr>
                  <p:nvPr/>
                </p:nvSpPr>
                <p:spPr bwMode="auto">
                  <a:xfrm>
                    <a:off x="4218" y="2226"/>
                    <a:ext cx="4" cy="4"/>
                  </a:xfrm>
                  <a:custGeom>
                    <a:avLst/>
                    <a:gdLst>
                      <a:gd name="T0" fmla="*/ 2 w 5"/>
                      <a:gd name="T1" fmla="*/ 2 h 5"/>
                      <a:gd name="T2" fmla="*/ 4 w 5"/>
                      <a:gd name="T3" fmla="*/ 3 h 5"/>
                      <a:gd name="T4" fmla="*/ 3 w 5"/>
                      <a:gd name="T5" fmla="*/ 4 h 5"/>
                      <a:gd name="T6" fmla="*/ 2 w 5"/>
                      <a:gd name="T7" fmla="*/ 2 h 5"/>
                    </a:gdLst>
                    <a:ahLst/>
                    <a:cxnLst>
                      <a:cxn ang="0">
                        <a:pos x="T0" y="T1"/>
                      </a:cxn>
                      <a:cxn ang="0">
                        <a:pos x="T2" y="T3"/>
                      </a:cxn>
                      <a:cxn ang="0">
                        <a:pos x="T4" y="T5"/>
                      </a:cxn>
                      <a:cxn ang="0">
                        <a:pos x="T6" y="T7"/>
                      </a:cxn>
                    </a:cxnLst>
                    <a:rect l="0" t="0" r="r" b="b"/>
                    <a:pathLst>
                      <a:path w="5" h="5">
                        <a:moveTo>
                          <a:pt x="2" y="2"/>
                        </a:moveTo>
                        <a:cubicBezTo>
                          <a:pt x="2" y="2"/>
                          <a:pt x="3" y="0"/>
                          <a:pt x="4" y="3"/>
                        </a:cubicBezTo>
                        <a:cubicBezTo>
                          <a:pt x="5" y="5"/>
                          <a:pt x="4" y="5"/>
                          <a:pt x="3" y="4"/>
                        </a:cubicBezTo>
                        <a:cubicBezTo>
                          <a:pt x="2" y="4"/>
                          <a:pt x="0" y="2"/>
                          <a:pt x="2"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7" name="Freeform 7883">
                    <a:extLst>
                      <a:ext uri="{FF2B5EF4-FFF2-40B4-BE49-F238E27FC236}">
                        <a16:creationId xmlns:a16="http://schemas.microsoft.com/office/drawing/2014/main" id="{0B4A5F41-F427-4BDA-9295-F059EF6CAFBD}"/>
                      </a:ext>
                    </a:extLst>
                  </p:cNvPr>
                  <p:cNvSpPr>
                    <a:spLocks/>
                  </p:cNvSpPr>
                  <p:nvPr/>
                </p:nvSpPr>
                <p:spPr bwMode="auto">
                  <a:xfrm>
                    <a:off x="4209" y="2226"/>
                    <a:ext cx="8" cy="13"/>
                  </a:xfrm>
                  <a:custGeom>
                    <a:avLst/>
                    <a:gdLst>
                      <a:gd name="T0" fmla="*/ 7 w 11"/>
                      <a:gd name="T1" fmla="*/ 17 h 18"/>
                      <a:gd name="T2" fmla="*/ 0 w 11"/>
                      <a:gd name="T3" fmla="*/ 11 h 18"/>
                      <a:gd name="T4" fmla="*/ 8 w 11"/>
                      <a:gd name="T5" fmla="*/ 4 h 18"/>
                      <a:gd name="T6" fmla="*/ 9 w 11"/>
                      <a:gd name="T7" fmla="*/ 12 h 18"/>
                      <a:gd name="T8" fmla="*/ 7 w 11"/>
                      <a:gd name="T9" fmla="*/ 17 h 18"/>
                    </a:gdLst>
                    <a:ahLst/>
                    <a:cxnLst>
                      <a:cxn ang="0">
                        <a:pos x="T0" y="T1"/>
                      </a:cxn>
                      <a:cxn ang="0">
                        <a:pos x="T2" y="T3"/>
                      </a:cxn>
                      <a:cxn ang="0">
                        <a:pos x="T4" y="T5"/>
                      </a:cxn>
                      <a:cxn ang="0">
                        <a:pos x="T6" y="T7"/>
                      </a:cxn>
                      <a:cxn ang="0">
                        <a:pos x="T8" y="T9"/>
                      </a:cxn>
                    </a:cxnLst>
                    <a:rect l="0" t="0" r="r" b="b"/>
                    <a:pathLst>
                      <a:path w="11" h="18">
                        <a:moveTo>
                          <a:pt x="7" y="17"/>
                        </a:moveTo>
                        <a:cubicBezTo>
                          <a:pt x="7" y="17"/>
                          <a:pt x="0" y="18"/>
                          <a:pt x="0" y="11"/>
                        </a:cubicBezTo>
                        <a:cubicBezTo>
                          <a:pt x="0" y="4"/>
                          <a:pt x="9" y="0"/>
                          <a:pt x="8" y="4"/>
                        </a:cubicBezTo>
                        <a:cubicBezTo>
                          <a:pt x="8" y="9"/>
                          <a:pt x="7" y="9"/>
                          <a:pt x="9" y="12"/>
                        </a:cubicBezTo>
                        <a:cubicBezTo>
                          <a:pt x="11" y="15"/>
                          <a:pt x="9" y="18"/>
                          <a:pt x="7" y="1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8" name="Freeform 7884">
                    <a:extLst>
                      <a:ext uri="{FF2B5EF4-FFF2-40B4-BE49-F238E27FC236}">
                        <a16:creationId xmlns:a16="http://schemas.microsoft.com/office/drawing/2014/main" id="{8AB6DE6C-D793-4792-B4C4-E82ACF915648}"/>
                      </a:ext>
                    </a:extLst>
                  </p:cNvPr>
                  <p:cNvSpPr>
                    <a:spLocks noEditPoints="1"/>
                  </p:cNvSpPr>
                  <p:nvPr/>
                </p:nvSpPr>
                <p:spPr bwMode="auto">
                  <a:xfrm>
                    <a:off x="4208" y="2227"/>
                    <a:ext cx="9" cy="12"/>
                  </a:xfrm>
                  <a:custGeom>
                    <a:avLst/>
                    <a:gdLst>
                      <a:gd name="T0" fmla="*/ 9 w 12"/>
                      <a:gd name="T1" fmla="*/ 1 h 16"/>
                      <a:gd name="T2" fmla="*/ 9 w 12"/>
                      <a:gd name="T3" fmla="*/ 1 h 16"/>
                      <a:gd name="T4" fmla="*/ 10 w 12"/>
                      <a:gd name="T5" fmla="*/ 2 h 16"/>
                      <a:gd name="T6" fmla="*/ 9 w 12"/>
                      <a:gd name="T7" fmla="*/ 8 h 16"/>
                      <a:gd name="T8" fmla="*/ 10 w 12"/>
                      <a:gd name="T9" fmla="*/ 10 h 16"/>
                      <a:gd name="T10" fmla="*/ 11 w 12"/>
                      <a:gd name="T11" fmla="*/ 11 h 16"/>
                      <a:gd name="T12" fmla="*/ 10 w 12"/>
                      <a:gd name="T13" fmla="*/ 15 h 16"/>
                      <a:gd name="T14" fmla="*/ 8 w 12"/>
                      <a:gd name="T15" fmla="*/ 16 h 16"/>
                      <a:gd name="T16" fmla="*/ 1 w 12"/>
                      <a:gd name="T17" fmla="*/ 12 h 16"/>
                      <a:gd name="T18" fmla="*/ 1 w 12"/>
                      <a:gd name="T19" fmla="*/ 9 h 16"/>
                      <a:gd name="T20" fmla="*/ 5 w 12"/>
                      <a:gd name="T21" fmla="*/ 1 h 16"/>
                      <a:gd name="T22" fmla="*/ 9 w 12"/>
                      <a:gd name="T23" fmla="*/ 1 h 16"/>
                      <a:gd name="T24" fmla="*/ 1 w 12"/>
                      <a:gd name="T25" fmla="*/ 9 h 16"/>
                      <a:gd name="T26" fmla="*/ 2 w 12"/>
                      <a:gd name="T27" fmla="*/ 12 h 16"/>
                      <a:gd name="T28" fmla="*/ 5 w 12"/>
                      <a:gd name="T29" fmla="*/ 15 h 16"/>
                      <a:gd name="T30" fmla="*/ 8 w 12"/>
                      <a:gd name="T31" fmla="*/ 15 h 16"/>
                      <a:gd name="T32" fmla="*/ 8 w 12"/>
                      <a:gd name="T33" fmla="*/ 15 h 16"/>
                      <a:gd name="T34" fmla="*/ 8 w 12"/>
                      <a:gd name="T35" fmla="*/ 15 h 16"/>
                      <a:gd name="T36" fmla="*/ 8 w 12"/>
                      <a:gd name="T37" fmla="*/ 15 h 16"/>
                      <a:gd name="T38" fmla="*/ 9 w 12"/>
                      <a:gd name="T39" fmla="*/ 15 h 16"/>
                      <a:gd name="T40" fmla="*/ 10 w 12"/>
                      <a:gd name="T41" fmla="*/ 11 h 16"/>
                      <a:gd name="T42" fmla="*/ 10 w 12"/>
                      <a:gd name="T43" fmla="*/ 10 h 16"/>
                      <a:gd name="T44" fmla="*/ 9 w 12"/>
                      <a:gd name="T45" fmla="*/ 9 h 16"/>
                      <a:gd name="T46" fmla="*/ 9 w 12"/>
                      <a:gd name="T47" fmla="*/ 2 h 16"/>
                      <a:gd name="T48" fmla="*/ 9 w 12"/>
                      <a:gd name="T49" fmla="*/ 2 h 16"/>
                      <a:gd name="T50" fmla="*/ 5 w 12"/>
                      <a:gd name="T51" fmla="*/ 2 h 16"/>
                      <a:gd name="T52" fmla="*/ 1 w 12"/>
                      <a:gd name="T5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16">
                        <a:moveTo>
                          <a:pt x="9" y="1"/>
                        </a:moveTo>
                        <a:cubicBezTo>
                          <a:pt x="9" y="1"/>
                          <a:pt x="9" y="1"/>
                          <a:pt x="9" y="1"/>
                        </a:cubicBezTo>
                        <a:cubicBezTo>
                          <a:pt x="10" y="2"/>
                          <a:pt x="10" y="2"/>
                          <a:pt x="10" y="2"/>
                        </a:cubicBezTo>
                        <a:cubicBezTo>
                          <a:pt x="9" y="6"/>
                          <a:pt x="9" y="7"/>
                          <a:pt x="9" y="8"/>
                        </a:cubicBezTo>
                        <a:cubicBezTo>
                          <a:pt x="10" y="9"/>
                          <a:pt x="10" y="9"/>
                          <a:pt x="10" y="10"/>
                        </a:cubicBezTo>
                        <a:cubicBezTo>
                          <a:pt x="11" y="11"/>
                          <a:pt x="11" y="11"/>
                          <a:pt x="11" y="11"/>
                        </a:cubicBezTo>
                        <a:cubicBezTo>
                          <a:pt x="12" y="12"/>
                          <a:pt x="11" y="14"/>
                          <a:pt x="10" y="15"/>
                        </a:cubicBezTo>
                        <a:cubicBezTo>
                          <a:pt x="9" y="16"/>
                          <a:pt x="8" y="16"/>
                          <a:pt x="8" y="16"/>
                        </a:cubicBezTo>
                        <a:cubicBezTo>
                          <a:pt x="7" y="16"/>
                          <a:pt x="3" y="16"/>
                          <a:pt x="1" y="12"/>
                        </a:cubicBezTo>
                        <a:cubicBezTo>
                          <a:pt x="1" y="11"/>
                          <a:pt x="1" y="10"/>
                          <a:pt x="1" y="9"/>
                        </a:cubicBezTo>
                        <a:cubicBezTo>
                          <a:pt x="0" y="6"/>
                          <a:pt x="3" y="3"/>
                          <a:pt x="5" y="1"/>
                        </a:cubicBezTo>
                        <a:cubicBezTo>
                          <a:pt x="7" y="0"/>
                          <a:pt x="9" y="0"/>
                          <a:pt x="9" y="1"/>
                        </a:cubicBezTo>
                        <a:close/>
                        <a:moveTo>
                          <a:pt x="1" y="9"/>
                        </a:moveTo>
                        <a:cubicBezTo>
                          <a:pt x="1" y="10"/>
                          <a:pt x="1" y="11"/>
                          <a:pt x="2" y="12"/>
                        </a:cubicBezTo>
                        <a:cubicBezTo>
                          <a:pt x="3" y="14"/>
                          <a:pt x="4" y="14"/>
                          <a:pt x="5" y="15"/>
                        </a:cubicBezTo>
                        <a:cubicBezTo>
                          <a:pt x="7" y="15"/>
                          <a:pt x="8" y="15"/>
                          <a:pt x="8" y="15"/>
                        </a:cubicBezTo>
                        <a:cubicBezTo>
                          <a:pt x="8" y="15"/>
                          <a:pt x="8" y="15"/>
                          <a:pt x="8" y="15"/>
                        </a:cubicBezTo>
                        <a:cubicBezTo>
                          <a:pt x="8" y="15"/>
                          <a:pt x="8" y="15"/>
                          <a:pt x="8" y="15"/>
                        </a:cubicBezTo>
                        <a:cubicBezTo>
                          <a:pt x="8" y="15"/>
                          <a:pt x="8" y="15"/>
                          <a:pt x="8" y="15"/>
                        </a:cubicBezTo>
                        <a:cubicBezTo>
                          <a:pt x="8" y="15"/>
                          <a:pt x="9" y="15"/>
                          <a:pt x="9" y="15"/>
                        </a:cubicBezTo>
                        <a:cubicBezTo>
                          <a:pt x="10" y="14"/>
                          <a:pt x="11" y="13"/>
                          <a:pt x="10" y="11"/>
                        </a:cubicBezTo>
                        <a:cubicBezTo>
                          <a:pt x="10" y="10"/>
                          <a:pt x="10" y="10"/>
                          <a:pt x="10" y="10"/>
                        </a:cubicBezTo>
                        <a:cubicBezTo>
                          <a:pt x="9" y="9"/>
                          <a:pt x="9" y="9"/>
                          <a:pt x="9" y="9"/>
                        </a:cubicBezTo>
                        <a:cubicBezTo>
                          <a:pt x="8" y="7"/>
                          <a:pt x="9" y="6"/>
                          <a:pt x="9" y="2"/>
                        </a:cubicBezTo>
                        <a:cubicBezTo>
                          <a:pt x="9" y="2"/>
                          <a:pt x="9" y="2"/>
                          <a:pt x="9" y="2"/>
                        </a:cubicBezTo>
                        <a:cubicBezTo>
                          <a:pt x="8" y="1"/>
                          <a:pt x="7" y="1"/>
                          <a:pt x="5" y="2"/>
                        </a:cubicBezTo>
                        <a:cubicBezTo>
                          <a:pt x="3" y="3"/>
                          <a:pt x="1" y="6"/>
                          <a:pt x="1" y="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19" name="Freeform 7885">
                    <a:extLst>
                      <a:ext uri="{FF2B5EF4-FFF2-40B4-BE49-F238E27FC236}">
                        <a16:creationId xmlns:a16="http://schemas.microsoft.com/office/drawing/2014/main" id="{717B4793-2F18-4710-963D-C99FCFEC8114}"/>
                      </a:ext>
                    </a:extLst>
                  </p:cNvPr>
                  <p:cNvSpPr>
                    <a:spLocks noEditPoints="1"/>
                  </p:cNvSpPr>
                  <p:nvPr/>
                </p:nvSpPr>
                <p:spPr bwMode="auto">
                  <a:xfrm>
                    <a:off x="4209" y="2230"/>
                    <a:ext cx="7" cy="8"/>
                  </a:xfrm>
                  <a:custGeom>
                    <a:avLst/>
                    <a:gdLst>
                      <a:gd name="T0" fmla="*/ 6 w 9"/>
                      <a:gd name="T1" fmla="*/ 3 h 11"/>
                      <a:gd name="T2" fmla="*/ 8 w 9"/>
                      <a:gd name="T3" fmla="*/ 8 h 11"/>
                      <a:gd name="T4" fmla="*/ 5 w 9"/>
                      <a:gd name="T5" fmla="*/ 9 h 11"/>
                      <a:gd name="T6" fmla="*/ 5 w 9"/>
                      <a:gd name="T7" fmla="*/ 10 h 11"/>
                      <a:gd name="T8" fmla="*/ 3 w 9"/>
                      <a:gd name="T9" fmla="*/ 9 h 11"/>
                      <a:gd name="T10" fmla="*/ 4 w 9"/>
                      <a:gd name="T11" fmla="*/ 7 h 11"/>
                      <a:gd name="T12" fmla="*/ 1 w 9"/>
                      <a:gd name="T13" fmla="*/ 4 h 11"/>
                      <a:gd name="T14" fmla="*/ 1 w 9"/>
                      <a:gd name="T15" fmla="*/ 4 h 11"/>
                      <a:gd name="T16" fmla="*/ 0 w 9"/>
                      <a:gd name="T17" fmla="*/ 7 h 11"/>
                      <a:gd name="T18" fmla="*/ 0 w 9"/>
                      <a:gd name="T19" fmla="*/ 9 h 11"/>
                      <a:gd name="T20" fmla="*/ 3 w 9"/>
                      <a:gd name="T21" fmla="*/ 11 h 11"/>
                      <a:gd name="T22" fmla="*/ 6 w 9"/>
                      <a:gd name="T23" fmla="*/ 11 h 11"/>
                      <a:gd name="T24" fmla="*/ 6 w 9"/>
                      <a:gd name="T25" fmla="*/ 11 h 11"/>
                      <a:gd name="T26" fmla="*/ 6 w 9"/>
                      <a:gd name="T27" fmla="*/ 11 h 11"/>
                      <a:gd name="T28" fmla="*/ 6 w 9"/>
                      <a:gd name="T29" fmla="*/ 11 h 11"/>
                      <a:gd name="T30" fmla="*/ 6 w 9"/>
                      <a:gd name="T31" fmla="*/ 11 h 11"/>
                      <a:gd name="T32" fmla="*/ 6 w 9"/>
                      <a:gd name="T33" fmla="*/ 11 h 11"/>
                      <a:gd name="T34" fmla="*/ 7 w 9"/>
                      <a:gd name="T35" fmla="*/ 11 h 11"/>
                      <a:gd name="T36" fmla="*/ 9 w 9"/>
                      <a:gd name="T37" fmla="*/ 8 h 11"/>
                      <a:gd name="T38" fmla="*/ 8 w 9"/>
                      <a:gd name="T39" fmla="*/ 8 h 11"/>
                      <a:gd name="T40" fmla="*/ 6 w 9"/>
                      <a:gd name="T41" fmla="*/ 3 h 11"/>
                      <a:gd name="T42" fmla="*/ 1 w 9"/>
                      <a:gd name="T43" fmla="*/ 0 h 11"/>
                      <a:gd name="T44" fmla="*/ 1 w 9"/>
                      <a:gd name="T45" fmla="*/ 0 h 11"/>
                      <a:gd name="T46" fmla="*/ 0 w 9"/>
                      <a:gd name="T47" fmla="*/ 1 h 11"/>
                      <a:gd name="T48" fmla="*/ 1 w 9"/>
                      <a:gd name="T49" fmla="*/ 2 h 11"/>
                      <a:gd name="T50" fmla="*/ 3 w 9"/>
                      <a:gd name="T51" fmla="*/ 0 h 11"/>
                      <a:gd name="T52" fmla="*/ 1 w 9"/>
                      <a:gd name="T5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11">
                        <a:moveTo>
                          <a:pt x="6" y="3"/>
                        </a:moveTo>
                        <a:cubicBezTo>
                          <a:pt x="5" y="6"/>
                          <a:pt x="7" y="6"/>
                          <a:pt x="8" y="8"/>
                        </a:cubicBezTo>
                        <a:cubicBezTo>
                          <a:pt x="8" y="10"/>
                          <a:pt x="6" y="9"/>
                          <a:pt x="5" y="9"/>
                        </a:cubicBezTo>
                        <a:cubicBezTo>
                          <a:pt x="5" y="10"/>
                          <a:pt x="5" y="10"/>
                          <a:pt x="5" y="10"/>
                        </a:cubicBezTo>
                        <a:cubicBezTo>
                          <a:pt x="4" y="10"/>
                          <a:pt x="4" y="9"/>
                          <a:pt x="3" y="9"/>
                        </a:cubicBezTo>
                        <a:cubicBezTo>
                          <a:pt x="3" y="8"/>
                          <a:pt x="4" y="8"/>
                          <a:pt x="4" y="7"/>
                        </a:cubicBezTo>
                        <a:cubicBezTo>
                          <a:pt x="4" y="6"/>
                          <a:pt x="1" y="7"/>
                          <a:pt x="1" y="4"/>
                        </a:cubicBezTo>
                        <a:cubicBezTo>
                          <a:pt x="1" y="4"/>
                          <a:pt x="1" y="4"/>
                          <a:pt x="1" y="4"/>
                        </a:cubicBezTo>
                        <a:cubicBezTo>
                          <a:pt x="1" y="5"/>
                          <a:pt x="0" y="6"/>
                          <a:pt x="0" y="7"/>
                        </a:cubicBezTo>
                        <a:cubicBezTo>
                          <a:pt x="0" y="7"/>
                          <a:pt x="0" y="8"/>
                          <a:pt x="0" y="9"/>
                        </a:cubicBezTo>
                        <a:cubicBezTo>
                          <a:pt x="1" y="10"/>
                          <a:pt x="2" y="10"/>
                          <a:pt x="3" y="11"/>
                        </a:cubicBezTo>
                        <a:cubicBezTo>
                          <a:pt x="4" y="11"/>
                          <a:pt x="5"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7" y="11"/>
                          <a:pt x="7" y="11"/>
                          <a:pt x="7" y="11"/>
                        </a:cubicBezTo>
                        <a:cubicBezTo>
                          <a:pt x="8" y="10"/>
                          <a:pt x="9" y="10"/>
                          <a:pt x="9" y="8"/>
                        </a:cubicBezTo>
                        <a:cubicBezTo>
                          <a:pt x="8" y="8"/>
                          <a:pt x="8" y="8"/>
                          <a:pt x="8" y="8"/>
                        </a:cubicBezTo>
                        <a:cubicBezTo>
                          <a:pt x="7" y="7"/>
                          <a:pt x="6" y="5"/>
                          <a:pt x="6" y="3"/>
                        </a:cubicBezTo>
                        <a:close/>
                        <a:moveTo>
                          <a:pt x="1" y="0"/>
                        </a:moveTo>
                        <a:cubicBezTo>
                          <a:pt x="1" y="0"/>
                          <a:pt x="1" y="0"/>
                          <a:pt x="1" y="0"/>
                        </a:cubicBezTo>
                        <a:cubicBezTo>
                          <a:pt x="0" y="1"/>
                          <a:pt x="0" y="1"/>
                          <a:pt x="0" y="1"/>
                        </a:cubicBezTo>
                        <a:cubicBezTo>
                          <a:pt x="1" y="1"/>
                          <a:pt x="1" y="2"/>
                          <a:pt x="1" y="2"/>
                        </a:cubicBezTo>
                        <a:cubicBezTo>
                          <a:pt x="1" y="1"/>
                          <a:pt x="2" y="0"/>
                          <a:pt x="3" y="0"/>
                        </a:cubicBezTo>
                        <a:cubicBezTo>
                          <a:pt x="2" y="0"/>
                          <a:pt x="1"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0" name="Freeform 7886">
                    <a:extLst>
                      <a:ext uri="{FF2B5EF4-FFF2-40B4-BE49-F238E27FC236}">
                        <a16:creationId xmlns:a16="http://schemas.microsoft.com/office/drawing/2014/main" id="{73BBA68A-CB8A-4B97-890E-F0A6A50E7B3C}"/>
                      </a:ext>
                    </a:extLst>
                  </p:cNvPr>
                  <p:cNvSpPr>
                    <a:spLocks noEditPoints="1"/>
                  </p:cNvSpPr>
                  <p:nvPr/>
                </p:nvSpPr>
                <p:spPr bwMode="auto">
                  <a:xfrm>
                    <a:off x="4209" y="2230"/>
                    <a:ext cx="7" cy="8"/>
                  </a:xfrm>
                  <a:custGeom>
                    <a:avLst/>
                    <a:gdLst>
                      <a:gd name="T0" fmla="*/ 0 w 9"/>
                      <a:gd name="T1" fmla="*/ 9 h 11"/>
                      <a:gd name="T2" fmla="*/ 0 w 9"/>
                      <a:gd name="T3" fmla="*/ 9 h 11"/>
                      <a:gd name="T4" fmla="*/ 1 w 9"/>
                      <a:gd name="T5" fmla="*/ 9 h 11"/>
                      <a:gd name="T6" fmla="*/ 6 w 9"/>
                      <a:gd name="T7" fmla="*/ 11 h 11"/>
                      <a:gd name="T8" fmla="*/ 6 w 9"/>
                      <a:gd name="T9" fmla="*/ 11 h 11"/>
                      <a:gd name="T10" fmla="*/ 6 w 9"/>
                      <a:gd name="T11" fmla="*/ 11 h 11"/>
                      <a:gd name="T12" fmla="*/ 6 w 9"/>
                      <a:gd name="T13" fmla="*/ 11 h 11"/>
                      <a:gd name="T14" fmla="*/ 6 w 9"/>
                      <a:gd name="T15" fmla="*/ 11 h 11"/>
                      <a:gd name="T16" fmla="*/ 3 w 9"/>
                      <a:gd name="T17" fmla="*/ 11 h 11"/>
                      <a:gd name="T18" fmla="*/ 0 w 9"/>
                      <a:gd name="T19" fmla="*/ 9 h 11"/>
                      <a:gd name="T20" fmla="*/ 9 w 9"/>
                      <a:gd name="T21" fmla="*/ 8 h 11"/>
                      <a:gd name="T22" fmla="*/ 7 w 9"/>
                      <a:gd name="T23" fmla="*/ 11 h 11"/>
                      <a:gd name="T24" fmla="*/ 6 w 9"/>
                      <a:gd name="T25" fmla="*/ 11 h 11"/>
                      <a:gd name="T26" fmla="*/ 6 w 9"/>
                      <a:gd name="T27" fmla="*/ 11 h 11"/>
                      <a:gd name="T28" fmla="*/ 6 w 9"/>
                      <a:gd name="T29" fmla="*/ 11 h 11"/>
                      <a:gd name="T30" fmla="*/ 6 w 9"/>
                      <a:gd name="T31" fmla="*/ 11 h 11"/>
                      <a:gd name="T32" fmla="*/ 9 w 9"/>
                      <a:gd name="T33" fmla="*/ 9 h 11"/>
                      <a:gd name="T34" fmla="*/ 9 w 9"/>
                      <a:gd name="T35" fmla="*/ 8 h 11"/>
                      <a:gd name="T36" fmla="*/ 1 w 9"/>
                      <a:gd name="T37" fmla="*/ 0 h 11"/>
                      <a:gd name="T38" fmla="*/ 1 w 9"/>
                      <a:gd name="T39" fmla="*/ 0 h 11"/>
                      <a:gd name="T40" fmla="*/ 0 w 9"/>
                      <a:gd name="T41" fmla="*/ 0 h 11"/>
                      <a:gd name="T42" fmla="*/ 0 w 9"/>
                      <a:gd name="T43" fmla="*/ 1 h 11"/>
                      <a:gd name="T44" fmla="*/ 1 w 9"/>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1">
                        <a:moveTo>
                          <a:pt x="0" y="9"/>
                        </a:moveTo>
                        <a:cubicBezTo>
                          <a:pt x="0" y="9"/>
                          <a:pt x="0" y="9"/>
                          <a:pt x="0" y="9"/>
                        </a:cubicBezTo>
                        <a:cubicBezTo>
                          <a:pt x="1" y="9"/>
                          <a:pt x="1" y="9"/>
                          <a:pt x="1" y="9"/>
                        </a:cubicBezTo>
                        <a:cubicBezTo>
                          <a:pt x="2" y="11"/>
                          <a:pt x="5" y="11"/>
                          <a:pt x="6" y="11"/>
                        </a:cubicBezTo>
                        <a:cubicBezTo>
                          <a:pt x="6" y="11"/>
                          <a:pt x="6" y="11"/>
                          <a:pt x="6" y="11"/>
                        </a:cubicBezTo>
                        <a:cubicBezTo>
                          <a:pt x="6" y="11"/>
                          <a:pt x="6" y="11"/>
                          <a:pt x="6" y="11"/>
                        </a:cubicBezTo>
                        <a:cubicBezTo>
                          <a:pt x="6" y="11"/>
                          <a:pt x="6" y="11"/>
                          <a:pt x="6" y="11"/>
                        </a:cubicBezTo>
                        <a:cubicBezTo>
                          <a:pt x="6" y="11"/>
                          <a:pt x="6" y="11"/>
                          <a:pt x="6" y="11"/>
                        </a:cubicBezTo>
                        <a:cubicBezTo>
                          <a:pt x="5" y="11"/>
                          <a:pt x="4" y="11"/>
                          <a:pt x="3" y="11"/>
                        </a:cubicBezTo>
                        <a:cubicBezTo>
                          <a:pt x="2" y="10"/>
                          <a:pt x="1" y="10"/>
                          <a:pt x="0" y="9"/>
                        </a:cubicBezTo>
                        <a:close/>
                        <a:moveTo>
                          <a:pt x="9" y="8"/>
                        </a:moveTo>
                        <a:cubicBezTo>
                          <a:pt x="9" y="10"/>
                          <a:pt x="8" y="10"/>
                          <a:pt x="7" y="11"/>
                        </a:cubicBezTo>
                        <a:cubicBezTo>
                          <a:pt x="7" y="11"/>
                          <a:pt x="7" y="11"/>
                          <a:pt x="6" y="11"/>
                        </a:cubicBezTo>
                        <a:cubicBezTo>
                          <a:pt x="6" y="11"/>
                          <a:pt x="6" y="11"/>
                          <a:pt x="6" y="11"/>
                        </a:cubicBezTo>
                        <a:cubicBezTo>
                          <a:pt x="6" y="11"/>
                          <a:pt x="6" y="11"/>
                          <a:pt x="6" y="11"/>
                        </a:cubicBezTo>
                        <a:cubicBezTo>
                          <a:pt x="6" y="11"/>
                          <a:pt x="6" y="11"/>
                          <a:pt x="6" y="11"/>
                        </a:cubicBezTo>
                        <a:cubicBezTo>
                          <a:pt x="8" y="11"/>
                          <a:pt x="9" y="10"/>
                          <a:pt x="9" y="9"/>
                        </a:cubicBezTo>
                        <a:lnTo>
                          <a:pt x="9" y="8"/>
                        </a:lnTo>
                        <a:close/>
                        <a:moveTo>
                          <a:pt x="1" y="0"/>
                        </a:moveTo>
                        <a:cubicBezTo>
                          <a:pt x="1" y="0"/>
                          <a:pt x="1" y="0"/>
                          <a:pt x="1" y="0"/>
                        </a:cubicBezTo>
                        <a:cubicBezTo>
                          <a:pt x="0" y="0"/>
                          <a:pt x="0" y="0"/>
                          <a:pt x="0" y="0"/>
                        </a:cubicBezTo>
                        <a:cubicBezTo>
                          <a:pt x="0" y="1"/>
                          <a:pt x="0" y="1"/>
                          <a:pt x="0" y="1"/>
                        </a:cubicBezTo>
                        <a:lnTo>
                          <a:pt x="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1" name="Freeform 7887">
                    <a:extLst>
                      <a:ext uri="{FF2B5EF4-FFF2-40B4-BE49-F238E27FC236}">
                        <a16:creationId xmlns:a16="http://schemas.microsoft.com/office/drawing/2014/main" id="{373B054F-3A23-4868-833F-A7B74069FB73}"/>
                      </a:ext>
                    </a:extLst>
                  </p:cNvPr>
                  <p:cNvSpPr>
                    <a:spLocks/>
                  </p:cNvSpPr>
                  <p:nvPr/>
                </p:nvSpPr>
                <p:spPr bwMode="auto">
                  <a:xfrm>
                    <a:off x="4211" y="2230"/>
                    <a:ext cx="3" cy="4"/>
                  </a:xfrm>
                  <a:custGeom>
                    <a:avLst/>
                    <a:gdLst>
                      <a:gd name="T0" fmla="*/ 2 w 4"/>
                      <a:gd name="T1" fmla="*/ 0 h 5"/>
                      <a:gd name="T2" fmla="*/ 1 w 4"/>
                      <a:gd name="T3" fmla="*/ 3 h 5"/>
                      <a:gd name="T4" fmla="*/ 2 w 4"/>
                      <a:gd name="T5" fmla="*/ 3 h 5"/>
                      <a:gd name="T6" fmla="*/ 2 w 4"/>
                      <a:gd name="T7" fmla="*/ 0 h 5"/>
                    </a:gdLst>
                    <a:ahLst/>
                    <a:cxnLst>
                      <a:cxn ang="0">
                        <a:pos x="T0" y="T1"/>
                      </a:cxn>
                      <a:cxn ang="0">
                        <a:pos x="T2" y="T3"/>
                      </a:cxn>
                      <a:cxn ang="0">
                        <a:pos x="T4" y="T5"/>
                      </a:cxn>
                      <a:cxn ang="0">
                        <a:pos x="T6" y="T7"/>
                      </a:cxn>
                    </a:cxnLst>
                    <a:rect l="0" t="0" r="r" b="b"/>
                    <a:pathLst>
                      <a:path w="4" h="5">
                        <a:moveTo>
                          <a:pt x="2" y="0"/>
                        </a:moveTo>
                        <a:cubicBezTo>
                          <a:pt x="2" y="0"/>
                          <a:pt x="0" y="1"/>
                          <a:pt x="1" y="3"/>
                        </a:cubicBezTo>
                        <a:cubicBezTo>
                          <a:pt x="1" y="5"/>
                          <a:pt x="2" y="4"/>
                          <a:pt x="2" y="3"/>
                        </a:cubicBezTo>
                        <a:cubicBezTo>
                          <a:pt x="3" y="2"/>
                          <a:pt x="4"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2" name="Freeform 7888">
                    <a:extLst>
                      <a:ext uri="{FF2B5EF4-FFF2-40B4-BE49-F238E27FC236}">
                        <a16:creationId xmlns:a16="http://schemas.microsoft.com/office/drawing/2014/main" id="{2D088A6A-D711-4027-8D29-752D58AC836E}"/>
                      </a:ext>
                    </a:extLst>
                  </p:cNvPr>
                  <p:cNvSpPr>
                    <a:spLocks/>
                  </p:cNvSpPr>
                  <p:nvPr/>
                </p:nvSpPr>
                <p:spPr bwMode="auto">
                  <a:xfrm>
                    <a:off x="4197" y="2224"/>
                    <a:ext cx="12" cy="9"/>
                  </a:xfrm>
                  <a:custGeom>
                    <a:avLst/>
                    <a:gdLst>
                      <a:gd name="T0" fmla="*/ 2 w 16"/>
                      <a:gd name="T1" fmla="*/ 5 h 12"/>
                      <a:gd name="T2" fmla="*/ 4 w 16"/>
                      <a:gd name="T3" fmla="*/ 11 h 12"/>
                      <a:gd name="T4" fmla="*/ 12 w 16"/>
                      <a:gd name="T5" fmla="*/ 8 h 12"/>
                      <a:gd name="T6" fmla="*/ 12 w 16"/>
                      <a:gd name="T7" fmla="*/ 1 h 12"/>
                      <a:gd name="T8" fmla="*/ 2 w 16"/>
                      <a:gd name="T9" fmla="*/ 5 h 12"/>
                    </a:gdLst>
                    <a:ahLst/>
                    <a:cxnLst>
                      <a:cxn ang="0">
                        <a:pos x="T0" y="T1"/>
                      </a:cxn>
                      <a:cxn ang="0">
                        <a:pos x="T2" y="T3"/>
                      </a:cxn>
                      <a:cxn ang="0">
                        <a:pos x="T4" y="T5"/>
                      </a:cxn>
                      <a:cxn ang="0">
                        <a:pos x="T6" y="T7"/>
                      </a:cxn>
                      <a:cxn ang="0">
                        <a:pos x="T8" y="T9"/>
                      </a:cxn>
                    </a:cxnLst>
                    <a:rect l="0" t="0" r="r" b="b"/>
                    <a:pathLst>
                      <a:path w="16" h="12">
                        <a:moveTo>
                          <a:pt x="2" y="5"/>
                        </a:moveTo>
                        <a:cubicBezTo>
                          <a:pt x="2" y="5"/>
                          <a:pt x="0" y="11"/>
                          <a:pt x="4" y="11"/>
                        </a:cubicBezTo>
                        <a:cubicBezTo>
                          <a:pt x="8" y="12"/>
                          <a:pt x="8" y="9"/>
                          <a:pt x="12" y="8"/>
                        </a:cubicBezTo>
                        <a:cubicBezTo>
                          <a:pt x="16" y="8"/>
                          <a:pt x="16" y="2"/>
                          <a:pt x="12" y="1"/>
                        </a:cubicBezTo>
                        <a:cubicBezTo>
                          <a:pt x="8" y="0"/>
                          <a:pt x="2" y="2"/>
                          <a:pt x="2"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3" name="Freeform 7889">
                    <a:extLst>
                      <a:ext uri="{FF2B5EF4-FFF2-40B4-BE49-F238E27FC236}">
                        <a16:creationId xmlns:a16="http://schemas.microsoft.com/office/drawing/2014/main" id="{7BB64B73-8430-48D3-BBB0-5BB01131A516}"/>
                      </a:ext>
                    </a:extLst>
                  </p:cNvPr>
                  <p:cNvSpPr>
                    <a:spLocks noEditPoints="1"/>
                  </p:cNvSpPr>
                  <p:nvPr/>
                </p:nvSpPr>
                <p:spPr bwMode="auto">
                  <a:xfrm>
                    <a:off x="4197" y="2224"/>
                    <a:ext cx="12" cy="9"/>
                  </a:xfrm>
                  <a:custGeom>
                    <a:avLst/>
                    <a:gdLst>
                      <a:gd name="T0" fmla="*/ 4 w 16"/>
                      <a:gd name="T1" fmla="*/ 11 h 12"/>
                      <a:gd name="T2" fmla="*/ 1 w 16"/>
                      <a:gd name="T3" fmla="*/ 10 h 12"/>
                      <a:gd name="T4" fmla="*/ 1 w 16"/>
                      <a:gd name="T5" fmla="*/ 5 h 12"/>
                      <a:gd name="T6" fmla="*/ 4 w 16"/>
                      <a:gd name="T7" fmla="*/ 2 h 12"/>
                      <a:gd name="T8" fmla="*/ 12 w 16"/>
                      <a:gd name="T9" fmla="*/ 1 h 12"/>
                      <a:gd name="T10" fmla="*/ 15 w 16"/>
                      <a:gd name="T11" fmla="*/ 3 h 12"/>
                      <a:gd name="T12" fmla="*/ 14 w 16"/>
                      <a:gd name="T13" fmla="*/ 8 h 12"/>
                      <a:gd name="T14" fmla="*/ 12 w 16"/>
                      <a:gd name="T15" fmla="*/ 8 h 12"/>
                      <a:gd name="T16" fmla="*/ 10 w 16"/>
                      <a:gd name="T17" fmla="*/ 9 h 12"/>
                      <a:gd name="T18" fmla="*/ 7 w 16"/>
                      <a:gd name="T19" fmla="*/ 11 h 12"/>
                      <a:gd name="T20" fmla="*/ 4 w 16"/>
                      <a:gd name="T21" fmla="*/ 11 h 12"/>
                      <a:gd name="T22" fmla="*/ 2 w 16"/>
                      <a:gd name="T23" fmla="*/ 5 h 12"/>
                      <a:gd name="T24" fmla="*/ 2 w 16"/>
                      <a:gd name="T25" fmla="*/ 9 h 12"/>
                      <a:gd name="T26" fmla="*/ 4 w 16"/>
                      <a:gd name="T27" fmla="*/ 11 h 12"/>
                      <a:gd name="T28" fmla="*/ 7 w 16"/>
                      <a:gd name="T29" fmla="*/ 10 h 12"/>
                      <a:gd name="T30" fmla="*/ 10 w 16"/>
                      <a:gd name="T31" fmla="*/ 8 h 12"/>
                      <a:gd name="T32" fmla="*/ 12 w 16"/>
                      <a:gd name="T33" fmla="*/ 8 h 12"/>
                      <a:gd name="T34" fmla="*/ 13 w 16"/>
                      <a:gd name="T35" fmla="*/ 7 h 12"/>
                      <a:gd name="T36" fmla="*/ 15 w 16"/>
                      <a:gd name="T37" fmla="*/ 4 h 12"/>
                      <a:gd name="T38" fmla="*/ 12 w 16"/>
                      <a:gd name="T39" fmla="*/ 2 h 12"/>
                      <a:gd name="T40" fmla="*/ 5 w 16"/>
                      <a:gd name="T41" fmla="*/ 2 h 12"/>
                      <a:gd name="T42" fmla="*/ 2 w 16"/>
                      <a:gd name="T43" fmla="*/ 5 h 12"/>
                      <a:gd name="T44" fmla="*/ 2 w 16"/>
                      <a:gd name="T4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2">
                        <a:moveTo>
                          <a:pt x="4" y="11"/>
                        </a:moveTo>
                        <a:cubicBezTo>
                          <a:pt x="2" y="11"/>
                          <a:pt x="2" y="11"/>
                          <a:pt x="1" y="10"/>
                        </a:cubicBezTo>
                        <a:cubicBezTo>
                          <a:pt x="0" y="8"/>
                          <a:pt x="1" y="5"/>
                          <a:pt x="1" y="5"/>
                        </a:cubicBezTo>
                        <a:cubicBezTo>
                          <a:pt x="2" y="3"/>
                          <a:pt x="3" y="2"/>
                          <a:pt x="4" y="2"/>
                        </a:cubicBezTo>
                        <a:cubicBezTo>
                          <a:pt x="7" y="1"/>
                          <a:pt x="10" y="0"/>
                          <a:pt x="12" y="1"/>
                        </a:cubicBezTo>
                        <a:cubicBezTo>
                          <a:pt x="14" y="1"/>
                          <a:pt x="15" y="2"/>
                          <a:pt x="15" y="3"/>
                        </a:cubicBezTo>
                        <a:cubicBezTo>
                          <a:pt x="16" y="5"/>
                          <a:pt x="16" y="7"/>
                          <a:pt x="14" y="8"/>
                        </a:cubicBezTo>
                        <a:cubicBezTo>
                          <a:pt x="13" y="8"/>
                          <a:pt x="13" y="8"/>
                          <a:pt x="12" y="8"/>
                        </a:cubicBezTo>
                        <a:cubicBezTo>
                          <a:pt x="11" y="9"/>
                          <a:pt x="11" y="9"/>
                          <a:pt x="10" y="9"/>
                        </a:cubicBezTo>
                        <a:cubicBezTo>
                          <a:pt x="9" y="10"/>
                          <a:pt x="8" y="10"/>
                          <a:pt x="7" y="11"/>
                        </a:cubicBezTo>
                        <a:cubicBezTo>
                          <a:pt x="6" y="11"/>
                          <a:pt x="5" y="12"/>
                          <a:pt x="4" y="11"/>
                        </a:cubicBezTo>
                        <a:close/>
                        <a:moveTo>
                          <a:pt x="2" y="5"/>
                        </a:moveTo>
                        <a:cubicBezTo>
                          <a:pt x="2" y="5"/>
                          <a:pt x="1" y="8"/>
                          <a:pt x="2" y="9"/>
                        </a:cubicBezTo>
                        <a:cubicBezTo>
                          <a:pt x="2" y="10"/>
                          <a:pt x="3" y="11"/>
                          <a:pt x="4" y="11"/>
                        </a:cubicBezTo>
                        <a:cubicBezTo>
                          <a:pt x="5" y="11"/>
                          <a:pt x="6" y="11"/>
                          <a:pt x="7" y="10"/>
                        </a:cubicBezTo>
                        <a:cubicBezTo>
                          <a:pt x="8" y="10"/>
                          <a:pt x="8" y="9"/>
                          <a:pt x="10" y="8"/>
                        </a:cubicBezTo>
                        <a:cubicBezTo>
                          <a:pt x="10" y="8"/>
                          <a:pt x="11" y="8"/>
                          <a:pt x="12" y="8"/>
                        </a:cubicBezTo>
                        <a:cubicBezTo>
                          <a:pt x="12" y="8"/>
                          <a:pt x="13" y="8"/>
                          <a:pt x="13" y="7"/>
                        </a:cubicBezTo>
                        <a:cubicBezTo>
                          <a:pt x="15" y="7"/>
                          <a:pt x="15" y="5"/>
                          <a:pt x="15" y="4"/>
                        </a:cubicBezTo>
                        <a:cubicBezTo>
                          <a:pt x="14" y="3"/>
                          <a:pt x="13" y="2"/>
                          <a:pt x="12" y="2"/>
                        </a:cubicBezTo>
                        <a:cubicBezTo>
                          <a:pt x="10" y="1"/>
                          <a:pt x="7" y="1"/>
                          <a:pt x="5" y="2"/>
                        </a:cubicBezTo>
                        <a:cubicBezTo>
                          <a:pt x="3" y="3"/>
                          <a:pt x="2" y="4"/>
                          <a:pt x="2" y="5"/>
                        </a:cubicBezTo>
                        <a:cubicBezTo>
                          <a:pt x="2" y="5"/>
                          <a:pt x="2" y="5"/>
                          <a:pt x="2"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4" name="Freeform 7890">
                    <a:extLst>
                      <a:ext uri="{FF2B5EF4-FFF2-40B4-BE49-F238E27FC236}">
                        <a16:creationId xmlns:a16="http://schemas.microsoft.com/office/drawing/2014/main" id="{35823771-E54B-47D0-AB5A-F06E825C78BC}"/>
                      </a:ext>
                    </a:extLst>
                  </p:cNvPr>
                  <p:cNvSpPr>
                    <a:spLocks/>
                  </p:cNvSpPr>
                  <p:nvPr/>
                </p:nvSpPr>
                <p:spPr bwMode="auto">
                  <a:xfrm>
                    <a:off x="4198" y="2225"/>
                    <a:ext cx="10" cy="7"/>
                  </a:xfrm>
                  <a:custGeom>
                    <a:avLst/>
                    <a:gdLst>
                      <a:gd name="T0" fmla="*/ 8 w 13"/>
                      <a:gd name="T1" fmla="*/ 0 h 10"/>
                      <a:gd name="T2" fmla="*/ 4 w 13"/>
                      <a:gd name="T3" fmla="*/ 1 h 10"/>
                      <a:gd name="T4" fmla="*/ 1 w 13"/>
                      <a:gd name="T5" fmla="*/ 4 h 10"/>
                      <a:gd name="T6" fmla="*/ 1 w 13"/>
                      <a:gd name="T7" fmla="*/ 4 h 10"/>
                      <a:gd name="T8" fmla="*/ 1 w 13"/>
                      <a:gd name="T9" fmla="*/ 4 h 10"/>
                      <a:gd name="T10" fmla="*/ 1 w 13"/>
                      <a:gd name="T11" fmla="*/ 8 h 10"/>
                      <a:gd name="T12" fmla="*/ 3 w 13"/>
                      <a:gd name="T13" fmla="*/ 10 h 10"/>
                      <a:gd name="T14" fmla="*/ 4 w 13"/>
                      <a:gd name="T15" fmla="*/ 10 h 10"/>
                      <a:gd name="T16" fmla="*/ 6 w 13"/>
                      <a:gd name="T17" fmla="*/ 9 h 10"/>
                      <a:gd name="T18" fmla="*/ 7 w 13"/>
                      <a:gd name="T19" fmla="*/ 9 h 10"/>
                      <a:gd name="T20" fmla="*/ 8 w 13"/>
                      <a:gd name="T21" fmla="*/ 7 h 10"/>
                      <a:gd name="T22" fmla="*/ 10 w 13"/>
                      <a:gd name="T23" fmla="*/ 6 h 10"/>
                      <a:gd name="T24" fmla="*/ 9 w 13"/>
                      <a:gd name="T25" fmla="*/ 6 h 10"/>
                      <a:gd name="T26" fmla="*/ 8 w 13"/>
                      <a:gd name="T27" fmla="*/ 6 h 10"/>
                      <a:gd name="T28" fmla="*/ 6 w 13"/>
                      <a:gd name="T29" fmla="*/ 4 h 10"/>
                      <a:gd name="T30" fmla="*/ 5 w 13"/>
                      <a:gd name="T31" fmla="*/ 5 h 10"/>
                      <a:gd name="T32" fmla="*/ 7 w 13"/>
                      <a:gd name="T33" fmla="*/ 7 h 10"/>
                      <a:gd name="T34" fmla="*/ 4 w 13"/>
                      <a:gd name="T35" fmla="*/ 8 h 10"/>
                      <a:gd name="T36" fmla="*/ 3 w 13"/>
                      <a:gd name="T37" fmla="*/ 7 h 10"/>
                      <a:gd name="T38" fmla="*/ 4 w 13"/>
                      <a:gd name="T39" fmla="*/ 3 h 10"/>
                      <a:gd name="T40" fmla="*/ 7 w 13"/>
                      <a:gd name="T41" fmla="*/ 2 h 10"/>
                      <a:gd name="T42" fmla="*/ 10 w 13"/>
                      <a:gd name="T43" fmla="*/ 2 h 10"/>
                      <a:gd name="T44" fmla="*/ 12 w 13"/>
                      <a:gd name="T45" fmla="*/ 3 h 10"/>
                      <a:gd name="T46" fmla="*/ 13 w 13"/>
                      <a:gd name="T47" fmla="*/ 1 h 10"/>
                      <a:gd name="T48" fmla="*/ 11 w 13"/>
                      <a:gd name="T49" fmla="*/ 1 h 10"/>
                      <a:gd name="T50" fmla="*/ 8 w 13"/>
                      <a:gd name="T5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0">
                        <a:moveTo>
                          <a:pt x="8" y="0"/>
                        </a:moveTo>
                        <a:cubicBezTo>
                          <a:pt x="7" y="0"/>
                          <a:pt x="5" y="1"/>
                          <a:pt x="4" y="1"/>
                        </a:cubicBezTo>
                        <a:cubicBezTo>
                          <a:pt x="2" y="2"/>
                          <a:pt x="1" y="3"/>
                          <a:pt x="1" y="4"/>
                        </a:cubicBezTo>
                        <a:cubicBezTo>
                          <a:pt x="1" y="4"/>
                          <a:pt x="1" y="4"/>
                          <a:pt x="1" y="4"/>
                        </a:cubicBezTo>
                        <a:cubicBezTo>
                          <a:pt x="1" y="4"/>
                          <a:pt x="1" y="4"/>
                          <a:pt x="1" y="4"/>
                        </a:cubicBezTo>
                        <a:cubicBezTo>
                          <a:pt x="1" y="4"/>
                          <a:pt x="0" y="7"/>
                          <a:pt x="1" y="8"/>
                        </a:cubicBezTo>
                        <a:cubicBezTo>
                          <a:pt x="1" y="9"/>
                          <a:pt x="2" y="10"/>
                          <a:pt x="3" y="10"/>
                        </a:cubicBezTo>
                        <a:cubicBezTo>
                          <a:pt x="4" y="10"/>
                          <a:pt x="4" y="10"/>
                          <a:pt x="4" y="10"/>
                        </a:cubicBezTo>
                        <a:cubicBezTo>
                          <a:pt x="5" y="10"/>
                          <a:pt x="5" y="10"/>
                          <a:pt x="6" y="9"/>
                        </a:cubicBezTo>
                        <a:cubicBezTo>
                          <a:pt x="6" y="9"/>
                          <a:pt x="6" y="9"/>
                          <a:pt x="7" y="9"/>
                        </a:cubicBezTo>
                        <a:cubicBezTo>
                          <a:pt x="7" y="8"/>
                          <a:pt x="8" y="8"/>
                          <a:pt x="8" y="7"/>
                        </a:cubicBezTo>
                        <a:cubicBezTo>
                          <a:pt x="8" y="7"/>
                          <a:pt x="9" y="7"/>
                          <a:pt x="10" y="6"/>
                        </a:cubicBezTo>
                        <a:cubicBezTo>
                          <a:pt x="9" y="6"/>
                          <a:pt x="9" y="6"/>
                          <a:pt x="9" y="6"/>
                        </a:cubicBezTo>
                        <a:cubicBezTo>
                          <a:pt x="9" y="6"/>
                          <a:pt x="9" y="6"/>
                          <a:pt x="8" y="6"/>
                        </a:cubicBezTo>
                        <a:cubicBezTo>
                          <a:pt x="8" y="5"/>
                          <a:pt x="7" y="4"/>
                          <a:pt x="6" y="4"/>
                        </a:cubicBezTo>
                        <a:cubicBezTo>
                          <a:pt x="6" y="4"/>
                          <a:pt x="6" y="5"/>
                          <a:pt x="5" y="5"/>
                        </a:cubicBezTo>
                        <a:cubicBezTo>
                          <a:pt x="4" y="5"/>
                          <a:pt x="6" y="6"/>
                          <a:pt x="7" y="7"/>
                        </a:cubicBezTo>
                        <a:cubicBezTo>
                          <a:pt x="7" y="8"/>
                          <a:pt x="6" y="8"/>
                          <a:pt x="4" y="8"/>
                        </a:cubicBezTo>
                        <a:cubicBezTo>
                          <a:pt x="4" y="8"/>
                          <a:pt x="3" y="8"/>
                          <a:pt x="3" y="7"/>
                        </a:cubicBezTo>
                        <a:cubicBezTo>
                          <a:pt x="1" y="6"/>
                          <a:pt x="4" y="3"/>
                          <a:pt x="4" y="3"/>
                        </a:cubicBezTo>
                        <a:cubicBezTo>
                          <a:pt x="4" y="3"/>
                          <a:pt x="5" y="2"/>
                          <a:pt x="7" y="2"/>
                        </a:cubicBezTo>
                        <a:cubicBezTo>
                          <a:pt x="8" y="2"/>
                          <a:pt x="9" y="2"/>
                          <a:pt x="10" y="2"/>
                        </a:cubicBezTo>
                        <a:cubicBezTo>
                          <a:pt x="10" y="2"/>
                          <a:pt x="11" y="2"/>
                          <a:pt x="12" y="3"/>
                        </a:cubicBezTo>
                        <a:cubicBezTo>
                          <a:pt x="12" y="2"/>
                          <a:pt x="12" y="2"/>
                          <a:pt x="13" y="1"/>
                        </a:cubicBezTo>
                        <a:cubicBezTo>
                          <a:pt x="12" y="1"/>
                          <a:pt x="12" y="1"/>
                          <a:pt x="11" y="1"/>
                        </a:cubicBezTo>
                        <a:cubicBezTo>
                          <a:pt x="10" y="0"/>
                          <a:pt x="9"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5" name="Freeform 7891">
                    <a:extLst>
                      <a:ext uri="{FF2B5EF4-FFF2-40B4-BE49-F238E27FC236}">
                        <a16:creationId xmlns:a16="http://schemas.microsoft.com/office/drawing/2014/main" id="{97488EB7-AD7E-47A0-9721-7A02081E2880}"/>
                      </a:ext>
                    </a:extLst>
                  </p:cNvPr>
                  <p:cNvSpPr>
                    <a:spLocks noEditPoints="1"/>
                  </p:cNvSpPr>
                  <p:nvPr/>
                </p:nvSpPr>
                <p:spPr bwMode="auto">
                  <a:xfrm>
                    <a:off x="4197" y="2225"/>
                    <a:ext cx="11" cy="7"/>
                  </a:xfrm>
                  <a:custGeom>
                    <a:avLst/>
                    <a:gdLst>
                      <a:gd name="T0" fmla="*/ 2 w 14"/>
                      <a:gd name="T1" fmla="*/ 4 h 10"/>
                      <a:gd name="T2" fmla="*/ 2 w 14"/>
                      <a:gd name="T3" fmla="*/ 4 h 10"/>
                      <a:gd name="T4" fmla="*/ 4 w 14"/>
                      <a:gd name="T5" fmla="*/ 10 h 10"/>
                      <a:gd name="T6" fmla="*/ 5 w 14"/>
                      <a:gd name="T7" fmla="*/ 10 h 10"/>
                      <a:gd name="T8" fmla="*/ 8 w 14"/>
                      <a:gd name="T9" fmla="*/ 9 h 10"/>
                      <a:gd name="T10" fmla="*/ 8 w 14"/>
                      <a:gd name="T11" fmla="*/ 9 h 10"/>
                      <a:gd name="T12" fmla="*/ 7 w 14"/>
                      <a:gd name="T13" fmla="*/ 9 h 10"/>
                      <a:gd name="T14" fmla="*/ 5 w 14"/>
                      <a:gd name="T15" fmla="*/ 10 h 10"/>
                      <a:gd name="T16" fmla="*/ 4 w 14"/>
                      <a:gd name="T17" fmla="*/ 10 h 10"/>
                      <a:gd name="T18" fmla="*/ 2 w 14"/>
                      <a:gd name="T19" fmla="*/ 8 h 10"/>
                      <a:gd name="T20" fmla="*/ 2 w 14"/>
                      <a:gd name="T21" fmla="*/ 4 h 10"/>
                      <a:gd name="T22" fmla="*/ 9 w 14"/>
                      <a:gd name="T23" fmla="*/ 0 h 10"/>
                      <a:gd name="T24" fmla="*/ 2 w 14"/>
                      <a:gd name="T25" fmla="*/ 4 h 10"/>
                      <a:gd name="T26" fmla="*/ 2 w 14"/>
                      <a:gd name="T27" fmla="*/ 4 h 10"/>
                      <a:gd name="T28" fmla="*/ 5 w 14"/>
                      <a:gd name="T29" fmla="*/ 1 h 10"/>
                      <a:gd name="T30" fmla="*/ 9 w 14"/>
                      <a:gd name="T31" fmla="*/ 0 h 10"/>
                      <a:gd name="T32" fmla="*/ 12 w 14"/>
                      <a:gd name="T33" fmla="*/ 1 h 10"/>
                      <a:gd name="T34" fmla="*/ 14 w 14"/>
                      <a:gd name="T35" fmla="*/ 1 h 10"/>
                      <a:gd name="T36" fmla="*/ 14 w 14"/>
                      <a:gd name="T37" fmla="*/ 1 h 10"/>
                      <a:gd name="T38" fmla="*/ 12 w 14"/>
                      <a:gd name="T39" fmla="*/ 0 h 10"/>
                      <a:gd name="T40" fmla="*/ 9 w 14"/>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0">
                        <a:moveTo>
                          <a:pt x="2" y="4"/>
                        </a:moveTo>
                        <a:cubicBezTo>
                          <a:pt x="2" y="4"/>
                          <a:pt x="2" y="4"/>
                          <a:pt x="2" y="4"/>
                        </a:cubicBezTo>
                        <a:cubicBezTo>
                          <a:pt x="2" y="4"/>
                          <a:pt x="0" y="10"/>
                          <a:pt x="4" y="10"/>
                        </a:cubicBezTo>
                        <a:cubicBezTo>
                          <a:pt x="4" y="10"/>
                          <a:pt x="5" y="10"/>
                          <a:pt x="5" y="10"/>
                        </a:cubicBezTo>
                        <a:cubicBezTo>
                          <a:pt x="6" y="10"/>
                          <a:pt x="7" y="10"/>
                          <a:pt x="8" y="9"/>
                        </a:cubicBezTo>
                        <a:cubicBezTo>
                          <a:pt x="8" y="9"/>
                          <a:pt x="8" y="9"/>
                          <a:pt x="8" y="9"/>
                        </a:cubicBezTo>
                        <a:cubicBezTo>
                          <a:pt x="7" y="9"/>
                          <a:pt x="7" y="9"/>
                          <a:pt x="7" y="9"/>
                        </a:cubicBezTo>
                        <a:cubicBezTo>
                          <a:pt x="6" y="10"/>
                          <a:pt x="6" y="10"/>
                          <a:pt x="5" y="10"/>
                        </a:cubicBezTo>
                        <a:cubicBezTo>
                          <a:pt x="4" y="10"/>
                          <a:pt x="4" y="10"/>
                          <a:pt x="4" y="10"/>
                        </a:cubicBezTo>
                        <a:cubicBezTo>
                          <a:pt x="3" y="10"/>
                          <a:pt x="2" y="9"/>
                          <a:pt x="2" y="8"/>
                        </a:cubicBezTo>
                        <a:cubicBezTo>
                          <a:pt x="1" y="7"/>
                          <a:pt x="2" y="4"/>
                          <a:pt x="2" y="4"/>
                        </a:cubicBezTo>
                        <a:close/>
                        <a:moveTo>
                          <a:pt x="9" y="0"/>
                        </a:moveTo>
                        <a:cubicBezTo>
                          <a:pt x="6" y="0"/>
                          <a:pt x="2" y="1"/>
                          <a:pt x="2" y="4"/>
                        </a:cubicBezTo>
                        <a:cubicBezTo>
                          <a:pt x="2" y="4"/>
                          <a:pt x="2" y="4"/>
                          <a:pt x="2" y="4"/>
                        </a:cubicBezTo>
                        <a:cubicBezTo>
                          <a:pt x="2" y="3"/>
                          <a:pt x="3" y="2"/>
                          <a:pt x="5" y="1"/>
                        </a:cubicBezTo>
                        <a:cubicBezTo>
                          <a:pt x="6" y="1"/>
                          <a:pt x="8" y="0"/>
                          <a:pt x="9" y="0"/>
                        </a:cubicBezTo>
                        <a:cubicBezTo>
                          <a:pt x="10" y="0"/>
                          <a:pt x="11" y="0"/>
                          <a:pt x="12" y="1"/>
                        </a:cubicBezTo>
                        <a:cubicBezTo>
                          <a:pt x="13" y="1"/>
                          <a:pt x="13" y="1"/>
                          <a:pt x="14" y="1"/>
                        </a:cubicBezTo>
                        <a:cubicBezTo>
                          <a:pt x="14" y="1"/>
                          <a:pt x="14" y="1"/>
                          <a:pt x="14" y="1"/>
                        </a:cubicBezTo>
                        <a:cubicBezTo>
                          <a:pt x="14" y="1"/>
                          <a:pt x="13" y="0"/>
                          <a:pt x="12" y="0"/>
                        </a:cubicBezTo>
                        <a:cubicBezTo>
                          <a:pt x="11" y="0"/>
                          <a:pt x="10"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6" name="Freeform 7892">
                    <a:extLst>
                      <a:ext uri="{FF2B5EF4-FFF2-40B4-BE49-F238E27FC236}">
                        <a16:creationId xmlns:a16="http://schemas.microsoft.com/office/drawing/2014/main" id="{456E45BF-67F3-4639-8911-FE632C0024F3}"/>
                      </a:ext>
                    </a:extLst>
                  </p:cNvPr>
                  <p:cNvSpPr>
                    <a:spLocks/>
                  </p:cNvSpPr>
                  <p:nvPr/>
                </p:nvSpPr>
                <p:spPr bwMode="auto">
                  <a:xfrm>
                    <a:off x="4206" y="222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7" name="Freeform 7893">
                    <a:extLst>
                      <a:ext uri="{FF2B5EF4-FFF2-40B4-BE49-F238E27FC236}">
                        <a16:creationId xmlns:a16="http://schemas.microsoft.com/office/drawing/2014/main" id="{AE196C9D-5D81-4525-A022-A172998EAA54}"/>
                      </a:ext>
                    </a:extLst>
                  </p:cNvPr>
                  <p:cNvSpPr>
                    <a:spLocks/>
                  </p:cNvSpPr>
                  <p:nvPr/>
                </p:nvSpPr>
                <p:spPr bwMode="auto">
                  <a:xfrm>
                    <a:off x="4203" y="2226"/>
                    <a:ext cx="5" cy="3"/>
                  </a:xfrm>
                  <a:custGeom>
                    <a:avLst/>
                    <a:gdLst>
                      <a:gd name="T0" fmla="*/ 3 w 6"/>
                      <a:gd name="T1" fmla="*/ 4 h 4"/>
                      <a:gd name="T2" fmla="*/ 1 w 6"/>
                      <a:gd name="T3" fmla="*/ 2 h 4"/>
                      <a:gd name="T4" fmla="*/ 3 w 6"/>
                      <a:gd name="T5" fmla="*/ 4 h 4"/>
                    </a:gdLst>
                    <a:ahLst/>
                    <a:cxnLst>
                      <a:cxn ang="0">
                        <a:pos x="T0" y="T1"/>
                      </a:cxn>
                      <a:cxn ang="0">
                        <a:pos x="T2" y="T3"/>
                      </a:cxn>
                      <a:cxn ang="0">
                        <a:pos x="T4" y="T5"/>
                      </a:cxn>
                    </a:cxnLst>
                    <a:rect l="0" t="0" r="r" b="b"/>
                    <a:pathLst>
                      <a:path w="6" h="4">
                        <a:moveTo>
                          <a:pt x="3" y="4"/>
                        </a:moveTo>
                        <a:cubicBezTo>
                          <a:pt x="3" y="4"/>
                          <a:pt x="0" y="3"/>
                          <a:pt x="1" y="2"/>
                        </a:cubicBezTo>
                        <a:cubicBezTo>
                          <a:pt x="2" y="0"/>
                          <a:pt x="6" y="4"/>
                          <a:pt x="3"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8" name="Freeform 7894">
                    <a:extLst>
                      <a:ext uri="{FF2B5EF4-FFF2-40B4-BE49-F238E27FC236}">
                        <a16:creationId xmlns:a16="http://schemas.microsoft.com/office/drawing/2014/main" id="{2CAE09D3-6CA6-4363-AB3F-73B1790B29F8}"/>
                      </a:ext>
                    </a:extLst>
                  </p:cNvPr>
                  <p:cNvSpPr>
                    <a:spLocks/>
                  </p:cNvSpPr>
                  <p:nvPr/>
                </p:nvSpPr>
                <p:spPr bwMode="auto">
                  <a:xfrm>
                    <a:off x="4200" y="2229"/>
                    <a:ext cx="3" cy="2"/>
                  </a:xfrm>
                  <a:custGeom>
                    <a:avLst/>
                    <a:gdLst>
                      <a:gd name="T0" fmla="*/ 1 w 3"/>
                      <a:gd name="T1" fmla="*/ 1 h 3"/>
                      <a:gd name="T2" fmla="*/ 1 w 3"/>
                      <a:gd name="T3" fmla="*/ 3 h 3"/>
                      <a:gd name="T4" fmla="*/ 1 w 3"/>
                      <a:gd name="T5" fmla="*/ 1 h 3"/>
                    </a:gdLst>
                    <a:ahLst/>
                    <a:cxnLst>
                      <a:cxn ang="0">
                        <a:pos x="T0" y="T1"/>
                      </a:cxn>
                      <a:cxn ang="0">
                        <a:pos x="T2" y="T3"/>
                      </a:cxn>
                      <a:cxn ang="0">
                        <a:pos x="T4" y="T5"/>
                      </a:cxn>
                    </a:cxnLst>
                    <a:rect l="0" t="0" r="r" b="b"/>
                    <a:pathLst>
                      <a:path w="3" h="3">
                        <a:moveTo>
                          <a:pt x="1" y="1"/>
                        </a:moveTo>
                        <a:cubicBezTo>
                          <a:pt x="1" y="1"/>
                          <a:pt x="0" y="2"/>
                          <a:pt x="1" y="3"/>
                        </a:cubicBezTo>
                        <a:cubicBezTo>
                          <a:pt x="3" y="3"/>
                          <a:pt x="3"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29" name="Freeform 7895">
                    <a:extLst>
                      <a:ext uri="{FF2B5EF4-FFF2-40B4-BE49-F238E27FC236}">
                        <a16:creationId xmlns:a16="http://schemas.microsoft.com/office/drawing/2014/main" id="{0A15D417-1C51-4209-8FFC-C985AAB940BD}"/>
                      </a:ext>
                    </a:extLst>
                  </p:cNvPr>
                  <p:cNvSpPr>
                    <a:spLocks/>
                  </p:cNvSpPr>
                  <p:nvPr/>
                </p:nvSpPr>
                <p:spPr bwMode="auto">
                  <a:xfrm>
                    <a:off x="4203" y="2227"/>
                    <a:ext cx="8" cy="14"/>
                  </a:xfrm>
                  <a:custGeom>
                    <a:avLst/>
                    <a:gdLst>
                      <a:gd name="T0" fmla="*/ 2 w 11"/>
                      <a:gd name="T1" fmla="*/ 5 h 19"/>
                      <a:gd name="T2" fmla="*/ 9 w 11"/>
                      <a:gd name="T3" fmla="*/ 4 h 19"/>
                      <a:gd name="T4" fmla="*/ 9 w 11"/>
                      <a:gd name="T5" fmla="*/ 13 h 19"/>
                      <a:gd name="T6" fmla="*/ 3 w 11"/>
                      <a:gd name="T7" fmla="*/ 16 h 19"/>
                      <a:gd name="T8" fmla="*/ 2 w 11"/>
                      <a:gd name="T9" fmla="*/ 5 h 19"/>
                    </a:gdLst>
                    <a:ahLst/>
                    <a:cxnLst>
                      <a:cxn ang="0">
                        <a:pos x="T0" y="T1"/>
                      </a:cxn>
                      <a:cxn ang="0">
                        <a:pos x="T2" y="T3"/>
                      </a:cxn>
                      <a:cxn ang="0">
                        <a:pos x="T4" y="T5"/>
                      </a:cxn>
                      <a:cxn ang="0">
                        <a:pos x="T6" y="T7"/>
                      </a:cxn>
                      <a:cxn ang="0">
                        <a:pos x="T8" y="T9"/>
                      </a:cxn>
                    </a:cxnLst>
                    <a:rect l="0" t="0" r="r" b="b"/>
                    <a:pathLst>
                      <a:path w="11" h="19">
                        <a:moveTo>
                          <a:pt x="2" y="5"/>
                        </a:moveTo>
                        <a:cubicBezTo>
                          <a:pt x="2" y="5"/>
                          <a:pt x="7" y="0"/>
                          <a:pt x="9" y="4"/>
                        </a:cubicBezTo>
                        <a:cubicBezTo>
                          <a:pt x="11" y="8"/>
                          <a:pt x="8" y="9"/>
                          <a:pt x="9" y="13"/>
                        </a:cubicBezTo>
                        <a:cubicBezTo>
                          <a:pt x="10" y="17"/>
                          <a:pt x="5" y="19"/>
                          <a:pt x="3" y="16"/>
                        </a:cubicBezTo>
                        <a:cubicBezTo>
                          <a:pt x="0" y="12"/>
                          <a:pt x="0" y="6"/>
                          <a:pt x="2"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0" name="Freeform 7896">
                    <a:extLst>
                      <a:ext uri="{FF2B5EF4-FFF2-40B4-BE49-F238E27FC236}">
                        <a16:creationId xmlns:a16="http://schemas.microsoft.com/office/drawing/2014/main" id="{91C13E8B-EFB2-4D36-B5D1-BDBA6DE86BA0}"/>
                      </a:ext>
                    </a:extLst>
                  </p:cNvPr>
                  <p:cNvSpPr>
                    <a:spLocks noEditPoints="1"/>
                  </p:cNvSpPr>
                  <p:nvPr/>
                </p:nvSpPr>
                <p:spPr bwMode="auto">
                  <a:xfrm>
                    <a:off x="4203" y="2229"/>
                    <a:ext cx="7" cy="12"/>
                  </a:xfrm>
                  <a:custGeom>
                    <a:avLst/>
                    <a:gdLst>
                      <a:gd name="T0" fmla="*/ 9 w 10"/>
                      <a:gd name="T1" fmla="*/ 2 h 16"/>
                      <a:gd name="T2" fmla="*/ 10 w 10"/>
                      <a:gd name="T3" fmla="*/ 5 h 16"/>
                      <a:gd name="T4" fmla="*/ 10 w 10"/>
                      <a:gd name="T5" fmla="*/ 5 h 16"/>
                      <a:gd name="T6" fmla="*/ 9 w 10"/>
                      <a:gd name="T7" fmla="*/ 9 h 16"/>
                      <a:gd name="T8" fmla="*/ 9 w 10"/>
                      <a:gd name="T9" fmla="*/ 11 h 16"/>
                      <a:gd name="T10" fmla="*/ 10 w 10"/>
                      <a:gd name="T11" fmla="*/ 12 h 16"/>
                      <a:gd name="T12" fmla="*/ 6 w 10"/>
                      <a:gd name="T13" fmla="*/ 16 h 16"/>
                      <a:gd name="T14" fmla="*/ 3 w 10"/>
                      <a:gd name="T15" fmla="*/ 14 h 16"/>
                      <a:gd name="T16" fmla="*/ 0 w 10"/>
                      <a:gd name="T17" fmla="*/ 6 h 16"/>
                      <a:gd name="T18" fmla="*/ 2 w 10"/>
                      <a:gd name="T19" fmla="*/ 2 h 16"/>
                      <a:gd name="T20" fmla="*/ 7 w 10"/>
                      <a:gd name="T21" fmla="*/ 0 h 16"/>
                      <a:gd name="T22" fmla="*/ 9 w 10"/>
                      <a:gd name="T23" fmla="*/ 2 h 16"/>
                      <a:gd name="T24" fmla="*/ 3 w 10"/>
                      <a:gd name="T25" fmla="*/ 3 h 16"/>
                      <a:gd name="T26" fmla="*/ 2 w 10"/>
                      <a:gd name="T27" fmla="*/ 3 h 16"/>
                      <a:gd name="T28" fmla="*/ 2 w 10"/>
                      <a:gd name="T29" fmla="*/ 3 h 16"/>
                      <a:gd name="T30" fmla="*/ 1 w 10"/>
                      <a:gd name="T31" fmla="*/ 6 h 16"/>
                      <a:gd name="T32" fmla="*/ 3 w 10"/>
                      <a:gd name="T33" fmla="*/ 13 h 16"/>
                      <a:gd name="T34" fmla="*/ 6 w 10"/>
                      <a:gd name="T35" fmla="*/ 15 h 16"/>
                      <a:gd name="T36" fmla="*/ 9 w 10"/>
                      <a:gd name="T37" fmla="*/ 12 h 16"/>
                      <a:gd name="T38" fmla="*/ 9 w 10"/>
                      <a:gd name="T39" fmla="*/ 11 h 16"/>
                      <a:gd name="T40" fmla="*/ 8 w 10"/>
                      <a:gd name="T41" fmla="*/ 9 h 16"/>
                      <a:gd name="T42" fmla="*/ 9 w 10"/>
                      <a:gd name="T43" fmla="*/ 5 h 16"/>
                      <a:gd name="T44" fmla="*/ 9 w 10"/>
                      <a:gd name="T45" fmla="*/ 3 h 16"/>
                      <a:gd name="T46" fmla="*/ 7 w 10"/>
                      <a:gd name="T47" fmla="*/ 1 h 16"/>
                      <a:gd name="T48" fmla="*/ 4 w 10"/>
                      <a:gd name="T49" fmla="*/ 2 h 16"/>
                      <a:gd name="T50" fmla="*/ 3 w 10"/>
                      <a:gd name="T5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6">
                        <a:moveTo>
                          <a:pt x="9" y="2"/>
                        </a:moveTo>
                        <a:cubicBezTo>
                          <a:pt x="10" y="3"/>
                          <a:pt x="10" y="4"/>
                          <a:pt x="10" y="5"/>
                        </a:cubicBezTo>
                        <a:cubicBezTo>
                          <a:pt x="10" y="5"/>
                          <a:pt x="10" y="5"/>
                          <a:pt x="10" y="5"/>
                        </a:cubicBezTo>
                        <a:cubicBezTo>
                          <a:pt x="10" y="7"/>
                          <a:pt x="9" y="7"/>
                          <a:pt x="9" y="9"/>
                        </a:cubicBezTo>
                        <a:cubicBezTo>
                          <a:pt x="9" y="9"/>
                          <a:pt x="9" y="10"/>
                          <a:pt x="9" y="11"/>
                        </a:cubicBezTo>
                        <a:cubicBezTo>
                          <a:pt x="10" y="11"/>
                          <a:pt x="10" y="12"/>
                          <a:pt x="10" y="12"/>
                        </a:cubicBezTo>
                        <a:cubicBezTo>
                          <a:pt x="9" y="15"/>
                          <a:pt x="8" y="16"/>
                          <a:pt x="6" y="16"/>
                        </a:cubicBezTo>
                        <a:cubicBezTo>
                          <a:pt x="5" y="16"/>
                          <a:pt x="3" y="15"/>
                          <a:pt x="3" y="14"/>
                        </a:cubicBezTo>
                        <a:cubicBezTo>
                          <a:pt x="1" y="12"/>
                          <a:pt x="0" y="9"/>
                          <a:pt x="0" y="6"/>
                        </a:cubicBezTo>
                        <a:cubicBezTo>
                          <a:pt x="0" y="4"/>
                          <a:pt x="1" y="3"/>
                          <a:pt x="2" y="2"/>
                        </a:cubicBezTo>
                        <a:cubicBezTo>
                          <a:pt x="2" y="2"/>
                          <a:pt x="4" y="0"/>
                          <a:pt x="7" y="0"/>
                        </a:cubicBezTo>
                        <a:cubicBezTo>
                          <a:pt x="8" y="0"/>
                          <a:pt x="8" y="1"/>
                          <a:pt x="9" y="2"/>
                        </a:cubicBezTo>
                        <a:close/>
                        <a:moveTo>
                          <a:pt x="3" y="3"/>
                        </a:moveTo>
                        <a:cubicBezTo>
                          <a:pt x="2" y="3"/>
                          <a:pt x="2" y="3"/>
                          <a:pt x="2" y="3"/>
                        </a:cubicBezTo>
                        <a:cubicBezTo>
                          <a:pt x="2" y="3"/>
                          <a:pt x="2" y="3"/>
                          <a:pt x="2" y="3"/>
                        </a:cubicBezTo>
                        <a:cubicBezTo>
                          <a:pt x="2" y="3"/>
                          <a:pt x="1" y="5"/>
                          <a:pt x="1" y="6"/>
                        </a:cubicBezTo>
                        <a:cubicBezTo>
                          <a:pt x="1" y="8"/>
                          <a:pt x="2" y="11"/>
                          <a:pt x="3" y="13"/>
                        </a:cubicBezTo>
                        <a:cubicBezTo>
                          <a:pt x="4" y="14"/>
                          <a:pt x="5" y="15"/>
                          <a:pt x="6" y="15"/>
                        </a:cubicBezTo>
                        <a:cubicBezTo>
                          <a:pt x="7" y="15"/>
                          <a:pt x="9" y="14"/>
                          <a:pt x="9" y="12"/>
                        </a:cubicBezTo>
                        <a:cubicBezTo>
                          <a:pt x="9" y="12"/>
                          <a:pt x="9" y="12"/>
                          <a:pt x="9" y="11"/>
                        </a:cubicBezTo>
                        <a:cubicBezTo>
                          <a:pt x="9" y="10"/>
                          <a:pt x="8" y="9"/>
                          <a:pt x="8" y="9"/>
                        </a:cubicBezTo>
                        <a:cubicBezTo>
                          <a:pt x="9" y="7"/>
                          <a:pt x="9" y="6"/>
                          <a:pt x="9" y="5"/>
                        </a:cubicBezTo>
                        <a:cubicBezTo>
                          <a:pt x="9" y="4"/>
                          <a:pt x="9" y="4"/>
                          <a:pt x="9" y="3"/>
                        </a:cubicBezTo>
                        <a:cubicBezTo>
                          <a:pt x="8" y="1"/>
                          <a:pt x="7" y="1"/>
                          <a:pt x="7" y="1"/>
                        </a:cubicBezTo>
                        <a:cubicBezTo>
                          <a:pt x="6" y="1"/>
                          <a:pt x="5" y="1"/>
                          <a:pt x="4" y="2"/>
                        </a:cubicBezTo>
                        <a:cubicBezTo>
                          <a:pt x="3" y="2"/>
                          <a:pt x="3" y="3"/>
                          <a:pt x="3"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1" name="Freeform 7897">
                    <a:extLst>
                      <a:ext uri="{FF2B5EF4-FFF2-40B4-BE49-F238E27FC236}">
                        <a16:creationId xmlns:a16="http://schemas.microsoft.com/office/drawing/2014/main" id="{9D5BB663-EAB7-457C-8721-0D2711C09607}"/>
                      </a:ext>
                    </a:extLst>
                  </p:cNvPr>
                  <p:cNvSpPr>
                    <a:spLocks noEditPoints="1"/>
                  </p:cNvSpPr>
                  <p:nvPr/>
                </p:nvSpPr>
                <p:spPr bwMode="auto">
                  <a:xfrm>
                    <a:off x="4203" y="2229"/>
                    <a:ext cx="6" cy="11"/>
                  </a:xfrm>
                  <a:custGeom>
                    <a:avLst/>
                    <a:gdLst>
                      <a:gd name="T0" fmla="*/ 5 w 8"/>
                      <a:gd name="T1" fmla="*/ 12 h 14"/>
                      <a:gd name="T2" fmla="*/ 5 w 8"/>
                      <a:gd name="T3" fmla="*/ 12 h 14"/>
                      <a:gd name="T4" fmla="*/ 2 w 8"/>
                      <a:gd name="T5" fmla="*/ 8 h 14"/>
                      <a:gd name="T6" fmla="*/ 2 w 8"/>
                      <a:gd name="T7" fmla="*/ 4 h 14"/>
                      <a:gd name="T8" fmla="*/ 5 w 8"/>
                      <a:gd name="T9" fmla="*/ 2 h 14"/>
                      <a:gd name="T10" fmla="*/ 5 w 8"/>
                      <a:gd name="T11" fmla="*/ 2 h 14"/>
                      <a:gd name="T12" fmla="*/ 6 w 8"/>
                      <a:gd name="T13" fmla="*/ 6 h 14"/>
                      <a:gd name="T14" fmla="*/ 6 w 8"/>
                      <a:gd name="T15" fmla="*/ 6 h 14"/>
                      <a:gd name="T16" fmla="*/ 5 w 8"/>
                      <a:gd name="T17" fmla="*/ 5 h 14"/>
                      <a:gd name="T18" fmla="*/ 4 w 8"/>
                      <a:gd name="T19" fmla="*/ 5 h 14"/>
                      <a:gd name="T20" fmla="*/ 4 w 8"/>
                      <a:gd name="T21" fmla="*/ 5 h 14"/>
                      <a:gd name="T22" fmla="*/ 6 w 8"/>
                      <a:gd name="T23" fmla="*/ 8 h 14"/>
                      <a:gd name="T24" fmla="*/ 5 w 8"/>
                      <a:gd name="T25" fmla="*/ 12 h 14"/>
                      <a:gd name="T26" fmla="*/ 5 w 8"/>
                      <a:gd name="T27" fmla="*/ 0 h 14"/>
                      <a:gd name="T28" fmla="*/ 3 w 8"/>
                      <a:gd name="T29" fmla="*/ 1 h 14"/>
                      <a:gd name="T30" fmla="*/ 2 w 8"/>
                      <a:gd name="T31" fmla="*/ 2 h 14"/>
                      <a:gd name="T32" fmla="*/ 1 w 8"/>
                      <a:gd name="T33" fmla="*/ 2 h 14"/>
                      <a:gd name="T34" fmla="*/ 1 w 8"/>
                      <a:gd name="T35" fmla="*/ 2 h 14"/>
                      <a:gd name="T36" fmla="*/ 0 w 8"/>
                      <a:gd name="T37" fmla="*/ 5 h 14"/>
                      <a:gd name="T38" fmla="*/ 2 w 8"/>
                      <a:gd name="T39" fmla="*/ 12 h 14"/>
                      <a:gd name="T40" fmla="*/ 5 w 8"/>
                      <a:gd name="T41" fmla="*/ 14 h 14"/>
                      <a:gd name="T42" fmla="*/ 5 w 8"/>
                      <a:gd name="T43" fmla="*/ 14 h 14"/>
                      <a:gd name="T44" fmla="*/ 8 w 8"/>
                      <a:gd name="T45" fmla="*/ 11 h 14"/>
                      <a:gd name="T46" fmla="*/ 8 w 8"/>
                      <a:gd name="T47" fmla="*/ 10 h 14"/>
                      <a:gd name="T48" fmla="*/ 7 w 8"/>
                      <a:gd name="T49" fmla="*/ 8 h 14"/>
                      <a:gd name="T50" fmla="*/ 8 w 8"/>
                      <a:gd name="T51" fmla="*/ 4 h 14"/>
                      <a:gd name="T52" fmla="*/ 8 w 8"/>
                      <a:gd name="T53" fmla="*/ 2 h 14"/>
                      <a:gd name="T54" fmla="*/ 7 w 8"/>
                      <a:gd name="T55" fmla="*/ 1 h 14"/>
                      <a:gd name="T56" fmla="*/ 6 w 8"/>
                      <a:gd name="T57" fmla="*/ 0 h 14"/>
                      <a:gd name="T58" fmla="*/ 5 w 8"/>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4">
                        <a:moveTo>
                          <a:pt x="5" y="12"/>
                        </a:moveTo>
                        <a:cubicBezTo>
                          <a:pt x="5" y="12"/>
                          <a:pt x="5" y="12"/>
                          <a:pt x="5" y="12"/>
                        </a:cubicBezTo>
                        <a:cubicBezTo>
                          <a:pt x="2" y="12"/>
                          <a:pt x="2" y="10"/>
                          <a:pt x="2" y="8"/>
                        </a:cubicBezTo>
                        <a:cubicBezTo>
                          <a:pt x="2" y="6"/>
                          <a:pt x="2" y="4"/>
                          <a:pt x="2" y="4"/>
                        </a:cubicBezTo>
                        <a:cubicBezTo>
                          <a:pt x="2" y="4"/>
                          <a:pt x="3" y="2"/>
                          <a:pt x="5" y="2"/>
                        </a:cubicBezTo>
                        <a:cubicBezTo>
                          <a:pt x="5" y="2"/>
                          <a:pt x="5" y="2"/>
                          <a:pt x="5" y="2"/>
                        </a:cubicBezTo>
                        <a:cubicBezTo>
                          <a:pt x="7" y="2"/>
                          <a:pt x="7" y="6"/>
                          <a:pt x="6" y="6"/>
                        </a:cubicBezTo>
                        <a:cubicBezTo>
                          <a:pt x="6" y="6"/>
                          <a:pt x="6" y="6"/>
                          <a:pt x="6" y="6"/>
                        </a:cubicBezTo>
                        <a:cubicBezTo>
                          <a:pt x="5" y="5"/>
                          <a:pt x="5" y="5"/>
                          <a:pt x="5" y="5"/>
                        </a:cubicBezTo>
                        <a:cubicBezTo>
                          <a:pt x="4" y="5"/>
                          <a:pt x="4" y="5"/>
                          <a:pt x="4" y="5"/>
                        </a:cubicBezTo>
                        <a:cubicBezTo>
                          <a:pt x="4" y="5"/>
                          <a:pt x="4" y="5"/>
                          <a:pt x="4" y="5"/>
                        </a:cubicBezTo>
                        <a:cubicBezTo>
                          <a:pt x="4" y="7"/>
                          <a:pt x="4" y="7"/>
                          <a:pt x="6" y="8"/>
                        </a:cubicBezTo>
                        <a:cubicBezTo>
                          <a:pt x="8" y="9"/>
                          <a:pt x="7" y="12"/>
                          <a:pt x="5" y="12"/>
                        </a:cubicBezTo>
                        <a:close/>
                        <a:moveTo>
                          <a:pt x="5" y="0"/>
                        </a:moveTo>
                        <a:cubicBezTo>
                          <a:pt x="4" y="0"/>
                          <a:pt x="4" y="1"/>
                          <a:pt x="3" y="1"/>
                        </a:cubicBezTo>
                        <a:cubicBezTo>
                          <a:pt x="2" y="1"/>
                          <a:pt x="2" y="2"/>
                          <a:pt x="2" y="2"/>
                        </a:cubicBezTo>
                        <a:cubicBezTo>
                          <a:pt x="1" y="2"/>
                          <a:pt x="1" y="2"/>
                          <a:pt x="1" y="2"/>
                        </a:cubicBezTo>
                        <a:cubicBezTo>
                          <a:pt x="1" y="2"/>
                          <a:pt x="1" y="2"/>
                          <a:pt x="1" y="2"/>
                        </a:cubicBezTo>
                        <a:cubicBezTo>
                          <a:pt x="1" y="2"/>
                          <a:pt x="0" y="4"/>
                          <a:pt x="0" y="5"/>
                        </a:cubicBezTo>
                        <a:cubicBezTo>
                          <a:pt x="0" y="7"/>
                          <a:pt x="1" y="10"/>
                          <a:pt x="2" y="12"/>
                        </a:cubicBezTo>
                        <a:cubicBezTo>
                          <a:pt x="3" y="13"/>
                          <a:pt x="4" y="14"/>
                          <a:pt x="5" y="14"/>
                        </a:cubicBezTo>
                        <a:cubicBezTo>
                          <a:pt x="5" y="14"/>
                          <a:pt x="5" y="14"/>
                          <a:pt x="5" y="14"/>
                        </a:cubicBezTo>
                        <a:cubicBezTo>
                          <a:pt x="7" y="14"/>
                          <a:pt x="8" y="13"/>
                          <a:pt x="8" y="11"/>
                        </a:cubicBezTo>
                        <a:cubicBezTo>
                          <a:pt x="8" y="11"/>
                          <a:pt x="8" y="11"/>
                          <a:pt x="8" y="10"/>
                        </a:cubicBezTo>
                        <a:cubicBezTo>
                          <a:pt x="8" y="9"/>
                          <a:pt x="7" y="8"/>
                          <a:pt x="7" y="8"/>
                        </a:cubicBezTo>
                        <a:cubicBezTo>
                          <a:pt x="8" y="6"/>
                          <a:pt x="8" y="5"/>
                          <a:pt x="8" y="4"/>
                        </a:cubicBezTo>
                        <a:cubicBezTo>
                          <a:pt x="8" y="3"/>
                          <a:pt x="8" y="3"/>
                          <a:pt x="8" y="2"/>
                        </a:cubicBezTo>
                        <a:cubicBezTo>
                          <a:pt x="7" y="1"/>
                          <a:pt x="7" y="1"/>
                          <a:pt x="7" y="1"/>
                        </a:cubicBezTo>
                        <a:cubicBezTo>
                          <a:pt x="6" y="1"/>
                          <a:pt x="6" y="0"/>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2" name="Freeform 7898">
                    <a:extLst>
                      <a:ext uri="{FF2B5EF4-FFF2-40B4-BE49-F238E27FC236}">
                        <a16:creationId xmlns:a16="http://schemas.microsoft.com/office/drawing/2014/main" id="{FA66D397-08DC-4605-B8FE-E2E29193E142}"/>
                      </a:ext>
                    </a:extLst>
                  </p:cNvPr>
                  <p:cNvSpPr>
                    <a:spLocks/>
                  </p:cNvSpPr>
                  <p:nvPr/>
                </p:nvSpPr>
                <p:spPr bwMode="auto">
                  <a:xfrm>
                    <a:off x="4203" y="2229"/>
                    <a:ext cx="8" cy="11"/>
                  </a:xfrm>
                  <a:custGeom>
                    <a:avLst/>
                    <a:gdLst>
                      <a:gd name="T0" fmla="*/ 6 w 11"/>
                      <a:gd name="T1" fmla="*/ 0 h 14"/>
                      <a:gd name="T2" fmla="*/ 2 w 11"/>
                      <a:gd name="T3" fmla="*/ 2 h 14"/>
                      <a:gd name="T4" fmla="*/ 3 w 11"/>
                      <a:gd name="T5" fmla="*/ 13 h 14"/>
                      <a:gd name="T6" fmla="*/ 6 w 11"/>
                      <a:gd name="T7" fmla="*/ 14 h 14"/>
                      <a:gd name="T8" fmla="*/ 9 w 11"/>
                      <a:gd name="T9" fmla="*/ 10 h 14"/>
                      <a:gd name="T10" fmla="*/ 9 w 11"/>
                      <a:gd name="T11" fmla="*/ 1 h 14"/>
                      <a:gd name="T12" fmla="*/ 9 w 11"/>
                      <a:gd name="T13" fmla="*/ 1 h 14"/>
                      <a:gd name="T14" fmla="*/ 8 w 11"/>
                      <a:gd name="T15" fmla="*/ 1 h 14"/>
                      <a:gd name="T16" fmla="*/ 9 w 11"/>
                      <a:gd name="T17" fmla="*/ 2 h 14"/>
                      <a:gd name="T18" fmla="*/ 9 w 11"/>
                      <a:gd name="T19" fmla="*/ 4 h 14"/>
                      <a:gd name="T20" fmla="*/ 8 w 11"/>
                      <a:gd name="T21" fmla="*/ 8 h 14"/>
                      <a:gd name="T22" fmla="*/ 9 w 11"/>
                      <a:gd name="T23" fmla="*/ 10 h 14"/>
                      <a:gd name="T24" fmla="*/ 9 w 11"/>
                      <a:gd name="T25" fmla="*/ 11 h 14"/>
                      <a:gd name="T26" fmla="*/ 6 w 11"/>
                      <a:gd name="T27" fmla="*/ 14 h 14"/>
                      <a:gd name="T28" fmla="*/ 6 w 11"/>
                      <a:gd name="T29" fmla="*/ 14 h 14"/>
                      <a:gd name="T30" fmla="*/ 3 w 11"/>
                      <a:gd name="T31" fmla="*/ 12 h 14"/>
                      <a:gd name="T32" fmla="*/ 1 w 11"/>
                      <a:gd name="T33" fmla="*/ 5 h 14"/>
                      <a:gd name="T34" fmla="*/ 2 w 11"/>
                      <a:gd name="T35" fmla="*/ 2 h 14"/>
                      <a:gd name="T36" fmla="*/ 2 w 11"/>
                      <a:gd name="T37" fmla="*/ 2 h 14"/>
                      <a:gd name="T38" fmla="*/ 3 w 11"/>
                      <a:gd name="T39" fmla="*/ 2 h 14"/>
                      <a:gd name="T40" fmla="*/ 4 w 11"/>
                      <a:gd name="T41" fmla="*/ 1 h 14"/>
                      <a:gd name="T42" fmla="*/ 6 w 11"/>
                      <a:gd name="T43" fmla="*/ 0 h 14"/>
                      <a:gd name="T44" fmla="*/ 7 w 11"/>
                      <a:gd name="T45" fmla="*/ 0 h 14"/>
                      <a:gd name="T46" fmla="*/ 6 w 11"/>
                      <a:gd name="T4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4">
                        <a:moveTo>
                          <a:pt x="6" y="0"/>
                        </a:moveTo>
                        <a:cubicBezTo>
                          <a:pt x="4" y="0"/>
                          <a:pt x="2" y="2"/>
                          <a:pt x="2" y="2"/>
                        </a:cubicBezTo>
                        <a:cubicBezTo>
                          <a:pt x="0" y="3"/>
                          <a:pt x="0" y="9"/>
                          <a:pt x="3" y="13"/>
                        </a:cubicBezTo>
                        <a:cubicBezTo>
                          <a:pt x="4" y="14"/>
                          <a:pt x="5" y="14"/>
                          <a:pt x="6" y="14"/>
                        </a:cubicBezTo>
                        <a:cubicBezTo>
                          <a:pt x="8" y="14"/>
                          <a:pt x="10" y="13"/>
                          <a:pt x="9" y="10"/>
                        </a:cubicBezTo>
                        <a:cubicBezTo>
                          <a:pt x="8" y="6"/>
                          <a:pt x="11" y="5"/>
                          <a:pt x="9" y="1"/>
                        </a:cubicBezTo>
                        <a:cubicBezTo>
                          <a:pt x="9" y="1"/>
                          <a:pt x="9" y="1"/>
                          <a:pt x="9" y="1"/>
                        </a:cubicBezTo>
                        <a:cubicBezTo>
                          <a:pt x="8" y="1"/>
                          <a:pt x="8" y="1"/>
                          <a:pt x="8" y="1"/>
                        </a:cubicBezTo>
                        <a:cubicBezTo>
                          <a:pt x="9" y="2"/>
                          <a:pt x="9" y="2"/>
                          <a:pt x="9" y="2"/>
                        </a:cubicBezTo>
                        <a:cubicBezTo>
                          <a:pt x="9" y="3"/>
                          <a:pt x="9" y="3"/>
                          <a:pt x="9" y="4"/>
                        </a:cubicBezTo>
                        <a:cubicBezTo>
                          <a:pt x="9" y="5"/>
                          <a:pt x="9" y="6"/>
                          <a:pt x="8" y="8"/>
                        </a:cubicBezTo>
                        <a:cubicBezTo>
                          <a:pt x="8" y="8"/>
                          <a:pt x="9" y="9"/>
                          <a:pt x="9" y="10"/>
                        </a:cubicBezTo>
                        <a:cubicBezTo>
                          <a:pt x="9" y="11"/>
                          <a:pt x="9" y="11"/>
                          <a:pt x="9" y="11"/>
                        </a:cubicBezTo>
                        <a:cubicBezTo>
                          <a:pt x="9" y="13"/>
                          <a:pt x="8" y="14"/>
                          <a:pt x="6" y="14"/>
                        </a:cubicBezTo>
                        <a:cubicBezTo>
                          <a:pt x="6" y="14"/>
                          <a:pt x="6" y="14"/>
                          <a:pt x="6" y="14"/>
                        </a:cubicBezTo>
                        <a:cubicBezTo>
                          <a:pt x="5" y="14"/>
                          <a:pt x="4" y="13"/>
                          <a:pt x="3" y="12"/>
                        </a:cubicBezTo>
                        <a:cubicBezTo>
                          <a:pt x="2" y="10"/>
                          <a:pt x="1" y="7"/>
                          <a:pt x="1" y="5"/>
                        </a:cubicBezTo>
                        <a:cubicBezTo>
                          <a:pt x="1" y="4"/>
                          <a:pt x="2" y="2"/>
                          <a:pt x="2" y="2"/>
                        </a:cubicBezTo>
                        <a:cubicBezTo>
                          <a:pt x="2" y="2"/>
                          <a:pt x="2" y="2"/>
                          <a:pt x="2" y="2"/>
                        </a:cubicBezTo>
                        <a:cubicBezTo>
                          <a:pt x="3" y="2"/>
                          <a:pt x="3" y="2"/>
                          <a:pt x="3" y="2"/>
                        </a:cubicBezTo>
                        <a:cubicBezTo>
                          <a:pt x="3" y="2"/>
                          <a:pt x="3" y="1"/>
                          <a:pt x="4" y="1"/>
                        </a:cubicBezTo>
                        <a:cubicBezTo>
                          <a:pt x="5" y="1"/>
                          <a:pt x="5" y="0"/>
                          <a:pt x="6" y="0"/>
                        </a:cubicBezTo>
                        <a:cubicBezTo>
                          <a:pt x="7" y="0"/>
                          <a:pt x="7" y="0"/>
                          <a:pt x="7" y="0"/>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3" name="Freeform 7899">
                    <a:extLst>
                      <a:ext uri="{FF2B5EF4-FFF2-40B4-BE49-F238E27FC236}">
                        <a16:creationId xmlns:a16="http://schemas.microsoft.com/office/drawing/2014/main" id="{5139BA6A-B6CB-4B53-9FDC-F6B6BEC5E5A4}"/>
                      </a:ext>
                    </a:extLst>
                  </p:cNvPr>
                  <p:cNvSpPr>
                    <a:spLocks/>
                  </p:cNvSpPr>
                  <p:nvPr/>
                </p:nvSpPr>
                <p:spPr bwMode="auto">
                  <a:xfrm>
                    <a:off x="4205" y="2235"/>
                    <a:ext cx="3" cy="3"/>
                  </a:xfrm>
                  <a:custGeom>
                    <a:avLst/>
                    <a:gdLst>
                      <a:gd name="T0" fmla="*/ 4 w 4"/>
                      <a:gd name="T1" fmla="*/ 3 h 5"/>
                      <a:gd name="T2" fmla="*/ 1 w 4"/>
                      <a:gd name="T3" fmla="*/ 2 h 5"/>
                      <a:gd name="T4" fmla="*/ 4 w 4"/>
                      <a:gd name="T5" fmla="*/ 3 h 5"/>
                    </a:gdLst>
                    <a:ahLst/>
                    <a:cxnLst>
                      <a:cxn ang="0">
                        <a:pos x="T0" y="T1"/>
                      </a:cxn>
                      <a:cxn ang="0">
                        <a:pos x="T2" y="T3"/>
                      </a:cxn>
                      <a:cxn ang="0">
                        <a:pos x="T4" y="T5"/>
                      </a:cxn>
                    </a:cxnLst>
                    <a:rect l="0" t="0" r="r" b="b"/>
                    <a:pathLst>
                      <a:path w="4" h="5">
                        <a:moveTo>
                          <a:pt x="4" y="3"/>
                        </a:moveTo>
                        <a:cubicBezTo>
                          <a:pt x="4" y="3"/>
                          <a:pt x="2" y="0"/>
                          <a:pt x="1" y="2"/>
                        </a:cubicBezTo>
                        <a:cubicBezTo>
                          <a:pt x="0" y="4"/>
                          <a:pt x="4" y="5"/>
                          <a:pt x="4" y="3"/>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4" name="Freeform 7900">
                    <a:extLst>
                      <a:ext uri="{FF2B5EF4-FFF2-40B4-BE49-F238E27FC236}">
                        <a16:creationId xmlns:a16="http://schemas.microsoft.com/office/drawing/2014/main" id="{6CF46E5F-1BA1-497F-B4B3-B60524AF8E2E}"/>
                      </a:ext>
                    </a:extLst>
                  </p:cNvPr>
                  <p:cNvSpPr>
                    <a:spLocks/>
                  </p:cNvSpPr>
                  <p:nvPr/>
                </p:nvSpPr>
                <p:spPr bwMode="auto">
                  <a:xfrm>
                    <a:off x="4206" y="2231"/>
                    <a:ext cx="3" cy="2"/>
                  </a:xfrm>
                  <a:custGeom>
                    <a:avLst/>
                    <a:gdLst>
                      <a:gd name="T0" fmla="*/ 0 w 3"/>
                      <a:gd name="T1" fmla="*/ 2 h 3"/>
                      <a:gd name="T2" fmla="*/ 2 w 3"/>
                      <a:gd name="T3" fmla="*/ 2 h 3"/>
                      <a:gd name="T4" fmla="*/ 0 w 3"/>
                      <a:gd name="T5" fmla="*/ 2 h 3"/>
                    </a:gdLst>
                    <a:ahLst/>
                    <a:cxnLst>
                      <a:cxn ang="0">
                        <a:pos x="T0" y="T1"/>
                      </a:cxn>
                      <a:cxn ang="0">
                        <a:pos x="T2" y="T3"/>
                      </a:cxn>
                      <a:cxn ang="0">
                        <a:pos x="T4" y="T5"/>
                      </a:cxn>
                    </a:cxnLst>
                    <a:rect l="0" t="0" r="r" b="b"/>
                    <a:pathLst>
                      <a:path w="3" h="3">
                        <a:moveTo>
                          <a:pt x="0" y="2"/>
                        </a:moveTo>
                        <a:cubicBezTo>
                          <a:pt x="0" y="2"/>
                          <a:pt x="1" y="0"/>
                          <a:pt x="2" y="2"/>
                        </a:cubicBezTo>
                        <a:cubicBezTo>
                          <a:pt x="3" y="3"/>
                          <a:pt x="0" y="3"/>
                          <a:pt x="0"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5" name="Freeform 7901">
                    <a:extLst>
                      <a:ext uri="{FF2B5EF4-FFF2-40B4-BE49-F238E27FC236}">
                        <a16:creationId xmlns:a16="http://schemas.microsoft.com/office/drawing/2014/main" id="{EA017361-326A-47F4-B480-358518E7AFBF}"/>
                      </a:ext>
                    </a:extLst>
                  </p:cNvPr>
                  <p:cNvSpPr>
                    <a:spLocks/>
                  </p:cNvSpPr>
                  <p:nvPr/>
                </p:nvSpPr>
                <p:spPr bwMode="auto">
                  <a:xfrm>
                    <a:off x="4212" y="2224"/>
                    <a:ext cx="9" cy="14"/>
                  </a:xfrm>
                  <a:custGeom>
                    <a:avLst/>
                    <a:gdLst>
                      <a:gd name="T0" fmla="*/ 2 w 12"/>
                      <a:gd name="T1" fmla="*/ 5 h 19"/>
                      <a:gd name="T2" fmla="*/ 9 w 12"/>
                      <a:gd name="T3" fmla="*/ 4 h 19"/>
                      <a:gd name="T4" fmla="*/ 10 w 12"/>
                      <a:gd name="T5" fmla="*/ 12 h 19"/>
                      <a:gd name="T6" fmla="*/ 5 w 12"/>
                      <a:gd name="T7" fmla="*/ 16 h 19"/>
                      <a:gd name="T8" fmla="*/ 2 w 12"/>
                      <a:gd name="T9" fmla="*/ 5 h 19"/>
                    </a:gdLst>
                    <a:ahLst/>
                    <a:cxnLst>
                      <a:cxn ang="0">
                        <a:pos x="T0" y="T1"/>
                      </a:cxn>
                      <a:cxn ang="0">
                        <a:pos x="T2" y="T3"/>
                      </a:cxn>
                      <a:cxn ang="0">
                        <a:pos x="T4" y="T5"/>
                      </a:cxn>
                      <a:cxn ang="0">
                        <a:pos x="T6" y="T7"/>
                      </a:cxn>
                      <a:cxn ang="0">
                        <a:pos x="T8" y="T9"/>
                      </a:cxn>
                    </a:cxnLst>
                    <a:rect l="0" t="0" r="r" b="b"/>
                    <a:pathLst>
                      <a:path w="12" h="19">
                        <a:moveTo>
                          <a:pt x="2" y="5"/>
                        </a:moveTo>
                        <a:cubicBezTo>
                          <a:pt x="2" y="5"/>
                          <a:pt x="6" y="0"/>
                          <a:pt x="9" y="4"/>
                        </a:cubicBezTo>
                        <a:cubicBezTo>
                          <a:pt x="12" y="7"/>
                          <a:pt x="9" y="8"/>
                          <a:pt x="10" y="12"/>
                        </a:cubicBezTo>
                        <a:cubicBezTo>
                          <a:pt x="12" y="16"/>
                          <a:pt x="8" y="19"/>
                          <a:pt x="5" y="16"/>
                        </a:cubicBezTo>
                        <a:cubicBezTo>
                          <a:pt x="2" y="13"/>
                          <a:pt x="0" y="7"/>
                          <a:pt x="2"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6" name="Freeform 7902">
                    <a:extLst>
                      <a:ext uri="{FF2B5EF4-FFF2-40B4-BE49-F238E27FC236}">
                        <a16:creationId xmlns:a16="http://schemas.microsoft.com/office/drawing/2014/main" id="{57FFCFDE-A6F5-4C58-AC55-41E22E68078F}"/>
                      </a:ext>
                    </a:extLst>
                  </p:cNvPr>
                  <p:cNvSpPr>
                    <a:spLocks noEditPoints="1"/>
                  </p:cNvSpPr>
                  <p:nvPr/>
                </p:nvSpPr>
                <p:spPr bwMode="auto">
                  <a:xfrm>
                    <a:off x="4213" y="2226"/>
                    <a:ext cx="8" cy="12"/>
                  </a:xfrm>
                  <a:custGeom>
                    <a:avLst/>
                    <a:gdLst>
                      <a:gd name="T0" fmla="*/ 8 w 10"/>
                      <a:gd name="T1" fmla="*/ 1 h 16"/>
                      <a:gd name="T2" fmla="*/ 9 w 10"/>
                      <a:gd name="T3" fmla="*/ 4 h 16"/>
                      <a:gd name="T4" fmla="*/ 9 w 10"/>
                      <a:gd name="T5" fmla="*/ 4 h 16"/>
                      <a:gd name="T6" fmla="*/ 9 w 10"/>
                      <a:gd name="T7" fmla="*/ 8 h 16"/>
                      <a:gd name="T8" fmla="*/ 10 w 10"/>
                      <a:gd name="T9" fmla="*/ 10 h 16"/>
                      <a:gd name="T10" fmla="*/ 10 w 10"/>
                      <a:gd name="T11" fmla="*/ 11 h 16"/>
                      <a:gd name="T12" fmla="*/ 7 w 10"/>
                      <a:gd name="T13" fmla="*/ 16 h 16"/>
                      <a:gd name="T14" fmla="*/ 3 w 10"/>
                      <a:gd name="T15" fmla="*/ 14 h 16"/>
                      <a:gd name="T16" fmla="*/ 0 w 10"/>
                      <a:gd name="T17" fmla="*/ 7 h 16"/>
                      <a:gd name="T18" fmla="*/ 1 w 10"/>
                      <a:gd name="T19" fmla="*/ 3 h 16"/>
                      <a:gd name="T20" fmla="*/ 5 w 10"/>
                      <a:gd name="T21" fmla="*/ 0 h 16"/>
                      <a:gd name="T22" fmla="*/ 8 w 10"/>
                      <a:gd name="T23" fmla="*/ 1 h 16"/>
                      <a:gd name="T24" fmla="*/ 2 w 10"/>
                      <a:gd name="T25" fmla="*/ 4 h 16"/>
                      <a:gd name="T26" fmla="*/ 1 w 10"/>
                      <a:gd name="T27" fmla="*/ 3 h 16"/>
                      <a:gd name="T28" fmla="*/ 2 w 10"/>
                      <a:gd name="T29" fmla="*/ 4 h 16"/>
                      <a:gd name="T30" fmla="*/ 1 w 10"/>
                      <a:gd name="T31" fmla="*/ 7 h 16"/>
                      <a:gd name="T32" fmla="*/ 4 w 10"/>
                      <a:gd name="T33" fmla="*/ 14 h 16"/>
                      <a:gd name="T34" fmla="*/ 7 w 10"/>
                      <a:gd name="T35" fmla="*/ 15 h 16"/>
                      <a:gd name="T36" fmla="*/ 9 w 10"/>
                      <a:gd name="T37" fmla="*/ 11 h 16"/>
                      <a:gd name="T38" fmla="*/ 9 w 10"/>
                      <a:gd name="T39" fmla="*/ 10 h 16"/>
                      <a:gd name="T40" fmla="*/ 9 w 10"/>
                      <a:gd name="T41" fmla="*/ 8 h 16"/>
                      <a:gd name="T42" fmla="*/ 9 w 10"/>
                      <a:gd name="T43" fmla="*/ 4 h 16"/>
                      <a:gd name="T44" fmla="*/ 8 w 10"/>
                      <a:gd name="T45" fmla="*/ 2 h 16"/>
                      <a:gd name="T46" fmla="*/ 5 w 10"/>
                      <a:gd name="T47" fmla="*/ 1 h 16"/>
                      <a:gd name="T48" fmla="*/ 2 w 10"/>
                      <a:gd name="T4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6">
                        <a:moveTo>
                          <a:pt x="8" y="1"/>
                        </a:moveTo>
                        <a:cubicBezTo>
                          <a:pt x="9" y="2"/>
                          <a:pt x="9" y="3"/>
                          <a:pt x="9" y="4"/>
                        </a:cubicBezTo>
                        <a:cubicBezTo>
                          <a:pt x="9" y="4"/>
                          <a:pt x="9" y="4"/>
                          <a:pt x="9" y="4"/>
                        </a:cubicBezTo>
                        <a:cubicBezTo>
                          <a:pt x="10" y="6"/>
                          <a:pt x="9" y="7"/>
                          <a:pt x="9" y="8"/>
                        </a:cubicBezTo>
                        <a:cubicBezTo>
                          <a:pt x="9" y="9"/>
                          <a:pt x="9" y="9"/>
                          <a:pt x="10" y="10"/>
                        </a:cubicBezTo>
                        <a:cubicBezTo>
                          <a:pt x="10" y="10"/>
                          <a:pt x="10" y="11"/>
                          <a:pt x="10" y="11"/>
                        </a:cubicBezTo>
                        <a:cubicBezTo>
                          <a:pt x="10" y="14"/>
                          <a:pt x="9" y="15"/>
                          <a:pt x="7" y="16"/>
                        </a:cubicBezTo>
                        <a:cubicBezTo>
                          <a:pt x="6" y="16"/>
                          <a:pt x="5" y="15"/>
                          <a:pt x="3" y="14"/>
                        </a:cubicBezTo>
                        <a:cubicBezTo>
                          <a:pt x="2" y="13"/>
                          <a:pt x="0" y="10"/>
                          <a:pt x="0" y="7"/>
                        </a:cubicBezTo>
                        <a:cubicBezTo>
                          <a:pt x="0" y="6"/>
                          <a:pt x="0" y="4"/>
                          <a:pt x="1" y="3"/>
                        </a:cubicBezTo>
                        <a:cubicBezTo>
                          <a:pt x="2" y="3"/>
                          <a:pt x="3" y="1"/>
                          <a:pt x="5" y="0"/>
                        </a:cubicBezTo>
                        <a:cubicBezTo>
                          <a:pt x="6" y="0"/>
                          <a:pt x="7" y="0"/>
                          <a:pt x="8" y="1"/>
                        </a:cubicBezTo>
                        <a:close/>
                        <a:moveTo>
                          <a:pt x="2" y="4"/>
                        </a:moveTo>
                        <a:cubicBezTo>
                          <a:pt x="1" y="3"/>
                          <a:pt x="1" y="3"/>
                          <a:pt x="1" y="3"/>
                        </a:cubicBezTo>
                        <a:cubicBezTo>
                          <a:pt x="2" y="4"/>
                          <a:pt x="2" y="4"/>
                          <a:pt x="2" y="4"/>
                        </a:cubicBezTo>
                        <a:cubicBezTo>
                          <a:pt x="1" y="4"/>
                          <a:pt x="1" y="6"/>
                          <a:pt x="1" y="7"/>
                        </a:cubicBezTo>
                        <a:cubicBezTo>
                          <a:pt x="1" y="9"/>
                          <a:pt x="2" y="12"/>
                          <a:pt x="4" y="14"/>
                        </a:cubicBezTo>
                        <a:cubicBezTo>
                          <a:pt x="5" y="15"/>
                          <a:pt x="6" y="15"/>
                          <a:pt x="7" y="15"/>
                        </a:cubicBezTo>
                        <a:cubicBezTo>
                          <a:pt x="8" y="15"/>
                          <a:pt x="10" y="13"/>
                          <a:pt x="9" y="11"/>
                        </a:cubicBezTo>
                        <a:cubicBezTo>
                          <a:pt x="9" y="11"/>
                          <a:pt x="9" y="11"/>
                          <a:pt x="9" y="10"/>
                        </a:cubicBezTo>
                        <a:cubicBezTo>
                          <a:pt x="9" y="9"/>
                          <a:pt x="9" y="9"/>
                          <a:pt x="9" y="8"/>
                        </a:cubicBezTo>
                        <a:cubicBezTo>
                          <a:pt x="8" y="6"/>
                          <a:pt x="9" y="5"/>
                          <a:pt x="9" y="4"/>
                        </a:cubicBezTo>
                        <a:cubicBezTo>
                          <a:pt x="9" y="4"/>
                          <a:pt x="8" y="3"/>
                          <a:pt x="8" y="2"/>
                        </a:cubicBezTo>
                        <a:cubicBezTo>
                          <a:pt x="7" y="1"/>
                          <a:pt x="6" y="1"/>
                          <a:pt x="5" y="1"/>
                        </a:cubicBezTo>
                        <a:cubicBezTo>
                          <a:pt x="4" y="1"/>
                          <a:pt x="2" y="4"/>
                          <a:pt x="2"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7" name="Freeform 7903">
                    <a:extLst>
                      <a:ext uri="{FF2B5EF4-FFF2-40B4-BE49-F238E27FC236}">
                        <a16:creationId xmlns:a16="http://schemas.microsoft.com/office/drawing/2014/main" id="{500D12E7-2F8A-46D2-9CB2-D4E365A09280}"/>
                      </a:ext>
                    </a:extLst>
                  </p:cNvPr>
                  <p:cNvSpPr>
                    <a:spLocks/>
                  </p:cNvSpPr>
                  <p:nvPr/>
                </p:nvSpPr>
                <p:spPr bwMode="auto">
                  <a:xfrm>
                    <a:off x="4214" y="2230"/>
                    <a:ext cx="7" cy="7"/>
                  </a:xfrm>
                  <a:custGeom>
                    <a:avLst/>
                    <a:gdLst>
                      <a:gd name="T0" fmla="*/ 8 w 9"/>
                      <a:gd name="T1" fmla="*/ 0 h 9"/>
                      <a:gd name="T2" fmla="*/ 7 w 9"/>
                      <a:gd name="T3" fmla="*/ 0 h 9"/>
                      <a:gd name="T4" fmla="*/ 7 w 9"/>
                      <a:gd name="T5" fmla="*/ 0 h 9"/>
                      <a:gd name="T6" fmla="*/ 4 w 9"/>
                      <a:gd name="T7" fmla="*/ 1 h 9"/>
                      <a:gd name="T8" fmla="*/ 4 w 9"/>
                      <a:gd name="T9" fmla="*/ 1 h 9"/>
                      <a:gd name="T10" fmla="*/ 6 w 9"/>
                      <a:gd name="T11" fmla="*/ 3 h 9"/>
                      <a:gd name="T12" fmla="*/ 5 w 9"/>
                      <a:gd name="T13" fmla="*/ 7 h 9"/>
                      <a:gd name="T14" fmla="*/ 5 w 9"/>
                      <a:gd name="T15" fmla="*/ 7 h 9"/>
                      <a:gd name="T16" fmla="*/ 2 w 9"/>
                      <a:gd name="T17" fmla="*/ 4 h 9"/>
                      <a:gd name="T18" fmla="*/ 2 w 9"/>
                      <a:gd name="T19" fmla="*/ 1 h 9"/>
                      <a:gd name="T20" fmla="*/ 0 w 9"/>
                      <a:gd name="T21" fmla="*/ 0 h 9"/>
                      <a:gd name="T22" fmla="*/ 0 w 9"/>
                      <a:gd name="T23" fmla="*/ 1 h 9"/>
                      <a:gd name="T24" fmla="*/ 3 w 9"/>
                      <a:gd name="T25" fmla="*/ 8 h 9"/>
                      <a:gd name="T26" fmla="*/ 5 w 9"/>
                      <a:gd name="T27" fmla="*/ 9 h 9"/>
                      <a:gd name="T28" fmla="*/ 6 w 9"/>
                      <a:gd name="T29" fmla="*/ 9 h 9"/>
                      <a:gd name="T30" fmla="*/ 8 w 9"/>
                      <a:gd name="T31" fmla="*/ 5 h 9"/>
                      <a:gd name="T32" fmla="*/ 8 w 9"/>
                      <a:gd name="T33" fmla="*/ 4 h 9"/>
                      <a:gd name="T34" fmla="*/ 8 w 9"/>
                      <a:gd name="T35" fmla="*/ 2 h 9"/>
                      <a:gd name="T36" fmla="*/ 8 w 9"/>
                      <a:gd name="T3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9">
                        <a:moveTo>
                          <a:pt x="8" y="0"/>
                        </a:moveTo>
                        <a:cubicBezTo>
                          <a:pt x="7" y="0"/>
                          <a:pt x="7" y="0"/>
                          <a:pt x="7" y="0"/>
                        </a:cubicBezTo>
                        <a:cubicBezTo>
                          <a:pt x="7" y="0"/>
                          <a:pt x="7" y="0"/>
                          <a:pt x="7" y="0"/>
                        </a:cubicBezTo>
                        <a:cubicBezTo>
                          <a:pt x="6" y="1"/>
                          <a:pt x="5" y="1"/>
                          <a:pt x="4" y="1"/>
                        </a:cubicBezTo>
                        <a:cubicBezTo>
                          <a:pt x="4" y="1"/>
                          <a:pt x="4" y="1"/>
                          <a:pt x="4" y="1"/>
                        </a:cubicBezTo>
                        <a:cubicBezTo>
                          <a:pt x="4" y="2"/>
                          <a:pt x="4" y="2"/>
                          <a:pt x="6" y="3"/>
                        </a:cubicBezTo>
                        <a:cubicBezTo>
                          <a:pt x="8" y="3"/>
                          <a:pt x="7" y="7"/>
                          <a:pt x="5" y="7"/>
                        </a:cubicBezTo>
                        <a:cubicBezTo>
                          <a:pt x="5" y="7"/>
                          <a:pt x="5" y="7"/>
                          <a:pt x="5" y="7"/>
                        </a:cubicBezTo>
                        <a:cubicBezTo>
                          <a:pt x="3" y="7"/>
                          <a:pt x="3" y="5"/>
                          <a:pt x="2" y="4"/>
                        </a:cubicBezTo>
                        <a:cubicBezTo>
                          <a:pt x="2" y="3"/>
                          <a:pt x="2" y="1"/>
                          <a:pt x="2" y="1"/>
                        </a:cubicBezTo>
                        <a:cubicBezTo>
                          <a:pt x="1" y="1"/>
                          <a:pt x="0" y="1"/>
                          <a:pt x="0" y="0"/>
                        </a:cubicBezTo>
                        <a:cubicBezTo>
                          <a:pt x="0" y="1"/>
                          <a:pt x="0" y="1"/>
                          <a:pt x="0" y="1"/>
                        </a:cubicBezTo>
                        <a:cubicBezTo>
                          <a:pt x="0" y="3"/>
                          <a:pt x="1" y="6"/>
                          <a:pt x="3" y="8"/>
                        </a:cubicBezTo>
                        <a:cubicBezTo>
                          <a:pt x="4" y="9"/>
                          <a:pt x="5" y="9"/>
                          <a:pt x="5" y="9"/>
                        </a:cubicBezTo>
                        <a:cubicBezTo>
                          <a:pt x="6" y="9"/>
                          <a:pt x="6" y="9"/>
                          <a:pt x="6" y="9"/>
                        </a:cubicBezTo>
                        <a:cubicBezTo>
                          <a:pt x="7" y="9"/>
                          <a:pt x="9" y="7"/>
                          <a:pt x="8" y="5"/>
                        </a:cubicBezTo>
                        <a:cubicBezTo>
                          <a:pt x="8" y="5"/>
                          <a:pt x="8" y="5"/>
                          <a:pt x="8" y="4"/>
                        </a:cubicBezTo>
                        <a:cubicBezTo>
                          <a:pt x="8" y="3"/>
                          <a:pt x="8" y="3"/>
                          <a:pt x="8" y="2"/>
                        </a:cubicBezTo>
                        <a:cubicBezTo>
                          <a:pt x="7" y="1"/>
                          <a:pt x="8" y="1"/>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8" name="Freeform 7904">
                    <a:extLst>
                      <a:ext uri="{FF2B5EF4-FFF2-40B4-BE49-F238E27FC236}">
                        <a16:creationId xmlns:a16="http://schemas.microsoft.com/office/drawing/2014/main" id="{0900BE1C-3F03-428C-AA47-A4E315C876F4}"/>
                      </a:ext>
                    </a:extLst>
                  </p:cNvPr>
                  <p:cNvSpPr>
                    <a:spLocks/>
                  </p:cNvSpPr>
                  <p:nvPr/>
                </p:nvSpPr>
                <p:spPr bwMode="auto">
                  <a:xfrm>
                    <a:off x="4213" y="2230"/>
                    <a:ext cx="8" cy="7"/>
                  </a:xfrm>
                  <a:custGeom>
                    <a:avLst/>
                    <a:gdLst>
                      <a:gd name="T0" fmla="*/ 9 w 11"/>
                      <a:gd name="T1" fmla="*/ 0 h 9"/>
                      <a:gd name="T2" fmla="*/ 9 w 11"/>
                      <a:gd name="T3" fmla="*/ 0 h 9"/>
                      <a:gd name="T4" fmla="*/ 9 w 11"/>
                      <a:gd name="T5" fmla="*/ 2 h 9"/>
                      <a:gd name="T6" fmla="*/ 9 w 11"/>
                      <a:gd name="T7" fmla="*/ 4 h 9"/>
                      <a:gd name="T8" fmla="*/ 9 w 11"/>
                      <a:gd name="T9" fmla="*/ 5 h 9"/>
                      <a:gd name="T10" fmla="*/ 7 w 11"/>
                      <a:gd name="T11" fmla="*/ 9 h 9"/>
                      <a:gd name="T12" fmla="*/ 6 w 11"/>
                      <a:gd name="T13" fmla="*/ 9 h 9"/>
                      <a:gd name="T14" fmla="*/ 4 w 11"/>
                      <a:gd name="T15" fmla="*/ 8 h 9"/>
                      <a:gd name="T16" fmla="*/ 1 w 11"/>
                      <a:gd name="T17" fmla="*/ 1 h 9"/>
                      <a:gd name="T18" fmla="*/ 1 w 11"/>
                      <a:gd name="T19" fmla="*/ 0 h 9"/>
                      <a:gd name="T20" fmla="*/ 0 w 11"/>
                      <a:gd name="T21" fmla="*/ 0 h 9"/>
                      <a:gd name="T22" fmla="*/ 4 w 11"/>
                      <a:gd name="T23" fmla="*/ 8 h 9"/>
                      <a:gd name="T24" fmla="*/ 6 w 11"/>
                      <a:gd name="T25" fmla="*/ 9 h 9"/>
                      <a:gd name="T26" fmla="*/ 9 w 11"/>
                      <a:gd name="T27" fmla="*/ 4 h 9"/>
                      <a:gd name="T28" fmla="*/ 9 w 11"/>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9">
                        <a:moveTo>
                          <a:pt x="9" y="0"/>
                        </a:moveTo>
                        <a:cubicBezTo>
                          <a:pt x="9" y="0"/>
                          <a:pt x="9" y="0"/>
                          <a:pt x="9" y="0"/>
                        </a:cubicBezTo>
                        <a:cubicBezTo>
                          <a:pt x="9" y="1"/>
                          <a:pt x="8" y="1"/>
                          <a:pt x="9" y="2"/>
                        </a:cubicBezTo>
                        <a:cubicBezTo>
                          <a:pt x="9" y="3"/>
                          <a:pt x="9" y="3"/>
                          <a:pt x="9" y="4"/>
                        </a:cubicBezTo>
                        <a:cubicBezTo>
                          <a:pt x="9" y="5"/>
                          <a:pt x="9" y="5"/>
                          <a:pt x="9" y="5"/>
                        </a:cubicBezTo>
                        <a:cubicBezTo>
                          <a:pt x="10" y="7"/>
                          <a:pt x="8" y="9"/>
                          <a:pt x="7" y="9"/>
                        </a:cubicBezTo>
                        <a:cubicBezTo>
                          <a:pt x="6" y="9"/>
                          <a:pt x="6" y="9"/>
                          <a:pt x="6" y="9"/>
                        </a:cubicBezTo>
                        <a:cubicBezTo>
                          <a:pt x="6" y="9"/>
                          <a:pt x="5" y="9"/>
                          <a:pt x="4" y="8"/>
                        </a:cubicBezTo>
                        <a:cubicBezTo>
                          <a:pt x="2" y="6"/>
                          <a:pt x="1" y="3"/>
                          <a:pt x="1" y="1"/>
                        </a:cubicBezTo>
                        <a:cubicBezTo>
                          <a:pt x="1" y="0"/>
                          <a:pt x="1" y="0"/>
                          <a:pt x="1" y="0"/>
                        </a:cubicBezTo>
                        <a:cubicBezTo>
                          <a:pt x="0" y="0"/>
                          <a:pt x="0" y="0"/>
                          <a:pt x="0" y="0"/>
                        </a:cubicBezTo>
                        <a:cubicBezTo>
                          <a:pt x="0" y="3"/>
                          <a:pt x="2" y="6"/>
                          <a:pt x="4" y="8"/>
                        </a:cubicBezTo>
                        <a:cubicBezTo>
                          <a:pt x="5" y="9"/>
                          <a:pt x="5" y="9"/>
                          <a:pt x="6" y="9"/>
                        </a:cubicBezTo>
                        <a:cubicBezTo>
                          <a:pt x="9" y="9"/>
                          <a:pt x="11" y="7"/>
                          <a:pt x="9" y="4"/>
                        </a:cubicBezTo>
                        <a:cubicBezTo>
                          <a:pt x="9" y="2"/>
                          <a:pt x="9" y="1"/>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39" name="Freeform 7905">
                    <a:extLst>
                      <a:ext uri="{FF2B5EF4-FFF2-40B4-BE49-F238E27FC236}">
                        <a16:creationId xmlns:a16="http://schemas.microsoft.com/office/drawing/2014/main" id="{71B75906-BDA6-4710-A009-3E95397DFC4F}"/>
                      </a:ext>
                    </a:extLst>
                  </p:cNvPr>
                  <p:cNvSpPr>
                    <a:spLocks/>
                  </p:cNvSpPr>
                  <p:nvPr/>
                </p:nvSpPr>
                <p:spPr bwMode="auto">
                  <a:xfrm>
                    <a:off x="4216" y="2232"/>
                    <a:ext cx="3" cy="3"/>
                  </a:xfrm>
                  <a:custGeom>
                    <a:avLst/>
                    <a:gdLst>
                      <a:gd name="T0" fmla="*/ 3 w 4"/>
                      <a:gd name="T1" fmla="*/ 2 h 5"/>
                      <a:gd name="T2" fmla="*/ 0 w 4"/>
                      <a:gd name="T3" fmla="*/ 2 h 5"/>
                      <a:gd name="T4" fmla="*/ 3 w 4"/>
                      <a:gd name="T5" fmla="*/ 2 h 5"/>
                    </a:gdLst>
                    <a:ahLst/>
                    <a:cxnLst>
                      <a:cxn ang="0">
                        <a:pos x="T0" y="T1"/>
                      </a:cxn>
                      <a:cxn ang="0">
                        <a:pos x="T2" y="T3"/>
                      </a:cxn>
                      <a:cxn ang="0">
                        <a:pos x="T4" y="T5"/>
                      </a:cxn>
                    </a:cxnLst>
                    <a:rect l="0" t="0" r="r" b="b"/>
                    <a:pathLst>
                      <a:path w="4" h="5">
                        <a:moveTo>
                          <a:pt x="3" y="2"/>
                        </a:moveTo>
                        <a:cubicBezTo>
                          <a:pt x="3" y="2"/>
                          <a:pt x="1" y="0"/>
                          <a:pt x="0" y="2"/>
                        </a:cubicBezTo>
                        <a:cubicBezTo>
                          <a:pt x="0" y="4"/>
                          <a:pt x="4" y="5"/>
                          <a:pt x="3"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0" name="Freeform 7906">
                    <a:extLst>
                      <a:ext uri="{FF2B5EF4-FFF2-40B4-BE49-F238E27FC236}">
                        <a16:creationId xmlns:a16="http://schemas.microsoft.com/office/drawing/2014/main" id="{25E0F3E3-09AE-4C77-B5FC-8BD171ADF605}"/>
                      </a:ext>
                    </a:extLst>
                  </p:cNvPr>
                  <p:cNvSpPr>
                    <a:spLocks/>
                  </p:cNvSpPr>
                  <p:nvPr/>
                </p:nvSpPr>
                <p:spPr bwMode="auto">
                  <a:xfrm>
                    <a:off x="4217" y="2228"/>
                    <a:ext cx="2" cy="2"/>
                  </a:xfrm>
                  <a:custGeom>
                    <a:avLst/>
                    <a:gdLst>
                      <a:gd name="T0" fmla="*/ 0 w 3"/>
                      <a:gd name="T1" fmla="*/ 2 h 3"/>
                      <a:gd name="T2" fmla="*/ 1 w 3"/>
                      <a:gd name="T3" fmla="*/ 1 h 3"/>
                      <a:gd name="T4" fmla="*/ 0 w 3"/>
                      <a:gd name="T5" fmla="*/ 2 h 3"/>
                    </a:gdLst>
                    <a:ahLst/>
                    <a:cxnLst>
                      <a:cxn ang="0">
                        <a:pos x="T0" y="T1"/>
                      </a:cxn>
                      <a:cxn ang="0">
                        <a:pos x="T2" y="T3"/>
                      </a:cxn>
                      <a:cxn ang="0">
                        <a:pos x="T4" y="T5"/>
                      </a:cxn>
                    </a:cxnLst>
                    <a:rect l="0" t="0" r="r" b="b"/>
                    <a:pathLst>
                      <a:path w="3" h="3">
                        <a:moveTo>
                          <a:pt x="0" y="2"/>
                        </a:moveTo>
                        <a:cubicBezTo>
                          <a:pt x="0" y="2"/>
                          <a:pt x="0" y="0"/>
                          <a:pt x="1" y="1"/>
                        </a:cubicBezTo>
                        <a:cubicBezTo>
                          <a:pt x="3" y="2"/>
                          <a:pt x="0" y="3"/>
                          <a:pt x="0"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1" name="Freeform 7907">
                    <a:extLst>
                      <a:ext uri="{FF2B5EF4-FFF2-40B4-BE49-F238E27FC236}">
                        <a16:creationId xmlns:a16="http://schemas.microsoft.com/office/drawing/2014/main" id="{A464B3DB-B3D4-4EA3-8E6E-E04BC0B84E4F}"/>
                      </a:ext>
                    </a:extLst>
                  </p:cNvPr>
                  <p:cNvSpPr>
                    <a:spLocks/>
                  </p:cNvSpPr>
                  <p:nvPr/>
                </p:nvSpPr>
                <p:spPr bwMode="auto">
                  <a:xfrm>
                    <a:off x="4205" y="2223"/>
                    <a:ext cx="18" cy="8"/>
                  </a:xfrm>
                  <a:custGeom>
                    <a:avLst/>
                    <a:gdLst>
                      <a:gd name="T0" fmla="*/ 17 w 25"/>
                      <a:gd name="T1" fmla="*/ 0 h 10"/>
                      <a:gd name="T2" fmla="*/ 22 w 25"/>
                      <a:gd name="T3" fmla="*/ 7 h 10"/>
                      <a:gd name="T4" fmla="*/ 11 w 25"/>
                      <a:gd name="T5" fmla="*/ 9 h 10"/>
                      <a:gd name="T6" fmla="*/ 6 w 25"/>
                      <a:gd name="T7" fmla="*/ 9 h 10"/>
                      <a:gd name="T8" fmla="*/ 5 w 25"/>
                      <a:gd name="T9" fmla="*/ 3 h 10"/>
                      <a:gd name="T10" fmla="*/ 17 w 25"/>
                      <a:gd name="T11" fmla="*/ 0 h 10"/>
                    </a:gdLst>
                    <a:ahLst/>
                    <a:cxnLst>
                      <a:cxn ang="0">
                        <a:pos x="T0" y="T1"/>
                      </a:cxn>
                      <a:cxn ang="0">
                        <a:pos x="T2" y="T3"/>
                      </a:cxn>
                      <a:cxn ang="0">
                        <a:pos x="T4" y="T5"/>
                      </a:cxn>
                      <a:cxn ang="0">
                        <a:pos x="T6" y="T7"/>
                      </a:cxn>
                      <a:cxn ang="0">
                        <a:pos x="T8" y="T9"/>
                      </a:cxn>
                      <a:cxn ang="0">
                        <a:pos x="T10" y="T11"/>
                      </a:cxn>
                    </a:cxnLst>
                    <a:rect l="0" t="0" r="r" b="b"/>
                    <a:pathLst>
                      <a:path w="25" h="10">
                        <a:moveTo>
                          <a:pt x="17" y="0"/>
                        </a:moveTo>
                        <a:cubicBezTo>
                          <a:pt x="17" y="0"/>
                          <a:pt x="25" y="1"/>
                          <a:pt x="22" y="7"/>
                        </a:cubicBezTo>
                        <a:cubicBezTo>
                          <a:pt x="21" y="10"/>
                          <a:pt x="15" y="10"/>
                          <a:pt x="11" y="9"/>
                        </a:cubicBezTo>
                        <a:cubicBezTo>
                          <a:pt x="9" y="9"/>
                          <a:pt x="7" y="8"/>
                          <a:pt x="6" y="9"/>
                        </a:cubicBezTo>
                        <a:cubicBezTo>
                          <a:pt x="4" y="9"/>
                          <a:pt x="0" y="5"/>
                          <a:pt x="5" y="3"/>
                        </a:cubicBezTo>
                        <a:cubicBezTo>
                          <a:pt x="11" y="1"/>
                          <a:pt x="17"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2" name="Freeform 7908">
                    <a:extLst>
                      <a:ext uri="{FF2B5EF4-FFF2-40B4-BE49-F238E27FC236}">
                        <a16:creationId xmlns:a16="http://schemas.microsoft.com/office/drawing/2014/main" id="{1EA39851-90DF-443F-AA90-99BB0568F6A3}"/>
                      </a:ext>
                    </a:extLst>
                  </p:cNvPr>
                  <p:cNvSpPr>
                    <a:spLocks noEditPoints="1"/>
                  </p:cNvSpPr>
                  <p:nvPr/>
                </p:nvSpPr>
                <p:spPr bwMode="auto">
                  <a:xfrm>
                    <a:off x="4206" y="2223"/>
                    <a:ext cx="17" cy="8"/>
                  </a:xfrm>
                  <a:custGeom>
                    <a:avLst/>
                    <a:gdLst>
                      <a:gd name="T0" fmla="*/ 17 w 22"/>
                      <a:gd name="T1" fmla="*/ 9 h 10"/>
                      <a:gd name="T2" fmla="*/ 9 w 22"/>
                      <a:gd name="T3" fmla="*/ 9 h 10"/>
                      <a:gd name="T4" fmla="*/ 5 w 22"/>
                      <a:gd name="T5" fmla="*/ 9 h 10"/>
                      <a:gd name="T6" fmla="*/ 0 w 22"/>
                      <a:gd name="T7" fmla="*/ 7 h 10"/>
                      <a:gd name="T8" fmla="*/ 3 w 22"/>
                      <a:gd name="T9" fmla="*/ 3 h 10"/>
                      <a:gd name="T10" fmla="*/ 9 w 22"/>
                      <a:gd name="T11" fmla="*/ 1 h 10"/>
                      <a:gd name="T12" fmla="*/ 15 w 22"/>
                      <a:gd name="T13" fmla="*/ 0 h 10"/>
                      <a:gd name="T14" fmla="*/ 15 w 22"/>
                      <a:gd name="T15" fmla="*/ 0 h 10"/>
                      <a:gd name="T16" fmla="*/ 15 w 22"/>
                      <a:gd name="T17" fmla="*/ 0 h 10"/>
                      <a:gd name="T18" fmla="*/ 15 w 22"/>
                      <a:gd name="T19" fmla="*/ 0 h 10"/>
                      <a:gd name="T20" fmla="*/ 15 w 22"/>
                      <a:gd name="T21" fmla="*/ 0 h 10"/>
                      <a:gd name="T22" fmla="*/ 21 w 22"/>
                      <a:gd name="T23" fmla="*/ 3 h 10"/>
                      <a:gd name="T24" fmla="*/ 21 w 22"/>
                      <a:gd name="T25" fmla="*/ 7 h 10"/>
                      <a:gd name="T26" fmla="*/ 17 w 22"/>
                      <a:gd name="T27" fmla="*/ 9 h 10"/>
                      <a:gd name="T28" fmla="*/ 3 w 22"/>
                      <a:gd name="T29" fmla="*/ 3 h 10"/>
                      <a:gd name="T30" fmla="*/ 1 w 22"/>
                      <a:gd name="T31" fmla="*/ 7 h 10"/>
                      <a:gd name="T32" fmla="*/ 4 w 22"/>
                      <a:gd name="T33" fmla="*/ 8 h 10"/>
                      <a:gd name="T34" fmla="*/ 9 w 22"/>
                      <a:gd name="T35" fmla="*/ 9 h 10"/>
                      <a:gd name="T36" fmla="*/ 17 w 22"/>
                      <a:gd name="T37" fmla="*/ 9 h 10"/>
                      <a:gd name="T38" fmla="*/ 20 w 22"/>
                      <a:gd name="T39" fmla="*/ 7 h 10"/>
                      <a:gd name="T40" fmla="*/ 20 w 22"/>
                      <a:gd name="T41" fmla="*/ 3 h 10"/>
                      <a:gd name="T42" fmla="*/ 15 w 22"/>
                      <a:gd name="T43" fmla="*/ 0 h 10"/>
                      <a:gd name="T44" fmla="*/ 9 w 22"/>
                      <a:gd name="T45" fmla="*/ 1 h 10"/>
                      <a:gd name="T46" fmla="*/ 3 w 22"/>
                      <a:gd name="T4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10">
                        <a:moveTo>
                          <a:pt x="17" y="9"/>
                        </a:moveTo>
                        <a:cubicBezTo>
                          <a:pt x="15" y="10"/>
                          <a:pt x="11" y="10"/>
                          <a:pt x="9" y="9"/>
                        </a:cubicBezTo>
                        <a:cubicBezTo>
                          <a:pt x="7" y="9"/>
                          <a:pt x="5" y="9"/>
                          <a:pt x="5" y="9"/>
                        </a:cubicBezTo>
                        <a:cubicBezTo>
                          <a:pt x="3" y="9"/>
                          <a:pt x="1" y="8"/>
                          <a:pt x="0" y="7"/>
                        </a:cubicBezTo>
                        <a:cubicBezTo>
                          <a:pt x="0" y="5"/>
                          <a:pt x="0" y="4"/>
                          <a:pt x="3" y="3"/>
                        </a:cubicBezTo>
                        <a:cubicBezTo>
                          <a:pt x="5" y="2"/>
                          <a:pt x="7" y="1"/>
                          <a:pt x="9" y="1"/>
                        </a:cubicBezTo>
                        <a:cubicBezTo>
                          <a:pt x="12"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20" y="0"/>
                          <a:pt x="21" y="3"/>
                        </a:cubicBezTo>
                        <a:cubicBezTo>
                          <a:pt x="22" y="4"/>
                          <a:pt x="22" y="5"/>
                          <a:pt x="21" y="7"/>
                        </a:cubicBezTo>
                        <a:cubicBezTo>
                          <a:pt x="20" y="8"/>
                          <a:pt x="19" y="9"/>
                          <a:pt x="17" y="9"/>
                        </a:cubicBezTo>
                        <a:close/>
                        <a:moveTo>
                          <a:pt x="3" y="3"/>
                        </a:moveTo>
                        <a:cubicBezTo>
                          <a:pt x="1" y="4"/>
                          <a:pt x="1" y="6"/>
                          <a:pt x="1" y="7"/>
                        </a:cubicBezTo>
                        <a:cubicBezTo>
                          <a:pt x="2" y="8"/>
                          <a:pt x="3" y="9"/>
                          <a:pt x="4" y="8"/>
                        </a:cubicBezTo>
                        <a:cubicBezTo>
                          <a:pt x="5" y="8"/>
                          <a:pt x="7" y="8"/>
                          <a:pt x="9" y="9"/>
                        </a:cubicBezTo>
                        <a:cubicBezTo>
                          <a:pt x="11" y="9"/>
                          <a:pt x="14" y="10"/>
                          <a:pt x="17" y="9"/>
                        </a:cubicBezTo>
                        <a:cubicBezTo>
                          <a:pt x="18" y="9"/>
                          <a:pt x="19" y="8"/>
                          <a:pt x="20" y="7"/>
                        </a:cubicBezTo>
                        <a:cubicBezTo>
                          <a:pt x="21" y="5"/>
                          <a:pt x="21" y="4"/>
                          <a:pt x="20" y="3"/>
                        </a:cubicBezTo>
                        <a:cubicBezTo>
                          <a:pt x="20" y="1"/>
                          <a:pt x="16" y="0"/>
                          <a:pt x="15" y="0"/>
                        </a:cubicBezTo>
                        <a:cubicBezTo>
                          <a:pt x="15" y="0"/>
                          <a:pt x="12" y="1"/>
                          <a:pt x="9" y="1"/>
                        </a:cubicBezTo>
                        <a:cubicBezTo>
                          <a:pt x="7" y="2"/>
                          <a:pt x="5" y="2"/>
                          <a:pt x="3"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3" name="Freeform 7909">
                    <a:extLst>
                      <a:ext uri="{FF2B5EF4-FFF2-40B4-BE49-F238E27FC236}">
                        <a16:creationId xmlns:a16="http://schemas.microsoft.com/office/drawing/2014/main" id="{C4873A7E-940D-4C4D-907F-ACB6F8D87479}"/>
                      </a:ext>
                    </a:extLst>
                  </p:cNvPr>
                  <p:cNvSpPr>
                    <a:spLocks/>
                  </p:cNvSpPr>
                  <p:nvPr/>
                </p:nvSpPr>
                <p:spPr bwMode="auto">
                  <a:xfrm>
                    <a:off x="4207" y="2223"/>
                    <a:ext cx="15" cy="7"/>
                  </a:xfrm>
                  <a:custGeom>
                    <a:avLst/>
                    <a:gdLst>
                      <a:gd name="T0" fmla="*/ 14 w 20"/>
                      <a:gd name="T1" fmla="*/ 0 h 9"/>
                      <a:gd name="T2" fmla="*/ 14 w 20"/>
                      <a:gd name="T3" fmla="*/ 1 h 9"/>
                      <a:gd name="T4" fmla="*/ 13 w 20"/>
                      <a:gd name="T5" fmla="*/ 2 h 9"/>
                      <a:gd name="T6" fmla="*/ 13 w 20"/>
                      <a:gd name="T7" fmla="*/ 2 h 9"/>
                      <a:gd name="T8" fmla="*/ 13 w 20"/>
                      <a:gd name="T9" fmla="*/ 2 h 9"/>
                      <a:gd name="T10" fmla="*/ 17 w 20"/>
                      <a:gd name="T11" fmla="*/ 4 h 9"/>
                      <a:gd name="T12" fmla="*/ 12 w 20"/>
                      <a:gd name="T13" fmla="*/ 8 h 9"/>
                      <a:gd name="T14" fmla="*/ 11 w 20"/>
                      <a:gd name="T15" fmla="*/ 8 h 9"/>
                      <a:gd name="T16" fmla="*/ 4 w 20"/>
                      <a:gd name="T17" fmla="*/ 5 h 9"/>
                      <a:gd name="T18" fmla="*/ 8 w 20"/>
                      <a:gd name="T19" fmla="*/ 3 h 9"/>
                      <a:gd name="T20" fmla="*/ 10 w 20"/>
                      <a:gd name="T21" fmla="*/ 2 h 9"/>
                      <a:gd name="T22" fmla="*/ 9 w 20"/>
                      <a:gd name="T23" fmla="*/ 2 h 9"/>
                      <a:gd name="T24" fmla="*/ 7 w 20"/>
                      <a:gd name="T25" fmla="*/ 2 h 9"/>
                      <a:gd name="T26" fmla="*/ 7 w 20"/>
                      <a:gd name="T27" fmla="*/ 2 h 9"/>
                      <a:gd name="T28" fmla="*/ 2 w 20"/>
                      <a:gd name="T29" fmla="*/ 3 h 9"/>
                      <a:gd name="T30" fmla="*/ 0 w 20"/>
                      <a:gd name="T31" fmla="*/ 7 h 9"/>
                      <a:gd name="T32" fmla="*/ 3 w 20"/>
                      <a:gd name="T33" fmla="*/ 8 h 9"/>
                      <a:gd name="T34" fmla="*/ 3 w 20"/>
                      <a:gd name="T35" fmla="*/ 8 h 9"/>
                      <a:gd name="T36" fmla="*/ 4 w 20"/>
                      <a:gd name="T37" fmla="*/ 8 h 9"/>
                      <a:gd name="T38" fmla="*/ 8 w 20"/>
                      <a:gd name="T39" fmla="*/ 9 h 9"/>
                      <a:gd name="T40" fmla="*/ 13 w 20"/>
                      <a:gd name="T41" fmla="*/ 9 h 9"/>
                      <a:gd name="T42" fmla="*/ 16 w 20"/>
                      <a:gd name="T43" fmla="*/ 9 h 9"/>
                      <a:gd name="T44" fmla="*/ 19 w 20"/>
                      <a:gd name="T45" fmla="*/ 7 h 9"/>
                      <a:gd name="T46" fmla="*/ 19 w 20"/>
                      <a:gd name="T47" fmla="*/ 3 h 9"/>
                      <a:gd name="T48" fmla="*/ 14 w 20"/>
                      <a:gd name="T4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9">
                        <a:moveTo>
                          <a:pt x="14" y="0"/>
                        </a:moveTo>
                        <a:cubicBezTo>
                          <a:pt x="14" y="1"/>
                          <a:pt x="14" y="1"/>
                          <a:pt x="14" y="1"/>
                        </a:cubicBezTo>
                        <a:cubicBezTo>
                          <a:pt x="14" y="1"/>
                          <a:pt x="13" y="1"/>
                          <a:pt x="13" y="2"/>
                        </a:cubicBezTo>
                        <a:cubicBezTo>
                          <a:pt x="13" y="2"/>
                          <a:pt x="13" y="2"/>
                          <a:pt x="13" y="2"/>
                        </a:cubicBezTo>
                        <a:cubicBezTo>
                          <a:pt x="13" y="2"/>
                          <a:pt x="13" y="2"/>
                          <a:pt x="13" y="2"/>
                        </a:cubicBezTo>
                        <a:cubicBezTo>
                          <a:pt x="14" y="2"/>
                          <a:pt x="17" y="2"/>
                          <a:pt x="17" y="4"/>
                        </a:cubicBezTo>
                        <a:cubicBezTo>
                          <a:pt x="18" y="6"/>
                          <a:pt x="15" y="8"/>
                          <a:pt x="12" y="8"/>
                        </a:cubicBezTo>
                        <a:cubicBezTo>
                          <a:pt x="11" y="8"/>
                          <a:pt x="11" y="8"/>
                          <a:pt x="11" y="8"/>
                        </a:cubicBezTo>
                        <a:cubicBezTo>
                          <a:pt x="8" y="8"/>
                          <a:pt x="4" y="5"/>
                          <a:pt x="4" y="5"/>
                        </a:cubicBezTo>
                        <a:cubicBezTo>
                          <a:pt x="4" y="4"/>
                          <a:pt x="7" y="4"/>
                          <a:pt x="8" y="3"/>
                        </a:cubicBezTo>
                        <a:cubicBezTo>
                          <a:pt x="8" y="3"/>
                          <a:pt x="9" y="2"/>
                          <a:pt x="10" y="2"/>
                        </a:cubicBezTo>
                        <a:cubicBezTo>
                          <a:pt x="10" y="2"/>
                          <a:pt x="9" y="2"/>
                          <a:pt x="9" y="2"/>
                        </a:cubicBezTo>
                        <a:cubicBezTo>
                          <a:pt x="8" y="2"/>
                          <a:pt x="8" y="2"/>
                          <a:pt x="7" y="2"/>
                        </a:cubicBezTo>
                        <a:cubicBezTo>
                          <a:pt x="7" y="2"/>
                          <a:pt x="7" y="2"/>
                          <a:pt x="7" y="2"/>
                        </a:cubicBezTo>
                        <a:cubicBezTo>
                          <a:pt x="6" y="2"/>
                          <a:pt x="4" y="3"/>
                          <a:pt x="2" y="3"/>
                        </a:cubicBezTo>
                        <a:cubicBezTo>
                          <a:pt x="0" y="4"/>
                          <a:pt x="0" y="6"/>
                          <a:pt x="0" y="7"/>
                        </a:cubicBezTo>
                        <a:cubicBezTo>
                          <a:pt x="1" y="8"/>
                          <a:pt x="2" y="8"/>
                          <a:pt x="3" y="8"/>
                        </a:cubicBezTo>
                        <a:cubicBezTo>
                          <a:pt x="3" y="8"/>
                          <a:pt x="3" y="8"/>
                          <a:pt x="3" y="8"/>
                        </a:cubicBezTo>
                        <a:cubicBezTo>
                          <a:pt x="4" y="8"/>
                          <a:pt x="4" y="8"/>
                          <a:pt x="4" y="8"/>
                        </a:cubicBezTo>
                        <a:cubicBezTo>
                          <a:pt x="5" y="8"/>
                          <a:pt x="6" y="9"/>
                          <a:pt x="8" y="9"/>
                        </a:cubicBezTo>
                        <a:cubicBezTo>
                          <a:pt x="10" y="9"/>
                          <a:pt x="11" y="9"/>
                          <a:pt x="13" y="9"/>
                        </a:cubicBezTo>
                        <a:cubicBezTo>
                          <a:pt x="14" y="9"/>
                          <a:pt x="15" y="9"/>
                          <a:pt x="16" y="9"/>
                        </a:cubicBezTo>
                        <a:cubicBezTo>
                          <a:pt x="17" y="9"/>
                          <a:pt x="18" y="8"/>
                          <a:pt x="19" y="7"/>
                        </a:cubicBezTo>
                        <a:cubicBezTo>
                          <a:pt x="20" y="5"/>
                          <a:pt x="20" y="4"/>
                          <a:pt x="19" y="3"/>
                        </a:cubicBezTo>
                        <a:cubicBezTo>
                          <a:pt x="19" y="1"/>
                          <a:pt x="15" y="1"/>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4" name="Freeform 7910">
                    <a:extLst>
                      <a:ext uri="{FF2B5EF4-FFF2-40B4-BE49-F238E27FC236}">
                        <a16:creationId xmlns:a16="http://schemas.microsoft.com/office/drawing/2014/main" id="{28F73CB6-E976-4E53-987F-755889064267}"/>
                      </a:ext>
                    </a:extLst>
                  </p:cNvPr>
                  <p:cNvSpPr>
                    <a:spLocks/>
                  </p:cNvSpPr>
                  <p:nvPr/>
                </p:nvSpPr>
                <p:spPr bwMode="auto">
                  <a:xfrm>
                    <a:off x="4205" y="2223"/>
                    <a:ext cx="18" cy="8"/>
                  </a:xfrm>
                  <a:custGeom>
                    <a:avLst/>
                    <a:gdLst>
                      <a:gd name="T0" fmla="*/ 18 w 25"/>
                      <a:gd name="T1" fmla="*/ 0 h 10"/>
                      <a:gd name="T2" fmla="*/ 17 w 25"/>
                      <a:gd name="T3" fmla="*/ 0 h 10"/>
                      <a:gd name="T4" fmla="*/ 22 w 25"/>
                      <a:gd name="T5" fmla="*/ 3 h 10"/>
                      <a:gd name="T6" fmla="*/ 22 w 25"/>
                      <a:gd name="T7" fmla="*/ 7 h 10"/>
                      <a:gd name="T8" fmla="*/ 19 w 25"/>
                      <a:gd name="T9" fmla="*/ 9 h 10"/>
                      <a:gd name="T10" fmla="*/ 16 w 25"/>
                      <a:gd name="T11" fmla="*/ 9 h 10"/>
                      <a:gd name="T12" fmla="*/ 11 w 25"/>
                      <a:gd name="T13" fmla="*/ 9 h 10"/>
                      <a:gd name="T14" fmla="*/ 7 w 25"/>
                      <a:gd name="T15" fmla="*/ 8 h 10"/>
                      <a:gd name="T16" fmla="*/ 6 w 25"/>
                      <a:gd name="T17" fmla="*/ 8 h 10"/>
                      <a:gd name="T18" fmla="*/ 6 w 25"/>
                      <a:gd name="T19" fmla="*/ 8 h 10"/>
                      <a:gd name="T20" fmla="*/ 3 w 25"/>
                      <a:gd name="T21" fmla="*/ 7 h 10"/>
                      <a:gd name="T22" fmla="*/ 5 w 25"/>
                      <a:gd name="T23" fmla="*/ 3 h 10"/>
                      <a:gd name="T24" fmla="*/ 10 w 25"/>
                      <a:gd name="T25" fmla="*/ 2 h 10"/>
                      <a:gd name="T26" fmla="*/ 10 w 25"/>
                      <a:gd name="T27" fmla="*/ 2 h 10"/>
                      <a:gd name="T28" fmla="*/ 8 w 25"/>
                      <a:gd name="T29" fmla="*/ 2 h 10"/>
                      <a:gd name="T30" fmla="*/ 6 w 25"/>
                      <a:gd name="T31" fmla="*/ 3 h 10"/>
                      <a:gd name="T32" fmla="*/ 5 w 25"/>
                      <a:gd name="T33" fmla="*/ 3 h 10"/>
                      <a:gd name="T34" fmla="*/ 6 w 25"/>
                      <a:gd name="T35" fmla="*/ 9 h 10"/>
                      <a:gd name="T36" fmla="*/ 6 w 25"/>
                      <a:gd name="T37" fmla="*/ 9 h 10"/>
                      <a:gd name="T38" fmla="*/ 7 w 25"/>
                      <a:gd name="T39" fmla="*/ 9 h 10"/>
                      <a:gd name="T40" fmla="*/ 11 w 25"/>
                      <a:gd name="T41" fmla="*/ 9 h 10"/>
                      <a:gd name="T42" fmla="*/ 16 w 25"/>
                      <a:gd name="T43" fmla="*/ 10 h 10"/>
                      <a:gd name="T44" fmla="*/ 22 w 25"/>
                      <a:gd name="T45" fmla="*/ 7 h 10"/>
                      <a:gd name="T46" fmla="*/ 18 w 25"/>
                      <a:gd name="T4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10">
                        <a:moveTo>
                          <a:pt x="18" y="0"/>
                        </a:moveTo>
                        <a:cubicBezTo>
                          <a:pt x="17" y="0"/>
                          <a:pt x="17" y="0"/>
                          <a:pt x="17" y="0"/>
                        </a:cubicBezTo>
                        <a:cubicBezTo>
                          <a:pt x="18" y="1"/>
                          <a:pt x="22" y="1"/>
                          <a:pt x="22" y="3"/>
                        </a:cubicBezTo>
                        <a:cubicBezTo>
                          <a:pt x="23" y="4"/>
                          <a:pt x="23" y="5"/>
                          <a:pt x="22" y="7"/>
                        </a:cubicBezTo>
                        <a:cubicBezTo>
                          <a:pt x="21" y="8"/>
                          <a:pt x="20" y="9"/>
                          <a:pt x="19" y="9"/>
                        </a:cubicBezTo>
                        <a:cubicBezTo>
                          <a:pt x="18" y="9"/>
                          <a:pt x="17" y="9"/>
                          <a:pt x="16" y="9"/>
                        </a:cubicBezTo>
                        <a:cubicBezTo>
                          <a:pt x="14" y="9"/>
                          <a:pt x="13" y="9"/>
                          <a:pt x="11" y="9"/>
                        </a:cubicBezTo>
                        <a:cubicBezTo>
                          <a:pt x="9" y="9"/>
                          <a:pt x="8" y="8"/>
                          <a:pt x="7" y="8"/>
                        </a:cubicBezTo>
                        <a:cubicBezTo>
                          <a:pt x="6" y="8"/>
                          <a:pt x="6" y="8"/>
                          <a:pt x="6" y="8"/>
                        </a:cubicBezTo>
                        <a:cubicBezTo>
                          <a:pt x="6" y="8"/>
                          <a:pt x="6" y="8"/>
                          <a:pt x="6" y="8"/>
                        </a:cubicBezTo>
                        <a:cubicBezTo>
                          <a:pt x="5" y="8"/>
                          <a:pt x="4" y="8"/>
                          <a:pt x="3" y="7"/>
                        </a:cubicBezTo>
                        <a:cubicBezTo>
                          <a:pt x="3" y="6"/>
                          <a:pt x="3" y="4"/>
                          <a:pt x="5" y="3"/>
                        </a:cubicBezTo>
                        <a:cubicBezTo>
                          <a:pt x="7" y="3"/>
                          <a:pt x="9" y="2"/>
                          <a:pt x="10" y="2"/>
                        </a:cubicBezTo>
                        <a:cubicBezTo>
                          <a:pt x="10" y="2"/>
                          <a:pt x="10" y="2"/>
                          <a:pt x="10" y="2"/>
                        </a:cubicBezTo>
                        <a:cubicBezTo>
                          <a:pt x="9" y="2"/>
                          <a:pt x="8" y="2"/>
                          <a:pt x="8" y="2"/>
                        </a:cubicBezTo>
                        <a:cubicBezTo>
                          <a:pt x="7" y="2"/>
                          <a:pt x="7" y="2"/>
                          <a:pt x="6" y="3"/>
                        </a:cubicBezTo>
                        <a:cubicBezTo>
                          <a:pt x="5" y="3"/>
                          <a:pt x="5" y="3"/>
                          <a:pt x="5" y="3"/>
                        </a:cubicBezTo>
                        <a:cubicBezTo>
                          <a:pt x="0" y="5"/>
                          <a:pt x="3" y="9"/>
                          <a:pt x="6" y="9"/>
                        </a:cubicBezTo>
                        <a:cubicBezTo>
                          <a:pt x="6" y="9"/>
                          <a:pt x="6" y="9"/>
                          <a:pt x="6" y="9"/>
                        </a:cubicBezTo>
                        <a:cubicBezTo>
                          <a:pt x="7" y="9"/>
                          <a:pt x="7" y="9"/>
                          <a:pt x="7" y="9"/>
                        </a:cubicBezTo>
                        <a:cubicBezTo>
                          <a:pt x="8" y="9"/>
                          <a:pt x="9" y="9"/>
                          <a:pt x="11" y="9"/>
                        </a:cubicBezTo>
                        <a:cubicBezTo>
                          <a:pt x="12" y="9"/>
                          <a:pt x="14" y="10"/>
                          <a:pt x="16" y="10"/>
                        </a:cubicBezTo>
                        <a:cubicBezTo>
                          <a:pt x="19" y="10"/>
                          <a:pt x="21" y="9"/>
                          <a:pt x="22" y="7"/>
                        </a:cubicBezTo>
                        <a:cubicBezTo>
                          <a:pt x="25" y="2"/>
                          <a:pt x="19" y="1"/>
                          <a:pt x="1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5" name="Freeform 7911">
                    <a:extLst>
                      <a:ext uri="{FF2B5EF4-FFF2-40B4-BE49-F238E27FC236}">
                        <a16:creationId xmlns:a16="http://schemas.microsoft.com/office/drawing/2014/main" id="{4379529A-3E43-47CA-B8D5-F2D833C58428}"/>
                      </a:ext>
                    </a:extLst>
                  </p:cNvPr>
                  <p:cNvSpPr>
                    <a:spLocks/>
                  </p:cNvSpPr>
                  <p:nvPr/>
                </p:nvSpPr>
                <p:spPr bwMode="auto">
                  <a:xfrm>
                    <a:off x="4215" y="2226"/>
                    <a:ext cx="5" cy="3"/>
                  </a:xfrm>
                  <a:custGeom>
                    <a:avLst/>
                    <a:gdLst>
                      <a:gd name="T0" fmla="*/ 4 w 7"/>
                      <a:gd name="T1" fmla="*/ 4 h 4"/>
                      <a:gd name="T2" fmla="*/ 1 w 7"/>
                      <a:gd name="T3" fmla="*/ 2 h 4"/>
                      <a:gd name="T4" fmla="*/ 6 w 7"/>
                      <a:gd name="T5" fmla="*/ 1 h 4"/>
                      <a:gd name="T6" fmla="*/ 4 w 7"/>
                      <a:gd name="T7" fmla="*/ 4 h 4"/>
                    </a:gdLst>
                    <a:ahLst/>
                    <a:cxnLst>
                      <a:cxn ang="0">
                        <a:pos x="T0" y="T1"/>
                      </a:cxn>
                      <a:cxn ang="0">
                        <a:pos x="T2" y="T3"/>
                      </a:cxn>
                      <a:cxn ang="0">
                        <a:pos x="T4" y="T5"/>
                      </a:cxn>
                      <a:cxn ang="0">
                        <a:pos x="T6" y="T7"/>
                      </a:cxn>
                    </a:cxnLst>
                    <a:rect l="0" t="0" r="r" b="b"/>
                    <a:pathLst>
                      <a:path w="7" h="4">
                        <a:moveTo>
                          <a:pt x="4" y="4"/>
                        </a:moveTo>
                        <a:cubicBezTo>
                          <a:pt x="4" y="4"/>
                          <a:pt x="0" y="4"/>
                          <a:pt x="1" y="2"/>
                        </a:cubicBezTo>
                        <a:cubicBezTo>
                          <a:pt x="2" y="1"/>
                          <a:pt x="5" y="0"/>
                          <a:pt x="6" y="1"/>
                        </a:cubicBezTo>
                        <a:cubicBezTo>
                          <a:pt x="7" y="3"/>
                          <a:pt x="5" y="4"/>
                          <a:pt x="4"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6" name="Freeform 7912">
                    <a:extLst>
                      <a:ext uri="{FF2B5EF4-FFF2-40B4-BE49-F238E27FC236}">
                        <a16:creationId xmlns:a16="http://schemas.microsoft.com/office/drawing/2014/main" id="{FB4C56B9-C445-4AC8-A434-180CA4012011}"/>
                      </a:ext>
                    </a:extLst>
                  </p:cNvPr>
                  <p:cNvSpPr>
                    <a:spLocks/>
                  </p:cNvSpPr>
                  <p:nvPr/>
                </p:nvSpPr>
                <p:spPr bwMode="auto">
                  <a:xfrm>
                    <a:off x="4205" y="2216"/>
                    <a:ext cx="16" cy="10"/>
                  </a:xfrm>
                  <a:custGeom>
                    <a:avLst/>
                    <a:gdLst>
                      <a:gd name="T0" fmla="*/ 15 w 21"/>
                      <a:gd name="T1" fmla="*/ 3 h 14"/>
                      <a:gd name="T2" fmla="*/ 17 w 21"/>
                      <a:gd name="T3" fmla="*/ 10 h 14"/>
                      <a:gd name="T4" fmla="*/ 12 w 21"/>
                      <a:gd name="T5" fmla="*/ 11 h 14"/>
                      <a:gd name="T6" fmla="*/ 7 w 21"/>
                      <a:gd name="T7" fmla="*/ 12 h 14"/>
                      <a:gd name="T8" fmla="*/ 4 w 21"/>
                      <a:gd name="T9" fmla="*/ 5 h 14"/>
                      <a:gd name="T10" fmla="*/ 15 w 21"/>
                      <a:gd name="T11" fmla="*/ 3 h 14"/>
                    </a:gdLst>
                    <a:ahLst/>
                    <a:cxnLst>
                      <a:cxn ang="0">
                        <a:pos x="T0" y="T1"/>
                      </a:cxn>
                      <a:cxn ang="0">
                        <a:pos x="T2" y="T3"/>
                      </a:cxn>
                      <a:cxn ang="0">
                        <a:pos x="T4" y="T5"/>
                      </a:cxn>
                      <a:cxn ang="0">
                        <a:pos x="T6" y="T7"/>
                      </a:cxn>
                      <a:cxn ang="0">
                        <a:pos x="T8" y="T9"/>
                      </a:cxn>
                      <a:cxn ang="0">
                        <a:pos x="T10" y="T11"/>
                      </a:cxn>
                    </a:cxnLst>
                    <a:rect l="0" t="0" r="r" b="b"/>
                    <a:pathLst>
                      <a:path w="21" h="14">
                        <a:moveTo>
                          <a:pt x="15" y="3"/>
                        </a:moveTo>
                        <a:cubicBezTo>
                          <a:pt x="15" y="3"/>
                          <a:pt x="21" y="7"/>
                          <a:pt x="17" y="10"/>
                        </a:cubicBezTo>
                        <a:cubicBezTo>
                          <a:pt x="15" y="12"/>
                          <a:pt x="13" y="12"/>
                          <a:pt x="12" y="11"/>
                        </a:cubicBezTo>
                        <a:cubicBezTo>
                          <a:pt x="11" y="11"/>
                          <a:pt x="9" y="11"/>
                          <a:pt x="7" y="12"/>
                        </a:cubicBezTo>
                        <a:cubicBezTo>
                          <a:pt x="3" y="14"/>
                          <a:pt x="0" y="8"/>
                          <a:pt x="4" y="5"/>
                        </a:cubicBezTo>
                        <a:cubicBezTo>
                          <a:pt x="7" y="2"/>
                          <a:pt x="13" y="0"/>
                          <a:pt x="15"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7" name="Freeform 7913">
                    <a:extLst>
                      <a:ext uri="{FF2B5EF4-FFF2-40B4-BE49-F238E27FC236}">
                        <a16:creationId xmlns:a16="http://schemas.microsoft.com/office/drawing/2014/main" id="{9001D3F6-2B62-438E-BF91-609BA5C5C22B}"/>
                      </a:ext>
                    </a:extLst>
                  </p:cNvPr>
                  <p:cNvSpPr>
                    <a:spLocks noEditPoints="1"/>
                  </p:cNvSpPr>
                  <p:nvPr/>
                </p:nvSpPr>
                <p:spPr bwMode="auto">
                  <a:xfrm>
                    <a:off x="4206" y="2217"/>
                    <a:ext cx="13" cy="9"/>
                  </a:xfrm>
                  <a:custGeom>
                    <a:avLst/>
                    <a:gdLst>
                      <a:gd name="T0" fmla="*/ 15 w 17"/>
                      <a:gd name="T1" fmla="*/ 10 h 12"/>
                      <a:gd name="T2" fmla="*/ 12 w 17"/>
                      <a:gd name="T3" fmla="*/ 11 h 12"/>
                      <a:gd name="T4" fmla="*/ 12 w 17"/>
                      <a:gd name="T5" fmla="*/ 11 h 12"/>
                      <a:gd name="T6" fmla="*/ 10 w 17"/>
                      <a:gd name="T7" fmla="*/ 11 h 12"/>
                      <a:gd name="T8" fmla="*/ 8 w 17"/>
                      <a:gd name="T9" fmla="*/ 11 h 12"/>
                      <a:gd name="T10" fmla="*/ 6 w 17"/>
                      <a:gd name="T11" fmla="*/ 11 h 12"/>
                      <a:gd name="T12" fmla="*/ 4 w 17"/>
                      <a:gd name="T13" fmla="*/ 12 h 12"/>
                      <a:gd name="T14" fmla="*/ 0 w 17"/>
                      <a:gd name="T15" fmla="*/ 8 h 12"/>
                      <a:gd name="T16" fmla="*/ 1 w 17"/>
                      <a:gd name="T17" fmla="*/ 4 h 12"/>
                      <a:gd name="T18" fmla="*/ 9 w 17"/>
                      <a:gd name="T19" fmla="*/ 0 h 12"/>
                      <a:gd name="T20" fmla="*/ 14 w 17"/>
                      <a:gd name="T21" fmla="*/ 2 h 12"/>
                      <a:gd name="T22" fmla="*/ 17 w 17"/>
                      <a:gd name="T23" fmla="*/ 6 h 12"/>
                      <a:gd name="T24" fmla="*/ 15 w 17"/>
                      <a:gd name="T25" fmla="*/ 10 h 12"/>
                      <a:gd name="T26" fmla="*/ 13 w 17"/>
                      <a:gd name="T27" fmla="*/ 2 h 12"/>
                      <a:gd name="T28" fmla="*/ 13 w 17"/>
                      <a:gd name="T29" fmla="*/ 2 h 12"/>
                      <a:gd name="T30" fmla="*/ 13 w 17"/>
                      <a:gd name="T31" fmla="*/ 2 h 12"/>
                      <a:gd name="T32" fmla="*/ 9 w 17"/>
                      <a:gd name="T33" fmla="*/ 1 h 12"/>
                      <a:gd name="T34" fmla="*/ 2 w 17"/>
                      <a:gd name="T35" fmla="*/ 4 h 12"/>
                      <a:gd name="T36" fmla="*/ 0 w 17"/>
                      <a:gd name="T37" fmla="*/ 8 h 12"/>
                      <a:gd name="T38" fmla="*/ 4 w 17"/>
                      <a:gd name="T39" fmla="*/ 11 h 12"/>
                      <a:gd name="T40" fmla="*/ 5 w 17"/>
                      <a:gd name="T41" fmla="*/ 10 h 12"/>
                      <a:gd name="T42" fmla="*/ 8 w 17"/>
                      <a:gd name="T43" fmla="*/ 10 h 12"/>
                      <a:gd name="T44" fmla="*/ 10 w 17"/>
                      <a:gd name="T45" fmla="*/ 10 h 12"/>
                      <a:gd name="T46" fmla="*/ 12 w 17"/>
                      <a:gd name="T47" fmla="*/ 10 h 12"/>
                      <a:gd name="T48" fmla="*/ 15 w 17"/>
                      <a:gd name="T49" fmla="*/ 9 h 12"/>
                      <a:gd name="T50" fmla="*/ 16 w 17"/>
                      <a:gd name="T51" fmla="*/ 7 h 12"/>
                      <a:gd name="T52" fmla="*/ 13 w 17"/>
                      <a:gd name="T5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2">
                        <a:moveTo>
                          <a:pt x="15" y="10"/>
                        </a:moveTo>
                        <a:cubicBezTo>
                          <a:pt x="14" y="11"/>
                          <a:pt x="13" y="11"/>
                          <a:pt x="12" y="11"/>
                        </a:cubicBezTo>
                        <a:cubicBezTo>
                          <a:pt x="12" y="11"/>
                          <a:pt x="12" y="11"/>
                          <a:pt x="12" y="11"/>
                        </a:cubicBezTo>
                        <a:cubicBezTo>
                          <a:pt x="11" y="11"/>
                          <a:pt x="11" y="11"/>
                          <a:pt x="10" y="11"/>
                        </a:cubicBezTo>
                        <a:cubicBezTo>
                          <a:pt x="9" y="11"/>
                          <a:pt x="9" y="11"/>
                          <a:pt x="8" y="11"/>
                        </a:cubicBezTo>
                        <a:cubicBezTo>
                          <a:pt x="7" y="11"/>
                          <a:pt x="6" y="11"/>
                          <a:pt x="6" y="11"/>
                        </a:cubicBezTo>
                        <a:cubicBezTo>
                          <a:pt x="5" y="11"/>
                          <a:pt x="5" y="12"/>
                          <a:pt x="4" y="12"/>
                        </a:cubicBezTo>
                        <a:cubicBezTo>
                          <a:pt x="2" y="12"/>
                          <a:pt x="0" y="10"/>
                          <a:pt x="0" y="8"/>
                        </a:cubicBezTo>
                        <a:cubicBezTo>
                          <a:pt x="0" y="6"/>
                          <a:pt x="0" y="5"/>
                          <a:pt x="1" y="4"/>
                        </a:cubicBezTo>
                        <a:cubicBezTo>
                          <a:pt x="3" y="2"/>
                          <a:pt x="7" y="0"/>
                          <a:pt x="9" y="0"/>
                        </a:cubicBezTo>
                        <a:cubicBezTo>
                          <a:pt x="11" y="0"/>
                          <a:pt x="13" y="0"/>
                          <a:pt x="14" y="2"/>
                        </a:cubicBezTo>
                        <a:cubicBezTo>
                          <a:pt x="14" y="2"/>
                          <a:pt x="16" y="4"/>
                          <a:pt x="17" y="6"/>
                        </a:cubicBezTo>
                        <a:cubicBezTo>
                          <a:pt x="17" y="8"/>
                          <a:pt x="16" y="9"/>
                          <a:pt x="15" y="10"/>
                        </a:cubicBezTo>
                        <a:close/>
                        <a:moveTo>
                          <a:pt x="13" y="2"/>
                        </a:moveTo>
                        <a:cubicBezTo>
                          <a:pt x="13" y="2"/>
                          <a:pt x="13" y="2"/>
                          <a:pt x="13" y="2"/>
                        </a:cubicBezTo>
                        <a:cubicBezTo>
                          <a:pt x="13" y="2"/>
                          <a:pt x="13" y="2"/>
                          <a:pt x="13" y="2"/>
                        </a:cubicBezTo>
                        <a:cubicBezTo>
                          <a:pt x="12" y="1"/>
                          <a:pt x="11" y="1"/>
                          <a:pt x="9" y="1"/>
                        </a:cubicBezTo>
                        <a:cubicBezTo>
                          <a:pt x="7" y="1"/>
                          <a:pt x="4" y="2"/>
                          <a:pt x="2" y="4"/>
                        </a:cubicBezTo>
                        <a:cubicBezTo>
                          <a:pt x="1" y="5"/>
                          <a:pt x="0" y="7"/>
                          <a:pt x="0" y="8"/>
                        </a:cubicBezTo>
                        <a:cubicBezTo>
                          <a:pt x="1" y="9"/>
                          <a:pt x="2" y="11"/>
                          <a:pt x="4" y="11"/>
                        </a:cubicBezTo>
                        <a:cubicBezTo>
                          <a:pt x="4" y="11"/>
                          <a:pt x="5" y="11"/>
                          <a:pt x="5" y="10"/>
                        </a:cubicBezTo>
                        <a:cubicBezTo>
                          <a:pt x="6" y="10"/>
                          <a:pt x="7" y="10"/>
                          <a:pt x="8" y="10"/>
                        </a:cubicBezTo>
                        <a:cubicBezTo>
                          <a:pt x="9" y="10"/>
                          <a:pt x="9" y="10"/>
                          <a:pt x="10" y="10"/>
                        </a:cubicBezTo>
                        <a:cubicBezTo>
                          <a:pt x="11" y="10"/>
                          <a:pt x="11" y="10"/>
                          <a:pt x="12" y="10"/>
                        </a:cubicBezTo>
                        <a:cubicBezTo>
                          <a:pt x="13" y="10"/>
                          <a:pt x="13" y="10"/>
                          <a:pt x="15" y="9"/>
                        </a:cubicBezTo>
                        <a:cubicBezTo>
                          <a:pt x="16" y="8"/>
                          <a:pt x="16" y="7"/>
                          <a:pt x="16" y="7"/>
                        </a:cubicBezTo>
                        <a:cubicBezTo>
                          <a:pt x="16" y="4"/>
                          <a:pt x="13" y="2"/>
                          <a:pt x="13"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8" name="Freeform 7914">
                    <a:extLst>
                      <a:ext uri="{FF2B5EF4-FFF2-40B4-BE49-F238E27FC236}">
                        <a16:creationId xmlns:a16="http://schemas.microsoft.com/office/drawing/2014/main" id="{333F5327-21FB-403B-A76D-AC9D2611F204}"/>
                      </a:ext>
                    </a:extLst>
                  </p:cNvPr>
                  <p:cNvSpPr>
                    <a:spLocks/>
                  </p:cNvSpPr>
                  <p:nvPr/>
                </p:nvSpPr>
                <p:spPr bwMode="auto">
                  <a:xfrm>
                    <a:off x="4206" y="2218"/>
                    <a:ext cx="12" cy="7"/>
                  </a:xfrm>
                  <a:custGeom>
                    <a:avLst/>
                    <a:gdLst>
                      <a:gd name="T0" fmla="*/ 13 w 16"/>
                      <a:gd name="T1" fmla="*/ 0 h 9"/>
                      <a:gd name="T2" fmla="*/ 13 w 16"/>
                      <a:gd name="T3" fmla="*/ 1 h 9"/>
                      <a:gd name="T4" fmla="*/ 12 w 16"/>
                      <a:gd name="T5" fmla="*/ 2 h 9"/>
                      <a:gd name="T6" fmla="*/ 14 w 16"/>
                      <a:gd name="T7" fmla="*/ 4 h 9"/>
                      <a:gd name="T8" fmla="*/ 11 w 16"/>
                      <a:gd name="T9" fmla="*/ 7 h 9"/>
                      <a:gd name="T10" fmla="*/ 10 w 16"/>
                      <a:gd name="T11" fmla="*/ 6 h 9"/>
                      <a:gd name="T12" fmla="*/ 10 w 16"/>
                      <a:gd name="T13" fmla="*/ 3 h 9"/>
                      <a:gd name="T14" fmla="*/ 9 w 16"/>
                      <a:gd name="T15" fmla="*/ 3 h 9"/>
                      <a:gd name="T16" fmla="*/ 7 w 16"/>
                      <a:gd name="T17" fmla="*/ 6 h 9"/>
                      <a:gd name="T18" fmla="*/ 5 w 16"/>
                      <a:gd name="T19" fmla="*/ 7 h 9"/>
                      <a:gd name="T20" fmla="*/ 2 w 16"/>
                      <a:gd name="T21" fmla="*/ 5 h 9"/>
                      <a:gd name="T22" fmla="*/ 2 w 16"/>
                      <a:gd name="T23" fmla="*/ 4 h 9"/>
                      <a:gd name="T24" fmla="*/ 0 w 16"/>
                      <a:gd name="T25" fmla="*/ 5 h 9"/>
                      <a:gd name="T26" fmla="*/ 0 w 16"/>
                      <a:gd name="T27" fmla="*/ 6 h 9"/>
                      <a:gd name="T28" fmla="*/ 4 w 16"/>
                      <a:gd name="T29" fmla="*/ 9 h 9"/>
                      <a:gd name="T30" fmla="*/ 4 w 16"/>
                      <a:gd name="T31" fmla="*/ 9 h 9"/>
                      <a:gd name="T32" fmla="*/ 5 w 16"/>
                      <a:gd name="T33" fmla="*/ 8 h 9"/>
                      <a:gd name="T34" fmla="*/ 8 w 16"/>
                      <a:gd name="T35" fmla="*/ 8 h 9"/>
                      <a:gd name="T36" fmla="*/ 8 w 16"/>
                      <a:gd name="T37" fmla="*/ 8 h 9"/>
                      <a:gd name="T38" fmla="*/ 10 w 16"/>
                      <a:gd name="T39" fmla="*/ 8 h 9"/>
                      <a:gd name="T40" fmla="*/ 12 w 16"/>
                      <a:gd name="T41" fmla="*/ 8 h 9"/>
                      <a:gd name="T42" fmla="*/ 12 w 16"/>
                      <a:gd name="T43" fmla="*/ 8 h 9"/>
                      <a:gd name="T44" fmla="*/ 15 w 16"/>
                      <a:gd name="T45" fmla="*/ 7 h 9"/>
                      <a:gd name="T46" fmla="*/ 16 w 16"/>
                      <a:gd name="T47" fmla="*/ 5 h 9"/>
                      <a:gd name="T48" fmla="*/ 13 w 16"/>
                      <a:gd name="T4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9">
                        <a:moveTo>
                          <a:pt x="13" y="0"/>
                        </a:moveTo>
                        <a:cubicBezTo>
                          <a:pt x="13" y="1"/>
                          <a:pt x="13" y="1"/>
                          <a:pt x="13" y="1"/>
                        </a:cubicBezTo>
                        <a:cubicBezTo>
                          <a:pt x="12" y="2"/>
                          <a:pt x="12" y="2"/>
                          <a:pt x="12" y="2"/>
                        </a:cubicBezTo>
                        <a:cubicBezTo>
                          <a:pt x="13" y="2"/>
                          <a:pt x="14" y="3"/>
                          <a:pt x="14" y="4"/>
                        </a:cubicBezTo>
                        <a:cubicBezTo>
                          <a:pt x="14" y="6"/>
                          <a:pt x="12" y="7"/>
                          <a:pt x="11" y="7"/>
                        </a:cubicBezTo>
                        <a:cubicBezTo>
                          <a:pt x="10" y="7"/>
                          <a:pt x="10" y="7"/>
                          <a:pt x="10" y="6"/>
                        </a:cubicBezTo>
                        <a:cubicBezTo>
                          <a:pt x="9" y="5"/>
                          <a:pt x="11" y="3"/>
                          <a:pt x="10" y="3"/>
                        </a:cubicBezTo>
                        <a:cubicBezTo>
                          <a:pt x="9" y="3"/>
                          <a:pt x="9" y="3"/>
                          <a:pt x="9" y="3"/>
                        </a:cubicBezTo>
                        <a:cubicBezTo>
                          <a:pt x="8" y="3"/>
                          <a:pt x="8" y="4"/>
                          <a:pt x="7" y="6"/>
                        </a:cubicBezTo>
                        <a:cubicBezTo>
                          <a:pt x="7" y="7"/>
                          <a:pt x="6" y="7"/>
                          <a:pt x="5" y="7"/>
                        </a:cubicBezTo>
                        <a:cubicBezTo>
                          <a:pt x="4" y="7"/>
                          <a:pt x="2" y="6"/>
                          <a:pt x="2" y="5"/>
                        </a:cubicBezTo>
                        <a:cubicBezTo>
                          <a:pt x="2" y="4"/>
                          <a:pt x="2" y="4"/>
                          <a:pt x="2" y="4"/>
                        </a:cubicBezTo>
                        <a:cubicBezTo>
                          <a:pt x="2" y="5"/>
                          <a:pt x="1" y="5"/>
                          <a:pt x="0" y="5"/>
                        </a:cubicBezTo>
                        <a:cubicBezTo>
                          <a:pt x="0" y="6"/>
                          <a:pt x="0" y="6"/>
                          <a:pt x="0" y="6"/>
                        </a:cubicBezTo>
                        <a:cubicBezTo>
                          <a:pt x="1" y="7"/>
                          <a:pt x="2" y="9"/>
                          <a:pt x="4" y="9"/>
                        </a:cubicBezTo>
                        <a:cubicBezTo>
                          <a:pt x="4" y="9"/>
                          <a:pt x="4" y="9"/>
                          <a:pt x="4" y="9"/>
                        </a:cubicBezTo>
                        <a:cubicBezTo>
                          <a:pt x="4" y="9"/>
                          <a:pt x="5" y="9"/>
                          <a:pt x="5" y="8"/>
                        </a:cubicBezTo>
                        <a:cubicBezTo>
                          <a:pt x="6" y="8"/>
                          <a:pt x="7" y="8"/>
                          <a:pt x="8" y="8"/>
                        </a:cubicBezTo>
                        <a:cubicBezTo>
                          <a:pt x="8" y="8"/>
                          <a:pt x="8" y="8"/>
                          <a:pt x="8" y="8"/>
                        </a:cubicBezTo>
                        <a:cubicBezTo>
                          <a:pt x="9" y="8"/>
                          <a:pt x="9" y="8"/>
                          <a:pt x="10" y="8"/>
                        </a:cubicBezTo>
                        <a:cubicBezTo>
                          <a:pt x="11" y="8"/>
                          <a:pt x="11" y="8"/>
                          <a:pt x="12" y="8"/>
                        </a:cubicBezTo>
                        <a:cubicBezTo>
                          <a:pt x="12" y="8"/>
                          <a:pt x="12" y="8"/>
                          <a:pt x="12" y="8"/>
                        </a:cubicBezTo>
                        <a:cubicBezTo>
                          <a:pt x="13" y="8"/>
                          <a:pt x="13" y="8"/>
                          <a:pt x="15" y="7"/>
                        </a:cubicBezTo>
                        <a:cubicBezTo>
                          <a:pt x="16" y="6"/>
                          <a:pt x="16" y="5"/>
                          <a:pt x="16" y="5"/>
                        </a:cubicBezTo>
                        <a:cubicBezTo>
                          <a:pt x="16" y="3"/>
                          <a:pt x="14" y="1"/>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49" name="Freeform 7915">
                    <a:extLst>
                      <a:ext uri="{FF2B5EF4-FFF2-40B4-BE49-F238E27FC236}">
                        <a16:creationId xmlns:a16="http://schemas.microsoft.com/office/drawing/2014/main" id="{67851AC8-44FF-4EBD-A1F5-E60874257DAD}"/>
                      </a:ext>
                    </a:extLst>
                  </p:cNvPr>
                  <p:cNvSpPr>
                    <a:spLocks/>
                  </p:cNvSpPr>
                  <p:nvPr/>
                </p:nvSpPr>
                <p:spPr bwMode="auto">
                  <a:xfrm>
                    <a:off x="4206" y="2218"/>
                    <a:ext cx="14" cy="7"/>
                  </a:xfrm>
                  <a:custGeom>
                    <a:avLst/>
                    <a:gdLst>
                      <a:gd name="T0" fmla="*/ 14 w 18"/>
                      <a:gd name="T1" fmla="*/ 0 h 9"/>
                      <a:gd name="T2" fmla="*/ 13 w 18"/>
                      <a:gd name="T3" fmla="*/ 0 h 9"/>
                      <a:gd name="T4" fmla="*/ 16 w 18"/>
                      <a:gd name="T5" fmla="*/ 5 h 9"/>
                      <a:gd name="T6" fmla="*/ 15 w 18"/>
                      <a:gd name="T7" fmla="*/ 7 h 9"/>
                      <a:gd name="T8" fmla="*/ 12 w 18"/>
                      <a:gd name="T9" fmla="*/ 8 h 9"/>
                      <a:gd name="T10" fmla="*/ 12 w 18"/>
                      <a:gd name="T11" fmla="*/ 8 h 9"/>
                      <a:gd name="T12" fmla="*/ 10 w 18"/>
                      <a:gd name="T13" fmla="*/ 8 h 9"/>
                      <a:gd name="T14" fmla="*/ 8 w 18"/>
                      <a:gd name="T15" fmla="*/ 8 h 9"/>
                      <a:gd name="T16" fmla="*/ 8 w 18"/>
                      <a:gd name="T17" fmla="*/ 8 h 9"/>
                      <a:gd name="T18" fmla="*/ 5 w 18"/>
                      <a:gd name="T19" fmla="*/ 8 h 9"/>
                      <a:gd name="T20" fmla="*/ 4 w 18"/>
                      <a:gd name="T21" fmla="*/ 9 h 9"/>
                      <a:gd name="T22" fmla="*/ 4 w 18"/>
                      <a:gd name="T23" fmla="*/ 9 h 9"/>
                      <a:gd name="T24" fmla="*/ 0 w 18"/>
                      <a:gd name="T25" fmla="*/ 6 h 9"/>
                      <a:gd name="T26" fmla="*/ 0 w 18"/>
                      <a:gd name="T27" fmla="*/ 5 h 9"/>
                      <a:gd name="T28" fmla="*/ 0 w 18"/>
                      <a:gd name="T29" fmla="*/ 6 h 9"/>
                      <a:gd name="T30" fmla="*/ 4 w 18"/>
                      <a:gd name="T31" fmla="*/ 9 h 9"/>
                      <a:gd name="T32" fmla="*/ 5 w 18"/>
                      <a:gd name="T33" fmla="*/ 9 h 9"/>
                      <a:gd name="T34" fmla="*/ 8 w 18"/>
                      <a:gd name="T35" fmla="*/ 8 h 9"/>
                      <a:gd name="T36" fmla="*/ 10 w 18"/>
                      <a:gd name="T37" fmla="*/ 8 h 9"/>
                      <a:gd name="T38" fmla="*/ 12 w 18"/>
                      <a:gd name="T39" fmla="*/ 9 h 9"/>
                      <a:gd name="T40" fmla="*/ 15 w 18"/>
                      <a:gd name="T41" fmla="*/ 7 h 9"/>
                      <a:gd name="T42" fmla="*/ 14 w 18"/>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9">
                        <a:moveTo>
                          <a:pt x="14" y="0"/>
                        </a:moveTo>
                        <a:cubicBezTo>
                          <a:pt x="13" y="0"/>
                          <a:pt x="13" y="0"/>
                          <a:pt x="13" y="0"/>
                        </a:cubicBezTo>
                        <a:cubicBezTo>
                          <a:pt x="14" y="1"/>
                          <a:pt x="16" y="3"/>
                          <a:pt x="16" y="5"/>
                        </a:cubicBezTo>
                        <a:cubicBezTo>
                          <a:pt x="16" y="5"/>
                          <a:pt x="16" y="6"/>
                          <a:pt x="15" y="7"/>
                        </a:cubicBezTo>
                        <a:cubicBezTo>
                          <a:pt x="13" y="8"/>
                          <a:pt x="13" y="8"/>
                          <a:pt x="12" y="8"/>
                        </a:cubicBezTo>
                        <a:cubicBezTo>
                          <a:pt x="12" y="8"/>
                          <a:pt x="12" y="8"/>
                          <a:pt x="12" y="8"/>
                        </a:cubicBezTo>
                        <a:cubicBezTo>
                          <a:pt x="11" y="8"/>
                          <a:pt x="11" y="8"/>
                          <a:pt x="10" y="8"/>
                        </a:cubicBezTo>
                        <a:cubicBezTo>
                          <a:pt x="9" y="8"/>
                          <a:pt x="9" y="8"/>
                          <a:pt x="8" y="8"/>
                        </a:cubicBezTo>
                        <a:cubicBezTo>
                          <a:pt x="8" y="8"/>
                          <a:pt x="8" y="8"/>
                          <a:pt x="8" y="8"/>
                        </a:cubicBezTo>
                        <a:cubicBezTo>
                          <a:pt x="7" y="8"/>
                          <a:pt x="6" y="8"/>
                          <a:pt x="5" y="8"/>
                        </a:cubicBezTo>
                        <a:cubicBezTo>
                          <a:pt x="5" y="9"/>
                          <a:pt x="4" y="9"/>
                          <a:pt x="4" y="9"/>
                        </a:cubicBezTo>
                        <a:cubicBezTo>
                          <a:pt x="4" y="9"/>
                          <a:pt x="4" y="9"/>
                          <a:pt x="4" y="9"/>
                        </a:cubicBezTo>
                        <a:cubicBezTo>
                          <a:pt x="2" y="9"/>
                          <a:pt x="1" y="7"/>
                          <a:pt x="0" y="6"/>
                        </a:cubicBezTo>
                        <a:cubicBezTo>
                          <a:pt x="0" y="5"/>
                          <a:pt x="0" y="5"/>
                          <a:pt x="0" y="5"/>
                        </a:cubicBezTo>
                        <a:cubicBezTo>
                          <a:pt x="0" y="6"/>
                          <a:pt x="0" y="6"/>
                          <a:pt x="0" y="6"/>
                        </a:cubicBezTo>
                        <a:cubicBezTo>
                          <a:pt x="0" y="8"/>
                          <a:pt x="2" y="9"/>
                          <a:pt x="4" y="9"/>
                        </a:cubicBezTo>
                        <a:cubicBezTo>
                          <a:pt x="4" y="9"/>
                          <a:pt x="5" y="9"/>
                          <a:pt x="5" y="9"/>
                        </a:cubicBezTo>
                        <a:cubicBezTo>
                          <a:pt x="7" y="8"/>
                          <a:pt x="7" y="8"/>
                          <a:pt x="8" y="8"/>
                        </a:cubicBezTo>
                        <a:cubicBezTo>
                          <a:pt x="9" y="8"/>
                          <a:pt x="9" y="8"/>
                          <a:pt x="10" y="8"/>
                        </a:cubicBezTo>
                        <a:cubicBezTo>
                          <a:pt x="10" y="9"/>
                          <a:pt x="11" y="9"/>
                          <a:pt x="12" y="9"/>
                        </a:cubicBezTo>
                        <a:cubicBezTo>
                          <a:pt x="12" y="9"/>
                          <a:pt x="13" y="8"/>
                          <a:pt x="15" y="7"/>
                        </a:cubicBezTo>
                        <a:cubicBezTo>
                          <a:pt x="18" y="5"/>
                          <a:pt x="14" y="1"/>
                          <a:pt x="1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0" name="Freeform 7916">
                    <a:extLst>
                      <a:ext uri="{FF2B5EF4-FFF2-40B4-BE49-F238E27FC236}">
                        <a16:creationId xmlns:a16="http://schemas.microsoft.com/office/drawing/2014/main" id="{2BB38063-B7F7-48A2-9ED6-046C020C7182}"/>
                      </a:ext>
                    </a:extLst>
                  </p:cNvPr>
                  <p:cNvSpPr>
                    <a:spLocks/>
                  </p:cNvSpPr>
                  <p:nvPr/>
                </p:nvSpPr>
                <p:spPr bwMode="auto">
                  <a:xfrm>
                    <a:off x="4210" y="222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1" name="Freeform 7917">
                    <a:extLst>
                      <a:ext uri="{FF2B5EF4-FFF2-40B4-BE49-F238E27FC236}">
                        <a16:creationId xmlns:a16="http://schemas.microsoft.com/office/drawing/2014/main" id="{AAF741B1-07E5-4F7E-8A6C-D334E3893860}"/>
                      </a:ext>
                    </a:extLst>
                  </p:cNvPr>
                  <p:cNvSpPr>
                    <a:spLocks/>
                  </p:cNvSpPr>
                  <p:nvPr/>
                </p:nvSpPr>
                <p:spPr bwMode="auto">
                  <a:xfrm>
                    <a:off x="4209" y="2220"/>
                    <a:ext cx="3" cy="3"/>
                  </a:xfrm>
                  <a:custGeom>
                    <a:avLst/>
                    <a:gdLst>
                      <a:gd name="T0" fmla="*/ 1 w 4"/>
                      <a:gd name="T1" fmla="*/ 4 h 5"/>
                      <a:gd name="T2" fmla="*/ 2 w 4"/>
                      <a:gd name="T3" fmla="*/ 1 h 5"/>
                      <a:gd name="T4" fmla="*/ 0 w 4"/>
                      <a:gd name="T5" fmla="*/ 2 h 5"/>
                      <a:gd name="T6" fmla="*/ 1 w 4"/>
                      <a:gd name="T7" fmla="*/ 4 h 5"/>
                    </a:gdLst>
                    <a:ahLst/>
                    <a:cxnLst>
                      <a:cxn ang="0">
                        <a:pos x="T0" y="T1"/>
                      </a:cxn>
                      <a:cxn ang="0">
                        <a:pos x="T2" y="T3"/>
                      </a:cxn>
                      <a:cxn ang="0">
                        <a:pos x="T4" y="T5"/>
                      </a:cxn>
                      <a:cxn ang="0">
                        <a:pos x="T6" y="T7"/>
                      </a:cxn>
                    </a:cxnLst>
                    <a:rect l="0" t="0" r="r" b="b"/>
                    <a:pathLst>
                      <a:path w="4" h="5">
                        <a:moveTo>
                          <a:pt x="1" y="4"/>
                        </a:moveTo>
                        <a:cubicBezTo>
                          <a:pt x="1" y="4"/>
                          <a:pt x="4" y="1"/>
                          <a:pt x="2" y="1"/>
                        </a:cubicBezTo>
                        <a:cubicBezTo>
                          <a:pt x="1" y="0"/>
                          <a:pt x="0" y="1"/>
                          <a:pt x="0" y="2"/>
                        </a:cubicBezTo>
                        <a:cubicBezTo>
                          <a:pt x="0" y="4"/>
                          <a:pt x="0" y="5"/>
                          <a:pt x="1"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2" name="Freeform 7918">
                    <a:extLst>
                      <a:ext uri="{FF2B5EF4-FFF2-40B4-BE49-F238E27FC236}">
                        <a16:creationId xmlns:a16="http://schemas.microsoft.com/office/drawing/2014/main" id="{1B57DE07-8CF3-4461-BE5D-39C734389C7A}"/>
                      </a:ext>
                    </a:extLst>
                  </p:cNvPr>
                  <p:cNvSpPr>
                    <a:spLocks/>
                  </p:cNvSpPr>
                  <p:nvPr/>
                </p:nvSpPr>
                <p:spPr bwMode="auto">
                  <a:xfrm>
                    <a:off x="4214" y="2221"/>
                    <a:ext cx="2" cy="2"/>
                  </a:xfrm>
                  <a:custGeom>
                    <a:avLst/>
                    <a:gdLst>
                      <a:gd name="T0" fmla="*/ 1 w 3"/>
                      <a:gd name="T1" fmla="*/ 0 h 3"/>
                      <a:gd name="T2" fmla="*/ 2 w 3"/>
                      <a:gd name="T3" fmla="*/ 2 h 3"/>
                      <a:gd name="T4" fmla="*/ 1 w 3"/>
                      <a:gd name="T5" fmla="*/ 0 h 3"/>
                    </a:gdLst>
                    <a:ahLst/>
                    <a:cxnLst>
                      <a:cxn ang="0">
                        <a:pos x="T0" y="T1"/>
                      </a:cxn>
                      <a:cxn ang="0">
                        <a:pos x="T2" y="T3"/>
                      </a:cxn>
                      <a:cxn ang="0">
                        <a:pos x="T4" y="T5"/>
                      </a:cxn>
                    </a:cxnLst>
                    <a:rect l="0" t="0" r="r" b="b"/>
                    <a:pathLst>
                      <a:path w="3" h="3">
                        <a:moveTo>
                          <a:pt x="1" y="0"/>
                        </a:moveTo>
                        <a:cubicBezTo>
                          <a:pt x="1" y="0"/>
                          <a:pt x="3" y="0"/>
                          <a:pt x="2" y="2"/>
                        </a:cubicBezTo>
                        <a:cubicBezTo>
                          <a:pt x="1" y="3"/>
                          <a:pt x="0"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3" name="Freeform 7919">
                    <a:extLst>
                      <a:ext uri="{FF2B5EF4-FFF2-40B4-BE49-F238E27FC236}">
                        <a16:creationId xmlns:a16="http://schemas.microsoft.com/office/drawing/2014/main" id="{D04261DE-836F-4EDF-B3F6-035E97228E42}"/>
                      </a:ext>
                    </a:extLst>
                  </p:cNvPr>
                  <p:cNvSpPr>
                    <a:spLocks/>
                  </p:cNvSpPr>
                  <p:nvPr/>
                </p:nvSpPr>
                <p:spPr bwMode="auto">
                  <a:xfrm>
                    <a:off x="4180" y="2064"/>
                    <a:ext cx="37" cy="159"/>
                  </a:xfrm>
                  <a:custGeom>
                    <a:avLst/>
                    <a:gdLst>
                      <a:gd name="T0" fmla="*/ 8 w 49"/>
                      <a:gd name="T1" fmla="*/ 7 h 212"/>
                      <a:gd name="T2" fmla="*/ 16 w 49"/>
                      <a:gd name="T3" fmla="*/ 7 h 212"/>
                      <a:gd name="T4" fmla="*/ 23 w 49"/>
                      <a:gd name="T5" fmla="*/ 42 h 212"/>
                      <a:gd name="T6" fmla="*/ 42 w 49"/>
                      <a:gd name="T7" fmla="*/ 154 h 212"/>
                      <a:gd name="T8" fmla="*/ 47 w 49"/>
                      <a:gd name="T9" fmla="*/ 198 h 212"/>
                      <a:gd name="T10" fmla="*/ 45 w 49"/>
                      <a:gd name="T11" fmla="*/ 207 h 212"/>
                      <a:gd name="T12" fmla="*/ 42 w 49"/>
                      <a:gd name="T13" fmla="*/ 206 h 212"/>
                      <a:gd name="T14" fmla="*/ 38 w 49"/>
                      <a:gd name="T15" fmla="*/ 208 h 212"/>
                      <a:gd name="T16" fmla="*/ 30 w 49"/>
                      <a:gd name="T17" fmla="*/ 207 h 212"/>
                      <a:gd name="T18" fmla="*/ 34 w 49"/>
                      <a:gd name="T19" fmla="*/ 160 h 212"/>
                      <a:gd name="T20" fmla="*/ 15 w 49"/>
                      <a:gd name="T21" fmla="*/ 53 h 212"/>
                      <a:gd name="T22" fmla="*/ 5 w 49"/>
                      <a:gd name="T23" fmla="*/ 20 h 212"/>
                      <a:gd name="T24" fmla="*/ 8 w 49"/>
                      <a:gd name="T25" fmla="*/ 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212">
                        <a:moveTo>
                          <a:pt x="8" y="7"/>
                        </a:moveTo>
                        <a:cubicBezTo>
                          <a:pt x="8" y="7"/>
                          <a:pt x="12" y="0"/>
                          <a:pt x="16" y="7"/>
                        </a:cubicBezTo>
                        <a:cubicBezTo>
                          <a:pt x="21" y="13"/>
                          <a:pt x="17" y="26"/>
                          <a:pt x="23" y="42"/>
                        </a:cubicBezTo>
                        <a:cubicBezTo>
                          <a:pt x="28" y="59"/>
                          <a:pt x="40" y="122"/>
                          <a:pt x="42" y="154"/>
                        </a:cubicBezTo>
                        <a:cubicBezTo>
                          <a:pt x="45" y="187"/>
                          <a:pt x="45" y="193"/>
                          <a:pt x="47" y="198"/>
                        </a:cubicBezTo>
                        <a:cubicBezTo>
                          <a:pt x="49" y="202"/>
                          <a:pt x="49" y="207"/>
                          <a:pt x="45" y="207"/>
                        </a:cubicBezTo>
                        <a:cubicBezTo>
                          <a:pt x="44" y="207"/>
                          <a:pt x="43" y="207"/>
                          <a:pt x="42" y="206"/>
                        </a:cubicBezTo>
                        <a:cubicBezTo>
                          <a:pt x="41" y="206"/>
                          <a:pt x="41" y="205"/>
                          <a:pt x="38" y="208"/>
                        </a:cubicBezTo>
                        <a:cubicBezTo>
                          <a:pt x="34" y="211"/>
                          <a:pt x="30" y="212"/>
                          <a:pt x="30" y="207"/>
                        </a:cubicBezTo>
                        <a:cubicBezTo>
                          <a:pt x="30" y="202"/>
                          <a:pt x="38" y="186"/>
                          <a:pt x="34" y="160"/>
                        </a:cubicBezTo>
                        <a:cubicBezTo>
                          <a:pt x="31" y="134"/>
                          <a:pt x="18" y="71"/>
                          <a:pt x="15" y="53"/>
                        </a:cubicBezTo>
                        <a:cubicBezTo>
                          <a:pt x="12" y="35"/>
                          <a:pt x="10" y="25"/>
                          <a:pt x="5" y="20"/>
                        </a:cubicBezTo>
                        <a:cubicBezTo>
                          <a:pt x="0" y="16"/>
                          <a:pt x="1" y="9"/>
                          <a:pt x="8" y="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4" name="Freeform 7920">
                    <a:extLst>
                      <a:ext uri="{FF2B5EF4-FFF2-40B4-BE49-F238E27FC236}">
                        <a16:creationId xmlns:a16="http://schemas.microsoft.com/office/drawing/2014/main" id="{0D1A997B-B821-4534-A721-049C064CCD4D}"/>
                      </a:ext>
                    </a:extLst>
                  </p:cNvPr>
                  <p:cNvSpPr>
                    <a:spLocks noEditPoints="1"/>
                  </p:cNvSpPr>
                  <p:nvPr/>
                </p:nvSpPr>
                <p:spPr bwMode="auto">
                  <a:xfrm>
                    <a:off x="4181" y="2067"/>
                    <a:ext cx="36" cy="156"/>
                  </a:xfrm>
                  <a:custGeom>
                    <a:avLst/>
                    <a:gdLst>
                      <a:gd name="T0" fmla="*/ 37 w 48"/>
                      <a:gd name="T1" fmla="*/ 205 h 209"/>
                      <a:gd name="T2" fmla="*/ 32 w 48"/>
                      <a:gd name="T3" fmla="*/ 208 h 209"/>
                      <a:gd name="T4" fmla="*/ 29 w 48"/>
                      <a:gd name="T5" fmla="*/ 208 h 209"/>
                      <a:gd name="T6" fmla="*/ 28 w 48"/>
                      <a:gd name="T7" fmla="*/ 205 h 209"/>
                      <a:gd name="T8" fmla="*/ 28 w 48"/>
                      <a:gd name="T9" fmla="*/ 204 h 209"/>
                      <a:gd name="T10" fmla="*/ 33 w 48"/>
                      <a:gd name="T11" fmla="*/ 165 h 209"/>
                      <a:gd name="T12" fmla="*/ 33 w 48"/>
                      <a:gd name="T13" fmla="*/ 157 h 209"/>
                      <a:gd name="T14" fmla="*/ 13 w 48"/>
                      <a:gd name="T15" fmla="*/ 50 h 209"/>
                      <a:gd name="T16" fmla="*/ 4 w 48"/>
                      <a:gd name="T17" fmla="*/ 18 h 209"/>
                      <a:gd name="T18" fmla="*/ 0 w 48"/>
                      <a:gd name="T19" fmla="*/ 11 h 209"/>
                      <a:gd name="T20" fmla="*/ 7 w 48"/>
                      <a:gd name="T21" fmla="*/ 3 h 209"/>
                      <a:gd name="T22" fmla="*/ 11 w 48"/>
                      <a:gd name="T23" fmla="*/ 0 h 209"/>
                      <a:gd name="T24" fmla="*/ 16 w 48"/>
                      <a:gd name="T25" fmla="*/ 3 h 209"/>
                      <a:gd name="T26" fmla="*/ 22 w 48"/>
                      <a:gd name="T27" fmla="*/ 39 h 209"/>
                      <a:gd name="T28" fmla="*/ 42 w 48"/>
                      <a:gd name="T29" fmla="*/ 151 h 209"/>
                      <a:gd name="T30" fmla="*/ 46 w 48"/>
                      <a:gd name="T31" fmla="*/ 195 h 209"/>
                      <a:gd name="T32" fmla="*/ 48 w 48"/>
                      <a:gd name="T33" fmla="*/ 200 h 209"/>
                      <a:gd name="T34" fmla="*/ 47 w 48"/>
                      <a:gd name="T35" fmla="*/ 203 h 209"/>
                      <a:gd name="T36" fmla="*/ 44 w 48"/>
                      <a:gd name="T37" fmla="*/ 205 h 209"/>
                      <a:gd name="T38" fmla="*/ 41 w 48"/>
                      <a:gd name="T39" fmla="*/ 204 h 209"/>
                      <a:gd name="T40" fmla="*/ 40 w 48"/>
                      <a:gd name="T41" fmla="*/ 204 h 209"/>
                      <a:gd name="T42" fmla="*/ 37 w 48"/>
                      <a:gd name="T43" fmla="*/ 205 h 209"/>
                      <a:gd name="T44" fmla="*/ 37 w 48"/>
                      <a:gd name="T45" fmla="*/ 204 h 209"/>
                      <a:gd name="T46" fmla="*/ 40 w 48"/>
                      <a:gd name="T47" fmla="*/ 202 h 209"/>
                      <a:gd name="T48" fmla="*/ 44 w 48"/>
                      <a:gd name="T49" fmla="*/ 203 h 209"/>
                      <a:gd name="T50" fmla="*/ 47 w 48"/>
                      <a:gd name="T51" fmla="*/ 200 h 209"/>
                      <a:gd name="T52" fmla="*/ 45 w 48"/>
                      <a:gd name="T53" fmla="*/ 195 h 209"/>
                      <a:gd name="T54" fmla="*/ 41 w 48"/>
                      <a:gd name="T55" fmla="*/ 152 h 209"/>
                      <a:gd name="T56" fmla="*/ 21 w 48"/>
                      <a:gd name="T57" fmla="*/ 40 h 209"/>
                      <a:gd name="T58" fmla="*/ 15 w 48"/>
                      <a:gd name="T59" fmla="*/ 4 h 209"/>
                      <a:gd name="T60" fmla="*/ 11 w 48"/>
                      <a:gd name="T61" fmla="*/ 1 h 209"/>
                      <a:gd name="T62" fmla="*/ 9 w 48"/>
                      <a:gd name="T63" fmla="*/ 3 h 209"/>
                      <a:gd name="T64" fmla="*/ 8 w 48"/>
                      <a:gd name="T65" fmla="*/ 4 h 209"/>
                      <a:gd name="T66" fmla="*/ 8 w 48"/>
                      <a:gd name="T67" fmla="*/ 4 h 209"/>
                      <a:gd name="T68" fmla="*/ 7 w 48"/>
                      <a:gd name="T69" fmla="*/ 4 h 209"/>
                      <a:gd name="T70" fmla="*/ 7 w 48"/>
                      <a:gd name="T71" fmla="*/ 4 h 209"/>
                      <a:gd name="T72" fmla="*/ 7 w 48"/>
                      <a:gd name="T73" fmla="*/ 3 h 209"/>
                      <a:gd name="T74" fmla="*/ 7 w 48"/>
                      <a:gd name="T75" fmla="*/ 4 h 209"/>
                      <a:gd name="T76" fmla="*/ 7 w 48"/>
                      <a:gd name="T77" fmla="*/ 4 h 209"/>
                      <a:gd name="T78" fmla="*/ 2 w 48"/>
                      <a:gd name="T79" fmla="*/ 11 h 209"/>
                      <a:gd name="T80" fmla="*/ 4 w 48"/>
                      <a:gd name="T81" fmla="*/ 17 h 209"/>
                      <a:gd name="T82" fmla="*/ 15 w 48"/>
                      <a:gd name="T83" fmla="*/ 50 h 209"/>
                      <a:gd name="T84" fmla="*/ 34 w 48"/>
                      <a:gd name="T85" fmla="*/ 157 h 209"/>
                      <a:gd name="T86" fmla="*/ 35 w 48"/>
                      <a:gd name="T87" fmla="*/ 165 h 209"/>
                      <a:gd name="T88" fmla="*/ 29 w 48"/>
                      <a:gd name="T89" fmla="*/ 204 h 209"/>
                      <a:gd name="T90" fmla="*/ 29 w 48"/>
                      <a:gd name="T91" fmla="*/ 205 h 209"/>
                      <a:gd name="T92" fmla="*/ 31 w 48"/>
                      <a:gd name="T93" fmla="*/ 207 h 209"/>
                      <a:gd name="T94" fmla="*/ 37 w 48"/>
                      <a:gd name="T95" fmla="*/ 20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209">
                        <a:moveTo>
                          <a:pt x="37" y="205"/>
                        </a:moveTo>
                        <a:cubicBezTo>
                          <a:pt x="35" y="207"/>
                          <a:pt x="33" y="208"/>
                          <a:pt x="32" y="208"/>
                        </a:cubicBezTo>
                        <a:cubicBezTo>
                          <a:pt x="31" y="209"/>
                          <a:pt x="30" y="208"/>
                          <a:pt x="29" y="208"/>
                        </a:cubicBezTo>
                        <a:cubicBezTo>
                          <a:pt x="29" y="207"/>
                          <a:pt x="28" y="206"/>
                          <a:pt x="28" y="205"/>
                        </a:cubicBezTo>
                        <a:cubicBezTo>
                          <a:pt x="28" y="204"/>
                          <a:pt x="28" y="204"/>
                          <a:pt x="28" y="204"/>
                        </a:cubicBezTo>
                        <a:cubicBezTo>
                          <a:pt x="28" y="199"/>
                          <a:pt x="35" y="186"/>
                          <a:pt x="33" y="165"/>
                        </a:cubicBezTo>
                        <a:cubicBezTo>
                          <a:pt x="33" y="163"/>
                          <a:pt x="33" y="160"/>
                          <a:pt x="33" y="157"/>
                        </a:cubicBezTo>
                        <a:cubicBezTo>
                          <a:pt x="29" y="131"/>
                          <a:pt x="17" y="69"/>
                          <a:pt x="13" y="50"/>
                        </a:cubicBezTo>
                        <a:cubicBezTo>
                          <a:pt x="10" y="32"/>
                          <a:pt x="8" y="22"/>
                          <a:pt x="4" y="18"/>
                        </a:cubicBezTo>
                        <a:cubicBezTo>
                          <a:pt x="2" y="16"/>
                          <a:pt x="1" y="14"/>
                          <a:pt x="0" y="11"/>
                        </a:cubicBezTo>
                        <a:cubicBezTo>
                          <a:pt x="0" y="8"/>
                          <a:pt x="2" y="4"/>
                          <a:pt x="7" y="3"/>
                        </a:cubicBezTo>
                        <a:cubicBezTo>
                          <a:pt x="7" y="2"/>
                          <a:pt x="9" y="0"/>
                          <a:pt x="11" y="0"/>
                        </a:cubicBezTo>
                        <a:cubicBezTo>
                          <a:pt x="13" y="0"/>
                          <a:pt x="14" y="1"/>
                          <a:pt x="16" y="3"/>
                        </a:cubicBezTo>
                        <a:cubicBezTo>
                          <a:pt x="20" y="11"/>
                          <a:pt x="17" y="23"/>
                          <a:pt x="22" y="39"/>
                        </a:cubicBezTo>
                        <a:cubicBezTo>
                          <a:pt x="28" y="56"/>
                          <a:pt x="39" y="119"/>
                          <a:pt x="42" y="151"/>
                        </a:cubicBezTo>
                        <a:cubicBezTo>
                          <a:pt x="44" y="184"/>
                          <a:pt x="44" y="190"/>
                          <a:pt x="46" y="195"/>
                        </a:cubicBezTo>
                        <a:cubicBezTo>
                          <a:pt x="47" y="196"/>
                          <a:pt x="48" y="198"/>
                          <a:pt x="48" y="200"/>
                        </a:cubicBezTo>
                        <a:cubicBezTo>
                          <a:pt x="48" y="201"/>
                          <a:pt x="48" y="202"/>
                          <a:pt x="47" y="203"/>
                        </a:cubicBezTo>
                        <a:cubicBezTo>
                          <a:pt x="46" y="204"/>
                          <a:pt x="45" y="205"/>
                          <a:pt x="44" y="205"/>
                        </a:cubicBezTo>
                        <a:cubicBezTo>
                          <a:pt x="43" y="205"/>
                          <a:pt x="42" y="204"/>
                          <a:pt x="41" y="204"/>
                        </a:cubicBezTo>
                        <a:cubicBezTo>
                          <a:pt x="41" y="204"/>
                          <a:pt x="40" y="203"/>
                          <a:pt x="40" y="204"/>
                        </a:cubicBezTo>
                        <a:cubicBezTo>
                          <a:pt x="40" y="204"/>
                          <a:pt x="39" y="204"/>
                          <a:pt x="37" y="205"/>
                        </a:cubicBezTo>
                        <a:close/>
                        <a:moveTo>
                          <a:pt x="37" y="204"/>
                        </a:moveTo>
                        <a:cubicBezTo>
                          <a:pt x="38" y="203"/>
                          <a:pt x="39" y="202"/>
                          <a:pt x="40" y="202"/>
                        </a:cubicBezTo>
                        <a:cubicBezTo>
                          <a:pt x="41" y="202"/>
                          <a:pt x="42" y="203"/>
                          <a:pt x="44" y="203"/>
                        </a:cubicBezTo>
                        <a:cubicBezTo>
                          <a:pt x="46" y="203"/>
                          <a:pt x="47" y="202"/>
                          <a:pt x="47" y="200"/>
                        </a:cubicBezTo>
                        <a:cubicBezTo>
                          <a:pt x="46" y="199"/>
                          <a:pt x="46" y="197"/>
                          <a:pt x="45" y="195"/>
                        </a:cubicBezTo>
                        <a:cubicBezTo>
                          <a:pt x="43" y="190"/>
                          <a:pt x="43" y="184"/>
                          <a:pt x="41" y="152"/>
                        </a:cubicBezTo>
                        <a:cubicBezTo>
                          <a:pt x="38" y="119"/>
                          <a:pt x="27" y="56"/>
                          <a:pt x="21" y="40"/>
                        </a:cubicBezTo>
                        <a:cubicBezTo>
                          <a:pt x="15" y="23"/>
                          <a:pt x="19" y="10"/>
                          <a:pt x="15" y="4"/>
                        </a:cubicBezTo>
                        <a:cubicBezTo>
                          <a:pt x="13" y="2"/>
                          <a:pt x="12" y="1"/>
                          <a:pt x="11" y="1"/>
                        </a:cubicBezTo>
                        <a:cubicBezTo>
                          <a:pt x="10" y="2"/>
                          <a:pt x="9" y="2"/>
                          <a:pt x="9" y="3"/>
                        </a:cubicBezTo>
                        <a:cubicBezTo>
                          <a:pt x="8" y="4"/>
                          <a:pt x="8" y="4"/>
                          <a:pt x="8" y="4"/>
                        </a:cubicBezTo>
                        <a:cubicBezTo>
                          <a:pt x="8" y="4"/>
                          <a:pt x="8" y="4"/>
                          <a:pt x="8" y="4"/>
                        </a:cubicBezTo>
                        <a:cubicBezTo>
                          <a:pt x="7" y="4"/>
                          <a:pt x="7" y="4"/>
                          <a:pt x="7" y="4"/>
                        </a:cubicBezTo>
                        <a:cubicBezTo>
                          <a:pt x="7" y="4"/>
                          <a:pt x="7" y="4"/>
                          <a:pt x="7" y="4"/>
                        </a:cubicBezTo>
                        <a:cubicBezTo>
                          <a:pt x="7" y="3"/>
                          <a:pt x="7" y="3"/>
                          <a:pt x="7" y="3"/>
                        </a:cubicBezTo>
                        <a:cubicBezTo>
                          <a:pt x="7" y="4"/>
                          <a:pt x="7" y="4"/>
                          <a:pt x="7" y="4"/>
                        </a:cubicBezTo>
                        <a:cubicBezTo>
                          <a:pt x="7" y="4"/>
                          <a:pt x="7" y="4"/>
                          <a:pt x="7" y="4"/>
                        </a:cubicBezTo>
                        <a:cubicBezTo>
                          <a:pt x="3" y="6"/>
                          <a:pt x="2" y="8"/>
                          <a:pt x="2" y="11"/>
                        </a:cubicBezTo>
                        <a:cubicBezTo>
                          <a:pt x="2" y="13"/>
                          <a:pt x="3" y="15"/>
                          <a:pt x="4" y="17"/>
                        </a:cubicBezTo>
                        <a:cubicBezTo>
                          <a:pt x="9" y="22"/>
                          <a:pt x="11" y="32"/>
                          <a:pt x="15" y="50"/>
                        </a:cubicBezTo>
                        <a:cubicBezTo>
                          <a:pt x="18" y="68"/>
                          <a:pt x="30" y="131"/>
                          <a:pt x="34" y="157"/>
                        </a:cubicBezTo>
                        <a:cubicBezTo>
                          <a:pt x="34" y="160"/>
                          <a:pt x="35" y="162"/>
                          <a:pt x="35" y="165"/>
                        </a:cubicBezTo>
                        <a:cubicBezTo>
                          <a:pt x="36" y="186"/>
                          <a:pt x="29" y="200"/>
                          <a:pt x="29" y="204"/>
                        </a:cubicBezTo>
                        <a:cubicBezTo>
                          <a:pt x="29" y="205"/>
                          <a:pt x="29" y="205"/>
                          <a:pt x="29" y="205"/>
                        </a:cubicBezTo>
                        <a:cubicBezTo>
                          <a:pt x="30" y="207"/>
                          <a:pt x="30" y="207"/>
                          <a:pt x="31" y="207"/>
                        </a:cubicBezTo>
                        <a:cubicBezTo>
                          <a:pt x="33" y="207"/>
                          <a:pt x="35" y="206"/>
                          <a:pt x="37" y="20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5" name="Freeform 7921">
                    <a:extLst>
                      <a:ext uri="{FF2B5EF4-FFF2-40B4-BE49-F238E27FC236}">
                        <a16:creationId xmlns:a16="http://schemas.microsoft.com/office/drawing/2014/main" id="{DBC773DE-2477-42BA-8002-CDDB802B965A}"/>
                      </a:ext>
                    </a:extLst>
                  </p:cNvPr>
                  <p:cNvSpPr>
                    <a:spLocks noEditPoints="1"/>
                  </p:cNvSpPr>
                  <p:nvPr/>
                </p:nvSpPr>
                <p:spPr bwMode="auto">
                  <a:xfrm>
                    <a:off x="4190" y="2069"/>
                    <a:ext cx="26" cy="151"/>
                  </a:xfrm>
                  <a:custGeom>
                    <a:avLst/>
                    <a:gdLst>
                      <a:gd name="T0" fmla="*/ 2 w 35"/>
                      <a:gd name="T1" fmla="*/ 29 h 202"/>
                      <a:gd name="T2" fmla="*/ 0 w 35"/>
                      <a:gd name="T3" fmla="*/ 33 h 202"/>
                      <a:gd name="T4" fmla="*/ 3 w 35"/>
                      <a:gd name="T5" fmla="*/ 47 h 202"/>
                      <a:gd name="T6" fmla="*/ 22 w 35"/>
                      <a:gd name="T7" fmla="*/ 154 h 202"/>
                      <a:gd name="T8" fmla="*/ 23 w 35"/>
                      <a:gd name="T9" fmla="*/ 162 h 202"/>
                      <a:gd name="T10" fmla="*/ 22 w 35"/>
                      <a:gd name="T11" fmla="*/ 175 h 202"/>
                      <a:gd name="T12" fmla="*/ 24 w 35"/>
                      <a:gd name="T13" fmla="*/ 179 h 202"/>
                      <a:gd name="T14" fmla="*/ 22 w 35"/>
                      <a:gd name="T15" fmla="*/ 139 h 202"/>
                      <a:gd name="T16" fmla="*/ 6 w 35"/>
                      <a:gd name="T17" fmla="*/ 52 h 202"/>
                      <a:gd name="T18" fmla="*/ 2 w 35"/>
                      <a:gd name="T19" fmla="*/ 29 h 202"/>
                      <a:gd name="T20" fmla="*/ 6 w 35"/>
                      <a:gd name="T21" fmla="*/ 19 h 202"/>
                      <a:gd name="T22" fmla="*/ 3 w 35"/>
                      <a:gd name="T23" fmla="*/ 26 h 202"/>
                      <a:gd name="T24" fmla="*/ 17 w 35"/>
                      <a:gd name="T25" fmla="*/ 84 h 202"/>
                      <a:gd name="T26" fmla="*/ 28 w 35"/>
                      <a:gd name="T27" fmla="*/ 162 h 202"/>
                      <a:gd name="T28" fmla="*/ 31 w 35"/>
                      <a:gd name="T29" fmla="*/ 192 h 202"/>
                      <a:gd name="T30" fmla="*/ 30 w 35"/>
                      <a:gd name="T31" fmla="*/ 195 h 202"/>
                      <a:gd name="T32" fmla="*/ 30 w 35"/>
                      <a:gd name="T33" fmla="*/ 194 h 202"/>
                      <a:gd name="T34" fmla="*/ 29 w 35"/>
                      <a:gd name="T35" fmla="*/ 194 h 202"/>
                      <a:gd name="T36" fmla="*/ 25 w 35"/>
                      <a:gd name="T37" fmla="*/ 197 h 202"/>
                      <a:gd name="T38" fmla="*/ 24 w 35"/>
                      <a:gd name="T39" fmla="*/ 198 h 202"/>
                      <a:gd name="T40" fmla="*/ 24 w 35"/>
                      <a:gd name="T41" fmla="*/ 199 h 202"/>
                      <a:gd name="T42" fmla="*/ 23 w 35"/>
                      <a:gd name="T43" fmla="*/ 202 h 202"/>
                      <a:gd name="T44" fmla="*/ 25 w 35"/>
                      <a:gd name="T45" fmla="*/ 201 h 202"/>
                      <a:gd name="T46" fmla="*/ 28 w 35"/>
                      <a:gd name="T47" fmla="*/ 199 h 202"/>
                      <a:gd name="T48" fmla="*/ 32 w 35"/>
                      <a:gd name="T49" fmla="*/ 200 h 202"/>
                      <a:gd name="T50" fmla="*/ 32 w 35"/>
                      <a:gd name="T51" fmla="*/ 200 h 202"/>
                      <a:gd name="T52" fmla="*/ 35 w 35"/>
                      <a:gd name="T53" fmla="*/ 197 h 202"/>
                      <a:gd name="T54" fmla="*/ 33 w 35"/>
                      <a:gd name="T55" fmla="*/ 192 h 202"/>
                      <a:gd name="T56" fmla="*/ 29 w 35"/>
                      <a:gd name="T57" fmla="*/ 149 h 202"/>
                      <a:gd name="T58" fmla="*/ 9 w 35"/>
                      <a:gd name="T59" fmla="*/ 37 h 202"/>
                      <a:gd name="T60" fmla="*/ 6 w 35"/>
                      <a:gd name="T61" fmla="*/ 19 h 202"/>
                      <a:gd name="T62" fmla="*/ 2 w 35"/>
                      <a:gd name="T63" fmla="*/ 0 h 202"/>
                      <a:gd name="T64" fmla="*/ 1 w 35"/>
                      <a:gd name="T65" fmla="*/ 1 h 202"/>
                      <a:gd name="T66" fmla="*/ 0 w 35"/>
                      <a:gd name="T67" fmla="*/ 5 h 202"/>
                      <a:gd name="T68" fmla="*/ 2 w 35"/>
                      <a:gd name="T69" fmla="*/ 7 h 202"/>
                      <a:gd name="T70" fmla="*/ 2 w 35"/>
                      <a:gd name="T71" fmla="*/ 8 h 202"/>
                      <a:gd name="T72" fmla="*/ 5 w 35"/>
                      <a:gd name="T73" fmla="*/ 14 h 202"/>
                      <a:gd name="T74" fmla="*/ 5 w 35"/>
                      <a:gd name="T75" fmla="*/ 15 h 202"/>
                      <a:gd name="T76" fmla="*/ 3 w 35"/>
                      <a:gd name="T77" fmla="*/ 1 h 202"/>
                      <a:gd name="T78" fmla="*/ 2 w 35"/>
                      <a:gd name="T79"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02">
                        <a:moveTo>
                          <a:pt x="2" y="29"/>
                        </a:moveTo>
                        <a:cubicBezTo>
                          <a:pt x="1" y="30"/>
                          <a:pt x="1" y="31"/>
                          <a:pt x="0" y="33"/>
                        </a:cubicBezTo>
                        <a:cubicBezTo>
                          <a:pt x="1" y="37"/>
                          <a:pt x="2" y="42"/>
                          <a:pt x="3" y="47"/>
                        </a:cubicBezTo>
                        <a:cubicBezTo>
                          <a:pt x="6" y="65"/>
                          <a:pt x="18" y="128"/>
                          <a:pt x="22" y="154"/>
                        </a:cubicBezTo>
                        <a:cubicBezTo>
                          <a:pt x="22" y="157"/>
                          <a:pt x="23" y="159"/>
                          <a:pt x="23" y="162"/>
                        </a:cubicBezTo>
                        <a:cubicBezTo>
                          <a:pt x="23" y="167"/>
                          <a:pt x="23" y="171"/>
                          <a:pt x="22" y="175"/>
                        </a:cubicBezTo>
                        <a:cubicBezTo>
                          <a:pt x="23" y="176"/>
                          <a:pt x="24" y="178"/>
                          <a:pt x="24" y="179"/>
                        </a:cubicBezTo>
                        <a:cubicBezTo>
                          <a:pt x="25" y="172"/>
                          <a:pt x="26" y="162"/>
                          <a:pt x="22" y="139"/>
                        </a:cubicBezTo>
                        <a:cubicBezTo>
                          <a:pt x="15" y="101"/>
                          <a:pt x="8" y="61"/>
                          <a:pt x="6" y="52"/>
                        </a:cubicBezTo>
                        <a:cubicBezTo>
                          <a:pt x="4" y="47"/>
                          <a:pt x="3" y="37"/>
                          <a:pt x="2" y="29"/>
                        </a:cubicBezTo>
                        <a:close/>
                        <a:moveTo>
                          <a:pt x="6" y="19"/>
                        </a:moveTo>
                        <a:cubicBezTo>
                          <a:pt x="5" y="22"/>
                          <a:pt x="4" y="24"/>
                          <a:pt x="3" y="26"/>
                        </a:cubicBezTo>
                        <a:cubicBezTo>
                          <a:pt x="6" y="41"/>
                          <a:pt x="15" y="65"/>
                          <a:pt x="17" y="84"/>
                        </a:cubicBezTo>
                        <a:cubicBezTo>
                          <a:pt x="19" y="109"/>
                          <a:pt x="28" y="145"/>
                          <a:pt x="28" y="162"/>
                        </a:cubicBezTo>
                        <a:cubicBezTo>
                          <a:pt x="28" y="179"/>
                          <a:pt x="29" y="186"/>
                          <a:pt x="31" y="192"/>
                        </a:cubicBezTo>
                        <a:cubicBezTo>
                          <a:pt x="31" y="194"/>
                          <a:pt x="31" y="195"/>
                          <a:pt x="30" y="195"/>
                        </a:cubicBezTo>
                        <a:cubicBezTo>
                          <a:pt x="30" y="194"/>
                          <a:pt x="30" y="194"/>
                          <a:pt x="30" y="194"/>
                        </a:cubicBezTo>
                        <a:cubicBezTo>
                          <a:pt x="29" y="194"/>
                          <a:pt x="29" y="194"/>
                          <a:pt x="29" y="194"/>
                        </a:cubicBezTo>
                        <a:cubicBezTo>
                          <a:pt x="27" y="194"/>
                          <a:pt x="26" y="195"/>
                          <a:pt x="25" y="197"/>
                        </a:cubicBezTo>
                        <a:cubicBezTo>
                          <a:pt x="24" y="197"/>
                          <a:pt x="24" y="198"/>
                          <a:pt x="24" y="198"/>
                        </a:cubicBezTo>
                        <a:cubicBezTo>
                          <a:pt x="24" y="198"/>
                          <a:pt x="24" y="199"/>
                          <a:pt x="24" y="199"/>
                        </a:cubicBezTo>
                        <a:cubicBezTo>
                          <a:pt x="24" y="200"/>
                          <a:pt x="24" y="201"/>
                          <a:pt x="23" y="202"/>
                        </a:cubicBezTo>
                        <a:cubicBezTo>
                          <a:pt x="24" y="202"/>
                          <a:pt x="24" y="201"/>
                          <a:pt x="25" y="201"/>
                        </a:cubicBezTo>
                        <a:cubicBezTo>
                          <a:pt x="26" y="200"/>
                          <a:pt x="27" y="199"/>
                          <a:pt x="28" y="199"/>
                        </a:cubicBezTo>
                        <a:cubicBezTo>
                          <a:pt x="29" y="199"/>
                          <a:pt x="30" y="200"/>
                          <a:pt x="32" y="200"/>
                        </a:cubicBezTo>
                        <a:cubicBezTo>
                          <a:pt x="32" y="200"/>
                          <a:pt x="32" y="200"/>
                          <a:pt x="32" y="200"/>
                        </a:cubicBezTo>
                        <a:cubicBezTo>
                          <a:pt x="34" y="200"/>
                          <a:pt x="35" y="199"/>
                          <a:pt x="35" y="197"/>
                        </a:cubicBezTo>
                        <a:cubicBezTo>
                          <a:pt x="34" y="196"/>
                          <a:pt x="34" y="194"/>
                          <a:pt x="33" y="192"/>
                        </a:cubicBezTo>
                        <a:cubicBezTo>
                          <a:pt x="31" y="187"/>
                          <a:pt x="31" y="181"/>
                          <a:pt x="29" y="149"/>
                        </a:cubicBezTo>
                        <a:cubicBezTo>
                          <a:pt x="26" y="116"/>
                          <a:pt x="15" y="53"/>
                          <a:pt x="9" y="37"/>
                        </a:cubicBezTo>
                        <a:cubicBezTo>
                          <a:pt x="7" y="30"/>
                          <a:pt x="6" y="24"/>
                          <a:pt x="6" y="19"/>
                        </a:cubicBezTo>
                        <a:close/>
                        <a:moveTo>
                          <a:pt x="2" y="0"/>
                        </a:moveTo>
                        <a:cubicBezTo>
                          <a:pt x="2" y="0"/>
                          <a:pt x="2" y="1"/>
                          <a:pt x="1" y="1"/>
                        </a:cubicBezTo>
                        <a:cubicBezTo>
                          <a:pt x="1" y="2"/>
                          <a:pt x="1" y="4"/>
                          <a:pt x="0" y="5"/>
                        </a:cubicBezTo>
                        <a:cubicBezTo>
                          <a:pt x="0" y="5"/>
                          <a:pt x="1" y="6"/>
                          <a:pt x="2" y="7"/>
                        </a:cubicBezTo>
                        <a:cubicBezTo>
                          <a:pt x="2" y="7"/>
                          <a:pt x="2" y="7"/>
                          <a:pt x="2" y="8"/>
                        </a:cubicBezTo>
                        <a:cubicBezTo>
                          <a:pt x="3" y="9"/>
                          <a:pt x="4" y="11"/>
                          <a:pt x="5" y="14"/>
                        </a:cubicBezTo>
                        <a:cubicBezTo>
                          <a:pt x="5" y="14"/>
                          <a:pt x="5" y="15"/>
                          <a:pt x="5" y="15"/>
                        </a:cubicBezTo>
                        <a:cubicBezTo>
                          <a:pt x="5" y="9"/>
                          <a:pt x="5" y="4"/>
                          <a:pt x="3" y="1"/>
                        </a:cubicBezTo>
                        <a:cubicBezTo>
                          <a:pt x="3" y="1"/>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6" name="Freeform 7922">
                    <a:extLst>
                      <a:ext uri="{FF2B5EF4-FFF2-40B4-BE49-F238E27FC236}">
                        <a16:creationId xmlns:a16="http://schemas.microsoft.com/office/drawing/2014/main" id="{FE4BB225-2EB6-4586-90CA-EB8D757F606A}"/>
                      </a:ext>
                    </a:extLst>
                  </p:cNvPr>
                  <p:cNvSpPr>
                    <a:spLocks noEditPoints="1"/>
                  </p:cNvSpPr>
                  <p:nvPr/>
                </p:nvSpPr>
                <p:spPr bwMode="auto">
                  <a:xfrm>
                    <a:off x="4190" y="2068"/>
                    <a:ext cx="27" cy="155"/>
                  </a:xfrm>
                  <a:custGeom>
                    <a:avLst/>
                    <a:gdLst>
                      <a:gd name="T0" fmla="*/ 17 w 36"/>
                      <a:gd name="T1" fmla="*/ 204 h 206"/>
                      <a:gd name="T2" fmla="*/ 19 w 36"/>
                      <a:gd name="T3" fmla="*/ 206 h 206"/>
                      <a:gd name="T4" fmla="*/ 21 w 36"/>
                      <a:gd name="T5" fmla="*/ 205 h 206"/>
                      <a:gd name="T6" fmla="*/ 20 w 36"/>
                      <a:gd name="T7" fmla="*/ 205 h 206"/>
                      <a:gd name="T8" fmla="*/ 17 w 36"/>
                      <a:gd name="T9" fmla="*/ 204 h 206"/>
                      <a:gd name="T10" fmla="*/ 0 w 36"/>
                      <a:gd name="T11" fmla="*/ 34 h 206"/>
                      <a:gd name="T12" fmla="*/ 0 w 36"/>
                      <a:gd name="T13" fmla="*/ 35 h 206"/>
                      <a:gd name="T14" fmla="*/ 2 w 36"/>
                      <a:gd name="T15" fmla="*/ 48 h 206"/>
                      <a:gd name="T16" fmla="*/ 21 w 36"/>
                      <a:gd name="T17" fmla="*/ 155 h 206"/>
                      <a:gd name="T18" fmla="*/ 22 w 36"/>
                      <a:gd name="T19" fmla="*/ 175 h 206"/>
                      <a:gd name="T20" fmla="*/ 22 w 36"/>
                      <a:gd name="T21" fmla="*/ 176 h 206"/>
                      <a:gd name="T22" fmla="*/ 23 w 36"/>
                      <a:gd name="T23" fmla="*/ 163 h 206"/>
                      <a:gd name="T24" fmla="*/ 22 w 36"/>
                      <a:gd name="T25" fmla="*/ 155 h 206"/>
                      <a:gd name="T26" fmla="*/ 3 w 36"/>
                      <a:gd name="T27" fmla="*/ 48 h 206"/>
                      <a:gd name="T28" fmla="*/ 0 w 36"/>
                      <a:gd name="T29" fmla="*/ 34 h 206"/>
                      <a:gd name="T30" fmla="*/ 2 w 36"/>
                      <a:gd name="T31" fmla="*/ 0 h 206"/>
                      <a:gd name="T32" fmla="*/ 2 w 36"/>
                      <a:gd name="T33" fmla="*/ 1 h 206"/>
                      <a:gd name="T34" fmla="*/ 3 w 36"/>
                      <a:gd name="T35" fmla="*/ 2 h 206"/>
                      <a:gd name="T36" fmla="*/ 5 w 36"/>
                      <a:gd name="T37" fmla="*/ 16 h 206"/>
                      <a:gd name="T38" fmla="*/ 6 w 36"/>
                      <a:gd name="T39" fmla="*/ 19 h 206"/>
                      <a:gd name="T40" fmla="*/ 6 w 36"/>
                      <a:gd name="T41" fmla="*/ 20 h 206"/>
                      <a:gd name="T42" fmla="*/ 9 w 36"/>
                      <a:gd name="T43" fmla="*/ 38 h 206"/>
                      <a:gd name="T44" fmla="*/ 29 w 36"/>
                      <a:gd name="T45" fmla="*/ 150 h 206"/>
                      <a:gd name="T46" fmla="*/ 33 w 36"/>
                      <a:gd name="T47" fmla="*/ 193 h 206"/>
                      <a:gd name="T48" fmla="*/ 35 w 36"/>
                      <a:gd name="T49" fmla="*/ 198 h 206"/>
                      <a:gd name="T50" fmla="*/ 32 w 36"/>
                      <a:gd name="T51" fmla="*/ 201 h 206"/>
                      <a:gd name="T52" fmla="*/ 32 w 36"/>
                      <a:gd name="T53" fmla="*/ 201 h 206"/>
                      <a:gd name="T54" fmla="*/ 28 w 36"/>
                      <a:gd name="T55" fmla="*/ 200 h 206"/>
                      <a:gd name="T56" fmla="*/ 25 w 36"/>
                      <a:gd name="T57" fmla="*/ 202 h 206"/>
                      <a:gd name="T58" fmla="*/ 23 w 36"/>
                      <a:gd name="T59" fmla="*/ 203 h 206"/>
                      <a:gd name="T60" fmla="*/ 23 w 36"/>
                      <a:gd name="T61" fmla="*/ 205 h 206"/>
                      <a:gd name="T62" fmla="*/ 25 w 36"/>
                      <a:gd name="T63" fmla="*/ 203 h 206"/>
                      <a:gd name="T64" fmla="*/ 28 w 36"/>
                      <a:gd name="T65" fmla="*/ 201 h 206"/>
                      <a:gd name="T66" fmla="*/ 29 w 36"/>
                      <a:gd name="T67" fmla="*/ 201 h 206"/>
                      <a:gd name="T68" fmla="*/ 32 w 36"/>
                      <a:gd name="T69" fmla="*/ 202 h 206"/>
                      <a:gd name="T70" fmla="*/ 32 w 36"/>
                      <a:gd name="T71" fmla="*/ 202 h 206"/>
                      <a:gd name="T72" fmla="*/ 34 w 36"/>
                      <a:gd name="T73" fmla="*/ 193 h 206"/>
                      <a:gd name="T74" fmla="*/ 29 w 36"/>
                      <a:gd name="T75" fmla="*/ 149 h 206"/>
                      <a:gd name="T76" fmla="*/ 10 w 36"/>
                      <a:gd name="T77" fmla="*/ 37 h 206"/>
                      <a:gd name="T78" fmla="*/ 3 w 36"/>
                      <a:gd name="T79" fmla="*/ 2 h 206"/>
                      <a:gd name="T80" fmla="*/ 2 w 36"/>
                      <a:gd name="T81"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 h="206">
                        <a:moveTo>
                          <a:pt x="17" y="204"/>
                        </a:moveTo>
                        <a:cubicBezTo>
                          <a:pt x="18" y="205"/>
                          <a:pt x="18" y="206"/>
                          <a:pt x="19" y="206"/>
                        </a:cubicBezTo>
                        <a:cubicBezTo>
                          <a:pt x="20" y="206"/>
                          <a:pt x="20" y="206"/>
                          <a:pt x="21" y="205"/>
                        </a:cubicBezTo>
                        <a:cubicBezTo>
                          <a:pt x="20" y="205"/>
                          <a:pt x="20" y="205"/>
                          <a:pt x="20" y="205"/>
                        </a:cubicBezTo>
                        <a:cubicBezTo>
                          <a:pt x="20" y="205"/>
                          <a:pt x="18" y="205"/>
                          <a:pt x="17" y="204"/>
                        </a:cubicBezTo>
                        <a:close/>
                        <a:moveTo>
                          <a:pt x="0" y="34"/>
                        </a:moveTo>
                        <a:cubicBezTo>
                          <a:pt x="0" y="34"/>
                          <a:pt x="0" y="35"/>
                          <a:pt x="0" y="35"/>
                        </a:cubicBezTo>
                        <a:cubicBezTo>
                          <a:pt x="1" y="39"/>
                          <a:pt x="1" y="43"/>
                          <a:pt x="2" y="48"/>
                        </a:cubicBezTo>
                        <a:cubicBezTo>
                          <a:pt x="5" y="66"/>
                          <a:pt x="18" y="129"/>
                          <a:pt x="21" y="155"/>
                        </a:cubicBezTo>
                        <a:cubicBezTo>
                          <a:pt x="22" y="162"/>
                          <a:pt x="22" y="169"/>
                          <a:pt x="22" y="175"/>
                        </a:cubicBezTo>
                        <a:cubicBezTo>
                          <a:pt x="22" y="175"/>
                          <a:pt x="22" y="176"/>
                          <a:pt x="22" y="176"/>
                        </a:cubicBezTo>
                        <a:cubicBezTo>
                          <a:pt x="23" y="172"/>
                          <a:pt x="23" y="168"/>
                          <a:pt x="23" y="163"/>
                        </a:cubicBezTo>
                        <a:cubicBezTo>
                          <a:pt x="23" y="160"/>
                          <a:pt x="22" y="158"/>
                          <a:pt x="22" y="155"/>
                        </a:cubicBezTo>
                        <a:cubicBezTo>
                          <a:pt x="18" y="129"/>
                          <a:pt x="6" y="66"/>
                          <a:pt x="3" y="48"/>
                        </a:cubicBezTo>
                        <a:cubicBezTo>
                          <a:pt x="2" y="43"/>
                          <a:pt x="1" y="38"/>
                          <a:pt x="0" y="34"/>
                        </a:cubicBezTo>
                        <a:close/>
                        <a:moveTo>
                          <a:pt x="2" y="0"/>
                        </a:moveTo>
                        <a:cubicBezTo>
                          <a:pt x="2" y="1"/>
                          <a:pt x="2" y="1"/>
                          <a:pt x="2" y="1"/>
                        </a:cubicBezTo>
                        <a:cubicBezTo>
                          <a:pt x="2" y="1"/>
                          <a:pt x="3" y="2"/>
                          <a:pt x="3" y="2"/>
                        </a:cubicBezTo>
                        <a:cubicBezTo>
                          <a:pt x="5" y="5"/>
                          <a:pt x="5" y="10"/>
                          <a:pt x="5" y="16"/>
                        </a:cubicBezTo>
                        <a:cubicBezTo>
                          <a:pt x="6" y="17"/>
                          <a:pt x="6" y="18"/>
                          <a:pt x="6" y="19"/>
                        </a:cubicBezTo>
                        <a:cubicBezTo>
                          <a:pt x="6" y="20"/>
                          <a:pt x="6" y="20"/>
                          <a:pt x="6" y="20"/>
                        </a:cubicBezTo>
                        <a:cubicBezTo>
                          <a:pt x="6" y="25"/>
                          <a:pt x="7" y="31"/>
                          <a:pt x="9" y="38"/>
                        </a:cubicBezTo>
                        <a:cubicBezTo>
                          <a:pt x="15" y="54"/>
                          <a:pt x="26" y="117"/>
                          <a:pt x="29" y="150"/>
                        </a:cubicBezTo>
                        <a:cubicBezTo>
                          <a:pt x="31" y="182"/>
                          <a:pt x="31" y="188"/>
                          <a:pt x="33" y="193"/>
                        </a:cubicBezTo>
                        <a:cubicBezTo>
                          <a:pt x="34" y="195"/>
                          <a:pt x="34" y="197"/>
                          <a:pt x="35" y="198"/>
                        </a:cubicBezTo>
                        <a:cubicBezTo>
                          <a:pt x="35" y="200"/>
                          <a:pt x="34" y="201"/>
                          <a:pt x="32" y="201"/>
                        </a:cubicBezTo>
                        <a:cubicBezTo>
                          <a:pt x="32" y="201"/>
                          <a:pt x="32" y="201"/>
                          <a:pt x="32" y="201"/>
                        </a:cubicBezTo>
                        <a:cubicBezTo>
                          <a:pt x="30" y="201"/>
                          <a:pt x="29" y="200"/>
                          <a:pt x="28" y="200"/>
                        </a:cubicBezTo>
                        <a:cubicBezTo>
                          <a:pt x="27" y="200"/>
                          <a:pt x="26" y="201"/>
                          <a:pt x="25" y="202"/>
                        </a:cubicBezTo>
                        <a:cubicBezTo>
                          <a:pt x="24" y="202"/>
                          <a:pt x="24" y="203"/>
                          <a:pt x="23" y="203"/>
                        </a:cubicBezTo>
                        <a:cubicBezTo>
                          <a:pt x="23" y="204"/>
                          <a:pt x="23" y="204"/>
                          <a:pt x="23" y="205"/>
                        </a:cubicBezTo>
                        <a:cubicBezTo>
                          <a:pt x="23" y="204"/>
                          <a:pt x="24" y="203"/>
                          <a:pt x="25" y="203"/>
                        </a:cubicBezTo>
                        <a:cubicBezTo>
                          <a:pt x="27" y="201"/>
                          <a:pt x="27" y="201"/>
                          <a:pt x="28" y="201"/>
                        </a:cubicBezTo>
                        <a:cubicBezTo>
                          <a:pt x="28" y="201"/>
                          <a:pt x="29" y="201"/>
                          <a:pt x="29" y="201"/>
                        </a:cubicBezTo>
                        <a:cubicBezTo>
                          <a:pt x="30" y="202"/>
                          <a:pt x="31" y="202"/>
                          <a:pt x="32" y="202"/>
                        </a:cubicBezTo>
                        <a:cubicBezTo>
                          <a:pt x="32" y="202"/>
                          <a:pt x="32" y="202"/>
                          <a:pt x="32" y="202"/>
                        </a:cubicBezTo>
                        <a:cubicBezTo>
                          <a:pt x="36" y="202"/>
                          <a:pt x="36" y="197"/>
                          <a:pt x="34" y="193"/>
                        </a:cubicBezTo>
                        <a:cubicBezTo>
                          <a:pt x="32" y="188"/>
                          <a:pt x="32" y="182"/>
                          <a:pt x="29" y="149"/>
                        </a:cubicBezTo>
                        <a:cubicBezTo>
                          <a:pt x="27" y="117"/>
                          <a:pt x="15" y="54"/>
                          <a:pt x="10" y="37"/>
                        </a:cubicBezTo>
                        <a:cubicBezTo>
                          <a:pt x="4" y="21"/>
                          <a:pt x="8" y="8"/>
                          <a:pt x="3" y="2"/>
                        </a:cubicBezTo>
                        <a:cubicBezTo>
                          <a:pt x="3" y="1"/>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7" name="Freeform 7923">
                    <a:extLst>
                      <a:ext uri="{FF2B5EF4-FFF2-40B4-BE49-F238E27FC236}">
                        <a16:creationId xmlns:a16="http://schemas.microsoft.com/office/drawing/2014/main" id="{E3AD5DC5-447D-4E6D-AACE-CE97B5CFB381}"/>
                      </a:ext>
                    </a:extLst>
                  </p:cNvPr>
                  <p:cNvSpPr>
                    <a:spLocks/>
                  </p:cNvSpPr>
                  <p:nvPr/>
                </p:nvSpPr>
                <p:spPr bwMode="auto">
                  <a:xfrm>
                    <a:off x="4167" y="2070"/>
                    <a:ext cx="44" cy="153"/>
                  </a:xfrm>
                  <a:custGeom>
                    <a:avLst/>
                    <a:gdLst>
                      <a:gd name="T0" fmla="*/ 4 w 59"/>
                      <a:gd name="T1" fmla="*/ 3 h 205"/>
                      <a:gd name="T2" fmla="*/ 7 w 59"/>
                      <a:gd name="T3" fmla="*/ 25 h 205"/>
                      <a:gd name="T4" fmla="*/ 30 w 59"/>
                      <a:gd name="T5" fmla="*/ 126 h 205"/>
                      <a:gd name="T6" fmla="*/ 47 w 59"/>
                      <a:gd name="T7" fmla="*/ 201 h 205"/>
                      <a:gd name="T8" fmla="*/ 54 w 59"/>
                      <a:gd name="T9" fmla="*/ 196 h 205"/>
                      <a:gd name="T10" fmla="*/ 55 w 59"/>
                      <a:gd name="T11" fmla="*/ 179 h 205"/>
                      <a:gd name="T12" fmla="*/ 39 w 59"/>
                      <a:gd name="T13" fmla="*/ 121 h 205"/>
                      <a:gd name="T14" fmla="*/ 30 w 59"/>
                      <a:gd name="T15" fmla="*/ 34 h 205"/>
                      <a:gd name="T16" fmla="*/ 35 w 59"/>
                      <a:gd name="T17" fmla="*/ 13 h 205"/>
                      <a:gd name="T18" fmla="*/ 23 w 59"/>
                      <a:gd name="T19" fmla="*/ 0 h 205"/>
                      <a:gd name="T20" fmla="*/ 4 w 59"/>
                      <a:gd name="T21" fmla="*/ 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205">
                        <a:moveTo>
                          <a:pt x="4" y="3"/>
                        </a:moveTo>
                        <a:cubicBezTo>
                          <a:pt x="4" y="3"/>
                          <a:pt x="0" y="10"/>
                          <a:pt x="7" y="25"/>
                        </a:cubicBezTo>
                        <a:cubicBezTo>
                          <a:pt x="13" y="39"/>
                          <a:pt x="26" y="96"/>
                          <a:pt x="30" y="126"/>
                        </a:cubicBezTo>
                        <a:cubicBezTo>
                          <a:pt x="34" y="155"/>
                          <a:pt x="42" y="197"/>
                          <a:pt x="47" y="201"/>
                        </a:cubicBezTo>
                        <a:cubicBezTo>
                          <a:pt x="52" y="205"/>
                          <a:pt x="55" y="203"/>
                          <a:pt x="54" y="196"/>
                        </a:cubicBezTo>
                        <a:cubicBezTo>
                          <a:pt x="53" y="190"/>
                          <a:pt x="59" y="187"/>
                          <a:pt x="55" y="179"/>
                        </a:cubicBezTo>
                        <a:cubicBezTo>
                          <a:pt x="51" y="172"/>
                          <a:pt x="41" y="150"/>
                          <a:pt x="39" y="121"/>
                        </a:cubicBezTo>
                        <a:cubicBezTo>
                          <a:pt x="37" y="92"/>
                          <a:pt x="28" y="46"/>
                          <a:pt x="30" y="34"/>
                        </a:cubicBezTo>
                        <a:cubicBezTo>
                          <a:pt x="32" y="23"/>
                          <a:pt x="38" y="22"/>
                          <a:pt x="35" y="13"/>
                        </a:cubicBezTo>
                        <a:cubicBezTo>
                          <a:pt x="33" y="4"/>
                          <a:pt x="27" y="0"/>
                          <a:pt x="23" y="0"/>
                        </a:cubicBezTo>
                        <a:cubicBezTo>
                          <a:pt x="19" y="0"/>
                          <a:pt x="5" y="1"/>
                          <a:pt x="4"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8" name="Freeform 7924">
                    <a:extLst>
                      <a:ext uri="{FF2B5EF4-FFF2-40B4-BE49-F238E27FC236}">
                        <a16:creationId xmlns:a16="http://schemas.microsoft.com/office/drawing/2014/main" id="{C41C0E16-FEC9-485A-9896-B62FA2120F60}"/>
                      </a:ext>
                    </a:extLst>
                  </p:cNvPr>
                  <p:cNvSpPr>
                    <a:spLocks noEditPoints="1"/>
                  </p:cNvSpPr>
                  <p:nvPr/>
                </p:nvSpPr>
                <p:spPr bwMode="auto">
                  <a:xfrm>
                    <a:off x="4168" y="2070"/>
                    <a:ext cx="42" cy="152"/>
                  </a:xfrm>
                  <a:custGeom>
                    <a:avLst/>
                    <a:gdLst>
                      <a:gd name="T0" fmla="*/ 53 w 56"/>
                      <a:gd name="T1" fmla="*/ 198 h 203"/>
                      <a:gd name="T2" fmla="*/ 49 w 56"/>
                      <a:gd name="T3" fmla="*/ 203 h 203"/>
                      <a:gd name="T4" fmla="*/ 45 w 56"/>
                      <a:gd name="T5" fmla="*/ 201 h 203"/>
                      <a:gd name="T6" fmla="*/ 36 w 56"/>
                      <a:gd name="T7" fmla="*/ 173 h 203"/>
                      <a:gd name="T8" fmla="*/ 27 w 56"/>
                      <a:gd name="T9" fmla="*/ 126 h 203"/>
                      <a:gd name="T10" fmla="*/ 4 w 56"/>
                      <a:gd name="T11" fmla="*/ 25 h 203"/>
                      <a:gd name="T12" fmla="*/ 0 w 56"/>
                      <a:gd name="T13" fmla="*/ 9 h 203"/>
                      <a:gd name="T14" fmla="*/ 1 w 56"/>
                      <a:gd name="T15" fmla="*/ 2 h 203"/>
                      <a:gd name="T16" fmla="*/ 1 w 56"/>
                      <a:gd name="T17" fmla="*/ 2 h 203"/>
                      <a:gd name="T18" fmla="*/ 1 w 56"/>
                      <a:gd name="T19" fmla="*/ 2 h 203"/>
                      <a:gd name="T20" fmla="*/ 2 w 56"/>
                      <a:gd name="T21" fmla="*/ 3 h 203"/>
                      <a:gd name="T22" fmla="*/ 1 w 56"/>
                      <a:gd name="T23" fmla="*/ 2 h 203"/>
                      <a:gd name="T24" fmla="*/ 10 w 56"/>
                      <a:gd name="T25" fmla="*/ 0 h 203"/>
                      <a:gd name="T26" fmla="*/ 21 w 56"/>
                      <a:gd name="T27" fmla="*/ 0 h 203"/>
                      <a:gd name="T28" fmla="*/ 34 w 56"/>
                      <a:gd name="T29" fmla="*/ 13 h 203"/>
                      <a:gd name="T30" fmla="*/ 35 w 56"/>
                      <a:gd name="T31" fmla="*/ 17 h 203"/>
                      <a:gd name="T32" fmla="*/ 29 w 56"/>
                      <a:gd name="T33" fmla="*/ 34 h 203"/>
                      <a:gd name="T34" fmla="*/ 28 w 56"/>
                      <a:gd name="T35" fmla="*/ 39 h 203"/>
                      <a:gd name="T36" fmla="*/ 38 w 56"/>
                      <a:gd name="T37" fmla="*/ 121 h 203"/>
                      <a:gd name="T38" fmla="*/ 54 w 56"/>
                      <a:gd name="T39" fmla="*/ 179 h 203"/>
                      <a:gd name="T40" fmla="*/ 56 w 56"/>
                      <a:gd name="T41" fmla="*/ 184 h 203"/>
                      <a:gd name="T42" fmla="*/ 53 w 56"/>
                      <a:gd name="T43" fmla="*/ 195 h 203"/>
                      <a:gd name="T44" fmla="*/ 53 w 56"/>
                      <a:gd name="T45" fmla="*/ 196 h 203"/>
                      <a:gd name="T46" fmla="*/ 53 w 56"/>
                      <a:gd name="T47" fmla="*/ 198 h 203"/>
                      <a:gd name="T48" fmla="*/ 33 w 56"/>
                      <a:gd name="T49" fmla="*/ 13 h 203"/>
                      <a:gd name="T50" fmla="*/ 21 w 56"/>
                      <a:gd name="T51" fmla="*/ 1 h 203"/>
                      <a:gd name="T52" fmla="*/ 21 w 56"/>
                      <a:gd name="T53" fmla="*/ 1 h 203"/>
                      <a:gd name="T54" fmla="*/ 10 w 56"/>
                      <a:gd name="T55" fmla="*/ 2 h 203"/>
                      <a:gd name="T56" fmla="*/ 2 w 56"/>
                      <a:gd name="T57" fmla="*/ 3 h 203"/>
                      <a:gd name="T58" fmla="*/ 1 w 56"/>
                      <a:gd name="T59" fmla="*/ 9 h 203"/>
                      <a:gd name="T60" fmla="*/ 5 w 56"/>
                      <a:gd name="T61" fmla="*/ 24 h 203"/>
                      <a:gd name="T62" fmla="*/ 29 w 56"/>
                      <a:gd name="T63" fmla="*/ 126 h 203"/>
                      <a:gd name="T64" fmla="*/ 37 w 56"/>
                      <a:gd name="T65" fmla="*/ 173 h 203"/>
                      <a:gd name="T66" fmla="*/ 46 w 56"/>
                      <a:gd name="T67" fmla="*/ 200 h 203"/>
                      <a:gd name="T68" fmla="*/ 50 w 56"/>
                      <a:gd name="T69" fmla="*/ 202 h 203"/>
                      <a:gd name="T70" fmla="*/ 51 w 56"/>
                      <a:gd name="T71" fmla="*/ 198 h 203"/>
                      <a:gd name="T72" fmla="*/ 51 w 56"/>
                      <a:gd name="T73" fmla="*/ 197 h 203"/>
                      <a:gd name="T74" fmla="*/ 51 w 56"/>
                      <a:gd name="T75" fmla="*/ 195 h 203"/>
                      <a:gd name="T76" fmla="*/ 54 w 56"/>
                      <a:gd name="T77" fmla="*/ 184 h 203"/>
                      <a:gd name="T78" fmla="*/ 53 w 56"/>
                      <a:gd name="T79" fmla="*/ 180 h 203"/>
                      <a:gd name="T80" fmla="*/ 36 w 56"/>
                      <a:gd name="T81" fmla="*/ 121 h 203"/>
                      <a:gd name="T82" fmla="*/ 27 w 56"/>
                      <a:gd name="T83" fmla="*/ 39 h 203"/>
                      <a:gd name="T84" fmla="*/ 27 w 56"/>
                      <a:gd name="T85" fmla="*/ 34 h 203"/>
                      <a:gd name="T86" fmla="*/ 33 w 56"/>
                      <a:gd name="T87" fmla="*/ 17 h 203"/>
                      <a:gd name="T88" fmla="*/ 33 w 56"/>
                      <a:gd name="T89" fmla="*/ 1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203">
                        <a:moveTo>
                          <a:pt x="53" y="198"/>
                        </a:moveTo>
                        <a:cubicBezTo>
                          <a:pt x="53" y="201"/>
                          <a:pt x="52" y="203"/>
                          <a:pt x="49" y="203"/>
                        </a:cubicBezTo>
                        <a:cubicBezTo>
                          <a:pt x="48" y="203"/>
                          <a:pt x="47" y="203"/>
                          <a:pt x="45" y="201"/>
                        </a:cubicBezTo>
                        <a:cubicBezTo>
                          <a:pt x="42" y="199"/>
                          <a:pt x="39" y="188"/>
                          <a:pt x="36" y="173"/>
                        </a:cubicBezTo>
                        <a:cubicBezTo>
                          <a:pt x="32" y="159"/>
                          <a:pt x="29" y="141"/>
                          <a:pt x="27" y="126"/>
                        </a:cubicBezTo>
                        <a:cubicBezTo>
                          <a:pt x="23" y="96"/>
                          <a:pt x="10" y="39"/>
                          <a:pt x="4" y="25"/>
                        </a:cubicBezTo>
                        <a:cubicBezTo>
                          <a:pt x="1" y="18"/>
                          <a:pt x="0" y="12"/>
                          <a:pt x="0" y="9"/>
                        </a:cubicBezTo>
                        <a:cubicBezTo>
                          <a:pt x="0" y="5"/>
                          <a:pt x="1" y="2"/>
                          <a:pt x="1" y="2"/>
                        </a:cubicBezTo>
                        <a:cubicBezTo>
                          <a:pt x="1" y="2"/>
                          <a:pt x="1" y="2"/>
                          <a:pt x="1" y="2"/>
                        </a:cubicBezTo>
                        <a:cubicBezTo>
                          <a:pt x="1" y="2"/>
                          <a:pt x="1" y="2"/>
                          <a:pt x="1" y="2"/>
                        </a:cubicBezTo>
                        <a:cubicBezTo>
                          <a:pt x="2" y="3"/>
                          <a:pt x="2" y="3"/>
                          <a:pt x="2" y="3"/>
                        </a:cubicBezTo>
                        <a:cubicBezTo>
                          <a:pt x="1" y="2"/>
                          <a:pt x="1" y="2"/>
                          <a:pt x="1" y="2"/>
                        </a:cubicBezTo>
                        <a:cubicBezTo>
                          <a:pt x="2" y="1"/>
                          <a:pt x="6" y="1"/>
                          <a:pt x="10" y="0"/>
                        </a:cubicBezTo>
                        <a:cubicBezTo>
                          <a:pt x="14" y="0"/>
                          <a:pt x="19" y="0"/>
                          <a:pt x="21" y="0"/>
                        </a:cubicBezTo>
                        <a:cubicBezTo>
                          <a:pt x="25" y="0"/>
                          <a:pt x="31" y="4"/>
                          <a:pt x="34" y="13"/>
                        </a:cubicBezTo>
                        <a:cubicBezTo>
                          <a:pt x="35" y="15"/>
                          <a:pt x="35" y="16"/>
                          <a:pt x="35" y="17"/>
                        </a:cubicBezTo>
                        <a:cubicBezTo>
                          <a:pt x="35" y="23"/>
                          <a:pt x="30" y="26"/>
                          <a:pt x="29" y="34"/>
                        </a:cubicBezTo>
                        <a:cubicBezTo>
                          <a:pt x="28" y="36"/>
                          <a:pt x="28" y="37"/>
                          <a:pt x="28" y="39"/>
                        </a:cubicBezTo>
                        <a:cubicBezTo>
                          <a:pt x="28" y="55"/>
                          <a:pt x="35" y="95"/>
                          <a:pt x="38" y="121"/>
                        </a:cubicBezTo>
                        <a:cubicBezTo>
                          <a:pt x="40" y="149"/>
                          <a:pt x="50" y="172"/>
                          <a:pt x="54" y="179"/>
                        </a:cubicBezTo>
                        <a:cubicBezTo>
                          <a:pt x="55" y="181"/>
                          <a:pt x="56" y="183"/>
                          <a:pt x="56" y="184"/>
                        </a:cubicBezTo>
                        <a:cubicBezTo>
                          <a:pt x="55" y="189"/>
                          <a:pt x="53" y="192"/>
                          <a:pt x="53" y="195"/>
                        </a:cubicBezTo>
                        <a:cubicBezTo>
                          <a:pt x="53" y="196"/>
                          <a:pt x="53" y="196"/>
                          <a:pt x="53" y="196"/>
                        </a:cubicBezTo>
                        <a:cubicBezTo>
                          <a:pt x="53" y="197"/>
                          <a:pt x="53" y="198"/>
                          <a:pt x="53" y="198"/>
                        </a:cubicBezTo>
                        <a:close/>
                        <a:moveTo>
                          <a:pt x="33" y="13"/>
                        </a:moveTo>
                        <a:cubicBezTo>
                          <a:pt x="30" y="5"/>
                          <a:pt x="25" y="1"/>
                          <a:pt x="21" y="1"/>
                        </a:cubicBezTo>
                        <a:cubicBezTo>
                          <a:pt x="21" y="1"/>
                          <a:pt x="21" y="1"/>
                          <a:pt x="21" y="1"/>
                        </a:cubicBezTo>
                        <a:cubicBezTo>
                          <a:pt x="19" y="1"/>
                          <a:pt x="14" y="1"/>
                          <a:pt x="10" y="2"/>
                        </a:cubicBezTo>
                        <a:cubicBezTo>
                          <a:pt x="7" y="2"/>
                          <a:pt x="3" y="3"/>
                          <a:pt x="2" y="3"/>
                        </a:cubicBezTo>
                        <a:cubicBezTo>
                          <a:pt x="2" y="4"/>
                          <a:pt x="1" y="5"/>
                          <a:pt x="1" y="9"/>
                        </a:cubicBezTo>
                        <a:cubicBezTo>
                          <a:pt x="1" y="12"/>
                          <a:pt x="2" y="17"/>
                          <a:pt x="5" y="24"/>
                        </a:cubicBezTo>
                        <a:cubicBezTo>
                          <a:pt x="12" y="39"/>
                          <a:pt x="24" y="96"/>
                          <a:pt x="29" y="126"/>
                        </a:cubicBezTo>
                        <a:cubicBezTo>
                          <a:pt x="31" y="140"/>
                          <a:pt x="34" y="158"/>
                          <a:pt x="37" y="173"/>
                        </a:cubicBezTo>
                        <a:cubicBezTo>
                          <a:pt x="40" y="187"/>
                          <a:pt x="43" y="199"/>
                          <a:pt x="46" y="200"/>
                        </a:cubicBezTo>
                        <a:cubicBezTo>
                          <a:pt x="47" y="201"/>
                          <a:pt x="49" y="202"/>
                          <a:pt x="50" y="202"/>
                        </a:cubicBezTo>
                        <a:cubicBezTo>
                          <a:pt x="51" y="202"/>
                          <a:pt x="51" y="201"/>
                          <a:pt x="51" y="198"/>
                        </a:cubicBezTo>
                        <a:cubicBezTo>
                          <a:pt x="51" y="198"/>
                          <a:pt x="51" y="197"/>
                          <a:pt x="51" y="197"/>
                        </a:cubicBezTo>
                        <a:cubicBezTo>
                          <a:pt x="51" y="196"/>
                          <a:pt x="51" y="196"/>
                          <a:pt x="51" y="195"/>
                        </a:cubicBezTo>
                        <a:cubicBezTo>
                          <a:pt x="51" y="191"/>
                          <a:pt x="54" y="188"/>
                          <a:pt x="54" y="184"/>
                        </a:cubicBezTo>
                        <a:cubicBezTo>
                          <a:pt x="54" y="183"/>
                          <a:pt x="54" y="182"/>
                          <a:pt x="53" y="180"/>
                        </a:cubicBezTo>
                        <a:cubicBezTo>
                          <a:pt x="49" y="172"/>
                          <a:pt x="38" y="150"/>
                          <a:pt x="36" y="121"/>
                        </a:cubicBezTo>
                        <a:cubicBezTo>
                          <a:pt x="34" y="95"/>
                          <a:pt x="27" y="55"/>
                          <a:pt x="27" y="39"/>
                        </a:cubicBezTo>
                        <a:cubicBezTo>
                          <a:pt x="27" y="37"/>
                          <a:pt x="27" y="35"/>
                          <a:pt x="27" y="34"/>
                        </a:cubicBezTo>
                        <a:cubicBezTo>
                          <a:pt x="29" y="25"/>
                          <a:pt x="34" y="22"/>
                          <a:pt x="33" y="17"/>
                        </a:cubicBezTo>
                        <a:cubicBezTo>
                          <a:pt x="33" y="16"/>
                          <a:pt x="33" y="15"/>
                          <a:pt x="33" y="1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59" name="Freeform 7925">
                    <a:extLst>
                      <a:ext uri="{FF2B5EF4-FFF2-40B4-BE49-F238E27FC236}">
                        <a16:creationId xmlns:a16="http://schemas.microsoft.com/office/drawing/2014/main" id="{CB96862B-7E8D-4D93-90F8-D27DD6F2ED8C}"/>
                      </a:ext>
                    </a:extLst>
                  </p:cNvPr>
                  <p:cNvSpPr>
                    <a:spLocks noEditPoints="1"/>
                  </p:cNvSpPr>
                  <p:nvPr/>
                </p:nvSpPr>
                <p:spPr bwMode="auto">
                  <a:xfrm>
                    <a:off x="4169" y="2071"/>
                    <a:ext cx="40" cy="150"/>
                  </a:xfrm>
                  <a:custGeom>
                    <a:avLst/>
                    <a:gdLst>
                      <a:gd name="T0" fmla="*/ 10 w 53"/>
                      <a:gd name="T1" fmla="*/ 6 h 200"/>
                      <a:gd name="T2" fmla="*/ 12 w 53"/>
                      <a:gd name="T3" fmla="*/ 5 h 200"/>
                      <a:gd name="T4" fmla="*/ 16 w 53"/>
                      <a:gd name="T5" fmla="*/ 11 h 200"/>
                      <a:gd name="T6" fmla="*/ 17 w 53"/>
                      <a:gd name="T7" fmla="*/ 12 h 200"/>
                      <a:gd name="T8" fmla="*/ 19 w 53"/>
                      <a:gd name="T9" fmla="*/ 10 h 200"/>
                      <a:gd name="T10" fmla="*/ 20 w 53"/>
                      <a:gd name="T11" fmla="*/ 6 h 200"/>
                      <a:gd name="T12" fmla="*/ 27 w 53"/>
                      <a:gd name="T13" fmla="*/ 19 h 200"/>
                      <a:gd name="T14" fmla="*/ 18 w 53"/>
                      <a:gd name="T15" fmla="*/ 31 h 200"/>
                      <a:gd name="T16" fmla="*/ 26 w 53"/>
                      <a:gd name="T17" fmla="*/ 71 h 200"/>
                      <a:gd name="T18" fmla="*/ 34 w 53"/>
                      <a:gd name="T19" fmla="*/ 128 h 200"/>
                      <a:gd name="T20" fmla="*/ 46 w 53"/>
                      <a:gd name="T21" fmla="*/ 171 h 200"/>
                      <a:gd name="T22" fmla="*/ 50 w 53"/>
                      <a:gd name="T23" fmla="*/ 180 h 200"/>
                      <a:gd name="T24" fmla="*/ 49 w 53"/>
                      <a:gd name="T25" fmla="*/ 180 h 200"/>
                      <a:gd name="T26" fmla="*/ 47 w 53"/>
                      <a:gd name="T27" fmla="*/ 180 h 200"/>
                      <a:gd name="T28" fmla="*/ 48 w 53"/>
                      <a:gd name="T29" fmla="*/ 186 h 200"/>
                      <a:gd name="T30" fmla="*/ 46 w 53"/>
                      <a:gd name="T31" fmla="*/ 192 h 200"/>
                      <a:gd name="T32" fmla="*/ 42 w 53"/>
                      <a:gd name="T33" fmla="*/ 184 h 200"/>
                      <a:gd name="T34" fmla="*/ 22 w 53"/>
                      <a:gd name="T35" fmla="*/ 75 h 200"/>
                      <a:gd name="T36" fmla="*/ 12 w 53"/>
                      <a:gd name="T37" fmla="*/ 36 h 200"/>
                      <a:gd name="T38" fmla="*/ 11 w 53"/>
                      <a:gd name="T39" fmla="*/ 22 h 200"/>
                      <a:gd name="T40" fmla="*/ 10 w 53"/>
                      <a:gd name="T41" fmla="*/ 6 h 200"/>
                      <a:gd name="T42" fmla="*/ 13 w 53"/>
                      <a:gd name="T43" fmla="*/ 0 h 200"/>
                      <a:gd name="T44" fmla="*/ 13 w 53"/>
                      <a:gd name="T45" fmla="*/ 0 h 200"/>
                      <a:gd name="T46" fmla="*/ 10 w 53"/>
                      <a:gd name="T47" fmla="*/ 1 h 200"/>
                      <a:gd name="T48" fmla="*/ 3 w 53"/>
                      <a:gd name="T49" fmla="*/ 2 h 200"/>
                      <a:gd name="T50" fmla="*/ 2 w 53"/>
                      <a:gd name="T51" fmla="*/ 2 h 200"/>
                      <a:gd name="T52" fmla="*/ 1 w 53"/>
                      <a:gd name="T53" fmla="*/ 2 h 200"/>
                      <a:gd name="T54" fmla="*/ 0 w 53"/>
                      <a:gd name="T55" fmla="*/ 7 h 200"/>
                      <a:gd name="T56" fmla="*/ 4 w 53"/>
                      <a:gd name="T57" fmla="*/ 22 h 200"/>
                      <a:gd name="T58" fmla="*/ 28 w 53"/>
                      <a:gd name="T59" fmla="*/ 124 h 200"/>
                      <a:gd name="T60" fmla="*/ 36 w 53"/>
                      <a:gd name="T61" fmla="*/ 171 h 200"/>
                      <a:gd name="T62" fmla="*/ 45 w 53"/>
                      <a:gd name="T63" fmla="*/ 198 h 200"/>
                      <a:gd name="T64" fmla="*/ 48 w 53"/>
                      <a:gd name="T65" fmla="*/ 200 h 200"/>
                      <a:gd name="T66" fmla="*/ 49 w 53"/>
                      <a:gd name="T67" fmla="*/ 200 h 200"/>
                      <a:gd name="T68" fmla="*/ 50 w 53"/>
                      <a:gd name="T69" fmla="*/ 196 h 200"/>
                      <a:gd name="T70" fmla="*/ 50 w 53"/>
                      <a:gd name="T71" fmla="*/ 195 h 200"/>
                      <a:gd name="T72" fmla="*/ 50 w 53"/>
                      <a:gd name="T73" fmla="*/ 193 h 200"/>
                      <a:gd name="T74" fmla="*/ 53 w 53"/>
                      <a:gd name="T75" fmla="*/ 182 h 200"/>
                      <a:gd name="T76" fmla="*/ 52 w 53"/>
                      <a:gd name="T77" fmla="*/ 178 h 200"/>
                      <a:gd name="T78" fmla="*/ 35 w 53"/>
                      <a:gd name="T79" fmla="*/ 119 h 200"/>
                      <a:gd name="T80" fmla="*/ 26 w 53"/>
                      <a:gd name="T81" fmla="*/ 37 h 200"/>
                      <a:gd name="T82" fmla="*/ 26 w 53"/>
                      <a:gd name="T83" fmla="*/ 32 h 200"/>
                      <a:gd name="T84" fmla="*/ 32 w 53"/>
                      <a:gd name="T85" fmla="*/ 15 h 200"/>
                      <a:gd name="T86" fmla="*/ 32 w 53"/>
                      <a:gd name="T87" fmla="*/ 11 h 200"/>
                      <a:gd name="T88" fmla="*/ 27 w 53"/>
                      <a:gd name="T89" fmla="*/ 2 h 200"/>
                      <a:gd name="T90" fmla="*/ 24 w 53"/>
                      <a:gd name="T91" fmla="*/ 3 h 200"/>
                      <a:gd name="T92" fmla="*/ 24 w 53"/>
                      <a:gd name="T93" fmla="*/ 3 h 200"/>
                      <a:gd name="T94" fmla="*/ 23 w 53"/>
                      <a:gd name="T95" fmla="*/ 3 h 200"/>
                      <a:gd name="T96" fmla="*/ 22 w 53"/>
                      <a:gd name="T97" fmla="*/ 3 h 200"/>
                      <a:gd name="T98" fmla="*/ 15 w 53"/>
                      <a:gd name="T99" fmla="*/ 1 h 200"/>
                      <a:gd name="T100" fmla="*/ 13 w 53"/>
                      <a:gd name="T10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200">
                        <a:moveTo>
                          <a:pt x="10" y="6"/>
                        </a:moveTo>
                        <a:cubicBezTo>
                          <a:pt x="10" y="6"/>
                          <a:pt x="11" y="5"/>
                          <a:pt x="12" y="5"/>
                        </a:cubicBezTo>
                        <a:cubicBezTo>
                          <a:pt x="14" y="5"/>
                          <a:pt x="17" y="6"/>
                          <a:pt x="16" y="11"/>
                        </a:cubicBezTo>
                        <a:cubicBezTo>
                          <a:pt x="16" y="12"/>
                          <a:pt x="16" y="12"/>
                          <a:pt x="17" y="12"/>
                        </a:cubicBezTo>
                        <a:cubicBezTo>
                          <a:pt x="18" y="12"/>
                          <a:pt x="19" y="11"/>
                          <a:pt x="19" y="10"/>
                        </a:cubicBezTo>
                        <a:cubicBezTo>
                          <a:pt x="18" y="7"/>
                          <a:pt x="19" y="6"/>
                          <a:pt x="20" y="6"/>
                        </a:cubicBezTo>
                        <a:cubicBezTo>
                          <a:pt x="23" y="6"/>
                          <a:pt x="29" y="13"/>
                          <a:pt x="27" y="19"/>
                        </a:cubicBezTo>
                        <a:cubicBezTo>
                          <a:pt x="23" y="28"/>
                          <a:pt x="15" y="28"/>
                          <a:pt x="18" y="31"/>
                        </a:cubicBezTo>
                        <a:cubicBezTo>
                          <a:pt x="22" y="34"/>
                          <a:pt x="25" y="58"/>
                          <a:pt x="26" y="71"/>
                        </a:cubicBezTo>
                        <a:cubicBezTo>
                          <a:pt x="27" y="84"/>
                          <a:pt x="34" y="115"/>
                          <a:pt x="34" y="128"/>
                        </a:cubicBezTo>
                        <a:cubicBezTo>
                          <a:pt x="35" y="142"/>
                          <a:pt x="44" y="167"/>
                          <a:pt x="46" y="171"/>
                        </a:cubicBezTo>
                        <a:cubicBezTo>
                          <a:pt x="48" y="175"/>
                          <a:pt x="53" y="180"/>
                          <a:pt x="50" y="180"/>
                        </a:cubicBezTo>
                        <a:cubicBezTo>
                          <a:pt x="50" y="180"/>
                          <a:pt x="50" y="180"/>
                          <a:pt x="49" y="180"/>
                        </a:cubicBezTo>
                        <a:cubicBezTo>
                          <a:pt x="48" y="180"/>
                          <a:pt x="47" y="180"/>
                          <a:pt x="47" y="180"/>
                        </a:cubicBezTo>
                        <a:cubicBezTo>
                          <a:pt x="44" y="180"/>
                          <a:pt x="46" y="183"/>
                          <a:pt x="48" y="186"/>
                        </a:cubicBezTo>
                        <a:cubicBezTo>
                          <a:pt x="48" y="189"/>
                          <a:pt x="48" y="192"/>
                          <a:pt x="46" y="192"/>
                        </a:cubicBezTo>
                        <a:cubicBezTo>
                          <a:pt x="45" y="192"/>
                          <a:pt x="44" y="190"/>
                          <a:pt x="42" y="184"/>
                        </a:cubicBezTo>
                        <a:cubicBezTo>
                          <a:pt x="37" y="170"/>
                          <a:pt x="24" y="90"/>
                          <a:pt x="22" y="75"/>
                        </a:cubicBezTo>
                        <a:cubicBezTo>
                          <a:pt x="20" y="60"/>
                          <a:pt x="15" y="40"/>
                          <a:pt x="12" y="36"/>
                        </a:cubicBezTo>
                        <a:cubicBezTo>
                          <a:pt x="8" y="32"/>
                          <a:pt x="15" y="25"/>
                          <a:pt x="11" y="22"/>
                        </a:cubicBezTo>
                        <a:cubicBezTo>
                          <a:pt x="7" y="19"/>
                          <a:pt x="1" y="6"/>
                          <a:pt x="10" y="6"/>
                        </a:cubicBezTo>
                        <a:close/>
                        <a:moveTo>
                          <a:pt x="13" y="0"/>
                        </a:moveTo>
                        <a:cubicBezTo>
                          <a:pt x="13" y="0"/>
                          <a:pt x="13" y="0"/>
                          <a:pt x="13" y="0"/>
                        </a:cubicBezTo>
                        <a:cubicBezTo>
                          <a:pt x="12" y="0"/>
                          <a:pt x="11" y="0"/>
                          <a:pt x="10" y="1"/>
                        </a:cubicBezTo>
                        <a:cubicBezTo>
                          <a:pt x="8" y="1"/>
                          <a:pt x="6" y="2"/>
                          <a:pt x="3" y="2"/>
                        </a:cubicBezTo>
                        <a:cubicBezTo>
                          <a:pt x="2" y="2"/>
                          <a:pt x="2" y="2"/>
                          <a:pt x="2" y="2"/>
                        </a:cubicBezTo>
                        <a:cubicBezTo>
                          <a:pt x="2" y="2"/>
                          <a:pt x="1" y="2"/>
                          <a:pt x="1" y="2"/>
                        </a:cubicBezTo>
                        <a:cubicBezTo>
                          <a:pt x="1" y="3"/>
                          <a:pt x="0" y="5"/>
                          <a:pt x="0" y="7"/>
                        </a:cubicBezTo>
                        <a:cubicBezTo>
                          <a:pt x="0" y="10"/>
                          <a:pt x="1" y="15"/>
                          <a:pt x="4" y="22"/>
                        </a:cubicBezTo>
                        <a:cubicBezTo>
                          <a:pt x="11" y="37"/>
                          <a:pt x="23" y="94"/>
                          <a:pt x="28" y="124"/>
                        </a:cubicBezTo>
                        <a:cubicBezTo>
                          <a:pt x="30" y="138"/>
                          <a:pt x="33" y="156"/>
                          <a:pt x="36" y="171"/>
                        </a:cubicBezTo>
                        <a:cubicBezTo>
                          <a:pt x="39" y="185"/>
                          <a:pt x="42" y="197"/>
                          <a:pt x="45" y="198"/>
                        </a:cubicBezTo>
                        <a:cubicBezTo>
                          <a:pt x="46" y="199"/>
                          <a:pt x="48" y="200"/>
                          <a:pt x="48" y="200"/>
                        </a:cubicBezTo>
                        <a:cubicBezTo>
                          <a:pt x="49" y="200"/>
                          <a:pt x="49" y="200"/>
                          <a:pt x="49" y="200"/>
                        </a:cubicBezTo>
                        <a:cubicBezTo>
                          <a:pt x="50" y="200"/>
                          <a:pt x="50" y="199"/>
                          <a:pt x="50" y="196"/>
                        </a:cubicBezTo>
                        <a:cubicBezTo>
                          <a:pt x="50" y="196"/>
                          <a:pt x="50" y="195"/>
                          <a:pt x="50" y="195"/>
                        </a:cubicBezTo>
                        <a:cubicBezTo>
                          <a:pt x="50" y="194"/>
                          <a:pt x="50" y="194"/>
                          <a:pt x="50" y="193"/>
                        </a:cubicBezTo>
                        <a:cubicBezTo>
                          <a:pt x="50" y="189"/>
                          <a:pt x="53" y="186"/>
                          <a:pt x="53" y="182"/>
                        </a:cubicBezTo>
                        <a:cubicBezTo>
                          <a:pt x="53" y="181"/>
                          <a:pt x="53" y="180"/>
                          <a:pt x="52" y="178"/>
                        </a:cubicBezTo>
                        <a:cubicBezTo>
                          <a:pt x="48" y="170"/>
                          <a:pt x="37" y="148"/>
                          <a:pt x="35" y="119"/>
                        </a:cubicBezTo>
                        <a:cubicBezTo>
                          <a:pt x="33" y="93"/>
                          <a:pt x="26" y="53"/>
                          <a:pt x="26" y="37"/>
                        </a:cubicBezTo>
                        <a:cubicBezTo>
                          <a:pt x="26" y="35"/>
                          <a:pt x="26" y="33"/>
                          <a:pt x="26" y="32"/>
                        </a:cubicBezTo>
                        <a:cubicBezTo>
                          <a:pt x="28" y="23"/>
                          <a:pt x="33" y="20"/>
                          <a:pt x="32" y="15"/>
                        </a:cubicBezTo>
                        <a:cubicBezTo>
                          <a:pt x="32" y="14"/>
                          <a:pt x="32" y="13"/>
                          <a:pt x="32" y="11"/>
                        </a:cubicBezTo>
                        <a:cubicBezTo>
                          <a:pt x="31" y="7"/>
                          <a:pt x="29" y="4"/>
                          <a:pt x="27" y="2"/>
                        </a:cubicBezTo>
                        <a:cubicBezTo>
                          <a:pt x="26" y="3"/>
                          <a:pt x="25" y="3"/>
                          <a:pt x="24" y="3"/>
                        </a:cubicBezTo>
                        <a:cubicBezTo>
                          <a:pt x="24" y="3"/>
                          <a:pt x="24" y="3"/>
                          <a:pt x="24" y="3"/>
                        </a:cubicBezTo>
                        <a:cubicBezTo>
                          <a:pt x="23" y="3"/>
                          <a:pt x="23" y="3"/>
                          <a:pt x="23" y="3"/>
                        </a:cubicBezTo>
                        <a:cubicBezTo>
                          <a:pt x="23" y="3"/>
                          <a:pt x="22" y="3"/>
                          <a:pt x="22" y="3"/>
                        </a:cubicBezTo>
                        <a:cubicBezTo>
                          <a:pt x="18" y="3"/>
                          <a:pt x="16" y="2"/>
                          <a:pt x="15" y="1"/>
                        </a:cubicBezTo>
                        <a:cubicBezTo>
                          <a:pt x="14" y="0"/>
                          <a:pt x="14" y="0"/>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0" name="Freeform 7926">
                    <a:extLst>
                      <a:ext uri="{FF2B5EF4-FFF2-40B4-BE49-F238E27FC236}">
                        <a16:creationId xmlns:a16="http://schemas.microsoft.com/office/drawing/2014/main" id="{CFB71F89-5943-48F6-9C39-018D529B35B5}"/>
                      </a:ext>
                    </a:extLst>
                  </p:cNvPr>
                  <p:cNvSpPr>
                    <a:spLocks/>
                  </p:cNvSpPr>
                  <p:nvPr/>
                </p:nvSpPr>
                <p:spPr bwMode="auto">
                  <a:xfrm>
                    <a:off x="4168" y="2073"/>
                    <a:ext cx="43" cy="149"/>
                  </a:xfrm>
                  <a:custGeom>
                    <a:avLst/>
                    <a:gdLst>
                      <a:gd name="T0" fmla="*/ 28 w 57"/>
                      <a:gd name="T1" fmla="*/ 0 h 199"/>
                      <a:gd name="T2" fmla="*/ 28 w 57"/>
                      <a:gd name="T3" fmla="*/ 0 h 199"/>
                      <a:gd name="T4" fmla="*/ 33 w 57"/>
                      <a:gd name="T5" fmla="*/ 9 h 199"/>
                      <a:gd name="T6" fmla="*/ 33 w 57"/>
                      <a:gd name="T7" fmla="*/ 13 h 199"/>
                      <a:gd name="T8" fmla="*/ 27 w 57"/>
                      <a:gd name="T9" fmla="*/ 30 h 199"/>
                      <a:gd name="T10" fmla="*/ 27 w 57"/>
                      <a:gd name="T11" fmla="*/ 35 h 199"/>
                      <a:gd name="T12" fmla="*/ 36 w 57"/>
                      <a:gd name="T13" fmla="*/ 117 h 199"/>
                      <a:gd name="T14" fmla="*/ 53 w 57"/>
                      <a:gd name="T15" fmla="*/ 176 h 199"/>
                      <a:gd name="T16" fmla="*/ 54 w 57"/>
                      <a:gd name="T17" fmla="*/ 180 h 199"/>
                      <a:gd name="T18" fmla="*/ 51 w 57"/>
                      <a:gd name="T19" fmla="*/ 191 h 199"/>
                      <a:gd name="T20" fmla="*/ 51 w 57"/>
                      <a:gd name="T21" fmla="*/ 193 h 199"/>
                      <a:gd name="T22" fmla="*/ 51 w 57"/>
                      <a:gd name="T23" fmla="*/ 194 h 199"/>
                      <a:gd name="T24" fmla="*/ 50 w 57"/>
                      <a:gd name="T25" fmla="*/ 198 h 199"/>
                      <a:gd name="T26" fmla="*/ 49 w 57"/>
                      <a:gd name="T27" fmla="*/ 198 h 199"/>
                      <a:gd name="T28" fmla="*/ 46 w 57"/>
                      <a:gd name="T29" fmla="*/ 196 h 199"/>
                      <a:gd name="T30" fmla="*/ 37 w 57"/>
                      <a:gd name="T31" fmla="*/ 169 h 199"/>
                      <a:gd name="T32" fmla="*/ 29 w 57"/>
                      <a:gd name="T33" fmla="*/ 122 h 199"/>
                      <a:gd name="T34" fmla="*/ 5 w 57"/>
                      <a:gd name="T35" fmla="*/ 20 h 199"/>
                      <a:gd name="T36" fmla="*/ 1 w 57"/>
                      <a:gd name="T37" fmla="*/ 5 h 199"/>
                      <a:gd name="T38" fmla="*/ 2 w 57"/>
                      <a:gd name="T39" fmla="*/ 0 h 199"/>
                      <a:gd name="T40" fmla="*/ 1 w 57"/>
                      <a:gd name="T41" fmla="*/ 0 h 199"/>
                      <a:gd name="T42" fmla="*/ 5 w 57"/>
                      <a:gd name="T43" fmla="*/ 21 h 199"/>
                      <a:gd name="T44" fmla="*/ 28 w 57"/>
                      <a:gd name="T45" fmla="*/ 122 h 199"/>
                      <a:gd name="T46" fmla="*/ 45 w 57"/>
                      <a:gd name="T47" fmla="*/ 197 h 199"/>
                      <a:gd name="T48" fmla="*/ 50 w 57"/>
                      <a:gd name="T49" fmla="*/ 199 h 199"/>
                      <a:gd name="T50" fmla="*/ 52 w 57"/>
                      <a:gd name="T51" fmla="*/ 192 h 199"/>
                      <a:gd name="T52" fmla="*/ 53 w 57"/>
                      <a:gd name="T53" fmla="*/ 175 h 199"/>
                      <a:gd name="T54" fmla="*/ 37 w 57"/>
                      <a:gd name="T55" fmla="*/ 117 h 199"/>
                      <a:gd name="T56" fmla="*/ 28 w 57"/>
                      <a:gd name="T57" fmla="*/ 30 h 199"/>
                      <a:gd name="T58" fmla="*/ 33 w 57"/>
                      <a:gd name="T59" fmla="*/ 9 h 199"/>
                      <a:gd name="T60" fmla="*/ 28 w 57"/>
                      <a:gd name="T6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 h="199">
                        <a:moveTo>
                          <a:pt x="28" y="0"/>
                        </a:moveTo>
                        <a:cubicBezTo>
                          <a:pt x="28" y="0"/>
                          <a:pt x="28" y="0"/>
                          <a:pt x="28" y="0"/>
                        </a:cubicBezTo>
                        <a:cubicBezTo>
                          <a:pt x="30" y="2"/>
                          <a:pt x="32" y="5"/>
                          <a:pt x="33" y="9"/>
                        </a:cubicBezTo>
                        <a:cubicBezTo>
                          <a:pt x="33" y="11"/>
                          <a:pt x="33" y="12"/>
                          <a:pt x="33" y="13"/>
                        </a:cubicBezTo>
                        <a:cubicBezTo>
                          <a:pt x="34" y="18"/>
                          <a:pt x="29" y="21"/>
                          <a:pt x="27" y="30"/>
                        </a:cubicBezTo>
                        <a:cubicBezTo>
                          <a:pt x="27" y="31"/>
                          <a:pt x="27" y="33"/>
                          <a:pt x="27" y="35"/>
                        </a:cubicBezTo>
                        <a:cubicBezTo>
                          <a:pt x="27" y="51"/>
                          <a:pt x="34" y="91"/>
                          <a:pt x="36" y="117"/>
                        </a:cubicBezTo>
                        <a:cubicBezTo>
                          <a:pt x="38" y="146"/>
                          <a:pt x="49" y="168"/>
                          <a:pt x="53" y="176"/>
                        </a:cubicBezTo>
                        <a:cubicBezTo>
                          <a:pt x="54" y="178"/>
                          <a:pt x="54" y="179"/>
                          <a:pt x="54" y="180"/>
                        </a:cubicBezTo>
                        <a:cubicBezTo>
                          <a:pt x="54" y="184"/>
                          <a:pt x="51" y="187"/>
                          <a:pt x="51" y="191"/>
                        </a:cubicBezTo>
                        <a:cubicBezTo>
                          <a:pt x="51" y="192"/>
                          <a:pt x="51" y="192"/>
                          <a:pt x="51" y="193"/>
                        </a:cubicBezTo>
                        <a:cubicBezTo>
                          <a:pt x="51" y="193"/>
                          <a:pt x="51" y="194"/>
                          <a:pt x="51" y="194"/>
                        </a:cubicBezTo>
                        <a:cubicBezTo>
                          <a:pt x="51" y="197"/>
                          <a:pt x="51" y="198"/>
                          <a:pt x="50" y="198"/>
                        </a:cubicBezTo>
                        <a:cubicBezTo>
                          <a:pt x="49" y="198"/>
                          <a:pt x="49" y="198"/>
                          <a:pt x="49" y="198"/>
                        </a:cubicBezTo>
                        <a:cubicBezTo>
                          <a:pt x="49" y="198"/>
                          <a:pt x="47" y="197"/>
                          <a:pt x="46" y="196"/>
                        </a:cubicBezTo>
                        <a:cubicBezTo>
                          <a:pt x="43" y="195"/>
                          <a:pt x="40" y="183"/>
                          <a:pt x="37" y="169"/>
                        </a:cubicBezTo>
                        <a:cubicBezTo>
                          <a:pt x="34" y="154"/>
                          <a:pt x="31" y="136"/>
                          <a:pt x="29" y="122"/>
                        </a:cubicBezTo>
                        <a:cubicBezTo>
                          <a:pt x="24" y="92"/>
                          <a:pt x="12" y="35"/>
                          <a:pt x="5" y="20"/>
                        </a:cubicBezTo>
                        <a:cubicBezTo>
                          <a:pt x="2" y="13"/>
                          <a:pt x="1" y="8"/>
                          <a:pt x="1" y="5"/>
                        </a:cubicBezTo>
                        <a:cubicBezTo>
                          <a:pt x="1" y="3"/>
                          <a:pt x="2" y="1"/>
                          <a:pt x="2" y="0"/>
                        </a:cubicBezTo>
                        <a:cubicBezTo>
                          <a:pt x="1" y="0"/>
                          <a:pt x="1" y="0"/>
                          <a:pt x="1" y="0"/>
                        </a:cubicBezTo>
                        <a:cubicBezTo>
                          <a:pt x="1" y="3"/>
                          <a:pt x="0" y="10"/>
                          <a:pt x="5" y="21"/>
                        </a:cubicBezTo>
                        <a:cubicBezTo>
                          <a:pt x="11" y="35"/>
                          <a:pt x="24" y="92"/>
                          <a:pt x="28" y="122"/>
                        </a:cubicBezTo>
                        <a:cubicBezTo>
                          <a:pt x="32" y="151"/>
                          <a:pt x="40" y="193"/>
                          <a:pt x="45" y="197"/>
                        </a:cubicBezTo>
                        <a:cubicBezTo>
                          <a:pt x="47" y="198"/>
                          <a:pt x="48" y="199"/>
                          <a:pt x="50" y="199"/>
                        </a:cubicBezTo>
                        <a:cubicBezTo>
                          <a:pt x="52" y="199"/>
                          <a:pt x="52" y="196"/>
                          <a:pt x="52" y="192"/>
                        </a:cubicBezTo>
                        <a:cubicBezTo>
                          <a:pt x="51" y="186"/>
                          <a:pt x="57" y="183"/>
                          <a:pt x="53" y="175"/>
                        </a:cubicBezTo>
                        <a:cubicBezTo>
                          <a:pt x="49" y="168"/>
                          <a:pt x="39" y="146"/>
                          <a:pt x="37" y="117"/>
                        </a:cubicBezTo>
                        <a:cubicBezTo>
                          <a:pt x="35" y="88"/>
                          <a:pt x="26" y="42"/>
                          <a:pt x="28" y="30"/>
                        </a:cubicBezTo>
                        <a:cubicBezTo>
                          <a:pt x="30" y="19"/>
                          <a:pt x="36" y="18"/>
                          <a:pt x="33" y="9"/>
                        </a:cubicBezTo>
                        <a:cubicBezTo>
                          <a:pt x="32" y="5"/>
                          <a:pt x="30" y="2"/>
                          <a:pt x="2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1" name="Freeform 7927">
                    <a:extLst>
                      <a:ext uri="{FF2B5EF4-FFF2-40B4-BE49-F238E27FC236}">
                        <a16:creationId xmlns:a16="http://schemas.microsoft.com/office/drawing/2014/main" id="{7FBB0801-1853-4291-8ACF-1F7EA8A1FE57}"/>
                      </a:ext>
                    </a:extLst>
                  </p:cNvPr>
                  <p:cNvSpPr>
                    <a:spLocks/>
                  </p:cNvSpPr>
                  <p:nvPr/>
                </p:nvSpPr>
                <p:spPr bwMode="auto">
                  <a:xfrm>
                    <a:off x="4179" y="2084"/>
                    <a:ext cx="13" cy="82"/>
                  </a:xfrm>
                  <a:custGeom>
                    <a:avLst/>
                    <a:gdLst>
                      <a:gd name="T0" fmla="*/ 6 w 17"/>
                      <a:gd name="T1" fmla="*/ 1 h 109"/>
                      <a:gd name="T2" fmla="*/ 6 w 17"/>
                      <a:gd name="T3" fmla="*/ 7 h 109"/>
                      <a:gd name="T4" fmla="*/ 4 w 17"/>
                      <a:gd name="T5" fmla="*/ 20 h 109"/>
                      <a:gd name="T6" fmla="*/ 17 w 17"/>
                      <a:gd name="T7" fmla="*/ 101 h 109"/>
                      <a:gd name="T8" fmla="*/ 9 w 17"/>
                      <a:gd name="T9" fmla="*/ 53 h 109"/>
                      <a:gd name="T10" fmla="*/ 2 w 17"/>
                      <a:gd name="T11" fmla="*/ 19 h 109"/>
                      <a:gd name="T12" fmla="*/ 1 w 17"/>
                      <a:gd name="T13" fmla="*/ 10 h 109"/>
                      <a:gd name="T14" fmla="*/ 3 w 17"/>
                      <a:gd name="T15" fmla="*/ 3 h 109"/>
                      <a:gd name="T16" fmla="*/ 6 w 17"/>
                      <a:gd name="T17"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9">
                        <a:moveTo>
                          <a:pt x="6" y="1"/>
                        </a:moveTo>
                        <a:cubicBezTo>
                          <a:pt x="6" y="1"/>
                          <a:pt x="10" y="3"/>
                          <a:pt x="6" y="7"/>
                        </a:cubicBezTo>
                        <a:cubicBezTo>
                          <a:pt x="2" y="11"/>
                          <a:pt x="1" y="12"/>
                          <a:pt x="4" y="20"/>
                        </a:cubicBezTo>
                        <a:cubicBezTo>
                          <a:pt x="7" y="29"/>
                          <a:pt x="17" y="94"/>
                          <a:pt x="17" y="101"/>
                        </a:cubicBezTo>
                        <a:cubicBezTo>
                          <a:pt x="17" y="109"/>
                          <a:pt x="10" y="60"/>
                          <a:pt x="9" y="53"/>
                        </a:cubicBezTo>
                        <a:cubicBezTo>
                          <a:pt x="9" y="47"/>
                          <a:pt x="4" y="23"/>
                          <a:pt x="2" y="19"/>
                        </a:cubicBezTo>
                        <a:cubicBezTo>
                          <a:pt x="0" y="16"/>
                          <a:pt x="1" y="12"/>
                          <a:pt x="1" y="10"/>
                        </a:cubicBezTo>
                        <a:cubicBezTo>
                          <a:pt x="0" y="8"/>
                          <a:pt x="1" y="4"/>
                          <a:pt x="3" y="3"/>
                        </a:cubicBezTo>
                        <a:cubicBezTo>
                          <a:pt x="4" y="2"/>
                          <a:pt x="4" y="0"/>
                          <a:pt x="6"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2" name="Freeform 7928">
                    <a:extLst>
                      <a:ext uri="{FF2B5EF4-FFF2-40B4-BE49-F238E27FC236}">
                        <a16:creationId xmlns:a16="http://schemas.microsoft.com/office/drawing/2014/main" id="{1042A45C-A112-4F19-AF31-6BF3DCD75D66}"/>
                      </a:ext>
                    </a:extLst>
                  </p:cNvPr>
                  <p:cNvSpPr>
                    <a:spLocks/>
                  </p:cNvSpPr>
                  <p:nvPr/>
                </p:nvSpPr>
                <p:spPr bwMode="auto">
                  <a:xfrm>
                    <a:off x="4160" y="1931"/>
                    <a:ext cx="37" cy="144"/>
                  </a:xfrm>
                  <a:custGeom>
                    <a:avLst/>
                    <a:gdLst>
                      <a:gd name="T0" fmla="*/ 20 w 49"/>
                      <a:gd name="T1" fmla="*/ 2 h 192"/>
                      <a:gd name="T2" fmla="*/ 31 w 49"/>
                      <a:gd name="T3" fmla="*/ 11 h 192"/>
                      <a:gd name="T4" fmla="*/ 34 w 49"/>
                      <a:gd name="T5" fmla="*/ 38 h 192"/>
                      <a:gd name="T6" fmla="*/ 36 w 49"/>
                      <a:gd name="T7" fmla="*/ 153 h 192"/>
                      <a:gd name="T8" fmla="*/ 44 w 49"/>
                      <a:gd name="T9" fmla="*/ 176 h 192"/>
                      <a:gd name="T10" fmla="*/ 34 w 49"/>
                      <a:gd name="T11" fmla="*/ 189 h 192"/>
                      <a:gd name="T12" fmla="*/ 22 w 49"/>
                      <a:gd name="T13" fmla="*/ 187 h 192"/>
                      <a:gd name="T14" fmla="*/ 7 w 49"/>
                      <a:gd name="T15" fmla="*/ 178 h 192"/>
                      <a:gd name="T16" fmla="*/ 14 w 49"/>
                      <a:gd name="T17" fmla="*/ 82 h 192"/>
                      <a:gd name="T18" fmla="*/ 1 w 49"/>
                      <a:gd name="T19" fmla="*/ 26 h 192"/>
                      <a:gd name="T20" fmla="*/ 9 w 49"/>
                      <a:gd name="T21" fmla="*/ 9 h 192"/>
                      <a:gd name="T22" fmla="*/ 20 w 49"/>
                      <a:gd name="T23" fmla="*/ 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192">
                        <a:moveTo>
                          <a:pt x="20" y="2"/>
                        </a:moveTo>
                        <a:cubicBezTo>
                          <a:pt x="20" y="2"/>
                          <a:pt x="30" y="0"/>
                          <a:pt x="31" y="11"/>
                        </a:cubicBezTo>
                        <a:cubicBezTo>
                          <a:pt x="32" y="21"/>
                          <a:pt x="39" y="12"/>
                          <a:pt x="34" y="38"/>
                        </a:cubicBezTo>
                        <a:cubicBezTo>
                          <a:pt x="29" y="63"/>
                          <a:pt x="29" y="139"/>
                          <a:pt x="36" y="153"/>
                        </a:cubicBezTo>
                        <a:cubicBezTo>
                          <a:pt x="42" y="166"/>
                          <a:pt x="49" y="169"/>
                          <a:pt x="44" y="176"/>
                        </a:cubicBezTo>
                        <a:cubicBezTo>
                          <a:pt x="39" y="183"/>
                          <a:pt x="43" y="190"/>
                          <a:pt x="34" y="189"/>
                        </a:cubicBezTo>
                        <a:cubicBezTo>
                          <a:pt x="25" y="189"/>
                          <a:pt x="28" y="185"/>
                          <a:pt x="22" y="187"/>
                        </a:cubicBezTo>
                        <a:cubicBezTo>
                          <a:pt x="16" y="189"/>
                          <a:pt x="7" y="192"/>
                          <a:pt x="7" y="178"/>
                        </a:cubicBezTo>
                        <a:cubicBezTo>
                          <a:pt x="7" y="163"/>
                          <a:pt x="18" y="123"/>
                          <a:pt x="14" y="82"/>
                        </a:cubicBezTo>
                        <a:cubicBezTo>
                          <a:pt x="9" y="41"/>
                          <a:pt x="3" y="34"/>
                          <a:pt x="1" y="26"/>
                        </a:cubicBezTo>
                        <a:cubicBezTo>
                          <a:pt x="0" y="18"/>
                          <a:pt x="5" y="14"/>
                          <a:pt x="9" y="9"/>
                        </a:cubicBezTo>
                        <a:cubicBezTo>
                          <a:pt x="13" y="5"/>
                          <a:pt x="17" y="2"/>
                          <a:pt x="20"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3" name="Freeform 7929">
                    <a:extLst>
                      <a:ext uri="{FF2B5EF4-FFF2-40B4-BE49-F238E27FC236}">
                        <a16:creationId xmlns:a16="http://schemas.microsoft.com/office/drawing/2014/main" id="{B7A0D1C4-DDD1-48D4-A278-4CC55FCB7F7D}"/>
                      </a:ext>
                    </a:extLst>
                  </p:cNvPr>
                  <p:cNvSpPr>
                    <a:spLocks noEditPoints="1"/>
                  </p:cNvSpPr>
                  <p:nvPr/>
                </p:nvSpPr>
                <p:spPr bwMode="auto">
                  <a:xfrm>
                    <a:off x="4160" y="1932"/>
                    <a:ext cx="34" cy="141"/>
                  </a:xfrm>
                  <a:custGeom>
                    <a:avLst/>
                    <a:gdLst>
                      <a:gd name="T0" fmla="*/ 41 w 46"/>
                      <a:gd name="T1" fmla="*/ 183 h 188"/>
                      <a:gd name="T2" fmla="*/ 36 w 46"/>
                      <a:gd name="T3" fmla="*/ 188 h 188"/>
                      <a:gd name="T4" fmla="*/ 36 w 46"/>
                      <a:gd name="T5" fmla="*/ 188 h 188"/>
                      <a:gd name="T6" fmla="*/ 34 w 46"/>
                      <a:gd name="T7" fmla="*/ 188 h 188"/>
                      <a:gd name="T8" fmla="*/ 27 w 46"/>
                      <a:gd name="T9" fmla="*/ 186 h 188"/>
                      <a:gd name="T10" fmla="*/ 25 w 46"/>
                      <a:gd name="T11" fmla="*/ 185 h 188"/>
                      <a:gd name="T12" fmla="*/ 22 w 46"/>
                      <a:gd name="T13" fmla="*/ 186 h 188"/>
                      <a:gd name="T14" fmla="*/ 15 w 46"/>
                      <a:gd name="T15" fmla="*/ 187 h 188"/>
                      <a:gd name="T16" fmla="*/ 9 w 46"/>
                      <a:gd name="T17" fmla="*/ 185 h 188"/>
                      <a:gd name="T18" fmla="*/ 6 w 46"/>
                      <a:gd name="T19" fmla="*/ 177 h 188"/>
                      <a:gd name="T20" fmla="*/ 6 w 46"/>
                      <a:gd name="T21" fmla="*/ 176 h 188"/>
                      <a:gd name="T22" fmla="*/ 14 w 46"/>
                      <a:gd name="T23" fmla="*/ 90 h 188"/>
                      <a:gd name="T24" fmla="*/ 13 w 46"/>
                      <a:gd name="T25" fmla="*/ 80 h 188"/>
                      <a:gd name="T26" fmla="*/ 0 w 46"/>
                      <a:gd name="T27" fmla="*/ 24 h 188"/>
                      <a:gd name="T28" fmla="*/ 0 w 46"/>
                      <a:gd name="T29" fmla="*/ 22 h 188"/>
                      <a:gd name="T30" fmla="*/ 8 w 46"/>
                      <a:gd name="T31" fmla="*/ 7 h 188"/>
                      <a:gd name="T32" fmla="*/ 20 w 46"/>
                      <a:gd name="T33" fmla="*/ 0 h 188"/>
                      <a:gd name="T34" fmla="*/ 20 w 46"/>
                      <a:gd name="T35" fmla="*/ 0 h 188"/>
                      <a:gd name="T36" fmla="*/ 22 w 46"/>
                      <a:gd name="T37" fmla="*/ 0 h 188"/>
                      <a:gd name="T38" fmla="*/ 28 w 46"/>
                      <a:gd name="T39" fmla="*/ 1 h 188"/>
                      <a:gd name="T40" fmla="*/ 32 w 46"/>
                      <a:gd name="T41" fmla="*/ 9 h 188"/>
                      <a:gd name="T42" fmla="*/ 34 w 46"/>
                      <a:gd name="T43" fmla="*/ 15 h 188"/>
                      <a:gd name="T44" fmla="*/ 36 w 46"/>
                      <a:gd name="T45" fmla="*/ 21 h 188"/>
                      <a:gd name="T46" fmla="*/ 35 w 46"/>
                      <a:gd name="T47" fmla="*/ 36 h 188"/>
                      <a:gd name="T48" fmla="*/ 32 w 46"/>
                      <a:gd name="T49" fmla="*/ 121 h 188"/>
                      <a:gd name="T50" fmla="*/ 36 w 46"/>
                      <a:gd name="T51" fmla="*/ 150 h 188"/>
                      <a:gd name="T52" fmla="*/ 46 w 46"/>
                      <a:gd name="T53" fmla="*/ 169 h 188"/>
                      <a:gd name="T54" fmla="*/ 45 w 46"/>
                      <a:gd name="T55" fmla="*/ 174 h 188"/>
                      <a:gd name="T56" fmla="*/ 41 w 46"/>
                      <a:gd name="T57" fmla="*/ 183 h 188"/>
                      <a:gd name="T58" fmla="*/ 30 w 46"/>
                      <a:gd name="T59" fmla="*/ 9 h 188"/>
                      <a:gd name="T60" fmla="*/ 22 w 46"/>
                      <a:gd name="T61" fmla="*/ 1 h 188"/>
                      <a:gd name="T62" fmla="*/ 20 w 46"/>
                      <a:gd name="T63" fmla="*/ 1 h 188"/>
                      <a:gd name="T64" fmla="*/ 20 w 46"/>
                      <a:gd name="T65" fmla="*/ 1 h 188"/>
                      <a:gd name="T66" fmla="*/ 20 w 46"/>
                      <a:gd name="T67" fmla="*/ 1 h 188"/>
                      <a:gd name="T68" fmla="*/ 20 w 46"/>
                      <a:gd name="T69" fmla="*/ 1 h 188"/>
                      <a:gd name="T70" fmla="*/ 9 w 46"/>
                      <a:gd name="T71" fmla="*/ 8 h 188"/>
                      <a:gd name="T72" fmla="*/ 2 w 46"/>
                      <a:gd name="T73" fmla="*/ 22 h 188"/>
                      <a:gd name="T74" fmla="*/ 2 w 46"/>
                      <a:gd name="T75" fmla="*/ 24 h 188"/>
                      <a:gd name="T76" fmla="*/ 15 w 46"/>
                      <a:gd name="T77" fmla="*/ 80 h 188"/>
                      <a:gd name="T78" fmla="*/ 15 w 46"/>
                      <a:gd name="T79" fmla="*/ 90 h 188"/>
                      <a:gd name="T80" fmla="*/ 8 w 46"/>
                      <a:gd name="T81" fmla="*/ 176 h 188"/>
                      <a:gd name="T82" fmla="*/ 8 w 46"/>
                      <a:gd name="T83" fmla="*/ 177 h 188"/>
                      <a:gd name="T84" fmla="*/ 15 w 46"/>
                      <a:gd name="T85" fmla="*/ 186 h 188"/>
                      <a:gd name="T86" fmla="*/ 22 w 46"/>
                      <a:gd name="T87" fmla="*/ 184 h 188"/>
                      <a:gd name="T88" fmla="*/ 25 w 46"/>
                      <a:gd name="T89" fmla="*/ 184 h 188"/>
                      <a:gd name="T90" fmla="*/ 28 w 46"/>
                      <a:gd name="T91" fmla="*/ 185 h 188"/>
                      <a:gd name="T92" fmla="*/ 34 w 46"/>
                      <a:gd name="T93" fmla="*/ 187 h 188"/>
                      <a:gd name="T94" fmla="*/ 36 w 46"/>
                      <a:gd name="T95" fmla="*/ 187 h 188"/>
                      <a:gd name="T96" fmla="*/ 40 w 46"/>
                      <a:gd name="T97" fmla="*/ 183 h 188"/>
                      <a:gd name="T98" fmla="*/ 43 w 46"/>
                      <a:gd name="T99" fmla="*/ 174 h 188"/>
                      <a:gd name="T100" fmla="*/ 45 w 46"/>
                      <a:gd name="T101" fmla="*/ 169 h 188"/>
                      <a:gd name="T102" fmla="*/ 35 w 46"/>
                      <a:gd name="T103" fmla="*/ 151 h 188"/>
                      <a:gd name="T104" fmla="*/ 31 w 46"/>
                      <a:gd name="T105" fmla="*/ 121 h 188"/>
                      <a:gd name="T106" fmla="*/ 34 w 46"/>
                      <a:gd name="T107" fmla="*/ 35 h 188"/>
                      <a:gd name="T108" fmla="*/ 35 w 46"/>
                      <a:gd name="T109" fmla="*/ 21 h 188"/>
                      <a:gd name="T110" fmla="*/ 33 w 46"/>
                      <a:gd name="T111" fmla="*/ 16 h 188"/>
                      <a:gd name="T112" fmla="*/ 30 w 46"/>
                      <a:gd name="T113" fmla="*/ 9 h 188"/>
                      <a:gd name="T114" fmla="*/ 20 w 46"/>
                      <a:gd name="T115" fmla="*/ 0 h 188"/>
                      <a:gd name="T116" fmla="*/ 20 w 46"/>
                      <a:gd name="T11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 h="188">
                        <a:moveTo>
                          <a:pt x="41" y="183"/>
                        </a:moveTo>
                        <a:cubicBezTo>
                          <a:pt x="41" y="186"/>
                          <a:pt x="40" y="188"/>
                          <a:pt x="36" y="188"/>
                        </a:cubicBezTo>
                        <a:cubicBezTo>
                          <a:pt x="36" y="188"/>
                          <a:pt x="36" y="188"/>
                          <a:pt x="36" y="188"/>
                        </a:cubicBezTo>
                        <a:cubicBezTo>
                          <a:pt x="35" y="188"/>
                          <a:pt x="35" y="188"/>
                          <a:pt x="34" y="188"/>
                        </a:cubicBezTo>
                        <a:cubicBezTo>
                          <a:pt x="30" y="188"/>
                          <a:pt x="28" y="187"/>
                          <a:pt x="27" y="186"/>
                        </a:cubicBezTo>
                        <a:cubicBezTo>
                          <a:pt x="26" y="185"/>
                          <a:pt x="26" y="185"/>
                          <a:pt x="25" y="185"/>
                        </a:cubicBezTo>
                        <a:cubicBezTo>
                          <a:pt x="24" y="185"/>
                          <a:pt x="23" y="185"/>
                          <a:pt x="22" y="186"/>
                        </a:cubicBezTo>
                        <a:cubicBezTo>
                          <a:pt x="20" y="186"/>
                          <a:pt x="18" y="187"/>
                          <a:pt x="15" y="187"/>
                        </a:cubicBezTo>
                        <a:cubicBezTo>
                          <a:pt x="13" y="187"/>
                          <a:pt x="11" y="187"/>
                          <a:pt x="9" y="185"/>
                        </a:cubicBezTo>
                        <a:cubicBezTo>
                          <a:pt x="8" y="184"/>
                          <a:pt x="6" y="181"/>
                          <a:pt x="6" y="177"/>
                        </a:cubicBezTo>
                        <a:cubicBezTo>
                          <a:pt x="6" y="177"/>
                          <a:pt x="6" y="176"/>
                          <a:pt x="6" y="176"/>
                        </a:cubicBezTo>
                        <a:cubicBezTo>
                          <a:pt x="6" y="162"/>
                          <a:pt x="16" y="127"/>
                          <a:pt x="14" y="90"/>
                        </a:cubicBezTo>
                        <a:cubicBezTo>
                          <a:pt x="14" y="86"/>
                          <a:pt x="14" y="83"/>
                          <a:pt x="13" y="80"/>
                        </a:cubicBezTo>
                        <a:cubicBezTo>
                          <a:pt x="9" y="39"/>
                          <a:pt x="2" y="33"/>
                          <a:pt x="0" y="24"/>
                        </a:cubicBezTo>
                        <a:cubicBezTo>
                          <a:pt x="0" y="24"/>
                          <a:pt x="0" y="23"/>
                          <a:pt x="0" y="22"/>
                        </a:cubicBezTo>
                        <a:cubicBezTo>
                          <a:pt x="0" y="15"/>
                          <a:pt x="5" y="11"/>
                          <a:pt x="8" y="7"/>
                        </a:cubicBezTo>
                        <a:cubicBezTo>
                          <a:pt x="12" y="3"/>
                          <a:pt x="16" y="0"/>
                          <a:pt x="20" y="0"/>
                        </a:cubicBezTo>
                        <a:cubicBezTo>
                          <a:pt x="20" y="0"/>
                          <a:pt x="20" y="0"/>
                          <a:pt x="20" y="0"/>
                        </a:cubicBezTo>
                        <a:cubicBezTo>
                          <a:pt x="20" y="0"/>
                          <a:pt x="21" y="0"/>
                          <a:pt x="22" y="0"/>
                        </a:cubicBezTo>
                        <a:cubicBezTo>
                          <a:pt x="23" y="0"/>
                          <a:pt x="25" y="0"/>
                          <a:pt x="28" y="1"/>
                        </a:cubicBezTo>
                        <a:cubicBezTo>
                          <a:pt x="30" y="2"/>
                          <a:pt x="31" y="5"/>
                          <a:pt x="32" y="9"/>
                        </a:cubicBezTo>
                        <a:cubicBezTo>
                          <a:pt x="32" y="13"/>
                          <a:pt x="33" y="13"/>
                          <a:pt x="34" y="15"/>
                        </a:cubicBezTo>
                        <a:cubicBezTo>
                          <a:pt x="35" y="16"/>
                          <a:pt x="36" y="17"/>
                          <a:pt x="36" y="21"/>
                        </a:cubicBezTo>
                        <a:cubicBezTo>
                          <a:pt x="37" y="24"/>
                          <a:pt x="36" y="29"/>
                          <a:pt x="35" y="36"/>
                        </a:cubicBezTo>
                        <a:cubicBezTo>
                          <a:pt x="32" y="53"/>
                          <a:pt x="30" y="93"/>
                          <a:pt x="32" y="121"/>
                        </a:cubicBezTo>
                        <a:cubicBezTo>
                          <a:pt x="33" y="135"/>
                          <a:pt x="34" y="146"/>
                          <a:pt x="36" y="150"/>
                        </a:cubicBezTo>
                        <a:cubicBezTo>
                          <a:pt x="41" y="160"/>
                          <a:pt x="46" y="164"/>
                          <a:pt x="46" y="169"/>
                        </a:cubicBezTo>
                        <a:cubicBezTo>
                          <a:pt x="46" y="171"/>
                          <a:pt x="46" y="172"/>
                          <a:pt x="45" y="174"/>
                        </a:cubicBezTo>
                        <a:cubicBezTo>
                          <a:pt x="43" y="177"/>
                          <a:pt x="42" y="181"/>
                          <a:pt x="41" y="183"/>
                        </a:cubicBezTo>
                        <a:close/>
                        <a:moveTo>
                          <a:pt x="30" y="9"/>
                        </a:moveTo>
                        <a:cubicBezTo>
                          <a:pt x="30" y="1"/>
                          <a:pt x="24" y="1"/>
                          <a:pt x="22" y="1"/>
                        </a:cubicBezTo>
                        <a:cubicBezTo>
                          <a:pt x="21" y="1"/>
                          <a:pt x="20" y="1"/>
                          <a:pt x="20" y="1"/>
                        </a:cubicBezTo>
                        <a:cubicBezTo>
                          <a:pt x="20" y="1"/>
                          <a:pt x="20" y="1"/>
                          <a:pt x="20" y="1"/>
                        </a:cubicBezTo>
                        <a:cubicBezTo>
                          <a:pt x="20" y="1"/>
                          <a:pt x="20" y="1"/>
                          <a:pt x="20" y="1"/>
                        </a:cubicBezTo>
                        <a:cubicBezTo>
                          <a:pt x="20" y="1"/>
                          <a:pt x="20" y="1"/>
                          <a:pt x="20" y="1"/>
                        </a:cubicBezTo>
                        <a:cubicBezTo>
                          <a:pt x="17" y="1"/>
                          <a:pt x="13" y="4"/>
                          <a:pt x="9" y="8"/>
                        </a:cubicBezTo>
                        <a:cubicBezTo>
                          <a:pt x="6" y="12"/>
                          <a:pt x="1" y="15"/>
                          <a:pt x="2" y="22"/>
                        </a:cubicBezTo>
                        <a:cubicBezTo>
                          <a:pt x="2" y="23"/>
                          <a:pt x="2" y="23"/>
                          <a:pt x="2" y="24"/>
                        </a:cubicBezTo>
                        <a:cubicBezTo>
                          <a:pt x="3" y="32"/>
                          <a:pt x="10" y="39"/>
                          <a:pt x="15" y="80"/>
                        </a:cubicBezTo>
                        <a:cubicBezTo>
                          <a:pt x="15" y="83"/>
                          <a:pt x="15" y="86"/>
                          <a:pt x="15" y="90"/>
                        </a:cubicBezTo>
                        <a:cubicBezTo>
                          <a:pt x="17" y="127"/>
                          <a:pt x="7" y="163"/>
                          <a:pt x="8" y="176"/>
                        </a:cubicBezTo>
                        <a:cubicBezTo>
                          <a:pt x="8" y="176"/>
                          <a:pt x="8" y="176"/>
                          <a:pt x="8" y="177"/>
                        </a:cubicBezTo>
                        <a:cubicBezTo>
                          <a:pt x="8" y="185"/>
                          <a:pt x="11" y="186"/>
                          <a:pt x="15" y="186"/>
                        </a:cubicBezTo>
                        <a:cubicBezTo>
                          <a:pt x="17" y="186"/>
                          <a:pt x="20" y="185"/>
                          <a:pt x="22" y="184"/>
                        </a:cubicBezTo>
                        <a:cubicBezTo>
                          <a:pt x="23" y="184"/>
                          <a:pt x="24" y="184"/>
                          <a:pt x="25" y="184"/>
                        </a:cubicBezTo>
                        <a:cubicBezTo>
                          <a:pt x="26" y="184"/>
                          <a:pt x="27" y="184"/>
                          <a:pt x="28" y="185"/>
                        </a:cubicBezTo>
                        <a:cubicBezTo>
                          <a:pt x="29" y="186"/>
                          <a:pt x="30" y="186"/>
                          <a:pt x="34" y="187"/>
                        </a:cubicBezTo>
                        <a:cubicBezTo>
                          <a:pt x="35" y="187"/>
                          <a:pt x="35" y="187"/>
                          <a:pt x="36" y="187"/>
                        </a:cubicBezTo>
                        <a:cubicBezTo>
                          <a:pt x="39" y="187"/>
                          <a:pt x="39" y="185"/>
                          <a:pt x="40" y="183"/>
                        </a:cubicBezTo>
                        <a:cubicBezTo>
                          <a:pt x="41" y="180"/>
                          <a:pt x="41" y="177"/>
                          <a:pt x="43" y="174"/>
                        </a:cubicBezTo>
                        <a:cubicBezTo>
                          <a:pt x="45" y="172"/>
                          <a:pt x="45" y="170"/>
                          <a:pt x="45" y="169"/>
                        </a:cubicBezTo>
                        <a:cubicBezTo>
                          <a:pt x="45" y="165"/>
                          <a:pt x="40" y="161"/>
                          <a:pt x="35" y="151"/>
                        </a:cubicBezTo>
                        <a:cubicBezTo>
                          <a:pt x="33" y="146"/>
                          <a:pt x="31" y="135"/>
                          <a:pt x="31" y="121"/>
                        </a:cubicBezTo>
                        <a:cubicBezTo>
                          <a:pt x="29" y="92"/>
                          <a:pt x="30" y="53"/>
                          <a:pt x="34" y="35"/>
                        </a:cubicBezTo>
                        <a:cubicBezTo>
                          <a:pt x="35" y="28"/>
                          <a:pt x="35" y="24"/>
                          <a:pt x="35" y="21"/>
                        </a:cubicBezTo>
                        <a:cubicBezTo>
                          <a:pt x="35" y="18"/>
                          <a:pt x="34" y="17"/>
                          <a:pt x="33" y="16"/>
                        </a:cubicBezTo>
                        <a:cubicBezTo>
                          <a:pt x="32" y="14"/>
                          <a:pt x="31" y="13"/>
                          <a:pt x="30" y="9"/>
                        </a:cubicBezTo>
                        <a:close/>
                        <a:moveTo>
                          <a:pt x="20" y="0"/>
                        </a:moveTo>
                        <a:cubicBezTo>
                          <a:pt x="20" y="0"/>
                          <a:pt x="20" y="0"/>
                          <a:pt x="20"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4" name="Freeform 7930">
                    <a:extLst>
                      <a:ext uri="{FF2B5EF4-FFF2-40B4-BE49-F238E27FC236}">
                        <a16:creationId xmlns:a16="http://schemas.microsoft.com/office/drawing/2014/main" id="{B60470D2-C5D7-4FA6-817C-E8ADFDCBC2AE}"/>
                      </a:ext>
                    </a:extLst>
                  </p:cNvPr>
                  <p:cNvSpPr>
                    <a:spLocks noEditPoints="1"/>
                  </p:cNvSpPr>
                  <p:nvPr/>
                </p:nvSpPr>
                <p:spPr bwMode="auto">
                  <a:xfrm>
                    <a:off x="4161" y="1934"/>
                    <a:ext cx="33" cy="139"/>
                  </a:xfrm>
                  <a:custGeom>
                    <a:avLst/>
                    <a:gdLst>
                      <a:gd name="T0" fmla="*/ 18 w 44"/>
                      <a:gd name="T1" fmla="*/ 19 h 185"/>
                      <a:gd name="T2" fmla="*/ 20 w 44"/>
                      <a:gd name="T3" fmla="*/ 9 h 185"/>
                      <a:gd name="T4" fmla="*/ 21 w 44"/>
                      <a:gd name="T5" fmla="*/ 5 h 185"/>
                      <a:gd name="T6" fmla="*/ 25 w 44"/>
                      <a:gd name="T7" fmla="*/ 12 h 185"/>
                      <a:gd name="T8" fmla="*/ 30 w 44"/>
                      <a:gd name="T9" fmla="*/ 27 h 185"/>
                      <a:gd name="T10" fmla="*/ 24 w 44"/>
                      <a:gd name="T11" fmla="*/ 77 h 185"/>
                      <a:gd name="T12" fmla="*/ 27 w 44"/>
                      <a:gd name="T13" fmla="*/ 145 h 185"/>
                      <a:gd name="T14" fmla="*/ 30 w 44"/>
                      <a:gd name="T15" fmla="*/ 158 h 185"/>
                      <a:gd name="T16" fmla="*/ 37 w 44"/>
                      <a:gd name="T17" fmla="*/ 168 h 185"/>
                      <a:gd name="T18" fmla="*/ 37 w 44"/>
                      <a:gd name="T19" fmla="*/ 168 h 185"/>
                      <a:gd name="T20" fmla="*/ 33 w 44"/>
                      <a:gd name="T21" fmla="*/ 167 h 185"/>
                      <a:gd name="T22" fmla="*/ 30 w 44"/>
                      <a:gd name="T23" fmla="*/ 166 h 185"/>
                      <a:gd name="T24" fmla="*/ 29 w 44"/>
                      <a:gd name="T25" fmla="*/ 167 h 185"/>
                      <a:gd name="T26" fmla="*/ 33 w 44"/>
                      <a:gd name="T27" fmla="*/ 177 h 185"/>
                      <a:gd name="T28" fmla="*/ 29 w 44"/>
                      <a:gd name="T29" fmla="*/ 179 h 185"/>
                      <a:gd name="T30" fmla="*/ 24 w 44"/>
                      <a:gd name="T31" fmla="*/ 173 h 185"/>
                      <a:gd name="T32" fmla="*/ 22 w 44"/>
                      <a:gd name="T33" fmla="*/ 172 h 185"/>
                      <a:gd name="T34" fmla="*/ 20 w 44"/>
                      <a:gd name="T35" fmla="*/ 175 h 185"/>
                      <a:gd name="T36" fmla="*/ 16 w 44"/>
                      <a:gd name="T37" fmla="*/ 177 h 185"/>
                      <a:gd name="T38" fmla="*/ 14 w 44"/>
                      <a:gd name="T39" fmla="*/ 177 h 185"/>
                      <a:gd name="T40" fmla="*/ 12 w 44"/>
                      <a:gd name="T41" fmla="*/ 160 h 185"/>
                      <a:gd name="T42" fmla="*/ 14 w 44"/>
                      <a:gd name="T43" fmla="*/ 140 h 185"/>
                      <a:gd name="T44" fmla="*/ 17 w 44"/>
                      <a:gd name="T45" fmla="*/ 68 h 185"/>
                      <a:gd name="T46" fmla="*/ 6 w 44"/>
                      <a:gd name="T47" fmla="*/ 24 h 185"/>
                      <a:gd name="T48" fmla="*/ 12 w 44"/>
                      <a:gd name="T49" fmla="*/ 12 h 185"/>
                      <a:gd name="T50" fmla="*/ 12 w 44"/>
                      <a:gd name="T51" fmla="*/ 12 h 185"/>
                      <a:gd name="T52" fmla="*/ 13 w 44"/>
                      <a:gd name="T53" fmla="*/ 12 h 185"/>
                      <a:gd name="T54" fmla="*/ 17 w 44"/>
                      <a:gd name="T55" fmla="*/ 16 h 185"/>
                      <a:gd name="T56" fmla="*/ 18 w 44"/>
                      <a:gd name="T57" fmla="*/ 19 h 185"/>
                      <a:gd name="T58" fmla="*/ 26 w 44"/>
                      <a:gd name="T59" fmla="*/ 0 h 185"/>
                      <a:gd name="T60" fmla="*/ 25 w 44"/>
                      <a:gd name="T61" fmla="*/ 0 h 185"/>
                      <a:gd name="T62" fmla="*/ 2 w 44"/>
                      <a:gd name="T63" fmla="*/ 16 h 185"/>
                      <a:gd name="T64" fmla="*/ 1 w 44"/>
                      <a:gd name="T65" fmla="*/ 16 h 185"/>
                      <a:gd name="T66" fmla="*/ 1 w 44"/>
                      <a:gd name="T67" fmla="*/ 16 h 185"/>
                      <a:gd name="T68" fmla="*/ 1 w 44"/>
                      <a:gd name="T69" fmla="*/ 20 h 185"/>
                      <a:gd name="T70" fmla="*/ 1 w 44"/>
                      <a:gd name="T71" fmla="*/ 22 h 185"/>
                      <a:gd name="T72" fmla="*/ 14 w 44"/>
                      <a:gd name="T73" fmla="*/ 78 h 185"/>
                      <a:gd name="T74" fmla="*/ 14 w 44"/>
                      <a:gd name="T75" fmla="*/ 88 h 185"/>
                      <a:gd name="T76" fmla="*/ 7 w 44"/>
                      <a:gd name="T77" fmla="*/ 174 h 185"/>
                      <a:gd name="T78" fmla="*/ 7 w 44"/>
                      <a:gd name="T79" fmla="*/ 175 h 185"/>
                      <a:gd name="T80" fmla="*/ 14 w 44"/>
                      <a:gd name="T81" fmla="*/ 184 h 185"/>
                      <a:gd name="T82" fmla="*/ 14 w 44"/>
                      <a:gd name="T83" fmla="*/ 184 h 185"/>
                      <a:gd name="T84" fmla="*/ 21 w 44"/>
                      <a:gd name="T85" fmla="*/ 182 h 185"/>
                      <a:gd name="T86" fmla="*/ 24 w 44"/>
                      <a:gd name="T87" fmla="*/ 182 h 185"/>
                      <a:gd name="T88" fmla="*/ 24 w 44"/>
                      <a:gd name="T89" fmla="*/ 182 h 185"/>
                      <a:gd name="T90" fmla="*/ 27 w 44"/>
                      <a:gd name="T91" fmla="*/ 183 h 185"/>
                      <a:gd name="T92" fmla="*/ 33 w 44"/>
                      <a:gd name="T93" fmla="*/ 185 h 185"/>
                      <a:gd name="T94" fmla="*/ 34 w 44"/>
                      <a:gd name="T95" fmla="*/ 185 h 185"/>
                      <a:gd name="T96" fmla="*/ 35 w 44"/>
                      <a:gd name="T97" fmla="*/ 185 h 185"/>
                      <a:gd name="T98" fmla="*/ 39 w 44"/>
                      <a:gd name="T99" fmla="*/ 181 h 185"/>
                      <a:gd name="T100" fmla="*/ 42 w 44"/>
                      <a:gd name="T101" fmla="*/ 172 h 185"/>
                      <a:gd name="T102" fmla="*/ 44 w 44"/>
                      <a:gd name="T103" fmla="*/ 167 h 185"/>
                      <a:gd name="T104" fmla="*/ 34 w 44"/>
                      <a:gd name="T105" fmla="*/ 149 h 185"/>
                      <a:gd name="T106" fmla="*/ 30 w 44"/>
                      <a:gd name="T107" fmla="*/ 119 h 185"/>
                      <a:gd name="T108" fmla="*/ 33 w 44"/>
                      <a:gd name="T109" fmla="*/ 33 h 185"/>
                      <a:gd name="T110" fmla="*/ 34 w 44"/>
                      <a:gd name="T111" fmla="*/ 19 h 185"/>
                      <a:gd name="T112" fmla="*/ 32 w 44"/>
                      <a:gd name="T113" fmla="*/ 14 h 185"/>
                      <a:gd name="T114" fmla="*/ 29 w 44"/>
                      <a:gd name="T115" fmla="*/ 7 h 185"/>
                      <a:gd name="T116" fmla="*/ 26 w 44"/>
                      <a:gd name="T11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 h="185">
                        <a:moveTo>
                          <a:pt x="18" y="19"/>
                        </a:moveTo>
                        <a:cubicBezTo>
                          <a:pt x="20" y="19"/>
                          <a:pt x="23" y="14"/>
                          <a:pt x="20" y="9"/>
                        </a:cubicBezTo>
                        <a:cubicBezTo>
                          <a:pt x="19" y="6"/>
                          <a:pt x="20" y="5"/>
                          <a:pt x="21" y="5"/>
                        </a:cubicBezTo>
                        <a:cubicBezTo>
                          <a:pt x="23" y="5"/>
                          <a:pt x="26" y="8"/>
                          <a:pt x="25" y="12"/>
                        </a:cubicBezTo>
                        <a:cubicBezTo>
                          <a:pt x="23" y="18"/>
                          <a:pt x="32" y="11"/>
                          <a:pt x="30" y="27"/>
                        </a:cubicBezTo>
                        <a:cubicBezTo>
                          <a:pt x="28" y="43"/>
                          <a:pt x="23" y="55"/>
                          <a:pt x="24" y="77"/>
                        </a:cubicBezTo>
                        <a:cubicBezTo>
                          <a:pt x="26" y="100"/>
                          <a:pt x="29" y="139"/>
                          <a:pt x="27" y="145"/>
                        </a:cubicBezTo>
                        <a:cubicBezTo>
                          <a:pt x="25" y="151"/>
                          <a:pt x="22" y="157"/>
                          <a:pt x="30" y="158"/>
                        </a:cubicBezTo>
                        <a:cubicBezTo>
                          <a:pt x="38" y="158"/>
                          <a:pt x="42" y="167"/>
                          <a:pt x="37" y="168"/>
                        </a:cubicBezTo>
                        <a:cubicBezTo>
                          <a:pt x="37" y="168"/>
                          <a:pt x="37" y="168"/>
                          <a:pt x="37" y="168"/>
                        </a:cubicBezTo>
                        <a:cubicBezTo>
                          <a:pt x="35" y="168"/>
                          <a:pt x="34" y="167"/>
                          <a:pt x="33" y="167"/>
                        </a:cubicBezTo>
                        <a:cubicBezTo>
                          <a:pt x="31" y="166"/>
                          <a:pt x="30" y="166"/>
                          <a:pt x="30" y="166"/>
                        </a:cubicBezTo>
                        <a:cubicBezTo>
                          <a:pt x="29" y="166"/>
                          <a:pt x="29" y="166"/>
                          <a:pt x="29" y="167"/>
                        </a:cubicBezTo>
                        <a:cubicBezTo>
                          <a:pt x="29" y="171"/>
                          <a:pt x="38" y="174"/>
                          <a:pt x="33" y="177"/>
                        </a:cubicBezTo>
                        <a:cubicBezTo>
                          <a:pt x="32" y="178"/>
                          <a:pt x="30" y="179"/>
                          <a:pt x="29" y="179"/>
                        </a:cubicBezTo>
                        <a:cubicBezTo>
                          <a:pt x="27" y="179"/>
                          <a:pt x="26" y="177"/>
                          <a:pt x="24" y="173"/>
                        </a:cubicBezTo>
                        <a:cubicBezTo>
                          <a:pt x="23" y="172"/>
                          <a:pt x="23" y="172"/>
                          <a:pt x="22" y="172"/>
                        </a:cubicBezTo>
                        <a:cubicBezTo>
                          <a:pt x="21" y="172"/>
                          <a:pt x="21" y="173"/>
                          <a:pt x="20" y="175"/>
                        </a:cubicBezTo>
                        <a:cubicBezTo>
                          <a:pt x="19" y="176"/>
                          <a:pt x="18" y="177"/>
                          <a:pt x="16" y="177"/>
                        </a:cubicBezTo>
                        <a:cubicBezTo>
                          <a:pt x="16" y="177"/>
                          <a:pt x="15" y="177"/>
                          <a:pt x="14" y="177"/>
                        </a:cubicBezTo>
                        <a:cubicBezTo>
                          <a:pt x="6" y="174"/>
                          <a:pt x="10" y="164"/>
                          <a:pt x="12" y="160"/>
                        </a:cubicBezTo>
                        <a:cubicBezTo>
                          <a:pt x="14" y="157"/>
                          <a:pt x="14" y="155"/>
                          <a:pt x="14" y="140"/>
                        </a:cubicBezTo>
                        <a:cubicBezTo>
                          <a:pt x="15" y="124"/>
                          <a:pt x="19" y="92"/>
                          <a:pt x="17" y="68"/>
                        </a:cubicBezTo>
                        <a:cubicBezTo>
                          <a:pt x="15" y="44"/>
                          <a:pt x="6" y="31"/>
                          <a:pt x="6" y="24"/>
                        </a:cubicBezTo>
                        <a:cubicBezTo>
                          <a:pt x="5" y="17"/>
                          <a:pt x="10" y="12"/>
                          <a:pt x="12" y="12"/>
                        </a:cubicBezTo>
                        <a:cubicBezTo>
                          <a:pt x="12" y="12"/>
                          <a:pt x="12" y="12"/>
                          <a:pt x="12" y="12"/>
                        </a:cubicBezTo>
                        <a:cubicBezTo>
                          <a:pt x="12" y="12"/>
                          <a:pt x="13" y="12"/>
                          <a:pt x="13" y="12"/>
                        </a:cubicBezTo>
                        <a:cubicBezTo>
                          <a:pt x="14" y="12"/>
                          <a:pt x="16" y="12"/>
                          <a:pt x="17" y="16"/>
                        </a:cubicBezTo>
                        <a:cubicBezTo>
                          <a:pt x="17" y="18"/>
                          <a:pt x="18" y="19"/>
                          <a:pt x="18" y="19"/>
                        </a:cubicBezTo>
                        <a:close/>
                        <a:moveTo>
                          <a:pt x="26" y="0"/>
                        </a:moveTo>
                        <a:cubicBezTo>
                          <a:pt x="25" y="0"/>
                          <a:pt x="25" y="0"/>
                          <a:pt x="25" y="0"/>
                        </a:cubicBezTo>
                        <a:cubicBezTo>
                          <a:pt x="7" y="3"/>
                          <a:pt x="7" y="16"/>
                          <a:pt x="2" y="16"/>
                        </a:cubicBezTo>
                        <a:cubicBezTo>
                          <a:pt x="1" y="16"/>
                          <a:pt x="1" y="16"/>
                          <a:pt x="1" y="16"/>
                        </a:cubicBezTo>
                        <a:cubicBezTo>
                          <a:pt x="1" y="16"/>
                          <a:pt x="1" y="16"/>
                          <a:pt x="1" y="16"/>
                        </a:cubicBezTo>
                        <a:cubicBezTo>
                          <a:pt x="1" y="17"/>
                          <a:pt x="0" y="19"/>
                          <a:pt x="1" y="20"/>
                        </a:cubicBezTo>
                        <a:cubicBezTo>
                          <a:pt x="1" y="21"/>
                          <a:pt x="1" y="21"/>
                          <a:pt x="1" y="22"/>
                        </a:cubicBezTo>
                        <a:cubicBezTo>
                          <a:pt x="2" y="30"/>
                          <a:pt x="9" y="37"/>
                          <a:pt x="14" y="78"/>
                        </a:cubicBezTo>
                        <a:cubicBezTo>
                          <a:pt x="14" y="81"/>
                          <a:pt x="14" y="84"/>
                          <a:pt x="14" y="88"/>
                        </a:cubicBezTo>
                        <a:cubicBezTo>
                          <a:pt x="16" y="125"/>
                          <a:pt x="6" y="161"/>
                          <a:pt x="7" y="174"/>
                        </a:cubicBezTo>
                        <a:cubicBezTo>
                          <a:pt x="7" y="174"/>
                          <a:pt x="7" y="174"/>
                          <a:pt x="7" y="175"/>
                        </a:cubicBezTo>
                        <a:cubicBezTo>
                          <a:pt x="7" y="183"/>
                          <a:pt x="10" y="184"/>
                          <a:pt x="14" y="184"/>
                        </a:cubicBezTo>
                        <a:cubicBezTo>
                          <a:pt x="14" y="184"/>
                          <a:pt x="14" y="184"/>
                          <a:pt x="14" y="184"/>
                        </a:cubicBezTo>
                        <a:cubicBezTo>
                          <a:pt x="16" y="184"/>
                          <a:pt x="19" y="183"/>
                          <a:pt x="21" y="182"/>
                        </a:cubicBezTo>
                        <a:cubicBezTo>
                          <a:pt x="22" y="182"/>
                          <a:pt x="23" y="182"/>
                          <a:pt x="24" y="182"/>
                        </a:cubicBezTo>
                        <a:cubicBezTo>
                          <a:pt x="24" y="182"/>
                          <a:pt x="24" y="182"/>
                          <a:pt x="24" y="182"/>
                        </a:cubicBezTo>
                        <a:cubicBezTo>
                          <a:pt x="25" y="182"/>
                          <a:pt x="26" y="182"/>
                          <a:pt x="27" y="183"/>
                        </a:cubicBezTo>
                        <a:cubicBezTo>
                          <a:pt x="28" y="184"/>
                          <a:pt x="29" y="184"/>
                          <a:pt x="33" y="185"/>
                        </a:cubicBezTo>
                        <a:cubicBezTo>
                          <a:pt x="33" y="185"/>
                          <a:pt x="34" y="185"/>
                          <a:pt x="34" y="185"/>
                        </a:cubicBezTo>
                        <a:cubicBezTo>
                          <a:pt x="35" y="185"/>
                          <a:pt x="35" y="185"/>
                          <a:pt x="35" y="185"/>
                        </a:cubicBezTo>
                        <a:cubicBezTo>
                          <a:pt x="38" y="185"/>
                          <a:pt x="38" y="183"/>
                          <a:pt x="39" y="181"/>
                        </a:cubicBezTo>
                        <a:cubicBezTo>
                          <a:pt x="40" y="178"/>
                          <a:pt x="40" y="175"/>
                          <a:pt x="42" y="172"/>
                        </a:cubicBezTo>
                        <a:cubicBezTo>
                          <a:pt x="44" y="170"/>
                          <a:pt x="44" y="168"/>
                          <a:pt x="44" y="167"/>
                        </a:cubicBezTo>
                        <a:cubicBezTo>
                          <a:pt x="44" y="163"/>
                          <a:pt x="39" y="159"/>
                          <a:pt x="34" y="149"/>
                        </a:cubicBezTo>
                        <a:cubicBezTo>
                          <a:pt x="32" y="144"/>
                          <a:pt x="30" y="133"/>
                          <a:pt x="30" y="119"/>
                        </a:cubicBezTo>
                        <a:cubicBezTo>
                          <a:pt x="28" y="90"/>
                          <a:pt x="29" y="51"/>
                          <a:pt x="33" y="33"/>
                        </a:cubicBezTo>
                        <a:cubicBezTo>
                          <a:pt x="34" y="26"/>
                          <a:pt x="34" y="22"/>
                          <a:pt x="34" y="19"/>
                        </a:cubicBezTo>
                        <a:cubicBezTo>
                          <a:pt x="34" y="16"/>
                          <a:pt x="33" y="15"/>
                          <a:pt x="32" y="14"/>
                        </a:cubicBezTo>
                        <a:cubicBezTo>
                          <a:pt x="31" y="12"/>
                          <a:pt x="30" y="11"/>
                          <a:pt x="29" y="7"/>
                        </a:cubicBezTo>
                        <a:cubicBezTo>
                          <a:pt x="29" y="3"/>
                          <a:pt x="28" y="1"/>
                          <a:pt x="2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5" name="Freeform 7931">
                    <a:extLst>
                      <a:ext uri="{FF2B5EF4-FFF2-40B4-BE49-F238E27FC236}">
                        <a16:creationId xmlns:a16="http://schemas.microsoft.com/office/drawing/2014/main" id="{8C449061-FD89-4BF3-937D-A92551CC425A}"/>
                      </a:ext>
                    </a:extLst>
                  </p:cNvPr>
                  <p:cNvSpPr>
                    <a:spLocks/>
                  </p:cNvSpPr>
                  <p:nvPr/>
                </p:nvSpPr>
                <p:spPr bwMode="auto">
                  <a:xfrm>
                    <a:off x="4161" y="1933"/>
                    <a:ext cx="36" cy="140"/>
                  </a:xfrm>
                  <a:custGeom>
                    <a:avLst/>
                    <a:gdLst>
                      <a:gd name="T0" fmla="*/ 26 w 48"/>
                      <a:gd name="T1" fmla="*/ 0 h 186"/>
                      <a:gd name="T2" fmla="*/ 26 w 48"/>
                      <a:gd name="T3" fmla="*/ 1 h 186"/>
                      <a:gd name="T4" fmla="*/ 29 w 48"/>
                      <a:gd name="T5" fmla="*/ 8 h 186"/>
                      <a:gd name="T6" fmla="*/ 32 w 48"/>
                      <a:gd name="T7" fmla="*/ 15 h 186"/>
                      <a:gd name="T8" fmla="*/ 34 w 48"/>
                      <a:gd name="T9" fmla="*/ 20 h 186"/>
                      <a:gd name="T10" fmla="*/ 33 w 48"/>
                      <a:gd name="T11" fmla="*/ 34 h 186"/>
                      <a:gd name="T12" fmla="*/ 30 w 48"/>
                      <a:gd name="T13" fmla="*/ 120 h 186"/>
                      <a:gd name="T14" fmla="*/ 34 w 48"/>
                      <a:gd name="T15" fmla="*/ 150 h 186"/>
                      <a:gd name="T16" fmla="*/ 44 w 48"/>
                      <a:gd name="T17" fmla="*/ 168 h 186"/>
                      <a:gd name="T18" fmla="*/ 42 w 48"/>
                      <a:gd name="T19" fmla="*/ 173 h 186"/>
                      <a:gd name="T20" fmla="*/ 39 w 48"/>
                      <a:gd name="T21" fmla="*/ 182 h 186"/>
                      <a:gd name="T22" fmla="*/ 35 w 48"/>
                      <a:gd name="T23" fmla="*/ 186 h 186"/>
                      <a:gd name="T24" fmla="*/ 34 w 48"/>
                      <a:gd name="T25" fmla="*/ 186 h 186"/>
                      <a:gd name="T26" fmla="*/ 33 w 48"/>
                      <a:gd name="T27" fmla="*/ 186 h 186"/>
                      <a:gd name="T28" fmla="*/ 27 w 48"/>
                      <a:gd name="T29" fmla="*/ 184 h 186"/>
                      <a:gd name="T30" fmla="*/ 24 w 48"/>
                      <a:gd name="T31" fmla="*/ 183 h 186"/>
                      <a:gd name="T32" fmla="*/ 24 w 48"/>
                      <a:gd name="T33" fmla="*/ 183 h 186"/>
                      <a:gd name="T34" fmla="*/ 21 w 48"/>
                      <a:gd name="T35" fmla="*/ 183 h 186"/>
                      <a:gd name="T36" fmla="*/ 14 w 48"/>
                      <a:gd name="T37" fmla="*/ 185 h 186"/>
                      <a:gd name="T38" fmla="*/ 14 w 48"/>
                      <a:gd name="T39" fmla="*/ 185 h 186"/>
                      <a:gd name="T40" fmla="*/ 7 w 48"/>
                      <a:gd name="T41" fmla="*/ 176 h 186"/>
                      <a:gd name="T42" fmla="*/ 7 w 48"/>
                      <a:gd name="T43" fmla="*/ 175 h 186"/>
                      <a:gd name="T44" fmla="*/ 14 w 48"/>
                      <a:gd name="T45" fmla="*/ 89 h 186"/>
                      <a:gd name="T46" fmla="*/ 14 w 48"/>
                      <a:gd name="T47" fmla="*/ 79 h 186"/>
                      <a:gd name="T48" fmla="*/ 1 w 48"/>
                      <a:gd name="T49" fmla="*/ 23 h 186"/>
                      <a:gd name="T50" fmla="*/ 1 w 48"/>
                      <a:gd name="T51" fmla="*/ 21 h 186"/>
                      <a:gd name="T52" fmla="*/ 1 w 48"/>
                      <a:gd name="T53" fmla="*/ 17 h 186"/>
                      <a:gd name="T54" fmla="*/ 0 w 48"/>
                      <a:gd name="T55" fmla="*/ 17 h 186"/>
                      <a:gd name="T56" fmla="*/ 0 w 48"/>
                      <a:gd name="T57" fmla="*/ 23 h 186"/>
                      <a:gd name="T58" fmla="*/ 13 w 48"/>
                      <a:gd name="T59" fmla="*/ 79 h 186"/>
                      <a:gd name="T60" fmla="*/ 6 w 48"/>
                      <a:gd name="T61" fmla="*/ 175 h 186"/>
                      <a:gd name="T62" fmla="*/ 13 w 48"/>
                      <a:gd name="T63" fmla="*/ 186 h 186"/>
                      <a:gd name="T64" fmla="*/ 21 w 48"/>
                      <a:gd name="T65" fmla="*/ 184 h 186"/>
                      <a:gd name="T66" fmla="*/ 24 w 48"/>
                      <a:gd name="T67" fmla="*/ 183 h 186"/>
                      <a:gd name="T68" fmla="*/ 33 w 48"/>
                      <a:gd name="T69" fmla="*/ 186 h 186"/>
                      <a:gd name="T70" fmla="*/ 34 w 48"/>
                      <a:gd name="T71" fmla="*/ 186 h 186"/>
                      <a:gd name="T72" fmla="*/ 43 w 48"/>
                      <a:gd name="T73" fmla="*/ 173 h 186"/>
                      <a:gd name="T74" fmla="*/ 35 w 48"/>
                      <a:gd name="T75" fmla="*/ 150 h 186"/>
                      <a:gd name="T76" fmla="*/ 33 w 48"/>
                      <a:gd name="T77" fmla="*/ 35 h 186"/>
                      <a:gd name="T78" fmla="*/ 30 w 48"/>
                      <a:gd name="T79" fmla="*/ 8 h 186"/>
                      <a:gd name="T80" fmla="*/ 26 w 48"/>
                      <a:gd name="T81"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 h="186">
                        <a:moveTo>
                          <a:pt x="26" y="0"/>
                        </a:moveTo>
                        <a:cubicBezTo>
                          <a:pt x="26" y="1"/>
                          <a:pt x="26" y="1"/>
                          <a:pt x="26" y="1"/>
                        </a:cubicBezTo>
                        <a:cubicBezTo>
                          <a:pt x="28" y="2"/>
                          <a:pt x="29" y="4"/>
                          <a:pt x="29" y="8"/>
                        </a:cubicBezTo>
                        <a:cubicBezTo>
                          <a:pt x="30" y="12"/>
                          <a:pt x="31" y="13"/>
                          <a:pt x="32" y="15"/>
                        </a:cubicBezTo>
                        <a:cubicBezTo>
                          <a:pt x="33" y="16"/>
                          <a:pt x="34" y="17"/>
                          <a:pt x="34" y="20"/>
                        </a:cubicBezTo>
                        <a:cubicBezTo>
                          <a:pt x="34" y="23"/>
                          <a:pt x="34" y="27"/>
                          <a:pt x="33" y="34"/>
                        </a:cubicBezTo>
                        <a:cubicBezTo>
                          <a:pt x="29" y="52"/>
                          <a:pt x="28" y="91"/>
                          <a:pt x="30" y="120"/>
                        </a:cubicBezTo>
                        <a:cubicBezTo>
                          <a:pt x="30" y="134"/>
                          <a:pt x="32" y="145"/>
                          <a:pt x="34" y="150"/>
                        </a:cubicBezTo>
                        <a:cubicBezTo>
                          <a:pt x="39" y="160"/>
                          <a:pt x="44" y="164"/>
                          <a:pt x="44" y="168"/>
                        </a:cubicBezTo>
                        <a:cubicBezTo>
                          <a:pt x="44" y="169"/>
                          <a:pt x="44" y="171"/>
                          <a:pt x="42" y="173"/>
                        </a:cubicBezTo>
                        <a:cubicBezTo>
                          <a:pt x="40" y="176"/>
                          <a:pt x="40" y="179"/>
                          <a:pt x="39" y="182"/>
                        </a:cubicBezTo>
                        <a:cubicBezTo>
                          <a:pt x="38" y="184"/>
                          <a:pt x="38" y="186"/>
                          <a:pt x="35" y="186"/>
                        </a:cubicBezTo>
                        <a:cubicBezTo>
                          <a:pt x="34" y="186"/>
                          <a:pt x="34" y="186"/>
                          <a:pt x="34" y="186"/>
                        </a:cubicBezTo>
                        <a:cubicBezTo>
                          <a:pt x="34" y="186"/>
                          <a:pt x="33" y="186"/>
                          <a:pt x="33" y="186"/>
                        </a:cubicBezTo>
                        <a:cubicBezTo>
                          <a:pt x="29" y="185"/>
                          <a:pt x="28" y="185"/>
                          <a:pt x="27" y="184"/>
                        </a:cubicBezTo>
                        <a:cubicBezTo>
                          <a:pt x="26" y="183"/>
                          <a:pt x="25" y="183"/>
                          <a:pt x="24" y="183"/>
                        </a:cubicBezTo>
                        <a:cubicBezTo>
                          <a:pt x="24" y="183"/>
                          <a:pt x="24" y="183"/>
                          <a:pt x="24" y="183"/>
                        </a:cubicBezTo>
                        <a:cubicBezTo>
                          <a:pt x="23" y="183"/>
                          <a:pt x="22" y="183"/>
                          <a:pt x="21" y="183"/>
                        </a:cubicBezTo>
                        <a:cubicBezTo>
                          <a:pt x="19" y="184"/>
                          <a:pt x="16" y="185"/>
                          <a:pt x="14" y="185"/>
                        </a:cubicBezTo>
                        <a:cubicBezTo>
                          <a:pt x="14" y="185"/>
                          <a:pt x="14" y="185"/>
                          <a:pt x="14" y="185"/>
                        </a:cubicBezTo>
                        <a:cubicBezTo>
                          <a:pt x="10" y="185"/>
                          <a:pt x="7" y="184"/>
                          <a:pt x="7" y="176"/>
                        </a:cubicBezTo>
                        <a:cubicBezTo>
                          <a:pt x="7" y="175"/>
                          <a:pt x="7" y="175"/>
                          <a:pt x="7" y="175"/>
                        </a:cubicBezTo>
                        <a:cubicBezTo>
                          <a:pt x="6" y="162"/>
                          <a:pt x="16" y="126"/>
                          <a:pt x="14" y="89"/>
                        </a:cubicBezTo>
                        <a:cubicBezTo>
                          <a:pt x="14" y="85"/>
                          <a:pt x="14" y="82"/>
                          <a:pt x="14" y="79"/>
                        </a:cubicBezTo>
                        <a:cubicBezTo>
                          <a:pt x="9" y="38"/>
                          <a:pt x="2" y="31"/>
                          <a:pt x="1" y="23"/>
                        </a:cubicBezTo>
                        <a:cubicBezTo>
                          <a:pt x="1" y="22"/>
                          <a:pt x="1" y="22"/>
                          <a:pt x="1" y="21"/>
                        </a:cubicBezTo>
                        <a:cubicBezTo>
                          <a:pt x="0" y="20"/>
                          <a:pt x="1" y="18"/>
                          <a:pt x="1" y="17"/>
                        </a:cubicBezTo>
                        <a:cubicBezTo>
                          <a:pt x="0" y="17"/>
                          <a:pt x="0" y="17"/>
                          <a:pt x="0" y="17"/>
                        </a:cubicBezTo>
                        <a:cubicBezTo>
                          <a:pt x="0" y="19"/>
                          <a:pt x="0" y="21"/>
                          <a:pt x="0" y="23"/>
                        </a:cubicBezTo>
                        <a:cubicBezTo>
                          <a:pt x="2" y="31"/>
                          <a:pt x="8" y="38"/>
                          <a:pt x="13" y="79"/>
                        </a:cubicBezTo>
                        <a:cubicBezTo>
                          <a:pt x="17" y="120"/>
                          <a:pt x="6" y="160"/>
                          <a:pt x="6" y="175"/>
                        </a:cubicBezTo>
                        <a:cubicBezTo>
                          <a:pt x="6" y="183"/>
                          <a:pt x="9" y="186"/>
                          <a:pt x="13" y="186"/>
                        </a:cubicBezTo>
                        <a:cubicBezTo>
                          <a:pt x="16" y="186"/>
                          <a:pt x="19" y="185"/>
                          <a:pt x="21" y="184"/>
                        </a:cubicBezTo>
                        <a:cubicBezTo>
                          <a:pt x="22" y="184"/>
                          <a:pt x="23" y="183"/>
                          <a:pt x="24" y="183"/>
                        </a:cubicBezTo>
                        <a:cubicBezTo>
                          <a:pt x="26" y="183"/>
                          <a:pt x="26" y="186"/>
                          <a:pt x="33" y="186"/>
                        </a:cubicBezTo>
                        <a:cubicBezTo>
                          <a:pt x="33" y="186"/>
                          <a:pt x="34" y="186"/>
                          <a:pt x="34" y="186"/>
                        </a:cubicBezTo>
                        <a:cubicBezTo>
                          <a:pt x="42" y="186"/>
                          <a:pt x="39" y="180"/>
                          <a:pt x="43" y="173"/>
                        </a:cubicBezTo>
                        <a:cubicBezTo>
                          <a:pt x="48" y="166"/>
                          <a:pt x="41" y="163"/>
                          <a:pt x="35" y="150"/>
                        </a:cubicBezTo>
                        <a:cubicBezTo>
                          <a:pt x="28" y="136"/>
                          <a:pt x="28" y="60"/>
                          <a:pt x="33" y="35"/>
                        </a:cubicBezTo>
                        <a:cubicBezTo>
                          <a:pt x="38" y="9"/>
                          <a:pt x="31" y="18"/>
                          <a:pt x="30" y="8"/>
                        </a:cubicBezTo>
                        <a:cubicBezTo>
                          <a:pt x="30" y="4"/>
                          <a:pt x="28" y="1"/>
                          <a:pt x="2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6" name="Freeform 7932">
                    <a:extLst>
                      <a:ext uri="{FF2B5EF4-FFF2-40B4-BE49-F238E27FC236}">
                        <a16:creationId xmlns:a16="http://schemas.microsoft.com/office/drawing/2014/main" id="{A7F38C29-00F1-4E83-9D76-DDE41A07AC8A}"/>
                      </a:ext>
                    </a:extLst>
                  </p:cNvPr>
                  <p:cNvSpPr>
                    <a:spLocks/>
                  </p:cNvSpPr>
                  <p:nvPr/>
                </p:nvSpPr>
                <p:spPr bwMode="auto">
                  <a:xfrm>
                    <a:off x="4169" y="1947"/>
                    <a:ext cx="13" cy="48"/>
                  </a:xfrm>
                  <a:custGeom>
                    <a:avLst/>
                    <a:gdLst>
                      <a:gd name="T0" fmla="*/ 11 w 18"/>
                      <a:gd name="T1" fmla="*/ 28 h 64"/>
                      <a:gd name="T2" fmla="*/ 12 w 18"/>
                      <a:gd name="T3" fmla="*/ 24 h 64"/>
                      <a:gd name="T4" fmla="*/ 13 w 18"/>
                      <a:gd name="T5" fmla="*/ 4 h 64"/>
                      <a:gd name="T6" fmla="*/ 5 w 18"/>
                      <a:gd name="T7" fmla="*/ 4 h 64"/>
                      <a:gd name="T8" fmla="*/ 2 w 18"/>
                      <a:gd name="T9" fmla="*/ 15 h 64"/>
                      <a:gd name="T10" fmla="*/ 8 w 18"/>
                      <a:gd name="T11" fmla="*/ 55 h 64"/>
                      <a:gd name="T12" fmla="*/ 11 w 18"/>
                      <a:gd name="T13" fmla="*/ 49 h 64"/>
                      <a:gd name="T14" fmla="*/ 11 w 18"/>
                      <a:gd name="T15" fmla="*/ 28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64">
                        <a:moveTo>
                          <a:pt x="11" y="28"/>
                        </a:moveTo>
                        <a:cubicBezTo>
                          <a:pt x="11" y="27"/>
                          <a:pt x="12" y="26"/>
                          <a:pt x="12" y="24"/>
                        </a:cubicBezTo>
                        <a:cubicBezTo>
                          <a:pt x="13" y="19"/>
                          <a:pt x="18" y="9"/>
                          <a:pt x="13" y="4"/>
                        </a:cubicBezTo>
                        <a:cubicBezTo>
                          <a:pt x="8" y="0"/>
                          <a:pt x="11" y="5"/>
                          <a:pt x="5" y="4"/>
                        </a:cubicBezTo>
                        <a:cubicBezTo>
                          <a:pt x="0" y="4"/>
                          <a:pt x="0" y="9"/>
                          <a:pt x="2" y="15"/>
                        </a:cubicBezTo>
                        <a:cubicBezTo>
                          <a:pt x="3" y="21"/>
                          <a:pt x="8" y="45"/>
                          <a:pt x="8" y="55"/>
                        </a:cubicBezTo>
                        <a:cubicBezTo>
                          <a:pt x="8" y="64"/>
                          <a:pt x="13" y="63"/>
                          <a:pt x="11" y="49"/>
                        </a:cubicBezTo>
                        <a:cubicBezTo>
                          <a:pt x="10" y="42"/>
                          <a:pt x="10" y="35"/>
                          <a:pt x="11" y="2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7" name="Freeform 7933">
                    <a:extLst>
                      <a:ext uri="{FF2B5EF4-FFF2-40B4-BE49-F238E27FC236}">
                        <a16:creationId xmlns:a16="http://schemas.microsoft.com/office/drawing/2014/main" id="{ACAB29DB-9044-40AB-AB87-BEDB8262E0F7}"/>
                      </a:ext>
                    </a:extLst>
                  </p:cNvPr>
                  <p:cNvSpPr>
                    <a:spLocks/>
                  </p:cNvSpPr>
                  <p:nvPr/>
                </p:nvSpPr>
                <p:spPr bwMode="auto">
                  <a:xfrm>
                    <a:off x="4164" y="2008"/>
                    <a:ext cx="22" cy="54"/>
                  </a:xfrm>
                  <a:custGeom>
                    <a:avLst/>
                    <a:gdLst>
                      <a:gd name="T0" fmla="*/ 16 w 29"/>
                      <a:gd name="T1" fmla="*/ 12 h 72"/>
                      <a:gd name="T2" fmla="*/ 19 w 29"/>
                      <a:gd name="T3" fmla="*/ 42 h 72"/>
                      <a:gd name="T4" fmla="*/ 21 w 29"/>
                      <a:gd name="T5" fmla="*/ 60 h 72"/>
                      <a:gd name="T6" fmla="*/ 22 w 29"/>
                      <a:gd name="T7" fmla="*/ 65 h 72"/>
                      <a:gd name="T8" fmla="*/ 9 w 29"/>
                      <a:gd name="T9" fmla="*/ 71 h 72"/>
                      <a:gd name="T10" fmla="*/ 13 w 29"/>
                      <a:gd name="T11" fmla="*/ 57 h 72"/>
                      <a:gd name="T12" fmla="*/ 14 w 29"/>
                      <a:gd name="T13" fmla="*/ 29 h 72"/>
                      <a:gd name="T14" fmla="*/ 16 w 29"/>
                      <a:gd name="T15" fmla="*/ 1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72">
                        <a:moveTo>
                          <a:pt x="16" y="12"/>
                        </a:moveTo>
                        <a:cubicBezTo>
                          <a:pt x="16" y="12"/>
                          <a:pt x="21" y="30"/>
                          <a:pt x="19" y="42"/>
                        </a:cubicBezTo>
                        <a:cubicBezTo>
                          <a:pt x="17" y="54"/>
                          <a:pt x="16" y="59"/>
                          <a:pt x="21" y="60"/>
                        </a:cubicBezTo>
                        <a:cubicBezTo>
                          <a:pt x="26" y="62"/>
                          <a:pt x="29" y="65"/>
                          <a:pt x="22" y="65"/>
                        </a:cubicBezTo>
                        <a:cubicBezTo>
                          <a:pt x="15" y="66"/>
                          <a:pt x="18" y="72"/>
                          <a:pt x="9" y="71"/>
                        </a:cubicBezTo>
                        <a:cubicBezTo>
                          <a:pt x="0" y="69"/>
                          <a:pt x="12" y="60"/>
                          <a:pt x="13" y="57"/>
                        </a:cubicBezTo>
                        <a:cubicBezTo>
                          <a:pt x="15" y="49"/>
                          <a:pt x="14" y="38"/>
                          <a:pt x="14" y="29"/>
                        </a:cubicBezTo>
                        <a:cubicBezTo>
                          <a:pt x="13" y="19"/>
                          <a:pt x="15" y="0"/>
                          <a:pt x="16" y="1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8" name="Freeform 7934">
                    <a:extLst>
                      <a:ext uri="{FF2B5EF4-FFF2-40B4-BE49-F238E27FC236}">
                        <a16:creationId xmlns:a16="http://schemas.microsoft.com/office/drawing/2014/main" id="{FA069FB2-01D1-4E7C-BB8F-1EEC039736E5}"/>
                      </a:ext>
                    </a:extLst>
                  </p:cNvPr>
                  <p:cNvSpPr>
                    <a:spLocks/>
                  </p:cNvSpPr>
                  <p:nvPr/>
                </p:nvSpPr>
                <p:spPr bwMode="auto">
                  <a:xfrm>
                    <a:off x="4157" y="1926"/>
                    <a:ext cx="25" cy="20"/>
                  </a:xfrm>
                  <a:custGeom>
                    <a:avLst/>
                    <a:gdLst>
                      <a:gd name="T0" fmla="*/ 30 w 33"/>
                      <a:gd name="T1" fmla="*/ 11 h 27"/>
                      <a:gd name="T2" fmla="*/ 29 w 33"/>
                      <a:gd name="T3" fmla="*/ 3 h 27"/>
                      <a:gd name="T4" fmla="*/ 7 w 33"/>
                      <a:gd name="T5" fmla="*/ 9 h 27"/>
                      <a:gd name="T6" fmla="*/ 6 w 33"/>
                      <a:gd name="T7" fmla="*/ 27 h 27"/>
                      <a:gd name="T8" fmla="*/ 30 w 33"/>
                      <a:gd name="T9" fmla="*/ 11 h 27"/>
                    </a:gdLst>
                    <a:ahLst/>
                    <a:cxnLst>
                      <a:cxn ang="0">
                        <a:pos x="T0" y="T1"/>
                      </a:cxn>
                      <a:cxn ang="0">
                        <a:pos x="T2" y="T3"/>
                      </a:cxn>
                      <a:cxn ang="0">
                        <a:pos x="T4" y="T5"/>
                      </a:cxn>
                      <a:cxn ang="0">
                        <a:pos x="T6" y="T7"/>
                      </a:cxn>
                      <a:cxn ang="0">
                        <a:pos x="T8" y="T9"/>
                      </a:cxn>
                    </a:cxnLst>
                    <a:rect l="0" t="0" r="r" b="b"/>
                    <a:pathLst>
                      <a:path w="33" h="27">
                        <a:moveTo>
                          <a:pt x="30" y="11"/>
                        </a:moveTo>
                        <a:cubicBezTo>
                          <a:pt x="30" y="11"/>
                          <a:pt x="33" y="7"/>
                          <a:pt x="29" y="3"/>
                        </a:cubicBezTo>
                        <a:cubicBezTo>
                          <a:pt x="25" y="0"/>
                          <a:pt x="12" y="3"/>
                          <a:pt x="7" y="9"/>
                        </a:cubicBezTo>
                        <a:cubicBezTo>
                          <a:pt x="2" y="16"/>
                          <a:pt x="0" y="27"/>
                          <a:pt x="6" y="27"/>
                        </a:cubicBezTo>
                        <a:cubicBezTo>
                          <a:pt x="12" y="27"/>
                          <a:pt x="11" y="14"/>
                          <a:pt x="30" y="1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69" name="Freeform 7935">
                    <a:extLst>
                      <a:ext uri="{FF2B5EF4-FFF2-40B4-BE49-F238E27FC236}">
                        <a16:creationId xmlns:a16="http://schemas.microsoft.com/office/drawing/2014/main" id="{1D375C94-B072-4B8C-B65F-6183B17BA8F5}"/>
                      </a:ext>
                    </a:extLst>
                  </p:cNvPr>
                  <p:cNvSpPr>
                    <a:spLocks noEditPoints="1"/>
                  </p:cNvSpPr>
                  <p:nvPr/>
                </p:nvSpPr>
                <p:spPr bwMode="auto">
                  <a:xfrm>
                    <a:off x="4159" y="1927"/>
                    <a:ext cx="21" cy="19"/>
                  </a:xfrm>
                  <a:custGeom>
                    <a:avLst/>
                    <a:gdLst>
                      <a:gd name="T0" fmla="*/ 5 w 28"/>
                      <a:gd name="T1" fmla="*/ 20 h 25"/>
                      <a:gd name="T2" fmla="*/ 5 w 28"/>
                      <a:gd name="T3" fmla="*/ 20 h 25"/>
                      <a:gd name="T4" fmla="*/ 6 w 28"/>
                      <a:gd name="T5" fmla="*/ 7 h 25"/>
                      <a:gd name="T6" fmla="*/ 19 w 28"/>
                      <a:gd name="T7" fmla="*/ 2 h 25"/>
                      <a:gd name="T8" fmla="*/ 23 w 28"/>
                      <a:gd name="T9" fmla="*/ 3 h 25"/>
                      <a:gd name="T10" fmla="*/ 24 w 28"/>
                      <a:gd name="T11" fmla="*/ 9 h 25"/>
                      <a:gd name="T12" fmla="*/ 5 w 28"/>
                      <a:gd name="T13" fmla="*/ 20 h 25"/>
                      <a:gd name="T14" fmla="*/ 21 w 28"/>
                      <a:gd name="T15" fmla="*/ 0 h 25"/>
                      <a:gd name="T16" fmla="*/ 4 w 28"/>
                      <a:gd name="T17" fmla="*/ 7 h 25"/>
                      <a:gd name="T18" fmla="*/ 2 w 28"/>
                      <a:gd name="T19" fmla="*/ 11 h 25"/>
                      <a:gd name="T20" fmla="*/ 0 w 28"/>
                      <a:gd name="T21" fmla="*/ 18 h 25"/>
                      <a:gd name="T22" fmla="*/ 0 w 28"/>
                      <a:gd name="T23" fmla="*/ 20 h 25"/>
                      <a:gd name="T24" fmla="*/ 3 w 28"/>
                      <a:gd name="T25" fmla="*/ 25 h 25"/>
                      <a:gd name="T26" fmla="*/ 4 w 28"/>
                      <a:gd name="T27" fmla="*/ 25 h 25"/>
                      <a:gd name="T28" fmla="*/ 27 w 28"/>
                      <a:gd name="T29" fmla="*/ 9 h 25"/>
                      <a:gd name="T30" fmla="*/ 28 w 28"/>
                      <a:gd name="T31" fmla="*/ 6 h 25"/>
                      <a:gd name="T32" fmla="*/ 26 w 28"/>
                      <a:gd name="T33" fmla="*/ 1 h 25"/>
                      <a:gd name="T34" fmla="*/ 23 w 28"/>
                      <a:gd name="T35" fmla="*/ 0 h 25"/>
                      <a:gd name="T36" fmla="*/ 22 w 28"/>
                      <a:gd name="T37" fmla="*/ 0 h 25"/>
                      <a:gd name="T38" fmla="*/ 21 w 28"/>
                      <a:gd name="T3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25">
                        <a:moveTo>
                          <a:pt x="5" y="20"/>
                        </a:moveTo>
                        <a:cubicBezTo>
                          <a:pt x="5" y="20"/>
                          <a:pt x="5" y="20"/>
                          <a:pt x="5" y="20"/>
                        </a:cubicBezTo>
                        <a:cubicBezTo>
                          <a:pt x="0" y="20"/>
                          <a:pt x="2" y="12"/>
                          <a:pt x="6" y="7"/>
                        </a:cubicBezTo>
                        <a:cubicBezTo>
                          <a:pt x="8" y="4"/>
                          <a:pt x="14" y="2"/>
                          <a:pt x="19" y="2"/>
                        </a:cubicBezTo>
                        <a:cubicBezTo>
                          <a:pt x="20" y="2"/>
                          <a:pt x="22" y="2"/>
                          <a:pt x="23" y="3"/>
                        </a:cubicBezTo>
                        <a:cubicBezTo>
                          <a:pt x="26" y="6"/>
                          <a:pt x="24" y="9"/>
                          <a:pt x="24" y="9"/>
                        </a:cubicBezTo>
                        <a:cubicBezTo>
                          <a:pt x="9" y="11"/>
                          <a:pt x="10" y="20"/>
                          <a:pt x="5" y="20"/>
                        </a:cubicBezTo>
                        <a:close/>
                        <a:moveTo>
                          <a:pt x="21" y="0"/>
                        </a:moveTo>
                        <a:cubicBezTo>
                          <a:pt x="15" y="0"/>
                          <a:pt x="8" y="3"/>
                          <a:pt x="4" y="7"/>
                        </a:cubicBezTo>
                        <a:cubicBezTo>
                          <a:pt x="3" y="8"/>
                          <a:pt x="3" y="10"/>
                          <a:pt x="2" y="11"/>
                        </a:cubicBezTo>
                        <a:cubicBezTo>
                          <a:pt x="1" y="13"/>
                          <a:pt x="0" y="16"/>
                          <a:pt x="0" y="18"/>
                        </a:cubicBezTo>
                        <a:cubicBezTo>
                          <a:pt x="0" y="19"/>
                          <a:pt x="0" y="19"/>
                          <a:pt x="0" y="20"/>
                        </a:cubicBezTo>
                        <a:cubicBezTo>
                          <a:pt x="0" y="23"/>
                          <a:pt x="1" y="25"/>
                          <a:pt x="3" y="25"/>
                        </a:cubicBezTo>
                        <a:cubicBezTo>
                          <a:pt x="4" y="25"/>
                          <a:pt x="4" y="25"/>
                          <a:pt x="4" y="25"/>
                        </a:cubicBezTo>
                        <a:cubicBezTo>
                          <a:pt x="9" y="25"/>
                          <a:pt x="9" y="12"/>
                          <a:pt x="27" y="9"/>
                        </a:cubicBezTo>
                        <a:cubicBezTo>
                          <a:pt x="27" y="9"/>
                          <a:pt x="28" y="8"/>
                          <a:pt x="28" y="6"/>
                        </a:cubicBezTo>
                        <a:cubicBezTo>
                          <a:pt x="28" y="5"/>
                          <a:pt x="28" y="3"/>
                          <a:pt x="26" y="1"/>
                        </a:cubicBezTo>
                        <a:cubicBezTo>
                          <a:pt x="25" y="1"/>
                          <a:pt x="24" y="0"/>
                          <a:pt x="23" y="0"/>
                        </a:cubicBezTo>
                        <a:cubicBezTo>
                          <a:pt x="22" y="0"/>
                          <a:pt x="22"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0" name="Freeform 7936">
                    <a:extLst>
                      <a:ext uri="{FF2B5EF4-FFF2-40B4-BE49-F238E27FC236}">
                        <a16:creationId xmlns:a16="http://schemas.microsoft.com/office/drawing/2014/main" id="{C8C0E2CF-CD3C-4BEE-94B5-D1BC5250BFB5}"/>
                      </a:ext>
                    </a:extLst>
                  </p:cNvPr>
                  <p:cNvSpPr>
                    <a:spLocks noEditPoints="1"/>
                  </p:cNvSpPr>
                  <p:nvPr/>
                </p:nvSpPr>
                <p:spPr bwMode="auto">
                  <a:xfrm>
                    <a:off x="4158" y="1926"/>
                    <a:ext cx="23" cy="21"/>
                  </a:xfrm>
                  <a:custGeom>
                    <a:avLst/>
                    <a:gdLst>
                      <a:gd name="T0" fmla="*/ 12 w 30"/>
                      <a:gd name="T1" fmla="*/ 19 h 27"/>
                      <a:gd name="T2" fmla="*/ 5 w 30"/>
                      <a:gd name="T3" fmla="*/ 27 h 27"/>
                      <a:gd name="T4" fmla="*/ 4 w 30"/>
                      <a:gd name="T5" fmla="*/ 27 h 27"/>
                      <a:gd name="T6" fmla="*/ 0 w 30"/>
                      <a:gd name="T7" fmla="*/ 21 h 27"/>
                      <a:gd name="T8" fmla="*/ 5 w 30"/>
                      <a:gd name="T9" fmla="*/ 8 h 27"/>
                      <a:gd name="T10" fmla="*/ 21 w 30"/>
                      <a:gd name="T11" fmla="*/ 0 h 27"/>
                      <a:gd name="T12" fmla="*/ 27 w 30"/>
                      <a:gd name="T13" fmla="*/ 2 h 27"/>
                      <a:gd name="T14" fmla="*/ 30 w 30"/>
                      <a:gd name="T15" fmla="*/ 7 h 27"/>
                      <a:gd name="T16" fmla="*/ 29 w 30"/>
                      <a:gd name="T17" fmla="*/ 11 h 27"/>
                      <a:gd name="T18" fmla="*/ 29 w 30"/>
                      <a:gd name="T19" fmla="*/ 11 h 27"/>
                      <a:gd name="T20" fmla="*/ 28 w 30"/>
                      <a:gd name="T21" fmla="*/ 11 h 27"/>
                      <a:gd name="T22" fmla="*/ 28 w 30"/>
                      <a:gd name="T23" fmla="*/ 10 h 27"/>
                      <a:gd name="T24" fmla="*/ 28 w 30"/>
                      <a:gd name="T25" fmla="*/ 10 h 27"/>
                      <a:gd name="T26" fmla="*/ 28 w 30"/>
                      <a:gd name="T27" fmla="*/ 10 h 27"/>
                      <a:gd name="T28" fmla="*/ 28 w 30"/>
                      <a:gd name="T29" fmla="*/ 11 h 27"/>
                      <a:gd name="T30" fmla="*/ 12 w 30"/>
                      <a:gd name="T31" fmla="*/ 19 h 27"/>
                      <a:gd name="T32" fmla="*/ 11 w 30"/>
                      <a:gd name="T33" fmla="*/ 19 h 27"/>
                      <a:gd name="T34" fmla="*/ 28 w 30"/>
                      <a:gd name="T35" fmla="*/ 10 h 27"/>
                      <a:gd name="T36" fmla="*/ 29 w 30"/>
                      <a:gd name="T37" fmla="*/ 7 h 27"/>
                      <a:gd name="T38" fmla="*/ 26 w 30"/>
                      <a:gd name="T39" fmla="*/ 3 h 27"/>
                      <a:gd name="T40" fmla="*/ 21 w 30"/>
                      <a:gd name="T41" fmla="*/ 1 h 27"/>
                      <a:gd name="T42" fmla="*/ 6 w 30"/>
                      <a:gd name="T43" fmla="*/ 9 h 27"/>
                      <a:gd name="T44" fmla="*/ 1 w 30"/>
                      <a:gd name="T45" fmla="*/ 21 h 27"/>
                      <a:gd name="T46" fmla="*/ 4 w 30"/>
                      <a:gd name="T47" fmla="*/ 25 h 27"/>
                      <a:gd name="T48" fmla="*/ 5 w 30"/>
                      <a:gd name="T49" fmla="*/ 25 h 27"/>
                      <a:gd name="T50" fmla="*/ 11 w 30"/>
                      <a:gd name="T51"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27">
                        <a:moveTo>
                          <a:pt x="12" y="19"/>
                        </a:moveTo>
                        <a:cubicBezTo>
                          <a:pt x="9" y="23"/>
                          <a:pt x="8" y="26"/>
                          <a:pt x="5" y="27"/>
                        </a:cubicBezTo>
                        <a:cubicBezTo>
                          <a:pt x="4" y="27"/>
                          <a:pt x="4" y="27"/>
                          <a:pt x="4" y="27"/>
                        </a:cubicBezTo>
                        <a:cubicBezTo>
                          <a:pt x="1" y="27"/>
                          <a:pt x="0" y="24"/>
                          <a:pt x="0" y="21"/>
                        </a:cubicBezTo>
                        <a:cubicBezTo>
                          <a:pt x="0" y="17"/>
                          <a:pt x="2" y="12"/>
                          <a:pt x="5" y="8"/>
                        </a:cubicBezTo>
                        <a:cubicBezTo>
                          <a:pt x="8" y="3"/>
                          <a:pt x="15" y="0"/>
                          <a:pt x="21" y="0"/>
                        </a:cubicBezTo>
                        <a:cubicBezTo>
                          <a:pt x="23" y="0"/>
                          <a:pt x="26" y="0"/>
                          <a:pt x="27" y="2"/>
                        </a:cubicBezTo>
                        <a:cubicBezTo>
                          <a:pt x="29" y="3"/>
                          <a:pt x="30" y="5"/>
                          <a:pt x="30" y="7"/>
                        </a:cubicBezTo>
                        <a:cubicBezTo>
                          <a:pt x="30" y="9"/>
                          <a:pt x="29" y="11"/>
                          <a:pt x="29" y="11"/>
                        </a:cubicBezTo>
                        <a:cubicBezTo>
                          <a:pt x="29" y="11"/>
                          <a:pt x="29" y="11"/>
                          <a:pt x="29" y="11"/>
                        </a:cubicBezTo>
                        <a:cubicBezTo>
                          <a:pt x="28" y="11"/>
                          <a:pt x="28" y="11"/>
                          <a:pt x="28" y="11"/>
                        </a:cubicBezTo>
                        <a:cubicBezTo>
                          <a:pt x="28" y="10"/>
                          <a:pt x="28" y="10"/>
                          <a:pt x="28" y="10"/>
                        </a:cubicBezTo>
                        <a:cubicBezTo>
                          <a:pt x="28" y="10"/>
                          <a:pt x="28" y="10"/>
                          <a:pt x="28" y="10"/>
                        </a:cubicBezTo>
                        <a:cubicBezTo>
                          <a:pt x="28" y="10"/>
                          <a:pt x="28" y="10"/>
                          <a:pt x="28" y="10"/>
                        </a:cubicBezTo>
                        <a:cubicBezTo>
                          <a:pt x="28" y="11"/>
                          <a:pt x="28" y="11"/>
                          <a:pt x="28" y="11"/>
                        </a:cubicBezTo>
                        <a:cubicBezTo>
                          <a:pt x="19" y="12"/>
                          <a:pt x="15" y="16"/>
                          <a:pt x="12" y="19"/>
                        </a:cubicBezTo>
                        <a:close/>
                        <a:moveTo>
                          <a:pt x="11" y="19"/>
                        </a:moveTo>
                        <a:cubicBezTo>
                          <a:pt x="14" y="15"/>
                          <a:pt x="19" y="11"/>
                          <a:pt x="28" y="10"/>
                        </a:cubicBezTo>
                        <a:cubicBezTo>
                          <a:pt x="28" y="9"/>
                          <a:pt x="29" y="8"/>
                          <a:pt x="29" y="7"/>
                        </a:cubicBezTo>
                        <a:cubicBezTo>
                          <a:pt x="29" y="6"/>
                          <a:pt x="28" y="4"/>
                          <a:pt x="26" y="3"/>
                        </a:cubicBezTo>
                        <a:cubicBezTo>
                          <a:pt x="25" y="2"/>
                          <a:pt x="23" y="1"/>
                          <a:pt x="21" y="1"/>
                        </a:cubicBezTo>
                        <a:cubicBezTo>
                          <a:pt x="16" y="2"/>
                          <a:pt x="9" y="5"/>
                          <a:pt x="6" y="9"/>
                        </a:cubicBezTo>
                        <a:cubicBezTo>
                          <a:pt x="3" y="12"/>
                          <a:pt x="1" y="18"/>
                          <a:pt x="1" y="21"/>
                        </a:cubicBezTo>
                        <a:cubicBezTo>
                          <a:pt x="1" y="24"/>
                          <a:pt x="2" y="25"/>
                          <a:pt x="4" y="25"/>
                        </a:cubicBezTo>
                        <a:cubicBezTo>
                          <a:pt x="5" y="25"/>
                          <a:pt x="5" y="25"/>
                          <a:pt x="5" y="25"/>
                        </a:cubicBezTo>
                        <a:cubicBezTo>
                          <a:pt x="7" y="25"/>
                          <a:pt x="8" y="22"/>
                          <a:pt x="11"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1" name="Freeform 7937">
                    <a:extLst>
                      <a:ext uri="{FF2B5EF4-FFF2-40B4-BE49-F238E27FC236}">
                        <a16:creationId xmlns:a16="http://schemas.microsoft.com/office/drawing/2014/main" id="{46FA33BD-15A1-4C21-AF3E-E0C6ED61CF64}"/>
                      </a:ext>
                    </a:extLst>
                  </p:cNvPr>
                  <p:cNvSpPr>
                    <a:spLocks/>
                  </p:cNvSpPr>
                  <p:nvPr/>
                </p:nvSpPr>
                <p:spPr bwMode="auto">
                  <a:xfrm>
                    <a:off x="4160" y="1929"/>
                    <a:ext cx="16" cy="11"/>
                  </a:xfrm>
                  <a:custGeom>
                    <a:avLst/>
                    <a:gdLst>
                      <a:gd name="T0" fmla="*/ 19 w 22"/>
                      <a:gd name="T1" fmla="*/ 2 h 14"/>
                      <a:gd name="T2" fmla="*/ 5 w 22"/>
                      <a:gd name="T3" fmla="*/ 6 h 14"/>
                      <a:gd name="T4" fmla="*/ 7 w 22"/>
                      <a:gd name="T5" fmla="*/ 11 h 14"/>
                      <a:gd name="T6" fmla="*/ 14 w 22"/>
                      <a:gd name="T7" fmla="*/ 4 h 14"/>
                      <a:gd name="T8" fmla="*/ 19 w 22"/>
                      <a:gd name="T9" fmla="*/ 2 h 14"/>
                    </a:gdLst>
                    <a:ahLst/>
                    <a:cxnLst>
                      <a:cxn ang="0">
                        <a:pos x="T0" y="T1"/>
                      </a:cxn>
                      <a:cxn ang="0">
                        <a:pos x="T2" y="T3"/>
                      </a:cxn>
                      <a:cxn ang="0">
                        <a:pos x="T4" y="T5"/>
                      </a:cxn>
                      <a:cxn ang="0">
                        <a:pos x="T6" y="T7"/>
                      </a:cxn>
                      <a:cxn ang="0">
                        <a:pos x="T8" y="T9"/>
                      </a:cxn>
                    </a:cxnLst>
                    <a:rect l="0" t="0" r="r" b="b"/>
                    <a:pathLst>
                      <a:path w="22" h="14">
                        <a:moveTo>
                          <a:pt x="19" y="2"/>
                        </a:moveTo>
                        <a:cubicBezTo>
                          <a:pt x="19" y="2"/>
                          <a:pt x="10" y="0"/>
                          <a:pt x="5" y="6"/>
                        </a:cubicBezTo>
                        <a:cubicBezTo>
                          <a:pt x="0" y="13"/>
                          <a:pt x="5" y="14"/>
                          <a:pt x="7" y="11"/>
                        </a:cubicBezTo>
                        <a:cubicBezTo>
                          <a:pt x="8" y="8"/>
                          <a:pt x="7" y="5"/>
                          <a:pt x="14" y="4"/>
                        </a:cubicBezTo>
                        <a:cubicBezTo>
                          <a:pt x="20" y="4"/>
                          <a:pt x="22" y="2"/>
                          <a:pt x="19"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2" name="Freeform 7938">
                    <a:extLst>
                      <a:ext uri="{FF2B5EF4-FFF2-40B4-BE49-F238E27FC236}">
                        <a16:creationId xmlns:a16="http://schemas.microsoft.com/office/drawing/2014/main" id="{05392F17-1FD7-4346-AB4F-19AF26367C68}"/>
                      </a:ext>
                    </a:extLst>
                  </p:cNvPr>
                  <p:cNvSpPr>
                    <a:spLocks/>
                  </p:cNvSpPr>
                  <p:nvPr/>
                </p:nvSpPr>
                <p:spPr bwMode="auto">
                  <a:xfrm>
                    <a:off x="4416" y="1755"/>
                    <a:ext cx="4" cy="12"/>
                  </a:xfrm>
                  <a:custGeom>
                    <a:avLst/>
                    <a:gdLst>
                      <a:gd name="T0" fmla="*/ 5 w 6"/>
                      <a:gd name="T1" fmla="*/ 5 h 15"/>
                      <a:gd name="T2" fmla="*/ 0 w 6"/>
                      <a:gd name="T3" fmla="*/ 0 h 15"/>
                      <a:gd name="T4" fmla="*/ 0 w 6"/>
                      <a:gd name="T5" fmla="*/ 1 h 15"/>
                      <a:gd name="T6" fmla="*/ 3 w 6"/>
                      <a:gd name="T7" fmla="*/ 3 h 15"/>
                      <a:gd name="T8" fmla="*/ 5 w 6"/>
                      <a:gd name="T9" fmla="*/ 6 h 15"/>
                      <a:gd name="T10" fmla="*/ 5 w 6"/>
                      <a:gd name="T11" fmla="*/ 15 h 15"/>
                      <a:gd name="T12" fmla="*/ 5 w 6"/>
                      <a:gd name="T13" fmla="*/ 15 h 15"/>
                      <a:gd name="T14" fmla="*/ 5 w 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5">
                        <a:moveTo>
                          <a:pt x="5" y="5"/>
                        </a:moveTo>
                        <a:cubicBezTo>
                          <a:pt x="4" y="3"/>
                          <a:pt x="3" y="1"/>
                          <a:pt x="0" y="0"/>
                        </a:cubicBezTo>
                        <a:cubicBezTo>
                          <a:pt x="0" y="1"/>
                          <a:pt x="0" y="1"/>
                          <a:pt x="0" y="1"/>
                        </a:cubicBezTo>
                        <a:cubicBezTo>
                          <a:pt x="1" y="1"/>
                          <a:pt x="2" y="2"/>
                          <a:pt x="3" y="3"/>
                        </a:cubicBezTo>
                        <a:cubicBezTo>
                          <a:pt x="4" y="4"/>
                          <a:pt x="4" y="5"/>
                          <a:pt x="5" y="6"/>
                        </a:cubicBezTo>
                        <a:cubicBezTo>
                          <a:pt x="5" y="9"/>
                          <a:pt x="5" y="12"/>
                          <a:pt x="5" y="15"/>
                        </a:cubicBezTo>
                        <a:cubicBezTo>
                          <a:pt x="5" y="15"/>
                          <a:pt x="5" y="15"/>
                          <a:pt x="5" y="15"/>
                        </a:cubicBezTo>
                        <a:cubicBezTo>
                          <a:pt x="6" y="12"/>
                          <a:pt x="6" y="8"/>
                          <a:pt x="5" y="5"/>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3" name="Freeform 7939">
                    <a:extLst>
                      <a:ext uri="{FF2B5EF4-FFF2-40B4-BE49-F238E27FC236}">
                        <a16:creationId xmlns:a16="http://schemas.microsoft.com/office/drawing/2014/main" id="{E99BFFF8-4770-444A-81B0-9F031430D737}"/>
                      </a:ext>
                    </a:extLst>
                  </p:cNvPr>
                  <p:cNvSpPr>
                    <a:spLocks/>
                  </p:cNvSpPr>
                  <p:nvPr/>
                </p:nvSpPr>
                <p:spPr bwMode="auto">
                  <a:xfrm>
                    <a:off x="4422" y="1753"/>
                    <a:ext cx="2" cy="5"/>
                  </a:xfrm>
                  <a:custGeom>
                    <a:avLst/>
                    <a:gdLst>
                      <a:gd name="T0" fmla="*/ 3 w 3"/>
                      <a:gd name="T1" fmla="*/ 2 h 7"/>
                      <a:gd name="T2" fmla="*/ 1 w 3"/>
                      <a:gd name="T3" fmla="*/ 6 h 7"/>
                      <a:gd name="T4" fmla="*/ 1 w 3"/>
                      <a:gd name="T5" fmla="*/ 0 h 7"/>
                      <a:gd name="T6" fmla="*/ 1 w 3"/>
                      <a:gd name="T7" fmla="*/ 0 h 7"/>
                      <a:gd name="T8" fmla="*/ 1 w 3"/>
                      <a:gd name="T9" fmla="*/ 7 h 7"/>
                      <a:gd name="T10" fmla="*/ 1 w 3"/>
                      <a:gd name="T11" fmla="*/ 7 h 7"/>
                      <a:gd name="T12" fmla="*/ 3 w 3"/>
                      <a:gd name="T13" fmla="*/ 2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3" y="2"/>
                        </a:moveTo>
                        <a:cubicBezTo>
                          <a:pt x="2" y="3"/>
                          <a:pt x="1" y="4"/>
                          <a:pt x="1" y="6"/>
                        </a:cubicBezTo>
                        <a:cubicBezTo>
                          <a:pt x="1" y="4"/>
                          <a:pt x="0" y="2"/>
                          <a:pt x="1" y="0"/>
                        </a:cubicBezTo>
                        <a:cubicBezTo>
                          <a:pt x="1" y="0"/>
                          <a:pt x="1" y="0"/>
                          <a:pt x="1" y="0"/>
                        </a:cubicBezTo>
                        <a:cubicBezTo>
                          <a:pt x="0" y="2"/>
                          <a:pt x="0" y="5"/>
                          <a:pt x="1" y="7"/>
                        </a:cubicBezTo>
                        <a:cubicBezTo>
                          <a:pt x="1" y="7"/>
                          <a:pt x="1" y="7"/>
                          <a:pt x="1" y="7"/>
                        </a:cubicBezTo>
                        <a:cubicBezTo>
                          <a:pt x="1" y="5"/>
                          <a:pt x="2" y="3"/>
                          <a:pt x="3" y="2"/>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4" name="Freeform 7940">
                    <a:extLst>
                      <a:ext uri="{FF2B5EF4-FFF2-40B4-BE49-F238E27FC236}">
                        <a16:creationId xmlns:a16="http://schemas.microsoft.com/office/drawing/2014/main" id="{325D7D14-3826-4731-861D-E49F368CB03C}"/>
                      </a:ext>
                    </a:extLst>
                  </p:cNvPr>
                  <p:cNvSpPr>
                    <a:spLocks/>
                  </p:cNvSpPr>
                  <p:nvPr/>
                </p:nvSpPr>
                <p:spPr bwMode="auto">
                  <a:xfrm>
                    <a:off x="4420" y="1753"/>
                    <a:ext cx="1" cy="4"/>
                  </a:xfrm>
                  <a:custGeom>
                    <a:avLst/>
                    <a:gdLst>
                      <a:gd name="T0" fmla="*/ 2 w 2"/>
                      <a:gd name="T1" fmla="*/ 0 h 5"/>
                      <a:gd name="T2" fmla="*/ 2 w 2"/>
                      <a:gd name="T3" fmla="*/ 0 h 5"/>
                      <a:gd name="T4" fmla="*/ 2 w 2"/>
                      <a:gd name="T5" fmla="*/ 2 h 5"/>
                      <a:gd name="T6" fmla="*/ 2 w 2"/>
                      <a:gd name="T7" fmla="*/ 5 h 5"/>
                      <a:gd name="T8" fmla="*/ 2 w 2"/>
                      <a:gd name="T9" fmla="*/ 4 h 5"/>
                      <a:gd name="T10" fmla="*/ 1 w 2"/>
                      <a:gd name="T11" fmla="*/ 2 h 5"/>
                      <a:gd name="T12" fmla="*/ 0 w 2"/>
                      <a:gd name="T13" fmla="*/ 2 h 5"/>
                      <a:gd name="T14" fmla="*/ 2 w 2"/>
                      <a:gd name="T15" fmla="*/ 5 h 5"/>
                      <a:gd name="T16" fmla="*/ 2 w 2"/>
                      <a:gd name="T17" fmla="*/ 5 h 5"/>
                      <a:gd name="T18" fmla="*/ 2 w 2"/>
                      <a:gd name="T19" fmla="*/ 3 h 5"/>
                      <a:gd name="T20" fmla="*/ 2 w 2"/>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5">
                        <a:moveTo>
                          <a:pt x="2" y="0"/>
                        </a:moveTo>
                        <a:cubicBezTo>
                          <a:pt x="2" y="0"/>
                          <a:pt x="2" y="0"/>
                          <a:pt x="2" y="0"/>
                        </a:cubicBezTo>
                        <a:cubicBezTo>
                          <a:pt x="2" y="1"/>
                          <a:pt x="2" y="2"/>
                          <a:pt x="2" y="2"/>
                        </a:cubicBezTo>
                        <a:cubicBezTo>
                          <a:pt x="2" y="3"/>
                          <a:pt x="2" y="4"/>
                          <a:pt x="2" y="5"/>
                        </a:cubicBezTo>
                        <a:cubicBezTo>
                          <a:pt x="2" y="4"/>
                          <a:pt x="2" y="4"/>
                          <a:pt x="2" y="4"/>
                        </a:cubicBezTo>
                        <a:cubicBezTo>
                          <a:pt x="1" y="3"/>
                          <a:pt x="1" y="3"/>
                          <a:pt x="1" y="2"/>
                        </a:cubicBezTo>
                        <a:cubicBezTo>
                          <a:pt x="0" y="2"/>
                          <a:pt x="0" y="2"/>
                          <a:pt x="0" y="2"/>
                        </a:cubicBezTo>
                        <a:cubicBezTo>
                          <a:pt x="1" y="3"/>
                          <a:pt x="1" y="5"/>
                          <a:pt x="2" y="5"/>
                        </a:cubicBezTo>
                        <a:cubicBezTo>
                          <a:pt x="2" y="5"/>
                          <a:pt x="2" y="5"/>
                          <a:pt x="2" y="5"/>
                        </a:cubicBezTo>
                        <a:cubicBezTo>
                          <a:pt x="2" y="5"/>
                          <a:pt x="2" y="4"/>
                          <a:pt x="2" y="3"/>
                        </a:cubicBezTo>
                        <a:cubicBezTo>
                          <a:pt x="2" y="2"/>
                          <a:pt x="2" y="1"/>
                          <a:pt x="2" y="0"/>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5" name="Freeform 7941">
                    <a:extLst>
                      <a:ext uri="{FF2B5EF4-FFF2-40B4-BE49-F238E27FC236}">
                        <a16:creationId xmlns:a16="http://schemas.microsoft.com/office/drawing/2014/main" id="{9420321F-4EA2-4C0C-9335-EBFDE82187AA}"/>
                      </a:ext>
                    </a:extLst>
                  </p:cNvPr>
                  <p:cNvSpPr>
                    <a:spLocks/>
                  </p:cNvSpPr>
                  <p:nvPr/>
                </p:nvSpPr>
                <p:spPr bwMode="auto">
                  <a:xfrm>
                    <a:off x="4417" y="1755"/>
                    <a:ext cx="3" cy="4"/>
                  </a:xfrm>
                  <a:custGeom>
                    <a:avLst/>
                    <a:gdLst>
                      <a:gd name="T0" fmla="*/ 4 w 5"/>
                      <a:gd name="T1" fmla="*/ 0 h 6"/>
                      <a:gd name="T2" fmla="*/ 4 w 5"/>
                      <a:gd name="T3" fmla="*/ 0 h 6"/>
                      <a:gd name="T4" fmla="*/ 5 w 5"/>
                      <a:gd name="T5" fmla="*/ 5 h 6"/>
                      <a:gd name="T6" fmla="*/ 0 w 5"/>
                      <a:gd name="T7" fmla="*/ 1 h 6"/>
                      <a:gd name="T8" fmla="*/ 0 w 5"/>
                      <a:gd name="T9" fmla="*/ 1 h 6"/>
                      <a:gd name="T10" fmla="*/ 5 w 5"/>
                      <a:gd name="T11" fmla="*/ 6 h 6"/>
                      <a:gd name="T12" fmla="*/ 5 w 5"/>
                      <a:gd name="T13" fmla="*/ 6 h 6"/>
                      <a:gd name="T14" fmla="*/ 4 w 5"/>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4" y="0"/>
                        </a:moveTo>
                        <a:cubicBezTo>
                          <a:pt x="4" y="0"/>
                          <a:pt x="4" y="0"/>
                          <a:pt x="4" y="0"/>
                        </a:cubicBezTo>
                        <a:cubicBezTo>
                          <a:pt x="4" y="2"/>
                          <a:pt x="5" y="4"/>
                          <a:pt x="5" y="5"/>
                        </a:cubicBezTo>
                        <a:cubicBezTo>
                          <a:pt x="4" y="3"/>
                          <a:pt x="2" y="1"/>
                          <a:pt x="0" y="1"/>
                        </a:cubicBezTo>
                        <a:cubicBezTo>
                          <a:pt x="0" y="1"/>
                          <a:pt x="0" y="1"/>
                          <a:pt x="0" y="1"/>
                        </a:cubicBezTo>
                        <a:cubicBezTo>
                          <a:pt x="2" y="2"/>
                          <a:pt x="4" y="4"/>
                          <a:pt x="5" y="6"/>
                        </a:cubicBezTo>
                        <a:cubicBezTo>
                          <a:pt x="5" y="6"/>
                          <a:pt x="5" y="6"/>
                          <a:pt x="5" y="6"/>
                        </a:cubicBezTo>
                        <a:cubicBezTo>
                          <a:pt x="5" y="4"/>
                          <a:pt x="4" y="2"/>
                          <a:pt x="4" y="0"/>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6" name="Freeform 7942">
                    <a:extLst>
                      <a:ext uri="{FF2B5EF4-FFF2-40B4-BE49-F238E27FC236}">
                        <a16:creationId xmlns:a16="http://schemas.microsoft.com/office/drawing/2014/main" id="{2EA73A00-278C-44FB-9D11-A31C1035F540}"/>
                      </a:ext>
                    </a:extLst>
                  </p:cNvPr>
                  <p:cNvSpPr>
                    <a:spLocks/>
                  </p:cNvSpPr>
                  <p:nvPr/>
                </p:nvSpPr>
                <p:spPr bwMode="auto">
                  <a:xfrm>
                    <a:off x="4421" y="1763"/>
                    <a:ext cx="2" cy="4"/>
                  </a:xfrm>
                  <a:custGeom>
                    <a:avLst/>
                    <a:gdLst>
                      <a:gd name="T0" fmla="*/ 2 w 3"/>
                      <a:gd name="T1" fmla="*/ 2 h 5"/>
                      <a:gd name="T2" fmla="*/ 1 w 3"/>
                      <a:gd name="T3" fmla="*/ 0 h 5"/>
                      <a:gd name="T4" fmla="*/ 0 w 3"/>
                      <a:gd name="T5" fmla="*/ 0 h 5"/>
                      <a:gd name="T6" fmla="*/ 0 w 3"/>
                      <a:gd name="T7" fmla="*/ 4 h 5"/>
                      <a:gd name="T8" fmla="*/ 0 w 3"/>
                      <a:gd name="T9" fmla="*/ 4 h 5"/>
                      <a:gd name="T10" fmla="*/ 1 w 3"/>
                      <a:gd name="T11" fmla="*/ 1 h 5"/>
                      <a:gd name="T12" fmla="*/ 2 w 3"/>
                      <a:gd name="T13" fmla="*/ 2 h 5"/>
                      <a:gd name="T14" fmla="*/ 3 w 3"/>
                      <a:gd name="T15" fmla="*/ 5 h 5"/>
                      <a:gd name="T16" fmla="*/ 3 w 3"/>
                      <a:gd name="T17" fmla="*/ 4 h 5"/>
                      <a:gd name="T18" fmla="*/ 2 w 3"/>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2" y="2"/>
                        </a:moveTo>
                        <a:cubicBezTo>
                          <a:pt x="2" y="1"/>
                          <a:pt x="1" y="0"/>
                          <a:pt x="1" y="0"/>
                        </a:cubicBezTo>
                        <a:cubicBezTo>
                          <a:pt x="0" y="0"/>
                          <a:pt x="0" y="0"/>
                          <a:pt x="0" y="0"/>
                        </a:cubicBezTo>
                        <a:cubicBezTo>
                          <a:pt x="0" y="1"/>
                          <a:pt x="0" y="3"/>
                          <a:pt x="0" y="4"/>
                        </a:cubicBezTo>
                        <a:cubicBezTo>
                          <a:pt x="0" y="4"/>
                          <a:pt x="0" y="4"/>
                          <a:pt x="0" y="4"/>
                        </a:cubicBezTo>
                        <a:cubicBezTo>
                          <a:pt x="1" y="3"/>
                          <a:pt x="1" y="2"/>
                          <a:pt x="1" y="1"/>
                        </a:cubicBezTo>
                        <a:cubicBezTo>
                          <a:pt x="1" y="1"/>
                          <a:pt x="1" y="2"/>
                          <a:pt x="2" y="2"/>
                        </a:cubicBezTo>
                        <a:cubicBezTo>
                          <a:pt x="2" y="3"/>
                          <a:pt x="2" y="4"/>
                          <a:pt x="3" y="5"/>
                        </a:cubicBezTo>
                        <a:cubicBezTo>
                          <a:pt x="3" y="4"/>
                          <a:pt x="3" y="4"/>
                          <a:pt x="3" y="4"/>
                        </a:cubicBezTo>
                        <a:cubicBezTo>
                          <a:pt x="3" y="3"/>
                          <a:pt x="2" y="2"/>
                          <a:pt x="2" y="2"/>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7" name="Freeform 7943">
                    <a:extLst>
                      <a:ext uri="{FF2B5EF4-FFF2-40B4-BE49-F238E27FC236}">
                        <a16:creationId xmlns:a16="http://schemas.microsoft.com/office/drawing/2014/main" id="{3B6A7B20-1B49-4641-A9C1-D67CA4B0CE14}"/>
                      </a:ext>
                    </a:extLst>
                  </p:cNvPr>
                  <p:cNvSpPr>
                    <a:spLocks/>
                  </p:cNvSpPr>
                  <p:nvPr/>
                </p:nvSpPr>
                <p:spPr bwMode="auto">
                  <a:xfrm>
                    <a:off x="4416" y="1815"/>
                    <a:ext cx="2" cy="1"/>
                  </a:xfrm>
                  <a:custGeom>
                    <a:avLst/>
                    <a:gdLst>
                      <a:gd name="T0" fmla="*/ 3 w 3"/>
                      <a:gd name="T1" fmla="*/ 0 h 1"/>
                      <a:gd name="T2" fmla="*/ 0 w 3"/>
                      <a:gd name="T3" fmla="*/ 1 h 1"/>
                      <a:gd name="T4" fmla="*/ 0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1" y="0"/>
                          <a:pt x="0" y="0"/>
                          <a:pt x="0" y="1"/>
                        </a:cubicBezTo>
                        <a:cubicBezTo>
                          <a:pt x="0" y="1"/>
                          <a:pt x="0" y="1"/>
                          <a:pt x="0" y="1"/>
                        </a:cubicBezTo>
                        <a:cubicBezTo>
                          <a:pt x="1" y="1"/>
                          <a:pt x="2" y="0"/>
                          <a:pt x="3" y="0"/>
                        </a:cubicBezTo>
                        <a:close/>
                      </a:path>
                    </a:pathLst>
                  </a:custGeom>
                  <a:solidFill>
                    <a:srgbClr val="DB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8" name="Freeform 7944">
                    <a:extLst>
                      <a:ext uri="{FF2B5EF4-FFF2-40B4-BE49-F238E27FC236}">
                        <a16:creationId xmlns:a16="http://schemas.microsoft.com/office/drawing/2014/main" id="{CC97FD4F-C3EF-44B6-9B25-79B73BBB3792}"/>
                      </a:ext>
                    </a:extLst>
                  </p:cNvPr>
                  <p:cNvSpPr>
                    <a:spLocks/>
                  </p:cNvSpPr>
                  <p:nvPr/>
                </p:nvSpPr>
                <p:spPr bwMode="auto">
                  <a:xfrm>
                    <a:off x="4415" y="1818"/>
                    <a:ext cx="4" cy="1"/>
                  </a:xfrm>
                  <a:custGeom>
                    <a:avLst/>
                    <a:gdLst>
                      <a:gd name="T0" fmla="*/ 5 w 5"/>
                      <a:gd name="T1" fmla="*/ 0 h 2"/>
                      <a:gd name="T2" fmla="*/ 0 w 5"/>
                      <a:gd name="T3" fmla="*/ 2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cubicBezTo>
                          <a:pt x="3" y="0"/>
                          <a:pt x="1" y="1"/>
                          <a:pt x="0" y="2"/>
                        </a:cubicBezTo>
                        <a:cubicBezTo>
                          <a:pt x="0" y="2"/>
                          <a:pt x="0" y="2"/>
                          <a:pt x="0" y="2"/>
                        </a:cubicBezTo>
                        <a:cubicBezTo>
                          <a:pt x="1" y="1"/>
                          <a:pt x="3" y="1"/>
                          <a:pt x="5" y="0"/>
                        </a:cubicBezTo>
                        <a:close/>
                      </a:path>
                    </a:pathLst>
                  </a:custGeom>
                  <a:solidFill>
                    <a:srgbClr val="DB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79" name="Freeform 7945">
                    <a:extLst>
                      <a:ext uri="{FF2B5EF4-FFF2-40B4-BE49-F238E27FC236}">
                        <a16:creationId xmlns:a16="http://schemas.microsoft.com/office/drawing/2014/main" id="{260DE4E5-E39D-4169-A779-4736766A720F}"/>
                      </a:ext>
                    </a:extLst>
                  </p:cNvPr>
                  <p:cNvSpPr>
                    <a:spLocks/>
                  </p:cNvSpPr>
                  <p:nvPr/>
                </p:nvSpPr>
                <p:spPr bwMode="auto">
                  <a:xfrm>
                    <a:off x="4367" y="1812"/>
                    <a:ext cx="2" cy="14"/>
                  </a:xfrm>
                  <a:custGeom>
                    <a:avLst/>
                    <a:gdLst>
                      <a:gd name="T0" fmla="*/ 3 w 3"/>
                      <a:gd name="T1" fmla="*/ 0 h 18"/>
                      <a:gd name="T2" fmla="*/ 1 w 3"/>
                      <a:gd name="T3" fmla="*/ 18 h 18"/>
                      <a:gd name="T4" fmla="*/ 1 w 3"/>
                      <a:gd name="T5" fmla="*/ 18 h 18"/>
                      <a:gd name="T6" fmla="*/ 3 w 3"/>
                      <a:gd name="T7" fmla="*/ 0 h 18"/>
                    </a:gdLst>
                    <a:ahLst/>
                    <a:cxnLst>
                      <a:cxn ang="0">
                        <a:pos x="T0" y="T1"/>
                      </a:cxn>
                      <a:cxn ang="0">
                        <a:pos x="T2" y="T3"/>
                      </a:cxn>
                      <a:cxn ang="0">
                        <a:pos x="T4" y="T5"/>
                      </a:cxn>
                      <a:cxn ang="0">
                        <a:pos x="T6" y="T7"/>
                      </a:cxn>
                    </a:cxnLst>
                    <a:rect l="0" t="0" r="r" b="b"/>
                    <a:pathLst>
                      <a:path w="3" h="18">
                        <a:moveTo>
                          <a:pt x="3" y="0"/>
                        </a:moveTo>
                        <a:cubicBezTo>
                          <a:pt x="0" y="5"/>
                          <a:pt x="1" y="12"/>
                          <a:pt x="1" y="18"/>
                        </a:cubicBezTo>
                        <a:cubicBezTo>
                          <a:pt x="1" y="18"/>
                          <a:pt x="1" y="18"/>
                          <a:pt x="1" y="18"/>
                        </a:cubicBezTo>
                        <a:cubicBezTo>
                          <a:pt x="1" y="12"/>
                          <a:pt x="1" y="6"/>
                          <a:pt x="3"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0" name="Freeform 7946">
                    <a:extLst>
                      <a:ext uri="{FF2B5EF4-FFF2-40B4-BE49-F238E27FC236}">
                        <a16:creationId xmlns:a16="http://schemas.microsoft.com/office/drawing/2014/main" id="{E41DDDBD-F31E-467A-B90C-45C450547494}"/>
                      </a:ext>
                    </a:extLst>
                  </p:cNvPr>
                  <p:cNvSpPr>
                    <a:spLocks/>
                  </p:cNvSpPr>
                  <p:nvPr/>
                </p:nvSpPr>
                <p:spPr bwMode="auto">
                  <a:xfrm>
                    <a:off x="4361" y="1817"/>
                    <a:ext cx="2" cy="17"/>
                  </a:xfrm>
                  <a:custGeom>
                    <a:avLst/>
                    <a:gdLst>
                      <a:gd name="T0" fmla="*/ 2 w 2"/>
                      <a:gd name="T1" fmla="*/ 0 h 23"/>
                      <a:gd name="T2" fmla="*/ 1 w 2"/>
                      <a:gd name="T3" fmla="*/ 11 h 23"/>
                      <a:gd name="T4" fmla="*/ 1 w 2"/>
                      <a:gd name="T5" fmla="*/ 16 h 23"/>
                      <a:gd name="T6" fmla="*/ 0 w 2"/>
                      <a:gd name="T7" fmla="*/ 23 h 23"/>
                      <a:gd name="T8" fmla="*/ 1 w 2"/>
                      <a:gd name="T9" fmla="*/ 23 h 23"/>
                      <a:gd name="T10" fmla="*/ 1 w 2"/>
                      <a:gd name="T11" fmla="*/ 18 h 23"/>
                      <a:gd name="T12" fmla="*/ 1 w 2"/>
                      <a:gd name="T13" fmla="*/ 12 h 23"/>
                      <a:gd name="T14" fmla="*/ 2 w 2"/>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3">
                        <a:moveTo>
                          <a:pt x="2" y="0"/>
                        </a:moveTo>
                        <a:cubicBezTo>
                          <a:pt x="1" y="3"/>
                          <a:pt x="1" y="7"/>
                          <a:pt x="1" y="11"/>
                        </a:cubicBezTo>
                        <a:cubicBezTo>
                          <a:pt x="1" y="13"/>
                          <a:pt x="1" y="15"/>
                          <a:pt x="1" y="16"/>
                        </a:cubicBezTo>
                        <a:cubicBezTo>
                          <a:pt x="1" y="19"/>
                          <a:pt x="1" y="21"/>
                          <a:pt x="0" y="23"/>
                        </a:cubicBezTo>
                        <a:cubicBezTo>
                          <a:pt x="1" y="23"/>
                          <a:pt x="1" y="23"/>
                          <a:pt x="1" y="23"/>
                        </a:cubicBezTo>
                        <a:cubicBezTo>
                          <a:pt x="1" y="21"/>
                          <a:pt x="1" y="20"/>
                          <a:pt x="1" y="18"/>
                        </a:cubicBezTo>
                        <a:cubicBezTo>
                          <a:pt x="1" y="16"/>
                          <a:pt x="1" y="14"/>
                          <a:pt x="1" y="12"/>
                        </a:cubicBezTo>
                        <a:cubicBezTo>
                          <a:pt x="1" y="8"/>
                          <a:pt x="1" y="4"/>
                          <a:pt x="2"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1" name="Freeform 7947">
                    <a:extLst>
                      <a:ext uri="{FF2B5EF4-FFF2-40B4-BE49-F238E27FC236}">
                        <a16:creationId xmlns:a16="http://schemas.microsoft.com/office/drawing/2014/main" id="{32913586-5D30-42AE-9F01-D06F8726A7D0}"/>
                      </a:ext>
                    </a:extLst>
                  </p:cNvPr>
                  <p:cNvSpPr>
                    <a:spLocks/>
                  </p:cNvSpPr>
                  <p:nvPr/>
                </p:nvSpPr>
                <p:spPr bwMode="auto">
                  <a:xfrm>
                    <a:off x="4376" y="1816"/>
                    <a:ext cx="0" cy="1"/>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2" name="Freeform 7948">
                    <a:extLst>
                      <a:ext uri="{FF2B5EF4-FFF2-40B4-BE49-F238E27FC236}">
                        <a16:creationId xmlns:a16="http://schemas.microsoft.com/office/drawing/2014/main" id="{F5FB5738-A6CF-46A5-ADEF-CFA53F88F289}"/>
                      </a:ext>
                    </a:extLst>
                  </p:cNvPr>
                  <p:cNvSpPr>
                    <a:spLocks/>
                  </p:cNvSpPr>
                  <p:nvPr/>
                </p:nvSpPr>
                <p:spPr bwMode="auto">
                  <a:xfrm>
                    <a:off x="4373" y="1816"/>
                    <a:ext cx="1" cy="2"/>
                  </a:xfrm>
                  <a:custGeom>
                    <a:avLst/>
                    <a:gdLst>
                      <a:gd name="T0" fmla="*/ 1 w 1"/>
                      <a:gd name="T1" fmla="*/ 0 h 3"/>
                      <a:gd name="T2" fmla="*/ 1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0" y="2"/>
                          <a:pt x="1" y="3"/>
                        </a:cubicBezTo>
                        <a:cubicBezTo>
                          <a:pt x="1" y="2"/>
                          <a:pt x="1" y="2"/>
                          <a:pt x="1" y="2"/>
                        </a:cubicBezTo>
                        <a:cubicBezTo>
                          <a:pt x="1" y="1"/>
                          <a:pt x="1" y="1"/>
                          <a:pt x="1"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3" name="Freeform 7949">
                    <a:extLst>
                      <a:ext uri="{FF2B5EF4-FFF2-40B4-BE49-F238E27FC236}">
                        <a16:creationId xmlns:a16="http://schemas.microsoft.com/office/drawing/2014/main" id="{2034F5F1-BC92-44D2-B16E-42612D664A08}"/>
                      </a:ext>
                    </a:extLst>
                  </p:cNvPr>
                  <p:cNvSpPr>
                    <a:spLocks/>
                  </p:cNvSpPr>
                  <p:nvPr/>
                </p:nvSpPr>
                <p:spPr bwMode="auto">
                  <a:xfrm>
                    <a:off x="4372" y="1816"/>
                    <a:ext cx="1" cy="3"/>
                  </a:xfrm>
                  <a:custGeom>
                    <a:avLst/>
                    <a:gdLst>
                      <a:gd name="T0" fmla="*/ 1 w 1"/>
                      <a:gd name="T1" fmla="*/ 0 h 4"/>
                      <a:gd name="T2" fmla="*/ 1 w 1"/>
                      <a:gd name="T3" fmla="*/ 0 h 4"/>
                      <a:gd name="T4" fmla="*/ 1 w 1"/>
                      <a:gd name="T5" fmla="*/ 4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0"/>
                          <a:pt x="1" y="0"/>
                          <a:pt x="1" y="0"/>
                        </a:cubicBezTo>
                        <a:cubicBezTo>
                          <a:pt x="0" y="1"/>
                          <a:pt x="0" y="3"/>
                          <a:pt x="1" y="4"/>
                        </a:cubicBezTo>
                        <a:cubicBezTo>
                          <a:pt x="1" y="4"/>
                          <a:pt x="1" y="4"/>
                          <a:pt x="1" y="4"/>
                        </a:cubicBezTo>
                        <a:cubicBezTo>
                          <a:pt x="1" y="3"/>
                          <a:pt x="1" y="1"/>
                          <a:pt x="1"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4" name="Freeform 7950">
                    <a:extLst>
                      <a:ext uri="{FF2B5EF4-FFF2-40B4-BE49-F238E27FC236}">
                        <a16:creationId xmlns:a16="http://schemas.microsoft.com/office/drawing/2014/main" id="{342F8324-F5AB-4E79-9674-0F8A5B363EE4}"/>
                      </a:ext>
                    </a:extLst>
                  </p:cNvPr>
                  <p:cNvSpPr>
                    <a:spLocks/>
                  </p:cNvSpPr>
                  <p:nvPr/>
                </p:nvSpPr>
                <p:spPr bwMode="auto">
                  <a:xfrm>
                    <a:off x="4388" y="1793"/>
                    <a:ext cx="29" cy="52"/>
                  </a:xfrm>
                  <a:custGeom>
                    <a:avLst/>
                    <a:gdLst>
                      <a:gd name="T0" fmla="*/ 22 w 39"/>
                      <a:gd name="T1" fmla="*/ 1 h 70"/>
                      <a:gd name="T2" fmla="*/ 24 w 39"/>
                      <a:gd name="T3" fmla="*/ 9 h 70"/>
                      <a:gd name="T4" fmla="*/ 19 w 39"/>
                      <a:gd name="T5" fmla="*/ 18 h 70"/>
                      <a:gd name="T6" fmla="*/ 16 w 39"/>
                      <a:gd name="T7" fmla="*/ 21 h 70"/>
                      <a:gd name="T8" fmla="*/ 6 w 39"/>
                      <a:gd name="T9" fmla="*/ 30 h 70"/>
                      <a:gd name="T10" fmla="*/ 3 w 39"/>
                      <a:gd name="T11" fmla="*/ 43 h 70"/>
                      <a:gd name="T12" fmla="*/ 10 w 39"/>
                      <a:gd name="T13" fmla="*/ 57 h 70"/>
                      <a:gd name="T14" fmla="*/ 12 w 39"/>
                      <a:gd name="T15" fmla="*/ 58 h 70"/>
                      <a:gd name="T16" fmla="*/ 14 w 39"/>
                      <a:gd name="T17" fmla="*/ 59 h 70"/>
                      <a:gd name="T18" fmla="*/ 17 w 39"/>
                      <a:gd name="T19" fmla="*/ 60 h 70"/>
                      <a:gd name="T20" fmla="*/ 22 w 39"/>
                      <a:gd name="T21" fmla="*/ 60 h 70"/>
                      <a:gd name="T22" fmla="*/ 32 w 39"/>
                      <a:gd name="T23" fmla="*/ 64 h 70"/>
                      <a:gd name="T24" fmla="*/ 38 w 39"/>
                      <a:gd name="T25" fmla="*/ 68 h 70"/>
                      <a:gd name="T26" fmla="*/ 39 w 39"/>
                      <a:gd name="T27" fmla="*/ 70 h 70"/>
                      <a:gd name="T28" fmla="*/ 37 w 39"/>
                      <a:gd name="T29" fmla="*/ 69 h 70"/>
                      <a:gd name="T30" fmla="*/ 32 w 39"/>
                      <a:gd name="T31" fmla="*/ 65 h 70"/>
                      <a:gd name="T32" fmla="*/ 29 w 39"/>
                      <a:gd name="T33" fmla="*/ 63 h 70"/>
                      <a:gd name="T34" fmla="*/ 26 w 39"/>
                      <a:gd name="T35" fmla="*/ 62 h 70"/>
                      <a:gd name="T36" fmla="*/ 17 w 39"/>
                      <a:gd name="T37" fmla="*/ 62 h 70"/>
                      <a:gd name="T38" fmla="*/ 14 w 39"/>
                      <a:gd name="T39" fmla="*/ 61 h 70"/>
                      <a:gd name="T40" fmla="*/ 10 w 39"/>
                      <a:gd name="T41" fmla="*/ 60 h 70"/>
                      <a:gd name="T42" fmla="*/ 5 w 39"/>
                      <a:gd name="T43" fmla="*/ 57 h 70"/>
                      <a:gd name="T44" fmla="*/ 3 w 39"/>
                      <a:gd name="T45" fmla="*/ 54 h 70"/>
                      <a:gd name="T46" fmla="*/ 2 w 39"/>
                      <a:gd name="T47" fmla="*/ 53 h 70"/>
                      <a:gd name="T48" fmla="*/ 0 w 39"/>
                      <a:gd name="T49" fmla="*/ 41 h 70"/>
                      <a:gd name="T50" fmla="*/ 0 w 39"/>
                      <a:gd name="T51" fmla="*/ 39 h 70"/>
                      <a:gd name="T52" fmla="*/ 0 w 39"/>
                      <a:gd name="T53" fmla="*/ 39 h 70"/>
                      <a:gd name="T54" fmla="*/ 0 w 39"/>
                      <a:gd name="T55" fmla="*/ 38 h 70"/>
                      <a:gd name="T56" fmla="*/ 4 w 39"/>
                      <a:gd name="T57" fmla="*/ 28 h 70"/>
                      <a:gd name="T58" fmla="*/ 7 w 39"/>
                      <a:gd name="T59" fmla="*/ 25 h 70"/>
                      <a:gd name="T60" fmla="*/ 16 w 39"/>
                      <a:gd name="T61" fmla="*/ 18 h 70"/>
                      <a:gd name="T62" fmla="*/ 17 w 39"/>
                      <a:gd name="T63" fmla="*/ 17 h 70"/>
                      <a:gd name="T64" fmla="*/ 23 w 39"/>
                      <a:gd name="T65" fmla="*/ 9 h 70"/>
                      <a:gd name="T66" fmla="*/ 22 w 39"/>
                      <a:gd name="T67"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9" h="70">
                        <a:moveTo>
                          <a:pt x="22" y="0"/>
                        </a:moveTo>
                        <a:cubicBezTo>
                          <a:pt x="22" y="0"/>
                          <a:pt x="22" y="0"/>
                          <a:pt x="22" y="1"/>
                        </a:cubicBezTo>
                        <a:cubicBezTo>
                          <a:pt x="23" y="1"/>
                          <a:pt x="23" y="2"/>
                          <a:pt x="23" y="4"/>
                        </a:cubicBezTo>
                        <a:cubicBezTo>
                          <a:pt x="24" y="5"/>
                          <a:pt x="24" y="7"/>
                          <a:pt x="24" y="9"/>
                        </a:cubicBezTo>
                        <a:cubicBezTo>
                          <a:pt x="23" y="11"/>
                          <a:pt x="23" y="13"/>
                          <a:pt x="21" y="15"/>
                        </a:cubicBezTo>
                        <a:cubicBezTo>
                          <a:pt x="21" y="16"/>
                          <a:pt x="20" y="17"/>
                          <a:pt x="19" y="18"/>
                        </a:cubicBezTo>
                        <a:cubicBezTo>
                          <a:pt x="18" y="19"/>
                          <a:pt x="18" y="19"/>
                          <a:pt x="17" y="20"/>
                        </a:cubicBezTo>
                        <a:cubicBezTo>
                          <a:pt x="17" y="20"/>
                          <a:pt x="16" y="21"/>
                          <a:pt x="16" y="21"/>
                        </a:cubicBezTo>
                        <a:cubicBezTo>
                          <a:pt x="13" y="23"/>
                          <a:pt x="11" y="25"/>
                          <a:pt x="9" y="26"/>
                        </a:cubicBezTo>
                        <a:cubicBezTo>
                          <a:pt x="8" y="27"/>
                          <a:pt x="7" y="29"/>
                          <a:pt x="6" y="30"/>
                        </a:cubicBezTo>
                        <a:cubicBezTo>
                          <a:pt x="5" y="31"/>
                          <a:pt x="5" y="32"/>
                          <a:pt x="4" y="33"/>
                        </a:cubicBezTo>
                        <a:cubicBezTo>
                          <a:pt x="3" y="36"/>
                          <a:pt x="3" y="39"/>
                          <a:pt x="3" y="43"/>
                        </a:cubicBezTo>
                        <a:cubicBezTo>
                          <a:pt x="3" y="46"/>
                          <a:pt x="4" y="49"/>
                          <a:pt x="5" y="51"/>
                        </a:cubicBezTo>
                        <a:cubicBezTo>
                          <a:pt x="6" y="54"/>
                          <a:pt x="8" y="56"/>
                          <a:pt x="10" y="57"/>
                        </a:cubicBezTo>
                        <a:cubicBezTo>
                          <a:pt x="11" y="58"/>
                          <a:pt x="11" y="58"/>
                          <a:pt x="11" y="58"/>
                        </a:cubicBezTo>
                        <a:cubicBezTo>
                          <a:pt x="12" y="58"/>
                          <a:pt x="12" y="58"/>
                          <a:pt x="12" y="58"/>
                        </a:cubicBezTo>
                        <a:cubicBezTo>
                          <a:pt x="13" y="59"/>
                          <a:pt x="13" y="59"/>
                          <a:pt x="13" y="59"/>
                        </a:cubicBezTo>
                        <a:cubicBezTo>
                          <a:pt x="14" y="59"/>
                          <a:pt x="14" y="59"/>
                          <a:pt x="14" y="59"/>
                        </a:cubicBezTo>
                        <a:cubicBezTo>
                          <a:pt x="15" y="59"/>
                          <a:pt x="16" y="59"/>
                          <a:pt x="16" y="59"/>
                        </a:cubicBezTo>
                        <a:cubicBezTo>
                          <a:pt x="17" y="60"/>
                          <a:pt x="17" y="60"/>
                          <a:pt x="17" y="60"/>
                        </a:cubicBezTo>
                        <a:cubicBezTo>
                          <a:pt x="18" y="60"/>
                          <a:pt x="18" y="60"/>
                          <a:pt x="18" y="60"/>
                        </a:cubicBezTo>
                        <a:cubicBezTo>
                          <a:pt x="20" y="60"/>
                          <a:pt x="21" y="60"/>
                          <a:pt x="22" y="60"/>
                        </a:cubicBezTo>
                        <a:cubicBezTo>
                          <a:pt x="24" y="60"/>
                          <a:pt x="25" y="60"/>
                          <a:pt x="26" y="61"/>
                        </a:cubicBezTo>
                        <a:cubicBezTo>
                          <a:pt x="29" y="61"/>
                          <a:pt x="31" y="63"/>
                          <a:pt x="32" y="64"/>
                        </a:cubicBezTo>
                        <a:cubicBezTo>
                          <a:pt x="34" y="65"/>
                          <a:pt x="35" y="66"/>
                          <a:pt x="36" y="67"/>
                        </a:cubicBezTo>
                        <a:cubicBezTo>
                          <a:pt x="37" y="67"/>
                          <a:pt x="37" y="68"/>
                          <a:pt x="38" y="68"/>
                        </a:cubicBezTo>
                        <a:cubicBezTo>
                          <a:pt x="38" y="69"/>
                          <a:pt x="38" y="69"/>
                          <a:pt x="39" y="69"/>
                        </a:cubicBezTo>
                        <a:cubicBezTo>
                          <a:pt x="39" y="70"/>
                          <a:pt x="39" y="70"/>
                          <a:pt x="39" y="70"/>
                        </a:cubicBezTo>
                        <a:cubicBezTo>
                          <a:pt x="39" y="70"/>
                          <a:pt x="39" y="70"/>
                          <a:pt x="38" y="70"/>
                        </a:cubicBezTo>
                        <a:cubicBezTo>
                          <a:pt x="38" y="69"/>
                          <a:pt x="38" y="69"/>
                          <a:pt x="37" y="69"/>
                        </a:cubicBezTo>
                        <a:cubicBezTo>
                          <a:pt x="37" y="68"/>
                          <a:pt x="36" y="68"/>
                          <a:pt x="36" y="67"/>
                        </a:cubicBezTo>
                        <a:cubicBezTo>
                          <a:pt x="35" y="67"/>
                          <a:pt x="33" y="66"/>
                          <a:pt x="32" y="65"/>
                        </a:cubicBezTo>
                        <a:cubicBezTo>
                          <a:pt x="31" y="64"/>
                          <a:pt x="31" y="64"/>
                          <a:pt x="30" y="64"/>
                        </a:cubicBezTo>
                        <a:cubicBezTo>
                          <a:pt x="30" y="64"/>
                          <a:pt x="29" y="64"/>
                          <a:pt x="29" y="63"/>
                        </a:cubicBezTo>
                        <a:cubicBezTo>
                          <a:pt x="28" y="63"/>
                          <a:pt x="28" y="63"/>
                          <a:pt x="27" y="63"/>
                        </a:cubicBezTo>
                        <a:cubicBezTo>
                          <a:pt x="27" y="63"/>
                          <a:pt x="26" y="63"/>
                          <a:pt x="26" y="62"/>
                        </a:cubicBezTo>
                        <a:cubicBezTo>
                          <a:pt x="23" y="62"/>
                          <a:pt x="21" y="62"/>
                          <a:pt x="18" y="62"/>
                        </a:cubicBezTo>
                        <a:cubicBezTo>
                          <a:pt x="18" y="62"/>
                          <a:pt x="17" y="62"/>
                          <a:pt x="17" y="62"/>
                        </a:cubicBezTo>
                        <a:cubicBezTo>
                          <a:pt x="16" y="62"/>
                          <a:pt x="16" y="62"/>
                          <a:pt x="16" y="62"/>
                        </a:cubicBezTo>
                        <a:cubicBezTo>
                          <a:pt x="15" y="62"/>
                          <a:pt x="14" y="61"/>
                          <a:pt x="14" y="61"/>
                        </a:cubicBezTo>
                        <a:cubicBezTo>
                          <a:pt x="13" y="61"/>
                          <a:pt x="12" y="61"/>
                          <a:pt x="11" y="61"/>
                        </a:cubicBezTo>
                        <a:cubicBezTo>
                          <a:pt x="11" y="61"/>
                          <a:pt x="11" y="60"/>
                          <a:pt x="10" y="60"/>
                        </a:cubicBezTo>
                        <a:cubicBezTo>
                          <a:pt x="10" y="60"/>
                          <a:pt x="10" y="60"/>
                          <a:pt x="9" y="60"/>
                        </a:cubicBezTo>
                        <a:cubicBezTo>
                          <a:pt x="8" y="59"/>
                          <a:pt x="6" y="58"/>
                          <a:pt x="5" y="57"/>
                        </a:cubicBezTo>
                        <a:cubicBezTo>
                          <a:pt x="5" y="56"/>
                          <a:pt x="4" y="55"/>
                          <a:pt x="4" y="55"/>
                        </a:cubicBezTo>
                        <a:cubicBezTo>
                          <a:pt x="3" y="54"/>
                          <a:pt x="3" y="54"/>
                          <a:pt x="3" y="54"/>
                        </a:cubicBezTo>
                        <a:cubicBezTo>
                          <a:pt x="2" y="53"/>
                          <a:pt x="2" y="53"/>
                          <a:pt x="2" y="53"/>
                        </a:cubicBezTo>
                        <a:cubicBezTo>
                          <a:pt x="2" y="53"/>
                          <a:pt x="2" y="53"/>
                          <a:pt x="2" y="53"/>
                        </a:cubicBezTo>
                        <a:cubicBezTo>
                          <a:pt x="1" y="49"/>
                          <a:pt x="0" y="46"/>
                          <a:pt x="0" y="43"/>
                        </a:cubicBezTo>
                        <a:cubicBezTo>
                          <a:pt x="0" y="41"/>
                          <a:pt x="0" y="41"/>
                          <a:pt x="0" y="41"/>
                        </a:cubicBezTo>
                        <a:cubicBezTo>
                          <a:pt x="0" y="41"/>
                          <a:pt x="0" y="40"/>
                          <a:pt x="0" y="40"/>
                        </a:cubicBezTo>
                        <a:cubicBezTo>
                          <a:pt x="0" y="39"/>
                          <a:pt x="0" y="39"/>
                          <a:pt x="0" y="39"/>
                        </a:cubicBezTo>
                        <a:cubicBezTo>
                          <a:pt x="0" y="39"/>
                          <a:pt x="0" y="39"/>
                          <a:pt x="0" y="39"/>
                        </a:cubicBezTo>
                        <a:cubicBezTo>
                          <a:pt x="0" y="39"/>
                          <a:pt x="0" y="39"/>
                          <a:pt x="0" y="39"/>
                        </a:cubicBezTo>
                        <a:cubicBezTo>
                          <a:pt x="0" y="39"/>
                          <a:pt x="0" y="39"/>
                          <a:pt x="0" y="39"/>
                        </a:cubicBezTo>
                        <a:cubicBezTo>
                          <a:pt x="0" y="38"/>
                          <a:pt x="0" y="38"/>
                          <a:pt x="0" y="38"/>
                        </a:cubicBezTo>
                        <a:cubicBezTo>
                          <a:pt x="0" y="36"/>
                          <a:pt x="1" y="34"/>
                          <a:pt x="1" y="33"/>
                        </a:cubicBezTo>
                        <a:cubicBezTo>
                          <a:pt x="2" y="31"/>
                          <a:pt x="3" y="29"/>
                          <a:pt x="4" y="28"/>
                        </a:cubicBezTo>
                        <a:cubicBezTo>
                          <a:pt x="4" y="27"/>
                          <a:pt x="5" y="27"/>
                          <a:pt x="5" y="26"/>
                        </a:cubicBezTo>
                        <a:cubicBezTo>
                          <a:pt x="6" y="26"/>
                          <a:pt x="7" y="25"/>
                          <a:pt x="7" y="25"/>
                        </a:cubicBezTo>
                        <a:cubicBezTo>
                          <a:pt x="10" y="22"/>
                          <a:pt x="12" y="21"/>
                          <a:pt x="14" y="19"/>
                        </a:cubicBezTo>
                        <a:cubicBezTo>
                          <a:pt x="15" y="19"/>
                          <a:pt x="15" y="18"/>
                          <a:pt x="16" y="18"/>
                        </a:cubicBezTo>
                        <a:cubicBezTo>
                          <a:pt x="17" y="18"/>
                          <a:pt x="17" y="18"/>
                          <a:pt x="17" y="18"/>
                        </a:cubicBezTo>
                        <a:cubicBezTo>
                          <a:pt x="17" y="17"/>
                          <a:pt x="17" y="17"/>
                          <a:pt x="17" y="17"/>
                        </a:cubicBezTo>
                        <a:cubicBezTo>
                          <a:pt x="18" y="16"/>
                          <a:pt x="19" y="15"/>
                          <a:pt x="20" y="14"/>
                        </a:cubicBezTo>
                        <a:cubicBezTo>
                          <a:pt x="21" y="13"/>
                          <a:pt x="22" y="11"/>
                          <a:pt x="23" y="9"/>
                        </a:cubicBezTo>
                        <a:cubicBezTo>
                          <a:pt x="23" y="7"/>
                          <a:pt x="23" y="5"/>
                          <a:pt x="23" y="4"/>
                        </a:cubicBezTo>
                        <a:cubicBezTo>
                          <a:pt x="23" y="2"/>
                          <a:pt x="22" y="1"/>
                          <a:pt x="22" y="1"/>
                        </a:cubicBezTo>
                        <a:cubicBezTo>
                          <a:pt x="22" y="0"/>
                          <a:pt x="22" y="0"/>
                          <a:pt x="22" y="0"/>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5" name="Freeform 7951">
                    <a:extLst>
                      <a:ext uri="{FF2B5EF4-FFF2-40B4-BE49-F238E27FC236}">
                        <a16:creationId xmlns:a16="http://schemas.microsoft.com/office/drawing/2014/main" id="{CF0655E2-E0A9-4FED-AC71-5CB92B1686DC}"/>
                      </a:ext>
                    </a:extLst>
                  </p:cNvPr>
                  <p:cNvSpPr>
                    <a:spLocks/>
                  </p:cNvSpPr>
                  <p:nvPr/>
                </p:nvSpPr>
                <p:spPr bwMode="auto">
                  <a:xfrm>
                    <a:off x="4390" y="1825"/>
                    <a:ext cx="24" cy="6"/>
                  </a:xfrm>
                  <a:custGeom>
                    <a:avLst/>
                    <a:gdLst>
                      <a:gd name="T0" fmla="*/ 33 w 33"/>
                      <a:gd name="T1" fmla="*/ 4 h 8"/>
                      <a:gd name="T2" fmla="*/ 33 w 33"/>
                      <a:gd name="T3" fmla="*/ 3 h 8"/>
                      <a:gd name="T4" fmla="*/ 32 w 33"/>
                      <a:gd name="T5" fmla="*/ 3 h 8"/>
                      <a:gd name="T6" fmla="*/ 32 w 33"/>
                      <a:gd name="T7" fmla="*/ 3 h 8"/>
                      <a:gd name="T8" fmla="*/ 30 w 33"/>
                      <a:gd name="T9" fmla="*/ 4 h 8"/>
                      <a:gd name="T10" fmla="*/ 29 w 33"/>
                      <a:gd name="T11" fmla="*/ 4 h 8"/>
                      <a:gd name="T12" fmla="*/ 28 w 33"/>
                      <a:gd name="T13" fmla="*/ 4 h 8"/>
                      <a:gd name="T14" fmla="*/ 27 w 33"/>
                      <a:gd name="T15" fmla="*/ 5 h 8"/>
                      <a:gd name="T16" fmla="*/ 25 w 33"/>
                      <a:gd name="T17" fmla="*/ 5 h 8"/>
                      <a:gd name="T18" fmla="*/ 19 w 33"/>
                      <a:gd name="T19" fmla="*/ 3 h 8"/>
                      <a:gd name="T20" fmla="*/ 18 w 33"/>
                      <a:gd name="T21" fmla="*/ 2 h 8"/>
                      <a:gd name="T22" fmla="*/ 18 w 33"/>
                      <a:gd name="T23" fmla="*/ 2 h 8"/>
                      <a:gd name="T24" fmla="*/ 18 w 33"/>
                      <a:gd name="T25" fmla="*/ 2 h 8"/>
                      <a:gd name="T26" fmla="*/ 18 w 33"/>
                      <a:gd name="T27" fmla="*/ 2 h 8"/>
                      <a:gd name="T28" fmla="*/ 17 w 33"/>
                      <a:gd name="T29" fmla="*/ 2 h 8"/>
                      <a:gd name="T30" fmla="*/ 17 w 33"/>
                      <a:gd name="T31" fmla="*/ 2 h 8"/>
                      <a:gd name="T32" fmla="*/ 13 w 33"/>
                      <a:gd name="T33" fmla="*/ 3 h 8"/>
                      <a:gd name="T34" fmla="*/ 8 w 33"/>
                      <a:gd name="T35" fmla="*/ 7 h 8"/>
                      <a:gd name="T36" fmla="*/ 3 w 33"/>
                      <a:gd name="T37" fmla="*/ 8 h 8"/>
                      <a:gd name="T38" fmla="*/ 1 w 33"/>
                      <a:gd name="T39" fmla="*/ 7 h 8"/>
                      <a:gd name="T40" fmla="*/ 0 w 33"/>
                      <a:gd name="T41" fmla="*/ 6 h 8"/>
                      <a:gd name="T42" fmla="*/ 1 w 33"/>
                      <a:gd name="T43" fmla="*/ 7 h 8"/>
                      <a:gd name="T44" fmla="*/ 5 w 33"/>
                      <a:gd name="T45" fmla="*/ 7 h 8"/>
                      <a:gd name="T46" fmla="*/ 10 w 33"/>
                      <a:gd name="T47" fmla="*/ 3 h 8"/>
                      <a:gd name="T48" fmla="*/ 16 w 33"/>
                      <a:gd name="T49" fmla="*/ 0 h 8"/>
                      <a:gd name="T50" fmla="*/ 18 w 33"/>
                      <a:gd name="T51" fmla="*/ 0 h 8"/>
                      <a:gd name="T52" fmla="*/ 19 w 33"/>
                      <a:gd name="T53" fmla="*/ 0 h 8"/>
                      <a:gd name="T54" fmla="*/ 19 w 33"/>
                      <a:gd name="T55" fmla="*/ 0 h 8"/>
                      <a:gd name="T56" fmla="*/ 19 w 33"/>
                      <a:gd name="T57" fmla="*/ 0 h 8"/>
                      <a:gd name="T58" fmla="*/ 20 w 33"/>
                      <a:gd name="T59" fmla="*/ 1 h 8"/>
                      <a:gd name="T60" fmla="*/ 25 w 33"/>
                      <a:gd name="T61" fmla="*/ 3 h 8"/>
                      <a:gd name="T62" fmla="*/ 27 w 33"/>
                      <a:gd name="T63" fmla="*/ 3 h 8"/>
                      <a:gd name="T64" fmla="*/ 28 w 33"/>
                      <a:gd name="T65" fmla="*/ 3 h 8"/>
                      <a:gd name="T66" fmla="*/ 30 w 33"/>
                      <a:gd name="T67" fmla="*/ 3 h 8"/>
                      <a:gd name="T68" fmla="*/ 32 w 33"/>
                      <a:gd name="T69" fmla="*/ 3 h 8"/>
                      <a:gd name="T70" fmla="*/ 33 w 33"/>
                      <a:gd name="T71" fmla="*/ 3 h 8"/>
                      <a:gd name="T72" fmla="*/ 33 w 33"/>
                      <a:gd name="T7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 h="8">
                        <a:moveTo>
                          <a:pt x="33" y="4"/>
                        </a:moveTo>
                        <a:cubicBezTo>
                          <a:pt x="33" y="4"/>
                          <a:pt x="33" y="4"/>
                          <a:pt x="33" y="4"/>
                        </a:cubicBezTo>
                        <a:cubicBezTo>
                          <a:pt x="33" y="3"/>
                          <a:pt x="33" y="3"/>
                          <a:pt x="33" y="3"/>
                        </a:cubicBezTo>
                        <a:cubicBezTo>
                          <a:pt x="33" y="3"/>
                          <a:pt x="33" y="3"/>
                          <a:pt x="33" y="3"/>
                        </a:cubicBezTo>
                        <a:cubicBezTo>
                          <a:pt x="33" y="3"/>
                          <a:pt x="33" y="3"/>
                          <a:pt x="33" y="3"/>
                        </a:cubicBezTo>
                        <a:cubicBezTo>
                          <a:pt x="32" y="3"/>
                          <a:pt x="32" y="3"/>
                          <a:pt x="32" y="3"/>
                        </a:cubicBezTo>
                        <a:cubicBezTo>
                          <a:pt x="32" y="3"/>
                          <a:pt x="32" y="3"/>
                          <a:pt x="32" y="3"/>
                        </a:cubicBezTo>
                        <a:cubicBezTo>
                          <a:pt x="32" y="3"/>
                          <a:pt x="32" y="3"/>
                          <a:pt x="32" y="3"/>
                        </a:cubicBezTo>
                        <a:cubicBezTo>
                          <a:pt x="31" y="3"/>
                          <a:pt x="31" y="3"/>
                          <a:pt x="31" y="3"/>
                        </a:cubicBezTo>
                        <a:cubicBezTo>
                          <a:pt x="30" y="4"/>
                          <a:pt x="30" y="4"/>
                          <a:pt x="30" y="4"/>
                        </a:cubicBezTo>
                        <a:cubicBezTo>
                          <a:pt x="30" y="4"/>
                          <a:pt x="30" y="4"/>
                          <a:pt x="30" y="4"/>
                        </a:cubicBezTo>
                        <a:cubicBezTo>
                          <a:pt x="29" y="4"/>
                          <a:pt x="29" y="4"/>
                          <a:pt x="29" y="4"/>
                        </a:cubicBezTo>
                        <a:cubicBezTo>
                          <a:pt x="29" y="4"/>
                          <a:pt x="29" y="4"/>
                          <a:pt x="29" y="4"/>
                        </a:cubicBezTo>
                        <a:cubicBezTo>
                          <a:pt x="28" y="4"/>
                          <a:pt x="28" y="4"/>
                          <a:pt x="28" y="4"/>
                        </a:cubicBezTo>
                        <a:cubicBezTo>
                          <a:pt x="28" y="5"/>
                          <a:pt x="28" y="5"/>
                          <a:pt x="28" y="5"/>
                        </a:cubicBezTo>
                        <a:cubicBezTo>
                          <a:pt x="27" y="5"/>
                          <a:pt x="27" y="5"/>
                          <a:pt x="27" y="5"/>
                        </a:cubicBezTo>
                        <a:cubicBezTo>
                          <a:pt x="26" y="5"/>
                          <a:pt x="26" y="5"/>
                          <a:pt x="26" y="5"/>
                        </a:cubicBezTo>
                        <a:cubicBezTo>
                          <a:pt x="25" y="5"/>
                          <a:pt x="25" y="5"/>
                          <a:pt x="25" y="5"/>
                        </a:cubicBezTo>
                        <a:cubicBezTo>
                          <a:pt x="24" y="5"/>
                          <a:pt x="23" y="5"/>
                          <a:pt x="22" y="4"/>
                        </a:cubicBezTo>
                        <a:cubicBezTo>
                          <a:pt x="21" y="4"/>
                          <a:pt x="20" y="3"/>
                          <a:pt x="19" y="3"/>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5" y="2"/>
                          <a:pt x="14" y="3"/>
                          <a:pt x="13" y="3"/>
                        </a:cubicBezTo>
                        <a:cubicBezTo>
                          <a:pt x="13" y="4"/>
                          <a:pt x="12" y="4"/>
                          <a:pt x="11" y="5"/>
                        </a:cubicBezTo>
                        <a:cubicBezTo>
                          <a:pt x="10" y="6"/>
                          <a:pt x="9" y="6"/>
                          <a:pt x="8" y="7"/>
                        </a:cubicBezTo>
                        <a:cubicBezTo>
                          <a:pt x="7" y="7"/>
                          <a:pt x="6" y="7"/>
                          <a:pt x="5" y="8"/>
                        </a:cubicBezTo>
                        <a:cubicBezTo>
                          <a:pt x="5" y="8"/>
                          <a:pt x="4" y="8"/>
                          <a:pt x="3" y="8"/>
                        </a:cubicBezTo>
                        <a:cubicBezTo>
                          <a:pt x="2" y="8"/>
                          <a:pt x="2" y="8"/>
                          <a:pt x="1" y="8"/>
                        </a:cubicBezTo>
                        <a:cubicBezTo>
                          <a:pt x="1" y="7"/>
                          <a:pt x="1" y="7"/>
                          <a:pt x="1" y="7"/>
                        </a:cubicBezTo>
                        <a:cubicBezTo>
                          <a:pt x="1" y="7"/>
                          <a:pt x="1" y="7"/>
                          <a:pt x="1" y="7"/>
                        </a:cubicBezTo>
                        <a:cubicBezTo>
                          <a:pt x="0" y="6"/>
                          <a:pt x="0" y="6"/>
                          <a:pt x="0" y="6"/>
                        </a:cubicBezTo>
                        <a:cubicBezTo>
                          <a:pt x="1" y="7"/>
                          <a:pt x="1" y="7"/>
                          <a:pt x="1" y="7"/>
                        </a:cubicBezTo>
                        <a:cubicBezTo>
                          <a:pt x="1" y="7"/>
                          <a:pt x="1" y="7"/>
                          <a:pt x="1" y="7"/>
                        </a:cubicBezTo>
                        <a:cubicBezTo>
                          <a:pt x="2" y="8"/>
                          <a:pt x="2" y="8"/>
                          <a:pt x="3" y="8"/>
                        </a:cubicBezTo>
                        <a:cubicBezTo>
                          <a:pt x="4" y="7"/>
                          <a:pt x="4" y="7"/>
                          <a:pt x="5" y="7"/>
                        </a:cubicBezTo>
                        <a:cubicBezTo>
                          <a:pt x="6" y="6"/>
                          <a:pt x="6" y="6"/>
                          <a:pt x="7" y="5"/>
                        </a:cubicBezTo>
                        <a:cubicBezTo>
                          <a:pt x="8" y="5"/>
                          <a:pt x="9" y="4"/>
                          <a:pt x="10" y="3"/>
                        </a:cubicBezTo>
                        <a:cubicBezTo>
                          <a:pt x="11" y="3"/>
                          <a:pt x="12" y="2"/>
                          <a:pt x="13" y="2"/>
                        </a:cubicBezTo>
                        <a:cubicBezTo>
                          <a:pt x="14" y="1"/>
                          <a:pt x="15" y="1"/>
                          <a:pt x="16" y="0"/>
                        </a:cubicBezTo>
                        <a:cubicBezTo>
                          <a:pt x="17" y="0"/>
                          <a:pt x="17" y="0"/>
                          <a:pt x="17" y="0"/>
                        </a:cubicBezTo>
                        <a:cubicBezTo>
                          <a:pt x="18" y="0"/>
                          <a:pt x="18" y="0"/>
                          <a:pt x="18" y="0"/>
                        </a:cubicBezTo>
                        <a:cubicBezTo>
                          <a:pt x="18" y="0"/>
                          <a:pt x="18" y="0"/>
                          <a:pt x="18"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1"/>
                          <a:pt x="19" y="1"/>
                          <a:pt x="19" y="1"/>
                        </a:cubicBezTo>
                        <a:cubicBezTo>
                          <a:pt x="20" y="1"/>
                          <a:pt x="20" y="1"/>
                          <a:pt x="20" y="1"/>
                        </a:cubicBezTo>
                        <a:cubicBezTo>
                          <a:pt x="21" y="1"/>
                          <a:pt x="22" y="2"/>
                          <a:pt x="23" y="3"/>
                        </a:cubicBezTo>
                        <a:cubicBezTo>
                          <a:pt x="24" y="3"/>
                          <a:pt x="24" y="3"/>
                          <a:pt x="25" y="3"/>
                        </a:cubicBezTo>
                        <a:cubicBezTo>
                          <a:pt x="26" y="3"/>
                          <a:pt x="26" y="3"/>
                          <a:pt x="26" y="3"/>
                        </a:cubicBezTo>
                        <a:cubicBezTo>
                          <a:pt x="27" y="3"/>
                          <a:pt x="27" y="3"/>
                          <a:pt x="27" y="3"/>
                        </a:cubicBezTo>
                        <a:cubicBezTo>
                          <a:pt x="27" y="3"/>
                          <a:pt x="27" y="3"/>
                          <a:pt x="27" y="3"/>
                        </a:cubicBezTo>
                        <a:cubicBezTo>
                          <a:pt x="28" y="3"/>
                          <a:pt x="28" y="3"/>
                          <a:pt x="28" y="3"/>
                        </a:cubicBezTo>
                        <a:cubicBezTo>
                          <a:pt x="28" y="3"/>
                          <a:pt x="29" y="3"/>
                          <a:pt x="29" y="3"/>
                        </a:cubicBezTo>
                        <a:cubicBezTo>
                          <a:pt x="30" y="3"/>
                          <a:pt x="30" y="3"/>
                          <a:pt x="30" y="3"/>
                        </a:cubicBezTo>
                        <a:cubicBezTo>
                          <a:pt x="30" y="3"/>
                          <a:pt x="30" y="3"/>
                          <a:pt x="30" y="3"/>
                        </a:cubicBezTo>
                        <a:cubicBezTo>
                          <a:pt x="31" y="3"/>
                          <a:pt x="32" y="3"/>
                          <a:pt x="32" y="3"/>
                        </a:cubicBezTo>
                        <a:cubicBezTo>
                          <a:pt x="33" y="3"/>
                          <a:pt x="33" y="3"/>
                          <a:pt x="33" y="3"/>
                        </a:cubicBezTo>
                        <a:cubicBezTo>
                          <a:pt x="33" y="3"/>
                          <a:pt x="33" y="3"/>
                          <a:pt x="33" y="3"/>
                        </a:cubicBezTo>
                        <a:cubicBezTo>
                          <a:pt x="33" y="3"/>
                          <a:pt x="33" y="3"/>
                          <a:pt x="33" y="3"/>
                        </a:cubicBezTo>
                        <a:lnTo>
                          <a:pt x="33" y="4"/>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6" name="Freeform 7952">
                    <a:extLst>
                      <a:ext uri="{FF2B5EF4-FFF2-40B4-BE49-F238E27FC236}">
                        <a16:creationId xmlns:a16="http://schemas.microsoft.com/office/drawing/2014/main" id="{ACD3510B-2EAC-4A01-8D75-36B5A5262507}"/>
                      </a:ext>
                    </a:extLst>
                  </p:cNvPr>
                  <p:cNvSpPr>
                    <a:spLocks/>
                  </p:cNvSpPr>
                  <p:nvPr/>
                </p:nvSpPr>
                <p:spPr bwMode="auto">
                  <a:xfrm>
                    <a:off x="4408" y="1828"/>
                    <a:ext cx="3" cy="4"/>
                  </a:xfrm>
                  <a:custGeom>
                    <a:avLst/>
                    <a:gdLst>
                      <a:gd name="T0" fmla="*/ 5 w 5"/>
                      <a:gd name="T1" fmla="*/ 5 h 5"/>
                      <a:gd name="T2" fmla="*/ 4 w 5"/>
                      <a:gd name="T3" fmla="*/ 5 h 5"/>
                      <a:gd name="T4" fmla="*/ 4 w 5"/>
                      <a:gd name="T5" fmla="*/ 5 h 5"/>
                      <a:gd name="T6" fmla="*/ 2 w 5"/>
                      <a:gd name="T7" fmla="*/ 5 h 5"/>
                      <a:gd name="T8" fmla="*/ 2 w 5"/>
                      <a:gd name="T9" fmla="*/ 4 h 5"/>
                      <a:gd name="T10" fmla="*/ 1 w 5"/>
                      <a:gd name="T11" fmla="*/ 4 h 5"/>
                      <a:gd name="T12" fmla="*/ 0 w 5"/>
                      <a:gd name="T13" fmla="*/ 3 h 5"/>
                      <a:gd name="T14" fmla="*/ 0 w 5"/>
                      <a:gd name="T15" fmla="*/ 2 h 5"/>
                      <a:gd name="T16" fmla="*/ 0 w 5"/>
                      <a:gd name="T17" fmla="*/ 2 h 5"/>
                      <a:gd name="T18" fmla="*/ 0 w 5"/>
                      <a:gd name="T19" fmla="*/ 1 h 5"/>
                      <a:gd name="T20" fmla="*/ 0 w 5"/>
                      <a:gd name="T21" fmla="*/ 0 h 5"/>
                      <a:gd name="T22" fmla="*/ 0 w 5"/>
                      <a:gd name="T23" fmla="*/ 0 h 5"/>
                      <a:gd name="T24" fmla="*/ 0 w 5"/>
                      <a:gd name="T25" fmla="*/ 0 h 5"/>
                      <a:gd name="T26" fmla="*/ 0 w 5"/>
                      <a:gd name="T27" fmla="*/ 1 h 5"/>
                      <a:gd name="T28" fmla="*/ 1 w 5"/>
                      <a:gd name="T29" fmla="*/ 1 h 5"/>
                      <a:gd name="T30" fmla="*/ 1 w 5"/>
                      <a:gd name="T31" fmla="*/ 2 h 5"/>
                      <a:gd name="T32" fmla="*/ 2 w 5"/>
                      <a:gd name="T33" fmla="*/ 2 h 5"/>
                      <a:gd name="T34" fmla="*/ 2 w 5"/>
                      <a:gd name="T35" fmla="*/ 3 h 5"/>
                      <a:gd name="T36" fmla="*/ 4 w 5"/>
                      <a:gd name="T37" fmla="*/ 4 h 5"/>
                      <a:gd name="T38" fmla="*/ 5 w 5"/>
                      <a:gd name="T3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5"/>
                        </a:moveTo>
                        <a:cubicBezTo>
                          <a:pt x="4" y="5"/>
                          <a:pt x="4" y="5"/>
                          <a:pt x="4" y="5"/>
                        </a:cubicBezTo>
                        <a:cubicBezTo>
                          <a:pt x="4" y="5"/>
                          <a:pt x="4" y="5"/>
                          <a:pt x="4" y="5"/>
                        </a:cubicBezTo>
                        <a:cubicBezTo>
                          <a:pt x="3" y="5"/>
                          <a:pt x="3" y="5"/>
                          <a:pt x="2" y="5"/>
                        </a:cubicBezTo>
                        <a:cubicBezTo>
                          <a:pt x="2" y="4"/>
                          <a:pt x="2" y="4"/>
                          <a:pt x="2" y="4"/>
                        </a:cubicBezTo>
                        <a:cubicBezTo>
                          <a:pt x="1" y="4"/>
                          <a:pt x="1" y="4"/>
                          <a:pt x="1" y="4"/>
                        </a:cubicBezTo>
                        <a:cubicBezTo>
                          <a:pt x="0" y="3"/>
                          <a:pt x="0" y="3"/>
                          <a:pt x="0" y="3"/>
                        </a:cubicBezTo>
                        <a:cubicBezTo>
                          <a:pt x="0" y="2"/>
                          <a:pt x="0" y="2"/>
                          <a:pt x="0" y="2"/>
                        </a:cubicBezTo>
                        <a:cubicBezTo>
                          <a:pt x="0" y="2"/>
                          <a:pt x="0" y="2"/>
                          <a:pt x="0" y="2"/>
                        </a:cubicBezTo>
                        <a:cubicBezTo>
                          <a:pt x="0" y="1"/>
                          <a:pt x="0" y="1"/>
                          <a:pt x="0" y="1"/>
                        </a:cubicBezTo>
                        <a:cubicBezTo>
                          <a:pt x="0" y="1"/>
                          <a:pt x="0" y="0"/>
                          <a:pt x="0" y="0"/>
                        </a:cubicBezTo>
                        <a:cubicBezTo>
                          <a:pt x="0" y="0"/>
                          <a:pt x="0" y="0"/>
                          <a:pt x="0" y="0"/>
                        </a:cubicBezTo>
                        <a:cubicBezTo>
                          <a:pt x="0" y="0"/>
                          <a:pt x="0" y="0"/>
                          <a:pt x="0" y="0"/>
                        </a:cubicBezTo>
                        <a:cubicBezTo>
                          <a:pt x="0" y="1"/>
                          <a:pt x="0" y="1"/>
                          <a:pt x="0" y="1"/>
                        </a:cubicBezTo>
                        <a:cubicBezTo>
                          <a:pt x="1" y="1"/>
                          <a:pt x="1" y="1"/>
                          <a:pt x="1" y="1"/>
                        </a:cubicBezTo>
                        <a:cubicBezTo>
                          <a:pt x="1" y="2"/>
                          <a:pt x="1" y="2"/>
                          <a:pt x="1" y="2"/>
                        </a:cubicBezTo>
                        <a:cubicBezTo>
                          <a:pt x="2" y="2"/>
                          <a:pt x="2" y="2"/>
                          <a:pt x="2" y="2"/>
                        </a:cubicBezTo>
                        <a:cubicBezTo>
                          <a:pt x="2" y="3"/>
                          <a:pt x="2" y="3"/>
                          <a:pt x="2" y="3"/>
                        </a:cubicBezTo>
                        <a:cubicBezTo>
                          <a:pt x="3" y="3"/>
                          <a:pt x="3" y="4"/>
                          <a:pt x="4" y="4"/>
                        </a:cubicBezTo>
                        <a:cubicBezTo>
                          <a:pt x="5" y="5"/>
                          <a:pt x="5" y="5"/>
                          <a:pt x="5" y="5"/>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7" name="Freeform 7953">
                    <a:extLst>
                      <a:ext uri="{FF2B5EF4-FFF2-40B4-BE49-F238E27FC236}">
                        <a16:creationId xmlns:a16="http://schemas.microsoft.com/office/drawing/2014/main" id="{FC9977BB-C81F-4CCF-8309-65C1CC76F15C}"/>
                      </a:ext>
                    </a:extLst>
                  </p:cNvPr>
                  <p:cNvSpPr>
                    <a:spLocks/>
                  </p:cNvSpPr>
                  <p:nvPr/>
                </p:nvSpPr>
                <p:spPr bwMode="auto">
                  <a:xfrm>
                    <a:off x="4396" y="1837"/>
                    <a:ext cx="16" cy="20"/>
                  </a:xfrm>
                  <a:custGeom>
                    <a:avLst/>
                    <a:gdLst>
                      <a:gd name="T0" fmla="*/ 22 w 22"/>
                      <a:gd name="T1" fmla="*/ 26 h 26"/>
                      <a:gd name="T2" fmla="*/ 22 w 22"/>
                      <a:gd name="T3" fmla="*/ 26 h 26"/>
                      <a:gd name="T4" fmla="*/ 21 w 22"/>
                      <a:gd name="T5" fmla="*/ 25 h 26"/>
                      <a:gd name="T6" fmla="*/ 20 w 22"/>
                      <a:gd name="T7" fmla="*/ 23 h 26"/>
                      <a:gd name="T8" fmla="*/ 20 w 22"/>
                      <a:gd name="T9" fmla="*/ 22 h 26"/>
                      <a:gd name="T10" fmla="*/ 20 w 22"/>
                      <a:gd name="T11" fmla="*/ 22 h 26"/>
                      <a:gd name="T12" fmla="*/ 20 w 22"/>
                      <a:gd name="T13" fmla="*/ 21 h 26"/>
                      <a:gd name="T14" fmla="*/ 20 w 22"/>
                      <a:gd name="T15" fmla="*/ 21 h 26"/>
                      <a:gd name="T16" fmla="*/ 20 w 22"/>
                      <a:gd name="T17" fmla="*/ 20 h 26"/>
                      <a:gd name="T18" fmla="*/ 20 w 22"/>
                      <a:gd name="T19" fmla="*/ 20 h 26"/>
                      <a:gd name="T20" fmla="*/ 20 w 22"/>
                      <a:gd name="T21" fmla="*/ 20 h 26"/>
                      <a:gd name="T22" fmla="*/ 19 w 22"/>
                      <a:gd name="T23" fmla="*/ 19 h 26"/>
                      <a:gd name="T24" fmla="*/ 19 w 22"/>
                      <a:gd name="T25" fmla="*/ 19 h 26"/>
                      <a:gd name="T26" fmla="*/ 17 w 22"/>
                      <a:gd name="T27" fmla="*/ 16 h 26"/>
                      <a:gd name="T28" fmla="*/ 15 w 22"/>
                      <a:gd name="T29" fmla="*/ 15 h 26"/>
                      <a:gd name="T30" fmla="*/ 13 w 22"/>
                      <a:gd name="T31" fmla="*/ 14 h 26"/>
                      <a:gd name="T32" fmla="*/ 12 w 22"/>
                      <a:gd name="T33" fmla="*/ 14 h 26"/>
                      <a:gd name="T34" fmla="*/ 8 w 22"/>
                      <a:gd name="T35" fmla="*/ 12 h 26"/>
                      <a:gd name="T36" fmla="*/ 5 w 22"/>
                      <a:gd name="T37" fmla="*/ 10 h 26"/>
                      <a:gd name="T38" fmla="*/ 3 w 22"/>
                      <a:gd name="T39" fmla="*/ 8 h 26"/>
                      <a:gd name="T40" fmla="*/ 2 w 22"/>
                      <a:gd name="T41" fmla="*/ 7 h 26"/>
                      <a:gd name="T42" fmla="*/ 1 w 22"/>
                      <a:gd name="T43" fmla="*/ 5 h 26"/>
                      <a:gd name="T44" fmla="*/ 0 w 22"/>
                      <a:gd name="T45" fmla="*/ 3 h 26"/>
                      <a:gd name="T46" fmla="*/ 0 w 22"/>
                      <a:gd name="T47" fmla="*/ 2 h 26"/>
                      <a:gd name="T48" fmla="*/ 0 w 22"/>
                      <a:gd name="T49" fmla="*/ 1 h 26"/>
                      <a:gd name="T50" fmla="*/ 0 w 22"/>
                      <a:gd name="T51" fmla="*/ 1 h 26"/>
                      <a:gd name="T52" fmla="*/ 0 w 22"/>
                      <a:gd name="T53" fmla="*/ 1 h 26"/>
                      <a:gd name="T54" fmla="*/ 0 w 22"/>
                      <a:gd name="T55" fmla="*/ 0 h 26"/>
                      <a:gd name="T56" fmla="*/ 0 w 22"/>
                      <a:gd name="T57" fmla="*/ 0 h 26"/>
                      <a:gd name="T58" fmla="*/ 0 w 22"/>
                      <a:gd name="T59" fmla="*/ 0 h 26"/>
                      <a:gd name="T60" fmla="*/ 0 w 22"/>
                      <a:gd name="T61" fmla="*/ 0 h 26"/>
                      <a:gd name="T62" fmla="*/ 0 w 22"/>
                      <a:gd name="T63" fmla="*/ 1 h 26"/>
                      <a:gd name="T64" fmla="*/ 0 w 22"/>
                      <a:gd name="T65" fmla="*/ 1 h 26"/>
                      <a:gd name="T66" fmla="*/ 0 w 22"/>
                      <a:gd name="T67" fmla="*/ 2 h 26"/>
                      <a:gd name="T68" fmla="*/ 1 w 22"/>
                      <a:gd name="T69" fmla="*/ 3 h 26"/>
                      <a:gd name="T70" fmla="*/ 2 w 22"/>
                      <a:gd name="T71" fmla="*/ 5 h 26"/>
                      <a:gd name="T72" fmla="*/ 3 w 22"/>
                      <a:gd name="T73" fmla="*/ 6 h 26"/>
                      <a:gd name="T74" fmla="*/ 4 w 22"/>
                      <a:gd name="T75" fmla="*/ 7 h 26"/>
                      <a:gd name="T76" fmla="*/ 6 w 22"/>
                      <a:gd name="T77" fmla="*/ 9 h 26"/>
                      <a:gd name="T78" fmla="*/ 9 w 22"/>
                      <a:gd name="T79" fmla="*/ 10 h 26"/>
                      <a:gd name="T80" fmla="*/ 12 w 22"/>
                      <a:gd name="T81" fmla="*/ 12 h 26"/>
                      <a:gd name="T82" fmla="*/ 14 w 22"/>
                      <a:gd name="T83" fmla="*/ 12 h 26"/>
                      <a:gd name="T84" fmla="*/ 16 w 22"/>
                      <a:gd name="T85" fmla="*/ 13 h 26"/>
                      <a:gd name="T86" fmla="*/ 19 w 22"/>
                      <a:gd name="T87" fmla="*/ 15 h 26"/>
                      <a:gd name="T88" fmla="*/ 20 w 22"/>
                      <a:gd name="T89" fmla="*/ 16 h 26"/>
                      <a:gd name="T90" fmla="*/ 21 w 22"/>
                      <a:gd name="T91" fmla="*/ 18 h 26"/>
                      <a:gd name="T92" fmla="*/ 21 w 22"/>
                      <a:gd name="T93" fmla="*/ 19 h 26"/>
                      <a:gd name="T94" fmla="*/ 21 w 22"/>
                      <a:gd name="T95" fmla="*/ 19 h 26"/>
                      <a:gd name="T96" fmla="*/ 21 w 22"/>
                      <a:gd name="T97" fmla="*/ 20 h 26"/>
                      <a:gd name="T98" fmla="*/ 21 w 22"/>
                      <a:gd name="T99" fmla="*/ 20 h 26"/>
                      <a:gd name="T100" fmla="*/ 21 w 22"/>
                      <a:gd name="T101" fmla="*/ 20 h 26"/>
                      <a:gd name="T102" fmla="*/ 21 w 22"/>
                      <a:gd name="T103" fmla="*/ 21 h 26"/>
                      <a:gd name="T104" fmla="*/ 21 w 22"/>
                      <a:gd name="T105" fmla="*/ 21 h 26"/>
                      <a:gd name="T106" fmla="*/ 21 w 22"/>
                      <a:gd name="T107" fmla="*/ 22 h 26"/>
                      <a:gd name="T108" fmla="*/ 21 w 22"/>
                      <a:gd name="T109" fmla="*/ 22 h 26"/>
                      <a:gd name="T110" fmla="*/ 21 w 22"/>
                      <a:gd name="T111" fmla="*/ 23 h 26"/>
                      <a:gd name="T112" fmla="*/ 21 w 22"/>
                      <a:gd name="T113" fmla="*/ 25 h 26"/>
                      <a:gd name="T114" fmla="*/ 22 w 22"/>
                      <a:gd name="T11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 h="26">
                        <a:moveTo>
                          <a:pt x="22" y="26"/>
                        </a:moveTo>
                        <a:cubicBezTo>
                          <a:pt x="22" y="26"/>
                          <a:pt x="22" y="26"/>
                          <a:pt x="22" y="26"/>
                        </a:cubicBezTo>
                        <a:cubicBezTo>
                          <a:pt x="22" y="26"/>
                          <a:pt x="21" y="26"/>
                          <a:pt x="21" y="25"/>
                        </a:cubicBezTo>
                        <a:cubicBezTo>
                          <a:pt x="21" y="25"/>
                          <a:pt x="20" y="24"/>
                          <a:pt x="20" y="23"/>
                        </a:cubicBezTo>
                        <a:cubicBezTo>
                          <a:pt x="20" y="23"/>
                          <a:pt x="20" y="23"/>
                          <a:pt x="20" y="22"/>
                        </a:cubicBezTo>
                        <a:cubicBezTo>
                          <a:pt x="20" y="22"/>
                          <a:pt x="20" y="22"/>
                          <a:pt x="20" y="22"/>
                        </a:cubicBezTo>
                        <a:cubicBezTo>
                          <a:pt x="20" y="21"/>
                          <a:pt x="20" y="21"/>
                          <a:pt x="20" y="21"/>
                        </a:cubicBezTo>
                        <a:cubicBezTo>
                          <a:pt x="20" y="21"/>
                          <a:pt x="20" y="21"/>
                          <a:pt x="20" y="21"/>
                        </a:cubicBezTo>
                        <a:cubicBezTo>
                          <a:pt x="20" y="20"/>
                          <a:pt x="20" y="20"/>
                          <a:pt x="20" y="20"/>
                        </a:cubicBezTo>
                        <a:cubicBezTo>
                          <a:pt x="20" y="20"/>
                          <a:pt x="20" y="20"/>
                          <a:pt x="20" y="20"/>
                        </a:cubicBezTo>
                        <a:cubicBezTo>
                          <a:pt x="20" y="20"/>
                          <a:pt x="20" y="20"/>
                          <a:pt x="20" y="20"/>
                        </a:cubicBezTo>
                        <a:cubicBezTo>
                          <a:pt x="19" y="19"/>
                          <a:pt x="19" y="19"/>
                          <a:pt x="19" y="19"/>
                        </a:cubicBezTo>
                        <a:cubicBezTo>
                          <a:pt x="19" y="19"/>
                          <a:pt x="19" y="19"/>
                          <a:pt x="19" y="19"/>
                        </a:cubicBezTo>
                        <a:cubicBezTo>
                          <a:pt x="19" y="18"/>
                          <a:pt x="18" y="17"/>
                          <a:pt x="17" y="16"/>
                        </a:cubicBezTo>
                        <a:cubicBezTo>
                          <a:pt x="17" y="16"/>
                          <a:pt x="16" y="15"/>
                          <a:pt x="15" y="15"/>
                        </a:cubicBezTo>
                        <a:cubicBezTo>
                          <a:pt x="14" y="15"/>
                          <a:pt x="14" y="14"/>
                          <a:pt x="13" y="14"/>
                        </a:cubicBezTo>
                        <a:cubicBezTo>
                          <a:pt x="13" y="14"/>
                          <a:pt x="12" y="14"/>
                          <a:pt x="12" y="14"/>
                        </a:cubicBezTo>
                        <a:cubicBezTo>
                          <a:pt x="10" y="13"/>
                          <a:pt x="9" y="13"/>
                          <a:pt x="8" y="12"/>
                        </a:cubicBezTo>
                        <a:cubicBezTo>
                          <a:pt x="7" y="12"/>
                          <a:pt x="6" y="11"/>
                          <a:pt x="5" y="10"/>
                        </a:cubicBezTo>
                        <a:cubicBezTo>
                          <a:pt x="4" y="9"/>
                          <a:pt x="4" y="9"/>
                          <a:pt x="3" y="8"/>
                        </a:cubicBezTo>
                        <a:cubicBezTo>
                          <a:pt x="3" y="7"/>
                          <a:pt x="2" y="7"/>
                          <a:pt x="2" y="7"/>
                        </a:cubicBezTo>
                        <a:cubicBezTo>
                          <a:pt x="2" y="6"/>
                          <a:pt x="1" y="6"/>
                          <a:pt x="1" y="5"/>
                        </a:cubicBezTo>
                        <a:cubicBezTo>
                          <a:pt x="1" y="5"/>
                          <a:pt x="0" y="4"/>
                          <a:pt x="0" y="3"/>
                        </a:cubicBezTo>
                        <a:cubicBezTo>
                          <a:pt x="0" y="3"/>
                          <a:pt x="0" y="2"/>
                          <a:pt x="0" y="2"/>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2"/>
                          <a:pt x="0" y="2"/>
                          <a:pt x="0" y="2"/>
                        </a:cubicBezTo>
                        <a:cubicBezTo>
                          <a:pt x="1" y="3"/>
                          <a:pt x="1" y="3"/>
                          <a:pt x="1" y="3"/>
                        </a:cubicBezTo>
                        <a:cubicBezTo>
                          <a:pt x="1" y="3"/>
                          <a:pt x="2" y="4"/>
                          <a:pt x="2" y="5"/>
                        </a:cubicBezTo>
                        <a:cubicBezTo>
                          <a:pt x="3" y="6"/>
                          <a:pt x="3" y="6"/>
                          <a:pt x="3" y="6"/>
                        </a:cubicBezTo>
                        <a:cubicBezTo>
                          <a:pt x="4" y="7"/>
                          <a:pt x="4" y="7"/>
                          <a:pt x="4" y="7"/>
                        </a:cubicBezTo>
                        <a:cubicBezTo>
                          <a:pt x="5" y="7"/>
                          <a:pt x="5" y="8"/>
                          <a:pt x="6" y="9"/>
                        </a:cubicBezTo>
                        <a:cubicBezTo>
                          <a:pt x="7" y="9"/>
                          <a:pt x="8" y="10"/>
                          <a:pt x="9" y="10"/>
                        </a:cubicBezTo>
                        <a:cubicBezTo>
                          <a:pt x="10" y="11"/>
                          <a:pt x="11" y="11"/>
                          <a:pt x="12" y="12"/>
                        </a:cubicBezTo>
                        <a:cubicBezTo>
                          <a:pt x="13" y="12"/>
                          <a:pt x="13" y="12"/>
                          <a:pt x="14" y="12"/>
                        </a:cubicBezTo>
                        <a:cubicBezTo>
                          <a:pt x="14" y="13"/>
                          <a:pt x="15" y="13"/>
                          <a:pt x="16" y="13"/>
                        </a:cubicBezTo>
                        <a:cubicBezTo>
                          <a:pt x="17" y="14"/>
                          <a:pt x="18" y="14"/>
                          <a:pt x="19" y="15"/>
                        </a:cubicBezTo>
                        <a:cubicBezTo>
                          <a:pt x="19" y="15"/>
                          <a:pt x="19" y="16"/>
                          <a:pt x="20" y="16"/>
                        </a:cubicBezTo>
                        <a:cubicBezTo>
                          <a:pt x="20" y="17"/>
                          <a:pt x="20" y="17"/>
                          <a:pt x="21" y="18"/>
                        </a:cubicBezTo>
                        <a:cubicBezTo>
                          <a:pt x="21" y="19"/>
                          <a:pt x="21" y="19"/>
                          <a:pt x="21" y="19"/>
                        </a:cubicBezTo>
                        <a:cubicBezTo>
                          <a:pt x="21" y="19"/>
                          <a:pt x="21" y="19"/>
                          <a:pt x="21" y="19"/>
                        </a:cubicBezTo>
                        <a:cubicBezTo>
                          <a:pt x="21" y="20"/>
                          <a:pt x="21" y="20"/>
                          <a:pt x="21" y="20"/>
                        </a:cubicBezTo>
                        <a:cubicBezTo>
                          <a:pt x="21" y="20"/>
                          <a:pt x="21" y="20"/>
                          <a:pt x="21" y="20"/>
                        </a:cubicBezTo>
                        <a:cubicBezTo>
                          <a:pt x="21" y="20"/>
                          <a:pt x="21" y="20"/>
                          <a:pt x="21" y="20"/>
                        </a:cubicBezTo>
                        <a:cubicBezTo>
                          <a:pt x="21" y="21"/>
                          <a:pt x="21" y="21"/>
                          <a:pt x="21" y="21"/>
                        </a:cubicBezTo>
                        <a:cubicBezTo>
                          <a:pt x="21" y="21"/>
                          <a:pt x="21" y="21"/>
                          <a:pt x="21" y="21"/>
                        </a:cubicBezTo>
                        <a:cubicBezTo>
                          <a:pt x="21" y="22"/>
                          <a:pt x="21" y="22"/>
                          <a:pt x="21" y="22"/>
                        </a:cubicBezTo>
                        <a:cubicBezTo>
                          <a:pt x="21" y="22"/>
                          <a:pt x="21" y="22"/>
                          <a:pt x="21" y="22"/>
                        </a:cubicBezTo>
                        <a:cubicBezTo>
                          <a:pt x="21" y="23"/>
                          <a:pt x="21" y="23"/>
                          <a:pt x="21" y="23"/>
                        </a:cubicBezTo>
                        <a:cubicBezTo>
                          <a:pt x="21" y="24"/>
                          <a:pt x="21" y="25"/>
                          <a:pt x="21" y="25"/>
                        </a:cubicBezTo>
                        <a:cubicBezTo>
                          <a:pt x="21" y="25"/>
                          <a:pt x="22" y="26"/>
                          <a:pt x="22" y="26"/>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8" name="Freeform 7954">
                    <a:extLst>
                      <a:ext uri="{FF2B5EF4-FFF2-40B4-BE49-F238E27FC236}">
                        <a16:creationId xmlns:a16="http://schemas.microsoft.com/office/drawing/2014/main" id="{F04663F1-CB98-4D3A-8EC5-1CD3134785CD}"/>
                      </a:ext>
                    </a:extLst>
                  </p:cNvPr>
                  <p:cNvSpPr>
                    <a:spLocks/>
                  </p:cNvSpPr>
                  <p:nvPr/>
                </p:nvSpPr>
                <p:spPr bwMode="auto">
                  <a:xfrm>
                    <a:off x="4397" y="1842"/>
                    <a:ext cx="5" cy="13"/>
                  </a:xfrm>
                  <a:custGeom>
                    <a:avLst/>
                    <a:gdLst>
                      <a:gd name="T0" fmla="*/ 6 w 6"/>
                      <a:gd name="T1" fmla="*/ 17 h 17"/>
                      <a:gd name="T2" fmla="*/ 5 w 6"/>
                      <a:gd name="T3" fmla="*/ 17 h 17"/>
                      <a:gd name="T4" fmla="*/ 4 w 6"/>
                      <a:gd name="T5" fmla="*/ 16 h 17"/>
                      <a:gd name="T6" fmla="*/ 3 w 6"/>
                      <a:gd name="T7" fmla="*/ 16 h 17"/>
                      <a:gd name="T8" fmla="*/ 2 w 6"/>
                      <a:gd name="T9" fmla="*/ 15 h 17"/>
                      <a:gd name="T10" fmla="*/ 2 w 6"/>
                      <a:gd name="T11" fmla="*/ 15 h 17"/>
                      <a:gd name="T12" fmla="*/ 1 w 6"/>
                      <a:gd name="T13" fmla="*/ 13 h 17"/>
                      <a:gd name="T14" fmla="*/ 0 w 6"/>
                      <a:gd name="T15" fmla="*/ 13 h 17"/>
                      <a:gd name="T16" fmla="*/ 0 w 6"/>
                      <a:gd name="T17" fmla="*/ 12 h 17"/>
                      <a:gd name="T18" fmla="*/ 0 w 6"/>
                      <a:gd name="T19" fmla="*/ 12 h 17"/>
                      <a:gd name="T20" fmla="*/ 0 w 6"/>
                      <a:gd name="T21" fmla="*/ 11 h 17"/>
                      <a:gd name="T22" fmla="*/ 0 w 6"/>
                      <a:gd name="T23" fmla="*/ 10 h 17"/>
                      <a:gd name="T24" fmla="*/ 0 w 6"/>
                      <a:gd name="T25" fmla="*/ 10 h 17"/>
                      <a:gd name="T26" fmla="*/ 0 w 6"/>
                      <a:gd name="T27" fmla="*/ 10 h 17"/>
                      <a:gd name="T28" fmla="*/ 0 w 6"/>
                      <a:gd name="T29" fmla="*/ 9 h 17"/>
                      <a:gd name="T30" fmla="*/ 0 w 6"/>
                      <a:gd name="T31" fmla="*/ 8 h 17"/>
                      <a:gd name="T32" fmla="*/ 0 w 6"/>
                      <a:gd name="T33" fmla="*/ 7 h 17"/>
                      <a:gd name="T34" fmla="*/ 1 w 6"/>
                      <a:gd name="T35" fmla="*/ 6 h 17"/>
                      <a:gd name="T36" fmla="*/ 1 w 6"/>
                      <a:gd name="T37" fmla="*/ 4 h 17"/>
                      <a:gd name="T38" fmla="*/ 2 w 6"/>
                      <a:gd name="T39" fmla="*/ 3 h 17"/>
                      <a:gd name="T40" fmla="*/ 2 w 6"/>
                      <a:gd name="T41" fmla="*/ 3 h 17"/>
                      <a:gd name="T42" fmla="*/ 2 w 6"/>
                      <a:gd name="T43" fmla="*/ 2 h 17"/>
                      <a:gd name="T44" fmla="*/ 2 w 6"/>
                      <a:gd name="T45" fmla="*/ 2 h 17"/>
                      <a:gd name="T46" fmla="*/ 1 w 6"/>
                      <a:gd name="T47" fmla="*/ 1 h 17"/>
                      <a:gd name="T48" fmla="*/ 1 w 6"/>
                      <a:gd name="T49" fmla="*/ 0 h 17"/>
                      <a:gd name="T50" fmla="*/ 1 w 6"/>
                      <a:gd name="T51" fmla="*/ 0 h 17"/>
                      <a:gd name="T52" fmla="*/ 2 w 6"/>
                      <a:gd name="T53" fmla="*/ 1 h 17"/>
                      <a:gd name="T54" fmla="*/ 2 w 6"/>
                      <a:gd name="T55" fmla="*/ 1 h 17"/>
                      <a:gd name="T56" fmla="*/ 2 w 6"/>
                      <a:gd name="T57" fmla="*/ 2 h 17"/>
                      <a:gd name="T58" fmla="*/ 2 w 6"/>
                      <a:gd name="T59" fmla="*/ 2 h 17"/>
                      <a:gd name="T60" fmla="*/ 2 w 6"/>
                      <a:gd name="T61" fmla="*/ 3 h 17"/>
                      <a:gd name="T62" fmla="*/ 2 w 6"/>
                      <a:gd name="T63" fmla="*/ 4 h 17"/>
                      <a:gd name="T64" fmla="*/ 2 w 6"/>
                      <a:gd name="T65" fmla="*/ 6 h 17"/>
                      <a:gd name="T66" fmla="*/ 1 w 6"/>
                      <a:gd name="T67" fmla="*/ 8 h 17"/>
                      <a:gd name="T68" fmla="*/ 1 w 6"/>
                      <a:gd name="T69" fmla="*/ 9 h 17"/>
                      <a:gd name="T70" fmla="*/ 1 w 6"/>
                      <a:gd name="T71" fmla="*/ 9 h 17"/>
                      <a:gd name="T72" fmla="*/ 1 w 6"/>
                      <a:gd name="T73" fmla="*/ 10 h 17"/>
                      <a:gd name="T74" fmla="*/ 1 w 6"/>
                      <a:gd name="T75" fmla="*/ 10 h 17"/>
                      <a:gd name="T76" fmla="*/ 1 w 6"/>
                      <a:gd name="T77" fmla="*/ 10 h 17"/>
                      <a:gd name="T78" fmla="*/ 1 w 6"/>
                      <a:gd name="T79" fmla="*/ 11 h 17"/>
                      <a:gd name="T80" fmla="*/ 1 w 6"/>
                      <a:gd name="T81" fmla="*/ 12 h 17"/>
                      <a:gd name="T82" fmla="*/ 2 w 6"/>
                      <a:gd name="T83" fmla="*/ 12 h 17"/>
                      <a:gd name="T84" fmla="*/ 2 w 6"/>
                      <a:gd name="T85" fmla="*/ 13 h 17"/>
                      <a:gd name="T86" fmla="*/ 2 w 6"/>
                      <a:gd name="T87" fmla="*/ 14 h 17"/>
                      <a:gd name="T88" fmla="*/ 3 w 6"/>
                      <a:gd name="T89" fmla="*/ 15 h 17"/>
                      <a:gd name="T90" fmla="*/ 3 w 6"/>
                      <a:gd name="T91" fmla="*/ 15 h 17"/>
                      <a:gd name="T92" fmla="*/ 4 w 6"/>
                      <a:gd name="T93" fmla="*/ 16 h 17"/>
                      <a:gd name="T94" fmla="*/ 5 w 6"/>
                      <a:gd name="T95" fmla="*/ 17 h 17"/>
                      <a:gd name="T96" fmla="*/ 6 w 6"/>
                      <a:gd name="T9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 h="17">
                        <a:moveTo>
                          <a:pt x="6" y="17"/>
                        </a:moveTo>
                        <a:cubicBezTo>
                          <a:pt x="6" y="17"/>
                          <a:pt x="5" y="17"/>
                          <a:pt x="5" y="17"/>
                        </a:cubicBezTo>
                        <a:cubicBezTo>
                          <a:pt x="4" y="16"/>
                          <a:pt x="4" y="16"/>
                          <a:pt x="4" y="16"/>
                        </a:cubicBezTo>
                        <a:cubicBezTo>
                          <a:pt x="4" y="16"/>
                          <a:pt x="3" y="16"/>
                          <a:pt x="3" y="16"/>
                        </a:cubicBezTo>
                        <a:cubicBezTo>
                          <a:pt x="2" y="15"/>
                          <a:pt x="2" y="15"/>
                          <a:pt x="2" y="15"/>
                        </a:cubicBezTo>
                        <a:cubicBezTo>
                          <a:pt x="2" y="15"/>
                          <a:pt x="2" y="15"/>
                          <a:pt x="2" y="15"/>
                        </a:cubicBezTo>
                        <a:cubicBezTo>
                          <a:pt x="1" y="14"/>
                          <a:pt x="1" y="14"/>
                          <a:pt x="1" y="13"/>
                        </a:cubicBezTo>
                        <a:cubicBezTo>
                          <a:pt x="0" y="13"/>
                          <a:pt x="0" y="13"/>
                          <a:pt x="0" y="13"/>
                        </a:cubicBezTo>
                        <a:cubicBezTo>
                          <a:pt x="0" y="12"/>
                          <a:pt x="0" y="12"/>
                          <a:pt x="0" y="12"/>
                        </a:cubicBezTo>
                        <a:cubicBezTo>
                          <a:pt x="0" y="12"/>
                          <a:pt x="0" y="12"/>
                          <a:pt x="0" y="12"/>
                        </a:cubicBezTo>
                        <a:cubicBezTo>
                          <a:pt x="0" y="11"/>
                          <a:pt x="0" y="11"/>
                          <a:pt x="0" y="11"/>
                        </a:cubicBezTo>
                        <a:cubicBezTo>
                          <a:pt x="0" y="10"/>
                          <a:pt x="0" y="10"/>
                          <a:pt x="0" y="10"/>
                        </a:cubicBezTo>
                        <a:cubicBezTo>
                          <a:pt x="0" y="10"/>
                          <a:pt x="0" y="10"/>
                          <a:pt x="0" y="10"/>
                        </a:cubicBezTo>
                        <a:cubicBezTo>
                          <a:pt x="0" y="10"/>
                          <a:pt x="0" y="10"/>
                          <a:pt x="0" y="10"/>
                        </a:cubicBezTo>
                        <a:cubicBezTo>
                          <a:pt x="0" y="9"/>
                          <a:pt x="0" y="9"/>
                          <a:pt x="0" y="9"/>
                        </a:cubicBezTo>
                        <a:cubicBezTo>
                          <a:pt x="0" y="8"/>
                          <a:pt x="0" y="8"/>
                          <a:pt x="0" y="8"/>
                        </a:cubicBezTo>
                        <a:cubicBezTo>
                          <a:pt x="0" y="7"/>
                          <a:pt x="0" y="7"/>
                          <a:pt x="0" y="7"/>
                        </a:cubicBezTo>
                        <a:cubicBezTo>
                          <a:pt x="0" y="7"/>
                          <a:pt x="0" y="6"/>
                          <a:pt x="1" y="6"/>
                        </a:cubicBezTo>
                        <a:cubicBezTo>
                          <a:pt x="1" y="5"/>
                          <a:pt x="1" y="5"/>
                          <a:pt x="1" y="4"/>
                        </a:cubicBezTo>
                        <a:cubicBezTo>
                          <a:pt x="1" y="4"/>
                          <a:pt x="2" y="3"/>
                          <a:pt x="2" y="3"/>
                        </a:cubicBezTo>
                        <a:cubicBezTo>
                          <a:pt x="2" y="3"/>
                          <a:pt x="2" y="3"/>
                          <a:pt x="2" y="3"/>
                        </a:cubicBezTo>
                        <a:cubicBezTo>
                          <a:pt x="2" y="2"/>
                          <a:pt x="2" y="2"/>
                          <a:pt x="2" y="2"/>
                        </a:cubicBezTo>
                        <a:cubicBezTo>
                          <a:pt x="2" y="2"/>
                          <a:pt x="2" y="2"/>
                          <a:pt x="2" y="2"/>
                        </a:cubicBezTo>
                        <a:cubicBezTo>
                          <a:pt x="1" y="1"/>
                          <a:pt x="1" y="1"/>
                          <a:pt x="1" y="1"/>
                        </a:cubicBezTo>
                        <a:cubicBezTo>
                          <a:pt x="1" y="0"/>
                          <a:pt x="1" y="0"/>
                          <a:pt x="1" y="0"/>
                        </a:cubicBezTo>
                        <a:cubicBezTo>
                          <a:pt x="1" y="0"/>
                          <a:pt x="1" y="0"/>
                          <a:pt x="1" y="0"/>
                        </a:cubicBezTo>
                        <a:cubicBezTo>
                          <a:pt x="2" y="1"/>
                          <a:pt x="2" y="1"/>
                          <a:pt x="2" y="1"/>
                        </a:cubicBezTo>
                        <a:cubicBezTo>
                          <a:pt x="2" y="1"/>
                          <a:pt x="2" y="1"/>
                          <a:pt x="2" y="1"/>
                        </a:cubicBezTo>
                        <a:cubicBezTo>
                          <a:pt x="2" y="2"/>
                          <a:pt x="2" y="2"/>
                          <a:pt x="2" y="2"/>
                        </a:cubicBezTo>
                        <a:cubicBezTo>
                          <a:pt x="2" y="2"/>
                          <a:pt x="2" y="2"/>
                          <a:pt x="2" y="2"/>
                        </a:cubicBezTo>
                        <a:cubicBezTo>
                          <a:pt x="2" y="3"/>
                          <a:pt x="2" y="3"/>
                          <a:pt x="2" y="3"/>
                        </a:cubicBezTo>
                        <a:cubicBezTo>
                          <a:pt x="2" y="3"/>
                          <a:pt x="2" y="4"/>
                          <a:pt x="2" y="4"/>
                        </a:cubicBezTo>
                        <a:cubicBezTo>
                          <a:pt x="2" y="5"/>
                          <a:pt x="2" y="6"/>
                          <a:pt x="2" y="6"/>
                        </a:cubicBezTo>
                        <a:cubicBezTo>
                          <a:pt x="2" y="7"/>
                          <a:pt x="2" y="7"/>
                          <a:pt x="1" y="8"/>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1"/>
                          <a:pt x="1" y="11"/>
                          <a:pt x="1" y="11"/>
                        </a:cubicBezTo>
                        <a:cubicBezTo>
                          <a:pt x="1" y="12"/>
                          <a:pt x="1" y="12"/>
                          <a:pt x="1" y="12"/>
                        </a:cubicBezTo>
                        <a:cubicBezTo>
                          <a:pt x="2" y="12"/>
                          <a:pt x="2" y="12"/>
                          <a:pt x="2" y="12"/>
                        </a:cubicBezTo>
                        <a:cubicBezTo>
                          <a:pt x="2" y="13"/>
                          <a:pt x="2" y="13"/>
                          <a:pt x="2" y="13"/>
                        </a:cubicBezTo>
                        <a:cubicBezTo>
                          <a:pt x="2" y="13"/>
                          <a:pt x="2" y="14"/>
                          <a:pt x="2" y="14"/>
                        </a:cubicBezTo>
                        <a:cubicBezTo>
                          <a:pt x="3" y="15"/>
                          <a:pt x="3" y="15"/>
                          <a:pt x="3" y="15"/>
                        </a:cubicBezTo>
                        <a:cubicBezTo>
                          <a:pt x="3" y="15"/>
                          <a:pt x="3" y="15"/>
                          <a:pt x="3" y="15"/>
                        </a:cubicBezTo>
                        <a:cubicBezTo>
                          <a:pt x="4" y="16"/>
                          <a:pt x="4" y="16"/>
                          <a:pt x="4" y="16"/>
                        </a:cubicBezTo>
                        <a:cubicBezTo>
                          <a:pt x="5" y="17"/>
                          <a:pt x="5" y="17"/>
                          <a:pt x="5" y="17"/>
                        </a:cubicBezTo>
                        <a:cubicBezTo>
                          <a:pt x="5" y="17"/>
                          <a:pt x="6" y="17"/>
                          <a:pt x="6" y="17"/>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89" name="Freeform 7955">
                    <a:extLst>
                      <a:ext uri="{FF2B5EF4-FFF2-40B4-BE49-F238E27FC236}">
                        <a16:creationId xmlns:a16="http://schemas.microsoft.com/office/drawing/2014/main" id="{EDE43AE5-24E6-4CBB-A183-14B7FAEF601F}"/>
                      </a:ext>
                    </a:extLst>
                  </p:cNvPr>
                  <p:cNvSpPr>
                    <a:spLocks/>
                  </p:cNvSpPr>
                  <p:nvPr/>
                </p:nvSpPr>
                <p:spPr bwMode="auto">
                  <a:xfrm>
                    <a:off x="4397" y="1853"/>
                    <a:ext cx="1" cy="4"/>
                  </a:xfrm>
                  <a:custGeom>
                    <a:avLst/>
                    <a:gdLst>
                      <a:gd name="T0" fmla="*/ 0 w 1"/>
                      <a:gd name="T1" fmla="*/ 4 h 4"/>
                      <a:gd name="T2" fmla="*/ 0 w 1"/>
                      <a:gd name="T3" fmla="*/ 4 h 4"/>
                      <a:gd name="T4" fmla="*/ 0 w 1"/>
                      <a:gd name="T5" fmla="*/ 4 h 4"/>
                      <a:gd name="T6" fmla="*/ 0 w 1"/>
                      <a:gd name="T7" fmla="*/ 3 h 4"/>
                      <a:gd name="T8" fmla="*/ 0 w 1"/>
                      <a:gd name="T9" fmla="*/ 3 h 4"/>
                      <a:gd name="T10" fmla="*/ 0 w 1"/>
                      <a:gd name="T11" fmla="*/ 2 h 4"/>
                      <a:gd name="T12" fmla="*/ 0 w 1"/>
                      <a:gd name="T13" fmla="*/ 2 h 4"/>
                      <a:gd name="T14" fmla="*/ 0 w 1"/>
                      <a:gd name="T15" fmla="*/ 1 h 4"/>
                      <a:gd name="T16" fmla="*/ 0 w 1"/>
                      <a:gd name="T17" fmla="*/ 1 h 4"/>
                      <a:gd name="T18" fmla="*/ 0 w 1"/>
                      <a:gd name="T19" fmla="*/ 1 h 4"/>
                      <a:gd name="T20" fmla="*/ 0 w 1"/>
                      <a:gd name="T21" fmla="*/ 1 h 4"/>
                      <a:gd name="T22" fmla="*/ 1 w 1"/>
                      <a:gd name="T23" fmla="*/ 0 h 4"/>
                      <a:gd name="T24" fmla="*/ 1 w 1"/>
                      <a:gd name="T25" fmla="*/ 0 h 4"/>
                      <a:gd name="T26" fmla="*/ 1 w 1"/>
                      <a:gd name="T27" fmla="*/ 0 h 4"/>
                      <a:gd name="T28" fmla="*/ 1 w 1"/>
                      <a:gd name="T29" fmla="*/ 0 h 4"/>
                      <a:gd name="T30" fmla="*/ 1 w 1"/>
                      <a:gd name="T31" fmla="*/ 1 h 4"/>
                      <a:gd name="T32" fmla="*/ 1 w 1"/>
                      <a:gd name="T33" fmla="*/ 1 h 4"/>
                      <a:gd name="T34" fmla="*/ 1 w 1"/>
                      <a:gd name="T35" fmla="*/ 1 h 4"/>
                      <a:gd name="T36" fmla="*/ 1 w 1"/>
                      <a:gd name="T37" fmla="*/ 1 h 4"/>
                      <a:gd name="T38" fmla="*/ 1 w 1"/>
                      <a:gd name="T39" fmla="*/ 2 h 4"/>
                      <a:gd name="T40" fmla="*/ 1 w 1"/>
                      <a:gd name="T41" fmla="*/ 2 h 4"/>
                      <a:gd name="T42" fmla="*/ 1 w 1"/>
                      <a:gd name="T43" fmla="*/ 3 h 4"/>
                      <a:gd name="T44" fmla="*/ 1 w 1"/>
                      <a:gd name="T45" fmla="*/ 3 h 4"/>
                      <a:gd name="T46" fmla="*/ 1 w 1"/>
                      <a:gd name="T47" fmla="*/ 4 h 4"/>
                      <a:gd name="T48" fmla="*/ 1 w 1"/>
                      <a:gd name="T49" fmla="*/ 4 h 4"/>
                      <a:gd name="T50" fmla="*/ 0 w 1"/>
                      <a:gd name="T5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 h="4">
                        <a:moveTo>
                          <a:pt x="0" y="4"/>
                        </a:moveTo>
                        <a:lnTo>
                          <a:pt x="0" y="4"/>
                        </a:lnTo>
                        <a:lnTo>
                          <a:pt x="0" y="4"/>
                        </a:lnTo>
                        <a:lnTo>
                          <a:pt x="0" y="3"/>
                        </a:lnTo>
                        <a:lnTo>
                          <a:pt x="0" y="3"/>
                        </a:lnTo>
                        <a:lnTo>
                          <a:pt x="0" y="2"/>
                        </a:lnTo>
                        <a:lnTo>
                          <a:pt x="0" y="2"/>
                        </a:lnTo>
                        <a:lnTo>
                          <a:pt x="0" y="1"/>
                        </a:lnTo>
                        <a:lnTo>
                          <a:pt x="0" y="1"/>
                        </a:lnTo>
                        <a:lnTo>
                          <a:pt x="0" y="1"/>
                        </a:lnTo>
                        <a:lnTo>
                          <a:pt x="0" y="1"/>
                        </a:lnTo>
                        <a:lnTo>
                          <a:pt x="1" y="0"/>
                        </a:lnTo>
                        <a:lnTo>
                          <a:pt x="1" y="0"/>
                        </a:lnTo>
                        <a:lnTo>
                          <a:pt x="1" y="0"/>
                        </a:lnTo>
                        <a:lnTo>
                          <a:pt x="1" y="0"/>
                        </a:lnTo>
                        <a:lnTo>
                          <a:pt x="1" y="1"/>
                        </a:lnTo>
                        <a:lnTo>
                          <a:pt x="1" y="1"/>
                        </a:lnTo>
                        <a:lnTo>
                          <a:pt x="1" y="1"/>
                        </a:lnTo>
                        <a:lnTo>
                          <a:pt x="1" y="1"/>
                        </a:lnTo>
                        <a:lnTo>
                          <a:pt x="1" y="2"/>
                        </a:lnTo>
                        <a:lnTo>
                          <a:pt x="1" y="2"/>
                        </a:lnTo>
                        <a:lnTo>
                          <a:pt x="1" y="3"/>
                        </a:lnTo>
                        <a:lnTo>
                          <a:pt x="1" y="3"/>
                        </a:lnTo>
                        <a:lnTo>
                          <a:pt x="1" y="4"/>
                        </a:lnTo>
                        <a:lnTo>
                          <a:pt x="1" y="4"/>
                        </a:lnTo>
                        <a:lnTo>
                          <a:pt x="0" y="4"/>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0" name="Freeform 7956">
                    <a:extLst>
                      <a:ext uri="{FF2B5EF4-FFF2-40B4-BE49-F238E27FC236}">
                        <a16:creationId xmlns:a16="http://schemas.microsoft.com/office/drawing/2014/main" id="{8BA0C29E-F0BE-4116-B3F0-6C139A1CF8F7}"/>
                      </a:ext>
                    </a:extLst>
                  </p:cNvPr>
                  <p:cNvSpPr>
                    <a:spLocks/>
                  </p:cNvSpPr>
                  <p:nvPr/>
                </p:nvSpPr>
                <p:spPr bwMode="auto">
                  <a:xfrm>
                    <a:off x="4369" y="1819"/>
                    <a:ext cx="21" cy="56"/>
                  </a:xfrm>
                  <a:custGeom>
                    <a:avLst/>
                    <a:gdLst>
                      <a:gd name="T0" fmla="*/ 20 w 28"/>
                      <a:gd name="T1" fmla="*/ 75 h 75"/>
                      <a:gd name="T2" fmla="*/ 14 w 28"/>
                      <a:gd name="T3" fmla="*/ 70 h 75"/>
                      <a:gd name="T4" fmla="*/ 10 w 28"/>
                      <a:gd name="T5" fmla="*/ 63 h 75"/>
                      <a:gd name="T6" fmla="*/ 10 w 28"/>
                      <a:gd name="T7" fmla="*/ 58 h 75"/>
                      <a:gd name="T8" fmla="*/ 5 w 28"/>
                      <a:gd name="T9" fmla="*/ 43 h 75"/>
                      <a:gd name="T10" fmla="*/ 3 w 28"/>
                      <a:gd name="T11" fmla="*/ 41 h 75"/>
                      <a:gd name="T12" fmla="*/ 2 w 28"/>
                      <a:gd name="T13" fmla="*/ 40 h 75"/>
                      <a:gd name="T14" fmla="*/ 1 w 28"/>
                      <a:gd name="T15" fmla="*/ 38 h 75"/>
                      <a:gd name="T16" fmla="*/ 1 w 28"/>
                      <a:gd name="T17" fmla="*/ 36 h 75"/>
                      <a:gd name="T18" fmla="*/ 1 w 28"/>
                      <a:gd name="T19" fmla="*/ 26 h 75"/>
                      <a:gd name="T20" fmla="*/ 8 w 28"/>
                      <a:gd name="T21" fmla="*/ 17 h 75"/>
                      <a:gd name="T22" fmla="*/ 11 w 28"/>
                      <a:gd name="T23" fmla="*/ 15 h 75"/>
                      <a:gd name="T24" fmla="*/ 19 w 28"/>
                      <a:gd name="T25" fmla="*/ 10 h 75"/>
                      <a:gd name="T26" fmla="*/ 26 w 28"/>
                      <a:gd name="T27" fmla="*/ 3 h 75"/>
                      <a:gd name="T28" fmla="*/ 27 w 28"/>
                      <a:gd name="T29" fmla="*/ 2 h 75"/>
                      <a:gd name="T30" fmla="*/ 28 w 28"/>
                      <a:gd name="T31" fmla="*/ 0 h 75"/>
                      <a:gd name="T32" fmla="*/ 27 w 28"/>
                      <a:gd name="T33" fmla="*/ 4 h 75"/>
                      <a:gd name="T34" fmla="*/ 20 w 28"/>
                      <a:gd name="T35" fmla="*/ 12 h 75"/>
                      <a:gd name="T36" fmla="*/ 13 w 28"/>
                      <a:gd name="T37" fmla="*/ 17 h 75"/>
                      <a:gd name="T38" fmla="*/ 10 w 28"/>
                      <a:gd name="T39" fmla="*/ 19 h 75"/>
                      <a:gd name="T40" fmla="*/ 8 w 28"/>
                      <a:gd name="T41" fmla="*/ 21 h 75"/>
                      <a:gd name="T42" fmla="*/ 3 w 28"/>
                      <a:gd name="T43" fmla="*/ 35 h 75"/>
                      <a:gd name="T44" fmla="*/ 4 w 28"/>
                      <a:gd name="T45" fmla="*/ 36 h 75"/>
                      <a:gd name="T46" fmla="*/ 4 w 28"/>
                      <a:gd name="T47" fmla="*/ 37 h 75"/>
                      <a:gd name="T48" fmla="*/ 5 w 28"/>
                      <a:gd name="T49" fmla="*/ 39 h 75"/>
                      <a:gd name="T50" fmla="*/ 6 w 28"/>
                      <a:gd name="T51" fmla="*/ 40 h 75"/>
                      <a:gd name="T52" fmla="*/ 8 w 28"/>
                      <a:gd name="T53" fmla="*/ 43 h 75"/>
                      <a:gd name="T54" fmla="*/ 9 w 28"/>
                      <a:gd name="T55" fmla="*/ 45 h 75"/>
                      <a:gd name="T56" fmla="*/ 10 w 28"/>
                      <a:gd name="T57" fmla="*/ 47 h 75"/>
                      <a:gd name="T58" fmla="*/ 12 w 28"/>
                      <a:gd name="T59" fmla="*/ 58 h 75"/>
                      <a:gd name="T60" fmla="*/ 12 w 28"/>
                      <a:gd name="T61" fmla="*/ 63 h 75"/>
                      <a:gd name="T62" fmla="*/ 15 w 28"/>
                      <a:gd name="T63" fmla="*/ 69 h 75"/>
                      <a:gd name="T64" fmla="*/ 20 w 28"/>
                      <a:gd name="T65" fmla="*/ 7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75">
                        <a:moveTo>
                          <a:pt x="21" y="75"/>
                        </a:moveTo>
                        <a:cubicBezTo>
                          <a:pt x="21" y="75"/>
                          <a:pt x="21" y="75"/>
                          <a:pt x="20" y="75"/>
                        </a:cubicBezTo>
                        <a:cubicBezTo>
                          <a:pt x="19" y="74"/>
                          <a:pt x="19" y="74"/>
                          <a:pt x="17" y="73"/>
                        </a:cubicBezTo>
                        <a:cubicBezTo>
                          <a:pt x="16" y="72"/>
                          <a:pt x="15" y="72"/>
                          <a:pt x="14" y="70"/>
                        </a:cubicBezTo>
                        <a:cubicBezTo>
                          <a:pt x="13" y="69"/>
                          <a:pt x="11" y="67"/>
                          <a:pt x="11" y="65"/>
                        </a:cubicBezTo>
                        <a:cubicBezTo>
                          <a:pt x="11" y="64"/>
                          <a:pt x="11" y="64"/>
                          <a:pt x="10" y="63"/>
                        </a:cubicBezTo>
                        <a:cubicBezTo>
                          <a:pt x="10" y="62"/>
                          <a:pt x="10" y="62"/>
                          <a:pt x="10" y="61"/>
                        </a:cubicBezTo>
                        <a:cubicBezTo>
                          <a:pt x="10" y="60"/>
                          <a:pt x="10" y="59"/>
                          <a:pt x="10" y="58"/>
                        </a:cubicBezTo>
                        <a:cubicBezTo>
                          <a:pt x="10" y="55"/>
                          <a:pt x="9" y="53"/>
                          <a:pt x="8" y="50"/>
                        </a:cubicBezTo>
                        <a:cubicBezTo>
                          <a:pt x="8" y="48"/>
                          <a:pt x="6" y="46"/>
                          <a:pt x="5" y="43"/>
                        </a:cubicBezTo>
                        <a:cubicBezTo>
                          <a:pt x="4" y="43"/>
                          <a:pt x="4" y="42"/>
                          <a:pt x="3" y="42"/>
                        </a:cubicBezTo>
                        <a:cubicBezTo>
                          <a:pt x="3" y="41"/>
                          <a:pt x="3" y="41"/>
                          <a:pt x="3" y="41"/>
                        </a:cubicBezTo>
                        <a:cubicBezTo>
                          <a:pt x="2" y="40"/>
                          <a:pt x="2" y="40"/>
                          <a:pt x="2" y="40"/>
                        </a:cubicBezTo>
                        <a:cubicBezTo>
                          <a:pt x="2" y="40"/>
                          <a:pt x="2" y="40"/>
                          <a:pt x="2" y="40"/>
                        </a:cubicBezTo>
                        <a:cubicBezTo>
                          <a:pt x="2" y="39"/>
                          <a:pt x="2" y="39"/>
                          <a:pt x="2" y="39"/>
                        </a:cubicBezTo>
                        <a:cubicBezTo>
                          <a:pt x="1" y="38"/>
                          <a:pt x="1" y="38"/>
                          <a:pt x="1" y="38"/>
                        </a:cubicBezTo>
                        <a:cubicBezTo>
                          <a:pt x="1" y="37"/>
                          <a:pt x="1" y="37"/>
                          <a:pt x="1" y="37"/>
                        </a:cubicBezTo>
                        <a:cubicBezTo>
                          <a:pt x="1" y="36"/>
                          <a:pt x="1" y="36"/>
                          <a:pt x="1" y="36"/>
                        </a:cubicBezTo>
                        <a:cubicBezTo>
                          <a:pt x="1" y="36"/>
                          <a:pt x="1" y="36"/>
                          <a:pt x="1" y="35"/>
                        </a:cubicBezTo>
                        <a:cubicBezTo>
                          <a:pt x="0" y="32"/>
                          <a:pt x="0" y="29"/>
                          <a:pt x="1" y="26"/>
                        </a:cubicBezTo>
                        <a:cubicBezTo>
                          <a:pt x="2" y="23"/>
                          <a:pt x="4" y="21"/>
                          <a:pt x="6" y="19"/>
                        </a:cubicBezTo>
                        <a:cubicBezTo>
                          <a:pt x="7" y="18"/>
                          <a:pt x="7" y="18"/>
                          <a:pt x="8" y="17"/>
                        </a:cubicBezTo>
                        <a:cubicBezTo>
                          <a:pt x="9" y="17"/>
                          <a:pt x="9" y="17"/>
                          <a:pt x="10" y="16"/>
                        </a:cubicBezTo>
                        <a:cubicBezTo>
                          <a:pt x="10" y="16"/>
                          <a:pt x="11" y="15"/>
                          <a:pt x="11" y="15"/>
                        </a:cubicBezTo>
                        <a:cubicBezTo>
                          <a:pt x="12" y="15"/>
                          <a:pt x="12" y="14"/>
                          <a:pt x="13" y="14"/>
                        </a:cubicBezTo>
                        <a:cubicBezTo>
                          <a:pt x="15" y="13"/>
                          <a:pt x="17" y="11"/>
                          <a:pt x="19" y="10"/>
                        </a:cubicBezTo>
                        <a:cubicBezTo>
                          <a:pt x="21" y="9"/>
                          <a:pt x="22" y="8"/>
                          <a:pt x="23" y="7"/>
                        </a:cubicBezTo>
                        <a:cubicBezTo>
                          <a:pt x="25" y="6"/>
                          <a:pt x="26" y="4"/>
                          <a:pt x="26" y="3"/>
                        </a:cubicBezTo>
                        <a:cubicBezTo>
                          <a:pt x="27" y="3"/>
                          <a:pt x="27" y="3"/>
                          <a:pt x="27" y="3"/>
                        </a:cubicBezTo>
                        <a:cubicBezTo>
                          <a:pt x="27" y="2"/>
                          <a:pt x="27" y="2"/>
                          <a:pt x="27" y="2"/>
                        </a:cubicBezTo>
                        <a:cubicBezTo>
                          <a:pt x="27" y="2"/>
                          <a:pt x="28" y="1"/>
                          <a:pt x="28" y="1"/>
                        </a:cubicBezTo>
                        <a:cubicBezTo>
                          <a:pt x="28" y="0"/>
                          <a:pt x="28" y="0"/>
                          <a:pt x="28" y="0"/>
                        </a:cubicBezTo>
                        <a:cubicBezTo>
                          <a:pt x="28" y="0"/>
                          <a:pt x="28" y="0"/>
                          <a:pt x="28" y="1"/>
                        </a:cubicBezTo>
                        <a:cubicBezTo>
                          <a:pt x="28" y="2"/>
                          <a:pt x="27" y="3"/>
                          <a:pt x="27" y="4"/>
                        </a:cubicBezTo>
                        <a:cubicBezTo>
                          <a:pt x="26" y="5"/>
                          <a:pt x="25" y="6"/>
                          <a:pt x="24" y="8"/>
                        </a:cubicBezTo>
                        <a:cubicBezTo>
                          <a:pt x="23" y="9"/>
                          <a:pt x="22" y="10"/>
                          <a:pt x="20" y="12"/>
                        </a:cubicBezTo>
                        <a:cubicBezTo>
                          <a:pt x="18" y="13"/>
                          <a:pt x="16" y="14"/>
                          <a:pt x="14" y="16"/>
                        </a:cubicBezTo>
                        <a:cubicBezTo>
                          <a:pt x="14" y="16"/>
                          <a:pt x="13" y="17"/>
                          <a:pt x="13" y="17"/>
                        </a:cubicBezTo>
                        <a:cubicBezTo>
                          <a:pt x="12" y="17"/>
                          <a:pt x="12" y="18"/>
                          <a:pt x="11" y="18"/>
                        </a:cubicBezTo>
                        <a:cubicBezTo>
                          <a:pt x="10" y="19"/>
                          <a:pt x="10" y="19"/>
                          <a:pt x="10" y="19"/>
                        </a:cubicBezTo>
                        <a:cubicBezTo>
                          <a:pt x="10" y="19"/>
                          <a:pt x="10" y="19"/>
                          <a:pt x="10" y="19"/>
                        </a:cubicBezTo>
                        <a:cubicBezTo>
                          <a:pt x="9" y="20"/>
                          <a:pt x="9" y="20"/>
                          <a:pt x="8" y="21"/>
                        </a:cubicBezTo>
                        <a:cubicBezTo>
                          <a:pt x="6" y="22"/>
                          <a:pt x="5" y="25"/>
                          <a:pt x="4" y="27"/>
                        </a:cubicBezTo>
                        <a:cubicBezTo>
                          <a:pt x="3" y="29"/>
                          <a:pt x="3" y="32"/>
                          <a:pt x="3" y="35"/>
                        </a:cubicBezTo>
                        <a:cubicBezTo>
                          <a:pt x="4" y="36"/>
                          <a:pt x="4" y="36"/>
                          <a:pt x="4" y="36"/>
                        </a:cubicBezTo>
                        <a:cubicBezTo>
                          <a:pt x="4" y="36"/>
                          <a:pt x="4" y="36"/>
                          <a:pt x="4" y="36"/>
                        </a:cubicBezTo>
                        <a:cubicBezTo>
                          <a:pt x="4" y="37"/>
                          <a:pt x="4" y="37"/>
                          <a:pt x="4" y="37"/>
                        </a:cubicBezTo>
                        <a:cubicBezTo>
                          <a:pt x="4" y="37"/>
                          <a:pt x="4" y="37"/>
                          <a:pt x="4" y="37"/>
                        </a:cubicBezTo>
                        <a:cubicBezTo>
                          <a:pt x="5" y="38"/>
                          <a:pt x="5" y="38"/>
                          <a:pt x="5" y="38"/>
                        </a:cubicBezTo>
                        <a:cubicBezTo>
                          <a:pt x="5" y="39"/>
                          <a:pt x="5" y="39"/>
                          <a:pt x="5" y="39"/>
                        </a:cubicBezTo>
                        <a:cubicBezTo>
                          <a:pt x="5" y="39"/>
                          <a:pt x="5" y="39"/>
                          <a:pt x="5" y="39"/>
                        </a:cubicBezTo>
                        <a:cubicBezTo>
                          <a:pt x="6" y="40"/>
                          <a:pt x="6" y="40"/>
                          <a:pt x="6" y="40"/>
                        </a:cubicBezTo>
                        <a:cubicBezTo>
                          <a:pt x="6" y="41"/>
                          <a:pt x="7" y="41"/>
                          <a:pt x="7" y="42"/>
                        </a:cubicBezTo>
                        <a:cubicBezTo>
                          <a:pt x="8" y="43"/>
                          <a:pt x="8" y="43"/>
                          <a:pt x="8" y="43"/>
                        </a:cubicBezTo>
                        <a:cubicBezTo>
                          <a:pt x="8" y="44"/>
                          <a:pt x="8" y="44"/>
                          <a:pt x="8" y="44"/>
                        </a:cubicBezTo>
                        <a:cubicBezTo>
                          <a:pt x="9" y="45"/>
                          <a:pt x="9" y="45"/>
                          <a:pt x="9" y="45"/>
                        </a:cubicBezTo>
                        <a:cubicBezTo>
                          <a:pt x="9" y="46"/>
                          <a:pt x="9" y="46"/>
                          <a:pt x="9" y="46"/>
                        </a:cubicBezTo>
                        <a:cubicBezTo>
                          <a:pt x="10" y="46"/>
                          <a:pt x="10" y="47"/>
                          <a:pt x="10" y="47"/>
                        </a:cubicBezTo>
                        <a:cubicBezTo>
                          <a:pt x="10" y="48"/>
                          <a:pt x="11" y="49"/>
                          <a:pt x="11" y="50"/>
                        </a:cubicBezTo>
                        <a:cubicBezTo>
                          <a:pt x="12" y="52"/>
                          <a:pt x="12" y="55"/>
                          <a:pt x="12" y="58"/>
                        </a:cubicBezTo>
                        <a:cubicBezTo>
                          <a:pt x="12" y="59"/>
                          <a:pt x="12" y="60"/>
                          <a:pt x="12" y="61"/>
                        </a:cubicBezTo>
                        <a:cubicBezTo>
                          <a:pt x="12" y="62"/>
                          <a:pt x="12" y="62"/>
                          <a:pt x="12" y="63"/>
                        </a:cubicBezTo>
                        <a:cubicBezTo>
                          <a:pt x="12" y="63"/>
                          <a:pt x="12" y="64"/>
                          <a:pt x="12" y="64"/>
                        </a:cubicBezTo>
                        <a:cubicBezTo>
                          <a:pt x="13" y="66"/>
                          <a:pt x="14" y="68"/>
                          <a:pt x="15" y="69"/>
                        </a:cubicBezTo>
                        <a:cubicBezTo>
                          <a:pt x="16" y="71"/>
                          <a:pt x="17" y="72"/>
                          <a:pt x="18" y="73"/>
                        </a:cubicBezTo>
                        <a:cubicBezTo>
                          <a:pt x="19" y="73"/>
                          <a:pt x="20" y="74"/>
                          <a:pt x="20" y="74"/>
                        </a:cubicBezTo>
                        <a:cubicBezTo>
                          <a:pt x="21" y="75"/>
                          <a:pt x="21" y="75"/>
                          <a:pt x="21" y="75"/>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1" name="Freeform 7957">
                    <a:extLst>
                      <a:ext uri="{FF2B5EF4-FFF2-40B4-BE49-F238E27FC236}">
                        <a16:creationId xmlns:a16="http://schemas.microsoft.com/office/drawing/2014/main" id="{2C41B0B5-4585-42FB-AA97-D6BE4E412938}"/>
                      </a:ext>
                    </a:extLst>
                  </p:cNvPr>
                  <p:cNvSpPr>
                    <a:spLocks/>
                  </p:cNvSpPr>
                  <p:nvPr/>
                </p:nvSpPr>
                <p:spPr bwMode="auto">
                  <a:xfrm>
                    <a:off x="4374" y="1853"/>
                    <a:ext cx="20" cy="15"/>
                  </a:xfrm>
                  <a:custGeom>
                    <a:avLst/>
                    <a:gdLst>
                      <a:gd name="T0" fmla="*/ 26 w 26"/>
                      <a:gd name="T1" fmla="*/ 20 h 20"/>
                      <a:gd name="T2" fmla="*/ 26 w 26"/>
                      <a:gd name="T3" fmla="*/ 19 h 20"/>
                      <a:gd name="T4" fmla="*/ 26 w 26"/>
                      <a:gd name="T5" fmla="*/ 18 h 20"/>
                      <a:gd name="T6" fmla="*/ 25 w 26"/>
                      <a:gd name="T7" fmla="*/ 17 h 20"/>
                      <a:gd name="T8" fmla="*/ 24 w 26"/>
                      <a:gd name="T9" fmla="*/ 15 h 20"/>
                      <a:gd name="T10" fmla="*/ 23 w 26"/>
                      <a:gd name="T11" fmla="*/ 14 h 20"/>
                      <a:gd name="T12" fmla="*/ 22 w 26"/>
                      <a:gd name="T13" fmla="*/ 13 h 20"/>
                      <a:gd name="T14" fmla="*/ 21 w 26"/>
                      <a:gd name="T15" fmla="*/ 13 h 20"/>
                      <a:gd name="T16" fmla="*/ 21 w 26"/>
                      <a:gd name="T17" fmla="*/ 13 h 20"/>
                      <a:gd name="T18" fmla="*/ 20 w 26"/>
                      <a:gd name="T19" fmla="*/ 12 h 20"/>
                      <a:gd name="T20" fmla="*/ 19 w 26"/>
                      <a:gd name="T21" fmla="*/ 12 h 20"/>
                      <a:gd name="T22" fmla="*/ 18 w 26"/>
                      <a:gd name="T23" fmla="*/ 11 h 20"/>
                      <a:gd name="T24" fmla="*/ 17 w 26"/>
                      <a:gd name="T25" fmla="*/ 11 h 20"/>
                      <a:gd name="T26" fmla="*/ 15 w 26"/>
                      <a:gd name="T27" fmla="*/ 10 h 20"/>
                      <a:gd name="T28" fmla="*/ 15 w 26"/>
                      <a:gd name="T29" fmla="*/ 10 h 20"/>
                      <a:gd name="T30" fmla="*/ 15 w 26"/>
                      <a:gd name="T31" fmla="*/ 10 h 20"/>
                      <a:gd name="T32" fmla="*/ 15 w 26"/>
                      <a:gd name="T33" fmla="*/ 10 h 20"/>
                      <a:gd name="T34" fmla="*/ 15 w 26"/>
                      <a:gd name="T35" fmla="*/ 10 h 20"/>
                      <a:gd name="T36" fmla="*/ 14 w 26"/>
                      <a:gd name="T37" fmla="*/ 10 h 20"/>
                      <a:gd name="T38" fmla="*/ 11 w 26"/>
                      <a:gd name="T39" fmla="*/ 9 h 20"/>
                      <a:gd name="T40" fmla="*/ 9 w 26"/>
                      <a:gd name="T41" fmla="*/ 8 h 20"/>
                      <a:gd name="T42" fmla="*/ 8 w 26"/>
                      <a:gd name="T43" fmla="*/ 8 h 20"/>
                      <a:gd name="T44" fmla="*/ 5 w 26"/>
                      <a:gd name="T45" fmla="*/ 6 h 20"/>
                      <a:gd name="T46" fmla="*/ 3 w 26"/>
                      <a:gd name="T47" fmla="*/ 4 h 20"/>
                      <a:gd name="T48" fmla="*/ 2 w 26"/>
                      <a:gd name="T49" fmla="*/ 2 h 20"/>
                      <a:gd name="T50" fmla="*/ 1 w 26"/>
                      <a:gd name="T51" fmla="*/ 1 h 20"/>
                      <a:gd name="T52" fmla="*/ 0 w 26"/>
                      <a:gd name="T53" fmla="*/ 0 h 20"/>
                      <a:gd name="T54" fmla="*/ 0 w 26"/>
                      <a:gd name="T55" fmla="*/ 0 h 20"/>
                      <a:gd name="T56" fmla="*/ 1 w 26"/>
                      <a:gd name="T57" fmla="*/ 1 h 20"/>
                      <a:gd name="T58" fmla="*/ 2 w 26"/>
                      <a:gd name="T59" fmla="*/ 2 h 20"/>
                      <a:gd name="T60" fmla="*/ 4 w 26"/>
                      <a:gd name="T61" fmla="*/ 4 h 20"/>
                      <a:gd name="T62" fmla="*/ 4 w 26"/>
                      <a:gd name="T63" fmla="*/ 4 h 20"/>
                      <a:gd name="T64" fmla="*/ 5 w 26"/>
                      <a:gd name="T65" fmla="*/ 4 h 20"/>
                      <a:gd name="T66" fmla="*/ 6 w 26"/>
                      <a:gd name="T67" fmla="*/ 5 h 20"/>
                      <a:gd name="T68" fmla="*/ 8 w 26"/>
                      <a:gd name="T69" fmla="*/ 6 h 20"/>
                      <a:gd name="T70" fmla="*/ 10 w 26"/>
                      <a:gd name="T71" fmla="*/ 7 h 20"/>
                      <a:gd name="T72" fmla="*/ 11 w 26"/>
                      <a:gd name="T73" fmla="*/ 7 h 20"/>
                      <a:gd name="T74" fmla="*/ 14 w 26"/>
                      <a:gd name="T75" fmla="*/ 8 h 20"/>
                      <a:gd name="T76" fmla="*/ 15 w 26"/>
                      <a:gd name="T77" fmla="*/ 8 h 20"/>
                      <a:gd name="T78" fmla="*/ 15 w 26"/>
                      <a:gd name="T79" fmla="*/ 9 h 20"/>
                      <a:gd name="T80" fmla="*/ 15 w 26"/>
                      <a:gd name="T81" fmla="*/ 9 h 20"/>
                      <a:gd name="T82" fmla="*/ 16 w 26"/>
                      <a:gd name="T83" fmla="*/ 9 h 20"/>
                      <a:gd name="T84" fmla="*/ 17 w 26"/>
                      <a:gd name="T85" fmla="*/ 9 h 20"/>
                      <a:gd name="T86" fmla="*/ 19 w 26"/>
                      <a:gd name="T87" fmla="*/ 10 h 20"/>
                      <a:gd name="T88" fmla="*/ 20 w 26"/>
                      <a:gd name="T89" fmla="*/ 11 h 20"/>
                      <a:gd name="T90" fmla="*/ 21 w 26"/>
                      <a:gd name="T91" fmla="*/ 11 h 20"/>
                      <a:gd name="T92" fmla="*/ 21 w 26"/>
                      <a:gd name="T93" fmla="*/ 12 h 20"/>
                      <a:gd name="T94" fmla="*/ 22 w 26"/>
                      <a:gd name="T95" fmla="*/ 12 h 20"/>
                      <a:gd name="T96" fmla="*/ 23 w 26"/>
                      <a:gd name="T97" fmla="*/ 13 h 20"/>
                      <a:gd name="T98" fmla="*/ 24 w 26"/>
                      <a:gd name="T99" fmla="*/ 15 h 20"/>
                      <a:gd name="T100" fmla="*/ 25 w 26"/>
                      <a:gd name="T101" fmla="*/ 17 h 20"/>
                      <a:gd name="T102" fmla="*/ 26 w 26"/>
                      <a:gd name="T103" fmla="*/ 18 h 20"/>
                      <a:gd name="T104" fmla="*/ 26 w 26"/>
                      <a:gd name="T105" fmla="*/ 18 h 20"/>
                      <a:gd name="T106" fmla="*/ 26 w 26"/>
                      <a:gd name="T107" fmla="*/ 19 h 20"/>
                      <a:gd name="T108" fmla="*/ 26 w 26"/>
                      <a:gd name="T10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 h="20">
                        <a:moveTo>
                          <a:pt x="26" y="20"/>
                        </a:moveTo>
                        <a:cubicBezTo>
                          <a:pt x="26" y="19"/>
                          <a:pt x="26" y="19"/>
                          <a:pt x="26" y="19"/>
                        </a:cubicBezTo>
                        <a:cubicBezTo>
                          <a:pt x="26" y="19"/>
                          <a:pt x="26" y="19"/>
                          <a:pt x="26" y="18"/>
                        </a:cubicBezTo>
                        <a:cubicBezTo>
                          <a:pt x="25" y="18"/>
                          <a:pt x="25" y="18"/>
                          <a:pt x="25" y="17"/>
                        </a:cubicBezTo>
                        <a:cubicBezTo>
                          <a:pt x="24" y="16"/>
                          <a:pt x="24" y="16"/>
                          <a:pt x="24" y="15"/>
                        </a:cubicBezTo>
                        <a:cubicBezTo>
                          <a:pt x="23" y="14"/>
                          <a:pt x="23" y="14"/>
                          <a:pt x="23" y="14"/>
                        </a:cubicBezTo>
                        <a:cubicBezTo>
                          <a:pt x="22" y="14"/>
                          <a:pt x="22" y="14"/>
                          <a:pt x="22" y="13"/>
                        </a:cubicBezTo>
                        <a:cubicBezTo>
                          <a:pt x="21" y="13"/>
                          <a:pt x="21" y="13"/>
                          <a:pt x="21" y="13"/>
                        </a:cubicBezTo>
                        <a:cubicBezTo>
                          <a:pt x="21" y="13"/>
                          <a:pt x="21" y="13"/>
                          <a:pt x="21" y="13"/>
                        </a:cubicBezTo>
                        <a:cubicBezTo>
                          <a:pt x="20" y="12"/>
                          <a:pt x="20" y="12"/>
                          <a:pt x="20" y="12"/>
                        </a:cubicBezTo>
                        <a:cubicBezTo>
                          <a:pt x="19" y="12"/>
                          <a:pt x="19" y="12"/>
                          <a:pt x="19" y="12"/>
                        </a:cubicBezTo>
                        <a:cubicBezTo>
                          <a:pt x="19" y="12"/>
                          <a:pt x="19" y="11"/>
                          <a:pt x="18" y="11"/>
                        </a:cubicBezTo>
                        <a:cubicBezTo>
                          <a:pt x="18" y="11"/>
                          <a:pt x="17" y="11"/>
                          <a:pt x="17" y="11"/>
                        </a:cubicBezTo>
                        <a:cubicBezTo>
                          <a:pt x="16" y="10"/>
                          <a:pt x="16"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4" y="10"/>
                          <a:pt x="14" y="10"/>
                          <a:pt x="14" y="10"/>
                        </a:cubicBezTo>
                        <a:cubicBezTo>
                          <a:pt x="13" y="10"/>
                          <a:pt x="12" y="9"/>
                          <a:pt x="11" y="9"/>
                        </a:cubicBezTo>
                        <a:cubicBezTo>
                          <a:pt x="10" y="9"/>
                          <a:pt x="10" y="8"/>
                          <a:pt x="9" y="8"/>
                        </a:cubicBezTo>
                        <a:cubicBezTo>
                          <a:pt x="9" y="8"/>
                          <a:pt x="8" y="8"/>
                          <a:pt x="8" y="8"/>
                        </a:cubicBezTo>
                        <a:cubicBezTo>
                          <a:pt x="7" y="7"/>
                          <a:pt x="6" y="7"/>
                          <a:pt x="5" y="6"/>
                        </a:cubicBezTo>
                        <a:cubicBezTo>
                          <a:pt x="4" y="5"/>
                          <a:pt x="4" y="5"/>
                          <a:pt x="3" y="4"/>
                        </a:cubicBezTo>
                        <a:cubicBezTo>
                          <a:pt x="2" y="4"/>
                          <a:pt x="2" y="3"/>
                          <a:pt x="2" y="2"/>
                        </a:cubicBezTo>
                        <a:cubicBezTo>
                          <a:pt x="1" y="2"/>
                          <a:pt x="1" y="1"/>
                          <a:pt x="1" y="1"/>
                        </a:cubicBezTo>
                        <a:cubicBezTo>
                          <a:pt x="0" y="0"/>
                          <a:pt x="0" y="0"/>
                          <a:pt x="0" y="0"/>
                        </a:cubicBezTo>
                        <a:cubicBezTo>
                          <a:pt x="0" y="0"/>
                          <a:pt x="0" y="0"/>
                          <a:pt x="0" y="0"/>
                        </a:cubicBezTo>
                        <a:cubicBezTo>
                          <a:pt x="0" y="0"/>
                          <a:pt x="0" y="0"/>
                          <a:pt x="1" y="1"/>
                        </a:cubicBezTo>
                        <a:cubicBezTo>
                          <a:pt x="1" y="1"/>
                          <a:pt x="2" y="1"/>
                          <a:pt x="2" y="2"/>
                        </a:cubicBezTo>
                        <a:cubicBezTo>
                          <a:pt x="3" y="2"/>
                          <a:pt x="3" y="3"/>
                          <a:pt x="4" y="4"/>
                        </a:cubicBezTo>
                        <a:cubicBezTo>
                          <a:pt x="4" y="4"/>
                          <a:pt x="4" y="4"/>
                          <a:pt x="4" y="4"/>
                        </a:cubicBezTo>
                        <a:cubicBezTo>
                          <a:pt x="5" y="4"/>
                          <a:pt x="5" y="4"/>
                          <a:pt x="5" y="4"/>
                        </a:cubicBezTo>
                        <a:cubicBezTo>
                          <a:pt x="5" y="5"/>
                          <a:pt x="5" y="5"/>
                          <a:pt x="6" y="5"/>
                        </a:cubicBezTo>
                        <a:cubicBezTo>
                          <a:pt x="6" y="6"/>
                          <a:pt x="7" y="6"/>
                          <a:pt x="8" y="6"/>
                        </a:cubicBezTo>
                        <a:cubicBezTo>
                          <a:pt x="9" y="7"/>
                          <a:pt x="9" y="7"/>
                          <a:pt x="10" y="7"/>
                        </a:cubicBezTo>
                        <a:cubicBezTo>
                          <a:pt x="10" y="7"/>
                          <a:pt x="10" y="7"/>
                          <a:pt x="11" y="7"/>
                        </a:cubicBezTo>
                        <a:cubicBezTo>
                          <a:pt x="12" y="8"/>
                          <a:pt x="13" y="8"/>
                          <a:pt x="14" y="8"/>
                        </a:cubicBezTo>
                        <a:cubicBezTo>
                          <a:pt x="15" y="8"/>
                          <a:pt x="15" y="8"/>
                          <a:pt x="15" y="8"/>
                        </a:cubicBezTo>
                        <a:cubicBezTo>
                          <a:pt x="15" y="9"/>
                          <a:pt x="15" y="9"/>
                          <a:pt x="15" y="9"/>
                        </a:cubicBezTo>
                        <a:cubicBezTo>
                          <a:pt x="15" y="9"/>
                          <a:pt x="15" y="9"/>
                          <a:pt x="15" y="9"/>
                        </a:cubicBezTo>
                        <a:cubicBezTo>
                          <a:pt x="16" y="9"/>
                          <a:pt x="16" y="9"/>
                          <a:pt x="16" y="9"/>
                        </a:cubicBezTo>
                        <a:cubicBezTo>
                          <a:pt x="16" y="9"/>
                          <a:pt x="17" y="9"/>
                          <a:pt x="17" y="9"/>
                        </a:cubicBezTo>
                        <a:cubicBezTo>
                          <a:pt x="18" y="9"/>
                          <a:pt x="18" y="10"/>
                          <a:pt x="19" y="10"/>
                        </a:cubicBezTo>
                        <a:cubicBezTo>
                          <a:pt x="19" y="10"/>
                          <a:pt x="20" y="10"/>
                          <a:pt x="20" y="11"/>
                        </a:cubicBezTo>
                        <a:cubicBezTo>
                          <a:pt x="21" y="11"/>
                          <a:pt x="21" y="11"/>
                          <a:pt x="21" y="11"/>
                        </a:cubicBezTo>
                        <a:cubicBezTo>
                          <a:pt x="21" y="12"/>
                          <a:pt x="21" y="12"/>
                          <a:pt x="21" y="12"/>
                        </a:cubicBezTo>
                        <a:cubicBezTo>
                          <a:pt x="22" y="12"/>
                          <a:pt x="22" y="12"/>
                          <a:pt x="22" y="12"/>
                        </a:cubicBezTo>
                        <a:cubicBezTo>
                          <a:pt x="23" y="13"/>
                          <a:pt x="23" y="13"/>
                          <a:pt x="23" y="13"/>
                        </a:cubicBezTo>
                        <a:cubicBezTo>
                          <a:pt x="23" y="13"/>
                          <a:pt x="24" y="14"/>
                          <a:pt x="24" y="15"/>
                        </a:cubicBezTo>
                        <a:cubicBezTo>
                          <a:pt x="25" y="15"/>
                          <a:pt x="25" y="16"/>
                          <a:pt x="25" y="17"/>
                        </a:cubicBezTo>
                        <a:cubicBezTo>
                          <a:pt x="26" y="18"/>
                          <a:pt x="26" y="18"/>
                          <a:pt x="26" y="18"/>
                        </a:cubicBezTo>
                        <a:cubicBezTo>
                          <a:pt x="26" y="18"/>
                          <a:pt x="26" y="18"/>
                          <a:pt x="26" y="18"/>
                        </a:cubicBezTo>
                        <a:cubicBezTo>
                          <a:pt x="26" y="19"/>
                          <a:pt x="26" y="19"/>
                          <a:pt x="26" y="19"/>
                        </a:cubicBezTo>
                        <a:lnTo>
                          <a:pt x="26" y="20"/>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2" name="Freeform 7958">
                    <a:extLst>
                      <a:ext uri="{FF2B5EF4-FFF2-40B4-BE49-F238E27FC236}">
                        <a16:creationId xmlns:a16="http://schemas.microsoft.com/office/drawing/2014/main" id="{1631FB89-98D8-432E-B90C-D455AD6A2EF5}"/>
                      </a:ext>
                    </a:extLst>
                  </p:cNvPr>
                  <p:cNvSpPr>
                    <a:spLocks/>
                  </p:cNvSpPr>
                  <p:nvPr/>
                </p:nvSpPr>
                <p:spPr bwMode="auto">
                  <a:xfrm>
                    <a:off x="4362" y="1833"/>
                    <a:ext cx="13" cy="36"/>
                  </a:xfrm>
                  <a:custGeom>
                    <a:avLst/>
                    <a:gdLst>
                      <a:gd name="T0" fmla="*/ 10 w 17"/>
                      <a:gd name="T1" fmla="*/ 47 h 47"/>
                      <a:gd name="T2" fmla="*/ 9 w 17"/>
                      <a:gd name="T3" fmla="*/ 47 h 47"/>
                      <a:gd name="T4" fmla="*/ 8 w 17"/>
                      <a:gd name="T5" fmla="*/ 46 h 47"/>
                      <a:gd name="T6" fmla="*/ 7 w 17"/>
                      <a:gd name="T7" fmla="*/ 43 h 47"/>
                      <a:gd name="T8" fmla="*/ 4 w 17"/>
                      <a:gd name="T9" fmla="*/ 41 h 47"/>
                      <a:gd name="T10" fmla="*/ 4 w 17"/>
                      <a:gd name="T11" fmla="*/ 40 h 47"/>
                      <a:gd name="T12" fmla="*/ 3 w 17"/>
                      <a:gd name="T13" fmla="*/ 40 h 47"/>
                      <a:gd name="T14" fmla="*/ 3 w 17"/>
                      <a:gd name="T15" fmla="*/ 39 h 47"/>
                      <a:gd name="T16" fmla="*/ 3 w 17"/>
                      <a:gd name="T17" fmla="*/ 39 h 47"/>
                      <a:gd name="T18" fmla="*/ 3 w 17"/>
                      <a:gd name="T19" fmla="*/ 38 h 47"/>
                      <a:gd name="T20" fmla="*/ 2 w 17"/>
                      <a:gd name="T21" fmla="*/ 37 h 47"/>
                      <a:gd name="T22" fmla="*/ 1 w 17"/>
                      <a:gd name="T23" fmla="*/ 33 h 47"/>
                      <a:gd name="T24" fmla="*/ 0 w 17"/>
                      <a:gd name="T25" fmla="*/ 27 h 47"/>
                      <a:gd name="T26" fmla="*/ 2 w 17"/>
                      <a:gd name="T27" fmla="*/ 22 h 47"/>
                      <a:gd name="T28" fmla="*/ 2 w 17"/>
                      <a:gd name="T29" fmla="*/ 21 h 47"/>
                      <a:gd name="T30" fmla="*/ 3 w 17"/>
                      <a:gd name="T31" fmla="*/ 20 h 47"/>
                      <a:gd name="T32" fmla="*/ 4 w 17"/>
                      <a:gd name="T33" fmla="*/ 18 h 47"/>
                      <a:gd name="T34" fmla="*/ 5 w 17"/>
                      <a:gd name="T35" fmla="*/ 16 h 47"/>
                      <a:gd name="T36" fmla="*/ 6 w 17"/>
                      <a:gd name="T37" fmla="*/ 13 h 47"/>
                      <a:gd name="T38" fmla="*/ 8 w 17"/>
                      <a:gd name="T39" fmla="*/ 9 h 47"/>
                      <a:gd name="T40" fmla="*/ 10 w 17"/>
                      <a:gd name="T41" fmla="*/ 5 h 47"/>
                      <a:gd name="T42" fmla="*/ 11 w 17"/>
                      <a:gd name="T43" fmla="*/ 5 h 47"/>
                      <a:gd name="T44" fmla="*/ 11 w 17"/>
                      <a:gd name="T45" fmla="*/ 4 h 47"/>
                      <a:gd name="T46" fmla="*/ 12 w 17"/>
                      <a:gd name="T47" fmla="*/ 3 h 47"/>
                      <a:gd name="T48" fmla="*/ 14 w 17"/>
                      <a:gd name="T49" fmla="*/ 2 h 47"/>
                      <a:gd name="T50" fmla="*/ 15 w 17"/>
                      <a:gd name="T51" fmla="*/ 1 h 47"/>
                      <a:gd name="T52" fmla="*/ 15 w 17"/>
                      <a:gd name="T53" fmla="*/ 1 h 47"/>
                      <a:gd name="T54" fmla="*/ 16 w 17"/>
                      <a:gd name="T55" fmla="*/ 1 h 47"/>
                      <a:gd name="T56" fmla="*/ 17 w 17"/>
                      <a:gd name="T57" fmla="*/ 0 h 47"/>
                      <a:gd name="T58" fmla="*/ 16 w 17"/>
                      <a:gd name="T59" fmla="*/ 1 h 47"/>
                      <a:gd name="T60" fmla="*/ 16 w 17"/>
                      <a:gd name="T61" fmla="*/ 1 h 47"/>
                      <a:gd name="T62" fmla="*/ 15 w 17"/>
                      <a:gd name="T63" fmla="*/ 2 h 47"/>
                      <a:gd name="T64" fmla="*/ 14 w 17"/>
                      <a:gd name="T65" fmla="*/ 2 h 47"/>
                      <a:gd name="T66" fmla="*/ 13 w 17"/>
                      <a:gd name="T67" fmla="*/ 3 h 47"/>
                      <a:gd name="T68" fmla="*/ 12 w 17"/>
                      <a:gd name="T69" fmla="*/ 5 h 47"/>
                      <a:gd name="T70" fmla="*/ 11 w 17"/>
                      <a:gd name="T71" fmla="*/ 6 h 47"/>
                      <a:gd name="T72" fmla="*/ 9 w 17"/>
                      <a:gd name="T73" fmla="*/ 10 h 47"/>
                      <a:gd name="T74" fmla="*/ 8 w 17"/>
                      <a:gd name="T75" fmla="*/ 14 h 47"/>
                      <a:gd name="T76" fmla="*/ 6 w 17"/>
                      <a:gd name="T77" fmla="*/ 19 h 47"/>
                      <a:gd name="T78" fmla="*/ 5 w 17"/>
                      <a:gd name="T79" fmla="*/ 21 h 47"/>
                      <a:gd name="T80" fmla="*/ 4 w 17"/>
                      <a:gd name="T81" fmla="*/ 22 h 47"/>
                      <a:gd name="T82" fmla="*/ 4 w 17"/>
                      <a:gd name="T83" fmla="*/ 23 h 47"/>
                      <a:gd name="T84" fmla="*/ 2 w 17"/>
                      <a:gd name="T85" fmla="*/ 28 h 47"/>
                      <a:gd name="T86" fmla="*/ 2 w 17"/>
                      <a:gd name="T87" fmla="*/ 32 h 47"/>
                      <a:gd name="T88" fmla="*/ 3 w 17"/>
                      <a:gd name="T89" fmla="*/ 37 h 47"/>
                      <a:gd name="T90" fmla="*/ 4 w 17"/>
                      <a:gd name="T91" fmla="*/ 38 h 47"/>
                      <a:gd name="T92" fmla="*/ 4 w 17"/>
                      <a:gd name="T93" fmla="*/ 38 h 47"/>
                      <a:gd name="T94" fmla="*/ 4 w 17"/>
                      <a:gd name="T95" fmla="*/ 38 h 47"/>
                      <a:gd name="T96" fmla="*/ 5 w 17"/>
                      <a:gd name="T97" fmla="*/ 39 h 47"/>
                      <a:gd name="T98" fmla="*/ 5 w 17"/>
                      <a:gd name="T99" fmla="*/ 39 h 47"/>
                      <a:gd name="T100" fmla="*/ 5 w 17"/>
                      <a:gd name="T101" fmla="*/ 40 h 47"/>
                      <a:gd name="T102" fmla="*/ 7 w 17"/>
                      <a:gd name="T103" fmla="*/ 43 h 47"/>
                      <a:gd name="T104" fmla="*/ 9 w 17"/>
                      <a:gd name="T105" fmla="*/ 45 h 47"/>
                      <a:gd name="T106" fmla="*/ 9 w 17"/>
                      <a:gd name="T107" fmla="*/ 47 h 47"/>
                      <a:gd name="T108" fmla="*/ 10 w 17"/>
                      <a:gd name="T10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 h="47">
                        <a:moveTo>
                          <a:pt x="10" y="47"/>
                        </a:moveTo>
                        <a:cubicBezTo>
                          <a:pt x="9" y="47"/>
                          <a:pt x="9" y="47"/>
                          <a:pt x="9" y="47"/>
                        </a:cubicBezTo>
                        <a:cubicBezTo>
                          <a:pt x="9" y="47"/>
                          <a:pt x="9" y="46"/>
                          <a:pt x="8" y="46"/>
                        </a:cubicBezTo>
                        <a:cubicBezTo>
                          <a:pt x="8" y="45"/>
                          <a:pt x="7" y="44"/>
                          <a:pt x="7" y="43"/>
                        </a:cubicBezTo>
                        <a:cubicBezTo>
                          <a:pt x="6" y="43"/>
                          <a:pt x="5" y="42"/>
                          <a:pt x="4" y="41"/>
                        </a:cubicBezTo>
                        <a:cubicBezTo>
                          <a:pt x="4" y="40"/>
                          <a:pt x="4" y="40"/>
                          <a:pt x="4" y="40"/>
                        </a:cubicBezTo>
                        <a:cubicBezTo>
                          <a:pt x="3" y="40"/>
                          <a:pt x="3" y="40"/>
                          <a:pt x="3" y="40"/>
                        </a:cubicBezTo>
                        <a:cubicBezTo>
                          <a:pt x="3" y="39"/>
                          <a:pt x="3" y="39"/>
                          <a:pt x="3" y="39"/>
                        </a:cubicBezTo>
                        <a:cubicBezTo>
                          <a:pt x="3" y="39"/>
                          <a:pt x="3" y="39"/>
                          <a:pt x="3" y="39"/>
                        </a:cubicBezTo>
                        <a:cubicBezTo>
                          <a:pt x="3" y="38"/>
                          <a:pt x="3" y="38"/>
                          <a:pt x="3" y="38"/>
                        </a:cubicBezTo>
                        <a:cubicBezTo>
                          <a:pt x="2" y="37"/>
                          <a:pt x="2" y="37"/>
                          <a:pt x="2" y="37"/>
                        </a:cubicBezTo>
                        <a:cubicBezTo>
                          <a:pt x="1" y="36"/>
                          <a:pt x="1" y="34"/>
                          <a:pt x="1" y="33"/>
                        </a:cubicBezTo>
                        <a:cubicBezTo>
                          <a:pt x="0" y="31"/>
                          <a:pt x="0" y="29"/>
                          <a:pt x="0" y="27"/>
                        </a:cubicBezTo>
                        <a:cubicBezTo>
                          <a:pt x="1" y="26"/>
                          <a:pt x="1" y="24"/>
                          <a:pt x="2" y="22"/>
                        </a:cubicBezTo>
                        <a:cubicBezTo>
                          <a:pt x="2" y="21"/>
                          <a:pt x="2" y="21"/>
                          <a:pt x="2" y="21"/>
                        </a:cubicBezTo>
                        <a:cubicBezTo>
                          <a:pt x="3" y="21"/>
                          <a:pt x="3" y="20"/>
                          <a:pt x="3" y="20"/>
                        </a:cubicBezTo>
                        <a:cubicBezTo>
                          <a:pt x="3" y="19"/>
                          <a:pt x="4" y="18"/>
                          <a:pt x="4" y="18"/>
                        </a:cubicBezTo>
                        <a:cubicBezTo>
                          <a:pt x="4" y="17"/>
                          <a:pt x="5" y="16"/>
                          <a:pt x="5" y="16"/>
                        </a:cubicBezTo>
                        <a:cubicBezTo>
                          <a:pt x="5" y="15"/>
                          <a:pt x="6" y="14"/>
                          <a:pt x="6" y="13"/>
                        </a:cubicBezTo>
                        <a:cubicBezTo>
                          <a:pt x="6" y="12"/>
                          <a:pt x="7" y="10"/>
                          <a:pt x="8" y="9"/>
                        </a:cubicBezTo>
                        <a:cubicBezTo>
                          <a:pt x="8" y="8"/>
                          <a:pt x="9" y="7"/>
                          <a:pt x="10" y="5"/>
                        </a:cubicBezTo>
                        <a:cubicBezTo>
                          <a:pt x="11" y="5"/>
                          <a:pt x="11" y="5"/>
                          <a:pt x="11" y="5"/>
                        </a:cubicBezTo>
                        <a:cubicBezTo>
                          <a:pt x="11" y="4"/>
                          <a:pt x="11" y="4"/>
                          <a:pt x="11" y="4"/>
                        </a:cubicBezTo>
                        <a:cubicBezTo>
                          <a:pt x="12" y="4"/>
                          <a:pt x="12" y="3"/>
                          <a:pt x="12" y="3"/>
                        </a:cubicBezTo>
                        <a:cubicBezTo>
                          <a:pt x="13" y="3"/>
                          <a:pt x="13" y="2"/>
                          <a:pt x="14" y="2"/>
                        </a:cubicBezTo>
                        <a:cubicBezTo>
                          <a:pt x="14" y="2"/>
                          <a:pt x="14" y="2"/>
                          <a:pt x="15" y="1"/>
                        </a:cubicBezTo>
                        <a:cubicBezTo>
                          <a:pt x="15" y="1"/>
                          <a:pt x="15" y="1"/>
                          <a:pt x="15" y="1"/>
                        </a:cubicBezTo>
                        <a:cubicBezTo>
                          <a:pt x="16" y="1"/>
                          <a:pt x="16" y="1"/>
                          <a:pt x="16" y="1"/>
                        </a:cubicBezTo>
                        <a:cubicBezTo>
                          <a:pt x="17" y="0"/>
                          <a:pt x="17" y="0"/>
                          <a:pt x="17" y="0"/>
                        </a:cubicBezTo>
                        <a:cubicBezTo>
                          <a:pt x="16" y="1"/>
                          <a:pt x="16" y="1"/>
                          <a:pt x="16" y="1"/>
                        </a:cubicBezTo>
                        <a:cubicBezTo>
                          <a:pt x="16" y="1"/>
                          <a:pt x="16" y="1"/>
                          <a:pt x="16" y="1"/>
                        </a:cubicBezTo>
                        <a:cubicBezTo>
                          <a:pt x="15" y="2"/>
                          <a:pt x="15" y="2"/>
                          <a:pt x="15" y="2"/>
                        </a:cubicBezTo>
                        <a:cubicBezTo>
                          <a:pt x="14" y="2"/>
                          <a:pt x="14" y="2"/>
                          <a:pt x="14" y="2"/>
                        </a:cubicBezTo>
                        <a:cubicBezTo>
                          <a:pt x="13" y="3"/>
                          <a:pt x="13" y="3"/>
                          <a:pt x="13" y="3"/>
                        </a:cubicBezTo>
                        <a:cubicBezTo>
                          <a:pt x="13" y="4"/>
                          <a:pt x="12" y="4"/>
                          <a:pt x="12" y="5"/>
                        </a:cubicBezTo>
                        <a:cubicBezTo>
                          <a:pt x="12" y="5"/>
                          <a:pt x="11" y="6"/>
                          <a:pt x="11" y="6"/>
                        </a:cubicBezTo>
                        <a:cubicBezTo>
                          <a:pt x="10" y="7"/>
                          <a:pt x="10" y="8"/>
                          <a:pt x="9" y="10"/>
                        </a:cubicBezTo>
                        <a:cubicBezTo>
                          <a:pt x="9" y="11"/>
                          <a:pt x="8" y="12"/>
                          <a:pt x="8" y="14"/>
                        </a:cubicBezTo>
                        <a:cubicBezTo>
                          <a:pt x="7" y="15"/>
                          <a:pt x="7" y="17"/>
                          <a:pt x="6" y="19"/>
                        </a:cubicBezTo>
                        <a:cubicBezTo>
                          <a:pt x="5" y="19"/>
                          <a:pt x="5" y="20"/>
                          <a:pt x="5" y="21"/>
                        </a:cubicBezTo>
                        <a:cubicBezTo>
                          <a:pt x="5" y="21"/>
                          <a:pt x="4" y="22"/>
                          <a:pt x="4" y="22"/>
                        </a:cubicBezTo>
                        <a:cubicBezTo>
                          <a:pt x="4" y="23"/>
                          <a:pt x="4" y="23"/>
                          <a:pt x="4" y="23"/>
                        </a:cubicBezTo>
                        <a:cubicBezTo>
                          <a:pt x="3" y="25"/>
                          <a:pt x="3" y="26"/>
                          <a:pt x="2" y="28"/>
                        </a:cubicBezTo>
                        <a:cubicBezTo>
                          <a:pt x="2" y="29"/>
                          <a:pt x="2" y="31"/>
                          <a:pt x="2" y="32"/>
                        </a:cubicBezTo>
                        <a:cubicBezTo>
                          <a:pt x="3" y="34"/>
                          <a:pt x="3" y="35"/>
                          <a:pt x="3" y="37"/>
                        </a:cubicBezTo>
                        <a:cubicBezTo>
                          <a:pt x="4" y="38"/>
                          <a:pt x="4" y="38"/>
                          <a:pt x="4" y="38"/>
                        </a:cubicBezTo>
                        <a:cubicBezTo>
                          <a:pt x="4" y="38"/>
                          <a:pt x="4" y="38"/>
                          <a:pt x="4" y="38"/>
                        </a:cubicBezTo>
                        <a:cubicBezTo>
                          <a:pt x="4" y="38"/>
                          <a:pt x="4" y="38"/>
                          <a:pt x="4" y="38"/>
                        </a:cubicBezTo>
                        <a:cubicBezTo>
                          <a:pt x="5" y="39"/>
                          <a:pt x="5" y="39"/>
                          <a:pt x="5" y="39"/>
                        </a:cubicBezTo>
                        <a:cubicBezTo>
                          <a:pt x="5" y="39"/>
                          <a:pt x="5" y="39"/>
                          <a:pt x="5" y="39"/>
                        </a:cubicBezTo>
                        <a:cubicBezTo>
                          <a:pt x="5" y="40"/>
                          <a:pt x="5" y="40"/>
                          <a:pt x="5" y="40"/>
                        </a:cubicBezTo>
                        <a:cubicBezTo>
                          <a:pt x="6" y="41"/>
                          <a:pt x="7" y="42"/>
                          <a:pt x="7" y="43"/>
                        </a:cubicBezTo>
                        <a:cubicBezTo>
                          <a:pt x="8" y="44"/>
                          <a:pt x="8" y="45"/>
                          <a:pt x="9" y="45"/>
                        </a:cubicBezTo>
                        <a:cubicBezTo>
                          <a:pt x="9" y="46"/>
                          <a:pt x="9" y="46"/>
                          <a:pt x="9" y="47"/>
                        </a:cubicBezTo>
                        <a:lnTo>
                          <a:pt x="10" y="47"/>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3" name="Freeform 7959">
                    <a:extLst>
                      <a:ext uri="{FF2B5EF4-FFF2-40B4-BE49-F238E27FC236}">
                        <a16:creationId xmlns:a16="http://schemas.microsoft.com/office/drawing/2014/main" id="{AFA66D61-707A-4113-AD97-9B1096619E44}"/>
                      </a:ext>
                    </a:extLst>
                  </p:cNvPr>
                  <p:cNvSpPr>
                    <a:spLocks/>
                  </p:cNvSpPr>
                  <p:nvPr/>
                </p:nvSpPr>
                <p:spPr bwMode="auto">
                  <a:xfrm>
                    <a:off x="4365" y="1846"/>
                    <a:ext cx="5" cy="18"/>
                  </a:xfrm>
                  <a:custGeom>
                    <a:avLst/>
                    <a:gdLst>
                      <a:gd name="T0" fmla="*/ 6 w 6"/>
                      <a:gd name="T1" fmla="*/ 24 h 24"/>
                      <a:gd name="T2" fmla="*/ 6 w 6"/>
                      <a:gd name="T3" fmla="*/ 23 h 24"/>
                      <a:gd name="T4" fmla="*/ 5 w 6"/>
                      <a:gd name="T5" fmla="*/ 20 h 24"/>
                      <a:gd name="T6" fmla="*/ 4 w 6"/>
                      <a:gd name="T7" fmla="*/ 19 h 24"/>
                      <a:gd name="T8" fmla="*/ 4 w 6"/>
                      <a:gd name="T9" fmla="*/ 19 h 24"/>
                      <a:gd name="T10" fmla="*/ 4 w 6"/>
                      <a:gd name="T11" fmla="*/ 18 h 24"/>
                      <a:gd name="T12" fmla="*/ 3 w 6"/>
                      <a:gd name="T13" fmla="*/ 18 h 24"/>
                      <a:gd name="T14" fmla="*/ 3 w 6"/>
                      <a:gd name="T15" fmla="*/ 17 h 24"/>
                      <a:gd name="T16" fmla="*/ 2 w 6"/>
                      <a:gd name="T17" fmla="*/ 15 h 24"/>
                      <a:gd name="T18" fmla="*/ 1 w 6"/>
                      <a:gd name="T19" fmla="*/ 13 h 24"/>
                      <a:gd name="T20" fmla="*/ 1 w 6"/>
                      <a:gd name="T21" fmla="*/ 12 h 24"/>
                      <a:gd name="T22" fmla="*/ 0 w 6"/>
                      <a:gd name="T23" fmla="*/ 11 h 24"/>
                      <a:gd name="T24" fmla="*/ 0 w 6"/>
                      <a:gd name="T25" fmla="*/ 8 h 24"/>
                      <a:gd name="T26" fmla="*/ 0 w 6"/>
                      <a:gd name="T27" fmla="*/ 7 h 24"/>
                      <a:gd name="T28" fmla="*/ 0 w 6"/>
                      <a:gd name="T29" fmla="*/ 6 h 24"/>
                      <a:gd name="T30" fmla="*/ 0 w 6"/>
                      <a:gd name="T31" fmla="*/ 5 h 24"/>
                      <a:gd name="T32" fmla="*/ 0 w 6"/>
                      <a:gd name="T33" fmla="*/ 4 h 24"/>
                      <a:gd name="T34" fmla="*/ 0 w 6"/>
                      <a:gd name="T35" fmla="*/ 2 h 24"/>
                      <a:gd name="T36" fmla="*/ 1 w 6"/>
                      <a:gd name="T37" fmla="*/ 1 h 24"/>
                      <a:gd name="T38" fmla="*/ 1 w 6"/>
                      <a:gd name="T39" fmla="*/ 0 h 24"/>
                      <a:gd name="T40" fmla="*/ 1 w 6"/>
                      <a:gd name="T41" fmla="*/ 1 h 24"/>
                      <a:gd name="T42" fmla="*/ 1 w 6"/>
                      <a:gd name="T43" fmla="*/ 3 h 24"/>
                      <a:gd name="T44" fmla="*/ 1 w 6"/>
                      <a:gd name="T45" fmla="*/ 3 h 24"/>
                      <a:gd name="T46" fmla="*/ 1 w 6"/>
                      <a:gd name="T47" fmla="*/ 4 h 24"/>
                      <a:gd name="T48" fmla="*/ 1 w 6"/>
                      <a:gd name="T49" fmla="*/ 4 h 24"/>
                      <a:gd name="T50" fmla="*/ 1 w 6"/>
                      <a:gd name="T51" fmla="*/ 5 h 24"/>
                      <a:gd name="T52" fmla="*/ 1 w 6"/>
                      <a:gd name="T53" fmla="*/ 6 h 24"/>
                      <a:gd name="T54" fmla="*/ 1 w 6"/>
                      <a:gd name="T55" fmla="*/ 7 h 24"/>
                      <a:gd name="T56" fmla="*/ 1 w 6"/>
                      <a:gd name="T57" fmla="*/ 7 h 24"/>
                      <a:gd name="T58" fmla="*/ 2 w 6"/>
                      <a:gd name="T59" fmla="*/ 8 h 24"/>
                      <a:gd name="T60" fmla="*/ 2 w 6"/>
                      <a:gd name="T61" fmla="*/ 10 h 24"/>
                      <a:gd name="T62" fmla="*/ 2 w 6"/>
                      <a:gd name="T63" fmla="*/ 11 h 24"/>
                      <a:gd name="T64" fmla="*/ 3 w 6"/>
                      <a:gd name="T65" fmla="*/ 12 h 24"/>
                      <a:gd name="T66" fmla="*/ 4 w 6"/>
                      <a:gd name="T67" fmla="*/ 14 h 24"/>
                      <a:gd name="T68" fmla="*/ 4 w 6"/>
                      <a:gd name="T69" fmla="*/ 15 h 24"/>
                      <a:gd name="T70" fmla="*/ 4 w 6"/>
                      <a:gd name="T71" fmla="*/ 16 h 24"/>
                      <a:gd name="T72" fmla="*/ 5 w 6"/>
                      <a:gd name="T73" fmla="*/ 17 h 24"/>
                      <a:gd name="T74" fmla="*/ 5 w 6"/>
                      <a:gd name="T75" fmla="*/ 17 h 24"/>
                      <a:gd name="T76" fmla="*/ 5 w 6"/>
                      <a:gd name="T77" fmla="*/ 17 h 24"/>
                      <a:gd name="T78" fmla="*/ 5 w 6"/>
                      <a:gd name="T79" fmla="*/ 17 h 24"/>
                      <a:gd name="T80" fmla="*/ 5 w 6"/>
                      <a:gd name="T81" fmla="*/ 17 h 24"/>
                      <a:gd name="T82" fmla="*/ 5 w 6"/>
                      <a:gd name="T83" fmla="*/ 17 h 24"/>
                      <a:gd name="T84" fmla="*/ 5 w 6"/>
                      <a:gd name="T85" fmla="*/ 17 h 24"/>
                      <a:gd name="T86" fmla="*/ 5 w 6"/>
                      <a:gd name="T87" fmla="*/ 17 h 24"/>
                      <a:gd name="T88" fmla="*/ 5 w 6"/>
                      <a:gd name="T89" fmla="*/ 17 h 24"/>
                      <a:gd name="T90" fmla="*/ 6 w 6"/>
                      <a:gd name="T91" fmla="*/ 18 h 24"/>
                      <a:gd name="T92" fmla="*/ 6 w 6"/>
                      <a:gd name="T93" fmla="*/ 20 h 24"/>
                      <a:gd name="T94" fmla="*/ 6 w 6"/>
                      <a:gd name="T95" fmla="*/ 22 h 24"/>
                      <a:gd name="T96" fmla="*/ 6 w 6"/>
                      <a:gd name="T97" fmla="*/ 23 h 24"/>
                      <a:gd name="T98" fmla="*/ 6 w 6"/>
                      <a:gd name="T9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 h="24">
                        <a:moveTo>
                          <a:pt x="6" y="24"/>
                        </a:moveTo>
                        <a:cubicBezTo>
                          <a:pt x="6" y="24"/>
                          <a:pt x="6" y="24"/>
                          <a:pt x="6" y="23"/>
                        </a:cubicBezTo>
                        <a:cubicBezTo>
                          <a:pt x="6" y="22"/>
                          <a:pt x="6" y="21"/>
                          <a:pt x="5" y="20"/>
                        </a:cubicBezTo>
                        <a:cubicBezTo>
                          <a:pt x="5" y="20"/>
                          <a:pt x="5" y="19"/>
                          <a:pt x="4" y="19"/>
                        </a:cubicBezTo>
                        <a:cubicBezTo>
                          <a:pt x="4" y="19"/>
                          <a:pt x="4" y="19"/>
                          <a:pt x="4" y="19"/>
                        </a:cubicBezTo>
                        <a:cubicBezTo>
                          <a:pt x="4" y="18"/>
                          <a:pt x="4" y="18"/>
                          <a:pt x="4" y="18"/>
                        </a:cubicBezTo>
                        <a:cubicBezTo>
                          <a:pt x="3" y="18"/>
                          <a:pt x="3" y="18"/>
                          <a:pt x="3" y="18"/>
                        </a:cubicBezTo>
                        <a:cubicBezTo>
                          <a:pt x="3" y="17"/>
                          <a:pt x="3" y="17"/>
                          <a:pt x="3" y="17"/>
                        </a:cubicBezTo>
                        <a:cubicBezTo>
                          <a:pt x="3" y="16"/>
                          <a:pt x="2" y="16"/>
                          <a:pt x="2" y="15"/>
                        </a:cubicBezTo>
                        <a:cubicBezTo>
                          <a:pt x="1" y="14"/>
                          <a:pt x="1" y="14"/>
                          <a:pt x="1" y="13"/>
                        </a:cubicBezTo>
                        <a:cubicBezTo>
                          <a:pt x="1" y="12"/>
                          <a:pt x="1" y="12"/>
                          <a:pt x="1" y="12"/>
                        </a:cubicBezTo>
                        <a:cubicBezTo>
                          <a:pt x="0" y="11"/>
                          <a:pt x="0" y="11"/>
                          <a:pt x="0" y="11"/>
                        </a:cubicBezTo>
                        <a:cubicBezTo>
                          <a:pt x="0" y="10"/>
                          <a:pt x="0" y="9"/>
                          <a:pt x="0" y="8"/>
                        </a:cubicBezTo>
                        <a:cubicBezTo>
                          <a:pt x="0" y="8"/>
                          <a:pt x="0" y="7"/>
                          <a:pt x="0" y="7"/>
                        </a:cubicBezTo>
                        <a:cubicBezTo>
                          <a:pt x="0" y="7"/>
                          <a:pt x="0" y="6"/>
                          <a:pt x="0" y="6"/>
                        </a:cubicBezTo>
                        <a:cubicBezTo>
                          <a:pt x="0" y="5"/>
                          <a:pt x="0" y="5"/>
                          <a:pt x="0" y="5"/>
                        </a:cubicBezTo>
                        <a:cubicBezTo>
                          <a:pt x="0" y="4"/>
                          <a:pt x="0" y="4"/>
                          <a:pt x="0" y="4"/>
                        </a:cubicBezTo>
                        <a:cubicBezTo>
                          <a:pt x="0" y="3"/>
                          <a:pt x="0" y="3"/>
                          <a:pt x="0" y="2"/>
                        </a:cubicBezTo>
                        <a:cubicBezTo>
                          <a:pt x="0" y="2"/>
                          <a:pt x="1" y="2"/>
                          <a:pt x="1" y="1"/>
                        </a:cubicBezTo>
                        <a:cubicBezTo>
                          <a:pt x="1" y="1"/>
                          <a:pt x="1" y="0"/>
                          <a:pt x="1" y="0"/>
                        </a:cubicBezTo>
                        <a:cubicBezTo>
                          <a:pt x="1" y="0"/>
                          <a:pt x="1" y="1"/>
                          <a:pt x="1" y="1"/>
                        </a:cubicBezTo>
                        <a:cubicBezTo>
                          <a:pt x="1" y="2"/>
                          <a:pt x="1" y="2"/>
                          <a:pt x="1"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7"/>
                          <a:pt x="1" y="7"/>
                          <a:pt x="1" y="7"/>
                        </a:cubicBezTo>
                        <a:cubicBezTo>
                          <a:pt x="1" y="7"/>
                          <a:pt x="1" y="7"/>
                          <a:pt x="1" y="7"/>
                        </a:cubicBezTo>
                        <a:cubicBezTo>
                          <a:pt x="2" y="8"/>
                          <a:pt x="2" y="8"/>
                          <a:pt x="2" y="8"/>
                        </a:cubicBezTo>
                        <a:cubicBezTo>
                          <a:pt x="2" y="9"/>
                          <a:pt x="2" y="9"/>
                          <a:pt x="2" y="10"/>
                        </a:cubicBezTo>
                        <a:cubicBezTo>
                          <a:pt x="2" y="11"/>
                          <a:pt x="2" y="11"/>
                          <a:pt x="2" y="11"/>
                        </a:cubicBezTo>
                        <a:cubicBezTo>
                          <a:pt x="3" y="11"/>
                          <a:pt x="3" y="12"/>
                          <a:pt x="3" y="12"/>
                        </a:cubicBezTo>
                        <a:cubicBezTo>
                          <a:pt x="3" y="13"/>
                          <a:pt x="3" y="14"/>
                          <a:pt x="4" y="14"/>
                        </a:cubicBezTo>
                        <a:cubicBezTo>
                          <a:pt x="4" y="15"/>
                          <a:pt x="4" y="15"/>
                          <a:pt x="4" y="15"/>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9"/>
                          <a:pt x="6" y="19"/>
                          <a:pt x="6" y="20"/>
                        </a:cubicBezTo>
                        <a:cubicBezTo>
                          <a:pt x="6" y="21"/>
                          <a:pt x="6" y="21"/>
                          <a:pt x="6" y="22"/>
                        </a:cubicBezTo>
                        <a:cubicBezTo>
                          <a:pt x="6" y="22"/>
                          <a:pt x="6" y="23"/>
                          <a:pt x="6" y="23"/>
                        </a:cubicBezTo>
                        <a:cubicBezTo>
                          <a:pt x="6" y="24"/>
                          <a:pt x="6" y="24"/>
                          <a:pt x="6" y="24"/>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4" name="Freeform 7960">
                    <a:extLst>
                      <a:ext uri="{FF2B5EF4-FFF2-40B4-BE49-F238E27FC236}">
                        <a16:creationId xmlns:a16="http://schemas.microsoft.com/office/drawing/2014/main" id="{2AE695A1-C4BC-4911-86A3-64241700EBCC}"/>
                      </a:ext>
                    </a:extLst>
                  </p:cNvPr>
                  <p:cNvSpPr>
                    <a:spLocks/>
                  </p:cNvSpPr>
                  <p:nvPr/>
                </p:nvSpPr>
                <p:spPr bwMode="auto">
                  <a:xfrm>
                    <a:off x="4360" y="1843"/>
                    <a:ext cx="7" cy="15"/>
                  </a:xfrm>
                  <a:custGeom>
                    <a:avLst/>
                    <a:gdLst>
                      <a:gd name="T0" fmla="*/ 2 w 10"/>
                      <a:gd name="T1" fmla="*/ 20 h 20"/>
                      <a:gd name="T2" fmla="*/ 2 w 10"/>
                      <a:gd name="T3" fmla="*/ 20 h 20"/>
                      <a:gd name="T4" fmla="*/ 2 w 10"/>
                      <a:gd name="T5" fmla="*/ 19 h 20"/>
                      <a:gd name="T6" fmla="*/ 1 w 10"/>
                      <a:gd name="T7" fmla="*/ 18 h 20"/>
                      <a:gd name="T8" fmla="*/ 0 w 10"/>
                      <a:gd name="T9" fmla="*/ 17 h 20"/>
                      <a:gd name="T10" fmla="*/ 0 w 10"/>
                      <a:gd name="T11" fmla="*/ 16 h 20"/>
                      <a:gd name="T12" fmla="*/ 0 w 10"/>
                      <a:gd name="T13" fmla="*/ 15 h 20"/>
                      <a:gd name="T14" fmla="*/ 1 w 10"/>
                      <a:gd name="T15" fmla="*/ 15 h 20"/>
                      <a:gd name="T16" fmla="*/ 1 w 10"/>
                      <a:gd name="T17" fmla="*/ 14 h 20"/>
                      <a:gd name="T18" fmla="*/ 1 w 10"/>
                      <a:gd name="T19" fmla="*/ 13 h 20"/>
                      <a:gd name="T20" fmla="*/ 2 w 10"/>
                      <a:gd name="T21" fmla="*/ 12 h 20"/>
                      <a:gd name="T22" fmla="*/ 2 w 10"/>
                      <a:gd name="T23" fmla="*/ 11 h 20"/>
                      <a:gd name="T24" fmla="*/ 3 w 10"/>
                      <a:gd name="T25" fmla="*/ 10 h 20"/>
                      <a:gd name="T26" fmla="*/ 4 w 10"/>
                      <a:gd name="T27" fmla="*/ 10 h 20"/>
                      <a:gd name="T28" fmla="*/ 5 w 10"/>
                      <a:gd name="T29" fmla="*/ 8 h 20"/>
                      <a:gd name="T30" fmla="*/ 6 w 10"/>
                      <a:gd name="T31" fmla="*/ 6 h 20"/>
                      <a:gd name="T32" fmla="*/ 7 w 10"/>
                      <a:gd name="T33" fmla="*/ 5 h 20"/>
                      <a:gd name="T34" fmla="*/ 8 w 10"/>
                      <a:gd name="T35" fmla="*/ 3 h 20"/>
                      <a:gd name="T36" fmla="*/ 9 w 10"/>
                      <a:gd name="T37" fmla="*/ 2 h 20"/>
                      <a:gd name="T38" fmla="*/ 9 w 10"/>
                      <a:gd name="T39" fmla="*/ 1 h 20"/>
                      <a:gd name="T40" fmla="*/ 10 w 10"/>
                      <a:gd name="T41" fmla="*/ 0 h 20"/>
                      <a:gd name="T42" fmla="*/ 10 w 10"/>
                      <a:gd name="T43" fmla="*/ 1 h 20"/>
                      <a:gd name="T44" fmla="*/ 9 w 10"/>
                      <a:gd name="T45" fmla="*/ 2 h 20"/>
                      <a:gd name="T46" fmla="*/ 9 w 10"/>
                      <a:gd name="T47" fmla="*/ 4 h 20"/>
                      <a:gd name="T48" fmla="*/ 8 w 10"/>
                      <a:gd name="T49" fmla="*/ 5 h 20"/>
                      <a:gd name="T50" fmla="*/ 7 w 10"/>
                      <a:gd name="T51" fmla="*/ 7 h 20"/>
                      <a:gd name="T52" fmla="*/ 6 w 10"/>
                      <a:gd name="T53" fmla="*/ 9 h 20"/>
                      <a:gd name="T54" fmla="*/ 5 w 10"/>
                      <a:gd name="T55" fmla="*/ 11 h 20"/>
                      <a:gd name="T56" fmla="*/ 5 w 10"/>
                      <a:gd name="T57" fmla="*/ 12 h 20"/>
                      <a:gd name="T58" fmla="*/ 4 w 10"/>
                      <a:gd name="T59" fmla="*/ 12 h 20"/>
                      <a:gd name="T60" fmla="*/ 3 w 10"/>
                      <a:gd name="T61" fmla="*/ 13 h 20"/>
                      <a:gd name="T62" fmla="*/ 3 w 10"/>
                      <a:gd name="T63" fmla="*/ 14 h 20"/>
                      <a:gd name="T64" fmla="*/ 2 w 10"/>
                      <a:gd name="T65" fmla="*/ 15 h 20"/>
                      <a:gd name="T66" fmla="*/ 2 w 10"/>
                      <a:gd name="T67" fmla="*/ 15 h 20"/>
                      <a:gd name="T68" fmla="*/ 2 w 10"/>
                      <a:gd name="T69" fmla="*/ 15 h 20"/>
                      <a:gd name="T70" fmla="*/ 2 w 10"/>
                      <a:gd name="T71" fmla="*/ 17 h 20"/>
                      <a:gd name="T72" fmla="*/ 2 w 10"/>
                      <a:gd name="T73" fmla="*/ 18 h 20"/>
                      <a:gd name="T74" fmla="*/ 2 w 10"/>
                      <a:gd name="T75" fmla="*/ 19 h 20"/>
                      <a:gd name="T76" fmla="*/ 2 w 10"/>
                      <a:gd name="T7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 h="20">
                        <a:moveTo>
                          <a:pt x="2" y="20"/>
                        </a:moveTo>
                        <a:cubicBezTo>
                          <a:pt x="2" y="20"/>
                          <a:pt x="2" y="20"/>
                          <a:pt x="2" y="20"/>
                        </a:cubicBezTo>
                        <a:cubicBezTo>
                          <a:pt x="2" y="19"/>
                          <a:pt x="2" y="19"/>
                          <a:pt x="2" y="19"/>
                        </a:cubicBezTo>
                        <a:cubicBezTo>
                          <a:pt x="1" y="19"/>
                          <a:pt x="1" y="19"/>
                          <a:pt x="1" y="18"/>
                        </a:cubicBezTo>
                        <a:cubicBezTo>
                          <a:pt x="1" y="18"/>
                          <a:pt x="1" y="17"/>
                          <a:pt x="0" y="17"/>
                        </a:cubicBezTo>
                        <a:cubicBezTo>
                          <a:pt x="0" y="16"/>
                          <a:pt x="0" y="16"/>
                          <a:pt x="0" y="16"/>
                        </a:cubicBezTo>
                        <a:cubicBezTo>
                          <a:pt x="0" y="15"/>
                          <a:pt x="0" y="15"/>
                          <a:pt x="0" y="15"/>
                        </a:cubicBezTo>
                        <a:cubicBezTo>
                          <a:pt x="1" y="15"/>
                          <a:pt x="1" y="15"/>
                          <a:pt x="1" y="15"/>
                        </a:cubicBezTo>
                        <a:cubicBezTo>
                          <a:pt x="1" y="14"/>
                          <a:pt x="1" y="14"/>
                          <a:pt x="1" y="14"/>
                        </a:cubicBezTo>
                        <a:cubicBezTo>
                          <a:pt x="1" y="13"/>
                          <a:pt x="1" y="13"/>
                          <a:pt x="1" y="13"/>
                        </a:cubicBezTo>
                        <a:cubicBezTo>
                          <a:pt x="2" y="12"/>
                          <a:pt x="2" y="12"/>
                          <a:pt x="2" y="12"/>
                        </a:cubicBezTo>
                        <a:cubicBezTo>
                          <a:pt x="2" y="11"/>
                          <a:pt x="2" y="11"/>
                          <a:pt x="2" y="11"/>
                        </a:cubicBezTo>
                        <a:cubicBezTo>
                          <a:pt x="3" y="10"/>
                          <a:pt x="3" y="10"/>
                          <a:pt x="3" y="10"/>
                        </a:cubicBezTo>
                        <a:cubicBezTo>
                          <a:pt x="4" y="10"/>
                          <a:pt x="4" y="10"/>
                          <a:pt x="4" y="10"/>
                        </a:cubicBezTo>
                        <a:cubicBezTo>
                          <a:pt x="4" y="9"/>
                          <a:pt x="4" y="8"/>
                          <a:pt x="5" y="8"/>
                        </a:cubicBezTo>
                        <a:cubicBezTo>
                          <a:pt x="5" y="7"/>
                          <a:pt x="5" y="7"/>
                          <a:pt x="6" y="6"/>
                        </a:cubicBezTo>
                        <a:cubicBezTo>
                          <a:pt x="6" y="6"/>
                          <a:pt x="7" y="5"/>
                          <a:pt x="7" y="5"/>
                        </a:cubicBezTo>
                        <a:cubicBezTo>
                          <a:pt x="7" y="4"/>
                          <a:pt x="8" y="4"/>
                          <a:pt x="8" y="3"/>
                        </a:cubicBezTo>
                        <a:cubicBezTo>
                          <a:pt x="8" y="3"/>
                          <a:pt x="8" y="2"/>
                          <a:pt x="9" y="2"/>
                        </a:cubicBezTo>
                        <a:cubicBezTo>
                          <a:pt x="9" y="1"/>
                          <a:pt x="9" y="1"/>
                          <a:pt x="9" y="1"/>
                        </a:cubicBezTo>
                        <a:cubicBezTo>
                          <a:pt x="10" y="1"/>
                          <a:pt x="10" y="0"/>
                          <a:pt x="10" y="0"/>
                        </a:cubicBezTo>
                        <a:cubicBezTo>
                          <a:pt x="10" y="0"/>
                          <a:pt x="10" y="1"/>
                          <a:pt x="10" y="1"/>
                        </a:cubicBezTo>
                        <a:cubicBezTo>
                          <a:pt x="10" y="2"/>
                          <a:pt x="10" y="2"/>
                          <a:pt x="9" y="2"/>
                        </a:cubicBezTo>
                        <a:cubicBezTo>
                          <a:pt x="9" y="3"/>
                          <a:pt x="9" y="3"/>
                          <a:pt x="9" y="4"/>
                        </a:cubicBezTo>
                        <a:cubicBezTo>
                          <a:pt x="9" y="4"/>
                          <a:pt x="9" y="5"/>
                          <a:pt x="8" y="5"/>
                        </a:cubicBezTo>
                        <a:cubicBezTo>
                          <a:pt x="8" y="6"/>
                          <a:pt x="8" y="7"/>
                          <a:pt x="7" y="7"/>
                        </a:cubicBezTo>
                        <a:cubicBezTo>
                          <a:pt x="7" y="8"/>
                          <a:pt x="7" y="8"/>
                          <a:pt x="6" y="9"/>
                        </a:cubicBezTo>
                        <a:cubicBezTo>
                          <a:pt x="6" y="10"/>
                          <a:pt x="6" y="10"/>
                          <a:pt x="5" y="11"/>
                        </a:cubicBezTo>
                        <a:cubicBezTo>
                          <a:pt x="5" y="12"/>
                          <a:pt x="5" y="12"/>
                          <a:pt x="5" y="12"/>
                        </a:cubicBezTo>
                        <a:cubicBezTo>
                          <a:pt x="4" y="12"/>
                          <a:pt x="4" y="12"/>
                          <a:pt x="4" y="12"/>
                        </a:cubicBezTo>
                        <a:cubicBezTo>
                          <a:pt x="3" y="13"/>
                          <a:pt x="3" y="13"/>
                          <a:pt x="3" y="13"/>
                        </a:cubicBezTo>
                        <a:cubicBezTo>
                          <a:pt x="3" y="14"/>
                          <a:pt x="3" y="14"/>
                          <a:pt x="3" y="14"/>
                        </a:cubicBezTo>
                        <a:cubicBezTo>
                          <a:pt x="2" y="15"/>
                          <a:pt x="2" y="15"/>
                          <a:pt x="2" y="15"/>
                        </a:cubicBezTo>
                        <a:cubicBezTo>
                          <a:pt x="2" y="15"/>
                          <a:pt x="2" y="15"/>
                          <a:pt x="2" y="15"/>
                        </a:cubicBezTo>
                        <a:cubicBezTo>
                          <a:pt x="2" y="15"/>
                          <a:pt x="2" y="15"/>
                          <a:pt x="2" y="15"/>
                        </a:cubicBezTo>
                        <a:cubicBezTo>
                          <a:pt x="2" y="16"/>
                          <a:pt x="2" y="16"/>
                          <a:pt x="2" y="17"/>
                        </a:cubicBezTo>
                        <a:cubicBezTo>
                          <a:pt x="2" y="17"/>
                          <a:pt x="2" y="18"/>
                          <a:pt x="2" y="18"/>
                        </a:cubicBezTo>
                        <a:cubicBezTo>
                          <a:pt x="2" y="19"/>
                          <a:pt x="2" y="19"/>
                          <a:pt x="2" y="19"/>
                        </a:cubicBezTo>
                        <a:cubicBezTo>
                          <a:pt x="2" y="20"/>
                          <a:pt x="2" y="20"/>
                          <a:pt x="2" y="20"/>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5" name="Freeform 7961">
                    <a:extLst>
                      <a:ext uri="{FF2B5EF4-FFF2-40B4-BE49-F238E27FC236}">
                        <a16:creationId xmlns:a16="http://schemas.microsoft.com/office/drawing/2014/main" id="{9CE8D822-82D0-4814-9E04-BFEB97A497B7}"/>
                      </a:ext>
                    </a:extLst>
                  </p:cNvPr>
                  <p:cNvSpPr>
                    <a:spLocks/>
                  </p:cNvSpPr>
                  <p:nvPr/>
                </p:nvSpPr>
                <p:spPr bwMode="auto">
                  <a:xfrm>
                    <a:off x="4447" y="1874"/>
                    <a:ext cx="8" cy="11"/>
                  </a:xfrm>
                  <a:custGeom>
                    <a:avLst/>
                    <a:gdLst>
                      <a:gd name="T0" fmla="*/ 10 w 10"/>
                      <a:gd name="T1" fmla="*/ 15 h 15"/>
                      <a:gd name="T2" fmla="*/ 9 w 10"/>
                      <a:gd name="T3" fmla="*/ 14 h 15"/>
                      <a:gd name="T4" fmla="*/ 9 w 10"/>
                      <a:gd name="T5" fmla="*/ 14 h 15"/>
                      <a:gd name="T6" fmla="*/ 8 w 10"/>
                      <a:gd name="T7" fmla="*/ 13 h 15"/>
                      <a:gd name="T8" fmla="*/ 8 w 10"/>
                      <a:gd name="T9" fmla="*/ 12 h 15"/>
                      <a:gd name="T10" fmla="*/ 8 w 10"/>
                      <a:gd name="T11" fmla="*/ 12 h 15"/>
                      <a:gd name="T12" fmla="*/ 7 w 10"/>
                      <a:gd name="T13" fmla="*/ 11 h 15"/>
                      <a:gd name="T14" fmla="*/ 7 w 10"/>
                      <a:gd name="T15" fmla="*/ 11 h 15"/>
                      <a:gd name="T16" fmla="*/ 6 w 10"/>
                      <a:gd name="T17" fmla="*/ 11 h 15"/>
                      <a:gd name="T18" fmla="*/ 6 w 10"/>
                      <a:gd name="T19" fmla="*/ 10 h 15"/>
                      <a:gd name="T20" fmla="*/ 5 w 10"/>
                      <a:gd name="T21" fmla="*/ 10 h 15"/>
                      <a:gd name="T22" fmla="*/ 4 w 10"/>
                      <a:gd name="T23" fmla="*/ 9 h 15"/>
                      <a:gd name="T24" fmla="*/ 3 w 10"/>
                      <a:gd name="T25" fmla="*/ 9 h 15"/>
                      <a:gd name="T26" fmla="*/ 3 w 10"/>
                      <a:gd name="T27" fmla="*/ 8 h 15"/>
                      <a:gd name="T28" fmla="*/ 2 w 10"/>
                      <a:gd name="T29" fmla="*/ 8 h 15"/>
                      <a:gd name="T30" fmla="*/ 1 w 10"/>
                      <a:gd name="T31" fmla="*/ 7 h 15"/>
                      <a:gd name="T32" fmla="*/ 1 w 10"/>
                      <a:gd name="T33" fmla="*/ 6 h 15"/>
                      <a:gd name="T34" fmla="*/ 0 w 10"/>
                      <a:gd name="T35" fmla="*/ 4 h 15"/>
                      <a:gd name="T36" fmla="*/ 0 w 10"/>
                      <a:gd name="T37" fmla="*/ 3 h 15"/>
                      <a:gd name="T38" fmla="*/ 1 w 10"/>
                      <a:gd name="T39" fmla="*/ 2 h 15"/>
                      <a:gd name="T40" fmla="*/ 1 w 10"/>
                      <a:gd name="T41" fmla="*/ 1 h 15"/>
                      <a:gd name="T42" fmla="*/ 2 w 10"/>
                      <a:gd name="T43" fmla="*/ 0 h 15"/>
                      <a:gd name="T44" fmla="*/ 2 w 10"/>
                      <a:gd name="T45" fmla="*/ 0 h 15"/>
                      <a:gd name="T46" fmla="*/ 2 w 10"/>
                      <a:gd name="T47" fmla="*/ 0 h 15"/>
                      <a:gd name="T48" fmla="*/ 2 w 10"/>
                      <a:gd name="T49" fmla="*/ 1 h 15"/>
                      <a:gd name="T50" fmla="*/ 1 w 10"/>
                      <a:gd name="T51" fmla="*/ 2 h 15"/>
                      <a:gd name="T52" fmla="*/ 1 w 10"/>
                      <a:gd name="T53" fmla="*/ 3 h 15"/>
                      <a:gd name="T54" fmla="*/ 1 w 10"/>
                      <a:gd name="T55" fmla="*/ 4 h 15"/>
                      <a:gd name="T56" fmla="*/ 2 w 10"/>
                      <a:gd name="T57" fmla="*/ 5 h 15"/>
                      <a:gd name="T58" fmla="*/ 2 w 10"/>
                      <a:gd name="T59" fmla="*/ 5 h 15"/>
                      <a:gd name="T60" fmla="*/ 2 w 10"/>
                      <a:gd name="T61" fmla="*/ 5 h 15"/>
                      <a:gd name="T62" fmla="*/ 2 w 10"/>
                      <a:gd name="T63" fmla="*/ 6 h 15"/>
                      <a:gd name="T64" fmla="*/ 3 w 10"/>
                      <a:gd name="T65" fmla="*/ 7 h 15"/>
                      <a:gd name="T66" fmla="*/ 4 w 10"/>
                      <a:gd name="T67" fmla="*/ 7 h 15"/>
                      <a:gd name="T68" fmla="*/ 4 w 10"/>
                      <a:gd name="T69" fmla="*/ 8 h 15"/>
                      <a:gd name="T70" fmla="*/ 6 w 10"/>
                      <a:gd name="T71" fmla="*/ 8 h 15"/>
                      <a:gd name="T72" fmla="*/ 7 w 10"/>
                      <a:gd name="T73" fmla="*/ 9 h 15"/>
                      <a:gd name="T74" fmla="*/ 7 w 10"/>
                      <a:gd name="T75" fmla="*/ 10 h 15"/>
                      <a:gd name="T76" fmla="*/ 8 w 10"/>
                      <a:gd name="T77" fmla="*/ 10 h 15"/>
                      <a:gd name="T78" fmla="*/ 8 w 10"/>
                      <a:gd name="T79" fmla="*/ 11 h 15"/>
                      <a:gd name="T80" fmla="*/ 9 w 10"/>
                      <a:gd name="T81" fmla="*/ 12 h 15"/>
                      <a:gd name="T82" fmla="*/ 10 w 10"/>
                      <a:gd name="T83" fmla="*/ 13 h 15"/>
                      <a:gd name="T84" fmla="*/ 10 w 10"/>
                      <a:gd name="T85" fmla="*/ 14 h 15"/>
                      <a:gd name="T86" fmla="*/ 10 w 10"/>
                      <a:gd name="T8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 h="15">
                        <a:moveTo>
                          <a:pt x="10" y="15"/>
                        </a:moveTo>
                        <a:cubicBezTo>
                          <a:pt x="10" y="15"/>
                          <a:pt x="10" y="15"/>
                          <a:pt x="9" y="14"/>
                        </a:cubicBezTo>
                        <a:cubicBezTo>
                          <a:pt x="9" y="14"/>
                          <a:pt x="9" y="14"/>
                          <a:pt x="9" y="14"/>
                        </a:cubicBezTo>
                        <a:cubicBezTo>
                          <a:pt x="8" y="13"/>
                          <a:pt x="8" y="13"/>
                          <a:pt x="8" y="13"/>
                        </a:cubicBezTo>
                        <a:cubicBezTo>
                          <a:pt x="8" y="12"/>
                          <a:pt x="8" y="12"/>
                          <a:pt x="8" y="12"/>
                        </a:cubicBezTo>
                        <a:cubicBezTo>
                          <a:pt x="8" y="12"/>
                          <a:pt x="8" y="12"/>
                          <a:pt x="8" y="12"/>
                        </a:cubicBezTo>
                        <a:cubicBezTo>
                          <a:pt x="7" y="11"/>
                          <a:pt x="7" y="11"/>
                          <a:pt x="7" y="11"/>
                        </a:cubicBezTo>
                        <a:cubicBezTo>
                          <a:pt x="7" y="11"/>
                          <a:pt x="7" y="11"/>
                          <a:pt x="7" y="11"/>
                        </a:cubicBezTo>
                        <a:cubicBezTo>
                          <a:pt x="6" y="11"/>
                          <a:pt x="6" y="11"/>
                          <a:pt x="6" y="11"/>
                        </a:cubicBezTo>
                        <a:cubicBezTo>
                          <a:pt x="6" y="10"/>
                          <a:pt x="6" y="10"/>
                          <a:pt x="6" y="10"/>
                        </a:cubicBezTo>
                        <a:cubicBezTo>
                          <a:pt x="5" y="10"/>
                          <a:pt x="5" y="10"/>
                          <a:pt x="5" y="10"/>
                        </a:cubicBezTo>
                        <a:cubicBezTo>
                          <a:pt x="4" y="9"/>
                          <a:pt x="4" y="9"/>
                          <a:pt x="4" y="9"/>
                        </a:cubicBezTo>
                        <a:cubicBezTo>
                          <a:pt x="3" y="9"/>
                          <a:pt x="3" y="9"/>
                          <a:pt x="3" y="9"/>
                        </a:cubicBezTo>
                        <a:cubicBezTo>
                          <a:pt x="3" y="8"/>
                          <a:pt x="3" y="8"/>
                          <a:pt x="3" y="8"/>
                        </a:cubicBezTo>
                        <a:cubicBezTo>
                          <a:pt x="2" y="8"/>
                          <a:pt x="2" y="8"/>
                          <a:pt x="2" y="8"/>
                        </a:cubicBezTo>
                        <a:cubicBezTo>
                          <a:pt x="1" y="7"/>
                          <a:pt x="1" y="7"/>
                          <a:pt x="1" y="7"/>
                        </a:cubicBezTo>
                        <a:cubicBezTo>
                          <a:pt x="1" y="6"/>
                          <a:pt x="1" y="6"/>
                          <a:pt x="1" y="6"/>
                        </a:cubicBezTo>
                        <a:cubicBezTo>
                          <a:pt x="1" y="6"/>
                          <a:pt x="0" y="5"/>
                          <a:pt x="0" y="4"/>
                        </a:cubicBezTo>
                        <a:cubicBezTo>
                          <a:pt x="0" y="4"/>
                          <a:pt x="0" y="3"/>
                          <a:pt x="0" y="3"/>
                        </a:cubicBezTo>
                        <a:cubicBezTo>
                          <a:pt x="0" y="2"/>
                          <a:pt x="1" y="2"/>
                          <a:pt x="1" y="2"/>
                        </a:cubicBezTo>
                        <a:cubicBezTo>
                          <a:pt x="1" y="1"/>
                          <a:pt x="1" y="1"/>
                          <a:pt x="1" y="1"/>
                        </a:cubicBezTo>
                        <a:cubicBezTo>
                          <a:pt x="2" y="0"/>
                          <a:pt x="2" y="0"/>
                          <a:pt x="2" y="0"/>
                        </a:cubicBezTo>
                        <a:cubicBezTo>
                          <a:pt x="2" y="0"/>
                          <a:pt x="2" y="0"/>
                          <a:pt x="2" y="0"/>
                        </a:cubicBezTo>
                        <a:cubicBezTo>
                          <a:pt x="2" y="0"/>
                          <a:pt x="2" y="0"/>
                          <a:pt x="2" y="0"/>
                        </a:cubicBezTo>
                        <a:cubicBezTo>
                          <a:pt x="2" y="1"/>
                          <a:pt x="2" y="1"/>
                          <a:pt x="2" y="1"/>
                        </a:cubicBezTo>
                        <a:cubicBezTo>
                          <a:pt x="1" y="2"/>
                          <a:pt x="1" y="2"/>
                          <a:pt x="1" y="2"/>
                        </a:cubicBezTo>
                        <a:cubicBezTo>
                          <a:pt x="1" y="2"/>
                          <a:pt x="1" y="2"/>
                          <a:pt x="1" y="3"/>
                        </a:cubicBezTo>
                        <a:cubicBezTo>
                          <a:pt x="1" y="3"/>
                          <a:pt x="1" y="4"/>
                          <a:pt x="1" y="4"/>
                        </a:cubicBezTo>
                        <a:cubicBezTo>
                          <a:pt x="2" y="5"/>
                          <a:pt x="2" y="5"/>
                          <a:pt x="2" y="5"/>
                        </a:cubicBezTo>
                        <a:cubicBezTo>
                          <a:pt x="2" y="5"/>
                          <a:pt x="2" y="5"/>
                          <a:pt x="2" y="5"/>
                        </a:cubicBezTo>
                        <a:cubicBezTo>
                          <a:pt x="2" y="5"/>
                          <a:pt x="2" y="5"/>
                          <a:pt x="2" y="5"/>
                        </a:cubicBezTo>
                        <a:cubicBezTo>
                          <a:pt x="2" y="6"/>
                          <a:pt x="2" y="6"/>
                          <a:pt x="2" y="6"/>
                        </a:cubicBezTo>
                        <a:cubicBezTo>
                          <a:pt x="3" y="7"/>
                          <a:pt x="3" y="7"/>
                          <a:pt x="3" y="7"/>
                        </a:cubicBezTo>
                        <a:cubicBezTo>
                          <a:pt x="4" y="7"/>
                          <a:pt x="4" y="7"/>
                          <a:pt x="4" y="7"/>
                        </a:cubicBezTo>
                        <a:cubicBezTo>
                          <a:pt x="4" y="8"/>
                          <a:pt x="4" y="8"/>
                          <a:pt x="4" y="8"/>
                        </a:cubicBezTo>
                        <a:cubicBezTo>
                          <a:pt x="5" y="8"/>
                          <a:pt x="5" y="8"/>
                          <a:pt x="6" y="8"/>
                        </a:cubicBezTo>
                        <a:cubicBezTo>
                          <a:pt x="7" y="9"/>
                          <a:pt x="7" y="9"/>
                          <a:pt x="7" y="9"/>
                        </a:cubicBezTo>
                        <a:cubicBezTo>
                          <a:pt x="7" y="10"/>
                          <a:pt x="7" y="10"/>
                          <a:pt x="7" y="10"/>
                        </a:cubicBezTo>
                        <a:cubicBezTo>
                          <a:pt x="8" y="10"/>
                          <a:pt x="8" y="10"/>
                          <a:pt x="8" y="10"/>
                        </a:cubicBezTo>
                        <a:cubicBezTo>
                          <a:pt x="8" y="11"/>
                          <a:pt x="8" y="11"/>
                          <a:pt x="8" y="11"/>
                        </a:cubicBezTo>
                        <a:cubicBezTo>
                          <a:pt x="9" y="11"/>
                          <a:pt x="9" y="12"/>
                          <a:pt x="9" y="12"/>
                        </a:cubicBezTo>
                        <a:cubicBezTo>
                          <a:pt x="9" y="13"/>
                          <a:pt x="9" y="13"/>
                          <a:pt x="10" y="13"/>
                        </a:cubicBezTo>
                        <a:cubicBezTo>
                          <a:pt x="10" y="14"/>
                          <a:pt x="10" y="14"/>
                          <a:pt x="10" y="14"/>
                        </a:cubicBezTo>
                        <a:cubicBezTo>
                          <a:pt x="10" y="15"/>
                          <a:pt x="10" y="15"/>
                          <a:pt x="10" y="15"/>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6" name="Freeform 7962">
                    <a:extLst>
                      <a:ext uri="{FF2B5EF4-FFF2-40B4-BE49-F238E27FC236}">
                        <a16:creationId xmlns:a16="http://schemas.microsoft.com/office/drawing/2014/main" id="{FC680263-8FE8-436C-89F6-CA57F04F3223}"/>
                      </a:ext>
                    </a:extLst>
                  </p:cNvPr>
                  <p:cNvSpPr>
                    <a:spLocks/>
                  </p:cNvSpPr>
                  <p:nvPr/>
                </p:nvSpPr>
                <p:spPr bwMode="auto">
                  <a:xfrm>
                    <a:off x="4450" y="1880"/>
                    <a:ext cx="2" cy="10"/>
                  </a:xfrm>
                  <a:custGeom>
                    <a:avLst/>
                    <a:gdLst>
                      <a:gd name="T0" fmla="*/ 2 w 3"/>
                      <a:gd name="T1" fmla="*/ 14 h 14"/>
                      <a:gd name="T2" fmla="*/ 2 w 3"/>
                      <a:gd name="T3" fmla="*/ 13 h 14"/>
                      <a:gd name="T4" fmla="*/ 1 w 3"/>
                      <a:gd name="T5" fmla="*/ 13 h 14"/>
                      <a:gd name="T6" fmla="*/ 1 w 3"/>
                      <a:gd name="T7" fmla="*/ 12 h 14"/>
                      <a:gd name="T8" fmla="*/ 1 w 3"/>
                      <a:gd name="T9" fmla="*/ 11 h 14"/>
                      <a:gd name="T10" fmla="*/ 0 w 3"/>
                      <a:gd name="T11" fmla="*/ 10 h 14"/>
                      <a:gd name="T12" fmla="*/ 0 w 3"/>
                      <a:gd name="T13" fmla="*/ 9 h 14"/>
                      <a:gd name="T14" fmla="*/ 0 w 3"/>
                      <a:gd name="T15" fmla="*/ 9 h 14"/>
                      <a:gd name="T16" fmla="*/ 1 w 3"/>
                      <a:gd name="T17" fmla="*/ 8 h 14"/>
                      <a:gd name="T18" fmla="*/ 1 w 3"/>
                      <a:gd name="T19" fmla="*/ 7 h 14"/>
                      <a:gd name="T20" fmla="*/ 1 w 3"/>
                      <a:gd name="T21" fmla="*/ 6 h 14"/>
                      <a:gd name="T22" fmla="*/ 2 w 3"/>
                      <a:gd name="T23" fmla="*/ 5 h 14"/>
                      <a:gd name="T24" fmla="*/ 2 w 3"/>
                      <a:gd name="T25" fmla="*/ 5 h 14"/>
                      <a:gd name="T26" fmla="*/ 2 w 3"/>
                      <a:gd name="T27" fmla="*/ 4 h 14"/>
                      <a:gd name="T28" fmla="*/ 2 w 3"/>
                      <a:gd name="T29" fmla="*/ 3 h 14"/>
                      <a:gd name="T30" fmla="*/ 2 w 3"/>
                      <a:gd name="T31" fmla="*/ 2 h 14"/>
                      <a:gd name="T32" fmla="*/ 1 w 3"/>
                      <a:gd name="T33" fmla="*/ 1 h 14"/>
                      <a:gd name="T34" fmla="*/ 1 w 3"/>
                      <a:gd name="T35" fmla="*/ 1 h 14"/>
                      <a:gd name="T36" fmla="*/ 1 w 3"/>
                      <a:gd name="T37" fmla="*/ 0 h 14"/>
                      <a:gd name="T38" fmla="*/ 1 w 3"/>
                      <a:gd name="T39" fmla="*/ 0 h 14"/>
                      <a:gd name="T40" fmla="*/ 1 w 3"/>
                      <a:gd name="T41" fmla="*/ 0 h 14"/>
                      <a:gd name="T42" fmla="*/ 2 w 3"/>
                      <a:gd name="T43" fmla="*/ 1 h 14"/>
                      <a:gd name="T44" fmla="*/ 2 w 3"/>
                      <a:gd name="T45" fmla="*/ 2 h 14"/>
                      <a:gd name="T46" fmla="*/ 3 w 3"/>
                      <a:gd name="T47" fmla="*/ 3 h 14"/>
                      <a:gd name="T48" fmla="*/ 3 w 3"/>
                      <a:gd name="T49" fmla="*/ 4 h 14"/>
                      <a:gd name="T50" fmla="*/ 3 w 3"/>
                      <a:gd name="T51" fmla="*/ 6 h 14"/>
                      <a:gd name="T52" fmla="*/ 3 w 3"/>
                      <a:gd name="T53" fmla="*/ 6 h 14"/>
                      <a:gd name="T54" fmla="*/ 2 w 3"/>
                      <a:gd name="T55" fmla="*/ 7 h 14"/>
                      <a:gd name="T56" fmla="*/ 2 w 3"/>
                      <a:gd name="T57" fmla="*/ 8 h 14"/>
                      <a:gd name="T58" fmla="*/ 2 w 3"/>
                      <a:gd name="T59" fmla="*/ 8 h 14"/>
                      <a:gd name="T60" fmla="*/ 2 w 3"/>
                      <a:gd name="T61" fmla="*/ 9 h 14"/>
                      <a:gd name="T62" fmla="*/ 2 w 3"/>
                      <a:gd name="T63" fmla="*/ 10 h 14"/>
                      <a:gd name="T64" fmla="*/ 2 w 3"/>
                      <a:gd name="T65" fmla="*/ 11 h 14"/>
                      <a:gd name="T66" fmla="*/ 2 w 3"/>
                      <a:gd name="T67" fmla="*/ 12 h 14"/>
                      <a:gd name="T68" fmla="*/ 2 w 3"/>
                      <a:gd name="T69" fmla="*/ 12 h 14"/>
                      <a:gd name="T70" fmla="*/ 2 w 3"/>
                      <a:gd name="T71" fmla="*/ 13 h 14"/>
                      <a:gd name="T72" fmla="*/ 2 w 3"/>
                      <a:gd name="T7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 h="14">
                        <a:moveTo>
                          <a:pt x="2" y="14"/>
                        </a:moveTo>
                        <a:cubicBezTo>
                          <a:pt x="2" y="13"/>
                          <a:pt x="2" y="13"/>
                          <a:pt x="2" y="13"/>
                        </a:cubicBezTo>
                        <a:cubicBezTo>
                          <a:pt x="1" y="13"/>
                          <a:pt x="1" y="13"/>
                          <a:pt x="1" y="13"/>
                        </a:cubicBezTo>
                        <a:cubicBezTo>
                          <a:pt x="1" y="12"/>
                          <a:pt x="1" y="12"/>
                          <a:pt x="1" y="12"/>
                        </a:cubicBezTo>
                        <a:cubicBezTo>
                          <a:pt x="1" y="11"/>
                          <a:pt x="1" y="11"/>
                          <a:pt x="1" y="11"/>
                        </a:cubicBezTo>
                        <a:cubicBezTo>
                          <a:pt x="0" y="10"/>
                          <a:pt x="0" y="10"/>
                          <a:pt x="0" y="10"/>
                        </a:cubicBezTo>
                        <a:cubicBezTo>
                          <a:pt x="0" y="9"/>
                          <a:pt x="0" y="9"/>
                          <a:pt x="0" y="9"/>
                        </a:cubicBezTo>
                        <a:cubicBezTo>
                          <a:pt x="0" y="9"/>
                          <a:pt x="0" y="9"/>
                          <a:pt x="0" y="9"/>
                        </a:cubicBezTo>
                        <a:cubicBezTo>
                          <a:pt x="1" y="8"/>
                          <a:pt x="1" y="8"/>
                          <a:pt x="1" y="8"/>
                        </a:cubicBezTo>
                        <a:cubicBezTo>
                          <a:pt x="1" y="7"/>
                          <a:pt x="1" y="7"/>
                          <a:pt x="1" y="7"/>
                        </a:cubicBezTo>
                        <a:cubicBezTo>
                          <a:pt x="1" y="6"/>
                          <a:pt x="1" y="6"/>
                          <a:pt x="1" y="6"/>
                        </a:cubicBezTo>
                        <a:cubicBezTo>
                          <a:pt x="1" y="6"/>
                          <a:pt x="1" y="6"/>
                          <a:pt x="2" y="5"/>
                        </a:cubicBezTo>
                        <a:cubicBezTo>
                          <a:pt x="2" y="5"/>
                          <a:pt x="2" y="5"/>
                          <a:pt x="2" y="5"/>
                        </a:cubicBezTo>
                        <a:cubicBezTo>
                          <a:pt x="2" y="4"/>
                          <a:pt x="2" y="4"/>
                          <a:pt x="2" y="4"/>
                        </a:cubicBezTo>
                        <a:cubicBezTo>
                          <a:pt x="2" y="4"/>
                          <a:pt x="2" y="3"/>
                          <a:pt x="2" y="3"/>
                        </a:cubicBezTo>
                        <a:cubicBezTo>
                          <a:pt x="2" y="2"/>
                          <a:pt x="2" y="2"/>
                          <a:pt x="2"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1"/>
                          <a:pt x="2" y="1"/>
                          <a:pt x="2" y="1"/>
                        </a:cubicBezTo>
                        <a:cubicBezTo>
                          <a:pt x="2" y="2"/>
                          <a:pt x="2" y="2"/>
                          <a:pt x="2" y="2"/>
                        </a:cubicBezTo>
                        <a:cubicBezTo>
                          <a:pt x="3" y="2"/>
                          <a:pt x="3" y="2"/>
                          <a:pt x="3" y="3"/>
                        </a:cubicBezTo>
                        <a:cubicBezTo>
                          <a:pt x="3" y="3"/>
                          <a:pt x="3" y="4"/>
                          <a:pt x="3" y="4"/>
                        </a:cubicBezTo>
                        <a:cubicBezTo>
                          <a:pt x="3" y="5"/>
                          <a:pt x="3" y="5"/>
                          <a:pt x="3" y="6"/>
                        </a:cubicBezTo>
                        <a:cubicBezTo>
                          <a:pt x="3" y="6"/>
                          <a:pt x="3" y="6"/>
                          <a:pt x="3" y="6"/>
                        </a:cubicBezTo>
                        <a:cubicBezTo>
                          <a:pt x="2" y="7"/>
                          <a:pt x="2" y="7"/>
                          <a:pt x="2" y="7"/>
                        </a:cubicBezTo>
                        <a:cubicBezTo>
                          <a:pt x="2" y="8"/>
                          <a:pt x="2" y="8"/>
                          <a:pt x="2" y="8"/>
                        </a:cubicBezTo>
                        <a:cubicBezTo>
                          <a:pt x="2" y="8"/>
                          <a:pt x="2" y="8"/>
                          <a:pt x="2" y="8"/>
                        </a:cubicBezTo>
                        <a:cubicBezTo>
                          <a:pt x="2" y="9"/>
                          <a:pt x="2" y="9"/>
                          <a:pt x="2" y="9"/>
                        </a:cubicBezTo>
                        <a:cubicBezTo>
                          <a:pt x="2" y="10"/>
                          <a:pt x="2" y="10"/>
                          <a:pt x="2" y="10"/>
                        </a:cubicBezTo>
                        <a:cubicBezTo>
                          <a:pt x="2" y="11"/>
                          <a:pt x="2" y="11"/>
                          <a:pt x="2" y="11"/>
                        </a:cubicBezTo>
                        <a:cubicBezTo>
                          <a:pt x="2" y="11"/>
                          <a:pt x="2" y="11"/>
                          <a:pt x="2" y="12"/>
                        </a:cubicBezTo>
                        <a:cubicBezTo>
                          <a:pt x="2" y="12"/>
                          <a:pt x="2" y="12"/>
                          <a:pt x="2" y="12"/>
                        </a:cubicBezTo>
                        <a:cubicBezTo>
                          <a:pt x="2" y="13"/>
                          <a:pt x="2" y="13"/>
                          <a:pt x="2" y="13"/>
                        </a:cubicBezTo>
                        <a:cubicBezTo>
                          <a:pt x="2" y="14"/>
                          <a:pt x="2" y="14"/>
                          <a:pt x="2" y="14"/>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7" name="Freeform 7963">
                    <a:extLst>
                      <a:ext uri="{FF2B5EF4-FFF2-40B4-BE49-F238E27FC236}">
                        <a16:creationId xmlns:a16="http://schemas.microsoft.com/office/drawing/2014/main" id="{B15855DD-FAC6-4BDB-9973-4693D1D342AA}"/>
                      </a:ext>
                    </a:extLst>
                  </p:cNvPr>
                  <p:cNvSpPr>
                    <a:spLocks/>
                  </p:cNvSpPr>
                  <p:nvPr/>
                </p:nvSpPr>
                <p:spPr bwMode="auto">
                  <a:xfrm>
                    <a:off x="4455" y="1868"/>
                    <a:ext cx="19" cy="6"/>
                  </a:xfrm>
                  <a:custGeom>
                    <a:avLst/>
                    <a:gdLst>
                      <a:gd name="T0" fmla="*/ 25 w 25"/>
                      <a:gd name="T1" fmla="*/ 8 h 8"/>
                      <a:gd name="T2" fmla="*/ 25 w 25"/>
                      <a:gd name="T3" fmla="*/ 8 h 8"/>
                      <a:gd name="T4" fmla="*/ 24 w 25"/>
                      <a:gd name="T5" fmla="*/ 8 h 8"/>
                      <a:gd name="T6" fmla="*/ 23 w 25"/>
                      <a:gd name="T7" fmla="*/ 7 h 8"/>
                      <a:gd name="T8" fmla="*/ 21 w 25"/>
                      <a:gd name="T9" fmla="*/ 7 h 8"/>
                      <a:gd name="T10" fmla="*/ 19 w 25"/>
                      <a:gd name="T11" fmla="*/ 7 h 8"/>
                      <a:gd name="T12" fmla="*/ 17 w 25"/>
                      <a:gd name="T13" fmla="*/ 6 h 8"/>
                      <a:gd name="T14" fmla="*/ 14 w 25"/>
                      <a:gd name="T15" fmla="*/ 6 h 8"/>
                      <a:gd name="T16" fmla="*/ 13 w 25"/>
                      <a:gd name="T17" fmla="*/ 6 h 8"/>
                      <a:gd name="T18" fmla="*/ 12 w 25"/>
                      <a:gd name="T19" fmla="*/ 6 h 8"/>
                      <a:gd name="T20" fmla="*/ 10 w 25"/>
                      <a:gd name="T21" fmla="*/ 6 h 8"/>
                      <a:gd name="T22" fmla="*/ 9 w 25"/>
                      <a:gd name="T23" fmla="*/ 6 h 8"/>
                      <a:gd name="T24" fmla="*/ 8 w 25"/>
                      <a:gd name="T25" fmla="*/ 5 h 8"/>
                      <a:gd name="T26" fmla="*/ 8 w 25"/>
                      <a:gd name="T27" fmla="*/ 5 h 8"/>
                      <a:gd name="T28" fmla="*/ 7 w 25"/>
                      <a:gd name="T29" fmla="*/ 4 h 8"/>
                      <a:gd name="T30" fmla="*/ 5 w 25"/>
                      <a:gd name="T31" fmla="*/ 3 h 8"/>
                      <a:gd name="T32" fmla="*/ 3 w 25"/>
                      <a:gd name="T33" fmla="*/ 1 h 8"/>
                      <a:gd name="T34" fmla="*/ 3 w 25"/>
                      <a:gd name="T35" fmla="*/ 1 h 8"/>
                      <a:gd name="T36" fmla="*/ 3 w 25"/>
                      <a:gd name="T37" fmla="*/ 1 h 8"/>
                      <a:gd name="T38" fmla="*/ 2 w 25"/>
                      <a:gd name="T39" fmla="*/ 1 h 8"/>
                      <a:gd name="T40" fmla="*/ 2 w 25"/>
                      <a:gd name="T41" fmla="*/ 0 h 8"/>
                      <a:gd name="T42" fmla="*/ 1 w 25"/>
                      <a:gd name="T43" fmla="*/ 0 h 8"/>
                      <a:gd name="T44" fmla="*/ 0 w 25"/>
                      <a:gd name="T45" fmla="*/ 0 h 8"/>
                      <a:gd name="T46" fmla="*/ 0 w 25"/>
                      <a:gd name="T47" fmla="*/ 0 h 8"/>
                      <a:gd name="T48" fmla="*/ 1 w 25"/>
                      <a:gd name="T49" fmla="*/ 0 h 8"/>
                      <a:gd name="T50" fmla="*/ 2 w 25"/>
                      <a:gd name="T51" fmla="*/ 0 h 8"/>
                      <a:gd name="T52" fmla="*/ 3 w 25"/>
                      <a:gd name="T53" fmla="*/ 0 h 8"/>
                      <a:gd name="T54" fmla="*/ 3 w 25"/>
                      <a:gd name="T55" fmla="*/ 0 h 8"/>
                      <a:gd name="T56" fmla="*/ 4 w 25"/>
                      <a:gd name="T57" fmla="*/ 0 h 8"/>
                      <a:gd name="T58" fmla="*/ 4 w 25"/>
                      <a:gd name="T59" fmla="*/ 1 h 8"/>
                      <a:gd name="T60" fmla="*/ 5 w 25"/>
                      <a:gd name="T61" fmla="*/ 1 h 8"/>
                      <a:gd name="T62" fmla="*/ 6 w 25"/>
                      <a:gd name="T63" fmla="*/ 2 h 8"/>
                      <a:gd name="T64" fmla="*/ 7 w 25"/>
                      <a:gd name="T65" fmla="*/ 3 h 8"/>
                      <a:gd name="T66" fmla="*/ 8 w 25"/>
                      <a:gd name="T67" fmla="*/ 4 h 8"/>
                      <a:gd name="T68" fmla="*/ 9 w 25"/>
                      <a:gd name="T69" fmla="*/ 4 h 8"/>
                      <a:gd name="T70" fmla="*/ 10 w 25"/>
                      <a:gd name="T71" fmla="*/ 4 h 8"/>
                      <a:gd name="T72" fmla="*/ 11 w 25"/>
                      <a:gd name="T73" fmla="*/ 4 h 8"/>
                      <a:gd name="T74" fmla="*/ 12 w 25"/>
                      <a:gd name="T75" fmla="*/ 5 h 8"/>
                      <a:gd name="T76" fmla="*/ 13 w 25"/>
                      <a:gd name="T77" fmla="*/ 5 h 8"/>
                      <a:gd name="T78" fmla="*/ 14 w 25"/>
                      <a:gd name="T79" fmla="*/ 5 h 8"/>
                      <a:gd name="T80" fmla="*/ 17 w 25"/>
                      <a:gd name="T81" fmla="*/ 5 h 8"/>
                      <a:gd name="T82" fmla="*/ 19 w 25"/>
                      <a:gd name="T83" fmla="*/ 6 h 8"/>
                      <a:gd name="T84" fmla="*/ 21 w 25"/>
                      <a:gd name="T85" fmla="*/ 6 h 8"/>
                      <a:gd name="T86" fmla="*/ 23 w 25"/>
                      <a:gd name="T87" fmla="*/ 7 h 8"/>
                      <a:gd name="T88" fmla="*/ 24 w 25"/>
                      <a:gd name="T89" fmla="*/ 7 h 8"/>
                      <a:gd name="T90" fmla="*/ 25 w 25"/>
                      <a:gd name="T9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 h="8">
                        <a:moveTo>
                          <a:pt x="25" y="8"/>
                        </a:moveTo>
                        <a:cubicBezTo>
                          <a:pt x="25" y="8"/>
                          <a:pt x="25" y="8"/>
                          <a:pt x="25" y="8"/>
                        </a:cubicBezTo>
                        <a:cubicBezTo>
                          <a:pt x="24" y="8"/>
                          <a:pt x="24" y="8"/>
                          <a:pt x="24" y="8"/>
                        </a:cubicBezTo>
                        <a:cubicBezTo>
                          <a:pt x="23" y="7"/>
                          <a:pt x="23" y="7"/>
                          <a:pt x="23" y="7"/>
                        </a:cubicBezTo>
                        <a:cubicBezTo>
                          <a:pt x="22" y="7"/>
                          <a:pt x="21" y="7"/>
                          <a:pt x="21" y="7"/>
                        </a:cubicBezTo>
                        <a:cubicBezTo>
                          <a:pt x="20" y="7"/>
                          <a:pt x="20" y="7"/>
                          <a:pt x="19" y="7"/>
                        </a:cubicBezTo>
                        <a:cubicBezTo>
                          <a:pt x="18" y="7"/>
                          <a:pt x="17" y="7"/>
                          <a:pt x="17" y="6"/>
                        </a:cubicBezTo>
                        <a:cubicBezTo>
                          <a:pt x="16" y="6"/>
                          <a:pt x="15" y="6"/>
                          <a:pt x="14" y="6"/>
                        </a:cubicBezTo>
                        <a:cubicBezTo>
                          <a:pt x="14" y="6"/>
                          <a:pt x="13" y="6"/>
                          <a:pt x="13" y="6"/>
                        </a:cubicBezTo>
                        <a:cubicBezTo>
                          <a:pt x="12" y="6"/>
                          <a:pt x="12" y="6"/>
                          <a:pt x="12" y="6"/>
                        </a:cubicBezTo>
                        <a:cubicBezTo>
                          <a:pt x="11" y="6"/>
                          <a:pt x="11" y="6"/>
                          <a:pt x="10" y="6"/>
                        </a:cubicBezTo>
                        <a:cubicBezTo>
                          <a:pt x="10" y="6"/>
                          <a:pt x="9" y="6"/>
                          <a:pt x="9" y="6"/>
                        </a:cubicBezTo>
                        <a:cubicBezTo>
                          <a:pt x="8" y="5"/>
                          <a:pt x="8" y="5"/>
                          <a:pt x="8" y="5"/>
                        </a:cubicBezTo>
                        <a:cubicBezTo>
                          <a:pt x="8" y="5"/>
                          <a:pt x="8" y="5"/>
                          <a:pt x="8" y="5"/>
                        </a:cubicBezTo>
                        <a:cubicBezTo>
                          <a:pt x="7" y="5"/>
                          <a:pt x="7" y="4"/>
                          <a:pt x="7" y="4"/>
                        </a:cubicBezTo>
                        <a:cubicBezTo>
                          <a:pt x="6" y="4"/>
                          <a:pt x="5" y="3"/>
                          <a:pt x="5" y="3"/>
                        </a:cubicBezTo>
                        <a:cubicBezTo>
                          <a:pt x="4" y="2"/>
                          <a:pt x="4" y="2"/>
                          <a:pt x="3" y="1"/>
                        </a:cubicBezTo>
                        <a:cubicBezTo>
                          <a:pt x="3" y="1"/>
                          <a:pt x="3" y="1"/>
                          <a:pt x="3" y="1"/>
                        </a:cubicBezTo>
                        <a:cubicBezTo>
                          <a:pt x="3" y="1"/>
                          <a:pt x="3" y="1"/>
                          <a:pt x="3" y="1"/>
                        </a:cubicBezTo>
                        <a:cubicBezTo>
                          <a:pt x="2" y="1"/>
                          <a:pt x="2" y="1"/>
                          <a:pt x="2" y="1"/>
                        </a:cubicBezTo>
                        <a:cubicBezTo>
                          <a:pt x="2" y="0"/>
                          <a:pt x="2" y="0"/>
                          <a:pt x="2" y="0"/>
                        </a:cubicBezTo>
                        <a:cubicBezTo>
                          <a:pt x="2" y="0"/>
                          <a:pt x="1" y="0"/>
                          <a:pt x="1" y="0"/>
                        </a:cubicBezTo>
                        <a:cubicBezTo>
                          <a:pt x="0" y="0"/>
                          <a:pt x="0" y="0"/>
                          <a:pt x="0" y="0"/>
                        </a:cubicBezTo>
                        <a:cubicBezTo>
                          <a:pt x="0" y="0"/>
                          <a:pt x="0" y="0"/>
                          <a:pt x="0" y="0"/>
                        </a:cubicBezTo>
                        <a:cubicBezTo>
                          <a:pt x="0" y="0"/>
                          <a:pt x="0" y="0"/>
                          <a:pt x="1" y="0"/>
                        </a:cubicBezTo>
                        <a:cubicBezTo>
                          <a:pt x="1" y="0"/>
                          <a:pt x="2" y="0"/>
                          <a:pt x="2" y="0"/>
                        </a:cubicBezTo>
                        <a:cubicBezTo>
                          <a:pt x="3" y="0"/>
                          <a:pt x="3" y="0"/>
                          <a:pt x="3" y="0"/>
                        </a:cubicBezTo>
                        <a:cubicBezTo>
                          <a:pt x="3" y="0"/>
                          <a:pt x="3" y="0"/>
                          <a:pt x="3" y="0"/>
                        </a:cubicBezTo>
                        <a:cubicBezTo>
                          <a:pt x="4" y="0"/>
                          <a:pt x="4" y="0"/>
                          <a:pt x="4" y="0"/>
                        </a:cubicBezTo>
                        <a:cubicBezTo>
                          <a:pt x="4" y="1"/>
                          <a:pt x="4" y="1"/>
                          <a:pt x="4" y="1"/>
                        </a:cubicBezTo>
                        <a:cubicBezTo>
                          <a:pt x="5" y="1"/>
                          <a:pt x="5" y="1"/>
                          <a:pt x="5" y="1"/>
                        </a:cubicBezTo>
                        <a:cubicBezTo>
                          <a:pt x="6" y="2"/>
                          <a:pt x="6" y="2"/>
                          <a:pt x="6" y="2"/>
                        </a:cubicBezTo>
                        <a:cubicBezTo>
                          <a:pt x="6" y="2"/>
                          <a:pt x="7" y="3"/>
                          <a:pt x="7" y="3"/>
                        </a:cubicBezTo>
                        <a:cubicBezTo>
                          <a:pt x="8" y="4"/>
                          <a:pt x="8" y="4"/>
                          <a:pt x="8" y="4"/>
                        </a:cubicBezTo>
                        <a:cubicBezTo>
                          <a:pt x="9" y="4"/>
                          <a:pt x="9" y="4"/>
                          <a:pt x="9" y="4"/>
                        </a:cubicBezTo>
                        <a:cubicBezTo>
                          <a:pt x="10" y="4"/>
                          <a:pt x="10" y="4"/>
                          <a:pt x="10" y="4"/>
                        </a:cubicBezTo>
                        <a:cubicBezTo>
                          <a:pt x="10" y="4"/>
                          <a:pt x="10" y="4"/>
                          <a:pt x="11" y="4"/>
                        </a:cubicBezTo>
                        <a:cubicBezTo>
                          <a:pt x="11" y="5"/>
                          <a:pt x="11" y="5"/>
                          <a:pt x="12" y="5"/>
                        </a:cubicBezTo>
                        <a:cubicBezTo>
                          <a:pt x="12" y="5"/>
                          <a:pt x="13" y="5"/>
                          <a:pt x="13" y="5"/>
                        </a:cubicBezTo>
                        <a:cubicBezTo>
                          <a:pt x="13" y="5"/>
                          <a:pt x="14" y="5"/>
                          <a:pt x="14" y="5"/>
                        </a:cubicBezTo>
                        <a:cubicBezTo>
                          <a:pt x="15" y="5"/>
                          <a:pt x="16" y="5"/>
                          <a:pt x="17" y="5"/>
                        </a:cubicBezTo>
                        <a:cubicBezTo>
                          <a:pt x="18" y="5"/>
                          <a:pt x="18" y="5"/>
                          <a:pt x="19" y="6"/>
                        </a:cubicBezTo>
                        <a:cubicBezTo>
                          <a:pt x="20" y="6"/>
                          <a:pt x="20" y="6"/>
                          <a:pt x="21" y="6"/>
                        </a:cubicBezTo>
                        <a:cubicBezTo>
                          <a:pt x="22" y="6"/>
                          <a:pt x="22" y="7"/>
                          <a:pt x="23" y="7"/>
                        </a:cubicBezTo>
                        <a:cubicBezTo>
                          <a:pt x="23" y="7"/>
                          <a:pt x="24" y="7"/>
                          <a:pt x="24" y="7"/>
                        </a:cubicBezTo>
                        <a:cubicBezTo>
                          <a:pt x="25" y="8"/>
                          <a:pt x="25" y="8"/>
                          <a:pt x="25" y="8"/>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8" name="Freeform 7964">
                    <a:extLst>
                      <a:ext uri="{FF2B5EF4-FFF2-40B4-BE49-F238E27FC236}">
                        <a16:creationId xmlns:a16="http://schemas.microsoft.com/office/drawing/2014/main" id="{3AB3F0F9-9FA4-4B01-85F8-B3990BCCFF8F}"/>
                      </a:ext>
                    </a:extLst>
                  </p:cNvPr>
                  <p:cNvSpPr>
                    <a:spLocks/>
                  </p:cNvSpPr>
                  <p:nvPr/>
                </p:nvSpPr>
                <p:spPr bwMode="auto">
                  <a:xfrm>
                    <a:off x="4466" y="1872"/>
                    <a:ext cx="4" cy="3"/>
                  </a:xfrm>
                  <a:custGeom>
                    <a:avLst/>
                    <a:gdLst>
                      <a:gd name="T0" fmla="*/ 4 w 4"/>
                      <a:gd name="T1" fmla="*/ 3 h 3"/>
                      <a:gd name="T2" fmla="*/ 3 w 4"/>
                      <a:gd name="T3" fmla="*/ 3 h 3"/>
                      <a:gd name="T4" fmla="*/ 3 w 4"/>
                      <a:gd name="T5" fmla="*/ 2 h 3"/>
                      <a:gd name="T6" fmla="*/ 2 w 4"/>
                      <a:gd name="T7" fmla="*/ 2 h 3"/>
                      <a:gd name="T8" fmla="*/ 2 w 4"/>
                      <a:gd name="T9" fmla="*/ 2 h 3"/>
                      <a:gd name="T10" fmla="*/ 2 w 4"/>
                      <a:gd name="T11" fmla="*/ 1 h 3"/>
                      <a:gd name="T12" fmla="*/ 2 w 4"/>
                      <a:gd name="T13" fmla="*/ 1 h 3"/>
                      <a:gd name="T14" fmla="*/ 1 w 4"/>
                      <a:gd name="T15" fmla="*/ 1 h 3"/>
                      <a:gd name="T16" fmla="*/ 1 w 4"/>
                      <a:gd name="T17" fmla="*/ 1 h 3"/>
                      <a:gd name="T18" fmla="*/ 1 w 4"/>
                      <a:gd name="T19" fmla="*/ 0 h 3"/>
                      <a:gd name="T20" fmla="*/ 0 w 4"/>
                      <a:gd name="T21" fmla="*/ 0 h 3"/>
                      <a:gd name="T22" fmla="*/ 0 w 4"/>
                      <a:gd name="T23" fmla="*/ 0 h 3"/>
                      <a:gd name="T24" fmla="*/ 0 w 4"/>
                      <a:gd name="T25" fmla="*/ 0 h 3"/>
                      <a:gd name="T26" fmla="*/ 1 w 4"/>
                      <a:gd name="T27" fmla="*/ 0 h 3"/>
                      <a:gd name="T28" fmla="*/ 1 w 4"/>
                      <a:gd name="T29" fmla="*/ 0 h 3"/>
                      <a:gd name="T30" fmla="*/ 2 w 4"/>
                      <a:gd name="T31" fmla="*/ 0 h 3"/>
                      <a:gd name="T32" fmla="*/ 2 w 4"/>
                      <a:gd name="T33" fmla="*/ 0 h 3"/>
                      <a:gd name="T34" fmla="*/ 2 w 4"/>
                      <a:gd name="T35" fmla="*/ 0 h 3"/>
                      <a:gd name="T36" fmla="*/ 2 w 4"/>
                      <a:gd name="T37" fmla="*/ 0 h 3"/>
                      <a:gd name="T38" fmla="*/ 3 w 4"/>
                      <a:gd name="T39" fmla="*/ 1 h 3"/>
                      <a:gd name="T40" fmla="*/ 3 w 4"/>
                      <a:gd name="T41" fmla="*/ 1 h 3"/>
                      <a:gd name="T42" fmla="*/ 3 w 4"/>
                      <a:gd name="T43" fmla="*/ 2 h 3"/>
                      <a:gd name="T44" fmla="*/ 4 w 4"/>
                      <a:gd name="T45" fmla="*/ 2 h 3"/>
                      <a:gd name="T46" fmla="*/ 4 w 4"/>
                      <a:gd name="T4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3">
                        <a:moveTo>
                          <a:pt x="4" y="3"/>
                        </a:moveTo>
                        <a:lnTo>
                          <a:pt x="3" y="3"/>
                        </a:lnTo>
                        <a:lnTo>
                          <a:pt x="3" y="2"/>
                        </a:lnTo>
                        <a:lnTo>
                          <a:pt x="2" y="2"/>
                        </a:lnTo>
                        <a:lnTo>
                          <a:pt x="2" y="2"/>
                        </a:lnTo>
                        <a:lnTo>
                          <a:pt x="2" y="1"/>
                        </a:lnTo>
                        <a:lnTo>
                          <a:pt x="2" y="1"/>
                        </a:lnTo>
                        <a:lnTo>
                          <a:pt x="1" y="1"/>
                        </a:lnTo>
                        <a:lnTo>
                          <a:pt x="1" y="1"/>
                        </a:lnTo>
                        <a:lnTo>
                          <a:pt x="1" y="0"/>
                        </a:lnTo>
                        <a:lnTo>
                          <a:pt x="0" y="0"/>
                        </a:lnTo>
                        <a:lnTo>
                          <a:pt x="0" y="0"/>
                        </a:lnTo>
                        <a:lnTo>
                          <a:pt x="0" y="0"/>
                        </a:lnTo>
                        <a:lnTo>
                          <a:pt x="1" y="0"/>
                        </a:lnTo>
                        <a:lnTo>
                          <a:pt x="1" y="0"/>
                        </a:lnTo>
                        <a:lnTo>
                          <a:pt x="2" y="0"/>
                        </a:lnTo>
                        <a:lnTo>
                          <a:pt x="2" y="0"/>
                        </a:lnTo>
                        <a:lnTo>
                          <a:pt x="2" y="0"/>
                        </a:lnTo>
                        <a:lnTo>
                          <a:pt x="2" y="0"/>
                        </a:lnTo>
                        <a:lnTo>
                          <a:pt x="3" y="1"/>
                        </a:lnTo>
                        <a:lnTo>
                          <a:pt x="3" y="1"/>
                        </a:lnTo>
                        <a:lnTo>
                          <a:pt x="3" y="2"/>
                        </a:lnTo>
                        <a:lnTo>
                          <a:pt x="4" y="2"/>
                        </a:lnTo>
                        <a:lnTo>
                          <a:pt x="4" y="3"/>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99" name="Freeform 7965">
                    <a:extLst>
                      <a:ext uri="{FF2B5EF4-FFF2-40B4-BE49-F238E27FC236}">
                        <a16:creationId xmlns:a16="http://schemas.microsoft.com/office/drawing/2014/main" id="{AC551153-7D6A-4378-B0BD-2D25A6028281}"/>
                      </a:ext>
                    </a:extLst>
                  </p:cNvPr>
                  <p:cNvSpPr>
                    <a:spLocks/>
                  </p:cNvSpPr>
                  <p:nvPr/>
                </p:nvSpPr>
                <p:spPr bwMode="auto">
                  <a:xfrm>
                    <a:off x="4457" y="1845"/>
                    <a:ext cx="7" cy="10"/>
                  </a:xfrm>
                  <a:custGeom>
                    <a:avLst/>
                    <a:gdLst>
                      <a:gd name="T0" fmla="*/ 9 w 9"/>
                      <a:gd name="T1" fmla="*/ 14 h 14"/>
                      <a:gd name="T2" fmla="*/ 9 w 9"/>
                      <a:gd name="T3" fmla="*/ 13 h 14"/>
                      <a:gd name="T4" fmla="*/ 8 w 9"/>
                      <a:gd name="T5" fmla="*/ 11 h 14"/>
                      <a:gd name="T6" fmla="*/ 8 w 9"/>
                      <a:gd name="T7" fmla="*/ 10 h 14"/>
                      <a:gd name="T8" fmla="*/ 8 w 9"/>
                      <a:gd name="T9" fmla="*/ 10 h 14"/>
                      <a:gd name="T10" fmla="*/ 7 w 9"/>
                      <a:gd name="T11" fmla="*/ 9 h 14"/>
                      <a:gd name="T12" fmla="*/ 7 w 9"/>
                      <a:gd name="T13" fmla="*/ 8 h 14"/>
                      <a:gd name="T14" fmla="*/ 6 w 9"/>
                      <a:gd name="T15" fmla="*/ 8 h 14"/>
                      <a:gd name="T16" fmla="*/ 6 w 9"/>
                      <a:gd name="T17" fmla="*/ 7 h 14"/>
                      <a:gd name="T18" fmla="*/ 5 w 9"/>
                      <a:gd name="T19" fmla="*/ 7 h 14"/>
                      <a:gd name="T20" fmla="*/ 4 w 9"/>
                      <a:gd name="T21" fmla="*/ 6 h 14"/>
                      <a:gd name="T22" fmla="*/ 3 w 9"/>
                      <a:gd name="T23" fmla="*/ 5 h 14"/>
                      <a:gd name="T24" fmla="*/ 2 w 9"/>
                      <a:gd name="T25" fmla="*/ 4 h 14"/>
                      <a:gd name="T26" fmla="*/ 1 w 9"/>
                      <a:gd name="T27" fmla="*/ 3 h 14"/>
                      <a:gd name="T28" fmla="*/ 0 w 9"/>
                      <a:gd name="T29" fmla="*/ 2 h 14"/>
                      <a:gd name="T30" fmla="*/ 0 w 9"/>
                      <a:gd name="T31" fmla="*/ 1 h 14"/>
                      <a:gd name="T32" fmla="*/ 0 w 9"/>
                      <a:gd name="T33" fmla="*/ 1 h 14"/>
                      <a:gd name="T34" fmla="*/ 0 w 9"/>
                      <a:gd name="T35" fmla="*/ 0 h 14"/>
                      <a:gd name="T36" fmla="*/ 0 w 9"/>
                      <a:gd name="T37" fmla="*/ 1 h 14"/>
                      <a:gd name="T38" fmla="*/ 0 w 9"/>
                      <a:gd name="T39" fmla="*/ 1 h 14"/>
                      <a:gd name="T40" fmla="*/ 0 w 9"/>
                      <a:gd name="T41" fmla="*/ 1 h 14"/>
                      <a:gd name="T42" fmla="*/ 1 w 9"/>
                      <a:gd name="T43" fmla="*/ 2 h 14"/>
                      <a:gd name="T44" fmla="*/ 1 w 9"/>
                      <a:gd name="T45" fmla="*/ 2 h 14"/>
                      <a:gd name="T46" fmla="*/ 1 w 9"/>
                      <a:gd name="T47" fmla="*/ 2 h 14"/>
                      <a:gd name="T48" fmla="*/ 4 w 9"/>
                      <a:gd name="T49" fmla="*/ 4 h 14"/>
                      <a:gd name="T50" fmla="*/ 5 w 9"/>
                      <a:gd name="T51" fmla="*/ 5 h 14"/>
                      <a:gd name="T52" fmla="*/ 6 w 9"/>
                      <a:gd name="T53" fmla="*/ 6 h 14"/>
                      <a:gd name="T54" fmla="*/ 7 w 9"/>
                      <a:gd name="T55" fmla="*/ 6 h 14"/>
                      <a:gd name="T56" fmla="*/ 8 w 9"/>
                      <a:gd name="T57" fmla="*/ 7 h 14"/>
                      <a:gd name="T58" fmla="*/ 8 w 9"/>
                      <a:gd name="T59" fmla="*/ 8 h 14"/>
                      <a:gd name="T60" fmla="*/ 8 w 9"/>
                      <a:gd name="T61" fmla="*/ 8 h 14"/>
                      <a:gd name="T62" fmla="*/ 9 w 9"/>
                      <a:gd name="T63" fmla="*/ 9 h 14"/>
                      <a:gd name="T64" fmla="*/ 9 w 9"/>
                      <a:gd name="T65" fmla="*/ 10 h 14"/>
                      <a:gd name="T66" fmla="*/ 9 w 9"/>
                      <a:gd name="T67" fmla="*/ 11 h 14"/>
                      <a:gd name="T68" fmla="*/ 9 w 9"/>
                      <a:gd name="T69" fmla="*/ 13 h 14"/>
                      <a:gd name="T70" fmla="*/ 9 w 9"/>
                      <a:gd name="T7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14">
                        <a:moveTo>
                          <a:pt x="9" y="14"/>
                        </a:moveTo>
                        <a:cubicBezTo>
                          <a:pt x="9" y="14"/>
                          <a:pt x="9" y="14"/>
                          <a:pt x="9" y="13"/>
                        </a:cubicBezTo>
                        <a:cubicBezTo>
                          <a:pt x="9" y="13"/>
                          <a:pt x="9" y="12"/>
                          <a:pt x="8" y="11"/>
                        </a:cubicBezTo>
                        <a:cubicBezTo>
                          <a:pt x="8" y="11"/>
                          <a:pt x="8" y="11"/>
                          <a:pt x="8" y="10"/>
                        </a:cubicBezTo>
                        <a:cubicBezTo>
                          <a:pt x="8" y="10"/>
                          <a:pt x="8" y="10"/>
                          <a:pt x="8" y="10"/>
                        </a:cubicBezTo>
                        <a:cubicBezTo>
                          <a:pt x="7" y="9"/>
                          <a:pt x="7" y="9"/>
                          <a:pt x="7" y="9"/>
                        </a:cubicBezTo>
                        <a:cubicBezTo>
                          <a:pt x="7" y="8"/>
                          <a:pt x="7" y="8"/>
                          <a:pt x="7" y="8"/>
                        </a:cubicBezTo>
                        <a:cubicBezTo>
                          <a:pt x="6" y="8"/>
                          <a:pt x="6" y="8"/>
                          <a:pt x="6" y="8"/>
                        </a:cubicBezTo>
                        <a:cubicBezTo>
                          <a:pt x="6" y="7"/>
                          <a:pt x="6" y="7"/>
                          <a:pt x="6" y="7"/>
                        </a:cubicBezTo>
                        <a:cubicBezTo>
                          <a:pt x="5" y="7"/>
                          <a:pt x="5" y="7"/>
                          <a:pt x="5" y="7"/>
                        </a:cubicBezTo>
                        <a:cubicBezTo>
                          <a:pt x="5" y="6"/>
                          <a:pt x="5" y="6"/>
                          <a:pt x="4" y="6"/>
                        </a:cubicBezTo>
                        <a:cubicBezTo>
                          <a:pt x="4" y="5"/>
                          <a:pt x="3" y="5"/>
                          <a:pt x="3" y="5"/>
                        </a:cubicBezTo>
                        <a:cubicBezTo>
                          <a:pt x="3" y="5"/>
                          <a:pt x="2" y="4"/>
                          <a:pt x="2" y="4"/>
                        </a:cubicBezTo>
                        <a:cubicBezTo>
                          <a:pt x="1" y="4"/>
                          <a:pt x="1" y="3"/>
                          <a:pt x="1" y="3"/>
                        </a:cubicBezTo>
                        <a:cubicBezTo>
                          <a:pt x="0" y="2"/>
                          <a:pt x="0" y="2"/>
                          <a:pt x="0" y="2"/>
                        </a:cubicBezTo>
                        <a:cubicBezTo>
                          <a:pt x="0" y="1"/>
                          <a:pt x="0" y="1"/>
                          <a:pt x="0" y="1"/>
                        </a:cubicBezTo>
                        <a:cubicBezTo>
                          <a:pt x="0" y="1"/>
                          <a:pt x="0" y="1"/>
                          <a:pt x="0" y="1"/>
                        </a:cubicBezTo>
                        <a:cubicBezTo>
                          <a:pt x="0" y="0"/>
                          <a:pt x="0" y="0"/>
                          <a:pt x="0" y="0"/>
                        </a:cubicBezTo>
                        <a:cubicBezTo>
                          <a:pt x="0" y="1"/>
                          <a:pt x="0" y="1"/>
                          <a:pt x="0" y="1"/>
                        </a:cubicBezTo>
                        <a:cubicBezTo>
                          <a:pt x="0" y="1"/>
                          <a:pt x="0" y="1"/>
                          <a:pt x="0" y="1"/>
                        </a:cubicBezTo>
                        <a:cubicBezTo>
                          <a:pt x="0" y="1"/>
                          <a:pt x="0" y="1"/>
                          <a:pt x="0" y="1"/>
                        </a:cubicBezTo>
                        <a:cubicBezTo>
                          <a:pt x="1" y="2"/>
                          <a:pt x="1" y="2"/>
                          <a:pt x="1" y="2"/>
                        </a:cubicBezTo>
                        <a:cubicBezTo>
                          <a:pt x="1" y="2"/>
                          <a:pt x="1" y="2"/>
                          <a:pt x="1" y="2"/>
                        </a:cubicBezTo>
                        <a:cubicBezTo>
                          <a:pt x="1" y="2"/>
                          <a:pt x="1" y="2"/>
                          <a:pt x="1" y="2"/>
                        </a:cubicBezTo>
                        <a:cubicBezTo>
                          <a:pt x="2" y="3"/>
                          <a:pt x="3" y="3"/>
                          <a:pt x="4" y="4"/>
                        </a:cubicBezTo>
                        <a:cubicBezTo>
                          <a:pt x="4" y="4"/>
                          <a:pt x="5" y="4"/>
                          <a:pt x="5" y="5"/>
                        </a:cubicBezTo>
                        <a:cubicBezTo>
                          <a:pt x="6" y="5"/>
                          <a:pt x="6" y="5"/>
                          <a:pt x="6" y="6"/>
                        </a:cubicBezTo>
                        <a:cubicBezTo>
                          <a:pt x="7" y="6"/>
                          <a:pt x="7" y="6"/>
                          <a:pt x="7" y="6"/>
                        </a:cubicBezTo>
                        <a:cubicBezTo>
                          <a:pt x="8" y="7"/>
                          <a:pt x="8" y="7"/>
                          <a:pt x="8" y="7"/>
                        </a:cubicBezTo>
                        <a:cubicBezTo>
                          <a:pt x="8" y="8"/>
                          <a:pt x="8" y="8"/>
                          <a:pt x="8" y="8"/>
                        </a:cubicBezTo>
                        <a:cubicBezTo>
                          <a:pt x="8" y="8"/>
                          <a:pt x="8" y="8"/>
                          <a:pt x="8" y="8"/>
                        </a:cubicBezTo>
                        <a:cubicBezTo>
                          <a:pt x="9" y="9"/>
                          <a:pt x="9" y="9"/>
                          <a:pt x="9" y="9"/>
                        </a:cubicBezTo>
                        <a:cubicBezTo>
                          <a:pt x="9" y="10"/>
                          <a:pt x="9" y="10"/>
                          <a:pt x="9" y="10"/>
                        </a:cubicBezTo>
                        <a:cubicBezTo>
                          <a:pt x="9" y="10"/>
                          <a:pt x="9" y="11"/>
                          <a:pt x="9" y="11"/>
                        </a:cubicBezTo>
                        <a:cubicBezTo>
                          <a:pt x="9" y="12"/>
                          <a:pt x="9" y="13"/>
                          <a:pt x="9" y="13"/>
                        </a:cubicBezTo>
                        <a:cubicBezTo>
                          <a:pt x="9" y="14"/>
                          <a:pt x="9" y="14"/>
                          <a:pt x="9" y="14"/>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0" name="Freeform 7966">
                    <a:extLst>
                      <a:ext uri="{FF2B5EF4-FFF2-40B4-BE49-F238E27FC236}">
                        <a16:creationId xmlns:a16="http://schemas.microsoft.com/office/drawing/2014/main" id="{97D80D6C-BAA8-40E6-9F3B-6C169ABC1699}"/>
                      </a:ext>
                    </a:extLst>
                  </p:cNvPr>
                  <p:cNvSpPr>
                    <a:spLocks/>
                  </p:cNvSpPr>
                  <p:nvPr/>
                </p:nvSpPr>
                <p:spPr bwMode="auto">
                  <a:xfrm>
                    <a:off x="4429" y="1842"/>
                    <a:ext cx="6" cy="8"/>
                  </a:xfrm>
                  <a:custGeom>
                    <a:avLst/>
                    <a:gdLst>
                      <a:gd name="T0" fmla="*/ 7 w 8"/>
                      <a:gd name="T1" fmla="*/ 11 h 11"/>
                      <a:gd name="T2" fmla="*/ 7 w 8"/>
                      <a:gd name="T3" fmla="*/ 11 h 11"/>
                      <a:gd name="T4" fmla="*/ 7 w 8"/>
                      <a:gd name="T5" fmla="*/ 11 h 11"/>
                      <a:gd name="T6" fmla="*/ 7 w 8"/>
                      <a:gd name="T7" fmla="*/ 10 h 11"/>
                      <a:gd name="T8" fmla="*/ 7 w 8"/>
                      <a:gd name="T9" fmla="*/ 9 h 11"/>
                      <a:gd name="T10" fmla="*/ 7 w 8"/>
                      <a:gd name="T11" fmla="*/ 9 h 11"/>
                      <a:gd name="T12" fmla="*/ 6 w 8"/>
                      <a:gd name="T13" fmla="*/ 8 h 11"/>
                      <a:gd name="T14" fmla="*/ 6 w 8"/>
                      <a:gd name="T15" fmla="*/ 8 h 11"/>
                      <a:gd name="T16" fmla="*/ 6 w 8"/>
                      <a:gd name="T17" fmla="*/ 7 h 11"/>
                      <a:gd name="T18" fmla="*/ 5 w 8"/>
                      <a:gd name="T19" fmla="*/ 6 h 11"/>
                      <a:gd name="T20" fmla="*/ 4 w 8"/>
                      <a:gd name="T21" fmla="*/ 6 h 11"/>
                      <a:gd name="T22" fmla="*/ 4 w 8"/>
                      <a:gd name="T23" fmla="*/ 6 h 11"/>
                      <a:gd name="T24" fmla="*/ 4 w 8"/>
                      <a:gd name="T25" fmla="*/ 6 h 11"/>
                      <a:gd name="T26" fmla="*/ 3 w 8"/>
                      <a:gd name="T27" fmla="*/ 5 h 11"/>
                      <a:gd name="T28" fmla="*/ 2 w 8"/>
                      <a:gd name="T29" fmla="*/ 4 h 11"/>
                      <a:gd name="T30" fmla="*/ 1 w 8"/>
                      <a:gd name="T31" fmla="*/ 3 h 11"/>
                      <a:gd name="T32" fmla="*/ 0 w 8"/>
                      <a:gd name="T33" fmla="*/ 3 h 11"/>
                      <a:gd name="T34" fmla="*/ 0 w 8"/>
                      <a:gd name="T35" fmla="*/ 2 h 11"/>
                      <a:gd name="T36" fmla="*/ 0 w 8"/>
                      <a:gd name="T37" fmla="*/ 1 h 11"/>
                      <a:gd name="T38" fmla="*/ 1 w 8"/>
                      <a:gd name="T39" fmla="*/ 0 h 11"/>
                      <a:gd name="T40" fmla="*/ 1 w 8"/>
                      <a:gd name="T41" fmla="*/ 0 h 11"/>
                      <a:gd name="T42" fmla="*/ 1 w 8"/>
                      <a:gd name="T43" fmla="*/ 0 h 11"/>
                      <a:gd name="T44" fmla="*/ 1 w 8"/>
                      <a:gd name="T45" fmla="*/ 1 h 11"/>
                      <a:gd name="T46" fmla="*/ 1 w 8"/>
                      <a:gd name="T47" fmla="*/ 1 h 11"/>
                      <a:gd name="T48" fmla="*/ 1 w 8"/>
                      <a:gd name="T49" fmla="*/ 2 h 11"/>
                      <a:gd name="T50" fmla="*/ 1 w 8"/>
                      <a:gd name="T51" fmla="*/ 3 h 11"/>
                      <a:gd name="T52" fmla="*/ 2 w 8"/>
                      <a:gd name="T53" fmla="*/ 3 h 11"/>
                      <a:gd name="T54" fmla="*/ 3 w 8"/>
                      <a:gd name="T55" fmla="*/ 4 h 11"/>
                      <a:gd name="T56" fmla="*/ 5 w 8"/>
                      <a:gd name="T57" fmla="*/ 4 h 11"/>
                      <a:gd name="T58" fmla="*/ 5 w 8"/>
                      <a:gd name="T59" fmla="*/ 5 h 11"/>
                      <a:gd name="T60" fmla="*/ 5 w 8"/>
                      <a:gd name="T61" fmla="*/ 5 h 11"/>
                      <a:gd name="T62" fmla="*/ 6 w 8"/>
                      <a:gd name="T63" fmla="*/ 5 h 11"/>
                      <a:gd name="T64" fmla="*/ 7 w 8"/>
                      <a:gd name="T65" fmla="*/ 6 h 11"/>
                      <a:gd name="T66" fmla="*/ 7 w 8"/>
                      <a:gd name="T67" fmla="*/ 7 h 11"/>
                      <a:gd name="T68" fmla="*/ 8 w 8"/>
                      <a:gd name="T69" fmla="*/ 8 h 11"/>
                      <a:gd name="T70" fmla="*/ 8 w 8"/>
                      <a:gd name="T71" fmla="*/ 9 h 11"/>
                      <a:gd name="T72" fmla="*/ 8 w 8"/>
                      <a:gd name="T73" fmla="*/ 10 h 11"/>
                      <a:gd name="T74" fmla="*/ 7 w 8"/>
                      <a:gd name="T75" fmla="*/ 11 h 11"/>
                      <a:gd name="T76" fmla="*/ 7 w 8"/>
                      <a:gd name="T7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 h="11">
                        <a:moveTo>
                          <a:pt x="7" y="11"/>
                        </a:moveTo>
                        <a:cubicBezTo>
                          <a:pt x="7" y="11"/>
                          <a:pt x="7" y="11"/>
                          <a:pt x="7" y="11"/>
                        </a:cubicBezTo>
                        <a:cubicBezTo>
                          <a:pt x="7" y="11"/>
                          <a:pt x="7" y="11"/>
                          <a:pt x="7" y="11"/>
                        </a:cubicBezTo>
                        <a:cubicBezTo>
                          <a:pt x="7" y="10"/>
                          <a:pt x="7" y="10"/>
                          <a:pt x="7" y="10"/>
                        </a:cubicBezTo>
                        <a:cubicBezTo>
                          <a:pt x="7" y="9"/>
                          <a:pt x="7" y="9"/>
                          <a:pt x="7" y="9"/>
                        </a:cubicBezTo>
                        <a:cubicBezTo>
                          <a:pt x="7" y="9"/>
                          <a:pt x="7" y="9"/>
                          <a:pt x="7" y="9"/>
                        </a:cubicBezTo>
                        <a:cubicBezTo>
                          <a:pt x="6" y="8"/>
                          <a:pt x="6" y="8"/>
                          <a:pt x="6" y="8"/>
                        </a:cubicBezTo>
                        <a:cubicBezTo>
                          <a:pt x="6" y="8"/>
                          <a:pt x="6" y="8"/>
                          <a:pt x="6" y="8"/>
                        </a:cubicBezTo>
                        <a:cubicBezTo>
                          <a:pt x="6" y="7"/>
                          <a:pt x="6" y="7"/>
                          <a:pt x="6" y="7"/>
                        </a:cubicBezTo>
                        <a:cubicBezTo>
                          <a:pt x="5" y="6"/>
                          <a:pt x="5" y="6"/>
                          <a:pt x="5" y="6"/>
                        </a:cubicBezTo>
                        <a:cubicBezTo>
                          <a:pt x="4" y="6"/>
                          <a:pt x="4" y="6"/>
                          <a:pt x="4" y="6"/>
                        </a:cubicBezTo>
                        <a:cubicBezTo>
                          <a:pt x="4" y="6"/>
                          <a:pt x="4" y="6"/>
                          <a:pt x="4" y="6"/>
                        </a:cubicBezTo>
                        <a:cubicBezTo>
                          <a:pt x="4" y="6"/>
                          <a:pt x="4" y="6"/>
                          <a:pt x="4" y="6"/>
                        </a:cubicBezTo>
                        <a:cubicBezTo>
                          <a:pt x="4" y="5"/>
                          <a:pt x="3" y="5"/>
                          <a:pt x="3" y="5"/>
                        </a:cubicBezTo>
                        <a:cubicBezTo>
                          <a:pt x="2" y="5"/>
                          <a:pt x="2" y="5"/>
                          <a:pt x="2" y="4"/>
                        </a:cubicBezTo>
                        <a:cubicBezTo>
                          <a:pt x="1" y="4"/>
                          <a:pt x="1" y="4"/>
                          <a:pt x="1" y="3"/>
                        </a:cubicBezTo>
                        <a:cubicBezTo>
                          <a:pt x="0" y="3"/>
                          <a:pt x="0" y="3"/>
                          <a:pt x="0" y="3"/>
                        </a:cubicBezTo>
                        <a:cubicBezTo>
                          <a:pt x="0" y="2"/>
                          <a:pt x="0" y="2"/>
                          <a:pt x="0" y="2"/>
                        </a:cubicBezTo>
                        <a:cubicBezTo>
                          <a:pt x="0" y="2"/>
                          <a:pt x="0" y="1"/>
                          <a:pt x="0" y="1"/>
                        </a:cubicBezTo>
                        <a:cubicBezTo>
                          <a:pt x="1" y="0"/>
                          <a:pt x="1" y="0"/>
                          <a:pt x="1" y="0"/>
                        </a:cubicBezTo>
                        <a:cubicBezTo>
                          <a:pt x="1" y="0"/>
                          <a:pt x="1" y="0"/>
                          <a:pt x="1" y="0"/>
                        </a:cubicBezTo>
                        <a:cubicBezTo>
                          <a:pt x="1" y="0"/>
                          <a:pt x="1" y="0"/>
                          <a:pt x="1" y="0"/>
                        </a:cubicBezTo>
                        <a:cubicBezTo>
                          <a:pt x="1" y="0"/>
                          <a:pt x="1" y="0"/>
                          <a:pt x="1" y="1"/>
                        </a:cubicBezTo>
                        <a:cubicBezTo>
                          <a:pt x="1" y="1"/>
                          <a:pt x="1" y="1"/>
                          <a:pt x="1" y="1"/>
                        </a:cubicBezTo>
                        <a:cubicBezTo>
                          <a:pt x="1" y="2"/>
                          <a:pt x="1" y="2"/>
                          <a:pt x="1" y="2"/>
                        </a:cubicBezTo>
                        <a:cubicBezTo>
                          <a:pt x="1" y="3"/>
                          <a:pt x="1" y="3"/>
                          <a:pt x="1" y="3"/>
                        </a:cubicBezTo>
                        <a:cubicBezTo>
                          <a:pt x="2" y="3"/>
                          <a:pt x="2" y="3"/>
                          <a:pt x="2" y="3"/>
                        </a:cubicBezTo>
                        <a:cubicBezTo>
                          <a:pt x="3" y="3"/>
                          <a:pt x="3" y="4"/>
                          <a:pt x="3" y="4"/>
                        </a:cubicBezTo>
                        <a:cubicBezTo>
                          <a:pt x="4" y="4"/>
                          <a:pt x="4" y="4"/>
                          <a:pt x="5" y="4"/>
                        </a:cubicBezTo>
                        <a:cubicBezTo>
                          <a:pt x="5" y="5"/>
                          <a:pt x="5" y="5"/>
                          <a:pt x="5" y="5"/>
                        </a:cubicBezTo>
                        <a:cubicBezTo>
                          <a:pt x="5" y="5"/>
                          <a:pt x="5" y="5"/>
                          <a:pt x="5" y="5"/>
                        </a:cubicBezTo>
                        <a:cubicBezTo>
                          <a:pt x="6" y="5"/>
                          <a:pt x="6" y="5"/>
                          <a:pt x="6" y="5"/>
                        </a:cubicBezTo>
                        <a:cubicBezTo>
                          <a:pt x="6" y="6"/>
                          <a:pt x="7" y="6"/>
                          <a:pt x="7" y="6"/>
                        </a:cubicBezTo>
                        <a:cubicBezTo>
                          <a:pt x="7" y="7"/>
                          <a:pt x="7" y="7"/>
                          <a:pt x="7" y="7"/>
                        </a:cubicBezTo>
                        <a:cubicBezTo>
                          <a:pt x="8" y="8"/>
                          <a:pt x="8" y="8"/>
                          <a:pt x="8" y="8"/>
                        </a:cubicBezTo>
                        <a:cubicBezTo>
                          <a:pt x="8" y="8"/>
                          <a:pt x="8" y="9"/>
                          <a:pt x="8" y="9"/>
                        </a:cubicBezTo>
                        <a:cubicBezTo>
                          <a:pt x="8" y="9"/>
                          <a:pt x="8" y="10"/>
                          <a:pt x="8" y="10"/>
                        </a:cubicBezTo>
                        <a:cubicBezTo>
                          <a:pt x="7" y="11"/>
                          <a:pt x="7" y="11"/>
                          <a:pt x="7" y="11"/>
                        </a:cubicBezTo>
                        <a:cubicBezTo>
                          <a:pt x="7" y="11"/>
                          <a:pt x="7" y="11"/>
                          <a:pt x="7" y="11"/>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1" name="Freeform 7967">
                    <a:extLst>
                      <a:ext uri="{FF2B5EF4-FFF2-40B4-BE49-F238E27FC236}">
                        <a16:creationId xmlns:a16="http://schemas.microsoft.com/office/drawing/2014/main" id="{5B52BECB-AB32-436C-B07A-5DC98E2E5F10}"/>
                      </a:ext>
                    </a:extLst>
                  </p:cNvPr>
                  <p:cNvSpPr>
                    <a:spLocks/>
                  </p:cNvSpPr>
                  <p:nvPr/>
                </p:nvSpPr>
                <p:spPr bwMode="auto">
                  <a:xfrm>
                    <a:off x="4460" y="1815"/>
                    <a:ext cx="13" cy="36"/>
                  </a:xfrm>
                  <a:custGeom>
                    <a:avLst/>
                    <a:gdLst>
                      <a:gd name="T0" fmla="*/ 17 w 17"/>
                      <a:gd name="T1" fmla="*/ 47 h 47"/>
                      <a:gd name="T2" fmla="*/ 17 w 17"/>
                      <a:gd name="T3" fmla="*/ 46 h 47"/>
                      <a:gd name="T4" fmla="*/ 16 w 17"/>
                      <a:gd name="T5" fmla="*/ 45 h 47"/>
                      <a:gd name="T6" fmla="*/ 16 w 17"/>
                      <a:gd name="T7" fmla="*/ 43 h 47"/>
                      <a:gd name="T8" fmla="*/ 15 w 17"/>
                      <a:gd name="T9" fmla="*/ 42 h 47"/>
                      <a:gd name="T10" fmla="*/ 15 w 17"/>
                      <a:gd name="T11" fmla="*/ 41 h 47"/>
                      <a:gd name="T12" fmla="*/ 14 w 17"/>
                      <a:gd name="T13" fmla="*/ 39 h 47"/>
                      <a:gd name="T14" fmla="*/ 13 w 17"/>
                      <a:gd name="T15" fmla="*/ 39 h 47"/>
                      <a:gd name="T16" fmla="*/ 13 w 17"/>
                      <a:gd name="T17" fmla="*/ 38 h 47"/>
                      <a:gd name="T18" fmla="*/ 12 w 17"/>
                      <a:gd name="T19" fmla="*/ 36 h 47"/>
                      <a:gd name="T20" fmla="*/ 11 w 17"/>
                      <a:gd name="T21" fmla="*/ 35 h 47"/>
                      <a:gd name="T22" fmla="*/ 10 w 17"/>
                      <a:gd name="T23" fmla="*/ 34 h 47"/>
                      <a:gd name="T24" fmla="*/ 10 w 17"/>
                      <a:gd name="T25" fmla="*/ 33 h 47"/>
                      <a:gd name="T26" fmla="*/ 10 w 17"/>
                      <a:gd name="T27" fmla="*/ 32 h 47"/>
                      <a:gd name="T28" fmla="*/ 9 w 17"/>
                      <a:gd name="T29" fmla="*/ 30 h 47"/>
                      <a:gd name="T30" fmla="*/ 8 w 17"/>
                      <a:gd name="T31" fmla="*/ 27 h 47"/>
                      <a:gd name="T32" fmla="*/ 8 w 17"/>
                      <a:gd name="T33" fmla="*/ 25 h 47"/>
                      <a:gd name="T34" fmla="*/ 8 w 17"/>
                      <a:gd name="T35" fmla="*/ 22 h 47"/>
                      <a:gd name="T36" fmla="*/ 9 w 17"/>
                      <a:gd name="T37" fmla="*/ 18 h 47"/>
                      <a:gd name="T38" fmla="*/ 8 w 17"/>
                      <a:gd name="T39" fmla="*/ 13 h 47"/>
                      <a:gd name="T40" fmla="*/ 7 w 17"/>
                      <a:gd name="T41" fmla="*/ 9 h 47"/>
                      <a:gd name="T42" fmla="*/ 7 w 17"/>
                      <a:gd name="T43" fmla="*/ 8 h 47"/>
                      <a:gd name="T44" fmla="*/ 6 w 17"/>
                      <a:gd name="T45" fmla="*/ 7 h 47"/>
                      <a:gd name="T46" fmla="*/ 6 w 17"/>
                      <a:gd name="T47" fmla="*/ 7 h 47"/>
                      <a:gd name="T48" fmla="*/ 6 w 17"/>
                      <a:gd name="T49" fmla="*/ 6 h 47"/>
                      <a:gd name="T50" fmla="*/ 5 w 17"/>
                      <a:gd name="T51" fmla="*/ 6 h 47"/>
                      <a:gd name="T52" fmla="*/ 4 w 17"/>
                      <a:gd name="T53" fmla="*/ 4 h 47"/>
                      <a:gd name="T54" fmla="*/ 3 w 17"/>
                      <a:gd name="T55" fmla="*/ 3 h 47"/>
                      <a:gd name="T56" fmla="*/ 2 w 17"/>
                      <a:gd name="T57" fmla="*/ 2 h 47"/>
                      <a:gd name="T58" fmla="*/ 2 w 17"/>
                      <a:gd name="T59" fmla="*/ 1 h 47"/>
                      <a:gd name="T60" fmla="*/ 0 w 17"/>
                      <a:gd name="T61" fmla="*/ 0 h 47"/>
                      <a:gd name="T62" fmla="*/ 0 w 17"/>
                      <a:gd name="T63" fmla="*/ 0 h 47"/>
                      <a:gd name="T64" fmla="*/ 2 w 17"/>
                      <a:gd name="T65" fmla="*/ 1 h 47"/>
                      <a:gd name="T66" fmla="*/ 3 w 17"/>
                      <a:gd name="T67" fmla="*/ 2 h 47"/>
                      <a:gd name="T68" fmla="*/ 4 w 17"/>
                      <a:gd name="T69" fmla="*/ 3 h 47"/>
                      <a:gd name="T70" fmla="*/ 5 w 17"/>
                      <a:gd name="T71" fmla="*/ 4 h 47"/>
                      <a:gd name="T72" fmla="*/ 6 w 17"/>
                      <a:gd name="T73" fmla="*/ 5 h 47"/>
                      <a:gd name="T74" fmla="*/ 7 w 17"/>
                      <a:gd name="T75" fmla="*/ 6 h 47"/>
                      <a:gd name="T76" fmla="*/ 7 w 17"/>
                      <a:gd name="T77" fmla="*/ 6 h 47"/>
                      <a:gd name="T78" fmla="*/ 7 w 17"/>
                      <a:gd name="T79" fmla="*/ 7 h 47"/>
                      <a:gd name="T80" fmla="*/ 8 w 17"/>
                      <a:gd name="T81" fmla="*/ 8 h 47"/>
                      <a:gd name="T82" fmla="*/ 8 w 17"/>
                      <a:gd name="T83" fmla="*/ 8 h 47"/>
                      <a:gd name="T84" fmla="*/ 10 w 17"/>
                      <a:gd name="T85" fmla="*/ 13 h 47"/>
                      <a:gd name="T86" fmla="*/ 10 w 17"/>
                      <a:gd name="T87" fmla="*/ 18 h 47"/>
                      <a:gd name="T88" fmla="*/ 10 w 17"/>
                      <a:gd name="T89" fmla="*/ 22 h 47"/>
                      <a:gd name="T90" fmla="*/ 10 w 17"/>
                      <a:gd name="T91" fmla="*/ 25 h 47"/>
                      <a:gd name="T92" fmla="*/ 10 w 17"/>
                      <a:gd name="T93" fmla="*/ 27 h 47"/>
                      <a:gd name="T94" fmla="*/ 10 w 17"/>
                      <a:gd name="T95" fmla="*/ 28 h 47"/>
                      <a:gd name="T96" fmla="*/ 10 w 17"/>
                      <a:gd name="T97" fmla="*/ 29 h 47"/>
                      <a:gd name="T98" fmla="*/ 11 w 17"/>
                      <a:gd name="T99" fmla="*/ 32 h 47"/>
                      <a:gd name="T100" fmla="*/ 11 w 17"/>
                      <a:gd name="T101" fmla="*/ 33 h 47"/>
                      <a:gd name="T102" fmla="*/ 12 w 17"/>
                      <a:gd name="T103" fmla="*/ 34 h 47"/>
                      <a:gd name="T104" fmla="*/ 12 w 17"/>
                      <a:gd name="T105" fmla="*/ 35 h 47"/>
                      <a:gd name="T106" fmla="*/ 13 w 17"/>
                      <a:gd name="T107" fmla="*/ 35 h 47"/>
                      <a:gd name="T108" fmla="*/ 14 w 17"/>
                      <a:gd name="T109" fmla="*/ 37 h 47"/>
                      <a:gd name="T110" fmla="*/ 14 w 17"/>
                      <a:gd name="T111" fmla="*/ 38 h 47"/>
                      <a:gd name="T112" fmla="*/ 15 w 17"/>
                      <a:gd name="T113" fmla="*/ 39 h 47"/>
                      <a:gd name="T114" fmla="*/ 15 w 17"/>
                      <a:gd name="T115" fmla="*/ 40 h 47"/>
                      <a:gd name="T116" fmla="*/ 16 w 17"/>
                      <a:gd name="T117" fmla="*/ 42 h 47"/>
                      <a:gd name="T118" fmla="*/ 16 w 17"/>
                      <a:gd name="T119" fmla="*/ 43 h 47"/>
                      <a:gd name="T120" fmla="*/ 17 w 17"/>
                      <a:gd name="T121" fmla="*/ 45 h 47"/>
                      <a:gd name="T122" fmla="*/ 17 w 17"/>
                      <a:gd name="T123"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 h="47">
                        <a:moveTo>
                          <a:pt x="17" y="47"/>
                        </a:moveTo>
                        <a:cubicBezTo>
                          <a:pt x="17" y="46"/>
                          <a:pt x="17" y="46"/>
                          <a:pt x="17" y="46"/>
                        </a:cubicBezTo>
                        <a:cubicBezTo>
                          <a:pt x="17" y="46"/>
                          <a:pt x="17" y="45"/>
                          <a:pt x="16" y="45"/>
                        </a:cubicBezTo>
                        <a:cubicBezTo>
                          <a:pt x="16" y="44"/>
                          <a:pt x="16" y="44"/>
                          <a:pt x="16" y="43"/>
                        </a:cubicBezTo>
                        <a:cubicBezTo>
                          <a:pt x="16" y="43"/>
                          <a:pt x="16" y="43"/>
                          <a:pt x="15" y="42"/>
                        </a:cubicBezTo>
                        <a:cubicBezTo>
                          <a:pt x="15" y="42"/>
                          <a:pt x="15" y="41"/>
                          <a:pt x="15" y="41"/>
                        </a:cubicBezTo>
                        <a:cubicBezTo>
                          <a:pt x="14" y="40"/>
                          <a:pt x="14" y="40"/>
                          <a:pt x="14" y="39"/>
                        </a:cubicBezTo>
                        <a:cubicBezTo>
                          <a:pt x="13" y="39"/>
                          <a:pt x="13" y="39"/>
                          <a:pt x="13" y="39"/>
                        </a:cubicBezTo>
                        <a:cubicBezTo>
                          <a:pt x="13" y="38"/>
                          <a:pt x="13" y="38"/>
                          <a:pt x="13" y="38"/>
                        </a:cubicBezTo>
                        <a:cubicBezTo>
                          <a:pt x="12" y="37"/>
                          <a:pt x="12" y="37"/>
                          <a:pt x="12" y="36"/>
                        </a:cubicBezTo>
                        <a:cubicBezTo>
                          <a:pt x="11" y="35"/>
                          <a:pt x="11" y="35"/>
                          <a:pt x="11" y="35"/>
                        </a:cubicBezTo>
                        <a:cubicBezTo>
                          <a:pt x="10" y="34"/>
                          <a:pt x="10" y="34"/>
                          <a:pt x="10" y="34"/>
                        </a:cubicBezTo>
                        <a:cubicBezTo>
                          <a:pt x="10" y="33"/>
                          <a:pt x="10" y="33"/>
                          <a:pt x="10" y="33"/>
                        </a:cubicBezTo>
                        <a:cubicBezTo>
                          <a:pt x="10" y="32"/>
                          <a:pt x="10" y="32"/>
                          <a:pt x="10" y="32"/>
                        </a:cubicBezTo>
                        <a:cubicBezTo>
                          <a:pt x="9" y="31"/>
                          <a:pt x="9" y="31"/>
                          <a:pt x="9" y="30"/>
                        </a:cubicBezTo>
                        <a:cubicBezTo>
                          <a:pt x="9" y="29"/>
                          <a:pt x="8" y="28"/>
                          <a:pt x="8" y="27"/>
                        </a:cubicBezTo>
                        <a:cubicBezTo>
                          <a:pt x="8" y="27"/>
                          <a:pt x="8" y="26"/>
                          <a:pt x="8" y="25"/>
                        </a:cubicBezTo>
                        <a:cubicBezTo>
                          <a:pt x="8" y="24"/>
                          <a:pt x="8" y="23"/>
                          <a:pt x="8" y="22"/>
                        </a:cubicBezTo>
                        <a:cubicBezTo>
                          <a:pt x="8" y="21"/>
                          <a:pt x="8" y="19"/>
                          <a:pt x="9" y="18"/>
                        </a:cubicBezTo>
                        <a:cubicBezTo>
                          <a:pt x="9" y="16"/>
                          <a:pt x="8" y="14"/>
                          <a:pt x="8" y="13"/>
                        </a:cubicBezTo>
                        <a:cubicBezTo>
                          <a:pt x="8" y="12"/>
                          <a:pt x="8" y="10"/>
                          <a:pt x="7" y="9"/>
                        </a:cubicBezTo>
                        <a:cubicBezTo>
                          <a:pt x="7" y="8"/>
                          <a:pt x="7" y="8"/>
                          <a:pt x="7" y="8"/>
                        </a:cubicBezTo>
                        <a:cubicBezTo>
                          <a:pt x="6" y="7"/>
                          <a:pt x="6" y="7"/>
                          <a:pt x="6" y="7"/>
                        </a:cubicBezTo>
                        <a:cubicBezTo>
                          <a:pt x="6" y="7"/>
                          <a:pt x="6" y="7"/>
                          <a:pt x="6" y="7"/>
                        </a:cubicBezTo>
                        <a:cubicBezTo>
                          <a:pt x="6" y="6"/>
                          <a:pt x="6" y="6"/>
                          <a:pt x="6" y="6"/>
                        </a:cubicBezTo>
                        <a:cubicBezTo>
                          <a:pt x="5" y="6"/>
                          <a:pt x="5" y="6"/>
                          <a:pt x="5" y="6"/>
                        </a:cubicBezTo>
                        <a:cubicBezTo>
                          <a:pt x="5" y="5"/>
                          <a:pt x="5" y="5"/>
                          <a:pt x="4" y="4"/>
                        </a:cubicBezTo>
                        <a:cubicBezTo>
                          <a:pt x="4" y="4"/>
                          <a:pt x="4" y="3"/>
                          <a:pt x="3" y="3"/>
                        </a:cubicBezTo>
                        <a:cubicBezTo>
                          <a:pt x="3" y="3"/>
                          <a:pt x="3" y="2"/>
                          <a:pt x="2" y="2"/>
                        </a:cubicBezTo>
                        <a:cubicBezTo>
                          <a:pt x="2" y="1"/>
                          <a:pt x="2" y="1"/>
                          <a:pt x="2" y="1"/>
                        </a:cubicBezTo>
                        <a:cubicBezTo>
                          <a:pt x="0" y="0"/>
                          <a:pt x="0" y="0"/>
                          <a:pt x="0" y="0"/>
                        </a:cubicBezTo>
                        <a:cubicBezTo>
                          <a:pt x="0" y="0"/>
                          <a:pt x="0" y="0"/>
                          <a:pt x="0" y="0"/>
                        </a:cubicBezTo>
                        <a:cubicBezTo>
                          <a:pt x="1" y="0"/>
                          <a:pt x="1" y="0"/>
                          <a:pt x="2" y="1"/>
                        </a:cubicBezTo>
                        <a:cubicBezTo>
                          <a:pt x="3" y="2"/>
                          <a:pt x="3" y="2"/>
                          <a:pt x="3" y="2"/>
                        </a:cubicBezTo>
                        <a:cubicBezTo>
                          <a:pt x="3" y="2"/>
                          <a:pt x="3" y="2"/>
                          <a:pt x="4" y="3"/>
                        </a:cubicBezTo>
                        <a:cubicBezTo>
                          <a:pt x="4" y="3"/>
                          <a:pt x="4" y="3"/>
                          <a:pt x="5" y="4"/>
                        </a:cubicBezTo>
                        <a:cubicBezTo>
                          <a:pt x="5" y="4"/>
                          <a:pt x="6" y="5"/>
                          <a:pt x="6" y="5"/>
                        </a:cubicBezTo>
                        <a:cubicBezTo>
                          <a:pt x="7" y="6"/>
                          <a:pt x="7" y="6"/>
                          <a:pt x="7" y="6"/>
                        </a:cubicBezTo>
                        <a:cubicBezTo>
                          <a:pt x="7" y="6"/>
                          <a:pt x="7" y="6"/>
                          <a:pt x="7" y="6"/>
                        </a:cubicBezTo>
                        <a:cubicBezTo>
                          <a:pt x="7" y="7"/>
                          <a:pt x="7" y="7"/>
                          <a:pt x="7" y="7"/>
                        </a:cubicBezTo>
                        <a:cubicBezTo>
                          <a:pt x="8" y="8"/>
                          <a:pt x="8" y="8"/>
                          <a:pt x="8" y="8"/>
                        </a:cubicBezTo>
                        <a:cubicBezTo>
                          <a:pt x="8" y="8"/>
                          <a:pt x="8" y="8"/>
                          <a:pt x="8" y="8"/>
                        </a:cubicBezTo>
                        <a:cubicBezTo>
                          <a:pt x="9" y="10"/>
                          <a:pt x="9" y="11"/>
                          <a:pt x="10" y="13"/>
                        </a:cubicBezTo>
                        <a:cubicBezTo>
                          <a:pt x="10" y="14"/>
                          <a:pt x="10" y="16"/>
                          <a:pt x="10" y="18"/>
                        </a:cubicBezTo>
                        <a:cubicBezTo>
                          <a:pt x="10" y="19"/>
                          <a:pt x="10" y="21"/>
                          <a:pt x="10" y="22"/>
                        </a:cubicBezTo>
                        <a:cubicBezTo>
                          <a:pt x="10" y="23"/>
                          <a:pt x="10" y="24"/>
                          <a:pt x="10" y="25"/>
                        </a:cubicBezTo>
                        <a:cubicBezTo>
                          <a:pt x="10" y="26"/>
                          <a:pt x="10" y="26"/>
                          <a:pt x="10" y="27"/>
                        </a:cubicBezTo>
                        <a:cubicBezTo>
                          <a:pt x="10" y="28"/>
                          <a:pt x="10" y="28"/>
                          <a:pt x="10" y="28"/>
                        </a:cubicBezTo>
                        <a:cubicBezTo>
                          <a:pt x="10" y="29"/>
                          <a:pt x="10" y="29"/>
                          <a:pt x="10" y="29"/>
                        </a:cubicBezTo>
                        <a:cubicBezTo>
                          <a:pt x="10" y="30"/>
                          <a:pt x="10" y="31"/>
                          <a:pt x="11" y="32"/>
                        </a:cubicBezTo>
                        <a:cubicBezTo>
                          <a:pt x="11" y="33"/>
                          <a:pt x="11" y="33"/>
                          <a:pt x="11" y="33"/>
                        </a:cubicBezTo>
                        <a:cubicBezTo>
                          <a:pt x="12" y="34"/>
                          <a:pt x="12" y="34"/>
                          <a:pt x="12" y="34"/>
                        </a:cubicBezTo>
                        <a:cubicBezTo>
                          <a:pt x="12" y="35"/>
                          <a:pt x="12" y="35"/>
                          <a:pt x="12" y="35"/>
                        </a:cubicBezTo>
                        <a:cubicBezTo>
                          <a:pt x="13" y="35"/>
                          <a:pt x="13" y="35"/>
                          <a:pt x="13" y="35"/>
                        </a:cubicBezTo>
                        <a:cubicBezTo>
                          <a:pt x="13" y="36"/>
                          <a:pt x="13" y="37"/>
                          <a:pt x="14" y="37"/>
                        </a:cubicBezTo>
                        <a:cubicBezTo>
                          <a:pt x="14" y="38"/>
                          <a:pt x="14" y="38"/>
                          <a:pt x="14" y="38"/>
                        </a:cubicBezTo>
                        <a:cubicBezTo>
                          <a:pt x="15" y="39"/>
                          <a:pt x="15" y="39"/>
                          <a:pt x="15" y="39"/>
                        </a:cubicBezTo>
                        <a:cubicBezTo>
                          <a:pt x="15" y="39"/>
                          <a:pt x="15" y="40"/>
                          <a:pt x="15" y="40"/>
                        </a:cubicBezTo>
                        <a:cubicBezTo>
                          <a:pt x="16" y="41"/>
                          <a:pt x="16" y="42"/>
                          <a:pt x="16" y="42"/>
                        </a:cubicBezTo>
                        <a:cubicBezTo>
                          <a:pt x="16" y="42"/>
                          <a:pt x="16" y="43"/>
                          <a:pt x="16" y="43"/>
                        </a:cubicBezTo>
                        <a:cubicBezTo>
                          <a:pt x="16" y="44"/>
                          <a:pt x="16" y="44"/>
                          <a:pt x="17" y="45"/>
                        </a:cubicBezTo>
                        <a:cubicBezTo>
                          <a:pt x="17" y="46"/>
                          <a:pt x="17" y="47"/>
                          <a:pt x="17" y="47"/>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2" name="Freeform 7968">
                    <a:extLst>
                      <a:ext uri="{FF2B5EF4-FFF2-40B4-BE49-F238E27FC236}">
                        <a16:creationId xmlns:a16="http://schemas.microsoft.com/office/drawing/2014/main" id="{A5ABD43B-76A6-4397-AE8C-E97870E5B467}"/>
                      </a:ext>
                    </a:extLst>
                  </p:cNvPr>
                  <p:cNvSpPr>
                    <a:spLocks/>
                  </p:cNvSpPr>
                  <p:nvPr/>
                </p:nvSpPr>
                <p:spPr bwMode="auto">
                  <a:xfrm>
                    <a:off x="4467" y="1830"/>
                    <a:ext cx="5" cy="12"/>
                  </a:xfrm>
                  <a:custGeom>
                    <a:avLst/>
                    <a:gdLst>
                      <a:gd name="T0" fmla="*/ 7 w 7"/>
                      <a:gd name="T1" fmla="*/ 15 h 15"/>
                      <a:gd name="T2" fmla="*/ 6 w 7"/>
                      <a:gd name="T3" fmla="*/ 15 h 15"/>
                      <a:gd name="T4" fmla="*/ 6 w 7"/>
                      <a:gd name="T5" fmla="*/ 13 h 15"/>
                      <a:gd name="T6" fmla="*/ 5 w 7"/>
                      <a:gd name="T7" fmla="*/ 10 h 15"/>
                      <a:gd name="T8" fmla="*/ 4 w 7"/>
                      <a:gd name="T9" fmla="*/ 9 h 15"/>
                      <a:gd name="T10" fmla="*/ 3 w 7"/>
                      <a:gd name="T11" fmla="*/ 8 h 15"/>
                      <a:gd name="T12" fmla="*/ 2 w 7"/>
                      <a:gd name="T13" fmla="*/ 8 h 15"/>
                      <a:gd name="T14" fmla="*/ 2 w 7"/>
                      <a:gd name="T15" fmla="*/ 7 h 15"/>
                      <a:gd name="T16" fmla="*/ 1 w 7"/>
                      <a:gd name="T17" fmla="*/ 5 h 15"/>
                      <a:gd name="T18" fmla="*/ 0 w 7"/>
                      <a:gd name="T19" fmla="*/ 4 h 15"/>
                      <a:gd name="T20" fmla="*/ 0 w 7"/>
                      <a:gd name="T21" fmla="*/ 3 h 15"/>
                      <a:gd name="T22" fmla="*/ 0 w 7"/>
                      <a:gd name="T23" fmla="*/ 2 h 15"/>
                      <a:gd name="T24" fmla="*/ 0 w 7"/>
                      <a:gd name="T25" fmla="*/ 1 h 15"/>
                      <a:gd name="T26" fmla="*/ 0 w 7"/>
                      <a:gd name="T27" fmla="*/ 0 h 15"/>
                      <a:gd name="T28" fmla="*/ 0 w 7"/>
                      <a:gd name="T29" fmla="*/ 1 h 15"/>
                      <a:gd name="T30" fmla="*/ 1 w 7"/>
                      <a:gd name="T31" fmla="*/ 1 h 15"/>
                      <a:gd name="T32" fmla="*/ 1 w 7"/>
                      <a:gd name="T33" fmla="*/ 2 h 15"/>
                      <a:gd name="T34" fmla="*/ 2 w 7"/>
                      <a:gd name="T35" fmla="*/ 5 h 15"/>
                      <a:gd name="T36" fmla="*/ 3 w 7"/>
                      <a:gd name="T37" fmla="*/ 6 h 15"/>
                      <a:gd name="T38" fmla="*/ 3 w 7"/>
                      <a:gd name="T39" fmla="*/ 7 h 15"/>
                      <a:gd name="T40" fmla="*/ 4 w 7"/>
                      <a:gd name="T41" fmla="*/ 7 h 15"/>
                      <a:gd name="T42" fmla="*/ 6 w 7"/>
                      <a:gd name="T43" fmla="*/ 10 h 15"/>
                      <a:gd name="T44" fmla="*/ 7 w 7"/>
                      <a:gd name="T45" fmla="*/ 13 h 15"/>
                      <a:gd name="T46" fmla="*/ 7 w 7"/>
                      <a:gd name="T47" fmla="*/ 15 h 15"/>
                      <a:gd name="T48" fmla="*/ 7 w 7"/>
                      <a:gd name="T4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15">
                        <a:moveTo>
                          <a:pt x="7" y="15"/>
                        </a:moveTo>
                        <a:cubicBezTo>
                          <a:pt x="7" y="15"/>
                          <a:pt x="7" y="15"/>
                          <a:pt x="6" y="15"/>
                        </a:cubicBezTo>
                        <a:cubicBezTo>
                          <a:pt x="6" y="14"/>
                          <a:pt x="6" y="14"/>
                          <a:pt x="6" y="13"/>
                        </a:cubicBezTo>
                        <a:cubicBezTo>
                          <a:pt x="5" y="12"/>
                          <a:pt x="5" y="11"/>
                          <a:pt x="5" y="10"/>
                        </a:cubicBezTo>
                        <a:cubicBezTo>
                          <a:pt x="4" y="10"/>
                          <a:pt x="4" y="10"/>
                          <a:pt x="4" y="9"/>
                        </a:cubicBezTo>
                        <a:cubicBezTo>
                          <a:pt x="3" y="9"/>
                          <a:pt x="3" y="8"/>
                          <a:pt x="3" y="8"/>
                        </a:cubicBezTo>
                        <a:cubicBezTo>
                          <a:pt x="2" y="8"/>
                          <a:pt x="2" y="8"/>
                          <a:pt x="2" y="8"/>
                        </a:cubicBezTo>
                        <a:cubicBezTo>
                          <a:pt x="2" y="7"/>
                          <a:pt x="2" y="7"/>
                          <a:pt x="2" y="7"/>
                        </a:cubicBezTo>
                        <a:cubicBezTo>
                          <a:pt x="1" y="6"/>
                          <a:pt x="1" y="6"/>
                          <a:pt x="1" y="5"/>
                        </a:cubicBezTo>
                        <a:cubicBezTo>
                          <a:pt x="1" y="5"/>
                          <a:pt x="0" y="4"/>
                          <a:pt x="0" y="4"/>
                        </a:cubicBezTo>
                        <a:cubicBezTo>
                          <a:pt x="0" y="4"/>
                          <a:pt x="0" y="3"/>
                          <a:pt x="0" y="3"/>
                        </a:cubicBezTo>
                        <a:cubicBezTo>
                          <a:pt x="0" y="2"/>
                          <a:pt x="0" y="2"/>
                          <a:pt x="0" y="2"/>
                        </a:cubicBezTo>
                        <a:cubicBezTo>
                          <a:pt x="0" y="1"/>
                          <a:pt x="0" y="1"/>
                          <a:pt x="0" y="1"/>
                        </a:cubicBezTo>
                        <a:cubicBezTo>
                          <a:pt x="0" y="0"/>
                          <a:pt x="0" y="0"/>
                          <a:pt x="0" y="0"/>
                        </a:cubicBezTo>
                        <a:cubicBezTo>
                          <a:pt x="0" y="0"/>
                          <a:pt x="0" y="0"/>
                          <a:pt x="0" y="1"/>
                        </a:cubicBezTo>
                        <a:cubicBezTo>
                          <a:pt x="1" y="1"/>
                          <a:pt x="1" y="1"/>
                          <a:pt x="1" y="1"/>
                        </a:cubicBezTo>
                        <a:cubicBezTo>
                          <a:pt x="1" y="2"/>
                          <a:pt x="1" y="2"/>
                          <a:pt x="1" y="2"/>
                        </a:cubicBezTo>
                        <a:cubicBezTo>
                          <a:pt x="1" y="3"/>
                          <a:pt x="2" y="4"/>
                          <a:pt x="2" y="5"/>
                        </a:cubicBezTo>
                        <a:cubicBezTo>
                          <a:pt x="2" y="5"/>
                          <a:pt x="3" y="6"/>
                          <a:pt x="3" y="6"/>
                        </a:cubicBezTo>
                        <a:cubicBezTo>
                          <a:pt x="3" y="7"/>
                          <a:pt x="3" y="7"/>
                          <a:pt x="3" y="7"/>
                        </a:cubicBezTo>
                        <a:cubicBezTo>
                          <a:pt x="4" y="7"/>
                          <a:pt x="4" y="7"/>
                          <a:pt x="4" y="7"/>
                        </a:cubicBezTo>
                        <a:cubicBezTo>
                          <a:pt x="5" y="8"/>
                          <a:pt x="5" y="9"/>
                          <a:pt x="6" y="10"/>
                        </a:cubicBezTo>
                        <a:cubicBezTo>
                          <a:pt x="6" y="11"/>
                          <a:pt x="6" y="12"/>
                          <a:pt x="7" y="13"/>
                        </a:cubicBezTo>
                        <a:cubicBezTo>
                          <a:pt x="7" y="13"/>
                          <a:pt x="7" y="14"/>
                          <a:pt x="7" y="15"/>
                        </a:cubicBezTo>
                        <a:cubicBezTo>
                          <a:pt x="7" y="15"/>
                          <a:pt x="7" y="15"/>
                          <a:pt x="7" y="15"/>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3" name="Freeform 7969">
                    <a:extLst>
                      <a:ext uri="{FF2B5EF4-FFF2-40B4-BE49-F238E27FC236}">
                        <a16:creationId xmlns:a16="http://schemas.microsoft.com/office/drawing/2014/main" id="{EB88D8A1-4078-405F-8C75-FC7322E8AACC}"/>
                      </a:ext>
                    </a:extLst>
                  </p:cNvPr>
                  <p:cNvSpPr>
                    <a:spLocks/>
                  </p:cNvSpPr>
                  <p:nvPr/>
                </p:nvSpPr>
                <p:spPr bwMode="auto">
                  <a:xfrm>
                    <a:off x="4422" y="1790"/>
                    <a:ext cx="42" cy="26"/>
                  </a:xfrm>
                  <a:custGeom>
                    <a:avLst/>
                    <a:gdLst>
                      <a:gd name="T0" fmla="*/ 56 w 56"/>
                      <a:gd name="T1" fmla="*/ 26 h 35"/>
                      <a:gd name="T2" fmla="*/ 55 w 56"/>
                      <a:gd name="T3" fmla="*/ 31 h 35"/>
                      <a:gd name="T4" fmla="*/ 54 w 56"/>
                      <a:gd name="T5" fmla="*/ 32 h 35"/>
                      <a:gd name="T6" fmla="*/ 54 w 56"/>
                      <a:gd name="T7" fmla="*/ 33 h 35"/>
                      <a:gd name="T8" fmla="*/ 54 w 56"/>
                      <a:gd name="T9" fmla="*/ 33 h 35"/>
                      <a:gd name="T10" fmla="*/ 53 w 56"/>
                      <a:gd name="T11" fmla="*/ 33 h 35"/>
                      <a:gd name="T12" fmla="*/ 50 w 56"/>
                      <a:gd name="T13" fmla="*/ 35 h 35"/>
                      <a:gd name="T14" fmla="*/ 41 w 56"/>
                      <a:gd name="T15" fmla="*/ 31 h 35"/>
                      <a:gd name="T16" fmla="*/ 36 w 56"/>
                      <a:gd name="T17" fmla="*/ 26 h 35"/>
                      <a:gd name="T18" fmla="*/ 31 w 56"/>
                      <a:gd name="T19" fmla="*/ 24 h 35"/>
                      <a:gd name="T20" fmla="*/ 27 w 56"/>
                      <a:gd name="T21" fmla="*/ 24 h 35"/>
                      <a:gd name="T22" fmla="*/ 25 w 56"/>
                      <a:gd name="T23" fmla="*/ 24 h 35"/>
                      <a:gd name="T24" fmla="*/ 24 w 56"/>
                      <a:gd name="T25" fmla="*/ 24 h 35"/>
                      <a:gd name="T26" fmla="*/ 22 w 56"/>
                      <a:gd name="T27" fmla="*/ 23 h 35"/>
                      <a:gd name="T28" fmla="*/ 20 w 56"/>
                      <a:gd name="T29" fmla="*/ 23 h 35"/>
                      <a:gd name="T30" fmla="*/ 14 w 56"/>
                      <a:gd name="T31" fmla="*/ 19 h 35"/>
                      <a:gd name="T32" fmla="*/ 7 w 56"/>
                      <a:gd name="T33" fmla="*/ 13 h 35"/>
                      <a:gd name="T34" fmla="*/ 3 w 56"/>
                      <a:gd name="T35" fmla="*/ 9 h 35"/>
                      <a:gd name="T36" fmla="*/ 0 w 56"/>
                      <a:gd name="T37" fmla="*/ 4 h 35"/>
                      <a:gd name="T38" fmla="*/ 0 w 56"/>
                      <a:gd name="T39" fmla="*/ 2 h 35"/>
                      <a:gd name="T40" fmla="*/ 0 w 56"/>
                      <a:gd name="T41" fmla="*/ 1 h 35"/>
                      <a:gd name="T42" fmla="*/ 0 w 56"/>
                      <a:gd name="T43" fmla="*/ 1 h 35"/>
                      <a:gd name="T44" fmla="*/ 0 w 56"/>
                      <a:gd name="T45" fmla="*/ 2 h 35"/>
                      <a:gd name="T46" fmla="*/ 1 w 56"/>
                      <a:gd name="T47" fmla="*/ 3 h 35"/>
                      <a:gd name="T48" fmla="*/ 6 w 56"/>
                      <a:gd name="T49" fmla="*/ 9 h 35"/>
                      <a:gd name="T50" fmla="*/ 9 w 56"/>
                      <a:gd name="T51" fmla="*/ 12 h 35"/>
                      <a:gd name="T52" fmla="*/ 16 w 56"/>
                      <a:gd name="T53" fmla="*/ 17 h 35"/>
                      <a:gd name="T54" fmla="*/ 22 w 56"/>
                      <a:gd name="T55" fmla="*/ 20 h 35"/>
                      <a:gd name="T56" fmla="*/ 23 w 56"/>
                      <a:gd name="T57" fmla="*/ 21 h 35"/>
                      <a:gd name="T58" fmla="*/ 25 w 56"/>
                      <a:gd name="T59" fmla="*/ 21 h 35"/>
                      <a:gd name="T60" fmla="*/ 26 w 56"/>
                      <a:gd name="T61" fmla="*/ 21 h 35"/>
                      <a:gd name="T62" fmla="*/ 29 w 56"/>
                      <a:gd name="T63" fmla="*/ 21 h 35"/>
                      <a:gd name="T64" fmla="*/ 35 w 56"/>
                      <a:gd name="T65" fmla="*/ 22 h 35"/>
                      <a:gd name="T66" fmla="*/ 36 w 56"/>
                      <a:gd name="T67" fmla="*/ 23 h 35"/>
                      <a:gd name="T68" fmla="*/ 38 w 56"/>
                      <a:gd name="T69" fmla="*/ 24 h 35"/>
                      <a:gd name="T70" fmla="*/ 43 w 56"/>
                      <a:gd name="T71" fmla="*/ 29 h 35"/>
                      <a:gd name="T72" fmla="*/ 47 w 56"/>
                      <a:gd name="T73" fmla="*/ 33 h 35"/>
                      <a:gd name="T74" fmla="*/ 52 w 56"/>
                      <a:gd name="T75" fmla="*/ 33 h 35"/>
                      <a:gd name="T76" fmla="*/ 53 w 56"/>
                      <a:gd name="T77" fmla="*/ 32 h 35"/>
                      <a:gd name="T78" fmla="*/ 55 w 56"/>
                      <a:gd name="T79" fmla="*/ 30 h 35"/>
                      <a:gd name="T80" fmla="*/ 56 w 56"/>
                      <a:gd name="T81"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 h="35">
                        <a:moveTo>
                          <a:pt x="56" y="26"/>
                        </a:moveTo>
                        <a:cubicBezTo>
                          <a:pt x="56" y="26"/>
                          <a:pt x="56" y="26"/>
                          <a:pt x="56" y="26"/>
                        </a:cubicBezTo>
                        <a:cubicBezTo>
                          <a:pt x="56" y="27"/>
                          <a:pt x="56" y="28"/>
                          <a:pt x="56" y="29"/>
                        </a:cubicBezTo>
                        <a:cubicBezTo>
                          <a:pt x="56" y="29"/>
                          <a:pt x="56" y="30"/>
                          <a:pt x="55" y="31"/>
                        </a:cubicBezTo>
                        <a:cubicBezTo>
                          <a:pt x="55" y="31"/>
                          <a:pt x="55" y="32"/>
                          <a:pt x="54" y="32"/>
                        </a:cubicBezTo>
                        <a:cubicBezTo>
                          <a:pt x="54" y="32"/>
                          <a:pt x="54" y="32"/>
                          <a:pt x="54" y="32"/>
                        </a:cubicBezTo>
                        <a:cubicBezTo>
                          <a:pt x="54" y="33"/>
                          <a:pt x="54" y="33"/>
                          <a:pt x="54" y="33"/>
                        </a:cubicBezTo>
                        <a:cubicBezTo>
                          <a:pt x="54" y="33"/>
                          <a:pt x="54" y="33"/>
                          <a:pt x="54" y="33"/>
                        </a:cubicBezTo>
                        <a:cubicBezTo>
                          <a:pt x="54" y="33"/>
                          <a:pt x="54" y="33"/>
                          <a:pt x="54" y="33"/>
                        </a:cubicBezTo>
                        <a:cubicBezTo>
                          <a:pt x="54" y="33"/>
                          <a:pt x="54" y="33"/>
                          <a:pt x="54" y="33"/>
                        </a:cubicBezTo>
                        <a:cubicBezTo>
                          <a:pt x="54" y="33"/>
                          <a:pt x="54" y="33"/>
                          <a:pt x="54" y="33"/>
                        </a:cubicBezTo>
                        <a:cubicBezTo>
                          <a:pt x="53" y="33"/>
                          <a:pt x="53" y="33"/>
                          <a:pt x="53" y="33"/>
                        </a:cubicBezTo>
                        <a:cubicBezTo>
                          <a:pt x="53" y="33"/>
                          <a:pt x="53" y="34"/>
                          <a:pt x="52" y="34"/>
                        </a:cubicBezTo>
                        <a:cubicBezTo>
                          <a:pt x="52" y="34"/>
                          <a:pt x="51" y="35"/>
                          <a:pt x="50" y="35"/>
                        </a:cubicBezTo>
                        <a:cubicBezTo>
                          <a:pt x="48" y="35"/>
                          <a:pt x="45" y="34"/>
                          <a:pt x="44" y="33"/>
                        </a:cubicBezTo>
                        <a:cubicBezTo>
                          <a:pt x="43" y="33"/>
                          <a:pt x="42" y="32"/>
                          <a:pt x="41" y="31"/>
                        </a:cubicBezTo>
                        <a:cubicBezTo>
                          <a:pt x="40" y="30"/>
                          <a:pt x="39" y="29"/>
                          <a:pt x="39" y="29"/>
                        </a:cubicBezTo>
                        <a:cubicBezTo>
                          <a:pt x="38" y="28"/>
                          <a:pt x="37" y="27"/>
                          <a:pt x="36" y="26"/>
                        </a:cubicBezTo>
                        <a:cubicBezTo>
                          <a:pt x="36" y="25"/>
                          <a:pt x="35" y="25"/>
                          <a:pt x="34" y="25"/>
                        </a:cubicBezTo>
                        <a:cubicBezTo>
                          <a:pt x="33" y="24"/>
                          <a:pt x="32" y="24"/>
                          <a:pt x="31" y="24"/>
                        </a:cubicBezTo>
                        <a:cubicBezTo>
                          <a:pt x="30" y="24"/>
                          <a:pt x="30" y="24"/>
                          <a:pt x="29" y="24"/>
                        </a:cubicBezTo>
                        <a:cubicBezTo>
                          <a:pt x="27" y="24"/>
                          <a:pt x="27" y="24"/>
                          <a:pt x="27" y="24"/>
                        </a:cubicBezTo>
                        <a:cubicBezTo>
                          <a:pt x="26" y="24"/>
                          <a:pt x="26" y="24"/>
                          <a:pt x="26" y="24"/>
                        </a:cubicBezTo>
                        <a:cubicBezTo>
                          <a:pt x="25" y="24"/>
                          <a:pt x="25" y="24"/>
                          <a:pt x="25" y="24"/>
                        </a:cubicBezTo>
                        <a:cubicBezTo>
                          <a:pt x="25" y="24"/>
                          <a:pt x="25" y="24"/>
                          <a:pt x="25" y="24"/>
                        </a:cubicBezTo>
                        <a:cubicBezTo>
                          <a:pt x="24" y="24"/>
                          <a:pt x="24" y="24"/>
                          <a:pt x="24" y="24"/>
                        </a:cubicBezTo>
                        <a:cubicBezTo>
                          <a:pt x="23" y="24"/>
                          <a:pt x="23" y="24"/>
                          <a:pt x="23" y="24"/>
                        </a:cubicBezTo>
                        <a:cubicBezTo>
                          <a:pt x="22" y="23"/>
                          <a:pt x="22" y="23"/>
                          <a:pt x="22" y="23"/>
                        </a:cubicBezTo>
                        <a:cubicBezTo>
                          <a:pt x="21" y="23"/>
                          <a:pt x="21" y="23"/>
                          <a:pt x="21" y="23"/>
                        </a:cubicBezTo>
                        <a:cubicBezTo>
                          <a:pt x="20" y="23"/>
                          <a:pt x="20" y="23"/>
                          <a:pt x="20" y="23"/>
                        </a:cubicBezTo>
                        <a:cubicBezTo>
                          <a:pt x="19" y="22"/>
                          <a:pt x="18" y="22"/>
                          <a:pt x="17" y="21"/>
                        </a:cubicBezTo>
                        <a:cubicBezTo>
                          <a:pt x="16" y="20"/>
                          <a:pt x="15" y="20"/>
                          <a:pt x="14" y="19"/>
                        </a:cubicBezTo>
                        <a:cubicBezTo>
                          <a:pt x="12" y="17"/>
                          <a:pt x="11" y="16"/>
                          <a:pt x="9" y="15"/>
                        </a:cubicBezTo>
                        <a:cubicBezTo>
                          <a:pt x="9" y="14"/>
                          <a:pt x="8" y="13"/>
                          <a:pt x="7" y="13"/>
                        </a:cubicBezTo>
                        <a:cubicBezTo>
                          <a:pt x="6" y="12"/>
                          <a:pt x="6" y="11"/>
                          <a:pt x="5" y="11"/>
                        </a:cubicBezTo>
                        <a:cubicBezTo>
                          <a:pt x="4" y="10"/>
                          <a:pt x="4" y="10"/>
                          <a:pt x="3" y="9"/>
                        </a:cubicBezTo>
                        <a:cubicBezTo>
                          <a:pt x="2" y="8"/>
                          <a:pt x="2" y="8"/>
                          <a:pt x="2" y="7"/>
                        </a:cubicBezTo>
                        <a:cubicBezTo>
                          <a:pt x="1" y="6"/>
                          <a:pt x="0" y="5"/>
                          <a:pt x="0" y="4"/>
                        </a:cubicBezTo>
                        <a:cubicBezTo>
                          <a:pt x="0" y="3"/>
                          <a:pt x="0" y="3"/>
                          <a:pt x="0" y="3"/>
                        </a:cubicBezTo>
                        <a:cubicBezTo>
                          <a:pt x="0" y="2"/>
                          <a:pt x="0" y="2"/>
                          <a:pt x="0" y="2"/>
                        </a:cubicBezTo>
                        <a:cubicBezTo>
                          <a:pt x="0" y="2"/>
                          <a:pt x="0" y="2"/>
                          <a:pt x="0" y="2"/>
                        </a:cubicBezTo>
                        <a:cubicBezTo>
                          <a:pt x="0" y="1"/>
                          <a:pt x="0" y="1"/>
                          <a:pt x="0" y="1"/>
                        </a:cubicBezTo>
                        <a:cubicBezTo>
                          <a:pt x="0" y="1"/>
                          <a:pt x="0" y="0"/>
                          <a:pt x="0" y="0"/>
                        </a:cubicBezTo>
                        <a:cubicBezTo>
                          <a:pt x="0" y="0"/>
                          <a:pt x="0" y="1"/>
                          <a:pt x="0" y="1"/>
                        </a:cubicBezTo>
                        <a:cubicBezTo>
                          <a:pt x="0" y="2"/>
                          <a:pt x="0" y="2"/>
                          <a:pt x="0" y="2"/>
                        </a:cubicBezTo>
                        <a:cubicBezTo>
                          <a:pt x="0" y="2"/>
                          <a:pt x="0" y="2"/>
                          <a:pt x="0" y="2"/>
                        </a:cubicBezTo>
                        <a:cubicBezTo>
                          <a:pt x="0" y="3"/>
                          <a:pt x="0" y="3"/>
                          <a:pt x="0" y="3"/>
                        </a:cubicBezTo>
                        <a:cubicBezTo>
                          <a:pt x="1" y="3"/>
                          <a:pt x="1" y="3"/>
                          <a:pt x="1" y="3"/>
                        </a:cubicBezTo>
                        <a:cubicBezTo>
                          <a:pt x="1" y="4"/>
                          <a:pt x="2" y="5"/>
                          <a:pt x="2" y="6"/>
                        </a:cubicBezTo>
                        <a:cubicBezTo>
                          <a:pt x="3" y="8"/>
                          <a:pt x="5" y="9"/>
                          <a:pt x="6" y="9"/>
                        </a:cubicBezTo>
                        <a:cubicBezTo>
                          <a:pt x="7" y="10"/>
                          <a:pt x="7" y="10"/>
                          <a:pt x="8" y="11"/>
                        </a:cubicBezTo>
                        <a:cubicBezTo>
                          <a:pt x="9" y="11"/>
                          <a:pt x="9" y="12"/>
                          <a:pt x="9" y="12"/>
                        </a:cubicBezTo>
                        <a:cubicBezTo>
                          <a:pt x="10" y="12"/>
                          <a:pt x="10" y="12"/>
                          <a:pt x="11" y="13"/>
                        </a:cubicBezTo>
                        <a:cubicBezTo>
                          <a:pt x="12" y="14"/>
                          <a:pt x="14" y="15"/>
                          <a:pt x="16" y="17"/>
                        </a:cubicBezTo>
                        <a:cubicBezTo>
                          <a:pt x="17" y="18"/>
                          <a:pt x="19" y="19"/>
                          <a:pt x="21" y="20"/>
                        </a:cubicBezTo>
                        <a:cubicBezTo>
                          <a:pt x="22" y="20"/>
                          <a:pt x="22" y="20"/>
                          <a:pt x="22" y="20"/>
                        </a:cubicBezTo>
                        <a:cubicBezTo>
                          <a:pt x="23" y="20"/>
                          <a:pt x="23" y="20"/>
                          <a:pt x="23" y="20"/>
                        </a:cubicBezTo>
                        <a:cubicBezTo>
                          <a:pt x="23" y="21"/>
                          <a:pt x="23" y="21"/>
                          <a:pt x="23" y="21"/>
                        </a:cubicBezTo>
                        <a:cubicBezTo>
                          <a:pt x="24" y="21"/>
                          <a:pt x="24" y="21"/>
                          <a:pt x="24" y="21"/>
                        </a:cubicBezTo>
                        <a:cubicBezTo>
                          <a:pt x="25" y="21"/>
                          <a:pt x="25" y="21"/>
                          <a:pt x="25" y="21"/>
                        </a:cubicBezTo>
                        <a:cubicBezTo>
                          <a:pt x="25" y="21"/>
                          <a:pt x="25" y="21"/>
                          <a:pt x="25" y="21"/>
                        </a:cubicBezTo>
                        <a:cubicBezTo>
                          <a:pt x="26" y="21"/>
                          <a:pt x="26" y="21"/>
                          <a:pt x="26" y="21"/>
                        </a:cubicBezTo>
                        <a:cubicBezTo>
                          <a:pt x="28" y="21"/>
                          <a:pt x="28" y="21"/>
                          <a:pt x="28" y="21"/>
                        </a:cubicBezTo>
                        <a:cubicBezTo>
                          <a:pt x="29" y="21"/>
                          <a:pt x="29" y="21"/>
                          <a:pt x="29" y="21"/>
                        </a:cubicBezTo>
                        <a:cubicBezTo>
                          <a:pt x="30" y="21"/>
                          <a:pt x="31" y="21"/>
                          <a:pt x="31" y="21"/>
                        </a:cubicBezTo>
                        <a:cubicBezTo>
                          <a:pt x="32" y="21"/>
                          <a:pt x="34" y="21"/>
                          <a:pt x="35" y="22"/>
                        </a:cubicBezTo>
                        <a:cubicBezTo>
                          <a:pt x="36" y="22"/>
                          <a:pt x="36" y="22"/>
                          <a:pt x="36" y="22"/>
                        </a:cubicBezTo>
                        <a:cubicBezTo>
                          <a:pt x="36" y="23"/>
                          <a:pt x="36" y="23"/>
                          <a:pt x="36" y="23"/>
                        </a:cubicBezTo>
                        <a:cubicBezTo>
                          <a:pt x="37" y="23"/>
                          <a:pt x="37" y="23"/>
                          <a:pt x="37" y="23"/>
                        </a:cubicBezTo>
                        <a:cubicBezTo>
                          <a:pt x="37" y="23"/>
                          <a:pt x="38" y="24"/>
                          <a:pt x="38" y="24"/>
                        </a:cubicBezTo>
                        <a:cubicBezTo>
                          <a:pt x="39" y="25"/>
                          <a:pt x="40" y="26"/>
                          <a:pt x="41" y="27"/>
                        </a:cubicBezTo>
                        <a:cubicBezTo>
                          <a:pt x="41" y="28"/>
                          <a:pt x="42" y="29"/>
                          <a:pt x="43" y="29"/>
                        </a:cubicBezTo>
                        <a:cubicBezTo>
                          <a:pt x="43" y="30"/>
                          <a:pt x="44" y="31"/>
                          <a:pt x="45" y="31"/>
                        </a:cubicBezTo>
                        <a:cubicBezTo>
                          <a:pt x="46" y="32"/>
                          <a:pt x="46" y="32"/>
                          <a:pt x="47" y="33"/>
                        </a:cubicBezTo>
                        <a:cubicBezTo>
                          <a:pt x="48" y="33"/>
                          <a:pt x="49" y="33"/>
                          <a:pt x="49" y="33"/>
                        </a:cubicBezTo>
                        <a:cubicBezTo>
                          <a:pt x="50" y="33"/>
                          <a:pt x="51" y="33"/>
                          <a:pt x="52" y="33"/>
                        </a:cubicBezTo>
                        <a:cubicBezTo>
                          <a:pt x="53" y="32"/>
                          <a:pt x="53" y="32"/>
                          <a:pt x="53" y="32"/>
                        </a:cubicBezTo>
                        <a:cubicBezTo>
                          <a:pt x="53" y="32"/>
                          <a:pt x="53" y="32"/>
                          <a:pt x="53" y="32"/>
                        </a:cubicBezTo>
                        <a:cubicBezTo>
                          <a:pt x="53" y="31"/>
                          <a:pt x="53" y="31"/>
                          <a:pt x="53" y="31"/>
                        </a:cubicBezTo>
                        <a:cubicBezTo>
                          <a:pt x="54" y="31"/>
                          <a:pt x="54" y="31"/>
                          <a:pt x="55" y="30"/>
                        </a:cubicBezTo>
                        <a:cubicBezTo>
                          <a:pt x="55" y="30"/>
                          <a:pt x="55" y="29"/>
                          <a:pt x="56" y="29"/>
                        </a:cubicBezTo>
                        <a:cubicBezTo>
                          <a:pt x="56" y="28"/>
                          <a:pt x="56" y="27"/>
                          <a:pt x="56" y="26"/>
                        </a:cubicBezTo>
                        <a:cubicBezTo>
                          <a:pt x="56" y="26"/>
                          <a:pt x="56" y="26"/>
                          <a:pt x="56" y="26"/>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4" name="Freeform 7970">
                    <a:extLst>
                      <a:ext uri="{FF2B5EF4-FFF2-40B4-BE49-F238E27FC236}">
                        <a16:creationId xmlns:a16="http://schemas.microsoft.com/office/drawing/2014/main" id="{978B582F-478B-44C6-9B1D-CC00A66DEFA0}"/>
                      </a:ext>
                    </a:extLst>
                  </p:cNvPr>
                  <p:cNvSpPr>
                    <a:spLocks/>
                  </p:cNvSpPr>
                  <p:nvPr/>
                </p:nvSpPr>
                <p:spPr bwMode="auto">
                  <a:xfrm>
                    <a:off x="4334" y="1959"/>
                    <a:ext cx="166" cy="192"/>
                  </a:xfrm>
                  <a:custGeom>
                    <a:avLst/>
                    <a:gdLst>
                      <a:gd name="T0" fmla="*/ 169 w 221"/>
                      <a:gd name="T1" fmla="*/ 45 h 257"/>
                      <a:gd name="T2" fmla="*/ 158 w 221"/>
                      <a:gd name="T3" fmla="*/ 47 h 257"/>
                      <a:gd name="T4" fmla="*/ 146 w 221"/>
                      <a:gd name="T5" fmla="*/ 52 h 257"/>
                      <a:gd name="T6" fmla="*/ 135 w 221"/>
                      <a:gd name="T7" fmla="*/ 62 h 257"/>
                      <a:gd name="T8" fmla="*/ 132 w 221"/>
                      <a:gd name="T9" fmla="*/ 64 h 257"/>
                      <a:gd name="T10" fmla="*/ 131 w 221"/>
                      <a:gd name="T11" fmla="*/ 64 h 257"/>
                      <a:gd name="T12" fmla="*/ 130 w 221"/>
                      <a:gd name="T13" fmla="*/ 64 h 257"/>
                      <a:gd name="T14" fmla="*/ 130 w 221"/>
                      <a:gd name="T15" fmla="*/ 64 h 257"/>
                      <a:gd name="T16" fmla="*/ 125 w 221"/>
                      <a:gd name="T17" fmla="*/ 56 h 257"/>
                      <a:gd name="T18" fmla="*/ 123 w 221"/>
                      <a:gd name="T19" fmla="*/ 0 h 257"/>
                      <a:gd name="T20" fmla="*/ 106 w 221"/>
                      <a:gd name="T21" fmla="*/ 1 h 257"/>
                      <a:gd name="T22" fmla="*/ 108 w 221"/>
                      <a:gd name="T23" fmla="*/ 58 h 257"/>
                      <a:gd name="T24" fmla="*/ 118 w 221"/>
                      <a:gd name="T25" fmla="*/ 84 h 257"/>
                      <a:gd name="T26" fmla="*/ 120 w 221"/>
                      <a:gd name="T27" fmla="*/ 87 h 257"/>
                      <a:gd name="T28" fmla="*/ 125 w 221"/>
                      <a:gd name="T29" fmla="*/ 97 h 257"/>
                      <a:gd name="T30" fmla="*/ 95 w 221"/>
                      <a:gd name="T31" fmla="*/ 135 h 257"/>
                      <a:gd name="T32" fmla="*/ 1 w 221"/>
                      <a:gd name="T33" fmla="*/ 195 h 257"/>
                      <a:gd name="T34" fmla="*/ 10 w 221"/>
                      <a:gd name="T35" fmla="*/ 230 h 257"/>
                      <a:gd name="T36" fmla="*/ 55 w 221"/>
                      <a:gd name="T37" fmla="*/ 246 h 257"/>
                      <a:gd name="T38" fmla="*/ 56 w 221"/>
                      <a:gd name="T39" fmla="*/ 246 h 257"/>
                      <a:gd name="T40" fmla="*/ 87 w 221"/>
                      <a:gd name="T41" fmla="*/ 240 h 257"/>
                      <a:gd name="T42" fmla="*/ 111 w 221"/>
                      <a:gd name="T43" fmla="*/ 240 h 257"/>
                      <a:gd name="T44" fmla="*/ 115 w 221"/>
                      <a:gd name="T45" fmla="*/ 256 h 257"/>
                      <a:gd name="T46" fmla="*/ 115 w 221"/>
                      <a:gd name="T47" fmla="*/ 257 h 257"/>
                      <a:gd name="T48" fmla="*/ 144 w 221"/>
                      <a:gd name="T49" fmla="*/ 254 h 257"/>
                      <a:gd name="T50" fmla="*/ 143 w 221"/>
                      <a:gd name="T51" fmla="*/ 236 h 257"/>
                      <a:gd name="T52" fmla="*/ 131 w 221"/>
                      <a:gd name="T53" fmla="*/ 219 h 257"/>
                      <a:gd name="T54" fmla="*/ 95 w 221"/>
                      <a:gd name="T55" fmla="*/ 215 h 257"/>
                      <a:gd name="T56" fmla="*/ 57 w 221"/>
                      <a:gd name="T57" fmla="*/ 225 h 257"/>
                      <a:gd name="T58" fmla="*/ 37 w 221"/>
                      <a:gd name="T59" fmla="*/ 218 h 257"/>
                      <a:gd name="T60" fmla="*/ 34 w 221"/>
                      <a:gd name="T61" fmla="*/ 211 h 257"/>
                      <a:gd name="T62" fmla="*/ 31 w 221"/>
                      <a:gd name="T63" fmla="*/ 204 h 257"/>
                      <a:gd name="T64" fmla="*/ 30 w 221"/>
                      <a:gd name="T65" fmla="*/ 203 h 257"/>
                      <a:gd name="T66" fmla="*/ 30 w 221"/>
                      <a:gd name="T67" fmla="*/ 203 h 257"/>
                      <a:gd name="T68" fmla="*/ 34 w 221"/>
                      <a:gd name="T69" fmla="*/ 190 h 257"/>
                      <a:gd name="T70" fmla="*/ 45 w 221"/>
                      <a:gd name="T71" fmla="*/ 193 h 257"/>
                      <a:gd name="T72" fmla="*/ 53 w 221"/>
                      <a:gd name="T73" fmla="*/ 191 h 257"/>
                      <a:gd name="T74" fmla="*/ 56 w 221"/>
                      <a:gd name="T75" fmla="*/ 189 h 257"/>
                      <a:gd name="T76" fmla="*/ 87 w 221"/>
                      <a:gd name="T77" fmla="*/ 205 h 257"/>
                      <a:gd name="T78" fmla="*/ 172 w 221"/>
                      <a:gd name="T79" fmla="*/ 185 h 257"/>
                      <a:gd name="T80" fmla="*/ 204 w 221"/>
                      <a:gd name="T81" fmla="*/ 148 h 257"/>
                      <a:gd name="T82" fmla="*/ 209 w 221"/>
                      <a:gd name="T83" fmla="*/ 73 h 257"/>
                      <a:gd name="T84" fmla="*/ 180 w 221"/>
                      <a:gd name="T85" fmla="*/ 46 h 257"/>
                      <a:gd name="T86" fmla="*/ 169 w 221"/>
                      <a:gd name="T87" fmla="*/ 4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1" h="257">
                        <a:moveTo>
                          <a:pt x="169" y="45"/>
                        </a:moveTo>
                        <a:cubicBezTo>
                          <a:pt x="166" y="46"/>
                          <a:pt x="162" y="46"/>
                          <a:pt x="158" y="47"/>
                        </a:cubicBezTo>
                        <a:cubicBezTo>
                          <a:pt x="154" y="48"/>
                          <a:pt x="150" y="50"/>
                          <a:pt x="146" y="52"/>
                        </a:cubicBezTo>
                        <a:cubicBezTo>
                          <a:pt x="142" y="54"/>
                          <a:pt x="138" y="58"/>
                          <a:pt x="135" y="62"/>
                        </a:cubicBezTo>
                        <a:cubicBezTo>
                          <a:pt x="134" y="62"/>
                          <a:pt x="133" y="64"/>
                          <a:pt x="132" y="64"/>
                        </a:cubicBezTo>
                        <a:cubicBezTo>
                          <a:pt x="132" y="64"/>
                          <a:pt x="131" y="64"/>
                          <a:pt x="131" y="64"/>
                        </a:cubicBezTo>
                        <a:cubicBezTo>
                          <a:pt x="130" y="64"/>
                          <a:pt x="130" y="64"/>
                          <a:pt x="130" y="64"/>
                        </a:cubicBezTo>
                        <a:cubicBezTo>
                          <a:pt x="130" y="64"/>
                          <a:pt x="130" y="64"/>
                          <a:pt x="130" y="64"/>
                        </a:cubicBezTo>
                        <a:cubicBezTo>
                          <a:pt x="130" y="64"/>
                          <a:pt x="126" y="64"/>
                          <a:pt x="125" y="56"/>
                        </a:cubicBezTo>
                        <a:cubicBezTo>
                          <a:pt x="123" y="0"/>
                          <a:pt x="123" y="0"/>
                          <a:pt x="123" y="0"/>
                        </a:cubicBezTo>
                        <a:cubicBezTo>
                          <a:pt x="106" y="1"/>
                          <a:pt x="106" y="1"/>
                          <a:pt x="106" y="1"/>
                        </a:cubicBezTo>
                        <a:cubicBezTo>
                          <a:pt x="108" y="58"/>
                          <a:pt x="108" y="58"/>
                          <a:pt x="108" y="58"/>
                        </a:cubicBezTo>
                        <a:cubicBezTo>
                          <a:pt x="108" y="58"/>
                          <a:pt x="108" y="75"/>
                          <a:pt x="118" y="84"/>
                        </a:cubicBezTo>
                        <a:cubicBezTo>
                          <a:pt x="118" y="85"/>
                          <a:pt x="119" y="86"/>
                          <a:pt x="120" y="87"/>
                        </a:cubicBezTo>
                        <a:cubicBezTo>
                          <a:pt x="123" y="88"/>
                          <a:pt x="125" y="92"/>
                          <a:pt x="125" y="97"/>
                        </a:cubicBezTo>
                        <a:cubicBezTo>
                          <a:pt x="125" y="115"/>
                          <a:pt x="112" y="131"/>
                          <a:pt x="95" y="135"/>
                        </a:cubicBezTo>
                        <a:cubicBezTo>
                          <a:pt x="60" y="143"/>
                          <a:pt x="7" y="151"/>
                          <a:pt x="1" y="195"/>
                        </a:cubicBezTo>
                        <a:cubicBezTo>
                          <a:pt x="0" y="207"/>
                          <a:pt x="2" y="221"/>
                          <a:pt x="10" y="230"/>
                        </a:cubicBezTo>
                        <a:cubicBezTo>
                          <a:pt x="21" y="242"/>
                          <a:pt x="40" y="246"/>
                          <a:pt x="55" y="246"/>
                        </a:cubicBezTo>
                        <a:cubicBezTo>
                          <a:pt x="56" y="246"/>
                          <a:pt x="56" y="246"/>
                          <a:pt x="56" y="246"/>
                        </a:cubicBezTo>
                        <a:cubicBezTo>
                          <a:pt x="67" y="245"/>
                          <a:pt x="77" y="242"/>
                          <a:pt x="87" y="240"/>
                        </a:cubicBezTo>
                        <a:cubicBezTo>
                          <a:pt x="95" y="238"/>
                          <a:pt x="105" y="235"/>
                          <a:pt x="111" y="240"/>
                        </a:cubicBezTo>
                        <a:cubicBezTo>
                          <a:pt x="116" y="243"/>
                          <a:pt x="116" y="250"/>
                          <a:pt x="115" y="256"/>
                        </a:cubicBezTo>
                        <a:cubicBezTo>
                          <a:pt x="115" y="256"/>
                          <a:pt x="115" y="256"/>
                          <a:pt x="115" y="257"/>
                        </a:cubicBezTo>
                        <a:cubicBezTo>
                          <a:pt x="124" y="256"/>
                          <a:pt x="134" y="255"/>
                          <a:pt x="144" y="254"/>
                        </a:cubicBezTo>
                        <a:cubicBezTo>
                          <a:pt x="149" y="253"/>
                          <a:pt x="145" y="239"/>
                          <a:pt x="143" y="236"/>
                        </a:cubicBezTo>
                        <a:cubicBezTo>
                          <a:pt x="140" y="228"/>
                          <a:pt x="138" y="224"/>
                          <a:pt x="131" y="219"/>
                        </a:cubicBezTo>
                        <a:cubicBezTo>
                          <a:pt x="120" y="212"/>
                          <a:pt x="107" y="212"/>
                          <a:pt x="95" y="215"/>
                        </a:cubicBezTo>
                        <a:cubicBezTo>
                          <a:pt x="82" y="217"/>
                          <a:pt x="70" y="224"/>
                          <a:pt x="57" y="225"/>
                        </a:cubicBezTo>
                        <a:cubicBezTo>
                          <a:pt x="50" y="225"/>
                          <a:pt x="43" y="223"/>
                          <a:pt x="37" y="218"/>
                        </a:cubicBezTo>
                        <a:cubicBezTo>
                          <a:pt x="36" y="217"/>
                          <a:pt x="34" y="215"/>
                          <a:pt x="34" y="211"/>
                        </a:cubicBezTo>
                        <a:cubicBezTo>
                          <a:pt x="34" y="208"/>
                          <a:pt x="33" y="206"/>
                          <a:pt x="31" y="204"/>
                        </a:cubicBezTo>
                        <a:cubicBezTo>
                          <a:pt x="31" y="204"/>
                          <a:pt x="30" y="204"/>
                          <a:pt x="30" y="203"/>
                        </a:cubicBezTo>
                        <a:cubicBezTo>
                          <a:pt x="30" y="203"/>
                          <a:pt x="30" y="203"/>
                          <a:pt x="30" y="203"/>
                        </a:cubicBezTo>
                        <a:cubicBezTo>
                          <a:pt x="34" y="201"/>
                          <a:pt x="33" y="193"/>
                          <a:pt x="34" y="190"/>
                        </a:cubicBezTo>
                        <a:cubicBezTo>
                          <a:pt x="37" y="193"/>
                          <a:pt x="42" y="193"/>
                          <a:pt x="45" y="193"/>
                        </a:cubicBezTo>
                        <a:cubicBezTo>
                          <a:pt x="49" y="194"/>
                          <a:pt x="52" y="192"/>
                          <a:pt x="53" y="191"/>
                        </a:cubicBezTo>
                        <a:cubicBezTo>
                          <a:pt x="55" y="188"/>
                          <a:pt x="55" y="186"/>
                          <a:pt x="56" y="189"/>
                        </a:cubicBezTo>
                        <a:cubicBezTo>
                          <a:pt x="59" y="200"/>
                          <a:pt x="77" y="204"/>
                          <a:pt x="87" y="205"/>
                        </a:cubicBezTo>
                        <a:cubicBezTo>
                          <a:pt x="116" y="210"/>
                          <a:pt x="147" y="202"/>
                          <a:pt x="172" y="185"/>
                        </a:cubicBezTo>
                        <a:cubicBezTo>
                          <a:pt x="185" y="176"/>
                          <a:pt x="197" y="163"/>
                          <a:pt x="204" y="148"/>
                        </a:cubicBezTo>
                        <a:cubicBezTo>
                          <a:pt x="214" y="126"/>
                          <a:pt x="221" y="96"/>
                          <a:pt x="209" y="73"/>
                        </a:cubicBezTo>
                        <a:cubicBezTo>
                          <a:pt x="203" y="61"/>
                          <a:pt x="193" y="49"/>
                          <a:pt x="180" y="46"/>
                        </a:cubicBezTo>
                        <a:cubicBezTo>
                          <a:pt x="176" y="46"/>
                          <a:pt x="173" y="45"/>
                          <a:pt x="169" y="45"/>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5" name="Freeform 7971">
                    <a:extLst>
                      <a:ext uri="{FF2B5EF4-FFF2-40B4-BE49-F238E27FC236}">
                        <a16:creationId xmlns:a16="http://schemas.microsoft.com/office/drawing/2014/main" id="{ABD72FB2-37A5-4907-9877-1CDD4D39276C}"/>
                      </a:ext>
                    </a:extLst>
                  </p:cNvPr>
                  <p:cNvSpPr>
                    <a:spLocks noEditPoints="1"/>
                  </p:cNvSpPr>
                  <p:nvPr/>
                </p:nvSpPr>
                <p:spPr bwMode="auto">
                  <a:xfrm>
                    <a:off x="4334" y="1959"/>
                    <a:ext cx="168" cy="192"/>
                  </a:xfrm>
                  <a:custGeom>
                    <a:avLst/>
                    <a:gdLst>
                      <a:gd name="T0" fmla="*/ 116 w 225"/>
                      <a:gd name="T1" fmla="*/ 255 h 257"/>
                      <a:gd name="T2" fmla="*/ 91 w 225"/>
                      <a:gd name="T3" fmla="*/ 240 h 257"/>
                      <a:gd name="T4" fmla="*/ 58 w 225"/>
                      <a:gd name="T5" fmla="*/ 246 h 257"/>
                      <a:gd name="T6" fmla="*/ 32 w 225"/>
                      <a:gd name="T7" fmla="*/ 243 h 257"/>
                      <a:gd name="T8" fmla="*/ 33 w 225"/>
                      <a:gd name="T9" fmla="*/ 154 h 257"/>
                      <a:gd name="T10" fmla="*/ 117 w 225"/>
                      <a:gd name="T11" fmla="*/ 121 h 257"/>
                      <a:gd name="T12" fmla="*/ 118 w 225"/>
                      <a:gd name="T13" fmla="*/ 84 h 257"/>
                      <a:gd name="T14" fmla="*/ 124 w 225"/>
                      <a:gd name="T15" fmla="*/ 0 h 257"/>
                      <a:gd name="T16" fmla="*/ 131 w 225"/>
                      <a:gd name="T17" fmla="*/ 64 h 257"/>
                      <a:gd name="T18" fmla="*/ 133 w 225"/>
                      <a:gd name="T19" fmla="*/ 64 h 257"/>
                      <a:gd name="T20" fmla="*/ 147 w 225"/>
                      <a:gd name="T21" fmla="*/ 52 h 257"/>
                      <a:gd name="T22" fmla="*/ 170 w 225"/>
                      <a:gd name="T23" fmla="*/ 45 h 257"/>
                      <a:gd name="T24" fmla="*/ 216 w 225"/>
                      <a:gd name="T25" fmla="*/ 111 h 257"/>
                      <a:gd name="T26" fmla="*/ 108 w 225"/>
                      <a:gd name="T27" fmla="*/ 207 h 257"/>
                      <a:gd name="T28" fmla="*/ 56 w 225"/>
                      <a:gd name="T29" fmla="*/ 188 h 257"/>
                      <a:gd name="T30" fmla="*/ 46 w 225"/>
                      <a:gd name="T31" fmla="*/ 194 h 257"/>
                      <a:gd name="T32" fmla="*/ 31 w 225"/>
                      <a:gd name="T33" fmla="*/ 203 h 257"/>
                      <a:gd name="T34" fmla="*/ 39 w 225"/>
                      <a:gd name="T35" fmla="*/ 218 h 257"/>
                      <a:gd name="T36" fmla="*/ 96 w 225"/>
                      <a:gd name="T37" fmla="*/ 214 h 257"/>
                      <a:gd name="T38" fmla="*/ 140 w 225"/>
                      <a:gd name="T39" fmla="*/ 226 h 257"/>
                      <a:gd name="T40" fmla="*/ 145 w 225"/>
                      <a:gd name="T41" fmla="*/ 255 h 257"/>
                      <a:gd name="T42" fmla="*/ 116 w 225"/>
                      <a:gd name="T43" fmla="*/ 257 h 257"/>
                      <a:gd name="T44" fmla="*/ 113 w 225"/>
                      <a:gd name="T45" fmla="*/ 240 h 257"/>
                      <a:gd name="T46" fmla="*/ 135 w 225"/>
                      <a:gd name="T47" fmla="*/ 255 h 257"/>
                      <a:gd name="T48" fmla="*/ 144 w 225"/>
                      <a:gd name="T49" fmla="*/ 236 h 257"/>
                      <a:gd name="T50" fmla="*/ 96 w 225"/>
                      <a:gd name="T51" fmla="*/ 215 h 257"/>
                      <a:gd name="T52" fmla="*/ 38 w 225"/>
                      <a:gd name="T53" fmla="*/ 218 h 257"/>
                      <a:gd name="T54" fmla="*/ 31 w 225"/>
                      <a:gd name="T55" fmla="*/ 204 h 257"/>
                      <a:gd name="T56" fmla="*/ 34 w 225"/>
                      <a:gd name="T57" fmla="*/ 192 h 257"/>
                      <a:gd name="T58" fmla="*/ 35 w 225"/>
                      <a:gd name="T59" fmla="*/ 190 h 257"/>
                      <a:gd name="T60" fmla="*/ 56 w 225"/>
                      <a:gd name="T61" fmla="*/ 188 h 257"/>
                      <a:gd name="T62" fmla="*/ 88 w 225"/>
                      <a:gd name="T63" fmla="*/ 205 h 257"/>
                      <a:gd name="T64" fmla="*/ 205 w 225"/>
                      <a:gd name="T65" fmla="*/ 148 h 257"/>
                      <a:gd name="T66" fmla="*/ 170 w 225"/>
                      <a:gd name="T67" fmla="*/ 46 h 257"/>
                      <a:gd name="T68" fmla="*/ 148 w 225"/>
                      <a:gd name="T69" fmla="*/ 52 h 257"/>
                      <a:gd name="T70" fmla="*/ 133 w 225"/>
                      <a:gd name="T71" fmla="*/ 64 h 257"/>
                      <a:gd name="T72" fmla="*/ 131 w 225"/>
                      <a:gd name="T73" fmla="*/ 65 h 257"/>
                      <a:gd name="T74" fmla="*/ 123 w 225"/>
                      <a:gd name="T75" fmla="*/ 1 h 257"/>
                      <a:gd name="T76" fmla="*/ 119 w 225"/>
                      <a:gd name="T77" fmla="*/ 84 h 257"/>
                      <a:gd name="T78" fmla="*/ 118 w 225"/>
                      <a:gd name="T79" fmla="*/ 121 h 257"/>
                      <a:gd name="T80" fmla="*/ 33 w 225"/>
                      <a:gd name="T81" fmla="*/ 154 h 257"/>
                      <a:gd name="T82" fmla="*/ 32 w 225"/>
                      <a:gd name="T83" fmla="*/ 242 h 257"/>
                      <a:gd name="T84" fmla="*/ 57 w 225"/>
                      <a:gd name="T85" fmla="*/ 245 h 257"/>
                      <a:gd name="T86" fmla="*/ 91 w 225"/>
                      <a:gd name="T87" fmla="*/ 23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5" h="257">
                        <a:moveTo>
                          <a:pt x="115" y="257"/>
                        </a:moveTo>
                        <a:cubicBezTo>
                          <a:pt x="115" y="257"/>
                          <a:pt x="115" y="257"/>
                          <a:pt x="115" y="257"/>
                        </a:cubicBezTo>
                        <a:cubicBezTo>
                          <a:pt x="115" y="256"/>
                          <a:pt x="115" y="256"/>
                          <a:pt x="116" y="255"/>
                        </a:cubicBezTo>
                        <a:cubicBezTo>
                          <a:pt x="116" y="250"/>
                          <a:pt x="117" y="243"/>
                          <a:pt x="112" y="240"/>
                        </a:cubicBezTo>
                        <a:cubicBezTo>
                          <a:pt x="110" y="238"/>
                          <a:pt x="107" y="237"/>
                          <a:pt x="103" y="237"/>
                        </a:cubicBezTo>
                        <a:cubicBezTo>
                          <a:pt x="99" y="238"/>
                          <a:pt x="95" y="239"/>
                          <a:pt x="91" y="240"/>
                        </a:cubicBezTo>
                        <a:cubicBezTo>
                          <a:pt x="90" y="240"/>
                          <a:pt x="89" y="240"/>
                          <a:pt x="88" y="240"/>
                        </a:cubicBezTo>
                        <a:cubicBezTo>
                          <a:pt x="87" y="241"/>
                          <a:pt x="86" y="241"/>
                          <a:pt x="85" y="241"/>
                        </a:cubicBezTo>
                        <a:cubicBezTo>
                          <a:pt x="76" y="243"/>
                          <a:pt x="67" y="246"/>
                          <a:pt x="58" y="246"/>
                        </a:cubicBezTo>
                        <a:cubicBezTo>
                          <a:pt x="57" y="246"/>
                          <a:pt x="57" y="246"/>
                          <a:pt x="56" y="246"/>
                        </a:cubicBezTo>
                        <a:cubicBezTo>
                          <a:pt x="56" y="246"/>
                          <a:pt x="56" y="246"/>
                          <a:pt x="56" y="246"/>
                        </a:cubicBezTo>
                        <a:cubicBezTo>
                          <a:pt x="48" y="246"/>
                          <a:pt x="39" y="245"/>
                          <a:pt x="32" y="243"/>
                        </a:cubicBezTo>
                        <a:cubicBezTo>
                          <a:pt x="23" y="240"/>
                          <a:pt x="16" y="236"/>
                          <a:pt x="11" y="231"/>
                        </a:cubicBezTo>
                        <a:cubicBezTo>
                          <a:pt x="4" y="222"/>
                          <a:pt x="0" y="209"/>
                          <a:pt x="2" y="195"/>
                        </a:cubicBezTo>
                        <a:cubicBezTo>
                          <a:pt x="4" y="177"/>
                          <a:pt x="14" y="164"/>
                          <a:pt x="33" y="154"/>
                        </a:cubicBezTo>
                        <a:cubicBezTo>
                          <a:pt x="49" y="145"/>
                          <a:pt x="69" y="141"/>
                          <a:pt x="86" y="137"/>
                        </a:cubicBezTo>
                        <a:cubicBezTo>
                          <a:pt x="89" y="136"/>
                          <a:pt x="92" y="136"/>
                          <a:pt x="96" y="135"/>
                        </a:cubicBezTo>
                        <a:cubicBezTo>
                          <a:pt x="104" y="133"/>
                          <a:pt x="112" y="128"/>
                          <a:pt x="117" y="121"/>
                        </a:cubicBezTo>
                        <a:cubicBezTo>
                          <a:pt x="123" y="114"/>
                          <a:pt x="126" y="105"/>
                          <a:pt x="126" y="97"/>
                        </a:cubicBezTo>
                        <a:cubicBezTo>
                          <a:pt x="125" y="92"/>
                          <a:pt x="124" y="88"/>
                          <a:pt x="121" y="87"/>
                        </a:cubicBezTo>
                        <a:cubicBezTo>
                          <a:pt x="120" y="86"/>
                          <a:pt x="119" y="85"/>
                          <a:pt x="118" y="84"/>
                        </a:cubicBezTo>
                        <a:cubicBezTo>
                          <a:pt x="109" y="75"/>
                          <a:pt x="108" y="58"/>
                          <a:pt x="108" y="58"/>
                        </a:cubicBezTo>
                        <a:cubicBezTo>
                          <a:pt x="107" y="1"/>
                          <a:pt x="107" y="1"/>
                          <a:pt x="107" y="1"/>
                        </a:cubicBezTo>
                        <a:cubicBezTo>
                          <a:pt x="124" y="0"/>
                          <a:pt x="124" y="0"/>
                          <a:pt x="124" y="0"/>
                        </a:cubicBezTo>
                        <a:cubicBezTo>
                          <a:pt x="126" y="56"/>
                          <a:pt x="126" y="56"/>
                          <a:pt x="126" y="56"/>
                        </a:cubicBezTo>
                        <a:cubicBezTo>
                          <a:pt x="127" y="63"/>
                          <a:pt x="131" y="64"/>
                          <a:pt x="131" y="64"/>
                        </a:cubicBezTo>
                        <a:cubicBezTo>
                          <a:pt x="131" y="64"/>
                          <a:pt x="131" y="64"/>
                          <a:pt x="131" y="64"/>
                        </a:cubicBezTo>
                        <a:cubicBezTo>
                          <a:pt x="131" y="64"/>
                          <a:pt x="131" y="64"/>
                          <a:pt x="131" y="64"/>
                        </a:cubicBezTo>
                        <a:cubicBezTo>
                          <a:pt x="132" y="64"/>
                          <a:pt x="132" y="64"/>
                          <a:pt x="132" y="64"/>
                        </a:cubicBezTo>
                        <a:cubicBezTo>
                          <a:pt x="132" y="64"/>
                          <a:pt x="133" y="64"/>
                          <a:pt x="133" y="64"/>
                        </a:cubicBezTo>
                        <a:cubicBezTo>
                          <a:pt x="134" y="64"/>
                          <a:pt x="135" y="63"/>
                          <a:pt x="135" y="62"/>
                        </a:cubicBezTo>
                        <a:cubicBezTo>
                          <a:pt x="136" y="62"/>
                          <a:pt x="136" y="62"/>
                          <a:pt x="136" y="62"/>
                        </a:cubicBezTo>
                        <a:cubicBezTo>
                          <a:pt x="139" y="58"/>
                          <a:pt x="143" y="54"/>
                          <a:pt x="147" y="52"/>
                        </a:cubicBezTo>
                        <a:cubicBezTo>
                          <a:pt x="151" y="50"/>
                          <a:pt x="155" y="48"/>
                          <a:pt x="159" y="47"/>
                        </a:cubicBezTo>
                        <a:cubicBezTo>
                          <a:pt x="163" y="46"/>
                          <a:pt x="167" y="45"/>
                          <a:pt x="170" y="45"/>
                        </a:cubicBezTo>
                        <a:cubicBezTo>
                          <a:pt x="170" y="45"/>
                          <a:pt x="170" y="45"/>
                          <a:pt x="170" y="45"/>
                        </a:cubicBezTo>
                        <a:cubicBezTo>
                          <a:pt x="174" y="45"/>
                          <a:pt x="177" y="45"/>
                          <a:pt x="181" y="46"/>
                        </a:cubicBezTo>
                        <a:cubicBezTo>
                          <a:pt x="198" y="50"/>
                          <a:pt x="207" y="66"/>
                          <a:pt x="211" y="73"/>
                        </a:cubicBezTo>
                        <a:cubicBezTo>
                          <a:pt x="216" y="83"/>
                          <a:pt x="218" y="96"/>
                          <a:pt x="216" y="111"/>
                        </a:cubicBezTo>
                        <a:cubicBezTo>
                          <a:pt x="214" y="126"/>
                          <a:pt x="209" y="140"/>
                          <a:pt x="205" y="149"/>
                        </a:cubicBezTo>
                        <a:cubicBezTo>
                          <a:pt x="199" y="162"/>
                          <a:pt x="187" y="175"/>
                          <a:pt x="173" y="185"/>
                        </a:cubicBezTo>
                        <a:cubicBezTo>
                          <a:pt x="153" y="198"/>
                          <a:pt x="130" y="206"/>
                          <a:pt x="108" y="207"/>
                        </a:cubicBezTo>
                        <a:cubicBezTo>
                          <a:pt x="101" y="207"/>
                          <a:pt x="94" y="207"/>
                          <a:pt x="88" y="206"/>
                        </a:cubicBezTo>
                        <a:cubicBezTo>
                          <a:pt x="70" y="203"/>
                          <a:pt x="59" y="197"/>
                          <a:pt x="57" y="189"/>
                        </a:cubicBezTo>
                        <a:cubicBezTo>
                          <a:pt x="57" y="188"/>
                          <a:pt x="56" y="188"/>
                          <a:pt x="56" y="188"/>
                        </a:cubicBezTo>
                        <a:cubicBezTo>
                          <a:pt x="56" y="189"/>
                          <a:pt x="56" y="189"/>
                          <a:pt x="56" y="189"/>
                        </a:cubicBezTo>
                        <a:cubicBezTo>
                          <a:pt x="55" y="190"/>
                          <a:pt x="53" y="194"/>
                          <a:pt x="47" y="194"/>
                        </a:cubicBezTo>
                        <a:cubicBezTo>
                          <a:pt x="47" y="194"/>
                          <a:pt x="46" y="194"/>
                          <a:pt x="46" y="194"/>
                        </a:cubicBezTo>
                        <a:cubicBezTo>
                          <a:pt x="44" y="194"/>
                          <a:pt x="38" y="193"/>
                          <a:pt x="35" y="190"/>
                        </a:cubicBezTo>
                        <a:cubicBezTo>
                          <a:pt x="35" y="191"/>
                          <a:pt x="35" y="192"/>
                          <a:pt x="35" y="192"/>
                        </a:cubicBezTo>
                        <a:cubicBezTo>
                          <a:pt x="35" y="196"/>
                          <a:pt x="34" y="201"/>
                          <a:pt x="31" y="203"/>
                        </a:cubicBezTo>
                        <a:cubicBezTo>
                          <a:pt x="32" y="204"/>
                          <a:pt x="32" y="204"/>
                          <a:pt x="32" y="204"/>
                        </a:cubicBezTo>
                        <a:cubicBezTo>
                          <a:pt x="34" y="205"/>
                          <a:pt x="35" y="207"/>
                          <a:pt x="35" y="211"/>
                        </a:cubicBezTo>
                        <a:cubicBezTo>
                          <a:pt x="36" y="215"/>
                          <a:pt x="37" y="217"/>
                          <a:pt x="39" y="218"/>
                        </a:cubicBezTo>
                        <a:cubicBezTo>
                          <a:pt x="44" y="222"/>
                          <a:pt x="51" y="225"/>
                          <a:pt x="58" y="224"/>
                        </a:cubicBezTo>
                        <a:cubicBezTo>
                          <a:pt x="66" y="224"/>
                          <a:pt x="73" y="221"/>
                          <a:pt x="80" y="219"/>
                        </a:cubicBezTo>
                        <a:cubicBezTo>
                          <a:pt x="85" y="217"/>
                          <a:pt x="90" y="215"/>
                          <a:pt x="96" y="214"/>
                        </a:cubicBezTo>
                        <a:cubicBezTo>
                          <a:pt x="100" y="214"/>
                          <a:pt x="103" y="213"/>
                          <a:pt x="107" y="213"/>
                        </a:cubicBezTo>
                        <a:cubicBezTo>
                          <a:pt x="117" y="213"/>
                          <a:pt x="126" y="215"/>
                          <a:pt x="132" y="219"/>
                        </a:cubicBezTo>
                        <a:cubicBezTo>
                          <a:pt x="136" y="221"/>
                          <a:pt x="138" y="223"/>
                          <a:pt x="140" y="226"/>
                        </a:cubicBezTo>
                        <a:cubicBezTo>
                          <a:pt x="142" y="229"/>
                          <a:pt x="143" y="232"/>
                          <a:pt x="145" y="236"/>
                        </a:cubicBezTo>
                        <a:cubicBezTo>
                          <a:pt x="145" y="237"/>
                          <a:pt x="149" y="248"/>
                          <a:pt x="147" y="253"/>
                        </a:cubicBezTo>
                        <a:cubicBezTo>
                          <a:pt x="147" y="254"/>
                          <a:pt x="146" y="254"/>
                          <a:pt x="145" y="255"/>
                        </a:cubicBezTo>
                        <a:cubicBezTo>
                          <a:pt x="145" y="255"/>
                          <a:pt x="145" y="255"/>
                          <a:pt x="145" y="255"/>
                        </a:cubicBezTo>
                        <a:cubicBezTo>
                          <a:pt x="142" y="255"/>
                          <a:pt x="139" y="255"/>
                          <a:pt x="135" y="255"/>
                        </a:cubicBezTo>
                        <a:cubicBezTo>
                          <a:pt x="129" y="256"/>
                          <a:pt x="122" y="257"/>
                          <a:pt x="116" y="257"/>
                        </a:cubicBezTo>
                        <a:cubicBezTo>
                          <a:pt x="115" y="257"/>
                          <a:pt x="115" y="257"/>
                          <a:pt x="115" y="257"/>
                        </a:cubicBezTo>
                        <a:moveTo>
                          <a:pt x="103" y="237"/>
                        </a:moveTo>
                        <a:cubicBezTo>
                          <a:pt x="107" y="237"/>
                          <a:pt x="110" y="238"/>
                          <a:pt x="113" y="240"/>
                        </a:cubicBezTo>
                        <a:cubicBezTo>
                          <a:pt x="118" y="243"/>
                          <a:pt x="117" y="250"/>
                          <a:pt x="116" y="256"/>
                        </a:cubicBezTo>
                        <a:cubicBezTo>
                          <a:pt x="116" y="256"/>
                          <a:pt x="116" y="256"/>
                          <a:pt x="116" y="256"/>
                        </a:cubicBezTo>
                        <a:cubicBezTo>
                          <a:pt x="122" y="256"/>
                          <a:pt x="129" y="256"/>
                          <a:pt x="135" y="255"/>
                        </a:cubicBezTo>
                        <a:cubicBezTo>
                          <a:pt x="139" y="255"/>
                          <a:pt x="142" y="254"/>
                          <a:pt x="145" y="254"/>
                        </a:cubicBezTo>
                        <a:cubicBezTo>
                          <a:pt x="146" y="254"/>
                          <a:pt x="146" y="253"/>
                          <a:pt x="147" y="253"/>
                        </a:cubicBezTo>
                        <a:cubicBezTo>
                          <a:pt x="149" y="248"/>
                          <a:pt x="145" y="237"/>
                          <a:pt x="144" y="236"/>
                        </a:cubicBezTo>
                        <a:cubicBezTo>
                          <a:pt x="141" y="228"/>
                          <a:pt x="139" y="224"/>
                          <a:pt x="132" y="220"/>
                        </a:cubicBezTo>
                        <a:cubicBezTo>
                          <a:pt x="125" y="215"/>
                          <a:pt x="117" y="213"/>
                          <a:pt x="107" y="213"/>
                        </a:cubicBezTo>
                        <a:cubicBezTo>
                          <a:pt x="103" y="214"/>
                          <a:pt x="100" y="214"/>
                          <a:pt x="96" y="215"/>
                        </a:cubicBezTo>
                        <a:cubicBezTo>
                          <a:pt x="90" y="216"/>
                          <a:pt x="85" y="218"/>
                          <a:pt x="80" y="219"/>
                        </a:cubicBezTo>
                        <a:cubicBezTo>
                          <a:pt x="73" y="222"/>
                          <a:pt x="66" y="224"/>
                          <a:pt x="58" y="225"/>
                        </a:cubicBezTo>
                        <a:cubicBezTo>
                          <a:pt x="51" y="225"/>
                          <a:pt x="44" y="223"/>
                          <a:pt x="38" y="218"/>
                        </a:cubicBezTo>
                        <a:cubicBezTo>
                          <a:pt x="37" y="217"/>
                          <a:pt x="35" y="215"/>
                          <a:pt x="35" y="211"/>
                        </a:cubicBezTo>
                        <a:cubicBezTo>
                          <a:pt x="35" y="208"/>
                          <a:pt x="33" y="206"/>
                          <a:pt x="32" y="205"/>
                        </a:cubicBezTo>
                        <a:cubicBezTo>
                          <a:pt x="32" y="204"/>
                          <a:pt x="31" y="204"/>
                          <a:pt x="31" y="204"/>
                        </a:cubicBezTo>
                        <a:cubicBezTo>
                          <a:pt x="30" y="203"/>
                          <a:pt x="30" y="203"/>
                          <a:pt x="30" y="203"/>
                        </a:cubicBezTo>
                        <a:cubicBezTo>
                          <a:pt x="31" y="203"/>
                          <a:pt x="31" y="203"/>
                          <a:pt x="31" y="203"/>
                        </a:cubicBezTo>
                        <a:cubicBezTo>
                          <a:pt x="34" y="201"/>
                          <a:pt x="34" y="196"/>
                          <a:pt x="34" y="192"/>
                        </a:cubicBezTo>
                        <a:cubicBezTo>
                          <a:pt x="34" y="191"/>
                          <a:pt x="34" y="191"/>
                          <a:pt x="35" y="190"/>
                        </a:cubicBezTo>
                        <a:cubicBezTo>
                          <a:pt x="35" y="189"/>
                          <a:pt x="35" y="189"/>
                          <a:pt x="35" y="189"/>
                        </a:cubicBezTo>
                        <a:cubicBezTo>
                          <a:pt x="35" y="190"/>
                          <a:pt x="35" y="190"/>
                          <a:pt x="35" y="190"/>
                        </a:cubicBezTo>
                        <a:cubicBezTo>
                          <a:pt x="38" y="193"/>
                          <a:pt x="44" y="193"/>
                          <a:pt x="46" y="193"/>
                        </a:cubicBezTo>
                        <a:cubicBezTo>
                          <a:pt x="46" y="193"/>
                          <a:pt x="47" y="193"/>
                          <a:pt x="47" y="193"/>
                        </a:cubicBezTo>
                        <a:cubicBezTo>
                          <a:pt x="53" y="193"/>
                          <a:pt x="55" y="190"/>
                          <a:pt x="56" y="188"/>
                        </a:cubicBezTo>
                        <a:cubicBezTo>
                          <a:pt x="56" y="188"/>
                          <a:pt x="56" y="187"/>
                          <a:pt x="56" y="187"/>
                        </a:cubicBezTo>
                        <a:cubicBezTo>
                          <a:pt x="57" y="187"/>
                          <a:pt x="57" y="188"/>
                          <a:pt x="57" y="189"/>
                        </a:cubicBezTo>
                        <a:cubicBezTo>
                          <a:pt x="60" y="196"/>
                          <a:pt x="70" y="202"/>
                          <a:pt x="88" y="205"/>
                        </a:cubicBezTo>
                        <a:cubicBezTo>
                          <a:pt x="94" y="206"/>
                          <a:pt x="101" y="207"/>
                          <a:pt x="108" y="206"/>
                        </a:cubicBezTo>
                        <a:cubicBezTo>
                          <a:pt x="130" y="206"/>
                          <a:pt x="153" y="198"/>
                          <a:pt x="172" y="185"/>
                        </a:cubicBezTo>
                        <a:cubicBezTo>
                          <a:pt x="187" y="175"/>
                          <a:pt x="198" y="162"/>
                          <a:pt x="205" y="148"/>
                        </a:cubicBezTo>
                        <a:cubicBezTo>
                          <a:pt x="210" y="138"/>
                          <a:pt x="225" y="101"/>
                          <a:pt x="210" y="73"/>
                        </a:cubicBezTo>
                        <a:cubicBezTo>
                          <a:pt x="203" y="59"/>
                          <a:pt x="192" y="49"/>
                          <a:pt x="180" y="47"/>
                        </a:cubicBezTo>
                        <a:cubicBezTo>
                          <a:pt x="177" y="46"/>
                          <a:pt x="174" y="46"/>
                          <a:pt x="170" y="46"/>
                        </a:cubicBezTo>
                        <a:cubicBezTo>
                          <a:pt x="170" y="46"/>
                          <a:pt x="170" y="46"/>
                          <a:pt x="170" y="46"/>
                        </a:cubicBezTo>
                        <a:cubicBezTo>
                          <a:pt x="167" y="46"/>
                          <a:pt x="163" y="46"/>
                          <a:pt x="159" y="47"/>
                        </a:cubicBezTo>
                        <a:cubicBezTo>
                          <a:pt x="155" y="48"/>
                          <a:pt x="151" y="50"/>
                          <a:pt x="148" y="52"/>
                        </a:cubicBezTo>
                        <a:cubicBezTo>
                          <a:pt x="143" y="55"/>
                          <a:pt x="139" y="58"/>
                          <a:pt x="136" y="62"/>
                        </a:cubicBezTo>
                        <a:cubicBezTo>
                          <a:pt x="136" y="62"/>
                          <a:pt x="136" y="62"/>
                          <a:pt x="136" y="62"/>
                        </a:cubicBezTo>
                        <a:cubicBezTo>
                          <a:pt x="135" y="63"/>
                          <a:pt x="134" y="64"/>
                          <a:pt x="133" y="64"/>
                        </a:cubicBezTo>
                        <a:cubicBezTo>
                          <a:pt x="133" y="65"/>
                          <a:pt x="132" y="65"/>
                          <a:pt x="132" y="65"/>
                        </a:cubicBezTo>
                        <a:cubicBezTo>
                          <a:pt x="131" y="65"/>
                          <a:pt x="131" y="65"/>
                          <a:pt x="131" y="65"/>
                        </a:cubicBezTo>
                        <a:cubicBezTo>
                          <a:pt x="131" y="65"/>
                          <a:pt x="131" y="65"/>
                          <a:pt x="131" y="65"/>
                        </a:cubicBezTo>
                        <a:cubicBezTo>
                          <a:pt x="131" y="64"/>
                          <a:pt x="131" y="64"/>
                          <a:pt x="131" y="64"/>
                        </a:cubicBezTo>
                        <a:cubicBezTo>
                          <a:pt x="130" y="64"/>
                          <a:pt x="127" y="63"/>
                          <a:pt x="125" y="56"/>
                        </a:cubicBezTo>
                        <a:cubicBezTo>
                          <a:pt x="123" y="1"/>
                          <a:pt x="123" y="1"/>
                          <a:pt x="123" y="1"/>
                        </a:cubicBezTo>
                        <a:cubicBezTo>
                          <a:pt x="107" y="1"/>
                          <a:pt x="107" y="1"/>
                          <a:pt x="107" y="1"/>
                        </a:cubicBezTo>
                        <a:cubicBezTo>
                          <a:pt x="109" y="58"/>
                          <a:pt x="109" y="58"/>
                          <a:pt x="109" y="58"/>
                        </a:cubicBezTo>
                        <a:cubicBezTo>
                          <a:pt x="109" y="58"/>
                          <a:pt x="109" y="75"/>
                          <a:pt x="119" y="84"/>
                        </a:cubicBezTo>
                        <a:cubicBezTo>
                          <a:pt x="120" y="85"/>
                          <a:pt x="121" y="86"/>
                          <a:pt x="122" y="86"/>
                        </a:cubicBezTo>
                        <a:cubicBezTo>
                          <a:pt x="124" y="88"/>
                          <a:pt x="126" y="91"/>
                          <a:pt x="126" y="97"/>
                        </a:cubicBezTo>
                        <a:cubicBezTo>
                          <a:pt x="126" y="105"/>
                          <a:pt x="123" y="114"/>
                          <a:pt x="118" y="121"/>
                        </a:cubicBezTo>
                        <a:cubicBezTo>
                          <a:pt x="112" y="128"/>
                          <a:pt x="104" y="133"/>
                          <a:pt x="96" y="135"/>
                        </a:cubicBezTo>
                        <a:cubicBezTo>
                          <a:pt x="93" y="136"/>
                          <a:pt x="89" y="137"/>
                          <a:pt x="86" y="138"/>
                        </a:cubicBezTo>
                        <a:cubicBezTo>
                          <a:pt x="69" y="141"/>
                          <a:pt x="49" y="146"/>
                          <a:pt x="33" y="154"/>
                        </a:cubicBezTo>
                        <a:cubicBezTo>
                          <a:pt x="15" y="164"/>
                          <a:pt x="5" y="177"/>
                          <a:pt x="2" y="195"/>
                        </a:cubicBezTo>
                        <a:cubicBezTo>
                          <a:pt x="1" y="209"/>
                          <a:pt x="4" y="222"/>
                          <a:pt x="11" y="230"/>
                        </a:cubicBezTo>
                        <a:cubicBezTo>
                          <a:pt x="16" y="236"/>
                          <a:pt x="23" y="240"/>
                          <a:pt x="32" y="242"/>
                        </a:cubicBezTo>
                        <a:cubicBezTo>
                          <a:pt x="39" y="244"/>
                          <a:pt x="48" y="246"/>
                          <a:pt x="56" y="245"/>
                        </a:cubicBezTo>
                        <a:cubicBezTo>
                          <a:pt x="56" y="245"/>
                          <a:pt x="56" y="245"/>
                          <a:pt x="56" y="245"/>
                        </a:cubicBezTo>
                        <a:cubicBezTo>
                          <a:pt x="57" y="245"/>
                          <a:pt x="57" y="245"/>
                          <a:pt x="57" y="245"/>
                        </a:cubicBezTo>
                        <a:cubicBezTo>
                          <a:pt x="67" y="245"/>
                          <a:pt x="76" y="243"/>
                          <a:pt x="85" y="241"/>
                        </a:cubicBezTo>
                        <a:cubicBezTo>
                          <a:pt x="86" y="240"/>
                          <a:pt x="87" y="240"/>
                          <a:pt x="88" y="240"/>
                        </a:cubicBezTo>
                        <a:cubicBezTo>
                          <a:pt x="89" y="240"/>
                          <a:pt x="90" y="239"/>
                          <a:pt x="91" y="239"/>
                        </a:cubicBezTo>
                        <a:cubicBezTo>
                          <a:pt x="94" y="238"/>
                          <a:pt x="99" y="237"/>
                          <a:pt x="103" y="237"/>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6" name="Freeform 7972">
                    <a:extLst>
                      <a:ext uri="{FF2B5EF4-FFF2-40B4-BE49-F238E27FC236}">
                        <a16:creationId xmlns:a16="http://schemas.microsoft.com/office/drawing/2014/main" id="{A79721A3-286B-42AE-AF43-B4EF4F8B8D5C}"/>
                      </a:ext>
                    </a:extLst>
                  </p:cNvPr>
                  <p:cNvSpPr>
                    <a:spLocks/>
                  </p:cNvSpPr>
                  <p:nvPr/>
                </p:nvSpPr>
                <p:spPr bwMode="auto">
                  <a:xfrm>
                    <a:off x="4340" y="1959"/>
                    <a:ext cx="162" cy="183"/>
                  </a:xfrm>
                  <a:custGeom>
                    <a:avLst/>
                    <a:gdLst>
                      <a:gd name="T0" fmla="*/ 108 w 216"/>
                      <a:gd name="T1" fmla="*/ 0 h 244"/>
                      <a:gd name="T2" fmla="*/ 116 w 216"/>
                      <a:gd name="T3" fmla="*/ 66 h 244"/>
                      <a:gd name="T4" fmla="*/ 113 w 216"/>
                      <a:gd name="T5" fmla="*/ 75 h 244"/>
                      <a:gd name="T6" fmla="*/ 110 w 216"/>
                      <a:gd name="T7" fmla="*/ 83 h 244"/>
                      <a:gd name="T8" fmla="*/ 117 w 216"/>
                      <a:gd name="T9" fmla="*/ 96 h 244"/>
                      <a:gd name="T10" fmla="*/ 120 w 216"/>
                      <a:gd name="T11" fmla="*/ 102 h 244"/>
                      <a:gd name="T12" fmla="*/ 151 w 216"/>
                      <a:gd name="T13" fmla="*/ 61 h 244"/>
                      <a:gd name="T14" fmla="*/ 128 w 216"/>
                      <a:gd name="T15" fmla="*/ 174 h 244"/>
                      <a:gd name="T16" fmla="*/ 50 w 216"/>
                      <a:gd name="T17" fmla="*/ 161 h 244"/>
                      <a:gd name="T18" fmla="*/ 24 w 216"/>
                      <a:gd name="T19" fmla="*/ 153 h 244"/>
                      <a:gd name="T20" fmla="*/ 31 w 216"/>
                      <a:gd name="T21" fmla="*/ 152 h 244"/>
                      <a:gd name="T22" fmla="*/ 37 w 216"/>
                      <a:gd name="T23" fmla="*/ 179 h 244"/>
                      <a:gd name="T24" fmla="*/ 16 w 216"/>
                      <a:gd name="T25" fmla="*/ 171 h 244"/>
                      <a:gd name="T26" fmla="*/ 2 w 216"/>
                      <a:gd name="T27" fmla="*/ 206 h 244"/>
                      <a:gd name="T28" fmla="*/ 47 w 216"/>
                      <a:gd name="T29" fmla="*/ 232 h 244"/>
                      <a:gd name="T30" fmla="*/ 47 w 216"/>
                      <a:gd name="T31" fmla="*/ 239 h 244"/>
                      <a:gd name="T32" fmla="*/ 27 w 216"/>
                      <a:gd name="T33" fmla="*/ 235 h 244"/>
                      <a:gd name="T34" fmla="*/ 1 w 216"/>
                      <a:gd name="T35" fmla="*/ 227 h 244"/>
                      <a:gd name="T36" fmla="*/ 23 w 216"/>
                      <a:gd name="T37" fmla="*/ 241 h 244"/>
                      <a:gd name="T38" fmla="*/ 47 w 216"/>
                      <a:gd name="T39" fmla="*/ 244 h 244"/>
                      <a:gd name="T40" fmla="*/ 48 w 216"/>
                      <a:gd name="T41" fmla="*/ 244 h 244"/>
                      <a:gd name="T42" fmla="*/ 59 w 216"/>
                      <a:gd name="T43" fmla="*/ 240 h 244"/>
                      <a:gd name="T44" fmla="*/ 89 w 216"/>
                      <a:gd name="T45" fmla="*/ 229 h 244"/>
                      <a:gd name="T46" fmla="*/ 104 w 216"/>
                      <a:gd name="T47" fmla="*/ 213 h 244"/>
                      <a:gd name="T48" fmla="*/ 98 w 216"/>
                      <a:gd name="T49" fmla="*/ 212 h 244"/>
                      <a:gd name="T50" fmla="*/ 71 w 216"/>
                      <a:gd name="T51" fmla="*/ 218 h 244"/>
                      <a:gd name="T52" fmla="*/ 48 w 216"/>
                      <a:gd name="T53" fmla="*/ 224 h 244"/>
                      <a:gd name="T54" fmla="*/ 26 w 216"/>
                      <a:gd name="T55" fmla="*/ 210 h 244"/>
                      <a:gd name="T56" fmla="*/ 22 w 216"/>
                      <a:gd name="T57" fmla="*/ 203 h 244"/>
                      <a:gd name="T58" fmla="*/ 22 w 216"/>
                      <a:gd name="T59" fmla="*/ 202 h 244"/>
                      <a:gd name="T60" fmla="*/ 26 w 216"/>
                      <a:gd name="T61" fmla="*/ 189 h 244"/>
                      <a:gd name="T62" fmla="*/ 26 w 216"/>
                      <a:gd name="T63" fmla="*/ 189 h 244"/>
                      <a:gd name="T64" fmla="*/ 38 w 216"/>
                      <a:gd name="T65" fmla="*/ 192 h 244"/>
                      <a:gd name="T66" fmla="*/ 47 w 216"/>
                      <a:gd name="T67" fmla="*/ 187 h 244"/>
                      <a:gd name="T68" fmla="*/ 47 w 216"/>
                      <a:gd name="T69" fmla="*/ 186 h 244"/>
                      <a:gd name="T70" fmla="*/ 79 w 216"/>
                      <a:gd name="T71" fmla="*/ 204 h 244"/>
                      <a:gd name="T72" fmla="*/ 99 w 216"/>
                      <a:gd name="T73" fmla="*/ 205 h 244"/>
                      <a:gd name="T74" fmla="*/ 196 w 216"/>
                      <a:gd name="T75" fmla="*/ 147 h 244"/>
                      <a:gd name="T76" fmla="*/ 171 w 216"/>
                      <a:gd name="T77" fmla="*/ 46 h 244"/>
                      <a:gd name="T78" fmla="*/ 161 w 216"/>
                      <a:gd name="T79" fmla="*/ 45 h 244"/>
                      <a:gd name="T80" fmla="*/ 150 w 216"/>
                      <a:gd name="T81" fmla="*/ 46 h 244"/>
                      <a:gd name="T82" fmla="*/ 127 w 216"/>
                      <a:gd name="T83" fmla="*/ 61 h 244"/>
                      <a:gd name="T84" fmla="*/ 124 w 216"/>
                      <a:gd name="T85" fmla="*/ 63 h 244"/>
                      <a:gd name="T86" fmla="*/ 122 w 216"/>
                      <a:gd name="T87" fmla="*/ 64 h 244"/>
                      <a:gd name="T88" fmla="*/ 122 w 216"/>
                      <a:gd name="T89" fmla="*/ 63 h 244"/>
                      <a:gd name="T90" fmla="*/ 114 w 216"/>
                      <a:gd name="T91"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6" h="244">
                        <a:moveTo>
                          <a:pt x="114" y="0"/>
                        </a:moveTo>
                        <a:cubicBezTo>
                          <a:pt x="108" y="0"/>
                          <a:pt x="108" y="0"/>
                          <a:pt x="108" y="0"/>
                        </a:cubicBezTo>
                        <a:cubicBezTo>
                          <a:pt x="110" y="55"/>
                          <a:pt x="110" y="55"/>
                          <a:pt x="110" y="55"/>
                        </a:cubicBezTo>
                        <a:cubicBezTo>
                          <a:pt x="110" y="55"/>
                          <a:pt x="110" y="63"/>
                          <a:pt x="116" y="66"/>
                        </a:cubicBezTo>
                        <a:cubicBezTo>
                          <a:pt x="116" y="66"/>
                          <a:pt x="119" y="69"/>
                          <a:pt x="118" y="72"/>
                        </a:cubicBezTo>
                        <a:cubicBezTo>
                          <a:pt x="118" y="74"/>
                          <a:pt x="116" y="75"/>
                          <a:pt x="113" y="75"/>
                        </a:cubicBezTo>
                        <a:cubicBezTo>
                          <a:pt x="110" y="75"/>
                          <a:pt x="104" y="72"/>
                          <a:pt x="100" y="58"/>
                        </a:cubicBezTo>
                        <a:cubicBezTo>
                          <a:pt x="100" y="62"/>
                          <a:pt x="101" y="75"/>
                          <a:pt x="110" y="83"/>
                        </a:cubicBezTo>
                        <a:cubicBezTo>
                          <a:pt x="111" y="84"/>
                          <a:pt x="112" y="85"/>
                          <a:pt x="113" y="85"/>
                        </a:cubicBezTo>
                        <a:cubicBezTo>
                          <a:pt x="115" y="87"/>
                          <a:pt x="117" y="90"/>
                          <a:pt x="117" y="96"/>
                        </a:cubicBezTo>
                        <a:cubicBezTo>
                          <a:pt x="117" y="104"/>
                          <a:pt x="115" y="112"/>
                          <a:pt x="110" y="118"/>
                        </a:cubicBezTo>
                        <a:cubicBezTo>
                          <a:pt x="113" y="116"/>
                          <a:pt x="118" y="110"/>
                          <a:pt x="120" y="102"/>
                        </a:cubicBezTo>
                        <a:cubicBezTo>
                          <a:pt x="123" y="90"/>
                          <a:pt x="120" y="67"/>
                          <a:pt x="146" y="62"/>
                        </a:cubicBezTo>
                        <a:cubicBezTo>
                          <a:pt x="148" y="61"/>
                          <a:pt x="150" y="61"/>
                          <a:pt x="151" y="61"/>
                        </a:cubicBezTo>
                        <a:cubicBezTo>
                          <a:pt x="174" y="61"/>
                          <a:pt x="189" y="93"/>
                          <a:pt x="174" y="131"/>
                        </a:cubicBezTo>
                        <a:cubicBezTo>
                          <a:pt x="174" y="131"/>
                          <a:pt x="164" y="158"/>
                          <a:pt x="128" y="174"/>
                        </a:cubicBezTo>
                        <a:cubicBezTo>
                          <a:pt x="117" y="180"/>
                          <a:pt x="104" y="182"/>
                          <a:pt x="92" y="182"/>
                        </a:cubicBezTo>
                        <a:cubicBezTo>
                          <a:pt x="69" y="182"/>
                          <a:pt x="51" y="173"/>
                          <a:pt x="50" y="161"/>
                        </a:cubicBezTo>
                        <a:cubicBezTo>
                          <a:pt x="50" y="145"/>
                          <a:pt x="65" y="139"/>
                          <a:pt x="71" y="138"/>
                        </a:cubicBezTo>
                        <a:cubicBezTo>
                          <a:pt x="55" y="141"/>
                          <a:pt x="38" y="146"/>
                          <a:pt x="24" y="153"/>
                        </a:cubicBezTo>
                        <a:cubicBezTo>
                          <a:pt x="18" y="157"/>
                          <a:pt x="13" y="160"/>
                          <a:pt x="8" y="165"/>
                        </a:cubicBezTo>
                        <a:cubicBezTo>
                          <a:pt x="15" y="159"/>
                          <a:pt x="25" y="152"/>
                          <a:pt x="31" y="152"/>
                        </a:cubicBezTo>
                        <a:cubicBezTo>
                          <a:pt x="32" y="152"/>
                          <a:pt x="32" y="152"/>
                          <a:pt x="32" y="152"/>
                        </a:cubicBezTo>
                        <a:cubicBezTo>
                          <a:pt x="45" y="152"/>
                          <a:pt x="46" y="174"/>
                          <a:pt x="37" y="179"/>
                        </a:cubicBezTo>
                        <a:cubicBezTo>
                          <a:pt x="36" y="180"/>
                          <a:pt x="34" y="180"/>
                          <a:pt x="33" y="180"/>
                        </a:cubicBezTo>
                        <a:cubicBezTo>
                          <a:pt x="25" y="180"/>
                          <a:pt x="17" y="172"/>
                          <a:pt x="16" y="171"/>
                        </a:cubicBezTo>
                        <a:cubicBezTo>
                          <a:pt x="16" y="171"/>
                          <a:pt x="23" y="203"/>
                          <a:pt x="0" y="207"/>
                        </a:cubicBezTo>
                        <a:cubicBezTo>
                          <a:pt x="0" y="206"/>
                          <a:pt x="1" y="206"/>
                          <a:pt x="2" y="206"/>
                        </a:cubicBezTo>
                        <a:cubicBezTo>
                          <a:pt x="6" y="206"/>
                          <a:pt x="12" y="207"/>
                          <a:pt x="15" y="213"/>
                        </a:cubicBezTo>
                        <a:cubicBezTo>
                          <a:pt x="18" y="221"/>
                          <a:pt x="30" y="232"/>
                          <a:pt x="47" y="232"/>
                        </a:cubicBezTo>
                        <a:cubicBezTo>
                          <a:pt x="51" y="232"/>
                          <a:pt x="56" y="232"/>
                          <a:pt x="60" y="230"/>
                        </a:cubicBezTo>
                        <a:cubicBezTo>
                          <a:pt x="60" y="230"/>
                          <a:pt x="50" y="234"/>
                          <a:pt x="47" y="239"/>
                        </a:cubicBezTo>
                        <a:cubicBezTo>
                          <a:pt x="47" y="239"/>
                          <a:pt x="41" y="234"/>
                          <a:pt x="33" y="234"/>
                        </a:cubicBezTo>
                        <a:cubicBezTo>
                          <a:pt x="31" y="234"/>
                          <a:pt x="29" y="234"/>
                          <a:pt x="27" y="235"/>
                        </a:cubicBezTo>
                        <a:cubicBezTo>
                          <a:pt x="27" y="235"/>
                          <a:pt x="23" y="227"/>
                          <a:pt x="7" y="227"/>
                        </a:cubicBezTo>
                        <a:cubicBezTo>
                          <a:pt x="5" y="227"/>
                          <a:pt x="3" y="227"/>
                          <a:pt x="1" y="227"/>
                        </a:cubicBezTo>
                        <a:cubicBezTo>
                          <a:pt x="1" y="228"/>
                          <a:pt x="2" y="229"/>
                          <a:pt x="2" y="229"/>
                        </a:cubicBezTo>
                        <a:cubicBezTo>
                          <a:pt x="7" y="235"/>
                          <a:pt x="14" y="239"/>
                          <a:pt x="23" y="241"/>
                        </a:cubicBezTo>
                        <a:cubicBezTo>
                          <a:pt x="30" y="243"/>
                          <a:pt x="38" y="244"/>
                          <a:pt x="46" y="244"/>
                        </a:cubicBezTo>
                        <a:cubicBezTo>
                          <a:pt x="46" y="244"/>
                          <a:pt x="47" y="244"/>
                          <a:pt x="47" y="244"/>
                        </a:cubicBezTo>
                        <a:cubicBezTo>
                          <a:pt x="47" y="244"/>
                          <a:pt x="47" y="244"/>
                          <a:pt x="47" y="244"/>
                        </a:cubicBezTo>
                        <a:cubicBezTo>
                          <a:pt x="48" y="244"/>
                          <a:pt x="48" y="244"/>
                          <a:pt x="48" y="244"/>
                        </a:cubicBezTo>
                        <a:cubicBezTo>
                          <a:pt x="51" y="244"/>
                          <a:pt x="54" y="244"/>
                          <a:pt x="57" y="244"/>
                        </a:cubicBezTo>
                        <a:cubicBezTo>
                          <a:pt x="58" y="242"/>
                          <a:pt x="58" y="241"/>
                          <a:pt x="59" y="240"/>
                        </a:cubicBezTo>
                        <a:cubicBezTo>
                          <a:pt x="64" y="230"/>
                          <a:pt x="74" y="228"/>
                          <a:pt x="81" y="228"/>
                        </a:cubicBezTo>
                        <a:cubicBezTo>
                          <a:pt x="86" y="228"/>
                          <a:pt x="89" y="229"/>
                          <a:pt x="89" y="229"/>
                        </a:cubicBezTo>
                        <a:cubicBezTo>
                          <a:pt x="91" y="222"/>
                          <a:pt x="101" y="221"/>
                          <a:pt x="101" y="221"/>
                        </a:cubicBezTo>
                        <a:cubicBezTo>
                          <a:pt x="101" y="217"/>
                          <a:pt x="103" y="215"/>
                          <a:pt x="104" y="213"/>
                        </a:cubicBezTo>
                        <a:cubicBezTo>
                          <a:pt x="103" y="212"/>
                          <a:pt x="101" y="212"/>
                          <a:pt x="100" y="212"/>
                        </a:cubicBezTo>
                        <a:cubicBezTo>
                          <a:pt x="99" y="212"/>
                          <a:pt x="99" y="212"/>
                          <a:pt x="98" y="212"/>
                        </a:cubicBezTo>
                        <a:cubicBezTo>
                          <a:pt x="94" y="213"/>
                          <a:pt x="91" y="213"/>
                          <a:pt x="87" y="214"/>
                        </a:cubicBezTo>
                        <a:cubicBezTo>
                          <a:pt x="81" y="215"/>
                          <a:pt x="76" y="217"/>
                          <a:pt x="71" y="218"/>
                        </a:cubicBezTo>
                        <a:cubicBezTo>
                          <a:pt x="64" y="221"/>
                          <a:pt x="57" y="223"/>
                          <a:pt x="49" y="224"/>
                        </a:cubicBezTo>
                        <a:cubicBezTo>
                          <a:pt x="49" y="224"/>
                          <a:pt x="48" y="224"/>
                          <a:pt x="48" y="224"/>
                        </a:cubicBezTo>
                        <a:cubicBezTo>
                          <a:pt x="41" y="224"/>
                          <a:pt x="34" y="222"/>
                          <a:pt x="29" y="217"/>
                        </a:cubicBezTo>
                        <a:cubicBezTo>
                          <a:pt x="28" y="216"/>
                          <a:pt x="26" y="214"/>
                          <a:pt x="26" y="210"/>
                        </a:cubicBezTo>
                        <a:cubicBezTo>
                          <a:pt x="26" y="207"/>
                          <a:pt x="24" y="205"/>
                          <a:pt x="23" y="204"/>
                        </a:cubicBezTo>
                        <a:cubicBezTo>
                          <a:pt x="23" y="203"/>
                          <a:pt x="22" y="203"/>
                          <a:pt x="22" y="203"/>
                        </a:cubicBezTo>
                        <a:cubicBezTo>
                          <a:pt x="21" y="202"/>
                          <a:pt x="21" y="202"/>
                          <a:pt x="21" y="202"/>
                        </a:cubicBezTo>
                        <a:cubicBezTo>
                          <a:pt x="22" y="202"/>
                          <a:pt x="22" y="202"/>
                          <a:pt x="22" y="202"/>
                        </a:cubicBezTo>
                        <a:cubicBezTo>
                          <a:pt x="25" y="200"/>
                          <a:pt x="25" y="195"/>
                          <a:pt x="25" y="191"/>
                        </a:cubicBezTo>
                        <a:cubicBezTo>
                          <a:pt x="25" y="190"/>
                          <a:pt x="25" y="190"/>
                          <a:pt x="26" y="189"/>
                        </a:cubicBezTo>
                        <a:cubicBezTo>
                          <a:pt x="26" y="188"/>
                          <a:pt x="26" y="188"/>
                          <a:pt x="26" y="188"/>
                        </a:cubicBezTo>
                        <a:cubicBezTo>
                          <a:pt x="26" y="189"/>
                          <a:pt x="26" y="189"/>
                          <a:pt x="26" y="189"/>
                        </a:cubicBezTo>
                        <a:cubicBezTo>
                          <a:pt x="29" y="192"/>
                          <a:pt x="35" y="192"/>
                          <a:pt x="37" y="192"/>
                        </a:cubicBezTo>
                        <a:cubicBezTo>
                          <a:pt x="37" y="192"/>
                          <a:pt x="37" y="192"/>
                          <a:pt x="38" y="192"/>
                        </a:cubicBezTo>
                        <a:cubicBezTo>
                          <a:pt x="38" y="192"/>
                          <a:pt x="38" y="192"/>
                          <a:pt x="38" y="192"/>
                        </a:cubicBezTo>
                        <a:cubicBezTo>
                          <a:pt x="44" y="192"/>
                          <a:pt x="46" y="189"/>
                          <a:pt x="47" y="187"/>
                        </a:cubicBezTo>
                        <a:cubicBezTo>
                          <a:pt x="47" y="187"/>
                          <a:pt x="47" y="186"/>
                          <a:pt x="47" y="186"/>
                        </a:cubicBezTo>
                        <a:cubicBezTo>
                          <a:pt x="47" y="186"/>
                          <a:pt x="47" y="186"/>
                          <a:pt x="47" y="186"/>
                        </a:cubicBezTo>
                        <a:cubicBezTo>
                          <a:pt x="48" y="186"/>
                          <a:pt x="48" y="187"/>
                          <a:pt x="48" y="188"/>
                        </a:cubicBezTo>
                        <a:cubicBezTo>
                          <a:pt x="51" y="195"/>
                          <a:pt x="61" y="201"/>
                          <a:pt x="79" y="204"/>
                        </a:cubicBezTo>
                        <a:cubicBezTo>
                          <a:pt x="84" y="205"/>
                          <a:pt x="90" y="205"/>
                          <a:pt x="95" y="205"/>
                        </a:cubicBezTo>
                        <a:cubicBezTo>
                          <a:pt x="97" y="205"/>
                          <a:pt x="98" y="205"/>
                          <a:pt x="99" y="205"/>
                        </a:cubicBezTo>
                        <a:cubicBezTo>
                          <a:pt x="121" y="205"/>
                          <a:pt x="144" y="197"/>
                          <a:pt x="163" y="184"/>
                        </a:cubicBezTo>
                        <a:cubicBezTo>
                          <a:pt x="178" y="174"/>
                          <a:pt x="189" y="161"/>
                          <a:pt x="196" y="147"/>
                        </a:cubicBezTo>
                        <a:cubicBezTo>
                          <a:pt x="201" y="137"/>
                          <a:pt x="216" y="100"/>
                          <a:pt x="201" y="72"/>
                        </a:cubicBezTo>
                        <a:cubicBezTo>
                          <a:pt x="194" y="58"/>
                          <a:pt x="183" y="48"/>
                          <a:pt x="171" y="46"/>
                        </a:cubicBezTo>
                        <a:cubicBezTo>
                          <a:pt x="168" y="45"/>
                          <a:pt x="166" y="45"/>
                          <a:pt x="162" y="45"/>
                        </a:cubicBezTo>
                        <a:cubicBezTo>
                          <a:pt x="162" y="45"/>
                          <a:pt x="162" y="45"/>
                          <a:pt x="161" y="45"/>
                        </a:cubicBezTo>
                        <a:cubicBezTo>
                          <a:pt x="161" y="45"/>
                          <a:pt x="161" y="45"/>
                          <a:pt x="161" y="45"/>
                        </a:cubicBezTo>
                        <a:cubicBezTo>
                          <a:pt x="158" y="45"/>
                          <a:pt x="154" y="45"/>
                          <a:pt x="150" y="46"/>
                        </a:cubicBezTo>
                        <a:cubicBezTo>
                          <a:pt x="146" y="47"/>
                          <a:pt x="142" y="49"/>
                          <a:pt x="139" y="51"/>
                        </a:cubicBezTo>
                        <a:cubicBezTo>
                          <a:pt x="134" y="54"/>
                          <a:pt x="130" y="57"/>
                          <a:pt x="127" y="61"/>
                        </a:cubicBezTo>
                        <a:cubicBezTo>
                          <a:pt x="127" y="61"/>
                          <a:pt x="127" y="61"/>
                          <a:pt x="127" y="61"/>
                        </a:cubicBezTo>
                        <a:cubicBezTo>
                          <a:pt x="126" y="62"/>
                          <a:pt x="125" y="63"/>
                          <a:pt x="124" y="63"/>
                        </a:cubicBezTo>
                        <a:cubicBezTo>
                          <a:pt x="124" y="64"/>
                          <a:pt x="123" y="64"/>
                          <a:pt x="123" y="64"/>
                        </a:cubicBezTo>
                        <a:cubicBezTo>
                          <a:pt x="122" y="64"/>
                          <a:pt x="122" y="64"/>
                          <a:pt x="122" y="64"/>
                        </a:cubicBezTo>
                        <a:cubicBezTo>
                          <a:pt x="122" y="64"/>
                          <a:pt x="122" y="64"/>
                          <a:pt x="122" y="64"/>
                        </a:cubicBezTo>
                        <a:cubicBezTo>
                          <a:pt x="122" y="63"/>
                          <a:pt x="122" y="63"/>
                          <a:pt x="122" y="63"/>
                        </a:cubicBezTo>
                        <a:cubicBezTo>
                          <a:pt x="121" y="63"/>
                          <a:pt x="118" y="62"/>
                          <a:pt x="116" y="55"/>
                        </a:cubicBezTo>
                        <a:cubicBezTo>
                          <a:pt x="114" y="0"/>
                          <a:pt x="114" y="0"/>
                          <a:pt x="114" y="0"/>
                        </a:cubicBezTo>
                      </a:path>
                    </a:pathLst>
                  </a:custGeom>
                  <a:solidFill>
                    <a:srgbClr val="F29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7" name="Freeform 7973">
                    <a:extLst>
                      <a:ext uri="{FF2B5EF4-FFF2-40B4-BE49-F238E27FC236}">
                        <a16:creationId xmlns:a16="http://schemas.microsoft.com/office/drawing/2014/main" id="{A9A2A260-02D3-454A-9A37-C2FE69A3D77B}"/>
                      </a:ext>
                    </a:extLst>
                  </p:cNvPr>
                  <p:cNvSpPr>
                    <a:spLocks noEditPoints="1"/>
                  </p:cNvSpPr>
                  <p:nvPr/>
                </p:nvSpPr>
                <p:spPr bwMode="auto">
                  <a:xfrm>
                    <a:off x="4340" y="1959"/>
                    <a:ext cx="162" cy="184"/>
                  </a:xfrm>
                  <a:custGeom>
                    <a:avLst/>
                    <a:gdLst>
                      <a:gd name="T0" fmla="*/ 57 w 216"/>
                      <a:gd name="T1" fmla="*/ 245 h 246"/>
                      <a:gd name="T2" fmla="*/ 1 w 216"/>
                      <a:gd name="T3" fmla="*/ 228 h 246"/>
                      <a:gd name="T4" fmla="*/ 2 w 216"/>
                      <a:gd name="T5" fmla="*/ 230 h 246"/>
                      <a:gd name="T6" fmla="*/ 47 w 216"/>
                      <a:gd name="T7" fmla="*/ 246 h 246"/>
                      <a:gd name="T8" fmla="*/ 57 w 216"/>
                      <a:gd name="T9" fmla="*/ 245 h 246"/>
                      <a:gd name="T10" fmla="*/ 48 w 216"/>
                      <a:gd name="T11" fmla="*/ 245 h 246"/>
                      <a:gd name="T12" fmla="*/ 47 w 216"/>
                      <a:gd name="T13" fmla="*/ 245 h 246"/>
                      <a:gd name="T14" fmla="*/ 23 w 216"/>
                      <a:gd name="T15" fmla="*/ 242 h 246"/>
                      <a:gd name="T16" fmla="*/ 1 w 216"/>
                      <a:gd name="T17" fmla="*/ 228 h 246"/>
                      <a:gd name="T18" fmla="*/ 123 w 216"/>
                      <a:gd name="T19" fmla="*/ 219 h 246"/>
                      <a:gd name="T20" fmla="*/ 74 w 216"/>
                      <a:gd name="T21" fmla="*/ 138 h 246"/>
                      <a:gd name="T22" fmla="*/ 8 w 216"/>
                      <a:gd name="T23" fmla="*/ 166 h 246"/>
                      <a:gd name="T24" fmla="*/ 71 w 216"/>
                      <a:gd name="T25" fmla="*/ 139 h 246"/>
                      <a:gd name="T26" fmla="*/ 74 w 216"/>
                      <a:gd name="T27" fmla="*/ 138 h 246"/>
                      <a:gd name="T28" fmla="*/ 110 w 216"/>
                      <a:gd name="T29" fmla="*/ 84 h 246"/>
                      <a:gd name="T30" fmla="*/ 117 w 216"/>
                      <a:gd name="T31" fmla="*/ 97 h 246"/>
                      <a:gd name="T32" fmla="*/ 110 w 216"/>
                      <a:gd name="T33" fmla="*/ 119 h 246"/>
                      <a:gd name="T34" fmla="*/ 113 w 216"/>
                      <a:gd name="T35" fmla="*/ 86 h 246"/>
                      <a:gd name="T36" fmla="*/ 100 w 216"/>
                      <a:gd name="T37" fmla="*/ 59 h 246"/>
                      <a:gd name="T38" fmla="*/ 115 w 216"/>
                      <a:gd name="T39" fmla="*/ 0 h 246"/>
                      <a:gd name="T40" fmla="*/ 108 w 216"/>
                      <a:gd name="T41" fmla="*/ 1 h 246"/>
                      <a:gd name="T42" fmla="*/ 116 w 216"/>
                      <a:gd name="T43" fmla="*/ 56 h 246"/>
                      <a:gd name="T44" fmla="*/ 122 w 216"/>
                      <a:gd name="T45" fmla="*/ 65 h 246"/>
                      <a:gd name="T46" fmla="*/ 123 w 216"/>
                      <a:gd name="T47" fmla="*/ 65 h 246"/>
                      <a:gd name="T48" fmla="*/ 127 w 216"/>
                      <a:gd name="T49" fmla="*/ 62 h 246"/>
                      <a:gd name="T50" fmla="*/ 139 w 216"/>
                      <a:gd name="T51" fmla="*/ 52 h 246"/>
                      <a:gd name="T52" fmla="*/ 161 w 216"/>
                      <a:gd name="T53" fmla="*/ 46 h 246"/>
                      <a:gd name="T54" fmla="*/ 162 w 216"/>
                      <a:gd name="T55" fmla="*/ 46 h 246"/>
                      <a:gd name="T56" fmla="*/ 201 w 216"/>
                      <a:gd name="T57" fmla="*/ 73 h 246"/>
                      <a:gd name="T58" fmla="*/ 163 w 216"/>
                      <a:gd name="T59" fmla="*/ 185 h 246"/>
                      <a:gd name="T60" fmla="*/ 95 w 216"/>
                      <a:gd name="T61" fmla="*/ 206 h 246"/>
                      <a:gd name="T62" fmla="*/ 48 w 216"/>
                      <a:gd name="T63" fmla="*/ 189 h 246"/>
                      <a:gd name="T64" fmla="*/ 47 w 216"/>
                      <a:gd name="T65" fmla="*/ 187 h 246"/>
                      <a:gd name="T66" fmla="*/ 38 w 216"/>
                      <a:gd name="T67" fmla="*/ 193 h 246"/>
                      <a:gd name="T68" fmla="*/ 37 w 216"/>
                      <a:gd name="T69" fmla="*/ 193 h 246"/>
                      <a:gd name="T70" fmla="*/ 26 w 216"/>
                      <a:gd name="T71" fmla="*/ 189 h 246"/>
                      <a:gd name="T72" fmla="*/ 25 w 216"/>
                      <a:gd name="T73" fmla="*/ 192 h 246"/>
                      <a:gd name="T74" fmla="*/ 21 w 216"/>
                      <a:gd name="T75" fmla="*/ 203 h 246"/>
                      <a:gd name="T76" fmla="*/ 23 w 216"/>
                      <a:gd name="T77" fmla="*/ 205 h 246"/>
                      <a:gd name="T78" fmla="*/ 29 w 216"/>
                      <a:gd name="T79" fmla="*/ 218 h 246"/>
                      <a:gd name="T80" fmla="*/ 49 w 216"/>
                      <a:gd name="T81" fmla="*/ 225 h 246"/>
                      <a:gd name="T82" fmla="*/ 87 w 216"/>
                      <a:gd name="T83" fmla="*/ 215 h 246"/>
                      <a:gd name="T84" fmla="*/ 100 w 216"/>
                      <a:gd name="T85" fmla="*/ 213 h 246"/>
                      <a:gd name="T86" fmla="*/ 104 w 216"/>
                      <a:gd name="T87" fmla="*/ 213 h 246"/>
                      <a:gd name="T88" fmla="*/ 87 w 216"/>
                      <a:gd name="T89" fmla="*/ 215 h 246"/>
                      <a:gd name="T90" fmla="*/ 48 w 216"/>
                      <a:gd name="T91" fmla="*/ 225 h 246"/>
                      <a:gd name="T92" fmla="*/ 26 w 216"/>
                      <a:gd name="T93" fmla="*/ 211 h 246"/>
                      <a:gd name="T94" fmla="*/ 22 w 216"/>
                      <a:gd name="T95" fmla="*/ 203 h 246"/>
                      <a:gd name="T96" fmla="*/ 26 w 216"/>
                      <a:gd name="T97" fmla="*/ 190 h 246"/>
                      <a:gd name="T98" fmla="*/ 38 w 216"/>
                      <a:gd name="T99" fmla="*/ 193 h 246"/>
                      <a:gd name="T100" fmla="*/ 47 w 216"/>
                      <a:gd name="T101" fmla="*/ 188 h 246"/>
                      <a:gd name="T102" fmla="*/ 79 w 216"/>
                      <a:gd name="T103" fmla="*/ 205 h 246"/>
                      <a:gd name="T104" fmla="*/ 164 w 216"/>
                      <a:gd name="T105" fmla="*/ 185 h 246"/>
                      <a:gd name="T106" fmla="*/ 201 w 216"/>
                      <a:gd name="T107" fmla="*/ 73 h 246"/>
                      <a:gd name="T108" fmla="*/ 163 w 216"/>
                      <a:gd name="T109" fmla="*/ 45 h 246"/>
                      <a:gd name="T110" fmla="*/ 150 w 216"/>
                      <a:gd name="T111" fmla="*/ 47 h 246"/>
                      <a:gd name="T112" fmla="*/ 127 w 216"/>
                      <a:gd name="T113" fmla="*/ 62 h 246"/>
                      <a:gd name="T114" fmla="*/ 123 w 216"/>
                      <a:gd name="T115" fmla="*/ 64 h 246"/>
                      <a:gd name="T116" fmla="*/ 122 w 216"/>
                      <a:gd name="T117" fmla="*/ 64 h 246"/>
                      <a:gd name="T118" fmla="*/ 115 w 216"/>
                      <a:gd name="T119"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246">
                        <a:moveTo>
                          <a:pt x="68" y="243"/>
                        </a:moveTo>
                        <a:cubicBezTo>
                          <a:pt x="65" y="244"/>
                          <a:pt x="61" y="244"/>
                          <a:pt x="57" y="245"/>
                        </a:cubicBezTo>
                        <a:cubicBezTo>
                          <a:pt x="61" y="244"/>
                          <a:pt x="65" y="244"/>
                          <a:pt x="68" y="243"/>
                        </a:cubicBezTo>
                        <a:moveTo>
                          <a:pt x="1" y="228"/>
                        </a:moveTo>
                        <a:cubicBezTo>
                          <a:pt x="1" y="228"/>
                          <a:pt x="1" y="228"/>
                          <a:pt x="0" y="228"/>
                        </a:cubicBezTo>
                        <a:cubicBezTo>
                          <a:pt x="1" y="229"/>
                          <a:pt x="2" y="230"/>
                          <a:pt x="2" y="230"/>
                        </a:cubicBezTo>
                        <a:cubicBezTo>
                          <a:pt x="12" y="242"/>
                          <a:pt x="31" y="246"/>
                          <a:pt x="46" y="246"/>
                        </a:cubicBezTo>
                        <a:cubicBezTo>
                          <a:pt x="46" y="246"/>
                          <a:pt x="47" y="246"/>
                          <a:pt x="47" y="246"/>
                        </a:cubicBezTo>
                        <a:cubicBezTo>
                          <a:pt x="48" y="246"/>
                          <a:pt x="48" y="246"/>
                          <a:pt x="48" y="246"/>
                        </a:cubicBezTo>
                        <a:cubicBezTo>
                          <a:pt x="51" y="246"/>
                          <a:pt x="54" y="245"/>
                          <a:pt x="57" y="245"/>
                        </a:cubicBezTo>
                        <a:cubicBezTo>
                          <a:pt x="57" y="245"/>
                          <a:pt x="57" y="245"/>
                          <a:pt x="57" y="245"/>
                        </a:cubicBezTo>
                        <a:cubicBezTo>
                          <a:pt x="54" y="245"/>
                          <a:pt x="51" y="245"/>
                          <a:pt x="48" y="245"/>
                        </a:cubicBezTo>
                        <a:cubicBezTo>
                          <a:pt x="48" y="245"/>
                          <a:pt x="48" y="245"/>
                          <a:pt x="47" y="245"/>
                        </a:cubicBezTo>
                        <a:cubicBezTo>
                          <a:pt x="47" y="245"/>
                          <a:pt x="47" y="245"/>
                          <a:pt x="47" y="245"/>
                        </a:cubicBezTo>
                        <a:cubicBezTo>
                          <a:pt x="47" y="245"/>
                          <a:pt x="46" y="245"/>
                          <a:pt x="46" y="245"/>
                        </a:cubicBezTo>
                        <a:cubicBezTo>
                          <a:pt x="38" y="245"/>
                          <a:pt x="30" y="244"/>
                          <a:pt x="23" y="242"/>
                        </a:cubicBezTo>
                        <a:cubicBezTo>
                          <a:pt x="14" y="240"/>
                          <a:pt x="7" y="236"/>
                          <a:pt x="2" y="230"/>
                        </a:cubicBezTo>
                        <a:cubicBezTo>
                          <a:pt x="2" y="230"/>
                          <a:pt x="1" y="229"/>
                          <a:pt x="1" y="228"/>
                        </a:cubicBezTo>
                        <a:moveTo>
                          <a:pt x="123" y="219"/>
                        </a:moveTo>
                        <a:cubicBezTo>
                          <a:pt x="123" y="219"/>
                          <a:pt x="123" y="219"/>
                          <a:pt x="123" y="219"/>
                        </a:cubicBezTo>
                        <a:cubicBezTo>
                          <a:pt x="123" y="219"/>
                          <a:pt x="123" y="219"/>
                          <a:pt x="123" y="219"/>
                        </a:cubicBezTo>
                        <a:moveTo>
                          <a:pt x="74" y="138"/>
                        </a:moveTo>
                        <a:cubicBezTo>
                          <a:pt x="50" y="143"/>
                          <a:pt x="22" y="150"/>
                          <a:pt x="6" y="167"/>
                        </a:cubicBezTo>
                        <a:cubicBezTo>
                          <a:pt x="7" y="167"/>
                          <a:pt x="7" y="166"/>
                          <a:pt x="8" y="166"/>
                        </a:cubicBezTo>
                        <a:cubicBezTo>
                          <a:pt x="13" y="161"/>
                          <a:pt x="18" y="158"/>
                          <a:pt x="24" y="154"/>
                        </a:cubicBezTo>
                        <a:cubicBezTo>
                          <a:pt x="38" y="147"/>
                          <a:pt x="55" y="142"/>
                          <a:pt x="71" y="139"/>
                        </a:cubicBezTo>
                        <a:cubicBezTo>
                          <a:pt x="72" y="139"/>
                          <a:pt x="72" y="139"/>
                          <a:pt x="73" y="139"/>
                        </a:cubicBezTo>
                        <a:cubicBezTo>
                          <a:pt x="74" y="138"/>
                          <a:pt x="74" y="138"/>
                          <a:pt x="74" y="138"/>
                        </a:cubicBezTo>
                        <a:moveTo>
                          <a:pt x="100" y="58"/>
                        </a:moveTo>
                        <a:cubicBezTo>
                          <a:pt x="100" y="58"/>
                          <a:pt x="100" y="75"/>
                          <a:pt x="110" y="84"/>
                        </a:cubicBezTo>
                        <a:cubicBezTo>
                          <a:pt x="110" y="85"/>
                          <a:pt x="111" y="86"/>
                          <a:pt x="112" y="87"/>
                        </a:cubicBezTo>
                        <a:cubicBezTo>
                          <a:pt x="115" y="88"/>
                          <a:pt x="117" y="92"/>
                          <a:pt x="117" y="97"/>
                        </a:cubicBezTo>
                        <a:cubicBezTo>
                          <a:pt x="117" y="105"/>
                          <a:pt x="114" y="113"/>
                          <a:pt x="109" y="120"/>
                        </a:cubicBezTo>
                        <a:cubicBezTo>
                          <a:pt x="110" y="120"/>
                          <a:pt x="110" y="120"/>
                          <a:pt x="110" y="119"/>
                        </a:cubicBezTo>
                        <a:cubicBezTo>
                          <a:pt x="115" y="113"/>
                          <a:pt x="117" y="105"/>
                          <a:pt x="117" y="97"/>
                        </a:cubicBezTo>
                        <a:cubicBezTo>
                          <a:pt x="117" y="91"/>
                          <a:pt x="115" y="88"/>
                          <a:pt x="113" y="86"/>
                        </a:cubicBezTo>
                        <a:cubicBezTo>
                          <a:pt x="112" y="86"/>
                          <a:pt x="111" y="85"/>
                          <a:pt x="110" y="84"/>
                        </a:cubicBezTo>
                        <a:cubicBezTo>
                          <a:pt x="101" y="76"/>
                          <a:pt x="100" y="63"/>
                          <a:pt x="100" y="59"/>
                        </a:cubicBezTo>
                        <a:cubicBezTo>
                          <a:pt x="100" y="59"/>
                          <a:pt x="100" y="58"/>
                          <a:pt x="100" y="58"/>
                        </a:cubicBezTo>
                        <a:moveTo>
                          <a:pt x="115" y="0"/>
                        </a:moveTo>
                        <a:cubicBezTo>
                          <a:pt x="108" y="0"/>
                          <a:pt x="108" y="0"/>
                          <a:pt x="108" y="0"/>
                        </a:cubicBezTo>
                        <a:cubicBezTo>
                          <a:pt x="108" y="1"/>
                          <a:pt x="108" y="1"/>
                          <a:pt x="108" y="1"/>
                        </a:cubicBezTo>
                        <a:cubicBezTo>
                          <a:pt x="114" y="1"/>
                          <a:pt x="114" y="1"/>
                          <a:pt x="114" y="1"/>
                        </a:cubicBezTo>
                        <a:cubicBezTo>
                          <a:pt x="116" y="56"/>
                          <a:pt x="116" y="56"/>
                          <a:pt x="116" y="56"/>
                        </a:cubicBezTo>
                        <a:cubicBezTo>
                          <a:pt x="118" y="63"/>
                          <a:pt x="121" y="64"/>
                          <a:pt x="122" y="64"/>
                        </a:cubicBezTo>
                        <a:cubicBezTo>
                          <a:pt x="122" y="65"/>
                          <a:pt x="122" y="65"/>
                          <a:pt x="122" y="65"/>
                        </a:cubicBezTo>
                        <a:cubicBezTo>
                          <a:pt x="122" y="65"/>
                          <a:pt x="122" y="65"/>
                          <a:pt x="122" y="65"/>
                        </a:cubicBezTo>
                        <a:cubicBezTo>
                          <a:pt x="123" y="65"/>
                          <a:pt x="123" y="65"/>
                          <a:pt x="123" y="65"/>
                        </a:cubicBezTo>
                        <a:cubicBezTo>
                          <a:pt x="123" y="65"/>
                          <a:pt x="124" y="65"/>
                          <a:pt x="124" y="64"/>
                        </a:cubicBezTo>
                        <a:cubicBezTo>
                          <a:pt x="125" y="64"/>
                          <a:pt x="126" y="63"/>
                          <a:pt x="127" y="62"/>
                        </a:cubicBezTo>
                        <a:cubicBezTo>
                          <a:pt x="127" y="62"/>
                          <a:pt x="127" y="62"/>
                          <a:pt x="127" y="62"/>
                        </a:cubicBezTo>
                        <a:cubicBezTo>
                          <a:pt x="130" y="58"/>
                          <a:pt x="134" y="55"/>
                          <a:pt x="139" y="52"/>
                        </a:cubicBezTo>
                        <a:cubicBezTo>
                          <a:pt x="142" y="50"/>
                          <a:pt x="146" y="48"/>
                          <a:pt x="150" y="47"/>
                        </a:cubicBezTo>
                        <a:cubicBezTo>
                          <a:pt x="154" y="46"/>
                          <a:pt x="158" y="46"/>
                          <a:pt x="161" y="46"/>
                        </a:cubicBezTo>
                        <a:cubicBezTo>
                          <a:pt x="161" y="46"/>
                          <a:pt x="161" y="46"/>
                          <a:pt x="161" y="46"/>
                        </a:cubicBezTo>
                        <a:cubicBezTo>
                          <a:pt x="162" y="46"/>
                          <a:pt x="162" y="46"/>
                          <a:pt x="162" y="46"/>
                        </a:cubicBezTo>
                        <a:cubicBezTo>
                          <a:pt x="166" y="46"/>
                          <a:pt x="168" y="46"/>
                          <a:pt x="171" y="47"/>
                        </a:cubicBezTo>
                        <a:cubicBezTo>
                          <a:pt x="183" y="49"/>
                          <a:pt x="194" y="59"/>
                          <a:pt x="201" y="73"/>
                        </a:cubicBezTo>
                        <a:cubicBezTo>
                          <a:pt x="216" y="101"/>
                          <a:pt x="201" y="138"/>
                          <a:pt x="196" y="148"/>
                        </a:cubicBezTo>
                        <a:cubicBezTo>
                          <a:pt x="189" y="162"/>
                          <a:pt x="178" y="175"/>
                          <a:pt x="163" y="185"/>
                        </a:cubicBezTo>
                        <a:cubicBezTo>
                          <a:pt x="144" y="198"/>
                          <a:pt x="121" y="206"/>
                          <a:pt x="99" y="206"/>
                        </a:cubicBezTo>
                        <a:cubicBezTo>
                          <a:pt x="98" y="206"/>
                          <a:pt x="97" y="206"/>
                          <a:pt x="95" y="206"/>
                        </a:cubicBezTo>
                        <a:cubicBezTo>
                          <a:pt x="90" y="206"/>
                          <a:pt x="84" y="206"/>
                          <a:pt x="79" y="205"/>
                        </a:cubicBezTo>
                        <a:cubicBezTo>
                          <a:pt x="61" y="202"/>
                          <a:pt x="51" y="196"/>
                          <a:pt x="48" y="189"/>
                        </a:cubicBezTo>
                        <a:cubicBezTo>
                          <a:pt x="48" y="188"/>
                          <a:pt x="48" y="187"/>
                          <a:pt x="47" y="187"/>
                        </a:cubicBezTo>
                        <a:cubicBezTo>
                          <a:pt x="47" y="187"/>
                          <a:pt x="47" y="187"/>
                          <a:pt x="47" y="187"/>
                        </a:cubicBezTo>
                        <a:cubicBezTo>
                          <a:pt x="47" y="187"/>
                          <a:pt x="47" y="188"/>
                          <a:pt x="47" y="188"/>
                        </a:cubicBezTo>
                        <a:cubicBezTo>
                          <a:pt x="46" y="190"/>
                          <a:pt x="44" y="193"/>
                          <a:pt x="38" y="193"/>
                        </a:cubicBezTo>
                        <a:cubicBezTo>
                          <a:pt x="38" y="193"/>
                          <a:pt x="38" y="193"/>
                          <a:pt x="38" y="193"/>
                        </a:cubicBezTo>
                        <a:cubicBezTo>
                          <a:pt x="37" y="193"/>
                          <a:pt x="37" y="193"/>
                          <a:pt x="37" y="193"/>
                        </a:cubicBezTo>
                        <a:cubicBezTo>
                          <a:pt x="35" y="193"/>
                          <a:pt x="29" y="193"/>
                          <a:pt x="26" y="190"/>
                        </a:cubicBezTo>
                        <a:cubicBezTo>
                          <a:pt x="26" y="189"/>
                          <a:pt x="26" y="189"/>
                          <a:pt x="26" y="189"/>
                        </a:cubicBezTo>
                        <a:cubicBezTo>
                          <a:pt x="26" y="190"/>
                          <a:pt x="26" y="190"/>
                          <a:pt x="26" y="190"/>
                        </a:cubicBezTo>
                        <a:cubicBezTo>
                          <a:pt x="25" y="191"/>
                          <a:pt x="25" y="191"/>
                          <a:pt x="25" y="192"/>
                        </a:cubicBezTo>
                        <a:cubicBezTo>
                          <a:pt x="25" y="196"/>
                          <a:pt x="25" y="201"/>
                          <a:pt x="22" y="203"/>
                        </a:cubicBezTo>
                        <a:cubicBezTo>
                          <a:pt x="21" y="203"/>
                          <a:pt x="21" y="203"/>
                          <a:pt x="21" y="203"/>
                        </a:cubicBezTo>
                        <a:cubicBezTo>
                          <a:pt x="22" y="204"/>
                          <a:pt x="22" y="204"/>
                          <a:pt x="22" y="204"/>
                        </a:cubicBezTo>
                        <a:cubicBezTo>
                          <a:pt x="22" y="204"/>
                          <a:pt x="23" y="204"/>
                          <a:pt x="23" y="205"/>
                        </a:cubicBezTo>
                        <a:cubicBezTo>
                          <a:pt x="24" y="206"/>
                          <a:pt x="26" y="208"/>
                          <a:pt x="26" y="211"/>
                        </a:cubicBezTo>
                        <a:cubicBezTo>
                          <a:pt x="26" y="215"/>
                          <a:pt x="28" y="217"/>
                          <a:pt x="29" y="218"/>
                        </a:cubicBezTo>
                        <a:cubicBezTo>
                          <a:pt x="34" y="223"/>
                          <a:pt x="41" y="225"/>
                          <a:pt x="48" y="225"/>
                        </a:cubicBezTo>
                        <a:cubicBezTo>
                          <a:pt x="48" y="225"/>
                          <a:pt x="49" y="225"/>
                          <a:pt x="49" y="225"/>
                        </a:cubicBezTo>
                        <a:cubicBezTo>
                          <a:pt x="57" y="224"/>
                          <a:pt x="64" y="222"/>
                          <a:pt x="71" y="219"/>
                        </a:cubicBezTo>
                        <a:cubicBezTo>
                          <a:pt x="76" y="218"/>
                          <a:pt x="81" y="216"/>
                          <a:pt x="87" y="215"/>
                        </a:cubicBezTo>
                        <a:cubicBezTo>
                          <a:pt x="91" y="214"/>
                          <a:pt x="94" y="214"/>
                          <a:pt x="98" y="213"/>
                        </a:cubicBezTo>
                        <a:cubicBezTo>
                          <a:pt x="99" y="213"/>
                          <a:pt x="99" y="213"/>
                          <a:pt x="100" y="213"/>
                        </a:cubicBezTo>
                        <a:cubicBezTo>
                          <a:pt x="101" y="213"/>
                          <a:pt x="103" y="213"/>
                          <a:pt x="104" y="214"/>
                        </a:cubicBezTo>
                        <a:cubicBezTo>
                          <a:pt x="104" y="214"/>
                          <a:pt x="104" y="213"/>
                          <a:pt x="104" y="213"/>
                        </a:cubicBezTo>
                        <a:cubicBezTo>
                          <a:pt x="103" y="213"/>
                          <a:pt x="101" y="213"/>
                          <a:pt x="100" y="213"/>
                        </a:cubicBezTo>
                        <a:cubicBezTo>
                          <a:pt x="96" y="213"/>
                          <a:pt x="91" y="214"/>
                          <a:pt x="87" y="215"/>
                        </a:cubicBezTo>
                        <a:cubicBezTo>
                          <a:pt x="74" y="217"/>
                          <a:pt x="62" y="224"/>
                          <a:pt x="49" y="225"/>
                        </a:cubicBezTo>
                        <a:cubicBezTo>
                          <a:pt x="49" y="225"/>
                          <a:pt x="48" y="225"/>
                          <a:pt x="48" y="225"/>
                        </a:cubicBezTo>
                        <a:cubicBezTo>
                          <a:pt x="41" y="225"/>
                          <a:pt x="35" y="222"/>
                          <a:pt x="29" y="218"/>
                        </a:cubicBezTo>
                        <a:cubicBezTo>
                          <a:pt x="28" y="217"/>
                          <a:pt x="26" y="215"/>
                          <a:pt x="26" y="211"/>
                        </a:cubicBezTo>
                        <a:cubicBezTo>
                          <a:pt x="26" y="208"/>
                          <a:pt x="25" y="206"/>
                          <a:pt x="23" y="204"/>
                        </a:cubicBezTo>
                        <a:cubicBezTo>
                          <a:pt x="23" y="204"/>
                          <a:pt x="22" y="204"/>
                          <a:pt x="22" y="203"/>
                        </a:cubicBezTo>
                        <a:cubicBezTo>
                          <a:pt x="22" y="203"/>
                          <a:pt x="22" y="203"/>
                          <a:pt x="22" y="203"/>
                        </a:cubicBezTo>
                        <a:cubicBezTo>
                          <a:pt x="26" y="201"/>
                          <a:pt x="25" y="193"/>
                          <a:pt x="26" y="190"/>
                        </a:cubicBezTo>
                        <a:cubicBezTo>
                          <a:pt x="29" y="193"/>
                          <a:pt x="34" y="193"/>
                          <a:pt x="37" y="193"/>
                        </a:cubicBezTo>
                        <a:cubicBezTo>
                          <a:pt x="37" y="193"/>
                          <a:pt x="38" y="193"/>
                          <a:pt x="38" y="193"/>
                        </a:cubicBezTo>
                        <a:cubicBezTo>
                          <a:pt x="42" y="193"/>
                          <a:pt x="44" y="192"/>
                          <a:pt x="45" y="191"/>
                        </a:cubicBezTo>
                        <a:cubicBezTo>
                          <a:pt x="47" y="189"/>
                          <a:pt x="47" y="188"/>
                          <a:pt x="47" y="188"/>
                        </a:cubicBezTo>
                        <a:cubicBezTo>
                          <a:pt x="48" y="188"/>
                          <a:pt x="48" y="188"/>
                          <a:pt x="48" y="189"/>
                        </a:cubicBezTo>
                        <a:cubicBezTo>
                          <a:pt x="51" y="200"/>
                          <a:pt x="69" y="204"/>
                          <a:pt x="79" y="205"/>
                        </a:cubicBezTo>
                        <a:cubicBezTo>
                          <a:pt x="84" y="206"/>
                          <a:pt x="90" y="207"/>
                          <a:pt x="95" y="207"/>
                        </a:cubicBezTo>
                        <a:cubicBezTo>
                          <a:pt x="119" y="207"/>
                          <a:pt x="144" y="198"/>
                          <a:pt x="164" y="185"/>
                        </a:cubicBezTo>
                        <a:cubicBezTo>
                          <a:pt x="177" y="176"/>
                          <a:pt x="189" y="163"/>
                          <a:pt x="196" y="148"/>
                        </a:cubicBezTo>
                        <a:cubicBezTo>
                          <a:pt x="206" y="126"/>
                          <a:pt x="213" y="96"/>
                          <a:pt x="201" y="73"/>
                        </a:cubicBezTo>
                        <a:cubicBezTo>
                          <a:pt x="195" y="61"/>
                          <a:pt x="185" y="49"/>
                          <a:pt x="172" y="46"/>
                        </a:cubicBezTo>
                        <a:cubicBezTo>
                          <a:pt x="168" y="46"/>
                          <a:pt x="166" y="45"/>
                          <a:pt x="163" y="45"/>
                        </a:cubicBezTo>
                        <a:cubicBezTo>
                          <a:pt x="162" y="45"/>
                          <a:pt x="162" y="45"/>
                          <a:pt x="161" y="45"/>
                        </a:cubicBezTo>
                        <a:cubicBezTo>
                          <a:pt x="158" y="46"/>
                          <a:pt x="154" y="46"/>
                          <a:pt x="150" y="47"/>
                        </a:cubicBezTo>
                        <a:cubicBezTo>
                          <a:pt x="146" y="48"/>
                          <a:pt x="142" y="50"/>
                          <a:pt x="138" y="52"/>
                        </a:cubicBezTo>
                        <a:cubicBezTo>
                          <a:pt x="134" y="54"/>
                          <a:pt x="130" y="58"/>
                          <a:pt x="127" y="62"/>
                        </a:cubicBezTo>
                        <a:cubicBezTo>
                          <a:pt x="126" y="62"/>
                          <a:pt x="125" y="64"/>
                          <a:pt x="124" y="64"/>
                        </a:cubicBezTo>
                        <a:cubicBezTo>
                          <a:pt x="124" y="64"/>
                          <a:pt x="123" y="64"/>
                          <a:pt x="123" y="64"/>
                        </a:cubicBezTo>
                        <a:cubicBezTo>
                          <a:pt x="122" y="64"/>
                          <a:pt x="122" y="64"/>
                          <a:pt x="122" y="64"/>
                        </a:cubicBezTo>
                        <a:cubicBezTo>
                          <a:pt x="122" y="64"/>
                          <a:pt x="122" y="64"/>
                          <a:pt x="122" y="64"/>
                        </a:cubicBezTo>
                        <a:cubicBezTo>
                          <a:pt x="122" y="64"/>
                          <a:pt x="118" y="64"/>
                          <a:pt x="117" y="56"/>
                        </a:cubicBezTo>
                        <a:cubicBezTo>
                          <a:pt x="115" y="0"/>
                          <a:pt x="115" y="0"/>
                          <a:pt x="115" y="0"/>
                        </a:cubicBezTo>
                      </a:path>
                    </a:pathLst>
                  </a:custGeom>
                  <a:solidFill>
                    <a:srgbClr val="C858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8" name="Freeform 7974">
                    <a:extLst>
                      <a:ext uri="{FF2B5EF4-FFF2-40B4-BE49-F238E27FC236}">
                        <a16:creationId xmlns:a16="http://schemas.microsoft.com/office/drawing/2014/main" id="{C353B448-7665-4428-9C7B-87E3D0D4E5F0}"/>
                      </a:ext>
                    </a:extLst>
                  </p:cNvPr>
                  <p:cNvSpPr>
                    <a:spLocks/>
                  </p:cNvSpPr>
                  <p:nvPr/>
                </p:nvSpPr>
                <p:spPr bwMode="auto">
                  <a:xfrm>
                    <a:off x="4414" y="1960"/>
                    <a:ext cx="8" cy="53"/>
                  </a:xfrm>
                  <a:custGeom>
                    <a:avLst/>
                    <a:gdLst>
                      <a:gd name="T0" fmla="*/ 2 w 10"/>
                      <a:gd name="T1" fmla="*/ 0 h 71"/>
                      <a:gd name="T2" fmla="*/ 0 w 10"/>
                      <a:gd name="T3" fmla="*/ 0 h 71"/>
                      <a:gd name="T4" fmla="*/ 2 w 10"/>
                      <a:gd name="T5" fmla="*/ 53 h 71"/>
                      <a:gd name="T6" fmla="*/ 10 w 10"/>
                      <a:gd name="T7" fmla="*/ 71 h 71"/>
                      <a:gd name="T8" fmla="*/ 3 w 10"/>
                      <a:gd name="T9" fmla="*/ 50 h 71"/>
                      <a:gd name="T10" fmla="*/ 2 w 10"/>
                      <a:gd name="T11" fmla="*/ 0 h 71"/>
                    </a:gdLst>
                    <a:ahLst/>
                    <a:cxnLst>
                      <a:cxn ang="0">
                        <a:pos x="T0" y="T1"/>
                      </a:cxn>
                      <a:cxn ang="0">
                        <a:pos x="T2" y="T3"/>
                      </a:cxn>
                      <a:cxn ang="0">
                        <a:pos x="T4" y="T5"/>
                      </a:cxn>
                      <a:cxn ang="0">
                        <a:pos x="T6" y="T7"/>
                      </a:cxn>
                      <a:cxn ang="0">
                        <a:pos x="T8" y="T9"/>
                      </a:cxn>
                      <a:cxn ang="0">
                        <a:pos x="T10" y="T11"/>
                      </a:cxn>
                    </a:cxnLst>
                    <a:rect l="0" t="0" r="r" b="b"/>
                    <a:pathLst>
                      <a:path w="10" h="71">
                        <a:moveTo>
                          <a:pt x="2" y="0"/>
                        </a:moveTo>
                        <a:cubicBezTo>
                          <a:pt x="0" y="0"/>
                          <a:pt x="0" y="0"/>
                          <a:pt x="0" y="0"/>
                        </a:cubicBezTo>
                        <a:cubicBezTo>
                          <a:pt x="2" y="53"/>
                          <a:pt x="2" y="53"/>
                          <a:pt x="2" y="53"/>
                        </a:cubicBezTo>
                        <a:cubicBezTo>
                          <a:pt x="2" y="53"/>
                          <a:pt x="3" y="63"/>
                          <a:pt x="10" y="71"/>
                        </a:cubicBezTo>
                        <a:cubicBezTo>
                          <a:pt x="10" y="71"/>
                          <a:pt x="4" y="61"/>
                          <a:pt x="3" y="50"/>
                        </a:cubicBezTo>
                        <a:cubicBezTo>
                          <a:pt x="2" y="0"/>
                          <a:pt x="2" y="0"/>
                          <a:pt x="2" y="0"/>
                        </a:cubicBezTo>
                      </a:path>
                    </a:pathLst>
                  </a:custGeom>
                  <a:solidFill>
                    <a:srgbClr val="FD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09" name="Freeform 7975">
                    <a:extLst>
                      <a:ext uri="{FF2B5EF4-FFF2-40B4-BE49-F238E27FC236}">
                        <a16:creationId xmlns:a16="http://schemas.microsoft.com/office/drawing/2014/main" id="{7CE510D6-F7AA-44E2-8B17-8CF65B8AD0E6}"/>
                      </a:ext>
                    </a:extLst>
                  </p:cNvPr>
                  <p:cNvSpPr>
                    <a:spLocks/>
                  </p:cNvSpPr>
                  <p:nvPr/>
                </p:nvSpPr>
                <p:spPr bwMode="auto">
                  <a:xfrm>
                    <a:off x="4394" y="2010"/>
                    <a:ext cx="49" cy="54"/>
                  </a:xfrm>
                  <a:custGeom>
                    <a:avLst/>
                    <a:gdLst>
                      <a:gd name="T0" fmla="*/ 65 w 65"/>
                      <a:gd name="T1" fmla="*/ 0 h 71"/>
                      <a:gd name="T2" fmla="*/ 51 w 65"/>
                      <a:gd name="T3" fmla="*/ 23 h 71"/>
                      <a:gd name="T4" fmla="*/ 0 w 65"/>
                      <a:gd name="T5" fmla="*/ 71 h 71"/>
                      <a:gd name="T6" fmla="*/ 4 w 65"/>
                      <a:gd name="T7" fmla="*/ 71 h 71"/>
                      <a:gd name="T8" fmla="*/ 32 w 65"/>
                      <a:gd name="T9" fmla="*/ 62 h 71"/>
                      <a:gd name="T10" fmla="*/ 46 w 65"/>
                      <a:gd name="T11" fmla="*/ 46 h 71"/>
                      <a:gd name="T12" fmla="*/ 65 w 65"/>
                      <a:gd name="T13" fmla="*/ 0 h 71"/>
                    </a:gdLst>
                    <a:ahLst/>
                    <a:cxnLst>
                      <a:cxn ang="0">
                        <a:pos x="T0" y="T1"/>
                      </a:cxn>
                      <a:cxn ang="0">
                        <a:pos x="T2" y="T3"/>
                      </a:cxn>
                      <a:cxn ang="0">
                        <a:pos x="T4" y="T5"/>
                      </a:cxn>
                      <a:cxn ang="0">
                        <a:pos x="T6" y="T7"/>
                      </a:cxn>
                      <a:cxn ang="0">
                        <a:pos x="T8" y="T9"/>
                      </a:cxn>
                      <a:cxn ang="0">
                        <a:pos x="T10" y="T11"/>
                      </a:cxn>
                      <a:cxn ang="0">
                        <a:pos x="T12" y="T13"/>
                      </a:cxn>
                    </a:cxnLst>
                    <a:rect l="0" t="0" r="r" b="b"/>
                    <a:pathLst>
                      <a:path w="65" h="71">
                        <a:moveTo>
                          <a:pt x="65" y="0"/>
                        </a:moveTo>
                        <a:cubicBezTo>
                          <a:pt x="65" y="0"/>
                          <a:pt x="55" y="2"/>
                          <a:pt x="51" y="23"/>
                        </a:cubicBezTo>
                        <a:cubicBezTo>
                          <a:pt x="47" y="45"/>
                          <a:pt x="41" y="67"/>
                          <a:pt x="0" y="71"/>
                        </a:cubicBezTo>
                        <a:cubicBezTo>
                          <a:pt x="0" y="71"/>
                          <a:pt x="2" y="71"/>
                          <a:pt x="4" y="71"/>
                        </a:cubicBezTo>
                        <a:cubicBezTo>
                          <a:pt x="10" y="71"/>
                          <a:pt x="22" y="70"/>
                          <a:pt x="32" y="62"/>
                        </a:cubicBezTo>
                        <a:cubicBezTo>
                          <a:pt x="32" y="62"/>
                          <a:pt x="42" y="55"/>
                          <a:pt x="46" y="46"/>
                        </a:cubicBezTo>
                        <a:cubicBezTo>
                          <a:pt x="54" y="28"/>
                          <a:pt x="52" y="11"/>
                          <a:pt x="65" y="0"/>
                        </a:cubicBezTo>
                      </a:path>
                    </a:pathLst>
                  </a:custGeom>
                  <a:solidFill>
                    <a:srgbClr val="FD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0" name="Freeform 7976">
                    <a:extLst>
                      <a:ext uri="{FF2B5EF4-FFF2-40B4-BE49-F238E27FC236}">
                        <a16:creationId xmlns:a16="http://schemas.microsoft.com/office/drawing/2014/main" id="{D88310AA-B8DB-4B9F-B9FA-6D3FDDB6CD71}"/>
                      </a:ext>
                    </a:extLst>
                  </p:cNvPr>
                  <p:cNvSpPr>
                    <a:spLocks noEditPoints="1"/>
                  </p:cNvSpPr>
                  <p:nvPr/>
                </p:nvSpPr>
                <p:spPr bwMode="auto">
                  <a:xfrm>
                    <a:off x="4327" y="2078"/>
                    <a:ext cx="28" cy="50"/>
                  </a:xfrm>
                  <a:custGeom>
                    <a:avLst/>
                    <a:gdLst>
                      <a:gd name="T0" fmla="*/ 18 w 37"/>
                      <a:gd name="T1" fmla="*/ 65 h 67"/>
                      <a:gd name="T2" fmla="*/ 19 w 37"/>
                      <a:gd name="T3" fmla="*/ 67 h 67"/>
                      <a:gd name="T4" fmla="*/ 18 w 37"/>
                      <a:gd name="T5" fmla="*/ 65 h 67"/>
                      <a:gd name="T6" fmla="*/ 37 w 37"/>
                      <a:gd name="T7" fmla="*/ 0 h 67"/>
                      <a:gd name="T8" fmla="*/ 18 w 37"/>
                      <a:gd name="T9" fmla="*/ 65 h 67"/>
                      <a:gd name="T10" fmla="*/ 37 w 37"/>
                      <a:gd name="T11" fmla="*/ 0 h 67"/>
                    </a:gdLst>
                    <a:ahLst/>
                    <a:cxnLst>
                      <a:cxn ang="0">
                        <a:pos x="T0" y="T1"/>
                      </a:cxn>
                      <a:cxn ang="0">
                        <a:pos x="T2" y="T3"/>
                      </a:cxn>
                      <a:cxn ang="0">
                        <a:pos x="T4" y="T5"/>
                      </a:cxn>
                      <a:cxn ang="0">
                        <a:pos x="T6" y="T7"/>
                      </a:cxn>
                      <a:cxn ang="0">
                        <a:pos x="T8" y="T9"/>
                      </a:cxn>
                      <a:cxn ang="0">
                        <a:pos x="T10" y="T11"/>
                      </a:cxn>
                    </a:cxnLst>
                    <a:rect l="0" t="0" r="r" b="b"/>
                    <a:pathLst>
                      <a:path w="37" h="67">
                        <a:moveTo>
                          <a:pt x="18" y="65"/>
                        </a:moveTo>
                        <a:cubicBezTo>
                          <a:pt x="18" y="66"/>
                          <a:pt x="19" y="67"/>
                          <a:pt x="19" y="67"/>
                        </a:cubicBezTo>
                        <a:cubicBezTo>
                          <a:pt x="18" y="66"/>
                          <a:pt x="18" y="66"/>
                          <a:pt x="18" y="65"/>
                        </a:cubicBezTo>
                        <a:moveTo>
                          <a:pt x="37" y="0"/>
                        </a:moveTo>
                        <a:cubicBezTo>
                          <a:pt x="37" y="0"/>
                          <a:pt x="0" y="25"/>
                          <a:pt x="18" y="65"/>
                        </a:cubicBezTo>
                        <a:cubicBezTo>
                          <a:pt x="15" y="59"/>
                          <a:pt x="5" y="29"/>
                          <a:pt x="37" y="0"/>
                        </a:cubicBezTo>
                      </a:path>
                    </a:pathLst>
                  </a:custGeom>
                  <a:solidFill>
                    <a:srgbClr val="FD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1" name="Freeform 7977">
                    <a:extLst>
                      <a:ext uri="{FF2B5EF4-FFF2-40B4-BE49-F238E27FC236}">
                        <a16:creationId xmlns:a16="http://schemas.microsoft.com/office/drawing/2014/main" id="{A872DDE2-037B-468B-B3A6-EBF9460D100D}"/>
                      </a:ext>
                    </a:extLst>
                  </p:cNvPr>
                  <p:cNvSpPr>
                    <a:spLocks noEditPoints="1"/>
                  </p:cNvSpPr>
                  <p:nvPr/>
                </p:nvSpPr>
                <p:spPr bwMode="auto">
                  <a:xfrm>
                    <a:off x="4383" y="2118"/>
                    <a:ext cx="61" cy="27"/>
                  </a:xfrm>
                  <a:custGeom>
                    <a:avLst/>
                    <a:gdLst>
                      <a:gd name="T0" fmla="*/ 0 w 82"/>
                      <a:gd name="T1" fmla="*/ 32 h 36"/>
                      <a:gd name="T2" fmla="*/ 0 w 82"/>
                      <a:gd name="T3" fmla="*/ 32 h 36"/>
                      <a:gd name="T4" fmla="*/ 0 w 82"/>
                      <a:gd name="T5" fmla="*/ 32 h 36"/>
                      <a:gd name="T6" fmla="*/ 0 w 82"/>
                      <a:gd name="T7" fmla="*/ 32 h 36"/>
                      <a:gd name="T8" fmla="*/ 22 w 82"/>
                      <a:gd name="T9" fmla="*/ 27 h 36"/>
                      <a:gd name="T10" fmla="*/ 11 w 82"/>
                      <a:gd name="T11" fmla="*/ 30 h 36"/>
                      <a:gd name="T12" fmla="*/ 22 w 82"/>
                      <a:gd name="T13" fmla="*/ 27 h 36"/>
                      <a:gd name="T14" fmla="*/ 66 w 82"/>
                      <a:gd name="T15" fmla="*/ 6 h 36"/>
                      <a:gd name="T16" fmla="*/ 66 w 82"/>
                      <a:gd name="T17" fmla="*/ 6 h 36"/>
                      <a:gd name="T18" fmla="*/ 78 w 82"/>
                      <a:gd name="T19" fmla="*/ 23 h 36"/>
                      <a:gd name="T20" fmla="*/ 82 w 82"/>
                      <a:gd name="T21" fmla="*/ 36 h 36"/>
                      <a:gd name="T22" fmla="*/ 78 w 82"/>
                      <a:gd name="T23" fmla="*/ 23 h 36"/>
                      <a:gd name="T24" fmla="*/ 66 w 82"/>
                      <a:gd name="T25" fmla="*/ 6 h 36"/>
                      <a:gd name="T26" fmla="*/ 66 w 82"/>
                      <a:gd name="T27" fmla="*/ 6 h 36"/>
                      <a:gd name="T28" fmla="*/ 47 w 82"/>
                      <a:gd name="T29" fmla="*/ 0 h 36"/>
                      <a:gd name="T30" fmla="*/ 47 w 82"/>
                      <a:gd name="T31" fmla="*/ 0 h 36"/>
                      <a:gd name="T32" fmla="*/ 66 w 82"/>
                      <a:gd name="T33" fmla="*/ 6 h 36"/>
                      <a:gd name="T34" fmla="*/ 47 w 82"/>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2" h="36">
                        <a:moveTo>
                          <a:pt x="0" y="32"/>
                        </a:moveTo>
                        <a:cubicBezTo>
                          <a:pt x="0" y="32"/>
                          <a:pt x="0" y="32"/>
                          <a:pt x="0" y="32"/>
                        </a:cubicBezTo>
                        <a:cubicBezTo>
                          <a:pt x="0" y="32"/>
                          <a:pt x="0" y="32"/>
                          <a:pt x="0" y="32"/>
                        </a:cubicBezTo>
                        <a:cubicBezTo>
                          <a:pt x="0" y="32"/>
                          <a:pt x="0" y="32"/>
                          <a:pt x="0" y="32"/>
                        </a:cubicBezTo>
                        <a:moveTo>
                          <a:pt x="22" y="27"/>
                        </a:moveTo>
                        <a:cubicBezTo>
                          <a:pt x="19" y="28"/>
                          <a:pt x="15" y="29"/>
                          <a:pt x="11" y="30"/>
                        </a:cubicBezTo>
                        <a:cubicBezTo>
                          <a:pt x="15" y="29"/>
                          <a:pt x="19" y="28"/>
                          <a:pt x="22" y="27"/>
                        </a:cubicBezTo>
                        <a:moveTo>
                          <a:pt x="66" y="6"/>
                        </a:moveTo>
                        <a:cubicBezTo>
                          <a:pt x="66" y="6"/>
                          <a:pt x="66" y="6"/>
                          <a:pt x="66" y="6"/>
                        </a:cubicBezTo>
                        <a:cubicBezTo>
                          <a:pt x="73" y="11"/>
                          <a:pt x="75" y="15"/>
                          <a:pt x="78" y="23"/>
                        </a:cubicBezTo>
                        <a:cubicBezTo>
                          <a:pt x="79" y="25"/>
                          <a:pt x="82" y="31"/>
                          <a:pt x="82" y="36"/>
                        </a:cubicBezTo>
                        <a:cubicBezTo>
                          <a:pt x="82" y="31"/>
                          <a:pt x="79" y="25"/>
                          <a:pt x="78" y="23"/>
                        </a:cubicBezTo>
                        <a:cubicBezTo>
                          <a:pt x="75" y="15"/>
                          <a:pt x="73" y="11"/>
                          <a:pt x="66" y="6"/>
                        </a:cubicBezTo>
                        <a:cubicBezTo>
                          <a:pt x="66" y="6"/>
                          <a:pt x="66" y="6"/>
                          <a:pt x="66" y="6"/>
                        </a:cubicBezTo>
                        <a:moveTo>
                          <a:pt x="47" y="0"/>
                        </a:moveTo>
                        <a:cubicBezTo>
                          <a:pt x="47" y="0"/>
                          <a:pt x="47" y="0"/>
                          <a:pt x="47" y="0"/>
                        </a:cubicBezTo>
                        <a:cubicBezTo>
                          <a:pt x="54" y="1"/>
                          <a:pt x="60" y="3"/>
                          <a:pt x="66" y="6"/>
                        </a:cubicBezTo>
                        <a:cubicBezTo>
                          <a:pt x="60" y="3"/>
                          <a:pt x="54" y="1"/>
                          <a:pt x="47" y="0"/>
                        </a:cubicBezTo>
                      </a:path>
                    </a:pathLst>
                  </a:custGeom>
                  <a:solidFill>
                    <a:srgbClr val="C35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2" name="Freeform 7978">
                    <a:extLst>
                      <a:ext uri="{FF2B5EF4-FFF2-40B4-BE49-F238E27FC236}">
                        <a16:creationId xmlns:a16="http://schemas.microsoft.com/office/drawing/2014/main" id="{CC61D647-B31C-44EB-8895-9EFA9C2927A4}"/>
                      </a:ext>
                    </a:extLst>
                  </p:cNvPr>
                  <p:cNvSpPr>
                    <a:spLocks/>
                  </p:cNvSpPr>
                  <p:nvPr/>
                </p:nvSpPr>
                <p:spPr bwMode="auto">
                  <a:xfrm>
                    <a:off x="4383" y="2119"/>
                    <a:ext cx="62" cy="32"/>
                  </a:xfrm>
                  <a:custGeom>
                    <a:avLst/>
                    <a:gdLst>
                      <a:gd name="T0" fmla="*/ 47 w 83"/>
                      <a:gd name="T1" fmla="*/ 0 h 42"/>
                      <a:gd name="T2" fmla="*/ 44 w 83"/>
                      <a:gd name="T3" fmla="*/ 8 h 42"/>
                      <a:gd name="T4" fmla="*/ 32 w 83"/>
                      <a:gd name="T5" fmla="*/ 16 h 42"/>
                      <a:gd name="T6" fmla="*/ 24 w 83"/>
                      <a:gd name="T7" fmla="*/ 15 h 42"/>
                      <a:gd name="T8" fmla="*/ 2 w 83"/>
                      <a:gd name="T9" fmla="*/ 27 h 42"/>
                      <a:gd name="T10" fmla="*/ 0 w 83"/>
                      <a:gd name="T11" fmla="*/ 31 h 42"/>
                      <a:gd name="T12" fmla="*/ 19 w 83"/>
                      <a:gd name="T13" fmla="*/ 27 h 42"/>
                      <a:gd name="T14" fmla="*/ 22 w 83"/>
                      <a:gd name="T15" fmla="*/ 26 h 42"/>
                      <a:gd name="T16" fmla="*/ 25 w 83"/>
                      <a:gd name="T17" fmla="*/ 25 h 42"/>
                      <a:gd name="T18" fmla="*/ 37 w 83"/>
                      <a:gd name="T19" fmla="*/ 23 h 42"/>
                      <a:gd name="T20" fmla="*/ 38 w 83"/>
                      <a:gd name="T21" fmla="*/ 23 h 42"/>
                      <a:gd name="T22" fmla="*/ 47 w 83"/>
                      <a:gd name="T23" fmla="*/ 26 h 42"/>
                      <a:gd name="T24" fmla="*/ 50 w 83"/>
                      <a:gd name="T25" fmla="*/ 42 h 42"/>
                      <a:gd name="T26" fmla="*/ 50 w 83"/>
                      <a:gd name="T27" fmla="*/ 42 h 42"/>
                      <a:gd name="T28" fmla="*/ 69 w 83"/>
                      <a:gd name="T29" fmla="*/ 41 h 42"/>
                      <a:gd name="T30" fmla="*/ 79 w 83"/>
                      <a:gd name="T31" fmla="*/ 40 h 42"/>
                      <a:gd name="T32" fmla="*/ 81 w 83"/>
                      <a:gd name="T33" fmla="*/ 39 h 42"/>
                      <a:gd name="T34" fmla="*/ 78 w 83"/>
                      <a:gd name="T35" fmla="*/ 22 h 42"/>
                      <a:gd name="T36" fmla="*/ 66 w 83"/>
                      <a:gd name="T37" fmla="*/ 6 h 42"/>
                      <a:gd name="T38" fmla="*/ 47 w 83"/>
                      <a:gd name="T3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3" h="42">
                        <a:moveTo>
                          <a:pt x="47" y="0"/>
                        </a:moveTo>
                        <a:cubicBezTo>
                          <a:pt x="46" y="2"/>
                          <a:pt x="44" y="4"/>
                          <a:pt x="44" y="8"/>
                        </a:cubicBezTo>
                        <a:cubicBezTo>
                          <a:pt x="44" y="8"/>
                          <a:pt x="34" y="9"/>
                          <a:pt x="32" y="16"/>
                        </a:cubicBezTo>
                        <a:cubicBezTo>
                          <a:pt x="32" y="16"/>
                          <a:pt x="29" y="15"/>
                          <a:pt x="24" y="15"/>
                        </a:cubicBezTo>
                        <a:cubicBezTo>
                          <a:pt x="17" y="15"/>
                          <a:pt x="7" y="17"/>
                          <a:pt x="2" y="27"/>
                        </a:cubicBezTo>
                        <a:cubicBezTo>
                          <a:pt x="1" y="28"/>
                          <a:pt x="1" y="29"/>
                          <a:pt x="0" y="31"/>
                        </a:cubicBezTo>
                        <a:cubicBezTo>
                          <a:pt x="6" y="30"/>
                          <a:pt x="13" y="28"/>
                          <a:pt x="19" y="27"/>
                        </a:cubicBezTo>
                        <a:cubicBezTo>
                          <a:pt x="20" y="26"/>
                          <a:pt x="21" y="26"/>
                          <a:pt x="22" y="26"/>
                        </a:cubicBezTo>
                        <a:cubicBezTo>
                          <a:pt x="23" y="26"/>
                          <a:pt x="24" y="25"/>
                          <a:pt x="25" y="25"/>
                        </a:cubicBezTo>
                        <a:cubicBezTo>
                          <a:pt x="28" y="24"/>
                          <a:pt x="33" y="23"/>
                          <a:pt x="37" y="23"/>
                        </a:cubicBezTo>
                        <a:cubicBezTo>
                          <a:pt x="37" y="23"/>
                          <a:pt x="37" y="23"/>
                          <a:pt x="38" y="23"/>
                        </a:cubicBezTo>
                        <a:cubicBezTo>
                          <a:pt x="41" y="23"/>
                          <a:pt x="44" y="24"/>
                          <a:pt x="47" y="26"/>
                        </a:cubicBezTo>
                        <a:cubicBezTo>
                          <a:pt x="52" y="29"/>
                          <a:pt x="51" y="36"/>
                          <a:pt x="50" y="42"/>
                        </a:cubicBezTo>
                        <a:cubicBezTo>
                          <a:pt x="50" y="42"/>
                          <a:pt x="50" y="42"/>
                          <a:pt x="50" y="42"/>
                        </a:cubicBezTo>
                        <a:cubicBezTo>
                          <a:pt x="56" y="42"/>
                          <a:pt x="63" y="42"/>
                          <a:pt x="69" y="41"/>
                        </a:cubicBezTo>
                        <a:cubicBezTo>
                          <a:pt x="73" y="41"/>
                          <a:pt x="76" y="40"/>
                          <a:pt x="79" y="40"/>
                        </a:cubicBezTo>
                        <a:cubicBezTo>
                          <a:pt x="80" y="40"/>
                          <a:pt x="80" y="39"/>
                          <a:pt x="81" y="39"/>
                        </a:cubicBezTo>
                        <a:cubicBezTo>
                          <a:pt x="83" y="34"/>
                          <a:pt x="79" y="23"/>
                          <a:pt x="78" y="22"/>
                        </a:cubicBezTo>
                        <a:cubicBezTo>
                          <a:pt x="75" y="14"/>
                          <a:pt x="73" y="10"/>
                          <a:pt x="66" y="6"/>
                        </a:cubicBezTo>
                        <a:cubicBezTo>
                          <a:pt x="61" y="2"/>
                          <a:pt x="54" y="0"/>
                          <a:pt x="47" y="0"/>
                        </a:cubicBezTo>
                      </a:path>
                    </a:pathLst>
                  </a:custGeom>
                  <a:solidFill>
                    <a:srgbClr val="F08F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3" name="Freeform 7979">
                    <a:extLst>
                      <a:ext uri="{FF2B5EF4-FFF2-40B4-BE49-F238E27FC236}">
                        <a16:creationId xmlns:a16="http://schemas.microsoft.com/office/drawing/2014/main" id="{E5568669-4CEC-4D4C-A633-6A39CEFE4EC2}"/>
                      </a:ext>
                    </a:extLst>
                  </p:cNvPr>
                  <p:cNvSpPr>
                    <a:spLocks/>
                  </p:cNvSpPr>
                  <p:nvPr/>
                </p:nvSpPr>
                <p:spPr bwMode="auto">
                  <a:xfrm>
                    <a:off x="4383" y="2118"/>
                    <a:ext cx="62" cy="33"/>
                  </a:xfrm>
                  <a:custGeom>
                    <a:avLst/>
                    <a:gdLst>
                      <a:gd name="T0" fmla="*/ 47 w 83"/>
                      <a:gd name="T1" fmla="*/ 0 h 44"/>
                      <a:gd name="T2" fmla="*/ 47 w 83"/>
                      <a:gd name="T3" fmla="*/ 1 h 44"/>
                      <a:gd name="T4" fmla="*/ 66 w 83"/>
                      <a:gd name="T5" fmla="*/ 7 h 44"/>
                      <a:gd name="T6" fmla="*/ 78 w 83"/>
                      <a:gd name="T7" fmla="*/ 23 h 44"/>
                      <a:gd name="T8" fmla="*/ 81 w 83"/>
                      <a:gd name="T9" fmla="*/ 40 h 44"/>
                      <a:gd name="T10" fmla="*/ 79 w 83"/>
                      <a:gd name="T11" fmla="*/ 41 h 44"/>
                      <a:gd name="T12" fmla="*/ 69 w 83"/>
                      <a:gd name="T13" fmla="*/ 42 h 44"/>
                      <a:gd name="T14" fmla="*/ 50 w 83"/>
                      <a:gd name="T15" fmla="*/ 43 h 44"/>
                      <a:gd name="T16" fmla="*/ 50 w 83"/>
                      <a:gd name="T17" fmla="*/ 43 h 44"/>
                      <a:gd name="T18" fmla="*/ 47 w 83"/>
                      <a:gd name="T19" fmla="*/ 27 h 44"/>
                      <a:gd name="T20" fmla="*/ 38 w 83"/>
                      <a:gd name="T21" fmla="*/ 24 h 44"/>
                      <a:gd name="T22" fmla="*/ 37 w 83"/>
                      <a:gd name="T23" fmla="*/ 24 h 44"/>
                      <a:gd name="T24" fmla="*/ 25 w 83"/>
                      <a:gd name="T25" fmla="*/ 26 h 44"/>
                      <a:gd name="T26" fmla="*/ 22 w 83"/>
                      <a:gd name="T27" fmla="*/ 27 h 44"/>
                      <a:gd name="T28" fmla="*/ 19 w 83"/>
                      <a:gd name="T29" fmla="*/ 28 h 44"/>
                      <a:gd name="T30" fmla="*/ 0 w 83"/>
                      <a:gd name="T31" fmla="*/ 32 h 44"/>
                      <a:gd name="T32" fmla="*/ 0 w 83"/>
                      <a:gd name="T33" fmla="*/ 32 h 44"/>
                      <a:gd name="T34" fmla="*/ 0 w 83"/>
                      <a:gd name="T35" fmla="*/ 32 h 44"/>
                      <a:gd name="T36" fmla="*/ 11 w 83"/>
                      <a:gd name="T37" fmla="*/ 30 h 44"/>
                      <a:gd name="T38" fmla="*/ 22 w 83"/>
                      <a:gd name="T39" fmla="*/ 27 h 44"/>
                      <a:gd name="T40" fmla="*/ 22 w 83"/>
                      <a:gd name="T41" fmla="*/ 27 h 44"/>
                      <a:gd name="T42" fmla="*/ 38 w 83"/>
                      <a:gd name="T43" fmla="*/ 24 h 44"/>
                      <a:gd name="T44" fmla="*/ 46 w 83"/>
                      <a:gd name="T45" fmla="*/ 27 h 44"/>
                      <a:gd name="T46" fmla="*/ 50 w 83"/>
                      <a:gd name="T47" fmla="*/ 36 h 44"/>
                      <a:gd name="T48" fmla="*/ 50 w 83"/>
                      <a:gd name="T49" fmla="*/ 43 h 44"/>
                      <a:gd name="T50" fmla="*/ 50 w 83"/>
                      <a:gd name="T51" fmla="*/ 44 h 44"/>
                      <a:gd name="T52" fmla="*/ 79 w 83"/>
                      <a:gd name="T53" fmla="*/ 41 h 44"/>
                      <a:gd name="T54" fmla="*/ 82 w 83"/>
                      <a:gd name="T55" fmla="*/ 36 h 44"/>
                      <a:gd name="T56" fmla="*/ 78 w 83"/>
                      <a:gd name="T57" fmla="*/ 23 h 44"/>
                      <a:gd name="T58" fmla="*/ 66 w 83"/>
                      <a:gd name="T59" fmla="*/ 6 h 44"/>
                      <a:gd name="T60" fmla="*/ 66 w 83"/>
                      <a:gd name="T61" fmla="*/ 6 h 44"/>
                      <a:gd name="T62" fmla="*/ 66 w 83"/>
                      <a:gd name="T63" fmla="*/ 6 h 44"/>
                      <a:gd name="T64" fmla="*/ 47 w 83"/>
                      <a:gd name="T6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44">
                        <a:moveTo>
                          <a:pt x="47" y="0"/>
                        </a:moveTo>
                        <a:cubicBezTo>
                          <a:pt x="47" y="0"/>
                          <a:pt x="47" y="1"/>
                          <a:pt x="47" y="1"/>
                        </a:cubicBezTo>
                        <a:cubicBezTo>
                          <a:pt x="54" y="1"/>
                          <a:pt x="61" y="3"/>
                          <a:pt x="66" y="7"/>
                        </a:cubicBezTo>
                        <a:cubicBezTo>
                          <a:pt x="73" y="11"/>
                          <a:pt x="75" y="15"/>
                          <a:pt x="78" y="23"/>
                        </a:cubicBezTo>
                        <a:cubicBezTo>
                          <a:pt x="79" y="24"/>
                          <a:pt x="83" y="35"/>
                          <a:pt x="81" y="40"/>
                        </a:cubicBezTo>
                        <a:cubicBezTo>
                          <a:pt x="80" y="40"/>
                          <a:pt x="80" y="41"/>
                          <a:pt x="79" y="41"/>
                        </a:cubicBezTo>
                        <a:cubicBezTo>
                          <a:pt x="76" y="41"/>
                          <a:pt x="73" y="42"/>
                          <a:pt x="69" y="42"/>
                        </a:cubicBezTo>
                        <a:cubicBezTo>
                          <a:pt x="63" y="43"/>
                          <a:pt x="56" y="43"/>
                          <a:pt x="50" y="43"/>
                        </a:cubicBezTo>
                        <a:cubicBezTo>
                          <a:pt x="50" y="43"/>
                          <a:pt x="50" y="43"/>
                          <a:pt x="50" y="43"/>
                        </a:cubicBezTo>
                        <a:cubicBezTo>
                          <a:pt x="51" y="37"/>
                          <a:pt x="52" y="30"/>
                          <a:pt x="47" y="27"/>
                        </a:cubicBezTo>
                        <a:cubicBezTo>
                          <a:pt x="44" y="25"/>
                          <a:pt x="41" y="24"/>
                          <a:pt x="38" y="24"/>
                        </a:cubicBezTo>
                        <a:cubicBezTo>
                          <a:pt x="37" y="24"/>
                          <a:pt x="37" y="24"/>
                          <a:pt x="37" y="24"/>
                        </a:cubicBezTo>
                        <a:cubicBezTo>
                          <a:pt x="33" y="24"/>
                          <a:pt x="28" y="25"/>
                          <a:pt x="25" y="26"/>
                        </a:cubicBezTo>
                        <a:cubicBezTo>
                          <a:pt x="24" y="26"/>
                          <a:pt x="23" y="27"/>
                          <a:pt x="22" y="27"/>
                        </a:cubicBezTo>
                        <a:cubicBezTo>
                          <a:pt x="21" y="27"/>
                          <a:pt x="20" y="27"/>
                          <a:pt x="19" y="28"/>
                        </a:cubicBezTo>
                        <a:cubicBezTo>
                          <a:pt x="13" y="29"/>
                          <a:pt x="6" y="31"/>
                          <a:pt x="0" y="32"/>
                        </a:cubicBezTo>
                        <a:cubicBezTo>
                          <a:pt x="0" y="32"/>
                          <a:pt x="0" y="32"/>
                          <a:pt x="0" y="32"/>
                        </a:cubicBezTo>
                        <a:cubicBezTo>
                          <a:pt x="0" y="32"/>
                          <a:pt x="0" y="32"/>
                          <a:pt x="0" y="32"/>
                        </a:cubicBezTo>
                        <a:cubicBezTo>
                          <a:pt x="4" y="31"/>
                          <a:pt x="8" y="31"/>
                          <a:pt x="11" y="30"/>
                        </a:cubicBezTo>
                        <a:cubicBezTo>
                          <a:pt x="15" y="29"/>
                          <a:pt x="19" y="28"/>
                          <a:pt x="22" y="27"/>
                        </a:cubicBezTo>
                        <a:cubicBezTo>
                          <a:pt x="22" y="27"/>
                          <a:pt x="22" y="27"/>
                          <a:pt x="22" y="27"/>
                        </a:cubicBezTo>
                        <a:cubicBezTo>
                          <a:pt x="27" y="26"/>
                          <a:pt x="32" y="24"/>
                          <a:pt x="38" y="24"/>
                        </a:cubicBezTo>
                        <a:cubicBezTo>
                          <a:pt x="41" y="24"/>
                          <a:pt x="44" y="25"/>
                          <a:pt x="46" y="27"/>
                        </a:cubicBezTo>
                        <a:cubicBezTo>
                          <a:pt x="49" y="29"/>
                          <a:pt x="50" y="33"/>
                          <a:pt x="50" y="36"/>
                        </a:cubicBezTo>
                        <a:cubicBezTo>
                          <a:pt x="50" y="38"/>
                          <a:pt x="50" y="41"/>
                          <a:pt x="50" y="43"/>
                        </a:cubicBezTo>
                        <a:cubicBezTo>
                          <a:pt x="50" y="43"/>
                          <a:pt x="50" y="43"/>
                          <a:pt x="50" y="44"/>
                        </a:cubicBezTo>
                        <a:cubicBezTo>
                          <a:pt x="59" y="43"/>
                          <a:pt x="69" y="42"/>
                          <a:pt x="79" y="41"/>
                        </a:cubicBezTo>
                        <a:cubicBezTo>
                          <a:pt x="81" y="41"/>
                          <a:pt x="82" y="39"/>
                          <a:pt x="82" y="36"/>
                        </a:cubicBezTo>
                        <a:cubicBezTo>
                          <a:pt x="82" y="31"/>
                          <a:pt x="79" y="25"/>
                          <a:pt x="78" y="23"/>
                        </a:cubicBezTo>
                        <a:cubicBezTo>
                          <a:pt x="75" y="15"/>
                          <a:pt x="73" y="11"/>
                          <a:pt x="66" y="6"/>
                        </a:cubicBezTo>
                        <a:cubicBezTo>
                          <a:pt x="66" y="6"/>
                          <a:pt x="66" y="6"/>
                          <a:pt x="66" y="6"/>
                        </a:cubicBezTo>
                        <a:cubicBezTo>
                          <a:pt x="66" y="6"/>
                          <a:pt x="66" y="6"/>
                          <a:pt x="66" y="6"/>
                        </a:cubicBezTo>
                        <a:cubicBezTo>
                          <a:pt x="60" y="3"/>
                          <a:pt x="54" y="1"/>
                          <a:pt x="47" y="0"/>
                        </a:cubicBezTo>
                      </a:path>
                    </a:pathLst>
                  </a:custGeom>
                  <a:solidFill>
                    <a:srgbClr val="C14E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4" name="Freeform 7980">
                    <a:extLst>
                      <a:ext uri="{FF2B5EF4-FFF2-40B4-BE49-F238E27FC236}">
                        <a16:creationId xmlns:a16="http://schemas.microsoft.com/office/drawing/2014/main" id="{D545BD71-7B10-4C7E-974A-4A696027CBA0}"/>
                      </a:ext>
                    </a:extLst>
                  </p:cNvPr>
                  <p:cNvSpPr>
                    <a:spLocks/>
                  </p:cNvSpPr>
                  <p:nvPr/>
                </p:nvSpPr>
                <p:spPr bwMode="auto">
                  <a:xfrm>
                    <a:off x="4313" y="2424"/>
                    <a:ext cx="206" cy="252"/>
                  </a:xfrm>
                  <a:custGeom>
                    <a:avLst/>
                    <a:gdLst>
                      <a:gd name="T0" fmla="*/ 126 w 275"/>
                      <a:gd name="T1" fmla="*/ 262 h 335"/>
                      <a:gd name="T2" fmla="*/ 128 w 275"/>
                      <a:gd name="T3" fmla="*/ 288 h 335"/>
                      <a:gd name="T4" fmla="*/ 139 w 275"/>
                      <a:gd name="T5" fmla="*/ 308 h 335"/>
                      <a:gd name="T6" fmla="*/ 143 w 275"/>
                      <a:gd name="T7" fmla="*/ 330 h 335"/>
                      <a:gd name="T8" fmla="*/ 158 w 275"/>
                      <a:gd name="T9" fmla="*/ 329 h 335"/>
                      <a:gd name="T10" fmla="*/ 159 w 275"/>
                      <a:gd name="T11" fmla="*/ 309 h 335"/>
                      <a:gd name="T12" fmla="*/ 168 w 275"/>
                      <a:gd name="T13" fmla="*/ 273 h 335"/>
                      <a:gd name="T14" fmla="*/ 200 w 275"/>
                      <a:gd name="T15" fmla="*/ 280 h 335"/>
                      <a:gd name="T16" fmla="*/ 229 w 275"/>
                      <a:gd name="T17" fmla="*/ 262 h 335"/>
                      <a:gd name="T18" fmla="*/ 244 w 275"/>
                      <a:gd name="T19" fmla="*/ 240 h 335"/>
                      <a:gd name="T20" fmla="*/ 252 w 275"/>
                      <a:gd name="T21" fmla="*/ 219 h 335"/>
                      <a:gd name="T22" fmla="*/ 257 w 275"/>
                      <a:gd name="T23" fmla="*/ 201 h 335"/>
                      <a:gd name="T24" fmla="*/ 264 w 275"/>
                      <a:gd name="T25" fmla="*/ 180 h 335"/>
                      <a:gd name="T26" fmla="*/ 264 w 275"/>
                      <a:gd name="T27" fmla="*/ 152 h 335"/>
                      <a:gd name="T28" fmla="*/ 263 w 275"/>
                      <a:gd name="T29" fmla="*/ 134 h 335"/>
                      <a:gd name="T30" fmla="*/ 258 w 275"/>
                      <a:gd name="T31" fmla="*/ 115 h 335"/>
                      <a:gd name="T32" fmla="*/ 255 w 275"/>
                      <a:gd name="T33" fmla="*/ 96 h 335"/>
                      <a:gd name="T34" fmla="*/ 253 w 275"/>
                      <a:gd name="T35" fmla="*/ 74 h 335"/>
                      <a:gd name="T36" fmla="*/ 254 w 275"/>
                      <a:gd name="T37" fmla="*/ 61 h 335"/>
                      <a:gd name="T38" fmla="*/ 256 w 275"/>
                      <a:gd name="T39" fmla="*/ 48 h 335"/>
                      <a:gd name="T40" fmla="*/ 263 w 275"/>
                      <a:gd name="T41" fmla="*/ 29 h 335"/>
                      <a:gd name="T42" fmla="*/ 259 w 275"/>
                      <a:gd name="T43" fmla="*/ 6 h 335"/>
                      <a:gd name="T44" fmla="*/ 245 w 275"/>
                      <a:gd name="T45" fmla="*/ 5 h 335"/>
                      <a:gd name="T46" fmla="*/ 239 w 275"/>
                      <a:gd name="T47" fmla="*/ 6 h 335"/>
                      <a:gd name="T48" fmla="*/ 220 w 275"/>
                      <a:gd name="T49" fmla="*/ 2 h 335"/>
                      <a:gd name="T50" fmla="*/ 212 w 275"/>
                      <a:gd name="T51" fmla="*/ 15 h 335"/>
                      <a:gd name="T52" fmla="*/ 204 w 275"/>
                      <a:gd name="T53" fmla="*/ 28 h 335"/>
                      <a:gd name="T54" fmla="*/ 193 w 275"/>
                      <a:gd name="T55" fmla="*/ 41 h 335"/>
                      <a:gd name="T56" fmla="*/ 182 w 275"/>
                      <a:gd name="T57" fmla="*/ 55 h 335"/>
                      <a:gd name="T58" fmla="*/ 167 w 275"/>
                      <a:gd name="T59" fmla="*/ 67 h 335"/>
                      <a:gd name="T60" fmla="*/ 147 w 275"/>
                      <a:gd name="T61" fmla="*/ 69 h 335"/>
                      <a:gd name="T62" fmla="*/ 123 w 275"/>
                      <a:gd name="T63" fmla="*/ 73 h 335"/>
                      <a:gd name="T64" fmla="*/ 103 w 275"/>
                      <a:gd name="T65" fmla="*/ 70 h 335"/>
                      <a:gd name="T66" fmla="*/ 85 w 275"/>
                      <a:gd name="T67" fmla="*/ 66 h 335"/>
                      <a:gd name="T68" fmla="*/ 68 w 275"/>
                      <a:gd name="T69" fmla="*/ 60 h 335"/>
                      <a:gd name="T70" fmla="*/ 50 w 275"/>
                      <a:gd name="T71" fmla="*/ 57 h 335"/>
                      <a:gd name="T72" fmla="*/ 34 w 275"/>
                      <a:gd name="T73" fmla="*/ 62 h 335"/>
                      <a:gd name="T74" fmla="*/ 16 w 275"/>
                      <a:gd name="T75" fmla="*/ 70 h 335"/>
                      <a:gd name="T76" fmla="*/ 16 w 275"/>
                      <a:gd name="T77" fmla="*/ 86 h 335"/>
                      <a:gd name="T78" fmla="*/ 12 w 275"/>
                      <a:gd name="T79" fmla="*/ 96 h 335"/>
                      <a:gd name="T80" fmla="*/ 8 w 275"/>
                      <a:gd name="T81" fmla="*/ 111 h 335"/>
                      <a:gd name="T82" fmla="*/ 6 w 275"/>
                      <a:gd name="T83" fmla="*/ 127 h 335"/>
                      <a:gd name="T84" fmla="*/ 5 w 275"/>
                      <a:gd name="T85" fmla="*/ 147 h 335"/>
                      <a:gd name="T86" fmla="*/ 7 w 275"/>
                      <a:gd name="T87" fmla="*/ 167 h 335"/>
                      <a:gd name="T88" fmla="*/ 10 w 275"/>
                      <a:gd name="T89" fmla="*/ 189 h 335"/>
                      <a:gd name="T90" fmla="*/ 31 w 275"/>
                      <a:gd name="T91" fmla="*/ 220 h 335"/>
                      <a:gd name="T92" fmla="*/ 61 w 275"/>
                      <a:gd name="T93" fmla="*/ 233 h 335"/>
                      <a:gd name="T94" fmla="*/ 90 w 275"/>
                      <a:gd name="T95" fmla="*/ 238 h 335"/>
                      <a:gd name="T96" fmla="*/ 85 w 275"/>
                      <a:gd name="T97" fmla="*/ 170 h 335"/>
                      <a:gd name="T98" fmla="*/ 43 w 275"/>
                      <a:gd name="T99" fmla="*/ 117 h 335"/>
                      <a:gd name="T100" fmla="*/ 77 w 275"/>
                      <a:gd name="T101" fmla="*/ 102 h 335"/>
                      <a:gd name="T102" fmla="*/ 201 w 275"/>
                      <a:gd name="T103" fmla="*/ 90 h 335"/>
                      <a:gd name="T104" fmla="*/ 221 w 275"/>
                      <a:gd name="T105" fmla="*/ 165 h 335"/>
                      <a:gd name="T106" fmla="*/ 217 w 275"/>
                      <a:gd name="T107" fmla="*/ 205 h 335"/>
                      <a:gd name="T108" fmla="*/ 210 w 275"/>
                      <a:gd name="T109" fmla="*/ 213 h 335"/>
                      <a:gd name="T110" fmla="*/ 191 w 275"/>
                      <a:gd name="T111" fmla="*/ 229 h 335"/>
                      <a:gd name="T112" fmla="*/ 168 w 275"/>
                      <a:gd name="T113" fmla="*/ 224 h 335"/>
                      <a:gd name="T114" fmla="*/ 140 w 275"/>
                      <a:gd name="T115" fmla="*/ 225 h 335"/>
                      <a:gd name="T116" fmla="*/ 126 w 275"/>
                      <a:gd name="T117" fmla="*/ 262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5" h="335">
                        <a:moveTo>
                          <a:pt x="126" y="262"/>
                        </a:moveTo>
                        <a:cubicBezTo>
                          <a:pt x="126" y="262"/>
                          <a:pt x="122" y="276"/>
                          <a:pt x="128" y="288"/>
                        </a:cubicBezTo>
                        <a:cubicBezTo>
                          <a:pt x="135" y="302"/>
                          <a:pt x="139" y="298"/>
                          <a:pt x="139" y="308"/>
                        </a:cubicBezTo>
                        <a:cubicBezTo>
                          <a:pt x="138" y="319"/>
                          <a:pt x="141" y="325"/>
                          <a:pt x="143" y="330"/>
                        </a:cubicBezTo>
                        <a:cubicBezTo>
                          <a:pt x="145" y="335"/>
                          <a:pt x="157" y="335"/>
                          <a:pt x="158" y="329"/>
                        </a:cubicBezTo>
                        <a:cubicBezTo>
                          <a:pt x="160" y="324"/>
                          <a:pt x="160" y="314"/>
                          <a:pt x="159" y="309"/>
                        </a:cubicBezTo>
                        <a:cubicBezTo>
                          <a:pt x="158" y="304"/>
                          <a:pt x="170" y="290"/>
                          <a:pt x="168" y="273"/>
                        </a:cubicBezTo>
                        <a:cubicBezTo>
                          <a:pt x="168" y="273"/>
                          <a:pt x="181" y="291"/>
                          <a:pt x="200" y="280"/>
                        </a:cubicBezTo>
                        <a:cubicBezTo>
                          <a:pt x="200" y="280"/>
                          <a:pt x="225" y="286"/>
                          <a:pt x="229" y="262"/>
                        </a:cubicBezTo>
                        <a:cubicBezTo>
                          <a:pt x="229" y="262"/>
                          <a:pt x="244" y="263"/>
                          <a:pt x="244" y="240"/>
                        </a:cubicBezTo>
                        <a:cubicBezTo>
                          <a:pt x="244" y="240"/>
                          <a:pt x="255" y="239"/>
                          <a:pt x="252" y="219"/>
                        </a:cubicBezTo>
                        <a:cubicBezTo>
                          <a:pt x="252" y="219"/>
                          <a:pt x="261" y="214"/>
                          <a:pt x="257" y="201"/>
                        </a:cubicBezTo>
                        <a:cubicBezTo>
                          <a:pt x="257" y="201"/>
                          <a:pt x="268" y="197"/>
                          <a:pt x="264" y="180"/>
                        </a:cubicBezTo>
                        <a:cubicBezTo>
                          <a:pt x="264" y="180"/>
                          <a:pt x="275" y="174"/>
                          <a:pt x="264" y="152"/>
                        </a:cubicBezTo>
                        <a:cubicBezTo>
                          <a:pt x="264" y="152"/>
                          <a:pt x="269" y="142"/>
                          <a:pt x="263" y="134"/>
                        </a:cubicBezTo>
                        <a:cubicBezTo>
                          <a:pt x="263" y="134"/>
                          <a:pt x="268" y="126"/>
                          <a:pt x="258" y="115"/>
                        </a:cubicBezTo>
                        <a:cubicBezTo>
                          <a:pt x="258" y="115"/>
                          <a:pt x="264" y="108"/>
                          <a:pt x="255" y="96"/>
                        </a:cubicBezTo>
                        <a:cubicBezTo>
                          <a:pt x="255" y="96"/>
                          <a:pt x="260" y="86"/>
                          <a:pt x="253" y="74"/>
                        </a:cubicBezTo>
                        <a:cubicBezTo>
                          <a:pt x="253" y="74"/>
                          <a:pt x="258" y="70"/>
                          <a:pt x="254" y="61"/>
                        </a:cubicBezTo>
                        <a:cubicBezTo>
                          <a:pt x="254" y="61"/>
                          <a:pt x="259" y="57"/>
                          <a:pt x="256" y="48"/>
                        </a:cubicBezTo>
                        <a:cubicBezTo>
                          <a:pt x="256" y="48"/>
                          <a:pt x="267" y="43"/>
                          <a:pt x="263" y="29"/>
                        </a:cubicBezTo>
                        <a:cubicBezTo>
                          <a:pt x="263" y="29"/>
                          <a:pt x="269" y="11"/>
                          <a:pt x="259" y="6"/>
                        </a:cubicBezTo>
                        <a:cubicBezTo>
                          <a:pt x="253" y="3"/>
                          <a:pt x="249" y="4"/>
                          <a:pt x="245" y="5"/>
                        </a:cubicBezTo>
                        <a:cubicBezTo>
                          <a:pt x="243" y="6"/>
                          <a:pt x="241" y="6"/>
                          <a:pt x="239" y="6"/>
                        </a:cubicBezTo>
                        <a:cubicBezTo>
                          <a:pt x="234" y="5"/>
                          <a:pt x="227" y="0"/>
                          <a:pt x="220" y="2"/>
                        </a:cubicBezTo>
                        <a:cubicBezTo>
                          <a:pt x="212" y="5"/>
                          <a:pt x="212" y="12"/>
                          <a:pt x="212" y="15"/>
                        </a:cubicBezTo>
                        <a:cubicBezTo>
                          <a:pt x="212" y="15"/>
                          <a:pt x="202" y="19"/>
                          <a:pt x="204" y="28"/>
                        </a:cubicBezTo>
                        <a:cubicBezTo>
                          <a:pt x="204" y="28"/>
                          <a:pt x="194" y="30"/>
                          <a:pt x="193" y="41"/>
                        </a:cubicBezTo>
                        <a:cubicBezTo>
                          <a:pt x="193" y="41"/>
                          <a:pt x="182" y="42"/>
                          <a:pt x="182" y="55"/>
                        </a:cubicBezTo>
                        <a:cubicBezTo>
                          <a:pt x="182" y="55"/>
                          <a:pt x="168" y="56"/>
                          <a:pt x="167" y="67"/>
                        </a:cubicBezTo>
                        <a:cubicBezTo>
                          <a:pt x="167" y="67"/>
                          <a:pt x="154" y="64"/>
                          <a:pt x="147" y="69"/>
                        </a:cubicBezTo>
                        <a:cubicBezTo>
                          <a:pt x="147" y="69"/>
                          <a:pt x="130" y="66"/>
                          <a:pt x="123" y="73"/>
                        </a:cubicBezTo>
                        <a:cubicBezTo>
                          <a:pt x="123" y="73"/>
                          <a:pt x="115" y="65"/>
                          <a:pt x="103" y="70"/>
                        </a:cubicBezTo>
                        <a:cubicBezTo>
                          <a:pt x="103" y="70"/>
                          <a:pt x="94" y="63"/>
                          <a:pt x="85" y="66"/>
                        </a:cubicBezTo>
                        <a:cubicBezTo>
                          <a:pt x="85" y="66"/>
                          <a:pt x="82" y="58"/>
                          <a:pt x="68" y="60"/>
                        </a:cubicBezTo>
                        <a:cubicBezTo>
                          <a:pt x="68" y="60"/>
                          <a:pt x="64" y="54"/>
                          <a:pt x="50" y="57"/>
                        </a:cubicBezTo>
                        <a:cubicBezTo>
                          <a:pt x="50" y="57"/>
                          <a:pt x="41" y="52"/>
                          <a:pt x="34" y="62"/>
                        </a:cubicBezTo>
                        <a:cubicBezTo>
                          <a:pt x="34" y="62"/>
                          <a:pt x="22" y="61"/>
                          <a:pt x="16" y="70"/>
                        </a:cubicBezTo>
                        <a:cubicBezTo>
                          <a:pt x="11" y="80"/>
                          <a:pt x="16" y="86"/>
                          <a:pt x="16" y="86"/>
                        </a:cubicBezTo>
                        <a:cubicBezTo>
                          <a:pt x="16" y="86"/>
                          <a:pt x="10" y="88"/>
                          <a:pt x="12" y="96"/>
                        </a:cubicBezTo>
                        <a:cubicBezTo>
                          <a:pt x="12" y="96"/>
                          <a:pt x="6" y="101"/>
                          <a:pt x="8" y="111"/>
                        </a:cubicBezTo>
                        <a:cubicBezTo>
                          <a:pt x="8" y="111"/>
                          <a:pt x="5" y="115"/>
                          <a:pt x="6" y="127"/>
                        </a:cubicBezTo>
                        <a:cubicBezTo>
                          <a:pt x="6" y="127"/>
                          <a:pt x="0" y="136"/>
                          <a:pt x="5" y="147"/>
                        </a:cubicBezTo>
                        <a:cubicBezTo>
                          <a:pt x="5" y="147"/>
                          <a:pt x="2" y="152"/>
                          <a:pt x="7" y="167"/>
                        </a:cubicBezTo>
                        <a:cubicBezTo>
                          <a:pt x="7" y="167"/>
                          <a:pt x="0" y="178"/>
                          <a:pt x="10" y="189"/>
                        </a:cubicBezTo>
                        <a:cubicBezTo>
                          <a:pt x="10" y="189"/>
                          <a:pt x="6" y="217"/>
                          <a:pt x="31" y="220"/>
                        </a:cubicBezTo>
                        <a:cubicBezTo>
                          <a:pt x="31" y="220"/>
                          <a:pt x="38" y="239"/>
                          <a:pt x="61" y="233"/>
                        </a:cubicBezTo>
                        <a:cubicBezTo>
                          <a:pt x="61" y="233"/>
                          <a:pt x="67" y="248"/>
                          <a:pt x="90" y="238"/>
                        </a:cubicBezTo>
                        <a:cubicBezTo>
                          <a:pt x="113" y="229"/>
                          <a:pt x="100" y="191"/>
                          <a:pt x="85" y="170"/>
                        </a:cubicBezTo>
                        <a:cubicBezTo>
                          <a:pt x="69" y="149"/>
                          <a:pt x="39" y="131"/>
                          <a:pt x="43" y="117"/>
                        </a:cubicBezTo>
                        <a:cubicBezTo>
                          <a:pt x="47" y="103"/>
                          <a:pt x="68" y="101"/>
                          <a:pt x="77" y="102"/>
                        </a:cubicBezTo>
                        <a:cubicBezTo>
                          <a:pt x="86" y="102"/>
                          <a:pt x="178" y="103"/>
                          <a:pt x="201" y="90"/>
                        </a:cubicBezTo>
                        <a:cubicBezTo>
                          <a:pt x="224" y="78"/>
                          <a:pt x="229" y="146"/>
                          <a:pt x="221" y="165"/>
                        </a:cubicBezTo>
                        <a:cubicBezTo>
                          <a:pt x="218" y="172"/>
                          <a:pt x="214" y="196"/>
                          <a:pt x="217" y="205"/>
                        </a:cubicBezTo>
                        <a:cubicBezTo>
                          <a:pt x="219" y="207"/>
                          <a:pt x="210" y="210"/>
                          <a:pt x="210" y="213"/>
                        </a:cubicBezTo>
                        <a:cubicBezTo>
                          <a:pt x="205" y="227"/>
                          <a:pt x="201" y="228"/>
                          <a:pt x="191" y="229"/>
                        </a:cubicBezTo>
                        <a:cubicBezTo>
                          <a:pt x="184" y="230"/>
                          <a:pt x="176" y="227"/>
                          <a:pt x="168" y="224"/>
                        </a:cubicBezTo>
                        <a:cubicBezTo>
                          <a:pt x="156" y="220"/>
                          <a:pt x="146" y="215"/>
                          <a:pt x="140" y="225"/>
                        </a:cubicBezTo>
                        <a:cubicBezTo>
                          <a:pt x="130" y="240"/>
                          <a:pt x="126" y="262"/>
                          <a:pt x="126" y="262"/>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5" name="Freeform 7981">
                    <a:extLst>
                      <a:ext uri="{FF2B5EF4-FFF2-40B4-BE49-F238E27FC236}">
                        <a16:creationId xmlns:a16="http://schemas.microsoft.com/office/drawing/2014/main" id="{4ADF8515-62BA-4E2A-B7AF-73372FA1252A}"/>
                      </a:ext>
                    </a:extLst>
                  </p:cNvPr>
                  <p:cNvSpPr>
                    <a:spLocks noEditPoints="1"/>
                  </p:cNvSpPr>
                  <p:nvPr/>
                </p:nvSpPr>
                <p:spPr bwMode="auto">
                  <a:xfrm>
                    <a:off x="4313" y="2425"/>
                    <a:ext cx="203" cy="250"/>
                  </a:xfrm>
                  <a:custGeom>
                    <a:avLst/>
                    <a:gdLst>
                      <a:gd name="T0" fmla="*/ 135 w 271"/>
                      <a:gd name="T1" fmla="*/ 298 h 333"/>
                      <a:gd name="T2" fmla="*/ 167 w 271"/>
                      <a:gd name="T3" fmla="*/ 223 h 333"/>
                      <a:gd name="T4" fmla="*/ 213 w 271"/>
                      <a:gd name="T5" fmla="*/ 208 h 333"/>
                      <a:gd name="T6" fmla="*/ 117 w 271"/>
                      <a:gd name="T7" fmla="*/ 101 h 333"/>
                      <a:gd name="T8" fmla="*/ 85 w 271"/>
                      <a:gd name="T9" fmla="*/ 169 h 333"/>
                      <a:gd name="T10" fmla="*/ 53 w 271"/>
                      <a:gd name="T11" fmla="*/ 233 h 333"/>
                      <a:gd name="T12" fmla="*/ 6 w 271"/>
                      <a:gd name="T13" fmla="*/ 166 h 333"/>
                      <a:gd name="T14" fmla="*/ 16 w 271"/>
                      <a:gd name="T15" fmla="*/ 85 h 333"/>
                      <a:gd name="T16" fmla="*/ 50 w 271"/>
                      <a:gd name="T17" fmla="*/ 56 h 333"/>
                      <a:gd name="T18" fmla="*/ 89 w 271"/>
                      <a:gd name="T19" fmla="*/ 64 h 333"/>
                      <a:gd name="T20" fmla="*/ 147 w 271"/>
                      <a:gd name="T21" fmla="*/ 67 h 333"/>
                      <a:gd name="T22" fmla="*/ 203 w 271"/>
                      <a:gd name="T23" fmla="*/ 27 h 333"/>
                      <a:gd name="T24" fmla="*/ 239 w 271"/>
                      <a:gd name="T25" fmla="*/ 5 h 333"/>
                      <a:gd name="T26" fmla="*/ 259 w 271"/>
                      <a:gd name="T27" fmla="*/ 5 h 333"/>
                      <a:gd name="T28" fmla="*/ 256 w 271"/>
                      <a:gd name="T29" fmla="*/ 95 h 333"/>
                      <a:gd name="T30" fmla="*/ 264 w 271"/>
                      <a:gd name="T31" fmla="*/ 179 h 333"/>
                      <a:gd name="T32" fmla="*/ 244 w 271"/>
                      <a:gd name="T33" fmla="*/ 239 h 333"/>
                      <a:gd name="T34" fmla="*/ 200 w 271"/>
                      <a:gd name="T35" fmla="*/ 279 h 333"/>
                      <a:gd name="T36" fmla="*/ 159 w 271"/>
                      <a:gd name="T37" fmla="*/ 328 h 333"/>
                      <a:gd name="T38" fmla="*/ 128 w 271"/>
                      <a:gd name="T39" fmla="*/ 286 h 333"/>
                      <a:gd name="T40" fmla="*/ 150 w 271"/>
                      <a:gd name="T41" fmla="*/ 332 h 333"/>
                      <a:gd name="T42" fmla="*/ 168 w 271"/>
                      <a:gd name="T43" fmla="*/ 271 h 333"/>
                      <a:gd name="T44" fmla="*/ 200 w 271"/>
                      <a:gd name="T45" fmla="*/ 279 h 333"/>
                      <a:gd name="T46" fmla="*/ 229 w 271"/>
                      <a:gd name="T47" fmla="*/ 261 h 333"/>
                      <a:gd name="T48" fmla="*/ 252 w 271"/>
                      <a:gd name="T49" fmla="*/ 218 h 333"/>
                      <a:gd name="T50" fmla="*/ 257 w 271"/>
                      <a:gd name="T51" fmla="*/ 200 h 333"/>
                      <a:gd name="T52" fmla="*/ 264 w 271"/>
                      <a:gd name="T53" fmla="*/ 151 h 333"/>
                      <a:gd name="T54" fmla="*/ 263 w 271"/>
                      <a:gd name="T55" fmla="*/ 133 h 333"/>
                      <a:gd name="T56" fmla="*/ 255 w 271"/>
                      <a:gd name="T57" fmla="*/ 95 h 333"/>
                      <a:gd name="T58" fmla="*/ 254 w 271"/>
                      <a:gd name="T59" fmla="*/ 60 h 333"/>
                      <a:gd name="T60" fmla="*/ 256 w 271"/>
                      <a:gd name="T61" fmla="*/ 47 h 333"/>
                      <a:gd name="T62" fmla="*/ 251 w 271"/>
                      <a:gd name="T63" fmla="*/ 3 h 333"/>
                      <a:gd name="T64" fmla="*/ 234 w 271"/>
                      <a:gd name="T65" fmla="*/ 3 h 333"/>
                      <a:gd name="T66" fmla="*/ 212 w 271"/>
                      <a:gd name="T67" fmla="*/ 14 h 333"/>
                      <a:gd name="T68" fmla="*/ 193 w 271"/>
                      <a:gd name="T69" fmla="*/ 40 h 333"/>
                      <a:gd name="T70" fmla="*/ 167 w 271"/>
                      <a:gd name="T71" fmla="*/ 66 h 333"/>
                      <a:gd name="T72" fmla="*/ 147 w 271"/>
                      <a:gd name="T73" fmla="*/ 68 h 333"/>
                      <a:gd name="T74" fmla="*/ 123 w 271"/>
                      <a:gd name="T75" fmla="*/ 72 h 333"/>
                      <a:gd name="T76" fmla="*/ 89 w 271"/>
                      <a:gd name="T77" fmla="*/ 64 h 333"/>
                      <a:gd name="T78" fmla="*/ 68 w 271"/>
                      <a:gd name="T79" fmla="*/ 60 h 333"/>
                      <a:gd name="T80" fmla="*/ 50 w 271"/>
                      <a:gd name="T81" fmla="*/ 56 h 333"/>
                      <a:gd name="T82" fmla="*/ 34 w 271"/>
                      <a:gd name="T83" fmla="*/ 61 h 333"/>
                      <a:gd name="T84" fmla="*/ 16 w 271"/>
                      <a:gd name="T85" fmla="*/ 85 h 333"/>
                      <a:gd name="T86" fmla="*/ 9 w 271"/>
                      <a:gd name="T87" fmla="*/ 110 h 333"/>
                      <a:gd name="T88" fmla="*/ 5 w 271"/>
                      <a:gd name="T89" fmla="*/ 146 h 333"/>
                      <a:gd name="T90" fmla="*/ 7 w 271"/>
                      <a:gd name="T91" fmla="*/ 166 h 333"/>
                      <a:gd name="T92" fmla="*/ 31 w 271"/>
                      <a:gd name="T93" fmla="*/ 218 h 333"/>
                      <a:gd name="T94" fmla="*/ 61 w 271"/>
                      <a:gd name="T95" fmla="*/ 231 h 333"/>
                      <a:gd name="T96" fmla="*/ 84 w 271"/>
                      <a:gd name="T97" fmla="*/ 169 h 333"/>
                      <a:gd name="T98" fmla="*/ 117 w 271"/>
                      <a:gd name="T99" fmla="*/ 100 h 333"/>
                      <a:gd name="T100" fmla="*/ 213 w 271"/>
                      <a:gd name="T101" fmla="*/ 209 h 333"/>
                      <a:gd name="T102" fmla="*/ 167 w 271"/>
                      <a:gd name="T103" fmla="*/ 22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333">
                        <a:moveTo>
                          <a:pt x="150" y="333"/>
                        </a:moveTo>
                        <a:cubicBezTo>
                          <a:pt x="146" y="333"/>
                          <a:pt x="143" y="332"/>
                          <a:pt x="143" y="329"/>
                        </a:cubicBezTo>
                        <a:cubicBezTo>
                          <a:pt x="142" y="329"/>
                          <a:pt x="142" y="329"/>
                          <a:pt x="142" y="329"/>
                        </a:cubicBezTo>
                        <a:cubicBezTo>
                          <a:pt x="141" y="324"/>
                          <a:pt x="138" y="318"/>
                          <a:pt x="138" y="307"/>
                        </a:cubicBezTo>
                        <a:cubicBezTo>
                          <a:pt x="139" y="302"/>
                          <a:pt x="138" y="300"/>
                          <a:pt x="135" y="298"/>
                        </a:cubicBezTo>
                        <a:cubicBezTo>
                          <a:pt x="133" y="296"/>
                          <a:pt x="131" y="293"/>
                          <a:pt x="128" y="287"/>
                        </a:cubicBezTo>
                        <a:cubicBezTo>
                          <a:pt x="122" y="275"/>
                          <a:pt x="126" y="261"/>
                          <a:pt x="126" y="261"/>
                        </a:cubicBezTo>
                        <a:cubicBezTo>
                          <a:pt x="126" y="261"/>
                          <a:pt x="130" y="239"/>
                          <a:pt x="139" y="224"/>
                        </a:cubicBezTo>
                        <a:cubicBezTo>
                          <a:pt x="142" y="220"/>
                          <a:pt x="145" y="218"/>
                          <a:pt x="149" y="218"/>
                        </a:cubicBezTo>
                        <a:cubicBezTo>
                          <a:pt x="155" y="218"/>
                          <a:pt x="161" y="220"/>
                          <a:pt x="167" y="223"/>
                        </a:cubicBezTo>
                        <a:cubicBezTo>
                          <a:pt x="168" y="223"/>
                          <a:pt x="168" y="223"/>
                          <a:pt x="168" y="223"/>
                        </a:cubicBezTo>
                        <a:cubicBezTo>
                          <a:pt x="176" y="226"/>
                          <a:pt x="183" y="228"/>
                          <a:pt x="189" y="228"/>
                        </a:cubicBezTo>
                        <a:cubicBezTo>
                          <a:pt x="190" y="228"/>
                          <a:pt x="190" y="228"/>
                          <a:pt x="191" y="228"/>
                        </a:cubicBezTo>
                        <a:cubicBezTo>
                          <a:pt x="201" y="227"/>
                          <a:pt x="205" y="226"/>
                          <a:pt x="209" y="211"/>
                        </a:cubicBezTo>
                        <a:cubicBezTo>
                          <a:pt x="210" y="211"/>
                          <a:pt x="211" y="209"/>
                          <a:pt x="213" y="208"/>
                        </a:cubicBezTo>
                        <a:cubicBezTo>
                          <a:pt x="215" y="207"/>
                          <a:pt x="218" y="205"/>
                          <a:pt x="217" y="204"/>
                        </a:cubicBezTo>
                        <a:cubicBezTo>
                          <a:pt x="214" y="196"/>
                          <a:pt x="218" y="172"/>
                          <a:pt x="221" y="164"/>
                        </a:cubicBezTo>
                        <a:cubicBezTo>
                          <a:pt x="226" y="150"/>
                          <a:pt x="226" y="108"/>
                          <a:pt x="215" y="93"/>
                        </a:cubicBezTo>
                        <a:cubicBezTo>
                          <a:pt x="211" y="88"/>
                          <a:pt x="207" y="86"/>
                          <a:pt x="201" y="89"/>
                        </a:cubicBezTo>
                        <a:cubicBezTo>
                          <a:pt x="186" y="97"/>
                          <a:pt x="142" y="100"/>
                          <a:pt x="117" y="101"/>
                        </a:cubicBezTo>
                        <a:cubicBezTo>
                          <a:pt x="97" y="101"/>
                          <a:pt x="80" y="101"/>
                          <a:pt x="77" y="101"/>
                        </a:cubicBezTo>
                        <a:cubicBezTo>
                          <a:pt x="76" y="101"/>
                          <a:pt x="74" y="101"/>
                          <a:pt x="72" y="101"/>
                        </a:cubicBezTo>
                        <a:cubicBezTo>
                          <a:pt x="66" y="101"/>
                          <a:pt x="47" y="103"/>
                          <a:pt x="43" y="116"/>
                        </a:cubicBezTo>
                        <a:cubicBezTo>
                          <a:pt x="40" y="125"/>
                          <a:pt x="51" y="135"/>
                          <a:pt x="63" y="147"/>
                        </a:cubicBezTo>
                        <a:cubicBezTo>
                          <a:pt x="71" y="154"/>
                          <a:pt x="79" y="161"/>
                          <a:pt x="85" y="169"/>
                        </a:cubicBezTo>
                        <a:cubicBezTo>
                          <a:pt x="96" y="185"/>
                          <a:pt x="106" y="209"/>
                          <a:pt x="101" y="225"/>
                        </a:cubicBezTo>
                        <a:cubicBezTo>
                          <a:pt x="100" y="231"/>
                          <a:pt x="96" y="235"/>
                          <a:pt x="90" y="238"/>
                        </a:cubicBezTo>
                        <a:cubicBezTo>
                          <a:pt x="85" y="240"/>
                          <a:pt x="81" y="241"/>
                          <a:pt x="77" y="241"/>
                        </a:cubicBezTo>
                        <a:cubicBezTo>
                          <a:pt x="65" y="241"/>
                          <a:pt x="61" y="233"/>
                          <a:pt x="60" y="232"/>
                        </a:cubicBezTo>
                        <a:cubicBezTo>
                          <a:pt x="58" y="233"/>
                          <a:pt x="55" y="233"/>
                          <a:pt x="53" y="233"/>
                        </a:cubicBezTo>
                        <a:cubicBezTo>
                          <a:pt x="37" y="234"/>
                          <a:pt x="32" y="220"/>
                          <a:pt x="31" y="219"/>
                        </a:cubicBezTo>
                        <a:cubicBezTo>
                          <a:pt x="24" y="218"/>
                          <a:pt x="18" y="215"/>
                          <a:pt x="15" y="210"/>
                        </a:cubicBezTo>
                        <a:cubicBezTo>
                          <a:pt x="8" y="202"/>
                          <a:pt x="10" y="189"/>
                          <a:pt x="10" y="188"/>
                        </a:cubicBezTo>
                        <a:cubicBezTo>
                          <a:pt x="5" y="182"/>
                          <a:pt x="4" y="177"/>
                          <a:pt x="4" y="173"/>
                        </a:cubicBezTo>
                        <a:cubicBezTo>
                          <a:pt x="5" y="169"/>
                          <a:pt x="6" y="167"/>
                          <a:pt x="6" y="166"/>
                        </a:cubicBezTo>
                        <a:cubicBezTo>
                          <a:pt x="2" y="152"/>
                          <a:pt x="4" y="146"/>
                          <a:pt x="5" y="146"/>
                        </a:cubicBezTo>
                        <a:cubicBezTo>
                          <a:pt x="0" y="136"/>
                          <a:pt x="6" y="127"/>
                          <a:pt x="6" y="126"/>
                        </a:cubicBezTo>
                        <a:cubicBezTo>
                          <a:pt x="5" y="115"/>
                          <a:pt x="8" y="111"/>
                          <a:pt x="8" y="110"/>
                        </a:cubicBezTo>
                        <a:cubicBezTo>
                          <a:pt x="7" y="102"/>
                          <a:pt x="10" y="97"/>
                          <a:pt x="12" y="95"/>
                        </a:cubicBezTo>
                        <a:cubicBezTo>
                          <a:pt x="10" y="89"/>
                          <a:pt x="13" y="86"/>
                          <a:pt x="16" y="85"/>
                        </a:cubicBezTo>
                        <a:cubicBezTo>
                          <a:pt x="14" y="82"/>
                          <a:pt x="12" y="76"/>
                          <a:pt x="16" y="69"/>
                        </a:cubicBezTo>
                        <a:cubicBezTo>
                          <a:pt x="18" y="66"/>
                          <a:pt x="22" y="61"/>
                          <a:pt x="31" y="61"/>
                        </a:cubicBezTo>
                        <a:cubicBezTo>
                          <a:pt x="32" y="61"/>
                          <a:pt x="33" y="61"/>
                          <a:pt x="33" y="61"/>
                        </a:cubicBezTo>
                        <a:cubicBezTo>
                          <a:pt x="36" y="57"/>
                          <a:pt x="40" y="54"/>
                          <a:pt x="44" y="54"/>
                        </a:cubicBezTo>
                        <a:cubicBezTo>
                          <a:pt x="47" y="54"/>
                          <a:pt x="50" y="55"/>
                          <a:pt x="50" y="56"/>
                        </a:cubicBezTo>
                        <a:cubicBezTo>
                          <a:pt x="52" y="55"/>
                          <a:pt x="54" y="55"/>
                          <a:pt x="56" y="55"/>
                        </a:cubicBezTo>
                        <a:cubicBezTo>
                          <a:pt x="64" y="55"/>
                          <a:pt x="67" y="58"/>
                          <a:pt x="68" y="59"/>
                        </a:cubicBezTo>
                        <a:cubicBezTo>
                          <a:pt x="69" y="59"/>
                          <a:pt x="71" y="59"/>
                          <a:pt x="72" y="59"/>
                        </a:cubicBezTo>
                        <a:cubicBezTo>
                          <a:pt x="81" y="58"/>
                          <a:pt x="85" y="62"/>
                          <a:pt x="86" y="64"/>
                        </a:cubicBezTo>
                        <a:cubicBezTo>
                          <a:pt x="87" y="64"/>
                          <a:pt x="88" y="64"/>
                          <a:pt x="89" y="64"/>
                        </a:cubicBezTo>
                        <a:cubicBezTo>
                          <a:pt x="96" y="64"/>
                          <a:pt x="102" y="68"/>
                          <a:pt x="103" y="68"/>
                        </a:cubicBezTo>
                        <a:cubicBezTo>
                          <a:pt x="105" y="67"/>
                          <a:pt x="108" y="67"/>
                          <a:pt x="110" y="67"/>
                        </a:cubicBezTo>
                        <a:cubicBezTo>
                          <a:pt x="117" y="67"/>
                          <a:pt x="122" y="71"/>
                          <a:pt x="123" y="72"/>
                        </a:cubicBezTo>
                        <a:cubicBezTo>
                          <a:pt x="127" y="68"/>
                          <a:pt x="134" y="67"/>
                          <a:pt x="139" y="67"/>
                        </a:cubicBezTo>
                        <a:cubicBezTo>
                          <a:pt x="143" y="67"/>
                          <a:pt x="147" y="67"/>
                          <a:pt x="147" y="67"/>
                        </a:cubicBezTo>
                        <a:cubicBezTo>
                          <a:pt x="149" y="66"/>
                          <a:pt x="152" y="65"/>
                          <a:pt x="156" y="65"/>
                        </a:cubicBezTo>
                        <a:cubicBezTo>
                          <a:pt x="161" y="65"/>
                          <a:pt x="166" y="66"/>
                          <a:pt x="167" y="66"/>
                        </a:cubicBezTo>
                        <a:cubicBezTo>
                          <a:pt x="168" y="56"/>
                          <a:pt x="180" y="54"/>
                          <a:pt x="182" y="54"/>
                        </a:cubicBezTo>
                        <a:cubicBezTo>
                          <a:pt x="182" y="42"/>
                          <a:pt x="192" y="40"/>
                          <a:pt x="193" y="40"/>
                        </a:cubicBezTo>
                        <a:cubicBezTo>
                          <a:pt x="194" y="30"/>
                          <a:pt x="202" y="27"/>
                          <a:pt x="203" y="27"/>
                        </a:cubicBezTo>
                        <a:cubicBezTo>
                          <a:pt x="202" y="19"/>
                          <a:pt x="211" y="14"/>
                          <a:pt x="212" y="14"/>
                        </a:cubicBezTo>
                        <a:cubicBezTo>
                          <a:pt x="212" y="10"/>
                          <a:pt x="213" y="4"/>
                          <a:pt x="220" y="1"/>
                        </a:cubicBezTo>
                        <a:cubicBezTo>
                          <a:pt x="221" y="1"/>
                          <a:pt x="222" y="0"/>
                          <a:pt x="224" y="0"/>
                        </a:cubicBezTo>
                        <a:cubicBezTo>
                          <a:pt x="228" y="0"/>
                          <a:pt x="231" y="2"/>
                          <a:pt x="234" y="3"/>
                        </a:cubicBezTo>
                        <a:cubicBezTo>
                          <a:pt x="236" y="4"/>
                          <a:pt x="237" y="4"/>
                          <a:pt x="239" y="5"/>
                        </a:cubicBezTo>
                        <a:cubicBezTo>
                          <a:pt x="239" y="5"/>
                          <a:pt x="240" y="5"/>
                          <a:pt x="240" y="5"/>
                        </a:cubicBezTo>
                        <a:cubicBezTo>
                          <a:pt x="242" y="5"/>
                          <a:pt x="243" y="4"/>
                          <a:pt x="245" y="4"/>
                        </a:cubicBezTo>
                        <a:cubicBezTo>
                          <a:pt x="245" y="4"/>
                          <a:pt x="245" y="4"/>
                          <a:pt x="245" y="4"/>
                        </a:cubicBezTo>
                        <a:cubicBezTo>
                          <a:pt x="247" y="3"/>
                          <a:pt x="249" y="3"/>
                          <a:pt x="251" y="3"/>
                        </a:cubicBezTo>
                        <a:cubicBezTo>
                          <a:pt x="254" y="3"/>
                          <a:pt x="256" y="3"/>
                          <a:pt x="259" y="5"/>
                        </a:cubicBezTo>
                        <a:cubicBezTo>
                          <a:pt x="269" y="9"/>
                          <a:pt x="264" y="27"/>
                          <a:pt x="263" y="28"/>
                        </a:cubicBezTo>
                        <a:cubicBezTo>
                          <a:pt x="267" y="41"/>
                          <a:pt x="258" y="47"/>
                          <a:pt x="256" y="47"/>
                        </a:cubicBezTo>
                        <a:cubicBezTo>
                          <a:pt x="258" y="55"/>
                          <a:pt x="255" y="60"/>
                          <a:pt x="254" y="60"/>
                        </a:cubicBezTo>
                        <a:cubicBezTo>
                          <a:pt x="257" y="68"/>
                          <a:pt x="254" y="72"/>
                          <a:pt x="253" y="73"/>
                        </a:cubicBezTo>
                        <a:cubicBezTo>
                          <a:pt x="259" y="83"/>
                          <a:pt x="257" y="91"/>
                          <a:pt x="256" y="95"/>
                        </a:cubicBezTo>
                        <a:cubicBezTo>
                          <a:pt x="263" y="106"/>
                          <a:pt x="259" y="112"/>
                          <a:pt x="258" y="114"/>
                        </a:cubicBezTo>
                        <a:cubicBezTo>
                          <a:pt x="267" y="124"/>
                          <a:pt x="264" y="132"/>
                          <a:pt x="263" y="133"/>
                        </a:cubicBezTo>
                        <a:cubicBezTo>
                          <a:pt x="269" y="141"/>
                          <a:pt x="265" y="150"/>
                          <a:pt x="265" y="151"/>
                        </a:cubicBezTo>
                        <a:cubicBezTo>
                          <a:pt x="268" y="157"/>
                          <a:pt x="271" y="166"/>
                          <a:pt x="268" y="173"/>
                        </a:cubicBezTo>
                        <a:cubicBezTo>
                          <a:pt x="267" y="177"/>
                          <a:pt x="265" y="178"/>
                          <a:pt x="264" y="179"/>
                        </a:cubicBezTo>
                        <a:cubicBezTo>
                          <a:pt x="266" y="188"/>
                          <a:pt x="264" y="193"/>
                          <a:pt x="262" y="196"/>
                        </a:cubicBezTo>
                        <a:cubicBezTo>
                          <a:pt x="261" y="198"/>
                          <a:pt x="258" y="200"/>
                          <a:pt x="258" y="200"/>
                        </a:cubicBezTo>
                        <a:cubicBezTo>
                          <a:pt x="261" y="212"/>
                          <a:pt x="253" y="218"/>
                          <a:pt x="252" y="218"/>
                        </a:cubicBezTo>
                        <a:cubicBezTo>
                          <a:pt x="254" y="226"/>
                          <a:pt x="253" y="232"/>
                          <a:pt x="250" y="236"/>
                        </a:cubicBezTo>
                        <a:cubicBezTo>
                          <a:pt x="248" y="238"/>
                          <a:pt x="245" y="239"/>
                          <a:pt x="244" y="239"/>
                        </a:cubicBezTo>
                        <a:cubicBezTo>
                          <a:pt x="244" y="248"/>
                          <a:pt x="242" y="254"/>
                          <a:pt x="238" y="257"/>
                        </a:cubicBezTo>
                        <a:cubicBezTo>
                          <a:pt x="235" y="260"/>
                          <a:pt x="231" y="261"/>
                          <a:pt x="229" y="261"/>
                        </a:cubicBezTo>
                        <a:cubicBezTo>
                          <a:pt x="229" y="261"/>
                          <a:pt x="229" y="261"/>
                          <a:pt x="229" y="261"/>
                        </a:cubicBezTo>
                        <a:cubicBezTo>
                          <a:pt x="227" y="276"/>
                          <a:pt x="216" y="280"/>
                          <a:pt x="208" y="280"/>
                        </a:cubicBezTo>
                        <a:cubicBezTo>
                          <a:pt x="204" y="280"/>
                          <a:pt x="200" y="279"/>
                          <a:pt x="200" y="279"/>
                        </a:cubicBezTo>
                        <a:cubicBezTo>
                          <a:pt x="196" y="281"/>
                          <a:pt x="192" y="282"/>
                          <a:pt x="189" y="283"/>
                        </a:cubicBezTo>
                        <a:cubicBezTo>
                          <a:pt x="178" y="283"/>
                          <a:pt x="170" y="275"/>
                          <a:pt x="168" y="272"/>
                        </a:cubicBezTo>
                        <a:cubicBezTo>
                          <a:pt x="170" y="283"/>
                          <a:pt x="165" y="292"/>
                          <a:pt x="162" y="299"/>
                        </a:cubicBezTo>
                        <a:cubicBezTo>
                          <a:pt x="161" y="303"/>
                          <a:pt x="159" y="306"/>
                          <a:pt x="160" y="308"/>
                        </a:cubicBezTo>
                        <a:cubicBezTo>
                          <a:pt x="161" y="312"/>
                          <a:pt x="160" y="322"/>
                          <a:pt x="159" y="328"/>
                        </a:cubicBezTo>
                        <a:cubicBezTo>
                          <a:pt x="158" y="331"/>
                          <a:pt x="154" y="333"/>
                          <a:pt x="150" y="333"/>
                        </a:cubicBezTo>
                        <a:moveTo>
                          <a:pt x="149" y="218"/>
                        </a:moveTo>
                        <a:cubicBezTo>
                          <a:pt x="145" y="218"/>
                          <a:pt x="142" y="220"/>
                          <a:pt x="140" y="224"/>
                        </a:cubicBezTo>
                        <a:cubicBezTo>
                          <a:pt x="130" y="239"/>
                          <a:pt x="126" y="261"/>
                          <a:pt x="126" y="261"/>
                        </a:cubicBezTo>
                        <a:cubicBezTo>
                          <a:pt x="126" y="261"/>
                          <a:pt x="122" y="275"/>
                          <a:pt x="128" y="286"/>
                        </a:cubicBezTo>
                        <a:cubicBezTo>
                          <a:pt x="131" y="293"/>
                          <a:pt x="134" y="296"/>
                          <a:pt x="136" y="298"/>
                        </a:cubicBezTo>
                        <a:cubicBezTo>
                          <a:pt x="138" y="300"/>
                          <a:pt x="139" y="301"/>
                          <a:pt x="139" y="307"/>
                        </a:cubicBezTo>
                        <a:cubicBezTo>
                          <a:pt x="139" y="317"/>
                          <a:pt x="141" y="324"/>
                          <a:pt x="143" y="329"/>
                        </a:cubicBezTo>
                        <a:cubicBezTo>
                          <a:pt x="143" y="329"/>
                          <a:pt x="143" y="329"/>
                          <a:pt x="143" y="329"/>
                        </a:cubicBezTo>
                        <a:cubicBezTo>
                          <a:pt x="144" y="331"/>
                          <a:pt x="146" y="333"/>
                          <a:pt x="150" y="332"/>
                        </a:cubicBezTo>
                        <a:cubicBezTo>
                          <a:pt x="153" y="332"/>
                          <a:pt x="157" y="331"/>
                          <a:pt x="158" y="328"/>
                        </a:cubicBezTo>
                        <a:cubicBezTo>
                          <a:pt x="160" y="323"/>
                          <a:pt x="160" y="312"/>
                          <a:pt x="159" y="308"/>
                        </a:cubicBezTo>
                        <a:cubicBezTo>
                          <a:pt x="159" y="306"/>
                          <a:pt x="160" y="303"/>
                          <a:pt x="162" y="299"/>
                        </a:cubicBezTo>
                        <a:cubicBezTo>
                          <a:pt x="165" y="292"/>
                          <a:pt x="169" y="282"/>
                          <a:pt x="168" y="272"/>
                        </a:cubicBezTo>
                        <a:cubicBezTo>
                          <a:pt x="168" y="271"/>
                          <a:pt x="168" y="271"/>
                          <a:pt x="168" y="271"/>
                        </a:cubicBezTo>
                        <a:cubicBezTo>
                          <a:pt x="168" y="271"/>
                          <a:pt x="168" y="271"/>
                          <a:pt x="168" y="271"/>
                        </a:cubicBezTo>
                        <a:cubicBezTo>
                          <a:pt x="168" y="271"/>
                          <a:pt x="177" y="283"/>
                          <a:pt x="189" y="282"/>
                        </a:cubicBezTo>
                        <a:cubicBezTo>
                          <a:pt x="192" y="282"/>
                          <a:pt x="196" y="281"/>
                          <a:pt x="200" y="279"/>
                        </a:cubicBezTo>
                        <a:cubicBezTo>
                          <a:pt x="200" y="279"/>
                          <a:pt x="200" y="279"/>
                          <a:pt x="200" y="279"/>
                        </a:cubicBezTo>
                        <a:cubicBezTo>
                          <a:pt x="200" y="279"/>
                          <a:pt x="200" y="279"/>
                          <a:pt x="200" y="279"/>
                        </a:cubicBezTo>
                        <a:cubicBezTo>
                          <a:pt x="200" y="279"/>
                          <a:pt x="203" y="280"/>
                          <a:pt x="208" y="279"/>
                        </a:cubicBezTo>
                        <a:cubicBezTo>
                          <a:pt x="216" y="279"/>
                          <a:pt x="226" y="276"/>
                          <a:pt x="229" y="261"/>
                        </a:cubicBezTo>
                        <a:cubicBezTo>
                          <a:pt x="229" y="260"/>
                          <a:pt x="229" y="260"/>
                          <a:pt x="229" y="260"/>
                        </a:cubicBezTo>
                        <a:cubicBezTo>
                          <a:pt x="229" y="261"/>
                          <a:pt x="229" y="261"/>
                          <a:pt x="229" y="261"/>
                        </a:cubicBezTo>
                        <a:cubicBezTo>
                          <a:pt x="229" y="261"/>
                          <a:pt x="229" y="261"/>
                          <a:pt x="229" y="261"/>
                        </a:cubicBezTo>
                        <a:cubicBezTo>
                          <a:pt x="233" y="260"/>
                          <a:pt x="244" y="259"/>
                          <a:pt x="244" y="239"/>
                        </a:cubicBezTo>
                        <a:cubicBezTo>
                          <a:pt x="244" y="239"/>
                          <a:pt x="244" y="239"/>
                          <a:pt x="244" y="239"/>
                        </a:cubicBezTo>
                        <a:cubicBezTo>
                          <a:pt x="244" y="239"/>
                          <a:pt x="244" y="239"/>
                          <a:pt x="244" y="239"/>
                        </a:cubicBezTo>
                        <a:cubicBezTo>
                          <a:pt x="244" y="239"/>
                          <a:pt x="247" y="238"/>
                          <a:pt x="250" y="235"/>
                        </a:cubicBezTo>
                        <a:cubicBezTo>
                          <a:pt x="252" y="232"/>
                          <a:pt x="253" y="226"/>
                          <a:pt x="252" y="218"/>
                        </a:cubicBezTo>
                        <a:cubicBezTo>
                          <a:pt x="252" y="218"/>
                          <a:pt x="252" y="218"/>
                          <a:pt x="252" y="218"/>
                        </a:cubicBezTo>
                        <a:cubicBezTo>
                          <a:pt x="252" y="218"/>
                          <a:pt x="252" y="218"/>
                          <a:pt x="252" y="218"/>
                        </a:cubicBezTo>
                        <a:cubicBezTo>
                          <a:pt x="252" y="218"/>
                          <a:pt x="261" y="213"/>
                          <a:pt x="257" y="200"/>
                        </a:cubicBezTo>
                        <a:cubicBezTo>
                          <a:pt x="257" y="200"/>
                          <a:pt x="257" y="200"/>
                          <a:pt x="257" y="200"/>
                        </a:cubicBezTo>
                        <a:cubicBezTo>
                          <a:pt x="257" y="200"/>
                          <a:pt x="257" y="200"/>
                          <a:pt x="257" y="200"/>
                        </a:cubicBezTo>
                        <a:cubicBezTo>
                          <a:pt x="257" y="200"/>
                          <a:pt x="268" y="195"/>
                          <a:pt x="263" y="179"/>
                        </a:cubicBezTo>
                        <a:cubicBezTo>
                          <a:pt x="263" y="179"/>
                          <a:pt x="263" y="179"/>
                          <a:pt x="263" y="179"/>
                        </a:cubicBezTo>
                        <a:cubicBezTo>
                          <a:pt x="264" y="179"/>
                          <a:pt x="264" y="179"/>
                          <a:pt x="264" y="179"/>
                        </a:cubicBezTo>
                        <a:cubicBezTo>
                          <a:pt x="264" y="179"/>
                          <a:pt x="266" y="177"/>
                          <a:pt x="268" y="173"/>
                        </a:cubicBezTo>
                        <a:cubicBezTo>
                          <a:pt x="271" y="166"/>
                          <a:pt x="267" y="157"/>
                          <a:pt x="264" y="151"/>
                        </a:cubicBezTo>
                        <a:cubicBezTo>
                          <a:pt x="264" y="151"/>
                          <a:pt x="264" y="151"/>
                          <a:pt x="264" y="151"/>
                        </a:cubicBezTo>
                        <a:cubicBezTo>
                          <a:pt x="264" y="151"/>
                          <a:pt x="264" y="151"/>
                          <a:pt x="264" y="151"/>
                        </a:cubicBezTo>
                        <a:cubicBezTo>
                          <a:pt x="264" y="151"/>
                          <a:pt x="268" y="141"/>
                          <a:pt x="263" y="133"/>
                        </a:cubicBezTo>
                        <a:cubicBezTo>
                          <a:pt x="263" y="133"/>
                          <a:pt x="263" y="133"/>
                          <a:pt x="263" y="133"/>
                        </a:cubicBezTo>
                        <a:cubicBezTo>
                          <a:pt x="263" y="133"/>
                          <a:pt x="263" y="133"/>
                          <a:pt x="263" y="133"/>
                        </a:cubicBezTo>
                        <a:cubicBezTo>
                          <a:pt x="263" y="133"/>
                          <a:pt x="267" y="125"/>
                          <a:pt x="258" y="114"/>
                        </a:cubicBezTo>
                        <a:cubicBezTo>
                          <a:pt x="258" y="114"/>
                          <a:pt x="258" y="114"/>
                          <a:pt x="258" y="114"/>
                        </a:cubicBezTo>
                        <a:cubicBezTo>
                          <a:pt x="258" y="113"/>
                          <a:pt x="258" y="113"/>
                          <a:pt x="258" y="113"/>
                        </a:cubicBezTo>
                        <a:cubicBezTo>
                          <a:pt x="260" y="111"/>
                          <a:pt x="262" y="104"/>
                          <a:pt x="255" y="95"/>
                        </a:cubicBezTo>
                        <a:cubicBezTo>
                          <a:pt x="255" y="95"/>
                          <a:pt x="255" y="95"/>
                          <a:pt x="255" y="95"/>
                        </a:cubicBezTo>
                        <a:cubicBezTo>
                          <a:pt x="255" y="94"/>
                          <a:pt x="255" y="94"/>
                          <a:pt x="255" y="94"/>
                        </a:cubicBezTo>
                        <a:cubicBezTo>
                          <a:pt x="257" y="91"/>
                          <a:pt x="258" y="83"/>
                          <a:pt x="253" y="73"/>
                        </a:cubicBezTo>
                        <a:cubicBezTo>
                          <a:pt x="253" y="73"/>
                          <a:pt x="253" y="73"/>
                          <a:pt x="253" y="73"/>
                        </a:cubicBezTo>
                        <a:cubicBezTo>
                          <a:pt x="253" y="73"/>
                          <a:pt x="253" y="73"/>
                          <a:pt x="253" y="73"/>
                        </a:cubicBezTo>
                        <a:cubicBezTo>
                          <a:pt x="253" y="73"/>
                          <a:pt x="257" y="69"/>
                          <a:pt x="254" y="60"/>
                        </a:cubicBezTo>
                        <a:cubicBezTo>
                          <a:pt x="254" y="60"/>
                          <a:pt x="254" y="60"/>
                          <a:pt x="254" y="60"/>
                        </a:cubicBezTo>
                        <a:cubicBezTo>
                          <a:pt x="254" y="60"/>
                          <a:pt x="254" y="60"/>
                          <a:pt x="254" y="60"/>
                        </a:cubicBezTo>
                        <a:cubicBezTo>
                          <a:pt x="254" y="60"/>
                          <a:pt x="258" y="56"/>
                          <a:pt x="256" y="47"/>
                        </a:cubicBezTo>
                        <a:cubicBezTo>
                          <a:pt x="256" y="47"/>
                          <a:pt x="256" y="47"/>
                          <a:pt x="256" y="47"/>
                        </a:cubicBezTo>
                        <a:cubicBezTo>
                          <a:pt x="256" y="47"/>
                          <a:pt x="256" y="47"/>
                          <a:pt x="256" y="47"/>
                        </a:cubicBezTo>
                        <a:cubicBezTo>
                          <a:pt x="256" y="47"/>
                          <a:pt x="267" y="42"/>
                          <a:pt x="263" y="28"/>
                        </a:cubicBezTo>
                        <a:cubicBezTo>
                          <a:pt x="263" y="28"/>
                          <a:pt x="263" y="28"/>
                          <a:pt x="263" y="28"/>
                        </a:cubicBezTo>
                        <a:cubicBezTo>
                          <a:pt x="263" y="28"/>
                          <a:pt x="263" y="28"/>
                          <a:pt x="263" y="28"/>
                        </a:cubicBezTo>
                        <a:cubicBezTo>
                          <a:pt x="263" y="28"/>
                          <a:pt x="269" y="10"/>
                          <a:pt x="259" y="5"/>
                        </a:cubicBezTo>
                        <a:cubicBezTo>
                          <a:pt x="256" y="4"/>
                          <a:pt x="253" y="3"/>
                          <a:pt x="251" y="3"/>
                        </a:cubicBezTo>
                        <a:cubicBezTo>
                          <a:pt x="249" y="3"/>
                          <a:pt x="247" y="4"/>
                          <a:pt x="245" y="4"/>
                        </a:cubicBezTo>
                        <a:cubicBezTo>
                          <a:pt x="245" y="4"/>
                          <a:pt x="245" y="4"/>
                          <a:pt x="245" y="4"/>
                        </a:cubicBezTo>
                        <a:cubicBezTo>
                          <a:pt x="243" y="5"/>
                          <a:pt x="242" y="5"/>
                          <a:pt x="240" y="5"/>
                        </a:cubicBezTo>
                        <a:cubicBezTo>
                          <a:pt x="240" y="5"/>
                          <a:pt x="239" y="5"/>
                          <a:pt x="239" y="5"/>
                        </a:cubicBezTo>
                        <a:cubicBezTo>
                          <a:pt x="237" y="5"/>
                          <a:pt x="235" y="4"/>
                          <a:pt x="234" y="3"/>
                        </a:cubicBezTo>
                        <a:cubicBezTo>
                          <a:pt x="231" y="2"/>
                          <a:pt x="227" y="1"/>
                          <a:pt x="224" y="1"/>
                        </a:cubicBezTo>
                        <a:cubicBezTo>
                          <a:pt x="223" y="1"/>
                          <a:pt x="221" y="1"/>
                          <a:pt x="220" y="2"/>
                        </a:cubicBezTo>
                        <a:cubicBezTo>
                          <a:pt x="213" y="4"/>
                          <a:pt x="212" y="10"/>
                          <a:pt x="213" y="14"/>
                        </a:cubicBezTo>
                        <a:cubicBezTo>
                          <a:pt x="213" y="14"/>
                          <a:pt x="213" y="14"/>
                          <a:pt x="213" y="14"/>
                        </a:cubicBezTo>
                        <a:cubicBezTo>
                          <a:pt x="212" y="14"/>
                          <a:pt x="212" y="14"/>
                          <a:pt x="212" y="14"/>
                        </a:cubicBezTo>
                        <a:cubicBezTo>
                          <a:pt x="212" y="14"/>
                          <a:pt x="202" y="18"/>
                          <a:pt x="204" y="27"/>
                        </a:cubicBezTo>
                        <a:cubicBezTo>
                          <a:pt x="204" y="27"/>
                          <a:pt x="204" y="27"/>
                          <a:pt x="204" y="27"/>
                        </a:cubicBezTo>
                        <a:cubicBezTo>
                          <a:pt x="204" y="27"/>
                          <a:pt x="204" y="27"/>
                          <a:pt x="204" y="27"/>
                        </a:cubicBezTo>
                        <a:cubicBezTo>
                          <a:pt x="203" y="27"/>
                          <a:pt x="194" y="30"/>
                          <a:pt x="193" y="40"/>
                        </a:cubicBezTo>
                        <a:cubicBezTo>
                          <a:pt x="193" y="40"/>
                          <a:pt x="193" y="40"/>
                          <a:pt x="193" y="40"/>
                        </a:cubicBezTo>
                        <a:cubicBezTo>
                          <a:pt x="193" y="40"/>
                          <a:pt x="193" y="40"/>
                          <a:pt x="193" y="40"/>
                        </a:cubicBezTo>
                        <a:cubicBezTo>
                          <a:pt x="193" y="40"/>
                          <a:pt x="183" y="42"/>
                          <a:pt x="182" y="54"/>
                        </a:cubicBezTo>
                        <a:cubicBezTo>
                          <a:pt x="182" y="54"/>
                          <a:pt x="182" y="54"/>
                          <a:pt x="182" y="54"/>
                        </a:cubicBezTo>
                        <a:cubicBezTo>
                          <a:pt x="182" y="54"/>
                          <a:pt x="182" y="54"/>
                          <a:pt x="182" y="54"/>
                        </a:cubicBezTo>
                        <a:cubicBezTo>
                          <a:pt x="182" y="54"/>
                          <a:pt x="168" y="55"/>
                          <a:pt x="167" y="66"/>
                        </a:cubicBezTo>
                        <a:cubicBezTo>
                          <a:pt x="167" y="66"/>
                          <a:pt x="167" y="66"/>
                          <a:pt x="167" y="66"/>
                        </a:cubicBezTo>
                        <a:cubicBezTo>
                          <a:pt x="167" y="66"/>
                          <a:pt x="167" y="66"/>
                          <a:pt x="167" y="66"/>
                        </a:cubicBezTo>
                        <a:cubicBezTo>
                          <a:pt x="167" y="66"/>
                          <a:pt x="162" y="65"/>
                          <a:pt x="156" y="65"/>
                        </a:cubicBezTo>
                        <a:cubicBezTo>
                          <a:pt x="153" y="65"/>
                          <a:pt x="149" y="66"/>
                          <a:pt x="147" y="68"/>
                        </a:cubicBezTo>
                        <a:cubicBezTo>
                          <a:pt x="147" y="68"/>
                          <a:pt x="147" y="68"/>
                          <a:pt x="147" y="68"/>
                        </a:cubicBezTo>
                        <a:cubicBezTo>
                          <a:pt x="147" y="68"/>
                          <a:pt x="147" y="68"/>
                          <a:pt x="147" y="68"/>
                        </a:cubicBezTo>
                        <a:cubicBezTo>
                          <a:pt x="147" y="68"/>
                          <a:pt x="144" y="67"/>
                          <a:pt x="139" y="67"/>
                        </a:cubicBezTo>
                        <a:cubicBezTo>
                          <a:pt x="134" y="68"/>
                          <a:pt x="127" y="69"/>
                          <a:pt x="123" y="72"/>
                        </a:cubicBezTo>
                        <a:cubicBezTo>
                          <a:pt x="123" y="73"/>
                          <a:pt x="123" y="73"/>
                          <a:pt x="123" y="73"/>
                        </a:cubicBezTo>
                        <a:cubicBezTo>
                          <a:pt x="123" y="72"/>
                          <a:pt x="123" y="72"/>
                          <a:pt x="123" y="72"/>
                        </a:cubicBezTo>
                        <a:cubicBezTo>
                          <a:pt x="123" y="72"/>
                          <a:pt x="118" y="67"/>
                          <a:pt x="110" y="67"/>
                        </a:cubicBezTo>
                        <a:cubicBezTo>
                          <a:pt x="108" y="67"/>
                          <a:pt x="105" y="68"/>
                          <a:pt x="103" y="69"/>
                        </a:cubicBezTo>
                        <a:cubicBezTo>
                          <a:pt x="103" y="69"/>
                          <a:pt x="103" y="69"/>
                          <a:pt x="103" y="69"/>
                        </a:cubicBezTo>
                        <a:cubicBezTo>
                          <a:pt x="103" y="69"/>
                          <a:pt x="103" y="69"/>
                          <a:pt x="103" y="69"/>
                        </a:cubicBezTo>
                        <a:cubicBezTo>
                          <a:pt x="103" y="69"/>
                          <a:pt x="96" y="64"/>
                          <a:pt x="89" y="64"/>
                        </a:cubicBezTo>
                        <a:cubicBezTo>
                          <a:pt x="88" y="64"/>
                          <a:pt x="87" y="64"/>
                          <a:pt x="85" y="65"/>
                        </a:cubicBezTo>
                        <a:cubicBezTo>
                          <a:pt x="85" y="65"/>
                          <a:pt x="85" y="65"/>
                          <a:pt x="85" y="65"/>
                        </a:cubicBezTo>
                        <a:cubicBezTo>
                          <a:pt x="85" y="65"/>
                          <a:pt x="85" y="65"/>
                          <a:pt x="85" y="65"/>
                        </a:cubicBezTo>
                        <a:cubicBezTo>
                          <a:pt x="84" y="63"/>
                          <a:pt x="81" y="59"/>
                          <a:pt x="72" y="59"/>
                        </a:cubicBezTo>
                        <a:cubicBezTo>
                          <a:pt x="71" y="59"/>
                          <a:pt x="69" y="59"/>
                          <a:pt x="68" y="60"/>
                        </a:cubicBezTo>
                        <a:cubicBezTo>
                          <a:pt x="67" y="60"/>
                          <a:pt x="67" y="60"/>
                          <a:pt x="67" y="60"/>
                        </a:cubicBezTo>
                        <a:cubicBezTo>
                          <a:pt x="67" y="59"/>
                          <a:pt x="67" y="59"/>
                          <a:pt x="67" y="59"/>
                        </a:cubicBezTo>
                        <a:cubicBezTo>
                          <a:pt x="67" y="59"/>
                          <a:pt x="65" y="55"/>
                          <a:pt x="56" y="55"/>
                        </a:cubicBezTo>
                        <a:cubicBezTo>
                          <a:pt x="54" y="55"/>
                          <a:pt x="52" y="56"/>
                          <a:pt x="50" y="56"/>
                        </a:cubicBezTo>
                        <a:cubicBezTo>
                          <a:pt x="50" y="56"/>
                          <a:pt x="50" y="56"/>
                          <a:pt x="50" y="56"/>
                        </a:cubicBezTo>
                        <a:cubicBezTo>
                          <a:pt x="50" y="56"/>
                          <a:pt x="50" y="56"/>
                          <a:pt x="50" y="56"/>
                        </a:cubicBezTo>
                        <a:cubicBezTo>
                          <a:pt x="50" y="56"/>
                          <a:pt x="48" y="55"/>
                          <a:pt x="44" y="55"/>
                        </a:cubicBezTo>
                        <a:cubicBezTo>
                          <a:pt x="40" y="55"/>
                          <a:pt x="37" y="57"/>
                          <a:pt x="34" y="61"/>
                        </a:cubicBezTo>
                        <a:cubicBezTo>
                          <a:pt x="34" y="61"/>
                          <a:pt x="34" y="61"/>
                          <a:pt x="34" y="61"/>
                        </a:cubicBezTo>
                        <a:cubicBezTo>
                          <a:pt x="34" y="61"/>
                          <a:pt x="34" y="61"/>
                          <a:pt x="34" y="61"/>
                        </a:cubicBezTo>
                        <a:cubicBezTo>
                          <a:pt x="34" y="61"/>
                          <a:pt x="33" y="61"/>
                          <a:pt x="31" y="61"/>
                        </a:cubicBezTo>
                        <a:cubicBezTo>
                          <a:pt x="22" y="61"/>
                          <a:pt x="18" y="66"/>
                          <a:pt x="16" y="69"/>
                        </a:cubicBezTo>
                        <a:cubicBezTo>
                          <a:pt x="12" y="77"/>
                          <a:pt x="14" y="83"/>
                          <a:pt x="16" y="85"/>
                        </a:cubicBezTo>
                        <a:cubicBezTo>
                          <a:pt x="16" y="85"/>
                          <a:pt x="16" y="85"/>
                          <a:pt x="16" y="85"/>
                        </a:cubicBezTo>
                        <a:cubicBezTo>
                          <a:pt x="16" y="85"/>
                          <a:pt x="16" y="85"/>
                          <a:pt x="16" y="85"/>
                        </a:cubicBezTo>
                        <a:cubicBezTo>
                          <a:pt x="16" y="85"/>
                          <a:pt x="10" y="87"/>
                          <a:pt x="12" y="95"/>
                        </a:cubicBezTo>
                        <a:cubicBezTo>
                          <a:pt x="12" y="95"/>
                          <a:pt x="12" y="95"/>
                          <a:pt x="12" y="95"/>
                        </a:cubicBezTo>
                        <a:cubicBezTo>
                          <a:pt x="12" y="95"/>
                          <a:pt x="12" y="95"/>
                          <a:pt x="12" y="95"/>
                        </a:cubicBezTo>
                        <a:cubicBezTo>
                          <a:pt x="12" y="95"/>
                          <a:pt x="7" y="100"/>
                          <a:pt x="9" y="110"/>
                        </a:cubicBezTo>
                        <a:cubicBezTo>
                          <a:pt x="9" y="110"/>
                          <a:pt x="9" y="110"/>
                          <a:pt x="9" y="110"/>
                        </a:cubicBezTo>
                        <a:cubicBezTo>
                          <a:pt x="9" y="110"/>
                          <a:pt x="9" y="110"/>
                          <a:pt x="9" y="110"/>
                        </a:cubicBezTo>
                        <a:cubicBezTo>
                          <a:pt x="9" y="110"/>
                          <a:pt x="5" y="114"/>
                          <a:pt x="7" y="126"/>
                        </a:cubicBezTo>
                        <a:cubicBezTo>
                          <a:pt x="7" y="126"/>
                          <a:pt x="7" y="126"/>
                          <a:pt x="7" y="126"/>
                        </a:cubicBezTo>
                        <a:cubicBezTo>
                          <a:pt x="7" y="126"/>
                          <a:pt x="7" y="126"/>
                          <a:pt x="7" y="126"/>
                        </a:cubicBezTo>
                        <a:cubicBezTo>
                          <a:pt x="7" y="126"/>
                          <a:pt x="1" y="135"/>
                          <a:pt x="5" y="146"/>
                        </a:cubicBezTo>
                        <a:cubicBezTo>
                          <a:pt x="5" y="146"/>
                          <a:pt x="5" y="146"/>
                          <a:pt x="5" y="146"/>
                        </a:cubicBezTo>
                        <a:cubicBezTo>
                          <a:pt x="5" y="146"/>
                          <a:pt x="5" y="146"/>
                          <a:pt x="5" y="146"/>
                        </a:cubicBezTo>
                        <a:cubicBezTo>
                          <a:pt x="5" y="146"/>
                          <a:pt x="2" y="152"/>
                          <a:pt x="7" y="166"/>
                        </a:cubicBezTo>
                        <a:cubicBezTo>
                          <a:pt x="7" y="166"/>
                          <a:pt x="7" y="166"/>
                          <a:pt x="7" y="166"/>
                        </a:cubicBezTo>
                        <a:cubicBezTo>
                          <a:pt x="7" y="166"/>
                          <a:pt x="7" y="166"/>
                          <a:pt x="7" y="166"/>
                        </a:cubicBezTo>
                        <a:cubicBezTo>
                          <a:pt x="7" y="166"/>
                          <a:pt x="0" y="177"/>
                          <a:pt x="10" y="188"/>
                        </a:cubicBezTo>
                        <a:cubicBezTo>
                          <a:pt x="10" y="188"/>
                          <a:pt x="10" y="188"/>
                          <a:pt x="10" y="188"/>
                        </a:cubicBezTo>
                        <a:cubicBezTo>
                          <a:pt x="10" y="188"/>
                          <a:pt x="10" y="188"/>
                          <a:pt x="10" y="188"/>
                        </a:cubicBezTo>
                        <a:cubicBezTo>
                          <a:pt x="10" y="188"/>
                          <a:pt x="8" y="201"/>
                          <a:pt x="15" y="210"/>
                        </a:cubicBezTo>
                        <a:cubicBezTo>
                          <a:pt x="19" y="215"/>
                          <a:pt x="24" y="218"/>
                          <a:pt x="31" y="218"/>
                        </a:cubicBezTo>
                        <a:cubicBezTo>
                          <a:pt x="31" y="218"/>
                          <a:pt x="31" y="218"/>
                          <a:pt x="31" y="218"/>
                        </a:cubicBezTo>
                        <a:cubicBezTo>
                          <a:pt x="31" y="218"/>
                          <a:pt x="31" y="218"/>
                          <a:pt x="31" y="218"/>
                        </a:cubicBezTo>
                        <a:cubicBezTo>
                          <a:pt x="32" y="219"/>
                          <a:pt x="36" y="233"/>
                          <a:pt x="53" y="233"/>
                        </a:cubicBezTo>
                        <a:cubicBezTo>
                          <a:pt x="55" y="232"/>
                          <a:pt x="58" y="232"/>
                          <a:pt x="60" y="231"/>
                        </a:cubicBezTo>
                        <a:cubicBezTo>
                          <a:pt x="61" y="231"/>
                          <a:pt x="61" y="231"/>
                          <a:pt x="61" y="231"/>
                        </a:cubicBezTo>
                        <a:cubicBezTo>
                          <a:pt x="61" y="232"/>
                          <a:pt x="61" y="232"/>
                          <a:pt x="61" y="232"/>
                        </a:cubicBezTo>
                        <a:cubicBezTo>
                          <a:pt x="61" y="232"/>
                          <a:pt x="65" y="241"/>
                          <a:pt x="77" y="240"/>
                        </a:cubicBezTo>
                        <a:cubicBezTo>
                          <a:pt x="81" y="240"/>
                          <a:pt x="85" y="239"/>
                          <a:pt x="90" y="237"/>
                        </a:cubicBezTo>
                        <a:cubicBezTo>
                          <a:pt x="96" y="235"/>
                          <a:pt x="99" y="231"/>
                          <a:pt x="101" y="224"/>
                        </a:cubicBezTo>
                        <a:cubicBezTo>
                          <a:pt x="105" y="209"/>
                          <a:pt x="96" y="185"/>
                          <a:pt x="84" y="169"/>
                        </a:cubicBezTo>
                        <a:cubicBezTo>
                          <a:pt x="79" y="161"/>
                          <a:pt x="71" y="154"/>
                          <a:pt x="63" y="147"/>
                        </a:cubicBezTo>
                        <a:cubicBezTo>
                          <a:pt x="51" y="135"/>
                          <a:pt x="40" y="125"/>
                          <a:pt x="42" y="116"/>
                        </a:cubicBezTo>
                        <a:cubicBezTo>
                          <a:pt x="46" y="103"/>
                          <a:pt x="66" y="101"/>
                          <a:pt x="72" y="101"/>
                        </a:cubicBezTo>
                        <a:cubicBezTo>
                          <a:pt x="74" y="101"/>
                          <a:pt x="76" y="101"/>
                          <a:pt x="77" y="101"/>
                        </a:cubicBezTo>
                        <a:cubicBezTo>
                          <a:pt x="80" y="101"/>
                          <a:pt x="97" y="101"/>
                          <a:pt x="117" y="100"/>
                        </a:cubicBezTo>
                        <a:cubicBezTo>
                          <a:pt x="142" y="99"/>
                          <a:pt x="186" y="97"/>
                          <a:pt x="201" y="89"/>
                        </a:cubicBezTo>
                        <a:cubicBezTo>
                          <a:pt x="207" y="86"/>
                          <a:pt x="212" y="87"/>
                          <a:pt x="215" y="93"/>
                        </a:cubicBezTo>
                        <a:cubicBezTo>
                          <a:pt x="226" y="108"/>
                          <a:pt x="227" y="150"/>
                          <a:pt x="221" y="164"/>
                        </a:cubicBezTo>
                        <a:cubicBezTo>
                          <a:pt x="218" y="172"/>
                          <a:pt x="214" y="196"/>
                          <a:pt x="218" y="204"/>
                        </a:cubicBezTo>
                        <a:cubicBezTo>
                          <a:pt x="218" y="205"/>
                          <a:pt x="216" y="207"/>
                          <a:pt x="213" y="209"/>
                        </a:cubicBezTo>
                        <a:cubicBezTo>
                          <a:pt x="212" y="210"/>
                          <a:pt x="210" y="211"/>
                          <a:pt x="210" y="212"/>
                        </a:cubicBezTo>
                        <a:cubicBezTo>
                          <a:pt x="205" y="227"/>
                          <a:pt x="201" y="227"/>
                          <a:pt x="191" y="228"/>
                        </a:cubicBezTo>
                        <a:cubicBezTo>
                          <a:pt x="190" y="228"/>
                          <a:pt x="190" y="228"/>
                          <a:pt x="189" y="228"/>
                        </a:cubicBezTo>
                        <a:cubicBezTo>
                          <a:pt x="183" y="229"/>
                          <a:pt x="176" y="226"/>
                          <a:pt x="168" y="223"/>
                        </a:cubicBezTo>
                        <a:cubicBezTo>
                          <a:pt x="167" y="223"/>
                          <a:pt x="167" y="223"/>
                          <a:pt x="167" y="223"/>
                        </a:cubicBezTo>
                        <a:cubicBezTo>
                          <a:pt x="161" y="220"/>
                          <a:pt x="154" y="218"/>
                          <a:pt x="149" y="218"/>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6" name="Freeform 7982">
                    <a:extLst>
                      <a:ext uri="{FF2B5EF4-FFF2-40B4-BE49-F238E27FC236}">
                        <a16:creationId xmlns:a16="http://schemas.microsoft.com/office/drawing/2014/main" id="{897A805C-3988-441F-9E60-180A9E6CE00E}"/>
                      </a:ext>
                    </a:extLst>
                  </p:cNvPr>
                  <p:cNvSpPr>
                    <a:spLocks/>
                  </p:cNvSpPr>
                  <p:nvPr/>
                </p:nvSpPr>
                <p:spPr bwMode="auto">
                  <a:xfrm>
                    <a:off x="4413" y="2643"/>
                    <a:ext cx="23" cy="5"/>
                  </a:xfrm>
                  <a:custGeom>
                    <a:avLst/>
                    <a:gdLst>
                      <a:gd name="T0" fmla="*/ 27 w 31"/>
                      <a:gd name="T1" fmla="*/ 2 h 7"/>
                      <a:gd name="T2" fmla="*/ 17 w 31"/>
                      <a:gd name="T3" fmla="*/ 6 h 7"/>
                      <a:gd name="T4" fmla="*/ 6 w 31"/>
                      <a:gd name="T5" fmla="*/ 5 h 7"/>
                      <a:gd name="T6" fmla="*/ 3 w 31"/>
                      <a:gd name="T7" fmla="*/ 4 h 7"/>
                      <a:gd name="T8" fmla="*/ 0 w 31"/>
                      <a:gd name="T9" fmla="*/ 3 h 7"/>
                      <a:gd name="T10" fmla="*/ 5 w 31"/>
                      <a:gd name="T11" fmla="*/ 6 h 7"/>
                      <a:gd name="T12" fmla="*/ 17 w 31"/>
                      <a:gd name="T13" fmla="*/ 7 h 7"/>
                      <a:gd name="T14" fmla="*/ 31 w 31"/>
                      <a:gd name="T15" fmla="*/ 0 h 7"/>
                      <a:gd name="T16" fmla="*/ 27 w 31"/>
                      <a:gd name="T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7">
                        <a:moveTo>
                          <a:pt x="27" y="2"/>
                        </a:moveTo>
                        <a:cubicBezTo>
                          <a:pt x="25" y="4"/>
                          <a:pt x="21" y="6"/>
                          <a:pt x="17" y="6"/>
                        </a:cubicBezTo>
                        <a:cubicBezTo>
                          <a:pt x="13" y="7"/>
                          <a:pt x="9" y="6"/>
                          <a:pt x="6" y="5"/>
                        </a:cubicBezTo>
                        <a:cubicBezTo>
                          <a:pt x="5" y="5"/>
                          <a:pt x="4" y="5"/>
                          <a:pt x="3" y="4"/>
                        </a:cubicBezTo>
                        <a:cubicBezTo>
                          <a:pt x="2" y="4"/>
                          <a:pt x="1" y="3"/>
                          <a:pt x="0" y="3"/>
                        </a:cubicBezTo>
                        <a:cubicBezTo>
                          <a:pt x="1" y="4"/>
                          <a:pt x="3" y="5"/>
                          <a:pt x="5" y="6"/>
                        </a:cubicBezTo>
                        <a:cubicBezTo>
                          <a:pt x="9" y="7"/>
                          <a:pt x="13" y="7"/>
                          <a:pt x="17" y="7"/>
                        </a:cubicBezTo>
                        <a:cubicBezTo>
                          <a:pt x="22" y="6"/>
                          <a:pt x="27" y="4"/>
                          <a:pt x="31" y="0"/>
                        </a:cubicBezTo>
                        <a:cubicBezTo>
                          <a:pt x="30" y="1"/>
                          <a:pt x="29" y="1"/>
                          <a:pt x="27" y="2"/>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7" name="Freeform 7983">
                    <a:extLst>
                      <a:ext uri="{FF2B5EF4-FFF2-40B4-BE49-F238E27FC236}">
                        <a16:creationId xmlns:a16="http://schemas.microsoft.com/office/drawing/2014/main" id="{363891B9-092D-4483-B541-F50CAC95A262}"/>
                      </a:ext>
                    </a:extLst>
                  </p:cNvPr>
                  <p:cNvSpPr>
                    <a:spLocks/>
                  </p:cNvSpPr>
                  <p:nvPr/>
                </p:nvSpPr>
                <p:spPr bwMode="auto">
                  <a:xfrm>
                    <a:off x="4498" y="2553"/>
                    <a:ext cx="13" cy="7"/>
                  </a:xfrm>
                  <a:custGeom>
                    <a:avLst/>
                    <a:gdLst>
                      <a:gd name="T0" fmla="*/ 18 w 18"/>
                      <a:gd name="T1" fmla="*/ 10 h 10"/>
                      <a:gd name="T2" fmla="*/ 10 w 18"/>
                      <a:gd name="T3" fmla="*/ 2 h 10"/>
                      <a:gd name="T4" fmla="*/ 0 w 18"/>
                      <a:gd name="T5" fmla="*/ 2 h 10"/>
                      <a:gd name="T6" fmla="*/ 0 w 18"/>
                      <a:gd name="T7" fmla="*/ 3 h 10"/>
                      <a:gd name="T8" fmla="*/ 11 w 18"/>
                      <a:gd name="T9" fmla="*/ 3 h 10"/>
                      <a:gd name="T10" fmla="*/ 18 w 18"/>
                      <a:gd name="T11" fmla="*/ 10 h 10"/>
                      <a:gd name="T12" fmla="*/ 18 w 18"/>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8" h="10">
                        <a:moveTo>
                          <a:pt x="18" y="10"/>
                        </a:moveTo>
                        <a:cubicBezTo>
                          <a:pt x="17" y="6"/>
                          <a:pt x="14" y="3"/>
                          <a:pt x="10" y="2"/>
                        </a:cubicBezTo>
                        <a:cubicBezTo>
                          <a:pt x="7" y="1"/>
                          <a:pt x="2" y="0"/>
                          <a:pt x="0" y="2"/>
                        </a:cubicBezTo>
                        <a:cubicBezTo>
                          <a:pt x="0" y="3"/>
                          <a:pt x="0" y="3"/>
                          <a:pt x="0" y="3"/>
                        </a:cubicBezTo>
                        <a:cubicBezTo>
                          <a:pt x="3" y="0"/>
                          <a:pt x="8" y="1"/>
                          <a:pt x="11" y="3"/>
                        </a:cubicBezTo>
                        <a:cubicBezTo>
                          <a:pt x="14" y="4"/>
                          <a:pt x="16" y="7"/>
                          <a:pt x="18" y="10"/>
                        </a:cubicBezTo>
                        <a:cubicBezTo>
                          <a:pt x="18" y="10"/>
                          <a:pt x="18" y="10"/>
                          <a:pt x="18" y="1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8" name="Freeform 7984">
                    <a:extLst>
                      <a:ext uri="{FF2B5EF4-FFF2-40B4-BE49-F238E27FC236}">
                        <a16:creationId xmlns:a16="http://schemas.microsoft.com/office/drawing/2014/main" id="{B6285A3B-14B9-4133-8869-289595E9CC77}"/>
                      </a:ext>
                    </a:extLst>
                  </p:cNvPr>
                  <p:cNvSpPr>
                    <a:spLocks/>
                  </p:cNvSpPr>
                  <p:nvPr/>
                </p:nvSpPr>
                <p:spPr bwMode="auto">
                  <a:xfrm>
                    <a:off x="4497" y="2538"/>
                    <a:ext cx="15" cy="8"/>
                  </a:xfrm>
                  <a:custGeom>
                    <a:avLst/>
                    <a:gdLst>
                      <a:gd name="T0" fmla="*/ 20 w 20"/>
                      <a:gd name="T1" fmla="*/ 0 h 11"/>
                      <a:gd name="T2" fmla="*/ 16 w 20"/>
                      <a:gd name="T3" fmla="*/ 5 h 11"/>
                      <a:gd name="T4" fmla="*/ 10 w 20"/>
                      <a:gd name="T5" fmla="*/ 9 h 11"/>
                      <a:gd name="T6" fmla="*/ 0 w 20"/>
                      <a:gd name="T7" fmla="*/ 8 h 11"/>
                      <a:gd name="T8" fmla="*/ 0 w 20"/>
                      <a:gd name="T9" fmla="*/ 8 h 11"/>
                      <a:gd name="T10" fmla="*/ 9 w 20"/>
                      <a:gd name="T11" fmla="*/ 9 h 11"/>
                      <a:gd name="T12" fmla="*/ 20 w 20"/>
                      <a:gd name="T13" fmla="*/ 0 h 11"/>
                      <a:gd name="T14" fmla="*/ 20 w 20"/>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20" y="0"/>
                        </a:moveTo>
                        <a:cubicBezTo>
                          <a:pt x="18" y="2"/>
                          <a:pt x="17" y="4"/>
                          <a:pt x="16" y="5"/>
                        </a:cubicBezTo>
                        <a:cubicBezTo>
                          <a:pt x="14" y="6"/>
                          <a:pt x="12" y="8"/>
                          <a:pt x="10" y="9"/>
                        </a:cubicBezTo>
                        <a:cubicBezTo>
                          <a:pt x="8" y="9"/>
                          <a:pt x="1" y="11"/>
                          <a:pt x="0" y="8"/>
                        </a:cubicBezTo>
                        <a:cubicBezTo>
                          <a:pt x="0" y="8"/>
                          <a:pt x="0" y="8"/>
                          <a:pt x="0" y="8"/>
                        </a:cubicBezTo>
                        <a:cubicBezTo>
                          <a:pt x="1" y="11"/>
                          <a:pt x="7" y="10"/>
                          <a:pt x="9" y="9"/>
                        </a:cubicBezTo>
                        <a:cubicBezTo>
                          <a:pt x="14" y="8"/>
                          <a:pt x="17" y="4"/>
                          <a:pt x="20" y="0"/>
                        </a:cubicBezTo>
                        <a:cubicBezTo>
                          <a:pt x="20" y="0"/>
                          <a:pt x="20" y="0"/>
                          <a:pt x="20"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19" name="Freeform 7985">
                    <a:extLst>
                      <a:ext uri="{FF2B5EF4-FFF2-40B4-BE49-F238E27FC236}">
                        <a16:creationId xmlns:a16="http://schemas.microsoft.com/office/drawing/2014/main" id="{206F382D-3407-4C3E-94E5-DD3CBF6D796F}"/>
                      </a:ext>
                    </a:extLst>
                  </p:cNvPr>
                  <p:cNvSpPr>
                    <a:spLocks/>
                  </p:cNvSpPr>
                  <p:nvPr/>
                </p:nvSpPr>
                <p:spPr bwMode="auto">
                  <a:xfrm>
                    <a:off x="4495" y="2524"/>
                    <a:ext cx="16" cy="12"/>
                  </a:xfrm>
                  <a:custGeom>
                    <a:avLst/>
                    <a:gdLst>
                      <a:gd name="T0" fmla="*/ 20 w 21"/>
                      <a:gd name="T1" fmla="*/ 0 h 16"/>
                      <a:gd name="T2" fmla="*/ 12 w 21"/>
                      <a:gd name="T3" fmla="*/ 11 h 16"/>
                      <a:gd name="T4" fmla="*/ 1 w 21"/>
                      <a:gd name="T5" fmla="*/ 12 h 16"/>
                      <a:gd name="T6" fmla="*/ 0 w 21"/>
                      <a:gd name="T7" fmla="*/ 13 h 16"/>
                      <a:gd name="T8" fmla="*/ 10 w 21"/>
                      <a:gd name="T9" fmla="*/ 13 h 16"/>
                      <a:gd name="T10" fmla="*/ 21 w 21"/>
                      <a:gd name="T11" fmla="*/ 0 h 16"/>
                      <a:gd name="T12" fmla="*/ 20 w 21"/>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21" h="16">
                        <a:moveTo>
                          <a:pt x="20" y="0"/>
                        </a:moveTo>
                        <a:cubicBezTo>
                          <a:pt x="19" y="5"/>
                          <a:pt x="16" y="8"/>
                          <a:pt x="12" y="11"/>
                        </a:cubicBezTo>
                        <a:cubicBezTo>
                          <a:pt x="9" y="13"/>
                          <a:pt x="3" y="16"/>
                          <a:pt x="1" y="12"/>
                        </a:cubicBezTo>
                        <a:cubicBezTo>
                          <a:pt x="0" y="13"/>
                          <a:pt x="0" y="13"/>
                          <a:pt x="0" y="13"/>
                        </a:cubicBezTo>
                        <a:cubicBezTo>
                          <a:pt x="2" y="16"/>
                          <a:pt x="8" y="14"/>
                          <a:pt x="10" y="13"/>
                        </a:cubicBezTo>
                        <a:cubicBezTo>
                          <a:pt x="15" y="10"/>
                          <a:pt x="19" y="6"/>
                          <a:pt x="21" y="0"/>
                        </a:cubicBezTo>
                        <a:cubicBezTo>
                          <a:pt x="20" y="0"/>
                          <a:pt x="20" y="0"/>
                          <a:pt x="20"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0" name="Freeform 7986">
                    <a:extLst>
                      <a:ext uri="{FF2B5EF4-FFF2-40B4-BE49-F238E27FC236}">
                        <a16:creationId xmlns:a16="http://schemas.microsoft.com/office/drawing/2014/main" id="{45E35689-6C24-4D45-95C9-AD2F54F82F7E}"/>
                      </a:ext>
                    </a:extLst>
                  </p:cNvPr>
                  <p:cNvSpPr>
                    <a:spLocks/>
                  </p:cNvSpPr>
                  <p:nvPr/>
                </p:nvSpPr>
                <p:spPr bwMode="auto">
                  <a:xfrm>
                    <a:off x="4316" y="2533"/>
                    <a:ext cx="34" cy="7"/>
                  </a:xfrm>
                  <a:custGeom>
                    <a:avLst/>
                    <a:gdLst>
                      <a:gd name="T0" fmla="*/ 45 w 45"/>
                      <a:gd name="T1" fmla="*/ 2 h 9"/>
                      <a:gd name="T2" fmla="*/ 34 w 45"/>
                      <a:gd name="T3" fmla="*/ 7 h 9"/>
                      <a:gd name="T4" fmla="*/ 26 w 45"/>
                      <a:gd name="T5" fmla="*/ 4 h 9"/>
                      <a:gd name="T6" fmla="*/ 26 w 45"/>
                      <a:gd name="T7" fmla="*/ 4 h 9"/>
                      <a:gd name="T8" fmla="*/ 26 w 45"/>
                      <a:gd name="T9" fmla="*/ 4 h 9"/>
                      <a:gd name="T10" fmla="*/ 26 w 45"/>
                      <a:gd name="T11" fmla="*/ 4 h 9"/>
                      <a:gd name="T12" fmla="*/ 25 w 45"/>
                      <a:gd name="T13" fmla="*/ 2 h 9"/>
                      <a:gd name="T14" fmla="*/ 25 w 45"/>
                      <a:gd name="T15" fmla="*/ 2 h 9"/>
                      <a:gd name="T16" fmla="*/ 26 w 45"/>
                      <a:gd name="T17" fmla="*/ 4 h 9"/>
                      <a:gd name="T18" fmla="*/ 11 w 45"/>
                      <a:gd name="T19" fmla="*/ 7 h 9"/>
                      <a:gd name="T20" fmla="*/ 0 w 45"/>
                      <a:gd name="T21" fmla="*/ 0 h 9"/>
                      <a:gd name="T22" fmla="*/ 0 w 45"/>
                      <a:gd name="T23" fmla="*/ 0 h 9"/>
                      <a:gd name="T24" fmla="*/ 12 w 45"/>
                      <a:gd name="T25" fmla="*/ 8 h 9"/>
                      <a:gd name="T26" fmla="*/ 26 w 45"/>
                      <a:gd name="T27" fmla="*/ 4 h 9"/>
                      <a:gd name="T28" fmla="*/ 34 w 45"/>
                      <a:gd name="T29" fmla="*/ 8 h 9"/>
                      <a:gd name="T30" fmla="*/ 45 w 45"/>
                      <a:gd name="T31" fmla="*/ 2 h 9"/>
                      <a:gd name="T32" fmla="*/ 45 w 45"/>
                      <a:gd name="T3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 h="9">
                        <a:moveTo>
                          <a:pt x="45" y="2"/>
                        </a:moveTo>
                        <a:cubicBezTo>
                          <a:pt x="42" y="5"/>
                          <a:pt x="38" y="7"/>
                          <a:pt x="34" y="7"/>
                        </a:cubicBezTo>
                        <a:cubicBezTo>
                          <a:pt x="32" y="7"/>
                          <a:pt x="28" y="6"/>
                          <a:pt x="26" y="4"/>
                        </a:cubicBezTo>
                        <a:cubicBezTo>
                          <a:pt x="26" y="4"/>
                          <a:pt x="26" y="4"/>
                          <a:pt x="26" y="4"/>
                        </a:cubicBezTo>
                        <a:cubicBezTo>
                          <a:pt x="26" y="4"/>
                          <a:pt x="26" y="4"/>
                          <a:pt x="26" y="4"/>
                        </a:cubicBezTo>
                        <a:cubicBezTo>
                          <a:pt x="26" y="4"/>
                          <a:pt x="26" y="4"/>
                          <a:pt x="26" y="4"/>
                        </a:cubicBezTo>
                        <a:cubicBezTo>
                          <a:pt x="26" y="3"/>
                          <a:pt x="25" y="3"/>
                          <a:pt x="25" y="2"/>
                        </a:cubicBezTo>
                        <a:cubicBezTo>
                          <a:pt x="25" y="2"/>
                          <a:pt x="25" y="2"/>
                          <a:pt x="25" y="2"/>
                        </a:cubicBezTo>
                        <a:cubicBezTo>
                          <a:pt x="25" y="3"/>
                          <a:pt x="25" y="4"/>
                          <a:pt x="26" y="4"/>
                        </a:cubicBezTo>
                        <a:cubicBezTo>
                          <a:pt x="22" y="8"/>
                          <a:pt x="16" y="9"/>
                          <a:pt x="11" y="7"/>
                        </a:cubicBezTo>
                        <a:cubicBezTo>
                          <a:pt x="7" y="6"/>
                          <a:pt x="2" y="4"/>
                          <a:pt x="0" y="0"/>
                        </a:cubicBezTo>
                        <a:cubicBezTo>
                          <a:pt x="0" y="0"/>
                          <a:pt x="0" y="0"/>
                          <a:pt x="0" y="0"/>
                        </a:cubicBezTo>
                        <a:cubicBezTo>
                          <a:pt x="2" y="5"/>
                          <a:pt x="8" y="7"/>
                          <a:pt x="12" y="8"/>
                        </a:cubicBezTo>
                        <a:cubicBezTo>
                          <a:pt x="17" y="9"/>
                          <a:pt x="22" y="8"/>
                          <a:pt x="26" y="4"/>
                        </a:cubicBezTo>
                        <a:cubicBezTo>
                          <a:pt x="28" y="7"/>
                          <a:pt x="31" y="8"/>
                          <a:pt x="34" y="8"/>
                        </a:cubicBezTo>
                        <a:cubicBezTo>
                          <a:pt x="38" y="8"/>
                          <a:pt x="42" y="5"/>
                          <a:pt x="45" y="2"/>
                        </a:cubicBezTo>
                        <a:cubicBezTo>
                          <a:pt x="45" y="2"/>
                          <a:pt x="45" y="2"/>
                          <a:pt x="45" y="2"/>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1" name="Freeform 7987">
                    <a:extLst>
                      <a:ext uri="{FF2B5EF4-FFF2-40B4-BE49-F238E27FC236}">
                        <a16:creationId xmlns:a16="http://schemas.microsoft.com/office/drawing/2014/main" id="{60AF95A6-B53C-4EF4-8F7F-6BB767DF5396}"/>
                      </a:ext>
                    </a:extLst>
                  </p:cNvPr>
                  <p:cNvSpPr>
                    <a:spLocks/>
                  </p:cNvSpPr>
                  <p:nvPr/>
                </p:nvSpPr>
                <p:spPr bwMode="auto">
                  <a:xfrm>
                    <a:off x="4318" y="2539"/>
                    <a:ext cx="33" cy="15"/>
                  </a:xfrm>
                  <a:custGeom>
                    <a:avLst/>
                    <a:gdLst>
                      <a:gd name="T0" fmla="*/ 44 w 44"/>
                      <a:gd name="T1" fmla="*/ 0 h 20"/>
                      <a:gd name="T2" fmla="*/ 36 w 44"/>
                      <a:gd name="T3" fmla="*/ 10 h 20"/>
                      <a:gd name="T4" fmla="*/ 29 w 44"/>
                      <a:gd name="T5" fmla="*/ 11 h 20"/>
                      <a:gd name="T6" fmla="*/ 30 w 44"/>
                      <a:gd name="T7" fmla="*/ 11 h 20"/>
                      <a:gd name="T8" fmla="*/ 29 w 44"/>
                      <a:gd name="T9" fmla="*/ 11 h 20"/>
                      <a:gd name="T10" fmla="*/ 29 w 44"/>
                      <a:gd name="T11" fmla="*/ 11 h 20"/>
                      <a:gd name="T12" fmla="*/ 27 w 44"/>
                      <a:gd name="T13" fmla="*/ 10 h 20"/>
                      <a:gd name="T14" fmla="*/ 26 w 44"/>
                      <a:gd name="T15" fmla="*/ 10 h 20"/>
                      <a:gd name="T16" fmla="*/ 29 w 44"/>
                      <a:gd name="T17" fmla="*/ 12 h 20"/>
                      <a:gd name="T18" fmla="*/ 0 w 44"/>
                      <a:gd name="T19" fmla="*/ 13 h 20"/>
                      <a:gd name="T20" fmla="*/ 0 w 44"/>
                      <a:gd name="T21" fmla="*/ 13 h 20"/>
                      <a:gd name="T22" fmla="*/ 16 w 44"/>
                      <a:gd name="T23" fmla="*/ 18 h 20"/>
                      <a:gd name="T24" fmla="*/ 29 w 44"/>
                      <a:gd name="T25" fmla="*/ 12 h 20"/>
                      <a:gd name="T26" fmla="*/ 37 w 44"/>
                      <a:gd name="T27" fmla="*/ 10 h 20"/>
                      <a:gd name="T28" fmla="*/ 44 w 44"/>
                      <a:gd name="T29" fmla="*/ 0 h 20"/>
                      <a:gd name="T30" fmla="*/ 44 w 44"/>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 h="20">
                        <a:moveTo>
                          <a:pt x="44" y="0"/>
                        </a:moveTo>
                        <a:cubicBezTo>
                          <a:pt x="43" y="4"/>
                          <a:pt x="40" y="8"/>
                          <a:pt x="36" y="10"/>
                        </a:cubicBezTo>
                        <a:cubicBezTo>
                          <a:pt x="34" y="11"/>
                          <a:pt x="32" y="11"/>
                          <a:pt x="29" y="11"/>
                        </a:cubicBezTo>
                        <a:cubicBezTo>
                          <a:pt x="30" y="11"/>
                          <a:pt x="30" y="11"/>
                          <a:pt x="30" y="11"/>
                        </a:cubicBezTo>
                        <a:cubicBezTo>
                          <a:pt x="29" y="11"/>
                          <a:pt x="29" y="11"/>
                          <a:pt x="29" y="11"/>
                        </a:cubicBezTo>
                        <a:cubicBezTo>
                          <a:pt x="29" y="11"/>
                          <a:pt x="29" y="11"/>
                          <a:pt x="29" y="11"/>
                        </a:cubicBezTo>
                        <a:cubicBezTo>
                          <a:pt x="28" y="11"/>
                          <a:pt x="27" y="11"/>
                          <a:pt x="27" y="10"/>
                        </a:cubicBezTo>
                        <a:cubicBezTo>
                          <a:pt x="26" y="10"/>
                          <a:pt x="26" y="10"/>
                          <a:pt x="26" y="10"/>
                        </a:cubicBezTo>
                        <a:cubicBezTo>
                          <a:pt x="27" y="11"/>
                          <a:pt x="28" y="11"/>
                          <a:pt x="29" y="12"/>
                        </a:cubicBezTo>
                        <a:cubicBezTo>
                          <a:pt x="22" y="19"/>
                          <a:pt x="8" y="20"/>
                          <a:pt x="0" y="13"/>
                        </a:cubicBezTo>
                        <a:cubicBezTo>
                          <a:pt x="0" y="13"/>
                          <a:pt x="0" y="13"/>
                          <a:pt x="0" y="13"/>
                        </a:cubicBezTo>
                        <a:cubicBezTo>
                          <a:pt x="3" y="17"/>
                          <a:pt x="11" y="19"/>
                          <a:pt x="16" y="18"/>
                        </a:cubicBezTo>
                        <a:cubicBezTo>
                          <a:pt x="21" y="18"/>
                          <a:pt x="26" y="16"/>
                          <a:pt x="29" y="12"/>
                        </a:cubicBezTo>
                        <a:cubicBezTo>
                          <a:pt x="32" y="12"/>
                          <a:pt x="35" y="11"/>
                          <a:pt x="37" y="10"/>
                        </a:cubicBezTo>
                        <a:cubicBezTo>
                          <a:pt x="40" y="8"/>
                          <a:pt x="43" y="4"/>
                          <a:pt x="44" y="0"/>
                        </a:cubicBezTo>
                        <a:cubicBezTo>
                          <a:pt x="44" y="0"/>
                          <a:pt x="44" y="0"/>
                          <a:pt x="44"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2" name="Freeform 7988">
                    <a:extLst>
                      <a:ext uri="{FF2B5EF4-FFF2-40B4-BE49-F238E27FC236}">
                        <a16:creationId xmlns:a16="http://schemas.microsoft.com/office/drawing/2014/main" id="{F8E81651-8CF8-4116-A659-88D188507A88}"/>
                      </a:ext>
                    </a:extLst>
                  </p:cNvPr>
                  <p:cNvSpPr>
                    <a:spLocks/>
                  </p:cNvSpPr>
                  <p:nvPr/>
                </p:nvSpPr>
                <p:spPr bwMode="auto">
                  <a:xfrm>
                    <a:off x="4319" y="2549"/>
                    <a:ext cx="35" cy="20"/>
                  </a:xfrm>
                  <a:custGeom>
                    <a:avLst/>
                    <a:gdLst>
                      <a:gd name="T0" fmla="*/ 46 w 46"/>
                      <a:gd name="T1" fmla="*/ 0 h 27"/>
                      <a:gd name="T2" fmla="*/ 46 w 46"/>
                      <a:gd name="T3" fmla="*/ 0 h 27"/>
                      <a:gd name="T4" fmla="*/ 42 w 46"/>
                      <a:gd name="T5" fmla="*/ 11 h 27"/>
                      <a:gd name="T6" fmla="*/ 35 w 46"/>
                      <a:gd name="T7" fmla="*/ 15 h 27"/>
                      <a:gd name="T8" fmla="*/ 35 w 46"/>
                      <a:gd name="T9" fmla="*/ 14 h 27"/>
                      <a:gd name="T10" fmla="*/ 34 w 46"/>
                      <a:gd name="T11" fmla="*/ 14 h 27"/>
                      <a:gd name="T12" fmla="*/ 34 w 46"/>
                      <a:gd name="T13" fmla="*/ 15 h 27"/>
                      <a:gd name="T14" fmla="*/ 31 w 46"/>
                      <a:gd name="T15" fmla="*/ 15 h 27"/>
                      <a:gd name="T16" fmla="*/ 31 w 46"/>
                      <a:gd name="T17" fmla="*/ 15 h 27"/>
                      <a:gd name="T18" fmla="*/ 34 w 46"/>
                      <a:gd name="T19" fmla="*/ 15 h 27"/>
                      <a:gd name="T20" fmla="*/ 29 w 46"/>
                      <a:gd name="T21" fmla="*/ 22 h 27"/>
                      <a:gd name="T22" fmla="*/ 18 w 46"/>
                      <a:gd name="T23" fmla="*/ 26 h 27"/>
                      <a:gd name="T24" fmla="*/ 0 w 46"/>
                      <a:gd name="T25" fmla="*/ 21 h 27"/>
                      <a:gd name="T26" fmla="*/ 0 w 46"/>
                      <a:gd name="T27" fmla="*/ 21 h 27"/>
                      <a:gd name="T28" fmla="*/ 20 w 46"/>
                      <a:gd name="T29" fmla="*/ 26 h 27"/>
                      <a:gd name="T30" fmla="*/ 34 w 46"/>
                      <a:gd name="T31" fmla="*/ 15 h 27"/>
                      <a:gd name="T32" fmla="*/ 42 w 46"/>
                      <a:gd name="T33" fmla="*/ 12 h 27"/>
                      <a:gd name="T34" fmla="*/ 46 w 46"/>
                      <a:gd name="T3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7">
                        <a:moveTo>
                          <a:pt x="46" y="0"/>
                        </a:moveTo>
                        <a:cubicBezTo>
                          <a:pt x="46" y="0"/>
                          <a:pt x="46" y="0"/>
                          <a:pt x="46" y="0"/>
                        </a:cubicBezTo>
                        <a:cubicBezTo>
                          <a:pt x="46" y="4"/>
                          <a:pt x="45" y="8"/>
                          <a:pt x="42" y="11"/>
                        </a:cubicBezTo>
                        <a:cubicBezTo>
                          <a:pt x="41" y="13"/>
                          <a:pt x="38" y="15"/>
                          <a:pt x="35" y="15"/>
                        </a:cubicBezTo>
                        <a:cubicBezTo>
                          <a:pt x="35" y="14"/>
                          <a:pt x="35" y="14"/>
                          <a:pt x="35" y="14"/>
                        </a:cubicBezTo>
                        <a:cubicBezTo>
                          <a:pt x="34" y="14"/>
                          <a:pt x="34" y="14"/>
                          <a:pt x="34" y="14"/>
                        </a:cubicBezTo>
                        <a:cubicBezTo>
                          <a:pt x="34" y="15"/>
                          <a:pt x="34" y="15"/>
                          <a:pt x="34" y="15"/>
                        </a:cubicBezTo>
                        <a:cubicBezTo>
                          <a:pt x="33" y="15"/>
                          <a:pt x="32" y="15"/>
                          <a:pt x="31" y="15"/>
                        </a:cubicBezTo>
                        <a:cubicBezTo>
                          <a:pt x="31" y="15"/>
                          <a:pt x="31" y="15"/>
                          <a:pt x="31" y="15"/>
                        </a:cubicBezTo>
                        <a:cubicBezTo>
                          <a:pt x="32" y="15"/>
                          <a:pt x="33" y="15"/>
                          <a:pt x="34" y="15"/>
                        </a:cubicBezTo>
                        <a:cubicBezTo>
                          <a:pt x="33" y="18"/>
                          <a:pt x="31" y="20"/>
                          <a:pt x="29" y="22"/>
                        </a:cubicBezTo>
                        <a:cubicBezTo>
                          <a:pt x="25" y="24"/>
                          <a:pt x="22" y="25"/>
                          <a:pt x="18" y="26"/>
                        </a:cubicBezTo>
                        <a:cubicBezTo>
                          <a:pt x="12" y="26"/>
                          <a:pt x="5" y="25"/>
                          <a:pt x="0" y="21"/>
                        </a:cubicBezTo>
                        <a:cubicBezTo>
                          <a:pt x="0" y="21"/>
                          <a:pt x="0" y="21"/>
                          <a:pt x="0" y="21"/>
                        </a:cubicBezTo>
                        <a:cubicBezTo>
                          <a:pt x="5" y="26"/>
                          <a:pt x="13" y="27"/>
                          <a:pt x="20" y="26"/>
                        </a:cubicBezTo>
                        <a:cubicBezTo>
                          <a:pt x="26" y="25"/>
                          <a:pt x="32" y="21"/>
                          <a:pt x="34" y="15"/>
                        </a:cubicBezTo>
                        <a:cubicBezTo>
                          <a:pt x="37" y="15"/>
                          <a:pt x="40" y="13"/>
                          <a:pt x="42" y="12"/>
                        </a:cubicBezTo>
                        <a:cubicBezTo>
                          <a:pt x="45" y="9"/>
                          <a:pt x="46" y="4"/>
                          <a:pt x="46"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3" name="Freeform 7989">
                    <a:extLst>
                      <a:ext uri="{FF2B5EF4-FFF2-40B4-BE49-F238E27FC236}">
                        <a16:creationId xmlns:a16="http://schemas.microsoft.com/office/drawing/2014/main" id="{44A4F3A8-95CC-427B-8F31-27D810116AF0}"/>
                      </a:ext>
                    </a:extLst>
                  </p:cNvPr>
                  <p:cNvSpPr>
                    <a:spLocks/>
                  </p:cNvSpPr>
                  <p:nvPr/>
                </p:nvSpPr>
                <p:spPr bwMode="auto">
                  <a:xfrm>
                    <a:off x="4336" y="2562"/>
                    <a:ext cx="34" cy="27"/>
                  </a:xfrm>
                  <a:custGeom>
                    <a:avLst/>
                    <a:gdLst>
                      <a:gd name="T0" fmla="*/ 44 w 45"/>
                      <a:gd name="T1" fmla="*/ 0 h 37"/>
                      <a:gd name="T2" fmla="*/ 44 w 45"/>
                      <a:gd name="T3" fmla="*/ 1 h 37"/>
                      <a:gd name="T4" fmla="*/ 25 w 45"/>
                      <a:gd name="T5" fmla="*/ 14 h 37"/>
                      <a:gd name="T6" fmla="*/ 24 w 45"/>
                      <a:gd name="T7" fmla="*/ 13 h 37"/>
                      <a:gd name="T8" fmla="*/ 24 w 45"/>
                      <a:gd name="T9" fmla="*/ 13 h 37"/>
                      <a:gd name="T10" fmla="*/ 17 w 45"/>
                      <a:gd name="T11" fmla="*/ 29 h 37"/>
                      <a:gd name="T12" fmla="*/ 10 w 45"/>
                      <a:gd name="T13" fmla="*/ 34 h 37"/>
                      <a:gd name="T14" fmla="*/ 0 w 45"/>
                      <a:gd name="T15" fmla="*/ 36 h 37"/>
                      <a:gd name="T16" fmla="*/ 0 w 45"/>
                      <a:gd name="T17" fmla="*/ 36 h 37"/>
                      <a:gd name="T18" fmla="*/ 9 w 45"/>
                      <a:gd name="T19" fmla="*/ 35 h 37"/>
                      <a:gd name="T20" fmla="*/ 18 w 45"/>
                      <a:gd name="T21" fmla="*/ 29 h 37"/>
                      <a:gd name="T22" fmla="*/ 24 w 45"/>
                      <a:gd name="T23" fmla="*/ 21 h 37"/>
                      <a:gd name="T24" fmla="*/ 25 w 45"/>
                      <a:gd name="T25" fmla="*/ 15 h 37"/>
                      <a:gd name="T26" fmla="*/ 30 w 45"/>
                      <a:gd name="T27" fmla="*/ 15 h 37"/>
                      <a:gd name="T28" fmla="*/ 37 w 45"/>
                      <a:gd name="T29" fmla="*/ 12 h 37"/>
                      <a:gd name="T30" fmla="*/ 44 w 45"/>
                      <a:gd name="T3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37">
                        <a:moveTo>
                          <a:pt x="44" y="0"/>
                        </a:moveTo>
                        <a:cubicBezTo>
                          <a:pt x="44" y="1"/>
                          <a:pt x="44" y="1"/>
                          <a:pt x="44" y="1"/>
                        </a:cubicBezTo>
                        <a:cubicBezTo>
                          <a:pt x="44" y="10"/>
                          <a:pt x="33" y="16"/>
                          <a:pt x="25" y="14"/>
                        </a:cubicBezTo>
                        <a:cubicBezTo>
                          <a:pt x="25" y="14"/>
                          <a:pt x="25" y="13"/>
                          <a:pt x="24" y="13"/>
                        </a:cubicBezTo>
                        <a:cubicBezTo>
                          <a:pt x="24" y="13"/>
                          <a:pt x="24" y="13"/>
                          <a:pt x="24" y="13"/>
                        </a:cubicBezTo>
                        <a:cubicBezTo>
                          <a:pt x="26" y="19"/>
                          <a:pt x="21" y="26"/>
                          <a:pt x="17" y="29"/>
                        </a:cubicBezTo>
                        <a:cubicBezTo>
                          <a:pt x="15" y="31"/>
                          <a:pt x="12" y="33"/>
                          <a:pt x="10" y="34"/>
                        </a:cubicBezTo>
                        <a:cubicBezTo>
                          <a:pt x="7" y="35"/>
                          <a:pt x="3" y="36"/>
                          <a:pt x="0" y="36"/>
                        </a:cubicBezTo>
                        <a:cubicBezTo>
                          <a:pt x="0" y="36"/>
                          <a:pt x="0" y="36"/>
                          <a:pt x="0" y="36"/>
                        </a:cubicBezTo>
                        <a:cubicBezTo>
                          <a:pt x="3" y="37"/>
                          <a:pt x="6" y="36"/>
                          <a:pt x="9" y="35"/>
                        </a:cubicBezTo>
                        <a:cubicBezTo>
                          <a:pt x="12" y="33"/>
                          <a:pt x="15" y="32"/>
                          <a:pt x="18" y="29"/>
                        </a:cubicBezTo>
                        <a:cubicBezTo>
                          <a:pt x="20" y="27"/>
                          <a:pt x="22" y="24"/>
                          <a:pt x="24" y="21"/>
                        </a:cubicBezTo>
                        <a:cubicBezTo>
                          <a:pt x="25" y="19"/>
                          <a:pt x="25" y="17"/>
                          <a:pt x="25" y="15"/>
                        </a:cubicBezTo>
                        <a:cubicBezTo>
                          <a:pt x="26" y="15"/>
                          <a:pt x="29" y="15"/>
                          <a:pt x="30" y="15"/>
                        </a:cubicBezTo>
                        <a:cubicBezTo>
                          <a:pt x="33" y="14"/>
                          <a:pt x="35" y="13"/>
                          <a:pt x="37" y="12"/>
                        </a:cubicBezTo>
                        <a:cubicBezTo>
                          <a:pt x="41" y="10"/>
                          <a:pt x="45" y="5"/>
                          <a:pt x="44"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4" name="Freeform 7990">
                    <a:extLst>
                      <a:ext uri="{FF2B5EF4-FFF2-40B4-BE49-F238E27FC236}">
                        <a16:creationId xmlns:a16="http://schemas.microsoft.com/office/drawing/2014/main" id="{0CEEE126-BAB3-400D-954F-3569EF3C180D}"/>
                      </a:ext>
                    </a:extLst>
                  </p:cNvPr>
                  <p:cNvSpPr>
                    <a:spLocks/>
                  </p:cNvSpPr>
                  <p:nvPr/>
                </p:nvSpPr>
                <p:spPr bwMode="auto">
                  <a:xfrm>
                    <a:off x="4358" y="2568"/>
                    <a:ext cx="21" cy="31"/>
                  </a:xfrm>
                  <a:custGeom>
                    <a:avLst/>
                    <a:gdLst>
                      <a:gd name="T0" fmla="*/ 26 w 28"/>
                      <a:gd name="T1" fmla="*/ 0 h 41"/>
                      <a:gd name="T2" fmla="*/ 26 w 28"/>
                      <a:gd name="T3" fmla="*/ 0 h 41"/>
                      <a:gd name="T4" fmla="*/ 24 w 28"/>
                      <a:gd name="T5" fmla="*/ 13 h 41"/>
                      <a:gd name="T6" fmla="*/ 12 w 28"/>
                      <a:gd name="T7" fmla="*/ 17 h 41"/>
                      <a:gd name="T8" fmla="*/ 11 w 28"/>
                      <a:gd name="T9" fmla="*/ 14 h 41"/>
                      <a:gd name="T10" fmla="*/ 11 w 28"/>
                      <a:gd name="T11" fmla="*/ 14 h 41"/>
                      <a:gd name="T12" fmla="*/ 12 w 28"/>
                      <a:gd name="T13" fmla="*/ 17 h 41"/>
                      <a:gd name="T14" fmla="*/ 12 w 28"/>
                      <a:gd name="T15" fmla="*/ 17 h 41"/>
                      <a:gd name="T16" fmla="*/ 12 w 28"/>
                      <a:gd name="T17" fmla="*/ 17 h 41"/>
                      <a:gd name="T18" fmla="*/ 12 w 28"/>
                      <a:gd name="T19" fmla="*/ 17 h 41"/>
                      <a:gd name="T20" fmla="*/ 10 w 28"/>
                      <a:gd name="T21" fmla="*/ 30 h 41"/>
                      <a:gd name="T22" fmla="*/ 6 w 28"/>
                      <a:gd name="T23" fmla="*/ 36 h 41"/>
                      <a:gd name="T24" fmla="*/ 0 w 28"/>
                      <a:gd name="T25" fmla="*/ 41 h 41"/>
                      <a:gd name="T26" fmla="*/ 0 w 28"/>
                      <a:gd name="T27" fmla="*/ 41 h 41"/>
                      <a:gd name="T28" fmla="*/ 4 w 28"/>
                      <a:gd name="T29" fmla="*/ 38 h 41"/>
                      <a:gd name="T30" fmla="*/ 10 w 28"/>
                      <a:gd name="T31" fmla="*/ 31 h 41"/>
                      <a:gd name="T32" fmla="*/ 12 w 28"/>
                      <a:gd name="T33" fmla="*/ 18 h 41"/>
                      <a:gd name="T34" fmla="*/ 24 w 28"/>
                      <a:gd name="T35" fmla="*/ 13 h 41"/>
                      <a:gd name="T36" fmla="*/ 26 w 28"/>
                      <a:gd name="T3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41">
                        <a:moveTo>
                          <a:pt x="26" y="0"/>
                        </a:moveTo>
                        <a:cubicBezTo>
                          <a:pt x="26" y="0"/>
                          <a:pt x="26" y="0"/>
                          <a:pt x="26" y="0"/>
                        </a:cubicBezTo>
                        <a:cubicBezTo>
                          <a:pt x="28" y="4"/>
                          <a:pt x="26" y="9"/>
                          <a:pt x="24" y="13"/>
                        </a:cubicBezTo>
                        <a:cubicBezTo>
                          <a:pt x="21" y="17"/>
                          <a:pt x="17" y="18"/>
                          <a:pt x="12" y="17"/>
                        </a:cubicBezTo>
                        <a:cubicBezTo>
                          <a:pt x="12" y="16"/>
                          <a:pt x="12" y="15"/>
                          <a:pt x="11" y="14"/>
                        </a:cubicBezTo>
                        <a:cubicBezTo>
                          <a:pt x="11" y="14"/>
                          <a:pt x="11" y="14"/>
                          <a:pt x="11" y="14"/>
                        </a:cubicBezTo>
                        <a:cubicBezTo>
                          <a:pt x="11" y="15"/>
                          <a:pt x="12" y="16"/>
                          <a:pt x="12" y="17"/>
                        </a:cubicBezTo>
                        <a:cubicBezTo>
                          <a:pt x="12" y="17"/>
                          <a:pt x="12" y="17"/>
                          <a:pt x="12" y="17"/>
                        </a:cubicBezTo>
                        <a:cubicBezTo>
                          <a:pt x="12" y="17"/>
                          <a:pt x="12" y="17"/>
                          <a:pt x="12" y="17"/>
                        </a:cubicBezTo>
                        <a:cubicBezTo>
                          <a:pt x="12" y="17"/>
                          <a:pt x="12" y="17"/>
                          <a:pt x="12" y="17"/>
                        </a:cubicBezTo>
                        <a:cubicBezTo>
                          <a:pt x="13" y="22"/>
                          <a:pt x="12" y="26"/>
                          <a:pt x="10" y="30"/>
                        </a:cubicBezTo>
                        <a:cubicBezTo>
                          <a:pt x="9" y="32"/>
                          <a:pt x="8" y="34"/>
                          <a:pt x="6" y="36"/>
                        </a:cubicBezTo>
                        <a:cubicBezTo>
                          <a:pt x="5" y="37"/>
                          <a:pt x="2" y="40"/>
                          <a:pt x="0" y="41"/>
                        </a:cubicBezTo>
                        <a:cubicBezTo>
                          <a:pt x="0" y="41"/>
                          <a:pt x="0" y="41"/>
                          <a:pt x="0" y="41"/>
                        </a:cubicBezTo>
                        <a:cubicBezTo>
                          <a:pt x="1" y="41"/>
                          <a:pt x="3" y="39"/>
                          <a:pt x="4" y="38"/>
                        </a:cubicBezTo>
                        <a:cubicBezTo>
                          <a:pt x="7" y="36"/>
                          <a:pt x="9" y="34"/>
                          <a:pt x="10" y="31"/>
                        </a:cubicBezTo>
                        <a:cubicBezTo>
                          <a:pt x="12" y="28"/>
                          <a:pt x="13" y="22"/>
                          <a:pt x="12" y="18"/>
                        </a:cubicBezTo>
                        <a:cubicBezTo>
                          <a:pt x="17" y="19"/>
                          <a:pt x="21" y="17"/>
                          <a:pt x="24" y="13"/>
                        </a:cubicBezTo>
                        <a:cubicBezTo>
                          <a:pt x="27" y="10"/>
                          <a:pt x="28" y="4"/>
                          <a:pt x="26"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5" name="Freeform 7991">
                    <a:extLst>
                      <a:ext uri="{FF2B5EF4-FFF2-40B4-BE49-F238E27FC236}">
                        <a16:creationId xmlns:a16="http://schemas.microsoft.com/office/drawing/2014/main" id="{55D9DF3E-EFF4-4311-8199-6B66E49C71D6}"/>
                      </a:ext>
                    </a:extLst>
                  </p:cNvPr>
                  <p:cNvSpPr>
                    <a:spLocks noEditPoints="1"/>
                  </p:cNvSpPr>
                  <p:nvPr/>
                </p:nvSpPr>
                <p:spPr bwMode="auto">
                  <a:xfrm>
                    <a:off x="4314" y="2446"/>
                    <a:ext cx="202" cy="228"/>
                  </a:xfrm>
                  <a:custGeom>
                    <a:avLst/>
                    <a:gdLst>
                      <a:gd name="T0" fmla="*/ 149 w 270"/>
                      <a:gd name="T1" fmla="*/ 268 h 304"/>
                      <a:gd name="T2" fmla="*/ 163 w 270"/>
                      <a:gd name="T3" fmla="*/ 224 h 304"/>
                      <a:gd name="T4" fmla="*/ 137 w 270"/>
                      <a:gd name="T5" fmla="*/ 273 h 304"/>
                      <a:gd name="T6" fmla="*/ 167 w 270"/>
                      <a:gd name="T7" fmla="*/ 244 h 304"/>
                      <a:gd name="T8" fmla="*/ 167 w 270"/>
                      <a:gd name="T9" fmla="*/ 243 h 304"/>
                      <a:gd name="T10" fmla="*/ 208 w 270"/>
                      <a:gd name="T11" fmla="*/ 248 h 304"/>
                      <a:gd name="T12" fmla="*/ 199 w 270"/>
                      <a:gd name="T13" fmla="*/ 250 h 304"/>
                      <a:gd name="T14" fmla="*/ 167 w 270"/>
                      <a:gd name="T15" fmla="*/ 243 h 304"/>
                      <a:gd name="T16" fmla="*/ 228 w 270"/>
                      <a:gd name="T17" fmla="*/ 233 h 304"/>
                      <a:gd name="T18" fmla="*/ 201 w 270"/>
                      <a:gd name="T19" fmla="*/ 223 h 304"/>
                      <a:gd name="T20" fmla="*/ 168 w 270"/>
                      <a:gd name="T21" fmla="*/ 198 h 304"/>
                      <a:gd name="T22" fmla="*/ 66 w 270"/>
                      <a:gd name="T23" fmla="*/ 207 h 304"/>
                      <a:gd name="T24" fmla="*/ 72 w 270"/>
                      <a:gd name="T25" fmla="*/ 184 h 304"/>
                      <a:gd name="T26" fmla="*/ 232 w 270"/>
                      <a:gd name="T27" fmla="*/ 226 h 304"/>
                      <a:gd name="T28" fmla="*/ 249 w 270"/>
                      <a:gd name="T29" fmla="*/ 196 h 304"/>
                      <a:gd name="T30" fmla="*/ 229 w 270"/>
                      <a:gd name="T31" fmla="*/ 196 h 304"/>
                      <a:gd name="T32" fmla="*/ 251 w 270"/>
                      <a:gd name="T33" fmla="*/ 190 h 304"/>
                      <a:gd name="T34" fmla="*/ 232 w 270"/>
                      <a:gd name="T35" fmla="*/ 176 h 304"/>
                      <a:gd name="T36" fmla="*/ 45 w 270"/>
                      <a:gd name="T37" fmla="*/ 198 h 304"/>
                      <a:gd name="T38" fmla="*/ 69 w 270"/>
                      <a:gd name="T39" fmla="*/ 193 h 304"/>
                      <a:gd name="T40" fmla="*/ 249 w 270"/>
                      <a:gd name="T41" fmla="*/ 166 h 304"/>
                      <a:gd name="T42" fmla="*/ 251 w 270"/>
                      <a:gd name="T43" fmla="*/ 190 h 304"/>
                      <a:gd name="T44" fmla="*/ 19 w 270"/>
                      <a:gd name="T45" fmla="*/ 165 h 304"/>
                      <a:gd name="T46" fmla="*/ 9 w 270"/>
                      <a:gd name="T47" fmla="*/ 160 h 304"/>
                      <a:gd name="T48" fmla="*/ 255 w 270"/>
                      <a:gd name="T49" fmla="*/ 147 h 304"/>
                      <a:gd name="T50" fmla="*/ 251 w 270"/>
                      <a:gd name="T51" fmla="*/ 163 h 304"/>
                      <a:gd name="T52" fmla="*/ 76 w 270"/>
                      <a:gd name="T53" fmla="*/ 158 h 304"/>
                      <a:gd name="T54" fmla="*/ 55 w 270"/>
                      <a:gd name="T55" fmla="*/ 152 h 304"/>
                      <a:gd name="T56" fmla="*/ 60 w 270"/>
                      <a:gd name="T57" fmla="*/ 169 h 304"/>
                      <a:gd name="T58" fmla="*/ 88 w 270"/>
                      <a:gd name="T59" fmla="*/ 156 h 304"/>
                      <a:gd name="T60" fmla="*/ 11 w 270"/>
                      <a:gd name="T61" fmla="*/ 143 h 304"/>
                      <a:gd name="T62" fmla="*/ 25 w 270"/>
                      <a:gd name="T63" fmla="*/ 163 h 304"/>
                      <a:gd name="T64" fmla="*/ 261 w 270"/>
                      <a:gd name="T65" fmla="*/ 131 h 304"/>
                      <a:gd name="T66" fmla="*/ 263 w 270"/>
                      <a:gd name="T67" fmla="*/ 151 h 304"/>
                      <a:gd name="T68" fmla="*/ 45 w 270"/>
                      <a:gd name="T69" fmla="*/ 146 h 304"/>
                      <a:gd name="T70" fmla="*/ 37 w 270"/>
                      <a:gd name="T71" fmla="*/ 124 h 304"/>
                      <a:gd name="T72" fmla="*/ 43 w 270"/>
                      <a:gd name="T73" fmla="*/ 152 h 304"/>
                      <a:gd name="T74" fmla="*/ 16 w 270"/>
                      <a:gd name="T75" fmla="*/ 127 h 304"/>
                      <a:gd name="T76" fmla="*/ 31 w 270"/>
                      <a:gd name="T77" fmla="*/ 108 h 304"/>
                      <a:gd name="T78" fmla="*/ 259 w 270"/>
                      <a:gd name="T79" fmla="*/ 114 h 304"/>
                      <a:gd name="T80" fmla="*/ 254 w 270"/>
                      <a:gd name="T81" fmla="*/ 131 h 304"/>
                      <a:gd name="T82" fmla="*/ 239 w 270"/>
                      <a:gd name="T83" fmla="*/ 113 h 304"/>
                      <a:gd name="T84" fmla="*/ 25 w 270"/>
                      <a:gd name="T85" fmla="*/ 107 h 304"/>
                      <a:gd name="T86" fmla="*/ 37 w 270"/>
                      <a:gd name="T87" fmla="*/ 92 h 304"/>
                      <a:gd name="T88" fmla="*/ 257 w 270"/>
                      <a:gd name="T89" fmla="*/ 86 h 304"/>
                      <a:gd name="T90" fmla="*/ 262 w 270"/>
                      <a:gd name="T91" fmla="*/ 105 h 304"/>
                      <a:gd name="T92" fmla="*/ 25 w 270"/>
                      <a:gd name="T93" fmla="*/ 101 h 304"/>
                      <a:gd name="T94" fmla="*/ 26 w 270"/>
                      <a:gd name="T95" fmla="*/ 73 h 304"/>
                      <a:gd name="T96" fmla="*/ 254 w 270"/>
                      <a:gd name="T97" fmla="*/ 67 h 304"/>
                      <a:gd name="T98" fmla="*/ 257 w 270"/>
                      <a:gd name="T99" fmla="*/ 85 h 304"/>
                      <a:gd name="T100" fmla="*/ 39 w 270"/>
                      <a:gd name="T101" fmla="*/ 77 h 304"/>
                      <a:gd name="T102" fmla="*/ 39 w 270"/>
                      <a:gd name="T103" fmla="*/ 61 h 304"/>
                      <a:gd name="T104" fmla="*/ 30 w 270"/>
                      <a:gd name="T105" fmla="*/ 92 h 304"/>
                      <a:gd name="T106" fmla="*/ 22 w 270"/>
                      <a:gd name="T107" fmla="*/ 61 h 304"/>
                      <a:gd name="T108" fmla="*/ 246 w 270"/>
                      <a:gd name="T109" fmla="*/ 70 h 304"/>
                      <a:gd name="T110" fmla="*/ 252 w 270"/>
                      <a:gd name="T111" fmla="*/ 45 h 304"/>
                      <a:gd name="T112" fmla="*/ 20 w 270"/>
                      <a:gd name="T113" fmla="*/ 37 h 304"/>
                      <a:gd name="T114" fmla="*/ 23 w 270"/>
                      <a:gd name="T115" fmla="*/ 35 h 304"/>
                      <a:gd name="T116" fmla="*/ 235 w 270"/>
                      <a:gd name="T117" fmla="*/ 44 h 304"/>
                      <a:gd name="T118" fmla="*/ 253 w 270"/>
                      <a:gd name="T119" fmla="*/ 32 h 304"/>
                      <a:gd name="T120" fmla="*/ 234 w 270"/>
                      <a:gd name="T121" fmla="*/ 37 h 304"/>
                      <a:gd name="T122" fmla="*/ 250 w 270"/>
                      <a:gd name="T123" fmla="*/ 20 h 304"/>
                      <a:gd name="T124" fmla="*/ 258 w 270"/>
                      <a:gd name="T125" fmla="*/ 17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0" h="304">
                        <a:moveTo>
                          <a:pt x="163" y="262"/>
                        </a:moveTo>
                        <a:cubicBezTo>
                          <a:pt x="163" y="262"/>
                          <a:pt x="163" y="262"/>
                          <a:pt x="163" y="262"/>
                        </a:cubicBezTo>
                        <a:cubicBezTo>
                          <a:pt x="163" y="262"/>
                          <a:pt x="163" y="262"/>
                          <a:pt x="163" y="262"/>
                        </a:cubicBezTo>
                        <a:cubicBezTo>
                          <a:pt x="159" y="266"/>
                          <a:pt x="154" y="268"/>
                          <a:pt x="149" y="269"/>
                        </a:cubicBezTo>
                        <a:cubicBezTo>
                          <a:pt x="147" y="269"/>
                          <a:pt x="146" y="269"/>
                          <a:pt x="145" y="269"/>
                        </a:cubicBezTo>
                        <a:cubicBezTo>
                          <a:pt x="142" y="269"/>
                          <a:pt x="139" y="269"/>
                          <a:pt x="137" y="268"/>
                        </a:cubicBezTo>
                        <a:cubicBezTo>
                          <a:pt x="135" y="267"/>
                          <a:pt x="133" y="266"/>
                          <a:pt x="132" y="265"/>
                        </a:cubicBezTo>
                        <a:cubicBezTo>
                          <a:pt x="133" y="265"/>
                          <a:pt x="134" y="266"/>
                          <a:pt x="135" y="266"/>
                        </a:cubicBezTo>
                        <a:cubicBezTo>
                          <a:pt x="136" y="267"/>
                          <a:pt x="137" y="267"/>
                          <a:pt x="138" y="267"/>
                        </a:cubicBezTo>
                        <a:cubicBezTo>
                          <a:pt x="140" y="268"/>
                          <a:pt x="143" y="268"/>
                          <a:pt x="145" y="268"/>
                        </a:cubicBezTo>
                        <a:cubicBezTo>
                          <a:pt x="147" y="268"/>
                          <a:pt x="148" y="268"/>
                          <a:pt x="149" y="268"/>
                        </a:cubicBezTo>
                        <a:cubicBezTo>
                          <a:pt x="153" y="268"/>
                          <a:pt x="157" y="266"/>
                          <a:pt x="159" y="264"/>
                        </a:cubicBezTo>
                        <a:cubicBezTo>
                          <a:pt x="161" y="263"/>
                          <a:pt x="162" y="263"/>
                          <a:pt x="163" y="262"/>
                        </a:cubicBezTo>
                        <a:moveTo>
                          <a:pt x="144" y="266"/>
                        </a:moveTo>
                        <a:cubicBezTo>
                          <a:pt x="134" y="266"/>
                          <a:pt x="131" y="258"/>
                          <a:pt x="130" y="254"/>
                        </a:cubicBezTo>
                        <a:cubicBezTo>
                          <a:pt x="130" y="249"/>
                          <a:pt x="137" y="249"/>
                          <a:pt x="137" y="249"/>
                        </a:cubicBezTo>
                        <a:cubicBezTo>
                          <a:pt x="138" y="249"/>
                          <a:pt x="142" y="248"/>
                          <a:pt x="146" y="248"/>
                        </a:cubicBezTo>
                        <a:cubicBezTo>
                          <a:pt x="151" y="248"/>
                          <a:pt x="155" y="249"/>
                          <a:pt x="156" y="251"/>
                        </a:cubicBezTo>
                        <a:cubicBezTo>
                          <a:pt x="158" y="255"/>
                          <a:pt x="155" y="266"/>
                          <a:pt x="144" y="266"/>
                        </a:cubicBezTo>
                        <a:moveTo>
                          <a:pt x="156" y="241"/>
                        </a:moveTo>
                        <a:cubicBezTo>
                          <a:pt x="155" y="241"/>
                          <a:pt x="154" y="241"/>
                          <a:pt x="153" y="241"/>
                        </a:cubicBezTo>
                        <a:cubicBezTo>
                          <a:pt x="146" y="239"/>
                          <a:pt x="156" y="226"/>
                          <a:pt x="163" y="224"/>
                        </a:cubicBezTo>
                        <a:cubicBezTo>
                          <a:pt x="164" y="224"/>
                          <a:pt x="164" y="224"/>
                          <a:pt x="165" y="224"/>
                        </a:cubicBezTo>
                        <a:cubicBezTo>
                          <a:pt x="170" y="224"/>
                          <a:pt x="172" y="229"/>
                          <a:pt x="172" y="229"/>
                        </a:cubicBezTo>
                        <a:cubicBezTo>
                          <a:pt x="175" y="236"/>
                          <a:pt x="163" y="241"/>
                          <a:pt x="156" y="241"/>
                        </a:cubicBezTo>
                        <a:moveTo>
                          <a:pt x="160" y="214"/>
                        </a:moveTo>
                        <a:cubicBezTo>
                          <a:pt x="160" y="215"/>
                          <a:pt x="159" y="215"/>
                          <a:pt x="159" y="216"/>
                        </a:cubicBezTo>
                        <a:cubicBezTo>
                          <a:pt x="159" y="217"/>
                          <a:pt x="158" y="218"/>
                          <a:pt x="158" y="219"/>
                        </a:cubicBezTo>
                        <a:cubicBezTo>
                          <a:pt x="151" y="234"/>
                          <a:pt x="138" y="246"/>
                          <a:pt x="124" y="247"/>
                        </a:cubicBezTo>
                        <a:cubicBezTo>
                          <a:pt x="124" y="251"/>
                          <a:pt x="125" y="255"/>
                          <a:pt x="127" y="258"/>
                        </a:cubicBezTo>
                        <a:cubicBezTo>
                          <a:pt x="130" y="265"/>
                          <a:pt x="133" y="268"/>
                          <a:pt x="135" y="270"/>
                        </a:cubicBezTo>
                        <a:cubicBezTo>
                          <a:pt x="136" y="271"/>
                          <a:pt x="137" y="272"/>
                          <a:pt x="137" y="273"/>
                        </a:cubicBezTo>
                        <a:cubicBezTo>
                          <a:pt x="137" y="273"/>
                          <a:pt x="137" y="273"/>
                          <a:pt x="137" y="273"/>
                        </a:cubicBezTo>
                        <a:cubicBezTo>
                          <a:pt x="137" y="272"/>
                          <a:pt x="137" y="272"/>
                          <a:pt x="137" y="272"/>
                        </a:cubicBezTo>
                        <a:cubicBezTo>
                          <a:pt x="138" y="272"/>
                          <a:pt x="139" y="272"/>
                          <a:pt x="140" y="273"/>
                        </a:cubicBezTo>
                        <a:cubicBezTo>
                          <a:pt x="141" y="273"/>
                          <a:pt x="142" y="273"/>
                          <a:pt x="144" y="273"/>
                        </a:cubicBezTo>
                        <a:cubicBezTo>
                          <a:pt x="145" y="273"/>
                          <a:pt x="146" y="273"/>
                          <a:pt x="147" y="272"/>
                        </a:cubicBezTo>
                        <a:cubicBezTo>
                          <a:pt x="148" y="272"/>
                          <a:pt x="149" y="272"/>
                          <a:pt x="149" y="272"/>
                        </a:cubicBezTo>
                        <a:cubicBezTo>
                          <a:pt x="152" y="272"/>
                          <a:pt x="151" y="274"/>
                          <a:pt x="150" y="278"/>
                        </a:cubicBezTo>
                        <a:cubicBezTo>
                          <a:pt x="148" y="283"/>
                          <a:pt x="153" y="296"/>
                          <a:pt x="151" y="304"/>
                        </a:cubicBezTo>
                        <a:cubicBezTo>
                          <a:pt x="153" y="304"/>
                          <a:pt x="156" y="303"/>
                          <a:pt x="157" y="300"/>
                        </a:cubicBezTo>
                        <a:cubicBezTo>
                          <a:pt x="159" y="295"/>
                          <a:pt x="159" y="284"/>
                          <a:pt x="158" y="280"/>
                        </a:cubicBezTo>
                        <a:cubicBezTo>
                          <a:pt x="158" y="278"/>
                          <a:pt x="159" y="275"/>
                          <a:pt x="161" y="271"/>
                        </a:cubicBezTo>
                        <a:cubicBezTo>
                          <a:pt x="164" y="264"/>
                          <a:pt x="168" y="254"/>
                          <a:pt x="167" y="244"/>
                        </a:cubicBezTo>
                        <a:cubicBezTo>
                          <a:pt x="167" y="243"/>
                          <a:pt x="167" y="243"/>
                          <a:pt x="167" y="243"/>
                        </a:cubicBezTo>
                        <a:cubicBezTo>
                          <a:pt x="165" y="244"/>
                          <a:pt x="164" y="244"/>
                          <a:pt x="162" y="244"/>
                        </a:cubicBezTo>
                        <a:cubicBezTo>
                          <a:pt x="161" y="245"/>
                          <a:pt x="159" y="245"/>
                          <a:pt x="158" y="245"/>
                        </a:cubicBezTo>
                        <a:cubicBezTo>
                          <a:pt x="157" y="245"/>
                          <a:pt x="156" y="245"/>
                          <a:pt x="155" y="245"/>
                        </a:cubicBezTo>
                        <a:cubicBezTo>
                          <a:pt x="154" y="244"/>
                          <a:pt x="152" y="243"/>
                          <a:pt x="150" y="243"/>
                        </a:cubicBezTo>
                        <a:cubicBezTo>
                          <a:pt x="150" y="242"/>
                          <a:pt x="150" y="242"/>
                          <a:pt x="150" y="242"/>
                        </a:cubicBezTo>
                        <a:cubicBezTo>
                          <a:pt x="153" y="244"/>
                          <a:pt x="156" y="244"/>
                          <a:pt x="159" y="244"/>
                        </a:cubicBezTo>
                        <a:cubicBezTo>
                          <a:pt x="160" y="244"/>
                          <a:pt x="161" y="244"/>
                          <a:pt x="162" y="244"/>
                        </a:cubicBezTo>
                        <a:cubicBezTo>
                          <a:pt x="164" y="244"/>
                          <a:pt x="165" y="243"/>
                          <a:pt x="167" y="243"/>
                        </a:cubicBezTo>
                        <a:cubicBezTo>
                          <a:pt x="167" y="243"/>
                          <a:pt x="167" y="243"/>
                          <a:pt x="167" y="243"/>
                        </a:cubicBezTo>
                        <a:cubicBezTo>
                          <a:pt x="167" y="243"/>
                          <a:pt x="167" y="243"/>
                          <a:pt x="167" y="243"/>
                        </a:cubicBezTo>
                        <a:cubicBezTo>
                          <a:pt x="169" y="242"/>
                          <a:pt x="171" y="241"/>
                          <a:pt x="172" y="240"/>
                        </a:cubicBezTo>
                        <a:cubicBezTo>
                          <a:pt x="177" y="236"/>
                          <a:pt x="181" y="230"/>
                          <a:pt x="180" y="224"/>
                        </a:cubicBezTo>
                        <a:cubicBezTo>
                          <a:pt x="174" y="222"/>
                          <a:pt x="170" y="219"/>
                          <a:pt x="169" y="218"/>
                        </a:cubicBezTo>
                        <a:cubicBezTo>
                          <a:pt x="164" y="215"/>
                          <a:pt x="161" y="214"/>
                          <a:pt x="160" y="214"/>
                        </a:cubicBezTo>
                        <a:moveTo>
                          <a:pt x="188" y="249"/>
                        </a:moveTo>
                        <a:cubicBezTo>
                          <a:pt x="181" y="249"/>
                          <a:pt x="175" y="245"/>
                          <a:pt x="177" y="241"/>
                        </a:cubicBezTo>
                        <a:cubicBezTo>
                          <a:pt x="178" y="236"/>
                          <a:pt x="184" y="234"/>
                          <a:pt x="189" y="234"/>
                        </a:cubicBezTo>
                        <a:cubicBezTo>
                          <a:pt x="192" y="234"/>
                          <a:pt x="194" y="234"/>
                          <a:pt x="196" y="235"/>
                        </a:cubicBezTo>
                        <a:cubicBezTo>
                          <a:pt x="201" y="238"/>
                          <a:pt x="200" y="240"/>
                          <a:pt x="200" y="240"/>
                        </a:cubicBezTo>
                        <a:cubicBezTo>
                          <a:pt x="198" y="247"/>
                          <a:pt x="193" y="249"/>
                          <a:pt x="188" y="249"/>
                        </a:cubicBezTo>
                        <a:moveTo>
                          <a:pt x="208" y="248"/>
                        </a:moveTo>
                        <a:cubicBezTo>
                          <a:pt x="208" y="248"/>
                          <a:pt x="208" y="248"/>
                          <a:pt x="208" y="248"/>
                        </a:cubicBezTo>
                        <a:cubicBezTo>
                          <a:pt x="201" y="248"/>
                          <a:pt x="213" y="230"/>
                          <a:pt x="218" y="227"/>
                        </a:cubicBezTo>
                        <a:cubicBezTo>
                          <a:pt x="219" y="227"/>
                          <a:pt x="220" y="227"/>
                          <a:pt x="221" y="227"/>
                        </a:cubicBezTo>
                        <a:cubicBezTo>
                          <a:pt x="224" y="227"/>
                          <a:pt x="224" y="231"/>
                          <a:pt x="224" y="231"/>
                        </a:cubicBezTo>
                        <a:cubicBezTo>
                          <a:pt x="224" y="239"/>
                          <a:pt x="215" y="248"/>
                          <a:pt x="208" y="248"/>
                        </a:cubicBezTo>
                        <a:moveTo>
                          <a:pt x="220" y="213"/>
                        </a:moveTo>
                        <a:cubicBezTo>
                          <a:pt x="218" y="215"/>
                          <a:pt x="217" y="218"/>
                          <a:pt x="215" y="220"/>
                        </a:cubicBezTo>
                        <a:cubicBezTo>
                          <a:pt x="212" y="224"/>
                          <a:pt x="208" y="227"/>
                          <a:pt x="203" y="228"/>
                        </a:cubicBezTo>
                        <a:cubicBezTo>
                          <a:pt x="205" y="231"/>
                          <a:pt x="205" y="234"/>
                          <a:pt x="205" y="236"/>
                        </a:cubicBezTo>
                        <a:cubicBezTo>
                          <a:pt x="205" y="239"/>
                          <a:pt x="204" y="242"/>
                          <a:pt x="202" y="245"/>
                        </a:cubicBezTo>
                        <a:cubicBezTo>
                          <a:pt x="202" y="247"/>
                          <a:pt x="200" y="249"/>
                          <a:pt x="199" y="250"/>
                        </a:cubicBezTo>
                        <a:cubicBezTo>
                          <a:pt x="199" y="250"/>
                          <a:pt x="199" y="250"/>
                          <a:pt x="199" y="250"/>
                        </a:cubicBezTo>
                        <a:cubicBezTo>
                          <a:pt x="202" y="247"/>
                          <a:pt x="205" y="241"/>
                          <a:pt x="204" y="236"/>
                        </a:cubicBezTo>
                        <a:cubicBezTo>
                          <a:pt x="204" y="233"/>
                          <a:pt x="204" y="231"/>
                          <a:pt x="203" y="229"/>
                        </a:cubicBezTo>
                        <a:cubicBezTo>
                          <a:pt x="202" y="229"/>
                          <a:pt x="202" y="229"/>
                          <a:pt x="202" y="229"/>
                        </a:cubicBezTo>
                        <a:cubicBezTo>
                          <a:pt x="201" y="229"/>
                          <a:pt x="200" y="229"/>
                          <a:pt x="199" y="229"/>
                        </a:cubicBezTo>
                        <a:cubicBezTo>
                          <a:pt x="198" y="229"/>
                          <a:pt x="198" y="229"/>
                          <a:pt x="198" y="229"/>
                        </a:cubicBezTo>
                        <a:cubicBezTo>
                          <a:pt x="193" y="229"/>
                          <a:pt x="188" y="228"/>
                          <a:pt x="183" y="226"/>
                        </a:cubicBezTo>
                        <a:cubicBezTo>
                          <a:pt x="182" y="225"/>
                          <a:pt x="181" y="225"/>
                          <a:pt x="180" y="225"/>
                        </a:cubicBezTo>
                        <a:cubicBezTo>
                          <a:pt x="181" y="230"/>
                          <a:pt x="178" y="236"/>
                          <a:pt x="173" y="240"/>
                        </a:cubicBezTo>
                        <a:cubicBezTo>
                          <a:pt x="171" y="241"/>
                          <a:pt x="169" y="242"/>
                          <a:pt x="167" y="243"/>
                        </a:cubicBezTo>
                        <a:cubicBezTo>
                          <a:pt x="167" y="243"/>
                          <a:pt x="167" y="243"/>
                          <a:pt x="167" y="243"/>
                        </a:cubicBezTo>
                        <a:cubicBezTo>
                          <a:pt x="167" y="243"/>
                          <a:pt x="175" y="254"/>
                          <a:pt x="187" y="254"/>
                        </a:cubicBezTo>
                        <a:cubicBezTo>
                          <a:pt x="187" y="254"/>
                          <a:pt x="187" y="254"/>
                          <a:pt x="188" y="254"/>
                        </a:cubicBezTo>
                        <a:cubicBezTo>
                          <a:pt x="191" y="254"/>
                          <a:pt x="195" y="253"/>
                          <a:pt x="199" y="251"/>
                        </a:cubicBezTo>
                        <a:cubicBezTo>
                          <a:pt x="199" y="251"/>
                          <a:pt x="199" y="251"/>
                          <a:pt x="199" y="251"/>
                        </a:cubicBezTo>
                        <a:cubicBezTo>
                          <a:pt x="199" y="251"/>
                          <a:pt x="199" y="251"/>
                          <a:pt x="199" y="251"/>
                        </a:cubicBezTo>
                        <a:cubicBezTo>
                          <a:pt x="199" y="251"/>
                          <a:pt x="202" y="251"/>
                          <a:pt x="206" y="251"/>
                        </a:cubicBezTo>
                        <a:cubicBezTo>
                          <a:pt x="206" y="251"/>
                          <a:pt x="207" y="251"/>
                          <a:pt x="207" y="251"/>
                        </a:cubicBezTo>
                        <a:cubicBezTo>
                          <a:pt x="215" y="251"/>
                          <a:pt x="225" y="248"/>
                          <a:pt x="228" y="233"/>
                        </a:cubicBezTo>
                        <a:cubicBezTo>
                          <a:pt x="228" y="232"/>
                          <a:pt x="228" y="232"/>
                          <a:pt x="228" y="232"/>
                        </a:cubicBezTo>
                        <a:cubicBezTo>
                          <a:pt x="228" y="233"/>
                          <a:pt x="228" y="233"/>
                          <a:pt x="228" y="233"/>
                        </a:cubicBezTo>
                        <a:cubicBezTo>
                          <a:pt x="228" y="233"/>
                          <a:pt x="228" y="233"/>
                          <a:pt x="228" y="233"/>
                        </a:cubicBezTo>
                        <a:cubicBezTo>
                          <a:pt x="228" y="228"/>
                          <a:pt x="227" y="224"/>
                          <a:pt x="226" y="220"/>
                        </a:cubicBezTo>
                        <a:cubicBezTo>
                          <a:pt x="225" y="217"/>
                          <a:pt x="223" y="214"/>
                          <a:pt x="220" y="213"/>
                        </a:cubicBezTo>
                        <a:moveTo>
                          <a:pt x="202" y="211"/>
                        </a:moveTo>
                        <a:cubicBezTo>
                          <a:pt x="198" y="213"/>
                          <a:pt x="195" y="213"/>
                          <a:pt x="191" y="213"/>
                        </a:cubicBezTo>
                        <a:cubicBezTo>
                          <a:pt x="191" y="213"/>
                          <a:pt x="191" y="213"/>
                          <a:pt x="191" y="213"/>
                        </a:cubicBezTo>
                        <a:cubicBezTo>
                          <a:pt x="190" y="213"/>
                          <a:pt x="189" y="213"/>
                          <a:pt x="188" y="213"/>
                        </a:cubicBezTo>
                        <a:cubicBezTo>
                          <a:pt x="187" y="215"/>
                          <a:pt x="186" y="216"/>
                          <a:pt x="185" y="217"/>
                        </a:cubicBezTo>
                        <a:cubicBezTo>
                          <a:pt x="184" y="218"/>
                          <a:pt x="183" y="219"/>
                          <a:pt x="182" y="219"/>
                        </a:cubicBezTo>
                        <a:cubicBezTo>
                          <a:pt x="187" y="222"/>
                          <a:pt x="193" y="223"/>
                          <a:pt x="198" y="223"/>
                        </a:cubicBezTo>
                        <a:cubicBezTo>
                          <a:pt x="198" y="223"/>
                          <a:pt x="198" y="223"/>
                          <a:pt x="199" y="223"/>
                        </a:cubicBezTo>
                        <a:cubicBezTo>
                          <a:pt x="199" y="223"/>
                          <a:pt x="200" y="223"/>
                          <a:pt x="201" y="223"/>
                        </a:cubicBezTo>
                        <a:cubicBezTo>
                          <a:pt x="201" y="223"/>
                          <a:pt x="202" y="223"/>
                          <a:pt x="202" y="223"/>
                        </a:cubicBezTo>
                        <a:cubicBezTo>
                          <a:pt x="204" y="219"/>
                          <a:pt x="204" y="214"/>
                          <a:pt x="202" y="211"/>
                        </a:cubicBezTo>
                        <a:moveTo>
                          <a:pt x="161" y="194"/>
                        </a:moveTo>
                        <a:cubicBezTo>
                          <a:pt x="162" y="195"/>
                          <a:pt x="164" y="200"/>
                          <a:pt x="162" y="209"/>
                        </a:cubicBezTo>
                        <a:cubicBezTo>
                          <a:pt x="164" y="209"/>
                          <a:pt x="168" y="210"/>
                          <a:pt x="172" y="213"/>
                        </a:cubicBezTo>
                        <a:cubicBezTo>
                          <a:pt x="174" y="215"/>
                          <a:pt x="178" y="217"/>
                          <a:pt x="182" y="219"/>
                        </a:cubicBezTo>
                        <a:cubicBezTo>
                          <a:pt x="183" y="218"/>
                          <a:pt x="184" y="218"/>
                          <a:pt x="185" y="217"/>
                        </a:cubicBezTo>
                        <a:cubicBezTo>
                          <a:pt x="186" y="216"/>
                          <a:pt x="186" y="214"/>
                          <a:pt x="187" y="213"/>
                        </a:cubicBezTo>
                        <a:cubicBezTo>
                          <a:pt x="187" y="213"/>
                          <a:pt x="186" y="213"/>
                          <a:pt x="186" y="213"/>
                        </a:cubicBezTo>
                        <a:cubicBezTo>
                          <a:pt x="178" y="211"/>
                          <a:pt x="173" y="205"/>
                          <a:pt x="170" y="201"/>
                        </a:cubicBezTo>
                        <a:cubicBezTo>
                          <a:pt x="169" y="200"/>
                          <a:pt x="169" y="199"/>
                          <a:pt x="168" y="198"/>
                        </a:cubicBezTo>
                        <a:cubicBezTo>
                          <a:pt x="166" y="196"/>
                          <a:pt x="163" y="195"/>
                          <a:pt x="161" y="194"/>
                        </a:cubicBezTo>
                        <a:cubicBezTo>
                          <a:pt x="161" y="194"/>
                          <a:pt x="161" y="194"/>
                          <a:pt x="161" y="194"/>
                        </a:cubicBezTo>
                        <a:moveTo>
                          <a:pt x="216" y="185"/>
                        </a:moveTo>
                        <a:cubicBezTo>
                          <a:pt x="217" y="190"/>
                          <a:pt x="217" y="195"/>
                          <a:pt x="216" y="199"/>
                        </a:cubicBezTo>
                        <a:cubicBezTo>
                          <a:pt x="213" y="205"/>
                          <a:pt x="208" y="209"/>
                          <a:pt x="202" y="211"/>
                        </a:cubicBezTo>
                        <a:cubicBezTo>
                          <a:pt x="204" y="214"/>
                          <a:pt x="204" y="219"/>
                          <a:pt x="203" y="223"/>
                        </a:cubicBezTo>
                        <a:cubicBezTo>
                          <a:pt x="206" y="222"/>
                          <a:pt x="209" y="220"/>
                          <a:pt x="211" y="217"/>
                        </a:cubicBezTo>
                        <a:cubicBezTo>
                          <a:pt x="215" y="211"/>
                          <a:pt x="220" y="202"/>
                          <a:pt x="225" y="193"/>
                        </a:cubicBezTo>
                        <a:cubicBezTo>
                          <a:pt x="223" y="189"/>
                          <a:pt x="220" y="186"/>
                          <a:pt x="216" y="185"/>
                        </a:cubicBezTo>
                        <a:moveTo>
                          <a:pt x="73" y="210"/>
                        </a:moveTo>
                        <a:cubicBezTo>
                          <a:pt x="70" y="210"/>
                          <a:pt x="67" y="209"/>
                          <a:pt x="66" y="207"/>
                        </a:cubicBezTo>
                        <a:cubicBezTo>
                          <a:pt x="65" y="205"/>
                          <a:pt x="66" y="204"/>
                          <a:pt x="67" y="202"/>
                        </a:cubicBezTo>
                        <a:cubicBezTo>
                          <a:pt x="68" y="201"/>
                          <a:pt x="69" y="200"/>
                          <a:pt x="69" y="199"/>
                        </a:cubicBezTo>
                        <a:cubicBezTo>
                          <a:pt x="70" y="199"/>
                          <a:pt x="70" y="199"/>
                          <a:pt x="70" y="199"/>
                        </a:cubicBezTo>
                        <a:cubicBezTo>
                          <a:pt x="70" y="198"/>
                          <a:pt x="71" y="196"/>
                          <a:pt x="72" y="195"/>
                        </a:cubicBezTo>
                        <a:cubicBezTo>
                          <a:pt x="72" y="195"/>
                          <a:pt x="72" y="195"/>
                          <a:pt x="72" y="195"/>
                        </a:cubicBezTo>
                        <a:cubicBezTo>
                          <a:pt x="72" y="195"/>
                          <a:pt x="72" y="195"/>
                          <a:pt x="72" y="195"/>
                        </a:cubicBezTo>
                        <a:cubicBezTo>
                          <a:pt x="73" y="195"/>
                          <a:pt x="73" y="194"/>
                          <a:pt x="74" y="194"/>
                        </a:cubicBezTo>
                        <a:cubicBezTo>
                          <a:pt x="75" y="194"/>
                          <a:pt x="76" y="195"/>
                          <a:pt x="77" y="197"/>
                        </a:cubicBezTo>
                        <a:cubicBezTo>
                          <a:pt x="78" y="200"/>
                          <a:pt x="79" y="206"/>
                          <a:pt x="76" y="209"/>
                        </a:cubicBezTo>
                        <a:cubicBezTo>
                          <a:pt x="75" y="210"/>
                          <a:pt x="74" y="210"/>
                          <a:pt x="73" y="210"/>
                        </a:cubicBezTo>
                        <a:moveTo>
                          <a:pt x="72" y="184"/>
                        </a:moveTo>
                        <a:cubicBezTo>
                          <a:pt x="72" y="188"/>
                          <a:pt x="71" y="191"/>
                          <a:pt x="69" y="194"/>
                        </a:cubicBezTo>
                        <a:cubicBezTo>
                          <a:pt x="68" y="197"/>
                          <a:pt x="66" y="199"/>
                          <a:pt x="63" y="201"/>
                        </a:cubicBezTo>
                        <a:cubicBezTo>
                          <a:pt x="62" y="202"/>
                          <a:pt x="61" y="203"/>
                          <a:pt x="60" y="204"/>
                        </a:cubicBezTo>
                        <a:cubicBezTo>
                          <a:pt x="60" y="204"/>
                          <a:pt x="64" y="212"/>
                          <a:pt x="75" y="212"/>
                        </a:cubicBezTo>
                        <a:cubicBezTo>
                          <a:pt x="76" y="212"/>
                          <a:pt x="76" y="212"/>
                          <a:pt x="76" y="212"/>
                        </a:cubicBezTo>
                        <a:cubicBezTo>
                          <a:pt x="79" y="212"/>
                          <a:pt x="82" y="212"/>
                          <a:pt x="86" y="210"/>
                        </a:cubicBezTo>
                        <a:cubicBezTo>
                          <a:pt x="84" y="208"/>
                          <a:pt x="83" y="206"/>
                          <a:pt x="82" y="202"/>
                        </a:cubicBezTo>
                        <a:cubicBezTo>
                          <a:pt x="82" y="200"/>
                          <a:pt x="81" y="198"/>
                          <a:pt x="81" y="196"/>
                        </a:cubicBezTo>
                        <a:cubicBezTo>
                          <a:pt x="79" y="194"/>
                          <a:pt x="77" y="192"/>
                          <a:pt x="75" y="188"/>
                        </a:cubicBezTo>
                        <a:cubicBezTo>
                          <a:pt x="74" y="187"/>
                          <a:pt x="73" y="185"/>
                          <a:pt x="72" y="184"/>
                        </a:cubicBezTo>
                        <a:moveTo>
                          <a:pt x="232" y="226"/>
                        </a:moveTo>
                        <a:cubicBezTo>
                          <a:pt x="232" y="226"/>
                          <a:pt x="231" y="226"/>
                          <a:pt x="231" y="226"/>
                        </a:cubicBezTo>
                        <a:cubicBezTo>
                          <a:pt x="226" y="224"/>
                          <a:pt x="231" y="203"/>
                          <a:pt x="235" y="201"/>
                        </a:cubicBezTo>
                        <a:cubicBezTo>
                          <a:pt x="236" y="201"/>
                          <a:pt x="236" y="201"/>
                          <a:pt x="236" y="201"/>
                        </a:cubicBezTo>
                        <a:cubicBezTo>
                          <a:pt x="240" y="201"/>
                          <a:pt x="241" y="208"/>
                          <a:pt x="241" y="208"/>
                        </a:cubicBezTo>
                        <a:cubicBezTo>
                          <a:pt x="242" y="218"/>
                          <a:pt x="237" y="226"/>
                          <a:pt x="232" y="226"/>
                        </a:cubicBezTo>
                        <a:moveTo>
                          <a:pt x="245" y="202"/>
                        </a:moveTo>
                        <a:cubicBezTo>
                          <a:pt x="244" y="202"/>
                          <a:pt x="244" y="202"/>
                          <a:pt x="243" y="201"/>
                        </a:cubicBezTo>
                        <a:cubicBezTo>
                          <a:pt x="238" y="197"/>
                          <a:pt x="236" y="183"/>
                          <a:pt x="241" y="183"/>
                        </a:cubicBezTo>
                        <a:cubicBezTo>
                          <a:pt x="241" y="183"/>
                          <a:pt x="241" y="183"/>
                          <a:pt x="242" y="183"/>
                        </a:cubicBezTo>
                        <a:cubicBezTo>
                          <a:pt x="245" y="183"/>
                          <a:pt x="247" y="185"/>
                          <a:pt x="248" y="188"/>
                        </a:cubicBezTo>
                        <a:cubicBezTo>
                          <a:pt x="249" y="191"/>
                          <a:pt x="249" y="194"/>
                          <a:pt x="249" y="196"/>
                        </a:cubicBezTo>
                        <a:cubicBezTo>
                          <a:pt x="249" y="198"/>
                          <a:pt x="247" y="202"/>
                          <a:pt x="245" y="202"/>
                        </a:cubicBezTo>
                        <a:moveTo>
                          <a:pt x="238" y="179"/>
                        </a:moveTo>
                        <a:cubicBezTo>
                          <a:pt x="238" y="179"/>
                          <a:pt x="237" y="179"/>
                          <a:pt x="237" y="179"/>
                        </a:cubicBezTo>
                        <a:cubicBezTo>
                          <a:pt x="235" y="185"/>
                          <a:pt x="232" y="190"/>
                          <a:pt x="230" y="195"/>
                        </a:cubicBezTo>
                        <a:cubicBezTo>
                          <a:pt x="230" y="195"/>
                          <a:pt x="230" y="195"/>
                          <a:pt x="230" y="195"/>
                        </a:cubicBezTo>
                        <a:cubicBezTo>
                          <a:pt x="232" y="195"/>
                          <a:pt x="235" y="196"/>
                          <a:pt x="237" y="197"/>
                        </a:cubicBezTo>
                        <a:cubicBezTo>
                          <a:pt x="241" y="200"/>
                          <a:pt x="243" y="204"/>
                          <a:pt x="243" y="210"/>
                        </a:cubicBezTo>
                        <a:cubicBezTo>
                          <a:pt x="243" y="210"/>
                          <a:pt x="243" y="210"/>
                          <a:pt x="243" y="210"/>
                        </a:cubicBezTo>
                        <a:cubicBezTo>
                          <a:pt x="243" y="205"/>
                          <a:pt x="241" y="201"/>
                          <a:pt x="238" y="199"/>
                        </a:cubicBezTo>
                        <a:cubicBezTo>
                          <a:pt x="235" y="197"/>
                          <a:pt x="233" y="196"/>
                          <a:pt x="230" y="196"/>
                        </a:cubicBezTo>
                        <a:cubicBezTo>
                          <a:pt x="230" y="196"/>
                          <a:pt x="230" y="196"/>
                          <a:pt x="229" y="196"/>
                        </a:cubicBezTo>
                        <a:cubicBezTo>
                          <a:pt x="226" y="202"/>
                          <a:pt x="223" y="208"/>
                          <a:pt x="220" y="212"/>
                        </a:cubicBezTo>
                        <a:cubicBezTo>
                          <a:pt x="223" y="214"/>
                          <a:pt x="225" y="216"/>
                          <a:pt x="226" y="220"/>
                        </a:cubicBezTo>
                        <a:cubicBezTo>
                          <a:pt x="228" y="224"/>
                          <a:pt x="229" y="228"/>
                          <a:pt x="228" y="233"/>
                        </a:cubicBezTo>
                        <a:cubicBezTo>
                          <a:pt x="228" y="233"/>
                          <a:pt x="228" y="233"/>
                          <a:pt x="228" y="233"/>
                        </a:cubicBezTo>
                        <a:cubicBezTo>
                          <a:pt x="232" y="232"/>
                          <a:pt x="243" y="231"/>
                          <a:pt x="243" y="211"/>
                        </a:cubicBezTo>
                        <a:cubicBezTo>
                          <a:pt x="243" y="211"/>
                          <a:pt x="243" y="211"/>
                          <a:pt x="243" y="211"/>
                        </a:cubicBezTo>
                        <a:cubicBezTo>
                          <a:pt x="243" y="211"/>
                          <a:pt x="243" y="211"/>
                          <a:pt x="243" y="211"/>
                        </a:cubicBezTo>
                        <a:cubicBezTo>
                          <a:pt x="243" y="211"/>
                          <a:pt x="246" y="210"/>
                          <a:pt x="249" y="207"/>
                        </a:cubicBezTo>
                        <a:cubicBezTo>
                          <a:pt x="251" y="204"/>
                          <a:pt x="252" y="198"/>
                          <a:pt x="251" y="190"/>
                        </a:cubicBezTo>
                        <a:cubicBezTo>
                          <a:pt x="251" y="190"/>
                          <a:pt x="251" y="190"/>
                          <a:pt x="251" y="190"/>
                        </a:cubicBezTo>
                        <a:cubicBezTo>
                          <a:pt x="251" y="190"/>
                          <a:pt x="251" y="190"/>
                          <a:pt x="251" y="190"/>
                        </a:cubicBezTo>
                        <a:cubicBezTo>
                          <a:pt x="251" y="190"/>
                          <a:pt x="251" y="190"/>
                          <a:pt x="251" y="190"/>
                        </a:cubicBezTo>
                        <a:cubicBezTo>
                          <a:pt x="250" y="187"/>
                          <a:pt x="247" y="184"/>
                          <a:pt x="245" y="182"/>
                        </a:cubicBezTo>
                        <a:cubicBezTo>
                          <a:pt x="243" y="180"/>
                          <a:pt x="241" y="179"/>
                          <a:pt x="239" y="179"/>
                        </a:cubicBezTo>
                        <a:cubicBezTo>
                          <a:pt x="238" y="179"/>
                          <a:pt x="238" y="179"/>
                          <a:pt x="238" y="179"/>
                        </a:cubicBezTo>
                        <a:moveTo>
                          <a:pt x="226" y="173"/>
                        </a:moveTo>
                        <a:cubicBezTo>
                          <a:pt x="222" y="174"/>
                          <a:pt x="219" y="174"/>
                          <a:pt x="216" y="174"/>
                        </a:cubicBezTo>
                        <a:cubicBezTo>
                          <a:pt x="216" y="175"/>
                          <a:pt x="217" y="175"/>
                          <a:pt x="217" y="176"/>
                        </a:cubicBezTo>
                        <a:cubicBezTo>
                          <a:pt x="217" y="177"/>
                          <a:pt x="216" y="178"/>
                          <a:pt x="214" y="179"/>
                        </a:cubicBezTo>
                        <a:cubicBezTo>
                          <a:pt x="215" y="181"/>
                          <a:pt x="216" y="183"/>
                          <a:pt x="216" y="185"/>
                        </a:cubicBezTo>
                        <a:cubicBezTo>
                          <a:pt x="220" y="186"/>
                          <a:pt x="223" y="188"/>
                          <a:pt x="225" y="192"/>
                        </a:cubicBezTo>
                        <a:cubicBezTo>
                          <a:pt x="227" y="187"/>
                          <a:pt x="230" y="182"/>
                          <a:pt x="232" y="176"/>
                        </a:cubicBezTo>
                        <a:cubicBezTo>
                          <a:pt x="232" y="176"/>
                          <a:pt x="231" y="175"/>
                          <a:pt x="231" y="175"/>
                        </a:cubicBezTo>
                        <a:cubicBezTo>
                          <a:pt x="229" y="174"/>
                          <a:pt x="227" y="173"/>
                          <a:pt x="226" y="173"/>
                        </a:cubicBezTo>
                        <a:moveTo>
                          <a:pt x="45" y="198"/>
                        </a:moveTo>
                        <a:cubicBezTo>
                          <a:pt x="45" y="198"/>
                          <a:pt x="45" y="198"/>
                          <a:pt x="45" y="198"/>
                        </a:cubicBezTo>
                        <a:cubicBezTo>
                          <a:pt x="42" y="198"/>
                          <a:pt x="36" y="195"/>
                          <a:pt x="39" y="191"/>
                        </a:cubicBezTo>
                        <a:cubicBezTo>
                          <a:pt x="40" y="190"/>
                          <a:pt x="41" y="190"/>
                          <a:pt x="42" y="189"/>
                        </a:cubicBezTo>
                        <a:cubicBezTo>
                          <a:pt x="44" y="188"/>
                          <a:pt x="47" y="188"/>
                          <a:pt x="49" y="187"/>
                        </a:cubicBezTo>
                        <a:cubicBezTo>
                          <a:pt x="50" y="187"/>
                          <a:pt x="53" y="186"/>
                          <a:pt x="56" y="186"/>
                        </a:cubicBezTo>
                        <a:cubicBezTo>
                          <a:pt x="58" y="186"/>
                          <a:pt x="60" y="186"/>
                          <a:pt x="59" y="189"/>
                        </a:cubicBezTo>
                        <a:cubicBezTo>
                          <a:pt x="59" y="191"/>
                          <a:pt x="57" y="193"/>
                          <a:pt x="56" y="194"/>
                        </a:cubicBezTo>
                        <a:cubicBezTo>
                          <a:pt x="53" y="196"/>
                          <a:pt x="49" y="198"/>
                          <a:pt x="45" y="198"/>
                        </a:cubicBezTo>
                        <a:moveTo>
                          <a:pt x="54" y="171"/>
                        </a:moveTo>
                        <a:cubicBezTo>
                          <a:pt x="54" y="172"/>
                          <a:pt x="53" y="174"/>
                          <a:pt x="53" y="175"/>
                        </a:cubicBezTo>
                        <a:cubicBezTo>
                          <a:pt x="51" y="178"/>
                          <a:pt x="49" y="181"/>
                          <a:pt x="47" y="183"/>
                        </a:cubicBezTo>
                        <a:cubicBezTo>
                          <a:pt x="44" y="186"/>
                          <a:pt x="41" y="187"/>
                          <a:pt x="38" y="189"/>
                        </a:cubicBezTo>
                        <a:cubicBezTo>
                          <a:pt x="36" y="189"/>
                          <a:pt x="33" y="190"/>
                          <a:pt x="30" y="191"/>
                        </a:cubicBezTo>
                        <a:cubicBezTo>
                          <a:pt x="31" y="192"/>
                          <a:pt x="36" y="205"/>
                          <a:pt x="51" y="205"/>
                        </a:cubicBezTo>
                        <a:cubicBezTo>
                          <a:pt x="51" y="205"/>
                          <a:pt x="52" y="205"/>
                          <a:pt x="52" y="205"/>
                        </a:cubicBezTo>
                        <a:cubicBezTo>
                          <a:pt x="54" y="204"/>
                          <a:pt x="57" y="204"/>
                          <a:pt x="59" y="203"/>
                        </a:cubicBezTo>
                        <a:cubicBezTo>
                          <a:pt x="60" y="203"/>
                          <a:pt x="60" y="203"/>
                          <a:pt x="60" y="203"/>
                        </a:cubicBezTo>
                        <a:cubicBezTo>
                          <a:pt x="62" y="203"/>
                          <a:pt x="64" y="200"/>
                          <a:pt x="65" y="199"/>
                        </a:cubicBezTo>
                        <a:cubicBezTo>
                          <a:pt x="67" y="197"/>
                          <a:pt x="68" y="195"/>
                          <a:pt x="69" y="193"/>
                        </a:cubicBezTo>
                        <a:cubicBezTo>
                          <a:pt x="70" y="190"/>
                          <a:pt x="71" y="186"/>
                          <a:pt x="71" y="183"/>
                        </a:cubicBezTo>
                        <a:cubicBezTo>
                          <a:pt x="68" y="180"/>
                          <a:pt x="65" y="178"/>
                          <a:pt x="60" y="175"/>
                        </a:cubicBezTo>
                        <a:cubicBezTo>
                          <a:pt x="58" y="174"/>
                          <a:pt x="56" y="173"/>
                          <a:pt x="54" y="171"/>
                        </a:cubicBezTo>
                        <a:moveTo>
                          <a:pt x="234" y="169"/>
                        </a:moveTo>
                        <a:cubicBezTo>
                          <a:pt x="232" y="171"/>
                          <a:pt x="229" y="172"/>
                          <a:pt x="227" y="173"/>
                        </a:cubicBezTo>
                        <a:cubicBezTo>
                          <a:pt x="229" y="173"/>
                          <a:pt x="231" y="174"/>
                          <a:pt x="232" y="175"/>
                        </a:cubicBezTo>
                        <a:cubicBezTo>
                          <a:pt x="232" y="175"/>
                          <a:pt x="232" y="175"/>
                          <a:pt x="232" y="175"/>
                        </a:cubicBezTo>
                        <a:cubicBezTo>
                          <a:pt x="233" y="173"/>
                          <a:pt x="234" y="171"/>
                          <a:pt x="234" y="169"/>
                        </a:cubicBezTo>
                        <a:moveTo>
                          <a:pt x="250" y="183"/>
                        </a:moveTo>
                        <a:cubicBezTo>
                          <a:pt x="249" y="183"/>
                          <a:pt x="248" y="182"/>
                          <a:pt x="247" y="180"/>
                        </a:cubicBezTo>
                        <a:cubicBezTo>
                          <a:pt x="243" y="174"/>
                          <a:pt x="244" y="166"/>
                          <a:pt x="249" y="166"/>
                        </a:cubicBezTo>
                        <a:cubicBezTo>
                          <a:pt x="249" y="166"/>
                          <a:pt x="249" y="166"/>
                          <a:pt x="249" y="166"/>
                        </a:cubicBezTo>
                        <a:cubicBezTo>
                          <a:pt x="255" y="167"/>
                          <a:pt x="255" y="172"/>
                          <a:pt x="255" y="172"/>
                        </a:cubicBezTo>
                        <a:cubicBezTo>
                          <a:pt x="256" y="178"/>
                          <a:pt x="253" y="183"/>
                          <a:pt x="250" y="183"/>
                        </a:cubicBezTo>
                        <a:moveTo>
                          <a:pt x="245" y="161"/>
                        </a:moveTo>
                        <a:cubicBezTo>
                          <a:pt x="244" y="161"/>
                          <a:pt x="244" y="161"/>
                          <a:pt x="243" y="161"/>
                        </a:cubicBezTo>
                        <a:cubicBezTo>
                          <a:pt x="243" y="161"/>
                          <a:pt x="243" y="161"/>
                          <a:pt x="243" y="162"/>
                        </a:cubicBezTo>
                        <a:cubicBezTo>
                          <a:pt x="241" y="167"/>
                          <a:pt x="240" y="172"/>
                          <a:pt x="237" y="177"/>
                        </a:cubicBezTo>
                        <a:cubicBezTo>
                          <a:pt x="237" y="178"/>
                          <a:pt x="237" y="178"/>
                          <a:pt x="237" y="179"/>
                        </a:cubicBezTo>
                        <a:cubicBezTo>
                          <a:pt x="238" y="179"/>
                          <a:pt x="238" y="179"/>
                          <a:pt x="239" y="179"/>
                        </a:cubicBezTo>
                        <a:cubicBezTo>
                          <a:pt x="240" y="179"/>
                          <a:pt x="242" y="179"/>
                          <a:pt x="244" y="180"/>
                        </a:cubicBezTo>
                        <a:cubicBezTo>
                          <a:pt x="247" y="183"/>
                          <a:pt x="250" y="186"/>
                          <a:pt x="251" y="190"/>
                        </a:cubicBezTo>
                        <a:cubicBezTo>
                          <a:pt x="253" y="189"/>
                          <a:pt x="259" y="183"/>
                          <a:pt x="256" y="172"/>
                        </a:cubicBezTo>
                        <a:cubicBezTo>
                          <a:pt x="256" y="172"/>
                          <a:pt x="256" y="172"/>
                          <a:pt x="256" y="172"/>
                        </a:cubicBezTo>
                        <a:cubicBezTo>
                          <a:pt x="256" y="172"/>
                          <a:pt x="256" y="172"/>
                          <a:pt x="256" y="172"/>
                        </a:cubicBezTo>
                        <a:cubicBezTo>
                          <a:pt x="255" y="169"/>
                          <a:pt x="253" y="166"/>
                          <a:pt x="251" y="164"/>
                        </a:cubicBezTo>
                        <a:cubicBezTo>
                          <a:pt x="249" y="162"/>
                          <a:pt x="247" y="161"/>
                          <a:pt x="245" y="161"/>
                        </a:cubicBezTo>
                        <a:moveTo>
                          <a:pt x="27" y="184"/>
                        </a:moveTo>
                        <a:cubicBezTo>
                          <a:pt x="26" y="184"/>
                          <a:pt x="26" y="183"/>
                          <a:pt x="25" y="183"/>
                        </a:cubicBezTo>
                        <a:cubicBezTo>
                          <a:pt x="21" y="183"/>
                          <a:pt x="18" y="180"/>
                          <a:pt x="15" y="177"/>
                        </a:cubicBezTo>
                        <a:cubicBezTo>
                          <a:pt x="13" y="174"/>
                          <a:pt x="10" y="170"/>
                          <a:pt x="13" y="168"/>
                        </a:cubicBezTo>
                        <a:cubicBezTo>
                          <a:pt x="13" y="167"/>
                          <a:pt x="14" y="167"/>
                          <a:pt x="14" y="166"/>
                        </a:cubicBezTo>
                        <a:cubicBezTo>
                          <a:pt x="15" y="166"/>
                          <a:pt x="17" y="165"/>
                          <a:pt x="19" y="165"/>
                        </a:cubicBezTo>
                        <a:cubicBezTo>
                          <a:pt x="21" y="165"/>
                          <a:pt x="23" y="166"/>
                          <a:pt x="24" y="166"/>
                        </a:cubicBezTo>
                        <a:cubicBezTo>
                          <a:pt x="30" y="166"/>
                          <a:pt x="35" y="168"/>
                          <a:pt x="37" y="174"/>
                        </a:cubicBezTo>
                        <a:cubicBezTo>
                          <a:pt x="39" y="177"/>
                          <a:pt x="36" y="181"/>
                          <a:pt x="33" y="182"/>
                        </a:cubicBezTo>
                        <a:cubicBezTo>
                          <a:pt x="31" y="183"/>
                          <a:pt x="29" y="184"/>
                          <a:pt x="27" y="184"/>
                        </a:cubicBezTo>
                        <a:moveTo>
                          <a:pt x="39" y="156"/>
                        </a:moveTo>
                        <a:cubicBezTo>
                          <a:pt x="36" y="160"/>
                          <a:pt x="32" y="162"/>
                          <a:pt x="27" y="163"/>
                        </a:cubicBezTo>
                        <a:cubicBezTo>
                          <a:pt x="25" y="163"/>
                          <a:pt x="23" y="163"/>
                          <a:pt x="22" y="163"/>
                        </a:cubicBezTo>
                        <a:cubicBezTo>
                          <a:pt x="17" y="163"/>
                          <a:pt x="13" y="162"/>
                          <a:pt x="9" y="160"/>
                        </a:cubicBezTo>
                        <a:cubicBezTo>
                          <a:pt x="9" y="160"/>
                          <a:pt x="9" y="160"/>
                          <a:pt x="9" y="160"/>
                        </a:cubicBezTo>
                        <a:cubicBezTo>
                          <a:pt x="9" y="160"/>
                          <a:pt x="9" y="160"/>
                          <a:pt x="9" y="160"/>
                        </a:cubicBezTo>
                        <a:cubicBezTo>
                          <a:pt x="9" y="160"/>
                          <a:pt x="9" y="160"/>
                          <a:pt x="9" y="160"/>
                        </a:cubicBezTo>
                        <a:cubicBezTo>
                          <a:pt x="9" y="160"/>
                          <a:pt x="7" y="173"/>
                          <a:pt x="14" y="182"/>
                        </a:cubicBezTo>
                        <a:cubicBezTo>
                          <a:pt x="18" y="187"/>
                          <a:pt x="23" y="189"/>
                          <a:pt x="30" y="190"/>
                        </a:cubicBezTo>
                        <a:cubicBezTo>
                          <a:pt x="30" y="190"/>
                          <a:pt x="30" y="190"/>
                          <a:pt x="30" y="190"/>
                        </a:cubicBezTo>
                        <a:cubicBezTo>
                          <a:pt x="33" y="190"/>
                          <a:pt x="36" y="189"/>
                          <a:pt x="39" y="188"/>
                        </a:cubicBezTo>
                        <a:cubicBezTo>
                          <a:pt x="41" y="187"/>
                          <a:pt x="44" y="185"/>
                          <a:pt x="46" y="183"/>
                        </a:cubicBezTo>
                        <a:cubicBezTo>
                          <a:pt x="49" y="180"/>
                          <a:pt x="53" y="176"/>
                          <a:pt x="53" y="171"/>
                        </a:cubicBezTo>
                        <a:cubicBezTo>
                          <a:pt x="52" y="170"/>
                          <a:pt x="51" y="169"/>
                          <a:pt x="49" y="167"/>
                        </a:cubicBezTo>
                        <a:cubicBezTo>
                          <a:pt x="46" y="165"/>
                          <a:pt x="42" y="161"/>
                          <a:pt x="39" y="156"/>
                        </a:cubicBezTo>
                        <a:moveTo>
                          <a:pt x="257" y="165"/>
                        </a:moveTo>
                        <a:cubicBezTo>
                          <a:pt x="256" y="165"/>
                          <a:pt x="255" y="164"/>
                          <a:pt x="255" y="164"/>
                        </a:cubicBezTo>
                        <a:cubicBezTo>
                          <a:pt x="251" y="161"/>
                          <a:pt x="250" y="149"/>
                          <a:pt x="255" y="147"/>
                        </a:cubicBezTo>
                        <a:cubicBezTo>
                          <a:pt x="255" y="147"/>
                          <a:pt x="255" y="147"/>
                          <a:pt x="255" y="147"/>
                        </a:cubicBezTo>
                        <a:cubicBezTo>
                          <a:pt x="259" y="147"/>
                          <a:pt x="261" y="154"/>
                          <a:pt x="261" y="154"/>
                        </a:cubicBezTo>
                        <a:cubicBezTo>
                          <a:pt x="262" y="161"/>
                          <a:pt x="260" y="165"/>
                          <a:pt x="257" y="165"/>
                        </a:cubicBezTo>
                        <a:moveTo>
                          <a:pt x="250" y="143"/>
                        </a:moveTo>
                        <a:cubicBezTo>
                          <a:pt x="249" y="143"/>
                          <a:pt x="248" y="143"/>
                          <a:pt x="247" y="144"/>
                        </a:cubicBezTo>
                        <a:cubicBezTo>
                          <a:pt x="248" y="147"/>
                          <a:pt x="247" y="151"/>
                          <a:pt x="246" y="155"/>
                        </a:cubicBezTo>
                        <a:cubicBezTo>
                          <a:pt x="246" y="156"/>
                          <a:pt x="246" y="156"/>
                          <a:pt x="245" y="157"/>
                        </a:cubicBezTo>
                        <a:cubicBezTo>
                          <a:pt x="245" y="158"/>
                          <a:pt x="244" y="159"/>
                          <a:pt x="243" y="161"/>
                        </a:cubicBezTo>
                        <a:cubicBezTo>
                          <a:pt x="244" y="161"/>
                          <a:pt x="244" y="161"/>
                          <a:pt x="245" y="161"/>
                        </a:cubicBezTo>
                        <a:cubicBezTo>
                          <a:pt x="245" y="161"/>
                          <a:pt x="246" y="161"/>
                          <a:pt x="246" y="161"/>
                        </a:cubicBezTo>
                        <a:cubicBezTo>
                          <a:pt x="248" y="161"/>
                          <a:pt x="249" y="162"/>
                          <a:pt x="251" y="163"/>
                        </a:cubicBezTo>
                        <a:cubicBezTo>
                          <a:pt x="254" y="165"/>
                          <a:pt x="255" y="168"/>
                          <a:pt x="256" y="172"/>
                        </a:cubicBezTo>
                        <a:cubicBezTo>
                          <a:pt x="257" y="171"/>
                          <a:pt x="266" y="167"/>
                          <a:pt x="263" y="151"/>
                        </a:cubicBezTo>
                        <a:cubicBezTo>
                          <a:pt x="261" y="149"/>
                          <a:pt x="259" y="146"/>
                          <a:pt x="256" y="145"/>
                        </a:cubicBezTo>
                        <a:cubicBezTo>
                          <a:pt x="254" y="144"/>
                          <a:pt x="252" y="143"/>
                          <a:pt x="250" y="143"/>
                        </a:cubicBezTo>
                        <a:moveTo>
                          <a:pt x="73" y="173"/>
                        </a:moveTo>
                        <a:cubicBezTo>
                          <a:pt x="72" y="173"/>
                          <a:pt x="71" y="173"/>
                          <a:pt x="70" y="172"/>
                        </a:cubicBezTo>
                        <a:cubicBezTo>
                          <a:pt x="69" y="171"/>
                          <a:pt x="68" y="169"/>
                          <a:pt x="69" y="168"/>
                        </a:cubicBezTo>
                        <a:cubicBezTo>
                          <a:pt x="70" y="167"/>
                          <a:pt x="71" y="166"/>
                          <a:pt x="71" y="165"/>
                        </a:cubicBezTo>
                        <a:cubicBezTo>
                          <a:pt x="72" y="164"/>
                          <a:pt x="73" y="163"/>
                          <a:pt x="73" y="161"/>
                        </a:cubicBezTo>
                        <a:cubicBezTo>
                          <a:pt x="73" y="160"/>
                          <a:pt x="74" y="159"/>
                          <a:pt x="75" y="158"/>
                        </a:cubicBezTo>
                        <a:cubicBezTo>
                          <a:pt x="75" y="158"/>
                          <a:pt x="75" y="158"/>
                          <a:pt x="76" y="158"/>
                        </a:cubicBezTo>
                        <a:cubicBezTo>
                          <a:pt x="77" y="158"/>
                          <a:pt x="78" y="159"/>
                          <a:pt x="78" y="160"/>
                        </a:cubicBezTo>
                        <a:cubicBezTo>
                          <a:pt x="80" y="163"/>
                          <a:pt x="80" y="167"/>
                          <a:pt x="78" y="170"/>
                        </a:cubicBezTo>
                        <a:cubicBezTo>
                          <a:pt x="77" y="172"/>
                          <a:pt x="75" y="173"/>
                          <a:pt x="73" y="173"/>
                        </a:cubicBezTo>
                        <a:moveTo>
                          <a:pt x="55" y="162"/>
                        </a:moveTo>
                        <a:cubicBezTo>
                          <a:pt x="55" y="162"/>
                          <a:pt x="55" y="162"/>
                          <a:pt x="55" y="162"/>
                        </a:cubicBezTo>
                        <a:cubicBezTo>
                          <a:pt x="54" y="162"/>
                          <a:pt x="52" y="159"/>
                          <a:pt x="51" y="158"/>
                        </a:cubicBezTo>
                        <a:cubicBezTo>
                          <a:pt x="50" y="157"/>
                          <a:pt x="49" y="155"/>
                          <a:pt x="50" y="153"/>
                        </a:cubicBezTo>
                        <a:cubicBezTo>
                          <a:pt x="49" y="153"/>
                          <a:pt x="49" y="153"/>
                          <a:pt x="49" y="153"/>
                        </a:cubicBezTo>
                        <a:cubicBezTo>
                          <a:pt x="50" y="152"/>
                          <a:pt x="51" y="146"/>
                          <a:pt x="54" y="146"/>
                        </a:cubicBezTo>
                        <a:cubicBezTo>
                          <a:pt x="54" y="146"/>
                          <a:pt x="54" y="146"/>
                          <a:pt x="54" y="147"/>
                        </a:cubicBezTo>
                        <a:cubicBezTo>
                          <a:pt x="56" y="147"/>
                          <a:pt x="55" y="150"/>
                          <a:pt x="55" y="152"/>
                        </a:cubicBezTo>
                        <a:cubicBezTo>
                          <a:pt x="56" y="155"/>
                          <a:pt x="57" y="158"/>
                          <a:pt x="57" y="161"/>
                        </a:cubicBezTo>
                        <a:cubicBezTo>
                          <a:pt x="57" y="162"/>
                          <a:pt x="56" y="162"/>
                          <a:pt x="55" y="162"/>
                        </a:cubicBezTo>
                        <a:moveTo>
                          <a:pt x="53" y="141"/>
                        </a:moveTo>
                        <a:cubicBezTo>
                          <a:pt x="52" y="144"/>
                          <a:pt x="51" y="146"/>
                          <a:pt x="49" y="149"/>
                        </a:cubicBezTo>
                        <a:cubicBezTo>
                          <a:pt x="48" y="150"/>
                          <a:pt x="46" y="151"/>
                          <a:pt x="43" y="152"/>
                        </a:cubicBezTo>
                        <a:cubicBezTo>
                          <a:pt x="46" y="157"/>
                          <a:pt x="50" y="161"/>
                          <a:pt x="53" y="163"/>
                        </a:cubicBezTo>
                        <a:cubicBezTo>
                          <a:pt x="55" y="165"/>
                          <a:pt x="58" y="167"/>
                          <a:pt x="60" y="168"/>
                        </a:cubicBezTo>
                        <a:cubicBezTo>
                          <a:pt x="67" y="167"/>
                          <a:pt x="73" y="161"/>
                          <a:pt x="73" y="155"/>
                        </a:cubicBezTo>
                        <a:cubicBezTo>
                          <a:pt x="73" y="154"/>
                          <a:pt x="73" y="154"/>
                          <a:pt x="73" y="154"/>
                        </a:cubicBezTo>
                        <a:cubicBezTo>
                          <a:pt x="74" y="159"/>
                          <a:pt x="70" y="164"/>
                          <a:pt x="66" y="166"/>
                        </a:cubicBezTo>
                        <a:cubicBezTo>
                          <a:pt x="65" y="167"/>
                          <a:pt x="63" y="168"/>
                          <a:pt x="60" y="169"/>
                        </a:cubicBezTo>
                        <a:cubicBezTo>
                          <a:pt x="61" y="169"/>
                          <a:pt x="62" y="170"/>
                          <a:pt x="63" y="171"/>
                        </a:cubicBezTo>
                        <a:cubicBezTo>
                          <a:pt x="68" y="174"/>
                          <a:pt x="73" y="176"/>
                          <a:pt x="76" y="180"/>
                        </a:cubicBezTo>
                        <a:cubicBezTo>
                          <a:pt x="79" y="180"/>
                          <a:pt x="81" y="178"/>
                          <a:pt x="83" y="176"/>
                        </a:cubicBezTo>
                        <a:cubicBezTo>
                          <a:pt x="85" y="172"/>
                          <a:pt x="87" y="167"/>
                          <a:pt x="85" y="163"/>
                        </a:cubicBezTo>
                        <a:cubicBezTo>
                          <a:pt x="85" y="163"/>
                          <a:pt x="85" y="163"/>
                          <a:pt x="85" y="163"/>
                        </a:cubicBezTo>
                        <a:cubicBezTo>
                          <a:pt x="87" y="167"/>
                          <a:pt x="86" y="173"/>
                          <a:pt x="83" y="176"/>
                        </a:cubicBezTo>
                        <a:cubicBezTo>
                          <a:pt x="81" y="179"/>
                          <a:pt x="79" y="180"/>
                          <a:pt x="77" y="181"/>
                        </a:cubicBezTo>
                        <a:cubicBezTo>
                          <a:pt x="78" y="182"/>
                          <a:pt x="79" y="184"/>
                          <a:pt x="80" y="186"/>
                        </a:cubicBezTo>
                        <a:cubicBezTo>
                          <a:pt x="81" y="187"/>
                          <a:pt x="81" y="188"/>
                          <a:pt x="82" y="188"/>
                        </a:cubicBezTo>
                        <a:cubicBezTo>
                          <a:pt x="82" y="184"/>
                          <a:pt x="84" y="179"/>
                          <a:pt x="86" y="174"/>
                        </a:cubicBezTo>
                        <a:cubicBezTo>
                          <a:pt x="90" y="166"/>
                          <a:pt x="90" y="159"/>
                          <a:pt x="88" y="156"/>
                        </a:cubicBezTo>
                        <a:cubicBezTo>
                          <a:pt x="86" y="154"/>
                          <a:pt x="84" y="153"/>
                          <a:pt x="82" y="153"/>
                        </a:cubicBezTo>
                        <a:cubicBezTo>
                          <a:pt x="81" y="152"/>
                          <a:pt x="81" y="152"/>
                          <a:pt x="80" y="152"/>
                        </a:cubicBezTo>
                        <a:cubicBezTo>
                          <a:pt x="80" y="152"/>
                          <a:pt x="79" y="152"/>
                          <a:pt x="79" y="152"/>
                        </a:cubicBezTo>
                        <a:cubicBezTo>
                          <a:pt x="79" y="152"/>
                          <a:pt x="79" y="153"/>
                          <a:pt x="77" y="153"/>
                        </a:cubicBezTo>
                        <a:cubicBezTo>
                          <a:pt x="75" y="153"/>
                          <a:pt x="73" y="152"/>
                          <a:pt x="71" y="152"/>
                        </a:cubicBezTo>
                        <a:cubicBezTo>
                          <a:pt x="66" y="151"/>
                          <a:pt x="61" y="149"/>
                          <a:pt x="56" y="144"/>
                        </a:cubicBezTo>
                        <a:cubicBezTo>
                          <a:pt x="55" y="143"/>
                          <a:pt x="54" y="142"/>
                          <a:pt x="53" y="141"/>
                        </a:cubicBezTo>
                        <a:moveTo>
                          <a:pt x="19" y="159"/>
                        </a:moveTo>
                        <a:cubicBezTo>
                          <a:pt x="11" y="159"/>
                          <a:pt x="7" y="153"/>
                          <a:pt x="6" y="149"/>
                        </a:cubicBezTo>
                        <a:cubicBezTo>
                          <a:pt x="6" y="145"/>
                          <a:pt x="8" y="144"/>
                          <a:pt x="8" y="144"/>
                        </a:cubicBezTo>
                        <a:cubicBezTo>
                          <a:pt x="9" y="143"/>
                          <a:pt x="10" y="143"/>
                          <a:pt x="11" y="143"/>
                        </a:cubicBezTo>
                        <a:cubicBezTo>
                          <a:pt x="14" y="143"/>
                          <a:pt x="17" y="144"/>
                          <a:pt x="19" y="145"/>
                        </a:cubicBezTo>
                        <a:cubicBezTo>
                          <a:pt x="23" y="146"/>
                          <a:pt x="25" y="149"/>
                          <a:pt x="25" y="153"/>
                        </a:cubicBezTo>
                        <a:cubicBezTo>
                          <a:pt x="26" y="157"/>
                          <a:pt x="23" y="159"/>
                          <a:pt x="20" y="159"/>
                        </a:cubicBezTo>
                        <a:cubicBezTo>
                          <a:pt x="20" y="159"/>
                          <a:pt x="19" y="159"/>
                          <a:pt x="19" y="159"/>
                        </a:cubicBezTo>
                        <a:moveTo>
                          <a:pt x="6" y="137"/>
                        </a:moveTo>
                        <a:cubicBezTo>
                          <a:pt x="6" y="138"/>
                          <a:pt x="6" y="138"/>
                          <a:pt x="6" y="138"/>
                        </a:cubicBezTo>
                        <a:cubicBezTo>
                          <a:pt x="6" y="138"/>
                          <a:pt x="6" y="138"/>
                          <a:pt x="6" y="138"/>
                        </a:cubicBezTo>
                        <a:cubicBezTo>
                          <a:pt x="6" y="138"/>
                          <a:pt x="6" y="138"/>
                          <a:pt x="6" y="138"/>
                        </a:cubicBezTo>
                        <a:cubicBezTo>
                          <a:pt x="6" y="138"/>
                          <a:pt x="0" y="148"/>
                          <a:pt x="8" y="158"/>
                        </a:cubicBezTo>
                        <a:cubicBezTo>
                          <a:pt x="12" y="161"/>
                          <a:pt x="17" y="163"/>
                          <a:pt x="22" y="163"/>
                        </a:cubicBezTo>
                        <a:cubicBezTo>
                          <a:pt x="23" y="163"/>
                          <a:pt x="24" y="163"/>
                          <a:pt x="25" y="163"/>
                        </a:cubicBezTo>
                        <a:cubicBezTo>
                          <a:pt x="29" y="162"/>
                          <a:pt x="32" y="161"/>
                          <a:pt x="36" y="159"/>
                        </a:cubicBezTo>
                        <a:cubicBezTo>
                          <a:pt x="37" y="158"/>
                          <a:pt x="38" y="157"/>
                          <a:pt x="39" y="156"/>
                        </a:cubicBezTo>
                        <a:cubicBezTo>
                          <a:pt x="37" y="152"/>
                          <a:pt x="34" y="148"/>
                          <a:pt x="33" y="143"/>
                        </a:cubicBezTo>
                        <a:cubicBezTo>
                          <a:pt x="32" y="142"/>
                          <a:pt x="31" y="140"/>
                          <a:pt x="31" y="139"/>
                        </a:cubicBezTo>
                        <a:cubicBezTo>
                          <a:pt x="28" y="141"/>
                          <a:pt x="25" y="142"/>
                          <a:pt x="21" y="142"/>
                        </a:cubicBezTo>
                        <a:cubicBezTo>
                          <a:pt x="20" y="142"/>
                          <a:pt x="19" y="142"/>
                          <a:pt x="19" y="142"/>
                        </a:cubicBezTo>
                        <a:cubicBezTo>
                          <a:pt x="14" y="142"/>
                          <a:pt x="9" y="141"/>
                          <a:pt x="6" y="137"/>
                        </a:cubicBezTo>
                        <a:moveTo>
                          <a:pt x="261" y="143"/>
                        </a:moveTo>
                        <a:cubicBezTo>
                          <a:pt x="260" y="143"/>
                          <a:pt x="258" y="142"/>
                          <a:pt x="256" y="140"/>
                        </a:cubicBezTo>
                        <a:cubicBezTo>
                          <a:pt x="253" y="137"/>
                          <a:pt x="254" y="133"/>
                          <a:pt x="259" y="131"/>
                        </a:cubicBezTo>
                        <a:cubicBezTo>
                          <a:pt x="260" y="131"/>
                          <a:pt x="261" y="131"/>
                          <a:pt x="261" y="131"/>
                        </a:cubicBezTo>
                        <a:cubicBezTo>
                          <a:pt x="264" y="131"/>
                          <a:pt x="265" y="135"/>
                          <a:pt x="265" y="135"/>
                        </a:cubicBezTo>
                        <a:cubicBezTo>
                          <a:pt x="265" y="141"/>
                          <a:pt x="264" y="143"/>
                          <a:pt x="261" y="143"/>
                        </a:cubicBezTo>
                        <a:moveTo>
                          <a:pt x="263" y="123"/>
                        </a:moveTo>
                        <a:cubicBezTo>
                          <a:pt x="261" y="127"/>
                          <a:pt x="258" y="130"/>
                          <a:pt x="253" y="131"/>
                        </a:cubicBezTo>
                        <a:cubicBezTo>
                          <a:pt x="252" y="132"/>
                          <a:pt x="250" y="132"/>
                          <a:pt x="248" y="132"/>
                        </a:cubicBezTo>
                        <a:cubicBezTo>
                          <a:pt x="248" y="132"/>
                          <a:pt x="248" y="132"/>
                          <a:pt x="247" y="132"/>
                        </a:cubicBezTo>
                        <a:cubicBezTo>
                          <a:pt x="247" y="135"/>
                          <a:pt x="247" y="138"/>
                          <a:pt x="247" y="142"/>
                        </a:cubicBezTo>
                        <a:cubicBezTo>
                          <a:pt x="247" y="142"/>
                          <a:pt x="247" y="143"/>
                          <a:pt x="247" y="143"/>
                        </a:cubicBezTo>
                        <a:cubicBezTo>
                          <a:pt x="248" y="143"/>
                          <a:pt x="249" y="143"/>
                          <a:pt x="250" y="143"/>
                        </a:cubicBezTo>
                        <a:cubicBezTo>
                          <a:pt x="252" y="143"/>
                          <a:pt x="254" y="143"/>
                          <a:pt x="255" y="144"/>
                        </a:cubicBezTo>
                        <a:cubicBezTo>
                          <a:pt x="258" y="145"/>
                          <a:pt x="261" y="147"/>
                          <a:pt x="263" y="151"/>
                        </a:cubicBezTo>
                        <a:cubicBezTo>
                          <a:pt x="263" y="150"/>
                          <a:pt x="266" y="149"/>
                          <a:pt x="267" y="145"/>
                        </a:cubicBezTo>
                        <a:cubicBezTo>
                          <a:pt x="270" y="138"/>
                          <a:pt x="266" y="129"/>
                          <a:pt x="263" y="123"/>
                        </a:cubicBezTo>
                        <a:cubicBezTo>
                          <a:pt x="263" y="123"/>
                          <a:pt x="263" y="123"/>
                          <a:pt x="263" y="123"/>
                        </a:cubicBezTo>
                        <a:moveTo>
                          <a:pt x="44" y="146"/>
                        </a:moveTo>
                        <a:cubicBezTo>
                          <a:pt x="41" y="146"/>
                          <a:pt x="40" y="141"/>
                          <a:pt x="40" y="140"/>
                        </a:cubicBezTo>
                        <a:cubicBezTo>
                          <a:pt x="40" y="138"/>
                          <a:pt x="41" y="137"/>
                          <a:pt x="42" y="136"/>
                        </a:cubicBezTo>
                        <a:cubicBezTo>
                          <a:pt x="42" y="136"/>
                          <a:pt x="42" y="136"/>
                          <a:pt x="42" y="136"/>
                        </a:cubicBezTo>
                        <a:cubicBezTo>
                          <a:pt x="43" y="135"/>
                          <a:pt x="44" y="134"/>
                          <a:pt x="45" y="134"/>
                        </a:cubicBezTo>
                        <a:cubicBezTo>
                          <a:pt x="46" y="134"/>
                          <a:pt x="46" y="134"/>
                          <a:pt x="47" y="135"/>
                        </a:cubicBezTo>
                        <a:cubicBezTo>
                          <a:pt x="48" y="135"/>
                          <a:pt x="48" y="137"/>
                          <a:pt x="48" y="138"/>
                        </a:cubicBezTo>
                        <a:cubicBezTo>
                          <a:pt x="48" y="141"/>
                          <a:pt x="47" y="144"/>
                          <a:pt x="45" y="146"/>
                        </a:cubicBezTo>
                        <a:cubicBezTo>
                          <a:pt x="44" y="146"/>
                          <a:pt x="44" y="146"/>
                          <a:pt x="44" y="146"/>
                        </a:cubicBezTo>
                        <a:moveTo>
                          <a:pt x="39" y="130"/>
                        </a:moveTo>
                        <a:cubicBezTo>
                          <a:pt x="38" y="130"/>
                          <a:pt x="38" y="130"/>
                          <a:pt x="37" y="130"/>
                        </a:cubicBezTo>
                        <a:cubicBezTo>
                          <a:pt x="36" y="129"/>
                          <a:pt x="36" y="127"/>
                          <a:pt x="37" y="126"/>
                        </a:cubicBezTo>
                        <a:cubicBezTo>
                          <a:pt x="37" y="124"/>
                          <a:pt x="39" y="124"/>
                          <a:pt x="41" y="124"/>
                        </a:cubicBezTo>
                        <a:cubicBezTo>
                          <a:pt x="41" y="124"/>
                          <a:pt x="41" y="124"/>
                          <a:pt x="41" y="124"/>
                        </a:cubicBezTo>
                        <a:cubicBezTo>
                          <a:pt x="42" y="124"/>
                          <a:pt x="43" y="124"/>
                          <a:pt x="44" y="125"/>
                        </a:cubicBezTo>
                        <a:cubicBezTo>
                          <a:pt x="44" y="126"/>
                          <a:pt x="44" y="127"/>
                          <a:pt x="43" y="128"/>
                        </a:cubicBezTo>
                        <a:cubicBezTo>
                          <a:pt x="42" y="129"/>
                          <a:pt x="40" y="130"/>
                          <a:pt x="39" y="130"/>
                        </a:cubicBezTo>
                        <a:moveTo>
                          <a:pt x="47" y="119"/>
                        </a:moveTo>
                        <a:cubicBezTo>
                          <a:pt x="45" y="121"/>
                          <a:pt x="41" y="124"/>
                          <a:pt x="37" y="124"/>
                        </a:cubicBezTo>
                        <a:cubicBezTo>
                          <a:pt x="37" y="124"/>
                          <a:pt x="37" y="124"/>
                          <a:pt x="37" y="124"/>
                        </a:cubicBezTo>
                        <a:cubicBezTo>
                          <a:pt x="35" y="124"/>
                          <a:pt x="34" y="123"/>
                          <a:pt x="33" y="123"/>
                        </a:cubicBezTo>
                        <a:cubicBezTo>
                          <a:pt x="33" y="127"/>
                          <a:pt x="34" y="131"/>
                          <a:pt x="36" y="135"/>
                        </a:cubicBezTo>
                        <a:cubicBezTo>
                          <a:pt x="36" y="135"/>
                          <a:pt x="36" y="135"/>
                          <a:pt x="36" y="135"/>
                        </a:cubicBezTo>
                        <a:cubicBezTo>
                          <a:pt x="38" y="135"/>
                          <a:pt x="40" y="135"/>
                          <a:pt x="41" y="134"/>
                        </a:cubicBezTo>
                        <a:cubicBezTo>
                          <a:pt x="45" y="132"/>
                          <a:pt x="48" y="128"/>
                          <a:pt x="49" y="124"/>
                        </a:cubicBezTo>
                        <a:cubicBezTo>
                          <a:pt x="49" y="124"/>
                          <a:pt x="49" y="124"/>
                          <a:pt x="49" y="124"/>
                        </a:cubicBezTo>
                        <a:cubicBezTo>
                          <a:pt x="49" y="124"/>
                          <a:pt x="49" y="124"/>
                          <a:pt x="49" y="124"/>
                        </a:cubicBezTo>
                        <a:cubicBezTo>
                          <a:pt x="48" y="128"/>
                          <a:pt x="45" y="132"/>
                          <a:pt x="42" y="134"/>
                        </a:cubicBezTo>
                        <a:cubicBezTo>
                          <a:pt x="40" y="135"/>
                          <a:pt x="38" y="136"/>
                          <a:pt x="36" y="136"/>
                        </a:cubicBezTo>
                        <a:cubicBezTo>
                          <a:pt x="38" y="142"/>
                          <a:pt x="40" y="147"/>
                          <a:pt x="43" y="152"/>
                        </a:cubicBezTo>
                        <a:cubicBezTo>
                          <a:pt x="45" y="151"/>
                          <a:pt x="48" y="149"/>
                          <a:pt x="49" y="148"/>
                        </a:cubicBezTo>
                        <a:cubicBezTo>
                          <a:pt x="51" y="145"/>
                          <a:pt x="52" y="143"/>
                          <a:pt x="52" y="140"/>
                        </a:cubicBezTo>
                        <a:cubicBezTo>
                          <a:pt x="48" y="132"/>
                          <a:pt x="51" y="121"/>
                          <a:pt x="52" y="119"/>
                        </a:cubicBezTo>
                        <a:cubicBezTo>
                          <a:pt x="52" y="119"/>
                          <a:pt x="52" y="119"/>
                          <a:pt x="51" y="119"/>
                        </a:cubicBezTo>
                        <a:cubicBezTo>
                          <a:pt x="50" y="119"/>
                          <a:pt x="49" y="119"/>
                          <a:pt x="48" y="119"/>
                        </a:cubicBezTo>
                        <a:cubicBezTo>
                          <a:pt x="48" y="119"/>
                          <a:pt x="47" y="119"/>
                          <a:pt x="47" y="119"/>
                        </a:cubicBezTo>
                        <a:moveTo>
                          <a:pt x="18" y="140"/>
                        </a:moveTo>
                        <a:cubicBezTo>
                          <a:pt x="16" y="140"/>
                          <a:pt x="13" y="140"/>
                          <a:pt x="11" y="138"/>
                        </a:cubicBezTo>
                        <a:cubicBezTo>
                          <a:pt x="4" y="133"/>
                          <a:pt x="3" y="127"/>
                          <a:pt x="6" y="124"/>
                        </a:cubicBezTo>
                        <a:cubicBezTo>
                          <a:pt x="6" y="124"/>
                          <a:pt x="7" y="123"/>
                          <a:pt x="8" y="123"/>
                        </a:cubicBezTo>
                        <a:cubicBezTo>
                          <a:pt x="11" y="123"/>
                          <a:pt x="16" y="127"/>
                          <a:pt x="16" y="127"/>
                        </a:cubicBezTo>
                        <a:cubicBezTo>
                          <a:pt x="16" y="127"/>
                          <a:pt x="23" y="132"/>
                          <a:pt x="24" y="136"/>
                        </a:cubicBezTo>
                        <a:cubicBezTo>
                          <a:pt x="24" y="138"/>
                          <a:pt x="22" y="140"/>
                          <a:pt x="18" y="140"/>
                        </a:cubicBezTo>
                        <a:moveTo>
                          <a:pt x="4" y="118"/>
                        </a:moveTo>
                        <a:cubicBezTo>
                          <a:pt x="3" y="119"/>
                          <a:pt x="2" y="125"/>
                          <a:pt x="5" y="137"/>
                        </a:cubicBezTo>
                        <a:cubicBezTo>
                          <a:pt x="9" y="140"/>
                          <a:pt x="14" y="142"/>
                          <a:pt x="19" y="142"/>
                        </a:cubicBezTo>
                        <a:cubicBezTo>
                          <a:pt x="23" y="142"/>
                          <a:pt x="27" y="141"/>
                          <a:pt x="31" y="138"/>
                        </a:cubicBezTo>
                        <a:cubicBezTo>
                          <a:pt x="29" y="133"/>
                          <a:pt x="28" y="128"/>
                          <a:pt x="27" y="122"/>
                        </a:cubicBezTo>
                        <a:cubicBezTo>
                          <a:pt x="24" y="124"/>
                          <a:pt x="22" y="124"/>
                          <a:pt x="19" y="124"/>
                        </a:cubicBezTo>
                        <a:cubicBezTo>
                          <a:pt x="18" y="124"/>
                          <a:pt x="17" y="124"/>
                          <a:pt x="15" y="124"/>
                        </a:cubicBezTo>
                        <a:cubicBezTo>
                          <a:pt x="11" y="123"/>
                          <a:pt x="6" y="121"/>
                          <a:pt x="4" y="118"/>
                        </a:cubicBezTo>
                        <a:moveTo>
                          <a:pt x="31" y="108"/>
                        </a:moveTo>
                        <a:cubicBezTo>
                          <a:pt x="31" y="113"/>
                          <a:pt x="32" y="118"/>
                          <a:pt x="32" y="122"/>
                        </a:cubicBezTo>
                        <a:cubicBezTo>
                          <a:pt x="34" y="123"/>
                          <a:pt x="35" y="123"/>
                          <a:pt x="37" y="123"/>
                        </a:cubicBezTo>
                        <a:cubicBezTo>
                          <a:pt x="37" y="123"/>
                          <a:pt x="37" y="123"/>
                          <a:pt x="37" y="123"/>
                        </a:cubicBezTo>
                        <a:cubicBezTo>
                          <a:pt x="41" y="123"/>
                          <a:pt x="44" y="121"/>
                          <a:pt x="47" y="119"/>
                        </a:cubicBezTo>
                        <a:cubicBezTo>
                          <a:pt x="44" y="117"/>
                          <a:pt x="40" y="115"/>
                          <a:pt x="38" y="109"/>
                        </a:cubicBezTo>
                        <a:cubicBezTo>
                          <a:pt x="37" y="109"/>
                          <a:pt x="36" y="109"/>
                          <a:pt x="35" y="109"/>
                        </a:cubicBezTo>
                        <a:cubicBezTo>
                          <a:pt x="34" y="109"/>
                          <a:pt x="34" y="109"/>
                          <a:pt x="34" y="109"/>
                        </a:cubicBezTo>
                        <a:cubicBezTo>
                          <a:pt x="33" y="109"/>
                          <a:pt x="32" y="109"/>
                          <a:pt x="31" y="108"/>
                        </a:cubicBezTo>
                        <a:moveTo>
                          <a:pt x="253" y="127"/>
                        </a:moveTo>
                        <a:cubicBezTo>
                          <a:pt x="253" y="127"/>
                          <a:pt x="252" y="127"/>
                          <a:pt x="251" y="127"/>
                        </a:cubicBezTo>
                        <a:cubicBezTo>
                          <a:pt x="249" y="124"/>
                          <a:pt x="256" y="116"/>
                          <a:pt x="259" y="114"/>
                        </a:cubicBezTo>
                        <a:cubicBezTo>
                          <a:pt x="259" y="113"/>
                          <a:pt x="260" y="113"/>
                          <a:pt x="260" y="113"/>
                        </a:cubicBezTo>
                        <a:cubicBezTo>
                          <a:pt x="262" y="113"/>
                          <a:pt x="262" y="114"/>
                          <a:pt x="262" y="114"/>
                        </a:cubicBezTo>
                        <a:cubicBezTo>
                          <a:pt x="263" y="122"/>
                          <a:pt x="257" y="127"/>
                          <a:pt x="253" y="127"/>
                        </a:cubicBezTo>
                        <a:moveTo>
                          <a:pt x="262" y="106"/>
                        </a:moveTo>
                        <a:cubicBezTo>
                          <a:pt x="260" y="110"/>
                          <a:pt x="256" y="114"/>
                          <a:pt x="252" y="117"/>
                        </a:cubicBezTo>
                        <a:cubicBezTo>
                          <a:pt x="251" y="118"/>
                          <a:pt x="249" y="118"/>
                          <a:pt x="247" y="118"/>
                        </a:cubicBezTo>
                        <a:cubicBezTo>
                          <a:pt x="246" y="118"/>
                          <a:pt x="246" y="118"/>
                          <a:pt x="246" y="118"/>
                        </a:cubicBezTo>
                        <a:cubicBezTo>
                          <a:pt x="246" y="119"/>
                          <a:pt x="246" y="120"/>
                          <a:pt x="246" y="121"/>
                        </a:cubicBezTo>
                        <a:cubicBezTo>
                          <a:pt x="247" y="124"/>
                          <a:pt x="247" y="128"/>
                          <a:pt x="247" y="131"/>
                        </a:cubicBezTo>
                        <a:cubicBezTo>
                          <a:pt x="248" y="132"/>
                          <a:pt x="248" y="132"/>
                          <a:pt x="248" y="132"/>
                        </a:cubicBezTo>
                        <a:cubicBezTo>
                          <a:pt x="251" y="132"/>
                          <a:pt x="253" y="131"/>
                          <a:pt x="254" y="131"/>
                        </a:cubicBezTo>
                        <a:cubicBezTo>
                          <a:pt x="256" y="130"/>
                          <a:pt x="258" y="128"/>
                          <a:pt x="260" y="127"/>
                        </a:cubicBezTo>
                        <a:cubicBezTo>
                          <a:pt x="261" y="126"/>
                          <a:pt x="262" y="124"/>
                          <a:pt x="263" y="122"/>
                        </a:cubicBezTo>
                        <a:cubicBezTo>
                          <a:pt x="264" y="120"/>
                          <a:pt x="267" y="112"/>
                          <a:pt x="262" y="106"/>
                        </a:cubicBezTo>
                        <a:moveTo>
                          <a:pt x="237" y="106"/>
                        </a:moveTo>
                        <a:cubicBezTo>
                          <a:pt x="236" y="107"/>
                          <a:pt x="236" y="108"/>
                          <a:pt x="235" y="108"/>
                        </a:cubicBezTo>
                        <a:cubicBezTo>
                          <a:pt x="238" y="111"/>
                          <a:pt x="239" y="115"/>
                          <a:pt x="237" y="121"/>
                        </a:cubicBezTo>
                        <a:cubicBezTo>
                          <a:pt x="237" y="122"/>
                          <a:pt x="237" y="123"/>
                          <a:pt x="236" y="124"/>
                        </a:cubicBezTo>
                        <a:cubicBezTo>
                          <a:pt x="236" y="126"/>
                          <a:pt x="235" y="128"/>
                          <a:pt x="235" y="128"/>
                        </a:cubicBezTo>
                        <a:cubicBezTo>
                          <a:pt x="235" y="129"/>
                          <a:pt x="239" y="130"/>
                          <a:pt x="242" y="133"/>
                        </a:cubicBezTo>
                        <a:cubicBezTo>
                          <a:pt x="242" y="129"/>
                          <a:pt x="241" y="125"/>
                          <a:pt x="241" y="122"/>
                        </a:cubicBezTo>
                        <a:cubicBezTo>
                          <a:pt x="240" y="119"/>
                          <a:pt x="239" y="116"/>
                          <a:pt x="239" y="113"/>
                        </a:cubicBezTo>
                        <a:cubicBezTo>
                          <a:pt x="238" y="111"/>
                          <a:pt x="238" y="108"/>
                          <a:pt x="237" y="106"/>
                        </a:cubicBezTo>
                        <a:moveTo>
                          <a:pt x="7" y="100"/>
                        </a:moveTo>
                        <a:cubicBezTo>
                          <a:pt x="7" y="102"/>
                          <a:pt x="8" y="105"/>
                          <a:pt x="12" y="108"/>
                        </a:cubicBezTo>
                        <a:cubicBezTo>
                          <a:pt x="17" y="112"/>
                          <a:pt x="19" y="119"/>
                          <a:pt x="14" y="120"/>
                        </a:cubicBezTo>
                        <a:cubicBezTo>
                          <a:pt x="13" y="121"/>
                          <a:pt x="13" y="121"/>
                          <a:pt x="12" y="121"/>
                        </a:cubicBezTo>
                        <a:cubicBezTo>
                          <a:pt x="9" y="121"/>
                          <a:pt x="5" y="117"/>
                          <a:pt x="3" y="112"/>
                        </a:cubicBezTo>
                        <a:cubicBezTo>
                          <a:pt x="3" y="114"/>
                          <a:pt x="3" y="116"/>
                          <a:pt x="4" y="117"/>
                        </a:cubicBezTo>
                        <a:cubicBezTo>
                          <a:pt x="6" y="120"/>
                          <a:pt x="10" y="122"/>
                          <a:pt x="14" y="123"/>
                        </a:cubicBezTo>
                        <a:cubicBezTo>
                          <a:pt x="16" y="124"/>
                          <a:pt x="17" y="124"/>
                          <a:pt x="19" y="124"/>
                        </a:cubicBezTo>
                        <a:cubicBezTo>
                          <a:pt x="22" y="124"/>
                          <a:pt x="24" y="123"/>
                          <a:pt x="27" y="122"/>
                        </a:cubicBezTo>
                        <a:cubicBezTo>
                          <a:pt x="26" y="117"/>
                          <a:pt x="25" y="112"/>
                          <a:pt x="25" y="107"/>
                        </a:cubicBezTo>
                        <a:cubicBezTo>
                          <a:pt x="23" y="107"/>
                          <a:pt x="22" y="108"/>
                          <a:pt x="20" y="108"/>
                        </a:cubicBezTo>
                        <a:cubicBezTo>
                          <a:pt x="18" y="108"/>
                          <a:pt x="17" y="107"/>
                          <a:pt x="15" y="107"/>
                        </a:cubicBezTo>
                        <a:cubicBezTo>
                          <a:pt x="12" y="106"/>
                          <a:pt x="9" y="103"/>
                          <a:pt x="7" y="100"/>
                        </a:cubicBezTo>
                        <a:moveTo>
                          <a:pt x="30" y="92"/>
                        </a:moveTo>
                        <a:cubicBezTo>
                          <a:pt x="30" y="95"/>
                          <a:pt x="30" y="98"/>
                          <a:pt x="30" y="101"/>
                        </a:cubicBezTo>
                        <a:cubicBezTo>
                          <a:pt x="30" y="103"/>
                          <a:pt x="30" y="105"/>
                          <a:pt x="31" y="108"/>
                        </a:cubicBezTo>
                        <a:cubicBezTo>
                          <a:pt x="32" y="108"/>
                          <a:pt x="33" y="109"/>
                          <a:pt x="34" y="109"/>
                        </a:cubicBezTo>
                        <a:cubicBezTo>
                          <a:pt x="34" y="109"/>
                          <a:pt x="34" y="109"/>
                          <a:pt x="35" y="109"/>
                        </a:cubicBezTo>
                        <a:cubicBezTo>
                          <a:pt x="36" y="109"/>
                          <a:pt x="37" y="108"/>
                          <a:pt x="38" y="108"/>
                        </a:cubicBezTo>
                        <a:cubicBezTo>
                          <a:pt x="38" y="106"/>
                          <a:pt x="37" y="105"/>
                          <a:pt x="37" y="102"/>
                        </a:cubicBezTo>
                        <a:cubicBezTo>
                          <a:pt x="36" y="99"/>
                          <a:pt x="37" y="95"/>
                          <a:pt x="37" y="92"/>
                        </a:cubicBezTo>
                        <a:cubicBezTo>
                          <a:pt x="36" y="93"/>
                          <a:pt x="35" y="93"/>
                          <a:pt x="34" y="93"/>
                        </a:cubicBezTo>
                        <a:cubicBezTo>
                          <a:pt x="33" y="93"/>
                          <a:pt x="31" y="93"/>
                          <a:pt x="30" y="92"/>
                        </a:cubicBezTo>
                        <a:moveTo>
                          <a:pt x="250" y="113"/>
                        </a:moveTo>
                        <a:cubicBezTo>
                          <a:pt x="250" y="113"/>
                          <a:pt x="249" y="113"/>
                          <a:pt x="249" y="112"/>
                        </a:cubicBezTo>
                        <a:cubicBezTo>
                          <a:pt x="245" y="110"/>
                          <a:pt x="249" y="97"/>
                          <a:pt x="254" y="93"/>
                        </a:cubicBezTo>
                        <a:cubicBezTo>
                          <a:pt x="254" y="92"/>
                          <a:pt x="255" y="91"/>
                          <a:pt x="256" y="91"/>
                        </a:cubicBezTo>
                        <a:cubicBezTo>
                          <a:pt x="258" y="91"/>
                          <a:pt x="259" y="93"/>
                          <a:pt x="260" y="95"/>
                        </a:cubicBezTo>
                        <a:cubicBezTo>
                          <a:pt x="260" y="95"/>
                          <a:pt x="260" y="96"/>
                          <a:pt x="260" y="96"/>
                        </a:cubicBezTo>
                        <a:cubicBezTo>
                          <a:pt x="261" y="100"/>
                          <a:pt x="260" y="104"/>
                          <a:pt x="258" y="107"/>
                        </a:cubicBezTo>
                        <a:cubicBezTo>
                          <a:pt x="256" y="109"/>
                          <a:pt x="253" y="113"/>
                          <a:pt x="250" y="113"/>
                        </a:cubicBezTo>
                        <a:moveTo>
                          <a:pt x="257" y="86"/>
                        </a:moveTo>
                        <a:cubicBezTo>
                          <a:pt x="255" y="90"/>
                          <a:pt x="251" y="94"/>
                          <a:pt x="247" y="96"/>
                        </a:cubicBezTo>
                        <a:cubicBezTo>
                          <a:pt x="246" y="96"/>
                          <a:pt x="244" y="97"/>
                          <a:pt x="242" y="97"/>
                        </a:cubicBezTo>
                        <a:cubicBezTo>
                          <a:pt x="242" y="97"/>
                          <a:pt x="241" y="97"/>
                          <a:pt x="241" y="97"/>
                        </a:cubicBezTo>
                        <a:cubicBezTo>
                          <a:pt x="242" y="101"/>
                          <a:pt x="243" y="106"/>
                          <a:pt x="244" y="112"/>
                        </a:cubicBezTo>
                        <a:cubicBezTo>
                          <a:pt x="244" y="113"/>
                          <a:pt x="244" y="113"/>
                          <a:pt x="244" y="113"/>
                        </a:cubicBezTo>
                        <a:cubicBezTo>
                          <a:pt x="245" y="115"/>
                          <a:pt x="245" y="116"/>
                          <a:pt x="245" y="118"/>
                        </a:cubicBezTo>
                        <a:cubicBezTo>
                          <a:pt x="246" y="118"/>
                          <a:pt x="246" y="118"/>
                          <a:pt x="246" y="118"/>
                        </a:cubicBezTo>
                        <a:cubicBezTo>
                          <a:pt x="249" y="118"/>
                          <a:pt x="252" y="117"/>
                          <a:pt x="254" y="115"/>
                        </a:cubicBezTo>
                        <a:cubicBezTo>
                          <a:pt x="257" y="112"/>
                          <a:pt x="260" y="109"/>
                          <a:pt x="262" y="105"/>
                        </a:cubicBezTo>
                        <a:cubicBezTo>
                          <a:pt x="262" y="105"/>
                          <a:pt x="262" y="105"/>
                          <a:pt x="262" y="105"/>
                        </a:cubicBezTo>
                        <a:cubicBezTo>
                          <a:pt x="262" y="105"/>
                          <a:pt x="262" y="105"/>
                          <a:pt x="262" y="105"/>
                        </a:cubicBezTo>
                        <a:cubicBezTo>
                          <a:pt x="262" y="105"/>
                          <a:pt x="262" y="105"/>
                          <a:pt x="262" y="105"/>
                        </a:cubicBezTo>
                        <a:cubicBezTo>
                          <a:pt x="262" y="105"/>
                          <a:pt x="266" y="97"/>
                          <a:pt x="257" y="86"/>
                        </a:cubicBezTo>
                        <a:moveTo>
                          <a:pt x="10" y="86"/>
                        </a:moveTo>
                        <a:cubicBezTo>
                          <a:pt x="10" y="87"/>
                          <a:pt x="11" y="89"/>
                          <a:pt x="13" y="91"/>
                        </a:cubicBezTo>
                        <a:cubicBezTo>
                          <a:pt x="16" y="94"/>
                          <a:pt x="20" y="100"/>
                          <a:pt x="16" y="103"/>
                        </a:cubicBezTo>
                        <a:cubicBezTo>
                          <a:pt x="16" y="104"/>
                          <a:pt x="15" y="104"/>
                          <a:pt x="14" y="104"/>
                        </a:cubicBezTo>
                        <a:cubicBezTo>
                          <a:pt x="11" y="104"/>
                          <a:pt x="9" y="102"/>
                          <a:pt x="7" y="100"/>
                        </a:cubicBezTo>
                        <a:cubicBezTo>
                          <a:pt x="9" y="103"/>
                          <a:pt x="11" y="105"/>
                          <a:pt x="14" y="106"/>
                        </a:cubicBezTo>
                        <a:cubicBezTo>
                          <a:pt x="16" y="107"/>
                          <a:pt x="18" y="107"/>
                          <a:pt x="20" y="107"/>
                        </a:cubicBezTo>
                        <a:cubicBezTo>
                          <a:pt x="22" y="107"/>
                          <a:pt x="23" y="107"/>
                          <a:pt x="25" y="106"/>
                        </a:cubicBezTo>
                        <a:cubicBezTo>
                          <a:pt x="25" y="104"/>
                          <a:pt x="25" y="103"/>
                          <a:pt x="25" y="101"/>
                        </a:cubicBezTo>
                        <a:cubicBezTo>
                          <a:pt x="25" y="97"/>
                          <a:pt x="25" y="94"/>
                          <a:pt x="25" y="91"/>
                        </a:cubicBezTo>
                        <a:cubicBezTo>
                          <a:pt x="24" y="92"/>
                          <a:pt x="23" y="92"/>
                          <a:pt x="22" y="92"/>
                        </a:cubicBezTo>
                        <a:cubicBezTo>
                          <a:pt x="18" y="92"/>
                          <a:pt x="13" y="89"/>
                          <a:pt x="10" y="86"/>
                        </a:cubicBezTo>
                        <a:moveTo>
                          <a:pt x="16" y="71"/>
                        </a:moveTo>
                        <a:cubicBezTo>
                          <a:pt x="18" y="73"/>
                          <a:pt x="21" y="78"/>
                          <a:pt x="19" y="83"/>
                        </a:cubicBezTo>
                        <a:cubicBezTo>
                          <a:pt x="18" y="86"/>
                          <a:pt x="16" y="87"/>
                          <a:pt x="14" y="87"/>
                        </a:cubicBezTo>
                        <a:cubicBezTo>
                          <a:pt x="13" y="87"/>
                          <a:pt x="12" y="87"/>
                          <a:pt x="11" y="86"/>
                        </a:cubicBezTo>
                        <a:cubicBezTo>
                          <a:pt x="13" y="88"/>
                          <a:pt x="14" y="88"/>
                          <a:pt x="15" y="89"/>
                        </a:cubicBezTo>
                        <a:cubicBezTo>
                          <a:pt x="18" y="90"/>
                          <a:pt x="20" y="91"/>
                          <a:pt x="22" y="91"/>
                        </a:cubicBezTo>
                        <a:cubicBezTo>
                          <a:pt x="23" y="91"/>
                          <a:pt x="24" y="91"/>
                          <a:pt x="25" y="91"/>
                        </a:cubicBezTo>
                        <a:cubicBezTo>
                          <a:pt x="25" y="84"/>
                          <a:pt x="26" y="78"/>
                          <a:pt x="26" y="73"/>
                        </a:cubicBezTo>
                        <a:cubicBezTo>
                          <a:pt x="25" y="73"/>
                          <a:pt x="25" y="73"/>
                          <a:pt x="24" y="73"/>
                        </a:cubicBezTo>
                        <a:cubicBezTo>
                          <a:pt x="22" y="73"/>
                          <a:pt x="21" y="73"/>
                          <a:pt x="19" y="72"/>
                        </a:cubicBezTo>
                        <a:cubicBezTo>
                          <a:pt x="18" y="72"/>
                          <a:pt x="17" y="72"/>
                          <a:pt x="16" y="71"/>
                        </a:cubicBezTo>
                        <a:moveTo>
                          <a:pt x="246" y="92"/>
                        </a:moveTo>
                        <a:cubicBezTo>
                          <a:pt x="246" y="92"/>
                          <a:pt x="245" y="91"/>
                          <a:pt x="244" y="90"/>
                        </a:cubicBezTo>
                        <a:cubicBezTo>
                          <a:pt x="242" y="84"/>
                          <a:pt x="247" y="75"/>
                          <a:pt x="251" y="72"/>
                        </a:cubicBezTo>
                        <a:cubicBezTo>
                          <a:pt x="252" y="72"/>
                          <a:pt x="252" y="72"/>
                          <a:pt x="253" y="72"/>
                        </a:cubicBezTo>
                        <a:cubicBezTo>
                          <a:pt x="254" y="72"/>
                          <a:pt x="254" y="72"/>
                          <a:pt x="255" y="73"/>
                        </a:cubicBezTo>
                        <a:cubicBezTo>
                          <a:pt x="258" y="78"/>
                          <a:pt x="255" y="85"/>
                          <a:pt x="252" y="89"/>
                        </a:cubicBezTo>
                        <a:cubicBezTo>
                          <a:pt x="250" y="90"/>
                          <a:pt x="248" y="92"/>
                          <a:pt x="246" y="92"/>
                        </a:cubicBezTo>
                        <a:moveTo>
                          <a:pt x="254" y="67"/>
                        </a:moveTo>
                        <a:cubicBezTo>
                          <a:pt x="252" y="70"/>
                          <a:pt x="249" y="72"/>
                          <a:pt x="245" y="73"/>
                        </a:cubicBezTo>
                        <a:cubicBezTo>
                          <a:pt x="244" y="74"/>
                          <a:pt x="243" y="74"/>
                          <a:pt x="242" y="74"/>
                        </a:cubicBezTo>
                        <a:cubicBezTo>
                          <a:pt x="240" y="74"/>
                          <a:pt x="238" y="73"/>
                          <a:pt x="237" y="72"/>
                        </a:cubicBezTo>
                        <a:cubicBezTo>
                          <a:pt x="237" y="75"/>
                          <a:pt x="238" y="78"/>
                          <a:pt x="238" y="81"/>
                        </a:cubicBezTo>
                        <a:cubicBezTo>
                          <a:pt x="239" y="82"/>
                          <a:pt x="239" y="83"/>
                          <a:pt x="240" y="85"/>
                        </a:cubicBezTo>
                        <a:cubicBezTo>
                          <a:pt x="241" y="89"/>
                          <a:pt x="242" y="93"/>
                          <a:pt x="241" y="96"/>
                        </a:cubicBezTo>
                        <a:cubicBezTo>
                          <a:pt x="242" y="96"/>
                          <a:pt x="242" y="96"/>
                          <a:pt x="243" y="96"/>
                        </a:cubicBezTo>
                        <a:cubicBezTo>
                          <a:pt x="245" y="96"/>
                          <a:pt x="247" y="95"/>
                          <a:pt x="248" y="94"/>
                        </a:cubicBezTo>
                        <a:cubicBezTo>
                          <a:pt x="252" y="92"/>
                          <a:pt x="255" y="89"/>
                          <a:pt x="257" y="86"/>
                        </a:cubicBezTo>
                        <a:cubicBezTo>
                          <a:pt x="257" y="86"/>
                          <a:pt x="257" y="86"/>
                          <a:pt x="257" y="86"/>
                        </a:cubicBezTo>
                        <a:cubicBezTo>
                          <a:pt x="257" y="85"/>
                          <a:pt x="257" y="85"/>
                          <a:pt x="257" y="85"/>
                        </a:cubicBezTo>
                        <a:cubicBezTo>
                          <a:pt x="259" y="83"/>
                          <a:pt x="261" y="76"/>
                          <a:pt x="254" y="67"/>
                        </a:cubicBezTo>
                        <a:moveTo>
                          <a:pt x="34" y="84"/>
                        </a:moveTo>
                        <a:cubicBezTo>
                          <a:pt x="34" y="84"/>
                          <a:pt x="33" y="84"/>
                          <a:pt x="33" y="83"/>
                        </a:cubicBezTo>
                        <a:cubicBezTo>
                          <a:pt x="32" y="82"/>
                          <a:pt x="32" y="80"/>
                          <a:pt x="33" y="78"/>
                        </a:cubicBezTo>
                        <a:cubicBezTo>
                          <a:pt x="33" y="78"/>
                          <a:pt x="33" y="78"/>
                          <a:pt x="34" y="77"/>
                        </a:cubicBezTo>
                        <a:cubicBezTo>
                          <a:pt x="34" y="77"/>
                          <a:pt x="34" y="77"/>
                          <a:pt x="34" y="77"/>
                        </a:cubicBezTo>
                        <a:cubicBezTo>
                          <a:pt x="34" y="77"/>
                          <a:pt x="34" y="77"/>
                          <a:pt x="34" y="77"/>
                        </a:cubicBezTo>
                        <a:cubicBezTo>
                          <a:pt x="34" y="77"/>
                          <a:pt x="34" y="77"/>
                          <a:pt x="34" y="77"/>
                        </a:cubicBezTo>
                        <a:cubicBezTo>
                          <a:pt x="34" y="77"/>
                          <a:pt x="34" y="77"/>
                          <a:pt x="34" y="77"/>
                        </a:cubicBezTo>
                        <a:cubicBezTo>
                          <a:pt x="35" y="77"/>
                          <a:pt x="37" y="77"/>
                          <a:pt x="38" y="77"/>
                        </a:cubicBezTo>
                        <a:cubicBezTo>
                          <a:pt x="38" y="77"/>
                          <a:pt x="38" y="77"/>
                          <a:pt x="39" y="77"/>
                        </a:cubicBezTo>
                        <a:cubicBezTo>
                          <a:pt x="39" y="77"/>
                          <a:pt x="40" y="77"/>
                          <a:pt x="40" y="77"/>
                        </a:cubicBezTo>
                        <a:cubicBezTo>
                          <a:pt x="41" y="77"/>
                          <a:pt x="41" y="77"/>
                          <a:pt x="41" y="78"/>
                        </a:cubicBezTo>
                        <a:cubicBezTo>
                          <a:pt x="42" y="78"/>
                          <a:pt x="41" y="78"/>
                          <a:pt x="41" y="79"/>
                        </a:cubicBezTo>
                        <a:cubicBezTo>
                          <a:pt x="40" y="79"/>
                          <a:pt x="39" y="80"/>
                          <a:pt x="39" y="81"/>
                        </a:cubicBezTo>
                        <a:cubicBezTo>
                          <a:pt x="38" y="82"/>
                          <a:pt x="37" y="83"/>
                          <a:pt x="36" y="84"/>
                        </a:cubicBezTo>
                        <a:cubicBezTo>
                          <a:pt x="35" y="84"/>
                          <a:pt x="35" y="84"/>
                          <a:pt x="34" y="84"/>
                        </a:cubicBezTo>
                        <a:moveTo>
                          <a:pt x="37" y="71"/>
                        </a:moveTo>
                        <a:cubicBezTo>
                          <a:pt x="36" y="71"/>
                          <a:pt x="35" y="70"/>
                          <a:pt x="35" y="69"/>
                        </a:cubicBezTo>
                        <a:cubicBezTo>
                          <a:pt x="34" y="67"/>
                          <a:pt x="35" y="64"/>
                          <a:pt x="37" y="62"/>
                        </a:cubicBezTo>
                        <a:cubicBezTo>
                          <a:pt x="37" y="62"/>
                          <a:pt x="37" y="62"/>
                          <a:pt x="37" y="62"/>
                        </a:cubicBezTo>
                        <a:cubicBezTo>
                          <a:pt x="37" y="62"/>
                          <a:pt x="38" y="61"/>
                          <a:pt x="39" y="61"/>
                        </a:cubicBezTo>
                        <a:cubicBezTo>
                          <a:pt x="40" y="61"/>
                          <a:pt x="40" y="61"/>
                          <a:pt x="41" y="62"/>
                        </a:cubicBezTo>
                        <a:cubicBezTo>
                          <a:pt x="43" y="63"/>
                          <a:pt x="42" y="67"/>
                          <a:pt x="40" y="68"/>
                        </a:cubicBezTo>
                        <a:cubicBezTo>
                          <a:pt x="40" y="69"/>
                          <a:pt x="38" y="71"/>
                          <a:pt x="37" y="71"/>
                        </a:cubicBezTo>
                        <a:moveTo>
                          <a:pt x="35" y="59"/>
                        </a:moveTo>
                        <a:cubicBezTo>
                          <a:pt x="34" y="62"/>
                          <a:pt x="33" y="67"/>
                          <a:pt x="32" y="74"/>
                        </a:cubicBezTo>
                        <a:cubicBezTo>
                          <a:pt x="34" y="75"/>
                          <a:pt x="36" y="75"/>
                          <a:pt x="38" y="75"/>
                        </a:cubicBezTo>
                        <a:cubicBezTo>
                          <a:pt x="40" y="75"/>
                          <a:pt x="42" y="75"/>
                          <a:pt x="44" y="74"/>
                        </a:cubicBezTo>
                        <a:cubicBezTo>
                          <a:pt x="44" y="75"/>
                          <a:pt x="44" y="75"/>
                          <a:pt x="44" y="75"/>
                        </a:cubicBezTo>
                        <a:cubicBezTo>
                          <a:pt x="42" y="75"/>
                          <a:pt x="40" y="76"/>
                          <a:pt x="38" y="76"/>
                        </a:cubicBezTo>
                        <a:cubicBezTo>
                          <a:pt x="36" y="76"/>
                          <a:pt x="34" y="75"/>
                          <a:pt x="32" y="74"/>
                        </a:cubicBezTo>
                        <a:cubicBezTo>
                          <a:pt x="31" y="79"/>
                          <a:pt x="31" y="85"/>
                          <a:pt x="30" y="92"/>
                        </a:cubicBezTo>
                        <a:cubicBezTo>
                          <a:pt x="31" y="92"/>
                          <a:pt x="33" y="92"/>
                          <a:pt x="34" y="92"/>
                        </a:cubicBezTo>
                        <a:cubicBezTo>
                          <a:pt x="35" y="92"/>
                          <a:pt x="36" y="92"/>
                          <a:pt x="38" y="92"/>
                        </a:cubicBezTo>
                        <a:cubicBezTo>
                          <a:pt x="39" y="88"/>
                          <a:pt x="41" y="84"/>
                          <a:pt x="42" y="82"/>
                        </a:cubicBezTo>
                        <a:cubicBezTo>
                          <a:pt x="45" y="79"/>
                          <a:pt x="48" y="77"/>
                          <a:pt x="49" y="77"/>
                        </a:cubicBezTo>
                        <a:cubicBezTo>
                          <a:pt x="45" y="71"/>
                          <a:pt x="44" y="65"/>
                          <a:pt x="44" y="62"/>
                        </a:cubicBezTo>
                        <a:cubicBezTo>
                          <a:pt x="44" y="61"/>
                          <a:pt x="44" y="61"/>
                          <a:pt x="44" y="61"/>
                        </a:cubicBezTo>
                        <a:cubicBezTo>
                          <a:pt x="41" y="60"/>
                          <a:pt x="38" y="60"/>
                          <a:pt x="35" y="59"/>
                        </a:cubicBezTo>
                        <a:moveTo>
                          <a:pt x="30" y="58"/>
                        </a:moveTo>
                        <a:cubicBezTo>
                          <a:pt x="27" y="59"/>
                          <a:pt x="25" y="60"/>
                          <a:pt x="23" y="60"/>
                        </a:cubicBezTo>
                        <a:cubicBezTo>
                          <a:pt x="21" y="60"/>
                          <a:pt x="20" y="59"/>
                          <a:pt x="18" y="59"/>
                        </a:cubicBezTo>
                        <a:cubicBezTo>
                          <a:pt x="19" y="59"/>
                          <a:pt x="20" y="60"/>
                          <a:pt x="22" y="61"/>
                        </a:cubicBezTo>
                        <a:cubicBezTo>
                          <a:pt x="25" y="62"/>
                          <a:pt x="23" y="71"/>
                          <a:pt x="18" y="71"/>
                        </a:cubicBezTo>
                        <a:cubicBezTo>
                          <a:pt x="17" y="71"/>
                          <a:pt x="17" y="71"/>
                          <a:pt x="16" y="71"/>
                        </a:cubicBezTo>
                        <a:cubicBezTo>
                          <a:pt x="19" y="72"/>
                          <a:pt x="21" y="73"/>
                          <a:pt x="24" y="73"/>
                        </a:cubicBezTo>
                        <a:cubicBezTo>
                          <a:pt x="25" y="73"/>
                          <a:pt x="26" y="73"/>
                          <a:pt x="26" y="72"/>
                        </a:cubicBezTo>
                        <a:cubicBezTo>
                          <a:pt x="27" y="66"/>
                          <a:pt x="29" y="62"/>
                          <a:pt x="30" y="58"/>
                        </a:cubicBezTo>
                        <a:moveTo>
                          <a:pt x="245" y="70"/>
                        </a:moveTo>
                        <a:cubicBezTo>
                          <a:pt x="238" y="70"/>
                          <a:pt x="243" y="56"/>
                          <a:pt x="247" y="53"/>
                        </a:cubicBezTo>
                        <a:cubicBezTo>
                          <a:pt x="249" y="52"/>
                          <a:pt x="250" y="52"/>
                          <a:pt x="250" y="52"/>
                        </a:cubicBezTo>
                        <a:cubicBezTo>
                          <a:pt x="251" y="52"/>
                          <a:pt x="251" y="52"/>
                          <a:pt x="252" y="52"/>
                        </a:cubicBezTo>
                        <a:cubicBezTo>
                          <a:pt x="254" y="55"/>
                          <a:pt x="253" y="60"/>
                          <a:pt x="252" y="63"/>
                        </a:cubicBezTo>
                        <a:cubicBezTo>
                          <a:pt x="252" y="66"/>
                          <a:pt x="249" y="69"/>
                          <a:pt x="246" y="70"/>
                        </a:cubicBezTo>
                        <a:cubicBezTo>
                          <a:pt x="245" y="70"/>
                          <a:pt x="245" y="70"/>
                          <a:pt x="245" y="70"/>
                        </a:cubicBezTo>
                        <a:moveTo>
                          <a:pt x="252" y="45"/>
                        </a:moveTo>
                        <a:cubicBezTo>
                          <a:pt x="250" y="49"/>
                          <a:pt x="246" y="52"/>
                          <a:pt x="242" y="54"/>
                        </a:cubicBezTo>
                        <a:cubicBezTo>
                          <a:pt x="241" y="55"/>
                          <a:pt x="239" y="56"/>
                          <a:pt x="237" y="56"/>
                        </a:cubicBezTo>
                        <a:cubicBezTo>
                          <a:pt x="238" y="60"/>
                          <a:pt x="237" y="65"/>
                          <a:pt x="236" y="68"/>
                        </a:cubicBezTo>
                        <a:cubicBezTo>
                          <a:pt x="236" y="69"/>
                          <a:pt x="237" y="71"/>
                          <a:pt x="237" y="72"/>
                        </a:cubicBezTo>
                        <a:cubicBezTo>
                          <a:pt x="238" y="73"/>
                          <a:pt x="239" y="73"/>
                          <a:pt x="240" y="73"/>
                        </a:cubicBezTo>
                        <a:cubicBezTo>
                          <a:pt x="240" y="73"/>
                          <a:pt x="241" y="73"/>
                          <a:pt x="241" y="73"/>
                        </a:cubicBezTo>
                        <a:cubicBezTo>
                          <a:pt x="243" y="73"/>
                          <a:pt x="244" y="73"/>
                          <a:pt x="246" y="72"/>
                        </a:cubicBezTo>
                        <a:cubicBezTo>
                          <a:pt x="249" y="71"/>
                          <a:pt x="252" y="69"/>
                          <a:pt x="254" y="66"/>
                        </a:cubicBezTo>
                        <a:cubicBezTo>
                          <a:pt x="256" y="63"/>
                          <a:pt x="257" y="55"/>
                          <a:pt x="252" y="45"/>
                        </a:cubicBezTo>
                        <a:moveTo>
                          <a:pt x="121" y="44"/>
                        </a:moveTo>
                        <a:cubicBezTo>
                          <a:pt x="121" y="44"/>
                          <a:pt x="121" y="44"/>
                          <a:pt x="121" y="44"/>
                        </a:cubicBezTo>
                        <a:cubicBezTo>
                          <a:pt x="121" y="44"/>
                          <a:pt x="121" y="44"/>
                          <a:pt x="121" y="44"/>
                        </a:cubicBezTo>
                        <a:cubicBezTo>
                          <a:pt x="121" y="44"/>
                          <a:pt x="121" y="44"/>
                          <a:pt x="121" y="44"/>
                        </a:cubicBezTo>
                        <a:moveTo>
                          <a:pt x="228" y="36"/>
                        </a:moveTo>
                        <a:cubicBezTo>
                          <a:pt x="228" y="37"/>
                          <a:pt x="227" y="37"/>
                          <a:pt x="226" y="37"/>
                        </a:cubicBezTo>
                        <a:cubicBezTo>
                          <a:pt x="227" y="38"/>
                          <a:pt x="228" y="38"/>
                          <a:pt x="229" y="39"/>
                        </a:cubicBezTo>
                        <a:cubicBezTo>
                          <a:pt x="229" y="38"/>
                          <a:pt x="229" y="37"/>
                          <a:pt x="228" y="36"/>
                        </a:cubicBezTo>
                        <a:moveTo>
                          <a:pt x="23" y="35"/>
                        </a:moveTo>
                        <a:cubicBezTo>
                          <a:pt x="21" y="35"/>
                          <a:pt x="19" y="37"/>
                          <a:pt x="18" y="38"/>
                        </a:cubicBezTo>
                        <a:cubicBezTo>
                          <a:pt x="19" y="37"/>
                          <a:pt x="20" y="37"/>
                          <a:pt x="20" y="37"/>
                        </a:cubicBezTo>
                        <a:cubicBezTo>
                          <a:pt x="21" y="37"/>
                          <a:pt x="22" y="37"/>
                          <a:pt x="23" y="38"/>
                        </a:cubicBezTo>
                        <a:cubicBezTo>
                          <a:pt x="30" y="39"/>
                          <a:pt x="27" y="58"/>
                          <a:pt x="19" y="58"/>
                        </a:cubicBezTo>
                        <a:cubicBezTo>
                          <a:pt x="18" y="58"/>
                          <a:pt x="18" y="58"/>
                          <a:pt x="18" y="58"/>
                        </a:cubicBezTo>
                        <a:cubicBezTo>
                          <a:pt x="20" y="59"/>
                          <a:pt x="21" y="59"/>
                          <a:pt x="23" y="59"/>
                        </a:cubicBezTo>
                        <a:cubicBezTo>
                          <a:pt x="25" y="59"/>
                          <a:pt x="28" y="59"/>
                          <a:pt x="30" y="58"/>
                        </a:cubicBezTo>
                        <a:cubicBezTo>
                          <a:pt x="30" y="57"/>
                          <a:pt x="30" y="56"/>
                          <a:pt x="31" y="55"/>
                        </a:cubicBezTo>
                        <a:cubicBezTo>
                          <a:pt x="31" y="55"/>
                          <a:pt x="31" y="54"/>
                          <a:pt x="30" y="54"/>
                        </a:cubicBezTo>
                        <a:cubicBezTo>
                          <a:pt x="28" y="51"/>
                          <a:pt x="28" y="47"/>
                          <a:pt x="30" y="44"/>
                        </a:cubicBezTo>
                        <a:cubicBezTo>
                          <a:pt x="31" y="41"/>
                          <a:pt x="34" y="39"/>
                          <a:pt x="37" y="38"/>
                        </a:cubicBezTo>
                        <a:cubicBezTo>
                          <a:pt x="29" y="36"/>
                          <a:pt x="23" y="35"/>
                          <a:pt x="23" y="35"/>
                        </a:cubicBezTo>
                        <a:cubicBezTo>
                          <a:pt x="23" y="35"/>
                          <a:pt x="23" y="35"/>
                          <a:pt x="23" y="35"/>
                        </a:cubicBezTo>
                        <a:moveTo>
                          <a:pt x="241" y="50"/>
                        </a:moveTo>
                        <a:cubicBezTo>
                          <a:pt x="240" y="50"/>
                          <a:pt x="240" y="50"/>
                          <a:pt x="240" y="49"/>
                        </a:cubicBezTo>
                        <a:cubicBezTo>
                          <a:pt x="239" y="44"/>
                          <a:pt x="244" y="39"/>
                          <a:pt x="249" y="37"/>
                        </a:cubicBezTo>
                        <a:cubicBezTo>
                          <a:pt x="250" y="36"/>
                          <a:pt x="251" y="36"/>
                          <a:pt x="251" y="36"/>
                        </a:cubicBezTo>
                        <a:cubicBezTo>
                          <a:pt x="254" y="36"/>
                          <a:pt x="253" y="39"/>
                          <a:pt x="253" y="39"/>
                        </a:cubicBezTo>
                        <a:cubicBezTo>
                          <a:pt x="251" y="46"/>
                          <a:pt x="244" y="50"/>
                          <a:pt x="241" y="50"/>
                        </a:cubicBezTo>
                        <a:moveTo>
                          <a:pt x="253" y="32"/>
                        </a:moveTo>
                        <a:cubicBezTo>
                          <a:pt x="249" y="35"/>
                          <a:pt x="245" y="37"/>
                          <a:pt x="241" y="38"/>
                        </a:cubicBezTo>
                        <a:cubicBezTo>
                          <a:pt x="240" y="38"/>
                          <a:pt x="239" y="38"/>
                          <a:pt x="238" y="38"/>
                        </a:cubicBezTo>
                        <a:cubicBezTo>
                          <a:pt x="237" y="38"/>
                          <a:pt x="235" y="38"/>
                          <a:pt x="234" y="37"/>
                        </a:cubicBezTo>
                        <a:cubicBezTo>
                          <a:pt x="234" y="39"/>
                          <a:pt x="234" y="41"/>
                          <a:pt x="235" y="44"/>
                        </a:cubicBezTo>
                        <a:cubicBezTo>
                          <a:pt x="235" y="45"/>
                          <a:pt x="235" y="45"/>
                          <a:pt x="235" y="45"/>
                        </a:cubicBezTo>
                        <a:cubicBezTo>
                          <a:pt x="235" y="45"/>
                          <a:pt x="235" y="46"/>
                          <a:pt x="235" y="47"/>
                        </a:cubicBezTo>
                        <a:cubicBezTo>
                          <a:pt x="236" y="49"/>
                          <a:pt x="236" y="51"/>
                          <a:pt x="237" y="54"/>
                        </a:cubicBezTo>
                        <a:cubicBezTo>
                          <a:pt x="237" y="54"/>
                          <a:pt x="237" y="55"/>
                          <a:pt x="237" y="55"/>
                        </a:cubicBezTo>
                        <a:cubicBezTo>
                          <a:pt x="239" y="55"/>
                          <a:pt x="241" y="54"/>
                          <a:pt x="243" y="53"/>
                        </a:cubicBezTo>
                        <a:cubicBezTo>
                          <a:pt x="247" y="51"/>
                          <a:pt x="250" y="48"/>
                          <a:pt x="252" y="45"/>
                        </a:cubicBezTo>
                        <a:cubicBezTo>
                          <a:pt x="252" y="45"/>
                          <a:pt x="252" y="45"/>
                          <a:pt x="252" y="45"/>
                        </a:cubicBezTo>
                        <a:cubicBezTo>
                          <a:pt x="252" y="45"/>
                          <a:pt x="252" y="45"/>
                          <a:pt x="252" y="45"/>
                        </a:cubicBezTo>
                        <a:cubicBezTo>
                          <a:pt x="252" y="45"/>
                          <a:pt x="252" y="45"/>
                          <a:pt x="252" y="45"/>
                        </a:cubicBezTo>
                        <a:cubicBezTo>
                          <a:pt x="252" y="45"/>
                          <a:pt x="256" y="41"/>
                          <a:pt x="253" y="32"/>
                        </a:cubicBezTo>
                        <a:cubicBezTo>
                          <a:pt x="253" y="32"/>
                          <a:pt x="253" y="32"/>
                          <a:pt x="253" y="32"/>
                        </a:cubicBezTo>
                        <a:moveTo>
                          <a:pt x="43" y="27"/>
                        </a:moveTo>
                        <a:cubicBezTo>
                          <a:pt x="43" y="27"/>
                          <a:pt x="43" y="27"/>
                          <a:pt x="43" y="27"/>
                        </a:cubicBezTo>
                        <a:cubicBezTo>
                          <a:pt x="40" y="27"/>
                          <a:pt x="37" y="28"/>
                          <a:pt x="34" y="31"/>
                        </a:cubicBezTo>
                        <a:cubicBezTo>
                          <a:pt x="36" y="32"/>
                          <a:pt x="39" y="32"/>
                          <a:pt x="42" y="33"/>
                        </a:cubicBezTo>
                        <a:cubicBezTo>
                          <a:pt x="42" y="32"/>
                          <a:pt x="42" y="32"/>
                          <a:pt x="43" y="31"/>
                        </a:cubicBezTo>
                        <a:cubicBezTo>
                          <a:pt x="44" y="29"/>
                          <a:pt x="45" y="28"/>
                          <a:pt x="48" y="27"/>
                        </a:cubicBezTo>
                        <a:cubicBezTo>
                          <a:pt x="47" y="27"/>
                          <a:pt x="45" y="27"/>
                          <a:pt x="43" y="27"/>
                        </a:cubicBezTo>
                        <a:moveTo>
                          <a:pt x="242" y="18"/>
                        </a:moveTo>
                        <a:cubicBezTo>
                          <a:pt x="240" y="19"/>
                          <a:pt x="239" y="20"/>
                          <a:pt x="238" y="20"/>
                        </a:cubicBezTo>
                        <a:cubicBezTo>
                          <a:pt x="238" y="26"/>
                          <a:pt x="236" y="29"/>
                          <a:pt x="234" y="32"/>
                        </a:cubicBezTo>
                        <a:cubicBezTo>
                          <a:pt x="234" y="33"/>
                          <a:pt x="234" y="35"/>
                          <a:pt x="234" y="37"/>
                        </a:cubicBezTo>
                        <a:cubicBezTo>
                          <a:pt x="235" y="37"/>
                          <a:pt x="237" y="37"/>
                          <a:pt x="238" y="37"/>
                        </a:cubicBezTo>
                        <a:cubicBezTo>
                          <a:pt x="240" y="37"/>
                          <a:pt x="242" y="37"/>
                          <a:pt x="243" y="37"/>
                        </a:cubicBezTo>
                        <a:cubicBezTo>
                          <a:pt x="247" y="36"/>
                          <a:pt x="250" y="34"/>
                          <a:pt x="253" y="32"/>
                        </a:cubicBezTo>
                        <a:cubicBezTo>
                          <a:pt x="253" y="32"/>
                          <a:pt x="254" y="31"/>
                          <a:pt x="255" y="29"/>
                        </a:cubicBezTo>
                        <a:cubicBezTo>
                          <a:pt x="252" y="32"/>
                          <a:pt x="246" y="34"/>
                          <a:pt x="242" y="34"/>
                        </a:cubicBezTo>
                        <a:cubicBezTo>
                          <a:pt x="242" y="34"/>
                          <a:pt x="241" y="34"/>
                          <a:pt x="240" y="34"/>
                        </a:cubicBezTo>
                        <a:cubicBezTo>
                          <a:pt x="237" y="32"/>
                          <a:pt x="243" y="25"/>
                          <a:pt x="249" y="22"/>
                        </a:cubicBezTo>
                        <a:cubicBezTo>
                          <a:pt x="251" y="22"/>
                          <a:pt x="252" y="22"/>
                          <a:pt x="253" y="22"/>
                        </a:cubicBezTo>
                        <a:cubicBezTo>
                          <a:pt x="254" y="22"/>
                          <a:pt x="255" y="22"/>
                          <a:pt x="256" y="22"/>
                        </a:cubicBezTo>
                        <a:cubicBezTo>
                          <a:pt x="255" y="21"/>
                          <a:pt x="255" y="20"/>
                          <a:pt x="255" y="19"/>
                        </a:cubicBezTo>
                        <a:cubicBezTo>
                          <a:pt x="254" y="20"/>
                          <a:pt x="252" y="20"/>
                          <a:pt x="250" y="20"/>
                        </a:cubicBezTo>
                        <a:cubicBezTo>
                          <a:pt x="249" y="20"/>
                          <a:pt x="248" y="20"/>
                          <a:pt x="247" y="20"/>
                        </a:cubicBezTo>
                        <a:cubicBezTo>
                          <a:pt x="246" y="20"/>
                          <a:pt x="244" y="19"/>
                          <a:pt x="242" y="18"/>
                        </a:cubicBezTo>
                        <a:moveTo>
                          <a:pt x="262" y="0"/>
                        </a:moveTo>
                        <a:cubicBezTo>
                          <a:pt x="258" y="2"/>
                          <a:pt x="255" y="3"/>
                          <a:pt x="253" y="3"/>
                        </a:cubicBezTo>
                        <a:cubicBezTo>
                          <a:pt x="253" y="3"/>
                          <a:pt x="253" y="3"/>
                          <a:pt x="253" y="3"/>
                        </a:cubicBezTo>
                        <a:cubicBezTo>
                          <a:pt x="253" y="3"/>
                          <a:pt x="252" y="3"/>
                          <a:pt x="252" y="3"/>
                        </a:cubicBezTo>
                        <a:cubicBezTo>
                          <a:pt x="251" y="12"/>
                          <a:pt x="247" y="16"/>
                          <a:pt x="243" y="18"/>
                        </a:cubicBezTo>
                        <a:cubicBezTo>
                          <a:pt x="245" y="19"/>
                          <a:pt x="247" y="19"/>
                          <a:pt x="248" y="19"/>
                        </a:cubicBezTo>
                        <a:cubicBezTo>
                          <a:pt x="249" y="19"/>
                          <a:pt x="250" y="20"/>
                          <a:pt x="250" y="20"/>
                        </a:cubicBezTo>
                        <a:cubicBezTo>
                          <a:pt x="252" y="20"/>
                          <a:pt x="254" y="19"/>
                          <a:pt x="256" y="19"/>
                        </a:cubicBezTo>
                        <a:cubicBezTo>
                          <a:pt x="256" y="18"/>
                          <a:pt x="257" y="18"/>
                          <a:pt x="258" y="17"/>
                        </a:cubicBezTo>
                        <a:cubicBezTo>
                          <a:pt x="257" y="17"/>
                          <a:pt x="256" y="17"/>
                          <a:pt x="255" y="17"/>
                        </a:cubicBezTo>
                        <a:cubicBezTo>
                          <a:pt x="254" y="17"/>
                          <a:pt x="252" y="17"/>
                          <a:pt x="252" y="15"/>
                        </a:cubicBezTo>
                        <a:cubicBezTo>
                          <a:pt x="251" y="12"/>
                          <a:pt x="256" y="6"/>
                          <a:pt x="259" y="5"/>
                        </a:cubicBezTo>
                        <a:cubicBezTo>
                          <a:pt x="260" y="5"/>
                          <a:pt x="260" y="5"/>
                          <a:pt x="260" y="5"/>
                        </a:cubicBezTo>
                        <a:cubicBezTo>
                          <a:pt x="262" y="5"/>
                          <a:pt x="262" y="6"/>
                          <a:pt x="263" y="6"/>
                        </a:cubicBezTo>
                        <a:cubicBezTo>
                          <a:pt x="263" y="5"/>
                          <a:pt x="262" y="3"/>
                          <a:pt x="262" y="0"/>
                        </a:cubicBezTo>
                        <a:cubicBezTo>
                          <a:pt x="262" y="0"/>
                          <a:pt x="262" y="0"/>
                          <a:pt x="262" y="0"/>
                        </a:cubicBezTo>
                        <a:cubicBezTo>
                          <a:pt x="262" y="0"/>
                          <a:pt x="262" y="0"/>
                          <a:pt x="262" y="0"/>
                        </a:cubicBezTo>
                        <a:cubicBezTo>
                          <a:pt x="262" y="0"/>
                          <a:pt x="262" y="0"/>
                          <a:pt x="262" y="0"/>
                        </a:cubicBezTo>
                      </a:path>
                    </a:pathLst>
                  </a:custGeom>
                  <a:solidFill>
                    <a:srgbClr val="F084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6" name="Freeform 7992">
                    <a:extLst>
                      <a:ext uri="{FF2B5EF4-FFF2-40B4-BE49-F238E27FC236}">
                        <a16:creationId xmlns:a16="http://schemas.microsoft.com/office/drawing/2014/main" id="{7C453324-7F2E-4137-BE4E-965E9E3F2D6E}"/>
                      </a:ext>
                    </a:extLst>
                  </p:cNvPr>
                  <p:cNvSpPr>
                    <a:spLocks noEditPoints="1"/>
                  </p:cNvSpPr>
                  <p:nvPr/>
                </p:nvSpPr>
                <p:spPr bwMode="auto">
                  <a:xfrm>
                    <a:off x="4314" y="2446"/>
                    <a:ext cx="205" cy="229"/>
                  </a:xfrm>
                  <a:custGeom>
                    <a:avLst/>
                    <a:gdLst>
                      <a:gd name="T0" fmla="*/ 137 w 274"/>
                      <a:gd name="T1" fmla="*/ 274 h 305"/>
                      <a:gd name="T2" fmla="*/ 124 w 274"/>
                      <a:gd name="T3" fmla="*/ 247 h 305"/>
                      <a:gd name="T4" fmla="*/ 167 w 274"/>
                      <a:gd name="T5" fmla="*/ 243 h 305"/>
                      <a:gd name="T6" fmla="*/ 206 w 274"/>
                      <a:gd name="T7" fmla="*/ 251 h 305"/>
                      <a:gd name="T8" fmla="*/ 188 w 274"/>
                      <a:gd name="T9" fmla="*/ 254 h 305"/>
                      <a:gd name="T10" fmla="*/ 167 w 274"/>
                      <a:gd name="T11" fmla="*/ 243 h 305"/>
                      <a:gd name="T12" fmla="*/ 157 w 274"/>
                      <a:gd name="T13" fmla="*/ 300 h 305"/>
                      <a:gd name="T14" fmla="*/ 158 w 274"/>
                      <a:gd name="T15" fmla="*/ 280 h 305"/>
                      <a:gd name="T16" fmla="*/ 206 w 274"/>
                      <a:gd name="T17" fmla="*/ 252 h 305"/>
                      <a:gd name="T18" fmla="*/ 228 w 274"/>
                      <a:gd name="T19" fmla="*/ 233 h 305"/>
                      <a:gd name="T20" fmla="*/ 75 w 274"/>
                      <a:gd name="T21" fmla="*/ 213 h 305"/>
                      <a:gd name="T22" fmla="*/ 75 w 274"/>
                      <a:gd name="T23" fmla="*/ 212 h 305"/>
                      <a:gd name="T24" fmla="*/ 59 w 274"/>
                      <a:gd name="T25" fmla="*/ 204 h 305"/>
                      <a:gd name="T26" fmla="*/ 59 w 274"/>
                      <a:gd name="T27" fmla="*/ 203 h 305"/>
                      <a:gd name="T28" fmla="*/ 30 w 274"/>
                      <a:gd name="T29" fmla="*/ 191 h 305"/>
                      <a:gd name="T30" fmla="*/ 251 w 274"/>
                      <a:gd name="T31" fmla="*/ 190 h 305"/>
                      <a:gd name="T32" fmla="*/ 243 w 274"/>
                      <a:gd name="T33" fmla="*/ 211 h 305"/>
                      <a:gd name="T34" fmla="*/ 228 w 274"/>
                      <a:gd name="T35" fmla="*/ 233 h 305"/>
                      <a:gd name="T36" fmla="*/ 251 w 274"/>
                      <a:gd name="T37" fmla="*/ 190 h 305"/>
                      <a:gd name="T38" fmla="*/ 214 w 274"/>
                      <a:gd name="T39" fmla="*/ 179 h 305"/>
                      <a:gd name="T40" fmla="*/ 256 w 274"/>
                      <a:gd name="T41" fmla="*/ 172 h 305"/>
                      <a:gd name="T42" fmla="*/ 251 w 274"/>
                      <a:gd name="T43" fmla="*/ 190 h 305"/>
                      <a:gd name="T44" fmla="*/ 8 w 274"/>
                      <a:gd name="T45" fmla="*/ 158 h 305"/>
                      <a:gd name="T46" fmla="*/ 30 w 274"/>
                      <a:gd name="T47" fmla="*/ 190 h 305"/>
                      <a:gd name="T48" fmla="*/ 9 w 274"/>
                      <a:gd name="T49" fmla="*/ 160 h 305"/>
                      <a:gd name="T50" fmla="*/ 256 w 274"/>
                      <a:gd name="T51" fmla="*/ 172 h 305"/>
                      <a:gd name="T52" fmla="*/ 263 w 274"/>
                      <a:gd name="T53" fmla="*/ 151 h 305"/>
                      <a:gd name="T54" fmla="*/ 7 w 274"/>
                      <a:gd name="T55" fmla="*/ 158 h 305"/>
                      <a:gd name="T56" fmla="*/ 6 w 274"/>
                      <a:gd name="T57" fmla="*/ 138 h 305"/>
                      <a:gd name="T58" fmla="*/ 263 w 274"/>
                      <a:gd name="T59" fmla="*/ 123 h 305"/>
                      <a:gd name="T60" fmla="*/ 263 w 274"/>
                      <a:gd name="T61" fmla="*/ 151 h 305"/>
                      <a:gd name="T62" fmla="*/ 5 w 274"/>
                      <a:gd name="T63" fmla="*/ 137 h 305"/>
                      <a:gd name="T64" fmla="*/ 4 w 274"/>
                      <a:gd name="T65" fmla="*/ 118 h 305"/>
                      <a:gd name="T66" fmla="*/ 3 w 274"/>
                      <a:gd name="T67" fmla="*/ 112 h 305"/>
                      <a:gd name="T68" fmla="*/ 263 w 274"/>
                      <a:gd name="T69" fmla="*/ 122 h 305"/>
                      <a:gd name="T70" fmla="*/ 257 w 274"/>
                      <a:gd name="T71" fmla="*/ 86 h 305"/>
                      <a:gd name="T72" fmla="*/ 262 w 274"/>
                      <a:gd name="T73" fmla="*/ 105 h 305"/>
                      <a:gd name="T74" fmla="*/ 257 w 274"/>
                      <a:gd name="T75" fmla="*/ 86 h 305"/>
                      <a:gd name="T76" fmla="*/ 257 w 274"/>
                      <a:gd name="T77" fmla="*/ 86 h 305"/>
                      <a:gd name="T78" fmla="*/ 255 w 274"/>
                      <a:gd name="T79" fmla="*/ 67 h 305"/>
                      <a:gd name="T80" fmla="*/ 255 w 274"/>
                      <a:gd name="T81" fmla="*/ 66 h 305"/>
                      <a:gd name="T82" fmla="*/ 121 w 274"/>
                      <a:gd name="T83" fmla="*/ 44 h 305"/>
                      <a:gd name="T84" fmla="*/ 101 w 274"/>
                      <a:gd name="T85" fmla="*/ 40 h 305"/>
                      <a:gd name="T86" fmla="*/ 22 w 274"/>
                      <a:gd name="T87" fmla="*/ 35 h 305"/>
                      <a:gd name="T88" fmla="*/ 23 w 274"/>
                      <a:gd name="T89" fmla="*/ 35 h 305"/>
                      <a:gd name="T90" fmla="*/ 66 w 274"/>
                      <a:gd name="T91" fmla="*/ 31 h 305"/>
                      <a:gd name="T92" fmla="*/ 255 w 274"/>
                      <a:gd name="T93" fmla="*/ 29 h 305"/>
                      <a:gd name="T94" fmla="*/ 253 w 274"/>
                      <a:gd name="T95" fmla="*/ 32 h 305"/>
                      <a:gd name="T96" fmla="*/ 252 w 274"/>
                      <a:gd name="T97" fmla="*/ 45 h 305"/>
                      <a:gd name="T98" fmla="*/ 253 w 274"/>
                      <a:gd name="T99" fmla="*/ 32 h 305"/>
                      <a:gd name="T100" fmla="*/ 34 w 274"/>
                      <a:gd name="T101" fmla="*/ 31 h 305"/>
                      <a:gd name="T102" fmla="*/ 48 w 274"/>
                      <a:gd name="T103" fmla="*/ 27 h 305"/>
                      <a:gd name="T104" fmla="*/ 255 w 274"/>
                      <a:gd name="T105" fmla="*/ 19 h 305"/>
                      <a:gd name="T106" fmla="*/ 259 w 274"/>
                      <a:gd name="T107" fmla="*/ 17 h 305"/>
                      <a:gd name="T108" fmla="*/ 259 w 274"/>
                      <a:gd name="T109" fmla="*/ 17 h 305"/>
                      <a:gd name="T110" fmla="*/ 262 w 274"/>
                      <a:gd name="T111" fmla="*/ 0 h 305"/>
                      <a:gd name="T112" fmla="*/ 263 w 274"/>
                      <a:gd name="T113" fmla="*/ 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4" h="305">
                        <a:moveTo>
                          <a:pt x="124" y="247"/>
                        </a:moveTo>
                        <a:cubicBezTo>
                          <a:pt x="124" y="247"/>
                          <a:pt x="124" y="247"/>
                          <a:pt x="124" y="247"/>
                        </a:cubicBezTo>
                        <a:cubicBezTo>
                          <a:pt x="124" y="251"/>
                          <a:pt x="125" y="255"/>
                          <a:pt x="127" y="259"/>
                        </a:cubicBezTo>
                        <a:cubicBezTo>
                          <a:pt x="132" y="270"/>
                          <a:pt x="136" y="270"/>
                          <a:pt x="137" y="274"/>
                        </a:cubicBezTo>
                        <a:cubicBezTo>
                          <a:pt x="137" y="274"/>
                          <a:pt x="137" y="273"/>
                          <a:pt x="137" y="273"/>
                        </a:cubicBezTo>
                        <a:cubicBezTo>
                          <a:pt x="137" y="272"/>
                          <a:pt x="136" y="271"/>
                          <a:pt x="135" y="270"/>
                        </a:cubicBezTo>
                        <a:cubicBezTo>
                          <a:pt x="133" y="268"/>
                          <a:pt x="130" y="265"/>
                          <a:pt x="127" y="258"/>
                        </a:cubicBezTo>
                        <a:cubicBezTo>
                          <a:pt x="125" y="255"/>
                          <a:pt x="124" y="251"/>
                          <a:pt x="124" y="247"/>
                        </a:cubicBezTo>
                        <a:moveTo>
                          <a:pt x="167" y="243"/>
                        </a:moveTo>
                        <a:cubicBezTo>
                          <a:pt x="167" y="243"/>
                          <a:pt x="167" y="243"/>
                          <a:pt x="167" y="243"/>
                        </a:cubicBezTo>
                        <a:cubicBezTo>
                          <a:pt x="167" y="243"/>
                          <a:pt x="167" y="243"/>
                          <a:pt x="167" y="243"/>
                        </a:cubicBezTo>
                        <a:cubicBezTo>
                          <a:pt x="167" y="243"/>
                          <a:pt x="167" y="243"/>
                          <a:pt x="167" y="243"/>
                        </a:cubicBezTo>
                        <a:moveTo>
                          <a:pt x="228" y="232"/>
                        </a:moveTo>
                        <a:cubicBezTo>
                          <a:pt x="228" y="233"/>
                          <a:pt x="228" y="233"/>
                          <a:pt x="228" y="233"/>
                        </a:cubicBezTo>
                        <a:cubicBezTo>
                          <a:pt x="225" y="248"/>
                          <a:pt x="215" y="251"/>
                          <a:pt x="207" y="251"/>
                        </a:cubicBezTo>
                        <a:cubicBezTo>
                          <a:pt x="207" y="251"/>
                          <a:pt x="206" y="251"/>
                          <a:pt x="206" y="251"/>
                        </a:cubicBezTo>
                        <a:cubicBezTo>
                          <a:pt x="202" y="251"/>
                          <a:pt x="199" y="251"/>
                          <a:pt x="199" y="251"/>
                        </a:cubicBezTo>
                        <a:cubicBezTo>
                          <a:pt x="199" y="251"/>
                          <a:pt x="199" y="251"/>
                          <a:pt x="199" y="251"/>
                        </a:cubicBezTo>
                        <a:cubicBezTo>
                          <a:pt x="199" y="251"/>
                          <a:pt x="199" y="251"/>
                          <a:pt x="199" y="251"/>
                        </a:cubicBezTo>
                        <a:cubicBezTo>
                          <a:pt x="195" y="253"/>
                          <a:pt x="191" y="254"/>
                          <a:pt x="188" y="254"/>
                        </a:cubicBezTo>
                        <a:cubicBezTo>
                          <a:pt x="187" y="254"/>
                          <a:pt x="187" y="254"/>
                          <a:pt x="187" y="254"/>
                        </a:cubicBezTo>
                        <a:cubicBezTo>
                          <a:pt x="175" y="254"/>
                          <a:pt x="167" y="243"/>
                          <a:pt x="167" y="243"/>
                        </a:cubicBezTo>
                        <a:cubicBezTo>
                          <a:pt x="167" y="243"/>
                          <a:pt x="167" y="243"/>
                          <a:pt x="167" y="243"/>
                        </a:cubicBezTo>
                        <a:cubicBezTo>
                          <a:pt x="167" y="243"/>
                          <a:pt x="167" y="243"/>
                          <a:pt x="167" y="243"/>
                        </a:cubicBezTo>
                        <a:cubicBezTo>
                          <a:pt x="167" y="244"/>
                          <a:pt x="167" y="244"/>
                          <a:pt x="167" y="244"/>
                        </a:cubicBezTo>
                        <a:cubicBezTo>
                          <a:pt x="168" y="254"/>
                          <a:pt x="164" y="264"/>
                          <a:pt x="161" y="271"/>
                        </a:cubicBezTo>
                        <a:cubicBezTo>
                          <a:pt x="159" y="275"/>
                          <a:pt x="158" y="278"/>
                          <a:pt x="158" y="280"/>
                        </a:cubicBezTo>
                        <a:cubicBezTo>
                          <a:pt x="159" y="284"/>
                          <a:pt x="159" y="295"/>
                          <a:pt x="157" y="300"/>
                        </a:cubicBezTo>
                        <a:cubicBezTo>
                          <a:pt x="156" y="303"/>
                          <a:pt x="153" y="304"/>
                          <a:pt x="151" y="304"/>
                        </a:cubicBezTo>
                        <a:cubicBezTo>
                          <a:pt x="150" y="304"/>
                          <a:pt x="150" y="304"/>
                          <a:pt x="150" y="305"/>
                        </a:cubicBezTo>
                        <a:cubicBezTo>
                          <a:pt x="154" y="304"/>
                          <a:pt x="157" y="303"/>
                          <a:pt x="157" y="300"/>
                        </a:cubicBezTo>
                        <a:cubicBezTo>
                          <a:pt x="159" y="295"/>
                          <a:pt x="159" y="285"/>
                          <a:pt x="158" y="280"/>
                        </a:cubicBezTo>
                        <a:cubicBezTo>
                          <a:pt x="157" y="275"/>
                          <a:pt x="169" y="261"/>
                          <a:pt x="167" y="244"/>
                        </a:cubicBezTo>
                        <a:cubicBezTo>
                          <a:pt x="167" y="244"/>
                          <a:pt x="175" y="254"/>
                          <a:pt x="187" y="254"/>
                        </a:cubicBezTo>
                        <a:cubicBezTo>
                          <a:pt x="191" y="254"/>
                          <a:pt x="194" y="253"/>
                          <a:pt x="199" y="251"/>
                        </a:cubicBezTo>
                        <a:cubicBezTo>
                          <a:pt x="199" y="251"/>
                          <a:pt x="202" y="252"/>
                          <a:pt x="206" y="252"/>
                        </a:cubicBezTo>
                        <a:cubicBezTo>
                          <a:pt x="214" y="252"/>
                          <a:pt x="225" y="249"/>
                          <a:pt x="228" y="233"/>
                        </a:cubicBezTo>
                        <a:cubicBezTo>
                          <a:pt x="228" y="233"/>
                          <a:pt x="228" y="233"/>
                          <a:pt x="228" y="233"/>
                        </a:cubicBezTo>
                        <a:cubicBezTo>
                          <a:pt x="228" y="233"/>
                          <a:pt x="228" y="233"/>
                          <a:pt x="228" y="233"/>
                        </a:cubicBezTo>
                        <a:cubicBezTo>
                          <a:pt x="228" y="233"/>
                          <a:pt x="228" y="233"/>
                          <a:pt x="228" y="233"/>
                        </a:cubicBezTo>
                        <a:cubicBezTo>
                          <a:pt x="228" y="232"/>
                          <a:pt x="228" y="232"/>
                          <a:pt x="228" y="232"/>
                        </a:cubicBezTo>
                        <a:moveTo>
                          <a:pt x="60" y="204"/>
                        </a:moveTo>
                        <a:cubicBezTo>
                          <a:pt x="60" y="204"/>
                          <a:pt x="60" y="204"/>
                          <a:pt x="60" y="204"/>
                        </a:cubicBezTo>
                        <a:cubicBezTo>
                          <a:pt x="60" y="204"/>
                          <a:pt x="64" y="213"/>
                          <a:pt x="75" y="213"/>
                        </a:cubicBezTo>
                        <a:cubicBezTo>
                          <a:pt x="78" y="213"/>
                          <a:pt x="82" y="212"/>
                          <a:pt x="86" y="211"/>
                        </a:cubicBezTo>
                        <a:cubicBezTo>
                          <a:pt x="86" y="211"/>
                          <a:pt x="86" y="210"/>
                          <a:pt x="86" y="210"/>
                        </a:cubicBezTo>
                        <a:cubicBezTo>
                          <a:pt x="82" y="212"/>
                          <a:pt x="79" y="212"/>
                          <a:pt x="76" y="212"/>
                        </a:cubicBezTo>
                        <a:cubicBezTo>
                          <a:pt x="76" y="212"/>
                          <a:pt x="76" y="212"/>
                          <a:pt x="75" y="212"/>
                        </a:cubicBezTo>
                        <a:cubicBezTo>
                          <a:pt x="64" y="212"/>
                          <a:pt x="60" y="204"/>
                          <a:pt x="60" y="204"/>
                        </a:cubicBezTo>
                        <a:moveTo>
                          <a:pt x="30" y="191"/>
                        </a:moveTo>
                        <a:cubicBezTo>
                          <a:pt x="30" y="191"/>
                          <a:pt x="35" y="205"/>
                          <a:pt x="51" y="205"/>
                        </a:cubicBezTo>
                        <a:cubicBezTo>
                          <a:pt x="53" y="205"/>
                          <a:pt x="56" y="205"/>
                          <a:pt x="59" y="204"/>
                        </a:cubicBezTo>
                        <a:cubicBezTo>
                          <a:pt x="59" y="204"/>
                          <a:pt x="59" y="204"/>
                          <a:pt x="59" y="204"/>
                        </a:cubicBezTo>
                        <a:cubicBezTo>
                          <a:pt x="59" y="204"/>
                          <a:pt x="59" y="204"/>
                          <a:pt x="59" y="204"/>
                        </a:cubicBezTo>
                        <a:cubicBezTo>
                          <a:pt x="59" y="204"/>
                          <a:pt x="59" y="204"/>
                          <a:pt x="60" y="203"/>
                        </a:cubicBezTo>
                        <a:cubicBezTo>
                          <a:pt x="59" y="203"/>
                          <a:pt x="59" y="203"/>
                          <a:pt x="59" y="203"/>
                        </a:cubicBezTo>
                        <a:cubicBezTo>
                          <a:pt x="57" y="204"/>
                          <a:pt x="54" y="204"/>
                          <a:pt x="52" y="205"/>
                        </a:cubicBezTo>
                        <a:cubicBezTo>
                          <a:pt x="52" y="205"/>
                          <a:pt x="51" y="205"/>
                          <a:pt x="51" y="205"/>
                        </a:cubicBezTo>
                        <a:cubicBezTo>
                          <a:pt x="36" y="205"/>
                          <a:pt x="31" y="192"/>
                          <a:pt x="30" y="191"/>
                        </a:cubicBezTo>
                        <a:cubicBezTo>
                          <a:pt x="30" y="191"/>
                          <a:pt x="30" y="191"/>
                          <a:pt x="30" y="191"/>
                        </a:cubicBezTo>
                        <a:cubicBezTo>
                          <a:pt x="30" y="191"/>
                          <a:pt x="30" y="191"/>
                          <a:pt x="30" y="191"/>
                        </a:cubicBezTo>
                        <a:moveTo>
                          <a:pt x="251" y="190"/>
                        </a:moveTo>
                        <a:cubicBezTo>
                          <a:pt x="251" y="190"/>
                          <a:pt x="251" y="190"/>
                          <a:pt x="251" y="190"/>
                        </a:cubicBezTo>
                        <a:cubicBezTo>
                          <a:pt x="251" y="190"/>
                          <a:pt x="251" y="190"/>
                          <a:pt x="251" y="190"/>
                        </a:cubicBezTo>
                        <a:cubicBezTo>
                          <a:pt x="251" y="190"/>
                          <a:pt x="251" y="190"/>
                          <a:pt x="251" y="190"/>
                        </a:cubicBezTo>
                        <a:cubicBezTo>
                          <a:pt x="252" y="198"/>
                          <a:pt x="251" y="204"/>
                          <a:pt x="249" y="207"/>
                        </a:cubicBezTo>
                        <a:cubicBezTo>
                          <a:pt x="246" y="210"/>
                          <a:pt x="243" y="211"/>
                          <a:pt x="243" y="211"/>
                        </a:cubicBezTo>
                        <a:cubicBezTo>
                          <a:pt x="243" y="211"/>
                          <a:pt x="243" y="211"/>
                          <a:pt x="243" y="211"/>
                        </a:cubicBezTo>
                        <a:cubicBezTo>
                          <a:pt x="243" y="211"/>
                          <a:pt x="243" y="211"/>
                          <a:pt x="243" y="211"/>
                        </a:cubicBezTo>
                        <a:cubicBezTo>
                          <a:pt x="243" y="231"/>
                          <a:pt x="232" y="232"/>
                          <a:pt x="228" y="233"/>
                        </a:cubicBezTo>
                        <a:cubicBezTo>
                          <a:pt x="228" y="233"/>
                          <a:pt x="228" y="233"/>
                          <a:pt x="228" y="233"/>
                        </a:cubicBezTo>
                        <a:cubicBezTo>
                          <a:pt x="228" y="233"/>
                          <a:pt x="228" y="233"/>
                          <a:pt x="228" y="233"/>
                        </a:cubicBezTo>
                        <a:cubicBezTo>
                          <a:pt x="228" y="233"/>
                          <a:pt x="228" y="233"/>
                          <a:pt x="228" y="233"/>
                        </a:cubicBezTo>
                        <a:cubicBezTo>
                          <a:pt x="230" y="233"/>
                          <a:pt x="243" y="232"/>
                          <a:pt x="243" y="211"/>
                        </a:cubicBezTo>
                        <a:cubicBezTo>
                          <a:pt x="243" y="211"/>
                          <a:pt x="254" y="210"/>
                          <a:pt x="251" y="190"/>
                        </a:cubicBezTo>
                        <a:cubicBezTo>
                          <a:pt x="251" y="190"/>
                          <a:pt x="251" y="190"/>
                          <a:pt x="251" y="190"/>
                        </a:cubicBezTo>
                        <a:moveTo>
                          <a:pt x="216" y="174"/>
                        </a:moveTo>
                        <a:cubicBezTo>
                          <a:pt x="216" y="174"/>
                          <a:pt x="216" y="174"/>
                          <a:pt x="216" y="174"/>
                        </a:cubicBezTo>
                        <a:cubicBezTo>
                          <a:pt x="216" y="175"/>
                          <a:pt x="216" y="175"/>
                          <a:pt x="216" y="176"/>
                        </a:cubicBezTo>
                        <a:cubicBezTo>
                          <a:pt x="217" y="177"/>
                          <a:pt x="216" y="178"/>
                          <a:pt x="214" y="179"/>
                        </a:cubicBezTo>
                        <a:cubicBezTo>
                          <a:pt x="214" y="179"/>
                          <a:pt x="214" y="179"/>
                          <a:pt x="214" y="179"/>
                        </a:cubicBezTo>
                        <a:cubicBezTo>
                          <a:pt x="216" y="178"/>
                          <a:pt x="217" y="177"/>
                          <a:pt x="217" y="176"/>
                        </a:cubicBezTo>
                        <a:cubicBezTo>
                          <a:pt x="217" y="175"/>
                          <a:pt x="216" y="175"/>
                          <a:pt x="216" y="174"/>
                        </a:cubicBezTo>
                        <a:moveTo>
                          <a:pt x="256" y="172"/>
                        </a:moveTo>
                        <a:cubicBezTo>
                          <a:pt x="256" y="172"/>
                          <a:pt x="256" y="172"/>
                          <a:pt x="256" y="172"/>
                        </a:cubicBezTo>
                        <a:cubicBezTo>
                          <a:pt x="256" y="172"/>
                          <a:pt x="256" y="172"/>
                          <a:pt x="256" y="172"/>
                        </a:cubicBezTo>
                        <a:cubicBezTo>
                          <a:pt x="259" y="183"/>
                          <a:pt x="253" y="189"/>
                          <a:pt x="251" y="190"/>
                        </a:cubicBezTo>
                        <a:cubicBezTo>
                          <a:pt x="251" y="190"/>
                          <a:pt x="251" y="190"/>
                          <a:pt x="251" y="190"/>
                        </a:cubicBezTo>
                        <a:cubicBezTo>
                          <a:pt x="253" y="189"/>
                          <a:pt x="259" y="184"/>
                          <a:pt x="256" y="172"/>
                        </a:cubicBezTo>
                        <a:cubicBezTo>
                          <a:pt x="256" y="172"/>
                          <a:pt x="256" y="172"/>
                          <a:pt x="256" y="172"/>
                        </a:cubicBezTo>
                        <a:cubicBezTo>
                          <a:pt x="256" y="172"/>
                          <a:pt x="256" y="172"/>
                          <a:pt x="256" y="172"/>
                        </a:cubicBezTo>
                        <a:moveTo>
                          <a:pt x="8" y="158"/>
                        </a:moveTo>
                        <a:cubicBezTo>
                          <a:pt x="8" y="159"/>
                          <a:pt x="9" y="159"/>
                          <a:pt x="9" y="160"/>
                        </a:cubicBezTo>
                        <a:cubicBezTo>
                          <a:pt x="9" y="160"/>
                          <a:pt x="5" y="187"/>
                          <a:pt x="29" y="190"/>
                        </a:cubicBezTo>
                        <a:cubicBezTo>
                          <a:pt x="29" y="190"/>
                          <a:pt x="29" y="190"/>
                          <a:pt x="29" y="190"/>
                        </a:cubicBezTo>
                        <a:cubicBezTo>
                          <a:pt x="29" y="190"/>
                          <a:pt x="29" y="190"/>
                          <a:pt x="30" y="190"/>
                        </a:cubicBezTo>
                        <a:cubicBezTo>
                          <a:pt x="23" y="189"/>
                          <a:pt x="18" y="187"/>
                          <a:pt x="14" y="182"/>
                        </a:cubicBezTo>
                        <a:cubicBezTo>
                          <a:pt x="7" y="173"/>
                          <a:pt x="9" y="160"/>
                          <a:pt x="9" y="160"/>
                        </a:cubicBezTo>
                        <a:cubicBezTo>
                          <a:pt x="9" y="160"/>
                          <a:pt x="9" y="160"/>
                          <a:pt x="9" y="160"/>
                        </a:cubicBezTo>
                        <a:cubicBezTo>
                          <a:pt x="9" y="160"/>
                          <a:pt x="9" y="160"/>
                          <a:pt x="9" y="160"/>
                        </a:cubicBezTo>
                        <a:cubicBezTo>
                          <a:pt x="9" y="160"/>
                          <a:pt x="9" y="160"/>
                          <a:pt x="9" y="160"/>
                        </a:cubicBezTo>
                        <a:cubicBezTo>
                          <a:pt x="9" y="159"/>
                          <a:pt x="8" y="159"/>
                          <a:pt x="8" y="158"/>
                        </a:cubicBezTo>
                        <a:moveTo>
                          <a:pt x="263" y="151"/>
                        </a:moveTo>
                        <a:cubicBezTo>
                          <a:pt x="266" y="167"/>
                          <a:pt x="257" y="171"/>
                          <a:pt x="256" y="172"/>
                        </a:cubicBezTo>
                        <a:cubicBezTo>
                          <a:pt x="256" y="172"/>
                          <a:pt x="256" y="172"/>
                          <a:pt x="256" y="172"/>
                        </a:cubicBezTo>
                        <a:cubicBezTo>
                          <a:pt x="258" y="171"/>
                          <a:pt x="267" y="167"/>
                          <a:pt x="263" y="152"/>
                        </a:cubicBezTo>
                        <a:cubicBezTo>
                          <a:pt x="263" y="152"/>
                          <a:pt x="263" y="152"/>
                          <a:pt x="263" y="152"/>
                        </a:cubicBezTo>
                        <a:cubicBezTo>
                          <a:pt x="263" y="152"/>
                          <a:pt x="263" y="152"/>
                          <a:pt x="263" y="151"/>
                        </a:cubicBezTo>
                        <a:moveTo>
                          <a:pt x="5" y="137"/>
                        </a:moveTo>
                        <a:cubicBezTo>
                          <a:pt x="5" y="137"/>
                          <a:pt x="6" y="138"/>
                          <a:pt x="6" y="138"/>
                        </a:cubicBezTo>
                        <a:cubicBezTo>
                          <a:pt x="6" y="138"/>
                          <a:pt x="0" y="148"/>
                          <a:pt x="7" y="158"/>
                        </a:cubicBezTo>
                        <a:cubicBezTo>
                          <a:pt x="7" y="158"/>
                          <a:pt x="7" y="158"/>
                          <a:pt x="7" y="158"/>
                        </a:cubicBezTo>
                        <a:cubicBezTo>
                          <a:pt x="8" y="158"/>
                          <a:pt x="8" y="158"/>
                          <a:pt x="8" y="158"/>
                        </a:cubicBezTo>
                        <a:cubicBezTo>
                          <a:pt x="0" y="148"/>
                          <a:pt x="6" y="138"/>
                          <a:pt x="6" y="138"/>
                        </a:cubicBezTo>
                        <a:cubicBezTo>
                          <a:pt x="6" y="138"/>
                          <a:pt x="6" y="138"/>
                          <a:pt x="6" y="138"/>
                        </a:cubicBezTo>
                        <a:cubicBezTo>
                          <a:pt x="6" y="138"/>
                          <a:pt x="6" y="138"/>
                          <a:pt x="6" y="138"/>
                        </a:cubicBezTo>
                        <a:cubicBezTo>
                          <a:pt x="6" y="138"/>
                          <a:pt x="6" y="138"/>
                          <a:pt x="6" y="137"/>
                        </a:cubicBezTo>
                        <a:cubicBezTo>
                          <a:pt x="5" y="137"/>
                          <a:pt x="5" y="137"/>
                          <a:pt x="5" y="137"/>
                        </a:cubicBezTo>
                        <a:moveTo>
                          <a:pt x="264" y="122"/>
                        </a:moveTo>
                        <a:cubicBezTo>
                          <a:pt x="263" y="123"/>
                          <a:pt x="263" y="123"/>
                          <a:pt x="263" y="123"/>
                        </a:cubicBezTo>
                        <a:cubicBezTo>
                          <a:pt x="263" y="123"/>
                          <a:pt x="263" y="123"/>
                          <a:pt x="263" y="123"/>
                        </a:cubicBezTo>
                        <a:cubicBezTo>
                          <a:pt x="266" y="129"/>
                          <a:pt x="270" y="138"/>
                          <a:pt x="267" y="145"/>
                        </a:cubicBezTo>
                        <a:cubicBezTo>
                          <a:pt x="266" y="149"/>
                          <a:pt x="263" y="150"/>
                          <a:pt x="263" y="151"/>
                        </a:cubicBezTo>
                        <a:cubicBezTo>
                          <a:pt x="263" y="151"/>
                          <a:pt x="263" y="151"/>
                          <a:pt x="263" y="151"/>
                        </a:cubicBezTo>
                        <a:cubicBezTo>
                          <a:pt x="264" y="150"/>
                          <a:pt x="274" y="144"/>
                          <a:pt x="263" y="123"/>
                        </a:cubicBezTo>
                        <a:cubicBezTo>
                          <a:pt x="263" y="123"/>
                          <a:pt x="263" y="123"/>
                          <a:pt x="264" y="122"/>
                        </a:cubicBezTo>
                        <a:moveTo>
                          <a:pt x="4" y="118"/>
                        </a:moveTo>
                        <a:cubicBezTo>
                          <a:pt x="3" y="119"/>
                          <a:pt x="1" y="124"/>
                          <a:pt x="5" y="137"/>
                        </a:cubicBezTo>
                        <a:cubicBezTo>
                          <a:pt x="5" y="137"/>
                          <a:pt x="5" y="137"/>
                          <a:pt x="5" y="137"/>
                        </a:cubicBezTo>
                        <a:cubicBezTo>
                          <a:pt x="5" y="137"/>
                          <a:pt x="5" y="137"/>
                          <a:pt x="5" y="137"/>
                        </a:cubicBezTo>
                        <a:cubicBezTo>
                          <a:pt x="2" y="125"/>
                          <a:pt x="3" y="119"/>
                          <a:pt x="4" y="118"/>
                        </a:cubicBezTo>
                        <a:cubicBezTo>
                          <a:pt x="4" y="118"/>
                          <a:pt x="4" y="118"/>
                          <a:pt x="4" y="118"/>
                        </a:cubicBezTo>
                        <a:moveTo>
                          <a:pt x="2" y="112"/>
                        </a:moveTo>
                        <a:cubicBezTo>
                          <a:pt x="2" y="113"/>
                          <a:pt x="3" y="115"/>
                          <a:pt x="3" y="117"/>
                        </a:cubicBezTo>
                        <a:cubicBezTo>
                          <a:pt x="4" y="117"/>
                          <a:pt x="4" y="117"/>
                          <a:pt x="4" y="117"/>
                        </a:cubicBezTo>
                        <a:cubicBezTo>
                          <a:pt x="3" y="116"/>
                          <a:pt x="3" y="114"/>
                          <a:pt x="3" y="112"/>
                        </a:cubicBezTo>
                        <a:cubicBezTo>
                          <a:pt x="2" y="112"/>
                          <a:pt x="2" y="112"/>
                          <a:pt x="2" y="112"/>
                        </a:cubicBezTo>
                        <a:moveTo>
                          <a:pt x="262" y="105"/>
                        </a:moveTo>
                        <a:cubicBezTo>
                          <a:pt x="262" y="106"/>
                          <a:pt x="262" y="106"/>
                          <a:pt x="262" y="106"/>
                        </a:cubicBezTo>
                        <a:cubicBezTo>
                          <a:pt x="267" y="112"/>
                          <a:pt x="264" y="120"/>
                          <a:pt x="263" y="122"/>
                        </a:cubicBezTo>
                        <a:cubicBezTo>
                          <a:pt x="263" y="122"/>
                          <a:pt x="264" y="122"/>
                          <a:pt x="264" y="122"/>
                        </a:cubicBezTo>
                        <a:cubicBezTo>
                          <a:pt x="264" y="122"/>
                          <a:pt x="264" y="122"/>
                          <a:pt x="264" y="122"/>
                        </a:cubicBezTo>
                        <a:cubicBezTo>
                          <a:pt x="265" y="119"/>
                          <a:pt x="267" y="112"/>
                          <a:pt x="262" y="105"/>
                        </a:cubicBezTo>
                        <a:moveTo>
                          <a:pt x="257" y="86"/>
                        </a:moveTo>
                        <a:cubicBezTo>
                          <a:pt x="257" y="86"/>
                          <a:pt x="257" y="86"/>
                          <a:pt x="257" y="86"/>
                        </a:cubicBezTo>
                        <a:cubicBezTo>
                          <a:pt x="266" y="97"/>
                          <a:pt x="262" y="105"/>
                          <a:pt x="262" y="105"/>
                        </a:cubicBezTo>
                        <a:cubicBezTo>
                          <a:pt x="262" y="105"/>
                          <a:pt x="262" y="105"/>
                          <a:pt x="262" y="105"/>
                        </a:cubicBezTo>
                        <a:cubicBezTo>
                          <a:pt x="262" y="105"/>
                          <a:pt x="262" y="105"/>
                          <a:pt x="262" y="105"/>
                        </a:cubicBezTo>
                        <a:cubicBezTo>
                          <a:pt x="262" y="105"/>
                          <a:pt x="262" y="105"/>
                          <a:pt x="262" y="105"/>
                        </a:cubicBezTo>
                        <a:cubicBezTo>
                          <a:pt x="262" y="105"/>
                          <a:pt x="262" y="105"/>
                          <a:pt x="262" y="104"/>
                        </a:cubicBezTo>
                        <a:cubicBezTo>
                          <a:pt x="262" y="104"/>
                          <a:pt x="262" y="104"/>
                          <a:pt x="262" y="104"/>
                        </a:cubicBezTo>
                        <a:cubicBezTo>
                          <a:pt x="263" y="102"/>
                          <a:pt x="265" y="95"/>
                          <a:pt x="257" y="86"/>
                        </a:cubicBezTo>
                        <a:moveTo>
                          <a:pt x="255" y="67"/>
                        </a:moveTo>
                        <a:cubicBezTo>
                          <a:pt x="254" y="67"/>
                          <a:pt x="254" y="67"/>
                          <a:pt x="254" y="67"/>
                        </a:cubicBezTo>
                        <a:cubicBezTo>
                          <a:pt x="261" y="76"/>
                          <a:pt x="259" y="83"/>
                          <a:pt x="257" y="85"/>
                        </a:cubicBezTo>
                        <a:cubicBezTo>
                          <a:pt x="257" y="86"/>
                          <a:pt x="257" y="86"/>
                          <a:pt x="257" y="86"/>
                        </a:cubicBezTo>
                        <a:cubicBezTo>
                          <a:pt x="257" y="86"/>
                          <a:pt x="257" y="86"/>
                          <a:pt x="257" y="86"/>
                        </a:cubicBezTo>
                        <a:cubicBezTo>
                          <a:pt x="257" y="85"/>
                          <a:pt x="257" y="85"/>
                          <a:pt x="257" y="85"/>
                        </a:cubicBezTo>
                        <a:cubicBezTo>
                          <a:pt x="257" y="85"/>
                          <a:pt x="257" y="85"/>
                          <a:pt x="257" y="85"/>
                        </a:cubicBezTo>
                        <a:cubicBezTo>
                          <a:pt x="259" y="83"/>
                          <a:pt x="261" y="77"/>
                          <a:pt x="255" y="67"/>
                        </a:cubicBezTo>
                        <a:moveTo>
                          <a:pt x="252" y="45"/>
                        </a:moveTo>
                        <a:cubicBezTo>
                          <a:pt x="252" y="45"/>
                          <a:pt x="252" y="45"/>
                          <a:pt x="252" y="45"/>
                        </a:cubicBezTo>
                        <a:cubicBezTo>
                          <a:pt x="257" y="55"/>
                          <a:pt x="256" y="63"/>
                          <a:pt x="254" y="66"/>
                        </a:cubicBezTo>
                        <a:cubicBezTo>
                          <a:pt x="255" y="66"/>
                          <a:pt x="255" y="66"/>
                          <a:pt x="255" y="66"/>
                        </a:cubicBezTo>
                        <a:cubicBezTo>
                          <a:pt x="255" y="66"/>
                          <a:pt x="255" y="66"/>
                          <a:pt x="255" y="66"/>
                        </a:cubicBezTo>
                        <a:cubicBezTo>
                          <a:pt x="256" y="63"/>
                          <a:pt x="258" y="55"/>
                          <a:pt x="252" y="45"/>
                        </a:cubicBezTo>
                        <a:moveTo>
                          <a:pt x="117" y="41"/>
                        </a:moveTo>
                        <a:cubicBezTo>
                          <a:pt x="119" y="42"/>
                          <a:pt x="121" y="43"/>
                          <a:pt x="121" y="44"/>
                        </a:cubicBezTo>
                        <a:cubicBezTo>
                          <a:pt x="121" y="44"/>
                          <a:pt x="121" y="44"/>
                          <a:pt x="121" y="44"/>
                        </a:cubicBezTo>
                        <a:cubicBezTo>
                          <a:pt x="121" y="44"/>
                          <a:pt x="122" y="44"/>
                          <a:pt x="122" y="44"/>
                        </a:cubicBezTo>
                        <a:cubicBezTo>
                          <a:pt x="121" y="43"/>
                          <a:pt x="119" y="42"/>
                          <a:pt x="117" y="41"/>
                        </a:cubicBezTo>
                        <a:moveTo>
                          <a:pt x="101" y="40"/>
                        </a:moveTo>
                        <a:cubicBezTo>
                          <a:pt x="101" y="40"/>
                          <a:pt x="101" y="40"/>
                          <a:pt x="101" y="40"/>
                        </a:cubicBezTo>
                        <a:cubicBezTo>
                          <a:pt x="101" y="40"/>
                          <a:pt x="101" y="40"/>
                          <a:pt x="101" y="40"/>
                        </a:cubicBezTo>
                        <a:cubicBezTo>
                          <a:pt x="101" y="40"/>
                          <a:pt x="101" y="40"/>
                          <a:pt x="101" y="40"/>
                        </a:cubicBezTo>
                        <a:moveTo>
                          <a:pt x="22" y="35"/>
                        </a:moveTo>
                        <a:cubicBezTo>
                          <a:pt x="21" y="35"/>
                          <a:pt x="19" y="36"/>
                          <a:pt x="18" y="38"/>
                        </a:cubicBezTo>
                        <a:cubicBezTo>
                          <a:pt x="18" y="38"/>
                          <a:pt x="18" y="38"/>
                          <a:pt x="18" y="38"/>
                        </a:cubicBezTo>
                        <a:cubicBezTo>
                          <a:pt x="19" y="37"/>
                          <a:pt x="21" y="35"/>
                          <a:pt x="23" y="35"/>
                        </a:cubicBezTo>
                        <a:cubicBezTo>
                          <a:pt x="23" y="35"/>
                          <a:pt x="23" y="35"/>
                          <a:pt x="23" y="35"/>
                        </a:cubicBezTo>
                        <a:cubicBezTo>
                          <a:pt x="22" y="35"/>
                          <a:pt x="22" y="35"/>
                          <a:pt x="22" y="35"/>
                        </a:cubicBezTo>
                        <a:moveTo>
                          <a:pt x="65" y="30"/>
                        </a:moveTo>
                        <a:cubicBezTo>
                          <a:pt x="66" y="30"/>
                          <a:pt x="66" y="31"/>
                          <a:pt x="66" y="31"/>
                        </a:cubicBezTo>
                        <a:cubicBezTo>
                          <a:pt x="66" y="31"/>
                          <a:pt x="66" y="31"/>
                          <a:pt x="66" y="31"/>
                        </a:cubicBezTo>
                        <a:cubicBezTo>
                          <a:pt x="66" y="31"/>
                          <a:pt x="66" y="31"/>
                          <a:pt x="66" y="31"/>
                        </a:cubicBezTo>
                        <a:cubicBezTo>
                          <a:pt x="66" y="30"/>
                          <a:pt x="66" y="30"/>
                          <a:pt x="65" y="30"/>
                        </a:cubicBezTo>
                        <a:moveTo>
                          <a:pt x="255" y="28"/>
                        </a:moveTo>
                        <a:cubicBezTo>
                          <a:pt x="255" y="29"/>
                          <a:pt x="255" y="29"/>
                          <a:pt x="255" y="29"/>
                        </a:cubicBezTo>
                        <a:cubicBezTo>
                          <a:pt x="254" y="31"/>
                          <a:pt x="253" y="32"/>
                          <a:pt x="253" y="32"/>
                        </a:cubicBezTo>
                        <a:cubicBezTo>
                          <a:pt x="253" y="32"/>
                          <a:pt x="253" y="32"/>
                          <a:pt x="253" y="32"/>
                        </a:cubicBezTo>
                        <a:cubicBezTo>
                          <a:pt x="253" y="32"/>
                          <a:pt x="253" y="32"/>
                          <a:pt x="253" y="32"/>
                        </a:cubicBezTo>
                        <a:cubicBezTo>
                          <a:pt x="253" y="32"/>
                          <a:pt x="253" y="32"/>
                          <a:pt x="253" y="32"/>
                        </a:cubicBezTo>
                        <a:cubicBezTo>
                          <a:pt x="253" y="32"/>
                          <a:pt x="253" y="32"/>
                          <a:pt x="253" y="32"/>
                        </a:cubicBezTo>
                        <a:cubicBezTo>
                          <a:pt x="256" y="41"/>
                          <a:pt x="252" y="45"/>
                          <a:pt x="252" y="45"/>
                        </a:cubicBezTo>
                        <a:cubicBezTo>
                          <a:pt x="252" y="45"/>
                          <a:pt x="252" y="45"/>
                          <a:pt x="252" y="45"/>
                        </a:cubicBezTo>
                        <a:cubicBezTo>
                          <a:pt x="252" y="45"/>
                          <a:pt x="252" y="45"/>
                          <a:pt x="252" y="45"/>
                        </a:cubicBezTo>
                        <a:cubicBezTo>
                          <a:pt x="252" y="45"/>
                          <a:pt x="252" y="45"/>
                          <a:pt x="252" y="45"/>
                        </a:cubicBezTo>
                        <a:cubicBezTo>
                          <a:pt x="252" y="45"/>
                          <a:pt x="252" y="45"/>
                          <a:pt x="252" y="45"/>
                        </a:cubicBezTo>
                        <a:cubicBezTo>
                          <a:pt x="252" y="45"/>
                          <a:pt x="252" y="45"/>
                          <a:pt x="252" y="45"/>
                        </a:cubicBezTo>
                        <a:cubicBezTo>
                          <a:pt x="252" y="45"/>
                          <a:pt x="257" y="41"/>
                          <a:pt x="253" y="32"/>
                        </a:cubicBezTo>
                        <a:cubicBezTo>
                          <a:pt x="253" y="32"/>
                          <a:pt x="254" y="31"/>
                          <a:pt x="255" y="28"/>
                        </a:cubicBezTo>
                        <a:moveTo>
                          <a:pt x="43" y="26"/>
                        </a:moveTo>
                        <a:cubicBezTo>
                          <a:pt x="41" y="26"/>
                          <a:pt x="37" y="27"/>
                          <a:pt x="34" y="31"/>
                        </a:cubicBezTo>
                        <a:cubicBezTo>
                          <a:pt x="34" y="31"/>
                          <a:pt x="34" y="31"/>
                          <a:pt x="34" y="31"/>
                        </a:cubicBezTo>
                        <a:cubicBezTo>
                          <a:pt x="37" y="28"/>
                          <a:pt x="40" y="27"/>
                          <a:pt x="43" y="27"/>
                        </a:cubicBezTo>
                        <a:cubicBezTo>
                          <a:pt x="43" y="27"/>
                          <a:pt x="43" y="27"/>
                          <a:pt x="43" y="27"/>
                        </a:cubicBezTo>
                        <a:cubicBezTo>
                          <a:pt x="45" y="27"/>
                          <a:pt x="47" y="27"/>
                          <a:pt x="48" y="27"/>
                        </a:cubicBezTo>
                        <a:cubicBezTo>
                          <a:pt x="48" y="27"/>
                          <a:pt x="48" y="27"/>
                          <a:pt x="48" y="27"/>
                        </a:cubicBezTo>
                        <a:cubicBezTo>
                          <a:pt x="48" y="27"/>
                          <a:pt x="48" y="27"/>
                          <a:pt x="48" y="27"/>
                        </a:cubicBezTo>
                        <a:cubicBezTo>
                          <a:pt x="47" y="27"/>
                          <a:pt x="45" y="26"/>
                          <a:pt x="43" y="26"/>
                        </a:cubicBezTo>
                        <a:moveTo>
                          <a:pt x="255" y="19"/>
                        </a:moveTo>
                        <a:cubicBezTo>
                          <a:pt x="255" y="19"/>
                          <a:pt x="255" y="19"/>
                          <a:pt x="255" y="19"/>
                        </a:cubicBezTo>
                        <a:cubicBezTo>
                          <a:pt x="255" y="20"/>
                          <a:pt x="255" y="21"/>
                          <a:pt x="256" y="22"/>
                        </a:cubicBezTo>
                        <a:cubicBezTo>
                          <a:pt x="256" y="22"/>
                          <a:pt x="256" y="22"/>
                          <a:pt x="256" y="22"/>
                        </a:cubicBezTo>
                        <a:cubicBezTo>
                          <a:pt x="256" y="21"/>
                          <a:pt x="256" y="20"/>
                          <a:pt x="255" y="19"/>
                        </a:cubicBezTo>
                        <a:moveTo>
                          <a:pt x="259" y="17"/>
                        </a:moveTo>
                        <a:cubicBezTo>
                          <a:pt x="258" y="17"/>
                          <a:pt x="258" y="17"/>
                          <a:pt x="258" y="17"/>
                        </a:cubicBezTo>
                        <a:cubicBezTo>
                          <a:pt x="257" y="18"/>
                          <a:pt x="256" y="18"/>
                          <a:pt x="256" y="19"/>
                        </a:cubicBezTo>
                        <a:cubicBezTo>
                          <a:pt x="256" y="19"/>
                          <a:pt x="256" y="19"/>
                          <a:pt x="256" y="18"/>
                        </a:cubicBezTo>
                        <a:cubicBezTo>
                          <a:pt x="257" y="18"/>
                          <a:pt x="258" y="17"/>
                          <a:pt x="259" y="17"/>
                        </a:cubicBezTo>
                        <a:moveTo>
                          <a:pt x="262" y="0"/>
                        </a:moveTo>
                        <a:cubicBezTo>
                          <a:pt x="262" y="0"/>
                          <a:pt x="262" y="0"/>
                          <a:pt x="262" y="0"/>
                        </a:cubicBezTo>
                        <a:cubicBezTo>
                          <a:pt x="262" y="0"/>
                          <a:pt x="262" y="0"/>
                          <a:pt x="262" y="0"/>
                        </a:cubicBezTo>
                        <a:cubicBezTo>
                          <a:pt x="262" y="0"/>
                          <a:pt x="262" y="0"/>
                          <a:pt x="262" y="0"/>
                        </a:cubicBezTo>
                        <a:cubicBezTo>
                          <a:pt x="262" y="0"/>
                          <a:pt x="262" y="0"/>
                          <a:pt x="262" y="0"/>
                        </a:cubicBezTo>
                        <a:cubicBezTo>
                          <a:pt x="262" y="0"/>
                          <a:pt x="262" y="0"/>
                          <a:pt x="262" y="0"/>
                        </a:cubicBezTo>
                        <a:cubicBezTo>
                          <a:pt x="262" y="3"/>
                          <a:pt x="263" y="5"/>
                          <a:pt x="263" y="6"/>
                        </a:cubicBezTo>
                        <a:cubicBezTo>
                          <a:pt x="263" y="7"/>
                          <a:pt x="263" y="7"/>
                          <a:pt x="263" y="7"/>
                        </a:cubicBezTo>
                        <a:cubicBezTo>
                          <a:pt x="263" y="5"/>
                          <a:pt x="263" y="3"/>
                          <a:pt x="262" y="0"/>
                        </a:cubicBezTo>
                        <a:cubicBezTo>
                          <a:pt x="262" y="0"/>
                          <a:pt x="262" y="0"/>
                          <a:pt x="262" y="0"/>
                        </a:cubicBezTo>
                      </a:path>
                    </a:pathLst>
                  </a:custGeom>
                  <a:solidFill>
                    <a:srgbClr val="D85F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7" name="Freeform 7993">
                    <a:extLst>
                      <a:ext uri="{FF2B5EF4-FFF2-40B4-BE49-F238E27FC236}">
                        <a16:creationId xmlns:a16="http://schemas.microsoft.com/office/drawing/2014/main" id="{84F8AAF9-9C75-466D-A718-8067F5D015A9}"/>
                      </a:ext>
                    </a:extLst>
                  </p:cNvPr>
                  <p:cNvSpPr>
                    <a:spLocks/>
                  </p:cNvSpPr>
                  <p:nvPr/>
                </p:nvSpPr>
                <p:spPr bwMode="auto">
                  <a:xfrm>
                    <a:off x="4413" y="2643"/>
                    <a:ext cx="23" cy="5"/>
                  </a:xfrm>
                  <a:custGeom>
                    <a:avLst/>
                    <a:gdLst>
                      <a:gd name="T0" fmla="*/ 31 w 31"/>
                      <a:gd name="T1" fmla="*/ 0 h 7"/>
                      <a:gd name="T2" fmla="*/ 27 w 31"/>
                      <a:gd name="T3" fmla="*/ 2 h 7"/>
                      <a:gd name="T4" fmla="*/ 17 w 31"/>
                      <a:gd name="T5" fmla="*/ 6 h 7"/>
                      <a:gd name="T6" fmla="*/ 13 w 31"/>
                      <a:gd name="T7" fmla="*/ 6 h 7"/>
                      <a:gd name="T8" fmla="*/ 6 w 31"/>
                      <a:gd name="T9" fmla="*/ 5 h 7"/>
                      <a:gd name="T10" fmla="*/ 3 w 31"/>
                      <a:gd name="T11" fmla="*/ 4 h 7"/>
                      <a:gd name="T12" fmla="*/ 0 w 31"/>
                      <a:gd name="T13" fmla="*/ 3 h 7"/>
                      <a:gd name="T14" fmla="*/ 5 w 31"/>
                      <a:gd name="T15" fmla="*/ 6 h 7"/>
                      <a:gd name="T16" fmla="*/ 13 w 31"/>
                      <a:gd name="T17" fmla="*/ 7 h 7"/>
                      <a:gd name="T18" fmla="*/ 17 w 31"/>
                      <a:gd name="T19" fmla="*/ 7 h 7"/>
                      <a:gd name="T20" fmla="*/ 31 w 31"/>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7">
                        <a:moveTo>
                          <a:pt x="31" y="0"/>
                        </a:moveTo>
                        <a:cubicBezTo>
                          <a:pt x="30" y="1"/>
                          <a:pt x="29" y="1"/>
                          <a:pt x="27" y="2"/>
                        </a:cubicBezTo>
                        <a:cubicBezTo>
                          <a:pt x="25" y="4"/>
                          <a:pt x="21" y="6"/>
                          <a:pt x="17" y="6"/>
                        </a:cubicBezTo>
                        <a:cubicBezTo>
                          <a:pt x="16" y="6"/>
                          <a:pt x="15" y="6"/>
                          <a:pt x="13" y="6"/>
                        </a:cubicBezTo>
                        <a:cubicBezTo>
                          <a:pt x="11" y="6"/>
                          <a:pt x="8" y="6"/>
                          <a:pt x="6" y="5"/>
                        </a:cubicBezTo>
                        <a:cubicBezTo>
                          <a:pt x="5" y="5"/>
                          <a:pt x="4" y="5"/>
                          <a:pt x="3" y="4"/>
                        </a:cubicBezTo>
                        <a:cubicBezTo>
                          <a:pt x="2" y="4"/>
                          <a:pt x="1" y="3"/>
                          <a:pt x="0" y="3"/>
                        </a:cubicBezTo>
                        <a:cubicBezTo>
                          <a:pt x="1" y="4"/>
                          <a:pt x="3" y="5"/>
                          <a:pt x="5" y="6"/>
                        </a:cubicBezTo>
                        <a:cubicBezTo>
                          <a:pt x="7" y="7"/>
                          <a:pt x="10" y="7"/>
                          <a:pt x="13" y="7"/>
                        </a:cubicBezTo>
                        <a:cubicBezTo>
                          <a:pt x="14" y="7"/>
                          <a:pt x="15" y="7"/>
                          <a:pt x="17" y="7"/>
                        </a:cubicBezTo>
                        <a:cubicBezTo>
                          <a:pt x="22" y="6"/>
                          <a:pt x="27" y="4"/>
                          <a:pt x="31"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8" name="Freeform 7994">
                    <a:extLst>
                      <a:ext uri="{FF2B5EF4-FFF2-40B4-BE49-F238E27FC236}">
                        <a16:creationId xmlns:a16="http://schemas.microsoft.com/office/drawing/2014/main" id="{14FF79AF-3A92-4CDE-BEA4-2516EDA1EA2C}"/>
                      </a:ext>
                    </a:extLst>
                  </p:cNvPr>
                  <p:cNvSpPr>
                    <a:spLocks/>
                  </p:cNvSpPr>
                  <p:nvPr/>
                </p:nvSpPr>
                <p:spPr bwMode="auto">
                  <a:xfrm>
                    <a:off x="4499" y="2553"/>
                    <a:ext cx="12" cy="7"/>
                  </a:xfrm>
                  <a:custGeom>
                    <a:avLst/>
                    <a:gdLst>
                      <a:gd name="T0" fmla="*/ 3 w 16"/>
                      <a:gd name="T1" fmla="*/ 0 h 9"/>
                      <a:gd name="T2" fmla="*/ 0 w 16"/>
                      <a:gd name="T3" fmla="*/ 0 h 9"/>
                      <a:gd name="T4" fmla="*/ 0 w 16"/>
                      <a:gd name="T5" fmla="*/ 1 h 9"/>
                      <a:gd name="T6" fmla="*/ 3 w 16"/>
                      <a:gd name="T7" fmla="*/ 0 h 9"/>
                      <a:gd name="T8" fmla="*/ 9 w 16"/>
                      <a:gd name="T9" fmla="*/ 2 h 9"/>
                      <a:gd name="T10" fmla="*/ 16 w 16"/>
                      <a:gd name="T11" fmla="*/ 8 h 9"/>
                      <a:gd name="T12" fmla="*/ 16 w 16"/>
                      <a:gd name="T13" fmla="*/ 9 h 9"/>
                      <a:gd name="T14" fmla="*/ 16 w 16"/>
                      <a:gd name="T15" fmla="*/ 9 h 9"/>
                      <a:gd name="T16" fmla="*/ 16 w 16"/>
                      <a:gd name="T17" fmla="*/ 8 h 9"/>
                      <a:gd name="T18" fmla="*/ 16 w 16"/>
                      <a:gd name="T19" fmla="*/ 8 h 9"/>
                      <a:gd name="T20" fmla="*/ 16 w 16"/>
                      <a:gd name="T21" fmla="*/ 8 h 9"/>
                      <a:gd name="T22" fmla="*/ 8 w 16"/>
                      <a:gd name="T23" fmla="*/ 1 h 9"/>
                      <a:gd name="T24" fmla="*/ 3 w 16"/>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9">
                        <a:moveTo>
                          <a:pt x="3" y="0"/>
                        </a:moveTo>
                        <a:cubicBezTo>
                          <a:pt x="2" y="0"/>
                          <a:pt x="1" y="0"/>
                          <a:pt x="0" y="0"/>
                        </a:cubicBezTo>
                        <a:cubicBezTo>
                          <a:pt x="0" y="0"/>
                          <a:pt x="0" y="1"/>
                          <a:pt x="0" y="1"/>
                        </a:cubicBezTo>
                        <a:cubicBezTo>
                          <a:pt x="1" y="0"/>
                          <a:pt x="2" y="0"/>
                          <a:pt x="3" y="0"/>
                        </a:cubicBezTo>
                        <a:cubicBezTo>
                          <a:pt x="5" y="0"/>
                          <a:pt x="7" y="1"/>
                          <a:pt x="9" y="2"/>
                        </a:cubicBezTo>
                        <a:cubicBezTo>
                          <a:pt x="12" y="3"/>
                          <a:pt x="14" y="6"/>
                          <a:pt x="16" y="8"/>
                        </a:cubicBezTo>
                        <a:cubicBezTo>
                          <a:pt x="16" y="9"/>
                          <a:pt x="16" y="9"/>
                          <a:pt x="16" y="9"/>
                        </a:cubicBezTo>
                        <a:cubicBezTo>
                          <a:pt x="16" y="9"/>
                          <a:pt x="16" y="9"/>
                          <a:pt x="16" y="9"/>
                        </a:cubicBezTo>
                        <a:cubicBezTo>
                          <a:pt x="16" y="8"/>
                          <a:pt x="16" y="8"/>
                          <a:pt x="16" y="8"/>
                        </a:cubicBezTo>
                        <a:cubicBezTo>
                          <a:pt x="16" y="8"/>
                          <a:pt x="16" y="8"/>
                          <a:pt x="16" y="8"/>
                        </a:cubicBezTo>
                        <a:cubicBezTo>
                          <a:pt x="16" y="8"/>
                          <a:pt x="16" y="8"/>
                          <a:pt x="16" y="8"/>
                        </a:cubicBezTo>
                        <a:cubicBezTo>
                          <a:pt x="14" y="4"/>
                          <a:pt x="11" y="2"/>
                          <a:pt x="8" y="1"/>
                        </a:cubicBezTo>
                        <a:cubicBezTo>
                          <a:pt x="7" y="0"/>
                          <a:pt x="5" y="0"/>
                          <a:pt x="3"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29" name="Freeform 7995">
                    <a:extLst>
                      <a:ext uri="{FF2B5EF4-FFF2-40B4-BE49-F238E27FC236}">
                        <a16:creationId xmlns:a16="http://schemas.microsoft.com/office/drawing/2014/main" id="{99FFBD46-E441-41F7-904A-B64689F888B8}"/>
                      </a:ext>
                    </a:extLst>
                  </p:cNvPr>
                  <p:cNvSpPr>
                    <a:spLocks/>
                  </p:cNvSpPr>
                  <p:nvPr/>
                </p:nvSpPr>
                <p:spPr bwMode="auto">
                  <a:xfrm>
                    <a:off x="4499" y="2538"/>
                    <a:ext cx="13" cy="7"/>
                  </a:xfrm>
                  <a:custGeom>
                    <a:avLst/>
                    <a:gdLst>
                      <a:gd name="T0" fmla="*/ 17 w 17"/>
                      <a:gd name="T1" fmla="*/ 0 h 10"/>
                      <a:gd name="T2" fmla="*/ 16 w 17"/>
                      <a:gd name="T3" fmla="*/ 0 h 10"/>
                      <a:gd name="T4" fmla="*/ 13 w 17"/>
                      <a:gd name="T5" fmla="*/ 5 h 10"/>
                      <a:gd name="T6" fmla="*/ 7 w 17"/>
                      <a:gd name="T7" fmla="*/ 9 h 10"/>
                      <a:gd name="T8" fmla="*/ 1 w 17"/>
                      <a:gd name="T9" fmla="*/ 10 h 10"/>
                      <a:gd name="T10" fmla="*/ 0 w 17"/>
                      <a:gd name="T11" fmla="*/ 9 h 10"/>
                      <a:gd name="T12" fmla="*/ 0 w 17"/>
                      <a:gd name="T13" fmla="*/ 10 h 10"/>
                      <a:gd name="T14" fmla="*/ 1 w 17"/>
                      <a:gd name="T15" fmla="*/ 10 h 10"/>
                      <a:gd name="T16" fmla="*/ 6 w 17"/>
                      <a:gd name="T17" fmla="*/ 9 h 10"/>
                      <a:gd name="T18" fmla="*/ 16 w 17"/>
                      <a:gd name="T19" fmla="*/ 1 h 10"/>
                      <a:gd name="T20" fmla="*/ 17 w 17"/>
                      <a:gd name="T21" fmla="*/ 0 h 10"/>
                      <a:gd name="T22" fmla="*/ 17 w 17"/>
                      <a:gd name="T23" fmla="*/ 0 h 10"/>
                      <a:gd name="T24" fmla="*/ 17 w 17"/>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0">
                        <a:moveTo>
                          <a:pt x="17" y="0"/>
                        </a:moveTo>
                        <a:cubicBezTo>
                          <a:pt x="17" y="0"/>
                          <a:pt x="16" y="0"/>
                          <a:pt x="16" y="0"/>
                        </a:cubicBezTo>
                        <a:cubicBezTo>
                          <a:pt x="15" y="2"/>
                          <a:pt x="14" y="4"/>
                          <a:pt x="13" y="5"/>
                        </a:cubicBezTo>
                        <a:cubicBezTo>
                          <a:pt x="11" y="6"/>
                          <a:pt x="9" y="8"/>
                          <a:pt x="7" y="9"/>
                        </a:cubicBezTo>
                        <a:cubicBezTo>
                          <a:pt x="6" y="9"/>
                          <a:pt x="4" y="10"/>
                          <a:pt x="1" y="10"/>
                        </a:cubicBezTo>
                        <a:cubicBezTo>
                          <a:pt x="1" y="10"/>
                          <a:pt x="1" y="10"/>
                          <a:pt x="0" y="9"/>
                        </a:cubicBezTo>
                        <a:cubicBezTo>
                          <a:pt x="0" y="10"/>
                          <a:pt x="0" y="10"/>
                          <a:pt x="0" y="10"/>
                        </a:cubicBezTo>
                        <a:cubicBezTo>
                          <a:pt x="1" y="10"/>
                          <a:pt x="1" y="10"/>
                          <a:pt x="1" y="10"/>
                        </a:cubicBezTo>
                        <a:cubicBezTo>
                          <a:pt x="3" y="10"/>
                          <a:pt x="5" y="10"/>
                          <a:pt x="6" y="9"/>
                        </a:cubicBezTo>
                        <a:cubicBezTo>
                          <a:pt x="11" y="8"/>
                          <a:pt x="14" y="5"/>
                          <a:pt x="16" y="1"/>
                        </a:cubicBezTo>
                        <a:cubicBezTo>
                          <a:pt x="16" y="1"/>
                          <a:pt x="16" y="1"/>
                          <a:pt x="17" y="0"/>
                        </a:cubicBezTo>
                        <a:cubicBezTo>
                          <a:pt x="17" y="0"/>
                          <a:pt x="17" y="0"/>
                          <a:pt x="17" y="0"/>
                        </a:cubicBezTo>
                        <a:cubicBezTo>
                          <a:pt x="17" y="0"/>
                          <a:pt x="17" y="0"/>
                          <a:pt x="17"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0" name="Freeform 7996">
                    <a:extLst>
                      <a:ext uri="{FF2B5EF4-FFF2-40B4-BE49-F238E27FC236}">
                        <a16:creationId xmlns:a16="http://schemas.microsoft.com/office/drawing/2014/main" id="{9E755522-4721-41C6-9F19-7ADDA7423876}"/>
                      </a:ext>
                    </a:extLst>
                  </p:cNvPr>
                  <p:cNvSpPr>
                    <a:spLocks/>
                  </p:cNvSpPr>
                  <p:nvPr/>
                </p:nvSpPr>
                <p:spPr bwMode="auto">
                  <a:xfrm>
                    <a:off x="4498" y="2524"/>
                    <a:ext cx="12" cy="11"/>
                  </a:xfrm>
                  <a:custGeom>
                    <a:avLst/>
                    <a:gdLst>
                      <a:gd name="T0" fmla="*/ 17 w 17"/>
                      <a:gd name="T1" fmla="*/ 0 h 14"/>
                      <a:gd name="T2" fmla="*/ 17 w 17"/>
                      <a:gd name="T3" fmla="*/ 1 h 14"/>
                      <a:gd name="T4" fmla="*/ 9 w 17"/>
                      <a:gd name="T5" fmla="*/ 11 h 14"/>
                      <a:gd name="T6" fmla="*/ 1 w 17"/>
                      <a:gd name="T7" fmla="*/ 14 h 14"/>
                      <a:gd name="T8" fmla="*/ 0 w 17"/>
                      <a:gd name="T9" fmla="*/ 14 h 14"/>
                      <a:gd name="T10" fmla="*/ 1 w 17"/>
                      <a:gd name="T11" fmla="*/ 14 h 14"/>
                      <a:gd name="T12" fmla="*/ 2 w 17"/>
                      <a:gd name="T13" fmla="*/ 14 h 14"/>
                      <a:gd name="T14" fmla="*/ 7 w 17"/>
                      <a:gd name="T15" fmla="*/ 13 h 14"/>
                      <a:gd name="T16" fmla="*/ 17 w 17"/>
                      <a:gd name="T17" fmla="*/ 2 h 14"/>
                      <a:gd name="T18" fmla="*/ 17 w 17"/>
                      <a:gd name="T19" fmla="*/ 1 h 14"/>
                      <a:gd name="T20" fmla="*/ 17 w 17"/>
                      <a:gd name="T21" fmla="*/ 1 h 14"/>
                      <a:gd name="T22" fmla="*/ 17 w 17"/>
                      <a:gd name="T23" fmla="*/ 0 h 14"/>
                      <a:gd name="T24" fmla="*/ 17 w 17"/>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7" y="0"/>
                        </a:moveTo>
                        <a:cubicBezTo>
                          <a:pt x="17" y="1"/>
                          <a:pt x="17" y="1"/>
                          <a:pt x="17" y="1"/>
                        </a:cubicBezTo>
                        <a:cubicBezTo>
                          <a:pt x="15" y="5"/>
                          <a:pt x="12" y="8"/>
                          <a:pt x="9" y="11"/>
                        </a:cubicBezTo>
                        <a:cubicBezTo>
                          <a:pt x="7" y="13"/>
                          <a:pt x="4" y="14"/>
                          <a:pt x="1" y="14"/>
                        </a:cubicBezTo>
                        <a:cubicBezTo>
                          <a:pt x="1" y="14"/>
                          <a:pt x="1" y="14"/>
                          <a:pt x="0" y="14"/>
                        </a:cubicBezTo>
                        <a:cubicBezTo>
                          <a:pt x="0" y="14"/>
                          <a:pt x="0" y="14"/>
                          <a:pt x="1" y="14"/>
                        </a:cubicBezTo>
                        <a:cubicBezTo>
                          <a:pt x="1" y="14"/>
                          <a:pt x="1" y="14"/>
                          <a:pt x="2" y="14"/>
                        </a:cubicBezTo>
                        <a:cubicBezTo>
                          <a:pt x="4" y="14"/>
                          <a:pt x="6" y="14"/>
                          <a:pt x="7" y="13"/>
                        </a:cubicBezTo>
                        <a:cubicBezTo>
                          <a:pt x="11" y="10"/>
                          <a:pt x="15" y="6"/>
                          <a:pt x="17" y="2"/>
                        </a:cubicBezTo>
                        <a:cubicBezTo>
                          <a:pt x="17" y="2"/>
                          <a:pt x="17" y="2"/>
                          <a:pt x="17" y="1"/>
                        </a:cubicBezTo>
                        <a:cubicBezTo>
                          <a:pt x="17" y="1"/>
                          <a:pt x="17" y="1"/>
                          <a:pt x="17" y="1"/>
                        </a:cubicBezTo>
                        <a:cubicBezTo>
                          <a:pt x="17" y="1"/>
                          <a:pt x="17" y="1"/>
                          <a:pt x="17" y="0"/>
                        </a:cubicBezTo>
                        <a:cubicBezTo>
                          <a:pt x="17" y="0"/>
                          <a:pt x="17" y="0"/>
                          <a:pt x="17"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1" name="Freeform 7997">
                    <a:extLst>
                      <a:ext uri="{FF2B5EF4-FFF2-40B4-BE49-F238E27FC236}">
                        <a16:creationId xmlns:a16="http://schemas.microsoft.com/office/drawing/2014/main" id="{C931EB74-4815-42A4-86E4-93149142091E}"/>
                      </a:ext>
                    </a:extLst>
                  </p:cNvPr>
                  <p:cNvSpPr>
                    <a:spLocks noEditPoints="1"/>
                  </p:cNvSpPr>
                  <p:nvPr/>
                </p:nvSpPr>
                <p:spPr bwMode="auto">
                  <a:xfrm>
                    <a:off x="4316" y="2534"/>
                    <a:ext cx="33" cy="5"/>
                  </a:xfrm>
                  <a:custGeom>
                    <a:avLst/>
                    <a:gdLst>
                      <a:gd name="T0" fmla="*/ 44 w 44"/>
                      <a:gd name="T1" fmla="*/ 2 h 7"/>
                      <a:gd name="T2" fmla="*/ 34 w 44"/>
                      <a:gd name="T3" fmla="*/ 6 h 7"/>
                      <a:gd name="T4" fmla="*/ 34 w 44"/>
                      <a:gd name="T5" fmla="*/ 6 h 7"/>
                      <a:gd name="T6" fmla="*/ 29 w 44"/>
                      <a:gd name="T7" fmla="*/ 5 h 7"/>
                      <a:gd name="T8" fmla="*/ 30 w 44"/>
                      <a:gd name="T9" fmla="*/ 6 h 7"/>
                      <a:gd name="T10" fmla="*/ 34 w 44"/>
                      <a:gd name="T11" fmla="*/ 7 h 7"/>
                      <a:gd name="T12" fmla="*/ 34 w 44"/>
                      <a:gd name="T13" fmla="*/ 7 h 7"/>
                      <a:gd name="T14" fmla="*/ 44 w 44"/>
                      <a:gd name="T15" fmla="*/ 2 h 7"/>
                      <a:gd name="T16" fmla="*/ 44 w 44"/>
                      <a:gd name="T17" fmla="*/ 2 h 7"/>
                      <a:gd name="T18" fmla="*/ 0 w 44"/>
                      <a:gd name="T19" fmla="*/ 0 h 7"/>
                      <a:gd name="T20" fmla="*/ 1 w 44"/>
                      <a:gd name="T21" fmla="*/ 1 h 7"/>
                      <a:gd name="T22" fmla="*/ 1 w 44"/>
                      <a:gd name="T23" fmla="*/ 1 h 7"/>
                      <a:gd name="T24" fmla="*/ 1 w 44"/>
                      <a:gd name="T25" fmla="*/ 1 h 7"/>
                      <a:gd name="T26" fmla="*/ 12 w 44"/>
                      <a:gd name="T27" fmla="*/ 7 h 7"/>
                      <a:gd name="T28" fmla="*/ 16 w 44"/>
                      <a:gd name="T29" fmla="*/ 7 h 7"/>
                      <a:gd name="T30" fmla="*/ 24 w 44"/>
                      <a:gd name="T31" fmla="*/ 5 h 7"/>
                      <a:gd name="T32" fmla="*/ 24 w 44"/>
                      <a:gd name="T33" fmla="*/ 5 h 7"/>
                      <a:gd name="T34" fmla="*/ 16 w 44"/>
                      <a:gd name="T35" fmla="*/ 7 h 7"/>
                      <a:gd name="T36" fmla="*/ 11 w 44"/>
                      <a:gd name="T37" fmla="*/ 6 h 7"/>
                      <a:gd name="T38" fmla="*/ 1 w 44"/>
                      <a:gd name="T39" fmla="*/ 0 h 7"/>
                      <a:gd name="T40" fmla="*/ 0 w 44"/>
                      <a:gd name="T4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7">
                        <a:moveTo>
                          <a:pt x="44" y="2"/>
                        </a:moveTo>
                        <a:cubicBezTo>
                          <a:pt x="41" y="4"/>
                          <a:pt x="38" y="6"/>
                          <a:pt x="34" y="6"/>
                        </a:cubicBezTo>
                        <a:cubicBezTo>
                          <a:pt x="34" y="6"/>
                          <a:pt x="34" y="6"/>
                          <a:pt x="34" y="6"/>
                        </a:cubicBezTo>
                        <a:cubicBezTo>
                          <a:pt x="32" y="6"/>
                          <a:pt x="31" y="6"/>
                          <a:pt x="29" y="5"/>
                        </a:cubicBezTo>
                        <a:cubicBezTo>
                          <a:pt x="29" y="5"/>
                          <a:pt x="29" y="6"/>
                          <a:pt x="30" y="6"/>
                        </a:cubicBezTo>
                        <a:cubicBezTo>
                          <a:pt x="31" y="6"/>
                          <a:pt x="32" y="7"/>
                          <a:pt x="34" y="7"/>
                        </a:cubicBezTo>
                        <a:cubicBezTo>
                          <a:pt x="34" y="7"/>
                          <a:pt x="34" y="7"/>
                          <a:pt x="34" y="7"/>
                        </a:cubicBezTo>
                        <a:cubicBezTo>
                          <a:pt x="38" y="7"/>
                          <a:pt x="42" y="4"/>
                          <a:pt x="44" y="2"/>
                        </a:cubicBezTo>
                        <a:cubicBezTo>
                          <a:pt x="44" y="2"/>
                          <a:pt x="44" y="2"/>
                          <a:pt x="44" y="2"/>
                        </a:cubicBezTo>
                        <a:moveTo>
                          <a:pt x="0" y="0"/>
                        </a:moveTo>
                        <a:cubicBezTo>
                          <a:pt x="0" y="0"/>
                          <a:pt x="1" y="0"/>
                          <a:pt x="1" y="1"/>
                        </a:cubicBezTo>
                        <a:cubicBezTo>
                          <a:pt x="1" y="1"/>
                          <a:pt x="1" y="1"/>
                          <a:pt x="1" y="1"/>
                        </a:cubicBezTo>
                        <a:cubicBezTo>
                          <a:pt x="1" y="1"/>
                          <a:pt x="1" y="1"/>
                          <a:pt x="1" y="1"/>
                        </a:cubicBezTo>
                        <a:cubicBezTo>
                          <a:pt x="3" y="4"/>
                          <a:pt x="8" y="6"/>
                          <a:pt x="12" y="7"/>
                        </a:cubicBezTo>
                        <a:cubicBezTo>
                          <a:pt x="14" y="7"/>
                          <a:pt x="15" y="7"/>
                          <a:pt x="16" y="7"/>
                        </a:cubicBezTo>
                        <a:cubicBezTo>
                          <a:pt x="19" y="7"/>
                          <a:pt x="21" y="7"/>
                          <a:pt x="24" y="5"/>
                        </a:cubicBezTo>
                        <a:cubicBezTo>
                          <a:pt x="24" y="5"/>
                          <a:pt x="24" y="5"/>
                          <a:pt x="24" y="5"/>
                        </a:cubicBezTo>
                        <a:cubicBezTo>
                          <a:pt x="21" y="6"/>
                          <a:pt x="19" y="7"/>
                          <a:pt x="16" y="7"/>
                        </a:cubicBezTo>
                        <a:cubicBezTo>
                          <a:pt x="14" y="7"/>
                          <a:pt x="13" y="7"/>
                          <a:pt x="11" y="6"/>
                        </a:cubicBezTo>
                        <a:cubicBezTo>
                          <a:pt x="7" y="5"/>
                          <a:pt x="3" y="3"/>
                          <a:pt x="1" y="0"/>
                        </a:cubicBezTo>
                        <a:cubicBezTo>
                          <a:pt x="1" y="0"/>
                          <a:pt x="1" y="0"/>
                          <a:pt x="0"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2" name="Freeform 7998">
                    <a:extLst>
                      <a:ext uri="{FF2B5EF4-FFF2-40B4-BE49-F238E27FC236}">
                        <a16:creationId xmlns:a16="http://schemas.microsoft.com/office/drawing/2014/main" id="{2F493632-4635-4FAB-90B0-BC847D042471}"/>
                      </a:ext>
                    </a:extLst>
                  </p:cNvPr>
                  <p:cNvSpPr>
                    <a:spLocks noEditPoints="1"/>
                  </p:cNvSpPr>
                  <p:nvPr/>
                </p:nvSpPr>
                <p:spPr bwMode="auto">
                  <a:xfrm>
                    <a:off x="4318" y="2539"/>
                    <a:ext cx="33" cy="14"/>
                  </a:xfrm>
                  <a:custGeom>
                    <a:avLst/>
                    <a:gdLst>
                      <a:gd name="T0" fmla="*/ 0 w 44"/>
                      <a:gd name="T1" fmla="*/ 13 h 18"/>
                      <a:gd name="T2" fmla="*/ 0 w 44"/>
                      <a:gd name="T3" fmla="*/ 13 h 18"/>
                      <a:gd name="T4" fmla="*/ 0 w 44"/>
                      <a:gd name="T5" fmla="*/ 13 h 18"/>
                      <a:gd name="T6" fmla="*/ 1 w 44"/>
                      <a:gd name="T7" fmla="*/ 13 h 18"/>
                      <a:gd name="T8" fmla="*/ 14 w 44"/>
                      <a:gd name="T9" fmla="*/ 18 h 18"/>
                      <a:gd name="T10" fmla="*/ 16 w 44"/>
                      <a:gd name="T11" fmla="*/ 18 h 18"/>
                      <a:gd name="T12" fmla="*/ 26 w 44"/>
                      <a:gd name="T13" fmla="*/ 15 h 18"/>
                      <a:gd name="T14" fmla="*/ 26 w 44"/>
                      <a:gd name="T15" fmla="*/ 14 h 18"/>
                      <a:gd name="T16" fmla="*/ 14 w 44"/>
                      <a:gd name="T17" fmla="*/ 18 h 18"/>
                      <a:gd name="T18" fmla="*/ 0 w 44"/>
                      <a:gd name="T19" fmla="*/ 13 h 18"/>
                      <a:gd name="T20" fmla="*/ 0 w 44"/>
                      <a:gd name="T21" fmla="*/ 13 h 18"/>
                      <a:gd name="T22" fmla="*/ 44 w 44"/>
                      <a:gd name="T23" fmla="*/ 0 h 18"/>
                      <a:gd name="T24" fmla="*/ 44 w 44"/>
                      <a:gd name="T25" fmla="*/ 0 h 18"/>
                      <a:gd name="T26" fmla="*/ 36 w 44"/>
                      <a:gd name="T27" fmla="*/ 10 h 18"/>
                      <a:gd name="T28" fmla="*/ 31 w 44"/>
                      <a:gd name="T29" fmla="*/ 11 h 18"/>
                      <a:gd name="T30" fmla="*/ 31 w 44"/>
                      <a:gd name="T31" fmla="*/ 11 h 18"/>
                      <a:gd name="T32" fmla="*/ 31 w 44"/>
                      <a:gd name="T33" fmla="*/ 12 h 18"/>
                      <a:gd name="T34" fmla="*/ 37 w 44"/>
                      <a:gd name="T35" fmla="*/ 10 h 18"/>
                      <a:gd name="T36" fmla="*/ 44 w 44"/>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 h="18">
                        <a:moveTo>
                          <a:pt x="0" y="13"/>
                        </a:moveTo>
                        <a:cubicBezTo>
                          <a:pt x="0" y="13"/>
                          <a:pt x="0" y="13"/>
                          <a:pt x="0" y="13"/>
                        </a:cubicBezTo>
                        <a:cubicBezTo>
                          <a:pt x="0" y="13"/>
                          <a:pt x="0" y="13"/>
                          <a:pt x="0" y="13"/>
                        </a:cubicBezTo>
                        <a:cubicBezTo>
                          <a:pt x="0" y="13"/>
                          <a:pt x="0" y="13"/>
                          <a:pt x="1" y="13"/>
                        </a:cubicBezTo>
                        <a:cubicBezTo>
                          <a:pt x="4" y="17"/>
                          <a:pt x="9" y="18"/>
                          <a:pt x="14" y="18"/>
                        </a:cubicBezTo>
                        <a:cubicBezTo>
                          <a:pt x="14" y="18"/>
                          <a:pt x="15" y="18"/>
                          <a:pt x="16" y="18"/>
                        </a:cubicBezTo>
                        <a:cubicBezTo>
                          <a:pt x="20" y="18"/>
                          <a:pt x="23" y="17"/>
                          <a:pt x="26" y="15"/>
                        </a:cubicBezTo>
                        <a:cubicBezTo>
                          <a:pt x="26" y="14"/>
                          <a:pt x="26" y="14"/>
                          <a:pt x="26" y="14"/>
                        </a:cubicBezTo>
                        <a:cubicBezTo>
                          <a:pt x="22" y="17"/>
                          <a:pt x="18" y="18"/>
                          <a:pt x="14" y="18"/>
                        </a:cubicBezTo>
                        <a:cubicBezTo>
                          <a:pt x="9" y="18"/>
                          <a:pt x="4" y="16"/>
                          <a:pt x="0" y="13"/>
                        </a:cubicBezTo>
                        <a:cubicBezTo>
                          <a:pt x="0" y="13"/>
                          <a:pt x="0" y="13"/>
                          <a:pt x="0" y="13"/>
                        </a:cubicBezTo>
                        <a:moveTo>
                          <a:pt x="44" y="0"/>
                        </a:moveTo>
                        <a:cubicBezTo>
                          <a:pt x="44" y="0"/>
                          <a:pt x="44" y="0"/>
                          <a:pt x="44" y="0"/>
                        </a:cubicBezTo>
                        <a:cubicBezTo>
                          <a:pt x="43" y="4"/>
                          <a:pt x="40" y="8"/>
                          <a:pt x="36" y="10"/>
                        </a:cubicBezTo>
                        <a:cubicBezTo>
                          <a:pt x="35" y="11"/>
                          <a:pt x="33" y="11"/>
                          <a:pt x="31" y="11"/>
                        </a:cubicBezTo>
                        <a:cubicBezTo>
                          <a:pt x="31" y="11"/>
                          <a:pt x="31" y="11"/>
                          <a:pt x="31" y="11"/>
                        </a:cubicBezTo>
                        <a:cubicBezTo>
                          <a:pt x="31" y="11"/>
                          <a:pt x="31" y="12"/>
                          <a:pt x="31" y="12"/>
                        </a:cubicBezTo>
                        <a:cubicBezTo>
                          <a:pt x="33" y="12"/>
                          <a:pt x="35" y="11"/>
                          <a:pt x="37" y="10"/>
                        </a:cubicBezTo>
                        <a:cubicBezTo>
                          <a:pt x="40" y="8"/>
                          <a:pt x="43" y="4"/>
                          <a:pt x="44"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3" name="Freeform 7999">
                    <a:extLst>
                      <a:ext uri="{FF2B5EF4-FFF2-40B4-BE49-F238E27FC236}">
                        <a16:creationId xmlns:a16="http://schemas.microsoft.com/office/drawing/2014/main" id="{6BD4DF51-A415-45B1-A9F5-73F71639848E}"/>
                      </a:ext>
                    </a:extLst>
                  </p:cNvPr>
                  <p:cNvSpPr>
                    <a:spLocks noEditPoints="1"/>
                  </p:cNvSpPr>
                  <p:nvPr/>
                </p:nvSpPr>
                <p:spPr bwMode="auto">
                  <a:xfrm>
                    <a:off x="4319" y="2551"/>
                    <a:ext cx="35" cy="17"/>
                  </a:xfrm>
                  <a:custGeom>
                    <a:avLst/>
                    <a:gdLst>
                      <a:gd name="T0" fmla="*/ 32 w 46"/>
                      <a:gd name="T1" fmla="*/ 16 h 23"/>
                      <a:gd name="T2" fmla="*/ 29 w 46"/>
                      <a:gd name="T3" fmla="*/ 19 h 23"/>
                      <a:gd name="T4" fmla="*/ 18 w 46"/>
                      <a:gd name="T5" fmla="*/ 23 h 23"/>
                      <a:gd name="T6" fmla="*/ 15 w 46"/>
                      <a:gd name="T7" fmla="*/ 23 h 23"/>
                      <a:gd name="T8" fmla="*/ 1 w 46"/>
                      <a:gd name="T9" fmla="*/ 18 h 23"/>
                      <a:gd name="T10" fmla="*/ 0 w 46"/>
                      <a:gd name="T11" fmla="*/ 18 h 23"/>
                      <a:gd name="T12" fmla="*/ 0 w 46"/>
                      <a:gd name="T13" fmla="*/ 18 h 23"/>
                      <a:gd name="T14" fmla="*/ 1 w 46"/>
                      <a:gd name="T15" fmla="*/ 18 h 23"/>
                      <a:gd name="T16" fmla="*/ 2 w 46"/>
                      <a:gd name="T17" fmla="*/ 20 h 23"/>
                      <a:gd name="T18" fmla="*/ 15 w 46"/>
                      <a:gd name="T19" fmla="*/ 23 h 23"/>
                      <a:gd name="T20" fmla="*/ 20 w 46"/>
                      <a:gd name="T21" fmla="*/ 23 h 23"/>
                      <a:gd name="T22" fmla="*/ 32 w 46"/>
                      <a:gd name="T23" fmla="*/ 16 h 23"/>
                      <a:gd name="T24" fmla="*/ 32 w 46"/>
                      <a:gd name="T25" fmla="*/ 16 h 23"/>
                      <a:gd name="T26" fmla="*/ 45 w 46"/>
                      <a:gd name="T27" fmla="*/ 0 h 23"/>
                      <a:gd name="T28" fmla="*/ 42 w 46"/>
                      <a:gd name="T29" fmla="*/ 8 h 23"/>
                      <a:gd name="T30" fmla="*/ 36 w 46"/>
                      <a:gd name="T31" fmla="*/ 12 h 23"/>
                      <a:gd name="T32" fmla="*/ 36 w 46"/>
                      <a:gd name="T33" fmla="*/ 12 h 23"/>
                      <a:gd name="T34" fmla="*/ 42 w 46"/>
                      <a:gd name="T35" fmla="*/ 9 h 23"/>
                      <a:gd name="T36" fmla="*/ 46 w 46"/>
                      <a:gd name="T37" fmla="*/ 1 h 23"/>
                      <a:gd name="T38" fmla="*/ 45 w 46"/>
                      <a:gd name="T3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23">
                        <a:moveTo>
                          <a:pt x="32" y="16"/>
                        </a:moveTo>
                        <a:cubicBezTo>
                          <a:pt x="31" y="17"/>
                          <a:pt x="30" y="18"/>
                          <a:pt x="29" y="19"/>
                        </a:cubicBezTo>
                        <a:cubicBezTo>
                          <a:pt x="25" y="21"/>
                          <a:pt x="22" y="22"/>
                          <a:pt x="18" y="23"/>
                        </a:cubicBezTo>
                        <a:cubicBezTo>
                          <a:pt x="17" y="23"/>
                          <a:pt x="16" y="23"/>
                          <a:pt x="15" y="23"/>
                        </a:cubicBezTo>
                        <a:cubicBezTo>
                          <a:pt x="10" y="23"/>
                          <a:pt x="5" y="21"/>
                          <a:pt x="1" y="18"/>
                        </a:cubicBezTo>
                        <a:cubicBezTo>
                          <a:pt x="1" y="18"/>
                          <a:pt x="1" y="18"/>
                          <a:pt x="0" y="18"/>
                        </a:cubicBezTo>
                        <a:cubicBezTo>
                          <a:pt x="0" y="18"/>
                          <a:pt x="0" y="18"/>
                          <a:pt x="0" y="18"/>
                        </a:cubicBezTo>
                        <a:cubicBezTo>
                          <a:pt x="1" y="18"/>
                          <a:pt x="1" y="18"/>
                          <a:pt x="1" y="18"/>
                        </a:cubicBezTo>
                        <a:cubicBezTo>
                          <a:pt x="1" y="19"/>
                          <a:pt x="2" y="19"/>
                          <a:pt x="2" y="20"/>
                        </a:cubicBezTo>
                        <a:cubicBezTo>
                          <a:pt x="6" y="22"/>
                          <a:pt x="10" y="23"/>
                          <a:pt x="15" y="23"/>
                        </a:cubicBezTo>
                        <a:cubicBezTo>
                          <a:pt x="16" y="23"/>
                          <a:pt x="18" y="23"/>
                          <a:pt x="20" y="23"/>
                        </a:cubicBezTo>
                        <a:cubicBezTo>
                          <a:pt x="25" y="22"/>
                          <a:pt x="29" y="20"/>
                          <a:pt x="32" y="16"/>
                        </a:cubicBezTo>
                        <a:cubicBezTo>
                          <a:pt x="32" y="16"/>
                          <a:pt x="32" y="16"/>
                          <a:pt x="32" y="16"/>
                        </a:cubicBezTo>
                        <a:moveTo>
                          <a:pt x="45" y="0"/>
                        </a:moveTo>
                        <a:cubicBezTo>
                          <a:pt x="45" y="3"/>
                          <a:pt x="44" y="5"/>
                          <a:pt x="42" y="8"/>
                        </a:cubicBezTo>
                        <a:cubicBezTo>
                          <a:pt x="41" y="9"/>
                          <a:pt x="38" y="11"/>
                          <a:pt x="36" y="12"/>
                        </a:cubicBezTo>
                        <a:cubicBezTo>
                          <a:pt x="36" y="12"/>
                          <a:pt x="36" y="12"/>
                          <a:pt x="36" y="12"/>
                        </a:cubicBezTo>
                        <a:cubicBezTo>
                          <a:pt x="39" y="11"/>
                          <a:pt x="41" y="10"/>
                          <a:pt x="42" y="9"/>
                        </a:cubicBezTo>
                        <a:cubicBezTo>
                          <a:pt x="44" y="6"/>
                          <a:pt x="45" y="4"/>
                          <a:pt x="46" y="1"/>
                        </a:cubicBezTo>
                        <a:cubicBezTo>
                          <a:pt x="46" y="0"/>
                          <a:pt x="46" y="0"/>
                          <a:pt x="45"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4" name="Freeform 8000">
                    <a:extLst>
                      <a:ext uri="{FF2B5EF4-FFF2-40B4-BE49-F238E27FC236}">
                        <a16:creationId xmlns:a16="http://schemas.microsoft.com/office/drawing/2014/main" id="{05C9C910-8A68-4B00-80AE-F8394C4020D7}"/>
                      </a:ext>
                    </a:extLst>
                  </p:cNvPr>
                  <p:cNvSpPr>
                    <a:spLocks noEditPoints="1"/>
                  </p:cNvSpPr>
                  <p:nvPr/>
                </p:nvSpPr>
                <p:spPr bwMode="auto">
                  <a:xfrm>
                    <a:off x="4336" y="2562"/>
                    <a:ext cx="34" cy="27"/>
                  </a:xfrm>
                  <a:custGeom>
                    <a:avLst/>
                    <a:gdLst>
                      <a:gd name="T0" fmla="*/ 24 w 45"/>
                      <a:gd name="T1" fmla="*/ 17 h 37"/>
                      <a:gd name="T2" fmla="*/ 17 w 45"/>
                      <a:gd name="T3" fmla="*/ 29 h 37"/>
                      <a:gd name="T4" fmla="*/ 10 w 45"/>
                      <a:gd name="T5" fmla="*/ 34 h 37"/>
                      <a:gd name="T6" fmla="*/ 1 w 45"/>
                      <a:gd name="T7" fmla="*/ 36 h 37"/>
                      <a:gd name="T8" fmla="*/ 1 w 45"/>
                      <a:gd name="T9" fmla="*/ 36 h 37"/>
                      <a:gd name="T10" fmla="*/ 0 w 45"/>
                      <a:gd name="T11" fmla="*/ 36 h 37"/>
                      <a:gd name="T12" fmla="*/ 0 w 45"/>
                      <a:gd name="T13" fmla="*/ 36 h 37"/>
                      <a:gd name="T14" fmla="*/ 1 w 45"/>
                      <a:gd name="T15" fmla="*/ 37 h 37"/>
                      <a:gd name="T16" fmla="*/ 1 w 45"/>
                      <a:gd name="T17" fmla="*/ 37 h 37"/>
                      <a:gd name="T18" fmla="*/ 1 w 45"/>
                      <a:gd name="T19" fmla="*/ 37 h 37"/>
                      <a:gd name="T20" fmla="*/ 1 w 45"/>
                      <a:gd name="T21" fmla="*/ 37 h 37"/>
                      <a:gd name="T22" fmla="*/ 9 w 45"/>
                      <a:gd name="T23" fmla="*/ 35 h 37"/>
                      <a:gd name="T24" fmla="*/ 18 w 45"/>
                      <a:gd name="T25" fmla="*/ 29 h 37"/>
                      <a:gd name="T26" fmla="*/ 24 w 45"/>
                      <a:gd name="T27" fmla="*/ 21 h 37"/>
                      <a:gd name="T28" fmla="*/ 25 w 45"/>
                      <a:gd name="T29" fmla="*/ 17 h 37"/>
                      <a:gd name="T30" fmla="*/ 24 w 45"/>
                      <a:gd name="T31" fmla="*/ 17 h 37"/>
                      <a:gd name="T32" fmla="*/ 44 w 45"/>
                      <a:gd name="T33" fmla="*/ 0 h 37"/>
                      <a:gd name="T34" fmla="*/ 44 w 45"/>
                      <a:gd name="T35" fmla="*/ 1 h 37"/>
                      <a:gd name="T36" fmla="*/ 31 w 45"/>
                      <a:gd name="T37" fmla="*/ 14 h 37"/>
                      <a:gd name="T38" fmla="*/ 31 w 45"/>
                      <a:gd name="T39" fmla="*/ 15 h 37"/>
                      <a:gd name="T40" fmla="*/ 37 w 45"/>
                      <a:gd name="T41" fmla="*/ 12 h 37"/>
                      <a:gd name="T42" fmla="*/ 44 w 45"/>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37">
                        <a:moveTo>
                          <a:pt x="24" y="17"/>
                        </a:moveTo>
                        <a:cubicBezTo>
                          <a:pt x="24" y="22"/>
                          <a:pt x="20" y="26"/>
                          <a:pt x="17" y="29"/>
                        </a:cubicBezTo>
                        <a:cubicBezTo>
                          <a:pt x="15" y="31"/>
                          <a:pt x="12" y="33"/>
                          <a:pt x="10" y="34"/>
                        </a:cubicBezTo>
                        <a:cubicBezTo>
                          <a:pt x="7" y="35"/>
                          <a:pt x="4" y="36"/>
                          <a:pt x="1" y="36"/>
                        </a:cubicBezTo>
                        <a:cubicBezTo>
                          <a:pt x="1" y="36"/>
                          <a:pt x="1" y="36"/>
                          <a:pt x="1" y="36"/>
                        </a:cubicBezTo>
                        <a:cubicBezTo>
                          <a:pt x="0" y="36"/>
                          <a:pt x="0" y="36"/>
                          <a:pt x="0" y="36"/>
                        </a:cubicBezTo>
                        <a:cubicBezTo>
                          <a:pt x="0" y="36"/>
                          <a:pt x="0" y="36"/>
                          <a:pt x="0" y="36"/>
                        </a:cubicBezTo>
                        <a:cubicBezTo>
                          <a:pt x="0" y="36"/>
                          <a:pt x="1" y="36"/>
                          <a:pt x="1" y="37"/>
                        </a:cubicBezTo>
                        <a:cubicBezTo>
                          <a:pt x="1" y="37"/>
                          <a:pt x="1" y="37"/>
                          <a:pt x="1" y="37"/>
                        </a:cubicBezTo>
                        <a:cubicBezTo>
                          <a:pt x="1" y="37"/>
                          <a:pt x="1" y="37"/>
                          <a:pt x="1" y="37"/>
                        </a:cubicBezTo>
                        <a:cubicBezTo>
                          <a:pt x="1" y="37"/>
                          <a:pt x="1" y="37"/>
                          <a:pt x="1" y="37"/>
                        </a:cubicBezTo>
                        <a:cubicBezTo>
                          <a:pt x="4" y="36"/>
                          <a:pt x="7" y="35"/>
                          <a:pt x="9" y="35"/>
                        </a:cubicBezTo>
                        <a:cubicBezTo>
                          <a:pt x="12" y="33"/>
                          <a:pt x="15" y="32"/>
                          <a:pt x="18" y="29"/>
                        </a:cubicBezTo>
                        <a:cubicBezTo>
                          <a:pt x="20" y="27"/>
                          <a:pt x="22" y="24"/>
                          <a:pt x="24" y="21"/>
                        </a:cubicBezTo>
                        <a:cubicBezTo>
                          <a:pt x="24" y="20"/>
                          <a:pt x="25" y="18"/>
                          <a:pt x="25" y="17"/>
                        </a:cubicBezTo>
                        <a:cubicBezTo>
                          <a:pt x="25" y="17"/>
                          <a:pt x="25" y="17"/>
                          <a:pt x="24" y="17"/>
                        </a:cubicBezTo>
                        <a:moveTo>
                          <a:pt x="44" y="0"/>
                        </a:moveTo>
                        <a:cubicBezTo>
                          <a:pt x="44" y="1"/>
                          <a:pt x="44" y="1"/>
                          <a:pt x="44" y="1"/>
                        </a:cubicBezTo>
                        <a:cubicBezTo>
                          <a:pt x="44" y="7"/>
                          <a:pt x="38" y="13"/>
                          <a:pt x="31" y="14"/>
                        </a:cubicBezTo>
                        <a:cubicBezTo>
                          <a:pt x="31" y="14"/>
                          <a:pt x="31" y="14"/>
                          <a:pt x="31" y="15"/>
                        </a:cubicBezTo>
                        <a:cubicBezTo>
                          <a:pt x="34" y="14"/>
                          <a:pt x="36" y="13"/>
                          <a:pt x="37" y="12"/>
                        </a:cubicBezTo>
                        <a:cubicBezTo>
                          <a:pt x="41" y="10"/>
                          <a:pt x="45" y="5"/>
                          <a:pt x="44"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5" name="Freeform 8001">
                    <a:extLst>
                      <a:ext uri="{FF2B5EF4-FFF2-40B4-BE49-F238E27FC236}">
                        <a16:creationId xmlns:a16="http://schemas.microsoft.com/office/drawing/2014/main" id="{799F6133-66BB-4674-AD23-F6D255796598}"/>
                      </a:ext>
                    </a:extLst>
                  </p:cNvPr>
                  <p:cNvSpPr>
                    <a:spLocks noEditPoints="1"/>
                  </p:cNvSpPr>
                  <p:nvPr/>
                </p:nvSpPr>
                <p:spPr bwMode="auto">
                  <a:xfrm>
                    <a:off x="4358" y="2568"/>
                    <a:ext cx="21" cy="31"/>
                  </a:xfrm>
                  <a:custGeom>
                    <a:avLst/>
                    <a:gdLst>
                      <a:gd name="T0" fmla="*/ 12 w 28"/>
                      <a:gd name="T1" fmla="*/ 20 h 41"/>
                      <a:gd name="T2" fmla="*/ 10 w 28"/>
                      <a:gd name="T3" fmla="*/ 30 h 41"/>
                      <a:gd name="T4" fmla="*/ 6 w 28"/>
                      <a:gd name="T5" fmla="*/ 36 h 41"/>
                      <a:gd name="T6" fmla="*/ 1 w 28"/>
                      <a:gd name="T7" fmla="*/ 40 h 41"/>
                      <a:gd name="T8" fmla="*/ 0 w 28"/>
                      <a:gd name="T9" fmla="*/ 41 h 41"/>
                      <a:gd name="T10" fmla="*/ 0 w 28"/>
                      <a:gd name="T11" fmla="*/ 41 h 41"/>
                      <a:gd name="T12" fmla="*/ 0 w 28"/>
                      <a:gd name="T13" fmla="*/ 41 h 41"/>
                      <a:gd name="T14" fmla="*/ 1 w 28"/>
                      <a:gd name="T15" fmla="*/ 41 h 41"/>
                      <a:gd name="T16" fmla="*/ 1 w 28"/>
                      <a:gd name="T17" fmla="*/ 41 h 41"/>
                      <a:gd name="T18" fmla="*/ 1 w 28"/>
                      <a:gd name="T19" fmla="*/ 41 h 41"/>
                      <a:gd name="T20" fmla="*/ 4 w 28"/>
                      <a:gd name="T21" fmla="*/ 38 h 41"/>
                      <a:gd name="T22" fmla="*/ 10 w 28"/>
                      <a:gd name="T23" fmla="*/ 31 h 41"/>
                      <a:gd name="T24" fmla="*/ 13 w 28"/>
                      <a:gd name="T25" fmla="*/ 21 h 41"/>
                      <a:gd name="T26" fmla="*/ 12 w 28"/>
                      <a:gd name="T27" fmla="*/ 20 h 41"/>
                      <a:gd name="T28" fmla="*/ 26 w 28"/>
                      <a:gd name="T29" fmla="*/ 0 h 41"/>
                      <a:gd name="T30" fmla="*/ 26 w 28"/>
                      <a:gd name="T31" fmla="*/ 0 h 41"/>
                      <a:gd name="T32" fmla="*/ 24 w 28"/>
                      <a:gd name="T33" fmla="*/ 13 h 41"/>
                      <a:gd name="T34" fmla="*/ 17 w 28"/>
                      <a:gd name="T35" fmla="*/ 17 h 41"/>
                      <a:gd name="T36" fmla="*/ 18 w 28"/>
                      <a:gd name="T37" fmla="*/ 18 h 41"/>
                      <a:gd name="T38" fmla="*/ 24 w 28"/>
                      <a:gd name="T39" fmla="*/ 13 h 41"/>
                      <a:gd name="T40" fmla="*/ 26 w 28"/>
                      <a:gd name="T4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41">
                        <a:moveTo>
                          <a:pt x="12" y="20"/>
                        </a:moveTo>
                        <a:cubicBezTo>
                          <a:pt x="12" y="23"/>
                          <a:pt x="11" y="27"/>
                          <a:pt x="10" y="30"/>
                        </a:cubicBezTo>
                        <a:cubicBezTo>
                          <a:pt x="9" y="32"/>
                          <a:pt x="8" y="34"/>
                          <a:pt x="6" y="36"/>
                        </a:cubicBezTo>
                        <a:cubicBezTo>
                          <a:pt x="5" y="37"/>
                          <a:pt x="3" y="40"/>
                          <a:pt x="1" y="40"/>
                        </a:cubicBezTo>
                        <a:cubicBezTo>
                          <a:pt x="0" y="41"/>
                          <a:pt x="0" y="41"/>
                          <a:pt x="0" y="41"/>
                        </a:cubicBezTo>
                        <a:cubicBezTo>
                          <a:pt x="0" y="41"/>
                          <a:pt x="0" y="41"/>
                          <a:pt x="0" y="41"/>
                        </a:cubicBezTo>
                        <a:cubicBezTo>
                          <a:pt x="0" y="41"/>
                          <a:pt x="0" y="41"/>
                          <a:pt x="0" y="41"/>
                        </a:cubicBezTo>
                        <a:cubicBezTo>
                          <a:pt x="0" y="41"/>
                          <a:pt x="0" y="41"/>
                          <a:pt x="1" y="41"/>
                        </a:cubicBezTo>
                        <a:cubicBezTo>
                          <a:pt x="1" y="41"/>
                          <a:pt x="1" y="41"/>
                          <a:pt x="1" y="41"/>
                        </a:cubicBezTo>
                        <a:cubicBezTo>
                          <a:pt x="1" y="41"/>
                          <a:pt x="1" y="41"/>
                          <a:pt x="1" y="41"/>
                        </a:cubicBezTo>
                        <a:cubicBezTo>
                          <a:pt x="2" y="40"/>
                          <a:pt x="3" y="39"/>
                          <a:pt x="4" y="38"/>
                        </a:cubicBezTo>
                        <a:cubicBezTo>
                          <a:pt x="7" y="36"/>
                          <a:pt x="9" y="34"/>
                          <a:pt x="10" y="31"/>
                        </a:cubicBezTo>
                        <a:cubicBezTo>
                          <a:pt x="12" y="28"/>
                          <a:pt x="13" y="25"/>
                          <a:pt x="13" y="21"/>
                        </a:cubicBezTo>
                        <a:cubicBezTo>
                          <a:pt x="13" y="21"/>
                          <a:pt x="12" y="20"/>
                          <a:pt x="12" y="20"/>
                        </a:cubicBezTo>
                        <a:moveTo>
                          <a:pt x="26" y="0"/>
                        </a:moveTo>
                        <a:cubicBezTo>
                          <a:pt x="26" y="0"/>
                          <a:pt x="26" y="0"/>
                          <a:pt x="26" y="0"/>
                        </a:cubicBezTo>
                        <a:cubicBezTo>
                          <a:pt x="28" y="4"/>
                          <a:pt x="26" y="9"/>
                          <a:pt x="24" y="13"/>
                        </a:cubicBezTo>
                        <a:cubicBezTo>
                          <a:pt x="22" y="15"/>
                          <a:pt x="20" y="17"/>
                          <a:pt x="17" y="17"/>
                        </a:cubicBezTo>
                        <a:cubicBezTo>
                          <a:pt x="17" y="17"/>
                          <a:pt x="17" y="18"/>
                          <a:pt x="18" y="18"/>
                        </a:cubicBezTo>
                        <a:cubicBezTo>
                          <a:pt x="20" y="17"/>
                          <a:pt x="22" y="16"/>
                          <a:pt x="24" y="13"/>
                        </a:cubicBezTo>
                        <a:cubicBezTo>
                          <a:pt x="27" y="10"/>
                          <a:pt x="28" y="4"/>
                          <a:pt x="26"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6" name="Freeform 8002">
                    <a:extLst>
                      <a:ext uri="{FF2B5EF4-FFF2-40B4-BE49-F238E27FC236}">
                        <a16:creationId xmlns:a16="http://schemas.microsoft.com/office/drawing/2014/main" id="{E0FA4544-2E65-4F59-8EB0-10966691D807}"/>
                      </a:ext>
                    </a:extLst>
                  </p:cNvPr>
                  <p:cNvSpPr>
                    <a:spLocks/>
                  </p:cNvSpPr>
                  <p:nvPr/>
                </p:nvSpPr>
                <p:spPr bwMode="auto">
                  <a:xfrm>
                    <a:off x="4332" y="2484"/>
                    <a:ext cx="50" cy="110"/>
                  </a:xfrm>
                  <a:custGeom>
                    <a:avLst/>
                    <a:gdLst>
                      <a:gd name="T0" fmla="*/ 62 w 67"/>
                      <a:gd name="T1" fmla="*/ 146 h 147"/>
                      <a:gd name="T2" fmla="*/ 51 w 67"/>
                      <a:gd name="T3" fmla="*/ 138 h 147"/>
                      <a:gd name="T4" fmla="*/ 37 w 67"/>
                      <a:gd name="T5" fmla="*/ 125 h 147"/>
                      <a:gd name="T6" fmla="*/ 25 w 67"/>
                      <a:gd name="T7" fmla="*/ 117 h 147"/>
                      <a:gd name="T8" fmla="*/ 9 w 67"/>
                      <a:gd name="T9" fmla="*/ 93 h 147"/>
                      <a:gd name="T10" fmla="*/ 1 w 67"/>
                      <a:gd name="T11" fmla="*/ 51 h 147"/>
                      <a:gd name="T12" fmla="*/ 8 w 67"/>
                      <a:gd name="T13" fmla="*/ 2 h 147"/>
                      <a:gd name="T14" fmla="*/ 12 w 67"/>
                      <a:gd name="T15" fmla="*/ 1 h 147"/>
                      <a:gd name="T16" fmla="*/ 13 w 67"/>
                      <a:gd name="T17" fmla="*/ 4 h 147"/>
                      <a:gd name="T18" fmla="*/ 6 w 67"/>
                      <a:gd name="T19" fmla="*/ 51 h 147"/>
                      <a:gd name="T20" fmla="*/ 29 w 67"/>
                      <a:gd name="T21" fmla="*/ 113 h 147"/>
                      <a:gd name="T22" fmla="*/ 39 w 67"/>
                      <a:gd name="T23" fmla="*/ 121 h 147"/>
                      <a:gd name="T24" fmla="*/ 56 w 67"/>
                      <a:gd name="T25" fmla="*/ 136 h 147"/>
                      <a:gd name="T26" fmla="*/ 63 w 67"/>
                      <a:gd name="T27" fmla="*/ 141 h 147"/>
                      <a:gd name="T28" fmla="*/ 65 w 67"/>
                      <a:gd name="T29" fmla="*/ 141 h 147"/>
                      <a:gd name="T30" fmla="*/ 67 w 67"/>
                      <a:gd name="T31" fmla="*/ 145 h 147"/>
                      <a:gd name="T32" fmla="*/ 64 w 67"/>
                      <a:gd name="T33" fmla="*/ 146 h 147"/>
                      <a:gd name="T34" fmla="*/ 64 w 67"/>
                      <a:gd name="T35" fmla="*/ 146 h 147"/>
                      <a:gd name="T36" fmla="*/ 62 w 67"/>
                      <a:gd name="T37" fmla="*/ 14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 h="147">
                        <a:moveTo>
                          <a:pt x="62" y="146"/>
                        </a:moveTo>
                        <a:cubicBezTo>
                          <a:pt x="59" y="147"/>
                          <a:pt x="55" y="145"/>
                          <a:pt x="51" y="138"/>
                        </a:cubicBezTo>
                        <a:cubicBezTo>
                          <a:pt x="48" y="132"/>
                          <a:pt x="43" y="129"/>
                          <a:pt x="37" y="125"/>
                        </a:cubicBezTo>
                        <a:cubicBezTo>
                          <a:pt x="33" y="123"/>
                          <a:pt x="29" y="120"/>
                          <a:pt x="25" y="117"/>
                        </a:cubicBezTo>
                        <a:cubicBezTo>
                          <a:pt x="19" y="112"/>
                          <a:pt x="13" y="104"/>
                          <a:pt x="9" y="93"/>
                        </a:cubicBezTo>
                        <a:cubicBezTo>
                          <a:pt x="4" y="81"/>
                          <a:pt x="1" y="66"/>
                          <a:pt x="1" y="51"/>
                        </a:cubicBezTo>
                        <a:cubicBezTo>
                          <a:pt x="0" y="17"/>
                          <a:pt x="8" y="2"/>
                          <a:pt x="8" y="2"/>
                        </a:cubicBezTo>
                        <a:cubicBezTo>
                          <a:pt x="9" y="1"/>
                          <a:pt x="11" y="0"/>
                          <a:pt x="12" y="1"/>
                        </a:cubicBezTo>
                        <a:cubicBezTo>
                          <a:pt x="13" y="1"/>
                          <a:pt x="14" y="3"/>
                          <a:pt x="13" y="4"/>
                        </a:cubicBezTo>
                        <a:cubicBezTo>
                          <a:pt x="13" y="4"/>
                          <a:pt x="5" y="19"/>
                          <a:pt x="6" y="51"/>
                        </a:cubicBezTo>
                        <a:cubicBezTo>
                          <a:pt x="7" y="84"/>
                          <a:pt x="19" y="105"/>
                          <a:pt x="29" y="113"/>
                        </a:cubicBezTo>
                        <a:cubicBezTo>
                          <a:pt x="32" y="116"/>
                          <a:pt x="36" y="119"/>
                          <a:pt x="39" y="121"/>
                        </a:cubicBezTo>
                        <a:cubicBezTo>
                          <a:pt x="46" y="125"/>
                          <a:pt x="52" y="129"/>
                          <a:pt x="56" y="136"/>
                        </a:cubicBezTo>
                        <a:cubicBezTo>
                          <a:pt x="59" y="142"/>
                          <a:pt x="61" y="141"/>
                          <a:pt x="63" y="141"/>
                        </a:cubicBezTo>
                        <a:cubicBezTo>
                          <a:pt x="63" y="141"/>
                          <a:pt x="64" y="141"/>
                          <a:pt x="65" y="141"/>
                        </a:cubicBezTo>
                        <a:cubicBezTo>
                          <a:pt x="67" y="142"/>
                          <a:pt x="67" y="143"/>
                          <a:pt x="67" y="145"/>
                        </a:cubicBezTo>
                        <a:cubicBezTo>
                          <a:pt x="66" y="146"/>
                          <a:pt x="65" y="146"/>
                          <a:pt x="64" y="146"/>
                        </a:cubicBezTo>
                        <a:cubicBezTo>
                          <a:pt x="64" y="146"/>
                          <a:pt x="64" y="146"/>
                          <a:pt x="64" y="146"/>
                        </a:cubicBezTo>
                        <a:cubicBezTo>
                          <a:pt x="63" y="146"/>
                          <a:pt x="62" y="146"/>
                          <a:pt x="62" y="146"/>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7" name="Freeform 8003">
                    <a:extLst>
                      <a:ext uri="{FF2B5EF4-FFF2-40B4-BE49-F238E27FC236}">
                        <a16:creationId xmlns:a16="http://schemas.microsoft.com/office/drawing/2014/main" id="{1723C0CD-D712-4B25-B248-98C4114E55C2}"/>
                      </a:ext>
                    </a:extLst>
                  </p:cNvPr>
                  <p:cNvSpPr>
                    <a:spLocks noEditPoints="1"/>
                  </p:cNvSpPr>
                  <p:nvPr/>
                </p:nvSpPr>
                <p:spPr bwMode="auto">
                  <a:xfrm>
                    <a:off x="4332" y="2484"/>
                    <a:ext cx="51" cy="110"/>
                  </a:xfrm>
                  <a:custGeom>
                    <a:avLst/>
                    <a:gdLst>
                      <a:gd name="T0" fmla="*/ 62 w 68"/>
                      <a:gd name="T1" fmla="*/ 147 h 147"/>
                      <a:gd name="T2" fmla="*/ 51 w 68"/>
                      <a:gd name="T3" fmla="*/ 138 h 147"/>
                      <a:gd name="T4" fmla="*/ 36 w 68"/>
                      <a:gd name="T5" fmla="*/ 125 h 147"/>
                      <a:gd name="T6" fmla="*/ 25 w 68"/>
                      <a:gd name="T7" fmla="*/ 117 h 147"/>
                      <a:gd name="T8" fmla="*/ 9 w 68"/>
                      <a:gd name="T9" fmla="*/ 93 h 147"/>
                      <a:gd name="T10" fmla="*/ 1 w 68"/>
                      <a:gd name="T11" fmla="*/ 51 h 147"/>
                      <a:gd name="T12" fmla="*/ 8 w 68"/>
                      <a:gd name="T13" fmla="*/ 2 h 147"/>
                      <a:gd name="T14" fmla="*/ 11 w 68"/>
                      <a:gd name="T15" fmla="*/ 0 h 147"/>
                      <a:gd name="T16" fmla="*/ 12 w 68"/>
                      <a:gd name="T17" fmla="*/ 1 h 147"/>
                      <a:gd name="T18" fmla="*/ 13 w 68"/>
                      <a:gd name="T19" fmla="*/ 4 h 147"/>
                      <a:gd name="T20" fmla="*/ 6 w 68"/>
                      <a:gd name="T21" fmla="*/ 51 h 147"/>
                      <a:gd name="T22" fmla="*/ 29 w 68"/>
                      <a:gd name="T23" fmla="*/ 113 h 147"/>
                      <a:gd name="T24" fmla="*/ 39 w 68"/>
                      <a:gd name="T25" fmla="*/ 121 h 147"/>
                      <a:gd name="T26" fmla="*/ 56 w 68"/>
                      <a:gd name="T27" fmla="*/ 136 h 147"/>
                      <a:gd name="T28" fmla="*/ 62 w 68"/>
                      <a:gd name="T29" fmla="*/ 141 h 147"/>
                      <a:gd name="T30" fmla="*/ 63 w 68"/>
                      <a:gd name="T31" fmla="*/ 141 h 147"/>
                      <a:gd name="T32" fmla="*/ 64 w 68"/>
                      <a:gd name="T33" fmla="*/ 141 h 147"/>
                      <a:gd name="T34" fmla="*/ 66 w 68"/>
                      <a:gd name="T35" fmla="*/ 141 h 147"/>
                      <a:gd name="T36" fmla="*/ 67 w 68"/>
                      <a:gd name="T37" fmla="*/ 145 h 147"/>
                      <a:gd name="T38" fmla="*/ 64 w 68"/>
                      <a:gd name="T39" fmla="*/ 146 h 147"/>
                      <a:gd name="T40" fmla="*/ 64 w 68"/>
                      <a:gd name="T41" fmla="*/ 146 h 147"/>
                      <a:gd name="T42" fmla="*/ 62 w 68"/>
                      <a:gd name="T43" fmla="*/ 147 h 147"/>
                      <a:gd name="T44" fmla="*/ 11 w 68"/>
                      <a:gd name="T45" fmla="*/ 1 h 147"/>
                      <a:gd name="T46" fmla="*/ 9 w 68"/>
                      <a:gd name="T47" fmla="*/ 2 h 147"/>
                      <a:gd name="T48" fmla="*/ 1 w 68"/>
                      <a:gd name="T49" fmla="*/ 51 h 147"/>
                      <a:gd name="T50" fmla="*/ 9 w 68"/>
                      <a:gd name="T51" fmla="*/ 93 h 147"/>
                      <a:gd name="T52" fmla="*/ 25 w 68"/>
                      <a:gd name="T53" fmla="*/ 117 h 147"/>
                      <a:gd name="T54" fmla="*/ 37 w 68"/>
                      <a:gd name="T55" fmla="*/ 125 h 147"/>
                      <a:gd name="T56" fmla="*/ 51 w 68"/>
                      <a:gd name="T57" fmla="*/ 138 h 147"/>
                      <a:gd name="T58" fmla="*/ 62 w 68"/>
                      <a:gd name="T59" fmla="*/ 146 h 147"/>
                      <a:gd name="T60" fmla="*/ 64 w 68"/>
                      <a:gd name="T61" fmla="*/ 146 h 147"/>
                      <a:gd name="T62" fmla="*/ 64 w 68"/>
                      <a:gd name="T63" fmla="*/ 146 h 147"/>
                      <a:gd name="T64" fmla="*/ 64 w 68"/>
                      <a:gd name="T65" fmla="*/ 146 h 147"/>
                      <a:gd name="T66" fmla="*/ 67 w 68"/>
                      <a:gd name="T67" fmla="*/ 145 h 147"/>
                      <a:gd name="T68" fmla="*/ 65 w 68"/>
                      <a:gd name="T69" fmla="*/ 141 h 147"/>
                      <a:gd name="T70" fmla="*/ 64 w 68"/>
                      <a:gd name="T71" fmla="*/ 141 h 147"/>
                      <a:gd name="T72" fmla="*/ 63 w 68"/>
                      <a:gd name="T73" fmla="*/ 141 h 147"/>
                      <a:gd name="T74" fmla="*/ 62 w 68"/>
                      <a:gd name="T75" fmla="*/ 142 h 147"/>
                      <a:gd name="T76" fmla="*/ 56 w 68"/>
                      <a:gd name="T77" fmla="*/ 136 h 147"/>
                      <a:gd name="T78" fmla="*/ 39 w 68"/>
                      <a:gd name="T79" fmla="*/ 121 h 147"/>
                      <a:gd name="T80" fmla="*/ 28 w 68"/>
                      <a:gd name="T81" fmla="*/ 113 h 147"/>
                      <a:gd name="T82" fmla="*/ 6 w 68"/>
                      <a:gd name="T83" fmla="*/ 51 h 147"/>
                      <a:gd name="T84" fmla="*/ 13 w 68"/>
                      <a:gd name="T85" fmla="*/ 4 h 147"/>
                      <a:gd name="T86" fmla="*/ 12 w 68"/>
                      <a:gd name="T87" fmla="*/ 1 h 147"/>
                      <a:gd name="T88" fmla="*/ 11 w 68"/>
                      <a:gd name="T89" fmla="*/ 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 h="147">
                        <a:moveTo>
                          <a:pt x="62" y="147"/>
                        </a:moveTo>
                        <a:cubicBezTo>
                          <a:pt x="58" y="147"/>
                          <a:pt x="54" y="144"/>
                          <a:pt x="51" y="138"/>
                        </a:cubicBezTo>
                        <a:cubicBezTo>
                          <a:pt x="48" y="133"/>
                          <a:pt x="43" y="129"/>
                          <a:pt x="36" y="125"/>
                        </a:cubicBezTo>
                        <a:cubicBezTo>
                          <a:pt x="33" y="123"/>
                          <a:pt x="29" y="121"/>
                          <a:pt x="25" y="117"/>
                        </a:cubicBezTo>
                        <a:cubicBezTo>
                          <a:pt x="19" y="112"/>
                          <a:pt x="13" y="104"/>
                          <a:pt x="9" y="93"/>
                        </a:cubicBezTo>
                        <a:cubicBezTo>
                          <a:pt x="4" y="81"/>
                          <a:pt x="1" y="66"/>
                          <a:pt x="1" y="51"/>
                        </a:cubicBezTo>
                        <a:cubicBezTo>
                          <a:pt x="0" y="17"/>
                          <a:pt x="8" y="2"/>
                          <a:pt x="8" y="2"/>
                        </a:cubicBezTo>
                        <a:cubicBezTo>
                          <a:pt x="9" y="1"/>
                          <a:pt x="10" y="0"/>
                          <a:pt x="11" y="0"/>
                        </a:cubicBezTo>
                        <a:cubicBezTo>
                          <a:pt x="11" y="0"/>
                          <a:pt x="12" y="0"/>
                          <a:pt x="12" y="1"/>
                        </a:cubicBezTo>
                        <a:cubicBezTo>
                          <a:pt x="13" y="1"/>
                          <a:pt x="14" y="3"/>
                          <a:pt x="13" y="4"/>
                        </a:cubicBezTo>
                        <a:cubicBezTo>
                          <a:pt x="13" y="5"/>
                          <a:pt x="6" y="19"/>
                          <a:pt x="6" y="51"/>
                        </a:cubicBezTo>
                        <a:cubicBezTo>
                          <a:pt x="7" y="84"/>
                          <a:pt x="19" y="105"/>
                          <a:pt x="29" y="113"/>
                        </a:cubicBezTo>
                        <a:cubicBezTo>
                          <a:pt x="32" y="116"/>
                          <a:pt x="36" y="118"/>
                          <a:pt x="39" y="121"/>
                        </a:cubicBezTo>
                        <a:cubicBezTo>
                          <a:pt x="46" y="125"/>
                          <a:pt x="52" y="129"/>
                          <a:pt x="56" y="136"/>
                        </a:cubicBezTo>
                        <a:cubicBezTo>
                          <a:pt x="59" y="141"/>
                          <a:pt x="60" y="141"/>
                          <a:pt x="62" y="141"/>
                        </a:cubicBezTo>
                        <a:cubicBezTo>
                          <a:pt x="62" y="141"/>
                          <a:pt x="62" y="141"/>
                          <a:pt x="63" y="141"/>
                        </a:cubicBezTo>
                        <a:cubicBezTo>
                          <a:pt x="63" y="141"/>
                          <a:pt x="64" y="141"/>
                          <a:pt x="64" y="141"/>
                        </a:cubicBezTo>
                        <a:cubicBezTo>
                          <a:pt x="65" y="141"/>
                          <a:pt x="65" y="141"/>
                          <a:pt x="66" y="141"/>
                        </a:cubicBezTo>
                        <a:cubicBezTo>
                          <a:pt x="67" y="142"/>
                          <a:pt x="68" y="143"/>
                          <a:pt x="67" y="145"/>
                        </a:cubicBezTo>
                        <a:cubicBezTo>
                          <a:pt x="66" y="146"/>
                          <a:pt x="65" y="146"/>
                          <a:pt x="64" y="146"/>
                        </a:cubicBezTo>
                        <a:cubicBezTo>
                          <a:pt x="64" y="146"/>
                          <a:pt x="64" y="146"/>
                          <a:pt x="64" y="146"/>
                        </a:cubicBezTo>
                        <a:cubicBezTo>
                          <a:pt x="63" y="147"/>
                          <a:pt x="62" y="147"/>
                          <a:pt x="62" y="147"/>
                        </a:cubicBezTo>
                        <a:moveTo>
                          <a:pt x="11" y="1"/>
                        </a:moveTo>
                        <a:cubicBezTo>
                          <a:pt x="10" y="1"/>
                          <a:pt x="9" y="1"/>
                          <a:pt x="9" y="2"/>
                        </a:cubicBezTo>
                        <a:cubicBezTo>
                          <a:pt x="8" y="3"/>
                          <a:pt x="0" y="17"/>
                          <a:pt x="1" y="51"/>
                        </a:cubicBezTo>
                        <a:cubicBezTo>
                          <a:pt x="1" y="66"/>
                          <a:pt x="4" y="81"/>
                          <a:pt x="9" y="93"/>
                        </a:cubicBezTo>
                        <a:cubicBezTo>
                          <a:pt x="13" y="103"/>
                          <a:pt x="19" y="112"/>
                          <a:pt x="25" y="117"/>
                        </a:cubicBezTo>
                        <a:cubicBezTo>
                          <a:pt x="29" y="120"/>
                          <a:pt x="33" y="123"/>
                          <a:pt x="37" y="125"/>
                        </a:cubicBezTo>
                        <a:cubicBezTo>
                          <a:pt x="43" y="129"/>
                          <a:pt x="48" y="132"/>
                          <a:pt x="51" y="138"/>
                        </a:cubicBezTo>
                        <a:cubicBezTo>
                          <a:pt x="54" y="144"/>
                          <a:pt x="58" y="146"/>
                          <a:pt x="62" y="146"/>
                        </a:cubicBezTo>
                        <a:cubicBezTo>
                          <a:pt x="62" y="146"/>
                          <a:pt x="63" y="146"/>
                          <a:pt x="64" y="146"/>
                        </a:cubicBezTo>
                        <a:cubicBezTo>
                          <a:pt x="64" y="146"/>
                          <a:pt x="64" y="146"/>
                          <a:pt x="64" y="146"/>
                        </a:cubicBezTo>
                        <a:cubicBezTo>
                          <a:pt x="64" y="146"/>
                          <a:pt x="64" y="146"/>
                          <a:pt x="64" y="146"/>
                        </a:cubicBezTo>
                        <a:cubicBezTo>
                          <a:pt x="65" y="146"/>
                          <a:pt x="66" y="145"/>
                          <a:pt x="67" y="145"/>
                        </a:cubicBezTo>
                        <a:cubicBezTo>
                          <a:pt x="67" y="143"/>
                          <a:pt x="67" y="142"/>
                          <a:pt x="65" y="141"/>
                        </a:cubicBezTo>
                        <a:cubicBezTo>
                          <a:pt x="65" y="141"/>
                          <a:pt x="65" y="141"/>
                          <a:pt x="64" y="141"/>
                        </a:cubicBezTo>
                        <a:cubicBezTo>
                          <a:pt x="64" y="141"/>
                          <a:pt x="63" y="141"/>
                          <a:pt x="63" y="141"/>
                        </a:cubicBezTo>
                        <a:cubicBezTo>
                          <a:pt x="62" y="141"/>
                          <a:pt x="62" y="142"/>
                          <a:pt x="62" y="142"/>
                        </a:cubicBezTo>
                        <a:cubicBezTo>
                          <a:pt x="60" y="142"/>
                          <a:pt x="58" y="141"/>
                          <a:pt x="56" y="136"/>
                        </a:cubicBezTo>
                        <a:cubicBezTo>
                          <a:pt x="52" y="129"/>
                          <a:pt x="46" y="125"/>
                          <a:pt x="39" y="121"/>
                        </a:cubicBezTo>
                        <a:cubicBezTo>
                          <a:pt x="36" y="119"/>
                          <a:pt x="32" y="116"/>
                          <a:pt x="28" y="113"/>
                        </a:cubicBezTo>
                        <a:cubicBezTo>
                          <a:pt x="18" y="105"/>
                          <a:pt x="6" y="84"/>
                          <a:pt x="6" y="51"/>
                        </a:cubicBezTo>
                        <a:cubicBezTo>
                          <a:pt x="5" y="19"/>
                          <a:pt x="13" y="4"/>
                          <a:pt x="13" y="4"/>
                        </a:cubicBezTo>
                        <a:cubicBezTo>
                          <a:pt x="13" y="3"/>
                          <a:pt x="13" y="2"/>
                          <a:pt x="12" y="1"/>
                        </a:cubicBezTo>
                        <a:cubicBezTo>
                          <a:pt x="11" y="1"/>
                          <a:pt x="11" y="1"/>
                          <a:pt x="11" y="1"/>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8" name="Freeform 8004">
                    <a:extLst>
                      <a:ext uri="{FF2B5EF4-FFF2-40B4-BE49-F238E27FC236}">
                        <a16:creationId xmlns:a16="http://schemas.microsoft.com/office/drawing/2014/main" id="{CDC3C8CB-4F9E-4694-BB78-7664BA12E43A}"/>
                      </a:ext>
                    </a:extLst>
                  </p:cNvPr>
                  <p:cNvSpPr>
                    <a:spLocks noEditPoints="1"/>
                  </p:cNvSpPr>
                  <p:nvPr/>
                </p:nvSpPr>
                <p:spPr bwMode="auto">
                  <a:xfrm>
                    <a:off x="4334" y="2487"/>
                    <a:ext cx="41" cy="105"/>
                  </a:xfrm>
                  <a:custGeom>
                    <a:avLst/>
                    <a:gdLst>
                      <a:gd name="T0" fmla="*/ 1 w 54"/>
                      <a:gd name="T1" fmla="*/ 51 h 140"/>
                      <a:gd name="T2" fmla="*/ 3 w 54"/>
                      <a:gd name="T3" fmla="*/ 71 h 140"/>
                      <a:gd name="T4" fmla="*/ 31 w 54"/>
                      <a:gd name="T5" fmla="*/ 115 h 140"/>
                      <a:gd name="T6" fmla="*/ 51 w 54"/>
                      <a:gd name="T7" fmla="*/ 132 h 140"/>
                      <a:gd name="T8" fmla="*/ 51 w 54"/>
                      <a:gd name="T9" fmla="*/ 135 h 140"/>
                      <a:gd name="T10" fmla="*/ 50 w 54"/>
                      <a:gd name="T11" fmla="*/ 135 h 140"/>
                      <a:gd name="T12" fmla="*/ 50 w 54"/>
                      <a:gd name="T13" fmla="*/ 135 h 140"/>
                      <a:gd name="T14" fmla="*/ 54 w 54"/>
                      <a:gd name="T15" fmla="*/ 140 h 140"/>
                      <a:gd name="T16" fmla="*/ 54 w 54"/>
                      <a:gd name="T17" fmla="*/ 134 h 140"/>
                      <a:gd name="T18" fmla="*/ 53 w 54"/>
                      <a:gd name="T19" fmla="*/ 131 h 140"/>
                      <a:gd name="T20" fmla="*/ 36 w 54"/>
                      <a:gd name="T21" fmla="*/ 116 h 140"/>
                      <a:gd name="T22" fmla="*/ 25 w 54"/>
                      <a:gd name="T23" fmla="*/ 108 h 140"/>
                      <a:gd name="T24" fmla="*/ 3 w 54"/>
                      <a:gd name="T25" fmla="*/ 53 h 140"/>
                      <a:gd name="T26" fmla="*/ 1 w 54"/>
                      <a:gd name="T27" fmla="*/ 51 h 140"/>
                      <a:gd name="T28" fmla="*/ 1 w 54"/>
                      <a:gd name="T29" fmla="*/ 36 h 140"/>
                      <a:gd name="T30" fmla="*/ 1 w 54"/>
                      <a:gd name="T31" fmla="*/ 50 h 140"/>
                      <a:gd name="T32" fmla="*/ 1 w 54"/>
                      <a:gd name="T33" fmla="*/ 50 h 140"/>
                      <a:gd name="T34" fmla="*/ 1 w 54"/>
                      <a:gd name="T35" fmla="*/ 50 h 140"/>
                      <a:gd name="T36" fmla="*/ 1 w 54"/>
                      <a:gd name="T37" fmla="*/ 50 h 140"/>
                      <a:gd name="T38" fmla="*/ 1 w 54"/>
                      <a:gd name="T39" fmla="*/ 51 h 140"/>
                      <a:gd name="T40" fmla="*/ 3 w 54"/>
                      <a:gd name="T41" fmla="*/ 52 h 140"/>
                      <a:gd name="T42" fmla="*/ 3 w 54"/>
                      <a:gd name="T43" fmla="*/ 46 h 140"/>
                      <a:gd name="T44" fmla="*/ 3 w 54"/>
                      <a:gd name="T45" fmla="*/ 37 h 140"/>
                      <a:gd name="T46" fmla="*/ 1 w 54"/>
                      <a:gd name="T47" fmla="*/ 36 h 140"/>
                      <a:gd name="T48" fmla="*/ 3 w 54"/>
                      <a:gd name="T49" fmla="*/ 17 h 140"/>
                      <a:gd name="T50" fmla="*/ 1 w 54"/>
                      <a:gd name="T51" fmla="*/ 35 h 140"/>
                      <a:gd name="T52" fmla="*/ 3 w 54"/>
                      <a:gd name="T53" fmla="*/ 37 h 140"/>
                      <a:gd name="T54" fmla="*/ 4 w 54"/>
                      <a:gd name="T55" fmla="*/ 19 h 140"/>
                      <a:gd name="T56" fmla="*/ 3 w 54"/>
                      <a:gd name="T57" fmla="*/ 17 h 140"/>
                      <a:gd name="T58" fmla="*/ 6 w 54"/>
                      <a:gd name="T59" fmla="*/ 2 h 140"/>
                      <a:gd name="T60" fmla="*/ 3 w 54"/>
                      <a:gd name="T61" fmla="*/ 3 h 140"/>
                      <a:gd name="T62" fmla="*/ 2 w 54"/>
                      <a:gd name="T63" fmla="*/ 7 h 140"/>
                      <a:gd name="T64" fmla="*/ 3 w 54"/>
                      <a:gd name="T65" fmla="*/ 6 h 140"/>
                      <a:gd name="T66" fmla="*/ 3 w 54"/>
                      <a:gd name="T67" fmla="*/ 6 h 140"/>
                      <a:gd name="T68" fmla="*/ 4 w 54"/>
                      <a:gd name="T69" fmla="*/ 6 h 140"/>
                      <a:gd name="T70" fmla="*/ 5 w 54"/>
                      <a:gd name="T71" fmla="*/ 8 h 140"/>
                      <a:gd name="T72" fmla="*/ 3 w 54"/>
                      <a:gd name="T73" fmla="*/ 16 h 140"/>
                      <a:gd name="T74" fmla="*/ 5 w 54"/>
                      <a:gd name="T75" fmla="*/ 18 h 140"/>
                      <a:gd name="T76" fmla="*/ 8 w 54"/>
                      <a:gd name="T77" fmla="*/ 3 h 140"/>
                      <a:gd name="T78" fmla="*/ 6 w 54"/>
                      <a:gd name="T79" fmla="*/ 2 h 140"/>
                      <a:gd name="T80" fmla="*/ 4 w 54"/>
                      <a:gd name="T81" fmla="*/ 0 h 140"/>
                      <a:gd name="T82" fmla="*/ 3 w 54"/>
                      <a:gd name="T83" fmla="*/ 3 h 140"/>
                      <a:gd name="T84" fmla="*/ 5 w 54"/>
                      <a:gd name="T85" fmla="*/ 2 h 140"/>
                      <a:gd name="T86" fmla="*/ 4 w 54"/>
                      <a:gd name="T8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 h="140">
                        <a:moveTo>
                          <a:pt x="1" y="51"/>
                        </a:moveTo>
                        <a:cubicBezTo>
                          <a:pt x="1" y="58"/>
                          <a:pt x="2" y="64"/>
                          <a:pt x="3" y="71"/>
                        </a:cubicBezTo>
                        <a:cubicBezTo>
                          <a:pt x="10" y="104"/>
                          <a:pt x="24" y="110"/>
                          <a:pt x="31" y="115"/>
                        </a:cubicBezTo>
                        <a:cubicBezTo>
                          <a:pt x="37" y="121"/>
                          <a:pt x="47" y="122"/>
                          <a:pt x="51" y="132"/>
                        </a:cubicBezTo>
                        <a:cubicBezTo>
                          <a:pt x="51" y="132"/>
                          <a:pt x="52" y="135"/>
                          <a:pt x="51" y="135"/>
                        </a:cubicBezTo>
                        <a:cubicBezTo>
                          <a:pt x="51" y="135"/>
                          <a:pt x="50" y="135"/>
                          <a:pt x="50" y="135"/>
                        </a:cubicBezTo>
                        <a:cubicBezTo>
                          <a:pt x="50" y="135"/>
                          <a:pt x="50" y="135"/>
                          <a:pt x="50" y="135"/>
                        </a:cubicBezTo>
                        <a:cubicBezTo>
                          <a:pt x="51" y="138"/>
                          <a:pt x="53" y="139"/>
                          <a:pt x="54" y="140"/>
                        </a:cubicBezTo>
                        <a:cubicBezTo>
                          <a:pt x="54" y="138"/>
                          <a:pt x="54" y="136"/>
                          <a:pt x="54" y="134"/>
                        </a:cubicBezTo>
                        <a:cubicBezTo>
                          <a:pt x="54" y="133"/>
                          <a:pt x="53" y="132"/>
                          <a:pt x="53" y="131"/>
                        </a:cubicBezTo>
                        <a:cubicBezTo>
                          <a:pt x="49" y="124"/>
                          <a:pt x="43" y="120"/>
                          <a:pt x="36" y="116"/>
                        </a:cubicBezTo>
                        <a:cubicBezTo>
                          <a:pt x="33" y="114"/>
                          <a:pt x="29" y="111"/>
                          <a:pt x="25" y="108"/>
                        </a:cubicBezTo>
                        <a:cubicBezTo>
                          <a:pt x="16" y="101"/>
                          <a:pt x="5" y="82"/>
                          <a:pt x="3" y="53"/>
                        </a:cubicBezTo>
                        <a:cubicBezTo>
                          <a:pt x="2" y="53"/>
                          <a:pt x="1" y="52"/>
                          <a:pt x="1" y="51"/>
                        </a:cubicBezTo>
                        <a:moveTo>
                          <a:pt x="1" y="36"/>
                        </a:moveTo>
                        <a:cubicBezTo>
                          <a:pt x="0" y="40"/>
                          <a:pt x="0" y="45"/>
                          <a:pt x="1" y="50"/>
                        </a:cubicBezTo>
                        <a:cubicBezTo>
                          <a:pt x="1" y="50"/>
                          <a:pt x="1" y="50"/>
                          <a:pt x="1" y="50"/>
                        </a:cubicBezTo>
                        <a:cubicBezTo>
                          <a:pt x="1" y="50"/>
                          <a:pt x="1" y="50"/>
                          <a:pt x="1" y="50"/>
                        </a:cubicBezTo>
                        <a:cubicBezTo>
                          <a:pt x="1" y="50"/>
                          <a:pt x="1" y="50"/>
                          <a:pt x="1" y="50"/>
                        </a:cubicBezTo>
                        <a:cubicBezTo>
                          <a:pt x="1" y="50"/>
                          <a:pt x="1" y="50"/>
                          <a:pt x="1" y="51"/>
                        </a:cubicBezTo>
                        <a:cubicBezTo>
                          <a:pt x="1" y="51"/>
                          <a:pt x="2" y="52"/>
                          <a:pt x="3" y="52"/>
                        </a:cubicBezTo>
                        <a:cubicBezTo>
                          <a:pt x="3" y="50"/>
                          <a:pt x="3" y="48"/>
                          <a:pt x="3" y="46"/>
                        </a:cubicBezTo>
                        <a:cubicBezTo>
                          <a:pt x="3" y="43"/>
                          <a:pt x="3" y="40"/>
                          <a:pt x="3" y="37"/>
                        </a:cubicBezTo>
                        <a:cubicBezTo>
                          <a:pt x="2" y="37"/>
                          <a:pt x="1" y="36"/>
                          <a:pt x="1" y="36"/>
                        </a:cubicBezTo>
                        <a:moveTo>
                          <a:pt x="3" y="17"/>
                        </a:moveTo>
                        <a:cubicBezTo>
                          <a:pt x="2" y="22"/>
                          <a:pt x="1" y="28"/>
                          <a:pt x="1" y="35"/>
                        </a:cubicBezTo>
                        <a:cubicBezTo>
                          <a:pt x="1" y="36"/>
                          <a:pt x="2" y="36"/>
                          <a:pt x="3" y="37"/>
                        </a:cubicBezTo>
                        <a:cubicBezTo>
                          <a:pt x="3" y="30"/>
                          <a:pt x="4" y="24"/>
                          <a:pt x="4" y="19"/>
                        </a:cubicBezTo>
                        <a:cubicBezTo>
                          <a:pt x="4" y="19"/>
                          <a:pt x="3" y="18"/>
                          <a:pt x="3" y="17"/>
                        </a:cubicBezTo>
                        <a:moveTo>
                          <a:pt x="6" y="2"/>
                        </a:moveTo>
                        <a:cubicBezTo>
                          <a:pt x="5" y="2"/>
                          <a:pt x="4" y="3"/>
                          <a:pt x="3" y="3"/>
                        </a:cubicBezTo>
                        <a:cubicBezTo>
                          <a:pt x="3" y="4"/>
                          <a:pt x="2" y="5"/>
                          <a:pt x="2" y="7"/>
                        </a:cubicBezTo>
                        <a:cubicBezTo>
                          <a:pt x="2" y="6"/>
                          <a:pt x="3" y="6"/>
                          <a:pt x="3" y="6"/>
                        </a:cubicBezTo>
                        <a:cubicBezTo>
                          <a:pt x="3" y="6"/>
                          <a:pt x="3" y="6"/>
                          <a:pt x="3" y="6"/>
                        </a:cubicBezTo>
                        <a:cubicBezTo>
                          <a:pt x="3" y="6"/>
                          <a:pt x="4" y="6"/>
                          <a:pt x="4" y="6"/>
                        </a:cubicBezTo>
                        <a:cubicBezTo>
                          <a:pt x="4" y="6"/>
                          <a:pt x="5" y="6"/>
                          <a:pt x="5" y="8"/>
                        </a:cubicBezTo>
                        <a:cubicBezTo>
                          <a:pt x="4" y="8"/>
                          <a:pt x="4" y="11"/>
                          <a:pt x="3" y="16"/>
                        </a:cubicBezTo>
                        <a:cubicBezTo>
                          <a:pt x="3" y="17"/>
                          <a:pt x="4" y="18"/>
                          <a:pt x="5" y="18"/>
                        </a:cubicBezTo>
                        <a:cubicBezTo>
                          <a:pt x="6" y="12"/>
                          <a:pt x="7" y="7"/>
                          <a:pt x="8" y="3"/>
                        </a:cubicBezTo>
                        <a:cubicBezTo>
                          <a:pt x="7" y="3"/>
                          <a:pt x="6" y="2"/>
                          <a:pt x="6" y="2"/>
                        </a:cubicBezTo>
                        <a:moveTo>
                          <a:pt x="4" y="0"/>
                        </a:moveTo>
                        <a:cubicBezTo>
                          <a:pt x="4" y="1"/>
                          <a:pt x="4" y="2"/>
                          <a:pt x="3" y="3"/>
                        </a:cubicBezTo>
                        <a:cubicBezTo>
                          <a:pt x="4" y="2"/>
                          <a:pt x="5" y="2"/>
                          <a:pt x="5" y="2"/>
                        </a:cubicBezTo>
                        <a:cubicBezTo>
                          <a:pt x="5" y="1"/>
                          <a:pt x="5" y="1"/>
                          <a:pt x="4" y="0"/>
                        </a:cubicBezTo>
                      </a:path>
                    </a:pathLst>
                  </a:custGeom>
                  <a:solidFill>
                    <a:srgbClr val="F299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39" name="Freeform 8005">
                    <a:extLst>
                      <a:ext uri="{FF2B5EF4-FFF2-40B4-BE49-F238E27FC236}">
                        <a16:creationId xmlns:a16="http://schemas.microsoft.com/office/drawing/2014/main" id="{0EBF2668-2F99-4C7C-B20C-6158F490B688}"/>
                      </a:ext>
                    </a:extLst>
                  </p:cNvPr>
                  <p:cNvSpPr>
                    <a:spLocks noEditPoints="1"/>
                  </p:cNvSpPr>
                  <p:nvPr/>
                </p:nvSpPr>
                <p:spPr bwMode="auto">
                  <a:xfrm>
                    <a:off x="4336" y="2487"/>
                    <a:ext cx="39" cy="105"/>
                  </a:xfrm>
                  <a:custGeom>
                    <a:avLst/>
                    <a:gdLst>
                      <a:gd name="T0" fmla="*/ 47 w 52"/>
                      <a:gd name="T1" fmla="*/ 135 h 140"/>
                      <a:gd name="T2" fmla="*/ 52 w 52"/>
                      <a:gd name="T3" fmla="*/ 140 h 140"/>
                      <a:gd name="T4" fmla="*/ 52 w 52"/>
                      <a:gd name="T5" fmla="*/ 140 h 140"/>
                      <a:gd name="T6" fmla="*/ 48 w 52"/>
                      <a:gd name="T7" fmla="*/ 135 h 140"/>
                      <a:gd name="T8" fmla="*/ 47 w 52"/>
                      <a:gd name="T9" fmla="*/ 135 h 140"/>
                      <a:gd name="T10" fmla="*/ 1 w 52"/>
                      <a:gd name="T11" fmla="*/ 53 h 140"/>
                      <a:gd name="T12" fmla="*/ 23 w 52"/>
                      <a:gd name="T13" fmla="*/ 108 h 140"/>
                      <a:gd name="T14" fmla="*/ 34 w 52"/>
                      <a:gd name="T15" fmla="*/ 116 h 140"/>
                      <a:gd name="T16" fmla="*/ 51 w 52"/>
                      <a:gd name="T17" fmla="*/ 131 h 140"/>
                      <a:gd name="T18" fmla="*/ 52 w 52"/>
                      <a:gd name="T19" fmla="*/ 134 h 140"/>
                      <a:gd name="T20" fmla="*/ 52 w 52"/>
                      <a:gd name="T21" fmla="*/ 134 h 140"/>
                      <a:gd name="T22" fmla="*/ 51 w 52"/>
                      <a:gd name="T23" fmla="*/ 131 h 140"/>
                      <a:gd name="T24" fmla="*/ 34 w 52"/>
                      <a:gd name="T25" fmla="*/ 116 h 140"/>
                      <a:gd name="T26" fmla="*/ 24 w 52"/>
                      <a:gd name="T27" fmla="*/ 108 h 140"/>
                      <a:gd name="T28" fmla="*/ 1 w 52"/>
                      <a:gd name="T29" fmla="*/ 53 h 140"/>
                      <a:gd name="T30" fmla="*/ 1 w 52"/>
                      <a:gd name="T31" fmla="*/ 53 h 140"/>
                      <a:gd name="T32" fmla="*/ 1 w 52"/>
                      <a:gd name="T33" fmla="*/ 37 h 140"/>
                      <a:gd name="T34" fmla="*/ 1 w 52"/>
                      <a:gd name="T35" fmla="*/ 46 h 140"/>
                      <a:gd name="T36" fmla="*/ 1 w 52"/>
                      <a:gd name="T37" fmla="*/ 52 h 140"/>
                      <a:gd name="T38" fmla="*/ 1 w 52"/>
                      <a:gd name="T39" fmla="*/ 53 h 140"/>
                      <a:gd name="T40" fmla="*/ 1 w 52"/>
                      <a:gd name="T41" fmla="*/ 46 h 140"/>
                      <a:gd name="T42" fmla="*/ 1 w 52"/>
                      <a:gd name="T43" fmla="*/ 37 h 140"/>
                      <a:gd name="T44" fmla="*/ 1 w 52"/>
                      <a:gd name="T45" fmla="*/ 37 h 140"/>
                      <a:gd name="T46" fmla="*/ 2 w 52"/>
                      <a:gd name="T47" fmla="*/ 19 h 140"/>
                      <a:gd name="T48" fmla="*/ 1 w 52"/>
                      <a:gd name="T49" fmla="*/ 37 h 140"/>
                      <a:gd name="T50" fmla="*/ 1 w 52"/>
                      <a:gd name="T51" fmla="*/ 37 h 140"/>
                      <a:gd name="T52" fmla="*/ 3 w 52"/>
                      <a:gd name="T53" fmla="*/ 19 h 140"/>
                      <a:gd name="T54" fmla="*/ 2 w 52"/>
                      <a:gd name="T55" fmla="*/ 19 h 140"/>
                      <a:gd name="T56" fmla="*/ 6 w 52"/>
                      <a:gd name="T57" fmla="*/ 3 h 140"/>
                      <a:gd name="T58" fmla="*/ 3 w 52"/>
                      <a:gd name="T59" fmla="*/ 18 h 140"/>
                      <a:gd name="T60" fmla="*/ 3 w 52"/>
                      <a:gd name="T61" fmla="*/ 18 h 140"/>
                      <a:gd name="T62" fmla="*/ 6 w 52"/>
                      <a:gd name="T63" fmla="*/ 4 h 140"/>
                      <a:gd name="T64" fmla="*/ 6 w 52"/>
                      <a:gd name="T65" fmla="*/ 3 h 140"/>
                      <a:gd name="T66" fmla="*/ 1 w 52"/>
                      <a:gd name="T67" fmla="*/ 3 h 140"/>
                      <a:gd name="T68" fmla="*/ 1 w 52"/>
                      <a:gd name="T69" fmla="*/ 3 h 140"/>
                      <a:gd name="T70" fmla="*/ 0 w 52"/>
                      <a:gd name="T71" fmla="*/ 7 h 140"/>
                      <a:gd name="T72" fmla="*/ 0 w 52"/>
                      <a:gd name="T73" fmla="*/ 7 h 140"/>
                      <a:gd name="T74" fmla="*/ 1 w 52"/>
                      <a:gd name="T75" fmla="*/ 3 h 140"/>
                      <a:gd name="T76" fmla="*/ 2 w 52"/>
                      <a:gd name="T77" fmla="*/ 0 h 140"/>
                      <a:gd name="T78" fmla="*/ 1 w 52"/>
                      <a:gd name="T79" fmla="*/ 3 h 140"/>
                      <a:gd name="T80" fmla="*/ 1 w 52"/>
                      <a:gd name="T81" fmla="*/ 3 h 140"/>
                      <a:gd name="T82" fmla="*/ 2 w 52"/>
                      <a:gd name="T83" fmla="*/ 0 h 140"/>
                      <a:gd name="T84" fmla="*/ 2 w 52"/>
                      <a:gd name="T8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 h="140">
                        <a:moveTo>
                          <a:pt x="47" y="135"/>
                        </a:moveTo>
                        <a:cubicBezTo>
                          <a:pt x="49" y="138"/>
                          <a:pt x="51" y="139"/>
                          <a:pt x="52" y="140"/>
                        </a:cubicBezTo>
                        <a:cubicBezTo>
                          <a:pt x="52" y="140"/>
                          <a:pt x="52" y="140"/>
                          <a:pt x="52" y="140"/>
                        </a:cubicBezTo>
                        <a:cubicBezTo>
                          <a:pt x="51" y="139"/>
                          <a:pt x="49" y="138"/>
                          <a:pt x="48" y="135"/>
                        </a:cubicBezTo>
                        <a:cubicBezTo>
                          <a:pt x="48" y="135"/>
                          <a:pt x="47" y="135"/>
                          <a:pt x="47" y="135"/>
                        </a:cubicBezTo>
                        <a:moveTo>
                          <a:pt x="1" y="53"/>
                        </a:moveTo>
                        <a:cubicBezTo>
                          <a:pt x="3" y="82"/>
                          <a:pt x="14" y="101"/>
                          <a:pt x="23" y="108"/>
                        </a:cubicBezTo>
                        <a:cubicBezTo>
                          <a:pt x="27" y="111"/>
                          <a:pt x="31" y="114"/>
                          <a:pt x="34" y="116"/>
                        </a:cubicBezTo>
                        <a:cubicBezTo>
                          <a:pt x="41" y="120"/>
                          <a:pt x="47" y="124"/>
                          <a:pt x="51" y="131"/>
                        </a:cubicBezTo>
                        <a:cubicBezTo>
                          <a:pt x="51" y="132"/>
                          <a:pt x="52" y="133"/>
                          <a:pt x="52" y="134"/>
                        </a:cubicBezTo>
                        <a:cubicBezTo>
                          <a:pt x="52" y="134"/>
                          <a:pt x="52" y="134"/>
                          <a:pt x="52" y="134"/>
                        </a:cubicBezTo>
                        <a:cubicBezTo>
                          <a:pt x="52" y="133"/>
                          <a:pt x="51" y="132"/>
                          <a:pt x="51" y="131"/>
                        </a:cubicBezTo>
                        <a:cubicBezTo>
                          <a:pt x="47" y="124"/>
                          <a:pt x="41" y="120"/>
                          <a:pt x="34" y="116"/>
                        </a:cubicBezTo>
                        <a:cubicBezTo>
                          <a:pt x="31" y="114"/>
                          <a:pt x="27" y="111"/>
                          <a:pt x="24" y="108"/>
                        </a:cubicBezTo>
                        <a:cubicBezTo>
                          <a:pt x="14" y="101"/>
                          <a:pt x="4" y="82"/>
                          <a:pt x="1" y="53"/>
                        </a:cubicBezTo>
                        <a:cubicBezTo>
                          <a:pt x="1" y="53"/>
                          <a:pt x="1" y="53"/>
                          <a:pt x="1" y="53"/>
                        </a:cubicBezTo>
                        <a:moveTo>
                          <a:pt x="1" y="37"/>
                        </a:moveTo>
                        <a:cubicBezTo>
                          <a:pt x="1" y="40"/>
                          <a:pt x="1" y="43"/>
                          <a:pt x="1" y="46"/>
                        </a:cubicBezTo>
                        <a:cubicBezTo>
                          <a:pt x="1" y="48"/>
                          <a:pt x="1" y="50"/>
                          <a:pt x="1" y="52"/>
                        </a:cubicBezTo>
                        <a:cubicBezTo>
                          <a:pt x="1" y="53"/>
                          <a:pt x="1" y="53"/>
                          <a:pt x="1" y="53"/>
                        </a:cubicBezTo>
                        <a:cubicBezTo>
                          <a:pt x="1" y="50"/>
                          <a:pt x="1" y="48"/>
                          <a:pt x="1" y="46"/>
                        </a:cubicBezTo>
                        <a:cubicBezTo>
                          <a:pt x="1" y="43"/>
                          <a:pt x="1" y="40"/>
                          <a:pt x="1" y="37"/>
                        </a:cubicBezTo>
                        <a:cubicBezTo>
                          <a:pt x="1" y="37"/>
                          <a:pt x="1" y="37"/>
                          <a:pt x="1" y="37"/>
                        </a:cubicBezTo>
                        <a:moveTo>
                          <a:pt x="2" y="19"/>
                        </a:moveTo>
                        <a:cubicBezTo>
                          <a:pt x="2" y="24"/>
                          <a:pt x="1" y="30"/>
                          <a:pt x="1" y="37"/>
                        </a:cubicBezTo>
                        <a:cubicBezTo>
                          <a:pt x="1" y="37"/>
                          <a:pt x="1" y="37"/>
                          <a:pt x="1" y="37"/>
                        </a:cubicBezTo>
                        <a:cubicBezTo>
                          <a:pt x="1" y="30"/>
                          <a:pt x="2" y="24"/>
                          <a:pt x="3" y="19"/>
                        </a:cubicBezTo>
                        <a:cubicBezTo>
                          <a:pt x="3" y="19"/>
                          <a:pt x="2" y="19"/>
                          <a:pt x="2" y="19"/>
                        </a:cubicBezTo>
                        <a:moveTo>
                          <a:pt x="6" y="3"/>
                        </a:moveTo>
                        <a:cubicBezTo>
                          <a:pt x="5" y="7"/>
                          <a:pt x="4" y="12"/>
                          <a:pt x="3" y="18"/>
                        </a:cubicBezTo>
                        <a:cubicBezTo>
                          <a:pt x="3" y="18"/>
                          <a:pt x="3" y="18"/>
                          <a:pt x="3" y="18"/>
                        </a:cubicBezTo>
                        <a:cubicBezTo>
                          <a:pt x="4" y="12"/>
                          <a:pt x="5" y="7"/>
                          <a:pt x="6" y="4"/>
                        </a:cubicBezTo>
                        <a:cubicBezTo>
                          <a:pt x="6" y="3"/>
                          <a:pt x="6" y="3"/>
                          <a:pt x="6" y="3"/>
                        </a:cubicBezTo>
                        <a:moveTo>
                          <a:pt x="1" y="3"/>
                        </a:moveTo>
                        <a:cubicBezTo>
                          <a:pt x="1" y="3"/>
                          <a:pt x="1" y="3"/>
                          <a:pt x="1" y="3"/>
                        </a:cubicBezTo>
                        <a:cubicBezTo>
                          <a:pt x="1" y="4"/>
                          <a:pt x="0" y="5"/>
                          <a:pt x="0" y="7"/>
                        </a:cubicBezTo>
                        <a:cubicBezTo>
                          <a:pt x="0" y="7"/>
                          <a:pt x="0" y="7"/>
                          <a:pt x="0" y="7"/>
                        </a:cubicBezTo>
                        <a:cubicBezTo>
                          <a:pt x="0" y="5"/>
                          <a:pt x="1" y="4"/>
                          <a:pt x="1" y="3"/>
                        </a:cubicBezTo>
                        <a:moveTo>
                          <a:pt x="2" y="0"/>
                        </a:moveTo>
                        <a:cubicBezTo>
                          <a:pt x="2" y="1"/>
                          <a:pt x="1" y="2"/>
                          <a:pt x="1" y="3"/>
                        </a:cubicBezTo>
                        <a:cubicBezTo>
                          <a:pt x="1" y="3"/>
                          <a:pt x="1" y="3"/>
                          <a:pt x="1" y="3"/>
                        </a:cubicBezTo>
                        <a:cubicBezTo>
                          <a:pt x="2" y="2"/>
                          <a:pt x="2" y="1"/>
                          <a:pt x="2" y="0"/>
                        </a:cubicBezTo>
                        <a:cubicBezTo>
                          <a:pt x="2" y="0"/>
                          <a:pt x="2" y="0"/>
                          <a:pt x="2" y="0"/>
                        </a:cubicBezTo>
                      </a:path>
                    </a:pathLst>
                  </a:custGeom>
                  <a:solidFill>
                    <a:srgbClr val="C856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0" name="Freeform 8006">
                    <a:extLst>
                      <a:ext uri="{FF2B5EF4-FFF2-40B4-BE49-F238E27FC236}">
                        <a16:creationId xmlns:a16="http://schemas.microsoft.com/office/drawing/2014/main" id="{7383E66D-5DA4-44CA-8E0B-8CB505AD8480}"/>
                      </a:ext>
                    </a:extLst>
                  </p:cNvPr>
                  <p:cNvSpPr>
                    <a:spLocks/>
                  </p:cNvSpPr>
                  <p:nvPr/>
                </p:nvSpPr>
                <p:spPr bwMode="auto">
                  <a:xfrm>
                    <a:off x="4333" y="2499"/>
                    <a:ext cx="38" cy="87"/>
                  </a:xfrm>
                  <a:custGeom>
                    <a:avLst/>
                    <a:gdLst>
                      <a:gd name="T0" fmla="*/ 3 w 51"/>
                      <a:gd name="T1" fmla="*/ 0 h 116"/>
                      <a:gd name="T2" fmla="*/ 3 w 51"/>
                      <a:gd name="T3" fmla="*/ 1 h 116"/>
                      <a:gd name="T4" fmla="*/ 2 w 51"/>
                      <a:gd name="T5" fmla="*/ 3 h 116"/>
                      <a:gd name="T6" fmla="*/ 2 w 51"/>
                      <a:gd name="T7" fmla="*/ 6 h 116"/>
                      <a:gd name="T8" fmla="*/ 2 w 51"/>
                      <a:gd name="T9" fmla="*/ 9 h 116"/>
                      <a:gd name="T10" fmla="*/ 1 w 51"/>
                      <a:gd name="T11" fmla="*/ 12 h 116"/>
                      <a:gd name="T12" fmla="*/ 1 w 51"/>
                      <a:gd name="T13" fmla="*/ 16 h 116"/>
                      <a:gd name="T14" fmla="*/ 1 w 51"/>
                      <a:gd name="T15" fmla="*/ 21 h 116"/>
                      <a:gd name="T16" fmla="*/ 1 w 51"/>
                      <a:gd name="T17" fmla="*/ 26 h 116"/>
                      <a:gd name="T18" fmla="*/ 1 w 51"/>
                      <a:gd name="T19" fmla="*/ 31 h 116"/>
                      <a:gd name="T20" fmla="*/ 1 w 51"/>
                      <a:gd name="T21" fmla="*/ 34 h 116"/>
                      <a:gd name="T22" fmla="*/ 2 w 51"/>
                      <a:gd name="T23" fmla="*/ 37 h 116"/>
                      <a:gd name="T24" fmla="*/ 2 w 51"/>
                      <a:gd name="T25" fmla="*/ 40 h 116"/>
                      <a:gd name="T26" fmla="*/ 2 w 51"/>
                      <a:gd name="T27" fmla="*/ 42 h 116"/>
                      <a:gd name="T28" fmla="*/ 4 w 51"/>
                      <a:gd name="T29" fmla="*/ 54 h 116"/>
                      <a:gd name="T30" fmla="*/ 6 w 51"/>
                      <a:gd name="T31" fmla="*/ 61 h 116"/>
                      <a:gd name="T32" fmla="*/ 6 w 51"/>
                      <a:gd name="T33" fmla="*/ 64 h 116"/>
                      <a:gd name="T34" fmla="*/ 7 w 51"/>
                      <a:gd name="T35" fmla="*/ 65 h 116"/>
                      <a:gd name="T36" fmla="*/ 7 w 51"/>
                      <a:gd name="T37" fmla="*/ 67 h 116"/>
                      <a:gd name="T38" fmla="*/ 12 w 51"/>
                      <a:gd name="T39" fmla="*/ 78 h 116"/>
                      <a:gd name="T40" fmla="*/ 19 w 51"/>
                      <a:gd name="T41" fmla="*/ 88 h 116"/>
                      <a:gd name="T42" fmla="*/ 23 w 51"/>
                      <a:gd name="T43" fmla="*/ 93 h 116"/>
                      <a:gd name="T44" fmla="*/ 27 w 51"/>
                      <a:gd name="T45" fmla="*/ 96 h 116"/>
                      <a:gd name="T46" fmla="*/ 31 w 51"/>
                      <a:gd name="T47" fmla="*/ 99 h 116"/>
                      <a:gd name="T48" fmla="*/ 35 w 51"/>
                      <a:gd name="T49" fmla="*/ 102 h 116"/>
                      <a:gd name="T50" fmla="*/ 43 w 51"/>
                      <a:gd name="T51" fmla="*/ 107 h 116"/>
                      <a:gd name="T52" fmla="*/ 48 w 51"/>
                      <a:gd name="T53" fmla="*/ 111 h 116"/>
                      <a:gd name="T54" fmla="*/ 50 w 51"/>
                      <a:gd name="T55" fmla="*/ 114 h 116"/>
                      <a:gd name="T56" fmla="*/ 51 w 51"/>
                      <a:gd name="T57" fmla="*/ 115 h 116"/>
                      <a:gd name="T58" fmla="*/ 51 w 51"/>
                      <a:gd name="T59" fmla="*/ 116 h 116"/>
                      <a:gd name="T60" fmla="*/ 51 w 51"/>
                      <a:gd name="T61" fmla="*/ 115 h 116"/>
                      <a:gd name="T62" fmla="*/ 50 w 51"/>
                      <a:gd name="T63" fmla="*/ 114 h 116"/>
                      <a:gd name="T64" fmla="*/ 47 w 51"/>
                      <a:gd name="T65" fmla="*/ 111 h 116"/>
                      <a:gd name="T66" fmla="*/ 42 w 51"/>
                      <a:gd name="T67" fmla="*/ 107 h 116"/>
                      <a:gd name="T68" fmla="*/ 39 w 51"/>
                      <a:gd name="T69" fmla="*/ 105 h 116"/>
                      <a:gd name="T70" fmla="*/ 35 w 51"/>
                      <a:gd name="T71" fmla="*/ 102 h 116"/>
                      <a:gd name="T72" fmla="*/ 31 w 51"/>
                      <a:gd name="T73" fmla="*/ 100 h 116"/>
                      <a:gd name="T74" fmla="*/ 26 w 51"/>
                      <a:gd name="T75" fmla="*/ 97 h 116"/>
                      <a:gd name="T76" fmla="*/ 22 w 51"/>
                      <a:gd name="T77" fmla="*/ 93 h 116"/>
                      <a:gd name="T78" fmla="*/ 18 w 51"/>
                      <a:gd name="T79" fmla="*/ 89 h 116"/>
                      <a:gd name="T80" fmla="*/ 11 w 51"/>
                      <a:gd name="T81" fmla="*/ 79 h 116"/>
                      <a:gd name="T82" fmla="*/ 6 w 51"/>
                      <a:gd name="T83" fmla="*/ 67 h 116"/>
                      <a:gd name="T84" fmla="*/ 6 w 51"/>
                      <a:gd name="T85" fmla="*/ 65 h 116"/>
                      <a:gd name="T86" fmla="*/ 5 w 51"/>
                      <a:gd name="T87" fmla="*/ 64 h 116"/>
                      <a:gd name="T88" fmla="*/ 5 w 51"/>
                      <a:gd name="T89" fmla="*/ 61 h 116"/>
                      <a:gd name="T90" fmla="*/ 3 w 51"/>
                      <a:gd name="T91" fmla="*/ 55 h 116"/>
                      <a:gd name="T92" fmla="*/ 1 w 51"/>
                      <a:gd name="T93" fmla="*/ 43 h 116"/>
                      <a:gd name="T94" fmla="*/ 1 w 51"/>
                      <a:gd name="T95" fmla="*/ 40 h 116"/>
                      <a:gd name="T96" fmla="*/ 1 w 51"/>
                      <a:gd name="T97" fmla="*/ 37 h 116"/>
                      <a:gd name="T98" fmla="*/ 1 w 51"/>
                      <a:gd name="T99" fmla="*/ 34 h 116"/>
                      <a:gd name="T100" fmla="*/ 0 w 51"/>
                      <a:gd name="T101" fmla="*/ 31 h 116"/>
                      <a:gd name="T102" fmla="*/ 0 w 51"/>
                      <a:gd name="T103" fmla="*/ 26 h 116"/>
                      <a:gd name="T104" fmla="*/ 1 w 51"/>
                      <a:gd name="T105" fmla="*/ 21 h 116"/>
                      <a:gd name="T106" fmla="*/ 1 w 51"/>
                      <a:gd name="T107" fmla="*/ 16 h 116"/>
                      <a:gd name="T108" fmla="*/ 1 w 51"/>
                      <a:gd name="T109" fmla="*/ 12 h 116"/>
                      <a:gd name="T110" fmla="*/ 1 w 51"/>
                      <a:gd name="T111" fmla="*/ 9 h 116"/>
                      <a:gd name="T112" fmla="*/ 2 w 51"/>
                      <a:gd name="T113" fmla="*/ 6 h 116"/>
                      <a:gd name="T114" fmla="*/ 2 w 51"/>
                      <a:gd name="T115" fmla="*/ 3 h 116"/>
                      <a:gd name="T116" fmla="*/ 3 w 51"/>
                      <a:gd name="T117" fmla="*/ 1 h 116"/>
                      <a:gd name="T118" fmla="*/ 3 w 51"/>
                      <a:gd name="T11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 h="116">
                        <a:moveTo>
                          <a:pt x="3" y="0"/>
                        </a:moveTo>
                        <a:cubicBezTo>
                          <a:pt x="3" y="0"/>
                          <a:pt x="3" y="0"/>
                          <a:pt x="3" y="1"/>
                        </a:cubicBezTo>
                        <a:cubicBezTo>
                          <a:pt x="3" y="2"/>
                          <a:pt x="2" y="3"/>
                          <a:pt x="2" y="3"/>
                        </a:cubicBezTo>
                        <a:cubicBezTo>
                          <a:pt x="2" y="4"/>
                          <a:pt x="2" y="5"/>
                          <a:pt x="2" y="6"/>
                        </a:cubicBezTo>
                        <a:cubicBezTo>
                          <a:pt x="2" y="7"/>
                          <a:pt x="2" y="8"/>
                          <a:pt x="2" y="9"/>
                        </a:cubicBezTo>
                        <a:cubicBezTo>
                          <a:pt x="2" y="10"/>
                          <a:pt x="2" y="11"/>
                          <a:pt x="1" y="12"/>
                        </a:cubicBezTo>
                        <a:cubicBezTo>
                          <a:pt x="1" y="14"/>
                          <a:pt x="1" y="15"/>
                          <a:pt x="1" y="16"/>
                        </a:cubicBezTo>
                        <a:cubicBezTo>
                          <a:pt x="1" y="18"/>
                          <a:pt x="1" y="19"/>
                          <a:pt x="1" y="21"/>
                        </a:cubicBezTo>
                        <a:cubicBezTo>
                          <a:pt x="1" y="22"/>
                          <a:pt x="1" y="24"/>
                          <a:pt x="1" y="26"/>
                        </a:cubicBezTo>
                        <a:cubicBezTo>
                          <a:pt x="1" y="28"/>
                          <a:pt x="1" y="29"/>
                          <a:pt x="1" y="31"/>
                        </a:cubicBezTo>
                        <a:cubicBezTo>
                          <a:pt x="1" y="32"/>
                          <a:pt x="1" y="33"/>
                          <a:pt x="1" y="34"/>
                        </a:cubicBezTo>
                        <a:cubicBezTo>
                          <a:pt x="1" y="35"/>
                          <a:pt x="1" y="36"/>
                          <a:pt x="2" y="37"/>
                        </a:cubicBezTo>
                        <a:cubicBezTo>
                          <a:pt x="2" y="38"/>
                          <a:pt x="2" y="39"/>
                          <a:pt x="2" y="40"/>
                        </a:cubicBezTo>
                        <a:cubicBezTo>
                          <a:pt x="2" y="41"/>
                          <a:pt x="2" y="41"/>
                          <a:pt x="2" y="42"/>
                        </a:cubicBezTo>
                        <a:cubicBezTo>
                          <a:pt x="3" y="46"/>
                          <a:pt x="3" y="50"/>
                          <a:pt x="4" y="54"/>
                        </a:cubicBezTo>
                        <a:cubicBezTo>
                          <a:pt x="5" y="56"/>
                          <a:pt x="5" y="59"/>
                          <a:pt x="6" y="61"/>
                        </a:cubicBezTo>
                        <a:cubicBezTo>
                          <a:pt x="6" y="62"/>
                          <a:pt x="6" y="63"/>
                          <a:pt x="6" y="64"/>
                        </a:cubicBezTo>
                        <a:cubicBezTo>
                          <a:pt x="7" y="65"/>
                          <a:pt x="7" y="65"/>
                          <a:pt x="7" y="65"/>
                        </a:cubicBezTo>
                        <a:cubicBezTo>
                          <a:pt x="7" y="66"/>
                          <a:pt x="7" y="66"/>
                          <a:pt x="7" y="67"/>
                        </a:cubicBezTo>
                        <a:cubicBezTo>
                          <a:pt x="9" y="71"/>
                          <a:pt x="10" y="74"/>
                          <a:pt x="12" y="78"/>
                        </a:cubicBezTo>
                        <a:cubicBezTo>
                          <a:pt x="14" y="82"/>
                          <a:pt x="16" y="85"/>
                          <a:pt x="19" y="88"/>
                        </a:cubicBezTo>
                        <a:cubicBezTo>
                          <a:pt x="20" y="90"/>
                          <a:pt x="21" y="91"/>
                          <a:pt x="23" y="93"/>
                        </a:cubicBezTo>
                        <a:cubicBezTo>
                          <a:pt x="24" y="94"/>
                          <a:pt x="25" y="95"/>
                          <a:pt x="27" y="96"/>
                        </a:cubicBezTo>
                        <a:cubicBezTo>
                          <a:pt x="28" y="97"/>
                          <a:pt x="30" y="98"/>
                          <a:pt x="31" y="99"/>
                        </a:cubicBezTo>
                        <a:cubicBezTo>
                          <a:pt x="33" y="100"/>
                          <a:pt x="34" y="101"/>
                          <a:pt x="35" y="102"/>
                        </a:cubicBezTo>
                        <a:cubicBezTo>
                          <a:pt x="38" y="104"/>
                          <a:pt x="40" y="105"/>
                          <a:pt x="43" y="107"/>
                        </a:cubicBezTo>
                        <a:cubicBezTo>
                          <a:pt x="45" y="108"/>
                          <a:pt x="46" y="110"/>
                          <a:pt x="48" y="111"/>
                        </a:cubicBezTo>
                        <a:cubicBezTo>
                          <a:pt x="49" y="112"/>
                          <a:pt x="50" y="114"/>
                          <a:pt x="50" y="114"/>
                        </a:cubicBezTo>
                        <a:cubicBezTo>
                          <a:pt x="50" y="115"/>
                          <a:pt x="50" y="115"/>
                          <a:pt x="51" y="115"/>
                        </a:cubicBezTo>
                        <a:cubicBezTo>
                          <a:pt x="51" y="116"/>
                          <a:pt x="51" y="116"/>
                          <a:pt x="51" y="116"/>
                        </a:cubicBezTo>
                        <a:cubicBezTo>
                          <a:pt x="51" y="115"/>
                          <a:pt x="51" y="115"/>
                          <a:pt x="51" y="115"/>
                        </a:cubicBezTo>
                        <a:cubicBezTo>
                          <a:pt x="50" y="115"/>
                          <a:pt x="50" y="115"/>
                          <a:pt x="50" y="114"/>
                        </a:cubicBezTo>
                        <a:cubicBezTo>
                          <a:pt x="49" y="114"/>
                          <a:pt x="49" y="112"/>
                          <a:pt x="47" y="111"/>
                        </a:cubicBezTo>
                        <a:cubicBezTo>
                          <a:pt x="46" y="110"/>
                          <a:pt x="44" y="108"/>
                          <a:pt x="42" y="107"/>
                        </a:cubicBezTo>
                        <a:cubicBezTo>
                          <a:pt x="41" y="106"/>
                          <a:pt x="40" y="105"/>
                          <a:pt x="39" y="105"/>
                        </a:cubicBezTo>
                        <a:cubicBezTo>
                          <a:pt x="38" y="104"/>
                          <a:pt x="36" y="103"/>
                          <a:pt x="35" y="102"/>
                        </a:cubicBezTo>
                        <a:cubicBezTo>
                          <a:pt x="34" y="102"/>
                          <a:pt x="32" y="101"/>
                          <a:pt x="31" y="100"/>
                        </a:cubicBezTo>
                        <a:cubicBezTo>
                          <a:pt x="29" y="99"/>
                          <a:pt x="28" y="98"/>
                          <a:pt x="26" y="97"/>
                        </a:cubicBezTo>
                        <a:cubicBezTo>
                          <a:pt x="25" y="96"/>
                          <a:pt x="23" y="95"/>
                          <a:pt x="22" y="93"/>
                        </a:cubicBezTo>
                        <a:cubicBezTo>
                          <a:pt x="21" y="92"/>
                          <a:pt x="19" y="90"/>
                          <a:pt x="18" y="89"/>
                        </a:cubicBezTo>
                        <a:cubicBezTo>
                          <a:pt x="16" y="86"/>
                          <a:pt x="13" y="82"/>
                          <a:pt x="11" y="79"/>
                        </a:cubicBezTo>
                        <a:cubicBezTo>
                          <a:pt x="9" y="75"/>
                          <a:pt x="8" y="71"/>
                          <a:pt x="6" y="67"/>
                        </a:cubicBezTo>
                        <a:cubicBezTo>
                          <a:pt x="6" y="66"/>
                          <a:pt x="6" y="66"/>
                          <a:pt x="6" y="65"/>
                        </a:cubicBezTo>
                        <a:cubicBezTo>
                          <a:pt x="5" y="64"/>
                          <a:pt x="5" y="64"/>
                          <a:pt x="5" y="64"/>
                        </a:cubicBezTo>
                        <a:cubicBezTo>
                          <a:pt x="5" y="63"/>
                          <a:pt x="5" y="62"/>
                          <a:pt x="5" y="61"/>
                        </a:cubicBezTo>
                        <a:cubicBezTo>
                          <a:pt x="4" y="59"/>
                          <a:pt x="4" y="57"/>
                          <a:pt x="3" y="55"/>
                        </a:cubicBezTo>
                        <a:cubicBezTo>
                          <a:pt x="2" y="51"/>
                          <a:pt x="2" y="47"/>
                          <a:pt x="1" y="43"/>
                        </a:cubicBezTo>
                        <a:cubicBezTo>
                          <a:pt x="1" y="42"/>
                          <a:pt x="1" y="41"/>
                          <a:pt x="1" y="40"/>
                        </a:cubicBezTo>
                        <a:cubicBezTo>
                          <a:pt x="1" y="39"/>
                          <a:pt x="1" y="38"/>
                          <a:pt x="1" y="37"/>
                        </a:cubicBezTo>
                        <a:cubicBezTo>
                          <a:pt x="1" y="36"/>
                          <a:pt x="1" y="35"/>
                          <a:pt x="1" y="34"/>
                        </a:cubicBezTo>
                        <a:cubicBezTo>
                          <a:pt x="1" y="33"/>
                          <a:pt x="1" y="32"/>
                          <a:pt x="0" y="31"/>
                        </a:cubicBezTo>
                        <a:cubicBezTo>
                          <a:pt x="0" y="29"/>
                          <a:pt x="0" y="28"/>
                          <a:pt x="0" y="26"/>
                        </a:cubicBezTo>
                        <a:cubicBezTo>
                          <a:pt x="0" y="24"/>
                          <a:pt x="1" y="22"/>
                          <a:pt x="1" y="21"/>
                        </a:cubicBezTo>
                        <a:cubicBezTo>
                          <a:pt x="1" y="19"/>
                          <a:pt x="1" y="18"/>
                          <a:pt x="1" y="16"/>
                        </a:cubicBezTo>
                        <a:cubicBezTo>
                          <a:pt x="1" y="15"/>
                          <a:pt x="1" y="14"/>
                          <a:pt x="1" y="12"/>
                        </a:cubicBezTo>
                        <a:cubicBezTo>
                          <a:pt x="1" y="11"/>
                          <a:pt x="1" y="10"/>
                          <a:pt x="1" y="9"/>
                        </a:cubicBezTo>
                        <a:cubicBezTo>
                          <a:pt x="2" y="8"/>
                          <a:pt x="2" y="7"/>
                          <a:pt x="2" y="6"/>
                        </a:cubicBezTo>
                        <a:cubicBezTo>
                          <a:pt x="2" y="5"/>
                          <a:pt x="2" y="4"/>
                          <a:pt x="2" y="3"/>
                        </a:cubicBezTo>
                        <a:cubicBezTo>
                          <a:pt x="2" y="2"/>
                          <a:pt x="2" y="2"/>
                          <a:pt x="3" y="1"/>
                        </a:cubicBezTo>
                        <a:cubicBezTo>
                          <a:pt x="3" y="0"/>
                          <a:pt x="3"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1" name="Freeform 8007">
                    <a:extLst>
                      <a:ext uri="{FF2B5EF4-FFF2-40B4-BE49-F238E27FC236}">
                        <a16:creationId xmlns:a16="http://schemas.microsoft.com/office/drawing/2014/main" id="{6515A6F4-3496-4B4D-9227-72486FB50559}"/>
                      </a:ext>
                    </a:extLst>
                  </p:cNvPr>
                  <p:cNvSpPr>
                    <a:spLocks/>
                  </p:cNvSpPr>
                  <p:nvPr/>
                </p:nvSpPr>
                <p:spPr bwMode="auto">
                  <a:xfrm>
                    <a:off x="4340" y="2472"/>
                    <a:ext cx="163" cy="165"/>
                  </a:xfrm>
                  <a:custGeom>
                    <a:avLst/>
                    <a:gdLst>
                      <a:gd name="T0" fmla="*/ 10 w 217"/>
                      <a:gd name="T1" fmla="*/ 21 h 221"/>
                      <a:gd name="T2" fmla="*/ 15 w 217"/>
                      <a:gd name="T3" fmla="*/ 43 h 221"/>
                      <a:gd name="T4" fmla="*/ 2 w 217"/>
                      <a:gd name="T5" fmla="*/ 68 h 221"/>
                      <a:gd name="T6" fmla="*/ 17 w 217"/>
                      <a:gd name="T7" fmla="*/ 85 h 221"/>
                      <a:gd name="T8" fmla="*/ 21 w 217"/>
                      <a:gd name="T9" fmla="*/ 110 h 221"/>
                      <a:gd name="T10" fmla="*/ 44 w 217"/>
                      <a:gd name="T11" fmla="*/ 118 h 221"/>
                      <a:gd name="T12" fmla="*/ 51 w 217"/>
                      <a:gd name="T13" fmla="*/ 140 h 221"/>
                      <a:gd name="T14" fmla="*/ 48 w 217"/>
                      <a:gd name="T15" fmla="*/ 168 h 221"/>
                      <a:gd name="T16" fmla="*/ 53 w 217"/>
                      <a:gd name="T17" fmla="*/ 178 h 221"/>
                      <a:gd name="T18" fmla="*/ 63 w 217"/>
                      <a:gd name="T19" fmla="*/ 183 h 221"/>
                      <a:gd name="T20" fmla="*/ 73 w 217"/>
                      <a:gd name="T21" fmla="*/ 209 h 221"/>
                      <a:gd name="T22" fmla="*/ 123 w 217"/>
                      <a:gd name="T23" fmla="*/ 185 h 221"/>
                      <a:gd name="T24" fmla="*/ 125 w 217"/>
                      <a:gd name="T25" fmla="*/ 159 h 221"/>
                      <a:gd name="T26" fmla="*/ 133 w 217"/>
                      <a:gd name="T27" fmla="*/ 164 h 221"/>
                      <a:gd name="T28" fmla="*/ 156 w 217"/>
                      <a:gd name="T29" fmla="*/ 179 h 221"/>
                      <a:gd name="T30" fmla="*/ 176 w 217"/>
                      <a:gd name="T31" fmla="*/ 140 h 221"/>
                      <a:gd name="T32" fmla="*/ 211 w 217"/>
                      <a:gd name="T33" fmla="*/ 121 h 221"/>
                      <a:gd name="T34" fmla="*/ 199 w 217"/>
                      <a:gd name="T35" fmla="*/ 94 h 221"/>
                      <a:gd name="T36" fmla="*/ 200 w 217"/>
                      <a:gd name="T37" fmla="*/ 74 h 221"/>
                      <a:gd name="T38" fmla="*/ 205 w 217"/>
                      <a:gd name="T39" fmla="*/ 51 h 221"/>
                      <a:gd name="T40" fmla="*/ 198 w 217"/>
                      <a:gd name="T41" fmla="*/ 42 h 221"/>
                      <a:gd name="T42" fmla="*/ 201 w 217"/>
                      <a:gd name="T43" fmla="*/ 20 h 221"/>
                      <a:gd name="T44" fmla="*/ 184 w 217"/>
                      <a:gd name="T45" fmla="*/ 0 h 221"/>
                      <a:gd name="T46" fmla="*/ 96 w 217"/>
                      <a:gd name="T47" fmla="*/ 23 h 221"/>
                      <a:gd name="T48" fmla="*/ 10 w 217"/>
                      <a:gd name="T49" fmla="*/ 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7" h="221">
                        <a:moveTo>
                          <a:pt x="10" y="21"/>
                        </a:moveTo>
                        <a:cubicBezTo>
                          <a:pt x="10" y="21"/>
                          <a:pt x="7" y="32"/>
                          <a:pt x="15" y="43"/>
                        </a:cubicBezTo>
                        <a:cubicBezTo>
                          <a:pt x="15" y="43"/>
                          <a:pt x="0" y="49"/>
                          <a:pt x="2" y="68"/>
                        </a:cubicBezTo>
                        <a:cubicBezTo>
                          <a:pt x="5" y="87"/>
                          <a:pt x="17" y="85"/>
                          <a:pt x="17" y="85"/>
                        </a:cubicBezTo>
                        <a:cubicBezTo>
                          <a:pt x="17" y="85"/>
                          <a:pt x="11" y="101"/>
                          <a:pt x="21" y="110"/>
                        </a:cubicBezTo>
                        <a:cubicBezTo>
                          <a:pt x="31" y="120"/>
                          <a:pt x="44" y="118"/>
                          <a:pt x="44" y="118"/>
                        </a:cubicBezTo>
                        <a:cubicBezTo>
                          <a:pt x="44" y="118"/>
                          <a:pt x="62" y="116"/>
                          <a:pt x="51" y="140"/>
                        </a:cubicBezTo>
                        <a:cubicBezTo>
                          <a:pt x="47" y="151"/>
                          <a:pt x="45" y="158"/>
                          <a:pt x="48" y="168"/>
                        </a:cubicBezTo>
                        <a:cubicBezTo>
                          <a:pt x="49" y="172"/>
                          <a:pt x="50" y="176"/>
                          <a:pt x="53" y="178"/>
                        </a:cubicBezTo>
                        <a:cubicBezTo>
                          <a:pt x="56" y="181"/>
                          <a:pt x="61" y="183"/>
                          <a:pt x="63" y="183"/>
                        </a:cubicBezTo>
                        <a:cubicBezTo>
                          <a:pt x="63" y="183"/>
                          <a:pt x="61" y="203"/>
                          <a:pt x="73" y="209"/>
                        </a:cubicBezTo>
                        <a:cubicBezTo>
                          <a:pt x="93" y="221"/>
                          <a:pt x="113" y="205"/>
                          <a:pt x="123" y="185"/>
                        </a:cubicBezTo>
                        <a:cubicBezTo>
                          <a:pt x="132" y="166"/>
                          <a:pt x="125" y="159"/>
                          <a:pt x="125" y="159"/>
                        </a:cubicBezTo>
                        <a:cubicBezTo>
                          <a:pt x="125" y="159"/>
                          <a:pt x="130" y="161"/>
                          <a:pt x="133" y="164"/>
                        </a:cubicBezTo>
                        <a:cubicBezTo>
                          <a:pt x="136" y="167"/>
                          <a:pt x="141" y="180"/>
                          <a:pt x="156" y="179"/>
                        </a:cubicBezTo>
                        <a:cubicBezTo>
                          <a:pt x="171" y="179"/>
                          <a:pt x="192" y="166"/>
                          <a:pt x="176" y="140"/>
                        </a:cubicBezTo>
                        <a:cubicBezTo>
                          <a:pt x="176" y="140"/>
                          <a:pt x="204" y="142"/>
                          <a:pt x="211" y="121"/>
                        </a:cubicBezTo>
                        <a:cubicBezTo>
                          <a:pt x="217" y="101"/>
                          <a:pt x="199" y="94"/>
                          <a:pt x="199" y="94"/>
                        </a:cubicBezTo>
                        <a:cubicBezTo>
                          <a:pt x="199" y="94"/>
                          <a:pt x="207" y="81"/>
                          <a:pt x="200" y="74"/>
                        </a:cubicBezTo>
                        <a:cubicBezTo>
                          <a:pt x="200" y="74"/>
                          <a:pt x="210" y="65"/>
                          <a:pt x="205" y="51"/>
                        </a:cubicBezTo>
                        <a:cubicBezTo>
                          <a:pt x="202" y="42"/>
                          <a:pt x="198" y="42"/>
                          <a:pt x="198" y="42"/>
                        </a:cubicBezTo>
                        <a:cubicBezTo>
                          <a:pt x="198" y="42"/>
                          <a:pt x="204" y="33"/>
                          <a:pt x="201" y="20"/>
                        </a:cubicBezTo>
                        <a:cubicBezTo>
                          <a:pt x="198" y="4"/>
                          <a:pt x="184" y="0"/>
                          <a:pt x="184" y="0"/>
                        </a:cubicBezTo>
                        <a:cubicBezTo>
                          <a:pt x="184" y="0"/>
                          <a:pt x="161" y="23"/>
                          <a:pt x="96" y="23"/>
                        </a:cubicBezTo>
                        <a:cubicBezTo>
                          <a:pt x="31" y="23"/>
                          <a:pt x="10" y="21"/>
                          <a:pt x="10" y="21"/>
                        </a:cubicBezTo>
                      </a:path>
                    </a:pathLst>
                  </a:custGeom>
                  <a:solidFill>
                    <a:srgbClr val="DA68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2" name="Freeform 8008">
                    <a:extLst>
                      <a:ext uri="{FF2B5EF4-FFF2-40B4-BE49-F238E27FC236}">
                        <a16:creationId xmlns:a16="http://schemas.microsoft.com/office/drawing/2014/main" id="{087AEE84-C5C1-4B97-9883-A54D9A2F74C0}"/>
                      </a:ext>
                    </a:extLst>
                  </p:cNvPr>
                  <p:cNvSpPr>
                    <a:spLocks noEditPoints="1"/>
                  </p:cNvSpPr>
                  <p:nvPr/>
                </p:nvSpPr>
                <p:spPr bwMode="auto">
                  <a:xfrm>
                    <a:off x="4340" y="2472"/>
                    <a:ext cx="163" cy="159"/>
                  </a:xfrm>
                  <a:custGeom>
                    <a:avLst/>
                    <a:gdLst>
                      <a:gd name="T0" fmla="*/ 72 w 217"/>
                      <a:gd name="T1" fmla="*/ 209 h 213"/>
                      <a:gd name="T2" fmla="*/ 53 w 217"/>
                      <a:gd name="T3" fmla="*/ 178 h 213"/>
                      <a:gd name="T4" fmla="*/ 51 w 217"/>
                      <a:gd name="T5" fmla="*/ 140 h 213"/>
                      <a:gd name="T6" fmla="*/ 45 w 217"/>
                      <a:gd name="T7" fmla="*/ 118 h 213"/>
                      <a:gd name="T8" fmla="*/ 43 w 217"/>
                      <a:gd name="T9" fmla="*/ 119 h 213"/>
                      <a:gd name="T10" fmla="*/ 17 w 217"/>
                      <a:gd name="T11" fmla="*/ 85 h 213"/>
                      <a:gd name="T12" fmla="*/ 2 w 217"/>
                      <a:gd name="T13" fmla="*/ 68 h 213"/>
                      <a:gd name="T14" fmla="*/ 14 w 217"/>
                      <a:gd name="T15" fmla="*/ 43 h 213"/>
                      <a:gd name="T16" fmla="*/ 10 w 217"/>
                      <a:gd name="T17" fmla="*/ 21 h 213"/>
                      <a:gd name="T18" fmla="*/ 96 w 217"/>
                      <a:gd name="T19" fmla="*/ 23 h 213"/>
                      <a:gd name="T20" fmla="*/ 166 w 217"/>
                      <a:gd name="T21" fmla="*/ 11 h 213"/>
                      <a:gd name="T22" fmla="*/ 184 w 217"/>
                      <a:gd name="T23" fmla="*/ 0 h 213"/>
                      <a:gd name="T24" fmla="*/ 198 w 217"/>
                      <a:gd name="T25" fmla="*/ 42 h 213"/>
                      <a:gd name="T26" fmla="*/ 200 w 217"/>
                      <a:gd name="T27" fmla="*/ 74 h 213"/>
                      <a:gd name="T28" fmla="*/ 200 w 217"/>
                      <a:gd name="T29" fmla="*/ 94 h 213"/>
                      <a:gd name="T30" fmla="*/ 179 w 217"/>
                      <a:gd name="T31" fmla="*/ 141 h 213"/>
                      <a:gd name="T32" fmla="*/ 180 w 217"/>
                      <a:gd name="T33" fmla="*/ 167 h 213"/>
                      <a:gd name="T34" fmla="*/ 135 w 217"/>
                      <a:gd name="T35" fmla="*/ 167 h 213"/>
                      <a:gd name="T36" fmla="*/ 126 w 217"/>
                      <a:gd name="T37" fmla="*/ 160 h 213"/>
                      <a:gd name="T38" fmla="*/ 87 w 217"/>
                      <a:gd name="T39" fmla="*/ 213 h 213"/>
                      <a:gd name="T40" fmla="*/ 53 w 217"/>
                      <a:gd name="T41" fmla="*/ 122 h 213"/>
                      <a:gd name="T42" fmla="*/ 48 w 217"/>
                      <a:gd name="T43" fmla="*/ 168 h 213"/>
                      <a:gd name="T44" fmla="*/ 64 w 217"/>
                      <a:gd name="T45" fmla="*/ 183 h 213"/>
                      <a:gd name="T46" fmla="*/ 64 w 217"/>
                      <a:gd name="T47" fmla="*/ 183 h 213"/>
                      <a:gd name="T48" fmla="*/ 87 w 217"/>
                      <a:gd name="T49" fmla="*/ 213 h 213"/>
                      <a:gd name="T50" fmla="*/ 127 w 217"/>
                      <a:gd name="T51" fmla="*/ 165 h 213"/>
                      <a:gd name="T52" fmla="*/ 125 w 217"/>
                      <a:gd name="T53" fmla="*/ 159 h 213"/>
                      <a:gd name="T54" fmla="*/ 133 w 217"/>
                      <a:gd name="T55" fmla="*/ 164 h 213"/>
                      <a:gd name="T56" fmla="*/ 156 w 217"/>
                      <a:gd name="T57" fmla="*/ 179 h 213"/>
                      <a:gd name="T58" fmla="*/ 176 w 217"/>
                      <a:gd name="T59" fmla="*/ 140 h 213"/>
                      <a:gd name="T60" fmla="*/ 176 w 217"/>
                      <a:gd name="T61" fmla="*/ 140 h 213"/>
                      <a:gd name="T62" fmla="*/ 210 w 217"/>
                      <a:gd name="T63" fmla="*/ 121 h 213"/>
                      <a:gd name="T64" fmla="*/ 199 w 217"/>
                      <a:gd name="T65" fmla="*/ 94 h 213"/>
                      <a:gd name="T66" fmla="*/ 199 w 217"/>
                      <a:gd name="T67" fmla="*/ 94 h 213"/>
                      <a:gd name="T68" fmla="*/ 200 w 217"/>
                      <a:gd name="T69" fmla="*/ 74 h 213"/>
                      <a:gd name="T70" fmla="*/ 205 w 217"/>
                      <a:gd name="T71" fmla="*/ 51 h 213"/>
                      <a:gd name="T72" fmla="*/ 197 w 217"/>
                      <a:gd name="T73" fmla="*/ 42 h 213"/>
                      <a:gd name="T74" fmla="*/ 201 w 217"/>
                      <a:gd name="T75" fmla="*/ 20 h 213"/>
                      <a:gd name="T76" fmla="*/ 167 w 217"/>
                      <a:gd name="T77" fmla="*/ 11 h 213"/>
                      <a:gd name="T78" fmla="*/ 96 w 217"/>
                      <a:gd name="T79" fmla="*/ 24 h 213"/>
                      <a:gd name="T80" fmla="*/ 15 w 217"/>
                      <a:gd name="T81" fmla="*/ 43 h 213"/>
                      <a:gd name="T82" fmla="*/ 15 w 217"/>
                      <a:gd name="T83" fmla="*/ 43 h 213"/>
                      <a:gd name="T84" fmla="*/ 16 w 217"/>
                      <a:gd name="T85" fmla="*/ 85 h 213"/>
                      <a:gd name="T86" fmla="*/ 18 w 217"/>
                      <a:gd name="T87" fmla="*/ 85 h 213"/>
                      <a:gd name="T88" fmla="*/ 21 w 217"/>
                      <a:gd name="T89" fmla="*/ 110 h 213"/>
                      <a:gd name="T90" fmla="*/ 44 w 217"/>
                      <a:gd name="T91" fmla="*/ 11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213">
                        <a:moveTo>
                          <a:pt x="87" y="213"/>
                        </a:moveTo>
                        <a:cubicBezTo>
                          <a:pt x="82" y="213"/>
                          <a:pt x="77" y="212"/>
                          <a:pt x="72" y="209"/>
                        </a:cubicBezTo>
                        <a:cubicBezTo>
                          <a:pt x="61" y="203"/>
                          <a:pt x="63" y="185"/>
                          <a:pt x="63" y="183"/>
                        </a:cubicBezTo>
                        <a:cubicBezTo>
                          <a:pt x="61" y="183"/>
                          <a:pt x="56" y="181"/>
                          <a:pt x="53" y="178"/>
                        </a:cubicBezTo>
                        <a:cubicBezTo>
                          <a:pt x="50" y="176"/>
                          <a:pt x="49" y="173"/>
                          <a:pt x="47" y="168"/>
                        </a:cubicBezTo>
                        <a:cubicBezTo>
                          <a:pt x="45" y="158"/>
                          <a:pt x="47" y="150"/>
                          <a:pt x="51" y="140"/>
                        </a:cubicBezTo>
                        <a:cubicBezTo>
                          <a:pt x="55" y="132"/>
                          <a:pt x="55" y="125"/>
                          <a:pt x="53" y="122"/>
                        </a:cubicBezTo>
                        <a:cubicBezTo>
                          <a:pt x="51" y="118"/>
                          <a:pt x="46" y="118"/>
                          <a:pt x="45" y="118"/>
                        </a:cubicBezTo>
                        <a:cubicBezTo>
                          <a:pt x="44" y="118"/>
                          <a:pt x="44" y="118"/>
                          <a:pt x="44" y="118"/>
                        </a:cubicBezTo>
                        <a:cubicBezTo>
                          <a:pt x="44" y="118"/>
                          <a:pt x="44" y="119"/>
                          <a:pt x="43" y="119"/>
                        </a:cubicBezTo>
                        <a:cubicBezTo>
                          <a:pt x="39" y="119"/>
                          <a:pt x="29" y="118"/>
                          <a:pt x="21" y="110"/>
                        </a:cubicBezTo>
                        <a:cubicBezTo>
                          <a:pt x="11" y="102"/>
                          <a:pt x="16" y="88"/>
                          <a:pt x="17" y="85"/>
                        </a:cubicBezTo>
                        <a:cubicBezTo>
                          <a:pt x="16" y="85"/>
                          <a:pt x="16" y="85"/>
                          <a:pt x="16" y="85"/>
                        </a:cubicBezTo>
                        <a:cubicBezTo>
                          <a:pt x="14" y="85"/>
                          <a:pt x="4" y="84"/>
                          <a:pt x="2" y="68"/>
                        </a:cubicBezTo>
                        <a:cubicBezTo>
                          <a:pt x="1" y="58"/>
                          <a:pt x="4" y="52"/>
                          <a:pt x="7" y="48"/>
                        </a:cubicBezTo>
                        <a:cubicBezTo>
                          <a:pt x="10" y="45"/>
                          <a:pt x="13" y="43"/>
                          <a:pt x="14" y="43"/>
                        </a:cubicBezTo>
                        <a:cubicBezTo>
                          <a:pt x="10" y="37"/>
                          <a:pt x="9" y="31"/>
                          <a:pt x="9" y="28"/>
                        </a:cubicBezTo>
                        <a:cubicBezTo>
                          <a:pt x="9" y="24"/>
                          <a:pt x="10" y="21"/>
                          <a:pt x="10" y="21"/>
                        </a:cubicBezTo>
                        <a:cubicBezTo>
                          <a:pt x="10" y="21"/>
                          <a:pt x="10" y="21"/>
                          <a:pt x="10" y="21"/>
                        </a:cubicBezTo>
                        <a:cubicBezTo>
                          <a:pt x="11" y="21"/>
                          <a:pt x="31" y="23"/>
                          <a:pt x="96" y="23"/>
                        </a:cubicBezTo>
                        <a:cubicBezTo>
                          <a:pt x="99" y="23"/>
                          <a:pt x="102" y="23"/>
                          <a:pt x="105" y="23"/>
                        </a:cubicBezTo>
                        <a:cubicBezTo>
                          <a:pt x="135" y="22"/>
                          <a:pt x="155" y="16"/>
                          <a:pt x="166" y="11"/>
                        </a:cubicBezTo>
                        <a:cubicBezTo>
                          <a:pt x="179" y="5"/>
                          <a:pt x="184" y="0"/>
                          <a:pt x="184" y="0"/>
                        </a:cubicBezTo>
                        <a:cubicBezTo>
                          <a:pt x="184" y="0"/>
                          <a:pt x="184" y="0"/>
                          <a:pt x="184" y="0"/>
                        </a:cubicBezTo>
                        <a:cubicBezTo>
                          <a:pt x="184" y="0"/>
                          <a:pt x="199" y="4"/>
                          <a:pt x="202" y="20"/>
                        </a:cubicBezTo>
                        <a:cubicBezTo>
                          <a:pt x="204" y="32"/>
                          <a:pt x="199" y="40"/>
                          <a:pt x="198" y="42"/>
                        </a:cubicBezTo>
                        <a:cubicBezTo>
                          <a:pt x="199" y="42"/>
                          <a:pt x="202" y="43"/>
                          <a:pt x="205" y="51"/>
                        </a:cubicBezTo>
                        <a:cubicBezTo>
                          <a:pt x="209" y="64"/>
                          <a:pt x="201" y="73"/>
                          <a:pt x="200" y="74"/>
                        </a:cubicBezTo>
                        <a:cubicBezTo>
                          <a:pt x="203" y="77"/>
                          <a:pt x="204" y="81"/>
                          <a:pt x="202" y="87"/>
                        </a:cubicBezTo>
                        <a:cubicBezTo>
                          <a:pt x="202" y="90"/>
                          <a:pt x="200" y="93"/>
                          <a:pt x="200" y="94"/>
                        </a:cubicBezTo>
                        <a:cubicBezTo>
                          <a:pt x="202" y="95"/>
                          <a:pt x="217" y="102"/>
                          <a:pt x="211" y="121"/>
                        </a:cubicBezTo>
                        <a:cubicBezTo>
                          <a:pt x="205" y="138"/>
                          <a:pt x="187" y="140"/>
                          <a:pt x="179" y="141"/>
                        </a:cubicBezTo>
                        <a:cubicBezTo>
                          <a:pt x="178" y="141"/>
                          <a:pt x="177" y="141"/>
                          <a:pt x="177" y="141"/>
                        </a:cubicBezTo>
                        <a:cubicBezTo>
                          <a:pt x="183" y="150"/>
                          <a:pt x="184" y="159"/>
                          <a:pt x="180" y="167"/>
                        </a:cubicBezTo>
                        <a:cubicBezTo>
                          <a:pt x="175" y="175"/>
                          <a:pt x="165" y="179"/>
                          <a:pt x="156" y="179"/>
                        </a:cubicBezTo>
                        <a:cubicBezTo>
                          <a:pt x="144" y="180"/>
                          <a:pt x="139" y="172"/>
                          <a:pt x="135" y="167"/>
                        </a:cubicBezTo>
                        <a:cubicBezTo>
                          <a:pt x="134" y="166"/>
                          <a:pt x="134" y="165"/>
                          <a:pt x="133" y="164"/>
                        </a:cubicBezTo>
                        <a:cubicBezTo>
                          <a:pt x="130" y="162"/>
                          <a:pt x="127" y="160"/>
                          <a:pt x="126" y="160"/>
                        </a:cubicBezTo>
                        <a:cubicBezTo>
                          <a:pt x="127" y="162"/>
                          <a:pt x="131" y="169"/>
                          <a:pt x="123" y="185"/>
                        </a:cubicBezTo>
                        <a:cubicBezTo>
                          <a:pt x="115" y="202"/>
                          <a:pt x="101" y="213"/>
                          <a:pt x="87" y="213"/>
                        </a:cubicBezTo>
                        <a:moveTo>
                          <a:pt x="45" y="118"/>
                        </a:moveTo>
                        <a:cubicBezTo>
                          <a:pt x="46" y="118"/>
                          <a:pt x="51" y="118"/>
                          <a:pt x="53" y="122"/>
                        </a:cubicBezTo>
                        <a:cubicBezTo>
                          <a:pt x="56" y="125"/>
                          <a:pt x="55" y="132"/>
                          <a:pt x="51" y="140"/>
                        </a:cubicBezTo>
                        <a:cubicBezTo>
                          <a:pt x="47" y="150"/>
                          <a:pt x="45" y="158"/>
                          <a:pt x="48" y="168"/>
                        </a:cubicBezTo>
                        <a:cubicBezTo>
                          <a:pt x="49" y="172"/>
                          <a:pt x="51" y="176"/>
                          <a:pt x="53" y="178"/>
                        </a:cubicBezTo>
                        <a:cubicBezTo>
                          <a:pt x="56" y="181"/>
                          <a:pt x="61" y="182"/>
                          <a:pt x="64" y="183"/>
                        </a:cubicBezTo>
                        <a:cubicBezTo>
                          <a:pt x="64" y="183"/>
                          <a:pt x="64" y="183"/>
                          <a:pt x="64" y="183"/>
                        </a:cubicBezTo>
                        <a:cubicBezTo>
                          <a:pt x="64" y="183"/>
                          <a:pt x="64" y="183"/>
                          <a:pt x="64" y="183"/>
                        </a:cubicBezTo>
                        <a:cubicBezTo>
                          <a:pt x="64" y="183"/>
                          <a:pt x="61" y="203"/>
                          <a:pt x="73" y="209"/>
                        </a:cubicBezTo>
                        <a:cubicBezTo>
                          <a:pt x="77" y="212"/>
                          <a:pt x="82" y="213"/>
                          <a:pt x="87" y="213"/>
                        </a:cubicBezTo>
                        <a:cubicBezTo>
                          <a:pt x="101" y="212"/>
                          <a:pt x="114" y="201"/>
                          <a:pt x="122" y="185"/>
                        </a:cubicBezTo>
                        <a:cubicBezTo>
                          <a:pt x="127" y="175"/>
                          <a:pt x="128" y="169"/>
                          <a:pt x="127" y="165"/>
                        </a:cubicBezTo>
                        <a:cubicBezTo>
                          <a:pt x="126" y="161"/>
                          <a:pt x="125" y="160"/>
                          <a:pt x="125" y="160"/>
                        </a:cubicBezTo>
                        <a:cubicBezTo>
                          <a:pt x="125" y="159"/>
                          <a:pt x="125" y="159"/>
                          <a:pt x="125" y="159"/>
                        </a:cubicBezTo>
                        <a:cubicBezTo>
                          <a:pt x="125" y="159"/>
                          <a:pt x="125" y="159"/>
                          <a:pt x="125" y="159"/>
                        </a:cubicBezTo>
                        <a:cubicBezTo>
                          <a:pt x="125" y="159"/>
                          <a:pt x="130" y="161"/>
                          <a:pt x="133" y="164"/>
                        </a:cubicBezTo>
                        <a:cubicBezTo>
                          <a:pt x="134" y="164"/>
                          <a:pt x="135" y="165"/>
                          <a:pt x="136" y="167"/>
                        </a:cubicBezTo>
                        <a:cubicBezTo>
                          <a:pt x="139" y="171"/>
                          <a:pt x="145" y="179"/>
                          <a:pt x="156" y="179"/>
                        </a:cubicBezTo>
                        <a:cubicBezTo>
                          <a:pt x="164" y="179"/>
                          <a:pt x="175" y="175"/>
                          <a:pt x="179" y="166"/>
                        </a:cubicBezTo>
                        <a:cubicBezTo>
                          <a:pt x="183" y="159"/>
                          <a:pt x="182" y="150"/>
                          <a:pt x="176" y="140"/>
                        </a:cubicBezTo>
                        <a:cubicBezTo>
                          <a:pt x="176" y="140"/>
                          <a:pt x="176" y="140"/>
                          <a:pt x="176" y="140"/>
                        </a:cubicBezTo>
                        <a:cubicBezTo>
                          <a:pt x="176" y="140"/>
                          <a:pt x="176" y="140"/>
                          <a:pt x="176" y="140"/>
                        </a:cubicBezTo>
                        <a:cubicBezTo>
                          <a:pt x="176" y="140"/>
                          <a:pt x="178" y="140"/>
                          <a:pt x="179" y="140"/>
                        </a:cubicBezTo>
                        <a:cubicBezTo>
                          <a:pt x="187" y="140"/>
                          <a:pt x="205" y="137"/>
                          <a:pt x="210" y="121"/>
                        </a:cubicBezTo>
                        <a:cubicBezTo>
                          <a:pt x="212" y="115"/>
                          <a:pt x="213" y="107"/>
                          <a:pt x="207" y="100"/>
                        </a:cubicBezTo>
                        <a:cubicBezTo>
                          <a:pt x="204" y="96"/>
                          <a:pt x="199" y="94"/>
                          <a:pt x="199" y="94"/>
                        </a:cubicBezTo>
                        <a:cubicBezTo>
                          <a:pt x="199" y="94"/>
                          <a:pt x="199" y="94"/>
                          <a:pt x="199" y="94"/>
                        </a:cubicBezTo>
                        <a:cubicBezTo>
                          <a:pt x="199" y="94"/>
                          <a:pt x="199" y="94"/>
                          <a:pt x="199" y="94"/>
                        </a:cubicBezTo>
                        <a:cubicBezTo>
                          <a:pt x="199" y="94"/>
                          <a:pt x="207" y="81"/>
                          <a:pt x="200" y="74"/>
                        </a:cubicBezTo>
                        <a:cubicBezTo>
                          <a:pt x="200" y="74"/>
                          <a:pt x="200" y="74"/>
                          <a:pt x="200" y="74"/>
                        </a:cubicBezTo>
                        <a:cubicBezTo>
                          <a:pt x="200" y="74"/>
                          <a:pt x="200" y="74"/>
                          <a:pt x="200" y="74"/>
                        </a:cubicBezTo>
                        <a:cubicBezTo>
                          <a:pt x="200" y="74"/>
                          <a:pt x="209" y="65"/>
                          <a:pt x="205" y="51"/>
                        </a:cubicBezTo>
                        <a:cubicBezTo>
                          <a:pt x="202" y="42"/>
                          <a:pt x="198" y="42"/>
                          <a:pt x="198" y="42"/>
                        </a:cubicBezTo>
                        <a:cubicBezTo>
                          <a:pt x="197" y="42"/>
                          <a:pt x="197" y="42"/>
                          <a:pt x="197" y="42"/>
                        </a:cubicBezTo>
                        <a:cubicBezTo>
                          <a:pt x="197" y="42"/>
                          <a:pt x="197" y="42"/>
                          <a:pt x="197" y="42"/>
                        </a:cubicBezTo>
                        <a:cubicBezTo>
                          <a:pt x="197" y="42"/>
                          <a:pt x="204" y="33"/>
                          <a:pt x="201" y="20"/>
                        </a:cubicBezTo>
                        <a:cubicBezTo>
                          <a:pt x="198" y="5"/>
                          <a:pt x="186" y="1"/>
                          <a:pt x="184" y="0"/>
                        </a:cubicBezTo>
                        <a:cubicBezTo>
                          <a:pt x="184" y="1"/>
                          <a:pt x="178" y="6"/>
                          <a:pt x="167" y="11"/>
                        </a:cubicBezTo>
                        <a:cubicBezTo>
                          <a:pt x="155" y="16"/>
                          <a:pt x="135" y="22"/>
                          <a:pt x="105" y="23"/>
                        </a:cubicBezTo>
                        <a:cubicBezTo>
                          <a:pt x="102" y="24"/>
                          <a:pt x="99" y="24"/>
                          <a:pt x="96" y="24"/>
                        </a:cubicBezTo>
                        <a:cubicBezTo>
                          <a:pt x="35" y="24"/>
                          <a:pt x="13" y="22"/>
                          <a:pt x="10" y="21"/>
                        </a:cubicBezTo>
                        <a:cubicBezTo>
                          <a:pt x="10" y="23"/>
                          <a:pt x="8" y="32"/>
                          <a:pt x="15" y="43"/>
                        </a:cubicBezTo>
                        <a:cubicBezTo>
                          <a:pt x="15" y="43"/>
                          <a:pt x="15" y="43"/>
                          <a:pt x="15" y="43"/>
                        </a:cubicBezTo>
                        <a:cubicBezTo>
                          <a:pt x="15" y="43"/>
                          <a:pt x="15" y="43"/>
                          <a:pt x="15" y="43"/>
                        </a:cubicBezTo>
                        <a:cubicBezTo>
                          <a:pt x="15" y="43"/>
                          <a:pt x="0" y="50"/>
                          <a:pt x="2" y="68"/>
                        </a:cubicBezTo>
                        <a:cubicBezTo>
                          <a:pt x="3" y="72"/>
                          <a:pt x="5" y="85"/>
                          <a:pt x="16" y="85"/>
                        </a:cubicBezTo>
                        <a:cubicBezTo>
                          <a:pt x="17" y="85"/>
                          <a:pt x="17" y="85"/>
                          <a:pt x="17" y="85"/>
                        </a:cubicBezTo>
                        <a:cubicBezTo>
                          <a:pt x="18" y="85"/>
                          <a:pt x="18" y="85"/>
                          <a:pt x="18" y="85"/>
                        </a:cubicBezTo>
                        <a:cubicBezTo>
                          <a:pt x="18" y="85"/>
                          <a:pt x="18" y="85"/>
                          <a:pt x="18" y="85"/>
                        </a:cubicBezTo>
                        <a:cubicBezTo>
                          <a:pt x="18" y="85"/>
                          <a:pt x="11" y="101"/>
                          <a:pt x="21" y="110"/>
                        </a:cubicBezTo>
                        <a:cubicBezTo>
                          <a:pt x="29" y="118"/>
                          <a:pt x="39" y="118"/>
                          <a:pt x="43" y="118"/>
                        </a:cubicBezTo>
                        <a:cubicBezTo>
                          <a:pt x="44" y="118"/>
                          <a:pt x="44" y="118"/>
                          <a:pt x="44" y="118"/>
                        </a:cubicBezTo>
                        <a:cubicBezTo>
                          <a:pt x="45" y="118"/>
                          <a:pt x="45" y="118"/>
                          <a:pt x="45" y="118"/>
                        </a:cubicBezTo>
                      </a:path>
                    </a:pathLst>
                  </a:custGeom>
                  <a:solidFill>
                    <a:srgbClr val="811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3" name="Freeform 8009">
                    <a:extLst>
                      <a:ext uri="{FF2B5EF4-FFF2-40B4-BE49-F238E27FC236}">
                        <a16:creationId xmlns:a16="http://schemas.microsoft.com/office/drawing/2014/main" id="{67921745-422D-4CF7-ABE3-401938E88A7D}"/>
                      </a:ext>
                    </a:extLst>
                  </p:cNvPr>
                  <p:cNvSpPr>
                    <a:spLocks/>
                  </p:cNvSpPr>
                  <p:nvPr/>
                </p:nvSpPr>
                <p:spPr bwMode="auto">
                  <a:xfrm>
                    <a:off x="4387" y="2592"/>
                    <a:ext cx="30" cy="18"/>
                  </a:xfrm>
                  <a:custGeom>
                    <a:avLst/>
                    <a:gdLst>
                      <a:gd name="T0" fmla="*/ 40 w 40"/>
                      <a:gd name="T1" fmla="*/ 5 h 25"/>
                      <a:gd name="T2" fmla="*/ 32 w 40"/>
                      <a:gd name="T3" fmla="*/ 7 h 25"/>
                      <a:gd name="T4" fmla="*/ 27 w 40"/>
                      <a:gd name="T5" fmla="*/ 11 h 25"/>
                      <a:gd name="T6" fmla="*/ 30 w 40"/>
                      <a:gd name="T7" fmla="*/ 0 h 25"/>
                      <a:gd name="T8" fmla="*/ 30 w 40"/>
                      <a:gd name="T9" fmla="*/ 0 h 25"/>
                      <a:gd name="T10" fmla="*/ 0 w 40"/>
                      <a:gd name="T11" fmla="*/ 22 h 25"/>
                      <a:gd name="T12" fmla="*/ 0 w 40"/>
                      <a:gd name="T13" fmla="*/ 23 h 25"/>
                      <a:gd name="T14" fmla="*/ 21 w 40"/>
                      <a:gd name="T15" fmla="*/ 17 h 25"/>
                      <a:gd name="T16" fmla="*/ 25 w 40"/>
                      <a:gd name="T17" fmla="*/ 14 h 25"/>
                      <a:gd name="T18" fmla="*/ 40 w 40"/>
                      <a:gd name="T19" fmla="*/ 5 h 25"/>
                      <a:gd name="T20" fmla="*/ 40 w 40"/>
                      <a:gd name="T21" fmla="*/ 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25">
                        <a:moveTo>
                          <a:pt x="40" y="5"/>
                        </a:moveTo>
                        <a:cubicBezTo>
                          <a:pt x="37" y="5"/>
                          <a:pt x="34" y="6"/>
                          <a:pt x="32" y="7"/>
                        </a:cubicBezTo>
                        <a:cubicBezTo>
                          <a:pt x="30" y="8"/>
                          <a:pt x="29" y="10"/>
                          <a:pt x="27" y="11"/>
                        </a:cubicBezTo>
                        <a:cubicBezTo>
                          <a:pt x="29" y="7"/>
                          <a:pt x="30" y="4"/>
                          <a:pt x="30" y="0"/>
                        </a:cubicBezTo>
                        <a:cubicBezTo>
                          <a:pt x="30" y="0"/>
                          <a:pt x="30" y="0"/>
                          <a:pt x="30" y="0"/>
                        </a:cubicBezTo>
                        <a:cubicBezTo>
                          <a:pt x="30" y="15"/>
                          <a:pt x="14" y="24"/>
                          <a:pt x="0" y="22"/>
                        </a:cubicBezTo>
                        <a:cubicBezTo>
                          <a:pt x="0" y="23"/>
                          <a:pt x="0" y="23"/>
                          <a:pt x="0" y="23"/>
                        </a:cubicBezTo>
                        <a:cubicBezTo>
                          <a:pt x="7" y="25"/>
                          <a:pt x="16" y="22"/>
                          <a:pt x="21" y="17"/>
                        </a:cubicBezTo>
                        <a:cubicBezTo>
                          <a:pt x="23" y="16"/>
                          <a:pt x="24" y="15"/>
                          <a:pt x="25" y="14"/>
                        </a:cubicBezTo>
                        <a:cubicBezTo>
                          <a:pt x="29" y="10"/>
                          <a:pt x="34" y="6"/>
                          <a:pt x="40" y="5"/>
                        </a:cubicBezTo>
                        <a:cubicBezTo>
                          <a:pt x="40" y="5"/>
                          <a:pt x="40" y="5"/>
                          <a:pt x="40" y="5"/>
                        </a:cubicBezTo>
                      </a:path>
                    </a:pathLst>
                  </a:custGeom>
                  <a:solidFill>
                    <a:srgbClr val="B632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4" name="Freeform 8010">
                    <a:extLst>
                      <a:ext uri="{FF2B5EF4-FFF2-40B4-BE49-F238E27FC236}">
                        <a16:creationId xmlns:a16="http://schemas.microsoft.com/office/drawing/2014/main" id="{C56D287D-F1A2-43AB-A596-AC7362A82A5F}"/>
                      </a:ext>
                    </a:extLst>
                  </p:cNvPr>
                  <p:cNvSpPr>
                    <a:spLocks/>
                  </p:cNvSpPr>
                  <p:nvPr/>
                </p:nvSpPr>
                <p:spPr bwMode="auto">
                  <a:xfrm>
                    <a:off x="4352" y="2487"/>
                    <a:ext cx="129" cy="131"/>
                  </a:xfrm>
                  <a:custGeom>
                    <a:avLst/>
                    <a:gdLst>
                      <a:gd name="T0" fmla="*/ 166 w 172"/>
                      <a:gd name="T1" fmla="*/ 54 h 174"/>
                      <a:gd name="T2" fmla="*/ 166 w 172"/>
                      <a:gd name="T3" fmla="*/ 41 h 174"/>
                      <a:gd name="T4" fmla="*/ 162 w 172"/>
                      <a:gd name="T5" fmla="*/ 27 h 174"/>
                      <a:gd name="T6" fmla="*/ 167 w 172"/>
                      <a:gd name="T7" fmla="*/ 1 h 174"/>
                      <a:gd name="T8" fmla="*/ 160 w 172"/>
                      <a:gd name="T9" fmla="*/ 11 h 174"/>
                      <a:gd name="T10" fmla="*/ 159 w 172"/>
                      <a:gd name="T11" fmla="*/ 11 h 174"/>
                      <a:gd name="T12" fmla="*/ 132 w 172"/>
                      <a:gd name="T13" fmla="*/ 26 h 174"/>
                      <a:gd name="T14" fmla="*/ 130 w 172"/>
                      <a:gd name="T15" fmla="*/ 26 h 174"/>
                      <a:gd name="T16" fmla="*/ 146 w 172"/>
                      <a:gd name="T17" fmla="*/ 24 h 174"/>
                      <a:gd name="T18" fmla="*/ 160 w 172"/>
                      <a:gd name="T19" fmla="*/ 54 h 174"/>
                      <a:gd name="T20" fmla="*/ 117 w 172"/>
                      <a:gd name="T21" fmla="*/ 62 h 174"/>
                      <a:gd name="T22" fmla="*/ 130 w 172"/>
                      <a:gd name="T23" fmla="*/ 50 h 174"/>
                      <a:gd name="T24" fmla="*/ 152 w 172"/>
                      <a:gd name="T25" fmla="*/ 53 h 174"/>
                      <a:gd name="T26" fmla="*/ 141 w 172"/>
                      <a:gd name="T27" fmla="*/ 48 h 174"/>
                      <a:gd name="T28" fmla="*/ 139 w 172"/>
                      <a:gd name="T29" fmla="*/ 48 h 174"/>
                      <a:gd name="T30" fmla="*/ 111 w 172"/>
                      <a:gd name="T31" fmla="*/ 45 h 174"/>
                      <a:gd name="T32" fmla="*/ 98 w 172"/>
                      <a:gd name="T33" fmla="*/ 13 h 174"/>
                      <a:gd name="T34" fmla="*/ 96 w 172"/>
                      <a:gd name="T35" fmla="*/ 43 h 174"/>
                      <a:gd name="T36" fmla="*/ 25 w 172"/>
                      <a:gd name="T37" fmla="*/ 56 h 174"/>
                      <a:gd name="T38" fmla="*/ 0 w 172"/>
                      <a:gd name="T39" fmla="*/ 64 h 174"/>
                      <a:gd name="T40" fmla="*/ 22 w 172"/>
                      <a:gd name="T41" fmla="*/ 57 h 174"/>
                      <a:gd name="T42" fmla="*/ 65 w 172"/>
                      <a:gd name="T43" fmla="*/ 57 h 174"/>
                      <a:gd name="T44" fmla="*/ 88 w 172"/>
                      <a:gd name="T45" fmla="*/ 60 h 174"/>
                      <a:gd name="T46" fmla="*/ 100 w 172"/>
                      <a:gd name="T47" fmla="*/ 68 h 174"/>
                      <a:gd name="T48" fmla="*/ 101 w 172"/>
                      <a:gd name="T49" fmla="*/ 53 h 174"/>
                      <a:gd name="T50" fmla="*/ 75 w 172"/>
                      <a:gd name="T51" fmla="*/ 59 h 174"/>
                      <a:gd name="T52" fmla="*/ 100 w 172"/>
                      <a:gd name="T53" fmla="*/ 38 h 174"/>
                      <a:gd name="T54" fmla="*/ 108 w 172"/>
                      <a:gd name="T55" fmla="*/ 76 h 174"/>
                      <a:gd name="T56" fmla="*/ 70 w 172"/>
                      <a:gd name="T57" fmla="*/ 81 h 174"/>
                      <a:gd name="T58" fmla="*/ 29 w 172"/>
                      <a:gd name="T59" fmla="*/ 73 h 174"/>
                      <a:gd name="T60" fmla="*/ 14 w 172"/>
                      <a:gd name="T61" fmla="*/ 81 h 174"/>
                      <a:gd name="T62" fmla="*/ 47 w 172"/>
                      <a:gd name="T63" fmla="*/ 76 h 174"/>
                      <a:gd name="T64" fmla="*/ 38 w 172"/>
                      <a:gd name="T65" fmla="*/ 93 h 174"/>
                      <a:gd name="T66" fmla="*/ 28 w 172"/>
                      <a:gd name="T67" fmla="*/ 97 h 174"/>
                      <a:gd name="T68" fmla="*/ 48 w 172"/>
                      <a:gd name="T69" fmla="*/ 76 h 174"/>
                      <a:gd name="T70" fmla="*/ 69 w 172"/>
                      <a:gd name="T71" fmla="*/ 108 h 174"/>
                      <a:gd name="T72" fmla="*/ 56 w 172"/>
                      <a:gd name="T73" fmla="*/ 139 h 174"/>
                      <a:gd name="T74" fmla="*/ 94 w 172"/>
                      <a:gd name="T75" fmla="*/ 128 h 174"/>
                      <a:gd name="T76" fmla="*/ 100 w 172"/>
                      <a:gd name="T77" fmla="*/ 138 h 174"/>
                      <a:gd name="T78" fmla="*/ 71 w 172"/>
                      <a:gd name="T79" fmla="*/ 174 h 174"/>
                      <a:gd name="T80" fmla="*/ 99 w 172"/>
                      <a:gd name="T81" fmla="*/ 134 h 174"/>
                      <a:gd name="T82" fmla="*/ 103 w 172"/>
                      <a:gd name="T83" fmla="*/ 136 h 174"/>
                      <a:gd name="T84" fmla="*/ 88 w 172"/>
                      <a:gd name="T85" fmla="*/ 122 h 174"/>
                      <a:gd name="T86" fmla="*/ 88 w 172"/>
                      <a:gd name="T87" fmla="*/ 123 h 174"/>
                      <a:gd name="T88" fmla="*/ 64 w 172"/>
                      <a:gd name="T89" fmla="*/ 129 h 174"/>
                      <a:gd name="T90" fmla="*/ 67 w 172"/>
                      <a:gd name="T91" fmla="*/ 93 h 174"/>
                      <a:gd name="T92" fmla="*/ 67 w 172"/>
                      <a:gd name="T93" fmla="*/ 81 h 174"/>
                      <a:gd name="T94" fmla="*/ 88 w 172"/>
                      <a:gd name="T95" fmla="*/ 82 h 174"/>
                      <a:gd name="T96" fmla="*/ 106 w 172"/>
                      <a:gd name="T97" fmla="*/ 77 h 174"/>
                      <a:gd name="T98" fmla="*/ 125 w 172"/>
                      <a:gd name="T99" fmla="*/ 84 h 174"/>
                      <a:gd name="T100" fmla="*/ 140 w 172"/>
                      <a:gd name="T101" fmla="*/ 90 h 174"/>
                      <a:gd name="T102" fmla="*/ 144 w 172"/>
                      <a:gd name="T103" fmla="*/ 79 h 174"/>
                      <a:gd name="T104" fmla="*/ 107 w 172"/>
                      <a:gd name="T105" fmla="*/ 77 h 174"/>
                      <a:gd name="T106" fmla="*/ 117 w 172"/>
                      <a:gd name="T107" fmla="*/ 62 h 174"/>
                      <a:gd name="T108" fmla="*/ 162 w 172"/>
                      <a:gd name="T109" fmla="*/ 54 h 174"/>
                      <a:gd name="T110" fmla="*/ 164 w 172"/>
                      <a:gd name="T111" fmla="*/ 59 h 174"/>
                      <a:gd name="T112" fmla="*/ 164 w 172"/>
                      <a:gd name="T113" fmla="*/ 61 h 174"/>
                      <a:gd name="T114" fmla="*/ 172 w 172"/>
                      <a:gd name="T115" fmla="*/ 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2" h="174">
                        <a:moveTo>
                          <a:pt x="172" y="65"/>
                        </a:moveTo>
                        <a:cubicBezTo>
                          <a:pt x="168" y="65"/>
                          <a:pt x="166" y="61"/>
                          <a:pt x="165" y="57"/>
                        </a:cubicBezTo>
                        <a:cubicBezTo>
                          <a:pt x="166" y="56"/>
                          <a:pt x="166" y="55"/>
                          <a:pt x="166" y="54"/>
                        </a:cubicBezTo>
                        <a:cubicBezTo>
                          <a:pt x="166" y="53"/>
                          <a:pt x="166" y="52"/>
                          <a:pt x="166" y="51"/>
                        </a:cubicBezTo>
                        <a:cubicBezTo>
                          <a:pt x="166" y="50"/>
                          <a:pt x="165" y="49"/>
                          <a:pt x="165" y="48"/>
                        </a:cubicBezTo>
                        <a:cubicBezTo>
                          <a:pt x="166" y="46"/>
                          <a:pt x="166" y="43"/>
                          <a:pt x="166" y="41"/>
                        </a:cubicBezTo>
                        <a:cubicBezTo>
                          <a:pt x="167" y="36"/>
                          <a:pt x="167" y="31"/>
                          <a:pt x="163" y="28"/>
                        </a:cubicBezTo>
                        <a:cubicBezTo>
                          <a:pt x="162" y="27"/>
                          <a:pt x="162" y="27"/>
                          <a:pt x="162" y="27"/>
                        </a:cubicBezTo>
                        <a:cubicBezTo>
                          <a:pt x="162" y="27"/>
                          <a:pt x="162" y="27"/>
                          <a:pt x="162" y="27"/>
                        </a:cubicBezTo>
                        <a:cubicBezTo>
                          <a:pt x="162" y="24"/>
                          <a:pt x="162" y="21"/>
                          <a:pt x="162" y="19"/>
                        </a:cubicBezTo>
                        <a:cubicBezTo>
                          <a:pt x="162" y="16"/>
                          <a:pt x="161" y="13"/>
                          <a:pt x="162" y="10"/>
                        </a:cubicBezTo>
                        <a:cubicBezTo>
                          <a:pt x="162" y="6"/>
                          <a:pt x="164" y="3"/>
                          <a:pt x="167" y="1"/>
                        </a:cubicBezTo>
                        <a:cubicBezTo>
                          <a:pt x="167" y="1"/>
                          <a:pt x="167" y="1"/>
                          <a:pt x="167" y="1"/>
                        </a:cubicBezTo>
                        <a:cubicBezTo>
                          <a:pt x="162" y="4"/>
                          <a:pt x="161" y="10"/>
                          <a:pt x="161" y="15"/>
                        </a:cubicBezTo>
                        <a:cubicBezTo>
                          <a:pt x="161" y="14"/>
                          <a:pt x="160" y="12"/>
                          <a:pt x="160" y="11"/>
                        </a:cubicBezTo>
                        <a:cubicBezTo>
                          <a:pt x="158" y="6"/>
                          <a:pt x="154" y="1"/>
                          <a:pt x="149" y="0"/>
                        </a:cubicBezTo>
                        <a:cubicBezTo>
                          <a:pt x="149" y="0"/>
                          <a:pt x="149" y="0"/>
                          <a:pt x="149" y="0"/>
                        </a:cubicBezTo>
                        <a:cubicBezTo>
                          <a:pt x="154" y="2"/>
                          <a:pt x="158" y="7"/>
                          <a:pt x="159" y="11"/>
                        </a:cubicBezTo>
                        <a:cubicBezTo>
                          <a:pt x="161" y="16"/>
                          <a:pt x="162" y="21"/>
                          <a:pt x="162" y="27"/>
                        </a:cubicBezTo>
                        <a:cubicBezTo>
                          <a:pt x="158" y="24"/>
                          <a:pt x="153" y="24"/>
                          <a:pt x="149" y="23"/>
                        </a:cubicBezTo>
                        <a:cubicBezTo>
                          <a:pt x="143" y="23"/>
                          <a:pt x="138" y="24"/>
                          <a:pt x="132" y="26"/>
                        </a:cubicBezTo>
                        <a:cubicBezTo>
                          <a:pt x="128" y="27"/>
                          <a:pt x="124" y="26"/>
                          <a:pt x="122" y="22"/>
                        </a:cubicBezTo>
                        <a:cubicBezTo>
                          <a:pt x="121" y="22"/>
                          <a:pt x="121" y="22"/>
                          <a:pt x="121" y="22"/>
                        </a:cubicBezTo>
                        <a:cubicBezTo>
                          <a:pt x="123" y="26"/>
                          <a:pt x="127" y="27"/>
                          <a:pt x="130" y="26"/>
                        </a:cubicBezTo>
                        <a:cubicBezTo>
                          <a:pt x="126" y="28"/>
                          <a:pt x="122" y="31"/>
                          <a:pt x="118" y="34"/>
                        </a:cubicBezTo>
                        <a:cubicBezTo>
                          <a:pt x="118" y="34"/>
                          <a:pt x="118" y="34"/>
                          <a:pt x="118" y="34"/>
                        </a:cubicBezTo>
                        <a:cubicBezTo>
                          <a:pt x="127" y="28"/>
                          <a:pt x="136" y="24"/>
                          <a:pt x="146" y="24"/>
                        </a:cubicBezTo>
                        <a:cubicBezTo>
                          <a:pt x="151" y="24"/>
                          <a:pt x="156" y="25"/>
                          <a:pt x="160" y="27"/>
                        </a:cubicBezTo>
                        <a:cubicBezTo>
                          <a:pt x="165" y="29"/>
                          <a:pt x="166" y="34"/>
                          <a:pt x="166" y="40"/>
                        </a:cubicBezTo>
                        <a:cubicBezTo>
                          <a:pt x="165" y="45"/>
                          <a:pt x="165" y="50"/>
                          <a:pt x="160" y="54"/>
                        </a:cubicBezTo>
                        <a:cubicBezTo>
                          <a:pt x="157" y="57"/>
                          <a:pt x="152" y="60"/>
                          <a:pt x="148" y="61"/>
                        </a:cubicBezTo>
                        <a:cubicBezTo>
                          <a:pt x="143" y="63"/>
                          <a:pt x="138" y="64"/>
                          <a:pt x="133" y="65"/>
                        </a:cubicBezTo>
                        <a:cubicBezTo>
                          <a:pt x="127" y="65"/>
                          <a:pt x="122" y="63"/>
                          <a:pt x="117" y="62"/>
                        </a:cubicBezTo>
                        <a:cubicBezTo>
                          <a:pt x="117" y="59"/>
                          <a:pt x="117" y="56"/>
                          <a:pt x="116" y="53"/>
                        </a:cubicBezTo>
                        <a:cubicBezTo>
                          <a:pt x="115" y="50"/>
                          <a:pt x="114" y="48"/>
                          <a:pt x="112" y="46"/>
                        </a:cubicBezTo>
                        <a:cubicBezTo>
                          <a:pt x="118" y="49"/>
                          <a:pt x="123" y="51"/>
                          <a:pt x="130" y="50"/>
                        </a:cubicBezTo>
                        <a:cubicBezTo>
                          <a:pt x="133" y="50"/>
                          <a:pt x="136" y="49"/>
                          <a:pt x="139" y="48"/>
                        </a:cubicBezTo>
                        <a:cubicBezTo>
                          <a:pt x="141" y="48"/>
                          <a:pt x="143" y="48"/>
                          <a:pt x="145" y="49"/>
                        </a:cubicBezTo>
                        <a:cubicBezTo>
                          <a:pt x="147" y="50"/>
                          <a:pt x="151" y="51"/>
                          <a:pt x="152" y="53"/>
                        </a:cubicBezTo>
                        <a:cubicBezTo>
                          <a:pt x="152" y="53"/>
                          <a:pt x="152" y="53"/>
                          <a:pt x="152" y="53"/>
                        </a:cubicBezTo>
                        <a:cubicBezTo>
                          <a:pt x="151" y="50"/>
                          <a:pt x="147" y="49"/>
                          <a:pt x="145" y="48"/>
                        </a:cubicBezTo>
                        <a:cubicBezTo>
                          <a:pt x="143" y="48"/>
                          <a:pt x="142" y="48"/>
                          <a:pt x="141" y="48"/>
                        </a:cubicBezTo>
                        <a:cubicBezTo>
                          <a:pt x="144" y="46"/>
                          <a:pt x="147" y="44"/>
                          <a:pt x="150" y="41"/>
                        </a:cubicBezTo>
                        <a:cubicBezTo>
                          <a:pt x="150" y="41"/>
                          <a:pt x="150" y="41"/>
                          <a:pt x="150" y="41"/>
                        </a:cubicBezTo>
                        <a:cubicBezTo>
                          <a:pt x="147" y="44"/>
                          <a:pt x="143" y="46"/>
                          <a:pt x="139" y="48"/>
                        </a:cubicBezTo>
                        <a:cubicBezTo>
                          <a:pt x="138" y="48"/>
                          <a:pt x="137" y="48"/>
                          <a:pt x="135" y="49"/>
                        </a:cubicBezTo>
                        <a:cubicBezTo>
                          <a:pt x="133" y="49"/>
                          <a:pt x="131" y="50"/>
                          <a:pt x="129" y="50"/>
                        </a:cubicBezTo>
                        <a:cubicBezTo>
                          <a:pt x="122" y="50"/>
                          <a:pt x="116" y="48"/>
                          <a:pt x="111" y="45"/>
                        </a:cubicBezTo>
                        <a:cubicBezTo>
                          <a:pt x="108" y="42"/>
                          <a:pt x="104" y="40"/>
                          <a:pt x="100" y="38"/>
                        </a:cubicBezTo>
                        <a:cubicBezTo>
                          <a:pt x="104" y="31"/>
                          <a:pt x="102" y="20"/>
                          <a:pt x="98" y="13"/>
                        </a:cubicBezTo>
                        <a:cubicBezTo>
                          <a:pt x="98" y="13"/>
                          <a:pt x="98" y="13"/>
                          <a:pt x="98" y="13"/>
                        </a:cubicBezTo>
                        <a:cubicBezTo>
                          <a:pt x="100" y="18"/>
                          <a:pt x="101" y="22"/>
                          <a:pt x="102" y="27"/>
                        </a:cubicBezTo>
                        <a:cubicBezTo>
                          <a:pt x="102" y="33"/>
                          <a:pt x="100" y="38"/>
                          <a:pt x="96" y="43"/>
                        </a:cubicBezTo>
                        <a:cubicBezTo>
                          <a:pt x="96" y="43"/>
                          <a:pt x="96" y="43"/>
                          <a:pt x="96" y="43"/>
                        </a:cubicBezTo>
                        <a:cubicBezTo>
                          <a:pt x="85" y="55"/>
                          <a:pt x="66" y="58"/>
                          <a:pt x="50" y="55"/>
                        </a:cubicBezTo>
                        <a:cubicBezTo>
                          <a:pt x="46" y="55"/>
                          <a:pt x="42" y="54"/>
                          <a:pt x="37" y="54"/>
                        </a:cubicBezTo>
                        <a:cubicBezTo>
                          <a:pt x="33" y="54"/>
                          <a:pt x="29" y="55"/>
                          <a:pt x="25" y="56"/>
                        </a:cubicBezTo>
                        <a:cubicBezTo>
                          <a:pt x="21" y="57"/>
                          <a:pt x="17" y="59"/>
                          <a:pt x="13" y="60"/>
                        </a:cubicBezTo>
                        <a:cubicBezTo>
                          <a:pt x="11" y="61"/>
                          <a:pt x="9" y="62"/>
                          <a:pt x="7" y="63"/>
                        </a:cubicBezTo>
                        <a:cubicBezTo>
                          <a:pt x="5" y="63"/>
                          <a:pt x="2" y="65"/>
                          <a:pt x="0" y="64"/>
                        </a:cubicBezTo>
                        <a:cubicBezTo>
                          <a:pt x="0" y="64"/>
                          <a:pt x="0" y="64"/>
                          <a:pt x="0" y="64"/>
                        </a:cubicBezTo>
                        <a:cubicBezTo>
                          <a:pt x="3" y="65"/>
                          <a:pt x="6" y="63"/>
                          <a:pt x="9" y="63"/>
                        </a:cubicBezTo>
                        <a:cubicBezTo>
                          <a:pt x="14" y="61"/>
                          <a:pt x="18" y="59"/>
                          <a:pt x="22" y="57"/>
                        </a:cubicBezTo>
                        <a:cubicBezTo>
                          <a:pt x="27" y="55"/>
                          <a:pt x="33" y="54"/>
                          <a:pt x="39" y="54"/>
                        </a:cubicBezTo>
                        <a:cubicBezTo>
                          <a:pt x="44" y="55"/>
                          <a:pt x="49" y="56"/>
                          <a:pt x="54" y="56"/>
                        </a:cubicBezTo>
                        <a:cubicBezTo>
                          <a:pt x="57" y="57"/>
                          <a:pt x="61" y="57"/>
                          <a:pt x="65" y="57"/>
                        </a:cubicBezTo>
                        <a:cubicBezTo>
                          <a:pt x="69" y="57"/>
                          <a:pt x="72" y="59"/>
                          <a:pt x="76" y="60"/>
                        </a:cubicBezTo>
                        <a:cubicBezTo>
                          <a:pt x="79" y="60"/>
                          <a:pt x="83" y="60"/>
                          <a:pt x="87" y="60"/>
                        </a:cubicBezTo>
                        <a:cubicBezTo>
                          <a:pt x="88" y="60"/>
                          <a:pt x="88" y="60"/>
                          <a:pt x="88" y="60"/>
                        </a:cubicBezTo>
                        <a:cubicBezTo>
                          <a:pt x="90" y="60"/>
                          <a:pt x="92" y="61"/>
                          <a:pt x="95" y="62"/>
                        </a:cubicBezTo>
                        <a:cubicBezTo>
                          <a:pt x="96" y="64"/>
                          <a:pt x="100" y="66"/>
                          <a:pt x="99" y="68"/>
                        </a:cubicBezTo>
                        <a:cubicBezTo>
                          <a:pt x="100" y="68"/>
                          <a:pt x="100" y="68"/>
                          <a:pt x="100" y="68"/>
                        </a:cubicBezTo>
                        <a:cubicBezTo>
                          <a:pt x="100" y="66"/>
                          <a:pt x="97" y="64"/>
                          <a:pt x="96" y="62"/>
                        </a:cubicBezTo>
                        <a:cubicBezTo>
                          <a:pt x="94" y="61"/>
                          <a:pt x="92" y="60"/>
                          <a:pt x="90" y="60"/>
                        </a:cubicBezTo>
                        <a:cubicBezTo>
                          <a:pt x="94" y="59"/>
                          <a:pt x="98" y="57"/>
                          <a:pt x="101" y="53"/>
                        </a:cubicBezTo>
                        <a:cubicBezTo>
                          <a:pt x="101" y="53"/>
                          <a:pt x="101" y="53"/>
                          <a:pt x="101" y="53"/>
                        </a:cubicBezTo>
                        <a:cubicBezTo>
                          <a:pt x="97" y="58"/>
                          <a:pt x="90" y="60"/>
                          <a:pt x="85" y="60"/>
                        </a:cubicBezTo>
                        <a:cubicBezTo>
                          <a:pt x="81" y="60"/>
                          <a:pt x="78" y="59"/>
                          <a:pt x="75" y="59"/>
                        </a:cubicBezTo>
                        <a:cubicBezTo>
                          <a:pt x="72" y="59"/>
                          <a:pt x="69" y="57"/>
                          <a:pt x="66" y="57"/>
                        </a:cubicBezTo>
                        <a:cubicBezTo>
                          <a:pt x="79" y="56"/>
                          <a:pt x="91" y="51"/>
                          <a:pt x="98" y="41"/>
                        </a:cubicBezTo>
                        <a:cubicBezTo>
                          <a:pt x="99" y="40"/>
                          <a:pt x="99" y="39"/>
                          <a:pt x="100" y="38"/>
                        </a:cubicBezTo>
                        <a:cubicBezTo>
                          <a:pt x="105" y="42"/>
                          <a:pt x="112" y="45"/>
                          <a:pt x="115" y="51"/>
                        </a:cubicBezTo>
                        <a:cubicBezTo>
                          <a:pt x="116" y="55"/>
                          <a:pt x="117" y="60"/>
                          <a:pt x="116" y="64"/>
                        </a:cubicBezTo>
                        <a:cubicBezTo>
                          <a:pt x="116" y="69"/>
                          <a:pt x="112" y="73"/>
                          <a:pt x="108" y="76"/>
                        </a:cubicBezTo>
                        <a:cubicBezTo>
                          <a:pt x="101" y="81"/>
                          <a:pt x="92" y="82"/>
                          <a:pt x="83" y="82"/>
                        </a:cubicBezTo>
                        <a:cubicBezTo>
                          <a:pt x="80" y="82"/>
                          <a:pt x="77" y="82"/>
                          <a:pt x="73" y="82"/>
                        </a:cubicBezTo>
                        <a:cubicBezTo>
                          <a:pt x="72" y="81"/>
                          <a:pt x="71" y="81"/>
                          <a:pt x="70" y="81"/>
                        </a:cubicBezTo>
                        <a:cubicBezTo>
                          <a:pt x="66" y="80"/>
                          <a:pt x="63" y="79"/>
                          <a:pt x="59" y="78"/>
                        </a:cubicBezTo>
                        <a:cubicBezTo>
                          <a:pt x="56" y="77"/>
                          <a:pt x="52" y="76"/>
                          <a:pt x="48" y="75"/>
                        </a:cubicBezTo>
                        <a:cubicBezTo>
                          <a:pt x="42" y="74"/>
                          <a:pt x="35" y="72"/>
                          <a:pt x="29" y="73"/>
                        </a:cubicBezTo>
                        <a:cubicBezTo>
                          <a:pt x="26" y="73"/>
                          <a:pt x="23" y="74"/>
                          <a:pt x="20" y="75"/>
                        </a:cubicBezTo>
                        <a:cubicBezTo>
                          <a:pt x="18" y="77"/>
                          <a:pt x="16" y="79"/>
                          <a:pt x="14" y="81"/>
                        </a:cubicBezTo>
                        <a:cubicBezTo>
                          <a:pt x="14" y="81"/>
                          <a:pt x="14" y="81"/>
                          <a:pt x="14" y="81"/>
                        </a:cubicBezTo>
                        <a:cubicBezTo>
                          <a:pt x="17" y="78"/>
                          <a:pt x="20" y="76"/>
                          <a:pt x="23" y="75"/>
                        </a:cubicBezTo>
                        <a:cubicBezTo>
                          <a:pt x="26" y="74"/>
                          <a:pt x="29" y="74"/>
                          <a:pt x="32" y="74"/>
                        </a:cubicBezTo>
                        <a:cubicBezTo>
                          <a:pt x="37" y="74"/>
                          <a:pt x="43" y="75"/>
                          <a:pt x="47" y="76"/>
                        </a:cubicBezTo>
                        <a:cubicBezTo>
                          <a:pt x="49" y="80"/>
                          <a:pt x="47" y="84"/>
                          <a:pt x="45" y="87"/>
                        </a:cubicBezTo>
                        <a:cubicBezTo>
                          <a:pt x="45" y="88"/>
                          <a:pt x="45" y="88"/>
                          <a:pt x="45" y="88"/>
                        </a:cubicBezTo>
                        <a:cubicBezTo>
                          <a:pt x="43" y="90"/>
                          <a:pt x="40" y="92"/>
                          <a:pt x="38" y="93"/>
                        </a:cubicBezTo>
                        <a:cubicBezTo>
                          <a:pt x="33" y="96"/>
                          <a:pt x="25" y="98"/>
                          <a:pt x="19" y="96"/>
                        </a:cubicBezTo>
                        <a:cubicBezTo>
                          <a:pt x="19" y="97"/>
                          <a:pt x="19" y="97"/>
                          <a:pt x="19" y="97"/>
                        </a:cubicBezTo>
                        <a:cubicBezTo>
                          <a:pt x="22" y="98"/>
                          <a:pt x="26" y="97"/>
                          <a:pt x="28" y="97"/>
                        </a:cubicBezTo>
                        <a:cubicBezTo>
                          <a:pt x="32" y="96"/>
                          <a:pt x="36" y="95"/>
                          <a:pt x="39" y="93"/>
                        </a:cubicBezTo>
                        <a:cubicBezTo>
                          <a:pt x="43" y="91"/>
                          <a:pt x="46" y="88"/>
                          <a:pt x="48" y="83"/>
                        </a:cubicBezTo>
                        <a:cubicBezTo>
                          <a:pt x="49" y="81"/>
                          <a:pt x="50" y="78"/>
                          <a:pt x="48" y="76"/>
                        </a:cubicBezTo>
                        <a:cubicBezTo>
                          <a:pt x="50" y="76"/>
                          <a:pt x="52" y="77"/>
                          <a:pt x="53" y="77"/>
                        </a:cubicBezTo>
                        <a:cubicBezTo>
                          <a:pt x="55" y="78"/>
                          <a:pt x="57" y="78"/>
                          <a:pt x="58" y="79"/>
                        </a:cubicBezTo>
                        <a:cubicBezTo>
                          <a:pt x="66" y="85"/>
                          <a:pt x="69" y="98"/>
                          <a:pt x="69" y="108"/>
                        </a:cubicBezTo>
                        <a:cubicBezTo>
                          <a:pt x="69" y="114"/>
                          <a:pt x="68" y="119"/>
                          <a:pt x="66" y="124"/>
                        </a:cubicBezTo>
                        <a:cubicBezTo>
                          <a:pt x="63" y="130"/>
                          <a:pt x="60" y="134"/>
                          <a:pt x="56" y="138"/>
                        </a:cubicBezTo>
                        <a:cubicBezTo>
                          <a:pt x="56" y="139"/>
                          <a:pt x="56" y="139"/>
                          <a:pt x="56" y="139"/>
                        </a:cubicBezTo>
                        <a:cubicBezTo>
                          <a:pt x="59" y="136"/>
                          <a:pt x="61" y="133"/>
                          <a:pt x="64" y="129"/>
                        </a:cubicBezTo>
                        <a:cubicBezTo>
                          <a:pt x="69" y="125"/>
                          <a:pt x="77" y="123"/>
                          <a:pt x="85" y="124"/>
                        </a:cubicBezTo>
                        <a:cubicBezTo>
                          <a:pt x="88" y="125"/>
                          <a:pt x="91" y="126"/>
                          <a:pt x="94" y="128"/>
                        </a:cubicBezTo>
                        <a:cubicBezTo>
                          <a:pt x="94" y="129"/>
                          <a:pt x="95" y="129"/>
                          <a:pt x="95" y="130"/>
                        </a:cubicBezTo>
                        <a:cubicBezTo>
                          <a:pt x="96" y="131"/>
                          <a:pt x="96" y="131"/>
                          <a:pt x="97" y="132"/>
                        </a:cubicBezTo>
                        <a:cubicBezTo>
                          <a:pt x="98" y="134"/>
                          <a:pt x="100" y="136"/>
                          <a:pt x="100" y="138"/>
                        </a:cubicBezTo>
                        <a:cubicBezTo>
                          <a:pt x="103" y="146"/>
                          <a:pt x="98" y="155"/>
                          <a:pt x="93" y="161"/>
                        </a:cubicBezTo>
                        <a:cubicBezTo>
                          <a:pt x="87" y="168"/>
                          <a:pt x="79" y="171"/>
                          <a:pt x="71" y="173"/>
                        </a:cubicBezTo>
                        <a:cubicBezTo>
                          <a:pt x="71" y="174"/>
                          <a:pt x="71" y="174"/>
                          <a:pt x="71" y="174"/>
                        </a:cubicBezTo>
                        <a:cubicBezTo>
                          <a:pt x="80" y="172"/>
                          <a:pt x="87" y="168"/>
                          <a:pt x="93" y="161"/>
                        </a:cubicBezTo>
                        <a:cubicBezTo>
                          <a:pt x="99" y="155"/>
                          <a:pt x="103" y="147"/>
                          <a:pt x="101" y="138"/>
                        </a:cubicBezTo>
                        <a:cubicBezTo>
                          <a:pt x="101" y="137"/>
                          <a:pt x="100" y="135"/>
                          <a:pt x="99" y="134"/>
                        </a:cubicBezTo>
                        <a:cubicBezTo>
                          <a:pt x="103" y="136"/>
                          <a:pt x="107" y="138"/>
                          <a:pt x="111" y="139"/>
                        </a:cubicBezTo>
                        <a:cubicBezTo>
                          <a:pt x="111" y="139"/>
                          <a:pt x="111" y="139"/>
                          <a:pt x="111" y="139"/>
                        </a:cubicBezTo>
                        <a:cubicBezTo>
                          <a:pt x="109" y="138"/>
                          <a:pt x="106" y="137"/>
                          <a:pt x="103" y="136"/>
                        </a:cubicBezTo>
                        <a:cubicBezTo>
                          <a:pt x="101" y="135"/>
                          <a:pt x="100" y="133"/>
                          <a:pt x="98" y="132"/>
                        </a:cubicBezTo>
                        <a:cubicBezTo>
                          <a:pt x="97" y="130"/>
                          <a:pt x="96" y="129"/>
                          <a:pt x="94" y="127"/>
                        </a:cubicBezTo>
                        <a:cubicBezTo>
                          <a:pt x="92" y="125"/>
                          <a:pt x="90" y="124"/>
                          <a:pt x="88" y="122"/>
                        </a:cubicBezTo>
                        <a:cubicBezTo>
                          <a:pt x="86" y="120"/>
                          <a:pt x="83" y="119"/>
                          <a:pt x="80" y="118"/>
                        </a:cubicBezTo>
                        <a:cubicBezTo>
                          <a:pt x="80" y="118"/>
                          <a:pt x="80" y="118"/>
                          <a:pt x="80" y="118"/>
                        </a:cubicBezTo>
                        <a:cubicBezTo>
                          <a:pt x="83" y="120"/>
                          <a:pt x="86" y="121"/>
                          <a:pt x="88" y="123"/>
                        </a:cubicBezTo>
                        <a:cubicBezTo>
                          <a:pt x="89" y="124"/>
                          <a:pt x="90" y="125"/>
                          <a:pt x="91" y="126"/>
                        </a:cubicBezTo>
                        <a:cubicBezTo>
                          <a:pt x="89" y="125"/>
                          <a:pt x="88" y="124"/>
                          <a:pt x="86" y="124"/>
                        </a:cubicBezTo>
                        <a:cubicBezTo>
                          <a:pt x="79" y="122"/>
                          <a:pt x="69" y="124"/>
                          <a:pt x="64" y="129"/>
                        </a:cubicBezTo>
                        <a:cubicBezTo>
                          <a:pt x="64" y="128"/>
                          <a:pt x="65" y="127"/>
                          <a:pt x="65" y="126"/>
                        </a:cubicBezTo>
                        <a:cubicBezTo>
                          <a:pt x="68" y="121"/>
                          <a:pt x="70" y="116"/>
                          <a:pt x="70" y="110"/>
                        </a:cubicBezTo>
                        <a:cubicBezTo>
                          <a:pt x="70" y="104"/>
                          <a:pt x="69" y="98"/>
                          <a:pt x="67" y="93"/>
                        </a:cubicBezTo>
                        <a:cubicBezTo>
                          <a:pt x="66" y="88"/>
                          <a:pt x="63" y="82"/>
                          <a:pt x="59" y="79"/>
                        </a:cubicBezTo>
                        <a:cubicBezTo>
                          <a:pt x="60" y="79"/>
                          <a:pt x="60" y="79"/>
                          <a:pt x="60" y="79"/>
                        </a:cubicBezTo>
                        <a:cubicBezTo>
                          <a:pt x="62" y="80"/>
                          <a:pt x="65" y="80"/>
                          <a:pt x="67" y="81"/>
                        </a:cubicBezTo>
                        <a:cubicBezTo>
                          <a:pt x="72" y="81"/>
                          <a:pt x="76" y="82"/>
                          <a:pt x="81" y="82"/>
                        </a:cubicBezTo>
                        <a:cubicBezTo>
                          <a:pt x="82" y="83"/>
                          <a:pt x="83" y="83"/>
                          <a:pt x="84" y="83"/>
                        </a:cubicBezTo>
                        <a:cubicBezTo>
                          <a:pt x="86" y="82"/>
                          <a:pt x="87" y="82"/>
                          <a:pt x="88" y="82"/>
                        </a:cubicBezTo>
                        <a:cubicBezTo>
                          <a:pt x="94" y="82"/>
                          <a:pt x="101" y="81"/>
                          <a:pt x="106" y="78"/>
                        </a:cubicBezTo>
                        <a:cubicBezTo>
                          <a:pt x="106" y="78"/>
                          <a:pt x="106" y="78"/>
                          <a:pt x="106" y="78"/>
                        </a:cubicBezTo>
                        <a:cubicBezTo>
                          <a:pt x="106" y="77"/>
                          <a:pt x="106" y="77"/>
                          <a:pt x="106" y="77"/>
                        </a:cubicBezTo>
                        <a:cubicBezTo>
                          <a:pt x="106" y="77"/>
                          <a:pt x="106" y="77"/>
                          <a:pt x="106" y="77"/>
                        </a:cubicBezTo>
                        <a:cubicBezTo>
                          <a:pt x="107" y="80"/>
                          <a:pt x="112" y="82"/>
                          <a:pt x="114" y="82"/>
                        </a:cubicBezTo>
                        <a:cubicBezTo>
                          <a:pt x="118" y="83"/>
                          <a:pt x="121" y="84"/>
                          <a:pt x="125" y="84"/>
                        </a:cubicBezTo>
                        <a:cubicBezTo>
                          <a:pt x="126" y="84"/>
                          <a:pt x="127" y="84"/>
                          <a:pt x="128" y="84"/>
                        </a:cubicBezTo>
                        <a:cubicBezTo>
                          <a:pt x="133" y="84"/>
                          <a:pt x="139" y="86"/>
                          <a:pt x="140" y="90"/>
                        </a:cubicBezTo>
                        <a:cubicBezTo>
                          <a:pt x="140" y="90"/>
                          <a:pt x="140" y="90"/>
                          <a:pt x="140" y="90"/>
                        </a:cubicBezTo>
                        <a:cubicBezTo>
                          <a:pt x="139" y="87"/>
                          <a:pt x="135" y="84"/>
                          <a:pt x="131" y="84"/>
                        </a:cubicBezTo>
                        <a:cubicBezTo>
                          <a:pt x="135" y="83"/>
                          <a:pt x="140" y="81"/>
                          <a:pt x="144" y="79"/>
                        </a:cubicBezTo>
                        <a:cubicBezTo>
                          <a:pt x="144" y="79"/>
                          <a:pt x="144" y="79"/>
                          <a:pt x="144" y="79"/>
                        </a:cubicBezTo>
                        <a:cubicBezTo>
                          <a:pt x="138" y="82"/>
                          <a:pt x="131" y="84"/>
                          <a:pt x="125" y="83"/>
                        </a:cubicBezTo>
                        <a:cubicBezTo>
                          <a:pt x="122" y="83"/>
                          <a:pt x="118" y="83"/>
                          <a:pt x="115" y="82"/>
                        </a:cubicBezTo>
                        <a:cubicBezTo>
                          <a:pt x="112" y="81"/>
                          <a:pt x="109" y="79"/>
                          <a:pt x="107" y="77"/>
                        </a:cubicBezTo>
                        <a:cubicBezTo>
                          <a:pt x="108" y="77"/>
                          <a:pt x="109" y="76"/>
                          <a:pt x="110" y="75"/>
                        </a:cubicBezTo>
                        <a:cubicBezTo>
                          <a:pt x="113" y="72"/>
                          <a:pt x="116" y="69"/>
                          <a:pt x="117" y="66"/>
                        </a:cubicBezTo>
                        <a:cubicBezTo>
                          <a:pt x="117" y="65"/>
                          <a:pt x="117" y="64"/>
                          <a:pt x="117" y="62"/>
                        </a:cubicBezTo>
                        <a:cubicBezTo>
                          <a:pt x="122" y="64"/>
                          <a:pt x="128" y="65"/>
                          <a:pt x="133" y="65"/>
                        </a:cubicBezTo>
                        <a:cubicBezTo>
                          <a:pt x="138" y="65"/>
                          <a:pt x="144" y="63"/>
                          <a:pt x="149" y="62"/>
                        </a:cubicBezTo>
                        <a:cubicBezTo>
                          <a:pt x="153" y="60"/>
                          <a:pt x="158" y="57"/>
                          <a:pt x="162" y="54"/>
                        </a:cubicBezTo>
                        <a:cubicBezTo>
                          <a:pt x="163" y="52"/>
                          <a:pt x="164" y="50"/>
                          <a:pt x="165" y="49"/>
                        </a:cubicBezTo>
                        <a:cubicBezTo>
                          <a:pt x="165" y="49"/>
                          <a:pt x="165" y="50"/>
                          <a:pt x="165" y="51"/>
                        </a:cubicBezTo>
                        <a:cubicBezTo>
                          <a:pt x="166" y="54"/>
                          <a:pt x="165" y="57"/>
                          <a:pt x="164" y="59"/>
                        </a:cubicBezTo>
                        <a:cubicBezTo>
                          <a:pt x="163" y="64"/>
                          <a:pt x="160" y="68"/>
                          <a:pt x="156" y="70"/>
                        </a:cubicBezTo>
                        <a:cubicBezTo>
                          <a:pt x="156" y="70"/>
                          <a:pt x="156" y="70"/>
                          <a:pt x="156" y="70"/>
                        </a:cubicBezTo>
                        <a:cubicBezTo>
                          <a:pt x="159" y="68"/>
                          <a:pt x="162" y="65"/>
                          <a:pt x="164" y="61"/>
                        </a:cubicBezTo>
                        <a:cubicBezTo>
                          <a:pt x="165" y="60"/>
                          <a:pt x="165" y="59"/>
                          <a:pt x="165" y="58"/>
                        </a:cubicBezTo>
                        <a:cubicBezTo>
                          <a:pt x="166" y="62"/>
                          <a:pt x="168" y="65"/>
                          <a:pt x="172" y="66"/>
                        </a:cubicBezTo>
                        <a:cubicBezTo>
                          <a:pt x="172" y="65"/>
                          <a:pt x="172" y="65"/>
                          <a:pt x="172" y="65"/>
                        </a:cubicBezTo>
                      </a:path>
                    </a:pathLst>
                  </a:custGeom>
                  <a:solidFill>
                    <a:srgbClr val="B632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5" name="Freeform 8011">
                    <a:extLst>
                      <a:ext uri="{FF2B5EF4-FFF2-40B4-BE49-F238E27FC236}">
                        <a16:creationId xmlns:a16="http://schemas.microsoft.com/office/drawing/2014/main" id="{C3CFA7AD-2CB3-4D74-8269-FA19E6B9A2F7}"/>
                      </a:ext>
                    </a:extLst>
                  </p:cNvPr>
                  <p:cNvSpPr>
                    <a:spLocks noEditPoints="1"/>
                  </p:cNvSpPr>
                  <p:nvPr/>
                </p:nvSpPr>
                <p:spPr bwMode="auto">
                  <a:xfrm>
                    <a:off x="4388" y="2577"/>
                    <a:ext cx="88" cy="54"/>
                  </a:xfrm>
                  <a:custGeom>
                    <a:avLst/>
                    <a:gdLst>
                      <a:gd name="T0" fmla="*/ 19 w 118"/>
                      <a:gd name="T1" fmla="*/ 73 h 73"/>
                      <a:gd name="T2" fmla="*/ 24 w 118"/>
                      <a:gd name="T3" fmla="*/ 73 h 73"/>
                      <a:gd name="T4" fmla="*/ 25 w 118"/>
                      <a:gd name="T5" fmla="*/ 73 h 73"/>
                      <a:gd name="T6" fmla="*/ 25 w 118"/>
                      <a:gd name="T7" fmla="*/ 73 h 73"/>
                      <a:gd name="T8" fmla="*/ 24 w 118"/>
                      <a:gd name="T9" fmla="*/ 73 h 73"/>
                      <a:gd name="T10" fmla="*/ 24 w 118"/>
                      <a:gd name="T11" fmla="*/ 73 h 73"/>
                      <a:gd name="T12" fmla="*/ 19 w 118"/>
                      <a:gd name="T13" fmla="*/ 73 h 73"/>
                      <a:gd name="T14" fmla="*/ 0 w 118"/>
                      <a:gd name="T15" fmla="*/ 43 h 73"/>
                      <a:gd name="T16" fmla="*/ 0 w 118"/>
                      <a:gd name="T17" fmla="*/ 43 h 73"/>
                      <a:gd name="T18" fmla="*/ 0 w 118"/>
                      <a:gd name="T19" fmla="*/ 43 h 73"/>
                      <a:gd name="T20" fmla="*/ 0 w 118"/>
                      <a:gd name="T21" fmla="*/ 43 h 73"/>
                      <a:gd name="T22" fmla="*/ 118 w 118"/>
                      <a:gd name="T23" fmla="*/ 0 h 73"/>
                      <a:gd name="T24" fmla="*/ 116 w 118"/>
                      <a:gd name="T25" fmla="*/ 1 h 73"/>
                      <a:gd name="T26" fmla="*/ 115 w 118"/>
                      <a:gd name="T27" fmla="*/ 1 h 73"/>
                      <a:gd name="T28" fmla="*/ 114 w 118"/>
                      <a:gd name="T29" fmla="*/ 1 h 73"/>
                      <a:gd name="T30" fmla="*/ 114 w 118"/>
                      <a:gd name="T31" fmla="*/ 1 h 73"/>
                      <a:gd name="T32" fmla="*/ 115 w 118"/>
                      <a:gd name="T33" fmla="*/ 1 h 73"/>
                      <a:gd name="T34" fmla="*/ 118 w 118"/>
                      <a:gd name="T35" fmla="*/ 0 h 73"/>
                      <a:gd name="T36" fmla="*/ 118 w 118"/>
                      <a:gd name="T3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73">
                        <a:moveTo>
                          <a:pt x="19" y="73"/>
                        </a:moveTo>
                        <a:cubicBezTo>
                          <a:pt x="21" y="73"/>
                          <a:pt x="22" y="73"/>
                          <a:pt x="24" y="73"/>
                        </a:cubicBezTo>
                        <a:cubicBezTo>
                          <a:pt x="24" y="73"/>
                          <a:pt x="25" y="73"/>
                          <a:pt x="25" y="73"/>
                        </a:cubicBezTo>
                        <a:cubicBezTo>
                          <a:pt x="25" y="73"/>
                          <a:pt x="25" y="73"/>
                          <a:pt x="25" y="73"/>
                        </a:cubicBezTo>
                        <a:cubicBezTo>
                          <a:pt x="25" y="73"/>
                          <a:pt x="25" y="73"/>
                          <a:pt x="24" y="73"/>
                        </a:cubicBezTo>
                        <a:cubicBezTo>
                          <a:pt x="24" y="73"/>
                          <a:pt x="24" y="73"/>
                          <a:pt x="24" y="73"/>
                        </a:cubicBezTo>
                        <a:cubicBezTo>
                          <a:pt x="22" y="73"/>
                          <a:pt x="21" y="73"/>
                          <a:pt x="19" y="73"/>
                        </a:cubicBezTo>
                        <a:moveTo>
                          <a:pt x="0" y="43"/>
                        </a:moveTo>
                        <a:cubicBezTo>
                          <a:pt x="0" y="43"/>
                          <a:pt x="0" y="43"/>
                          <a:pt x="0" y="43"/>
                        </a:cubicBezTo>
                        <a:cubicBezTo>
                          <a:pt x="0" y="43"/>
                          <a:pt x="0" y="43"/>
                          <a:pt x="0" y="43"/>
                        </a:cubicBezTo>
                        <a:cubicBezTo>
                          <a:pt x="0" y="43"/>
                          <a:pt x="0" y="43"/>
                          <a:pt x="0" y="43"/>
                        </a:cubicBezTo>
                        <a:moveTo>
                          <a:pt x="118" y="0"/>
                        </a:moveTo>
                        <a:cubicBezTo>
                          <a:pt x="117" y="0"/>
                          <a:pt x="117" y="1"/>
                          <a:pt x="116" y="1"/>
                        </a:cubicBezTo>
                        <a:cubicBezTo>
                          <a:pt x="116" y="1"/>
                          <a:pt x="115" y="1"/>
                          <a:pt x="115" y="1"/>
                        </a:cubicBezTo>
                        <a:cubicBezTo>
                          <a:pt x="115" y="1"/>
                          <a:pt x="114" y="1"/>
                          <a:pt x="114" y="1"/>
                        </a:cubicBezTo>
                        <a:cubicBezTo>
                          <a:pt x="114" y="1"/>
                          <a:pt x="114" y="1"/>
                          <a:pt x="114" y="1"/>
                        </a:cubicBezTo>
                        <a:cubicBezTo>
                          <a:pt x="114" y="1"/>
                          <a:pt x="115" y="1"/>
                          <a:pt x="115" y="1"/>
                        </a:cubicBezTo>
                        <a:cubicBezTo>
                          <a:pt x="116" y="1"/>
                          <a:pt x="117" y="1"/>
                          <a:pt x="118" y="0"/>
                        </a:cubicBezTo>
                        <a:cubicBezTo>
                          <a:pt x="118" y="0"/>
                          <a:pt x="118" y="0"/>
                          <a:pt x="118" y="0"/>
                        </a:cubicBezTo>
                      </a:path>
                    </a:pathLst>
                  </a:custGeom>
                  <a:solidFill>
                    <a:srgbClr val="EBC5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6" name="Freeform 8012">
                    <a:extLst>
                      <a:ext uri="{FF2B5EF4-FFF2-40B4-BE49-F238E27FC236}">
                        <a16:creationId xmlns:a16="http://schemas.microsoft.com/office/drawing/2014/main" id="{A96EEC87-84BD-4554-A33A-6C77DBB939B7}"/>
                      </a:ext>
                    </a:extLst>
                  </p:cNvPr>
                  <p:cNvSpPr>
                    <a:spLocks noEditPoints="1"/>
                  </p:cNvSpPr>
                  <p:nvPr/>
                </p:nvSpPr>
                <p:spPr bwMode="auto">
                  <a:xfrm>
                    <a:off x="4406" y="2577"/>
                    <a:ext cx="70" cy="54"/>
                  </a:xfrm>
                  <a:custGeom>
                    <a:avLst/>
                    <a:gdLst>
                      <a:gd name="T0" fmla="*/ 1 w 93"/>
                      <a:gd name="T1" fmla="*/ 73 h 73"/>
                      <a:gd name="T2" fmla="*/ 0 w 93"/>
                      <a:gd name="T3" fmla="*/ 73 h 73"/>
                      <a:gd name="T4" fmla="*/ 0 w 93"/>
                      <a:gd name="T5" fmla="*/ 73 h 73"/>
                      <a:gd name="T6" fmla="*/ 1 w 93"/>
                      <a:gd name="T7" fmla="*/ 73 h 73"/>
                      <a:gd name="T8" fmla="*/ 1 w 93"/>
                      <a:gd name="T9" fmla="*/ 73 h 73"/>
                      <a:gd name="T10" fmla="*/ 93 w 93"/>
                      <a:gd name="T11" fmla="*/ 0 h 73"/>
                      <a:gd name="T12" fmla="*/ 93 w 93"/>
                      <a:gd name="T13" fmla="*/ 0 h 73"/>
                      <a:gd name="T14" fmla="*/ 93 w 93"/>
                      <a:gd name="T15" fmla="*/ 0 h 73"/>
                      <a:gd name="T16" fmla="*/ 93 w 93"/>
                      <a:gd name="T17" fmla="*/ 0 h 73"/>
                      <a:gd name="T18" fmla="*/ 93 w 93"/>
                      <a:gd name="T1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73">
                        <a:moveTo>
                          <a:pt x="1" y="73"/>
                        </a:moveTo>
                        <a:cubicBezTo>
                          <a:pt x="1" y="73"/>
                          <a:pt x="1" y="73"/>
                          <a:pt x="0" y="73"/>
                        </a:cubicBezTo>
                        <a:cubicBezTo>
                          <a:pt x="0" y="73"/>
                          <a:pt x="0" y="73"/>
                          <a:pt x="0" y="73"/>
                        </a:cubicBezTo>
                        <a:cubicBezTo>
                          <a:pt x="1" y="73"/>
                          <a:pt x="1" y="73"/>
                          <a:pt x="1" y="73"/>
                        </a:cubicBezTo>
                        <a:cubicBezTo>
                          <a:pt x="1" y="73"/>
                          <a:pt x="1" y="73"/>
                          <a:pt x="1" y="73"/>
                        </a:cubicBezTo>
                        <a:moveTo>
                          <a:pt x="93" y="0"/>
                        </a:moveTo>
                        <a:cubicBezTo>
                          <a:pt x="93" y="0"/>
                          <a:pt x="93" y="0"/>
                          <a:pt x="93" y="0"/>
                        </a:cubicBezTo>
                        <a:cubicBezTo>
                          <a:pt x="93" y="0"/>
                          <a:pt x="93" y="0"/>
                          <a:pt x="93" y="0"/>
                        </a:cubicBezTo>
                        <a:cubicBezTo>
                          <a:pt x="93" y="0"/>
                          <a:pt x="93" y="0"/>
                          <a:pt x="93" y="0"/>
                        </a:cubicBezTo>
                        <a:cubicBezTo>
                          <a:pt x="93" y="0"/>
                          <a:pt x="93" y="0"/>
                          <a:pt x="93" y="0"/>
                        </a:cubicBezTo>
                      </a:path>
                    </a:pathLst>
                  </a:custGeom>
                  <a:solidFill>
                    <a:srgbClr val="CD59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7" name="Freeform 8013">
                    <a:extLst>
                      <a:ext uri="{FF2B5EF4-FFF2-40B4-BE49-F238E27FC236}">
                        <a16:creationId xmlns:a16="http://schemas.microsoft.com/office/drawing/2014/main" id="{A5AF97B3-88A0-4348-A7DC-5311155EA840}"/>
                      </a:ext>
                    </a:extLst>
                  </p:cNvPr>
                  <p:cNvSpPr>
                    <a:spLocks noEditPoints="1"/>
                  </p:cNvSpPr>
                  <p:nvPr/>
                </p:nvSpPr>
                <p:spPr bwMode="auto">
                  <a:xfrm>
                    <a:off x="4350" y="2525"/>
                    <a:ext cx="148" cy="106"/>
                  </a:xfrm>
                  <a:custGeom>
                    <a:avLst/>
                    <a:gdLst>
                      <a:gd name="T0" fmla="*/ 110 w 197"/>
                      <a:gd name="T1" fmla="*/ 114 h 142"/>
                      <a:gd name="T2" fmla="*/ 76 w 197"/>
                      <a:gd name="T3" fmla="*/ 142 h 142"/>
                      <a:gd name="T4" fmla="*/ 111 w 197"/>
                      <a:gd name="T5" fmla="*/ 111 h 142"/>
                      <a:gd name="T6" fmla="*/ 139 w 197"/>
                      <a:gd name="T7" fmla="*/ 108 h 142"/>
                      <a:gd name="T8" fmla="*/ 138 w 197"/>
                      <a:gd name="T9" fmla="*/ 108 h 142"/>
                      <a:gd name="T10" fmla="*/ 143 w 197"/>
                      <a:gd name="T11" fmla="*/ 108 h 142"/>
                      <a:gd name="T12" fmla="*/ 140 w 197"/>
                      <a:gd name="T13" fmla="*/ 108 h 142"/>
                      <a:gd name="T14" fmla="*/ 143 w 197"/>
                      <a:gd name="T15" fmla="*/ 108 h 142"/>
                      <a:gd name="T16" fmla="*/ 154 w 197"/>
                      <a:gd name="T17" fmla="*/ 106 h 142"/>
                      <a:gd name="T18" fmla="*/ 168 w 197"/>
                      <a:gd name="T19" fmla="*/ 94 h 142"/>
                      <a:gd name="T20" fmla="*/ 154 w 197"/>
                      <a:gd name="T21" fmla="*/ 106 h 142"/>
                      <a:gd name="T22" fmla="*/ 168 w 197"/>
                      <a:gd name="T23" fmla="*/ 94 h 142"/>
                      <a:gd name="T24" fmla="*/ 168 w 197"/>
                      <a:gd name="T25" fmla="*/ 69 h 142"/>
                      <a:gd name="T26" fmla="*/ 178 w 197"/>
                      <a:gd name="T27" fmla="*/ 68 h 142"/>
                      <a:gd name="T28" fmla="*/ 186 w 197"/>
                      <a:gd name="T29" fmla="*/ 64 h 142"/>
                      <a:gd name="T30" fmla="*/ 179 w 197"/>
                      <a:gd name="T31" fmla="*/ 68 h 142"/>
                      <a:gd name="T32" fmla="*/ 186 w 197"/>
                      <a:gd name="T33" fmla="*/ 64 h 142"/>
                      <a:gd name="T34" fmla="*/ 195 w 197"/>
                      <a:gd name="T35" fmla="*/ 56 h 142"/>
                      <a:gd name="T36" fmla="*/ 195 w 197"/>
                      <a:gd name="T37" fmla="*/ 57 h 142"/>
                      <a:gd name="T38" fmla="*/ 197 w 197"/>
                      <a:gd name="T39" fmla="*/ 52 h 142"/>
                      <a:gd name="T40" fmla="*/ 195 w 197"/>
                      <a:gd name="T41" fmla="*/ 56 h 142"/>
                      <a:gd name="T42" fmla="*/ 23 w 197"/>
                      <a:gd name="T43" fmla="*/ 47 h 142"/>
                      <a:gd name="T44" fmla="*/ 31 w 197"/>
                      <a:gd name="T45" fmla="*/ 47 h 142"/>
                      <a:gd name="T46" fmla="*/ 34 w 197"/>
                      <a:gd name="T47" fmla="*/ 48 h 142"/>
                      <a:gd name="T48" fmla="*/ 32 w 197"/>
                      <a:gd name="T49" fmla="*/ 47 h 142"/>
                      <a:gd name="T50" fmla="*/ 30 w 197"/>
                      <a:gd name="T51" fmla="*/ 48 h 142"/>
                      <a:gd name="T52" fmla="*/ 25 w 197"/>
                      <a:gd name="T53" fmla="*/ 47 h 142"/>
                      <a:gd name="T54" fmla="*/ 23 w 197"/>
                      <a:gd name="T55" fmla="*/ 47 h 142"/>
                      <a:gd name="T56" fmla="*/ 187 w 197"/>
                      <a:gd name="T57" fmla="*/ 23 h 142"/>
                      <a:gd name="T58" fmla="*/ 188 w 197"/>
                      <a:gd name="T59" fmla="*/ 19 h 142"/>
                      <a:gd name="T60" fmla="*/ 3 w 197"/>
                      <a:gd name="T61" fmla="*/ 14 h 142"/>
                      <a:gd name="T62" fmla="*/ 4 w 197"/>
                      <a:gd name="T63" fmla="*/ 14 h 142"/>
                      <a:gd name="T64" fmla="*/ 3 w 197"/>
                      <a:gd name="T65" fmla="*/ 14 h 142"/>
                      <a:gd name="T66" fmla="*/ 0 w 197"/>
                      <a:gd name="T67" fmla="*/ 14 h 142"/>
                      <a:gd name="T68" fmla="*/ 187 w 197"/>
                      <a:gd name="T69" fmla="*/ 3 h 142"/>
                      <a:gd name="T70" fmla="*/ 189 w 197"/>
                      <a:gd name="T71" fmla="*/ 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7" h="142">
                        <a:moveTo>
                          <a:pt x="111" y="111"/>
                        </a:moveTo>
                        <a:cubicBezTo>
                          <a:pt x="111" y="112"/>
                          <a:pt x="110" y="113"/>
                          <a:pt x="110" y="114"/>
                        </a:cubicBezTo>
                        <a:cubicBezTo>
                          <a:pt x="102" y="130"/>
                          <a:pt x="89" y="141"/>
                          <a:pt x="76" y="142"/>
                        </a:cubicBezTo>
                        <a:cubicBezTo>
                          <a:pt x="76" y="142"/>
                          <a:pt x="76" y="142"/>
                          <a:pt x="76" y="142"/>
                        </a:cubicBezTo>
                        <a:cubicBezTo>
                          <a:pt x="90" y="141"/>
                          <a:pt x="103" y="129"/>
                          <a:pt x="110" y="114"/>
                        </a:cubicBezTo>
                        <a:cubicBezTo>
                          <a:pt x="110" y="113"/>
                          <a:pt x="111" y="112"/>
                          <a:pt x="111" y="111"/>
                        </a:cubicBezTo>
                        <a:moveTo>
                          <a:pt x="138" y="108"/>
                        </a:moveTo>
                        <a:cubicBezTo>
                          <a:pt x="138" y="108"/>
                          <a:pt x="139" y="108"/>
                          <a:pt x="139" y="108"/>
                        </a:cubicBezTo>
                        <a:cubicBezTo>
                          <a:pt x="139" y="108"/>
                          <a:pt x="139" y="108"/>
                          <a:pt x="139" y="108"/>
                        </a:cubicBezTo>
                        <a:cubicBezTo>
                          <a:pt x="139" y="108"/>
                          <a:pt x="138" y="108"/>
                          <a:pt x="138" y="108"/>
                        </a:cubicBezTo>
                        <a:moveTo>
                          <a:pt x="154" y="106"/>
                        </a:moveTo>
                        <a:cubicBezTo>
                          <a:pt x="150" y="108"/>
                          <a:pt x="147" y="108"/>
                          <a:pt x="143" y="108"/>
                        </a:cubicBezTo>
                        <a:cubicBezTo>
                          <a:pt x="143" y="108"/>
                          <a:pt x="143" y="108"/>
                          <a:pt x="142" y="108"/>
                        </a:cubicBezTo>
                        <a:cubicBezTo>
                          <a:pt x="141" y="108"/>
                          <a:pt x="140" y="108"/>
                          <a:pt x="140" y="108"/>
                        </a:cubicBezTo>
                        <a:cubicBezTo>
                          <a:pt x="140" y="108"/>
                          <a:pt x="140" y="108"/>
                          <a:pt x="140" y="108"/>
                        </a:cubicBezTo>
                        <a:cubicBezTo>
                          <a:pt x="141" y="108"/>
                          <a:pt x="142" y="108"/>
                          <a:pt x="143" y="108"/>
                        </a:cubicBezTo>
                        <a:cubicBezTo>
                          <a:pt x="143" y="108"/>
                          <a:pt x="143" y="108"/>
                          <a:pt x="143" y="108"/>
                        </a:cubicBezTo>
                        <a:cubicBezTo>
                          <a:pt x="147" y="108"/>
                          <a:pt x="150" y="108"/>
                          <a:pt x="154" y="106"/>
                        </a:cubicBezTo>
                        <a:cubicBezTo>
                          <a:pt x="154" y="106"/>
                          <a:pt x="154" y="106"/>
                          <a:pt x="154" y="106"/>
                        </a:cubicBezTo>
                        <a:moveTo>
                          <a:pt x="168" y="94"/>
                        </a:moveTo>
                        <a:cubicBezTo>
                          <a:pt x="167" y="94"/>
                          <a:pt x="167" y="95"/>
                          <a:pt x="167" y="96"/>
                        </a:cubicBezTo>
                        <a:cubicBezTo>
                          <a:pt x="164" y="101"/>
                          <a:pt x="159" y="104"/>
                          <a:pt x="154" y="106"/>
                        </a:cubicBezTo>
                        <a:cubicBezTo>
                          <a:pt x="154" y="106"/>
                          <a:pt x="154" y="106"/>
                          <a:pt x="154" y="106"/>
                        </a:cubicBezTo>
                        <a:cubicBezTo>
                          <a:pt x="160" y="104"/>
                          <a:pt x="165" y="100"/>
                          <a:pt x="168" y="94"/>
                        </a:cubicBezTo>
                        <a:moveTo>
                          <a:pt x="177" y="68"/>
                        </a:moveTo>
                        <a:cubicBezTo>
                          <a:pt x="174" y="69"/>
                          <a:pt x="171" y="69"/>
                          <a:pt x="168" y="69"/>
                        </a:cubicBezTo>
                        <a:cubicBezTo>
                          <a:pt x="168" y="69"/>
                          <a:pt x="168" y="69"/>
                          <a:pt x="168" y="69"/>
                        </a:cubicBezTo>
                        <a:cubicBezTo>
                          <a:pt x="171" y="69"/>
                          <a:pt x="174" y="69"/>
                          <a:pt x="178" y="68"/>
                        </a:cubicBezTo>
                        <a:cubicBezTo>
                          <a:pt x="178" y="68"/>
                          <a:pt x="177" y="68"/>
                          <a:pt x="177" y="68"/>
                        </a:cubicBezTo>
                        <a:moveTo>
                          <a:pt x="186" y="64"/>
                        </a:moveTo>
                        <a:cubicBezTo>
                          <a:pt x="184" y="66"/>
                          <a:pt x="181" y="67"/>
                          <a:pt x="179" y="68"/>
                        </a:cubicBezTo>
                        <a:cubicBezTo>
                          <a:pt x="179" y="68"/>
                          <a:pt x="179" y="68"/>
                          <a:pt x="179" y="68"/>
                        </a:cubicBezTo>
                        <a:cubicBezTo>
                          <a:pt x="181" y="67"/>
                          <a:pt x="184" y="66"/>
                          <a:pt x="186" y="64"/>
                        </a:cubicBezTo>
                        <a:cubicBezTo>
                          <a:pt x="186" y="64"/>
                          <a:pt x="186" y="64"/>
                          <a:pt x="186" y="64"/>
                        </a:cubicBezTo>
                        <a:moveTo>
                          <a:pt x="195" y="56"/>
                        </a:moveTo>
                        <a:cubicBezTo>
                          <a:pt x="195" y="56"/>
                          <a:pt x="195" y="56"/>
                          <a:pt x="195" y="56"/>
                        </a:cubicBezTo>
                        <a:cubicBezTo>
                          <a:pt x="195" y="56"/>
                          <a:pt x="195" y="56"/>
                          <a:pt x="195" y="57"/>
                        </a:cubicBezTo>
                        <a:cubicBezTo>
                          <a:pt x="195" y="57"/>
                          <a:pt x="195" y="57"/>
                          <a:pt x="195" y="57"/>
                        </a:cubicBezTo>
                        <a:cubicBezTo>
                          <a:pt x="195" y="56"/>
                          <a:pt x="195" y="56"/>
                          <a:pt x="195" y="56"/>
                        </a:cubicBezTo>
                        <a:moveTo>
                          <a:pt x="197" y="52"/>
                        </a:moveTo>
                        <a:cubicBezTo>
                          <a:pt x="197" y="53"/>
                          <a:pt x="196" y="54"/>
                          <a:pt x="195" y="56"/>
                        </a:cubicBezTo>
                        <a:cubicBezTo>
                          <a:pt x="195" y="56"/>
                          <a:pt x="195" y="56"/>
                          <a:pt x="195" y="56"/>
                        </a:cubicBezTo>
                        <a:cubicBezTo>
                          <a:pt x="196" y="54"/>
                          <a:pt x="197" y="53"/>
                          <a:pt x="197" y="52"/>
                        </a:cubicBezTo>
                        <a:moveTo>
                          <a:pt x="23" y="47"/>
                        </a:moveTo>
                        <a:cubicBezTo>
                          <a:pt x="25" y="47"/>
                          <a:pt x="27" y="48"/>
                          <a:pt x="29" y="48"/>
                        </a:cubicBezTo>
                        <a:cubicBezTo>
                          <a:pt x="31" y="48"/>
                          <a:pt x="31" y="47"/>
                          <a:pt x="31" y="47"/>
                        </a:cubicBezTo>
                        <a:cubicBezTo>
                          <a:pt x="31" y="47"/>
                          <a:pt x="32" y="47"/>
                          <a:pt x="32" y="47"/>
                        </a:cubicBezTo>
                        <a:cubicBezTo>
                          <a:pt x="33" y="47"/>
                          <a:pt x="33" y="47"/>
                          <a:pt x="34" y="48"/>
                        </a:cubicBezTo>
                        <a:cubicBezTo>
                          <a:pt x="33" y="47"/>
                          <a:pt x="33" y="47"/>
                          <a:pt x="32" y="47"/>
                        </a:cubicBezTo>
                        <a:cubicBezTo>
                          <a:pt x="32" y="47"/>
                          <a:pt x="32" y="47"/>
                          <a:pt x="32" y="47"/>
                        </a:cubicBezTo>
                        <a:cubicBezTo>
                          <a:pt x="31" y="47"/>
                          <a:pt x="31" y="47"/>
                          <a:pt x="31" y="47"/>
                        </a:cubicBezTo>
                        <a:cubicBezTo>
                          <a:pt x="31" y="47"/>
                          <a:pt x="31" y="48"/>
                          <a:pt x="30" y="48"/>
                        </a:cubicBezTo>
                        <a:cubicBezTo>
                          <a:pt x="30" y="48"/>
                          <a:pt x="29" y="48"/>
                          <a:pt x="29" y="48"/>
                        </a:cubicBezTo>
                        <a:cubicBezTo>
                          <a:pt x="28" y="48"/>
                          <a:pt x="27" y="47"/>
                          <a:pt x="25" y="47"/>
                        </a:cubicBezTo>
                        <a:cubicBezTo>
                          <a:pt x="25" y="47"/>
                          <a:pt x="24" y="47"/>
                          <a:pt x="24" y="47"/>
                        </a:cubicBezTo>
                        <a:cubicBezTo>
                          <a:pt x="24" y="47"/>
                          <a:pt x="23" y="47"/>
                          <a:pt x="23" y="47"/>
                        </a:cubicBezTo>
                        <a:moveTo>
                          <a:pt x="188" y="19"/>
                        </a:moveTo>
                        <a:cubicBezTo>
                          <a:pt x="188" y="21"/>
                          <a:pt x="187" y="23"/>
                          <a:pt x="187" y="23"/>
                        </a:cubicBezTo>
                        <a:cubicBezTo>
                          <a:pt x="187" y="23"/>
                          <a:pt x="187" y="23"/>
                          <a:pt x="187" y="23"/>
                        </a:cubicBezTo>
                        <a:cubicBezTo>
                          <a:pt x="187" y="23"/>
                          <a:pt x="188" y="21"/>
                          <a:pt x="188" y="19"/>
                        </a:cubicBezTo>
                        <a:moveTo>
                          <a:pt x="0" y="14"/>
                        </a:moveTo>
                        <a:cubicBezTo>
                          <a:pt x="1" y="14"/>
                          <a:pt x="2" y="14"/>
                          <a:pt x="3" y="14"/>
                        </a:cubicBezTo>
                        <a:cubicBezTo>
                          <a:pt x="4" y="14"/>
                          <a:pt x="4" y="14"/>
                          <a:pt x="4" y="14"/>
                        </a:cubicBezTo>
                        <a:cubicBezTo>
                          <a:pt x="4" y="14"/>
                          <a:pt x="4" y="14"/>
                          <a:pt x="4" y="14"/>
                        </a:cubicBezTo>
                        <a:cubicBezTo>
                          <a:pt x="4" y="14"/>
                          <a:pt x="4" y="14"/>
                          <a:pt x="4" y="14"/>
                        </a:cubicBezTo>
                        <a:cubicBezTo>
                          <a:pt x="3" y="14"/>
                          <a:pt x="3" y="14"/>
                          <a:pt x="3" y="14"/>
                        </a:cubicBezTo>
                        <a:cubicBezTo>
                          <a:pt x="3" y="14"/>
                          <a:pt x="3" y="14"/>
                          <a:pt x="3" y="14"/>
                        </a:cubicBezTo>
                        <a:cubicBezTo>
                          <a:pt x="2" y="14"/>
                          <a:pt x="1" y="14"/>
                          <a:pt x="0" y="14"/>
                        </a:cubicBezTo>
                        <a:moveTo>
                          <a:pt x="189" y="0"/>
                        </a:moveTo>
                        <a:cubicBezTo>
                          <a:pt x="188" y="2"/>
                          <a:pt x="188" y="2"/>
                          <a:pt x="187" y="3"/>
                        </a:cubicBezTo>
                        <a:cubicBezTo>
                          <a:pt x="187" y="3"/>
                          <a:pt x="187" y="3"/>
                          <a:pt x="187" y="3"/>
                        </a:cubicBezTo>
                        <a:cubicBezTo>
                          <a:pt x="188" y="3"/>
                          <a:pt x="188" y="2"/>
                          <a:pt x="189" y="1"/>
                        </a:cubicBezTo>
                        <a:cubicBezTo>
                          <a:pt x="189" y="1"/>
                          <a:pt x="189" y="1"/>
                          <a:pt x="189" y="0"/>
                        </a:cubicBezTo>
                      </a:path>
                    </a:pathLst>
                  </a:custGeom>
                  <a:solidFill>
                    <a:srgbClr val="E067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8" name="Freeform 8014">
                    <a:extLst>
                      <a:ext uri="{FF2B5EF4-FFF2-40B4-BE49-F238E27FC236}">
                        <a16:creationId xmlns:a16="http://schemas.microsoft.com/office/drawing/2014/main" id="{323C3C77-3F0A-479E-A06F-7CE1CA99DC7D}"/>
                      </a:ext>
                    </a:extLst>
                  </p:cNvPr>
                  <p:cNvSpPr>
                    <a:spLocks noEditPoints="1"/>
                  </p:cNvSpPr>
                  <p:nvPr/>
                </p:nvSpPr>
                <p:spPr bwMode="auto">
                  <a:xfrm>
                    <a:off x="4407" y="2577"/>
                    <a:ext cx="69" cy="54"/>
                  </a:xfrm>
                  <a:custGeom>
                    <a:avLst/>
                    <a:gdLst>
                      <a:gd name="T0" fmla="*/ 0 w 92"/>
                      <a:gd name="T1" fmla="*/ 73 h 73"/>
                      <a:gd name="T2" fmla="*/ 0 w 92"/>
                      <a:gd name="T3" fmla="*/ 73 h 73"/>
                      <a:gd name="T4" fmla="*/ 0 w 92"/>
                      <a:gd name="T5" fmla="*/ 73 h 73"/>
                      <a:gd name="T6" fmla="*/ 0 w 92"/>
                      <a:gd name="T7" fmla="*/ 73 h 73"/>
                      <a:gd name="T8" fmla="*/ 0 w 92"/>
                      <a:gd name="T9" fmla="*/ 73 h 73"/>
                      <a:gd name="T10" fmla="*/ 92 w 92"/>
                      <a:gd name="T11" fmla="*/ 0 h 73"/>
                      <a:gd name="T12" fmla="*/ 92 w 92"/>
                      <a:gd name="T13" fmla="*/ 0 h 73"/>
                      <a:gd name="T14" fmla="*/ 92 w 92"/>
                      <a:gd name="T15" fmla="*/ 0 h 73"/>
                      <a:gd name="T16" fmla="*/ 92 w 92"/>
                      <a:gd name="T17" fmla="*/ 0 h 73"/>
                      <a:gd name="T18" fmla="*/ 92 w 92"/>
                      <a:gd name="T1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73">
                        <a:moveTo>
                          <a:pt x="0" y="73"/>
                        </a:moveTo>
                        <a:cubicBezTo>
                          <a:pt x="0" y="73"/>
                          <a:pt x="0" y="73"/>
                          <a:pt x="0" y="73"/>
                        </a:cubicBezTo>
                        <a:cubicBezTo>
                          <a:pt x="0" y="73"/>
                          <a:pt x="0" y="73"/>
                          <a:pt x="0" y="73"/>
                        </a:cubicBezTo>
                        <a:cubicBezTo>
                          <a:pt x="0" y="73"/>
                          <a:pt x="0" y="73"/>
                          <a:pt x="0" y="73"/>
                        </a:cubicBezTo>
                        <a:cubicBezTo>
                          <a:pt x="0" y="73"/>
                          <a:pt x="0" y="73"/>
                          <a:pt x="0" y="73"/>
                        </a:cubicBezTo>
                        <a:moveTo>
                          <a:pt x="92" y="0"/>
                        </a:moveTo>
                        <a:cubicBezTo>
                          <a:pt x="92" y="0"/>
                          <a:pt x="92" y="0"/>
                          <a:pt x="92" y="0"/>
                        </a:cubicBezTo>
                        <a:cubicBezTo>
                          <a:pt x="92" y="0"/>
                          <a:pt x="92" y="0"/>
                          <a:pt x="92" y="0"/>
                        </a:cubicBezTo>
                        <a:cubicBezTo>
                          <a:pt x="92" y="0"/>
                          <a:pt x="92" y="0"/>
                          <a:pt x="92" y="0"/>
                        </a:cubicBezTo>
                        <a:cubicBezTo>
                          <a:pt x="92" y="0"/>
                          <a:pt x="92" y="0"/>
                          <a:pt x="92" y="0"/>
                        </a:cubicBezTo>
                      </a:path>
                    </a:pathLst>
                  </a:custGeom>
                  <a:solidFill>
                    <a:srgbClr val="CB4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49" name="Freeform 8015">
                    <a:extLst>
                      <a:ext uri="{FF2B5EF4-FFF2-40B4-BE49-F238E27FC236}">
                        <a16:creationId xmlns:a16="http://schemas.microsoft.com/office/drawing/2014/main" id="{6595FE92-AEF3-4D23-937E-C7B8FBE28063}"/>
                      </a:ext>
                    </a:extLst>
                  </p:cNvPr>
                  <p:cNvSpPr>
                    <a:spLocks noEditPoints="1"/>
                  </p:cNvSpPr>
                  <p:nvPr/>
                </p:nvSpPr>
                <p:spPr bwMode="auto">
                  <a:xfrm>
                    <a:off x="4342" y="2474"/>
                    <a:ext cx="157" cy="157"/>
                  </a:xfrm>
                  <a:custGeom>
                    <a:avLst/>
                    <a:gdLst>
                      <a:gd name="T0" fmla="*/ 86 w 210"/>
                      <a:gd name="T1" fmla="*/ 177 h 210"/>
                      <a:gd name="T2" fmla="*/ 86 w 210"/>
                      <a:gd name="T3" fmla="*/ 208 h 210"/>
                      <a:gd name="T4" fmla="*/ 77 w 210"/>
                      <a:gd name="T5" fmla="*/ 124 h 210"/>
                      <a:gd name="T6" fmla="*/ 41 w 210"/>
                      <a:gd name="T7" fmla="*/ 115 h 210"/>
                      <a:gd name="T8" fmla="*/ 62 w 210"/>
                      <a:gd name="T9" fmla="*/ 180 h 210"/>
                      <a:gd name="T10" fmla="*/ 100 w 210"/>
                      <a:gd name="T11" fmla="*/ 162 h 210"/>
                      <a:gd name="T12" fmla="*/ 122 w 210"/>
                      <a:gd name="T13" fmla="*/ 177 h 210"/>
                      <a:gd name="T14" fmla="*/ 113 w 210"/>
                      <a:gd name="T15" fmla="*/ 152 h 210"/>
                      <a:gd name="T16" fmla="*/ 99 w 210"/>
                      <a:gd name="T17" fmla="*/ 142 h 210"/>
                      <a:gd name="T18" fmla="*/ 37 w 210"/>
                      <a:gd name="T19" fmla="*/ 113 h 210"/>
                      <a:gd name="T20" fmla="*/ 115 w 210"/>
                      <a:gd name="T21" fmla="*/ 60 h 210"/>
                      <a:gd name="T22" fmla="*/ 115 w 210"/>
                      <a:gd name="T23" fmla="*/ 71 h 210"/>
                      <a:gd name="T24" fmla="*/ 79 w 210"/>
                      <a:gd name="T25" fmla="*/ 75 h 210"/>
                      <a:gd name="T26" fmla="*/ 14 w 210"/>
                      <a:gd name="T27" fmla="*/ 96 h 210"/>
                      <a:gd name="T28" fmla="*/ 19 w 210"/>
                      <a:gd name="T29" fmla="*/ 105 h 210"/>
                      <a:gd name="T30" fmla="*/ 45 w 210"/>
                      <a:gd name="T31" fmla="*/ 92 h 210"/>
                      <a:gd name="T32" fmla="*/ 87 w 210"/>
                      <a:gd name="T33" fmla="*/ 100 h 210"/>
                      <a:gd name="T34" fmla="*/ 201 w 210"/>
                      <a:gd name="T35" fmla="*/ 45 h 210"/>
                      <a:gd name="T36" fmla="*/ 17 w 210"/>
                      <a:gd name="T37" fmla="*/ 67 h 210"/>
                      <a:gd name="T38" fmla="*/ 89 w 210"/>
                      <a:gd name="T39" fmla="*/ 50 h 210"/>
                      <a:gd name="T40" fmla="*/ 17 w 210"/>
                      <a:gd name="T41" fmla="*/ 59 h 210"/>
                      <a:gd name="T42" fmla="*/ 28 w 210"/>
                      <a:gd name="T43" fmla="*/ 51 h 210"/>
                      <a:gd name="T44" fmla="*/ 2 w 210"/>
                      <a:gd name="T45" fmla="*/ 71 h 210"/>
                      <a:gd name="T46" fmla="*/ 16 w 210"/>
                      <a:gd name="T47" fmla="*/ 82 h 210"/>
                      <a:gd name="T48" fmla="*/ 75 w 210"/>
                      <a:gd name="T49" fmla="*/ 74 h 210"/>
                      <a:gd name="T50" fmla="*/ 71 w 210"/>
                      <a:gd name="T51" fmla="*/ 41 h 210"/>
                      <a:gd name="T52" fmla="*/ 12 w 210"/>
                      <a:gd name="T53" fmla="*/ 39 h 210"/>
                      <a:gd name="T54" fmla="*/ 69 w 210"/>
                      <a:gd name="T55" fmla="*/ 38 h 210"/>
                      <a:gd name="T56" fmla="*/ 31 w 210"/>
                      <a:gd name="T57" fmla="*/ 28 h 210"/>
                      <a:gd name="T58" fmla="*/ 147 w 210"/>
                      <a:gd name="T59" fmla="*/ 81 h 210"/>
                      <a:gd name="T60" fmla="*/ 156 w 210"/>
                      <a:gd name="T61" fmla="*/ 44 h 210"/>
                      <a:gd name="T62" fmla="*/ 136 w 210"/>
                      <a:gd name="T63" fmla="*/ 28 h 210"/>
                      <a:gd name="T64" fmla="*/ 143 w 210"/>
                      <a:gd name="T65" fmla="*/ 68 h 210"/>
                      <a:gd name="T66" fmla="*/ 159 w 210"/>
                      <a:gd name="T67" fmla="*/ 67 h 210"/>
                      <a:gd name="T68" fmla="*/ 162 w 210"/>
                      <a:gd name="T69" fmla="*/ 79 h 210"/>
                      <a:gd name="T70" fmla="*/ 135 w 210"/>
                      <a:gd name="T71" fmla="*/ 40 h 210"/>
                      <a:gd name="T72" fmla="*/ 198 w 210"/>
                      <a:gd name="T73" fmla="*/ 18 h 210"/>
                      <a:gd name="T74" fmla="*/ 164 w 210"/>
                      <a:gd name="T75" fmla="*/ 151 h 210"/>
                      <a:gd name="T76" fmla="*/ 114 w 210"/>
                      <a:gd name="T77" fmla="*/ 122 h 210"/>
                      <a:gd name="T78" fmla="*/ 173 w 210"/>
                      <a:gd name="T79" fmla="*/ 103 h 210"/>
                      <a:gd name="T80" fmla="*/ 174 w 210"/>
                      <a:gd name="T81" fmla="*/ 120 h 210"/>
                      <a:gd name="T82" fmla="*/ 172 w 210"/>
                      <a:gd name="T83" fmla="*/ 149 h 210"/>
                      <a:gd name="T84" fmla="*/ 95 w 210"/>
                      <a:gd name="T85" fmla="*/ 112 h 210"/>
                      <a:gd name="T86" fmla="*/ 110 w 210"/>
                      <a:gd name="T87" fmla="*/ 112 h 210"/>
                      <a:gd name="T88" fmla="*/ 146 w 210"/>
                      <a:gd name="T89" fmla="*/ 119 h 210"/>
                      <a:gd name="T90" fmla="*/ 178 w 210"/>
                      <a:gd name="T91" fmla="*/ 118 h 210"/>
                      <a:gd name="T92" fmla="*/ 134 w 210"/>
                      <a:gd name="T93" fmla="*/ 96 h 210"/>
                      <a:gd name="T94" fmla="*/ 175 w 210"/>
                      <a:gd name="T95" fmla="*/ 33 h 210"/>
                      <a:gd name="T96" fmla="*/ 180 w 210"/>
                      <a:gd name="T97" fmla="*/ 69 h 210"/>
                      <a:gd name="T98" fmla="*/ 179 w 210"/>
                      <a:gd name="T99" fmla="*/ 69 h 210"/>
                      <a:gd name="T100" fmla="*/ 129 w 210"/>
                      <a:gd name="T101" fmla="*/ 100 h 210"/>
                      <a:gd name="T102" fmla="*/ 139 w 210"/>
                      <a:gd name="T103" fmla="*/ 102 h 210"/>
                      <a:gd name="T104" fmla="*/ 74 w 210"/>
                      <a:gd name="T105" fmla="*/ 97 h 210"/>
                      <a:gd name="T106" fmla="*/ 94 w 210"/>
                      <a:gd name="T107" fmla="*/ 136 h 210"/>
                      <a:gd name="T108" fmla="*/ 150 w 210"/>
                      <a:gd name="T109" fmla="*/ 176 h 210"/>
                      <a:gd name="T110" fmla="*/ 177 w 210"/>
                      <a:gd name="T111" fmla="*/ 163 h 210"/>
                      <a:gd name="T112" fmla="*/ 149 w 210"/>
                      <a:gd name="T113" fmla="*/ 127 h 210"/>
                      <a:gd name="T114" fmla="*/ 198 w 210"/>
                      <a:gd name="T115" fmla="*/ 132 h 210"/>
                      <a:gd name="T116" fmla="*/ 198 w 210"/>
                      <a:gd name="T117" fmla="*/ 90 h 210"/>
                      <a:gd name="T118" fmla="*/ 190 w 210"/>
                      <a:gd name="T119" fmla="*/ 72 h 210"/>
                      <a:gd name="T120" fmla="*/ 195 w 210"/>
                      <a:gd name="T121" fmla="*/ 39 h 210"/>
                      <a:gd name="T122" fmla="*/ 192 w 210"/>
                      <a:gd name="T123"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0" h="210">
                        <a:moveTo>
                          <a:pt x="210" y="106"/>
                        </a:moveTo>
                        <a:cubicBezTo>
                          <a:pt x="209" y="112"/>
                          <a:pt x="208" y="117"/>
                          <a:pt x="206" y="123"/>
                        </a:cubicBezTo>
                        <a:cubicBezTo>
                          <a:pt x="207" y="122"/>
                          <a:pt x="208" y="120"/>
                          <a:pt x="208" y="118"/>
                        </a:cubicBezTo>
                        <a:cubicBezTo>
                          <a:pt x="209" y="115"/>
                          <a:pt x="210" y="111"/>
                          <a:pt x="210" y="106"/>
                        </a:cubicBezTo>
                        <a:moveTo>
                          <a:pt x="86" y="208"/>
                        </a:moveTo>
                        <a:cubicBezTo>
                          <a:pt x="78" y="208"/>
                          <a:pt x="70" y="205"/>
                          <a:pt x="66" y="199"/>
                        </a:cubicBezTo>
                        <a:cubicBezTo>
                          <a:pt x="63" y="195"/>
                          <a:pt x="60" y="186"/>
                          <a:pt x="66" y="183"/>
                        </a:cubicBezTo>
                        <a:cubicBezTo>
                          <a:pt x="68" y="183"/>
                          <a:pt x="70" y="183"/>
                          <a:pt x="72" y="182"/>
                        </a:cubicBezTo>
                        <a:cubicBezTo>
                          <a:pt x="74" y="181"/>
                          <a:pt x="77" y="180"/>
                          <a:pt x="80" y="179"/>
                        </a:cubicBezTo>
                        <a:cubicBezTo>
                          <a:pt x="82" y="178"/>
                          <a:pt x="85" y="177"/>
                          <a:pt x="86" y="177"/>
                        </a:cubicBezTo>
                        <a:cubicBezTo>
                          <a:pt x="93" y="177"/>
                          <a:pt x="96" y="183"/>
                          <a:pt x="88" y="188"/>
                        </a:cubicBezTo>
                        <a:cubicBezTo>
                          <a:pt x="81" y="193"/>
                          <a:pt x="76" y="194"/>
                          <a:pt x="74" y="194"/>
                        </a:cubicBezTo>
                        <a:cubicBezTo>
                          <a:pt x="74" y="194"/>
                          <a:pt x="73" y="194"/>
                          <a:pt x="73" y="194"/>
                        </a:cubicBezTo>
                        <a:cubicBezTo>
                          <a:pt x="75" y="194"/>
                          <a:pt x="77" y="194"/>
                          <a:pt x="79" y="194"/>
                        </a:cubicBezTo>
                        <a:cubicBezTo>
                          <a:pt x="88" y="194"/>
                          <a:pt x="94" y="190"/>
                          <a:pt x="101" y="188"/>
                        </a:cubicBezTo>
                        <a:cubicBezTo>
                          <a:pt x="101" y="187"/>
                          <a:pt x="102" y="187"/>
                          <a:pt x="102" y="187"/>
                        </a:cubicBezTo>
                        <a:cubicBezTo>
                          <a:pt x="104" y="187"/>
                          <a:pt x="105" y="189"/>
                          <a:pt x="106" y="190"/>
                        </a:cubicBezTo>
                        <a:cubicBezTo>
                          <a:pt x="107" y="194"/>
                          <a:pt x="106" y="197"/>
                          <a:pt x="104" y="200"/>
                        </a:cubicBezTo>
                        <a:cubicBezTo>
                          <a:pt x="102" y="202"/>
                          <a:pt x="100" y="204"/>
                          <a:pt x="97" y="206"/>
                        </a:cubicBezTo>
                        <a:cubicBezTo>
                          <a:pt x="94" y="207"/>
                          <a:pt x="90" y="208"/>
                          <a:pt x="86" y="208"/>
                        </a:cubicBezTo>
                        <a:moveTo>
                          <a:pt x="65" y="177"/>
                        </a:moveTo>
                        <a:cubicBezTo>
                          <a:pt x="61" y="177"/>
                          <a:pt x="57" y="176"/>
                          <a:pt x="54" y="173"/>
                        </a:cubicBezTo>
                        <a:cubicBezTo>
                          <a:pt x="44" y="165"/>
                          <a:pt x="49" y="145"/>
                          <a:pt x="53" y="137"/>
                        </a:cubicBezTo>
                        <a:cubicBezTo>
                          <a:pt x="55" y="133"/>
                          <a:pt x="57" y="127"/>
                          <a:pt x="56" y="122"/>
                        </a:cubicBezTo>
                        <a:cubicBezTo>
                          <a:pt x="56" y="120"/>
                          <a:pt x="55" y="119"/>
                          <a:pt x="54" y="117"/>
                        </a:cubicBezTo>
                        <a:cubicBezTo>
                          <a:pt x="54" y="116"/>
                          <a:pt x="56" y="114"/>
                          <a:pt x="57" y="113"/>
                        </a:cubicBezTo>
                        <a:cubicBezTo>
                          <a:pt x="57" y="112"/>
                          <a:pt x="58" y="111"/>
                          <a:pt x="60" y="110"/>
                        </a:cubicBezTo>
                        <a:cubicBezTo>
                          <a:pt x="61" y="110"/>
                          <a:pt x="62" y="110"/>
                          <a:pt x="63" y="110"/>
                        </a:cubicBezTo>
                        <a:cubicBezTo>
                          <a:pt x="66" y="110"/>
                          <a:pt x="69" y="111"/>
                          <a:pt x="71" y="112"/>
                        </a:cubicBezTo>
                        <a:cubicBezTo>
                          <a:pt x="75" y="115"/>
                          <a:pt x="77" y="119"/>
                          <a:pt x="77" y="124"/>
                        </a:cubicBezTo>
                        <a:cubicBezTo>
                          <a:pt x="77" y="133"/>
                          <a:pt x="75" y="141"/>
                          <a:pt x="72" y="148"/>
                        </a:cubicBezTo>
                        <a:cubicBezTo>
                          <a:pt x="68" y="159"/>
                          <a:pt x="62" y="163"/>
                          <a:pt x="62" y="163"/>
                        </a:cubicBezTo>
                        <a:cubicBezTo>
                          <a:pt x="71" y="160"/>
                          <a:pt x="78" y="152"/>
                          <a:pt x="78" y="152"/>
                        </a:cubicBezTo>
                        <a:cubicBezTo>
                          <a:pt x="78" y="152"/>
                          <a:pt x="88" y="152"/>
                          <a:pt x="83" y="165"/>
                        </a:cubicBezTo>
                        <a:cubicBezTo>
                          <a:pt x="80" y="173"/>
                          <a:pt x="73" y="177"/>
                          <a:pt x="65" y="177"/>
                        </a:cubicBezTo>
                        <a:moveTo>
                          <a:pt x="62" y="94"/>
                        </a:moveTo>
                        <a:cubicBezTo>
                          <a:pt x="64" y="96"/>
                          <a:pt x="63" y="99"/>
                          <a:pt x="62" y="101"/>
                        </a:cubicBezTo>
                        <a:cubicBezTo>
                          <a:pt x="60" y="106"/>
                          <a:pt x="57" y="109"/>
                          <a:pt x="53" y="111"/>
                        </a:cubicBezTo>
                        <a:cubicBezTo>
                          <a:pt x="50" y="113"/>
                          <a:pt x="46" y="114"/>
                          <a:pt x="42" y="115"/>
                        </a:cubicBezTo>
                        <a:cubicBezTo>
                          <a:pt x="42" y="115"/>
                          <a:pt x="41" y="115"/>
                          <a:pt x="41" y="115"/>
                        </a:cubicBezTo>
                        <a:cubicBezTo>
                          <a:pt x="42" y="115"/>
                          <a:pt x="42" y="115"/>
                          <a:pt x="42" y="115"/>
                        </a:cubicBezTo>
                        <a:cubicBezTo>
                          <a:pt x="43" y="115"/>
                          <a:pt x="43" y="115"/>
                          <a:pt x="43" y="115"/>
                        </a:cubicBezTo>
                        <a:cubicBezTo>
                          <a:pt x="43" y="115"/>
                          <a:pt x="43" y="115"/>
                          <a:pt x="43" y="115"/>
                        </a:cubicBezTo>
                        <a:cubicBezTo>
                          <a:pt x="45" y="115"/>
                          <a:pt x="49" y="115"/>
                          <a:pt x="51" y="119"/>
                        </a:cubicBezTo>
                        <a:cubicBezTo>
                          <a:pt x="54" y="122"/>
                          <a:pt x="53" y="127"/>
                          <a:pt x="51" y="134"/>
                        </a:cubicBezTo>
                        <a:cubicBezTo>
                          <a:pt x="50" y="135"/>
                          <a:pt x="50" y="136"/>
                          <a:pt x="49" y="137"/>
                        </a:cubicBezTo>
                        <a:cubicBezTo>
                          <a:pt x="48" y="141"/>
                          <a:pt x="47" y="144"/>
                          <a:pt x="46" y="148"/>
                        </a:cubicBezTo>
                        <a:cubicBezTo>
                          <a:pt x="44" y="153"/>
                          <a:pt x="44" y="159"/>
                          <a:pt x="46" y="165"/>
                        </a:cubicBezTo>
                        <a:cubicBezTo>
                          <a:pt x="47" y="169"/>
                          <a:pt x="49" y="173"/>
                          <a:pt x="51" y="175"/>
                        </a:cubicBezTo>
                        <a:cubicBezTo>
                          <a:pt x="54" y="178"/>
                          <a:pt x="59" y="179"/>
                          <a:pt x="62" y="180"/>
                        </a:cubicBezTo>
                        <a:cubicBezTo>
                          <a:pt x="62" y="180"/>
                          <a:pt x="62" y="180"/>
                          <a:pt x="62" y="180"/>
                        </a:cubicBezTo>
                        <a:cubicBezTo>
                          <a:pt x="62" y="180"/>
                          <a:pt x="63" y="180"/>
                          <a:pt x="64" y="180"/>
                        </a:cubicBezTo>
                        <a:cubicBezTo>
                          <a:pt x="76" y="180"/>
                          <a:pt x="90" y="170"/>
                          <a:pt x="90" y="157"/>
                        </a:cubicBezTo>
                        <a:cubicBezTo>
                          <a:pt x="90" y="157"/>
                          <a:pt x="90" y="157"/>
                          <a:pt x="90" y="157"/>
                        </a:cubicBezTo>
                        <a:cubicBezTo>
                          <a:pt x="90" y="161"/>
                          <a:pt x="89" y="164"/>
                          <a:pt x="87" y="168"/>
                        </a:cubicBezTo>
                        <a:cubicBezTo>
                          <a:pt x="89" y="167"/>
                          <a:pt x="90" y="165"/>
                          <a:pt x="92" y="164"/>
                        </a:cubicBezTo>
                        <a:cubicBezTo>
                          <a:pt x="94" y="163"/>
                          <a:pt x="97" y="162"/>
                          <a:pt x="100" y="162"/>
                        </a:cubicBezTo>
                        <a:cubicBezTo>
                          <a:pt x="100" y="162"/>
                          <a:pt x="100" y="162"/>
                          <a:pt x="100" y="162"/>
                        </a:cubicBezTo>
                        <a:cubicBezTo>
                          <a:pt x="100" y="162"/>
                          <a:pt x="100" y="162"/>
                          <a:pt x="100" y="162"/>
                        </a:cubicBezTo>
                        <a:cubicBezTo>
                          <a:pt x="100" y="162"/>
                          <a:pt x="100" y="162"/>
                          <a:pt x="100" y="162"/>
                        </a:cubicBezTo>
                        <a:cubicBezTo>
                          <a:pt x="94" y="163"/>
                          <a:pt x="89" y="167"/>
                          <a:pt x="85" y="171"/>
                        </a:cubicBezTo>
                        <a:cubicBezTo>
                          <a:pt x="84" y="172"/>
                          <a:pt x="83" y="173"/>
                          <a:pt x="81" y="174"/>
                        </a:cubicBezTo>
                        <a:cubicBezTo>
                          <a:pt x="77" y="178"/>
                          <a:pt x="71" y="180"/>
                          <a:pt x="65" y="180"/>
                        </a:cubicBezTo>
                        <a:cubicBezTo>
                          <a:pt x="64" y="180"/>
                          <a:pt x="63" y="180"/>
                          <a:pt x="62" y="180"/>
                        </a:cubicBezTo>
                        <a:cubicBezTo>
                          <a:pt x="61" y="182"/>
                          <a:pt x="60" y="200"/>
                          <a:pt x="71" y="206"/>
                        </a:cubicBezTo>
                        <a:cubicBezTo>
                          <a:pt x="75" y="209"/>
                          <a:pt x="80" y="210"/>
                          <a:pt x="85" y="210"/>
                        </a:cubicBezTo>
                        <a:cubicBezTo>
                          <a:pt x="85" y="210"/>
                          <a:pt x="85" y="210"/>
                          <a:pt x="85" y="210"/>
                        </a:cubicBezTo>
                        <a:cubicBezTo>
                          <a:pt x="99" y="209"/>
                          <a:pt x="112" y="198"/>
                          <a:pt x="120" y="182"/>
                        </a:cubicBezTo>
                        <a:cubicBezTo>
                          <a:pt x="121" y="180"/>
                          <a:pt x="122" y="179"/>
                          <a:pt x="123" y="177"/>
                        </a:cubicBezTo>
                        <a:cubicBezTo>
                          <a:pt x="122" y="177"/>
                          <a:pt x="122" y="177"/>
                          <a:pt x="122" y="177"/>
                        </a:cubicBezTo>
                        <a:cubicBezTo>
                          <a:pt x="122" y="177"/>
                          <a:pt x="122" y="177"/>
                          <a:pt x="122" y="177"/>
                        </a:cubicBezTo>
                        <a:cubicBezTo>
                          <a:pt x="122" y="177"/>
                          <a:pt x="122" y="177"/>
                          <a:pt x="122" y="177"/>
                        </a:cubicBezTo>
                        <a:cubicBezTo>
                          <a:pt x="119" y="172"/>
                          <a:pt x="119" y="172"/>
                          <a:pt x="119" y="172"/>
                        </a:cubicBezTo>
                        <a:cubicBezTo>
                          <a:pt x="119" y="172"/>
                          <a:pt x="119" y="172"/>
                          <a:pt x="119" y="172"/>
                        </a:cubicBezTo>
                        <a:cubicBezTo>
                          <a:pt x="120" y="172"/>
                          <a:pt x="121" y="172"/>
                          <a:pt x="122" y="171"/>
                        </a:cubicBezTo>
                        <a:cubicBezTo>
                          <a:pt x="123" y="171"/>
                          <a:pt x="123" y="171"/>
                          <a:pt x="123" y="171"/>
                        </a:cubicBezTo>
                        <a:cubicBezTo>
                          <a:pt x="123" y="171"/>
                          <a:pt x="124" y="171"/>
                          <a:pt x="124" y="172"/>
                        </a:cubicBezTo>
                        <a:cubicBezTo>
                          <a:pt x="125" y="167"/>
                          <a:pt x="125" y="164"/>
                          <a:pt x="125" y="162"/>
                        </a:cubicBezTo>
                        <a:cubicBezTo>
                          <a:pt x="125" y="159"/>
                          <a:pt x="123" y="157"/>
                          <a:pt x="123" y="157"/>
                        </a:cubicBezTo>
                        <a:cubicBezTo>
                          <a:pt x="119" y="156"/>
                          <a:pt x="116" y="154"/>
                          <a:pt x="113" y="152"/>
                        </a:cubicBezTo>
                        <a:cubicBezTo>
                          <a:pt x="114" y="153"/>
                          <a:pt x="115" y="155"/>
                          <a:pt x="115" y="156"/>
                        </a:cubicBezTo>
                        <a:cubicBezTo>
                          <a:pt x="117" y="165"/>
                          <a:pt x="113" y="173"/>
                          <a:pt x="107" y="179"/>
                        </a:cubicBezTo>
                        <a:cubicBezTo>
                          <a:pt x="101" y="186"/>
                          <a:pt x="94" y="190"/>
                          <a:pt x="85" y="192"/>
                        </a:cubicBezTo>
                        <a:cubicBezTo>
                          <a:pt x="85" y="191"/>
                          <a:pt x="85" y="191"/>
                          <a:pt x="85" y="191"/>
                        </a:cubicBezTo>
                        <a:cubicBezTo>
                          <a:pt x="93" y="189"/>
                          <a:pt x="101" y="186"/>
                          <a:pt x="107" y="179"/>
                        </a:cubicBezTo>
                        <a:cubicBezTo>
                          <a:pt x="112" y="173"/>
                          <a:pt x="117" y="164"/>
                          <a:pt x="114" y="156"/>
                        </a:cubicBezTo>
                        <a:cubicBezTo>
                          <a:pt x="114" y="154"/>
                          <a:pt x="112" y="152"/>
                          <a:pt x="111" y="150"/>
                        </a:cubicBezTo>
                        <a:cubicBezTo>
                          <a:pt x="110" y="149"/>
                          <a:pt x="110" y="149"/>
                          <a:pt x="109" y="148"/>
                        </a:cubicBezTo>
                        <a:cubicBezTo>
                          <a:pt x="109" y="147"/>
                          <a:pt x="108" y="147"/>
                          <a:pt x="108" y="146"/>
                        </a:cubicBezTo>
                        <a:cubicBezTo>
                          <a:pt x="105" y="144"/>
                          <a:pt x="102" y="143"/>
                          <a:pt x="99" y="142"/>
                        </a:cubicBezTo>
                        <a:cubicBezTo>
                          <a:pt x="97" y="142"/>
                          <a:pt x="96" y="142"/>
                          <a:pt x="95" y="142"/>
                        </a:cubicBezTo>
                        <a:cubicBezTo>
                          <a:pt x="89" y="142"/>
                          <a:pt x="82" y="144"/>
                          <a:pt x="78" y="147"/>
                        </a:cubicBezTo>
                        <a:cubicBezTo>
                          <a:pt x="75" y="151"/>
                          <a:pt x="73" y="154"/>
                          <a:pt x="70" y="157"/>
                        </a:cubicBezTo>
                        <a:cubicBezTo>
                          <a:pt x="70" y="156"/>
                          <a:pt x="70" y="156"/>
                          <a:pt x="70" y="156"/>
                        </a:cubicBezTo>
                        <a:cubicBezTo>
                          <a:pt x="74" y="152"/>
                          <a:pt x="77" y="148"/>
                          <a:pt x="80" y="142"/>
                        </a:cubicBezTo>
                        <a:cubicBezTo>
                          <a:pt x="82" y="137"/>
                          <a:pt x="83" y="132"/>
                          <a:pt x="83" y="126"/>
                        </a:cubicBezTo>
                        <a:cubicBezTo>
                          <a:pt x="83" y="116"/>
                          <a:pt x="80" y="103"/>
                          <a:pt x="72" y="97"/>
                        </a:cubicBezTo>
                        <a:cubicBezTo>
                          <a:pt x="71" y="96"/>
                          <a:pt x="69" y="96"/>
                          <a:pt x="67" y="95"/>
                        </a:cubicBezTo>
                        <a:cubicBezTo>
                          <a:pt x="66" y="95"/>
                          <a:pt x="64" y="94"/>
                          <a:pt x="62" y="94"/>
                        </a:cubicBezTo>
                        <a:moveTo>
                          <a:pt x="37" y="113"/>
                        </a:moveTo>
                        <a:cubicBezTo>
                          <a:pt x="34" y="113"/>
                          <a:pt x="31" y="113"/>
                          <a:pt x="29" y="111"/>
                        </a:cubicBezTo>
                        <a:cubicBezTo>
                          <a:pt x="23" y="107"/>
                          <a:pt x="31" y="99"/>
                          <a:pt x="31" y="99"/>
                        </a:cubicBezTo>
                        <a:cubicBezTo>
                          <a:pt x="34" y="96"/>
                          <a:pt x="38" y="95"/>
                          <a:pt x="41" y="95"/>
                        </a:cubicBezTo>
                        <a:cubicBezTo>
                          <a:pt x="50" y="95"/>
                          <a:pt x="56" y="105"/>
                          <a:pt x="51" y="109"/>
                        </a:cubicBezTo>
                        <a:cubicBezTo>
                          <a:pt x="48" y="112"/>
                          <a:pt x="42" y="113"/>
                          <a:pt x="37" y="113"/>
                        </a:cubicBezTo>
                        <a:moveTo>
                          <a:pt x="105" y="74"/>
                        </a:moveTo>
                        <a:cubicBezTo>
                          <a:pt x="104" y="74"/>
                          <a:pt x="103" y="74"/>
                          <a:pt x="102" y="74"/>
                        </a:cubicBezTo>
                        <a:cubicBezTo>
                          <a:pt x="101" y="72"/>
                          <a:pt x="103" y="72"/>
                          <a:pt x="103" y="72"/>
                        </a:cubicBezTo>
                        <a:cubicBezTo>
                          <a:pt x="110" y="69"/>
                          <a:pt x="113" y="62"/>
                          <a:pt x="113" y="62"/>
                        </a:cubicBezTo>
                        <a:cubicBezTo>
                          <a:pt x="114" y="61"/>
                          <a:pt x="114" y="60"/>
                          <a:pt x="115" y="60"/>
                        </a:cubicBezTo>
                        <a:cubicBezTo>
                          <a:pt x="117" y="60"/>
                          <a:pt x="119" y="64"/>
                          <a:pt x="116" y="69"/>
                        </a:cubicBezTo>
                        <a:cubicBezTo>
                          <a:pt x="113" y="73"/>
                          <a:pt x="108" y="74"/>
                          <a:pt x="105" y="74"/>
                        </a:cubicBezTo>
                        <a:moveTo>
                          <a:pt x="114" y="56"/>
                        </a:moveTo>
                        <a:cubicBezTo>
                          <a:pt x="113" y="57"/>
                          <a:pt x="113" y="58"/>
                          <a:pt x="112" y="59"/>
                        </a:cubicBezTo>
                        <a:cubicBezTo>
                          <a:pt x="105" y="69"/>
                          <a:pt x="93" y="74"/>
                          <a:pt x="80" y="75"/>
                        </a:cubicBezTo>
                        <a:cubicBezTo>
                          <a:pt x="83" y="75"/>
                          <a:pt x="86" y="77"/>
                          <a:pt x="89" y="77"/>
                        </a:cubicBezTo>
                        <a:cubicBezTo>
                          <a:pt x="92" y="77"/>
                          <a:pt x="95" y="78"/>
                          <a:pt x="99" y="78"/>
                        </a:cubicBezTo>
                        <a:cubicBezTo>
                          <a:pt x="99" y="78"/>
                          <a:pt x="99" y="78"/>
                          <a:pt x="99" y="78"/>
                        </a:cubicBezTo>
                        <a:cubicBezTo>
                          <a:pt x="105" y="78"/>
                          <a:pt x="111" y="76"/>
                          <a:pt x="115" y="71"/>
                        </a:cubicBezTo>
                        <a:cubicBezTo>
                          <a:pt x="115" y="71"/>
                          <a:pt x="115" y="71"/>
                          <a:pt x="115" y="71"/>
                        </a:cubicBezTo>
                        <a:cubicBezTo>
                          <a:pt x="112" y="75"/>
                          <a:pt x="108" y="77"/>
                          <a:pt x="104" y="78"/>
                        </a:cubicBezTo>
                        <a:cubicBezTo>
                          <a:pt x="106" y="78"/>
                          <a:pt x="108" y="79"/>
                          <a:pt x="110" y="80"/>
                        </a:cubicBezTo>
                        <a:cubicBezTo>
                          <a:pt x="111" y="82"/>
                          <a:pt x="114" y="84"/>
                          <a:pt x="114" y="86"/>
                        </a:cubicBezTo>
                        <a:cubicBezTo>
                          <a:pt x="113" y="86"/>
                          <a:pt x="113" y="86"/>
                          <a:pt x="113" y="86"/>
                        </a:cubicBezTo>
                        <a:cubicBezTo>
                          <a:pt x="114" y="84"/>
                          <a:pt x="110" y="82"/>
                          <a:pt x="109" y="80"/>
                        </a:cubicBezTo>
                        <a:cubicBezTo>
                          <a:pt x="106" y="79"/>
                          <a:pt x="104" y="78"/>
                          <a:pt x="102" y="78"/>
                        </a:cubicBezTo>
                        <a:cubicBezTo>
                          <a:pt x="101" y="78"/>
                          <a:pt x="101" y="78"/>
                          <a:pt x="101" y="78"/>
                        </a:cubicBezTo>
                        <a:cubicBezTo>
                          <a:pt x="100" y="78"/>
                          <a:pt x="99" y="78"/>
                          <a:pt x="98" y="78"/>
                        </a:cubicBezTo>
                        <a:cubicBezTo>
                          <a:pt x="95" y="78"/>
                          <a:pt x="92" y="78"/>
                          <a:pt x="90" y="78"/>
                        </a:cubicBezTo>
                        <a:cubicBezTo>
                          <a:pt x="86" y="77"/>
                          <a:pt x="83" y="75"/>
                          <a:pt x="79" y="75"/>
                        </a:cubicBezTo>
                        <a:cubicBezTo>
                          <a:pt x="77" y="75"/>
                          <a:pt x="76" y="75"/>
                          <a:pt x="74" y="75"/>
                        </a:cubicBezTo>
                        <a:cubicBezTo>
                          <a:pt x="72" y="75"/>
                          <a:pt x="70" y="75"/>
                          <a:pt x="68" y="74"/>
                        </a:cubicBezTo>
                        <a:cubicBezTo>
                          <a:pt x="63" y="74"/>
                          <a:pt x="58" y="73"/>
                          <a:pt x="53" y="72"/>
                        </a:cubicBezTo>
                        <a:cubicBezTo>
                          <a:pt x="52" y="72"/>
                          <a:pt x="52" y="72"/>
                          <a:pt x="52" y="72"/>
                        </a:cubicBezTo>
                        <a:cubicBezTo>
                          <a:pt x="47" y="72"/>
                          <a:pt x="41" y="73"/>
                          <a:pt x="36" y="75"/>
                        </a:cubicBezTo>
                        <a:cubicBezTo>
                          <a:pt x="32" y="77"/>
                          <a:pt x="28" y="79"/>
                          <a:pt x="23" y="81"/>
                        </a:cubicBezTo>
                        <a:cubicBezTo>
                          <a:pt x="21" y="81"/>
                          <a:pt x="19" y="82"/>
                          <a:pt x="16" y="82"/>
                        </a:cubicBezTo>
                        <a:cubicBezTo>
                          <a:pt x="16" y="82"/>
                          <a:pt x="16" y="82"/>
                          <a:pt x="16" y="82"/>
                        </a:cubicBezTo>
                        <a:cubicBezTo>
                          <a:pt x="16" y="82"/>
                          <a:pt x="16" y="82"/>
                          <a:pt x="16" y="82"/>
                        </a:cubicBezTo>
                        <a:cubicBezTo>
                          <a:pt x="15" y="84"/>
                          <a:pt x="13" y="90"/>
                          <a:pt x="14" y="96"/>
                        </a:cubicBezTo>
                        <a:cubicBezTo>
                          <a:pt x="15" y="89"/>
                          <a:pt x="22" y="81"/>
                          <a:pt x="36" y="77"/>
                        </a:cubicBezTo>
                        <a:cubicBezTo>
                          <a:pt x="41" y="76"/>
                          <a:pt x="46" y="75"/>
                          <a:pt x="52" y="75"/>
                        </a:cubicBezTo>
                        <a:cubicBezTo>
                          <a:pt x="60" y="75"/>
                          <a:pt x="69" y="77"/>
                          <a:pt x="80" y="78"/>
                        </a:cubicBezTo>
                        <a:cubicBezTo>
                          <a:pt x="96" y="80"/>
                          <a:pt x="100" y="93"/>
                          <a:pt x="88" y="95"/>
                        </a:cubicBezTo>
                        <a:cubicBezTo>
                          <a:pt x="87" y="95"/>
                          <a:pt x="86" y="95"/>
                          <a:pt x="85" y="95"/>
                        </a:cubicBezTo>
                        <a:cubicBezTo>
                          <a:pt x="80" y="95"/>
                          <a:pt x="74" y="93"/>
                          <a:pt x="67" y="92"/>
                        </a:cubicBezTo>
                        <a:cubicBezTo>
                          <a:pt x="61" y="90"/>
                          <a:pt x="54" y="88"/>
                          <a:pt x="47" y="88"/>
                        </a:cubicBezTo>
                        <a:cubicBezTo>
                          <a:pt x="45" y="88"/>
                          <a:pt x="44" y="88"/>
                          <a:pt x="43" y="88"/>
                        </a:cubicBezTo>
                        <a:cubicBezTo>
                          <a:pt x="26" y="89"/>
                          <a:pt x="24" y="102"/>
                          <a:pt x="21" y="104"/>
                        </a:cubicBezTo>
                        <a:cubicBezTo>
                          <a:pt x="20" y="105"/>
                          <a:pt x="20" y="105"/>
                          <a:pt x="19" y="105"/>
                        </a:cubicBezTo>
                        <a:cubicBezTo>
                          <a:pt x="18" y="105"/>
                          <a:pt x="17" y="105"/>
                          <a:pt x="17" y="105"/>
                        </a:cubicBezTo>
                        <a:cubicBezTo>
                          <a:pt x="18" y="105"/>
                          <a:pt x="18" y="106"/>
                          <a:pt x="19" y="107"/>
                        </a:cubicBezTo>
                        <a:cubicBezTo>
                          <a:pt x="25" y="113"/>
                          <a:pt x="32" y="114"/>
                          <a:pt x="37" y="115"/>
                        </a:cubicBezTo>
                        <a:cubicBezTo>
                          <a:pt x="37" y="115"/>
                          <a:pt x="37" y="115"/>
                          <a:pt x="38" y="115"/>
                        </a:cubicBezTo>
                        <a:cubicBezTo>
                          <a:pt x="42" y="115"/>
                          <a:pt x="48" y="113"/>
                          <a:pt x="52" y="111"/>
                        </a:cubicBezTo>
                        <a:cubicBezTo>
                          <a:pt x="54" y="110"/>
                          <a:pt x="57" y="108"/>
                          <a:pt x="59" y="106"/>
                        </a:cubicBezTo>
                        <a:cubicBezTo>
                          <a:pt x="59" y="105"/>
                          <a:pt x="59" y="105"/>
                          <a:pt x="59" y="105"/>
                        </a:cubicBezTo>
                        <a:cubicBezTo>
                          <a:pt x="61" y="102"/>
                          <a:pt x="63" y="98"/>
                          <a:pt x="61" y="94"/>
                        </a:cubicBezTo>
                        <a:cubicBezTo>
                          <a:pt x="57" y="93"/>
                          <a:pt x="51" y="92"/>
                          <a:pt x="46" y="92"/>
                        </a:cubicBezTo>
                        <a:cubicBezTo>
                          <a:pt x="46" y="92"/>
                          <a:pt x="46" y="92"/>
                          <a:pt x="45" y="92"/>
                        </a:cubicBezTo>
                        <a:cubicBezTo>
                          <a:pt x="43" y="92"/>
                          <a:pt x="40" y="92"/>
                          <a:pt x="37" y="93"/>
                        </a:cubicBezTo>
                        <a:cubicBezTo>
                          <a:pt x="34" y="94"/>
                          <a:pt x="31" y="96"/>
                          <a:pt x="28" y="99"/>
                        </a:cubicBezTo>
                        <a:cubicBezTo>
                          <a:pt x="28" y="99"/>
                          <a:pt x="28" y="99"/>
                          <a:pt x="28" y="99"/>
                        </a:cubicBezTo>
                        <a:cubicBezTo>
                          <a:pt x="30" y="97"/>
                          <a:pt x="32" y="95"/>
                          <a:pt x="34" y="93"/>
                        </a:cubicBezTo>
                        <a:cubicBezTo>
                          <a:pt x="37" y="92"/>
                          <a:pt x="40" y="91"/>
                          <a:pt x="43" y="91"/>
                        </a:cubicBezTo>
                        <a:cubicBezTo>
                          <a:pt x="44" y="91"/>
                          <a:pt x="45" y="91"/>
                          <a:pt x="47" y="91"/>
                        </a:cubicBezTo>
                        <a:cubicBezTo>
                          <a:pt x="52" y="91"/>
                          <a:pt x="57" y="92"/>
                          <a:pt x="62" y="93"/>
                        </a:cubicBezTo>
                        <a:cubicBezTo>
                          <a:pt x="66" y="94"/>
                          <a:pt x="70" y="95"/>
                          <a:pt x="73" y="96"/>
                        </a:cubicBezTo>
                        <a:cubicBezTo>
                          <a:pt x="77" y="97"/>
                          <a:pt x="80" y="98"/>
                          <a:pt x="84" y="99"/>
                        </a:cubicBezTo>
                        <a:cubicBezTo>
                          <a:pt x="85" y="99"/>
                          <a:pt x="86" y="99"/>
                          <a:pt x="87" y="100"/>
                        </a:cubicBezTo>
                        <a:cubicBezTo>
                          <a:pt x="90" y="100"/>
                          <a:pt x="93" y="100"/>
                          <a:pt x="96" y="100"/>
                        </a:cubicBezTo>
                        <a:cubicBezTo>
                          <a:pt x="96" y="100"/>
                          <a:pt x="97" y="100"/>
                          <a:pt x="97" y="100"/>
                        </a:cubicBezTo>
                        <a:cubicBezTo>
                          <a:pt x="106" y="100"/>
                          <a:pt x="115" y="99"/>
                          <a:pt x="122" y="94"/>
                        </a:cubicBezTo>
                        <a:cubicBezTo>
                          <a:pt x="126" y="91"/>
                          <a:pt x="130" y="87"/>
                          <a:pt x="130" y="82"/>
                        </a:cubicBezTo>
                        <a:cubicBezTo>
                          <a:pt x="131" y="78"/>
                          <a:pt x="130" y="73"/>
                          <a:pt x="129" y="69"/>
                        </a:cubicBezTo>
                        <a:cubicBezTo>
                          <a:pt x="126" y="63"/>
                          <a:pt x="119" y="60"/>
                          <a:pt x="114" y="56"/>
                        </a:cubicBezTo>
                        <a:moveTo>
                          <a:pt x="201" y="45"/>
                        </a:moveTo>
                        <a:cubicBezTo>
                          <a:pt x="202" y="49"/>
                          <a:pt x="203" y="53"/>
                          <a:pt x="204" y="58"/>
                        </a:cubicBezTo>
                        <a:cubicBezTo>
                          <a:pt x="204" y="55"/>
                          <a:pt x="204" y="52"/>
                          <a:pt x="203" y="48"/>
                        </a:cubicBezTo>
                        <a:cubicBezTo>
                          <a:pt x="202" y="47"/>
                          <a:pt x="202" y="46"/>
                          <a:pt x="201" y="45"/>
                        </a:cubicBezTo>
                        <a:moveTo>
                          <a:pt x="50" y="59"/>
                        </a:moveTo>
                        <a:cubicBezTo>
                          <a:pt x="57" y="59"/>
                          <a:pt x="65" y="58"/>
                          <a:pt x="72" y="56"/>
                        </a:cubicBezTo>
                        <a:cubicBezTo>
                          <a:pt x="74" y="55"/>
                          <a:pt x="77" y="55"/>
                          <a:pt x="79" y="55"/>
                        </a:cubicBezTo>
                        <a:cubicBezTo>
                          <a:pt x="88" y="55"/>
                          <a:pt x="96" y="58"/>
                          <a:pt x="93" y="63"/>
                        </a:cubicBezTo>
                        <a:cubicBezTo>
                          <a:pt x="91" y="67"/>
                          <a:pt x="84" y="69"/>
                          <a:pt x="75" y="69"/>
                        </a:cubicBezTo>
                        <a:cubicBezTo>
                          <a:pt x="71" y="69"/>
                          <a:pt x="66" y="69"/>
                          <a:pt x="62" y="68"/>
                        </a:cubicBezTo>
                        <a:cubicBezTo>
                          <a:pt x="56" y="66"/>
                          <a:pt x="51" y="66"/>
                          <a:pt x="47" y="66"/>
                        </a:cubicBezTo>
                        <a:cubicBezTo>
                          <a:pt x="40" y="66"/>
                          <a:pt x="35" y="67"/>
                          <a:pt x="31" y="68"/>
                        </a:cubicBezTo>
                        <a:cubicBezTo>
                          <a:pt x="27" y="70"/>
                          <a:pt x="23" y="71"/>
                          <a:pt x="20" y="71"/>
                        </a:cubicBezTo>
                        <a:cubicBezTo>
                          <a:pt x="18" y="71"/>
                          <a:pt x="16" y="70"/>
                          <a:pt x="17" y="67"/>
                        </a:cubicBezTo>
                        <a:cubicBezTo>
                          <a:pt x="18" y="60"/>
                          <a:pt x="23" y="58"/>
                          <a:pt x="23" y="58"/>
                        </a:cubicBezTo>
                        <a:cubicBezTo>
                          <a:pt x="25" y="57"/>
                          <a:pt x="26" y="56"/>
                          <a:pt x="28" y="56"/>
                        </a:cubicBezTo>
                        <a:cubicBezTo>
                          <a:pt x="30" y="56"/>
                          <a:pt x="33" y="56"/>
                          <a:pt x="37" y="58"/>
                        </a:cubicBezTo>
                        <a:cubicBezTo>
                          <a:pt x="41" y="59"/>
                          <a:pt x="46" y="59"/>
                          <a:pt x="50" y="59"/>
                        </a:cubicBezTo>
                        <a:moveTo>
                          <a:pt x="114" y="35"/>
                        </a:moveTo>
                        <a:cubicBezTo>
                          <a:pt x="110" y="38"/>
                          <a:pt x="105" y="40"/>
                          <a:pt x="101" y="40"/>
                        </a:cubicBezTo>
                        <a:cubicBezTo>
                          <a:pt x="98" y="44"/>
                          <a:pt x="93" y="47"/>
                          <a:pt x="89" y="49"/>
                        </a:cubicBezTo>
                        <a:cubicBezTo>
                          <a:pt x="89" y="49"/>
                          <a:pt x="89" y="49"/>
                          <a:pt x="89" y="49"/>
                        </a:cubicBezTo>
                        <a:cubicBezTo>
                          <a:pt x="88" y="49"/>
                          <a:pt x="87" y="49"/>
                          <a:pt x="86" y="50"/>
                        </a:cubicBezTo>
                        <a:cubicBezTo>
                          <a:pt x="87" y="50"/>
                          <a:pt x="88" y="50"/>
                          <a:pt x="89" y="50"/>
                        </a:cubicBezTo>
                        <a:cubicBezTo>
                          <a:pt x="90" y="50"/>
                          <a:pt x="92" y="50"/>
                          <a:pt x="93" y="51"/>
                        </a:cubicBezTo>
                        <a:cubicBezTo>
                          <a:pt x="96" y="52"/>
                          <a:pt x="98" y="53"/>
                          <a:pt x="99" y="55"/>
                        </a:cubicBezTo>
                        <a:cubicBezTo>
                          <a:pt x="99" y="56"/>
                          <a:pt x="99" y="56"/>
                          <a:pt x="99" y="56"/>
                        </a:cubicBezTo>
                        <a:cubicBezTo>
                          <a:pt x="97" y="52"/>
                          <a:pt x="92" y="50"/>
                          <a:pt x="88" y="50"/>
                        </a:cubicBezTo>
                        <a:cubicBezTo>
                          <a:pt x="86" y="50"/>
                          <a:pt x="85" y="50"/>
                          <a:pt x="84" y="51"/>
                        </a:cubicBezTo>
                        <a:cubicBezTo>
                          <a:pt x="81" y="51"/>
                          <a:pt x="79" y="52"/>
                          <a:pt x="77" y="53"/>
                        </a:cubicBezTo>
                        <a:cubicBezTo>
                          <a:pt x="70" y="54"/>
                          <a:pt x="63" y="55"/>
                          <a:pt x="56" y="55"/>
                        </a:cubicBezTo>
                        <a:cubicBezTo>
                          <a:pt x="55" y="55"/>
                          <a:pt x="53" y="55"/>
                          <a:pt x="52" y="55"/>
                        </a:cubicBezTo>
                        <a:cubicBezTo>
                          <a:pt x="45" y="55"/>
                          <a:pt x="37" y="54"/>
                          <a:pt x="30" y="51"/>
                        </a:cubicBezTo>
                        <a:cubicBezTo>
                          <a:pt x="25" y="52"/>
                          <a:pt x="20" y="55"/>
                          <a:pt x="17" y="59"/>
                        </a:cubicBezTo>
                        <a:cubicBezTo>
                          <a:pt x="14" y="63"/>
                          <a:pt x="12" y="68"/>
                          <a:pt x="14" y="73"/>
                        </a:cubicBezTo>
                        <a:cubicBezTo>
                          <a:pt x="14" y="73"/>
                          <a:pt x="14" y="73"/>
                          <a:pt x="14" y="73"/>
                        </a:cubicBezTo>
                        <a:cubicBezTo>
                          <a:pt x="11" y="67"/>
                          <a:pt x="14" y="60"/>
                          <a:pt x="19" y="56"/>
                        </a:cubicBezTo>
                        <a:cubicBezTo>
                          <a:pt x="17" y="56"/>
                          <a:pt x="15" y="57"/>
                          <a:pt x="13" y="57"/>
                        </a:cubicBezTo>
                        <a:cubicBezTo>
                          <a:pt x="12" y="58"/>
                          <a:pt x="10" y="59"/>
                          <a:pt x="9" y="60"/>
                        </a:cubicBezTo>
                        <a:cubicBezTo>
                          <a:pt x="9" y="60"/>
                          <a:pt x="9" y="60"/>
                          <a:pt x="9" y="60"/>
                        </a:cubicBezTo>
                        <a:cubicBezTo>
                          <a:pt x="12" y="57"/>
                          <a:pt x="15" y="56"/>
                          <a:pt x="19" y="56"/>
                        </a:cubicBezTo>
                        <a:cubicBezTo>
                          <a:pt x="19" y="56"/>
                          <a:pt x="19" y="56"/>
                          <a:pt x="19" y="56"/>
                        </a:cubicBezTo>
                        <a:cubicBezTo>
                          <a:pt x="22" y="53"/>
                          <a:pt x="26" y="52"/>
                          <a:pt x="29" y="51"/>
                        </a:cubicBezTo>
                        <a:cubicBezTo>
                          <a:pt x="29" y="51"/>
                          <a:pt x="29" y="51"/>
                          <a:pt x="28" y="51"/>
                        </a:cubicBezTo>
                        <a:cubicBezTo>
                          <a:pt x="23" y="48"/>
                          <a:pt x="17" y="45"/>
                          <a:pt x="13" y="40"/>
                        </a:cubicBezTo>
                        <a:cubicBezTo>
                          <a:pt x="13" y="40"/>
                          <a:pt x="13" y="40"/>
                          <a:pt x="13" y="40"/>
                        </a:cubicBezTo>
                        <a:cubicBezTo>
                          <a:pt x="13" y="40"/>
                          <a:pt x="13" y="40"/>
                          <a:pt x="13" y="40"/>
                        </a:cubicBezTo>
                        <a:cubicBezTo>
                          <a:pt x="13" y="40"/>
                          <a:pt x="8" y="42"/>
                          <a:pt x="4" y="48"/>
                        </a:cubicBezTo>
                        <a:cubicBezTo>
                          <a:pt x="3" y="50"/>
                          <a:pt x="2" y="52"/>
                          <a:pt x="1" y="55"/>
                        </a:cubicBezTo>
                        <a:cubicBezTo>
                          <a:pt x="2" y="54"/>
                          <a:pt x="3" y="54"/>
                          <a:pt x="4" y="53"/>
                        </a:cubicBezTo>
                        <a:cubicBezTo>
                          <a:pt x="4" y="53"/>
                          <a:pt x="4" y="53"/>
                          <a:pt x="4" y="53"/>
                        </a:cubicBezTo>
                        <a:cubicBezTo>
                          <a:pt x="3" y="54"/>
                          <a:pt x="2" y="55"/>
                          <a:pt x="1" y="55"/>
                        </a:cubicBezTo>
                        <a:cubicBezTo>
                          <a:pt x="0" y="58"/>
                          <a:pt x="0" y="61"/>
                          <a:pt x="0" y="65"/>
                        </a:cubicBezTo>
                        <a:cubicBezTo>
                          <a:pt x="1" y="67"/>
                          <a:pt x="1" y="69"/>
                          <a:pt x="2" y="71"/>
                        </a:cubicBezTo>
                        <a:cubicBezTo>
                          <a:pt x="3" y="70"/>
                          <a:pt x="5" y="69"/>
                          <a:pt x="6" y="68"/>
                        </a:cubicBezTo>
                        <a:cubicBezTo>
                          <a:pt x="6" y="68"/>
                          <a:pt x="6" y="68"/>
                          <a:pt x="6" y="68"/>
                        </a:cubicBezTo>
                        <a:cubicBezTo>
                          <a:pt x="5" y="69"/>
                          <a:pt x="4" y="71"/>
                          <a:pt x="2" y="71"/>
                        </a:cubicBezTo>
                        <a:cubicBezTo>
                          <a:pt x="3" y="76"/>
                          <a:pt x="7" y="82"/>
                          <a:pt x="14" y="82"/>
                        </a:cubicBezTo>
                        <a:cubicBezTo>
                          <a:pt x="14" y="82"/>
                          <a:pt x="14" y="82"/>
                          <a:pt x="14" y="82"/>
                        </a:cubicBezTo>
                        <a:cubicBezTo>
                          <a:pt x="14" y="82"/>
                          <a:pt x="14" y="82"/>
                          <a:pt x="14" y="82"/>
                        </a:cubicBezTo>
                        <a:cubicBezTo>
                          <a:pt x="14" y="82"/>
                          <a:pt x="14" y="82"/>
                          <a:pt x="14" y="82"/>
                        </a:cubicBezTo>
                        <a:cubicBezTo>
                          <a:pt x="14" y="82"/>
                          <a:pt x="14" y="82"/>
                          <a:pt x="14" y="82"/>
                        </a:cubicBezTo>
                        <a:cubicBezTo>
                          <a:pt x="15" y="82"/>
                          <a:pt x="15" y="82"/>
                          <a:pt x="15" y="82"/>
                        </a:cubicBezTo>
                        <a:cubicBezTo>
                          <a:pt x="16" y="82"/>
                          <a:pt x="16" y="82"/>
                          <a:pt x="16" y="82"/>
                        </a:cubicBezTo>
                        <a:cubicBezTo>
                          <a:pt x="16" y="82"/>
                          <a:pt x="16" y="82"/>
                          <a:pt x="16" y="82"/>
                        </a:cubicBezTo>
                        <a:cubicBezTo>
                          <a:pt x="16" y="82"/>
                          <a:pt x="16" y="82"/>
                          <a:pt x="16" y="82"/>
                        </a:cubicBezTo>
                        <a:cubicBezTo>
                          <a:pt x="16" y="82"/>
                          <a:pt x="16" y="82"/>
                          <a:pt x="16" y="82"/>
                        </a:cubicBezTo>
                        <a:cubicBezTo>
                          <a:pt x="18" y="82"/>
                          <a:pt x="20" y="81"/>
                          <a:pt x="21" y="81"/>
                        </a:cubicBezTo>
                        <a:cubicBezTo>
                          <a:pt x="23" y="80"/>
                          <a:pt x="25" y="79"/>
                          <a:pt x="27" y="78"/>
                        </a:cubicBezTo>
                        <a:cubicBezTo>
                          <a:pt x="31" y="77"/>
                          <a:pt x="35" y="75"/>
                          <a:pt x="39" y="74"/>
                        </a:cubicBezTo>
                        <a:cubicBezTo>
                          <a:pt x="43" y="73"/>
                          <a:pt x="47" y="72"/>
                          <a:pt x="51" y="72"/>
                        </a:cubicBezTo>
                        <a:cubicBezTo>
                          <a:pt x="51" y="72"/>
                          <a:pt x="51" y="72"/>
                          <a:pt x="52" y="72"/>
                        </a:cubicBezTo>
                        <a:cubicBezTo>
                          <a:pt x="56" y="72"/>
                          <a:pt x="60" y="73"/>
                          <a:pt x="64" y="73"/>
                        </a:cubicBezTo>
                        <a:cubicBezTo>
                          <a:pt x="68" y="74"/>
                          <a:pt x="71" y="74"/>
                          <a:pt x="75" y="74"/>
                        </a:cubicBezTo>
                        <a:cubicBezTo>
                          <a:pt x="88" y="74"/>
                          <a:pt x="102" y="71"/>
                          <a:pt x="110" y="61"/>
                        </a:cubicBezTo>
                        <a:cubicBezTo>
                          <a:pt x="110" y="61"/>
                          <a:pt x="110" y="61"/>
                          <a:pt x="110" y="61"/>
                        </a:cubicBezTo>
                        <a:cubicBezTo>
                          <a:pt x="114" y="56"/>
                          <a:pt x="116" y="51"/>
                          <a:pt x="116" y="45"/>
                        </a:cubicBezTo>
                        <a:cubicBezTo>
                          <a:pt x="115" y="42"/>
                          <a:pt x="115" y="39"/>
                          <a:pt x="114" y="35"/>
                        </a:cubicBezTo>
                        <a:moveTo>
                          <a:pt x="25" y="35"/>
                        </a:moveTo>
                        <a:cubicBezTo>
                          <a:pt x="25" y="35"/>
                          <a:pt x="25" y="35"/>
                          <a:pt x="25" y="35"/>
                        </a:cubicBezTo>
                        <a:cubicBezTo>
                          <a:pt x="28" y="35"/>
                          <a:pt x="30" y="35"/>
                          <a:pt x="30" y="35"/>
                        </a:cubicBezTo>
                        <a:cubicBezTo>
                          <a:pt x="34" y="39"/>
                          <a:pt x="39" y="40"/>
                          <a:pt x="44" y="40"/>
                        </a:cubicBezTo>
                        <a:cubicBezTo>
                          <a:pt x="50" y="40"/>
                          <a:pt x="55" y="38"/>
                          <a:pt x="55" y="38"/>
                        </a:cubicBezTo>
                        <a:cubicBezTo>
                          <a:pt x="58" y="41"/>
                          <a:pt x="66" y="41"/>
                          <a:pt x="71" y="41"/>
                        </a:cubicBezTo>
                        <a:cubicBezTo>
                          <a:pt x="75" y="41"/>
                          <a:pt x="74" y="44"/>
                          <a:pt x="74" y="44"/>
                        </a:cubicBezTo>
                        <a:cubicBezTo>
                          <a:pt x="72" y="50"/>
                          <a:pt x="61" y="51"/>
                          <a:pt x="61" y="51"/>
                        </a:cubicBezTo>
                        <a:cubicBezTo>
                          <a:pt x="57" y="51"/>
                          <a:pt x="53" y="52"/>
                          <a:pt x="50" y="52"/>
                        </a:cubicBezTo>
                        <a:cubicBezTo>
                          <a:pt x="27" y="52"/>
                          <a:pt x="18" y="42"/>
                          <a:pt x="19" y="38"/>
                        </a:cubicBezTo>
                        <a:cubicBezTo>
                          <a:pt x="19" y="35"/>
                          <a:pt x="23" y="35"/>
                          <a:pt x="25" y="35"/>
                        </a:cubicBezTo>
                        <a:cubicBezTo>
                          <a:pt x="25" y="35"/>
                          <a:pt x="25" y="35"/>
                          <a:pt x="25" y="35"/>
                        </a:cubicBezTo>
                        <a:moveTo>
                          <a:pt x="12" y="24"/>
                        </a:moveTo>
                        <a:cubicBezTo>
                          <a:pt x="11" y="24"/>
                          <a:pt x="10" y="24"/>
                          <a:pt x="9" y="24"/>
                        </a:cubicBezTo>
                        <a:cubicBezTo>
                          <a:pt x="8" y="24"/>
                          <a:pt x="8" y="24"/>
                          <a:pt x="8" y="24"/>
                        </a:cubicBezTo>
                        <a:cubicBezTo>
                          <a:pt x="8" y="28"/>
                          <a:pt x="9" y="33"/>
                          <a:pt x="12" y="39"/>
                        </a:cubicBezTo>
                        <a:cubicBezTo>
                          <a:pt x="17" y="44"/>
                          <a:pt x="23" y="48"/>
                          <a:pt x="29" y="51"/>
                        </a:cubicBezTo>
                        <a:cubicBezTo>
                          <a:pt x="36" y="54"/>
                          <a:pt x="45" y="55"/>
                          <a:pt x="52" y="55"/>
                        </a:cubicBezTo>
                        <a:cubicBezTo>
                          <a:pt x="53" y="55"/>
                          <a:pt x="54" y="55"/>
                          <a:pt x="55" y="55"/>
                        </a:cubicBezTo>
                        <a:cubicBezTo>
                          <a:pt x="69" y="55"/>
                          <a:pt x="84" y="52"/>
                          <a:pt x="96" y="44"/>
                        </a:cubicBezTo>
                        <a:cubicBezTo>
                          <a:pt x="98" y="43"/>
                          <a:pt x="99" y="42"/>
                          <a:pt x="100" y="40"/>
                        </a:cubicBezTo>
                        <a:cubicBezTo>
                          <a:pt x="99" y="41"/>
                          <a:pt x="98" y="41"/>
                          <a:pt x="96" y="41"/>
                        </a:cubicBezTo>
                        <a:cubicBezTo>
                          <a:pt x="96" y="41"/>
                          <a:pt x="95" y="41"/>
                          <a:pt x="95" y="41"/>
                        </a:cubicBezTo>
                        <a:cubicBezTo>
                          <a:pt x="88" y="41"/>
                          <a:pt x="82" y="39"/>
                          <a:pt x="79" y="36"/>
                        </a:cubicBezTo>
                        <a:cubicBezTo>
                          <a:pt x="78" y="37"/>
                          <a:pt x="74" y="38"/>
                          <a:pt x="70" y="38"/>
                        </a:cubicBezTo>
                        <a:cubicBezTo>
                          <a:pt x="70" y="38"/>
                          <a:pt x="69" y="38"/>
                          <a:pt x="69" y="38"/>
                        </a:cubicBezTo>
                        <a:cubicBezTo>
                          <a:pt x="65" y="38"/>
                          <a:pt x="62" y="37"/>
                          <a:pt x="61" y="36"/>
                        </a:cubicBezTo>
                        <a:cubicBezTo>
                          <a:pt x="59" y="35"/>
                          <a:pt x="57" y="33"/>
                          <a:pt x="56" y="32"/>
                        </a:cubicBezTo>
                        <a:cubicBezTo>
                          <a:pt x="56" y="32"/>
                          <a:pt x="56" y="33"/>
                          <a:pt x="56" y="33"/>
                        </a:cubicBezTo>
                        <a:cubicBezTo>
                          <a:pt x="56" y="33"/>
                          <a:pt x="56" y="33"/>
                          <a:pt x="56" y="33"/>
                        </a:cubicBezTo>
                        <a:cubicBezTo>
                          <a:pt x="56" y="33"/>
                          <a:pt x="56" y="32"/>
                          <a:pt x="55" y="32"/>
                        </a:cubicBezTo>
                        <a:cubicBezTo>
                          <a:pt x="52" y="34"/>
                          <a:pt x="49" y="35"/>
                          <a:pt x="46" y="35"/>
                        </a:cubicBezTo>
                        <a:cubicBezTo>
                          <a:pt x="45" y="35"/>
                          <a:pt x="45" y="35"/>
                          <a:pt x="45" y="35"/>
                        </a:cubicBezTo>
                        <a:cubicBezTo>
                          <a:pt x="38" y="35"/>
                          <a:pt x="33" y="30"/>
                          <a:pt x="32" y="29"/>
                        </a:cubicBezTo>
                        <a:cubicBezTo>
                          <a:pt x="32" y="29"/>
                          <a:pt x="32" y="29"/>
                          <a:pt x="32" y="29"/>
                        </a:cubicBezTo>
                        <a:cubicBezTo>
                          <a:pt x="31" y="29"/>
                          <a:pt x="31" y="28"/>
                          <a:pt x="31" y="28"/>
                        </a:cubicBezTo>
                        <a:cubicBezTo>
                          <a:pt x="29" y="28"/>
                          <a:pt x="28" y="29"/>
                          <a:pt x="26" y="29"/>
                        </a:cubicBezTo>
                        <a:cubicBezTo>
                          <a:pt x="26" y="29"/>
                          <a:pt x="25" y="29"/>
                          <a:pt x="25" y="29"/>
                        </a:cubicBezTo>
                        <a:cubicBezTo>
                          <a:pt x="16" y="29"/>
                          <a:pt x="12" y="24"/>
                          <a:pt x="12" y="24"/>
                        </a:cubicBezTo>
                        <a:moveTo>
                          <a:pt x="198" y="19"/>
                        </a:moveTo>
                        <a:cubicBezTo>
                          <a:pt x="198" y="19"/>
                          <a:pt x="198" y="20"/>
                          <a:pt x="198" y="21"/>
                        </a:cubicBezTo>
                        <a:cubicBezTo>
                          <a:pt x="199" y="24"/>
                          <a:pt x="199" y="27"/>
                          <a:pt x="199" y="30"/>
                        </a:cubicBezTo>
                        <a:cubicBezTo>
                          <a:pt x="200" y="27"/>
                          <a:pt x="200" y="23"/>
                          <a:pt x="200" y="19"/>
                        </a:cubicBezTo>
                        <a:cubicBezTo>
                          <a:pt x="200" y="19"/>
                          <a:pt x="199" y="19"/>
                          <a:pt x="199" y="19"/>
                        </a:cubicBezTo>
                        <a:cubicBezTo>
                          <a:pt x="199" y="19"/>
                          <a:pt x="199" y="19"/>
                          <a:pt x="198" y="19"/>
                        </a:cubicBezTo>
                        <a:moveTo>
                          <a:pt x="147" y="81"/>
                        </a:moveTo>
                        <a:cubicBezTo>
                          <a:pt x="143" y="81"/>
                          <a:pt x="139" y="80"/>
                          <a:pt x="136" y="78"/>
                        </a:cubicBezTo>
                        <a:cubicBezTo>
                          <a:pt x="133" y="75"/>
                          <a:pt x="138" y="71"/>
                          <a:pt x="152" y="69"/>
                        </a:cubicBezTo>
                        <a:cubicBezTo>
                          <a:pt x="153" y="69"/>
                          <a:pt x="154" y="69"/>
                          <a:pt x="155" y="69"/>
                        </a:cubicBezTo>
                        <a:cubicBezTo>
                          <a:pt x="162" y="69"/>
                          <a:pt x="163" y="74"/>
                          <a:pt x="163" y="74"/>
                        </a:cubicBezTo>
                        <a:cubicBezTo>
                          <a:pt x="164" y="78"/>
                          <a:pt x="155" y="81"/>
                          <a:pt x="147" y="81"/>
                        </a:cubicBezTo>
                        <a:moveTo>
                          <a:pt x="144" y="67"/>
                        </a:moveTo>
                        <a:cubicBezTo>
                          <a:pt x="141" y="67"/>
                          <a:pt x="139" y="66"/>
                          <a:pt x="137" y="66"/>
                        </a:cubicBezTo>
                        <a:cubicBezTo>
                          <a:pt x="126" y="62"/>
                          <a:pt x="131" y="56"/>
                          <a:pt x="134" y="53"/>
                        </a:cubicBezTo>
                        <a:cubicBezTo>
                          <a:pt x="134" y="53"/>
                          <a:pt x="144" y="44"/>
                          <a:pt x="155" y="44"/>
                        </a:cubicBezTo>
                        <a:cubicBezTo>
                          <a:pt x="156" y="44"/>
                          <a:pt x="156" y="44"/>
                          <a:pt x="156" y="44"/>
                        </a:cubicBezTo>
                        <a:cubicBezTo>
                          <a:pt x="166" y="44"/>
                          <a:pt x="168" y="50"/>
                          <a:pt x="164" y="56"/>
                        </a:cubicBezTo>
                        <a:cubicBezTo>
                          <a:pt x="160" y="60"/>
                          <a:pt x="153" y="67"/>
                          <a:pt x="144" y="67"/>
                        </a:cubicBezTo>
                        <a:moveTo>
                          <a:pt x="164" y="19"/>
                        </a:moveTo>
                        <a:cubicBezTo>
                          <a:pt x="164" y="19"/>
                          <a:pt x="164" y="19"/>
                          <a:pt x="164" y="19"/>
                        </a:cubicBezTo>
                        <a:cubicBezTo>
                          <a:pt x="162" y="23"/>
                          <a:pt x="160" y="26"/>
                          <a:pt x="156" y="28"/>
                        </a:cubicBezTo>
                        <a:cubicBezTo>
                          <a:pt x="152" y="30"/>
                          <a:pt x="149" y="30"/>
                          <a:pt x="146" y="30"/>
                        </a:cubicBezTo>
                        <a:cubicBezTo>
                          <a:pt x="146" y="30"/>
                          <a:pt x="146" y="30"/>
                          <a:pt x="146" y="30"/>
                        </a:cubicBezTo>
                        <a:cubicBezTo>
                          <a:pt x="146" y="30"/>
                          <a:pt x="146" y="30"/>
                          <a:pt x="145" y="30"/>
                        </a:cubicBezTo>
                        <a:cubicBezTo>
                          <a:pt x="140" y="30"/>
                          <a:pt x="137" y="29"/>
                          <a:pt x="137" y="28"/>
                        </a:cubicBezTo>
                        <a:cubicBezTo>
                          <a:pt x="137" y="28"/>
                          <a:pt x="137" y="28"/>
                          <a:pt x="136" y="28"/>
                        </a:cubicBezTo>
                        <a:cubicBezTo>
                          <a:pt x="136" y="30"/>
                          <a:pt x="134" y="32"/>
                          <a:pt x="133" y="34"/>
                        </a:cubicBezTo>
                        <a:cubicBezTo>
                          <a:pt x="132" y="34"/>
                          <a:pt x="132" y="34"/>
                          <a:pt x="132" y="34"/>
                        </a:cubicBezTo>
                        <a:cubicBezTo>
                          <a:pt x="133" y="33"/>
                          <a:pt x="133" y="33"/>
                          <a:pt x="133" y="33"/>
                        </a:cubicBezTo>
                        <a:cubicBezTo>
                          <a:pt x="130" y="36"/>
                          <a:pt x="126" y="37"/>
                          <a:pt x="122" y="37"/>
                        </a:cubicBezTo>
                        <a:cubicBezTo>
                          <a:pt x="122" y="37"/>
                          <a:pt x="122" y="37"/>
                          <a:pt x="122" y="37"/>
                        </a:cubicBezTo>
                        <a:cubicBezTo>
                          <a:pt x="118" y="37"/>
                          <a:pt x="115" y="36"/>
                          <a:pt x="114" y="36"/>
                        </a:cubicBezTo>
                        <a:cubicBezTo>
                          <a:pt x="117" y="42"/>
                          <a:pt x="117" y="50"/>
                          <a:pt x="114" y="56"/>
                        </a:cubicBezTo>
                        <a:cubicBezTo>
                          <a:pt x="118" y="58"/>
                          <a:pt x="122" y="60"/>
                          <a:pt x="125" y="63"/>
                        </a:cubicBezTo>
                        <a:cubicBezTo>
                          <a:pt x="130" y="66"/>
                          <a:pt x="135" y="68"/>
                          <a:pt x="141" y="68"/>
                        </a:cubicBezTo>
                        <a:cubicBezTo>
                          <a:pt x="142" y="68"/>
                          <a:pt x="142" y="68"/>
                          <a:pt x="143" y="68"/>
                        </a:cubicBezTo>
                        <a:cubicBezTo>
                          <a:pt x="145" y="68"/>
                          <a:pt x="147" y="67"/>
                          <a:pt x="149" y="67"/>
                        </a:cubicBezTo>
                        <a:cubicBezTo>
                          <a:pt x="151" y="66"/>
                          <a:pt x="152" y="66"/>
                          <a:pt x="153" y="66"/>
                        </a:cubicBezTo>
                        <a:cubicBezTo>
                          <a:pt x="157" y="64"/>
                          <a:pt x="161" y="62"/>
                          <a:pt x="164" y="59"/>
                        </a:cubicBezTo>
                        <a:cubicBezTo>
                          <a:pt x="164" y="59"/>
                          <a:pt x="164" y="59"/>
                          <a:pt x="164" y="59"/>
                        </a:cubicBezTo>
                        <a:cubicBezTo>
                          <a:pt x="161" y="62"/>
                          <a:pt x="158" y="64"/>
                          <a:pt x="155" y="66"/>
                        </a:cubicBezTo>
                        <a:cubicBezTo>
                          <a:pt x="155" y="66"/>
                          <a:pt x="155" y="66"/>
                          <a:pt x="155" y="66"/>
                        </a:cubicBezTo>
                        <a:cubicBezTo>
                          <a:pt x="156" y="66"/>
                          <a:pt x="157" y="66"/>
                          <a:pt x="159" y="66"/>
                        </a:cubicBezTo>
                        <a:cubicBezTo>
                          <a:pt x="161" y="67"/>
                          <a:pt x="165" y="68"/>
                          <a:pt x="166" y="71"/>
                        </a:cubicBezTo>
                        <a:cubicBezTo>
                          <a:pt x="166" y="71"/>
                          <a:pt x="166" y="71"/>
                          <a:pt x="166" y="71"/>
                        </a:cubicBezTo>
                        <a:cubicBezTo>
                          <a:pt x="165" y="69"/>
                          <a:pt x="161" y="68"/>
                          <a:pt x="159" y="67"/>
                        </a:cubicBezTo>
                        <a:cubicBezTo>
                          <a:pt x="157" y="67"/>
                          <a:pt x="156" y="66"/>
                          <a:pt x="154" y="66"/>
                        </a:cubicBezTo>
                        <a:cubicBezTo>
                          <a:pt x="154" y="66"/>
                          <a:pt x="154" y="66"/>
                          <a:pt x="153" y="66"/>
                        </a:cubicBezTo>
                        <a:cubicBezTo>
                          <a:pt x="150" y="67"/>
                          <a:pt x="147" y="68"/>
                          <a:pt x="144" y="68"/>
                        </a:cubicBezTo>
                        <a:cubicBezTo>
                          <a:pt x="143" y="68"/>
                          <a:pt x="143" y="68"/>
                          <a:pt x="142" y="68"/>
                        </a:cubicBezTo>
                        <a:cubicBezTo>
                          <a:pt x="136" y="68"/>
                          <a:pt x="131" y="67"/>
                          <a:pt x="126" y="64"/>
                        </a:cubicBezTo>
                        <a:cubicBezTo>
                          <a:pt x="128" y="66"/>
                          <a:pt x="129" y="68"/>
                          <a:pt x="130" y="71"/>
                        </a:cubicBezTo>
                        <a:cubicBezTo>
                          <a:pt x="131" y="74"/>
                          <a:pt x="131" y="77"/>
                          <a:pt x="131" y="80"/>
                        </a:cubicBezTo>
                        <a:cubicBezTo>
                          <a:pt x="136" y="81"/>
                          <a:pt x="140" y="83"/>
                          <a:pt x="145" y="83"/>
                        </a:cubicBezTo>
                        <a:cubicBezTo>
                          <a:pt x="146" y="83"/>
                          <a:pt x="146" y="83"/>
                          <a:pt x="147" y="83"/>
                        </a:cubicBezTo>
                        <a:cubicBezTo>
                          <a:pt x="152" y="82"/>
                          <a:pt x="157" y="81"/>
                          <a:pt x="162" y="79"/>
                        </a:cubicBezTo>
                        <a:cubicBezTo>
                          <a:pt x="166" y="78"/>
                          <a:pt x="171" y="75"/>
                          <a:pt x="174" y="72"/>
                        </a:cubicBezTo>
                        <a:cubicBezTo>
                          <a:pt x="179" y="68"/>
                          <a:pt x="179" y="63"/>
                          <a:pt x="180" y="58"/>
                        </a:cubicBezTo>
                        <a:cubicBezTo>
                          <a:pt x="180" y="52"/>
                          <a:pt x="179" y="47"/>
                          <a:pt x="174" y="45"/>
                        </a:cubicBezTo>
                        <a:cubicBezTo>
                          <a:pt x="170" y="43"/>
                          <a:pt x="165" y="42"/>
                          <a:pt x="160" y="42"/>
                        </a:cubicBezTo>
                        <a:cubicBezTo>
                          <a:pt x="160" y="42"/>
                          <a:pt x="160" y="42"/>
                          <a:pt x="160" y="42"/>
                        </a:cubicBezTo>
                        <a:cubicBezTo>
                          <a:pt x="149" y="42"/>
                          <a:pt x="141" y="46"/>
                          <a:pt x="132" y="52"/>
                        </a:cubicBezTo>
                        <a:cubicBezTo>
                          <a:pt x="132" y="52"/>
                          <a:pt x="132" y="52"/>
                          <a:pt x="132" y="52"/>
                        </a:cubicBezTo>
                        <a:cubicBezTo>
                          <a:pt x="136" y="49"/>
                          <a:pt x="140" y="46"/>
                          <a:pt x="144" y="44"/>
                        </a:cubicBezTo>
                        <a:cubicBezTo>
                          <a:pt x="144" y="44"/>
                          <a:pt x="143" y="45"/>
                          <a:pt x="143" y="45"/>
                        </a:cubicBezTo>
                        <a:cubicBezTo>
                          <a:pt x="140" y="45"/>
                          <a:pt x="137" y="43"/>
                          <a:pt x="135" y="40"/>
                        </a:cubicBezTo>
                        <a:cubicBezTo>
                          <a:pt x="136" y="40"/>
                          <a:pt x="136" y="40"/>
                          <a:pt x="136" y="40"/>
                        </a:cubicBezTo>
                        <a:cubicBezTo>
                          <a:pt x="137" y="43"/>
                          <a:pt x="140" y="44"/>
                          <a:pt x="143" y="44"/>
                        </a:cubicBezTo>
                        <a:cubicBezTo>
                          <a:pt x="144" y="44"/>
                          <a:pt x="145" y="44"/>
                          <a:pt x="146" y="44"/>
                        </a:cubicBezTo>
                        <a:cubicBezTo>
                          <a:pt x="151" y="42"/>
                          <a:pt x="155" y="41"/>
                          <a:pt x="160" y="41"/>
                        </a:cubicBezTo>
                        <a:cubicBezTo>
                          <a:pt x="161" y="41"/>
                          <a:pt x="162" y="41"/>
                          <a:pt x="163" y="41"/>
                        </a:cubicBezTo>
                        <a:cubicBezTo>
                          <a:pt x="167" y="42"/>
                          <a:pt x="172" y="42"/>
                          <a:pt x="176" y="45"/>
                        </a:cubicBezTo>
                        <a:cubicBezTo>
                          <a:pt x="176" y="39"/>
                          <a:pt x="175" y="34"/>
                          <a:pt x="173" y="29"/>
                        </a:cubicBezTo>
                        <a:cubicBezTo>
                          <a:pt x="172" y="25"/>
                          <a:pt x="169" y="20"/>
                          <a:pt x="164" y="19"/>
                        </a:cubicBezTo>
                        <a:moveTo>
                          <a:pt x="198" y="12"/>
                        </a:moveTo>
                        <a:cubicBezTo>
                          <a:pt x="198" y="14"/>
                          <a:pt x="198" y="16"/>
                          <a:pt x="198" y="18"/>
                        </a:cubicBezTo>
                        <a:cubicBezTo>
                          <a:pt x="199" y="18"/>
                          <a:pt x="199" y="18"/>
                          <a:pt x="199" y="18"/>
                        </a:cubicBezTo>
                        <a:cubicBezTo>
                          <a:pt x="199" y="18"/>
                          <a:pt x="199" y="18"/>
                          <a:pt x="200" y="18"/>
                        </a:cubicBezTo>
                        <a:cubicBezTo>
                          <a:pt x="199" y="18"/>
                          <a:pt x="199" y="17"/>
                          <a:pt x="199" y="17"/>
                        </a:cubicBezTo>
                        <a:cubicBezTo>
                          <a:pt x="199" y="15"/>
                          <a:pt x="198" y="13"/>
                          <a:pt x="198" y="12"/>
                        </a:cubicBezTo>
                        <a:moveTo>
                          <a:pt x="164" y="151"/>
                        </a:moveTo>
                        <a:cubicBezTo>
                          <a:pt x="164" y="151"/>
                          <a:pt x="163" y="151"/>
                          <a:pt x="163" y="151"/>
                        </a:cubicBezTo>
                        <a:cubicBezTo>
                          <a:pt x="152" y="149"/>
                          <a:pt x="149" y="138"/>
                          <a:pt x="151" y="133"/>
                        </a:cubicBezTo>
                        <a:cubicBezTo>
                          <a:pt x="152" y="131"/>
                          <a:pt x="154" y="130"/>
                          <a:pt x="157" y="130"/>
                        </a:cubicBezTo>
                        <a:cubicBezTo>
                          <a:pt x="159" y="130"/>
                          <a:pt x="161" y="131"/>
                          <a:pt x="161" y="131"/>
                        </a:cubicBezTo>
                        <a:cubicBezTo>
                          <a:pt x="176" y="137"/>
                          <a:pt x="174" y="151"/>
                          <a:pt x="164" y="151"/>
                        </a:cubicBezTo>
                        <a:moveTo>
                          <a:pt x="148" y="165"/>
                        </a:moveTo>
                        <a:cubicBezTo>
                          <a:pt x="147" y="165"/>
                          <a:pt x="147" y="165"/>
                          <a:pt x="146" y="164"/>
                        </a:cubicBezTo>
                        <a:cubicBezTo>
                          <a:pt x="142" y="163"/>
                          <a:pt x="139" y="159"/>
                          <a:pt x="136" y="156"/>
                        </a:cubicBezTo>
                        <a:cubicBezTo>
                          <a:pt x="133" y="153"/>
                          <a:pt x="129" y="152"/>
                          <a:pt x="125" y="150"/>
                        </a:cubicBezTo>
                        <a:cubicBezTo>
                          <a:pt x="120" y="149"/>
                          <a:pt x="117" y="147"/>
                          <a:pt x="114" y="144"/>
                        </a:cubicBezTo>
                        <a:cubicBezTo>
                          <a:pt x="110" y="140"/>
                          <a:pt x="106" y="136"/>
                          <a:pt x="102" y="133"/>
                        </a:cubicBezTo>
                        <a:cubicBezTo>
                          <a:pt x="99" y="130"/>
                          <a:pt x="96" y="127"/>
                          <a:pt x="96" y="122"/>
                        </a:cubicBezTo>
                        <a:cubicBezTo>
                          <a:pt x="96" y="119"/>
                          <a:pt x="98" y="117"/>
                          <a:pt x="101" y="117"/>
                        </a:cubicBezTo>
                        <a:cubicBezTo>
                          <a:pt x="102" y="117"/>
                          <a:pt x="102" y="117"/>
                          <a:pt x="103" y="117"/>
                        </a:cubicBezTo>
                        <a:cubicBezTo>
                          <a:pt x="107" y="117"/>
                          <a:pt x="111" y="119"/>
                          <a:pt x="114" y="122"/>
                        </a:cubicBezTo>
                        <a:cubicBezTo>
                          <a:pt x="119" y="126"/>
                          <a:pt x="122" y="130"/>
                          <a:pt x="127" y="134"/>
                        </a:cubicBezTo>
                        <a:cubicBezTo>
                          <a:pt x="131" y="136"/>
                          <a:pt x="135" y="137"/>
                          <a:pt x="138" y="139"/>
                        </a:cubicBezTo>
                        <a:cubicBezTo>
                          <a:pt x="143" y="141"/>
                          <a:pt x="146" y="144"/>
                          <a:pt x="149" y="148"/>
                        </a:cubicBezTo>
                        <a:cubicBezTo>
                          <a:pt x="152" y="151"/>
                          <a:pt x="155" y="157"/>
                          <a:pt x="153" y="161"/>
                        </a:cubicBezTo>
                        <a:cubicBezTo>
                          <a:pt x="152" y="163"/>
                          <a:pt x="150" y="165"/>
                          <a:pt x="148" y="165"/>
                        </a:cubicBezTo>
                        <a:moveTo>
                          <a:pt x="139" y="124"/>
                        </a:moveTo>
                        <a:cubicBezTo>
                          <a:pt x="142" y="124"/>
                          <a:pt x="144" y="123"/>
                          <a:pt x="146" y="123"/>
                        </a:cubicBezTo>
                        <a:cubicBezTo>
                          <a:pt x="151" y="122"/>
                          <a:pt x="158" y="120"/>
                          <a:pt x="162" y="117"/>
                        </a:cubicBezTo>
                        <a:cubicBezTo>
                          <a:pt x="167" y="113"/>
                          <a:pt x="170" y="108"/>
                          <a:pt x="172" y="103"/>
                        </a:cubicBezTo>
                        <a:cubicBezTo>
                          <a:pt x="173" y="103"/>
                          <a:pt x="173" y="103"/>
                          <a:pt x="173" y="103"/>
                        </a:cubicBezTo>
                        <a:cubicBezTo>
                          <a:pt x="171" y="109"/>
                          <a:pt x="167" y="113"/>
                          <a:pt x="163" y="117"/>
                        </a:cubicBezTo>
                        <a:cubicBezTo>
                          <a:pt x="167" y="119"/>
                          <a:pt x="171" y="120"/>
                          <a:pt x="175" y="120"/>
                        </a:cubicBezTo>
                        <a:cubicBezTo>
                          <a:pt x="184" y="120"/>
                          <a:pt x="192" y="116"/>
                          <a:pt x="197" y="110"/>
                        </a:cubicBezTo>
                        <a:cubicBezTo>
                          <a:pt x="197" y="110"/>
                          <a:pt x="197" y="110"/>
                          <a:pt x="197" y="110"/>
                        </a:cubicBezTo>
                        <a:cubicBezTo>
                          <a:pt x="195" y="113"/>
                          <a:pt x="191" y="116"/>
                          <a:pt x="187" y="118"/>
                        </a:cubicBezTo>
                        <a:cubicBezTo>
                          <a:pt x="191" y="118"/>
                          <a:pt x="193" y="121"/>
                          <a:pt x="193" y="125"/>
                        </a:cubicBezTo>
                        <a:cubicBezTo>
                          <a:pt x="193" y="125"/>
                          <a:pt x="193" y="125"/>
                          <a:pt x="193" y="125"/>
                        </a:cubicBezTo>
                        <a:cubicBezTo>
                          <a:pt x="192" y="121"/>
                          <a:pt x="191" y="118"/>
                          <a:pt x="186" y="118"/>
                        </a:cubicBezTo>
                        <a:cubicBezTo>
                          <a:pt x="185" y="118"/>
                          <a:pt x="184" y="119"/>
                          <a:pt x="183" y="119"/>
                        </a:cubicBezTo>
                        <a:cubicBezTo>
                          <a:pt x="180" y="120"/>
                          <a:pt x="177" y="120"/>
                          <a:pt x="174" y="120"/>
                        </a:cubicBezTo>
                        <a:cubicBezTo>
                          <a:pt x="170" y="120"/>
                          <a:pt x="166" y="119"/>
                          <a:pt x="163" y="117"/>
                        </a:cubicBezTo>
                        <a:cubicBezTo>
                          <a:pt x="156" y="122"/>
                          <a:pt x="148" y="124"/>
                          <a:pt x="138" y="124"/>
                        </a:cubicBezTo>
                        <a:cubicBezTo>
                          <a:pt x="130" y="124"/>
                          <a:pt x="121" y="122"/>
                          <a:pt x="114" y="119"/>
                        </a:cubicBezTo>
                        <a:cubicBezTo>
                          <a:pt x="119" y="123"/>
                          <a:pt x="123" y="128"/>
                          <a:pt x="129" y="131"/>
                        </a:cubicBezTo>
                        <a:cubicBezTo>
                          <a:pt x="137" y="135"/>
                          <a:pt x="145" y="138"/>
                          <a:pt x="151" y="145"/>
                        </a:cubicBezTo>
                        <a:cubicBezTo>
                          <a:pt x="152" y="146"/>
                          <a:pt x="153" y="148"/>
                          <a:pt x="154" y="149"/>
                        </a:cubicBezTo>
                        <a:cubicBezTo>
                          <a:pt x="156" y="151"/>
                          <a:pt x="158" y="153"/>
                          <a:pt x="160" y="154"/>
                        </a:cubicBezTo>
                        <a:cubicBezTo>
                          <a:pt x="161" y="154"/>
                          <a:pt x="162" y="154"/>
                          <a:pt x="162" y="154"/>
                        </a:cubicBezTo>
                        <a:cubicBezTo>
                          <a:pt x="166" y="154"/>
                          <a:pt x="171" y="152"/>
                          <a:pt x="172" y="149"/>
                        </a:cubicBezTo>
                        <a:cubicBezTo>
                          <a:pt x="172" y="149"/>
                          <a:pt x="172" y="149"/>
                          <a:pt x="172" y="149"/>
                        </a:cubicBezTo>
                        <a:cubicBezTo>
                          <a:pt x="171" y="153"/>
                          <a:pt x="166" y="155"/>
                          <a:pt x="163" y="155"/>
                        </a:cubicBezTo>
                        <a:cubicBezTo>
                          <a:pt x="163" y="155"/>
                          <a:pt x="163" y="155"/>
                          <a:pt x="163" y="155"/>
                        </a:cubicBezTo>
                        <a:cubicBezTo>
                          <a:pt x="160" y="155"/>
                          <a:pt x="157" y="153"/>
                          <a:pt x="155" y="151"/>
                        </a:cubicBezTo>
                        <a:cubicBezTo>
                          <a:pt x="157" y="156"/>
                          <a:pt x="158" y="161"/>
                          <a:pt x="157" y="166"/>
                        </a:cubicBezTo>
                        <a:cubicBezTo>
                          <a:pt x="157" y="166"/>
                          <a:pt x="157" y="166"/>
                          <a:pt x="157" y="166"/>
                        </a:cubicBezTo>
                        <a:cubicBezTo>
                          <a:pt x="158" y="157"/>
                          <a:pt x="154" y="149"/>
                          <a:pt x="148" y="143"/>
                        </a:cubicBezTo>
                        <a:cubicBezTo>
                          <a:pt x="145" y="140"/>
                          <a:pt x="142" y="138"/>
                          <a:pt x="138" y="136"/>
                        </a:cubicBezTo>
                        <a:cubicBezTo>
                          <a:pt x="134" y="134"/>
                          <a:pt x="131" y="133"/>
                          <a:pt x="128" y="131"/>
                        </a:cubicBezTo>
                        <a:cubicBezTo>
                          <a:pt x="121" y="127"/>
                          <a:pt x="117" y="121"/>
                          <a:pt x="111" y="117"/>
                        </a:cubicBezTo>
                        <a:cubicBezTo>
                          <a:pt x="106" y="114"/>
                          <a:pt x="101" y="112"/>
                          <a:pt x="95" y="112"/>
                        </a:cubicBezTo>
                        <a:cubicBezTo>
                          <a:pt x="92" y="112"/>
                          <a:pt x="89" y="113"/>
                          <a:pt x="86" y="115"/>
                        </a:cubicBezTo>
                        <a:cubicBezTo>
                          <a:pt x="86" y="114"/>
                          <a:pt x="86" y="114"/>
                          <a:pt x="86" y="114"/>
                        </a:cubicBezTo>
                        <a:cubicBezTo>
                          <a:pt x="89" y="113"/>
                          <a:pt x="92" y="112"/>
                          <a:pt x="96" y="112"/>
                        </a:cubicBezTo>
                        <a:cubicBezTo>
                          <a:pt x="101" y="112"/>
                          <a:pt x="105" y="113"/>
                          <a:pt x="109" y="115"/>
                        </a:cubicBezTo>
                        <a:cubicBezTo>
                          <a:pt x="110" y="116"/>
                          <a:pt x="112" y="117"/>
                          <a:pt x="113" y="117"/>
                        </a:cubicBezTo>
                        <a:cubicBezTo>
                          <a:pt x="118" y="120"/>
                          <a:pt x="123" y="122"/>
                          <a:pt x="128" y="123"/>
                        </a:cubicBezTo>
                        <a:cubicBezTo>
                          <a:pt x="132" y="123"/>
                          <a:pt x="136" y="124"/>
                          <a:pt x="139" y="124"/>
                        </a:cubicBezTo>
                        <a:moveTo>
                          <a:pt x="135" y="121"/>
                        </a:moveTo>
                        <a:cubicBezTo>
                          <a:pt x="134" y="121"/>
                          <a:pt x="133" y="121"/>
                          <a:pt x="133" y="121"/>
                        </a:cubicBezTo>
                        <a:cubicBezTo>
                          <a:pt x="125" y="121"/>
                          <a:pt x="115" y="119"/>
                          <a:pt x="110" y="112"/>
                        </a:cubicBezTo>
                        <a:cubicBezTo>
                          <a:pt x="109" y="111"/>
                          <a:pt x="108" y="107"/>
                          <a:pt x="109" y="105"/>
                        </a:cubicBezTo>
                        <a:cubicBezTo>
                          <a:pt x="110" y="102"/>
                          <a:pt x="113" y="101"/>
                          <a:pt x="116" y="101"/>
                        </a:cubicBezTo>
                        <a:cubicBezTo>
                          <a:pt x="120" y="101"/>
                          <a:pt x="123" y="102"/>
                          <a:pt x="125" y="103"/>
                        </a:cubicBezTo>
                        <a:cubicBezTo>
                          <a:pt x="128" y="104"/>
                          <a:pt x="129" y="105"/>
                          <a:pt x="131" y="105"/>
                        </a:cubicBezTo>
                        <a:cubicBezTo>
                          <a:pt x="132" y="105"/>
                          <a:pt x="133" y="104"/>
                          <a:pt x="134" y="104"/>
                        </a:cubicBezTo>
                        <a:cubicBezTo>
                          <a:pt x="135" y="104"/>
                          <a:pt x="136" y="104"/>
                          <a:pt x="137" y="104"/>
                        </a:cubicBezTo>
                        <a:cubicBezTo>
                          <a:pt x="139" y="104"/>
                          <a:pt x="141" y="104"/>
                          <a:pt x="143" y="104"/>
                        </a:cubicBezTo>
                        <a:cubicBezTo>
                          <a:pt x="146" y="105"/>
                          <a:pt x="151" y="106"/>
                          <a:pt x="152" y="110"/>
                        </a:cubicBezTo>
                        <a:cubicBezTo>
                          <a:pt x="153" y="111"/>
                          <a:pt x="153" y="111"/>
                          <a:pt x="153" y="112"/>
                        </a:cubicBezTo>
                        <a:cubicBezTo>
                          <a:pt x="152" y="115"/>
                          <a:pt x="149" y="118"/>
                          <a:pt x="146" y="119"/>
                        </a:cubicBezTo>
                        <a:cubicBezTo>
                          <a:pt x="143" y="121"/>
                          <a:pt x="139" y="121"/>
                          <a:pt x="135" y="121"/>
                        </a:cubicBezTo>
                        <a:moveTo>
                          <a:pt x="176" y="118"/>
                        </a:moveTo>
                        <a:cubicBezTo>
                          <a:pt x="175" y="118"/>
                          <a:pt x="173" y="118"/>
                          <a:pt x="171" y="117"/>
                        </a:cubicBezTo>
                        <a:cubicBezTo>
                          <a:pt x="170" y="116"/>
                          <a:pt x="169" y="114"/>
                          <a:pt x="170" y="112"/>
                        </a:cubicBezTo>
                        <a:cubicBezTo>
                          <a:pt x="173" y="104"/>
                          <a:pt x="184" y="102"/>
                          <a:pt x="191" y="100"/>
                        </a:cubicBezTo>
                        <a:cubicBezTo>
                          <a:pt x="192" y="100"/>
                          <a:pt x="194" y="100"/>
                          <a:pt x="195" y="100"/>
                        </a:cubicBezTo>
                        <a:cubicBezTo>
                          <a:pt x="196" y="100"/>
                          <a:pt x="197" y="100"/>
                          <a:pt x="198" y="101"/>
                        </a:cubicBezTo>
                        <a:cubicBezTo>
                          <a:pt x="201" y="103"/>
                          <a:pt x="196" y="108"/>
                          <a:pt x="195" y="110"/>
                        </a:cubicBezTo>
                        <a:cubicBezTo>
                          <a:pt x="192" y="113"/>
                          <a:pt x="188" y="115"/>
                          <a:pt x="185" y="117"/>
                        </a:cubicBezTo>
                        <a:cubicBezTo>
                          <a:pt x="183" y="118"/>
                          <a:pt x="181" y="118"/>
                          <a:pt x="178" y="118"/>
                        </a:cubicBezTo>
                        <a:cubicBezTo>
                          <a:pt x="178" y="118"/>
                          <a:pt x="177" y="118"/>
                          <a:pt x="176" y="118"/>
                        </a:cubicBezTo>
                        <a:moveTo>
                          <a:pt x="145" y="86"/>
                        </a:moveTo>
                        <a:cubicBezTo>
                          <a:pt x="149" y="86"/>
                          <a:pt x="154" y="86"/>
                          <a:pt x="158" y="84"/>
                        </a:cubicBezTo>
                        <a:cubicBezTo>
                          <a:pt x="161" y="83"/>
                          <a:pt x="165" y="80"/>
                          <a:pt x="168" y="80"/>
                        </a:cubicBezTo>
                        <a:cubicBezTo>
                          <a:pt x="169" y="80"/>
                          <a:pt x="169" y="80"/>
                          <a:pt x="169" y="80"/>
                        </a:cubicBezTo>
                        <a:cubicBezTo>
                          <a:pt x="172" y="80"/>
                          <a:pt x="170" y="83"/>
                          <a:pt x="170" y="84"/>
                        </a:cubicBezTo>
                        <a:cubicBezTo>
                          <a:pt x="169" y="85"/>
                          <a:pt x="169" y="85"/>
                          <a:pt x="168" y="86"/>
                        </a:cubicBezTo>
                        <a:cubicBezTo>
                          <a:pt x="163" y="91"/>
                          <a:pt x="157" y="94"/>
                          <a:pt x="150" y="96"/>
                        </a:cubicBezTo>
                        <a:cubicBezTo>
                          <a:pt x="148" y="97"/>
                          <a:pt x="145" y="97"/>
                          <a:pt x="141" y="97"/>
                        </a:cubicBezTo>
                        <a:cubicBezTo>
                          <a:pt x="139" y="97"/>
                          <a:pt x="136" y="97"/>
                          <a:pt x="134" y="96"/>
                        </a:cubicBezTo>
                        <a:cubicBezTo>
                          <a:pt x="129" y="92"/>
                          <a:pt x="130" y="86"/>
                          <a:pt x="140" y="86"/>
                        </a:cubicBezTo>
                        <a:cubicBezTo>
                          <a:pt x="140" y="86"/>
                          <a:pt x="141" y="86"/>
                          <a:pt x="142" y="86"/>
                        </a:cubicBezTo>
                        <a:cubicBezTo>
                          <a:pt x="143" y="86"/>
                          <a:pt x="144" y="86"/>
                          <a:pt x="145" y="86"/>
                        </a:cubicBezTo>
                        <a:moveTo>
                          <a:pt x="188" y="0"/>
                        </a:moveTo>
                        <a:cubicBezTo>
                          <a:pt x="188" y="0"/>
                          <a:pt x="187" y="0"/>
                          <a:pt x="186" y="0"/>
                        </a:cubicBezTo>
                        <a:cubicBezTo>
                          <a:pt x="186" y="0"/>
                          <a:pt x="186" y="0"/>
                          <a:pt x="186" y="0"/>
                        </a:cubicBezTo>
                        <a:cubicBezTo>
                          <a:pt x="186" y="0"/>
                          <a:pt x="185" y="0"/>
                          <a:pt x="185" y="0"/>
                        </a:cubicBezTo>
                        <a:cubicBezTo>
                          <a:pt x="182" y="17"/>
                          <a:pt x="167" y="18"/>
                          <a:pt x="164" y="18"/>
                        </a:cubicBezTo>
                        <a:cubicBezTo>
                          <a:pt x="169" y="20"/>
                          <a:pt x="172" y="24"/>
                          <a:pt x="174" y="29"/>
                        </a:cubicBezTo>
                        <a:cubicBezTo>
                          <a:pt x="174" y="30"/>
                          <a:pt x="175" y="32"/>
                          <a:pt x="175" y="33"/>
                        </a:cubicBezTo>
                        <a:cubicBezTo>
                          <a:pt x="175" y="28"/>
                          <a:pt x="176" y="22"/>
                          <a:pt x="181" y="19"/>
                        </a:cubicBezTo>
                        <a:cubicBezTo>
                          <a:pt x="181" y="19"/>
                          <a:pt x="181" y="19"/>
                          <a:pt x="181" y="19"/>
                        </a:cubicBezTo>
                        <a:cubicBezTo>
                          <a:pt x="178" y="21"/>
                          <a:pt x="176" y="24"/>
                          <a:pt x="176" y="28"/>
                        </a:cubicBezTo>
                        <a:cubicBezTo>
                          <a:pt x="175" y="31"/>
                          <a:pt x="176" y="34"/>
                          <a:pt x="176" y="37"/>
                        </a:cubicBezTo>
                        <a:cubicBezTo>
                          <a:pt x="176" y="39"/>
                          <a:pt x="176" y="42"/>
                          <a:pt x="176" y="45"/>
                        </a:cubicBezTo>
                        <a:cubicBezTo>
                          <a:pt x="176" y="45"/>
                          <a:pt x="176" y="45"/>
                          <a:pt x="176" y="45"/>
                        </a:cubicBezTo>
                        <a:cubicBezTo>
                          <a:pt x="177" y="46"/>
                          <a:pt x="177" y="46"/>
                          <a:pt x="177" y="46"/>
                        </a:cubicBezTo>
                        <a:cubicBezTo>
                          <a:pt x="181" y="49"/>
                          <a:pt x="181" y="54"/>
                          <a:pt x="180" y="59"/>
                        </a:cubicBezTo>
                        <a:cubicBezTo>
                          <a:pt x="180" y="61"/>
                          <a:pt x="180" y="64"/>
                          <a:pt x="179" y="66"/>
                        </a:cubicBezTo>
                        <a:cubicBezTo>
                          <a:pt x="179" y="67"/>
                          <a:pt x="180" y="68"/>
                          <a:pt x="180" y="69"/>
                        </a:cubicBezTo>
                        <a:cubicBezTo>
                          <a:pt x="180" y="70"/>
                          <a:pt x="180" y="71"/>
                          <a:pt x="180" y="72"/>
                        </a:cubicBezTo>
                        <a:cubicBezTo>
                          <a:pt x="180" y="73"/>
                          <a:pt x="180" y="74"/>
                          <a:pt x="179" y="75"/>
                        </a:cubicBezTo>
                        <a:cubicBezTo>
                          <a:pt x="180" y="79"/>
                          <a:pt x="182" y="83"/>
                          <a:pt x="186" y="83"/>
                        </a:cubicBezTo>
                        <a:cubicBezTo>
                          <a:pt x="186" y="84"/>
                          <a:pt x="186" y="84"/>
                          <a:pt x="186" y="84"/>
                        </a:cubicBezTo>
                        <a:cubicBezTo>
                          <a:pt x="182" y="83"/>
                          <a:pt x="180" y="80"/>
                          <a:pt x="179" y="76"/>
                        </a:cubicBezTo>
                        <a:cubicBezTo>
                          <a:pt x="179" y="77"/>
                          <a:pt x="179" y="78"/>
                          <a:pt x="178" y="79"/>
                        </a:cubicBezTo>
                        <a:cubicBezTo>
                          <a:pt x="176" y="83"/>
                          <a:pt x="173" y="86"/>
                          <a:pt x="170" y="88"/>
                        </a:cubicBezTo>
                        <a:cubicBezTo>
                          <a:pt x="170" y="88"/>
                          <a:pt x="170" y="88"/>
                          <a:pt x="170" y="88"/>
                        </a:cubicBezTo>
                        <a:cubicBezTo>
                          <a:pt x="174" y="86"/>
                          <a:pt x="177" y="82"/>
                          <a:pt x="178" y="77"/>
                        </a:cubicBezTo>
                        <a:cubicBezTo>
                          <a:pt x="179" y="75"/>
                          <a:pt x="180" y="72"/>
                          <a:pt x="179" y="69"/>
                        </a:cubicBezTo>
                        <a:cubicBezTo>
                          <a:pt x="179" y="68"/>
                          <a:pt x="179" y="67"/>
                          <a:pt x="179" y="67"/>
                        </a:cubicBezTo>
                        <a:cubicBezTo>
                          <a:pt x="178" y="68"/>
                          <a:pt x="177" y="70"/>
                          <a:pt x="176" y="72"/>
                        </a:cubicBezTo>
                        <a:cubicBezTo>
                          <a:pt x="172" y="75"/>
                          <a:pt x="167" y="78"/>
                          <a:pt x="163" y="80"/>
                        </a:cubicBezTo>
                        <a:cubicBezTo>
                          <a:pt x="158" y="81"/>
                          <a:pt x="152" y="83"/>
                          <a:pt x="147" y="83"/>
                        </a:cubicBezTo>
                        <a:cubicBezTo>
                          <a:pt x="147" y="83"/>
                          <a:pt x="146" y="83"/>
                          <a:pt x="146" y="83"/>
                        </a:cubicBezTo>
                        <a:cubicBezTo>
                          <a:pt x="141" y="83"/>
                          <a:pt x="136" y="82"/>
                          <a:pt x="131" y="80"/>
                        </a:cubicBezTo>
                        <a:cubicBezTo>
                          <a:pt x="131" y="82"/>
                          <a:pt x="131" y="83"/>
                          <a:pt x="131" y="84"/>
                        </a:cubicBezTo>
                        <a:cubicBezTo>
                          <a:pt x="130" y="87"/>
                          <a:pt x="127" y="90"/>
                          <a:pt x="124" y="93"/>
                        </a:cubicBezTo>
                        <a:cubicBezTo>
                          <a:pt x="123" y="94"/>
                          <a:pt x="122" y="95"/>
                          <a:pt x="121" y="95"/>
                        </a:cubicBezTo>
                        <a:cubicBezTo>
                          <a:pt x="123" y="97"/>
                          <a:pt x="126" y="99"/>
                          <a:pt x="129" y="100"/>
                        </a:cubicBezTo>
                        <a:cubicBezTo>
                          <a:pt x="132" y="101"/>
                          <a:pt x="136" y="101"/>
                          <a:pt x="139" y="101"/>
                        </a:cubicBezTo>
                        <a:cubicBezTo>
                          <a:pt x="139" y="101"/>
                          <a:pt x="140" y="101"/>
                          <a:pt x="140" y="101"/>
                        </a:cubicBezTo>
                        <a:cubicBezTo>
                          <a:pt x="146" y="101"/>
                          <a:pt x="152" y="100"/>
                          <a:pt x="158" y="97"/>
                        </a:cubicBezTo>
                        <a:cubicBezTo>
                          <a:pt x="158" y="97"/>
                          <a:pt x="158" y="97"/>
                          <a:pt x="158" y="97"/>
                        </a:cubicBezTo>
                        <a:cubicBezTo>
                          <a:pt x="154" y="99"/>
                          <a:pt x="149" y="101"/>
                          <a:pt x="145" y="102"/>
                        </a:cubicBezTo>
                        <a:cubicBezTo>
                          <a:pt x="149" y="102"/>
                          <a:pt x="153" y="105"/>
                          <a:pt x="154" y="108"/>
                        </a:cubicBezTo>
                        <a:cubicBezTo>
                          <a:pt x="154" y="108"/>
                          <a:pt x="154" y="108"/>
                          <a:pt x="154" y="108"/>
                        </a:cubicBezTo>
                        <a:cubicBezTo>
                          <a:pt x="153" y="104"/>
                          <a:pt x="147" y="102"/>
                          <a:pt x="142" y="102"/>
                        </a:cubicBezTo>
                        <a:cubicBezTo>
                          <a:pt x="142" y="102"/>
                          <a:pt x="141" y="102"/>
                          <a:pt x="140" y="102"/>
                        </a:cubicBezTo>
                        <a:cubicBezTo>
                          <a:pt x="140" y="102"/>
                          <a:pt x="139" y="102"/>
                          <a:pt x="139" y="102"/>
                        </a:cubicBezTo>
                        <a:cubicBezTo>
                          <a:pt x="135" y="102"/>
                          <a:pt x="132" y="101"/>
                          <a:pt x="128" y="100"/>
                        </a:cubicBezTo>
                        <a:cubicBezTo>
                          <a:pt x="126" y="100"/>
                          <a:pt x="121" y="98"/>
                          <a:pt x="120" y="95"/>
                        </a:cubicBezTo>
                        <a:cubicBezTo>
                          <a:pt x="120" y="95"/>
                          <a:pt x="120" y="95"/>
                          <a:pt x="120" y="95"/>
                        </a:cubicBezTo>
                        <a:cubicBezTo>
                          <a:pt x="120" y="96"/>
                          <a:pt x="120" y="96"/>
                          <a:pt x="120" y="96"/>
                        </a:cubicBezTo>
                        <a:cubicBezTo>
                          <a:pt x="120" y="96"/>
                          <a:pt x="120" y="96"/>
                          <a:pt x="120" y="96"/>
                        </a:cubicBezTo>
                        <a:cubicBezTo>
                          <a:pt x="115" y="99"/>
                          <a:pt x="108" y="100"/>
                          <a:pt x="102" y="100"/>
                        </a:cubicBezTo>
                        <a:cubicBezTo>
                          <a:pt x="101" y="100"/>
                          <a:pt x="100" y="100"/>
                          <a:pt x="98" y="101"/>
                        </a:cubicBezTo>
                        <a:cubicBezTo>
                          <a:pt x="97" y="101"/>
                          <a:pt x="96" y="101"/>
                          <a:pt x="95" y="100"/>
                        </a:cubicBezTo>
                        <a:cubicBezTo>
                          <a:pt x="90" y="100"/>
                          <a:pt x="86" y="99"/>
                          <a:pt x="81" y="99"/>
                        </a:cubicBezTo>
                        <a:cubicBezTo>
                          <a:pt x="79" y="98"/>
                          <a:pt x="76" y="98"/>
                          <a:pt x="74" y="97"/>
                        </a:cubicBezTo>
                        <a:cubicBezTo>
                          <a:pt x="73" y="97"/>
                          <a:pt x="73" y="97"/>
                          <a:pt x="73" y="97"/>
                        </a:cubicBezTo>
                        <a:cubicBezTo>
                          <a:pt x="77" y="100"/>
                          <a:pt x="80" y="106"/>
                          <a:pt x="81" y="111"/>
                        </a:cubicBezTo>
                        <a:cubicBezTo>
                          <a:pt x="83" y="116"/>
                          <a:pt x="84" y="122"/>
                          <a:pt x="84" y="128"/>
                        </a:cubicBezTo>
                        <a:cubicBezTo>
                          <a:pt x="84" y="134"/>
                          <a:pt x="82" y="139"/>
                          <a:pt x="79" y="144"/>
                        </a:cubicBezTo>
                        <a:cubicBezTo>
                          <a:pt x="79" y="145"/>
                          <a:pt x="78" y="146"/>
                          <a:pt x="78" y="147"/>
                        </a:cubicBezTo>
                        <a:cubicBezTo>
                          <a:pt x="82" y="143"/>
                          <a:pt x="89" y="141"/>
                          <a:pt x="95" y="141"/>
                        </a:cubicBezTo>
                        <a:cubicBezTo>
                          <a:pt x="96" y="141"/>
                          <a:pt x="98" y="141"/>
                          <a:pt x="100" y="142"/>
                        </a:cubicBezTo>
                        <a:cubicBezTo>
                          <a:pt x="102" y="142"/>
                          <a:pt x="103" y="143"/>
                          <a:pt x="105" y="144"/>
                        </a:cubicBezTo>
                        <a:cubicBezTo>
                          <a:pt x="104" y="143"/>
                          <a:pt x="103" y="142"/>
                          <a:pt x="102" y="141"/>
                        </a:cubicBezTo>
                        <a:cubicBezTo>
                          <a:pt x="100" y="139"/>
                          <a:pt x="97" y="138"/>
                          <a:pt x="94" y="136"/>
                        </a:cubicBezTo>
                        <a:cubicBezTo>
                          <a:pt x="94" y="136"/>
                          <a:pt x="94" y="136"/>
                          <a:pt x="94" y="136"/>
                        </a:cubicBezTo>
                        <a:cubicBezTo>
                          <a:pt x="97" y="137"/>
                          <a:pt x="100" y="138"/>
                          <a:pt x="102" y="140"/>
                        </a:cubicBezTo>
                        <a:cubicBezTo>
                          <a:pt x="104" y="142"/>
                          <a:pt x="106" y="143"/>
                          <a:pt x="108" y="145"/>
                        </a:cubicBezTo>
                        <a:cubicBezTo>
                          <a:pt x="110" y="147"/>
                          <a:pt x="111" y="148"/>
                          <a:pt x="112" y="150"/>
                        </a:cubicBezTo>
                        <a:cubicBezTo>
                          <a:pt x="114" y="151"/>
                          <a:pt x="115" y="153"/>
                          <a:pt x="117" y="154"/>
                        </a:cubicBezTo>
                        <a:cubicBezTo>
                          <a:pt x="119" y="155"/>
                          <a:pt x="121" y="156"/>
                          <a:pt x="123" y="156"/>
                        </a:cubicBezTo>
                        <a:cubicBezTo>
                          <a:pt x="123" y="156"/>
                          <a:pt x="123" y="156"/>
                          <a:pt x="123" y="156"/>
                        </a:cubicBezTo>
                        <a:cubicBezTo>
                          <a:pt x="123" y="156"/>
                          <a:pt x="128" y="158"/>
                          <a:pt x="131" y="161"/>
                        </a:cubicBezTo>
                        <a:cubicBezTo>
                          <a:pt x="132" y="161"/>
                          <a:pt x="133" y="162"/>
                          <a:pt x="134" y="164"/>
                        </a:cubicBezTo>
                        <a:cubicBezTo>
                          <a:pt x="137" y="168"/>
                          <a:pt x="141" y="174"/>
                          <a:pt x="150" y="176"/>
                        </a:cubicBezTo>
                        <a:cubicBezTo>
                          <a:pt x="150" y="175"/>
                          <a:pt x="151" y="174"/>
                          <a:pt x="151" y="174"/>
                        </a:cubicBezTo>
                        <a:cubicBezTo>
                          <a:pt x="151" y="174"/>
                          <a:pt x="151" y="174"/>
                          <a:pt x="151" y="174"/>
                        </a:cubicBezTo>
                        <a:cubicBezTo>
                          <a:pt x="151" y="174"/>
                          <a:pt x="151" y="175"/>
                          <a:pt x="151" y="176"/>
                        </a:cubicBezTo>
                        <a:cubicBezTo>
                          <a:pt x="152" y="176"/>
                          <a:pt x="152" y="176"/>
                          <a:pt x="153" y="176"/>
                        </a:cubicBezTo>
                        <a:cubicBezTo>
                          <a:pt x="154" y="176"/>
                          <a:pt x="154" y="176"/>
                          <a:pt x="154" y="176"/>
                        </a:cubicBezTo>
                        <a:cubicBezTo>
                          <a:pt x="157" y="176"/>
                          <a:pt x="161" y="175"/>
                          <a:pt x="164" y="174"/>
                        </a:cubicBezTo>
                        <a:cubicBezTo>
                          <a:pt x="164" y="173"/>
                          <a:pt x="164" y="173"/>
                          <a:pt x="163" y="173"/>
                        </a:cubicBezTo>
                        <a:cubicBezTo>
                          <a:pt x="164" y="173"/>
                          <a:pt x="164" y="173"/>
                          <a:pt x="164" y="173"/>
                        </a:cubicBezTo>
                        <a:cubicBezTo>
                          <a:pt x="164" y="173"/>
                          <a:pt x="164" y="173"/>
                          <a:pt x="165" y="174"/>
                        </a:cubicBezTo>
                        <a:cubicBezTo>
                          <a:pt x="170" y="172"/>
                          <a:pt x="175" y="168"/>
                          <a:pt x="177" y="163"/>
                        </a:cubicBezTo>
                        <a:cubicBezTo>
                          <a:pt x="180" y="159"/>
                          <a:pt x="180" y="154"/>
                          <a:pt x="179" y="148"/>
                        </a:cubicBezTo>
                        <a:cubicBezTo>
                          <a:pt x="178" y="148"/>
                          <a:pt x="177" y="148"/>
                          <a:pt x="176" y="148"/>
                        </a:cubicBezTo>
                        <a:cubicBezTo>
                          <a:pt x="176" y="148"/>
                          <a:pt x="175" y="148"/>
                          <a:pt x="175" y="148"/>
                        </a:cubicBezTo>
                        <a:cubicBezTo>
                          <a:pt x="175" y="147"/>
                          <a:pt x="175" y="147"/>
                          <a:pt x="175" y="147"/>
                        </a:cubicBezTo>
                        <a:cubicBezTo>
                          <a:pt x="175" y="147"/>
                          <a:pt x="176" y="147"/>
                          <a:pt x="177" y="147"/>
                        </a:cubicBezTo>
                        <a:cubicBezTo>
                          <a:pt x="177" y="147"/>
                          <a:pt x="178" y="147"/>
                          <a:pt x="179" y="148"/>
                        </a:cubicBezTo>
                        <a:cubicBezTo>
                          <a:pt x="178" y="145"/>
                          <a:pt x="177" y="142"/>
                          <a:pt x="175" y="139"/>
                        </a:cubicBezTo>
                        <a:cubicBezTo>
                          <a:pt x="172" y="135"/>
                          <a:pt x="168" y="132"/>
                          <a:pt x="164" y="131"/>
                        </a:cubicBezTo>
                        <a:cubicBezTo>
                          <a:pt x="159" y="129"/>
                          <a:pt x="154" y="128"/>
                          <a:pt x="149" y="128"/>
                        </a:cubicBezTo>
                        <a:cubicBezTo>
                          <a:pt x="149" y="127"/>
                          <a:pt x="149" y="127"/>
                          <a:pt x="149" y="127"/>
                        </a:cubicBezTo>
                        <a:cubicBezTo>
                          <a:pt x="150" y="127"/>
                          <a:pt x="150" y="127"/>
                          <a:pt x="151" y="127"/>
                        </a:cubicBezTo>
                        <a:cubicBezTo>
                          <a:pt x="156" y="127"/>
                          <a:pt x="161" y="128"/>
                          <a:pt x="166" y="131"/>
                        </a:cubicBezTo>
                        <a:cubicBezTo>
                          <a:pt x="169" y="132"/>
                          <a:pt x="172" y="134"/>
                          <a:pt x="174" y="137"/>
                        </a:cubicBezTo>
                        <a:cubicBezTo>
                          <a:pt x="174" y="137"/>
                          <a:pt x="174" y="137"/>
                          <a:pt x="174" y="137"/>
                        </a:cubicBezTo>
                        <a:cubicBezTo>
                          <a:pt x="174" y="137"/>
                          <a:pt x="175" y="137"/>
                          <a:pt x="176" y="137"/>
                        </a:cubicBezTo>
                        <a:cubicBezTo>
                          <a:pt x="176" y="137"/>
                          <a:pt x="177" y="137"/>
                          <a:pt x="177" y="137"/>
                        </a:cubicBezTo>
                        <a:cubicBezTo>
                          <a:pt x="179" y="137"/>
                          <a:pt x="182" y="137"/>
                          <a:pt x="184" y="136"/>
                        </a:cubicBezTo>
                        <a:cubicBezTo>
                          <a:pt x="186" y="136"/>
                          <a:pt x="187" y="135"/>
                          <a:pt x="188" y="135"/>
                        </a:cubicBezTo>
                        <a:cubicBezTo>
                          <a:pt x="188" y="135"/>
                          <a:pt x="188" y="135"/>
                          <a:pt x="188" y="135"/>
                        </a:cubicBezTo>
                        <a:cubicBezTo>
                          <a:pt x="192" y="135"/>
                          <a:pt x="195" y="133"/>
                          <a:pt x="198" y="132"/>
                        </a:cubicBezTo>
                        <a:cubicBezTo>
                          <a:pt x="202" y="118"/>
                          <a:pt x="205" y="107"/>
                          <a:pt x="205" y="96"/>
                        </a:cubicBezTo>
                        <a:cubicBezTo>
                          <a:pt x="201" y="93"/>
                          <a:pt x="197" y="91"/>
                          <a:pt x="197" y="91"/>
                        </a:cubicBezTo>
                        <a:cubicBezTo>
                          <a:pt x="197" y="91"/>
                          <a:pt x="197" y="91"/>
                          <a:pt x="197" y="91"/>
                        </a:cubicBezTo>
                        <a:cubicBezTo>
                          <a:pt x="197" y="91"/>
                          <a:pt x="197" y="91"/>
                          <a:pt x="197" y="91"/>
                        </a:cubicBezTo>
                        <a:cubicBezTo>
                          <a:pt x="195" y="95"/>
                          <a:pt x="190" y="97"/>
                          <a:pt x="187" y="97"/>
                        </a:cubicBezTo>
                        <a:cubicBezTo>
                          <a:pt x="184" y="97"/>
                          <a:pt x="181" y="96"/>
                          <a:pt x="179" y="93"/>
                        </a:cubicBezTo>
                        <a:cubicBezTo>
                          <a:pt x="179" y="93"/>
                          <a:pt x="179" y="93"/>
                          <a:pt x="179" y="93"/>
                        </a:cubicBezTo>
                        <a:cubicBezTo>
                          <a:pt x="181" y="95"/>
                          <a:pt x="184" y="96"/>
                          <a:pt x="186" y="96"/>
                        </a:cubicBezTo>
                        <a:cubicBezTo>
                          <a:pt x="191" y="96"/>
                          <a:pt x="195" y="94"/>
                          <a:pt x="198" y="90"/>
                        </a:cubicBezTo>
                        <a:cubicBezTo>
                          <a:pt x="198" y="90"/>
                          <a:pt x="198" y="90"/>
                          <a:pt x="198" y="90"/>
                        </a:cubicBezTo>
                        <a:cubicBezTo>
                          <a:pt x="199" y="87"/>
                          <a:pt x="203" y="77"/>
                          <a:pt x="198" y="71"/>
                        </a:cubicBezTo>
                        <a:cubicBezTo>
                          <a:pt x="196" y="73"/>
                          <a:pt x="193" y="75"/>
                          <a:pt x="190" y="75"/>
                        </a:cubicBezTo>
                        <a:cubicBezTo>
                          <a:pt x="188" y="75"/>
                          <a:pt x="186" y="74"/>
                          <a:pt x="185" y="71"/>
                        </a:cubicBezTo>
                        <a:cubicBezTo>
                          <a:pt x="185" y="71"/>
                          <a:pt x="185" y="71"/>
                          <a:pt x="185" y="71"/>
                        </a:cubicBezTo>
                        <a:cubicBezTo>
                          <a:pt x="186" y="73"/>
                          <a:pt x="188" y="74"/>
                          <a:pt x="190" y="74"/>
                        </a:cubicBezTo>
                        <a:cubicBezTo>
                          <a:pt x="193" y="74"/>
                          <a:pt x="196" y="72"/>
                          <a:pt x="198" y="70"/>
                        </a:cubicBezTo>
                        <a:cubicBezTo>
                          <a:pt x="199" y="69"/>
                          <a:pt x="199" y="69"/>
                          <a:pt x="200" y="68"/>
                        </a:cubicBezTo>
                        <a:cubicBezTo>
                          <a:pt x="200" y="66"/>
                          <a:pt x="199" y="64"/>
                          <a:pt x="199" y="63"/>
                        </a:cubicBezTo>
                        <a:cubicBezTo>
                          <a:pt x="198" y="66"/>
                          <a:pt x="195" y="71"/>
                          <a:pt x="191" y="72"/>
                        </a:cubicBezTo>
                        <a:cubicBezTo>
                          <a:pt x="191" y="72"/>
                          <a:pt x="191" y="72"/>
                          <a:pt x="190" y="72"/>
                        </a:cubicBezTo>
                        <a:cubicBezTo>
                          <a:pt x="185" y="72"/>
                          <a:pt x="183" y="61"/>
                          <a:pt x="183" y="55"/>
                        </a:cubicBezTo>
                        <a:cubicBezTo>
                          <a:pt x="184" y="52"/>
                          <a:pt x="185" y="49"/>
                          <a:pt x="188" y="48"/>
                        </a:cubicBezTo>
                        <a:cubicBezTo>
                          <a:pt x="188" y="47"/>
                          <a:pt x="189" y="47"/>
                          <a:pt x="190" y="47"/>
                        </a:cubicBezTo>
                        <a:cubicBezTo>
                          <a:pt x="190" y="47"/>
                          <a:pt x="191" y="47"/>
                          <a:pt x="191" y="47"/>
                        </a:cubicBezTo>
                        <a:cubicBezTo>
                          <a:pt x="193" y="47"/>
                          <a:pt x="195" y="48"/>
                          <a:pt x="196" y="49"/>
                        </a:cubicBezTo>
                        <a:cubicBezTo>
                          <a:pt x="196" y="46"/>
                          <a:pt x="195" y="43"/>
                          <a:pt x="195" y="40"/>
                        </a:cubicBezTo>
                        <a:cubicBezTo>
                          <a:pt x="192" y="43"/>
                          <a:pt x="188" y="44"/>
                          <a:pt x="184" y="44"/>
                        </a:cubicBezTo>
                        <a:cubicBezTo>
                          <a:pt x="183" y="44"/>
                          <a:pt x="183" y="44"/>
                          <a:pt x="183" y="44"/>
                        </a:cubicBezTo>
                        <a:cubicBezTo>
                          <a:pt x="183" y="44"/>
                          <a:pt x="183" y="44"/>
                          <a:pt x="183" y="44"/>
                        </a:cubicBezTo>
                        <a:cubicBezTo>
                          <a:pt x="187" y="44"/>
                          <a:pt x="192" y="42"/>
                          <a:pt x="195" y="39"/>
                        </a:cubicBezTo>
                        <a:cubicBezTo>
                          <a:pt x="195" y="38"/>
                          <a:pt x="194" y="37"/>
                          <a:pt x="194" y="35"/>
                        </a:cubicBezTo>
                        <a:cubicBezTo>
                          <a:pt x="192" y="39"/>
                          <a:pt x="188" y="40"/>
                          <a:pt x="185" y="41"/>
                        </a:cubicBezTo>
                        <a:cubicBezTo>
                          <a:pt x="184" y="42"/>
                          <a:pt x="184" y="42"/>
                          <a:pt x="183" y="42"/>
                        </a:cubicBezTo>
                        <a:cubicBezTo>
                          <a:pt x="179" y="42"/>
                          <a:pt x="176" y="37"/>
                          <a:pt x="178" y="29"/>
                        </a:cubicBezTo>
                        <a:cubicBezTo>
                          <a:pt x="179" y="19"/>
                          <a:pt x="186" y="19"/>
                          <a:pt x="186" y="19"/>
                        </a:cubicBezTo>
                        <a:cubicBezTo>
                          <a:pt x="187" y="19"/>
                          <a:pt x="187" y="19"/>
                          <a:pt x="188" y="19"/>
                        </a:cubicBezTo>
                        <a:cubicBezTo>
                          <a:pt x="189" y="19"/>
                          <a:pt x="191" y="19"/>
                          <a:pt x="193" y="20"/>
                        </a:cubicBezTo>
                        <a:cubicBezTo>
                          <a:pt x="192" y="16"/>
                          <a:pt x="192" y="12"/>
                          <a:pt x="192" y="8"/>
                        </a:cubicBezTo>
                        <a:cubicBezTo>
                          <a:pt x="192" y="7"/>
                          <a:pt x="192" y="7"/>
                          <a:pt x="192" y="7"/>
                        </a:cubicBezTo>
                        <a:cubicBezTo>
                          <a:pt x="192" y="6"/>
                          <a:pt x="192" y="4"/>
                          <a:pt x="192" y="3"/>
                        </a:cubicBezTo>
                        <a:cubicBezTo>
                          <a:pt x="191" y="2"/>
                          <a:pt x="189" y="1"/>
                          <a:pt x="188" y="0"/>
                        </a:cubicBezTo>
                      </a:path>
                    </a:pathLst>
                  </a:custGeom>
                  <a:solidFill>
                    <a:srgbClr val="CD53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0" name="Freeform 8016">
                    <a:extLst>
                      <a:ext uri="{FF2B5EF4-FFF2-40B4-BE49-F238E27FC236}">
                        <a16:creationId xmlns:a16="http://schemas.microsoft.com/office/drawing/2014/main" id="{61592805-604B-440E-A123-9481839CE48C}"/>
                      </a:ext>
                    </a:extLst>
                  </p:cNvPr>
                  <p:cNvSpPr>
                    <a:spLocks noEditPoints="1"/>
                  </p:cNvSpPr>
                  <p:nvPr/>
                </p:nvSpPr>
                <p:spPr bwMode="auto">
                  <a:xfrm>
                    <a:off x="4342" y="2474"/>
                    <a:ext cx="158" cy="157"/>
                  </a:xfrm>
                  <a:custGeom>
                    <a:avLst/>
                    <a:gdLst>
                      <a:gd name="T0" fmla="*/ 120 w 211"/>
                      <a:gd name="T1" fmla="*/ 182 h 210"/>
                      <a:gd name="T2" fmla="*/ 62 w 211"/>
                      <a:gd name="T3" fmla="*/ 180 h 210"/>
                      <a:gd name="T4" fmla="*/ 85 w 211"/>
                      <a:gd name="T5" fmla="*/ 210 h 210"/>
                      <a:gd name="T6" fmla="*/ 87 w 211"/>
                      <a:gd name="T7" fmla="*/ 210 h 210"/>
                      <a:gd name="T8" fmla="*/ 123 w 211"/>
                      <a:gd name="T9" fmla="*/ 177 h 210"/>
                      <a:gd name="T10" fmla="*/ 151 w 211"/>
                      <a:gd name="T11" fmla="*/ 176 h 210"/>
                      <a:gd name="T12" fmla="*/ 165 w 211"/>
                      <a:gd name="T13" fmla="*/ 174 h 210"/>
                      <a:gd name="T14" fmla="*/ 124 w 211"/>
                      <a:gd name="T15" fmla="*/ 172 h 210"/>
                      <a:gd name="T16" fmla="*/ 123 w 211"/>
                      <a:gd name="T17" fmla="*/ 156 h 210"/>
                      <a:gd name="T18" fmla="*/ 125 w 211"/>
                      <a:gd name="T19" fmla="*/ 157 h 210"/>
                      <a:gd name="T20" fmla="*/ 150 w 211"/>
                      <a:gd name="T21" fmla="*/ 176 h 210"/>
                      <a:gd name="T22" fmla="*/ 179 w 211"/>
                      <a:gd name="T23" fmla="*/ 148 h 210"/>
                      <a:gd name="T24" fmla="*/ 178 w 211"/>
                      <a:gd name="T25" fmla="*/ 164 h 210"/>
                      <a:gd name="T26" fmla="*/ 46 w 211"/>
                      <a:gd name="T27" fmla="*/ 148 h 210"/>
                      <a:gd name="T28" fmla="*/ 61 w 211"/>
                      <a:gd name="T29" fmla="*/ 180 h 210"/>
                      <a:gd name="T30" fmla="*/ 60 w 211"/>
                      <a:gd name="T31" fmla="*/ 179 h 210"/>
                      <a:gd name="T32" fmla="*/ 46 w 211"/>
                      <a:gd name="T33" fmla="*/ 165 h 210"/>
                      <a:gd name="T34" fmla="*/ 179 w 211"/>
                      <a:gd name="T35" fmla="*/ 148 h 210"/>
                      <a:gd name="T36" fmla="*/ 188 w 211"/>
                      <a:gd name="T37" fmla="*/ 136 h 210"/>
                      <a:gd name="T38" fmla="*/ 177 w 211"/>
                      <a:gd name="T39" fmla="*/ 137 h 210"/>
                      <a:gd name="T40" fmla="*/ 175 w 211"/>
                      <a:gd name="T41" fmla="*/ 138 h 210"/>
                      <a:gd name="T42" fmla="*/ 177 w 211"/>
                      <a:gd name="T43" fmla="*/ 138 h 210"/>
                      <a:gd name="T44" fmla="*/ 188 w 211"/>
                      <a:gd name="T45" fmla="*/ 136 h 210"/>
                      <a:gd name="T46" fmla="*/ 190 w 211"/>
                      <a:gd name="T47" fmla="*/ 136 h 210"/>
                      <a:gd name="T48" fmla="*/ 206 w 211"/>
                      <a:gd name="T49" fmla="*/ 124 h 210"/>
                      <a:gd name="T50" fmla="*/ 43 w 211"/>
                      <a:gd name="T51" fmla="*/ 115 h 210"/>
                      <a:gd name="T52" fmla="*/ 36 w 211"/>
                      <a:gd name="T53" fmla="*/ 115 h 210"/>
                      <a:gd name="T54" fmla="*/ 43 w 211"/>
                      <a:gd name="T55" fmla="*/ 115 h 210"/>
                      <a:gd name="T56" fmla="*/ 51 w 211"/>
                      <a:gd name="T57" fmla="*/ 119 h 210"/>
                      <a:gd name="T58" fmla="*/ 208 w 211"/>
                      <a:gd name="T59" fmla="*/ 118 h 210"/>
                      <a:gd name="T60" fmla="*/ 208 w 211"/>
                      <a:gd name="T61" fmla="*/ 120 h 210"/>
                      <a:gd name="T62" fmla="*/ 19 w 211"/>
                      <a:gd name="T63" fmla="*/ 108 h 210"/>
                      <a:gd name="T64" fmla="*/ 33 w 211"/>
                      <a:gd name="T65" fmla="*/ 114 h 210"/>
                      <a:gd name="T66" fmla="*/ 16 w 211"/>
                      <a:gd name="T67" fmla="*/ 104 h 210"/>
                      <a:gd name="T68" fmla="*/ 16 w 211"/>
                      <a:gd name="T69" fmla="*/ 82 h 210"/>
                      <a:gd name="T70" fmla="*/ 15 w 211"/>
                      <a:gd name="T71" fmla="*/ 82 h 210"/>
                      <a:gd name="T72" fmla="*/ 16 w 211"/>
                      <a:gd name="T73" fmla="*/ 82 h 210"/>
                      <a:gd name="T74" fmla="*/ 2 w 211"/>
                      <a:gd name="T75" fmla="*/ 71 h 210"/>
                      <a:gd name="T76" fmla="*/ 14 w 211"/>
                      <a:gd name="T77" fmla="*/ 82 h 210"/>
                      <a:gd name="T78" fmla="*/ 14 w 211"/>
                      <a:gd name="T79" fmla="*/ 82 h 210"/>
                      <a:gd name="T80" fmla="*/ 199 w 211"/>
                      <a:gd name="T81" fmla="*/ 70 h 210"/>
                      <a:gd name="T82" fmla="*/ 198 w 211"/>
                      <a:gd name="T83" fmla="*/ 90 h 210"/>
                      <a:gd name="T84" fmla="*/ 205 w 211"/>
                      <a:gd name="T85" fmla="*/ 96 h 210"/>
                      <a:gd name="T86" fmla="*/ 198 w 211"/>
                      <a:gd name="T87" fmla="*/ 91 h 210"/>
                      <a:gd name="T88" fmla="*/ 198 w 211"/>
                      <a:gd name="T89" fmla="*/ 71 h 210"/>
                      <a:gd name="T90" fmla="*/ 1 w 211"/>
                      <a:gd name="T91" fmla="*/ 55 h 210"/>
                      <a:gd name="T92" fmla="*/ 0 w 211"/>
                      <a:gd name="T93" fmla="*/ 65 h 210"/>
                      <a:gd name="T94" fmla="*/ 1 w 211"/>
                      <a:gd name="T95" fmla="*/ 55 h 210"/>
                      <a:gd name="T96" fmla="*/ 203 w 211"/>
                      <a:gd name="T97" fmla="*/ 48 h 210"/>
                      <a:gd name="T98" fmla="*/ 203 w 211"/>
                      <a:gd name="T99" fmla="*/ 48 h 210"/>
                      <a:gd name="T100" fmla="*/ 13 w 211"/>
                      <a:gd name="T101" fmla="*/ 40 h 210"/>
                      <a:gd name="T102" fmla="*/ 12 w 211"/>
                      <a:gd name="T103" fmla="*/ 38 h 210"/>
                      <a:gd name="T104" fmla="*/ 200 w 211"/>
                      <a:gd name="T105" fmla="*/ 19 h 210"/>
                      <a:gd name="T106" fmla="*/ 200 w 211"/>
                      <a:gd name="T107" fmla="*/ 19 h 210"/>
                      <a:gd name="T108" fmla="*/ 200 w 211"/>
                      <a:gd name="T109" fmla="*/ 18 h 210"/>
                      <a:gd name="T110" fmla="*/ 189 w 211"/>
                      <a:gd name="T111" fmla="*/ 0 h 210"/>
                      <a:gd name="T112" fmla="*/ 189 w 211"/>
                      <a:gd name="T11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1" h="210">
                        <a:moveTo>
                          <a:pt x="123" y="177"/>
                        </a:moveTo>
                        <a:cubicBezTo>
                          <a:pt x="123" y="177"/>
                          <a:pt x="123" y="177"/>
                          <a:pt x="123" y="177"/>
                        </a:cubicBezTo>
                        <a:cubicBezTo>
                          <a:pt x="123" y="177"/>
                          <a:pt x="123" y="177"/>
                          <a:pt x="123" y="177"/>
                        </a:cubicBezTo>
                        <a:cubicBezTo>
                          <a:pt x="122" y="179"/>
                          <a:pt x="121" y="180"/>
                          <a:pt x="120" y="182"/>
                        </a:cubicBezTo>
                        <a:cubicBezTo>
                          <a:pt x="112" y="198"/>
                          <a:pt x="99" y="209"/>
                          <a:pt x="85" y="210"/>
                        </a:cubicBezTo>
                        <a:cubicBezTo>
                          <a:pt x="85" y="210"/>
                          <a:pt x="85" y="210"/>
                          <a:pt x="85" y="210"/>
                        </a:cubicBezTo>
                        <a:cubicBezTo>
                          <a:pt x="80" y="210"/>
                          <a:pt x="75" y="209"/>
                          <a:pt x="71" y="206"/>
                        </a:cubicBezTo>
                        <a:cubicBezTo>
                          <a:pt x="60" y="200"/>
                          <a:pt x="61" y="182"/>
                          <a:pt x="62" y="180"/>
                        </a:cubicBezTo>
                        <a:cubicBezTo>
                          <a:pt x="62" y="180"/>
                          <a:pt x="62" y="180"/>
                          <a:pt x="62" y="180"/>
                        </a:cubicBezTo>
                        <a:cubicBezTo>
                          <a:pt x="62" y="181"/>
                          <a:pt x="59" y="200"/>
                          <a:pt x="71" y="206"/>
                        </a:cubicBezTo>
                        <a:cubicBezTo>
                          <a:pt x="74" y="208"/>
                          <a:pt x="77" y="209"/>
                          <a:pt x="80" y="210"/>
                        </a:cubicBezTo>
                        <a:cubicBezTo>
                          <a:pt x="82" y="210"/>
                          <a:pt x="83" y="210"/>
                          <a:pt x="85" y="210"/>
                        </a:cubicBezTo>
                        <a:cubicBezTo>
                          <a:pt x="85" y="210"/>
                          <a:pt x="85" y="210"/>
                          <a:pt x="85" y="210"/>
                        </a:cubicBezTo>
                        <a:cubicBezTo>
                          <a:pt x="86" y="210"/>
                          <a:pt x="86" y="210"/>
                          <a:pt x="86" y="210"/>
                        </a:cubicBezTo>
                        <a:cubicBezTo>
                          <a:pt x="87" y="210"/>
                          <a:pt x="87" y="210"/>
                          <a:pt x="87" y="210"/>
                        </a:cubicBezTo>
                        <a:cubicBezTo>
                          <a:pt x="87" y="210"/>
                          <a:pt x="87" y="210"/>
                          <a:pt x="87" y="210"/>
                        </a:cubicBezTo>
                        <a:cubicBezTo>
                          <a:pt x="100" y="209"/>
                          <a:pt x="113" y="198"/>
                          <a:pt x="121" y="182"/>
                        </a:cubicBezTo>
                        <a:cubicBezTo>
                          <a:pt x="121" y="181"/>
                          <a:pt x="122" y="180"/>
                          <a:pt x="122" y="179"/>
                        </a:cubicBezTo>
                        <a:cubicBezTo>
                          <a:pt x="122" y="178"/>
                          <a:pt x="123" y="178"/>
                          <a:pt x="123" y="177"/>
                        </a:cubicBezTo>
                        <a:cubicBezTo>
                          <a:pt x="123" y="177"/>
                          <a:pt x="123" y="177"/>
                          <a:pt x="123" y="177"/>
                        </a:cubicBezTo>
                        <a:moveTo>
                          <a:pt x="164" y="174"/>
                        </a:moveTo>
                        <a:cubicBezTo>
                          <a:pt x="161" y="175"/>
                          <a:pt x="157" y="176"/>
                          <a:pt x="154" y="176"/>
                        </a:cubicBezTo>
                        <a:cubicBezTo>
                          <a:pt x="154" y="176"/>
                          <a:pt x="154" y="176"/>
                          <a:pt x="153" y="176"/>
                        </a:cubicBezTo>
                        <a:cubicBezTo>
                          <a:pt x="152" y="176"/>
                          <a:pt x="152" y="176"/>
                          <a:pt x="151" y="176"/>
                        </a:cubicBezTo>
                        <a:cubicBezTo>
                          <a:pt x="151" y="176"/>
                          <a:pt x="151" y="176"/>
                          <a:pt x="151" y="176"/>
                        </a:cubicBezTo>
                        <a:cubicBezTo>
                          <a:pt x="151" y="176"/>
                          <a:pt x="152" y="176"/>
                          <a:pt x="153" y="176"/>
                        </a:cubicBezTo>
                        <a:cubicBezTo>
                          <a:pt x="154" y="176"/>
                          <a:pt x="154" y="176"/>
                          <a:pt x="154" y="176"/>
                        </a:cubicBezTo>
                        <a:cubicBezTo>
                          <a:pt x="158" y="176"/>
                          <a:pt x="161" y="176"/>
                          <a:pt x="165" y="174"/>
                        </a:cubicBezTo>
                        <a:cubicBezTo>
                          <a:pt x="165" y="174"/>
                          <a:pt x="165" y="174"/>
                          <a:pt x="164" y="174"/>
                        </a:cubicBezTo>
                        <a:moveTo>
                          <a:pt x="123" y="157"/>
                        </a:moveTo>
                        <a:cubicBezTo>
                          <a:pt x="123" y="157"/>
                          <a:pt x="125" y="159"/>
                          <a:pt x="125" y="162"/>
                        </a:cubicBezTo>
                        <a:cubicBezTo>
                          <a:pt x="125" y="164"/>
                          <a:pt x="125" y="167"/>
                          <a:pt x="124" y="172"/>
                        </a:cubicBezTo>
                        <a:cubicBezTo>
                          <a:pt x="124" y="172"/>
                          <a:pt x="125" y="172"/>
                          <a:pt x="125" y="172"/>
                        </a:cubicBezTo>
                        <a:cubicBezTo>
                          <a:pt x="127" y="162"/>
                          <a:pt x="124" y="158"/>
                          <a:pt x="123" y="157"/>
                        </a:cubicBezTo>
                        <a:cubicBezTo>
                          <a:pt x="123" y="157"/>
                          <a:pt x="123" y="157"/>
                          <a:pt x="123" y="157"/>
                        </a:cubicBezTo>
                        <a:moveTo>
                          <a:pt x="123" y="156"/>
                        </a:moveTo>
                        <a:cubicBezTo>
                          <a:pt x="123" y="156"/>
                          <a:pt x="123" y="156"/>
                          <a:pt x="123" y="156"/>
                        </a:cubicBezTo>
                        <a:cubicBezTo>
                          <a:pt x="124" y="157"/>
                          <a:pt x="125" y="157"/>
                          <a:pt x="125" y="157"/>
                        </a:cubicBezTo>
                        <a:cubicBezTo>
                          <a:pt x="125" y="157"/>
                          <a:pt x="125" y="157"/>
                          <a:pt x="125" y="157"/>
                        </a:cubicBezTo>
                        <a:cubicBezTo>
                          <a:pt x="125" y="157"/>
                          <a:pt x="125" y="157"/>
                          <a:pt x="125" y="157"/>
                        </a:cubicBezTo>
                        <a:cubicBezTo>
                          <a:pt x="127" y="158"/>
                          <a:pt x="129" y="159"/>
                          <a:pt x="131" y="161"/>
                        </a:cubicBezTo>
                        <a:cubicBezTo>
                          <a:pt x="134" y="164"/>
                          <a:pt x="138" y="174"/>
                          <a:pt x="149" y="176"/>
                        </a:cubicBezTo>
                        <a:cubicBezTo>
                          <a:pt x="149" y="176"/>
                          <a:pt x="150" y="176"/>
                          <a:pt x="150" y="176"/>
                        </a:cubicBezTo>
                        <a:cubicBezTo>
                          <a:pt x="150" y="176"/>
                          <a:pt x="150" y="176"/>
                          <a:pt x="150" y="176"/>
                        </a:cubicBezTo>
                        <a:cubicBezTo>
                          <a:pt x="141" y="174"/>
                          <a:pt x="137" y="168"/>
                          <a:pt x="134" y="164"/>
                        </a:cubicBezTo>
                        <a:cubicBezTo>
                          <a:pt x="133" y="162"/>
                          <a:pt x="132" y="161"/>
                          <a:pt x="131" y="161"/>
                        </a:cubicBezTo>
                        <a:cubicBezTo>
                          <a:pt x="128" y="158"/>
                          <a:pt x="123" y="156"/>
                          <a:pt x="123" y="156"/>
                        </a:cubicBezTo>
                        <a:moveTo>
                          <a:pt x="179" y="148"/>
                        </a:moveTo>
                        <a:cubicBezTo>
                          <a:pt x="180" y="154"/>
                          <a:pt x="180" y="159"/>
                          <a:pt x="177" y="163"/>
                        </a:cubicBezTo>
                        <a:cubicBezTo>
                          <a:pt x="175" y="168"/>
                          <a:pt x="170" y="172"/>
                          <a:pt x="165" y="174"/>
                        </a:cubicBezTo>
                        <a:cubicBezTo>
                          <a:pt x="165" y="174"/>
                          <a:pt x="165" y="174"/>
                          <a:pt x="165" y="174"/>
                        </a:cubicBezTo>
                        <a:cubicBezTo>
                          <a:pt x="170" y="172"/>
                          <a:pt x="175" y="169"/>
                          <a:pt x="178" y="164"/>
                        </a:cubicBezTo>
                        <a:cubicBezTo>
                          <a:pt x="178" y="163"/>
                          <a:pt x="178" y="162"/>
                          <a:pt x="179" y="162"/>
                        </a:cubicBezTo>
                        <a:cubicBezTo>
                          <a:pt x="180" y="158"/>
                          <a:pt x="180" y="153"/>
                          <a:pt x="179" y="148"/>
                        </a:cubicBezTo>
                        <a:cubicBezTo>
                          <a:pt x="179" y="148"/>
                          <a:pt x="179" y="148"/>
                          <a:pt x="179" y="148"/>
                        </a:cubicBezTo>
                        <a:moveTo>
                          <a:pt x="46" y="148"/>
                        </a:moveTo>
                        <a:cubicBezTo>
                          <a:pt x="44" y="154"/>
                          <a:pt x="44" y="159"/>
                          <a:pt x="46" y="166"/>
                        </a:cubicBezTo>
                        <a:cubicBezTo>
                          <a:pt x="47" y="169"/>
                          <a:pt x="48" y="173"/>
                          <a:pt x="51" y="176"/>
                        </a:cubicBezTo>
                        <a:cubicBezTo>
                          <a:pt x="54" y="178"/>
                          <a:pt x="58" y="180"/>
                          <a:pt x="61" y="180"/>
                        </a:cubicBezTo>
                        <a:cubicBezTo>
                          <a:pt x="61" y="180"/>
                          <a:pt x="61" y="180"/>
                          <a:pt x="61" y="180"/>
                        </a:cubicBezTo>
                        <a:cubicBezTo>
                          <a:pt x="61" y="180"/>
                          <a:pt x="61" y="180"/>
                          <a:pt x="61" y="180"/>
                        </a:cubicBezTo>
                        <a:cubicBezTo>
                          <a:pt x="61" y="180"/>
                          <a:pt x="61" y="180"/>
                          <a:pt x="61" y="180"/>
                        </a:cubicBezTo>
                        <a:cubicBezTo>
                          <a:pt x="61" y="180"/>
                          <a:pt x="60" y="180"/>
                          <a:pt x="60" y="180"/>
                        </a:cubicBezTo>
                        <a:cubicBezTo>
                          <a:pt x="60" y="179"/>
                          <a:pt x="60" y="179"/>
                          <a:pt x="60" y="179"/>
                        </a:cubicBezTo>
                        <a:cubicBezTo>
                          <a:pt x="61" y="180"/>
                          <a:pt x="61" y="180"/>
                          <a:pt x="62" y="180"/>
                        </a:cubicBezTo>
                        <a:cubicBezTo>
                          <a:pt x="62" y="180"/>
                          <a:pt x="62" y="180"/>
                          <a:pt x="62" y="180"/>
                        </a:cubicBezTo>
                        <a:cubicBezTo>
                          <a:pt x="59" y="179"/>
                          <a:pt x="54" y="178"/>
                          <a:pt x="51" y="175"/>
                        </a:cubicBezTo>
                        <a:cubicBezTo>
                          <a:pt x="49" y="173"/>
                          <a:pt x="47" y="169"/>
                          <a:pt x="46" y="165"/>
                        </a:cubicBezTo>
                        <a:cubicBezTo>
                          <a:pt x="44" y="159"/>
                          <a:pt x="44" y="153"/>
                          <a:pt x="46" y="148"/>
                        </a:cubicBezTo>
                        <a:moveTo>
                          <a:pt x="175" y="139"/>
                        </a:moveTo>
                        <a:cubicBezTo>
                          <a:pt x="177" y="142"/>
                          <a:pt x="178" y="145"/>
                          <a:pt x="179" y="148"/>
                        </a:cubicBezTo>
                        <a:cubicBezTo>
                          <a:pt x="179" y="148"/>
                          <a:pt x="179" y="148"/>
                          <a:pt x="179" y="148"/>
                        </a:cubicBezTo>
                        <a:cubicBezTo>
                          <a:pt x="178" y="145"/>
                          <a:pt x="177" y="143"/>
                          <a:pt x="176" y="140"/>
                        </a:cubicBezTo>
                        <a:cubicBezTo>
                          <a:pt x="176" y="140"/>
                          <a:pt x="176" y="140"/>
                          <a:pt x="176" y="140"/>
                        </a:cubicBezTo>
                        <a:cubicBezTo>
                          <a:pt x="176" y="140"/>
                          <a:pt x="175" y="139"/>
                          <a:pt x="175" y="139"/>
                        </a:cubicBezTo>
                        <a:moveTo>
                          <a:pt x="188" y="136"/>
                        </a:moveTo>
                        <a:cubicBezTo>
                          <a:pt x="186" y="136"/>
                          <a:pt x="185" y="136"/>
                          <a:pt x="184" y="137"/>
                        </a:cubicBezTo>
                        <a:cubicBezTo>
                          <a:pt x="184" y="137"/>
                          <a:pt x="184" y="137"/>
                          <a:pt x="184" y="137"/>
                        </a:cubicBezTo>
                        <a:cubicBezTo>
                          <a:pt x="184" y="137"/>
                          <a:pt x="184" y="136"/>
                          <a:pt x="184" y="136"/>
                        </a:cubicBezTo>
                        <a:cubicBezTo>
                          <a:pt x="182" y="137"/>
                          <a:pt x="179" y="137"/>
                          <a:pt x="177" y="137"/>
                        </a:cubicBezTo>
                        <a:cubicBezTo>
                          <a:pt x="177" y="137"/>
                          <a:pt x="176" y="137"/>
                          <a:pt x="176" y="137"/>
                        </a:cubicBezTo>
                        <a:cubicBezTo>
                          <a:pt x="175" y="137"/>
                          <a:pt x="174" y="137"/>
                          <a:pt x="174" y="137"/>
                        </a:cubicBezTo>
                        <a:cubicBezTo>
                          <a:pt x="174" y="137"/>
                          <a:pt x="174" y="137"/>
                          <a:pt x="174" y="137"/>
                        </a:cubicBezTo>
                        <a:cubicBezTo>
                          <a:pt x="174" y="137"/>
                          <a:pt x="175" y="137"/>
                          <a:pt x="175" y="138"/>
                        </a:cubicBezTo>
                        <a:cubicBezTo>
                          <a:pt x="175" y="138"/>
                          <a:pt x="175" y="138"/>
                          <a:pt x="175" y="138"/>
                        </a:cubicBezTo>
                        <a:cubicBezTo>
                          <a:pt x="175" y="138"/>
                          <a:pt x="175" y="138"/>
                          <a:pt x="175" y="138"/>
                        </a:cubicBezTo>
                        <a:cubicBezTo>
                          <a:pt x="175" y="138"/>
                          <a:pt x="176" y="138"/>
                          <a:pt x="176" y="138"/>
                        </a:cubicBezTo>
                        <a:cubicBezTo>
                          <a:pt x="176" y="138"/>
                          <a:pt x="177" y="138"/>
                          <a:pt x="177" y="138"/>
                        </a:cubicBezTo>
                        <a:cubicBezTo>
                          <a:pt x="178" y="138"/>
                          <a:pt x="178" y="137"/>
                          <a:pt x="179" y="137"/>
                        </a:cubicBezTo>
                        <a:cubicBezTo>
                          <a:pt x="179" y="137"/>
                          <a:pt x="179" y="137"/>
                          <a:pt x="179" y="137"/>
                        </a:cubicBezTo>
                        <a:cubicBezTo>
                          <a:pt x="179" y="137"/>
                          <a:pt x="179" y="137"/>
                          <a:pt x="179" y="137"/>
                        </a:cubicBezTo>
                        <a:cubicBezTo>
                          <a:pt x="182" y="137"/>
                          <a:pt x="185" y="137"/>
                          <a:pt x="188" y="136"/>
                        </a:cubicBezTo>
                        <a:cubicBezTo>
                          <a:pt x="188" y="136"/>
                          <a:pt x="188" y="136"/>
                          <a:pt x="188" y="136"/>
                        </a:cubicBezTo>
                        <a:moveTo>
                          <a:pt x="198" y="132"/>
                        </a:moveTo>
                        <a:cubicBezTo>
                          <a:pt x="195" y="133"/>
                          <a:pt x="192" y="135"/>
                          <a:pt x="188" y="135"/>
                        </a:cubicBezTo>
                        <a:cubicBezTo>
                          <a:pt x="189" y="135"/>
                          <a:pt x="189" y="136"/>
                          <a:pt x="190" y="136"/>
                        </a:cubicBezTo>
                        <a:cubicBezTo>
                          <a:pt x="192" y="135"/>
                          <a:pt x="195" y="134"/>
                          <a:pt x="197" y="132"/>
                        </a:cubicBezTo>
                        <a:cubicBezTo>
                          <a:pt x="198" y="132"/>
                          <a:pt x="198" y="132"/>
                          <a:pt x="198" y="132"/>
                        </a:cubicBezTo>
                        <a:moveTo>
                          <a:pt x="206" y="124"/>
                        </a:moveTo>
                        <a:cubicBezTo>
                          <a:pt x="206" y="124"/>
                          <a:pt x="206" y="124"/>
                          <a:pt x="206" y="124"/>
                        </a:cubicBezTo>
                        <a:cubicBezTo>
                          <a:pt x="206" y="124"/>
                          <a:pt x="206" y="124"/>
                          <a:pt x="206" y="125"/>
                        </a:cubicBezTo>
                        <a:cubicBezTo>
                          <a:pt x="206" y="124"/>
                          <a:pt x="206" y="124"/>
                          <a:pt x="206" y="124"/>
                        </a:cubicBezTo>
                        <a:moveTo>
                          <a:pt x="43" y="115"/>
                        </a:moveTo>
                        <a:cubicBezTo>
                          <a:pt x="43" y="115"/>
                          <a:pt x="43" y="115"/>
                          <a:pt x="43" y="115"/>
                        </a:cubicBezTo>
                        <a:cubicBezTo>
                          <a:pt x="42" y="115"/>
                          <a:pt x="42" y="115"/>
                          <a:pt x="42" y="115"/>
                        </a:cubicBezTo>
                        <a:cubicBezTo>
                          <a:pt x="42" y="115"/>
                          <a:pt x="42" y="115"/>
                          <a:pt x="41" y="115"/>
                        </a:cubicBezTo>
                        <a:cubicBezTo>
                          <a:pt x="40" y="115"/>
                          <a:pt x="39" y="115"/>
                          <a:pt x="37" y="115"/>
                        </a:cubicBezTo>
                        <a:cubicBezTo>
                          <a:pt x="37" y="115"/>
                          <a:pt x="36" y="115"/>
                          <a:pt x="36" y="115"/>
                        </a:cubicBezTo>
                        <a:cubicBezTo>
                          <a:pt x="38" y="115"/>
                          <a:pt x="39" y="116"/>
                          <a:pt x="40" y="116"/>
                        </a:cubicBezTo>
                        <a:cubicBezTo>
                          <a:pt x="40" y="116"/>
                          <a:pt x="41" y="116"/>
                          <a:pt x="41" y="116"/>
                        </a:cubicBezTo>
                        <a:cubicBezTo>
                          <a:pt x="42" y="116"/>
                          <a:pt x="42" y="115"/>
                          <a:pt x="42" y="115"/>
                        </a:cubicBezTo>
                        <a:cubicBezTo>
                          <a:pt x="43" y="115"/>
                          <a:pt x="43" y="115"/>
                          <a:pt x="43" y="115"/>
                        </a:cubicBezTo>
                        <a:cubicBezTo>
                          <a:pt x="43" y="115"/>
                          <a:pt x="43" y="115"/>
                          <a:pt x="43" y="115"/>
                        </a:cubicBezTo>
                        <a:cubicBezTo>
                          <a:pt x="44" y="115"/>
                          <a:pt x="44" y="115"/>
                          <a:pt x="45" y="116"/>
                        </a:cubicBezTo>
                        <a:cubicBezTo>
                          <a:pt x="49" y="116"/>
                          <a:pt x="56" y="119"/>
                          <a:pt x="51" y="134"/>
                        </a:cubicBezTo>
                        <a:cubicBezTo>
                          <a:pt x="53" y="127"/>
                          <a:pt x="54" y="122"/>
                          <a:pt x="51" y="119"/>
                        </a:cubicBezTo>
                        <a:cubicBezTo>
                          <a:pt x="49" y="115"/>
                          <a:pt x="45" y="115"/>
                          <a:pt x="43" y="115"/>
                        </a:cubicBezTo>
                        <a:moveTo>
                          <a:pt x="210" y="105"/>
                        </a:moveTo>
                        <a:cubicBezTo>
                          <a:pt x="210" y="106"/>
                          <a:pt x="210" y="106"/>
                          <a:pt x="210" y="106"/>
                        </a:cubicBezTo>
                        <a:cubicBezTo>
                          <a:pt x="210" y="111"/>
                          <a:pt x="209" y="115"/>
                          <a:pt x="208" y="118"/>
                        </a:cubicBezTo>
                        <a:cubicBezTo>
                          <a:pt x="208" y="120"/>
                          <a:pt x="207" y="122"/>
                          <a:pt x="206" y="123"/>
                        </a:cubicBezTo>
                        <a:cubicBezTo>
                          <a:pt x="206" y="123"/>
                          <a:pt x="206" y="124"/>
                          <a:pt x="206" y="124"/>
                        </a:cubicBezTo>
                        <a:cubicBezTo>
                          <a:pt x="206" y="124"/>
                          <a:pt x="206" y="124"/>
                          <a:pt x="206" y="124"/>
                        </a:cubicBezTo>
                        <a:cubicBezTo>
                          <a:pt x="207" y="122"/>
                          <a:pt x="208" y="121"/>
                          <a:pt x="208" y="120"/>
                        </a:cubicBezTo>
                        <a:cubicBezTo>
                          <a:pt x="209" y="119"/>
                          <a:pt x="209" y="119"/>
                          <a:pt x="209" y="119"/>
                        </a:cubicBezTo>
                        <a:cubicBezTo>
                          <a:pt x="210" y="113"/>
                          <a:pt x="211" y="109"/>
                          <a:pt x="210" y="105"/>
                        </a:cubicBezTo>
                        <a:moveTo>
                          <a:pt x="16" y="104"/>
                        </a:moveTo>
                        <a:cubicBezTo>
                          <a:pt x="17" y="105"/>
                          <a:pt x="18" y="106"/>
                          <a:pt x="19" y="108"/>
                        </a:cubicBezTo>
                        <a:cubicBezTo>
                          <a:pt x="24" y="112"/>
                          <a:pt x="29" y="114"/>
                          <a:pt x="34" y="115"/>
                        </a:cubicBezTo>
                        <a:cubicBezTo>
                          <a:pt x="34" y="115"/>
                          <a:pt x="35" y="115"/>
                          <a:pt x="35" y="115"/>
                        </a:cubicBezTo>
                        <a:cubicBezTo>
                          <a:pt x="34" y="115"/>
                          <a:pt x="34" y="115"/>
                          <a:pt x="33" y="115"/>
                        </a:cubicBezTo>
                        <a:cubicBezTo>
                          <a:pt x="33" y="114"/>
                          <a:pt x="33" y="114"/>
                          <a:pt x="33" y="114"/>
                        </a:cubicBezTo>
                        <a:cubicBezTo>
                          <a:pt x="34" y="115"/>
                          <a:pt x="36" y="115"/>
                          <a:pt x="37" y="115"/>
                        </a:cubicBezTo>
                        <a:cubicBezTo>
                          <a:pt x="32" y="114"/>
                          <a:pt x="25" y="113"/>
                          <a:pt x="19" y="107"/>
                        </a:cubicBezTo>
                        <a:cubicBezTo>
                          <a:pt x="18" y="106"/>
                          <a:pt x="18" y="105"/>
                          <a:pt x="17" y="105"/>
                        </a:cubicBezTo>
                        <a:cubicBezTo>
                          <a:pt x="17" y="104"/>
                          <a:pt x="17" y="104"/>
                          <a:pt x="16" y="104"/>
                        </a:cubicBezTo>
                        <a:moveTo>
                          <a:pt x="16" y="82"/>
                        </a:moveTo>
                        <a:cubicBezTo>
                          <a:pt x="15" y="83"/>
                          <a:pt x="13" y="90"/>
                          <a:pt x="14" y="97"/>
                        </a:cubicBezTo>
                        <a:cubicBezTo>
                          <a:pt x="14" y="96"/>
                          <a:pt x="14" y="96"/>
                          <a:pt x="14" y="96"/>
                        </a:cubicBezTo>
                        <a:cubicBezTo>
                          <a:pt x="13" y="90"/>
                          <a:pt x="15" y="84"/>
                          <a:pt x="16" y="82"/>
                        </a:cubicBezTo>
                        <a:moveTo>
                          <a:pt x="15" y="82"/>
                        </a:moveTo>
                        <a:cubicBezTo>
                          <a:pt x="15" y="82"/>
                          <a:pt x="15" y="82"/>
                          <a:pt x="15" y="82"/>
                        </a:cubicBezTo>
                        <a:cubicBezTo>
                          <a:pt x="15" y="82"/>
                          <a:pt x="15" y="82"/>
                          <a:pt x="15" y="82"/>
                        </a:cubicBezTo>
                        <a:cubicBezTo>
                          <a:pt x="15" y="82"/>
                          <a:pt x="15" y="82"/>
                          <a:pt x="15" y="82"/>
                        </a:cubicBezTo>
                        <a:moveTo>
                          <a:pt x="15" y="82"/>
                        </a:moveTo>
                        <a:cubicBezTo>
                          <a:pt x="15" y="82"/>
                          <a:pt x="15" y="82"/>
                          <a:pt x="14" y="82"/>
                        </a:cubicBezTo>
                        <a:cubicBezTo>
                          <a:pt x="14" y="82"/>
                          <a:pt x="14" y="82"/>
                          <a:pt x="14" y="82"/>
                        </a:cubicBezTo>
                        <a:cubicBezTo>
                          <a:pt x="15" y="82"/>
                          <a:pt x="15" y="82"/>
                          <a:pt x="16" y="82"/>
                        </a:cubicBezTo>
                        <a:cubicBezTo>
                          <a:pt x="16" y="82"/>
                          <a:pt x="16" y="82"/>
                          <a:pt x="16" y="82"/>
                        </a:cubicBezTo>
                        <a:cubicBezTo>
                          <a:pt x="16" y="82"/>
                          <a:pt x="16" y="82"/>
                          <a:pt x="16" y="82"/>
                        </a:cubicBezTo>
                        <a:cubicBezTo>
                          <a:pt x="15" y="82"/>
                          <a:pt x="15" y="82"/>
                          <a:pt x="15" y="82"/>
                        </a:cubicBezTo>
                        <a:moveTo>
                          <a:pt x="2" y="71"/>
                        </a:moveTo>
                        <a:cubicBezTo>
                          <a:pt x="2" y="71"/>
                          <a:pt x="2" y="71"/>
                          <a:pt x="2" y="72"/>
                        </a:cubicBezTo>
                        <a:cubicBezTo>
                          <a:pt x="4" y="78"/>
                          <a:pt x="8" y="81"/>
                          <a:pt x="11" y="82"/>
                        </a:cubicBezTo>
                        <a:cubicBezTo>
                          <a:pt x="12" y="82"/>
                          <a:pt x="13" y="82"/>
                          <a:pt x="14" y="82"/>
                        </a:cubicBezTo>
                        <a:cubicBezTo>
                          <a:pt x="14" y="82"/>
                          <a:pt x="14" y="82"/>
                          <a:pt x="14" y="82"/>
                        </a:cubicBezTo>
                        <a:cubicBezTo>
                          <a:pt x="15" y="82"/>
                          <a:pt x="15" y="82"/>
                          <a:pt x="15" y="82"/>
                        </a:cubicBezTo>
                        <a:cubicBezTo>
                          <a:pt x="15" y="82"/>
                          <a:pt x="14" y="82"/>
                          <a:pt x="14" y="82"/>
                        </a:cubicBezTo>
                        <a:cubicBezTo>
                          <a:pt x="14" y="82"/>
                          <a:pt x="14" y="82"/>
                          <a:pt x="14" y="82"/>
                        </a:cubicBezTo>
                        <a:cubicBezTo>
                          <a:pt x="14" y="82"/>
                          <a:pt x="14" y="82"/>
                          <a:pt x="14" y="82"/>
                        </a:cubicBezTo>
                        <a:cubicBezTo>
                          <a:pt x="7" y="82"/>
                          <a:pt x="3" y="76"/>
                          <a:pt x="2" y="71"/>
                        </a:cubicBezTo>
                        <a:moveTo>
                          <a:pt x="200" y="68"/>
                        </a:moveTo>
                        <a:cubicBezTo>
                          <a:pt x="199" y="69"/>
                          <a:pt x="199" y="69"/>
                          <a:pt x="198" y="70"/>
                        </a:cubicBezTo>
                        <a:cubicBezTo>
                          <a:pt x="199" y="70"/>
                          <a:pt x="199" y="70"/>
                          <a:pt x="199" y="70"/>
                        </a:cubicBezTo>
                        <a:cubicBezTo>
                          <a:pt x="199" y="70"/>
                          <a:pt x="199" y="70"/>
                          <a:pt x="199" y="70"/>
                        </a:cubicBezTo>
                        <a:cubicBezTo>
                          <a:pt x="199" y="70"/>
                          <a:pt x="198" y="71"/>
                          <a:pt x="198" y="71"/>
                        </a:cubicBezTo>
                        <a:cubicBezTo>
                          <a:pt x="203" y="77"/>
                          <a:pt x="199" y="87"/>
                          <a:pt x="198" y="90"/>
                        </a:cubicBezTo>
                        <a:cubicBezTo>
                          <a:pt x="198" y="90"/>
                          <a:pt x="198" y="90"/>
                          <a:pt x="198" y="90"/>
                        </a:cubicBezTo>
                        <a:cubicBezTo>
                          <a:pt x="198" y="90"/>
                          <a:pt x="197" y="91"/>
                          <a:pt x="197" y="91"/>
                        </a:cubicBezTo>
                        <a:cubicBezTo>
                          <a:pt x="197" y="91"/>
                          <a:pt x="197" y="91"/>
                          <a:pt x="197" y="91"/>
                        </a:cubicBezTo>
                        <a:cubicBezTo>
                          <a:pt x="197" y="91"/>
                          <a:pt x="197" y="91"/>
                          <a:pt x="197" y="91"/>
                        </a:cubicBezTo>
                        <a:cubicBezTo>
                          <a:pt x="197" y="91"/>
                          <a:pt x="201" y="93"/>
                          <a:pt x="205" y="96"/>
                        </a:cubicBezTo>
                        <a:cubicBezTo>
                          <a:pt x="205" y="96"/>
                          <a:pt x="205" y="96"/>
                          <a:pt x="205" y="96"/>
                        </a:cubicBezTo>
                        <a:cubicBezTo>
                          <a:pt x="201" y="93"/>
                          <a:pt x="197" y="92"/>
                          <a:pt x="197" y="92"/>
                        </a:cubicBezTo>
                        <a:cubicBezTo>
                          <a:pt x="197" y="92"/>
                          <a:pt x="197" y="91"/>
                          <a:pt x="198" y="91"/>
                        </a:cubicBezTo>
                        <a:cubicBezTo>
                          <a:pt x="198" y="91"/>
                          <a:pt x="198" y="91"/>
                          <a:pt x="198" y="91"/>
                        </a:cubicBezTo>
                        <a:cubicBezTo>
                          <a:pt x="198" y="91"/>
                          <a:pt x="199" y="89"/>
                          <a:pt x="199" y="87"/>
                        </a:cubicBezTo>
                        <a:cubicBezTo>
                          <a:pt x="201" y="83"/>
                          <a:pt x="203" y="76"/>
                          <a:pt x="198" y="71"/>
                        </a:cubicBezTo>
                        <a:cubicBezTo>
                          <a:pt x="198" y="71"/>
                          <a:pt x="198" y="71"/>
                          <a:pt x="198" y="71"/>
                        </a:cubicBezTo>
                        <a:cubicBezTo>
                          <a:pt x="198" y="71"/>
                          <a:pt x="198" y="71"/>
                          <a:pt x="198" y="71"/>
                        </a:cubicBezTo>
                        <a:cubicBezTo>
                          <a:pt x="199" y="70"/>
                          <a:pt x="199" y="70"/>
                          <a:pt x="200" y="68"/>
                        </a:cubicBezTo>
                        <a:cubicBezTo>
                          <a:pt x="200" y="68"/>
                          <a:pt x="200" y="68"/>
                          <a:pt x="200" y="68"/>
                        </a:cubicBezTo>
                        <a:moveTo>
                          <a:pt x="1" y="55"/>
                        </a:moveTo>
                        <a:cubicBezTo>
                          <a:pt x="1" y="55"/>
                          <a:pt x="1" y="55"/>
                          <a:pt x="1" y="55"/>
                        </a:cubicBezTo>
                        <a:cubicBezTo>
                          <a:pt x="0" y="58"/>
                          <a:pt x="0" y="62"/>
                          <a:pt x="0" y="66"/>
                        </a:cubicBezTo>
                        <a:cubicBezTo>
                          <a:pt x="1" y="68"/>
                          <a:pt x="1" y="69"/>
                          <a:pt x="1" y="71"/>
                        </a:cubicBezTo>
                        <a:cubicBezTo>
                          <a:pt x="1" y="71"/>
                          <a:pt x="2" y="71"/>
                          <a:pt x="2" y="71"/>
                        </a:cubicBezTo>
                        <a:cubicBezTo>
                          <a:pt x="1" y="69"/>
                          <a:pt x="1" y="67"/>
                          <a:pt x="0" y="65"/>
                        </a:cubicBezTo>
                        <a:cubicBezTo>
                          <a:pt x="0" y="61"/>
                          <a:pt x="0" y="58"/>
                          <a:pt x="1" y="55"/>
                        </a:cubicBezTo>
                        <a:moveTo>
                          <a:pt x="4" y="48"/>
                        </a:moveTo>
                        <a:cubicBezTo>
                          <a:pt x="3" y="50"/>
                          <a:pt x="2" y="52"/>
                          <a:pt x="1" y="55"/>
                        </a:cubicBezTo>
                        <a:cubicBezTo>
                          <a:pt x="1" y="55"/>
                          <a:pt x="1" y="55"/>
                          <a:pt x="1" y="55"/>
                        </a:cubicBezTo>
                        <a:cubicBezTo>
                          <a:pt x="2" y="52"/>
                          <a:pt x="3" y="50"/>
                          <a:pt x="4" y="48"/>
                        </a:cubicBezTo>
                        <a:moveTo>
                          <a:pt x="201" y="44"/>
                        </a:moveTo>
                        <a:cubicBezTo>
                          <a:pt x="201" y="44"/>
                          <a:pt x="201" y="45"/>
                          <a:pt x="201" y="45"/>
                        </a:cubicBezTo>
                        <a:cubicBezTo>
                          <a:pt x="202" y="46"/>
                          <a:pt x="202" y="47"/>
                          <a:pt x="203" y="48"/>
                        </a:cubicBezTo>
                        <a:cubicBezTo>
                          <a:pt x="204" y="52"/>
                          <a:pt x="204" y="55"/>
                          <a:pt x="204" y="58"/>
                        </a:cubicBezTo>
                        <a:cubicBezTo>
                          <a:pt x="204" y="58"/>
                          <a:pt x="204" y="59"/>
                          <a:pt x="204" y="59"/>
                        </a:cubicBezTo>
                        <a:cubicBezTo>
                          <a:pt x="204" y="59"/>
                          <a:pt x="204" y="59"/>
                          <a:pt x="204" y="59"/>
                        </a:cubicBezTo>
                        <a:cubicBezTo>
                          <a:pt x="204" y="56"/>
                          <a:pt x="204" y="52"/>
                          <a:pt x="203" y="48"/>
                        </a:cubicBezTo>
                        <a:cubicBezTo>
                          <a:pt x="202" y="47"/>
                          <a:pt x="202" y="45"/>
                          <a:pt x="201" y="44"/>
                        </a:cubicBezTo>
                        <a:moveTo>
                          <a:pt x="12" y="39"/>
                        </a:moveTo>
                        <a:cubicBezTo>
                          <a:pt x="12" y="40"/>
                          <a:pt x="13" y="40"/>
                          <a:pt x="13" y="40"/>
                        </a:cubicBezTo>
                        <a:cubicBezTo>
                          <a:pt x="13" y="40"/>
                          <a:pt x="13" y="40"/>
                          <a:pt x="13" y="40"/>
                        </a:cubicBezTo>
                        <a:cubicBezTo>
                          <a:pt x="13" y="40"/>
                          <a:pt x="12" y="40"/>
                          <a:pt x="12" y="39"/>
                        </a:cubicBezTo>
                        <a:moveTo>
                          <a:pt x="8" y="24"/>
                        </a:moveTo>
                        <a:cubicBezTo>
                          <a:pt x="8" y="27"/>
                          <a:pt x="8" y="33"/>
                          <a:pt x="12" y="38"/>
                        </a:cubicBezTo>
                        <a:cubicBezTo>
                          <a:pt x="12" y="38"/>
                          <a:pt x="12" y="38"/>
                          <a:pt x="12" y="38"/>
                        </a:cubicBezTo>
                        <a:cubicBezTo>
                          <a:pt x="12" y="38"/>
                          <a:pt x="12" y="39"/>
                          <a:pt x="12" y="39"/>
                        </a:cubicBezTo>
                        <a:cubicBezTo>
                          <a:pt x="9" y="33"/>
                          <a:pt x="8" y="28"/>
                          <a:pt x="8" y="24"/>
                        </a:cubicBezTo>
                        <a:cubicBezTo>
                          <a:pt x="8" y="24"/>
                          <a:pt x="8" y="24"/>
                          <a:pt x="8" y="24"/>
                        </a:cubicBezTo>
                        <a:moveTo>
                          <a:pt x="200" y="19"/>
                        </a:moveTo>
                        <a:cubicBezTo>
                          <a:pt x="200" y="19"/>
                          <a:pt x="200" y="19"/>
                          <a:pt x="200" y="19"/>
                        </a:cubicBezTo>
                        <a:cubicBezTo>
                          <a:pt x="200" y="23"/>
                          <a:pt x="200" y="27"/>
                          <a:pt x="199" y="30"/>
                        </a:cubicBezTo>
                        <a:cubicBezTo>
                          <a:pt x="199" y="30"/>
                          <a:pt x="199" y="30"/>
                          <a:pt x="199" y="31"/>
                        </a:cubicBezTo>
                        <a:cubicBezTo>
                          <a:pt x="200" y="28"/>
                          <a:pt x="201" y="23"/>
                          <a:pt x="200" y="19"/>
                        </a:cubicBezTo>
                        <a:moveTo>
                          <a:pt x="198" y="11"/>
                        </a:moveTo>
                        <a:cubicBezTo>
                          <a:pt x="198" y="11"/>
                          <a:pt x="198" y="12"/>
                          <a:pt x="198" y="12"/>
                        </a:cubicBezTo>
                        <a:cubicBezTo>
                          <a:pt x="198" y="13"/>
                          <a:pt x="199" y="15"/>
                          <a:pt x="199" y="17"/>
                        </a:cubicBezTo>
                        <a:cubicBezTo>
                          <a:pt x="199" y="17"/>
                          <a:pt x="199" y="18"/>
                          <a:pt x="200" y="18"/>
                        </a:cubicBezTo>
                        <a:cubicBezTo>
                          <a:pt x="200" y="18"/>
                          <a:pt x="200" y="18"/>
                          <a:pt x="200" y="18"/>
                        </a:cubicBezTo>
                        <a:cubicBezTo>
                          <a:pt x="200" y="18"/>
                          <a:pt x="200" y="18"/>
                          <a:pt x="200" y="17"/>
                        </a:cubicBezTo>
                        <a:cubicBezTo>
                          <a:pt x="199" y="15"/>
                          <a:pt x="199" y="13"/>
                          <a:pt x="198" y="11"/>
                        </a:cubicBezTo>
                        <a:moveTo>
                          <a:pt x="189" y="0"/>
                        </a:moveTo>
                        <a:cubicBezTo>
                          <a:pt x="189" y="0"/>
                          <a:pt x="188" y="0"/>
                          <a:pt x="188" y="0"/>
                        </a:cubicBezTo>
                        <a:cubicBezTo>
                          <a:pt x="189" y="1"/>
                          <a:pt x="191" y="2"/>
                          <a:pt x="192" y="3"/>
                        </a:cubicBezTo>
                        <a:cubicBezTo>
                          <a:pt x="192" y="3"/>
                          <a:pt x="192" y="3"/>
                          <a:pt x="192" y="3"/>
                        </a:cubicBezTo>
                        <a:cubicBezTo>
                          <a:pt x="191" y="2"/>
                          <a:pt x="190" y="1"/>
                          <a:pt x="189" y="0"/>
                        </a:cubicBezTo>
                      </a:path>
                    </a:pathLst>
                  </a:custGeom>
                  <a:solidFill>
                    <a:srgbClr val="7A1B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1" name="Freeform 8017">
                    <a:extLst>
                      <a:ext uri="{FF2B5EF4-FFF2-40B4-BE49-F238E27FC236}">
                        <a16:creationId xmlns:a16="http://schemas.microsoft.com/office/drawing/2014/main" id="{0AF29823-9AE9-4AC9-B57D-6E809A1380BB}"/>
                      </a:ext>
                    </a:extLst>
                  </p:cNvPr>
                  <p:cNvSpPr>
                    <a:spLocks/>
                  </p:cNvSpPr>
                  <p:nvPr/>
                </p:nvSpPr>
                <p:spPr bwMode="auto">
                  <a:xfrm>
                    <a:off x="4387" y="2592"/>
                    <a:ext cx="30" cy="17"/>
                  </a:xfrm>
                  <a:custGeom>
                    <a:avLst/>
                    <a:gdLst>
                      <a:gd name="T0" fmla="*/ 30 w 40"/>
                      <a:gd name="T1" fmla="*/ 0 h 23"/>
                      <a:gd name="T2" fmla="*/ 30 w 40"/>
                      <a:gd name="T3" fmla="*/ 0 h 23"/>
                      <a:gd name="T4" fmla="*/ 4 w 40"/>
                      <a:gd name="T5" fmla="*/ 23 h 23"/>
                      <a:gd name="T6" fmla="*/ 2 w 40"/>
                      <a:gd name="T7" fmla="*/ 23 h 23"/>
                      <a:gd name="T8" fmla="*/ 0 w 40"/>
                      <a:gd name="T9" fmla="*/ 22 h 23"/>
                      <a:gd name="T10" fmla="*/ 0 w 40"/>
                      <a:gd name="T11" fmla="*/ 23 h 23"/>
                      <a:gd name="T12" fmla="*/ 1 w 40"/>
                      <a:gd name="T13" fmla="*/ 23 h 23"/>
                      <a:gd name="T14" fmla="*/ 2 w 40"/>
                      <a:gd name="T15" fmla="*/ 23 h 23"/>
                      <a:gd name="T16" fmla="*/ 2 w 40"/>
                      <a:gd name="T17" fmla="*/ 23 h 23"/>
                      <a:gd name="T18" fmla="*/ 2 w 40"/>
                      <a:gd name="T19" fmla="*/ 23 h 23"/>
                      <a:gd name="T20" fmla="*/ 5 w 40"/>
                      <a:gd name="T21" fmla="*/ 23 h 23"/>
                      <a:gd name="T22" fmla="*/ 21 w 40"/>
                      <a:gd name="T23" fmla="*/ 17 h 23"/>
                      <a:gd name="T24" fmla="*/ 25 w 40"/>
                      <a:gd name="T25" fmla="*/ 14 h 23"/>
                      <a:gd name="T26" fmla="*/ 40 w 40"/>
                      <a:gd name="T27" fmla="*/ 5 h 23"/>
                      <a:gd name="T28" fmla="*/ 40 w 40"/>
                      <a:gd name="T29" fmla="*/ 5 h 23"/>
                      <a:gd name="T30" fmla="*/ 32 w 40"/>
                      <a:gd name="T31" fmla="*/ 7 h 23"/>
                      <a:gd name="T32" fmla="*/ 27 w 40"/>
                      <a:gd name="T33" fmla="*/ 11 h 23"/>
                      <a:gd name="T34" fmla="*/ 30 w 40"/>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23">
                        <a:moveTo>
                          <a:pt x="30" y="0"/>
                        </a:moveTo>
                        <a:cubicBezTo>
                          <a:pt x="30" y="0"/>
                          <a:pt x="30" y="0"/>
                          <a:pt x="30" y="0"/>
                        </a:cubicBezTo>
                        <a:cubicBezTo>
                          <a:pt x="30" y="13"/>
                          <a:pt x="16" y="23"/>
                          <a:pt x="4" y="23"/>
                        </a:cubicBezTo>
                        <a:cubicBezTo>
                          <a:pt x="3" y="23"/>
                          <a:pt x="2" y="23"/>
                          <a:pt x="2" y="23"/>
                        </a:cubicBezTo>
                        <a:cubicBezTo>
                          <a:pt x="1" y="23"/>
                          <a:pt x="1" y="23"/>
                          <a:pt x="0" y="22"/>
                        </a:cubicBezTo>
                        <a:cubicBezTo>
                          <a:pt x="0" y="23"/>
                          <a:pt x="0" y="23"/>
                          <a:pt x="0" y="23"/>
                        </a:cubicBezTo>
                        <a:cubicBezTo>
                          <a:pt x="0" y="23"/>
                          <a:pt x="1" y="23"/>
                          <a:pt x="1" y="23"/>
                        </a:cubicBezTo>
                        <a:cubicBezTo>
                          <a:pt x="1" y="23"/>
                          <a:pt x="2" y="23"/>
                          <a:pt x="2" y="23"/>
                        </a:cubicBezTo>
                        <a:cubicBezTo>
                          <a:pt x="2" y="23"/>
                          <a:pt x="2" y="23"/>
                          <a:pt x="2" y="23"/>
                        </a:cubicBezTo>
                        <a:cubicBezTo>
                          <a:pt x="2" y="23"/>
                          <a:pt x="2" y="23"/>
                          <a:pt x="2" y="23"/>
                        </a:cubicBezTo>
                        <a:cubicBezTo>
                          <a:pt x="3" y="23"/>
                          <a:pt x="4" y="23"/>
                          <a:pt x="5" y="23"/>
                        </a:cubicBezTo>
                        <a:cubicBezTo>
                          <a:pt x="11" y="23"/>
                          <a:pt x="17" y="21"/>
                          <a:pt x="21" y="17"/>
                        </a:cubicBezTo>
                        <a:cubicBezTo>
                          <a:pt x="23" y="16"/>
                          <a:pt x="24" y="15"/>
                          <a:pt x="25" y="14"/>
                        </a:cubicBezTo>
                        <a:cubicBezTo>
                          <a:pt x="29" y="10"/>
                          <a:pt x="34" y="6"/>
                          <a:pt x="40" y="5"/>
                        </a:cubicBezTo>
                        <a:cubicBezTo>
                          <a:pt x="40" y="5"/>
                          <a:pt x="40" y="5"/>
                          <a:pt x="40" y="5"/>
                        </a:cubicBezTo>
                        <a:cubicBezTo>
                          <a:pt x="37" y="5"/>
                          <a:pt x="34" y="6"/>
                          <a:pt x="32" y="7"/>
                        </a:cubicBezTo>
                        <a:cubicBezTo>
                          <a:pt x="30" y="8"/>
                          <a:pt x="29" y="10"/>
                          <a:pt x="27" y="11"/>
                        </a:cubicBezTo>
                        <a:cubicBezTo>
                          <a:pt x="29" y="7"/>
                          <a:pt x="30" y="4"/>
                          <a:pt x="30" y="0"/>
                        </a:cubicBezTo>
                      </a:path>
                    </a:pathLst>
                  </a:custGeom>
                  <a:solidFill>
                    <a:srgbClr val="AB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2" name="Freeform 8018">
                    <a:extLst>
                      <a:ext uri="{FF2B5EF4-FFF2-40B4-BE49-F238E27FC236}">
                        <a16:creationId xmlns:a16="http://schemas.microsoft.com/office/drawing/2014/main" id="{3BBE99F4-2F25-4ED4-A971-C01845E54E20}"/>
                      </a:ext>
                    </a:extLst>
                  </p:cNvPr>
                  <p:cNvSpPr>
                    <a:spLocks/>
                  </p:cNvSpPr>
                  <p:nvPr/>
                </p:nvSpPr>
                <p:spPr bwMode="auto">
                  <a:xfrm>
                    <a:off x="4352" y="2487"/>
                    <a:ext cx="129" cy="131"/>
                  </a:xfrm>
                  <a:custGeom>
                    <a:avLst/>
                    <a:gdLst>
                      <a:gd name="T0" fmla="*/ 159 w 172"/>
                      <a:gd name="T1" fmla="*/ 11 h 174"/>
                      <a:gd name="T2" fmla="*/ 132 w 172"/>
                      <a:gd name="T3" fmla="*/ 26 h 174"/>
                      <a:gd name="T4" fmla="*/ 129 w 172"/>
                      <a:gd name="T5" fmla="*/ 27 h 174"/>
                      <a:gd name="T6" fmla="*/ 146 w 172"/>
                      <a:gd name="T7" fmla="*/ 24 h 174"/>
                      <a:gd name="T8" fmla="*/ 160 w 172"/>
                      <a:gd name="T9" fmla="*/ 54 h 174"/>
                      <a:gd name="T10" fmla="*/ 117 w 172"/>
                      <a:gd name="T11" fmla="*/ 62 h 174"/>
                      <a:gd name="T12" fmla="*/ 130 w 172"/>
                      <a:gd name="T13" fmla="*/ 50 h 174"/>
                      <a:gd name="T14" fmla="*/ 152 w 172"/>
                      <a:gd name="T15" fmla="*/ 53 h 174"/>
                      <a:gd name="T16" fmla="*/ 141 w 172"/>
                      <a:gd name="T17" fmla="*/ 48 h 174"/>
                      <a:gd name="T18" fmla="*/ 135 w 172"/>
                      <a:gd name="T19" fmla="*/ 49 h 174"/>
                      <a:gd name="T20" fmla="*/ 100 w 172"/>
                      <a:gd name="T21" fmla="*/ 38 h 174"/>
                      <a:gd name="T22" fmla="*/ 102 w 172"/>
                      <a:gd name="T23" fmla="*/ 27 h 174"/>
                      <a:gd name="T24" fmla="*/ 50 w 172"/>
                      <a:gd name="T25" fmla="*/ 55 h 174"/>
                      <a:gd name="T26" fmla="*/ 13 w 172"/>
                      <a:gd name="T27" fmla="*/ 60 h 174"/>
                      <a:gd name="T28" fmla="*/ 0 w 172"/>
                      <a:gd name="T29" fmla="*/ 64 h 174"/>
                      <a:gd name="T30" fmla="*/ 1 w 172"/>
                      <a:gd name="T31" fmla="*/ 64 h 174"/>
                      <a:gd name="T32" fmla="*/ 2 w 172"/>
                      <a:gd name="T33" fmla="*/ 64 h 174"/>
                      <a:gd name="T34" fmla="*/ 38 w 172"/>
                      <a:gd name="T35" fmla="*/ 54 h 174"/>
                      <a:gd name="T36" fmla="*/ 65 w 172"/>
                      <a:gd name="T37" fmla="*/ 57 h 174"/>
                      <a:gd name="T38" fmla="*/ 88 w 172"/>
                      <a:gd name="T39" fmla="*/ 60 h 174"/>
                      <a:gd name="T40" fmla="*/ 96 w 172"/>
                      <a:gd name="T41" fmla="*/ 62 h 174"/>
                      <a:gd name="T42" fmla="*/ 85 w 172"/>
                      <a:gd name="T43" fmla="*/ 60 h 174"/>
                      <a:gd name="T44" fmla="*/ 98 w 172"/>
                      <a:gd name="T45" fmla="*/ 41 h 174"/>
                      <a:gd name="T46" fmla="*/ 108 w 172"/>
                      <a:gd name="T47" fmla="*/ 76 h 174"/>
                      <a:gd name="T48" fmla="*/ 70 w 172"/>
                      <a:gd name="T49" fmla="*/ 81 h 174"/>
                      <a:gd name="T50" fmla="*/ 29 w 172"/>
                      <a:gd name="T51" fmla="*/ 73 h 174"/>
                      <a:gd name="T52" fmla="*/ 23 w 172"/>
                      <a:gd name="T53" fmla="*/ 75 h 174"/>
                      <a:gd name="T54" fmla="*/ 45 w 172"/>
                      <a:gd name="T55" fmla="*/ 87 h 174"/>
                      <a:gd name="T56" fmla="*/ 23 w 172"/>
                      <a:gd name="T57" fmla="*/ 97 h 174"/>
                      <a:gd name="T58" fmla="*/ 22 w 172"/>
                      <a:gd name="T59" fmla="*/ 97 h 174"/>
                      <a:gd name="T60" fmla="*/ 39 w 172"/>
                      <a:gd name="T61" fmla="*/ 93 h 174"/>
                      <a:gd name="T62" fmla="*/ 58 w 172"/>
                      <a:gd name="T63" fmla="*/ 79 h 174"/>
                      <a:gd name="T64" fmla="*/ 56 w 172"/>
                      <a:gd name="T65" fmla="*/ 139 h 174"/>
                      <a:gd name="T66" fmla="*/ 94 w 172"/>
                      <a:gd name="T67" fmla="*/ 128 h 174"/>
                      <a:gd name="T68" fmla="*/ 93 w 172"/>
                      <a:gd name="T69" fmla="*/ 161 h 174"/>
                      <a:gd name="T70" fmla="*/ 101 w 172"/>
                      <a:gd name="T71" fmla="*/ 138 h 174"/>
                      <a:gd name="T72" fmla="*/ 109 w 172"/>
                      <a:gd name="T73" fmla="*/ 139 h 174"/>
                      <a:gd name="T74" fmla="*/ 109 w 172"/>
                      <a:gd name="T75" fmla="*/ 138 h 174"/>
                      <a:gd name="T76" fmla="*/ 88 w 172"/>
                      <a:gd name="T77" fmla="*/ 122 h 174"/>
                      <a:gd name="T78" fmla="*/ 91 w 172"/>
                      <a:gd name="T79" fmla="*/ 126 h 174"/>
                      <a:gd name="T80" fmla="*/ 65 w 172"/>
                      <a:gd name="T81" fmla="*/ 126 h 174"/>
                      <a:gd name="T82" fmla="*/ 60 w 172"/>
                      <a:gd name="T83" fmla="*/ 79 h 174"/>
                      <a:gd name="T84" fmla="*/ 88 w 172"/>
                      <a:gd name="T85" fmla="*/ 82 h 174"/>
                      <a:gd name="T86" fmla="*/ 106 w 172"/>
                      <a:gd name="T87" fmla="*/ 77 h 174"/>
                      <a:gd name="T88" fmla="*/ 128 w 172"/>
                      <a:gd name="T89" fmla="*/ 84 h 174"/>
                      <a:gd name="T90" fmla="*/ 144 w 172"/>
                      <a:gd name="T91" fmla="*/ 79 h 174"/>
                      <a:gd name="T92" fmla="*/ 115 w 172"/>
                      <a:gd name="T93" fmla="*/ 82 h 174"/>
                      <a:gd name="T94" fmla="*/ 117 w 172"/>
                      <a:gd name="T95" fmla="*/ 62 h 174"/>
                      <a:gd name="T96" fmla="*/ 162 w 172"/>
                      <a:gd name="T97" fmla="*/ 54 h 174"/>
                      <a:gd name="T98" fmla="*/ 156 w 172"/>
                      <a:gd name="T99" fmla="*/ 70 h 174"/>
                      <a:gd name="T100" fmla="*/ 172 w 172"/>
                      <a:gd name="T101" fmla="*/ 66 h 174"/>
                      <a:gd name="T102" fmla="*/ 166 w 172"/>
                      <a:gd name="T103" fmla="*/ 51 h 174"/>
                      <a:gd name="T104" fmla="*/ 162 w 172"/>
                      <a:gd name="T105" fmla="*/ 27 h 174"/>
                      <a:gd name="T106" fmla="*/ 167 w 172"/>
                      <a:gd name="T107" fmla="*/ 1 h 174"/>
                      <a:gd name="T108" fmla="*/ 150 w 172"/>
                      <a:gd name="T109"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2" h="174">
                        <a:moveTo>
                          <a:pt x="150" y="0"/>
                        </a:moveTo>
                        <a:cubicBezTo>
                          <a:pt x="150" y="0"/>
                          <a:pt x="150" y="0"/>
                          <a:pt x="150" y="0"/>
                        </a:cubicBezTo>
                        <a:cubicBezTo>
                          <a:pt x="150" y="1"/>
                          <a:pt x="150" y="1"/>
                          <a:pt x="150" y="1"/>
                        </a:cubicBezTo>
                        <a:cubicBezTo>
                          <a:pt x="155" y="2"/>
                          <a:pt x="158" y="7"/>
                          <a:pt x="159" y="11"/>
                        </a:cubicBezTo>
                        <a:cubicBezTo>
                          <a:pt x="161" y="16"/>
                          <a:pt x="162" y="21"/>
                          <a:pt x="162" y="27"/>
                        </a:cubicBezTo>
                        <a:cubicBezTo>
                          <a:pt x="158" y="24"/>
                          <a:pt x="153" y="24"/>
                          <a:pt x="149" y="23"/>
                        </a:cubicBezTo>
                        <a:cubicBezTo>
                          <a:pt x="148" y="23"/>
                          <a:pt x="147" y="23"/>
                          <a:pt x="146" y="23"/>
                        </a:cubicBezTo>
                        <a:cubicBezTo>
                          <a:pt x="141" y="23"/>
                          <a:pt x="137" y="24"/>
                          <a:pt x="132" y="26"/>
                        </a:cubicBezTo>
                        <a:cubicBezTo>
                          <a:pt x="131" y="26"/>
                          <a:pt x="130" y="26"/>
                          <a:pt x="129" y="26"/>
                        </a:cubicBezTo>
                        <a:cubicBezTo>
                          <a:pt x="126" y="26"/>
                          <a:pt x="123" y="25"/>
                          <a:pt x="122" y="22"/>
                        </a:cubicBezTo>
                        <a:cubicBezTo>
                          <a:pt x="121" y="22"/>
                          <a:pt x="121" y="22"/>
                          <a:pt x="121" y="22"/>
                        </a:cubicBezTo>
                        <a:cubicBezTo>
                          <a:pt x="123" y="25"/>
                          <a:pt x="126" y="27"/>
                          <a:pt x="129" y="27"/>
                        </a:cubicBezTo>
                        <a:cubicBezTo>
                          <a:pt x="129" y="27"/>
                          <a:pt x="130" y="26"/>
                          <a:pt x="130" y="26"/>
                        </a:cubicBezTo>
                        <a:cubicBezTo>
                          <a:pt x="126" y="28"/>
                          <a:pt x="122" y="31"/>
                          <a:pt x="118" y="34"/>
                        </a:cubicBezTo>
                        <a:cubicBezTo>
                          <a:pt x="118" y="34"/>
                          <a:pt x="118" y="34"/>
                          <a:pt x="118" y="34"/>
                        </a:cubicBezTo>
                        <a:cubicBezTo>
                          <a:pt x="127" y="28"/>
                          <a:pt x="135" y="24"/>
                          <a:pt x="146" y="24"/>
                        </a:cubicBezTo>
                        <a:cubicBezTo>
                          <a:pt x="146" y="24"/>
                          <a:pt x="146" y="24"/>
                          <a:pt x="146" y="24"/>
                        </a:cubicBezTo>
                        <a:cubicBezTo>
                          <a:pt x="151" y="24"/>
                          <a:pt x="156" y="25"/>
                          <a:pt x="160" y="27"/>
                        </a:cubicBezTo>
                        <a:cubicBezTo>
                          <a:pt x="165" y="29"/>
                          <a:pt x="166" y="34"/>
                          <a:pt x="166" y="40"/>
                        </a:cubicBezTo>
                        <a:cubicBezTo>
                          <a:pt x="165" y="45"/>
                          <a:pt x="165" y="50"/>
                          <a:pt x="160" y="54"/>
                        </a:cubicBezTo>
                        <a:cubicBezTo>
                          <a:pt x="157" y="57"/>
                          <a:pt x="152" y="60"/>
                          <a:pt x="148" y="61"/>
                        </a:cubicBezTo>
                        <a:cubicBezTo>
                          <a:pt x="143" y="63"/>
                          <a:pt x="138" y="64"/>
                          <a:pt x="133" y="65"/>
                        </a:cubicBezTo>
                        <a:cubicBezTo>
                          <a:pt x="132" y="65"/>
                          <a:pt x="132" y="65"/>
                          <a:pt x="131" y="65"/>
                        </a:cubicBezTo>
                        <a:cubicBezTo>
                          <a:pt x="126" y="65"/>
                          <a:pt x="122" y="63"/>
                          <a:pt x="117" y="62"/>
                        </a:cubicBezTo>
                        <a:cubicBezTo>
                          <a:pt x="117" y="59"/>
                          <a:pt x="117" y="56"/>
                          <a:pt x="116" y="53"/>
                        </a:cubicBezTo>
                        <a:cubicBezTo>
                          <a:pt x="115" y="50"/>
                          <a:pt x="114" y="48"/>
                          <a:pt x="112" y="46"/>
                        </a:cubicBezTo>
                        <a:cubicBezTo>
                          <a:pt x="117" y="49"/>
                          <a:pt x="122" y="50"/>
                          <a:pt x="128" y="50"/>
                        </a:cubicBezTo>
                        <a:cubicBezTo>
                          <a:pt x="129" y="50"/>
                          <a:pt x="129" y="50"/>
                          <a:pt x="130" y="50"/>
                        </a:cubicBezTo>
                        <a:cubicBezTo>
                          <a:pt x="133" y="50"/>
                          <a:pt x="136" y="49"/>
                          <a:pt x="139" y="48"/>
                        </a:cubicBezTo>
                        <a:cubicBezTo>
                          <a:pt x="140" y="48"/>
                          <a:pt x="140" y="48"/>
                          <a:pt x="140" y="48"/>
                        </a:cubicBezTo>
                        <a:cubicBezTo>
                          <a:pt x="142" y="48"/>
                          <a:pt x="143" y="49"/>
                          <a:pt x="145" y="49"/>
                        </a:cubicBezTo>
                        <a:cubicBezTo>
                          <a:pt x="147" y="50"/>
                          <a:pt x="151" y="51"/>
                          <a:pt x="152" y="53"/>
                        </a:cubicBezTo>
                        <a:cubicBezTo>
                          <a:pt x="152" y="53"/>
                          <a:pt x="152" y="53"/>
                          <a:pt x="152" y="53"/>
                        </a:cubicBezTo>
                        <a:cubicBezTo>
                          <a:pt x="151" y="50"/>
                          <a:pt x="147" y="49"/>
                          <a:pt x="145" y="48"/>
                        </a:cubicBezTo>
                        <a:cubicBezTo>
                          <a:pt x="143" y="48"/>
                          <a:pt x="142" y="48"/>
                          <a:pt x="141" y="48"/>
                        </a:cubicBezTo>
                        <a:cubicBezTo>
                          <a:pt x="141" y="48"/>
                          <a:pt x="141" y="48"/>
                          <a:pt x="141" y="48"/>
                        </a:cubicBezTo>
                        <a:cubicBezTo>
                          <a:pt x="144" y="46"/>
                          <a:pt x="147" y="44"/>
                          <a:pt x="150" y="41"/>
                        </a:cubicBezTo>
                        <a:cubicBezTo>
                          <a:pt x="150" y="41"/>
                          <a:pt x="150" y="41"/>
                          <a:pt x="150" y="41"/>
                        </a:cubicBezTo>
                        <a:cubicBezTo>
                          <a:pt x="147" y="44"/>
                          <a:pt x="143" y="46"/>
                          <a:pt x="139" y="48"/>
                        </a:cubicBezTo>
                        <a:cubicBezTo>
                          <a:pt x="138" y="48"/>
                          <a:pt x="137" y="48"/>
                          <a:pt x="135" y="49"/>
                        </a:cubicBezTo>
                        <a:cubicBezTo>
                          <a:pt x="133" y="49"/>
                          <a:pt x="131" y="50"/>
                          <a:pt x="129" y="50"/>
                        </a:cubicBezTo>
                        <a:cubicBezTo>
                          <a:pt x="128" y="50"/>
                          <a:pt x="128" y="50"/>
                          <a:pt x="127" y="50"/>
                        </a:cubicBezTo>
                        <a:cubicBezTo>
                          <a:pt x="121" y="50"/>
                          <a:pt x="116" y="48"/>
                          <a:pt x="111" y="45"/>
                        </a:cubicBezTo>
                        <a:cubicBezTo>
                          <a:pt x="108" y="42"/>
                          <a:pt x="104" y="40"/>
                          <a:pt x="100" y="38"/>
                        </a:cubicBezTo>
                        <a:cubicBezTo>
                          <a:pt x="103" y="32"/>
                          <a:pt x="103" y="24"/>
                          <a:pt x="100" y="18"/>
                        </a:cubicBezTo>
                        <a:cubicBezTo>
                          <a:pt x="100" y="18"/>
                          <a:pt x="100" y="18"/>
                          <a:pt x="100" y="17"/>
                        </a:cubicBezTo>
                        <a:cubicBezTo>
                          <a:pt x="100" y="17"/>
                          <a:pt x="100" y="17"/>
                          <a:pt x="100" y="17"/>
                        </a:cubicBezTo>
                        <a:cubicBezTo>
                          <a:pt x="101" y="21"/>
                          <a:pt x="101" y="24"/>
                          <a:pt x="102" y="27"/>
                        </a:cubicBezTo>
                        <a:cubicBezTo>
                          <a:pt x="102" y="33"/>
                          <a:pt x="100" y="38"/>
                          <a:pt x="96" y="43"/>
                        </a:cubicBezTo>
                        <a:cubicBezTo>
                          <a:pt x="96" y="43"/>
                          <a:pt x="96" y="43"/>
                          <a:pt x="96" y="43"/>
                        </a:cubicBezTo>
                        <a:cubicBezTo>
                          <a:pt x="88" y="53"/>
                          <a:pt x="74" y="56"/>
                          <a:pt x="61" y="56"/>
                        </a:cubicBezTo>
                        <a:cubicBezTo>
                          <a:pt x="57" y="56"/>
                          <a:pt x="54" y="56"/>
                          <a:pt x="50" y="55"/>
                        </a:cubicBezTo>
                        <a:cubicBezTo>
                          <a:pt x="46" y="55"/>
                          <a:pt x="42" y="54"/>
                          <a:pt x="38" y="54"/>
                        </a:cubicBezTo>
                        <a:cubicBezTo>
                          <a:pt x="37" y="54"/>
                          <a:pt x="37" y="54"/>
                          <a:pt x="37" y="54"/>
                        </a:cubicBezTo>
                        <a:cubicBezTo>
                          <a:pt x="33" y="54"/>
                          <a:pt x="29" y="55"/>
                          <a:pt x="25" y="56"/>
                        </a:cubicBezTo>
                        <a:cubicBezTo>
                          <a:pt x="21" y="57"/>
                          <a:pt x="17" y="59"/>
                          <a:pt x="13" y="60"/>
                        </a:cubicBezTo>
                        <a:cubicBezTo>
                          <a:pt x="11" y="61"/>
                          <a:pt x="9" y="62"/>
                          <a:pt x="7" y="63"/>
                        </a:cubicBezTo>
                        <a:cubicBezTo>
                          <a:pt x="6" y="63"/>
                          <a:pt x="4" y="64"/>
                          <a:pt x="2" y="64"/>
                        </a:cubicBezTo>
                        <a:cubicBezTo>
                          <a:pt x="2" y="64"/>
                          <a:pt x="2" y="64"/>
                          <a:pt x="2" y="64"/>
                        </a:cubicBezTo>
                        <a:cubicBezTo>
                          <a:pt x="1" y="64"/>
                          <a:pt x="1" y="64"/>
                          <a:pt x="0" y="64"/>
                        </a:cubicBezTo>
                        <a:cubicBezTo>
                          <a:pt x="0" y="64"/>
                          <a:pt x="0" y="64"/>
                          <a:pt x="0" y="64"/>
                        </a:cubicBezTo>
                        <a:cubicBezTo>
                          <a:pt x="0" y="64"/>
                          <a:pt x="0" y="64"/>
                          <a:pt x="0" y="64"/>
                        </a:cubicBezTo>
                        <a:cubicBezTo>
                          <a:pt x="0" y="64"/>
                          <a:pt x="0" y="64"/>
                          <a:pt x="0" y="64"/>
                        </a:cubicBezTo>
                        <a:cubicBezTo>
                          <a:pt x="0" y="64"/>
                          <a:pt x="1" y="64"/>
                          <a:pt x="1" y="64"/>
                        </a:cubicBezTo>
                        <a:cubicBezTo>
                          <a:pt x="1" y="64"/>
                          <a:pt x="1" y="64"/>
                          <a:pt x="1" y="64"/>
                        </a:cubicBezTo>
                        <a:cubicBezTo>
                          <a:pt x="1" y="64"/>
                          <a:pt x="1" y="64"/>
                          <a:pt x="1" y="64"/>
                        </a:cubicBezTo>
                        <a:cubicBezTo>
                          <a:pt x="1" y="64"/>
                          <a:pt x="2" y="64"/>
                          <a:pt x="2" y="64"/>
                        </a:cubicBezTo>
                        <a:cubicBezTo>
                          <a:pt x="2" y="64"/>
                          <a:pt x="2" y="64"/>
                          <a:pt x="2" y="64"/>
                        </a:cubicBezTo>
                        <a:cubicBezTo>
                          <a:pt x="2" y="64"/>
                          <a:pt x="2" y="64"/>
                          <a:pt x="2" y="64"/>
                        </a:cubicBezTo>
                        <a:cubicBezTo>
                          <a:pt x="5" y="64"/>
                          <a:pt x="7" y="63"/>
                          <a:pt x="9" y="63"/>
                        </a:cubicBezTo>
                        <a:cubicBezTo>
                          <a:pt x="14" y="61"/>
                          <a:pt x="18" y="59"/>
                          <a:pt x="22" y="57"/>
                        </a:cubicBezTo>
                        <a:cubicBezTo>
                          <a:pt x="27" y="55"/>
                          <a:pt x="33" y="54"/>
                          <a:pt x="38" y="54"/>
                        </a:cubicBezTo>
                        <a:cubicBezTo>
                          <a:pt x="38" y="54"/>
                          <a:pt x="38" y="54"/>
                          <a:pt x="39" y="54"/>
                        </a:cubicBezTo>
                        <a:cubicBezTo>
                          <a:pt x="44" y="55"/>
                          <a:pt x="49" y="56"/>
                          <a:pt x="54" y="56"/>
                        </a:cubicBezTo>
                        <a:cubicBezTo>
                          <a:pt x="56" y="57"/>
                          <a:pt x="58" y="57"/>
                          <a:pt x="60" y="57"/>
                        </a:cubicBezTo>
                        <a:cubicBezTo>
                          <a:pt x="62" y="57"/>
                          <a:pt x="63" y="57"/>
                          <a:pt x="65" y="57"/>
                        </a:cubicBezTo>
                        <a:cubicBezTo>
                          <a:pt x="69" y="57"/>
                          <a:pt x="72" y="59"/>
                          <a:pt x="76" y="60"/>
                        </a:cubicBezTo>
                        <a:cubicBezTo>
                          <a:pt x="78" y="60"/>
                          <a:pt x="81" y="60"/>
                          <a:pt x="84" y="60"/>
                        </a:cubicBezTo>
                        <a:cubicBezTo>
                          <a:pt x="85" y="60"/>
                          <a:pt x="86" y="60"/>
                          <a:pt x="87" y="60"/>
                        </a:cubicBezTo>
                        <a:cubicBezTo>
                          <a:pt x="88" y="60"/>
                          <a:pt x="88" y="60"/>
                          <a:pt x="88" y="60"/>
                        </a:cubicBezTo>
                        <a:cubicBezTo>
                          <a:pt x="90" y="60"/>
                          <a:pt x="92" y="61"/>
                          <a:pt x="95" y="62"/>
                        </a:cubicBezTo>
                        <a:cubicBezTo>
                          <a:pt x="96" y="64"/>
                          <a:pt x="100" y="66"/>
                          <a:pt x="99" y="68"/>
                        </a:cubicBezTo>
                        <a:cubicBezTo>
                          <a:pt x="100" y="68"/>
                          <a:pt x="100" y="68"/>
                          <a:pt x="100" y="68"/>
                        </a:cubicBezTo>
                        <a:cubicBezTo>
                          <a:pt x="100" y="66"/>
                          <a:pt x="97" y="64"/>
                          <a:pt x="96" y="62"/>
                        </a:cubicBezTo>
                        <a:cubicBezTo>
                          <a:pt x="94" y="61"/>
                          <a:pt x="92" y="60"/>
                          <a:pt x="90" y="60"/>
                        </a:cubicBezTo>
                        <a:cubicBezTo>
                          <a:pt x="94" y="59"/>
                          <a:pt x="98" y="57"/>
                          <a:pt x="101" y="53"/>
                        </a:cubicBezTo>
                        <a:cubicBezTo>
                          <a:pt x="101" y="53"/>
                          <a:pt x="101" y="53"/>
                          <a:pt x="101" y="53"/>
                        </a:cubicBezTo>
                        <a:cubicBezTo>
                          <a:pt x="97" y="58"/>
                          <a:pt x="91" y="60"/>
                          <a:pt x="85" y="60"/>
                        </a:cubicBezTo>
                        <a:cubicBezTo>
                          <a:pt x="85" y="60"/>
                          <a:pt x="85" y="60"/>
                          <a:pt x="85" y="60"/>
                        </a:cubicBezTo>
                        <a:cubicBezTo>
                          <a:pt x="81" y="60"/>
                          <a:pt x="78" y="59"/>
                          <a:pt x="75" y="59"/>
                        </a:cubicBezTo>
                        <a:cubicBezTo>
                          <a:pt x="72" y="59"/>
                          <a:pt x="69" y="57"/>
                          <a:pt x="66" y="57"/>
                        </a:cubicBezTo>
                        <a:cubicBezTo>
                          <a:pt x="79" y="56"/>
                          <a:pt x="91" y="51"/>
                          <a:pt x="98" y="41"/>
                        </a:cubicBezTo>
                        <a:cubicBezTo>
                          <a:pt x="99" y="40"/>
                          <a:pt x="99" y="39"/>
                          <a:pt x="100" y="38"/>
                        </a:cubicBezTo>
                        <a:cubicBezTo>
                          <a:pt x="105" y="42"/>
                          <a:pt x="112" y="45"/>
                          <a:pt x="115" y="51"/>
                        </a:cubicBezTo>
                        <a:cubicBezTo>
                          <a:pt x="116" y="55"/>
                          <a:pt x="117" y="60"/>
                          <a:pt x="116" y="64"/>
                        </a:cubicBezTo>
                        <a:cubicBezTo>
                          <a:pt x="116" y="69"/>
                          <a:pt x="112" y="73"/>
                          <a:pt x="108" y="76"/>
                        </a:cubicBezTo>
                        <a:cubicBezTo>
                          <a:pt x="101" y="81"/>
                          <a:pt x="92" y="82"/>
                          <a:pt x="83" y="82"/>
                        </a:cubicBezTo>
                        <a:cubicBezTo>
                          <a:pt x="83" y="82"/>
                          <a:pt x="82" y="82"/>
                          <a:pt x="82" y="82"/>
                        </a:cubicBezTo>
                        <a:cubicBezTo>
                          <a:pt x="79" y="82"/>
                          <a:pt x="76" y="82"/>
                          <a:pt x="73" y="82"/>
                        </a:cubicBezTo>
                        <a:cubicBezTo>
                          <a:pt x="72" y="81"/>
                          <a:pt x="71" y="81"/>
                          <a:pt x="70" y="81"/>
                        </a:cubicBezTo>
                        <a:cubicBezTo>
                          <a:pt x="66" y="80"/>
                          <a:pt x="63" y="79"/>
                          <a:pt x="59" y="78"/>
                        </a:cubicBezTo>
                        <a:cubicBezTo>
                          <a:pt x="56" y="77"/>
                          <a:pt x="52" y="76"/>
                          <a:pt x="48" y="75"/>
                        </a:cubicBezTo>
                        <a:cubicBezTo>
                          <a:pt x="43" y="74"/>
                          <a:pt x="38" y="73"/>
                          <a:pt x="33" y="73"/>
                        </a:cubicBezTo>
                        <a:cubicBezTo>
                          <a:pt x="31" y="73"/>
                          <a:pt x="30" y="73"/>
                          <a:pt x="29" y="73"/>
                        </a:cubicBezTo>
                        <a:cubicBezTo>
                          <a:pt x="26" y="73"/>
                          <a:pt x="23" y="74"/>
                          <a:pt x="20" y="75"/>
                        </a:cubicBezTo>
                        <a:cubicBezTo>
                          <a:pt x="18" y="77"/>
                          <a:pt x="16" y="79"/>
                          <a:pt x="14" y="81"/>
                        </a:cubicBezTo>
                        <a:cubicBezTo>
                          <a:pt x="14" y="81"/>
                          <a:pt x="14" y="81"/>
                          <a:pt x="14" y="81"/>
                        </a:cubicBezTo>
                        <a:cubicBezTo>
                          <a:pt x="17" y="78"/>
                          <a:pt x="20" y="76"/>
                          <a:pt x="23" y="75"/>
                        </a:cubicBezTo>
                        <a:cubicBezTo>
                          <a:pt x="26" y="74"/>
                          <a:pt x="29" y="74"/>
                          <a:pt x="31" y="74"/>
                        </a:cubicBezTo>
                        <a:cubicBezTo>
                          <a:pt x="32" y="74"/>
                          <a:pt x="32" y="74"/>
                          <a:pt x="32" y="74"/>
                        </a:cubicBezTo>
                        <a:cubicBezTo>
                          <a:pt x="37" y="74"/>
                          <a:pt x="43" y="75"/>
                          <a:pt x="47" y="76"/>
                        </a:cubicBezTo>
                        <a:cubicBezTo>
                          <a:pt x="49" y="80"/>
                          <a:pt x="47" y="84"/>
                          <a:pt x="45" y="87"/>
                        </a:cubicBezTo>
                        <a:cubicBezTo>
                          <a:pt x="45" y="88"/>
                          <a:pt x="45" y="88"/>
                          <a:pt x="45" y="88"/>
                        </a:cubicBezTo>
                        <a:cubicBezTo>
                          <a:pt x="43" y="90"/>
                          <a:pt x="40" y="92"/>
                          <a:pt x="38" y="93"/>
                        </a:cubicBezTo>
                        <a:cubicBezTo>
                          <a:pt x="34" y="95"/>
                          <a:pt x="28" y="97"/>
                          <a:pt x="24" y="97"/>
                        </a:cubicBezTo>
                        <a:cubicBezTo>
                          <a:pt x="23" y="97"/>
                          <a:pt x="23" y="97"/>
                          <a:pt x="23" y="97"/>
                        </a:cubicBezTo>
                        <a:cubicBezTo>
                          <a:pt x="22" y="97"/>
                          <a:pt x="20" y="97"/>
                          <a:pt x="19" y="96"/>
                        </a:cubicBezTo>
                        <a:cubicBezTo>
                          <a:pt x="19" y="97"/>
                          <a:pt x="19" y="97"/>
                          <a:pt x="19" y="97"/>
                        </a:cubicBezTo>
                        <a:cubicBezTo>
                          <a:pt x="20" y="97"/>
                          <a:pt x="20" y="97"/>
                          <a:pt x="21" y="97"/>
                        </a:cubicBezTo>
                        <a:cubicBezTo>
                          <a:pt x="21" y="97"/>
                          <a:pt x="22" y="97"/>
                          <a:pt x="22" y="97"/>
                        </a:cubicBezTo>
                        <a:cubicBezTo>
                          <a:pt x="22" y="97"/>
                          <a:pt x="23" y="97"/>
                          <a:pt x="23" y="97"/>
                        </a:cubicBezTo>
                        <a:cubicBezTo>
                          <a:pt x="25" y="97"/>
                          <a:pt x="26" y="97"/>
                          <a:pt x="27" y="97"/>
                        </a:cubicBezTo>
                        <a:cubicBezTo>
                          <a:pt x="27" y="97"/>
                          <a:pt x="28" y="97"/>
                          <a:pt x="28" y="97"/>
                        </a:cubicBezTo>
                        <a:cubicBezTo>
                          <a:pt x="32" y="96"/>
                          <a:pt x="36" y="95"/>
                          <a:pt x="39" y="93"/>
                        </a:cubicBezTo>
                        <a:cubicBezTo>
                          <a:pt x="43" y="91"/>
                          <a:pt x="46" y="88"/>
                          <a:pt x="48" y="83"/>
                        </a:cubicBezTo>
                        <a:cubicBezTo>
                          <a:pt x="49" y="81"/>
                          <a:pt x="50" y="78"/>
                          <a:pt x="48" y="76"/>
                        </a:cubicBezTo>
                        <a:cubicBezTo>
                          <a:pt x="50" y="76"/>
                          <a:pt x="52" y="77"/>
                          <a:pt x="53" y="77"/>
                        </a:cubicBezTo>
                        <a:cubicBezTo>
                          <a:pt x="55" y="78"/>
                          <a:pt x="57" y="78"/>
                          <a:pt x="58" y="79"/>
                        </a:cubicBezTo>
                        <a:cubicBezTo>
                          <a:pt x="66" y="85"/>
                          <a:pt x="69" y="98"/>
                          <a:pt x="69" y="108"/>
                        </a:cubicBezTo>
                        <a:cubicBezTo>
                          <a:pt x="69" y="114"/>
                          <a:pt x="68" y="119"/>
                          <a:pt x="66" y="124"/>
                        </a:cubicBezTo>
                        <a:cubicBezTo>
                          <a:pt x="63" y="130"/>
                          <a:pt x="60" y="134"/>
                          <a:pt x="56" y="138"/>
                        </a:cubicBezTo>
                        <a:cubicBezTo>
                          <a:pt x="56" y="139"/>
                          <a:pt x="56" y="139"/>
                          <a:pt x="56" y="139"/>
                        </a:cubicBezTo>
                        <a:cubicBezTo>
                          <a:pt x="59" y="136"/>
                          <a:pt x="61" y="133"/>
                          <a:pt x="64" y="129"/>
                        </a:cubicBezTo>
                        <a:cubicBezTo>
                          <a:pt x="68" y="126"/>
                          <a:pt x="75" y="124"/>
                          <a:pt x="81" y="124"/>
                        </a:cubicBezTo>
                        <a:cubicBezTo>
                          <a:pt x="82" y="124"/>
                          <a:pt x="83" y="124"/>
                          <a:pt x="85" y="124"/>
                        </a:cubicBezTo>
                        <a:cubicBezTo>
                          <a:pt x="88" y="125"/>
                          <a:pt x="91" y="126"/>
                          <a:pt x="94" y="128"/>
                        </a:cubicBezTo>
                        <a:cubicBezTo>
                          <a:pt x="94" y="129"/>
                          <a:pt x="95" y="129"/>
                          <a:pt x="95" y="130"/>
                        </a:cubicBezTo>
                        <a:cubicBezTo>
                          <a:pt x="96" y="131"/>
                          <a:pt x="96" y="131"/>
                          <a:pt x="97" y="132"/>
                        </a:cubicBezTo>
                        <a:cubicBezTo>
                          <a:pt x="98" y="134"/>
                          <a:pt x="100" y="136"/>
                          <a:pt x="100" y="138"/>
                        </a:cubicBezTo>
                        <a:cubicBezTo>
                          <a:pt x="103" y="146"/>
                          <a:pt x="98" y="155"/>
                          <a:pt x="93" y="161"/>
                        </a:cubicBezTo>
                        <a:cubicBezTo>
                          <a:pt x="87" y="168"/>
                          <a:pt x="79" y="171"/>
                          <a:pt x="71" y="173"/>
                        </a:cubicBezTo>
                        <a:cubicBezTo>
                          <a:pt x="71" y="174"/>
                          <a:pt x="71" y="174"/>
                          <a:pt x="71" y="174"/>
                        </a:cubicBezTo>
                        <a:cubicBezTo>
                          <a:pt x="80" y="172"/>
                          <a:pt x="87" y="168"/>
                          <a:pt x="93" y="161"/>
                        </a:cubicBezTo>
                        <a:cubicBezTo>
                          <a:pt x="99" y="155"/>
                          <a:pt x="103" y="147"/>
                          <a:pt x="101" y="138"/>
                        </a:cubicBezTo>
                        <a:cubicBezTo>
                          <a:pt x="101" y="137"/>
                          <a:pt x="100" y="135"/>
                          <a:pt x="99" y="134"/>
                        </a:cubicBezTo>
                        <a:cubicBezTo>
                          <a:pt x="102" y="136"/>
                          <a:pt x="105" y="138"/>
                          <a:pt x="109" y="139"/>
                        </a:cubicBezTo>
                        <a:cubicBezTo>
                          <a:pt x="109" y="139"/>
                          <a:pt x="109" y="139"/>
                          <a:pt x="109" y="139"/>
                        </a:cubicBezTo>
                        <a:cubicBezTo>
                          <a:pt x="109" y="139"/>
                          <a:pt x="109" y="139"/>
                          <a:pt x="109" y="139"/>
                        </a:cubicBezTo>
                        <a:cubicBezTo>
                          <a:pt x="109" y="139"/>
                          <a:pt x="110" y="139"/>
                          <a:pt x="111" y="139"/>
                        </a:cubicBezTo>
                        <a:cubicBezTo>
                          <a:pt x="111" y="139"/>
                          <a:pt x="111" y="139"/>
                          <a:pt x="111" y="139"/>
                        </a:cubicBezTo>
                        <a:cubicBezTo>
                          <a:pt x="111" y="139"/>
                          <a:pt x="111" y="139"/>
                          <a:pt x="111" y="139"/>
                        </a:cubicBezTo>
                        <a:cubicBezTo>
                          <a:pt x="111" y="139"/>
                          <a:pt x="110" y="139"/>
                          <a:pt x="109" y="138"/>
                        </a:cubicBezTo>
                        <a:cubicBezTo>
                          <a:pt x="107" y="138"/>
                          <a:pt x="105" y="137"/>
                          <a:pt x="103" y="136"/>
                        </a:cubicBezTo>
                        <a:cubicBezTo>
                          <a:pt x="101" y="135"/>
                          <a:pt x="100" y="133"/>
                          <a:pt x="98" y="132"/>
                        </a:cubicBezTo>
                        <a:cubicBezTo>
                          <a:pt x="97" y="130"/>
                          <a:pt x="96" y="129"/>
                          <a:pt x="94" y="127"/>
                        </a:cubicBezTo>
                        <a:cubicBezTo>
                          <a:pt x="92" y="125"/>
                          <a:pt x="90" y="124"/>
                          <a:pt x="88" y="122"/>
                        </a:cubicBezTo>
                        <a:cubicBezTo>
                          <a:pt x="86" y="120"/>
                          <a:pt x="83" y="119"/>
                          <a:pt x="80" y="118"/>
                        </a:cubicBezTo>
                        <a:cubicBezTo>
                          <a:pt x="80" y="118"/>
                          <a:pt x="80" y="118"/>
                          <a:pt x="80" y="118"/>
                        </a:cubicBezTo>
                        <a:cubicBezTo>
                          <a:pt x="83" y="120"/>
                          <a:pt x="86" y="121"/>
                          <a:pt x="88" y="123"/>
                        </a:cubicBezTo>
                        <a:cubicBezTo>
                          <a:pt x="89" y="124"/>
                          <a:pt x="90" y="125"/>
                          <a:pt x="91" y="126"/>
                        </a:cubicBezTo>
                        <a:cubicBezTo>
                          <a:pt x="89" y="125"/>
                          <a:pt x="88" y="124"/>
                          <a:pt x="86" y="124"/>
                        </a:cubicBezTo>
                        <a:cubicBezTo>
                          <a:pt x="84" y="123"/>
                          <a:pt x="82" y="123"/>
                          <a:pt x="81" y="123"/>
                        </a:cubicBezTo>
                        <a:cubicBezTo>
                          <a:pt x="75" y="123"/>
                          <a:pt x="68" y="125"/>
                          <a:pt x="64" y="129"/>
                        </a:cubicBezTo>
                        <a:cubicBezTo>
                          <a:pt x="64" y="128"/>
                          <a:pt x="65" y="127"/>
                          <a:pt x="65" y="126"/>
                        </a:cubicBezTo>
                        <a:cubicBezTo>
                          <a:pt x="68" y="121"/>
                          <a:pt x="70" y="116"/>
                          <a:pt x="70" y="110"/>
                        </a:cubicBezTo>
                        <a:cubicBezTo>
                          <a:pt x="70" y="104"/>
                          <a:pt x="69" y="98"/>
                          <a:pt x="67" y="93"/>
                        </a:cubicBezTo>
                        <a:cubicBezTo>
                          <a:pt x="66" y="88"/>
                          <a:pt x="63" y="82"/>
                          <a:pt x="59" y="79"/>
                        </a:cubicBezTo>
                        <a:cubicBezTo>
                          <a:pt x="60" y="79"/>
                          <a:pt x="60" y="79"/>
                          <a:pt x="60" y="79"/>
                        </a:cubicBezTo>
                        <a:cubicBezTo>
                          <a:pt x="62" y="80"/>
                          <a:pt x="65" y="80"/>
                          <a:pt x="67" y="81"/>
                        </a:cubicBezTo>
                        <a:cubicBezTo>
                          <a:pt x="72" y="81"/>
                          <a:pt x="76" y="82"/>
                          <a:pt x="81" y="82"/>
                        </a:cubicBezTo>
                        <a:cubicBezTo>
                          <a:pt x="82" y="83"/>
                          <a:pt x="83" y="83"/>
                          <a:pt x="84" y="83"/>
                        </a:cubicBezTo>
                        <a:cubicBezTo>
                          <a:pt x="86" y="82"/>
                          <a:pt x="87" y="82"/>
                          <a:pt x="88" y="82"/>
                        </a:cubicBezTo>
                        <a:cubicBezTo>
                          <a:pt x="94" y="82"/>
                          <a:pt x="101" y="81"/>
                          <a:pt x="106" y="78"/>
                        </a:cubicBezTo>
                        <a:cubicBezTo>
                          <a:pt x="106" y="78"/>
                          <a:pt x="106" y="78"/>
                          <a:pt x="106" y="78"/>
                        </a:cubicBezTo>
                        <a:cubicBezTo>
                          <a:pt x="106" y="77"/>
                          <a:pt x="106" y="77"/>
                          <a:pt x="106" y="77"/>
                        </a:cubicBezTo>
                        <a:cubicBezTo>
                          <a:pt x="106" y="77"/>
                          <a:pt x="106" y="77"/>
                          <a:pt x="106" y="77"/>
                        </a:cubicBezTo>
                        <a:cubicBezTo>
                          <a:pt x="107" y="80"/>
                          <a:pt x="112" y="82"/>
                          <a:pt x="114" y="82"/>
                        </a:cubicBezTo>
                        <a:cubicBezTo>
                          <a:pt x="118" y="83"/>
                          <a:pt x="121" y="84"/>
                          <a:pt x="125" y="84"/>
                        </a:cubicBezTo>
                        <a:cubicBezTo>
                          <a:pt x="125" y="84"/>
                          <a:pt x="126" y="84"/>
                          <a:pt x="126" y="84"/>
                        </a:cubicBezTo>
                        <a:cubicBezTo>
                          <a:pt x="127" y="84"/>
                          <a:pt x="128" y="84"/>
                          <a:pt x="128" y="84"/>
                        </a:cubicBezTo>
                        <a:cubicBezTo>
                          <a:pt x="133" y="84"/>
                          <a:pt x="139" y="86"/>
                          <a:pt x="140" y="90"/>
                        </a:cubicBezTo>
                        <a:cubicBezTo>
                          <a:pt x="140" y="90"/>
                          <a:pt x="140" y="90"/>
                          <a:pt x="140" y="90"/>
                        </a:cubicBezTo>
                        <a:cubicBezTo>
                          <a:pt x="139" y="87"/>
                          <a:pt x="135" y="84"/>
                          <a:pt x="131" y="84"/>
                        </a:cubicBezTo>
                        <a:cubicBezTo>
                          <a:pt x="135" y="83"/>
                          <a:pt x="140" y="81"/>
                          <a:pt x="144" y="79"/>
                        </a:cubicBezTo>
                        <a:cubicBezTo>
                          <a:pt x="144" y="79"/>
                          <a:pt x="144" y="79"/>
                          <a:pt x="144" y="79"/>
                        </a:cubicBezTo>
                        <a:cubicBezTo>
                          <a:pt x="138" y="82"/>
                          <a:pt x="132" y="83"/>
                          <a:pt x="126" y="83"/>
                        </a:cubicBezTo>
                        <a:cubicBezTo>
                          <a:pt x="126" y="83"/>
                          <a:pt x="125" y="83"/>
                          <a:pt x="125" y="83"/>
                        </a:cubicBezTo>
                        <a:cubicBezTo>
                          <a:pt x="122" y="83"/>
                          <a:pt x="118" y="83"/>
                          <a:pt x="115" y="82"/>
                        </a:cubicBezTo>
                        <a:cubicBezTo>
                          <a:pt x="112" y="81"/>
                          <a:pt x="109" y="79"/>
                          <a:pt x="107" y="77"/>
                        </a:cubicBezTo>
                        <a:cubicBezTo>
                          <a:pt x="108" y="77"/>
                          <a:pt x="109" y="76"/>
                          <a:pt x="110" y="75"/>
                        </a:cubicBezTo>
                        <a:cubicBezTo>
                          <a:pt x="113" y="72"/>
                          <a:pt x="116" y="69"/>
                          <a:pt x="117" y="66"/>
                        </a:cubicBezTo>
                        <a:cubicBezTo>
                          <a:pt x="117" y="65"/>
                          <a:pt x="117" y="64"/>
                          <a:pt x="117" y="62"/>
                        </a:cubicBezTo>
                        <a:cubicBezTo>
                          <a:pt x="122" y="64"/>
                          <a:pt x="127" y="65"/>
                          <a:pt x="132" y="65"/>
                        </a:cubicBezTo>
                        <a:cubicBezTo>
                          <a:pt x="132" y="65"/>
                          <a:pt x="133" y="65"/>
                          <a:pt x="133" y="65"/>
                        </a:cubicBezTo>
                        <a:cubicBezTo>
                          <a:pt x="138" y="65"/>
                          <a:pt x="144" y="63"/>
                          <a:pt x="149" y="62"/>
                        </a:cubicBezTo>
                        <a:cubicBezTo>
                          <a:pt x="153" y="60"/>
                          <a:pt x="158" y="57"/>
                          <a:pt x="162" y="54"/>
                        </a:cubicBezTo>
                        <a:cubicBezTo>
                          <a:pt x="163" y="52"/>
                          <a:pt x="164" y="50"/>
                          <a:pt x="165" y="49"/>
                        </a:cubicBezTo>
                        <a:cubicBezTo>
                          <a:pt x="165" y="49"/>
                          <a:pt x="165" y="50"/>
                          <a:pt x="165" y="51"/>
                        </a:cubicBezTo>
                        <a:cubicBezTo>
                          <a:pt x="166" y="54"/>
                          <a:pt x="165" y="57"/>
                          <a:pt x="164" y="59"/>
                        </a:cubicBezTo>
                        <a:cubicBezTo>
                          <a:pt x="163" y="64"/>
                          <a:pt x="160" y="68"/>
                          <a:pt x="156" y="70"/>
                        </a:cubicBezTo>
                        <a:cubicBezTo>
                          <a:pt x="156" y="70"/>
                          <a:pt x="156" y="70"/>
                          <a:pt x="156" y="70"/>
                        </a:cubicBezTo>
                        <a:cubicBezTo>
                          <a:pt x="159" y="68"/>
                          <a:pt x="162" y="65"/>
                          <a:pt x="164" y="61"/>
                        </a:cubicBezTo>
                        <a:cubicBezTo>
                          <a:pt x="165" y="60"/>
                          <a:pt x="165" y="59"/>
                          <a:pt x="165" y="58"/>
                        </a:cubicBezTo>
                        <a:cubicBezTo>
                          <a:pt x="166" y="62"/>
                          <a:pt x="168" y="65"/>
                          <a:pt x="172" y="66"/>
                        </a:cubicBezTo>
                        <a:cubicBezTo>
                          <a:pt x="172" y="65"/>
                          <a:pt x="172" y="65"/>
                          <a:pt x="172" y="65"/>
                        </a:cubicBezTo>
                        <a:cubicBezTo>
                          <a:pt x="168" y="65"/>
                          <a:pt x="166" y="61"/>
                          <a:pt x="165" y="57"/>
                        </a:cubicBezTo>
                        <a:cubicBezTo>
                          <a:pt x="166" y="56"/>
                          <a:pt x="166" y="55"/>
                          <a:pt x="166" y="54"/>
                        </a:cubicBezTo>
                        <a:cubicBezTo>
                          <a:pt x="166" y="53"/>
                          <a:pt x="166" y="52"/>
                          <a:pt x="166" y="51"/>
                        </a:cubicBezTo>
                        <a:cubicBezTo>
                          <a:pt x="166" y="50"/>
                          <a:pt x="165" y="49"/>
                          <a:pt x="165" y="48"/>
                        </a:cubicBezTo>
                        <a:cubicBezTo>
                          <a:pt x="166" y="46"/>
                          <a:pt x="166" y="43"/>
                          <a:pt x="166" y="41"/>
                        </a:cubicBezTo>
                        <a:cubicBezTo>
                          <a:pt x="167" y="36"/>
                          <a:pt x="167" y="31"/>
                          <a:pt x="163" y="28"/>
                        </a:cubicBezTo>
                        <a:cubicBezTo>
                          <a:pt x="162" y="27"/>
                          <a:pt x="162" y="27"/>
                          <a:pt x="162" y="27"/>
                        </a:cubicBezTo>
                        <a:cubicBezTo>
                          <a:pt x="162" y="27"/>
                          <a:pt x="162" y="27"/>
                          <a:pt x="162" y="27"/>
                        </a:cubicBezTo>
                        <a:cubicBezTo>
                          <a:pt x="162" y="24"/>
                          <a:pt x="162" y="21"/>
                          <a:pt x="162" y="19"/>
                        </a:cubicBezTo>
                        <a:cubicBezTo>
                          <a:pt x="162" y="16"/>
                          <a:pt x="161" y="13"/>
                          <a:pt x="162" y="10"/>
                        </a:cubicBezTo>
                        <a:cubicBezTo>
                          <a:pt x="162" y="6"/>
                          <a:pt x="164" y="3"/>
                          <a:pt x="167" y="1"/>
                        </a:cubicBezTo>
                        <a:cubicBezTo>
                          <a:pt x="167" y="1"/>
                          <a:pt x="167" y="1"/>
                          <a:pt x="167" y="1"/>
                        </a:cubicBezTo>
                        <a:cubicBezTo>
                          <a:pt x="162" y="4"/>
                          <a:pt x="161" y="10"/>
                          <a:pt x="161" y="15"/>
                        </a:cubicBezTo>
                        <a:cubicBezTo>
                          <a:pt x="161" y="14"/>
                          <a:pt x="160" y="12"/>
                          <a:pt x="160" y="11"/>
                        </a:cubicBezTo>
                        <a:cubicBezTo>
                          <a:pt x="158" y="6"/>
                          <a:pt x="155" y="2"/>
                          <a:pt x="150" y="0"/>
                        </a:cubicBezTo>
                      </a:path>
                    </a:pathLst>
                  </a:custGeom>
                  <a:solidFill>
                    <a:srgbClr val="AB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3" name="Freeform 8019">
                    <a:extLst>
                      <a:ext uri="{FF2B5EF4-FFF2-40B4-BE49-F238E27FC236}">
                        <a16:creationId xmlns:a16="http://schemas.microsoft.com/office/drawing/2014/main" id="{1577AF82-673A-4425-8B6E-9A71DF278F49}"/>
                      </a:ext>
                    </a:extLst>
                  </p:cNvPr>
                  <p:cNvSpPr>
                    <a:spLocks/>
                  </p:cNvSpPr>
                  <p:nvPr/>
                </p:nvSpPr>
                <p:spPr bwMode="auto">
                  <a:xfrm>
                    <a:off x="4397" y="26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4" name="Freeform 8020">
                    <a:extLst>
                      <a:ext uri="{FF2B5EF4-FFF2-40B4-BE49-F238E27FC236}">
                        <a16:creationId xmlns:a16="http://schemas.microsoft.com/office/drawing/2014/main" id="{FBDDD7A3-1090-436F-A3C6-BD8ECE1934E7}"/>
                      </a:ext>
                    </a:extLst>
                  </p:cNvPr>
                  <p:cNvSpPr>
                    <a:spLocks/>
                  </p:cNvSpPr>
                  <p:nvPr/>
                </p:nvSpPr>
                <p:spPr bwMode="auto">
                  <a:xfrm>
                    <a:off x="4373" y="2571"/>
                    <a:ext cx="19" cy="35"/>
                  </a:xfrm>
                  <a:custGeom>
                    <a:avLst/>
                    <a:gdLst>
                      <a:gd name="T0" fmla="*/ 16 w 25"/>
                      <a:gd name="T1" fmla="*/ 0 h 46"/>
                      <a:gd name="T2" fmla="*/ 13 w 25"/>
                      <a:gd name="T3" fmla="*/ 42 h 46"/>
                      <a:gd name="T4" fmla="*/ 22 w 25"/>
                      <a:gd name="T5" fmla="*/ 46 h 46"/>
                      <a:gd name="T6" fmla="*/ 25 w 25"/>
                      <a:gd name="T7" fmla="*/ 46 h 46"/>
                      <a:gd name="T8" fmla="*/ 25 w 25"/>
                      <a:gd name="T9" fmla="*/ 46 h 46"/>
                      <a:gd name="T10" fmla="*/ 11 w 25"/>
                      <a:gd name="T11" fmla="*/ 37 h 46"/>
                      <a:gd name="T12" fmla="*/ 16 w 25"/>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25" h="46">
                        <a:moveTo>
                          <a:pt x="16" y="0"/>
                        </a:moveTo>
                        <a:cubicBezTo>
                          <a:pt x="16" y="0"/>
                          <a:pt x="0" y="29"/>
                          <a:pt x="13" y="42"/>
                        </a:cubicBezTo>
                        <a:cubicBezTo>
                          <a:pt x="13" y="42"/>
                          <a:pt x="16" y="46"/>
                          <a:pt x="22" y="46"/>
                        </a:cubicBezTo>
                        <a:cubicBezTo>
                          <a:pt x="23" y="46"/>
                          <a:pt x="24" y="46"/>
                          <a:pt x="25" y="46"/>
                        </a:cubicBezTo>
                        <a:cubicBezTo>
                          <a:pt x="25" y="46"/>
                          <a:pt x="25" y="46"/>
                          <a:pt x="25" y="46"/>
                        </a:cubicBezTo>
                        <a:cubicBezTo>
                          <a:pt x="24" y="46"/>
                          <a:pt x="15" y="45"/>
                          <a:pt x="11" y="37"/>
                        </a:cubicBezTo>
                        <a:cubicBezTo>
                          <a:pt x="7" y="28"/>
                          <a:pt x="10" y="13"/>
                          <a:pt x="16" y="0"/>
                        </a:cubicBezTo>
                      </a:path>
                    </a:pathLst>
                  </a:custGeom>
                  <a:solidFill>
                    <a:srgbClr val="F3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5" name="Freeform 8021">
                    <a:extLst>
                      <a:ext uri="{FF2B5EF4-FFF2-40B4-BE49-F238E27FC236}">
                        <a16:creationId xmlns:a16="http://schemas.microsoft.com/office/drawing/2014/main" id="{0E065D8E-8131-40BB-A15C-484EDC9411A2}"/>
                      </a:ext>
                    </a:extLst>
                  </p:cNvPr>
                  <p:cNvSpPr>
                    <a:spLocks/>
                  </p:cNvSpPr>
                  <p:nvPr/>
                </p:nvSpPr>
                <p:spPr bwMode="auto">
                  <a:xfrm>
                    <a:off x="4389" y="2615"/>
                    <a:ext cx="29" cy="14"/>
                  </a:xfrm>
                  <a:custGeom>
                    <a:avLst/>
                    <a:gdLst>
                      <a:gd name="T0" fmla="*/ 1 w 39"/>
                      <a:gd name="T1" fmla="*/ 0 h 19"/>
                      <a:gd name="T2" fmla="*/ 11 w 39"/>
                      <a:gd name="T3" fmla="*/ 16 h 19"/>
                      <a:gd name="T4" fmla="*/ 22 w 39"/>
                      <a:gd name="T5" fmla="*/ 19 h 19"/>
                      <a:gd name="T6" fmla="*/ 39 w 39"/>
                      <a:gd name="T7" fmla="*/ 12 h 19"/>
                      <a:gd name="T8" fmla="*/ 21 w 39"/>
                      <a:gd name="T9" fmla="*/ 18 h 19"/>
                      <a:gd name="T10" fmla="*/ 18 w 39"/>
                      <a:gd name="T11" fmla="*/ 18 h 19"/>
                      <a:gd name="T12" fmla="*/ 1 w 3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9" h="19">
                        <a:moveTo>
                          <a:pt x="1" y="0"/>
                        </a:moveTo>
                        <a:cubicBezTo>
                          <a:pt x="1" y="0"/>
                          <a:pt x="0" y="11"/>
                          <a:pt x="11" y="16"/>
                        </a:cubicBezTo>
                        <a:cubicBezTo>
                          <a:pt x="14" y="18"/>
                          <a:pt x="18" y="19"/>
                          <a:pt x="22" y="19"/>
                        </a:cubicBezTo>
                        <a:cubicBezTo>
                          <a:pt x="29" y="19"/>
                          <a:pt x="35" y="16"/>
                          <a:pt x="39" y="12"/>
                        </a:cubicBezTo>
                        <a:cubicBezTo>
                          <a:pt x="39" y="12"/>
                          <a:pt x="32" y="18"/>
                          <a:pt x="21" y="18"/>
                        </a:cubicBezTo>
                        <a:cubicBezTo>
                          <a:pt x="20" y="18"/>
                          <a:pt x="19" y="18"/>
                          <a:pt x="18" y="18"/>
                        </a:cubicBezTo>
                        <a:cubicBezTo>
                          <a:pt x="5" y="17"/>
                          <a:pt x="1" y="3"/>
                          <a:pt x="1" y="0"/>
                        </a:cubicBezTo>
                      </a:path>
                    </a:pathLst>
                  </a:custGeom>
                  <a:solidFill>
                    <a:srgbClr val="F3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6" name="Freeform 8022">
                    <a:extLst>
                      <a:ext uri="{FF2B5EF4-FFF2-40B4-BE49-F238E27FC236}">
                        <a16:creationId xmlns:a16="http://schemas.microsoft.com/office/drawing/2014/main" id="{2999A032-6D92-4ED9-8214-46D42AF7CA9D}"/>
                      </a:ext>
                    </a:extLst>
                  </p:cNvPr>
                  <p:cNvSpPr>
                    <a:spLocks/>
                  </p:cNvSpPr>
                  <p:nvPr/>
                </p:nvSpPr>
                <p:spPr bwMode="auto">
                  <a:xfrm>
                    <a:off x="4352" y="2531"/>
                    <a:ext cx="51" cy="19"/>
                  </a:xfrm>
                  <a:custGeom>
                    <a:avLst/>
                    <a:gdLst>
                      <a:gd name="T0" fmla="*/ 39 w 67"/>
                      <a:gd name="T1" fmla="*/ 0 h 26"/>
                      <a:gd name="T2" fmla="*/ 22 w 67"/>
                      <a:gd name="T3" fmla="*/ 2 h 26"/>
                      <a:gd name="T4" fmla="*/ 3 w 67"/>
                      <a:gd name="T5" fmla="*/ 17 h 26"/>
                      <a:gd name="T6" fmla="*/ 3 w 67"/>
                      <a:gd name="T7" fmla="*/ 26 h 26"/>
                      <a:gd name="T8" fmla="*/ 23 w 67"/>
                      <a:gd name="T9" fmla="*/ 3 h 26"/>
                      <a:gd name="T10" fmla="*/ 40 w 67"/>
                      <a:gd name="T11" fmla="*/ 1 h 26"/>
                      <a:gd name="T12" fmla="*/ 67 w 67"/>
                      <a:gd name="T13" fmla="*/ 3 h 26"/>
                      <a:gd name="T14" fmla="*/ 39 w 67"/>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26">
                        <a:moveTo>
                          <a:pt x="39" y="0"/>
                        </a:moveTo>
                        <a:cubicBezTo>
                          <a:pt x="33" y="0"/>
                          <a:pt x="27" y="0"/>
                          <a:pt x="22" y="2"/>
                        </a:cubicBezTo>
                        <a:cubicBezTo>
                          <a:pt x="12" y="5"/>
                          <a:pt x="6" y="11"/>
                          <a:pt x="3" y="17"/>
                        </a:cubicBezTo>
                        <a:cubicBezTo>
                          <a:pt x="0" y="22"/>
                          <a:pt x="3" y="26"/>
                          <a:pt x="3" y="26"/>
                        </a:cubicBezTo>
                        <a:cubicBezTo>
                          <a:pt x="0" y="19"/>
                          <a:pt x="6" y="8"/>
                          <a:pt x="23" y="3"/>
                        </a:cubicBezTo>
                        <a:cubicBezTo>
                          <a:pt x="28" y="1"/>
                          <a:pt x="34" y="1"/>
                          <a:pt x="40" y="1"/>
                        </a:cubicBezTo>
                        <a:cubicBezTo>
                          <a:pt x="54" y="1"/>
                          <a:pt x="67" y="3"/>
                          <a:pt x="67" y="3"/>
                        </a:cubicBezTo>
                        <a:cubicBezTo>
                          <a:pt x="60" y="2"/>
                          <a:pt x="49" y="0"/>
                          <a:pt x="39" y="0"/>
                        </a:cubicBezTo>
                      </a:path>
                    </a:pathLst>
                  </a:custGeom>
                  <a:solidFill>
                    <a:srgbClr val="F3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7" name="Freeform 8023">
                    <a:extLst>
                      <a:ext uri="{FF2B5EF4-FFF2-40B4-BE49-F238E27FC236}">
                        <a16:creationId xmlns:a16="http://schemas.microsoft.com/office/drawing/2014/main" id="{6A17C965-9B52-486B-9C4A-E91CDF7C3536}"/>
                      </a:ext>
                    </a:extLst>
                  </p:cNvPr>
                  <p:cNvSpPr>
                    <a:spLocks/>
                  </p:cNvSpPr>
                  <p:nvPr/>
                </p:nvSpPr>
                <p:spPr bwMode="auto">
                  <a:xfrm>
                    <a:off x="4365" y="2553"/>
                    <a:ext cx="16" cy="6"/>
                  </a:xfrm>
                  <a:custGeom>
                    <a:avLst/>
                    <a:gdLst>
                      <a:gd name="T0" fmla="*/ 21 w 21"/>
                      <a:gd name="T1" fmla="*/ 0 h 7"/>
                      <a:gd name="T2" fmla="*/ 5 w 21"/>
                      <a:gd name="T3" fmla="*/ 6 h 7"/>
                      <a:gd name="T4" fmla="*/ 0 w 21"/>
                      <a:gd name="T5" fmla="*/ 5 h 7"/>
                      <a:gd name="T6" fmla="*/ 7 w 21"/>
                      <a:gd name="T7" fmla="*/ 7 h 7"/>
                      <a:gd name="T8" fmla="*/ 21 w 21"/>
                      <a:gd name="T9" fmla="*/ 0 h 7"/>
                    </a:gdLst>
                    <a:ahLst/>
                    <a:cxnLst>
                      <a:cxn ang="0">
                        <a:pos x="T0" y="T1"/>
                      </a:cxn>
                      <a:cxn ang="0">
                        <a:pos x="T2" y="T3"/>
                      </a:cxn>
                      <a:cxn ang="0">
                        <a:pos x="T4" y="T5"/>
                      </a:cxn>
                      <a:cxn ang="0">
                        <a:pos x="T6" y="T7"/>
                      </a:cxn>
                      <a:cxn ang="0">
                        <a:pos x="T8" y="T9"/>
                      </a:cxn>
                    </a:cxnLst>
                    <a:rect l="0" t="0" r="r" b="b"/>
                    <a:pathLst>
                      <a:path w="21" h="7">
                        <a:moveTo>
                          <a:pt x="21" y="0"/>
                        </a:moveTo>
                        <a:cubicBezTo>
                          <a:pt x="15" y="5"/>
                          <a:pt x="9" y="6"/>
                          <a:pt x="5" y="6"/>
                        </a:cubicBezTo>
                        <a:cubicBezTo>
                          <a:pt x="2" y="6"/>
                          <a:pt x="0" y="5"/>
                          <a:pt x="0" y="5"/>
                        </a:cubicBezTo>
                        <a:cubicBezTo>
                          <a:pt x="3" y="6"/>
                          <a:pt x="5" y="7"/>
                          <a:pt x="7" y="7"/>
                        </a:cubicBezTo>
                        <a:cubicBezTo>
                          <a:pt x="16" y="7"/>
                          <a:pt x="21" y="0"/>
                          <a:pt x="21" y="0"/>
                        </a:cubicBezTo>
                      </a:path>
                    </a:pathLst>
                  </a:custGeom>
                  <a:solidFill>
                    <a:srgbClr val="F3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8" name="Freeform 8024">
                    <a:extLst>
                      <a:ext uri="{FF2B5EF4-FFF2-40B4-BE49-F238E27FC236}">
                        <a16:creationId xmlns:a16="http://schemas.microsoft.com/office/drawing/2014/main" id="{68BF0E3D-205E-4656-A0BC-0888C77A539B}"/>
                      </a:ext>
                    </a:extLst>
                  </p:cNvPr>
                  <p:cNvSpPr>
                    <a:spLocks/>
                  </p:cNvSpPr>
                  <p:nvPr/>
                </p:nvSpPr>
                <p:spPr bwMode="auto">
                  <a:xfrm>
                    <a:off x="4334" y="2424"/>
                    <a:ext cx="182" cy="82"/>
                  </a:xfrm>
                  <a:custGeom>
                    <a:avLst/>
                    <a:gdLst>
                      <a:gd name="T0" fmla="*/ 174 w 243"/>
                      <a:gd name="T1" fmla="*/ 85 h 110"/>
                      <a:gd name="T2" fmla="*/ 195 w 243"/>
                      <a:gd name="T3" fmla="*/ 67 h 110"/>
                      <a:gd name="T4" fmla="*/ 211 w 243"/>
                      <a:gd name="T5" fmla="*/ 50 h 110"/>
                      <a:gd name="T6" fmla="*/ 225 w 243"/>
                      <a:gd name="T7" fmla="*/ 33 h 110"/>
                      <a:gd name="T8" fmla="*/ 235 w 243"/>
                      <a:gd name="T9" fmla="*/ 30 h 110"/>
                      <a:gd name="T10" fmla="*/ 232 w 243"/>
                      <a:gd name="T11" fmla="*/ 6 h 110"/>
                      <a:gd name="T12" fmla="*/ 217 w 243"/>
                      <a:gd name="T13" fmla="*/ 5 h 110"/>
                      <a:gd name="T14" fmla="*/ 211 w 243"/>
                      <a:gd name="T15" fmla="*/ 6 h 110"/>
                      <a:gd name="T16" fmla="*/ 192 w 243"/>
                      <a:gd name="T17" fmla="*/ 3 h 110"/>
                      <a:gd name="T18" fmla="*/ 184 w 243"/>
                      <a:gd name="T19" fmla="*/ 15 h 110"/>
                      <a:gd name="T20" fmla="*/ 175 w 243"/>
                      <a:gd name="T21" fmla="*/ 29 h 110"/>
                      <a:gd name="T22" fmla="*/ 165 w 243"/>
                      <a:gd name="T23" fmla="*/ 41 h 110"/>
                      <a:gd name="T24" fmla="*/ 154 w 243"/>
                      <a:gd name="T25" fmla="*/ 56 h 110"/>
                      <a:gd name="T26" fmla="*/ 138 w 243"/>
                      <a:gd name="T27" fmla="*/ 68 h 110"/>
                      <a:gd name="T28" fmla="*/ 119 w 243"/>
                      <a:gd name="T29" fmla="*/ 69 h 110"/>
                      <a:gd name="T30" fmla="*/ 94 w 243"/>
                      <a:gd name="T31" fmla="*/ 74 h 110"/>
                      <a:gd name="T32" fmla="*/ 74 w 243"/>
                      <a:gd name="T33" fmla="*/ 70 h 110"/>
                      <a:gd name="T34" fmla="*/ 57 w 243"/>
                      <a:gd name="T35" fmla="*/ 66 h 110"/>
                      <a:gd name="T36" fmla="*/ 39 w 243"/>
                      <a:gd name="T37" fmla="*/ 61 h 110"/>
                      <a:gd name="T38" fmla="*/ 21 w 243"/>
                      <a:gd name="T39" fmla="*/ 58 h 110"/>
                      <a:gd name="T40" fmla="*/ 16 w 243"/>
                      <a:gd name="T41" fmla="*/ 66 h 110"/>
                      <a:gd name="T42" fmla="*/ 3 w 243"/>
                      <a:gd name="T43" fmla="*/ 74 h 110"/>
                      <a:gd name="T44" fmla="*/ 22 w 243"/>
                      <a:gd name="T45" fmla="*/ 90 h 110"/>
                      <a:gd name="T46" fmla="*/ 41 w 243"/>
                      <a:gd name="T47" fmla="*/ 95 h 110"/>
                      <a:gd name="T48" fmla="*/ 66 w 243"/>
                      <a:gd name="T49" fmla="*/ 99 h 110"/>
                      <a:gd name="T50" fmla="*/ 71 w 243"/>
                      <a:gd name="T51" fmla="*/ 103 h 110"/>
                      <a:gd name="T52" fmla="*/ 89 w 243"/>
                      <a:gd name="T53" fmla="*/ 103 h 110"/>
                      <a:gd name="T54" fmla="*/ 124 w 243"/>
                      <a:gd name="T55" fmla="*/ 102 h 110"/>
                      <a:gd name="T56" fmla="*/ 144 w 243"/>
                      <a:gd name="T57" fmla="*/ 98 h 110"/>
                      <a:gd name="T58" fmla="*/ 147 w 243"/>
                      <a:gd name="T59" fmla="*/ 95 h 110"/>
                      <a:gd name="T60" fmla="*/ 166 w 243"/>
                      <a:gd name="T61" fmla="*/ 95 h 110"/>
                      <a:gd name="T62" fmla="*/ 174 w 243"/>
                      <a:gd name="T63" fmla="*/ 86 h 110"/>
                      <a:gd name="T64" fmla="*/ 174 w 243"/>
                      <a:gd name="T65" fmla="*/ 8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3" h="110">
                        <a:moveTo>
                          <a:pt x="174" y="85"/>
                        </a:moveTo>
                        <a:cubicBezTo>
                          <a:pt x="174" y="85"/>
                          <a:pt x="191" y="85"/>
                          <a:pt x="195" y="67"/>
                        </a:cubicBezTo>
                        <a:cubicBezTo>
                          <a:pt x="195" y="67"/>
                          <a:pt x="209" y="69"/>
                          <a:pt x="211" y="50"/>
                        </a:cubicBezTo>
                        <a:cubicBezTo>
                          <a:pt x="211" y="50"/>
                          <a:pt x="223" y="48"/>
                          <a:pt x="225" y="33"/>
                        </a:cubicBezTo>
                        <a:cubicBezTo>
                          <a:pt x="225" y="33"/>
                          <a:pt x="229" y="33"/>
                          <a:pt x="235" y="30"/>
                        </a:cubicBezTo>
                        <a:cubicBezTo>
                          <a:pt x="237" y="28"/>
                          <a:pt x="243" y="12"/>
                          <a:pt x="232" y="6"/>
                        </a:cubicBezTo>
                        <a:cubicBezTo>
                          <a:pt x="225" y="3"/>
                          <a:pt x="221" y="4"/>
                          <a:pt x="217" y="5"/>
                        </a:cubicBezTo>
                        <a:cubicBezTo>
                          <a:pt x="215" y="6"/>
                          <a:pt x="213" y="7"/>
                          <a:pt x="211" y="6"/>
                        </a:cubicBezTo>
                        <a:cubicBezTo>
                          <a:pt x="206" y="5"/>
                          <a:pt x="200" y="0"/>
                          <a:pt x="192" y="3"/>
                        </a:cubicBezTo>
                        <a:cubicBezTo>
                          <a:pt x="184" y="6"/>
                          <a:pt x="184" y="13"/>
                          <a:pt x="184" y="15"/>
                        </a:cubicBezTo>
                        <a:cubicBezTo>
                          <a:pt x="184" y="15"/>
                          <a:pt x="173" y="20"/>
                          <a:pt x="175" y="29"/>
                        </a:cubicBezTo>
                        <a:cubicBezTo>
                          <a:pt x="175" y="29"/>
                          <a:pt x="166" y="31"/>
                          <a:pt x="165" y="41"/>
                        </a:cubicBezTo>
                        <a:cubicBezTo>
                          <a:pt x="165" y="41"/>
                          <a:pt x="154" y="43"/>
                          <a:pt x="154" y="56"/>
                        </a:cubicBezTo>
                        <a:cubicBezTo>
                          <a:pt x="154" y="56"/>
                          <a:pt x="140" y="57"/>
                          <a:pt x="138" y="68"/>
                        </a:cubicBezTo>
                        <a:cubicBezTo>
                          <a:pt x="138" y="68"/>
                          <a:pt x="125" y="65"/>
                          <a:pt x="119" y="69"/>
                        </a:cubicBezTo>
                        <a:cubicBezTo>
                          <a:pt x="119" y="69"/>
                          <a:pt x="101" y="67"/>
                          <a:pt x="94" y="74"/>
                        </a:cubicBezTo>
                        <a:cubicBezTo>
                          <a:pt x="94" y="74"/>
                          <a:pt x="86" y="65"/>
                          <a:pt x="74" y="70"/>
                        </a:cubicBezTo>
                        <a:cubicBezTo>
                          <a:pt x="74" y="70"/>
                          <a:pt x="68" y="62"/>
                          <a:pt x="57" y="66"/>
                        </a:cubicBezTo>
                        <a:cubicBezTo>
                          <a:pt x="57" y="66"/>
                          <a:pt x="55" y="58"/>
                          <a:pt x="39" y="61"/>
                        </a:cubicBezTo>
                        <a:cubicBezTo>
                          <a:pt x="39" y="61"/>
                          <a:pt x="34" y="54"/>
                          <a:pt x="21" y="58"/>
                        </a:cubicBezTo>
                        <a:cubicBezTo>
                          <a:pt x="17" y="59"/>
                          <a:pt x="14" y="61"/>
                          <a:pt x="16" y="66"/>
                        </a:cubicBezTo>
                        <a:cubicBezTo>
                          <a:pt x="16" y="66"/>
                          <a:pt x="6" y="67"/>
                          <a:pt x="3" y="74"/>
                        </a:cubicBezTo>
                        <a:cubicBezTo>
                          <a:pt x="0" y="81"/>
                          <a:pt x="4" y="92"/>
                          <a:pt x="22" y="90"/>
                        </a:cubicBezTo>
                        <a:cubicBezTo>
                          <a:pt x="22" y="90"/>
                          <a:pt x="26" y="97"/>
                          <a:pt x="41" y="95"/>
                        </a:cubicBezTo>
                        <a:cubicBezTo>
                          <a:pt x="41" y="95"/>
                          <a:pt x="50" y="107"/>
                          <a:pt x="66" y="99"/>
                        </a:cubicBezTo>
                        <a:cubicBezTo>
                          <a:pt x="66" y="99"/>
                          <a:pt x="68" y="101"/>
                          <a:pt x="71" y="103"/>
                        </a:cubicBezTo>
                        <a:cubicBezTo>
                          <a:pt x="75" y="106"/>
                          <a:pt x="86" y="105"/>
                          <a:pt x="89" y="103"/>
                        </a:cubicBezTo>
                        <a:cubicBezTo>
                          <a:pt x="94" y="108"/>
                          <a:pt x="112" y="110"/>
                          <a:pt x="124" y="102"/>
                        </a:cubicBezTo>
                        <a:cubicBezTo>
                          <a:pt x="123" y="102"/>
                          <a:pt x="136" y="108"/>
                          <a:pt x="144" y="98"/>
                        </a:cubicBezTo>
                        <a:cubicBezTo>
                          <a:pt x="145" y="98"/>
                          <a:pt x="146" y="96"/>
                          <a:pt x="147" y="95"/>
                        </a:cubicBezTo>
                        <a:cubicBezTo>
                          <a:pt x="147" y="95"/>
                          <a:pt x="153" y="100"/>
                          <a:pt x="166" y="95"/>
                        </a:cubicBezTo>
                        <a:cubicBezTo>
                          <a:pt x="170" y="93"/>
                          <a:pt x="172" y="90"/>
                          <a:pt x="174" y="86"/>
                        </a:cubicBezTo>
                        <a:cubicBezTo>
                          <a:pt x="174" y="85"/>
                          <a:pt x="174" y="85"/>
                          <a:pt x="174" y="85"/>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59" name="Freeform 8025">
                    <a:extLst>
                      <a:ext uri="{FF2B5EF4-FFF2-40B4-BE49-F238E27FC236}">
                        <a16:creationId xmlns:a16="http://schemas.microsoft.com/office/drawing/2014/main" id="{0317830F-2B4A-4ABD-9F29-93488C873352}"/>
                      </a:ext>
                    </a:extLst>
                  </p:cNvPr>
                  <p:cNvSpPr>
                    <a:spLocks noEditPoints="1"/>
                  </p:cNvSpPr>
                  <p:nvPr/>
                </p:nvSpPr>
                <p:spPr bwMode="auto">
                  <a:xfrm>
                    <a:off x="4335" y="2425"/>
                    <a:ext cx="178" cy="80"/>
                  </a:xfrm>
                  <a:custGeom>
                    <a:avLst/>
                    <a:gdLst>
                      <a:gd name="T0" fmla="*/ 79 w 238"/>
                      <a:gd name="T1" fmla="*/ 103 h 106"/>
                      <a:gd name="T2" fmla="*/ 55 w 238"/>
                      <a:gd name="T3" fmla="*/ 100 h 106"/>
                      <a:gd name="T4" fmla="*/ 21 w 238"/>
                      <a:gd name="T5" fmla="*/ 89 h 106"/>
                      <a:gd name="T6" fmla="*/ 14 w 238"/>
                      <a:gd name="T7" fmla="*/ 64 h 106"/>
                      <a:gd name="T8" fmla="*/ 26 w 238"/>
                      <a:gd name="T9" fmla="*/ 54 h 106"/>
                      <a:gd name="T10" fmla="*/ 56 w 238"/>
                      <a:gd name="T11" fmla="*/ 64 h 106"/>
                      <a:gd name="T12" fmla="*/ 80 w 238"/>
                      <a:gd name="T13" fmla="*/ 67 h 106"/>
                      <a:gd name="T14" fmla="*/ 117 w 238"/>
                      <a:gd name="T15" fmla="*/ 67 h 106"/>
                      <a:gd name="T16" fmla="*/ 145 w 238"/>
                      <a:gd name="T17" fmla="*/ 55 h 106"/>
                      <a:gd name="T18" fmla="*/ 164 w 238"/>
                      <a:gd name="T19" fmla="*/ 39 h 106"/>
                      <a:gd name="T20" fmla="*/ 183 w 238"/>
                      <a:gd name="T21" fmla="*/ 13 h 106"/>
                      <a:gd name="T22" fmla="*/ 205 w 238"/>
                      <a:gd name="T23" fmla="*/ 2 h 106"/>
                      <a:gd name="T24" fmla="*/ 216 w 238"/>
                      <a:gd name="T25" fmla="*/ 3 h 106"/>
                      <a:gd name="T26" fmla="*/ 231 w 238"/>
                      <a:gd name="T27" fmla="*/ 4 h 106"/>
                      <a:gd name="T28" fmla="*/ 225 w 238"/>
                      <a:gd name="T29" fmla="*/ 31 h 106"/>
                      <a:gd name="T30" fmla="*/ 195 w 238"/>
                      <a:gd name="T31" fmla="*/ 65 h 106"/>
                      <a:gd name="T32" fmla="*/ 173 w 238"/>
                      <a:gd name="T33" fmla="*/ 84 h 106"/>
                      <a:gd name="T34" fmla="*/ 155 w 238"/>
                      <a:gd name="T35" fmla="*/ 95 h 106"/>
                      <a:gd name="T36" fmla="*/ 144 w 238"/>
                      <a:gd name="T37" fmla="*/ 96 h 106"/>
                      <a:gd name="T38" fmla="*/ 105 w 238"/>
                      <a:gd name="T39" fmla="*/ 106 h 106"/>
                      <a:gd name="T40" fmla="*/ 105 w 238"/>
                      <a:gd name="T41" fmla="*/ 105 h 106"/>
                      <a:gd name="T42" fmla="*/ 123 w 238"/>
                      <a:gd name="T43" fmla="*/ 100 h 106"/>
                      <a:gd name="T44" fmla="*/ 144 w 238"/>
                      <a:gd name="T45" fmla="*/ 94 h 106"/>
                      <a:gd name="T46" fmla="*/ 146 w 238"/>
                      <a:gd name="T47" fmla="*/ 92 h 106"/>
                      <a:gd name="T48" fmla="*/ 172 w 238"/>
                      <a:gd name="T49" fmla="*/ 84 h 106"/>
                      <a:gd name="T50" fmla="*/ 173 w 238"/>
                      <a:gd name="T51" fmla="*/ 83 h 106"/>
                      <a:gd name="T52" fmla="*/ 194 w 238"/>
                      <a:gd name="T53" fmla="*/ 65 h 106"/>
                      <a:gd name="T54" fmla="*/ 210 w 238"/>
                      <a:gd name="T55" fmla="*/ 47 h 106"/>
                      <a:gd name="T56" fmla="*/ 224 w 238"/>
                      <a:gd name="T57" fmla="*/ 30 h 106"/>
                      <a:gd name="T58" fmla="*/ 234 w 238"/>
                      <a:gd name="T59" fmla="*/ 27 h 106"/>
                      <a:gd name="T60" fmla="*/ 222 w 238"/>
                      <a:gd name="T61" fmla="*/ 3 h 106"/>
                      <a:gd name="T62" fmla="*/ 212 w 238"/>
                      <a:gd name="T63" fmla="*/ 5 h 106"/>
                      <a:gd name="T64" fmla="*/ 195 w 238"/>
                      <a:gd name="T65" fmla="*/ 0 h 106"/>
                      <a:gd name="T66" fmla="*/ 183 w 238"/>
                      <a:gd name="T67" fmla="*/ 13 h 106"/>
                      <a:gd name="T68" fmla="*/ 175 w 238"/>
                      <a:gd name="T69" fmla="*/ 27 h 106"/>
                      <a:gd name="T70" fmla="*/ 164 w 238"/>
                      <a:gd name="T71" fmla="*/ 40 h 106"/>
                      <a:gd name="T72" fmla="*/ 153 w 238"/>
                      <a:gd name="T73" fmla="*/ 54 h 106"/>
                      <a:gd name="T74" fmla="*/ 146 w 238"/>
                      <a:gd name="T75" fmla="*/ 56 h 106"/>
                      <a:gd name="T76" fmla="*/ 137 w 238"/>
                      <a:gd name="T77" fmla="*/ 66 h 106"/>
                      <a:gd name="T78" fmla="*/ 118 w 238"/>
                      <a:gd name="T79" fmla="*/ 67 h 106"/>
                      <a:gd name="T80" fmla="*/ 94 w 238"/>
                      <a:gd name="T81" fmla="*/ 72 h 106"/>
                      <a:gd name="T82" fmla="*/ 80 w 238"/>
                      <a:gd name="T83" fmla="*/ 67 h 106"/>
                      <a:gd name="T84" fmla="*/ 73 w 238"/>
                      <a:gd name="T85" fmla="*/ 68 h 106"/>
                      <a:gd name="T86" fmla="*/ 56 w 238"/>
                      <a:gd name="T87" fmla="*/ 64 h 106"/>
                      <a:gd name="T88" fmla="*/ 38 w 238"/>
                      <a:gd name="T89" fmla="*/ 59 h 106"/>
                      <a:gd name="T90" fmla="*/ 26 w 238"/>
                      <a:gd name="T91" fmla="*/ 55 h 106"/>
                      <a:gd name="T92" fmla="*/ 15 w 238"/>
                      <a:gd name="T93" fmla="*/ 64 h 106"/>
                      <a:gd name="T94" fmla="*/ 2 w 238"/>
                      <a:gd name="T95" fmla="*/ 72 h 106"/>
                      <a:gd name="T96" fmla="*/ 21 w 238"/>
                      <a:gd name="T97" fmla="*/ 88 h 106"/>
                      <a:gd name="T98" fmla="*/ 40 w 238"/>
                      <a:gd name="T99" fmla="*/ 93 h 106"/>
                      <a:gd name="T100" fmla="*/ 55 w 238"/>
                      <a:gd name="T101" fmla="*/ 99 h 106"/>
                      <a:gd name="T102" fmla="*/ 65 w 238"/>
                      <a:gd name="T103" fmla="*/ 96 h 106"/>
                      <a:gd name="T104" fmla="*/ 79 w 238"/>
                      <a:gd name="T105" fmla="*/ 10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8" h="106">
                        <a:moveTo>
                          <a:pt x="105" y="106"/>
                        </a:moveTo>
                        <a:cubicBezTo>
                          <a:pt x="98" y="106"/>
                          <a:pt x="91" y="104"/>
                          <a:pt x="88" y="101"/>
                        </a:cubicBezTo>
                        <a:cubicBezTo>
                          <a:pt x="87" y="102"/>
                          <a:pt x="83" y="103"/>
                          <a:pt x="79" y="103"/>
                        </a:cubicBezTo>
                        <a:cubicBezTo>
                          <a:pt x="75" y="103"/>
                          <a:pt x="71" y="102"/>
                          <a:pt x="70" y="101"/>
                        </a:cubicBezTo>
                        <a:cubicBezTo>
                          <a:pt x="67" y="99"/>
                          <a:pt x="65" y="97"/>
                          <a:pt x="65" y="97"/>
                        </a:cubicBezTo>
                        <a:cubicBezTo>
                          <a:pt x="61" y="99"/>
                          <a:pt x="58" y="100"/>
                          <a:pt x="55" y="100"/>
                        </a:cubicBezTo>
                        <a:cubicBezTo>
                          <a:pt x="46" y="100"/>
                          <a:pt x="41" y="94"/>
                          <a:pt x="40" y="93"/>
                        </a:cubicBezTo>
                        <a:cubicBezTo>
                          <a:pt x="38" y="93"/>
                          <a:pt x="37" y="94"/>
                          <a:pt x="35" y="94"/>
                        </a:cubicBezTo>
                        <a:cubicBezTo>
                          <a:pt x="25" y="94"/>
                          <a:pt x="21" y="89"/>
                          <a:pt x="21" y="89"/>
                        </a:cubicBezTo>
                        <a:cubicBezTo>
                          <a:pt x="12" y="89"/>
                          <a:pt x="5" y="87"/>
                          <a:pt x="2" y="82"/>
                        </a:cubicBezTo>
                        <a:cubicBezTo>
                          <a:pt x="0" y="79"/>
                          <a:pt x="0" y="75"/>
                          <a:pt x="2" y="72"/>
                        </a:cubicBezTo>
                        <a:cubicBezTo>
                          <a:pt x="5" y="66"/>
                          <a:pt x="13" y="64"/>
                          <a:pt x="14" y="64"/>
                        </a:cubicBezTo>
                        <a:cubicBezTo>
                          <a:pt x="14" y="62"/>
                          <a:pt x="14" y="60"/>
                          <a:pt x="15" y="59"/>
                        </a:cubicBezTo>
                        <a:cubicBezTo>
                          <a:pt x="16" y="57"/>
                          <a:pt x="17" y="56"/>
                          <a:pt x="20" y="55"/>
                        </a:cubicBezTo>
                        <a:cubicBezTo>
                          <a:pt x="22" y="55"/>
                          <a:pt x="24" y="54"/>
                          <a:pt x="26" y="54"/>
                        </a:cubicBezTo>
                        <a:cubicBezTo>
                          <a:pt x="34" y="54"/>
                          <a:pt x="37" y="58"/>
                          <a:pt x="38" y="59"/>
                        </a:cubicBezTo>
                        <a:cubicBezTo>
                          <a:pt x="40" y="58"/>
                          <a:pt x="42" y="58"/>
                          <a:pt x="43" y="58"/>
                        </a:cubicBezTo>
                        <a:cubicBezTo>
                          <a:pt x="53" y="58"/>
                          <a:pt x="56" y="63"/>
                          <a:pt x="56" y="64"/>
                        </a:cubicBezTo>
                        <a:cubicBezTo>
                          <a:pt x="58" y="63"/>
                          <a:pt x="60" y="63"/>
                          <a:pt x="61" y="63"/>
                        </a:cubicBezTo>
                        <a:cubicBezTo>
                          <a:pt x="68" y="62"/>
                          <a:pt x="72" y="67"/>
                          <a:pt x="73" y="68"/>
                        </a:cubicBezTo>
                        <a:cubicBezTo>
                          <a:pt x="75" y="67"/>
                          <a:pt x="78" y="67"/>
                          <a:pt x="80" y="67"/>
                        </a:cubicBezTo>
                        <a:cubicBezTo>
                          <a:pt x="87" y="66"/>
                          <a:pt x="92" y="71"/>
                          <a:pt x="93" y="72"/>
                        </a:cubicBezTo>
                        <a:cubicBezTo>
                          <a:pt x="97" y="68"/>
                          <a:pt x="104" y="67"/>
                          <a:pt x="110" y="67"/>
                        </a:cubicBezTo>
                        <a:cubicBezTo>
                          <a:pt x="114" y="67"/>
                          <a:pt x="117" y="67"/>
                          <a:pt x="117" y="67"/>
                        </a:cubicBezTo>
                        <a:cubicBezTo>
                          <a:pt x="120" y="65"/>
                          <a:pt x="123" y="65"/>
                          <a:pt x="127" y="65"/>
                        </a:cubicBezTo>
                        <a:cubicBezTo>
                          <a:pt x="132" y="64"/>
                          <a:pt x="136" y="65"/>
                          <a:pt x="137" y="66"/>
                        </a:cubicBezTo>
                        <a:cubicBezTo>
                          <a:pt x="138" y="61"/>
                          <a:pt x="141" y="58"/>
                          <a:pt x="145" y="55"/>
                        </a:cubicBezTo>
                        <a:cubicBezTo>
                          <a:pt x="149" y="54"/>
                          <a:pt x="152" y="53"/>
                          <a:pt x="152" y="53"/>
                        </a:cubicBezTo>
                        <a:cubicBezTo>
                          <a:pt x="153" y="47"/>
                          <a:pt x="156" y="43"/>
                          <a:pt x="158" y="42"/>
                        </a:cubicBezTo>
                        <a:cubicBezTo>
                          <a:pt x="161" y="40"/>
                          <a:pt x="163" y="39"/>
                          <a:pt x="164" y="39"/>
                        </a:cubicBezTo>
                        <a:cubicBezTo>
                          <a:pt x="165" y="30"/>
                          <a:pt x="173" y="27"/>
                          <a:pt x="174" y="26"/>
                        </a:cubicBezTo>
                        <a:cubicBezTo>
                          <a:pt x="173" y="23"/>
                          <a:pt x="175" y="19"/>
                          <a:pt x="178" y="16"/>
                        </a:cubicBezTo>
                        <a:cubicBezTo>
                          <a:pt x="180" y="14"/>
                          <a:pt x="182" y="13"/>
                          <a:pt x="183" y="13"/>
                        </a:cubicBezTo>
                        <a:cubicBezTo>
                          <a:pt x="183" y="9"/>
                          <a:pt x="184" y="3"/>
                          <a:pt x="191" y="1"/>
                        </a:cubicBezTo>
                        <a:cubicBezTo>
                          <a:pt x="192" y="0"/>
                          <a:pt x="194" y="0"/>
                          <a:pt x="195" y="0"/>
                        </a:cubicBezTo>
                        <a:cubicBezTo>
                          <a:pt x="199" y="0"/>
                          <a:pt x="202" y="1"/>
                          <a:pt x="205" y="2"/>
                        </a:cubicBezTo>
                        <a:cubicBezTo>
                          <a:pt x="207" y="3"/>
                          <a:pt x="209" y="4"/>
                          <a:pt x="210" y="4"/>
                        </a:cubicBezTo>
                        <a:cubicBezTo>
                          <a:pt x="211" y="4"/>
                          <a:pt x="211" y="4"/>
                          <a:pt x="212" y="4"/>
                        </a:cubicBezTo>
                        <a:cubicBezTo>
                          <a:pt x="213" y="4"/>
                          <a:pt x="214" y="4"/>
                          <a:pt x="216" y="3"/>
                        </a:cubicBezTo>
                        <a:cubicBezTo>
                          <a:pt x="216" y="3"/>
                          <a:pt x="216" y="3"/>
                          <a:pt x="216" y="3"/>
                        </a:cubicBezTo>
                        <a:cubicBezTo>
                          <a:pt x="218" y="3"/>
                          <a:pt x="220" y="2"/>
                          <a:pt x="222" y="2"/>
                        </a:cubicBezTo>
                        <a:cubicBezTo>
                          <a:pt x="225" y="2"/>
                          <a:pt x="228" y="3"/>
                          <a:pt x="231" y="4"/>
                        </a:cubicBezTo>
                        <a:cubicBezTo>
                          <a:pt x="236" y="7"/>
                          <a:pt x="237" y="12"/>
                          <a:pt x="238" y="15"/>
                        </a:cubicBezTo>
                        <a:cubicBezTo>
                          <a:pt x="238" y="21"/>
                          <a:pt x="236" y="27"/>
                          <a:pt x="234" y="28"/>
                        </a:cubicBezTo>
                        <a:cubicBezTo>
                          <a:pt x="230" y="30"/>
                          <a:pt x="227" y="31"/>
                          <a:pt x="225" y="31"/>
                        </a:cubicBezTo>
                        <a:cubicBezTo>
                          <a:pt x="225" y="31"/>
                          <a:pt x="224" y="31"/>
                          <a:pt x="224" y="31"/>
                        </a:cubicBezTo>
                        <a:cubicBezTo>
                          <a:pt x="222" y="45"/>
                          <a:pt x="212" y="48"/>
                          <a:pt x="210" y="48"/>
                        </a:cubicBezTo>
                        <a:cubicBezTo>
                          <a:pt x="209" y="63"/>
                          <a:pt x="199" y="65"/>
                          <a:pt x="195" y="65"/>
                        </a:cubicBezTo>
                        <a:cubicBezTo>
                          <a:pt x="195" y="65"/>
                          <a:pt x="194" y="65"/>
                          <a:pt x="194" y="65"/>
                        </a:cubicBezTo>
                        <a:cubicBezTo>
                          <a:pt x="191" y="82"/>
                          <a:pt x="175" y="83"/>
                          <a:pt x="173" y="83"/>
                        </a:cubicBezTo>
                        <a:cubicBezTo>
                          <a:pt x="173" y="84"/>
                          <a:pt x="173" y="84"/>
                          <a:pt x="173" y="84"/>
                        </a:cubicBezTo>
                        <a:cubicBezTo>
                          <a:pt x="171" y="88"/>
                          <a:pt x="169" y="91"/>
                          <a:pt x="165" y="93"/>
                        </a:cubicBezTo>
                        <a:cubicBezTo>
                          <a:pt x="161" y="95"/>
                          <a:pt x="158" y="95"/>
                          <a:pt x="155" y="95"/>
                        </a:cubicBezTo>
                        <a:cubicBezTo>
                          <a:pt x="155" y="95"/>
                          <a:pt x="155" y="95"/>
                          <a:pt x="155" y="95"/>
                        </a:cubicBezTo>
                        <a:cubicBezTo>
                          <a:pt x="150" y="96"/>
                          <a:pt x="146" y="94"/>
                          <a:pt x="146" y="93"/>
                        </a:cubicBezTo>
                        <a:cubicBezTo>
                          <a:pt x="145" y="93"/>
                          <a:pt x="145" y="94"/>
                          <a:pt x="145" y="94"/>
                        </a:cubicBezTo>
                        <a:cubicBezTo>
                          <a:pt x="144" y="95"/>
                          <a:pt x="144" y="96"/>
                          <a:pt x="144" y="96"/>
                        </a:cubicBezTo>
                        <a:cubicBezTo>
                          <a:pt x="140" y="100"/>
                          <a:pt x="136" y="102"/>
                          <a:pt x="131" y="102"/>
                        </a:cubicBezTo>
                        <a:cubicBezTo>
                          <a:pt x="127" y="102"/>
                          <a:pt x="124" y="101"/>
                          <a:pt x="123" y="100"/>
                        </a:cubicBezTo>
                        <a:cubicBezTo>
                          <a:pt x="118" y="104"/>
                          <a:pt x="112" y="106"/>
                          <a:pt x="105" y="106"/>
                        </a:cubicBezTo>
                        <a:moveTo>
                          <a:pt x="88" y="100"/>
                        </a:moveTo>
                        <a:cubicBezTo>
                          <a:pt x="89" y="100"/>
                          <a:pt x="89" y="100"/>
                          <a:pt x="89" y="100"/>
                        </a:cubicBezTo>
                        <a:cubicBezTo>
                          <a:pt x="91" y="104"/>
                          <a:pt x="98" y="106"/>
                          <a:pt x="105" y="105"/>
                        </a:cubicBezTo>
                        <a:cubicBezTo>
                          <a:pt x="112" y="105"/>
                          <a:pt x="118" y="103"/>
                          <a:pt x="123" y="100"/>
                        </a:cubicBezTo>
                        <a:cubicBezTo>
                          <a:pt x="124" y="99"/>
                          <a:pt x="124" y="99"/>
                          <a:pt x="124" y="99"/>
                        </a:cubicBezTo>
                        <a:cubicBezTo>
                          <a:pt x="123" y="100"/>
                          <a:pt x="123" y="100"/>
                          <a:pt x="123" y="100"/>
                        </a:cubicBezTo>
                        <a:cubicBezTo>
                          <a:pt x="124" y="101"/>
                          <a:pt x="127" y="102"/>
                          <a:pt x="131" y="102"/>
                        </a:cubicBezTo>
                        <a:cubicBezTo>
                          <a:pt x="136" y="102"/>
                          <a:pt x="140" y="100"/>
                          <a:pt x="143" y="96"/>
                        </a:cubicBezTo>
                        <a:cubicBezTo>
                          <a:pt x="143" y="96"/>
                          <a:pt x="144" y="95"/>
                          <a:pt x="144" y="94"/>
                        </a:cubicBezTo>
                        <a:cubicBezTo>
                          <a:pt x="145" y="94"/>
                          <a:pt x="145" y="93"/>
                          <a:pt x="145" y="92"/>
                        </a:cubicBezTo>
                        <a:cubicBezTo>
                          <a:pt x="146" y="92"/>
                          <a:pt x="146" y="92"/>
                          <a:pt x="146" y="92"/>
                        </a:cubicBezTo>
                        <a:cubicBezTo>
                          <a:pt x="146" y="92"/>
                          <a:pt x="146" y="92"/>
                          <a:pt x="146" y="92"/>
                        </a:cubicBezTo>
                        <a:cubicBezTo>
                          <a:pt x="146" y="92"/>
                          <a:pt x="149" y="95"/>
                          <a:pt x="155" y="95"/>
                        </a:cubicBezTo>
                        <a:cubicBezTo>
                          <a:pt x="158" y="95"/>
                          <a:pt x="161" y="94"/>
                          <a:pt x="165" y="93"/>
                        </a:cubicBezTo>
                        <a:cubicBezTo>
                          <a:pt x="168" y="91"/>
                          <a:pt x="171" y="88"/>
                          <a:pt x="172" y="84"/>
                        </a:cubicBezTo>
                        <a:cubicBezTo>
                          <a:pt x="172" y="84"/>
                          <a:pt x="172" y="84"/>
                          <a:pt x="172" y="84"/>
                        </a:cubicBezTo>
                        <a:cubicBezTo>
                          <a:pt x="173" y="83"/>
                          <a:pt x="173" y="83"/>
                          <a:pt x="173" y="83"/>
                        </a:cubicBezTo>
                        <a:cubicBezTo>
                          <a:pt x="173" y="83"/>
                          <a:pt x="173" y="83"/>
                          <a:pt x="173" y="83"/>
                        </a:cubicBezTo>
                        <a:cubicBezTo>
                          <a:pt x="175" y="83"/>
                          <a:pt x="190" y="82"/>
                          <a:pt x="194" y="65"/>
                        </a:cubicBezTo>
                        <a:cubicBezTo>
                          <a:pt x="194" y="65"/>
                          <a:pt x="194" y="65"/>
                          <a:pt x="194" y="65"/>
                        </a:cubicBezTo>
                        <a:cubicBezTo>
                          <a:pt x="194" y="65"/>
                          <a:pt x="194" y="65"/>
                          <a:pt x="194" y="65"/>
                        </a:cubicBezTo>
                        <a:cubicBezTo>
                          <a:pt x="194" y="65"/>
                          <a:pt x="195" y="65"/>
                          <a:pt x="195" y="65"/>
                        </a:cubicBezTo>
                        <a:cubicBezTo>
                          <a:pt x="199" y="65"/>
                          <a:pt x="208" y="63"/>
                          <a:pt x="210" y="48"/>
                        </a:cubicBezTo>
                        <a:cubicBezTo>
                          <a:pt x="210" y="47"/>
                          <a:pt x="210" y="47"/>
                          <a:pt x="210" y="47"/>
                        </a:cubicBezTo>
                        <a:cubicBezTo>
                          <a:pt x="210" y="47"/>
                          <a:pt x="210" y="47"/>
                          <a:pt x="210" y="47"/>
                        </a:cubicBezTo>
                        <a:cubicBezTo>
                          <a:pt x="210" y="47"/>
                          <a:pt x="222" y="46"/>
                          <a:pt x="224" y="30"/>
                        </a:cubicBezTo>
                        <a:cubicBezTo>
                          <a:pt x="224" y="30"/>
                          <a:pt x="224" y="30"/>
                          <a:pt x="224" y="30"/>
                        </a:cubicBezTo>
                        <a:cubicBezTo>
                          <a:pt x="224" y="30"/>
                          <a:pt x="224" y="30"/>
                          <a:pt x="224" y="30"/>
                        </a:cubicBezTo>
                        <a:cubicBezTo>
                          <a:pt x="224" y="30"/>
                          <a:pt x="224" y="30"/>
                          <a:pt x="225" y="30"/>
                        </a:cubicBezTo>
                        <a:cubicBezTo>
                          <a:pt x="227" y="30"/>
                          <a:pt x="230" y="30"/>
                          <a:pt x="234" y="27"/>
                        </a:cubicBezTo>
                        <a:cubicBezTo>
                          <a:pt x="235" y="27"/>
                          <a:pt x="237" y="21"/>
                          <a:pt x="237" y="15"/>
                        </a:cubicBezTo>
                        <a:cubicBezTo>
                          <a:pt x="237" y="12"/>
                          <a:pt x="236" y="7"/>
                          <a:pt x="231" y="5"/>
                        </a:cubicBezTo>
                        <a:cubicBezTo>
                          <a:pt x="228" y="3"/>
                          <a:pt x="225" y="2"/>
                          <a:pt x="222" y="3"/>
                        </a:cubicBezTo>
                        <a:cubicBezTo>
                          <a:pt x="220" y="3"/>
                          <a:pt x="218" y="3"/>
                          <a:pt x="216" y="4"/>
                        </a:cubicBezTo>
                        <a:cubicBezTo>
                          <a:pt x="216" y="4"/>
                          <a:pt x="216" y="4"/>
                          <a:pt x="216" y="4"/>
                        </a:cubicBezTo>
                        <a:cubicBezTo>
                          <a:pt x="215" y="4"/>
                          <a:pt x="213" y="5"/>
                          <a:pt x="212" y="5"/>
                        </a:cubicBezTo>
                        <a:cubicBezTo>
                          <a:pt x="211" y="5"/>
                          <a:pt x="211" y="5"/>
                          <a:pt x="210" y="4"/>
                        </a:cubicBezTo>
                        <a:cubicBezTo>
                          <a:pt x="208" y="4"/>
                          <a:pt x="207" y="3"/>
                          <a:pt x="205" y="3"/>
                        </a:cubicBezTo>
                        <a:cubicBezTo>
                          <a:pt x="202" y="2"/>
                          <a:pt x="199" y="0"/>
                          <a:pt x="195" y="0"/>
                        </a:cubicBezTo>
                        <a:cubicBezTo>
                          <a:pt x="194" y="0"/>
                          <a:pt x="192" y="1"/>
                          <a:pt x="191" y="1"/>
                        </a:cubicBezTo>
                        <a:cubicBezTo>
                          <a:pt x="184" y="3"/>
                          <a:pt x="183" y="10"/>
                          <a:pt x="183" y="13"/>
                        </a:cubicBezTo>
                        <a:cubicBezTo>
                          <a:pt x="183" y="13"/>
                          <a:pt x="183" y="13"/>
                          <a:pt x="183" y="13"/>
                        </a:cubicBezTo>
                        <a:cubicBezTo>
                          <a:pt x="183" y="13"/>
                          <a:pt x="183" y="13"/>
                          <a:pt x="183" y="13"/>
                        </a:cubicBezTo>
                        <a:cubicBezTo>
                          <a:pt x="183" y="14"/>
                          <a:pt x="173" y="18"/>
                          <a:pt x="175" y="26"/>
                        </a:cubicBezTo>
                        <a:cubicBezTo>
                          <a:pt x="175" y="27"/>
                          <a:pt x="175" y="27"/>
                          <a:pt x="175" y="27"/>
                        </a:cubicBezTo>
                        <a:cubicBezTo>
                          <a:pt x="174" y="27"/>
                          <a:pt x="174" y="27"/>
                          <a:pt x="174" y="27"/>
                        </a:cubicBezTo>
                        <a:cubicBezTo>
                          <a:pt x="174" y="27"/>
                          <a:pt x="165" y="29"/>
                          <a:pt x="164" y="39"/>
                        </a:cubicBezTo>
                        <a:cubicBezTo>
                          <a:pt x="164" y="40"/>
                          <a:pt x="164" y="40"/>
                          <a:pt x="164" y="40"/>
                        </a:cubicBezTo>
                        <a:cubicBezTo>
                          <a:pt x="164" y="40"/>
                          <a:pt x="164" y="40"/>
                          <a:pt x="164" y="40"/>
                        </a:cubicBezTo>
                        <a:cubicBezTo>
                          <a:pt x="164" y="40"/>
                          <a:pt x="161" y="40"/>
                          <a:pt x="159" y="42"/>
                        </a:cubicBezTo>
                        <a:cubicBezTo>
                          <a:pt x="156" y="44"/>
                          <a:pt x="153" y="47"/>
                          <a:pt x="153" y="54"/>
                        </a:cubicBezTo>
                        <a:cubicBezTo>
                          <a:pt x="153" y="54"/>
                          <a:pt x="153" y="54"/>
                          <a:pt x="153" y="54"/>
                        </a:cubicBezTo>
                        <a:cubicBezTo>
                          <a:pt x="153" y="54"/>
                          <a:pt x="153" y="54"/>
                          <a:pt x="153" y="54"/>
                        </a:cubicBezTo>
                        <a:cubicBezTo>
                          <a:pt x="153" y="54"/>
                          <a:pt x="149" y="54"/>
                          <a:pt x="146" y="56"/>
                        </a:cubicBezTo>
                        <a:cubicBezTo>
                          <a:pt x="141" y="58"/>
                          <a:pt x="138" y="61"/>
                          <a:pt x="138" y="66"/>
                        </a:cubicBezTo>
                        <a:cubicBezTo>
                          <a:pt x="137" y="66"/>
                          <a:pt x="137" y="66"/>
                          <a:pt x="137" y="66"/>
                        </a:cubicBezTo>
                        <a:cubicBezTo>
                          <a:pt x="137" y="66"/>
                          <a:pt x="137" y="66"/>
                          <a:pt x="137" y="66"/>
                        </a:cubicBezTo>
                        <a:cubicBezTo>
                          <a:pt x="137" y="66"/>
                          <a:pt x="132" y="65"/>
                          <a:pt x="127" y="65"/>
                        </a:cubicBezTo>
                        <a:cubicBezTo>
                          <a:pt x="123" y="65"/>
                          <a:pt x="120" y="66"/>
                          <a:pt x="118" y="67"/>
                        </a:cubicBezTo>
                        <a:cubicBezTo>
                          <a:pt x="118" y="67"/>
                          <a:pt x="118" y="67"/>
                          <a:pt x="118" y="67"/>
                        </a:cubicBezTo>
                        <a:cubicBezTo>
                          <a:pt x="118" y="67"/>
                          <a:pt x="118" y="67"/>
                          <a:pt x="118" y="67"/>
                        </a:cubicBezTo>
                        <a:cubicBezTo>
                          <a:pt x="117" y="67"/>
                          <a:pt x="114" y="67"/>
                          <a:pt x="110" y="67"/>
                        </a:cubicBezTo>
                        <a:cubicBezTo>
                          <a:pt x="104" y="67"/>
                          <a:pt x="97" y="68"/>
                          <a:pt x="94" y="72"/>
                        </a:cubicBezTo>
                        <a:cubicBezTo>
                          <a:pt x="93" y="72"/>
                          <a:pt x="93" y="72"/>
                          <a:pt x="93" y="72"/>
                        </a:cubicBezTo>
                        <a:cubicBezTo>
                          <a:pt x="93" y="72"/>
                          <a:pt x="93" y="72"/>
                          <a:pt x="93" y="72"/>
                        </a:cubicBezTo>
                        <a:cubicBezTo>
                          <a:pt x="93" y="72"/>
                          <a:pt x="88" y="67"/>
                          <a:pt x="80" y="67"/>
                        </a:cubicBezTo>
                        <a:cubicBezTo>
                          <a:pt x="78" y="67"/>
                          <a:pt x="75" y="68"/>
                          <a:pt x="73" y="69"/>
                        </a:cubicBezTo>
                        <a:cubicBezTo>
                          <a:pt x="73" y="69"/>
                          <a:pt x="73" y="69"/>
                          <a:pt x="73" y="69"/>
                        </a:cubicBezTo>
                        <a:cubicBezTo>
                          <a:pt x="73" y="68"/>
                          <a:pt x="73" y="68"/>
                          <a:pt x="73" y="68"/>
                        </a:cubicBezTo>
                        <a:cubicBezTo>
                          <a:pt x="73" y="68"/>
                          <a:pt x="69" y="63"/>
                          <a:pt x="61" y="63"/>
                        </a:cubicBezTo>
                        <a:cubicBezTo>
                          <a:pt x="60" y="63"/>
                          <a:pt x="58" y="64"/>
                          <a:pt x="56" y="64"/>
                        </a:cubicBezTo>
                        <a:cubicBezTo>
                          <a:pt x="56" y="64"/>
                          <a:pt x="56" y="64"/>
                          <a:pt x="56" y="64"/>
                        </a:cubicBezTo>
                        <a:cubicBezTo>
                          <a:pt x="56" y="64"/>
                          <a:pt x="56" y="64"/>
                          <a:pt x="56" y="64"/>
                        </a:cubicBezTo>
                        <a:cubicBezTo>
                          <a:pt x="56" y="64"/>
                          <a:pt x="54" y="58"/>
                          <a:pt x="43" y="59"/>
                        </a:cubicBezTo>
                        <a:cubicBezTo>
                          <a:pt x="42" y="59"/>
                          <a:pt x="40" y="59"/>
                          <a:pt x="38" y="59"/>
                        </a:cubicBezTo>
                        <a:cubicBezTo>
                          <a:pt x="38" y="59"/>
                          <a:pt x="38" y="59"/>
                          <a:pt x="38" y="59"/>
                        </a:cubicBezTo>
                        <a:cubicBezTo>
                          <a:pt x="38" y="59"/>
                          <a:pt x="38" y="59"/>
                          <a:pt x="38" y="59"/>
                        </a:cubicBezTo>
                        <a:cubicBezTo>
                          <a:pt x="37" y="57"/>
                          <a:pt x="33" y="55"/>
                          <a:pt x="26" y="55"/>
                        </a:cubicBezTo>
                        <a:cubicBezTo>
                          <a:pt x="24" y="55"/>
                          <a:pt x="22" y="55"/>
                          <a:pt x="20" y="56"/>
                        </a:cubicBezTo>
                        <a:cubicBezTo>
                          <a:pt x="18" y="56"/>
                          <a:pt x="16" y="58"/>
                          <a:pt x="15" y="59"/>
                        </a:cubicBezTo>
                        <a:cubicBezTo>
                          <a:pt x="14" y="61"/>
                          <a:pt x="14" y="62"/>
                          <a:pt x="15" y="64"/>
                        </a:cubicBezTo>
                        <a:cubicBezTo>
                          <a:pt x="15" y="64"/>
                          <a:pt x="15" y="64"/>
                          <a:pt x="15" y="64"/>
                        </a:cubicBezTo>
                        <a:cubicBezTo>
                          <a:pt x="15" y="64"/>
                          <a:pt x="15" y="64"/>
                          <a:pt x="15" y="64"/>
                        </a:cubicBezTo>
                        <a:cubicBezTo>
                          <a:pt x="15" y="64"/>
                          <a:pt x="5" y="65"/>
                          <a:pt x="2" y="72"/>
                        </a:cubicBezTo>
                        <a:cubicBezTo>
                          <a:pt x="1" y="75"/>
                          <a:pt x="1" y="79"/>
                          <a:pt x="3" y="82"/>
                        </a:cubicBezTo>
                        <a:cubicBezTo>
                          <a:pt x="6" y="87"/>
                          <a:pt x="12" y="89"/>
                          <a:pt x="21" y="88"/>
                        </a:cubicBezTo>
                        <a:cubicBezTo>
                          <a:pt x="21" y="88"/>
                          <a:pt x="21" y="88"/>
                          <a:pt x="21" y="88"/>
                        </a:cubicBezTo>
                        <a:cubicBezTo>
                          <a:pt x="21" y="88"/>
                          <a:pt x="21" y="88"/>
                          <a:pt x="21" y="88"/>
                        </a:cubicBezTo>
                        <a:cubicBezTo>
                          <a:pt x="22" y="90"/>
                          <a:pt x="26" y="94"/>
                          <a:pt x="35" y="93"/>
                        </a:cubicBezTo>
                        <a:cubicBezTo>
                          <a:pt x="37" y="93"/>
                          <a:pt x="38" y="93"/>
                          <a:pt x="40" y="93"/>
                        </a:cubicBezTo>
                        <a:cubicBezTo>
                          <a:pt x="40" y="93"/>
                          <a:pt x="40" y="93"/>
                          <a:pt x="40" y="93"/>
                        </a:cubicBezTo>
                        <a:cubicBezTo>
                          <a:pt x="40" y="93"/>
                          <a:pt x="40" y="93"/>
                          <a:pt x="40" y="93"/>
                        </a:cubicBezTo>
                        <a:cubicBezTo>
                          <a:pt x="41" y="93"/>
                          <a:pt x="46" y="100"/>
                          <a:pt x="55" y="99"/>
                        </a:cubicBezTo>
                        <a:cubicBezTo>
                          <a:pt x="58" y="99"/>
                          <a:pt x="61" y="98"/>
                          <a:pt x="65" y="96"/>
                        </a:cubicBezTo>
                        <a:cubicBezTo>
                          <a:pt x="65" y="96"/>
                          <a:pt x="65" y="96"/>
                          <a:pt x="65" y="96"/>
                        </a:cubicBezTo>
                        <a:cubicBezTo>
                          <a:pt x="65" y="96"/>
                          <a:pt x="65" y="96"/>
                          <a:pt x="65" y="96"/>
                        </a:cubicBezTo>
                        <a:cubicBezTo>
                          <a:pt x="65" y="96"/>
                          <a:pt x="67" y="99"/>
                          <a:pt x="70" y="101"/>
                        </a:cubicBezTo>
                        <a:cubicBezTo>
                          <a:pt x="70" y="101"/>
                          <a:pt x="70" y="101"/>
                          <a:pt x="70" y="101"/>
                        </a:cubicBezTo>
                        <a:cubicBezTo>
                          <a:pt x="72" y="102"/>
                          <a:pt x="75" y="103"/>
                          <a:pt x="79" y="103"/>
                        </a:cubicBezTo>
                        <a:cubicBezTo>
                          <a:pt x="83" y="102"/>
                          <a:pt x="87" y="102"/>
                          <a:pt x="88" y="100"/>
                        </a:cubicBezTo>
                        <a:cubicBezTo>
                          <a:pt x="88" y="100"/>
                          <a:pt x="88" y="100"/>
                          <a:pt x="88" y="100"/>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0" name="Freeform 8026">
                    <a:extLst>
                      <a:ext uri="{FF2B5EF4-FFF2-40B4-BE49-F238E27FC236}">
                        <a16:creationId xmlns:a16="http://schemas.microsoft.com/office/drawing/2014/main" id="{8EDDDA1D-3CA5-4901-AF50-9EE27DA430F6}"/>
                      </a:ext>
                    </a:extLst>
                  </p:cNvPr>
                  <p:cNvSpPr>
                    <a:spLocks noEditPoints="1"/>
                  </p:cNvSpPr>
                  <p:nvPr/>
                </p:nvSpPr>
                <p:spPr bwMode="auto">
                  <a:xfrm>
                    <a:off x="4336" y="2425"/>
                    <a:ext cx="177" cy="79"/>
                  </a:xfrm>
                  <a:custGeom>
                    <a:avLst/>
                    <a:gdLst>
                      <a:gd name="T0" fmla="*/ 92 w 236"/>
                      <a:gd name="T1" fmla="*/ 89 h 105"/>
                      <a:gd name="T2" fmla="*/ 101 w 236"/>
                      <a:gd name="T3" fmla="*/ 87 h 105"/>
                      <a:gd name="T4" fmla="*/ 109 w 236"/>
                      <a:gd name="T5" fmla="*/ 105 h 105"/>
                      <a:gd name="T6" fmla="*/ 124 w 236"/>
                      <a:gd name="T7" fmla="*/ 90 h 105"/>
                      <a:gd name="T8" fmla="*/ 72 w 236"/>
                      <a:gd name="T9" fmla="*/ 86 h 105"/>
                      <a:gd name="T10" fmla="*/ 64 w 236"/>
                      <a:gd name="T11" fmla="*/ 96 h 105"/>
                      <a:gd name="T12" fmla="*/ 85 w 236"/>
                      <a:gd name="T13" fmla="*/ 91 h 105"/>
                      <a:gd name="T14" fmla="*/ 136 w 236"/>
                      <a:gd name="T15" fmla="*/ 83 h 105"/>
                      <a:gd name="T16" fmla="*/ 136 w 236"/>
                      <a:gd name="T17" fmla="*/ 82 h 105"/>
                      <a:gd name="T18" fmla="*/ 142 w 236"/>
                      <a:gd name="T19" fmla="*/ 96 h 105"/>
                      <a:gd name="T20" fmla="*/ 48 w 236"/>
                      <a:gd name="T21" fmla="*/ 91 h 105"/>
                      <a:gd name="T22" fmla="*/ 48 w 236"/>
                      <a:gd name="T23" fmla="*/ 91 h 105"/>
                      <a:gd name="T24" fmla="*/ 54 w 236"/>
                      <a:gd name="T25" fmla="*/ 99 h 105"/>
                      <a:gd name="T26" fmla="*/ 22 w 236"/>
                      <a:gd name="T27" fmla="*/ 74 h 105"/>
                      <a:gd name="T28" fmla="*/ 20 w 236"/>
                      <a:gd name="T29" fmla="*/ 88 h 105"/>
                      <a:gd name="T30" fmla="*/ 23 w 236"/>
                      <a:gd name="T31" fmla="*/ 71 h 105"/>
                      <a:gd name="T32" fmla="*/ 69 w 236"/>
                      <a:gd name="T33" fmla="*/ 70 h 105"/>
                      <a:gd name="T34" fmla="*/ 109 w 236"/>
                      <a:gd name="T35" fmla="*/ 67 h 105"/>
                      <a:gd name="T36" fmla="*/ 93 w 236"/>
                      <a:gd name="T37" fmla="*/ 72 h 105"/>
                      <a:gd name="T38" fmla="*/ 116 w 236"/>
                      <a:gd name="T39" fmla="*/ 67 h 105"/>
                      <a:gd name="T40" fmla="*/ 163 w 236"/>
                      <a:gd name="T41" fmla="*/ 73 h 105"/>
                      <a:gd name="T42" fmla="*/ 145 w 236"/>
                      <a:gd name="T43" fmla="*/ 92 h 105"/>
                      <a:gd name="T44" fmla="*/ 167 w 236"/>
                      <a:gd name="T45" fmla="*/ 66 h 105"/>
                      <a:gd name="T46" fmla="*/ 10 w 236"/>
                      <a:gd name="T47" fmla="*/ 67 h 105"/>
                      <a:gd name="T48" fmla="*/ 17 w 236"/>
                      <a:gd name="T49" fmla="*/ 88 h 105"/>
                      <a:gd name="T50" fmla="*/ 131 w 236"/>
                      <a:gd name="T51" fmla="*/ 65 h 105"/>
                      <a:gd name="T52" fmla="*/ 117 w 236"/>
                      <a:gd name="T53" fmla="*/ 67 h 105"/>
                      <a:gd name="T54" fmla="*/ 66 w 236"/>
                      <a:gd name="T55" fmla="*/ 64 h 105"/>
                      <a:gd name="T56" fmla="*/ 46 w 236"/>
                      <a:gd name="T57" fmla="*/ 73 h 105"/>
                      <a:gd name="T58" fmla="*/ 50 w 236"/>
                      <a:gd name="T59" fmla="*/ 61 h 105"/>
                      <a:gd name="T60" fmla="*/ 28 w 236"/>
                      <a:gd name="T61" fmla="*/ 67 h 105"/>
                      <a:gd name="T62" fmla="*/ 32 w 236"/>
                      <a:gd name="T63" fmla="*/ 58 h 105"/>
                      <a:gd name="T64" fmla="*/ 19 w 236"/>
                      <a:gd name="T65" fmla="*/ 63 h 105"/>
                      <a:gd name="T66" fmla="*/ 33 w 236"/>
                      <a:gd name="T67" fmla="*/ 56 h 105"/>
                      <a:gd name="T68" fmla="*/ 139 w 236"/>
                      <a:gd name="T69" fmla="*/ 64 h 105"/>
                      <a:gd name="T70" fmla="*/ 160 w 236"/>
                      <a:gd name="T71" fmla="*/ 57 h 105"/>
                      <a:gd name="T72" fmla="*/ 173 w 236"/>
                      <a:gd name="T73" fmla="*/ 63 h 105"/>
                      <a:gd name="T74" fmla="*/ 181 w 236"/>
                      <a:gd name="T75" fmla="*/ 52 h 105"/>
                      <a:gd name="T76" fmla="*/ 192 w 236"/>
                      <a:gd name="T77" fmla="*/ 66 h 105"/>
                      <a:gd name="T78" fmla="*/ 166 w 236"/>
                      <a:gd name="T79" fmla="*/ 42 h 105"/>
                      <a:gd name="T80" fmla="*/ 156 w 236"/>
                      <a:gd name="T81" fmla="*/ 54 h 105"/>
                      <a:gd name="T82" fmla="*/ 165 w 236"/>
                      <a:gd name="T83" fmla="*/ 40 h 105"/>
                      <a:gd name="T84" fmla="*/ 194 w 236"/>
                      <a:gd name="T85" fmla="*/ 65 h 105"/>
                      <a:gd name="T86" fmla="*/ 189 w 236"/>
                      <a:gd name="T87" fmla="*/ 47 h 105"/>
                      <a:gd name="T88" fmla="*/ 205 w 236"/>
                      <a:gd name="T89" fmla="*/ 59 h 105"/>
                      <a:gd name="T90" fmla="*/ 169 w 236"/>
                      <a:gd name="T91" fmla="*/ 31 h 105"/>
                      <a:gd name="T92" fmla="*/ 174 w 236"/>
                      <a:gd name="T93" fmla="*/ 27 h 105"/>
                      <a:gd name="T94" fmla="*/ 190 w 236"/>
                      <a:gd name="T95" fmla="*/ 31 h 105"/>
                      <a:gd name="T96" fmla="*/ 207 w 236"/>
                      <a:gd name="T97" fmla="*/ 21 h 105"/>
                      <a:gd name="T98" fmla="*/ 195 w 236"/>
                      <a:gd name="T99" fmla="*/ 33 h 105"/>
                      <a:gd name="T100" fmla="*/ 213 w 236"/>
                      <a:gd name="T101" fmla="*/ 46 h 105"/>
                      <a:gd name="T102" fmla="*/ 215 w 236"/>
                      <a:gd name="T103" fmla="*/ 19 h 105"/>
                      <a:gd name="T104" fmla="*/ 177 w 236"/>
                      <a:gd name="T105" fmla="*/ 23 h 105"/>
                      <a:gd name="T106" fmla="*/ 180 w 236"/>
                      <a:gd name="T107" fmla="*/ 26 h 105"/>
                      <a:gd name="T108" fmla="*/ 223 w 236"/>
                      <a:gd name="T109" fmla="*/ 19 h 105"/>
                      <a:gd name="T110" fmla="*/ 224 w 236"/>
                      <a:gd name="T111" fmla="*/ 19 h 105"/>
                      <a:gd name="T112" fmla="*/ 205 w 236"/>
                      <a:gd name="T113" fmla="*/ 18 h 105"/>
                      <a:gd name="T114" fmla="*/ 236 w 236"/>
                      <a:gd name="T115" fmla="*/ 15 h 105"/>
                      <a:gd name="T116" fmla="*/ 196 w 236"/>
                      <a:gd name="T117" fmla="*/ 1 h 105"/>
                      <a:gd name="T118" fmla="*/ 182 w 236"/>
                      <a:gd name="T119" fmla="*/ 13 h 105"/>
                      <a:gd name="T120" fmla="*/ 194 w 236"/>
                      <a:gd name="T1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6" h="105">
                        <a:moveTo>
                          <a:pt x="99" y="99"/>
                        </a:moveTo>
                        <a:cubicBezTo>
                          <a:pt x="99" y="99"/>
                          <a:pt x="99" y="99"/>
                          <a:pt x="98" y="99"/>
                        </a:cubicBezTo>
                        <a:cubicBezTo>
                          <a:pt x="97" y="99"/>
                          <a:pt x="95" y="98"/>
                          <a:pt x="94" y="98"/>
                        </a:cubicBezTo>
                        <a:cubicBezTo>
                          <a:pt x="92" y="98"/>
                          <a:pt x="90" y="97"/>
                          <a:pt x="89" y="96"/>
                        </a:cubicBezTo>
                        <a:cubicBezTo>
                          <a:pt x="88" y="95"/>
                          <a:pt x="88" y="94"/>
                          <a:pt x="88" y="93"/>
                        </a:cubicBezTo>
                        <a:cubicBezTo>
                          <a:pt x="88" y="92"/>
                          <a:pt x="87" y="90"/>
                          <a:pt x="88" y="90"/>
                        </a:cubicBezTo>
                        <a:cubicBezTo>
                          <a:pt x="89" y="89"/>
                          <a:pt x="91" y="89"/>
                          <a:pt x="92" y="89"/>
                        </a:cubicBezTo>
                        <a:cubicBezTo>
                          <a:pt x="93" y="89"/>
                          <a:pt x="94" y="89"/>
                          <a:pt x="94" y="89"/>
                        </a:cubicBezTo>
                        <a:cubicBezTo>
                          <a:pt x="99" y="89"/>
                          <a:pt x="103" y="89"/>
                          <a:pt x="107" y="89"/>
                        </a:cubicBezTo>
                        <a:cubicBezTo>
                          <a:pt x="109" y="90"/>
                          <a:pt x="113" y="90"/>
                          <a:pt x="113" y="93"/>
                        </a:cubicBezTo>
                        <a:cubicBezTo>
                          <a:pt x="114" y="94"/>
                          <a:pt x="112" y="95"/>
                          <a:pt x="111" y="96"/>
                        </a:cubicBezTo>
                        <a:cubicBezTo>
                          <a:pt x="107" y="98"/>
                          <a:pt x="103" y="99"/>
                          <a:pt x="99" y="99"/>
                        </a:cubicBezTo>
                        <a:moveTo>
                          <a:pt x="124" y="85"/>
                        </a:moveTo>
                        <a:cubicBezTo>
                          <a:pt x="116" y="86"/>
                          <a:pt x="109" y="87"/>
                          <a:pt x="101" y="87"/>
                        </a:cubicBezTo>
                        <a:cubicBezTo>
                          <a:pt x="99" y="87"/>
                          <a:pt x="97" y="87"/>
                          <a:pt x="95" y="87"/>
                        </a:cubicBezTo>
                        <a:cubicBezTo>
                          <a:pt x="93" y="87"/>
                          <a:pt x="90" y="87"/>
                          <a:pt x="87" y="87"/>
                        </a:cubicBezTo>
                        <a:cubicBezTo>
                          <a:pt x="85" y="91"/>
                          <a:pt x="85" y="97"/>
                          <a:pt x="88" y="101"/>
                        </a:cubicBezTo>
                        <a:cubicBezTo>
                          <a:pt x="88" y="101"/>
                          <a:pt x="88" y="101"/>
                          <a:pt x="88" y="101"/>
                        </a:cubicBezTo>
                        <a:cubicBezTo>
                          <a:pt x="90" y="104"/>
                          <a:pt x="96" y="105"/>
                          <a:pt x="103" y="105"/>
                        </a:cubicBezTo>
                        <a:cubicBezTo>
                          <a:pt x="103" y="105"/>
                          <a:pt x="104" y="105"/>
                          <a:pt x="104" y="105"/>
                        </a:cubicBezTo>
                        <a:cubicBezTo>
                          <a:pt x="106" y="105"/>
                          <a:pt x="107" y="105"/>
                          <a:pt x="109" y="105"/>
                        </a:cubicBezTo>
                        <a:cubicBezTo>
                          <a:pt x="109" y="105"/>
                          <a:pt x="109" y="104"/>
                          <a:pt x="109" y="104"/>
                        </a:cubicBezTo>
                        <a:cubicBezTo>
                          <a:pt x="110" y="104"/>
                          <a:pt x="110" y="104"/>
                          <a:pt x="110" y="104"/>
                        </a:cubicBezTo>
                        <a:cubicBezTo>
                          <a:pt x="109" y="104"/>
                          <a:pt x="109" y="105"/>
                          <a:pt x="109" y="105"/>
                        </a:cubicBezTo>
                        <a:cubicBezTo>
                          <a:pt x="114" y="104"/>
                          <a:pt x="118" y="102"/>
                          <a:pt x="122" y="100"/>
                        </a:cubicBezTo>
                        <a:cubicBezTo>
                          <a:pt x="122" y="100"/>
                          <a:pt x="122" y="100"/>
                          <a:pt x="122" y="100"/>
                        </a:cubicBezTo>
                        <a:cubicBezTo>
                          <a:pt x="122" y="100"/>
                          <a:pt x="122" y="100"/>
                          <a:pt x="122" y="100"/>
                        </a:cubicBezTo>
                        <a:cubicBezTo>
                          <a:pt x="123" y="97"/>
                          <a:pt x="124" y="93"/>
                          <a:pt x="124" y="90"/>
                        </a:cubicBezTo>
                        <a:cubicBezTo>
                          <a:pt x="125" y="88"/>
                          <a:pt x="124" y="86"/>
                          <a:pt x="124" y="85"/>
                        </a:cubicBezTo>
                        <a:moveTo>
                          <a:pt x="72" y="95"/>
                        </a:moveTo>
                        <a:cubicBezTo>
                          <a:pt x="71" y="95"/>
                          <a:pt x="70" y="95"/>
                          <a:pt x="69" y="95"/>
                        </a:cubicBezTo>
                        <a:cubicBezTo>
                          <a:pt x="65" y="94"/>
                          <a:pt x="62" y="92"/>
                          <a:pt x="62" y="88"/>
                        </a:cubicBezTo>
                        <a:cubicBezTo>
                          <a:pt x="62" y="87"/>
                          <a:pt x="62" y="87"/>
                          <a:pt x="62" y="87"/>
                        </a:cubicBezTo>
                        <a:cubicBezTo>
                          <a:pt x="62" y="86"/>
                          <a:pt x="64" y="85"/>
                          <a:pt x="65" y="85"/>
                        </a:cubicBezTo>
                        <a:cubicBezTo>
                          <a:pt x="68" y="85"/>
                          <a:pt x="71" y="86"/>
                          <a:pt x="72" y="86"/>
                        </a:cubicBezTo>
                        <a:cubicBezTo>
                          <a:pt x="75" y="87"/>
                          <a:pt x="78" y="87"/>
                          <a:pt x="80" y="89"/>
                        </a:cubicBezTo>
                        <a:cubicBezTo>
                          <a:pt x="81" y="91"/>
                          <a:pt x="80" y="92"/>
                          <a:pt x="79" y="93"/>
                        </a:cubicBezTo>
                        <a:cubicBezTo>
                          <a:pt x="78" y="95"/>
                          <a:pt x="75" y="95"/>
                          <a:pt x="72" y="95"/>
                        </a:cubicBezTo>
                        <a:moveTo>
                          <a:pt x="62" y="84"/>
                        </a:moveTo>
                        <a:cubicBezTo>
                          <a:pt x="60" y="88"/>
                          <a:pt x="61" y="93"/>
                          <a:pt x="64" y="96"/>
                        </a:cubicBezTo>
                        <a:cubicBezTo>
                          <a:pt x="64" y="96"/>
                          <a:pt x="64" y="96"/>
                          <a:pt x="64" y="96"/>
                        </a:cubicBezTo>
                        <a:cubicBezTo>
                          <a:pt x="64" y="96"/>
                          <a:pt x="64" y="96"/>
                          <a:pt x="64" y="96"/>
                        </a:cubicBezTo>
                        <a:cubicBezTo>
                          <a:pt x="64" y="96"/>
                          <a:pt x="64" y="96"/>
                          <a:pt x="64" y="96"/>
                        </a:cubicBezTo>
                        <a:cubicBezTo>
                          <a:pt x="64" y="96"/>
                          <a:pt x="66" y="99"/>
                          <a:pt x="69" y="101"/>
                        </a:cubicBezTo>
                        <a:cubicBezTo>
                          <a:pt x="69" y="101"/>
                          <a:pt x="69" y="101"/>
                          <a:pt x="69" y="101"/>
                        </a:cubicBezTo>
                        <a:cubicBezTo>
                          <a:pt x="71" y="102"/>
                          <a:pt x="73" y="103"/>
                          <a:pt x="77" y="103"/>
                        </a:cubicBezTo>
                        <a:cubicBezTo>
                          <a:pt x="77" y="103"/>
                          <a:pt x="78" y="103"/>
                          <a:pt x="78" y="103"/>
                        </a:cubicBezTo>
                        <a:cubicBezTo>
                          <a:pt x="82" y="102"/>
                          <a:pt x="86" y="102"/>
                          <a:pt x="87" y="100"/>
                        </a:cubicBezTo>
                        <a:cubicBezTo>
                          <a:pt x="85" y="98"/>
                          <a:pt x="85" y="94"/>
                          <a:pt x="85" y="91"/>
                        </a:cubicBezTo>
                        <a:cubicBezTo>
                          <a:pt x="86" y="89"/>
                          <a:pt x="86" y="88"/>
                          <a:pt x="87" y="87"/>
                        </a:cubicBezTo>
                        <a:cubicBezTo>
                          <a:pt x="78" y="86"/>
                          <a:pt x="69" y="85"/>
                          <a:pt x="62" y="84"/>
                        </a:cubicBezTo>
                        <a:moveTo>
                          <a:pt x="129" y="94"/>
                        </a:moveTo>
                        <a:cubicBezTo>
                          <a:pt x="129" y="94"/>
                          <a:pt x="128" y="93"/>
                          <a:pt x="127" y="93"/>
                        </a:cubicBezTo>
                        <a:cubicBezTo>
                          <a:pt x="126" y="92"/>
                          <a:pt x="126" y="90"/>
                          <a:pt x="126" y="89"/>
                        </a:cubicBezTo>
                        <a:cubicBezTo>
                          <a:pt x="127" y="87"/>
                          <a:pt x="128" y="86"/>
                          <a:pt x="129" y="86"/>
                        </a:cubicBezTo>
                        <a:cubicBezTo>
                          <a:pt x="131" y="84"/>
                          <a:pt x="134" y="83"/>
                          <a:pt x="136" y="83"/>
                        </a:cubicBezTo>
                        <a:cubicBezTo>
                          <a:pt x="137" y="83"/>
                          <a:pt x="138" y="83"/>
                          <a:pt x="138" y="84"/>
                        </a:cubicBezTo>
                        <a:cubicBezTo>
                          <a:pt x="140" y="84"/>
                          <a:pt x="141" y="85"/>
                          <a:pt x="140" y="87"/>
                        </a:cubicBezTo>
                        <a:cubicBezTo>
                          <a:pt x="140" y="89"/>
                          <a:pt x="139" y="90"/>
                          <a:pt x="137" y="91"/>
                        </a:cubicBezTo>
                        <a:cubicBezTo>
                          <a:pt x="136" y="92"/>
                          <a:pt x="134" y="93"/>
                          <a:pt x="132" y="93"/>
                        </a:cubicBezTo>
                        <a:cubicBezTo>
                          <a:pt x="131" y="93"/>
                          <a:pt x="130" y="94"/>
                          <a:pt x="129" y="94"/>
                        </a:cubicBezTo>
                        <a:moveTo>
                          <a:pt x="144" y="80"/>
                        </a:moveTo>
                        <a:cubicBezTo>
                          <a:pt x="139" y="82"/>
                          <a:pt x="136" y="82"/>
                          <a:pt x="136" y="82"/>
                        </a:cubicBezTo>
                        <a:cubicBezTo>
                          <a:pt x="132" y="83"/>
                          <a:pt x="128" y="84"/>
                          <a:pt x="125" y="84"/>
                        </a:cubicBezTo>
                        <a:cubicBezTo>
                          <a:pt x="126" y="89"/>
                          <a:pt x="124" y="95"/>
                          <a:pt x="122" y="100"/>
                        </a:cubicBezTo>
                        <a:cubicBezTo>
                          <a:pt x="123" y="99"/>
                          <a:pt x="123" y="99"/>
                          <a:pt x="123" y="99"/>
                        </a:cubicBezTo>
                        <a:cubicBezTo>
                          <a:pt x="122" y="100"/>
                          <a:pt x="122" y="100"/>
                          <a:pt x="122" y="100"/>
                        </a:cubicBezTo>
                        <a:cubicBezTo>
                          <a:pt x="123" y="101"/>
                          <a:pt x="126" y="102"/>
                          <a:pt x="130" y="102"/>
                        </a:cubicBezTo>
                        <a:cubicBezTo>
                          <a:pt x="130" y="102"/>
                          <a:pt x="130" y="102"/>
                          <a:pt x="130" y="102"/>
                        </a:cubicBezTo>
                        <a:cubicBezTo>
                          <a:pt x="135" y="102"/>
                          <a:pt x="139" y="100"/>
                          <a:pt x="142" y="96"/>
                        </a:cubicBezTo>
                        <a:cubicBezTo>
                          <a:pt x="142" y="96"/>
                          <a:pt x="143" y="95"/>
                          <a:pt x="143" y="94"/>
                        </a:cubicBezTo>
                        <a:cubicBezTo>
                          <a:pt x="144" y="94"/>
                          <a:pt x="144" y="93"/>
                          <a:pt x="144" y="92"/>
                        </a:cubicBezTo>
                        <a:cubicBezTo>
                          <a:pt x="145" y="92"/>
                          <a:pt x="145" y="92"/>
                          <a:pt x="145" y="92"/>
                        </a:cubicBezTo>
                        <a:cubicBezTo>
                          <a:pt x="145" y="92"/>
                          <a:pt x="145" y="92"/>
                          <a:pt x="145" y="92"/>
                        </a:cubicBezTo>
                        <a:cubicBezTo>
                          <a:pt x="145" y="90"/>
                          <a:pt x="146" y="88"/>
                          <a:pt x="146" y="86"/>
                        </a:cubicBezTo>
                        <a:cubicBezTo>
                          <a:pt x="146" y="84"/>
                          <a:pt x="145" y="81"/>
                          <a:pt x="144" y="80"/>
                        </a:cubicBezTo>
                        <a:moveTo>
                          <a:pt x="48" y="91"/>
                        </a:moveTo>
                        <a:cubicBezTo>
                          <a:pt x="47" y="91"/>
                          <a:pt x="46" y="91"/>
                          <a:pt x="45" y="91"/>
                        </a:cubicBezTo>
                        <a:cubicBezTo>
                          <a:pt x="41" y="89"/>
                          <a:pt x="37" y="86"/>
                          <a:pt x="40" y="81"/>
                        </a:cubicBezTo>
                        <a:cubicBezTo>
                          <a:pt x="41" y="81"/>
                          <a:pt x="41" y="81"/>
                          <a:pt x="41" y="81"/>
                        </a:cubicBezTo>
                        <a:cubicBezTo>
                          <a:pt x="41" y="81"/>
                          <a:pt x="42" y="80"/>
                          <a:pt x="43" y="80"/>
                        </a:cubicBezTo>
                        <a:cubicBezTo>
                          <a:pt x="45" y="80"/>
                          <a:pt x="46" y="81"/>
                          <a:pt x="47" y="81"/>
                        </a:cubicBezTo>
                        <a:cubicBezTo>
                          <a:pt x="50" y="81"/>
                          <a:pt x="55" y="83"/>
                          <a:pt x="55" y="87"/>
                        </a:cubicBezTo>
                        <a:cubicBezTo>
                          <a:pt x="55" y="90"/>
                          <a:pt x="51" y="91"/>
                          <a:pt x="48" y="91"/>
                        </a:cubicBezTo>
                        <a:moveTo>
                          <a:pt x="41" y="78"/>
                        </a:moveTo>
                        <a:cubicBezTo>
                          <a:pt x="40" y="80"/>
                          <a:pt x="39" y="82"/>
                          <a:pt x="38" y="84"/>
                        </a:cubicBezTo>
                        <a:cubicBezTo>
                          <a:pt x="37" y="87"/>
                          <a:pt x="38" y="90"/>
                          <a:pt x="39" y="93"/>
                        </a:cubicBezTo>
                        <a:cubicBezTo>
                          <a:pt x="39" y="93"/>
                          <a:pt x="39" y="93"/>
                          <a:pt x="39" y="93"/>
                        </a:cubicBezTo>
                        <a:cubicBezTo>
                          <a:pt x="39" y="93"/>
                          <a:pt x="39" y="93"/>
                          <a:pt x="39" y="93"/>
                        </a:cubicBezTo>
                        <a:cubicBezTo>
                          <a:pt x="40" y="93"/>
                          <a:pt x="44" y="99"/>
                          <a:pt x="53" y="99"/>
                        </a:cubicBezTo>
                        <a:cubicBezTo>
                          <a:pt x="53" y="99"/>
                          <a:pt x="53" y="99"/>
                          <a:pt x="54" y="99"/>
                        </a:cubicBezTo>
                        <a:cubicBezTo>
                          <a:pt x="57" y="99"/>
                          <a:pt x="60" y="98"/>
                          <a:pt x="63" y="97"/>
                        </a:cubicBezTo>
                        <a:cubicBezTo>
                          <a:pt x="61" y="93"/>
                          <a:pt x="59" y="87"/>
                          <a:pt x="61" y="83"/>
                        </a:cubicBezTo>
                        <a:cubicBezTo>
                          <a:pt x="54" y="82"/>
                          <a:pt x="47" y="80"/>
                          <a:pt x="41" y="78"/>
                        </a:cubicBezTo>
                        <a:moveTo>
                          <a:pt x="28" y="84"/>
                        </a:moveTo>
                        <a:cubicBezTo>
                          <a:pt x="27" y="84"/>
                          <a:pt x="25" y="84"/>
                          <a:pt x="25" y="84"/>
                        </a:cubicBezTo>
                        <a:cubicBezTo>
                          <a:pt x="22" y="83"/>
                          <a:pt x="20" y="82"/>
                          <a:pt x="20" y="79"/>
                        </a:cubicBezTo>
                        <a:cubicBezTo>
                          <a:pt x="20" y="77"/>
                          <a:pt x="20" y="75"/>
                          <a:pt x="22" y="74"/>
                        </a:cubicBezTo>
                        <a:cubicBezTo>
                          <a:pt x="23" y="74"/>
                          <a:pt x="24" y="73"/>
                          <a:pt x="25" y="73"/>
                        </a:cubicBezTo>
                        <a:cubicBezTo>
                          <a:pt x="26" y="73"/>
                          <a:pt x="27" y="74"/>
                          <a:pt x="28" y="74"/>
                        </a:cubicBezTo>
                        <a:cubicBezTo>
                          <a:pt x="30" y="75"/>
                          <a:pt x="34" y="78"/>
                          <a:pt x="34" y="81"/>
                        </a:cubicBezTo>
                        <a:cubicBezTo>
                          <a:pt x="33" y="84"/>
                          <a:pt x="31" y="84"/>
                          <a:pt x="28" y="84"/>
                        </a:cubicBezTo>
                        <a:moveTo>
                          <a:pt x="23" y="71"/>
                        </a:moveTo>
                        <a:cubicBezTo>
                          <a:pt x="18" y="74"/>
                          <a:pt x="16" y="83"/>
                          <a:pt x="20" y="88"/>
                        </a:cubicBezTo>
                        <a:cubicBezTo>
                          <a:pt x="20" y="88"/>
                          <a:pt x="20" y="88"/>
                          <a:pt x="20" y="88"/>
                        </a:cubicBezTo>
                        <a:cubicBezTo>
                          <a:pt x="20" y="88"/>
                          <a:pt x="20" y="88"/>
                          <a:pt x="20" y="88"/>
                        </a:cubicBezTo>
                        <a:cubicBezTo>
                          <a:pt x="21" y="90"/>
                          <a:pt x="25" y="93"/>
                          <a:pt x="33" y="93"/>
                        </a:cubicBezTo>
                        <a:cubicBezTo>
                          <a:pt x="34" y="93"/>
                          <a:pt x="34" y="93"/>
                          <a:pt x="34" y="93"/>
                        </a:cubicBezTo>
                        <a:cubicBezTo>
                          <a:pt x="36" y="93"/>
                          <a:pt x="37" y="93"/>
                          <a:pt x="39" y="93"/>
                        </a:cubicBezTo>
                        <a:cubicBezTo>
                          <a:pt x="37" y="90"/>
                          <a:pt x="37" y="86"/>
                          <a:pt x="38" y="83"/>
                        </a:cubicBezTo>
                        <a:cubicBezTo>
                          <a:pt x="39" y="81"/>
                          <a:pt x="40" y="79"/>
                          <a:pt x="41" y="78"/>
                        </a:cubicBezTo>
                        <a:cubicBezTo>
                          <a:pt x="34" y="75"/>
                          <a:pt x="28" y="73"/>
                          <a:pt x="23" y="71"/>
                        </a:cubicBezTo>
                        <a:moveTo>
                          <a:pt x="83" y="67"/>
                        </a:moveTo>
                        <a:cubicBezTo>
                          <a:pt x="84" y="68"/>
                          <a:pt x="86" y="69"/>
                          <a:pt x="86" y="70"/>
                        </a:cubicBezTo>
                        <a:cubicBezTo>
                          <a:pt x="87" y="75"/>
                          <a:pt x="81" y="77"/>
                          <a:pt x="78" y="77"/>
                        </a:cubicBezTo>
                        <a:cubicBezTo>
                          <a:pt x="78" y="77"/>
                          <a:pt x="77" y="77"/>
                          <a:pt x="77" y="77"/>
                        </a:cubicBezTo>
                        <a:cubicBezTo>
                          <a:pt x="75" y="77"/>
                          <a:pt x="74" y="76"/>
                          <a:pt x="72" y="76"/>
                        </a:cubicBezTo>
                        <a:cubicBezTo>
                          <a:pt x="71" y="76"/>
                          <a:pt x="69" y="75"/>
                          <a:pt x="68" y="74"/>
                        </a:cubicBezTo>
                        <a:cubicBezTo>
                          <a:pt x="67" y="73"/>
                          <a:pt x="68" y="71"/>
                          <a:pt x="69" y="70"/>
                        </a:cubicBezTo>
                        <a:cubicBezTo>
                          <a:pt x="68" y="71"/>
                          <a:pt x="68" y="71"/>
                          <a:pt x="67" y="72"/>
                        </a:cubicBezTo>
                        <a:cubicBezTo>
                          <a:pt x="66" y="74"/>
                          <a:pt x="65" y="76"/>
                          <a:pt x="64" y="78"/>
                        </a:cubicBezTo>
                        <a:cubicBezTo>
                          <a:pt x="73" y="80"/>
                          <a:pt x="81" y="81"/>
                          <a:pt x="88" y="81"/>
                        </a:cubicBezTo>
                        <a:cubicBezTo>
                          <a:pt x="88" y="78"/>
                          <a:pt x="90" y="74"/>
                          <a:pt x="92" y="72"/>
                        </a:cubicBezTo>
                        <a:cubicBezTo>
                          <a:pt x="91" y="71"/>
                          <a:pt x="88" y="69"/>
                          <a:pt x="83" y="67"/>
                        </a:cubicBezTo>
                        <a:moveTo>
                          <a:pt x="110" y="67"/>
                        </a:moveTo>
                        <a:cubicBezTo>
                          <a:pt x="110" y="67"/>
                          <a:pt x="109" y="67"/>
                          <a:pt x="109" y="67"/>
                        </a:cubicBezTo>
                        <a:cubicBezTo>
                          <a:pt x="110" y="68"/>
                          <a:pt x="111" y="68"/>
                          <a:pt x="112" y="70"/>
                        </a:cubicBezTo>
                        <a:cubicBezTo>
                          <a:pt x="116" y="74"/>
                          <a:pt x="111" y="76"/>
                          <a:pt x="107" y="77"/>
                        </a:cubicBezTo>
                        <a:cubicBezTo>
                          <a:pt x="105" y="77"/>
                          <a:pt x="103" y="78"/>
                          <a:pt x="101" y="78"/>
                        </a:cubicBezTo>
                        <a:cubicBezTo>
                          <a:pt x="100" y="78"/>
                          <a:pt x="100" y="78"/>
                          <a:pt x="99" y="78"/>
                        </a:cubicBezTo>
                        <a:cubicBezTo>
                          <a:pt x="97" y="78"/>
                          <a:pt x="95" y="77"/>
                          <a:pt x="94" y="77"/>
                        </a:cubicBezTo>
                        <a:cubicBezTo>
                          <a:pt x="92" y="76"/>
                          <a:pt x="92" y="73"/>
                          <a:pt x="93" y="72"/>
                        </a:cubicBezTo>
                        <a:cubicBezTo>
                          <a:pt x="93" y="72"/>
                          <a:pt x="93" y="72"/>
                          <a:pt x="93" y="72"/>
                        </a:cubicBezTo>
                        <a:cubicBezTo>
                          <a:pt x="92" y="72"/>
                          <a:pt x="92" y="72"/>
                          <a:pt x="92" y="72"/>
                        </a:cubicBezTo>
                        <a:cubicBezTo>
                          <a:pt x="92" y="72"/>
                          <a:pt x="92" y="72"/>
                          <a:pt x="92" y="72"/>
                        </a:cubicBezTo>
                        <a:cubicBezTo>
                          <a:pt x="90" y="75"/>
                          <a:pt x="89" y="78"/>
                          <a:pt x="89" y="81"/>
                        </a:cubicBezTo>
                        <a:cubicBezTo>
                          <a:pt x="92" y="81"/>
                          <a:pt x="94" y="81"/>
                          <a:pt x="97" y="81"/>
                        </a:cubicBezTo>
                        <a:cubicBezTo>
                          <a:pt x="98" y="81"/>
                          <a:pt x="100" y="81"/>
                          <a:pt x="102" y="81"/>
                        </a:cubicBezTo>
                        <a:cubicBezTo>
                          <a:pt x="110" y="81"/>
                          <a:pt x="117" y="80"/>
                          <a:pt x="123" y="79"/>
                        </a:cubicBezTo>
                        <a:cubicBezTo>
                          <a:pt x="123" y="75"/>
                          <a:pt x="120" y="70"/>
                          <a:pt x="116" y="67"/>
                        </a:cubicBezTo>
                        <a:cubicBezTo>
                          <a:pt x="115" y="67"/>
                          <a:pt x="113" y="67"/>
                          <a:pt x="110" y="67"/>
                        </a:cubicBezTo>
                        <a:moveTo>
                          <a:pt x="156" y="87"/>
                        </a:moveTo>
                        <a:cubicBezTo>
                          <a:pt x="154" y="87"/>
                          <a:pt x="152" y="86"/>
                          <a:pt x="150" y="84"/>
                        </a:cubicBezTo>
                        <a:cubicBezTo>
                          <a:pt x="146" y="80"/>
                          <a:pt x="153" y="76"/>
                          <a:pt x="157" y="75"/>
                        </a:cubicBezTo>
                        <a:cubicBezTo>
                          <a:pt x="157" y="75"/>
                          <a:pt x="157" y="75"/>
                          <a:pt x="157" y="75"/>
                        </a:cubicBezTo>
                        <a:cubicBezTo>
                          <a:pt x="159" y="74"/>
                          <a:pt x="161" y="73"/>
                          <a:pt x="162" y="73"/>
                        </a:cubicBezTo>
                        <a:cubicBezTo>
                          <a:pt x="162" y="73"/>
                          <a:pt x="163" y="73"/>
                          <a:pt x="163" y="73"/>
                        </a:cubicBezTo>
                        <a:cubicBezTo>
                          <a:pt x="168" y="73"/>
                          <a:pt x="165" y="81"/>
                          <a:pt x="163" y="83"/>
                        </a:cubicBezTo>
                        <a:cubicBezTo>
                          <a:pt x="161" y="85"/>
                          <a:pt x="158" y="87"/>
                          <a:pt x="156" y="87"/>
                        </a:cubicBezTo>
                        <a:moveTo>
                          <a:pt x="167" y="66"/>
                        </a:moveTo>
                        <a:cubicBezTo>
                          <a:pt x="160" y="71"/>
                          <a:pt x="154" y="75"/>
                          <a:pt x="149" y="77"/>
                        </a:cubicBezTo>
                        <a:cubicBezTo>
                          <a:pt x="148" y="78"/>
                          <a:pt x="146" y="79"/>
                          <a:pt x="145" y="79"/>
                        </a:cubicBezTo>
                        <a:cubicBezTo>
                          <a:pt x="146" y="81"/>
                          <a:pt x="146" y="84"/>
                          <a:pt x="146" y="86"/>
                        </a:cubicBezTo>
                        <a:cubicBezTo>
                          <a:pt x="146" y="88"/>
                          <a:pt x="146" y="90"/>
                          <a:pt x="145" y="92"/>
                        </a:cubicBezTo>
                        <a:cubicBezTo>
                          <a:pt x="145" y="93"/>
                          <a:pt x="148" y="95"/>
                          <a:pt x="153" y="95"/>
                        </a:cubicBezTo>
                        <a:cubicBezTo>
                          <a:pt x="154" y="95"/>
                          <a:pt x="154" y="95"/>
                          <a:pt x="154" y="95"/>
                        </a:cubicBezTo>
                        <a:cubicBezTo>
                          <a:pt x="157" y="95"/>
                          <a:pt x="160" y="94"/>
                          <a:pt x="164" y="93"/>
                        </a:cubicBezTo>
                        <a:cubicBezTo>
                          <a:pt x="167" y="91"/>
                          <a:pt x="170" y="88"/>
                          <a:pt x="171" y="84"/>
                        </a:cubicBezTo>
                        <a:cubicBezTo>
                          <a:pt x="172" y="80"/>
                          <a:pt x="172" y="75"/>
                          <a:pt x="170" y="71"/>
                        </a:cubicBezTo>
                        <a:cubicBezTo>
                          <a:pt x="170" y="70"/>
                          <a:pt x="168" y="67"/>
                          <a:pt x="167" y="66"/>
                        </a:cubicBezTo>
                        <a:cubicBezTo>
                          <a:pt x="167" y="66"/>
                          <a:pt x="167" y="66"/>
                          <a:pt x="167" y="66"/>
                        </a:cubicBezTo>
                        <a:moveTo>
                          <a:pt x="9" y="80"/>
                        </a:moveTo>
                        <a:cubicBezTo>
                          <a:pt x="7" y="80"/>
                          <a:pt x="4" y="79"/>
                          <a:pt x="3" y="77"/>
                        </a:cubicBezTo>
                        <a:cubicBezTo>
                          <a:pt x="1" y="74"/>
                          <a:pt x="2" y="72"/>
                          <a:pt x="4" y="69"/>
                        </a:cubicBezTo>
                        <a:cubicBezTo>
                          <a:pt x="5" y="69"/>
                          <a:pt x="5" y="68"/>
                          <a:pt x="6" y="68"/>
                        </a:cubicBezTo>
                        <a:cubicBezTo>
                          <a:pt x="7" y="68"/>
                          <a:pt x="7" y="68"/>
                          <a:pt x="7" y="68"/>
                        </a:cubicBezTo>
                        <a:cubicBezTo>
                          <a:pt x="7" y="68"/>
                          <a:pt x="7" y="68"/>
                          <a:pt x="7" y="68"/>
                        </a:cubicBezTo>
                        <a:cubicBezTo>
                          <a:pt x="8" y="67"/>
                          <a:pt x="9" y="67"/>
                          <a:pt x="10" y="67"/>
                        </a:cubicBezTo>
                        <a:cubicBezTo>
                          <a:pt x="12" y="67"/>
                          <a:pt x="14" y="68"/>
                          <a:pt x="15" y="70"/>
                        </a:cubicBezTo>
                        <a:cubicBezTo>
                          <a:pt x="18" y="72"/>
                          <a:pt x="16" y="77"/>
                          <a:pt x="13" y="79"/>
                        </a:cubicBezTo>
                        <a:cubicBezTo>
                          <a:pt x="12" y="79"/>
                          <a:pt x="10" y="80"/>
                          <a:pt x="9" y="80"/>
                        </a:cubicBezTo>
                        <a:moveTo>
                          <a:pt x="9" y="66"/>
                        </a:moveTo>
                        <a:cubicBezTo>
                          <a:pt x="6" y="67"/>
                          <a:pt x="3" y="69"/>
                          <a:pt x="1" y="72"/>
                        </a:cubicBezTo>
                        <a:cubicBezTo>
                          <a:pt x="0" y="75"/>
                          <a:pt x="0" y="79"/>
                          <a:pt x="2" y="82"/>
                        </a:cubicBezTo>
                        <a:cubicBezTo>
                          <a:pt x="4" y="86"/>
                          <a:pt x="10" y="88"/>
                          <a:pt x="17" y="88"/>
                        </a:cubicBezTo>
                        <a:cubicBezTo>
                          <a:pt x="18" y="88"/>
                          <a:pt x="18" y="88"/>
                          <a:pt x="19" y="88"/>
                        </a:cubicBezTo>
                        <a:cubicBezTo>
                          <a:pt x="17" y="85"/>
                          <a:pt x="17" y="78"/>
                          <a:pt x="19" y="74"/>
                        </a:cubicBezTo>
                        <a:cubicBezTo>
                          <a:pt x="20" y="73"/>
                          <a:pt x="21" y="72"/>
                          <a:pt x="23" y="71"/>
                        </a:cubicBezTo>
                        <a:cubicBezTo>
                          <a:pt x="20" y="70"/>
                          <a:pt x="18" y="69"/>
                          <a:pt x="17" y="68"/>
                        </a:cubicBezTo>
                        <a:cubicBezTo>
                          <a:pt x="14" y="67"/>
                          <a:pt x="11" y="66"/>
                          <a:pt x="9" y="66"/>
                        </a:cubicBezTo>
                        <a:moveTo>
                          <a:pt x="131" y="65"/>
                        </a:moveTo>
                        <a:cubicBezTo>
                          <a:pt x="131" y="65"/>
                          <a:pt x="131" y="65"/>
                          <a:pt x="131" y="65"/>
                        </a:cubicBezTo>
                        <a:cubicBezTo>
                          <a:pt x="132" y="66"/>
                          <a:pt x="134" y="67"/>
                          <a:pt x="133" y="69"/>
                        </a:cubicBezTo>
                        <a:cubicBezTo>
                          <a:pt x="132" y="70"/>
                          <a:pt x="130" y="71"/>
                          <a:pt x="128" y="72"/>
                        </a:cubicBezTo>
                        <a:cubicBezTo>
                          <a:pt x="128" y="72"/>
                          <a:pt x="127" y="72"/>
                          <a:pt x="126" y="72"/>
                        </a:cubicBezTo>
                        <a:cubicBezTo>
                          <a:pt x="125" y="72"/>
                          <a:pt x="123" y="72"/>
                          <a:pt x="122" y="71"/>
                        </a:cubicBezTo>
                        <a:cubicBezTo>
                          <a:pt x="121" y="70"/>
                          <a:pt x="119" y="69"/>
                          <a:pt x="119" y="67"/>
                        </a:cubicBezTo>
                        <a:cubicBezTo>
                          <a:pt x="119" y="66"/>
                          <a:pt x="119" y="66"/>
                          <a:pt x="119" y="66"/>
                        </a:cubicBezTo>
                        <a:cubicBezTo>
                          <a:pt x="118" y="67"/>
                          <a:pt x="117" y="67"/>
                          <a:pt x="117" y="67"/>
                        </a:cubicBezTo>
                        <a:cubicBezTo>
                          <a:pt x="120" y="69"/>
                          <a:pt x="123" y="75"/>
                          <a:pt x="123" y="79"/>
                        </a:cubicBezTo>
                        <a:cubicBezTo>
                          <a:pt x="127" y="78"/>
                          <a:pt x="131" y="78"/>
                          <a:pt x="134" y="77"/>
                        </a:cubicBezTo>
                        <a:cubicBezTo>
                          <a:pt x="134" y="77"/>
                          <a:pt x="134" y="77"/>
                          <a:pt x="134" y="77"/>
                        </a:cubicBezTo>
                        <a:cubicBezTo>
                          <a:pt x="135" y="77"/>
                          <a:pt x="137" y="76"/>
                          <a:pt x="141" y="75"/>
                        </a:cubicBezTo>
                        <a:cubicBezTo>
                          <a:pt x="141" y="71"/>
                          <a:pt x="139" y="68"/>
                          <a:pt x="136" y="66"/>
                        </a:cubicBezTo>
                        <a:cubicBezTo>
                          <a:pt x="135" y="66"/>
                          <a:pt x="133" y="65"/>
                          <a:pt x="131" y="65"/>
                        </a:cubicBezTo>
                        <a:moveTo>
                          <a:pt x="66" y="64"/>
                        </a:moveTo>
                        <a:cubicBezTo>
                          <a:pt x="68" y="67"/>
                          <a:pt x="66" y="70"/>
                          <a:pt x="63" y="71"/>
                        </a:cubicBezTo>
                        <a:cubicBezTo>
                          <a:pt x="61" y="71"/>
                          <a:pt x="60" y="72"/>
                          <a:pt x="58" y="72"/>
                        </a:cubicBezTo>
                        <a:cubicBezTo>
                          <a:pt x="57" y="72"/>
                          <a:pt x="57" y="72"/>
                          <a:pt x="56" y="72"/>
                        </a:cubicBezTo>
                        <a:cubicBezTo>
                          <a:pt x="54" y="71"/>
                          <a:pt x="51" y="71"/>
                          <a:pt x="51" y="69"/>
                        </a:cubicBezTo>
                        <a:cubicBezTo>
                          <a:pt x="50" y="68"/>
                          <a:pt x="50" y="67"/>
                          <a:pt x="52" y="66"/>
                        </a:cubicBezTo>
                        <a:cubicBezTo>
                          <a:pt x="50" y="66"/>
                          <a:pt x="49" y="67"/>
                          <a:pt x="49" y="68"/>
                        </a:cubicBezTo>
                        <a:cubicBezTo>
                          <a:pt x="47" y="70"/>
                          <a:pt x="46" y="71"/>
                          <a:pt x="46" y="73"/>
                        </a:cubicBezTo>
                        <a:cubicBezTo>
                          <a:pt x="52" y="75"/>
                          <a:pt x="58" y="77"/>
                          <a:pt x="64" y="78"/>
                        </a:cubicBezTo>
                        <a:cubicBezTo>
                          <a:pt x="64" y="76"/>
                          <a:pt x="65" y="75"/>
                          <a:pt x="66" y="73"/>
                        </a:cubicBezTo>
                        <a:cubicBezTo>
                          <a:pt x="67" y="71"/>
                          <a:pt x="68" y="70"/>
                          <a:pt x="70" y="69"/>
                        </a:cubicBezTo>
                        <a:cubicBezTo>
                          <a:pt x="71" y="69"/>
                          <a:pt x="71" y="69"/>
                          <a:pt x="72" y="68"/>
                        </a:cubicBezTo>
                        <a:cubicBezTo>
                          <a:pt x="71" y="68"/>
                          <a:pt x="69" y="65"/>
                          <a:pt x="66" y="64"/>
                        </a:cubicBezTo>
                        <a:moveTo>
                          <a:pt x="49" y="59"/>
                        </a:moveTo>
                        <a:cubicBezTo>
                          <a:pt x="49" y="60"/>
                          <a:pt x="50" y="60"/>
                          <a:pt x="50" y="61"/>
                        </a:cubicBezTo>
                        <a:cubicBezTo>
                          <a:pt x="49" y="63"/>
                          <a:pt x="48" y="64"/>
                          <a:pt x="46" y="65"/>
                        </a:cubicBezTo>
                        <a:cubicBezTo>
                          <a:pt x="45" y="66"/>
                          <a:pt x="43" y="66"/>
                          <a:pt x="40" y="66"/>
                        </a:cubicBezTo>
                        <a:cubicBezTo>
                          <a:pt x="40" y="66"/>
                          <a:pt x="40" y="66"/>
                          <a:pt x="40" y="66"/>
                        </a:cubicBezTo>
                        <a:cubicBezTo>
                          <a:pt x="39" y="66"/>
                          <a:pt x="33" y="66"/>
                          <a:pt x="33" y="63"/>
                        </a:cubicBezTo>
                        <a:cubicBezTo>
                          <a:pt x="32" y="62"/>
                          <a:pt x="33" y="61"/>
                          <a:pt x="34" y="61"/>
                        </a:cubicBezTo>
                        <a:cubicBezTo>
                          <a:pt x="33" y="61"/>
                          <a:pt x="32" y="61"/>
                          <a:pt x="32" y="62"/>
                        </a:cubicBezTo>
                        <a:cubicBezTo>
                          <a:pt x="30" y="63"/>
                          <a:pt x="29" y="65"/>
                          <a:pt x="28" y="67"/>
                        </a:cubicBezTo>
                        <a:cubicBezTo>
                          <a:pt x="34" y="69"/>
                          <a:pt x="40" y="71"/>
                          <a:pt x="45" y="73"/>
                        </a:cubicBezTo>
                        <a:cubicBezTo>
                          <a:pt x="45" y="72"/>
                          <a:pt x="46" y="70"/>
                          <a:pt x="47" y="69"/>
                        </a:cubicBezTo>
                        <a:cubicBezTo>
                          <a:pt x="49" y="66"/>
                          <a:pt x="51" y="65"/>
                          <a:pt x="54" y="64"/>
                        </a:cubicBezTo>
                        <a:cubicBezTo>
                          <a:pt x="54" y="64"/>
                          <a:pt x="55" y="64"/>
                          <a:pt x="55" y="64"/>
                        </a:cubicBezTo>
                        <a:cubicBezTo>
                          <a:pt x="55" y="63"/>
                          <a:pt x="53" y="61"/>
                          <a:pt x="49" y="59"/>
                        </a:cubicBezTo>
                        <a:moveTo>
                          <a:pt x="33" y="56"/>
                        </a:moveTo>
                        <a:cubicBezTo>
                          <a:pt x="33" y="57"/>
                          <a:pt x="32" y="58"/>
                          <a:pt x="32" y="58"/>
                        </a:cubicBezTo>
                        <a:cubicBezTo>
                          <a:pt x="30" y="60"/>
                          <a:pt x="28" y="61"/>
                          <a:pt x="25" y="61"/>
                        </a:cubicBezTo>
                        <a:cubicBezTo>
                          <a:pt x="25" y="62"/>
                          <a:pt x="24" y="62"/>
                          <a:pt x="23" y="62"/>
                        </a:cubicBezTo>
                        <a:cubicBezTo>
                          <a:pt x="21" y="62"/>
                          <a:pt x="18" y="61"/>
                          <a:pt x="17" y="59"/>
                        </a:cubicBezTo>
                        <a:cubicBezTo>
                          <a:pt x="16" y="59"/>
                          <a:pt x="16" y="58"/>
                          <a:pt x="16" y="57"/>
                        </a:cubicBezTo>
                        <a:cubicBezTo>
                          <a:pt x="15" y="58"/>
                          <a:pt x="15" y="58"/>
                          <a:pt x="14" y="59"/>
                        </a:cubicBezTo>
                        <a:cubicBezTo>
                          <a:pt x="14" y="60"/>
                          <a:pt x="14" y="61"/>
                          <a:pt x="14" y="61"/>
                        </a:cubicBezTo>
                        <a:cubicBezTo>
                          <a:pt x="15" y="62"/>
                          <a:pt x="17" y="62"/>
                          <a:pt x="19" y="63"/>
                        </a:cubicBezTo>
                        <a:cubicBezTo>
                          <a:pt x="20" y="64"/>
                          <a:pt x="23" y="64"/>
                          <a:pt x="25" y="66"/>
                        </a:cubicBezTo>
                        <a:cubicBezTo>
                          <a:pt x="26" y="66"/>
                          <a:pt x="27" y="66"/>
                          <a:pt x="28" y="67"/>
                        </a:cubicBezTo>
                        <a:cubicBezTo>
                          <a:pt x="28" y="65"/>
                          <a:pt x="29" y="64"/>
                          <a:pt x="30" y="63"/>
                        </a:cubicBezTo>
                        <a:cubicBezTo>
                          <a:pt x="31" y="62"/>
                          <a:pt x="32" y="61"/>
                          <a:pt x="33" y="60"/>
                        </a:cubicBezTo>
                        <a:cubicBezTo>
                          <a:pt x="34" y="60"/>
                          <a:pt x="35" y="59"/>
                          <a:pt x="36" y="59"/>
                        </a:cubicBezTo>
                        <a:cubicBezTo>
                          <a:pt x="36" y="59"/>
                          <a:pt x="36" y="59"/>
                          <a:pt x="37" y="59"/>
                        </a:cubicBezTo>
                        <a:cubicBezTo>
                          <a:pt x="36" y="58"/>
                          <a:pt x="35" y="57"/>
                          <a:pt x="33" y="56"/>
                        </a:cubicBezTo>
                        <a:moveTo>
                          <a:pt x="151" y="54"/>
                        </a:moveTo>
                        <a:cubicBezTo>
                          <a:pt x="151" y="54"/>
                          <a:pt x="150" y="54"/>
                          <a:pt x="150" y="54"/>
                        </a:cubicBezTo>
                        <a:cubicBezTo>
                          <a:pt x="151" y="54"/>
                          <a:pt x="152" y="55"/>
                          <a:pt x="153" y="56"/>
                        </a:cubicBezTo>
                        <a:cubicBezTo>
                          <a:pt x="157" y="61"/>
                          <a:pt x="153" y="65"/>
                          <a:pt x="149" y="67"/>
                        </a:cubicBezTo>
                        <a:cubicBezTo>
                          <a:pt x="147" y="68"/>
                          <a:pt x="146" y="68"/>
                          <a:pt x="144" y="68"/>
                        </a:cubicBezTo>
                        <a:cubicBezTo>
                          <a:pt x="143" y="68"/>
                          <a:pt x="143" y="68"/>
                          <a:pt x="142" y="68"/>
                        </a:cubicBezTo>
                        <a:cubicBezTo>
                          <a:pt x="140" y="67"/>
                          <a:pt x="139" y="66"/>
                          <a:pt x="139" y="64"/>
                        </a:cubicBezTo>
                        <a:cubicBezTo>
                          <a:pt x="139" y="62"/>
                          <a:pt x="140" y="59"/>
                          <a:pt x="142" y="57"/>
                        </a:cubicBezTo>
                        <a:cubicBezTo>
                          <a:pt x="142" y="57"/>
                          <a:pt x="142" y="57"/>
                          <a:pt x="142" y="57"/>
                        </a:cubicBezTo>
                        <a:cubicBezTo>
                          <a:pt x="139" y="59"/>
                          <a:pt x="137" y="62"/>
                          <a:pt x="137" y="66"/>
                        </a:cubicBezTo>
                        <a:cubicBezTo>
                          <a:pt x="140" y="67"/>
                          <a:pt x="141" y="71"/>
                          <a:pt x="141" y="75"/>
                        </a:cubicBezTo>
                        <a:cubicBezTo>
                          <a:pt x="143" y="74"/>
                          <a:pt x="145" y="73"/>
                          <a:pt x="147" y="72"/>
                        </a:cubicBezTo>
                        <a:cubicBezTo>
                          <a:pt x="151" y="70"/>
                          <a:pt x="157" y="67"/>
                          <a:pt x="163" y="62"/>
                        </a:cubicBezTo>
                        <a:cubicBezTo>
                          <a:pt x="162" y="60"/>
                          <a:pt x="161" y="58"/>
                          <a:pt x="160" y="57"/>
                        </a:cubicBezTo>
                        <a:cubicBezTo>
                          <a:pt x="158" y="56"/>
                          <a:pt x="157" y="55"/>
                          <a:pt x="155" y="54"/>
                        </a:cubicBezTo>
                        <a:cubicBezTo>
                          <a:pt x="154" y="54"/>
                          <a:pt x="153" y="54"/>
                          <a:pt x="151" y="54"/>
                        </a:cubicBezTo>
                        <a:moveTo>
                          <a:pt x="177" y="74"/>
                        </a:moveTo>
                        <a:cubicBezTo>
                          <a:pt x="177" y="74"/>
                          <a:pt x="177" y="74"/>
                          <a:pt x="177" y="74"/>
                        </a:cubicBezTo>
                        <a:cubicBezTo>
                          <a:pt x="175" y="74"/>
                          <a:pt x="174" y="72"/>
                          <a:pt x="173" y="70"/>
                        </a:cubicBezTo>
                        <a:cubicBezTo>
                          <a:pt x="172" y="68"/>
                          <a:pt x="171" y="66"/>
                          <a:pt x="172" y="65"/>
                        </a:cubicBezTo>
                        <a:cubicBezTo>
                          <a:pt x="172" y="64"/>
                          <a:pt x="172" y="63"/>
                          <a:pt x="173" y="63"/>
                        </a:cubicBezTo>
                        <a:cubicBezTo>
                          <a:pt x="173" y="62"/>
                          <a:pt x="174" y="61"/>
                          <a:pt x="175" y="60"/>
                        </a:cubicBezTo>
                        <a:cubicBezTo>
                          <a:pt x="176" y="59"/>
                          <a:pt x="177" y="58"/>
                          <a:pt x="179" y="58"/>
                        </a:cubicBezTo>
                        <a:cubicBezTo>
                          <a:pt x="179" y="58"/>
                          <a:pt x="180" y="58"/>
                          <a:pt x="180" y="58"/>
                        </a:cubicBezTo>
                        <a:cubicBezTo>
                          <a:pt x="182" y="59"/>
                          <a:pt x="183" y="62"/>
                          <a:pt x="183" y="64"/>
                        </a:cubicBezTo>
                        <a:cubicBezTo>
                          <a:pt x="183" y="67"/>
                          <a:pt x="182" y="69"/>
                          <a:pt x="181" y="71"/>
                        </a:cubicBezTo>
                        <a:cubicBezTo>
                          <a:pt x="180" y="72"/>
                          <a:pt x="179" y="74"/>
                          <a:pt x="177" y="74"/>
                        </a:cubicBezTo>
                        <a:moveTo>
                          <a:pt x="181" y="52"/>
                        </a:moveTo>
                        <a:cubicBezTo>
                          <a:pt x="181" y="52"/>
                          <a:pt x="180" y="53"/>
                          <a:pt x="180" y="54"/>
                        </a:cubicBezTo>
                        <a:cubicBezTo>
                          <a:pt x="175" y="58"/>
                          <a:pt x="171" y="62"/>
                          <a:pt x="167" y="65"/>
                        </a:cubicBezTo>
                        <a:cubicBezTo>
                          <a:pt x="169" y="67"/>
                          <a:pt x="170" y="69"/>
                          <a:pt x="171" y="71"/>
                        </a:cubicBezTo>
                        <a:cubicBezTo>
                          <a:pt x="173" y="75"/>
                          <a:pt x="173" y="79"/>
                          <a:pt x="172" y="83"/>
                        </a:cubicBezTo>
                        <a:cubicBezTo>
                          <a:pt x="172" y="83"/>
                          <a:pt x="172" y="83"/>
                          <a:pt x="172" y="83"/>
                        </a:cubicBezTo>
                        <a:cubicBezTo>
                          <a:pt x="174" y="83"/>
                          <a:pt x="189" y="82"/>
                          <a:pt x="193" y="66"/>
                        </a:cubicBezTo>
                        <a:cubicBezTo>
                          <a:pt x="192" y="66"/>
                          <a:pt x="192" y="66"/>
                          <a:pt x="192" y="66"/>
                        </a:cubicBezTo>
                        <a:cubicBezTo>
                          <a:pt x="192" y="62"/>
                          <a:pt x="191" y="58"/>
                          <a:pt x="188" y="55"/>
                        </a:cubicBezTo>
                        <a:cubicBezTo>
                          <a:pt x="186" y="53"/>
                          <a:pt x="184" y="52"/>
                          <a:pt x="181" y="52"/>
                        </a:cubicBezTo>
                        <a:moveTo>
                          <a:pt x="165" y="40"/>
                        </a:moveTo>
                        <a:cubicBezTo>
                          <a:pt x="164" y="40"/>
                          <a:pt x="163" y="40"/>
                          <a:pt x="162" y="40"/>
                        </a:cubicBezTo>
                        <a:cubicBezTo>
                          <a:pt x="162" y="40"/>
                          <a:pt x="162" y="40"/>
                          <a:pt x="161" y="40"/>
                        </a:cubicBezTo>
                        <a:cubicBezTo>
                          <a:pt x="162" y="40"/>
                          <a:pt x="162" y="40"/>
                          <a:pt x="162" y="40"/>
                        </a:cubicBezTo>
                        <a:cubicBezTo>
                          <a:pt x="163" y="40"/>
                          <a:pt x="164" y="40"/>
                          <a:pt x="166" y="42"/>
                        </a:cubicBezTo>
                        <a:cubicBezTo>
                          <a:pt x="169" y="44"/>
                          <a:pt x="168" y="48"/>
                          <a:pt x="166" y="51"/>
                        </a:cubicBezTo>
                        <a:cubicBezTo>
                          <a:pt x="164" y="53"/>
                          <a:pt x="162" y="54"/>
                          <a:pt x="160" y="54"/>
                        </a:cubicBezTo>
                        <a:cubicBezTo>
                          <a:pt x="159" y="54"/>
                          <a:pt x="157" y="53"/>
                          <a:pt x="156" y="52"/>
                        </a:cubicBezTo>
                        <a:cubicBezTo>
                          <a:pt x="154" y="49"/>
                          <a:pt x="154" y="46"/>
                          <a:pt x="156" y="44"/>
                        </a:cubicBezTo>
                        <a:cubicBezTo>
                          <a:pt x="154" y="46"/>
                          <a:pt x="152" y="49"/>
                          <a:pt x="152" y="54"/>
                        </a:cubicBezTo>
                        <a:cubicBezTo>
                          <a:pt x="152" y="54"/>
                          <a:pt x="152" y="54"/>
                          <a:pt x="152" y="54"/>
                        </a:cubicBezTo>
                        <a:cubicBezTo>
                          <a:pt x="153" y="54"/>
                          <a:pt x="155" y="54"/>
                          <a:pt x="156" y="54"/>
                        </a:cubicBezTo>
                        <a:cubicBezTo>
                          <a:pt x="158" y="55"/>
                          <a:pt x="159" y="56"/>
                          <a:pt x="160" y="57"/>
                        </a:cubicBezTo>
                        <a:cubicBezTo>
                          <a:pt x="162" y="59"/>
                          <a:pt x="162" y="60"/>
                          <a:pt x="163" y="62"/>
                        </a:cubicBezTo>
                        <a:cubicBezTo>
                          <a:pt x="167" y="58"/>
                          <a:pt x="171" y="54"/>
                          <a:pt x="175" y="50"/>
                        </a:cubicBezTo>
                        <a:cubicBezTo>
                          <a:pt x="176" y="50"/>
                          <a:pt x="176" y="49"/>
                          <a:pt x="176" y="49"/>
                        </a:cubicBezTo>
                        <a:cubicBezTo>
                          <a:pt x="176" y="47"/>
                          <a:pt x="175" y="44"/>
                          <a:pt x="173" y="43"/>
                        </a:cubicBezTo>
                        <a:cubicBezTo>
                          <a:pt x="171" y="41"/>
                          <a:pt x="169" y="40"/>
                          <a:pt x="167" y="40"/>
                        </a:cubicBezTo>
                        <a:cubicBezTo>
                          <a:pt x="166" y="40"/>
                          <a:pt x="166" y="40"/>
                          <a:pt x="165" y="40"/>
                        </a:cubicBezTo>
                        <a:moveTo>
                          <a:pt x="195" y="34"/>
                        </a:moveTo>
                        <a:cubicBezTo>
                          <a:pt x="191" y="40"/>
                          <a:pt x="187" y="45"/>
                          <a:pt x="182" y="51"/>
                        </a:cubicBezTo>
                        <a:cubicBezTo>
                          <a:pt x="188" y="52"/>
                          <a:pt x="192" y="59"/>
                          <a:pt x="193" y="65"/>
                        </a:cubicBezTo>
                        <a:cubicBezTo>
                          <a:pt x="193" y="65"/>
                          <a:pt x="193" y="65"/>
                          <a:pt x="193" y="65"/>
                        </a:cubicBezTo>
                        <a:cubicBezTo>
                          <a:pt x="193" y="65"/>
                          <a:pt x="193" y="65"/>
                          <a:pt x="193" y="65"/>
                        </a:cubicBezTo>
                        <a:cubicBezTo>
                          <a:pt x="193" y="65"/>
                          <a:pt x="193" y="65"/>
                          <a:pt x="193" y="65"/>
                        </a:cubicBezTo>
                        <a:cubicBezTo>
                          <a:pt x="193" y="65"/>
                          <a:pt x="193" y="65"/>
                          <a:pt x="194" y="65"/>
                        </a:cubicBezTo>
                        <a:cubicBezTo>
                          <a:pt x="194" y="65"/>
                          <a:pt x="194" y="65"/>
                          <a:pt x="194" y="65"/>
                        </a:cubicBezTo>
                        <a:cubicBezTo>
                          <a:pt x="196" y="65"/>
                          <a:pt x="198" y="65"/>
                          <a:pt x="199" y="64"/>
                        </a:cubicBezTo>
                        <a:cubicBezTo>
                          <a:pt x="199" y="61"/>
                          <a:pt x="199" y="58"/>
                          <a:pt x="199" y="57"/>
                        </a:cubicBezTo>
                        <a:cubicBezTo>
                          <a:pt x="198" y="58"/>
                          <a:pt x="197" y="59"/>
                          <a:pt x="195" y="59"/>
                        </a:cubicBezTo>
                        <a:cubicBezTo>
                          <a:pt x="195" y="59"/>
                          <a:pt x="194" y="59"/>
                          <a:pt x="194" y="59"/>
                        </a:cubicBezTo>
                        <a:cubicBezTo>
                          <a:pt x="192" y="58"/>
                          <a:pt x="191" y="56"/>
                          <a:pt x="190" y="54"/>
                        </a:cubicBezTo>
                        <a:cubicBezTo>
                          <a:pt x="189" y="52"/>
                          <a:pt x="188" y="50"/>
                          <a:pt x="189" y="47"/>
                        </a:cubicBezTo>
                        <a:cubicBezTo>
                          <a:pt x="189" y="45"/>
                          <a:pt x="190" y="43"/>
                          <a:pt x="192" y="42"/>
                        </a:cubicBezTo>
                        <a:cubicBezTo>
                          <a:pt x="193" y="41"/>
                          <a:pt x="194" y="40"/>
                          <a:pt x="195" y="39"/>
                        </a:cubicBezTo>
                        <a:cubicBezTo>
                          <a:pt x="196" y="39"/>
                          <a:pt x="196" y="39"/>
                          <a:pt x="196" y="39"/>
                        </a:cubicBezTo>
                        <a:cubicBezTo>
                          <a:pt x="198" y="39"/>
                          <a:pt x="200" y="40"/>
                          <a:pt x="201" y="42"/>
                        </a:cubicBezTo>
                        <a:cubicBezTo>
                          <a:pt x="203" y="45"/>
                          <a:pt x="203" y="49"/>
                          <a:pt x="202" y="52"/>
                        </a:cubicBezTo>
                        <a:cubicBezTo>
                          <a:pt x="202" y="52"/>
                          <a:pt x="202" y="52"/>
                          <a:pt x="203" y="52"/>
                        </a:cubicBezTo>
                        <a:cubicBezTo>
                          <a:pt x="204" y="53"/>
                          <a:pt x="204" y="55"/>
                          <a:pt x="205" y="59"/>
                        </a:cubicBezTo>
                        <a:cubicBezTo>
                          <a:pt x="207" y="57"/>
                          <a:pt x="208" y="53"/>
                          <a:pt x="209" y="48"/>
                        </a:cubicBezTo>
                        <a:cubicBezTo>
                          <a:pt x="209" y="48"/>
                          <a:pt x="209" y="48"/>
                          <a:pt x="209" y="48"/>
                        </a:cubicBezTo>
                        <a:cubicBezTo>
                          <a:pt x="208" y="44"/>
                          <a:pt x="206" y="40"/>
                          <a:pt x="202" y="37"/>
                        </a:cubicBezTo>
                        <a:cubicBezTo>
                          <a:pt x="200" y="35"/>
                          <a:pt x="198" y="34"/>
                          <a:pt x="195" y="34"/>
                        </a:cubicBezTo>
                        <a:moveTo>
                          <a:pt x="171" y="38"/>
                        </a:moveTo>
                        <a:cubicBezTo>
                          <a:pt x="170" y="38"/>
                          <a:pt x="168" y="38"/>
                          <a:pt x="167" y="37"/>
                        </a:cubicBezTo>
                        <a:cubicBezTo>
                          <a:pt x="165" y="35"/>
                          <a:pt x="167" y="32"/>
                          <a:pt x="169" y="31"/>
                        </a:cubicBezTo>
                        <a:cubicBezTo>
                          <a:pt x="170" y="29"/>
                          <a:pt x="171" y="29"/>
                          <a:pt x="173" y="28"/>
                        </a:cubicBezTo>
                        <a:cubicBezTo>
                          <a:pt x="174" y="28"/>
                          <a:pt x="175" y="28"/>
                          <a:pt x="176" y="28"/>
                        </a:cubicBezTo>
                        <a:cubicBezTo>
                          <a:pt x="177" y="28"/>
                          <a:pt x="178" y="28"/>
                          <a:pt x="179" y="29"/>
                        </a:cubicBezTo>
                        <a:cubicBezTo>
                          <a:pt x="181" y="31"/>
                          <a:pt x="178" y="35"/>
                          <a:pt x="176" y="37"/>
                        </a:cubicBezTo>
                        <a:cubicBezTo>
                          <a:pt x="175" y="37"/>
                          <a:pt x="173" y="38"/>
                          <a:pt x="171" y="38"/>
                        </a:cubicBezTo>
                        <a:moveTo>
                          <a:pt x="179" y="26"/>
                        </a:moveTo>
                        <a:cubicBezTo>
                          <a:pt x="177" y="26"/>
                          <a:pt x="175" y="26"/>
                          <a:pt x="174" y="27"/>
                        </a:cubicBezTo>
                        <a:cubicBezTo>
                          <a:pt x="173" y="27"/>
                          <a:pt x="173" y="27"/>
                          <a:pt x="173" y="27"/>
                        </a:cubicBezTo>
                        <a:cubicBezTo>
                          <a:pt x="173" y="27"/>
                          <a:pt x="164" y="29"/>
                          <a:pt x="163" y="39"/>
                        </a:cubicBezTo>
                        <a:cubicBezTo>
                          <a:pt x="164" y="39"/>
                          <a:pt x="165" y="39"/>
                          <a:pt x="166" y="39"/>
                        </a:cubicBezTo>
                        <a:cubicBezTo>
                          <a:pt x="167" y="39"/>
                          <a:pt x="167" y="39"/>
                          <a:pt x="168" y="39"/>
                        </a:cubicBezTo>
                        <a:cubicBezTo>
                          <a:pt x="170" y="40"/>
                          <a:pt x="172" y="41"/>
                          <a:pt x="174" y="43"/>
                        </a:cubicBezTo>
                        <a:cubicBezTo>
                          <a:pt x="175" y="45"/>
                          <a:pt x="176" y="47"/>
                          <a:pt x="176" y="49"/>
                        </a:cubicBezTo>
                        <a:cubicBezTo>
                          <a:pt x="182" y="43"/>
                          <a:pt x="186" y="37"/>
                          <a:pt x="190" y="31"/>
                        </a:cubicBezTo>
                        <a:cubicBezTo>
                          <a:pt x="189" y="29"/>
                          <a:pt x="187" y="28"/>
                          <a:pt x="185" y="27"/>
                        </a:cubicBezTo>
                        <a:cubicBezTo>
                          <a:pt x="183" y="26"/>
                          <a:pt x="181" y="26"/>
                          <a:pt x="179" y="26"/>
                        </a:cubicBezTo>
                        <a:moveTo>
                          <a:pt x="209" y="38"/>
                        </a:moveTo>
                        <a:cubicBezTo>
                          <a:pt x="208" y="38"/>
                          <a:pt x="206" y="37"/>
                          <a:pt x="205" y="35"/>
                        </a:cubicBezTo>
                        <a:cubicBezTo>
                          <a:pt x="201" y="31"/>
                          <a:pt x="201" y="26"/>
                          <a:pt x="205" y="22"/>
                        </a:cubicBezTo>
                        <a:cubicBezTo>
                          <a:pt x="206" y="22"/>
                          <a:pt x="206" y="22"/>
                          <a:pt x="206" y="22"/>
                        </a:cubicBezTo>
                        <a:cubicBezTo>
                          <a:pt x="206" y="21"/>
                          <a:pt x="207" y="21"/>
                          <a:pt x="207" y="21"/>
                        </a:cubicBezTo>
                        <a:cubicBezTo>
                          <a:pt x="208" y="21"/>
                          <a:pt x="208" y="21"/>
                          <a:pt x="209" y="21"/>
                        </a:cubicBezTo>
                        <a:cubicBezTo>
                          <a:pt x="210" y="21"/>
                          <a:pt x="212" y="21"/>
                          <a:pt x="213" y="22"/>
                        </a:cubicBezTo>
                        <a:cubicBezTo>
                          <a:pt x="216" y="25"/>
                          <a:pt x="217" y="30"/>
                          <a:pt x="215" y="33"/>
                        </a:cubicBezTo>
                        <a:cubicBezTo>
                          <a:pt x="214" y="36"/>
                          <a:pt x="212" y="38"/>
                          <a:pt x="209" y="38"/>
                        </a:cubicBezTo>
                        <a:moveTo>
                          <a:pt x="209" y="18"/>
                        </a:moveTo>
                        <a:cubicBezTo>
                          <a:pt x="208" y="18"/>
                          <a:pt x="206" y="18"/>
                          <a:pt x="205" y="19"/>
                        </a:cubicBezTo>
                        <a:cubicBezTo>
                          <a:pt x="202" y="23"/>
                          <a:pt x="199" y="28"/>
                          <a:pt x="195" y="33"/>
                        </a:cubicBezTo>
                        <a:cubicBezTo>
                          <a:pt x="196" y="34"/>
                          <a:pt x="197" y="34"/>
                          <a:pt x="197" y="34"/>
                        </a:cubicBezTo>
                        <a:cubicBezTo>
                          <a:pt x="199" y="34"/>
                          <a:pt x="201" y="35"/>
                          <a:pt x="203" y="37"/>
                        </a:cubicBezTo>
                        <a:cubicBezTo>
                          <a:pt x="206" y="40"/>
                          <a:pt x="208" y="43"/>
                          <a:pt x="209" y="48"/>
                        </a:cubicBezTo>
                        <a:cubicBezTo>
                          <a:pt x="209" y="48"/>
                          <a:pt x="209" y="48"/>
                          <a:pt x="209" y="48"/>
                        </a:cubicBezTo>
                        <a:cubicBezTo>
                          <a:pt x="209" y="47"/>
                          <a:pt x="209" y="47"/>
                          <a:pt x="209" y="47"/>
                        </a:cubicBezTo>
                        <a:cubicBezTo>
                          <a:pt x="209" y="47"/>
                          <a:pt x="209" y="47"/>
                          <a:pt x="209" y="47"/>
                        </a:cubicBezTo>
                        <a:cubicBezTo>
                          <a:pt x="209" y="47"/>
                          <a:pt x="211" y="47"/>
                          <a:pt x="213" y="46"/>
                        </a:cubicBezTo>
                        <a:cubicBezTo>
                          <a:pt x="212" y="45"/>
                          <a:pt x="212" y="45"/>
                          <a:pt x="211" y="44"/>
                        </a:cubicBezTo>
                        <a:cubicBezTo>
                          <a:pt x="211" y="44"/>
                          <a:pt x="211" y="44"/>
                          <a:pt x="211" y="44"/>
                        </a:cubicBezTo>
                        <a:cubicBezTo>
                          <a:pt x="212" y="45"/>
                          <a:pt x="213" y="45"/>
                          <a:pt x="213" y="46"/>
                        </a:cubicBezTo>
                        <a:cubicBezTo>
                          <a:pt x="217" y="44"/>
                          <a:pt x="222" y="40"/>
                          <a:pt x="223" y="30"/>
                        </a:cubicBezTo>
                        <a:cubicBezTo>
                          <a:pt x="223" y="30"/>
                          <a:pt x="223" y="30"/>
                          <a:pt x="223" y="30"/>
                        </a:cubicBezTo>
                        <a:cubicBezTo>
                          <a:pt x="223" y="30"/>
                          <a:pt x="223" y="30"/>
                          <a:pt x="223" y="30"/>
                        </a:cubicBezTo>
                        <a:cubicBezTo>
                          <a:pt x="223" y="25"/>
                          <a:pt x="219" y="21"/>
                          <a:pt x="215" y="19"/>
                        </a:cubicBezTo>
                        <a:cubicBezTo>
                          <a:pt x="213" y="19"/>
                          <a:pt x="211" y="18"/>
                          <a:pt x="209" y="18"/>
                        </a:cubicBezTo>
                        <a:moveTo>
                          <a:pt x="182" y="15"/>
                        </a:moveTo>
                        <a:cubicBezTo>
                          <a:pt x="183" y="15"/>
                          <a:pt x="184" y="14"/>
                          <a:pt x="185" y="14"/>
                        </a:cubicBezTo>
                        <a:cubicBezTo>
                          <a:pt x="187" y="14"/>
                          <a:pt x="188" y="15"/>
                          <a:pt x="189" y="16"/>
                        </a:cubicBezTo>
                        <a:cubicBezTo>
                          <a:pt x="192" y="19"/>
                          <a:pt x="189" y="22"/>
                          <a:pt x="186" y="23"/>
                        </a:cubicBezTo>
                        <a:cubicBezTo>
                          <a:pt x="185" y="24"/>
                          <a:pt x="183" y="24"/>
                          <a:pt x="181" y="24"/>
                        </a:cubicBezTo>
                        <a:cubicBezTo>
                          <a:pt x="179" y="24"/>
                          <a:pt x="178" y="24"/>
                          <a:pt x="177" y="23"/>
                        </a:cubicBezTo>
                        <a:cubicBezTo>
                          <a:pt x="175" y="20"/>
                          <a:pt x="179" y="16"/>
                          <a:pt x="182" y="15"/>
                        </a:cubicBezTo>
                        <a:cubicBezTo>
                          <a:pt x="182" y="15"/>
                          <a:pt x="182" y="15"/>
                          <a:pt x="182" y="15"/>
                        </a:cubicBezTo>
                        <a:moveTo>
                          <a:pt x="187" y="13"/>
                        </a:moveTo>
                        <a:cubicBezTo>
                          <a:pt x="186" y="13"/>
                          <a:pt x="184" y="13"/>
                          <a:pt x="182" y="13"/>
                        </a:cubicBezTo>
                        <a:cubicBezTo>
                          <a:pt x="182" y="13"/>
                          <a:pt x="182" y="13"/>
                          <a:pt x="182" y="13"/>
                        </a:cubicBezTo>
                        <a:cubicBezTo>
                          <a:pt x="182" y="14"/>
                          <a:pt x="172" y="18"/>
                          <a:pt x="174" y="26"/>
                        </a:cubicBezTo>
                        <a:cubicBezTo>
                          <a:pt x="176" y="26"/>
                          <a:pt x="178" y="26"/>
                          <a:pt x="180" y="26"/>
                        </a:cubicBezTo>
                        <a:cubicBezTo>
                          <a:pt x="182" y="26"/>
                          <a:pt x="185" y="26"/>
                          <a:pt x="187" y="27"/>
                        </a:cubicBezTo>
                        <a:cubicBezTo>
                          <a:pt x="189" y="28"/>
                          <a:pt x="190" y="29"/>
                          <a:pt x="191" y="31"/>
                        </a:cubicBezTo>
                        <a:cubicBezTo>
                          <a:pt x="194" y="25"/>
                          <a:pt x="198" y="20"/>
                          <a:pt x="200" y="16"/>
                        </a:cubicBezTo>
                        <a:cubicBezTo>
                          <a:pt x="198" y="15"/>
                          <a:pt x="196" y="14"/>
                          <a:pt x="194" y="13"/>
                        </a:cubicBezTo>
                        <a:cubicBezTo>
                          <a:pt x="192" y="13"/>
                          <a:pt x="190" y="13"/>
                          <a:pt x="187" y="13"/>
                        </a:cubicBezTo>
                        <a:moveTo>
                          <a:pt x="224" y="19"/>
                        </a:moveTo>
                        <a:cubicBezTo>
                          <a:pt x="224" y="19"/>
                          <a:pt x="224" y="19"/>
                          <a:pt x="223" y="19"/>
                        </a:cubicBezTo>
                        <a:cubicBezTo>
                          <a:pt x="222" y="19"/>
                          <a:pt x="221" y="18"/>
                          <a:pt x="220" y="18"/>
                        </a:cubicBezTo>
                        <a:cubicBezTo>
                          <a:pt x="219" y="17"/>
                          <a:pt x="217" y="16"/>
                          <a:pt x="216" y="16"/>
                        </a:cubicBezTo>
                        <a:cubicBezTo>
                          <a:pt x="214" y="15"/>
                          <a:pt x="211" y="14"/>
                          <a:pt x="211" y="12"/>
                        </a:cubicBezTo>
                        <a:cubicBezTo>
                          <a:pt x="211" y="11"/>
                          <a:pt x="212" y="9"/>
                          <a:pt x="213" y="8"/>
                        </a:cubicBezTo>
                        <a:cubicBezTo>
                          <a:pt x="214" y="6"/>
                          <a:pt x="216" y="5"/>
                          <a:pt x="218" y="5"/>
                        </a:cubicBezTo>
                        <a:cubicBezTo>
                          <a:pt x="224" y="5"/>
                          <a:pt x="230" y="10"/>
                          <a:pt x="227" y="17"/>
                        </a:cubicBezTo>
                        <a:cubicBezTo>
                          <a:pt x="227" y="18"/>
                          <a:pt x="226" y="19"/>
                          <a:pt x="224" y="19"/>
                        </a:cubicBezTo>
                        <a:moveTo>
                          <a:pt x="222" y="3"/>
                        </a:moveTo>
                        <a:cubicBezTo>
                          <a:pt x="222" y="3"/>
                          <a:pt x="221" y="3"/>
                          <a:pt x="221" y="3"/>
                        </a:cubicBezTo>
                        <a:cubicBezTo>
                          <a:pt x="219" y="3"/>
                          <a:pt x="217" y="3"/>
                          <a:pt x="215" y="4"/>
                        </a:cubicBezTo>
                        <a:cubicBezTo>
                          <a:pt x="215" y="4"/>
                          <a:pt x="215" y="4"/>
                          <a:pt x="215" y="4"/>
                        </a:cubicBezTo>
                        <a:cubicBezTo>
                          <a:pt x="214" y="4"/>
                          <a:pt x="213" y="4"/>
                          <a:pt x="212" y="4"/>
                        </a:cubicBezTo>
                        <a:cubicBezTo>
                          <a:pt x="212" y="5"/>
                          <a:pt x="212" y="5"/>
                          <a:pt x="212" y="5"/>
                        </a:cubicBezTo>
                        <a:cubicBezTo>
                          <a:pt x="211" y="6"/>
                          <a:pt x="209" y="11"/>
                          <a:pt x="205" y="18"/>
                        </a:cubicBezTo>
                        <a:cubicBezTo>
                          <a:pt x="206" y="18"/>
                          <a:pt x="208" y="17"/>
                          <a:pt x="209" y="17"/>
                        </a:cubicBezTo>
                        <a:cubicBezTo>
                          <a:pt x="211" y="17"/>
                          <a:pt x="213" y="18"/>
                          <a:pt x="215" y="19"/>
                        </a:cubicBezTo>
                        <a:cubicBezTo>
                          <a:pt x="220" y="21"/>
                          <a:pt x="224" y="25"/>
                          <a:pt x="223" y="30"/>
                        </a:cubicBezTo>
                        <a:cubicBezTo>
                          <a:pt x="223" y="30"/>
                          <a:pt x="224" y="30"/>
                          <a:pt x="224" y="30"/>
                        </a:cubicBezTo>
                        <a:cubicBezTo>
                          <a:pt x="224" y="30"/>
                          <a:pt x="224" y="30"/>
                          <a:pt x="224" y="30"/>
                        </a:cubicBezTo>
                        <a:cubicBezTo>
                          <a:pt x="226" y="30"/>
                          <a:pt x="229" y="30"/>
                          <a:pt x="233" y="27"/>
                        </a:cubicBezTo>
                        <a:cubicBezTo>
                          <a:pt x="234" y="27"/>
                          <a:pt x="236" y="21"/>
                          <a:pt x="236" y="15"/>
                        </a:cubicBezTo>
                        <a:cubicBezTo>
                          <a:pt x="236" y="12"/>
                          <a:pt x="235" y="7"/>
                          <a:pt x="230" y="5"/>
                        </a:cubicBezTo>
                        <a:cubicBezTo>
                          <a:pt x="227" y="3"/>
                          <a:pt x="224" y="3"/>
                          <a:pt x="222" y="3"/>
                        </a:cubicBezTo>
                        <a:moveTo>
                          <a:pt x="189" y="10"/>
                        </a:moveTo>
                        <a:cubicBezTo>
                          <a:pt x="187" y="10"/>
                          <a:pt x="186" y="10"/>
                          <a:pt x="185" y="9"/>
                        </a:cubicBezTo>
                        <a:cubicBezTo>
                          <a:pt x="184" y="7"/>
                          <a:pt x="185" y="6"/>
                          <a:pt x="186" y="5"/>
                        </a:cubicBezTo>
                        <a:cubicBezTo>
                          <a:pt x="187" y="2"/>
                          <a:pt x="191" y="1"/>
                          <a:pt x="193" y="1"/>
                        </a:cubicBezTo>
                        <a:cubicBezTo>
                          <a:pt x="194" y="1"/>
                          <a:pt x="195" y="1"/>
                          <a:pt x="196" y="1"/>
                        </a:cubicBezTo>
                        <a:cubicBezTo>
                          <a:pt x="197" y="2"/>
                          <a:pt x="199" y="3"/>
                          <a:pt x="199" y="5"/>
                        </a:cubicBezTo>
                        <a:cubicBezTo>
                          <a:pt x="198" y="7"/>
                          <a:pt x="196" y="8"/>
                          <a:pt x="195" y="9"/>
                        </a:cubicBezTo>
                        <a:cubicBezTo>
                          <a:pt x="193" y="10"/>
                          <a:pt x="191" y="10"/>
                          <a:pt x="189" y="10"/>
                        </a:cubicBezTo>
                        <a:moveTo>
                          <a:pt x="194" y="0"/>
                        </a:moveTo>
                        <a:cubicBezTo>
                          <a:pt x="194" y="0"/>
                          <a:pt x="194" y="0"/>
                          <a:pt x="194" y="0"/>
                        </a:cubicBezTo>
                        <a:cubicBezTo>
                          <a:pt x="193" y="0"/>
                          <a:pt x="191" y="1"/>
                          <a:pt x="190" y="1"/>
                        </a:cubicBezTo>
                        <a:cubicBezTo>
                          <a:pt x="183" y="3"/>
                          <a:pt x="182" y="10"/>
                          <a:pt x="182" y="13"/>
                        </a:cubicBezTo>
                        <a:cubicBezTo>
                          <a:pt x="184" y="12"/>
                          <a:pt x="186" y="12"/>
                          <a:pt x="188" y="12"/>
                        </a:cubicBezTo>
                        <a:cubicBezTo>
                          <a:pt x="190" y="12"/>
                          <a:pt x="193" y="13"/>
                          <a:pt x="195" y="13"/>
                        </a:cubicBezTo>
                        <a:cubicBezTo>
                          <a:pt x="197" y="13"/>
                          <a:pt x="199" y="14"/>
                          <a:pt x="200" y="15"/>
                        </a:cubicBezTo>
                        <a:cubicBezTo>
                          <a:pt x="203" y="10"/>
                          <a:pt x="205" y="7"/>
                          <a:pt x="206" y="4"/>
                        </a:cubicBezTo>
                        <a:cubicBezTo>
                          <a:pt x="206" y="4"/>
                          <a:pt x="206" y="4"/>
                          <a:pt x="206" y="4"/>
                        </a:cubicBezTo>
                        <a:cubicBezTo>
                          <a:pt x="206" y="3"/>
                          <a:pt x="205" y="3"/>
                          <a:pt x="204" y="3"/>
                        </a:cubicBezTo>
                        <a:cubicBezTo>
                          <a:pt x="201" y="2"/>
                          <a:pt x="198" y="0"/>
                          <a:pt x="194" y="0"/>
                        </a:cubicBezTo>
                      </a:path>
                    </a:pathLst>
                  </a:custGeom>
                  <a:solidFill>
                    <a:srgbClr val="F084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1" name="Freeform 8027">
                    <a:extLst>
                      <a:ext uri="{FF2B5EF4-FFF2-40B4-BE49-F238E27FC236}">
                        <a16:creationId xmlns:a16="http://schemas.microsoft.com/office/drawing/2014/main" id="{71A02200-DF6E-47FD-A690-5BC89BA7D722}"/>
                      </a:ext>
                    </a:extLst>
                  </p:cNvPr>
                  <p:cNvSpPr>
                    <a:spLocks noEditPoints="1"/>
                  </p:cNvSpPr>
                  <p:nvPr/>
                </p:nvSpPr>
                <p:spPr bwMode="auto">
                  <a:xfrm>
                    <a:off x="4335" y="2425"/>
                    <a:ext cx="181" cy="80"/>
                  </a:xfrm>
                  <a:custGeom>
                    <a:avLst/>
                    <a:gdLst>
                      <a:gd name="T0" fmla="*/ 104 w 242"/>
                      <a:gd name="T1" fmla="*/ 106 h 106"/>
                      <a:gd name="T2" fmla="*/ 104 w 242"/>
                      <a:gd name="T3" fmla="*/ 105 h 106"/>
                      <a:gd name="T4" fmla="*/ 65 w 242"/>
                      <a:gd name="T5" fmla="*/ 96 h 106"/>
                      <a:gd name="T6" fmla="*/ 78 w 242"/>
                      <a:gd name="T7" fmla="*/ 103 h 106"/>
                      <a:gd name="T8" fmla="*/ 78 w 242"/>
                      <a:gd name="T9" fmla="*/ 103 h 106"/>
                      <a:gd name="T10" fmla="*/ 65 w 242"/>
                      <a:gd name="T11" fmla="*/ 96 h 106"/>
                      <a:gd name="T12" fmla="*/ 54 w 242"/>
                      <a:gd name="T13" fmla="*/ 99 h 106"/>
                      <a:gd name="T14" fmla="*/ 54 w 242"/>
                      <a:gd name="T15" fmla="*/ 99 h 106"/>
                      <a:gd name="T16" fmla="*/ 145 w 242"/>
                      <a:gd name="T17" fmla="*/ 92 h 106"/>
                      <a:gd name="T18" fmla="*/ 131 w 242"/>
                      <a:gd name="T19" fmla="*/ 102 h 106"/>
                      <a:gd name="T20" fmla="*/ 123 w 242"/>
                      <a:gd name="T21" fmla="*/ 100 h 106"/>
                      <a:gd name="T22" fmla="*/ 110 w 242"/>
                      <a:gd name="T23" fmla="*/ 105 h 106"/>
                      <a:gd name="T24" fmla="*/ 146 w 242"/>
                      <a:gd name="T25" fmla="*/ 92 h 106"/>
                      <a:gd name="T26" fmla="*/ 21 w 242"/>
                      <a:gd name="T27" fmla="*/ 88 h 106"/>
                      <a:gd name="T28" fmla="*/ 40 w 242"/>
                      <a:gd name="T29" fmla="*/ 93 h 106"/>
                      <a:gd name="T30" fmla="*/ 21 w 242"/>
                      <a:gd name="T31" fmla="*/ 88 h 106"/>
                      <a:gd name="T32" fmla="*/ 94 w 242"/>
                      <a:gd name="T33" fmla="*/ 72 h 106"/>
                      <a:gd name="T34" fmla="*/ 94 w 242"/>
                      <a:gd name="T35" fmla="*/ 72 h 106"/>
                      <a:gd name="T36" fmla="*/ 84 w 242"/>
                      <a:gd name="T37" fmla="*/ 67 h 106"/>
                      <a:gd name="T38" fmla="*/ 111 w 242"/>
                      <a:gd name="T39" fmla="*/ 67 h 106"/>
                      <a:gd name="T40" fmla="*/ 117 w 242"/>
                      <a:gd name="T41" fmla="*/ 67 h 106"/>
                      <a:gd name="T42" fmla="*/ 120 w 242"/>
                      <a:gd name="T43" fmla="*/ 66 h 106"/>
                      <a:gd name="T44" fmla="*/ 120 w 242"/>
                      <a:gd name="T45" fmla="*/ 66 h 106"/>
                      <a:gd name="T46" fmla="*/ 5 w 242"/>
                      <a:gd name="T47" fmla="*/ 85 h 106"/>
                      <a:gd name="T48" fmla="*/ 21 w 242"/>
                      <a:gd name="T49" fmla="*/ 88 h 106"/>
                      <a:gd name="T50" fmla="*/ 2 w 242"/>
                      <a:gd name="T51" fmla="*/ 72 h 106"/>
                      <a:gd name="T52" fmla="*/ 132 w 242"/>
                      <a:gd name="T53" fmla="*/ 65 h 106"/>
                      <a:gd name="T54" fmla="*/ 132 w 242"/>
                      <a:gd name="T55" fmla="*/ 65 h 106"/>
                      <a:gd name="T56" fmla="*/ 73 w 242"/>
                      <a:gd name="T57" fmla="*/ 68 h 106"/>
                      <a:gd name="T58" fmla="*/ 195 w 242"/>
                      <a:gd name="T59" fmla="*/ 65 h 106"/>
                      <a:gd name="T60" fmla="*/ 194 w 242"/>
                      <a:gd name="T61" fmla="*/ 65 h 106"/>
                      <a:gd name="T62" fmla="*/ 173 w 242"/>
                      <a:gd name="T63" fmla="*/ 83 h 106"/>
                      <a:gd name="T64" fmla="*/ 165 w 242"/>
                      <a:gd name="T65" fmla="*/ 93 h 106"/>
                      <a:gd name="T66" fmla="*/ 146 w 242"/>
                      <a:gd name="T67" fmla="*/ 93 h 106"/>
                      <a:gd name="T68" fmla="*/ 173 w 242"/>
                      <a:gd name="T69" fmla="*/ 83 h 106"/>
                      <a:gd name="T70" fmla="*/ 200 w 242"/>
                      <a:gd name="T71" fmla="*/ 64 h 106"/>
                      <a:gd name="T72" fmla="*/ 56 w 242"/>
                      <a:gd name="T73" fmla="*/ 64 h 106"/>
                      <a:gd name="T74" fmla="*/ 15 w 242"/>
                      <a:gd name="T75" fmla="*/ 61 h 106"/>
                      <a:gd name="T76" fmla="*/ 143 w 242"/>
                      <a:gd name="T77" fmla="*/ 57 h 106"/>
                      <a:gd name="T78" fmla="*/ 143 w 242"/>
                      <a:gd name="T79" fmla="*/ 57 h 106"/>
                      <a:gd name="T80" fmla="*/ 38 w 242"/>
                      <a:gd name="T81" fmla="*/ 59 h 106"/>
                      <a:gd name="T82" fmla="*/ 151 w 242"/>
                      <a:gd name="T83" fmla="*/ 54 h 106"/>
                      <a:gd name="T84" fmla="*/ 214 w 242"/>
                      <a:gd name="T85" fmla="*/ 46 h 106"/>
                      <a:gd name="T86" fmla="*/ 210 w 242"/>
                      <a:gd name="T87" fmla="*/ 48 h 106"/>
                      <a:gd name="T88" fmla="*/ 206 w 242"/>
                      <a:gd name="T89" fmla="*/ 60 h 106"/>
                      <a:gd name="T90" fmla="*/ 157 w 242"/>
                      <a:gd name="T91" fmla="*/ 43 h 106"/>
                      <a:gd name="T92" fmla="*/ 153 w 242"/>
                      <a:gd name="T93" fmla="*/ 54 h 106"/>
                      <a:gd name="T94" fmla="*/ 161 w 242"/>
                      <a:gd name="T95" fmla="*/ 40 h 106"/>
                      <a:gd name="T96" fmla="*/ 163 w 242"/>
                      <a:gd name="T97" fmla="*/ 40 h 106"/>
                      <a:gd name="T98" fmla="*/ 215 w 242"/>
                      <a:gd name="T99" fmla="*/ 46 h 106"/>
                      <a:gd name="T100" fmla="*/ 224 w 242"/>
                      <a:gd name="T101" fmla="*/ 30 h 106"/>
                      <a:gd name="T102" fmla="*/ 174 w 242"/>
                      <a:gd name="T103" fmla="*/ 27 h 106"/>
                      <a:gd name="T104" fmla="*/ 183 w 242"/>
                      <a:gd name="T105" fmla="*/ 13 h 106"/>
                      <a:gd name="T106" fmla="*/ 175 w 242"/>
                      <a:gd name="T107" fmla="*/ 26 h 106"/>
                      <a:gd name="T108" fmla="*/ 216 w 242"/>
                      <a:gd name="T109" fmla="*/ 3 h 106"/>
                      <a:gd name="T110" fmla="*/ 216 w 242"/>
                      <a:gd name="T111" fmla="*/ 4 h 106"/>
                      <a:gd name="T112" fmla="*/ 237 w 242"/>
                      <a:gd name="T113" fmla="*/ 15 h 106"/>
                      <a:gd name="T114" fmla="*/ 224 w 242"/>
                      <a:gd name="T115" fmla="*/ 30 h 106"/>
                      <a:gd name="T116" fmla="*/ 231 w 242"/>
                      <a:gd name="T117" fmla="*/ 4 h 106"/>
                      <a:gd name="T118" fmla="*/ 183 w 242"/>
                      <a:gd name="T119" fmla="*/ 13 h 106"/>
                      <a:gd name="T120" fmla="*/ 195 w 242"/>
                      <a:gd name="T121" fmla="*/ 0 h 106"/>
                      <a:gd name="T122" fmla="*/ 207 w 242"/>
                      <a:gd name="T123"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2" h="106">
                        <a:moveTo>
                          <a:pt x="89" y="101"/>
                        </a:moveTo>
                        <a:cubicBezTo>
                          <a:pt x="89" y="101"/>
                          <a:pt x="89" y="101"/>
                          <a:pt x="89" y="101"/>
                        </a:cubicBezTo>
                        <a:cubicBezTo>
                          <a:pt x="89" y="101"/>
                          <a:pt x="89" y="101"/>
                          <a:pt x="89" y="101"/>
                        </a:cubicBezTo>
                        <a:cubicBezTo>
                          <a:pt x="91" y="104"/>
                          <a:pt x="97" y="106"/>
                          <a:pt x="104" y="106"/>
                        </a:cubicBezTo>
                        <a:cubicBezTo>
                          <a:pt x="106" y="106"/>
                          <a:pt x="108" y="106"/>
                          <a:pt x="109" y="105"/>
                        </a:cubicBezTo>
                        <a:cubicBezTo>
                          <a:pt x="109" y="105"/>
                          <a:pt x="109" y="105"/>
                          <a:pt x="110" y="105"/>
                        </a:cubicBezTo>
                        <a:cubicBezTo>
                          <a:pt x="108" y="105"/>
                          <a:pt x="107" y="105"/>
                          <a:pt x="105" y="105"/>
                        </a:cubicBezTo>
                        <a:cubicBezTo>
                          <a:pt x="105" y="105"/>
                          <a:pt x="104" y="105"/>
                          <a:pt x="104" y="105"/>
                        </a:cubicBezTo>
                        <a:cubicBezTo>
                          <a:pt x="97" y="105"/>
                          <a:pt x="91" y="104"/>
                          <a:pt x="89" y="101"/>
                        </a:cubicBezTo>
                        <a:moveTo>
                          <a:pt x="65" y="96"/>
                        </a:moveTo>
                        <a:cubicBezTo>
                          <a:pt x="65" y="96"/>
                          <a:pt x="65" y="96"/>
                          <a:pt x="65" y="96"/>
                        </a:cubicBezTo>
                        <a:cubicBezTo>
                          <a:pt x="65" y="96"/>
                          <a:pt x="65" y="96"/>
                          <a:pt x="65" y="96"/>
                        </a:cubicBezTo>
                        <a:cubicBezTo>
                          <a:pt x="65" y="96"/>
                          <a:pt x="65" y="97"/>
                          <a:pt x="65" y="97"/>
                        </a:cubicBezTo>
                        <a:cubicBezTo>
                          <a:pt x="65" y="97"/>
                          <a:pt x="65" y="97"/>
                          <a:pt x="65" y="97"/>
                        </a:cubicBezTo>
                        <a:cubicBezTo>
                          <a:pt x="65" y="97"/>
                          <a:pt x="67" y="99"/>
                          <a:pt x="70" y="101"/>
                        </a:cubicBezTo>
                        <a:cubicBezTo>
                          <a:pt x="72" y="102"/>
                          <a:pt x="75" y="103"/>
                          <a:pt x="78" y="103"/>
                        </a:cubicBezTo>
                        <a:cubicBezTo>
                          <a:pt x="82" y="103"/>
                          <a:pt x="87" y="102"/>
                          <a:pt x="88" y="101"/>
                        </a:cubicBezTo>
                        <a:cubicBezTo>
                          <a:pt x="88" y="101"/>
                          <a:pt x="88" y="101"/>
                          <a:pt x="88" y="100"/>
                        </a:cubicBezTo>
                        <a:cubicBezTo>
                          <a:pt x="87" y="102"/>
                          <a:pt x="83" y="102"/>
                          <a:pt x="79" y="103"/>
                        </a:cubicBezTo>
                        <a:cubicBezTo>
                          <a:pt x="79" y="103"/>
                          <a:pt x="78" y="103"/>
                          <a:pt x="78" y="103"/>
                        </a:cubicBezTo>
                        <a:cubicBezTo>
                          <a:pt x="74" y="103"/>
                          <a:pt x="72" y="102"/>
                          <a:pt x="70" y="101"/>
                        </a:cubicBezTo>
                        <a:cubicBezTo>
                          <a:pt x="70" y="101"/>
                          <a:pt x="70" y="101"/>
                          <a:pt x="70" y="101"/>
                        </a:cubicBezTo>
                        <a:cubicBezTo>
                          <a:pt x="67" y="99"/>
                          <a:pt x="65" y="96"/>
                          <a:pt x="65" y="96"/>
                        </a:cubicBezTo>
                        <a:cubicBezTo>
                          <a:pt x="65" y="96"/>
                          <a:pt x="65" y="96"/>
                          <a:pt x="65" y="96"/>
                        </a:cubicBezTo>
                        <a:moveTo>
                          <a:pt x="40" y="93"/>
                        </a:moveTo>
                        <a:cubicBezTo>
                          <a:pt x="40" y="93"/>
                          <a:pt x="40" y="93"/>
                          <a:pt x="40" y="93"/>
                        </a:cubicBezTo>
                        <a:cubicBezTo>
                          <a:pt x="40" y="93"/>
                          <a:pt x="41" y="93"/>
                          <a:pt x="41" y="93"/>
                        </a:cubicBezTo>
                        <a:cubicBezTo>
                          <a:pt x="42" y="95"/>
                          <a:pt x="47" y="99"/>
                          <a:pt x="54" y="99"/>
                        </a:cubicBezTo>
                        <a:cubicBezTo>
                          <a:pt x="57" y="99"/>
                          <a:pt x="60" y="99"/>
                          <a:pt x="64" y="97"/>
                        </a:cubicBezTo>
                        <a:cubicBezTo>
                          <a:pt x="64" y="97"/>
                          <a:pt x="64" y="97"/>
                          <a:pt x="64" y="97"/>
                        </a:cubicBezTo>
                        <a:cubicBezTo>
                          <a:pt x="61" y="98"/>
                          <a:pt x="58" y="99"/>
                          <a:pt x="55" y="99"/>
                        </a:cubicBezTo>
                        <a:cubicBezTo>
                          <a:pt x="54" y="99"/>
                          <a:pt x="54" y="99"/>
                          <a:pt x="54" y="99"/>
                        </a:cubicBezTo>
                        <a:cubicBezTo>
                          <a:pt x="45" y="99"/>
                          <a:pt x="41" y="93"/>
                          <a:pt x="40" y="93"/>
                        </a:cubicBezTo>
                        <a:cubicBezTo>
                          <a:pt x="40" y="93"/>
                          <a:pt x="40" y="93"/>
                          <a:pt x="40" y="93"/>
                        </a:cubicBezTo>
                        <a:moveTo>
                          <a:pt x="146" y="92"/>
                        </a:moveTo>
                        <a:cubicBezTo>
                          <a:pt x="145" y="92"/>
                          <a:pt x="145" y="92"/>
                          <a:pt x="145" y="92"/>
                        </a:cubicBezTo>
                        <a:cubicBezTo>
                          <a:pt x="145" y="93"/>
                          <a:pt x="145" y="94"/>
                          <a:pt x="144" y="94"/>
                        </a:cubicBezTo>
                        <a:cubicBezTo>
                          <a:pt x="144" y="95"/>
                          <a:pt x="143" y="96"/>
                          <a:pt x="143" y="96"/>
                        </a:cubicBezTo>
                        <a:cubicBezTo>
                          <a:pt x="140" y="100"/>
                          <a:pt x="136" y="102"/>
                          <a:pt x="131" y="102"/>
                        </a:cubicBezTo>
                        <a:cubicBezTo>
                          <a:pt x="131" y="102"/>
                          <a:pt x="131" y="102"/>
                          <a:pt x="131" y="102"/>
                        </a:cubicBezTo>
                        <a:cubicBezTo>
                          <a:pt x="127" y="102"/>
                          <a:pt x="124" y="101"/>
                          <a:pt x="123" y="100"/>
                        </a:cubicBezTo>
                        <a:cubicBezTo>
                          <a:pt x="124" y="99"/>
                          <a:pt x="124" y="99"/>
                          <a:pt x="124" y="99"/>
                        </a:cubicBezTo>
                        <a:cubicBezTo>
                          <a:pt x="123" y="100"/>
                          <a:pt x="123" y="100"/>
                          <a:pt x="123" y="100"/>
                        </a:cubicBezTo>
                        <a:cubicBezTo>
                          <a:pt x="123" y="100"/>
                          <a:pt x="123" y="100"/>
                          <a:pt x="123" y="100"/>
                        </a:cubicBezTo>
                        <a:cubicBezTo>
                          <a:pt x="123" y="100"/>
                          <a:pt x="123" y="100"/>
                          <a:pt x="123" y="100"/>
                        </a:cubicBezTo>
                        <a:cubicBezTo>
                          <a:pt x="123" y="100"/>
                          <a:pt x="123" y="100"/>
                          <a:pt x="123" y="100"/>
                        </a:cubicBezTo>
                        <a:cubicBezTo>
                          <a:pt x="119" y="102"/>
                          <a:pt x="115" y="104"/>
                          <a:pt x="110" y="105"/>
                        </a:cubicBezTo>
                        <a:cubicBezTo>
                          <a:pt x="110" y="105"/>
                          <a:pt x="110" y="105"/>
                          <a:pt x="110" y="105"/>
                        </a:cubicBezTo>
                        <a:cubicBezTo>
                          <a:pt x="114" y="104"/>
                          <a:pt x="119" y="103"/>
                          <a:pt x="123" y="100"/>
                        </a:cubicBezTo>
                        <a:cubicBezTo>
                          <a:pt x="123" y="100"/>
                          <a:pt x="126" y="102"/>
                          <a:pt x="131" y="102"/>
                        </a:cubicBezTo>
                        <a:cubicBezTo>
                          <a:pt x="135" y="102"/>
                          <a:pt x="139" y="101"/>
                          <a:pt x="143" y="97"/>
                        </a:cubicBezTo>
                        <a:cubicBezTo>
                          <a:pt x="144" y="95"/>
                          <a:pt x="145" y="94"/>
                          <a:pt x="146" y="92"/>
                        </a:cubicBezTo>
                        <a:cubicBezTo>
                          <a:pt x="146" y="92"/>
                          <a:pt x="146" y="92"/>
                          <a:pt x="146" y="92"/>
                        </a:cubicBezTo>
                        <a:moveTo>
                          <a:pt x="21" y="88"/>
                        </a:moveTo>
                        <a:cubicBezTo>
                          <a:pt x="21" y="88"/>
                          <a:pt x="21" y="88"/>
                          <a:pt x="21" y="88"/>
                        </a:cubicBezTo>
                        <a:cubicBezTo>
                          <a:pt x="21" y="88"/>
                          <a:pt x="21" y="88"/>
                          <a:pt x="21" y="88"/>
                        </a:cubicBezTo>
                        <a:cubicBezTo>
                          <a:pt x="21" y="88"/>
                          <a:pt x="21" y="88"/>
                          <a:pt x="21" y="88"/>
                        </a:cubicBezTo>
                        <a:cubicBezTo>
                          <a:pt x="21" y="88"/>
                          <a:pt x="21" y="88"/>
                          <a:pt x="21" y="88"/>
                        </a:cubicBezTo>
                        <a:cubicBezTo>
                          <a:pt x="21" y="88"/>
                          <a:pt x="24" y="93"/>
                          <a:pt x="34" y="93"/>
                        </a:cubicBezTo>
                        <a:cubicBezTo>
                          <a:pt x="36" y="93"/>
                          <a:pt x="38" y="93"/>
                          <a:pt x="40" y="93"/>
                        </a:cubicBezTo>
                        <a:cubicBezTo>
                          <a:pt x="40" y="93"/>
                          <a:pt x="40" y="93"/>
                          <a:pt x="40" y="93"/>
                        </a:cubicBezTo>
                        <a:cubicBezTo>
                          <a:pt x="38" y="93"/>
                          <a:pt x="37" y="93"/>
                          <a:pt x="35" y="93"/>
                        </a:cubicBezTo>
                        <a:cubicBezTo>
                          <a:pt x="35" y="93"/>
                          <a:pt x="35" y="93"/>
                          <a:pt x="34" y="93"/>
                        </a:cubicBezTo>
                        <a:cubicBezTo>
                          <a:pt x="26" y="93"/>
                          <a:pt x="22" y="90"/>
                          <a:pt x="21" y="88"/>
                        </a:cubicBezTo>
                        <a:cubicBezTo>
                          <a:pt x="21" y="88"/>
                          <a:pt x="21" y="88"/>
                          <a:pt x="21" y="88"/>
                        </a:cubicBezTo>
                        <a:moveTo>
                          <a:pt x="95" y="71"/>
                        </a:moveTo>
                        <a:cubicBezTo>
                          <a:pt x="95" y="71"/>
                          <a:pt x="94" y="71"/>
                          <a:pt x="94" y="71"/>
                        </a:cubicBezTo>
                        <a:cubicBezTo>
                          <a:pt x="94" y="72"/>
                          <a:pt x="94" y="72"/>
                          <a:pt x="94" y="72"/>
                        </a:cubicBezTo>
                        <a:cubicBezTo>
                          <a:pt x="94" y="72"/>
                          <a:pt x="94" y="72"/>
                          <a:pt x="93" y="72"/>
                        </a:cubicBezTo>
                        <a:cubicBezTo>
                          <a:pt x="93" y="72"/>
                          <a:pt x="93" y="72"/>
                          <a:pt x="93" y="72"/>
                        </a:cubicBezTo>
                        <a:cubicBezTo>
                          <a:pt x="94" y="72"/>
                          <a:pt x="94" y="72"/>
                          <a:pt x="94" y="72"/>
                        </a:cubicBezTo>
                        <a:cubicBezTo>
                          <a:pt x="94" y="72"/>
                          <a:pt x="94" y="72"/>
                          <a:pt x="94" y="72"/>
                        </a:cubicBezTo>
                        <a:cubicBezTo>
                          <a:pt x="94" y="72"/>
                          <a:pt x="94" y="71"/>
                          <a:pt x="94" y="71"/>
                        </a:cubicBezTo>
                        <a:cubicBezTo>
                          <a:pt x="95" y="71"/>
                          <a:pt x="95" y="71"/>
                          <a:pt x="95" y="71"/>
                        </a:cubicBezTo>
                        <a:moveTo>
                          <a:pt x="83" y="67"/>
                        </a:moveTo>
                        <a:cubicBezTo>
                          <a:pt x="84" y="67"/>
                          <a:pt x="84" y="67"/>
                          <a:pt x="84" y="67"/>
                        </a:cubicBezTo>
                        <a:cubicBezTo>
                          <a:pt x="89" y="69"/>
                          <a:pt x="92" y="71"/>
                          <a:pt x="93" y="72"/>
                        </a:cubicBezTo>
                        <a:cubicBezTo>
                          <a:pt x="93" y="72"/>
                          <a:pt x="93" y="72"/>
                          <a:pt x="93" y="72"/>
                        </a:cubicBezTo>
                        <a:cubicBezTo>
                          <a:pt x="92" y="71"/>
                          <a:pt x="89" y="68"/>
                          <a:pt x="83" y="67"/>
                        </a:cubicBezTo>
                        <a:moveTo>
                          <a:pt x="111" y="67"/>
                        </a:moveTo>
                        <a:cubicBezTo>
                          <a:pt x="111" y="67"/>
                          <a:pt x="110" y="67"/>
                          <a:pt x="109" y="67"/>
                        </a:cubicBezTo>
                        <a:cubicBezTo>
                          <a:pt x="109" y="67"/>
                          <a:pt x="110" y="67"/>
                          <a:pt x="110" y="67"/>
                        </a:cubicBezTo>
                        <a:cubicBezTo>
                          <a:pt x="110" y="67"/>
                          <a:pt x="111" y="67"/>
                          <a:pt x="111" y="67"/>
                        </a:cubicBezTo>
                        <a:cubicBezTo>
                          <a:pt x="114" y="67"/>
                          <a:pt x="116" y="67"/>
                          <a:pt x="117" y="67"/>
                        </a:cubicBezTo>
                        <a:cubicBezTo>
                          <a:pt x="117" y="67"/>
                          <a:pt x="117" y="67"/>
                          <a:pt x="117" y="67"/>
                        </a:cubicBezTo>
                        <a:cubicBezTo>
                          <a:pt x="117" y="67"/>
                          <a:pt x="117" y="67"/>
                          <a:pt x="117" y="67"/>
                        </a:cubicBezTo>
                        <a:cubicBezTo>
                          <a:pt x="116" y="67"/>
                          <a:pt x="114" y="67"/>
                          <a:pt x="111" y="67"/>
                        </a:cubicBezTo>
                        <a:moveTo>
                          <a:pt x="120" y="66"/>
                        </a:moveTo>
                        <a:cubicBezTo>
                          <a:pt x="119" y="66"/>
                          <a:pt x="118" y="67"/>
                          <a:pt x="118" y="67"/>
                        </a:cubicBezTo>
                        <a:cubicBezTo>
                          <a:pt x="118" y="67"/>
                          <a:pt x="117" y="67"/>
                          <a:pt x="117" y="67"/>
                        </a:cubicBezTo>
                        <a:cubicBezTo>
                          <a:pt x="117" y="67"/>
                          <a:pt x="118" y="67"/>
                          <a:pt x="118" y="67"/>
                        </a:cubicBezTo>
                        <a:cubicBezTo>
                          <a:pt x="118" y="67"/>
                          <a:pt x="119" y="67"/>
                          <a:pt x="120" y="66"/>
                        </a:cubicBezTo>
                        <a:cubicBezTo>
                          <a:pt x="120" y="66"/>
                          <a:pt x="120" y="66"/>
                          <a:pt x="120" y="66"/>
                        </a:cubicBezTo>
                        <a:moveTo>
                          <a:pt x="9" y="66"/>
                        </a:moveTo>
                        <a:cubicBezTo>
                          <a:pt x="7" y="67"/>
                          <a:pt x="4" y="69"/>
                          <a:pt x="2" y="72"/>
                        </a:cubicBezTo>
                        <a:cubicBezTo>
                          <a:pt x="0" y="76"/>
                          <a:pt x="1" y="81"/>
                          <a:pt x="5" y="85"/>
                        </a:cubicBezTo>
                        <a:cubicBezTo>
                          <a:pt x="5" y="84"/>
                          <a:pt x="5" y="84"/>
                          <a:pt x="5" y="84"/>
                        </a:cubicBezTo>
                        <a:cubicBezTo>
                          <a:pt x="5" y="85"/>
                          <a:pt x="5" y="85"/>
                          <a:pt x="5" y="85"/>
                        </a:cubicBezTo>
                        <a:cubicBezTo>
                          <a:pt x="7" y="87"/>
                          <a:pt x="12" y="88"/>
                          <a:pt x="18" y="88"/>
                        </a:cubicBezTo>
                        <a:cubicBezTo>
                          <a:pt x="19" y="88"/>
                          <a:pt x="20" y="88"/>
                          <a:pt x="21" y="88"/>
                        </a:cubicBezTo>
                        <a:cubicBezTo>
                          <a:pt x="21" y="88"/>
                          <a:pt x="20" y="88"/>
                          <a:pt x="20" y="88"/>
                        </a:cubicBezTo>
                        <a:cubicBezTo>
                          <a:pt x="19" y="88"/>
                          <a:pt x="19" y="88"/>
                          <a:pt x="18" y="88"/>
                        </a:cubicBezTo>
                        <a:cubicBezTo>
                          <a:pt x="11" y="88"/>
                          <a:pt x="5" y="86"/>
                          <a:pt x="3" y="82"/>
                        </a:cubicBezTo>
                        <a:cubicBezTo>
                          <a:pt x="1" y="79"/>
                          <a:pt x="1" y="75"/>
                          <a:pt x="2" y="72"/>
                        </a:cubicBezTo>
                        <a:cubicBezTo>
                          <a:pt x="4" y="69"/>
                          <a:pt x="7" y="67"/>
                          <a:pt x="10" y="66"/>
                        </a:cubicBezTo>
                        <a:cubicBezTo>
                          <a:pt x="10" y="66"/>
                          <a:pt x="9" y="66"/>
                          <a:pt x="9" y="66"/>
                        </a:cubicBezTo>
                        <a:moveTo>
                          <a:pt x="132" y="65"/>
                        </a:moveTo>
                        <a:cubicBezTo>
                          <a:pt x="132" y="65"/>
                          <a:pt x="132" y="65"/>
                          <a:pt x="132" y="65"/>
                        </a:cubicBezTo>
                        <a:cubicBezTo>
                          <a:pt x="134" y="65"/>
                          <a:pt x="136" y="66"/>
                          <a:pt x="137" y="66"/>
                        </a:cubicBezTo>
                        <a:cubicBezTo>
                          <a:pt x="137" y="66"/>
                          <a:pt x="137" y="66"/>
                          <a:pt x="136" y="66"/>
                        </a:cubicBezTo>
                        <a:cubicBezTo>
                          <a:pt x="136" y="66"/>
                          <a:pt x="136" y="66"/>
                          <a:pt x="136" y="66"/>
                        </a:cubicBezTo>
                        <a:cubicBezTo>
                          <a:pt x="135" y="65"/>
                          <a:pt x="134" y="65"/>
                          <a:pt x="132" y="65"/>
                        </a:cubicBezTo>
                        <a:moveTo>
                          <a:pt x="67" y="64"/>
                        </a:moveTo>
                        <a:cubicBezTo>
                          <a:pt x="67" y="64"/>
                          <a:pt x="67" y="64"/>
                          <a:pt x="67" y="64"/>
                        </a:cubicBezTo>
                        <a:cubicBezTo>
                          <a:pt x="70" y="65"/>
                          <a:pt x="72" y="68"/>
                          <a:pt x="73" y="68"/>
                        </a:cubicBezTo>
                        <a:cubicBezTo>
                          <a:pt x="73" y="68"/>
                          <a:pt x="73" y="68"/>
                          <a:pt x="73" y="68"/>
                        </a:cubicBezTo>
                        <a:cubicBezTo>
                          <a:pt x="72" y="68"/>
                          <a:pt x="70" y="65"/>
                          <a:pt x="67" y="64"/>
                        </a:cubicBezTo>
                        <a:moveTo>
                          <a:pt x="200" y="64"/>
                        </a:moveTo>
                        <a:cubicBezTo>
                          <a:pt x="199" y="65"/>
                          <a:pt x="197" y="65"/>
                          <a:pt x="195" y="65"/>
                        </a:cubicBezTo>
                        <a:cubicBezTo>
                          <a:pt x="195" y="65"/>
                          <a:pt x="195" y="65"/>
                          <a:pt x="195" y="65"/>
                        </a:cubicBezTo>
                        <a:cubicBezTo>
                          <a:pt x="194" y="65"/>
                          <a:pt x="194" y="65"/>
                          <a:pt x="194" y="65"/>
                        </a:cubicBezTo>
                        <a:cubicBezTo>
                          <a:pt x="194" y="65"/>
                          <a:pt x="194" y="65"/>
                          <a:pt x="194" y="65"/>
                        </a:cubicBezTo>
                        <a:cubicBezTo>
                          <a:pt x="194" y="65"/>
                          <a:pt x="194" y="65"/>
                          <a:pt x="194" y="65"/>
                        </a:cubicBezTo>
                        <a:cubicBezTo>
                          <a:pt x="194" y="65"/>
                          <a:pt x="194" y="65"/>
                          <a:pt x="194" y="65"/>
                        </a:cubicBezTo>
                        <a:cubicBezTo>
                          <a:pt x="194" y="65"/>
                          <a:pt x="194" y="66"/>
                          <a:pt x="194" y="66"/>
                        </a:cubicBezTo>
                        <a:cubicBezTo>
                          <a:pt x="194" y="66"/>
                          <a:pt x="194" y="66"/>
                          <a:pt x="194" y="66"/>
                        </a:cubicBezTo>
                        <a:cubicBezTo>
                          <a:pt x="190" y="82"/>
                          <a:pt x="175" y="83"/>
                          <a:pt x="173" y="83"/>
                        </a:cubicBezTo>
                        <a:cubicBezTo>
                          <a:pt x="173" y="83"/>
                          <a:pt x="173" y="83"/>
                          <a:pt x="173" y="83"/>
                        </a:cubicBezTo>
                        <a:cubicBezTo>
                          <a:pt x="173" y="83"/>
                          <a:pt x="173" y="83"/>
                          <a:pt x="173" y="84"/>
                        </a:cubicBezTo>
                        <a:cubicBezTo>
                          <a:pt x="172" y="84"/>
                          <a:pt x="172" y="84"/>
                          <a:pt x="172" y="84"/>
                        </a:cubicBezTo>
                        <a:cubicBezTo>
                          <a:pt x="172" y="84"/>
                          <a:pt x="172" y="84"/>
                          <a:pt x="172" y="84"/>
                        </a:cubicBezTo>
                        <a:cubicBezTo>
                          <a:pt x="171" y="88"/>
                          <a:pt x="168" y="91"/>
                          <a:pt x="165" y="93"/>
                        </a:cubicBezTo>
                        <a:cubicBezTo>
                          <a:pt x="161" y="94"/>
                          <a:pt x="158" y="95"/>
                          <a:pt x="155" y="95"/>
                        </a:cubicBezTo>
                        <a:cubicBezTo>
                          <a:pt x="155" y="95"/>
                          <a:pt x="155" y="95"/>
                          <a:pt x="154" y="95"/>
                        </a:cubicBezTo>
                        <a:cubicBezTo>
                          <a:pt x="149" y="95"/>
                          <a:pt x="146" y="93"/>
                          <a:pt x="146" y="92"/>
                        </a:cubicBezTo>
                        <a:cubicBezTo>
                          <a:pt x="146" y="93"/>
                          <a:pt x="146" y="93"/>
                          <a:pt x="146" y="93"/>
                        </a:cubicBezTo>
                        <a:cubicBezTo>
                          <a:pt x="146" y="93"/>
                          <a:pt x="149" y="95"/>
                          <a:pt x="154" y="95"/>
                        </a:cubicBezTo>
                        <a:cubicBezTo>
                          <a:pt x="157" y="95"/>
                          <a:pt x="161" y="95"/>
                          <a:pt x="165" y="93"/>
                        </a:cubicBezTo>
                        <a:cubicBezTo>
                          <a:pt x="169" y="91"/>
                          <a:pt x="171" y="88"/>
                          <a:pt x="173" y="84"/>
                        </a:cubicBezTo>
                        <a:cubicBezTo>
                          <a:pt x="173" y="83"/>
                          <a:pt x="173" y="83"/>
                          <a:pt x="173" y="83"/>
                        </a:cubicBezTo>
                        <a:cubicBezTo>
                          <a:pt x="173" y="83"/>
                          <a:pt x="190" y="83"/>
                          <a:pt x="194" y="65"/>
                        </a:cubicBezTo>
                        <a:cubicBezTo>
                          <a:pt x="194" y="65"/>
                          <a:pt x="194" y="65"/>
                          <a:pt x="195" y="65"/>
                        </a:cubicBezTo>
                        <a:cubicBezTo>
                          <a:pt x="196" y="65"/>
                          <a:pt x="198" y="65"/>
                          <a:pt x="200" y="64"/>
                        </a:cubicBezTo>
                        <a:cubicBezTo>
                          <a:pt x="200" y="64"/>
                          <a:pt x="200" y="64"/>
                          <a:pt x="200" y="64"/>
                        </a:cubicBezTo>
                        <a:moveTo>
                          <a:pt x="50" y="59"/>
                        </a:moveTo>
                        <a:cubicBezTo>
                          <a:pt x="50" y="59"/>
                          <a:pt x="50" y="59"/>
                          <a:pt x="50" y="59"/>
                        </a:cubicBezTo>
                        <a:cubicBezTo>
                          <a:pt x="54" y="61"/>
                          <a:pt x="56" y="63"/>
                          <a:pt x="56" y="64"/>
                        </a:cubicBezTo>
                        <a:cubicBezTo>
                          <a:pt x="56" y="64"/>
                          <a:pt x="56" y="64"/>
                          <a:pt x="56" y="64"/>
                        </a:cubicBezTo>
                        <a:cubicBezTo>
                          <a:pt x="56" y="63"/>
                          <a:pt x="54" y="60"/>
                          <a:pt x="50" y="59"/>
                        </a:cubicBezTo>
                        <a:moveTo>
                          <a:pt x="17" y="57"/>
                        </a:moveTo>
                        <a:cubicBezTo>
                          <a:pt x="15" y="58"/>
                          <a:pt x="15" y="59"/>
                          <a:pt x="14" y="61"/>
                        </a:cubicBezTo>
                        <a:cubicBezTo>
                          <a:pt x="14" y="61"/>
                          <a:pt x="14" y="61"/>
                          <a:pt x="15" y="61"/>
                        </a:cubicBezTo>
                        <a:cubicBezTo>
                          <a:pt x="15" y="61"/>
                          <a:pt x="15" y="60"/>
                          <a:pt x="15" y="59"/>
                        </a:cubicBezTo>
                        <a:cubicBezTo>
                          <a:pt x="16" y="58"/>
                          <a:pt x="16" y="58"/>
                          <a:pt x="17" y="57"/>
                        </a:cubicBezTo>
                        <a:cubicBezTo>
                          <a:pt x="17" y="57"/>
                          <a:pt x="17" y="57"/>
                          <a:pt x="17" y="57"/>
                        </a:cubicBezTo>
                        <a:moveTo>
                          <a:pt x="143" y="57"/>
                        </a:moveTo>
                        <a:cubicBezTo>
                          <a:pt x="140" y="59"/>
                          <a:pt x="138" y="62"/>
                          <a:pt x="137" y="66"/>
                        </a:cubicBezTo>
                        <a:cubicBezTo>
                          <a:pt x="137" y="66"/>
                          <a:pt x="137" y="66"/>
                          <a:pt x="138" y="66"/>
                        </a:cubicBezTo>
                        <a:cubicBezTo>
                          <a:pt x="138" y="62"/>
                          <a:pt x="140" y="59"/>
                          <a:pt x="143" y="57"/>
                        </a:cubicBezTo>
                        <a:cubicBezTo>
                          <a:pt x="143" y="57"/>
                          <a:pt x="143" y="57"/>
                          <a:pt x="143" y="57"/>
                        </a:cubicBezTo>
                        <a:moveTo>
                          <a:pt x="34" y="56"/>
                        </a:moveTo>
                        <a:cubicBezTo>
                          <a:pt x="34" y="56"/>
                          <a:pt x="34" y="56"/>
                          <a:pt x="34" y="56"/>
                        </a:cubicBezTo>
                        <a:cubicBezTo>
                          <a:pt x="36" y="57"/>
                          <a:pt x="37" y="58"/>
                          <a:pt x="38" y="59"/>
                        </a:cubicBezTo>
                        <a:cubicBezTo>
                          <a:pt x="38" y="59"/>
                          <a:pt x="38" y="59"/>
                          <a:pt x="38" y="59"/>
                        </a:cubicBezTo>
                        <a:cubicBezTo>
                          <a:pt x="37" y="58"/>
                          <a:pt x="36" y="57"/>
                          <a:pt x="34" y="56"/>
                        </a:cubicBezTo>
                        <a:moveTo>
                          <a:pt x="152" y="54"/>
                        </a:moveTo>
                        <a:cubicBezTo>
                          <a:pt x="151" y="54"/>
                          <a:pt x="151" y="54"/>
                          <a:pt x="150" y="54"/>
                        </a:cubicBezTo>
                        <a:cubicBezTo>
                          <a:pt x="150" y="54"/>
                          <a:pt x="151" y="54"/>
                          <a:pt x="151" y="54"/>
                        </a:cubicBezTo>
                        <a:cubicBezTo>
                          <a:pt x="151" y="54"/>
                          <a:pt x="152" y="54"/>
                          <a:pt x="152" y="54"/>
                        </a:cubicBezTo>
                        <a:cubicBezTo>
                          <a:pt x="152" y="54"/>
                          <a:pt x="152" y="54"/>
                          <a:pt x="152" y="54"/>
                        </a:cubicBezTo>
                        <a:cubicBezTo>
                          <a:pt x="152" y="54"/>
                          <a:pt x="152" y="54"/>
                          <a:pt x="152" y="54"/>
                        </a:cubicBezTo>
                        <a:moveTo>
                          <a:pt x="214" y="46"/>
                        </a:moveTo>
                        <a:cubicBezTo>
                          <a:pt x="212" y="47"/>
                          <a:pt x="210" y="47"/>
                          <a:pt x="210" y="47"/>
                        </a:cubicBezTo>
                        <a:cubicBezTo>
                          <a:pt x="210" y="47"/>
                          <a:pt x="210" y="47"/>
                          <a:pt x="210" y="47"/>
                        </a:cubicBezTo>
                        <a:cubicBezTo>
                          <a:pt x="210" y="48"/>
                          <a:pt x="210" y="48"/>
                          <a:pt x="210" y="48"/>
                        </a:cubicBezTo>
                        <a:cubicBezTo>
                          <a:pt x="210" y="48"/>
                          <a:pt x="210" y="48"/>
                          <a:pt x="210" y="48"/>
                        </a:cubicBezTo>
                        <a:cubicBezTo>
                          <a:pt x="210" y="48"/>
                          <a:pt x="210" y="48"/>
                          <a:pt x="210" y="48"/>
                        </a:cubicBezTo>
                        <a:cubicBezTo>
                          <a:pt x="210" y="48"/>
                          <a:pt x="210" y="48"/>
                          <a:pt x="210" y="48"/>
                        </a:cubicBezTo>
                        <a:cubicBezTo>
                          <a:pt x="209" y="53"/>
                          <a:pt x="208" y="57"/>
                          <a:pt x="206" y="59"/>
                        </a:cubicBezTo>
                        <a:cubicBezTo>
                          <a:pt x="206" y="60"/>
                          <a:pt x="206" y="60"/>
                          <a:pt x="206" y="60"/>
                        </a:cubicBezTo>
                        <a:cubicBezTo>
                          <a:pt x="208" y="57"/>
                          <a:pt x="209" y="53"/>
                          <a:pt x="210" y="48"/>
                        </a:cubicBezTo>
                        <a:cubicBezTo>
                          <a:pt x="210" y="48"/>
                          <a:pt x="212" y="47"/>
                          <a:pt x="214" y="46"/>
                        </a:cubicBezTo>
                        <a:cubicBezTo>
                          <a:pt x="214" y="46"/>
                          <a:pt x="214" y="46"/>
                          <a:pt x="214" y="46"/>
                        </a:cubicBezTo>
                        <a:moveTo>
                          <a:pt x="157" y="43"/>
                        </a:moveTo>
                        <a:cubicBezTo>
                          <a:pt x="155" y="45"/>
                          <a:pt x="153" y="48"/>
                          <a:pt x="153" y="54"/>
                        </a:cubicBezTo>
                        <a:cubicBezTo>
                          <a:pt x="153" y="54"/>
                          <a:pt x="153" y="54"/>
                          <a:pt x="152" y="54"/>
                        </a:cubicBezTo>
                        <a:cubicBezTo>
                          <a:pt x="153" y="54"/>
                          <a:pt x="153" y="54"/>
                          <a:pt x="153" y="54"/>
                        </a:cubicBezTo>
                        <a:cubicBezTo>
                          <a:pt x="153" y="54"/>
                          <a:pt x="153" y="54"/>
                          <a:pt x="153" y="54"/>
                        </a:cubicBezTo>
                        <a:cubicBezTo>
                          <a:pt x="153" y="49"/>
                          <a:pt x="155" y="46"/>
                          <a:pt x="157" y="44"/>
                        </a:cubicBezTo>
                        <a:cubicBezTo>
                          <a:pt x="157" y="43"/>
                          <a:pt x="157" y="43"/>
                          <a:pt x="157" y="43"/>
                        </a:cubicBezTo>
                        <a:moveTo>
                          <a:pt x="163" y="40"/>
                        </a:moveTo>
                        <a:cubicBezTo>
                          <a:pt x="162" y="40"/>
                          <a:pt x="162" y="40"/>
                          <a:pt x="161" y="40"/>
                        </a:cubicBezTo>
                        <a:cubicBezTo>
                          <a:pt x="162" y="40"/>
                          <a:pt x="162" y="40"/>
                          <a:pt x="162" y="40"/>
                        </a:cubicBezTo>
                        <a:cubicBezTo>
                          <a:pt x="163" y="40"/>
                          <a:pt x="163" y="40"/>
                          <a:pt x="163" y="40"/>
                        </a:cubicBezTo>
                        <a:cubicBezTo>
                          <a:pt x="163" y="40"/>
                          <a:pt x="163" y="40"/>
                          <a:pt x="163" y="40"/>
                        </a:cubicBezTo>
                        <a:cubicBezTo>
                          <a:pt x="163" y="40"/>
                          <a:pt x="163" y="40"/>
                          <a:pt x="163" y="40"/>
                        </a:cubicBezTo>
                        <a:moveTo>
                          <a:pt x="224" y="30"/>
                        </a:moveTo>
                        <a:cubicBezTo>
                          <a:pt x="224" y="30"/>
                          <a:pt x="224" y="30"/>
                          <a:pt x="224" y="30"/>
                        </a:cubicBezTo>
                        <a:cubicBezTo>
                          <a:pt x="223" y="40"/>
                          <a:pt x="218" y="44"/>
                          <a:pt x="214" y="46"/>
                        </a:cubicBezTo>
                        <a:cubicBezTo>
                          <a:pt x="215" y="46"/>
                          <a:pt x="215" y="46"/>
                          <a:pt x="215" y="46"/>
                        </a:cubicBezTo>
                        <a:cubicBezTo>
                          <a:pt x="218" y="44"/>
                          <a:pt x="223" y="40"/>
                          <a:pt x="224" y="31"/>
                        </a:cubicBezTo>
                        <a:cubicBezTo>
                          <a:pt x="224" y="31"/>
                          <a:pt x="224" y="31"/>
                          <a:pt x="224" y="31"/>
                        </a:cubicBezTo>
                        <a:cubicBezTo>
                          <a:pt x="224" y="31"/>
                          <a:pt x="224" y="30"/>
                          <a:pt x="224" y="30"/>
                        </a:cubicBezTo>
                        <a:cubicBezTo>
                          <a:pt x="224" y="30"/>
                          <a:pt x="224" y="30"/>
                          <a:pt x="224" y="30"/>
                        </a:cubicBezTo>
                        <a:moveTo>
                          <a:pt x="174" y="27"/>
                        </a:moveTo>
                        <a:cubicBezTo>
                          <a:pt x="172" y="27"/>
                          <a:pt x="165" y="30"/>
                          <a:pt x="164" y="39"/>
                        </a:cubicBezTo>
                        <a:cubicBezTo>
                          <a:pt x="164" y="39"/>
                          <a:pt x="164" y="39"/>
                          <a:pt x="164" y="39"/>
                        </a:cubicBezTo>
                        <a:cubicBezTo>
                          <a:pt x="165" y="29"/>
                          <a:pt x="174" y="27"/>
                          <a:pt x="174" y="27"/>
                        </a:cubicBezTo>
                        <a:cubicBezTo>
                          <a:pt x="175" y="27"/>
                          <a:pt x="175" y="27"/>
                          <a:pt x="175" y="27"/>
                        </a:cubicBezTo>
                        <a:cubicBezTo>
                          <a:pt x="174" y="27"/>
                          <a:pt x="174" y="27"/>
                          <a:pt x="174" y="27"/>
                        </a:cubicBezTo>
                        <a:cubicBezTo>
                          <a:pt x="174" y="27"/>
                          <a:pt x="174" y="27"/>
                          <a:pt x="174" y="27"/>
                        </a:cubicBezTo>
                        <a:moveTo>
                          <a:pt x="183" y="13"/>
                        </a:moveTo>
                        <a:cubicBezTo>
                          <a:pt x="183" y="14"/>
                          <a:pt x="183" y="14"/>
                          <a:pt x="182" y="14"/>
                        </a:cubicBezTo>
                        <a:cubicBezTo>
                          <a:pt x="182" y="14"/>
                          <a:pt x="182" y="14"/>
                          <a:pt x="182" y="14"/>
                        </a:cubicBezTo>
                        <a:cubicBezTo>
                          <a:pt x="180" y="15"/>
                          <a:pt x="173" y="19"/>
                          <a:pt x="174" y="27"/>
                        </a:cubicBezTo>
                        <a:cubicBezTo>
                          <a:pt x="174" y="26"/>
                          <a:pt x="175" y="26"/>
                          <a:pt x="175" y="26"/>
                        </a:cubicBezTo>
                        <a:cubicBezTo>
                          <a:pt x="173" y="18"/>
                          <a:pt x="183" y="14"/>
                          <a:pt x="183" y="13"/>
                        </a:cubicBezTo>
                        <a:cubicBezTo>
                          <a:pt x="183" y="13"/>
                          <a:pt x="183" y="13"/>
                          <a:pt x="183" y="13"/>
                        </a:cubicBezTo>
                        <a:moveTo>
                          <a:pt x="223" y="2"/>
                        </a:moveTo>
                        <a:cubicBezTo>
                          <a:pt x="220" y="2"/>
                          <a:pt x="218" y="3"/>
                          <a:pt x="216" y="3"/>
                        </a:cubicBezTo>
                        <a:cubicBezTo>
                          <a:pt x="215" y="4"/>
                          <a:pt x="214" y="4"/>
                          <a:pt x="213" y="4"/>
                        </a:cubicBezTo>
                        <a:cubicBezTo>
                          <a:pt x="213" y="4"/>
                          <a:pt x="213" y="4"/>
                          <a:pt x="213" y="4"/>
                        </a:cubicBezTo>
                        <a:cubicBezTo>
                          <a:pt x="214" y="4"/>
                          <a:pt x="215" y="4"/>
                          <a:pt x="216" y="4"/>
                        </a:cubicBezTo>
                        <a:cubicBezTo>
                          <a:pt x="216" y="4"/>
                          <a:pt x="216" y="4"/>
                          <a:pt x="216" y="4"/>
                        </a:cubicBezTo>
                        <a:cubicBezTo>
                          <a:pt x="218" y="3"/>
                          <a:pt x="220" y="3"/>
                          <a:pt x="222" y="3"/>
                        </a:cubicBezTo>
                        <a:cubicBezTo>
                          <a:pt x="222" y="3"/>
                          <a:pt x="223" y="3"/>
                          <a:pt x="223" y="3"/>
                        </a:cubicBezTo>
                        <a:cubicBezTo>
                          <a:pt x="225" y="3"/>
                          <a:pt x="228" y="3"/>
                          <a:pt x="231" y="5"/>
                        </a:cubicBezTo>
                        <a:cubicBezTo>
                          <a:pt x="236" y="7"/>
                          <a:pt x="237" y="12"/>
                          <a:pt x="237" y="15"/>
                        </a:cubicBezTo>
                        <a:cubicBezTo>
                          <a:pt x="237" y="21"/>
                          <a:pt x="235" y="27"/>
                          <a:pt x="234" y="27"/>
                        </a:cubicBezTo>
                        <a:cubicBezTo>
                          <a:pt x="230" y="30"/>
                          <a:pt x="227" y="30"/>
                          <a:pt x="225" y="30"/>
                        </a:cubicBezTo>
                        <a:cubicBezTo>
                          <a:pt x="225" y="30"/>
                          <a:pt x="225" y="30"/>
                          <a:pt x="225" y="30"/>
                        </a:cubicBezTo>
                        <a:cubicBezTo>
                          <a:pt x="225" y="30"/>
                          <a:pt x="224" y="30"/>
                          <a:pt x="224" y="30"/>
                        </a:cubicBezTo>
                        <a:cubicBezTo>
                          <a:pt x="224" y="30"/>
                          <a:pt x="224" y="30"/>
                          <a:pt x="224" y="31"/>
                        </a:cubicBezTo>
                        <a:cubicBezTo>
                          <a:pt x="224" y="31"/>
                          <a:pt x="225" y="31"/>
                          <a:pt x="225" y="31"/>
                        </a:cubicBezTo>
                        <a:cubicBezTo>
                          <a:pt x="227" y="31"/>
                          <a:pt x="230" y="30"/>
                          <a:pt x="234" y="28"/>
                        </a:cubicBezTo>
                        <a:cubicBezTo>
                          <a:pt x="236" y="26"/>
                          <a:pt x="242" y="10"/>
                          <a:pt x="231" y="4"/>
                        </a:cubicBezTo>
                        <a:cubicBezTo>
                          <a:pt x="228" y="3"/>
                          <a:pt x="225" y="2"/>
                          <a:pt x="223" y="2"/>
                        </a:cubicBezTo>
                        <a:moveTo>
                          <a:pt x="195" y="0"/>
                        </a:moveTo>
                        <a:cubicBezTo>
                          <a:pt x="194" y="0"/>
                          <a:pt x="193" y="0"/>
                          <a:pt x="191" y="1"/>
                        </a:cubicBezTo>
                        <a:cubicBezTo>
                          <a:pt x="183" y="4"/>
                          <a:pt x="183" y="11"/>
                          <a:pt x="183" y="13"/>
                        </a:cubicBezTo>
                        <a:cubicBezTo>
                          <a:pt x="183" y="13"/>
                          <a:pt x="183" y="13"/>
                          <a:pt x="183" y="13"/>
                        </a:cubicBezTo>
                        <a:cubicBezTo>
                          <a:pt x="183" y="10"/>
                          <a:pt x="184" y="3"/>
                          <a:pt x="191" y="1"/>
                        </a:cubicBezTo>
                        <a:cubicBezTo>
                          <a:pt x="192" y="1"/>
                          <a:pt x="194" y="0"/>
                          <a:pt x="195" y="0"/>
                        </a:cubicBezTo>
                        <a:cubicBezTo>
                          <a:pt x="195" y="0"/>
                          <a:pt x="195" y="0"/>
                          <a:pt x="195" y="0"/>
                        </a:cubicBezTo>
                        <a:cubicBezTo>
                          <a:pt x="199" y="0"/>
                          <a:pt x="202" y="2"/>
                          <a:pt x="205" y="3"/>
                        </a:cubicBezTo>
                        <a:cubicBezTo>
                          <a:pt x="206" y="3"/>
                          <a:pt x="207" y="3"/>
                          <a:pt x="207" y="4"/>
                        </a:cubicBezTo>
                        <a:cubicBezTo>
                          <a:pt x="207" y="4"/>
                          <a:pt x="207" y="4"/>
                          <a:pt x="207" y="4"/>
                        </a:cubicBezTo>
                        <a:cubicBezTo>
                          <a:pt x="207" y="4"/>
                          <a:pt x="207" y="4"/>
                          <a:pt x="207" y="4"/>
                        </a:cubicBezTo>
                        <a:cubicBezTo>
                          <a:pt x="204" y="2"/>
                          <a:pt x="200" y="0"/>
                          <a:pt x="195" y="0"/>
                        </a:cubicBezTo>
                      </a:path>
                    </a:pathLst>
                  </a:custGeom>
                  <a:solidFill>
                    <a:srgbClr val="D85F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2" name="Freeform 8028">
                    <a:extLst>
                      <a:ext uri="{FF2B5EF4-FFF2-40B4-BE49-F238E27FC236}">
                        <a16:creationId xmlns:a16="http://schemas.microsoft.com/office/drawing/2014/main" id="{9A4CB8BB-7DD6-4EB6-84D7-C16C4EE6BDF6}"/>
                      </a:ext>
                    </a:extLst>
                  </p:cNvPr>
                  <p:cNvSpPr>
                    <a:spLocks/>
                  </p:cNvSpPr>
                  <p:nvPr/>
                </p:nvSpPr>
                <p:spPr bwMode="auto">
                  <a:xfrm>
                    <a:off x="4412" y="2634"/>
                    <a:ext cx="11" cy="10"/>
                  </a:xfrm>
                  <a:custGeom>
                    <a:avLst/>
                    <a:gdLst>
                      <a:gd name="T0" fmla="*/ 1 w 14"/>
                      <a:gd name="T1" fmla="*/ 0 h 13"/>
                      <a:gd name="T2" fmla="*/ 1 w 14"/>
                      <a:gd name="T3" fmla="*/ 1 h 13"/>
                      <a:gd name="T4" fmla="*/ 4 w 14"/>
                      <a:gd name="T5" fmla="*/ 10 h 13"/>
                      <a:gd name="T6" fmla="*/ 14 w 14"/>
                      <a:gd name="T7" fmla="*/ 13 h 13"/>
                      <a:gd name="T8" fmla="*/ 14 w 14"/>
                      <a:gd name="T9" fmla="*/ 13 h 13"/>
                      <a:gd name="T10" fmla="*/ 5 w 14"/>
                      <a:gd name="T11" fmla="*/ 10 h 13"/>
                      <a:gd name="T12" fmla="*/ 1 w 14"/>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4" h="13">
                        <a:moveTo>
                          <a:pt x="1" y="0"/>
                        </a:moveTo>
                        <a:cubicBezTo>
                          <a:pt x="1" y="1"/>
                          <a:pt x="1" y="1"/>
                          <a:pt x="1" y="1"/>
                        </a:cubicBezTo>
                        <a:cubicBezTo>
                          <a:pt x="0" y="4"/>
                          <a:pt x="2" y="7"/>
                          <a:pt x="4" y="10"/>
                        </a:cubicBezTo>
                        <a:cubicBezTo>
                          <a:pt x="6" y="13"/>
                          <a:pt x="10" y="13"/>
                          <a:pt x="14" y="13"/>
                        </a:cubicBezTo>
                        <a:cubicBezTo>
                          <a:pt x="14" y="13"/>
                          <a:pt x="14" y="13"/>
                          <a:pt x="14" y="13"/>
                        </a:cubicBezTo>
                        <a:cubicBezTo>
                          <a:pt x="11" y="12"/>
                          <a:pt x="8" y="12"/>
                          <a:pt x="5" y="10"/>
                        </a:cubicBezTo>
                        <a:cubicBezTo>
                          <a:pt x="3" y="8"/>
                          <a:pt x="1" y="4"/>
                          <a:pt x="1"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3" name="Freeform 8029">
                    <a:extLst>
                      <a:ext uri="{FF2B5EF4-FFF2-40B4-BE49-F238E27FC236}">
                        <a16:creationId xmlns:a16="http://schemas.microsoft.com/office/drawing/2014/main" id="{2F292380-CD80-443B-A65E-BFDB5B636AA3}"/>
                      </a:ext>
                    </a:extLst>
                  </p:cNvPr>
                  <p:cNvSpPr>
                    <a:spLocks/>
                  </p:cNvSpPr>
                  <p:nvPr/>
                </p:nvSpPr>
                <p:spPr bwMode="auto">
                  <a:xfrm>
                    <a:off x="4417" y="2651"/>
                    <a:ext cx="6" cy="22"/>
                  </a:xfrm>
                  <a:custGeom>
                    <a:avLst/>
                    <a:gdLst>
                      <a:gd name="T0" fmla="*/ 1 w 7"/>
                      <a:gd name="T1" fmla="*/ 0 h 30"/>
                      <a:gd name="T2" fmla="*/ 0 w 7"/>
                      <a:gd name="T3" fmla="*/ 0 h 30"/>
                      <a:gd name="T4" fmla="*/ 1 w 7"/>
                      <a:gd name="T5" fmla="*/ 8 h 30"/>
                      <a:gd name="T6" fmla="*/ 1 w 7"/>
                      <a:gd name="T7" fmla="*/ 15 h 30"/>
                      <a:gd name="T8" fmla="*/ 7 w 7"/>
                      <a:gd name="T9" fmla="*/ 30 h 30"/>
                      <a:gd name="T10" fmla="*/ 7 w 7"/>
                      <a:gd name="T11" fmla="*/ 30 h 30"/>
                      <a:gd name="T12" fmla="*/ 2 w 7"/>
                      <a:gd name="T13" fmla="*/ 12 h 30"/>
                      <a:gd name="T14" fmla="*/ 1 w 7"/>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0">
                        <a:moveTo>
                          <a:pt x="1" y="0"/>
                        </a:moveTo>
                        <a:cubicBezTo>
                          <a:pt x="0" y="0"/>
                          <a:pt x="0" y="0"/>
                          <a:pt x="0" y="0"/>
                        </a:cubicBezTo>
                        <a:cubicBezTo>
                          <a:pt x="2" y="2"/>
                          <a:pt x="1" y="5"/>
                          <a:pt x="1" y="8"/>
                        </a:cubicBezTo>
                        <a:cubicBezTo>
                          <a:pt x="1" y="10"/>
                          <a:pt x="1" y="12"/>
                          <a:pt x="1" y="15"/>
                        </a:cubicBezTo>
                        <a:cubicBezTo>
                          <a:pt x="2" y="20"/>
                          <a:pt x="4" y="25"/>
                          <a:pt x="7" y="30"/>
                        </a:cubicBezTo>
                        <a:cubicBezTo>
                          <a:pt x="7" y="30"/>
                          <a:pt x="7" y="30"/>
                          <a:pt x="7" y="30"/>
                        </a:cubicBezTo>
                        <a:cubicBezTo>
                          <a:pt x="5" y="24"/>
                          <a:pt x="3" y="18"/>
                          <a:pt x="2" y="12"/>
                        </a:cubicBezTo>
                        <a:cubicBezTo>
                          <a:pt x="2" y="8"/>
                          <a:pt x="3" y="4"/>
                          <a:pt x="1"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4" name="Freeform 8030">
                    <a:extLst>
                      <a:ext uri="{FF2B5EF4-FFF2-40B4-BE49-F238E27FC236}">
                        <a16:creationId xmlns:a16="http://schemas.microsoft.com/office/drawing/2014/main" id="{64C1B651-2FA4-4A60-9148-247F9AF0DBCF}"/>
                      </a:ext>
                    </a:extLst>
                  </p:cNvPr>
                  <p:cNvSpPr>
                    <a:spLocks/>
                  </p:cNvSpPr>
                  <p:nvPr/>
                </p:nvSpPr>
                <p:spPr bwMode="auto">
                  <a:xfrm>
                    <a:off x="4319" y="2541"/>
                    <a:ext cx="4" cy="7"/>
                  </a:xfrm>
                  <a:custGeom>
                    <a:avLst/>
                    <a:gdLst>
                      <a:gd name="T0" fmla="*/ 0 w 6"/>
                      <a:gd name="T1" fmla="*/ 0 h 9"/>
                      <a:gd name="T2" fmla="*/ 1 w 6"/>
                      <a:gd name="T3" fmla="*/ 5 h 9"/>
                      <a:gd name="T4" fmla="*/ 6 w 6"/>
                      <a:gd name="T5" fmla="*/ 9 h 9"/>
                      <a:gd name="T6" fmla="*/ 6 w 6"/>
                      <a:gd name="T7" fmla="*/ 9 h 9"/>
                      <a:gd name="T8" fmla="*/ 0 w 6"/>
                      <a:gd name="T9" fmla="*/ 0 h 9"/>
                    </a:gdLst>
                    <a:ahLst/>
                    <a:cxnLst>
                      <a:cxn ang="0">
                        <a:pos x="T0" y="T1"/>
                      </a:cxn>
                      <a:cxn ang="0">
                        <a:pos x="T2" y="T3"/>
                      </a:cxn>
                      <a:cxn ang="0">
                        <a:pos x="T4" y="T5"/>
                      </a:cxn>
                      <a:cxn ang="0">
                        <a:pos x="T6" y="T7"/>
                      </a:cxn>
                      <a:cxn ang="0">
                        <a:pos x="T8" y="T9"/>
                      </a:cxn>
                    </a:cxnLst>
                    <a:rect l="0" t="0" r="r" b="b"/>
                    <a:pathLst>
                      <a:path w="6" h="9">
                        <a:moveTo>
                          <a:pt x="0" y="0"/>
                        </a:moveTo>
                        <a:cubicBezTo>
                          <a:pt x="0" y="2"/>
                          <a:pt x="0" y="4"/>
                          <a:pt x="1" y="5"/>
                        </a:cubicBezTo>
                        <a:cubicBezTo>
                          <a:pt x="2" y="7"/>
                          <a:pt x="4" y="8"/>
                          <a:pt x="6" y="9"/>
                        </a:cubicBezTo>
                        <a:cubicBezTo>
                          <a:pt x="6" y="9"/>
                          <a:pt x="6" y="9"/>
                          <a:pt x="6" y="9"/>
                        </a:cubicBezTo>
                        <a:cubicBezTo>
                          <a:pt x="3" y="7"/>
                          <a:pt x="1" y="4"/>
                          <a:pt x="0"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5" name="Freeform 8031">
                    <a:extLst>
                      <a:ext uri="{FF2B5EF4-FFF2-40B4-BE49-F238E27FC236}">
                        <a16:creationId xmlns:a16="http://schemas.microsoft.com/office/drawing/2014/main" id="{748F08BB-C6A4-4DC0-B8FD-8D721A88BDD0}"/>
                      </a:ext>
                    </a:extLst>
                  </p:cNvPr>
                  <p:cNvSpPr>
                    <a:spLocks/>
                  </p:cNvSpPr>
                  <p:nvPr/>
                </p:nvSpPr>
                <p:spPr bwMode="auto">
                  <a:xfrm>
                    <a:off x="4319" y="2556"/>
                    <a:ext cx="7" cy="8"/>
                  </a:xfrm>
                  <a:custGeom>
                    <a:avLst/>
                    <a:gdLst>
                      <a:gd name="T0" fmla="*/ 0 w 9"/>
                      <a:gd name="T1" fmla="*/ 0 h 11"/>
                      <a:gd name="T2" fmla="*/ 0 w 9"/>
                      <a:gd name="T3" fmla="*/ 4 h 11"/>
                      <a:gd name="T4" fmla="*/ 2 w 9"/>
                      <a:gd name="T5" fmla="*/ 7 h 11"/>
                      <a:gd name="T6" fmla="*/ 9 w 9"/>
                      <a:gd name="T7" fmla="*/ 11 h 11"/>
                      <a:gd name="T8" fmla="*/ 6 w 9"/>
                      <a:gd name="T9" fmla="*/ 9 h 11"/>
                      <a:gd name="T10" fmla="*/ 3 w 9"/>
                      <a:gd name="T11" fmla="*/ 7 h 11"/>
                      <a:gd name="T12" fmla="*/ 1 w 9"/>
                      <a:gd name="T13" fmla="*/ 4 h 11"/>
                      <a:gd name="T14" fmla="*/ 1 w 9"/>
                      <a:gd name="T15" fmla="*/ 2 h 11"/>
                      <a:gd name="T16" fmla="*/ 0 w 9"/>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1">
                        <a:moveTo>
                          <a:pt x="0" y="0"/>
                        </a:moveTo>
                        <a:cubicBezTo>
                          <a:pt x="0" y="2"/>
                          <a:pt x="0" y="3"/>
                          <a:pt x="0" y="4"/>
                        </a:cubicBezTo>
                        <a:cubicBezTo>
                          <a:pt x="1" y="5"/>
                          <a:pt x="2" y="6"/>
                          <a:pt x="2" y="7"/>
                        </a:cubicBezTo>
                        <a:cubicBezTo>
                          <a:pt x="4" y="10"/>
                          <a:pt x="7" y="11"/>
                          <a:pt x="9" y="11"/>
                        </a:cubicBezTo>
                        <a:cubicBezTo>
                          <a:pt x="8" y="11"/>
                          <a:pt x="7" y="10"/>
                          <a:pt x="6" y="9"/>
                        </a:cubicBezTo>
                        <a:cubicBezTo>
                          <a:pt x="5" y="9"/>
                          <a:pt x="4" y="8"/>
                          <a:pt x="3" y="7"/>
                        </a:cubicBezTo>
                        <a:cubicBezTo>
                          <a:pt x="2" y="6"/>
                          <a:pt x="2" y="5"/>
                          <a:pt x="1" y="4"/>
                        </a:cubicBezTo>
                        <a:cubicBezTo>
                          <a:pt x="1" y="3"/>
                          <a:pt x="1" y="3"/>
                          <a:pt x="1" y="2"/>
                        </a:cubicBezTo>
                        <a:cubicBezTo>
                          <a:pt x="0" y="1"/>
                          <a:pt x="0" y="1"/>
                          <a:pt x="0"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6" name="Freeform 8032">
                    <a:extLst>
                      <a:ext uri="{FF2B5EF4-FFF2-40B4-BE49-F238E27FC236}">
                        <a16:creationId xmlns:a16="http://schemas.microsoft.com/office/drawing/2014/main" id="{1340BEFB-703C-47C8-9AB8-46A9D1144E43}"/>
                      </a:ext>
                    </a:extLst>
                  </p:cNvPr>
                  <p:cNvSpPr>
                    <a:spLocks/>
                  </p:cNvSpPr>
                  <p:nvPr/>
                </p:nvSpPr>
                <p:spPr bwMode="auto">
                  <a:xfrm>
                    <a:off x="4324" y="2574"/>
                    <a:ext cx="10" cy="9"/>
                  </a:xfrm>
                  <a:custGeom>
                    <a:avLst/>
                    <a:gdLst>
                      <a:gd name="T0" fmla="*/ 0 w 13"/>
                      <a:gd name="T1" fmla="*/ 0 h 12"/>
                      <a:gd name="T2" fmla="*/ 13 w 13"/>
                      <a:gd name="T3" fmla="*/ 12 h 12"/>
                      <a:gd name="T4" fmla="*/ 8 w 13"/>
                      <a:gd name="T5" fmla="*/ 9 h 12"/>
                      <a:gd name="T6" fmla="*/ 8 w 13"/>
                      <a:gd name="T7" fmla="*/ 9 h 12"/>
                      <a:gd name="T8" fmla="*/ 2 w 13"/>
                      <a:gd name="T9" fmla="*/ 2 h 12"/>
                      <a:gd name="T10" fmla="*/ 0 w 13"/>
                      <a:gd name="T11" fmla="*/ 0 h 12"/>
                    </a:gdLst>
                    <a:ahLst/>
                    <a:cxnLst>
                      <a:cxn ang="0">
                        <a:pos x="T0" y="T1"/>
                      </a:cxn>
                      <a:cxn ang="0">
                        <a:pos x="T2" y="T3"/>
                      </a:cxn>
                      <a:cxn ang="0">
                        <a:pos x="T4" y="T5"/>
                      </a:cxn>
                      <a:cxn ang="0">
                        <a:pos x="T6" y="T7"/>
                      </a:cxn>
                      <a:cxn ang="0">
                        <a:pos x="T8" y="T9"/>
                      </a:cxn>
                      <a:cxn ang="0">
                        <a:pos x="T10" y="T11"/>
                      </a:cxn>
                    </a:cxnLst>
                    <a:rect l="0" t="0" r="r" b="b"/>
                    <a:pathLst>
                      <a:path w="13" h="12">
                        <a:moveTo>
                          <a:pt x="0" y="0"/>
                        </a:moveTo>
                        <a:cubicBezTo>
                          <a:pt x="1" y="6"/>
                          <a:pt x="7" y="11"/>
                          <a:pt x="13" y="12"/>
                        </a:cubicBezTo>
                        <a:cubicBezTo>
                          <a:pt x="11" y="11"/>
                          <a:pt x="10" y="10"/>
                          <a:pt x="8" y="9"/>
                        </a:cubicBezTo>
                        <a:cubicBezTo>
                          <a:pt x="8" y="9"/>
                          <a:pt x="8" y="9"/>
                          <a:pt x="8" y="9"/>
                        </a:cubicBezTo>
                        <a:cubicBezTo>
                          <a:pt x="5" y="7"/>
                          <a:pt x="3" y="5"/>
                          <a:pt x="2" y="2"/>
                        </a:cubicBezTo>
                        <a:cubicBezTo>
                          <a:pt x="1" y="2"/>
                          <a:pt x="1" y="1"/>
                          <a:pt x="0"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7" name="Freeform 8033">
                    <a:extLst>
                      <a:ext uri="{FF2B5EF4-FFF2-40B4-BE49-F238E27FC236}">
                        <a16:creationId xmlns:a16="http://schemas.microsoft.com/office/drawing/2014/main" id="{F79DEC4C-24C5-4387-A6AF-83723EA60C22}"/>
                      </a:ext>
                    </a:extLst>
                  </p:cNvPr>
                  <p:cNvSpPr>
                    <a:spLocks/>
                  </p:cNvSpPr>
                  <p:nvPr/>
                </p:nvSpPr>
                <p:spPr bwMode="auto">
                  <a:xfrm>
                    <a:off x="4343" y="2588"/>
                    <a:ext cx="4" cy="4"/>
                  </a:xfrm>
                  <a:custGeom>
                    <a:avLst/>
                    <a:gdLst>
                      <a:gd name="T0" fmla="*/ 5 w 5"/>
                      <a:gd name="T1" fmla="*/ 0 h 5"/>
                      <a:gd name="T2" fmla="*/ 2 w 5"/>
                      <a:gd name="T3" fmla="*/ 2 h 5"/>
                      <a:gd name="T4" fmla="*/ 1 w 5"/>
                      <a:gd name="T5" fmla="*/ 5 h 5"/>
                      <a:gd name="T6" fmla="*/ 1 w 5"/>
                      <a:gd name="T7" fmla="*/ 5 h 5"/>
                      <a:gd name="T8" fmla="*/ 5 w 5"/>
                      <a:gd name="T9" fmla="*/ 0 h 5"/>
                    </a:gdLst>
                    <a:ahLst/>
                    <a:cxnLst>
                      <a:cxn ang="0">
                        <a:pos x="T0" y="T1"/>
                      </a:cxn>
                      <a:cxn ang="0">
                        <a:pos x="T2" y="T3"/>
                      </a:cxn>
                      <a:cxn ang="0">
                        <a:pos x="T4" y="T5"/>
                      </a:cxn>
                      <a:cxn ang="0">
                        <a:pos x="T6" y="T7"/>
                      </a:cxn>
                      <a:cxn ang="0">
                        <a:pos x="T8" y="T9"/>
                      </a:cxn>
                    </a:cxnLst>
                    <a:rect l="0" t="0" r="r" b="b"/>
                    <a:pathLst>
                      <a:path w="5" h="5">
                        <a:moveTo>
                          <a:pt x="5" y="0"/>
                        </a:moveTo>
                        <a:cubicBezTo>
                          <a:pt x="4" y="0"/>
                          <a:pt x="3" y="1"/>
                          <a:pt x="2" y="2"/>
                        </a:cubicBezTo>
                        <a:cubicBezTo>
                          <a:pt x="1" y="3"/>
                          <a:pt x="0" y="4"/>
                          <a:pt x="1" y="5"/>
                        </a:cubicBezTo>
                        <a:cubicBezTo>
                          <a:pt x="1" y="5"/>
                          <a:pt x="1" y="5"/>
                          <a:pt x="1" y="5"/>
                        </a:cubicBezTo>
                        <a:cubicBezTo>
                          <a:pt x="2" y="3"/>
                          <a:pt x="3" y="1"/>
                          <a:pt x="5"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8" name="Freeform 8034">
                    <a:extLst>
                      <a:ext uri="{FF2B5EF4-FFF2-40B4-BE49-F238E27FC236}">
                        <a16:creationId xmlns:a16="http://schemas.microsoft.com/office/drawing/2014/main" id="{03E5EE6D-80DA-4AF8-BD62-F2C449D781E7}"/>
                      </a:ext>
                    </a:extLst>
                  </p:cNvPr>
                  <p:cNvSpPr>
                    <a:spLocks/>
                  </p:cNvSpPr>
                  <p:nvPr/>
                </p:nvSpPr>
                <p:spPr bwMode="auto">
                  <a:xfrm>
                    <a:off x="4364" y="2598"/>
                    <a:ext cx="3" cy="4"/>
                  </a:xfrm>
                  <a:custGeom>
                    <a:avLst/>
                    <a:gdLst>
                      <a:gd name="T0" fmla="*/ 1 w 4"/>
                      <a:gd name="T1" fmla="*/ 0 h 5"/>
                      <a:gd name="T2" fmla="*/ 1 w 4"/>
                      <a:gd name="T3" fmla="*/ 0 h 5"/>
                      <a:gd name="T4" fmla="*/ 1 w 4"/>
                      <a:gd name="T5" fmla="*/ 4 h 5"/>
                      <a:gd name="T6" fmla="*/ 3 w 4"/>
                      <a:gd name="T7" fmla="*/ 5 h 5"/>
                      <a:gd name="T8" fmla="*/ 4 w 4"/>
                      <a:gd name="T9" fmla="*/ 5 h 5"/>
                      <a:gd name="T10" fmla="*/ 4 w 4"/>
                      <a:gd name="T11" fmla="*/ 5 h 5"/>
                      <a:gd name="T12" fmla="*/ 3 w 4"/>
                      <a:gd name="T13" fmla="*/ 5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1" y="0"/>
                          <a:pt x="1" y="0"/>
                          <a:pt x="1" y="0"/>
                        </a:cubicBezTo>
                        <a:cubicBezTo>
                          <a:pt x="0" y="2"/>
                          <a:pt x="0" y="3"/>
                          <a:pt x="1" y="4"/>
                        </a:cubicBezTo>
                        <a:cubicBezTo>
                          <a:pt x="1" y="5"/>
                          <a:pt x="2" y="5"/>
                          <a:pt x="3" y="5"/>
                        </a:cubicBezTo>
                        <a:cubicBezTo>
                          <a:pt x="4" y="5"/>
                          <a:pt x="4" y="5"/>
                          <a:pt x="4" y="5"/>
                        </a:cubicBezTo>
                        <a:cubicBezTo>
                          <a:pt x="4" y="5"/>
                          <a:pt x="4" y="5"/>
                          <a:pt x="4" y="5"/>
                        </a:cubicBezTo>
                        <a:cubicBezTo>
                          <a:pt x="3" y="5"/>
                          <a:pt x="3" y="5"/>
                          <a:pt x="3" y="5"/>
                        </a:cubicBezTo>
                        <a:cubicBezTo>
                          <a:pt x="2" y="3"/>
                          <a:pt x="1" y="2"/>
                          <a:pt x="1"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69" name="Freeform 8035">
                    <a:extLst>
                      <a:ext uri="{FF2B5EF4-FFF2-40B4-BE49-F238E27FC236}">
                        <a16:creationId xmlns:a16="http://schemas.microsoft.com/office/drawing/2014/main" id="{822909E2-D983-407F-9192-154A1528330D}"/>
                      </a:ext>
                    </a:extLst>
                  </p:cNvPr>
                  <p:cNvSpPr>
                    <a:spLocks/>
                  </p:cNvSpPr>
                  <p:nvPr/>
                </p:nvSpPr>
                <p:spPr bwMode="auto">
                  <a:xfrm>
                    <a:off x="4423" y="2222"/>
                    <a:ext cx="39" cy="136"/>
                  </a:xfrm>
                  <a:custGeom>
                    <a:avLst/>
                    <a:gdLst>
                      <a:gd name="T0" fmla="*/ 29 w 52"/>
                      <a:gd name="T1" fmla="*/ 0 h 182"/>
                      <a:gd name="T2" fmla="*/ 8 w 52"/>
                      <a:gd name="T3" fmla="*/ 37 h 182"/>
                      <a:gd name="T4" fmla="*/ 20 w 52"/>
                      <a:gd name="T5" fmla="*/ 110 h 182"/>
                      <a:gd name="T6" fmla="*/ 22 w 52"/>
                      <a:gd name="T7" fmla="*/ 179 h 182"/>
                      <a:gd name="T8" fmla="*/ 22 w 52"/>
                      <a:gd name="T9" fmla="*/ 182 h 182"/>
                      <a:gd name="T10" fmla="*/ 42 w 52"/>
                      <a:gd name="T11" fmla="*/ 163 h 182"/>
                      <a:gd name="T12" fmla="*/ 25 w 52"/>
                      <a:gd name="T13" fmla="*/ 113 h 182"/>
                      <a:gd name="T14" fmla="*/ 28 w 52"/>
                      <a:gd name="T15" fmla="*/ 10 h 182"/>
                      <a:gd name="T16" fmla="*/ 29 w 52"/>
                      <a:gd name="T1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82">
                        <a:moveTo>
                          <a:pt x="29" y="0"/>
                        </a:moveTo>
                        <a:cubicBezTo>
                          <a:pt x="29" y="0"/>
                          <a:pt x="11" y="14"/>
                          <a:pt x="8" y="37"/>
                        </a:cubicBezTo>
                        <a:cubicBezTo>
                          <a:pt x="6" y="61"/>
                          <a:pt x="12" y="86"/>
                          <a:pt x="20" y="110"/>
                        </a:cubicBezTo>
                        <a:cubicBezTo>
                          <a:pt x="27" y="135"/>
                          <a:pt x="52" y="167"/>
                          <a:pt x="22" y="179"/>
                        </a:cubicBezTo>
                        <a:cubicBezTo>
                          <a:pt x="22" y="182"/>
                          <a:pt x="22" y="182"/>
                          <a:pt x="22" y="182"/>
                        </a:cubicBezTo>
                        <a:cubicBezTo>
                          <a:pt x="22" y="182"/>
                          <a:pt x="39" y="178"/>
                          <a:pt x="42" y="163"/>
                        </a:cubicBezTo>
                        <a:cubicBezTo>
                          <a:pt x="44" y="147"/>
                          <a:pt x="32" y="129"/>
                          <a:pt x="25" y="113"/>
                        </a:cubicBezTo>
                        <a:cubicBezTo>
                          <a:pt x="18" y="96"/>
                          <a:pt x="0" y="33"/>
                          <a:pt x="28" y="10"/>
                        </a:cubicBezTo>
                        <a:cubicBezTo>
                          <a:pt x="29" y="0"/>
                          <a:pt x="29" y="0"/>
                          <a:pt x="29" y="0"/>
                        </a:cubicBezTo>
                      </a:path>
                    </a:pathLst>
                  </a:custGeom>
                  <a:solidFill>
                    <a:srgbClr val="EEA5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0" name="Freeform 8036">
                    <a:extLst>
                      <a:ext uri="{FF2B5EF4-FFF2-40B4-BE49-F238E27FC236}">
                        <a16:creationId xmlns:a16="http://schemas.microsoft.com/office/drawing/2014/main" id="{D5ECBFF6-BFBE-4A69-A0DF-CA19AC460746}"/>
                      </a:ext>
                    </a:extLst>
                  </p:cNvPr>
                  <p:cNvSpPr>
                    <a:spLocks noEditPoints="1"/>
                  </p:cNvSpPr>
                  <p:nvPr/>
                </p:nvSpPr>
                <p:spPr bwMode="auto">
                  <a:xfrm>
                    <a:off x="4426" y="2221"/>
                    <a:ext cx="30" cy="137"/>
                  </a:xfrm>
                  <a:custGeom>
                    <a:avLst/>
                    <a:gdLst>
                      <a:gd name="T0" fmla="*/ 17 w 39"/>
                      <a:gd name="T1" fmla="*/ 183 h 183"/>
                      <a:gd name="T2" fmla="*/ 17 w 39"/>
                      <a:gd name="T3" fmla="*/ 183 h 183"/>
                      <a:gd name="T4" fmla="*/ 17 w 39"/>
                      <a:gd name="T5" fmla="*/ 183 h 183"/>
                      <a:gd name="T6" fmla="*/ 17 w 39"/>
                      <a:gd name="T7" fmla="*/ 180 h 183"/>
                      <a:gd name="T8" fmla="*/ 17 w 39"/>
                      <a:gd name="T9" fmla="*/ 180 h 183"/>
                      <a:gd name="T10" fmla="*/ 30 w 39"/>
                      <a:gd name="T11" fmla="*/ 169 h 183"/>
                      <a:gd name="T12" fmla="*/ 21 w 39"/>
                      <a:gd name="T13" fmla="*/ 129 h 183"/>
                      <a:gd name="T14" fmla="*/ 14 w 39"/>
                      <a:gd name="T15" fmla="*/ 111 h 183"/>
                      <a:gd name="T16" fmla="*/ 3 w 39"/>
                      <a:gd name="T17" fmla="*/ 38 h 183"/>
                      <a:gd name="T18" fmla="*/ 24 w 39"/>
                      <a:gd name="T19" fmla="*/ 0 h 183"/>
                      <a:gd name="T20" fmla="*/ 24 w 39"/>
                      <a:gd name="T21" fmla="*/ 0 h 183"/>
                      <a:gd name="T22" fmla="*/ 24 w 39"/>
                      <a:gd name="T23" fmla="*/ 1 h 183"/>
                      <a:gd name="T24" fmla="*/ 23 w 39"/>
                      <a:gd name="T25" fmla="*/ 11 h 183"/>
                      <a:gd name="T26" fmla="*/ 23 w 39"/>
                      <a:gd name="T27" fmla="*/ 11 h 183"/>
                      <a:gd name="T28" fmla="*/ 10 w 39"/>
                      <a:gd name="T29" fmla="*/ 35 h 183"/>
                      <a:gd name="T30" fmla="*/ 8 w 39"/>
                      <a:gd name="T31" fmla="*/ 65 h 183"/>
                      <a:gd name="T32" fmla="*/ 20 w 39"/>
                      <a:gd name="T33" fmla="*/ 114 h 183"/>
                      <a:gd name="T34" fmla="*/ 26 w 39"/>
                      <a:gd name="T35" fmla="*/ 127 h 183"/>
                      <a:gd name="T36" fmla="*/ 37 w 39"/>
                      <a:gd name="T37" fmla="*/ 164 h 183"/>
                      <a:gd name="T38" fmla="*/ 17 w 39"/>
                      <a:gd name="T39" fmla="*/ 183 h 183"/>
                      <a:gd name="T40" fmla="*/ 17 w 39"/>
                      <a:gd name="T41" fmla="*/ 183 h 183"/>
                      <a:gd name="T42" fmla="*/ 17 w 39"/>
                      <a:gd name="T43" fmla="*/ 180 h 183"/>
                      <a:gd name="T44" fmla="*/ 17 w 39"/>
                      <a:gd name="T45" fmla="*/ 183 h 183"/>
                      <a:gd name="T46" fmla="*/ 37 w 39"/>
                      <a:gd name="T47" fmla="*/ 164 h 183"/>
                      <a:gd name="T48" fmla="*/ 26 w 39"/>
                      <a:gd name="T49" fmla="*/ 127 h 183"/>
                      <a:gd name="T50" fmla="*/ 20 w 39"/>
                      <a:gd name="T51" fmla="*/ 114 h 183"/>
                      <a:gd name="T52" fmla="*/ 8 w 39"/>
                      <a:gd name="T53" fmla="*/ 65 h 183"/>
                      <a:gd name="T54" fmla="*/ 10 w 39"/>
                      <a:gd name="T55" fmla="*/ 35 h 183"/>
                      <a:gd name="T56" fmla="*/ 23 w 39"/>
                      <a:gd name="T57" fmla="*/ 11 h 183"/>
                      <a:gd name="T58" fmla="*/ 24 w 39"/>
                      <a:gd name="T59" fmla="*/ 1 h 183"/>
                      <a:gd name="T60" fmla="*/ 3 w 39"/>
                      <a:gd name="T61" fmla="*/ 38 h 183"/>
                      <a:gd name="T62" fmla="*/ 15 w 39"/>
                      <a:gd name="T63" fmla="*/ 111 h 183"/>
                      <a:gd name="T64" fmla="*/ 22 w 39"/>
                      <a:gd name="T65" fmla="*/ 129 h 183"/>
                      <a:gd name="T66" fmla="*/ 30 w 39"/>
                      <a:gd name="T67" fmla="*/ 169 h 183"/>
                      <a:gd name="T68" fmla="*/ 17 w 39"/>
                      <a:gd name="T69" fmla="*/ 18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 h="183">
                        <a:moveTo>
                          <a:pt x="17" y="183"/>
                        </a:moveTo>
                        <a:cubicBezTo>
                          <a:pt x="17" y="183"/>
                          <a:pt x="17" y="183"/>
                          <a:pt x="17" y="183"/>
                        </a:cubicBezTo>
                        <a:cubicBezTo>
                          <a:pt x="17" y="183"/>
                          <a:pt x="17" y="183"/>
                          <a:pt x="17" y="183"/>
                        </a:cubicBezTo>
                        <a:cubicBezTo>
                          <a:pt x="17" y="180"/>
                          <a:pt x="17" y="180"/>
                          <a:pt x="17" y="180"/>
                        </a:cubicBezTo>
                        <a:cubicBezTo>
                          <a:pt x="17" y="180"/>
                          <a:pt x="17" y="180"/>
                          <a:pt x="17" y="180"/>
                        </a:cubicBezTo>
                        <a:cubicBezTo>
                          <a:pt x="23" y="177"/>
                          <a:pt x="28" y="174"/>
                          <a:pt x="30" y="169"/>
                        </a:cubicBezTo>
                        <a:cubicBezTo>
                          <a:pt x="34" y="158"/>
                          <a:pt x="28" y="143"/>
                          <a:pt x="21" y="129"/>
                        </a:cubicBezTo>
                        <a:cubicBezTo>
                          <a:pt x="19" y="123"/>
                          <a:pt x="16" y="117"/>
                          <a:pt x="14" y="111"/>
                        </a:cubicBezTo>
                        <a:cubicBezTo>
                          <a:pt x="7" y="87"/>
                          <a:pt x="0" y="62"/>
                          <a:pt x="3" y="38"/>
                        </a:cubicBezTo>
                        <a:cubicBezTo>
                          <a:pt x="6" y="15"/>
                          <a:pt x="24" y="1"/>
                          <a:pt x="24" y="0"/>
                        </a:cubicBezTo>
                        <a:cubicBezTo>
                          <a:pt x="24" y="0"/>
                          <a:pt x="24" y="0"/>
                          <a:pt x="24" y="0"/>
                        </a:cubicBezTo>
                        <a:cubicBezTo>
                          <a:pt x="24" y="1"/>
                          <a:pt x="24" y="1"/>
                          <a:pt x="24" y="1"/>
                        </a:cubicBezTo>
                        <a:cubicBezTo>
                          <a:pt x="23" y="11"/>
                          <a:pt x="23" y="11"/>
                          <a:pt x="23" y="11"/>
                        </a:cubicBezTo>
                        <a:cubicBezTo>
                          <a:pt x="23" y="11"/>
                          <a:pt x="23" y="11"/>
                          <a:pt x="23" y="11"/>
                        </a:cubicBezTo>
                        <a:cubicBezTo>
                          <a:pt x="17" y="17"/>
                          <a:pt x="12" y="24"/>
                          <a:pt x="10" y="35"/>
                        </a:cubicBezTo>
                        <a:cubicBezTo>
                          <a:pt x="8" y="43"/>
                          <a:pt x="7" y="53"/>
                          <a:pt x="8" y="65"/>
                        </a:cubicBezTo>
                        <a:cubicBezTo>
                          <a:pt x="10" y="86"/>
                          <a:pt x="17" y="106"/>
                          <a:pt x="20" y="114"/>
                        </a:cubicBezTo>
                        <a:cubicBezTo>
                          <a:pt x="22" y="118"/>
                          <a:pt x="24" y="122"/>
                          <a:pt x="26" y="127"/>
                        </a:cubicBezTo>
                        <a:cubicBezTo>
                          <a:pt x="32" y="139"/>
                          <a:pt x="39" y="152"/>
                          <a:pt x="37" y="164"/>
                        </a:cubicBezTo>
                        <a:cubicBezTo>
                          <a:pt x="34" y="179"/>
                          <a:pt x="17" y="183"/>
                          <a:pt x="17" y="183"/>
                        </a:cubicBezTo>
                        <a:cubicBezTo>
                          <a:pt x="17" y="183"/>
                          <a:pt x="17" y="183"/>
                          <a:pt x="17" y="183"/>
                        </a:cubicBezTo>
                        <a:moveTo>
                          <a:pt x="17" y="180"/>
                        </a:moveTo>
                        <a:cubicBezTo>
                          <a:pt x="17" y="183"/>
                          <a:pt x="17" y="183"/>
                          <a:pt x="17" y="183"/>
                        </a:cubicBezTo>
                        <a:cubicBezTo>
                          <a:pt x="19" y="183"/>
                          <a:pt x="34" y="178"/>
                          <a:pt x="37" y="164"/>
                        </a:cubicBezTo>
                        <a:cubicBezTo>
                          <a:pt x="39" y="152"/>
                          <a:pt x="32" y="139"/>
                          <a:pt x="26" y="127"/>
                        </a:cubicBezTo>
                        <a:cubicBezTo>
                          <a:pt x="24" y="123"/>
                          <a:pt x="21" y="118"/>
                          <a:pt x="20" y="114"/>
                        </a:cubicBezTo>
                        <a:cubicBezTo>
                          <a:pt x="17" y="106"/>
                          <a:pt x="10" y="86"/>
                          <a:pt x="8" y="65"/>
                        </a:cubicBezTo>
                        <a:cubicBezTo>
                          <a:pt x="7" y="53"/>
                          <a:pt x="8" y="43"/>
                          <a:pt x="10" y="35"/>
                        </a:cubicBezTo>
                        <a:cubicBezTo>
                          <a:pt x="12" y="24"/>
                          <a:pt x="16" y="16"/>
                          <a:pt x="23" y="11"/>
                        </a:cubicBezTo>
                        <a:cubicBezTo>
                          <a:pt x="24" y="1"/>
                          <a:pt x="24" y="1"/>
                          <a:pt x="24" y="1"/>
                        </a:cubicBezTo>
                        <a:cubicBezTo>
                          <a:pt x="22" y="3"/>
                          <a:pt x="6" y="17"/>
                          <a:pt x="3" y="38"/>
                        </a:cubicBezTo>
                        <a:cubicBezTo>
                          <a:pt x="1" y="62"/>
                          <a:pt x="7" y="87"/>
                          <a:pt x="15" y="111"/>
                        </a:cubicBezTo>
                        <a:cubicBezTo>
                          <a:pt x="16" y="117"/>
                          <a:pt x="19" y="123"/>
                          <a:pt x="22" y="129"/>
                        </a:cubicBezTo>
                        <a:cubicBezTo>
                          <a:pt x="28" y="143"/>
                          <a:pt x="34" y="158"/>
                          <a:pt x="30" y="169"/>
                        </a:cubicBezTo>
                        <a:cubicBezTo>
                          <a:pt x="28" y="174"/>
                          <a:pt x="24" y="177"/>
                          <a:pt x="17" y="180"/>
                        </a:cubicBezTo>
                      </a:path>
                    </a:pathLst>
                  </a:custGeom>
                  <a:solidFill>
                    <a:srgbClr val="F39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1" name="Freeform 8037">
                    <a:extLst>
                      <a:ext uri="{FF2B5EF4-FFF2-40B4-BE49-F238E27FC236}">
                        <a16:creationId xmlns:a16="http://schemas.microsoft.com/office/drawing/2014/main" id="{CEF254CA-BA2E-4E24-9B47-653CA8B47D75}"/>
                      </a:ext>
                    </a:extLst>
                  </p:cNvPr>
                  <p:cNvSpPr>
                    <a:spLocks/>
                  </p:cNvSpPr>
                  <p:nvPr/>
                </p:nvSpPr>
                <p:spPr bwMode="auto">
                  <a:xfrm>
                    <a:off x="4429" y="2224"/>
                    <a:ext cx="28" cy="134"/>
                  </a:xfrm>
                  <a:custGeom>
                    <a:avLst/>
                    <a:gdLst>
                      <a:gd name="T0" fmla="*/ 17 w 37"/>
                      <a:gd name="T1" fmla="*/ 0 h 178"/>
                      <a:gd name="T2" fmla="*/ 7 w 37"/>
                      <a:gd name="T3" fmla="*/ 13 h 178"/>
                      <a:gd name="T4" fmla="*/ 9 w 37"/>
                      <a:gd name="T5" fmla="*/ 13 h 178"/>
                      <a:gd name="T6" fmla="*/ 10 w 37"/>
                      <a:gd name="T7" fmla="*/ 13 h 178"/>
                      <a:gd name="T8" fmla="*/ 1 w 37"/>
                      <a:gd name="T9" fmla="*/ 49 h 178"/>
                      <a:gd name="T10" fmla="*/ 17 w 37"/>
                      <a:gd name="T11" fmla="*/ 119 h 178"/>
                      <a:gd name="T12" fmla="*/ 26 w 37"/>
                      <a:gd name="T13" fmla="*/ 166 h 178"/>
                      <a:gd name="T14" fmla="*/ 25 w 37"/>
                      <a:gd name="T15" fmla="*/ 166 h 178"/>
                      <a:gd name="T16" fmla="*/ 16 w 37"/>
                      <a:gd name="T17" fmla="*/ 175 h 178"/>
                      <a:gd name="T18" fmla="*/ 16 w 37"/>
                      <a:gd name="T19" fmla="*/ 178 h 178"/>
                      <a:gd name="T20" fmla="*/ 33 w 37"/>
                      <a:gd name="T21" fmla="*/ 160 h 178"/>
                      <a:gd name="T22" fmla="*/ 22 w 37"/>
                      <a:gd name="T23" fmla="*/ 123 h 178"/>
                      <a:gd name="T24" fmla="*/ 16 w 37"/>
                      <a:gd name="T25" fmla="*/ 110 h 178"/>
                      <a:gd name="T26" fmla="*/ 4 w 37"/>
                      <a:gd name="T27" fmla="*/ 61 h 178"/>
                      <a:gd name="T28" fmla="*/ 6 w 37"/>
                      <a:gd name="T29" fmla="*/ 31 h 178"/>
                      <a:gd name="T30" fmla="*/ 19 w 37"/>
                      <a:gd name="T31" fmla="*/ 7 h 178"/>
                      <a:gd name="T32" fmla="*/ 17 w 37"/>
                      <a:gd name="T3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8">
                        <a:moveTo>
                          <a:pt x="17" y="0"/>
                        </a:moveTo>
                        <a:cubicBezTo>
                          <a:pt x="14" y="3"/>
                          <a:pt x="10" y="7"/>
                          <a:pt x="7" y="13"/>
                        </a:cubicBezTo>
                        <a:cubicBezTo>
                          <a:pt x="8" y="13"/>
                          <a:pt x="8" y="13"/>
                          <a:pt x="9" y="13"/>
                        </a:cubicBezTo>
                        <a:cubicBezTo>
                          <a:pt x="10" y="13"/>
                          <a:pt x="10" y="13"/>
                          <a:pt x="10" y="13"/>
                        </a:cubicBezTo>
                        <a:cubicBezTo>
                          <a:pt x="10" y="13"/>
                          <a:pt x="2" y="26"/>
                          <a:pt x="1" y="49"/>
                        </a:cubicBezTo>
                        <a:cubicBezTo>
                          <a:pt x="0" y="72"/>
                          <a:pt x="14" y="112"/>
                          <a:pt x="17" y="119"/>
                        </a:cubicBezTo>
                        <a:cubicBezTo>
                          <a:pt x="20" y="125"/>
                          <a:pt x="37" y="158"/>
                          <a:pt x="26" y="166"/>
                        </a:cubicBezTo>
                        <a:cubicBezTo>
                          <a:pt x="25" y="166"/>
                          <a:pt x="25" y="166"/>
                          <a:pt x="25" y="166"/>
                        </a:cubicBezTo>
                        <a:cubicBezTo>
                          <a:pt x="23" y="170"/>
                          <a:pt x="20" y="173"/>
                          <a:pt x="16" y="175"/>
                        </a:cubicBezTo>
                        <a:cubicBezTo>
                          <a:pt x="16" y="176"/>
                          <a:pt x="16" y="177"/>
                          <a:pt x="16" y="178"/>
                        </a:cubicBezTo>
                        <a:cubicBezTo>
                          <a:pt x="22" y="176"/>
                          <a:pt x="31" y="170"/>
                          <a:pt x="33" y="160"/>
                        </a:cubicBezTo>
                        <a:cubicBezTo>
                          <a:pt x="35" y="148"/>
                          <a:pt x="28" y="135"/>
                          <a:pt x="22" y="123"/>
                        </a:cubicBezTo>
                        <a:cubicBezTo>
                          <a:pt x="20" y="119"/>
                          <a:pt x="17" y="114"/>
                          <a:pt x="16" y="110"/>
                        </a:cubicBezTo>
                        <a:cubicBezTo>
                          <a:pt x="13" y="102"/>
                          <a:pt x="6" y="82"/>
                          <a:pt x="4" y="61"/>
                        </a:cubicBezTo>
                        <a:cubicBezTo>
                          <a:pt x="3" y="49"/>
                          <a:pt x="4" y="39"/>
                          <a:pt x="6" y="31"/>
                        </a:cubicBezTo>
                        <a:cubicBezTo>
                          <a:pt x="8" y="20"/>
                          <a:pt x="12" y="13"/>
                          <a:pt x="19" y="7"/>
                        </a:cubicBezTo>
                        <a:cubicBezTo>
                          <a:pt x="18" y="5"/>
                          <a:pt x="17" y="3"/>
                          <a:pt x="17" y="0"/>
                        </a:cubicBezTo>
                      </a:path>
                    </a:pathLst>
                  </a:custGeom>
                  <a:solidFill>
                    <a:srgbClr val="E278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2" name="Freeform 8038">
                    <a:extLst>
                      <a:ext uri="{FF2B5EF4-FFF2-40B4-BE49-F238E27FC236}">
                        <a16:creationId xmlns:a16="http://schemas.microsoft.com/office/drawing/2014/main" id="{D56C44A7-6721-4440-B154-8BE0FC224CDE}"/>
                      </a:ext>
                    </a:extLst>
                  </p:cNvPr>
                  <p:cNvSpPr>
                    <a:spLocks noEditPoints="1"/>
                  </p:cNvSpPr>
                  <p:nvPr/>
                </p:nvSpPr>
                <p:spPr bwMode="auto">
                  <a:xfrm>
                    <a:off x="4423" y="2224"/>
                    <a:ext cx="33" cy="134"/>
                  </a:xfrm>
                  <a:custGeom>
                    <a:avLst/>
                    <a:gdLst>
                      <a:gd name="T0" fmla="*/ 34 w 44"/>
                      <a:gd name="T1" fmla="*/ 166 h 178"/>
                      <a:gd name="T2" fmla="*/ 34 w 44"/>
                      <a:gd name="T3" fmla="*/ 167 h 178"/>
                      <a:gd name="T4" fmla="*/ 25 w 44"/>
                      <a:gd name="T5" fmla="*/ 175 h 178"/>
                      <a:gd name="T6" fmla="*/ 25 w 44"/>
                      <a:gd name="T7" fmla="*/ 175 h 178"/>
                      <a:gd name="T8" fmla="*/ 34 w 44"/>
                      <a:gd name="T9" fmla="*/ 166 h 178"/>
                      <a:gd name="T10" fmla="*/ 28 w 44"/>
                      <a:gd name="T11" fmla="*/ 7 h 178"/>
                      <a:gd name="T12" fmla="*/ 15 w 44"/>
                      <a:gd name="T13" fmla="*/ 31 h 178"/>
                      <a:gd name="T14" fmla="*/ 13 w 44"/>
                      <a:gd name="T15" fmla="*/ 61 h 178"/>
                      <a:gd name="T16" fmla="*/ 25 w 44"/>
                      <a:gd name="T17" fmla="*/ 110 h 178"/>
                      <a:gd name="T18" fmla="*/ 31 w 44"/>
                      <a:gd name="T19" fmla="*/ 123 h 178"/>
                      <a:gd name="T20" fmla="*/ 42 w 44"/>
                      <a:gd name="T21" fmla="*/ 160 h 178"/>
                      <a:gd name="T22" fmla="*/ 25 w 44"/>
                      <a:gd name="T23" fmla="*/ 178 h 178"/>
                      <a:gd name="T24" fmla="*/ 25 w 44"/>
                      <a:gd name="T25" fmla="*/ 178 h 178"/>
                      <a:gd name="T26" fmla="*/ 42 w 44"/>
                      <a:gd name="T27" fmla="*/ 160 h 178"/>
                      <a:gd name="T28" fmla="*/ 25 w 44"/>
                      <a:gd name="T29" fmla="*/ 110 h 178"/>
                      <a:gd name="T30" fmla="*/ 28 w 44"/>
                      <a:gd name="T31" fmla="*/ 7 h 178"/>
                      <a:gd name="T32" fmla="*/ 28 w 44"/>
                      <a:gd name="T33" fmla="*/ 7 h 178"/>
                      <a:gd name="T34" fmla="*/ 26 w 44"/>
                      <a:gd name="T35" fmla="*/ 0 h 178"/>
                      <a:gd name="T36" fmla="*/ 15 w 44"/>
                      <a:gd name="T37" fmla="*/ 14 h 178"/>
                      <a:gd name="T38" fmla="*/ 16 w 44"/>
                      <a:gd name="T39" fmla="*/ 13 h 178"/>
                      <a:gd name="T40" fmla="*/ 26 w 44"/>
                      <a:gd name="T41" fmla="*/ 0 h 178"/>
                      <a:gd name="T42" fmla="*/ 26 w 44"/>
                      <a:gd name="T4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178">
                        <a:moveTo>
                          <a:pt x="34" y="166"/>
                        </a:moveTo>
                        <a:cubicBezTo>
                          <a:pt x="34" y="167"/>
                          <a:pt x="34" y="167"/>
                          <a:pt x="34" y="167"/>
                        </a:cubicBezTo>
                        <a:cubicBezTo>
                          <a:pt x="32" y="170"/>
                          <a:pt x="29" y="172"/>
                          <a:pt x="25" y="175"/>
                        </a:cubicBezTo>
                        <a:cubicBezTo>
                          <a:pt x="25" y="175"/>
                          <a:pt x="25" y="175"/>
                          <a:pt x="25" y="175"/>
                        </a:cubicBezTo>
                        <a:cubicBezTo>
                          <a:pt x="29" y="173"/>
                          <a:pt x="32" y="170"/>
                          <a:pt x="34" y="166"/>
                        </a:cubicBezTo>
                        <a:moveTo>
                          <a:pt x="28" y="7"/>
                        </a:moveTo>
                        <a:cubicBezTo>
                          <a:pt x="21" y="13"/>
                          <a:pt x="17" y="20"/>
                          <a:pt x="15" y="31"/>
                        </a:cubicBezTo>
                        <a:cubicBezTo>
                          <a:pt x="13" y="39"/>
                          <a:pt x="12" y="49"/>
                          <a:pt x="13" y="61"/>
                        </a:cubicBezTo>
                        <a:cubicBezTo>
                          <a:pt x="15" y="82"/>
                          <a:pt x="22" y="102"/>
                          <a:pt x="25" y="110"/>
                        </a:cubicBezTo>
                        <a:cubicBezTo>
                          <a:pt x="26" y="114"/>
                          <a:pt x="29" y="119"/>
                          <a:pt x="31" y="123"/>
                        </a:cubicBezTo>
                        <a:cubicBezTo>
                          <a:pt x="37" y="135"/>
                          <a:pt x="44" y="148"/>
                          <a:pt x="42" y="160"/>
                        </a:cubicBezTo>
                        <a:cubicBezTo>
                          <a:pt x="40" y="170"/>
                          <a:pt x="31" y="176"/>
                          <a:pt x="25" y="178"/>
                        </a:cubicBezTo>
                        <a:cubicBezTo>
                          <a:pt x="25" y="178"/>
                          <a:pt x="25" y="178"/>
                          <a:pt x="25" y="178"/>
                        </a:cubicBezTo>
                        <a:cubicBezTo>
                          <a:pt x="31" y="176"/>
                          <a:pt x="40" y="171"/>
                          <a:pt x="42" y="160"/>
                        </a:cubicBezTo>
                        <a:cubicBezTo>
                          <a:pt x="44" y="144"/>
                          <a:pt x="32" y="126"/>
                          <a:pt x="25" y="110"/>
                        </a:cubicBezTo>
                        <a:cubicBezTo>
                          <a:pt x="18" y="93"/>
                          <a:pt x="0" y="30"/>
                          <a:pt x="28" y="7"/>
                        </a:cubicBezTo>
                        <a:cubicBezTo>
                          <a:pt x="28" y="7"/>
                          <a:pt x="28" y="7"/>
                          <a:pt x="28" y="7"/>
                        </a:cubicBezTo>
                        <a:moveTo>
                          <a:pt x="26" y="0"/>
                        </a:moveTo>
                        <a:cubicBezTo>
                          <a:pt x="23" y="2"/>
                          <a:pt x="19" y="7"/>
                          <a:pt x="15" y="14"/>
                        </a:cubicBezTo>
                        <a:cubicBezTo>
                          <a:pt x="15" y="13"/>
                          <a:pt x="16" y="13"/>
                          <a:pt x="16" y="13"/>
                        </a:cubicBezTo>
                        <a:cubicBezTo>
                          <a:pt x="19" y="7"/>
                          <a:pt x="23" y="3"/>
                          <a:pt x="26" y="0"/>
                        </a:cubicBezTo>
                        <a:cubicBezTo>
                          <a:pt x="26" y="0"/>
                          <a:pt x="26" y="0"/>
                          <a:pt x="26" y="0"/>
                        </a:cubicBezTo>
                      </a:path>
                    </a:pathLst>
                  </a:custGeom>
                  <a:solidFill>
                    <a:srgbClr val="E76B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3" name="Freeform 8039">
                    <a:extLst>
                      <a:ext uri="{FF2B5EF4-FFF2-40B4-BE49-F238E27FC236}">
                        <a16:creationId xmlns:a16="http://schemas.microsoft.com/office/drawing/2014/main" id="{0ED1C026-91AE-4890-9E06-D41455D464F9}"/>
                      </a:ext>
                    </a:extLst>
                  </p:cNvPr>
                  <p:cNvSpPr>
                    <a:spLocks/>
                  </p:cNvSpPr>
                  <p:nvPr/>
                </p:nvSpPr>
                <p:spPr bwMode="auto">
                  <a:xfrm>
                    <a:off x="4426" y="2238"/>
                    <a:ext cx="6" cy="37"/>
                  </a:xfrm>
                  <a:custGeom>
                    <a:avLst/>
                    <a:gdLst>
                      <a:gd name="T0" fmla="*/ 8 w 8"/>
                      <a:gd name="T1" fmla="*/ 0 h 49"/>
                      <a:gd name="T2" fmla="*/ 5 w 8"/>
                      <a:gd name="T3" fmla="*/ 49 h 49"/>
                      <a:gd name="T4" fmla="*/ 8 w 8"/>
                      <a:gd name="T5" fmla="*/ 0 h 49"/>
                    </a:gdLst>
                    <a:ahLst/>
                    <a:cxnLst>
                      <a:cxn ang="0">
                        <a:pos x="T0" y="T1"/>
                      </a:cxn>
                      <a:cxn ang="0">
                        <a:pos x="T2" y="T3"/>
                      </a:cxn>
                      <a:cxn ang="0">
                        <a:pos x="T4" y="T5"/>
                      </a:cxn>
                    </a:cxnLst>
                    <a:rect l="0" t="0" r="r" b="b"/>
                    <a:pathLst>
                      <a:path w="8" h="49">
                        <a:moveTo>
                          <a:pt x="8" y="0"/>
                        </a:moveTo>
                        <a:cubicBezTo>
                          <a:pt x="8" y="0"/>
                          <a:pt x="0" y="20"/>
                          <a:pt x="5" y="49"/>
                        </a:cubicBezTo>
                        <a:cubicBezTo>
                          <a:pt x="5" y="49"/>
                          <a:pt x="2" y="21"/>
                          <a:pt x="8" y="0"/>
                        </a:cubicBezTo>
                      </a:path>
                    </a:pathLst>
                  </a:custGeom>
                  <a:solidFill>
                    <a:srgbClr val="FBE5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4" name="Freeform 8040">
                    <a:extLst>
                      <a:ext uri="{FF2B5EF4-FFF2-40B4-BE49-F238E27FC236}">
                        <a16:creationId xmlns:a16="http://schemas.microsoft.com/office/drawing/2014/main" id="{FEE5FC32-CEC2-4C4C-9DC6-F2D7B86272FF}"/>
                      </a:ext>
                    </a:extLst>
                  </p:cNvPr>
                  <p:cNvSpPr>
                    <a:spLocks/>
                  </p:cNvSpPr>
                  <p:nvPr/>
                </p:nvSpPr>
                <p:spPr bwMode="auto">
                  <a:xfrm>
                    <a:off x="4442" y="2317"/>
                    <a:ext cx="11" cy="30"/>
                  </a:xfrm>
                  <a:custGeom>
                    <a:avLst/>
                    <a:gdLst>
                      <a:gd name="T0" fmla="*/ 0 w 15"/>
                      <a:gd name="T1" fmla="*/ 0 h 40"/>
                      <a:gd name="T2" fmla="*/ 8 w 15"/>
                      <a:gd name="T3" fmla="*/ 21 h 40"/>
                      <a:gd name="T4" fmla="*/ 10 w 15"/>
                      <a:gd name="T5" fmla="*/ 27 h 40"/>
                      <a:gd name="T6" fmla="*/ 10 w 15"/>
                      <a:gd name="T7" fmla="*/ 40 h 40"/>
                      <a:gd name="T8" fmla="*/ 9 w 15"/>
                      <a:gd name="T9" fmla="*/ 17 h 40"/>
                      <a:gd name="T10" fmla="*/ 0 w 15"/>
                      <a:gd name="T11" fmla="*/ 0 h 40"/>
                    </a:gdLst>
                    <a:ahLst/>
                    <a:cxnLst>
                      <a:cxn ang="0">
                        <a:pos x="T0" y="T1"/>
                      </a:cxn>
                      <a:cxn ang="0">
                        <a:pos x="T2" y="T3"/>
                      </a:cxn>
                      <a:cxn ang="0">
                        <a:pos x="T4" y="T5"/>
                      </a:cxn>
                      <a:cxn ang="0">
                        <a:pos x="T6" y="T7"/>
                      </a:cxn>
                      <a:cxn ang="0">
                        <a:pos x="T8" y="T9"/>
                      </a:cxn>
                      <a:cxn ang="0">
                        <a:pos x="T10" y="T11"/>
                      </a:cxn>
                    </a:cxnLst>
                    <a:rect l="0" t="0" r="r" b="b"/>
                    <a:pathLst>
                      <a:path w="15" h="40">
                        <a:moveTo>
                          <a:pt x="0" y="0"/>
                        </a:moveTo>
                        <a:cubicBezTo>
                          <a:pt x="0" y="0"/>
                          <a:pt x="5" y="10"/>
                          <a:pt x="8" y="21"/>
                        </a:cubicBezTo>
                        <a:cubicBezTo>
                          <a:pt x="9" y="23"/>
                          <a:pt x="10" y="25"/>
                          <a:pt x="10" y="27"/>
                        </a:cubicBezTo>
                        <a:cubicBezTo>
                          <a:pt x="11" y="32"/>
                          <a:pt x="11" y="37"/>
                          <a:pt x="10" y="40"/>
                        </a:cubicBezTo>
                        <a:cubicBezTo>
                          <a:pt x="10" y="40"/>
                          <a:pt x="15" y="33"/>
                          <a:pt x="9" y="17"/>
                        </a:cubicBezTo>
                        <a:cubicBezTo>
                          <a:pt x="3" y="2"/>
                          <a:pt x="0" y="0"/>
                          <a:pt x="0" y="0"/>
                        </a:cubicBezTo>
                      </a:path>
                    </a:pathLst>
                  </a:custGeom>
                  <a:solidFill>
                    <a:srgbClr val="FBE5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5" name="Freeform 8041">
                    <a:extLst>
                      <a:ext uri="{FF2B5EF4-FFF2-40B4-BE49-F238E27FC236}">
                        <a16:creationId xmlns:a16="http://schemas.microsoft.com/office/drawing/2014/main" id="{126BA302-986E-4E4F-BA12-486283D7D218}"/>
                      </a:ext>
                    </a:extLst>
                  </p:cNvPr>
                  <p:cNvSpPr>
                    <a:spLocks/>
                  </p:cNvSpPr>
                  <p:nvPr/>
                </p:nvSpPr>
                <p:spPr bwMode="auto">
                  <a:xfrm>
                    <a:off x="4448" y="2333"/>
                    <a:ext cx="2" cy="4"/>
                  </a:xfrm>
                  <a:custGeom>
                    <a:avLst/>
                    <a:gdLst>
                      <a:gd name="T0" fmla="*/ 0 w 2"/>
                      <a:gd name="T1" fmla="*/ 0 h 6"/>
                      <a:gd name="T2" fmla="*/ 2 w 2"/>
                      <a:gd name="T3" fmla="*/ 6 h 6"/>
                      <a:gd name="T4" fmla="*/ 0 w 2"/>
                      <a:gd name="T5" fmla="*/ 0 h 6"/>
                    </a:gdLst>
                    <a:ahLst/>
                    <a:cxnLst>
                      <a:cxn ang="0">
                        <a:pos x="T0" y="T1"/>
                      </a:cxn>
                      <a:cxn ang="0">
                        <a:pos x="T2" y="T3"/>
                      </a:cxn>
                      <a:cxn ang="0">
                        <a:pos x="T4" y="T5"/>
                      </a:cxn>
                    </a:cxnLst>
                    <a:rect l="0" t="0" r="r" b="b"/>
                    <a:pathLst>
                      <a:path w="2" h="6">
                        <a:moveTo>
                          <a:pt x="0" y="0"/>
                        </a:moveTo>
                        <a:cubicBezTo>
                          <a:pt x="1" y="2"/>
                          <a:pt x="1" y="4"/>
                          <a:pt x="2" y="6"/>
                        </a:cubicBezTo>
                        <a:cubicBezTo>
                          <a:pt x="2" y="4"/>
                          <a:pt x="1" y="2"/>
                          <a:pt x="0" y="0"/>
                        </a:cubicBezTo>
                      </a:path>
                    </a:pathLst>
                  </a:custGeom>
                  <a:solidFill>
                    <a:srgbClr val="FDE1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6" name="Freeform 8042">
                    <a:extLst>
                      <a:ext uri="{FF2B5EF4-FFF2-40B4-BE49-F238E27FC236}">
                        <a16:creationId xmlns:a16="http://schemas.microsoft.com/office/drawing/2014/main" id="{31628000-B334-461C-9863-8BE0D6A463AC}"/>
                      </a:ext>
                    </a:extLst>
                  </p:cNvPr>
                  <p:cNvSpPr>
                    <a:spLocks/>
                  </p:cNvSpPr>
                  <p:nvPr/>
                </p:nvSpPr>
                <p:spPr bwMode="auto">
                  <a:xfrm>
                    <a:off x="4370" y="2222"/>
                    <a:ext cx="38" cy="136"/>
                  </a:xfrm>
                  <a:custGeom>
                    <a:avLst/>
                    <a:gdLst>
                      <a:gd name="T0" fmla="*/ 22 w 51"/>
                      <a:gd name="T1" fmla="*/ 0 h 182"/>
                      <a:gd name="T2" fmla="*/ 43 w 51"/>
                      <a:gd name="T3" fmla="*/ 37 h 182"/>
                      <a:gd name="T4" fmla="*/ 32 w 51"/>
                      <a:gd name="T5" fmla="*/ 110 h 182"/>
                      <a:gd name="T6" fmla="*/ 29 w 51"/>
                      <a:gd name="T7" fmla="*/ 179 h 182"/>
                      <a:gd name="T8" fmla="*/ 29 w 51"/>
                      <a:gd name="T9" fmla="*/ 182 h 182"/>
                      <a:gd name="T10" fmla="*/ 10 w 51"/>
                      <a:gd name="T11" fmla="*/ 163 h 182"/>
                      <a:gd name="T12" fmla="*/ 27 w 51"/>
                      <a:gd name="T13" fmla="*/ 113 h 182"/>
                      <a:gd name="T14" fmla="*/ 23 w 51"/>
                      <a:gd name="T15" fmla="*/ 10 h 182"/>
                      <a:gd name="T16" fmla="*/ 22 w 51"/>
                      <a:gd name="T1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82">
                        <a:moveTo>
                          <a:pt x="22" y="0"/>
                        </a:moveTo>
                        <a:cubicBezTo>
                          <a:pt x="22" y="0"/>
                          <a:pt x="40" y="14"/>
                          <a:pt x="43" y="37"/>
                        </a:cubicBezTo>
                        <a:cubicBezTo>
                          <a:pt x="46" y="61"/>
                          <a:pt x="39" y="86"/>
                          <a:pt x="32" y="110"/>
                        </a:cubicBezTo>
                        <a:cubicBezTo>
                          <a:pt x="24" y="135"/>
                          <a:pt x="0" y="167"/>
                          <a:pt x="29" y="179"/>
                        </a:cubicBezTo>
                        <a:cubicBezTo>
                          <a:pt x="29" y="182"/>
                          <a:pt x="29" y="182"/>
                          <a:pt x="29" y="182"/>
                        </a:cubicBezTo>
                        <a:cubicBezTo>
                          <a:pt x="29" y="182"/>
                          <a:pt x="12" y="178"/>
                          <a:pt x="10" y="163"/>
                        </a:cubicBezTo>
                        <a:cubicBezTo>
                          <a:pt x="7" y="147"/>
                          <a:pt x="20" y="129"/>
                          <a:pt x="27" y="113"/>
                        </a:cubicBezTo>
                        <a:cubicBezTo>
                          <a:pt x="33" y="96"/>
                          <a:pt x="51" y="33"/>
                          <a:pt x="23" y="10"/>
                        </a:cubicBezTo>
                        <a:cubicBezTo>
                          <a:pt x="22" y="0"/>
                          <a:pt x="22" y="0"/>
                          <a:pt x="22" y="0"/>
                        </a:cubicBezTo>
                      </a:path>
                    </a:pathLst>
                  </a:custGeom>
                  <a:solidFill>
                    <a:srgbClr val="EEA5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77" name="Freeform 8043">
                    <a:extLst>
                      <a:ext uri="{FF2B5EF4-FFF2-40B4-BE49-F238E27FC236}">
                        <a16:creationId xmlns:a16="http://schemas.microsoft.com/office/drawing/2014/main" id="{C0AD699E-A0B2-4A2E-8292-93FA00814AEC}"/>
                      </a:ext>
                    </a:extLst>
                  </p:cNvPr>
                  <p:cNvSpPr>
                    <a:spLocks noEditPoints="1"/>
                  </p:cNvSpPr>
                  <p:nvPr/>
                </p:nvSpPr>
                <p:spPr bwMode="auto">
                  <a:xfrm>
                    <a:off x="4376" y="2221"/>
                    <a:ext cx="28" cy="137"/>
                  </a:xfrm>
                  <a:custGeom>
                    <a:avLst/>
                    <a:gdLst>
                      <a:gd name="T0" fmla="*/ 21 w 38"/>
                      <a:gd name="T1" fmla="*/ 183 h 183"/>
                      <a:gd name="T2" fmla="*/ 21 w 38"/>
                      <a:gd name="T3" fmla="*/ 183 h 183"/>
                      <a:gd name="T4" fmla="*/ 2 w 38"/>
                      <a:gd name="T5" fmla="*/ 164 h 183"/>
                      <a:gd name="T6" fmla="*/ 12 w 38"/>
                      <a:gd name="T7" fmla="*/ 127 h 183"/>
                      <a:gd name="T8" fmla="*/ 18 w 38"/>
                      <a:gd name="T9" fmla="*/ 114 h 183"/>
                      <a:gd name="T10" fmla="*/ 30 w 38"/>
                      <a:gd name="T11" fmla="*/ 65 h 183"/>
                      <a:gd name="T12" fmla="*/ 28 w 38"/>
                      <a:gd name="T13" fmla="*/ 35 h 183"/>
                      <a:gd name="T14" fmla="*/ 15 w 38"/>
                      <a:gd name="T15" fmla="*/ 11 h 183"/>
                      <a:gd name="T16" fmla="*/ 15 w 38"/>
                      <a:gd name="T17" fmla="*/ 11 h 183"/>
                      <a:gd name="T18" fmla="*/ 14 w 38"/>
                      <a:gd name="T19" fmla="*/ 1 h 183"/>
                      <a:gd name="T20" fmla="*/ 14 w 38"/>
                      <a:gd name="T21" fmla="*/ 0 h 183"/>
                      <a:gd name="T22" fmla="*/ 14 w 38"/>
                      <a:gd name="T23" fmla="*/ 0 h 183"/>
                      <a:gd name="T24" fmla="*/ 35 w 38"/>
                      <a:gd name="T25" fmla="*/ 38 h 183"/>
                      <a:gd name="T26" fmla="*/ 24 w 38"/>
                      <a:gd name="T27" fmla="*/ 111 h 183"/>
                      <a:gd name="T28" fmla="*/ 17 w 38"/>
                      <a:gd name="T29" fmla="*/ 129 h 183"/>
                      <a:gd name="T30" fmla="*/ 9 w 38"/>
                      <a:gd name="T31" fmla="*/ 169 h 183"/>
                      <a:gd name="T32" fmla="*/ 21 w 38"/>
                      <a:gd name="T33" fmla="*/ 180 h 183"/>
                      <a:gd name="T34" fmla="*/ 21 w 38"/>
                      <a:gd name="T35" fmla="*/ 180 h 183"/>
                      <a:gd name="T36" fmla="*/ 21 w 38"/>
                      <a:gd name="T37" fmla="*/ 183 h 183"/>
                      <a:gd name="T38" fmla="*/ 21 w 38"/>
                      <a:gd name="T39" fmla="*/ 183 h 183"/>
                      <a:gd name="T40" fmla="*/ 21 w 38"/>
                      <a:gd name="T41" fmla="*/ 183 h 183"/>
                      <a:gd name="T42" fmla="*/ 15 w 38"/>
                      <a:gd name="T43" fmla="*/ 11 h 183"/>
                      <a:gd name="T44" fmla="*/ 29 w 38"/>
                      <a:gd name="T45" fmla="*/ 35 h 183"/>
                      <a:gd name="T46" fmla="*/ 30 w 38"/>
                      <a:gd name="T47" fmla="*/ 65 h 183"/>
                      <a:gd name="T48" fmla="*/ 19 w 38"/>
                      <a:gd name="T49" fmla="*/ 114 h 183"/>
                      <a:gd name="T50" fmla="*/ 12 w 38"/>
                      <a:gd name="T51" fmla="*/ 127 h 183"/>
                      <a:gd name="T52" fmla="*/ 2 w 38"/>
                      <a:gd name="T53" fmla="*/ 164 h 183"/>
                      <a:gd name="T54" fmla="*/ 21 w 38"/>
                      <a:gd name="T55" fmla="*/ 183 h 183"/>
                      <a:gd name="T56" fmla="*/ 21 w 38"/>
                      <a:gd name="T57" fmla="*/ 180 h 183"/>
                      <a:gd name="T58" fmla="*/ 8 w 38"/>
                      <a:gd name="T59" fmla="*/ 169 h 183"/>
                      <a:gd name="T60" fmla="*/ 17 w 38"/>
                      <a:gd name="T61" fmla="*/ 129 h 183"/>
                      <a:gd name="T62" fmla="*/ 24 w 38"/>
                      <a:gd name="T63" fmla="*/ 111 h 183"/>
                      <a:gd name="T64" fmla="*/ 35 w 38"/>
                      <a:gd name="T65" fmla="*/ 38 h 183"/>
                      <a:gd name="T66" fmla="*/ 14 w 38"/>
                      <a:gd name="T67" fmla="*/ 1 h 183"/>
                      <a:gd name="T68" fmla="*/ 15 w 38"/>
                      <a:gd name="T69" fmla="*/ 11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183">
                        <a:moveTo>
                          <a:pt x="21" y="183"/>
                        </a:moveTo>
                        <a:cubicBezTo>
                          <a:pt x="21" y="183"/>
                          <a:pt x="21" y="183"/>
                          <a:pt x="21" y="183"/>
                        </a:cubicBezTo>
                        <a:cubicBezTo>
                          <a:pt x="21" y="183"/>
                          <a:pt x="4" y="179"/>
                          <a:pt x="2" y="164"/>
                        </a:cubicBezTo>
                        <a:cubicBezTo>
                          <a:pt x="0" y="152"/>
                          <a:pt x="6" y="139"/>
                          <a:pt x="12" y="127"/>
                        </a:cubicBezTo>
                        <a:cubicBezTo>
                          <a:pt x="14" y="122"/>
                          <a:pt x="17" y="118"/>
                          <a:pt x="18" y="114"/>
                        </a:cubicBezTo>
                        <a:cubicBezTo>
                          <a:pt x="22" y="106"/>
                          <a:pt x="28" y="86"/>
                          <a:pt x="30" y="65"/>
                        </a:cubicBezTo>
                        <a:cubicBezTo>
                          <a:pt x="31" y="53"/>
                          <a:pt x="30" y="43"/>
                          <a:pt x="28" y="35"/>
                        </a:cubicBezTo>
                        <a:cubicBezTo>
                          <a:pt x="26" y="24"/>
                          <a:pt x="22" y="17"/>
                          <a:pt x="15" y="11"/>
                        </a:cubicBezTo>
                        <a:cubicBezTo>
                          <a:pt x="15" y="11"/>
                          <a:pt x="15" y="11"/>
                          <a:pt x="15" y="11"/>
                        </a:cubicBezTo>
                        <a:cubicBezTo>
                          <a:pt x="14" y="1"/>
                          <a:pt x="14" y="1"/>
                          <a:pt x="14" y="1"/>
                        </a:cubicBezTo>
                        <a:cubicBezTo>
                          <a:pt x="14" y="0"/>
                          <a:pt x="14" y="0"/>
                          <a:pt x="14" y="0"/>
                        </a:cubicBezTo>
                        <a:cubicBezTo>
                          <a:pt x="14" y="0"/>
                          <a:pt x="14" y="0"/>
                          <a:pt x="14" y="0"/>
                        </a:cubicBezTo>
                        <a:cubicBezTo>
                          <a:pt x="14" y="1"/>
                          <a:pt x="32" y="15"/>
                          <a:pt x="35" y="38"/>
                        </a:cubicBezTo>
                        <a:cubicBezTo>
                          <a:pt x="38" y="62"/>
                          <a:pt x="31" y="87"/>
                          <a:pt x="24" y="111"/>
                        </a:cubicBezTo>
                        <a:cubicBezTo>
                          <a:pt x="22" y="117"/>
                          <a:pt x="19" y="123"/>
                          <a:pt x="17" y="129"/>
                        </a:cubicBezTo>
                        <a:cubicBezTo>
                          <a:pt x="11" y="143"/>
                          <a:pt x="4" y="158"/>
                          <a:pt x="9" y="169"/>
                        </a:cubicBezTo>
                        <a:cubicBezTo>
                          <a:pt x="11" y="174"/>
                          <a:pt x="15" y="177"/>
                          <a:pt x="21" y="180"/>
                        </a:cubicBezTo>
                        <a:cubicBezTo>
                          <a:pt x="21" y="180"/>
                          <a:pt x="21" y="180"/>
                          <a:pt x="21" y="180"/>
                        </a:cubicBezTo>
                        <a:cubicBezTo>
                          <a:pt x="21" y="183"/>
                          <a:pt x="21" y="183"/>
                          <a:pt x="21" y="183"/>
                        </a:cubicBezTo>
                        <a:cubicBezTo>
                          <a:pt x="21" y="183"/>
                          <a:pt x="21" y="183"/>
                          <a:pt x="21" y="183"/>
                        </a:cubicBezTo>
                        <a:cubicBezTo>
                          <a:pt x="21" y="183"/>
                          <a:pt x="21" y="183"/>
                          <a:pt x="21" y="183"/>
                        </a:cubicBezTo>
                        <a:moveTo>
                          <a:pt x="15" y="11"/>
                        </a:moveTo>
                        <a:cubicBezTo>
                          <a:pt x="22" y="16"/>
                          <a:pt x="26" y="24"/>
                          <a:pt x="29" y="35"/>
                        </a:cubicBezTo>
                        <a:cubicBezTo>
                          <a:pt x="31" y="43"/>
                          <a:pt x="31" y="53"/>
                          <a:pt x="30" y="65"/>
                        </a:cubicBezTo>
                        <a:cubicBezTo>
                          <a:pt x="28" y="86"/>
                          <a:pt x="22" y="106"/>
                          <a:pt x="19" y="114"/>
                        </a:cubicBezTo>
                        <a:cubicBezTo>
                          <a:pt x="17" y="118"/>
                          <a:pt x="15" y="123"/>
                          <a:pt x="12" y="127"/>
                        </a:cubicBezTo>
                        <a:cubicBezTo>
                          <a:pt x="6" y="139"/>
                          <a:pt x="0" y="152"/>
                          <a:pt x="2" y="164"/>
                        </a:cubicBezTo>
                        <a:cubicBezTo>
                          <a:pt x="4" y="178"/>
                          <a:pt x="19" y="183"/>
                          <a:pt x="21" y="183"/>
                        </a:cubicBezTo>
                        <a:cubicBezTo>
                          <a:pt x="21" y="180"/>
                          <a:pt x="21" y="180"/>
                          <a:pt x="21" y="180"/>
                        </a:cubicBezTo>
                        <a:cubicBezTo>
                          <a:pt x="15" y="177"/>
                          <a:pt x="10" y="174"/>
                          <a:pt x="8" y="169"/>
                        </a:cubicBezTo>
                        <a:cubicBezTo>
                          <a:pt x="4" y="158"/>
                          <a:pt x="10" y="143"/>
                          <a:pt x="17" y="129"/>
                        </a:cubicBezTo>
                        <a:cubicBezTo>
                          <a:pt x="19" y="123"/>
                          <a:pt x="22" y="117"/>
                          <a:pt x="24" y="111"/>
                        </a:cubicBezTo>
                        <a:cubicBezTo>
                          <a:pt x="31" y="87"/>
                          <a:pt x="38" y="62"/>
                          <a:pt x="35" y="38"/>
                        </a:cubicBezTo>
                        <a:cubicBezTo>
                          <a:pt x="32" y="17"/>
                          <a:pt x="17" y="3"/>
                          <a:pt x="14" y="1"/>
                        </a:cubicBezTo>
                        <a:cubicBezTo>
                          <a:pt x="15" y="11"/>
                          <a:pt x="15" y="11"/>
                          <a:pt x="15" y="11"/>
                        </a:cubicBezTo>
                      </a:path>
                    </a:pathLst>
                  </a:custGeom>
                  <a:solidFill>
                    <a:srgbClr val="F39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70" name="Group 8245">
                  <a:extLst>
                    <a:ext uri="{FF2B5EF4-FFF2-40B4-BE49-F238E27FC236}">
                      <a16:creationId xmlns:a16="http://schemas.microsoft.com/office/drawing/2014/main" id="{1B175F08-7FC4-4A55-B97C-F9436356B841}"/>
                    </a:ext>
                  </a:extLst>
                </p:cNvPr>
                <p:cNvGrpSpPr>
                  <a:grpSpLocks/>
                </p:cNvGrpSpPr>
                <p:nvPr/>
              </p:nvGrpSpPr>
              <p:grpSpPr bwMode="auto">
                <a:xfrm>
                  <a:off x="5765800" y="2771775"/>
                  <a:ext cx="1331913" cy="1027113"/>
                  <a:chOff x="3632" y="1746"/>
                  <a:chExt cx="839" cy="647"/>
                </a:xfrm>
              </p:grpSpPr>
              <p:sp>
                <p:nvSpPr>
                  <p:cNvPr id="578" name="Freeform 8045">
                    <a:extLst>
                      <a:ext uri="{FF2B5EF4-FFF2-40B4-BE49-F238E27FC236}">
                        <a16:creationId xmlns:a16="http://schemas.microsoft.com/office/drawing/2014/main" id="{BB03996F-16BF-4A02-A4B2-918976B7DD88}"/>
                      </a:ext>
                    </a:extLst>
                  </p:cNvPr>
                  <p:cNvSpPr>
                    <a:spLocks/>
                  </p:cNvSpPr>
                  <p:nvPr/>
                </p:nvSpPr>
                <p:spPr bwMode="auto">
                  <a:xfrm>
                    <a:off x="4377" y="2224"/>
                    <a:ext cx="27" cy="134"/>
                  </a:xfrm>
                  <a:custGeom>
                    <a:avLst/>
                    <a:gdLst>
                      <a:gd name="T0" fmla="*/ 15 w 36"/>
                      <a:gd name="T1" fmla="*/ 0 h 178"/>
                      <a:gd name="T2" fmla="*/ 14 w 36"/>
                      <a:gd name="T3" fmla="*/ 7 h 178"/>
                      <a:gd name="T4" fmla="*/ 20 w 36"/>
                      <a:gd name="T5" fmla="*/ 15 h 178"/>
                      <a:gd name="T6" fmla="*/ 21 w 36"/>
                      <a:gd name="T7" fmla="*/ 14 h 178"/>
                      <a:gd name="T8" fmla="*/ 22 w 36"/>
                      <a:gd name="T9" fmla="*/ 14 h 178"/>
                      <a:gd name="T10" fmla="*/ 31 w 36"/>
                      <a:gd name="T11" fmla="*/ 51 h 178"/>
                      <a:gd name="T12" fmla="*/ 19 w 36"/>
                      <a:gd name="T13" fmla="*/ 107 h 178"/>
                      <a:gd name="T14" fmla="*/ 3 w 36"/>
                      <a:gd name="T15" fmla="*/ 160 h 178"/>
                      <a:gd name="T16" fmla="*/ 5 w 36"/>
                      <a:gd name="T17" fmla="*/ 166 h 178"/>
                      <a:gd name="T18" fmla="*/ 4 w 36"/>
                      <a:gd name="T19" fmla="*/ 170 h 178"/>
                      <a:gd name="T20" fmla="*/ 16 w 36"/>
                      <a:gd name="T21" fmla="*/ 178 h 178"/>
                      <a:gd name="T22" fmla="*/ 17 w 36"/>
                      <a:gd name="T23" fmla="*/ 175 h 178"/>
                      <a:gd name="T24" fmla="*/ 6 w 36"/>
                      <a:gd name="T25" fmla="*/ 165 h 178"/>
                      <a:gd name="T26" fmla="*/ 15 w 36"/>
                      <a:gd name="T27" fmla="*/ 125 h 178"/>
                      <a:gd name="T28" fmla="*/ 22 w 36"/>
                      <a:gd name="T29" fmla="*/ 107 h 178"/>
                      <a:gd name="T30" fmla="*/ 33 w 36"/>
                      <a:gd name="T31" fmla="*/ 34 h 178"/>
                      <a:gd name="T32" fmla="*/ 15 w 36"/>
                      <a:gd name="T3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178">
                        <a:moveTo>
                          <a:pt x="15" y="0"/>
                        </a:moveTo>
                        <a:cubicBezTo>
                          <a:pt x="15" y="3"/>
                          <a:pt x="14" y="5"/>
                          <a:pt x="14" y="7"/>
                        </a:cubicBezTo>
                        <a:cubicBezTo>
                          <a:pt x="16" y="9"/>
                          <a:pt x="18" y="12"/>
                          <a:pt x="20" y="15"/>
                        </a:cubicBezTo>
                        <a:cubicBezTo>
                          <a:pt x="21" y="15"/>
                          <a:pt x="21" y="14"/>
                          <a:pt x="21" y="14"/>
                        </a:cubicBezTo>
                        <a:cubicBezTo>
                          <a:pt x="21" y="14"/>
                          <a:pt x="21" y="14"/>
                          <a:pt x="22" y="14"/>
                        </a:cubicBezTo>
                        <a:cubicBezTo>
                          <a:pt x="25" y="15"/>
                          <a:pt x="31" y="25"/>
                          <a:pt x="31" y="51"/>
                        </a:cubicBezTo>
                        <a:cubicBezTo>
                          <a:pt x="31" y="76"/>
                          <a:pt x="25" y="93"/>
                          <a:pt x="19" y="107"/>
                        </a:cubicBezTo>
                        <a:cubicBezTo>
                          <a:pt x="13" y="121"/>
                          <a:pt x="0" y="145"/>
                          <a:pt x="3" y="160"/>
                        </a:cubicBezTo>
                        <a:cubicBezTo>
                          <a:pt x="3" y="160"/>
                          <a:pt x="4" y="163"/>
                          <a:pt x="5" y="166"/>
                        </a:cubicBezTo>
                        <a:cubicBezTo>
                          <a:pt x="6" y="167"/>
                          <a:pt x="6" y="169"/>
                          <a:pt x="4" y="170"/>
                        </a:cubicBezTo>
                        <a:cubicBezTo>
                          <a:pt x="8" y="174"/>
                          <a:pt x="13" y="177"/>
                          <a:pt x="16" y="178"/>
                        </a:cubicBezTo>
                        <a:cubicBezTo>
                          <a:pt x="16" y="177"/>
                          <a:pt x="16" y="176"/>
                          <a:pt x="17" y="175"/>
                        </a:cubicBezTo>
                        <a:cubicBezTo>
                          <a:pt x="11" y="172"/>
                          <a:pt x="8" y="169"/>
                          <a:pt x="6" y="165"/>
                        </a:cubicBezTo>
                        <a:cubicBezTo>
                          <a:pt x="2" y="154"/>
                          <a:pt x="8" y="139"/>
                          <a:pt x="15" y="125"/>
                        </a:cubicBezTo>
                        <a:cubicBezTo>
                          <a:pt x="17" y="119"/>
                          <a:pt x="20" y="113"/>
                          <a:pt x="22" y="107"/>
                        </a:cubicBezTo>
                        <a:cubicBezTo>
                          <a:pt x="29" y="83"/>
                          <a:pt x="36" y="58"/>
                          <a:pt x="33" y="34"/>
                        </a:cubicBezTo>
                        <a:cubicBezTo>
                          <a:pt x="31" y="18"/>
                          <a:pt x="21" y="5"/>
                          <a:pt x="15" y="0"/>
                        </a:cubicBezTo>
                      </a:path>
                    </a:pathLst>
                  </a:custGeom>
                  <a:solidFill>
                    <a:srgbClr val="E278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9" name="Freeform 8046">
                    <a:extLst>
                      <a:ext uri="{FF2B5EF4-FFF2-40B4-BE49-F238E27FC236}">
                        <a16:creationId xmlns:a16="http://schemas.microsoft.com/office/drawing/2014/main" id="{74B5A6CB-5E50-4A6A-A4DE-BD359E1B536C}"/>
                      </a:ext>
                    </a:extLst>
                  </p:cNvPr>
                  <p:cNvSpPr>
                    <a:spLocks noEditPoints="1"/>
                  </p:cNvSpPr>
                  <p:nvPr/>
                </p:nvSpPr>
                <p:spPr bwMode="auto">
                  <a:xfrm>
                    <a:off x="4370" y="2224"/>
                    <a:ext cx="34" cy="134"/>
                  </a:xfrm>
                  <a:custGeom>
                    <a:avLst/>
                    <a:gdLst>
                      <a:gd name="T0" fmla="*/ 13 w 45"/>
                      <a:gd name="T1" fmla="*/ 170 h 178"/>
                      <a:gd name="T2" fmla="*/ 13 w 45"/>
                      <a:gd name="T3" fmla="*/ 170 h 178"/>
                      <a:gd name="T4" fmla="*/ 25 w 45"/>
                      <a:gd name="T5" fmla="*/ 178 h 178"/>
                      <a:gd name="T6" fmla="*/ 25 w 45"/>
                      <a:gd name="T7" fmla="*/ 178 h 178"/>
                      <a:gd name="T8" fmla="*/ 13 w 45"/>
                      <a:gd name="T9" fmla="*/ 170 h 178"/>
                      <a:gd name="T10" fmla="*/ 23 w 45"/>
                      <a:gd name="T11" fmla="*/ 7 h 178"/>
                      <a:gd name="T12" fmla="*/ 22 w 45"/>
                      <a:gd name="T13" fmla="*/ 7 h 178"/>
                      <a:gd name="T14" fmla="*/ 29 w 45"/>
                      <a:gd name="T15" fmla="*/ 15 h 178"/>
                      <a:gd name="T16" fmla="*/ 29 w 45"/>
                      <a:gd name="T17" fmla="*/ 15 h 178"/>
                      <a:gd name="T18" fmla="*/ 23 w 45"/>
                      <a:gd name="T19" fmla="*/ 7 h 178"/>
                      <a:gd name="T20" fmla="*/ 24 w 45"/>
                      <a:gd name="T21" fmla="*/ 0 h 178"/>
                      <a:gd name="T22" fmla="*/ 24 w 45"/>
                      <a:gd name="T23" fmla="*/ 0 h 178"/>
                      <a:gd name="T24" fmla="*/ 42 w 45"/>
                      <a:gd name="T25" fmla="*/ 34 h 178"/>
                      <a:gd name="T26" fmla="*/ 31 w 45"/>
                      <a:gd name="T27" fmla="*/ 107 h 178"/>
                      <a:gd name="T28" fmla="*/ 24 w 45"/>
                      <a:gd name="T29" fmla="*/ 125 h 178"/>
                      <a:gd name="T30" fmla="*/ 15 w 45"/>
                      <a:gd name="T31" fmla="*/ 165 h 178"/>
                      <a:gd name="T32" fmla="*/ 26 w 45"/>
                      <a:gd name="T33" fmla="*/ 175 h 178"/>
                      <a:gd name="T34" fmla="*/ 26 w 45"/>
                      <a:gd name="T35" fmla="*/ 175 h 178"/>
                      <a:gd name="T36" fmla="*/ 31 w 45"/>
                      <a:gd name="T37" fmla="*/ 107 h 178"/>
                      <a:gd name="T38" fmla="*/ 42 w 45"/>
                      <a:gd name="T39" fmla="*/ 34 h 178"/>
                      <a:gd name="T40" fmla="*/ 24 w 45"/>
                      <a:gd name="T4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178">
                        <a:moveTo>
                          <a:pt x="13" y="170"/>
                        </a:moveTo>
                        <a:cubicBezTo>
                          <a:pt x="13" y="170"/>
                          <a:pt x="13" y="170"/>
                          <a:pt x="13" y="170"/>
                        </a:cubicBezTo>
                        <a:cubicBezTo>
                          <a:pt x="17" y="174"/>
                          <a:pt x="22" y="177"/>
                          <a:pt x="25" y="178"/>
                        </a:cubicBezTo>
                        <a:cubicBezTo>
                          <a:pt x="25" y="178"/>
                          <a:pt x="25" y="178"/>
                          <a:pt x="25" y="178"/>
                        </a:cubicBezTo>
                        <a:cubicBezTo>
                          <a:pt x="22" y="177"/>
                          <a:pt x="17" y="174"/>
                          <a:pt x="13" y="170"/>
                        </a:cubicBezTo>
                        <a:moveTo>
                          <a:pt x="23" y="7"/>
                        </a:moveTo>
                        <a:cubicBezTo>
                          <a:pt x="23" y="7"/>
                          <a:pt x="22" y="7"/>
                          <a:pt x="22" y="7"/>
                        </a:cubicBezTo>
                        <a:cubicBezTo>
                          <a:pt x="25" y="10"/>
                          <a:pt x="27" y="12"/>
                          <a:pt x="29" y="15"/>
                        </a:cubicBezTo>
                        <a:cubicBezTo>
                          <a:pt x="29" y="15"/>
                          <a:pt x="29" y="15"/>
                          <a:pt x="29" y="15"/>
                        </a:cubicBezTo>
                        <a:cubicBezTo>
                          <a:pt x="27" y="12"/>
                          <a:pt x="25" y="9"/>
                          <a:pt x="23" y="7"/>
                        </a:cubicBezTo>
                        <a:moveTo>
                          <a:pt x="24" y="0"/>
                        </a:moveTo>
                        <a:cubicBezTo>
                          <a:pt x="24" y="0"/>
                          <a:pt x="24" y="0"/>
                          <a:pt x="24" y="0"/>
                        </a:cubicBezTo>
                        <a:cubicBezTo>
                          <a:pt x="30" y="5"/>
                          <a:pt x="40" y="18"/>
                          <a:pt x="42" y="34"/>
                        </a:cubicBezTo>
                        <a:cubicBezTo>
                          <a:pt x="45" y="58"/>
                          <a:pt x="38" y="83"/>
                          <a:pt x="31" y="107"/>
                        </a:cubicBezTo>
                        <a:cubicBezTo>
                          <a:pt x="29" y="113"/>
                          <a:pt x="26" y="119"/>
                          <a:pt x="24" y="125"/>
                        </a:cubicBezTo>
                        <a:cubicBezTo>
                          <a:pt x="17" y="139"/>
                          <a:pt x="11" y="154"/>
                          <a:pt x="15" y="165"/>
                        </a:cubicBezTo>
                        <a:cubicBezTo>
                          <a:pt x="17" y="169"/>
                          <a:pt x="20" y="172"/>
                          <a:pt x="26" y="175"/>
                        </a:cubicBezTo>
                        <a:cubicBezTo>
                          <a:pt x="26" y="175"/>
                          <a:pt x="26" y="175"/>
                          <a:pt x="26" y="175"/>
                        </a:cubicBezTo>
                        <a:cubicBezTo>
                          <a:pt x="0" y="162"/>
                          <a:pt x="23" y="131"/>
                          <a:pt x="31" y="107"/>
                        </a:cubicBezTo>
                        <a:cubicBezTo>
                          <a:pt x="38" y="83"/>
                          <a:pt x="45" y="58"/>
                          <a:pt x="42" y="34"/>
                        </a:cubicBezTo>
                        <a:cubicBezTo>
                          <a:pt x="40" y="17"/>
                          <a:pt x="30" y="5"/>
                          <a:pt x="24" y="0"/>
                        </a:cubicBezTo>
                      </a:path>
                    </a:pathLst>
                  </a:custGeom>
                  <a:solidFill>
                    <a:srgbClr val="E76B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0" name="Freeform 8047">
                    <a:extLst>
                      <a:ext uri="{FF2B5EF4-FFF2-40B4-BE49-F238E27FC236}">
                        <a16:creationId xmlns:a16="http://schemas.microsoft.com/office/drawing/2014/main" id="{2AA742BA-CE1D-4958-83B3-73FA26BAE9FD}"/>
                      </a:ext>
                    </a:extLst>
                  </p:cNvPr>
                  <p:cNvSpPr>
                    <a:spLocks/>
                  </p:cNvSpPr>
                  <p:nvPr/>
                </p:nvSpPr>
                <p:spPr bwMode="auto">
                  <a:xfrm>
                    <a:off x="4374" y="2324"/>
                    <a:ext cx="8" cy="25"/>
                  </a:xfrm>
                  <a:custGeom>
                    <a:avLst/>
                    <a:gdLst>
                      <a:gd name="T0" fmla="*/ 10 w 10"/>
                      <a:gd name="T1" fmla="*/ 0 h 34"/>
                      <a:gd name="T2" fmla="*/ 5 w 10"/>
                      <a:gd name="T3" fmla="*/ 28 h 34"/>
                      <a:gd name="T4" fmla="*/ 8 w 10"/>
                      <a:gd name="T5" fmla="*/ 34 h 34"/>
                      <a:gd name="T6" fmla="*/ 10 w 10"/>
                      <a:gd name="T7" fmla="*/ 0 h 34"/>
                    </a:gdLst>
                    <a:ahLst/>
                    <a:cxnLst>
                      <a:cxn ang="0">
                        <a:pos x="T0" y="T1"/>
                      </a:cxn>
                      <a:cxn ang="0">
                        <a:pos x="T2" y="T3"/>
                      </a:cxn>
                      <a:cxn ang="0">
                        <a:pos x="T4" y="T5"/>
                      </a:cxn>
                      <a:cxn ang="0">
                        <a:pos x="T6" y="T7"/>
                      </a:cxn>
                    </a:cxnLst>
                    <a:rect l="0" t="0" r="r" b="b"/>
                    <a:pathLst>
                      <a:path w="10" h="34">
                        <a:moveTo>
                          <a:pt x="10" y="0"/>
                        </a:moveTo>
                        <a:cubicBezTo>
                          <a:pt x="10" y="0"/>
                          <a:pt x="1" y="19"/>
                          <a:pt x="5" y="28"/>
                        </a:cubicBezTo>
                        <a:cubicBezTo>
                          <a:pt x="5" y="28"/>
                          <a:pt x="6" y="32"/>
                          <a:pt x="8" y="34"/>
                        </a:cubicBezTo>
                        <a:cubicBezTo>
                          <a:pt x="8" y="34"/>
                          <a:pt x="0" y="24"/>
                          <a:pt x="10" y="0"/>
                        </a:cubicBezTo>
                      </a:path>
                    </a:pathLst>
                  </a:custGeom>
                  <a:solidFill>
                    <a:srgbClr val="FBE5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1" name="Freeform 8048">
                    <a:extLst>
                      <a:ext uri="{FF2B5EF4-FFF2-40B4-BE49-F238E27FC236}">
                        <a16:creationId xmlns:a16="http://schemas.microsoft.com/office/drawing/2014/main" id="{EC69B1F0-A7A9-4908-B1C1-597C95BDF613}"/>
                      </a:ext>
                    </a:extLst>
                  </p:cNvPr>
                  <p:cNvSpPr>
                    <a:spLocks/>
                  </p:cNvSpPr>
                  <p:nvPr/>
                </p:nvSpPr>
                <p:spPr bwMode="auto">
                  <a:xfrm>
                    <a:off x="4394" y="2239"/>
                    <a:ext cx="9" cy="56"/>
                  </a:xfrm>
                  <a:custGeom>
                    <a:avLst/>
                    <a:gdLst>
                      <a:gd name="T0" fmla="*/ 0 w 11"/>
                      <a:gd name="T1" fmla="*/ 0 h 74"/>
                      <a:gd name="T2" fmla="*/ 5 w 11"/>
                      <a:gd name="T3" fmla="*/ 49 h 74"/>
                      <a:gd name="T4" fmla="*/ 0 w 11"/>
                      <a:gd name="T5" fmla="*/ 74 h 74"/>
                      <a:gd name="T6" fmla="*/ 7 w 11"/>
                      <a:gd name="T7" fmla="*/ 33 h 74"/>
                      <a:gd name="T8" fmla="*/ 0 w 11"/>
                      <a:gd name="T9" fmla="*/ 0 h 74"/>
                    </a:gdLst>
                    <a:ahLst/>
                    <a:cxnLst>
                      <a:cxn ang="0">
                        <a:pos x="T0" y="T1"/>
                      </a:cxn>
                      <a:cxn ang="0">
                        <a:pos x="T2" y="T3"/>
                      </a:cxn>
                      <a:cxn ang="0">
                        <a:pos x="T4" y="T5"/>
                      </a:cxn>
                      <a:cxn ang="0">
                        <a:pos x="T6" y="T7"/>
                      </a:cxn>
                      <a:cxn ang="0">
                        <a:pos x="T8" y="T9"/>
                      </a:cxn>
                    </a:cxnLst>
                    <a:rect l="0" t="0" r="r" b="b"/>
                    <a:pathLst>
                      <a:path w="11" h="74">
                        <a:moveTo>
                          <a:pt x="0" y="0"/>
                        </a:moveTo>
                        <a:cubicBezTo>
                          <a:pt x="0" y="0"/>
                          <a:pt x="11" y="14"/>
                          <a:pt x="5" y="49"/>
                        </a:cubicBezTo>
                        <a:cubicBezTo>
                          <a:pt x="0" y="74"/>
                          <a:pt x="0" y="74"/>
                          <a:pt x="0" y="74"/>
                        </a:cubicBezTo>
                        <a:cubicBezTo>
                          <a:pt x="0" y="74"/>
                          <a:pt x="7" y="52"/>
                          <a:pt x="7" y="33"/>
                        </a:cubicBezTo>
                        <a:cubicBezTo>
                          <a:pt x="8" y="10"/>
                          <a:pt x="0" y="0"/>
                          <a:pt x="0" y="0"/>
                        </a:cubicBezTo>
                      </a:path>
                    </a:pathLst>
                  </a:custGeom>
                  <a:solidFill>
                    <a:srgbClr val="FBE5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2" name="Freeform 8049">
                    <a:extLst>
                      <a:ext uri="{FF2B5EF4-FFF2-40B4-BE49-F238E27FC236}">
                        <a16:creationId xmlns:a16="http://schemas.microsoft.com/office/drawing/2014/main" id="{ADDECEE7-8CC3-4D0F-B6B6-323A60566717}"/>
                      </a:ext>
                    </a:extLst>
                  </p:cNvPr>
                  <p:cNvSpPr>
                    <a:spLocks/>
                  </p:cNvSpPr>
                  <p:nvPr/>
                </p:nvSpPr>
                <p:spPr bwMode="auto">
                  <a:xfrm>
                    <a:off x="4380" y="2227"/>
                    <a:ext cx="5" cy="6"/>
                  </a:xfrm>
                  <a:custGeom>
                    <a:avLst/>
                    <a:gdLst>
                      <a:gd name="T0" fmla="*/ 0 w 6"/>
                      <a:gd name="T1" fmla="*/ 0 h 8"/>
                      <a:gd name="T2" fmla="*/ 0 w 6"/>
                      <a:gd name="T3" fmla="*/ 0 h 8"/>
                      <a:gd name="T4" fmla="*/ 4 w 6"/>
                      <a:gd name="T5" fmla="*/ 3 h 8"/>
                      <a:gd name="T6" fmla="*/ 6 w 6"/>
                      <a:gd name="T7" fmla="*/ 8 h 8"/>
                      <a:gd name="T8" fmla="*/ 6 w 6"/>
                      <a:gd name="T9" fmla="*/ 8 h 8"/>
                      <a:gd name="T10" fmla="*/ 0 w 6"/>
                      <a:gd name="T11" fmla="*/ 0 h 8"/>
                    </a:gdLst>
                    <a:ahLst/>
                    <a:cxnLst>
                      <a:cxn ang="0">
                        <a:pos x="T0" y="T1"/>
                      </a:cxn>
                      <a:cxn ang="0">
                        <a:pos x="T2" y="T3"/>
                      </a:cxn>
                      <a:cxn ang="0">
                        <a:pos x="T4" y="T5"/>
                      </a:cxn>
                      <a:cxn ang="0">
                        <a:pos x="T6" y="T7"/>
                      </a:cxn>
                      <a:cxn ang="0">
                        <a:pos x="T8" y="T9"/>
                      </a:cxn>
                      <a:cxn ang="0">
                        <a:pos x="T10" y="T11"/>
                      </a:cxn>
                    </a:cxnLst>
                    <a:rect l="0" t="0" r="r" b="b"/>
                    <a:pathLst>
                      <a:path w="6" h="8">
                        <a:moveTo>
                          <a:pt x="0" y="0"/>
                        </a:moveTo>
                        <a:cubicBezTo>
                          <a:pt x="0" y="0"/>
                          <a:pt x="0" y="0"/>
                          <a:pt x="0" y="0"/>
                        </a:cubicBezTo>
                        <a:cubicBezTo>
                          <a:pt x="1" y="1"/>
                          <a:pt x="3" y="2"/>
                          <a:pt x="4" y="3"/>
                        </a:cubicBezTo>
                        <a:cubicBezTo>
                          <a:pt x="5" y="5"/>
                          <a:pt x="6" y="7"/>
                          <a:pt x="6" y="8"/>
                        </a:cubicBezTo>
                        <a:cubicBezTo>
                          <a:pt x="6" y="8"/>
                          <a:pt x="6" y="8"/>
                          <a:pt x="6" y="8"/>
                        </a:cubicBezTo>
                        <a:cubicBezTo>
                          <a:pt x="6" y="4"/>
                          <a:pt x="3" y="2"/>
                          <a:pt x="0" y="0"/>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3" name="Freeform 8050">
                    <a:extLst>
                      <a:ext uri="{FF2B5EF4-FFF2-40B4-BE49-F238E27FC236}">
                        <a16:creationId xmlns:a16="http://schemas.microsoft.com/office/drawing/2014/main" id="{03303FA8-FAA1-4FA1-83C8-3ABAB5EE8D8B}"/>
                      </a:ext>
                    </a:extLst>
                  </p:cNvPr>
                  <p:cNvSpPr>
                    <a:spLocks/>
                  </p:cNvSpPr>
                  <p:nvPr/>
                </p:nvSpPr>
                <p:spPr bwMode="auto">
                  <a:xfrm>
                    <a:off x="4383" y="2213"/>
                    <a:ext cx="4" cy="4"/>
                  </a:xfrm>
                  <a:custGeom>
                    <a:avLst/>
                    <a:gdLst>
                      <a:gd name="T0" fmla="*/ 5 w 5"/>
                      <a:gd name="T1" fmla="*/ 6 h 6"/>
                      <a:gd name="T2" fmla="*/ 0 w 5"/>
                      <a:gd name="T3" fmla="*/ 0 h 6"/>
                      <a:gd name="T4" fmla="*/ 0 w 5"/>
                      <a:gd name="T5" fmla="*/ 0 h 6"/>
                      <a:gd name="T6" fmla="*/ 5 w 5"/>
                      <a:gd name="T7" fmla="*/ 6 h 6"/>
                      <a:gd name="T8" fmla="*/ 5 w 5"/>
                      <a:gd name="T9" fmla="*/ 6 h 6"/>
                    </a:gdLst>
                    <a:ahLst/>
                    <a:cxnLst>
                      <a:cxn ang="0">
                        <a:pos x="T0" y="T1"/>
                      </a:cxn>
                      <a:cxn ang="0">
                        <a:pos x="T2" y="T3"/>
                      </a:cxn>
                      <a:cxn ang="0">
                        <a:pos x="T4" y="T5"/>
                      </a:cxn>
                      <a:cxn ang="0">
                        <a:pos x="T6" y="T7"/>
                      </a:cxn>
                      <a:cxn ang="0">
                        <a:pos x="T8" y="T9"/>
                      </a:cxn>
                    </a:cxnLst>
                    <a:rect l="0" t="0" r="r" b="b"/>
                    <a:pathLst>
                      <a:path w="5" h="6">
                        <a:moveTo>
                          <a:pt x="5" y="6"/>
                        </a:moveTo>
                        <a:cubicBezTo>
                          <a:pt x="5" y="3"/>
                          <a:pt x="3" y="1"/>
                          <a:pt x="0" y="0"/>
                        </a:cubicBezTo>
                        <a:cubicBezTo>
                          <a:pt x="0" y="0"/>
                          <a:pt x="0" y="0"/>
                          <a:pt x="0" y="0"/>
                        </a:cubicBezTo>
                        <a:cubicBezTo>
                          <a:pt x="3" y="1"/>
                          <a:pt x="4" y="4"/>
                          <a:pt x="5" y="6"/>
                        </a:cubicBezTo>
                        <a:cubicBezTo>
                          <a:pt x="5" y="6"/>
                          <a:pt x="5" y="6"/>
                          <a:pt x="5" y="6"/>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4" name="Freeform 8051">
                    <a:extLst>
                      <a:ext uri="{FF2B5EF4-FFF2-40B4-BE49-F238E27FC236}">
                        <a16:creationId xmlns:a16="http://schemas.microsoft.com/office/drawing/2014/main" id="{2A8CA3A2-F2D7-4ABE-A165-68457FC6189A}"/>
                      </a:ext>
                    </a:extLst>
                  </p:cNvPr>
                  <p:cNvSpPr>
                    <a:spLocks/>
                  </p:cNvSpPr>
                  <p:nvPr/>
                </p:nvSpPr>
                <p:spPr bwMode="auto">
                  <a:xfrm>
                    <a:off x="4361" y="2198"/>
                    <a:ext cx="32" cy="47"/>
                  </a:xfrm>
                  <a:custGeom>
                    <a:avLst/>
                    <a:gdLst>
                      <a:gd name="T0" fmla="*/ 38 w 42"/>
                      <a:gd name="T1" fmla="*/ 3 h 63"/>
                      <a:gd name="T2" fmla="*/ 30 w 42"/>
                      <a:gd name="T3" fmla="*/ 0 h 63"/>
                      <a:gd name="T4" fmla="*/ 21 w 42"/>
                      <a:gd name="T5" fmla="*/ 1 h 63"/>
                      <a:gd name="T6" fmla="*/ 1 w 42"/>
                      <a:gd name="T7" fmla="*/ 30 h 63"/>
                      <a:gd name="T8" fmla="*/ 3 w 42"/>
                      <a:gd name="T9" fmla="*/ 51 h 63"/>
                      <a:gd name="T10" fmla="*/ 17 w 42"/>
                      <a:gd name="T11" fmla="*/ 62 h 63"/>
                      <a:gd name="T12" fmla="*/ 28 w 42"/>
                      <a:gd name="T13" fmla="*/ 59 h 63"/>
                      <a:gd name="T14" fmla="*/ 31 w 42"/>
                      <a:gd name="T15" fmla="*/ 54 h 63"/>
                      <a:gd name="T16" fmla="*/ 32 w 42"/>
                      <a:gd name="T17" fmla="*/ 51 h 63"/>
                      <a:gd name="T18" fmla="*/ 32 w 42"/>
                      <a:gd name="T19" fmla="*/ 48 h 63"/>
                      <a:gd name="T20" fmla="*/ 35 w 42"/>
                      <a:gd name="T21" fmla="*/ 25 h 63"/>
                      <a:gd name="T22" fmla="*/ 42 w 42"/>
                      <a:gd name="T23" fmla="*/ 16 h 63"/>
                      <a:gd name="T24" fmla="*/ 38 w 42"/>
                      <a:gd name="T25" fmla="*/ 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63">
                        <a:moveTo>
                          <a:pt x="38" y="3"/>
                        </a:moveTo>
                        <a:cubicBezTo>
                          <a:pt x="36" y="1"/>
                          <a:pt x="33" y="0"/>
                          <a:pt x="30" y="0"/>
                        </a:cubicBezTo>
                        <a:cubicBezTo>
                          <a:pt x="27" y="0"/>
                          <a:pt x="24" y="0"/>
                          <a:pt x="21" y="1"/>
                        </a:cubicBezTo>
                        <a:cubicBezTo>
                          <a:pt x="9" y="4"/>
                          <a:pt x="2" y="18"/>
                          <a:pt x="1" y="30"/>
                        </a:cubicBezTo>
                        <a:cubicBezTo>
                          <a:pt x="0" y="37"/>
                          <a:pt x="0" y="45"/>
                          <a:pt x="3" y="51"/>
                        </a:cubicBezTo>
                        <a:cubicBezTo>
                          <a:pt x="6" y="57"/>
                          <a:pt x="11" y="62"/>
                          <a:pt x="17" y="62"/>
                        </a:cubicBezTo>
                        <a:cubicBezTo>
                          <a:pt x="21" y="63"/>
                          <a:pt x="25" y="62"/>
                          <a:pt x="28" y="59"/>
                        </a:cubicBezTo>
                        <a:cubicBezTo>
                          <a:pt x="29" y="58"/>
                          <a:pt x="30" y="55"/>
                          <a:pt x="31" y="54"/>
                        </a:cubicBezTo>
                        <a:cubicBezTo>
                          <a:pt x="31" y="53"/>
                          <a:pt x="31" y="52"/>
                          <a:pt x="32" y="51"/>
                        </a:cubicBezTo>
                        <a:cubicBezTo>
                          <a:pt x="32" y="50"/>
                          <a:pt x="31" y="48"/>
                          <a:pt x="32" y="48"/>
                        </a:cubicBezTo>
                        <a:cubicBezTo>
                          <a:pt x="32" y="48"/>
                          <a:pt x="40" y="36"/>
                          <a:pt x="35" y="25"/>
                        </a:cubicBezTo>
                        <a:cubicBezTo>
                          <a:pt x="35" y="25"/>
                          <a:pt x="41" y="25"/>
                          <a:pt x="42" y="16"/>
                        </a:cubicBezTo>
                        <a:cubicBezTo>
                          <a:pt x="42" y="11"/>
                          <a:pt x="41" y="6"/>
                          <a:pt x="38" y="3"/>
                        </a:cubicBezTo>
                      </a:path>
                    </a:pathLst>
                  </a:custGeom>
                  <a:solidFill>
                    <a:srgbClr val="D843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5" name="Freeform 8052">
                    <a:extLst>
                      <a:ext uri="{FF2B5EF4-FFF2-40B4-BE49-F238E27FC236}">
                        <a16:creationId xmlns:a16="http://schemas.microsoft.com/office/drawing/2014/main" id="{868A7797-5728-4FC0-A2A7-8405EC3198B3}"/>
                      </a:ext>
                    </a:extLst>
                  </p:cNvPr>
                  <p:cNvSpPr>
                    <a:spLocks noEditPoints="1"/>
                  </p:cNvSpPr>
                  <p:nvPr/>
                </p:nvSpPr>
                <p:spPr bwMode="auto">
                  <a:xfrm>
                    <a:off x="4361" y="2197"/>
                    <a:ext cx="32" cy="48"/>
                  </a:xfrm>
                  <a:custGeom>
                    <a:avLst/>
                    <a:gdLst>
                      <a:gd name="T0" fmla="*/ 19 w 42"/>
                      <a:gd name="T1" fmla="*/ 64 h 64"/>
                      <a:gd name="T2" fmla="*/ 17 w 42"/>
                      <a:gd name="T3" fmla="*/ 64 h 64"/>
                      <a:gd name="T4" fmla="*/ 3 w 42"/>
                      <a:gd name="T5" fmla="*/ 52 h 64"/>
                      <a:gd name="T6" fmla="*/ 0 w 42"/>
                      <a:gd name="T7" fmla="*/ 31 h 64"/>
                      <a:gd name="T8" fmla="*/ 21 w 42"/>
                      <a:gd name="T9" fmla="*/ 2 h 64"/>
                      <a:gd name="T10" fmla="*/ 30 w 42"/>
                      <a:gd name="T11" fmla="*/ 1 h 64"/>
                      <a:gd name="T12" fmla="*/ 38 w 42"/>
                      <a:gd name="T13" fmla="*/ 4 h 64"/>
                      <a:gd name="T14" fmla="*/ 42 w 42"/>
                      <a:gd name="T15" fmla="*/ 17 h 64"/>
                      <a:gd name="T16" fmla="*/ 35 w 42"/>
                      <a:gd name="T17" fmla="*/ 26 h 64"/>
                      <a:gd name="T18" fmla="*/ 32 w 42"/>
                      <a:gd name="T19" fmla="*/ 49 h 64"/>
                      <a:gd name="T20" fmla="*/ 32 w 42"/>
                      <a:gd name="T21" fmla="*/ 49 h 64"/>
                      <a:gd name="T22" fmla="*/ 32 w 42"/>
                      <a:gd name="T23" fmla="*/ 50 h 64"/>
                      <a:gd name="T24" fmla="*/ 32 w 42"/>
                      <a:gd name="T25" fmla="*/ 52 h 64"/>
                      <a:gd name="T26" fmla="*/ 31 w 42"/>
                      <a:gd name="T27" fmla="*/ 55 h 64"/>
                      <a:gd name="T28" fmla="*/ 28 w 42"/>
                      <a:gd name="T29" fmla="*/ 60 h 64"/>
                      <a:gd name="T30" fmla="*/ 19 w 42"/>
                      <a:gd name="T31" fmla="*/ 64 h 64"/>
                      <a:gd name="T32" fmla="*/ 28 w 42"/>
                      <a:gd name="T33" fmla="*/ 1 h 64"/>
                      <a:gd name="T34" fmla="*/ 21 w 42"/>
                      <a:gd name="T35" fmla="*/ 2 h 64"/>
                      <a:gd name="T36" fmla="*/ 1 w 42"/>
                      <a:gd name="T37" fmla="*/ 31 h 64"/>
                      <a:gd name="T38" fmla="*/ 3 w 42"/>
                      <a:gd name="T39" fmla="*/ 52 h 64"/>
                      <a:gd name="T40" fmla="*/ 17 w 42"/>
                      <a:gd name="T41" fmla="*/ 63 h 64"/>
                      <a:gd name="T42" fmla="*/ 19 w 42"/>
                      <a:gd name="T43" fmla="*/ 63 h 64"/>
                      <a:gd name="T44" fmla="*/ 28 w 42"/>
                      <a:gd name="T45" fmla="*/ 60 h 64"/>
                      <a:gd name="T46" fmla="*/ 31 w 42"/>
                      <a:gd name="T47" fmla="*/ 55 h 64"/>
                      <a:gd name="T48" fmla="*/ 31 w 42"/>
                      <a:gd name="T49" fmla="*/ 52 h 64"/>
                      <a:gd name="T50" fmla="*/ 31 w 42"/>
                      <a:gd name="T51" fmla="*/ 50 h 64"/>
                      <a:gd name="T52" fmla="*/ 32 w 42"/>
                      <a:gd name="T53" fmla="*/ 48 h 64"/>
                      <a:gd name="T54" fmla="*/ 35 w 42"/>
                      <a:gd name="T55" fmla="*/ 26 h 64"/>
                      <a:gd name="T56" fmla="*/ 35 w 42"/>
                      <a:gd name="T57" fmla="*/ 26 h 64"/>
                      <a:gd name="T58" fmla="*/ 35 w 42"/>
                      <a:gd name="T59" fmla="*/ 26 h 64"/>
                      <a:gd name="T60" fmla="*/ 42 w 42"/>
                      <a:gd name="T61" fmla="*/ 17 h 64"/>
                      <a:gd name="T62" fmla="*/ 37 w 42"/>
                      <a:gd name="T63" fmla="*/ 4 h 64"/>
                      <a:gd name="T64" fmla="*/ 30 w 42"/>
                      <a:gd name="T65" fmla="*/ 1 h 64"/>
                      <a:gd name="T66" fmla="*/ 28 w 42"/>
                      <a:gd name="T67"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 h="64">
                        <a:moveTo>
                          <a:pt x="19" y="64"/>
                        </a:moveTo>
                        <a:cubicBezTo>
                          <a:pt x="18" y="64"/>
                          <a:pt x="18" y="64"/>
                          <a:pt x="17" y="64"/>
                        </a:cubicBezTo>
                        <a:cubicBezTo>
                          <a:pt x="11" y="63"/>
                          <a:pt x="5" y="57"/>
                          <a:pt x="3" y="52"/>
                        </a:cubicBezTo>
                        <a:cubicBezTo>
                          <a:pt x="0" y="45"/>
                          <a:pt x="0" y="37"/>
                          <a:pt x="0" y="31"/>
                        </a:cubicBezTo>
                        <a:cubicBezTo>
                          <a:pt x="1" y="19"/>
                          <a:pt x="9" y="5"/>
                          <a:pt x="21" y="2"/>
                        </a:cubicBezTo>
                        <a:cubicBezTo>
                          <a:pt x="24" y="1"/>
                          <a:pt x="28" y="0"/>
                          <a:pt x="30" y="1"/>
                        </a:cubicBezTo>
                        <a:cubicBezTo>
                          <a:pt x="33" y="1"/>
                          <a:pt x="36" y="2"/>
                          <a:pt x="38" y="4"/>
                        </a:cubicBezTo>
                        <a:cubicBezTo>
                          <a:pt x="41" y="7"/>
                          <a:pt x="42" y="11"/>
                          <a:pt x="42" y="17"/>
                        </a:cubicBezTo>
                        <a:cubicBezTo>
                          <a:pt x="42" y="25"/>
                          <a:pt x="36" y="26"/>
                          <a:pt x="35" y="26"/>
                        </a:cubicBezTo>
                        <a:cubicBezTo>
                          <a:pt x="39" y="37"/>
                          <a:pt x="32" y="48"/>
                          <a:pt x="32" y="49"/>
                        </a:cubicBezTo>
                        <a:cubicBezTo>
                          <a:pt x="32" y="49"/>
                          <a:pt x="32" y="49"/>
                          <a:pt x="32" y="49"/>
                        </a:cubicBezTo>
                        <a:cubicBezTo>
                          <a:pt x="32" y="49"/>
                          <a:pt x="32" y="50"/>
                          <a:pt x="32" y="50"/>
                        </a:cubicBezTo>
                        <a:cubicBezTo>
                          <a:pt x="32" y="51"/>
                          <a:pt x="32" y="51"/>
                          <a:pt x="32" y="52"/>
                        </a:cubicBezTo>
                        <a:cubicBezTo>
                          <a:pt x="32" y="53"/>
                          <a:pt x="31" y="54"/>
                          <a:pt x="31" y="55"/>
                        </a:cubicBezTo>
                        <a:cubicBezTo>
                          <a:pt x="30" y="57"/>
                          <a:pt x="29" y="59"/>
                          <a:pt x="28" y="60"/>
                        </a:cubicBezTo>
                        <a:cubicBezTo>
                          <a:pt x="26" y="63"/>
                          <a:pt x="22" y="64"/>
                          <a:pt x="19" y="64"/>
                        </a:cubicBezTo>
                        <a:moveTo>
                          <a:pt x="28" y="1"/>
                        </a:moveTo>
                        <a:cubicBezTo>
                          <a:pt x="26" y="1"/>
                          <a:pt x="24" y="1"/>
                          <a:pt x="21" y="2"/>
                        </a:cubicBezTo>
                        <a:cubicBezTo>
                          <a:pt x="9" y="6"/>
                          <a:pt x="2" y="19"/>
                          <a:pt x="1" y="31"/>
                        </a:cubicBezTo>
                        <a:cubicBezTo>
                          <a:pt x="0" y="37"/>
                          <a:pt x="0" y="45"/>
                          <a:pt x="3" y="52"/>
                        </a:cubicBezTo>
                        <a:cubicBezTo>
                          <a:pt x="5" y="57"/>
                          <a:pt x="11" y="62"/>
                          <a:pt x="17" y="63"/>
                        </a:cubicBezTo>
                        <a:cubicBezTo>
                          <a:pt x="18" y="63"/>
                          <a:pt x="18" y="63"/>
                          <a:pt x="19" y="63"/>
                        </a:cubicBezTo>
                        <a:cubicBezTo>
                          <a:pt x="22" y="63"/>
                          <a:pt x="26" y="62"/>
                          <a:pt x="28" y="60"/>
                        </a:cubicBezTo>
                        <a:cubicBezTo>
                          <a:pt x="29" y="59"/>
                          <a:pt x="30" y="57"/>
                          <a:pt x="31" y="55"/>
                        </a:cubicBezTo>
                        <a:cubicBezTo>
                          <a:pt x="31" y="54"/>
                          <a:pt x="31" y="53"/>
                          <a:pt x="31" y="52"/>
                        </a:cubicBezTo>
                        <a:cubicBezTo>
                          <a:pt x="31" y="51"/>
                          <a:pt x="31" y="51"/>
                          <a:pt x="31" y="50"/>
                        </a:cubicBezTo>
                        <a:cubicBezTo>
                          <a:pt x="31" y="50"/>
                          <a:pt x="31" y="49"/>
                          <a:pt x="32" y="48"/>
                        </a:cubicBezTo>
                        <a:cubicBezTo>
                          <a:pt x="32" y="48"/>
                          <a:pt x="39" y="37"/>
                          <a:pt x="35" y="26"/>
                        </a:cubicBezTo>
                        <a:cubicBezTo>
                          <a:pt x="35" y="26"/>
                          <a:pt x="35" y="26"/>
                          <a:pt x="35" y="26"/>
                        </a:cubicBezTo>
                        <a:cubicBezTo>
                          <a:pt x="35" y="26"/>
                          <a:pt x="35" y="26"/>
                          <a:pt x="35" y="26"/>
                        </a:cubicBezTo>
                        <a:cubicBezTo>
                          <a:pt x="35" y="26"/>
                          <a:pt x="41" y="25"/>
                          <a:pt x="42" y="17"/>
                        </a:cubicBezTo>
                        <a:cubicBezTo>
                          <a:pt x="42" y="12"/>
                          <a:pt x="41" y="7"/>
                          <a:pt x="37" y="4"/>
                        </a:cubicBezTo>
                        <a:cubicBezTo>
                          <a:pt x="36" y="3"/>
                          <a:pt x="33" y="1"/>
                          <a:pt x="30" y="1"/>
                        </a:cubicBezTo>
                        <a:cubicBezTo>
                          <a:pt x="30" y="1"/>
                          <a:pt x="29" y="1"/>
                          <a:pt x="28" y="1"/>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6" name="Freeform 8053">
                    <a:extLst>
                      <a:ext uri="{FF2B5EF4-FFF2-40B4-BE49-F238E27FC236}">
                        <a16:creationId xmlns:a16="http://schemas.microsoft.com/office/drawing/2014/main" id="{B6F6C7FD-4540-469C-8293-FA3E37D8C124}"/>
                      </a:ext>
                    </a:extLst>
                  </p:cNvPr>
                  <p:cNvSpPr>
                    <a:spLocks/>
                  </p:cNvSpPr>
                  <p:nvPr/>
                </p:nvSpPr>
                <p:spPr bwMode="auto">
                  <a:xfrm>
                    <a:off x="4382" y="2229"/>
                    <a:ext cx="3" cy="6"/>
                  </a:xfrm>
                  <a:custGeom>
                    <a:avLst/>
                    <a:gdLst>
                      <a:gd name="T0" fmla="*/ 0 w 4"/>
                      <a:gd name="T1" fmla="*/ 0 h 7"/>
                      <a:gd name="T2" fmla="*/ 4 w 4"/>
                      <a:gd name="T3" fmla="*/ 7 h 7"/>
                      <a:gd name="T4" fmla="*/ 4 w 4"/>
                      <a:gd name="T5" fmla="*/ 7 h 7"/>
                      <a:gd name="T6" fmla="*/ 2 w 4"/>
                      <a:gd name="T7" fmla="*/ 2 h 7"/>
                      <a:gd name="T8" fmla="*/ 0 w 4"/>
                      <a:gd name="T9" fmla="*/ 0 h 7"/>
                    </a:gdLst>
                    <a:ahLst/>
                    <a:cxnLst>
                      <a:cxn ang="0">
                        <a:pos x="T0" y="T1"/>
                      </a:cxn>
                      <a:cxn ang="0">
                        <a:pos x="T2" y="T3"/>
                      </a:cxn>
                      <a:cxn ang="0">
                        <a:pos x="T4" y="T5"/>
                      </a:cxn>
                      <a:cxn ang="0">
                        <a:pos x="T6" y="T7"/>
                      </a:cxn>
                      <a:cxn ang="0">
                        <a:pos x="T8" y="T9"/>
                      </a:cxn>
                    </a:cxnLst>
                    <a:rect l="0" t="0" r="r" b="b"/>
                    <a:pathLst>
                      <a:path w="4" h="7">
                        <a:moveTo>
                          <a:pt x="0" y="0"/>
                        </a:moveTo>
                        <a:cubicBezTo>
                          <a:pt x="2" y="2"/>
                          <a:pt x="3" y="5"/>
                          <a:pt x="4" y="7"/>
                        </a:cubicBezTo>
                        <a:cubicBezTo>
                          <a:pt x="4" y="7"/>
                          <a:pt x="4" y="7"/>
                          <a:pt x="4" y="7"/>
                        </a:cubicBezTo>
                        <a:cubicBezTo>
                          <a:pt x="4" y="5"/>
                          <a:pt x="4" y="3"/>
                          <a:pt x="2" y="2"/>
                        </a:cubicBezTo>
                        <a:cubicBezTo>
                          <a:pt x="2" y="1"/>
                          <a:pt x="1" y="1"/>
                          <a:pt x="0" y="0"/>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7" name="Freeform 8054">
                    <a:extLst>
                      <a:ext uri="{FF2B5EF4-FFF2-40B4-BE49-F238E27FC236}">
                        <a16:creationId xmlns:a16="http://schemas.microsoft.com/office/drawing/2014/main" id="{BB56676B-E8F0-4493-8770-889035A6F327}"/>
                      </a:ext>
                    </a:extLst>
                  </p:cNvPr>
                  <p:cNvSpPr>
                    <a:spLocks/>
                  </p:cNvSpPr>
                  <p:nvPr/>
                </p:nvSpPr>
                <p:spPr bwMode="auto">
                  <a:xfrm>
                    <a:off x="4385" y="2216"/>
                    <a:ext cx="5" cy="1"/>
                  </a:xfrm>
                  <a:custGeom>
                    <a:avLst/>
                    <a:gdLst>
                      <a:gd name="T0" fmla="*/ 1 w 6"/>
                      <a:gd name="T1" fmla="*/ 1 h 2"/>
                      <a:gd name="T2" fmla="*/ 6 w 6"/>
                      <a:gd name="T3" fmla="*/ 1 h 2"/>
                      <a:gd name="T4" fmla="*/ 5 w 6"/>
                      <a:gd name="T5" fmla="*/ 0 h 2"/>
                      <a:gd name="T6" fmla="*/ 0 w 6"/>
                      <a:gd name="T7" fmla="*/ 0 h 2"/>
                      <a:gd name="T8" fmla="*/ 1 w 6"/>
                      <a:gd name="T9" fmla="*/ 1 h 2"/>
                    </a:gdLst>
                    <a:ahLst/>
                    <a:cxnLst>
                      <a:cxn ang="0">
                        <a:pos x="T0" y="T1"/>
                      </a:cxn>
                      <a:cxn ang="0">
                        <a:pos x="T2" y="T3"/>
                      </a:cxn>
                      <a:cxn ang="0">
                        <a:pos x="T4" y="T5"/>
                      </a:cxn>
                      <a:cxn ang="0">
                        <a:pos x="T6" y="T7"/>
                      </a:cxn>
                      <a:cxn ang="0">
                        <a:pos x="T8" y="T9"/>
                      </a:cxn>
                    </a:cxnLst>
                    <a:rect l="0" t="0" r="r" b="b"/>
                    <a:pathLst>
                      <a:path w="6" h="2">
                        <a:moveTo>
                          <a:pt x="1" y="1"/>
                        </a:moveTo>
                        <a:cubicBezTo>
                          <a:pt x="2" y="2"/>
                          <a:pt x="4" y="2"/>
                          <a:pt x="6" y="1"/>
                        </a:cubicBezTo>
                        <a:cubicBezTo>
                          <a:pt x="5" y="0"/>
                          <a:pt x="5" y="0"/>
                          <a:pt x="5" y="0"/>
                        </a:cubicBezTo>
                        <a:cubicBezTo>
                          <a:pt x="4" y="1"/>
                          <a:pt x="2" y="1"/>
                          <a:pt x="0" y="0"/>
                        </a:cubicBezTo>
                        <a:cubicBezTo>
                          <a:pt x="1" y="1"/>
                          <a:pt x="1" y="1"/>
                          <a:pt x="1" y="1"/>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8" name="Freeform 8055">
                    <a:extLst>
                      <a:ext uri="{FF2B5EF4-FFF2-40B4-BE49-F238E27FC236}">
                        <a16:creationId xmlns:a16="http://schemas.microsoft.com/office/drawing/2014/main" id="{575B68F2-FEF0-49E9-BD4E-A3BC04A2BCE9}"/>
                      </a:ext>
                    </a:extLst>
                  </p:cNvPr>
                  <p:cNvSpPr>
                    <a:spLocks noEditPoints="1"/>
                  </p:cNvSpPr>
                  <p:nvPr/>
                </p:nvSpPr>
                <p:spPr bwMode="auto">
                  <a:xfrm>
                    <a:off x="4361" y="2198"/>
                    <a:ext cx="32" cy="46"/>
                  </a:xfrm>
                  <a:custGeom>
                    <a:avLst/>
                    <a:gdLst>
                      <a:gd name="T0" fmla="*/ 16 w 42"/>
                      <a:gd name="T1" fmla="*/ 59 h 62"/>
                      <a:gd name="T2" fmla="*/ 23 w 42"/>
                      <a:gd name="T3" fmla="*/ 53 h 62"/>
                      <a:gd name="T4" fmla="*/ 23 w 42"/>
                      <a:gd name="T5" fmla="*/ 41 h 62"/>
                      <a:gd name="T6" fmla="*/ 26 w 42"/>
                      <a:gd name="T7" fmla="*/ 52 h 62"/>
                      <a:gd name="T8" fmla="*/ 16 w 42"/>
                      <a:gd name="T9" fmla="*/ 59 h 62"/>
                      <a:gd name="T10" fmla="*/ 15 w 42"/>
                      <a:gd name="T11" fmla="*/ 59 h 62"/>
                      <a:gd name="T12" fmla="*/ 14 w 42"/>
                      <a:gd name="T13" fmla="*/ 59 h 62"/>
                      <a:gd name="T14" fmla="*/ 15 w 42"/>
                      <a:gd name="T15" fmla="*/ 59 h 62"/>
                      <a:gd name="T16" fmla="*/ 16 w 42"/>
                      <a:gd name="T17" fmla="*/ 59 h 62"/>
                      <a:gd name="T18" fmla="*/ 30 w 42"/>
                      <a:gd name="T19" fmla="*/ 38 h 62"/>
                      <a:gd name="T20" fmla="*/ 26 w 42"/>
                      <a:gd name="T21" fmla="*/ 23 h 62"/>
                      <a:gd name="T22" fmla="*/ 30 w 42"/>
                      <a:gd name="T23" fmla="*/ 38 h 62"/>
                      <a:gd name="T24" fmla="*/ 36 w 42"/>
                      <a:gd name="T25" fmla="*/ 18 h 62"/>
                      <a:gd name="T26" fmla="*/ 35 w 42"/>
                      <a:gd name="T27" fmla="*/ 3 h 62"/>
                      <a:gd name="T28" fmla="*/ 40 w 42"/>
                      <a:gd name="T29" fmla="*/ 11 h 62"/>
                      <a:gd name="T30" fmla="*/ 36 w 42"/>
                      <a:gd name="T31" fmla="*/ 18 h 62"/>
                      <a:gd name="T32" fmla="*/ 28 w 42"/>
                      <a:gd name="T33" fmla="*/ 0 h 62"/>
                      <a:gd name="T34" fmla="*/ 24 w 42"/>
                      <a:gd name="T35" fmla="*/ 0 h 62"/>
                      <a:gd name="T36" fmla="*/ 24 w 42"/>
                      <a:gd name="T37" fmla="*/ 0 h 62"/>
                      <a:gd name="T38" fmla="*/ 27 w 42"/>
                      <a:gd name="T39" fmla="*/ 1 h 62"/>
                      <a:gd name="T40" fmla="*/ 35 w 42"/>
                      <a:gd name="T41" fmla="*/ 12 h 62"/>
                      <a:gd name="T42" fmla="*/ 24 w 42"/>
                      <a:gd name="T43" fmla="*/ 21 h 62"/>
                      <a:gd name="T44" fmla="*/ 23 w 42"/>
                      <a:gd name="T45" fmla="*/ 20 h 62"/>
                      <a:gd name="T46" fmla="*/ 28 w 42"/>
                      <a:gd name="T47" fmla="*/ 40 h 62"/>
                      <a:gd name="T48" fmla="*/ 27 w 42"/>
                      <a:gd name="T49" fmla="*/ 40 h 62"/>
                      <a:gd name="T50" fmla="*/ 20 w 42"/>
                      <a:gd name="T51" fmla="*/ 35 h 62"/>
                      <a:gd name="T52" fmla="*/ 18 w 42"/>
                      <a:gd name="T53" fmla="*/ 35 h 62"/>
                      <a:gd name="T54" fmla="*/ 20 w 42"/>
                      <a:gd name="T55" fmla="*/ 47 h 62"/>
                      <a:gd name="T56" fmla="*/ 13 w 42"/>
                      <a:gd name="T57" fmla="*/ 54 h 62"/>
                      <a:gd name="T58" fmla="*/ 9 w 42"/>
                      <a:gd name="T59" fmla="*/ 52 h 62"/>
                      <a:gd name="T60" fmla="*/ 0 w 42"/>
                      <a:gd name="T61" fmla="*/ 40 h 62"/>
                      <a:gd name="T62" fmla="*/ 3 w 42"/>
                      <a:gd name="T63" fmla="*/ 51 h 62"/>
                      <a:gd name="T64" fmla="*/ 17 w 42"/>
                      <a:gd name="T65" fmla="*/ 62 h 62"/>
                      <a:gd name="T66" fmla="*/ 19 w 42"/>
                      <a:gd name="T67" fmla="*/ 62 h 62"/>
                      <a:gd name="T68" fmla="*/ 28 w 42"/>
                      <a:gd name="T69" fmla="*/ 59 h 62"/>
                      <a:gd name="T70" fmla="*/ 31 w 42"/>
                      <a:gd name="T71" fmla="*/ 54 h 62"/>
                      <a:gd name="T72" fmla="*/ 31 w 42"/>
                      <a:gd name="T73" fmla="*/ 51 h 62"/>
                      <a:gd name="T74" fmla="*/ 31 w 42"/>
                      <a:gd name="T75" fmla="*/ 49 h 62"/>
                      <a:gd name="T76" fmla="*/ 31 w 42"/>
                      <a:gd name="T77" fmla="*/ 49 h 62"/>
                      <a:gd name="T78" fmla="*/ 28 w 42"/>
                      <a:gd name="T79" fmla="*/ 42 h 62"/>
                      <a:gd name="T80" fmla="*/ 30 w 42"/>
                      <a:gd name="T81" fmla="*/ 44 h 62"/>
                      <a:gd name="T82" fmla="*/ 32 w 42"/>
                      <a:gd name="T83" fmla="*/ 47 h 62"/>
                      <a:gd name="T84" fmla="*/ 35 w 42"/>
                      <a:gd name="T85" fmla="*/ 25 h 62"/>
                      <a:gd name="T86" fmla="*/ 35 w 42"/>
                      <a:gd name="T87" fmla="*/ 25 h 62"/>
                      <a:gd name="T88" fmla="*/ 33 w 42"/>
                      <a:gd name="T89" fmla="*/ 25 h 62"/>
                      <a:gd name="T90" fmla="*/ 32 w 42"/>
                      <a:gd name="T91" fmla="*/ 24 h 62"/>
                      <a:gd name="T92" fmla="*/ 35 w 42"/>
                      <a:gd name="T93" fmla="*/ 25 h 62"/>
                      <a:gd name="T94" fmla="*/ 37 w 42"/>
                      <a:gd name="T95" fmla="*/ 24 h 62"/>
                      <a:gd name="T96" fmla="*/ 42 w 42"/>
                      <a:gd name="T97" fmla="*/ 16 h 62"/>
                      <a:gd name="T98" fmla="*/ 37 w 42"/>
                      <a:gd name="T99" fmla="*/ 3 h 62"/>
                      <a:gd name="T100" fmla="*/ 30 w 42"/>
                      <a:gd name="T101" fmla="*/ 0 h 62"/>
                      <a:gd name="T102" fmla="*/ 28 w 42"/>
                      <a:gd name="T10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 h="62">
                        <a:moveTo>
                          <a:pt x="16" y="59"/>
                        </a:moveTo>
                        <a:cubicBezTo>
                          <a:pt x="17" y="58"/>
                          <a:pt x="21" y="58"/>
                          <a:pt x="23" y="53"/>
                        </a:cubicBezTo>
                        <a:cubicBezTo>
                          <a:pt x="27" y="47"/>
                          <a:pt x="23" y="41"/>
                          <a:pt x="23" y="41"/>
                        </a:cubicBezTo>
                        <a:cubicBezTo>
                          <a:pt x="23" y="41"/>
                          <a:pt x="29" y="44"/>
                          <a:pt x="26" y="52"/>
                        </a:cubicBezTo>
                        <a:cubicBezTo>
                          <a:pt x="24" y="58"/>
                          <a:pt x="18" y="59"/>
                          <a:pt x="16" y="59"/>
                        </a:cubicBezTo>
                        <a:cubicBezTo>
                          <a:pt x="15" y="59"/>
                          <a:pt x="15" y="59"/>
                          <a:pt x="15" y="59"/>
                        </a:cubicBezTo>
                        <a:cubicBezTo>
                          <a:pt x="15" y="59"/>
                          <a:pt x="14" y="59"/>
                          <a:pt x="14" y="59"/>
                        </a:cubicBezTo>
                        <a:cubicBezTo>
                          <a:pt x="14" y="59"/>
                          <a:pt x="15" y="59"/>
                          <a:pt x="15" y="59"/>
                        </a:cubicBezTo>
                        <a:cubicBezTo>
                          <a:pt x="15" y="59"/>
                          <a:pt x="16" y="59"/>
                          <a:pt x="16" y="59"/>
                        </a:cubicBezTo>
                        <a:moveTo>
                          <a:pt x="30" y="38"/>
                        </a:moveTo>
                        <a:cubicBezTo>
                          <a:pt x="33" y="31"/>
                          <a:pt x="26" y="23"/>
                          <a:pt x="26" y="23"/>
                        </a:cubicBezTo>
                        <a:cubicBezTo>
                          <a:pt x="34" y="28"/>
                          <a:pt x="30" y="38"/>
                          <a:pt x="30" y="38"/>
                        </a:cubicBezTo>
                        <a:moveTo>
                          <a:pt x="36" y="18"/>
                        </a:moveTo>
                        <a:cubicBezTo>
                          <a:pt x="42" y="12"/>
                          <a:pt x="35" y="3"/>
                          <a:pt x="35" y="3"/>
                        </a:cubicBezTo>
                        <a:cubicBezTo>
                          <a:pt x="35" y="3"/>
                          <a:pt x="40" y="6"/>
                          <a:pt x="40" y="11"/>
                        </a:cubicBezTo>
                        <a:cubicBezTo>
                          <a:pt x="40" y="16"/>
                          <a:pt x="36" y="18"/>
                          <a:pt x="36" y="18"/>
                        </a:cubicBezTo>
                        <a:moveTo>
                          <a:pt x="28" y="0"/>
                        </a:moveTo>
                        <a:cubicBezTo>
                          <a:pt x="27" y="0"/>
                          <a:pt x="25" y="0"/>
                          <a:pt x="24" y="0"/>
                        </a:cubicBezTo>
                        <a:cubicBezTo>
                          <a:pt x="24" y="0"/>
                          <a:pt x="24" y="0"/>
                          <a:pt x="24" y="0"/>
                        </a:cubicBezTo>
                        <a:cubicBezTo>
                          <a:pt x="25" y="0"/>
                          <a:pt x="26" y="0"/>
                          <a:pt x="27" y="1"/>
                        </a:cubicBezTo>
                        <a:cubicBezTo>
                          <a:pt x="31" y="2"/>
                          <a:pt x="35" y="7"/>
                          <a:pt x="35" y="12"/>
                        </a:cubicBezTo>
                        <a:cubicBezTo>
                          <a:pt x="34" y="17"/>
                          <a:pt x="29" y="21"/>
                          <a:pt x="24" y="21"/>
                        </a:cubicBezTo>
                        <a:cubicBezTo>
                          <a:pt x="24" y="21"/>
                          <a:pt x="23" y="21"/>
                          <a:pt x="23" y="20"/>
                        </a:cubicBezTo>
                        <a:cubicBezTo>
                          <a:pt x="28" y="25"/>
                          <a:pt x="30" y="32"/>
                          <a:pt x="28" y="40"/>
                        </a:cubicBezTo>
                        <a:cubicBezTo>
                          <a:pt x="27" y="40"/>
                          <a:pt x="27" y="40"/>
                          <a:pt x="27" y="40"/>
                        </a:cubicBezTo>
                        <a:cubicBezTo>
                          <a:pt x="25" y="38"/>
                          <a:pt x="23" y="36"/>
                          <a:pt x="20" y="35"/>
                        </a:cubicBezTo>
                        <a:cubicBezTo>
                          <a:pt x="19" y="35"/>
                          <a:pt x="19" y="35"/>
                          <a:pt x="18" y="35"/>
                        </a:cubicBezTo>
                        <a:cubicBezTo>
                          <a:pt x="20" y="38"/>
                          <a:pt x="22" y="43"/>
                          <a:pt x="20" y="47"/>
                        </a:cubicBezTo>
                        <a:cubicBezTo>
                          <a:pt x="19" y="51"/>
                          <a:pt x="16" y="54"/>
                          <a:pt x="13" y="54"/>
                        </a:cubicBezTo>
                        <a:cubicBezTo>
                          <a:pt x="12" y="54"/>
                          <a:pt x="10" y="53"/>
                          <a:pt x="9" y="52"/>
                        </a:cubicBezTo>
                        <a:cubicBezTo>
                          <a:pt x="4" y="49"/>
                          <a:pt x="2" y="45"/>
                          <a:pt x="0" y="40"/>
                        </a:cubicBezTo>
                        <a:cubicBezTo>
                          <a:pt x="1" y="44"/>
                          <a:pt x="1" y="48"/>
                          <a:pt x="3" y="51"/>
                        </a:cubicBezTo>
                        <a:cubicBezTo>
                          <a:pt x="5" y="56"/>
                          <a:pt x="11" y="61"/>
                          <a:pt x="17" y="62"/>
                        </a:cubicBezTo>
                        <a:cubicBezTo>
                          <a:pt x="18" y="62"/>
                          <a:pt x="18" y="62"/>
                          <a:pt x="19" y="62"/>
                        </a:cubicBezTo>
                        <a:cubicBezTo>
                          <a:pt x="22" y="62"/>
                          <a:pt x="26" y="61"/>
                          <a:pt x="28" y="59"/>
                        </a:cubicBezTo>
                        <a:cubicBezTo>
                          <a:pt x="29" y="58"/>
                          <a:pt x="30" y="56"/>
                          <a:pt x="31" y="54"/>
                        </a:cubicBezTo>
                        <a:cubicBezTo>
                          <a:pt x="31" y="53"/>
                          <a:pt x="31" y="52"/>
                          <a:pt x="31" y="51"/>
                        </a:cubicBezTo>
                        <a:cubicBezTo>
                          <a:pt x="31" y="50"/>
                          <a:pt x="31" y="50"/>
                          <a:pt x="31" y="49"/>
                        </a:cubicBezTo>
                        <a:cubicBezTo>
                          <a:pt x="31" y="49"/>
                          <a:pt x="31" y="49"/>
                          <a:pt x="31" y="49"/>
                        </a:cubicBezTo>
                        <a:cubicBezTo>
                          <a:pt x="31" y="46"/>
                          <a:pt x="30" y="44"/>
                          <a:pt x="28" y="42"/>
                        </a:cubicBezTo>
                        <a:cubicBezTo>
                          <a:pt x="29" y="43"/>
                          <a:pt x="30" y="43"/>
                          <a:pt x="30" y="44"/>
                        </a:cubicBezTo>
                        <a:cubicBezTo>
                          <a:pt x="31" y="45"/>
                          <a:pt x="32" y="46"/>
                          <a:pt x="32" y="47"/>
                        </a:cubicBezTo>
                        <a:cubicBezTo>
                          <a:pt x="33" y="45"/>
                          <a:pt x="39" y="35"/>
                          <a:pt x="35" y="25"/>
                        </a:cubicBezTo>
                        <a:cubicBezTo>
                          <a:pt x="35" y="25"/>
                          <a:pt x="35" y="25"/>
                          <a:pt x="35" y="25"/>
                        </a:cubicBezTo>
                        <a:cubicBezTo>
                          <a:pt x="34" y="25"/>
                          <a:pt x="33" y="25"/>
                          <a:pt x="33" y="25"/>
                        </a:cubicBezTo>
                        <a:cubicBezTo>
                          <a:pt x="32" y="24"/>
                          <a:pt x="32" y="24"/>
                          <a:pt x="32" y="24"/>
                        </a:cubicBezTo>
                        <a:cubicBezTo>
                          <a:pt x="33" y="25"/>
                          <a:pt x="34" y="25"/>
                          <a:pt x="35" y="25"/>
                        </a:cubicBezTo>
                        <a:cubicBezTo>
                          <a:pt x="35" y="25"/>
                          <a:pt x="36" y="25"/>
                          <a:pt x="37" y="24"/>
                        </a:cubicBezTo>
                        <a:cubicBezTo>
                          <a:pt x="39" y="23"/>
                          <a:pt x="41" y="21"/>
                          <a:pt x="42" y="16"/>
                        </a:cubicBezTo>
                        <a:cubicBezTo>
                          <a:pt x="42" y="11"/>
                          <a:pt x="41" y="6"/>
                          <a:pt x="37" y="3"/>
                        </a:cubicBezTo>
                        <a:cubicBezTo>
                          <a:pt x="36" y="2"/>
                          <a:pt x="33" y="0"/>
                          <a:pt x="30" y="0"/>
                        </a:cubicBezTo>
                        <a:cubicBezTo>
                          <a:pt x="30" y="0"/>
                          <a:pt x="29" y="0"/>
                          <a:pt x="28" y="0"/>
                        </a:cubicBezTo>
                      </a:path>
                    </a:pathLst>
                  </a:custGeom>
                  <a:solidFill>
                    <a:srgbClr val="C52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89" name="Freeform 8056">
                    <a:extLst>
                      <a:ext uri="{FF2B5EF4-FFF2-40B4-BE49-F238E27FC236}">
                        <a16:creationId xmlns:a16="http://schemas.microsoft.com/office/drawing/2014/main" id="{ED73D1CF-98E8-4797-BD24-EEECDDB9AD66}"/>
                      </a:ext>
                    </a:extLst>
                  </p:cNvPr>
                  <p:cNvSpPr>
                    <a:spLocks noEditPoints="1"/>
                  </p:cNvSpPr>
                  <p:nvPr/>
                </p:nvSpPr>
                <p:spPr bwMode="auto">
                  <a:xfrm>
                    <a:off x="4361" y="2198"/>
                    <a:ext cx="32" cy="47"/>
                  </a:xfrm>
                  <a:custGeom>
                    <a:avLst/>
                    <a:gdLst>
                      <a:gd name="T0" fmla="*/ 0 w 42"/>
                      <a:gd name="T1" fmla="*/ 39 h 63"/>
                      <a:gd name="T2" fmla="*/ 3 w 42"/>
                      <a:gd name="T3" fmla="*/ 51 h 63"/>
                      <a:gd name="T4" fmla="*/ 17 w 42"/>
                      <a:gd name="T5" fmla="*/ 62 h 63"/>
                      <a:gd name="T6" fmla="*/ 19 w 42"/>
                      <a:gd name="T7" fmla="*/ 63 h 63"/>
                      <a:gd name="T8" fmla="*/ 28 w 42"/>
                      <a:gd name="T9" fmla="*/ 59 h 63"/>
                      <a:gd name="T10" fmla="*/ 31 w 42"/>
                      <a:gd name="T11" fmla="*/ 54 h 63"/>
                      <a:gd name="T12" fmla="*/ 32 w 42"/>
                      <a:gd name="T13" fmla="*/ 51 h 63"/>
                      <a:gd name="T14" fmla="*/ 32 w 42"/>
                      <a:gd name="T15" fmla="*/ 49 h 63"/>
                      <a:gd name="T16" fmla="*/ 31 w 42"/>
                      <a:gd name="T17" fmla="*/ 49 h 63"/>
                      <a:gd name="T18" fmla="*/ 31 w 42"/>
                      <a:gd name="T19" fmla="*/ 49 h 63"/>
                      <a:gd name="T20" fmla="*/ 31 w 42"/>
                      <a:gd name="T21" fmla="*/ 51 h 63"/>
                      <a:gd name="T22" fmla="*/ 31 w 42"/>
                      <a:gd name="T23" fmla="*/ 54 h 63"/>
                      <a:gd name="T24" fmla="*/ 28 w 42"/>
                      <a:gd name="T25" fmla="*/ 59 h 63"/>
                      <a:gd name="T26" fmla="*/ 19 w 42"/>
                      <a:gd name="T27" fmla="*/ 62 h 63"/>
                      <a:gd name="T28" fmla="*/ 17 w 42"/>
                      <a:gd name="T29" fmla="*/ 62 h 63"/>
                      <a:gd name="T30" fmla="*/ 3 w 42"/>
                      <a:gd name="T31" fmla="*/ 51 h 63"/>
                      <a:gd name="T32" fmla="*/ 0 w 42"/>
                      <a:gd name="T33" fmla="*/ 40 h 63"/>
                      <a:gd name="T34" fmla="*/ 0 w 42"/>
                      <a:gd name="T35" fmla="*/ 39 h 63"/>
                      <a:gd name="T36" fmla="*/ 35 w 42"/>
                      <a:gd name="T37" fmla="*/ 25 h 63"/>
                      <a:gd name="T38" fmla="*/ 35 w 42"/>
                      <a:gd name="T39" fmla="*/ 25 h 63"/>
                      <a:gd name="T40" fmla="*/ 32 w 42"/>
                      <a:gd name="T41" fmla="*/ 47 h 63"/>
                      <a:gd name="T42" fmla="*/ 32 w 42"/>
                      <a:gd name="T43" fmla="*/ 47 h 63"/>
                      <a:gd name="T44" fmla="*/ 35 w 42"/>
                      <a:gd name="T45" fmla="*/ 25 h 63"/>
                      <a:gd name="T46" fmla="*/ 35 w 42"/>
                      <a:gd name="T47" fmla="*/ 25 h 63"/>
                      <a:gd name="T48" fmla="*/ 28 w 42"/>
                      <a:gd name="T49" fmla="*/ 0 h 63"/>
                      <a:gd name="T50" fmla="*/ 23 w 42"/>
                      <a:gd name="T51" fmla="*/ 0 h 63"/>
                      <a:gd name="T52" fmla="*/ 24 w 42"/>
                      <a:gd name="T53" fmla="*/ 0 h 63"/>
                      <a:gd name="T54" fmla="*/ 28 w 42"/>
                      <a:gd name="T55" fmla="*/ 0 h 63"/>
                      <a:gd name="T56" fmla="*/ 30 w 42"/>
                      <a:gd name="T57" fmla="*/ 0 h 63"/>
                      <a:gd name="T58" fmla="*/ 37 w 42"/>
                      <a:gd name="T59" fmla="*/ 3 h 63"/>
                      <a:gd name="T60" fmla="*/ 42 w 42"/>
                      <a:gd name="T61" fmla="*/ 16 h 63"/>
                      <a:gd name="T62" fmla="*/ 37 w 42"/>
                      <a:gd name="T63" fmla="*/ 24 h 63"/>
                      <a:gd name="T64" fmla="*/ 37 w 42"/>
                      <a:gd name="T65" fmla="*/ 24 h 63"/>
                      <a:gd name="T66" fmla="*/ 37 w 42"/>
                      <a:gd name="T67" fmla="*/ 24 h 63"/>
                      <a:gd name="T68" fmla="*/ 42 w 42"/>
                      <a:gd name="T69" fmla="*/ 16 h 63"/>
                      <a:gd name="T70" fmla="*/ 38 w 42"/>
                      <a:gd name="T71" fmla="*/ 3 h 63"/>
                      <a:gd name="T72" fmla="*/ 30 w 42"/>
                      <a:gd name="T73" fmla="*/ 0 h 63"/>
                      <a:gd name="T74" fmla="*/ 28 w 42"/>
                      <a:gd name="T75"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 h="63">
                        <a:moveTo>
                          <a:pt x="0" y="39"/>
                        </a:moveTo>
                        <a:cubicBezTo>
                          <a:pt x="0" y="43"/>
                          <a:pt x="1" y="47"/>
                          <a:pt x="3" y="51"/>
                        </a:cubicBezTo>
                        <a:cubicBezTo>
                          <a:pt x="6" y="57"/>
                          <a:pt x="11" y="62"/>
                          <a:pt x="17" y="62"/>
                        </a:cubicBezTo>
                        <a:cubicBezTo>
                          <a:pt x="18" y="63"/>
                          <a:pt x="18" y="63"/>
                          <a:pt x="19" y="63"/>
                        </a:cubicBezTo>
                        <a:cubicBezTo>
                          <a:pt x="22" y="63"/>
                          <a:pt x="26" y="61"/>
                          <a:pt x="28" y="59"/>
                        </a:cubicBezTo>
                        <a:cubicBezTo>
                          <a:pt x="29" y="58"/>
                          <a:pt x="30" y="55"/>
                          <a:pt x="31" y="54"/>
                        </a:cubicBezTo>
                        <a:cubicBezTo>
                          <a:pt x="31" y="53"/>
                          <a:pt x="31" y="52"/>
                          <a:pt x="32" y="51"/>
                        </a:cubicBezTo>
                        <a:cubicBezTo>
                          <a:pt x="32" y="50"/>
                          <a:pt x="32" y="50"/>
                          <a:pt x="32" y="49"/>
                        </a:cubicBezTo>
                        <a:cubicBezTo>
                          <a:pt x="31" y="49"/>
                          <a:pt x="31" y="49"/>
                          <a:pt x="31" y="49"/>
                        </a:cubicBezTo>
                        <a:cubicBezTo>
                          <a:pt x="31" y="49"/>
                          <a:pt x="31" y="49"/>
                          <a:pt x="31" y="49"/>
                        </a:cubicBezTo>
                        <a:cubicBezTo>
                          <a:pt x="31" y="50"/>
                          <a:pt x="31" y="50"/>
                          <a:pt x="31" y="51"/>
                        </a:cubicBezTo>
                        <a:cubicBezTo>
                          <a:pt x="31" y="52"/>
                          <a:pt x="31" y="53"/>
                          <a:pt x="31" y="54"/>
                        </a:cubicBezTo>
                        <a:cubicBezTo>
                          <a:pt x="30" y="56"/>
                          <a:pt x="29" y="58"/>
                          <a:pt x="28" y="59"/>
                        </a:cubicBezTo>
                        <a:cubicBezTo>
                          <a:pt x="26" y="61"/>
                          <a:pt x="22" y="62"/>
                          <a:pt x="19" y="62"/>
                        </a:cubicBezTo>
                        <a:cubicBezTo>
                          <a:pt x="18" y="62"/>
                          <a:pt x="18" y="62"/>
                          <a:pt x="17" y="62"/>
                        </a:cubicBezTo>
                        <a:cubicBezTo>
                          <a:pt x="11" y="61"/>
                          <a:pt x="5" y="56"/>
                          <a:pt x="3" y="51"/>
                        </a:cubicBezTo>
                        <a:cubicBezTo>
                          <a:pt x="1" y="48"/>
                          <a:pt x="1" y="44"/>
                          <a:pt x="0" y="40"/>
                        </a:cubicBezTo>
                        <a:cubicBezTo>
                          <a:pt x="0" y="39"/>
                          <a:pt x="0" y="39"/>
                          <a:pt x="0" y="39"/>
                        </a:cubicBezTo>
                        <a:moveTo>
                          <a:pt x="35" y="25"/>
                        </a:moveTo>
                        <a:cubicBezTo>
                          <a:pt x="35" y="25"/>
                          <a:pt x="35" y="25"/>
                          <a:pt x="35" y="25"/>
                        </a:cubicBezTo>
                        <a:cubicBezTo>
                          <a:pt x="39" y="35"/>
                          <a:pt x="33" y="45"/>
                          <a:pt x="32" y="47"/>
                        </a:cubicBezTo>
                        <a:cubicBezTo>
                          <a:pt x="32" y="47"/>
                          <a:pt x="32" y="47"/>
                          <a:pt x="32" y="47"/>
                        </a:cubicBezTo>
                        <a:cubicBezTo>
                          <a:pt x="33" y="46"/>
                          <a:pt x="39" y="35"/>
                          <a:pt x="35" y="25"/>
                        </a:cubicBezTo>
                        <a:cubicBezTo>
                          <a:pt x="35" y="25"/>
                          <a:pt x="35" y="25"/>
                          <a:pt x="35" y="25"/>
                        </a:cubicBezTo>
                        <a:moveTo>
                          <a:pt x="28" y="0"/>
                        </a:moveTo>
                        <a:cubicBezTo>
                          <a:pt x="26" y="0"/>
                          <a:pt x="25" y="0"/>
                          <a:pt x="23" y="0"/>
                        </a:cubicBezTo>
                        <a:cubicBezTo>
                          <a:pt x="23" y="0"/>
                          <a:pt x="24" y="0"/>
                          <a:pt x="24" y="0"/>
                        </a:cubicBezTo>
                        <a:cubicBezTo>
                          <a:pt x="25" y="0"/>
                          <a:pt x="27" y="0"/>
                          <a:pt x="28" y="0"/>
                        </a:cubicBezTo>
                        <a:cubicBezTo>
                          <a:pt x="29" y="0"/>
                          <a:pt x="30" y="0"/>
                          <a:pt x="30" y="0"/>
                        </a:cubicBezTo>
                        <a:cubicBezTo>
                          <a:pt x="33" y="0"/>
                          <a:pt x="36" y="2"/>
                          <a:pt x="37" y="3"/>
                        </a:cubicBezTo>
                        <a:cubicBezTo>
                          <a:pt x="41" y="6"/>
                          <a:pt x="42" y="11"/>
                          <a:pt x="42" y="16"/>
                        </a:cubicBezTo>
                        <a:cubicBezTo>
                          <a:pt x="41" y="21"/>
                          <a:pt x="39" y="23"/>
                          <a:pt x="37" y="24"/>
                        </a:cubicBezTo>
                        <a:cubicBezTo>
                          <a:pt x="37" y="24"/>
                          <a:pt x="37" y="24"/>
                          <a:pt x="37" y="24"/>
                        </a:cubicBezTo>
                        <a:cubicBezTo>
                          <a:pt x="37" y="24"/>
                          <a:pt x="37" y="24"/>
                          <a:pt x="37" y="24"/>
                        </a:cubicBezTo>
                        <a:cubicBezTo>
                          <a:pt x="39" y="23"/>
                          <a:pt x="42" y="21"/>
                          <a:pt x="42" y="16"/>
                        </a:cubicBezTo>
                        <a:cubicBezTo>
                          <a:pt x="42" y="11"/>
                          <a:pt x="41" y="6"/>
                          <a:pt x="38" y="3"/>
                        </a:cubicBezTo>
                        <a:cubicBezTo>
                          <a:pt x="36" y="1"/>
                          <a:pt x="33" y="0"/>
                          <a:pt x="30" y="0"/>
                        </a:cubicBezTo>
                        <a:cubicBezTo>
                          <a:pt x="30" y="0"/>
                          <a:pt x="29" y="0"/>
                          <a:pt x="28" y="0"/>
                        </a:cubicBezTo>
                      </a:path>
                    </a:pathLst>
                  </a:custGeom>
                  <a:solidFill>
                    <a:srgbClr val="78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0" name="Freeform 8057">
                    <a:extLst>
                      <a:ext uri="{FF2B5EF4-FFF2-40B4-BE49-F238E27FC236}">
                        <a16:creationId xmlns:a16="http://schemas.microsoft.com/office/drawing/2014/main" id="{B3CC371F-8BB4-401F-9704-4CB2D8C982F9}"/>
                      </a:ext>
                    </a:extLst>
                  </p:cNvPr>
                  <p:cNvSpPr>
                    <a:spLocks/>
                  </p:cNvSpPr>
                  <p:nvPr/>
                </p:nvSpPr>
                <p:spPr bwMode="auto">
                  <a:xfrm>
                    <a:off x="4382" y="2229"/>
                    <a:ext cx="3" cy="6"/>
                  </a:xfrm>
                  <a:custGeom>
                    <a:avLst/>
                    <a:gdLst>
                      <a:gd name="T0" fmla="*/ 0 w 4"/>
                      <a:gd name="T1" fmla="*/ 0 h 7"/>
                      <a:gd name="T2" fmla="*/ 3 w 4"/>
                      <a:gd name="T3" fmla="*/ 7 h 7"/>
                      <a:gd name="T4" fmla="*/ 4 w 4"/>
                      <a:gd name="T5" fmla="*/ 7 h 7"/>
                      <a:gd name="T6" fmla="*/ 4 w 4"/>
                      <a:gd name="T7" fmla="*/ 6 h 7"/>
                      <a:gd name="T8" fmla="*/ 4 w 4"/>
                      <a:gd name="T9" fmla="*/ 5 h 7"/>
                      <a:gd name="T10" fmla="*/ 4 w 4"/>
                      <a:gd name="T11" fmla="*/ 5 h 7"/>
                      <a:gd name="T12" fmla="*/ 2 w 4"/>
                      <a:gd name="T13" fmla="*/ 2 h 7"/>
                      <a:gd name="T14" fmla="*/ 0 w 4"/>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0" y="0"/>
                        </a:moveTo>
                        <a:cubicBezTo>
                          <a:pt x="2" y="2"/>
                          <a:pt x="3" y="4"/>
                          <a:pt x="3" y="7"/>
                        </a:cubicBezTo>
                        <a:cubicBezTo>
                          <a:pt x="3" y="7"/>
                          <a:pt x="3" y="7"/>
                          <a:pt x="4" y="7"/>
                        </a:cubicBezTo>
                        <a:cubicBezTo>
                          <a:pt x="3" y="7"/>
                          <a:pt x="3" y="6"/>
                          <a:pt x="4" y="6"/>
                        </a:cubicBezTo>
                        <a:cubicBezTo>
                          <a:pt x="4" y="6"/>
                          <a:pt x="4" y="5"/>
                          <a:pt x="4" y="5"/>
                        </a:cubicBezTo>
                        <a:cubicBezTo>
                          <a:pt x="4" y="5"/>
                          <a:pt x="4" y="5"/>
                          <a:pt x="4" y="5"/>
                        </a:cubicBezTo>
                        <a:cubicBezTo>
                          <a:pt x="4" y="4"/>
                          <a:pt x="3" y="3"/>
                          <a:pt x="2" y="2"/>
                        </a:cubicBezTo>
                        <a:cubicBezTo>
                          <a:pt x="2" y="1"/>
                          <a:pt x="1" y="1"/>
                          <a:pt x="0" y="0"/>
                        </a:cubicBezTo>
                      </a:path>
                    </a:pathLst>
                  </a:custGeom>
                  <a:solidFill>
                    <a:srgbClr val="78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1" name="Freeform 8058">
                    <a:extLst>
                      <a:ext uri="{FF2B5EF4-FFF2-40B4-BE49-F238E27FC236}">
                        <a16:creationId xmlns:a16="http://schemas.microsoft.com/office/drawing/2014/main" id="{E6DE0008-CE44-4EF6-B325-3BC9D9AC1C4B}"/>
                      </a:ext>
                    </a:extLst>
                  </p:cNvPr>
                  <p:cNvSpPr>
                    <a:spLocks/>
                  </p:cNvSpPr>
                  <p:nvPr/>
                </p:nvSpPr>
                <p:spPr bwMode="auto">
                  <a:xfrm>
                    <a:off x="4385" y="2216"/>
                    <a:ext cx="4" cy="1"/>
                  </a:xfrm>
                  <a:custGeom>
                    <a:avLst/>
                    <a:gdLst>
                      <a:gd name="T0" fmla="*/ 5 w 5"/>
                      <a:gd name="T1" fmla="*/ 0 h 1"/>
                      <a:gd name="T2" fmla="*/ 5 w 5"/>
                      <a:gd name="T3" fmla="*/ 0 h 1"/>
                      <a:gd name="T4" fmla="*/ 3 w 5"/>
                      <a:gd name="T5" fmla="*/ 1 h 1"/>
                      <a:gd name="T6" fmla="*/ 0 w 5"/>
                      <a:gd name="T7" fmla="*/ 0 h 1"/>
                      <a:gd name="T8" fmla="*/ 1 w 5"/>
                      <a:gd name="T9" fmla="*/ 1 h 1"/>
                      <a:gd name="T10" fmla="*/ 3 w 5"/>
                      <a:gd name="T11" fmla="*/ 1 h 1"/>
                      <a:gd name="T12" fmla="*/ 3 w 5"/>
                      <a:gd name="T13" fmla="*/ 1 h 1"/>
                      <a:gd name="T14" fmla="*/ 3 w 5"/>
                      <a:gd name="T15" fmla="*/ 1 h 1"/>
                      <a:gd name="T16" fmla="*/ 5 w 5"/>
                      <a:gd name="T17" fmla="*/ 0 h 1"/>
                      <a:gd name="T18" fmla="*/ 5 w 5"/>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
                        <a:moveTo>
                          <a:pt x="5" y="0"/>
                        </a:moveTo>
                        <a:cubicBezTo>
                          <a:pt x="5" y="0"/>
                          <a:pt x="5" y="0"/>
                          <a:pt x="5" y="0"/>
                        </a:cubicBezTo>
                        <a:cubicBezTo>
                          <a:pt x="4" y="1"/>
                          <a:pt x="3" y="1"/>
                          <a:pt x="3" y="1"/>
                        </a:cubicBezTo>
                        <a:cubicBezTo>
                          <a:pt x="2" y="1"/>
                          <a:pt x="1" y="1"/>
                          <a:pt x="0" y="0"/>
                        </a:cubicBezTo>
                        <a:cubicBezTo>
                          <a:pt x="1" y="1"/>
                          <a:pt x="1" y="1"/>
                          <a:pt x="1" y="1"/>
                        </a:cubicBezTo>
                        <a:cubicBezTo>
                          <a:pt x="1" y="1"/>
                          <a:pt x="2" y="1"/>
                          <a:pt x="3" y="1"/>
                        </a:cubicBezTo>
                        <a:cubicBezTo>
                          <a:pt x="3" y="1"/>
                          <a:pt x="3" y="1"/>
                          <a:pt x="3" y="1"/>
                        </a:cubicBezTo>
                        <a:cubicBezTo>
                          <a:pt x="3" y="1"/>
                          <a:pt x="3" y="1"/>
                          <a:pt x="3" y="1"/>
                        </a:cubicBezTo>
                        <a:cubicBezTo>
                          <a:pt x="3" y="1"/>
                          <a:pt x="4" y="1"/>
                          <a:pt x="5" y="0"/>
                        </a:cubicBezTo>
                        <a:cubicBezTo>
                          <a:pt x="5" y="0"/>
                          <a:pt x="5" y="0"/>
                          <a:pt x="5" y="0"/>
                        </a:cubicBezTo>
                      </a:path>
                    </a:pathLst>
                  </a:custGeom>
                  <a:solidFill>
                    <a:srgbClr val="78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2" name="Freeform 8059">
                    <a:extLst>
                      <a:ext uri="{FF2B5EF4-FFF2-40B4-BE49-F238E27FC236}">
                        <a16:creationId xmlns:a16="http://schemas.microsoft.com/office/drawing/2014/main" id="{4DB9B658-3BB1-44AC-B1E4-2A2B8A018322}"/>
                      </a:ext>
                    </a:extLst>
                  </p:cNvPr>
                  <p:cNvSpPr>
                    <a:spLocks/>
                  </p:cNvSpPr>
                  <p:nvPr/>
                </p:nvSpPr>
                <p:spPr bwMode="auto">
                  <a:xfrm>
                    <a:off x="4360" y="2199"/>
                    <a:ext cx="22" cy="36"/>
                  </a:xfrm>
                  <a:custGeom>
                    <a:avLst/>
                    <a:gdLst>
                      <a:gd name="T0" fmla="*/ 29 w 29"/>
                      <a:gd name="T1" fmla="*/ 0 h 47"/>
                      <a:gd name="T2" fmla="*/ 7 w 29"/>
                      <a:gd name="T3" fmla="*/ 18 h 47"/>
                      <a:gd name="T4" fmla="*/ 7 w 29"/>
                      <a:gd name="T5" fmla="*/ 47 h 47"/>
                      <a:gd name="T6" fmla="*/ 29 w 29"/>
                      <a:gd name="T7" fmla="*/ 0 h 47"/>
                    </a:gdLst>
                    <a:ahLst/>
                    <a:cxnLst>
                      <a:cxn ang="0">
                        <a:pos x="T0" y="T1"/>
                      </a:cxn>
                      <a:cxn ang="0">
                        <a:pos x="T2" y="T3"/>
                      </a:cxn>
                      <a:cxn ang="0">
                        <a:pos x="T4" y="T5"/>
                      </a:cxn>
                      <a:cxn ang="0">
                        <a:pos x="T6" y="T7"/>
                      </a:cxn>
                    </a:cxnLst>
                    <a:rect l="0" t="0" r="r" b="b"/>
                    <a:pathLst>
                      <a:path w="29" h="47">
                        <a:moveTo>
                          <a:pt x="29" y="0"/>
                        </a:moveTo>
                        <a:cubicBezTo>
                          <a:pt x="29" y="0"/>
                          <a:pt x="13" y="1"/>
                          <a:pt x="7" y="18"/>
                        </a:cubicBezTo>
                        <a:cubicBezTo>
                          <a:pt x="0" y="35"/>
                          <a:pt x="7" y="47"/>
                          <a:pt x="7" y="47"/>
                        </a:cubicBezTo>
                        <a:cubicBezTo>
                          <a:pt x="7" y="47"/>
                          <a:pt x="0" y="15"/>
                          <a:pt x="29" y="0"/>
                        </a:cubicBezTo>
                      </a:path>
                    </a:pathLst>
                  </a:custGeom>
                  <a:solidFill>
                    <a:srgbClr val="ED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3" name="Freeform 8060">
                    <a:extLst>
                      <a:ext uri="{FF2B5EF4-FFF2-40B4-BE49-F238E27FC236}">
                        <a16:creationId xmlns:a16="http://schemas.microsoft.com/office/drawing/2014/main" id="{381D9787-FA77-465D-9F27-E5BBB6C41D92}"/>
                      </a:ext>
                    </a:extLst>
                  </p:cNvPr>
                  <p:cNvSpPr>
                    <a:spLocks noEditPoints="1"/>
                  </p:cNvSpPr>
                  <p:nvPr/>
                </p:nvSpPr>
                <p:spPr bwMode="auto">
                  <a:xfrm>
                    <a:off x="4372" y="2229"/>
                    <a:ext cx="11" cy="13"/>
                  </a:xfrm>
                  <a:custGeom>
                    <a:avLst/>
                    <a:gdLst>
                      <a:gd name="T0" fmla="*/ 0 w 15"/>
                      <a:gd name="T1" fmla="*/ 18 h 18"/>
                      <a:gd name="T2" fmla="*/ 1 w 15"/>
                      <a:gd name="T3" fmla="*/ 18 h 18"/>
                      <a:gd name="T4" fmla="*/ 2 w 15"/>
                      <a:gd name="T5" fmla="*/ 18 h 18"/>
                      <a:gd name="T6" fmla="*/ 1 w 15"/>
                      <a:gd name="T7" fmla="*/ 18 h 18"/>
                      <a:gd name="T8" fmla="*/ 0 w 15"/>
                      <a:gd name="T9" fmla="*/ 18 h 18"/>
                      <a:gd name="T10" fmla="*/ 9 w 15"/>
                      <a:gd name="T11" fmla="*/ 0 h 18"/>
                      <a:gd name="T12" fmla="*/ 9 w 15"/>
                      <a:gd name="T13" fmla="*/ 12 h 18"/>
                      <a:gd name="T14" fmla="*/ 2 w 15"/>
                      <a:gd name="T15" fmla="*/ 18 h 18"/>
                      <a:gd name="T16" fmla="*/ 12 w 15"/>
                      <a:gd name="T17" fmla="*/ 11 h 18"/>
                      <a:gd name="T18" fmla="*/ 9 w 15"/>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8">
                        <a:moveTo>
                          <a:pt x="0" y="18"/>
                        </a:moveTo>
                        <a:cubicBezTo>
                          <a:pt x="0" y="18"/>
                          <a:pt x="1" y="18"/>
                          <a:pt x="1" y="18"/>
                        </a:cubicBezTo>
                        <a:cubicBezTo>
                          <a:pt x="1" y="18"/>
                          <a:pt x="1" y="18"/>
                          <a:pt x="2" y="18"/>
                        </a:cubicBezTo>
                        <a:cubicBezTo>
                          <a:pt x="2" y="18"/>
                          <a:pt x="1" y="18"/>
                          <a:pt x="1" y="18"/>
                        </a:cubicBezTo>
                        <a:cubicBezTo>
                          <a:pt x="1" y="18"/>
                          <a:pt x="0" y="18"/>
                          <a:pt x="0" y="18"/>
                        </a:cubicBezTo>
                        <a:moveTo>
                          <a:pt x="9" y="0"/>
                        </a:moveTo>
                        <a:cubicBezTo>
                          <a:pt x="9" y="0"/>
                          <a:pt x="13" y="6"/>
                          <a:pt x="9" y="12"/>
                        </a:cubicBezTo>
                        <a:cubicBezTo>
                          <a:pt x="7" y="17"/>
                          <a:pt x="3" y="17"/>
                          <a:pt x="2" y="18"/>
                        </a:cubicBezTo>
                        <a:cubicBezTo>
                          <a:pt x="4" y="18"/>
                          <a:pt x="10" y="17"/>
                          <a:pt x="12" y="11"/>
                        </a:cubicBezTo>
                        <a:cubicBezTo>
                          <a:pt x="15" y="3"/>
                          <a:pt x="9" y="0"/>
                          <a:pt x="9" y="0"/>
                        </a:cubicBezTo>
                      </a:path>
                    </a:pathLst>
                  </a:custGeom>
                  <a:solidFill>
                    <a:srgbClr val="B6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4" name="Freeform 8061">
                    <a:extLst>
                      <a:ext uri="{FF2B5EF4-FFF2-40B4-BE49-F238E27FC236}">
                        <a16:creationId xmlns:a16="http://schemas.microsoft.com/office/drawing/2014/main" id="{2F4C56C2-5179-4E7E-A2AE-967212433A7A}"/>
                      </a:ext>
                    </a:extLst>
                  </p:cNvPr>
                  <p:cNvSpPr>
                    <a:spLocks/>
                  </p:cNvSpPr>
                  <p:nvPr/>
                </p:nvSpPr>
                <p:spPr bwMode="auto">
                  <a:xfrm>
                    <a:off x="4381" y="2215"/>
                    <a:ext cx="6" cy="11"/>
                  </a:xfrm>
                  <a:custGeom>
                    <a:avLst/>
                    <a:gdLst>
                      <a:gd name="T0" fmla="*/ 0 w 8"/>
                      <a:gd name="T1" fmla="*/ 0 h 15"/>
                      <a:gd name="T2" fmla="*/ 4 w 8"/>
                      <a:gd name="T3" fmla="*/ 15 h 15"/>
                      <a:gd name="T4" fmla="*/ 0 w 8"/>
                      <a:gd name="T5" fmla="*/ 0 h 15"/>
                    </a:gdLst>
                    <a:ahLst/>
                    <a:cxnLst>
                      <a:cxn ang="0">
                        <a:pos x="T0" y="T1"/>
                      </a:cxn>
                      <a:cxn ang="0">
                        <a:pos x="T2" y="T3"/>
                      </a:cxn>
                      <a:cxn ang="0">
                        <a:pos x="T4" y="T5"/>
                      </a:cxn>
                    </a:cxnLst>
                    <a:rect l="0" t="0" r="r" b="b"/>
                    <a:pathLst>
                      <a:path w="8" h="15">
                        <a:moveTo>
                          <a:pt x="0" y="0"/>
                        </a:moveTo>
                        <a:cubicBezTo>
                          <a:pt x="0" y="0"/>
                          <a:pt x="7" y="8"/>
                          <a:pt x="4" y="15"/>
                        </a:cubicBezTo>
                        <a:cubicBezTo>
                          <a:pt x="4" y="15"/>
                          <a:pt x="8" y="5"/>
                          <a:pt x="0" y="0"/>
                        </a:cubicBezTo>
                      </a:path>
                    </a:pathLst>
                  </a:custGeom>
                  <a:solidFill>
                    <a:srgbClr val="B6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5" name="Freeform 8062">
                    <a:extLst>
                      <a:ext uri="{FF2B5EF4-FFF2-40B4-BE49-F238E27FC236}">
                        <a16:creationId xmlns:a16="http://schemas.microsoft.com/office/drawing/2014/main" id="{126F2816-261A-43AA-AB00-FDCE47105DD7}"/>
                      </a:ext>
                    </a:extLst>
                  </p:cNvPr>
                  <p:cNvSpPr>
                    <a:spLocks/>
                  </p:cNvSpPr>
                  <p:nvPr/>
                </p:nvSpPr>
                <p:spPr bwMode="auto">
                  <a:xfrm>
                    <a:off x="4388" y="2200"/>
                    <a:ext cx="5" cy="11"/>
                  </a:xfrm>
                  <a:custGeom>
                    <a:avLst/>
                    <a:gdLst>
                      <a:gd name="T0" fmla="*/ 0 w 7"/>
                      <a:gd name="T1" fmla="*/ 0 h 15"/>
                      <a:gd name="T2" fmla="*/ 1 w 7"/>
                      <a:gd name="T3" fmla="*/ 15 h 15"/>
                      <a:gd name="T4" fmla="*/ 5 w 7"/>
                      <a:gd name="T5" fmla="*/ 8 h 15"/>
                      <a:gd name="T6" fmla="*/ 0 w 7"/>
                      <a:gd name="T7" fmla="*/ 0 h 15"/>
                    </a:gdLst>
                    <a:ahLst/>
                    <a:cxnLst>
                      <a:cxn ang="0">
                        <a:pos x="T0" y="T1"/>
                      </a:cxn>
                      <a:cxn ang="0">
                        <a:pos x="T2" y="T3"/>
                      </a:cxn>
                      <a:cxn ang="0">
                        <a:pos x="T4" y="T5"/>
                      </a:cxn>
                      <a:cxn ang="0">
                        <a:pos x="T6" y="T7"/>
                      </a:cxn>
                    </a:cxnLst>
                    <a:rect l="0" t="0" r="r" b="b"/>
                    <a:pathLst>
                      <a:path w="7" h="15">
                        <a:moveTo>
                          <a:pt x="0" y="0"/>
                        </a:moveTo>
                        <a:cubicBezTo>
                          <a:pt x="0" y="0"/>
                          <a:pt x="7" y="9"/>
                          <a:pt x="1" y="15"/>
                        </a:cubicBezTo>
                        <a:cubicBezTo>
                          <a:pt x="1" y="15"/>
                          <a:pt x="5" y="13"/>
                          <a:pt x="5" y="8"/>
                        </a:cubicBezTo>
                        <a:cubicBezTo>
                          <a:pt x="5" y="3"/>
                          <a:pt x="0" y="0"/>
                          <a:pt x="0" y="0"/>
                        </a:cubicBezTo>
                      </a:path>
                    </a:pathLst>
                  </a:custGeom>
                  <a:solidFill>
                    <a:srgbClr val="B6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6" name="Freeform 8063">
                    <a:extLst>
                      <a:ext uri="{FF2B5EF4-FFF2-40B4-BE49-F238E27FC236}">
                        <a16:creationId xmlns:a16="http://schemas.microsoft.com/office/drawing/2014/main" id="{9E941FF3-059E-4D32-90BC-16412EF5B37D}"/>
                      </a:ext>
                    </a:extLst>
                  </p:cNvPr>
                  <p:cNvSpPr>
                    <a:spLocks/>
                  </p:cNvSpPr>
                  <p:nvPr/>
                </p:nvSpPr>
                <p:spPr bwMode="auto">
                  <a:xfrm>
                    <a:off x="4446" y="2227"/>
                    <a:ext cx="4" cy="6"/>
                  </a:xfrm>
                  <a:custGeom>
                    <a:avLst/>
                    <a:gdLst>
                      <a:gd name="T0" fmla="*/ 6 w 6"/>
                      <a:gd name="T1" fmla="*/ 0 h 8"/>
                      <a:gd name="T2" fmla="*/ 6 w 6"/>
                      <a:gd name="T3" fmla="*/ 0 h 8"/>
                      <a:gd name="T4" fmla="*/ 3 w 6"/>
                      <a:gd name="T5" fmla="*/ 3 h 8"/>
                      <a:gd name="T6" fmla="*/ 0 w 6"/>
                      <a:gd name="T7" fmla="*/ 8 h 8"/>
                      <a:gd name="T8" fmla="*/ 0 w 6"/>
                      <a:gd name="T9" fmla="*/ 8 h 8"/>
                      <a:gd name="T10" fmla="*/ 6 w 6"/>
                      <a:gd name="T11" fmla="*/ 0 h 8"/>
                    </a:gdLst>
                    <a:ahLst/>
                    <a:cxnLst>
                      <a:cxn ang="0">
                        <a:pos x="T0" y="T1"/>
                      </a:cxn>
                      <a:cxn ang="0">
                        <a:pos x="T2" y="T3"/>
                      </a:cxn>
                      <a:cxn ang="0">
                        <a:pos x="T4" y="T5"/>
                      </a:cxn>
                      <a:cxn ang="0">
                        <a:pos x="T6" y="T7"/>
                      </a:cxn>
                      <a:cxn ang="0">
                        <a:pos x="T8" y="T9"/>
                      </a:cxn>
                      <a:cxn ang="0">
                        <a:pos x="T10" y="T11"/>
                      </a:cxn>
                    </a:cxnLst>
                    <a:rect l="0" t="0" r="r" b="b"/>
                    <a:pathLst>
                      <a:path w="6" h="8">
                        <a:moveTo>
                          <a:pt x="6" y="0"/>
                        </a:moveTo>
                        <a:cubicBezTo>
                          <a:pt x="6" y="0"/>
                          <a:pt x="6" y="0"/>
                          <a:pt x="6" y="0"/>
                        </a:cubicBezTo>
                        <a:cubicBezTo>
                          <a:pt x="5" y="1"/>
                          <a:pt x="4" y="2"/>
                          <a:pt x="3" y="3"/>
                        </a:cubicBezTo>
                        <a:cubicBezTo>
                          <a:pt x="1" y="5"/>
                          <a:pt x="1" y="7"/>
                          <a:pt x="0" y="8"/>
                        </a:cubicBezTo>
                        <a:cubicBezTo>
                          <a:pt x="0" y="8"/>
                          <a:pt x="0" y="8"/>
                          <a:pt x="0" y="8"/>
                        </a:cubicBezTo>
                        <a:cubicBezTo>
                          <a:pt x="0" y="4"/>
                          <a:pt x="3" y="2"/>
                          <a:pt x="6" y="0"/>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7" name="Freeform 8064">
                    <a:extLst>
                      <a:ext uri="{FF2B5EF4-FFF2-40B4-BE49-F238E27FC236}">
                        <a16:creationId xmlns:a16="http://schemas.microsoft.com/office/drawing/2014/main" id="{37BC6B99-3B8A-4E50-9F31-F4BDA61F6B7B}"/>
                      </a:ext>
                    </a:extLst>
                  </p:cNvPr>
                  <p:cNvSpPr>
                    <a:spLocks/>
                  </p:cNvSpPr>
                  <p:nvPr/>
                </p:nvSpPr>
                <p:spPr bwMode="auto">
                  <a:xfrm>
                    <a:off x="4444" y="2213"/>
                    <a:ext cx="3" cy="4"/>
                  </a:xfrm>
                  <a:custGeom>
                    <a:avLst/>
                    <a:gdLst>
                      <a:gd name="T0" fmla="*/ 0 w 5"/>
                      <a:gd name="T1" fmla="*/ 6 h 6"/>
                      <a:gd name="T2" fmla="*/ 5 w 5"/>
                      <a:gd name="T3" fmla="*/ 0 h 6"/>
                      <a:gd name="T4" fmla="*/ 5 w 5"/>
                      <a:gd name="T5" fmla="*/ 0 h 6"/>
                      <a:gd name="T6" fmla="*/ 0 w 5"/>
                      <a:gd name="T7" fmla="*/ 6 h 6"/>
                      <a:gd name="T8" fmla="*/ 0 w 5"/>
                      <a:gd name="T9" fmla="*/ 6 h 6"/>
                    </a:gdLst>
                    <a:ahLst/>
                    <a:cxnLst>
                      <a:cxn ang="0">
                        <a:pos x="T0" y="T1"/>
                      </a:cxn>
                      <a:cxn ang="0">
                        <a:pos x="T2" y="T3"/>
                      </a:cxn>
                      <a:cxn ang="0">
                        <a:pos x="T4" y="T5"/>
                      </a:cxn>
                      <a:cxn ang="0">
                        <a:pos x="T6" y="T7"/>
                      </a:cxn>
                      <a:cxn ang="0">
                        <a:pos x="T8" y="T9"/>
                      </a:cxn>
                    </a:cxnLst>
                    <a:rect l="0" t="0" r="r" b="b"/>
                    <a:pathLst>
                      <a:path w="5" h="6">
                        <a:moveTo>
                          <a:pt x="0" y="6"/>
                        </a:moveTo>
                        <a:cubicBezTo>
                          <a:pt x="1" y="3"/>
                          <a:pt x="3" y="1"/>
                          <a:pt x="5" y="0"/>
                        </a:cubicBezTo>
                        <a:cubicBezTo>
                          <a:pt x="5" y="0"/>
                          <a:pt x="5" y="0"/>
                          <a:pt x="5" y="0"/>
                        </a:cubicBezTo>
                        <a:cubicBezTo>
                          <a:pt x="3" y="1"/>
                          <a:pt x="2" y="4"/>
                          <a:pt x="0" y="6"/>
                        </a:cubicBezTo>
                        <a:cubicBezTo>
                          <a:pt x="0" y="6"/>
                          <a:pt x="0" y="6"/>
                          <a:pt x="0" y="6"/>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8" name="Freeform 8065">
                    <a:extLst>
                      <a:ext uri="{FF2B5EF4-FFF2-40B4-BE49-F238E27FC236}">
                        <a16:creationId xmlns:a16="http://schemas.microsoft.com/office/drawing/2014/main" id="{6EDE17E9-EFB9-4F90-A562-DC9B1BFA7624}"/>
                      </a:ext>
                    </a:extLst>
                  </p:cNvPr>
                  <p:cNvSpPr>
                    <a:spLocks/>
                  </p:cNvSpPr>
                  <p:nvPr/>
                </p:nvSpPr>
                <p:spPr bwMode="auto">
                  <a:xfrm>
                    <a:off x="4438" y="2198"/>
                    <a:ext cx="31" cy="47"/>
                  </a:xfrm>
                  <a:custGeom>
                    <a:avLst/>
                    <a:gdLst>
                      <a:gd name="T0" fmla="*/ 5 w 42"/>
                      <a:gd name="T1" fmla="*/ 3 h 63"/>
                      <a:gd name="T2" fmla="*/ 12 w 42"/>
                      <a:gd name="T3" fmla="*/ 0 h 63"/>
                      <a:gd name="T4" fmla="*/ 21 w 42"/>
                      <a:gd name="T5" fmla="*/ 1 h 63"/>
                      <a:gd name="T6" fmla="*/ 42 w 42"/>
                      <a:gd name="T7" fmla="*/ 30 h 63"/>
                      <a:gd name="T8" fmla="*/ 39 w 42"/>
                      <a:gd name="T9" fmla="*/ 51 h 63"/>
                      <a:gd name="T10" fmla="*/ 25 w 42"/>
                      <a:gd name="T11" fmla="*/ 62 h 63"/>
                      <a:gd name="T12" fmla="*/ 15 w 42"/>
                      <a:gd name="T13" fmla="*/ 59 h 63"/>
                      <a:gd name="T14" fmla="*/ 12 w 42"/>
                      <a:gd name="T15" fmla="*/ 54 h 63"/>
                      <a:gd name="T16" fmla="*/ 11 w 42"/>
                      <a:gd name="T17" fmla="*/ 51 h 63"/>
                      <a:gd name="T18" fmla="*/ 11 w 42"/>
                      <a:gd name="T19" fmla="*/ 48 h 63"/>
                      <a:gd name="T20" fmla="*/ 8 w 42"/>
                      <a:gd name="T21" fmla="*/ 25 h 63"/>
                      <a:gd name="T22" fmla="*/ 0 w 42"/>
                      <a:gd name="T23" fmla="*/ 16 h 63"/>
                      <a:gd name="T24" fmla="*/ 5 w 42"/>
                      <a:gd name="T25" fmla="*/ 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63">
                        <a:moveTo>
                          <a:pt x="5" y="3"/>
                        </a:moveTo>
                        <a:cubicBezTo>
                          <a:pt x="7" y="1"/>
                          <a:pt x="9" y="0"/>
                          <a:pt x="12" y="0"/>
                        </a:cubicBezTo>
                        <a:cubicBezTo>
                          <a:pt x="15" y="0"/>
                          <a:pt x="18" y="0"/>
                          <a:pt x="21" y="1"/>
                        </a:cubicBezTo>
                        <a:cubicBezTo>
                          <a:pt x="33" y="4"/>
                          <a:pt x="41" y="18"/>
                          <a:pt x="42" y="30"/>
                        </a:cubicBezTo>
                        <a:cubicBezTo>
                          <a:pt x="42" y="37"/>
                          <a:pt x="42" y="45"/>
                          <a:pt x="39" y="51"/>
                        </a:cubicBezTo>
                        <a:cubicBezTo>
                          <a:pt x="37" y="57"/>
                          <a:pt x="31" y="62"/>
                          <a:pt x="25" y="62"/>
                        </a:cubicBezTo>
                        <a:cubicBezTo>
                          <a:pt x="21" y="63"/>
                          <a:pt x="17" y="62"/>
                          <a:pt x="15" y="59"/>
                        </a:cubicBezTo>
                        <a:cubicBezTo>
                          <a:pt x="13" y="58"/>
                          <a:pt x="12" y="55"/>
                          <a:pt x="12" y="54"/>
                        </a:cubicBezTo>
                        <a:cubicBezTo>
                          <a:pt x="11" y="53"/>
                          <a:pt x="11" y="52"/>
                          <a:pt x="11" y="51"/>
                        </a:cubicBezTo>
                        <a:cubicBezTo>
                          <a:pt x="11" y="50"/>
                          <a:pt x="11" y="48"/>
                          <a:pt x="11" y="48"/>
                        </a:cubicBezTo>
                        <a:cubicBezTo>
                          <a:pt x="11" y="48"/>
                          <a:pt x="3" y="36"/>
                          <a:pt x="8" y="25"/>
                        </a:cubicBezTo>
                        <a:cubicBezTo>
                          <a:pt x="8" y="25"/>
                          <a:pt x="1" y="25"/>
                          <a:pt x="0" y="16"/>
                        </a:cubicBezTo>
                        <a:cubicBezTo>
                          <a:pt x="0" y="11"/>
                          <a:pt x="2" y="6"/>
                          <a:pt x="5" y="3"/>
                        </a:cubicBezTo>
                      </a:path>
                    </a:pathLst>
                  </a:custGeom>
                  <a:solidFill>
                    <a:srgbClr val="D843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99" name="Freeform 8066">
                    <a:extLst>
                      <a:ext uri="{FF2B5EF4-FFF2-40B4-BE49-F238E27FC236}">
                        <a16:creationId xmlns:a16="http://schemas.microsoft.com/office/drawing/2014/main" id="{A59DB894-CC7B-49E1-B2E5-B89C902398AA}"/>
                      </a:ext>
                    </a:extLst>
                  </p:cNvPr>
                  <p:cNvSpPr>
                    <a:spLocks noEditPoints="1"/>
                  </p:cNvSpPr>
                  <p:nvPr/>
                </p:nvSpPr>
                <p:spPr bwMode="auto">
                  <a:xfrm>
                    <a:off x="4438" y="2197"/>
                    <a:ext cx="32" cy="48"/>
                  </a:xfrm>
                  <a:custGeom>
                    <a:avLst/>
                    <a:gdLst>
                      <a:gd name="T0" fmla="*/ 23 w 43"/>
                      <a:gd name="T1" fmla="*/ 64 h 64"/>
                      <a:gd name="T2" fmla="*/ 14 w 43"/>
                      <a:gd name="T3" fmla="*/ 60 h 64"/>
                      <a:gd name="T4" fmla="*/ 11 w 43"/>
                      <a:gd name="T5" fmla="*/ 55 h 64"/>
                      <a:gd name="T6" fmla="*/ 11 w 43"/>
                      <a:gd name="T7" fmla="*/ 52 h 64"/>
                      <a:gd name="T8" fmla="*/ 11 w 43"/>
                      <a:gd name="T9" fmla="*/ 50 h 64"/>
                      <a:gd name="T10" fmla="*/ 11 w 43"/>
                      <a:gd name="T11" fmla="*/ 49 h 64"/>
                      <a:gd name="T12" fmla="*/ 7 w 43"/>
                      <a:gd name="T13" fmla="*/ 26 h 64"/>
                      <a:gd name="T14" fmla="*/ 0 w 43"/>
                      <a:gd name="T15" fmla="*/ 17 h 64"/>
                      <a:gd name="T16" fmla="*/ 5 w 43"/>
                      <a:gd name="T17" fmla="*/ 4 h 64"/>
                      <a:gd name="T18" fmla="*/ 12 w 43"/>
                      <a:gd name="T19" fmla="*/ 1 h 64"/>
                      <a:gd name="T20" fmla="*/ 21 w 43"/>
                      <a:gd name="T21" fmla="*/ 2 h 64"/>
                      <a:gd name="T22" fmla="*/ 42 w 43"/>
                      <a:gd name="T23" fmla="*/ 31 h 64"/>
                      <a:gd name="T24" fmla="*/ 39 w 43"/>
                      <a:gd name="T25" fmla="*/ 52 h 64"/>
                      <a:gd name="T26" fmla="*/ 25 w 43"/>
                      <a:gd name="T27" fmla="*/ 64 h 64"/>
                      <a:gd name="T28" fmla="*/ 23 w 43"/>
                      <a:gd name="T29" fmla="*/ 64 h 64"/>
                      <a:gd name="T30" fmla="*/ 11 w 43"/>
                      <a:gd name="T31" fmla="*/ 48 h 64"/>
                      <a:gd name="T32" fmla="*/ 11 w 43"/>
                      <a:gd name="T33" fmla="*/ 51 h 64"/>
                      <a:gd name="T34" fmla="*/ 11 w 43"/>
                      <a:gd name="T35" fmla="*/ 52 h 64"/>
                      <a:gd name="T36" fmla="*/ 12 w 43"/>
                      <a:gd name="T37" fmla="*/ 55 h 64"/>
                      <a:gd name="T38" fmla="*/ 15 w 43"/>
                      <a:gd name="T39" fmla="*/ 60 h 64"/>
                      <a:gd name="T40" fmla="*/ 23 w 43"/>
                      <a:gd name="T41" fmla="*/ 63 h 64"/>
                      <a:gd name="T42" fmla="*/ 25 w 43"/>
                      <a:gd name="T43" fmla="*/ 63 h 64"/>
                      <a:gd name="T44" fmla="*/ 39 w 43"/>
                      <a:gd name="T45" fmla="*/ 52 h 64"/>
                      <a:gd name="T46" fmla="*/ 42 w 43"/>
                      <a:gd name="T47" fmla="*/ 31 h 64"/>
                      <a:gd name="T48" fmla="*/ 21 w 43"/>
                      <a:gd name="T49" fmla="*/ 2 h 64"/>
                      <a:gd name="T50" fmla="*/ 12 w 43"/>
                      <a:gd name="T51" fmla="*/ 1 h 64"/>
                      <a:gd name="T52" fmla="*/ 5 w 43"/>
                      <a:gd name="T53" fmla="*/ 4 h 64"/>
                      <a:gd name="T54" fmla="*/ 1 w 43"/>
                      <a:gd name="T55" fmla="*/ 17 h 64"/>
                      <a:gd name="T56" fmla="*/ 8 w 43"/>
                      <a:gd name="T57" fmla="*/ 26 h 64"/>
                      <a:gd name="T58" fmla="*/ 8 w 43"/>
                      <a:gd name="T59" fmla="*/ 26 h 64"/>
                      <a:gd name="T60" fmla="*/ 8 w 43"/>
                      <a:gd name="T61" fmla="*/ 26 h 64"/>
                      <a:gd name="T62" fmla="*/ 11 w 43"/>
                      <a:gd name="T63" fmla="*/ 48 h 64"/>
                      <a:gd name="T64" fmla="*/ 11 w 43"/>
                      <a:gd name="T65"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 h="64">
                        <a:moveTo>
                          <a:pt x="23" y="64"/>
                        </a:moveTo>
                        <a:cubicBezTo>
                          <a:pt x="20" y="64"/>
                          <a:pt x="17" y="63"/>
                          <a:pt x="14" y="60"/>
                        </a:cubicBezTo>
                        <a:cubicBezTo>
                          <a:pt x="13" y="59"/>
                          <a:pt x="12" y="57"/>
                          <a:pt x="11" y="55"/>
                        </a:cubicBezTo>
                        <a:cubicBezTo>
                          <a:pt x="11" y="54"/>
                          <a:pt x="11" y="53"/>
                          <a:pt x="11" y="52"/>
                        </a:cubicBezTo>
                        <a:cubicBezTo>
                          <a:pt x="11" y="51"/>
                          <a:pt x="11" y="51"/>
                          <a:pt x="11" y="50"/>
                        </a:cubicBezTo>
                        <a:cubicBezTo>
                          <a:pt x="11" y="50"/>
                          <a:pt x="11" y="49"/>
                          <a:pt x="11" y="49"/>
                        </a:cubicBezTo>
                        <a:cubicBezTo>
                          <a:pt x="10" y="48"/>
                          <a:pt x="3" y="37"/>
                          <a:pt x="7" y="26"/>
                        </a:cubicBezTo>
                        <a:cubicBezTo>
                          <a:pt x="6" y="26"/>
                          <a:pt x="1" y="25"/>
                          <a:pt x="0" y="17"/>
                        </a:cubicBezTo>
                        <a:cubicBezTo>
                          <a:pt x="0" y="11"/>
                          <a:pt x="1" y="7"/>
                          <a:pt x="5" y="4"/>
                        </a:cubicBezTo>
                        <a:cubicBezTo>
                          <a:pt x="7" y="2"/>
                          <a:pt x="9" y="1"/>
                          <a:pt x="12" y="1"/>
                        </a:cubicBezTo>
                        <a:cubicBezTo>
                          <a:pt x="15" y="0"/>
                          <a:pt x="18" y="1"/>
                          <a:pt x="21" y="2"/>
                        </a:cubicBezTo>
                        <a:cubicBezTo>
                          <a:pt x="34" y="5"/>
                          <a:pt x="41" y="19"/>
                          <a:pt x="42" y="31"/>
                        </a:cubicBezTo>
                        <a:cubicBezTo>
                          <a:pt x="43" y="37"/>
                          <a:pt x="43" y="45"/>
                          <a:pt x="39" y="52"/>
                        </a:cubicBezTo>
                        <a:cubicBezTo>
                          <a:pt x="37" y="57"/>
                          <a:pt x="32" y="63"/>
                          <a:pt x="25" y="64"/>
                        </a:cubicBezTo>
                        <a:cubicBezTo>
                          <a:pt x="25" y="64"/>
                          <a:pt x="24" y="64"/>
                          <a:pt x="23" y="64"/>
                        </a:cubicBezTo>
                        <a:moveTo>
                          <a:pt x="11" y="48"/>
                        </a:moveTo>
                        <a:cubicBezTo>
                          <a:pt x="11" y="49"/>
                          <a:pt x="11" y="50"/>
                          <a:pt x="11" y="51"/>
                        </a:cubicBezTo>
                        <a:cubicBezTo>
                          <a:pt x="11" y="51"/>
                          <a:pt x="11" y="51"/>
                          <a:pt x="11" y="52"/>
                        </a:cubicBezTo>
                        <a:cubicBezTo>
                          <a:pt x="11" y="53"/>
                          <a:pt x="11" y="54"/>
                          <a:pt x="12" y="55"/>
                        </a:cubicBezTo>
                        <a:cubicBezTo>
                          <a:pt x="13" y="57"/>
                          <a:pt x="14" y="59"/>
                          <a:pt x="15" y="60"/>
                        </a:cubicBezTo>
                        <a:cubicBezTo>
                          <a:pt x="17" y="62"/>
                          <a:pt x="20" y="63"/>
                          <a:pt x="23" y="63"/>
                        </a:cubicBezTo>
                        <a:cubicBezTo>
                          <a:pt x="24" y="63"/>
                          <a:pt x="24" y="63"/>
                          <a:pt x="25" y="63"/>
                        </a:cubicBezTo>
                        <a:cubicBezTo>
                          <a:pt x="32" y="62"/>
                          <a:pt x="37" y="57"/>
                          <a:pt x="39" y="52"/>
                        </a:cubicBezTo>
                        <a:cubicBezTo>
                          <a:pt x="42" y="45"/>
                          <a:pt x="42" y="37"/>
                          <a:pt x="42" y="31"/>
                        </a:cubicBezTo>
                        <a:cubicBezTo>
                          <a:pt x="41" y="19"/>
                          <a:pt x="33" y="6"/>
                          <a:pt x="21" y="2"/>
                        </a:cubicBezTo>
                        <a:cubicBezTo>
                          <a:pt x="18" y="1"/>
                          <a:pt x="15" y="1"/>
                          <a:pt x="12" y="1"/>
                        </a:cubicBezTo>
                        <a:cubicBezTo>
                          <a:pt x="9" y="1"/>
                          <a:pt x="7" y="3"/>
                          <a:pt x="5" y="4"/>
                        </a:cubicBezTo>
                        <a:cubicBezTo>
                          <a:pt x="2" y="7"/>
                          <a:pt x="0" y="12"/>
                          <a:pt x="1" y="17"/>
                        </a:cubicBezTo>
                        <a:cubicBezTo>
                          <a:pt x="1" y="25"/>
                          <a:pt x="8" y="26"/>
                          <a:pt x="8" y="26"/>
                        </a:cubicBezTo>
                        <a:cubicBezTo>
                          <a:pt x="8" y="26"/>
                          <a:pt x="8" y="26"/>
                          <a:pt x="8" y="26"/>
                        </a:cubicBezTo>
                        <a:cubicBezTo>
                          <a:pt x="8" y="26"/>
                          <a:pt x="8" y="26"/>
                          <a:pt x="8" y="26"/>
                        </a:cubicBezTo>
                        <a:cubicBezTo>
                          <a:pt x="3" y="37"/>
                          <a:pt x="10" y="48"/>
                          <a:pt x="11" y="48"/>
                        </a:cubicBezTo>
                        <a:cubicBezTo>
                          <a:pt x="11" y="48"/>
                          <a:pt x="11" y="48"/>
                          <a:pt x="11" y="48"/>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0" name="Freeform 8067">
                    <a:extLst>
                      <a:ext uri="{FF2B5EF4-FFF2-40B4-BE49-F238E27FC236}">
                        <a16:creationId xmlns:a16="http://schemas.microsoft.com/office/drawing/2014/main" id="{FF5A2CD0-E908-456F-9582-B832272DFE1C}"/>
                      </a:ext>
                    </a:extLst>
                  </p:cNvPr>
                  <p:cNvSpPr>
                    <a:spLocks noEditPoints="1"/>
                  </p:cNvSpPr>
                  <p:nvPr/>
                </p:nvSpPr>
                <p:spPr bwMode="auto">
                  <a:xfrm>
                    <a:off x="4438" y="2198"/>
                    <a:ext cx="33" cy="46"/>
                  </a:xfrm>
                  <a:custGeom>
                    <a:avLst/>
                    <a:gdLst>
                      <a:gd name="T0" fmla="*/ 22 w 43"/>
                      <a:gd name="T1" fmla="*/ 59 h 62"/>
                      <a:gd name="T2" fmla="*/ 28 w 43"/>
                      <a:gd name="T3" fmla="*/ 58 h 62"/>
                      <a:gd name="T4" fmla="*/ 38 w 43"/>
                      <a:gd name="T5" fmla="*/ 25 h 62"/>
                      <a:gd name="T6" fmla="*/ 26 w 43"/>
                      <a:gd name="T7" fmla="*/ 60 h 62"/>
                      <a:gd name="T8" fmla="*/ 22 w 43"/>
                      <a:gd name="T9" fmla="*/ 61 h 62"/>
                      <a:gd name="T10" fmla="*/ 14 w 43"/>
                      <a:gd name="T11" fmla="*/ 57 h 62"/>
                      <a:gd name="T12" fmla="*/ 22 w 43"/>
                      <a:gd name="T13" fmla="*/ 59 h 62"/>
                      <a:gd name="T14" fmla="*/ 13 w 43"/>
                      <a:gd name="T15" fmla="*/ 0 h 62"/>
                      <a:gd name="T16" fmla="*/ 11 w 43"/>
                      <a:gd name="T17" fmla="*/ 0 h 62"/>
                      <a:gd name="T18" fmla="*/ 6 w 43"/>
                      <a:gd name="T19" fmla="*/ 2 h 62"/>
                      <a:gd name="T20" fmla="*/ 11 w 43"/>
                      <a:gd name="T21" fmla="*/ 1 h 62"/>
                      <a:gd name="T22" fmla="*/ 19 w 43"/>
                      <a:gd name="T23" fmla="*/ 3 h 62"/>
                      <a:gd name="T24" fmla="*/ 34 w 43"/>
                      <a:gd name="T25" fmla="*/ 26 h 62"/>
                      <a:gd name="T26" fmla="*/ 26 w 43"/>
                      <a:gd name="T27" fmla="*/ 49 h 62"/>
                      <a:gd name="T28" fmla="*/ 21 w 43"/>
                      <a:gd name="T29" fmla="*/ 50 h 62"/>
                      <a:gd name="T30" fmla="*/ 14 w 43"/>
                      <a:gd name="T31" fmla="*/ 46 h 62"/>
                      <a:gd name="T32" fmla="*/ 15 w 43"/>
                      <a:gd name="T33" fmla="*/ 39 h 62"/>
                      <a:gd name="T34" fmla="*/ 14 w 43"/>
                      <a:gd name="T35" fmla="*/ 39 h 62"/>
                      <a:gd name="T36" fmla="*/ 9 w 43"/>
                      <a:gd name="T37" fmla="*/ 37 h 62"/>
                      <a:gd name="T38" fmla="*/ 8 w 43"/>
                      <a:gd name="T39" fmla="*/ 27 h 62"/>
                      <a:gd name="T40" fmla="*/ 11 w 43"/>
                      <a:gd name="T41" fmla="*/ 22 h 62"/>
                      <a:gd name="T42" fmla="*/ 9 w 43"/>
                      <a:gd name="T43" fmla="*/ 22 h 62"/>
                      <a:gd name="T44" fmla="*/ 3 w 43"/>
                      <a:gd name="T45" fmla="*/ 20 h 62"/>
                      <a:gd name="T46" fmla="*/ 0 w 43"/>
                      <a:gd name="T47" fmla="*/ 16 h 62"/>
                      <a:gd name="T48" fmla="*/ 0 w 43"/>
                      <a:gd name="T49" fmla="*/ 16 h 62"/>
                      <a:gd name="T50" fmla="*/ 4 w 43"/>
                      <a:gd name="T51" fmla="*/ 24 h 62"/>
                      <a:gd name="T52" fmla="*/ 7 w 43"/>
                      <a:gd name="T53" fmla="*/ 25 h 62"/>
                      <a:gd name="T54" fmla="*/ 9 w 43"/>
                      <a:gd name="T55" fmla="*/ 24 h 62"/>
                      <a:gd name="T56" fmla="*/ 8 w 43"/>
                      <a:gd name="T57" fmla="*/ 25 h 62"/>
                      <a:gd name="T58" fmla="*/ 7 w 43"/>
                      <a:gd name="T59" fmla="*/ 25 h 62"/>
                      <a:gd name="T60" fmla="*/ 7 w 43"/>
                      <a:gd name="T61" fmla="*/ 25 h 62"/>
                      <a:gd name="T62" fmla="*/ 10 w 43"/>
                      <a:gd name="T63" fmla="*/ 47 h 62"/>
                      <a:gd name="T64" fmla="*/ 11 w 43"/>
                      <a:gd name="T65" fmla="*/ 44 h 62"/>
                      <a:gd name="T66" fmla="*/ 13 w 43"/>
                      <a:gd name="T67" fmla="*/ 42 h 62"/>
                      <a:gd name="T68" fmla="*/ 10 w 43"/>
                      <a:gd name="T69" fmla="*/ 49 h 62"/>
                      <a:gd name="T70" fmla="*/ 10 w 43"/>
                      <a:gd name="T71" fmla="*/ 50 h 62"/>
                      <a:gd name="T72" fmla="*/ 10 w 43"/>
                      <a:gd name="T73" fmla="*/ 51 h 62"/>
                      <a:gd name="T74" fmla="*/ 11 w 43"/>
                      <a:gd name="T75" fmla="*/ 54 h 62"/>
                      <a:gd name="T76" fmla="*/ 14 w 43"/>
                      <a:gd name="T77" fmla="*/ 59 h 62"/>
                      <a:gd name="T78" fmla="*/ 22 w 43"/>
                      <a:gd name="T79" fmla="*/ 62 h 62"/>
                      <a:gd name="T80" fmla="*/ 24 w 43"/>
                      <a:gd name="T81" fmla="*/ 62 h 62"/>
                      <a:gd name="T82" fmla="*/ 38 w 43"/>
                      <a:gd name="T83" fmla="*/ 51 h 62"/>
                      <a:gd name="T84" fmla="*/ 41 w 43"/>
                      <a:gd name="T85" fmla="*/ 30 h 62"/>
                      <a:gd name="T86" fmla="*/ 20 w 43"/>
                      <a:gd name="T87" fmla="*/ 1 h 62"/>
                      <a:gd name="T88" fmla="*/ 13 w 43"/>
                      <a:gd name="T8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3" h="62">
                        <a:moveTo>
                          <a:pt x="22" y="59"/>
                        </a:moveTo>
                        <a:cubicBezTo>
                          <a:pt x="26" y="59"/>
                          <a:pt x="28" y="58"/>
                          <a:pt x="28" y="58"/>
                        </a:cubicBezTo>
                        <a:cubicBezTo>
                          <a:pt x="42" y="51"/>
                          <a:pt x="38" y="25"/>
                          <a:pt x="38" y="25"/>
                        </a:cubicBezTo>
                        <a:cubicBezTo>
                          <a:pt x="43" y="42"/>
                          <a:pt x="35" y="58"/>
                          <a:pt x="26" y="60"/>
                        </a:cubicBezTo>
                        <a:cubicBezTo>
                          <a:pt x="25" y="61"/>
                          <a:pt x="23" y="61"/>
                          <a:pt x="22" y="61"/>
                        </a:cubicBezTo>
                        <a:cubicBezTo>
                          <a:pt x="17" y="61"/>
                          <a:pt x="14" y="57"/>
                          <a:pt x="14" y="57"/>
                        </a:cubicBezTo>
                        <a:cubicBezTo>
                          <a:pt x="17" y="59"/>
                          <a:pt x="20" y="59"/>
                          <a:pt x="22" y="59"/>
                        </a:cubicBezTo>
                        <a:moveTo>
                          <a:pt x="13" y="0"/>
                        </a:moveTo>
                        <a:cubicBezTo>
                          <a:pt x="12" y="0"/>
                          <a:pt x="12" y="0"/>
                          <a:pt x="11" y="0"/>
                        </a:cubicBezTo>
                        <a:cubicBezTo>
                          <a:pt x="9" y="0"/>
                          <a:pt x="8" y="1"/>
                          <a:pt x="6" y="2"/>
                        </a:cubicBezTo>
                        <a:cubicBezTo>
                          <a:pt x="8" y="1"/>
                          <a:pt x="10" y="1"/>
                          <a:pt x="11" y="1"/>
                        </a:cubicBezTo>
                        <a:cubicBezTo>
                          <a:pt x="14" y="1"/>
                          <a:pt x="17" y="2"/>
                          <a:pt x="19" y="3"/>
                        </a:cubicBezTo>
                        <a:cubicBezTo>
                          <a:pt x="27" y="8"/>
                          <a:pt x="32" y="17"/>
                          <a:pt x="34" y="26"/>
                        </a:cubicBezTo>
                        <a:cubicBezTo>
                          <a:pt x="35" y="34"/>
                          <a:pt x="33" y="44"/>
                          <a:pt x="26" y="49"/>
                        </a:cubicBezTo>
                        <a:cubicBezTo>
                          <a:pt x="24" y="49"/>
                          <a:pt x="23" y="50"/>
                          <a:pt x="21" y="50"/>
                        </a:cubicBezTo>
                        <a:cubicBezTo>
                          <a:pt x="18" y="50"/>
                          <a:pt x="15" y="49"/>
                          <a:pt x="14" y="46"/>
                        </a:cubicBezTo>
                        <a:cubicBezTo>
                          <a:pt x="13" y="44"/>
                          <a:pt x="14" y="41"/>
                          <a:pt x="15" y="39"/>
                        </a:cubicBezTo>
                        <a:cubicBezTo>
                          <a:pt x="15" y="39"/>
                          <a:pt x="14" y="39"/>
                          <a:pt x="14" y="39"/>
                        </a:cubicBezTo>
                        <a:cubicBezTo>
                          <a:pt x="12" y="39"/>
                          <a:pt x="10" y="39"/>
                          <a:pt x="9" y="37"/>
                        </a:cubicBezTo>
                        <a:cubicBezTo>
                          <a:pt x="6" y="34"/>
                          <a:pt x="7" y="30"/>
                          <a:pt x="8" y="27"/>
                        </a:cubicBezTo>
                        <a:cubicBezTo>
                          <a:pt x="9" y="25"/>
                          <a:pt x="10" y="23"/>
                          <a:pt x="11" y="22"/>
                        </a:cubicBezTo>
                        <a:cubicBezTo>
                          <a:pt x="11" y="22"/>
                          <a:pt x="10" y="22"/>
                          <a:pt x="9" y="22"/>
                        </a:cubicBezTo>
                        <a:cubicBezTo>
                          <a:pt x="7" y="22"/>
                          <a:pt x="5" y="21"/>
                          <a:pt x="3" y="20"/>
                        </a:cubicBezTo>
                        <a:cubicBezTo>
                          <a:pt x="1" y="19"/>
                          <a:pt x="0" y="18"/>
                          <a:pt x="0" y="16"/>
                        </a:cubicBezTo>
                        <a:cubicBezTo>
                          <a:pt x="0" y="16"/>
                          <a:pt x="0" y="16"/>
                          <a:pt x="0" y="16"/>
                        </a:cubicBezTo>
                        <a:cubicBezTo>
                          <a:pt x="0" y="21"/>
                          <a:pt x="2" y="23"/>
                          <a:pt x="4" y="24"/>
                        </a:cubicBezTo>
                        <a:cubicBezTo>
                          <a:pt x="5" y="25"/>
                          <a:pt x="6" y="25"/>
                          <a:pt x="7" y="25"/>
                        </a:cubicBezTo>
                        <a:cubicBezTo>
                          <a:pt x="8" y="25"/>
                          <a:pt x="8" y="25"/>
                          <a:pt x="9" y="24"/>
                        </a:cubicBezTo>
                        <a:cubicBezTo>
                          <a:pt x="8" y="25"/>
                          <a:pt x="8" y="25"/>
                          <a:pt x="8" y="25"/>
                        </a:cubicBezTo>
                        <a:cubicBezTo>
                          <a:pt x="8" y="25"/>
                          <a:pt x="7" y="25"/>
                          <a:pt x="7" y="25"/>
                        </a:cubicBezTo>
                        <a:cubicBezTo>
                          <a:pt x="7" y="25"/>
                          <a:pt x="7" y="25"/>
                          <a:pt x="7" y="25"/>
                        </a:cubicBezTo>
                        <a:cubicBezTo>
                          <a:pt x="2" y="35"/>
                          <a:pt x="8" y="45"/>
                          <a:pt x="10" y="47"/>
                        </a:cubicBezTo>
                        <a:cubicBezTo>
                          <a:pt x="10" y="46"/>
                          <a:pt x="10" y="45"/>
                          <a:pt x="11" y="44"/>
                        </a:cubicBezTo>
                        <a:cubicBezTo>
                          <a:pt x="12" y="43"/>
                          <a:pt x="12" y="43"/>
                          <a:pt x="13" y="42"/>
                        </a:cubicBezTo>
                        <a:cubicBezTo>
                          <a:pt x="11" y="44"/>
                          <a:pt x="10" y="46"/>
                          <a:pt x="10" y="49"/>
                        </a:cubicBezTo>
                        <a:cubicBezTo>
                          <a:pt x="10" y="49"/>
                          <a:pt x="10" y="49"/>
                          <a:pt x="10" y="50"/>
                        </a:cubicBezTo>
                        <a:cubicBezTo>
                          <a:pt x="10" y="50"/>
                          <a:pt x="10" y="50"/>
                          <a:pt x="10" y="51"/>
                        </a:cubicBezTo>
                        <a:cubicBezTo>
                          <a:pt x="10" y="52"/>
                          <a:pt x="10" y="53"/>
                          <a:pt x="11" y="54"/>
                        </a:cubicBezTo>
                        <a:cubicBezTo>
                          <a:pt x="12" y="56"/>
                          <a:pt x="13" y="58"/>
                          <a:pt x="14" y="59"/>
                        </a:cubicBezTo>
                        <a:cubicBezTo>
                          <a:pt x="16" y="61"/>
                          <a:pt x="19" y="62"/>
                          <a:pt x="22" y="62"/>
                        </a:cubicBezTo>
                        <a:cubicBezTo>
                          <a:pt x="23" y="62"/>
                          <a:pt x="23" y="62"/>
                          <a:pt x="24" y="62"/>
                        </a:cubicBezTo>
                        <a:cubicBezTo>
                          <a:pt x="31" y="61"/>
                          <a:pt x="36" y="56"/>
                          <a:pt x="38" y="51"/>
                        </a:cubicBezTo>
                        <a:cubicBezTo>
                          <a:pt x="41" y="44"/>
                          <a:pt x="41" y="36"/>
                          <a:pt x="41" y="30"/>
                        </a:cubicBezTo>
                        <a:cubicBezTo>
                          <a:pt x="40" y="18"/>
                          <a:pt x="32" y="5"/>
                          <a:pt x="20" y="1"/>
                        </a:cubicBezTo>
                        <a:cubicBezTo>
                          <a:pt x="18" y="0"/>
                          <a:pt x="15" y="0"/>
                          <a:pt x="13" y="0"/>
                        </a:cubicBezTo>
                      </a:path>
                    </a:pathLst>
                  </a:custGeom>
                  <a:solidFill>
                    <a:srgbClr val="C52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1" name="Freeform 8068">
                    <a:extLst>
                      <a:ext uri="{FF2B5EF4-FFF2-40B4-BE49-F238E27FC236}">
                        <a16:creationId xmlns:a16="http://schemas.microsoft.com/office/drawing/2014/main" id="{F1C65930-24BB-4DC9-BB04-895F1B419164}"/>
                      </a:ext>
                    </a:extLst>
                  </p:cNvPr>
                  <p:cNvSpPr>
                    <a:spLocks noEditPoints="1"/>
                  </p:cNvSpPr>
                  <p:nvPr/>
                </p:nvSpPr>
                <p:spPr bwMode="auto">
                  <a:xfrm>
                    <a:off x="4438" y="2198"/>
                    <a:ext cx="31" cy="47"/>
                  </a:xfrm>
                  <a:custGeom>
                    <a:avLst/>
                    <a:gdLst>
                      <a:gd name="T0" fmla="*/ 8 w 42"/>
                      <a:gd name="T1" fmla="*/ 25 h 63"/>
                      <a:gd name="T2" fmla="*/ 8 w 42"/>
                      <a:gd name="T3" fmla="*/ 25 h 63"/>
                      <a:gd name="T4" fmla="*/ 10 w 42"/>
                      <a:gd name="T5" fmla="*/ 47 h 63"/>
                      <a:gd name="T6" fmla="*/ 11 w 42"/>
                      <a:gd name="T7" fmla="*/ 47 h 63"/>
                      <a:gd name="T8" fmla="*/ 8 w 42"/>
                      <a:gd name="T9" fmla="*/ 25 h 63"/>
                      <a:gd name="T10" fmla="*/ 8 w 42"/>
                      <a:gd name="T11" fmla="*/ 25 h 63"/>
                      <a:gd name="T12" fmla="*/ 0 w 42"/>
                      <a:gd name="T13" fmla="*/ 15 h 63"/>
                      <a:gd name="T14" fmla="*/ 0 w 42"/>
                      <a:gd name="T15" fmla="*/ 16 h 63"/>
                      <a:gd name="T16" fmla="*/ 5 w 42"/>
                      <a:gd name="T17" fmla="*/ 24 h 63"/>
                      <a:gd name="T18" fmla="*/ 5 w 42"/>
                      <a:gd name="T19" fmla="*/ 24 h 63"/>
                      <a:gd name="T20" fmla="*/ 5 w 42"/>
                      <a:gd name="T21" fmla="*/ 24 h 63"/>
                      <a:gd name="T22" fmla="*/ 1 w 42"/>
                      <a:gd name="T23" fmla="*/ 16 h 63"/>
                      <a:gd name="T24" fmla="*/ 1 w 42"/>
                      <a:gd name="T25" fmla="*/ 16 h 63"/>
                      <a:gd name="T26" fmla="*/ 0 w 42"/>
                      <a:gd name="T27" fmla="*/ 15 h 63"/>
                      <a:gd name="T28" fmla="*/ 14 w 42"/>
                      <a:gd name="T29" fmla="*/ 0 h 63"/>
                      <a:gd name="T30" fmla="*/ 12 w 42"/>
                      <a:gd name="T31" fmla="*/ 0 h 63"/>
                      <a:gd name="T32" fmla="*/ 7 w 42"/>
                      <a:gd name="T33" fmla="*/ 2 h 63"/>
                      <a:gd name="T34" fmla="*/ 7 w 42"/>
                      <a:gd name="T35" fmla="*/ 2 h 63"/>
                      <a:gd name="T36" fmla="*/ 12 w 42"/>
                      <a:gd name="T37" fmla="*/ 0 h 63"/>
                      <a:gd name="T38" fmla="*/ 14 w 42"/>
                      <a:gd name="T39" fmla="*/ 0 h 63"/>
                      <a:gd name="T40" fmla="*/ 21 w 42"/>
                      <a:gd name="T41" fmla="*/ 1 h 63"/>
                      <a:gd name="T42" fmla="*/ 42 w 42"/>
                      <a:gd name="T43" fmla="*/ 30 h 63"/>
                      <a:gd name="T44" fmla="*/ 39 w 42"/>
                      <a:gd name="T45" fmla="*/ 51 h 63"/>
                      <a:gd name="T46" fmla="*/ 25 w 42"/>
                      <a:gd name="T47" fmla="*/ 62 h 63"/>
                      <a:gd name="T48" fmla="*/ 23 w 42"/>
                      <a:gd name="T49" fmla="*/ 62 h 63"/>
                      <a:gd name="T50" fmla="*/ 15 w 42"/>
                      <a:gd name="T51" fmla="*/ 59 h 63"/>
                      <a:gd name="T52" fmla="*/ 12 w 42"/>
                      <a:gd name="T53" fmla="*/ 54 h 63"/>
                      <a:gd name="T54" fmla="*/ 11 w 42"/>
                      <a:gd name="T55" fmla="*/ 51 h 63"/>
                      <a:gd name="T56" fmla="*/ 11 w 42"/>
                      <a:gd name="T57" fmla="*/ 50 h 63"/>
                      <a:gd name="T58" fmla="*/ 11 w 42"/>
                      <a:gd name="T59" fmla="*/ 49 h 63"/>
                      <a:gd name="T60" fmla="*/ 11 w 42"/>
                      <a:gd name="T61" fmla="*/ 49 h 63"/>
                      <a:gd name="T62" fmla="*/ 11 w 42"/>
                      <a:gd name="T63" fmla="*/ 51 h 63"/>
                      <a:gd name="T64" fmla="*/ 12 w 42"/>
                      <a:gd name="T65" fmla="*/ 54 h 63"/>
                      <a:gd name="T66" fmla="*/ 15 w 42"/>
                      <a:gd name="T67" fmla="*/ 59 h 63"/>
                      <a:gd name="T68" fmla="*/ 23 w 42"/>
                      <a:gd name="T69" fmla="*/ 63 h 63"/>
                      <a:gd name="T70" fmla="*/ 25 w 42"/>
                      <a:gd name="T71" fmla="*/ 62 h 63"/>
                      <a:gd name="T72" fmla="*/ 39 w 42"/>
                      <a:gd name="T73" fmla="*/ 51 h 63"/>
                      <a:gd name="T74" fmla="*/ 42 w 42"/>
                      <a:gd name="T75" fmla="*/ 30 h 63"/>
                      <a:gd name="T76" fmla="*/ 21 w 42"/>
                      <a:gd name="T77" fmla="*/ 1 h 63"/>
                      <a:gd name="T78" fmla="*/ 14 w 42"/>
                      <a:gd name="T7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 h="63">
                        <a:moveTo>
                          <a:pt x="8" y="25"/>
                        </a:moveTo>
                        <a:cubicBezTo>
                          <a:pt x="8" y="25"/>
                          <a:pt x="8" y="25"/>
                          <a:pt x="8" y="25"/>
                        </a:cubicBezTo>
                        <a:cubicBezTo>
                          <a:pt x="3" y="35"/>
                          <a:pt x="9" y="46"/>
                          <a:pt x="10" y="47"/>
                        </a:cubicBezTo>
                        <a:cubicBezTo>
                          <a:pt x="11" y="47"/>
                          <a:pt x="11" y="47"/>
                          <a:pt x="11" y="47"/>
                        </a:cubicBezTo>
                        <a:cubicBezTo>
                          <a:pt x="9" y="45"/>
                          <a:pt x="3" y="35"/>
                          <a:pt x="8" y="25"/>
                        </a:cubicBezTo>
                        <a:cubicBezTo>
                          <a:pt x="8" y="25"/>
                          <a:pt x="8" y="25"/>
                          <a:pt x="8" y="25"/>
                        </a:cubicBezTo>
                        <a:moveTo>
                          <a:pt x="0" y="15"/>
                        </a:moveTo>
                        <a:cubicBezTo>
                          <a:pt x="0" y="16"/>
                          <a:pt x="0" y="16"/>
                          <a:pt x="0" y="16"/>
                        </a:cubicBezTo>
                        <a:cubicBezTo>
                          <a:pt x="1" y="21"/>
                          <a:pt x="3" y="23"/>
                          <a:pt x="5" y="24"/>
                        </a:cubicBezTo>
                        <a:cubicBezTo>
                          <a:pt x="5" y="24"/>
                          <a:pt x="5" y="24"/>
                          <a:pt x="5" y="24"/>
                        </a:cubicBezTo>
                        <a:cubicBezTo>
                          <a:pt x="5" y="24"/>
                          <a:pt x="5" y="24"/>
                          <a:pt x="5" y="24"/>
                        </a:cubicBezTo>
                        <a:cubicBezTo>
                          <a:pt x="3" y="23"/>
                          <a:pt x="1" y="21"/>
                          <a:pt x="1" y="16"/>
                        </a:cubicBezTo>
                        <a:cubicBezTo>
                          <a:pt x="1" y="16"/>
                          <a:pt x="1" y="16"/>
                          <a:pt x="1" y="16"/>
                        </a:cubicBezTo>
                        <a:cubicBezTo>
                          <a:pt x="0" y="16"/>
                          <a:pt x="0" y="15"/>
                          <a:pt x="0" y="15"/>
                        </a:cubicBezTo>
                        <a:moveTo>
                          <a:pt x="14" y="0"/>
                        </a:moveTo>
                        <a:cubicBezTo>
                          <a:pt x="14" y="0"/>
                          <a:pt x="13" y="0"/>
                          <a:pt x="12" y="0"/>
                        </a:cubicBezTo>
                        <a:cubicBezTo>
                          <a:pt x="10" y="0"/>
                          <a:pt x="8" y="1"/>
                          <a:pt x="7" y="2"/>
                        </a:cubicBezTo>
                        <a:cubicBezTo>
                          <a:pt x="7" y="2"/>
                          <a:pt x="7" y="2"/>
                          <a:pt x="7" y="2"/>
                        </a:cubicBezTo>
                        <a:cubicBezTo>
                          <a:pt x="9" y="1"/>
                          <a:pt x="10" y="0"/>
                          <a:pt x="12" y="0"/>
                        </a:cubicBezTo>
                        <a:cubicBezTo>
                          <a:pt x="13" y="0"/>
                          <a:pt x="13" y="0"/>
                          <a:pt x="14" y="0"/>
                        </a:cubicBezTo>
                        <a:cubicBezTo>
                          <a:pt x="16" y="0"/>
                          <a:pt x="19" y="0"/>
                          <a:pt x="21" y="1"/>
                        </a:cubicBezTo>
                        <a:cubicBezTo>
                          <a:pt x="33" y="5"/>
                          <a:pt x="41" y="18"/>
                          <a:pt x="42" y="30"/>
                        </a:cubicBezTo>
                        <a:cubicBezTo>
                          <a:pt x="42" y="36"/>
                          <a:pt x="42" y="44"/>
                          <a:pt x="39" y="51"/>
                        </a:cubicBezTo>
                        <a:cubicBezTo>
                          <a:pt x="37" y="56"/>
                          <a:pt x="32" y="61"/>
                          <a:pt x="25" y="62"/>
                        </a:cubicBezTo>
                        <a:cubicBezTo>
                          <a:pt x="24" y="62"/>
                          <a:pt x="24" y="62"/>
                          <a:pt x="23" y="62"/>
                        </a:cubicBezTo>
                        <a:cubicBezTo>
                          <a:pt x="20" y="62"/>
                          <a:pt x="17" y="61"/>
                          <a:pt x="15" y="59"/>
                        </a:cubicBezTo>
                        <a:cubicBezTo>
                          <a:pt x="14" y="58"/>
                          <a:pt x="13" y="56"/>
                          <a:pt x="12" y="54"/>
                        </a:cubicBezTo>
                        <a:cubicBezTo>
                          <a:pt x="11" y="53"/>
                          <a:pt x="11" y="52"/>
                          <a:pt x="11" y="51"/>
                        </a:cubicBezTo>
                        <a:cubicBezTo>
                          <a:pt x="11" y="50"/>
                          <a:pt x="11" y="50"/>
                          <a:pt x="11" y="50"/>
                        </a:cubicBezTo>
                        <a:cubicBezTo>
                          <a:pt x="11" y="49"/>
                          <a:pt x="11" y="49"/>
                          <a:pt x="11" y="49"/>
                        </a:cubicBezTo>
                        <a:cubicBezTo>
                          <a:pt x="11" y="49"/>
                          <a:pt x="11" y="49"/>
                          <a:pt x="11" y="49"/>
                        </a:cubicBezTo>
                        <a:cubicBezTo>
                          <a:pt x="11" y="50"/>
                          <a:pt x="11" y="50"/>
                          <a:pt x="11" y="51"/>
                        </a:cubicBezTo>
                        <a:cubicBezTo>
                          <a:pt x="11" y="52"/>
                          <a:pt x="11" y="53"/>
                          <a:pt x="12" y="54"/>
                        </a:cubicBezTo>
                        <a:cubicBezTo>
                          <a:pt x="12" y="55"/>
                          <a:pt x="13" y="58"/>
                          <a:pt x="15" y="59"/>
                        </a:cubicBezTo>
                        <a:cubicBezTo>
                          <a:pt x="17" y="61"/>
                          <a:pt x="20" y="63"/>
                          <a:pt x="23" y="63"/>
                        </a:cubicBezTo>
                        <a:cubicBezTo>
                          <a:pt x="24" y="63"/>
                          <a:pt x="24" y="63"/>
                          <a:pt x="25" y="62"/>
                        </a:cubicBezTo>
                        <a:cubicBezTo>
                          <a:pt x="31" y="62"/>
                          <a:pt x="37" y="57"/>
                          <a:pt x="39" y="51"/>
                        </a:cubicBezTo>
                        <a:cubicBezTo>
                          <a:pt x="42" y="45"/>
                          <a:pt x="42" y="37"/>
                          <a:pt x="42" y="30"/>
                        </a:cubicBezTo>
                        <a:cubicBezTo>
                          <a:pt x="41" y="18"/>
                          <a:pt x="33" y="4"/>
                          <a:pt x="21" y="1"/>
                        </a:cubicBezTo>
                        <a:cubicBezTo>
                          <a:pt x="19" y="0"/>
                          <a:pt x="17" y="0"/>
                          <a:pt x="14" y="0"/>
                        </a:cubicBezTo>
                      </a:path>
                    </a:pathLst>
                  </a:custGeom>
                  <a:solidFill>
                    <a:srgbClr val="78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2" name="Freeform 8069">
                    <a:extLst>
                      <a:ext uri="{FF2B5EF4-FFF2-40B4-BE49-F238E27FC236}">
                        <a16:creationId xmlns:a16="http://schemas.microsoft.com/office/drawing/2014/main" id="{551EC429-FC6E-4862-B86E-2548EB6FFE5A}"/>
                      </a:ext>
                    </a:extLst>
                  </p:cNvPr>
                  <p:cNvSpPr>
                    <a:spLocks/>
                  </p:cNvSpPr>
                  <p:nvPr/>
                </p:nvSpPr>
                <p:spPr bwMode="auto">
                  <a:xfrm>
                    <a:off x="4445" y="2229"/>
                    <a:ext cx="3" cy="6"/>
                  </a:xfrm>
                  <a:custGeom>
                    <a:avLst/>
                    <a:gdLst>
                      <a:gd name="T0" fmla="*/ 4 w 4"/>
                      <a:gd name="T1" fmla="*/ 0 h 7"/>
                      <a:gd name="T2" fmla="*/ 1 w 4"/>
                      <a:gd name="T3" fmla="*/ 7 h 7"/>
                      <a:gd name="T4" fmla="*/ 0 w 4"/>
                      <a:gd name="T5" fmla="*/ 7 h 7"/>
                      <a:gd name="T6" fmla="*/ 2 w 4"/>
                      <a:gd name="T7" fmla="*/ 2 h 7"/>
                      <a:gd name="T8" fmla="*/ 4 w 4"/>
                      <a:gd name="T9" fmla="*/ 0 h 7"/>
                    </a:gdLst>
                    <a:ahLst/>
                    <a:cxnLst>
                      <a:cxn ang="0">
                        <a:pos x="T0" y="T1"/>
                      </a:cxn>
                      <a:cxn ang="0">
                        <a:pos x="T2" y="T3"/>
                      </a:cxn>
                      <a:cxn ang="0">
                        <a:pos x="T4" y="T5"/>
                      </a:cxn>
                      <a:cxn ang="0">
                        <a:pos x="T6" y="T7"/>
                      </a:cxn>
                      <a:cxn ang="0">
                        <a:pos x="T8" y="T9"/>
                      </a:cxn>
                    </a:cxnLst>
                    <a:rect l="0" t="0" r="r" b="b"/>
                    <a:pathLst>
                      <a:path w="4" h="7">
                        <a:moveTo>
                          <a:pt x="4" y="0"/>
                        </a:moveTo>
                        <a:cubicBezTo>
                          <a:pt x="2" y="2"/>
                          <a:pt x="1" y="5"/>
                          <a:pt x="1" y="7"/>
                        </a:cubicBezTo>
                        <a:cubicBezTo>
                          <a:pt x="0" y="7"/>
                          <a:pt x="0" y="7"/>
                          <a:pt x="0" y="7"/>
                        </a:cubicBezTo>
                        <a:cubicBezTo>
                          <a:pt x="0" y="5"/>
                          <a:pt x="1" y="3"/>
                          <a:pt x="2" y="2"/>
                        </a:cubicBezTo>
                        <a:cubicBezTo>
                          <a:pt x="3" y="1"/>
                          <a:pt x="3" y="1"/>
                          <a:pt x="4" y="0"/>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3" name="Freeform 8070">
                    <a:extLst>
                      <a:ext uri="{FF2B5EF4-FFF2-40B4-BE49-F238E27FC236}">
                        <a16:creationId xmlns:a16="http://schemas.microsoft.com/office/drawing/2014/main" id="{478D89A8-62E5-4341-8F7F-F2A4C0D7B53C}"/>
                      </a:ext>
                    </a:extLst>
                  </p:cNvPr>
                  <p:cNvSpPr>
                    <a:spLocks/>
                  </p:cNvSpPr>
                  <p:nvPr/>
                </p:nvSpPr>
                <p:spPr bwMode="auto">
                  <a:xfrm>
                    <a:off x="4441" y="2216"/>
                    <a:ext cx="4" cy="1"/>
                  </a:xfrm>
                  <a:custGeom>
                    <a:avLst/>
                    <a:gdLst>
                      <a:gd name="T0" fmla="*/ 4 w 5"/>
                      <a:gd name="T1" fmla="*/ 1 h 2"/>
                      <a:gd name="T2" fmla="*/ 0 w 5"/>
                      <a:gd name="T3" fmla="*/ 1 h 2"/>
                      <a:gd name="T4" fmla="*/ 0 w 5"/>
                      <a:gd name="T5" fmla="*/ 0 h 2"/>
                      <a:gd name="T6" fmla="*/ 5 w 5"/>
                      <a:gd name="T7" fmla="*/ 0 h 2"/>
                      <a:gd name="T8" fmla="*/ 4 w 5"/>
                      <a:gd name="T9" fmla="*/ 1 h 2"/>
                    </a:gdLst>
                    <a:ahLst/>
                    <a:cxnLst>
                      <a:cxn ang="0">
                        <a:pos x="T0" y="T1"/>
                      </a:cxn>
                      <a:cxn ang="0">
                        <a:pos x="T2" y="T3"/>
                      </a:cxn>
                      <a:cxn ang="0">
                        <a:pos x="T4" y="T5"/>
                      </a:cxn>
                      <a:cxn ang="0">
                        <a:pos x="T6" y="T7"/>
                      </a:cxn>
                      <a:cxn ang="0">
                        <a:pos x="T8" y="T9"/>
                      </a:cxn>
                    </a:cxnLst>
                    <a:rect l="0" t="0" r="r" b="b"/>
                    <a:pathLst>
                      <a:path w="5" h="2">
                        <a:moveTo>
                          <a:pt x="4" y="1"/>
                        </a:moveTo>
                        <a:cubicBezTo>
                          <a:pt x="3" y="2"/>
                          <a:pt x="1" y="2"/>
                          <a:pt x="0" y="1"/>
                        </a:cubicBezTo>
                        <a:cubicBezTo>
                          <a:pt x="0" y="0"/>
                          <a:pt x="0" y="0"/>
                          <a:pt x="0" y="0"/>
                        </a:cubicBezTo>
                        <a:cubicBezTo>
                          <a:pt x="2" y="1"/>
                          <a:pt x="3" y="1"/>
                          <a:pt x="5" y="0"/>
                        </a:cubicBezTo>
                        <a:cubicBezTo>
                          <a:pt x="4" y="1"/>
                          <a:pt x="4" y="1"/>
                          <a:pt x="4" y="1"/>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4" name="Freeform 8071">
                    <a:extLst>
                      <a:ext uri="{FF2B5EF4-FFF2-40B4-BE49-F238E27FC236}">
                        <a16:creationId xmlns:a16="http://schemas.microsoft.com/office/drawing/2014/main" id="{F7F96FC3-FAA8-42B3-B1F1-236A7B0D7A9F}"/>
                      </a:ext>
                    </a:extLst>
                  </p:cNvPr>
                  <p:cNvSpPr>
                    <a:spLocks/>
                  </p:cNvSpPr>
                  <p:nvPr/>
                </p:nvSpPr>
                <p:spPr bwMode="auto">
                  <a:xfrm>
                    <a:off x="4438" y="2199"/>
                    <a:ext cx="7" cy="15"/>
                  </a:xfrm>
                  <a:custGeom>
                    <a:avLst/>
                    <a:gdLst>
                      <a:gd name="T0" fmla="*/ 8 w 9"/>
                      <a:gd name="T1" fmla="*/ 0 h 19"/>
                      <a:gd name="T2" fmla="*/ 1 w 9"/>
                      <a:gd name="T3" fmla="*/ 13 h 19"/>
                      <a:gd name="T4" fmla="*/ 9 w 9"/>
                      <a:gd name="T5" fmla="*/ 19 h 19"/>
                      <a:gd name="T6" fmla="*/ 4 w 9"/>
                      <a:gd name="T7" fmla="*/ 12 h 19"/>
                      <a:gd name="T8" fmla="*/ 8 w 9"/>
                      <a:gd name="T9" fmla="*/ 0 h 19"/>
                    </a:gdLst>
                    <a:ahLst/>
                    <a:cxnLst>
                      <a:cxn ang="0">
                        <a:pos x="T0" y="T1"/>
                      </a:cxn>
                      <a:cxn ang="0">
                        <a:pos x="T2" y="T3"/>
                      </a:cxn>
                      <a:cxn ang="0">
                        <a:pos x="T4" y="T5"/>
                      </a:cxn>
                      <a:cxn ang="0">
                        <a:pos x="T6" y="T7"/>
                      </a:cxn>
                      <a:cxn ang="0">
                        <a:pos x="T8" y="T9"/>
                      </a:cxn>
                    </a:cxnLst>
                    <a:rect l="0" t="0" r="r" b="b"/>
                    <a:pathLst>
                      <a:path w="9" h="19">
                        <a:moveTo>
                          <a:pt x="8" y="0"/>
                        </a:moveTo>
                        <a:cubicBezTo>
                          <a:pt x="8" y="0"/>
                          <a:pt x="0" y="5"/>
                          <a:pt x="1" y="13"/>
                        </a:cubicBezTo>
                        <a:cubicBezTo>
                          <a:pt x="1" y="13"/>
                          <a:pt x="2" y="19"/>
                          <a:pt x="9" y="19"/>
                        </a:cubicBezTo>
                        <a:cubicBezTo>
                          <a:pt x="9" y="19"/>
                          <a:pt x="5" y="18"/>
                          <a:pt x="4" y="12"/>
                        </a:cubicBezTo>
                        <a:cubicBezTo>
                          <a:pt x="2" y="5"/>
                          <a:pt x="8" y="0"/>
                          <a:pt x="8" y="0"/>
                        </a:cubicBezTo>
                      </a:path>
                    </a:pathLst>
                  </a:custGeom>
                  <a:solidFill>
                    <a:srgbClr val="ED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5" name="Freeform 8072">
                    <a:extLst>
                      <a:ext uri="{FF2B5EF4-FFF2-40B4-BE49-F238E27FC236}">
                        <a16:creationId xmlns:a16="http://schemas.microsoft.com/office/drawing/2014/main" id="{52470328-383F-415D-8179-3C903DC67AFC}"/>
                      </a:ext>
                    </a:extLst>
                  </p:cNvPr>
                  <p:cNvSpPr>
                    <a:spLocks/>
                  </p:cNvSpPr>
                  <p:nvPr/>
                </p:nvSpPr>
                <p:spPr bwMode="auto">
                  <a:xfrm>
                    <a:off x="4443" y="2213"/>
                    <a:ext cx="7" cy="13"/>
                  </a:xfrm>
                  <a:custGeom>
                    <a:avLst/>
                    <a:gdLst>
                      <a:gd name="T0" fmla="*/ 9 w 9"/>
                      <a:gd name="T1" fmla="*/ 0 h 18"/>
                      <a:gd name="T2" fmla="*/ 2 w 9"/>
                      <a:gd name="T3" fmla="*/ 14 h 18"/>
                      <a:gd name="T4" fmla="*/ 5 w 9"/>
                      <a:gd name="T5" fmla="*/ 18 h 18"/>
                      <a:gd name="T6" fmla="*/ 9 w 9"/>
                      <a:gd name="T7" fmla="*/ 0 h 18"/>
                    </a:gdLst>
                    <a:ahLst/>
                    <a:cxnLst>
                      <a:cxn ang="0">
                        <a:pos x="T0" y="T1"/>
                      </a:cxn>
                      <a:cxn ang="0">
                        <a:pos x="T2" y="T3"/>
                      </a:cxn>
                      <a:cxn ang="0">
                        <a:pos x="T4" y="T5"/>
                      </a:cxn>
                      <a:cxn ang="0">
                        <a:pos x="T6" y="T7"/>
                      </a:cxn>
                    </a:cxnLst>
                    <a:rect l="0" t="0" r="r" b="b"/>
                    <a:pathLst>
                      <a:path w="9" h="18">
                        <a:moveTo>
                          <a:pt x="9" y="0"/>
                        </a:moveTo>
                        <a:cubicBezTo>
                          <a:pt x="9" y="0"/>
                          <a:pt x="1" y="5"/>
                          <a:pt x="2" y="14"/>
                        </a:cubicBezTo>
                        <a:cubicBezTo>
                          <a:pt x="2" y="14"/>
                          <a:pt x="2" y="17"/>
                          <a:pt x="5" y="18"/>
                        </a:cubicBezTo>
                        <a:cubicBezTo>
                          <a:pt x="5" y="18"/>
                          <a:pt x="0" y="12"/>
                          <a:pt x="9" y="0"/>
                        </a:cubicBezTo>
                      </a:path>
                    </a:pathLst>
                  </a:custGeom>
                  <a:solidFill>
                    <a:srgbClr val="ED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6" name="Freeform 8073">
                    <a:extLst>
                      <a:ext uri="{FF2B5EF4-FFF2-40B4-BE49-F238E27FC236}">
                        <a16:creationId xmlns:a16="http://schemas.microsoft.com/office/drawing/2014/main" id="{2B74B7F8-D806-4898-BFD3-2D935FAA835C}"/>
                      </a:ext>
                    </a:extLst>
                  </p:cNvPr>
                  <p:cNvSpPr>
                    <a:spLocks/>
                  </p:cNvSpPr>
                  <p:nvPr/>
                </p:nvSpPr>
                <p:spPr bwMode="auto">
                  <a:xfrm>
                    <a:off x="4447" y="2226"/>
                    <a:ext cx="9" cy="7"/>
                  </a:xfrm>
                  <a:custGeom>
                    <a:avLst/>
                    <a:gdLst>
                      <a:gd name="T0" fmla="*/ 11 w 11"/>
                      <a:gd name="T1" fmla="*/ 0 h 10"/>
                      <a:gd name="T2" fmla="*/ 4 w 11"/>
                      <a:gd name="T3" fmla="*/ 2 h 10"/>
                      <a:gd name="T4" fmla="*/ 4 w 11"/>
                      <a:gd name="T5" fmla="*/ 10 h 10"/>
                      <a:gd name="T6" fmla="*/ 11 w 11"/>
                      <a:gd name="T7" fmla="*/ 0 h 10"/>
                    </a:gdLst>
                    <a:ahLst/>
                    <a:cxnLst>
                      <a:cxn ang="0">
                        <a:pos x="T0" y="T1"/>
                      </a:cxn>
                      <a:cxn ang="0">
                        <a:pos x="T2" y="T3"/>
                      </a:cxn>
                      <a:cxn ang="0">
                        <a:pos x="T4" y="T5"/>
                      </a:cxn>
                      <a:cxn ang="0">
                        <a:pos x="T6" y="T7"/>
                      </a:cxn>
                    </a:cxnLst>
                    <a:rect l="0" t="0" r="r" b="b"/>
                    <a:pathLst>
                      <a:path w="11" h="10">
                        <a:moveTo>
                          <a:pt x="11" y="0"/>
                        </a:moveTo>
                        <a:cubicBezTo>
                          <a:pt x="11" y="0"/>
                          <a:pt x="7" y="0"/>
                          <a:pt x="4" y="2"/>
                        </a:cubicBezTo>
                        <a:cubicBezTo>
                          <a:pt x="4" y="2"/>
                          <a:pt x="0" y="6"/>
                          <a:pt x="4" y="10"/>
                        </a:cubicBezTo>
                        <a:cubicBezTo>
                          <a:pt x="4" y="10"/>
                          <a:pt x="5" y="3"/>
                          <a:pt x="11" y="0"/>
                        </a:cubicBezTo>
                      </a:path>
                    </a:pathLst>
                  </a:custGeom>
                  <a:solidFill>
                    <a:srgbClr val="ED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7" name="Freeform 8074">
                    <a:extLst>
                      <a:ext uri="{FF2B5EF4-FFF2-40B4-BE49-F238E27FC236}">
                        <a16:creationId xmlns:a16="http://schemas.microsoft.com/office/drawing/2014/main" id="{E5819D17-FFDE-4978-BC9C-C879B5EFD783}"/>
                      </a:ext>
                    </a:extLst>
                  </p:cNvPr>
                  <p:cNvSpPr>
                    <a:spLocks/>
                  </p:cNvSpPr>
                  <p:nvPr/>
                </p:nvSpPr>
                <p:spPr bwMode="auto">
                  <a:xfrm>
                    <a:off x="4449" y="2217"/>
                    <a:ext cx="22" cy="27"/>
                  </a:xfrm>
                  <a:custGeom>
                    <a:avLst/>
                    <a:gdLst>
                      <a:gd name="T0" fmla="*/ 24 w 29"/>
                      <a:gd name="T1" fmla="*/ 0 h 36"/>
                      <a:gd name="T2" fmla="*/ 14 w 29"/>
                      <a:gd name="T3" fmla="*/ 33 h 36"/>
                      <a:gd name="T4" fmla="*/ 8 w 29"/>
                      <a:gd name="T5" fmla="*/ 34 h 36"/>
                      <a:gd name="T6" fmla="*/ 0 w 29"/>
                      <a:gd name="T7" fmla="*/ 32 h 36"/>
                      <a:gd name="T8" fmla="*/ 8 w 29"/>
                      <a:gd name="T9" fmla="*/ 36 h 36"/>
                      <a:gd name="T10" fmla="*/ 12 w 29"/>
                      <a:gd name="T11" fmla="*/ 35 h 36"/>
                      <a:gd name="T12" fmla="*/ 24 w 29"/>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24" y="0"/>
                        </a:moveTo>
                        <a:cubicBezTo>
                          <a:pt x="24" y="0"/>
                          <a:pt x="28" y="26"/>
                          <a:pt x="14" y="33"/>
                        </a:cubicBezTo>
                        <a:cubicBezTo>
                          <a:pt x="14" y="33"/>
                          <a:pt x="12" y="34"/>
                          <a:pt x="8" y="34"/>
                        </a:cubicBezTo>
                        <a:cubicBezTo>
                          <a:pt x="6" y="34"/>
                          <a:pt x="3" y="34"/>
                          <a:pt x="0" y="32"/>
                        </a:cubicBezTo>
                        <a:cubicBezTo>
                          <a:pt x="0" y="32"/>
                          <a:pt x="3" y="36"/>
                          <a:pt x="8" y="36"/>
                        </a:cubicBezTo>
                        <a:cubicBezTo>
                          <a:pt x="9" y="36"/>
                          <a:pt x="11" y="36"/>
                          <a:pt x="12" y="35"/>
                        </a:cubicBezTo>
                        <a:cubicBezTo>
                          <a:pt x="21" y="33"/>
                          <a:pt x="29" y="17"/>
                          <a:pt x="24" y="0"/>
                        </a:cubicBezTo>
                      </a:path>
                    </a:pathLst>
                  </a:custGeom>
                  <a:solidFill>
                    <a:srgbClr val="B6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8" name="Freeform 8075">
                    <a:extLst>
                      <a:ext uri="{FF2B5EF4-FFF2-40B4-BE49-F238E27FC236}">
                        <a16:creationId xmlns:a16="http://schemas.microsoft.com/office/drawing/2014/main" id="{A9000325-85C4-41BC-B053-BD94AEDFEB00}"/>
                      </a:ext>
                    </a:extLst>
                  </p:cNvPr>
                  <p:cNvSpPr>
                    <a:spLocks/>
                  </p:cNvSpPr>
                  <p:nvPr/>
                </p:nvSpPr>
                <p:spPr bwMode="auto">
                  <a:xfrm>
                    <a:off x="4385" y="2342"/>
                    <a:ext cx="61" cy="51"/>
                  </a:xfrm>
                  <a:custGeom>
                    <a:avLst/>
                    <a:gdLst>
                      <a:gd name="T0" fmla="*/ 73 w 82"/>
                      <a:gd name="T1" fmla="*/ 12 h 68"/>
                      <a:gd name="T2" fmla="*/ 45 w 82"/>
                      <a:gd name="T3" fmla="*/ 0 h 68"/>
                      <a:gd name="T4" fmla="*/ 38 w 82"/>
                      <a:gd name="T5" fmla="*/ 0 h 68"/>
                      <a:gd name="T6" fmla="*/ 10 w 82"/>
                      <a:gd name="T7" fmla="*/ 12 h 68"/>
                      <a:gd name="T8" fmla="*/ 24 w 82"/>
                      <a:gd name="T9" fmla="*/ 37 h 68"/>
                      <a:gd name="T10" fmla="*/ 37 w 82"/>
                      <a:gd name="T11" fmla="*/ 46 h 68"/>
                      <a:gd name="T12" fmla="*/ 40 w 82"/>
                      <a:gd name="T13" fmla="*/ 68 h 68"/>
                      <a:gd name="T14" fmla="*/ 41 w 82"/>
                      <a:gd name="T15" fmla="*/ 68 h 68"/>
                      <a:gd name="T16" fmla="*/ 43 w 82"/>
                      <a:gd name="T17" fmla="*/ 68 h 68"/>
                      <a:gd name="T18" fmla="*/ 45 w 82"/>
                      <a:gd name="T19" fmla="*/ 46 h 68"/>
                      <a:gd name="T20" fmla="*/ 59 w 82"/>
                      <a:gd name="T21" fmla="*/ 37 h 68"/>
                      <a:gd name="T22" fmla="*/ 73 w 82"/>
                      <a:gd name="T23" fmla="*/ 1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68">
                        <a:moveTo>
                          <a:pt x="73" y="12"/>
                        </a:moveTo>
                        <a:cubicBezTo>
                          <a:pt x="63" y="0"/>
                          <a:pt x="45" y="0"/>
                          <a:pt x="45" y="0"/>
                        </a:cubicBezTo>
                        <a:cubicBezTo>
                          <a:pt x="38" y="0"/>
                          <a:pt x="38" y="0"/>
                          <a:pt x="38" y="0"/>
                        </a:cubicBezTo>
                        <a:cubicBezTo>
                          <a:pt x="38" y="0"/>
                          <a:pt x="19" y="0"/>
                          <a:pt x="10" y="12"/>
                        </a:cubicBezTo>
                        <a:cubicBezTo>
                          <a:pt x="0" y="25"/>
                          <a:pt x="11" y="33"/>
                          <a:pt x="24" y="37"/>
                        </a:cubicBezTo>
                        <a:cubicBezTo>
                          <a:pt x="24" y="37"/>
                          <a:pt x="35" y="39"/>
                          <a:pt x="37" y="46"/>
                        </a:cubicBezTo>
                        <a:cubicBezTo>
                          <a:pt x="40" y="68"/>
                          <a:pt x="40" y="68"/>
                          <a:pt x="40" y="68"/>
                        </a:cubicBezTo>
                        <a:cubicBezTo>
                          <a:pt x="40" y="68"/>
                          <a:pt x="41" y="68"/>
                          <a:pt x="41" y="68"/>
                        </a:cubicBezTo>
                        <a:cubicBezTo>
                          <a:pt x="42" y="68"/>
                          <a:pt x="42" y="68"/>
                          <a:pt x="43" y="68"/>
                        </a:cubicBezTo>
                        <a:cubicBezTo>
                          <a:pt x="45" y="46"/>
                          <a:pt x="45" y="46"/>
                          <a:pt x="45" y="46"/>
                        </a:cubicBezTo>
                        <a:cubicBezTo>
                          <a:pt x="48" y="39"/>
                          <a:pt x="59" y="37"/>
                          <a:pt x="59" y="37"/>
                        </a:cubicBezTo>
                        <a:cubicBezTo>
                          <a:pt x="72" y="33"/>
                          <a:pt x="82" y="25"/>
                          <a:pt x="73" y="12"/>
                        </a:cubicBezTo>
                      </a:path>
                    </a:pathLst>
                  </a:custGeom>
                  <a:solidFill>
                    <a:srgbClr val="D694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09" name="Freeform 8076">
                    <a:extLst>
                      <a:ext uri="{FF2B5EF4-FFF2-40B4-BE49-F238E27FC236}">
                        <a16:creationId xmlns:a16="http://schemas.microsoft.com/office/drawing/2014/main" id="{43E91108-7710-42C3-A711-B7C628918670}"/>
                      </a:ext>
                    </a:extLst>
                  </p:cNvPr>
                  <p:cNvSpPr>
                    <a:spLocks noEditPoints="1"/>
                  </p:cNvSpPr>
                  <p:nvPr/>
                </p:nvSpPr>
                <p:spPr bwMode="auto">
                  <a:xfrm>
                    <a:off x="4388" y="2341"/>
                    <a:ext cx="54" cy="52"/>
                  </a:xfrm>
                  <a:custGeom>
                    <a:avLst/>
                    <a:gdLst>
                      <a:gd name="T0" fmla="*/ 36 w 72"/>
                      <a:gd name="T1" fmla="*/ 69 h 69"/>
                      <a:gd name="T2" fmla="*/ 36 w 72"/>
                      <a:gd name="T3" fmla="*/ 69 h 69"/>
                      <a:gd name="T4" fmla="*/ 36 w 72"/>
                      <a:gd name="T5" fmla="*/ 69 h 69"/>
                      <a:gd name="T6" fmla="*/ 34 w 72"/>
                      <a:gd name="T7" fmla="*/ 69 h 69"/>
                      <a:gd name="T8" fmla="*/ 34 w 72"/>
                      <a:gd name="T9" fmla="*/ 69 h 69"/>
                      <a:gd name="T10" fmla="*/ 32 w 72"/>
                      <a:gd name="T11" fmla="*/ 47 h 69"/>
                      <a:gd name="T12" fmla="*/ 24 w 72"/>
                      <a:gd name="T13" fmla="*/ 40 h 69"/>
                      <a:gd name="T14" fmla="*/ 19 w 72"/>
                      <a:gd name="T15" fmla="*/ 38 h 69"/>
                      <a:gd name="T16" fmla="*/ 1 w 72"/>
                      <a:gd name="T17" fmla="*/ 25 h 69"/>
                      <a:gd name="T18" fmla="*/ 5 w 72"/>
                      <a:gd name="T19" fmla="*/ 13 h 69"/>
                      <a:gd name="T20" fmla="*/ 33 w 72"/>
                      <a:gd name="T21" fmla="*/ 0 h 69"/>
                      <a:gd name="T22" fmla="*/ 40 w 72"/>
                      <a:gd name="T23" fmla="*/ 0 h 69"/>
                      <a:gd name="T24" fmla="*/ 68 w 72"/>
                      <a:gd name="T25" fmla="*/ 13 h 69"/>
                      <a:gd name="T26" fmla="*/ 71 w 72"/>
                      <a:gd name="T27" fmla="*/ 25 h 69"/>
                      <a:gd name="T28" fmla="*/ 54 w 72"/>
                      <a:gd name="T29" fmla="*/ 38 h 69"/>
                      <a:gd name="T30" fmla="*/ 48 w 72"/>
                      <a:gd name="T31" fmla="*/ 40 h 69"/>
                      <a:gd name="T32" fmla="*/ 41 w 72"/>
                      <a:gd name="T33" fmla="*/ 47 h 69"/>
                      <a:gd name="T34" fmla="*/ 38 w 72"/>
                      <a:gd name="T35" fmla="*/ 69 h 69"/>
                      <a:gd name="T36" fmla="*/ 38 w 72"/>
                      <a:gd name="T37" fmla="*/ 69 h 69"/>
                      <a:gd name="T38" fmla="*/ 36 w 72"/>
                      <a:gd name="T39" fmla="*/ 69 h 69"/>
                      <a:gd name="T40" fmla="*/ 35 w 72"/>
                      <a:gd name="T41" fmla="*/ 69 h 69"/>
                      <a:gd name="T42" fmla="*/ 36 w 72"/>
                      <a:gd name="T43" fmla="*/ 69 h 69"/>
                      <a:gd name="T44" fmla="*/ 36 w 72"/>
                      <a:gd name="T45" fmla="*/ 69 h 69"/>
                      <a:gd name="T46" fmla="*/ 38 w 72"/>
                      <a:gd name="T47" fmla="*/ 69 h 69"/>
                      <a:gd name="T48" fmla="*/ 40 w 72"/>
                      <a:gd name="T49" fmla="*/ 47 h 69"/>
                      <a:gd name="T50" fmla="*/ 48 w 72"/>
                      <a:gd name="T51" fmla="*/ 40 h 69"/>
                      <a:gd name="T52" fmla="*/ 54 w 72"/>
                      <a:gd name="T53" fmla="*/ 38 h 69"/>
                      <a:gd name="T54" fmla="*/ 71 w 72"/>
                      <a:gd name="T55" fmla="*/ 25 h 69"/>
                      <a:gd name="T56" fmla="*/ 67 w 72"/>
                      <a:gd name="T57" fmla="*/ 13 h 69"/>
                      <a:gd name="T58" fmla="*/ 40 w 72"/>
                      <a:gd name="T59" fmla="*/ 1 h 69"/>
                      <a:gd name="T60" fmla="*/ 33 w 72"/>
                      <a:gd name="T61" fmla="*/ 1 h 69"/>
                      <a:gd name="T62" fmla="*/ 5 w 72"/>
                      <a:gd name="T63" fmla="*/ 13 h 69"/>
                      <a:gd name="T64" fmla="*/ 2 w 72"/>
                      <a:gd name="T65" fmla="*/ 25 h 69"/>
                      <a:gd name="T66" fmla="*/ 19 w 72"/>
                      <a:gd name="T67" fmla="*/ 38 h 69"/>
                      <a:gd name="T68" fmla="*/ 24 w 72"/>
                      <a:gd name="T69" fmla="*/ 40 h 69"/>
                      <a:gd name="T70" fmla="*/ 32 w 72"/>
                      <a:gd name="T71" fmla="*/ 47 h 69"/>
                      <a:gd name="T72" fmla="*/ 35 w 72"/>
                      <a:gd name="T7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2" h="69">
                        <a:moveTo>
                          <a:pt x="36" y="69"/>
                        </a:moveTo>
                        <a:cubicBezTo>
                          <a:pt x="36" y="69"/>
                          <a:pt x="36" y="69"/>
                          <a:pt x="36" y="69"/>
                        </a:cubicBezTo>
                        <a:cubicBezTo>
                          <a:pt x="36" y="69"/>
                          <a:pt x="36" y="69"/>
                          <a:pt x="36" y="69"/>
                        </a:cubicBezTo>
                        <a:cubicBezTo>
                          <a:pt x="35" y="69"/>
                          <a:pt x="35" y="69"/>
                          <a:pt x="34" y="69"/>
                        </a:cubicBezTo>
                        <a:cubicBezTo>
                          <a:pt x="34" y="69"/>
                          <a:pt x="34" y="69"/>
                          <a:pt x="34" y="69"/>
                        </a:cubicBezTo>
                        <a:cubicBezTo>
                          <a:pt x="32" y="47"/>
                          <a:pt x="32" y="47"/>
                          <a:pt x="32" y="47"/>
                        </a:cubicBezTo>
                        <a:cubicBezTo>
                          <a:pt x="31" y="44"/>
                          <a:pt x="27" y="41"/>
                          <a:pt x="24" y="40"/>
                        </a:cubicBezTo>
                        <a:cubicBezTo>
                          <a:pt x="21" y="39"/>
                          <a:pt x="19" y="38"/>
                          <a:pt x="19" y="38"/>
                        </a:cubicBezTo>
                        <a:cubicBezTo>
                          <a:pt x="8" y="35"/>
                          <a:pt x="3" y="30"/>
                          <a:pt x="1" y="25"/>
                        </a:cubicBezTo>
                        <a:cubicBezTo>
                          <a:pt x="0" y="22"/>
                          <a:pt x="1" y="18"/>
                          <a:pt x="5" y="13"/>
                        </a:cubicBezTo>
                        <a:cubicBezTo>
                          <a:pt x="14" y="1"/>
                          <a:pt x="32" y="0"/>
                          <a:pt x="33" y="0"/>
                        </a:cubicBezTo>
                        <a:cubicBezTo>
                          <a:pt x="40" y="0"/>
                          <a:pt x="40" y="0"/>
                          <a:pt x="40" y="0"/>
                        </a:cubicBezTo>
                        <a:cubicBezTo>
                          <a:pt x="40" y="0"/>
                          <a:pt x="58" y="1"/>
                          <a:pt x="68" y="13"/>
                        </a:cubicBezTo>
                        <a:cubicBezTo>
                          <a:pt x="71" y="18"/>
                          <a:pt x="72" y="22"/>
                          <a:pt x="71" y="25"/>
                        </a:cubicBezTo>
                        <a:cubicBezTo>
                          <a:pt x="70" y="30"/>
                          <a:pt x="64" y="35"/>
                          <a:pt x="54" y="38"/>
                        </a:cubicBezTo>
                        <a:cubicBezTo>
                          <a:pt x="54" y="38"/>
                          <a:pt x="51" y="39"/>
                          <a:pt x="48" y="40"/>
                        </a:cubicBezTo>
                        <a:cubicBezTo>
                          <a:pt x="45" y="41"/>
                          <a:pt x="42" y="44"/>
                          <a:pt x="41" y="47"/>
                        </a:cubicBezTo>
                        <a:cubicBezTo>
                          <a:pt x="38" y="69"/>
                          <a:pt x="38" y="69"/>
                          <a:pt x="38" y="69"/>
                        </a:cubicBezTo>
                        <a:cubicBezTo>
                          <a:pt x="38" y="69"/>
                          <a:pt x="38" y="69"/>
                          <a:pt x="38" y="69"/>
                        </a:cubicBezTo>
                        <a:cubicBezTo>
                          <a:pt x="37" y="69"/>
                          <a:pt x="37" y="69"/>
                          <a:pt x="36" y="69"/>
                        </a:cubicBezTo>
                        <a:moveTo>
                          <a:pt x="35" y="69"/>
                        </a:moveTo>
                        <a:cubicBezTo>
                          <a:pt x="36" y="69"/>
                          <a:pt x="36" y="69"/>
                          <a:pt x="36" y="69"/>
                        </a:cubicBezTo>
                        <a:cubicBezTo>
                          <a:pt x="36" y="69"/>
                          <a:pt x="36" y="69"/>
                          <a:pt x="36" y="69"/>
                        </a:cubicBezTo>
                        <a:cubicBezTo>
                          <a:pt x="37" y="69"/>
                          <a:pt x="37" y="69"/>
                          <a:pt x="38" y="69"/>
                        </a:cubicBezTo>
                        <a:cubicBezTo>
                          <a:pt x="40" y="47"/>
                          <a:pt x="40" y="47"/>
                          <a:pt x="40" y="47"/>
                        </a:cubicBezTo>
                        <a:cubicBezTo>
                          <a:pt x="42" y="43"/>
                          <a:pt x="45" y="41"/>
                          <a:pt x="48" y="40"/>
                        </a:cubicBezTo>
                        <a:cubicBezTo>
                          <a:pt x="51" y="39"/>
                          <a:pt x="54" y="38"/>
                          <a:pt x="54" y="38"/>
                        </a:cubicBezTo>
                        <a:cubicBezTo>
                          <a:pt x="64" y="35"/>
                          <a:pt x="69" y="30"/>
                          <a:pt x="71" y="25"/>
                        </a:cubicBezTo>
                        <a:cubicBezTo>
                          <a:pt x="72" y="22"/>
                          <a:pt x="71" y="18"/>
                          <a:pt x="67" y="13"/>
                        </a:cubicBezTo>
                        <a:cubicBezTo>
                          <a:pt x="58" y="1"/>
                          <a:pt x="40" y="1"/>
                          <a:pt x="40" y="1"/>
                        </a:cubicBezTo>
                        <a:cubicBezTo>
                          <a:pt x="33" y="1"/>
                          <a:pt x="33" y="1"/>
                          <a:pt x="33" y="1"/>
                        </a:cubicBezTo>
                        <a:cubicBezTo>
                          <a:pt x="32" y="1"/>
                          <a:pt x="14" y="1"/>
                          <a:pt x="5" y="13"/>
                        </a:cubicBezTo>
                        <a:cubicBezTo>
                          <a:pt x="2" y="18"/>
                          <a:pt x="0" y="22"/>
                          <a:pt x="2" y="25"/>
                        </a:cubicBezTo>
                        <a:cubicBezTo>
                          <a:pt x="3" y="30"/>
                          <a:pt x="9" y="35"/>
                          <a:pt x="19" y="38"/>
                        </a:cubicBezTo>
                        <a:cubicBezTo>
                          <a:pt x="19" y="38"/>
                          <a:pt x="22" y="39"/>
                          <a:pt x="24" y="40"/>
                        </a:cubicBezTo>
                        <a:cubicBezTo>
                          <a:pt x="27" y="41"/>
                          <a:pt x="31" y="43"/>
                          <a:pt x="32" y="47"/>
                        </a:cubicBezTo>
                        <a:cubicBezTo>
                          <a:pt x="35" y="69"/>
                          <a:pt x="35" y="69"/>
                          <a:pt x="35" y="69"/>
                        </a:cubicBezTo>
                      </a:path>
                    </a:pathLst>
                  </a:custGeom>
                  <a:solidFill>
                    <a:srgbClr val="A55F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0" name="Freeform 8077">
                    <a:extLst>
                      <a:ext uri="{FF2B5EF4-FFF2-40B4-BE49-F238E27FC236}">
                        <a16:creationId xmlns:a16="http://schemas.microsoft.com/office/drawing/2014/main" id="{4420A75C-D7A5-4E86-9450-D404303C7431}"/>
                      </a:ext>
                    </a:extLst>
                  </p:cNvPr>
                  <p:cNvSpPr>
                    <a:spLocks noEditPoints="1"/>
                  </p:cNvSpPr>
                  <p:nvPr/>
                </p:nvSpPr>
                <p:spPr bwMode="auto">
                  <a:xfrm>
                    <a:off x="4389" y="2346"/>
                    <a:ext cx="53" cy="47"/>
                  </a:xfrm>
                  <a:custGeom>
                    <a:avLst/>
                    <a:gdLst>
                      <a:gd name="T0" fmla="*/ 34 w 71"/>
                      <a:gd name="T1" fmla="*/ 62 h 63"/>
                      <a:gd name="T2" fmla="*/ 35 w 71"/>
                      <a:gd name="T3" fmla="*/ 62 h 63"/>
                      <a:gd name="T4" fmla="*/ 34 w 71"/>
                      <a:gd name="T5" fmla="*/ 62 h 63"/>
                      <a:gd name="T6" fmla="*/ 33 w 71"/>
                      <a:gd name="T7" fmla="*/ 61 h 63"/>
                      <a:gd name="T8" fmla="*/ 37 w 71"/>
                      <a:gd name="T9" fmla="*/ 58 h 63"/>
                      <a:gd name="T10" fmla="*/ 37 w 71"/>
                      <a:gd name="T11" fmla="*/ 59 h 63"/>
                      <a:gd name="T12" fmla="*/ 32 w 71"/>
                      <a:gd name="T13" fmla="*/ 47 h 63"/>
                      <a:gd name="T14" fmla="*/ 37 w 71"/>
                      <a:gd name="T15" fmla="*/ 59 h 63"/>
                      <a:gd name="T16" fmla="*/ 32 w 71"/>
                      <a:gd name="T17" fmla="*/ 48 h 63"/>
                      <a:gd name="T18" fmla="*/ 32 w 71"/>
                      <a:gd name="T19" fmla="*/ 42 h 63"/>
                      <a:gd name="T20" fmla="*/ 37 w 71"/>
                      <a:gd name="T21" fmla="*/ 49 h 63"/>
                      <a:gd name="T22" fmla="*/ 37 w 71"/>
                      <a:gd name="T23" fmla="*/ 44 h 63"/>
                      <a:gd name="T24" fmla="*/ 38 w 71"/>
                      <a:gd name="T25" fmla="*/ 42 h 63"/>
                      <a:gd name="T26" fmla="*/ 37 w 71"/>
                      <a:gd name="T27" fmla="*/ 45 h 63"/>
                      <a:gd name="T28" fmla="*/ 33 w 71"/>
                      <a:gd name="T29" fmla="*/ 41 h 63"/>
                      <a:gd name="T30" fmla="*/ 36 w 71"/>
                      <a:gd name="T31" fmla="*/ 63 h 63"/>
                      <a:gd name="T32" fmla="*/ 33 w 71"/>
                      <a:gd name="T33" fmla="*/ 42 h 63"/>
                      <a:gd name="T34" fmla="*/ 36 w 71"/>
                      <a:gd name="T35" fmla="*/ 41 h 63"/>
                      <a:gd name="T36" fmla="*/ 36 w 71"/>
                      <a:gd name="T37" fmla="*/ 41 h 63"/>
                      <a:gd name="T38" fmla="*/ 34 w 71"/>
                      <a:gd name="T39" fmla="*/ 41 h 63"/>
                      <a:gd name="T40" fmla="*/ 35 w 71"/>
                      <a:gd name="T41" fmla="*/ 52 h 63"/>
                      <a:gd name="T42" fmla="*/ 34 w 71"/>
                      <a:gd name="T43" fmla="*/ 52 h 63"/>
                      <a:gd name="T44" fmla="*/ 35 w 71"/>
                      <a:gd name="T45" fmla="*/ 62 h 63"/>
                      <a:gd name="T46" fmla="*/ 35 w 71"/>
                      <a:gd name="T47" fmla="*/ 41 h 63"/>
                      <a:gd name="T48" fmla="*/ 31 w 71"/>
                      <a:gd name="T49" fmla="*/ 31 h 63"/>
                      <a:gd name="T50" fmla="*/ 28 w 71"/>
                      <a:gd name="T51" fmla="*/ 26 h 63"/>
                      <a:gd name="T52" fmla="*/ 34 w 71"/>
                      <a:gd name="T53" fmla="*/ 32 h 63"/>
                      <a:gd name="T54" fmla="*/ 33 w 71"/>
                      <a:gd name="T55" fmla="*/ 37 h 63"/>
                      <a:gd name="T56" fmla="*/ 34 w 71"/>
                      <a:gd name="T57" fmla="*/ 32 h 63"/>
                      <a:gd name="T58" fmla="*/ 36 w 71"/>
                      <a:gd name="T59" fmla="*/ 26 h 63"/>
                      <a:gd name="T60" fmla="*/ 26 w 71"/>
                      <a:gd name="T61" fmla="*/ 28 h 63"/>
                      <a:gd name="T62" fmla="*/ 36 w 71"/>
                      <a:gd name="T63" fmla="*/ 36 h 63"/>
                      <a:gd name="T64" fmla="*/ 21 w 71"/>
                      <a:gd name="T65" fmla="*/ 27 h 63"/>
                      <a:gd name="T66" fmla="*/ 19 w 71"/>
                      <a:gd name="T67" fmla="*/ 25 h 63"/>
                      <a:gd name="T68" fmla="*/ 40 w 71"/>
                      <a:gd name="T69" fmla="*/ 31 h 63"/>
                      <a:gd name="T70" fmla="*/ 27 w 71"/>
                      <a:gd name="T71" fmla="*/ 33 h 63"/>
                      <a:gd name="T72" fmla="*/ 40 w 71"/>
                      <a:gd name="T73" fmla="*/ 32 h 63"/>
                      <a:gd name="T74" fmla="*/ 12 w 71"/>
                      <a:gd name="T75" fmla="*/ 23 h 63"/>
                      <a:gd name="T76" fmla="*/ 12 w 71"/>
                      <a:gd name="T77" fmla="*/ 23 h 63"/>
                      <a:gd name="T78" fmla="*/ 39 w 71"/>
                      <a:gd name="T79" fmla="*/ 35 h 63"/>
                      <a:gd name="T80" fmla="*/ 20 w 71"/>
                      <a:gd name="T81" fmla="*/ 31 h 63"/>
                      <a:gd name="T82" fmla="*/ 49 w 71"/>
                      <a:gd name="T83" fmla="*/ 22 h 63"/>
                      <a:gd name="T84" fmla="*/ 41 w 71"/>
                      <a:gd name="T85" fmla="*/ 35 h 63"/>
                      <a:gd name="T86" fmla="*/ 53 w 71"/>
                      <a:gd name="T87" fmla="*/ 21 h 63"/>
                      <a:gd name="T88" fmla="*/ 56 w 71"/>
                      <a:gd name="T89" fmla="*/ 20 h 63"/>
                      <a:gd name="T90" fmla="*/ 29 w 71"/>
                      <a:gd name="T91" fmla="*/ 36 h 63"/>
                      <a:gd name="T92" fmla="*/ 1 w 71"/>
                      <a:gd name="T93" fmla="*/ 19 h 63"/>
                      <a:gd name="T94" fmla="*/ 41 w 71"/>
                      <a:gd name="T95" fmla="*/ 36 h 63"/>
                      <a:gd name="T96" fmla="*/ 2 w 71"/>
                      <a:gd name="T97" fmla="*/ 10 h 63"/>
                      <a:gd name="T98" fmla="*/ 15 w 71"/>
                      <a:gd name="T99" fmla="*/ 31 h 63"/>
                      <a:gd name="T100" fmla="*/ 4 w 71"/>
                      <a:gd name="T101" fmla="*/ 19 h 63"/>
                      <a:gd name="T102" fmla="*/ 67 w 71"/>
                      <a:gd name="T103" fmla="*/ 8 h 63"/>
                      <a:gd name="T104" fmla="*/ 41 w 71"/>
                      <a:gd name="T105" fmla="*/ 36 h 63"/>
                      <a:gd name="T106" fmla="*/ 60 w 71"/>
                      <a:gd name="T107" fmla="*/ 7 h 63"/>
                      <a:gd name="T108" fmla="*/ 63 w 71"/>
                      <a:gd name="T109" fmla="*/ 15 h 63"/>
                      <a:gd name="T110" fmla="*/ 64 w 71"/>
                      <a:gd name="T111" fmla="*/ 23 h 63"/>
                      <a:gd name="T112" fmla="*/ 63 w 71"/>
                      <a:gd name="T113" fmla="*/ 7 h 63"/>
                      <a:gd name="T114" fmla="*/ 46 w 71"/>
                      <a:gd name="T115" fmla="*/ 35 h 63"/>
                      <a:gd name="T116" fmla="*/ 68 w 71"/>
                      <a:gd name="T117" fmla="*/ 10 h 63"/>
                      <a:gd name="T118" fmla="*/ 60 w 71"/>
                      <a:gd name="T119" fmla="*/ 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 h="63">
                        <a:moveTo>
                          <a:pt x="34" y="62"/>
                        </a:moveTo>
                        <a:cubicBezTo>
                          <a:pt x="34" y="62"/>
                          <a:pt x="34" y="62"/>
                          <a:pt x="34" y="62"/>
                        </a:cubicBezTo>
                        <a:cubicBezTo>
                          <a:pt x="34" y="63"/>
                          <a:pt x="34" y="63"/>
                          <a:pt x="34" y="63"/>
                        </a:cubicBezTo>
                        <a:cubicBezTo>
                          <a:pt x="34" y="63"/>
                          <a:pt x="34" y="63"/>
                          <a:pt x="34" y="63"/>
                        </a:cubicBezTo>
                        <a:cubicBezTo>
                          <a:pt x="34" y="63"/>
                          <a:pt x="34" y="63"/>
                          <a:pt x="34" y="62"/>
                        </a:cubicBezTo>
                        <a:moveTo>
                          <a:pt x="34" y="62"/>
                        </a:moveTo>
                        <a:cubicBezTo>
                          <a:pt x="34" y="62"/>
                          <a:pt x="34" y="62"/>
                          <a:pt x="34" y="62"/>
                        </a:cubicBezTo>
                        <a:cubicBezTo>
                          <a:pt x="34" y="63"/>
                          <a:pt x="34" y="63"/>
                          <a:pt x="34" y="63"/>
                        </a:cubicBezTo>
                        <a:cubicBezTo>
                          <a:pt x="34" y="63"/>
                          <a:pt x="34" y="63"/>
                          <a:pt x="34" y="63"/>
                        </a:cubicBezTo>
                        <a:cubicBezTo>
                          <a:pt x="34" y="63"/>
                          <a:pt x="34" y="63"/>
                          <a:pt x="34" y="62"/>
                        </a:cubicBezTo>
                        <a:moveTo>
                          <a:pt x="35" y="62"/>
                        </a:moveTo>
                        <a:cubicBezTo>
                          <a:pt x="34" y="62"/>
                          <a:pt x="34" y="62"/>
                          <a:pt x="34" y="62"/>
                        </a:cubicBezTo>
                        <a:cubicBezTo>
                          <a:pt x="34" y="63"/>
                          <a:pt x="34" y="63"/>
                          <a:pt x="34" y="63"/>
                        </a:cubicBezTo>
                        <a:cubicBezTo>
                          <a:pt x="35" y="63"/>
                          <a:pt x="35" y="63"/>
                          <a:pt x="35" y="63"/>
                        </a:cubicBezTo>
                        <a:cubicBezTo>
                          <a:pt x="35" y="63"/>
                          <a:pt x="35" y="63"/>
                          <a:pt x="35" y="62"/>
                        </a:cubicBezTo>
                        <a:moveTo>
                          <a:pt x="35" y="62"/>
                        </a:moveTo>
                        <a:cubicBezTo>
                          <a:pt x="35" y="62"/>
                          <a:pt x="35" y="62"/>
                          <a:pt x="35" y="62"/>
                        </a:cubicBezTo>
                        <a:cubicBezTo>
                          <a:pt x="35" y="63"/>
                          <a:pt x="35" y="63"/>
                          <a:pt x="35" y="63"/>
                        </a:cubicBezTo>
                        <a:cubicBezTo>
                          <a:pt x="35" y="63"/>
                          <a:pt x="35" y="63"/>
                          <a:pt x="35" y="63"/>
                        </a:cubicBezTo>
                        <a:cubicBezTo>
                          <a:pt x="35" y="63"/>
                          <a:pt x="35" y="63"/>
                          <a:pt x="35" y="62"/>
                        </a:cubicBezTo>
                        <a:moveTo>
                          <a:pt x="35" y="62"/>
                        </a:moveTo>
                        <a:cubicBezTo>
                          <a:pt x="35" y="62"/>
                          <a:pt x="35" y="62"/>
                          <a:pt x="35" y="62"/>
                        </a:cubicBezTo>
                        <a:cubicBezTo>
                          <a:pt x="35" y="63"/>
                          <a:pt x="35" y="63"/>
                          <a:pt x="35" y="63"/>
                        </a:cubicBezTo>
                        <a:cubicBezTo>
                          <a:pt x="35" y="63"/>
                          <a:pt x="35" y="63"/>
                          <a:pt x="35" y="63"/>
                        </a:cubicBezTo>
                        <a:cubicBezTo>
                          <a:pt x="35" y="63"/>
                          <a:pt x="35" y="63"/>
                          <a:pt x="35" y="62"/>
                        </a:cubicBezTo>
                        <a:moveTo>
                          <a:pt x="34" y="61"/>
                        </a:moveTo>
                        <a:cubicBezTo>
                          <a:pt x="34" y="62"/>
                          <a:pt x="34" y="63"/>
                          <a:pt x="34" y="63"/>
                        </a:cubicBezTo>
                        <a:cubicBezTo>
                          <a:pt x="34" y="63"/>
                          <a:pt x="34" y="63"/>
                          <a:pt x="34" y="63"/>
                        </a:cubicBezTo>
                        <a:cubicBezTo>
                          <a:pt x="34" y="63"/>
                          <a:pt x="34" y="63"/>
                          <a:pt x="34" y="62"/>
                        </a:cubicBezTo>
                        <a:cubicBezTo>
                          <a:pt x="34" y="62"/>
                          <a:pt x="34" y="62"/>
                          <a:pt x="34" y="62"/>
                        </a:cubicBezTo>
                        <a:cubicBezTo>
                          <a:pt x="34" y="61"/>
                          <a:pt x="34" y="61"/>
                          <a:pt x="34" y="61"/>
                        </a:cubicBezTo>
                        <a:moveTo>
                          <a:pt x="33" y="58"/>
                        </a:moveTo>
                        <a:cubicBezTo>
                          <a:pt x="34" y="58"/>
                          <a:pt x="34" y="59"/>
                          <a:pt x="34" y="59"/>
                        </a:cubicBezTo>
                        <a:cubicBezTo>
                          <a:pt x="34" y="61"/>
                          <a:pt x="34" y="62"/>
                          <a:pt x="34" y="63"/>
                        </a:cubicBezTo>
                        <a:cubicBezTo>
                          <a:pt x="34" y="63"/>
                          <a:pt x="34" y="63"/>
                          <a:pt x="34" y="63"/>
                        </a:cubicBezTo>
                        <a:cubicBezTo>
                          <a:pt x="34" y="62"/>
                          <a:pt x="34" y="62"/>
                          <a:pt x="34" y="61"/>
                        </a:cubicBezTo>
                        <a:cubicBezTo>
                          <a:pt x="33" y="58"/>
                          <a:pt x="33" y="58"/>
                          <a:pt x="33" y="58"/>
                        </a:cubicBezTo>
                        <a:moveTo>
                          <a:pt x="33" y="53"/>
                        </a:moveTo>
                        <a:cubicBezTo>
                          <a:pt x="33" y="55"/>
                          <a:pt x="33" y="57"/>
                          <a:pt x="33" y="59"/>
                        </a:cubicBezTo>
                        <a:cubicBezTo>
                          <a:pt x="33" y="60"/>
                          <a:pt x="33" y="61"/>
                          <a:pt x="33" y="61"/>
                        </a:cubicBezTo>
                        <a:cubicBezTo>
                          <a:pt x="34" y="63"/>
                          <a:pt x="34" y="63"/>
                          <a:pt x="34" y="63"/>
                        </a:cubicBezTo>
                        <a:cubicBezTo>
                          <a:pt x="34" y="63"/>
                          <a:pt x="34" y="63"/>
                          <a:pt x="34" y="63"/>
                        </a:cubicBezTo>
                        <a:cubicBezTo>
                          <a:pt x="34" y="62"/>
                          <a:pt x="34" y="61"/>
                          <a:pt x="34" y="59"/>
                        </a:cubicBezTo>
                        <a:cubicBezTo>
                          <a:pt x="33" y="58"/>
                          <a:pt x="33" y="57"/>
                          <a:pt x="33" y="56"/>
                        </a:cubicBezTo>
                        <a:cubicBezTo>
                          <a:pt x="33" y="53"/>
                          <a:pt x="33" y="53"/>
                          <a:pt x="33" y="53"/>
                        </a:cubicBezTo>
                        <a:moveTo>
                          <a:pt x="39" y="44"/>
                        </a:moveTo>
                        <a:cubicBezTo>
                          <a:pt x="39" y="44"/>
                          <a:pt x="39" y="44"/>
                          <a:pt x="39" y="44"/>
                        </a:cubicBezTo>
                        <a:cubicBezTo>
                          <a:pt x="38" y="45"/>
                          <a:pt x="38" y="46"/>
                          <a:pt x="38" y="48"/>
                        </a:cubicBezTo>
                        <a:cubicBezTo>
                          <a:pt x="38" y="50"/>
                          <a:pt x="38" y="52"/>
                          <a:pt x="38" y="54"/>
                        </a:cubicBezTo>
                        <a:cubicBezTo>
                          <a:pt x="37" y="55"/>
                          <a:pt x="37" y="57"/>
                          <a:pt x="37" y="58"/>
                        </a:cubicBezTo>
                        <a:cubicBezTo>
                          <a:pt x="38" y="53"/>
                          <a:pt x="38" y="53"/>
                          <a:pt x="38" y="53"/>
                        </a:cubicBezTo>
                        <a:cubicBezTo>
                          <a:pt x="38" y="51"/>
                          <a:pt x="38" y="49"/>
                          <a:pt x="38" y="47"/>
                        </a:cubicBezTo>
                        <a:cubicBezTo>
                          <a:pt x="39" y="46"/>
                          <a:pt x="39" y="45"/>
                          <a:pt x="39" y="44"/>
                        </a:cubicBezTo>
                        <a:cubicBezTo>
                          <a:pt x="39" y="44"/>
                          <a:pt x="39" y="44"/>
                          <a:pt x="39" y="44"/>
                        </a:cubicBezTo>
                        <a:moveTo>
                          <a:pt x="38" y="43"/>
                        </a:moveTo>
                        <a:cubicBezTo>
                          <a:pt x="38" y="45"/>
                          <a:pt x="38" y="47"/>
                          <a:pt x="38" y="48"/>
                        </a:cubicBezTo>
                        <a:cubicBezTo>
                          <a:pt x="38" y="51"/>
                          <a:pt x="37" y="53"/>
                          <a:pt x="37" y="54"/>
                        </a:cubicBezTo>
                        <a:cubicBezTo>
                          <a:pt x="37" y="56"/>
                          <a:pt x="37" y="58"/>
                          <a:pt x="37" y="59"/>
                        </a:cubicBezTo>
                        <a:cubicBezTo>
                          <a:pt x="37" y="61"/>
                          <a:pt x="37" y="62"/>
                          <a:pt x="37" y="63"/>
                        </a:cubicBezTo>
                        <a:cubicBezTo>
                          <a:pt x="37" y="59"/>
                          <a:pt x="37" y="59"/>
                          <a:pt x="37" y="59"/>
                        </a:cubicBezTo>
                        <a:cubicBezTo>
                          <a:pt x="37" y="59"/>
                          <a:pt x="37" y="59"/>
                          <a:pt x="37" y="59"/>
                        </a:cubicBezTo>
                        <a:cubicBezTo>
                          <a:pt x="37" y="57"/>
                          <a:pt x="37" y="56"/>
                          <a:pt x="37" y="54"/>
                        </a:cubicBezTo>
                        <a:cubicBezTo>
                          <a:pt x="38" y="52"/>
                          <a:pt x="38" y="50"/>
                          <a:pt x="38" y="48"/>
                        </a:cubicBezTo>
                        <a:cubicBezTo>
                          <a:pt x="38" y="46"/>
                          <a:pt x="38" y="45"/>
                          <a:pt x="38" y="44"/>
                        </a:cubicBezTo>
                        <a:cubicBezTo>
                          <a:pt x="38" y="44"/>
                          <a:pt x="38" y="44"/>
                          <a:pt x="39" y="43"/>
                        </a:cubicBezTo>
                        <a:cubicBezTo>
                          <a:pt x="38" y="43"/>
                          <a:pt x="38" y="43"/>
                          <a:pt x="38" y="43"/>
                        </a:cubicBezTo>
                        <a:moveTo>
                          <a:pt x="31" y="43"/>
                        </a:moveTo>
                        <a:cubicBezTo>
                          <a:pt x="31" y="43"/>
                          <a:pt x="31" y="43"/>
                          <a:pt x="31" y="43"/>
                        </a:cubicBezTo>
                        <a:cubicBezTo>
                          <a:pt x="31" y="43"/>
                          <a:pt x="31" y="43"/>
                          <a:pt x="31" y="43"/>
                        </a:cubicBezTo>
                        <a:cubicBezTo>
                          <a:pt x="31" y="44"/>
                          <a:pt x="32" y="46"/>
                          <a:pt x="32" y="47"/>
                        </a:cubicBezTo>
                        <a:cubicBezTo>
                          <a:pt x="32" y="48"/>
                          <a:pt x="32" y="48"/>
                          <a:pt x="32" y="49"/>
                        </a:cubicBezTo>
                        <a:cubicBezTo>
                          <a:pt x="33" y="55"/>
                          <a:pt x="33" y="55"/>
                          <a:pt x="33" y="55"/>
                        </a:cubicBezTo>
                        <a:cubicBezTo>
                          <a:pt x="33" y="54"/>
                          <a:pt x="33" y="54"/>
                          <a:pt x="33" y="54"/>
                        </a:cubicBezTo>
                        <a:cubicBezTo>
                          <a:pt x="32" y="52"/>
                          <a:pt x="32" y="50"/>
                          <a:pt x="32" y="48"/>
                        </a:cubicBezTo>
                        <a:cubicBezTo>
                          <a:pt x="32" y="46"/>
                          <a:pt x="32" y="45"/>
                          <a:pt x="32" y="44"/>
                        </a:cubicBezTo>
                        <a:cubicBezTo>
                          <a:pt x="32" y="44"/>
                          <a:pt x="32" y="43"/>
                          <a:pt x="31" y="43"/>
                        </a:cubicBezTo>
                        <a:moveTo>
                          <a:pt x="38" y="43"/>
                        </a:moveTo>
                        <a:cubicBezTo>
                          <a:pt x="38" y="45"/>
                          <a:pt x="38" y="47"/>
                          <a:pt x="38" y="49"/>
                        </a:cubicBezTo>
                        <a:cubicBezTo>
                          <a:pt x="37" y="51"/>
                          <a:pt x="37" y="53"/>
                          <a:pt x="37" y="55"/>
                        </a:cubicBezTo>
                        <a:cubicBezTo>
                          <a:pt x="37" y="57"/>
                          <a:pt x="37" y="58"/>
                          <a:pt x="37" y="59"/>
                        </a:cubicBezTo>
                        <a:cubicBezTo>
                          <a:pt x="37" y="61"/>
                          <a:pt x="37" y="62"/>
                          <a:pt x="36" y="63"/>
                        </a:cubicBezTo>
                        <a:cubicBezTo>
                          <a:pt x="37" y="63"/>
                          <a:pt x="37" y="63"/>
                          <a:pt x="37" y="63"/>
                        </a:cubicBezTo>
                        <a:cubicBezTo>
                          <a:pt x="37" y="62"/>
                          <a:pt x="37" y="61"/>
                          <a:pt x="37" y="59"/>
                        </a:cubicBezTo>
                        <a:cubicBezTo>
                          <a:pt x="37" y="56"/>
                          <a:pt x="37" y="53"/>
                          <a:pt x="38" y="48"/>
                        </a:cubicBezTo>
                        <a:cubicBezTo>
                          <a:pt x="38" y="47"/>
                          <a:pt x="38" y="45"/>
                          <a:pt x="38" y="43"/>
                        </a:cubicBezTo>
                        <a:cubicBezTo>
                          <a:pt x="38" y="43"/>
                          <a:pt x="38" y="43"/>
                          <a:pt x="38" y="43"/>
                        </a:cubicBezTo>
                        <a:moveTo>
                          <a:pt x="32" y="42"/>
                        </a:moveTo>
                        <a:cubicBezTo>
                          <a:pt x="32" y="42"/>
                          <a:pt x="32" y="42"/>
                          <a:pt x="32" y="42"/>
                        </a:cubicBezTo>
                        <a:cubicBezTo>
                          <a:pt x="32" y="43"/>
                          <a:pt x="32" y="43"/>
                          <a:pt x="32" y="44"/>
                        </a:cubicBezTo>
                        <a:cubicBezTo>
                          <a:pt x="32" y="45"/>
                          <a:pt x="32" y="46"/>
                          <a:pt x="32" y="48"/>
                        </a:cubicBezTo>
                        <a:cubicBezTo>
                          <a:pt x="32" y="50"/>
                          <a:pt x="33" y="52"/>
                          <a:pt x="33" y="54"/>
                        </a:cubicBezTo>
                        <a:cubicBezTo>
                          <a:pt x="33" y="55"/>
                          <a:pt x="33" y="56"/>
                          <a:pt x="33" y="57"/>
                        </a:cubicBezTo>
                        <a:cubicBezTo>
                          <a:pt x="33" y="61"/>
                          <a:pt x="33" y="61"/>
                          <a:pt x="33" y="61"/>
                        </a:cubicBezTo>
                        <a:cubicBezTo>
                          <a:pt x="33" y="60"/>
                          <a:pt x="33" y="60"/>
                          <a:pt x="33" y="59"/>
                        </a:cubicBezTo>
                        <a:cubicBezTo>
                          <a:pt x="33" y="58"/>
                          <a:pt x="33" y="56"/>
                          <a:pt x="33" y="54"/>
                        </a:cubicBezTo>
                        <a:cubicBezTo>
                          <a:pt x="33" y="53"/>
                          <a:pt x="33" y="51"/>
                          <a:pt x="32" y="48"/>
                        </a:cubicBezTo>
                        <a:cubicBezTo>
                          <a:pt x="32" y="48"/>
                          <a:pt x="32" y="48"/>
                          <a:pt x="32" y="48"/>
                        </a:cubicBezTo>
                        <a:cubicBezTo>
                          <a:pt x="32" y="43"/>
                          <a:pt x="32" y="43"/>
                          <a:pt x="32" y="43"/>
                        </a:cubicBezTo>
                        <a:cubicBezTo>
                          <a:pt x="32" y="43"/>
                          <a:pt x="32" y="43"/>
                          <a:pt x="32" y="43"/>
                        </a:cubicBezTo>
                        <a:cubicBezTo>
                          <a:pt x="32" y="43"/>
                          <a:pt x="32" y="43"/>
                          <a:pt x="32" y="42"/>
                        </a:cubicBezTo>
                        <a:moveTo>
                          <a:pt x="38" y="42"/>
                        </a:moveTo>
                        <a:cubicBezTo>
                          <a:pt x="38" y="43"/>
                          <a:pt x="38" y="43"/>
                          <a:pt x="38" y="43"/>
                        </a:cubicBezTo>
                        <a:cubicBezTo>
                          <a:pt x="37" y="46"/>
                          <a:pt x="37" y="48"/>
                          <a:pt x="37" y="50"/>
                        </a:cubicBezTo>
                        <a:cubicBezTo>
                          <a:pt x="37" y="52"/>
                          <a:pt x="37" y="54"/>
                          <a:pt x="37" y="55"/>
                        </a:cubicBezTo>
                        <a:cubicBezTo>
                          <a:pt x="37" y="57"/>
                          <a:pt x="37" y="58"/>
                          <a:pt x="37" y="59"/>
                        </a:cubicBezTo>
                        <a:cubicBezTo>
                          <a:pt x="36" y="61"/>
                          <a:pt x="36" y="62"/>
                          <a:pt x="36" y="63"/>
                        </a:cubicBezTo>
                        <a:cubicBezTo>
                          <a:pt x="36" y="63"/>
                          <a:pt x="36" y="63"/>
                          <a:pt x="36" y="63"/>
                        </a:cubicBezTo>
                        <a:cubicBezTo>
                          <a:pt x="36" y="62"/>
                          <a:pt x="37" y="61"/>
                          <a:pt x="37" y="59"/>
                        </a:cubicBezTo>
                        <a:cubicBezTo>
                          <a:pt x="37" y="58"/>
                          <a:pt x="37" y="57"/>
                          <a:pt x="37" y="55"/>
                        </a:cubicBezTo>
                        <a:cubicBezTo>
                          <a:pt x="37" y="53"/>
                          <a:pt x="37" y="51"/>
                          <a:pt x="37" y="49"/>
                        </a:cubicBezTo>
                        <a:cubicBezTo>
                          <a:pt x="38" y="47"/>
                          <a:pt x="38" y="45"/>
                          <a:pt x="38" y="42"/>
                        </a:cubicBezTo>
                        <a:cubicBezTo>
                          <a:pt x="38" y="42"/>
                          <a:pt x="38" y="42"/>
                          <a:pt x="38" y="42"/>
                        </a:cubicBezTo>
                        <a:moveTo>
                          <a:pt x="32" y="42"/>
                        </a:moveTo>
                        <a:cubicBezTo>
                          <a:pt x="32" y="42"/>
                          <a:pt x="32" y="42"/>
                          <a:pt x="32" y="42"/>
                        </a:cubicBezTo>
                        <a:cubicBezTo>
                          <a:pt x="32" y="42"/>
                          <a:pt x="32" y="43"/>
                          <a:pt x="32" y="43"/>
                        </a:cubicBezTo>
                        <a:cubicBezTo>
                          <a:pt x="32" y="43"/>
                          <a:pt x="32" y="43"/>
                          <a:pt x="32" y="43"/>
                        </a:cubicBezTo>
                        <a:cubicBezTo>
                          <a:pt x="32" y="43"/>
                          <a:pt x="32" y="42"/>
                          <a:pt x="32" y="42"/>
                        </a:cubicBezTo>
                        <a:cubicBezTo>
                          <a:pt x="32" y="42"/>
                          <a:pt x="32" y="42"/>
                          <a:pt x="32" y="42"/>
                        </a:cubicBezTo>
                        <a:moveTo>
                          <a:pt x="37" y="42"/>
                        </a:moveTo>
                        <a:cubicBezTo>
                          <a:pt x="37" y="43"/>
                          <a:pt x="37" y="43"/>
                          <a:pt x="37" y="44"/>
                        </a:cubicBezTo>
                        <a:cubicBezTo>
                          <a:pt x="37" y="46"/>
                          <a:pt x="37" y="48"/>
                          <a:pt x="37" y="50"/>
                        </a:cubicBezTo>
                        <a:cubicBezTo>
                          <a:pt x="37" y="52"/>
                          <a:pt x="37" y="54"/>
                          <a:pt x="37" y="56"/>
                        </a:cubicBezTo>
                        <a:cubicBezTo>
                          <a:pt x="36" y="57"/>
                          <a:pt x="36" y="58"/>
                          <a:pt x="36" y="60"/>
                        </a:cubicBezTo>
                        <a:cubicBezTo>
                          <a:pt x="36" y="61"/>
                          <a:pt x="36" y="63"/>
                          <a:pt x="36" y="63"/>
                        </a:cubicBezTo>
                        <a:cubicBezTo>
                          <a:pt x="36" y="63"/>
                          <a:pt x="36" y="63"/>
                          <a:pt x="36" y="63"/>
                        </a:cubicBezTo>
                        <a:cubicBezTo>
                          <a:pt x="36" y="62"/>
                          <a:pt x="36" y="61"/>
                          <a:pt x="36" y="59"/>
                        </a:cubicBezTo>
                        <a:cubicBezTo>
                          <a:pt x="37" y="58"/>
                          <a:pt x="37" y="57"/>
                          <a:pt x="37" y="55"/>
                        </a:cubicBezTo>
                        <a:cubicBezTo>
                          <a:pt x="37" y="54"/>
                          <a:pt x="37" y="52"/>
                          <a:pt x="37" y="50"/>
                        </a:cubicBezTo>
                        <a:cubicBezTo>
                          <a:pt x="37" y="48"/>
                          <a:pt x="37" y="46"/>
                          <a:pt x="37" y="43"/>
                        </a:cubicBezTo>
                        <a:cubicBezTo>
                          <a:pt x="37" y="43"/>
                          <a:pt x="37" y="42"/>
                          <a:pt x="38" y="42"/>
                        </a:cubicBezTo>
                        <a:cubicBezTo>
                          <a:pt x="37" y="42"/>
                          <a:pt x="37" y="42"/>
                          <a:pt x="37" y="42"/>
                        </a:cubicBezTo>
                        <a:moveTo>
                          <a:pt x="32" y="42"/>
                        </a:moveTo>
                        <a:cubicBezTo>
                          <a:pt x="32" y="42"/>
                          <a:pt x="32" y="42"/>
                          <a:pt x="32" y="42"/>
                        </a:cubicBezTo>
                        <a:cubicBezTo>
                          <a:pt x="32" y="42"/>
                          <a:pt x="32" y="42"/>
                          <a:pt x="32" y="42"/>
                        </a:cubicBezTo>
                        <a:cubicBezTo>
                          <a:pt x="32" y="42"/>
                          <a:pt x="32" y="42"/>
                          <a:pt x="32" y="42"/>
                        </a:cubicBezTo>
                        <a:cubicBezTo>
                          <a:pt x="32" y="42"/>
                          <a:pt x="32" y="42"/>
                          <a:pt x="33" y="42"/>
                        </a:cubicBezTo>
                        <a:cubicBezTo>
                          <a:pt x="33" y="42"/>
                          <a:pt x="33" y="42"/>
                          <a:pt x="32" y="42"/>
                        </a:cubicBezTo>
                        <a:moveTo>
                          <a:pt x="37" y="42"/>
                        </a:moveTo>
                        <a:cubicBezTo>
                          <a:pt x="37" y="42"/>
                          <a:pt x="37" y="42"/>
                          <a:pt x="37" y="42"/>
                        </a:cubicBezTo>
                        <a:cubicBezTo>
                          <a:pt x="37" y="43"/>
                          <a:pt x="37" y="44"/>
                          <a:pt x="37" y="45"/>
                        </a:cubicBezTo>
                        <a:cubicBezTo>
                          <a:pt x="37" y="47"/>
                          <a:pt x="37" y="49"/>
                          <a:pt x="37" y="51"/>
                        </a:cubicBezTo>
                        <a:cubicBezTo>
                          <a:pt x="36" y="57"/>
                          <a:pt x="36" y="62"/>
                          <a:pt x="36" y="63"/>
                        </a:cubicBezTo>
                        <a:cubicBezTo>
                          <a:pt x="36" y="63"/>
                          <a:pt x="36" y="63"/>
                          <a:pt x="36" y="63"/>
                        </a:cubicBezTo>
                        <a:cubicBezTo>
                          <a:pt x="36" y="63"/>
                          <a:pt x="36" y="61"/>
                          <a:pt x="36" y="60"/>
                        </a:cubicBezTo>
                        <a:cubicBezTo>
                          <a:pt x="36" y="58"/>
                          <a:pt x="36" y="57"/>
                          <a:pt x="36" y="56"/>
                        </a:cubicBezTo>
                        <a:cubicBezTo>
                          <a:pt x="36" y="54"/>
                          <a:pt x="37" y="52"/>
                          <a:pt x="37" y="50"/>
                        </a:cubicBezTo>
                        <a:cubicBezTo>
                          <a:pt x="37" y="48"/>
                          <a:pt x="37" y="46"/>
                          <a:pt x="37" y="44"/>
                        </a:cubicBezTo>
                        <a:cubicBezTo>
                          <a:pt x="37" y="43"/>
                          <a:pt x="37" y="43"/>
                          <a:pt x="37" y="42"/>
                        </a:cubicBezTo>
                        <a:cubicBezTo>
                          <a:pt x="37" y="42"/>
                          <a:pt x="37" y="42"/>
                          <a:pt x="37" y="42"/>
                        </a:cubicBezTo>
                        <a:moveTo>
                          <a:pt x="33" y="41"/>
                        </a:moveTo>
                        <a:cubicBezTo>
                          <a:pt x="33" y="41"/>
                          <a:pt x="33" y="42"/>
                          <a:pt x="33" y="42"/>
                        </a:cubicBezTo>
                        <a:cubicBezTo>
                          <a:pt x="33" y="42"/>
                          <a:pt x="33" y="42"/>
                          <a:pt x="33" y="42"/>
                        </a:cubicBezTo>
                        <a:cubicBezTo>
                          <a:pt x="33" y="42"/>
                          <a:pt x="33" y="42"/>
                          <a:pt x="33" y="42"/>
                        </a:cubicBezTo>
                        <a:cubicBezTo>
                          <a:pt x="33" y="42"/>
                          <a:pt x="33" y="42"/>
                          <a:pt x="33" y="41"/>
                        </a:cubicBezTo>
                        <a:moveTo>
                          <a:pt x="37" y="41"/>
                        </a:moveTo>
                        <a:cubicBezTo>
                          <a:pt x="37" y="42"/>
                          <a:pt x="37" y="42"/>
                          <a:pt x="37" y="43"/>
                        </a:cubicBezTo>
                        <a:cubicBezTo>
                          <a:pt x="37" y="44"/>
                          <a:pt x="36" y="45"/>
                          <a:pt x="36" y="46"/>
                        </a:cubicBezTo>
                        <a:cubicBezTo>
                          <a:pt x="36" y="48"/>
                          <a:pt x="36" y="50"/>
                          <a:pt x="36" y="51"/>
                        </a:cubicBezTo>
                        <a:cubicBezTo>
                          <a:pt x="36" y="58"/>
                          <a:pt x="36" y="62"/>
                          <a:pt x="36" y="63"/>
                        </a:cubicBezTo>
                        <a:cubicBezTo>
                          <a:pt x="36" y="63"/>
                          <a:pt x="36" y="63"/>
                          <a:pt x="36" y="63"/>
                        </a:cubicBezTo>
                        <a:cubicBezTo>
                          <a:pt x="36" y="62"/>
                          <a:pt x="36" y="57"/>
                          <a:pt x="36" y="51"/>
                        </a:cubicBezTo>
                        <a:cubicBezTo>
                          <a:pt x="36" y="49"/>
                          <a:pt x="37" y="47"/>
                          <a:pt x="37" y="45"/>
                        </a:cubicBezTo>
                        <a:cubicBezTo>
                          <a:pt x="37" y="44"/>
                          <a:pt x="37" y="43"/>
                          <a:pt x="37" y="42"/>
                        </a:cubicBezTo>
                        <a:cubicBezTo>
                          <a:pt x="37" y="42"/>
                          <a:pt x="37" y="42"/>
                          <a:pt x="37" y="41"/>
                        </a:cubicBezTo>
                        <a:cubicBezTo>
                          <a:pt x="37" y="41"/>
                          <a:pt x="37" y="41"/>
                          <a:pt x="37" y="41"/>
                        </a:cubicBezTo>
                        <a:moveTo>
                          <a:pt x="33" y="41"/>
                        </a:moveTo>
                        <a:cubicBezTo>
                          <a:pt x="33" y="41"/>
                          <a:pt x="33" y="41"/>
                          <a:pt x="33" y="41"/>
                        </a:cubicBezTo>
                        <a:cubicBezTo>
                          <a:pt x="33" y="42"/>
                          <a:pt x="33" y="42"/>
                          <a:pt x="33" y="42"/>
                        </a:cubicBezTo>
                        <a:cubicBezTo>
                          <a:pt x="33" y="42"/>
                          <a:pt x="33" y="42"/>
                          <a:pt x="33" y="42"/>
                        </a:cubicBezTo>
                        <a:cubicBezTo>
                          <a:pt x="33" y="42"/>
                          <a:pt x="33" y="42"/>
                          <a:pt x="33" y="42"/>
                        </a:cubicBezTo>
                        <a:cubicBezTo>
                          <a:pt x="33" y="42"/>
                          <a:pt x="33" y="41"/>
                          <a:pt x="33" y="41"/>
                        </a:cubicBezTo>
                        <a:moveTo>
                          <a:pt x="36" y="41"/>
                        </a:moveTo>
                        <a:cubicBezTo>
                          <a:pt x="36" y="43"/>
                          <a:pt x="36" y="45"/>
                          <a:pt x="36" y="47"/>
                        </a:cubicBezTo>
                        <a:cubicBezTo>
                          <a:pt x="36" y="48"/>
                          <a:pt x="36" y="50"/>
                          <a:pt x="36" y="52"/>
                        </a:cubicBezTo>
                        <a:cubicBezTo>
                          <a:pt x="36" y="58"/>
                          <a:pt x="36" y="62"/>
                          <a:pt x="36" y="63"/>
                        </a:cubicBezTo>
                        <a:cubicBezTo>
                          <a:pt x="36" y="63"/>
                          <a:pt x="36" y="63"/>
                          <a:pt x="36" y="63"/>
                        </a:cubicBezTo>
                        <a:cubicBezTo>
                          <a:pt x="36" y="62"/>
                          <a:pt x="36" y="58"/>
                          <a:pt x="36" y="51"/>
                        </a:cubicBezTo>
                        <a:cubicBezTo>
                          <a:pt x="36" y="50"/>
                          <a:pt x="36" y="48"/>
                          <a:pt x="36" y="46"/>
                        </a:cubicBezTo>
                        <a:cubicBezTo>
                          <a:pt x="36" y="45"/>
                          <a:pt x="36" y="44"/>
                          <a:pt x="36" y="43"/>
                        </a:cubicBezTo>
                        <a:cubicBezTo>
                          <a:pt x="36" y="42"/>
                          <a:pt x="36" y="42"/>
                          <a:pt x="36" y="41"/>
                        </a:cubicBezTo>
                        <a:cubicBezTo>
                          <a:pt x="36" y="41"/>
                          <a:pt x="36" y="41"/>
                          <a:pt x="36" y="41"/>
                        </a:cubicBezTo>
                        <a:moveTo>
                          <a:pt x="34" y="41"/>
                        </a:moveTo>
                        <a:cubicBezTo>
                          <a:pt x="34" y="41"/>
                          <a:pt x="34" y="41"/>
                          <a:pt x="33" y="41"/>
                        </a:cubicBezTo>
                        <a:cubicBezTo>
                          <a:pt x="33" y="41"/>
                          <a:pt x="33" y="42"/>
                          <a:pt x="33" y="42"/>
                        </a:cubicBezTo>
                        <a:cubicBezTo>
                          <a:pt x="34" y="46"/>
                          <a:pt x="34" y="46"/>
                          <a:pt x="34" y="46"/>
                        </a:cubicBezTo>
                        <a:cubicBezTo>
                          <a:pt x="34" y="46"/>
                          <a:pt x="34" y="46"/>
                          <a:pt x="34" y="46"/>
                        </a:cubicBezTo>
                        <a:cubicBezTo>
                          <a:pt x="34" y="45"/>
                          <a:pt x="34" y="44"/>
                          <a:pt x="34" y="43"/>
                        </a:cubicBezTo>
                        <a:cubicBezTo>
                          <a:pt x="34" y="42"/>
                          <a:pt x="34" y="42"/>
                          <a:pt x="34" y="41"/>
                        </a:cubicBezTo>
                        <a:moveTo>
                          <a:pt x="36" y="41"/>
                        </a:moveTo>
                        <a:cubicBezTo>
                          <a:pt x="36" y="41"/>
                          <a:pt x="36" y="41"/>
                          <a:pt x="36" y="41"/>
                        </a:cubicBezTo>
                        <a:cubicBezTo>
                          <a:pt x="36" y="45"/>
                          <a:pt x="36" y="49"/>
                          <a:pt x="36" y="52"/>
                        </a:cubicBezTo>
                        <a:cubicBezTo>
                          <a:pt x="35" y="58"/>
                          <a:pt x="35" y="62"/>
                          <a:pt x="35" y="63"/>
                        </a:cubicBezTo>
                        <a:cubicBezTo>
                          <a:pt x="35" y="63"/>
                          <a:pt x="35" y="63"/>
                          <a:pt x="35" y="63"/>
                        </a:cubicBezTo>
                        <a:cubicBezTo>
                          <a:pt x="35" y="63"/>
                          <a:pt x="36" y="63"/>
                          <a:pt x="36" y="63"/>
                        </a:cubicBezTo>
                        <a:cubicBezTo>
                          <a:pt x="36" y="62"/>
                          <a:pt x="36" y="58"/>
                          <a:pt x="36" y="52"/>
                        </a:cubicBezTo>
                        <a:cubicBezTo>
                          <a:pt x="36" y="50"/>
                          <a:pt x="36" y="48"/>
                          <a:pt x="36" y="47"/>
                        </a:cubicBezTo>
                        <a:cubicBezTo>
                          <a:pt x="36" y="45"/>
                          <a:pt x="36" y="43"/>
                          <a:pt x="36" y="41"/>
                        </a:cubicBezTo>
                        <a:cubicBezTo>
                          <a:pt x="36" y="41"/>
                          <a:pt x="36" y="41"/>
                          <a:pt x="36" y="41"/>
                        </a:cubicBezTo>
                        <a:moveTo>
                          <a:pt x="34" y="41"/>
                        </a:moveTo>
                        <a:cubicBezTo>
                          <a:pt x="34" y="41"/>
                          <a:pt x="34" y="41"/>
                          <a:pt x="34" y="41"/>
                        </a:cubicBezTo>
                        <a:cubicBezTo>
                          <a:pt x="34" y="42"/>
                          <a:pt x="34" y="42"/>
                          <a:pt x="34" y="43"/>
                        </a:cubicBezTo>
                        <a:cubicBezTo>
                          <a:pt x="34" y="44"/>
                          <a:pt x="34" y="45"/>
                          <a:pt x="34" y="46"/>
                        </a:cubicBezTo>
                        <a:cubicBezTo>
                          <a:pt x="34" y="47"/>
                          <a:pt x="34" y="49"/>
                          <a:pt x="34" y="50"/>
                        </a:cubicBezTo>
                        <a:cubicBezTo>
                          <a:pt x="34" y="53"/>
                          <a:pt x="34" y="53"/>
                          <a:pt x="34" y="53"/>
                        </a:cubicBezTo>
                        <a:cubicBezTo>
                          <a:pt x="34" y="53"/>
                          <a:pt x="34" y="52"/>
                          <a:pt x="34" y="52"/>
                        </a:cubicBezTo>
                        <a:cubicBezTo>
                          <a:pt x="34" y="50"/>
                          <a:pt x="34" y="48"/>
                          <a:pt x="34" y="47"/>
                        </a:cubicBezTo>
                        <a:cubicBezTo>
                          <a:pt x="34" y="45"/>
                          <a:pt x="34" y="43"/>
                          <a:pt x="34" y="41"/>
                        </a:cubicBezTo>
                        <a:moveTo>
                          <a:pt x="35" y="41"/>
                        </a:moveTo>
                        <a:cubicBezTo>
                          <a:pt x="35" y="41"/>
                          <a:pt x="35" y="41"/>
                          <a:pt x="35" y="42"/>
                        </a:cubicBezTo>
                        <a:cubicBezTo>
                          <a:pt x="35" y="46"/>
                          <a:pt x="35" y="49"/>
                          <a:pt x="35" y="52"/>
                        </a:cubicBezTo>
                        <a:cubicBezTo>
                          <a:pt x="35" y="58"/>
                          <a:pt x="35" y="62"/>
                          <a:pt x="35" y="63"/>
                        </a:cubicBezTo>
                        <a:cubicBezTo>
                          <a:pt x="35" y="63"/>
                          <a:pt x="35" y="63"/>
                          <a:pt x="35" y="63"/>
                        </a:cubicBezTo>
                        <a:cubicBezTo>
                          <a:pt x="35" y="62"/>
                          <a:pt x="35" y="58"/>
                          <a:pt x="35" y="52"/>
                        </a:cubicBezTo>
                        <a:cubicBezTo>
                          <a:pt x="36" y="49"/>
                          <a:pt x="36" y="45"/>
                          <a:pt x="36" y="41"/>
                        </a:cubicBezTo>
                        <a:cubicBezTo>
                          <a:pt x="36" y="41"/>
                          <a:pt x="36" y="41"/>
                          <a:pt x="36" y="41"/>
                        </a:cubicBezTo>
                        <a:cubicBezTo>
                          <a:pt x="36" y="41"/>
                          <a:pt x="35" y="41"/>
                          <a:pt x="35" y="41"/>
                        </a:cubicBezTo>
                        <a:moveTo>
                          <a:pt x="34" y="41"/>
                        </a:moveTo>
                        <a:cubicBezTo>
                          <a:pt x="34" y="41"/>
                          <a:pt x="34" y="41"/>
                          <a:pt x="34" y="41"/>
                        </a:cubicBezTo>
                        <a:cubicBezTo>
                          <a:pt x="34" y="43"/>
                          <a:pt x="34" y="45"/>
                          <a:pt x="34" y="47"/>
                        </a:cubicBezTo>
                        <a:cubicBezTo>
                          <a:pt x="34" y="48"/>
                          <a:pt x="34" y="50"/>
                          <a:pt x="34" y="52"/>
                        </a:cubicBezTo>
                        <a:cubicBezTo>
                          <a:pt x="34" y="53"/>
                          <a:pt x="35" y="54"/>
                          <a:pt x="35" y="55"/>
                        </a:cubicBezTo>
                        <a:cubicBezTo>
                          <a:pt x="35" y="58"/>
                          <a:pt x="35" y="58"/>
                          <a:pt x="35" y="58"/>
                        </a:cubicBezTo>
                        <a:cubicBezTo>
                          <a:pt x="35" y="56"/>
                          <a:pt x="35" y="54"/>
                          <a:pt x="35" y="52"/>
                        </a:cubicBezTo>
                        <a:cubicBezTo>
                          <a:pt x="35" y="49"/>
                          <a:pt x="34" y="45"/>
                          <a:pt x="34" y="41"/>
                        </a:cubicBezTo>
                        <a:cubicBezTo>
                          <a:pt x="34" y="41"/>
                          <a:pt x="34" y="41"/>
                          <a:pt x="34" y="41"/>
                        </a:cubicBezTo>
                        <a:moveTo>
                          <a:pt x="35" y="41"/>
                        </a:moveTo>
                        <a:cubicBezTo>
                          <a:pt x="35" y="41"/>
                          <a:pt x="35" y="41"/>
                          <a:pt x="35" y="42"/>
                        </a:cubicBezTo>
                        <a:cubicBezTo>
                          <a:pt x="35" y="46"/>
                          <a:pt x="35" y="49"/>
                          <a:pt x="35" y="52"/>
                        </a:cubicBezTo>
                        <a:cubicBezTo>
                          <a:pt x="35" y="57"/>
                          <a:pt x="35" y="60"/>
                          <a:pt x="35" y="62"/>
                        </a:cubicBezTo>
                        <a:cubicBezTo>
                          <a:pt x="35" y="62"/>
                          <a:pt x="35" y="62"/>
                          <a:pt x="35" y="62"/>
                        </a:cubicBezTo>
                        <a:cubicBezTo>
                          <a:pt x="35" y="62"/>
                          <a:pt x="35" y="62"/>
                          <a:pt x="35" y="62"/>
                        </a:cubicBezTo>
                        <a:cubicBezTo>
                          <a:pt x="35" y="63"/>
                          <a:pt x="35" y="63"/>
                          <a:pt x="35" y="63"/>
                        </a:cubicBezTo>
                        <a:cubicBezTo>
                          <a:pt x="35" y="63"/>
                          <a:pt x="35" y="63"/>
                          <a:pt x="35" y="63"/>
                        </a:cubicBezTo>
                        <a:cubicBezTo>
                          <a:pt x="35" y="63"/>
                          <a:pt x="35" y="63"/>
                          <a:pt x="35" y="63"/>
                        </a:cubicBezTo>
                        <a:cubicBezTo>
                          <a:pt x="35" y="62"/>
                          <a:pt x="35" y="58"/>
                          <a:pt x="35" y="52"/>
                        </a:cubicBezTo>
                        <a:cubicBezTo>
                          <a:pt x="35" y="49"/>
                          <a:pt x="35" y="46"/>
                          <a:pt x="35" y="42"/>
                        </a:cubicBezTo>
                        <a:cubicBezTo>
                          <a:pt x="35" y="41"/>
                          <a:pt x="35" y="41"/>
                          <a:pt x="35" y="41"/>
                        </a:cubicBezTo>
                        <a:cubicBezTo>
                          <a:pt x="35" y="41"/>
                          <a:pt x="35" y="41"/>
                          <a:pt x="35" y="41"/>
                        </a:cubicBezTo>
                        <a:moveTo>
                          <a:pt x="35" y="41"/>
                        </a:moveTo>
                        <a:cubicBezTo>
                          <a:pt x="35" y="41"/>
                          <a:pt x="35" y="41"/>
                          <a:pt x="35" y="41"/>
                        </a:cubicBezTo>
                        <a:cubicBezTo>
                          <a:pt x="35" y="41"/>
                          <a:pt x="35" y="41"/>
                          <a:pt x="35" y="41"/>
                        </a:cubicBezTo>
                        <a:cubicBezTo>
                          <a:pt x="35" y="45"/>
                          <a:pt x="35" y="49"/>
                          <a:pt x="35" y="52"/>
                        </a:cubicBezTo>
                        <a:cubicBezTo>
                          <a:pt x="35" y="55"/>
                          <a:pt x="35" y="57"/>
                          <a:pt x="35" y="59"/>
                        </a:cubicBezTo>
                        <a:cubicBezTo>
                          <a:pt x="35" y="62"/>
                          <a:pt x="35" y="62"/>
                          <a:pt x="35" y="62"/>
                        </a:cubicBezTo>
                        <a:cubicBezTo>
                          <a:pt x="35" y="60"/>
                          <a:pt x="35" y="57"/>
                          <a:pt x="35" y="52"/>
                        </a:cubicBezTo>
                        <a:cubicBezTo>
                          <a:pt x="35" y="49"/>
                          <a:pt x="35" y="46"/>
                          <a:pt x="35" y="42"/>
                        </a:cubicBezTo>
                        <a:cubicBezTo>
                          <a:pt x="35" y="41"/>
                          <a:pt x="35" y="41"/>
                          <a:pt x="35" y="41"/>
                        </a:cubicBezTo>
                        <a:moveTo>
                          <a:pt x="28" y="26"/>
                        </a:moveTo>
                        <a:cubicBezTo>
                          <a:pt x="28" y="27"/>
                          <a:pt x="29" y="28"/>
                          <a:pt x="29" y="28"/>
                        </a:cubicBezTo>
                        <a:cubicBezTo>
                          <a:pt x="30" y="29"/>
                          <a:pt x="30" y="30"/>
                          <a:pt x="31" y="31"/>
                        </a:cubicBezTo>
                        <a:cubicBezTo>
                          <a:pt x="31" y="32"/>
                          <a:pt x="32" y="33"/>
                          <a:pt x="32" y="34"/>
                        </a:cubicBezTo>
                        <a:cubicBezTo>
                          <a:pt x="33" y="35"/>
                          <a:pt x="33" y="36"/>
                          <a:pt x="34" y="37"/>
                        </a:cubicBezTo>
                        <a:cubicBezTo>
                          <a:pt x="34" y="37"/>
                          <a:pt x="34" y="37"/>
                          <a:pt x="34" y="37"/>
                        </a:cubicBezTo>
                        <a:cubicBezTo>
                          <a:pt x="34" y="37"/>
                          <a:pt x="34" y="37"/>
                          <a:pt x="34" y="37"/>
                        </a:cubicBezTo>
                        <a:cubicBezTo>
                          <a:pt x="34" y="36"/>
                          <a:pt x="34" y="36"/>
                          <a:pt x="34" y="35"/>
                        </a:cubicBezTo>
                        <a:cubicBezTo>
                          <a:pt x="33" y="33"/>
                          <a:pt x="32" y="31"/>
                          <a:pt x="31" y="29"/>
                        </a:cubicBezTo>
                        <a:cubicBezTo>
                          <a:pt x="31" y="28"/>
                          <a:pt x="31" y="27"/>
                          <a:pt x="31" y="26"/>
                        </a:cubicBezTo>
                        <a:cubicBezTo>
                          <a:pt x="31" y="26"/>
                          <a:pt x="31" y="26"/>
                          <a:pt x="31" y="26"/>
                        </a:cubicBezTo>
                        <a:cubicBezTo>
                          <a:pt x="30" y="26"/>
                          <a:pt x="30" y="26"/>
                          <a:pt x="29" y="26"/>
                        </a:cubicBezTo>
                        <a:cubicBezTo>
                          <a:pt x="29" y="26"/>
                          <a:pt x="29" y="26"/>
                          <a:pt x="28" y="26"/>
                        </a:cubicBezTo>
                        <a:moveTo>
                          <a:pt x="34" y="26"/>
                        </a:moveTo>
                        <a:cubicBezTo>
                          <a:pt x="33" y="26"/>
                          <a:pt x="32" y="26"/>
                          <a:pt x="31" y="26"/>
                        </a:cubicBezTo>
                        <a:cubicBezTo>
                          <a:pt x="31" y="27"/>
                          <a:pt x="31" y="28"/>
                          <a:pt x="32" y="29"/>
                        </a:cubicBezTo>
                        <a:cubicBezTo>
                          <a:pt x="32" y="31"/>
                          <a:pt x="33" y="33"/>
                          <a:pt x="34" y="35"/>
                        </a:cubicBezTo>
                        <a:cubicBezTo>
                          <a:pt x="34" y="35"/>
                          <a:pt x="34" y="36"/>
                          <a:pt x="34" y="36"/>
                        </a:cubicBezTo>
                        <a:cubicBezTo>
                          <a:pt x="34" y="37"/>
                          <a:pt x="34" y="37"/>
                          <a:pt x="34" y="37"/>
                        </a:cubicBezTo>
                        <a:cubicBezTo>
                          <a:pt x="34" y="37"/>
                          <a:pt x="35" y="37"/>
                          <a:pt x="35" y="37"/>
                        </a:cubicBezTo>
                        <a:cubicBezTo>
                          <a:pt x="35" y="36"/>
                          <a:pt x="35" y="36"/>
                          <a:pt x="35" y="36"/>
                        </a:cubicBezTo>
                        <a:cubicBezTo>
                          <a:pt x="35" y="35"/>
                          <a:pt x="35" y="35"/>
                          <a:pt x="35" y="35"/>
                        </a:cubicBezTo>
                        <a:cubicBezTo>
                          <a:pt x="34" y="34"/>
                          <a:pt x="34" y="33"/>
                          <a:pt x="34" y="32"/>
                        </a:cubicBezTo>
                        <a:cubicBezTo>
                          <a:pt x="34" y="31"/>
                          <a:pt x="34" y="30"/>
                          <a:pt x="34" y="29"/>
                        </a:cubicBezTo>
                        <a:cubicBezTo>
                          <a:pt x="34" y="28"/>
                          <a:pt x="34" y="27"/>
                          <a:pt x="34" y="26"/>
                        </a:cubicBezTo>
                        <a:cubicBezTo>
                          <a:pt x="34" y="26"/>
                          <a:pt x="34" y="26"/>
                          <a:pt x="34" y="26"/>
                        </a:cubicBezTo>
                        <a:moveTo>
                          <a:pt x="25" y="26"/>
                        </a:moveTo>
                        <a:cubicBezTo>
                          <a:pt x="25" y="26"/>
                          <a:pt x="26" y="26"/>
                          <a:pt x="26" y="27"/>
                        </a:cubicBezTo>
                        <a:cubicBezTo>
                          <a:pt x="26" y="27"/>
                          <a:pt x="26" y="28"/>
                          <a:pt x="26" y="28"/>
                        </a:cubicBezTo>
                        <a:cubicBezTo>
                          <a:pt x="28" y="30"/>
                          <a:pt x="29" y="32"/>
                          <a:pt x="31" y="33"/>
                        </a:cubicBezTo>
                        <a:cubicBezTo>
                          <a:pt x="32" y="34"/>
                          <a:pt x="32" y="35"/>
                          <a:pt x="33" y="36"/>
                        </a:cubicBezTo>
                        <a:cubicBezTo>
                          <a:pt x="33" y="37"/>
                          <a:pt x="33" y="37"/>
                          <a:pt x="33" y="37"/>
                        </a:cubicBezTo>
                        <a:cubicBezTo>
                          <a:pt x="33" y="37"/>
                          <a:pt x="33" y="37"/>
                          <a:pt x="33" y="37"/>
                        </a:cubicBezTo>
                        <a:cubicBezTo>
                          <a:pt x="33" y="36"/>
                          <a:pt x="33" y="35"/>
                          <a:pt x="32" y="34"/>
                        </a:cubicBezTo>
                        <a:cubicBezTo>
                          <a:pt x="32" y="33"/>
                          <a:pt x="31" y="32"/>
                          <a:pt x="30" y="32"/>
                        </a:cubicBezTo>
                        <a:cubicBezTo>
                          <a:pt x="30" y="31"/>
                          <a:pt x="29" y="30"/>
                          <a:pt x="29" y="29"/>
                        </a:cubicBezTo>
                        <a:cubicBezTo>
                          <a:pt x="28" y="28"/>
                          <a:pt x="28" y="27"/>
                          <a:pt x="28" y="26"/>
                        </a:cubicBezTo>
                        <a:cubicBezTo>
                          <a:pt x="27" y="26"/>
                          <a:pt x="26" y="26"/>
                          <a:pt x="25" y="26"/>
                        </a:cubicBezTo>
                        <a:moveTo>
                          <a:pt x="36" y="26"/>
                        </a:moveTo>
                        <a:cubicBezTo>
                          <a:pt x="36" y="26"/>
                          <a:pt x="35" y="26"/>
                          <a:pt x="34" y="26"/>
                        </a:cubicBezTo>
                        <a:cubicBezTo>
                          <a:pt x="34" y="26"/>
                          <a:pt x="34" y="26"/>
                          <a:pt x="34" y="26"/>
                        </a:cubicBezTo>
                        <a:cubicBezTo>
                          <a:pt x="34" y="27"/>
                          <a:pt x="34" y="28"/>
                          <a:pt x="34" y="29"/>
                        </a:cubicBezTo>
                        <a:cubicBezTo>
                          <a:pt x="34" y="30"/>
                          <a:pt x="34" y="31"/>
                          <a:pt x="34" y="32"/>
                        </a:cubicBezTo>
                        <a:cubicBezTo>
                          <a:pt x="35" y="33"/>
                          <a:pt x="35" y="34"/>
                          <a:pt x="35" y="35"/>
                        </a:cubicBezTo>
                        <a:cubicBezTo>
                          <a:pt x="35" y="36"/>
                          <a:pt x="35" y="36"/>
                          <a:pt x="35" y="36"/>
                        </a:cubicBezTo>
                        <a:cubicBezTo>
                          <a:pt x="35" y="37"/>
                          <a:pt x="35" y="37"/>
                          <a:pt x="35" y="37"/>
                        </a:cubicBezTo>
                        <a:cubicBezTo>
                          <a:pt x="35" y="37"/>
                          <a:pt x="35" y="37"/>
                          <a:pt x="35" y="37"/>
                        </a:cubicBezTo>
                        <a:cubicBezTo>
                          <a:pt x="35" y="36"/>
                          <a:pt x="35" y="36"/>
                          <a:pt x="35" y="36"/>
                        </a:cubicBezTo>
                        <a:cubicBezTo>
                          <a:pt x="35" y="35"/>
                          <a:pt x="35" y="35"/>
                          <a:pt x="35" y="35"/>
                        </a:cubicBezTo>
                        <a:cubicBezTo>
                          <a:pt x="36" y="34"/>
                          <a:pt x="36" y="33"/>
                          <a:pt x="36" y="32"/>
                        </a:cubicBezTo>
                        <a:cubicBezTo>
                          <a:pt x="36" y="31"/>
                          <a:pt x="36" y="30"/>
                          <a:pt x="36" y="29"/>
                        </a:cubicBezTo>
                        <a:cubicBezTo>
                          <a:pt x="36" y="28"/>
                          <a:pt x="36" y="27"/>
                          <a:pt x="36" y="26"/>
                        </a:cubicBezTo>
                        <a:cubicBezTo>
                          <a:pt x="36" y="26"/>
                          <a:pt x="36" y="26"/>
                          <a:pt x="36" y="26"/>
                        </a:cubicBezTo>
                        <a:moveTo>
                          <a:pt x="22" y="26"/>
                        </a:moveTo>
                        <a:cubicBezTo>
                          <a:pt x="23" y="26"/>
                          <a:pt x="23" y="27"/>
                          <a:pt x="24" y="28"/>
                        </a:cubicBezTo>
                        <a:cubicBezTo>
                          <a:pt x="24" y="29"/>
                          <a:pt x="25" y="30"/>
                          <a:pt x="26" y="30"/>
                        </a:cubicBezTo>
                        <a:cubicBezTo>
                          <a:pt x="27" y="31"/>
                          <a:pt x="28" y="32"/>
                          <a:pt x="29" y="33"/>
                        </a:cubicBezTo>
                        <a:cubicBezTo>
                          <a:pt x="30" y="34"/>
                          <a:pt x="31" y="34"/>
                          <a:pt x="31" y="35"/>
                        </a:cubicBezTo>
                        <a:cubicBezTo>
                          <a:pt x="32" y="36"/>
                          <a:pt x="32" y="36"/>
                          <a:pt x="32" y="37"/>
                        </a:cubicBezTo>
                        <a:cubicBezTo>
                          <a:pt x="32" y="37"/>
                          <a:pt x="33" y="37"/>
                          <a:pt x="33" y="37"/>
                        </a:cubicBezTo>
                        <a:cubicBezTo>
                          <a:pt x="33" y="37"/>
                          <a:pt x="33" y="37"/>
                          <a:pt x="33" y="36"/>
                        </a:cubicBezTo>
                        <a:cubicBezTo>
                          <a:pt x="32" y="35"/>
                          <a:pt x="31" y="35"/>
                          <a:pt x="31" y="34"/>
                        </a:cubicBezTo>
                        <a:cubicBezTo>
                          <a:pt x="29" y="32"/>
                          <a:pt x="27" y="30"/>
                          <a:pt x="26" y="28"/>
                        </a:cubicBezTo>
                        <a:cubicBezTo>
                          <a:pt x="26" y="28"/>
                          <a:pt x="26" y="27"/>
                          <a:pt x="25" y="27"/>
                        </a:cubicBezTo>
                        <a:cubicBezTo>
                          <a:pt x="25" y="26"/>
                          <a:pt x="25" y="26"/>
                          <a:pt x="25" y="26"/>
                        </a:cubicBezTo>
                        <a:cubicBezTo>
                          <a:pt x="24" y="26"/>
                          <a:pt x="23" y="26"/>
                          <a:pt x="22" y="26"/>
                        </a:cubicBezTo>
                        <a:moveTo>
                          <a:pt x="39" y="25"/>
                        </a:moveTo>
                        <a:cubicBezTo>
                          <a:pt x="38" y="25"/>
                          <a:pt x="38" y="26"/>
                          <a:pt x="37" y="26"/>
                        </a:cubicBezTo>
                        <a:cubicBezTo>
                          <a:pt x="37" y="26"/>
                          <a:pt x="37" y="26"/>
                          <a:pt x="37" y="26"/>
                        </a:cubicBezTo>
                        <a:cubicBezTo>
                          <a:pt x="37" y="27"/>
                          <a:pt x="37" y="28"/>
                          <a:pt x="36" y="29"/>
                        </a:cubicBezTo>
                        <a:cubicBezTo>
                          <a:pt x="36" y="30"/>
                          <a:pt x="36" y="31"/>
                          <a:pt x="36" y="32"/>
                        </a:cubicBezTo>
                        <a:cubicBezTo>
                          <a:pt x="36" y="33"/>
                          <a:pt x="36" y="34"/>
                          <a:pt x="36" y="35"/>
                        </a:cubicBezTo>
                        <a:cubicBezTo>
                          <a:pt x="36" y="36"/>
                          <a:pt x="36" y="36"/>
                          <a:pt x="36" y="36"/>
                        </a:cubicBezTo>
                        <a:cubicBezTo>
                          <a:pt x="36" y="37"/>
                          <a:pt x="36" y="37"/>
                          <a:pt x="36" y="37"/>
                        </a:cubicBezTo>
                        <a:cubicBezTo>
                          <a:pt x="36" y="37"/>
                          <a:pt x="36" y="37"/>
                          <a:pt x="36" y="37"/>
                        </a:cubicBezTo>
                        <a:cubicBezTo>
                          <a:pt x="36" y="37"/>
                          <a:pt x="36" y="37"/>
                          <a:pt x="36" y="36"/>
                        </a:cubicBezTo>
                        <a:cubicBezTo>
                          <a:pt x="36" y="36"/>
                          <a:pt x="36" y="35"/>
                          <a:pt x="36" y="35"/>
                        </a:cubicBezTo>
                        <a:cubicBezTo>
                          <a:pt x="37" y="33"/>
                          <a:pt x="38" y="31"/>
                          <a:pt x="39" y="29"/>
                        </a:cubicBezTo>
                        <a:cubicBezTo>
                          <a:pt x="39" y="28"/>
                          <a:pt x="39" y="27"/>
                          <a:pt x="39" y="26"/>
                        </a:cubicBezTo>
                        <a:cubicBezTo>
                          <a:pt x="39" y="26"/>
                          <a:pt x="39" y="25"/>
                          <a:pt x="39" y="25"/>
                        </a:cubicBezTo>
                        <a:moveTo>
                          <a:pt x="19" y="25"/>
                        </a:moveTo>
                        <a:cubicBezTo>
                          <a:pt x="20" y="26"/>
                          <a:pt x="20" y="26"/>
                          <a:pt x="20" y="26"/>
                        </a:cubicBezTo>
                        <a:cubicBezTo>
                          <a:pt x="20" y="27"/>
                          <a:pt x="20" y="27"/>
                          <a:pt x="21" y="27"/>
                        </a:cubicBezTo>
                        <a:cubicBezTo>
                          <a:pt x="23" y="29"/>
                          <a:pt x="25" y="31"/>
                          <a:pt x="27" y="32"/>
                        </a:cubicBezTo>
                        <a:cubicBezTo>
                          <a:pt x="28" y="33"/>
                          <a:pt x="29" y="34"/>
                          <a:pt x="30" y="35"/>
                        </a:cubicBezTo>
                        <a:cubicBezTo>
                          <a:pt x="30" y="35"/>
                          <a:pt x="31" y="36"/>
                          <a:pt x="32" y="37"/>
                        </a:cubicBezTo>
                        <a:cubicBezTo>
                          <a:pt x="32" y="37"/>
                          <a:pt x="32" y="37"/>
                          <a:pt x="32" y="37"/>
                        </a:cubicBezTo>
                        <a:cubicBezTo>
                          <a:pt x="32" y="36"/>
                          <a:pt x="32" y="36"/>
                          <a:pt x="31" y="36"/>
                        </a:cubicBezTo>
                        <a:cubicBezTo>
                          <a:pt x="30" y="35"/>
                          <a:pt x="30" y="34"/>
                          <a:pt x="29" y="33"/>
                        </a:cubicBezTo>
                        <a:cubicBezTo>
                          <a:pt x="28" y="32"/>
                          <a:pt x="27" y="31"/>
                          <a:pt x="26" y="31"/>
                        </a:cubicBezTo>
                        <a:cubicBezTo>
                          <a:pt x="25" y="30"/>
                          <a:pt x="24" y="29"/>
                          <a:pt x="23" y="28"/>
                        </a:cubicBezTo>
                        <a:cubicBezTo>
                          <a:pt x="23" y="27"/>
                          <a:pt x="22" y="26"/>
                          <a:pt x="22" y="26"/>
                        </a:cubicBezTo>
                        <a:cubicBezTo>
                          <a:pt x="21" y="25"/>
                          <a:pt x="20" y="25"/>
                          <a:pt x="19" y="25"/>
                        </a:cubicBezTo>
                        <a:moveTo>
                          <a:pt x="42" y="25"/>
                        </a:moveTo>
                        <a:cubicBezTo>
                          <a:pt x="41" y="25"/>
                          <a:pt x="41" y="25"/>
                          <a:pt x="40" y="25"/>
                        </a:cubicBezTo>
                        <a:cubicBezTo>
                          <a:pt x="40" y="25"/>
                          <a:pt x="40" y="26"/>
                          <a:pt x="40" y="26"/>
                        </a:cubicBezTo>
                        <a:cubicBezTo>
                          <a:pt x="39" y="27"/>
                          <a:pt x="39" y="28"/>
                          <a:pt x="39" y="29"/>
                        </a:cubicBezTo>
                        <a:cubicBezTo>
                          <a:pt x="38" y="31"/>
                          <a:pt x="37" y="33"/>
                          <a:pt x="37" y="35"/>
                        </a:cubicBezTo>
                        <a:cubicBezTo>
                          <a:pt x="37" y="36"/>
                          <a:pt x="36" y="36"/>
                          <a:pt x="36" y="37"/>
                        </a:cubicBezTo>
                        <a:cubicBezTo>
                          <a:pt x="36" y="37"/>
                          <a:pt x="36" y="37"/>
                          <a:pt x="36" y="37"/>
                        </a:cubicBezTo>
                        <a:cubicBezTo>
                          <a:pt x="36" y="37"/>
                          <a:pt x="36" y="37"/>
                          <a:pt x="37" y="37"/>
                        </a:cubicBezTo>
                        <a:cubicBezTo>
                          <a:pt x="37" y="36"/>
                          <a:pt x="37" y="35"/>
                          <a:pt x="38" y="34"/>
                        </a:cubicBezTo>
                        <a:cubicBezTo>
                          <a:pt x="38" y="33"/>
                          <a:pt x="39" y="32"/>
                          <a:pt x="40" y="31"/>
                        </a:cubicBezTo>
                        <a:cubicBezTo>
                          <a:pt x="40" y="30"/>
                          <a:pt x="41" y="29"/>
                          <a:pt x="41" y="28"/>
                        </a:cubicBezTo>
                        <a:cubicBezTo>
                          <a:pt x="42" y="27"/>
                          <a:pt x="42" y="26"/>
                          <a:pt x="42" y="25"/>
                        </a:cubicBezTo>
                        <a:cubicBezTo>
                          <a:pt x="42" y="25"/>
                          <a:pt x="42" y="25"/>
                          <a:pt x="42" y="25"/>
                        </a:cubicBezTo>
                        <a:moveTo>
                          <a:pt x="16" y="25"/>
                        </a:moveTo>
                        <a:cubicBezTo>
                          <a:pt x="16" y="26"/>
                          <a:pt x="17" y="26"/>
                          <a:pt x="18" y="27"/>
                        </a:cubicBezTo>
                        <a:cubicBezTo>
                          <a:pt x="20" y="29"/>
                          <a:pt x="22" y="31"/>
                          <a:pt x="24" y="32"/>
                        </a:cubicBezTo>
                        <a:cubicBezTo>
                          <a:pt x="27" y="33"/>
                          <a:pt x="29" y="35"/>
                          <a:pt x="31" y="36"/>
                        </a:cubicBezTo>
                        <a:cubicBezTo>
                          <a:pt x="31" y="37"/>
                          <a:pt x="31" y="37"/>
                          <a:pt x="31" y="37"/>
                        </a:cubicBezTo>
                        <a:cubicBezTo>
                          <a:pt x="31" y="37"/>
                          <a:pt x="31" y="37"/>
                          <a:pt x="31" y="37"/>
                        </a:cubicBezTo>
                        <a:cubicBezTo>
                          <a:pt x="30" y="35"/>
                          <a:pt x="28" y="34"/>
                          <a:pt x="27" y="33"/>
                        </a:cubicBezTo>
                        <a:cubicBezTo>
                          <a:pt x="24" y="31"/>
                          <a:pt x="22" y="30"/>
                          <a:pt x="21" y="28"/>
                        </a:cubicBezTo>
                        <a:cubicBezTo>
                          <a:pt x="20" y="27"/>
                          <a:pt x="20" y="27"/>
                          <a:pt x="19" y="26"/>
                        </a:cubicBezTo>
                        <a:cubicBezTo>
                          <a:pt x="19" y="25"/>
                          <a:pt x="19" y="25"/>
                          <a:pt x="19" y="25"/>
                        </a:cubicBezTo>
                        <a:cubicBezTo>
                          <a:pt x="19" y="25"/>
                          <a:pt x="19" y="25"/>
                          <a:pt x="19" y="25"/>
                        </a:cubicBezTo>
                        <a:cubicBezTo>
                          <a:pt x="18" y="25"/>
                          <a:pt x="17" y="25"/>
                          <a:pt x="16" y="25"/>
                        </a:cubicBezTo>
                        <a:moveTo>
                          <a:pt x="46" y="24"/>
                        </a:moveTo>
                        <a:cubicBezTo>
                          <a:pt x="45" y="24"/>
                          <a:pt x="44" y="24"/>
                          <a:pt x="43" y="25"/>
                        </a:cubicBezTo>
                        <a:cubicBezTo>
                          <a:pt x="43" y="25"/>
                          <a:pt x="43" y="25"/>
                          <a:pt x="42" y="25"/>
                        </a:cubicBezTo>
                        <a:cubicBezTo>
                          <a:pt x="42" y="26"/>
                          <a:pt x="42" y="28"/>
                          <a:pt x="41" y="29"/>
                        </a:cubicBezTo>
                        <a:cubicBezTo>
                          <a:pt x="41" y="30"/>
                          <a:pt x="40" y="31"/>
                          <a:pt x="40" y="32"/>
                        </a:cubicBezTo>
                        <a:cubicBezTo>
                          <a:pt x="39" y="32"/>
                          <a:pt x="39" y="33"/>
                          <a:pt x="38" y="34"/>
                        </a:cubicBezTo>
                        <a:cubicBezTo>
                          <a:pt x="38" y="35"/>
                          <a:pt x="37" y="36"/>
                          <a:pt x="37" y="37"/>
                        </a:cubicBezTo>
                        <a:cubicBezTo>
                          <a:pt x="37" y="37"/>
                          <a:pt x="37" y="37"/>
                          <a:pt x="37" y="37"/>
                        </a:cubicBezTo>
                        <a:cubicBezTo>
                          <a:pt x="37" y="37"/>
                          <a:pt x="37" y="36"/>
                          <a:pt x="38" y="36"/>
                        </a:cubicBezTo>
                        <a:cubicBezTo>
                          <a:pt x="38" y="35"/>
                          <a:pt x="39" y="34"/>
                          <a:pt x="39" y="33"/>
                        </a:cubicBezTo>
                        <a:cubicBezTo>
                          <a:pt x="41" y="32"/>
                          <a:pt x="43" y="30"/>
                          <a:pt x="44" y="28"/>
                        </a:cubicBezTo>
                        <a:cubicBezTo>
                          <a:pt x="44" y="28"/>
                          <a:pt x="44" y="27"/>
                          <a:pt x="45" y="27"/>
                        </a:cubicBezTo>
                        <a:cubicBezTo>
                          <a:pt x="45" y="26"/>
                          <a:pt x="45" y="26"/>
                          <a:pt x="45" y="25"/>
                        </a:cubicBezTo>
                        <a:cubicBezTo>
                          <a:pt x="45" y="25"/>
                          <a:pt x="45" y="24"/>
                          <a:pt x="46" y="24"/>
                        </a:cubicBezTo>
                        <a:moveTo>
                          <a:pt x="12" y="23"/>
                        </a:moveTo>
                        <a:cubicBezTo>
                          <a:pt x="13" y="25"/>
                          <a:pt x="14" y="26"/>
                          <a:pt x="15" y="27"/>
                        </a:cubicBezTo>
                        <a:cubicBezTo>
                          <a:pt x="17" y="29"/>
                          <a:pt x="20" y="30"/>
                          <a:pt x="22" y="32"/>
                        </a:cubicBezTo>
                        <a:cubicBezTo>
                          <a:pt x="24" y="33"/>
                          <a:pt x="27" y="34"/>
                          <a:pt x="29" y="36"/>
                        </a:cubicBezTo>
                        <a:cubicBezTo>
                          <a:pt x="29" y="36"/>
                          <a:pt x="30" y="36"/>
                          <a:pt x="30" y="37"/>
                        </a:cubicBezTo>
                        <a:cubicBezTo>
                          <a:pt x="30" y="37"/>
                          <a:pt x="31" y="37"/>
                          <a:pt x="31" y="37"/>
                        </a:cubicBezTo>
                        <a:cubicBezTo>
                          <a:pt x="31" y="37"/>
                          <a:pt x="31" y="37"/>
                          <a:pt x="30" y="37"/>
                        </a:cubicBezTo>
                        <a:cubicBezTo>
                          <a:pt x="29" y="35"/>
                          <a:pt x="26" y="33"/>
                          <a:pt x="24" y="32"/>
                        </a:cubicBezTo>
                        <a:cubicBezTo>
                          <a:pt x="22" y="31"/>
                          <a:pt x="20" y="29"/>
                          <a:pt x="18" y="27"/>
                        </a:cubicBezTo>
                        <a:cubicBezTo>
                          <a:pt x="17" y="27"/>
                          <a:pt x="16" y="26"/>
                          <a:pt x="16" y="24"/>
                        </a:cubicBezTo>
                        <a:cubicBezTo>
                          <a:pt x="14" y="24"/>
                          <a:pt x="13" y="24"/>
                          <a:pt x="12" y="23"/>
                        </a:cubicBezTo>
                        <a:moveTo>
                          <a:pt x="49" y="22"/>
                        </a:moveTo>
                        <a:cubicBezTo>
                          <a:pt x="48" y="23"/>
                          <a:pt x="47" y="23"/>
                          <a:pt x="46" y="24"/>
                        </a:cubicBezTo>
                        <a:cubicBezTo>
                          <a:pt x="46" y="24"/>
                          <a:pt x="46" y="25"/>
                          <a:pt x="46" y="25"/>
                        </a:cubicBezTo>
                        <a:cubicBezTo>
                          <a:pt x="45" y="26"/>
                          <a:pt x="45" y="26"/>
                          <a:pt x="45" y="27"/>
                        </a:cubicBezTo>
                        <a:cubicBezTo>
                          <a:pt x="45" y="27"/>
                          <a:pt x="44" y="28"/>
                          <a:pt x="44" y="28"/>
                        </a:cubicBezTo>
                        <a:cubicBezTo>
                          <a:pt x="43" y="30"/>
                          <a:pt x="41" y="32"/>
                          <a:pt x="40" y="34"/>
                        </a:cubicBezTo>
                        <a:cubicBezTo>
                          <a:pt x="39" y="35"/>
                          <a:pt x="38" y="35"/>
                          <a:pt x="38" y="36"/>
                        </a:cubicBezTo>
                        <a:cubicBezTo>
                          <a:pt x="38" y="37"/>
                          <a:pt x="38" y="37"/>
                          <a:pt x="38" y="37"/>
                        </a:cubicBezTo>
                        <a:cubicBezTo>
                          <a:pt x="38" y="37"/>
                          <a:pt x="38" y="37"/>
                          <a:pt x="38" y="37"/>
                        </a:cubicBezTo>
                        <a:cubicBezTo>
                          <a:pt x="38" y="36"/>
                          <a:pt x="39" y="36"/>
                          <a:pt x="39" y="35"/>
                        </a:cubicBezTo>
                        <a:cubicBezTo>
                          <a:pt x="40" y="34"/>
                          <a:pt x="41" y="34"/>
                          <a:pt x="41" y="33"/>
                        </a:cubicBezTo>
                        <a:cubicBezTo>
                          <a:pt x="42" y="32"/>
                          <a:pt x="43" y="31"/>
                          <a:pt x="44" y="30"/>
                        </a:cubicBezTo>
                        <a:cubicBezTo>
                          <a:pt x="45" y="30"/>
                          <a:pt x="46" y="29"/>
                          <a:pt x="47" y="28"/>
                        </a:cubicBezTo>
                        <a:cubicBezTo>
                          <a:pt x="47" y="27"/>
                          <a:pt x="48" y="26"/>
                          <a:pt x="48" y="25"/>
                        </a:cubicBezTo>
                        <a:cubicBezTo>
                          <a:pt x="49" y="24"/>
                          <a:pt x="49" y="24"/>
                          <a:pt x="49" y="24"/>
                        </a:cubicBezTo>
                        <a:cubicBezTo>
                          <a:pt x="49" y="23"/>
                          <a:pt x="49" y="23"/>
                          <a:pt x="49" y="23"/>
                        </a:cubicBezTo>
                        <a:cubicBezTo>
                          <a:pt x="49" y="23"/>
                          <a:pt x="49" y="23"/>
                          <a:pt x="49" y="22"/>
                        </a:cubicBezTo>
                        <a:moveTo>
                          <a:pt x="8" y="21"/>
                        </a:moveTo>
                        <a:cubicBezTo>
                          <a:pt x="9" y="23"/>
                          <a:pt x="10" y="25"/>
                          <a:pt x="12" y="27"/>
                        </a:cubicBezTo>
                        <a:cubicBezTo>
                          <a:pt x="14" y="29"/>
                          <a:pt x="17" y="30"/>
                          <a:pt x="20" y="31"/>
                        </a:cubicBezTo>
                        <a:cubicBezTo>
                          <a:pt x="22" y="32"/>
                          <a:pt x="25" y="34"/>
                          <a:pt x="27" y="35"/>
                        </a:cubicBezTo>
                        <a:cubicBezTo>
                          <a:pt x="28" y="35"/>
                          <a:pt x="29" y="36"/>
                          <a:pt x="29" y="37"/>
                        </a:cubicBezTo>
                        <a:cubicBezTo>
                          <a:pt x="30" y="37"/>
                          <a:pt x="30" y="37"/>
                          <a:pt x="30" y="37"/>
                        </a:cubicBezTo>
                        <a:cubicBezTo>
                          <a:pt x="30" y="36"/>
                          <a:pt x="29" y="36"/>
                          <a:pt x="29" y="36"/>
                        </a:cubicBezTo>
                        <a:cubicBezTo>
                          <a:pt x="27" y="34"/>
                          <a:pt x="24" y="33"/>
                          <a:pt x="22" y="32"/>
                        </a:cubicBezTo>
                        <a:cubicBezTo>
                          <a:pt x="19" y="30"/>
                          <a:pt x="17" y="29"/>
                          <a:pt x="15" y="27"/>
                        </a:cubicBezTo>
                        <a:cubicBezTo>
                          <a:pt x="14" y="26"/>
                          <a:pt x="13" y="25"/>
                          <a:pt x="12" y="23"/>
                        </a:cubicBezTo>
                        <a:cubicBezTo>
                          <a:pt x="10" y="23"/>
                          <a:pt x="9" y="22"/>
                          <a:pt x="8" y="21"/>
                        </a:cubicBezTo>
                        <a:moveTo>
                          <a:pt x="53" y="20"/>
                        </a:moveTo>
                        <a:cubicBezTo>
                          <a:pt x="52" y="21"/>
                          <a:pt x="51" y="22"/>
                          <a:pt x="49" y="22"/>
                        </a:cubicBezTo>
                        <a:cubicBezTo>
                          <a:pt x="49" y="22"/>
                          <a:pt x="49" y="23"/>
                          <a:pt x="49" y="23"/>
                        </a:cubicBezTo>
                        <a:cubicBezTo>
                          <a:pt x="49" y="24"/>
                          <a:pt x="49" y="24"/>
                          <a:pt x="49" y="24"/>
                        </a:cubicBezTo>
                        <a:cubicBezTo>
                          <a:pt x="49" y="25"/>
                          <a:pt x="49" y="25"/>
                          <a:pt x="49" y="25"/>
                        </a:cubicBezTo>
                        <a:cubicBezTo>
                          <a:pt x="48" y="26"/>
                          <a:pt x="47" y="27"/>
                          <a:pt x="47" y="28"/>
                        </a:cubicBezTo>
                        <a:cubicBezTo>
                          <a:pt x="46" y="29"/>
                          <a:pt x="45" y="30"/>
                          <a:pt x="44" y="31"/>
                        </a:cubicBezTo>
                        <a:cubicBezTo>
                          <a:pt x="43" y="31"/>
                          <a:pt x="42" y="32"/>
                          <a:pt x="42" y="33"/>
                        </a:cubicBezTo>
                        <a:cubicBezTo>
                          <a:pt x="41" y="34"/>
                          <a:pt x="40" y="35"/>
                          <a:pt x="39" y="36"/>
                        </a:cubicBezTo>
                        <a:cubicBezTo>
                          <a:pt x="39" y="36"/>
                          <a:pt x="39" y="36"/>
                          <a:pt x="38" y="37"/>
                        </a:cubicBezTo>
                        <a:cubicBezTo>
                          <a:pt x="39" y="36"/>
                          <a:pt x="39" y="36"/>
                          <a:pt x="39" y="36"/>
                        </a:cubicBezTo>
                        <a:cubicBezTo>
                          <a:pt x="39" y="36"/>
                          <a:pt x="40" y="35"/>
                          <a:pt x="41" y="35"/>
                        </a:cubicBezTo>
                        <a:cubicBezTo>
                          <a:pt x="42" y="34"/>
                          <a:pt x="43" y="33"/>
                          <a:pt x="44" y="32"/>
                        </a:cubicBezTo>
                        <a:cubicBezTo>
                          <a:pt x="46" y="31"/>
                          <a:pt x="48" y="29"/>
                          <a:pt x="49" y="27"/>
                        </a:cubicBezTo>
                        <a:cubicBezTo>
                          <a:pt x="50" y="27"/>
                          <a:pt x="50" y="27"/>
                          <a:pt x="51" y="26"/>
                        </a:cubicBezTo>
                        <a:cubicBezTo>
                          <a:pt x="51" y="25"/>
                          <a:pt x="51" y="25"/>
                          <a:pt x="51" y="25"/>
                        </a:cubicBezTo>
                        <a:cubicBezTo>
                          <a:pt x="51" y="24"/>
                          <a:pt x="51" y="24"/>
                          <a:pt x="51" y="24"/>
                        </a:cubicBezTo>
                        <a:cubicBezTo>
                          <a:pt x="52" y="23"/>
                          <a:pt x="52" y="22"/>
                          <a:pt x="53" y="21"/>
                        </a:cubicBezTo>
                        <a:cubicBezTo>
                          <a:pt x="53" y="20"/>
                          <a:pt x="53" y="20"/>
                          <a:pt x="53" y="20"/>
                        </a:cubicBezTo>
                        <a:moveTo>
                          <a:pt x="56" y="16"/>
                        </a:moveTo>
                        <a:cubicBezTo>
                          <a:pt x="56" y="18"/>
                          <a:pt x="54" y="19"/>
                          <a:pt x="53" y="20"/>
                        </a:cubicBezTo>
                        <a:cubicBezTo>
                          <a:pt x="53" y="20"/>
                          <a:pt x="53" y="20"/>
                          <a:pt x="53" y="21"/>
                        </a:cubicBezTo>
                        <a:cubicBezTo>
                          <a:pt x="53" y="22"/>
                          <a:pt x="52" y="23"/>
                          <a:pt x="52" y="24"/>
                        </a:cubicBezTo>
                        <a:cubicBezTo>
                          <a:pt x="51" y="25"/>
                          <a:pt x="51" y="25"/>
                          <a:pt x="51" y="25"/>
                        </a:cubicBezTo>
                        <a:cubicBezTo>
                          <a:pt x="51" y="26"/>
                          <a:pt x="51" y="26"/>
                          <a:pt x="51" y="26"/>
                        </a:cubicBezTo>
                        <a:cubicBezTo>
                          <a:pt x="50" y="27"/>
                          <a:pt x="50" y="27"/>
                          <a:pt x="50" y="28"/>
                        </a:cubicBezTo>
                        <a:cubicBezTo>
                          <a:pt x="48" y="30"/>
                          <a:pt x="46" y="31"/>
                          <a:pt x="44" y="33"/>
                        </a:cubicBezTo>
                        <a:cubicBezTo>
                          <a:pt x="42" y="34"/>
                          <a:pt x="40" y="35"/>
                          <a:pt x="39" y="36"/>
                        </a:cubicBezTo>
                        <a:cubicBezTo>
                          <a:pt x="39" y="36"/>
                          <a:pt x="40" y="36"/>
                          <a:pt x="40" y="36"/>
                        </a:cubicBezTo>
                        <a:cubicBezTo>
                          <a:pt x="41" y="34"/>
                          <a:pt x="44" y="33"/>
                          <a:pt x="46" y="32"/>
                        </a:cubicBezTo>
                        <a:cubicBezTo>
                          <a:pt x="48" y="31"/>
                          <a:pt x="50" y="29"/>
                          <a:pt x="52" y="27"/>
                        </a:cubicBezTo>
                        <a:cubicBezTo>
                          <a:pt x="54" y="25"/>
                          <a:pt x="55" y="23"/>
                          <a:pt x="56" y="20"/>
                        </a:cubicBezTo>
                        <a:cubicBezTo>
                          <a:pt x="56" y="19"/>
                          <a:pt x="56" y="18"/>
                          <a:pt x="56" y="16"/>
                        </a:cubicBezTo>
                        <a:cubicBezTo>
                          <a:pt x="56" y="16"/>
                          <a:pt x="56" y="16"/>
                          <a:pt x="56" y="16"/>
                        </a:cubicBezTo>
                        <a:moveTo>
                          <a:pt x="4" y="15"/>
                        </a:moveTo>
                        <a:cubicBezTo>
                          <a:pt x="4" y="17"/>
                          <a:pt x="4" y="18"/>
                          <a:pt x="4" y="19"/>
                        </a:cubicBezTo>
                        <a:cubicBezTo>
                          <a:pt x="4" y="20"/>
                          <a:pt x="5" y="22"/>
                          <a:pt x="6" y="23"/>
                        </a:cubicBezTo>
                        <a:cubicBezTo>
                          <a:pt x="7" y="24"/>
                          <a:pt x="8" y="26"/>
                          <a:pt x="9" y="27"/>
                        </a:cubicBezTo>
                        <a:cubicBezTo>
                          <a:pt x="11" y="28"/>
                          <a:pt x="14" y="30"/>
                          <a:pt x="17" y="31"/>
                        </a:cubicBezTo>
                        <a:cubicBezTo>
                          <a:pt x="20" y="32"/>
                          <a:pt x="23" y="33"/>
                          <a:pt x="25" y="34"/>
                        </a:cubicBezTo>
                        <a:cubicBezTo>
                          <a:pt x="26" y="35"/>
                          <a:pt x="28" y="36"/>
                          <a:pt x="29" y="36"/>
                        </a:cubicBezTo>
                        <a:cubicBezTo>
                          <a:pt x="29" y="36"/>
                          <a:pt x="29" y="36"/>
                          <a:pt x="29" y="36"/>
                        </a:cubicBezTo>
                        <a:cubicBezTo>
                          <a:pt x="28" y="36"/>
                          <a:pt x="28" y="36"/>
                          <a:pt x="27" y="35"/>
                        </a:cubicBezTo>
                        <a:cubicBezTo>
                          <a:pt x="25" y="34"/>
                          <a:pt x="22" y="33"/>
                          <a:pt x="19" y="31"/>
                        </a:cubicBezTo>
                        <a:cubicBezTo>
                          <a:pt x="17" y="30"/>
                          <a:pt x="14" y="29"/>
                          <a:pt x="12" y="27"/>
                        </a:cubicBezTo>
                        <a:cubicBezTo>
                          <a:pt x="10" y="25"/>
                          <a:pt x="8" y="23"/>
                          <a:pt x="8" y="21"/>
                        </a:cubicBezTo>
                        <a:cubicBezTo>
                          <a:pt x="6" y="20"/>
                          <a:pt x="5" y="19"/>
                          <a:pt x="5" y="17"/>
                        </a:cubicBezTo>
                        <a:cubicBezTo>
                          <a:pt x="4" y="17"/>
                          <a:pt x="4" y="16"/>
                          <a:pt x="4" y="15"/>
                        </a:cubicBezTo>
                        <a:moveTo>
                          <a:pt x="0" y="14"/>
                        </a:moveTo>
                        <a:cubicBezTo>
                          <a:pt x="0" y="16"/>
                          <a:pt x="0" y="18"/>
                          <a:pt x="1" y="19"/>
                        </a:cubicBezTo>
                        <a:cubicBezTo>
                          <a:pt x="1" y="20"/>
                          <a:pt x="1" y="21"/>
                          <a:pt x="2" y="22"/>
                        </a:cubicBezTo>
                        <a:cubicBezTo>
                          <a:pt x="1" y="21"/>
                          <a:pt x="1" y="20"/>
                          <a:pt x="1" y="19"/>
                        </a:cubicBezTo>
                        <a:cubicBezTo>
                          <a:pt x="0" y="17"/>
                          <a:pt x="0" y="15"/>
                          <a:pt x="0" y="14"/>
                        </a:cubicBezTo>
                        <a:moveTo>
                          <a:pt x="59" y="12"/>
                        </a:moveTo>
                        <a:cubicBezTo>
                          <a:pt x="59" y="12"/>
                          <a:pt x="59" y="12"/>
                          <a:pt x="59" y="12"/>
                        </a:cubicBezTo>
                        <a:cubicBezTo>
                          <a:pt x="58" y="14"/>
                          <a:pt x="58" y="15"/>
                          <a:pt x="57" y="16"/>
                        </a:cubicBezTo>
                        <a:cubicBezTo>
                          <a:pt x="57" y="16"/>
                          <a:pt x="57" y="16"/>
                          <a:pt x="57" y="16"/>
                        </a:cubicBezTo>
                        <a:cubicBezTo>
                          <a:pt x="57" y="18"/>
                          <a:pt x="57" y="19"/>
                          <a:pt x="56" y="20"/>
                        </a:cubicBezTo>
                        <a:cubicBezTo>
                          <a:pt x="56" y="23"/>
                          <a:pt x="54" y="25"/>
                          <a:pt x="52" y="27"/>
                        </a:cubicBezTo>
                        <a:cubicBezTo>
                          <a:pt x="51" y="29"/>
                          <a:pt x="48" y="31"/>
                          <a:pt x="46" y="32"/>
                        </a:cubicBezTo>
                        <a:cubicBezTo>
                          <a:pt x="44" y="33"/>
                          <a:pt x="42" y="35"/>
                          <a:pt x="40" y="36"/>
                        </a:cubicBezTo>
                        <a:cubicBezTo>
                          <a:pt x="40" y="36"/>
                          <a:pt x="41" y="36"/>
                          <a:pt x="41" y="36"/>
                        </a:cubicBezTo>
                        <a:cubicBezTo>
                          <a:pt x="41" y="36"/>
                          <a:pt x="41" y="36"/>
                          <a:pt x="41" y="36"/>
                        </a:cubicBezTo>
                        <a:cubicBezTo>
                          <a:pt x="43" y="34"/>
                          <a:pt x="46" y="33"/>
                          <a:pt x="48" y="32"/>
                        </a:cubicBezTo>
                        <a:cubicBezTo>
                          <a:pt x="51" y="30"/>
                          <a:pt x="53" y="29"/>
                          <a:pt x="55" y="27"/>
                        </a:cubicBezTo>
                        <a:cubicBezTo>
                          <a:pt x="57" y="25"/>
                          <a:pt x="59" y="23"/>
                          <a:pt x="59" y="20"/>
                        </a:cubicBezTo>
                        <a:cubicBezTo>
                          <a:pt x="60" y="19"/>
                          <a:pt x="60" y="17"/>
                          <a:pt x="60" y="16"/>
                        </a:cubicBezTo>
                        <a:cubicBezTo>
                          <a:pt x="60" y="15"/>
                          <a:pt x="60" y="14"/>
                          <a:pt x="60" y="14"/>
                        </a:cubicBezTo>
                        <a:cubicBezTo>
                          <a:pt x="59" y="13"/>
                          <a:pt x="59" y="13"/>
                          <a:pt x="59" y="12"/>
                        </a:cubicBezTo>
                        <a:moveTo>
                          <a:pt x="3" y="9"/>
                        </a:moveTo>
                        <a:cubicBezTo>
                          <a:pt x="2" y="11"/>
                          <a:pt x="1" y="12"/>
                          <a:pt x="1" y="14"/>
                        </a:cubicBezTo>
                        <a:cubicBezTo>
                          <a:pt x="1" y="12"/>
                          <a:pt x="2" y="11"/>
                          <a:pt x="2" y="10"/>
                        </a:cubicBezTo>
                        <a:cubicBezTo>
                          <a:pt x="3" y="9"/>
                          <a:pt x="3" y="9"/>
                          <a:pt x="3" y="9"/>
                        </a:cubicBezTo>
                        <a:moveTo>
                          <a:pt x="4" y="8"/>
                        </a:moveTo>
                        <a:cubicBezTo>
                          <a:pt x="3" y="9"/>
                          <a:pt x="3" y="9"/>
                          <a:pt x="3" y="9"/>
                        </a:cubicBezTo>
                        <a:cubicBezTo>
                          <a:pt x="3" y="10"/>
                          <a:pt x="3" y="10"/>
                          <a:pt x="3" y="10"/>
                        </a:cubicBezTo>
                        <a:cubicBezTo>
                          <a:pt x="2" y="11"/>
                          <a:pt x="1" y="12"/>
                          <a:pt x="1" y="14"/>
                        </a:cubicBezTo>
                        <a:cubicBezTo>
                          <a:pt x="0" y="15"/>
                          <a:pt x="0" y="17"/>
                          <a:pt x="1" y="19"/>
                        </a:cubicBezTo>
                        <a:cubicBezTo>
                          <a:pt x="1" y="20"/>
                          <a:pt x="2" y="22"/>
                          <a:pt x="3" y="23"/>
                        </a:cubicBezTo>
                        <a:cubicBezTo>
                          <a:pt x="3" y="24"/>
                          <a:pt x="4" y="24"/>
                          <a:pt x="5" y="25"/>
                        </a:cubicBezTo>
                        <a:cubicBezTo>
                          <a:pt x="6" y="26"/>
                          <a:pt x="8" y="28"/>
                          <a:pt x="10" y="29"/>
                        </a:cubicBezTo>
                        <a:cubicBezTo>
                          <a:pt x="12" y="30"/>
                          <a:pt x="13" y="30"/>
                          <a:pt x="15" y="31"/>
                        </a:cubicBezTo>
                        <a:cubicBezTo>
                          <a:pt x="16" y="31"/>
                          <a:pt x="17" y="32"/>
                          <a:pt x="19" y="32"/>
                        </a:cubicBezTo>
                        <a:cubicBezTo>
                          <a:pt x="20" y="33"/>
                          <a:pt x="22" y="33"/>
                          <a:pt x="23" y="34"/>
                        </a:cubicBezTo>
                        <a:cubicBezTo>
                          <a:pt x="24" y="34"/>
                          <a:pt x="25" y="35"/>
                          <a:pt x="26" y="35"/>
                        </a:cubicBezTo>
                        <a:cubicBezTo>
                          <a:pt x="27" y="36"/>
                          <a:pt x="27" y="36"/>
                          <a:pt x="27" y="36"/>
                        </a:cubicBezTo>
                        <a:cubicBezTo>
                          <a:pt x="28" y="36"/>
                          <a:pt x="28" y="36"/>
                          <a:pt x="28" y="36"/>
                        </a:cubicBezTo>
                        <a:cubicBezTo>
                          <a:pt x="27" y="36"/>
                          <a:pt x="26" y="35"/>
                          <a:pt x="25" y="35"/>
                        </a:cubicBezTo>
                        <a:cubicBezTo>
                          <a:pt x="23" y="33"/>
                          <a:pt x="20" y="32"/>
                          <a:pt x="17" y="31"/>
                        </a:cubicBezTo>
                        <a:cubicBezTo>
                          <a:pt x="14" y="30"/>
                          <a:pt x="11" y="29"/>
                          <a:pt x="9" y="27"/>
                        </a:cubicBezTo>
                        <a:cubicBezTo>
                          <a:pt x="8" y="26"/>
                          <a:pt x="7" y="25"/>
                          <a:pt x="6" y="23"/>
                        </a:cubicBezTo>
                        <a:cubicBezTo>
                          <a:pt x="5" y="22"/>
                          <a:pt x="4" y="21"/>
                          <a:pt x="4" y="19"/>
                        </a:cubicBezTo>
                        <a:cubicBezTo>
                          <a:pt x="4" y="18"/>
                          <a:pt x="3" y="16"/>
                          <a:pt x="4" y="15"/>
                        </a:cubicBezTo>
                        <a:cubicBezTo>
                          <a:pt x="3" y="13"/>
                          <a:pt x="3" y="10"/>
                          <a:pt x="4" y="8"/>
                        </a:cubicBezTo>
                        <a:moveTo>
                          <a:pt x="67" y="8"/>
                        </a:moveTo>
                        <a:cubicBezTo>
                          <a:pt x="67" y="9"/>
                          <a:pt x="67" y="9"/>
                          <a:pt x="67" y="9"/>
                        </a:cubicBezTo>
                        <a:cubicBezTo>
                          <a:pt x="68" y="10"/>
                          <a:pt x="68" y="10"/>
                          <a:pt x="68" y="10"/>
                        </a:cubicBezTo>
                        <a:cubicBezTo>
                          <a:pt x="69" y="11"/>
                          <a:pt x="69" y="12"/>
                          <a:pt x="70" y="14"/>
                        </a:cubicBezTo>
                        <a:cubicBezTo>
                          <a:pt x="70" y="15"/>
                          <a:pt x="70" y="17"/>
                          <a:pt x="70" y="19"/>
                        </a:cubicBezTo>
                        <a:cubicBezTo>
                          <a:pt x="69" y="20"/>
                          <a:pt x="69" y="21"/>
                          <a:pt x="68" y="23"/>
                        </a:cubicBezTo>
                        <a:cubicBezTo>
                          <a:pt x="69" y="22"/>
                          <a:pt x="69" y="20"/>
                          <a:pt x="70" y="19"/>
                        </a:cubicBezTo>
                        <a:cubicBezTo>
                          <a:pt x="71" y="16"/>
                          <a:pt x="70" y="12"/>
                          <a:pt x="67" y="8"/>
                        </a:cubicBezTo>
                        <a:moveTo>
                          <a:pt x="60" y="7"/>
                        </a:moveTo>
                        <a:cubicBezTo>
                          <a:pt x="60" y="9"/>
                          <a:pt x="60" y="10"/>
                          <a:pt x="59" y="12"/>
                        </a:cubicBezTo>
                        <a:cubicBezTo>
                          <a:pt x="59" y="12"/>
                          <a:pt x="59" y="12"/>
                          <a:pt x="59" y="12"/>
                        </a:cubicBezTo>
                        <a:cubicBezTo>
                          <a:pt x="60" y="12"/>
                          <a:pt x="60" y="13"/>
                          <a:pt x="60" y="14"/>
                        </a:cubicBezTo>
                        <a:cubicBezTo>
                          <a:pt x="60" y="14"/>
                          <a:pt x="60" y="15"/>
                          <a:pt x="60" y="16"/>
                        </a:cubicBezTo>
                        <a:cubicBezTo>
                          <a:pt x="60" y="17"/>
                          <a:pt x="60" y="19"/>
                          <a:pt x="60" y="20"/>
                        </a:cubicBezTo>
                        <a:cubicBezTo>
                          <a:pt x="59" y="23"/>
                          <a:pt x="57" y="25"/>
                          <a:pt x="55" y="27"/>
                        </a:cubicBezTo>
                        <a:cubicBezTo>
                          <a:pt x="53" y="29"/>
                          <a:pt x="51" y="30"/>
                          <a:pt x="48" y="32"/>
                        </a:cubicBezTo>
                        <a:cubicBezTo>
                          <a:pt x="46" y="33"/>
                          <a:pt x="43" y="34"/>
                          <a:pt x="41" y="36"/>
                        </a:cubicBezTo>
                        <a:cubicBezTo>
                          <a:pt x="41" y="36"/>
                          <a:pt x="41" y="36"/>
                          <a:pt x="41" y="36"/>
                        </a:cubicBezTo>
                        <a:cubicBezTo>
                          <a:pt x="41" y="36"/>
                          <a:pt x="42" y="36"/>
                          <a:pt x="42" y="36"/>
                        </a:cubicBezTo>
                        <a:cubicBezTo>
                          <a:pt x="42" y="35"/>
                          <a:pt x="43" y="35"/>
                          <a:pt x="43" y="35"/>
                        </a:cubicBezTo>
                        <a:cubicBezTo>
                          <a:pt x="45" y="34"/>
                          <a:pt x="48" y="32"/>
                          <a:pt x="51" y="31"/>
                        </a:cubicBezTo>
                        <a:cubicBezTo>
                          <a:pt x="53" y="30"/>
                          <a:pt x="56" y="29"/>
                          <a:pt x="58" y="27"/>
                        </a:cubicBezTo>
                        <a:cubicBezTo>
                          <a:pt x="60" y="25"/>
                          <a:pt x="62" y="22"/>
                          <a:pt x="63" y="19"/>
                        </a:cubicBezTo>
                        <a:cubicBezTo>
                          <a:pt x="63" y="18"/>
                          <a:pt x="63" y="17"/>
                          <a:pt x="63" y="15"/>
                        </a:cubicBezTo>
                        <a:cubicBezTo>
                          <a:pt x="63" y="14"/>
                          <a:pt x="63" y="14"/>
                          <a:pt x="63" y="13"/>
                        </a:cubicBezTo>
                        <a:cubicBezTo>
                          <a:pt x="62" y="12"/>
                          <a:pt x="62" y="12"/>
                          <a:pt x="62" y="12"/>
                        </a:cubicBezTo>
                        <a:cubicBezTo>
                          <a:pt x="62" y="11"/>
                          <a:pt x="62" y="11"/>
                          <a:pt x="62" y="11"/>
                        </a:cubicBezTo>
                        <a:cubicBezTo>
                          <a:pt x="61" y="10"/>
                          <a:pt x="61" y="8"/>
                          <a:pt x="60" y="7"/>
                        </a:cubicBezTo>
                        <a:moveTo>
                          <a:pt x="66" y="7"/>
                        </a:moveTo>
                        <a:cubicBezTo>
                          <a:pt x="66" y="7"/>
                          <a:pt x="66" y="7"/>
                          <a:pt x="67" y="8"/>
                        </a:cubicBezTo>
                        <a:cubicBezTo>
                          <a:pt x="67" y="7"/>
                          <a:pt x="67" y="7"/>
                          <a:pt x="66" y="7"/>
                        </a:cubicBezTo>
                        <a:cubicBezTo>
                          <a:pt x="66" y="7"/>
                          <a:pt x="66" y="7"/>
                          <a:pt x="66" y="7"/>
                        </a:cubicBezTo>
                        <a:moveTo>
                          <a:pt x="59" y="3"/>
                        </a:moveTo>
                        <a:cubicBezTo>
                          <a:pt x="60" y="4"/>
                          <a:pt x="60" y="5"/>
                          <a:pt x="60" y="7"/>
                        </a:cubicBezTo>
                        <a:cubicBezTo>
                          <a:pt x="61" y="8"/>
                          <a:pt x="62" y="9"/>
                          <a:pt x="62" y="11"/>
                        </a:cubicBezTo>
                        <a:cubicBezTo>
                          <a:pt x="63" y="12"/>
                          <a:pt x="63" y="12"/>
                          <a:pt x="63" y="12"/>
                        </a:cubicBezTo>
                        <a:cubicBezTo>
                          <a:pt x="63" y="13"/>
                          <a:pt x="63" y="13"/>
                          <a:pt x="63" y="13"/>
                        </a:cubicBezTo>
                        <a:cubicBezTo>
                          <a:pt x="63" y="14"/>
                          <a:pt x="63" y="14"/>
                          <a:pt x="63" y="15"/>
                        </a:cubicBezTo>
                        <a:cubicBezTo>
                          <a:pt x="63" y="17"/>
                          <a:pt x="63" y="18"/>
                          <a:pt x="63" y="19"/>
                        </a:cubicBezTo>
                        <a:cubicBezTo>
                          <a:pt x="62" y="22"/>
                          <a:pt x="61" y="25"/>
                          <a:pt x="58" y="27"/>
                        </a:cubicBezTo>
                        <a:cubicBezTo>
                          <a:pt x="56" y="29"/>
                          <a:pt x="53" y="30"/>
                          <a:pt x="51" y="31"/>
                        </a:cubicBezTo>
                        <a:cubicBezTo>
                          <a:pt x="48" y="33"/>
                          <a:pt x="45" y="34"/>
                          <a:pt x="43" y="35"/>
                        </a:cubicBezTo>
                        <a:cubicBezTo>
                          <a:pt x="43" y="35"/>
                          <a:pt x="43" y="35"/>
                          <a:pt x="43" y="36"/>
                        </a:cubicBezTo>
                        <a:cubicBezTo>
                          <a:pt x="43" y="35"/>
                          <a:pt x="43" y="35"/>
                          <a:pt x="43" y="35"/>
                        </a:cubicBezTo>
                        <a:cubicBezTo>
                          <a:pt x="44" y="35"/>
                          <a:pt x="44" y="35"/>
                          <a:pt x="45" y="34"/>
                        </a:cubicBezTo>
                        <a:cubicBezTo>
                          <a:pt x="47" y="33"/>
                          <a:pt x="50" y="32"/>
                          <a:pt x="53" y="31"/>
                        </a:cubicBezTo>
                        <a:cubicBezTo>
                          <a:pt x="56" y="30"/>
                          <a:pt x="59" y="28"/>
                          <a:pt x="61" y="26"/>
                        </a:cubicBezTo>
                        <a:cubicBezTo>
                          <a:pt x="62" y="26"/>
                          <a:pt x="63" y="24"/>
                          <a:pt x="64" y="23"/>
                        </a:cubicBezTo>
                        <a:cubicBezTo>
                          <a:pt x="65" y="22"/>
                          <a:pt x="66" y="20"/>
                          <a:pt x="66" y="19"/>
                        </a:cubicBezTo>
                        <a:cubicBezTo>
                          <a:pt x="66" y="17"/>
                          <a:pt x="67" y="16"/>
                          <a:pt x="66" y="14"/>
                        </a:cubicBezTo>
                        <a:cubicBezTo>
                          <a:pt x="66" y="14"/>
                          <a:pt x="66" y="13"/>
                          <a:pt x="66" y="12"/>
                        </a:cubicBezTo>
                        <a:cubicBezTo>
                          <a:pt x="65" y="12"/>
                          <a:pt x="65" y="11"/>
                          <a:pt x="65" y="10"/>
                        </a:cubicBezTo>
                        <a:cubicBezTo>
                          <a:pt x="64" y="8"/>
                          <a:pt x="62" y="5"/>
                          <a:pt x="60" y="4"/>
                        </a:cubicBezTo>
                        <a:cubicBezTo>
                          <a:pt x="60" y="3"/>
                          <a:pt x="59" y="3"/>
                          <a:pt x="59" y="3"/>
                        </a:cubicBezTo>
                        <a:moveTo>
                          <a:pt x="58" y="0"/>
                        </a:moveTo>
                        <a:cubicBezTo>
                          <a:pt x="58" y="1"/>
                          <a:pt x="58" y="1"/>
                          <a:pt x="59" y="2"/>
                        </a:cubicBezTo>
                        <a:cubicBezTo>
                          <a:pt x="59" y="3"/>
                          <a:pt x="60" y="3"/>
                          <a:pt x="60" y="3"/>
                        </a:cubicBezTo>
                        <a:cubicBezTo>
                          <a:pt x="61" y="4"/>
                          <a:pt x="62" y="5"/>
                          <a:pt x="63" y="7"/>
                        </a:cubicBezTo>
                        <a:cubicBezTo>
                          <a:pt x="64" y="8"/>
                          <a:pt x="64" y="9"/>
                          <a:pt x="65" y="10"/>
                        </a:cubicBezTo>
                        <a:cubicBezTo>
                          <a:pt x="65" y="11"/>
                          <a:pt x="66" y="12"/>
                          <a:pt x="66" y="12"/>
                        </a:cubicBezTo>
                        <a:cubicBezTo>
                          <a:pt x="66" y="13"/>
                          <a:pt x="67" y="14"/>
                          <a:pt x="67" y="14"/>
                        </a:cubicBezTo>
                        <a:cubicBezTo>
                          <a:pt x="67" y="16"/>
                          <a:pt x="67" y="18"/>
                          <a:pt x="66" y="19"/>
                        </a:cubicBezTo>
                        <a:cubicBezTo>
                          <a:pt x="66" y="21"/>
                          <a:pt x="65" y="22"/>
                          <a:pt x="65" y="23"/>
                        </a:cubicBezTo>
                        <a:cubicBezTo>
                          <a:pt x="64" y="25"/>
                          <a:pt x="63" y="26"/>
                          <a:pt x="61" y="27"/>
                        </a:cubicBezTo>
                        <a:cubicBezTo>
                          <a:pt x="59" y="29"/>
                          <a:pt x="56" y="30"/>
                          <a:pt x="53" y="31"/>
                        </a:cubicBezTo>
                        <a:cubicBezTo>
                          <a:pt x="50" y="32"/>
                          <a:pt x="48" y="33"/>
                          <a:pt x="45" y="35"/>
                        </a:cubicBezTo>
                        <a:cubicBezTo>
                          <a:pt x="45" y="35"/>
                          <a:pt x="45" y="35"/>
                          <a:pt x="45" y="35"/>
                        </a:cubicBezTo>
                        <a:cubicBezTo>
                          <a:pt x="45" y="35"/>
                          <a:pt x="45" y="35"/>
                          <a:pt x="46" y="35"/>
                        </a:cubicBezTo>
                        <a:cubicBezTo>
                          <a:pt x="46" y="34"/>
                          <a:pt x="46" y="34"/>
                          <a:pt x="47" y="34"/>
                        </a:cubicBezTo>
                        <a:cubicBezTo>
                          <a:pt x="49" y="33"/>
                          <a:pt x="50" y="33"/>
                          <a:pt x="51" y="32"/>
                        </a:cubicBezTo>
                        <a:cubicBezTo>
                          <a:pt x="53" y="32"/>
                          <a:pt x="54" y="31"/>
                          <a:pt x="56" y="31"/>
                        </a:cubicBezTo>
                        <a:cubicBezTo>
                          <a:pt x="58" y="30"/>
                          <a:pt x="60" y="29"/>
                          <a:pt x="62" y="28"/>
                        </a:cubicBezTo>
                        <a:cubicBezTo>
                          <a:pt x="63" y="27"/>
                          <a:pt x="63" y="27"/>
                          <a:pt x="64" y="26"/>
                        </a:cubicBezTo>
                        <a:cubicBezTo>
                          <a:pt x="64" y="26"/>
                          <a:pt x="64" y="26"/>
                          <a:pt x="64" y="26"/>
                        </a:cubicBezTo>
                        <a:cubicBezTo>
                          <a:pt x="65" y="25"/>
                          <a:pt x="67" y="24"/>
                          <a:pt x="68" y="23"/>
                        </a:cubicBezTo>
                        <a:cubicBezTo>
                          <a:pt x="68" y="22"/>
                          <a:pt x="69" y="20"/>
                          <a:pt x="69" y="19"/>
                        </a:cubicBezTo>
                        <a:cubicBezTo>
                          <a:pt x="70" y="17"/>
                          <a:pt x="70" y="15"/>
                          <a:pt x="69" y="14"/>
                        </a:cubicBezTo>
                        <a:cubicBezTo>
                          <a:pt x="69" y="12"/>
                          <a:pt x="68" y="11"/>
                          <a:pt x="68" y="10"/>
                        </a:cubicBezTo>
                        <a:cubicBezTo>
                          <a:pt x="67" y="9"/>
                          <a:pt x="67" y="9"/>
                          <a:pt x="67" y="9"/>
                        </a:cubicBezTo>
                        <a:cubicBezTo>
                          <a:pt x="66" y="8"/>
                          <a:pt x="66" y="8"/>
                          <a:pt x="66" y="8"/>
                        </a:cubicBezTo>
                        <a:cubicBezTo>
                          <a:pt x="66" y="7"/>
                          <a:pt x="66" y="7"/>
                          <a:pt x="65" y="6"/>
                        </a:cubicBezTo>
                        <a:cubicBezTo>
                          <a:pt x="64" y="5"/>
                          <a:pt x="63" y="4"/>
                          <a:pt x="62" y="3"/>
                        </a:cubicBezTo>
                        <a:cubicBezTo>
                          <a:pt x="61" y="2"/>
                          <a:pt x="60" y="1"/>
                          <a:pt x="59" y="1"/>
                        </a:cubicBezTo>
                        <a:cubicBezTo>
                          <a:pt x="58" y="0"/>
                          <a:pt x="58" y="0"/>
                          <a:pt x="58" y="0"/>
                        </a:cubicBezTo>
                        <a:moveTo>
                          <a:pt x="57" y="0"/>
                        </a:moveTo>
                        <a:cubicBezTo>
                          <a:pt x="57" y="0"/>
                          <a:pt x="57" y="0"/>
                          <a:pt x="57" y="0"/>
                        </a:cubicBezTo>
                        <a:cubicBezTo>
                          <a:pt x="58" y="0"/>
                          <a:pt x="58" y="0"/>
                          <a:pt x="59" y="1"/>
                        </a:cubicBezTo>
                        <a:cubicBezTo>
                          <a:pt x="59" y="1"/>
                          <a:pt x="60" y="1"/>
                          <a:pt x="60" y="2"/>
                        </a:cubicBezTo>
                        <a:cubicBezTo>
                          <a:pt x="59" y="1"/>
                          <a:pt x="58" y="0"/>
                          <a:pt x="57" y="0"/>
                        </a:cubicBezTo>
                      </a:path>
                    </a:pathLst>
                  </a:custGeom>
                  <a:solidFill>
                    <a:srgbClr val="C37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1" name="Freeform 8078">
                    <a:extLst>
                      <a:ext uri="{FF2B5EF4-FFF2-40B4-BE49-F238E27FC236}">
                        <a16:creationId xmlns:a16="http://schemas.microsoft.com/office/drawing/2014/main" id="{707EE209-F898-428C-A223-C85E851DCD77}"/>
                      </a:ext>
                    </a:extLst>
                  </p:cNvPr>
                  <p:cNvSpPr>
                    <a:spLocks noEditPoints="1"/>
                  </p:cNvSpPr>
                  <p:nvPr/>
                </p:nvSpPr>
                <p:spPr bwMode="auto">
                  <a:xfrm>
                    <a:off x="4388" y="2345"/>
                    <a:ext cx="55" cy="48"/>
                  </a:xfrm>
                  <a:custGeom>
                    <a:avLst/>
                    <a:gdLst>
                      <a:gd name="T0" fmla="*/ 37 w 73"/>
                      <a:gd name="T1" fmla="*/ 64 h 64"/>
                      <a:gd name="T2" fmla="*/ 37 w 73"/>
                      <a:gd name="T3" fmla="*/ 64 h 64"/>
                      <a:gd name="T4" fmla="*/ 36 w 73"/>
                      <a:gd name="T5" fmla="*/ 64 h 64"/>
                      <a:gd name="T6" fmla="*/ 36 w 73"/>
                      <a:gd name="T7" fmla="*/ 64 h 64"/>
                      <a:gd name="T8" fmla="*/ 36 w 73"/>
                      <a:gd name="T9" fmla="*/ 64 h 64"/>
                      <a:gd name="T10" fmla="*/ 36 w 73"/>
                      <a:gd name="T11" fmla="*/ 64 h 64"/>
                      <a:gd name="T12" fmla="*/ 36 w 73"/>
                      <a:gd name="T13" fmla="*/ 64 h 64"/>
                      <a:gd name="T14" fmla="*/ 37 w 73"/>
                      <a:gd name="T15" fmla="*/ 64 h 64"/>
                      <a:gd name="T16" fmla="*/ 36 w 73"/>
                      <a:gd name="T17" fmla="*/ 64 h 64"/>
                      <a:gd name="T18" fmla="*/ 36 w 73"/>
                      <a:gd name="T19" fmla="*/ 64 h 64"/>
                      <a:gd name="T20" fmla="*/ 36 w 73"/>
                      <a:gd name="T21" fmla="*/ 64 h 64"/>
                      <a:gd name="T22" fmla="*/ 36 w 73"/>
                      <a:gd name="T23" fmla="*/ 64 h 64"/>
                      <a:gd name="T24" fmla="*/ 37 w 73"/>
                      <a:gd name="T25" fmla="*/ 64 h 64"/>
                      <a:gd name="T26" fmla="*/ 38 w 73"/>
                      <a:gd name="T27" fmla="*/ 64 h 64"/>
                      <a:gd name="T28" fmla="*/ 37 w 73"/>
                      <a:gd name="T29" fmla="*/ 64 h 64"/>
                      <a:gd name="T30" fmla="*/ 37 w 73"/>
                      <a:gd name="T31" fmla="*/ 64 h 64"/>
                      <a:gd name="T32" fmla="*/ 37 w 73"/>
                      <a:gd name="T33" fmla="*/ 64 h 64"/>
                      <a:gd name="T34" fmla="*/ 37 w 73"/>
                      <a:gd name="T35" fmla="*/ 64 h 64"/>
                      <a:gd name="T36" fmla="*/ 37 w 73"/>
                      <a:gd name="T37" fmla="*/ 64 h 64"/>
                      <a:gd name="T38" fmla="*/ 38 w 73"/>
                      <a:gd name="T39" fmla="*/ 60 h 64"/>
                      <a:gd name="T40" fmla="*/ 38 w 73"/>
                      <a:gd name="T41" fmla="*/ 64 h 64"/>
                      <a:gd name="T42" fmla="*/ 34 w 73"/>
                      <a:gd name="T43" fmla="*/ 58 h 64"/>
                      <a:gd name="T44" fmla="*/ 35 w 73"/>
                      <a:gd name="T45" fmla="*/ 64 h 64"/>
                      <a:gd name="T46" fmla="*/ 35 w 73"/>
                      <a:gd name="T47" fmla="*/ 64 h 64"/>
                      <a:gd name="T48" fmla="*/ 35 w 73"/>
                      <a:gd name="T49" fmla="*/ 64 h 64"/>
                      <a:gd name="T50" fmla="*/ 35 w 73"/>
                      <a:gd name="T51" fmla="*/ 64 h 64"/>
                      <a:gd name="T52" fmla="*/ 35 w 73"/>
                      <a:gd name="T53" fmla="*/ 64 h 64"/>
                      <a:gd name="T54" fmla="*/ 35 w 73"/>
                      <a:gd name="T55" fmla="*/ 64 h 64"/>
                      <a:gd name="T56" fmla="*/ 34 w 73"/>
                      <a:gd name="T57" fmla="*/ 62 h 64"/>
                      <a:gd name="T58" fmla="*/ 38 w 73"/>
                      <a:gd name="T59" fmla="*/ 59 h 64"/>
                      <a:gd name="T60" fmla="*/ 38 w 73"/>
                      <a:gd name="T61" fmla="*/ 58 h 64"/>
                      <a:gd name="T62" fmla="*/ 34 w 73"/>
                      <a:gd name="T63" fmla="*/ 55 h 64"/>
                      <a:gd name="T64" fmla="*/ 34 w 73"/>
                      <a:gd name="T65" fmla="*/ 56 h 64"/>
                      <a:gd name="T66" fmla="*/ 33 w 73"/>
                      <a:gd name="T67" fmla="*/ 49 h 64"/>
                      <a:gd name="T68" fmla="*/ 40 w 73"/>
                      <a:gd name="T69" fmla="*/ 45 h 64"/>
                      <a:gd name="T70" fmla="*/ 39 w 73"/>
                      <a:gd name="T71" fmla="*/ 55 h 64"/>
                      <a:gd name="T72" fmla="*/ 41 w 73"/>
                      <a:gd name="T73" fmla="*/ 40 h 64"/>
                      <a:gd name="T74" fmla="*/ 40 w 73"/>
                      <a:gd name="T75" fmla="*/ 42 h 64"/>
                      <a:gd name="T76" fmla="*/ 48 w 73"/>
                      <a:gd name="T77" fmla="*/ 35 h 64"/>
                      <a:gd name="T78" fmla="*/ 48 w 73"/>
                      <a:gd name="T79" fmla="*/ 35 h 64"/>
                      <a:gd name="T80" fmla="*/ 22 w 73"/>
                      <a:gd name="T81" fmla="*/ 34 h 64"/>
                      <a:gd name="T82" fmla="*/ 27 w 73"/>
                      <a:gd name="T83" fmla="*/ 36 h 64"/>
                      <a:gd name="T84" fmla="*/ 16 w 73"/>
                      <a:gd name="T85" fmla="*/ 32 h 64"/>
                      <a:gd name="T86" fmla="*/ 16 w 73"/>
                      <a:gd name="T87" fmla="*/ 32 h 64"/>
                      <a:gd name="T88" fmla="*/ 53 w 73"/>
                      <a:gd name="T89" fmla="*/ 33 h 64"/>
                      <a:gd name="T90" fmla="*/ 65 w 73"/>
                      <a:gd name="T91" fmla="*/ 27 h 64"/>
                      <a:gd name="T92" fmla="*/ 6 w 73"/>
                      <a:gd name="T93" fmla="*/ 26 h 64"/>
                      <a:gd name="T94" fmla="*/ 6 w 73"/>
                      <a:gd name="T95" fmla="*/ 26 h 64"/>
                      <a:gd name="T96" fmla="*/ 4 w 73"/>
                      <a:gd name="T97" fmla="*/ 25 h 64"/>
                      <a:gd name="T98" fmla="*/ 2 w 73"/>
                      <a:gd name="T99" fmla="*/ 20 h 64"/>
                      <a:gd name="T100" fmla="*/ 2 w 73"/>
                      <a:gd name="T101" fmla="*/ 15 h 64"/>
                      <a:gd name="T102" fmla="*/ 5 w 73"/>
                      <a:gd name="T103" fmla="*/ 9 h 64"/>
                      <a:gd name="T104" fmla="*/ 58 w 73"/>
                      <a:gd name="T105" fmla="*/ 0 h 64"/>
                      <a:gd name="T106" fmla="*/ 63 w 73"/>
                      <a:gd name="T107" fmla="*/ 4 h 64"/>
                      <a:gd name="T108" fmla="*/ 67 w 73"/>
                      <a:gd name="T109" fmla="*/ 8 h 64"/>
                      <a:gd name="T110" fmla="*/ 68 w 73"/>
                      <a:gd name="T111" fmla="*/ 9 h 64"/>
                      <a:gd name="T112" fmla="*/ 69 w 73"/>
                      <a:gd name="T113" fmla="*/ 24 h 64"/>
                      <a:gd name="T114" fmla="*/ 58 w 73"/>
                      <a:gd name="T11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64">
                        <a:moveTo>
                          <a:pt x="37" y="64"/>
                        </a:move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7" y="64"/>
                          <a:pt x="37" y="64"/>
                          <a:pt x="37" y="64"/>
                        </a:cubicBezTo>
                        <a:cubicBezTo>
                          <a:pt x="37" y="64"/>
                          <a:pt x="37" y="64"/>
                          <a:pt x="37" y="64"/>
                        </a:cubicBezTo>
                        <a:moveTo>
                          <a:pt x="36" y="64"/>
                        </a:moveTo>
                        <a:cubicBezTo>
                          <a:pt x="36" y="64"/>
                          <a:pt x="36" y="64"/>
                          <a:pt x="36" y="64"/>
                        </a:cubicBezTo>
                        <a:cubicBezTo>
                          <a:pt x="36" y="64"/>
                          <a:pt x="36" y="64"/>
                          <a:pt x="36" y="64"/>
                        </a:cubicBezTo>
                        <a:cubicBezTo>
                          <a:pt x="36" y="64"/>
                          <a:pt x="36" y="64"/>
                          <a:pt x="36" y="64"/>
                        </a:cubicBezTo>
                        <a:cubicBezTo>
                          <a:pt x="36" y="64"/>
                          <a:pt x="36" y="64"/>
                          <a:pt x="36" y="64"/>
                        </a:cubicBezTo>
                        <a:moveTo>
                          <a:pt x="35" y="64"/>
                        </a:moveTo>
                        <a:cubicBezTo>
                          <a:pt x="35" y="64"/>
                          <a:pt x="35" y="64"/>
                          <a:pt x="35"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5" y="64"/>
                          <a:pt x="35" y="64"/>
                          <a:pt x="35" y="64"/>
                        </a:cubicBezTo>
                        <a:moveTo>
                          <a:pt x="37" y="64"/>
                        </a:moveTo>
                        <a:cubicBezTo>
                          <a:pt x="37" y="64"/>
                          <a:pt x="37" y="64"/>
                          <a:pt x="37" y="64"/>
                        </a:cubicBezTo>
                        <a:cubicBezTo>
                          <a:pt x="37" y="64"/>
                          <a:pt x="37" y="64"/>
                          <a:pt x="37" y="64"/>
                        </a:cubicBezTo>
                        <a:moveTo>
                          <a:pt x="38" y="64"/>
                        </a:moveTo>
                        <a:cubicBezTo>
                          <a:pt x="38" y="64"/>
                          <a:pt x="38"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8" y="64"/>
                        </a:cubicBezTo>
                        <a:cubicBezTo>
                          <a:pt x="38" y="64"/>
                          <a:pt x="38" y="64"/>
                          <a:pt x="38" y="64"/>
                        </a:cubicBezTo>
                        <a:moveTo>
                          <a:pt x="38" y="60"/>
                        </a:moveTo>
                        <a:cubicBezTo>
                          <a:pt x="38" y="64"/>
                          <a:pt x="38" y="64"/>
                          <a:pt x="38" y="64"/>
                        </a:cubicBezTo>
                        <a:cubicBezTo>
                          <a:pt x="38" y="64"/>
                          <a:pt x="38" y="64"/>
                          <a:pt x="38" y="64"/>
                        </a:cubicBezTo>
                        <a:cubicBezTo>
                          <a:pt x="38" y="64"/>
                          <a:pt x="38" y="64"/>
                          <a:pt x="38" y="64"/>
                        </a:cubicBezTo>
                        <a:cubicBezTo>
                          <a:pt x="38" y="63"/>
                          <a:pt x="38" y="63"/>
                          <a:pt x="38" y="63"/>
                        </a:cubicBezTo>
                        <a:cubicBezTo>
                          <a:pt x="38" y="62"/>
                          <a:pt x="38" y="61"/>
                          <a:pt x="38" y="60"/>
                        </a:cubicBezTo>
                        <a:moveTo>
                          <a:pt x="34" y="58"/>
                        </a:moveTo>
                        <a:cubicBezTo>
                          <a:pt x="34" y="59"/>
                          <a:pt x="34" y="59"/>
                          <a:pt x="34" y="60"/>
                        </a:cubicBezTo>
                        <a:cubicBezTo>
                          <a:pt x="34" y="60"/>
                          <a:pt x="34" y="61"/>
                          <a:pt x="34" y="61"/>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4" y="62"/>
                          <a:pt x="34" y="62"/>
                          <a:pt x="34" y="62"/>
                        </a:cubicBezTo>
                        <a:cubicBezTo>
                          <a:pt x="35" y="63"/>
                          <a:pt x="35" y="64"/>
                          <a:pt x="35" y="64"/>
                        </a:cubicBezTo>
                        <a:cubicBezTo>
                          <a:pt x="35" y="64"/>
                          <a:pt x="35" y="63"/>
                          <a:pt x="34" y="62"/>
                        </a:cubicBezTo>
                        <a:cubicBezTo>
                          <a:pt x="34" y="58"/>
                          <a:pt x="34" y="58"/>
                          <a:pt x="34" y="58"/>
                        </a:cubicBezTo>
                        <a:moveTo>
                          <a:pt x="39" y="54"/>
                        </a:moveTo>
                        <a:cubicBezTo>
                          <a:pt x="38" y="59"/>
                          <a:pt x="38" y="59"/>
                          <a:pt x="38" y="59"/>
                        </a:cubicBezTo>
                        <a:cubicBezTo>
                          <a:pt x="38" y="59"/>
                          <a:pt x="38" y="60"/>
                          <a:pt x="38" y="60"/>
                        </a:cubicBezTo>
                        <a:cubicBezTo>
                          <a:pt x="38" y="61"/>
                          <a:pt x="38" y="62"/>
                          <a:pt x="38" y="63"/>
                        </a:cubicBezTo>
                        <a:cubicBezTo>
                          <a:pt x="38" y="58"/>
                          <a:pt x="38" y="58"/>
                          <a:pt x="38" y="58"/>
                        </a:cubicBezTo>
                        <a:cubicBezTo>
                          <a:pt x="39" y="57"/>
                          <a:pt x="39" y="56"/>
                          <a:pt x="39" y="54"/>
                        </a:cubicBezTo>
                        <a:moveTo>
                          <a:pt x="33" y="50"/>
                        </a:moveTo>
                        <a:cubicBezTo>
                          <a:pt x="33" y="52"/>
                          <a:pt x="33" y="54"/>
                          <a:pt x="34" y="55"/>
                        </a:cubicBezTo>
                        <a:cubicBezTo>
                          <a:pt x="34" y="60"/>
                          <a:pt x="34" y="60"/>
                          <a:pt x="34" y="60"/>
                        </a:cubicBezTo>
                        <a:cubicBezTo>
                          <a:pt x="34" y="60"/>
                          <a:pt x="34" y="60"/>
                          <a:pt x="34" y="60"/>
                        </a:cubicBezTo>
                        <a:cubicBezTo>
                          <a:pt x="34" y="59"/>
                          <a:pt x="34" y="57"/>
                          <a:pt x="34" y="56"/>
                        </a:cubicBezTo>
                        <a:cubicBezTo>
                          <a:pt x="33" y="50"/>
                          <a:pt x="33" y="50"/>
                          <a:pt x="33" y="50"/>
                        </a:cubicBezTo>
                        <a:moveTo>
                          <a:pt x="32" y="46"/>
                        </a:moveTo>
                        <a:cubicBezTo>
                          <a:pt x="33" y="49"/>
                          <a:pt x="33" y="49"/>
                          <a:pt x="33" y="49"/>
                        </a:cubicBezTo>
                        <a:cubicBezTo>
                          <a:pt x="33" y="49"/>
                          <a:pt x="33" y="48"/>
                          <a:pt x="33" y="48"/>
                        </a:cubicBezTo>
                        <a:cubicBezTo>
                          <a:pt x="33" y="47"/>
                          <a:pt x="32" y="46"/>
                          <a:pt x="32" y="46"/>
                        </a:cubicBezTo>
                        <a:moveTo>
                          <a:pt x="40" y="45"/>
                        </a:moveTo>
                        <a:cubicBezTo>
                          <a:pt x="40" y="46"/>
                          <a:pt x="40" y="47"/>
                          <a:pt x="40" y="48"/>
                        </a:cubicBezTo>
                        <a:cubicBezTo>
                          <a:pt x="39" y="50"/>
                          <a:pt x="39" y="53"/>
                          <a:pt x="39" y="55"/>
                        </a:cubicBezTo>
                        <a:cubicBezTo>
                          <a:pt x="39" y="55"/>
                          <a:pt x="39" y="55"/>
                          <a:pt x="39" y="55"/>
                        </a:cubicBezTo>
                        <a:cubicBezTo>
                          <a:pt x="40" y="45"/>
                          <a:pt x="40" y="45"/>
                          <a:pt x="40" y="45"/>
                        </a:cubicBezTo>
                        <a:cubicBezTo>
                          <a:pt x="40" y="45"/>
                          <a:pt x="40" y="45"/>
                          <a:pt x="40" y="45"/>
                        </a:cubicBezTo>
                        <a:moveTo>
                          <a:pt x="41" y="40"/>
                        </a:moveTo>
                        <a:cubicBezTo>
                          <a:pt x="41" y="41"/>
                          <a:pt x="41" y="41"/>
                          <a:pt x="40" y="42"/>
                        </a:cubicBezTo>
                        <a:cubicBezTo>
                          <a:pt x="40" y="44"/>
                          <a:pt x="40" y="44"/>
                          <a:pt x="40" y="44"/>
                        </a:cubicBezTo>
                        <a:cubicBezTo>
                          <a:pt x="40" y="42"/>
                          <a:pt x="40" y="42"/>
                          <a:pt x="40" y="42"/>
                        </a:cubicBezTo>
                        <a:cubicBezTo>
                          <a:pt x="41" y="41"/>
                          <a:pt x="41" y="41"/>
                          <a:pt x="41" y="40"/>
                        </a:cubicBezTo>
                        <a:moveTo>
                          <a:pt x="52" y="33"/>
                        </a:moveTo>
                        <a:cubicBezTo>
                          <a:pt x="51" y="34"/>
                          <a:pt x="50" y="34"/>
                          <a:pt x="48" y="35"/>
                        </a:cubicBezTo>
                        <a:cubicBezTo>
                          <a:pt x="47" y="35"/>
                          <a:pt x="47" y="35"/>
                          <a:pt x="47" y="36"/>
                        </a:cubicBezTo>
                        <a:cubicBezTo>
                          <a:pt x="47" y="35"/>
                          <a:pt x="47" y="35"/>
                          <a:pt x="47" y="35"/>
                        </a:cubicBezTo>
                        <a:cubicBezTo>
                          <a:pt x="47" y="35"/>
                          <a:pt x="48" y="35"/>
                          <a:pt x="48" y="35"/>
                        </a:cubicBezTo>
                        <a:cubicBezTo>
                          <a:pt x="49" y="34"/>
                          <a:pt x="51" y="34"/>
                          <a:pt x="52" y="33"/>
                        </a:cubicBezTo>
                        <a:moveTo>
                          <a:pt x="20" y="33"/>
                        </a:moveTo>
                        <a:cubicBezTo>
                          <a:pt x="21" y="34"/>
                          <a:pt x="21" y="34"/>
                          <a:pt x="22" y="34"/>
                        </a:cubicBezTo>
                        <a:cubicBezTo>
                          <a:pt x="23" y="34"/>
                          <a:pt x="24" y="35"/>
                          <a:pt x="24" y="35"/>
                        </a:cubicBezTo>
                        <a:cubicBezTo>
                          <a:pt x="24" y="35"/>
                          <a:pt x="24" y="35"/>
                          <a:pt x="24" y="35"/>
                        </a:cubicBezTo>
                        <a:cubicBezTo>
                          <a:pt x="25" y="35"/>
                          <a:pt x="26" y="36"/>
                          <a:pt x="27" y="36"/>
                        </a:cubicBezTo>
                        <a:cubicBezTo>
                          <a:pt x="26" y="36"/>
                          <a:pt x="25" y="35"/>
                          <a:pt x="24" y="35"/>
                        </a:cubicBezTo>
                        <a:cubicBezTo>
                          <a:pt x="23" y="34"/>
                          <a:pt x="21" y="34"/>
                          <a:pt x="20" y="33"/>
                        </a:cubicBezTo>
                        <a:moveTo>
                          <a:pt x="16" y="32"/>
                        </a:moveTo>
                        <a:cubicBezTo>
                          <a:pt x="17" y="33"/>
                          <a:pt x="18" y="33"/>
                          <a:pt x="19" y="33"/>
                        </a:cubicBezTo>
                        <a:cubicBezTo>
                          <a:pt x="19" y="33"/>
                          <a:pt x="19" y="33"/>
                          <a:pt x="19" y="33"/>
                        </a:cubicBezTo>
                        <a:cubicBezTo>
                          <a:pt x="18" y="33"/>
                          <a:pt x="17" y="33"/>
                          <a:pt x="16" y="32"/>
                        </a:cubicBezTo>
                        <a:moveTo>
                          <a:pt x="58" y="31"/>
                        </a:moveTo>
                        <a:cubicBezTo>
                          <a:pt x="58" y="32"/>
                          <a:pt x="57" y="32"/>
                          <a:pt x="57" y="32"/>
                        </a:cubicBezTo>
                        <a:cubicBezTo>
                          <a:pt x="56" y="32"/>
                          <a:pt x="54" y="33"/>
                          <a:pt x="53" y="33"/>
                        </a:cubicBezTo>
                        <a:cubicBezTo>
                          <a:pt x="53" y="33"/>
                          <a:pt x="54" y="33"/>
                          <a:pt x="54" y="33"/>
                        </a:cubicBezTo>
                        <a:cubicBezTo>
                          <a:pt x="55" y="33"/>
                          <a:pt x="57" y="32"/>
                          <a:pt x="58" y="31"/>
                        </a:cubicBezTo>
                        <a:moveTo>
                          <a:pt x="65" y="27"/>
                        </a:moveTo>
                        <a:cubicBezTo>
                          <a:pt x="64" y="28"/>
                          <a:pt x="64" y="28"/>
                          <a:pt x="63" y="29"/>
                        </a:cubicBezTo>
                        <a:cubicBezTo>
                          <a:pt x="63" y="28"/>
                          <a:pt x="64" y="28"/>
                          <a:pt x="65" y="27"/>
                        </a:cubicBezTo>
                        <a:moveTo>
                          <a:pt x="6" y="26"/>
                        </a:moveTo>
                        <a:cubicBezTo>
                          <a:pt x="6" y="27"/>
                          <a:pt x="7" y="27"/>
                          <a:pt x="7" y="27"/>
                        </a:cubicBezTo>
                        <a:cubicBezTo>
                          <a:pt x="8" y="28"/>
                          <a:pt x="10" y="29"/>
                          <a:pt x="11" y="30"/>
                        </a:cubicBezTo>
                        <a:cubicBezTo>
                          <a:pt x="9" y="29"/>
                          <a:pt x="7" y="27"/>
                          <a:pt x="6" y="26"/>
                        </a:cubicBezTo>
                        <a:moveTo>
                          <a:pt x="5" y="8"/>
                        </a:moveTo>
                        <a:cubicBezTo>
                          <a:pt x="5" y="8"/>
                          <a:pt x="5" y="8"/>
                          <a:pt x="5" y="8"/>
                        </a:cubicBezTo>
                        <a:cubicBezTo>
                          <a:pt x="0" y="15"/>
                          <a:pt x="0" y="20"/>
                          <a:pt x="4" y="25"/>
                        </a:cubicBezTo>
                        <a:cubicBezTo>
                          <a:pt x="4" y="24"/>
                          <a:pt x="4" y="24"/>
                          <a:pt x="3" y="24"/>
                        </a:cubicBezTo>
                        <a:cubicBezTo>
                          <a:pt x="3" y="24"/>
                          <a:pt x="3" y="23"/>
                          <a:pt x="3" y="23"/>
                        </a:cubicBezTo>
                        <a:cubicBezTo>
                          <a:pt x="2" y="22"/>
                          <a:pt x="2" y="21"/>
                          <a:pt x="2" y="20"/>
                        </a:cubicBezTo>
                        <a:cubicBezTo>
                          <a:pt x="1" y="19"/>
                          <a:pt x="1" y="17"/>
                          <a:pt x="1" y="15"/>
                        </a:cubicBezTo>
                        <a:cubicBezTo>
                          <a:pt x="1" y="15"/>
                          <a:pt x="1" y="15"/>
                          <a:pt x="2" y="15"/>
                        </a:cubicBezTo>
                        <a:cubicBezTo>
                          <a:pt x="2" y="15"/>
                          <a:pt x="2" y="15"/>
                          <a:pt x="2" y="15"/>
                        </a:cubicBezTo>
                        <a:cubicBezTo>
                          <a:pt x="2" y="13"/>
                          <a:pt x="3" y="12"/>
                          <a:pt x="4" y="10"/>
                        </a:cubicBezTo>
                        <a:cubicBezTo>
                          <a:pt x="4" y="10"/>
                          <a:pt x="4" y="10"/>
                          <a:pt x="4" y="10"/>
                        </a:cubicBezTo>
                        <a:cubicBezTo>
                          <a:pt x="5" y="9"/>
                          <a:pt x="5" y="9"/>
                          <a:pt x="5" y="9"/>
                        </a:cubicBezTo>
                        <a:cubicBezTo>
                          <a:pt x="5" y="9"/>
                          <a:pt x="5" y="8"/>
                          <a:pt x="5" y="8"/>
                        </a:cubicBezTo>
                        <a:cubicBezTo>
                          <a:pt x="5" y="8"/>
                          <a:pt x="5" y="8"/>
                          <a:pt x="5" y="8"/>
                        </a:cubicBezTo>
                        <a:moveTo>
                          <a:pt x="58" y="0"/>
                        </a:moveTo>
                        <a:cubicBezTo>
                          <a:pt x="58" y="0"/>
                          <a:pt x="58" y="1"/>
                          <a:pt x="58" y="1"/>
                        </a:cubicBezTo>
                        <a:cubicBezTo>
                          <a:pt x="59" y="1"/>
                          <a:pt x="60" y="2"/>
                          <a:pt x="61" y="3"/>
                        </a:cubicBezTo>
                        <a:cubicBezTo>
                          <a:pt x="62" y="3"/>
                          <a:pt x="63" y="3"/>
                          <a:pt x="63" y="4"/>
                        </a:cubicBezTo>
                        <a:cubicBezTo>
                          <a:pt x="64" y="5"/>
                          <a:pt x="65" y="6"/>
                          <a:pt x="66" y="7"/>
                        </a:cubicBezTo>
                        <a:cubicBezTo>
                          <a:pt x="66" y="7"/>
                          <a:pt x="67" y="7"/>
                          <a:pt x="67" y="8"/>
                        </a:cubicBezTo>
                        <a:cubicBezTo>
                          <a:pt x="67" y="8"/>
                          <a:pt x="67" y="8"/>
                          <a:pt x="67" y="8"/>
                        </a:cubicBezTo>
                        <a:cubicBezTo>
                          <a:pt x="68" y="8"/>
                          <a:pt x="68" y="8"/>
                          <a:pt x="68" y="9"/>
                        </a:cubicBezTo>
                        <a:cubicBezTo>
                          <a:pt x="68" y="9"/>
                          <a:pt x="68" y="9"/>
                          <a:pt x="68" y="9"/>
                        </a:cubicBezTo>
                        <a:cubicBezTo>
                          <a:pt x="68" y="9"/>
                          <a:pt x="68" y="9"/>
                          <a:pt x="68" y="9"/>
                        </a:cubicBezTo>
                        <a:cubicBezTo>
                          <a:pt x="71" y="13"/>
                          <a:pt x="72" y="17"/>
                          <a:pt x="71" y="20"/>
                        </a:cubicBezTo>
                        <a:cubicBezTo>
                          <a:pt x="70" y="21"/>
                          <a:pt x="70" y="23"/>
                          <a:pt x="69" y="24"/>
                        </a:cubicBezTo>
                        <a:cubicBezTo>
                          <a:pt x="69" y="24"/>
                          <a:pt x="69" y="24"/>
                          <a:pt x="69" y="24"/>
                        </a:cubicBezTo>
                        <a:cubicBezTo>
                          <a:pt x="68" y="25"/>
                          <a:pt x="68" y="25"/>
                          <a:pt x="68" y="25"/>
                        </a:cubicBezTo>
                        <a:cubicBezTo>
                          <a:pt x="72" y="21"/>
                          <a:pt x="73" y="16"/>
                          <a:pt x="68" y="8"/>
                        </a:cubicBezTo>
                        <a:cubicBezTo>
                          <a:pt x="65" y="5"/>
                          <a:pt x="61" y="2"/>
                          <a:pt x="58" y="0"/>
                        </a:cubicBezTo>
                      </a:path>
                    </a:pathLst>
                  </a:custGeom>
                  <a:solidFill>
                    <a:srgbClr val="974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2" name="Freeform 8079">
                    <a:extLst>
                      <a:ext uri="{FF2B5EF4-FFF2-40B4-BE49-F238E27FC236}">
                        <a16:creationId xmlns:a16="http://schemas.microsoft.com/office/drawing/2014/main" id="{3AD769B3-586E-4078-9BE6-AC49CA13F38F}"/>
                      </a:ext>
                    </a:extLst>
                  </p:cNvPr>
                  <p:cNvSpPr>
                    <a:spLocks noEditPoints="1"/>
                  </p:cNvSpPr>
                  <p:nvPr/>
                </p:nvSpPr>
                <p:spPr bwMode="auto">
                  <a:xfrm>
                    <a:off x="4393" y="2365"/>
                    <a:ext cx="21" cy="28"/>
                  </a:xfrm>
                  <a:custGeom>
                    <a:avLst/>
                    <a:gdLst>
                      <a:gd name="T0" fmla="*/ 28 w 28"/>
                      <a:gd name="T1" fmla="*/ 30 h 37"/>
                      <a:gd name="T2" fmla="*/ 28 w 28"/>
                      <a:gd name="T3" fmla="*/ 33 h 37"/>
                      <a:gd name="T4" fmla="*/ 28 w 28"/>
                      <a:gd name="T5" fmla="*/ 37 h 37"/>
                      <a:gd name="T6" fmla="*/ 28 w 28"/>
                      <a:gd name="T7" fmla="*/ 37 h 37"/>
                      <a:gd name="T8" fmla="*/ 28 w 28"/>
                      <a:gd name="T9" fmla="*/ 33 h 37"/>
                      <a:gd name="T10" fmla="*/ 28 w 28"/>
                      <a:gd name="T11" fmla="*/ 32 h 37"/>
                      <a:gd name="T12" fmla="*/ 28 w 28"/>
                      <a:gd name="T13" fmla="*/ 30 h 37"/>
                      <a:gd name="T14" fmla="*/ 14 w 28"/>
                      <a:gd name="T15" fmla="*/ 7 h 37"/>
                      <a:gd name="T16" fmla="*/ 18 w 28"/>
                      <a:gd name="T17" fmla="*/ 8 h 37"/>
                      <a:gd name="T18" fmla="*/ 20 w 28"/>
                      <a:gd name="T19" fmla="*/ 9 h 37"/>
                      <a:gd name="T20" fmla="*/ 18 w 28"/>
                      <a:gd name="T21" fmla="*/ 8 h 37"/>
                      <a:gd name="T22" fmla="*/ 14 w 28"/>
                      <a:gd name="T23" fmla="*/ 7 h 37"/>
                      <a:gd name="T24" fmla="*/ 0 w 28"/>
                      <a:gd name="T25" fmla="*/ 0 h 37"/>
                      <a:gd name="T26" fmla="*/ 1 w 28"/>
                      <a:gd name="T27" fmla="*/ 1 h 37"/>
                      <a:gd name="T28" fmla="*/ 4 w 28"/>
                      <a:gd name="T29" fmla="*/ 3 h 37"/>
                      <a:gd name="T30" fmla="*/ 0 w 28"/>
                      <a:gd name="T3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37">
                        <a:moveTo>
                          <a:pt x="28" y="30"/>
                        </a:moveTo>
                        <a:cubicBezTo>
                          <a:pt x="28" y="31"/>
                          <a:pt x="28" y="32"/>
                          <a:pt x="28" y="33"/>
                        </a:cubicBezTo>
                        <a:cubicBezTo>
                          <a:pt x="28" y="35"/>
                          <a:pt x="28" y="36"/>
                          <a:pt x="28" y="37"/>
                        </a:cubicBezTo>
                        <a:cubicBezTo>
                          <a:pt x="28" y="37"/>
                          <a:pt x="28" y="37"/>
                          <a:pt x="28" y="37"/>
                        </a:cubicBezTo>
                        <a:cubicBezTo>
                          <a:pt x="28" y="36"/>
                          <a:pt x="28" y="35"/>
                          <a:pt x="28" y="33"/>
                        </a:cubicBezTo>
                        <a:cubicBezTo>
                          <a:pt x="28" y="33"/>
                          <a:pt x="28" y="33"/>
                          <a:pt x="28" y="32"/>
                        </a:cubicBezTo>
                        <a:cubicBezTo>
                          <a:pt x="28" y="30"/>
                          <a:pt x="28" y="30"/>
                          <a:pt x="28" y="30"/>
                        </a:cubicBezTo>
                        <a:moveTo>
                          <a:pt x="14" y="7"/>
                        </a:moveTo>
                        <a:cubicBezTo>
                          <a:pt x="16" y="7"/>
                          <a:pt x="17" y="8"/>
                          <a:pt x="18" y="8"/>
                        </a:cubicBezTo>
                        <a:cubicBezTo>
                          <a:pt x="19" y="9"/>
                          <a:pt x="20" y="9"/>
                          <a:pt x="20" y="9"/>
                        </a:cubicBezTo>
                        <a:cubicBezTo>
                          <a:pt x="20" y="9"/>
                          <a:pt x="19" y="8"/>
                          <a:pt x="18" y="8"/>
                        </a:cubicBezTo>
                        <a:cubicBezTo>
                          <a:pt x="17" y="8"/>
                          <a:pt x="15" y="7"/>
                          <a:pt x="14" y="7"/>
                        </a:cubicBezTo>
                        <a:moveTo>
                          <a:pt x="0" y="0"/>
                        </a:moveTo>
                        <a:cubicBezTo>
                          <a:pt x="0" y="0"/>
                          <a:pt x="0" y="0"/>
                          <a:pt x="1" y="1"/>
                        </a:cubicBezTo>
                        <a:cubicBezTo>
                          <a:pt x="2" y="1"/>
                          <a:pt x="3" y="2"/>
                          <a:pt x="4" y="3"/>
                        </a:cubicBezTo>
                        <a:cubicBezTo>
                          <a:pt x="3" y="2"/>
                          <a:pt x="1" y="1"/>
                          <a:pt x="0" y="0"/>
                        </a:cubicBezTo>
                      </a:path>
                    </a:pathLst>
                  </a:custGeom>
                  <a:solidFill>
                    <a:srgbClr val="F2B8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3" name="Freeform 8080">
                    <a:extLst>
                      <a:ext uri="{FF2B5EF4-FFF2-40B4-BE49-F238E27FC236}">
                        <a16:creationId xmlns:a16="http://schemas.microsoft.com/office/drawing/2014/main" id="{1B3D16BF-95A1-40D2-AE50-D3E9016C3A75}"/>
                      </a:ext>
                    </a:extLst>
                  </p:cNvPr>
                  <p:cNvSpPr>
                    <a:spLocks/>
                  </p:cNvSpPr>
                  <p:nvPr/>
                </p:nvSpPr>
                <p:spPr bwMode="auto">
                  <a:xfrm>
                    <a:off x="4392" y="2342"/>
                    <a:ext cx="20" cy="10"/>
                  </a:xfrm>
                  <a:custGeom>
                    <a:avLst/>
                    <a:gdLst>
                      <a:gd name="T0" fmla="*/ 27 w 27"/>
                      <a:gd name="T1" fmla="*/ 0 h 13"/>
                      <a:gd name="T2" fmla="*/ 22 w 27"/>
                      <a:gd name="T3" fmla="*/ 1 h 13"/>
                      <a:gd name="T4" fmla="*/ 17 w 27"/>
                      <a:gd name="T5" fmla="*/ 2 h 13"/>
                      <a:gd name="T6" fmla="*/ 11 w 27"/>
                      <a:gd name="T7" fmla="*/ 4 h 13"/>
                      <a:gd name="T8" fmla="*/ 9 w 27"/>
                      <a:gd name="T9" fmla="*/ 5 h 13"/>
                      <a:gd name="T10" fmla="*/ 0 w 27"/>
                      <a:gd name="T11" fmla="*/ 12 h 13"/>
                      <a:gd name="T12" fmla="*/ 0 w 27"/>
                      <a:gd name="T13" fmla="*/ 13 h 13"/>
                      <a:gd name="T14" fmla="*/ 0 w 27"/>
                      <a:gd name="T15" fmla="*/ 13 h 13"/>
                      <a:gd name="T16" fmla="*/ 0 w 27"/>
                      <a:gd name="T17" fmla="*/ 13 h 13"/>
                      <a:gd name="T18" fmla="*/ 1 w 27"/>
                      <a:gd name="T19" fmla="*/ 11 h 13"/>
                      <a:gd name="T20" fmla="*/ 4 w 27"/>
                      <a:gd name="T21" fmla="*/ 8 h 13"/>
                      <a:gd name="T22" fmla="*/ 8 w 27"/>
                      <a:gd name="T23" fmla="*/ 6 h 13"/>
                      <a:gd name="T24" fmla="*/ 11 w 27"/>
                      <a:gd name="T25" fmla="*/ 4 h 13"/>
                      <a:gd name="T26" fmla="*/ 17 w 27"/>
                      <a:gd name="T27" fmla="*/ 2 h 13"/>
                      <a:gd name="T28" fmla="*/ 22 w 27"/>
                      <a:gd name="T29" fmla="*/ 1 h 13"/>
                      <a:gd name="T30" fmla="*/ 27 w 27"/>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13">
                        <a:moveTo>
                          <a:pt x="27" y="0"/>
                        </a:moveTo>
                        <a:cubicBezTo>
                          <a:pt x="27" y="0"/>
                          <a:pt x="25" y="0"/>
                          <a:pt x="22" y="1"/>
                        </a:cubicBezTo>
                        <a:cubicBezTo>
                          <a:pt x="21" y="1"/>
                          <a:pt x="19" y="1"/>
                          <a:pt x="17" y="2"/>
                        </a:cubicBezTo>
                        <a:cubicBezTo>
                          <a:pt x="15" y="2"/>
                          <a:pt x="13" y="3"/>
                          <a:pt x="11" y="4"/>
                        </a:cubicBezTo>
                        <a:cubicBezTo>
                          <a:pt x="10" y="4"/>
                          <a:pt x="9" y="5"/>
                          <a:pt x="9" y="5"/>
                        </a:cubicBezTo>
                        <a:cubicBezTo>
                          <a:pt x="5" y="7"/>
                          <a:pt x="2" y="9"/>
                          <a:pt x="0" y="12"/>
                        </a:cubicBezTo>
                        <a:cubicBezTo>
                          <a:pt x="0" y="12"/>
                          <a:pt x="0" y="13"/>
                          <a:pt x="0" y="13"/>
                        </a:cubicBezTo>
                        <a:cubicBezTo>
                          <a:pt x="0" y="13"/>
                          <a:pt x="0" y="13"/>
                          <a:pt x="0" y="13"/>
                        </a:cubicBezTo>
                        <a:cubicBezTo>
                          <a:pt x="0" y="13"/>
                          <a:pt x="0" y="13"/>
                          <a:pt x="0" y="13"/>
                        </a:cubicBezTo>
                        <a:cubicBezTo>
                          <a:pt x="0" y="12"/>
                          <a:pt x="1" y="12"/>
                          <a:pt x="1" y="11"/>
                        </a:cubicBezTo>
                        <a:cubicBezTo>
                          <a:pt x="2" y="10"/>
                          <a:pt x="3" y="9"/>
                          <a:pt x="4" y="8"/>
                        </a:cubicBezTo>
                        <a:cubicBezTo>
                          <a:pt x="5" y="7"/>
                          <a:pt x="6" y="6"/>
                          <a:pt x="8" y="6"/>
                        </a:cubicBezTo>
                        <a:cubicBezTo>
                          <a:pt x="9" y="5"/>
                          <a:pt x="10" y="4"/>
                          <a:pt x="11" y="4"/>
                        </a:cubicBezTo>
                        <a:cubicBezTo>
                          <a:pt x="13" y="3"/>
                          <a:pt x="15" y="2"/>
                          <a:pt x="17" y="2"/>
                        </a:cubicBezTo>
                        <a:cubicBezTo>
                          <a:pt x="19" y="1"/>
                          <a:pt x="21" y="1"/>
                          <a:pt x="22" y="1"/>
                        </a:cubicBezTo>
                        <a:cubicBezTo>
                          <a:pt x="25" y="0"/>
                          <a:pt x="27" y="0"/>
                          <a:pt x="27"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4" name="Freeform 8081">
                    <a:extLst>
                      <a:ext uri="{FF2B5EF4-FFF2-40B4-BE49-F238E27FC236}">
                        <a16:creationId xmlns:a16="http://schemas.microsoft.com/office/drawing/2014/main" id="{0D3FD416-78C0-428D-9532-8289478A203B}"/>
                      </a:ext>
                    </a:extLst>
                  </p:cNvPr>
                  <p:cNvSpPr>
                    <a:spLocks noEditPoints="1"/>
                  </p:cNvSpPr>
                  <p:nvPr/>
                </p:nvSpPr>
                <p:spPr bwMode="auto">
                  <a:xfrm>
                    <a:off x="4391" y="2346"/>
                    <a:ext cx="23" cy="43"/>
                  </a:xfrm>
                  <a:custGeom>
                    <a:avLst/>
                    <a:gdLst>
                      <a:gd name="T0" fmla="*/ 29 w 30"/>
                      <a:gd name="T1" fmla="*/ 48 h 58"/>
                      <a:gd name="T2" fmla="*/ 29 w 30"/>
                      <a:gd name="T3" fmla="*/ 54 h 58"/>
                      <a:gd name="T4" fmla="*/ 30 w 30"/>
                      <a:gd name="T5" fmla="*/ 56 h 58"/>
                      <a:gd name="T6" fmla="*/ 30 w 30"/>
                      <a:gd name="T7" fmla="*/ 58 h 58"/>
                      <a:gd name="T8" fmla="*/ 30 w 30"/>
                      <a:gd name="T9" fmla="*/ 54 h 58"/>
                      <a:gd name="T10" fmla="*/ 29 w 30"/>
                      <a:gd name="T11" fmla="*/ 48 h 58"/>
                      <a:gd name="T12" fmla="*/ 28 w 30"/>
                      <a:gd name="T13" fmla="*/ 41 h 58"/>
                      <a:gd name="T14" fmla="*/ 28 w 30"/>
                      <a:gd name="T15" fmla="*/ 41 h 58"/>
                      <a:gd name="T16" fmla="*/ 28 w 30"/>
                      <a:gd name="T17" fmla="*/ 43 h 58"/>
                      <a:gd name="T18" fmla="*/ 28 w 30"/>
                      <a:gd name="T19" fmla="*/ 45 h 58"/>
                      <a:gd name="T20" fmla="*/ 28 w 30"/>
                      <a:gd name="T21" fmla="*/ 43 h 58"/>
                      <a:gd name="T22" fmla="*/ 28 w 30"/>
                      <a:gd name="T23" fmla="*/ 43 h 58"/>
                      <a:gd name="T24" fmla="*/ 28 w 30"/>
                      <a:gd name="T25" fmla="*/ 41 h 58"/>
                      <a:gd name="T26" fmla="*/ 28 w 30"/>
                      <a:gd name="T27" fmla="*/ 41 h 58"/>
                      <a:gd name="T28" fmla="*/ 15 w 30"/>
                      <a:gd name="T29" fmla="*/ 32 h 58"/>
                      <a:gd name="T30" fmla="*/ 16 w 30"/>
                      <a:gd name="T31" fmla="*/ 33 h 58"/>
                      <a:gd name="T32" fmla="*/ 20 w 30"/>
                      <a:gd name="T33" fmla="*/ 34 h 58"/>
                      <a:gd name="T34" fmla="*/ 22 w 30"/>
                      <a:gd name="T35" fmla="*/ 35 h 58"/>
                      <a:gd name="T36" fmla="*/ 24 w 30"/>
                      <a:gd name="T37" fmla="*/ 36 h 58"/>
                      <a:gd name="T38" fmla="*/ 24 w 30"/>
                      <a:gd name="T39" fmla="*/ 36 h 58"/>
                      <a:gd name="T40" fmla="*/ 24 w 30"/>
                      <a:gd name="T41" fmla="*/ 36 h 58"/>
                      <a:gd name="T42" fmla="*/ 20 w 30"/>
                      <a:gd name="T43" fmla="*/ 34 h 58"/>
                      <a:gd name="T44" fmla="*/ 18 w 30"/>
                      <a:gd name="T45" fmla="*/ 33 h 58"/>
                      <a:gd name="T46" fmla="*/ 15 w 30"/>
                      <a:gd name="T47" fmla="*/ 32 h 58"/>
                      <a:gd name="T48" fmla="*/ 0 w 30"/>
                      <a:gd name="T49" fmla="*/ 24 h 58"/>
                      <a:gd name="T50" fmla="*/ 2 w 30"/>
                      <a:gd name="T51" fmla="*/ 26 h 58"/>
                      <a:gd name="T52" fmla="*/ 6 w 30"/>
                      <a:gd name="T53" fmla="*/ 29 h 58"/>
                      <a:gd name="T54" fmla="*/ 11 w 30"/>
                      <a:gd name="T55" fmla="*/ 31 h 58"/>
                      <a:gd name="T56" fmla="*/ 12 w 30"/>
                      <a:gd name="T57" fmla="*/ 31 h 58"/>
                      <a:gd name="T58" fmla="*/ 0 w 30"/>
                      <a:gd name="T59" fmla="*/ 24 h 58"/>
                      <a:gd name="T60" fmla="*/ 10 w 30"/>
                      <a:gd name="T61" fmla="*/ 0 h 58"/>
                      <a:gd name="T62" fmla="*/ 8 w 30"/>
                      <a:gd name="T63" fmla="*/ 1 h 58"/>
                      <a:gd name="T64" fmla="*/ 5 w 30"/>
                      <a:gd name="T65" fmla="*/ 3 h 58"/>
                      <a:gd name="T66" fmla="*/ 2 w 30"/>
                      <a:gd name="T67" fmla="*/ 6 h 58"/>
                      <a:gd name="T68" fmla="*/ 1 w 30"/>
                      <a:gd name="T69" fmla="*/ 7 h 58"/>
                      <a:gd name="T70" fmla="*/ 1 w 30"/>
                      <a:gd name="T71" fmla="*/ 8 h 58"/>
                      <a:gd name="T72" fmla="*/ 1 w 30"/>
                      <a:gd name="T73" fmla="*/ 7 h 58"/>
                      <a:gd name="T74" fmla="*/ 10 w 30"/>
                      <a:gd name="T7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 h="58">
                        <a:moveTo>
                          <a:pt x="29" y="48"/>
                        </a:moveTo>
                        <a:cubicBezTo>
                          <a:pt x="29" y="50"/>
                          <a:pt x="29" y="52"/>
                          <a:pt x="29" y="54"/>
                        </a:cubicBezTo>
                        <a:cubicBezTo>
                          <a:pt x="29" y="54"/>
                          <a:pt x="30" y="55"/>
                          <a:pt x="30" y="56"/>
                        </a:cubicBezTo>
                        <a:cubicBezTo>
                          <a:pt x="30" y="58"/>
                          <a:pt x="30" y="58"/>
                          <a:pt x="30" y="58"/>
                        </a:cubicBezTo>
                        <a:cubicBezTo>
                          <a:pt x="30" y="57"/>
                          <a:pt x="30" y="56"/>
                          <a:pt x="30" y="54"/>
                        </a:cubicBezTo>
                        <a:cubicBezTo>
                          <a:pt x="29" y="48"/>
                          <a:pt x="29" y="48"/>
                          <a:pt x="29" y="48"/>
                        </a:cubicBezTo>
                        <a:moveTo>
                          <a:pt x="28" y="41"/>
                        </a:moveTo>
                        <a:cubicBezTo>
                          <a:pt x="28" y="41"/>
                          <a:pt x="28" y="41"/>
                          <a:pt x="28" y="41"/>
                        </a:cubicBezTo>
                        <a:cubicBezTo>
                          <a:pt x="28" y="42"/>
                          <a:pt x="28" y="42"/>
                          <a:pt x="28" y="43"/>
                        </a:cubicBezTo>
                        <a:cubicBezTo>
                          <a:pt x="28" y="44"/>
                          <a:pt x="28" y="44"/>
                          <a:pt x="28" y="45"/>
                        </a:cubicBezTo>
                        <a:cubicBezTo>
                          <a:pt x="28" y="43"/>
                          <a:pt x="28" y="43"/>
                          <a:pt x="28" y="43"/>
                        </a:cubicBezTo>
                        <a:cubicBezTo>
                          <a:pt x="28" y="43"/>
                          <a:pt x="28" y="43"/>
                          <a:pt x="28" y="43"/>
                        </a:cubicBezTo>
                        <a:cubicBezTo>
                          <a:pt x="28" y="41"/>
                          <a:pt x="28" y="41"/>
                          <a:pt x="28" y="41"/>
                        </a:cubicBezTo>
                        <a:cubicBezTo>
                          <a:pt x="28" y="41"/>
                          <a:pt x="28" y="41"/>
                          <a:pt x="28" y="41"/>
                        </a:cubicBezTo>
                        <a:moveTo>
                          <a:pt x="15" y="32"/>
                        </a:moveTo>
                        <a:cubicBezTo>
                          <a:pt x="15" y="32"/>
                          <a:pt x="16" y="33"/>
                          <a:pt x="16" y="33"/>
                        </a:cubicBezTo>
                        <a:cubicBezTo>
                          <a:pt x="17" y="33"/>
                          <a:pt x="19" y="34"/>
                          <a:pt x="20" y="34"/>
                        </a:cubicBezTo>
                        <a:cubicBezTo>
                          <a:pt x="21" y="34"/>
                          <a:pt x="22" y="35"/>
                          <a:pt x="22" y="35"/>
                        </a:cubicBezTo>
                        <a:cubicBezTo>
                          <a:pt x="23" y="35"/>
                          <a:pt x="23" y="36"/>
                          <a:pt x="24" y="36"/>
                        </a:cubicBezTo>
                        <a:cubicBezTo>
                          <a:pt x="24" y="36"/>
                          <a:pt x="24" y="36"/>
                          <a:pt x="24" y="36"/>
                        </a:cubicBezTo>
                        <a:cubicBezTo>
                          <a:pt x="24" y="36"/>
                          <a:pt x="24" y="36"/>
                          <a:pt x="24" y="36"/>
                        </a:cubicBezTo>
                        <a:cubicBezTo>
                          <a:pt x="23" y="35"/>
                          <a:pt x="21" y="35"/>
                          <a:pt x="20" y="34"/>
                        </a:cubicBezTo>
                        <a:cubicBezTo>
                          <a:pt x="20" y="34"/>
                          <a:pt x="19" y="33"/>
                          <a:pt x="18" y="33"/>
                        </a:cubicBezTo>
                        <a:cubicBezTo>
                          <a:pt x="16" y="33"/>
                          <a:pt x="15" y="32"/>
                          <a:pt x="15" y="32"/>
                        </a:cubicBezTo>
                        <a:moveTo>
                          <a:pt x="0" y="24"/>
                        </a:moveTo>
                        <a:cubicBezTo>
                          <a:pt x="0" y="24"/>
                          <a:pt x="1" y="25"/>
                          <a:pt x="2" y="26"/>
                        </a:cubicBezTo>
                        <a:cubicBezTo>
                          <a:pt x="3" y="27"/>
                          <a:pt x="5" y="28"/>
                          <a:pt x="6" y="29"/>
                        </a:cubicBezTo>
                        <a:cubicBezTo>
                          <a:pt x="8" y="30"/>
                          <a:pt x="10" y="30"/>
                          <a:pt x="11" y="31"/>
                        </a:cubicBezTo>
                        <a:cubicBezTo>
                          <a:pt x="12" y="31"/>
                          <a:pt x="12" y="31"/>
                          <a:pt x="12" y="31"/>
                        </a:cubicBezTo>
                        <a:cubicBezTo>
                          <a:pt x="7" y="29"/>
                          <a:pt x="3" y="27"/>
                          <a:pt x="0" y="24"/>
                        </a:cubicBezTo>
                        <a:moveTo>
                          <a:pt x="10" y="0"/>
                        </a:moveTo>
                        <a:cubicBezTo>
                          <a:pt x="9" y="0"/>
                          <a:pt x="9" y="0"/>
                          <a:pt x="8" y="1"/>
                        </a:cubicBezTo>
                        <a:cubicBezTo>
                          <a:pt x="7" y="1"/>
                          <a:pt x="6" y="2"/>
                          <a:pt x="5" y="3"/>
                        </a:cubicBezTo>
                        <a:cubicBezTo>
                          <a:pt x="4" y="4"/>
                          <a:pt x="3" y="5"/>
                          <a:pt x="2" y="6"/>
                        </a:cubicBezTo>
                        <a:cubicBezTo>
                          <a:pt x="2" y="6"/>
                          <a:pt x="1" y="7"/>
                          <a:pt x="1" y="7"/>
                        </a:cubicBezTo>
                        <a:cubicBezTo>
                          <a:pt x="1" y="7"/>
                          <a:pt x="1" y="8"/>
                          <a:pt x="1" y="8"/>
                        </a:cubicBezTo>
                        <a:cubicBezTo>
                          <a:pt x="1" y="8"/>
                          <a:pt x="1" y="7"/>
                          <a:pt x="1" y="7"/>
                        </a:cubicBezTo>
                        <a:cubicBezTo>
                          <a:pt x="3" y="4"/>
                          <a:pt x="6" y="2"/>
                          <a:pt x="10" y="0"/>
                        </a:cubicBezTo>
                      </a:path>
                    </a:pathLst>
                  </a:custGeom>
                  <a:solidFill>
                    <a:srgbClr val="9E49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5" name="Freeform 8082">
                    <a:extLst>
                      <a:ext uri="{FF2B5EF4-FFF2-40B4-BE49-F238E27FC236}">
                        <a16:creationId xmlns:a16="http://schemas.microsoft.com/office/drawing/2014/main" id="{421BE0B9-926F-4499-A9C5-BD8876545456}"/>
                      </a:ext>
                    </a:extLst>
                  </p:cNvPr>
                  <p:cNvSpPr>
                    <a:spLocks noEditPoints="1"/>
                  </p:cNvSpPr>
                  <p:nvPr/>
                </p:nvSpPr>
                <p:spPr bwMode="auto">
                  <a:xfrm>
                    <a:off x="4389" y="2352"/>
                    <a:ext cx="24" cy="30"/>
                  </a:xfrm>
                  <a:custGeom>
                    <a:avLst/>
                    <a:gdLst>
                      <a:gd name="T0" fmla="*/ 31 w 32"/>
                      <a:gd name="T1" fmla="*/ 35 h 41"/>
                      <a:gd name="T2" fmla="*/ 31 w 32"/>
                      <a:gd name="T3" fmla="*/ 35 h 41"/>
                      <a:gd name="T4" fmla="*/ 32 w 32"/>
                      <a:gd name="T5" fmla="*/ 41 h 41"/>
                      <a:gd name="T6" fmla="*/ 32 w 32"/>
                      <a:gd name="T7" fmla="*/ 39 h 41"/>
                      <a:gd name="T8" fmla="*/ 31 w 32"/>
                      <a:gd name="T9" fmla="*/ 35 h 41"/>
                      <a:gd name="T10" fmla="*/ 31 w 32"/>
                      <a:gd name="T11" fmla="*/ 35 h 41"/>
                      <a:gd name="T12" fmla="*/ 26 w 32"/>
                      <a:gd name="T13" fmla="*/ 27 h 41"/>
                      <a:gd name="T14" fmla="*/ 27 w 32"/>
                      <a:gd name="T15" fmla="*/ 28 h 41"/>
                      <a:gd name="T16" fmla="*/ 27 w 32"/>
                      <a:gd name="T17" fmla="*/ 28 h 41"/>
                      <a:gd name="T18" fmla="*/ 26 w 32"/>
                      <a:gd name="T19" fmla="*/ 27 h 41"/>
                      <a:gd name="T20" fmla="*/ 10 w 32"/>
                      <a:gd name="T21" fmla="*/ 21 h 41"/>
                      <a:gd name="T22" fmla="*/ 18 w 32"/>
                      <a:gd name="T23" fmla="*/ 24 h 41"/>
                      <a:gd name="T24" fmla="*/ 19 w 32"/>
                      <a:gd name="T25" fmla="*/ 24 h 41"/>
                      <a:gd name="T26" fmla="*/ 15 w 32"/>
                      <a:gd name="T27" fmla="*/ 23 h 41"/>
                      <a:gd name="T28" fmla="*/ 10 w 32"/>
                      <a:gd name="T29" fmla="*/ 21 h 41"/>
                      <a:gd name="T30" fmla="*/ 4 w 32"/>
                      <a:gd name="T31" fmla="*/ 0 h 41"/>
                      <a:gd name="T32" fmla="*/ 3 w 32"/>
                      <a:gd name="T33" fmla="*/ 1 h 41"/>
                      <a:gd name="T34" fmla="*/ 2 w 32"/>
                      <a:gd name="T35" fmla="*/ 2 h 41"/>
                      <a:gd name="T36" fmla="*/ 1 w 32"/>
                      <a:gd name="T37" fmla="*/ 6 h 41"/>
                      <a:gd name="T38" fmla="*/ 0 w 32"/>
                      <a:gd name="T39" fmla="*/ 6 h 41"/>
                      <a:gd name="T40" fmla="*/ 1 w 32"/>
                      <a:gd name="T41" fmla="*/ 11 h 41"/>
                      <a:gd name="T42" fmla="*/ 2 w 32"/>
                      <a:gd name="T43" fmla="*/ 14 h 41"/>
                      <a:gd name="T44" fmla="*/ 5 w 32"/>
                      <a:gd name="T45" fmla="*/ 17 h 41"/>
                      <a:gd name="T46" fmla="*/ 3 w 32"/>
                      <a:gd name="T47" fmla="*/ 15 h 41"/>
                      <a:gd name="T48" fmla="*/ 1 w 32"/>
                      <a:gd name="T49" fmla="*/ 11 h 41"/>
                      <a:gd name="T50" fmla="*/ 1 w 32"/>
                      <a:gd name="T51" fmla="*/ 6 h 41"/>
                      <a:gd name="T52" fmla="*/ 3 w 32"/>
                      <a:gd name="T53" fmla="*/ 2 h 41"/>
                      <a:gd name="T54" fmla="*/ 3 w 32"/>
                      <a:gd name="T55" fmla="*/ 1 h 41"/>
                      <a:gd name="T56" fmla="*/ 4 w 32"/>
                      <a:gd name="T57" fmla="*/ 0 h 41"/>
                      <a:gd name="T58" fmla="*/ 4 w 32"/>
                      <a:gd name="T5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 h="41">
                        <a:moveTo>
                          <a:pt x="31" y="35"/>
                        </a:moveTo>
                        <a:cubicBezTo>
                          <a:pt x="31" y="35"/>
                          <a:pt x="31" y="35"/>
                          <a:pt x="31" y="35"/>
                        </a:cubicBezTo>
                        <a:cubicBezTo>
                          <a:pt x="32" y="41"/>
                          <a:pt x="32" y="41"/>
                          <a:pt x="32" y="41"/>
                        </a:cubicBezTo>
                        <a:cubicBezTo>
                          <a:pt x="32" y="40"/>
                          <a:pt x="32" y="40"/>
                          <a:pt x="32" y="39"/>
                        </a:cubicBezTo>
                        <a:cubicBezTo>
                          <a:pt x="32" y="38"/>
                          <a:pt x="31" y="36"/>
                          <a:pt x="31" y="35"/>
                        </a:cubicBezTo>
                        <a:cubicBezTo>
                          <a:pt x="31" y="35"/>
                          <a:pt x="31" y="35"/>
                          <a:pt x="31" y="35"/>
                        </a:cubicBezTo>
                        <a:moveTo>
                          <a:pt x="26" y="27"/>
                        </a:moveTo>
                        <a:cubicBezTo>
                          <a:pt x="27" y="28"/>
                          <a:pt x="27" y="28"/>
                          <a:pt x="27" y="28"/>
                        </a:cubicBezTo>
                        <a:cubicBezTo>
                          <a:pt x="27" y="28"/>
                          <a:pt x="27" y="28"/>
                          <a:pt x="27" y="28"/>
                        </a:cubicBezTo>
                        <a:cubicBezTo>
                          <a:pt x="27" y="28"/>
                          <a:pt x="27" y="28"/>
                          <a:pt x="26" y="27"/>
                        </a:cubicBezTo>
                        <a:moveTo>
                          <a:pt x="10" y="21"/>
                        </a:moveTo>
                        <a:cubicBezTo>
                          <a:pt x="13" y="22"/>
                          <a:pt x="15" y="23"/>
                          <a:pt x="18" y="24"/>
                        </a:cubicBezTo>
                        <a:cubicBezTo>
                          <a:pt x="18" y="24"/>
                          <a:pt x="18" y="24"/>
                          <a:pt x="19" y="24"/>
                        </a:cubicBezTo>
                        <a:cubicBezTo>
                          <a:pt x="17" y="24"/>
                          <a:pt x="16" y="23"/>
                          <a:pt x="15" y="23"/>
                        </a:cubicBezTo>
                        <a:cubicBezTo>
                          <a:pt x="13" y="22"/>
                          <a:pt x="12" y="22"/>
                          <a:pt x="10" y="21"/>
                        </a:cubicBezTo>
                        <a:moveTo>
                          <a:pt x="4" y="0"/>
                        </a:moveTo>
                        <a:cubicBezTo>
                          <a:pt x="3" y="0"/>
                          <a:pt x="3" y="1"/>
                          <a:pt x="3" y="1"/>
                        </a:cubicBezTo>
                        <a:cubicBezTo>
                          <a:pt x="2" y="2"/>
                          <a:pt x="2" y="2"/>
                          <a:pt x="2" y="2"/>
                        </a:cubicBezTo>
                        <a:cubicBezTo>
                          <a:pt x="2" y="3"/>
                          <a:pt x="1" y="4"/>
                          <a:pt x="1" y="6"/>
                        </a:cubicBezTo>
                        <a:cubicBezTo>
                          <a:pt x="1" y="6"/>
                          <a:pt x="0" y="6"/>
                          <a:pt x="0" y="6"/>
                        </a:cubicBezTo>
                        <a:cubicBezTo>
                          <a:pt x="0" y="7"/>
                          <a:pt x="0" y="9"/>
                          <a:pt x="1" y="11"/>
                        </a:cubicBezTo>
                        <a:cubicBezTo>
                          <a:pt x="1" y="12"/>
                          <a:pt x="1" y="13"/>
                          <a:pt x="2" y="14"/>
                        </a:cubicBezTo>
                        <a:cubicBezTo>
                          <a:pt x="2" y="15"/>
                          <a:pt x="3" y="16"/>
                          <a:pt x="5" y="17"/>
                        </a:cubicBezTo>
                        <a:cubicBezTo>
                          <a:pt x="4" y="16"/>
                          <a:pt x="3" y="16"/>
                          <a:pt x="3" y="15"/>
                        </a:cubicBezTo>
                        <a:cubicBezTo>
                          <a:pt x="2" y="14"/>
                          <a:pt x="1" y="12"/>
                          <a:pt x="1" y="11"/>
                        </a:cubicBezTo>
                        <a:cubicBezTo>
                          <a:pt x="0" y="9"/>
                          <a:pt x="0" y="7"/>
                          <a:pt x="1" y="6"/>
                        </a:cubicBezTo>
                        <a:cubicBezTo>
                          <a:pt x="1" y="4"/>
                          <a:pt x="2" y="3"/>
                          <a:pt x="3" y="2"/>
                        </a:cubicBezTo>
                        <a:cubicBezTo>
                          <a:pt x="3" y="1"/>
                          <a:pt x="3" y="1"/>
                          <a:pt x="3" y="1"/>
                        </a:cubicBezTo>
                        <a:cubicBezTo>
                          <a:pt x="4" y="0"/>
                          <a:pt x="4" y="0"/>
                          <a:pt x="4" y="0"/>
                        </a:cubicBezTo>
                        <a:cubicBezTo>
                          <a:pt x="4" y="0"/>
                          <a:pt x="4" y="0"/>
                          <a:pt x="4"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6" name="Freeform 8083">
                    <a:extLst>
                      <a:ext uri="{FF2B5EF4-FFF2-40B4-BE49-F238E27FC236}">
                        <a16:creationId xmlns:a16="http://schemas.microsoft.com/office/drawing/2014/main" id="{F0526715-9154-42A9-A151-DFD04C2EC274}"/>
                      </a:ext>
                    </a:extLst>
                  </p:cNvPr>
                  <p:cNvSpPr>
                    <a:spLocks noEditPoints="1"/>
                  </p:cNvSpPr>
                  <p:nvPr/>
                </p:nvSpPr>
                <p:spPr bwMode="auto">
                  <a:xfrm>
                    <a:off x="4389" y="2351"/>
                    <a:ext cx="25" cy="35"/>
                  </a:xfrm>
                  <a:custGeom>
                    <a:avLst/>
                    <a:gdLst>
                      <a:gd name="T0" fmla="*/ 31 w 33"/>
                      <a:gd name="T1" fmla="*/ 36 h 47"/>
                      <a:gd name="T2" fmla="*/ 31 w 33"/>
                      <a:gd name="T3" fmla="*/ 36 h 47"/>
                      <a:gd name="T4" fmla="*/ 31 w 33"/>
                      <a:gd name="T5" fmla="*/ 38 h 47"/>
                      <a:gd name="T6" fmla="*/ 32 w 33"/>
                      <a:gd name="T7" fmla="*/ 40 h 47"/>
                      <a:gd name="T8" fmla="*/ 32 w 33"/>
                      <a:gd name="T9" fmla="*/ 41 h 47"/>
                      <a:gd name="T10" fmla="*/ 33 w 33"/>
                      <a:gd name="T11" fmla="*/ 47 h 47"/>
                      <a:gd name="T12" fmla="*/ 32 w 33"/>
                      <a:gd name="T13" fmla="*/ 42 h 47"/>
                      <a:gd name="T14" fmla="*/ 31 w 33"/>
                      <a:gd name="T15" fmla="*/ 36 h 47"/>
                      <a:gd name="T16" fmla="*/ 23 w 33"/>
                      <a:gd name="T17" fmla="*/ 27 h 47"/>
                      <a:gd name="T18" fmla="*/ 27 w 33"/>
                      <a:gd name="T19" fmla="*/ 29 h 47"/>
                      <a:gd name="T20" fmla="*/ 27 w 33"/>
                      <a:gd name="T21" fmla="*/ 29 h 47"/>
                      <a:gd name="T22" fmla="*/ 26 w 33"/>
                      <a:gd name="T23" fmla="*/ 28 h 47"/>
                      <a:gd name="T24" fmla="*/ 23 w 33"/>
                      <a:gd name="T25" fmla="*/ 27 h 47"/>
                      <a:gd name="T26" fmla="*/ 23 w 33"/>
                      <a:gd name="T27" fmla="*/ 27 h 47"/>
                      <a:gd name="T28" fmla="*/ 2 w 33"/>
                      <a:gd name="T29" fmla="*/ 15 h 47"/>
                      <a:gd name="T30" fmla="*/ 2 w 33"/>
                      <a:gd name="T31" fmla="*/ 16 h 47"/>
                      <a:gd name="T32" fmla="*/ 3 w 33"/>
                      <a:gd name="T33" fmla="*/ 17 h 47"/>
                      <a:gd name="T34" fmla="*/ 15 w 33"/>
                      <a:gd name="T35" fmla="*/ 24 h 47"/>
                      <a:gd name="T36" fmla="*/ 18 w 33"/>
                      <a:gd name="T37" fmla="*/ 25 h 47"/>
                      <a:gd name="T38" fmla="*/ 21 w 33"/>
                      <a:gd name="T39" fmla="*/ 26 h 47"/>
                      <a:gd name="T40" fmla="*/ 19 w 33"/>
                      <a:gd name="T41" fmla="*/ 25 h 47"/>
                      <a:gd name="T42" fmla="*/ 18 w 33"/>
                      <a:gd name="T43" fmla="*/ 25 h 47"/>
                      <a:gd name="T44" fmla="*/ 10 w 33"/>
                      <a:gd name="T45" fmla="*/ 22 h 47"/>
                      <a:gd name="T46" fmla="*/ 6 w 33"/>
                      <a:gd name="T47" fmla="*/ 19 h 47"/>
                      <a:gd name="T48" fmla="*/ 5 w 33"/>
                      <a:gd name="T49" fmla="*/ 18 h 47"/>
                      <a:gd name="T50" fmla="*/ 2 w 33"/>
                      <a:gd name="T51" fmla="*/ 15 h 47"/>
                      <a:gd name="T52" fmla="*/ 1 w 33"/>
                      <a:gd name="T53" fmla="*/ 7 h 47"/>
                      <a:gd name="T54" fmla="*/ 1 w 33"/>
                      <a:gd name="T55" fmla="*/ 7 h 47"/>
                      <a:gd name="T56" fmla="*/ 0 w 33"/>
                      <a:gd name="T57" fmla="*/ 7 h 47"/>
                      <a:gd name="T58" fmla="*/ 1 w 33"/>
                      <a:gd name="T59" fmla="*/ 7 h 47"/>
                      <a:gd name="T60" fmla="*/ 4 w 33"/>
                      <a:gd name="T61" fmla="*/ 0 h 47"/>
                      <a:gd name="T62" fmla="*/ 4 w 33"/>
                      <a:gd name="T63" fmla="*/ 1 h 47"/>
                      <a:gd name="T64" fmla="*/ 3 w 33"/>
                      <a:gd name="T65" fmla="*/ 2 h 47"/>
                      <a:gd name="T66" fmla="*/ 3 w 33"/>
                      <a:gd name="T67" fmla="*/ 2 h 47"/>
                      <a:gd name="T68" fmla="*/ 4 w 33"/>
                      <a:gd name="T69" fmla="*/ 1 h 47"/>
                      <a:gd name="T70" fmla="*/ 4 w 33"/>
                      <a:gd name="T7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 h="47">
                        <a:moveTo>
                          <a:pt x="31" y="36"/>
                        </a:moveTo>
                        <a:cubicBezTo>
                          <a:pt x="31" y="36"/>
                          <a:pt x="31" y="36"/>
                          <a:pt x="31" y="36"/>
                        </a:cubicBezTo>
                        <a:cubicBezTo>
                          <a:pt x="31" y="38"/>
                          <a:pt x="31" y="38"/>
                          <a:pt x="31" y="38"/>
                        </a:cubicBezTo>
                        <a:cubicBezTo>
                          <a:pt x="31" y="38"/>
                          <a:pt x="32" y="39"/>
                          <a:pt x="32" y="40"/>
                        </a:cubicBezTo>
                        <a:cubicBezTo>
                          <a:pt x="32" y="40"/>
                          <a:pt x="32" y="41"/>
                          <a:pt x="32" y="41"/>
                        </a:cubicBezTo>
                        <a:cubicBezTo>
                          <a:pt x="33" y="47"/>
                          <a:pt x="33" y="47"/>
                          <a:pt x="33" y="47"/>
                        </a:cubicBezTo>
                        <a:cubicBezTo>
                          <a:pt x="32" y="46"/>
                          <a:pt x="32" y="44"/>
                          <a:pt x="32" y="42"/>
                        </a:cubicBezTo>
                        <a:cubicBezTo>
                          <a:pt x="31" y="36"/>
                          <a:pt x="31" y="36"/>
                          <a:pt x="31" y="36"/>
                        </a:cubicBezTo>
                        <a:moveTo>
                          <a:pt x="23" y="27"/>
                        </a:moveTo>
                        <a:cubicBezTo>
                          <a:pt x="24" y="28"/>
                          <a:pt x="26" y="28"/>
                          <a:pt x="27" y="29"/>
                        </a:cubicBezTo>
                        <a:cubicBezTo>
                          <a:pt x="27" y="29"/>
                          <a:pt x="27" y="29"/>
                          <a:pt x="27" y="29"/>
                        </a:cubicBezTo>
                        <a:cubicBezTo>
                          <a:pt x="27" y="29"/>
                          <a:pt x="27" y="29"/>
                          <a:pt x="26" y="28"/>
                        </a:cubicBezTo>
                        <a:cubicBezTo>
                          <a:pt x="25" y="28"/>
                          <a:pt x="24" y="27"/>
                          <a:pt x="23" y="27"/>
                        </a:cubicBezTo>
                        <a:cubicBezTo>
                          <a:pt x="23" y="27"/>
                          <a:pt x="23" y="27"/>
                          <a:pt x="23" y="27"/>
                        </a:cubicBezTo>
                        <a:moveTo>
                          <a:pt x="2" y="15"/>
                        </a:moveTo>
                        <a:cubicBezTo>
                          <a:pt x="2" y="15"/>
                          <a:pt x="2" y="16"/>
                          <a:pt x="2" y="16"/>
                        </a:cubicBezTo>
                        <a:cubicBezTo>
                          <a:pt x="3" y="16"/>
                          <a:pt x="3" y="16"/>
                          <a:pt x="3" y="17"/>
                        </a:cubicBezTo>
                        <a:cubicBezTo>
                          <a:pt x="6" y="20"/>
                          <a:pt x="10" y="22"/>
                          <a:pt x="15" y="24"/>
                        </a:cubicBezTo>
                        <a:cubicBezTo>
                          <a:pt x="16" y="25"/>
                          <a:pt x="17" y="25"/>
                          <a:pt x="18" y="25"/>
                        </a:cubicBezTo>
                        <a:cubicBezTo>
                          <a:pt x="18" y="25"/>
                          <a:pt x="19" y="26"/>
                          <a:pt x="21" y="26"/>
                        </a:cubicBezTo>
                        <a:cubicBezTo>
                          <a:pt x="20" y="26"/>
                          <a:pt x="20" y="26"/>
                          <a:pt x="19" y="25"/>
                        </a:cubicBezTo>
                        <a:cubicBezTo>
                          <a:pt x="18" y="25"/>
                          <a:pt x="18" y="25"/>
                          <a:pt x="18" y="25"/>
                        </a:cubicBezTo>
                        <a:cubicBezTo>
                          <a:pt x="15" y="24"/>
                          <a:pt x="13" y="23"/>
                          <a:pt x="10" y="22"/>
                        </a:cubicBezTo>
                        <a:cubicBezTo>
                          <a:pt x="9" y="21"/>
                          <a:pt x="7" y="20"/>
                          <a:pt x="6" y="19"/>
                        </a:cubicBezTo>
                        <a:cubicBezTo>
                          <a:pt x="6" y="19"/>
                          <a:pt x="5" y="19"/>
                          <a:pt x="5" y="18"/>
                        </a:cubicBezTo>
                        <a:cubicBezTo>
                          <a:pt x="3" y="17"/>
                          <a:pt x="2" y="16"/>
                          <a:pt x="2" y="15"/>
                        </a:cubicBezTo>
                        <a:moveTo>
                          <a:pt x="1" y="7"/>
                        </a:moveTo>
                        <a:cubicBezTo>
                          <a:pt x="1" y="7"/>
                          <a:pt x="1" y="7"/>
                          <a:pt x="1" y="7"/>
                        </a:cubicBezTo>
                        <a:cubicBezTo>
                          <a:pt x="0" y="7"/>
                          <a:pt x="0" y="7"/>
                          <a:pt x="0" y="7"/>
                        </a:cubicBezTo>
                        <a:cubicBezTo>
                          <a:pt x="0" y="7"/>
                          <a:pt x="1" y="7"/>
                          <a:pt x="1" y="7"/>
                        </a:cubicBezTo>
                        <a:moveTo>
                          <a:pt x="4" y="0"/>
                        </a:moveTo>
                        <a:cubicBezTo>
                          <a:pt x="4" y="0"/>
                          <a:pt x="4" y="1"/>
                          <a:pt x="4" y="1"/>
                        </a:cubicBezTo>
                        <a:cubicBezTo>
                          <a:pt x="3" y="2"/>
                          <a:pt x="3" y="2"/>
                          <a:pt x="3" y="2"/>
                        </a:cubicBezTo>
                        <a:cubicBezTo>
                          <a:pt x="3" y="2"/>
                          <a:pt x="3" y="2"/>
                          <a:pt x="3" y="2"/>
                        </a:cubicBezTo>
                        <a:cubicBezTo>
                          <a:pt x="3" y="2"/>
                          <a:pt x="3" y="1"/>
                          <a:pt x="4" y="1"/>
                        </a:cubicBezTo>
                        <a:cubicBezTo>
                          <a:pt x="4" y="1"/>
                          <a:pt x="4" y="0"/>
                          <a:pt x="4"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7" name="Freeform 8084">
                    <a:extLst>
                      <a:ext uri="{FF2B5EF4-FFF2-40B4-BE49-F238E27FC236}">
                        <a16:creationId xmlns:a16="http://schemas.microsoft.com/office/drawing/2014/main" id="{00A60166-3E9E-4E0C-835A-BDBC41433EC4}"/>
                      </a:ext>
                    </a:extLst>
                  </p:cNvPr>
                  <p:cNvSpPr>
                    <a:spLocks noEditPoints="1"/>
                  </p:cNvSpPr>
                  <p:nvPr/>
                </p:nvSpPr>
                <p:spPr bwMode="auto">
                  <a:xfrm>
                    <a:off x="4392" y="2342"/>
                    <a:ext cx="20" cy="15"/>
                  </a:xfrm>
                  <a:custGeom>
                    <a:avLst/>
                    <a:gdLst>
                      <a:gd name="T0" fmla="*/ 0 w 27"/>
                      <a:gd name="T1" fmla="*/ 17 h 20"/>
                      <a:gd name="T2" fmla="*/ 0 w 27"/>
                      <a:gd name="T3" fmla="*/ 17 h 20"/>
                      <a:gd name="T4" fmla="*/ 0 w 27"/>
                      <a:gd name="T5" fmla="*/ 19 h 20"/>
                      <a:gd name="T6" fmla="*/ 0 w 27"/>
                      <a:gd name="T7" fmla="*/ 20 h 20"/>
                      <a:gd name="T8" fmla="*/ 0 w 27"/>
                      <a:gd name="T9" fmla="*/ 20 h 20"/>
                      <a:gd name="T10" fmla="*/ 0 w 27"/>
                      <a:gd name="T11" fmla="*/ 19 h 20"/>
                      <a:gd name="T12" fmla="*/ 1 w 27"/>
                      <a:gd name="T13" fmla="*/ 17 h 20"/>
                      <a:gd name="T14" fmla="*/ 1 w 27"/>
                      <a:gd name="T15" fmla="*/ 17 h 20"/>
                      <a:gd name="T16" fmla="*/ 0 w 27"/>
                      <a:gd name="T17" fmla="*/ 17 h 20"/>
                      <a:gd name="T18" fmla="*/ 27 w 27"/>
                      <a:gd name="T19" fmla="*/ 0 h 20"/>
                      <a:gd name="T20" fmla="*/ 23 w 27"/>
                      <a:gd name="T21" fmla="*/ 1 h 20"/>
                      <a:gd name="T22" fmla="*/ 18 w 27"/>
                      <a:gd name="T23" fmla="*/ 2 h 20"/>
                      <a:gd name="T24" fmla="*/ 12 w 27"/>
                      <a:gd name="T25" fmla="*/ 4 h 20"/>
                      <a:gd name="T26" fmla="*/ 10 w 27"/>
                      <a:gd name="T27" fmla="*/ 6 h 20"/>
                      <a:gd name="T28" fmla="*/ 12 w 27"/>
                      <a:gd name="T29" fmla="*/ 5 h 20"/>
                      <a:gd name="T30" fmla="*/ 12 w 27"/>
                      <a:gd name="T31" fmla="*/ 4 h 20"/>
                      <a:gd name="T32" fmla="*/ 18 w 27"/>
                      <a:gd name="T33" fmla="*/ 2 h 20"/>
                      <a:gd name="T34" fmla="*/ 23 w 27"/>
                      <a:gd name="T35" fmla="*/ 1 h 20"/>
                      <a:gd name="T36" fmla="*/ 27 w 27"/>
                      <a:gd name="T3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0">
                        <a:moveTo>
                          <a:pt x="0" y="17"/>
                        </a:moveTo>
                        <a:cubicBezTo>
                          <a:pt x="0" y="17"/>
                          <a:pt x="0" y="17"/>
                          <a:pt x="0" y="17"/>
                        </a:cubicBezTo>
                        <a:cubicBezTo>
                          <a:pt x="0" y="18"/>
                          <a:pt x="0" y="19"/>
                          <a:pt x="0" y="19"/>
                        </a:cubicBezTo>
                        <a:cubicBezTo>
                          <a:pt x="0" y="20"/>
                          <a:pt x="0" y="20"/>
                          <a:pt x="0" y="20"/>
                        </a:cubicBezTo>
                        <a:cubicBezTo>
                          <a:pt x="0" y="20"/>
                          <a:pt x="0" y="20"/>
                          <a:pt x="0" y="20"/>
                        </a:cubicBezTo>
                        <a:cubicBezTo>
                          <a:pt x="0" y="20"/>
                          <a:pt x="0" y="20"/>
                          <a:pt x="0" y="19"/>
                        </a:cubicBezTo>
                        <a:cubicBezTo>
                          <a:pt x="0" y="19"/>
                          <a:pt x="0" y="18"/>
                          <a:pt x="1" y="17"/>
                        </a:cubicBezTo>
                        <a:cubicBezTo>
                          <a:pt x="1" y="17"/>
                          <a:pt x="1" y="17"/>
                          <a:pt x="1" y="17"/>
                        </a:cubicBezTo>
                        <a:cubicBezTo>
                          <a:pt x="1" y="17"/>
                          <a:pt x="0" y="17"/>
                          <a:pt x="0" y="17"/>
                        </a:cubicBezTo>
                        <a:moveTo>
                          <a:pt x="27" y="0"/>
                        </a:moveTo>
                        <a:cubicBezTo>
                          <a:pt x="27" y="0"/>
                          <a:pt x="26" y="0"/>
                          <a:pt x="23" y="1"/>
                        </a:cubicBezTo>
                        <a:cubicBezTo>
                          <a:pt x="22" y="1"/>
                          <a:pt x="20" y="1"/>
                          <a:pt x="18" y="2"/>
                        </a:cubicBezTo>
                        <a:cubicBezTo>
                          <a:pt x="16" y="2"/>
                          <a:pt x="14" y="3"/>
                          <a:pt x="12" y="4"/>
                        </a:cubicBezTo>
                        <a:cubicBezTo>
                          <a:pt x="11" y="5"/>
                          <a:pt x="11" y="5"/>
                          <a:pt x="10" y="6"/>
                        </a:cubicBezTo>
                        <a:cubicBezTo>
                          <a:pt x="10" y="5"/>
                          <a:pt x="11" y="5"/>
                          <a:pt x="12" y="5"/>
                        </a:cubicBezTo>
                        <a:cubicBezTo>
                          <a:pt x="12" y="4"/>
                          <a:pt x="12" y="4"/>
                          <a:pt x="12" y="4"/>
                        </a:cubicBezTo>
                        <a:cubicBezTo>
                          <a:pt x="14" y="3"/>
                          <a:pt x="16" y="2"/>
                          <a:pt x="18" y="2"/>
                        </a:cubicBezTo>
                        <a:cubicBezTo>
                          <a:pt x="20" y="1"/>
                          <a:pt x="22" y="1"/>
                          <a:pt x="23" y="1"/>
                        </a:cubicBezTo>
                        <a:cubicBezTo>
                          <a:pt x="26" y="0"/>
                          <a:pt x="27" y="0"/>
                          <a:pt x="27"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8" name="Freeform 8085">
                    <a:extLst>
                      <a:ext uri="{FF2B5EF4-FFF2-40B4-BE49-F238E27FC236}">
                        <a16:creationId xmlns:a16="http://schemas.microsoft.com/office/drawing/2014/main" id="{CCC81D23-481E-4D2A-872C-DA19A0922633}"/>
                      </a:ext>
                    </a:extLst>
                  </p:cNvPr>
                  <p:cNvSpPr>
                    <a:spLocks/>
                  </p:cNvSpPr>
                  <p:nvPr/>
                </p:nvSpPr>
                <p:spPr bwMode="auto">
                  <a:xfrm>
                    <a:off x="4414" y="2390"/>
                    <a:ext cx="0" cy="3"/>
                  </a:xfrm>
                  <a:custGeom>
                    <a:avLst/>
                    <a:gdLst>
                      <a:gd name="T0" fmla="*/ 0 h 4"/>
                      <a:gd name="T1" fmla="*/ 4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2"/>
                          <a:pt x="0" y="3"/>
                          <a:pt x="0" y="4"/>
                        </a:cubicBezTo>
                        <a:cubicBezTo>
                          <a:pt x="0" y="4"/>
                          <a:pt x="0" y="4"/>
                          <a:pt x="0" y="4"/>
                        </a:cubicBezTo>
                        <a:cubicBezTo>
                          <a:pt x="0" y="3"/>
                          <a:pt x="0" y="2"/>
                          <a:pt x="0" y="1"/>
                        </a:cubicBezTo>
                        <a:cubicBezTo>
                          <a:pt x="0" y="0"/>
                          <a:pt x="0" y="0"/>
                          <a:pt x="0" y="0"/>
                        </a:cubicBezTo>
                      </a:path>
                    </a:pathLst>
                  </a:custGeom>
                  <a:solidFill>
                    <a:srgbClr val="9E49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19" name="Freeform 8086">
                    <a:extLst>
                      <a:ext uri="{FF2B5EF4-FFF2-40B4-BE49-F238E27FC236}">
                        <a16:creationId xmlns:a16="http://schemas.microsoft.com/office/drawing/2014/main" id="{730001E6-F9D8-4C35-86B3-1665CA34AF51}"/>
                      </a:ext>
                    </a:extLst>
                  </p:cNvPr>
                  <p:cNvSpPr>
                    <a:spLocks noEditPoints="1"/>
                  </p:cNvSpPr>
                  <p:nvPr/>
                </p:nvSpPr>
                <p:spPr bwMode="auto">
                  <a:xfrm>
                    <a:off x="4391" y="2357"/>
                    <a:ext cx="23" cy="31"/>
                  </a:xfrm>
                  <a:custGeom>
                    <a:avLst/>
                    <a:gdLst>
                      <a:gd name="T0" fmla="*/ 29 w 30"/>
                      <a:gd name="T1" fmla="*/ 27 h 42"/>
                      <a:gd name="T2" fmla="*/ 28 w 30"/>
                      <a:gd name="T3" fmla="*/ 28 h 42"/>
                      <a:gd name="T4" fmla="*/ 29 w 30"/>
                      <a:gd name="T5" fmla="*/ 29 h 42"/>
                      <a:gd name="T6" fmla="*/ 29 w 30"/>
                      <a:gd name="T7" fmla="*/ 33 h 42"/>
                      <a:gd name="T8" fmla="*/ 30 w 30"/>
                      <a:gd name="T9" fmla="*/ 39 h 42"/>
                      <a:gd name="T10" fmla="*/ 30 w 30"/>
                      <a:gd name="T11" fmla="*/ 40 h 42"/>
                      <a:gd name="T12" fmla="*/ 30 w 30"/>
                      <a:gd name="T13" fmla="*/ 42 h 42"/>
                      <a:gd name="T14" fmla="*/ 30 w 30"/>
                      <a:gd name="T15" fmla="*/ 39 h 42"/>
                      <a:gd name="T16" fmla="*/ 29 w 30"/>
                      <a:gd name="T17" fmla="*/ 33 h 42"/>
                      <a:gd name="T18" fmla="*/ 29 w 30"/>
                      <a:gd name="T19" fmla="*/ 29 h 42"/>
                      <a:gd name="T20" fmla="*/ 29 w 30"/>
                      <a:gd name="T21" fmla="*/ 27 h 42"/>
                      <a:gd name="T22" fmla="*/ 1 w 30"/>
                      <a:gd name="T23" fmla="*/ 0 h 42"/>
                      <a:gd name="T24" fmla="*/ 1 w 30"/>
                      <a:gd name="T25" fmla="*/ 4 h 42"/>
                      <a:gd name="T26" fmla="*/ 3 w 30"/>
                      <a:gd name="T27" fmla="*/ 8 h 42"/>
                      <a:gd name="T28" fmla="*/ 6 w 30"/>
                      <a:gd name="T29" fmla="*/ 12 h 42"/>
                      <a:gd name="T30" fmla="*/ 14 w 30"/>
                      <a:gd name="T31" fmla="*/ 16 h 42"/>
                      <a:gd name="T32" fmla="*/ 22 w 30"/>
                      <a:gd name="T33" fmla="*/ 20 h 42"/>
                      <a:gd name="T34" fmla="*/ 25 w 30"/>
                      <a:gd name="T35" fmla="*/ 21 h 42"/>
                      <a:gd name="T36" fmla="*/ 26 w 30"/>
                      <a:gd name="T37" fmla="*/ 21 h 42"/>
                      <a:gd name="T38" fmla="*/ 22 w 30"/>
                      <a:gd name="T39" fmla="*/ 19 h 42"/>
                      <a:gd name="T40" fmla="*/ 14 w 30"/>
                      <a:gd name="T41" fmla="*/ 16 h 42"/>
                      <a:gd name="T42" fmla="*/ 6 w 30"/>
                      <a:gd name="T43" fmla="*/ 12 h 42"/>
                      <a:gd name="T44" fmla="*/ 3 w 30"/>
                      <a:gd name="T45" fmla="*/ 8 h 42"/>
                      <a:gd name="T46" fmla="*/ 1 w 30"/>
                      <a:gd name="T47" fmla="*/ 4 h 42"/>
                      <a:gd name="T48" fmla="*/ 1 w 30"/>
                      <a:gd name="T49" fmla="*/ 0 h 42"/>
                      <a:gd name="T50" fmla="*/ 1 w 30"/>
                      <a:gd name="T5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42">
                        <a:moveTo>
                          <a:pt x="29" y="27"/>
                        </a:moveTo>
                        <a:cubicBezTo>
                          <a:pt x="29" y="28"/>
                          <a:pt x="29" y="28"/>
                          <a:pt x="28" y="28"/>
                        </a:cubicBezTo>
                        <a:cubicBezTo>
                          <a:pt x="29" y="28"/>
                          <a:pt x="29" y="29"/>
                          <a:pt x="29" y="29"/>
                        </a:cubicBezTo>
                        <a:cubicBezTo>
                          <a:pt x="29" y="30"/>
                          <a:pt x="29" y="31"/>
                          <a:pt x="29" y="33"/>
                        </a:cubicBezTo>
                        <a:cubicBezTo>
                          <a:pt x="29" y="35"/>
                          <a:pt x="29" y="37"/>
                          <a:pt x="30" y="39"/>
                        </a:cubicBezTo>
                        <a:cubicBezTo>
                          <a:pt x="30" y="39"/>
                          <a:pt x="30" y="39"/>
                          <a:pt x="30" y="40"/>
                        </a:cubicBezTo>
                        <a:cubicBezTo>
                          <a:pt x="30" y="42"/>
                          <a:pt x="30" y="42"/>
                          <a:pt x="30" y="42"/>
                        </a:cubicBezTo>
                        <a:cubicBezTo>
                          <a:pt x="30" y="41"/>
                          <a:pt x="30" y="40"/>
                          <a:pt x="30" y="39"/>
                        </a:cubicBezTo>
                        <a:cubicBezTo>
                          <a:pt x="30" y="37"/>
                          <a:pt x="29" y="35"/>
                          <a:pt x="29" y="33"/>
                        </a:cubicBezTo>
                        <a:cubicBezTo>
                          <a:pt x="29" y="31"/>
                          <a:pt x="29" y="30"/>
                          <a:pt x="29" y="29"/>
                        </a:cubicBezTo>
                        <a:cubicBezTo>
                          <a:pt x="29" y="28"/>
                          <a:pt x="29" y="28"/>
                          <a:pt x="29" y="27"/>
                        </a:cubicBezTo>
                        <a:moveTo>
                          <a:pt x="1" y="0"/>
                        </a:moveTo>
                        <a:cubicBezTo>
                          <a:pt x="0" y="1"/>
                          <a:pt x="1" y="3"/>
                          <a:pt x="1" y="4"/>
                        </a:cubicBezTo>
                        <a:cubicBezTo>
                          <a:pt x="1" y="6"/>
                          <a:pt x="2" y="7"/>
                          <a:pt x="3" y="8"/>
                        </a:cubicBezTo>
                        <a:cubicBezTo>
                          <a:pt x="4" y="10"/>
                          <a:pt x="5" y="11"/>
                          <a:pt x="6" y="12"/>
                        </a:cubicBezTo>
                        <a:cubicBezTo>
                          <a:pt x="8" y="14"/>
                          <a:pt x="11" y="15"/>
                          <a:pt x="14" y="16"/>
                        </a:cubicBezTo>
                        <a:cubicBezTo>
                          <a:pt x="17" y="17"/>
                          <a:pt x="20" y="18"/>
                          <a:pt x="22" y="20"/>
                        </a:cubicBezTo>
                        <a:cubicBezTo>
                          <a:pt x="23" y="20"/>
                          <a:pt x="24" y="21"/>
                          <a:pt x="25" y="21"/>
                        </a:cubicBezTo>
                        <a:cubicBezTo>
                          <a:pt x="25" y="21"/>
                          <a:pt x="25" y="21"/>
                          <a:pt x="26" y="21"/>
                        </a:cubicBezTo>
                        <a:cubicBezTo>
                          <a:pt x="25" y="21"/>
                          <a:pt x="23" y="20"/>
                          <a:pt x="22" y="19"/>
                        </a:cubicBezTo>
                        <a:cubicBezTo>
                          <a:pt x="20" y="18"/>
                          <a:pt x="17" y="17"/>
                          <a:pt x="14" y="16"/>
                        </a:cubicBezTo>
                        <a:cubicBezTo>
                          <a:pt x="11" y="15"/>
                          <a:pt x="8" y="13"/>
                          <a:pt x="6" y="12"/>
                        </a:cubicBezTo>
                        <a:cubicBezTo>
                          <a:pt x="5" y="11"/>
                          <a:pt x="4" y="9"/>
                          <a:pt x="3" y="8"/>
                        </a:cubicBezTo>
                        <a:cubicBezTo>
                          <a:pt x="2" y="7"/>
                          <a:pt x="1" y="5"/>
                          <a:pt x="1" y="4"/>
                        </a:cubicBezTo>
                        <a:cubicBezTo>
                          <a:pt x="1" y="3"/>
                          <a:pt x="1" y="2"/>
                          <a:pt x="1" y="0"/>
                        </a:cubicBezTo>
                        <a:cubicBezTo>
                          <a:pt x="1" y="0"/>
                          <a:pt x="1" y="0"/>
                          <a:pt x="1"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0" name="Freeform 8087">
                    <a:extLst>
                      <a:ext uri="{FF2B5EF4-FFF2-40B4-BE49-F238E27FC236}">
                        <a16:creationId xmlns:a16="http://schemas.microsoft.com/office/drawing/2014/main" id="{95290676-6CEF-46CD-B258-3222803060FE}"/>
                      </a:ext>
                    </a:extLst>
                  </p:cNvPr>
                  <p:cNvSpPr>
                    <a:spLocks/>
                  </p:cNvSpPr>
                  <p:nvPr/>
                </p:nvSpPr>
                <p:spPr bwMode="auto">
                  <a:xfrm>
                    <a:off x="4414" y="2387"/>
                    <a:ext cx="0" cy="4"/>
                  </a:xfrm>
                  <a:custGeom>
                    <a:avLst/>
                    <a:gdLst>
                      <a:gd name="T0" fmla="*/ 0 h 5"/>
                      <a:gd name="T1" fmla="*/ 4 h 5"/>
                      <a:gd name="T2" fmla="*/ 4 h 5"/>
                      <a:gd name="T3" fmla="*/ 5 h 5"/>
                      <a:gd name="T4" fmla="*/ 4 h 5"/>
                      <a:gd name="T5" fmla="*/ 2 h 5"/>
                      <a:gd name="T6" fmla="*/ 0 h 5"/>
                    </a:gdLst>
                    <a:ahLst/>
                    <a:cxnLst>
                      <a:cxn ang="0">
                        <a:pos x="0" y="T0"/>
                      </a:cxn>
                      <a:cxn ang="0">
                        <a:pos x="0" y="T1"/>
                      </a:cxn>
                      <a:cxn ang="0">
                        <a:pos x="0" y="T2"/>
                      </a:cxn>
                      <a:cxn ang="0">
                        <a:pos x="0" y="T3"/>
                      </a:cxn>
                      <a:cxn ang="0">
                        <a:pos x="0" y="T4"/>
                      </a:cxn>
                      <a:cxn ang="0">
                        <a:pos x="0" y="T5"/>
                      </a:cxn>
                      <a:cxn ang="0">
                        <a:pos x="0" y="T6"/>
                      </a:cxn>
                    </a:cxnLst>
                    <a:rect l="0" t="0" r="r" b="b"/>
                    <a:pathLst>
                      <a:path h="5">
                        <a:moveTo>
                          <a:pt x="0" y="0"/>
                        </a:moveTo>
                        <a:cubicBezTo>
                          <a:pt x="0" y="1"/>
                          <a:pt x="0" y="3"/>
                          <a:pt x="0" y="4"/>
                        </a:cubicBezTo>
                        <a:cubicBezTo>
                          <a:pt x="0" y="4"/>
                          <a:pt x="0" y="4"/>
                          <a:pt x="0" y="4"/>
                        </a:cubicBezTo>
                        <a:cubicBezTo>
                          <a:pt x="0" y="5"/>
                          <a:pt x="0" y="5"/>
                          <a:pt x="0" y="5"/>
                        </a:cubicBezTo>
                        <a:cubicBezTo>
                          <a:pt x="0" y="5"/>
                          <a:pt x="0" y="4"/>
                          <a:pt x="0" y="4"/>
                        </a:cubicBezTo>
                        <a:cubicBezTo>
                          <a:pt x="0" y="3"/>
                          <a:pt x="0" y="3"/>
                          <a:pt x="0" y="2"/>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1" name="Freeform 8088">
                    <a:extLst>
                      <a:ext uri="{FF2B5EF4-FFF2-40B4-BE49-F238E27FC236}">
                        <a16:creationId xmlns:a16="http://schemas.microsoft.com/office/drawing/2014/main" id="{AD86A146-C6D6-4A82-AFB8-BBE32CC5F56F}"/>
                      </a:ext>
                    </a:extLst>
                  </p:cNvPr>
                  <p:cNvSpPr>
                    <a:spLocks noEditPoints="1"/>
                  </p:cNvSpPr>
                  <p:nvPr/>
                </p:nvSpPr>
                <p:spPr bwMode="auto">
                  <a:xfrm>
                    <a:off x="4394" y="2342"/>
                    <a:ext cx="19" cy="19"/>
                  </a:xfrm>
                  <a:custGeom>
                    <a:avLst/>
                    <a:gdLst>
                      <a:gd name="T0" fmla="*/ 1 w 25"/>
                      <a:gd name="T1" fmla="*/ 17 h 26"/>
                      <a:gd name="T2" fmla="*/ 0 w 25"/>
                      <a:gd name="T3" fmla="*/ 18 h 26"/>
                      <a:gd name="T4" fmla="*/ 0 w 25"/>
                      <a:gd name="T5" fmla="*/ 18 h 26"/>
                      <a:gd name="T6" fmla="*/ 0 w 25"/>
                      <a:gd name="T7" fmla="*/ 20 h 26"/>
                      <a:gd name="T8" fmla="*/ 0 w 25"/>
                      <a:gd name="T9" fmla="*/ 24 h 26"/>
                      <a:gd name="T10" fmla="*/ 1 w 25"/>
                      <a:gd name="T11" fmla="*/ 26 h 26"/>
                      <a:gd name="T12" fmla="*/ 1 w 25"/>
                      <a:gd name="T13" fmla="*/ 26 h 26"/>
                      <a:gd name="T14" fmla="*/ 1 w 25"/>
                      <a:gd name="T15" fmla="*/ 24 h 26"/>
                      <a:gd name="T16" fmla="*/ 0 w 25"/>
                      <a:gd name="T17" fmla="*/ 20 h 26"/>
                      <a:gd name="T18" fmla="*/ 1 w 25"/>
                      <a:gd name="T19" fmla="*/ 18 h 26"/>
                      <a:gd name="T20" fmla="*/ 1 w 25"/>
                      <a:gd name="T21" fmla="*/ 17 h 26"/>
                      <a:gd name="T22" fmla="*/ 25 w 25"/>
                      <a:gd name="T23" fmla="*/ 0 h 26"/>
                      <a:gd name="T24" fmla="*/ 23 w 25"/>
                      <a:gd name="T25" fmla="*/ 0 h 26"/>
                      <a:gd name="T26" fmla="*/ 20 w 25"/>
                      <a:gd name="T27" fmla="*/ 1 h 26"/>
                      <a:gd name="T28" fmla="*/ 16 w 25"/>
                      <a:gd name="T29" fmla="*/ 2 h 26"/>
                      <a:gd name="T30" fmla="*/ 15 w 25"/>
                      <a:gd name="T31" fmla="*/ 2 h 26"/>
                      <a:gd name="T32" fmla="*/ 16 w 25"/>
                      <a:gd name="T33" fmla="*/ 2 h 26"/>
                      <a:gd name="T34" fmla="*/ 20 w 25"/>
                      <a:gd name="T35" fmla="*/ 1 h 26"/>
                      <a:gd name="T36" fmla="*/ 23 w 25"/>
                      <a:gd name="T37" fmla="*/ 0 h 26"/>
                      <a:gd name="T38" fmla="*/ 25 w 25"/>
                      <a:gd name="T3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6">
                        <a:moveTo>
                          <a:pt x="1" y="17"/>
                        </a:moveTo>
                        <a:cubicBezTo>
                          <a:pt x="1" y="17"/>
                          <a:pt x="1" y="18"/>
                          <a:pt x="0" y="18"/>
                        </a:cubicBezTo>
                        <a:cubicBezTo>
                          <a:pt x="0" y="18"/>
                          <a:pt x="0" y="18"/>
                          <a:pt x="0" y="18"/>
                        </a:cubicBezTo>
                        <a:cubicBezTo>
                          <a:pt x="0" y="19"/>
                          <a:pt x="0" y="19"/>
                          <a:pt x="0" y="20"/>
                        </a:cubicBezTo>
                        <a:cubicBezTo>
                          <a:pt x="0" y="22"/>
                          <a:pt x="0" y="23"/>
                          <a:pt x="0" y="24"/>
                        </a:cubicBezTo>
                        <a:cubicBezTo>
                          <a:pt x="0" y="25"/>
                          <a:pt x="0" y="25"/>
                          <a:pt x="1" y="26"/>
                        </a:cubicBezTo>
                        <a:cubicBezTo>
                          <a:pt x="1" y="26"/>
                          <a:pt x="1" y="26"/>
                          <a:pt x="1" y="26"/>
                        </a:cubicBezTo>
                        <a:cubicBezTo>
                          <a:pt x="1" y="26"/>
                          <a:pt x="1" y="25"/>
                          <a:pt x="1" y="24"/>
                        </a:cubicBezTo>
                        <a:cubicBezTo>
                          <a:pt x="0" y="23"/>
                          <a:pt x="0" y="22"/>
                          <a:pt x="0" y="20"/>
                        </a:cubicBezTo>
                        <a:cubicBezTo>
                          <a:pt x="0" y="19"/>
                          <a:pt x="0" y="19"/>
                          <a:pt x="1" y="18"/>
                        </a:cubicBezTo>
                        <a:cubicBezTo>
                          <a:pt x="1" y="17"/>
                          <a:pt x="1" y="17"/>
                          <a:pt x="1" y="17"/>
                        </a:cubicBezTo>
                        <a:moveTo>
                          <a:pt x="25" y="0"/>
                        </a:moveTo>
                        <a:cubicBezTo>
                          <a:pt x="25" y="0"/>
                          <a:pt x="24" y="0"/>
                          <a:pt x="23" y="0"/>
                        </a:cubicBezTo>
                        <a:cubicBezTo>
                          <a:pt x="23" y="0"/>
                          <a:pt x="22" y="0"/>
                          <a:pt x="20" y="1"/>
                        </a:cubicBezTo>
                        <a:cubicBezTo>
                          <a:pt x="19" y="1"/>
                          <a:pt x="18" y="1"/>
                          <a:pt x="16" y="2"/>
                        </a:cubicBezTo>
                        <a:cubicBezTo>
                          <a:pt x="16" y="2"/>
                          <a:pt x="15" y="2"/>
                          <a:pt x="15" y="2"/>
                        </a:cubicBezTo>
                        <a:cubicBezTo>
                          <a:pt x="16" y="2"/>
                          <a:pt x="16" y="2"/>
                          <a:pt x="16" y="2"/>
                        </a:cubicBezTo>
                        <a:cubicBezTo>
                          <a:pt x="18" y="1"/>
                          <a:pt x="19" y="1"/>
                          <a:pt x="20" y="1"/>
                        </a:cubicBezTo>
                        <a:cubicBezTo>
                          <a:pt x="22" y="0"/>
                          <a:pt x="23" y="0"/>
                          <a:pt x="23" y="0"/>
                        </a:cubicBezTo>
                        <a:cubicBezTo>
                          <a:pt x="24" y="0"/>
                          <a:pt x="25" y="0"/>
                          <a:pt x="25"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2" name="Freeform 8089">
                    <a:extLst>
                      <a:ext uri="{FF2B5EF4-FFF2-40B4-BE49-F238E27FC236}">
                        <a16:creationId xmlns:a16="http://schemas.microsoft.com/office/drawing/2014/main" id="{0FE0237A-A8A5-486C-A6D1-CB91432FFA4C}"/>
                      </a:ext>
                    </a:extLst>
                  </p:cNvPr>
                  <p:cNvSpPr>
                    <a:spLocks noEditPoints="1"/>
                  </p:cNvSpPr>
                  <p:nvPr/>
                </p:nvSpPr>
                <p:spPr bwMode="auto">
                  <a:xfrm>
                    <a:off x="4395" y="2361"/>
                    <a:ext cx="19" cy="30"/>
                  </a:xfrm>
                  <a:custGeom>
                    <a:avLst/>
                    <a:gdLst>
                      <a:gd name="T0" fmla="*/ 24 w 25"/>
                      <a:gd name="T1" fmla="*/ 27 h 40"/>
                      <a:gd name="T2" fmla="*/ 24 w 25"/>
                      <a:gd name="T3" fmla="*/ 27 h 40"/>
                      <a:gd name="T4" fmla="*/ 25 w 25"/>
                      <a:gd name="T5" fmla="*/ 33 h 40"/>
                      <a:gd name="T6" fmla="*/ 25 w 25"/>
                      <a:gd name="T7" fmla="*/ 38 h 40"/>
                      <a:gd name="T8" fmla="*/ 25 w 25"/>
                      <a:gd name="T9" fmla="*/ 40 h 40"/>
                      <a:gd name="T10" fmla="*/ 25 w 25"/>
                      <a:gd name="T11" fmla="*/ 40 h 40"/>
                      <a:gd name="T12" fmla="*/ 25 w 25"/>
                      <a:gd name="T13" fmla="*/ 38 h 40"/>
                      <a:gd name="T14" fmla="*/ 25 w 25"/>
                      <a:gd name="T15" fmla="*/ 32 h 40"/>
                      <a:gd name="T16" fmla="*/ 24 w 25"/>
                      <a:gd name="T17" fmla="*/ 27 h 40"/>
                      <a:gd name="T18" fmla="*/ 24 w 25"/>
                      <a:gd name="T19" fmla="*/ 21 h 40"/>
                      <a:gd name="T20" fmla="*/ 24 w 25"/>
                      <a:gd name="T21" fmla="*/ 21 h 40"/>
                      <a:gd name="T22" fmla="*/ 24 w 25"/>
                      <a:gd name="T23" fmla="*/ 22 h 40"/>
                      <a:gd name="T24" fmla="*/ 24 w 25"/>
                      <a:gd name="T25" fmla="*/ 22 h 40"/>
                      <a:gd name="T26" fmla="*/ 24 w 25"/>
                      <a:gd name="T27" fmla="*/ 21 h 40"/>
                      <a:gd name="T28" fmla="*/ 0 w 25"/>
                      <a:gd name="T29" fmla="*/ 0 h 40"/>
                      <a:gd name="T30" fmla="*/ 4 w 25"/>
                      <a:gd name="T31" fmla="*/ 6 h 40"/>
                      <a:gd name="T32" fmla="*/ 11 w 25"/>
                      <a:gd name="T33" fmla="*/ 10 h 40"/>
                      <a:gd name="T34" fmla="*/ 19 w 25"/>
                      <a:gd name="T35" fmla="*/ 14 h 40"/>
                      <a:gd name="T36" fmla="*/ 21 w 25"/>
                      <a:gd name="T37" fmla="*/ 15 h 40"/>
                      <a:gd name="T38" fmla="*/ 21 w 25"/>
                      <a:gd name="T39" fmla="*/ 16 h 40"/>
                      <a:gd name="T40" fmla="*/ 19 w 25"/>
                      <a:gd name="T41" fmla="*/ 14 h 40"/>
                      <a:gd name="T42" fmla="*/ 12 w 25"/>
                      <a:gd name="T43" fmla="*/ 10 h 40"/>
                      <a:gd name="T44" fmla="*/ 4 w 25"/>
                      <a:gd name="T45" fmla="*/ 6 h 40"/>
                      <a:gd name="T46" fmla="*/ 0 w 25"/>
                      <a:gd name="T47" fmla="*/ 0 h 40"/>
                      <a:gd name="T48" fmla="*/ 0 w 25"/>
                      <a:gd name="T4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 h="40">
                        <a:moveTo>
                          <a:pt x="24" y="27"/>
                        </a:moveTo>
                        <a:cubicBezTo>
                          <a:pt x="24" y="27"/>
                          <a:pt x="24" y="27"/>
                          <a:pt x="24" y="27"/>
                        </a:cubicBezTo>
                        <a:cubicBezTo>
                          <a:pt x="25" y="30"/>
                          <a:pt x="25" y="32"/>
                          <a:pt x="25" y="33"/>
                        </a:cubicBezTo>
                        <a:cubicBezTo>
                          <a:pt x="25" y="35"/>
                          <a:pt x="25" y="37"/>
                          <a:pt x="25" y="38"/>
                        </a:cubicBezTo>
                        <a:cubicBezTo>
                          <a:pt x="25" y="39"/>
                          <a:pt x="25" y="39"/>
                          <a:pt x="25" y="40"/>
                        </a:cubicBezTo>
                        <a:cubicBezTo>
                          <a:pt x="25" y="40"/>
                          <a:pt x="25" y="40"/>
                          <a:pt x="25" y="40"/>
                        </a:cubicBezTo>
                        <a:cubicBezTo>
                          <a:pt x="25" y="40"/>
                          <a:pt x="25" y="39"/>
                          <a:pt x="25" y="38"/>
                        </a:cubicBezTo>
                        <a:cubicBezTo>
                          <a:pt x="25" y="36"/>
                          <a:pt x="25" y="34"/>
                          <a:pt x="25" y="32"/>
                        </a:cubicBezTo>
                        <a:cubicBezTo>
                          <a:pt x="24" y="27"/>
                          <a:pt x="24" y="27"/>
                          <a:pt x="24" y="27"/>
                        </a:cubicBezTo>
                        <a:moveTo>
                          <a:pt x="24" y="21"/>
                        </a:moveTo>
                        <a:cubicBezTo>
                          <a:pt x="24" y="21"/>
                          <a:pt x="24" y="21"/>
                          <a:pt x="24" y="21"/>
                        </a:cubicBezTo>
                        <a:cubicBezTo>
                          <a:pt x="24" y="22"/>
                          <a:pt x="24" y="22"/>
                          <a:pt x="24" y="22"/>
                        </a:cubicBezTo>
                        <a:cubicBezTo>
                          <a:pt x="24" y="22"/>
                          <a:pt x="24" y="22"/>
                          <a:pt x="24" y="22"/>
                        </a:cubicBezTo>
                        <a:cubicBezTo>
                          <a:pt x="24" y="22"/>
                          <a:pt x="24" y="21"/>
                          <a:pt x="24" y="21"/>
                        </a:cubicBezTo>
                        <a:moveTo>
                          <a:pt x="0" y="0"/>
                        </a:moveTo>
                        <a:cubicBezTo>
                          <a:pt x="0" y="2"/>
                          <a:pt x="2" y="4"/>
                          <a:pt x="4" y="6"/>
                        </a:cubicBezTo>
                        <a:cubicBezTo>
                          <a:pt x="6" y="8"/>
                          <a:pt x="9" y="9"/>
                          <a:pt x="11" y="10"/>
                        </a:cubicBezTo>
                        <a:cubicBezTo>
                          <a:pt x="14" y="12"/>
                          <a:pt x="17" y="13"/>
                          <a:pt x="19" y="14"/>
                        </a:cubicBezTo>
                        <a:cubicBezTo>
                          <a:pt x="20" y="15"/>
                          <a:pt x="20" y="15"/>
                          <a:pt x="21" y="15"/>
                        </a:cubicBezTo>
                        <a:cubicBezTo>
                          <a:pt x="21" y="16"/>
                          <a:pt x="21" y="16"/>
                          <a:pt x="21" y="16"/>
                        </a:cubicBezTo>
                        <a:cubicBezTo>
                          <a:pt x="21" y="15"/>
                          <a:pt x="20" y="14"/>
                          <a:pt x="19" y="14"/>
                        </a:cubicBezTo>
                        <a:cubicBezTo>
                          <a:pt x="17" y="13"/>
                          <a:pt x="14" y="11"/>
                          <a:pt x="12" y="10"/>
                        </a:cubicBezTo>
                        <a:cubicBezTo>
                          <a:pt x="9" y="9"/>
                          <a:pt x="6" y="8"/>
                          <a:pt x="4" y="6"/>
                        </a:cubicBezTo>
                        <a:cubicBezTo>
                          <a:pt x="2" y="4"/>
                          <a:pt x="1" y="2"/>
                          <a:pt x="0" y="0"/>
                        </a:cubicBezTo>
                        <a:cubicBezTo>
                          <a:pt x="0" y="0"/>
                          <a:pt x="0" y="0"/>
                          <a:pt x="0"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3" name="Freeform 8090">
                    <a:extLst>
                      <a:ext uri="{FF2B5EF4-FFF2-40B4-BE49-F238E27FC236}">
                        <a16:creationId xmlns:a16="http://schemas.microsoft.com/office/drawing/2014/main" id="{3A14CF1D-4E8A-43DE-9247-810E1BE85436}"/>
                      </a:ext>
                    </a:extLst>
                  </p:cNvPr>
                  <p:cNvSpPr>
                    <a:spLocks/>
                  </p:cNvSpPr>
                  <p:nvPr/>
                </p:nvSpPr>
                <p:spPr bwMode="auto">
                  <a:xfrm>
                    <a:off x="4414" y="2391"/>
                    <a:ext cx="0" cy="2"/>
                  </a:xfrm>
                  <a:custGeom>
                    <a:avLst/>
                    <a:gdLst>
                      <a:gd name="T0" fmla="*/ 0 w 1"/>
                      <a:gd name="T1" fmla="*/ 0 h 2"/>
                      <a:gd name="T2" fmla="*/ 1 w 1"/>
                      <a:gd name="T3" fmla="*/ 2 h 2"/>
                      <a:gd name="T4" fmla="*/ 0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2"/>
                        </a:cubicBezTo>
                        <a:cubicBezTo>
                          <a:pt x="1" y="2"/>
                          <a:pt x="1" y="1"/>
                          <a:pt x="0" y="0"/>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4" name="Freeform 8091">
                    <a:extLst>
                      <a:ext uri="{FF2B5EF4-FFF2-40B4-BE49-F238E27FC236}">
                        <a16:creationId xmlns:a16="http://schemas.microsoft.com/office/drawing/2014/main" id="{587AF36B-FC0B-426F-8080-8CCE530B66E4}"/>
                      </a:ext>
                    </a:extLst>
                  </p:cNvPr>
                  <p:cNvSpPr>
                    <a:spLocks noEditPoints="1"/>
                  </p:cNvSpPr>
                  <p:nvPr/>
                </p:nvSpPr>
                <p:spPr bwMode="auto">
                  <a:xfrm>
                    <a:off x="4397" y="2342"/>
                    <a:ext cx="16" cy="21"/>
                  </a:xfrm>
                  <a:custGeom>
                    <a:avLst/>
                    <a:gdLst>
                      <a:gd name="T0" fmla="*/ 4 w 22"/>
                      <a:gd name="T1" fmla="*/ 11 h 28"/>
                      <a:gd name="T2" fmla="*/ 3 w 22"/>
                      <a:gd name="T3" fmla="*/ 11 h 28"/>
                      <a:gd name="T4" fmla="*/ 1 w 22"/>
                      <a:gd name="T5" fmla="*/ 17 h 28"/>
                      <a:gd name="T6" fmla="*/ 0 w 22"/>
                      <a:gd name="T7" fmla="*/ 19 h 28"/>
                      <a:gd name="T8" fmla="*/ 0 w 22"/>
                      <a:gd name="T9" fmla="*/ 21 h 28"/>
                      <a:gd name="T10" fmla="*/ 1 w 22"/>
                      <a:gd name="T11" fmla="*/ 25 h 28"/>
                      <a:gd name="T12" fmla="*/ 2 w 22"/>
                      <a:gd name="T13" fmla="*/ 28 h 28"/>
                      <a:gd name="T14" fmla="*/ 2 w 22"/>
                      <a:gd name="T15" fmla="*/ 28 h 28"/>
                      <a:gd name="T16" fmla="*/ 1 w 22"/>
                      <a:gd name="T17" fmla="*/ 25 h 28"/>
                      <a:gd name="T18" fmla="*/ 0 w 22"/>
                      <a:gd name="T19" fmla="*/ 21 h 28"/>
                      <a:gd name="T20" fmla="*/ 1 w 22"/>
                      <a:gd name="T21" fmla="*/ 19 h 28"/>
                      <a:gd name="T22" fmla="*/ 1 w 22"/>
                      <a:gd name="T23" fmla="*/ 17 h 28"/>
                      <a:gd name="T24" fmla="*/ 4 w 22"/>
                      <a:gd name="T25" fmla="*/ 11 h 28"/>
                      <a:gd name="T26" fmla="*/ 22 w 22"/>
                      <a:gd name="T27" fmla="*/ 0 h 28"/>
                      <a:gd name="T28" fmla="*/ 21 w 22"/>
                      <a:gd name="T29" fmla="*/ 0 h 28"/>
                      <a:gd name="T30" fmla="*/ 18 w 22"/>
                      <a:gd name="T31" fmla="*/ 1 h 28"/>
                      <a:gd name="T32" fmla="*/ 16 w 22"/>
                      <a:gd name="T33" fmla="*/ 1 h 28"/>
                      <a:gd name="T34" fmla="*/ 17 w 22"/>
                      <a:gd name="T35" fmla="*/ 1 h 28"/>
                      <a:gd name="T36" fmla="*/ 18 w 22"/>
                      <a:gd name="T37" fmla="*/ 1 h 28"/>
                      <a:gd name="T38" fmla="*/ 21 w 22"/>
                      <a:gd name="T39" fmla="*/ 0 h 28"/>
                      <a:gd name="T40" fmla="*/ 22 w 22"/>
                      <a:gd name="T4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8">
                        <a:moveTo>
                          <a:pt x="4" y="11"/>
                        </a:moveTo>
                        <a:cubicBezTo>
                          <a:pt x="4" y="11"/>
                          <a:pt x="3" y="11"/>
                          <a:pt x="3" y="11"/>
                        </a:cubicBezTo>
                        <a:cubicBezTo>
                          <a:pt x="2" y="13"/>
                          <a:pt x="2" y="15"/>
                          <a:pt x="1" y="17"/>
                        </a:cubicBezTo>
                        <a:cubicBezTo>
                          <a:pt x="1" y="17"/>
                          <a:pt x="1" y="18"/>
                          <a:pt x="0" y="19"/>
                        </a:cubicBezTo>
                        <a:cubicBezTo>
                          <a:pt x="0" y="19"/>
                          <a:pt x="0" y="20"/>
                          <a:pt x="0" y="21"/>
                        </a:cubicBezTo>
                        <a:cubicBezTo>
                          <a:pt x="0" y="22"/>
                          <a:pt x="0" y="24"/>
                          <a:pt x="1" y="25"/>
                        </a:cubicBezTo>
                        <a:cubicBezTo>
                          <a:pt x="1" y="26"/>
                          <a:pt x="1" y="27"/>
                          <a:pt x="2" y="28"/>
                        </a:cubicBezTo>
                        <a:cubicBezTo>
                          <a:pt x="2" y="28"/>
                          <a:pt x="2" y="28"/>
                          <a:pt x="2" y="28"/>
                        </a:cubicBezTo>
                        <a:cubicBezTo>
                          <a:pt x="2" y="27"/>
                          <a:pt x="1" y="26"/>
                          <a:pt x="1" y="25"/>
                        </a:cubicBezTo>
                        <a:cubicBezTo>
                          <a:pt x="1" y="24"/>
                          <a:pt x="0" y="22"/>
                          <a:pt x="0" y="21"/>
                        </a:cubicBezTo>
                        <a:cubicBezTo>
                          <a:pt x="0" y="20"/>
                          <a:pt x="0" y="19"/>
                          <a:pt x="1" y="19"/>
                        </a:cubicBezTo>
                        <a:cubicBezTo>
                          <a:pt x="1" y="18"/>
                          <a:pt x="1" y="18"/>
                          <a:pt x="1" y="17"/>
                        </a:cubicBezTo>
                        <a:cubicBezTo>
                          <a:pt x="2" y="15"/>
                          <a:pt x="3" y="13"/>
                          <a:pt x="4" y="11"/>
                        </a:cubicBezTo>
                        <a:moveTo>
                          <a:pt x="22" y="0"/>
                        </a:moveTo>
                        <a:cubicBezTo>
                          <a:pt x="22" y="0"/>
                          <a:pt x="22" y="0"/>
                          <a:pt x="21" y="0"/>
                        </a:cubicBezTo>
                        <a:cubicBezTo>
                          <a:pt x="20" y="0"/>
                          <a:pt x="19" y="0"/>
                          <a:pt x="18" y="1"/>
                        </a:cubicBezTo>
                        <a:cubicBezTo>
                          <a:pt x="17" y="1"/>
                          <a:pt x="17" y="1"/>
                          <a:pt x="16" y="1"/>
                        </a:cubicBezTo>
                        <a:cubicBezTo>
                          <a:pt x="16" y="1"/>
                          <a:pt x="16" y="1"/>
                          <a:pt x="17" y="1"/>
                        </a:cubicBezTo>
                        <a:cubicBezTo>
                          <a:pt x="17" y="1"/>
                          <a:pt x="18" y="1"/>
                          <a:pt x="18" y="1"/>
                        </a:cubicBezTo>
                        <a:cubicBezTo>
                          <a:pt x="19" y="1"/>
                          <a:pt x="20" y="0"/>
                          <a:pt x="21" y="0"/>
                        </a:cubicBezTo>
                        <a:cubicBezTo>
                          <a:pt x="22" y="0"/>
                          <a:pt x="22" y="0"/>
                          <a:pt x="22"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5" name="Freeform 8092">
                    <a:extLst>
                      <a:ext uri="{FF2B5EF4-FFF2-40B4-BE49-F238E27FC236}">
                        <a16:creationId xmlns:a16="http://schemas.microsoft.com/office/drawing/2014/main" id="{C06110AE-D142-49C4-AD95-08714047DD3E}"/>
                      </a:ext>
                    </a:extLst>
                  </p:cNvPr>
                  <p:cNvSpPr>
                    <a:spLocks noEditPoints="1"/>
                  </p:cNvSpPr>
                  <p:nvPr/>
                </p:nvSpPr>
                <p:spPr bwMode="auto">
                  <a:xfrm>
                    <a:off x="4398" y="2363"/>
                    <a:ext cx="16" cy="30"/>
                  </a:xfrm>
                  <a:custGeom>
                    <a:avLst/>
                    <a:gdLst>
                      <a:gd name="T0" fmla="*/ 21 w 22"/>
                      <a:gd name="T1" fmla="*/ 33 h 40"/>
                      <a:gd name="T2" fmla="*/ 22 w 22"/>
                      <a:gd name="T3" fmla="*/ 36 h 40"/>
                      <a:gd name="T4" fmla="*/ 22 w 22"/>
                      <a:gd name="T5" fmla="*/ 40 h 40"/>
                      <a:gd name="T6" fmla="*/ 22 w 22"/>
                      <a:gd name="T7" fmla="*/ 40 h 40"/>
                      <a:gd name="T8" fmla="*/ 22 w 22"/>
                      <a:gd name="T9" fmla="*/ 36 h 40"/>
                      <a:gd name="T10" fmla="*/ 21 w 22"/>
                      <a:gd name="T11" fmla="*/ 35 h 40"/>
                      <a:gd name="T12" fmla="*/ 21 w 22"/>
                      <a:gd name="T13" fmla="*/ 33 h 40"/>
                      <a:gd name="T14" fmla="*/ 20 w 22"/>
                      <a:gd name="T15" fmla="*/ 19 h 40"/>
                      <a:gd name="T16" fmla="*/ 20 w 22"/>
                      <a:gd name="T17" fmla="*/ 19 h 40"/>
                      <a:gd name="T18" fmla="*/ 20 w 22"/>
                      <a:gd name="T19" fmla="*/ 19 h 40"/>
                      <a:gd name="T20" fmla="*/ 20 w 22"/>
                      <a:gd name="T21" fmla="*/ 20 h 40"/>
                      <a:gd name="T22" fmla="*/ 20 w 22"/>
                      <a:gd name="T23" fmla="*/ 19 h 40"/>
                      <a:gd name="T24" fmla="*/ 20 w 22"/>
                      <a:gd name="T25" fmla="*/ 19 h 40"/>
                      <a:gd name="T26" fmla="*/ 20 w 22"/>
                      <a:gd name="T27" fmla="*/ 19 h 40"/>
                      <a:gd name="T28" fmla="*/ 0 w 22"/>
                      <a:gd name="T29" fmla="*/ 0 h 40"/>
                      <a:gd name="T30" fmla="*/ 3 w 22"/>
                      <a:gd name="T31" fmla="*/ 4 h 40"/>
                      <a:gd name="T32" fmla="*/ 10 w 22"/>
                      <a:gd name="T33" fmla="*/ 9 h 40"/>
                      <a:gd name="T34" fmla="*/ 17 w 22"/>
                      <a:gd name="T35" fmla="*/ 13 h 40"/>
                      <a:gd name="T36" fmla="*/ 18 w 22"/>
                      <a:gd name="T37" fmla="*/ 14 h 40"/>
                      <a:gd name="T38" fmla="*/ 18 w 22"/>
                      <a:gd name="T39" fmla="*/ 14 h 40"/>
                      <a:gd name="T40" fmla="*/ 17 w 22"/>
                      <a:gd name="T41" fmla="*/ 13 h 40"/>
                      <a:gd name="T42" fmla="*/ 10 w 22"/>
                      <a:gd name="T43" fmla="*/ 9 h 40"/>
                      <a:gd name="T44" fmla="*/ 3 w 22"/>
                      <a:gd name="T45" fmla="*/ 4 h 40"/>
                      <a:gd name="T46" fmla="*/ 0 w 22"/>
                      <a:gd name="T47" fmla="*/ 0 h 40"/>
                      <a:gd name="T48" fmla="*/ 0 w 22"/>
                      <a:gd name="T4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40">
                        <a:moveTo>
                          <a:pt x="21" y="33"/>
                        </a:moveTo>
                        <a:cubicBezTo>
                          <a:pt x="21" y="34"/>
                          <a:pt x="21" y="35"/>
                          <a:pt x="22" y="36"/>
                        </a:cubicBezTo>
                        <a:cubicBezTo>
                          <a:pt x="22" y="38"/>
                          <a:pt x="22" y="39"/>
                          <a:pt x="22" y="40"/>
                        </a:cubicBezTo>
                        <a:cubicBezTo>
                          <a:pt x="22" y="40"/>
                          <a:pt x="22" y="40"/>
                          <a:pt x="22" y="40"/>
                        </a:cubicBezTo>
                        <a:cubicBezTo>
                          <a:pt x="22" y="39"/>
                          <a:pt x="22" y="38"/>
                          <a:pt x="22" y="36"/>
                        </a:cubicBezTo>
                        <a:cubicBezTo>
                          <a:pt x="22" y="36"/>
                          <a:pt x="22" y="35"/>
                          <a:pt x="21" y="35"/>
                        </a:cubicBezTo>
                        <a:cubicBezTo>
                          <a:pt x="21" y="33"/>
                          <a:pt x="21" y="33"/>
                          <a:pt x="21" y="33"/>
                        </a:cubicBezTo>
                        <a:moveTo>
                          <a:pt x="20" y="19"/>
                        </a:moveTo>
                        <a:cubicBezTo>
                          <a:pt x="20" y="19"/>
                          <a:pt x="20" y="19"/>
                          <a:pt x="20" y="19"/>
                        </a:cubicBezTo>
                        <a:cubicBezTo>
                          <a:pt x="20" y="19"/>
                          <a:pt x="20" y="19"/>
                          <a:pt x="20" y="19"/>
                        </a:cubicBezTo>
                        <a:cubicBezTo>
                          <a:pt x="20" y="19"/>
                          <a:pt x="20" y="20"/>
                          <a:pt x="20" y="20"/>
                        </a:cubicBezTo>
                        <a:cubicBezTo>
                          <a:pt x="20" y="20"/>
                          <a:pt x="20" y="20"/>
                          <a:pt x="20" y="19"/>
                        </a:cubicBezTo>
                        <a:cubicBezTo>
                          <a:pt x="20" y="19"/>
                          <a:pt x="20" y="19"/>
                          <a:pt x="20" y="19"/>
                        </a:cubicBezTo>
                        <a:cubicBezTo>
                          <a:pt x="20" y="19"/>
                          <a:pt x="20" y="19"/>
                          <a:pt x="20" y="19"/>
                        </a:cubicBezTo>
                        <a:moveTo>
                          <a:pt x="0" y="0"/>
                        </a:moveTo>
                        <a:cubicBezTo>
                          <a:pt x="1" y="2"/>
                          <a:pt x="2" y="3"/>
                          <a:pt x="3" y="4"/>
                        </a:cubicBezTo>
                        <a:cubicBezTo>
                          <a:pt x="5" y="6"/>
                          <a:pt x="7" y="7"/>
                          <a:pt x="10" y="9"/>
                        </a:cubicBezTo>
                        <a:cubicBezTo>
                          <a:pt x="12" y="10"/>
                          <a:pt x="15" y="11"/>
                          <a:pt x="17" y="13"/>
                        </a:cubicBezTo>
                        <a:cubicBezTo>
                          <a:pt x="17" y="13"/>
                          <a:pt x="18" y="13"/>
                          <a:pt x="18" y="14"/>
                        </a:cubicBezTo>
                        <a:cubicBezTo>
                          <a:pt x="18" y="14"/>
                          <a:pt x="18" y="14"/>
                          <a:pt x="18" y="14"/>
                        </a:cubicBezTo>
                        <a:cubicBezTo>
                          <a:pt x="18" y="13"/>
                          <a:pt x="17" y="13"/>
                          <a:pt x="17" y="13"/>
                        </a:cubicBezTo>
                        <a:cubicBezTo>
                          <a:pt x="15" y="11"/>
                          <a:pt x="12" y="10"/>
                          <a:pt x="10" y="9"/>
                        </a:cubicBezTo>
                        <a:cubicBezTo>
                          <a:pt x="8" y="7"/>
                          <a:pt x="5" y="6"/>
                          <a:pt x="3" y="4"/>
                        </a:cubicBezTo>
                        <a:cubicBezTo>
                          <a:pt x="2" y="3"/>
                          <a:pt x="1" y="2"/>
                          <a:pt x="0" y="0"/>
                        </a:cubicBezTo>
                        <a:cubicBezTo>
                          <a:pt x="0" y="0"/>
                          <a:pt x="0" y="0"/>
                          <a:pt x="0"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6" name="Freeform 8093">
                    <a:extLst>
                      <a:ext uri="{FF2B5EF4-FFF2-40B4-BE49-F238E27FC236}">
                        <a16:creationId xmlns:a16="http://schemas.microsoft.com/office/drawing/2014/main" id="{B95AEF3A-4D7C-44B6-90B6-39FC3E236C22}"/>
                      </a:ext>
                    </a:extLst>
                  </p:cNvPr>
                  <p:cNvSpPr>
                    <a:spLocks/>
                  </p:cNvSpPr>
                  <p:nvPr/>
                </p:nvSpPr>
                <p:spPr bwMode="auto">
                  <a:xfrm>
                    <a:off x="4414" y="23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7" name="Freeform 8094">
                    <a:extLst>
                      <a:ext uri="{FF2B5EF4-FFF2-40B4-BE49-F238E27FC236}">
                        <a16:creationId xmlns:a16="http://schemas.microsoft.com/office/drawing/2014/main" id="{A648E843-AF06-44F0-9672-C72CBFCD0973}"/>
                      </a:ext>
                    </a:extLst>
                  </p:cNvPr>
                  <p:cNvSpPr>
                    <a:spLocks noEditPoints="1"/>
                  </p:cNvSpPr>
                  <p:nvPr/>
                </p:nvSpPr>
                <p:spPr bwMode="auto">
                  <a:xfrm>
                    <a:off x="4399" y="2342"/>
                    <a:ext cx="14" cy="22"/>
                  </a:xfrm>
                  <a:custGeom>
                    <a:avLst/>
                    <a:gdLst>
                      <a:gd name="T0" fmla="*/ 6 w 19"/>
                      <a:gd name="T1" fmla="*/ 8 h 30"/>
                      <a:gd name="T2" fmla="*/ 5 w 19"/>
                      <a:gd name="T3" fmla="*/ 8 h 30"/>
                      <a:gd name="T4" fmla="*/ 4 w 19"/>
                      <a:gd name="T5" fmla="*/ 9 h 30"/>
                      <a:gd name="T6" fmla="*/ 4 w 19"/>
                      <a:gd name="T7" fmla="*/ 10 h 30"/>
                      <a:gd name="T8" fmla="*/ 3 w 19"/>
                      <a:gd name="T9" fmla="*/ 11 h 30"/>
                      <a:gd name="T10" fmla="*/ 3 w 19"/>
                      <a:gd name="T11" fmla="*/ 12 h 30"/>
                      <a:gd name="T12" fmla="*/ 2 w 19"/>
                      <a:gd name="T13" fmla="*/ 14 h 30"/>
                      <a:gd name="T14" fmla="*/ 2 w 19"/>
                      <a:gd name="T15" fmla="*/ 15 h 30"/>
                      <a:gd name="T16" fmla="*/ 1 w 19"/>
                      <a:gd name="T17" fmla="*/ 16 h 30"/>
                      <a:gd name="T18" fmla="*/ 1 w 19"/>
                      <a:gd name="T19" fmla="*/ 18 h 30"/>
                      <a:gd name="T20" fmla="*/ 0 w 19"/>
                      <a:gd name="T21" fmla="*/ 21 h 30"/>
                      <a:gd name="T22" fmla="*/ 1 w 19"/>
                      <a:gd name="T23" fmla="*/ 25 h 30"/>
                      <a:gd name="T24" fmla="*/ 3 w 19"/>
                      <a:gd name="T25" fmla="*/ 29 h 30"/>
                      <a:gd name="T26" fmla="*/ 3 w 19"/>
                      <a:gd name="T27" fmla="*/ 30 h 30"/>
                      <a:gd name="T28" fmla="*/ 1 w 19"/>
                      <a:gd name="T29" fmla="*/ 25 h 30"/>
                      <a:gd name="T30" fmla="*/ 1 w 19"/>
                      <a:gd name="T31" fmla="*/ 21 h 30"/>
                      <a:gd name="T32" fmla="*/ 1 w 19"/>
                      <a:gd name="T33" fmla="*/ 18 h 30"/>
                      <a:gd name="T34" fmla="*/ 2 w 19"/>
                      <a:gd name="T35" fmla="*/ 16 h 30"/>
                      <a:gd name="T36" fmla="*/ 2 w 19"/>
                      <a:gd name="T37" fmla="*/ 15 h 30"/>
                      <a:gd name="T38" fmla="*/ 2 w 19"/>
                      <a:gd name="T39" fmla="*/ 14 h 30"/>
                      <a:gd name="T40" fmla="*/ 3 w 19"/>
                      <a:gd name="T41" fmla="*/ 13 h 30"/>
                      <a:gd name="T42" fmla="*/ 4 w 19"/>
                      <a:gd name="T43" fmla="*/ 11 h 30"/>
                      <a:gd name="T44" fmla="*/ 4 w 19"/>
                      <a:gd name="T45" fmla="*/ 10 h 30"/>
                      <a:gd name="T46" fmla="*/ 5 w 19"/>
                      <a:gd name="T47" fmla="*/ 9 h 30"/>
                      <a:gd name="T48" fmla="*/ 5 w 19"/>
                      <a:gd name="T49" fmla="*/ 8 h 30"/>
                      <a:gd name="T50" fmla="*/ 6 w 19"/>
                      <a:gd name="T51" fmla="*/ 8 h 30"/>
                      <a:gd name="T52" fmla="*/ 19 w 19"/>
                      <a:gd name="T53" fmla="*/ 0 h 30"/>
                      <a:gd name="T54" fmla="*/ 18 w 19"/>
                      <a:gd name="T55" fmla="*/ 0 h 30"/>
                      <a:gd name="T56" fmla="*/ 16 w 19"/>
                      <a:gd name="T57" fmla="*/ 1 h 30"/>
                      <a:gd name="T58" fmla="*/ 15 w 19"/>
                      <a:gd name="T59" fmla="*/ 1 h 30"/>
                      <a:gd name="T60" fmla="*/ 16 w 19"/>
                      <a:gd name="T61" fmla="*/ 1 h 30"/>
                      <a:gd name="T62" fmla="*/ 16 w 19"/>
                      <a:gd name="T63" fmla="*/ 1 h 30"/>
                      <a:gd name="T64" fmla="*/ 18 w 19"/>
                      <a:gd name="T65" fmla="*/ 0 h 30"/>
                      <a:gd name="T66" fmla="*/ 19 w 19"/>
                      <a:gd name="T6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0">
                        <a:moveTo>
                          <a:pt x="6" y="8"/>
                        </a:moveTo>
                        <a:cubicBezTo>
                          <a:pt x="5" y="8"/>
                          <a:pt x="5" y="8"/>
                          <a:pt x="5" y="8"/>
                        </a:cubicBezTo>
                        <a:cubicBezTo>
                          <a:pt x="5" y="9"/>
                          <a:pt x="5" y="9"/>
                          <a:pt x="4" y="9"/>
                        </a:cubicBezTo>
                        <a:cubicBezTo>
                          <a:pt x="4" y="10"/>
                          <a:pt x="4" y="10"/>
                          <a:pt x="4" y="10"/>
                        </a:cubicBezTo>
                        <a:cubicBezTo>
                          <a:pt x="3" y="11"/>
                          <a:pt x="3" y="11"/>
                          <a:pt x="3" y="11"/>
                        </a:cubicBezTo>
                        <a:cubicBezTo>
                          <a:pt x="3" y="11"/>
                          <a:pt x="3" y="12"/>
                          <a:pt x="3" y="12"/>
                        </a:cubicBezTo>
                        <a:cubicBezTo>
                          <a:pt x="2" y="13"/>
                          <a:pt x="2" y="14"/>
                          <a:pt x="2" y="14"/>
                        </a:cubicBezTo>
                        <a:cubicBezTo>
                          <a:pt x="2" y="15"/>
                          <a:pt x="2" y="15"/>
                          <a:pt x="2" y="15"/>
                        </a:cubicBezTo>
                        <a:cubicBezTo>
                          <a:pt x="1" y="16"/>
                          <a:pt x="1" y="16"/>
                          <a:pt x="1" y="16"/>
                        </a:cubicBezTo>
                        <a:cubicBezTo>
                          <a:pt x="1" y="16"/>
                          <a:pt x="1" y="17"/>
                          <a:pt x="1" y="18"/>
                        </a:cubicBezTo>
                        <a:cubicBezTo>
                          <a:pt x="1" y="19"/>
                          <a:pt x="0" y="20"/>
                          <a:pt x="0" y="21"/>
                        </a:cubicBezTo>
                        <a:cubicBezTo>
                          <a:pt x="1" y="23"/>
                          <a:pt x="1" y="24"/>
                          <a:pt x="1" y="25"/>
                        </a:cubicBezTo>
                        <a:cubicBezTo>
                          <a:pt x="1" y="27"/>
                          <a:pt x="2" y="28"/>
                          <a:pt x="3" y="29"/>
                        </a:cubicBezTo>
                        <a:cubicBezTo>
                          <a:pt x="3" y="30"/>
                          <a:pt x="3" y="30"/>
                          <a:pt x="3" y="30"/>
                        </a:cubicBezTo>
                        <a:cubicBezTo>
                          <a:pt x="2" y="28"/>
                          <a:pt x="2" y="27"/>
                          <a:pt x="1" y="25"/>
                        </a:cubicBezTo>
                        <a:cubicBezTo>
                          <a:pt x="1" y="24"/>
                          <a:pt x="1" y="23"/>
                          <a:pt x="1" y="21"/>
                        </a:cubicBezTo>
                        <a:cubicBezTo>
                          <a:pt x="1" y="20"/>
                          <a:pt x="1" y="19"/>
                          <a:pt x="1" y="18"/>
                        </a:cubicBezTo>
                        <a:cubicBezTo>
                          <a:pt x="1" y="17"/>
                          <a:pt x="1" y="16"/>
                          <a:pt x="2" y="16"/>
                        </a:cubicBezTo>
                        <a:cubicBezTo>
                          <a:pt x="2" y="15"/>
                          <a:pt x="2" y="15"/>
                          <a:pt x="2" y="15"/>
                        </a:cubicBezTo>
                        <a:cubicBezTo>
                          <a:pt x="2" y="14"/>
                          <a:pt x="2" y="14"/>
                          <a:pt x="2" y="14"/>
                        </a:cubicBezTo>
                        <a:cubicBezTo>
                          <a:pt x="2" y="14"/>
                          <a:pt x="3" y="13"/>
                          <a:pt x="3" y="13"/>
                        </a:cubicBezTo>
                        <a:cubicBezTo>
                          <a:pt x="3" y="12"/>
                          <a:pt x="3" y="11"/>
                          <a:pt x="4" y="11"/>
                        </a:cubicBezTo>
                        <a:cubicBezTo>
                          <a:pt x="4" y="10"/>
                          <a:pt x="4" y="10"/>
                          <a:pt x="4" y="10"/>
                        </a:cubicBezTo>
                        <a:cubicBezTo>
                          <a:pt x="5" y="9"/>
                          <a:pt x="5" y="9"/>
                          <a:pt x="5" y="9"/>
                        </a:cubicBezTo>
                        <a:cubicBezTo>
                          <a:pt x="5" y="9"/>
                          <a:pt x="5" y="9"/>
                          <a:pt x="5" y="8"/>
                        </a:cubicBezTo>
                        <a:cubicBezTo>
                          <a:pt x="5" y="8"/>
                          <a:pt x="6" y="8"/>
                          <a:pt x="6" y="8"/>
                        </a:cubicBezTo>
                        <a:moveTo>
                          <a:pt x="19" y="0"/>
                        </a:moveTo>
                        <a:cubicBezTo>
                          <a:pt x="19" y="0"/>
                          <a:pt x="19" y="0"/>
                          <a:pt x="18" y="0"/>
                        </a:cubicBezTo>
                        <a:cubicBezTo>
                          <a:pt x="18" y="0"/>
                          <a:pt x="17" y="1"/>
                          <a:pt x="16" y="1"/>
                        </a:cubicBezTo>
                        <a:cubicBezTo>
                          <a:pt x="16" y="1"/>
                          <a:pt x="15" y="1"/>
                          <a:pt x="15" y="1"/>
                        </a:cubicBezTo>
                        <a:cubicBezTo>
                          <a:pt x="15" y="1"/>
                          <a:pt x="16" y="1"/>
                          <a:pt x="16" y="1"/>
                        </a:cubicBezTo>
                        <a:cubicBezTo>
                          <a:pt x="16" y="1"/>
                          <a:pt x="16" y="1"/>
                          <a:pt x="16" y="1"/>
                        </a:cubicBezTo>
                        <a:cubicBezTo>
                          <a:pt x="17" y="1"/>
                          <a:pt x="18" y="0"/>
                          <a:pt x="18" y="0"/>
                        </a:cubicBezTo>
                        <a:cubicBezTo>
                          <a:pt x="19" y="0"/>
                          <a:pt x="19" y="0"/>
                          <a:pt x="19"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8" name="Freeform 8095">
                    <a:extLst>
                      <a:ext uri="{FF2B5EF4-FFF2-40B4-BE49-F238E27FC236}">
                        <a16:creationId xmlns:a16="http://schemas.microsoft.com/office/drawing/2014/main" id="{D4A4A146-2BF7-46D3-9BBE-06D9B6E3BEE4}"/>
                      </a:ext>
                    </a:extLst>
                  </p:cNvPr>
                  <p:cNvSpPr>
                    <a:spLocks noEditPoints="1"/>
                  </p:cNvSpPr>
                  <p:nvPr/>
                </p:nvSpPr>
                <p:spPr bwMode="auto">
                  <a:xfrm>
                    <a:off x="4401" y="2364"/>
                    <a:ext cx="13" cy="29"/>
                  </a:xfrm>
                  <a:custGeom>
                    <a:avLst/>
                    <a:gdLst>
                      <a:gd name="T0" fmla="*/ 18 w 18"/>
                      <a:gd name="T1" fmla="*/ 37 h 39"/>
                      <a:gd name="T2" fmla="*/ 18 w 18"/>
                      <a:gd name="T3" fmla="*/ 39 h 39"/>
                      <a:gd name="T4" fmla="*/ 18 w 18"/>
                      <a:gd name="T5" fmla="*/ 39 h 39"/>
                      <a:gd name="T6" fmla="*/ 18 w 18"/>
                      <a:gd name="T7" fmla="*/ 37 h 39"/>
                      <a:gd name="T8" fmla="*/ 18 w 18"/>
                      <a:gd name="T9" fmla="*/ 37 h 39"/>
                      <a:gd name="T10" fmla="*/ 17 w 18"/>
                      <a:gd name="T11" fmla="*/ 18 h 39"/>
                      <a:gd name="T12" fmla="*/ 16 w 18"/>
                      <a:gd name="T13" fmla="*/ 18 h 39"/>
                      <a:gd name="T14" fmla="*/ 17 w 18"/>
                      <a:gd name="T15" fmla="*/ 18 h 39"/>
                      <a:gd name="T16" fmla="*/ 17 w 18"/>
                      <a:gd name="T17" fmla="*/ 18 h 39"/>
                      <a:gd name="T18" fmla="*/ 17 w 18"/>
                      <a:gd name="T19" fmla="*/ 18 h 39"/>
                      <a:gd name="T20" fmla="*/ 0 w 18"/>
                      <a:gd name="T21" fmla="*/ 0 h 39"/>
                      <a:gd name="T22" fmla="*/ 2 w 18"/>
                      <a:gd name="T23" fmla="*/ 3 h 39"/>
                      <a:gd name="T24" fmla="*/ 8 w 18"/>
                      <a:gd name="T25" fmla="*/ 8 h 39"/>
                      <a:gd name="T26" fmla="*/ 14 w 18"/>
                      <a:gd name="T27" fmla="*/ 13 h 39"/>
                      <a:gd name="T28" fmla="*/ 15 w 18"/>
                      <a:gd name="T29" fmla="*/ 13 h 39"/>
                      <a:gd name="T30" fmla="*/ 15 w 18"/>
                      <a:gd name="T31" fmla="*/ 13 h 39"/>
                      <a:gd name="T32" fmla="*/ 15 w 18"/>
                      <a:gd name="T33" fmla="*/ 12 h 39"/>
                      <a:gd name="T34" fmla="*/ 8 w 18"/>
                      <a:gd name="T35" fmla="*/ 8 h 39"/>
                      <a:gd name="T36" fmla="*/ 2 w 18"/>
                      <a:gd name="T37" fmla="*/ 3 h 39"/>
                      <a:gd name="T38" fmla="*/ 0 w 18"/>
                      <a:gd name="T39" fmla="*/ 1 h 39"/>
                      <a:gd name="T40" fmla="*/ 0 w 18"/>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39">
                        <a:moveTo>
                          <a:pt x="18" y="37"/>
                        </a:moveTo>
                        <a:cubicBezTo>
                          <a:pt x="18" y="38"/>
                          <a:pt x="18" y="38"/>
                          <a:pt x="18" y="39"/>
                        </a:cubicBezTo>
                        <a:cubicBezTo>
                          <a:pt x="18" y="39"/>
                          <a:pt x="18" y="39"/>
                          <a:pt x="18" y="39"/>
                        </a:cubicBezTo>
                        <a:cubicBezTo>
                          <a:pt x="18" y="39"/>
                          <a:pt x="18" y="38"/>
                          <a:pt x="18" y="37"/>
                        </a:cubicBezTo>
                        <a:cubicBezTo>
                          <a:pt x="18" y="37"/>
                          <a:pt x="18" y="37"/>
                          <a:pt x="18" y="37"/>
                        </a:cubicBezTo>
                        <a:moveTo>
                          <a:pt x="17" y="18"/>
                        </a:moveTo>
                        <a:cubicBezTo>
                          <a:pt x="17" y="18"/>
                          <a:pt x="17" y="18"/>
                          <a:pt x="16" y="18"/>
                        </a:cubicBezTo>
                        <a:cubicBezTo>
                          <a:pt x="17" y="18"/>
                          <a:pt x="17" y="18"/>
                          <a:pt x="17" y="18"/>
                        </a:cubicBezTo>
                        <a:cubicBezTo>
                          <a:pt x="17" y="18"/>
                          <a:pt x="17" y="18"/>
                          <a:pt x="17" y="18"/>
                        </a:cubicBezTo>
                        <a:cubicBezTo>
                          <a:pt x="17" y="18"/>
                          <a:pt x="17" y="18"/>
                          <a:pt x="17" y="18"/>
                        </a:cubicBezTo>
                        <a:moveTo>
                          <a:pt x="0" y="0"/>
                        </a:moveTo>
                        <a:cubicBezTo>
                          <a:pt x="0" y="2"/>
                          <a:pt x="1" y="3"/>
                          <a:pt x="2" y="3"/>
                        </a:cubicBezTo>
                        <a:cubicBezTo>
                          <a:pt x="4" y="5"/>
                          <a:pt x="6" y="7"/>
                          <a:pt x="8" y="8"/>
                        </a:cubicBezTo>
                        <a:cubicBezTo>
                          <a:pt x="10" y="9"/>
                          <a:pt x="13" y="11"/>
                          <a:pt x="14" y="13"/>
                        </a:cubicBezTo>
                        <a:cubicBezTo>
                          <a:pt x="15" y="13"/>
                          <a:pt x="15" y="13"/>
                          <a:pt x="15" y="13"/>
                        </a:cubicBezTo>
                        <a:cubicBezTo>
                          <a:pt x="15" y="13"/>
                          <a:pt x="15" y="13"/>
                          <a:pt x="15" y="13"/>
                        </a:cubicBezTo>
                        <a:cubicBezTo>
                          <a:pt x="15" y="13"/>
                          <a:pt x="15" y="13"/>
                          <a:pt x="15" y="12"/>
                        </a:cubicBezTo>
                        <a:cubicBezTo>
                          <a:pt x="13" y="11"/>
                          <a:pt x="11" y="9"/>
                          <a:pt x="8" y="8"/>
                        </a:cubicBezTo>
                        <a:cubicBezTo>
                          <a:pt x="6" y="7"/>
                          <a:pt x="4" y="5"/>
                          <a:pt x="2" y="3"/>
                        </a:cubicBezTo>
                        <a:cubicBezTo>
                          <a:pt x="1" y="2"/>
                          <a:pt x="0" y="2"/>
                          <a:pt x="0" y="1"/>
                        </a:cubicBezTo>
                        <a:cubicBezTo>
                          <a:pt x="0" y="1"/>
                          <a:pt x="0" y="1"/>
                          <a:pt x="0"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29" name="Freeform 8096">
                    <a:extLst>
                      <a:ext uri="{FF2B5EF4-FFF2-40B4-BE49-F238E27FC236}">
                        <a16:creationId xmlns:a16="http://schemas.microsoft.com/office/drawing/2014/main" id="{1C912C8C-E867-484A-B9BF-D4BB4713D6A9}"/>
                      </a:ext>
                    </a:extLst>
                  </p:cNvPr>
                  <p:cNvSpPr>
                    <a:spLocks/>
                  </p:cNvSpPr>
                  <p:nvPr/>
                </p:nvSpPr>
                <p:spPr bwMode="auto">
                  <a:xfrm>
                    <a:off x="4414" y="23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0" name="Freeform 8097">
                    <a:extLst>
                      <a:ext uri="{FF2B5EF4-FFF2-40B4-BE49-F238E27FC236}">
                        <a16:creationId xmlns:a16="http://schemas.microsoft.com/office/drawing/2014/main" id="{414DDF9C-DBDC-42E6-8CF9-79EBE4100BC8}"/>
                      </a:ext>
                    </a:extLst>
                  </p:cNvPr>
                  <p:cNvSpPr>
                    <a:spLocks noEditPoints="1"/>
                  </p:cNvSpPr>
                  <p:nvPr/>
                </p:nvSpPr>
                <p:spPr bwMode="auto">
                  <a:xfrm>
                    <a:off x="4402" y="2342"/>
                    <a:ext cx="12" cy="22"/>
                  </a:xfrm>
                  <a:custGeom>
                    <a:avLst/>
                    <a:gdLst>
                      <a:gd name="T0" fmla="*/ 5 w 16"/>
                      <a:gd name="T1" fmla="*/ 6 h 30"/>
                      <a:gd name="T2" fmla="*/ 5 w 16"/>
                      <a:gd name="T3" fmla="*/ 6 h 30"/>
                      <a:gd name="T4" fmla="*/ 5 w 16"/>
                      <a:gd name="T5" fmla="*/ 6 h 30"/>
                      <a:gd name="T6" fmla="*/ 3 w 16"/>
                      <a:gd name="T7" fmla="*/ 9 h 30"/>
                      <a:gd name="T8" fmla="*/ 3 w 16"/>
                      <a:gd name="T9" fmla="*/ 10 h 30"/>
                      <a:gd name="T10" fmla="*/ 2 w 16"/>
                      <a:gd name="T11" fmla="*/ 12 h 30"/>
                      <a:gd name="T12" fmla="*/ 2 w 16"/>
                      <a:gd name="T13" fmla="*/ 13 h 30"/>
                      <a:gd name="T14" fmla="*/ 1 w 16"/>
                      <a:gd name="T15" fmla="*/ 13 h 30"/>
                      <a:gd name="T16" fmla="*/ 1 w 16"/>
                      <a:gd name="T17" fmla="*/ 15 h 30"/>
                      <a:gd name="T18" fmla="*/ 0 w 16"/>
                      <a:gd name="T19" fmla="*/ 17 h 30"/>
                      <a:gd name="T20" fmla="*/ 0 w 16"/>
                      <a:gd name="T21" fmla="*/ 18 h 30"/>
                      <a:gd name="T22" fmla="*/ 0 w 16"/>
                      <a:gd name="T23" fmla="*/ 22 h 30"/>
                      <a:gd name="T24" fmla="*/ 0 w 16"/>
                      <a:gd name="T25" fmla="*/ 26 h 30"/>
                      <a:gd name="T26" fmla="*/ 2 w 16"/>
                      <a:gd name="T27" fmla="*/ 29 h 30"/>
                      <a:gd name="T28" fmla="*/ 2 w 16"/>
                      <a:gd name="T29" fmla="*/ 30 h 30"/>
                      <a:gd name="T30" fmla="*/ 2 w 16"/>
                      <a:gd name="T31" fmla="*/ 30 h 30"/>
                      <a:gd name="T32" fmla="*/ 2 w 16"/>
                      <a:gd name="T33" fmla="*/ 30 h 30"/>
                      <a:gd name="T34" fmla="*/ 2 w 16"/>
                      <a:gd name="T35" fmla="*/ 29 h 30"/>
                      <a:gd name="T36" fmla="*/ 1 w 16"/>
                      <a:gd name="T37" fmla="*/ 26 h 30"/>
                      <a:gd name="T38" fmla="*/ 0 w 16"/>
                      <a:gd name="T39" fmla="*/ 22 h 30"/>
                      <a:gd name="T40" fmla="*/ 0 w 16"/>
                      <a:gd name="T41" fmla="*/ 18 h 30"/>
                      <a:gd name="T42" fmla="*/ 1 w 16"/>
                      <a:gd name="T43" fmla="*/ 17 h 30"/>
                      <a:gd name="T44" fmla="*/ 1 w 16"/>
                      <a:gd name="T45" fmla="*/ 15 h 30"/>
                      <a:gd name="T46" fmla="*/ 2 w 16"/>
                      <a:gd name="T47" fmla="*/ 13 h 30"/>
                      <a:gd name="T48" fmla="*/ 2 w 16"/>
                      <a:gd name="T49" fmla="*/ 13 h 30"/>
                      <a:gd name="T50" fmla="*/ 2 w 16"/>
                      <a:gd name="T51" fmla="*/ 12 h 30"/>
                      <a:gd name="T52" fmla="*/ 3 w 16"/>
                      <a:gd name="T53" fmla="*/ 10 h 30"/>
                      <a:gd name="T54" fmla="*/ 3 w 16"/>
                      <a:gd name="T55" fmla="*/ 9 h 30"/>
                      <a:gd name="T56" fmla="*/ 5 w 16"/>
                      <a:gd name="T57" fmla="*/ 7 h 30"/>
                      <a:gd name="T58" fmla="*/ 5 w 16"/>
                      <a:gd name="T59" fmla="*/ 6 h 30"/>
                      <a:gd name="T60" fmla="*/ 16 w 16"/>
                      <a:gd name="T61" fmla="*/ 0 h 30"/>
                      <a:gd name="T62" fmla="*/ 15 w 16"/>
                      <a:gd name="T63" fmla="*/ 0 h 30"/>
                      <a:gd name="T64" fmla="*/ 14 w 16"/>
                      <a:gd name="T65" fmla="*/ 1 h 30"/>
                      <a:gd name="T66" fmla="*/ 13 w 16"/>
                      <a:gd name="T67" fmla="*/ 1 h 30"/>
                      <a:gd name="T68" fmla="*/ 13 w 16"/>
                      <a:gd name="T69" fmla="*/ 1 h 30"/>
                      <a:gd name="T70" fmla="*/ 14 w 16"/>
                      <a:gd name="T71" fmla="*/ 1 h 30"/>
                      <a:gd name="T72" fmla="*/ 15 w 16"/>
                      <a:gd name="T73" fmla="*/ 0 h 30"/>
                      <a:gd name="T74" fmla="*/ 16 w 16"/>
                      <a:gd name="T7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 h="30">
                        <a:moveTo>
                          <a:pt x="5" y="6"/>
                        </a:moveTo>
                        <a:cubicBezTo>
                          <a:pt x="5" y="6"/>
                          <a:pt x="5" y="6"/>
                          <a:pt x="5" y="6"/>
                        </a:cubicBezTo>
                        <a:cubicBezTo>
                          <a:pt x="5" y="6"/>
                          <a:pt x="5" y="6"/>
                          <a:pt x="5" y="6"/>
                        </a:cubicBezTo>
                        <a:cubicBezTo>
                          <a:pt x="4" y="7"/>
                          <a:pt x="4" y="8"/>
                          <a:pt x="3" y="9"/>
                        </a:cubicBezTo>
                        <a:cubicBezTo>
                          <a:pt x="3" y="9"/>
                          <a:pt x="3" y="10"/>
                          <a:pt x="3" y="10"/>
                        </a:cubicBezTo>
                        <a:cubicBezTo>
                          <a:pt x="2" y="11"/>
                          <a:pt x="2" y="11"/>
                          <a:pt x="2" y="12"/>
                        </a:cubicBezTo>
                        <a:cubicBezTo>
                          <a:pt x="2" y="13"/>
                          <a:pt x="2" y="13"/>
                          <a:pt x="2" y="13"/>
                        </a:cubicBezTo>
                        <a:cubicBezTo>
                          <a:pt x="1" y="13"/>
                          <a:pt x="1" y="13"/>
                          <a:pt x="1" y="13"/>
                        </a:cubicBezTo>
                        <a:cubicBezTo>
                          <a:pt x="1" y="14"/>
                          <a:pt x="1" y="14"/>
                          <a:pt x="1" y="15"/>
                        </a:cubicBezTo>
                        <a:cubicBezTo>
                          <a:pt x="1" y="16"/>
                          <a:pt x="1" y="16"/>
                          <a:pt x="0" y="17"/>
                        </a:cubicBezTo>
                        <a:cubicBezTo>
                          <a:pt x="0" y="17"/>
                          <a:pt x="0" y="18"/>
                          <a:pt x="0" y="18"/>
                        </a:cubicBezTo>
                        <a:cubicBezTo>
                          <a:pt x="0" y="20"/>
                          <a:pt x="0" y="21"/>
                          <a:pt x="0" y="22"/>
                        </a:cubicBezTo>
                        <a:cubicBezTo>
                          <a:pt x="0" y="23"/>
                          <a:pt x="0" y="25"/>
                          <a:pt x="0" y="26"/>
                        </a:cubicBezTo>
                        <a:cubicBezTo>
                          <a:pt x="1" y="27"/>
                          <a:pt x="1" y="28"/>
                          <a:pt x="2" y="29"/>
                        </a:cubicBezTo>
                        <a:cubicBezTo>
                          <a:pt x="2" y="30"/>
                          <a:pt x="2" y="30"/>
                          <a:pt x="2" y="30"/>
                        </a:cubicBezTo>
                        <a:cubicBezTo>
                          <a:pt x="2" y="30"/>
                          <a:pt x="2" y="30"/>
                          <a:pt x="2" y="30"/>
                        </a:cubicBezTo>
                        <a:cubicBezTo>
                          <a:pt x="2" y="30"/>
                          <a:pt x="2" y="30"/>
                          <a:pt x="2" y="30"/>
                        </a:cubicBezTo>
                        <a:cubicBezTo>
                          <a:pt x="2" y="29"/>
                          <a:pt x="2" y="29"/>
                          <a:pt x="2" y="29"/>
                        </a:cubicBezTo>
                        <a:cubicBezTo>
                          <a:pt x="1" y="28"/>
                          <a:pt x="1" y="27"/>
                          <a:pt x="1" y="26"/>
                        </a:cubicBezTo>
                        <a:cubicBezTo>
                          <a:pt x="0" y="25"/>
                          <a:pt x="0" y="23"/>
                          <a:pt x="0" y="22"/>
                        </a:cubicBezTo>
                        <a:cubicBezTo>
                          <a:pt x="0" y="21"/>
                          <a:pt x="0" y="20"/>
                          <a:pt x="0" y="18"/>
                        </a:cubicBezTo>
                        <a:cubicBezTo>
                          <a:pt x="0" y="18"/>
                          <a:pt x="0" y="17"/>
                          <a:pt x="1" y="17"/>
                        </a:cubicBezTo>
                        <a:cubicBezTo>
                          <a:pt x="1" y="16"/>
                          <a:pt x="1" y="16"/>
                          <a:pt x="1" y="15"/>
                        </a:cubicBezTo>
                        <a:cubicBezTo>
                          <a:pt x="1" y="15"/>
                          <a:pt x="1" y="14"/>
                          <a:pt x="2" y="13"/>
                        </a:cubicBezTo>
                        <a:cubicBezTo>
                          <a:pt x="2" y="13"/>
                          <a:pt x="2" y="13"/>
                          <a:pt x="2" y="13"/>
                        </a:cubicBezTo>
                        <a:cubicBezTo>
                          <a:pt x="2" y="12"/>
                          <a:pt x="2" y="12"/>
                          <a:pt x="2" y="12"/>
                        </a:cubicBezTo>
                        <a:cubicBezTo>
                          <a:pt x="2" y="11"/>
                          <a:pt x="3" y="11"/>
                          <a:pt x="3" y="10"/>
                        </a:cubicBezTo>
                        <a:cubicBezTo>
                          <a:pt x="3" y="10"/>
                          <a:pt x="3" y="9"/>
                          <a:pt x="3" y="9"/>
                        </a:cubicBezTo>
                        <a:cubicBezTo>
                          <a:pt x="4" y="8"/>
                          <a:pt x="5" y="7"/>
                          <a:pt x="5" y="7"/>
                        </a:cubicBezTo>
                        <a:cubicBezTo>
                          <a:pt x="5" y="6"/>
                          <a:pt x="5" y="6"/>
                          <a:pt x="5" y="6"/>
                        </a:cubicBezTo>
                        <a:moveTo>
                          <a:pt x="16" y="0"/>
                        </a:moveTo>
                        <a:cubicBezTo>
                          <a:pt x="16" y="0"/>
                          <a:pt x="15" y="0"/>
                          <a:pt x="15" y="0"/>
                        </a:cubicBezTo>
                        <a:cubicBezTo>
                          <a:pt x="15" y="0"/>
                          <a:pt x="14" y="0"/>
                          <a:pt x="14" y="1"/>
                        </a:cubicBezTo>
                        <a:cubicBezTo>
                          <a:pt x="14" y="1"/>
                          <a:pt x="13" y="1"/>
                          <a:pt x="13" y="1"/>
                        </a:cubicBezTo>
                        <a:cubicBezTo>
                          <a:pt x="13" y="1"/>
                          <a:pt x="13" y="1"/>
                          <a:pt x="13" y="1"/>
                        </a:cubicBezTo>
                        <a:cubicBezTo>
                          <a:pt x="13" y="1"/>
                          <a:pt x="14" y="1"/>
                          <a:pt x="14" y="1"/>
                        </a:cubicBezTo>
                        <a:cubicBezTo>
                          <a:pt x="14" y="0"/>
                          <a:pt x="15" y="0"/>
                          <a:pt x="15" y="0"/>
                        </a:cubicBezTo>
                        <a:cubicBezTo>
                          <a:pt x="15" y="0"/>
                          <a:pt x="16" y="0"/>
                          <a:pt x="16"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1" name="Freeform 8098">
                    <a:extLst>
                      <a:ext uri="{FF2B5EF4-FFF2-40B4-BE49-F238E27FC236}">
                        <a16:creationId xmlns:a16="http://schemas.microsoft.com/office/drawing/2014/main" id="{6AF06B8B-F337-47D2-91B1-A5AF3DB8BAB3}"/>
                      </a:ext>
                    </a:extLst>
                  </p:cNvPr>
                  <p:cNvSpPr>
                    <a:spLocks noEditPoints="1"/>
                  </p:cNvSpPr>
                  <p:nvPr/>
                </p:nvSpPr>
                <p:spPr bwMode="auto">
                  <a:xfrm>
                    <a:off x="4403" y="2364"/>
                    <a:ext cx="11" cy="29"/>
                  </a:xfrm>
                  <a:custGeom>
                    <a:avLst/>
                    <a:gdLst>
                      <a:gd name="T0" fmla="*/ 15 w 15"/>
                      <a:gd name="T1" fmla="*/ 37 h 38"/>
                      <a:gd name="T2" fmla="*/ 15 w 15"/>
                      <a:gd name="T3" fmla="*/ 37 h 38"/>
                      <a:gd name="T4" fmla="*/ 15 w 15"/>
                      <a:gd name="T5" fmla="*/ 38 h 38"/>
                      <a:gd name="T6" fmla="*/ 15 w 15"/>
                      <a:gd name="T7" fmla="*/ 38 h 38"/>
                      <a:gd name="T8" fmla="*/ 15 w 15"/>
                      <a:gd name="T9" fmla="*/ 37 h 38"/>
                      <a:gd name="T10" fmla="*/ 14 w 15"/>
                      <a:gd name="T11" fmla="*/ 16 h 38"/>
                      <a:gd name="T12" fmla="*/ 14 w 15"/>
                      <a:gd name="T13" fmla="*/ 16 h 38"/>
                      <a:gd name="T14" fmla="*/ 14 w 15"/>
                      <a:gd name="T15" fmla="*/ 16 h 38"/>
                      <a:gd name="T16" fmla="*/ 14 w 15"/>
                      <a:gd name="T17" fmla="*/ 17 h 38"/>
                      <a:gd name="T18" fmla="*/ 14 w 15"/>
                      <a:gd name="T19" fmla="*/ 17 h 38"/>
                      <a:gd name="T20" fmla="*/ 14 w 15"/>
                      <a:gd name="T21" fmla="*/ 16 h 38"/>
                      <a:gd name="T22" fmla="*/ 0 w 15"/>
                      <a:gd name="T23" fmla="*/ 0 h 38"/>
                      <a:gd name="T24" fmla="*/ 0 w 15"/>
                      <a:gd name="T25" fmla="*/ 0 h 38"/>
                      <a:gd name="T26" fmla="*/ 0 w 15"/>
                      <a:gd name="T27" fmla="*/ 1 h 38"/>
                      <a:gd name="T28" fmla="*/ 2 w 15"/>
                      <a:gd name="T29" fmla="*/ 3 h 38"/>
                      <a:gd name="T30" fmla="*/ 8 w 15"/>
                      <a:gd name="T31" fmla="*/ 8 h 38"/>
                      <a:gd name="T32" fmla="*/ 12 w 15"/>
                      <a:gd name="T33" fmla="*/ 12 h 38"/>
                      <a:gd name="T34" fmla="*/ 13 w 15"/>
                      <a:gd name="T35" fmla="*/ 12 h 38"/>
                      <a:gd name="T36" fmla="*/ 11 w 15"/>
                      <a:gd name="T37" fmla="*/ 10 h 38"/>
                      <a:gd name="T38" fmla="*/ 8 w 15"/>
                      <a:gd name="T39" fmla="*/ 7 h 38"/>
                      <a:gd name="T40" fmla="*/ 2 w 15"/>
                      <a:gd name="T41" fmla="*/ 2 h 38"/>
                      <a:gd name="T42" fmla="*/ 1 w 15"/>
                      <a:gd name="T43" fmla="*/ 1 h 38"/>
                      <a:gd name="T44" fmla="*/ 0 w 15"/>
                      <a:gd name="T45" fmla="*/ 0 h 38"/>
                      <a:gd name="T46" fmla="*/ 0 w 15"/>
                      <a:gd name="T4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38">
                        <a:moveTo>
                          <a:pt x="15" y="37"/>
                        </a:moveTo>
                        <a:cubicBezTo>
                          <a:pt x="15" y="37"/>
                          <a:pt x="15" y="37"/>
                          <a:pt x="15" y="37"/>
                        </a:cubicBezTo>
                        <a:cubicBezTo>
                          <a:pt x="15" y="38"/>
                          <a:pt x="15" y="38"/>
                          <a:pt x="15" y="38"/>
                        </a:cubicBezTo>
                        <a:cubicBezTo>
                          <a:pt x="15" y="38"/>
                          <a:pt x="15" y="38"/>
                          <a:pt x="15" y="38"/>
                        </a:cubicBezTo>
                        <a:cubicBezTo>
                          <a:pt x="15" y="38"/>
                          <a:pt x="15" y="38"/>
                          <a:pt x="15" y="37"/>
                        </a:cubicBezTo>
                        <a:moveTo>
                          <a:pt x="14" y="16"/>
                        </a:moveTo>
                        <a:cubicBezTo>
                          <a:pt x="14" y="16"/>
                          <a:pt x="14" y="16"/>
                          <a:pt x="14" y="16"/>
                        </a:cubicBezTo>
                        <a:cubicBezTo>
                          <a:pt x="14" y="16"/>
                          <a:pt x="14" y="16"/>
                          <a:pt x="14" y="16"/>
                        </a:cubicBezTo>
                        <a:cubicBezTo>
                          <a:pt x="14" y="17"/>
                          <a:pt x="14" y="17"/>
                          <a:pt x="14" y="17"/>
                        </a:cubicBezTo>
                        <a:cubicBezTo>
                          <a:pt x="14" y="17"/>
                          <a:pt x="14" y="17"/>
                          <a:pt x="14" y="17"/>
                        </a:cubicBezTo>
                        <a:cubicBezTo>
                          <a:pt x="14" y="17"/>
                          <a:pt x="14" y="17"/>
                          <a:pt x="14" y="16"/>
                        </a:cubicBezTo>
                        <a:moveTo>
                          <a:pt x="0" y="0"/>
                        </a:moveTo>
                        <a:cubicBezTo>
                          <a:pt x="0" y="0"/>
                          <a:pt x="0" y="0"/>
                          <a:pt x="0" y="0"/>
                        </a:cubicBezTo>
                        <a:cubicBezTo>
                          <a:pt x="0" y="1"/>
                          <a:pt x="0" y="1"/>
                          <a:pt x="0" y="1"/>
                        </a:cubicBezTo>
                        <a:cubicBezTo>
                          <a:pt x="1" y="2"/>
                          <a:pt x="1" y="2"/>
                          <a:pt x="2" y="3"/>
                        </a:cubicBezTo>
                        <a:cubicBezTo>
                          <a:pt x="3" y="5"/>
                          <a:pt x="5" y="6"/>
                          <a:pt x="8" y="8"/>
                        </a:cubicBezTo>
                        <a:cubicBezTo>
                          <a:pt x="9" y="9"/>
                          <a:pt x="11" y="10"/>
                          <a:pt x="12" y="12"/>
                        </a:cubicBezTo>
                        <a:cubicBezTo>
                          <a:pt x="12" y="12"/>
                          <a:pt x="13" y="12"/>
                          <a:pt x="13" y="12"/>
                        </a:cubicBezTo>
                        <a:cubicBezTo>
                          <a:pt x="12" y="11"/>
                          <a:pt x="11" y="10"/>
                          <a:pt x="11" y="10"/>
                        </a:cubicBezTo>
                        <a:cubicBezTo>
                          <a:pt x="10" y="9"/>
                          <a:pt x="9" y="8"/>
                          <a:pt x="8" y="7"/>
                        </a:cubicBezTo>
                        <a:cubicBezTo>
                          <a:pt x="6" y="6"/>
                          <a:pt x="4" y="4"/>
                          <a:pt x="2" y="2"/>
                        </a:cubicBezTo>
                        <a:cubicBezTo>
                          <a:pt x="1" y="2"/>
                          <a:pt x="1" y="2"/>
                          <a:pt x="1" y="1"/>
                        </a:cubicBezTo>
                        <a:cubicBezTo>
                          <a:pt x="0" y="0"/>
                          <a:pt x="0" y="0"/>
                          <a:pt x="0" y="0"/>
                        </a:cubicBezTo>
                        <a:cubicBezTo>
                          <a:pt x="0" y="0"/>
                          <a:pt x="0" y="0"/>
                          <a:pt x="0"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2" name="Freeform 8099">
                    <a:extLst>
                      <a:ext uri="{FF2B5EF4-FFF2-40B4-BE49-F238E27FC236}">
                        <a16:creationId xmlns:a16="http://schemas.microsoft.com/office/drawing/2014/main" id="{91D1A7EA-27FF-4B2B-9EBA-8080E07FA6B7}"/>
                      </a:ext>
                    </a:extLst>
                  </p:cNvPr>
                  <p:cNvSpPr>
                    <a:spLocks/>
                  </p:cNvSpPr>
                  <p:nvPr/>
                </p:nvSpPr>
                <p:spPr bwMode="auto">
                  <a:xfrm>
                    <a:off x="4414" y="23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3" name="Freeform 8100">
                    <a:extLst>
                      <a:ext uri="{FF2B5EF4-FFF2-40B4-BE49-F238E27FC236}">
                        <a16:creationId xmlns:a16="http://schemas.microsoft.com/office/drawing/2014/main" id="{D076AC0E-F980-4181-94F6-075DA6E8D81F}"/>
                      </a:ext>
                    </a:extLst>
                  </p:cNvPr>
                  <p:cNvSpPr>
                    <a:spLocks noEditPoints="1"/>
                  </p:cNvSpPr>
                  <p:nvPr/>
                </p:nvSpPr>
                <p:spPr bwMode="auto">
                  <a:xfrm>
                    <a:off x="4392" y="2342"/>
                    <a:ext cx="31" cy="16"/>
                  </a:xfrm>
                  <a:custGeom>
                    <a:avLst/>
                    <a:gdLst>
                      <a:gd name="T0" fmla="*/ 0 w 41"/>
                      <a:gd name="T1" fmla="*/ 17 h 21"/>
                      <a:gd name="T2" fmla="*/ 6 w 41"/>
                      <a:gd name="T3" fmla="*/ 8 h 21"/>
                      <a:gd name="T4" fmla="*/ 10 w 41"/>
                      <a:gd name="T5" fmla="*/ 6 h 21"/>
                      <a:gd name="T6" fmla="*/ 9 w 41"/>
                      <a:gd name="T7" fmla="*/ 6 h 21"/>
                      <a:gd name="T8" fmla="*/ 1 w 41"/>
                      <a:gd name="T9" fmla="*/ 15 h 21"/>
                      <a:gd name="T10" fmla="*/ 3 w 41"/>
                      <a:gd name="T11" fmla="*/ 18 h 21"/>
                      <a:gd name="T12" fmla="*/ 8 w 41"/>
                      <a:gd name="T13" fmla="*/ 9 h 21"/>
                      <a:gd name="T14" fmla="*/ 22 w 41"/>
                      <a:gd name="T15" fmla="*/ 1 h 21"/>
                      <a:gd name="T16" fmla="*/ 14 w 41"/>
                      <a:gd name="T17" fmla="*/ 5 h 21"/>
                      <a:gd name="T18" fmla="*/ 4 w 41"/>
                      <a:gd name="T19" fmla="*/ 17 h 21"/>
                      <a:gd name="T20" fmla="*/ 10 w 41"/>
                      <a:gd name="T21" fmla="*/ 10 h 21"/>
                      <a:gd name="T22" fmla="*/ 20 w 41"/>
                      <a:gd name="T23" fmla="*/ 2 h 21"/>
                      <a:gd name="T24" fmla="*/ 23 w 41"/>
                      <a:gd name="T25" fmla="*/ 1 h 21"/>
                      <a:gd name="T26" fmla="*/ 13 w 41"/>
                      <a:gd name="T27" fmla="*/ 7 h 21"/>
                      <a:gd name="T28" fmla="*/ 14 w 41"/>
                      <a:gd name="T29" fmla="*/ 8 h 21"/>
                      <a:gd name="T30" fmla="*/ 21 w 41"/>
                      <a:gd name="T31" fmla="*/ 2 h 21"/>
                      <a:gd name="T32" fmla="*/ 24 w 41"/>
                      <a:gd name="T33" fmla="*/ 1 h 21"/>
                      <a:gd name="T34" fmla="*/ 41 w 41"/>
                      <a:gd name="T35" fmla="*/ 1 h 21"/>
                      <a:gd name="T36" fmla="*/ 25 w 41"/>
                      <a:gd name="T37" fmla="*/ 1 h 21"/>
                      <a:gd name="T38" fmla="*/ 21 w 41"/>
                      <a:gd name="T39" fmla="*/ 3 h 21"/>
                      <a:gd name="T40" fmla="*/ 18 w 41"/>
                      <a:gd name="T41" fmla="*/ 6 h 21"/>
                      <a:gd name="T42" fmla="*/ 26 w 41"/>
                      <a:gd name="T43" fmla="*/ 1 h 21"/>
                      <a:gd name="T44" fmla="*/ 40 w 41"/>
                      <a:gd name="T45" fmla="*/ 1 h 21"/>
                      <a:gd name="T46" fmla="*/ 38 w 41"/>
                      <a:gd name="T47" fmla="*/ 1 h 21"/>
                      <a:gd name="T48" fmla="*/ 25 w 41"/>
                      <a:gd name="T49" fmla="*/ 1 h 21"/>
                      <a:gd name="T50" fmla="*/ 20 w 41"/>
                      <a:gd name="T51" fmla="*/ 4 h 21"/>
                      <a:gd name="T52" fmla="*/ 18 w 41"/>
                      <a:gd name="T53" fmla="*/ 6 h 21"/>
                      <a:gd name="T54" fmla="*/ 26 w 41"/>
                      <a:gd name="T55" fmla="*/ 1 h 21"/>
                      <a:gd name="T56" fmla="*/ 37 w 41"/>
                      <a:gd name="T57" fmla="*/ 1 h 21"/>
                      <a:gd name="T58" fmla="*/ 38 w 41"/>
                      <a:gd name="T59" fmla="*/ 1 h 21"/>
                      <a:gd name="T60" fmla="*/ 28 w 41"/>
                      <a:gd name="T61" fmla="*/ 1 h 21"/>
                      <a:gd name="T62" fmla="*/ 23 w 41"/>
                      <a:gd name="T63" fmla="*/ 3 h 21"/>
                      <a:gd name="T64" fmla="*/ 24 w 41"/>
                      <a:gd name="T65" fmla="*/ 4 h 21"/>
                      <a:gd name="T66" fmla="*/ 26 w 41"/>
                      <a:gd name="T67" fmla="*/ 2 h 21"/>
                      <a:gd name="T68" fmla="*/ 36 w 41"/>
                      <a:gd name="T69" fmla="*/ 1 h 21"/>
                      <a:gd name="T70" fmla="*/ 39 w 41"/>
                      <a:gd name="T71" fmla="*/ 1 h 21"/>
                      <a:gd name="T72" fmla="*/ 36 w 41"/>
                      <a:gd name="T73" fmla="*/ 1 h 21"/>
                      <a:gd name="T74" fmla="*/ 27 w 41"/>
                      <a:gd name="T75" fmla="*/ 1 h 21"/>
                      <a:gd name="T76" fmla="*/ 25 w 41"/>
                      <a:gd name="T77" fmla="*/ 3 h 21"/>
                      <a:gd name="T78" fmla="*/ 28 w 41"/>
                      <a:gd name="T79" fmla="*/ 2 h 21"/>
                      <a:gd name="T80" fmla="*/ 36 w 41"/>
                      <a:gd name="T81" fmla="*/ 1 h 21"/>
                      <a:gd name="T82" fmla="*/ 37 w 41"/>
                      <a:gd name="T83" fmla="*/ 1 h 21"/>
                      <a:gd name="T84" fmla="*/ 30 w 41"/>
                      <a:gd name="T85" fmla="*/ 1 h 21"/>
                      <a:gd name="T86" fmla="*/ 27 w 41"/>
                      <a:gd name="T87" fmla="*/ 3 h 21"/>
                      <a:gd name="T88" fmla="*/ 30 w 41"/>
                      <a:gd name="T89" fmla="*/ 1 h 21"/>
                      <a:gd name="T90" fmla="*/ 36 w 41"/>
                      <a:gd name="T91" fmla="*/ 1 h 21"/>
                      <a:gd name="T92" fmla="*/ 36 w 41"/>
                      <a:gd name="T93" fmla="*/ 1 h 21"/>
                      <a:gd name="T94" fmla="*/ 31 w 41"/>
                      <a:gd name="T95" fmla="*/ 0 h 21"/>
                      <a:gd name="T96" fmla="*/ 29 w 41"/>
                      <a:gd name="T97" fmla="*/ 3 h 21"/>
                      <a:gd name="T98" fmla="*/ 31 w 41"/>
                      <a:gd name="T99" fmla="*/ 1 h 21"/>
                      <a:gd name="T100" fmla="*/ 31 w 41"/>
                      <a:gd name="T101" fmla="*/ 0 h 21"/>
                      <a:gd name="T102" fmla="*/ 36 w 41"/>
                      <a:gd name="T103" fmla="*/ 2 h 21"/>
                      <a:gd name="T104" fmla="*/ 33 w 41"/>
                      <a:gd name="T105" fmla="*/ 0 h 21"/>
                      <a:gd name="T106" fmla="*/ 33 w 41"/>
                      <a:gd name="T107" fmla="*/ 2 h 21"/>
                      <a:gd name="T108" fmla="*/ 32 w 41"/>
                      <a:gd name="T109" fmla="*/ 0 h 21"/>
                      <a:gd name="T110" fmla="*/ 32 w 41"/>
                      <a:gd name="T111" fmla="*/ 1 h 21"/>
                      <a:gd name="T112" fmla="*/ 31 w 41"/>
                      <a:gd name="T113" fmla="*/ 1 h 21"/>
                      <a:gd name="T114" fmla="*/ 30 w 41"/>
                      <a:gd name="T115" fmla="*/ 3 h 21"/>
                      <a:gd name="T116" fmla="*/ 32 w 41"/>
                      <a:gd name="T117" fmla="*/ 1 h 21"/>
                      <a:gd name="T118" fmla="*/ 33 w 41"/>
                      <a:gd name="T119" fmla="*/ 2 h 21"/>
                      <a:gd name="T120" fmla="*/ 32 w 41"/>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 h="21">
                        <a:moveTo>
                          <a:pt x="10" y="6"/>
                        </a:moveTo>
                        <a:cubicBezTo>
                          <a:pt x="3" y="9"/>
                          <a:pt x="0" y="14"/>
                          <a:pt x="0" y="14"/>
                        </a:cubicBezTo>
                        <a:cubicBezTo>
                          <a:pt x="0" y="15"/>
                          <a:pt x="0" y="16"/>
                          <a:pt x="0" y="17"/>
                        </a:cubicBezTo>
                        <a:cubicBezTo>
                          <a:pt x="1" y="16"/>
                          <a:pt x="1" y="16"/>
                          <a:pt x="1" y="15"/>
                        </a:cubicBezTo>
                        <a:cubicBezTo>
                          <a:pt x="2" y="14"/>
                          <a:pt x="3" y="13"/>
                          <a:pt x="3" y="12"/>
                        </a:cubicBezTo>
                        <a:cubicBezTo>
                          <a:pt x="4" y="10"/>
                          <a:pt x="5" y="9"/>
                          <a:pt x="6" y="8"/>
                        </a:cubicBezTo>
                        <a:cubicBezTo>
                          <a:pt x="7" y="8"/>
                          <a:pt x="7" y="8"/>
                          <a:pt x="8" y="7"/>
                        </a:cubicBezTo>
                        <a:cubicBezTo>
                          <a:pt x="8" y="7"/>
                          <a:pt x="9" y="6"/>
                          <a:pt x="9" y="6"/>
                        </a:cubicBezTo>
                        <a:cubicBezTo>
                          <a:pt x="9" y="6"/>
                          <a:pt x="9" y="6"/>
                          <a:pt x="10" y="6"/>
                        </a:cubicBezTo>
                        <a:moveTo>
                          <a:pt x="18" y="2"/>
                        </a:moveTo>
                        <a:cubicBezTo>
                          <a:pt x="16" y="3"/>
                          <a:pt x="14" y="4"/>
                          <a:pt x="12" y="5"/>
                        </a:cubicBezTo>
                        <a:cubicBezTo>
                          <a:pt x="11" y="5"/>
                          <a:pt x="10" y="6"/>
                          <a:pt x="9" y="6"/>
                        </a:cubicBezTo>
                        <a:cubicBezTo>
                          <a:pt x="9" y="6"/>
                          <a:pt x="8" y="7"/>
                          <a:pt x="8" y="7"/>
                        </a:cubicBezTo>
                        <a:cubicBezTo>
                          <a:pt x="7" y="8"/>
                          <a:pt x="7" y="8"/>
                          <a:pt x="6" y="9"/>
                        </a:cubicBezTo>
                        <a:cubicBezTo>
                          <a:pt x="4" y="10"/>
                          <a:pt x="3" y="13"/>
                          <a:pt x="1" y="15"/>
                        </a:cubicBezTo>
                        <a:cubicBezTo>
                          <a:pt x="1" y="16"/>
                          <a:pt x="1" y="17"/>
                          <a:pt x="1" y="17"/>
                        </a:cubicBezTo>
                        <a:cubicBezTo>
                          <a:pt x="1" y="19"/>
                          <a:pt x="2" y="21"/>
                          <a:pt x="2" y="21"/>
                        </a:cubicBezTo>
                        <a:cubicBezTo>
                          <a:pt x="2" y="20"/>
                          <a:pt x="3" y="19"/>
                          <a:pt x="3" y="18"/>
                        </a:cubicBezTo>
                        <a:cubicBezTo>
                          <a:pt x="4" y="17"/>
                          <a:pt x="4" y="17"/>
                          <a:pt x="4" y="17"/>
                        </a:cubicBezTo>
                        <a:cubicBezTo>
                          <a:pt x="4" y="16"/>
                          <a:pt x="4" y="16"/>
                          <a:pt x="4" y="16"/>
                        </a:cubicBezTo>
                        <a:cubicBezTo>
                          <a:pt x="5" y="13"/>
                          <a:pt x="6" y="11"/>
                          <a:pt x="8" y="9"/>
                        </a:cubicBezTo>
                        <a:cubicBezTo>
                          <a:pt x="10" y="7"/>
                          <a:pt x="12" y="6"/>
                          <a:pt x="14" y="5"/>
                        </a:cubicBezTo>
                        <a:cubicBezTo>
                          <a:pt x="15" y="3"/>
                          <a:pt x="17" y="3"/>
                          <a:pt x="18" y="2"/>
                        </a:cubicBezTo>
                        <a:moveTo>
                          <a:pt x="22" y="1"/>
                        </a:moveTo>
                        <a:cubicBezTo>
                          <a:pt x="21" y="2"/>
                          <a:pt x="20" y="2"/>
                          <a:pt x="19" y="2"/>
                        </a:cubicBezTo>
                        <a:cubicBezTo>
                          <a:pt x="19" y="2"/>
                          <a:pt x="19" y="2"/>
                          <a:pt x="19" y="2"/>
                        </a:cubicBezTo>
                        <a:cubicBezTo>
                          <a:pt x="17" y="3"/>
                          <a:pt x="15" y="3"/>
                          <a:pt x="14" y="5"/>
                        </a:cubicBezTo>
                        <a:cubicBezTo>
                          <a:pt x="12" y="6"/>
                          <a:pt x="10" y="7"/>
                          <a:pt x="8" y="9"/>
                        </a:cubicBezTo>
                        <a:cubicBezTo>
                          <a:pt x="7" y="11"/>
                          <a:pt x="5" y="14"/>
                          <a:pt x="4" y="16"/>
                        </a:cubicBezTo>
                        <a:cubicBezTo>
                          <a:pt x="4" y="17"/>
                          <a:pt x="4" y="17"/>
                          <a:pt x="4" y="17"/>
                        </a:cubicBezTo>
                        <a:cubicBezTo>
                          <a:pt x="4" y="17"/>
                          <a:pt x="4" y="17"/>
                          <a:pt x="4" y="17"/>
                        </a:cubicBezTo>
                        <a:cubicBezTo>
                          <a:pt x="5" y="15"/>
                          <a:pt x="7" y="13"/>
                          <a:pt x="9" y="11"/>
                        </a:cubicBezTo>
                        <a:cubicBezTo>
                          <a:pt x="10" y="11"/>
                          <a:pt x="10" y="10"/>
                          <a:pt x="10" y="10"/>
                        </a:cubicBezTo>
                        <a:cubicBezTo>
                          <a:pt x="11" y="9"/>
                          <a:pt x="12" y="8"/>
                          <a:pt x="12" y="7"/>
                        </a:cubicBezTo>
                        <a:cubicBezTo>
                          <a:pt x="13" y="6"/>
                          <a:pt x="14" y="6"/>
                          <a:pt x="15" y="5"/>
                        </a:cubicBezTo>
                        <a:cubicBezTo>
                          <a:pt x="17" y="4"/>
                          <a:pt x="18" y="3"/>
                          <a:pt x="20" y="2"/>
                        </a:cubicBezTo>
                        <a:cubicBezTo>
                          <a:pt x="21" y="2"/>
                          <a:pt x="21" y="2"/>
                          <a:pt x="22" y="1"/>
                        </a:cubicBezTo>
                        <a:moveTo>
                          <a:pt x="24" y="1"/>
                        </a:moveTo>
                        <a:cubicBezTo>
                          <a:pt x="24" y="1"/>
                          <a:pt x="23" y="1"/>
                          <a:pt x="23" y="1"/>
                        </a:cubicBezTo>
                        <a:cubicBezTo>
                          <a:pt x="22" y="1"/>
                          <a:pt x="21" y="2"/>
                          <a:pt x="20" y="2"/>
                        </a:cubicBezTo>
                        <a:cubicBezTo>
                          <a:pt x="18" y="3"/>
                          <a:pt x="17" y="4"/>
                          <a:pt x="15" y="5"/>
                        </a:cubicBezTo>
                        <a:cubicBezTo>
                          <a:pt x="14" y="6"/>
                          <a:pt x="13" y="7"/>
                          <a:pt x="13" y="7"/>
                        </a:cubicBezTo>
                        <a:cubicBezTo>
                          <a:pt x="12" y="8"/>
                          <a:pt x="11" y="9"/>
                          <a:pt x="10" y="10"/>
                        </a:cubicBezTo>
                        <a:cubicBezTo>
                          <a:pt x="10" y="10"/>
                          <a:pt x="10" y="11"/>
                          <a:pt x="10" y="11"/>
                        </a:cubicBezTo>
                        <a:cubicBezTo>
                          <a:pt x="11" y="10"/>
                          <a:pt x="13" y="9"/>
                          <a:pt x="14" y="8"/>
                        </a:cubicBezTo>
                        <a:cubicBezTo>
                          <a:pt x="14" y="8"/>
                          <a:pt x="14" y="8"/>
                          <a:pt x="14" y="8"/>
                        </a:cubicBezTo>
                        <a:cubicBezTo>
                          <a:pt x="15" y="7"/>
                          <a:pt x="16" y="6"/>
                          <a:pt x="16" y="6"/>
                        </a:cubicBezTo>
                        <a:cubicBezTo>
                          <a:pt x="18" y="4"/>
                          <a:pt x="19" y="3"/>
                          <a:pt x="21" y="2"/>
                        </a:cubicBezTo>
                        <a:cubicBezTo>
                          <a:pt x="21" y="2"/>
                          <a:pt x="22" y="2"/>
                          <a:pt x="22" y="2"/>
                        </a:cubicBezTo>
                        <a:cubicBezTo>
                          <a:pt x="23" y="1"/>
                          <a:pt x="23" y="1"/>
                          <a:pt x="23" y="1"/>
                        </a:cubicBezTo>
                        <a:cubicBezTo>
                          <a:pt x="23" y="1"/>
                          <a:pt x="24" y="1"/>
                          <a:pt x="24" y="1"/>
                        </a:cubicBezTo>
                        <a:moveTo>
                          <a:pt x="40" y="1"/>
                        </a:moveTo>
                        <a:cubicBezTo>
                          <a:pt x="40" y="1"/>
                          <a:pt x="40" y="1"/>
                          <a:pt x="41" y="1"/>
                        </a:cubicBezTo>
                        <a:cubicBezTo>
                          <a:pt x="41" y="1"/>
                          <a:pt x="41" y="1"/>
                          <a:pt x="41" y="1"/>
                        </a:cubicBezTo>
                        <a:cubicBezTo>
                          <a:pt x="41" y="1"/>
                          <a:pt x="40" y="1"/>
                          <a:pt x="40" y="1"/>
                        </a:cubicBezTo>
                        <a:moveTo>
                          <a:pt x="26" y="1"/>
                        </a:moveTo>
                        <a:cubicBezTo>
                          <a:pt x="26" y="1"/>
                          <a:pt x="25" y="1"/>
                          <a:pt x="25" y="1"/>
                        </a:cubicBezTo>
                        <a:cubicBezTo>
                          <a:pt x="24" y="1"/>
                          <a:pt x="24" y="1"/>
                          <a:pt x="23" y="2"/>
                        </a:cubicBezTo>
                        <a:cubicBezTo>
                          <a:pt x="22" y="2"/>
                          <a:pt x="22" y="2"/>
                          <a:pt x="22" y="2"/>
                        </a:cubicBezTo>
                        <a:cubicBezTo>
                          <a:pt x="21" y="3"/>
                          <a:pt x="21" y="3"/>
                          <a:pt x="21" y="3"/>
                        </a:cubicBezTo>
                        <a:cubicBezTo>
                          <a:pt x="19" y="3"/>
                          <a:pt x="18" y="4"/>
                          <a:pt x="16" y="6"/>
                        </a:cubicBezTo>
                        <a:cubicBezTo>
                          <a:pt x="16" y="6"/>
                          <a:pt x="15" y="7"/>
                          <a:pt x="15" y="8"/>
                        </a:cubicBezTo>
                        <a:cubicBezTo>
                          <a:pt x="16" y="7"/>
                          <a:pt x="17" y="7"/>
                          <a:pt x="18" y="6"/>
                        </a:cubicBezTo>
                        <a:cubicBezTo>
                          <a:pt x="19" y="5"/>
                          <a:pt x="21" y="4"/>
                          <a:pt x="22" y="3"/>
                        </a:cubicBezTo>
                        <a:cubicBezTo>
                          <a:pt x="23" y="2"/>
                          <a:pt x="24" y="1"/>
                          <a:pt x="25" y="1"/>
                        </a:cubicBezTo>
                        <a:cubicBezTo>
                          <a:pt x="26" y="1"/>
                          <a:pt x="26" y="1"/>
                          <a:pt x="26" y="1"/>
                        </a:cubicBezTo>
                        <a:moveTo>
                          <a:pt x="38" y="1"/>
                        </a:moveTo>
                        <a:cubicBezTo>
                          <a:pt x="38" y="1"/>
                          <a:pt x="38" y="1"/>
                          <a:pt x="38" y="1"/>
                        </a:cubicBezTo>
                        <a:cubicBezTo>
                          <a:pt x="39" y="1"/>
                          <a:pt x="39" y="1"/>
                          <a:pt x="40" y="1"/>
                        </a:cubicBezTo>
                        <a:cubicBezTo>
                          <a:pt x="40" y="1"/>
                          <a:pt x="40" y="1"/>
                          <a:pt x="41" y="1"/>
                        </a:cubicBezTo>
                        <a:cubicBezTo>
                          <a:pt x="40" y="1"/>
                          <a:pt x="40" y="1"/>
                          <a:pt x="39" y="1"/>
                        </a:cubicBezTo>
                        <a:cubicBezTo>
                          <a:pt x="39" y="1"/>
                          <a:pt x="39" y="1"/>
                          <a:pt x="38" y="1"/>
                        </a:cubicBezTo>
                        <a:moveTo>
                          <a:pt x="27" y="1"/>
                        </a:moveTo>
                        <a:cubicBezTo>
                          <a:pt x="27" y="1"/>
                          <a:pt x="26" y="1"/>
                          <a:pt x="26" y="1"/>
                        </a:cubicBezTo>
                        <a:cubicBezTo>
                          <a:pt x="26" y="1"/>
                          <a:pt x="26" y="1"/>
                          <a:pt x="25" y="1"/>
                        </a:cubicBezTo>
                        <a:cubicBezTo>
                          <a:pt x="24" y="1"/>
                          <a:pt x="23" y="2"/>
                          <a:pt x="22" y="3"/>
                        </a:cubicBezTo>
                        <a:cubicBezTo>
                          <a:pt x="21" y="4"/>
                          <a:pt x="21" y="4"/>
                          <a:pt x="21" y="4"/>
                        </a:cubicBezTo>
                        <a:cubicBezTo>
                          <a:pt x="20" y="4"/>
                          <a:pt x="20" y="4"/>
                          <a:pt x="20" y="4"/>
                        </a:cubicBezTo>
                        <a:cubicBezTo>
                          <a:pt x="19" y="5"/>
                          <a:pt x="19" y="5"/>
                          <a:pt x="19" y="5"/>
                        </a:cubicBezTo>
                        <a:cubicBezTo>
                          <a:pt x="19" y="5"/>
                          <a:pt x="19" y="5"/>
                          <a:pt x="19" y="5"/>
                        </a:cubicBezTo>
                        <a:cubicBezTo>
                          <a:pt x="19" y="6"/>
                          <a:pt x="19" y="6"/>
                          <a:pt x="18" y="6"/>
                        </a:cubicBezTo>
                        <a:cubicBezTo>
                          <a:pt x="19" y="6"/>
                          <a:pt x="20" y="5"/>
                          <a:pt x="21" y="5"/>
                        </a:cubicBezTo>
                        <a:cubicBezTo>
                          <a:pt x="22" y="4"/>
                          <a:pt x="22" y="4"/>
                          <a:pt x="23" y="3"/>
                        </a:cubicBezTo>
                        <a:cubicBezTo>
                          <a:pt x="24" y="2"/>
                          <a:pt x="25" y="2"/>
                          <a:pt x="26" y="1"/>
                        </a:cubicBezTo>
                        <a:cubicBezTo>
                          <a:pt x="26" y="1"/>
                          <a:pt x="27" y="1"/>
                          <a:pt x="27" y="1"/>
                        </a:cubicBezTo>
                        <a:moveTo>
                          <a:pt x="37" y="1"/>
                        </a:moveTo>
                        <a:cubicBezTo>
                          <a:pt x="37" y="1"/>
                          <a:pt x="37" y="1"/>
                          <a:pt x="37" y="1"/>
                        </a:cubicBezTo>
                        <a:cubicBezTo>
                          <a:pt x="38" y="1"/>
                          <a:pt x="38" y="1"/>
                          <a:pt x="39" y="1"/>
                        </a:cubicBezTo>
                        <a:cubicBezTo>
                          <a:pt x="39" y="1"/>
                          <a:pt x="39" y="1"/>
                          <a:pt x="40" y="1"/>
                        </a:cubicBezTo>
                        <a:cubicBezTo>
                          <a:pt x="39" y="1"/>
                          <a:pt x="39" y="1"/>
                          <a:pt x="38" y="1"/>
                        </a:cubicBezTo>
                        <a:cubicBezTo>
                          <a:pt x="38" y="1"/>
                          <a:pt x="38" y="1"/>
                          <a:pt x="38" y="1"/>
                        </a:cubicBezTo>
                        <a:cubicBezTo>
                          <a:pt x="37" y="1"/>
                          <a:pt x="37" y="1"/>
                          <a:pt x="37" y="1"/>
                        </a:cubicBezTo>
                        <a:moveTo>
                          <a:pt x="28" y="1"/>
                        </a:moveTo>
                        <a:cubicBezTo>
                          <a:pt x="28" y="1"/>
                          <a:pt x="28" y="1"/>
                          <a:pt x="27" y="1"/>
                        </a:cubicBezTo>
                        <a:cubicBezTo>
                          <a:pt x="27" y="1"/>
                          <a:pt x="26" y="1"/>
                          <a:pt x="26" y="1"/>
                        </a:cubicBezTo>
                        <a:cubicBezTo>
                          <a:pt x="25" y="2"/>
                          <a:pt x="24" y="2"/>
                          <a:pt x="23" y="3"/>
                        </a:cubicBezTo>
                        <a:cubicBezTo>
                          <a:pt x="23" y="4"/>
                          <a:pt x="22" y="4"/>
                          <a:pt x="22" y="5"/>
                        </a:cubicBezTo>
                        <a:cubicBezTo>
                          <a:pt x="22" y="5"/>
                          <a:pt x="23" y="4"/>
                          <a:pt x="24" y="4"/>
                        </a:cubicBezTo>
                        <a:cubicBezTo>
                          <a:pt x="24" y="4"/>
                          <a:pt x="24" y="4"/>
                          <a:pt x="24" y="4"/>
                        </a:cubicBezTo>
                        <a:cubicBezTo>
                          <a:pt x="25" y="3"/>
                          <a:pt x="25" y="3"/>
                          <a:pt x="25" y="3"/>
                        </a:cubicBezTo>
                        <a:cubicBezTo>
                          <a:pt x="25" y="3"/>
                          <a:pt x="25" y="3"/>
                          <a:pt x="25" y="3"/>
                        </a:cubicBezTo>
                        <a:cubicBezTo>
                          <a:pt x="26" y="2"/>
                          <a:pt x="26" y="2"/>
                          <a:pt x="26" y="2"/>
                        </a:cubicBezTo>
                        <a:cubicBezTo>
                          <a:pt x="27" y="1"/>
                          <a:pt x="27" y="1"/>
                          <a:pt x="27" y="1"/>
                        </a:cubicBezTo>
                        <a:cubicBezTo>
                          <a:pt x="27" y="1"/>
                          <a:pt x="28" y="1"/>
                          <a:pt x="28" y="1"/>
                        </a:cubicBezTo>
                        <a:moveTo>
                          <a:pt x="36" y="1"/>
                        </a:moveTo>
                        <a:cubicBezTo>
                          <a:pt x="36" y="1"/>
                          <a:pt x="36" y="1"/>
                          <a:pt x="37" y="1"/>
                        </a:cubicBezTo>
                        <a:cubicBezTo>
                          <a:pt x="37" y="1"/>
                          <a:pt x="38" y="1"/>
                          <a:pt x="38" y="1"/>
                        </a:cubicBezTo>
                        <a:cubicBezTo>
                          <a:pt x="38" y="1"/>
                          <a:pt x="38" y="1"/>
                          <a:pt x="39" y="1"/>
                        </a:cubicBezTo>
                        <a:cubicBezTo>
                          <a:pt x="38" y="1"/>
                          <a:pt x="38" y="1"/>
                          <a:pt x="37" y="1"/>
                        </a:cubicBezTo>
                        <a:cubicBezTo>
                          <a:pt x="37" y="1"/>
                          <a:pt x="37" y="1"/>
                          <a:pt x="37" y="1"/>
                        </a:cubicBezTo>
                        <a:cubicBezTo>
                          <a:pt x="36" y="1"/>
                          <a:pt x="36" y="1"/>
                          <a:pt x="36" y="1"/>
                        </a:cubicBezTo>
                        <a:moveTo>
                          <a:pt x="29" y="1"/>
                        </a:moveTo>
                        <a:cubicBezTo>
                          <a:pt x="29" y="1"/>
                          <a:pt x="29" y="1"/>
                          <a:pt x="28" y="1"/>
                        </a:cubicBezTo>
                        <a:cubicBezTo>
                          <a:pt x="28" y="1"/>
                          <a:pt x="27" y="1"/>
                          <a:pt x="27" y="1"/>
                        </a:cubicBezTo>
                        <a:cubicBezTo>
                          <a:pt x="26" y="2"/>
                          <a:pt x="26" y="2"/>
                          <a:pt x="26" y="2"/>
                        </a:cubicBezTo>
                        <a:cubicBezTo>
                          <a:pt x="25" y="3"/>
                          <a:pt x="25" y="3"/>
                          <a:pt x="25" y="3"/>
                        </a:cubicBezTo>
                        <a:cubicBezTo>
                          <a:pt x="25" y="3"/>
                          <a:pt x="25" y="3"/>
                          <a:pt x="25" y="3"/>
                        </a:cubicBezTo>
                        <a:cubicBezTo>
                          <a:pt x="24" y="4"/>
                          <a:pt x="24" y="4"/>
                          <a:pt x="24" y="4"/>
                        </a:cubicBezTo>
                        <a:cubicBezTo>
                          <a:pt x="25" y="4"/>
                          <a:pt x="26" y="4"/>
                          <a:pt x="27" y="3"/>
                        </a:cubicBezTo>
                        <a:cubicBezTo>
                          <a:pt x="27" y="3"/>
                          <a:pt x="27" y="2"/>
                          <a:pt x="28" y="2"/>
                        </a:cubicBezTo>
                        <a:cubicBezTo>
                          <a:pt x="28" y="1"/>
                          <a:pt x="29" y="1"/>
                          <a:pt x="29" y="1"/>
                        </a:cubicBezTo>
                        <a:moveTo>
                          <a:pt x="35" y="1"/>
                        </a:moveTo>
                        <a:cubicBezTo>
                          <a:pt x="35" y="1"/>
                          <a:pt x="36" y="1"/>
                          <a:pt x="36" y="1"/>
                        </a:cubicBezTo>
                        <a:cubicBezTo>
                          <a:pt x="36" y="1"/>
                          <a:pt x="37" y="1"/>
                          <a:pt x="37" y="2"/>
                        </a:cubicBezTo>
                        <a:cubicBezTo>
                          <a:pt x="37" y="1"/>
                          <a:pt x="37" y="1"/>
                          <a:pt x="38" y="1"/>
                        </a:cubicBezTo>
                        <a:cubicBezTo>
                          <a:pt x="37" y="1"/>
                          <a:pt x="37" y="1"/>
                          <a:pt x="37" y="1"/>
                        </a:cubicBezTo>
                        <a:cubicBezTo>
                          <a:pt x="36" y="1"/>
                          <a:pt x="36" y="1"/>
                          <a:pt x="35" y="1"/>
                        </a:cubicBezTo>
                        <a:cubicBezTo>
                          <a:pt x="35" y="1"/>
                          <a:pt x="35" y="1"/>
                          <a:pt x="35" y="1"/>
                        </a:cubicBezTo>
                        <a:moveTo>
                          <a:pt x="30" y="1"/>
                        </a:moveTo>
                        <a:cubicBezTo>
                          <a:pt x="30" y="1"/>
                          <a:pt x="29" y="1"/>
                          <a:pt x="29" y="1"/>
                        </a:cubicBezTo>
                        <a:cubicBezTo>
                          <a:pt x="29" y="1"/>
                          <a:pt x="28" y="1"/>
                          <a:pt x="28" y="2"/>
                        </a:cubicBezTo>
                        <a:cubicBezTo>
                          <a:pt x="27" y="2"/>
                          <a:pt x="27" y="3"/>
                          <a:pt x="27" y="3"/>
                        </a:cubicBezTo>
                        <a:cubicBezTo>
                          <a:pt x="27" y="3"/>
                          <a:pt x="28" y="3"/>
                          <a:pt x="29" y="3"/>
                        </a:cubicBezTo>
                        <a:cubicBezTo>
                          <a:pt x="29" y="3"/>
                          <a:pt x="29" y="3"/>
                          <a:pt x="29" y="3"/>
                        </a:cubicBezTo>
                        <a:cubicBezTo>
                          <a:pt x="29" y="2"/>
                          <a:pt x="29" y="1"/>
                          <a:pt x="30" y="1"/>
                        </a:cubicBezTo>
                        <a:cubicBezTo>
                          <a:pt x="30" y="1"/>
                          <a:pt x="30" y="1"/>
                          <a:pt x="30" y="1"/>
                        </a:cubicBezTo>
                        <a:moveTo>
                          <a:pt x="34" y="1"/>
                        </a:moveTo>
                        <a:cubicBezTo>
                          <a:pt x="34" y="1"/>
                          <a:pt x="35" y="1"/>
                          <a:pt x="36" y="1"/>
                        </a:cubicBezTo>
                        <a:cubicBezTo>
                          <a:pt x="36" y="2"/>
                          <a:pt x="36" y="2"/>
                          <a:pt x="36" y="2"/>
                        </a:cubicBezTo>
                        <a:cubicBezTo>
                          <a:pt x="36" y="2"/>
                          <a:pt x="36" y="2"/>
                          <a:pt x="37" y="2"/>
                        </a:cubicBezTo>
                        <a:cubicBezTo>
                          <a:pt x="37" y="1"/>
                          <a:pt x="36" y="1"/>
                          <a:pt x="36" y="1"/>
                        </a:cubicBezTo>
                        <a:cubicBezTo>
                          <a:pt x="36" y="1"/>
                          <a:pt x="35" y="1"/>
                          <a:pt x="35" y="1"/>
                        </a:cubicBezTo>
                        <a:cubicBezTo>
                          <a:pt x="34" y="1"/>
                          <a:pt x="34" y="1"/>
                          <a:pt x="34" y="1"/>
                        </a:cubicBezTo>
                        <a:moveTo>
                          <a:pt x="31" y="0"/>
                        </a:moveTo>
                        <a:cubicBezTo>
                          <a:pt x="30" y="1"/>
                          <a:pt x="30" y="1"/>
                          <a:pt x="30" y="1"/>
                        </a:cubicBezTo>
                        <a:cubicBezTo>
                          <a:pt x="30" y="1"/>
                          <a:pt x="30" y="1"/>
                          <a:pt x="30" y="1"/>
                        </a:cubicBezTo>
                        <a:cubicBezTo>
                          <a:pt x="30" y="1"/>
                          <a:pt x="29" y="2"/>
                          <a:pt x="29" y="3"/>
                        </a:cubicBezTo>
                        <a:cubicBezTo>
                          <a:pt x="29" y="3"/>
                          <a:pt x="29" y="3"/>
                          <a:pt x="29" y="3"/>
                        </a:cubicBezTo>
                        <a:cubicBezTo>
                          <a:pt x="29" y="3"/>
                          <a:pt x="30" y="3"/>
                          <a:pt x="30" y="3"/>
                        </a:cubicBezTo>
                        <a:cubicBezTo>
                          <a:pt x="30" y="2"/>
                          <a:pt x="30" y="1"/>
                          <a:pt x="31" y="1"/>
                        </a:cubicBezTo>
                        <a:cubicBezTo>
                          <a:pt x="31" y="1"/>
                          <a:pt x="31" y="1"/>
                          <a:pt x="31" y="1"/>
                        </a:cubicBezTo>
                        <a:cubicBezTo>
                          <a:pt x="31" y="1"/>
                          <a:pt x="31" y="1"/>
                          <a:pt x="31" y="1"/>
                        </a:cubicBezTo>
                        <a:cubicBezTo>
                          <a:pt x="31" y="1"/>
                          <a:pt x="31" y="1"/>
                          <a:pt x="31" y="0"/>
                        </a:cubicBezTo>
                        <a:moveTo>
                          <a:pt x="33" y="0"/>
                        </a:moveTo>
                        <a:cubicBezTo>
                          <a:pt x="33" y="1"/>
                          <a:pt x="34" y="1"/>
                          <a:pt x="35" y="2"/>
                        </a:cubicBezTo>
                        <a:cubicBezTo>
                          <a:pt x="35" y="2"/>
                          <a:pt x="35" y="2"/>
                          <a:pt x="36" y="2"/>
                        </a:cubicBezTo>
                        <a:cubicBezTo>
                          <a:pt x="36" y="1"/>
                          <a:pt x="36" y="1"/>
                          <a:pt x="36" y="1"/>
                        </a:cubicBezTo>
                        <a:cubicBezTo>
                          <a:pt x="35" y="1"/>
                          <a:pt x="34" y="1"/>
                          <a:pt x="34" y="1"/>
                        </a:cubicBezTo>
                        <a:cubicBezTo>
                          <a:pt x="33" y="1"/>
                          <a:pt x="33" y="0"/>
                          <a:pt x="33" y="0"/>
                        </a:cubicBezTo>
                        <a:moveTo>
                          <a:pt x="32" y="0"/>
                        </a:moveTo>
                        <a:cubicBezTo>
                          <a:pt x="32" y="1"/>
                          <a:pt x="32" y="1"/>
                          <a:pt x="32" y="1"/>
                        </a:cubicBezTo>
                        <a:cubicBezTo>
                          <a:pt x="33" y="1"/>
                          <a:pt x="33" y="1"/>
                          <a:pt x="33" y="2"/>
                        </a:cubicBezTo>
                        <a:cubicBezTo>
                          <a:pt x="34" y="2"/>
                          <a:pt x="34" y="2"/>
                          <a:pt x="35" y="2"/>
                        </a:cubicBezTo>
                        <a:cubicBezTo>
                          <a:pt x="34" y="1"/>
                          <a:pt x="33" y="1"/>
                          <a:pt x="33" y="0"/>
                        </a:cubicBezTo>
                        <a:cubicBezTo>
                          <a:pt x="33" y="0"/>
                          <a:pt x="32" y="0"/>
                          <a:pt x="32" y="0"/>
                        </a:cubicBezTo>
                        <a:moveTo>
                          <a:pt x="32" y="0"/>
                        </a:moveTo>
                        <a:cubicBezTo>
                          <a:pt x="32" y="0"/>
                          <a:pt x="32" y="0"/>
                          <a:pt x="31" y="0"/>
                        </a:cubicBezTo>
                        <a:cubicBezTo>
                          <a:pt x="32" y="1"/>
                          <a:pt x="32" y="1"/>
                          <a:pt x="32" y="1"/>
                        </a:cubicBezTo>
                        <a:cubicBezTo>
                          <a:pt x="32" y="1"/>
                          <a:pt x="32" y="1"/>
                          <a:pt x="31" y="0"/>
                        </a:cubicBezTo>
                        <a:cubicBezTo>
                          <a:pt x="31" y="0"/>
                          <a:pt x="31" y="0"/>
                          <a:pt x="31" y="0"/>
                        </a:cubicBezTo>
                        <a:cubicBezTo>
                          <a:pt x="31" y="1"/>
                          <a:pt x="31" y="1"/>
                          <a:pt x="31" y="1"/>
                        </a:cubicBezTo>
                        <a:cubicBezTo>
                          <a:pt x="31" y="1"/>
                          <a:pt x="31" y="1"/>
                          <a:pt x="31" y="1"/>
                        </a:cubicBezTo>
                        <a:cubicBezTo>
                          <a:pt x="31" y="1"/>
                          <a:pt x="31" y="1"/>
                          <a:pt x="31" y="1"/>
                        </a:cubicBezTo>
                        <a:cubicBezTo>
                          <a:pt x="31" y="1"/>
                          <a:pt x="30" y="2"/>
                          <a:pt x="30" y="3"/>
                        </a:cubicBezTo>
                        <a:cubicBezTo>
                          <a:pt x="31" y="2"/>
                          <a:pt x="31" y="2"/>
                          <a:pt x="32" y="2"/>
                        </a:cubicBezTo>
                        <a:cubicBezTo>
                          <a:pt x="32" y="2"/>
                          <a:pt x="32" y="1"/>
                          <a:pt x="32" y="1"/>
                        </a:cubicBezTo>
                        <a:cubicBezTo>
                          <a:pt x="32" y="1"/>
                          <a:pt x="32" y="1"/>
                          <a:pt x="32" y="1"/>
                        </a:cubicBezTo>
                        <a:cubicBezTo>
                          <a:pt x="32" y="1"/>
                          <a:pt x="32" y="1"/>
                          <a:pt x="32" y="1"/>
                        </a:cubicBezTo>
                        <a:cubicBezTo>
                          <a:pt x="32" y="1"/>
                          <a:pt x="32" y="2"/>
                          <a:pt x="32" y="2"/>
                        </a:cubicBezTo>
                        <a:cubicBezTo>
                          <a:pt x="32" y="2"/>
                          <a:pt x="33" y="2"/>
                          <a:pt x="33" y="2"/>
                        </a:cubicBezTo>
                        <a:cubicBezTo>
                          <a:pt x="33" y="1"/>
                          <a:pt x="33" y="1"/>
                          <a:pt x="32" y="1"/>
                        </a:cubicBezTo>
                        <a:cubicBezTo>
                          <a:pt x="32" y="0"/>
                          <a:pt x="32" y="0"/>
                          <a:pt x="32" y="0"/>
                        </a:cubicBezTo>
                        <a:cubicBezTo>
                          <a:pt x="32" y="0"/>
                          <a:pt x="32" y="0"/>
                          <a:pt x="32" y="0"/>
                        </a:cubicBezTo>
                      </a:path>
                    </a:pathLst>
                  </a:custGeom>
                  <a:solidFill>
                    <a:srgbClr val="F9D1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4" name="Freeform 8101">
                    <a:extLst>
                      <a:ext uri="{FF2B5EF4-FFF2-40B4-BE49-F238E27FC236}">
                        <a16:creationId xmlns:a16="http://schemas.microsoft.com/office/drawing/2014/main" id="{365B7C31-5FA1-47FC-BC8F-2EF3782C1C1E}"/>
                      </a:ext>
                    </a:extLst>
                  </p:cNvPr>
                  <p:cNvSpPr>
                    <a:spLocks/>
                  </p:cNvSpPr>
                  <p:nvPr/>
                </p:nvSpPr>
                <p:spPr bwMode="auto">
                  <a:xfrm>
                    <a:off x="4392" y="2346"/>
                    <a:ext cx="9" cy="9"/>
                  </a:xfrm>
                  <a:custGeom>
                    <a:avLst/>
                    <a:gdLst>
                      <a:gd name="T0" fmla="*/ 12 w 12"/>
                      <a:gd name="T1" fmla="*/ 0 h 12"/>
                      <a:gd name="T2" fmla="*/ 10 w 12"/>
                      <a:gd name="T3" fmla="*/ 1 h 12"/>
                      <a:gd name="T4" fmla="*/ 9 w 12"/>
                      <a:gd name="T5" fmla="*/ 1 h 12"/>
                      <a:gd name="T6" fmla="*/ 8 w 12"/>
                      <a:gd name="T7" fmla="*/ 2 h 12"/>
                      <a:gd name="T8" fmla="*/ 6 w 12"/>
                      <a:gd name="T9" fmla="*/ 3 h 12"/>
                      <a:gd name="T10" fmla="*/ 3 w 12"/>
                      <a:gd name="T11" fmla="*/ 7 h 12"/>
                      <a:gd name="T12" fmla="*/ 1 w 12"/>
                      <a:gd name="T13" fmla="*/ 10 h 12"/>
                      <a:gd name="T14" fmla="*/ 0 w 12"/>
                      <a:gd name="T15" fmla="*/ 12 h 12"/>
                      <a:gd name="T16" fmla="*/ 1 w 12"/>
                      <a:gd name="T17" fmla="*/ 12 h 12"/>
                      <a:gd name="T18" fmla="*/ 1 w 12"/>
                      <a:gd name="T19" fmla="*/ 10 h 12"/>
                      <a:gd name="T20" fmla="*/ 6 w 12"/>
                      <a:gd name="T21" fmla="*/ 4 h 12"/>
                      <a:gd name="T22" fmla="*/ 8 w 12"/>
                      <a:gd name="T23" fmla="*/ 2 h 12"/>
                      <a:gd name="T24" fmla="*/ 9 w 12"/>
                      <a:gd name="T25" fmla="*/ 1 h 12"/>
                      <a:gd name="T26" fmla="*/ 12 w 12"/>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12" y="0"/>
                        </a:moveTo>
                        <a:cubicBezTo>
                          <a:pt x="11" y="0"/>
                          <a:pt x="10" y="0"/>
                          <a:pt x="10" y="1"/>
                        </a:cubicBezTo>
                        <a:cubicBezTo>
                          <a:pt x="9" y="1"/>
                          <a:pt x="9" y="1"/>
                          <a:pt x="9" y="1"/>
                        </a:cubicBezTo>
                        <a:cubicBezTo>
                          <a:pt x="9" y="1"/>
                          <a:pt x="8" y="2"/>
                          <a:pt x="8" y="2"/>
                        </a:cubicBezTo>
                        <a:cubicBezTo>
                          <a:pt x="7" y="3"/>
                          <a:pt x="7" y="3"/>
                          <a:pt x="6" y="3"/>
                        </a:cubicBezTo>
                        <a:cubicBezTo>
                          <a:pt x="5" y="4"/>
                          <a:pt x="4" y="5"/>
                          <a:pt x="3" y="7"/>
                        </a:cubicBezTo>
                        <a:cubicBezTo>
                          <a:pt x="3" y="8"/>
                          <a:pt x="2" y="9"/>
                          <a:pt x="1" y="10"/>
                        </a:cubicBezTo>
                        <a:cubicBezTo>
                          <a:pt x="1" y="11"/>
                          <a:pt x="1" y="11"/>
                          <a:pt x="0" y="12"/>
                        </a:cubicBezTo>
                        <a:cubicBezTo>
                          <a:pt x="0" y="12"/>
                          <a:pt x="1" y="12"/>
                          <a:pt x="1" y="12"/>
                        </a:cubicBezTo>
                        <a:cubicBezTo>
                          <a:pt x="1" y="12"/>
                          <a:pt x="1" y="11"/>
                          <a:pt x="1" y="10"/>
                        </a:cubicBezTo>
                        <a:cubicBezTo>
                          <a:pt x="3" y="8"/>
                          <a:pt x="4" y="5"/>
                          <a:pt x="6" y="4"/>
                        </a:cubicBezTo>
                        <a:cubicBezTo>
                          <a:pt x="7" y="3"/>
                          <a:pt x="7" y="3"/>
                          <a:pt x="8" y="2"/>
                        </a:cubicBezTo>
                        <a:cubicBezTo>
                          <a:pt x="8" y="2"/>
                          <a:pt x="9" y="1"/>
                          <a:pt x="9" y="1"/>
                        </a:cubicBezTo>
                        <a:cubicBezTo>
                          <a:pt x="10" y="1"/>
                          <a:pt x="11" y="0"/>
                          <a:pt x="12"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5" name="Freeform 8102">
                    <a:extLst>
                      <a:ext uri="{FF2B5EF4-FFF2-40B4-BE49-F238E27FC236}">
                        <a16:creationId xmlns:a16="http://schemas.microsoft.com/office/drawing/2014/main" id="{DA17B896-6EB7-47E1-8269-9035D57AD32A}"/>
                      </a:ext>
                    </a:extLst>
                  </p:cNvPr>
                  <p:cNvSpPr>
                    <a:spLocks/>
                  </p:cNvSpPr>
                  <p:nvPr/>
                </p:nvSpPr>
                <p:spPr bwMode="auto">
                  <a:xfrm>
                    <a:off x="4394" y="2343"/>
                    <a:ext cx="12" cy="12"/>
                  </a:xfrm>
                  <a:custGeom>
                    <a:avLst/>
                    <a:gdLst>
                      <a:gd name="T0" fmla="*/ 16 w 16"/>
                      <a:gd name="T1" fmla="*/ 0 h 16"/>
                      <a:gd name="T2" fmla="*/ 15 w 16"/>
                      <a:gd name="T3" fmla="*/ 0 h 16"/>
                      <a:gd name="T4" fmla="*/ 11 w 16"/>
                      <a:gd name="T5" fmla="*/ 3 h 16"/>
                      <a:gd name="T6" fmla="*/ 5 w 16"/>
                      <a:gd name="T7" fmla="*/ 7 h 16"/>
                      <a:gd name="T8" fmla="*/ 1 w 16"/>
                      <a:gd name="T9" fmla="*/ 14 h 16"/>
                      <a:gd name="T10" fmla="*/ 1 w 16"/>
                      <a:gd name="T11" fmla="*/ 15 h 16"/>
                      <a:gd name="T12" fmla="*/ 0 w 16"/>
                      <a:gd name="T13" fmla="*/ 16 h 16"/>
                      <a:gd name="T14" fmla="*/ 1 w 16"/>
                      <a:gd name="T15" fmla="*/ 15 h 16"/>
                      <a:gd name="T16" fmla="*/ 1 w 16"/>
                      <a:gd name="T17" fmla="*/ 15 h 16"/>
                      <a:gd name="T18" fmla="*/ 1 w 16"/>
                      <a:gd name="T19" fmla="*/ 14 h 16"/>
                      <a:gd name="T20" fmla="*/ 5 w 16"/>
                      <a:gd name="T21" fmla="*/ 7 h 16"/>
                      <a:gd name="T22" fmla="*/ 11 w 16"/>
                      <a:gd name="T23" fmla="*/ 3 h 16"/>
                      <a:gd name="T24" fmla="*/ 16 w 16"/>
                      <a:gd name="T25" fmla="*/ 0 h 16"/>
                      <a:gd name="T26" fmla="*/ 16 w 16"/>
                      <a:gd name="T2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6">
                        <a:moveTo>
                          <a:pt x="16" y="0"/>
                        </a:moveTo>
                        <a:cubicBezTo>
                          <a:pt x="16" y="0"/>
                          <a:pt x="16" y="0"/>
                          <a:pt x="15" y="0"/>
                        </a:cubicBezTo>
                        <a:cubicBezTo>
                          <a:pt x="14" y="1"/>
                          <a:pt x="12" y="1"/>
                          <a:pt x="11" y="3"/>
                        </a:cubicBezTo>
                        <a:cubicBezTo>
                          <a:pt x="9" y="4"/>
                          <a:pt x="7" y="5"/>
                          <a:pt x="5" y="7"/>
                        </a:cubicBezTo>
                        <a:cubicBezTo>
                          <a:pt x="3" y="9"/>
                          <a:pt x="2" y="11"/>
                          <a:pt x="1" y="14"/>
                        </a:cubicBezTo>
                        <a:cubicBezTo>
                          <a:pt x="1" y="15"/>
                          <a:pt x="1" y="15"/>
                          <a:pt x="1" y="15"/>
                        </a:cubicBezTo>
                        <a:cubicBezTo>
                          <a:pt x="0" y="16"/>
                          <a:pt x="0" y="16"/>
                          <a:pt x="0" y="16"/>
                        </a:cubicBezTo>
                        <a:cubicBezTo>
                          <a:pt x="1" y="16"/>
                          <a:pt x="1" y="15"/>
                          <a:pt x="1" y="15"/>
                        </a:cubicBezTo>
                        <a:cubicBezTo>
                          <a:pt x="1" y="15"/>
                          <a:pt x="1" y="15"/>
                          <a:pt x="1" y="15"/>
                        </a:cubicBezTo>
                        <a:cubicBezTo>
                          <a:pt x="1" y="14"/>
                          <a:pt x="1" y="14"/>
                          <a:pt x="1" y="14"/>
                        </a:cubicBezTo>
                        <a:cubicBezTo>
                          <a:pt x="2" y="12"/>
                          <a:pt x="4" y="9"/>
                          <a:pt x="5" y="7"/>
                        </a:cubicBezTo>
                        <a:cubicBezTo>
                          <a:pt x="7" y="5"/>
                          <a:pt x="9" y="4"/>
                          <a:pt x="11" y="3"/>
                        </a:cubicBezTo>
                        <a:cubicBezTo>
                          <a:pt x="12" y="1"/>
                          <a:pt x="14" y="1"/>
                          <a:pt x="16" y="0"/>
                        </a:cubicBezTo>
                        <a:cubicBezTo>
                          <a:pt x="16" y="0"/>
                          <a:pt x="16" y="0"/>
                          <a:pt x="16"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6" name="Freeform 8103">
                    <a:extLst>
                      <a:ext uri="{FF2B5EF4-FFF2-40B4-BE49-F238E27FC236}">
                        <a16:creationId xmlns:a16="http://schemas.microsoft.com/office/drawing/2014/main" id="{4CEA74D7-91DF-4642-AC73-A47AC5DB8E1F}"/>
                      </a:ext>
                    </a:extLst>
                  </p:cNvPr>
                  <p:cNvSpPr>
                    <a:spLocks/>
                  </p:cNvSpPr>
                  <p:nvPr/>
                </p:nvSpPr>
                <p:spPr bwMode="auto">
                  <a:xfrm>
                    <a:off x="4399" y="2343"/>
                    <a:ext cx="10" cy="7"/>
                  </a:xfrm>
                  <a:custGeom>
                    <a:avLst/>
                    <a:gdLst>
                      <a:gd name="T0" fmla="*/ 14 w 14"/>
                      <a:gd name="T1" fmla="*/ 0 h 10"/>
                      <a:gd name="T2" fmla="*/ 13 w 14"/>
                      <a:gd name="T3" fmla="*/ 0 h 10"/>
                      <a:gd name="T4" fmla="*/ 11 w 14"/>
                      <a:gd name="T5" fmla="*/ 1 h 10"/>
                      <a:gd name="T6" fmla="*/ 6 w 14"/>
                      <a:gd name="T7" fmla="*/ 4 h 10"/>
                      <a:gd name="T8" fmla="*/ 3 w 14"/>
                      <a:gd name="T9" fmla="*/ 6 h 10"/>
                      <a:gd name="T10" fmla="*/ 1 w 14"/>
                      <a:gd name="T11" fmla="*/ 9 h 10"/>
                      <a:gd name="T12" fmla="*/ 0 w 14"/>
                      <a:gd name="T13" fmla="*/ 10 h 10"/>
                      <a:gd name="T14" fmla="*/ 1 w 14"/>
                      <a:gd name="T15" fmla="*/ 10 h 10"/>
                      <a:gd name="T16" fmla="*/ 1 w 14"/>
                      <a:gd name="T17" fmla="*/ 9 h 10"/>
                      <a:gd name="T18" fmla="*/ 4 w 14"/>
                      <a:gd name="T19" fmla="*/ 6 h 10"/>
                      <a:gd name="T20" fmla="*/ 6 w 14"/>
                      <a:gd name="T21" fmla="*/ 4 h 10"/>
                      <a:gd name="T22" fmla="*/ 11 w 14"/>
                      <a:gd name="T23" fmla="*/ 1 h 10"/>
                      <a:gd name="T24" fmla="*/ 14 w 14"/>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0">
                        <a:moveTo>
                          <a:pt x="14" y="0"/>
                        </a:moveTo>
                        <a:cubicBezTo>
                          <a:pt x="13" y="0"/>
                          <a:pt x="13" y="0"/>
                          <a:pt x="13" y="0"/>
                        </a:cubicBezTo>
                        <a:cubicBezTo>
                          <a:pt x="12" y="1"/>
                          <a:pt x="12" y="1"/>
                          <a:pt x="11" y="1"/>
                        </a:cubicBezTo>
                        <a:cubicBezTo>
                          <a:pt x="9" y="2"/>
                          <a:pt x="8" y="3"/>
                          <a:pt x="6" y="4"/>
                        </a:cubicBezTo>
                        <a:cubicBezTo>
                          <a:pt x="5" y="5"/>
                          <a:pt x="4" y="5"/>
                          <a:pt x="3" y="6"/>
                        </a:cubicBezTo>
                        <a:cubicBezTo>
                          <a:pt x="3" y="7"/>
                          <a:pt x="2" y="8"/>
                          <a:pt x="1" y="9"/>
                        </a:cubicBezTo>
                        <a:cubicBezTo>
                          <a:pt x="1" y="9"/>
                          <a:pt x="1" y="10"/>
                          <a:pt x="0" y="10"/>
                        </a:cubicBezTo>
                        <a:cubicBezTo>
                          <a:pt x="0" y="10"/>
                          <a:pt x="1" y="10"/>
                          <a:pt x="1" y="10"/>
                        </a:cubicBezTo>
                        <a:cubicBezTo>
                          <a:pt x="1" y="10"/>
                          <a:pt x="1" y="9"/>
                          <a:pt x="1" y="9"/>
                        </a:cubicBezTo>
                        <a:cubicBezTo>
                          <a:pt x="2" y="8"/>
                          <a:pt x="3" y="7"/>
                          <a:pt x="4" y="6"/>
                        </a:cubicBezTo>
                        <a:cubicBezTo>
                          <a:pt x="4" y="6"/>
                          <a:pt x="5" y="5"/>
                          <a:pt x="6" y="4"/>
                        </a:cubicBezTo>
                        <a:cubicBezTo>
                          <a:pt x="8" y="3"/>
                          <a:pt x="9" y="2"/>
                          <a:pt x="11" y="1"/>
                        </a:cubicBezTo>
                        <a:cubicBezTo>
                          <a:pt x="12" y="1"/>
                          <a:pt x="13" y="0"/>
                          <a:pt x="14"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7" name="Freeform 8104">
                    <a:extLst>
                      <a:ext uri="{FF2B5EF4-FFF2-40B4-BE49-F238E27FC236}">
                        <a16:creationId xmlns:a16="http://schemas.microsoft.com/office/drawing/2014/main" id="{A9541A37-A2A9-42F7-93D5-54343C44FBFB}"/>
                      </a:ext>
                    </a:extLst>
                  </p:cNvPr>
                  <p:cNvSpPr>
                    <a:spLocks/>
                  </p:cNvSpPr>
                  <p:nvPr/>
                </p:nvSpPr>
                <p:spPr bwMode="auto">
                  <a:xfrm>
                    <a:off x="4403" y="2343"/>
                    <a:ext cx="8" cy="5"/>
                  </a:xfrm>
                  <a:custGeom>
                    <a:avLst/>
                    <a:gdLst>
                      <a:gd name="T0" fmla="*/ 11 w 11"/>
                      <a:gd name="T1" fmla="*/ 0 h 7"/>
                      <a:gd name="T2" fmla="*/ 10 w 11"/>
                      <a:gd name="T3" fmla="*/ 0 h 7"/>
                      <a:gd name="T4" fmla="*/ 9 w 11"/>
                      <a:gd name="T5" fmla="*/ 0 h 7"/>
                      <a:gd name="T6" fmla="*/ 8 w 11"/>
                      <a:gd name="T7" fmla="*/ 1 h 7"/>
                      <a:gd name="T8" fmla="*/ 7 w 11"/>
                      <a:gd name="T9" fmla="*/ 1 h 7"/>
                      <a:gd name="T10" fmla="*/ 2 w 11"/>
                      <a:gd name="T11" fmla="*/ 5 h 7"/>
                      <a:gd name="T12" fmla="*/ 0 w 11"/>
                      <a:gd name="T13" fmla="*/ 7 h 7"/>
                      <a:gd name="T14" fmla="*/ 0 w 11"/>
                      <a:gd name="T15" fmla="*/ 7 h 7"/>
                      <a:gd name="T16" fmla="*/ 1 w 11"/>
                      <a:gd name="T17" fmla="*/ 7 h 7"/>
                      <a:gd name="T18" fmla="*/ 2 w 11"/>
                      <a:gd name="T19" fmla="*/ 5 h 7"/>
                      <a:gd name="T20" fmla="*/ 7 w 11"/>
                      <a:gd name="T21" fmla="*/ 2 h 7"/>
                      <a:gd name="T22" fmla="*/ 8 w 11"/>
                      <a:gd name="T23" fmla="*/ 1 h 7"/>
                      <a:gd name="T24" fmla="*/ 9 w 11"/>
                      <a:gd name="T25" fmla="*/ 1 h 7"/>
                      <a:gd name="T26" fmla="*/ 11 w 11"/>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7">
                        <a:moveTo>
                          <a:pt x="11" y="0"/>
                        </a:moveTo>
                        <a:cubicBezTo>
                          <a:pt x="11" y="0"/>
                          <a:pt x="10" y="0"/>
                          <a:pt x="10" y="0"/>
                        </a:cubicBezTo>
                        <a:cubicBezTo>
                          <a:pt x="10" y="0"/>
                          <a:pt x="9" y="0"/>
                          <a:pt x="9" y="0"/>
                        </a:cubicBezTo>
                        <a:cubicBezTo>
                          <a:pt x="8" y="1"/>
                          <a:pt x="8" y="1"/>
                          <a:pt x="8" y="1"/>
                        </a:cubicBezTo>
                        <a:cubicBezTo>
                          <a:pt x="8" y="1"/>
                          <a:pt x="7" y="1"/>
                          <a:pt x="7" y="1"/>
                        </a:cubicBezTo>
                        <a:cubicBezTo>
                          <a:pt x="5" y="2"/>
                          <a:pt x="4" y="3"/>
                          <a:pt x="2" y="5"/>
                        </a:cubicBezTo>
                        <a:cubicBezTo>
                          <a:pt x="2" y="5"/>
                          <a:pt x="1" y="6"/>
                          <a:pt x="0" y="7"/>
                        </a:cubicBezTo>
                        <a:cubicBezTo>
                          <a:pt x="0" y="7"/>
                          <a:pt x="0" y="7"/>
                          <a:pt x="0" y="7"/>
                        </a:cubicBezTo>
                        <a:cubicBezTo>
                          <a:pt x="0" y="7"/>
                          <a:pt x="0" y="7"/>
                          <a:pt x="1" y="7"/>
                        </a:cubicBezTo>
                        <a:cubicBezTo>
                          <a:pt x="1" y="6"/>
                          <a:pt x="2" y="5"/>
                          <a:pt x="2" y="5"/>
                        </a:cubicBezTo>
                        <a:cubicBezTo>
                          <a:pt x="4" y="3"/>
                          <a:pt x="5" y="2"/>
                          <a:pt x="7" y="2"/>
                        </a:cubicBezTo>
                        <a:cubicBezTo>
                          <a:pt x="8" y="1"/>
                          <a:pt x="8" y="1"/>
                          <a:pt x="8" y="1"/>
                        </a:cubicBezTo>
                        <a:cubicBezTo>
                          <a:pt x="9" y="1"/>
                          <a:pt x="9" y="1"/>
                          <a:pt x="9" y="1"/>
                        </a:cubicBezTo>
                        <a:cubicBezTo>
                          <a:pt x="10" y="0"/>
                          <a:pt x="10" y="0"/>
                          <a:pt x="11"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8" name="Freeform 8105">
                    <a:extLst>
                      <a:ext uri="{FF2B5EF4-FFF2-40B4-BE49-F238E27FC236}">
                        <a16:creationId xmlns:a16="http://schemas.microsoft.com/office/drawing/2014/main" id="{86F685AA-9F6B-4F05-AF21-6D4575D74E63}"/>
                      </a:ext>
                    </a:extLst>
                  </p:cNvPr>
                  <p:cNvSpPr>
                    <a:spLocks/>
                  </p:cNvSpPr>
                  <p:nvPr/>
                </p:nvSpPr>
                <p:spPr bwMode="auto">
                  <a:xfrm>
                    <a:off x="4405" y="2343"/>
                    <a:ext cx="6" cy="3"/>
                  </a:xfrm>
                  <a:custGeom>
                    <a:avLst/>
                    <a:gdLst>
                      <a:gd name="T0" fmla="*/ 8 w 8"/>
                      <a:gd name="T1" fmla="*/ 0 h 5"/>
                      <a:gd name="T2" fmla="*/ 8 w 8"/>
                      <a:gd name="T3" fmla="*/ 0 h 5"/>
                      <a:gd name="T4" fmla="*/ 7 w 8"/>
                      <a:gd name="T5" fmla="*/ 0 h 5"/>
                      <a:gd name="T6" fmla="*/ 4 w 8"/>
                      <a:gd name="T7" fmla="*/ 2 h 5"/>
                      <a:gd name="T8" fmla="*/ 0 w 8"/>
                      <a:gd name="T9" fmla="*/ 5 h 5"/>
                      <a:gd name="T10" fmla="*/ 0 w 8"/>
                      <a:gd name="T11" fmla="*/ 5 h 5"/>
                      <a:gd name="T12" fmla="*/ 1 w 8"/>
                      <a:gd name="T13" fmla="*/ 4 h 5"/>
                      <a:gd name="T14" fmla="*/ 1 w 8"/>
                      <a:gd name="T15" fmla="*/ 4 h 5"/>
                      <a:gd name="T16" fmla="*/ 2 w 8"/>
                      <a:gd name="T17" fmla="*/ 3 h 5"/>
                      <a:gd name="T18" fmla="*/ 3 w 8"/>
                      <a:gd name="T19" fmla="*/ 3 h 5"/>
                      <a:gd name="T20" fmla="*/ 4 w 8"/>
                      <a:gd name="T21" fmla="*/ 2 h 5"/>
                      <a:gd name="T22" fmla="*/ 7 w 8"/>
                      <a:gd name="T23" fmla="*/ 0 h 5"/>
                      <a:gd name="T24" fmla="*/ 8 w 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5">
                        <a:moveTo>
                          <a:pt x="8" y="0"/>
                        </a:moveTo>
                        <a:cubicBezTo>
                          <a:pt x="8" y="0"/>
                          <a:pt x="8" y="0"/>
                          <a:pt x="8" y="0"/>
                        </a:cubicBezTo>
                        <a:cubicBezTo>
                          <a:pt x="8" y="0"/>
                          <a:pt x="8" y="0"/>
                          <a:pt x="7" y="0"/>
                        </a:cubicBezTo>
                        <a:cubicBezTo>
                          <a:pt x="6" y="0"/>
                          <a:pt x="5" y="1"/>
                          <a:pt x="4" y="2"/>
                        </a:cubicBezTo>
                        <a:cubicBezTo>
                          <a:pt x="3" y="3"/>
                          <a:pt x="1" y="4"/>
                          <a:pt x="0" y="5"/>
                        </a:cubicBezTo>
                        <a:cubicBezTo>
                          <a:pt x="0" y="5"/>
                          <a:pt x="0" y="5"/>
                          <a:pt x="0" y="5"/>
                        </a:cubicBezTo>
                        <a:cubicBezTo>
                          <a:pt x="1" y="5"/>
                          <a:pt x="1" y="5"/>
                          <a:pt x="1" y="4"/>
                        </a:cubicBezTo>
                        <a:cubicBezTo>
                          <a:pt x="1" y="4"/>
                          <a:pt x="1" y="4"/>
                          <a:pt x="1" y="4"/>
                        </a:cubicBezTo>
                        <a:cubicBezTo>
                          <a:pt x="2" y="3"/>
                          <a:pt x="2" y="3"/>
                          <a:pt x="2" y="3"/>
                        </a:cubicBezTo>
                        <a:cubicBezTo>
                          <a:pt x="3" y="3"/>
                          <a:pt x="3" y="3"/>
                          <a:pt x="3" y="3"/>
                        </a:cubicBezTo>
                        <a:cubicBezTo>
                          <a:pt x="4" y="2"/>
                          <a:pt x="4" y="2"/>
                          <a:pt x="4" y="2"/>
                        </a:cubicBezTo>
                        <a:cubicBezTo>
                          <a:pt x="5" y="1"/>
                          <a:pt x="6" y="0"/>
                          <a:pt x="7" y="0"/>
                        </a:cubicBezTo>
                        <a:cubicBezTo>
                          <a:pt x="8" y="0"/>
                          <a:pt x="8" y="0"/>
                          <a:pt x="8"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39" name="Freeform 8106">
                    <a:extLst>
                      <a:ext uri="{FF2B5EF4-FFF2-40B4-BE49-F238E27FC236}">
                        <a16:creationId xmlns:a16="http://schemas.microsoft.com/office/drawing/2014/main" id="{735B1D7E-3449-4E1A-B88B-395BA38C7435}"/>
                      </a:ext>
                    </a:extLst>
                  </p:cNvPr>
                  <p:cNvSpPr>
                    <a:spLocks/>
                  </p:cNvSpPr>
                  <p:nvPr/>
                </p:nvSpPr>
                <p:spPr bwMode="auto">
                  <a:xfrm>
                    <a:off x="3632" y="1746"/>
                    <a:ext cx="101" cy="145"/>
                  </a:xfrm>
                  <a:custGeom>
                    <a:avLst/>
                    <a:gdLst>
                      <a:gd name="T0" fmla="*/ 4 w 135"/>
                      <a:gd name="T1" fmla="*/ 117 h 193"/>
                      <a:gd name="T2" fmla="*/ 3 w 135"/>
                      <a:gd name="T3" fmla="*/ 121 h 193"/>
                      <a:gd name="T4" fmla="*/ 16 w 135"/>
                      <a:gd name="T5" fmla="*/ 140 h 193"/>
                      <a:gd name="T6" fmla="*/ 18 w 135"/>
                      <a:gd name="T7" fmla="*/ 147 h 193"/>
                      <a:gd name="T8" fmla="*/ 44 w 135"/>
                      <a:gd name="T9" fmla="*/ 160 h 193"/>
                      <a:gd name="T10" fmla="*/ 48 w 135"/>
                      <a:gd name="T11" fmla="*/ 168 h 193"/>
                      <a:gd name="T12" fmla="*/ 70 w 135"/>
                      <a:gd name="T13" fmla="*/ 179 h 193"/>
                      <a:gd name="T14" fmla="*/ 91 w 135"/>
                      <a:gd name="T15" fmla="*/ 187 h 193"/>
                      <a:gd name="T16" fmla="*/ 99 w 135"/>
                      <a:gd name="T17" fmla="*/ 191 h 193"/>
                      <a:gd name="T18" fmla="*/ 125 w 135"/>
                      <a:gd name="T19" fmla="*/ 176 h 193"/>
                      <a:gd name="T20" fmla="*/ 128 w 135"/>
                      <a:gd name="T21" fmla="*/ 161 h 193"/>
                      <a:gd name="T22" fmla="*/ 130 w 135"/>
                      <a:gd name="T23" fmla="*/ 154 h 193"/>
                      <a:gd name="T24" fmla="*/ 130 w 135"/>
                      <a:gd name="T25" fmla="*/ 144 h 193"/>
                      <a:gd name="T26" fmla="*/ 133 w 135"/>
                      <a:gd name="T27" fmla="*/ 132 h 193"/>
                      <a:gd name="T28" fmla="*/ 128 w 135"/>
                      <a:gd name="T29" fmla="*/ 121 h 193"/>
                      <a:gd name="T30" fmla="*/ 126 w 135"/>
                      <a:gd name="T31" fmla="*/ 101 h 193"/>
                      <a:gd name="T32" fmla="*/ 133 w 135"/>
                      <a:gd name="T33" fmla="*/ 90 h 193"/>
                      <a:gd name="T34" fmla="*/ 124 w 135"/>
                      <a:gd name="T35" fmla="*/ 72 h 193"/>
                      <a:gd name="T36" fmla="*/ 131 w 135"/>
                      <a:gd name="T37" fmla="*/ 59 h 193"/>
                      <a:gd name="T38" fmla="*/ 130 w 135"/>
                      <a:gd name="T39" fmla="*/ 46 h 193"/>
                      <a:gd name="T40" fmla="*/ 131 w 135"/>
                      <a:gd name="T41" fmla="*/ 26 h 193"/>
                      <a:gd name="T42" fmla="*/ 132 w 135"/>
                      <a:gd name="T43" fmla="*/ 15 h 193"/>
                      <a:gd name="T44" fmla="*/ 122 w 135"/>
                      <a:gd name="T45" fmla="*/ 3 h 193"/>
                      <a:gd name="T46" fmla="*/ 103 w 135"/>
                      <a:gd name="T47" fmla="*/ 0 h 193"/>
                      <a:gd name="T48" fmla="*/ 75 w 135"/>
                      <a:gd name="T49" fmla="*/ 7 h 193"/>
                      <a:gd name="T50" fmla="*/ 65 w 135"/>
                      <a:gd name="T51" fmla="*/ 9 h 193"/>
                      <a:gd name="T52" fmla="*/ 43 w 135"/>
                      <a:gd name="T53" fmla="*/ 21 h 193"/>
                      <a:gd name="T54" fmla="*/ 35 w 135"/>
                      <a:gd name="T55" fmla="*/ 24 h 193"/>
                      <a:gd name="T56" fmla="*/ 18 w 135"/>
                      <a:gd name="T57" fmla="*/ 41 h 193"/>
                      <a:gd name="T58" fmla="*/ 10 w 135"/>
                      <a:gd name="T59" fmla="*/ 63 h 193"/>
                      <a:gd name="T60" fmla="*/ 10 w 135"/>
                      <a:gd name="T61" fmla="*/ 63 h 193"/>
                      <a:gd name="T62" fmla="*/ 7 w 135"/>
                      <a:gd name="T63" fmla="*/ 78 h 193"/>
                      <a:gd name="T64" fmla="*/ 6 w 135"/>
                      <a:gd name="T65" fmla="*/ 79 h 193"/>
                      <a:gd name="T66" fmla="*/ 4 w 135"/>
                      <a:gd name="T67" fmla="*/ 85 h 193"/>
                      <a:gd name="T68" fmla="*/ 5 w 135"/>
                      <a:gd name="T69" fmla="*/ 100 h 193"/>
                      <a:gd name="T70" fmla="*/ 1 w 135"/>
                      <a:gd name="T71" fmla="*/ 10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5" h="193">
                        <a:moveTo>
                          <a:pt x="2" y="111"/>
                        </a:moveTo>
                        <a:cubicBezTo>
                          <a:pt x="3" y="113"/>
                          <a:pt x="4" y="115"/>
                          <a:pt x="4" y="117"/>
                        </a:cubicBezTo>
                        <a:cubicBezTo>
                          <a:pt x="4" y="117"/>
                          <a:pt x="4" y="117"/>
                          <a:pt x="4" y="117"/>
                        </a:cubicBezTo>
                        <a:cubicBezTo>
                          <a:pt x="3" y="119"/>
                          <a:pt x="3" y="120"/>
                          <a:pt x="3" y="121"/>
                        </a:cubicBezTo>
                        <a:cubicBezTo>
                          <a:pt x="3" y="125"/>
                          <a:pt x="5" y="130"/>
                          <a:pt x="8" y="134"/>
                        </a:cubicBezTo>
                        <a:cubicBezTo>
                          <a:pt x="9" y="137"/>
                          <a:pt x="11" y="140"/>
                          <a:pt x="16" y="140"/>
                        </a:cubicBezTo>
                        <a:cubicBezTo>
                          <a:pt x="17" y="140"/>
                          <a:pt x="17" y="140"/>
                          <a:pt x="17" y="140"/>
                        </a:cubicBezTo>
                        <a:cubicBezTo>
                          <a:pt x="16" y="143"/>
                          <a:pt x="17" y="145"/>
                          <a:pt x="18" y="147"/>
                        </a:cubicBezTo>
                        <a:cubicBezTo>
                          <a:pt x="20" y="151"/>
                          <a:pt x="27" y="151"/>
                          <a:pt x="31" y="154"/>
                        </a:cubicBezTo>
                        <a:cubicBezTo>
                          <a:pt x="34" y="156"/>
                          <a:pt x="40" y="159"/>
                          <a:pt x="44" y="160"/>
                        </a:cubicBezTo>
                        <a:cubicBezTo>
                          <a:pt x="44" y="161"/>
                          <a:pt x="44" y="162"/>
                          <a:pt x="44" y="163"/>
                        </a:cubicBezTo>
                        <a:cubicBezTo>
                          <a:pt x="43" y="166"/>
                          <a:pt x="46" y="167"/>
                          <a:pt x="48" y="168"/>
                        </a:cubicBezTo>
                        <a:cubicBezTo>
                          <a:pt x="52" y="170"/>
                          <a:pt x="56" y="171"/>
                          <a:pt x="60" y="173"/>
                        </a:cubicBezTo>
                        <a:cubicBezTo>
                          <a:pt x="64" y="175"/>
                          <a:pt x="67" y="177"/>
                          <a:pt x="70" y="179"/>
                        </a:cubicBezTo>
                        <a:cubicBezTo>
                          <a:pt x="74" y="183"/>
                          <a:pt x="79" y="189"/>
                          <a:pt x="87" y="189"/>
                        </a:cubicBezTo>
                        <a:cubicBezTo>
                          <a:pt x="88" y="188"/>
                          <a:pt x="90" y="188"/>
                          <a:pt x="91" y="187"/>
                        </a:cubicBezTo>
                        <a:cubicBezTo>
                          <a:pt x="92" y="188"/>
                          <a:pt x="92" y="188"/>
                          <a:pt x="92" y="188"/>
                        </a:cubicBezTo>
                        <a:cubicBezTo>
                          <a:pt x="94" y="189"/>
                          <a:pt x="97" y="190"/>
                          <a:pt x="99" y="191"/>
                        </a:cubicBezTo>
                        <a:cubicBezTo>
                          <a:pt x="104" y="193"/>
                          <a:pt x="108" y="193"/>
                          <a:pt x="114" y="191"/>
                        </a:cubicBezTo>
                        <a:cubicBezTo>
                          <a:pt x="119" y="189"/>
                          <a:pt x="128" y="181"/>
                          <a:pt x="125" y="176"/>
                        </a:cubicBezTo>
                        <a:cubicBezTo>
                          <a:pt x="127" y="174"/>
                          <a:pt x="128" y="172"/>
                          <a:pt x="129" y="170"/>
                        </a:cubicBezTo>
                        <a:cubicBezTo>
                          <a:pt x="130" y="167"/>
                          <a:pt x="130" y="164"/>
                          <a:pt x="128" y="161"/>
                        </a:cubicBezTo>
                        <a:cubicBezTo>
                          <a:pt x="129" y="161"/>
                          <a:pt x="130" y="160"/>
                          <a:pt x="130" y="159"/>
                        </a:cubicBezTo>
                        <a:cubicBezTo>
                          <a:pt x="130" y="157"/>
                          <a:pt x="129" y="155"/>
                          <a:pt x="130" y="154"/>
                        </a:cubicBezTo>
                        <a:cubicBezTo>
                          <a:pt x="131" y="152"/>
                          <a:pt x="132" y="151"/>
                          <a:pt x="132" y="149"/>
                        </a:cubicBezTo>
                        <a:cubicBezTo>
                          <a:pt x="133" y="147"/>
                          <a:pt x="132" y="145"/>
                          <a:pt x="130" y="144"/>
                        </a:cubicBezTo>
                        <a:cubicBezTo>
                          <a:pt x="131" y="144"/>
                          <a:pt x="131" y="144"/>
                          <a:pt x="132" y="143"/>
                        </a:cubicBezTo>
                        <a:cubicBezTo>
                          <a:pt x="135" y="140"/>
                          <a:pt x="133" y="136"/>
                          <a:pt x="133" y="132"/>
                        </a:cubicBezTo>
                        <a:cubicBezTo>
                          <a:pt x="133" y="129"/>
                          <a:pt x="133" y="124"/>
                          <a:pt x="130" y="122"/>
                        </a:cubicBezTo>
                        <a:cubicBezTo>
                          <a:pt x="129" y="122"/>
                          <a:pt x="128" y="121"/>
                          <a:pt x="128" y="121"/>
                        </a:cubicBezTo>
                        <a:cubicBezTo>
                          <a:pt x="130" y="120"/>
                          <a:pt x="131" y="119"/>
                          <a:pt x="132" y="116"/>
                        </a:cubicBezTo>
                        <a:cubicBezTo>
                          <a:pt x="132" y="112"/>
                          <a:pt x="132" y="104"/>
                          <a:pt x="126" y="101"/>
                        </a:cubicBezTo>
                        <a:cubicBezTo>
                          <a:pt x="128" y="101"/>
                          <a:pt x="129" y="100"/>
                          <a:pt x="131" y="98"/>
                        </a:cubicBezTo>
                        <a:cubicBezTo>
                          <a:pt x="132" y="96"/>
                          <a:pt x="135" y="92"/>
                          <a:pt x="133" y="90"/>
                        </a:cubicBezTo>
                        <a:cubicBezTo>
                          <a:pt x="134" y="89"/>
                          <a:pt x="134" y="88"/>
                          <a:pt x="134" y="87"/>
                        </a:cubicBezTo>
                        <a:cubicBezTo>
                          <a:pt x="133" y="81"/>
                          <a:pt x="130" y="76"/>
                          <a:pt x="124" y="72"/>
                        </a:cubicBezTo>
                        <a:cubicBezTo>
                          <a:pt x="127" y="73"/>
                          <a:pt x="129" y="72"/>
                          <a:pt x="130" y="70"/>
                        </a:cubicBezTo>
                        <a:cubicBezTo>
                          <a:pt x="132" y="67"/>
                          <a:pt x="131" y="63"/>
                          <a:pt x="131" y="59"/>
                        </a:cubicBezTo>
                        <a:cubicBezTo>
                          <a:pt x="130" y="56"/>
                          <a:pt x="129" y="53"/>
                          <a:pt x="129" y="50"/>
                        </a:cubicBezTo>
                        <a:cubicBezTo>
                          <a:pt x="129" y="48"/>
                          <a:pt x="129" y="47"/>
                          <a:pt x="130" y="46"/>
                        </a:cubicBezTo>
                        <a:cubicBezTo>
                          <a:pt x="131" y="43"/>
                          <a:pt x="133" y="40"/>
                          <a:pt x="133" y="37"/>
                        </a:cubicBezTo>
                        <a:cubicBezTo>
                          <a:pt x="133" y="33"/>
                          <a:pt x="132" y="29"/>
                          <a:pt x="131" y="26"/>
                        </a:cubicBezTo>
                        <a:cubicBezTo>
                          <a:pt x="130" y="24"/>
                          <a:pt x="130" y="22"/>
                          <a:pt x="130" y="21"/>
                        </a:cubicBezTo>
                        <a:cubicBezTo>
                          <a:pt x="130" y="19"/>
                          <a:pt x="132" y="17"/>
                          <a:pt x="132" y="15"/>
                        </a:cubicBezTo>
                        <a:cubicBezTo>
                          <a:pt x="132" y="13"/>
                          <a:pt x="132" y="11"/>
                          <a:pt x="131" y="10"/>
                        </a:cubicBezTo>
                        <a:cubicBezTo>
                          <a:pt x="130" y="7"/>
                          <a:pt x="126" y="4"/>
                          <a:pt x="122" y="3"/>
                        </a:cubicBezTo>
                        <a:cubicBezTo>
                          <a:pt x="120" y="2"/>
                          <a:pt x="117" y="1"/>
                          <a:pt x="114" y="2"/>
                        </a:cubicBezTo>
                        <a:cubicBezTo>
                          <a:pt x="111" y="0"/>
                          <a:pt x="107" y="0"/>
                          <a:pt x="103" y="0"/>
                        </a:cubicBezTo>
                        <a:cubicBezTo>
                          <a:pt x="97" y="0"/>
                          <a:pt x="90" y="0"/>
                          <a:pt x="84" y="2"/>
                        </a:cubicBezTo>
                        <a:cubicBezTo>
                          <a:pt x="81" y="4"/>
                          <a:pt x="78" y="5"/>
                          <a:pt x="75" y="7"/>
                        </a:cubicBezTo>
                        <a:cubicBezTo>
                          <a:pt x="74" y="7"/>
                          <a:pt x="71" y="8"/>
                          <a:pt x="69" y="9"/>
                        </a:cubicBezTo>
                        <a:cubicBezTo>
                          <a:pt x="68" y="9"/>
                          <a:pt x="66" y="8"/>
                          <a:pt x="65" y="9"/>
                        </a:cubicBezTo>
                        <a:cubicBezTo>
                          <a:pt x="61" y="9"/>
                          <a:pt x="57" y="12"/>
                          <a:pt x="54" y="14"/>
                        </a:cubicBezTo>
                        <a:cubicBezTo>
                          <a:pt x="51" y="16"/>
                          <a:pt x="46" y="18"/>
                          <a:pt x="43" y="21"/>
                        </a:cubicBezTo>
                        <a:cubicBezTo>
                          <a:pt x="42" y="21"/>
                          <a:pt x="42" y="21"/>
                          <a:pt x="42" y="22"/>
                        </a:cubicBezTo>
                        <a:cubicBezTo>
                          <a:pt x="40" y="21"/>
                          <a:pt x="37" y="22"/>
                          <a:pt x="35" y="24"/>
                        </a:cubicBezTo>
                        <a:cubicBezTo>
                          <a:pt x="32" y="26"/>
                          <a:pt x="30" y="30"/>
                          <a:pt x="29" y="33"/>
                        </a:cubicBezTo>
                        <a:cubicBezTo>
                          <a:pt x="25" y="35"/>
                          <a:pt x="20" y="38"/>
                          <a:pt x="18" y="41"/>
                        </a:cubicBezTo>
                        <a:cubicBezTo>
                          <a:pt x="15" y="45"/>
                          <a:pt x="13" y="48"/>
                          <a:pt x="12" y="52"/>
                        </a:cubicBezTo>
                        <a:cubicBezTo>
                          <a:pt x="11" y="55"/>
                          <a:pt x="8" y="60"/>
                          <a:pt x="10" y="63"/>
                        </a:cubicBezTo>
                        <a:cubicBezTo>
                          <a:pt x="10" y="63"/>
                          <a:pt x="10" y="63"/>
                          <a:pt x="10" y="63"/>
                        </a:cubicBezTo>
                        <a:cubicBezTo>
                          <a:pt x="10" y="63"/>
                          <a:pt x="10" y="63"/>
                          <a:pt x="10" y="63"/>
                        </a:cubicBezTo>
                        <a:cubicBezTo>
                          <a:pt x="7" y="64"/>
                          <a:pt x="5" y="67"/>
                          <a:pt x="4" y="69"/>
                        </a:cubicBezTo>
                        <a:cubicBezTo>
                          <a:pt x="3" y="72"/>
                          <a:pt x="4" y="76"/>
                          <a:pt x="7" y="78"/>
                        </a:cubicBezTo>
                        <a:cubicBezTo>
                          <a:pt x="7" y="78"/>
                          <a:pt x="7" y="78"/>
                          <a:pt x="7" y="78"/>
                        </a:cubicBezTo>
                        <a:cubicBezTo>
                          <a:pt x="7" y="78"/>
                          <a:pt x="6" y="79"/>
                          <a:pt x="6" y="79"/>
                        </a:cubicBezTo>
                        <a:cubicBezTo>
                          <a:pt x="5" y="80"/>
                          <a:pt x="4" y="81"/>
                          <a:pt x="4" y="82"/>
                        </a:cubicBezTo>
                        <a:cubicBezTo>
                          <a:pt x="4" y="83"/>
                          <a:pt x="4" y="84"/>
                          <a:pt x="4" y="85"/>
                        </a:cubicBezTo>
                        <a:cubicBezTo>
                          <a:pt x="4" y="86"/>
                          <a:pt x="5" y="87"/>
                          <a:pt x="5" y="88"/>
                        </a:cubicBezTo>
                        <a:cubicBezTo>
                          <a:pt x="3" y="92"/>
                          <a:pt x="2" y="96"/>
                          <a:pt x="5" y="100"/>
                        </a:cubicBezTo>
                        <a:cubicBezTo>
                          <a:pt x="5" y="100"/>
                          <a:pt x="5" y="100"/>
                          <a:pt x="5" y="100"/>
                        </a:cubicBezTo>
                        <a:cubicBezTo>
                          <a:pt x="3" y="100"/>
                          <a:pt x="1" y="101"/>
                          <a:pt x="1" y="104"/>
                        </a:cubicBezTo>
                        <a:cubicBezTo>
                          <a:pt x="0" y="106"/>
                          <a:pt x="0" y="110"/>
                          <a:pt x="2" y="111"/>
                        </a:cubicBezTo>
                      </a:path>
                    </a:pathLst>
                  </a:custGeom>
                  <a:solidFill>
                    <a:srgbClr val="F5CC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0" name="Freeform 8107">
                    <a:extLst>
                      <a:ext uri="{FF2B5EF4-FFF2-40B4-BE49-F238E27FC236}">
                        <a16:creationId xmlns:a16="http://schemas.microsoft.com/office/drawing/2014/main" id="{1278DAFE-4CAE-458E-9DAF-13FABB141F65}"/>
                      </a:ext>
                    </a:extLst>
                  </p:cNvPr>
                  <p:cNvSpPr>
                    <a:spLocks noEditPoints="1"/>
                  </p:cNvSpPr>
                  <p:nvPr/>
                </p:nvSpPr>
                <p:spPr bwMode="auto">
                  <a:xfrm>
                    <a:off x="3632" y="1746"/>
                    <a:ext cx="101" cy="145"/>
                  </a:xfrm>
                  <a:custGeom>
                    <a:avLst/>
                    <a:gdLst>
                      <a:gd name="T0" fmla="*/ 91 w 135"/>
                      <a:gd name="T1" fmla="*/ 189 h 194"/>
                      <a:gd name="T2" fmla="*/ 70 w 135"/>
                      <a:gd name="T3" fmla="*/ 181 h 194"/>
                      <a:gd name="T4" fmla="*/ 43 w 135"/>
                      <a:gd name="T5" fmla="*/ 164 h 194"/>
                      <a:gd name="T6" fmla="*/ 18 w 135"/>
                      <a:gd name="T7" fmla="*/ 148 h 194"/>
                      <a:gd name="T8" fmla="*/ 7 w 135"/>
                      <a:gd name="T9" fmla="*/ 135 h 194"/>
                      <a:gd name="T10" fmla="*/ 3 w 135"/>
                      <a:gd name="T11" fmla="*/ 118 h 194"/>
                      <a:gd name="T12" fmla="*/ 4 w 135"/>
                      <a:gd name="T13" fmla="*/ 101 h 194"/>
                      <a:gd name="T14" fmla="*/ 3 w 135"/>
                      <a:gd name="T15" fmla="*/ 83 h 194"/>
                      <a:gd name="T16" fmla="*/ 10 w 135"/>
                      <a:gd name="T17" fmla="*/ 64 h 194"/>
                      <a:gd name="T18" fmla="*/ 18 w 135"/>
                      <a:gd name="T19" fmla="*/ 42 h 194"/>
                      <a:gd name="T20" fmla="*/ 42 w 135"/>
                      <a:gd name="T21" fmla="*/ 21 h 194"/>
                      <a:gd name="T22" fmla="*/ 69 w 135"/>
                      <a:gd name="T23" fmla="*/ 10 h 194"/>
                      <a:gd name="T24" fmla="*/ 100 w 135"/>
                      <a:gd name="T25" fmla="*/ 1 h 194"/>
                      <a:gd name="T26" fmla="*/ 123 w 135"/>
                      <a:gd name="T27" fmla="*/ 4 h 194"/>
                      <a:gd name="T28" fmla="*/ 131 w 135"/>
                      <a:gd name="T29" fmla="*/ 22 h 194"/>
                      <a:gd name="T30" fmla="*/ 130 w 135"/>
                      <a:gd name="T31" fmla="*/ 47 h 194"/>
                      <a:gd name="T32" fmla="*/ 131 w 135"/>
                      <a:gd name="T33" fmla="*/ 61 h 194"/>
                      <a:gd name="T34" fmla="*/ 133 w 135"/>
                      <a:gd name="T35" fmla="*/ 91 h 194"/>
                      <a:gd name="T36" fmla="*/ 128 w 135"/>
                      <a:gd name="T37" fmla="*/ 122 h 194"/>
                      <a:gd name="T38" fmla="*/ 134 w 135"/>
                      <a:gd name="T39" fmla="*/ 135 h 194"/>
                      <a:gd name="T40" fmla="*/ 131 w 135"/>
                      <a:gd name="T41" fmla="*/ 154 h 194"/>
                      <a:gd name="T42" fmla="*/ 129 w 135"/>
                      <a:gd name="T43" fmla="*/ 162 h 194"/>
                      <a:gd name="T44" fmla="*/ 107 w 135"/>
                      <a:gd name="T45" fmla="*/ 194 h 194"/>
                      <a:gd name="T46" fmla="*/ 96 w 135"/>
                      <a:gd name="T47" fmla="*/ 190 h 194"/>
                      <a:gd name="T48" fmla="*/ 124 w 135"/>
                      <a:gd name="T49" fmla="*/ 177 h 194"/>
                      <a:gd name="T50" fmla="*/ 128 w 135"/>
                      <a:gd name="T51" fmla="*/ 162 h 194"/>
                      <a:gd name="T52" fmla="*/ 129 w 135"/>
                      <a:gd name="T53" fmla="*/ 159 h 194"/>
                      <a:gd name="T54" fmla="*/ 130 w 135"/>
                      <a:gd name="T55" fmla="*/ 146 h 194"/>
                      <a:gd name="T56" fmla="*/ 133 w 135"/>
                      <a:gd name="T57" fmla="*/ 135 h 194"/>
                      <a:gd name="T58" fmla="*/ 127 w 135"/>
                      <a:gd name="T59" fmla="*/ 122 h 194"/>
                      <a:gd name="T60" fmla="*/ 126 w 135"/>
                      <a:gd name="T61" fmla="*/ 102 h 194"/>
                      <a:gd name="T62" fmla="*/ 132 w 135"/>
                      <a:gd name="T63" fmla="*/ 91 h 194"/>
                      <a:gd name="T64" fmla="*/ 124 w 135"/>
                      <a:gd name="T65" fmla="*/ 73 h 194"/>
                      <a:gd name="T66" fmla="*/ 130 w 135"/>
                      <a:gd name="T67" fmla="*/ 71 h 194"/>
                      <a:gd name="T68" fmla="*/ 128 w 135"/>
                      <a:gd name="T69" fmla="*/ 51 h 194"/>
                      <a:gd name="T70" fmla="*/ 131 w 135"/>
                      <a:gd name="T71" fmla="*/ 44 h 194"/>
                      <a:gd name="T72" fmla="*/ 131 w 135"/>
                      <a:gd name="T73" fmla="*/ 19 h 194"/>
                      <a:gd name="T74" fmla="*/ 121 w 135"/>
                      <a:gd name="T75" fmla="*/ 4 h 194"/>
                      <a:gd name="T76" fmla="*/ 103 w 135"/>
                      <a:gd name="T77" fmla="*/ 1 h 194"/>
                      <a:gd name="T78" fmla="*/ 74 w 135"/>
                      <a:gd name="T79" fmla="*/ 8 h 194"/>
                      <a:gd name="T80" fmla="*/ 65 w 135"/>
                      <a:gd name="T81" fmla="*/ 10 h 194"/>
                      <a:gd name="T82" fmla="*/ 42 w 135"/>
                      <a:gd name="T83" fmla="*/ 23 h 194"/>
                      <a:gd name="T84" fmla="*/ 30 w 135"/>
                      <a:gd name="T85" fmla="*/ 34 h 194"/>
                      <a:gd name="T86" fmla="*/ 12 w 135"/>
                      <a:gd name="T87" fmla="*/ 53 h 194"/>
                      <a:gd name="T88" fmla="*/ 11 w 135"/>
                      <a:gd name="T89" fmla="*/ 64 h 194"/>
                      <a:gd name="T90" fmla="*/ 7 w 135"/>
                      <a:gd name="T91" fmla="*/ 79 h 194"/>
                      <a:gd name="T92" fmla="*/ 4 w 135"/>
                      <a:gd name="T93" fmla="*/ 84 h 194"/>
                      <a:gd name="T94" fmla="*/ 5 w 135"/>
                      <a:gd name="T95" fmla="*/ 101 h 194"/>
                      <a:gd name="T96" fmla="*/ 2 w 135"/>
                      <a:gd name="T97" fmla="*/ 112 h 194"/>
                      <a:gd name="T98" fmla="*/ 3 w 135"/>
                      <a:gd name="T99" fmla="*/ 122 h 194"/>
                      <a:gd name="T100" fmla="*/ 17 w 135"/>
                      <a:gd name="T101" fmla="*/ 141 h 194"/>
                      <a:gd name="T102" fmla="*/ 25 w 135"/>
                      <a:gd name="T103" fmla="*/ 152 h 194"/>
                      <a:gd name="T104" fmla="*/ 45 w 135"/>
                      <a:gd name="T105" fmla="*/ 161 h 194"/>
                      <a:gd name="T106" fmla="*/ 60 w 135"/>
                      <a:gd name="T107" fmla="*/ 174 h 194"/>
                      <a:gd name="T108" fmla="*/ 87 w 135"/>
                      <a:gd name="T109" fmla="*/ 18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5" h="194">
                        <a:moveTo>
                          <a:pt x="107" y="194"/>
                        </a:moveTo>
                        <a:cubicBezTo>
                          <a:pt x="104" y="194"/>
                          <a:pt x="102" y="193"/>
                          <a:pt x="99" y="192"/>
                        </a:cubicBezTo>
                        <a:cubicBezTo>
                          <a:pt x="98" y="192"/>
                          <a:pt x="97" y="191"/>
                          <a:pt x="96" y="191"/>
                        </a:cubicBezTo>
                        <a:cubicBezTo>
                          <a:pt x="94" y="190"/>
                          <a:pt x="93" y="190"/>
                          <a:pt x="91" y="189"/>
                        </a:cubicBezTo>
                        <a:cubicBezTo>
                          <a:pt x="90" y="189"/>
                          <a:pt x="88" y="190"/>
                          <a:pt x="87" y="190"/>
                        </a:cubicBezTo>
                        <a:cubicBezTo>
                          <a:pt x="86" y="190"/>
                          <a:pt x="86" y="190"/>
                          <a:pt x="85" y="190"/>
                        </a:cubicBezTo>
                        <a:cubicBezTo>
                          <a:pt x="79" y="190"/>
                          <a:pt x="75" y="186"/>
                          <a:pt x="71" y="182"/>
                        </a:cubicBezTo>
                        <a:cubicBezTo>
                          <a:pt x="70" y="182"/>
                          <a:pt x="70" y="181"/>
                          <a:pt x="70" y="181"/>
                        </a:cubicBezTo>
                        <a:cubicBezTo>
                          <a:pt x="66" y="178"/>
                          <a:pt x="64" y="176"/>
                          <a:pt x="60" y="174"/>
                        </a:cubicBezTo>
                        <a:cubicBezTo>
                          <a:pt x="58" y="173"/>
                          <a:pt x="58" y="173"/>
                          <a:pt x="58" y="173"/>
                        </a:cubicBezTo>
                        <a:cubicBezTo>
                          <a:pt x="55" y="172"/>
                          <a:pt x="51" y="171"/>
                          <a:pt x="48" y="169"/>
                        </a:cubicBezTo>
                        <a:cubicBezTo>
                          <a:pt x="45" y="168"/>
                          <a:pt x="43" y="167"/>
                          <a:pt x="43" y="164"/>
                        </a:cubicBezTo>
                        <a:cubicBezTo>
                          <a:pt x="43" y="163"/>
                          <a:pt x="43" y="162"/>
                          <a:pt x="44" y="161"/>
                        </a:cubicBezTo>
                        <a:cubicBezTo>
                          <a:pt x="39" y="161"/>
                          <a:pt x="34" y="158"/>
                          <a:pt x="31" y="155"/>
                        </a:cubicBezTo>
                        <a:cubicBezTo>
                          <a:pt x="29" y="154"/>
                          <a:pt x="27" y="153"/>
                          <a:pt x="25" y="152"/>
                        </a:cubicBezTo>
                        <a:cubicBezTo>
                          <a:pt x="22" y="151"/>
                          <a:pt x="19" y="150"/>
                          <a:pt x="18" y="148"/>
                        </a:cubicBezTo>
                        <a:cubicBezTo>
                          <a:pt x="17" y="146"/>
                          <a:pt x="16" y="144"/>
                          <a:pt x="16" y="142"/>
                        </a:cubicBezTo>
                        <a:cubicBezTo>
                          <a:pt x="16" y="142"/>
                          <a:pt x="16" y="142"/>
                          <a:pt x="16" y="142"/>
                        </a:cubicBezTo>
                        <a:cubicBezTo>
                          <a:pt x="11" y="142"/>
                          <a:pt x="9" y="138"/>
                          <a:pt x="8" y="136"/>
                        </a:cubicBezTo>
                        <a:cubicBezTo>
                          <a:pt x="7" y="135"/>
                          <a:pt x="7" y="135"/>
                          <a:pt x="7" y="135"/>
                        </a:cubicBezTo>
                        <a:cubicBezTo>
                          <a:pt x="5" y="132"/>
                          <a:pt x="3" y="127"/>
                          <a:pt x="3" y="122"/>
                        </a:cubicBezTo>
                        <a:cubicBezTo>
                          <a:pt x="3" y="121"/>
                          <a:pt x="3" y="120"/>
                          <a:pt x="3" y="118"/>
                        </a:cubicBezTo>
                        <a:cubicBezTo>
                          <a:pt x="3" y="118"/>
                          <a:pt x="3" y="118"/>
                          <a:pt x="3" y="118"/>
                        </a:cubicBezTo>
                        <a:cubicBezTo>
                          <a:pt x="3" y="118"/>
                          <a:pt x="3" y="118"/>
                          <a:pt x="3" y="118"/>
                        </a:cubicBezTo>
                        <a:cubicBezTo>
                          <a:pt x="3" y="118"/>
                          <a:pt x="3" y="118"/>
                          <a:pt x="3" y="118"/>
                        </a:cubicBezTo>
                        <a:cubicBezTo>
                          <a:pt x="3" y="116"/>
                          <a:pt x="3" y="114"/>
                          <a:pt x="1" y="113"/>
                        </a:cubicBezTo>
                        <a:cubicBezTo>
                          <a:pt x="0" y="111"/>
                          <a:pt x="0" y="107"/>
                          <a:pt x="0" y="105"/>
                        </a:cubicBezTo>
                        <a:cubicBezTo>
                          <a:pt x="1" y="103"/>
                          <a:pt x="2" y="101"/>
                          <a:pt x="4" y="101"/>
                        </a:cubicBezTo>
                        <a:cubicBezTo>
                          <a:pt x="2" y="98"/>
                          <a:pt x="2" y="94"/>
                          <a:pt x="4" y="89"/>
                        </a:cubicBezTo>
                        <a:cubicBezTo>
                          <a:pt x="5" y="88"/>
                          <a:pt x="4" y="88"/>
                          <a:pt x="4" y="87"/>
                        </a:cubicBezTo>
                        <a:cubicBezTo>
                          <a:pt x="4" y="87"/>
                          <a:pt x="4" y="87"/>
                          <a:pt x="3" y="86"/>
                        </a:cubicBezTo>
                        <a:cubicBezTo>
                          <a:pt x="3" y="85"/>
                          <a:pt x="3" y="84"/>
                          <a:pt x="3" y="83"/>
                        </a:cubicBezTo>
                        <a:cubicBezTo>
                          <a:pt x="4" y="82"/>
                          <a:pt x="4" y="81"/>
                          <a:pt x="6" y="80"/>
                        </a:cubicBezTo>
                        <a:cubicBezTo>
                          <a:pt x="7" y="79"/>
                          <a:pt x="7" y="79"/>
                          <a:pt x="7" y="79"/>
                        </a:cubicBezTo>
                        <a:cubicBezTo>
                          <a:pt x="4" y="77"/>
                          <a:pt x="3" y="73"/>
                          <a:pt x="4" y="70"/>
                        </a:cubicBezTo>
                        <a:cubicBezTo>
                          <a:pt x="5" y="67"/>
                          <a:pt x="7" y="64"/>
                          <a:pt x="10" y="64"/>
                        </a:cubicBezTo>
                        <a:cubicBezTo>
                          <a:pt x="9" y="64"/>
                          <a:pt x="9" y="64"/>
                          <a:pt x="9" y="64"/>
                        </a:cubicBezTo>
                        <a:cubicBezTo>
                          <a:pt x="8" y="61"/>
                          <a:pt x="10" y="57"/>
                          <a:pt x="11" y="54"/>
                        </a:cubicBezTo>
                        <a:cubicBezTo>
                          <a:pt x="11" y="54"/>
                          <a:pt x="11" y="53"/>
                          <a:pt x="11" y="53"/>
                        </a:cubicBezTo>
                        <a:cubicBezTo>
                          <a:pt x="13" y="50"/>
                          <a:pt x="15" y="46"/>
                          <a:pt x="18" y="42"/>
                        </a:cubicBezTo>
                        <a:cubicBezTo>
                          <a:pt x="20" y="39"/>
                          <a:pt x="25" y="36"/>
                          <a:pt x="29" y="34"/>
                        </a:cubicBezTo>
                        <a:cubicBezTo>
                          <a:pt x="30" y="30"/>
                          <a:pt x="32" y="27"/>
                          <a:pt x="34" y="25"/>
                        </a:cubicBezTo>
                        <a:cubicBezTo>
                          <a:pt x="37" y="23"/>
                          <a:pt x="39" y="22"/>
                          <a:pt x="42" y="22"/>
                        </a:cubicBezTo>
                        <a:cubicBezTo>
                          <a:pt x="42" y="21"/>
                          <a:pt x="42" y="21"/>
                          <a:pt x="42" y="21"/>
                        </a:cubicBezTo>
                        <a:cubicBezTo>
                          <a:pt x="44" y="20"/>
                          <a:pt x="47" y="18"/>
                          <a:pt x="49" y="17"/>
                        </a:cubicBezTo>
                        <a:cubicBezTo>
                          <a:pt x="51" y="16"/>
                          <a:pt x="53" y="15"/>
                          <a:pt x="54" y="14"/>
                        </a:cubicBezTo>
                        <a:cubicBezTo>
                          <a:pt x="57" y="12"/>
                          <a:pt x="61" y="10"/>
                          <a:pt x="64" y="9"/>
                        </a:cubicBezTo>
                        <a:cubicBezTo>
                          <a:pt x="66" y="9"/>
                          <a:pt x="68" y="9"/>
                          <a:pt x="69" y="10"/>
                        </a:cubicBezTo>
                        <a:cubicBezTo>
                          <a:pt x="70" y="9"/>
                          <a:pt x="72" y="8"/>
                          <a:pt x="74" y="8"/>
                        </a:cubicBezTo>
                        <a:cubicBezTo>
                          <a:pt x="74" y="8"/>
                          <a:pt x="75" y="7"/>
                          <a:pt x="75" y="7"/>
                        </a:cubicBezTo>
                        <a:cubicBezTo>
                          <a:pt x="78" y="6"/>
                          <a:pt x="81" y="4"/>
                          <a:pt x="84" y="3"/>
                        </a:cubicBezTo>
                        <a:cubicBezTo>
                          <a:pt x="89" y="1"/>
                          <a:pt x="94" y="1"/>
                          <a:pt x="100" y="1"/>
                        </a:cubicBezTo>
                        <a:cubicBezTo>
                          <a:pt x="101" y="1"/>
                          <a:pt x="102" y="1"/>
                          <a:pt x="103" y="1"/>
                        </a:cubicBezTo>
                        <a:cubicBezTo>
                          <a:pt x="107" y="0"/>
                          <a:pt x="111" y="1"/>
                          <a:pt x="114" y="2"/>
                        </a:cubicBezTo>
                        <a:cubicBezTo>
                          <a:pt x="117" y="2"/>
                          <a:pt x="119" y="3"/>
                          <a:pt x="122" y="4"/>
                        </a:cubicBezTo>
                        <a:cubicBezTo>
                          <a:pt x="122" y="4"/>
                          <a:pt x="122" y="4"/>
                          <a:pt x="123" y="4"/>
                        </a:cubicBezTo>
                        <a:cubicBezTo>
                          <a:pt x="127" y="5"/>
                          <a:pt x="130" y="8"/>
                          <a:pt x="131" y="11"/>
                        </a:cubicBezTo>
                        <a:cubicBezTo>
                          <a:pt x="132" y="12"/>
                          <a:pt x="132" y="14"/>
                          <a:pt x="132" y="16"/>
                        </a:cubicBezTo>
                        <a:cubicBezTo>
                          <a:pt x="132" y="17"/>
                          <a:pt x="132" y="18"/>
                          <a:pt x="131" y="19"/>
                        </a:cubicBezTo>
                        <a:cubicBezTo>
                          <a:pt x="131" y="20"/>
                          <a:pt x="131" y="21"/>
                          <a:pt x="131" y="22"/>
                        </a:cubicBezTo>
                        <a:cubicBezTo>
                          <a:pt x="130" y="23"/>
                          <a:pt x="131" y="25"/>
                          <a:pt x="131" y="27"/>
                        </a:cubicBezTo>
                        <a:cubicBezTo>
                          <a:pt x="132" y="30"/>
                          <a:pt x="134" y="34"/>
                          <a:pt x="134" y="38"/>
                        </a:cubicBezTo>
                        <a:cubicBezTo>
                          <a:pt x="134" y="40"/>
                          <a:pt x="133" y="42"/>
                          <a:pt x="131" y="44"/>
                        </a:cubicBezTo>
                        <a:cubicBezTo>
                          <a:pt x="131" y="45"/>
                          <a:pt x="130" y="46"/>
                          <a:pt x="130" y="47"/>
                        </a:cubicBezTo>
                        <a:cubicBezTo>
                          <a:pt x="129" y="48"/>
                          <a:pt x="129" y="50"/>
                          <a:pt x="129" y="51"/>
                        </a:cubicBezTo>
                        <a:cubicBezTo>
                          <a:pt x="129" y="52"/>
                          <a:pt x="130" y="53"/>
                          <a:pt x="130" y="54"/>
                        </a:cubicBezTo>
                        <a:cubicBezTo>
                          <a:pt x="130" y="56"/>
                          <a:pt x="131" y="58"/>
                          <a:pt x="131" y="60"/>
                        </a:cubicBezTo>
                        <a:cubicBezTo>
                          <a:pt x="131" y="61"/>
                          <a:pt x="131" y="61"/>
                          <a:pt x="131" y="61"/>
                        </a:cubicBezTo>
                        <a:cubicBezTo>
                          <a:pt x="132" y="64"/>
                          <a:pt x="133" y="68"/>
                          <a:pt x="131" y="71"/>
                        </a:cubicBezTo>
                        <a:cubicBezTo>
                          <a:pt x="130" y="73"/>
                          <a:pt x="128" y="74"/>
                          <a:pt x="126" y="74"/>
                        </a:cubicBezTo>
                        <a:cubicBezTo>
                          <a:pt x="131" y="78"/>
                          <a:pt x="134" y="82"/>
                          <a:pt x="134" y="88"/>
                        </a:cubicBezTo>
                        <a:cubicBezTo>
                          <a:pt x="134" y="89"/>
                          <a:pt x="134" y="90"/>
                          <a:pt x="133" y="91"/>
                        </a:cubicBezTo>
                        <a:cubicBezTo>
                          <a:pt x="135" y="93"/>
                          <a:pt x="133" y="98"/>
                          <a:pt x="131" y="99"/>
                        </a:cubicBezTo>
                        <a:cubicBezTo>
                          <a:pt x="130" y="101"/>
                          <a:pt x="129" y="102"/>
                          <a:pt x="127" y="102"/>
                        </a:cubicBezTo>
                        <a:cubicBezTo>
                          <a:pt x="133" y="106"/>
                          <a:pt x="133" y="113"/>
                          <a:pt x="132" y="117"/>
                        </a:cubicBezTo>
                        <a:cubicBezTo>
                          <a:pt x="132" y="119"/>
                          <a:pt x="131" y="121"/>
                          <a:pt x="128" y="122"/>
                        </a:cubicBezTo>
                        <a:cubicBezTo>
                          <a:pt x="129" y="122"/>
                          <a:pt x="129" y="122"/>
                          <a:pt x="130" y="123"/>
                        </a:cubicBezTo>
                        <a:cubicBezTo>
                          <a:pt x="133" y="125"/>
                          <a:pt x="133" y="128"/>
                          <a:pt x="133" y="131"/>
                        </a:cubicBezTo>
                        <a:cubicBezTo>
                          <a:pt x="133" y="132"/>
                          <a:pt x="133" y="133"/>
                          <a:pt x="134" y="133"/>
                        </a:cubicBezTo>
                        <a:cubicBezTo>
                          <a:pt x="134" y="134"/>
                          <a:pt x="134" y="135"/>
                          <a:pt x="134" y="135"/>
                        </a:cubicBezTo>
                        <a:cubicBezTo>
                          <a:pt x="134" y="138"/>
                          <a:pt x="135" y="142"/>
                          <a:pt x="132" y="145"/>
                        </a:cubicBezTo>
                        <a:cubicBezTo>
                          <a:pt x="132" y="145"/>
                          <a:pt x="131" y="145"/>
                          <a:pt x="131" y="145"/>
                        </a:cubicBezTo>
                        <a:cubicBezTo>
                          <a:pt x="133" y="147"/>
                          <a:pt x="133" y="148"/>
                          <a:pt x="133" y="151"/>
                        </a:cubicBezTo>
                        <a:cubicBezTo>
                          <a:pt x="132" y="152"/>
                          <a:pt x="132" y="153"/>
                          <a:pt x="131" y="154"/>
                        </a:cubicBezTo>
                        <a:cubicBezTo>
                          <a:pt x="131" y="154"/>
                          <a:pt x="131" y="154"/>
                          <a:pt x="130" y="155"/>
                        </a:cubicBezTo>
                        <a:cubicBezTo>
                          <a:pt x="130" y="156"/>
                          <a:pt x="130" y="157"/>
                          <a:pt x="130" y="159"/>
                        </a:cubicBezTo>
                        <a:cubicBezTo>
                          <a:pt x="130" y="159"/>
                          <a:pt x="130" y="160"/>
                          <a:pt x="130" y="160"/>
                        </a:cubicBezTo>
                        <a:cubicBezTo>
                          <a:pt x="130" y="161"/>
                          <a:pt x="130" y="162"/>
                          <a:pt x="129" y="162"/>
                        </a:cubicBezTo>
                        <a:cubicBezTo>
                          <a:pt x="130" y="165"/>
                          <a:pt x="130" y="168"/>
                          <a:pt x="129" y="171"/>
                        </a:cubicBezTo>
                        <a:cubicBezTo>
                          <a:pt x="128" y="173"/>
                          <a:pt x="127" y="175"/>
                          <a:pt x="125" y="177"/>
                        </a:cubicBezTo>
                        <a:cubicBezTo>
                          <a:pt x="129" y="182"/>
                          <a:pt x="119" y="190"/>
                          <a:pt x="114" y="192"/>
                        </a:cubicBezTo>
                        <a:cubicBezTo>
                          <a:pt x="111" y="193"/>
                          <a:pt x="109" y="194"/>
                          <a:pt x="107" y="194"/>
                        </a:cubicBezTo>
                        <a:moveTo>
                          <a:pt x="92" y="188"/>
                        </a:moveTo>
                        <a:cubicBezTo>
                          <a:pt x="92" y="188"/>
                          <a:pt x="92" y="188"/>
                          <a:pt x="92" y="188"/>
                        </a:cubicBezTo>
                        <a:cubicBezTo>
                          <a:pt x="92" y="188"/>
                          <a:pt x="92" y="188"/>
                          <a:pt x="92" y="188"/>
                        </a:cubicBezTo>
                        <a:cubicBezTo>
                          <a:pt x="93" y="189"/>
                          <a:pt x="95" y="190"/>
                          <a:pt x="96" y="190"/>
                        </a:cubicBezTo>
                        <a:cubicBezTo>
                          <a:pt x="97" y="191"/>
                          <a:pt x="98" y="191"/>
                          <a:pt x="99" y="191"/>
                        </a:cubicBezTo>
                        <a:cubicBezTo>
                          <a:pt x="102" y="193"/>
                          <a:pt x="105" y="193"/>
                          <a:pt x="107" y="193"/>
                        </a:cubicBezTo>
                        <a:cubicBezTo>
                          <a:pt x="109" y="193"/>
                          <a:pt x="111" y="193"/>
                          <a:pt x="113" y="192"/>
                        </a:cubicBezTo>
                        <a:cubicBezTo>
                          <a:pt x="118" y="190"/>
                          <a:pt x="128" y="182"/>
                          <a:pt x="124" y="177"/>
                        </a:cubicBezTo>
                        <a:cubicBezTo>
                          <a:pt x="124" y="177"/>
                          <a:pt x="124" y="177"/>
                          <a:pt x="124" y="177"/>
                        </a:cubicBezTo>
                        <a:cubicBezTo>
                          <a:pt x="125" y="177"/>
                          <a:pt x="125" y="177"/>
                          <a:pt x="125" y="177"/>
                        </a:cubicBezTo>
                        <a:cubicBezTo>
                          <a:pt x="127" y="175"/>
                          <a:pt x="128" y="173"/>
                          <a:pt x="128" y="171"/>
                        </a:cubicBezTo>
                        <a:cubicBezTo>
                          <a:pt x="129" y="168"/>
                          <a:pt x="129" y="165"/>
                          <a:pt x="128" y="162"/>
                        </a:cubicBezTo>
                        <a:cubicBezTo>
                          <a:pt x="128" y="162"/>
                          <a:pt x="128" y="162"/>
                          <a:pt x="128" y="162"/>
                        </a:cubicBezTo>
                        <a:cubicBezTo>
                          <a:pt x="128" y="162"/>
                          <a:pt x="128" y="162"/>
                          <a:pt x="128" y="162"/>
                        </a:cubicBezTo>
                        <a:cubicBezTo>
                          <a:pt x="129" y="161"/>
                          <a:pt x="129" y="161"/>
                          <a:pt x="129" y="160"/>
                        </a:cubicBezTo>
                        <a:cubicBezTo>
                          <a:pt x="129" y="160"/>
                          <a:pt x="129" y="159"/>
                          <a:pt x="129" y="159"/>
                        </a:cubicBezTo>
                        <a:cubicBezTo>
                          <a:pt x="129" y="157"/>
                          <a:pt x="129" y="156"/>
                          <a:pt x="130" y="155"/>
                        </a:cubicBezTo>
                        <a:cubicBezTo>
                          <a:pt x="130" y="154"/>
                          <a:pt x="130" y="154"/>
                          <a:pt x="130" y="153"/>
                        </a:cubicBezTo>
                        <a:cubicBezTo>
                          <a:pt x="131" y="152"/>
                          <a:pt x="132" y="151"/>
                          <a:pt x="132" y="150"/>
                        </a:cubicBezTo>
                        <a:cubicBezTo>
                          <a:pt x="132" y="148"/>
                          <a:pt x="132" y="147"/>
                          <a:pt x="130" y="146"/>
                        </a:cubicBezTo>
                        <a:cubicBezTo>
                          <a:pt x="129" y="145"/>
                          <a:pt x="129" y="145"/>
                          <a:pt x="129" y="145"/>
                        </a:cubicBezTo>
                        <a:cubicBezTo>
                          <a:pt x="130" y="145"/>
                          <a:pt x="130" y="145"/>
                          <a:pt x="130" y="145"/>
                        </a:cubicBezTo>
                        <a:cubicBezTo>
                          <a:pt x="131" y="145"/>
                          <a:pt x="131" y="145"/>
                          <a:pt x="131" y="144"/>
                        </a:cubicBezTo>
                        <a:cubicBezTo>
                          <a:pt x="134" y="141"/>
                          <a:pt x="133" y="138"/>
                          <a:pt x="133" y="135"/>
                        </a:cubicBezTo>
                        <a:cubicBezTo>
                          <a:pt x="133" y="135"/>
                          <a:pt x="133" y="134"/>
                          <a:pt x="133" y="133"/>
                        </a:cubicBezTo>
                        <a:cubicBezTo>
                          <a:pt x="133" y="133"/>
                          <a:pt x="133" y="132"/>
                          <a:pt x="133" y="131"/>
                        </a:cubicBezTo>
                        <a:cubicBezTo>
                          <a:pt x="132" y="129"/>
                          <a:pt x="132" y="125"/>
                          <a:pt x="129" y="123"/>
                        </a:cubicBezTo>
                        <a:cubicBezTo>
                          <a:pt x="129" y="123"/>
                          <a:pt x="128" y="123"/>
                          <a:pt x="127" y="122"/>
                        </a:cubicBezTo>
                        <a:cubicBezTo>
                          <a:pt x="126" y="122"/>
                          <a:pt x="126" y="122"/>
                          <a:pt x="126" y="122"/>
                        </a:cubicBezTo>
                        <a:cubicBezTo>
                          <a:pt x="127" y="122"/>
                          <a:pt x="127" y="122"/>
                          <a:pt x="127" y="122"/>
                        </a:cubicBezTo>
                        <a:cubicBezTo>
                          <a:pt x="130" y="121"/>
                          <a:pt x="131" y="119"/>
                          <a:pt x="131" y="117"/>
                        </a:cubicBezTo>
                        <a:cubicBezTo>
                          <a:pt x="132" y="113"/>
                          <a:pt x="132" y="105"/>
                          <a:pt x="126" y="102"/>
                        </a:cubicBezTo>
                        <a:cubicBezTo>
                          <a:pt x="125" y="102"/>
                          <a:pt x="125" y="102"/>
                          <a:pt x="125" y="102"/>
                        </a:cubicBezTo>
                        <a:cubicBezTo>
                          <a:pt x="126" y="102"/>
                          <a:pt x="126" y="102"/>
                          <a:pt x="126" y="102"/>
                        </a:cubicBezTo>
                        <a:cubicBezTo>
                          <a:pt x="128" y="101"/>
                          <a:pt x="129" y="100"/>
                          <a:pt x="131" y="99"/>
                        </a:cubicBezTo>
                        <a:cubicBezTo>
                          <a:pt x="132" y="97"/>
                          <a:pt x="134" y="93"/>
                          <a:pt x="132" y="91"/>
                        </a:cubicBezTo>
                        <a:cubicBezTo>
                          <a:pt x="132" y="90"/>
                          <a:pt x="132" y="90"/>
                          <a:pt x="132" y="90"/>
                        </a:cubicBezTo>
                        <a:cubicBezTo>
                          <a:pt x="132" y="90"/>
                          <a:pt x="132" y="90"/>
                          <a:pt x="132" y="90"/>
                        </a:cubicBezTo>
                        <a:cubicBezTo>
                          <a:pt x="133" y="90"/>
                          <a:pt x="133" y="89"/>
                          <a:pt x="133" y="88"/>
                        </a:cubicBezTo>
                        <a:cubicBezTo>
                          <a:pt x="133" y="82"/>
                          <a:pt x="130" y="78"/>
                          <a:pt x="124" y="73"/>
                        </a:cubicBezTo>
                        <a:cubicBezTo>
                          <a:pt x="122" y="72"/>
                          <a:pt x="122" y="72"/>
                          <a:pt x="122" y="72"/>
                        </a:cubicBezTo>
                        <a:cubicBezTo>
                          <a:pt x="125" y="73"/>
                          <a:pt x="125" y="73"/>
                          <a:pt x="125" y="73"/>
                        </a:cubicBezTo>
                        <a:cubicBezTo>
                          <a:pt x="125" y="73"/>
                          <a:pt x="126" y="73"/>
                          <a:pt x="126" y="73"/>
                        </a:cubicBezTo>
                        <a:cubicBezTo>
                          <a:pt x="128" y="73"/>
                          <a:pt x="129" y="72"/>
                          <a:pt x="130" y="71"/>
                        </a:cubicBezTo>
                        <a:cubicBezTo>
                          <a:pt x="132" y="68"/>
                          <a:pt x="131" y="64"/>
                          <a:pt x="130" y="61"/>
                        </a:cubicBezTo>
                        <a:cubicBezTo>
                          <a:pt x="130" y="60"/>
                          <a:pt x="130" y="60"/>
                          <a:pt x="130" y="60"/>
                        </a:cubicBezTo>
                        <a:cubicBezTo>
                          <a:pt x="130" y="58"/>
                          <a:pt x="129" y="56"/>
                          <a:pt x="129" y="54"/>
                        </a:cubicBezTo>
                        <a:cubicBezTo>
                          <a:pt x="129" y="53"/>
                          <a:pt x="129" y="52"/>
                          <a:pt x="128" y="51"/>
                        </a:cubicBezTo>
                        <a:cubicBezTo>
                          <a:pt x="128" y="51"/>
                          <a:pt x="128" y="51"/>
                          <a:pt x="128" y="51"/>
                        </a:cubicBezTo>
                        <a:cubicBezTo>
                          <a:pt x="128" y="51"/>
                          <a:pt x="128" y="51"/>
                          <a:pt x="128" y="51"/>
                        </a:cubicBezTo>
                        <a:cubicBezTo>
                          <a:pt x="128" y="49"/>
                          <a:pt x="129" y="48"/>
                          <a:pt x="129" y="47"/>
                        </a:cubicBezTo>
                        <a:cubicBezTo>
                          <a:pt x="130" y="46"/>
                          <a:pt x="130" y="45"/>
                          <a:pt x="131" y="44"/>
                        </a:cubicBezTo>
                        <a:cubicBezTo>
                          <a:pt x="132" y="42"/>
                          <a:pt x="133" y="40"/>
                          <a:pt x="133" y="38"/>
                        </a:cubicBezTo>
                        <a:cubicBezTo>
                          <a:pt x="133" y="34"/>
                          <a:pt x="132" y="30"/>
                          <a:pt x="130" y="27"/>
                        </a:cubicBezTo>
                        <a:cubicBezTo>
                          <a:pt x="130" y="25"/>
                          <a:pt x="129" y="23"/>
                          <a:pt x="130" y="22"/>
                        </a:cubicBezTo>
                        <a:cubicBezTo>
                          <a:pt x="130" y="21"/>
                          <a:pt x="130" y="20"/>
                          <a:pt x="131" y="19"/>
                        </a:cubicBezTo>
                        <a:cubicBezTo>
                          <a:pt x="131" y="18"/>
                          <a:pt x="131" y="17"/>
                          <a:pt x="131" y="16"/>
                        </a:cubicBezTo>
                        <a:cubicBezTo>
                          <a:pt x="132" y="14"/>
                          <a:pt x="131" y="12"/>
                          <a:pt x="131" y="11"/>
                        </a:cubicBezTo>
                        <a:cubicBezTo>
                          <a:pt x="130" y="8"/>
                          <a:pt x="126" y="6"/>
                          <a:pt x="122" y="5"/>
                        </a:cubicBezTo>
                        <a:cubicBezTo>
                          <a:pt x="122" y="4"/>
                          <a:pt x="122" y="4"/>
                          <a:pt x="121" y="4"/>
                        </a:cubicBezTo>
                        <a:cubicBezTo>
                          <a:pt x="119" y="4"/>
                          <a:pt x="117" y="3"/>
                          <a:pt x="114" y="3"/>
                        </a:cubicBezTo>
                        <a:cubicBezTo>
                          <a:pt x="114" y="3"/>
                          <a:pt x="114" y="3"/>
                          <a:pt x="114" y="3"/>
                        </a:cubicBezTo>
                        <a:cubicBezTo>
                          <a:pt x="114" y="3"/>
                          <a:pt x="114" y="3"/>
                          <a:pt x="114" y="3"/>
                        </a:cubicBezTo>
                        <a:cubicBezTo>
                          <a:pt x="111" y="2"/>
                          <a:pt x="107" y="1"/>
                          <a:pt x="103" y="1"/>
                        </a:cubicBezTo>
                        <a:cubicBezTo>
                          <a:pt x="102" y="1"/>
                          <a:pt x="101" y="1"/>
                          <a:pt x="100" y="1"/>
                        </a:cubicBezTo>
                        <a:cubicBezTo>
                          <a:pt x="94" y="1"/>
                          <a:pt x="89" y="1"/>
                          <a:pt x="85" y="4"/>
                        </a:cubicBezTo>
                        <a:cubicBezTo>
                          <a:pt x="82" y="5"/>
                          <a:pt x="79" y="6"/>
                          <a:pt x="76" y="8"/>
                        </a:cubicBezTo>
                        <a:cubicBezTo>
                          <a:pt x="75" y="8"/>
                          <a:pt x="75" y="8"/>
                          <a:pt x="74" y="8"/>
                        </a:cubicBezTo>
                        <a:cubicBezTo>
                          <a:pt x="72" y="9"/>
                          <a:pt x="71" y="10"/>
                          <a:pt x="70" y="11"/>
                        </a:cubicBezTo>
                        <a:cubicBezTo>
                          <a:pt x="70" y="11"/>
                          <a:pt x="70" y="11"/>
                          <a:pt x="70" y="11"/>
                        </a:cubicBezTo>
                        <a:cubicBezTo>
                          <a:pt x="69" y="11"/>
                          <a:pt x="69" y="11"/>
                          <a:pt x="69" y="11"/>
                        </a:cubicBezTo>
                        <a:cubicBezTo>
                          <a:pt x="68" y="10"/>
                          <a:pt x="66" y="10"/>
                          <a:pt x="65" y="10"/>
                        </a:cubicBezTo>
                        <a:cubicBezTo>
                          <a:pt x="61" y="11"/>
                          <a:pt x="58" y="13"/>
                          <a:pt x="55" y="15"/>
                        </a:cubicBezTo>
                        <a:cubicBezTo>
                          <a:pt x="53" y="16"/>
                          <a:pt x="51" y="17"/>
                          <a:pt x="50" y="18"/>
                        </a:cubicBezTo>
                        <a:cubicBezTo>
                          <a:pt x="47" y="19"/>
                          <a:pt x="45" y="20"/>
                          <a:pt x="43" y="22"/>
                        </a:cubicBezTo>
                        <a:cubicBezTo>
                          <a:pt x="42" y="23"/>
                          <a:pt x="42" y="23"/>
                          <a:pt x="42" y="23"/>
                        </a:cubicBezTo>
                        <a:cubicBezTo>
                          <a:pt x="42" y="23"/>
                          <a:pt x="42" y="23"/>
                          <a:pt x="42" y="23"/>
                        </a:cubicBezTo>
                        <a:cubicBezTo>
                          <a:pt x="42" y="23"/>
                          <a:pt x="42" y="23"/>
                          <a:pt x="42" y="23"/>
                        </a:cubicBezTo>
                        <a:cubicBezTo>
                          <a:pt x="40" y="22"/>
                          <a:pt x="37" y="23"/>
                          <a:pt x="35" y="25"/>
                        </a:cubicBezTo>
                        <a:cubicBezTo>
                          <a:pt x="33" y="27"/>
                          <a:pt x="31" y="31"/>
                          <a:pt x="30" y="34"/>
                        </a:cubicBezTo>
                        <a:cubicBezTo>
                          <a:pt x="30" y="35"/>
                          <a:pt x="30" y="35"/>
                          <a:pt x="30" y="35"/>
                        </a:cubicBezTo>
                        <a:cubicBezTo>
                          <a:pt x="30" y="35"/>
                          <a:pt x="30" y="35"/>
                          <a:pt x="30" y="35"/>
                        </a:cubicBezTo>
                        <a:cubicBezTo>
                          <a:pt x="26" y="36"/>
                          <a:pt x="21" y="39"/>
                          <a:pt x="18" y="42"/>
                        </a:cubicBezTo>
                        <a:cubicBezTo>
                          <a:pt x="15" y="46"/>
                          <a:pt x="13" y="50"/>
                          <a:pt x="12" y="53"/>
                        </a:cubicBezTo>
                        <a:cubicBezTo>
                          <a:pt x="12" y="54"/>
                          <a:pt x="12" y="54"/>
                          <a:pt x="12" y="55"/>
                        </a:cubicBezTo>
                        <a:cubicBezTo>
                          <a:pt x="10" y="57"/>
                          <a:pt x="9" y="61"/>
                          <a:pt x="10" y="63"/>
                        </a:cubicBezTo>
                        <a:cubicBezTo>
                          <a:pt x="11" y="64"/>
                          <a:pt x="11" y="64"/>
                          <a:pt x="11" y="64"/>
                        </a:cubicBezTo>
                        <a:cubicBezTo>
                          <a:pt x="11" y="64"/>
                          <a:pt x="11" y="64"/>
                          <a:pt x="11" y="64"/>
                        </a:cubicBezTo>
                        <a:cubicBezTo>
                          <a:pt x="10" y="64"/>
                          <a:pt x="10" y="64"/>
                          <a:pt x="10" y="64"/>
                        </a:cubicBezTo>
                        <a:cubicBezTo>
                          <a:pt x="10" y="65"/>
                          <a:pt x="10" y="65"/>
                          <a:pt x="10" y="65"/>
                        </a:cubicBezTo>
                        <a:cubicBezTo>
                          <a:pt x="8" y="65"/>
                          <a:pt x="6" y="67"/>
                          <a:pt x="5" y="70"/>
                        </a:cubicBezTo>
                        <a:cubicBezTo>
                          <a:pt x="3" y="73"/>
                          <a:pt x="5" y="77"/>
                          <a:pt x="7" y="79"/>
                        </a:cubicBezTo>
                        <a:cubicBezTo>
                          <a:pt x="8" y="79"/>
                          <a:pt x="8" y="79"/>
                          <a:pt x="8" y="79"/>
                        </a:cubicBezTo>
                        <a:cubicBezTo>
                          <a:pt x="7" y="80"/>
                          <a:pt x="7" y="80"/>
                          <a:pt x="7" y="80"/>
                        </a:cubicBezTo>
                        <a:cubicBezTo>
                          <a:pt x="7" y="80"/>
                          <a:pt x="7" y="80"/>
                          <a:pt x="6" y="80"/>
                        </a:cubicBezTo>
                        <a:cubicBezTo>
                          <a:pt x="5" y="81"/>
                          <a:pt x="4" y="82"/>
                          <a:pt x="4" y="84"/>
                        </a:cubicBezTo>
                        <a:cubicBezTo>
                          <a:pt x="4" y="84"/>
                          <a:pt x="4" y="85"/>
                          <a:pt x="4" y="86"/>
                        </a:cubicBezTo>
                        <a:cubicBezTo>
                          <a:pt x="5" y="87"/>
                          <a:pt x="5" y="87"/>
                          <a:pt x="5" y="87"/>
                        </a:cubicBezTo>
                        <a:cubicBezTo>
                          <a:pt x="5" y="88"/>
                          <a:pt x="6" y="88"/>
                          <a:pt x="5" y="89"/>
                        </a:cubicBezTo>
                        <a:cubicBezTo>
                          <a:pt x="3" y="94"/>
                          <a:pt x="3" y="98"/>
                          <a:pt x="5" y="101"/>
                        </a:cubicBezTo>
                        <a:cubicBezTo>
                          <a:pt x="6" y="101"/>
                          <a:pt x="6" y="101"/>
                          <a:pt x="6" y="101"/>
                        </a:cubicBezTo>
                        <a:cubicBezTo>
                          <a:pt x="5" y="101"/>
                          <a:pt x="5" y="101"/>
                          <a:pt x="5" y="101"/>
                        </a:cubicBezTo>
                        <a:cubicBezTo>
                          <a:pt x="3" y="102"/>
                          <a:pt x="2" y="103"/>
                          <a:pt x="1" y="105"/>
                        </a:cubicBezTo>
                        <a:cubicBezTo>
                          <a:pt x="0" y="107"/>
                          <a:pt x="1" y="111"/>
                          <a:pt x="2" y="112"/>
                        </a:cubicBezTo>
                        <a:cubicBezTo>
                          <a:pt x="4" y="114"/>
                          <a:pt x="4" y="116"/>
                          <a:pt x="4" y="118"/>
                        </a:cubicBezTo>
                        <a:cubicBezTo>
                          <a:pt x="4" y="118"/>
                          <a:pt x="4" y="118"/>
                          <a:pt x="4" y="118"/>
                        </a:cubicBezTo>
                        <a:cubicBezTo>
                          <a:pt x="4" y="118"/>
                          <a:pt x="4" y="118"/>
                          <a:pt x="4" y="118"/>
                        </a:cubicBezTo>
                        <a:cubicBezTo>
                          <a:pt x="4" y="120"/>
                          <a:pt x="3" y="121"/>
                          <a:pt x="3" y="122"/>
                        </a:cubicBezTo>
                        <a:cubicBezTo>
                          <a:pt x="4" y="127"/>
                          <a:pt x="6" y="131"/>
                          <a:pt x="8" y="135"/>
                        </a:cubicBezTo>
                        <a:cubicBezTo>
                          <a:pt x="9" y="135"/>
                          <a:pt x="9" y="135"/>
                          <a:pt x="9" y="135"/>
                        </a:cubicBezTo>
                        <a:cubicBezTo>
                          <a:pt x="10" y="138"/>
                          <a:pt x="12" y="141"/>
                          <a:pt x="16" y="141"/>
                        </a:cubicBezTo>
                        <a:cubicBezTo>
                          <a:pt x="17" y="141"/>
                          <a:pt x="17" y="141"/>
                          <a:pt x="17" y="141"/>
                        </a:cubicBezTo>
                        <a:cubicBezTo>
                          <a:pt x="18" y="141"/>
                          <a:pt x="18" y="141"/>
                          <a:pt x="18" y="141"/>
                        </a:cubicBezTo>
                        <a:cubicBezTo>
                          <a:pt x="17" y="141"/>
                          <a:pt x="17" y="141"/>
                          <a:pt x="17" y="141"/>
                        </a:cubicBezTo>
                        <a:cubicBezTo>
                          <a:pt x="17" y="144"/>
                          <a:pt x="17" y="146"/>
                          <a:pt x="18" y="148"/>
                        </a:cubicBezTo>
                        <a:cubicBezTo>
                          <a:pt x="20" y="150"/>
                          <a:pt x="22" y="151"/>
                          <a:pt x="25" y="152"/>
                        </a:cubicBezTo>
                        <a:cubicBezTo>
                          <a:pt x="27" y="152"/>
                          <a:pt x="30" y="153"/>
                          <a:pt x="31" y="154"/>
                        </a:cubicBezTo>
                        <a:cubicBezTo>
                          <a:pt x="34" y="157"/>
                          <a:pt x="40" y="160"/>
                          <a:pt x="44" y="161"/>
                        </a:cubicBezTo>
                        <a:cubicBezTo>
                          <a:pt x="45" y="161"/>
                          <a:pt x="45" y="161"/>
                          <a:pt x="45" y="161"/>
                        </a:cubicBezTo>
                        <a:cubicBezTo>
                          <a:pt x="45" y="161"/>
                          <a:pt x="45" y="161"/>
                          <a:pt x="45" y="161"/>
                        </a:cubicBezTo>
                        <a:cubicBezTo>
                          <a:pt x="44" y="162"/>
                          <a:pt x="44" y="163"/>
                          <a:pt x="44" y="164"/>
                        </a:cubicBezTo>
                        <a:cubicBezTo>
                          <a:pt x="44" y="167"/>
                          <a:pt x="46" y="168"/>
                          <a:pt x="48" y="169"/>
                        </a:cubicBezTo>
                        <a:cubicBezTo>
                          <a:pt x="52" y="170"/>
                          <a:pt x="55" y="172"/>
                          <a:pt x="58" y="173"/>
                        </a:cubicBezTo>
                        <a:cubicBezTo>
                          <a:pt x="60" y="174"/>
                          <a:pt x="60" y="174"/>
                          <a:pt x="60" y="174"/>
                        </a:cubicBezTo>
                        <a:cubicBezTo>
                          <a:pt x="64" y="175"/>
                          <a:pt x="67" y="177"/>
                          <a:pt x="70" y="180"/>
                        </a:cubicBezTo>
                        <a:cubicBezTo>
                          <a:pt x="71" y="181"/>
                          <a:pt x="71" y="181"/>
                          <a:pt x="72" y="182"/>
                        </a:cubicBezTo>
                        <a:cubicBezTo>
                          <a:pt x="75" y="185"/>
                          <a:pt x="79" y="189"/>
                          <a:pt x="85" y="189"/>
                        </a:cubicBezTo>
                        <a:cubicBezTo>
                          <a:pt x="86" y="189"/>
                          <a:pt x="86" y="189"/>
                          <a:pt x="87" y="189"/>
                        </a:cubicBezTo>
                        <a:cubicBezTo>
                          <a:pt x="88" y="189"/>
                          <a:pt x="90" y="189"/>
                          <a:pt x="91" y="188"/>
                        </a:cubicBezTo>
                        <a:cubicBezTo>
                          <a:pt x="92" y="188"/>
                          <a:pt x="92" y="188"/>
                          <a:pt x="92" y="188"/>
                        </a:cubicBezTo>
                      </a:path>
                    </a:pathLst>
                  </a:custGeom>
                  <a:solidFill>
                    <a:srgbClr val="E0A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1" name="Freeform 8108">
                    <a:extLst>
                      <a:ext uri="{FF2B5EF4-FFF2-40B4-BE49-F238E27FC236}">
                        <a16:creationId xmlns:a16="http://schemas.microsoft.com/office/drawing/2014/main" id="{DCC3ADA8-7DE9-42A6-B105-A0CB636F72C3}"/>
                      </a:ext>
                    </a:extLst>
                  </p:cNvPr>
                  <p:cNvSpPr>
                    <a:spLocks/>
                  </p:cNvSpPr>
                  <p:nvPr/>
                </p:nvSpPr>
                <p:spPr bwMode="auto">
                  <a:xfrm>
                    <a:off x="3645" y="1785"/>
                    <a:ext cx="43" cy="23"/>
                  </a:xfrm>
                  <a:custGeom>
                    <a:avLst/>
                    <a:gdLst>
                      <a:gd name="T0" fmla="*/ 1 w 58"/>
                      <a:gd name="T1" fmla="*/ 4 h 30"/>
                      <a:gd name="T2" fmla="*/ 3 w 58"/>
                      <a:gd name="T3" fmla="*/ 3 h 30"/>
                      <a:gd name="T4" fmla="*/ 0 w 58"/>
                      <a:gd name="T5" fmla="*/ 0 h 30"/>
                      <a:gd name="T6" fmla="*/ 0 w 58"/>
                      <a:gd name="T7" fmla="*/ 0 h 30"/>
                      <a:gd name="T8" fmla="*/ 7 w 58"/>
                      <a:gd name="T9" fmla="*/ 4 h 30"/>
                      <a:gd name="T10" fmla="*/ 12 w 58"/>
                      <a:gd name="T11" fmla="*/ 8 h 30"/>
                      <a:gd name="T12" fmla="*/ 23 w 58"/>
                      <a:gd name="T13" fmla="*/ 15 h 30"/>
                      <a:gd name="T14" fmla="*/ 22 w 58"/>
                      <a:gd name="T15" fmla="*/ 10 h 30"/>
                      <a:gd name="T16" fmla="*/ 23 w 58"/>
                      <a:gd name="T17" fmla="*/ 8 h 30"/>
                      <a:gd name="T18" fmla="*/ 24 w 58"/>
                      <a:gd name="T19" fmla="*/ 7 h 30"/>
                      <a:gd name="T20" fmla="*/ 25 w 58"/>
                      <a:gd name="T21" fmla="*/ 5 h 30"/>
                      <a:gd name="T22" fmla="*/ 24 w 58"/>
                      <a:gd name="T23" fmla="*/ 4 h 30"/>
                      <a:gd name="T24" fmla="*/ 23 w 58"/>
                      <a:gd name="T25" fmla="*/ 3 h 30"/>
                      <a:gd name="T26" fmla="*/ 23 w 58"/>
                      <a:gd name="T27" fmla="*/ 3 h 30"/>
                      <a:gd name="T28" fmla="*/ 25 w 58"/>
                      <a:gd name="T29" fmla="*/ 5 h 30"/>
                      <a:gd name="T30" fmla="*/ 25 w 58"/>
                      <a:gd name="T31" fmla="*/ 5 h 30"/>
                      <a:gd name="T32" fmla="*/ 26 w 58"/>
                      <a:gd name="T33" fmla="*/ 4 h 30"/>
                      <a:gd name="T34" fmla="*/ 30 w 58"/>
                      <a:gd name="T35" fmla="*/ 3 h 30"/>
                      <a:gd name="T36" fmla="*/ 30 w 58"/>
                      <a:gd name="T37" fmla="*/ 3 h 30"/>
                      <a:gd name="T38" fmla="*/ 26 w 58"/>
                      <a:gd name="T39" fmla="*/ 5 h 30"/>
                      <a:gd name="T40" fmla="*/ 25 w 58"/>
                      <a:gd name="T41" fmla="*/ 8 h 30"/>
                      <a:gd name="T42" fmla="*/ 23 w 58"/>
                      <a:gd name="T43" fmla="*/ 13 h 30"/>
                      <a:gd name="T44" fmla="*/ 25 w 58"/>
                      <a:gd name="T45" fmla="*/ 16 h 30"/>
                      <a:gd name="T46" fmla="*/ 29 w 58"/>
                      <a:gd name="T47" fmla="*/ 17 h 30"/>
                      <a:gd name="T48" fmla="*/ 36 w 58"/>
                      <a:gd name="T49" fmla="*/ 17 h 30"/>
                      <a:gd name="T50" fmla="*/ 46 w 58"/>
                      <a:gd name="T51" fmla="*/ 18 h 30"/>
                      <a:gd name="T52" fmla="*/ 54 w 58"/>
                      <a:gd name="T53" fmla="*/ 22 h 30"/>
                      <a:gd name="T54" fmla="*/ 58 w 58"/>
                      <a:gd name="T55" fmla="*/ 19 h 30"/>
                      <a:gd name="T56" fmla="*/ 58 w 58"/>
                      <a:gd name="T57" fmla="*/ 19 h 30"/>
                      <a:gd name="T58" fmla="*/ 55 w 58"/>
                      <a:gd name="T59" fmla="*/ 22 h 30"/>
                      <a:gd name="T60" fmla="*/ 54 w 58"/>
                      <a:gd name="T61" fmla="*/ 23 h 30"/>
                      <a:gd name="T62" fmla="*/ 53 w 58"/>
                      <a:gd name="T63" fmla="*/ 23 h 30"/>
                      <a:gd name="T64" fmla="*/ 54 w 58"/>
                      <a:gd name="T65" fmla="*/ 25 h 30"/>
                      <a:gd name="T66" fmla="*/ 54 w 58"/>
                      <a:gd name="T67" fmla="*/ 27 h 30"/>
                      <a:gd name="T68" fmla="*/ 56 w 58"/>
                      <a:gd name="T69" fmla="*/ 30 h 30"/>
                      <a:gd name="T70" fmla="*/ 56 w 58"/>
                      <a:gd name="T71" fmla="*/ 30 h 30"/>
                      <a:gd name="T72" fmla="*/ 54 w 58"/>
                      <a:gd name="T73" fmla="*/ 28 h 30"/>
                      <a:gd name="T74" fmla="*/ 53 w 58"/>
                      <a:gd name="T75" fmla="*/ 25 h 30"/>
                      <a:gd name="T76" fmla="*/ 52 w 58"/>
                      <a:gd name="T77" fmla="*/ 23 h 30"/>
                      <a:gd name="T78" fmla="*/ 48 w 58"/>
                      <a:gd name="T79" fmla="*/ 21 h 30"/>
                      <a:gd name="T80" fmla="*/ 44 w 58"/>
                      <a:gd name="T81" fmla="*/ 18 h 30"/>
                      <a:gd name="T82" fmla="*/ 37 w 58"/>
                      <a:gd name="T83" fmla="*/ 17 h 30"/>
                      <a:gd name="T84" fmla="*/ 27 w 58"/>
                      <a:gd name="T85" fmla="*/ 17 h 30"/>
                      <a:gd name="T86" fmla="*/ 11 w 58"/>
                      <a:gd name="T87" fmla="*/ 9 h 30"/>
                      <a:gd name="T88" fmla="*/ 9 w 58"/>
                      <a:gd name="T89" fmla="*/ 6 h 30"/>
                      <a:gd name="T90" fmla="*/ 7 w 58"/>
                      <a:gd name="T91" fmla="*/ 5 h 30"/>
                      <a:gd name="T92" fmla="*/ 3 w 58"/>
                      <a:gd name="T93" fmla="*/ 4 h 30"/>
                      <a:gd name="T94" fmla="*/ 0 w 58"/>
                      <a:gd name="T95" fmla="*/ 7 h 30"/>
                      <a:gd name="T96" fmla="*/ 0 w 58"/>
                      <a:gd name="T97" fmla="*/ 7 h 30"/>
                      <a:gd name="T98" fmla="*/ 1 w 58"/>
                      <a:gd name="T9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 h="30">
                        <a:moveTo>
                          <a:pt x="1" y="4"/>
                        </a:moveTo>
                        <a:cubicBezTo>
                          <a:pt x="2" y="3"/>
                          <a:pt x="3" y="3"/>
                          <a:pt x="3" y="3"/>
                        </a:cubicBezTo>
                        <a:cubicBezTo>
                          <a:pt x="1" y="3"/>
                          <a:pt x="0" y="1"/>
                          <a:pt x="0" y="0"/>
                        </a:cubicBezTo>
                        <a:cubicBezTo>
                          <a:pt x="0" y="0"/>
                          <a:pt x="0" y="0"/>
                          <a:pt x="0" y="0"/>
                        </a:cubicBezTo>
                        <a:cubicBezTo>
                          <a:pt x="1" y="2"/>
                          <a:pt x="5" y="3"/>
                          <a:pt x="7" y="4"/>
                        </a:cubicBezTo>
                        <a:cubicBezTo>
                          <a:pt x="10" y="5"/>
                          <a:pt x="11" y="7"/>
                          <a:pt x="12" y="8"/>
                        </a:cubicBezTo>
                        <a:cubicBezTo>
                          <a:pt x="15" y="11"/>
                          <a:pt x="19" y="14"/>
                          <a:pt x="23" y="15"/>
                        </a:cubicBezTo>
                        <a:cubicBezTo>
                          <a:pt x="22" y="14"/>
                          <a:pt x="21" y="12"/>
                          <a:pt x="22" y="10"/>
                        </a:cubicBezTo>
                        <a:cubicBezTo>
                          <a:pt x="22" y="10"/>
                          <a:pt x="22" y="9"/>
                          <a:pt x="23" y="8"/>
                        </a:cubicBezTo>
                        <a:cubicBezTo>
                          <a:pt x="23" y="8"/>
                          <a:pt x="24" y="8"/>
                          <a:pt x="24" y="7"/>
                        </a:cubicBezTo>
                        <a:cubicBezTo>
                          <a:pt x="25" y="7"/>
                          <a:pt x="25" y="6"/>
                          <a:pt x="25" y="5"/>
                        </a:cubicBezTo>
                        <a:cubicBezTo>
                          <a:pt x="25" y="5"/>
                          <a:pt x="24" y="5"/>
                          <a:pt x="24" y="4"/>
                        </a:cubicBezTo>
                        <a:cubicBezTo>
                          <a:pt x="24" y="4"/>
                          <a:pt x="23" y="3"/>
                          <a:pt x="23" y="3"/>
                        </a:cubicBezTo>
                        <a:cubicBezTo>
                          <a:pt x="23" y="3"/>
                          <a:pt x="23" y="3"/>
                          <a:pt x="23" y="3"/>
                        </a:cubicBezTo>
                        <a:cubicBezTo>
                          <a:pt x="24" y="4"/>
                          <a:pt x="24" y="4"/>
                          <a:pt x="25" y="5"/>
                        </a:cubicBezTo>
                        <a:cubicBezTo>
                          <a:pt x="25" y="5"/>
                          <a:pt x="25" y="5"/>
                          <a:pt x="25" y="5"/>
                        </a:cubicBezTo>
                        <a:cubicBezTo>
                          <a:pt x="25" y="5"/>
                          <a:pt x="26" y="4"/>
                          <a:pt x="26" y="4"/>
                        </a:cubicBezTo>
                        <a:cubicBezTo>
                          <a:pt x="27" y="4"/>
                          <a:pt x="29" y="3"/>
                          <a:pt x="30" y="3"/>
                        </a:cubicBezTo>
                        <a:cubicBezTo>
                          <a:pt x="30" y="3"/>
                          <a:pt x="30" y="3"/>
                          <a:pt x="30" y="3"/>
                        </a:cubicBezTo>
                        <a:cubicBezTo>
                          <a:pt x="29" y="4"/>
                          <a:pt x="28" y="4"/>
                          <a:pt x="26" y="5"/>
                        </a:cubicBezTo>
                        <a:cubicBezTo>
                          <a:pt x="25" y="5"/>
                          <a:pt x="26" y="7"/>
                          <a:pt x="25" y="8"/>
                        </a:cubicBezTo>
                        <a:cubicBezTo>
                          <a:pt x="23" y="10"/>
                          <a:pt x="22" y="11"/>
                          <a:pt x="23" y="13"/>
                        </a:cubicBezTo>
                        <a:cubicBezTo>
                          <a:pt x="23" y="14"/>
                          <a:pt x="24" y="15"/>
                          <a:pt x="25" y="16"/>
                        </a:cubicBezTo>
                        <a:cubicBezTo>
                          <a:pt x="27" y="16"/>
                          <a:pt x="28" y="16"/>
                          <a:pt x="29" y="17"/>
                        </a:cubicBezTo>
                        <a:cubicBezTo>
                          <a:pt x="31" y="17"/>
                          <a:pt x="33" y="17"/>
                          <a:pt x="36" y="17"/>
                        </a:cubicBezTo>
                        <a:cubicBezTo>
                          <a:pt x="39" y="16"/>
                          <a:pt x="43" y="16"/>
                          <a:pt x="46" y="18"/>
                        </a:cubicBezTo>
                        <a:cubicBezTo>
                          <a:pt x="48" y="19"/>
                          <a:pt x="52" y="24"/>
                          <a:pt x="54" y="22"/>
                        </a:cubicBezTo>
                        <a:cubicBezTo>
                          <a:pt x="56" y="21"/>
                          <a:pt x="56" y="19"/>
                          <a:pt x="58" y="19"/>
                        </a:cubicBezTo>
                        <a:cubicBezTo>
                          <a:pt x="58" y="19"/>
                          <a:pt x="58" y="19"/>
                          <a:pt x="58" y="19"/>
                        </a:cubicBezTo>
                        <a:cubicBezTo>
                          <a:pt x="57" y="19"/>
                          <a:pt x="56" y="20"/>
                          <a:pt x="55" y="22"/>
                        </a:cubicBezTo>
                        <a:cubicBezTo>
                          <a:pt x="55" y="22"/>
                          <a:pt x="55" y="23"/>
                          <a:pt x="54" y="23"/>
                        </a:cubicBezTo>
                        <a:cubicBezTo>
                          <a:pt x="53" y="23"/>
                          <a:pt x="53" y="23"/>
                          <a:pt x="53" y="23"/>
                        </a:cubicBezTo>
                        <a:cubicBezTo>
                          <a:pt x="53" y="24"/>
                          <a:pt x="54" y="24"/>
                          <a:pt x="54" y="25"/>
                        </a:cubicBezTo>
                        <a:cubicBezTo>
                          <a:pt x="54" y="25"/>
                          <a:pt x="54" y="26"/>
                          <a:pt x="54" y="27"/>
                        </a:cubicBezTo>
                        <a:cubicBezTo>
                          <a:pt x="54" y="28"/>
                          <a:pt x="56" y="29"/>
                          <a:pt x="56" y="30"/>
                        </a:cubicBezTo>
                        <a:cubicBezTo>
                          <a:pt x="56" y="30"/>
                          <a:pt x="56" y="30"/>
                          <a:pt x="56" y="30"/>
                        </a:cubicBezTo>
                        <a:cubicBezTo>
                          <a:pt x="55" y="30"/>
                          <a:pt x="54" y="29"/>
                          <a:pt x="54" y="28"/>
                        </a:cubicBezTo>
                        <a:cubicBezTo>
                          <a:pt x="53" y="27"/>
                          <a:pt x="53" y="26"/>
                          <a:pt x="53" y="25"/>
                        </a:cubicBezTo>
                        <a:cubicBezTo>
                          <a:pt x="53" y="25"/>
                          <a:pt x="53" y="24"/>
                          <a:pt x="52" y="23"/>
                        </a:cubicBezTo>
                        <a:cubicBezTo>
                          <a:pt x="50" y="23"/>
                          <a:pt x="49" y="21"/>
                          <a:pt x="48" y="21"/>
                        </a:cubicBezTo>
                        <a:cubicBezTo>
                          <a:pt x="47" y="19"/>
                          <a:pt x="46" y="18"/>
                          <a:pt x="44" y="18"/>
                        </a:cubicBezTo>
                        <a:cubicBezTo>
                          <a:pt x="42" y="17"/>
                          <a:pt x="39" y="17"/>
                          <a:pt x="37" y="17"/>
                        </a:cubicBezTo>
                        <a:cubicBezTo>
                          <a:pt x="34" y="18"/>
                          <a:pt x="31" y="18"/>
                          <a:pt x="27" y="17"/>
                        </a:cubicBezTo>
                        <a:cubicBezTo>
                          <a:pt x="21" y="16"/>
                          <a:pt x="15" y="13"/>
                          <a:pt x="11" y="9"/>
                        </a:cubicBezTo>
                        <a:cubicBezTo>
                          <a:pt x="10" y="8"/>
                          <a:pt x="10" y="7"/>
                          <a:pt x="9" y="6"/>
                        </a:cubicBezTo>
                        <a:cubicBezTo>
                          <a:pt x="8" y="5"/>
                          <a:pt x="8" y="5"/>
                          <a:pt x="7" y="5"/>
                        </a:cubicBezTo>
                        <a:cubicBezTo>
                          <a:pt x="6" y="4"/>
                          <a:pt x="4" y="4"/>
                          <a:pt x="3" y="4"/>
                        </a:cubicBezTo>
                        <a:cubicBezTo>
                          <a:pt x="1" y="4"/>
                          <a:pt x="0" y="6"/>
                          <a:pt x="0" y="7"/>
                        </a:cubicBezTo>
                        <a:cubicBezTo>
                          <a:pt x="0" y="7"/>
                          <a:pt x="0" y="7"/>
                          <a:pt x="0" y="7"/>
                        </a:cubicBezTo>
                        <a:cubicBezTo>
                          <a:pt x="0" y="6"/>
                          <a:pt x="0" y="4"/>
                          <a:pt x="1" y="4"/>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2" name="Freeform 8109">
                    <a:extLst>
                      <a:ext uri="{FF2B5EF4-FFF2-40B4-BE49-F238E27FC236}">
                        <a16:creationId xmlns:a16="http://schemas.microsoft.com/office/drawing/2014/main" id="{F9B0F0BE-70FA-4608-A7AB-AAF5FF4388D6}"/>
                      </a:ext>
                    </a:extLst>
                  </p:cNvPr>
                  <p:cNvSpPr>
                    <a:spLocks/>
                  </p:cNvSpPr>
                  <p:nvPr/>
                </p:nvSpPr>
                <p:spPr bwMode="auto">
                  <a:xfrm>
                    <a:off x="3639" y="1791"/>
                    <a:ext cx="38" cy="23"/>
                  </a:xfrm>
                  <a:custGeom>
                    <a:avLst/>
                    <a:gdLst>
                      <a:gd name="T0" fmla="*/ 0 w 51"/>
                      <a:gd name="T1" fmla="*/ 0 h 30"/>
                      <a:gd name="T2" fmla="*/ 2 w 51"/>
                      <a:gd name="T3" fmla="*/ 4 h 30"/>
                      <a:gd name="T4" fmla="*/ 7 w 51"/>
                      <a:gd name="T5" fmla="*/ 5 h 30"/>
                      <a:gd name="T6" fmla="*/ 13 w 51"/>
                      <a:gd name="T7" fmla="*/ 8 h 30"/>
                      <a:gd name="T8" fmla="*/ 17 w 51"/>
                      <a:gd name="T9" fmla="*/ 12 h 30"/>
                      <a:gd name="T10" fmla="*/ 18 w 51"/>
                      <a:gd name="T11" fmla="*/ 14 h 30"/>
                      <a:gd name="T12" fmla="*/ 21 w 51"/>
                      <a:gd name="T13" fmla="*/ 14 h 30"/>
                      <a:gd name="T14" fmla="*/ 24 w 51"/>
                      <a:gd name="T15" fmla="*/ 13 h 30"/>
                      <a:gd name="T16" fmla="*/ 24 w 51"/>
                      <a:gd name="T17" fmla="*/ 13 h 30"/>
                      <a:gd name="T18" fmla="*/ 20 w 51"/>
                      <a:gd name="T19" fmla="*/ 15 h 30"/>
                      <a:gd name="T20" fmla="*/ 24 w 51"/>
                      <a:gd name="T21" fmla="*/ 16 h 30"/>
                      <a:gd name="T22" fmla="*/ 35 w 51"/>
                      <a:gd name="T23" fmla="*/ 18 h 30"/>
                      <a:gd name="T24" fmla="*/ 42 w 51"/>
                      <a:gd name="T25" fmla="*/ 19 h 30"/>
                      <a:gd name="T26" fmla="*/ 44 w 51"/>
                      <a:gd name="T27" fmla="*/ 20 h 30"/>
                      <a:gd name="T28" fmla="*/ 47 w 51"/>
                      <a:gd name="T29" fmla="*/ 20 h 30"/>
                      <a:gd name="T30" fmla="*/ 50 w 51"/>
                      <a:gd name="T31" fmla="*/ 19 h 30"/>
                      <a:gd name="T32" fmla="*/ 50 w 51"/>
                      <a:gd name="T33" fmla="*/ 20 h 30"/>
                      <a:gd name="T34" fmla="*/ 46 w 51"/>
                      <a:gd name="T35" fmla="*/ 20 h 30"/>
                      <a:gd name="T36" fmla="*/ 44 w 51"/>
                      <a:gd name="T37" fmla="*/ 21 h 30"/>
                      <a:gd name="T38" fmla="*/ 48 w 51"/>
                      <a:gd name="T39" fmla="*/ 24 h 30"/>
                      <a:gd name="T40" fmla="*/ 51 w 51"/>
                      <a:gd name="T41" fmla="*/ 30 h 30"/>
                      <a:gd name="T42" fmla="*/ 50 w 51"/>
                      <a:gd name="T43" fmla="*/ 30 h 30"/>
                      <a:gd name="T44" fmla="*/ 49 w 51"/>
                      <a:gd name="T45" fmla="*/ 27 h 30"/>
                      <a:gd name="T46" fmla="*/ 46 w 51"/>
                      <a:gd name="T47" fmla="*/ 23 h 30"/>
                      <a:gd name="T48" fmla="*/ 43 w 51"/>
                      <a:gd name="T49" fmla="*/ 21 h 30"/>
                      <a:gd name="T50" fmla="*/ 41 w 51"/>
                      <a:gd name="T51" fmla="*/ 20 h 30"/>
                      <a:gd name="T52" fmla="*/ 40 w 51"/>
                      <a:gd name="T53" fmla="*/ 20 h 30"/>
                      <a:gd name="T54" fmla="*/ 38 w 51"/>
                      <a:gd name="T55" fmla="*/ 19 h 30"/>
                      <a:gd name="T56" fmla="*/ 28 w 51"/>
                      <a:gd name="T57" fmla="*/ 18 h 30"/>
                      <a:gd name="T58" fmla="*/ 20 w 51"/>
                      <a:gd name="T59" fmla="*/ 16 h 30"/>
                      <a:gd name="T60" fmla="*/ 17 w 51"/>
                      <a:gd name="T61" fmla="*/ 14 h 30"/>
                      <a:gd name="T62" fmla="*/ 17 w 51"/>
                      <a:gd name="T63" fmla="*/ 14 h 30"/>
                      <a:gd name="T64" fmla="*/ 15 w 51"/>
                      <a:gd name="T65" fmla="*/ 12 h 30"/>
                      <a:gd name="T66" fmla="*/ 10 w 51"/>
                      <a:gd name="T67" fmla="*/ 7 h 30"/>
                      <a:gd name="T68" fmla="*/ 6 w 51"/>
                      <a:gd name="T69" fmla="*/ 5 h 30"/>
                      <a:gd name="T70" fmla="*/ 2 w 51"/>
                      <a:gd name="T71" fmla="*/ 5 h 30"/>
                      <a:gd name="T72" fmla="*/ 0 w 51"/>
                      <a:gd name="T73" fmla="*/ 0 h 30"/>
                      <a:gd name="T74" fmla="*/ 0 w 51"/>
                      <a:gd name="T7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30">
                        <a:moveTo>
                          <a:pt x="0" y="0"/>
                        </a:moveTo>
                        <a:cubicBezTo>
                          <a:pt x="1" y="1"/>
                          <a:pt x="1" y="3"/>
                          <a:pt x="2" y="4"/>
                        </a:cubicBezTo>
                        <a:cubicBezTo>
                          <a:pt x="3" y="5"/>
                          <a:pt x="6" y="5"/>
                          <a:pt x="7" y="5"/>
                        </a:cubicBezTo>
                        <a:cubicBezTo>
                          <a:pt x="9" y="6"/>
                          <a:pt x="12" y="6"/>
                          <a:pt x="13" y="8"/>
                        </a:cubicBezTo>
                        <a:cubicBezTo>
                          <a:pt x="15" y="9"/>
                          <a:pt x="16" y="10"/>
                          <a:pt x="17" y="12"/>
                        </a:cubicBezTo>
                        <a:cubicBezTo>
                          <a:pt x="17" y="13"/>
                          <a:pt x="17" y="13"/>
                          <a:pt x="18" y="14"/>
                        </a:cubicBezTo>
                        <a:cubicBezTo>
                          <a:pt x="19" y="14"/>
                          <a:pt x="20" y="15"/>
                          <a:pt x="21" y="14"/>
                        </a:cubicBezTo>
                        <a:cubicBezTo>
                          <a:pt x="22" y="14"/>
                          <a:pt x="23" y="13"/>
                          <a:pt x="24" y="13"/>
                        </a:cubicBezTo>
                        <a:cubicBezTo>
                          <a:pt x="24" y="13"/>
                          <a:pt x="24" y="13"/>
                          <a:pt x="24" y="13"/>
                        </a:cubicBezTo>
                        <a:cubicBezTo>
                          <a:pt x="23" y="14"/>
                          <a:pt x="22" y="15"/>
                          <a:pt x="20" y="15"/>
                        </a:cubicBezTo>
                        <a:cubicBezTo>
                          <a:pt x="21" y="16"/>
                          <a:pt x="23" y="16"/>
                          <a:pt x="24" y="16"/>
                        </a:cubicBezTo>
                        <a:cubicBezTo>
                          <a:pt x="28" y="17"/>
                          <a:pt x="31" y="18"/>
                          <a:pt x="35" y="18"/>
                        </a:cubicBezTo>
                        <a:cubicBezTo>
                          <a:pt x="37" y="18"/>
                          <a:pt x="39" y="19"/>
                          <a:pt x="42" y="19"/>
                        </a:cubicBezTo>
                        <a:cubicBezTo>
                          <a:pt x="42" y="20"/>
                          <a:pt x="43" y="20"/>
                          <a:pt x="44" y="20"/>
                        </a:cubicBezTo>
                        <a:cubicBezTo>
                          <a:pt x="45" y="20"/>
                          <a:pt x="46" y="20"/>
                          <a:pt x="47" y="20"/>
                        </a:cubicBezTo>
                        <a:cubicBezTo>
                          <a:pt x="48" y="19"/>
                          <a:pt x="49" y="19"/>
                          <a:pt x="50" y="19"/>
                        </a:cubicBezTo>
                        <a:cubicBezTo>
                          <a:pt x="50" y="20"/>
                          <a:pt x="50" y="20"/>
                          <a:pt x="50" y="20"/>
                        </a:cubicBezTo>
                        <a:cubicBezTo>
                          <a:pt x="49" y="20"/>
                          <a:pt x="47" y="20"/>
                          <a:pt x="46" y="20"/>
                        </a:cubicBezTo>
                        <a:cubicBezTo>
                          <a:pt x="45" y="21"/>
                          <a:pt x="45" y="21"/>
                          <a:pt x="44" y="21"/>
                        </a:cubicBezTo>
                        <a:cubicBezTo>
                          <a:pt x="46" y="22"/>
                          <a:pt x="46" y="23"/>
                          <a:pt x="48" y="24"/>
                        </a:cubicBezTo>
                        <a:cubicBezTo>
                          <a:pt x="49" y="26"/>
                          <a:pt x="50" y="27"/>
                          <a:pt x="51" y="30"/>
                        </a:cubicBezTo>
                        <a:cubicBezTo>
                          <a:pt x="50" y="30"/>
                          <a:pt x="50" y="30"/>
                          <a:pt x="50" y="30"/>
                        </a:cubicBezTo>
                        <a:cubicBezTo>
                          <a:pt x="50" y="29"/>
                          <a:pt x="50" y="28"/>
                          <a:pt x="49" y="27"/>
                        </a:cubicBezTo>
                        <a:cubicBezTo>
                          <a:pt x="48" y="25"/>
                          <a:pt x="47" y="24"/>
                          <a:pt x="46" y="23"/>
                        </a:cubicBezTo>
                        <a:cubicBezTo>
                          <a:pt x="45" y="22"/>
                          <a:pt x="44" y="22"/>
                          <a:pt x="43" y="21"/>
                        </a:cubicBezTo>
                        <a:cubicBezTo>
                          <a:pt x="42" y="21"/>
                          <a:pt x="41" y="20"/>
                          <a:pt x="41" y="20"/>
                        </a:cubicBezTo>
                        <a:cubicBezTo>
                          <a:pt x="40" y="20"/>
                          <a:pt x="40" y="20"/>
                          <a:pt x="40" y="20"/>
                        </a:cubicBezTo>
                        <a:cubicBezTo>
                          <a:pt x="39" y="20"/>
                          <a:pt x="39" y="19"/>
                          <a:pt x="38" y="19"/>
                        </a:cubicBezTo>
                        <a:cubicBezTo>
                          <a:pt x="35" y="19"/>
                          <a:pt x="31" y="19"/>
                          <a:pt x="28" y="18"/>
                        </a:cubicBezTo>
                        <a:cubicBezTo>
                          <a:pt x="25" y="17"/>
                          <a:pt x="22" y="17"/>
                          <a:pt x="20" y="16"/>
                        </a:cubicBezTo>
                        <a:cubicBezTo>
                          <a:pt x="18" y="15"/>
                          <a:pt x="18" y="15"/>
                          <a:pt x="17" y="14"/>
                        </a:cubicBezTo>
                        <a:cubicBezTo>
                          <a:pt x="17" y="14"/>
                          <a:pt x="17" y="14"/>
                          <a:pt x="17" y="14"/>
                        </a:cubicBezTo>
                        <a:cubicBezTo>
                          <a:pt x="16" y="13"/>
                          <a:pt x="16" y="13"/>
                          <a:pt x="15" y="12"/>
                        </a:cubicBezTo>
                        <a:cubicBezTo>
                          <a:pt x="14" y="10"/>
                          <a:pt x="13" y="8"/>
                          <a:pt x="10" y="7"/>
                        </a:cubicBezTo>
                        <a:cubicBezTo>
                          <a:pt x="9" y="6"/>
                          <a:pt x="7" y="6"/>
                          <a:pt x="6" y="5"/>
                        </a:cubicBezTo>
                        <a:cubicBezTo>
                          <a:pt x="5" y="5"/>
                          <a:pt x="3" y="5"/>
                          <a:pt x="2" y="5"/>
                        </a:cubicBezTo>
                        <a:cubicBezTo>
                          <a:pt x="1" y="4"/>
                          <a:pt x="0" y="2"/>
                          <a:pt x="0" y="0"/>
                        </a:cubicBezTo>
                        <a:cubicBezTo>
                          <a:pt x="0" y="0"/>
                          <a:pt x="0" y="0"/>
                          <a:pt x="0" y="0"/>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3" name="Freeform 8110">
                    <a:extLst>
                      <a:ext uri="{FF2B5EF4-FFF2-40B4-BE49-F238E27FC236}">
                        <a16:creationId xmlns:a16="http://schemas.microsoft.com/office/drawing/2014/main" id="{B993CBA3-9598-401E-B950-A972543A96AE}"/>
                      </a:ext>
                    </a:extLst>
                  </p:cNvPr>
                  <p:cNvSpPr>
                    <a:spLocks/>
                  </p:cNvSpPr>
                  <p:nvPr/>
                </p:nvSpPr>
                <p:spPr bwMode="auto">
                  <a:xfrm>
                    <a:off x="3635" y="1802"/>
                    <a:ext cx="93" cy="21"/>
                  </a:xfrm>
                  <a:custGeom>
                    <a:avLst/>
                    <a:gdLst>
                      <a:gd name="T0" fmla="*/ 0 w 125"/>
                      <a:gd name="T1" fmla="*/ 0 h 28"/>
                      <a:gd name="T2" fmla="*/ 0 w 125"/>
                      <a:gd name="T3" fmla="*/ 0 h 28"/>
                      <a:gd name="T4" fmla="*/ 5 w 125"/>
                      <a:gd name="T5" fmla="*/ 4 h 28"/>
                      <a:gd name="T6" fmla="*/ 12 w 125"/>
                      <a:gd name="T7" fmla="*/ 6 h 28"/>
                      <a:gd name="T8" fmla="*/ 26 w 125"/>
                      <a:gd name="T9" fmla="*/ 11 h 28"/>
                      <a:gd name="T10" fmla="*/ 41 w 125"/>
                      <a:gd name="T11" fmla="*/ 18 h 28"/>
                      <a:gd name="T12" fmla="*/ 60 w 125"/>
                      <a:gd name="T13" fmla="*/ 17 h 28"/>
                      <a:gd name="T14" fmla="*/ 67 w 125"/>
                      <a:gd name="T15" fmla="*/ 17 h 28"/>
                      <a:gd name="T16" fmla="*/ 75 w 125"/>
                      <a:gd name="T17" fmla="*/ 18 h 28"/>
                      <a:gd name="T18" fmla="*/ 85 w 125"/>
                      <a:gd name="T19" fmla="*/ 20 h 28"/>
                      <a:gd name="T20" fmla="*/ 94 w 125"/>
                      <a:gd name="T21" fmla="*/ 20 h 28"/>
                      <a:gd name="T22" fmla="*/ 108 w 125"/>
                      <a:gd name="T23" fmla="*/ 23 h 28"/>
                      <a:gd name="T24" fmla="*/ 125 w 125"/>
                      <a:gd name="T25" fmla="*/ 26 h 28"/>
                      <a:gd name="T26" fmla="*/ 125 w 125"/>
                      <a:gd name="T27" fmla="*/ 27 h 28"/>
                      <a:gd name="T28" fmla="*/ 119 w 125"/>
                      <a:gd name="T29" fmla="*/ 27 h 28"/>
                      <a:gd name="T30" fmla="*/ 115 w 125"/>
                      <a:gd name="T31" fmla="*/ 27 h 28"/>
                      <a:gd name="T32" fmla="*/ 108 w 125"/>
                      <a:gd name="T33" fmla="*/ 27 h 28"/>
                      <a:gd name="T34" fmla="*/ 108 w 125"/>
                      <a:gd name="T35" fmla="*/ 27 h 28"/>
                      <a:gd name="T36" fmla="*/ 113 w 125"/>
                      <a:gd name="T37" fmla="*/ 26 h 28"/>
                      <a:gd name="T38" fmla="*/ 114 w 125"/>
                      <a:gd name="T39" fmla="*/ 26 h 28"/>
                      <a:gd name="T40" fmla="*/ 111 w 125"/>
                      <a:gd name="T41" fmla="*/ 25 h 28"/>
                      <a:gd name="T42" fmla="*/ 93 w 125"/>
                      <a:gd name="T43" fmla="*/ 21 h 28"/>
                      <a:gd name="T44" fmla="*/ 85 w 125"/>
                      <a:gd name="T45" fmla="*/ 21 h 28"/>
                      <a:gd name="T46" fmla="*/ 83 w 125"/>
                      <a:gd name="T47" fmla="*/ 21 h 28"/>
                      <a:gd name="T48" fmla="*/ 76 w 125"/>
                      <a:gd name="T49" fmla="*/ 23 h 28"/>
                      <a:gd name="T50" fmla="*/ 70 w 125"/>
                      <a:gd name="T51" fmla="*/ 24 h 28"/>
                      <a:gd name="T52" fmla="*/ 70 w 125"/>
                      <a:gd name="T53" fmla="*/ 24 h 28"/>
                      <a:gd name="T54" fmla="*/ 77 w 125"/>
                      <a:gd name="T55" fmla="*/ 21 h 28"/>
                      <a:gd name="T56" fmla="*/ 79 w 125"/>
                      <a:gd name="T57" fmla="*/ 21 h 28"/>
                      <a:gd name="T58" fmla="*/ 76 w 125"/>
                      <a:gd name="T59" fmla="*/ 20 h 28"/>
                      <a:gd name="T60" fmla="*/ 66 w 125"/>
                      <a:gd name="T61" fmla="*/ 18 h 28"/>
                      <a:gd name="T62" fmla="*/ 57 w 125"/>
                      <a:gd name="T63" fmla="*/ 19 h 28"/>
                      <a:gd name="T64" fmla="*/ 44 w 125"/>
                      <a:gd name="T65" fmla="*/ 19 h 28"/>
                      <a:gd name="T66" fmla="*/ 39 w 125"/>
                      <a:gd name="T67" fmla="*/ 19 h 28"/>
                      <a:gd name="T68" fmla="*/ 32 w 125"/>
                      <a:gd name="T69" fmla="*/ 19 h 28"/>
                      <a:gd name="T70" fmla="*/ 32 w 125"/>
                      <a:gd name="T71" fmla="*/ 19 h 28"/>
                      <a:gd name="T72" fmla="*/ 37 w 125"/>
                      <a:gd name="T73" fmla="*/ 18 h 28"/>
                      <a:gd name="T74" fmla="*/ 37 w 125"/>
                      <a:gd name="T75" fmla="*/ 18 h 28"/>
                      <a:gd name="T76" fmla="*/ 25 w 125"/>
                      <a:gd name="T77" fmla="*/ 12 h 28"/>
                      <a:gd name="T78" fmla="*/ 9 w 125"/>
                      <a:gd name="T79" fmla="*/ 6 h 28"/>
                      <a:gd name="T80" fmla="*/ 0 w 125"/>
                      <a:gd name="T81" fmla="*/ 0 h 28"/>
                      <a:gd name="T82" fmla="*/ 0 w 125"/>
                      <a:gd name="T8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28">
                        <a:moveTo>
                          <a:pt x="0" y="0"/>
                        </a:moveTo>
                        <a:cubicBezTo>
                          <a:pt x="0" y="0"/>
                          <a:pt x="0" y="0"/>
                          <a:pt x="0" y="0"/>
                        </a:cubicBezTo>
                        <a:cubicBezTo>
                          <a:pt x="1" y="1"/>
                          <a:pt x="3" y="3"/>
                          <a:pt x="5" y="4"/>
                        </a:cubicBezTo>
                        <a:cubicBezTo>
                          <a:pt x="7" y="5"/>
                          <a:pt x="10" y="5"/>
                          <a:pt x="12" y="6"/>
                        </a:cubicBezTo>
                        <a:cubicBezTo>
                          <a:pt x="17" y="7"/>
                          <a:pt x="22" y="9"/>
                          <a:pt x="26" y="11"/>
                        </a:cubicBezTo>
                        <a:cubicBezTo>
                          <a:pt x="31" y="14"/>
                          <a:pt x="35" y="17"/>
                          <a:pt x="41" y="18"/>
                        </a:cubicBezTo>
                        <a:cubicBezTo>
                          <a:pt x="47" y="19"/>
                          <a:pt x="53" y="18"/>
                          <a:pt x="60" y="17"/>
                        </a:cubicBezTo>
                        <a:cubicBezTo>
                          <a:pt x="62" y="17"/>
                          <a:pt x="65" y="17"/>
                          <a:pt x="67" y="17"/>
                        </a:cubicBezTo>
                        <a:cubicBezTo>
                          <a:pt x="70" y="17"/>
                          <a:pt x="72" y="18"/>
                          <a:pt x="75" y="18"/>
                        </a:cubicBezTo>
                        <a:cubicBezTo>
                          <a:pt x="78" y="19"/>
                          <a:pt x="81" y="20"/>
                          <a:pt x="85" y="20"/>
                        </a:cubicBezTo>
                        <a:cubicBezTo>
                          <a:pt x="88" y="21"/>
                          <a:pt x="91" y="20"/>
                          <a:pt x="94" y="20"/>
                        </a:cubicBezTo>
                        <a:cubicBezTo>
                          <a:pt x="99" y="20"/>
                          <a:pt x="104" y="21"/>
                          <a:pt x="108" y="23"/>
                        </a:cubicBezTo>
                        <a:cubicBezTo>
                          <a:pt x="113" y="25"/>
                          <a:pt x="118" y="28"/>
                          <a:pt x="125" y="26"/>
                        </a:cubicBezTo>
                        <a:cubicBezTo>
                          <a:pt x="125" y="26"/>
                          <a:pt x="125" y="26"/>
                          <a:pt x="125" y="27"/>
                        </a:cubicBezTo>
                        <a:cubicBezTo>
                          <a:pt x="123" y="27"/>
                          <a:pt x="121" y="28"/>
                          <a:pt x="119" y="27"/>
                        </a:cubicBezTo>
                        <a:cubicBezTo>
                          <a:pt x="117" y="27"/>
                          <a:pt x="116" y="27"/>
                          <a:pt x="115" y="27"/>
                        </a:cubicBezTo>
                        <a:cubicBezTo>
                          <a:pt x="112" y="26"/>
                          <a:pt x="110" y="27"/>
                          <a:pt x="108" y="27"/>
                        </a:cubicBezTo>
                        <a:cubicBezTo>
                          <a:pt x="108" y="27"/>
                          <a:pt x="108" y="27"/>
                          <a:pt x="108" y="27"/>
                        </a:cubicBezTo>
                        <a:cubicBezTo>
                          <a:pt x="110" y="26"/>
                          <a:pt x="111" y="26"/>
                          <a:pt x="113" y="26"/>
                        </a:cubicBezTo>
                        <a:cubicBezTo>
                          <a:pt x="114" y="26"/>
                          <a:pt x="114" y="26"/>
                          <a:pt x="114" y="26"/>
                        </a:cubicBezTo>
                        <a:cubicBezTo>
                          <a:pt x="113" y="26"/>
                          <a:pt x="112" y="26"/>
                          <a:pt x="111" y="25"/>
                        </a:cubicBezTo>
                        <a:cubicBezTo>
                          <a:pt x="105" y="23"/>
                          <a:pt x="100" y="21"/>
                          <a:pt x="93" y="21"/>
                        </a:cubicBezTo>
                        <a:cubicBezTo>
                          <a:pt x="91" y="21"/>
                          <a:pt x="88" y="21"/>
                          <a:pt x="85" y="21"/>
                        </a:cubicBezTo>
                        <a:cubicBezTo>
                          <a:pt x="84" y="21"/>
                          <a:pt x="83" y="21"/>
                          <a:pt x="83" y="21"/>
                        </a:cubicBezTo>
                        <a:cubicBezTo>
                          <a:pt x="80" y="21"/>
                          <a:pt x="78" y="22"/>
                          <a:pt x="76" y="23"/>
                        </a:cubicBezTo>
                        <a:cubicBezTo>
                          <a:pt x="74" y="23"/>
                          <a:pt x="72" y="25"/>
                          <a:pt x="70" y="24"/>
                        </a:cubicBezTo>
                        <a:cubicBezTo>
                          <a:pt x="70" y="24"/>
                          <a:pt x="70" y="24"/>
                          <a:pt x="70" y="24"/>
                        </a:cubicBezTo>
                        <a:cubicBezTo>
                          <a:pt x="73" y="24"/>
                          <a:pt x="75" y="22"/>
                          <a:pt x="77" y="21"/>
                        </a:cubicBezTo>
                        <a:cubicBezTo>
                          <a:pt x="78" y="21"/>
                          <a:pt x="79" y="21"/>
                          <a:pt x="79" y="21"/>
                        </a:cubicBezTo>
                        <a:cubicBezTo>
                          <a:pt x="78" y="20"/>
                          <a:pt x="77" y="20"/>
                          <a:pt x="76" y="20"/>
                        </a:cubicBezTo>
                        <a:cubicBezTo>
                          <a:pt x="73" y="19"/>
                          <a:pt x="70" y="18"/>
                          <a:pt x="66" y="18"/>
                        </a:cubicBezTo>
                        <a:cubicBezTo>
                          <a:pt x="63" y="18"/>
                          <a:pt x="60" y="18"/>
                          <a:pt x="57" y="19"/>
                        </a:cubicBezTo>
                        <a:cubicBezTo>
                          <a:pt x="52" y="19"/>
                          <a:pt x="48" y="20"/>
                          <a:pt x="44" y="19"/>
                        </a:cubicBezTo>
                        <a:cubicBezTo>
                          <a:pt x="43" y="20"/>
                          <a:pt x="41" y="19"/>
                          <a:pt x="39" y="19"/>
                        </a:cubicBezTo>
                        <a:cubicBezTo>
                          <a:pt x="37" y="19"/>
                          <a:pt x="34" y="18"/>
                          <a:pt x="32" y="19"/>
                        </a:cubicBezTo>
                        <a:cubicBezTo>
                          <a:pt x="32" y="19"/>
                          <a:pt x="32" y="19"/>
                          <a:pt x="32" y="19"/>
                        </a:cubicBezTo>
                        <a:cubicBezTo>
                          <a:pt x="33" y="18"/>
                          <a:pt x="35" y="18"/>
                          <a:pt x="37" y="18"/>
                        </a:cubicBezTo>
                        <a:cubicBezTo>
                          <a:pt x="37" y="18"/>
                          <a:pt x="37" y="18"/>
                          <a:pt x="37" y="18"/>
                        </a:cubicBezTo>
                        <a:cubicBezTo>
                          <a:pt x="32" y="16"/>
                          <a:pt x="29" y="14"/>
                          <a:pt x="25" y="12"/>
                        </a:cubicBezTo>
                        <a:cubicBezTo>
                          <a:pt x="20" y="9"/>
                          <a:pt x="15" y="7"/>
                          <a:pt x="9" y="6"/>
                        </a:cubicBezTo>
                        <a:cubicBezTo>
                          <a:pt x="5" y="5"/>
                          <a:pt x="1" y="4"/>
                          <a:pt x="0" y="0"/>
                        </a:cubicBezTo>
                        <a:cubicBezTo>
                          <a:pt x="0" y="0"/>
                          <a:pt x="0" y="0"/>
                          <a:pt x="0" y="0"/>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4" name="Freeform 8111">
                    <a:extLst>
                      <a:ext uri="{FF2B5EF4-FFF2-40B4-BE49-F238E27FC236}">
                        <a16:creationId xmlns:a16="http://schemas.microsoft.com/office/drawing/2014/main" id="{54F45595-F974-4857-98BF-19074684AF76}"/>
                      </a:ext>
                    </a:extLst>
                  </p:cNvPr>
                  <p:cNvSpPr>
                    <a:spLocks/>
                  </p:cNvSpPr>
                  <p:nvPr/>
                </p:nvSpPr>
                <p:spPr bwMode="auto">
                  <a:xfrm>
                    <a:off x="3634" y="1812"/>
                    <a:ext cx="98" cy="77"/>
                  </a:xfrm>
                  <a:custGeom>
                    <a:avLst/>
                    <a:gdLst>
                      <a:gd name="T0" fmla="*/ 34 w 131"/>
                      <a:gd name="T1" fmla="*/ 18 h 103"/>
                      <a:gd name="T2" fmla="*/ 29 w 131"/>
                      <a:gd name="T3" fmla="*/ 11 h 103"/>
                      <a:gd name="T4" fmla="*/ 18 w 131"/>
                      <a:gd name="T5" fmla="*/ 7 h 103"/>
                      <a:gd name="T6" fmla="*/ 47 w 131"/>
                      <a:gd name="T7" fmla="*/ 13 h 103"/>
                      <a:gd name="T8" fmla="*/ 116 w 131"/>
                      <a:gd name="T9" fmla="*/ 20 h 103"/>
                      <a:gd name="T10" fmla="*/ 109 w 131"/>
                      <a:gd name="T11" fmla="*/ 27 h 103"/>
                      <a:gd name="T12" fmla="*/ 107 w 131"/>
                      <a:gd name="T13" fmla="*/ 22 h 103"/>
                      <a:gd name="T14" fmla="*/ 72 w 131"/>
                      <a:gd name="T15" fmla="*/ 23 h 103"/>
                      <a:gd name="T16" fmla="*/ 38 w 131"/>
                      <a:gd name="T17" fmla="*/ 23 h 103"/>
                      <a:gd name="T18" fmla="*/ 48 w 131"/>
                      <a:gd name="T19" fmla="*/ 38 h 103"/>
                      <a:gd name="T20" fmla="*/ 73 w 131"/>
                      <a:gd name="T21" fmla="*/ 33 h 103"/>
                      <a:gd name="T22" fmla="*/ 62 w 131"/>
                      <a:gd name="T23" fmla="*/ 30 h 103"/>
                      <a:gd name="T24" fmla="*/ 52 w 131"/>
                      <a:gd name="T25" fmla="*/ 27 h 103"/>
                      <a:gd name="T26" fmla="*/ 55 w 131"/>
                      <a:gd name="T27" fmla="*/ 27 h 103"/>
                      <a:gd name="T28" fmla="*/ 128 w 131"/>
                      <a:gd name="T29" fmla="*/ 29 h 103"/>
                      <a:gd name="T30" fmla="*/ 82 w 131"/>
                      <a:gd name="T31" fmla="*/ 29 h 103"/>
                      <a:gd name="T32" fmla="*/ 90 w 131"/>
                      <a:gd name="T33" fmla="*/ 39 h 103"/>
                      <a:gd name="T34" fmla="*/ 126 w 131"/>
                      <a:gd name="T35" fmla="*/ 42 h 103"/>
                      <a:gd name="T36" fmla="*/ 123 w 131"/>
                      <a:gd name="T37" fmla="*/ 42 h 103"/>
                      <a:gd name="T38" fmla="*/ 91 w 131"/>
                      <a:gd name="T39" fmla="*/ 42 h 103"/>
                      <a:gd name="T40" fmla="*/ 119 w 131"/>
                      <a:gd name="T41" fmla="*/ 69 h 103"/>
                      <a:gd name="T42" fmla="*/ 96 w 131"/>
                      <a:gd name="T43" fmla="*/ 63 h 103"/>
                      <a:gd name="T44" fmla="*/ 93 w 131"/>
                      <a:gd name="T45" fmla="*/ 61 h 103"/>
                      <a:gd name="T46" fmla="*/ 91 w 131"/>
                      <a:gd name="T47" fmla="*/ 60 h 103"/>
                      <a:gd name="T48" fmla="*/ 81 w 131"/>
                      <a:gd name="T49" fmla="*/ 36 h 103"/>
                      <a:gd name="T50" fmla="*/ 74 w 131"/>
                      <a:gd name="T51" fmla="*/ 54 h 103"/>
                      <a:gd name="T52" fmla="*/ 72 w 131"/>
                      <a:gd name="T53" fmla="*/ 56 h 103"/>
                      <a:gd name="T54" fmla="*/ 73 w 131"/>
                      <a:gd name="T55" fmla="*/ 51 h 103"/>
                      <a:gd name="T56" fmla="*/ 49 w 131"/>
                      <a:gd name="T57" fmla="*/ 40 h 103"/>
                      <a:gd name="T58" fmla="*/ 68 w 131"/>
                      <a:gd name="T59" fmla="*/ 63 h 103"/>
                      <a:gd name="T60" fmla="*/ 110 w 131"/>
                      <a:gd name="T61" fmla="*/ 73 h 103"/>
                      <a:gd name="T62" fmla="*/ 111 w 131"/>
                      <a:gd name="T63" fmla="*/ 74 h 103"/>
                      <a:gd name="T64" fmla="*/ 111 w 131"/>
                      <a:gd name="T65" fmla="*/ 79 h 103"/>
                      <a:gd name="T66" fmla="*/ 74 w 131"/>
                      <a:gd name="T67" fmla="*/ 68 h 103"/>
                      <a:gd name="T68" fmla="*/ 72 w 131"/>
                      <a:gd name="T69" fmla="*/ 65 h 103"/>
                      <a:gd name="T70" fmla="*/ 61 w 131"/>
                      <a:gd name="T71" fmla="*/ 63 h 103"/>
                      <a:gd name="T72" fmla="*/ 75 w 131"/>
                      <a:gd name="T73" fmla="*/ 85 h 103"/>
                      <a:gd name="T74" fmla="*/ 76 w 131"/>
                      <a:gd name="T75" fmla="*/ 78 h 103"/>
                      <a:gd name="T76" fmla="*/ 80 w 131"/>
                      <a:gd name="T77" fmla="*/ 80 h 103"/>
                      <a:gd name="T78" fmla="*/ 99 w 131"/>
                      <a:gd name="T79" fmla="*/ 76 h 103"/>
                      <a:gd name="T80" fmla="*/ 87 w 131"/>
                      <a:gd name="T81" fmla="*/ 80 h 103"/>
                      <a:gd name="T82" fmla="*/ 100 w 131"/>
                      <a:gd name="T83" fmla="*/ 95 h 103"/>
                      <a:gd name="T84" fmla="*/ 104 w 131"/>
                      <a:gd name="T85" fmla="*/ 96 h 103"/>
                      <a:gd name="T86" fmla="*/ 102 w 131"/>
                      <a:gd name="T87" fmla="*/ 96 h 103"/>
                      <a:gd name="T88" fmla="*/ 77 w 131"/>
                      <a:gd name="T89" fmla="*/ 87 h 103"/>
                      <a:gd name="T90" fmla="*/ 91 w 131"/>
                      <a:gd name="T91" fmla="*/ 101 h 103"/>
                      <a:gd name="T92" fmla="*/ 83 w 131"/>
                      <a:gd name="T93" fmla="*/ 96 h 103"/>
                      <a:gd name="T94" fmla="*/ 60 w 131"/>
                      <a:gd name="T95" fmla="*/ 64 h 103"/>
                      <a:gd name="T96" fmla="*/ 39 w 131"/>
                      <a:gd name="T97" fmla="*/ 65 h 103"/>
                      <a:gd name="T98" fmla="*/ 37 w 131"/>
                      <a:gd name="T99" fmla="*/ 64 h 103"/>
                      <a:gd name="T100" fmla="*/ 55 w 131"/>
                      <a:gd name="T101" fmla="*/ 53 h 103"/>
                      <a:gd name="T102" fmla="*/ 38 w 131"/>
                      <a:gd name="T103" fmla="*/ 27 h 103"/>
                      <a:gd name="T104" fmla="*/ 33 w 131"/>
                      <a:gd name="T105" fmla="*/ 36 h 103"/>
                      <a:gd name="T106" fmla="*/ 25 w 131"/>
                      <a:gd name="T107" fmla="*/ 30 h 103"/>
                      <a:gd name="T108" fmla="*/ 36 w 131"/>
                      <a:gd name="T109" fmla="*/ 21 h 103"/>
                      <a:gd name="T110" fmla="*/ 0 w 131"/>
                      <a:gd name="T111" fmla="*/ 1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1" h="103">
                        <a:moveTo>
                          <a:pt x="0" y="10"/>
                        </a:moveTo>
                        <a:cubicBezTo>
                          <a:pt x="2" y="12"/>
                          <a:pt x="4" y="14"/>
                          <a:pt x="8" y="14"/>
                        </a:cubicBezTo>
                        <a:cubicBezTo>
                          <a:pt x="10" y="14"/>
                          <a:pt x="12" y="14"/>
                          <a:pt x="13" y="14"/>
                        </a:cubicBezTo>
                        <a:cubicBezTo>
                          <a:pt x="15" y="14"/>
                          <a:pt x="17" y="13"/>
                          <a:pt x="18" y="13"/>
                        </a:cubicBezTo>
                        <a:cubicBezTo>
                          <a:pt x="24" y="14"/>
                          <a:pt x="31" y="15"/>
                          <a:pt x="34" y="18"/>
                        </a:cubicBezTo>
                        <a:cubicBezTo>
                          <a:pt x="35" y="18"/>
                          <a:pt x="35" y="19"/>
                          <a:pt x="35" y="19"/>
                        </a:cubicBezTo>
                        <a:cubicBezTo>
                          <a:pt x="35" y="18"/>
                          <a:pt x="36" y="17"/>
                          <a:pt x="36" y="16"/>
                        </a:cubicBezTo>
                        <a:cubicBezTo>
                          <a:pt x="37" y="15"/>
                          <a:pt x="39" y="14"/>
                          <a:pt x="40" y="13"/>
                        </a:cubicBezTo>
                        <a:cubicBezTo>
                          <a:pt x="41" y="13"/>
                          <a:pt x="42" y="13"/>
                          <a:pt x="42" y="13"/>
                        </a:cubicBezTo>
                        <a:cubicBezTo>
                          <a:pt x="38" y="12"/>
                          <a:pt x="34" y="12"/>
                          <a:pt x="29" y="11"/>
                        </a:cubicBezTo>
                        <a:cubicBezTo>
                          <a:pt x="27" y="10"/>
                          <a:pt x="25" y="9"/>
                          <a:pt x="23" y="8"/>
                        </a:cubicBezTo>
                        <a:cubicBezTo>
                          <a:pt x="22" y="8"/>
                          <a:pt x="21" y="8"/>
                          <a:pt x="21" y="8"/>
                        </a:cubicBezTo>
                        <a:cubicBezTo>
                          <a:pt x="18" y="6"/>
                          <a:pt x="15" y="8"/>
                          <a:pt x="14" y="11"/>
                        </a:cubicBezTo>
                        <a:cubicBezTo>
                          <a:pt x="14" y="11"/>
                          <a:pt x="14" y="11"/>
                          <a:pt x="14" y="11"/>
                        </a:cubicBezTo>
                        <a:cubicBezTo>
                          <a:pt x="14" y="9"/>
                          <a:pt x="16" y="7"/>
                          <a:pt x="18" y="7"/>
                        </a:cubicBezTo>
                        <a:cubicBezTo>
                          <a:pt x="19" y="6"/>
                          <a:pt x="19" y="6"/>
                          <a:pt x="20" y="7"/>
                        </a:cubicBezTo>
                        <a:cubicBezTo>
                          <a:pt x="18" y="5"/>
                          <a:pt x="16" y="3"/>
                          <a:pt x="17" y="0"/>
                        </a:cubicBezTo>
                        <a:cubicBezTo>
                          <a:pt x="17" y="0"/>
                          <a:pt x="17" y="0"/>
                          <a:pt x="17" y="0"/>
                        </a:cubicBezTo>
                        <a:cubicBezTo>
                          <a:pt x="18" y="6"/>
                          <a:pt x="26" y="9"/>
                          <a:pt x="33" y="10"/>
                        </a:cubicBezTo>
                        <a:cubicBezTo>
                          <a:pt x="38" y="11"/>
                          <a:pt x="43" y="12"/>
                          <a:pt x="47" y="13"/>
                        </a:cubicBezTo>
                        <a:cubicBezTo>
                          <a:pt x="52" y="15"/>
                          <a:pt x="56" y="17"/>
                          <a:pt x="60" y="19"/>
                        </a:cubicBezTo>
                        <a:cubicBezTo>
                          <a:pt x="65" y="21"/>
                          <a:pt x="72" y="23"/>
                          <a:pt x="77" y="22"/>
                        </a:cubicBezTo>
                        <a:cubicBezTo>
                          <a:pt x="82" y="21"/>
                          <a:pt x="86" y="20"/>
                          <a:pt x="91" y="21"/>
                        </a:cubicBezTo>
                        <a:cubicBezTo>
                          <a:pt x="96" y="22"/>
                          <a:pt x="102" y="24"/>
                          <a:pt x="107" y="21"/>
                        </a:cubicBezTo>
                        <a:cubicBezTo>
                          <a:pt x="110" y="19"/>
                          <a:pt x="113" y="19"/>
                          <a:pt x="116" y="20"/>
                        </a:cubicBezTo>
                        <a:cubicBezTo>
                          <a:pt x="116" y="21"/>
                          <a:pt x="116" y="21"/>
                          <a:pt x="116" y="21"/>
                        </a:cubicBezTo>
                        <a:cubicBezTo>
                          <a:pt x="113" y="20"/>
                          <a:pt x="111" y="20"/>
                          <a:pt x="108" y="21"/>
                        </a:cubicBezTo>
                        <a:cubicBezTo>
                          <a:pt x="108" y="22"/>
                          <a:pt x="108" y="22"/>
                          <a:pt x="108" y="22"/>
                        </a:cubicBezTo>
                        <a:cubicBezTo>
                          <a:pt x="107" y="22"/>
                          <a:pt x="107" y="23"/>
                          <a:pt x="107" y="23"/>
                        </a:cubicBezTo>
                        <a:cubicBezTo>
                          <a:pt x="107" y="25"/>
                          <a:pt x="108" y="26"/>
                          <a:pt x="109" y="27"/>
                        </a:cubicBezTo>
                        <a:cubicBezTo>
                          <a:pt x="109" y="27"/>
                          <a:pt x="111" y="28"/>
                          <a:pt x="111" y="29"/>
                        </a:cubicBezTo>
                        <a:cubicBezTo>
                          <a:pt x="112" y="29"/>
                          <a:pt x="113" y="30"/>
                          <a:pt x="114" y="30"/>
                        </a:cubicBezTo>
                        <a:cubicBezTo>
                          <a:pt x="114" y="30"/>
                          <a:pt x="114" y="30"/>
                          <a:pt x="114" y="30"/>
                        </a:cubicBezTo>
                        <a:cubicBezTo>
                          <a:pt x="111" y="29"/>
                          <a:pt x="109" y="28"/>
                          <a:pt x="107" y="26"/>
                        </a:cubicBezTo>
                        <a:cubicBezTo>
                          <a:pt x="106" y="25"/>
                          <a:pt x="106" y="24"/>
                          <a:pt x="107" y="22"/>
                        </a:cubicBezTo>
                        <a:cubicBezTo>
                          <a:pt x="106" y="23"/>
                          <a:pt x="105" y="23"/>
                          <a:pt x="103" y="24"/>
                        </a:cubicBezTo>
                        <a:cubicBezTo>
                          <a:pt x="101" y="24"/>
                          <a:pt x="99" y="24"/>
                          <a:pt x="96" y="23"/>
                        </a:cubicBezTo>
                        <a:cubicBezTo>
                          <a:pt x="94" y="23"/>
                          <a:pt x="91" y="22"/>
                          <a:pt x="88" y="22"/>
                        </a:cubicBezTo>
                        <a:cubicBezTo>
                          <a:pt x="85" y="22"/>
                          <a:pt x="83" y="22"/>
                          <a:pt x="80" y="22"/>
                        </a:cubicBezTo>
                        <a:cubicBezTo>
                          <a:pt x="77" y="23"/>
                          <a:pt x="75" y="23"/>
                          <a:pt x="72" y="23"/>
                        </a:cubicBezTo>
                        <a:cubicBezTo>
                          <a:pt x="67" y="23"/>
                          <a:pt x="62" y="21"/>
                          <a:pt x="58" y="19"/>
                        </a:cubicBezTo>
                        <a:cubicBezTo>
                          <a:pt x="54" y="17"/>
                          <a:pt x="49" y="15"/>
                          <a:pt x="44" y="13"/>
                        </a:cubicBezTo>
                        <a:cubicBezTo>
                          <a:pt x="43" y="13"/>
                          <a:pt x="41" y="14"/>
                          <a:pt x="40" y="14"/>
                        </a:cubicBezTo>
                        <a:cubicBezTo>
                          <a:pt x="39" y="15"/>
                          <a:pt x="37" y="16"/>
                          <a:pt x="37" y="17"/>
                        </a:cubicBezTo>
                        <a:cubicBezTo>
                          <a:pt x="36" y="19"/>
                          <a:pt x="37" y="21"/>
                          <a:pt x="38" y="23"/>
                        </a:cubicBezTo>
                        <a:cubicBezTo>
                          <a:pt x="38" y="24"/>
                          <a:pt x="38" y="24"/>
                          <a:pt x="38" y="25"/>
                        </a:cubicBezTo>
                        <a:cubicBezTo>
                          <a:pt x="39" y="26"/>
                          <a:pt x="39" y="27"/>
                          <a:pt x="40" y="29"/>
                        </a:cubicBezTo>
                        <a:cubicBezTo>
                          <a:pt x="41" y="30"/>
                          <a:pt x="42" y="31"/>
                          <a:pt x="43" y="33"/>
                        </a:cubicBezTo>
                        <a:cubicBezTo>
                          <a:pt x="45" y="34"/>
                          <a:pt x="46" y="35"/>
                          <a:pt x="47" y="36"/>
                        </a:cubicBezTo>
                        <a:cubicBezTo>
                          <a:pt x="47" y="37"/>
                          <a:pt x="48" y="37"/>
                          <a:pt x="48" y="38"/>
                        </a:cubicBezTo>
                        <a:cubicBezTo>
                          <a:pt x="48" y="37"/>
                          <a:pt x="48" y="37"/>
                          <a:pt x="49" y="37"/>
                        </a:cubicBezTo>
                        <a:cubicBezTo>
                          <a:pt x="52" y="34"/>
                          <a:pt x="58" y="37"/>
                          <a:pt x="61" y="39"/>
                        </a:cubicBezTo>
                        <a:cubicBezTo>
                          <a:pt x="62" y="39"/>
                          <a:pt x="62" y="39"/>
                          <a:pt x="63" y="40"/>
                        </a:cubicBezTo>
                        <a:cubicBezTo>
                          <a:pt x="62" y="38"/>
                          <a:pt x="62" y="35"/>
                          <a:pt x="63" y="34"/>
                        </a:cubicBezTo>
                        <a:cubicBezTo>
                          <a:pt x="65" y="31"/>
                          <a:pt x="70" y="32"/>
                          <a:pt x="73" y="33"/>
                        </a:cubicBezTo>
                        <a:cubicBezTo>
                          <a:pt x="74" y="33"/>
                          <a:pt x="75" y="33"/>
                          <a:pt x="76" y="34"/>
                        </a:cubicBezTo>
                        <a:cubicBezTo>
                          <a:pt x="75" y="32"/>
                          <a:pt x="75" y="31"/>
                          <a:pt x="76" y="30"/>
                        </a:cubicBezTo>
                        <a:cubicBezTo>
                          <a:pt x="77" y="29"/>
                          <a:pt x="78" y="29"/>
                          <a:pt x="79" y="29"/>
                        </a:cubicBezTo>
                        <a:cubicBezTo>
                          <a:pt x="77" y="29"/>
                          <a:pt x="76" y="29"/>
                          <a:pt x="74" y="29"/>
                        </a:cubicBezTo>
                        <a:cubicBezTo>
                          <a:pt x="70" y="29"/>
                          <a:pt x="67" y="30"/>
                          <a:pt x="62" y="30"/>
                        </a:cubicBezTo>
                        <a:cubicBezTo>
                          <a:pt x="60" y="29"/>
                          <a:pt x="57" y="29"/>
                          <a:pt x="55" y="28"/>
                        </a:cubicBezTo>
                        <a:cubicBezTo>
                          <a:pt x="54" y="27"/>
                          <a:pt x="54" y="27"/>
                          <a:pt x="53" y="27"/>
                        </a:cubicBezTo>
                        <a:cubicBezTo>
                          <a:pt x="51" y="28"/>
                          <a:pt x="49" y="30"/>
                          <a:pt x="48" y="31"/>
                        </a:cubicBezTo>
                        <a:cubicBezTo>
                          <a:pt x="48" y="31"/>
                          <a:pt x="48" y="31"/>
                          <a:pt x="48" y="31"/>
                        </a:cubicBezTo>
                        <a:cubicBezTo>
                          <a:pt x="49" y="30"/>
                          <a:pt x="50" y="28"/>
                          <a:pt x="52" y="27"/>
                        </a:cubicBezTo>
                        <a:cubicBezTo>
                          <a:pt x="52" y="27"/>
                          <a:pt x="53" y="27"/>
                          <a:pt x="53" y="27"/>
                        </a:cubicBezTo>
                        <a:cubicBezTo>
                          <a:pt x="53" y="26"/>
                          <a:pt x="53" y="26"/>
                          <a:pt x="53" y="26"/>
                        </a:cubicBezTo>
                        <a:cubicBezTo>
                          <a:pt x="51" y="25"/>
                          <a:pt x="48" y="23"/>
                          <a:pt x="49" y="21"/>
                        </a:cubicBezTo>
                        <a:cubicBezTo>
                          <a:pt x="49" y="21"/>
                          <a:pt x="49" y="21"/>
                          <a:pt x="49" y="21"/>
                        </a:cubicBezTo>
                        <a:cubicBezTo>
                          <a:pt x="49" y="24"/>
                          <a:pt x="53" y="26"/>
                          <a:pt x="55" y="27"/>
                        </a:cubicBezTo>
                        <a:cubicBezTo>
                          <a:pt x="59" y="29"/>
                          <a:pt x="63" y="29"/>
                          <a:pt x="67" y="29"/>
                        </a:cubicBezTo>
                        <a:cubicBezTo>
                          <a:pt x="70" y="29"/>
                          <a:pt x="74" y="28"/>
                          <a:pt x="77" y="28"/>
                        </a:cubicBezTo>
                        <a:cubicBezTo>
                          <a:pt x="81" y="27"/>
                          <a:pt x="84" y="28"/>
                          <a:pt x="87" y="29"/>
                        </a:cubicBezTo>
                        <a:cubicBezTo>
                          <a:pt x="94" y="30"/>
                          <a:pt x="101" y="32"/>
                          <a:pt x="108" y="34"/>
                        </a:cubicBezTo>
                        <a:cubicBezTo>
                          <a:pt x="115" y="35"/>
                          <a:pt x="125" y="36"/>
                          <a:pt x="128" y="29"/>
                        </a:cubicBezTo>
                        <a:cubicBezTo>
                          <a:pt x="129" y="30"/>
                          <a:pt x="129" y="30"/>
                          <a:pt x="129" y="30"/>
                        </a:cubicBezTo>
                        <a:cubicBezTo>
                          <a:pt x="128" y="35"/>
                          <a:pt x="120" y="36"/>
                          <a:pt x="114" y="36"/>
                        </a:cubicBezTo>
                        <a:cubicBezTo>
                          <a:pt x="110" y="35"/>
                          <a:pt x="106" y="34"/>
                          <a:pt x="102" y="33"/>
                        </a:cubicBezTo>
                        <a:cubicBezTo>
                          <a:pt x="98" y="32"/>
                          <a:pt x="93" y="31"/>
                          <a:pt x="89" y="30"/>
                        </a:cubicBezTo>
                        <a:cubicBezTo>
                          <a:pt x="87" y="30"/>
                          <a:pt x="85" y="29"/>
                          <a:pt x="82" y="29"/>
                        </a:cubicBezTo>
                        <a:cubicBezTo>
                          <a:pt x="81" y="29"/>
                          <a:pt x="80" y="29"/>
                          <a:pt x="79" y="30"/>
                        </a:cubicBezTo>
                        <a:cubicBezTo>
                          <a:pt x="78" y="30"/>
                          <a:pt x="77" y="30"/>
                          <a:pt x="76" y="31"/>
                        </a:cubicBezTo>
                        <a:cubicBezTo>
                          <a:pt x="75" y="32"/>
                          <a:pt x="77" y="33"/>
                          <a:pt x="78" y="34"/>
                        </a:cubicBezTo>
                        <a:cubicBezTo>
                          <a:pt x="81" y="34"/>
                          <a:pt x="84" y="35"/>
                          <a:pt x="87" y="36"/>
                        </a:cubicBezTo>
                        <a:cubicBezTo>
                          <a:pt x="88" y="37"/>
                          <a:pt x="90" y="38"/>
                          <a:pt x="90" y="39"/>
                        </a:cubicBezTo>
                        <a:cubicBezTo>
                          <a:pt x="90" y="40"/>
                          <a:pt x="90" y="40"/>
                          <a:pt x="90" y="41"/>
                        </a:cubicBezTo>
                        <a:cubicBezTo>
                          <a:pt x="91" y="40"/>
                          <a:pt x="92" y="39"/>
                          <a:pt x="94" y="39"/>
                        </a:cubicBezTo>
                        <a:cubicBezTo>
                          <a:pt x="98" y="37"/>
                          <a:pt x="104" y="37"/>
                          <a:pt x="109" y="38"/>
                        </a:cubicBezTo>
                        <a:cubicBezTo>
                          <a:pt x="112" y="39"/>
                          <a:pt x="115" y="40"/>
                          <a:pt x="118" y="41"/>
                        </a:cubicBezTo>
                        <a:cubicBezTo>
                          <a:pt x="121" y="41"/>
                          <a:pt x="123" y="41"/>
                          <a:pt x="126" y="42"/>
                        </a:cubicBezTo>
                        <a:cubicBezTo>
                          <a:pt x="127" y="43"/>
                          <a:pt x="128" y="44"/>
                          <a:pt x="129" y="46"/>
                        </a:cubicBezTo>
                        <a:cubicBezTo>
                          <a:pt x="130" y="47"/>
                          <a:pt x="131" y="49"/>
                          <a:pt x="131" y="51"/>
                        </a:cubicBezTo>
                        <a:cubicBezTo>
                          <a:pt x="130" y="51"/>
                          <a:pt x="130" y="51"/>
                          <a:pt x="130" y="51"/>
                        </a:cubicBezTo>
                        <a:cubicBezTo>
                          <a:pt x="130" y="49"/>
                          <a:pt x="129" y="47"/>
                          <a:pt x="128" y="46"/>
                        </a:cubicBezTo>
                        <a:cubicBezTo>
                          <a:pt x="127" y="44"/>
                          <a:pt x="126" y="43"/>
                          <a:pt x="123" y="42"/>
                        </a:cubicBezTo>
                        <a:cubicBezTo>
                          <a:pt x="121" y="41"/>
                          <a:pt x="119" y="41"/>
                          <a:pt x="116" y="41"/>
                        </a:cubicBezTo>
                        <a:cubicBezTo>
                          <a:pt x="114" y="41"/>
                          <a:pt x="112" y="40"/>
                          <a:pt x="110" y="40"/>
                        </a:cubicBezTo>
                        <a:cubicBezTo>
                          <a:pt x="108" y="39"/>
                          <a:pt x="106" y="38"/>
                          <a:pt x="103" y="38"/>
                        </a:cubicBezTo>
                        <a:cubicBezTo>
                          <a:pt x="101" y="38"/>
                          <a:pt x="98" y="38"/>
                          <a:pt x="95" y="39"/>
                        </a:cubicBezTo>
                        <a:cubicBezTo>
                          <a:pt x="93" y="40"/>
                          <a:pt x="92" y="41"/>
                          <a:pt x="91" y="42"/>
                        </a:cubicBezTo>
                        <a:cubicBezTo>
                          <a:pt x="90" y="43"/>
                          <a:pt x="90" y="44"/>
                          <a:pt x="90" y="45"/>
                        </a:cubicBezTo>
                        <a:cubicBezTo>
                          <a:pt x="89" y="49"/>
                          <a:pt x="88" y="53"/>
                          <a:pt x="90" y="58"/>
                        </a:cubicBezTo>
                        <a:cubicBezTo>
                          <a:pt x="93" y="61"/>
                          <a:pt x="99" y="64"/>
                          <a:pt x="104" y="65"/>
                        </a:cubicBezTo>
                        <a:cubicBezTo>
                          <a:pt x="106" y="65"/>
                          <a:pt x="109" y="65"/>
                          <a:pt x="112" y="66"/>
                        </a:cubicBezTo>
                        <a:cubicBezTo>
                          <a:pt x="114" y="66"/>
                          <a:pt x="117" y="67"/>
                          <a:pt x="119" y="69"/>
                        </a:cubicBezTo>
                        <a:cubicBezTo>
                          <a:pt x="123" y="71"/>
                          <a:pt x="125" y="74"/>
                          <a:pt x="126" y="77"/>
                        </a:cubicBezTo>
                        <a:cubicBezTo>
                          <a:pt x="126" y="77"/>
                          <a:pt x="126" y="77"/>
                          <a:pt x="126" y="77"/>
                        </a:cubicBezTo>
                        <a:cubicBezTo>
                          <a:pt x="124" y="74"/>
                          <a:pt x="121" y="71"/>
                          <a:pt x="117" y="69"/>
                        </a:cubicBezTo>
                        <a:cubicBezTo>
                          <a:pt x="113" y="67"/>
                          <a:pt x="108" y="67"/>
                          <a:pt x="103" y="66"/>
                        </a:cubicBezTo>
                        <a:cubicBezTo>
                          <a:pt x="101" y="65"/>
                          <a:pt x="98" y="64"/>
                          <a:pt x="96" y="63"/>
                        </a:cubicBezTo>
                        <a:cubicBezTo>
                          <a:pt x="96" y="63"/>
                          <a:pt x="96" y="63"/>
                          <a:pt x="96" y="63"/>
                        </a:cubicBezTo>
                        <a:cubicBezTo>
                          <a:pt x="94" y="62"/>
                          <a:pt x="93" y="62"/>
                          <a:pt x="91" y="62"/>
                        </a:cubicBezTo>
                        <a:cubicBezTo>
                          <a:pt x="89" y="62"/>
                          <a:pt x="88" y="63"/>
                          <a:pt x="86" y="62"/>
                        </a:cubicBezTo>
                        <a:cubicBezTo>
                          <a:pt x="86" y="62"/>
                          <a:pt x="86" y="62"/>
                          <a:pt x="86" y="62"/>
                        </a:cubicBezTo>
                        <a:cubicBezTo>
                          <a:pt x="88" y="62"/>
                          <a:pt x="90" y="62"/>
                          <a:pt x="93" y="61"/>
                        </a:cubicBezTo>
                        <a:cubicBezTo>
                          <a:pt x="92" y="61"/>
                          <a:pt x="91" y="61"/>
                          <a:pt x="91" y="60"/>
                        </a:cubicBezTo>
                        <a:cubicBezTo>
                          <a:pt x="90" y="60"/>
                          <a:pt x="89" y="59"/>
                          <a:pt x="88" y="59"/>
                        </a:cubicBezTo>
                        <a:cubicBezTo>
                          <a:pt x="87" y="58"/>
                          <a:pt x="86" y="57"/>
                          <a:pt x="85" y="56"/>
                        </a:cubicBezTo>
                        <a:cubicBezTo>
                          <a:pt x="85" y="56"/>
                          <a:pt x="85" y="56"/>
                          <a:pt x="85" y="56"/>
                        </a:cubicBezTo>
                        <a:cubicBezTo>
                          <a:pt x="87" y="57"/>
                          <a:pt x="89" y="58"/>
                          <a:pt x="91" y="60"/>
                        </a:cubicBezTo>
                        <a:cubicBezTo>
                          <a:pt x="91" y="60"/>
                          <a:pt x="91" y="60"/>
                          <a:pt x="91" y="60"/>
                        </a:cubicBezTo>
                        <a:cubicBezTo>
                          <a:pt x="89" y="58"/>
                          <a:pt x="88" y="56"/>
                          <a:pt x="88" y="53"/>
                        </a:cubicBezTo>
                        <a:cubicBezTo>
                          <a:pt x="87" y="50"/>
                          <a:pt x="88" y="46"/>
                          <a:pt x="89" y="43"/>
                        </a:cubicBezTo>
                        <a:cubicBezTo>
                          <a:pt x="89" y="41"/>
                          <a:pt x="89" y="39"/>
                          <a:pt x="87" y="38"/>
                        </a:cubicBezTo>
                        <a:cubicBezTo>
                          <a:pt x="85" y="37"/>
                          <a:pt x="83" y="36"/>
                          <a:pt x="81" y="36"/>
                        </a:cubicBezTo>
                        <a:cubicBezTo>
                          <a:pt x="79" y="35"/>
                          <a:pt x="76" y="34"/>
                          <a:pt x="73" y="34"/>
                        </a:cubicBezTo>
                        <a:cubicBezTo>
                          <a:pt x="71" y="34"/>
                          <a:pt x="69" y="33"/>
                          <a:pt x="67" y="33"/>
                        </a:cubicBezTo>
                        <a:cubicBezTo>
                          <a:pt x="62" y="33"/>
                          <a:pt x="63" y="38"/>
                          <a:pt x="64" y="41"/>
                        </a:cubicBezTo>
                        <a:cubicBezTo>
                          <a:pt x="67" y="43"/>
                          <a:pt x="70" y="47"/>
                          <a:pt x="72" y="49"/>
                        </a:cubicBezTo>
                        <a:cubicBezTo>
                          <a:pt x="73" y="51"/>
                          <a:pt x="75" y="52"/>
                          <a:pt x="74" y="54"/>
                        </a:cubicBezTo>
                        <a:cubicBezTo>
                          <a:pt x="74" y="55"/>
                          <a:pt x="73" y="57"/>
                          <a:pt x="73" y="58"/>
                        </a:cubicBezTo>
                        <a:cubicBezTo>
                          <a:pt x="74" y="59"/>
                          <a:pt x="75" y="60"/>
                          <a:pt x="76" y="61"/>
                        </a:cubicBezTo>
                        <a:cubicBezTo>
                          <a:pt x="76" y="61"/>
                          <a:pt x="76" y="61"/>
                          <a:pt x="76" y="61"/>
                        </a:cubicBezTo>
                        <a:cubicBezTo>
                          <a:pt x="73" y="60"/>
                          <a:pt x="72" y="58"/>
                          <a:pt x="73" y="55"/>
                        </a:cubicBezTo>
                        <a:cubicBezTo>
                          <a:pt x="73" y="56"/>
                          <a:pt x="72" y="56"/>
                          <a:pt x="72" y="56"/>
                        </a:cubicBezTo>
                        <a:cubicBezTo>
                          <a:pt x="71" y="58"/>
                          <a:pt x="67" y="57"/>
                          <a:pt x="66" y="59"/>
                        </a:cubicBezTo>
                        <a:cubicBezTo>
                          <a:pt x="66" y="59"/>
                          <a:pt x="66" y="59"/>
                          <a:pt x="66" y="59"/>
                        </a:cubicBezTo>
                        <a:cubicBezTo>
                          <a:pt x="66" y="58"/>
                          <a:pt x="67" y="58"/>
                          <a:pt x="69" y="57"/>
                        </a:cubicBezTo>
                        <a:cubicBezTo>
                          <a:pt x="72" y="56"/>
                          <a:pt x="74" y="54"/>
                          <a:pt x="73" y="51"/>
                        </a:cubicBezTo>
                        <a:cubicBezTo>
                          <a:pt x="73" y="51"/>
                          <a:pt x="73" y="51"/>
                          <a:pt x="73" y="51"/>
                        </a:cubicBezTo>
                        <a:cubicBezTo>
                          <a:pt x="72" y="51"/>
                          <a:pt x="72" y="51"/>
                          <a:pt x="72" y="51"/>
                        </a:cubicBezTo>
                        <a:cubicBezTo>
                          <a:pt x="72" y="50"/>
                          <a:pt x="71" y="50"/>
                          <a:pt x="71" y="49"/>
                        </a:cubicBezTo>
                        <a:cubicBezTo>
                          <a:pt x="69" y="47"/>
                          <a:pt x="67" y="45"/>
                          <a:pt x="66" y="44"/>
                        </a:cubicBezTo>
                        <a:cubicBezTo>
                          <a:pt x="63" y="40"/>
                          <a:pt x="59" y="38"/>
                          <a:pt x="54" y="37"/>
                        </a:cubicBezTo>
                        <a:cubicBezTo>
                          <a:pt x="50" y="36"/>
                          <a:pt x="49" y="38"/>
                          <a:pt x="49" y="40"/>
                        </a:cubicBezTo>
                        <a:cubicBezTo>
                          <a:pt x="49" y="41"/>
                          <a:pt x="50" y="43"/>
                          <a:pt x="50" y="44"/>
                        </a:cubicBezTo>
                        <a:cubicBezTo>
                          <a:pt x="51" y="46"/>
                          <a:pt x="53" y="48"/>
                          <a:pt x="54" y="50"/>
                        </a:cubicBezTo>
                        <a:cubicBezTo>
                          <a:pt x="56" y="52"/>
                          <a:pt x="58" y="55"/>
                          <a:pt x="59" y="58"/>
                        </a:cubicBezTo>
                        <a:cubicBezTo>
                          <a:pt x="60" y="60"/>
                          <a:pt x="62" y="61"/>
                          <a:pt x="65" y="62"/>
                        </a:cubicBezTo>
                        <a:cubicBezTo>
                          <a:pt x="66" y="62"/>
                          <a:pt x="67" y="62"/>
                          <a:pt x="68" y="63"/>
                        </a:cubicBezTo>
                        <a:cubicBezTo>
                          <a:pt x="70" y="64"/>
                          <a:pt x="72" y="65"/>
                          <a:pt x="73" y="65"/>
                        </a:cubicBezTo>
                        <a:cubicBezTo>
                          <a:pt x="76" y="66"/>
                          <a:pt x="79" y="66"/>
                          <a:pt x="82" y="66"/>
                        </a:cubicBezTo>
                        <a:cubicBezTo>
                          <a:pt x="83" y="66"/>
                          <a:pt x="84" y="66"/>
                          <a:pt x="85" y="66"/>
                        </a:cubicBezTo>
                        <a:cubicBezTo>
                          <a:pt x="88" y="66"/>
                          <a:pt x="92" y="66"/>
                          <a:pt x="96" y="67"/>
                        </a:cubicBezTo>
                        <a:cubicBezTo>
                          <a:pt x="101" y="68"/>
                          <a:pt x="107" y="70"/>
                          <a:pt x="110" y="73"/>
                        </a:cubicBezTo>
                        <a:cubicBezTo>
                          <a:pt x="111" y="73"/>
                          <a:pt x="112" y="73"/>
                          <a:pt x="113" y="73"/>
                        </a:cubicBezTo>
                        <a:cubicBezTo>
                          <a:pt x="114" y="73"/>
                          <a:pt x="116" y="72"/>
                          <a:pt x="117" y="72"/>
                        </a:cubicBezTo>
                        <a:cubicBezTo>
                          <a:pt x="117" y="72"/>
                          <a:pt x="117" y="72"/>
                          <a:pt x="117" y="72"/>
                        </a:cubicBezTo>
                        <a:cubicBezTo>
                          <a:pt x="116" y="73"/>
                          <a:pt x="114" y="74"/>
                          <a:pt x="112" y="74"/>
                        </a:cubicBezTo>
                        <a:cubicBezTo>
                          <a:pt x="112" y="74"/>
                          <a:pt x="111" y="74"/>
                          <a:pt x="111" y="74"/>
                        </a:cubicBezTo>
                        <a:cubicBezTo>
                          <a:pt x="112" y="76"/>
                          <a:pt x="111" y="78"/>
                          <a:pt x="112" y="81"/>
                        </a:cubicBezTo>
                        <a:cubicBezTo>
                          <a:pt x="112" y="83"/>
                          <a:pt x="117" y="86"/>
                          <a:pt x="120" y="86"/>
                        </a:cubicBezTo>
                        <a:cubicBezTo>
                          <a:pt x="121" y="86"/>
                          <a:pt x="121" y="86"/>
                          <a:pt x="121" y="86"/>
                        </a:cubicBezTo>
                        <a:cubicBezTo>
                          <a:pt x="118" y="86"/>
                          <a:pt x="116" y="85"/>
                          <a:pt x="113" y="84"/>
                        </a:cubicBezTo>
                        <a:cubicBezTo>
                          <a:pt x="111" y="83"/>
                          <a:pt x="110" y="81"/>
                          <a:pt x="111" y="79"/>
                        </a:cubicBezTo>
                        <a:cubicBezTo>
                          <a:pt x="111" y="75"/>
                          <a:pt x="109" y="73"/>
                          <a:pt x="106" y="71"/>
                        </a:cubicBezTo>
                        <a:cubicBezTo>
                          <a:pt x="102" y="69"/>
                          <a:pt x="98" y="68"/>
                          <a:pt x="94" y="68"/>
                        </a:cubicBezTo>
                        <a:cubicBezTo>
                          <a:pt x="90" y="67"/>
                          <a:pt x="86" y="67"/>
                          <a:pt x="81" y="67"/>
                        </a:cubicBezTo>
                        <a:cubicBezTo>
                          <a:pt x="80" y="67"/>
                          <a:pt x="79" y="67"/>
                          <a:pt x="78" y="67"/>
                        </a:cubicBezTo>
                        <a:cubicBezTo>
                          <a:pt x="77" y="67"/>
                          <a:pt x="75" y="67"/>
                          <a:pt x="74" y="68"/>
                        </a:cubicBezTo>
                        <a:cubicBezTo>
                          <a:pt x="73" y="69"/>
                          <a:pt x="72" y="70"/>
                          <a:pt x="71" y="71"/>
                        </a:cubicBezTo>
                        <a:cubicBezTo>
                          <a:pt x="70" y="71"/>
                          <a:pt x="70" y="71"/>
                          <a:pt x="70" y="71"/>
                        </a:cubicBezTo>
                        <a:cubicBezTo>
                          <a:pt x="72" y="70"/>
                          <a:pt x="73" y="68"/>
                          <a:pt x="74" y="67"/>
                        </a:cubicBezTo>
                        <a:cubicBezTo>
                          <a:pt x="75" y="67"/>
                          <a:pt x="76" y="67"/>
                          <a:pt x="76" y="67"/>
                        </a:cubicBezTo>
                        <a:cubicBezTo>
                          <a:pt x="75" y="66"/>
                          <a:pt x="73" y="66"/>
                          <a:pt x="72" y="65"/>
                        </a:cubicBezTo>
                        <a:cubicBezTo>
                          <a:pt x="70" y="65"/>
                          <a:pt x="69" y="64"/>
                          <a:pt x="67" y="63"/>
                        </a:cubicBezTo>
                        <a:cubicBezTo>
                          <a:pt x="65" y="62"/>
                          <a:pt x="64" y="62"/>
                          <a:pt x="62" y="62"/>
                        </a:cubicBezTo>
                        <a:cubicBezTo>
                          <a:pt x="61" y="61"/>
                          <a:pt x="60" y="61"/>
                          <a:pt x="59" y="60"/>
                        </a:cubicBezTo>
                        <a:cubicBezTo>
                          <a:pt x="59" y="60"/>
                          <a:pt x="60" y="61"/>
                          <a:pt x="60" y="62"/>
                        </a:cubicBezTo>
                        <a:cubicBezTo>
                          <a:pt x="60" y="62"/>
                          <a:pt x="60" y="63"/>
                          <a:pt x="61" y="63"/>
                        </a:cubicBezTo>
                        <a:cubicBezTo>
                          <a:pt x="61" y="64"/>
                          <a:pt x="61" y="66"/>
                          <a:pt x="62" y="67"/>
                        </a:cubicBezTo>
                        <a:cubicBezTo>
                          <a:pt x="62" y="69"/>
                          <a:pt x="64" y="71"/>
                          <a:pt x="66" y="73"/>
                        </a:cubicBezTo>
                        <a:cubicBezTo>
                          <a:pt x="69" y="77"/>
                          <a:pt x="73" y="80"/>
                          <a:pt x="75" y="84"/>
                        </a:cubicBezTo>
                        <a:cubicBezTo>
                          <a:pt x="75" y="85"/>
                          <a:pt x="75" y="85"/>
                          <a:pt x="75" y="85"/>
                        </a:cubicBezTo>
                        <a:cubicBezTo>
                          <a:pt x="75" y="85"/>
                          <a:pt x="75" y="85"/>
                          <a:pt x="75" y="85"/>
                        </a:cubicBezTo>
                        <a:cubicBezTo>
                          <a:pt x="76" y="84"/>
                          <a:pt x="76" y="84"/>
                          <a:pt x="76" y="84"/>
                        </a:cubicBezTo>
                        <a:cubicBezTo>
                          <a:pt x="76" y="82"/>
                          <a:pt x="77" y="81"/>
                          <a:pt x="79" y="80"/>
                        </a:cubicBezTo>
                        <a:cubicBezTo>
                          <a:pt x="79" y="80"/>
                          <a:pt x="79" y="80"/>
                          <a:pt x="79" y="80"/>
                        </a:cubicBezTo>
                        <a:cubicBezTo>
                          <a:pt x="78" y="79"/>
                          <a:pt x="78" y="79"/>
                          <a:pt x="78" y="79"/>
                        </a:cubicBezTo>
                        <a:cubicBezTo>
                          <a:pt x="78" y="78"/>
                          <a:pt x="77" y="78"/>
                          <a:pt x="76" y="78"/>
                        </a:cubicBezTo>
                        <a:cubicBezTo>
                          <a:pt x="74" y="77"/>
                          <a:pt x="73" y="74"/>
                          <a:pt x="74" y="73"/>
                        </a:cubicBezTo>
                        <a:cubicBezTo>
                          <a:pt x="74" y="73"/>
                          <a:pt x="74" y="73"/>
                          <a:pt x="74" y="73"/>
                        </a:cubicBezTo>
                        <a:cubicBezTo>
                          <a:pt x="74" y="74"/>
                          <a:pt x="74" y="75"/>
                          <a:pt x="75" y="76"/>
                        </a:cubicBezTo>
                        <a:cubicBezTo>
                          <a:pt x="75" y="77"/>
                          <a:pt x="76" y="77"/>
                          <a:pt x="77" y="77"/>
                        </a:cubicBezTo>
                        <a:cubicBezTo>
                          <a:pt x="79" y="78"/>
                          <a:pt x="79" y="79"/>
                          <a:pt x="80" y="80"/>
                        </a:cubicBezTo>
                        <a:cubicBezTo>
                          <a:pt x="81" y="79"/>
                          <a:pt x="81" y="79"/>
                          <a:pt x="82" y="79"/>
                        </a:cubicBezTo>
                        <a:cubicBezTo>
                          <a:pt x="84" y="79"/>
                          <a:pt x="86" y="79"/>
                          <a:pt x="88" y="79"/>
                        </a:cubicBezTo>
                        <a:cubicBezTo>
                          <a:pt x="91" y="79"/>
                          <a:pt x="93" y="79"/>
                          <a:pt x="96" y="80"/>
                        </a:cubicBezTo>
                        <a:cubicBezTo>
                          <a:pt x="97" y="80"/>
                          <a:pt x="98" y="79"/>
                          <a:pt x="99" y="79"/>
                        </a:cubicBezTo>
                        <a:cubicBezTo>
                          <a:pt x="100" y="79"/>
                          <a:pt x="100" y="77"/>
                          <a:pt x="99" y="76"/>
                        </a:cubicBezTo>
                        <a:cubicBezTo>
                          <a:pt x="98" y="75"/>
                          <a:pt x="97" y="74"/>
                          <a:pt x="97" y="73"/>
                        </a:cubicBezTo>
                        <a:cubicBezTo>
                          <a:pt x="97" y="73"/>
                          <a:pt x="97" y="73"/>
                          <a:pt x="97" y="73"/>
                        </a:cubicBezTo>
                        <a:cubicBezTo>
                          <a:pt x="99" y="75"/>
                          <a:pt x="101" y="76"/>
                          <a:pt x="100" y="79"/>
                        </a:cubicBezTo>
                        <a:cubicBezTo>
                          <a:pt x="100" y="81"/>
                          <a:pt x="96" y="80"/>
                          <a:pt x="94" y="80"/>
                        </a:cubicBezTo>
                        <a:cubicBezTo>
                          <a:pt x="91" y="80"/>
                          <a:pt x="89" y="80"/>
                          <a:pt x="87" y="80"/>
                        </a:cubicBezTo>
                        <a:cubicBezTo>
                          <a:pt x="84" y="80"/>
                          <a:pt x="81" y="80"/>
                          <a:pt x="78" y="82"/>
                        </a:cubicBezTo>
                        <a:cubicBezTo>
                          <a:pt x="77" y="83"/>
                          <a:pt x="76" y="84"/>
                          <a:pt x="77" y="86"/>
                        </a:cubicBezTo>
                        <a:cubicBezTo>
                          <a:pt x="78" y="88"/>
                          <a:pt x="82" y="88"/>
                          <a:pt x="85" y="89"/>
                        </a:cubicBezTo>
                        <a:cubicBezTo>
                          <a:pt x="88" y="89"/>
                          <a:pt x="90" y="89"/>
                          <a:pt x="92" y="91"/>
                        </a:cubicBezTo>
                        <a:cubicBezTo>
                          <a:pt x="94" y="92"/>
                          <a:pt x="97" y="94"/>
                          <a:pt x="100" y="95"/>
                        </a:cubicBezTo>
                        <a:cubicBezTo>
                          <a:pt x="101" y="96"/>
                          <a:pt x="104" y="96"/>
                          <a:pt x="105" y="95"/>
                        </a:cubicBezTo>
                        <a:cubicBezTo>
                          <a:pt x="107" y="95"/>
                          <a:pt x="107" y="94"/>
                          <a:pt x="108" y="93"/>
                        </a:cubicBezTo>
                        <a:cubicBezTo>
                          <a:pt x="108" y="93"/>
                          <a:pt x="108" y="93"/>
                          <a:pt x="108" y="93"/>
                        </a:cubicBezTo>
                        <a:cubicBezTo>
                          <a:pt x="107" y="94"/>
                          <a:pt x="107" y="95"/>
                          <a:pt x="106" y="96"/>
                        </a:cubicBezTo>
                        <a:cubicBezTo>
                          <a:pt x="105" y="96"/>
                          <a:pt x="104" y="96"/>
                          <a:pt x="104" y="96"/>
                        </a:cubicBezTo>
                        <a:cubicBezTo>
                          <a:pt x="104" y="96"/>
                          <a:pt x="105" y="96"/>
                          <a:pt x="105" y="96"/>
                        </a:cubicBezTo>
                        <a:cubicBezTo>
                          <a:pt x="107" y="97"/>
                          <a:pt x="108" y="99"/>
                          <a:pt x="109" y="99"/>
                        </a:cubicBezTo>
                        <a:cubicBezTo>
                          <a:pt x="109" y="99"/>
                          <a:pt x="109" y="99"/>
                          <a:pt x="109" y="99"/>
                        </a:cubicBezTo>
                        <a:cubicBezTo>
                          <a:pt x="108" y="99"/>
                          <a:pt x="107" y="98"/>
                          <a:pt x="105" y="97"/>
                        </a:cubicBezTo>
                        <a:cubicBezTo>
                          <a:pt x="105" y="97"/>
                          <a:pt x="104" y="96"/>
                          <a:pt x="102" y="96"/>
                        </a:cubicBezTo>
                        <a:cubicBezTo>
                          <a:pt x="102" y="96"/>
                          <a:pt x="102" y="96"/>
                          <a:pt x="101" y="96"/>
                        </a:cubicBezTo>
                        <a:cubicBezTo>
                          <a:pt x="98" y="96"/>
                          <a:pt x="95" y="94"/>
                          <a:pt x="93" y="92"/>
                        </a:cubicBezTo>
                        <a:cubicBezTo>
                          <a:pt x="91" y="91"/>
                          <a:pt x="89" y="90"/>
                          <a:pt x="87" y="90"/>
                        </a:cubicBezTo>
                        <a:cubicBezTo>
                          <a:pt x="85" y="89"/>
                          <a:pt x="83" y="89"/>
                          <a:pt x="81" y="89"/>
                        </a:cubicBezTo>
                        <a:cubicBezTo>
                          <a:pt x="79" y="88"/>
                          <a:pt x="78" y="88"/>
                          <a:pt x="77" y="87"/>
                        </a:cubicBezTo>
                        <a:cubicBezTo>
                          <a:pt x="77" y="89"/>
                          <a:pt x="78" y="90"/>
                          <a:pt x="79" y="91"/>
                        </a:cubicBezTo>
                        <a:cubicBezTo>
                          <a:pt x="79" y="91"/>
                          <a:pt x="79" y="91"/>
                          <a:pt x="79" y="91"/>
                        </a:cubicBezTo>
                        <a:cubicBezTo>
                          <a:pt x="80" y="92"/>
                          <a:pt x="81" y="94"/>
                          <a:pt x="83" y="95"/>
                        </a:cubicBezTo>
                        <a:cubicBezTo>
                          <a:pt x="85" y="96"/>
                          <a:pt x="87" y="97"/>
                          <a:pt x="89" y="99"/>
                        </a:cubicBezTo>
                        <a:cubicBezTo>
                          <a:pt x="89" y="100"/>
                          <a:pt x="89" y="101"/>
                          <a:pt x="91" y="101"/>
                        </a:cubicBezTo>
                        <a:cubicBezTo>
                          <a:pt x="92" y="102"/>
                          <a:pt x="93" y="103"/>
                          <a:pt x="94" y="103"/>
                        </a:cubicBezTo>
                        <a:cubicBezTo>
                          <a:pt x="94" y="103"/>
                          <a:pt x="94" y="103"/>
                          <a:pt x="94" y="103"/>
                        </a:cubicBezTo>
                        <a:cubicBezTo>
                          <a:pt x="92" y="103"/>
                          <a:pt x="90" y="102"/>
                          <a:pt x="88" y="101"/>
                        </a:cubicBezTo>
                        <a:cubicBezTo>
                          <a:pt x="88" y="100"/>
                          <a:pt x="88" y="99"/>
                          <a:pt x="87" y="98"/>
                        </a:cubicBezTo>
                        <a:cubicBezTo>
                          <a:pt x="85" y="97"/>
                          <a:pt x="84" y="97"/>
                          <a:pt x="83" y="96"/>
                        </a:cubicBezTo>
                        <a:cubicBezTo>
                          <a:pt x="81" y="94"/>
                          <a:pt x="79" y="93"/>
                          <a:pt x="77" y="91"/>
                        </a:cubicBezTo>
                        <a:cubicBezTo>
                          <a:pt x="76" y="89"/>
                          <a:pt x="75" y="87"/>
                          <a:pt x="74" y="85"/>
                        </a:cubicBezTo>
                        <a:cubicBezTo>
                          <a:pt x="73" y="80"/>
                          <a:pt x="67" y="76"/>
                          <a:pt x="63" y="72"/>
                        </a:cubicBezTo>
                        <a:cubicBezTo>
                          <a:pt x="62" y="70"/>
                          <a:pt x="61" y="68"/>
                          <a:pt x="60" y="66"/>
                        </a:cubicBezTo>
                        <a:cubicBezTo>
                          <a:pt x="60" y="65"/>
                          <a:pt x="60" y="64"/>
                          <a:pt x="60" y="64"/>
                        </a:cubicBezTo>
                        <a:cubicBezTo>
                          <a:pt x="59" y="65"/>
                          <a:pt x="59" y="66"/>
                          <a:pt x="58" y="66"/>
                        </a:cubicBezTo>
                        <a:cubicBezTo>
                          <a:pt x="56" y="68"/>
                          <a:pt x="53" y="68"/>
                          <a:pt x="51" y="68"/>
                        </a:cubicBezTo>
                        <a:cubicBezTo>
                          <a:pt x="48" y="68"/>
                          <a:pt x="45" y="67"/>
                          <a:pt x="43" y="66"/>
                        </a:cubicBezTo>
                        <a:cubicBezTo>
                          <a:pt x="43" y="66"/>
                          <a:pt x="43" y="66"/>
                          <a:pt x="43" y="66"/>
                        </a:cubicBezTo>
                        <a:cubicBezTo>
                          <a:pt x="41" y="66"/>
                          <a:pt x="40" y="66"/>
                          <a:pt x="39" y="65"/>
                        </a:cubicBezTo>
                        <a:cubicBezTo>
                          <a:pt x="39" y="65"/>
                          <a:pt x="39" y="65"/>
                          <a:pt x="39" y="65"/>
                        </a:cubicBezTo>
                        <a:cubicBezTo>
                          <a:pt x="38" y="65"/>
                          <a:pt x="38" y="65"/>
                          <a:pt x="38" y="65"/>
                        </a:cubicBezTo>
                        <a:cubicBezTo>
                          <a:pt x="37" y="64"/>
                          <a:pt x="35" y="65"/>
                          <a:pt x="34" y="67"/>
                        </a:cubicBezTo>
                        <a:cubicBezTo>
                          <a:pt x="34" y="66"/>
                          <a:pt x="34" y="66"/>
                          <a:pt x="34" y="66"/>
                        </a:cubicBezTo>
                        <a:cubicBezTo>
                          <a:pt x="34" y="65"/>
                          <a:pt x="35" y="65"/>
                          <a:pt x="37" y="64"/>
                        </a:cubicBezTo>
                        <a:cubicBezTo>
                          <a:pt x="35" y="64"/>
                          <a:pt x="33" y="63"/>
                          <a:pt x="32" y="61"/>
                        </a:cubicBezTo>
                        <a:cubicBezTo>
                          <a:pt x="32" y="61"/>
                          <a:pt x="32" y="61"/>
                          <a:pt x="32" y="61"/>
                        </a:cubicBezTo>
                        <a:cubicBezTo>
                          <a:pt x="34" y="63"/>
                          <a:pt x="38" y="63"/>
                          <a:pt x="41" y="65"/>
                        </a:cubicBezTo>
                        <a:cubicBezTo>
                          <a:pt x="44" y="66"/>
                          <a:pt x="48" y="67"/>
                          <a:pt x="51" y="67"/>
                        </a:cubicBezTo>
                        <a:cubicBezTo>
                          <a:pt x="62" y="68"/>
                          <a:pt x="58" y="58"/>
                          <a:pt x="55" y="53"/>
                        </a:cubicBezTo>
                        <a:cubicBezTo>
                          <a:pt x="54" y="51"/>
                          <a:pt x="52" y="48"/>
                          <a:pt x="50" y="46"/>
                        </a:cubicBezTo>
                        <a:cubicBezTo>
                          <a:pt x="49" y="45"/>
                          <a:pt x="48" y="43"/>
                          <a:pt x="48" y="42"/>
                        </a:cubicBezTo>
                        <a:cubicBezTo>
                          <a:pt x="47" y="41"/>
                          <a:pt x="47" y="40"/>
                          <a:pt x="47" y="38"/>
                        </a:cubicBezTo>
                        <a:cubicBezTo>
                          <a:pt x="46" y="35"/>
                          <a:pt x="42" y="33"/>
                          <a:pt x="40" y="31"/>
                        </a:cubicBezTo>
                        <a:cubicBezTo>
                          <a:pt x="39" y="30"/>
                          <a:pt x="38" y="28"/>
                          <a:pt x="38" y="27"/>
                        </a:cubicBezTo>
                        <a:cubicBezTo>
                          <a:pt x="38" y="28"/>
                          <a:pt x="38" y="28"/>
                          <a:pt x="38" y="28"/>
                        </a:cubicBezTo>
                        <a:cubicBezTo>
                          <a:pt x="37" y="28"/>
                          <a:pt x="37" y="29"/>
                          <a:pt x="36" y="29"/>
                        </a:cubicBezTo>
                        <a:cubicBezTo>
                          <a:pt x="36" y="30"/>
                          <a:pt x="35" y="30"/>
                          <a:pt x="35" y="31"/>
                        </a:cubicBezTo>
                        <a:cubicBezTo>
                          <a:pt x="33" y="32"/>
                          <a:pt x="33" y="34"/>
                          <a:pt x="33" y="36"/>
                        </a:cubicBezTo>
                        <a:cubicBezTo>
                          <a:pt x="33" y="36"/>
                          <a:pt x="33" y="36"/>
                          <a:pt x="33" y="36"/>
                        </a:cubicBezTo>
                        <a:cubicBezTo>
                          <a:pt x="33" y="34"/>
                          <a:pt x="32" y="33"/>
                          <a:pt x="33" y="32"/>
                        </a:cubicBezTo>
                        <a:cubicBezTo>
                          <a:pt x="33" y="31"/>
                          <a:pt x="34" y="31"/>
                          <a:pt x="34" y="30"/>
                        </a:cubicBezTo>
                        <a:cubicBezTo>
                          <a:pt x="34" y="30"/>
                          <a:pt x="34" y="30"/>
                          <a:pt x="34" y="30"/>
                        </a:cubicBezTo>
                        <a:cubicBezTo>
                          <a:pt x="32" y="31"/>
                          <a:pt x="31" y="30"/>
                          <a:pt x="30" y="30"/>
                        </a:cubicBezTo>
                        <a:cubicBezTo>
                          <a:pt x="28" y="30"/>
                          <a:pt x="27" y="29"/>
                          <a:pt x="25" y="30"/>
                        </a:cubicBezTo>
                        <a:cubicBezTo>
                          <a:pt x="25" y="30"/>
                          <a:pt x="25" y="30"/>
                          <a:pt x="25" y="30"/>
                        </a:cubicBezTo>
                        <a:cubicBezTo>
                          <a:pt x="26" y="29"/>
                          <a:pt x="28" y="29"/>
                          <a:pt x="29" y="29"/>
                        </a:cubicBezTo>
                        <a:cubicBezTo>
                          <a:pt x="30" y="29"/>
                          <a:pt x="31" y="29"/>
                          <a:pt x="32" y="30"/>
                        </a:cubicBezTo>
                        <a:cubicBezTo>
                          <a:pt x="34" y="30"/>
                          <a:pt x="36" y="29"/>
                          <a:pt x="37" y="27"/>
                        </a:cubicBezTo>
                        <a:cubicBezTo>
                          <a:pt x="38" y="26"/>
                          <a:pt x="36" y="23"/>
                          <a:pt x="36" y="21"/>
                        </a:cubicBezTo>
                        <a:cubicBezTo>
                          <a:pt x="34" y="19"/>
                          <a:pt x="32" y="17"/>
                          <a:pt x="29" y="16"/>
                        </a:cubicBezTo>
                        <a:cubicBezTo>
                          <a:pt x="26" y="15"/>
                          <a:pt x="23" y="15"/>
                          <a:pt x="20" y="14"/>
                        </a:cubicBezTo>
                        <a:cubicBezTo>
                          <a:pt x="16" y="14"/>
                          <a:pt x="13" y="15"/>
                          <a:pt x="10" y="15"/>
                        </a:cubicBezTo>
                        <a:cubicBezTo>
                          <a:pt x="5" y="15"/>
                          <a:pt x="1" y="13"/>
                          <a:pt x="0" y="10"/>
                        </a:cubicBezTo>
                        <a:cubicBezTo>
                          <a:pt x="0" y="10"/>
                          <a:pt x="0" y="10"/>
                          <a:pt x="0" y="10"/>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5" name="Freeform 8112">
                    <a:extLst>
                      <a:ext uri="{FF2B5EF4-FFF2-40B4-BE49-F238E27FC236}">
                        <a16:creationId xmlns:a16="http://schemas.microsoft.com/office/drawing/2014/main" id="{912241AB-BB30-44A7-A73B-56313A5F3E65}"/>
                      </a:ext>
                    </a:extLst>
                  </p:cNvPr>
                  <p:cNvSpPr>
                    <a:spLocks/>
                  </p:cNvSpPr>
                  <p:nvPr/>
                </p:nvSpPr>
                <p:spPr bwMode="auto">
                  <a:xfrm>
                    <a:off x="3633" y="1827"/>
                    <a:ext cx="35" cy="21"/>
                  </a:xfrm>
                  <a:custGeom>
                    <a:avLst/>
                    <a:gdLst>
                      <a:gd name="T0" fmla="*/ 1 w 47"/>
                      <a:gd name="T1" fmla="*/ 4 h 29"/>
                      <a:gd name="T2" fmla="*/ 5 w 47"/>
                      <a:gd name="T3" fmla="*/ 7 h 29"/>
                      <a:gd name="T4" fmla="*/ 10 w 47"/>
                      <a:gd name="T5" fmla="*/ 8 h 29"/>
                      <a:gd name="T6" fmla="*/ 12 w 47"/>
                      <a:gd name="T7" fmla="*/ 9 h 29"/>
                      <a:gd name="T8" fmla="*/ 7 w 47"/>
                      <a:gd name="T9" fmla="*/ 0 h 29"/>
                      <a:gd name="T10" fmla="*/ 8 w 47"/>
                      <a:gd name="T11" fmla="*/ 0 h 29"/>
                      <a:gd name="T12" fmla="*/ 15 w 47"/>
                      <a:gd name="T13" fmla="*/ 9 h 29"/>
                      <a:gd name="T14" fmla="*/ 26 w 47"/>
                      <a:gd name="T15" fmla="*/ 16 h 29"/>
                      <a:gd name="T16" fmla="*/ 33 w 47"/>
                      <a:gd name="T17" fmla="*/ 23 h 29"/>
                      <a:gd name="T18" fmla="*/ 47 w 47"/>
                      <a:gd name="T19" fmla="*/ 28 h 29"/>
                      <a:gd name="T20" fmla="*/ 47 w 47"/>
                      <a:gd name="T21" fmla="*/ 28 h 29"/>
                      <a:gd name="T22" fmla="*/ 35 w 47"/>
                      <a:gd name="T23" fmla="*/ 25 h 29"/>
                      <a:gd name="T24" fmla="*/ 27 w 47"/>
                      <a:gd name="T25" fmla="*/ 18 h 29"/>
                      <a:gd name="T26" fmla="*/ 27 w 47"/>
                      <a:gd name="T27" fmla="*/ 21 h 29"/>
                      <a:gd name="T28" fmla="*/ 23 w 47"/>
                      <a:gd name="T29" fmla="*/ 25 h 29"/>
                      <a:gd name="T30" fmla="*/ 23 w 47"/>
                      <a:gd name="T31" fmla="*/ 24 h 29"/>
                      <a:gd name="T32" fmla="*/ 27 w 47"/>
                      <a:gd name="T33" fmla="*/ 21 h 29"/>
                      <a:gd name="T34" fmla="*/ 26 w 47"/>
                      <a:gd name="T35" fmla="*/ 17 h 29"/>
                      <a:gd name="T36" fmla="*/ 24 w 47"/>
                      <a:gd name="T37" fmla="*/ 16 h 29"/>
                      <a:gd name="T38" fmla="*/ 16 w 47"/>
                      <a:gd name="T39" fmla="*/ 11 h 29"/>
                      <a:gd name="T40" fmla="*/ 13 w 47"/>
                      <a:gd name="T41" fmla="*/ 10 h 29"/>
                      <a:gd name="T42" fmla="*/ 11 w 47"/>
                      <a:gd name="T43" fmla="*/ 9 h 29"/>
                      <a:gd name="T44" fmla="*/ 7 w 47"/>
                      <a:gd name="T45" fmla="*/ 8 h 29"/>
                      <a:gd name="T46" fmla="*/ 0 w 47"/>
                      <a:gd name="T47" fmla="*/ 4 h 29"/>
                      <a:gd name="T48" fmla="*/ 1 w 47"/>
                      <a:gd name="T49"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29">
                        <a:moveTo>
                          <a:pt x="1" y="4"/>
                        </a:moveTo>
                        <a:cubicBezTo>
                          <a:pt x="2" y="6"/>
                          <a:pt x="3" y="7"/>
                          <a:pt x="5" y="7"/>
                        </a:cubicBezTo>
                        <a:cubicBezTo>
                          <a:pt x="7" y="7"/>
                          <a:pt x="8" y="7"/>
                          <a:pt x="10" y="8"/>
                        </a:cubicBezTo>
                        <a:cubicBezTo>
                          <a:pt x="11" y="8"/>
                          <a:pt x="11" y="8"/>
                          <a:pt x="12" y="9"/>
                        </a:cubicBezTo>
                        <a:cubicBezTo>
                          <a:pt x="9" y="6"/>
                          <a:pt x="7" y="3"/>
                          <a:pt x="7" y="0"/>
                        </a:cubicBezTo>
                        <a:cubicBezTo>
                          <a:pt x="8" y="0"/>
                          <a:pt x="8" y="0"/>
                          <a:pt x="8" y="0"/>
                        </a:cubicBezTo>
                        <a:cubicBezTo>
                          <a:pt x="9" y="4"/>
                          <a:pt x="11" y="7"/>
                          <a:pt x="15" y="9"/>
                        </a:cubicBezTo>
                        <a:cubicBezTo>
                          <a:pt x="18" y="12"/>
                          <a:pt x="22" y="13"/>
                          <a:pt x="26" y="16"/>
                        </a:cubicBezTo>
                        <a:cubicBezTo>
                          <a:pt x="29" y="18"/>
                          <a:pt x="31" y="20"/>
                          <a:pt x="33" y="23"/>
                        </a:cubicBezTo>
                        <a:cubicBezTo>
                          <a:pt x="37" y="25"/>
                          <a:pt x="42" y="28"/>
                          <a:pt x="47" y="28"/>
                        </a:cubicBezTo>
                        <a:cubicBezTo>
                          <a:pt x="47" y="28"/>
                          <a:pt x="47" y="28"/>
                          <a:pt x="47" y="28"/>
                        </a:cubicBezTo>
                        <a:cubicBezTo>
                          <a:pt x="43" y="29"/>
                          <a:pt x="38" y="27"/>
                          <a:pt x="35" y="25"/>
                        </a:cubicBezTo>
                        <a:cubicBezTo>
                          <a:pt x="32" y="23"/>
                          <a:pt x="30" y="21"/>
                          <a:pt x="27" y="18"/>
                        </a:cubicBezTo>
                        <a:cubicBezTo>
                          <a:pt x="28" y="19"/>
                          <a:pt x="28" y="21"/>
                          <a:pt x="27" y="21"/>
                        </a:cubicBezTo>
                        <a:cubicBezTo>
                          <a:pt x="27" y="23"/>
                          <a:pt x="26" y="25"/>
                          <a:pt x="23" y="25"/>
                        </a:cubicBezTo>
                        <a:cubicBezTo>
                          <a:pt x="23" y="24"/>
                          <a:pt x="23" y="24"/>
                          <a:pt x="23" y="24"/>
                        </a:cubicBezTo>
                        <a:cubicBezTo>
                          <a:pt x="25" y="24"/>
                          <a:pt x="26" y="22"/>
                          <a:pt x="27" y="21"/>
                        </a:cubicBezTo>
                        <a:cubicBezTo>
                          <a:pt x="27" y="20"/>
                          <a:pt x="27" y="18"/>
                          <a:pt x="26" y="17"/>
                        </a:cubicBezTo>
                        <a:cubicBezTo>
                          <a:pt x="25" y="17"/>
                          <a:pt x="25" y="16"/>
                          <a:pt x="24" y="16"/>
                        </a:cubicBezTo>
                        <a:cubicBezTo>
                          <a:pt x="22" y="14"/>
                          <a:pt x="19" y="13"/>
                          <a:pt x="16" y="11"/>
                        </a:cubicBezTo>
                        <a:cubicBezTo>
                          <a:pt x="15" y="11"/>
                          <a:pt x="14" y="11"/>
                          <a:pt x="13" y="10"/>
                        </a:cubicBezTo>
                        <a:cubicBezTo>
                          <a:pt x="12" y="10"/>
                          <a:pt x="12" y="9"/>
                          <a:pt x="11" y="9"/>
                        </a:cubicBezTo>
                        <a:cubicBezTo>
                          <a:pt x="10" y="8"/>
                          <a:pt x="9" y="8"/>
                          <a:pt x="7" y="8"/>
                        </a:cubicBezTo>
                        <a:cubicBezTo>
                          <a:pt x="4" y="8"/>
                          <a:pt x="1" y="6"/>
                          <a:pt x="0" y="4"/>
                        </a:cubicBezTo>
                        <a:cubicBezTo>
                          <a:pt x="1" y="4"/>
                          <a:pt x="1" y="4"/>
                          <a:pt x="1" y="4"/>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6" name="Freeform 8113">
                    <a:extLst>
                      <a:ext uri="{FF2B5EF4-FFF2-40B4-BE49-F238E27FC236}">
                        <a16:creationId xmlns:a16="http://schemas.microsoft.com/office/drawing/2014/main" id="{545DE664-9784-44A8-BA33-9A0D8E0E70D7}"/>
                      </a:ext>
                    </a:extLst>
                  </p:cNvPr>
                  <p:cNvSpPr>
                    <a:spLocks/>
                  </p:cNvSpPr>
                  <p:nvPr/>
                </p:nvSpPr>
                <p:spPr bwMode="auto">
                  <a:xfrm>
                    <a:off x="3642" y="1850"/>
                    <a:ext cx="33" cy="7"/>
                  </a:xfrm>
                  <a:custGeom>
                    <a:avLst/>
                    <a:gdLst>
                      <a:gd name="T0" fmla="*/ 0 w 43"/>
                      <a:gd name="T1" fmla="*/ 2 h 10"/>
                      <a:gd name="T2" fmla="*/ 5 w 43"/>
                      <a:gd name="T3" fmla="*/ 2 h 10"/>
                      <a:gd name="T4" fmla="*/ 6 w 43"/>
                      <a:gd name="T5" fmla="*/ 2 h 10"/>
                      <a:gd name="T6" fmla="*/ 13 w 43"/>
                      <a:gd name="T7" fmla="*/ 1 h 10"/>
                      <a:gd name="T8" fmla="*/ 24 w 43"/>
                      <a:gd name="T9" fmla="*/ 2 h 10"/>
                      <a:gd name="T10" fmla="*/ 29 w 43"/>
                      <a:gd name="T11" fmla="*/ 4 h 10"/>
                      <a:gd name="T12" fmla="*/ 33 w 43"/>
                      <a:gd name="T13" fmla="*/ 5 h 10"/>
                      <a:gd name="T14" fmla="*/ 36 w 43"/>
                      <a:gd name="T15" fmla="*/ 4 h 10"/>
                      <a:gd name="T16" fmla="*/ 40 w 43"/>
                      <a:gd name="T17" fmla="*/ 3 h 10"/>
                      <a:gd name="T18" fmla="*/ 40 w 43"/>
                      <a:gd name="T19" fmla="*/ 3 h 10"/>
                      <a:gd name="T20" fmla="*/ 35 w 43"/>
                      <a:gd name="T21" fmla="*/ 6 h 10"/>
                      <a:gd name="T22" fmla="*/ 35 w 43"/>
                      <a:gd name="T23" fmla="*/ 6 h 10"/>
                      <a:gd name="T24" fmla="*/ 38 w 43"/>
                      <a:gd name="T25" fmla="*/ 7 h 10"/>
                      <a:gd name="T26" fmla="*/ 43 w 43"/>
                      <a:gd name="T27" fmla="*/ 10 h 10"/>
                      <a:gd name="T28" fmla="*/ 43 w 43"/>
                      <a:gd name="T29" fmla="*/ 10 h 10"/>
                      <a:gd name="T30" fmla="*/ 34 w 43"/>
                      <a:gd name="T31" fmla="*/ 6 h 10"/>
                      <a:gd name="T32" fmla="*/ 32 w 43"/>
                      <a:gd name="T33" fmla="*/ 6 h 10"/>
                      <a:gd name="T34" fmla="*/ 30 w 43"/>
                      <a:gd name="T35" fmla="*/ 6 h 10"/>
                      <a:gd name="T36" fmla="*/ 28 w 43"/>
                      <a:gd name="T37" fmla="*/ 5 h 10"/>
                      <a:gd name="T38" fmla="*/ 23 w 43"/>
                      <a:gd name="T39" fmla="*/ 3 h 10"/>
                      <a:gd name="T40" fmla="*/ 16 w 43"/>
                      <a:gd name="T41" fmla="*/ 1 h 10"/>
                      <a:gd name="T42" fmla="*/ 14 w 43"/>
                      <a:gd name="T43" fmla="*/ 2 h 10"/>
                      <a:gd name="T44" fmla="*/ 21 w 43"/>
                      <a:gd name="T45" fmla="*/ 5 h 10"/>
                      <a:gd name="T46" fmla="*/ 21 w 43"/>
                      <a:gd name="T47" fmla="*/ 5 h 10"/>
                      <a:gd name="T48" fmla="*/ 17 w 43"/>
                      <a:gd name="T49" fmla="*/ 3 h 10"/>
                      <a:gd name="T50" fmla="*/ 11 w 43"/>
                      <a:gd name="T51" fmla="*/ 3 h 10"/>
                      <a:gd name="T52" fmla="*/ 9 w 43"/>
                      <a:gd name="T53" fmla="*/ 3 h 10"/>
                      <a:gd name="T54" fmla="*/ 8 w 43"/>
                      <a:gd name="T55" fmla="*/ 3 h 10"/>
                      <a:gd name="T56" fmla="*/ 8 w 43"/>
                      <a:gd name="T57" fmla="*/ 3 h 10"/>
                      <a:gd name="T58" fmla="*/ 5 w 43"/>
                      <a:gd name="T59" fmla="*/ 3 h 10"/>
                      <a:gd name="T60" fmla="*/ 0 w 43"/>
                      <a:gd name="T61" fmla="*/ 2 h 10"/>
                      <a:gd name="T62" fmla="*/ 0 w 43"/>
                      <a:gd name="T6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 h="10">
                        <a:moveTo>
                          <a:pt x="0" y="2"/>
                        </a:moveTo>
                        <a:cubicBezTo>
                          <a:pt x="1" y="2"/>
                          <a:pt x="3" y="2"/>
                          <a:pt x="5" y="2"/>
                        </a:cubicBezTo>
                        <a:cubicBezTo>
                          <a:pt x="5" y="2"/>
                          <a:pt x="6" y="2"/>
                          <a:pt x="6" y="2"/>
                        </a:cubicBezTo>
                        <a:cubicBezTo>
                          <a:pt x="9" y="2"/>
                          <a:pt x="11" y="2"/>
                          <a:pt x="13" y="1"/>
                        </a:cubicBezTo>
                        <a:cubicBezTo>
                          <a:pt x="17" y="0"/>
                          <a:pt x="20" y="1"/>
                          <a:pt x="24" y="2"/>
                        </a:cubicBezTo>
                        <a:cubicBezTo>
                          <a:pt x="25" y="3"/>
                          <a:pt x="27" y="4"/>
                          <a:pt x="29" y="4"/>
                        </a:cubicBezTo>
                        <a:cubicBezTo>
                          <a:pt x="30" y="5"/>
                          <a:pt x="32" y="5"/>
                          <a:pt x="33" y="5"/>
                        </a:cubicBezTo>
                        <a:cubicBezTo>
                          <a:pt x="34" y="5"/>
                          <a:pt x="35" y="5"/>
                          <a:pt x="36" y="4"/>
                        </a:cubicBezTo>
                        <a:cubicBezTo>
                          <a:pt x="37" y="3"/>
                          <a:pt x="38" y="2"/>
                          <a:pt x="40" y="3"/>
                        </a:cubicBezTo>
                        <a:cubicBezTo>
                          <a:pt x="40" y="3"/>
                          <a:pt x="40" y="3"/>
                          <a:pt x="40" y="3"/>
                        </a:cubicBezTo>
                        <a:cubicBezTo>
                          <a:pt x="37" y="3"/>
                          <a:pt x="37" y="5"/>
                          <a:pt x="35" y="6"/>
                        </a:cubicBezTo>
                        <a:cubicBezTo>
                          <a:pt x="35" y="6"/>
                          <a:pt x="35" y="6"/>
                          <a:pt x="35" y="6"/>
                        </a:cubicBezTo>
                        <a:cubicBezTo>
                          <a:pt x="36" y="6"/>
                          <a:pt x="37" y="7"/>
                          <a:pt x="38" y="7"/>
                        </a:cubicBezTo>
                        <a:cubicBezTo>
                          <a:pt x="39" y="9"/>
                          <a:pt x="41" y="9"/>
                          <a:pt x="43" y="10"/>
                        </a:cubicBezTo>
                        <a:cubicBezTo>
                          <a:pt x="43" y="10"/>
                          <a:pt x="43" y="10"/>
                          <a:pt x="43" y="10"/>
                        </a:cubicBezTo>
                        <a:cubicBezTo>
                          <a:pt x="39" y="10"/>
                          <a:pt x="37" y="7"/>
                          <a:pt x="34" y="6"/>
                        </a:cubicBezTo>
                        <a:cubicBezTo>
                          <a:pt x="33" y="6"/>
                          <a:pt x="33" y="6"/>
                          <a:pt x="32" y="6"/>
                        </a:cubicBezTo>
                        <a:cubicBezTo>
                          <a:pt x="32" y="6"/>
                          <a:pt x="31" y="6"/>
                          <a:pt x="30" y="6"/>
                        </a:cubicBezTo>
                        <a:cubicBezTo>
                          <a:pt x="30" y="5"/>
                          <a:pt x="29" y="5"/>
                          <a:pt x="28" y="5"/>
                        </a:cubicBezTo>
                        <a:cubicBezTo>
                          <a:pt x="27" y="4"/>
                          <a:pt x="25" y="3"/>
                          <a:pt x="23" y="3"/>
                        </a:cubicBezTo>
                        <a:cubicBezTo>
                          <a:pt x="21" y="2"/>
                          <a:pt x="19" y="1"/>
                          <a:pt x="16" y="1"/>
                        </a:cubicBezTo>
                        <a:cubicBezTo>
                          <a:pt x="16" y="1"/>
                          <a:pt x="15" y="1"/>
                          <a:pt x="14" y="2"/>
                        </a:cubicBezTo>
                        <a:cubicBezTo>
                          <a:pt x="17" y="2"/>
                          <a:pt x="19" y="4"/>
                          <a:pt x="21" y="5"/>
                        </a:cubicBezTo>
                        <a:cubicBezTo>
                          <a:pt x="21" y="5"/>
                          <a:pt x="21" y="5"/>
                          <a:pt x="21" y="5"/>
                        </a:cubicBezTo>
                        <a:cubicBezTo>
                          <a:pt x="20" y="5"/>
                          <a:pt x="19" y="4"/>
                          <a:pt x="17" y="3"/>
                        </a:cubicBezTo>
                        <a:cubicBezTo>
                          <a:pt x="15" y="2"/>
                          <a:pt x="13" y="2"/>
                          <a:pt x="11" y="3"/>
                        </a:cubicBezTo>
                        <a:cubicBezTo>
                          <a:pt x="10" y="3"/>
                          <a:pt x="9" y="3"/>
                          <a:pt x="9" y="3"/>
                        </a:cubicBezTo>
                        <a:cubicBezTo>
                          <a:pt x="8" y="3"/>
                          <a:pt x="8" y="3"/>
                          <a:pt x="8" y="3"/>
                        </a:cubicBezTo>
                        <a:cubicBezTo>
                          <a:pt x="8" y="3"/>
                          <a:pt x="8" y="3"/>
                          <a:pt x="8" y="3"/>
                        </a:cubicBezTo>
                        <a:cubicBezTo>
                          <a:pt x="7" y="3"/>
                          <a:pt x="6" y="3"/>
                          <a:pt x="5" y="3"/>
                        </a:cubicBezTo>
                        <a:cubicBezTo>
                          <a:pt x="3" y="3"/>
                          <a:pt x="1" y="3"/>
                          <a:pt x="0" y="2"/>
                        </a:cubicBezTo>
                        <a:cubicBezTo>
                          <a:pt x="0" y="2"/>
                          <a:pt x="0" y="2"/>
                          <a:pt x="0" y="2"/>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7" name="Freeform 8114">
                    <a:extLst>
                      <a:ext uri="{FF2B5EF4-FFF2-40B4-BE49-F238E27FC236}">
                        <a16:creationId xmlns:a16="http://schemas.microsoft.com/office/drawing/2014/main" id="{0F18D0B0-F42D-4E26-89F4-11DBD9751399}"/>
                      </a:ext>
                    </a:extLst>
                  </p:cNvPr>
                  <p:cNvSpPr>
                    <a:spLocks noEditPoints="1"/>
                  </p:cNvSpPr>
                  <p:nvPr/>
                </p:nvSpPr>
                <p:spPr bwMode="auto">
                  <a:xfrm>
                    <a:off x="3638" y="1746"/>
                    <a:ext cx="92" cy="83"/>
                  </a:xfrm>
                  <a:custGeom>
                    <a:avLst/>
                    <a:gdLst>
                      <a:gd name="T0" fmla="*/ 13 w 123"/>
                      <a:gd name="T1" fmla="*/ 99 h 110"/>
                      <a:gd name="T2" fmla="*/ 103 w 123"/>
                      <a:gd name="T3" fmla="*/ 105 h 110"/>
                      <a:gd name="T4" fmla="*/ 32 w 123"/>
                      <a:gd name="T5" fmla="*/ 97 h 110"/>
                      <a:gd name="T6" fmla="*/ 12 w 123"/>
                      <a:gd name="T7" fmla="*/ 83 h 110"/>
                      <a:gd name="T8" fmla="*/ 10 w 123"/>
                      <a:gd name="T9" fmla="*/ 96 h 110"/>
                      <a:gd name="T10" fmla="*/ 88 w 123"/>
                      <a:gd name="T11" fmla="*/ 109 h 110"/>
                      <a:gd name="T12" fmla="*/ 73 w 123"/>
                      <a:gd name="T13" fmla="*/ 96 h 110"/>
                      <a:gd name="T14" fmla="*/ 40 w 123"/>
                      <a:gd name="T15" fmla="*/ 93 h 110"/>
                      <a:gd name="T16" fmla="*/ 72 w 123"/>
                      <a:gd name="T17" fmla="*/ 51 h 110"/>
                      <a:gd name="T18" fmla="*/ 59 w 123"/>
                      <a:gd name="T19" fmla="*/ 38 h 110"/>
                      <a:gd name="T20" fmla="*/ 30 w 123"/>
                      <a:gd name="T21" fmla="*/ 43 h 110"/>
                      <a:gd name="T22" fmla="*/ 42 w 123"/>
                      <a:gd name="T23" fmla="*/ 35 h 110"/>
                      <a:gd name="T24" fmla="*/ 46 w 123"/>
                      <a:gd name="T25" fmla="*/ 42 h 110"/>
                      <a:gd name="T26" fmla="*/ 68 w 123"/>
                      <a:gd name="T27" fmla="*/ 60 h 110"/>
                      <a:gd name="T28" fmla="*/ 63 w 123"/>
                      <a:gd name="T29" fmla="*/ 51 h 110"/>
                      <a:gd name="T30" fmla="*/ 57 w 123"/>
                      <a:gd name="T31" fmla="*/ 15 h 110"/>
                      <a:gd name="T32" fmla="*/ 56 w 123"/>
                      <a:gd name="T33" fmla="*/ 23 h 110"/>
                      <a:gd name="T34" fmla="*/ 56 w 123"/>
                      <a:gd name="T35" fmla="*/ 28 h 110"/>
                      <a:gd name="T36" fmla="*/ 55 w 123"/>
                      <a:gd name="T37" fmla="*/ 13 h 110"/>
                      <a:gd name="T38" fmla="*/ 95 w 123"/>
                      <a:gd name="T39" fmla="*/ 18 h 110"/>
                      <a:gd name="T40" fmla="*/ 80 w 123"/>
                      <a:gd name="T41" fmla="*/ 16 h 110"/>
                      <a:gd name="T42" fmla="*/ 106 w 123"/>
                      <a:gd name="T43" fmla="*/ 10 h 110"/>
                      <a:gd name="T44" fmla="*/ 75 w 123"/>
                      <a:gd name="T45" fmla="*/ 3 h 110"/>
                      <a:gd name="T46" fmla="*/ 77 w 123"/>
                      <a:gd name="T47" fmla="*/ 17 h 110"/>
                      <a:gd name="T48" fmla="*/ 86 w 123"/>
                      <a:gd name="T49" fmla="*/ 0 h 110"/>
                      <a:gd name="T50" fmla="*/ 95 w 123"/>
                      <a:gd name="T51" fmla="*/ 81 h 110"/>
                      <a:gd name="T52" fmla="*/ 44 w 123"/>
                      <a:gd name="T53" fmla="*/ 85 h 110"/>
                      <a:gd name="T54" fmla="*/ 97 w 123"/>
                      <a:gd name="T55" fmla="*/ 73 h 110"/>
                      <a:gd name="T56" fmla="*/ 68 w 123"/>
                      <a:gd name="T57" fmla="*/ 80 h 110"/>
                      <a:gd name="T58" fmla="*/ 19 w 123"/>
                      <a:gd name="T59" fmla="*/ 68 h 110"/>
                      <a:gd name="T60" fmla="*/ 59 w 123"/>
                      <a:gd name="T61" fmla="*/ 81 h 110"/>
                      <a:gd name="T62" fmla="*/ 53 w 123"/>
                      <a:gd name="T63" fmla="*/ 84 h 110"/>
                      <a:gd name="T64" fmla="*/ 18 w 123"/>
                      <a:gd name="T65" fmla="*/ 53 h 110"/>
                      <a:gd name="T66" fmla="*/ 41 w 123"/>
                      <a:gd name="T67" fmla="*/ 66 h 110"/>
                      <a:gd name="T68" fmla="*/ 89 w 123"/>
                      <a:gd name="T69" fmla="*/ 46 h 110"/>
                      <a:gd name="T70" fmla="*/ 102 w 123"/>
                      <a:gd name="T71" fmla="*/ 55 h 110"/>
                      <a:gd name="T72" fmla="*/ 102 w 123"/>
                      <a:gd name="T73" fmla="*/ 62 h 110"/>
                      <a:gd name="T74" fmla="*/ 108 w 123"/>
                      <a:gd name="T75" fmla="*/ 31 h 110"/>
                      <a:gd name="T76" fmla="*/ 96 w 123"/>
                      <a:gd name="T77" fmla="*/ 0 h 110"/>
                      <a:gd name="T78" fmla="*/ 95 w 123"/>
                      <a:gd name="T79" fmla="*/ 33 h 110"/>
                      <a:gd name="T80" fmla="*/ 100 w 123"/>
                      <a:gd name="T81" fmla="*/ 20 h 110"/>
                      <a:gd name="T82" fmla="*/ 108 w 123"/>
                      <a:gd name="T83" fmla="*/ 38 h 110"/>
                      <a:gd name="T84" fmla="*/ 87 w 123"/>
                      <a:gd name="T85" fmla="*/ 44 h 110"/>
                      <a:gd name="T86" fmla="*/ 77 w 123"/>
                      <a:gd name="T87" fmla="*/ 64 h 110"/>
                      <a:gd name="T88" fmla="*/ 81 w 123"/>
                      <a:gd name="T89" fmla="*/ 89 h 110"/>
                      <a:gd name="T90" fmla="*/ 71 w 123"/>
                      <a:gd name="T91" fmla="*/ 61 h 110"/>
                      <a:gd name="T92" fmla="*/ 46 w 123"/>
                      <a:gd name="T93" fmla="*/ 66 h 110"/>
                      <a:gd name="T94" fmla="*/ 18 w 123"/>
                      <a:gd name="T95" fmla="*/ 51 h 110"/>
                      <a:gd name="T96" fmla="*/ 33 w 123"/>
                      <a:gd name="T97" fmla="*/ 56 h 110"/>
                      <a:gd name="T98" fmla="*/ 45 w 123"/>
                      <a:gd name="T99" fmla="*/ 69 h 110"/>
                      <a:gd name="T100" fmla="*/ 65 w 123"/>
                      <a:gd name="T101" fmla="*/ 82 h 110"/>
                      <a:gd name="T102" fmla="*/ 12 w 123"/>
                      <a:gd name="T103" fmla="*/ 56 h 110"/>
                      <a:gd name="T104" fmla="*/ 25 w 123"/>
                      <a:gd name="T105" fmla="*/ 73 h 110"/>
                      <a:gd name="T106" fmla="*/ 51 w 123"/>
                      <a:gd name="T107" fmla="*/ 87 h 110"/>
                      <a:gd name="T108" fmla="*/ 7 w 123"/>
                      <a:gd name="T109" fmla="*/ 68 h 110"/>
                      <a:gd name="T110" fmla="*/ 112 w 123"/>
                      <a:gd name="T111" fmla="*/ 99 h 110"/>
                      <a:gd name="T112" fmla="*/ 87 w 123"/>
                      <a:gd name="T113" fmla="*/ 77 h 110"/>
                      <a:gd name="T114" fmla="*/ 97 w 123"/>
                      <a:gd name="T115" fmla="*/ 57 h 110"/>
                      <a:gd name="T116" fmla="*/ 98 w 123"/>
                      <a:gd name="T117" fmla="*/ 56 h 110"/>
                      <a:gd name="T118" fmla="*/ 115 w 123"/>
                      <a:gd name="T119" fmla="*/ 48 h 110"/>
                      <a:gd name="T120" fmla="*/ 94 w 123"/>
                      <a:gd name="T121" fmla="*/ 35 h 110"/>
                      <a:gd name="T122" fmla="*/ 98 w 123"/>
                      <a:gd name="T123" fmla="*/ 3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10">
                        <a:moveTo>
                          <a:pt x="12" y="100"/>
                        </a:moveTo>
                        <a:cubicBezTo>
                          <a:pt x="12" y="100"/>
                          <a:pt x="11" y="100"/>
                          <a:pt x="11" y="100"/>
                        </a:cubicBezTo>
                        <a:cubicBezTo>
                          <a:pt x="9" y="99"/>
                          <a:pt x="12" y="97"/>
                          <a:pt x="12" y="96"/>
                        </a:cubicBezTo>
                        <a:cubicBezTo>
                          <a:pt x="13" y="96"/>
                          <a:pt x="14" y="96"/>
                          <a:pt x="14" y="96"/>
                        </a:cubicBezTo>
                        <a:cubicBezTo>
                          <a:pt x="16" y="96"/>
                          <a:pt x="17" y="96"/>
                          <a:pt x="18" y="97"/>
                        </a:cubicBezTo>
                        <a:cubicBezTo>
                          <a:pt x="20" y="98"/>
                          <a:pt x="21" y="98"/>
                          <a:pt x="23" y="99"/>
                        </a:cubicBezTo>
                        <a:cubicBezTo>
                          <a:pt x="24" y="99"/>
                          <a:pt x="24" y="99"/>
                          <a:pt x="25" y="99"/>
                        </a:cubicBezTo>
                        <a:cubicBezTo>
                          <a:pt x="26" y="99"/>
                          <a:pt x="28" y="99"/>
                          <a:pt x="29" y="99"/>
                        </a:cubicBezTo>
                        <a:cubicBezTo>
                          <a:pt x="29" y="99"/>
                          <a:pt x="29" y="99"/>
                          <a:pt x="30" y="99"/>
                        </a:cubicBezTo>
                        <a:cubicBezTo>
                          <a:pt x="30" y="99"/>
                          <a:pt x="30" y="99"/>
                          <a:pt x="30" y="99"/>
                        </a:cubicBezTo>
                        <a:cubicBezTo>
                          <a:pt x="31" y="99"/>
                          <a:pt x="32" y="99"/>
                          <a:pt x="32" y="100"/>
                        </a:cubicBezTo>
                        <a:cubicBezTo>
                          <a:pt x="33" y="101"/>
                          <a:pt x="30" y="102"/>
                          <a:pt x="29" y="102"/>
                        </a:cubicBezTo>
                        <a:cubicBezTo>
                          <a:pt x="29" y="102"/>
                          <a:pt x="29" y="102"/>
                          <a:pt x="29" y="102"/>
                        </a:cubicBezTo>
                        <a:cubicBezTo>
                          <a:pt x="28" y="102"/>
                          <a:pt x="27" y="102"/>
                          <a:pt x="26" y="102"/>
                        </a:cubicBezTo>
                        <a:cubicBezTo>
                          <a:pt x="24" y="101"/>
                          <a:pt x="22" y="100"/>
                          <a:pt x="20" y="100"/>
                        </a:cubicBezTo>
                        <a:cubicBezTo>
                          <a:pt x="18" y="99"/>
                          <a:pt x="17" y="99"/>
                          <a:pt x="16" y="99"/>
                        </a:cubicBezTo>
                        <a:cubicBezTo>
                          <a:pt x="15" y="99"/>
                          <a:pt x="14" y="99"/>
                          <a:pt x="13" y="99"/>
                        </a:cubicBezTo>
                        <a:cubicBezTo>
                          <a:pt x="13" y="100"/>
                          <a:pt x="12" y="100"/>
                          <a:pt x="12" y="100"/>
                        </a:cubicBezTo>
                        <a:moveTo>
                          <a:pt x="48" y="95"/>
                        </a:moveTo>
                        <a:cubicBezTo>
                          <a:pt x="48" y="95"/>
                          <a:pt x="48" y="95"/>
                          <a:pt x="48" y="95"/>
                        </a:cubicBezTo>
                        <a:cubicBezTo>
                          <a:pt x="51" y="95"/>
                          <a:pt x="55" y="95"/>
                          <a:pt x="59" y="94"/>
                        </a:cubicBezTo>
                        <a:cubicBezTo>
                          <a:pt x="60" y="94"/>
                          <a:pt x="61" y="94"/>
                          <a:pt x="62" y="94"/>
                        </a:cubicBezTo>
                        <a:cubicBezTo>
                          <a:pt x="63" y="94"/>
                          <a:pt x="64" y="94"/>
                          <a:pt x="65" y="94"/>
                        </a:cubicBezTo>
                        <a:cubicBezTo>
                          <a:pt x="66" y="94"/>
                          <a:pt x="66" y="95"/>
                          <a:pt x="66" y="96"/>
                        </a:cubicBezTo>
                        <a:cubicBezTo>
                          <a:pt x="65" y="96"/>
                          <a:pt x="63" y="97"/>
                          <a:pt x="64" y="98"/>
                        </a:cubicBezTo>
                        <a:cubicBezTo>
                          <a:pt x="65" y="99"/>
                          <a:pt x="67" y="99"/>
                          <a:pt x="68" y="99"/>
                        </a:cubicBezTo>
                        <a:cubicBezTo>
                          <a:pt x="68" y="99"/>
                          <a:pt x="68" y="99"/>
                          <a:pt x="68" y="99"/>
                        </a:cubicBezTo>
                        <a:cubicBezTo>
                          <a:pt x="70" y="99"/>
                          <a:pt x="72" y="98"/>
                          <a:pt x="74" y="97"/>
                        </a:cubicBezTo>
                        <a:cubicBezTo>
                          <a:pt x="76" y="97"/>
                          <a:pt x="78" y="97"/>
                          <a:pt x="80" y="97"/>
                        </a:cubicBezTo>
                        <a:cubicBezTo>
                          <a:pt x="82" y="97"/>
                          <a:pt x="83" y="97"/>
                          <a:pt x="84" y="97"/>
                        </a:cubicBezTo>
                        <a:cubicBezTo>
                          <a:pt x="85" y="97"/>
                          <a:pt x="87" y="96"/>
                          <a:pt x="88" y="96"/>
                        </a:cubicBezTo>
                        <a:cubicBezTo>
                          <a:pt x="90" y="96"/>
                          <a:pt x="91" y="97"/>
                          <a:pt x="93" y="97"/>
                        </a:cubicBezTo>
                        <a:cubicBezTo>
                          <a:pt x="97" y="98"/>
                          <a:pt x="95" y="101"/>
                          <a:pt x="98" y="103"/>
                        </a:cubicBezTo>
                        <a:cubicBezTo>
                          <a:pt x="99" y="104"/>
                          <a:pt x="103" y="103"/>
                          <a:pt x="103" y="105"/>
                        </a:cubicBezTo>
                        <a:cubicBezTo>
                          <a:pt x="103" y="107"/>
                          <a:pt x="99" y="108"/>
                          <a:pt x="98" y="108"/>
                        </a:cubicBezTo>
                        <a:cubicBezTo>
                          <a:pt x="97" y="108"/>
                          <a:pt x="97" y="108"/>
                          <a:pt x="97" y="108"/>
                        </a:cubicBezTo>
                        <a:cubicBezTo>
                          <a:pt x="93" y="108"/>
                          <a:pt x="90" y="106"/>
                          <a:pt x="86" y="105"/>
                        </a:cubicBezTo>
                        <a:cubicBezTo>
                          <a:pt x="85" y="105"/>
                          <a:pt x="85" y="105"/>
                          <a:pt x="84" y="105"/>
                        </a:cubicBezTo>
                        <a:cubicBezTo>
                          <a:pt x="82" y="105"/>
                          <a:pt x="80" y="106"/>
                          <a:pt x="77" y="106"/>
                        </a:cubicBezTo>
                        <a:cubicBezTo>
                          <a:pt x="76" y="106"/>
                          <a:pt x="74" y="106"/>
                          <a:pt x="73" y="106"/>
                        </a:cubicBezTo>
                        <a:cubicBezTo>
                          <a:pt x="73" y="106"/>
                          <a:pt x="73" y="106"/>
                          <a:pt x="72" y="106"/>
                        </a:cubicBezTo>
                        <a:cubicBezTo>
                          <a:pt x="71" y="107"/>
                          <a:pt x="70" y="107"/>
                          <a:pt x="69" y="107"/>
                        </a:cubicBezTo>
                        <a:cubicBezTo>
                          <a:pt x="68" y="107"/>
                          <a:pt x="66" y="106"/>
                          <a:pt x="65" y="106"/>
                        </a:cubicBezTo>
                        <a:cubicBezTo>
                          <a:pt x="60" y="105"/>
                          <a:pt x="55" y="102"/>
                          <a:pt x="51" y="100"/>
                        </a:cubicBezTo>
                        <a:cubicBezTo>
                          <a:pt x="49" y="99"/>
                          <a:pt x="46" y="98"/>
                          <a:pt x="43" y="97"/>
                        </a:cubicBezTo>
                        <a:cubicBezTo>
                          <a:pt x="42" y="97"/>
                          <a:pt x="40" y="97"/>
                          <a:pt x="39" y="97"/>
                        </a:cubicBezTo>
                        <a:cubicBezTo>
                          <a:pt x="38" y="95"/>
                          <a:pt x="41" y="95"/>
                          <a:pt x="44" y="95"/>
                        </a:cubicBezTo>
                        <a:cubicBezTo>
                          <a:pt x="45" y="95"/>
                          <a:pt x="46" y="95"/>
                          <a:pt x="46" y="95"/>
                        </a:cubicBezTo>
                        <a:cubicBezTo>
                          <a:pt x="47" y="95"/>
                          <a:pt x="47" y="95"/>
                          <a:pt x="48" y="95"/>
                        </a:cubicBezTo>
                        <a:moveTo>
                          <a:pt x="32" y="97"/>
                        </a:moveTo>
                        <a:cubicBezTo>
                          <a:pt x="32" y="97"/>
                          <a:pt x="32" y="97"/>
                          <a:pt x="32" y="97"/>
                        </a:cubicBezTo>
                        <a:cubicBezTo>
                          <a:pt x="31" y="97"/>
                          <a:pt x="29" y="96"/>
                          <a:pt x="28" y="96"/>
                        </a:cubicBezTo>
                        <a:cubicBezTo>
                          <a:pt x="26" y="96"/>
                          <a:pt x="23" y="95"/>
                          <a:pt x="21" y="94"/>
                        </a:cubicBezTo>
                        <a:cubicBezTo>
                          <a:pt x="18" y="93"/>
                          <a:pt x="15" y="91"/>
                          <a:pt x="15" y="88"/>
                        </a:cubicBezTo>
                        <a:cubicBezTo>
                          <a:pt x="14" y="87"/>
                          <a:pt x="14" y="84"/>
                          <a:pt x="16" y="84"/>
                        </a:cubicBezTo>
                        <a:cubicBezTo>
                          <a:pt x="16" y="84"/>
                          <a:pt x="17" y="85"/>
                          <a:pt x="17" y="85"/>
                        </a:cubicBezTo>
                        <a:cubicBezTo>
                          <a:pt x="18" y="85"/>
                          <a:pt x="19" y="86"/>
                          <a:pt x="20" y="87"/>
                        </a:cubicBezTo>
                        <a:cubicBezTo>
                          <a:pt x="20" y="87"/>
                          <a:pt x="20" y="87"/>
                          <a:pt x="20" y="87"/>
                        </a:cubicBezTo>
                        <a:cubicBezTo>
                          <a:pt x="21" y="88"/>
                          <a:pt x="22" y="89"/>
                          <a:pt x="24" y="89"/>
                        </a:cubicBezTo>
                        <a:cubicBezTo>
                          <a:pt x="25" y="90"/>
                          <a:pt x="27" y="90"/>
                          <a:pt x="27" y="91"/>
                        </a:cubicBezTo>
                        <a:cubicBezTo>
                          <a:pt x="27" y="92"/>
                          <a:pt x="26" y="92"/>
                          <a:pt x="25" y="92"/>
                        </a:cubicBezTo>
                        <a:cubicBezTo>
                          <a:pt x="23" y="94"/>
                          <a:pt x="27" y="94"/>
                          <a:pt x="27" y="94"/>
                        </a:cubicBezTo>
                        <a:cubicBezTo>
                          <a:pt x="28" y="94"/>
                          <a:pt x="28" y="94"/>
                          <a:pt x="29" y="94"/>
                        </a:cubicBezTo>
                        <a:cubicBezTo>
                          <a:pt x="29" y="94"/>
                          <a:pt x="29" y="94"/>
                          <a:pt x="30" y="94"/>
                        </a:cubicBezTo>
                        <a:cubicBezTo>
                          <a:pt x="30" y="94"/>
                          <a:pt x="30" y="94"/>
                          <a:pt x="31" y="94"/>
                        </a:cubicBezTo>
                        <a:cubicBezTo>
                          <a:pt x="33" y="94"/>
                          <a:pt x="34" y="94"/>
                          <a:pt x="35" y="95"/>
                        </a:cubicBezTo>
                        <a:cubicBezTo>
                          <a:pt x="37" y="96"/>
                          <a:pt x="33" y="97"/>
                          <a:pt x="32" y="97"/>
                        </a:cubicBezTo>
                        <a:moveTo>
                          <a:pt x="12" y="83"/>
                        </a:moveTo>
                        <a:cubicBezTo>
                          <a:pt x="12" y="83"/>
                          <a:pt x="12" y="83"/>
                          <a:pt x="12" y="83"/>
                        </a:cubicBezTo>
                        <a:cubicBezTo>
                          <a:pt x="7" y="83"/>
                          <a:pt x="7" y="87"/>
                          <a:pt x="9" y="90"/>
                        </a:cubicBezTo>
                        <a:cubicBezTo>
                          <a:pt x="10" y="91"/>
                          <a:pt x="9" y="92"/>
                          <a:pt x="8" y="94"/>
                        </a:cubicBezTo>
                        <a:cubicBezTo>
                          <a:pt x="7" y="94"/>
                          <a:pt x="6" y="95"/>
                          <a:pt x="6" y="96"/>
                        </a:cubicBezTo>
                        <a:cubicBezTo>
                          <a:pt x="6" y="97"/>
                          <a:pt x="7" y="98"/>
                          <a:pt x="8" y="99"/>
                        </a:cubicBezTo>
                        <a:cubicBezTo>
                          <a:pt x="9" y="100"/>
                          <a:pt x="10" y="100"/>
                          <a:pt x="11" y="100"/>
                        </a:cubicBezTo>
                        <a:cubicBezTo>
                          <a:pt x="12" y="100"/>
                          <a:pt x="12" y="100"/>
                          <a:pt x="12" y="100"/>
                        </a:cubicBezTo>
                        <a:cubicBezTo>
                          <a:pt x="13" y="100"/>
                          <a:pt x="13" y="100"/>
                          <a:pt x="13" y="100"/>
                        </a:cubicBezTo>
                        <a:cubicBezTo>
                          <a:pt x="17" y="101"/>
                          <a:pt x="21" y="101"/>
                          <a:pt x="25" y="103"/>
                        </a:cubicBezTo>
                        <a:cubicBezTo>
                          <a:pt x="26" y="103"/>
                          <a:pt x="27" y="103"/>
                          <a:pt x="28" y="103"/>
                        </a:cubicBezTo>
                        <a:cubicBezTo>
                          <a:pt x="30" y="103"/>
                          <a:pt x="31" y="102"/>
                          <a:pt x="32" y="101"/>
                        </a:cubicBezTo>
                        <a:cubicBezTo>
                          <a:pt x="33" y="100"/>
                          <a:pt x="32" y="99"/>
                          <a:pt x="32" y="99"/>
                        </a:cubicBezTo>
                        <a:cubicBezTo>
                          <a:pt x="29" y="99"/>
                          <a:pt x="27" y="98"/>
                          <a:pt x="24" y="98"/>
                        </a:cubicBezTo>
                        <a:cubicBezTo>
                          <a:pt x="22" y="97"/>
                          <a:pt x="20" y="96"/>
                          <a:pt x="18" y="95"/>
                        </a:cubicBezTo>
                        <a:cubicBezTo>
                          <a:pt x="17" y="95"/>
                          <a:pt x="17" y="95"/>
                          <a:pt x="17" y="95"/>
                        </a:cubicBezTo>
                        <a:cubicBezTo>
                          <a:pt x="16" y="95"/>
                          <a:pt x="16" y="95"/>
                          <a:pt x="16" y="95"/>
                        </a:cubicBezTo>
                        <a:cubicBezTo>
                          <a:pt x="14" y="95"/>
                          <a:pt x="12" y="95"/>
                          <a:pt x="10" y="96"/>
                        </a:cubicBezTo>
                        <a:cubicBezTo>
                          <a:pt x="10" y="97"/>
                          <a:pt x="9" y="97"/>
                          <a:pt x="9" y="98"/>
                        </a:cubicBezTo>
                        <a:cubicBezTo>
                          <a:pt x="9" y="98"/>
                          <a:pt x="9" y="98"/>
                          <a:pt x="9" y="98"/>
                        </a:cubicBezTo>
                        <a:cubicBezTo>
                          <a:pt x="9" y="97"/>
                          <a:pt x="9" y="96"/>
                          <a:pt x="10" y="95"/>
                        </a:cubicBezTo>
                        <a:cubicBezTo>
                          <a:pt x="11" y="94"/>
                          <a:pt x="11" y="94"/>
                          <a:pt x="11" y="93"/>
                        </a:cubicBezTo>
                        <a:cubicBezTo>
                          <a:pt x="12" y="92"/>
                          <a:pt x="11" y="90"/>
                          <a:pt x="12" y="88"/>
                        </a:cubicBezTo>
                        <a:cubicBezTo>
                          <a:pt x="11" y="88"/>
                          <a:pt x="12" y="88"/>
                          <a:pt x="12" y="87"/>
                        </a:cubicBezTo>
                        <a:cubicBezTo>
                          <a:pt x="12" y="87"/>
                          <a:pt x="12" y="87"/>
                          <a:pt x="12" y="87"/>
                        </a:cubicBezTo>
                        <a:cubicBezTo>
                          <a:pt x="12" y="88"/>
                          <a:pt x="12" y="89"/>
                          <a:pt x="13" y="90"/>
                        </a:cubicBezTo>
                        <a:cubicBezTo>
                          <a:pt x="14" y="92"/>
                          <a:pt x="15" y="93"/>
                          <a:pt x="17" y="94"/>
                        </a:cubicBezTo>
                        <a:cubicBezTo>
                          <a:pt x="20" y="96"/>
                          <a:pt x="24" y="97"/>
                          <a:pt x="28" y="97"/>
                        </a:cubicBezTo>
                        <a:cubicBezTo>
                          <a:pt x="33" y="98"/>
                          <a:pt x="38" y="99"/>
                          <a:pt x="42" y="100"/>
                        </a:cubicBezTo>
                        <a:cubicBezTo>
                          <a:pt x="47" y="102"/>
                          <a:pt x="51" y="104"/>
                          <a:pt x="55" y="106"/>
                        </a:cubicBezTo>
                        <a:cubicBezTo>
                          <a:pt x="59" y="108"/>
                          <a:pt x="64" y="109"/>
                          <a:pt x="69" y="109"/>
                        </a:cubicBezTo>
                        <a:cubicBezTo>
                          <a:pt x="70" y="109"/>
                          <a:pt x="71" y="109"/>
                          <a:pt x="72" y="109"/>
                        </a:cubicBezTo>
                        <a:cubicBezTo>
                          <a:pt x="75" y="108"/>
                          <a:pt x="78" y="108"/>
                          <a:pt x="82" y="108"/>
                        </a:cubicBezTo>
                        <a:cubicBezTo>
                          <a:pt x="83" y="108"/>
                          <a:pt x="85" y="108"/>
                          <a:pt x="86" y="108"/>
                        </a:cubicBezTo>
                        <a:cubicBezTo>
                          <a:pt x="87" y="108"/>
                          <a:pt x="87" y="108"/>
                          <a:pt x="88" y="109"/>
                        </a:cubicBezTo>
                        <a:cubicBezTo>
                          <a:pt x="87" y="108"/>
                          <a:pt x="87" y="108"/>
                          <a:pt x="87" y="108"/>
                        </a:cubicBezTo>
                        <a:cubicBezTo>
                          <a:pt x="89" y="109"/>
                          <a:pt x="91" y="109"/>
                          <a:pt x="94" y="110"/>
                        </a:cubicBezTo>
                        <a:cubicBezTo>
                          <a:pt x="94" y="110"/>
                          <a:pt x="95" y="110"/>
                          <a:pt x="95" y="110"/>
                        </a:cubicBezTo>
                        <a:cubicBezTo>
                          <a:pt x="97" y="110"/>
                          <a:pt x="99" y="109"/>
                          <a:pt x="101" y="108"/>
                        </a:cubicBezTo>
                        <a:cubicBezTo>
                          <a:pt x="101" y="108"/>
                          <a:pt x="101" y="108"/>
                          <a:pt x="102" y="108"/>
                        </a:cubicBezTo>
                        <a:cubicBezTo>
                          <a:pt x="103" y="108"/>
                          <a:pt x="104" y="107"/>
                          <a:pt x="105" y="107"/>
                        </a:cubicBezTo>
                        <a:cubicBezTo>
                          <a:pt x="106" y="106"/>
                          <a:pt x="106" y="106"/>
                          <a:pt x="107" y="105"/>
                        </a:cubicBezTo>
                        <a:cubicBezTo>
                          <a:pt x="107" y="104"/>
                          <a:pt x="104" y="103"/>
                          <a:pt x="102" y="103"/>
                        </a:cubicBezTo>
                        <a:cubicBezTo>
                          <a:pt x="100" y="102"/>
                          <a:pt x="103" y="100"/>
                          <a:pt x="103" y="99"/>
                        </a:cubicBezTo>
                        <a:cubicBezTo>
                          <a:pt x="103" y="98"/>
                          <a:pt x="102" y="98"/>
                          <a:pt x="101" y="97"/>
                        </a:cubicBezTo>
                        <a:cubicBezTo>
                          <a:pt x="101" y="97"/>
                          <a:pt x="101" y="97"/>
                          <a:pt x="101" y="97"/>
                        </a:cubicBezTo>
                        <a:cubicBezTo>
                          <a:pt x="98" y="96"/>
                          <a:pt x="94" y="95"/>
                          <a:pt x="90" y="95"/>
                        </a:cubicBezTo>
                        <a:cubicBezTo>
                          <a:pt x="89" y="95"/>
                          <a:pt x="89" y="95"/>
                          <a:pt x="89" y="95"/>
                        </a:cubicBezTo>
                        <a:cubicBezTo>
                          <a:pt x="87" y="95"/>
                          <a:pt x="84" y="95"/>
                          <a:pt x="81" y="95"/>
                        </a:cubicBezTo>
                        <a:cubicBezTo>
                          <a:pt x="80" y="95"/>
                          <a:pt x="79" y="95"/>
                          <a:pt x="79" y="95"/>
                        </a:cubicBezTo>
                        <a:cubicBezTo>
                          <a:pt x="77" y="95"/>
                          <a:pt x="75" y="95"/>
                          <a:pt x="73" y="96"/>
                        </a:cubicBezTo>
                        <a:cubicBezTo>
                          <a:pt x="73" y="96"/>
                          <a:pt x="73" y="96"/>
                          <a:pt x="73" y="96"/>
                        </a:cubicBezTo>
                        <a:cubicBezTo>
                          <a:pt x="73" y="96"/>
                          <a:pt x="73" y="96"/>
                          <a:pt x="73" y="96"/>
                        </a:cubicBezTo>
                        <a:cubicBezTo>
                          <a:pt x="72" y="96"/>
                          <a:pt x="72" y="97"/>
                          <a:pt x="72" y="97"/>
                        </a:cubicBezTo>
                        <a:cubicBezTo>
                          <a:pt x="71" y="97"/>
                          <a:pt x="69" y="98"/>
                          <a:pt x="68" y="98"/>
                        </a:cubicBezTo>
                        <a:cubicBezTo>
                          <a:pt x="67" y="98"/>
                          <a:pt x="67" y="98"/>
                          <a:pt x="66" y="98"/>
                        </a:cubicBezTo>
                        <a:cubicBezTo>
                          <a:pt x="66" y="98"/>
                          <a:pt x="66" y="98"/>
                          <a:pt x="66" y="98"/>
                        </a:cubicBezTo>
                        <a:cubicBezTo>
                          <a:pt x="66" y="98"/>
                          <a:pt x="66" y="98"/>
                          <a:pt x="66" y="98"/>
                        </a:cubicBezTo>
                        <a:cubicBezTo>
                          <a:pt x="66" y="98"/>
                          <a:pt x="66" y="98"/>
                          <a:pt x="66" y="98"/>
                        </a:cubicBezTo>
                        <a:cubicBezTo>
                          <a:pt x="66" y="98"/>
                          <a:pt x="66" y="98"/>
                          <a:pt x="66" y="98"/>
                        </a:cubicBezTo>
                        <a:cubicBezTo>
                          <a:pt x="66" y="98"/>
                          <a:pt x="67" y="98"/>
                          <a:pt x="67" y="98"/>
                        </a:cubicBezTo>
                        <a:cubicBezTo>
                          <a:pt x="67" y="98"/>
                          <a:pt x="67" y="98"/>
                          <a:pt x="67" y="98"/>
                        </a:cubicBezTo>
                        <a:cubicBezTo>
                          <a:pt x="68" y="97"/>
                          <a:pt x="69" y="97"/>
                          <a:pt x="69" y="96"/>
                        </a:cubicBezTo>
                        <a:cubicBezTo>
                          <a:pt x="71" y="96"/>
                          <a:pt x="71" y="94"/>
                          <a:pt x="69" y="93"/>
                        </a:cubicBezTo>
                        <a:cubicBezTo>
                          <a:pt x="67" y="93"/>
                          <a:pt x="65" y="93"/>
                          <a:pt x="64" y="93"/>
                        </a:cubicBezTo>
                        <a:cubicBezTo>
                          <a:pt x="62" y="92"/>
                          <a:pt x="61" y="92"/>
                          <a:pt x="59" y="92"/>
                        </a:cubicBezTo>
                        <a:cubicBezTo>
                          <a:pt x="57" y="92"/>
                          <a:pt x="55" y="92"/>
                          <a:pt x="53" y="93"/>
                        </a:cubicBezTo>
                        <a:cubicBezTo>
                          <a:pt x="49" y="93"/>
                          <a:pt x="46" y="93"/>
                          <a:pt x="43" y="93"/>
                        </a:cubicBezTo>
                        <a:cubicBezTo>
                          <a:pt x="42" y="93"/>
                          <a:pt x="41" y="93"/>
                          <a:pt x="40" y="93"/>
                        </a:cubicBezTo>
                        <a:cubicBezTo>
                          <a:pt x="40" y="93"/>
                          <a:pt x="39" y="93"/>
                          <a:pt x="39" y="93"/>
                        </a:cubicBezTo>
                        <a:cubicBezTo>
                          <a:pt x="38" y="93"/>
                          <a:pt x="36" y="93"/>
                          <a:pt x="35" y="93"/>
                        </a:cubicBezTo>
                        <a:cubicBezTo>
                          <a:pt x="34" y="93"/>
                          <a:pt x="32" y="92"/>
                          <a:pt x="31" y="92"/>
                        </a:cubicBezTo>
                        <a:cubicBezTo>
                          <a:pt x="30" y="92"/>
                          <a:pt x="29" y="93"/>
                          <a:pt x="28" y="93"/>
                        </a:cubicBezTo>
                        <a:cubicBezTo>
                          <a:pt x="28" y="93"/>
                          <a:pt x="28" y="93"/>
                          <a:pt x="28" y="93"/>
                        </a:cubicBezTo>
                        <a:cubicBezTo>
                          <a:pt x="29" y="92"/>
                          <a:pt x="30" y="92"/>
                          <a:pt x="31" y="92"/>
                        </a:cubicBezTo>
                        <a:cubicBezTo>
                          <a:pt x="31" y="92"/>
                          <a:pt x="32" y="92"/>
                          <a:pt x="33" y="92"/>
                        </a:cubicBezTo>
                        <a:cubicBezTo>
                          <a:pt x="33" y="92"/>
                          <a:pt x="33" y="92"/>
                          <a:pt x="33" y="92"/>
                        </a:cubicBezTo>
                        <a:cubicBezTo>
                          <a:pt x="28" y="90"/>
                          <a:pt x="25" y="88"/>
                          <a:pt x="21" y="86"/>
                        </a:cubicBezTo>
                        <a:cubicBezTo>
                          <a:pt x="20" y="85"/>
                          <a:pt x="18" y="84"/>
                          <a:pt x="17" y="84"/>
                        </a:cubicBezTo>
                        <a:cubicBezTo>
                          <a:pt x="16" y="83"/>
                          <a:pt x="14" y="83"/>
                          <a:pt x="12" y="83"/>
                        </a:cubicBezTo>
                        <a:moveTo>
                          <a:pt x="70" y="44"/>
                        </a:moveTo>
                        <a:cubicBezTo>
                          <a:pt x="70" y="44"/>
                          <a:pt x="70" y="44"/>
                          <a:pt x="71" y="44"/>
                        </a:cubicBezTo>
                        <a:cubicBezTo>
                          <a:pt x="71" y="44"/>
                          <a:pt x="72" y="43"/>
                          <a:pt x="73" y="43"/>
                        </a:cubicBezTo>
                        <a:cubicBezTo>
                          <a:pt x="73" y="43"/>
                          <a:pt x="73" y="43"/>
                          <a:pt x="74" y="43"/>
                        </a:cubicBezTo>
                        <a:cubicBezTo>
                          <a:pt x="75" y="44"/>
                          <a:pt x="75" y="45"/>
                          <a:pt x="75" y="46"/>
                        </a:cubicBezTo>
                        <a:cubicBezTo>
                          <a:pt x="74" y="48"/>
                          <a:pt x="72" y="49"/>
                          <a:pt x="72" y="51"/>
                        </a:cubicBezTo>
                        <a:cubicBezTo>
                          <a:pt x="73" y="53"/>
                          <a:pt x="75" y="55"/>
                          <a:pt x="73" y="56"/>
                        </a:cubicBezTo>
                        <a:cubicBezTo>
                          <a:pt x="72" y="57"/>
                          <a:pt x="72" y="57"/>
                          <a:pt x="71" y="57"/>
                        </a:cubicBezTo>
                        <a:cubicBezTo>
                          <a:pt x="71" y="57"/>
                          <a:pt x="70" y="57"/>
                          <a:pt x="69" y="56"/>
                        </a:cubicBezTo>
                        <a:cubicBezTo>
                          <a:pt x="69" y="55"/>
                          <a:pt x="70" y="54"/>
                          <a:pt x="70" y="53"/>
                        </a:cubicBezTo>
                        <a:cubicBezTo>
                          <a:pt x="70" y="51"/>
                          <a:pt x="68" y="50"/>
                          <a:pt x="66" y="49"/>
                        </a:cubicBezTo>
                        <a:cubicBezTo>
                          <a:pt x="65" y="48"/>
                          <a:pt x="64" y="47"/>
                          <a:pt x="65" y="45"/>
                        </a:cubicBezTo>
                        <a:cubicBezTo>
                          <a:pt x="66" y="44"/>
                          <a:pt x="66" y="44"/>
                          <a:pt x="68" y="44"/>
                        </a:cubicBezTo>
                        <a:cubicBezTo>
                          <a:pt x="68" y="44"/>
                          <a:pt x="68" y="44"/>
                          <a:pt x="69" y="44"/>
                        </a:cubicBezTo>
                        <a:cubicBezTo>
                          <a:pt x="69" y="44"/>
                          <a:pt x="70" y="44"/>
                          <a:pt x="70" y="44"/>
                        </a:cubicBezTo>
                        <a:moveTo>
                          <a:pt x="43" y="26"/>
                        </a:moveTo>
                        <a:cubicBezTo>
                          <a:pt x="44" y="26"/>
                          <a:pt x="42" y="24"/>
                          <a:pt x="44" y="24"/>
                        </a:cubicBezTo>
                        <a:cubicBezTo>
                          <a:pt x="44" y="24"/>
                          <a:pt x="44" y="24"/>
                          <a:pt x="44" y="24"/>
                        </a:cubicBezTo>
                        <a:cubicBezTo>
                          <a:pt x="46" y="24"/>
                          <a:pt x="46" y="26"/>
                          <a:pt x="47" y="27"/>
                        </a:cubicBezTo>
                        <a:cubicBezTo>
                          <a:pt x="48" y="28"/>
                          <a:pt x="50" y="28"/>
                          <a:pt x="52" y="28"/>
                        </a:cubicBezTo>
                        <a:cubicBezTo>
                          <a:pt x="54" y="29"/>
                          <a:pt x="55" y="30"/>
                          <a:pt x="56" y="31"/>
                        </a:cubicBezTo>
                        <a:cubicBezTo>
                          <a:pt x="56" y="33"/>
                          <a:pt x="56" y="34"/>
                          <a:pt x="56" y="35"/>
                        </a:cubicBezTo>
                        <a:cubicBezTo>
                          <a:pt x="57" y="36"/>
                          <a:pt x="58" y="37"/>
                          <a:pt x="59" y="38"/>
                        </a:cubicBezTo>
                        <a:cubicBezTo>
                          <a:pt x="60" y="40"/>
                          <a:pt x="61" y="41"/>
                          <a:pt x="60" y="43"/>
                        </a:cubicBezTo>
                        <a:cubicBezTo>
                          <a:pt x="60" y="45"/>
                          <a:pt x="59" y="47"/>
                          <a:pt x="59" y="49"/>
                        </a:cubicBezTo>
                        <a:cubicBezTo>
                          <a:pt x="59" y="49"/>
                          <a:pt x="59" y="49"/>
                          <a:pt x="59" y="50"/>
                        </a:cubicBezTo>
                        <a:cubicBezTo>
                          <a:pt x="59" y="50"/>
                          <a:pt x="59" y="51"/>
                          <a:pt x="60" y="52"/>
                        </a:cubicBezTo>
                        <a:cubicBezTo>
                          <a:pt x="61" y="53"/>
                          <a:pt x="62" y="54"/>
                          <a:pt x="63" y="55"/>
                        </a:cubicBezTo>
                        <a:cubicBezTo>
                          <a:pt x="64" y="57"/>
                          <a:pt x="63" y="58"/>
                          <a:pt x="61" y="58"/>
                        </a:cubicBezTo>
                        <a:cubicBezTo>
                          <a:pt x="61" y="58"/>
                          <a:pt x="61" y="58"/>
                          <a:pt x="61" y="58"/>
                        </a:cubicBezTo>
                        <a:cubicBezTo>
                          <a:pt x="59" y="58"/>
                          <a:pt x="57" y="55"/>
                          <a:pt x="56" y="54"/>
                        </a:cubicBezTo>
                        <a:cubicBezTo>
                          <a:pt x="55" y="52"/>
                          <a:pt x="54" y="51"/>
                          <a:pt x="52" y="50"/>
                        </a:cubicBezTo>
                        <a:cubicBezTo>
                          <a:pt x="51" y="49"/>
                          <a:pt x="50" y="49"/>
                          <a:pt x="49" y="49"/>
                        </a:cubicBezTo>
                        <a:cubicBezTo>
                          <a:pt x="48" y="49"/>
                          <a:pt x="48" y="49"/>
                          <a:pt x="48" y="49"/>
                        </a:cubicBezTo>
                        <a:cubicBezTo>
                          <a:pt x="47" y="49"/>
                          <a:pt x="45" y="48"/>
                          <a:pt x="43" y="48"/>
                        </a:cubicBezTo>
                        <a:cubicBezTo>
                          <a:pt x="43" y="48"/>
                          <a:pt x="42" y="48"/>
                          <a:pt x="41" y="48"/>
                        </a:cubicBezTo>
                        <a:cubicBezTo>
                          <a:pt x="41" y="48"/>
                          <a:pt x="40" y="48"/>
                          <a:pt x="39" y="48"/>
                        </a:cubicBezTo>
                        <a:cubicBezTo>
                          <a:pt x="39" y="48"/>
                          <a:pt x="38" y="48"/>
                          <a:pt x="38" y="48"/>
                        </a:cubicBezTo>
                        <a:cubicBezTo>
                          <a:pt x="37" y="48"/>
                          <a:pt x="37" y="48"/>
                          <a:pt x="37" y="48"/>
                        </a:cubicBezTo>
                        <a:cubicBezTo>
                          <a:pt x="33" y="47"/>
                          <a:pt x="30" y="46"/>
                          <a:pt x="30" y="43"/>
                        </a:cubicBezTo>
                        <a:cubicBezTo>
                          <a:pt x="31" y="42"/>
                          <a:pt x="31" y="40"/>
                          <a:pt x="33" y="40"/>
                        </a:cubicBezTo>
                        <a:cubicBezTo>
                          <a:pt x="33" y="40"/>
                          <a:pt x="33" y="40"/>
                          <a:pt x="34" y="40"/>
                        </a:cubicBezTo>
                        <a:cubicBezTo>
                          <a:pt x="35" y="40"/>
                          <a:pt x="37" y="41"/>
                          <a:pt x="37" y="42"/>
                        </a:cubicBezTo>
                        <a:cubicBezTo>
                          <a:pt x="38" y="43"/>
                          <a:pt x="39" y="44"/>
                          <a:pt x="41" y="44"/>
                        </a:cubicBezTo>
                        <a:cubicBezTo>
                          <a:pt x="41" y="44"/>
                          <a:pt x="42" y="44"/>
                          <a:pt x="42" y="44"/>
                        </a:cubicBezTo>
                        <a:cubicBezTo>
                          <a:pt x="43" y="44"/>
                          <a:pt x="44" y="43"/>
                          <a:pt x="45" y="43"/>
                        </a:cubicBezTo>
                        <a:cubicBezTo>
                          <a:pt x="45" y="43"/>
                          <a:pt x="45" y="43"/>
                          <a:pt x="45" y="43"/>
                        </a:cubicBezTo>
                        <a:cubicBezTo>
                          <a:pt x="45" y="43"/>
                          <a:pt x="46" y="43"/>
                          <a:pt x="46" y="43"/>
                        </a:cubicBezTo>
                        <a:cubicBezTo>
                          <a:pt x="47" y="44"/>
                          <a:pt x="47" y="45"/>
                          <a:pt x="48" y="46"/>
                        </a:cubicBezTo>
                        <a:cubicBezTo>
                          <a:pt x="48" y="46"/>
                          <a:pt x="48" y="46"/>
                          <a:pt x="48" y="46"/>
                        </a:cubicBezTo>
                        <a:cubicBezTo>
                          <a:pt x="48" y="46"/>
                          <a:pt x="49" y="46"/>
                          <a:pt x="50" y="46"/>
                        </a:cubicBezTo>
                        <a:cubicBezTo>
                          <a:pt x="51" y="46"/>
                          <a:pt x="52" y="46"/>
                          <a:pt x="52" y="45"/>
                        </a:cubicBezTo>
                        <a:cubicBezTo>
                          <a:pt x="53" y="44"/>
                          <a:pt x="53" y="44"/>
                          <a:pt x="53" y="44"/>
                        </a:cubicBezTo>
                        <a:cubicBezTo>
                          <a:pt x="52" y="42"/>
                          <a:pt x="51" y="40"/>
                          <a:pt x="50" y="39"/>
                        </a:cubicBezTo>
                        <a:cubicBezTo>
                          <a:pt x="49" y="37"/>
                          <a:pt x="47" y="36"/>
                          <a:pt x="45" y="36"/>
                        </a:cubicBezTo>
                        <a:cubicBezTo>
                          <a:pt x="44" y="35"/>
                          <a:pt x="44" y="35"/>
                          <a:pt x="43" y="35"/>
                        </a:cubicBezTo>
                        <a:cubicBezTo>
                          <a:pt x="43" y="35"/>
                          <a:pt x="43" y="35"/>
                          <a:pt x="42" y="35"/>
                        </a:cubicBezTo>
                        <a:cubicBezTo>
                          <a:pt x="42" y="35"/>
                          <a:pt x="42" y="35"/>
                          <a:pt x="42" y="35"/>
                        </a:cubicBezTo>
                        <a:cubicBezTo>
                          <a:pt x="41" y="35"/>
                          <a:pt x="41" y="35"/>
                          <a:pt x="40" y="35"/>
                        </a:cubicBezTo>
                        <a:cubicBezTo>
                          <a:pt x="37" y="35"/>
                          <a:pt x="36" y="30"/>
                          <a:pt x="36" y="28"/>
                        </a:cubicBezTo>
                        <a:cubicBezTo>
                          <a:pt x="36" y="27"/>
                          <a:pt x="37" y="27"/>
                          <a:pt x="38" y="26"/>
                        </a:cubicBezTo>
                        <a:cubicBezTo>
                          <a:pt x="39" y="26"/>
                          <a:pt x="39" y="26"/>
                          <a:pt x="40" y="26"/>
                        </a:cubicBezTo>
                        <a:cubicBezTo>
                          <a:pt x="41" y="26"/>
                          <a:pt x="41" y="26"/>
                          <a:pt x="42" y="26"/>
                        </a:cubicBezTo>
                        <a:cubicBezTo>
                          <a:pt x="43" y="26"/>
                          <a:pt x="43" y="26"/>
                          <a:pt x="43" y="26"/>
                        </a:cubicBezTo>
                        <a:moveTo>
                          <a:pt x="42" y="23"/>
                        </a:moveTo>
                        <a:cubicBezTo>
                          <a:pt x="41" y="23"/>
                          <a:pt x="41" y="23"/>
                          <a:pt x="40" y="23"/>
                        </a:cubicBezTo>
                        <a:cubicBezTo>
                          <a:pt x="38" y="24"/>
                          <a:pt x="35" y="26"/>
                          <a:pt x="35" y="28"/>
                        </a:cubicBezTo>
                        <a:cubicBezTo>
                          <a:pt x="33" y="31"/>
                          <a:pt x="34" y="36"/>
                          <a:pt x="40" y="37"/>
                        </a:cubicBezTo>
                        <a:cubicBezTo>
                          <a:pt x="42" y="38"/>
                          <a:pt x="46" y="38"/>
                          <a:pt x="48" y="39"/>
                        </a:cubicBezTo>
                        <a:cubicBezTo>
                          <a:pt x="49" y="40"/>
                          <a:pt x="51" y="43"/>
                          <a:pt x="50" y="45"/>
                        </a:cubicBezTo>
                        <a:cubicBezTo>
                          <a:pt x="50" y="45"/>
                          <a:pt x="50" y="45"/>
                          <a:pt x="50" y="45"/>
                        </a:cubicBezTo>
                        <a:cubicBezTo>
                          <a:pt x="49" y="45"/>
                          <a:pt x="49" y="45"/>
                          <a:pt x="49" y="45"/>
                        </a:cubicBezTo>
                        <a:cubicBezTo>
                          <a:pt x="49" y="45"/>
                          <a:pt x="49" y="45"/>
                          <a:pt x="49" y="45"/>
                        </a:cubicBezTo>
                        <a:cubicBezTo>
                          <a:pt x="49" y="44"/>
                          <a:pt x="48" y="43"/>
                          <a:pt x="46" y="42"/>
                        </a:cubicBezTo>
                        <a:cubicBezTo>
                          <a:pt x="46" y="42"/>
                          <a:pt x="45" y="42"/>
                          <a:pt x="44" y="42"/>
                        </a:cubicBezTo>
                        <a:cubicBezTo>
                          <a:pt x="44" y="42"/>
                          <a:pt x="44" y="42"/>
                          <a:pt x="44" y="42"/>
                        </a:cubicBezTo>
                        <a:cubicBezTo>
                          <a:pt x="43" y="42"/>
                          <a:pt x="42" y="42"/>
                          <a:pt x="42" y="42"/>
                        </a:cubicBezTo>
                        <a:cubicBezTo>
                          <a:pt x="41" y="42"/>
                          <a:pt x="41" y="42"/>
                          <a:pt x="41" y="42"/>
                        </a:cubicBezTo>
                        <a:cubicBezTo>
                          <a:pt x="41" y="42"/>
                          <a:pt x="41" y="42"/>
                          <a:pt x="41" y="42"/>
                        </a:cubicBezTo>
                        <a:cubicBezTo>
                          <a:pt x="41" y="42"/>
                          <a:pt x="41" y="42"/>
                          <a:pt x="41" y="42"/>
                        </a:cubicBezTo>
                        <a:cubicBezTo>
                          <a:pt x="40" y="42"/>
                          <a:pt x="40" y="42"/>
                          <a:pt x="40" y="41"/>
                        </a:cubicBezTo>
                        <a:cubicBezTo>
                          <a:pt x="39" y="40"/>
                          <a:pt x="35" y="38"/>
                          <a:pt x="32" y="38"/>
                        </a:cubicBezTo>
                        <a:cubicBezTo>
                          <a:pt x="31" y="38"/>
                          <a:pt x="30" y="38"/>
                          <a:pt x="30" y="39"/>
                        </a:cubicBezTo>
                        <a:cubicBezTo>
                          <a:pt x="27" y="42"/>
                          <a:pt x="29" y="46"/>
                          <a:pt x="32" y="49"/>
                        </a:cubicBezTo>
                        <a:cubicBezTo>
                          <a:pt x="33" y="49"/>
                          <a:pt x="34" y="49"/>
                          <a:pt x="35" y="49"/>
                        </a:cubicBezTo>
                        <a:cubicBezTo>
                          <a:pt x="38" y="50"/>
                          <a:pt x="41" y="49"/>
                          <a:pt x="44" y="50"/>
                        </a:cubicBezTo>
                        <a:cubicBezTo>
                          <a:pt x="46" y="50"/>
                          <a:pt x="50" y="51"/>
                          <a:pt x="52" y="53"/>
                        </a:cubicBezTo>
                        <a:cubicBezTo>
                          <a:pt x="54" y="54"/>
                          <a:pt x="55" y="56"/>
                          <a:pt x="56" y="58"/>
                        </a:cubicBezTo>
                        <a:cubicBezTo>
                          <a:pt x="57" y="59"/>
                          <a:pt x="60" y="61"/>
                          <a:pt x="61" y="61"/>
                        </a:cubicBezTo>
                        <a:cubicBezTo>
                          <a:pt x="62" y="61"/>
                          <a:pt x="62" y="61"/>
                          <a:pt x="62" y="61"/>
                        </a:cubicBezTo>
                        <a:cubicBezTo>
                          <a:pt x="64" y="61"/>
                          <a:pt x="66" y="60"/>
                          <a:pt x="68" y="60"/>
                        </a:cubicBezTo>
                        <a:cubicBezTo>
                          <a:pt x="69" y="60"/>
                          <a:pt x="71" y="60"/>
                          <a:pt x="73" y="59"/>
                        </a:cubicBezTo>
                        <a:cubicBezTo>
                          <a:pt x="74" y="59"/>
                          <a:pt x="75" y="58"/>
                          <a:pt x="75" y="58"/>
                        </a:cubicBezTo>
                        <a:cubicBezTo>
                          <a:pt x="76" y="56"/>
                          <a:pt x="77" y="55"/>
                          <a:pt x="77" y="54"/>
                        </a:cubicBezTo>
                        <a:cubicBezTo>
                          <a:pt x="77" y="52"/>
                          <a:pt x="76" y="51"/>
                          <a:pt x="76" y="50"/>
                        </a:cubicBezTo>
                        <a:cubicBezTo>
                          <a:pt x="76" y="48"/>
                          <a:pt x="76" y="47"/>
                          <a:pt x="78" y="45"/>
                        </a:cubicBezTo>
                        <a:cubicBezTo>
                          <a:pt x="78" y="45"/>
                          <a:pt x="78" y="45"/>
                          <a:pt x="78" y="45"/>
                        </a:cubicBezTo>
                        <a:cubicBezTo>
                          <a:pt x="78" y="45"/>
                          <a:pt x="78" y="45"/>
                          <a:pt x="78" y="45"/>
                        </a:cubicBezTo>
                        <a:cubicBezTo>
                          <a:pt x="79" y="44"/>
                          <a:pt x="79" y="43"/>
                          <a:pt x="78" y="43"/>
                        </a:cubicBezTo>
                        <a:cubicBezTo>
                          <a:pt x="78" y="42"/>
                          <a:pt x="77" y="42"/>
                          <a:pt x="76" y="42"/>
                        </a:cubicBezTo>
                        <a:cubicBezTo>
                          <a:pt x="75" y="43"/>
                          <a:pt x="73" y="43"/>
                          <a:pt x="72" y="43"/>
                        </a:cubicBezTo>
                        <a:cubicBezTo>
                          <a:pt x="71" y="43"/>
                          <a:pt x="70" y="43"/>
                          <a:pt x="69" y="43"/>
                        </a:cubicBezTo>
                        <a:cubicBezTo>
                          <a:pt x="69" y="43"/>
                          <a:pt x="68" y="43"/>
                          <a:pt x="68" y="43"/>
                        </a:cubicBezTo>
                        <a:cubicBezTo>
                          <a:pt x="67" y="43"/>
                          <a:pt x="65" y="43"/>
                          <a:pt x="64" y="44"/>
                        </a:cubicBezTo>
                        <a:cubicBezTo>
                          <a:pt x="62" y="45"/>
                          <a:pt x="62" y="48"/>
                          <a:pt x="63" y="50"/>
                        </a:cubicBezTo>
                        <a:cubicBezTo>
                          <a:pt x="64" y="52"/>
                          <a:pt x="68" y="53"/>
                          <a:pt x="67" y="55"/>
                        </a:cubicBezTo>
                        <a:cubicBezTo>
                          <a:pt x="67" y="55"/>
                          <a:pt x="67" y="55"/>
                          <a:pt x="67" y="55"/>
                        </a:cubicBezTo>
                        <a:cubicBezTo>
                          <a:pt x="67" y="53"/>
                          <a:pt x="65" y="53"/>
                          <a:pt x="63" y="51"/>
                        </a:cubicBezTo>
                        <a:cubicBezTo>
                          <a:pt x="62" y="51"/>
                          <a:pt x="61" y="50"/>
                          <a:pt x="61" y="48"/>
                        </a:cubicBezTo>
                        <a:cubicBezTo>
                          <a:pt x="61" y="48"/>
                          <a:pt x="61" y="47"/>
                          <a:pt x="61" y="46"/>
                        </a:cubicBezTo>
                        <a:cubicBezTo>
                          <a:pt x="61" y="46"/>
                          <a:pt x="61" y="45"/>
                          <a:pt x="61" y="44"/>
                        </a:cubicBezTo>
                        <a:cubicBezTo>
                          <a:pt x="61" y="43"/>
                          <a:pt x="62" y="41"/>
                          <a:pt x="61" y="40"/>
                        </a:cubicBezTo>
                        <a:cubicBezTo>
                          <a:pt x="61" y="39"/>
                          <a:pt x="61" y="39"/>
                          <a:pt x="60" y="38"/>
                        </a:cubicBezTo>
                        <a:cubicBezTo>
                          <a:pt x="59" y="36"/>
                          <a:pt x="58" y="35"/>
                          <a:pt x="58" y="33"/>
                        </a:cubicBezTo>
                        <a:cubicBezTo>
                          <a:pt x="58" y="32"/>
                          <a:pt x="58" y="31"/>
                          <a:pt x="58" y="30"/>
                        </a:cubicBezTo>
                        <a:cubicBezTo>
                          <a:pt x="57" y="29"/>
                          <a:pt x="56" y="29"/>
                          <a:pt x="56" y="29"/>
                        </a:cubicBezTo>
                        <a:cubicBezTo>
                          <a:pt x="55" y="28"/>
                          <a:pt x="54" y="28"/>
                          <a:pt x="54" y="27"/>
                        </a:cubicBezTo>
                        <a:cubicBezTo>
                          <a:pt x="52" y="26"/>
                          <a:pt x="50" y="27"/>
                          <a:pt x="48" y="26"/>
                        </a:cubicBezTo>
                        <a:cubicBezTo>
                          <a:pt x="47" y="26"/>
                          <a:pt x="46" y="25"/>
                          <a:pt x="46" y="25"/>
                        </a:cubicBezTo>
                        <a:cubicBezTo>
                          <a:pt x="44" y="24"/>
                          <a:pt x="43" y="23"/>
                          <a:pt x="42" y="23"/>
                        </a:cubicBezTo>
                        <a:moveTo>
                          <a:pt x="50" y="21"/>
                        </a:moveTo>
                        <a:cubicBezTo>
                          <a:pt x="49" y="21"/>
                          <a:pt x="48" y="20"/>
                          <a:pt x="48" y="20"/>
                        </a:cubicBezTo>
                        <a:cubicBezTo>
                          <a:pt x="48" y="19"/>
                          <a:pt x="50" y="17"/>
                          <a:pt x="50" y="17"/>
                        </a:cubicBezTo>
                        <a:cubicBezTo>
                          <a:pt x="51" y="16"/>
                          <a:pt x="52" y="16"/>
                          <a:pt x="52" y="16"/>
                        </a:cubicBezTo>
                        <a:cubicBezTo>
                          <a:pt x="54" y="15"/>
                          <a:pt x="55" y="15"/>
                          <a:pt x="57" y="15"/>
                        </a:cubicBezTo>
                        <a:cubicBezTo>
                          <a:pt x="57" y="14"/>
                          <a:pt x="57" y="14"/>
                          <a:pt x="58" y="14"/>
                        </a:cubicBezTo>
                        <a:cubicBezTo>
                          <a:pt x="59" y="14"/>
                          <a:pt x="60" y="15"/>
                          <a:pt x="60" y="15"/>
                        </a:cubicBezTo>
                        <a:cubicBezTo>
                          <a:pt x="61" y="16"/>
                          <a:pt x="61" y="17"/>
                          <a:pt x="61" y="18"/>
                        </a:cubicBezTo>
                        <a:cubicBezTo>
                          <a:pt x="61" y="18"/>
                          <a:pt x="61" y="18"/>
                          <a:pt x="61" y="18"/>
                        </a:cubicBezTo>
                        <a:cubicBezTo>
                          <a:pt x="61" y="19"/>
                          <a:pt x="62" y="19"/>
                          <a:pt x="62" y="20"/>
                        </a:cubicBezTo>
                        <a:cubicBezTo>
                          <a:pt x="62" y="21"/>
                          <a:pt x="63" y="22"/>
                          <a:pt x="64" y="24"/>
                        </a:cubicBezTo>
                        <a:cubicBezTo>
                          <a:pt x="65" y="25"/>
                          <a:pt x="66" y="26"/>
                          <a:pt x="69" y="26"/>
                        </a:cubicBezTo>
                        <a:cubicBezTo>
                          <a:pt x="69" y="26"/>
                          <a:pt x="70" y="26"/>
                          <a:pt x="71" y="26"/>
                        </a:cubicBezTo>
                        <a:cubicBezTo>
                          <a:pt x="73" y="27"/>
                          <a:pt x="73" y="29"/>
                          <a:pt x="73" y="30"/>
                        </a:cubicBezTo>
                        <a:cubicBezTo>
                          <a:pt x="73" y="31"/>
                          <a:pt x="73" y="32"/>
                          <a:pt x="73" y="33"/>
                        </a:cubicBezTo>
                        <a:cubicBezTo>
                          <a:pt x="73" y="34"/>
                          <a:pt x="74" y="35"/>
                          <a:pt x="74" y="37"/>
                        </a:cubicBezTo>
                        <a:cubicBezTo>
                          <a:pt x="73" y="39"/>
                          <a:pt x="71" y="39"/>
                          <a:pt x="69" y="39"/>
                        </a:cubicBezTo>
                        <a:cubicBezTo>
                          <a:pt x="68" y="39"/>
                          <a:pt x="67" y="39"/>
                          <a:pt x="66" y="39"/>
                        </a:cubicBezTo>
                        <a:cubicBezTo>
                          <a:pt x="64" y="38"/>
                          <a:pt x="63" y="36"/>
                          <a:pt x="63" y="35"/>
                        </a:cubicBezTo>
                        <a:cubicBezTo>
                          <a:pt x="63" y="34"/>
                          <a:pt x="64" y="33"/>
                          <a:pt x="64" y="31"/>
                        </a:cubicBezTo>
                        <a:cubicBezTo>
                          <a:pt x="64" y="30"/>
                          <a:pt x="62" y="28"/>
                          <a:pt x="61" y="27"/>
                        </a:cubicBezTo>
                        <a:cubicBezTo>
                          <a:pt x="59" y="26"/>
                          <a:pt x="56" y="25"/>
                          <a:pt x="56" y="23"/>
                        </a:cubicBezTo>
                        <a:cubicBezTo>
                          <a:pt x="56" y="22"/>
                          <a:pt x="57" y="21"/>
                          <a:pt x="57" y="20"/>
                        </a:cubicBezTo>
                        <a:cubicBezTo>
                          <a:pt x="57" y="19"/>
                          <a:pt x="56" y="18"/>
                          <a:pt x="55" y="18"/>
                        </a:cubicBezTo>
                        <a:cubicBezTo>
                          <a:pt x="54" y="18"/>
                          <a:pt x="54" y="18"/>
                          <a:pt x="53" y="19"/>
                        </a:cubicBezTo>
                        <a:cubicBezTo>
                          <a:pt x="52" y="20"/>
                          <a:pt x="52" y="20"/>
                          <a:pt x="50" y="21"/>
                        </a:cubicBezTo>
                        <a:cubicBezTo>
                          <a:pt x="50" y="21"/>
                          <a:pt x="50" y="21"/>
                          <a:pt x="50" y="21"/>
                        </a:cubicBezTo>
                        <a:moveTo>
                          <a:pt x="55" y="13"/>
                        </a:moveTo>
                        <a:cubicBezTo>
                          <a:pt x="54" y="13"/>
                          <a:pt x="52" y="14"/>
                          <a:pt x="50" y="15"/>
                        </a:cubicBezTo>
                        <a:cubicBezTo>
                          <a:pt x="48" y="16"/>
                          <a:pt x="45" y="19"/>
                          <a:pt x="47" y="21"/>
                        </a:cubicBezTo>
                        <a:cubicBezTo>
                          <a:pt x="48" y="22"/>
                          <a:pt x="49" y="22"/>
                          <a:pt x="50" y="22"/>
                        </a:cubicBezTo>
                        <a:cubicBezTo>
                          <a:pt x="51" y="22"/>
                          <a:pt x="51" y="22"/>
                          <a:pt x="52" y="22"/>
                        </a:cubicBezTo>
                        <a:cubicBezTo>
                          <a:pt x="53" y="21"/>
                          <a:pt x="53" y="21"/>
                          <a:pt x="54" y="20"/>
                        </a:cubicBezTo>
                        <a:cubicBezTo>
                          <a:pt x="54" y="20"/>
                          <a:pt x="54" y="20"/>
                          <a:pt x="54" y="20"/>
                        </a:cubicBezTo>
                        <a:cubicBezTo>
                          <a:pt x="54" y="20"/>
                          <a:pt x="54" y="21"/>
                          <a:pt x="53" y="21"/>
                        </a:cubicBezTo>
                        <a:cubicBezTo>
                          <a:pt x="53" y="21"/>
                          <a:pt x="53" y="21"/>
                          <a:pt x="53" y="21"/>
                        </a:cubicBezTo>
                        <a:cubicBezTo>
                          <a:pt x="53" y="21"/>
                          <a:pt x="53" y="21"/>
                          <a:pt x="53" y="21"/>
                        </a:cubicBezTo>
                        <a:cubicBezTo>
                          <a:pt x="53" y="22"/>
                          <a:pt x="52" y="23"/>
                          <a:pt x="53" y="24"/>
                        </a:cubicBezTo>
                        <a:cubicBezTo>
                          <a:pt x="53" y="26"/>
                          <a:pt x="54" y="27"/>
                          <a:pt x="56" y="28"/>
                        </a:cubicBezTo>
                        <a:cubicBezTo>
                          <a:pt x="57" y="29"/>
                          <a:pt x="59" y="30"/>
                          <a:pt x="59" y="31"/>
                        </a:cubicBezTo>
                        <a:cubicBezTo>
                          <a:pt x="59" y="34"/>
                          <a:pt x="59" y="36"/>
                          <a:pt x="62" y="38"/>
                        </a:cubicBezTo>
                        <a:cubicBezTo>
                          <a:pt x="62" y="39"/>
                          <a:pt x="63" y="39"/>
                          <a:pt x="63" y="40"/>
                        </a:cubicBezTo>
                        <a:cubicBezTo>
                          <a:pt x="64" y="41"/>
                          <a:pt x="66" y="41"/>
                          <a:pt x="67" y="42"/>
                        </a:cubicBezTo>
                        <a:cubicBezTo>
                          <a:pt x="68" y="42"/>
                          <a:pt x="69" y="42"/>
                          <a:pt x="70" y="42"/>
                        </a:cubicBezTo>
                        <a:cubicBezTo>
                          <a:pt x="70" y="42"/>
                          <a:pt x="71" y="42"/>
                          <a:pt x="71" y="42"/>
                        </a:cubicBezTo>
                        <a:cubicBezTo>
                          <a:pt x="72" y="41"/>
                          <a:pt x="74" y="41"/>
                          <a:pt x="75" y="40"/>
                        </a:cubicBezTo>
                        <a:cubicBezTo>
                          <a:pt x="76" y="39"/>
                          <a:pt x="76" y="38"/>
                          <a:pt x="76" y="37"/>
                        </a:cubicBezTo>
                        <a:cubicBezTo>
                          <a:pt x="76" y="36"/>
                          <a:pt x="76" y="35"/>
                          <a:pt x="75" y="33"/>
                        </a:cubicBezTo>
                        <a:cubicBezTo>
                          <a:pt x="75" y="32"/>
                          <a:pt x="75" y="30"/>
                          <a:pt x="75" y="29"/>
                        </a:cubicBezTo>
                        <a:cubicBezTo>
                          <a:pt x="75" y="29"/>
                          <a:pt x="75" y="29"/>
                          <a:pt x="75" y="29"/>
                        </a:cubicBezTo>
                        <a:cubicBezTo>
                          <a:pt x="75" y="28"/>
                          <a:pt x="75" y="28"/>
                          <a:pt x="75" y="28"/>
                        </a:cubicBezTo>
                        <a:cubicBezTo>
                          <a:pt x="75" y="27"/>
                          <a:pt x="74" y="26"/>
                          <a:pt x="73" y="25"/>
                        </a:cubicBezTo>
                        <a:cubicBezTo>
                          <a:pt x="73" y="25"/>
                          <a:pt x="72" y="25"/>
                          <a:pt x="72" y="25"/>
                        </a:cubicBezTo>
                        <a:cubicBezTo>
                          <a:pt x="68" y="24"/>
                          <a:pt x="66" y="22"/>
                          <a:pt x="64" y="20"/>
                        </a:cubicBezTo>
                        <a:cubicBezTo>
                          <a:pt x="64" y="18"/>
                          <a:pt x="63" y="17"/>
                          <a:pt x="62" y="16"/>
                        </a:cubicBezTo>
                        <a:cubicBezTo>
                          <a:pt x="60" y="15"/>
                          <a:pt x="58" y="13"/>
                          <a:pt x="55" y="13"/>
                        </a:cubicBezTo>
                        <a:moveTo>
                          <a:pt x="110" y="13"/>
                        </a:moveTo>
                        <a:cubicBezTo>
                          <a:pt x="109" y="13"/>
                          <a:pt x="109" y="13"/>
                          <a:pt x="108" y="14"/>
                        </a:cubicBezTo>
                        <a:cubicBezTo>
                          <a:pt x="106" y="15"/>
                          <a:pt x="106" y="16"/>
                          <a:pt x="104" y="18"/>
                        </a:cubicBezTo>
                        <a:cubicBezTo>
                          <a:pt x="103" y="18"/>
                          <a:pt x="102" y="19"/>
                          <a:pt x="103" y="20"/>
                        </a:cubicBezTo>
                        <a:cubicBezTo>
                          <a:pt x="104" y="20"/>
                          <a:pt x="105" y="20"/>
                          <a:pt x="105" y="21"/>
                        </a:cubicBezTo>
                        <a:cubicBezTo>
                          <a:pt x="105" y="20"/>
                          <a:pt x="105" y="20"/>
                          <a:pt x="105" y="19"/>
                        </a:cubicBezTo>
                        <a:cubicBezTo>
                          <a:pt x="104" y="19"/>
                          <a:pt x="104" y="19"/>
                          <a:pt x="104" y="18"/>
                        </a:cubicBezTo>
                        <a:cubicBezTo>
                          <a:pt x="105" y="17"/>
                          <a:pt x="107" y="17"/>
                          <a:pt x="108" y="16"/>
                        </a:cubicBezTo>
                        <a:cubicBezTo>
                          <a:pt x="109" y="15"/>
                          <a:pt x="108" y="14"/>
                          <a:pt x="109" y="13"/>
                        </a:cubicBezTo>
                        <a:cubicBezTo>
                          <a:pt x="110" y="13"/>
                          <a:pt x="110" y="13"/>
                          <a:pt x="111" y="13"/>
                        </a:cubicBezTo>
                        <a:cubicBezTo>
                          <a:pt x="111" y="13"/>
                          <a:pt x="112" y="13"/>
                          <a:pt x="112" y="13"/>
                        </a:cubicBezTo>
                        <a:cubicBezTo>
                          <a:pt x="112" y="13"/>
                          <a:pt x="111" y="13"/>
                          <a:pt x="111" y="13"/>
                        </a:cubicBezTo>
                        <a:cubicBezTo>
                          <a:pt x="111" y="13"/>
                          <a:pt x="110" y="13"/>
                          <a:pt x="110" y="13"/>
                        </a:cubicBezTo>
                        <a:moveTo>
                          <a:pt x="106" y="11"/>
                        </a:moveTo>
                        <a:cubicBezTo>
                          <a:pt x="106" y="11"/>
                          <a:pt x="106" y="12"/>
                          <a:pt x="105" y="12"/>
                        </a:cubicBezTo>
                        <a:cubicBezTo>
                          <a:pt x="105" y="14"/>
                          <a:pt x="102" y="15"/>
                          <a:pt x="100" y="15"/>
                        </a:cubicBezTo>
                        <a:cubicBezTo>
                          <a:pt x="98" y="16"/>
                          <a:pt x="97" y="17"/>
                          <a:pt x="95" y="18"/>
                        </a:cubicBezTo>
                        <a:cubicBezTo>
                          <a:pt x="95" y="19"/>
                          <a:pt x="94" y="19"/>
                          <a:pt x="93" y="20"/>
                        </a:cubicBezTo>
                        <a:cubicBezTo>
                          <a:pt x="89" y="21"/>
                          <a:pt x="86" y="20"/>
                          <a:pt x="83" y="21"/>
                        </a:cubicBezTo>
                        <a:cubicBezTo>
                          <a:pt x="82" y="22"/>
                          <a:pt x="81" y="23"/>
                          <a:pt x="79" y="23"/>
                        </a:cubicBezTo>
                        <a:cubicBezTo>
                          <a:pt x="79" y="23"/>
                          <a:pt x="79" y="23"/>
                          <a:pt x="78" y="23"/>
                        </a:cubicBezTo>
                        <a:cubicBezTo>
                          <a:pt x="77" y="22"/>
                          <a:pt x="78" y="21"/>
                          <a:pt x="79" y="20"/>
                        </a:cubicBezTo>
                        <a:cubicBezTo>
                          <a:pt x="80" y="19"/>
                          <a:pt x="81" y="18"/>
                          <a:pt x="82" y="16"/>
                        </a:cubicBezTo>
                        <a:cubicBezTo>
                          <a:pt x="82" y="15"/>
                          <a:pt x="83" y="15"/>
                          <a:pt x="83" y="14"/>
                        </a:cubicBezTo>
                        <a:cubicBezTo>
                          <a:pt x="85" y="14"/>
                          <a:pt x="86" y="14"/>
                          <a:pt x="88" y="13"/>
                        </a:cubicBezTo>
                        <a:cubicBezTo>
                          <a:pt x="88" y="13"/>
                          <a:pt x="89" y="13"/>
                          <a:pt x="90" y="13"/>
                        </a:cubicBezTo>
                        <a:cubicBezTo>
                          <a:pt x="89" y="13"/>
                          <a:pt x="88" y="13"/>
                          <a:pt x="87" y="13"/>
                        </a:cubicBezTo>
                        <a:cubicBezTo>
                          <a:pt x="86" y="13"/>
                          <a:pt x="86" y="13"/>
                          <a:pt x="85" y="13"/>
                        </a:cubicBezTo>
                        <a:cubicBezTo>
                          <a:pt x="84" y="13"/>
                          <a:pt x="83" y="12"/>
                          <a:pt x="82" y="12"/>
                        </a:cubicBezTo>
                        <a:cubicBezTo>
                          <a:pt x="82" y="13"/>
                          <a:pt x="82" y="13"/>
                          <a:pt x="82" y="14"/>
                        </a:cubicBezTo>
                        <a:cubicBezTo>
                          <a:pt x="83" y="13"/>
                          <a:pt x="85" y="13"/>
                          <a:pt x="87" y="13"/>
                        </a:cubicBezTo>
                        <a:cubicBezTo>
                          <a:pt x="87" y="13"/>
                          <a:pt x="87" y="13"/>
                          <a:pt x="87" y="13"/>
                        </a:cubicBezTo>
                        <a:cubicBezTo>
                          <a:pt x="86" y="13"/>
                          <a:pt x="85" y="13"/>
                          <a:pt x="84" y="14"/>
                        </a:cubicBezTo>
                        <a:cubicBezTo>
                          <a:pt x="82" y="14"/>
                          <a:pt x="81" y="15"/>
                          <a:pt x="80" y="16"/>
                        </a:cubicBezTo>
                        <a:cubicBezTo>
                          <a:pt x="80" y="18"/>
                          <a:pt x="79" y="19"/>
                          <a:pt x="77" y="20"/>
                        </a:cubicBezTo>
                        <a:cubicBezTo>
                          <a:pt x="77" y="20"/>
                          <a:pt x="76" y="21"/>
                          <a:pt x="76" y="21"/>
                        </a:cubicBezTo>
                        <a:cubicBezTo>
                          <a:pt x="76" y="21"/>
                          <a:pt x="76" y="21"/>
                          <a:pt x="76" y="21"/>
                        </a:cubicBezTo>
                        <a:cubicBezTo>
                          <a:pt x="75" y="22"/>
                          <a:pt x="76" y="23"/>
                          <a:pt x="77" y="23"/>
                        </a:cubicBezTo>
                        <a:cubicBezTo>
                          <a:pt x="77" y="24"/>
                          <a:pt x="78" y="24"/>
                          <a:pt x="79" y="24"/>
                        </a:cubicBezTo>
                        <a:cubicBezTo>
                          <a:pt x="80" y="24"/>
                          <a:pt x="81" y="24"/>
                          <a:pt x="82" y="24"/>
                        </a:cubicBezTo>
                        <a:cubicBezTo>
                          <a:pt x="82" y="24"/>
                          <a:pt x="82" y="23"/>
                          <a:pt x="82" y="23"/>
                        </a:cubicBezTo>
                        <a:cubicBezTo>
                          <a:pt x="83" y="23"/>
                          <a:pt x="83" y="23"/>
                          <a:pt x="84" y="23"/>
                        </a:cubicBezTo>
                        <a:cubicBezTo>
                          <a:pt x="86" y="22"/>
                          <a:pt x="88" y="22"/>
                          <a:pt x="91" y="22"/>
                        </a:cubicBezTo>
                        <a:cubicBezTo>
                          <a:pt x="92" y="21"/>
                          <a:pt x="93" y="20"/>
                          <a:pt x="95" y="20"/>
                        </a:cubicBezTo>
                        <a:cubicBezTo>
                          <a:pt x="95" y="20"/>
                          <a:pt x="95" y="20"/>
                          <a:pt x="95" y="20"/>
                        </a:cubicBezTo>
                        <a:cubicBezTo>
                          <a:pt x="96" y="19"/>
                          <a:pt x="97" y="19"/>
                          <a:pt x="98" y="18"/>
                        </a:cubicBezTo>
                        <a:cubicBezTo>
                          <a:pt x="100" y="18"/>
                          <a:pt x="102" y="17"/>
                          <a:pt x="103" y="16"/>
                        </a:cubicBezTo>
                        <a:cubicBezTo>
                          <a:pt x="104" y="16"/>
                          <a:pt x="105" y="15"/>
                          <a:pt x="105" y="14"/>
                        </a:cubicBezTo>
                        <a:cubicBezTo>
                          <a:pt x="106" y="13"/>
                          <a:pt x="106" y="12"/>
                          <a:pt x="106" y="11"/>
                        </a:cubicBezTo>
                        <a:moveTo>
                          <a:pt x="106" y="10"/>
                        </a:moveTo>
                        <a:cubicBezTo>
                          <a:pt x="106" y="10"/>
                          <a:pt x="106" y="10"/>
                          <a:pt x="106" y="10"/>
                        </a:cubicBezTo>
                        <a:cubicBezTo>
                          <a:pt x="106" y="10"/>
                          <a:pt x="106" y="10"/>
                          <a:pt x="106" y="10"/>
                        </a:cubicBezTo>
                        <a:cubicBezTo>
                          <a:pt x="106" y="10"/>
                          <a:pt x="106" y="10"/>
                          <a:pt x="106" y="10"/>
                        </a:cubicBezTo>
                        <a:moveTo>
                          <a:pt x="106" y="9"/>
                        </a:moveTo>
                        <a:cubicBezTo>
                          <a:pt x="106" y="9"/>
                          <a:pt x="106" y="10"/>
                          <a:pt x="106" y="10"/>
                        </a:cubicBezTo>
                        <a:cubicBezTo>
                          <a:pt x="107" y="11"/>
                          <a:pt x="107" y="11"/>
                          <a:pt x="108" y="11"/>
                        </a:cubicBezTo>
                        <a:cubicBezTo>
                          <a:pt x="109" y="11"/>
                          <a:pt x="109" y="12"/>
                          <a:pt x="110" y="12"/>
                        </a:cubicBezTo>
                        <a:cubicBezTo>
                          <a:pt x="111" y="12"/>
                          <a:pt x="111" y="12"/>
                          <a:pt x="112" y="13"/>
                        </a:cubicBezTo>
                        <a:cubicBezTo>
                          <a:pt x="112" y="12"/>
                          <a:pt x="112" y="12"/>
                          <a:pt x="112" y="12"/>
                        </a:cubicBezTo>
                        <a:cubicBezTo>
                          <a:pt x="111" y="11"/>
                          <a:pt x="109" y="11"/>
                          <a:pt x="108" y="10"/>
                        </a:cubicBezTo>
                        <a:cubicBezTo>
                          <a:pt x="107" y="10"/>
                          <a:pt x="106" y="10"/>
                          <a:pt x="106" y="9"/>
                        </a:cubicBezTo>
                        <a:moveTo>
                          <a:pt x="105" y="8"/>
                        </a:moveTo>
                        <a:cubicBezTo>
                          <a:pt x="105" y="8"/>
                          <a:pt x="105" y="8"/>
                          <a:pt x="105" y="8"/>
                        </a:cubicBezTo>
                        <a:cubicBezTo>
                          <a:pt x="105" y="8"/>
                          <a:pt x="105" y="8"/>
                          <a:pt x="105" y="8"/>
                        </a:cubicBezTo>
                        <a:cubicBezTo>
                          <a:pt x="105" y="8"/>
                          <a:pt x="105" y="8"/>
                          <a:pt x="105" y="8"/>
                        </a:cubicBezTo>
                        <a:moveTo>
                          <a:pt x="86" y="0"/>
                        </a:moveTo>
                        <a:cubicBezTo>
                          <a:pt x="83" y="1"/>
                          <a:pt x="80" y="1"/>
                          <a:pt x="77" y="3"/>
                        </a:cubicBezTo>
                        <a:cubicBezTo>
                          <a:pt x="76" y="3"/>
                          <a:pt x="76" y="3"/>
                          <a:pt x="75" y="3"/>
                        </a:cubicBezTo>
                        <a:cubicBezTo>
                          <a:pt x="74" y="4"/>
                          <a:pt x="73" y="5"/>
                          <a:pt x="72" y="6"/>
                        </a:cubicBezTo>
                        <a:cubicBezTo>
                          <a:pt x="70" y="7"/>
                          <a:pt x="68" y="7"/>
                          <a:pt x="65" y="8"/>
                        </a:cubicBezTo>
                        <a:cubicBezTo>
                          <a:pt x="63" y="9"/>
                          <a:pt x="61" y="11"/>
                          <a:pt x="62" y="13"/>
                        </a:cubicBezTo>
                        <a:cubicBezTo>
                          <a:pt x="62" y="14"/>
                          <a:pt x="63" y="15"/>
                          <a:pt x="63" y="16"/>
                        </a:cubicBezTo>
                        <a:cubicBezTo>
                          <a:pt x="63" y="16"/>
                          <a:pt x="64" y="17"/>
                          <a:pt x="64" y="17"/>
                        </a:cubicBezTo>
                        <a:cubicBezTo>
                          <a:pt x="64" y="18"/>
                          <a:pt x="65" y="19"/>
                          <a:pt x="65" y="19"/>
                        </a:cubicBezTo>
                        <a:cubicBezTo>
                          <a:pt x="66" y="20"/>
                          <a:pt x="66" y="20"/>
                          <a:pt x="66" y="20"/>
                        </a:cubicBezTo>
                        <a:cubicBezTo>
                          <a:pt x="67" y="21"/>
                          <a:pt x="68" y="21"/>
                          <a:pt x="70" y="21"/>
                        </a:cubicBezTo>
                        <a:cubicBezTo>
                          <a:pt x="70" y="22"/>
                          <a:pt x="70" y="22"/>
                          <a:pt x="71" y="22"/>
                        </a:cubicBezTo>
                        <a:cubicBezTo>
                          <a:pt x="73" y="22"/>
                          <a:pt x="75" y="20"/>
                          <a:pt x="77" y="19"/>
                        </a:cubicBezTo>
                        <a:cubicBezTo>
                          <a:pt x="78" y="19"/>
                          <a:pt x="78" y="18"/>
                          <a:pt x="79" y="17"/>
                        </a:cubicBezTo>
                        <a:cubicBezTo>
                          <a:pt x="79" y="17"/>
                          <a:pt x="79" y="16"/>
                          <a:pt x="80" y="16"/>
                        </a:cubicBezTo>
                        <a:cubicBezTo>
                          <a:pt x="80" y="15"/>
                          <a:pt x="80" y="15"/>
                          <a:pt x="81" y="14"/>
                        </a:cubicBezTo>
                        <a:cubicBezTo>
                          <a:pt x="81" y="14"/>
                          <a:pt x="82" y="13"/>
                          <a:pt x="82" y="12"/>
                        </a:cubicBezTo>
                        <a:cubicBezTo>
                          <a:pt x="81" y="13"/>
                          <a:pt x="81" y="13"/>
                          <a:pt x="81" y="13"/>
                        </a:cubicBezTo>
                        <a:cubicBezTo>
                          <a:pt x="81" y="13"/>
                          <a:pt x="80" y="14"/>
                          <a:pt x="80" y="14"/>
                        </a:cubicBezTo>
                        <a:cubicBezTo>
                          <a:pt x="79" y="15"/>
                          <a:pt x="78" y="16"/>
                          <a:pt x="77" y="17"/>
                        </a:cubicBezTo>
                        <a:cubicBezTo>
                          <a:pt x="76" y="19"/>
                          <a:pt x="74" y="21"/>
                          <a:pt x="71" y="21"/>
                        </a:cubicBezTo>
                        <a:cubicBezTo>
                          <a:pt x="70" y="21"/>
                          <a:pt x="69" y="20"/>
                          <a:pt x="68" y="20"/>
                        </a:cubicBezTo>
                        <a:cubicBezTo>
                          <a:pt x="67" y="19"/>
                          <a:pt x="67" y="18"/>
                          <a:pt x="66" y="16"/>
                        </a:cubicBezTo>
                        <a:cubicBezTo>
                          <a:pt x="66" y="15"/>
                          <a:pt x="64" y="14"/>
                          <a:pt x="63" y="13"/>
                        </a:cubicBezTo>
                        <a:cubicBezTo>
                          <a:pt x="62" y="12"/>
                          <a:pt x="63" y="11"/>
                          <a:pt x="64" y="10"/>
                        </a:cubicBezTo>
                        <a:cubicBezTo>
                          <a:pt x="64" y="10"/>
                          <a:pt x="65" y="9"/>
                          <a:pt x="66" y="9"/>
                        </a:cubicBezTo>
                        <a:cubicBezTo>
                          <a:pt x="66" y="9"/>
                          <a:pt x="66" y="9"/>
                          <a:pt x="66" y="9"/>
                        </a:cubicBezTo>
                        <a:cubicBezTo>
                          <a:pt x="67" y="8"/>
                          <a:pt x="68" y="8"/>
                          <a:pt x="69" y="8"/>
                        </a:cubicBezTo>
                        <a:cubicBezTo>
                          <a:pt x="71" y="7"/>
                          <a:pt x="72" y="6"/>
                          <a:pt x="73" y="5"/>
                        </a:cubicBezTo>
                        <a:cubicBezTo>
                          <a:pt x="75" y="4"/>
                          <a:pt x="77" y="3"/>
                          <a:pt x="79" y="3"/>
                        </a:cubicBezTo>
                        <a:cubicBezTo>
                          <a:pt x="80" y="3"/>
                          <a:pt x="80" y="3"/>
                          <a:pt x="80" y="3"/>
                        </a:cubicBezTo>
                        <a:cubicBezTo>
                          <a:pt x="80" y="3"/>
                          <a:pt x="80" y="3"/>
                          <a:pt x="80" y="3"/>
                        </a:cubicBezTo>
                        <a:cubicBezTo>
                          <a:pt x="80" y="4"/>
                          <a:pt x="79" y="5"/>
                          <a:pt x="78" y="6"/>
                        </a:cubicBezTo>
                        <a:cubicBezTo>
                          <a:pt x="78" y="7"/>
                          <a:pt x="77" y="8"/>
                          <a:pt x="76" y="9"/>
                        </a:cubicBezTo>
                        <a:cubicBezTo>
                          <a:pt x="76" y="10"/>
                          <a:pt x="76" y="10"/>
                          <a:pt x="76" y="10"/>
                        </a:cubicBezTo>
                        <a:cubicBezTo>
                          <a:pt x="78" y="8"/>
                          <a:pt x="79" y="6"/>
                          <a:pt x="81" y="4"/>
                        </a:cubicBezTo>
                        <a:cubicBezTo>
                          <a:pt x="82" y="2"/>
                          <a:pt x="84" y="1"/>
                          <a:pt x="86" y="0"/>
                        </a:cubicBezTo>
                        <a:moveTo>
                          <a:pt x="104" y="95"/>
                        </a:moveTo>
                        <a:cubicBezTo>
                          <a:pt x="104" y="95"/>
                          <a:pt x="103" y="95"/>
                          <a:pt x="103" y="95"/>
                        </a:cubicBezTo>
                        <a:cubicBezTo>
                          <a:pt x="100" y="94"/>
                          <a:pt x="99" y="93"/>
                          <a:pt x="97" y="92"/>
                        </a:cubicBezTo>
                        <a:cubicBezTo>
                          <a:pt x="94" y="90"/>
                          <a:pt x="90" y="91"/>
                          <a:pt x="87" y="90"/>
                        </a:cubicBezTo>
                        <a:cubicBezTo>
                          <a:pt x="85" y="89"/>
                          <a:pt x="85" y="88"/>
                          <a:pt x="84" y="87"/>
                        </a:cubicBezTo>
                        <a:cubicBezTo>
                          <a:pt x="84" y="86"/>
                          <a:pt x="83" y="85"/>
                          <a:pt x="82" y="84"/>
                        </a:cubicBezTo>
                        <a:cubicBezTo>
                          <a:pt x="81" y="84"/>
                          <a:pt x="81" y="83"/>
                          <a:pt x="80" y="83"/>
                        </a:cubicBezTo>
                        <a:cubicBezTo>
                          <a:pt x="80" y="81"/>
                          <a:pt x="80" y="79"/>
                          <a:pt x="81" y="78"/>
                        </a:cubicBezTo>
                        <a:cubicBezTo>
                          <a:pt x="81" y="77"/>
                          <a:pt x="81" y="76"/>
                          <a:pt x="82" y="76"/>
                        </a:cubicBezTo>
                        <a:cubicBezTo>
                          <a:pt x="82" y="76"/>
                          <a:pt x="83" y="76"/>
                          <a:pt x="83" y="76"/>
                        </a:cubicBezTo>
                        <a:cubicBezTo>
                          <a:pt x="83" y="76"/>
                          <a:pt x="84" y="76"/>
                          <a:pt x="84" y="76"/>
                        </a:cubicBezTo>
                        <a:cubicBezTo>
                          <a:pt x="85" y="77"/>
                          <a:pt x="85" y="77"/>
                          <a:pt x="85" y="78"/>
                        </a:cubicBezTo>
                        <a:cubicBezTo>
                          <a:pt x="85" y="78"/>
                          <a:pt x="85" y="79"/>
                          <a:pt x="85" y="80"/>
                        </a:cubicBezTo>
                        <a:cubicBezTo>
                          <a:pt x="85" y="81"/>
                          <a:pt x="86" y="83"/>
                          <a:pt x="88" y="83"/>
                        </a:cubicBezTo>
                        <a:cubicBezTo>
                          <a:pt x="89" y="83"/>
                          <a:pt x="90" y="83"/>
                          <a:pt x="90" y="82"/>
                        </a:cubicBezTo>
                        <a:cubicBezTo>
                          <a:pt x="91" y="82"/>
                          <a:pt x="93" y="81"/>
                          <a:pt x="94" y="81"/>
                        </a:cubicBezTo>
                        <a:cubicBezTo>
                          <a:pt x="94" y="81"/>
                          <a:pt x="95" y="81"/>
                          <a:pt x="95" y="81"/>
                        </a:cubicBezTo>
                        <a:cubicBezTo>
                          <a:pt x="97" y="82"/>
                          <a:pt x="98" y="84"/>
                          <a:pt x="99" y="86"/>
                        </a:cubicBezTo>
                        <a:cubicBezTo>
                          <a:pt x="101" y="88"/>
                          <a:pt x="104" y="89"/>
                          <a:pt x="106" y="91"/>
                        </a:cubicBezTo>
                        <a:cubicBezTo>
                          <a:pt x="108" y="92"/>
                          <a:pt x="107" y="95"/>
                          <a:pt x="104" y="95"/>
                        </a:cubicBezTo>
                        <a:moveTo>
                          <a:pt x="41" y="90"/>
                        </a:moveTo>
                        <a:cubicBezTo>
                          <a:pt x="36" y="90"/>
                          <a:pt x="32" y="87"/>
                          <a:pt x="28" y="85"/>
                        </a:cubicBezTo>
                        <a:cubicBezTo>
                          <a:pt x="26" y="83"/>
                          <a:pt x="22" y="82"/>
                          <a:pt x="20" y="81"/>
                        </a:cubicBezTo>
                        <a:cubicBezTo>
                          <a:pt x="17" y="79"/>
                          <a:pt x="14" y="79"/>
                          <a:pt x="11" y="78"/>
                        </a:cubicBezTo>
                        <a:cubicBezTo>
                          <a:pt x="9" y="78"/>
                          <a:pt x="7" y="77"/>
                          <a:pt x="7" y="76"/>
                        </a:cubicBezTo>
                        <a:cubicBezTo>
                          <a:pt x="7" y="75"/>
                          <a:pt x="7" y="75"/>
                          <a:pt x="9" y="74"/>
                        </a:cubicBezTo>
                        <a:cubicBezTo>
                          <a:pt x="10" y="74"/>
                          <a:pt x="11" y="74"/>
                          <a:pt x="11" y="72"/>
                        </a:cubicBezTo>
                        <a:cubicBezTo>
                          <a:pt x="11" y="72"/>
                          <a:pt x="11" y="71"/>
                          <a:pt x="11" y="70"/>
                        </a:cubicBezTo>
                        <a:cubicBezTo>
                          <a:pt x="11" y="70"/>
                          <a:pt x="11" y="69"/>
                          <a:pt x="12" y="69"/>
                        </a:cubicBezTo>
                        <a:cubicBezTo>
                          <a:pt x="14" y="69"/>
                          <a:pt x="15" y="71"/>
                          <a:pt x="15" y="73"/>
                        </a:cubicBezTo>
                        <a:cubicBezTo>
                          <a:pt x="16" y="74"/>
                          <a:pt x="17" y="75"/>
                          <a:pt x="18" y="76"/>
                        </a:cubicBezTo>
                        <a:cubicBezTo>
                          <a:pt x="20" y="78"/>
                          <a:pt x="24" y="79"/>
                          <a:pt x="28" y="79"/>
                        </a:cubicBezTo>
                        <a:cubicBezTo>
                          <a:pt x="31" y="80"/>
                          <a:pt x="34" y="80"/>
                          <a:pt x="37" y="81"/>
                        </a:cubicBezTo>
                        <a:cubicBezTo>
                          <a:pt x="40" y="81"/>
                          <a:pt x="42" y="83"/>
                          <a:pt x="44" y="85"/>
                        </a:cubicBezTo>
                        <a:cubicBezTo>
                          <a:pt x="46" y="87"/>
                          <a:pt x="47" y="89"/>
                          <a:pt x="43" y="90"/>
                        </a:cubicBezTo>
                        <a:cubicBezTo>
                          <a:pt x="42" y="90"/>
                          <a:pt x="42" y="90"/>
                          <a:pt x="41" y="90"/>
                        </a:cubicBezTo>
                        <a:moveTo>
                          <a:pt x="110" y="86"/>
                        </a:moveTo>
                        <a:cubicBezTo>
                          <a:pt x="110" y="86"/>
                          <a:pt x="110" y="86"/>
                          <a:pt x="109" y="86"/>
                        </a:cubicBezTo>
                        <a:cubicBezTo>
                          <a:pt x="106" y="86"/>
                          <a:pt x="104" y="83"/>
                          <a:pt x="103" y="82"/>
                        </a:cubicBezTo>
                        <a:cubicBezTo>
                          <a:pt x="102" y="80"/>
                          <a:pt x="101" y="78"/>
                          <a:pt x="99" y="77"/>
                        </a:cubicBezTo>
                        <a:cubicBezTo>
                          <a:pt x="96" y="75"/>
                          <a:pt x="94" y="76"/>
                          <a:pt x="91" y="75"/>
                        </a:cubicBezTo>
                        <a:cubicBezTo>
                          <a:pt x="90" y="75"/>
                          <a:pt x="89" y="73"/>
                          <a:pt x="88" y="73"/>
                        </a:cubicBezTo>
                        <a:cubicBezTo>
                          <a:pt x="86" y="72"/>
                          <a:pt x="84" y="72"/>
                          <a:pt x="83" y="71"/>
                        </a:cubicBezTo>
                        <a:cubicBezTo>
                          <a:pt x="81" y="71"/>
                          <a:pt x="79" y="69"/>
                          <a:pt x="80" y="67"/>
                        </a:cubicBezTo>
                        <a:cubicBezTo>
                          <a:pt x="80" y="67"/>
                          <a:pt x="80" y="67"/>
                          <a:pt x="80" y="67"/>
                        </a:cubicBezTo>
                        <a:cubicBezTo>
                          <a:pt x="82" y="67"/>
                          <a:pt x="83" y="68"/>
                          <a:pt x="85" y="69"/>
                        </a:cubicBezTo>
                        <a:cubicBezTo>
                          <a:pt x="85" y="69"/>
                          <a:pt x="85" y="69"/>
                          <a:pt x="86" y="69"/>
                        </a:cubicBezTo>
                        <a:cubicBezTo>
                          <a:pt x="87" y="69"/>
                          <a:pt x="88" y="69"/>
                          <a:pt x="89" y="69"/>
                        </a:cubicBezTo>
                        <a:cubicBezTo>
                          <a:pt x="89" y="69"/>
                          <a:pt x="89" y="69"/>
                          <a:pt x="89" y="69"/>
                        </a:cubicBezTo>
                        <a:cubicBezTo>
                          <a:pt x="90" y="69"/>
                          <a:pt x="92" y="70"/>
                          <a:pt x="93" y="70"/>
                        </a:cubicBezTo>
                        <a:cubicBezTo>
                          <a:pt x="95" y="71"/>
                          <a:pt x="95" y="72"/>
                          <a:pt x="97" y="73"/>
                        </a:cubicBezTo>
                        <a:cubicBezTo>
                          <a:pt x="99" y="75"/>
                          <a:pt x="102" y="75"/>
                          <a:pt x="105" y="75"/>
                        </a:cubicBezTo>
                        <a:cubicBezTo>
                          <a:pt x="109" y="76"/>
                          <a:pt x="112" y="79"/>
                          <a:pt x="112" y="81"/>
                        </a:cubicBezTo>
                        <a:cubicBezTo>
                          <a:pt x="113" y="83"/>
                          <a:pt x="113" y="86"/>
                          <a:pt x="110" y="86"/>
                        </a:cubicBezTo>
                        <a:moveTo>
                          <a:pt x="63" y="65"/>
                        </a:moveTo>
                        <a:cubicBezTo>
                          <a:pt x="63" y="65"/>
                          <a:pt x="64" y="64"/>
                          <a:pt x="65" y="64"/>
                        </a:cubicBezTo>
                        <a:cubicBezTo>
                          <a:pt x="66" y="64"/>
                          <a:pt x="67" y="64"/>
                          <a:pt x="68" y="63"/>
                        </a:cubicBezTo>
                        <a:cubicBezTo>
                          <a:pt x="69" y="63"/>
                          <a:pt x="69" y="62"/>
                          <a:pt x="70" y="62"/>
                        </a:cubicBezTo>
                        <a:cubicBezTo>
                          <a:pt x="70" y="62"/>
                          <a:pt x="71" y="62"/>
                          <a:pt x="71" y="62"/>
                        </a:cubicBezTo>
                        <a:cubicBezTo>
                          <a:pt x="72" y="62"/>
                          <a:pt x="72" y="62"/>
                          <a:pt x="72" y="63"/>
                        </a:cubicBezTo>
                        <a:cubicBezTo>
                          <a:pt x="72" y="64"/>
                          <a:pt x="72" y="65"/>
                          <a:pt x="71" y="66"/>
                        </a:cubicBezTo>
                        <a:cubicBezTo>
                          <a:pt x="71" y="67"/>
                          <a:pt x="72" y="68"/>
                          <a:pt x="73" y="69"/>
                        </a:cubicBezTo>
                        <a:cubicBezTo>
                          <a:pt x="75" y="71"/>
                          <a:pt x="74" y="73"/>
                          <a:pt x="74" y="75"/>
                        </a:cubicBezTo>
                        <a:cubicBezTo>
                          <a:pt x="74" y="77"/>
                          <a:pt x="74" y="78"/>
                          <a:pt x="73" y="80"/>
                        </a:cubicBezTo>
                        <a:cubicBezTo>
                          <a:pt x="72" y="80"/>
                          <a:pt x="71" y="82"/>
                          <a:pt x="70" y="82"/>
                        </a:cubicBezTo>
                        <a:cubicBezTo>
                          <a:pt x="69" y="82"/>
                          <a:pt x="69" y="82"/>
                          <a:pt x="69" y="82"/>
                        </a:cubicBezTo>
                        <a:cubicBezTo>
                          <a:pt x="68" y="82"/>
                          <a:pt x="68" y="82"/>
                          <a:pt x="68" y="81"/>
                        </a:cubicBezTo>
                        <a:cubicBezTo>
                          <a:pt x="68" y="81"/>
                          <a:pt x="68" y="80"/>
                          <a:pt x="68" y="80"/>
                        </a:cubicBezTo>
                        <a:cubicBezTo>
                          <a:pt x="68" y="78"/>
                          <a:pt x="67" y="78"/>
                          <a:pt x="66" y="77"/>
                        </a:cubicBezTo>
                        <a:cubicBezTo>
                          <a:pt x="65" y="76"/>
                          <a:pt x="66" y="74"/>
                          <a:pt x="67" y="74"/>
                        </a:cubicBezTo>
                        <a:cubicBezTo>
                          <a:pt x="69" y="73"/>
                          <a:pt x="71" y="70"/>
                          <a:pt x="68" y="68"/>
                        </a:cubicBezTo>
                        <a:cubicBezTo>
                          <a:pt x="68" y="68"/>
                          <a:pt x="68" y="68"/>
                          <a:pt x="67" y="68"/>
                        </a:cubicBezTo>
                        <a:cubicBezTo>
                          <a:pt x="66" y="68"/>
                          <a:pt x="65" y="69"/>
                          <a:pt x="64" y="70"/>
                        </a:cubicBezTo>
                        <a:cubicBezTo>
                          <a:pt x="64" y="71"/>
                          <a:pt x="63" y="72"/>
                          <a:pt x="62" y="72"/>
                        </a:cubicBezTo>
                        <a:cubicBezTo>
                          <a:pt x="61" y="72"/>
                          <a:pt x="61" y="72"/>
                          <a:pt x="60" y="71"/>
                        </a:cubicBezTo>
                        <a:cubicBezTo>
                          <a:pt x="59" y="71"/>
                          <a:pt x="60" y="70"/>
                          <a:pt x="60" y="69"/>
                        </a:cubicBezTo>
                        <a:cubicBezTo>
                          <a:pt x="60" y="67"/>
                          <a:pt x="57" y="67"/>
                          <a:pt x="55" y="66"/>
                        </a:cubicBezTo>
                        <a:cubicBezTo>
                          <a:pt x="54" y="65"/>
                          <a:pt x="54" y="64"/>
                          <a:pt x="55" y="63"/>
                        </a:cubicBezTo>
                        <a:cubicBezTo>
                          <a:pt x="56" y="62"/>
                          <a:pt x="56" y="62"/>
                          <a:pt x="57" y="62"/>
                        </a:cubicBezTo>
                        <a:cubicBezTo>
                          <a:pt x="58" y="62"/>
                          <a:pt x="59" y="63"/>
                          <a:pt x="60" y="63"/>
                        </a:cubicBezTo>
                        <a:cubicBezTo>
                          <a:pt x="60" y="64"/>
                          <a:pt x="61" y="64"/>
                          <a:pt x="62" y="64"/>
                        </a:cubicBezTo>
                        <a:cubicBezTo>
                          <a:pt x="62" y="65"/>
                          <a:pt x="62" y="65"/>
                          <a:pt x="63" y="65"/>
                        </a:cubicBezTo>
                        <a:moveTo>
                          <a:pt x="22" y="72"/>
                        </a:moveTo>
                        <a:cubicBezTo>
                          <a:pt x="22" y="72"/>
                          <a:pt x="21" y="72"/>
                          <a:pt x="21" y="72"/>
                        </a:cubicBezTo>
                        <a:cubicBezTo>
                          <a:pt x="19" y="72"/>
                          <a:pt x="19" y="69"/>
                          <a:pt x="19" y="68"/>
                        </a:cubicBezTo>
                        <a:cubicBezTo>
                          <a:pt x="18" y="65"/>
                          <a:pt x="15" y="65"/>
                          <a:pt x="12" y="64"/>
                        </a:cubicBezTo>
                        <a:cubicBezTo>
                          <a:pt x="10" y="64"/>
                          <a:pt x="9" y="63"/>
                          <a:pt x="9" y="62"/>
                        </a:cubicBezTo>
                        <a:cubicBezTo>
                          <a:pt x="9" y="60"/>
                          <a:pt x="10" y="59"/>
                          <a:pt x="12" y="59"/>
                        </a:cubicBezTo>
                        <a:cubicBezTo>
                          <a:pt x="12" y="59"/>
                          <a:pt x="12" y="59"/>
                          <a:pt x="13" y="59"/>
                        </a:cubicBezTo>
                        <a:cubicBezTo>
                          <a:pt x="14" y="59"/>
                          <a:pt x="15" y="59"/>
                          <a:pt x="16" y="60"/>
                        </a:cubicBezTo>
                        <a:cubicBezTo>
                          <a:pt x="17" y="62"/>
                          <a:pt x="19" y="63"/>
                          <a:pt x="20" y="65"/>
                        </a:cubicBezTo>
                        <a:cubicBezTo>
                          <a:pt x="21" y="65"/>
                          <a:pt x="22" y="65"/>
                          <a:pt x="22" y="66"/>
                        </a:cubicBezTo>
                        <a:cubicBezTo>
                          <a:pt x="26" y="67"/>
                          <a:pt x="29" y="68"/>
                          <a:pt x="33" y="69"/>
                        </a:cubicBezTo>
                        <a:cubicBezTo>
                          <a:pt x="36" y="70"/>
                          <a:pt x="40" y="71"/>
                          <a:pt x="43" y="71"/>
                        </a:cubicBezTo>
                        <a:cubicBezTo>
                          <a:pt x="44" y="71"/>
                          <a:pt x="44" y="71"/>
                          <a:pt x="44" y="71"/>
                        </a:cubicBezTo>
                        <a:cubicBezTo>
                          <a:pt x="45" y="71"/>
                          <a:pt x="46" y="71"/>
                          <a:pt x="46" y="71"/>
                        </a:cubicBezTo>
                        <a:cubicBezTo>
                          <a:pt x="47" y="71"/>
                          <a:pt x="48" y="71"/>
                          <a:pt x="49" y="71"/>
                        </a:cubicBezTo>
                        <a:cubicBezTo>
                          <a:pt x="49" y="71"/>
                          <a:pt x="49" y="71"/>
                          <a:pt x="49" y="71"/>
                        </a:cubicBezTo>
                        <a:cubicBezTo>
                          <a:pt x="49" y="71"/>
                          <a:pt x="49" y="71"/>
                          <a:pt x="49" y="71"/>
                        </a:cubicBezTo>
                        <a:cubicBezTo>
                          <a:pt x="50" y="71"/>
                          <a:pt x="52" y="71"/>
                          <a:pt x="53" y="72"/>
                        </a:cubicBezTo>
                        <a:cubicBezTo>
                          <a:pt x="55" y="73"/>
                          <a:pt x="56" y="74"/>
                          <a:pt x="57" y="75"/>
                        </a:cubicBezTo>
                        <a:cubicBezTo>
                          <a:pt x="59" y="77"/>
                          <a:pt x="59" y="79"/>
                          <a:pt x="59" y="81"/>
                        </a:cubicBezTo>
                        <a:cubicBezTo>
                          <a:pt x="60" y="82"/>
                          <a:pt x="61" y="83"/>
                          <a:pt x="63" y="83"/>
                        </a:cubicBezTo>
                        <a:cubicBezTo>
                          <a:pt x="64" y="83"/>
                          <a:pt x="65" y="83"/>
                          <a:pt x="66" y="84"/>
                        </a:cubicBezTo>
                        <a:cubicBezTo>
                          <a:pt x="66" y="84"/>
                          <a:pt x="67" y="84"/>
                          <a:pt x="67" y="85"/>
                        </a:cubicBezTo>
                        <a:cubicBezTo>
                          <a:pt x="68" y="86"/>
                          <a:pt x="68" y="87"/>
                          <a:pt x="70" y="87"/>
                        </a:cubicBezTo>
                        <a:cubicBezTo>
                          <a:pt x="71" y="87"/>
                          <a:pt x="71" y="87"/>
                          <a:pt x="71" y="87"/>
                        </a:cubicBezTo>
                        <a:cubicBezTo>
                          <a:pt x="71" y="87"/>
                          <a:pt x="71" y="87"/>
                          <a:pt x="72" y="87"/>
                        </a:cubicBezTo>
                        <a:cubicBezTo>
                          <a:pt x="72" y="87"/>
                          <a:pt x="72" y="87"/>
                          <a:pt x="72" y="87"/>
                        </a:cubicBezTo>
                        <a:cubicBezTo>
                          <a:pt x="72" y="87"/>
                          <a:pt x="72" y="87"/>
                          <a:pt x="72" y="87"/>
                        </a:cubicBezTo>
                        <a:cubicBezTo>
                          <a:pt x="75" y="87"/>
                          <a:pt x="78" y="90"/>
                          <a:pt x="75" y="91"/>
                        </a:cubicBezTo>
                        <a:cubicBezTo>
                          <a:pt x="74" y="91"/>
                          <a:pt x="74" y="91"/>
                          <a:pt x="73" y="91"/>
                        </a:cubicBezTo>
                        <a:cubicBezTo>
                          <a:pt x="72" y="91"/>
                          <a:pt x="71" y="91"/>
                          <a:pt x="70" y="91"/>
                        </a:cubicBezTo>
                        <a:cubicBezTo>
                          <a:pt x="67" y="90"/>
                          <a:pt x="64" y="90"/>
                          <a:pt x="61" y="90"/>
                        </a:cubicBezTo>
                        <a:cubicBezTo>
                          <a:pt x="61" y="90"/>
                          <a:pt x="61" y="90"/>
                          <a:pt x="61" y="90"/>
                        </a:cubicBezTo>
                        <a:cubicBezTo>
                          <a:pt x="60" y="90"/>
                          <a:pt x="60" y="90"/>
                          <a:pt x="60" y="90"/>
                        </a:cubicBezTo>
                        <a:cubicBezTo>
                          <a:pt x="58" y="90"/>
                          <a:pt x="56" y="90"/>
                          <a:pt x="56" y="89"/>
                        </a:cubicBezTo>
                        <a:cubicBezTo>
                          <a:pt x="55" y="89"/>
                          <a:pt x="55" y="88"/>
                          <a:pt x="55" y="88"/>
                        </a:cubicBezTo>
                        <a:cubicBezTo>
                          <a:pt x="55" y="86"/>
                          <a:pt x="55" y="86"/>
                          <a:pt x="53" y="84"/>
                        </a:cubicBezTo>
                        <a:cubicBezTo>
                          <a:pt x="52" y="84"/>
                          <a:pt x="51" y="83"/>
                          <a:pt x="52" y="82"/>
                        </a:cubicBezTo>
                        <a:cubicBezTo>
                          <a:pt x="52" y="81"/>
                          <a:pt x="54" y="81"/>
                          <a:pt x="55" y="80"/>
                        </a:cubicBezTo>
                        <a:cubicBezTo>
                          <a:pt x="56" y="78"/>
                          <a:pt x="53" y="77"/>
                          <a:pt x="51" y="77"/>
                        </a:cubicBezTo>
                        <a:cubicBezTo>
                          <a:pt x="51" y="77"/>
                          <a:pt x="51" y="77"/>
                          <a:pt x="51" y="77"/>
                        </a:cubicBezTo>
                        <a:cubicBezTo>
                          <a:pt x="49" y="78"/>
                          <a:pt x="47" y="78"/>
                          <a:pt x="46" y="78"/>
                        </a:cubicBezTo>
                        <a:cubicBezTo>
                          <a:pt x="45" y="78"/>
                          <a:pt x="44" y="78"/>
                          <a:pt x="44" y="78"/>
                        </a:cubicBezTo>
                        <a:cubicBezTo>
                          <a:pt x="40" y="78"/>
                          <a:pt x="38" y="77"/>
                          <a:pt x="34" y="76"/>
                        </a:cubicBezTo>
                        <a:cubicBezTo>
                          <a:pt x="32" y="76"/>
                          <a:pt x="30" y="76"/>
                          <a:pt x="29" y="75"/>
                        </a:cubicBezTo>
                        <a:cubicBezTo>
                          <a:pt x="28" y="75"/>
                          <a:pt x="28" y="74"/>
                          <a:pt x="28" y="74"/>
                        </a:cubicBezTo>
                        <a:cubicBezTo>
                          <a:pt x="28" y="73"/>
                          <a:pt x="28" y="73"/>
                          <a:pt x="28" y="73"/>
                        </a:cubicBezTo>
                        <a:cubicBezTo>
                          <a:pt x="28" y="72"/>
                          <a:pt x="28" y="71"/>
                          <a:pt x="26" y="71"/>
                        </a:cubicBezTo>
                        <a:cubicBezTo>
                          <a:pt x="26" y="71"/>
                          <a:pt x="26" y="71"/>
                          <a:pt x="26" y="71"/>
                        </a:cubicBezTo>
                        <a:cubicBezTo>
                          <a:pt x="24" y="72"/>
                          <a:pt x="23" y="72"/>
                          <a:pt x="22" y="72"/>
                        </a:cubicBezTo>
                        <a:moveTo>
                          <a:pt x="27" y="62"/>
                        </a:moveTo>
                        <a:cubicBezTo>
                          <a:pt x="26" y="62"/>
                          <a:pt x="26" y="62"/>
                          <a:pt x="25" y="62"/>
                        </a:cubicBezTo>
                        <a:cubicBezTo>
                          <a:pt x="23" y="59"/>
                          <a:pt x="25" y="57"/>
                          <a:pt x="21" y="56"/>
                        </a:cubicBezTo>
                        <a:cubicBezTo>
                          <a:pt x="20" y="55"/>
                          <a:pt x="16" y="54"/>
                          <a:pt x="18" y="53"/>
                        </a:cubicBezTo>
                        <a:cubicBezTo>
                          <a:pt x="18" y="52"/>
                          <a:pt x="20" y="52"/>
                          <a:pt x="20" y="52"/>
                        </a:cubicBezTo>
                        <a:cubicBezTo>
                          <a:pt x="22" y="52"/>
                          <a:pt x="23" y="51"/>
                          <a:pt x="24" y="50"/>
                        </a:cubicBezTo>
                        <a:cubicBezTo>
                          <a:pt x="24" y="49"/>
                          <a:pt x="24" y="48"/>
                          <a:pt x="25" y="48"/>
                        </a:cubicBezTo>
                        <a:cubicBezTo>
                          <a:pt x="25" y="48"/>
                          <a:pt x="25" y="48"/>
                          <a:pt x="25" y="48"/>
                        </a:cubicBezTo>
                        <a:cubicBezTo>
                          <a:pt x="25" y="47"/>
                          <a:pt x="25" y="47"/>
                          <a:pt x="25" y="47"/>
                        </a:cubicBezTo>
                        <a:cubicBezTo>
                          <a:pt x="26" y="47"/>
                          <a:pt x="28" y="49"/>
                          <a:pt x="28" y="49"/>
                        </a:cubicBezTo>
                        <a:cubicBezTo>
                          <a:pt x="29" y="50"/>
                          <a:pt x="30" y="51"/>
                          <a:pt x="31" y="51"/>
                        </a:cubicBezTo>
                        <a:cubicBezTo>
                          <a:pt x="32" y="52"/>
                          <a:pt x="33" y="52"/>
                          <a:pt x="34" y="52"/>
                        </a:cubicBezTo>
                        <a:cubicBezTo>
                          <a:pt x="35" y="52"/>
                          <a:pt x="36" y="52"/>
                          <a:pt x="36" y="52"/>
                        </a:cubicBezTo>
                        <a:cubicBezTo>
                          <a:pt x="38" y="52"/>
                          <a:pt x="39" y="52"/>
                          <a:pt x="40" y="52"/>
                        </a:cubicBezTo>
                        <a:cubicBezTo>
                          <a:pt x="41" y="52"/>
                          <a:pt x="42" y="52"/>
                          <a:pt x="42" y="52"/>
                        </a:cubicBezTo>
                        <a:cubicBezTo>
                          <a:pt x="45" y="52"/>
                          <a:pt x="51" y="53"/>
                          <a:pt x="50" y="56"/>
                        </a:cubicBezTo>
                        <a:cubicBezTo>
                          <a:pt x="50" y="58"/>
                          <a:pt x="49" y="60"/>
                          <a:pt x="48" y="61"/>
                        </a:cubicBezTo>
                        <a:cubicBezTo>
                          <a:pt x="48" y="62"/>
                          <a:pt x="47" y="63"/>
                          <a:pt x="45" y="63"/>
                        </a:cubicBezTo>
                        <a:cubicBezTo>
                          <a:pt x="45" y="63"/>
                          <a:pt x="45" y="63"/>
                          <a:pt x="45" y="63"/>
                        </a:cubicBezTo>
                        <a:cubicBezTo>
                          <a:pt x="45" y="63"/>
                          <a:pt x="45" y="63"/>
                          <a:pt x="44" y="63"/>
                        </a:cubicBezTo>
                        <a:cubicBezTo>
                          <a:pt x="42" y="63"/>
                          <a:pt x="43" y="65"/>
                          <a:pt x="41" y="66"/>
                        </a:cubicBezTo>
                        <a:cubicBezTo>
                          <a:pt x="41" y="66"/>
                          <a:pt x="40" y="66"/>
                          <a:pt x="40" y="66"/>
                        </a:cubicBezTo>
                        <a:cubicBezTo>
                          <a:pt x="39" y="66"/>
                          <a:pt x="38" y="65"/>
                          <a:pt x="37" y="65"/>
                        </a:cubicBezTo>
                        <a:cubicBezTo>
                          <a:pt x="35" y="63"/>
                          <a:pt x="37" y="60"/>
                          <a:pt x="39" y="58"/>
                        </a:cubicBezTo>
                        <a:cubicBezTo>
                          <a:pt x="39" y="58"/>
                          <a:pt x="40" y="57"/>
                          <a:pt x="40" y="57"/>
                        </a:cubicBezTo>
                        <a:cubicBezTo>
                          <a:pt x="41" y="57"/>
                          <a:pt x="41" y="56"/>
                          <a:pt x="42" y="56"/>
                        </a:cubicBezTo>
                        <a:cubicBezTo>
                          <a:pt x="43" y="55"/>
                          <a:pt x="41" y="54"/>
                          <a:pt x="40" y="53"/>
                        </a:cubicBezTo>
                        <a:cubicBezTo>
                          <a:pt x="40" y="53"/>
                          <a:pt x="40" y="53"/>
                          <a:pt x="39" y="53"/>
                        </a:cubicBezTo>
                        <a:cubicBezTo>
                          <a:pt x="38" y="53"/>
                          <a:pt x="38" y="53"/>
                          <a:pt x="37" y="54"/>
                        </a:cubicBezTo>
                        <a:cubicBezTo>
                          <a:pt x="36" y="54"/>
                          <a:pt x="35" y="54"/>
                          <a:pt x="34" y="54"/>
                        </a:cubicBezTo>
                        <a:cubicBezTo>
                          <a:pt x="34" y="54"/>
                          <a:pt x="33" y="54"/>
                          <a:pt x="33" y="54"/>
                        </a:cubicBezTo>
                        <a:cubicBezTo>
                          <a:pt x="33" y="54"/>
                          <a:pt x="32" y="53"/>
                          <a:pt x="32" y="53"/>
                        </a:cubicBezTo>
                        <a:cubicBezTo>
                          <a:pt x="31" y="53"/>
                          <a:pt x="31" y="53"/>
                          <a:pt x="31" y="53"/>
                        </a:cubicBezTo>
                        <a:cubicBezTo>
                          <a:pt x="30" y="54"/>
                          <a:pt x="29" y="55"/>
                          <a:pt x="30" y="55"/>
                        </a:cubicBezTo>
                        <a:cubicBezTo>
                          <a:pt x="31" y="56"/>
                          <a:pt x="31" y="57"/>
                          <a:pt x="31" y="57"/>
                        </a:cubicBezTo>
                        <a:cubicBezTo>
                          <a:pt x="31" y="59"/>
                          <a:pt x="30" y="61"/>
                          <a:pt x="29" y="62"/>
                        </a:cubicBezTo>
                        <a:cubicBezTo>
                          <a:pt x="28" y="62"/>
                          <a:pt x="28" y="62"/>
                          <a:pt x="27" y="62"/>
                        </a:cubicBezTo>
                        <a:moveTo>
                          <a:pt x="89" y="46"/>
                        </a:moveTo>
                        <a:cubicBezTo>
                          <a:pt x="90" y="46"/>
                          <a:pt x="91" y="46"/>
                          <a:pt x="92" y="45"/>
                        </a:cubicBezTo>
                        <a:cubicBezTo>
                          <a:pt x="95" y="45"/>
                          <a:pt x="97" y="43"/>
                          <a:pt x="99" y="41"/>
                        </a:cubicBezTo>
                        <a:cubicBezTo>
                          <a:pt x="101" y="40"/>
                          <a:pt x="104" y="40"/>
                          <a:pt x="106" y="40"/>
                        </a:cubicBezTo>
                        <a:cubicBezTo>
                          <a:pt x="106" y="40"/>
                          <a:pt x="106" y="40"/>
                          <a:pt x="106" y="40"/>
                        </a:cubicBezTo>
                        <a:cubicBezTo>
                          <a:pt x="108" y="40"/>
                          <a:pt x="110" y="40"/>
                          <a:pt x="112" y="41"/>
                        </a:cubicBezTo>
                        <a:cubicBezTo>
                          <a:pt x="113" y="41"/>
                          <a:pt x="114" y="42"/>
                          <a:pt x="115" y="44"/>
                        </a:cubicBezTo>
                        <a:cubicBezTo>
                          <a:pt x="116" y="45"/>
                          <a:pt x="114" y="47"/>
                          <a:pt x="112" y="47"/>
                        </a:cubicBezTo>
                        <a:cubicBezTo>
                          <a:pt x="111" y="47"/>
                          <a:pt x="111" y="47"/>
                          <a:pt x="110" y="46"/>
                        </a:cubicBezTo>
                        <a:cubicBezTo>
                          <a:pt x="108" y="45"/>
                          <a:pt x="108" y="43"/>
                          <a:pt x="105" y="42"/>
                        </a:cubicBezTo>
                        <a:cubicBezTo>
                          <a:pt x="105" y="42"/>
                          <a:pt x="105" y="42"/>
                          <a:pt x="104" y="42"/>
                        </a:cubicBezTo>
                        <a:cubicBezTo>
                          <a:pt x="103" y="42"/>
                          <a:pt x="102" y="43"/>
                          <a:pt x="102" y="44"/>
                        </a:cubicBezTo>
                        <a:cubicBezTo>
                          <a:pt x="101" y="45"/>
                          <a:pt x="102" y="46"/>
                          <a:pt x="103" y="47"/>
                        </a:cubicBezTo>
                        <a:cubicBezTo>
                          <a:pt x="104" y="49"/>
                          <a:pt x="108" y="49"/>
                          <a:pt x="110" y="50"/>
                        </a:cubicBezTo>
                        <a:cubicBezTo>
                          <a:pt x="111" y="51"/>
                          <a:pt x="112" y="52"/>
                          <a:pt x="112" y="53"/>
                        </a:cubicBezTo>
                        <a:cubicBezTo>
                          <a:pt x="113" y="55"/>
                          <a:pt x="113" y="57"/>
                          <a:pt x="111" y="59"/>
                        </a:cubicBezTo>
                        <a:cubicBezTo>
                          <a:pt x="111" y="59"/>
                          <a:pt x="110" y="59"/>
                          <a:pt x="109" y="59"/>
                        </a:cubicBezTo>
                        <a:cubicBezTo>
                          <a:pt x="107" y="59"/>
                          <a:pt x="103" y="57"/>
                          <a:pt x="102" y="55"/>
                        </a:cubicBezTo>
                        <a:cubicBezTo>
                          <a:pt x="101" y="54"/>
                          <a:pt x="99" y="54"/>
                          <a:pt x="98" y="53"/>
                        </a:cubicBezTo>
                        <a:cubicBezTo>
                          <a:pt x="97" y="53"/>
                          <a:pt x="97" y="53"/>
                          <a:pt x="97" y="53"/>
                        </a:cubicBezTo>
                        <a:cubicBezTo>
                          <a:pt x="96" y="53"/>
                          <a:pt x="96" y="53"/>
                          <a:pt x="96" y="53"/>
                        </a:cubicBezTo>
                        <a:cubicBezTo>
                          <a:pt x="95" y="53"/>
                          <a:pt x="95" y="53"/>
                          <a:pt x="94" y="53"/>
                        </a:cubicBezTo>
                        <a:cubicBezTo>
                          <a:pt x="94" y="53"/>
                          <a:pt x="94" y="53"/>
                          <a:pt x="94" y="53"/>
                        </a:cubicBezTo>
                        <a:cubicBezTo>
                          <a:pt x="93" y="53"/>
                          <a:pt x="92" y="53"/>
                          <a:pt x="91" y="52"/>
                        </a:cubicBezTo>
                        <a:cubicBezTo>
                          <a:pt x="90" y="52"/>
                          <a:pt x="89" y="51"/>
                          <a:pt x="88" y="51"/>
                        </a:cubicBezTo>
                        <a:cubicBezTo>
                          <a:pt x="88" y="51"/>
                          <a:pt x="87" y="52"/>
                          <a:pt x="87" y="52"/>
                        </a:cubicBezTo>
                        <a:cubicBezTo>
                          <a:pt x="86" y="53"/>
                          <a:pt x="87" y="54"/>
                          <a:pt x="88" y="54"/>
                        </a:cubicBezTo>
                        <a:cubicBezTo>
                          <a:pt x="89" y="55"/>
                          <a:pt x="91" y="55"/>
                          <a:pt x="92" y="57"/>
                        </a:cubicBezTo>
                        <a:cubicBezTo>
                          <a:pt x="92" y="57"/>
                          <a:pt x="91" y="58"/>
                          <a:pt x="91" y="58"/>
                        </a:cubicBezTo>
                        <a:cubicBezTo>
                          <a:pt x="91" y="58"/>
                          <a:pt x="91" y="58"/>
                          <a:pt x="91" y="58"/>
                        </a:cubicBezTo>
                        <a:cubicBezTo>
                          <a:pt x="91" y="59"/>
                          <a:pt x="90" y="60"/>
                          <a:pt x="91" y="61"/>
                        </a:cubicBezTo>
                        <a:cubicBezTo>
                          <a:pt x="91" y="61"/>
                          <a:pt x="92" y="61"/>
                          <a:pt x="93" y="61"/>
                        </a:cubicBezTo>
                        <a:cubicBezTo>
                          <a:pt x="94" y="61"/>
                          <a:pt x="94" y="61"/>
                          <a:pt x="95" y="61"/>
                        </a:cubicBezTo>
                        <a:cubicBezTo>
                          <a:pt x="96" y="60"/>
                          <a:pt x="97" y="60"/>
                          <a:pt x="97" y="60"/>
                        </a:cubicBezTo>
                        <a:cubicBezTo>
                          <a:pt x="99" y="60"/>
                          <a:pt x="101" y="61"/>
                          <a:pt x="102" y="62"/>
                        </a:cubicBezTo>
                        <a:cubicBezTo>
                          <a:pt x="104" y="64"/>
                          <a:pt x="105" y="66"/>
                          <a:pt x="105" y="68"/>
                        </a:cubicBezTo>
                        <a:cubicBezTo>
                          <a:pt x="105" y="69"/>
                          <a:pt x="104" y="70"/>
                          <a:pt x="104" y="70"/>
                        </a:cubicBezTo>
                        <a:cubicBezTo>
                          <a:pt x="103" y="70"/>
                          <a:pt x="102" y="69"/>
                          <a:pt x="101" y="69"/>
                        </a:cubicBezTo>
                        <a:cubicBezTo>
                          <a:pt x="99" y="67"/>
                          <a:pt x="97" y="66"/>
                          <a:pt x="95" y="65"/>
                        </a:cubicBezTo>
                        <a:cubicBezTo>
                          <a:pt x="93" y="64"/>
                          <a:pt x="90" y="65"/>
                          <a:pt x="88" y="64"/>
                        </a:cubicBezTo>
                        <a:cubicBezTo>
                          <a:pt x="85" y="63"/>
                          <a:pt x="82" y="62"/>
                          <a:pt x="81" y="59"/>
                        </a:cubicBezTo>
                        <a:cubicBezTo>
                          <a:pt x="81" y="58"/>
                          <a:pt x="81" y="57"/>
                          <a:pt x="82" y="56"/>
                        </a:cubicBezTo>
                        <a:cubicBezTo>
                          <a:pt x="82" y="56"/>
                          <a:pt x="82" y="56"/>
                          <a:pt x="82" y="56"/>
                        </a:cubicBezTo>
                        <a:cubicBezTo>
                          <a:pt x="82" y="55"/>
                          <a:pt x="82" y="55"/>
                          <a:pt x="82" y="54"/>
                        </a:cubicBezTo>
                        <a:cubicBezTo>
                          <a:pt x="82" y="52"/>
                          <a:pt x="81" y="51"/>
                          <a:pt x="81" y="50"/>
                        </a:cubicBezTo>
                        <a:cubicBezTo>
                          <a:pt x="80" y="48"/>
                          <a:pt x="81" y="47"/>
                          <a:pt x="83" y="46"/>
                        </a:cubicBezTo>
                        <a:cubicBezTo>
                          <a:pt x="84" y="46"/>
                          <a:pt x="85" y="45"/>
                          <a:pt x="85" y="45"/>
                        </a:cubicBezTo>
                        <a:cubicBezTo>
                          <a:pt x="86" y="45"/>
                          <a:pt x="86" y="45"/>
                          <a:pt x="87" y="45"/>
                        </a:cubicBezTo>
                        <a:cubicBezTo>
                          <a:pt x="87" y="46"/>
                          <a:pt x="88" y="46"/>
                          <a:pt x="89" y="46"/>
                        </a:cubicBezTo>
                        <a:moveTo>
                          <a:pt x="98" y="36"/>
                        </a:moveTo>
                        <a:cubicBezTo>
                          <a:pt x="100" y="36"/>
                          <a:pt x="102" y="35"/>
                          <a:pt x="104" y="34"/>
                        </a:cubicBezTo>
                        <a:cubicBezTo>
                          <a:pt x="106" y="33"/>
                          <a:pt x="107" y="32"/>
                          <a:pt x="108" y="31"/>
                        </a:cubicBezTo>
                        <a:cubicBezTo>
                          <a:pt x="109" y="30"/>
                          <a:pt x="111" y="29"/>
                          <a:pt x="113" y="29"/>
                        </a:cubicBezTo>
                        <a:cubicBezTo>
                          <a:pt x="114" y="29"/>
                          <a:pt x="115" y="29"/>
                          <a:pt x="115" y="30"/>
                        </a:cubicBezTo>
                        <a:cubicBezTo>
                          <a:pt x="116" y="31"/>
                          <a:pt x="115" y="32"/>
                          <a:pt x="115" y="33"/>
                        </a:cubicBezTo>
                        <a:cubicBezTo>
                          <a:pt x="114" y="34"/>
                          <a:pt x="114" y="36"/>
                          <a:pt x="113" y="37"/>
                        </a:cubicBezTo>
                        <a:cubicBezTo>
                          <a:pt x="113" y="37"/>
                          <a:pt x="113" y="37"/>
                          <a:pt x="113" y="37"/>
                        </a:cubicBezTo>
                        <a:cubicBezTo>
                          <a:pt x="113" y="37"/>
                          <a:pt x="112" y="38"/>
                          <a:pt x="112" y="38"/>
                        </a:cubicBezTo>
                        <a:cubicBezTo>
                          <a:pt x="111" y="38"/>
                          <a:pt x="111" y="38"/>
                          <a:pt x="110" y="38"/>
                        </a:cubicBezTo>
                        <a:cubicBezTo>
                          <a:pt x="109" y="38"/>
                          <a:pt x="108" y="37"/>
                          <a:pt x="107" y="37"/>
                        </a:cubicBezTo>
                        <a:cubicBezTo>
                          <a:pt x="105" y="37"/>
                          <a:pt x="104" y="37"/>
                          <a:pt x="102" y="37"/>
                        </a:cubicBezTo>
                        <a:cubicBezTo>
                          <a:pt x="100" y="37"/>
                          <a:pt x="98" y="37"/>
                          <a:pt x="97" y="38"/>
                        </a:cubicBezTo>
                        <a:cubicBezTo>
                          <a:pt x="96" y="38"/>
                          <a:pt x="94" y="39"/>
                          <a:pt x="92" y="39"/>
                        </a:cubicBezTo>
                        <a:cubicBezTo>
                          <a:pt x="91" y="39"/>
                          <a:pt x="91" y="39"/>
                          <a:pt x="91" y="38"/>
                        </a:cubicBezTo>
                        <a:cubicBezTo>
                          <a:pt x="90" y="36"/>
                          <a:pt x="93" y="35"/>
                          <a:pt x="95" y="35"/>
                        </a:cubicBezTo>
                        <a:cubicBezTo>
                          <a:pt x="96" y="35"/>
                          <a:pt x="96" y="35"/>
                          <a:pt x="96" y="35"/>
                        </a:cubicBezTo>
                        <a:cubicBezTo>
                          <a:pt x="97" y="36"/>
                          <a:pt x="97" y="36"/>
                          <a:pt x="98" y="36"/>
                        </a:cubicBezTo>
                        <a:moveTo>
                          <a:pt x="98" y="0"/>
                        </a:moveTo>
                        <a:cubicBezTo>
                          <a:pt x="97" y="0"/>
                          <a:pt x="97" y="0"/>
                          <a:pt x="96" y="0"/>
                        </a:cubicBezTo>
                        <a:cubicBezTo>
                          <a:pt x="95" y="0"/>
                          <a:pt x="95" y="0"/>
                          <a:pt x="94" y="0"/>
                        </a:cubicBezTo>
                        <a:cubicBezTo>
                          <a:pt x="92" y="0"/>
                          <a:pt x="90" y="0"/>
                          <a:pt x="88" y="1"/>
                        </a:cubicBezTo>
                        <a:cubicBezTo>
                          <a:pt x="85" y="2"/>
                          <a:pt x="82" y="4"/>
                          <a:pt x="80" y="6"/>
                        </a:cubicBezTo>
                        <a:cubicBezTo>
                          <a:pt x="79" y="8"/>
                          <a:pt x="78" y="10"/>
                          <a:pt x="75" y="11"/>
                        </a:cubicBezTo>
                        <a:cubicBezTo>
                          <a:pt x="75" y="11"/>
                          <a:pt x="75" y="11"/>
                          <a:pt x="75" y="11"/>
                        </a:cubicBezTo>
                        <a:cubicBezTo>
                          <a:pt x="74" y="11"/>
                          <a:pt x="74" y="11"/>
                          <a:pt x="74" y="11"/>
                        </a:cubicBezTo>
                        <a:cubicBezTo>
                          <a:pt x="74" y="11"/>
                          <a:pt x="75" y="11"/>
                          <a:pt x="76" y="11"/>
                        </a:cubicBezTo>
                        <a:cubicBezTo>
                          <a:pt x="79" y="11"/>
                          <a:pt x="80" y="9"/>
                          <a:pt x="81" y="7"/>
                        </a:cubicBezTo>
                        <a:cubicBezTo>
                          <a:pt x="82" y="4"/>
                          <a:pt x="88" y="1"/>
                          <a:pt x="94" y="1"/>
                        </a:cubicBezTo>
                        <a:cubicBezTo>
                          <a:pt x="94" y="1"/>
                          <a:pt x="94" y="1"/>
                          <a:pt x="94" y="1"/>
                        </a:cubicBezTo>
                        <a:cubicBezTo>
                          <a:pt x="107" y="2"/>
                          <a:pt x="105" y="7"/>
                          <a:pt x="111" y="7"/>
                        </a:cubicBezTo>
                        <a:cubicBezTo>
                          <a:pt x="115" y="7"/>
                          <a:pt x="118" y="11"/>
                          <a:pt x="118" y="18"/>
                        </a:cubicBezTo>
                        <a:cubicBezTo>
                          <a:pt x="118" y="22"/>
                          <a:pt x="116" y="25"/>
                          <a:pt x="111" y="27"/>
                        </a:cubicBezTo>
                        <a:cubicBezTo>
                          <a:pt x="110" y="27"/>
                          <a:pt x="108" y="27"/>
                          <a:pt x="107" y="28"/>
                        </a:cubicBezTo>
                        <a:cubicBezTo>
                          <a:pt x="105" y="28"/>
                          <a:pt x="103" y="29"/>
                          <a:pt x="102" y="30"/>
                        </a:cubicBezTo>
                        <a:cubicBezTo>
                          <a:pt x="100" y="31"/>
                          <a:pt x="99" y="33"/>
                          <a:pt x="96" y="33"/>
                        </a:cubicBezTo>
                        <a:cubicBezTo>
                          <a:pt x="96" y="33"/>
                          <a:pt x="95" y="33"/>
                          <a:pt x="95" y="33"/>
                        </a:cubicBezTo>
                        <a:cubicBezTo>
                          <a:pt x="94" y="33"/>
                          <a:pt x="93" y="33"/>
                          <a:pt x="91" y="33"/>
                        </a:cubicBezTo>
                        <a:cubicBezTo>
                          <a:pt x="90" y="32"/>
                          <a:pt x="89" y="32"/>
                          <a:pt x="88" y="32"/>
                        </a:cubicBezTo>
                        <a:cubicBezTo>
                          <a:pt x="88" y="32"/>
                          <a:pt x="88" y="32"/>
                          <a:pt x="88" y="32"/>
                        </a:cubicBezTo>
                        <a:cubicBezTo>
                          <a:pt x="87" y="32"/>
                          <a:pt x="85" y="33"/>
                          <a:pt x="86" y="34"/>
                        </a:cubicBezTo>
                        <a:cubicBezTo>
                          <a:pt x="87" y="34"/>
                          <a:pt x="87" y="34"/>
                          <a:pt x="87" y="34"/>
                        </a:cubicBezTo>
                        <a:cubicBezTo>
                          <a:pt x="87" y="35"/>
                          <a:pt x="88" y="35"/>
                          <a:pt x="88" y="35"/>
                        </a:cubicBezTo>
                        <a:cubicBezTo>
                          <a:pt x="87" y="36"/>
                          <a:pt x="87" y="36"/>
                          <a:pt x="86" y="37"/>
                        </a:cubicBezTo>
                        <a:cubicBezTo>
                          <a:pt x="85" y="38"/>
                          <a:pt x="85" y="39"/>
                          <a:pt x="84" y="39"/>
                        </a:cubicBezTo>
                        <a:cubicBezTo>
                          <a:pt x="83" y="40"/>
                          <a:pt x="83" y="40"/>
                          <a:pt x="82" y="40"/>
                        </a:cubicBezTo>
                        <a:cubicBezTo>
                          <a:pt x="81" y="40"/>
                          <a:pt x="79" y="37"/>
                          <a:pt x="79" y="36"/>
                        </a:cubicBezTo>
                        <a:cubicBezTo>
                          <a:pt x="78" y="32"/>
                          <a:pt x="79" y="28"/>
                          <a:pt x="84" y="26"/>
                        </a:cubicBezTo>
                        <a:cubicBezTo>
                          <a:pt x="86" y="26"/>
                          <a:pt x="89" y="26"/>
                          <a:pt x="91" y="25"/>
                        </a:cubicBezTo>
                        <a:cubicBezTo>
                          <a:pt x="94" y="25"/>
                          <a:pt x="95" y="22"/>
                          <a:pt x="98" y="21"/>
                        </a:cubicBezTo>
                        <a:cubicBezTo>
                          <a:pt x="99" y="21"/>
                          <a:pt x="100" y="20"/>
                          <a:pt x="101" y="20"/>
                        </a:cubicBezTo>
                        <a:cubicBezTo>
                          <a:pt x="103" y="20"/>
                          <a:pt x="105" y="21"/>
                          <a:pt x="106" y="22"/>
                        </a:cubicBezTo>
                        <a:cubicBezTo>
                          <a:pt x="106" y="22"/>
                          <a:pt x="106" y="22"/>
                          <a:pt x="106" y="22"/>
                        </a:cubicBezTo>
                        <a:cubicBezTo>
                          <a:pt x="104" y="20"/>
                          <a:pt x="102" y="20"/>
                          <a:pt x="100" y="20"/>
                        </a:cubicBezTo>
                        <a:cubicBezTo>
                          <a:pt x="99" y="20"/>
                          <a:pt x="97" y="20"/>
                          <a:pt x="96" y="21"/>
                        </a:cubicBezTo>
                        <a:cubicBezTo>
                          <a:pt x="95" y="21"/>
                          <a:pt x="94" y="21"/>
                          <a:pt x="93" y="22"/>
                        </a:cubicBezTo>
                        <a:cubicBezTo>
                          <a:pt x="90" y="23"/>
                          <a:pt x="85" y="23"/>
                          <a:pt x="82" y="25"/>
                        </a:cubicBezTo>
                        <a:cubicBezTo>
                          <a:pt x="81" y="25"/>
                          <a:pt x="81" y="25"/>
                          <a:pt x="80" y="26"/>
                        </a:cubicBezTo>
                        <a:cubicBezTo>
                          <a:pt x="78" y="27"/>
                          <a:pt x="77" y="28"/>
                          <a:pt x="76" y="30"/>
                        </a:cubicBezTo>
                        <a:cubicBezTo>
                          <a:pt x="76" y="31"/>
                          <a:pt x="76" y="32"/>
                          <a:pt x="76" y="33"/>
                        </a:cubicBezTo>
                        <a:cubicBezTo>
                          <a:pt x="76" y="33"/>
                          <a:pt x="76" y="33"/>
                          <a:pt x="76" y="33"/>
                        </a:cubicBezTo>
                        <a:cubicBezTo>
                          <a:pt x="76" y="33"/>
                          <a:pt x="76" y="33"/>
                          <a:pt x="76" y="33"/>
                        </a:cubicBezTo>
                        <a:cubicBezTo>
                          <a:pt x="76" y="33"/>
                          <a:pt x="76" y="33"/>
                          <a:pt x="77" y="34"/>
                        </a:cubicBezTo>
                        <a:cubicBezTo>
                          <a:pt x="77" y="34"/>
                          <a:pt x="77" y="35"/>
                          <a:pt x="77" y="36"/>
                        </a:cubicBezTo>
                        <a:cubicBezTo>
                          <a:pt x="78" y="38"/>
                          <a:pt x="80" y="40"/>
                          <a:pt x="83" y="42"/>
                        </a:cubicBezTo>
                        <a:cubicBezTo>
                          <a:pt x="84" y="42"/>
                          <a:pt x="84" y="42"/>
                          <a:pt x="85" y="42"/>
                        </a:cubicBezTo>
                        <a:cubicBezTo>
                          <a:pt x="86" y="43"/>
                          <a:pt x="88" y="43"/>
                          <a:pt x="89" y="43"/>
                        </a:cubicBezTo>
                        <a:cubicBezTo>
                          <a:pt x="89" y="43"/>
                          <a:pt x="90" y="43"/>
                          <a:pt x="90" y="43"/>
                        </a:cubicBezTo>
                        <a:cubicBezTo>
                          <a:pt x="92" y="43"/>
                          <a:pt x="95" y="41"/>
                          <a:pt x="96" y="40"/>
                        </a:cubicBezTo>
                        <a:cubicBezTo>
                          <a:pt x="99" y="39"/>
                          <a:pt x="102" y="38"/>
                          <a:pt x="105" y="38"/>
                        </a:cubicBezTo>
                        <a:cubicBezTo>
                          <a:pt x="106" y="38"/>
                          <a:pt x="107" y="38"/>
                          <a:pt x="108" y="38"/>
                        </a:cubicBezTo>
                        <a:cubicBezTo>
                          <a:pt x="109" y="38"/>
                          <a:pt x="111" y="39"/>
                          <a:pt x="112" y="39"/>
                        </a:cubicBezTo>
                        <a:cubicBezTo>
                          <a:pt x="113" y="39"/>
                          <a:pt x="114" y="39"/>
                          <a:pt x="114" y="38"/>
                        </a:cubicBezTo>
                        <a:cubicBezTo>
                          <a:pt x="116" y="37"/>
                          <a:pt x="116" y="34"/>
                          <a:pt x="115" y="33"/>
                        </a:cubicBezTo>
                        <a:cubicBezTo>
                          <a:pt x="116" y="33"/>
                          <a:pt x="116" y="33"/>
                          <a:pt x="116" y="33"/>
                        </a:cubicBezTo>
                        <a:cubicBezTo>
                          <a:pt x="116" y="35"/>
                          <a:pt x="116" y="37"/>
                          <a:pt x="115" y="39"/>
                        </a:cubicBezTo>
                        <a:cubicBezTo>
                          <a:pt x="116" y="39"/>
                          <a:pt x="116" y="39"/>
                          <a:pt x="117" y="40"/>
                        </a:cubicBezTo>
                        <a:cubicBezTo>
                          <a:pt x="117" y="40"/>
                          <a:pt x="117" y="40"/>
                          <a:pt x="117" y="40"/>
                        </a:cubicBezTo>
                        <a:cubicBezTo>
                          <a:pt x="116" y="39"/>
                          <a:pt x="115" y="39"/>
                          <a:pt x="114" y="39"/>
                        </a:cubicBezTo>
                        <a:cubicBezTo>
                          <a:pt x="114" y="39"/>
                          <a:pt x="114" y="39"/>
                          <a:pt x="114" y="39"/>
                        </a:cubicBezTo>
                        <a:cubicBezTo>
                          <a:pt x="113" y="39"/>
                          <a:pt x="113" y="39"/>
                          <a:pt x="113" y="39"/>
                        </a:cubicBezTo>
                        <a:cubicBezTo>
                          <a:pt x="113" y="39"/>
                          <a:pt x="112" y="39"/>
                          <a:pt x="112" y="39"/>
                        </a:cubicBezTo>
                        <a:cubicBezTo>
                          <a:pt x="111" y="39"/>
                          <a:pt x="109" y="39"/>
                          <a:pt x="108" y="39"/>
                        </a:cubicBezTo>
                        <a:cubicBezTo>
                          <a:pt x="108" y="39"/>
                          <a:pt x="107" y="39"/>
                          <a:pt x="106" y="39"/>
                        </a:cubicBezTo>
                        <a:cubicBezTo>
                          <a:pt x="104" y="39"/>
                          <a:pt x="101" y="39"/>
                          <a:pt x="99" y="40"/>
                        </a:cubicBezTo>
                        <a:cubicBezTo>
                          <a:pt x="97" y="41"/>
                          <a:pt x="95" y="42"/>
                          <a:pt x="93" y="43"/>
                        </a:cubicBezTo>
                        <a:cubicBezTo>
                          <a:pt x="92" y="44"/>
                          <a:pt x="90" y="44"/>
                          <a:pt x="89" y="44"/>
                        </a:cubicBezTo>
                        <a:cubicBezTo>
                          <a:pt x="88" y="44"/>
                          <a:pt x="88" y="44"/>
                          <a:pt x="87" y="44"/>
                        </a:cubicBezTo>
                        <a:cubicBezTo>
                          <a:pt x="86" y="44"/>
                          <a:pt x="84" y="44"/>
                          <a:pt x="83" y="45"/>
                        </a:cubicBezTo>
                        <a:cubicBezTo>
                          <a:pt x="81" y="45"/>
                          <a:pt x="80" y="45"/>
                          <a:pt x="79" y="46"/>
                        </a:cubicBezTo>
                        <a:cubicBezTo>
                          <a:pt x="78" y="46"/>
                          <a:pt x="77" y="47"/>
                          <a:pt x="77" y="47"/>
                        </a:cubicBezTo>
                        <a:cubicBezTo>
                          <a:pt x="76" y="49"/>
                          <a:pt x="78" y="52"/>
                          <a:pt x="78" y="54"/>
                        </a:cubicBezTo>
                        <a:cubicBezTo>
                          <a:pt x="78" y="55"/>
                          <a:pt x="78" y="56"/>
                          <a:pt x="77" y="57"/>
                        </a:cubicBezTo>
                        <a:cubicBezTo>
                          <a:pt x="77" y="59"/>
                          <a:pt x="77" y="60"/>
                          <a:pt x="78" y="61"/>
                        </a:cubicBezTo>
                        <a:cubicBezTo>
                          <a:pt x="78" y="62"/>
                          <a:pt x="79" y="63"/>
                          <a:pt x="80" y="64"/>
                        </a:cubicBezTo>
                        <a:cubicBezTo>
                          <a:pt x="83" y="66"/>
                          <a:pt x="87" y="66"/>
                          <a:pt x="91" y="67"/>
                        </a:cubicBezTo>
                        <a:cubicBezTo>
                          <a:pt x="93" y="67"/>
                          <a:pt x="96" y="67"/>
                          <a:pt x="98" y="69"/>
                        </a:cubicBezTo>
                        <a:cubicBezTo>
                          <a:pt x="100" y="70"/>
                          <a:pt x="102" y="73"/>
                          <a:pt x="105" y="73"/>
                        </a:cubicBezTo>
                        <a:cubicBezTo>
                          <a:pt x="105" y="73"/>
                          <a:pt x="105" y="73"/>
                          <a:pt x="105" y="73"/>
                        </a:cubicBezTo>
                        <a:cubicBezTo>
                          <a:pt x="105" y="73"/>
                          <a:pt x="105" y="73"/>
                          <a:pt x="105" y="73"/>
                        </a:cubicBezTo>
                        <a:cubicBezTo>
                          <a:pt x="102" y="73"/>
                          <a:pt x="100" y="71"/>
                          <a:pt x="98" y="70"/>
                        </a:cubicBezTo>
                        <a:cubicBezTo>
                          <a:pt x="95" y="68"/>
                          <a:pt x="91" y="68"/>
                          <a:pt x="86" y="67"/>
                        </a:cubicBezTo>
                        <a:cubicBezTo>
                          <a:pt x="85" y="67"/>
                          <a:pt x="83" y="66"/>
                          <a:pt x="82" y="66"/>
                        </a:cubicBezTo>
                        <a:cubicBezTo>
                          <a:pt x="81" y="66"/>
                          <a:pt x="80" y="65"/>
                          <a:pt x="80" y="65"/>
                        </a:cubicBezTo>
                        <a:cubicBezTo>
                          <a:pt x="79" y="65"/>
                          <a:pt x="78" y="64"/>
                          <a:pt x="77" y="64"/>
                        </a:cubicBezTo>
                        <a:cubicBezTo>
                          <a:pt x="77" y="64"/>
                          <a:pt x="77" y="64"/>
                          <a:pt x="77" y="64"/>
                        </a:cubicBezTo>
                        <a:cubicBezTo>
                          <a:pt x="76" y="64"/>
                          <a:pt x="76" y="65"/>
                          <a:pt x="76" y="65"/>
                        </a:cubicBezTo>
                        <a:cubicBezTo>
                          <a:pt x="76" y="66"/>
                          <a:pt x="76" y="67"/>
                          <a:pt x="77" y="69"/>
                        </a:cubicBezTo>
                        <a:cubicBezTo>
                          <a:pt x="78" y="71"/>
                          <a:pt x="78" y="72"/>
                          <a:pt x="79" y="74"/>
                        </a:cubicBezTo>
                        <a:cubicBezTo>
                          <a:pt x="79" y="75"/>
                          <a:pt x="79" y="75"/>
                          <a:pt x="79" y="76"/>
                        </a:cubicBezTo>
                        <a:cubicBezTo>
                          <a:pt x="79" y="76"/>
                          <a:pt x="79" y="77"/>
                          <a:pt x="79" y="77"/>
                        </a:cubicBezTo>
                        <a:cubicBezTo>
                          <a:pt x="79" y="77"/>
                          <a:pt x="79" y="78"/>
                          <a:pt x="79" y="78"/>
                        </a:cubicBezTo>
                        <a:cubicBezTo>
                          <a:pt x="79" y="80"/>
                          <a:pt x="78" y="81"/>
                          <a:pt x="78" y="83"/>
                        </a:cubicBezTo>
                        <a:cubicBezTo>
                          <a:pt x="78" y="84"/>
                          <a:pt x="79" y="85"/>
                          <a:pt x="79" y="85"/>
                        </a:cubicBezTo>
                        <a:cubicBezTo>
                          <a:pt x="80" y="86"/>
                          <a:pt x="80" y="87"/>
                          <a:pt x="81" y="87"/>
                        </a:cubicBezTo>
                        <a:cubicBezTo>
                          <a:pt x="81" y="87"/>
                          <a:pt x="81" y="88"/>
                          <a:pt x="82" y="88"/>
                        </a:cubicBezTo>
                        <a:cubicBezTo>
                          <a:pt x="82" y="88"/>
                          <a:pt x="82" y="88"/>
                          <a:pt x="82" y="89"/>
                        </a:cubicBezTo>
                        <a:cubicBezTo>
                          <a:pt x="83" y="89"/>
                          <a:pt x="83" y="89"/>
                          <a:pt x="83" y="90"/>
                        </a:cubicBezTo>
                        <a:cubicBezTo>
                          <a:pt x="83" y="90"/>
                          <a:pt x="83" y="90"/>
                          <a:pt x="83" y="90"/>
                        </a:cubicBezTo>
                        <a:cubicBezTo>
                          <a:pt x="83" y="90"/>
                          <a:pt x="83" y="89"/>
                          <a:pt x="83" y="89"/>
                        </a:cubicBezTo>
                        <a:cubicBezTo>
                          <a:pt x="83" y="89"/>
                          <a:pt x="83" y="89"/>
                          <a:pt x="83" y="89"/>
                        </a:cubicBezTo>
                        <a:cubicBezTo>
                          <a:pt x="82" y="89"/>
                          <a:pt x="81" y="89"/>
                          <a:pt x="81" y="89"/>
                        </a:cubicBezTo>
                        <a:cubicBezTo>
                          <a:pt x="79" y="88"/>
                          <a:pt x="78" y="86"/>
                          <a:pt x="75" y="86"/>
                        </a:cubicBezTo>
                        <a:cubicBezTo>
                          <a:pt x="75" y="86"/>
                          <a:pt x="75" y="86"/>
                          <a:pt x="74" y="86"/>
                        </a:cubicBezTo>
                        <a:cubicBezTo>
                          <a:pt x="74" y="86"/>
                          <a:pt x="73" y="86"/>
                          <a:pt x="72" y="86"/>
                        </a:cubicBezTo>
                        <a:cubicBezTo>
                          <a:pt x="72" y="86"/>
                          <a:pt x="71" y="86"/>
                          <a:pt x="70" y="86"/>
                        </a:cubicBezTo>
                        <a:cubicBezTo>
                          <a:pt x="69" y="86"/>
                          <a:pt x="69" y="86"/>
                          <a:pt x="70" y="85"/>
                        </a:cubicBezTo>
                        <a:cubicBezTo>
                          <a:pt x="71" y="85"/>
                          <a:pt x="72" y="85"/>
                          <a:pt x="72" y="84"/>
                        </a:cubicBezTo>
                        <a:cubicBezTo>
                          <a:pt x="73" y="84"/>
                          <a:pt x="73" y="83"/>
                          <a:pt x="73" y="83"/>
                        </a:cubicBezTo>
                        <a:cubicBezTo>
                          <a:pt x="73" y="82"/>
                          <a:pt x="73" y="82"/>
                          <a:pt x="73" y="82"/>
                        </a:cubicBezTo>
                        <a:cubicBezTo>
                          <a:pt x="73" y="82"/>
                          <a:pt x="73" y="82"/>
                          <a:pt x="74" y="82"/>
                        </a:cubicBezTo>
                        <a:cubicBezTo>
                          <a:pt x="74" y="82"/>
                          <a:pt x="74" y="82"/>
                          <a:pt x="74" y="82"/>
                        </a:cubicBezTo>
                        <a:cubicBezTo>
                          <a:pt x="74" y="82"/>
                          <a:pt x="74" y="82"/>
                          <a:pt x="74" y="82"/>
                        </a:cubicBezTo>
                        <a:cubicBezTo>
                          <a:pt x="76" y="81"/>
                          <a:pt x="77" y="79"/>
                          <a:pt x="77" y="78"/>
                        </a:cubicBezTo>
                        <a:cubicBezTo>
                          <a:pt x="78" y="76"/>
                          <a:pt x="78" y="74"/>
                          <a:pt x="77" y="71"/>
                        </a:cubicBezTo>
                        <a:cubicBezTo>
                          <a:pt x="76" y="69"/>
                          <a:pt x="75" y="67"/>
                          <a:pt x="75" y="64"/>
                        </a:cubicBezTo>
                        <a:cubicBezTo>
                          <a:pt x="74" y="63"/>
                          <a:pt x="74" y="62"/>
                          <a:pt x="73" y="62"/>
                        </a:cubicBezTo>
                        <a:cubicBezTo>
                          <a:pt x="73" y="61"/>
                          <a:pt x="72" y="61"/>
                          <a:pt x="71" y="61"/>
                        </a:cubicBezTo>
                        <a:cubicBezTo>
                          <a:pt x="71" y="61"/>
                          <a:pt x="71" y="61"/>
                          <a:pt x="71" y="61"/>
                        </a:cubicBezTo>
                        <a:cubicBezTo>
                          <a:pt x="70" y="61"/>
                          <a:pt x="69" y="61"/>
                          <a:pt x="68" y="61"/>
                        </a:cubicBezTo>
                        <a:cubicBezTo>
                          <a:pt x="68" y="61"/>
                          <a:pt x="68" y="61"/>
                          <a:pt x="68" y="61"/>
                        </a:cubicBezTo>
                        <a:cubicBezTo>
                          <a:pt x="67" y="61"/>
                          <a:pt x="66" y="61"/>
                          <a:pt x="65" y="61"/>
                        </a:cubicBezTo>
                        <a:cubicBezTo>
                          <a:pt x="64" y="62"/>
                          <a:pt x="63" y="62"/>
                          <a:pt x="62" y="62"/>
                        </a:cubicBezTo>
                        <a:cubicBezTo>
                          <a:pt x="62" y="62"/>
                          <a:pt x="61" y="62"/>
                          <a:pt x="60" y="61"/>
                        </a:cubicBezTo>
                        <a:cubicBezTo>
                          <a:pt x="59" y="61"/>
                          <a:pt x="57" y="60"/>
                          <a:pt x="57" y="60"/>
                        </a:cubicBezTo>
                        <a:cubicBezTo>
                          <a:pt x="54" y="60"/>
                          <a:pt x="51" y="62"/>
                          <a:pt x="51" y="64"/>
                        </a:cubicBezTo>
                        <a:cubicBezTo>
                          <a:pt x="51" y="64"/>
                          <a:pt x="51" y="64"/>
                          <a:pt x="51" y="64"/>
                        </a:cubicBezTo>
                        <a:cubicBezTo>
                          <a:pt x="51" y="64"/>
                          <a:pt x="52" y="65"/>
                          <a:pt x="52" y="65"/>
                        </a:cubicBezTo>
                        <a:cubicBezTo>
                          <a:pt x="52" y="66"/>
                          <a:pt x="53" y="67"/>
                          <a:pt x="55" y="68"/>
                        </a:cubicBezTo>
                        <a:cubicBezTo>
                          <a:pt x="54" y="68"/>
                          <a:pt x="54" y="68"/>
                          <a:pt x="54" y="68"/>
                        </a:cubicBezTo>
                        <a:cubicBezTo>
                          <a:pt x="54" y="68"/>
                          <a:pt x="53" y="67"/>
                          <a:pt x="52" y="67"/>
                        </a:cubicBezTo>
                        <a:cubicBezTo>
                          <a:pt x="52" y="66"/>
                          <a:pt x="51" y="66"/>
                          <a:pt x="51" y="66"/>
                        </a:cubicBezTo>
                        <a:cubicBezTo>
                          <a:pt x="50" y="66"/>
                          <a:pt x="50" y="66"/>
                          <a:pt x="49" y="66"/>
                        </a:cubicBezTo>
                        <a:cubicBezTo>
                          <a:pt x="49" y="66"/>
                          <a:pt x="49" y="66"/>
                          <a:pt x="49" y="66"/>
                        </a:cubicBezTo>
                        <a:cubicBezTo>
                          <a:pt x="49" y="66"/>
                          <a:pt x="49" y="66"/>
                          <a:pt x="49" y="65"/>
                        </a:cubicBezTo>
                        <a:cubicBezTo>
                          <a:pt x="48" y="66"/>
                          <a:pt x="47" y="66"/>
                          <a:pt x="46" y="66"/>
                        </a:cubicBezTo>
                        <a:cubicBezTo>
                          <a:pt x="45" y="66"/>
                          <a:pt x="45" y="66"/>
                          <a:pt x="45" y="66"/>
                        </a:cubicBezTo>
                        <a:cubicBezTo>
                          <a:pt x="47" y="66"/>
                          <a:pt x="49" y="66"/>
                          <a:pt x="50" y="65"/>
                        </a:cubicBezTo>
                        <a:cubicBezTo>
                          <a:pt x="50" y="64"/>
                          <a:pt x="50" y="63"/>
                          <a:pt x="51" y="63"/>
                        </a:cubicBezTo>
                        <a:cubicBezTo>
                          <a:pt x="50" y="62"/>
                          <a:pt x="50" y="61"/>
                          <a:pt x="51" y="61"/>
                        </a:cubicBezTo>
                        <a:cubicBezTo>
                          <a:pt x="51" y="60"/>
                          <a:pt x="52" y="60"/>
                          <a:pt x="53" y="59"/>
                        </a:cubicBezTo>
                        <a:cubicBezTo>
                          <a:pt x="53" y="58"/>
                          <a:pt x="54" y="57"/>
                          <a:pt x="53" y="57"/>
                        </a:cubicBezTo>
                        <a:cubicBezTo>
                          <a:pt x="53" y="56"/>
                          <a:pt x="53" y="55"/>
                          <a:pt x="53" y="55"/>
                        </a:cubicBezTo>
                        <a:cubicBezTo>
                          <a:pt x="52" y="54"/>
                          <a:pt x="51" y="53"/>
                          <a:pt x="49" y="53"/>
                        </a:cubicBezTo>
                        <a:cubicBezTo>
                          <a:pt x="48" y="52"/>
                          <a:pt x="46" y="51"/>
                          <a:pt x="44" y="51"/>
                        </a:cubicBezTo>
                        <a:cubicBezTo>
                          <a:pt x="40" y="50"/>
                          <a:pt x="36" y="51"/>
                          <a:pt x="32" y="50"/>
                        </a:cubicBezTo>
                        <a:cubicBezTo>
                          <a:pt x="30" y="49"/>
                          <a:pt x="28" y="48"/>
                          <a:pt x="27" y="46"/>
                        </a:cubicBezTo>
                        <a:cubicBezTo>
                          <a:pt x="26" y="46"/>
                          <a:pt x="26" y="45"/>
                          <a:pt x="25" y="45"/>
                        </a:cubicBezTo>
                        <a:cubicBezTo>
                          <a:pt x="25" y="45"/>
                          <a:pt x="25" y="45"/>
                          <a:pt x="25" y="45"/>
                        </a:cubicBezTo>
                        <a:cubicBezTo>
                          <a:pt x="24" y="45"/>
                          <a:pt x="24" y="45"/>
                          <a:pt x="24" y="45"/>
                        </a:cubicBezTo>
                        <a:cubicBezTo>
                          <a:pt x="23" y="45"/>
                          <a:pt x="23" y="46"/>
                          <a:pt x="23" y="46"/>
                        </a:cubicBezTo>
                        <a:cubicBezTo>
                          <a:pt x="22" y="48"/>
                          <a:pt x="22" y="50"/>
                          <a:pt x="18" y="51"/>
                        </a:cubicBezTo>
                        <a:cubicBezTo>
                          <a:pt x="18" y="51"/>
                          <a:pt x="18" y="51"/>
                          <a:pt x="18" y="51"/>
                        </a:cubicBezTo>
                        <a:cubicBezTo>
                          <a:pt x="21" y="50"/>
                          <a:pt x="22" y="48"/>
                          <a:pt x="23" y="46"/>
                        </a:cubicBezTo>
                        <a:cubicBezTo>
                          <a:pt x="21" y="47"/>
                          <a:pt x="20" y="49"/>
                          <a:pt x="20" y="50"/>
                        </a:cubicBezTo>
                        <a:cubicBezTo>
                          <a:pt x="19" y="51"/>
                          <a:pt x="18" y="51"/>
                          <a:pt x="17" y="51"/>
                        </a:cubicBezTo>
                        <a:cubicBezTo>
                          <a:pt x="16" y="51"/>
                          <a:pt x="15" y="51"/>
                          <a:pt x="14" y="51"/>
                        </a:cubicBezTo>
                        <a:cubicBezTo>
                          <a:pt x="14" y="51"/>
                          <a:pt x="14" y="51"/>
                          <a:pt x="14" y="51"/>
                        </a:cubicBezTo>
                        <a:cubicBezTo>
                          <a:pt x="13" y="51"/>
                          <a:pt x="12" y="51"/>
                          <a:pt x="12" y="51"/>
                        </a:cubicBezTo>
                        <a:cubicBezTo>
                          <a:pt x="11" y="52"/>
                          <a:pt x="12" y="54"/>
                          <a:pt x="12" y="54"/>
                        </a:cubicBezTo>
                        <a:cubicBezTo>
                          <a:pt x="12" y="54"/>
                          <a:pt x="13" y="55"/>
                          <a:pt x="13" y="55"/>
                        </a:cubicBezTo>
                        <a:cubicBezTo>
                          <a:pt x="14" y="55"/>
                          <a:pt x="15" y="55"/>
                          <a:pt x="16" y="56"/>
                        </a:cubicBezTo>
                        <a:cubicBezTo>
                          <a:pt x="19" y="57"/>
                          <a:pt x="20" y="59"/>
                          <a:pt x="21" y="60"/>
                        </a:cubicBezTo>
                        <a:cubicBezTo>
                          <a:pt x="24" y="63"/>
                          <a:pt x="28" y="66"/>
                          <a:pt x="32" y="67"/>
                        </a:cubicBezTo>
                        <a:cubicBezTo>
                          <a:pt x="31" y="66"/>
                          <a:pt x="30" y="64"/>
                          <a:pt x="31" y="62"/>
                        </a:cubicBezTo>
                        <a:cubicBezTo>
                          <a:pt x="31" y="62"/>
                          <a:pt x="31" y="61"/>
                          <a:pt x="32" y="60"/>
                        </a:cubicBezTo>
                        <a:cubicBezTo>
                          <a:pt x="32" y="60"/>
                          <a:pt x="32" y="60"/>
                          <a:pt x="32" y="60"/>
                        </a:cubicBezTo>
                        <a:cubicBezTo>
                          <a:pt x="32" y="60"/>
                          <a:pt x="32" y="60"/>
                          <a:pt x="32" y="59"/>
                        </a:cubicBezTo>
                        <a:cubicBezTo>
                          <a:pt x="33" y="58"/>
                          <a:pt x="33" y="57"/>
                          <a:pt x="33" y="56"/>
                        </a:cubicBezTo>
                        <a:cubicBezTo>
                          <a:pt x="33" y="56"/>
                          <a:pt x="33" y="56"/>
                          <a:pt x="33" y="56"/>
                        </a:cubicBezTo>
                        <a:cubicBezTo>
                          <a:pt x="32" y="56"/>
                          <a:pt x="32" y="55"/>
                          <a:pt x="32" y="55"/>
                        </a:cubicBezTo>
                        <a:cubicBezTo>
                          <a:pt x="32" y="55"/>
                          <a:pt x="32" y="55"/>
                          <a:pt x="32" y="55"/>
                        </a:cubicBezTo>
                        <a:cubicBezTo>
                          <a:pt x="32" y="55"/>
                          <a:pt x="32" y="55"/>
                          <a:pt x="33" y="55"/>
                        </a:cubicBezTo>
                        <a:cubicBezTo>
                          <a:pt x="33" y="55"/>
                          <a:pt x="32" y="55"/>
                          <a:pt x="32" y="55"/>
                        </a:cubicBezTo>
                        <a:cubicBezTo>
                          <a:pt x="33" y="55"/>
                          <a:pt x="34" y="55"/>
                          <a:pt x="34" y="55"/>
                        </a:cubicBezTo>
                        <a:cubicBezTo>
                          <a:pt x="35" y="55"/>
                          <a:pt x="35" y="55"/>
                          <a:pt x="36" y="55"/>
                        </a:cubicBezTo>
                        <a:cubicBezTo>
                          <a:pt x="36" y="55"/>
                          <a:pt x="37" y="55"/>
                          <a:pt x="38" y="55"/>
                        </a:cubicBezTo>
                        <a:cubicBezTo>
                          <a:pt x="38" y="55"/>
                          <a:pt x="37" y="55"/>
                          <a:pt x="37" y="55"/>
                        </a:cubicBezTo>
                        <a:cubicBezTo>
                          <a:pt x="38" y="55"/>
                          <a:pt x="38" y="55"/>
                          <a:pt x="39" y="55"/>
                        </a:cubicBezTo>
                        <a:cubicBezTo>
                          <a:pt x="39" y="55"/>
                          <a:pt x="39" y="55"/>
                          <a:pt x="39" y="55"/>
                        </a:cubicBezTo>
                        <a:cubicBezTo>
                          <a:pt x="38" y="56"/>
                          <a:pt x="37" y="56"/>
                          <a:pt x="35" y="57"/>
                        </a:cubicBezTo>
                        <a:cubicBezTo>
                          <a:pt x="34" y="57"/>
                          <a:pt x="35" y="59"/>
                          <a:pt x="34" y="60"/>
                        </a:cubicBezTo>
                        <a:cubicBezTo>
                          <a:pt x="32" y="62"/>
                          <a:pt x="31" y="63"/>
                          <a:pt x="32" y="65"/>
                        </a:cubicBezTo>
                        <a:cubicBezTo>
                          <a:pt x="32" y="66"/>
                          <a:pt x="33" y="67"/>
                          <a:pt x="34" y="68"/>
                        </a:cubicBezTo>
                        <a:cubicBezTo>
                          <a:pt x="36" y="68"/>
                          <a:pt x="37" y="68"/>
                          <a:pt x="38" y="69"/>
                        </a:cubicBezTo>
                        <a:cubicBezTo>
                          <a:pt x="39" y="69"/>
                          <a:pt x="40" y="69"/>
                          <a:pt x="41" y="69"/>
                        </a:cubicBezTo>
                        <a:cubicBezTo>
                          <a:pt x="42" y="69"/>
                          <a:pt x="43" y="69"/>
                          <a:pt x="45" y="69"/>
                        </a:cubicBezTo>
                        <a:cubicBezTo>
                          <a:pt x="46" y="69"/>
                          <a:pt x="47" y="69"/>
                          <a:pt x="48" y="69"/>
                        </a:cubicBezTo>
                        <a:cubicBezTo>
                          <a:pt x="51" y="69"/>
                          <a:pt x="53" y="69"/>
                          <a:pt x="55" y="70"/>
                        </a:cubicBezTo>
                        <a:cubicBezTo>
                          <a:pt x="56" y="70"/>
                          <a:pt x="56" y="71"/>
                          <a:pt x="57" y="72"/>
                        </a:cubicBezTo>
                        <a:cubicBezTo>
                          <a:pt x="58" y="72"/>
                          <a:pt x="59" y="73"/>
                          <a:pt x="60" y="73"/>
                        </a:cubicBezTo>
                        <a:cubicBezTo>
                          <a:pt x="61" y="73"/>
                          <a:pt x="61" y="73"/>
                          <a:pt x="61" y="73"/>
                        </a:cubicBezTo>
                        <a:cubicBezTo>
                          <a:pt x="62" y="73"/>
                          <a:pt x="63" y="73"/>
                          <a:pt x="63" y="73"/>
                        </a:cubicBezTo>
                        <a:cubicBezTo>
                          <a:pt x="64" y="72"/>
                          <a:pt x="65" y="71"/>
                          <a:pt x="66" y="71"/>
                        </a:cubicBezTo>
                        <a:cubicBezTo>
                          <a:pt x="67" y="71"/>
                          <a:pt x="67" y="71"/>
                          <a:pt x="67" y="71"/>
                        </a:cubicBezTo>
                        <a:cubicBezTo>
                          <a:pt x="67" y="71"/>
                          <a:pt x="67" y="71"/>
                          <a:pt x="67" y="71"/>
                        </a:cubicBezTo>
                        <a:cubicBezTo>
                          <a:pt x="67" y="71"/>
                          <a:pt x="67" y="71"/>
                          <a:pt x="67" y="71"/>
                        </a:cubicBezTo>
                        <a:cubicBezTo>
                          <a:pt x="66" y="72"/>
                          <a:pt x="66" y="73"/>
                          <a:pt x="66" y="74"/>
                        </a:cubicBezTo>
                        <a:cubicBezTo>
                          <a:pt x="65" y="75"/>
                          <a:pt x="64" y="76"/>
                          <a:pt x="65" y="77"/>
                        </a:cubicBezTo>
                        <a:cubicBezTo>
                          <a:pt x="65" y="78"/>
                          <a:pt x="65" y="79"/>
                          <a:pt x="65" y="80"/>
                        </a:cubicBezTo>
                        <a:cubicBezTo>
                          <a:pt x="65" y="80"/>
                          <a:pt x="65" y="81"/>
                          <a:pt x="65" y="81"/>
                        </a:cubicBezTo>
                        <a:cubicBezTo>
                          <a:pt x="65" y="82"/>
                          <a:pt x="65" y="82"/>
                          <a:pt x="66" y="82"/>
                        </a:cubicBezTo>
                        <a:cubicBezTo>
                          <a:pt x="66" y="82"/>
                          <a:pt x="65" y="82"/>
                          <a:pt x="65" y="82"/>
                        </a:cubicBezTo>
                        <a:cubicBezTo>
                          <a:pt x="65" y="82"/>
                          <a:pt x="65" y="82"/>
                          <a:pt x="65" y="82"/>
                        </a:cubicBezTo>
                        <a:cubicBezTo>
                          <a:pt x="65" y="82"/>
                          <a:pt x="65" y="82"/>
                          <a:pt x="65" y="82"/>
                        </a:cubicBezTo>
                        <a:cubicBezTo>
                          <a:pt x="63" y="82"/>
                          <a:pt x="62" y="80"/>
                          <a:pt x="62" y="78"/>
                        </a:cubicBezTo>
                        <a:cubicBezTo>
                          <a:pt x="61" y="77"/>
                          <a:pt x="61" y="77"/>
                          <a:pt x="60" y="76"/>
                        </a:cubicBezTo>
                        <a:cubicBezTo>
                          <a:pt x="59" y="75"/>
                          <a:pt x="59" y="74"/>
                          <a:pt x="58" y="73"/>
                        </a:cubicBezTo>
                        <a:cubicBezTo>
                          <a:pt x="58" y="73"/>
                          <a:pt x="57" y="73"/>
                          <a:pt x="57" y="73"/>
                        </a:cubicBezTo>
                        <a:cubicBezTo>
                          <a:pt x="57" y="72"/>
                          <a:pt x="56" y="71"/>
                          <a:pt x="55" y="71"/>
                        </a:cubicBezTo>
                        <a:cubicBezTo>
                          <a:pt x="55" y="71"/>
                          <a:pt x="54" y="70"/>
                          <a:pt x="54" y="70"/>
                        </a:cubicBezTo>
                        <a:cubicBezTo>
                          <a:pt x="54" y="70"/>
                          <a:pt x="54" y="70"/>
                          <a:pt x="54" y="70"/>
                        </a:cubicBezTo>
                        <a:cubicBezTo>
                          <a:pt x="54" y="70"/>
                          <a:pt x="53" y="70"/>
                          <a:pt x="53" y="70"/>
                        </a:cubicBezTo>
                        <a:cubicBezTo>
                          <a:pt x="52" y="69"/>
                          <a:pt x="51" y="69"/>
                          <a:pt x="50" y="69"/>
                        </a:cubicBezTo>
                        <a:cubicBezTo>
                          <a:pt x="48" y="69"/>
                          <a:pt x="47" y="69"/>
                          <a:pt x="46" y="69"/>
                        </a:cubicBezTo>
                        <a:cubicBezTo>
                          <a:pt x="45" y="70"/>
                          <a:pt x="43" y="70"/>
                          <a:pt x="42" y="70"/>
                        </a:cubicBezTo>
                        <a:cubicBezTo>
                          <a:pt x="40" y="70"/>
                          <a:pt x="38" y="70"/>
                          <a:pt x="36" y="69"/>
                        </a:cubicBezTo>
                        <a:cubicBezTo>
                          <a:pt x="30" y="68"/>
                          <a:pt x="24" y="65"/>
                          <a:pt x="20" y="61"/>
                        </a:cubicBezTo>
                        <a:cubicBezTo>
                          <a:pt x="19" y="60"/>
                          <a:pt x="19" y="59"/>
                          <a:pt x="18" y="58"/>
                        </a:cubicBezTo>
                        <a:cubicBezTo>
                          <a:pt x="17" y="57"/>
                          <a:pt x="17" y="57"/>
                          <a:pt x="16" y="57"/>
                        </a:cubicBezTo>
                        <a:cubicBezTo>
                          <a:pt x="15" y="56"/>
                          <a:pt x="14" y="56"/>
                          <a:pt x="12" y="56"/>
                        </a:cubicBezTo>
                        <a:cubicBezTo>
                          <a:pt x="12" y="56"/>
                          <a:pt x="12" y="56"/>
                          <a:pt x="12" y="56"/>
                        </a:cubicBezTo>
                        <a:cubicBezTo>
                          <a:pt x="10" y="56"/>
                          <a:pt x="9" y="58"/>
                          <a:pt x="9" y="59"/>
                        </a:cubicBezTo>
                        <a:cubicBezTo>
                          <a:pt x="9" y="59"/>
                          <a:pt x="9" y="59"/>
                          <a:pt x="9" y="59"/>
                        </a:cubicBezTo>
                        <a:cubicBezTo>
                          <a:pt x="9" y="59"/>
                          <a:pt x="9" y="58"/>
                          <a:pt x="9" y="58"/>
                        </a:cubicBezTo>
                        <a:cubicBezTo>
                          <a:pt x="9" y="59"/>
                          <a:pt x="8" y="60"/>
                          <a:pt x="8" y="61"/>
                        </a:cubicBezTo>
                        <a:cubicBezTo>
                          <a:pt x="8" y="62"/>
                          <a:pt x="7" y="64"/>
                          <a:pt x="9" y="65"/>
                        </a:cubicBezTo>
                        <a:cubicBezTo>
                          <a:pt x="10" y="65"/>
                          <a:pt x="10" y="66"/>
                          <a:pt x="11" y="66"/>
                        </a:cubicBezTo>
                        <a:cubicBezTo>
                          <a:pt x="12" y="66"/>
                          <a:pt x="13" y="67"/>
                          <a:pt x="14" y="68"/>
                        </a:cubicBezTo>
                        <a:cubicBezTo>
                          <a:pt x="15" y="68"/>
                          <a:pt x="15" y="68"/>
                          <a:pt x="16" y="69"/>
                        </a:cubicBezTo>
                        <a:cubicBezTo>
                          <a:pt x="16" y="69"/>
                          <a:pt x="17" y="70"/>
                          <a:pt x="17" y="70"/>
                        </a:cubicBezTo>
                        <a:cubicBezTo>
                          <a:pt x="18" y="71"/>
                          <a:pt x="18" y="72"/>
                          <a:pt x="19" y="73"/>
                        </a:cubicBezTo>
                        <a:cubicBezTo>
                          <a:pt x="19" y="73"/>
                          <a:pt x="20" y="74"/>
                          <a:pt x="21" y="74"/>
                        </a:cubicBezTo>
                        <a:cubicBezTo>
                          <a:pt x="21" y="74"/>
                          <a:pt x="21" y="74"/>
                          <a:pt x="22" y="74"/>
                        </a:cubicBezTo>
                        <a:cubicBezTo>
                          <a:pt x="22" y="74"/>
                          <a:pt x="22" y="74"/>
                          <a:pt x="22" y="74"/>
                        </a:cubicBezTo>
                        <a:cubicBezTo>
                          <a:pt x="22" y="74"/>
                          <a:pt x="22" y="74"/>
                          <a:pt x="22" y="74"/>
                        </a:cubicBezTo>
                        <a:cubicBezTo>
                          <a:pt x="22" y="74"/>
                          <a:pt x="22" y="74"/>
                          <a:pt x="22" y="74"/>
                        </a:cubicBezTo>
                        <a:cubicBezTo>
                          <a:pt x="23" y="74"/>
                          <a:pt x="24" y="73"/>
                          <a:pt x="25" y="73"/>
                        </a:cubicBezTo>
                        <a:cubicBezTo>
                          <a:pt x="25" y="73"/>
                          <a:pt x="25" y="73"/>
                          <a:pt x="25" y="73"/>
                        </a:cubicBezTo>
                        <a:cubicBezTo>
                          <a:pt x="25" y="73"/>
                          <a:pt x="25" y="73"/>
                          <a:pt x="25" y="73"/>
                        </a:cubicBezTo>
                        <a:cubicBezTo>
                          <a:pt x="25" y="74"/>
                          <a:pt x="25" y="74"/>
                          <a:pt x="25" y="74"/>
                        </a:cubicBezTo>
                        <a:cubicBezTo>
                          <a:pt x="25" y="75"/>
                          <a:pt x="26" y="75"/>
                          <a:pt x="27" y="76"/>
                        </a:cubicBezTo>
                        <a:cubicBezTo>
                          <a:pt x="28" y="76"/>
                          <a:pt x="28" y="77"/>
                          <a:pt x="27" y="77"/>
                        </a:cubicBezTo>
                        <a:cubicBezTo>
                          <a:pt x="30" y="77"/>
                          <a:pt x="33" y="78"/>
                          <a:pt x="36" y="78"/>
                        </a:cubicBezTo>
                        <a:cubicBezTo>
                          <a:pt x="38" y="78"/>
                          <a:pt x="40" y="79"/>
                          <a:pt x="43" y="79"/>
                        </a:cubicBezTo>
                        <a:cubicBezTo>
                          <a:pt x="43" y="80"/>
                          <a:pt x="44" y="80"/>
                          <a:pt x="45" y="80"/>
                        </a:cubicBezTo>
                        <a:cubicBezTo>
                          <a:pt x="45" y="80"/>
                          <a:pt x="45" y="80"/>
                          <a:pt x="46" y="80"/>
                        </a:cubicBezTo>
                        <a:cubicBezTo>
                          <a:pt x="46" y="80"/>
                          <a:pt x="47" y="80"/>
                          <a:pt x="48" y="80"/>
                        </a:cubicBezTo>
                        <a:cubicBezTo>
                          <a:pt x="49" y="79"/>
                          <a:pt x="50" y="79"/>
                          <a:pt x="50" y="79"/>
                        </a:cubicBezTo>
                        <a:cubicBezTo>
                          <a:pt x="51" y="79"/>
                          <a:pt x="51" y="79"/>
                          <a:pt x="51" y="79"/>
                        </a:cubicBezTo>
                        <a:cubicBezTo>
                          <a:pt x="51" y="80"/>
                          <a:pt x="51" y="80"/>
                          <a:pt x="51" y="80"/>
                        </a:cubicBezTo>
                        <a:cubicBezTo>
                          <a:pt x="51" y="80"/>
                          <a:pt x="51" y="80"/>
                          <a:pt x="50" y="80"/>
                        </a:cubicBezTo>
                        <a:cubicBezTo>
                          <a:pt x="50" y="80"/>
                          <a:pt x="49" y="80"/>
                          <a:pt x="49" y="81"/>
                        </a:cubicBezTo>
                        <a:cubicBezTo>
                          <a:pt x="48" y="84"/>
                          <a:pt x="52" y="86"/>
                          <a:pt x="52" y="88"/>
                        </a:cubicBezTo>
                        <a:cubicBezTo>
                          <a:pt x="52" y="88"/>
                          <a:pt x="51" y="88"/>
                          <a:pt x="51" y="87"/>
                        </a:cubicBezTo>
                        <a:cubicBezTo>
                          <a:pt x="51" y="88"/>
                          <a:pt x="52" y="89"/>
                          <a:pt x="52" y="90"/>
                        </a:cubicBezTo>
                        <a:cubicBezTo>
                          <a:pt x="51" y="90"/>
                          <a:pt x="51" y="90"/>
                          <a:pt x="51" y="90"/>
                        </a:cubicBezTo>
                        <a:cubicBezTo>
                          <a:pt x="51" y="89"/>
                          <a:pt x="51" y="88"/>
                          <a:pt x="50" y="87"/>
                        </a:cubicBezTo>
                        <a:cubicBezTo>
                          <a:pt x="49" y="85"/>
                          <a:pt x="48" y="84"/>
                          <a:pt x="47" y="83"/>
                        </a:cubicBezTo>
                        <a:cubicBezTo>
                          <a:pt x="46" y="82"/>
                          <a:pt x="45" y="82"/>
                          <a:pt x="44" y="81"/>
                        </a:cubicBezTo>
                        <a:cubicBezTo>
                          <a:pt x="43" y="81"/>
                          <a:pt x="42" y="80"/>
                          <a:pt x="42" y="80"/>
                        </a:cubicBezTo>
                        <a:cubicBezTo>
                          <a:pt x="41" y="80"/>
                          <a:pt x="41" y="80"/>
                          <a:pt x="41" y="80"/>
                        </a:cubicBezTo>
                        <a:cubicBezTo>
                          <a:pt x="40" y="80"/>
                          <a:pt x="40" y="79"/>
                          <a:pt x="39" y="79"/>
                        </a:cubicBezTo>
                        <a:cubicBezTo>
                          <a:pt x="36" y="79"/>
                          <a:pt x="32" y="79"/>
                          <a:pt x="29" y="78"/>
                        </a:cubicBezTo>
                        <a:cubicBezTo>
                          <a:pt x="26" y="77"/>
                          <a:pt x="23" y="77"/>
                          <a:pt x="21" y="76"/>
                        </a:cubicBezTo>
                        <a:cubicBezTo>
                          <a:pt x="19" y="75"/>
                          <a:pt x="19" y="75"/>
                          <a:pt x="18" y="74"/>
                        </a:cubicBezTo>
                        <a:cubicBezTo>
                          <a:pt x="18" y="74"/>
                          <a:pt x="18" y="74"/>
                          <a:pt x="18" y="74"/>
                        </a:cubicBezTo>
                        <a:cubicBezTo>
                          <a:pt x="17" y="73"/>
                          <a:pt x="17" y="73"/>
                          <a:pt x="16" y="72"/>
                        </a:cubicBezTo>
                        <a:cubicBezTo>
                          <a:pt x="15" y="70"/>
                          <a:pt x="14" y="68"/>
                          <a:pt x="12" y="67"/>
                        </a:cubicBezTo>
                        <a:cubicBezTo>
                          <a:pt x="11" y="67"/>
                          <a:pt x="10" y="67"/>
                          <a:pt x="10" y="67"/>
                        </a:cubicBezTo>
                        <a:cubicBezTo>
                          <a:pt x="9" y="67"/>
                          <a:pt x="8" y="67"/>
                          <a:pt x="8" y="67"/>
                        </a:cubicBezTo>
                        <a:cubicBezTo>
                          <a:pt x="7" y="67"/>
                          <a:pt x="7" y="68"/>
                          <a:pt x="7" y="68"/>
                        </a:cubicBezTo>
                        <a:cubicBezTo>
                          <a:pt x="7" y="70"/>
                          <a:pt x="6" y="70"/>
                          <a:pt x="4" y="71"/>
                        </a:cubicBezTo>
                        <a:cubicBezTo>
                          <a:pt x="0" y="73"/>
                          <a:pt x="2" y="77"/>
                          <a:pt x="5" y="79"/>
                        </a:cubicBezTo>
                        <a:cubicBezTo>
                          <a:pt x="6" y="79"/>
                          <a:pt x="7" y="79"/>
                          <a:pt x="8" y="80"/>
                        </a:cubicBezTo>
                        <a:cubicBezTo>
                          <a:pt x="8" y="80"/>
                          <a:pt x="8" y="80"/>
                          <a:pt x="8" y="80"/>
                        </a:cubicBezTo>
                        <a:cubicBezTo>
                          <a:pt x="13" y="81"/>
                          <a:pt x="18" y="83"/>
                          <a:pt x="22" y="85"/>
                        </a:cubicBezTo>
                        <a:cubicBezTo>
                          <a:pt x="27" y="88"/>
                          <a:pt x="31" y="91"/>
                          <a:pt x="37" y="92"/>
                        </a:cubicBezTo>
                        <a:cubicBezTo>
                          <a:pt x="39" y="92"/>
                          <a:pt x="41" y="92"/>
                          <a:pt x="43" y="92"/>
                        </a:cubicBezTo>
                        <a:cubicBezTo>
                          <a:pt x="47" y="92"/>
                          <a:pt x="51" y="92"/>
                          <a:pt x="56" y="91"/>
                        </a:cubicBezTo>
                        <a:cubicBezTo>
                          <a:pt x="58" y="91"/>
                          <a:pt x="61" y="91"/>
                          <a:pt x="63" y="91"/>
                        </a:cubicBezTo>
                        <a:cubicBezTo>
                          <a:pt x="66" y="91"/>
                          <a:pt x="68" y="92"/>
                          <a:pt x="71" y="92"/>
                        </a:cubicBezTo>
                        <a:cubicBezTo>
                          <a:pt x="74" y="93"/>
                          <a:pt x="77" y="94"/>
                          <a:pt x="81" y="94"/>
                        </a:cubicBezTo>
                        <a:cubicBezTo>
                          <a:pt x="81" y="95"/>
                          <a:pt x="81" y="95"/>
                          <a:pt x="81" y="95"/>
                        </a:cubicBezTo>
                        <a:cubicBezTo>
                          <a:pt x="84" y="95"/>
                          <a:pt x="87" y="94"/>
                          <a:pt x="90" y="94"/>
                        </a:cubicBezTo>
                        <a:cubicBezTo>
                          <a:pt x="90" y="94"/>
                          <a:pt x="90" y="94"/>
                          <a:pt x="90" y="94"/>
                        </a:cubicBezTo>
                        <a:cubicBezTo>
                          <a:pt x="94" y="94"/>
                          <a:pt x="97" y="94"/>
                          <a:pt x="101" y="96"/>
                        </a:cubicBezTo>
                        <a:cubicBezTo>
                          <a:pt x="102" y="96"/>
                          <a:pt x="103" y="96"/>
                          <a:pt x="105" y="97"/>
                        </a:cubicBezTo>
                        <a:cubicBezTo>
                          <a:pt x="107" y="98"/>
                          <a:pt x="109" y="98"/>
                          <a:pt x="112" y="99"/>
                        </a:cubicBezTo>
                        <a:cubicBezTo>
                          <a:pt x="112" y="99"/>
                          <a:pt x="112" y="99"/>
                          <a:pt x="113" y="99"/>
                        </a:cubicBezTo>
                        <a:cubicBezTo>
                          <a:pt x="116" y="99"/>
                          <a:pt x="118" y="97"/>
                          <a:pt x="117" y="94"/>
                        </a:cubicBezTo>
                        <a:cubicBezTo>
                          <a:pt x="115" y="91"/>
                          <a:pt x="112" y="91"/>
                          <a:pt x="109" y="89"/>
                        </a:cubicBezTo>
                        <a:cubicBezTo>
                          <a:pt x="107" y="89"/>
                          <a:pt x="105" y="88"/>
                          <a:pt x="103" y="87"/>
                        </a:cubicBezTo>
                        <a:cubicBezTo>
                          <a:pt x="101" y="85"/>
                          <a:pt x="100" y="84"/>
                          <a:pt x="99" y="82"/>
                        </a:cubicBezTo>
                        <a:cubicBezTo>
                          <a:pt x="98" y="81"/>
                          <a:pt x="98" y="81"/>
                          <a:pt x="97" y="80"/>
                        </a:cubicBezTo>
                        <a:cubicBezTo>
                          <a:pt x="96" y="80"/>
                          <a:pt x="96" y="79"/>
                          <a:pt x="95" y="79"/>
                        </a:cubicBezTo>
                        <a:cubicBezTo>
                          <a:pt x="95" y="79"/>
                          <a:pt x="94" y="79"/>
                          <a:pt x="93" y="79"/>
                        </a:cubicBezTo>
                        <a:cubicBezTo>
                          <a:pt x="93" y="79"/>
                          <a:pt x="92" y="79"/>
                          <a:pt x="92" y="79"/>
                        </a:cubicBezTo>
                        <a:cubicBezTo>
                          <a:pt x="91" y="79"/>
                          <a:pt x="90" y="79"/>
                          <a:pt x="90" y="79"/>
                        </a:cubicBezTo>
                        <a:cubicBezTo>
                          <a:pt x="88" y="80"/>
                          <a:pt x="88" y="81"/>
                          <a:pt x="87" y="81"/>
                        </a:cubicBezTo>
                        <a:cubicBezTo>
                          <a:pt x="87" y="81"/>
                          <a:pt x="87" y="81"/>
                          <a:pt x="87" y="81"/>
                        </a:cubicBezTo>
                        <a:cubicBezTo>
                          <a:pt x="87" y="81"/>
                          <a:pt x="86" y="81"/>
                          <a:pt x="86" y="82"/>
                        </a:cubicBezTo>
                        <a:cubicBezTo>
                          <a:pt x="86" y="82"/>
                          <a:pt x="86" y="82"/>
                          <a:pt x="86" y="82"/>
                        </a:cubicBezTo>
                        <a:cubicBezTo>
                          <a:pt x="86" y="81"/>
                          <a:pt x="86" y="81"/>
                          <a:pt x="86" y="80"/>
                        </a:cubicBezTo>
                        <a:cubicBezTo>
                          <a:pt x="86" y="80"/>
                          <a:pt x="86" y="80"/>
                          <a:pt x="87" y="79"/>
                        </a:cubicBezTo>
                        <a:cubicBezTo>
                          <a:pt x="87" y="79"/>
                          <a:pt x="87" y="78"/>
                          <a:pt x="87" y="77"/>
                        </a:cubicBezTo>
                        <a:cubicBezTo>
                          <a:pt x="86" y="77"/>
                          <a:pt x="86" y="77"/>
                          <a:pt x="85" y="76"/>
                        </a:cubicBezTo>
                        <a:cubicBezTo>
                          <a:pt x="85" y="76"/>
                          <a:pt x="85" y="76"/>
                          <a:pt x="84" y="75"/>
                        </a:cubicBezTo>
                        <a:cubicBezTo>
                          <a:pt x="84" y="75"/>
                          <a:pt x="84" y="74"/>
                          <a:pt x="84" y="74"/>
                        </a:cubicBezTo>
                        <a:cubicBezTo>
                          <a:pt x="84" y="74"/>
                          <a:pt x="84" y="74"/>
                          <a:pt x="84" y="74"/>
                        </a:cubicBezTo>
                        <a:cubicBezTo>
                          <a:pt x="85" y="77"/>
                          <a:pt x="91" y="77"/>
                          <a:pt x="95" y="78"/>
                        </a:cubicBezTo>
                        <a:cubicBezTo>
                          <a:pt x="98" y="79"/>
                          <a:pt x="100" y="82"/>
                          <a:pt x="101" y="84"/>
                        </a:cubicBezTo>
                        <a:cubicBezTo>
                          <a:pt x="104" y="87"/>
                          <a:pt x="108" y="89"/>
                          <a:pt x="113" y="90"/>
                        </a:cubicBezTo>
                        <a:cubicBezTo>
                          <a:pt x="116" y="89"/>
                          <a:pt x="118" y="88"/>
                          <a:pt x="120" y="86"/>
                        </a:cubicBezTo>
                        <a:cubicBezTo>
                          <a:pt x="123" y="81"/>
                          <a:pt x="116" y="76"/>
                          <a:pt x="111" y="73"/>
                        </a:cubicBezTo>
                        <a:cubicBezTo>
                          <a:pt x="109" y="72"/>
                          <a:pt x="108" y="71"/>
                          <a:pt x="107" y="69"/>
                        </a:cubicBezTo>
                        <a:cubicBezTo>
                          <a:pt x="106" y="68"/>
                          <a:pt x="106" y="67"/>
                          <a:pt x="106" y="66"/>
                        </a:cubicBezTo>
                        <a:cubicBezTo>
                          <a:pt x="105" y="64"/>
                          <a:pt x="105" y="63"/>
                          <a:pt x="104" y="62"/>
                        </a:cubicBezTo>
                        <a:cubicBezTo>
                          <a:pt x="104" y="61"/>
                          <a:pt x="104" y="61"/>
                          <a:pt x="104" y="61"/>
                        </a:cubicBezTo>
                        <a:cubicBezTo>
                          <a:pt x="104" y="61"/>
                          <a:pt x="104" y="61"/>
                          <a:pt x="104" y="61"/>
                        </a:cubicBezTo>
                        <a:cubicBezTo>
                          <a:pt x="102" y="59"/>
                          <a:pt x="101" y="58"/>
                          <a:pt x="99" y="57"/>
                        </a:cubicBezTo>
                        <a:cubicBezTo>
                          <a:pt x="99" y="57"/>
                          <a:pt x="98" y="57"/>
                          <a:pt x="98" y="57"/>
                        </a:cubicBezTo>
                        <a:cubicBezTo>
                          <a:pt x="98" y="57"/>
                          <a:pt x="98" y="57"/>
                          <a:pt x="97" y="57"/>
                        </a:cubicBezTo>
                        <a:cubicBezTo>
                          <a:pt x="97" y="58"/>
                          <a:pt x="96" y="58"/>
                          <a:pt x="96" y="59"/>
                        </a:cubicBezTo>
                        <a:cubicBezTo>
                          <a:pt x="95" y="59"/>
                          <a:pt x="95" y="59"/>
                          <a:pt x="95" y="59"/>
                        </a:cubicBezTo>
                        <a:cubicBezTo>
                          <a:pt x="94" y="60"/>
                          <a:pt x="94"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59"/>
                          <a:pt x="93" y="59"/>
                          <a:pt x="93" y="59"/>
                        </a:cubicBezTo>
                        <a:cubicBezTo>
                          <a:pt x="93" y="59"/>
                          <a:pt x="93" y="59"/>
                          <a:pt x="93" y="59"/>
                        </a:cubicBezTo>
                        <a:cubicBezTo>
                          <a:pt x="94" y="58"/>
                          <a:pt x="94" y="58"/>
                          <a:pt x="94" y="58"/>
                        </a:cubicBezTo>
                        <a:cubicBezTo>
                          <a:pt x="95" y="57"/>
                          <a:pt x="95" y="56"/>
                          <a:pt x="94" y="56"/>
                        </a:cubicBezTo>
                        <a:cubicBezTo>
                          <a:pt x="94" y="55"/>
                          <a:pt x="93" y="55"/>
                          <a:pt x="92" y="55"/>
                        </a:cubicBezTo>
                        <a:cubicBezTo>
                          <a:pt x="91" y="55"/>
                          <a:pt x="90" y="54"/>
                          <a:pt x="89" y="53"/>
                        </a:cubicBezTo>
                        <a:cubicBezTo>
                          <a:pt x="89" y="53"/>
                          <a:pt x="89" y="53"/>
                          <a:pt x="89" y="53"/>
                        </a:cubicBezTo>
                        <a:cubicBezTo>
                          <a:pt x="89" y="53"/>
                          <a:pt x="89" y="53"/>
                          <a:pt x="89" y="53"/>
                        </a:cubicBezTo>
                        <a:cubicBezTo>
                          <a:pt x="89" y="53"/>
                          <a:pt x="89" y="53"/>
                          <a:pt x="89" y="53"/>
                        </a:cubicBezTo>
                        <a:cubicBezTo>
                          <a:pt x="91" y="55"/>
                          <a:pt x="95" y="55"/>
                          <a:pt x="98" y="56"/>
                        </a:cubicBezTo>
                        <a:cubicBezTo>
                          <a:pt x="100" y="57"/>
                          <a:pt x="102" y="58"/>
                          <a:pt x="104" y="60"/>
                        </a:cubicBezTo>
                        <a:cubicBezTo>
                          <a:pt x="105" y="61"/>
                          <a:pt x="106" y="62"/>
                          <a:pt x="107" y="63"/>
                        </a:cubicBezTo>
                        <a:cubicBezTo>
                          <a:pt x="107" y="63"/>
                          <a:pt x="107" y="64"/>
                          <a:pt x="108" y="64"/>
                        </a:cubicBezTo>
                        <a:cubicBezTo>
                          <a:pt x="109" y="66"/>
                          <a:pt x="112" y="68"/>
                          <a:pt x="114" y="68"/>
                        </a:cubicBezTo>
                        <a:cubicBezTo>
                          <a:pt x="115" y="68"/>
                          <a:pt x="116" y="68"/>
                          <a:pt x="116" y="68"/>
                        </a:cubicBezTo>
                        <a:cubicBezTo>
                          <a:pt x="120" y="66"/>
                          <a:pt x="119" y="61"/>
                          <a:pt x="119" y="59"/>
                        </a:cubicBezTo>
                        <a:cubicBezTo>
                          <a:pt x="119" y="57"/>
                          <a:pt x="118" y="54"/>
                          <a:pt x="116" y="53"/>
                        </a:cubicBezTo>
                        <a:cubicBezTo>
                          <a:pt x="115" y="52"/>
                          <a:pt x="114" y="51"/>
                          <a:pt x="113" y="51"/>
                        </a:cubicBezTo>
                        <a:cubicBezTo>
                          <a:pt x="111" y="50"/>
                          <a:pt x="110" y="50"/>
                          <a:pt x="109" y="49"/>
                        </a:cubicBezTo>
                        <a:cubicBezTo>
                          <a:pt x="109" y="49"/>
                          <a:pt x="109" y="49"/>
                          <a:pt x="109" y="49"/>
                        </a:cubicBezTo>
                        <a:cubicBezTo>
                          <a:pt x="107" y="48"/>
                          <a:pt x="106" y="46"/>
                          <a:pt x="105" y="44"/>
                        </a:cubicBezTo>
                        <a:cubicBezTo>
                          <a:pt x="105" y="44"/>
                          <a:pt x="105" y="44"/>
                          <a:pt x="105" y="44"/>
                        </a:cubicBezTo>
                        <a:cubicBezTo>
                          <a:pt x="106" y="46"/>
                          <a:pt x="107" y="47"/>
                          <a:pt x="109" y="48"/>
                        </a:cubicBezTo>
                        <a:cubicBezTo>
                          <a:pt x="110" y="49"/>
                          <a:pt x="111" y="49"/>
                          <a:pt x="112" y="49"/>
                        </a:cubicBezTo>
                        <a:cubicBezTo>
                          <a:pt x="112" y="49"/>
                          <a:pt x="112" y="49"/>
                          <a:pt x="112" y="49"/>
                        </a:cubicBezTo>
                        <a:cubicBezTo>
                          <a:pt x="113" y="49"/>
                          <a:pt x="113" y="49"/>
                          <a:pt x="114" y="48"/>
                        </a:cubicBezTo>
                        <a:cubicBezTo>
                          <a:pt x="114" y="48"/>
                          <a:pt x="114" y="48"/>
                          <a:pt x="115" y="48"/>
                        </a:cubicBezTo>
                        <a:cubicBezTo>
                          <a:pt x="115" y="48"/>
                          <a:pt x="116" y="48"/>
                          <a:pt x="116" y="48"/>
                        </a:cubicBezTo>
                        <a:cubicBezTo>
                          <a:pt x="116" y="48"/>
                          <a:pt x="117" y="49"/>
                          <a:pt x="117" y="49"/>
                        </a:cubicBezTo>
                        <a:cubicBezTo>
                          <a:pt x="117" y="49"/>
                          <a:pt x="118" y="49"/>
                          <a:pt x="118" y="48"/>
                        </a:cubicBezTo>
                        <a:cubicBezTo>
                          <a:pt x="119" y="48"/>
                          <a:pt x="119" y="46"/>
                          <a:pt x="119" y="45"/>
                        </a:cubicBezTo>
                        <a:cubicBezTo>
                          <a:pt x="119" y="43"/>
                          <a:pt x="122" y="41"/>
                          <a:pt x="122" y="39"/>
                        </a:cubicBezTo>
                        <a:cubicBezTo>
                          <a:pt x="122" y="37"/>
                          <a:pt x="122" y="35"/>
                          <a:pt x="122" y="33"/>
                        </a:cubicBezTo>
                        <a:cubicBezTo>
                          <a:pt x="121" y="32"/>
                          <a:pt x="120" y="30"/>
                          <a:pt x="118" y="29"/>
                        </a:cubicBezTo>
                        <a:cubicBezTo>
                          <a:pt x="117" y="28"/>
                          <a:pt x="115" y="28"/>
                          <a:pt x="114" y="28"/>
                        </a:cubicBezTo>
                        <a:cubicBezTo>
                          <a:pt x="114" y="28"/>
                          <a:pt x="113" y="28"/>
                          <a:pt x="113" y="28"/>
                        </a:cubicBezTo>
                        <a:cubicBezTo>
                          <a:pt x="113" y="28"/>
                          <a:pt x="113" y="28"/>
                          <a:pt x="113" y="28"/>
                        </a:cubicBezTo>
                        <a:cubicBezTo>
                          <a:pt x="112" y="28"/>
                          <a:pt x="112" y="28"/>
                          <a:pt x="111" y="28"/>
                        </a:cubicBezTo>
                        <a:cubicBezTo>
                          <a:pt x="111" y="29"/>
                          <a:pt x="110" y="29"/>
                          <a:pt x="109" y="29"/>
                        </a:cubicBezTo>
                        <a:cubicBezTo>
                          <a:pt x="106" y="30"/>
                          <a:pt x="105" y="31"/>
                          <a:pt x="103" y="32"/>
                        </a:cubicBezTo>
                        <a:cubicBezTo>
                          <a:pt x="101" y="33"/>
                          <a:pt x="100" y="34"/>
                          <a:pt x="99" y="35"/>
                        </a:cubicBezTo>
                        <a:cubicBezTo>
                          <a:pt x="98" y="35"/>
                          <a:pt x="97" y="35"/>
                          <a:pt x="97" y="35"/>
                        </a:cubicBezTo>
                        <a:cubicBezTo>
                          <a:pt x="96" y="35"/>
                          <a:pt x="95" y="35"/>
                          <a:pt x="95" y="35"/>
                        </a:cubicBezTo>
                        <a:cubicBezTo>
                          <a:pt x="95" y="35"/>
                          <a:pt x="95" y="35"/>
                          <a:pt x="94" y="35"/>
                        </a:cubicBezTo>
                        <a:cubicBezTo>
                          <a:pt x="94" y="35"/>
                          <a:pt x="93" y="35"/>
                          <a:pt x="93" y="35"/>
                        </a:cubicBezTo>
                        <a:cubicBezTo>
                          <a:pt x="92" y="35"/>
                          <a:pt x="91" y="35"/>
                          <a:pt x="90" y="35"/>
                        </a:cubicBezTo>
                        <a:cubicBezTo>
                          <a:pt x="90" y="35"/>
                          <a:pt x="89" y="35"/>
                          <a:pt x="89" y="36"/>
                        </a:cubicBezTo>
                        <a:cubicBezTo>
                          <a:pt x="88" y="37"/>
                          <a:pt x="88" y="38"/>
                          <a:pt x="88" y="39"/>
                        </a:cubicBezTo>
                        <a:cubicBezTo>
                          <a:pt x="87" y="39"/>
                          <a:pt x="87" y="39"/>
                          <a:pt x="87" y="39"/>
                        </a:cubicBezTo>
                        <a:cubicBezTo>
                          <a:pt x="87" y="38"/>
                          <a:pt x="88" y="36"/>
                          <a:pt x="89" y="35"/>
                        </a:cubicBezTo>
                        <a:cubicBezTo>
                          <a:pt x="89" y="35"/>
                          <a:pt x="89" y="35"/>
                          <a:pt x="89" y="34"/>
                        </a:cubicBezTo>
                        <a:cubicBezTo>
                          <a:pt x="89" y="34"/>
                          <a:pt x="88" y="33"/>
                          <a:pt x="88" y="33"/>
                        </a:cubicBezTo>
                        <a:cubicBezTo>
                          <a:pt x="88" y="33"/>
                          <a:pt x="88" y="33"/>
                          <a:pt x="88" y="33"/>
                        </a:cubicBezTo>
                        <a:cubicBezTo>
                          <a:pt x="87" y="33"/>
                          <a:pt x="87" y="33"/>
                          <a:pt x="87" y="33"/>
                        </a:cubicBezTo>
                        <a:cubicBezTo>
                          <a:pt x="88" y="33"/>
                          <a:pt x="88" y="33"/>
                          <a:pt x="88" y="33"/>
                        </a:cubicBezTo>
                        <a:cubicBezTo>
                          <a:pt x="89" y="33"/>
                          <a:pt x="89" y="33"/>
                          <a:pt x="89" y="33"/>
                        </a:cubicBezTo>
                        <a:cubicBezTo>
                          <a:pt x="90" y="33"/>
                          <a:pt x="90" y="33"/>
                          <a:pt x="90" y="33"/>
                        </a:cubicBezTo>
                        <a:cubicBezTo>
                          <a:pt x="91" y="33"/>
                          <a:pt x="92" y="33"/>
                          <a:pt x="93" y="33"/>
                        </a:cubicBezTo>
                        <a:cubicBezTo>
                          <a:pt x="94" y="34"/>
                          <a:pt x="94" y="34"/>
                          <a:pt x="94" y="34"/>
                        </a:cubicBezTo>
                        <a:cubicBezTo>
                          <a:pt x="95" y="34"/>
                          <a:pt x="96" y="34"/>
                          <a:pt x="97" y="34"/>
                        </a:cubicBezTo>
                        <a:cubicBezTo>
                          <a:pt x="97" y="34"/>
                          <a:pt x="97" y="34"/>
                          <a:pt x="98" y="34"/>
                        </a:cubicBezTo>
                        <a:cubicBezTo>
                          <a:pt x="98" y="34"/>
                          <a:pt x="98" y="34"/>
                          <a:pt x="99" y="34"/>
                        </a:cubicBezTo>
                        <a:cubicBezTo>
                          <a:pt x="101" y="33"/>
                          <a:pt x="102" y="32"/>
                          <a:pt x="103" y="31"/>
                        </a:cubicBezTo>
                        <a:cubicBezTo>
                          <a:pt x="104" y="30"/>
                          <a:pt x="106" y="29"/>
                          <a:pt x="107" y="29"/>
                        </a:cubicBezTo>
                        <a:cubicBezTo>
                          <a:pt x="109" y="28"/>
                          <a:pt x="111" y="28"/>
                          <a:pt x="113" y="27"/>
                        </a:cubicBezTo>
                        <a:cubicBezTo>
                          <a:pt x="116" y="26"/>
                          <a:pt x="117" y="24"/>
                          <a:pt x="118" y="23"/>
                        </a:cubicBezTo>
                        <a:cubicBezTo>
                          <a:pt x="121" y="19"/>
                          <a:pt x="121" y="14"/>
                          <a:pt x="119" y="11"/>
                        </a:cubicBezTo>
                        <a:cubicBezTo>
                          <a:pt x="119" y="10"/>
                          <a:pt x="119" y="10"/>
                          <a:pt x="118" y="9"/>
                        </a:cubicBezTo>
                        <a:cubicBezTo>
                          <a:pt x="118" y="8"/>
                          <a:pt x="117" y="7"/>
                          <a:pt x="115" y="7"/>
                        </a:cubicBezTo>
                        <a:cubicBezTo>
                          <a:pt x="114" y="7"/>
                          <a:pt x="113" y="7"/>
                          <a:pt x="112" y="6"/>
                        </a:cubicBezTo>
                        <a:cubicBezTo>
                          <a:pt x="111" y="6"/>
                          <a:pt x="110" y="5"/>
                          <a:pt x="109" y="4"/>
                        </a:cubicBezTo>
                        <a:cubicBezTo>
                          <a:pt x="107" y="3"/>
                          <a:pt x="105" y="2"/>
                          <a:pt x="103" y="1"/>
                        </a:cubicBezTo>
                        <a:cubicBezTo>
                          <a:pt x="101" y="1"/>
                          <a:pt x="100" y="0"/>
                          <a:pt x="98" y="0"/>
                        </a:cubicBezTo>
                        <a:cubicBezTo>
                          <a:pt x="98" y="0"/>
                          <a:pt x="98" y="0"/>
                          <a:pt x="98"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8" name="Freeform 8115">
                    <a:extLst>
                      <a:ext uri="{FF2B5EF4-FFF2-40B4-BE49-F238E27FC236}">
                        <a16:creationId xmlns:a16="http://schemas.microsoft.com/office/drawing/2014/main" id="{438E6CE2-D089-4B3D-BB1E-388B466442C9}"/>
                      </a:ext>
                    </a:extLst>
                  </p:cNvPr>
                  <p:cNvSpPr>
                    <a:spLocks noEditPoints="1"/>
                  </p:cNvSpPr>
                  <p:nvPr/>
                </p:nvSpPr>
                <p:spPr bwMode="auto">
                  <a:xfrm>
                    <a:off x="3684" y="1746"/>
                    <a:ext cx="34" cy="7"/>
                  </a:xfrm>
                  <a:custGeom>
                    <a:avLst/>
                    <a:gdLst>
                      <a:gd name="T0" fmla="*/ 45 w 45"/>
                      <a:gd name="T1" fmla="*/ 2 h 9"/>
                      <a:gd name="T2" fmla="*/ 45 w 45"/>
                      <a:gd name="T3" fmla="*/ 2 h 9"/>
                      <a:gd name="T4" fmla="*/ 45 w 45"/>
                      <a:gd name="T5" fmla="*/ 2 h 9"/>
                      <a:gd name="T6" fmla="*/ 45 w 45"/>
                      <a:gd name="T7" fmla="*/ 2 h 9"/>
                      <a:gd name="T8" fmla="*/ 45 w 45"/>
                      <a:gd name="T9" fmla="*/ 2 h 9"/>
                      <a:gd name="T10" fmla="*/ 38 w 45"/>
                      <a:gd name="T11" fmla="*/ 0 h 9"/>
                      <a:gd name="T12" fmla="*/ 40 w 45"/>
                      <a:gd name="T13" fmla="*/ 1 h 9"/>
                      <a:gd name="T14" fmla="*/ 38 w 45"/>
                      <a:gd name="T15" fmla="*/ 0 h 9"/>
                      <a:gd name="T16" fmla="*/ 26 w 45"/>
                      <a:gd name="T17" fmla="*/ 0 h 9"/>
                      <a:gd name="T18" fmla="*/ 14 w 45"/>
                      <a:gd name="T19" fmla="*/ 2 h 9"/>
                      <a:gd name="T20" fmla="*/ 5 w 45"/>
                      <a:gd name="T21" fmla="*/ 7 h 9"/>
                      <a:gd name="T22" fmla="*/ 1 w 45"/>
                      <a:gd name="T23" fmla="*/ 8 h 9"/>
                      <a:gd name="T24" fmla="*/ 0 w 45"/>
                      <a:gd name="T25" fmla="*/ 9 h 9"/>
                      <a:gd name="T26" fmla="*/ 5 w 45"/>
                      <a:gd name="T27" fmla="*/ 7 h 9"/>
                      <a:gd name="T28" fmla="*/ 14 w 45"/>
                      <a:gd name="T29" fmla="*/ 3 h 9"/>
                      <a:gd name="T30" fmla="*/ 14 w 45"/>
                      <a:gd name="T31" fmla="*/ 3 h 9"/>
                      <a:gd name="T32" fmla="*/ 14 w 45"/>
                      <a:gd name="T33" fmla="*/ 3 h 9"/>
                      <a:gd name="T34" fmla="*/ 14 w 45"/>
                      <a:gd name="T35" fmla="*/ 3 h 9"/>
                      <a:gd name="T36" fmla="*/ 13 w 45"/>
                      <a:gd name="T37" fmla="*/ 3 h 9"/>
                      <a:gd name="T38" fmla="*/ 15 w 45"/>
                      <a:gd name="T39" fmla="*/ 3 h 9"/>
                      <a:gd name="T40" fmla="*/ 24 w 45"/>
                      <a:gd name="T41" fmla="*/ 0 h 9"/>
                      <a:gd name="T42" fmla="*/ 26 w 45"/>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9">
                        <a:moveTo>
                          <a:pt x="45" y="2"/>
                        </a:moveTo>
                        <a:cubicBezTo>
                          <a:pt x="45" y="2"/>
                          <a:pt x="45" y="2"/>
                          <a:pt x="45" y="2"/>
                        </a:cubicBezTo>
                        <a:cubicBezTo>
                          <a:pt x="45" y="2"/>
                          <a:pt x="45" y="2"/>
                          <a:pt x="45" y="2"/>
                        </a:cubicBezTo>
                        <a:cubicBezTo>
                          <a:pt x="45" y="2"/>
                          <a:pt x="45" y="2"/>
                          <a:pt x="45" y="2"/>
                        </a:cubicBezTo>
                        <a:cubicBezTo>
                          <a:pt x="45" y="2"/>
                          <a:pt x="45" y="2"/>
                          <a:pt x="45" y="2"/>
                        </a:cubicBezTo>
                        <a:moveTo>
                          <a:pt x="38" y="0"/>
                        </a:moveTo>
                        <a:cubicBezTo>
                          <a:pt x="38" y="0"/>
                          <a:pt x="39" y="1"/>
                          <a:pt x="40" y="1"/>
                        </a:cubicBezTo>
                        <a:cubicBezTo>
                          <a:pt x="39" y="0"/>
                          <a:pt x="38" y="0"/>
                          <a:pt x="38" y="0"/>
                        </a:cubicBezTo>
                        <a:moveTo>
                          <a:pt x="26" y="0"/>
                        </a:moveTo>
                        <a:cubicBezTo>
                          <a:pt x="22" y="0"/>
                          <a:pt x="18" y="1"/>
                          <a:pt x="14" y="2"/>
                        </a:cubicBezTo>
                        <a:cubicBezTo>
                          <a:pt x="11" y="4"/>
                          <a:pt x="8" y="5"/>
                          <a:pt x="5" y="7"/>
                        </a:cubicBezTo>
                        <a:cubicBezTo>
                          <a:pt x="4" y="7"/>
                          <a:pt x="3" y="8"/>
                          <a:pt x="1" y="8"/>
                        </a:cubicBezTo>
                        <a:cubicBezTo>
                          <a:pt x="1" y="8"/>
                          <a:pt x="0" y="9"/>
                          <a:pt x="0" y="9"/>
                        </a:cubicBezTo>
                        <a:cubicBezTo>
                          <a:pt x="2" y="8"/>
                          <a:pt x="4" y="7"/>
                          <a:pt x="5" y="7"/>
                        </a:cubicBezTo>
                        <a:cubicBezTo>
                          <a:pt x="8" y="5"/>
                          <a:pt x="11" y="4"/>
                          <a:pt x="14" y="3"/>
                        </a:cubicBezTo>
                        <a:cubicBezTo>
                          <a:pt x="14" y="3"/>
                          <a:pt x="14" y="3"/>
                          <a:pt x="14" y="3"/>
                        </a:cubicBezTo>
                        <a:cubicBezTo>
                          <a:pt x="14" y="3"/>
                          <a:pt x="14" y="3"/>
                          <a:pt x="14" y="3"/>
                        </a:cubicBezTo>
                        <a:cubicBezTo>
                          <a:pt x="14" y="3"/>
                          <a:pt x="14" y="3"/>
                          <a:pt x="14" y="3"/>
                        </a:cubicBezTo>
                        <a:cubicBezTo>
                          <a:pt x="14" y="3"/>
                          <a:pt x="14" y="3"/>
                          <a:pt x="13" y="3"/>
                        </a:cubicBezTo>
                        <a:cubicBezTo>
                          <a:pt x="14" y="3"/>
                          <a:pt x="14" y="3"/>
                          <a:pt x="15" y="3"/>
                        </a:cubicBezTo>
                        <a:cubicBezTo>
                          <a:pt x="18" y="1"/>
                          <a:pt x="21" y="1"/>
                          <a:pt x="24" y="0"/>
                        </a:cubicBezTo>
                        <a:cubicBezTo>
                          <a:pt x="25" y="0"/>
                          <a:pt x="25" y="0"/>
                          <a:pt x="26"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49" name="Freeform 8116">
                    <a:extLst>
                      <a:ext uri="{FF2B5EF4-FFF2-40B4-BE49-F238E27FC236}">
                        <a16:creationId xmlns:a16="http://schemas.microsoft.com/office/drawing/2014/main" id="{DB650606-06FC-4834-BBF1-3DE52A307081}"/>
                      </a:ext>
                    </a:extLst>
                  </p:cNvPr>
                  <p:cNvSpPr>
                    <a:spLocks noEditPoints="1"/>
                  </p:cNvSpPr>
                  <p:nvPr/>
                </p:nvSpPr>
                <p:spPr bwMode="auto">
                  <a:xfrm>
                    <a:off x="3645" y="1788"/>
                    <a:ext cx="43" cy="20"/>
                  </a:xfrm>
                  <a:custGeom>
                    <a:avLst/>
                    <a:gdLst>
                      <a:gd name="T0" fmla="*/ 56 w 58"/>
                      <a:gd name="T1" fmla="*/ 27 h 27"/>
                      <a:gd name="T2" fmla="*/ 56 w 58"/>
                      <a:gd name="T3" fmla="*/ 27 h 27"/>
                      <a:gd name="T4" fmla="*/ 48 w 58"/>
                      <a:gd name="T5" fmla="*/ 18 h 27"/>
                      <a:gd name="T6" fmla="*/ 48 w 58"/>
                      <a:gd name="T7" fmla="*/ 17 h 27"/>
                      <a:gd name="T8" fmla="*/ 58 w 58"/>
                      <a:gd name="T9" fmla="*/ 16 h 27"/>
                      <a:gd name="T10" fmla="*/ 58 w 58"/>
                      <a:gd name="T11" fmla="*/ 16 h 27"/>
                      <a:gd name="T12" fmla="*/ 58 w 58"/>
                      <a:gd name="T13" fmla="*/ 16 h 27"/>
                      <a:gd name="T14" fmla="*/ 23 w 58"/>
                      <a:gd name="T15" fmla="*/ 0 h 27"/>
                      <a:gd name="T16" fmla="*/ 24 w 58"/>
                      <a:gd name="T17" fmla="*/ 1 h 27"/>
                      <a:gd name="T18" fmla="*/ 23 w 58"/>
                      <a:gd name="T19" fmla="*/ 0 h 27"/>
                      <a:gd name="T20" fmla="*/ 5 w 58"/>
                      <a:gd name="T21" fmla="*/ 1 h 27"/>
                      <a:gd name="T22" fmla="*/ 2 w 58"/>
                      <a:gd name="T23" fmla="*/ 1 h 27"/>
                      <a:gd name="T24" fmla="*/ 0 w 58"/>
                      <a:gd name="T25" fmla="*/ 4 h 27"/>
                      <a:gd name="T26" fmla="*/ 3 w 58"/>
                      <a:gd name="T27" fmla="*/ 1 h 27"/>
                      <a:gd name="T28" fmla="*/ 7 w 58"/>
                      <a:gd name="T29" fmla="*/ 2 h 27"/>
                      <a:gd name="T30" fmla="*/ 11 w 58"/>
                      <a:gd name="T31" fmla="*/ 6 h 27"/>
                      <a:gd name="T32" fmla="*/ 33 w 58"/>
                      <a:gd name="T33" fmla="*/ 15 h 27"/>
                      <a:gd name="T34" fmla="*/ 41 w 58"/>
                      <a:gd name="T35" fmla="*/ 14 h 27"/>
                      <a:gd name="T36" fmla="*/ 45 w 58"/>
                      <a:gd name="T37" fmla="*/ 15 h 27"/>
                      <a:gd name="T38" fmla="*/ 48 w 58"/>
                      <a:gd name="T39" fmla="*/ 17 h 27"/>
                      <a:gd name="T40" fmla="*/ 39 w 58"/>
                      <a:gd name="T41" fmla="*/ 14 h 27"/>
                      <a:gd name="T42" fmla="*/ 32 w 58"/>
                      <a:gd name="T43" fmla="*/ 14 h 27"/>
                      <a:gd name="T44" fmla="*/ 25 w 58"/>
                      <a:gd name="T45" fmla="*/ 13 h 27"/>
                      <a:gd name="T46" fmla="*/ 25 w 58"/>
                      <a:gd name="T47" fmla="*/ 5 h 27"/>
                      <a:gd name="T48" fmla="*/ 30 w 58"/>
                      <a:gd name="T49" fmla="*/ 0 h 27"/>
                      <a:gd name="T50" fmla="*/ 28 w 58"/>
                      <a:gd name="T51" fmla="*/ 0 h 27"/>
                      <a:gd name="T52" fmla="*/ 27 w 58"/>
                      <a:gd name="T53" fmla="*/ 1 h 27"/>
                      <a:gd name="T54" fmla="*/ 25 w 58"/>
                      <a:gd name="T55" fmla="*/ 4 h 27"/>
                      <a:gd name="T56" fmla="*/ 23 w 58"/>
                      <a:gd name="T57" fmla="*/ 5 h 27"/>
                      <a:gd name="T58" fmla="*/ 22 w 58"/>
                      <a:gd name="T59" fmla="*/ 7 h 27"/>
                      <a:gd name="T60" fmla="*/ 12 w 58"/>
                      <a:gd name="T61" fmla="*/ 5 h 27"/>
                      <a:gd name="T62" fmla="*/ 4 w 58"/>
                      <a:gd name="T6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 h="27">
                        <a:moveTo>
                          <a:pt x="56" y="27"/>
                        </a:moveTo>
                        <a:cubicBezTo>
                          <a:pt x="56" y="27"/>
                          <a:pt x="56" y="27"/>
                          <a:pt x="56" y="27"/>
                        </a:cubicBezTo>
                        <a:cubicBezTo>
                          <a:pt x="56" y="27"/>
                          <a:pt x="56" y="27"/>
                          <a:pt x="56" y="27"/>
                        </a:cubicBezTo>
                        <a:cubicBezTo>
                          <a:pt x="56" y="27"/>
                          <a:pt x="56" y="27"/>
                          <a:pt x="56" y="27"/>
                        </a:cubicBezTo>
                        <a:moveTo>
                          <a:pt x="46" y="16"/>
                        </a:moveTo>
                        <a:cubicBezTo>
                          <a:pt x="47" y="16"/>
                          <a:pt x="48" y="17"/>
                          <a:pt x="48" y="18"/>
                        </a:cubicBezTo>
                        <a:cubicBezTo>
                          <a:pt x="48" y="18"/>
                          <a:pt x="49" y="18"/>
                          <a:pt x="49" y="18"/>
                        </a:cubicBezTo>
                        <a:cubicBezTo>
                          <a:pt x="49" y="18"/>
                          <a:pt x="48" y="17"/>
                          <a:pt x="48" y="17"/>
                        </a:cubicBezTo>
                        <a:cubicBezTo>
                          <a:pt x="47" y="17"/>
                          <a:pt x="47" y="16"/>
                          <a:pt x="46" y="16"/>
                        </a:cubicBezTo>
                        <a:moveTo>
                          <a:pt x="58" y="16"/>
                        </a:moveTo>
                        <a:cubicBezTo>
                          <a:pt x="58" y="16"/>
                          <a:pt x="58" y="16"/>
                          <a:pt x="57" y="16"/>
                        </a:cubicBezTo>
                        <a:cubicBezTo>
                          <a:pt x="57" y="16"/>
                          <a:pt x="58" y="16"/>
                          <a:pt x="58" y="16"/>
                        </a:cubicBezTo>
                        <a:cubicBezTo>
                          <a:pt x="58" y="16"/>
                          <a:pt x="58" y="16"/>
                          <a:pt x="58" y="16"/>
                        </a:cubicBezTo>
                        <a:cubicBezTo>
                          <a:pt x="58" y="16"/>
                          <a:pt x="58" y="16"/>
                          <a:pt x="58" y="16"/>
                        </a:cubicBezTo>
                        <a:cubicBezTo>
                          <a:pt x="58" y="16"/>
                          <a:pt x="58" y="16"/>
                          <a:pt x="58" y="16"/>
                        </a:cubicBezTo>
                        <a:moveTo>
                          <a:pt x="23" y="0"/>
                        </a:moveTo>
                        <a:cubicBezTo>
                          <a:pt x="23" y="0"/>
                          <a:pt x="23" y="0"/>
                          <a:pt x="23" y="0"/>
                        </a:cubicBezTo>
                        <a:cubicBezTo>
                          <a:pt x="23" y="0"/>
                          <a:pt x="23" y="1"/>
                          <a:pt x="24" y="1"/>
                        </a:cubicBezTo>
                        <a:cubicBezTo>
                          <a:pt x="24" y="1"/>
                          <a:pt x="24" y="1"/>
                          <a:pt x="24" y="0"/>
                        </a:cubicBezTo>
                        <a:cubicBezTo>
                          <a:pt x="23" y="0"/>
                          <a:pt x="23" y="0"/>
                          <a:pt x="23" y="0"/>
                        </a:cubicBezTo>
                        <a:moveTo>
                          <a:pt x="4" y="0"/>
                        </a:moveTo>
                        <a:cubicBezTo>
                          <a:pt x="4" y="0"/>
                          <a:pt x="4" y="0"/>
                          <a:pt x="5" y="1"/>
                        </a:cubicBezTo>
                        <a:cubicBezTo>
                          <a:pt x="5" y="1"/>
                          <a:pt x="4" y="1"/>
                          <a:pt x="4" y="1"/>
                        </a:cubicBezTo>
                        <a:cubicBezTo>
                          <a:pt x="3" y="1"/>
                          <a:pt x="2" y="1"/>
                          <a:pt x="2" y="1"/>
                        </a:cubicBezTo>
                        <a:cubicBezTo>
                          <a:pt x="1" y="2"/>
                          <a:pt x="0" y="2"/>
                          <a:pt x="0" y="3"/>
                        </a:cubicBezTo>
                        <a:cubicBezTo>
                          <a:pt x="0" y="3"/>
                          <a:pt x="0" y="4"/>
                          <a:pt x="0" y="4"/>
                        </a:cubicBezTo>
                        <a:cubicBezTo>
                          <a:pt x="0" y="4"/>
                          <a:pt x="0" y="4"/>
                          <a:pt x="0" y="4"/>
                        </a:cubicBezTo>
                        <a:cubicBezTo>
                          <a:pt x="0" y="3"/>
                          <a:pt x="1" y="1"/>
                          <a:pt x="3" y="1"/>
                        </a:cubicBezTo>
                        <a:cubicBezTo>
                          <a:pt x="3" y="1"/>
                          <a:pt x="3" y="1"/>
                          <a:pt x="3" y="1"/>
                        </a:cubicBezTo>
                        <a:cubicBezTo>
                          <a:pt x="5" y="1"/>
                          <a:pt x="6" y="1"/>
                          <a:pt x="7" y="2"/>
                        </a:cubicBezTo>
                        <a:cubicBezTo>
                          <a:pt x="8" y="2"/>
                          <a:pt x="8" y="2"/>
                          <a:pt x="9" y="3"/>
                        </a:cubicBezTo>
                        <a:cubicBezTo>
                          <a:pt x="10" y="4"/>
                          <a:pt x="10" y="5"/>
                          <a:pt x="11" y="6"/>
                        </a:cubicBezTo>
                        <a:cubicBezTo>
                          <a:pt x="15" y="10"/>
                          <a:pt x="21" y="13"/>
                          <a:pt x="27" y="14"/>
                        </a:cubicBezTo>
                        <a:cubicBezTo>
                          <a:pt x="29" y="15"/>
                          <a:pt x="31" y="15"/>
                          <a:pt x="33" y="15"/>
                        </a:cubicBezTo>
                        <a:cubicBezTo>
                          <a:pt x="34" y="15"/>
                          <a:pt x="36" y="15"/>
                          <a:pt x="37" y="14"/>
                        </a:cubicBezTo>
                        <a:cubicBezTo>
                          <a:pt x="38" y="14"/>
                          <a:pt x="39" y="14"/>
                          <a:pt x="41" y="14"/>
                        </a:cubicBezTo>
                        <a:cubicBezTo>
                          <a:pt x="42" y="14"/>
                          <a:pt x="43" y="14"/>
                          <a:pt x="44" y="15"/>
                        </a:cubicBezTo>
                        <a:cubicBezTo>
                          <a:pt x="44" y="15"/>
                          <a:pt x="45" y="15"/>
                          <a:pt x="45" y="15"/>
                        </a:cubicBezTo>
                        <a:cubicBezTo>
                          <a:pt x="46" y="16"/>
                          <a:pt x="47" y="16"/>
                          <a:pt x="48" y="17"/>
                        </a:cubicBezTo>
                        <a:cubicBezTo>
                          <a:pt x="48" y="17"/>
                          <a:pt x="48" y="17"/>
                          <a:pt x="48" y="17"/>
                        </a:cubicBezTo>
                        <a:cubicBezTo>
                          <a:pt x="47" y="16"/>
                          <a:pt x="47" y="15"/>
                          <a:pt x="46" y="15"/>
                        </a:cubicBezTo>
                        <a:cubicBezTo>
                          <a:pt x="44" y="14"/>
                          <a:pt x="42" y="14"/>
                          <a:pt x="39" y="14"/>
                        </a:cubicBezTo>
                        <a:cubicBezTo>
                          <a:pt x="38" y="14"/>
                          <a:pt x="37" y="14"/>
                          <a:pt x="36" y="14"/>
                        </a:cubicBezTo>
                        <a:cubicBezTo>
                          <a:pt x="34" y="14"/>
                          <a:pt x="33" y="14"/>
                          <a:pt x="32" y="14"/>
                        </a:cubicBezTo>
                        <a:cubicBezTo>
                          <a:pt x="31" y="14"/>
                          <a:pt x="30" y="14"/>
                          <a:pt x="29" y="14"/>
                        </a:cubicBezTo>
                        <a:cubicBezTo>
                          <a:pt x="28" y="13"/>
                          <a:pt x="27" y="13"/>
                          <a:pt x="25" y="13"/>
                        </a:cubicBezTo>
                        <a:cubicBezTo>
                          <a:pt x="24" y="12"/>
                          <a:pt x="23" y="11"/>
                          <a:pt x="23" y="10"/>
                        </a:cubicBezTo>
                        <a:cubicBezTo>
                          <a:pt x="22" y="8"/>
                          <a:pt x="23" y="7"/>
                          <a:pt x="25" y="5"/>
                        </a:cubicBezTo>
                        <a:cubicBezTo>
                          <a:pt x="26" y="4"/>
                          <a:pt x="25" y="2"/>
                          <a:pt x="26" y="2"/>
                        </a:cubicBezTo>
                        <a:cubicBezTo>
                          <a:pt x="28" y="1"/>
                          <a:pt x="29" y="1"/>
                          <a:pt x="30" y="0"/>
                        </a:cubicBezTo>
                        <a:cubicBezTo>
                          <a:pt x="30" y="0"/>
                          <a:pt x="30" y="0"/>
                          <a:pt x="30" y="0"/>
                        </a:cubicBezTo>
                        <a:cubicBezTo>
                          <a:pt x="29" y="0"/>
                          <a:pt x="29" y="0"/>
                          <a:pt x="28" y="0"/>
                        </a:cubicBezTo>
                        <a:cubicBezTo>
                          <a:pt x="28" y="1"/>
                          <a:pt x="28" y="1"/>
                          <a:pt x="27" y="1"/>
                        </a:cubicBezTo>
                        <a:cubicBezTo>
                          <a:pt x="27" y="1"/>
                          <a:pt x="27" y="1"/>
                          <a:pt x="27" y="1"/>
                        </a:cubicBezTo>
                        <a:cubicBezTo>
                          <a:pt x="26" y="2"/>
                          <a:pt x="25" y="3"/>
                          <a:pt x="25" y="3"/>
                        </a:cubicBezTo>
                        <a:cubicBezTo>
                          <a:pt x="25" y="4"/>
                          <a:pt x="25" y="4"/>
                          <a:pt x="25" y="4"/>
                        </a:cubicBezTo>
                        <a:cubicBezTo>
                          <a:pt x="24" y="5"/>
                          <a:pt x="23" y="5"/>
                          <a:pt x="23" y="6"/>
                        </a:cubicBezTo>
                        <a:cubicBezTo>
                          <a:pt x="23" y="6"/>
                          <a:pt x="23" y="6"/>
                          <a:pt x="23" y="5"/>
                        </a:cubicBezTo>
                        <a:cubicBezTo>
                          <a:pt x="23" y="5"/>
                          <a:pt x="23" y="5"/>
                          <a:pt x="23" y="5"/>
                        </a:cubicBezTo>
                        <a:cubicBezTo>
                          <a:pt x="22" y="6"/>
                          <a:pt x="22" y="7"/>
                          <a:pt x="22" y="7"/>
                        </a:cubicBezTo>
                        <a:cubicBezTo>
                          <a:pt x="21" y="9"/>
                          <a:pt x="22" y="11"/>
                          <a:pt x="23" y="12"/>
                        </a:cubicBezTo>
                        <a:cubicBezTo>
                          <a:pt x="19" y="11"/>
                          <a:pt x="15" y="8"/>
                          <a:pt x="12" y="5"/>
                        </a:cubicBezTo>
                        <a:cubicBezTo>
                          <a:pt x="11" y="4"/>
                          <a:pt x="10" y="2"/>
                          <a:pt x="7" y="1"/>
                        </a:cubicBezTo>
                        <a:cubicBezTo>
                          <a:pt x="6" y="0"/>
                          <a:pt x="5" y="0"/>
                          <a:pt x="4"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0" name="Freeform 8117">
                    <a:extLst>
                      <a:ext uri="{FF2B5EF4-FFF2-40B4-BE49-F238E27FC236}">
                        <a16:creationId xmlns:a16="http://schemas.microsoft.com/office/drawing/2014/main" id="{E156949F-7F9B-48EE-A11E-0AEE110E6411}"/>
                      </a:ext>
                    </a:extLst>
                  </p:cNvPr>
                  <p:cNvSpPr>
                    <a:spLocks noEditPoints="1"/>
                  </p:cNvSpPr>
                  <p:nvPr/>
                </p:nvSpPr>
                <p:spPr bwMode="auto">
                  <a:xfrm>
                    <a:off x="3646" y="1796"/>
                    <a:ext cx="31" cy="18"/>
                  </a:xfrm>
                  <a:custGeom>
                    <a:avLst/>
                    <a:gdLst>
                      <a:gd name="T0" fmla="*/ 14 w 41"/>
                      <a:gd name="T1" fmla="*/ 7 h 24"/>
                      <a:gd name="T2" fmla="*/ 11 w 41"/>
                      <a:gd name="T3" fmla="*/ 8 h 24"/>
                      <a:gd name="T4" fmla="*/ 14 w 41"/>
                      <a:gd name="T5" fmla="*/ 7 h 24"/>
                      <a:gd name="T6" fmla="*/ 14 w 41"/>
                      <a:gd name="T7" fmla="*/ 7 h 24"/>
                      <a:gd name="T8" fmla="*/ 14 w 41"/>
                      <a:gd name="T9" fmla="*/ 7 h 24"/>
                      <a:gd name="T10" fmla="*/ 14 w 41"/>
                      <a:gd name="T11" fmla="*/ 7 h 24"/>
                      <a:gd name="T12" fmla="*/ 14 w 41"/>
                      <a:gd name="T13" fmla="*/ 7 h 24"/>
                      <a:gd name="T14" fmla="*/ 14 w 41"/>
                      <a:gd name="T15" fmla="*/ 7 h 24"/>
                      <a:gd name="T16" fmla="*/ 0 w 41"/>
                      <a:gd name="T17" fmla="*/ 0 h 24"/>
                      <a:gd name="T18" fmla="*/ 3 w 41"/>
                      <a:gd name="T19" fmla="*/ 2 h 24"/>
                      <a:gd name="T20" fmla="*/ 2 w 41"/>
                      <a:gd name="T21" fmla="*/ 1 h 24"/>
                      <a:gd name="T22" fmla="*/ 1 w 41"/>
                      <a:gd name="T23" fmla="*/ 1 h 24"/>
                      <a:gd name="T24" fmla="*/ 5 w 41"/>
                      <a:gd name="T25" fmla="*/ 6 h 24"/>
                      <a:gd name="T26" fmla="*/ 7 w 41"/>
                      <a:gd name="T27" fmla="*/ 8 h 24"/>
                      <a:gd name="T28" fmla="*/ 7 w 41"/>
                      <a:gd name="T29" fmla="*/ 8 h 24"/>
                      <a:gd name="T30" fmla="*/ 10 w 41"/>
                      <a:gd name="T31" fmla="*/ 10 h 24"/>
                      <a:gd name="T32" fmla="*/ 18 w 41"/>
                      <a:gd name="T33" fmla="*/ 12 h 24"/>
                      <a:gd name="T34" fmla="*/ 28 w 41"/>
                      <a:gd name="T35" fmla="*/ 13 h 24"/>
                      <a:gd name="T36" fmla="*/ 30 w 41"/>
                      <a:gd name="T37" fmla="*/ 14 h 24"/>
                      <a:gd name="T38" fmla="*/ 31 w 41"/>
                      <a:gd name="T39" fmla="*/ 14 h 24"/>
                      <a:gd name="T40" fmla="*/ 33 w 41"/>
                      <a:gd name="T41" fmla="*/ 15 h 24"/>
                      <a:gd name="T42" fmla="*/ 36 w 41"/>
                      <a:gd name="T43" fmla="*/ 17 h 24"/>
                      <a:gd name="T44" fmla="*/ 39 w 41"/>
                      <a:gd name="T45" fmla="*/ 21 h 24"/>
                      <a:gd name="T46" fmla="*/ 40 w 41"/>
                      <a:gd name="T47" fmla="*/ 24 h 24"/>
                      <a:gd name="T48" fmla="*/ 41 w 41"/>
                      <a:gd name="T49" fmla="*/ 24 h 24"/>
                      <a:gd name="T50" fmla="*/ 40 w 41"/>
                      <a:gd name="T51" fmla="*/ 21 h 24"/>
                      <a:gd name="T52" fmla="*/ 35 w 41"/>
                      <a:gd name="T53" fmla="*/ 16 h 24"/>
                      <a:gd name="T54" fmla="*/ 32 w 41"/>
                      <a:gd name="T55" fmla="*/ 14 h 24"/>
                      <a:gd name="T56" fmla="*/ 33 w 41"/>
                      <a:gd name="T57" fmla="*/ 14 h 24"/>
                      <a:gd name="T58" fmla="*/ 34 w 41"/>
                      <a:gd name="T59" fmla="*/ 14 h 24"/>
                      <a:gd name="T60" fmla="*/ 37 w 41"/>
                      <a:gd name="T61" fmla="*/ 14 h 24"/>
                      <a:gd name="T62" fmla="*/ 38 w 41"/>
                      <a:gd name="T63" fmla="*/ 13 h 24"/>
                      <a:gd name="T64" fmla="*/ 40 w 41"/>
                      <a:gd name="T65" fmla="*/ 14 h 24"/>
                      <a:gd name="T66" fmla="*/ 39 w 41"/>
                      <a:gd name="T67" fmla="*/ 14 h 24"/>
                      <a:gd name="T68" fmla="*/ 40 w 41"/>
                      <a:gd name="T69" fmla="*/ 14 h 24"/>
                      <a:gd name="T70" fmla="*/ 40 w 41"/>
                      <a:gd name="T71" fmla="*/ 13 h 24"/>
                      <a:gd name="T72" fmla="*/ 39 w 41"/>
                      <a:gd name="T73" fmla="*/ 13 h 24"/>
                      <a:gd name="T74" fmla="*/ 37 w 41"/>
                      <a:gd name="T75" fmla="*/ 14 h 24"/>
                      <a:gd name="T76" fmla="*/ 35 w 41"/>
                      <a:gd name="T77" fmla="*/ 14 h 24"/>
                      <a:gd name="T78" fmla="*/ 34 w 41"/>
                      <a:gd name="T79" fmla="*/ 14 h 24"/>
                      <a:gd name="T80" fmla="*/ 32 w 41"/>
                      <a:gd name="T81" fmla="*/ 13 h 24"/>
                      <a:gd name="T82" fmla="*/ 25 w 41"/>
                      <a:gd name="T83" fmla="*/ 12 h 24"/>
                      <a:gd name="T84" fmla="*/ 16 w 41"/>
                      <a:gd name="T85" fmla="*/ 11 h 24"/>
                      <a:gd name="T86" fmla="*/ 16 w 41"/>
                      <a:gd name="T87" fmla="*/ 11 h 24"/>
                      <a:gd name="T88" fmla="*/ 14 w 41"/>
                      <a:gd name="T89" fmla="*/ 11 h 24"/>
                      <a:gd name="T90" fmla="*/ 7 w 41"/>
                      <a:gd name="T91" fmla="*/ 7 h 24"/>
                      <a:gd name="T92" fmla="*/ 3 w 41"/>
                      <a:gd name="T93" fmla="*/ 2 h 24"/>
                      <a:gd name="T94" fmla="*/ 5 w 41"/>
                      <a:gd name="T95" fmla="*/ 3 h 24"/>
                      <a:gd name="T96" fmla="*/ 3 w 41"/>
                      <a:gd name="T97" fmla="*/ 2 h 24"/>
                      <a:gd name="T98" fmla="*/ 0 w 41"/>
                      <a:gd name="T9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 h="24">
                        <a:moveTo>
                          <a:pt x="14" y="7"/>
                        </a:moveTo>
                        <a:cubicBezTo>
                          <a:pt x="13" y="7"/>
                          <a:pt x="12" y="8"/>
                          <a:pt x="11" y="8"/>
                        </a:cubicBezTo>
                        <a:cubicBezTo>
                          <a:pt x="12" y="8"/>
                          <a:pt x="13" y="8"/>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moveTo>
                          <a:pt x="0" y="0"/>
                        </a:moveTo>
                        <a:cubicBezTo>
                          <a:pt x="1" y="0"/>
                          <a:pt x="2" y="1"/>
                          <a:pt x="3" y="2"/>
                        </a:cubicBezTo>
                        <a:cubicBezTo>
                          <a:pt x="2" y="1"/>
                          <a:pt x="2" y="1"/>
                          <a:pt x="2" y="1"/>
                        </a:cubicBezTo>
                        <a:cubicBezTo>
                          <a:pt x="1" y="1"/>
                          <a:pt x="1" y="1"/>
                          <a:pt x="1" y="1"/>
                        </a:cubicBezTo>
                        <a:cubicBezTo>
                          <a:pt x="3" y="2"/>
                          <a:pt x="4" y="4"/>
                          <a:pt x="5" y="6"/>
                        </a:cubicBezTo>
                        <a:cubicBezTo>
                          <a:pt x="6" y="7"/>
                          <a:pt x="6" y="7"/>
                          <a:pt x="7" y="8"/>
                        </a:cubicBezTo>
                        <a:cubicBezTo>
                          <a:pt x="7" y="8"/>
                          <a:pt x="7" y="8"/>
                          <a:pt x="7" y="8"/>
                        </a:cubicBezTo>
                        <a:cubicBezTo>
                          <a:pt x="8" y="9"/>
                          <a:pt x="8" y="9"/>
                          <a:pt x="10" y="10"/>
                        </a:cubicBezTo>
                        <a:cubicBezTo>
                          <a:pt x="12" y="11"/>
                          <a:pt x="15" y="11"/>
                          <a:pt x="18" y="12"/>
                        </a:cubicBezTo>
                        <a:cubicBezTo>
                          <a:pt x="21" y="13"/>
                          <a:pt x="25" y="13"/>
                          <a:pt x="28" y="13"/>
                        </a:cubicBezTo>
                        <a:cubicBezTo>
                          <a:pt x="29" y="13"/>
                          <a:pt x="29" y="14"/>
                          <a:pt x="30" y="14"/>
                        </a:cubicBezTo>
                        <a:cubicBezTo>
                          <a:pt x="31" y="14"/>
                          <a:pt x="31" y="14"/>
                          <a:pt x="31" y="14"/>
                        </a:cubicBezTo>
                        <a:cubicBezTo>
                          <a:pt x="31" y="14"/>
                          <a:pt x="32" y="15"/>
                          <a:pt x="33" y="15"/>
                        </a:cubicBezTo>
                        <a:cubicBezTo>
                          <a:pt x="34" y="16"/>
                          <a:pt x="35" y="16"/>
                          <a:pt x="36" y="17"/>
                        </a:cubicBezTo>
                        <a:cubicBezTo>
                          <a:pt x="37" y="18"/>
                          <a:pt x="38" y="19"/>
                          <a:pt x="39" y="21"/>
                        </a:cubicBezTo>
                        <a:cubicBezTo>
                          <a:pt x="40" y="22"/>
                          <a:pt x="40" y="23"/>
                          <a:pt x="40" y="24"/>
                        </a:cubicBezTo>
                        <a:cubicBezTo>
                          <a:pt x="41" y="24"/>
                          <a:pt x="41" y="24"/>
                          <a:pt x="41" y="24"/>
                        </a:cubicBezTo>
                        <a:cubicBezTo>
                          <a:pt x="41" y="23"/>
                          <a:pt x="40" y="22"/>
                          <a:pt x="40" y="21"/>
                        </a:cubicBezTo>
                        <a:cubicBezTo>
                          <a:pt x="38" y="20"/>
                          <a:pt x="37" y="18"/>
                          <a:pt x="35" y="16"/>
                        </a:cubicBezTo>
                        <a:cubicBezTo>
                          <a:pt x="34" y="15"/>
                          <a:pt x="33" y="15"/>
                          <a:pt x="32" y="14"/>
                        </a:cubicBezTo>
                        <a:cubicBezTo>
                          <a:pt x="33" y="14"/>
                          <a:pt x="33" y="14"/>
                          <a:pt x="33" y="14"/>
                        </a:cubicBezTo>
                        <a:cubicBezTo>
                          <a:pt x="34" y="14"/>
                          <a:pt x="34" y="14"/>
                          <a:pt x="34" y="14"/>
                        </a:cubicBezTo>
                        <a:cubicBezTo>
                          <a:pt x="35" y="14"/>
                          <a:pt x="36" y="14"/>
                          <a:pt x="37" y="14"/>
                        </a:cubicBezTo>
                        <a:cubicBezTo>
                          <a:pt x="37" y="14"/>
                          <a:pt x="38" y="14"/>
                          <a:pt x="38" y="13"/>
                        </a:cubicBezTo>
                        <a:cubicBezTo>
                          <a:pt x="39" y="13"/>
                          <a:pt x="39" y="13"/>
                          <a:pt x="40" y="14"/>
                        </a:cubicBezTo>
                        <a:cubicBezTo>
                          <a:pt x="40" y="14"/>
                          <a:pt x="40" y="14"/>
                          <a:pt x="39" y="14"/>
                        </a:cubicBezTo>
                        <a:cubicBezTo>
                          <a:pt x="40" y="14"/>
                          <a:pt x="40" y="14"/>
                          <a:pt x="40" y="14"/>
                        </a:cubicBezTo>
                        <a:cubicBezTo>
                          <a:pt x="40" y="13"/>
                          <a:pt x="40" y="13"/>
                          <a:pt x="40" y="13"/>
                        </a:cubicBezTo>
                        <a:cubicBezTo>
                          <a:pt x="40" y="13"/>
                          <a:pt x="40" y="13"/>
                          <a:pt x="39" y="13"/>
                        </a:cubicBezTo>
                        <a:cubicBezTo>
                          <a:pt x="39" y="13"/>
                          <a:pt x="38" y="13"/>
                          <a:pt x="37" y="14"/>
                        </a:cubicBezTo>
                        <a:cubicBezTo>
                          <a:pt x="36" y="14"/>
                          <a:pt x="35" y="14"/>
                          <a:pt x="35" y="14"/>
                        </a:cubicBezTo>
                        <a:cubicBezTo>
                          <a:pt x="34" y="14"/>
                          <a:pt x="34" y="14"/>
                          <a:pt x="34" y="14"/>
                        </a:cubicBezTo>
                        <a:cubicBezTo>
                          <a:pt x="33" y="14"/>
                          <a:pt x="32" y="14"/>
                          <a:pt x="32" y="13"/>
                        </a:cubicBezTo>
                        <a:cubicBezTo>
                          <a:pt x="29" y="13"/>
                          <a:pt x="27" y="12"/>
                          <a:pt x="25" y="12"/>
                        </a:cubicBezTo>
                        <a:cubicBezTo>
                          <a:pt x="22" y="12"/>
                          <a:pt x="19" y="11"/>
                          <a:pt x="16" y="11"/>
                        </a:cubicBezTo>
                        <a:cubicBezTo>
                          <a:pt x="16" y="11"/>
                          <a:pt x="16" y="11"/>
                          <a:pt x="16" y="11"/>
                        </a:cubicBezTo>
                        <a:cubicBezTo>
                          <a:pt x="15" y="11"/>
                          <a:pt x="15" y="11"/>
                          <a:pt x="14" y="11"/>
                        </a:cubicBezTo>
                        <a:cubicBezTo>
                          <a:pt x="11" y="10"/>
                          <a:pt x="9" y="9"/>
                          <a:pt x="7" y="7"/>
                        </a:cubicBezTo>
                        <a:cubicBezTo>
                          <a:pt x="6" y="6"/>
                          <a:pt x="5" y="4"/>
                          <a:pt x="3" y="2"/>
                        </a:cubicBezTo>
                        <a:cubicBezTo>
                          <a:pt x="4" y="2"/>
                          <a:pt x="4" y="3"/>
                          <a:pt x="5" y="3"/>
                        </a:cubicBezTo>
                        <a:cubicBezTo>
                          <a:pt x="4" y="2"/>
                          <a:pt x="4" y="2"/>
                          <a:pt x="3" y="2"/>
                        </a:cubicBezTo>
                        <a:cubicBezTo>
                          <a:pt x="2" y="1"/>
                          <a:pt x="1" y="0"/>
                          <a:pt x="0"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1" name="Freeform 8118">
                    <a:extLst>
                      <a:ext uri="{FF2B5EF4-FFF2-40B4-BE49-F238E27FC236}">
                        <a16:creationId xmlns:a16="http://schemas.microsoft.com/office/drawing/2014/main" id="{DC8221A0-882C-4D5A-83DD-2B33525DFB5B}"/>
                      </a:ext>
                    </a:extLst>
                  </p:cNvPr>
                  <p:cNvSpPr>
                    <a:spLocks noEditPoints="1"/>
                  </p:cNvSpPr>
                  <p:nvPr/>
                </p:nvSpPr>
                <p:spPr bwMode="auto">
                  <a:xfrm>
                    <a:off x="3644" y="1806"/>
                    <a:ext cx="69" cy="14"/>
                  </a:xfrm>
                  <a:custGeom>
                    <a:avLst/>
                    <a:gdLst>
                      <a:gd name="T0" fmla="*/ 58 w 93"/>
                      <a:gd name="T1" fmla="*/ 18 h 18"/>
                      <a:gd name="T2" fmla="*/ 58 w 93"/>
                      <a:gd name="T3" fmla="*/ 18 h 18"/>
                      <a:gd name="T4" fmla="*/ 58 w 93"/>
                      <a:gd name="T5" fmla="*/ 18 h 18"/>
                      <a:gd name="T6" fmla="*/ 59 w 93"/>
                      <a:gd name="T7" fmla="*/ 18 h 18"/>
                      <a:gd name="T8" fmla="*/ 59 w 93"/>
                      <a:gd name="T9" fmla="*/ 18 h 18"/>
                      <a:gd name="T10" fmla="*/ 58 w 93"/>
                      <a:gd name="T11" fmla="*/ 18 h 18"/>
                      <a:gd name="T12" fmla="*/ 65 w 93"/>
                      <a:gd name="T13" fmla="*/ 16 h 18"/>
                      <a:gd name="T14" fmla="*/ 62 w 93"/>
                      <a:gd name="T15" fmla="*/ 17 h 18"/>
                      <a:gd name="T16" fmla="*/ 60 w 93"/>
                      <a:gd name="T17" fmla="*/ 18 h 18"/>
                      <a:gd name="T18" fmla="*/ 58 w 93"/>
                      <a:gd name="T19" fmla="*/ 18 h 18"/>
                      <a:gd name="T20" fmla="*/ 60 w 93"/>
                      <a:gd name="T21" fmla="*/ 18 h 18"/>
                      <a:gd name="T22" fmla="*/ 64 w 93"/>
                      <a:gd name="T23" fmla="*/ 17 h 18"/>
                      <a:gd name="T24" fmla="*/ 65 w 93"/>
                      <a:gd name="T25" fmla="*/ 16 h 18"/>
                      <a:gd name="T26" fmla="*/ 0 w 93"/>
                      <a:gd name="T27" fmla="*/ 0 h 18"/>
                      <a:gd name="T28" fmla="*/ 4 w 93"/>
                      <a:gd name="T29" fmla="*/ 1 h 18"/>
                      <a:gd name="T30" fmla="*/ 9 w 93"/>
                      <a:gd name="T31" fmla="*/ 3 h 18"/>
                      <a:gd name="T32" fmla="*/ 10 w 93"/>
                      <a:gd name="T33" fmla="*/ 4 h 18"/>
                      <a:gd name="T34" fmla="*/ 10 w 93"/>
                      <a:gd name="T35" fmla="*/ 4 h 18"/>
                      <a:gd name="T36" fmla="*/ 9 w 93"/>
                      <a:gd name="T37" fmla="*/ 4 h 18"/>
                      <a:gd name="T38" fmla="*/ 13 w 93"/>
                      <a:gd name="T39" fmla="*/ 6 h 18"/>
                      <a:gd name="T40" fmla="*/ 25 w 93"/>
                      <a:gd name="T41" fmla="*/ 12 h 18"/>
                      <a:gd name="T42" fmla="*/ 25 w 93"/>
                      <a:gd name="T43" fmla="*/ 12 h 18"/>
                      <a:gd name="T44" fmla="*/ 23 w 93"/>
                      <a:gd name="T45" fmla="*/ 12 h 18"/>
                      <a:gd name="T46" fmla="*/ 20 w 93"/>
                      <a:gd name="T47" fmla="*/ 13 h 18"/>
                      <a:gd name="T48" fmla="*/ 20 w 93"/>
                      <a:gd name="T49" fmla="*/ 13 h 18"/>
                      <a:gd name="T50" fmla="*/ 23 w 93"/>
                      <a:gd name="T51" fmla="*/ 12 h 18"/>
                      <a:gd name="T52" fmla="*/ 27 w 93"/>
                      <a:gd name="T53" fmla="*/ 13 h 18"/>
                      <a:gd name="T54" fmla="*/ 31 w 93"/>
                      <a:gd name="T55" fmla="*/ 13 h 18"/>
                      <a:gd name="T56" fmla="*/ 32 w 93"/>
                      <a:gd name="T57" fmla="*/ 13 h 18"/>
                      <a:gd name="T58" fmla="*/ 35 w 93"/>
                      <a:gd name="T59" fmla="*/ 13 h 18"/>
                      <a:gd name="T60" fmla="*/ 45 w 93"/>
                      <a:gd name="T61" fmla="*/ 13 h 18"/>
                      <a:gd name="T62" fmla="*/ 51 w 93"/>
                      <a:gd name="T63" fmla="*/ 12 h 18"/>
                      <a:gd name="T64" fmla="*/ 51 w 93"/>
                      <a:gd name="T65" fmla="*/ 12 h 18"/>
                      <a:gd name="T66" fmla="*/ 54 w 93"/>
                      <a:gd name="T67" fmla="*/ 11 h 18"/>
                      <a:gd name="T68" fmla="*/ 56 w 93"/>
                      <a:gd name="T69" fmla="*/ 11 h 18"/>
                      <a:gd name="T70" fmla="*/ 62 w 93"/>
                      <a:gd name="T71" fmla="*/ 12 h 18"/>
                      <a:gd name="T72" fmla="*/ 66 w 93"/>
                      <a:gd name="T73" fmla="*/ 13 h 18"/>
                      <a:gd name="T74" fmla="*/ 68 w 93"/>
                      <a:gd name="T75" fmla="*/ 14 h 18"/>
                      <a:gd name="T76" fmla="*/ 70 w 93"/>
                      <a:gd name="T77" fmla="*/ 15 h 18"/>
                      <a:gd name="T78" fmla="*/ 68 w 93"/>
                      <a:gd name="T79" fmla="*/ 15 h 18"/>
                      <a:gd name="T80" fmla="*/ 65 w 93"/>
                      <a:gd name="T81" fmla="*/ 16 h 18"/>
                      <a:gd name="T82" fmla="*/ 71 w 93"/>
                      <a:gd name="T83" fmla="*/ 15 h 18"/>
                      <a:gd name="T84" fmla="*/ 73 w 93"/>
                      <a:gd name="T85" fmla="*/ 15 h 18"/>
                      <a:gd name="T86" fmla="*/ 81 w 93"/>
                      <a:gd name="T87" fmla="*/ 15 h 18"/>
                      <a:gd name="T88" fmla="*/ 82 w 93"/>
                      <a:gd name="T89" fmla="*/ 15 h 18"/>
                      <a:gd name="T90" fmla="*/ 93 w 93"/>
                      <a:gd name="T91" fmla="*/ 17 h 18"/>
                      <a:gd name="T92" fmla="*/ 82 w 93"/>
                      <a:gd name="T93" fmla="*/ 14 h 18"/>
                      <a:gd name="T94" fmla="*/ 82 w 93"/>
                      <a:gd name="T95" fmla="*/ 14 h 18"/>
                      <a:gd name="T96" fmla="*/ 87 w 93"/>
                      <a:gd name="T97" fmla="*/ 15 h 18"/>
                      <a:gd name="T98" fmla="*/ 93 w 93"/>
                      <a:gd name="T99" fmla="*/ 16 h 18"/>
                      <a:gd name="T100" fmla="*/ 82 w 93"/>
                      <a:gd name="T101" fmla="*/ 14 h 18"/>
                      <a:gd name="T102" fmla="*/ 82 w 93"/>
                      <a:gd name="T103" fmla="*/ 14 h 18"/>
                      <a:gd name="T104" fmla="*/ 73 w 93"/>
                      <a:gd name="T105" fmla="*/ 15 h 18"/>
                      <a:gd name="T106" fmla="*/ 73 w 93"/>
                      <a:gd name="T107" fmla="*/ 14 h 18"/>
                      <a:gd name="T108" fmla="*/ 63 w 93"/>
                      <a:gd name="T109" fmla="*/ 12 h 18"/>
                      <a:gd name="T110" fmla="*/ 55 w 93"/>
                      <a:gd name="T111" fmla="*/ 11 h 18"/>
                      <a:gd name="T112" fmla="*/ 48 w 93"/>
                      <a:gd name="T113" fmla="*/ 11 h 18"/>
                      <a:gd name="T114" fmla="*/ 35 w 93"/>
                      <a:gd name="T115" fmla="*/ 12 h 18"/>
                      <a:gd name="T116" fmla="*/ 29 w 93"/>
                      <a:gd name="T117" fmla="*/ 12 h 18"/>
                      <a:gd name="T118" fmla="*/ 14 w 93"/>
                      <a:gd name="T119" fmla="*/ 5 h 18"/>
                      <a:gd name="T120" fmla="*/ 0 w 93"/>
                      <a:gd name="T121" fmla="*/ 0 h 18"/>
                      <a:gd name="T122" fmla="*/ 0 w 93"/>
                      <a:gd name="T1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3" h="18">
                        <a:moveTo>
                          <a:pt x="58" y="18"/>
                        </a:moveTo>
                        <a:cubicBezTo>
                          <a:pt x="58" y="18"/>
                          <a:pt x="58" y="18"/>
                          <a:pt x="58" y="18"/>
                        </a:cubicBezTo>
                        <a:cubicBezTo>
                          <a:pt x="58" y="18"/>
                          <a:pt x="58" y="18"/>
                          <a:pt x="58" y="18"/>
                        </a:cubicBezTo>
                        <a:cubicBezTo>
                          <a:pt x="58" y="18"/>
                          <a:pt x="59" y="18"/>
                          <a:pt x="59" y="18"/>
                        </a:cubicBezTo>
                        <a:cubicBezTo>
                          <a:pt x="59" y="18"/>
                          <a:pt x="59" y="18"/>
                          <a:pt x="59" y="18"/>
                        </a:cubicBezTo>
                        <a:cubicBezTo>
                          <a:pt x="59" y="18"/>
                          <a:pt x="58" y="18"/>
                          <a:pt x="58" y="18"/>
                        </a:cubicBezTo>
                        <a:moveTo>
                          <a:pt x="65" y="16"/>
                        </a:moveTo>
                        <a:cubicBezTo>
                          <a:pt x="64" y="17"/>
                          <a:pt x="63" y="17"/>
                          <a:pt x="62" y="17"/>
                        </a:cubicBezTo>
                        <a:cubicBezTo>
                          <a:pt x="61" y="18"/>
                          <a:pt x="61" y="18"/>
                          <a:pt x="60" y="18"/>
                        </a:cubicBezTo>
                        <a:cubicBezTo>
                          <a:pt x="60" y="18"/>
                          <a:pt x="59" y="18"/>
                          <a:pt x="58" y="18"/>
                        </a:cubicBezTo>
                        <a:cubicBezTo>
                          <a:pt x="59" y="18"/>
                          <a:pt x="59" y="18"/>
                          <a:pt x="60" y="18"/>
                        </a:cubicBezTo>
                        <a:cubicBezTo>
                          <a:pt x="61" y="18"/>
                          <a:pt x="63" y="17"/>
                          <a:pt x="64" y="17"/>
                        </a:cubicBezTo>
                        <a:cubicBezTo>
                          <a:pt x="64" y="17"/>
                          <a:pt x="64" y="16"/>
                          <a:pt x="65" y="16"/>
                        </a:cubicBezTo>
                        <a:moveTo>
                          <a:pt x="0" y="0"/>
                        </a:moveTo>
                        <a:cubicBezTo>
                          <a:pt x="1" y="0"/>
                          <a:pt x="3" y="0"/>
                          <a:pt x="4" y="1"/>
                        </a:cubicBezTo>
                        <a:cubicBezTo>
                          <a:pt x="6" y="1"/>
                          <a:pt x="8" y="2"/>
                          <a:pt x="9" y="3"/>
                        </a:cubicBezTo>
                        <a:cubicBezTo>
                          <a:pt x="9" y="3"/>
                          <a:pt x="10" y="4"/>
                          <a:pt x="10" y="4"/>
                        </a:cubicBezTo>
                        <a:cubicBezTo>
                          <a:pt x="10" y="4"/>
                          <a:pt x="10" y="4"/>
                          <a:pt x="10" y="4"/>
                        </a:cubicBezTo>
                        <a:cubicBezTo>
                          <a:pt x="10" y="4"/>
                          <a:pt x="10" y="4"/>
                          <a:pt x="9" y="4"/>
                        </a:cubicBezTo>
                        <a:cubicBezTo>
                          <a:pt x="10" y="4"/>
                          <a:pt x="12" y="5"/>
                          <a:pt x="13" y="6"/>
                        </a:cubicBezTo>
                        <a:cubicBezTo>
                          <a:pt x="17" y="8"/>
                          <a:pt x="20" y="10"/>
                          <a:pt x="25" y="12"/>
                        </a:cubicBezTo>
                        <a:cubicBezTo>
                          <a:pt x="25" y="12"/>
                          <a:pt x="25" y="12"/>
                          <a:pt x="25" y="12"/>
                        </a:cubicBezTo>
                        <a:cubicBezTo>
                          <a:pt x="24" y="12"/>
                          <a:pt x="23" y="12"/>
                          <a:pt x="23" y="12"/>
                        </a:cubicBezTo>
                        <a:cubicBezTo>
                          <a:pt x="22" y="12"/>
                          <a:pt x="21" y="12"/>
                          <a:pt x="20" y="13"/>
                        </a:cubicBezTo>
                        <a:cubicBezTo>
                          <a:pt x="20" y="13"/>
                          <a:pt x="20" y="13"/>
                          <a:pt x="20" y="13"/>
                        </a:cubicBezTo>
                        <a:cubicBezTo>
                          <a:pt x="21" y="13"/>
                          <a:pt x="22" y="12"/>
                          <a:pt x="23" y="12"/>
                        </a:cubicBezTo>
                        <a:cubicBezTo>
                          <a:pt x="24" y="12"/>
                          <a:pt x="26" y="13"/>
                          <a:pt x="27" y="13"/>
                        </a:cubicBezTo>
                        <a:cubicBezTo>
                          <a:pt x="28" y="13"/>
                          <a:pt x="30" y="13"/>
                          <a:pt x="31" y="13"/>
                        </a:cubicBezTo>
                        <a:cubicBezTo>
                          <a:pt x="31" y="13"/>
                          <a:pt x="32" y="13"/>
                          <a:pt x="32" y="13"/>
                        </a:cubicBezTo>
                        <a:cubicBezTo>
                          <a:pt x="33" y="13"/>
                          <a:pt x="34" y="13"/>
                          <a:pt x="35" y="13"/>
                        </a:cubicBezTo>
                        <a:cubicBezTo>
                          <a:pt x="38" y="13"/>
                          <a:pt x="41" y="13"/>
                          <a:pt x="45" y="13"/>
                        </a:cubicBezTo>
                        <a:cubicBezTo>
                          <a:pt x="47" y="12"/>
                          <a:pt x="49" y="12"/>
                          <a:pt x="51" y="12"/>
                        </a:cubicBezTo>
                        <a:cubicBezTo>
                          <a:pt x="51" y="12"/>
                          <a:pt x="51" y="12"/>
                          <a:pt x="51" y="12"/>
                        </a:cubicBezTo>
                        <a:cubicBezTo>
                          <a:pt x="51" y="11"/>
                          <a:pt x="53" y="11"/>
                          <a:pt x="54" y="11"/>
                        </a:cubicBezTo>
                        <a:cubicBezTo>
                          <a:pt x="55" y="11"/>
                          <a:pt x="55" y="11"/>
                          <a:pt x="56" y="11"/>
                        </a:cubicBezTo>
                        <a:cubicBezTo>
                          <a:pt x="58" y="11"/>
                          <a:pt x="60" y="12"/>
                          <a:pt x="62" y="12"/>
                        </a:cubicBezTo>
                        <a:cubicBezTo>
                          <a:pt x="63" y="13"/>
                          <a:pt x="65" y="13"/>
                          <a:pt x="66" y="13"/>
                        </a:cubicBezTo>
                        <a:cubicBezTo>
                          <a:pt x="67" y="14"/>
                          <a:pt x="67" y="14"/>
                          <a:pt x="68" y="14"/>
                        </a:cubicBezTo>
                        <a:cubicBezTo>
                          <a:pt x="69" y="14"/>
                          <a:pt x="69" y="15"/>
                          <a:pt x="70" y="15"/>
                        </a:cubicBezTo>
                        <a:cubicBezTo>
                          <a:pt x="69" y="15"/>
                          <a:pt x="69" y="15"/>
                          <a:pt x="68" y="15"/>
                        </a:cubicBezTo>
                        <a:cubicBezTo>
                          <a:pt x="67" y="15"/>
                          <a:pt x="66" y="16"/>
                          <a:pt x="65" y="16"/>
                        </a:cubicBezTo>
                        <a:cubicBezTo>
                          <a:pt x="67" y="15"/>
                          <a:pt x="69" y="15"/>
                          <a:pt x="71" y="15"/>
                        </a:cubicBezTo>
                        <a:cubicBezTo>
                          <a:pt x="71" y="15"/>
                          <a:pt x="72" y="15"/>
                          <a:pt x="73" y="15"/>
                        </a:cubicBezTo>
                        <a:cubicBezTo>
                          <a:pt x="76" y="15"/>
                          <a:pt x="79" y="15"/>
                          <a:pt x="81" y="15"/>
                        </a:cubicBezTo>
                        <a:cubicBezTo>
                          <a:pt x="81" y="15"/>
                          <a:pt x="81" y="15"/>
                          <a:pt x="82" y="15"/>
                        </a:cubicBezTo>
                        <a:cubicBezTo>
                          <a:pt x="86" y="15"/>
                          <a:pt x="90" y="16"/>
                          <a:pt x="93" y="17"/>
                        </a:cubicBezTo>
                        <a:cubicBezTo>
                          <a:pt x="90" y="15"/>
                          <a:pt x="86" y="15"/>
                          <a:pt x="82" y="14"/>
                        </a:cubicBezTo>
                        <a:cubicBezTo>
                          <a:pt x="82" y="14"/>
                          <a:pt x="82" y="14"/>
                          <a:pt x="82" y="14"/>
                        </a:cubicBezTo>
                        <a:cubicBezTo>
                          <a:pt x="84" y="14"/>
                          <a:pt x="86" y="14"/>
                          <a:pt x="87" y="15"/>
                        </a:cubicBezTo>
                        <a:cubicBezTo>
                          <a:pt x="89" y="15"/>
                          <a:pt x="91" y="15"/>
                          <a:pt x="93" y="16"/>
                        </a:cubicBezTo>
                        <a:cubicBezTo>
                          <a:pt x="89" y="14"/>
                          <a:pt x="86" y="14"/>
                          <a:pt x="82" y="14"/>
                        </a:cubicBezTo>
                        <a:cubicBezTo>
                          <a:pt x="82" y="14"/>
                          <a:pt x="82" y="14"/>
                          <a:pt x="82" y="14"/>
                        </a:cubicBezTo>
                        <a:cubicBezTo>
                          <a:pt x="79" y="14"/>
                          <a:pt x="76" y="15"/>
                          <a:pt x="73" y="15"/>
                        </a:cubicBezTo>
                        <a:cubicBezTo>
                          <a:pt x="73" y="15"/>
                          <a:pt x="73" y="15"/>
                          <a:pt x="73" y="14"/>
                        </a:cubicBezTo>
                        <a:cubicBezTo>
                          <a:pt x="69" y="14"/>
                          <a:pt x="66" y="13"/>
                          <a:pt x="63" y="12"/>
                        </a:cubicBezTo>
                        <a:cubicBezTo>
                          <a:pt x="60" y="12"/>
                          <a:pt x="58" y="11"/>
                          <a:pt x="55" y="11"/>
                        </a:cubicBezTo>
                        <a:cubicBezTo>
                          <a:pt x="53" y="11"/>
                          <a:pt x="50" y="11"/>
                          <a:pt x="48" y="11"/>
                        </a:cubicBezTo>
                        <a:cubicBezTo>
                          <a:pt x="43" y="12"/>
                          <a:pt x="39" y="12"/>
                          <a:pt x="35" y="12"/>
                        </a:cubicBezTo>
                        <a:cubicBezTo>
                          <a:pt x="33" y="12"/>
                          <a:pt x="31" y="12"/>
                          <a:pt x="29" y="12"/>
                        </a:cubicBezTo>
                        <a:cubicBezTo>
                          <a:pt x="23" y="11"/>
                          <a:pt x="19" y="8"/>
                          <a:pt x="14" y="5"/>
                        </a:cubicBezTo>
                        <a:cubicBezTo>
                          <a:pt x="10" y="3"/>
                          <a:pt x="5" y="1"/>
                          <a:pt x="0" y="0"/>
                        </a:cubicBezTo>
                        <a:cubicBezTo>
                          <a:pt x="0" y="0"/>
                          <a:pt x="0" y="0"/>
                          <a:pt x="0"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2" name="Freeform 8119">
                    <a:extLst>
                      <a:ext uri="{FF2B5EF4-FFF2-40B4-BE49-F238E27FC236}">
                        <a16:creationId xmlns:a16="http://schemas.microsoft.com/office/drawing/2014/main" id="{9F324B84-961B-4388-A261-201F55260AD6}"/>
                      </a:ext>
                    </a:extLst>
                  </p:cNvPr>
                  <p:cNvSpPr>
                    <a:spLocks/>
                  </p:cNvSpPr>
                  <p:nvPr/>
                </p:nvSpPr>
                <p:spPr bwMode="auto">
                  <a:xfrm>
                    <a:off x="3639" y="1788"/>
                    <a:ext cx="0" cy="3"/>
                  </a:xfrm>
                  <a:custGeom>
                    <a:avLst/>
                    <a:gdLst>
                      <a:gd name="T0" fmla="*/ 1 w 1"/>
                      <a:gd name="T1" fmla="*/ 0 h 4"/>
                      <a:gd name="T2" fmla="*/ 0 w 1"/>
                      <a:gd name="T3" fmla="*/ 4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1" y="1"/>
                          <a:pt x="0" y="3"/>
                          <a:pt x="0" y="4"/>
                        </a:cubicBezTo>
                        <a:cubicBezTo>
                          <a:pt x="0" y="4"/>
                          <a:pt x="0" y="4"/>
                          <a:pt x="0" y="4"/>
                        </a:cubicBezTo>
                        <a:cubicBezTo>
                          <a:pt x="0" y="3"/>
                          <a:pt x="1" y="1"/>
                          <a:pt x="1"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3" name="Freeform 8120">
                    <a:extLst>
                      <a:ext uri="{FF2B5EF4-FFF2-40B4-BE49-F238E27FC236}">
                        <a16:creationId xmlns:a16="http://schemas.microsoft.com/office/drawing/2014/main" id="{ADE06691-A5E7-4EF3-B4E3-6753B95B9268}"/>
                      </a:ext>
                    </a:extLst>
                  </p:cNvPr>
                  <p:cNvSpPr>
                    <a:spLocks/>
                  </p:cNvSpPr>
                  <p:nvPr/>
                </p:nvSpPr>
                <p:spPr bwMode="auto">
                  <a:xfrm>
                    <a:off x="3639" y="1791"/>
                    <a:ext cx="0" cy="1"/>
                  </a:xfrm>
                  <a:custGeom>
                    <a:avLst/>
                    <a:gdLst>
                      <a:gd name="T0" fmla="*/ 0 h 1"/>
                      <a:gd name="T1" fmla="*/ 0 h 1"/>
                      <a:gd name="T2" fmla="*/ 1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0"/>
                        </a:cubicBezTo>
                        <a:cubicBezTo>
                          <a:pt x="0" y="0"/>
                          <a:pt x="0" y="0"/>
                          <a:pt x="0"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4" name="Freeform 8121">
                    <a:extLst>
                      <a:ext uri="{FF2B5EF4-FFF2-40B4-BE49-F238E27FC236}">
                        <a16:creationId xmlns:a16="http://schemas.microsoft.com/office/drawing/2014/main" id="{241B056F-6795-4BA1-9706-AE70A1D6758B}"/>
                      </a:ext>
                    </a:extLst>
                  </p:cNvPr>
                  <p:cNvSpPr>
                    <a:spLocks noEditPoints="1"/>
                  </p:cNvSpPr>
                  <p:nvPr/>
                </p:nvSpPr>
                <p:spPr bwMode="auto">
                  <a:xfrm>
                    <a:off x="3634" y="1799"/>
                    <a:ext cx="2" cy="19"/>
                  </a:xfrm>
                  <a:custGeom>
                    <a:avLst/>
                    <a:gdLst>
                      <a:gd name="T0" fmla="*/ 2 w 2"/>
                      <a:gd name="T1" fmla="*/ 17 h 26"/>
                      <a:gd name="T2" fmla="*/ 2 w 2"/>
                      <a:gd name="T3" fmla="*/ 18 h 26"/>
                      <a:gd name="T4" fmla="*/ 0 w 2"/>
                      <a:gd name="T5" fmla="*/ 26 h 26"/>
                      <a:gd name="T6" fmla="*/ 0 w 2"/>
                      <a:gd name="T7" fmla="*/ 25 h 26"/>
                      <a:gd name="T8" fmla="*/ 2 w 2"/>
                      <a:gd name="T9" fmla="*/ 18 h 26"/>
                      <a:gd name="T10" fmla="*/ 2 w 2"/>
                      <a:gd name="T11" fmla="*/ 18 h 26"/>
                      <a:gd name="T12" fmla="*/ 2 w 2"/>
                      <a:gd name="T13" fmla="*/ 17 h 26"/>
                      <a:gd name="T14" fmla="*/ 1 w 2"/>
                      <a:gd name="T15" fmla="*/ 13 h 26"/>
                      <a:gd name="T16" fmla="*/ 1 w 2"/>
                      <a:gd name="T17" fmla="*/ 14 h 26"/>
                      <a:gd name="T18" fmla="*/ 1 w 2"/>
                      <a:gd name="T19" fmla="*/ 14 h 26"/>
                      <a:gd name="T20" fmla="*/ 1 w 2"/>
                      <a:gd name="T21" fmla="*/ 13 h 26"/>
                      <a:gd name="T22" fmla="*/ 1 w 2"/>
                      <a:gd name="T23" fmla="*/ 0 h 26"/>
                      <a:gd name="T24" fmla="*/ 1 w 2"/>
                      <a:gd name="T25" fmla="*/ 2 h 26"/>
                      <a:gd name="T26" fmla="*/ 1 w 2"/>
                      <a:gd name="T27" fmla="*/ 2 h 26"/>
                      <a:gd name="T28" fmla="*/ 1 w 2"/>
                      <a:gd name="T2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6">
                        <a:moveTo>
                          <a:pt x="2" y="17"/>
                        </a:moveTo>
                        <a:cubicBezTo>
                          <a:pt x="2" y="18"/>
                          <a:pt x="2" y="18"/>
                          <a:pt x="2" y="18"/>
                        </a:cubicBezTo>
                        <a:cubicBezTo>
                          <a:pt x="1" y="20"/>
                          <a:pt x="0" y="23"/>
                          <a:pt x="0" y="26"/>
                        </a:cubicBezTo>
                        <a:cubicBezTo>
                          <a:pt x="0" y="25"/>
                          <a:pt x="0" y="25"/>
                          <a:pt x="0" y="25"/>
                        </a:cubicBezTo>
                        <a:cubicBezTo>
                          <a:pt x="0" y="23"/>
                          <a:pt x="1" y="20"/>
                          <a:pt x="2" y="18"/>
                        </a:cubicBezTo>
                        <a:cubicBezTo>
                          <a:pt x="2" y="18"/>
                          <a:pt x="2" y="18"/>
                          <a:pt x="2" y="18"/>
                        </a:cubicBezTo>
                        <a:cubicBezTo>
                          <a:pt x="2" y="18"/>
                          <a:pt x="2" y="17"/>
                          <a:pt x="2" y="17"/>
                        </a:cubicBezTo>
                        <a:moveTo>
                          <a:pt x="1" y="13"/>
                        </a:moveTo>
                        <a:cubicBezTo>
                          <a:pt x="1" y="13"/>
                          <a:pt x="1" y="14"/>
                          <a:pt x="1" y="14"/>
                        </a:cubicBezTo>
                        <a:cubicBezTo>
                          <a:pt x="1" y="14"/>
                          <a:pt x="1" y="14"/>
                          <a:pt x="1" y="14"/>
                        </a:cubicBezTo>
                        <a:cubicBezTo>
                          <a:pt x="1" y="14"/>
                          <a:pt x="1" y="13"/>
                          <a:pt x="1" y="13"/>
                        </a:cubicBezTo>
                        <a:moveTo>
                          <a:pt x="1" y="0"/>
                        </a:moveTo>
                        <a:cubicBezTo>
                          <a:pt x="1" y="1"/>
                          <a:pt x="1" y="2"/>
                          <a:pt x="1" y="2"/>
                        </a:cubicBezTo>
                        <a:cubicBezTo>
                          <a:pt x="1" y="2"/>
                          <a:pt x="1" y="2"/>
                          <a:pt x="1" y="2"/>
                        </a:cubicBezTo>
                        <a:cubicBezTo>
                          <a:pt x="1" y="1"/>
                          <a:pt x="1" y="1"/>
                          <a:pt x="1"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5" name="Freeform 8122">
                    <a:extLst>
                      <a:ext uri="{FF2B5EF4-FFF2-40B4-BE49-F238E27FC236}">
                        <a16:creationId xmlns:a16="http://schemas.microsoft.com/office/drawing/2014/main" id="{93DCC8A6-2FDE-4853-B1FF-1CB4D371C053}"/>
                      </a:ext>
                    </a:extLst>
                  </p:cNvPr>
                  <p:cNvSpPr>
                    <a:spLocks noEditPoints="1"/>
                  </p:cNvSpPr>
                  <p:nvPr/>
                </p:nvSpPr>
                <p:spPr bwMode="auto">
                  <a:xfrm>
                    <a:off x="3639" y="1821"/>
                    <a:ext cx="78" cy="41"/>
                  </a:xfrm>
                  <a:custGeom>
                    <a:avLst/>
                    <a:gdLst>
                      <a:gd name="T0" fmla="*/ 29 w 104"/>
                      <a:gd name="T1" fmla="*/ 45 h 54"/>
                      <a:gd name="T2" fmla="*/ 46 w 104"/>
                      <a:gd name="T3" fmla="*/ 49 h 54"/>
                      <a:gd name="T4" fmla="*/ 46 w 104"/>
                      <a:gd name="T5" fmla="*/ 52 h 54"/>
                      <a:gd name="T6" fmla="*/ 46 w 104"/>
                      <a:gd name="T7" fmla="*/ 41 h 54"/>
                      <a:gd name="T8" fmla="*/ 49 w 104"/>
                      <a:gd name="T9" fmla="*/ 47 h 54"/>
                      <a:gd name="T10" fmla="*/ 18 w 104"/>
                      <a:gd name="T11" fmla="*/ 35 h 54"/>
                      <a:gd name="T12" fmla="*/ 34 w 104"/>
                      <a:gd name="T13" fmla="*/ 37 h 54"/>
                      <a:gd name="T14" fmla="*/ 41 w 104"/>
                      <a:gd name="T15" fmla="*/ 35 h 54"/>
                      <a:gd name="T16" fmla="*/ 26 w 104"/>
                      <a:gd name="T17" fmla="*/ 24 h 54"/>
                      <a:gd name="T18" fmla="*/ 32 w 104"/>
                      <a:gd name="T19" fmla="*/ 18 h 54"/>
                      <a:gd name="T20" fmla="*/ 38 w 104"/>
                      <a:gd name="T21" fmla="*/ 33 h 54"/>
                      <a:gd name="T22" fmla="*/ 23 w 104"/>
                      <a:gd name="T23" fmla="*/ 24 h 54"/>
                      <a:gd name="T24" fmla="*/ 13 w 104"/>
                      <a:gd name="T25" fmla="*/ 19 h 54"/>
                      <a:gd name="T26" fmla="*/ 4 w 104"/>
                      <a:gd name="T27" fmla="*/ 9 h 54"/>
                      <a:gd name="T28" fmla="*/ 21 w 104"/>
                      <a:gd name="T29" fmla="*/ 6 h 54"/>
                      <a:gd name="T30" fmla="*/ 13 w 104"/>
                      <a:gd name="T31" fmla="*/ 19 h 54"/>
                      <a:gd name="T32" fmla="*/ 4 w 104"/>
                      <a:gd name="T33" fmla="*/ 11 h 54"/>
                      <a:gd name="T34" fmla="*/ 17 w 104"/>
                      <a:gd name="T35" fmla="*/ 23 h 54"/>
                      <a:gd name="T36" fmla="*/ 38 w 104"/>
                      <a:gd name="T37" fmla="*/ 35 h 54"/>
                      <a:gd name="T38" fmla="*/ 27 w 104"/>
                      <a:gd name="T39" fmla="*/ 33 h 54"/>
                      <a:gd name="T40" fmla="*/ 19 w 104"/>
                      <a:gd name="T41" fmla="*/ 37 h 54"/>
                      <a:gd name="T42" fmla="*/ 40 w 104"/>
                      <a:gd name="T43" fmla="*/ 42 h 54"/>
                      <a:gd name="T44" fmla="*/ 44 w 104"/>
                      <a:gd name="T45" fmla="*/ 41 h 54"/>
                      <a:gd name="T46" fmla="*/ 42 w 104"/>
                      <a:gd name="T47" fmla="*/ 45 h 54"/>
                      <a:gd name="T48" fmla="*/ 43 w 104"/>
                      <a:gd name="T49" fmla="*/ 47 h 54"/>
                      <a:gd name="T50" fmla="*/ 29 w 104"/>
                      <a:gd name="T51" fmla="*/ 44 h 54"/>
                      <a:gd name="T52" fmla="*/ 44 w 104"/>
                      <a:gd name="T53" fmla="*/ 54 h 54"/>
                      <a:gd name="T54" fmla="*/ 41 w 104"/>
                      <a:gd name="T55" fmla="*/ 29 h 54"/>
                      <a:gd name="T56" fmla="*/ 30 w 104"/>
                      <a:gd name="T57" fmla="*/ 17 h 54"/>
                      <a:gd name="T58" fmla="*/ 26 w 104"/>
                      <a:gd name="T59" fmla="*/ 23 h 54"/>
                      <a:gd name="T60" fmla="*/ 19 w 104"/>
                      <a:gd name="T61" fmla="*/ 17 h 54"/>
                      <a:gd name="T62" fmla="*/ 22 w 104"/>
                      <a:gd name="T63" fmla="*/ 16 h 54"/>
                      <a:gd name="T64" fmla="*/ 29 w 104"/>
                      <a:gd name="T65" fmla="*/ 10 h 54"/>
                      <a:gd name="T66" fmla="*/ 22 w 104"/>
                      <a:gd name="T67" fmla="*/ 3 h 54"/>
                      <a:gd name="T68" fmla="*/ 11 w 104"/>
                      <a:gd name="T69" fmla="*/ 2 h 54"/>
                      <a:gd name="T70" fmla="*/ 47 w 104"/>
                      <a:gd name="T71" fmla="*/ 11 h 54"/>
                      <a:gd name="T72" fmla="*/ 54 w 104"/>
                      <a:gd name="T73" fmla="*/ 9 h 54"/>
                      <a:gd name="T74" fmla="*/ 80 w 104"/>
                      <a:gd name="T75" fmla="*/ 11 h 54"/>
                      <a:gd name="T76" fmla="*/ 100 w 104"/>
                      <a:gd name="T77" fmla="*/ 16 h 54"/>
                      <a:gd name="T78" fmla="*/ 103 w 104"/>
                      <a:gd name="T79" fmla="*/ 18 h 54"/>
                      <a:gd name="T80" fmla="*/ 76 w 104"/>
                      <a:gd name="T81" fmla="*/ 13 h 54"/>
                      <a:gd name="T82" fmla="*/ 38 w 104"/>
                      <a:gd name="T83" fmla="*/ 16 h 54"/>
                      <a:gd name="T84" fmla="*/ 41 w 104"/>
                      <a:gd name="T85" fmla="*/ 3 h 54"/>
                      <a:gd name="T86" fmla="*/ 43 w 104"/>
                      <a:gd name="T87" fmla="*/ 6 h 54"/>
                      <a:gd name="T88" fmla="*/ 41 w 104"/>
                      <a:gd name="T89" fmla="*/ 15 h 54"/>
                      <a:gd name="T90" fmla="*/ 30 w 104"/>
                      <a:gd name="T91" fmla="*/ 4 h 54"/>
                      <a:gd name="T92" fmla="*/ 36 w 104"/>
                      <a:gd name="T93" fmla="*/ 20 h 54"/>
                      <a:gd name="T94" fmla="*/ 46 w 104"/>
                      <a:gd name="T95" fmla="*/ 22 h 54"/>
                      <a:gd name="T96" fmla="*/ 54 w 104"/>
                      <a:gd name="T97" fmla="*/ 23 h 54"/>
                      <a:gd name="T98" fmla="*/ 64 w 104"/>
                      <a:gd name="T99" fmla="*/ 20 h 54"/>
                      <a:gd name="T100" fmla="*/ 58 w 104"/>
                      <a:gd name="T101" fmla="*/ 17 h 54"/>
                      <a:gd name="T102" fmla="*/ 42 w 104"/>
                      <a:gd name="T103" fmla="*/ 18 h 54"/>
                      <a:gd name="T104" fmla="*/ 41 w 104"/>
                      <a:gd name="T105" fmla="*/ 18 h 54"/>
                      <a:gd name="T106" fmla="*/ 42 w 104"/>
                      <a:gd name="T107" fmla="*/ 8 h 54"/>
                      <a:gd name="T108" fmla="*/ 45 w 104"/>
                      <a:gd name="T109" fmla="*/ 12 h 54"/>
                      <a:gd name="T110" fmla="*/ 70 w 104"/>
                      <a:gd name="T111" fmla="*/ 15 h 54"/>
                      <a:gd name="T112" fmla="*/ 103 w 104"/>
                      <a:gd name="T113" fmla="*/ 20 h 54"/>
                      <a:gd name="T114" fmla="*/ 96 w 104"/>
                      <a:gd name="T115" fmla="*/ 12 h 54"/>
                      <a:gd name="T116" fmla="*/ 81 w 104"/>
                      <a:gd name="T117" fmla="*/ 9 h 54"/>
                      <a:gd name="T118" fmla="*/ 65 w 104"/>
                      <a:gd name="T119" fmla="*/ 1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 h="54">
                        <a:moveTo>
                          <a:pt x="45" y="52"/>
                        </a:moveTo>
                        <a:cubicBezTo>
                          <a:pt x="42" y="52"/>
                          <a:pt x="40" y="51"/>
                          <a:pt x="37" y="51"/>
                        </a:cubicBezTo>
                        <a:cubicBezTo>
                          <a:pt x="35" y="50"/>
                          <a:pt x="32" y="50"/>
                          <a:pt x="30" y="49"/>
                        </a:cubicBezTo>
                        <a:cubicBezTo>
                          <a:pt x="29" y="48"/>
                          <a:pt x="27" y="46"/>
                          <a:pt x="29" y="45"/>
                        </a:cubicBezTo>
                        <a:cubicBezTo>
                          <a:pt x="30" y="45"/>
                          <a:pt x="31" y="45"/>
                          <a:pt x="32" y="45"/>
                        </a:cubicBezTo>
                        <a:cubicBezTo>
                          <a:pt x="33" y="45"/>
                          <a:pt x="35" y="45"/>
                          <a:pt x="36" y="46"/>
                        </a:cubicBezTo>
                        <a:cubicBezTo>
                          <a:pt x="39" y="47"/>
                          <a:pt x="41" y="48"/>
                          <a:pt x="44" y="49"/>
                        </a:cubicBezTo>
                        <a:cubicBezTo>
                          <a:pt x="44" y="49"/>
                          <a:pt x="45" y="49"/>
                          <a:pt x="46" y="49"/>
                        </a:cubicBezTo>
                        <a:cubicBezTo>
                          <a:pt x="46" y="49"/>
                          <a:pt x="46" y="49"/>
                          <a:pt x="46" y="49"/>
                        </a:cubicBezTo>
                        <a:cubicBezTo>
                          <a:pt x="46" y="49"/>
                          <a:pt x="46" y="49"/>
                          <a:pt x="46" y="49"/>
                        </a:cubicBezTo>
                        <a:cubicBezTo>
                          <a:pt x="48" y="49"/>
                          <a:pt x="49" y="49"/>
                          <a:pt x="49" y="50"/>
                        </a:cubicBezTo>
                        <a:cubicBezTo>
                          <a:pt x="49" y="51"/>
                          <a:pt x="47" y="52"/>
                          <a:pt x="46" y="52"/>
                        </a:cubicBezTo>
                        <a:cubicBezTo>
                          <a:pt x="45" y="52"/>
                          <a:pt x="45" y="52"/>
                          <a:pt x="45" y="52"/>
                        </a:cubicBezTo>
                        <a:moveTo>
                          <a:pt x="47" y="47"/>
                        </a:moveTo>
                        <a:cubicBezTo>
                          <a:pt x="46" y="47"/>
                          <a:pt x="44" y="46"/>
                          <a:pt x="43" y="45"/>
                        </a:cubicBezTo>
                        <a:cubicBezTo>
                          <a:pt x="41" y="43"/>
                          <a:pt x="44" y="42"/>
                          <a:pt x="46" y="41"/>
                        </a:cubicBezTo>
                        <a:cubicBezTo>
                          <a:pt x="46" y="41"/>
                          <a:pt x="46" y="41"/>
                          <a:pt x="46" y="41"/>
                        </a:cubicBezTo>
                        <a:cubicBezTo>
                          <a:pt x="46" y="41"/>
                          <a:pt x="46" y="41"/>
                          <a:pt x="46" y="41"/>
                        </a:cubicBezTo>
                        <a:cubicBezTo>
                          <a:pt x="47" y="41"/>
                          <a:pt x="47" y="41"/>
                          <a:pt x="48" y="42"/>
                        </a:cubicBezTo>
                        <a:cubicBezTo>
                          <a:pt x="49" y="43"/>
                          <a:pt x="50" y="46"/>
                          <a:pt x="49" y="47"/>
                        </a:cubicBezTo>
                        <a:cubicBezTo>
                          <a:pt x="48" y="47"/>
                          <a:pt x="48" y="47"/>
                          <a:pt x="47" y="47"/>
                        </a:cubicBezTo>
                        <a:moveTo>
                          <a:pt x="35" y="41"/>
                        </a:moveTo>
                        <a:cubicBezTo>
                          <a:pt x="31" y="41"/>
                          <a:pt x="28" y="38"/>
                          <a:pt x="25" y="37"/>
                        </a:cubicBezTo>
                        <a:cubicBezTo>
                          <a:pt x="22" y="36"/>
                          <a:pt x="19" y="37"/>
                          <a:pt x="18" y="35"/>
                        </a:cubicBezTo>
                        <a:cubicBezTo>
                          <a:pt x="17" y="34"/>
                          <a:pt x="18" y="32"/>
                          <a:pt x="20" y="31"/>
                        </a:cubicBezTo>
                        <a:cubicBezTo>
                          <a:pt x="20" y="31"/>
                          <a:pt x="20" y="31"/>
                          <a:pt x="21" y="31"/>
                        </a:cubicBezTo>
                        <a:cubicBezTo>
                          <a:pt x="23" y="31"/>
                          <a:pt x="25" y="33"/>
                          <a:pt x="26" y="34"/>
                        </a:cubicBezTo>
                        <a:cubicBezTo>
                          <a:pt x="28" y="35"/>
                          <a:pt x="31" y="37"/>
                          <a:pt x="34" y="37"/>
                        </a:cubicBezTo>
                        <a:cubicBezTo>
                          <a:pt x="34" y="37"/>
                          <a:pt x="34" y="37"/>
                          <a:pt x="35" y="37"/>
                        </a:cubicBezTo>
                        <a:cubicBezTo>
                          <a:pt x="36" y="37"/>
                          <a:pt x="37" y="37"/>
                          <a:pt x="38" y="37"/>
                        </a:cubicBezTo>
                        <a:cubicBezTo>
                          <a:pt x="39" y="36"/>
                          <a:pt x="40" y="35"/>
                          <a:pt x="41" y="35"/>
                        </a:cubicBezTo>
                        <a:cubicBezTo>
                          <a:pt x="41" y="35"/>
                          <a:pt x="41" y="35"/>
                          <a:pt x="41" y="35"/>
                        </a:cubicBezTo>
                        <a:cubicBezTo>
                          <a:pt x="43" y="36"/>
                          <a:pt x="43" y="38"/>
                          <a:pt x="42" y="39"/>
                        </a:cubicBezTo>
                        <a:cubicBezTo>
                          <a:pt x="41" y="40"/>
                          <a:pt x="38" y="41"/>
                          <a:pt x="35" y="41"/>
                        </a:cubicBezTo>
                        <a:cubicBezTo>
                          <a:pt x="35" y="41"/>
                          <a:pt x="35" y="41"/>
                          <a:pt x="35" y="41"/>
                        </a:cubicBezTo>
                        <a:moveTo>
                          <a:pt x="26" y="24"/>
                        </a:moveTo>
                        <a:cubicBezTo>
                          <a:pt x="28" y="24"/>
                          <a:pt x="28" y="24"/>
                          <a:pt x="28" y="22"/>
                        </a:cubicBezTo>
                        <a:cubicBezTo>
                          <a:pt x="28" y="21"/>
                          <a:pt x="28" y="20"/>
                          <a:pt x="29" y="19"/>
                        </a:cubicBezTo>
                        <a:cubicBezTo>
                          <a:pt x="29" y="18"/>
                          <a:pt x="30" y="18"/>
                          <a:pt x="30" y="18"/>
                        </a:cubicBezTo>
                        <a:cubicBezTo>
                          <a:pt x="31" y="18"/>
                          <a:pt x="31" y="18"/>
                          <a:pt x="32" y="18"/>
                        </a:cubicBezTo>
                        <a:cubicBezTo>
                          <a:pt x="32" y="19"/>
                          <a:pt x="32" y="19"/>
                          <a:pt x="33" y="20"/>
                        </a:cubicBezTo>
                        <a:cubicBezTo>
                          <a:pt x="34" y="21"/>
                          <a:pt x="37" y="23"/>
                          <a:pt x="37" y="25"/>
                        </a:cubicBezTo>
                        <a:cubicBezTo>
                          <a:pt x="37" y="27"/>
                          <a:pt x="36" y="29"/>
                          <a:pt x="38" y="31"/>
                        </a:cubicBezTo>
                        <a:cubicBezTo>
                          <a:pt x="38" y="31"/>
                          <a:pt x="38" y="32"/>
                          <a:pt x="38" y="33"/>
                        </a:cubicBezTo>
                        <a:cubicBezTo>
                          <a:pt x="37" y="33"/>
                          <a:pt x="37" y="33"/>
                          <a:pt x="36" y="33"/>
                        </a:cubicBezTo>
                        <a:cubicBezTo>
                          <a:pt x="35" y="33"/>
                          <a:pt x="33" y="32"/>
                          <a:pt x="32" y="32"/>
                        </a:cubicBezTo>
                        <a:cubicBezTo>
                          <a:pt x="29" y="31"/>
                          <a:pt x="25" y="29"/>
                          <a:pt x="22" y="26"/>
                        </a:cubicBezTo>
                        <a:cubicBezTo>
                          <a:pt x="22" y="25"/>
                          <a:pt x="21" y="24"/>
                          <a:pt x="23" y="24"/>
                        </a:cubicBezTo>
                        <a:cubicBezTo>
                          <a:pt x="23" y="24"/>
                          <a:pt x="23" y="24"/>
                          <a:pt x="24" y="24"/>
                        </a:cubicBezTo>
                        <a:cubicBezTo>
                          <a:pt x="24" y="24"/>
                          <a:pt x="25" y="24"/>
                          <a:pt x="26" y="24"/>
                        </a:cubicBezTo>
                        <a:cubicBezTo>
                          <a:pt x="26" y="24"/>
                          <a:pt x="26" y="24"/>
                          <a:pt x="26" y="24"/>
                        </a:cubicBezTo>
                        <a:moveTo>
                          <a:pt x="13" y="19"/>
                        </a:moveTo>
                        <a:cubicBezTo>
                          <a:pt x="13" y="19"/>
                          <a:pt x="13" y="19"/>
                          <a:pt x="13" y="19"/>
                        </a:cubicBezTo>
                        <a:cubicBezTo>
                          <a:pt x="12" y="19"/>
                          <a:pt x="11" y="18"/>
                          <a:pt x="10" y="17"/>
                        </a:cubicBezTo>
                        <a:cubicBezTo>
                          <a:pt x="9" y="16"/>
                          <a:pt x="9" y="15"/>
                          <a:pt x="8" y="14"/>
                        </a:cubicBezTo>
                        <a:cubicBezTo>
                          <a:pt x="7" y="12"/>
                          <a:pt x="5" y="11"/>
                          <a:pt x="4" y="9"/>
                        </a:cubicBezTo>
                        <a:cubicBezTo>
                          <a:pt x="2" y="6"/>
                          <a:pt x="3" y="4"/>
                          <a:pt x="7" y="3"/>
                        </a:cubicBezTo>
                        <a:cubicBezTo>
                          <a:pt x="8" y="3"/>
                          <a:pt x="8" y="3"/>
                          <a:pt x="9" y="3"/>
                        </a:cubicBezTo>
                        <a:cubicBezTo>
                          <a:pt x="11" y="3"/>
                          <a:pt x="13" y="3"/>
                          <a:pt x="14" y="4"/>
                        </a:cubicBezTo>
                        <a:cubicBezTo>
                          <a:pt x="17" y="4"/>
                          <a:pt x="19" y="5"/>
                          <a:pt x="21" y="6"/>
                        </a:cubicBezTo>
                        <a:cubicBezTo>
                          <a:pt x="24" y="7"/>
                          <a:pt x="28" y="11"/>
                          <a:pt x="26" y="14"/>
                        </a:cubicBezTo>
                        <a:cubicBezTo>
                          <a:pt x="25" y="14"/>
                          <a:pt x="25" y="14"/>
                          <a:pt x="24" y="14"/>
                        </a:cubicBezTo>
                        <a:cubicBezTo>
                          <a:pt x="21" y="15"/>
                          <a:pt x="15" y="14"/>
                          <a:pt x="15" y="17"/>
                        </a:cubicBezTo>
                        <a:cubicBezTo>
                          <a:pt x="15" y="18"/>
                          <a:pt x="14" y="19"/>
                          <a:pt x="13" y="19"/>
                        </a:cubicBezTo>
                        <a:moveTo>
                          <a:pt x="10" y="2"/>
                        </a:moveTo>
                        <a:cubicBezTo>
                          <a:pt x="8" y="2"/>
                          <a:pt x="5" y="2"/>
                          <a:pt x="3" y="3"/>
                        </a:cubicBezTo>
                        <a:cubicBezTo>
                          <a:pt x="1" y="4"/>
                          <a:pt x="0" y="6"/>
                          <a:pt x="1" y="8"/>
                        </a:cubicBezTo>
                        <a:cubicBezTo>
                          <a:pt x="2" y="9"/>
                          <a:pt x="3" y="10"/>
                          <a:pt x="4" y="11"/>
                        </a:cubicBezTo>
                        <a:cubicBezTo>
                          <a:pt x="5" y="13"/>
                          <a:pt x="5" y="14"/>
                          <a:pt x="6" y="16"/>
                        </a:cubicBezTo>
                        <a:cubicBezTo>
                          <a:pt x="8" y="18"/>
                          <a:pt x="12" y="19"/>
                          <a:pt x="15" y="21"/>
                        </a:cubicBezTo>
                        <a:cubicBezTo>
                          <a:pt x="15" y="22"/>
                          <a:pt x="16" y="22"/>
                          <a:pt x="16" y="22"/>
                        </a:cubicBezTo>
                        <a:cubicBezTo>
                          <a:pt x="17" y="23"/>
                          <a:pt x="17" y="23"/>
                          <a:pt x="17" y="23"/>
                        </a:cubicBezTo>
                        <a:cubicBezTo>
                          <a:pt x="20" y="25"/>
                          <a:pt x="22" y="27"/>
                          <a:pt x="24" y="30"/>
                        </a:cubicBezTo>
                        <a:cubicBezTo>
                          <a:pt x="28" y="32"/>
                          <a:pt x="33" y="35"/>
                          <a:pt x="38" y="35"/>
                        </a:cubicBezTo>
                        <a:cubicBezTo>
                          <a:pt x="38" y="35"/>
                          <a:pt x="38" y="35"/>
                          <a:pt x="38" y="35"/>
                        </a:cubicBezTo>
                        <a:cubicBezTo>
                          <a:pt x="38" y="35"/>
                          <a:pt x="38" y="35"/>
                          <a:pt x="38" y="35"/>
                        </a:cubicBezTo>
                        <a:cubicBezTo>
                          <a:pt x="38" y="35"/>
                          <a:pt x="37" y="35"/>
                          <a:pt x="37" y="35"/>
                        </a:cubicBezTo>
                        <a:cubicBezTo>
                          <a:pt x="36" y="35"/>
                          <a:pt x="35" y="35"/>
                          <a:pt x="34" y="35"/>
                        </a:cubicBezTo>
                        <a:cubicBezTo>
                          <a:pt x="34" y="35"/>
                          <a:pt x="34" y="35"/>
                          <a:pt x="34" y="35"/>
                        </a:cubicBezTo>
                        <a:cubicBezTo>
                          <a:pt x="32" y="35"/>
                          <a:pt x="29" y="34"/>
                          <a:pt x="27" y="33"/>
                        </a:cubicBezTo>
                        <a:cubicBezTo>
                          <a:pt x="25" y="32"/>
                          <a:pt x="24" y="31"/>
                          <a:pt x="21" y="30"/>
                        </a:cubicBezTo>
                        <a:cubicBezTo>
                          <a:pt x="21" y="30"/>
                          <a:pt x="21" y="30"/>
                          <a:pt x="20" y="30"/>
                        </a:cubicBezTo>
                        <a:cubicBezTo>
                          <a:pt x="17" y="30"/>
                          <a:pt x="15" y="34"/>
                          <a:pt x="16" y="36"/>
                        </a:cubicBezTo>
                        <a:cubicBezTo>
                          <a:pt x="16" y="37"/>
                          <a:pt x="17" y="37"/>
                          <a:pt x="19" y="37"/>
                        </a:cubicBezTo>
                        <a:cubicBezTo>
                          <a:pt x="23" y="38"/>
                          <a:pt x="26" y="38"/>
                          <a:pt x="29" y="40"/>
                        </a:cubicBezTo>
                        <a:cubicBezTo>
                          <a:pt x="31" y="41"/>
                          <a:pt x="34" y="42"/>
                          <a:pt x="37" y="42"/>
                        </a:cubicBezTo>
                        <a:cubicBezTo>
                          <a:pt x="37" y="42"/>
                          <a:pt x="37" y="42"/>
                          <a:pt x="37" y="42"/>
                        </a:cubicBezTo>
                        <a:cubicBezTo>
                          <a:pt x="38" y="42"/>
                          <a:pt x="39" y="42"/>
                          <a:pt x="40" y="42"/>
                        </a:cubicBezTo>
                        <a:cubicBezTo>
                          <a:pt x="40" y="42"/>
                          <a:pt x="40" y="42"/>
                          <a:pt x="40" y="42"/>
                        </a:cubicBezTo>
                        <a:cubicBezTo>
                          <a:pt x="41" y="41"/>
                          <a:pt x="42" y="41"/>
                          <a:pt x="44" y="41"/>
                        </a:cubicBezTo>
                        <a:cubicBezTo>
                          <a:pt x="44" y="41"/>
                          <a:pt x="44" y="41"/>
                          <a:pt x="44" y="41"/>
                        </a:cubicBezTo>
                        <a:cubicBezTo>
                          <a:pt x="44" y="41"/>
                          <a:pt x="44" y="41"/>
                          <a:pt x="44" y="41"/>
                        </a:cubicBezTo>
                        <a:cubicBezTo>
                          <a:pt x="43" y="41"/>
                          <a:pt x="43" y="41"/>
                          <a:pt x="42" y="41"/>
                        </a:cubicBezTo>
                        <a:cubicBezTo>
                          <a:pt x="42" y="42"/>
                          <a:pt x="41" y="43"/>
                          <a:pt x="41" y="44"/>
                        </a:cubicBezTo>
                        <a:cubicBezTo>
                          <a:pt x="41" y="44"/>
                          <a:pt x="42" y="45"/>
                          <a:pt x="42" y="45"/>
                        </a:cubicBezTo>
                        <a:cubicBezTo>
                          <a:pt x="42" y="45"/>
                          <a:pt x="42" y="45"/>
                          <a:pt x="42" y="45"/>
                        </a:cubicBezTo>
                        <a:cubicBezTo>
                          <a:pt x="42" y="45"/>
                          <a:pt x="42" y="45"/>
                          <a:pt x="42" y="45"/>
                        </a:cubicBezTo>
                        <a:cubicBezTo>
                          <a:pt x="43" y="47"/>
                          <a:pt x="45" y="47"/>
                          <a:pt x="47" y="48"/>
                        </a:cubicBezTo>
                        <a:cubicBezTo>
                          <a:pt x="47" y="48"/>
                          <a:pt x="47" y="48"/>
                          <a:pt x="47" y="48"/>
                        </a:cubicBezTo>
                        <a:cubicBezTo>
                          <a:pt x="45" y="48"/>
                          <a:pt x="44" y="47"/>
                          <a:pt x="43" y="47"/>
                        </a:cubicBezTo>
                        <a:cubicBezTo>
                          <a:pt x="42" y="47"/>
                          <a:pt x="42" y="46"/>
                          <a:pt x="41" y="46"/>
                        </a:cubicBezTo>
                        <a:cubicBezTo>
                          <a:pt x="39" y="46"/>
                          <a:pt x="37" y="46"/>
                          <a:pt x="35" y="45"/>
                        </a:cubicBezTo>
                        <a:cubicBezTo>
                          <a:pt x="33" y="45"/>
                          <a:pt x="32" y="44"/>
                          <a:pt x="29" y="44"/>
                        </a:cubicBezTo>
                        <a:cubicBezTo>
                          <a:pt x="29" y="44"/>
                          <a:pt x="29" y="44"/>
                          <a:pt x="29" y="44"/>
                        </a:cubicBezTo>
                        <a:cubicBezTo>
                          <a:pt x="25" y="44"/>
                          <a:pt x="25" y="48"/>
                          <a:pt x="28" y="49"/>
                        </a:cubicBezTo>
                        <a:cubicBezTo>
                          <a:pt x="28" y="50"/>
                          <a:pt x="29" y="50"/>
                          <a:pt x="29" y="50"/>
                        </a:cubicBezTo>
                        <a:cubicBezTo>
                          <a:pt x="31" y="51"/>
                          <a:pt x="32" y="51"/>
                          <a:pt x="34" y="52"/>
                        </a:cubicBezTo>
                        <a:cubicBezTo>
                          <a:pt x="37" y="53"/>
                          <a:pt x="41" y="54"/>
                          <a:pt x="44" y="54"/>
                        </a:cubicBezTo>
                        <a:cubicBezTo>
                          <a:pt x="45" y="54"/>
                          <a:pt x="45" y="54"/>
                          <a:pt x="45" y="54"/>
                        </a:cubicBezTo>
                        <a:cubicBezTo>
                          <a:pt x="55" y="54"/>
                          <a:pt x="51" y="45"/>
                          <a:pt x="48" y="40"/>
                        </a:cubicBezTo>
                        <a:cubicBezTo>
                          <a:pt x="47" y="38"/>
                          <a:pt x="45" y="35"/>
                          <a:pt x="43" y="33"/>
                        </a:cubicBezTo>
                        <a:cubicBezTo>
                          <a:pt x="42" y="32"/>
                          <a:pt x="41" y="30"/>
                          <a:pt x="41" y="29"/>
                        </a:cubicBezTo>
                        <a:cubicBezTo>
                          <a:pt x="40" y="28"/>
                          <a:pt x="40" y="27"/>
                          <a:pt x="40" y="25"/>
                        </a:cubicBezTo>
                        <a:cubicBezTo>
                          <a:pt x="39" y="22"/>
                          <a:pt x="35" y="20"/>
                          <a:pt x="33" y="18"/>
                        </a:cubicBezTo>
                        <a:cubicBezTo>
                          <a:pt x="33" y="18"/>
                          <a:pt x="33" y="18"/>
                          <a:pt x="33" y="17"/>
                        </a:cubicBezTo>
                        <a:cubicBezTo>
                          <a:pt x="32" y="17"/>
                          <a:pt x="31" y="17"/>
                          <a:pt x="30" y="17"/>
                        </a:cubicBezTo>
                        <a:cubicBezTo>
                          <a:pt x="30" y="17"/>
                          <a:pt x="30" y="17"/>
                          <a:pt x="30" y="17"/>
                        </a:cubicBezTo>
                        <a:cubicBezTo>
                          <a:pt x="29" y="17"/>
                          <a:pt x="29" y="17"/>
                          <a:pt x="28" y="17"/>
                        </a:cubicBezTo>
                        <a:cubicBezTo>
                          <a:pt x="28" y="17"/>
                          <a:pt x="28" y="18"/>
                          <a:pt x="28" y="18"/>
                        </a:cubicBezTo>
                        <a:cubicBezTo>
                          <a:pt x="26" y="19"/>
                          <a:pt x="26" y="21"/>
                          <a:pt x="26" y="23"/>
                        </a:cubicBezTo>
                        <a:cubicBezTo>
                          <a:pt x="26" y="23"/>
                          <a:pt x="26" y="23"/>
                          <a:pt x="26" y="23"/>
                        </a:cubicBezTo>
                        <a:cubicBezTo>
                          <a:pt x="26" y="22"/>
                          <a:pt x="26" y="21"/>
                          <a:pt x="25" y="20"/>
                        </a:cubicBezTo>
                        <a:cubicBezTo>
                          <a:pt x="25" y="20"/>
                          <a:pt x="24" y="19"/>
                          <a:pt x="24" y="18"/>
                        </a:cubicBezTo>
                        <a:cubicBezTo>
                          <a:pt x="22" y="17"/>
                          <a:pt x="21" y="17"/>
                          <a:pt x="19" y="17"/>
                        </a:cubicBezTo>
                        <a:cubicBezTo>
                          <a:pt x="19" y="17"/>
                          <a:pt x="18" y="17"/>
                          <a:pt x="18" y="17"/>
                        </a:cubicBezTo>
                        <a:cubicBezTo>
                          <a:pt x="18" y="17"/>
                          <a:pt x="18" y="17"/>
                          <a:pt x="18" y="17"/>
                        </a:cubicBezTo>
                        <a:cubicBezTo>
                          <a:pt x="19" y="16"/>
                          <a:pt x="20" y="16"/>
                          <a:pt x="21" y="16"/>
                        </a:cubicBezTo>
                        <a:cubicBezTo>
                          <a:pt x="21" y="16"/>
                          <a:pt x="22" y="16"/>
                          <a:pt x="22" y="16"/>
                        </a:cubicBezTo>
                        <a:cubicBezTo>
                          <a:pt x="23" y="16"/>
                          <a:pt x="24" y="16"/>
                          <a:pt x="24" y="16"/>
                        </a:cubicBezTo>
                        <a:cubicBezTo>
                          <a:pt x="25" y="16"/>
                          <a:pt x="25" y="16"/>
                          <a:pt x="26" y="16"/>
                        </a:cubicBezTo>
                        <a:cubicBezTo>
                          <a:pt x="29" y="15"/>
                          <a:pt x="30" y="13"/>
                          <a:pt x="29" y="10"/>
                        </a:cubicBezTo>
                        <a:cubicBezTo>
                          <a:pt x="29" y="10"/>
                          <a:pt x="29" y="10"/>
                          <a:pt x="29" y="10"/>
                        </a:cubicBezTo>
                        <a:cubicBezTo>
                          <a:pt x="29" y="9"/>
                          <a:pt x="29" y="9"/>
                          <a:pt x="29" y="8"/>
                        </a:cubicBezTo>
                        <a:cubicBezTo>
                          <a:pt x="29" y="8"/>
                          <a:pt x="28" y="8"/>
                          <a:pt x="28" y="8"/>
                        </a:cubicBezTo>
                        <a:cubicBezTo>
                          <a:pt x="27" y="6"/>
                          <a:pt x="25" y="5"/>
                          <a:pt x="22" y="4"/>
                        </a:cubicBezTo>
                        <a:cubicBezTo>
                          <a:pt x="22" y="3"/>
                          <a:pt x="22" y="3"/>
                          <a:pt x="22" y="3"/>
                        </a:cubicBezTo>
                        <a:cubicBezTo>
                          <a:pt x="21" y="3"/>
                          <a:pt x="20" y="3"/>
                          <a:pt x="18" y="2"/>
                        </a:cubicBezTo>
                        <a:cubicBezTo>
                          <a:pt x="16" y="2"/>
                          <a:pt x="14" y="2"/>
                          <a:pt x="12" y="2"/>
                        </a:cubicBezTo>
                        <a:cubicBezTo>
                          <a:pt x="12" y="2"/>
                          <a:pt x="12" y="2"/>
                          <a:pt x="12" y="2"/>
                        </a:cubicBezTo>
                        <a:cubicBezTo>
                          <a:pt x="12" y="2"/>
                          <a:pt x="11" y="2"/>
                          <a:pt x="11" y="2"/>
                        </a:cubicBezTo>
                        <a:cubicBezTo>
                          <a:pt x="11" y="2"/>
                          <a:pt x="11" y="2"/>
                          <a:pt x="10" y="2"/>
                        </a:cubicBezTo>
                        <a:cubicBezTo>
                          <a:pt x="10" y="2"/>
                          <a:pt x="10" y="2"/>
                          <a:pt x="10" y="2"/>
                        </a:cubicBezTo>
                        <a:moveTo>
                          <a:pt x="57" y="14"/>
                        </a:moveTo>
                        <a:cubicBezTo>
                          <a:pt x="53" y="14"/>
                          <a:pt x="50" y="13"/>
                          <a:pt x="47" y="11"/>
                        </a:cubicBezTo>
                        <a:cubicBezTo>
                          <a:pt x="46" y="10"/>
                          <a:pt x="46" y="9"/>
                          <a:pt x="47" y="8"/>
                        </a:cubicBezTo>
                        <a:cubicBezTo>
                          <a:pt x="47" y="8"/>
                          <a:pt x="48" y="8"/>
                          <a:pt x="48" y="8"/>
                        </a:cubicBezTo>
                        <a:cubicBezTo>
                          <a:pt x="49" y="8"/>
                          <a:pt x="50" y="8"/>
                          <a:pt x="50" y="8"/>
                        </a:cubicBezTo>
                        <a:cubicBezTo>
                          <a:pt x="52" y="8"/>
                          <a:pt x="53" y="9"/>
                          <a:pt x="54" y="9"/>
                        </a:cubicBezTo>
                        <a:cubicBezTo>
                          <a:pt x="55" y="10"/>
                          <a:pt x="57" y="10"/>
                          <a:pt x="59" y="11"/>
                        </a:cubicBezTo>
                        <a:cubicBezTo>
                          <a:pt x="62" y="11"/>
                          <a:pt x="64" y="11"/>
                          <a:pt x="67" y="11"/>
                        </a:cubicBezTo>
                        <a:cubicBezTo>
                          <a:pt x="68" y="11"/>
                          <a:pt x="69" y="11"/>
                          <a:pt x="71" y="11"/>
                        </a:cubicBezTo>
                        <a:cubicBezTo>
                          <a:pt x="74" y="11"/>
                          <a:pt x="77" y="11"/>
                          <a:pt x="80" y="11"/>
                        </a:cubicBezTo>
                        <a:cubicBezTo>
                          <a:pt x="80" y="11"/>
                          <a:pt x="80" y="11"/>
                          <a:pt x="80" y="11"/>
                        </a:cubicBezTo>
                        <a:cubicBezTo>
                          <a:pt x="83" y="11"/>
                          <a:pt x="86" y="12"/>
                          <a:pt x="89" y="12"/>
                        </a:cubicBezTo>
                        <a:cubicBezTo>
                          <a:pt x="92" y="13"/>
                          <a:pt x="94" y="13"/>
                          <a:pt x="97" y="14"/>
                        </a:cubicBezTo>
                        <a:cubicBezTo>
                          <a:pt x="98" y="14"/>
                          <a:pt x="99" y="15"/>
                          <a:pt x="100" y="16"/>
                        </a:cubicBezTo>
                        <a:cubicBezTo>
                          <a:pt x="100" y="16"/>
                          <a:pt x="101" y="17"/>
                          <a:pt x="102" y="17"/>
                        </a:cubicBezTo>
                        <a:cubicBezTo>
                          <a:pt x="102" y="17"/>
                          <a:pt x="102" y="17"/>
                          <a:pt x="102" y="17"/>
                        </a:cubicBezTo>
                        <a:cubicBezTo>
                          <a:pt x="102" y="18"/>
                          <a:pt x="102" y="18"/>
                          <a:pt x="102" y="18"/>
                        </a:cubicBezTo>
                        <a:cubicBezTo>
                          <a:pt x="103" y="18"/>
                          <a:pt x="103" y="18"/>
                          <a:pt x="103" y="18"/>
                        </a:cubicBezTo>
                        <a:cubicBezTo>
                          <a:pt x="103" y="18"/>
                          <a:pt x="103" y="18"/>
                          <a:pt x="103" y="18"/>
                        </a:cubicBezTo>
                        <a:cubicBezTo>
                          <a:pt x="102" y="19"/>
                          <a:pt x="101" y="19"/>
                          <a:pt x="100" y="19"/>
                        </a:cubicBezTo>
                        <a:cubicBezTo>
                          <a:pt x="98" y="19"/>
                          <a:pt x="95" y="18"/>
                          <a:pt x="94" y="18"/>
                        </a:cubicBezTo>
                        <a:cubicBezTo>
                          <a:pt x="88" y="16"/>
                          <a:pt x="82" y="15"/>
                          <a:pt x="76" y="13"/>
                        </a:cubicBezTo>
                        <a:cubicBezTo>
                          <a:pt x="74" y="13"/>
                          <a:pt x="72" y="13"/>
                          <a:pt x="71" y="13"/>
                        </a:cubicBezTo>
                        <a:cubicBezTo>
                          <a:pt x="67" y="13"/>
                          <a:pt x="63" y="13"/>
                          <a:pt x="59" y="14"/>
                        </a:cubicBezTo>
                        <a:cubicBezTo>
                          <a:pt x="58" y="14"/>
                          <a:pt x="58" y="14"/>
                          <a:pt x="57" y="14"/>
                        </a:cubicBezTo>
                        <a:moveTo>
                          <a:pt x="38" y="16"/>
                        </a:moveTo>
                        <a:cubicBezTo>
                          <a:pt x="35" y="16"/>
                          <a:pt x="34" y="10"/>
                          <a:pt x="33" y="8"/>
                        </a:cubicBezTo>
                        <a:cubicBezTo>
                          <a:pt x="33" y="7"/>
                          <a:pt x="32" y="4"/>
                          <a:pt x="35" y="3"/>
                        </a:cubicBezTo>
                        <a:cubicBezTo>
                          <a:pt x="36" y="3"/>
                          <a:pt x="37" y="3"/>
                          <a:pt x="38" y="3"/>
                        </a:cubicBezTo>
                        <a:cubicBezTo>
                          <a:pt x="39" y="3"/>
                          <a:pt x="40" y="3"/>
                          <a:pt x="41" y="3"/>
                        </a:cubicBezTo>
                        <a:cubicBezTo>
                          <a:pt x="41" y="3"/>
                          <a:pt x="42" y="4"/>
                          <a:pt x="42" y="4"/>
                        </a:cubicBezTo>
                        <a:cubicBezTo>
                          <a:pt x="43" y="4"/>
                          <a:pt x="43" y="4"/>
                          <a:pt x="43" y="4"/>
                        </a:cubicBezTo>
                        <a:cubicBezTo>
                          <a:pt x="43" y="5"/>
                          <a:pt x="43" y="5"/>
                          <a:pt x="43" y="5"/>
                        </a:cubicBezTo>
                        <a:cubicBezTo>
                          <a:pt x="43" y="5"/>
                          <a:pt x="43" y="5"/>
                          <a:pt x="43" y="6"/>
                        </a:cubicBezTo>
                        <a:cubicBezTo>
                          <a:pt x="42" y="6"/>
                          <a:pt x="40" y="6"/>
                          <a:pt x="39" y="7"/>
                        </a:cubicBezTo>
                        <a:cubicBezTo>
                          <a:pt x="38" y="8"/>
                          <a:pt x="39" y="10"/>
                          <a:pt x="40" y="11"/>
                        </a:cubicBezTo>
                        <a:cubicBezTo>
                          <a:pt x="41" y="12"/>
                          <a:pt x="42" y="12"/>
                          <a:pt x="42" y="13"/>
                        </a:cubicBezTo>
                        <a:cubicBezTo>
                          <a:pt x="42" y="14"/>
                          <a:pt x="41" y="15"/>
                          <a:pt x="41" y="15"/>
                        </a:cubicBezTo>
                        <a:cubicBezTo>
                          <a:pt x="40" y="16"/>
                          <a:pt x="39" y="16"/>
                          <a:pt x="38" y="16"/>
                        </a:cubicBezTo>
                        <a:moveTo>
                          <a:pt x="37" y="0"/>
                        </a:moveTo>
                        <a:cubicBezTo>
                          <a:pt x="36" y="0"/>
                          <a:pt x="34" y="1"/>
                          <a:pt x="33" y="1"/>
                        </a:cubicBezTo>
                        <a:cubicBezTo>
                          <a:pt x="32" y="2"/>
                          <a:pt x="30" y="3"/>
                          <a:pt x="30" y="4"/>
                        </a:cubicBezTo>
                        <a:cubicBezTo>
                          <a:pt x="29" y="6"/>
                          <a:pt x="30" y="8"/>
                          <a:pt x="31" y="10"/>
                        </a:cubicBezTo>
                        <a:cubicBezTo>
                          <a:pt x="31" y="11"/>
                          <a:pt x="31" y="11"/>
                          <a:pt x="31" y="12"/>
                        </a:cubicBezTo>
                        <a:cubicBezTo>
                          <a:pt x="32" y="13"/>
                          <a:pt x="32" y="14"/>
                          <a:pt x="33" y="16"/>
                        </a:cubicBezTo>
                        <a:cubicBezTo>
                          <a:pt x="34" y="17"/>
                          <a:pt x="35" y="18"/>
                          <a:pt x="36" y="20"/>
                        </a:cubicBezTo>
                        <a:cubicBezTo>
                          <a:pt x="38" y="20"/>
                          <a:pt x="39" y="22"/>
                          <a:pt x="39" y="23"/>
                        </a:cubicBezTo>
                        <a:cubicBezTo>
                          <a:pt x="40" y="23"/>
                          <a:pt x="40" y="23"/>
                          <a:pt x="40" y="23"/>
                        </a:cubicBezTo>
                        <a:cubicBezTo>
                          <a:pt x="41" y="23"/>
                          <a:pt x="42" y="22"/>
                          <a:pt x="43" y="22"/>
                        </a:cubicBezTo>
                        <a:cubicBezTo>
                          <a:pt x="44" y="22"/>
                          <a:pt x="45" y="22"/>
                          <a:pt x="46" y="22"/>
                        </a:cubicBezTo>
                        <a:cubicBezTo>
                          <a:pt x="46" y="22"/>
                          <a:pt x="47" y="22"/>
                          <a:pt x="47" y="22"/>
                        </a:cubicBezTo>
                        <a:cubicBezTo>
                          <a:pt x="48" y="22"/>
                          <a:pt x="49" y="23"/>
                          <a:pt x="50" y="23"/>
                        </a:cubicBezTo>
                        <a:cubicBezTo>
                          <a:pt x="51" y="23"/>
                          <a:pt x="52" y="23"/>
                          <a:pt x="52" y="23"/>
                        </a:cubicBezTo>
                        <a:cubicBezTo>
                          <a:pt x="53" y="23"/>
                          <a:pt x="53" y="23"/>
                          <a:pt x="54" y="23"/>
                        </a:cubicBezTo>
                        <a:cubicBezTo>
                          <a:pt x="55" y="23"/>
                          <a:pt x="55" y="22"/>
                          <a:pt x="55" y="22"/>
                        </a:cubicBezTo>
                        <a:cubicBezTo>
                          <a:pt x="55" y="22"/>
                          <a:pt x="56" y="21"/>
                          <a:pt x="56" y="21"/>
                        </a:cubicBezTo>
                        <a:cubicBezTo>
                          <a:pt x="57" y="19"/>
                          <a:pt x="58" y="19"/>
                          <a:pt x="60" y="19"/>
                        </a:cubicBezTo>
                        <a:cubicBezTo>
                          <a:pt x="61" y="19"/>
                          <a:pt x="63" y="19"/>
                          <a:pt x="64" y="20"/>
                        </a:cubicBezTo>
                        <a:cubicBezTo>
                          <a:pt x="64" y="19"/>
                          <a:pt x="64" y="19"/>
                          <a:pt x="64" y="19"/>
                        </a:cubicBezTo>
                        <a:cubicBezTo>
                          <a:pt x="65" y="19"/>
                          <a:pt x="65" y="19"/>
                          <a:pt x="66" y="19"/>
                        </a:cubicBezTo>
                        <a:cubicBezTo>
                          <a:pt x="67" y="18"/>
                          <a:pt x="66" y="17"/>
                          <a:pt x="65" y="16"/>
                        </a:cubicBezTo>
                        <a:cubicBezTo>
                          <a:pt x="63" y="17"/>
                          <a:pt x="60" y="17"/>
                          <a:pt x="58" y="17"/>
                        </a:cubicBezTo>
                        <a:cubicBezTo>
                          <a:pt x="57" y="17"/>
                          <a:pt x="56" y="17"/>
                          <a:pt x="55" y="17"/>
                        </a:cubicBezTo>
                        <a:cubicBezTo>
                          <a:pt x="53" y="17"/>
                          <a:pt x="52" y="16"/>
                          <a:pt x="50" y="16"/>
                        </a:cubicBezTo>
                        <a:cubicBezTo>
                          <a:pt x="48" y="16"/>
                          <a:pt x="45" y="15"/>
                          <a:pt x="44" y="16"/>
                        </a:cubicBezTo>
                        <a:cubicBezTo>
                          <a:pt x="43" y="17"/>
                          <a:pt x="42" y="17"/>
                          <a:pt x="42" y="18"/>
                        </a:cubicBezTo>
                        <a:cubicBezTo>
                          <a:pt x="42"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2" y="17"/>
                          <a:pt x="42" y="15"/>
                          <a:pt x="43" y="14"/>
                        </a:cubicBezTo>
                        <a:cubicBezTo>
                          <a:pt x="43" y="13"/>
                          <a:pt x="43" y="12"/>
                          <a:pt x="42" y="10"/>
                        </a:cubicBezTo>
                        <a:cubicBezTo>
                          <a:pt x="42" y="10"/>
                          <a:pt x="42" y="9"/>
                          <a:pt x="42" y="8"/>
                        </a:cubicBezTo>
                        <a:cubicBezTo>
                          <a:pt x="42" y="8"/>
                          <a:pt x="42" y="8"/>
                          <a:pt x="42" y="8"/>
                        </a:cubicBezTo>
                        <a:cubicBezTo>
                          <a:pt x="42" y="8"/>
                          <a:pt x="42" y="9"/>
                          <a:pt x="42" y="9"/>
                        </a:cubicBezTo>
                        <a:cubicBezTo>
                          <a:pt x="42" y="8"/>
                          <a:pt x="42" y="8"/>
                          <a:pt x="42" y="8"/>
                        </a:cubicBezTo>
                        <a:cubicBezTo>
                          <a:pt x="42" y="9"/>
                          <a:pt x="43" y="11"/>
                          <a:pt x="45" y="12"/>
                        </a:cubicBezTo>
                        <a:cubicBezTo>
                          <a:pt x="46" y="13"/>
                          <a:pt x="47" y="13"/>
                          <a:pt x="48" y="14"/>
                        </a:cubicBezTo>
                        <a:cubicBezTo>
                          <a:pt x="51" y="15"/>
                          <a:pt x="55" y="16"/>
                          <a:pt x="59" y="16"/>
                        </a:cubicBezTo>
                        <a:cubicBezTo>
                          <a:pt x="59" y="16"/>
                          <a:pt x="59" y="16"/>
                          <a:pt x="60" y="16"/>
                        </a:cubicBezTo>
                        <a:cubicBezTo>
                          <a:pt x="63" y="16"/>
                          <a:pt x="67" y="15"/>
                          <a:pt x="70" y="15"/>
                        </a:cubicBezTo>
                        <a:cubicBezTo>
                          <a:pt x="71" y="15"/>
                          <a:pt x="71" y="15"/>
                          <a:pt x="71" y="15"/>
                        </a:cubicBezTo>
                        <a:cubicBezTo>
                          <a:pt x="74" y="15"/>
                          <a:pt x="77" y="15"/>
                          <a:pt x="80" y="16"/>
                        </a:cubicBezTo>
                        <a:cubicBezTo>
                          <a:pt x="87" y="17"/>
                          <a:pt x="93" y="19"/>
                          <a:pt x="100" y="21"/>
                        </a:cubicBezTo>
                        <a:cubicBezTo>
                          <a:pt x="101" y="20"/>
                          <a:pt x="102" y="20"/>
                          <a:pt x="103" y="20"/>
                        </a:cubicBezTo>
                        <a:cubicBezTo>
                          <a:pt x="104" y="19"/>
                          <a:pt x="104" y="18"/>
                          <a:pt x="103" y="17"/>
                        </a:cubicBezTo>
                        <a:cubicBezTo>
                          <a:pt x="103" y="16"/>
                          <a:pt x="102" y="15"/>
                          <a:pt x="102" y="15"/>
                        </a:cubicBezTo>
                        <a:cubicBezTo>
                          <a:pt x="101" y="15"/>
                          <a:pt x="101" y="14"/>
                          <a:pt x="101" y="14"/>
                        </a:cubicBezTo>
                        <a:cubicBezTo>
                          <a:pt x="99" y="13"/>
                          <a:pt x="98" y="12"/>
                          <a:pt x="96" y="12"/>
                        </a:cubicBezTo>
                        <a:cubicBezTo>
                          <a:pt x="95" y="12"/>
                          <a:pt x="93" y="12"/>
                          <a:pt x="92" y="11"/>
                        </a:cubicBezTo>
                        <a:cubicBezTo>
                          <a:pt x="91" y="11"/>
                          <a:pt x="91" y="11"/>
                          <a:pt x="90" y="11"/>
                        </a:cubicBezTo>
                        <a:cubicBezTo>
                          <a:pt x="90" y="11"/>
                          <a:pt x="90" y="10"/>
                          <a:pt x="89" y="10"/>
                        </a:cubicBezTo>
                        <a:cubicBezTo>
                          <a:pt x="87" y="10"/>
                          <a:pt x="84" y="9"/>
                          <a:pt x="81" y="9"/>
                        </a:cubicBezTo>
                        <a:cubicBezTo>
                          <a:pt x="81" y="9"/>
                          <a:pt x="80" y="9"/>
                          <a:pt x="79" y="9"/>
                        </a:cubicBezTo>
                        <a:cubicBezTo>
                          <a:pt x="77" y="9"/>
                          <a:pt x="75" y="9"/>
                          <a:pt x="73" y="9"/>
                        </a:cubicBezTo>
                        <a:cubicBezTo>
                          <a:pt x="71" y="10"/>
                          <a:pt x="69" y="10"/>
                          <a:pt x="67" y="10"/>
                        </a:cubicBezTo>
                        <a:cubicBezTo>
                          <a:pt x="66" y="10"/>
                          <a:pt x="66" y="10"/>
                          <a:pt x="65" y="10"/>
                        </a:cubicBezTo>
                        <a:cubicBezTo>
                          <a:pt x="60" y="10"/>
                          <a:pt x="55" y="8"/>
                          <a:pt x="51" y="6"/>
                        </a:cubicBezTo>
                        <a:cubicBezTo>
                          <a:pt x="47" y="4"/>
                          <a:pt x="42" y="2"/>
                          <a:pt x="37"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6" name="Freeform 8123">
                    <a:extLst>
                      <a:ext uri="{FF2B5EF4-FFF2-40B4-BE49-F238E27FC236}">
                        <a16:creationId xmlns:a16="http://schemas.microsoft.com/office/drawing/2014/main" id="{40A57D90-FE85-4E3C-94D4-5D7A91E95D78}"/>
                      </a:ext>
                    </a:extLst>
                  </p:cNvPr>
                  <p:cNvSpPr>
                    <a:spLocks/>
                  </p:cNvSpPr>
                  <p:nvPr/>
                </p:nvSpPr>
                <p:spPr bwMode="auto">
                  <a:xfrm>
                    <a:off x="3632" y="1824"/>
                    <a:ext cx="1" cy="3"/>
                  </a:xfrm>
                  <a:custGeom>
                    <a:avLst/>
                    <a:gdLst>
                      <a:gd name="T0" fmla="*/ 1 w 1"/>
                      <a:gd name="T1" fmla="*/ 0 h 3"/>
                      <a:gd name="T2" fmla="*/ 0 w 1"/>
                      <a:gd name="T3" fmla="*/ 3 h 3"/>
                      <a:gd name="T4" fmla="*/ 0 w 1"/>
                      <a:gd name="T5" fmla="*/ 2 h 3"/>
                      <a:gd name="T6" fmla="*/ 1 w 1"/>
                      <a:gd name="T7" fmla="*/ 0 h 3"/>
                    </a:gdLst>
                    <a:ahLst/>
                    <a:cxnLst>
                      <a:cxn ang="0">
                        <a:pos x="T0" y="T1"/>
                      </a:cxn>
                      <a:cxn ang="0">
                        <a:pos x="T2" y="T3"/>
                      </a:cxn>
                      <a:cxn ang="0">
                        <a:pos x="T4" y="T5"/>
                      </a:cxn>
                      <a:cxn ang="0">
                        <a:pos x="T6" y="T7"/>
                      </a:cxn>
                    </a:cxnLst>
                    <a:rect l="0" t="0" r="r" b="b"/>
                    <a:pathLst>
                      <a:path w="1" h="3">
                        <a:moveTo>
                          <a:pt x="1" y="0"/>
                        </a:moveTo>
                        <a:cubicBezTo>
                          <a:pt x="0" y="1"/>
                          <a:pt x="0" y="2"/>
                          <a:pt x="0" y="3"/>
                        </a:cubicBezTo>
                        <a:cubicBezTo>
                          <a:pt x="0" y="3"/>
                          <a:pt x="0" y="3"/>
                          <a:pt x="0" y="2"/>
                        </a:cubicBezTo>
                        <a:cubicBezTo>
                          <a:pt x="0" y="1"/>
                          <a:pt x="0" y="1"/>
                          <a:pt x="1"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7" name="Freeform 8124">
                    <a:extLst>
                      <a:ext uri="{FF2B5EF4-FFF2-40B4-BE49-F238E27FC236}">
                        <a16:creationId xmlns:a16="http://schemas.microsoft.com/office/drawing/2014/main" id="{7BE9F312-8B24-445B-8CC4-AE4940BD9751}"/>
                      </a:ext>
                    </a:extLst>
                  </p:cNvPr>
                  <p:cNvSpPr>
                    <a:spLocks/>
                  </p:cNvSpPr>
                  <p:nvPr/>
                </p:nvSpPr>
                <p:spPr bwMode="auto">
                  <a:xfrm>
                    <a:off x="3635" y="1833"/>
                    <a:ext cx="0" cy="1"/>
                  </a:xfrm>
                  <a:custGeom>
                    <a:avLst/>
                    <a:gdLst>
                      <a:gd name="T0" fmla="*/ 0 h 1"/>
                      <a:gd name="T1" fmla="*/ 1 h 1"/>
                      <a:gd name="T2" fmla="*/ 1 h 1"/>
                      <a:gd name="T3" fmla="*/ 1 h 1"/>
                      <a:gd name="T4" fmla="*/ 1 h 1"/>
                      <a:gd name="T5" fmla="*/ 1 h 1"/>
                      <a:gd name="T6" fmla="*/ 0 h 1"/>
                    </a:gdLst>
                    <a:ahLst/>
                    <a:cxnLst>
                      <a:cxn ang="0">
                        <a:pos x="0" y="T0"/>
                      </a:cxn>
                      <a:cxn ang="0">
                        <a:pos x="0" y="T1"/>
                      </a:cxn>
                      <a:cxn ang="0">
                        <a:pos x="0" y="T2"/>
                      </a:cxn>
                      <a:cxn ang="0">
                        <a:pos x="0" y="T3"/>
                      </a:cxn>
                      <a:cxn ang="0">
                        <a:pos x="0" y="T4"/>
                      </a:cxn>
                      <a:cxn ang="0">
                        <a:pos x="0" y="T5"/>
                      </a:cxn>
                      <a:cxn ang="0">
                        <a:pos x="0" y="T6"/>
                      </a:cxn>
                    </a:cxnLst>
                    <a:rect l="0" t="0" r="r" b="b"/>
                    <a:pathLst>
                      <a:path h="1">
                        <a:moveTo>
                          <a:pt x="0" y="0"/>
                        </a:moveTo>
                        <a:cubicBezTo>
                          <a:pt x="0" y="0"/>
                          <a:pt x="0" y="0"/>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8" name="Freeform 8125">
                    <a:extLst>
                      <a:ext uri="{FF2B5EF4-FFF2-40B4-BE49-F238E27FC236}">
                        <a16:creationId xmlns:a16="http://schemas.microsoft.com/office/drawing/2014/main" id="{25401EED-90A2-4697-A78B-00C121C71754}"/>
                      </a:ext>
                    </a:extLst>
                  </p:cNvPr>
                  <p:cNvSpPr>
                    <a:spLocks noEditPoints="1"/>
                  </p:cNvSpPr>
                  <p:nvPr/>
                </p:nvSpPr>
                <p:spPr bwMode="auto">
                  <a:xfrm>
                    <a:off x="3692" y="1833"/>
                    <a:ext cx="30" cy="8"/>
                  </a:xfrm>
                  <a:custGeom>
                    <a:avLst/>
                    <a:gdLst>
                      <a:gd name="T0" fmla="*/ 14 w 39"/>
                      <a:gd name="T1" fmla="*/ 9 h 10"/>
                      <a:gd name="T2" fmla="*/ 14 w 39"/>
                      <a:gd name="T3" fmla="*/ 9 h 10"/>
                      <a:gd name="T4" fmla="*/ 10 w 39"/>
                      <a:gd name="T5" fmla="*/ 5 h 10"/>
                      <a:gd name="T6" fmla="*/ 3 w 39"/>
                      <a:gd name="T7" fmla="*/ 2 h 10"/>
                      <a:gd name="T8" fmla="*/ 6 w 39"/>
                      <a:gd name="T9" fmla="*/ 2 h 10"/>
                      <a:gd name="T10" fmla="*/ 7 w 39"/>
                      <a:gd name="T11" fmla="*/ 2 h 10"/>
                      <a:gd name="T12" fmla="*/ 15 w 39"/>
                      <a:gd name="T13" fmla="*/ 4 h 10"/>
                      <a:gd name="T14" fmla="*/ 26 w 39"/>
                      <a:gd name="T15" fmla="*/ 7 h 10"/>
                      <a:gd name="T16" fmla="*/ 26 w 39"/>
                      <a:gd name="T17" fmla="*/ 7 h 10"/>
                      <a:gd name="T18" fmla="*/ 24 w 39"/>
                      <a:gd name="T19" fmla="*/ 7 h 10"/>
                      <a:gd name="T20" fmla="*/ 22 w 39"/>
                      <a:gd name="T21" fmla="*/ 7 h 10"/>
                      <a:gd name="T22" fmla="*/ 20 w 39"/>
                      <a:gd name="T23" fmla="*/ 7 h 10"/>
                      <a:gd name="T24" fmla="*/ 17 w 39"/>
                      <a:gd name="T25" fmla="*/ 8 h 10"/>
                      <a:gd name="T26" fmla="*/ 14 w 39"/>
                      <a:gd name="T27" fmla="*/ 9 h 10"/>
                      <a:gd name="T28" fmla="*/ 5 w 39"/>
                      <a:gd name="T29" fmla="*/ 0 h 10"/>
                      <a:gd name="T30" fmla="*/ 1 w 39"/>
                      <a:gd name="T31" fmla="*/ 2 h 10"/>
                      <a:gd name="T32" fmla="*/ 4 w 39"/>
                      <a:gd name="T33" fmla="*/ 6 h 10"/>
                      <a:gd name="T34" fmla="*/ 8 w 39"/>
                      <a:gd name="T35" fmla="*/ 7 h 10"/>
                      <a:gd name="T36" fmla="*/ 9 w 39"/>
                      <a:gd name="T37" fmla="*/ 7 h 10"/>
                      <a:gd name="T38" fmla="*/ 10 w 39"/>
                      <a:gd name="T39" fmla="*/ 8 h 10"/>
                      <a:gd name="T40" fmla="*/ 10 w 39"/>
                      <a:gd name="T41" fmla="*/ 8 h 10"/>
                      <a:gd name="T42" fmla="*/ 15 w 39"/>
                      <a:gd name="T43" fmla="*/ 9 h 10"/>
                      <a:gd name="T44" fmla="*/ 15 w 39"/>
                      <a:gd name="T45" fmla="*/ 9 h 10"/>
                      <a:gd name="T46" fmla="*/ 18 w 39"/>
                      <a:gd name="T47" fmla="*/ 9 h 10"/>
                      <a:gd name="T48" fmla="*/ 23 w 39"/>
                      <a:gd name="T49" fmla="*/ 8 h 10"/>
                      <a:gd name="T50" fmla="*/ 31 w 39"/>
                      <a:gd name="T51" fmla="*/ 9 h 10"/>
                      <a:gd name="T52" fmla="*/ 33 w 39"/>
                      <a:gd name="T53" fmla="*/ 10 h 10"/>
                      <a:gd name="T54" fmla="*/ 34 w 39"/>
                      <a:gd name="T55" fmla="*/ 10 h 10"/>
                      <a:gd name="T56" fmla="*/ 36 w 39"/>
                      <a:gd name="T57" fmla="*/ 10 h 10"/>
                      <a:gd name="T58" fmla="*/ 35 w 39"/>
                      <a:gd name="T59" fmla="*/ 7 h 10"/>
                      <a:gd name="T60" fmla="*/ 28 w 39"/>
                      <a:gd name="T61" fmla="*/ 6 h 10"/>
                      <a:gd name="T62" fmla="*/ 25 w 39"/>
                      <a:gd name="T63" fmla="*/ 5 h 10"/>
                      <a:gd name="T64" fmla="*/ 25 w 39"/>
                      <a:gd name="T65" fmla="*/ 5 h 10"/>
                      <a:gd name="T66" fmla="*/ 24 w 39"/>
                      <a:gd name="T67" fmla="*/ 4 h 10"/>
                      <a:gd name="T68" fmla="*/ 11 w 39"/>
                      <a:gd name="T69" fmla="*/ 1 h 10"/>
                      <a:gd name="T70" fmla="*/ 5 w 39"/>
                      <a:gd name="T7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 h="10">
                        <a:moveTo>
                          <a:pt x="14" y="9"/>
                        </a:moveTo>
                        <a:cubicBezTo>
                          <a:pt x="14" y="9"/>
                          <a:pt x="14" y="9"/>
                          <a:pt x="14" y="9"/>
                        </a:cubicBezTo>
                        <a:cubicBezTo>
                          <a:pt x="11" y="9"/>
                          <a:pt x="11" y="6"/>
                          <a:pt x="10" y="5"/>
                        </a:cubicBezTo>
                        <a:cubicBezTo>
                          <a:pt x="9" y="5"/>
                          <a:pt x="1" y="4"/>
                          <a:pt x="3" y="2"/>
                        </a:cubicBezTo>
                        <a:cubicBezTo>
                          <a:pt x="4" y="2"/>
                          <a:pt x="5" y="2"/>
                          <a:pt x="6" y="2"/>
                        </a:cubicBezTo>
                        <a:cubicBezTo>
                          <a:pt x="7" y="2"/>
                          <a:pt x="7" y="2"/>
                          <a:pt x="7" y="2"/>
                        </a:cubicBezTo>
                        <a:cubicBezTo>
                          <a:pt x="10" y="2"/>
                          <a:pt x="12" y="3"/>
                          <a:pt x="15" y="4"/>
                        </a:cubicBezTo>
                        <a:cubicBezTo>
                          <a:pt x="18" y="5"/>
                          <a:pt x="24" y="4"/>
                          <a:pt x="26" y="7"/>
                        </a:cubicBezTo>
                        <a:cubicBezTo>
                          <a:pt x="26" y="7"/>
                          <a:pt x="26" y="7"/>
                          <a:pt x="26" y="7"/>
                        </a:cubicBezTo>
                        <a:cubicBezTo>
                          <a:pt x="26" y="7"/>
                          <a:pt x="25" y="7"/>
                          <a:pt x="24" y="7"/>
                        </a:cubicBezTo>
                        <a:cubicBezTo>
                          <a:pt x="24" y="7"/>
                          <a:pt x="23" y="7"/>
                          <a:pt x="22" y="7"/>
                        </a:cubicBezTo>
                        <a:cubicBezTo>
                          <a:pt x="22" y="7"/>
                          <a:pt x="21" y="7"/>
                          <a:pt x="20" y="7"/>
                        </a:cubicBezTo>
                        <a:cubicBezTo>
                          <a:pt x="19" y="7"/>
                          <a:pt x="18" y="7"/>
                          <a:pt x="17" y="8"/>
                        </a:cubicBezTo>
                        <a:cubicBezTo>
                          <a:pt x="16" y="8"/>
                          <a:pt x="15" y="9"/>
                          <a:pt x="14" y="9"/>
                        </a:cubicBezTo>
                        <a:moveTo>
                          <a:pt x="5" y="0"/>
                        </a:moveTo>
                        <a:cubicBezTo>
                          <a:pt x="3" y="0"/>
                          <a:pt x="1" y="1"/>
                          <a:pt x="1" y="2"/>
                        </a:cubicBezTo>
                        <a:cubicBezTo>
                          <a:pt x="0" y="4"/>
                          <a:pt x="2" y="5"/>
                          <a:pt x="4" y="6"/>
                        </a:cubicBezTo>
                        <a:cubicBezTo>
                          <a:pt x="6" y="6"/>
                          <a:pt x="7" y="7"/>
                          <a:pt x="8" y="7"/>
                        </a:cubicBezTo>
                        <a:cubicBezTo>
                          <a:pt x="9" y="7"/>
                          <a:pt x="9" y="7"/>
                          <a:pt x="9" y="7"/>
                        </a:cubicBezTo>
                        <a:cubicBezTo>
                          <a:pt x="9" y="7"/>
                          <a:pt x="9" y="8"/>
                          <a:pt x="10" y="8"/>
                        </a:cubicBezTo>
                        <a:cubicBezTo>
                          <a:pt x="10" y="8"/>
                          <a:pt x="10" y="8"/>
                          <a:pt x="10" y="8"/>
                        </a:cubicBezTo>
                        <a:cubicBezTo>
                          <a:pt x="11" y="9"/>
                          <a:pt x="13" y="9"/>
                          <a:pt x="15" y="9"/>
                        </a:cubicBezTo>
                        <a:cubicBezTo>
                          <a:pt x="15" y="9"/>
                          <a:pt x="15" y="9"/>
                          <a:pt x="15" y="9"/>
                        </a:cubicBezTo>
                        <a:cubicBezTo>
                          <a:pt x="16" y="9"/>
                          <a:pt x="17" y="9"/>
                          <a:pt x="18" y="9"/>
                        </a:cubicBezTo>
                        <a:cubicBezTo>
                          <a:pt x="20" y="8"/>
                          <a:pt x="22" y="8"/>
                          <a:pt x="23" y="8"/>
                        </a:cubicBezTo>
                        <a:cubicBezTo>
                          <a:pt x="26" y="8"/>
                          <a:pt x="28" y="9"/>
                          <a:pt x="31" y="9"/>
                        </a:cubicBezTo>
                        <a:cubicBezTo>
                          <a:pt x="32" y="10"/>
                          <a:pt x="32" y="10"/>
                          <a:pt x="33" y="10"/>
                        </a:cubicBezTo>
                        <a:cubicBezTo>
                          <a:pt x="34" y="10"/>
                          <a:pt x="34" y="10"/>
                          <a:pt x="34" y="10"/>
                        </a:cubicBezTo>
                        <a:cubicBezTo>
                          <a:pt x="35" y="10"/>
                          <a:pt x="36" y="10"/>
                          <a:pt x="36" y="10"/>
                        </a:cubicBezTo>
                        <a:cubicBezTo>
                          <a:pt x="39" y="9"/>
                          <a:pt x="36" y="8"/>
                          <a:pt x="35" y="7"/>
                        </a:cubicBezTo>
                        <a:cubicBezTo>
                          <a:pt x="33" y="7"/>
                          <a:pt x="30" y="7"/>
                          <a:pt x="28" y="6"/>
                        </a:cubicBezTo>
                        <a:cubicBezTo>
                          <a:pt x="27" y="6"/>
                          <a:pt x="26" y="5"/>
                          <a:pt x="25" y="5"/>
                        </a:cubicBezTo>
                        <a:cubicBezTo>
                          <a:pt x="25" y="5"/>
                          <a:pt x="25" y="5"/>
                          <a:pt x="25" y="5"/>
                        </a:cubicBezTo>
                        <a:cubicBezTo>
                          <a:pt x="25" y="4"/>
                          <a:pt x="24" y="4"/>
                          <a:pt x="24" y="4"/>
                        </a:cubicBezTo>
                        <a:cubicBezTo>
                          <a:pt x="20" y="3"/>
                          <a:pt x="15" y="2"/>
                          <a:pt x="11" y="1"/>
                        </a:cubicBezTo>
                        <a:cubicBezTo>
                          <a:pt x="9" y="1"/>
                          <a:pt x="7" y="0"/>
                          <a:pt x="5"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59" name="Freeform 8126">
                    <a:extLst>
                      <a:ext uri="{FF2B5EF4-FFF2-40B4-BE49-F238E27FC236}">
                        <a16:creationId xmlns:a16="http://schemas.microsoft.com/office/drawing/2014/main" id="{282D9C65-7E04-48B5-A1ED-403128379D79}"/>
                      </a:ext>
                    </a:extLst>
                  </p:cNvPr>
                  <p:cNvSpPr>
                    <a:spLocks/>
                  </p:cNvSpPr>
                  <p:nvPr/>
                </p:nvSpPr>
                <p:spPr bwMode="auto">
                  <a:xfrm>
                    <a:off x="3634" y="1834"/>
                    <a:ext cx="1" cy="4"/>
                  </a:xfrm>
                  <a:custGeom>
                    <a:avLst/>
                    <a:gdLst>
                      <a:gd name="T0" fmla="*/ 1 w 1"/>
                      <a:gd name="T1" fmla="*/ 0 h 5"/>
                      <a:gd name="T2" fmla="*/ 0 w 1"/>
                      <a:gd name="T3" fmla="*/ 4 h 5"/>
                      <a:gd name="T4" fmla="*/ 0 w 1"/>
                      <a:gd name="T5" fmla="*/ 5 h 5"/>
                      <a:gd name="T6" fmla="*/ 0 w 1"/>
                      <a:gd name="T7" fmla="*/ 5 h 5"/>
                      <a:gd name="T8" fmla="*/ 0 w 1"/>
                      <a:gd name="T9" fmla="*/ 4 h 5"/>
                      <a:gd name="T10" fmla="*/ 1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1" y="0"/>
                        </a:moveTo>
                        <a:cubicBezTo>
                          <a:pt x="0" y="2"/>
                          <a:pt x="0" y="3"/>
                          <a:pt x="0" y="4"/>
                        </a:cubicBezTo>
                        <a:cubicBezTo>
                          <a:pt x="0" y="5"/>
                          <a:pt x="0" y="5"/>
                          <a:pt x="0" y="5"/>
                        </a:cubicBezTo>
                        <a:cubicBezTo>
                          <a:pt x="0" y="5"/>
                          <a:pt x="0" y="5"/>
                          <a:pt x="0" y="5"/>
                        </a:cubicBezTo>
                        <a:cubicBezTo>
                          <a:pt x="0" y="4"/>
                          <a:pt x="0" y="4"/>
                          <a:pt x="0" y="4"/>
                        </a:cubicBezTo>
                        <a:cubicBezTo>
                          <a:pt x="0" y="3"/>
                          <a:pt x="0" y="2"/>
                          <a:pt x="1"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0" name="Freeform 8127">
                    <a:extLst>
                      <a:ext uri="{FF2B5EF4-FFF2-40B4-BE49-F238E27FC236}">
                        <a16:creationId xmlns:a16="http://schemas.microsoft.com/office/drawing/2014/main" id="{F3E2EEE3-BD04-4878-83D9-3640F636B586}"/>
                      </a:ext>
                    </a:extLst>
                  </p:cNvPr>
                  <p:cNvSpPr>
                    <a:spLocks noEditPoints="1"/>
                  </p:cNvSpPr>
                  <p:nvPr/>
                </p:nvSpPr>
                <p:spPr bwMode="auto">
                  <a:xfrm>
                    <a:off x="3671" y="1836"/>
                    <a:ext cx="56" cy="26"/>
                  </a:xfrm>
                  <a:custGeom>
                    <a:avLst/>
                    <a:gdLst>
                      <a:gd name="T0" fmla="*/ 49 w 75"/>
                      <a:gd name="T1" fmla="*/ 27 h 34"/>
                      <a:gd name="T2" fmla="*/ 45 w 75"/>
                      <a:gd name="T3" fmla="*/ 9 h 34"/>
                      <a:gd name="T4" fmla="*/ 60 w 75"/>
                      <a:gd name="T5" fmla="*/ 9 h 34"/>
                      <a:gd name="T6" fmla="*/ 61 w 75"/>
                      <a:gd name="T7" fmla="*/ 14 h 34"/>
                      <a:gd name="T8" fmla="*/ 57 w 75"/>
                      <a:gd name="T9" fmla="*/ 17 h 34"/>
                      <a:gd name="T10" fmla="*/ 46 w 75"/>
                      <a:gd name="T11" fmla="*/ 16 h 34"/>
                      <a:gd name="T12" fmla="*/ 53 w 75"/>
                      <a:gd name="T13" fmla="*/ 21 h 34"/>
                      <a:gd name="T14" fmla="*/ 59 w 75"/>
                      <a:gd name="T15" fmla="*/ 30 h 34"/>
                      <a:gd name="T16" fmla="*/ 45 w 75"/>
                      <a:gd name="T17" fmla="*/ 6 h 34"/>
                      <a:gd name="T18" fmla="*/ 41 w 75"/>
                      <a:gd name="T19" fmla="*/ 12 h 34"/>
                      <a:gd name="T20" fmla="*/ 60 w 75"/>
                      <a:gd name="T21" fmla="*/ 33 h 34"/>
                      <a:gd name="T22" fmla="*/ 60 w 75"/>
                      <a:gd name="T23" fmla="*/ 23 h 34"/>
                      <a:gd name="T24" fmla="*/ 49 w 75"/>
                      <a:gd name="T25" fmla="*/ 19 h 34"/>
                      <a:gd name="T26" fmla="*/ 48 w 75"/>
                      <a:gd name="T27" fmla="*/ 19 h 34"/>
                      <a:gd name="T28" fmla="*/ 48 w 75"/>
                      <a:gd name="T29" fmla="*/ 19 h 34"/>
                      <a:gd name="T30" fmla="*/ 50 w 75"/>
                      <a:gd name="T31" fmla="*/ 16 h 34"/>
                      <a:gd name="T32" fmla="*/ 50 w 75"/>
                      <a:gd name="T33" fmla="*/ 15 h 34"/>
                      <a:gd name="T34" fmla="*/ 62 w 75"/>
                      <a:gd name="T35" fmla="*/ 22 h 34"/>
                      <a:gd name="T36" fmla="*/ 67 w 75"/>
                      <a:gd name="T37" fmla="*/ 11 h 34"/>
                      <a:gd name="T38" fmla="*/ 60 w 75"/>
                      <a:gd name="T39" fmla="*/ 6 h 34"/>
                      <a:gd name="T40" fmla="*/ 14 w 75"/>
                      <a:gd name="T41" fmla="*/ 26 h 34"/>
                      <a:gd name="T42" fmla="*/ 10 w 75"/>
                      <a:gd name="T43" fmla="*/ 16 h 34"/>
                      <a:gd name="T44" fmla="*/ 6 w 75"/>
                      <a:gd name="T45" fmla="*/ 6 h 34"/>
                      <a:gd name="T46" fmla="*/ 20 w 75"/>
                      <a:gd name="T47" fmla="*/ 20 h 34"/>
                      <a:gd name="T48" fmla="*/ 34 w 75"/>
                      <a:gd name="T49" fmla="*/ 27 h 34"/>
                      <a:gd name="T50" fmla="*/ 25 w 75"/>
                      <a:gd name="T51" fmla="*/ 12 h 34"/>
                      <a:gd name="T52" fmla="*/ 21 w 75"/>
                      <a:gd name="T53" fmla="*/ 2 h 34"/>
                      <a:gd name="T54" fmla="*/ 36 w 75"/>
                      <a:gd name="T55" fmla="*/ 11 h 34"/>
                      <a:gd name="T56" fmla="*/ 35 w 75"/>
                      <a:gd name="T57" fmla="*/ 26 h 34"/>
                      <a:gd name="T58" fmla="*/ 18 w 75"/>
                      <a:gd name="T59" fmla="*/ 0 h 34"/>
                      <a:gd name="T60" fmla="*/ 15 w 75"/>
                      <a:gd name="T61" fmla="*/ 1 h 34"/>
                      <a:gd name="T62" fmla="*/ 15 w 75"/>
                      <a:gd name="T63" fmla="*/ 8 h 34"/>
                      <a:gd name="T64" fmla="*/ 25 w 75"/>
                      <a:gd name="T65" fmla="*/ 22 h 34"/>
                      <a:gd name="T66" fmla="*/ 27 w 75"/>
                      <a:gd name="T67" fmla="*/ 28 h 34"/>
                      <a:gd name="T68" fmla="*/ 22 w 75"/>
                      <a:gd name="T69" fmla="*/ 25 h 34"/>
                      <a:gd name="T70" fmla="*/ 17 w 75"/>
                      <a:gd name="T71" fmla="*/ 26 h 34"/>
                      <a:gd name="T72" fmla="*/ 17 w 75"/>
                      <a:gd name="T73" fmla="*/ 26 h 34"/>
                      <a:gd name="T74" fmla="*/ 21 w 75"/>
                      <a:gd name="T75" fmla="*/ 23 h 34"/>
                      <a:gd name="T76" fmla="*/ 23 w 75"/>
                      <a:gd name="T77" fmla="*/ 18 h 34"/>
                      <a:gd name="T78" fmla="*/ 5 w 75"/>
                      <a:gd name="T79" fmla="*/ 4 h 34"/>
                      <a:gd name="T80" fmla="*/ 1 w 75"/>
                      <a:gd name="T81" fmla="*/ 11 h 34"/>
                      <a:gd name="T82" fmla="*/ 16 w 75"/>
                      <a:gd name="T83" fmla="*/ 28 h 34"/>
                      <a:gd name="T84" fmla="*/ 27 w 75"/>
                      <a:gd name="T85" fmla="*/ 33 h 34"/>
                      <a:gd name="T86" fmla="*/ 35 w 75"/>
                      <a:gd name="T87" fmla="*/ 33 h 34"/>
                      <a:gd name="T88" fmla="*/ 42 w 75"/>
                      <a:gd name="T89" fmla="*/ 33 h 34"/>
                      <a:gd name="T90" fmla="*/ 50 w 75"/>
                      <a:gd name="T91" fmla="*/ 34 h 34"/>
                      <a:gd name="T92" fmla="*/ 47 w 75"/>
                      <a:gd name="T93" fmla="*/ 30 h 34"/>
                      <a:gd name="T94" fmla="*/ 39 w 75"/>
                      <a:gd name="T95" fmla="*/ 29 h 34"/>
                      <a:gd name="T96" fmla="*/ 37 w 75"/>
                      <a:gd name="T97" fmla="*/ 29 h 34"/>
                      <a:gd name="T98" fmla="*/ 38 w 75"/>
                      <a:gd name="T99" fmla="*/ 29 h 34"/>
                      <a:gd name="T100" fmla="*/ 39 w 75"/>
                      <a:gd name="T101" fmla="*/ 26 h 34"/>
                      <a:gd name="T102" fmla="*/ 36 w 75"/>
                      <a:gd name="T103" fmla="*/ 23 h 34"/>
                      <a:gd name="T104" fmla="*/ 39 w 75"/>
                      <a:gd name="T105" fmla="*/ 18 h 34"/>
                      <a:gd name="T106" fmla="*/ 32 w 75"/>
                      <a:gd name="T107"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 h="34">
                        <a:moveTo>
                          <a:pt x="59" y="30"/>
                        </a:moveTo>
                        <a:cubicBezTo>
                          <a:pt x="59" y="30"/>
                          <a:pt x="59" y="30"/>
                          <a:pt x="59" y="30"/>
                        </a:cubicBezTo>
                        <a:cubicBezTo>
                          <a:pt x="55" y="30"/>
                          <a:pt x="52" y="28"/>
                          <a:pt x="49" y="27"/>
                        </a:cubicBezTo>
                        <a:cubicBezTo>
                          <a:pt x="45" y="25"/>
                          <a:pt x="44" y="21"/>
                          <a:pt x="43" y="18"/>
                        </a:cubicBezTo>
                        <a:cubicBezTo>
                          <a:pt x="43" y="16"/>
                          <a:pt x="43" y="15"/>
                          <a:pt x="44" y="13"/>
                        </a:cubicBezTo>
                        <a:cubicBezTo>
                          <a:pt x="43" y="12"/>
                          <a:pt x="44" y="10"/>
                          <a:pt x="45" y="9"/>
                        </a:cubicBezTo>
                        <a:cubicBezTo>
                          <a:pt x="47" y="7"/>
                          <a:pt x="50" y="6"/>
                          <a:pt x="53" y="6"/>
                        </a:cubicBezTo>
                        <a:cubicBezTo>
                          <a:pt x="54" y="6"/>
                          <a:pt x="55" y="6"/>
                          <a:pt x="56" y="6"/>
                        </a:cubicBezTo>
                        <a:cubicBezTo>
                          <a:pt x="58" y="7"/>
                          <a:pt x="60" y="7"/>
                          <a:pt x="60" y="9"/>
                        </a:cubicBezTo>
                        <a:cubicBezTo>
                          <a:pt x="61" y="9"/>
                          <a:pt x="60" y="9"/>
                          <a:pt x="60" y="10"/>
                        </a:cubicBezTo>
                        <a:cubicBezTo>
                          <a:pt x="59" y="11"/>
                          <a:pt x="59" y="11"/>
                          <a:pt x="59" y="11"/>
                        </a:cubicBezTo>
                        <a:cubicBezTo>
                          <a:pt x="58" y="12"/>
                          <a:pt x="59" y="13"/>
                          <a:pt x="61" y="14"/>
                        </a:cubicBezTo>
                        <a:cubicBezTo>
                          <a:pt x="62" y="14"/>
                          <a:pt x="65" y="18"/>
                          <a:pt x="62" y="19"/>
                        </a:cubicBezTo>
                        <a:cubicBezTo>
                          <a:pt x="61" y="19"/>
                          <a:pt x="61" y="19"/>
                          <a:pt x="61" y="19"/>
                        </a:cubicBezTo>
                        <a:cubicBezTo>
                          <a:pt x="59" y="19"/>
                          <a:pt x="58" y="18"/>
                          <a:pt x="57" y="17"/>
                        </a:cubicBezTo>
                        <a:cubicBezTo>
                          <a:pt x="54" y="16"/>
                          <a:pt x="53" y="14"/>
                          <a:pt x="49" y="14"/>
                        </a:cubicBezTo>
                        <a:cubicBezTo>
                          <a:pt x="49" y="14"/>
                          <a:pt x="48" y="14"/>
                          <a:pt x="48" y="14"/>
                        </a:cubicBezTo>
                        <a:cubicBezTo>
                          <a:pt x="47" y="14"/>
                          <a:pt x="45" y="15"/>
                          <a:pt x="46" y="16"/>
                        </a:cubicBezTo>
                        <a:cubicBezTo>
                          <a:pt x="47" y="17"/>
                          <a:pt x="47" y="17"/>
                          <a:pt x="47" y="17"/>
                        </a:cubicBezTo>
                        <a:cubicBezTo>
                          <a:pt x="47" y="17"/>
                          <a:pt x="47" y="18"/>
                          <a:pt x="47" y="18"/>
                        </a:cubicBezTo>
                        <a:cubicBezTo>
                          <a:pt x="44" y="21"/>
                          <a:pt x="52" y="20"/>
                          <a:pt x="53" y="21"/>
                        </a:cubicBezTo>
                        <a:cubicBezTo>
                          <a:pt x="55" y="21"/>
                          <a:pt x="56" y="22"/>
                          <a:pt x="56" y="23"/>
                        </a:cubicBezTo>
                        <a:cubicBezTo>
                          <a:pt x="58" y="25"/>
                          <a:pt x="60" y="26"/>
                          <a:pt x="62" y="27"/>
                        </a:cubicBezTo>
                        <a:cubicBezTo>
                          <a:pt x="64" y="29"/>
                          <a:pt x="61" y="30"/>
                          <a:pt x="59" y="30"/>
                        </a:cubicBezTo>
                        <a:moveTo>
                          <a:pt x="53" y="5"/>
                        </a:moveTo>
                        <a:cubicBezTo>
                          <a:pt x="51" y="5"/>
                          <a:pt x="48" y="5"/>
                          <a:pt x="46" y="6"/>
                        </a:cubicBezTo>
                        <a:cubicBezTo>
                          <a:pt x="46" y="6"/>
                          <a:pt x="46" y="6"/>
                          <a:pt x="45" y="6"/>
                        </a:cubicBezTo>
                        <a:cubicBezTo>
                          <a:pt x="44" y="7"/>
                          <a:pt x="43" y="8"/>
                          <a:pt x="42" y="9"/>
                        </a:cubicBezTo>
                        <a:cubicBezTo>
                          <a:pt x="42" y="9"/>
                          <a:pt x="42" y="9"/>
                          <a:pt x="42" y="9"/>
                        </a:cubicBezTo>
                        <a:cubicBezTo>
                          <a:pt x="41" y="10"/>
                          <a:pt x="41" y="11"/>
                          <a:pt x="41" y="12"/>
                        </a:cubicBezTo>
                        <a:cubicBezTo>
                          <a:pt x="40" y="16"/>
                          <a:pt x="39" y="20"/>
                          <a:pt x="41" y="25"/>
                        </a:cubicBezTo>
                        <a:cubicBezTo>
                          <a:pt x="44" y="28"/>
                          <a:pt x="50" y="31"/>
                          <a:pt x="55" y="32"/>
                        </a:cubicBezTo>
                        <a:cubicBezTo>
                          <a:pt x="57" y="32"/>
                          <a:pt x="58" y="32"/>
                          <a:pt x="60" y="33"/>
                        </a:cubicBezTo>
                        <a:cubicBezTo>
                          <a:pt x="62" y="32"/>
                          <a:pt x="63" y="32"/>
                          <a:pt x="64" y="31"/>
                        </a:cubicBezTo>
                        <a:cubicBezTo>
                          <a:pt x="67" y="29"/>
                          <a:pt x="65" y="27"/>
                          <a:pt x="62" y="25"/>
                        </a:cubicBezTo>
                        <a:cubicBezTo>
                          <a:pt x="61" y="24"/>
                          <a:pt x="60" y="24"/>
                          <a:pt x="60" y="23"/>
                        </a:cubicBezTo>
                        <a:cubicBezTo>
                          <a:pt x="59" y="23"/>
                          <a:pt x="59" y="23"/>
                          <a:pt x="58" y="22"/>
                        </a:cubicBezTo>
                        <a:cubicBezTo>
                          <a:pt x="56" y="20"/>
                          <a:pt x="53" y="20"/>
                          <a:pt x="49" y="19"/>
                        </a:cubicBezTo>
                        <a:cubicBezTo>
                          <a:pt x="49" y="19"/>
                          <a:pt x="49" y="19"/>
                          <a:pt x="49" y="19"/>
                        </a:cubicBezTo>
                        <a:cubicBezTo>
                          <a:pt x="49" y="19"/>
                          <a:pt x="49" y="19"/>
                          <a:pt x="49" y="19"/>
                        </a:cubicBezTo>
                        <a:cubicBezTo>
                          <a:pt x="49"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9" y="19"/>
                        </a:cubicBezTo>
                        <a:cubicBezTo>
                          <a:pt x="50" y="18"/>
                          <a:pt x="51" y="18"/>
                          <a:pt x="51" y="17"/>
                        </a:cubicBezTo>
                        <a:cubicBezTo>
                          <a:pt x="51" y="17"/>
                          <a:pt x="50" y="16"/>
                          <a:pt x="50" y="16"/>
                        </a:cubicBezTo>
                        <a:cubicBezTo>
                          <a:pt x="49" y="16"/>
                          <a:pt x="48" y="16"/>
                          <a:pt x="47" y="16"/>
                        </a:cubicBezTo>
                        <a:cubicBezTo>
                          <a:pt x="47" y="16"/>
                          <a:pt x="47" y="16"/>
                          <a:pt x="47" y="16"/>
                        </a:cubicBezTo>
                        <a:cubicBezTo>
                          <a:pt x="48" y="15"/>
                          <a:pt x="49" y="15"/>
                          <a:pt x="50" y="15"/>
                        </a:cubicBezTo>
                        <a:cubicBezTo>
                          <a:pt x="50" y="15"/>
                          <a:pt x="50" y="15"/>
                          <a:pt x="50" y="15"/>
                        </a:cubicBezTo>
                        <a:cubicBezTo>
                          <a:pt x="52" y="15"/>
                          <a:pt x="55" y="17"/>
                          <a:pt x="57" y="19"/>
                        </a:cubicBezTo>
                        <a:cubicBezTo>
                          <a:pt x="58" y="20"/>
                          <a:pt x="60" y="21"/>
                          <a:pt x="62" y="22"/>
                        </a:cubicBezTo>
                        <a:cubicBezTo>
                          <a:pt x="63" y="22"/>
                          <a:pt x="64" y="22"/>
                          <a:pt x="65" y="22"/>
                        </a:cubicBezTo>
                        <a:cubicBezTo>
                          <a:pt x="69" y="22"/>
                          <a:pt x="72" y="21"/>
                          <a:pt x="73" y="18"/>
                        </a:cubicBezTo>
                        <a:cubicBezTo>
                          <a:pt x="75" y="14"/>
                          <a:pt x="72" y="12"/>
                          <a:pt x="67" y="11"/>
                        </a:cubicBezTo>
                        <a:cubicBezTo>
                          <a:pt x="66" y="10"/>
                          <a:pt x="64" y="10"/>
                          <a:pt x="63" y="9"/>
                        </a:cubicBezTo>
                        <a:cubicBezTo>
                          <a:pt x="62" y="8"/>
                          <a:pt x="61" y="8"/>
                          <a:pt x="60" y="7"/>
                        </a:cubicBezTo>
                        <a:cubicBezTo>
                          <a:pt x="60" y="7"/>
                          <a:pt x="60" y="6"/>
                          <a:pt x="60" y="6"/>
                        </a:cubicBezTo>
                        <a:cubicBezTo>
                          <a:pt x="58" y="6"/>
                          <a:pt x="56" y="5"/>
                          <a:pt x="54" y="5"/>
                        </a:cubicBezTo>
                        <a:cubicBezTo>
                          <a:pt x="54" y="5"/>
                          <a:pt x="53" y="5"/>
                          <a:pt x="53" y="5"/>
                        </a:cubicBezTo>
                        <a:moveTo>
                          <a:pt x="14" y="26"/>
                        </a:moveTo>
                        <a:cubicBezTo>
                          <a:pt x="13" y="26"/>
                          <a:pt x="13" y="25"/>
                          <a:pt x="13" y="24"/>
                        </a:cubicBezTo>
                        <a:cubicBezTo>
                          <a:pt x="12" y="23"/>
                          <a:pt x="12" y="22"/>
                          <a:pt x="12" y="21"/>
                        </a:cubicBezTo>
                        <a:cubicBezTo>
                          <a:pt x="12" y="19"/>
                          <a:pt x="11" y="18"/>
                          <a:pt x="10" y="16"/>
                        </a:cubicBezTo>
                        <a:cubicBezTo>
                          <a:pt x="8" y="13"/>
                          <a:pt x="4" y="11"/>
                          <a:pt x="3" y="8"/>
                        </a:cubicBezTo>
                        <a:cubicBezTo>
                          <a:pt x="3" y="7"/>
                          <a:pt x="4" y="5"/>
                          <a:pt x="5" y="5"/>
                        </a:cubicBezTo>
                        <a:cubicBezTo>
                          <a:pt x="6" y="5"/>
                          <a:pt x="6" y="5"/>
                          <a:pt x="6" y="6"/>
                        </a:cubicBezTo>
                        <a:cubicBezTo>
                          <a:pt x="9" y="7"/>
                          <a:pt x="12" y="9"/>
                          <a:pt x="14" y="11"/>
                        </a:cubicBezTo>
                        <a:cubicBezTo>
                          <a:pt x="16" y="13"/>
                          <a:pt x="19" y="15"/>
                          <a:pt x="20" y="18"/>
                        </a:cubicBezTo>
                        <a:cubicBezTo>
                          <a:pt x="20" y="19"/>
                          <a:pt x="21" y="19"/>
                          <a:pt x="20" y="20"/>
                        </a:cubicBezTo>
                        <a:cubicBezTo>
                          <a:pt x="20" y="22"/>
                          <a:pt x="18" y="22"/>
                          <a:pt x="17" y="23"/>
                        </a:cubicBezTo>
                        <a:cubicBezTo>
                          <a:pt x="16" y="24"/>
                          <a:pt x="16" y="26"/>
                          <a:pt x="14" y="26"/>
                        </a:cubicBezTo>
                        <a:moveTo>
                          <a:pt x="34" y="27"/>
                        </a:moveTo>
                        <a:cubicBezTo>
                          <a:pt x="33" y="27"/>
                          <a:pt x="33" y="27"/>
                          <a:pt x="33" y="27"/>
                        </a:cubicBezTo>
                        <a:cubicBezTo>
                          <a:pt x="28" y="26"/>
                          <a:pt x="28" y="23"/>
                          <a:pt x="29" y="20"/>
                        </a:cubicBezTo>
                        <a:cubicBezTo>
                          <a:pt x="30" y="17"/>
                          <a:pt x="28" y="14"/>
                          <a:pt x="25" y="12"/>
                        </a:cubicBezTo>
                        <a:cubicBezTo>
                          <a:pt x="24" y="10"/>
                          <a:pt x="22" y="9"/>
                          <a:pt x="20" y="8"/>
                        </a:cubicBezTo>
                        <a:cubicBezTo>
                          <a:pt x="18" y="6"/>
                          <a:pt x="16" y="3"/>
                          <a:pt x="20" y="2"/>
                        </a:cubicBezTo>
                        <a:cubicBezTo>
                          <a:pt x="20" y="2"/>
                          <a:pt x="21" y="2"/>
                          <a:pt x="21" y="2"/>
                        </a:cubicBezTo>
                        <a:cubicBezTo>
                          <a:pt x="23" y="2"/>
                          <a:pt x="24" y="3"/>
                          <a:pt x="26" y="3"/>
                        </a:cubicBezTo>
                        <a:cubicBezTo>
                          <a:pt x="28" y="3"/>
                          <a:pt x="30" y="4"/>
                          <a:pt x="32" y="4"/>
                        </a:cubicBezTo>
                        <a:cubicBezTo>
                          <a:pt x="36" y="6"/>
                          <a:pt x="37" y="8"/>
                          <a:pt x="36" y="11"/>
                        </a:cubicBezTo>
                        <a:cubicBezTo>
                          <a:pt x="36" y="13"/>
                          <a:pt x="36" y="15"/>
                          <a:pt x="36" y="17"/>
                        </a:cubicBezTo>
                        <a:cubicBezTo>
                          <a:pt x="36" y="19"/>
                          <a:pt x="33" y="21"/>
                          <a:pt x="34" y="23"/>
                        </a:cubicBezTo>
                        <a:cubicBezTo>
                          <a:pt x="35" y="24"/>
                          <a:pt x="36" y="25"/>
                          <a:pt x="35" y="26"/>
                        </a:cubicBezTo>
                        <a:cubicBezTo>
                          <a:pt x="35" y="27"/>
                          <a:pt x="34" y="27"/>
                          <a:pt x="34" y="27"/>
                        </a:cubicBezTo>
                        <a:moveTo>
                          <a:pt x="18" y="0"/>
                        </a:moveTo>
                        <a:cubicBezTo>
                          <a:pt x="18" y="0"/>
                          <a:pt x="18" y="0"/>
                          <a:pt x="18" y="0"/>
                        </a:cubicBezTo>
                        <a:cubicBezTo>
                          <a:pt x="16" y="0"/>
                          <a:pt x="15" y="0"/>
                          <a:pt x="15" y="1"/>
                        </a:cubicBezTo>
                        <a:cubicBezTo>
                          <a:pt x="15" y="1"/>
                          <a:pt x="15" y="1"/>
                          <a:pt x="15" y="1"/>
                        </a:cubicBezTo>
                        <a:cubicBezTo>
                          <a:pt x="15" y="1"/>
                          <a:pt x="15" y="1"/>
                          <a:pt x="15" y="1"/>
                        </a:cubicBezTo>
                        <a:cubicBezTo>
                          <a:pt x="15" y="1"/>
                          <a:pt x="15" y="1"/>
                          <a:pt x="15" y="1"/>
                        </a:cubicBezTo>
                        <a:cubicBezTo>
                          <a:pt x="14" y="2"/>
                          <a:pt x="14" y="4"/>
                          <a:pt x="14" y="5"/>
                        </a:cubicBezTo>
                        <a:cubicBezTo>
                          <a:pt x="14" y="6"/>
                          <a:pt x="15" y="7"/>
                          <a:pt x="15" y="8"/>
                        </a:cubicBezTo>
                        <a:cubicBezTo>
                          <a:pt x="18" y="10"/>
                          <a:pt x="21" y="14"/>
                          <a:pt x="23" y="16"/>
                        </a:cubicBezTo>
                        <a:cubicBezTo>
                          <a:pt x="24" y="18"/>
                          <a:pt x="26" y="19"/>
                          <a:pt x="25" y="21"/>
                        </a:cubicBezTo>
                        <a:cubicBezTo>
                          <a:pt x="25" y="21"/>
                          <a:pt x="25" y="22"/>
                          <a:pt x="25" y="22"/>
                        </a:cubicBezTo>
                        <a:cubicBezTo>
                          <a:pt x="25" y="23"/>
                          <a:pt x="25" y="23"/>
                          <a:pt x="25" y="24"/>
                        </a:cubicBezTo>
                        <a:cubicBezTo>
                          <a:pt x="25" y="25"/>
                          <a:pt x="25" y="26"/>
                          <a:pt x="26" y="27"/>
                        </a:cubicBezTo>
                        <a:cubicBezTo>
                          <a:pt x="27" y="28"/>
                          <a:pt x="27" y="28"/>
                          <a:pt x="27" y="28"/>
                        </a:cubicBezTo>
                        <a:cubicBezTo>
                          <a:pt x="27" y="28"/>
                          <a:pt x="27" y="28"/>
                          <a:pt x="27" y="28"/>
                        </a:cubicBezTo>
                        <a:cubicBezTo>
                          <a:pt x="26" y="28"/>
                          <a:pt x="26" y="28"/>
                          <a:pt x="26" y="27"/>
                        </a:cubicBezTo>
                        <a:cubicBezTo>
                          <a:pt x="24" y="27"/>
                          <a:pt x="23" y="26"/>
                          <a:pt x="22" y="25"/>
                        </a:cubicBezTo>
                        <a:cubicBezTo>
                          <a:pt x="22" y="25"/>
                          <a:pt x="21" y="25"/>
                          <a:pt x="21" y="25"/>
                        </a:cubicBezTo>
                        <a:cubicBezTo>
                          <a:pt x="20" y="25"/>
                          <a:pt x="19"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5"/>
                          <a:pt x="18" y="25"/>
                          <a:pt x="19" y="24"/>
                        </a:cubicBezTo>
                        <a:cubicBezTo>
                          <a:pt x="20" y="24"/>
                          <a:pt x="21" y="23"/>
                          <a:pt x="21" y="23"/>
                        </a:cubicBezTo>
                        <a:cubicBezTo>
                          <a:pt x="22" y="23"/>
                          <a:pt x="23" y="22"/>
                          <a:pt x="24" y="20"/>
                        </a:cubicBezTo>
                        <a:cubicBezTo>
                          <a:pt x="24" y="20"/>
                          <a:pt x="24" y="19"/>
                          <a:pt x="24" y="18"/>
                        </a:cubicBezTo>
                        <a:cubicBezTo>
                          <a:pt x="23" y="18"/>
                          <a:pt x="23" y="18"/>
                          <a:pt x="23" y="18"/>
                        </a:cubicBezTo>
                        <a:cubicBezTo>
                          <a:pt x="23" y="17"/>
                          <a:pt x="22" y="17"/>
                          <a:pt x="22" y="16"/>
                        </a:cubicBezTo>
                        <a:cubicBezTo>
                          <a:pt x="20" y="14"/>
                          <a:pt x="18" y="12"/>
                          <a:pt x="17" y="11"/>
                        </a:cubicBezTo>
                        <a:cubicBezTo>
                          <a:pt x="14" y="7"/>
                          <a:pt x="10" y="5"/>
                          <a:pt x="5" y="4"/>
                        </a:cubicBezTo>
                        <a:cubicBezTo>
                          <a:pt x="4" y="3"/>
                          <a:pt x="4" y="3"/>
                          <a:pt x="3" y="3"/>
                        </a:cubicBezTo>
                        <a:cubicBezTo>
                          <a:pt x="1" y="3"/>
                          <a:pt x="0" y="5"/>
                          <a:pt x="0" y="7"/>
                        </a:cubicBezTo>
                        <a:cubicBezTo>
                          <a:pt x="0" y="8"/>
                          <a:pt x="1" y="10"/>
                          <a:pt x="1" y="11"/>
                        </a:cubicBezTo>
                        <a:cubicBezTo>
                          <a:pt x="2" y="13"/>
                          <a:pt x="4" y="15"/>
                          <a:pt x="5" y="17"/>
                        </a:cubicBezTo>
                        <a:cubicBezTo>
                          <a:pt x="7" y="19"/>
                          <a:pt x="8" y="21"/>
                          <a:pt x="9" y="23"/>
                        </a:cubicBezTo>
                        <a:cubicBezTo>
                          <a:pt x="11" y="25"/>
                          <a:pt x="13" y="27"/>
                          <a:pt x="16" y="28"/>
                        </a:cubicBezTo>
                        <a:cubicBezTo>
                          <a:pt x="17" y="29"/>
                          <a:pt x="19" y="29"/>
                          <a:pt x="20" y="30"/>
                        </a:cubicBezTo>
                        <a:cubicBezTo>
                          <a:pt x="21" y="30"/>
                          <a:pt x="22" y="31"/>
                          <a:pt x="24" y="32"/>
                        </a:cubicBezTo>
                        <a:cubicBezTo>
                          <a:pt x="25" y="32"/>
                          <a:pt x="26" y="32"/>
                          <a:pt x="27" y="33"/>
                        </a:cubicBezTo>
                        <a:cubicBezTo>
                          <a:pt x="28" y="33"/>
                          <a:pt x="30" y="33"/>
                          <a:pt x="31" y="33"/>
                        </a:cubicBezTo>
                        <a:cubicBezTo>
                          <a:pt x="31" y="33"/>
                          <a:pt x="32" y="33"/>
                          <a:pt x="33" y="33"/>
                        </a:cubicBezTo>
                        <a:cubicBezTo>
                          <a:pt x="34" y="33"/>
                          <a:pt x="34" y="33"/>
                          <a:pt x="35" y="33"/>
                        </a:cubicBezTo>
                        <a:cubicBezTo>
                          <a:pt x="35" y="33"/>
                          <a:pt x="35" y="33"/>
                          <a:pt x="36" y="33"/>
                        </a:cubicBezTo>
                        <a:cubicBezTo>
                          <a:pt x="37" y="33"/>
                          <a:pt x="38" y="33"/>
                          <a:pt x="40" y="33"/>
                        </a:cubicBezTo>
                        <a:cubicBezTo>
                          <a:pt x="41" y="33"/>
                          <a:pt x="41" y="33"/>
                          <a:pt x="42" y="33"/>
                        </a:cubicBezTo>
                        <a:cubicBezTo>
                          <a:pt x="43" y="33"/>
                          <a:pt x="44" y="33"/>
                          <a:pt x="45" y="33"/>
                        </a:cubicBezTo>
                        <a:cubicBezTo>
                          <a:pt x="47" y="34"/>
                          <a:pt x="48" y="34"/>
                          <a:pt x="50" y="34"/>
                        </a:cubicBezTo>
                        <a:cubicBezTo>
                          <a:pt x="50" y="34"/>
                          <a:pt x="50" y="34"/>
                          <a:pt x="50" y="34"/>
                        </a:cubicBezTo>
                        <a:cubicBezTo>
                          <a:pt x="51" y="34"/>
                          <a:pt x="54" y="33"/>
                          <a:pt x="54" y="32"/>
                        </a:cubicBezTo>
                        <a:cubicBezTo>
                          <a:pt x="51" y="32"/>
                          <a:pt x="49" y="31"/>
                          <a:pt x="47" y="30"/>
                        </a:cubicBezTo>
                        <a:cubicBezTo>
                          <a:pt x="47" y="30"/>
                          <a:pt x="47" y="30"/>
                          <a:pt x="47" y="30"/>
                        </a:cubicBezTo>
                        <a:cubicBezTo>
                          <a:pt x="45" y="29"/>
                          <a:pt x="44" y="29"/>
                          <a:pt x="42" y="29"/>
                        </a:cubicBezTo>
                        <a:cubicBezTo>
                          <a:pt x="42" y="29"/>
                          <a:pt x="42" y="29"/>
                          <a:pt x="42" y="29"/>
                        </a:cubicBezTo>
                        <a:cubicBezTo>
                          <a:pt x="41" y="29"/>
                          <a:pt x="40" y="29"/>
                          <a:pt x="39" y="29"/>
                        </a:cubicBezTo>
                        <a:cubicBezTo>
                          <a:pt x="38" y="29"/>
                          <a:pt x="38" y="29"/>
                          <a:pt x="38" y="29"/>
                        </a:cubicBezTo>
                        <a:cubicBezTo>
                          <a:pt x="37" y="29"/>
                          <a:pt x="37" y="29"/>
                          <a:pt x="37" y="29"/>
                        </a:cubicBezTo>
                        <a:cubicBezTo>
                          <a:pt x="37" y="29"/>
                          <a:pt x="37" y="29"/>
                          <a:pt x="37" y="29"/>
                        </a:cubicBezTo>
                        <a:cubicBezTo>
                          <a:pt x="37" y="29"/>
                          <a:pt x="37" y="29"/>
                          <a:pt x="37" y="29"/>
                        </a:cubicBezTo>
                        <a:cubicBezTo>
                          <a:pt x="37" y="29"/>
                          <a:pt x="37" y="29"/>
                          <a:pt x="37" y="29"/>
                        </a:cubicBezTo>
                        <a:cubicBezTo>
                          <a:pt x="37" y="29"/>
                          <a:pt x="37" y="29"/>
                          <a:pt x="38" y="29"/>
                        </a:cubicBezTo>
                        <a:cubicBezTo>
                          <a:pt x="39" y="29"/>
                          <a:pt x="41" y="29"/>
                          <a:pt x="40" y="27"/>
                        </a:cubicBezTo>
                        <a:cubicBezTo>
                          <a:pt x="40" y="27"/>
                          <a:pt x="40" y="26"/>
                          <a:pt x="39" y="26"/>
                        </a:cubicBezTo>
                        <a:cubicBezTo>
                          <a:pt x="39" y="26"/>
                          <a:pt x="39" y="26"/>
                          <a:pt x="39" y="26"/>
                        </a:cubicBezTo>
                        <a:cubicBezTo>
                          <a:pt x="38" y="25"/>
                          <a:pt x="37" y="24"/>
                          <a:pt x="36" y="23"/>
                        </a:cubicBezTo>
                        <a:cubicBezTo>
                          <a:pt x="36" y="23"/>
                          <a:pt x="36" y="23"/>
                          <a:pt x="36" y="23"/>
                        </a:cubicBezTo>
                        <a:cubicBezTo>
                          <a:pt x="36" y="23"/>
                          <a:pt x="36" y="23"/>
                          <a:pt x="36" y="23"/>
                        </a:cubicBezTo>
                        <a:cubicBezTo>
                          <a:pt x="36" y="23"/>
                          <a:pt x="36" y="22"/>
                          <a:pt x="37" y="22"/>
                        </a:cubicBezTo>
                        <a:cubicBezTo>
                          <a:pt x="39" y="22"/>
                          <a:pt x="38" y="21"/>
                          <a:pt x="38" y="19"/>
                        </a:cubicBezTo>
                        <a:cubicBezTo>
                          <a:pt x="38" y="19"/>
                          <a:pt x="38" y="18"/>
                          <a:pt x="39" y="18"/>
                        </a:cubicBezTo>
                        <a:cubicBezTo>
                          <a:pt x="39" y="15"/>
                          <a:pt x="39" y="13"/>
                          <a:pt x="40" y="10"/>
                        </a:cubicBezTo>
                        <a:cubicBezTo>
                          <a:pt x="40" y="8"/>
                          <a:pt x="40" y="6"/>
                          <a:pt x="38" y="5"/>
                        </a:cubicBezTo>
                        <a:cubicBezTo>
                          <a:pt x="36" y="4"/>
                          <a:pt x="34" y="3"/>
                          <a:pt x="32" y="3"/>
                        </a:cubicBezTo>
                        <a:cubicBezTo>
                          <a:pt x="30" y="2"/>
                          <a:pt x="27" y="1"/>
                          <a:pt x="24" y="1"/>
                        </a:cubicBezTo>
                        <a:cubicBezTo>
                          <a:pt x="22" y="1"/>
                          <a:pt x="20" y="0"/>
                          <a:pt x="18"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1" name="Freeform 8128">
                    <a:extLst>
                      <a:ext uri="{FF2B5EF4-FFF2-40B4-BE49-F238E27FC236}">
                        <a16:creationId xmlns:a16="http://schemas.microsoft.com/office/drawing/2014/main" id="{F17A5474-F1B6-4CB0-BACB-EBCE793FBAF5}"/>
                      </a:ext>
                    </a:extLst>
                  </p:cNvPr>
                  <p:cNvSpPr>
                    <a:spLocks/>
                  </p:cNvSpPr>
                  <p:nvPr/>
                </p:nvSpPr>
                <p:spPr bwMode="auto">
                  <a:xfrm>
                    <a:off x="3645" y="1852"/>
                    <a:ext cx="0" cy="2"/>
                  </a:xfrm>
                  <a:custGeom>
                    <a:avLst/>
                    <a:gdLst>
                      <a:gd name="T0" fmla="*/ 0 h 2"/>
                      <a:gd name="T1" fmla="*/ 2 h 2"/>
                      <a:gd name="T2" fmla="*/ 1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2"/>
                        </a:cubicBezTo>
                        <a:cubicBezTo>
                          <a:pt x="0" y="2"/>
                          <a:pt x="0" y="2"/>
                          <a:pt x="0" y="1"/>
                        </a:cubicBezTo>
                        <a:cubicBezTo>
                          <a:pt x="0" y="1"/>
                          <a:pt x="0" y="0"/>
                          <a:pt x="0" y="0"/>
                        </a:cubicBezTo>
                        <a:cubicBezTo>
                          <a:pt x="0" y="0"/>
                          <a:pt x="0" y="0"/>
                          <a:pt x="0"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2" name="Freeform 8129">
                    <a:extLst>
                      <a:ext uri="{FF2B5EF4-FFF2-40B4-BE49-F238E27FC236}">
                        <a16:creationId xmlns:a16="http://schemas.microsoft.com/office/drawing/2014/main" id="{AC61B504-0E93-4C9E-BBF2-C77EB7A8AD70}"/>
                      </a:ext>
                    </a:extLst>
                  </p:cNvPr>
                  <p:cNvSpPr>
                    <a:spLocks noEditPoints="1"/>
                  </p:cNvSpPr>
                  <p:nvPr/>
                </p:nvSpPr>
                <p:spPr bwMode="auto">
                  <a:xfrm>
                    <a:off x="3665" y="1858"/>
                    <a:ext cx="53" cy="25"/>
                  </a:xfrm>
                  <a:custGeom>
                    <a:avLst/>
                    <a:gdLst>
                      <a:gd name="T0" fmla="*/ 17 w 71"/>
                      <a:gd name="T1" fmla="*/ 5 h 33"/>
                      <a:gd name="T2" fmla="*/ 22 w 71"/>
                      <a:gd name="T3" fmla="*/ 12 h 33"/>
                      <a:gd name="T4" fmla="*/ 21 w 71"/>
                      <a:gd name="T5" fmla="*/ 15 h 33"/>
                      <a:gd name="T6" fmla="*/ 6 w 71"/>
                      <a:gd name="T7" fmla="*/ 7 h 33"/>
                      <a:gd name="T8" fmla="*/ 12 w 71"/>
                      <a:gd name="T9" fmla="*/ 8 h 33"/>
                      <a:gd name="T10" fmla="*/ 17 w 71"/>
                      <a:gd name="T11" fmla="*/ 4 h 33"/>
                      <a:gd name="T12" fmla="*/ 4 w 71"/>
                      <a:gd name="T13" fmla="*/ 5 h 33"/>
                      <a:gd name="T14" fmla="*/ 8 w 71"/>
                      <a:gd name="T15" fmla="*/ 13 h 33"/>
                      <a:gd name="T16" fmla="*/ 22 w 71"/>
                      <a:gd name="T17" fmla="*/ 18 h 33"/>
                      <a:gd name="T18" fmla="*/ 24 w 71"/>
                      <a:gd name="T19" fmla="*/ 22 h 33"/>
                      <a:gd name="T20" fmla="*/ 28 w 71"/>
                      <a:gd name="T21" fmla="*/ 18 h 33"/>
                      <a:gd name="T22" fmla="*/ 22 w 71"/>
                      <a:gd name="T23" fmla="*/ 10 h 33"/>
                      <a:gd name="T24" fmla="*/ 17 w 71"/>
                      <a:gd name="T25" fmla="*/ 4 h 33"/>
                      <a:gd name="T26" fmla="*/ 48 w 71"/>
                      <a:gd name="T27" fmla="*/ 26 h 33"/>
                      <a:gd name="T28" fmla="*/ 40 w 71"/>
                      <a:gd name="T29" fmla="*/ 24 h 33"/>
                      <a:gd name="T30" fmla="*/ 41 w 71"/>
                      <a:gd name="T31" fmla="*/ 20 h 33"/>
                      <a:gd name="T32" fmla="*/ 53 w 71"/>
                      <a:gd name="T33" fmla="*/ 24 h 33"/>
                      <a:gd name="T34" fmla="*/ 61 w 71"/>
                      <a:gd name="T35" fmla="*/ 25 h 33"/>
                      <a:gd name="T36" fmla="*/ 66 w 71"/>
                      <a:gd name="T37" fmla="*/ 30 h 33"/>
                      <a:gd name="T38" fmla="*/ 63 w 71"/>
                      <a:gd name="T39" fmla="*/ 32 h 33"/>
                      <a:gd name="T40" fmla="*/ 51 w 71"/>
                      <a:gd name="T41" fmla="*/ 16 h 33"/>
                      <a:gd name="T42" fmla="*/ 35 w 71"/>
                      <a:gd name="T43" fmla="*/ 11 h 33"/>
                      <a:gd name="T44" fmla="*/ 43 w 71"/>
                      <a:gd name="T45" fmla="*/ 6 h 33"/>
                      <a:gd name="T46" fmla="*/ 52 w 71"/>
                      <a:gd name="T47" fmla="*/ 6 h 33"/>
                      <a:gd name="T48" fmla="*/ 67 w 71"/>
                      <a:gd name="T49" fmla="*/ 15 h 33"/>
                      <a:gd name="T50" fmla="*/ 69 w 71"/>
                      <a:gd name="T51" fmla="*/ 24 h 33"/>
                      <a:gd name="T52" fmla="*/ 59 w 71"/>
                      <a:gd name="T53" fmla="*/ 21 h 33"/>
                      <a:gd name="T54" fmla="*/ 54 w 71"/>
                      <a:gd name="T55" fmla="*/ 20 h 33"/>
                      <a:gd name="T56" fmla="*/ 60 w 71"/>
                      <a:gd name="T57" fmla="*/ 13 h 33"/>
                      <a:gd name="T58" fmla="*/ 54 w 71"/>
                      <a:gd name="T59" fmla="*/ 9 h 33"/>
                      <a:gd name="T60" fmla="*/ 26 w 71"/>
                      <a:gd name="T61" fmla="*/ 8 h 33"/>
                      <a:gd name="T62" fmla="*/ 22 w 71"/>
                      <a:gd name="T63" fmla="*/ 2 h 33"/>
                      <a:gd name="T64" fmla="*/ 28 w 71"/>
                      <a:gd name="T65" fmla="*/ 3 h 33"/>
                      <a:gd name="T66" fmla="*/ 26 w 71"/>
                      <a:gd name="T67" fmla="*/ 8 h 33"/>
                      <a:gd name="T68" fmla="*/ 21 w 71"/>
                      <a:gd name="T69" fmla="*/ 5 h 33"/>
                      <a:gd name="T70" fmla="*/ 25 w 71"/>
                      <a:gd name="T71" fmla="*/ 11 h 33"/>
                      <a:gd name="T72" fmla="*/ 33 w 71"/>
                      <a:gd name="T73" fmla="*/ 17 h 33"/>
                      <a:gd name="T74" fmla="*/ 34 w 71"/>
                      <a:gd name="T75" fmla="*/ 15 h 33"/>
                      <a:gd name="T76" fmla="*/ 33 w 71"/>
                      <a:gd name="T77" fmla="*/ 12 h 33"/>
                      <a:gd name="T78" fmla="*/ 34 w 71"/>
                      <a:gd name="T79" fmla="*/ 13 h 33"/>
                      <a:gd name="T80" fmla="*/ 42 w 71"/>
                      <a:gd name="T81" fmla="*/ 17 h 33"/>
                      <a:gd name="T82" fmla="*/ 47 w 71"/>
                      <a:gd name="T83" fmla="*/ 17 h 33"/>
                      <a:gd name="T84" fmla="*/ 58 w 71"/>
                      <a:gd name="T85" fmla="*/ 14 h 33"/>
                      <a:gd name="T86" fmla="*/ 57 w 71"/>
                      <a:gd name="T87" fmla="*/ 12 h 33"/>
                      <a:gd name="T88" fmla="*/ 54 w 71"/>
                      <a:gd name="T89" fmla="*/ 18 h 33"/>
                      <a:gd name="T90" fmla="*/ 44 w 71"/>
                      <a:gd name="T91" fmla="*/ 18 h 33"/>
                      <a:gd name="T92" fmla="*/ 38 w 71"/>
                      <a:gd name="T93" fmla="*/ 20 h 33"/>
                      <a:gd name="T94" fmla="*/ 36 w 71"/>
                      <a:gd name="T95" fmla="*/ 24 h 33"/>
                      <a:gd name="T96" fmla="*/ 59 w 71"/>
                      <a:gd name="T97" fmla="*/ 33 h 33"/>
                      <a:gd name="T98" fmla="*/ 68 w 71"/>
                      <a:gd name="T99" fmla="*/ 27 h 33"/>
                      <a:gd name="T100" fmla="*/ 55 w 71"/>
                      <a:gd name="T101" fmla="*/ 23 h 33"/>
                      <a:gd name="T102" fmla="*/ 47 w 71"/>
                      <a:gd name="T103" fmla="*/ 24 h 33"/>
                      <a:gd name="T104" fmla="*/ 47 w 71"/>
                      <a:gd name="T105" fmla="*/ 24 h 33"/>
                      <a:gd name="T106" fmla="*/ 47 w 71"/>
                      <a:gd name="T107" fmla="*/ 22 h 33"/>
                      <a:gd name="T108" fmla="*/ 51 w 71"/>
                      <a:gd name="T109" fmla="*/ 22 h 33"/>
                      <a:gd name="T110" fmla="*/ 51 w 71"/>
                      <a:gd name="T111" fmla="*/ 22 h 33"/>
                      <a:gd name="T112" fmla="*/ 56 w 71"/>
                      <a:gd name="T113" fmla="*/ 22 h 33"/>
                      <a:gd name="T114" fmla="*/ 68 w 71"/>
                      <a:gd name="T115" fmla="*/ 25 h 33"/>
                      <a:gd name="T116" fmla="*/ 71 w 71"/>
                      <a:gd name="T117" fmla="*/ 21 h 33"/>
                      <a:gd name="T118" fmla="*/ 53 w 71"/>
                      <a:gd name="T119" fmla="*/ 6 h 33"/>
                      <a:gd name="T120" fmla="*/ 33 w 71"/>
                      <a:gd name="T121" fmla="*/ 6 h 33"/>
                      <a:gd name="T122" fmla="*/ 30 w 71"/>
                      <a:gd name="T123" fmla="*/ 8 h 33"/>
                      <a:gd name="T124" fmla="*/ 23 w 71"/>
                      <a:gd name="T1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33">
                        <a:moveTo>
                          <a:pt x="12" y="8"/>
                        </a:moveTo>
                        <a:cubicBezTo>
                          <a:pt x="13" y="8"/>
                          <a:pt x="14" y="8"/>
                          <a:pt x="14" y="8"/>
                        </a:cubicBezTo>
                        <a:cubicBezTo>
                          <a:pt x="16" y="7"/>
                          <a:pt x="16" y="6"/>
                          <a:pt x="17" y="5"/>
                        </a:cubicBezTo>
                        <a:cubicBezTo>
                          <a:pt x="17" y="5"/>
                          <a:pt x="17" y="5"/>
                          <a:pt x="17" y="5"/>
                        </a:cubicBezTo>
                        <a:cubicBezTo>
                          <a:pt x="18" y="5"/>
                          <a:pt x="19" y="8"/>
                          <a:pt x="19" y="8"/>
                        </a:cubicBezTo>
                        <a:cubicBezTo>
                          <a:pt x="19" y="10"/>
                          <a:pt x="20" y="11"/>
                          <a:pt x="22" y="12"/>
                        </a:cubicBezTo>
                        <a:cubicBezTo>
                          <a:pt x="23" y="12"/>
                          <a:pt x="24" y="13"/>
                          <a:pt x="24" y="14"/>
                        </a:cubicBezTo>
                        <a:cubicBezTo>
                          <a:pt x="24" y="15"/>
                          <a:pt x="23" y="16"/>
                          <a:pt x="23" y="16"/>
                        </a:cubicBezTo>
                        <a:cubicBezTo>
                          <a:pt x="22" y="16"/>
                          <a:pt x="22" y="16"/>
                          <a:pt x="21" y="15"/>
                        </a:cubicBezTo>
                        <a:cubicBezTo>
                          <a:pt x="18" y="13"/>
                          <a:pt x="13" y="12"/>
                          <a:pt x="8" y="12"/>
                        </a:cubicBezTo>
                        <a:cubicBezTo>
                          <a:pt x="6" y="12"/>
                          <a:pt x="4" y="11"/>
                          <a:pt x="3" y="9"/>
                        </a:cubicBezTo>
                        <a:cubicBezTo>
                          <a:pt x="3" y="8"/>
                          <a:pt x="4" y="7"/>
                          <a:pt x="6" y="7"/>
                        </a:cubicBezTo>
                        <a:cubicBezTo>
                          <a:pt x="6" y="7"/>
                          <a:pt x="6" y="7"/>
                          <a:pt x="6" y="7"/>
                        </a:cubicBezTo>
                        <a:cubicBezTo>
                          <a:pt x="8" y="7"/>
                          <a:pt x="9" y="7"/>
                          <a:pt x="10" y="8"/>
                        </a:cubicBezTo>
                        <a:cubicBezTo>
                          <a:pt x="11" y="8"/>
                          <a:pt x="12" y="8"/>
                          <a:pt x="12" y="8"/>
                        </a:cubicBezTo>
                        <a:moveTo>
                          <a:pt x="17" y="4"/>
                        </a:moveTo>
                        <a:cubicBezTo>
                          <a:pt x="17" y="4"/>
                          <a:pt x="17" y="4"/>
                          <a:pt x="17" y="4"/>
                        </a:cubicBezTo>
                        <a:cubicBezTo>
                          <a:pt x="17" y="4"/>
                          <a:pt x="17" y="4"/>
                          <a:pt x="17" y="4"/>
                        </a:cubicBezTo>
                        <a:cubicBezTo>
                          <a:pt x="16" y="6"/>
                          <a:pt x="14" y="6"/>
                          <a:pt x="12" y="6"/>
                        </a:cubicBezTo>
                        <a:cubicBezTo>
                          <a:pt x="11" y="6"/>
                          <a:pt x="10" y="6"/>
                          <a:pt x="10" y="6"/>
                        </a:cubicBezTo>
                        <a:cubicBezTo>
                          <a:pt x="8" y="6"/>
                          <a:pt x="6" y="5"/>
                          <a:pt x="4" y="5"/>
                        </a:cubicBezTo>
                        <a:cubicBezTo>
                          <a:pt x="3" y="5"/>
                          <a:pt x="2" y="5"/>
                          <a:pt x="2" y="5"/>
                        </a:cubicBezTo>
                        <a:cubicBezTo>
                          <a:pt x="0" y="6"/>
                          <a:pt x="0" y="7"/>
                          <a:pt x="0" y="8"/>
                        </a:cubicBezTo>
                        <a:cubicBezTo>
                          <a:pt x="2" y="11"/>
                          <a:pt x="5" y="12"/>
                          <a:pt x="8" y="13"/>
                        </a:cubicBezTo>
                        <a:cubicBezTo>
                          <a:pt x="9" y="14"/>
                          <a:pt x="10" y="14"/>
                          <a:pt x="11" y="14"/>
                        </a:cubicBezTo>
                        <a:cubicBezTo>
                          <a:pt x="15" y="14"/>
                          <a:pt x="19" y="16"/>
                          <a:pt x="22" y="18"/>
                        </a:cubicBezTo>
                        <a:cubicBezTo>
                          <a:pt x="22" y="18"/>
                          <a:pt x="22" y="18"/>
                          <a:pt x="22" y="18"/>
                        </a:cubicBezTo>
                        <a:cubicBezTo>
                          <a:pt x="21" y="18"/>
                          <a:pt x="21" y="18"/>
                          <a:pt x="21" y="18"/>
                        </a:cubicBezTo>
                        <a:cubicBezTo>
                          <a:pt x="21" y="18"/>
                          <a:pt x="21" y="18"/>
                          <a:pt x="21" y="18"/>
                        </a:cubicBezTo>
                        <a:cubicBezTo>
                          <a:pt x="23" y="19"/>
                          <a:pt x="23" y="21"/>
                          <a:pt x="24" y="22"/>
                        </a:cubicBezTo>
                        <a:cubicBezTo>
                          <a:pt x="24" y="23"/>
                          <a:pt x="25" y="24"/>
                          <a:pt x="26" y="24"/>
                        </a:cubicBezTo>
                        <a:cubicBezTo>
                          <a:pt x="26" y="24"/>
                          <a:pt x="26" y="24"/>
                          <a:pt x="27" y="24"/>
                        </a:cubicBezTo>
                        <a:cubicBezTo>
                          <a:pt x="30" y="24"/>
                          <a:pt x="29" y="20"/>
                          <a:pt x="28" y="18"/>
                        </a:cubicBezTo>
                        <a:cubicBezTo>
                          <a:pt x="27" y="16"/>
                          <a:pt x="26" y="14"/>
                          <a:pt x="24" y="12"/>
                        </a:cubicBezTo>
                        <a:cubicBezTo>
                          <a:pt x="24" y="12"/>
                          <a:pt x="24" y="12"/>
                          <a:pt x="24" y="12"/>
                        </a:cubicBezTo>
                        <a:cubicBezTo>
                          <a:pt x="23" y="11"/>
                          <a:pt x="23" y="11"/>
                          <a:pt x="22" y="10"/>
                        </a:cubicBezTo>
                        <a:cubicBezTo>
                          <a:pt x="21" y="9"/>
                          <a:pt x="20" y="7"/>
                          <a:pt x="20" y="5"/>
                        </a:cubicBezTo>
                        <a:cubicBezTo>
                          <a:pt x="19" y="5"/>
                          <a:pt x="19" y="5"/>
                          <a:pt x="19" y="5"/>
                        </a:cubicBezTo>
                        <a:cubicBezTo>
                          <a:pt x="18" y="4"/>
                          <a:pt x="18" y="4"/>
                          <a:pt x="17" y="4"/>
                        </a:cubicBezTo>
                        <a:moveTo>
                          <a:pt x="61" y="32"/>
                        </a:moveTo>
                        <a:cubicBezTo>
                          <a:pt x="59" y="32"/>
                          <a:pt x="56" y="31"/>
                          <a:pt x="54" y="29"/>
                        </a:cubicBezTo>
                        <a:cubicBezTo>
                          <a:pt x="52" y="28"/>
                          <a:pt x="51" y="27"/>
                          <a:pt x="48" y="26"/>
                        </a:cubicBezTo>
                        <a:cubicBezTo>
                          <a:pt x="48" y="26"/>
                          <a:pt x="48" y="26"/>
                          <a:pt x="48" y="26"/>
                        </a:cubicBezTo>
                        <a:cubicBezTo>
                          <a:pt x="46" y="26"/>
                          <a:pt x="45" y="25"/>
                          <a:pt x="44" y="25"/>
                        </a:cubicBezTo>
                        <a:cubicBezTo>
                          <a:pt x="43" y="25"/>
                          <a:pt x="41" y="25"/>
                          <a:pt x="40" y="24"/>
                        </a:cubicBezTo>
                        <a:cubicBezTo>
                          <a:pt x="37" y="24"/>
                          <a:pt x="37" y="21"/>
                          <a:pt x="39" y="20"/>
                        </a:cubicBezTo>
                        <a:cubicBezTo>
                          <a:pt x="40" y="20"/>
                          <a:pt x="40" y="20"/>
                          <a:pt x="40" y="20"/>
                        </a:cubicBezTo>
                        <a:cubicBezTo>
                          <a:pt x="40" y="20"/>
                          <a:pt x="41" y="20"/>
                          <a:pt x="41" y="20"/>
                        </a:cubicBezTo>
                        <a:cubicBezTo>
                          <a:pt x="43" y="20"/>
                          <a:pt x="44" y="22"/>
                          <a:pt x="45" y="23"/>
                        </a:cubicBezTo>
                        <a:cubicBezTo>
                          <a:pt x="46" y="24"/>
                          <a:pt x="47" y="24"/>
                          <a:pt x="49" y="24"/>
                        </a:cubicBezTo>
                        <a:cubicBezTo>
                          <a:pt x="50" y="24"/>
                          <a:pt x="52" y="24"/>
                          <a:pt x="53" y="24"/>
                        </a:cubicBezTo>
                        <a:cubicBezTo>
                          <a:pt x="54" y="24"/>
                          <a:pt x="54" y="24"/>
                          <a:pt x="54" y="24"/>
                        </a:cubicBezTo>
                        <a:cubicBezTo>
                          <a:pt x="56" y="24"/>
                          <a:pt x="57" y="24"/>
                          <a:pt x="58" y="24"/>
                        </a:cubicBezTo>
                        <a:cubicBezTo>
                          <a:pt x="59" y="25"/>
                          <a:pt x="60" y="25"/>
                          <a:pt x="61" y="25"/>
                        </a:cubicBezTo>
                        <a:cubicBezTo>
                          <a:pt x="62" y="26"/>
                          <a:pt x="63" y="26"/>
                          <a:pt x="64" y="26"/>
                        </a:cubicBezTo>
                        <a:cubicBezTo>
                          <a:pt x="65" y="26"/>
                          <a:pt x="67" y="26"/>
                          <a:pt x="67" y="27"/>
                        </a:cubicBezTo>
                        <a:cubicBezTo>
                          <a:pt x="67" y="28"/>
                          <a:pt x="67" y="29"/>
                          <a:pt x="66" y="30"/>
                        </a:cubicBezTo>
                        <a:cubicBezTo>
                          <a:pt x="66" y="30"/>
                          <a:pt x="65" y="31"/>
                          <a:pt x="64" y="31"/>
                        </a:cubicBezTo>
                        <a:cubicBezTo>
                          <a:pt x="64" y="31"/>
                          <a:pt x="64" y="31"/>
                          <a:pt x="64" y="31"/>
                        </a:cubicBezTo>
                        <a:cubicBezTo>
                          <a:pt x="64" y="32"/>
                          <a:pt x="63" y="32"/>
                          <a:pt x="63" y="32"/>
                        </a:cubicBezTo>
                        <a:cubicBezTo>
                          <a:pt x="62" y="32"/>
                          <a:pt x="62" y="32"/>
                          <a:pt x="61" y="32"/>
                        </a:cubicBezTo>
                        <a:moveTo>
                          <a:pt x="53" y="16"/>
                        </a:moveTo>
                        <a:cubicBezTo>
                          <a:pt x="52" y="16"/>
                          <a:pt x="52" y="16"/>
                          <a:pt x="51" y="16"/>
                        </a:cubicBezTo>
                        <a:cubicBezTo>
                          <a:pt x="48" y="16"/>
                          <a:pt x="44" y="16"/>
                          <a:pt x="41" y="15"/>
                        </a:cubicBezTo>
                        <a:cubicBezTo>
                          <a:pt x="40" y="15"/>
                          <a:pt x="39" y="14"/>
                          <a:pt x="37" y="13"/>
                        </a:cubicBezTo>
                        <a:cubicBezTo>
                          <a:pt x="36" y="13"/>
                          <a:pt x="35" y="12"/>
                          <a:pt x="35" y="11"/>
                        </a:cubicBezTo>
                        <a:cubicBezTo>
                          <a:pt x="34" y="9"/>
                          <a:pt x="35" y="7"/>
                          <a:pt x="37" y="6"/>
                        </a:cubicBezTo>
                        <a:cubicBezTo>
                          <a:pt x="38" y="6"/>
                          <a:pt x="39" y="5"/>
                          <a:pt x="39" y="5"/>
                        </a:cubicBezTo>
                        <a:cubicBezTo>
                          <a:pt x="41" y="5"/>
                          <a:pt x="42" y="6"/>
                          <a:pt x="43" y="6"/>
                        </a:cubicBezTo>
                        <a:cubicBezTo>
                          <a:pt x="45" y="6"/>
                          <a:pt x="46" y="7"/>
                          <a:pt x="47" y="7"/>
                        </a:cubicBezTo>
                        <a:cubicBezTo>
                          <a:pt x="49" y="7"/>
                          <a:pt x="50" y="6"/>
                          <a:pt x="52" y="6"/>
                        </a:cubicBezTo>
                        <a:cubicBezTo>
                          <a:pt x="52" y="6"/>
                          <a:pt x="52" y="6"/>
                          <a:pt x="52" y="6"/>
                        </a:cubicBezTo>
                        <a:cubicBezTo>
                          <a:pt x="56" y="6"/>
                          <a:pt x="61" y="8"/>
                          <a:pt x="64" y="10"/>
                        </a:cubicBezTo>
                        <a:cubicBezTo>
                          <a:pt x="64" y="10"/>
                          <a:pt x="64" y="10"/>
                          <a:pt x="64" y="10"/>
                        </a:cubicBezTo>
                        <a:cubicBezTo>
                          <a:pt x="66" y="11"/>
                          <a:pt x="67" y="13"/>
                          <a:pt x="67" y="15"/>
                        </a:cubicBezTo>
                        <a:cubicBezTo>
                          <a:pt x="68" y="16"/>
                          <a:pt x="67" y="17"/>
                          <a:pt x="67" y="19"/>
                        </a:cubicBezTo>
                        <a:cubicBezTo>
                          <a:pt x="67" y="21"/>
                          <a:pt x="69" y="21"/>
                          <a:pt x="69" y="23"/>
                        </a:cubicBezTo>
                        <a:cubicBezTo>
                          <a:pt x="69" y="24"/>
                          <a:pt x="69" y="24"/>
                          <a:pt x="69" y="24"/>
                        </a:cubicBezTo>
                        <a:cubicBezTo>
                          <a:pt x="69" y="24"/>
                          <a:pt x="69" y="24"/>
                          <a:pt x="68" y="24"/>
                        </a:cubicBezTo>
                        <a:cubicBezTo>
                          <a:pt x="66" y="24"/>
                          <a:pt x="64" y="22"/>
                          <a:pt x="61" y="21"/>
                        </a:cubicBezTo>
                        <a:cubicBezTo>
                          <a:pt x="61" y="21"/>
                          <a:pt x="60" y="21"/>
                          <a:pt x="59" y="21"/>
                        </a:cubicBezTo>
                        <a:cubicBezTo>
                          <a:pt x="59" y="21"/>
                          <a:pt x="58" y="21"/>
                          <a:pt x="58" y="21"/>
                        </a:cubicBezTo>
                        <a:cubicBezTo>
                          <a:pt x="58" y="21"/>
                          <a:pt x="57" y="21"/>
                          <a:pt x="57" y="21"/>
                        </a:cubicBezTo>
                        <a:cubicBezTo>
                          <a:pt x="56" y="21"/>
                          <a:pt x="55" y="21"/>
                          <a:pt x="54" y="20"/>
                        </a:cubicBezTo>
                        <a:cubicBezTo>
                          <a:pt x="54" y="20"/>
                          <a:pt x="54" y="20"/>
                          <a:pt x="54" y="20"/>
                        </a:cubicBezTo>
                        <a:cubicBezTo>
                          <a:pt x="56" y="19"/>
                          <a:pt x="59" y="19"/>
                          <a:pt x="61" y="18"/>
                        </a:cubicBezTo>
                        <a:cubicBezTo>
                          <a:pt x="63" y="17"/>
                          <a:pt x="61" y="14"/>
                          <a:pt x="60" y="13"/>
                        </a:cubicBezTo>
                        <a:cubicBezTo>
                          <a:pt x="60" y="12"/>
                          <a:pt x="59" y="11"/>
                          <a:pt x="58" y="10"/>
                        </a:cubicBezTo>
                        <a:cubicBezTo>
                          <a:pt x="57" y="9"/>
                          <a:pt x="56" y="9"/>
                          <a:pt x="55" y="9"/>
                        </a:cubicBezTo>
                        <a:cubicBezTo>
                          <a:pt x="55" y="9"/>
                          <a:pt x="55" y="9"/>
                          <a:pt x="54" y="9"/>
                        </a:cubicBezTo>
                        <a:cubicBezTo>
                          <a:pt x="53" y="11"/>
                          <a:pt x="57" y="13"/>
                          <a:pt x="57" y="15"/>
                        </a:cubicBezTo>
                        <a:cubicBezTo>
                          <a:pt x="56" y="16"/>
                          <a:pt x="54" y="16"/>
                          <a:pt x="53" y="16"/>
                        </a:cubicBezTo>
                        <a:moveTo>
                          <a:pt x="26" y="8"/>
                        </a:moveTo>
                        <a:cubicBezTo>
                          <a:pt x="26" y="8"/>
                          <a:pt x="25" y="8"/>
                          <a:pt x="25" y="8"/>
                        </a:cubicBezTo>
                        <a:cubicBezTo>
                          <a:pt x="24" y="7"/>
                          <a:pt x="23" y="5"/>
                          <a:pt x="23" y="4"/>
                        </a:cubicBezTo>
                        <a:cubicBezTo>
                          <a:pt x="22" y="4"/>
                          <a:pt x="21" y="2"/>
                          <a:pt x="22" y="2"/>
                        </a:cubicBezTo>
                        <a:cubicBezTo>
                          <a:pt x="22" y="1"/>
                          <a:pt x="22" y="1"/>
                          <a:pt x="22" y="1"/>
                        </a:cubicBezTo>
                        <a:cubicBezTo>
                          <a:pt x="23" y="1"/>
                          <a:pt x="24" y="2"/>
                          <a:pt x="24" y="2"/>
                        </a:cubicBezTo>
                        <a:cubicBezTo>
                          <a:pt x="25" y="3"/>
                          <a:pt x="26" y="3"/>
                          <a:pt x="28" y="3"/>
                        </a:cubicBezTo>
                        <a:cubicBezTo>
                          <a:pt x="28" y="3"/>
                          <a:pt x="29" y="4"/>
                          <a:pt x="30" y="4"/>
                        </a:cubicBezTo>
                        <a:cubicBezTo>
                          <a:pt x="31" y="5"/>
                          <a:pt x="30" y="6"/>
                          <a:pt x="29" y="6"/>
                        </a:cubicBezTo>
                        <a:cubicBezTo>
                          <a:pt x="28" y="7"/>
                          <a:pt x="27" y="8"/>
                          <a:pt x="26" y="8"/>
                        </a:cubicBezTo>
                        <a:moveTo>
                          <a:pt x="23" y="0"/>
                        </a:moveTo>
                        <a:cubicBezTo>
                          <a:pt x="23" y="0"/>
                          <a:pt x="23" y="1"/>
                          <a:pt x="22" y="1"/>
                        </a:cubicBezTo>
                        <a:cubicBezTo>
                          <a:pt x="20" y="1"/>
                          <a:pt x="21" y="4"/>
                          <a:pt x="21" y="5"/>
                        </a:cubicBezTo>
                        <a:cubicBezTo>
                          <a:pt x="21" y="6"/>
                          <a:pt x="21" y="6"/>
                          <a:pt x="22" y="7"/>
                        </a:cubicBezTo>
                        <a:cubicBezTo>
                          <a:pt x="22" y="7"/>
                          <a:pt x="21" y="7"/>
                          <a:pt x="21" y="7"/>
                        </a:cubicBezTo>
                        <a:cubicBezTo>
                          <a:pt x="22" y="8"/>
                          <a:pt x="23" y="10"/>
                          <a:pt x="25" y="11"/>
                        </a:cubicBezTo>
                        <a:cubicBezTo>
                          <a:pt x="25" y="12"/>
                          <a:pt x="25" y="12"/>
                          <a:pt x="25" y="12"/>
                        </a:cubicBezTo>
                        <a:cubicBezTo>
                          <a:pt x="27" y="13"/>
                          <a:pt x="28" y="14"/>
                          <a:pt x="30" y="15"/>
                        </a:cubicBezTo>
                        <a:cubicBezTo>
                          <a:pt x="30" y="16"/>
                          <a:pt x="32" y="17"/>
                          <a:pt x="33" y="17"/>
                        </a:cubicBezTo>
                        <a:cubicBezTo>
                          <a:pt x="33" y="17"/>
                          <a:pt x="34" y="17"/>
                          <a:pt x="34" y="16"/>
                        </a:cubicBezTo>
                        <a:cubicBezTo>
                          <a:pt x="34" y="16"/>
                          <a:pt x="34" y="16"/>
                          <a:pt x="34" y="15"/>
                        </a:cubicBezTo>
                        <a:cubicBezTo>
                          <a:pt x="34" y="15"/>
                          <a:pt x="34" y="15"/>
                          <a:pt x="34" y="15"/>
                        </a:cubicBezTo>
                        <a:cubicBezTo>
                          <a:pt x="33" y="15"/>
                          <a:pt x="33" y="14"/>
                          <a:pt x="33" y="13"/>
                        </a:cubicBezTo>
                        <a:cubicBezTo>
                          <a:pt x="32" y="13"/>
                          <a:pt x="32" y="12"/>
                          <a:pt x="33" y="11"/>
                        </a:cubicBezTo>
                        <a:cubicBezTo>
                          <a:pt x="33" y="11"/>
                          <a:pt x="33" y="12"/>
                          <a:pt x="33" y="12"/>
                        </a:cubicBezTo>
                        <a:cubicBezTo>
                          <a:pt x="33" y="11"/>
                          <a:pt x="33" y="11"/>
                          <a:pt x="33" y="11"/>
                        </a:cubicBezTo>
                        <a:cubicBezTo>
                          <a:pt x="33" y="11"/>
                          <a:pt x="33" y="11"/>
                          <a:pt x="33" y="11"/>
                        </a:cubicBezTo>
                        <a:cubicBezTo>
                          <a:pt x="33" y="12"/>
                          <a:pt x="33" y="13"/>
                          <a:pt x="34" y="13"/>
                        </a:cubicBezTo>
                        <a:cubicBezTo>
                          <a:pt x="34" y="14"/>
                          <a:pt x="35" y="15"/>
                          <a:pt x="36" y="15"/>
                        </a:cubicBezTo>
                        <a:cubicBezTo>
                          <a:pt x="37" y="15"/>
                          <a:pt x="39" y="15"/>
                          <a:pt x="40" y="16"/>
                        </a:cubicBezTo>
                        <a:cubicBezTo>
                          <a:pt x="40" y="16"/>
                          <a:pt x="41" y="16"/>
                          <a:pt x="42" y="17"/>
                        </a:cubicBezTo>
                        <a:cubicBezTo>
                          <a:pt x="43" y="17"/>
                          <a:pt x="45" y="17"/>
                          <a:pt x="46" y="17"/>
                        </a:cubicBezTo>
                        <a:cubicBezTo>
                          <a:pt x="46" y="17"/>
                          <a:pt x="46" y="17"/>
                          <a:pt x="46" y="17"/>
                        </a:cubicBezTo>
                        <a:cubicBezTo>
                          <a:pt x="47" y="17"/>
                          <a:pt x="47" y="17"/>
                          <a:pt x="47" y="17"/>
                        </a:cubicBezTo>
                        <a:cubicBezTo>
                          <a:pt x="49" y="17"/>
                          <a:pt x="51" y="17"/>
                          <a:pt x="52" y="17"/>
                        </a:cubicBezTo>
                        <a:cubicBezTo>
                          <a:pt x="54" y="17"/>
                          <a:pt x="55" y="17"/>
                          <a:pt x="56" y="16"/>
                        </a:cubicBezTo>
                        <a:cubicBezTo>
                          <a:pt x="58" y="15"/>
                          <a:pt x="58" y="15"/>
                          <a:pt x="58" y="14"/>
                        </a:cubicBezTo>
                        <a:cubicBezTo>
                          <a:pt x="57" y="13"/>
                          <a:pt x="56" y="12"/>
                          <a:pt x="56" y="11"/>
                        </a:cubicBezTo>
                        <a:cubicBezTo>
                          <a:pt x="56" y="11"/>
                          <a:pt x="56" y="11"/>
                          <a:pt x="56" y="11"/>
                        </a:cubicBezTo>
                        <a:cubicBezTo>
                          <a:pt x="57" y="11"/>
                          <a:pt x="57" y="12"/>
                          <a:pt x="57" y="12"/>
                        </a:cubicBezTo>
                        <a:cubicBezTo>
                          <a:pt x="59" y="14"/>
                          <a:pt x="61" y="15"/>
                          <a:pt x="59" y="17"/>
                        </a:cubicBezTo>
                        <a:cubicBezTo>
                          <a:pt x="59" y="17"/>
                          <a:pt x="59" y="17"/>
                          <a:pt x="59" y="17"/>
                        </a:cubicBezTo>
                        <a:cubicBezTo>
                          <a:pt x="58" y="18"/>
                          <a:pt x="56" y="18"/>
                          <a:pt x="54" y="18"/>
                        </a:cubicBezTo>
                        <a:cubicBezTo>
                          <a:pt x="54" y="18"/>
                          <a:pt x="53" y="18"/>
                          <a:pt x="53" y="18"/>
                        </a:cubicBezTo>
                        <a:cubicBezTo>
                          <a:pt x="50" y="18"/>
                          <a:pt x="48" y="18"/>
                          <a:pt x="46" y="18"/>
                        </a:cubicBezTo>
                        <a:cubicBezTo>
                          <a:pt x="45" y="18"/>
                          <a:pt x="44" y="18"/>
                          <a:pt x="44" y="18"/>
                        </a:cubicBezTo>
                        <a:cubicBezTo>
                          <a:pt x="44" y="18"/>
                          <a:pt x="43" y="18"/>
                          <a:pt x="43" y="18"/>
                        </a:cubicBezTo>
                        <a:cubicBezTo>
                          <a:pt x="43" y="18"/>
                          <a:pt x="42" y="18"/>
                          <a:pt x="41" y="18"/>
                        </a:cubicBezTo>
                        <a:cubicBezTo>
                          <a:pt x="40" y="19"/>
                          <a:pt x="39" y="19"/>
                          <a:pt x="38" y="20"/>
                        </a:cubicBezTo>
                        <a:cubicBezTo>
                          <a:pt x="37" y="20"/>
                          <a:pt x="37" y="21"/>
                          <a:pt x="36" y="22"/>
                        </a:cubicBezTo>
                        <a:cubicBezTo>
                          <a:pt x="36" y="22"/>
                          <a:pt x="36" y="22"/>
                          <a:pt x="36" y="23"/>
                        </a:cubicBezTo>
                        <a:cubicBezTo>
                          <a:pt x="36" y="23"/>
                          <a:pt x="35" y="23"/>
                          <a:pt x="36" y="24"/>
                        </a:cubicBezTo>
                        <a:cubicBezTo>
                          <a:pt x="37" y="26"/>
                          <a:pt x="41" y="26"/>
                          <a:pt x="44" y="27"/>
                        </a:cubicBezTo>
                        <a:cubicBezTo>
                          <a:pt x="47" y="27"/>
                          <a:pt x="49" y="27"/>
                          <a:pt x="51" y="29"/>
                        </a:cubicBezTo>
                        <a:cubicBezTo>
                          <a:pt x="53" y="30"/>
                          <a:pt x="56" y="32"/>
                          <a:pt x="59" y="33"/>
                        </a:cubicBezTo>
                        <a:cubicBezTo>
                          <a:pt x="60" y="33"/>
                          <a:pt x="61" y="33"/>
                          <a:pt x="62" y="33"/>
                        </a:cubicBezTo>
                        <a:cubicBezTo>
                          <a:pt x="62" y="33"/>
                          <a:pt x="63" y="33"/>
                          <a:pt x="63" y="33"/>
                        </a:cubicBezTo>
                        <a:cubicBezTo>
                          <a:pt x="66" y="32"/>
                          <a:pt x="68" y="29"/>
                          <a:pt x="68" y="27"/>
                        </a:cubicBezTo>
                        <a:cubicBezTo>
                          <a:pt x="67" y="26"/>
                          <a:pt x="66" y="25"/>
                          <a:pt x="65" y="25"/>
                        </a:cubicBezTo>
                        <a:cubicBezTo>
                          <a:pt x="64" y="24"/>
                          <a:pt x="62" y="24"/>
                          <a:pt x="60" y="23"/>
                        </a:cubicBezTo>
                        <a:cubicBezTo>
                          <a:pt x="59" y="23"/>
                          <a:pt x="57" y="23"/>
                          <a:pt x="55" y="23"/>
                        </a:cubicBezTo>
                        <a:cubicBezTo>
                          <a:pt x="55" y="23"/>
                          <a:pt x="55" y="23"/>
                          <a:pt x="55" y="23"/>
                        </a:cubicBezTo>
                        <a:cubicBezTo>
                          <a:pt x="53" y="23"/>
                          <a:pt x="52" y="23"/>
                          <a:pt x="50" y="23"/>
                        </a:cubicBezTo>
                        <a:cubicBezTo>
                          <a:pt x="50" y="23"/>
                          <a:pt x="48"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3"/>
                          <a:pt x="47" y="23"/>
                          <a:pt x="47" y="23"/>
                        </a:cubicBezTo>
                        <a:cubicBezTo>
                          <a:pt x="48" y="23"/>
                          <a:pt x="48" y="22"/>
                          <a:pt x="47" y="22"/>
                        </a:cubicBezTo>
                        <a:cubicBezTo>
                          <a:pt x="48" y="22"/>
                          <a:pt x="49" y="22"/>
                          <a:pt x="50" y="22"/>
                        </a:cubicBezTo>
                        <a:cubicBezTo>
                          <a:pt x="50" y="22"/>
                          <a:pt x="50" y="22"/>
                          <a:pt x="50" y="22"/>
                        </a:cubicBezTo>
                        <a:cubicBezTo>
                          <a:pt x="51" y="22"/>
                          <a:pt x="51" y="22"/>
                          <a:pt x="51" y="22"/>
                        </a:cubicBezTo>
                        <a:cubicBezTo>
                          <a:pt x="51" y="22"/>
                          <a:pt x="51" y="22"/>
                          <a:pt x="51" y="22"/>
                        </a:cubicBezTo>
                        <a:cubicBezTo>
                          <a:pt x="52" y="22"/>
                          <a:pt x="52" y="22"/>
                          <a:pt x="52" y="22"/>
                        </a:cubicBezTo>
                        <a:cubicBezTo>
                          <a:pt x="51" y="22"/>
                          <a:pt x="51" y="22"/>
                          <a:pt x="51" y="22"/>
                        </a:cubicBezTo>
                        <a:cubicBezTo>
                          <a:pt x="49" y="22"/>
                          <a:pt x="47" y="21"/>
                          <a:pt x="45" y="21"/>
                        </a:cubicBezTo>
                        <a:cubicBezTo>
                          <a:pt x="45" y="20"/>
                          <a:pt x="45" y="20"/>
                          <a:pt x="45" y="20"/>
                        </a:cubicBezTo>
                        <a:cubicBezTo>
                          <a:pt x="49" y="22"/>
                          <a:pt x="53" y="21"/>
                          <a:pt x="56" y="22"/>
                        </a:cubicBezTo>
                        <a:cubicBezTo>
                          <a:pt x="59" y="22"/>
                          <a:pt x="63" y="23"/>
                          <a:pt x="65" y="24"/>
                        </a:cubicBezTo>
                        <a:cubicBezTo>
                          <a:pt x="66" y="24"/>
                          <a:pt x="66" y="24"/>
                          <a:pt x="67" y="24"/>
                        </a:cubicBezTo>
                        <a:cubicBezTo>
                          <a:pt x="67" y="24"/>
                          <a:pt x="68" y="25"/>
                          <a:pt x="68" y="25"/>
                        </a:cubicBezTo>
                        <a:cubicBezTo>
                          <a:pt x="70" y="25"/>
                          <a:pt x="71" y="24"/>
                          <a:pt x="71" y="23"/>
                        </a:cubicBezTo>
                        <a:cubicBezTo>
                          <a:pt x="71" y="23"/>
                          <a:pt x="71" y="22"/>
                          <a:pt x="71" y="21"/>
                        </a:cubicBezTo>
                        <a:cubicBezTo>
                          <a:pt x="71" y="21"/>
                          <a:pt x="71" y="21"/>
                          <a:pt x="71" y="21"/>
                        </a:cubicBezTo>
                        <a:cubicBezTo>
                          <a:pt x="70" y="20"/>
                          <a:pt x="69" y="18"/>
                          <a:pt x="70" y="17"/>
                        </a:cubicBezTo>
                        <a:cubicBezTo>
                          <a:pt x="70" y="13"/>
                          <a:pt x="68" y="11"/>
                          <a:pt x="65" y="9"/>
                        </a:cubicBezTo>
                        <a:cubicBezTo>
                          <a:pt x="61" y="7"/>
                          <a:pt x="57" y="6"/>
                          <a:pt x="53" y="6"/>
                        </a:cubicBezTo>
                        <a:cubicBezTo>
                          <a:pt x="49" y="5"/>
                          <a:pt x="45" y="5"/>
                          <a:pt x="40" y="5"/>
                        </a:cubicBezTo>
                        <a:cubicBezTo>
                          <a:pt x="39" y="5"/>
                          <a:pt x="38" y="5"/>
                          <a:pt x="37" y="5"/>
                        </a:cubicBezTo>
                        <a:cubicBezTo>
                          <a:pt x="36" y="5"/>
                          <a:pt x="34" y="5"/>
                          <a:pt x="33" y="6"/>
                        </a:cubicBezTo>
                        <a:cubicBezTo>
                          <a:pt x="32" y="7"/>
                          <a:pt x="31" y="8"/>
                          <a:pt x="30" y="9"/>
                        </a:cubicBezTo>
                        <a:cubicBezTo>
                          <a:pt x="29" y="9"/>
                          <a:pt x="29" y="9"/>
                          <a:pt x="29" y="9"/>
                        </a:cubicBezTo>
                        <a:cubicBezTo>
                          <a:pt x="30" y="8"/>
                          <a:pt x="30" y="8"/>
                          <a:pt x="30" y="8"/>
                        </a:cubicBezTo>
                        <a:cubicBezTo>
                          <a:pt x="30" y="7"/>
                          <a:pt x="31" y="7"/>
                          <a:pt x="31" y="6"/>
                        </a:cubicBezTo>
                        <a:cubicBezTo>
                          <a:pt x="31" y="5"/>
                          <a:pt x="31" y="4"/>
                          <a:pt x="30" y="3"/>
                        </a:cubicBezTo>
                        <a:cubicBezTo>
                          <a:pt x="28" y="2"/>
                          <a:pt x="26" y="0"/>
                          <a:pt x="23"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3" name="Freeform 8130">
                    <a:extLst>
                      <a:ext uri="{FF2B5EF4-FFF2-40B4-BE49-F238E27FC236}">
                        <a16:creationId xmlns:a16="http://schemas.microsoft.com/office/drawing/2014/main" id="{55CB4157-CA73-44D7-9208-844AD013E02C}"/>
                      </a:ext>
                    </a:extLst>
                  </p:cNvPr>
                  <p:cNvSpPr>
                    <a:spLocks/>
                  </p:cNvSpPr>
                  <p:nvPr/>
                </p:nvSpPr>
                <p:spPr bwMode="auto">
                  <a:xfrm>
                    <a:off x="3665" y="1867"/>
                    <a:ext cx="0" cy="2"/>
                  </a:xfrm>
                  <a:custGeom>
                    <a:avLst/>
                    <a:gdLst>
                      <a:gd name="T0" fmla="*/ 0 h 3"/>
                      <a:gd name="T1" fmla="*/ 2 h 3"/>
                      <a:gd name="T2" fmla="*/ 3 h 3"/>
                      <a:gd name="T3" fmla="*/ 2 h 3"/>
                      <a:gd name="T4" fmla="*/ 2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cubicBezTo>
                          <a:pt x="0" y="1"/>
                          <a:pt x="0" y="2"/>
                          <a:pt x="0" y="2"/>
                        </a:cubicBezTo>
                        <a:cubicBezTo>
                          <a:pt x="0" y="2"/>
                          <a:pt x="0" y="3"/>
                          <a:pt x="0" y="3"/>
                        </a:cubicBezTo>
                        <a:cubicBezTo>
                          <a:pt x="0" y="3"/>
                          <a:pt x="0" y="3"/>
                          <a:pt x="0" y="2"/>
                        </a:cubicBezTo>
                        <a:cubicBezTo>
                          <a:pt x="0" y="2"/>
                          <a:pt x="0" y="2"/>
                          <a:pt x="0" y="2"/>
                        </a:cubicBezTo>
                        <a:cubicBezTo>
                          <a:pt x="0" y="2"/>
                          <a:pt x="0" y="1"/>
                          <a:pt x="0"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4" name="Freeform 8131">
                    <a:extLst>
                      <a:ext uri="{FF2B5EF4-FFF2-40B4-BE49-F238E27FC236}">
                        <a16:creationId xmlns:a16="http://schemas.microsoft.com/office/drawing/2014/main" id="{7749CA39-C06D-4370-B46C-EDEEF74CCD43}"/>
                      </a:ext>
                    </a:extLst>
                  </p:cNvPr>
                  <p:cNvSpPr>
                    <a:spLocks noEditPoints="1"/>
                  </p:cNvSpPr>
                  <p:nvPr/>
                </p:nvSpPr>
                <p:spPr bwMode="auto">
                  <a:xfrm>
                    <a:off x="3692" y="1872"/>
                    <a:ext cx="26" cy="17"/>
                  </a:xfrm>
                  <a:custGeom>
                    <a:avLst/>
                    <a:gdLst>
                      <a:gd name="T0" fmla="*/ 24 w 35"/>
                      <a:gd name="T1" fmla="*/ 19 h 22"/>
                      <a:gd name="T2" fmla="*/ 17 w 35"/>
                      <a:gd name="T3" fmla="*/ 18 h 22"/>
                      <a:gd name="T4" fmla="*/ 8 w 35"/>
                      <a:gd name="T5" fmla="*/ 13 h 22"/>
                      <a:gd name="T6" fmla="*/ 5 w 35"/>
                      <a:gd name="T7" fmla="*/ 10 h 22"/>
                      <a:gd name="T8" fmla="*/ 6 w 35"/>
                      <a:gd name="T9" fmla="*/ 9 h 22"/>
                      <a:gd name="T10" fmla="*/ 8 w 35"/>
                      <a:gd name="T11" fmla="*/ 10 h 22"/>
                      <a:gd name="T12" fmla="*/ 22 w 35"/>
                      <a:gd name="T13" fmla="*/ 16 h 22"/>
                      <a:gd name="T14" fmla="*/ 24 w 35"/>
                      <a:gd name="T15" fmla="*/ 16 h 22"/>
                      <a:gd name="T16" fmla="*/ 25 w 35"/>
                      <a:gd name="T17" fmla="*/ 16 h 22"/>
                      <a:gd name="T18" fmla="*/ 27 w 35"/>
                      <a:gd name="T19" fmla="*/ 16 h 22"/>
                      <a:gd name="T20" fmla="*/ 26 w 35"/>
                      <a:gd name="T21" fmla="*/ 19 h 22"/>
                      <a:gd name="T22" fmla="*/ 24 w 35"/>
                      <a:gd name="T23" fmla="*/ 19 h 22"/>
                      <a:gd name="T24" fmla="*/ 0 w 35"/>
                      <a:gd name="T25" fmla="*/ 6 h 22"/>
                      <a:gd name="T26" fmla="*/ 1 w 35"/>
                      <a:gd name="T27" fmla="*/ 10 h 22"/>
                      <a:gd name="T28" fmla="*/ 6 w 35"/>
                      <a:gd name="T29" fmla="*/ 13 h 22"/>
                      <a:gd name="T30" fmla="*/ 7 w 35"/>
                      <a:gd name="T31" fmla="*/ 14 h 22"/>
                      <a:gd name="T32" fmla="*/ 11 w 35"/>
                      <a:gd name="T33" fmla="*/ 16 h 22"/>
                      <a:gd name="T34" fmla="*/ 17 w 35"/>
                      <a:gd name="T35" fmla="*/ 20 h 22"/>
                      <a:gd name="T36" fmla="*/ 17 w 35"/>
                      <a:gd name="T37" fmla="*/ 21 h 22"/>
                      <a:gd name="T38" fmla="*/ 22 w 35"/>
                      <a:gd name="T39" fmla="*/ 22 h 22"/>
                      <a:gd name="T40" fmla="*/ 24 w 35"/>
                      <a:gd name="T41" fmla="*/ 22 h 22"/>
                      <a:gd name="T42" fmla="*/ 29 w 35"/>
                      <a:gd name="T43" fmla="*/ 21 h 22"/>
                      <a:gd name="T44" fmla="*/ 28 w 35"/>
                      <a:gd name="T45" fmla="*/ 16 h 22"/>
                      <a:gd name="T46" fmla="*/ 26 w 35"/>
                      <a:gd name="T47" fmla="*/ 15 h 22"/>
                      <a:gd name="T48" fmla="*/ 25 w 35"/>
                      <a:gd name="T49" fmla="*/ 15 h 22"/>
                      <a:gd name="T50" fmla="*/ 24 w 35"/>
                      <a:gd name="T51" fmla="*/ 15 h 22"/>
                      <a:gd name="T52" fmla="*/ 16 w 35"/>
                      <a:gd name="T53" fmla="*/ 11 h 22"/>
                      <a:gd name="T54" fmla="*/ 10 w 35"/>
                      <a:gd name="T55" fmla="*/ 9 h 22"/>
                      <a:gd name="T56" fmla="*/ 4 w 35"/>
                      <a:gd name="T57" fmla="*/ 8 h 22"/>
                      <a:gd name="T58" fmla="*/ 0 w 35"/>
                      <a:gd name="T59" fmla="*/ 6 h 22"/>
                      <a:gd name="T60" fmla="*/ 35 w 35"/>
                      <a:gd name="T61" fmla="*/ 0 h 22"/>
                      <a:gd name="T62" fmla="*/ 35 w 35"/>
                      <a:gd name="T63" fmla="*/ 0 h 22"/>
                      <a:gd name="T64" fmla="*/ 35 w 35"/>
                      <a:gd name="T6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 h="22">
                        <a:moveTo>
                          <a:pt x="24" y="19"/>
                        </a:moveTo>
                        <a:cubicBezTo>
                          <a:pt x="22" y="19"/>
                          <a:pt x="19" y="19"/>
                          <a:pt x="17" y="18"/>
                        </a:cubicBezTo>
                        <a:cubicBezTo>
                          <a:pt x="14" y="17"/>
                          <a:pt x="11" y="14"/>
                          <a:pt x="8" y="13"/>
                        </a:cubicBezTo>
                        <a:cubicBezTo>
                          <a:pt x="7" y="12"/>
                          <a:pt x="4" y="11"/>
                          <a:pt x="5" y="10"/>
                        </a:cubicBezTo>
                        <a:cubicBezTo>
                          <a:pt x="5" y="9"/>
                          <a:pt x="6" y="9"/>
                          <a:pt x="6" y="9"/>
                        </a:cubicBezTo>
                        <a:cubicBezTo>
                          <a:pt x="7" y="9"/>
                          <a:pt x="8" y="10"/>
                          <a:pt x="8" y="10"/>
                        </a:cubicBezTo>
                        <a:cubicBezTo>
                          <a:pt x="13" y="12"/>
                          <a:pt x="16" y="15"/>
                          <a:pt x="22" y="16"/>
                        </a:cubicBezTo>
                        <a:cubicBezTo>
                          <a:pt x="22" y="16"/>
                          <a:pt x="23" y="16"/>
                          <a:pt x="24" y="16"/>
                        </a:cubicBezTo>
                        <a:cubicBezTo>
                          <a:pt x="24" y="16"/>
                          <a:pt x="24" y="16"/>
                          <a:pt x="25" y="16"/>
                        </a:cubicBezTo>
                        <a:cubicBezTo>
                          <a:pt x="25" y="16"/>
                          <a:pt x="26" y="16"/>
                          <a:pt x="27" y="16"/>
                        </a:cubicBezTo>
                        <a:cubicBezTo>
                          <a:pt x="29" y="17"/>
                          <a:pt x="28" y="19"/>
                          <a:pt x="26" y="19"/>
                        </a:cubicBezTo>
                        <a:cubicBezTo>
                          <a:pt x="25" y="19"/>
                          <a:pt x="25" y="19"/>
                          <a:pt x="24" y="19"/>
                        </a:cubicBezTo>
                        <a:moveTo>
                          <a:pt x="0" y="6"/>
                        </a:moveTo>
                        <a:cubicBezTo>
                          <a:pt x="0" y="7"/>
                          <a:pt x="1" y="8"/>
                          <a:pt x="1" y="10"/>
                        </a:cubicBezTo>
                        <a:cubicBezTo>
                          <a:pt x="3" y="11"/>
                          <a:pt x="4" y="12"/>
                          <a:pt x="6" y="13"/>
                        </a:cubicBezTo>
                        <a:cubicBezTo>
                          <a:pt x="7" y="13"/>
                          <a:pt x="7" y="13"/>
                          <a:pt x="7" y="14"/>
                        </a:cubicBezTo>
                        <a:cubicBezTo>
                          <a:pt x="9" y="14"/>
                          <a:pt x="10" y="15"/>
                          <a:pt x="11" y="16"/>
                        </a:cubicBezTo>
                        <a:cubicBezTo>
                          <a:pt x="13" y="17"/>
                          <a:pt x="14" y="19"/>
                          <a:pt x="17" y="20"/>
                        </a:cubicBezTo>
                        <a:cubicBezTo>
                          <a:pt x="17" y="21"/>
                          <a:pt x="17" y="21"/>
                          <a:pt x="17" y="21"/>
                        </a:cubicBezTo>
                        <a:cubicBezTo>
                          <a:pt x="19" y="21"/>
                          <a:pt x="20" y="22"/>
                          <a:pt x="22" y="22"/>
                        </a:cubicBezTo>
                        <a:cubicBezTo>
                          <a:pt x="22" y="22"/>
                          <a:pt x="23" y="22"/>
                          <a:pt x="24" y="22"/>
                        </a:cubicBezTo>
                        <a:cubicBezTo>
                          <a:pt x="26" y="22"/>
                          <a:pt x="28" y="22"/>
                          <a:pt x="29" y="21"/>
                        </a:cubicBezTo>
                        <a:cubicBezTo>
                          <a:pt x="30" y="19"/>
                          <a:pt x="30" y="17"/>
                          <a:pt x="28" y="16"/>
                        </a:cubicBezTo>
                        <a:cubicBezTo>
                          <a:pt x="27" y="16"/>
                          <a:pt x="26" y="15"/>
                          <a:pt x="26" y="15"/>
                        </a:cubicBezTo>
                        <a:cubicBezTo>
                          <a:pt x="26" y="15"/>
                          <a:pt x="26" y="15"/>
                          <a:pt x="25" y="15"/>
                        </a:cubicBezTo>
                        <a:cubicBezTo>
                          <a:pt x="25" y="15"/>
                          <a:pt x="25" y="15"/>
                          <a:pt x="24" y="15"/>
                        </a:cubicBezTo>
                        <a:cubicBezTo>
                          <a:pt x="21" y="15"/>
                          <a:pt x="18" y="13"/>
                          <a:pt x="16" y="11"/>
                        </a:cubicBezTo>
                        <a:cubicBezTo>
                          <a:pt x="14" y="10"/>
                          <a:pt x="12" y="9"/>
                          <a:pt x="10" y="9"/>
                        </a:cubicBezTo>
                        <a:cubicBezTo>
                          <a:pt x="8" y="8"/>
                          <a:pt x="6" y="8"/>
                          <a:pt x="4" y="8"/>
                        </a:cubicBezTo>
                        <a:cubicBezTo>
                          <a:pt x="2" y="7"/>
                          <a:pt x="1" y="7"/>
                          <a:pt x="0" y="6"/>
                        </a:cubicBezTo>
                        <a:moveTo>
                          <a:pt x="35" y="0"/>
                        </a:moveTo>
                        <a:cubicBezTo>
                          <a:pt x="35" y="0"/>
                          <a:pt x="35" y="0"/>
                          <a:pt x="35" y="0"/>
                        </a:cubicBezTo>
                        <a:cubicBezTo>
                          <a:pt x="35" y="0"/>
                          <a:pt x="35" y="0"/>
                          <a:pt x="35"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5" name="Freeform 8132">
                    <a:extLst>
                      <a:ext uri="{FF2B5EF4-FFF2-40B4-BE49-F238E27FC236}">
                        <a16:creationId xmlns:a16="http://schemas.microsoft.com/office/drawing/2014/main" id="{FC5BFBEE-5284-442E-81A2-71B6F64F103C}"/>
                      </a:ext>
                    </a:extLst>
                  </p:cNvPr>
                  <p:cNvSpPr>
                    <a:spLocks noEditPoints="1"/>
                  </p:cNvSpPr>
                  <p:nvPr/>
                </p:nvSpPr>
                <p:spPr bwMode="auto">
                  <a:xfrm>
                    <a:off x="3645" y="1812"/>
                    <a:ext cx="73" cy="72"/>
                  </a:xfrm>
                  <a:custGeom>
                    <a:avLst/>
                    <a:gdLst>
                      <a:gd name="T0" fmla="*/ 67 w 98"/>
                      <a:gd name="T1" fmla="*/ 89 h 96"/>
                      <a:gd name="T2" fmla="*/ 87 w 98"/>
                      <a:gd name="T3" fmla="*/ 96 h 96"/>
                      <a:gd name="T4" fmla="*/ 78 w 98"/>
                      <a:gd name="T5" fmla="*/ 91 h 96"/>
                      <a:gd name="T6" fmla="*/ 81 w 98"/>
                      <a:gd name="T7" fmla="*/ 80 h 96"/>
                      <a:gd name="T8" fmla="*/ 73 w 98"/>
                      <a:gd name="T9" fmla="*/ 79 h 96"/>
                      <a:gd name="T10" fmla="*/ 81 w 98"/>
                      <a:gd name="T11" fmla="*/ 80 h 96"/>
                      <a:gd name="T12" fmla="*/ 83 w 98"/>
                      <a:gd name="T13" fmla="*/ 73 h 96"/>
                      <a:gd name="T14" fmla="*/ 60 w 98"/>
                      <a:gd name="T15" fmla="*/ 73 h 96"/>
                      <a:gd name="T16" fmla="*/ 49 w 98"/>
                      <a:gd name="T17" fmla="*/ 72 h 96"/>
                      <a:gd name="T18" fmla="*/ 47 w 98"/>
                      <a:gd name="T19" fmla="*/ 67 h 96"/>
                      <a:gd name="T20" fmla="*/ 56 w 98"/>
                      <a:gd name="T21" fmla="*/ 71 h 96"/>
                      <a:gd name="T22" fmla="*/ 92 w 98"/>
                      <a:gd name="T23" fmla="*/ 71 h 96"/>
                      <a:gd name="T24" fmla="*/ 96 w 98"/>
                      <a:gd name="T25" fmla="*/ 75 h 96"/>
                      <a:gd name="T26" fmla="*/ 72 w 98"/>
                      <a:gd name="T27" fmla="*/ 67 h 96"/>
                      <a:gd name="T28" fmla="*/ 66 w 98"/>
                      <a:gd name="T29" fmla="*/ 66 h 96"/>
                      <a:gd name="T30" fmla="*/ 72 w 98"/>
                      <a:gd name="T31" fmla="*/ 62 h 96"/>
                      <a:gd name="T32" fmla="*/ 61 w 98"/>
                      <a:gd name="T33" fmla="*/ 60 h 96"/>
                      <a:gd name="T34" fmla="*/ 54 w 98"/>
                      <a:gd name="T35" fmla="*/ 57 h 96"/>
                      <a:gd name="T36" fmla="*/ 74 w 98"/>
                      <a:gd name="T37" fmla="*/ 59 h 96"/>
                      <a:gd name="T38" fmla="*/ 85 w 98"/>
                      <a:gd name="T39" fmla="*/ 37 h 96"/>
                      <a:gd name="T40" fmla="*/ 95 w 98"/>
                      <a:gd name="T41" fmla="*/ 39 h 96"/>
                      <a:gd name="T42" fmla="*/ 74 w 98"/>
                      <a:gd name="T43" fmla="*/ 37 h 96"/>
                      <a:gd name="T44" fmla="*/ 50 w 98"/>
                      <a:gd name="T45" fmla="*/ 34 h 96"/>
                      <a:gd name="T46" fmla="*/ 75 w 98"/>
                      <a:gd name="T47" fmla="*/ 43 h 96"/>
                      <a:gd name="T48" fmla="*/ 79 w 98"/>
                      <a:gd name="T49" fmla="*/ 61 h 96"/>
                      <a:gd name="T50" fmla="*/ 73 w 98"/>
                      <a:gd name="T51" fmla="*/ 62 h 96"/>
                      <a:gd name="T52" fmla="*/ 89 w 98"/>
                      <a:gd name="T53" fmla="*/ 65 h 96"/>
                      <a:gd name="T54" fmla="*/ 76 w 98"/>
                      <a:gd name="T55" fmla="*/ 58 h 96"/>
                      <a:gd name="T56" fmla="*/ 71 w 98"/>
                      <a:gd name="T57" fmla="*/ 37 h 96"/>
                      <a:gd name="T58" fmla="*/ 34 w 98"/>
                      <a:gd name="T59" fmla="*/ 31 h 96"/>
                      <a:gd name="T60" fmla="*/ 19 w 98"/>
                      <a:gd name="T61" fmla="*/ 34 h 96"/>
                      <a:gd name="T62" fmla="*/ 14 w 98"/>
                      <a:gd name="T63" fmla="*/ 29 h 96"/>
                      <a:gd name="T64" fmla="*/ 16 w 98"/>
                      <a:gd name="T65" fmla="*/ 29 h 96"/>
                      <a:gd name="T66" fmla="*/ 94 w 98"/>
                      <a:gd name="T67" fmla="*/ 27 h 96"/>
                      <a:gd name="T68" fmla="*/ 38 w 98"/>
                      <a:gd name="T69" fmla="*/ 25 h 96"/>
                      <a:gd name="T70" fmla="*/ 58 w 98"/>
                      <a:gd name="T71" fmla="*/ 29 h 96"/>
                      <a:gd name="T72" fmla="*/ 75 w 98"/>
                      <a:gd name="T73" fmla="*/ 30 h 96"/>
                      <a:gd name="T74" fmla="*/ 64 w 98"/>
                      <a:gd name="T75" fmla="*/ 28 h 96"/>
                      <a:gd name="T76" fmla="*/ 35 w 98"/>
                      <a:gd name="T77" fmla="*/ 21 h 96"/>
                      <a:gd name="T78" fmla="*/ 22 w 98"/>
                      <a:gd name="T79" fmla="*/ 21 h 96"/>
                      <a:gd name="T80" fmla="*/ 92 w 98"/>
                      <a:gd name="T81" fmla="*/ 21 h 96"/>
                      <a:gd name="T82" fmla="*/ 11 w 98"/>
                      <a:gd name="T83" fmla="*/ 15 h 96"/>
                      <a:gd name="T84" fmla="*/ 16 w 98"/>
                      <a:gd name="T85" fmla="*/ 16 h 96"/>
                      <a:gd name="T86" fmla="*/ 1 w 98"/>
                      <a:gd name="T87" fmla="*/ 9 h 96"/>
                      <a:gd name="T88" fmla="*/ 9 w 98"/>
                      <a:gd name="T89" fmla="*/ 8 h 96"/>
                      <a:gd name="T90" fmla="*/ 24 w 98"/>
                      <a:gd name="T91" fmla="*/ 24 h 96"/>
                      <a:gd name="T92" fmla="*/ 36 w 98"/>
                      <a:gd name="T93" fmla="*/ 46 h 96"/>
                      <a:gd name="T94" fmla="*/ 23 w 98"/>
                      <a:gd name="T95" fmla="*/ 63 h 96"/>
                      <a:gd name="T96" fmla="*/ 37 w 98"/>
                      <a:gd name="T97" fmla="*/ 68 h 96"/>
                      <a:gd name="T98" fmla="*/ 44 w 98"/>
                      <a:gd name="T99" fmla="*/ 57 h 96"/>
                      <a:gd name="T100" fmla="*/ 38 w 98"/>
                      <a:gd name="T101" fmla="*/ 36 h 96"/>
                      <a:gd name="T102" fmla="*/ 58 w 98"/>
                      <a:gd name="T103" fmla="*/ 50 h 96"/>
                      <a:gd name="T104" fmla="*/ 51 w 98"/>
                      <a:gd name="T105" fmla="*/ 42 h 96"/>
                      <a:gd name="T106" fmla="*/ 32 w 98"/>
                      <a:gd name="T107" fmla="*/ 36 h 96"/>
                      <a:gd name="T108" fmla="*/ 26 w 98"/>
                      <a:gd name="T109" fmla="*/ 14 h 96"/>
                      <a:gd name="T110" fmla="*/ 72 w 98"/>
                      <a:gd name="T111" fmla="*/ 22 h 96"/>
                      <a:gd name="T112" fmla="*/ 77 w 98"/>
                      <a:gd name="T113" fmla="*/ 21 h 96"/>
                      <a:gd name="T114" fmla="*/ 19 w 98"/>
                      <a:gd name="T115" fmla="*/ 10 h 96"/>
                      <a:gd name="T116" fmla="*/ 4 w 98"/>
                      <a:gd name="T117"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8" h="96">
                        <a:moveTo>
                          <a:pt x="63" y="85"/>
                        </a:moveTo>
                        <a:cubicBezTo>
                          <a:pt x="62" y="85"/>
                          <a:pt x="62" y="85"/>
                          <a:pt x="62" y="85"/>
                        </a:cubicBezTo>
                        <a:cubicBezTo>
                          <a:pt x="62" y="86"/>
                          <a:pt x="63" y="88"/>
                          <a:pt x="63" y="89"/>
                        </a:cubicBezTo>
                        <a:cubicBezTo>
                          <a:pt x="64" y="90"/>
                          <a:pt x="64" y="90"/>
                          <a:pt x="64" y="91"/>
                        </a:cubicBezTo>
                        <a:cubicBezTo>
                          <a:pt x="64" y="89"/>
                          <a:pt x="63" y="88"/>
                          <a:pt x="63" y="87"/>
                        </a:cubicBezTo>
                        <a:cubicBezTo>
                          <a:pt x="64" y="88"/>
                          <a:pt x="65" y="88"/>
                          <a:pt x="67" y="89"/>
                        </a:cubicBezTo>
                        <a:cubicBezTo>
                          <a:pt x="69" y="89"/>
                          <a:pt x="71" y="89"/>
                          <a:pt x="73" y="90"/>
                        </a:cubicBezTo>
                        <a:cubicBezTo>
                          <a:pt x="75" y="90"/>
                          <a:pt x="77" y="91"/>
                          <a:pt x="79" y="92"/>
                        </a:cubicBezTo>
                        <a:cubicBezTo>
                          <a:pt x="81" y="94"/>
                          <a:pt x="84" y="96"/>
                          <a:pt x="87" y="96"/>
                        </a:cubicBezTo>
                        <a:cubicBezTo>
                          <a:pt x="88" y="96"/>
                          <a:pt x="88" y="96"/>
                          <a:pt x="88" y="96"/>
                        </a:cubicBezTo>
                        <a:cubicBezTo>
                          <a:pt x="89" y="96"/>
                          <a:pt x="89" y="96"/>
                          <a:pt x="89" y="96"/>
                        </a:cubicBezTo>
                        <a:cubicBezTo>
                          <a:pt x="88" y="96"/>
                          <a:pt x="88" y="96"/>
                          <a:pt x="87" y="96"/>
                        </a:cubicBezTo>
                        <a:cubicBezTo>
                          <a:pt x="88" y="96"/>
                          <a:pt x="88" y="96"/>
                          <a:pt x="88" y="96"/>
                        </a:cubicBezTo>
                        <a:cubicBezTo>
                          <a:pt x="89" y="96"/>
                          <a:pt x="89" y="96"/>
                          <a:pt x="90" y="96"/>
                        </a:cubicBezTo>
                        <a:cubicBezTo>
                          <a:pt x="90" y="96"/>
                          <a:pt x="90" y="95"/>
                          <a:pt x="90" y="95"/>
                        </a:cubicBezTo>
                        <a:cubicBezTo>
                          <a:pt x="90" y="95"/>
                          <a:pt x="89" y="95"/>
                          <a:pt x="89" y="95"/>
                        </a:cubicBezTo>
                        <a:cubicBezTo>
                          <a:pt x="88" y="95"/>
                          <a:pt x="87" y="95"/>
                          <a:pt x="86" y="95"/>
                        </a:cubicBezTo>
                        <a:cubicBezTo>
                          <a:pt x="83" y="94"/>
                          <a:pt x="80" y="92"/>
                          <a:pt x="78" y="91"/>
                        </a:cubicBezTo>
                        <a:cubicBezTo>
                          <a:pt x="76" y="89"/>
                          <a:pt x="74" y="89"/>
                          <a:pt x="71" y="89"/>
                        </a:cubicBezTo>
                        <a:cubicBezTo>
                          <a:pt x="68" y="88"/>
                          <a:pt x="64" y="88"/>
                          <a:pt x="63" y="86"/>
                        </a:cubicBezTo>
                        <a:cubicBezTo>
                          <a:pt x="62" y="85"/>
                          <a:pt x="63" y="85"/>
                          <a:pt x="63" y="85"/>
                        </a:cubicBezTo>
                        <a:moveTo>
                          <a:pt x="86" y="79"/>
                        </a:moveTo>
                        <a:cubicBezTo>
                          <a:pt x="85" y="80"/>
                          <a:pt x="84" y="80"/>
                          <a:pt x="83" y="80"/>
                        </a:cubicBezTo>
                        <a:cubicBezTo>
                          <a:pt x="82" y="80"/>
                          <a:pt x="82" y="80"/>
                          <a:pt x="81" y="80"/>
                        </a:cubicBezTo>
                        <a:cubicBezTo>
                          <a:pt x="80" y="80"/>
                          <a:pt x="79" y="80"/>
                          <a:pt x="78" y="80"/>
                        </a:cubicBezTo>
                        <a:cubicBezTo>
                          <a:pt x="79" y="80"/>
                          <a:pt x="79" y="79"/>
                          <a:pt x="79" y="79"/>
                        </a:cubicBezTo>
                        <a:cubicBezTo>
                          <a:pt x="78" y="79"/>
                          <a:pt x="76" y="79"/>
                          <a:pt x="74" y="79"/>
                        </a:cubicBezTo>
                        <a:cubicBezTo>
                          <a:pt x="74" y="79"/>
                          <a:pt x="74" y="79"/>
                          <a:pt x="73" y="79"/>
                        </a:cubicBezTo>
                        <a:cubicBezTo>
                          <a:pt x="73" y="79"/>
                          <a:pt x="73" y="79"/>
                          <a:pt x="73" y="79"/>
                        </a:cubicBezTo>
                        <a:cubicBezTo>
                          <a:pt x="73" y="79"/>
                          <a:pt x="73" y="79"/>
                          <a:pt x="73" y="79"/>
                        </a:cubicBezTo>
                        <a:cubicBezTo>
                          <a:pt x="72" y="80"/>
                          <a:pt x="72" y="80"/>
                          <a:pt x="72" y="80"/>
                        </a:cubicBezTo>
                        <a:cubicBezTo>
                          <a:pt x="72" y="80"/>
                          <a:pt x="71" y="80"/>
                          <a:pt x="70" y="80"/>
                        </a:cubicBezTo>
                        <a:cubicBezTo>
                          <a:pt x="70" y="80"/>
                          <a:pt x="71" y="80"/>
                          <a:pt x="71" y="80"/>
                        </a:cubicBezTo>
                        <a:cubicBezTo>
                          <a:pt x="71" y="80"/>
                          <a:pt x="72" y="80"/>
                          <a:pt x="73" y="80"/>
                        </a:cubicBezTo>
                        <a:cubicBezTo>
                          <a:pt x="75" y="80"/>
                          <a:pt x="77" y="80"/>
                          <a:pt x="80" y="80"/>
                        </a:cubicBezTo>
                        <a:cubicBezTo>
                          <a:pt x="80" y="80"/>
                          <a:pt x="81" y="80"/>
                          <a:pt x="81" y="80"/>
                        </a:cubicBezTo>
                        <a:cubicBezTo>
                          <a:pt x="83" y="80"/>
                          <a:pt x="85" y="80"/>
                          <a:pt x="86" y="79"/>
                        </a:cubicBezTo>
                        <a:moveTo>
                          <a:pt x="60" y="75"/>
                        </a:moveTo>
                        <a:cubicBezTo>
                          <a:pt x="60" y="76"/>
                          <a:pt x="60" y="77"/>
                          <a:pt x="61" y="77"/>
                        </a:cubicBezTo>
                        <a:cubicBezTo>
                          <a:pt x="61" y="76"/>
                          <a:pt x="60" y="76"/>
                          <a:pt x="60" y="75"/>
                        </a:cubicBezTo>
                        <a:moveTo>
                          <a:pt x="83" y="73"/>
                        </a:moveTo>
                        <a:cubicBezTo>
                          <a:pt x="83" y="73"/>
                          <a:pt x="83" y="73"/>
                          <a:pt x="83" y="73"/>
                        </a:cubicBezTo>
                        <a:cubicBezTo>
                          <a:pt x="83" y="74"/>
                          <a:pt x="84" y="75"/>
                          <a:pt x="85" y="76"/>
                        </a:cubicBezTo>
                        <a:cubicBezTo>
                          <a:pt x="85" y="75"/>
                          <a:pt x="84" y="74"/>
                          <a:pt x="84" y="74"/>
                        </a:cubicBezTo>
                        <a:cubicBezTo>
                          <a:pt x="84" y="74"/>
                          <a:pt x="84" y="74"/>
                          <a:pt x="84" y="74"/>
                        </a:cubicBezTo>
                        <a:cubicBezTo>
                          <a:pt x="84" y="74"/>
                          <a:pt x="84" y="74"/>
                          <a:pt x="84" y="74"/>
                        </a:cubicBezTo>
                        <a:cubicBezTo>
                          <a:pt x="84" y="74"/>
                          <a:pt x="84" y="73"/>
                          <a:pt x="83" y="73"/>
                        </a:cubicBezTo>
                        <a:moveTo>
                          <a:pt x="60" y="73"/>
                        </a:moveTo>
                        <a:cubicBezTo>
                          <a:pt x="60" y="73"/>
                          <a:pt x="60" y="73"/>
                          <a:pt x="60" y="74"/>
                        </a:cubicBezTo>
                        <a:cubicBezTo>
                          <a:pt x="60" y="74"/>
                          <a:pt x="60" y="75"/>
                          <a:pt x="61" y="75"/>
                        </a:cubicBezTo>
                        <a:cubicBezTo>
                          <a:pt x="60" y="75"/>
                          <a:pt x="60" y="74"/>
                          <a:pt x="60" y="73"/>
                        </a:cubicBezTo>
                        <a:cubicBezTo>
                          <a:pt x="60" y="73"/>
                          <a:pt x="60" y="73"/>
                          <a:pt x="60" y="73"/>
                        </a:cubicBezTo>
                        <a:moveTo>
                          <a:pt x="47" y="67"/>
                        </a:moveTo>
                        <a:cubicBezTo>
                          <a:pt x="47" y="69"/>
                          <a:pt x="48" y="71"/>
                          <a:pt x="49" y="72"/>
                        </a:cubicBezTo>
                        <a:cubicBezTo>
                          <a:pt x="50" y="73"/>
                          <a:pt x="50" y="73"/>
                          <a:pt x="51" y="74"/>
                        </a:cubicBezTo>
                        <a:cubicBezTo>
                          <a:pt x="51" y="73"/>
                          <a:pt x="50" y="73"/>
                          <a:pt x="50" y="72"/>
                        </a:cubicBezTo>
                        <a:cubicBezTo>
                          <a:pt x="51" y="73"/>
                          <a:pt x="52" y="73"/>
                          <a:pt x="52" y="74"/>
                        </a:cubicBezTo>
                        <a:cubicBezTo>
                          <a:pt x="52" y="74"/>
                          <a:pt x="52" y="74"/>
                          <a:pt x="52" y="73"/>
                        </a:cubicBezTo>
                        <a:cubicBezTo>
                          <a:pt x="50" y="72"/>
                          <a:pt x="49" y="70"/>
                          <a:pt x="48" y="69"/>
                        </a:cubicBezTo>
                        <a:cubicBezTo>
                          <a:pt x="48" y="68"/>
                          <a:pt x="47" y="67"/>
                          <a:pt x="47" y="67"/>
                        </a:cubicBezTo>
                        <a:moveTo>
                          <a:pt x="62" y="66"/>
                        </a:moveTo>
                        <a:cubicBezTo>
                          <a:pt x="63" y="66"/>
                          <a:pt x="64" y="66"/>
                          <a:pt x="65" y="66"/>
                        </a:cubicBezTo>
                        <a:cubicBezTo>
                          <a:pt x="63" y="67"/>
                          <a:pt x="62" y="67"/>
                          <a:pt x="60" y="68"/>
                        </a:cubicBezTo>
                        <a:cubicBezTo>
                          <a:pt x="59" y="69"/>
                          <a:pt x="58" y="70"/>
                          <a:pt x="57" y="70"/>
                        </a:cubicBezTo>
                        <a:cubicBezTo>
                          <a:pt x="57" y="70"/>
                          <a:pt x="57" y="70"/>
                          <a:pt x="57" y="70"/>
                        </a:cubicBezTo>
                        <a:cubicBezTo>
                          <a:pt x="57" y="70"/>
                          <a:pt x="57" y="70"/>
                          <a:pt x="56" y="71"/>
                        </a:cubicBezTo>
                        <a:cubicBezTo>
                          <a:pt x="57" y="71"/>
                          <a:pt x="57" y="71"/>
                          <a:pt x="57" y="71"/>
                        </a:cubicBezTo>
                        <a:cubicBezTo>
                          <a:pt x="58" y="70"/>
                          <a:pt x="59" y="69"/>
                          <a:pt x="60" y="68"/>
                        </a:cubicBezTo>
                        <a:cubicBezTo>
                          <a:pt x="61" y="67"/>
                          <a:pt x="63" y="67"/>
                          <a:pt x="64" y="67"/>
                        </a:cubicBezTo>
                        <a:cubicBezTo>
                          <a:pt x="65" y="67"/>
                          <a:pt x="66" y="67"/>
                          <a:pt x="67" y="67"/>
                        </a:cubicBezTo>
                        <a:cubicBezTo>
                          <a:pt x="72" y="67"/>
                          <a:pt x="76" y="67"/>
                          <a:pt x="80" y="68"/>
                        </a:cubicBezTo>
                        <a:cubicBezTo>
                          <a:pt x="84" y="68"/>
                          <a:pt x="88" y="69"/>
                          <a:pt x="92" y="71"/>
                        </a:cubicBezTo>
                        <a:cubicBezTo>
                          <a:pt x="95" y="73"/>
                          <a:pt x="97" y="75"/>
                          <a:pt x="97" y="79"/>
                        </a:cubicBezTo>
                        <a:cubicBezTo>
                          <a:pt x="96" y="80"/>
                          <a:pt x="97" y="82"/>
                          <a:pt x="98" y="83"/>
                        </a:cubicBezTo>
                        <a:cubicBezTo>
                          <a:pt x="98" y="83"/>
                          <a:pt x="98" y="82"/>
                          <a:pt x="98" y="81"/>
                        </a:cubicBezTo>
                        <a:cubicBezTo>
                          <a:pt x="98" y="81"/>
                          <a:pt x="98" y="81"/>
                          <a:pt x="98" y="81"/>
                        </a:cubicBezTo>
                        <a:cubicBezTo>
                          <a:pt x="97" y="80"/>
                          <a:pt x="97" y="80"/>
                          <a:pt x="97" y="80"/>
                        </a:cubicBezTo>
                        <a:cubicBezTo>
                          <a:pt x="97" y="78"/>
                          <a:pt x="97" y="76"/>
                          <a:pt x="96" y="75"/>
                        </a:cubicBezTo>
                        <a:cubicBezTo>
                          <a:pt x="96" y="75"/>
                          <a:pt x="96" y="74"/>
                          <a:pt x="96" y="74"/>
                        </a:cubicBezTo>
                        <a:cubicBezTo>
                          <a:pt x="96" y="74"/>
                          <a:pt x="95" y="73"/>
                          <a:pt x="95" y="72"/>
                        </a:cubicBezTo>
                        <a:cubicBezTo>
                          <a:pt x="95" y="72"/>
                          <a:pt x="95" y="73"/>
                          <a:pt x="95" y="73"/>
                        </a:cubicBezTo>
                        <a:cubicBezTo>
                          <a:pt x="94" y="71"/>
                          <a:pt x="92" y="70"/>
                          <a:pt x="90" y="69"/>
                        </a:cubicBezTo>
                        <a:cubicBezTo>
                          <a:pt x="87" y="68"/>
                          <a:pt x="84" y="68"/>
                          <a:pt x="81" y="67"/>
                        </a:cubicBezTo>
                        <a:cubicBezTo>
                          <a:pt x="78" y="67"/>
                          <a:pt x="75" y="67"/>
                          <a:pt x="72" y="67"/>
                        </a:cubicBezTo>
                        <a:cubicBezTo>
                          <a:pt x="72" y="66"/>
                          <a:pt x="72" y="66"/>
                          <a:pt x="72" y="66"/>
                        </a:cubicBezTo>
                        <a:cubicBezTo>
                          <a:pt x="73" y="66"/>
                          <a:pt x="74" y="66"/>
                          <a:pt x="75" y="66"/>
                        </a:cubicBezTo>
                        <a:cubicBezTo>
                          <a:pt x="73" y="66"/>
                          <a:pt x="72" y="66"/>
                          <a:pt x="71" y="66"/>
                        </a:cubicBezTo>
                        <a:cubicBezTo>
                          <a:pt x="70" y="66"/>
                          <a:pt x="70" y="66"/>
                          <a:pt x="70" y="66"/>
                        </a:cubicBezTo>
                        <a:cubicBezTo>
                          <a:pt x="69" y="66"/>
                          <a:pt x="69" y="66"/>
                          <a:pt x="68" y="66"/>
                        </a:cubicBezTo>
                        <a:cubicBezTo>
                          <a:pt x="67" y="66"/>
                          <a:pt x="66" y="66"/>
                          <a:pt x="66" y="66"/>
                        </a:cubicBezTo>
                        <a:cubicBezTo>
                          <a:pt x="65" y="66"/>
                          <a:pt x="63" y="66"/>
                          <a:pt x="62" y="66"/>
                        </a:cubicBezTo>
                        <a:moveTo>
                          <a:pt x="72" y="62"/>
                        </a:moveTo>
                        <a:cubicBezTo>
                          <a:pt x="72" y="62"/>
                          <a:pt x="72" y="62"/>
                          <a:pt x="72" y="62"/>
                        </a:cubicBezTo>
                        <a:cubicBezTo>
                          <a:pt x="72" y="62"/>
                          <a:pt x="72" y="62"/>
                          <a:pt x="72" y="62"/>
                        </a:cubicBezTo>
                        <a:cubicBezTo>
                          <a:pt x="72" y="62"/>
                          <a:pt x="72" y="62"/>
                          <a:pt x="73" y="62"/>
                        </a:cubicBezTo>
                        <a:cubicBezTo>
                          <a:pt x="72" y="62"/>
                          <a:pt x="72" y="62"/>
                          <a:pt x="72" y="62"/>
                        </a:cubicBezTo>
                        <a:moveTo>
                          <a:pt x="61" y="60"/>
                        </a:moveTo>
                        <a:cubicBezTo>
                          <a:pt x="61" y="61"/>
                          <a:pt x="61" y="61"/>
                          <a:pt x="62" y="61"/>
                        </a:cubicBezTo>
                        <a:cubicBezTo>
                          <a:pt x="61" y="61"/>
                          <a:pt x="61" y="61"/>
                          <a:pt x="61" y="60"/>
                        </a:cubicBezTo>
                        <a:cubicBezTo>
                          <a:pt x="61" y="61"/>
                          <a:pt x="61" y="61"/>
                          <a:pt x="62" y="61"/>
                        </a:cubicBezTo>
                        <a:cubicBezTo>
                          <a:pt x="62" y="61"/>
                          <a:pt x="62" y="61"/>
                          <a:pt x="62" y="61"/>
                        </a:cubicBezTo>
                        <a:cubicBezTo>
                          <a:pt x="62" y="61"/>
                          <a:pt x="62" y="61"/>
                          <a:pt x="61" y="60"/>
                        </a:cubicBezTo>
                        <a:moveTo>
                          <a:pt x="52" y="59"/>
                        </a:moveTo>
                        <a:cubicBezTo>
                          <a:pt x="52" y="59"/>
                          <a:pt x="52" y="59"/>
                          <a:pt x="52" y="59"/>
                        </a:cubicBezTo>
                        <a:cubicBezTo>
                          <a:pt x="52" y="59"/>
                          <a:pt x="52" y="59"/>
                          <a:pt x="52" y="59"/>
                        </a:cubicBezTo>
                        <a:cubicBezTo>
                          <a:pt x="52" y="59"/>
                          <a:pt x="52" y="59"/>
                          <a:pt x="52" y="59"/>
                        </a:cubicBezTo>
                        <a:cubicBezTo>
                          <a:pt x="52" y="59"/>
                          <a:pt x="52" y="59"/>
                          <a:pt x="52" y="59"/>
                        </a:cubicBezTo>
                        <a:moveTo>
                          <a:pt x="54" y="57"/>
                        </a:moveTo>
                        <a:cubicBezTo>
                          <a:pt x="53" y="58"/>
                          <a:pt x="52" y="58"/>
                          <a:pt x="52" y="59"/>
                        </a:cubicBezTo>
                        <a:cubicBezTo>
                          <a:pt x="52" y="58"/>
                          <a:pt x="53" y="58"/>
                          <a:pt x="54" y="57"/>
                        </a:cubicBezTo>
                        <a:moveTo>
                          <a:pt x="71" y="56"/>
                        </a:moveTo>
                        <a:cubicBezTo>
                          <a:pt x="71" y="56"/>
                          <a:pt x="71" y="56"/>
                          <a:pt x="71" y="56"/>
                        </a:cubicBezTo>
                        <a:cubicBezTo>
                          <a:pt x="72" y="57"/>
                          <a:pt x="73" y="58"/>
                          <a:pt x="74" y="59"/>
                        </a:cubicBezTo>
                        <a:cubicBezTo>
                          <a:pt x="74" y="59"/>
                          <a:pt x="74" y="59"/>
                          <a:pt x="74" y="59"/>
                        </a:cubicBezTo>
                        <a:cubicBezTo>
                          <a:pt x="74" y="59"/>
                          <a:pt x="74" y="58"/>
                          <a:pt x="73" y="58"/>
                        </a:cubicBezTo>
                        <a:cubicBezTo>
                          <a:pt x="73" y="58"/>
                          <a:pt x="72" y="57"/>
                          <a:pt x="71" y="56"/>
                        </a:cubicBezTo>
                        <a:cubicBezTo>
                          <a:pt x="71" y="56"/>
                          <a:pt x="71" y="56"/>
                          <a:pt x="71" y="56"/>
                        </a:cubicBezTo>
                        <a:moveTo>
                          <a:pt x="87" y="37"/>
                        </a:moveTo>
                        <a:cubicBezTo>
                          <a:pt x="86" y="37"/>
                          <a:pt x="84" y="37"/>
                          <a:pt x="82" y="38"/>
                        </a:cubicBezTo>
                        <a:cubicBezTo>
                          <a:pt x="83" y="38"/>
                          <a:pt x="84" y="38"/>
                          <a:pt x="85" y="37"/>
                        </a:cubicBezTo>
                        <a:cubicBezTo>
                          <a:pt x="84" y="38"/>
                          <a:pt x="83" y="38"/>
                          <a:pt x="82" y="38"/>
                        </a:cubicBezTo>
                        <a:cubicBezTo>
                          <a:pt x="82" y="39"/>
                          <a:pt x="81" y="39"/>
                          <a:pt x="80" y="39"/>
                        </a:cubicBezTo>
                        <a:cubicBezTo>
                          <a:pt x="81" y="39"/>
                          <a:pt x="81" y="39"/>
                          <a:pt x="81" y="39"/>
                        </a:cubicBezTo>
                        <a:cubicBezTo>
                          <a:pt x="83" y="38"/>
                          <a:pt x="86" y="38"/>
                          <a:pt x="88" y="38"/>
                        </a:cubicBezTo>
                        <a:cubicBezTo>
                          <a:pt x="88" y="38"/>
                          <a:pt x="89" y="38"/>
                          <a:pt x="89" y="38"/>
                        </a:cubicBezTo>
                        <a:cubicBezTo>
                          <a:pt x="91" y="38"/>
                          <a:pt x="93" y="39"/>
                          <a:pt x="95" y="39"/>
                        </a:cubicBezTo>
                        <a:cubicBezTo>
                          <a:pt x="94" y="39"/>
                          <a:pt x="94" y="39"/>
                          <a:pt x="93" y="39"/>
                        </a:cubicBezTo>
                        <a:cubicBezTo>
                          <a:pt x="95" y="39"/>
                          <a:pt x="96" y="39"/>
                          <a:pt x="97" y="39"/>
                        </a:cubicBezTo>
                        <a:cubicBezTo>
                          <a:pt x="96" y="39"/>
                          <a:pt x="96" y="39"/>
                          <a:pt x="95" y="38"/>
                        </a:cubicBezTo>
                        <a:cubicBezTo>
                          <a:pt x="92" y="38"/>
                          <a:pt x="90" y="37"/>
                          <a:pt x="87" y="37"/>
                        </a:cubicBezTo>
                        <a:moveTo>
                          <a:pt x="72" y="36"/>
                        </a:moveTo>
                        <a:cubicBezTo>
                          <a:pt x="73" y="36"/>
                          <a:pt x="73" y="37"/>
                          <a:pt x="74" y="37"/>
                        </a:cubicBezTo>
                        <a:cubicBezTo>
                          <a:pt x="73" y="37"/>
                          <a:pt x="73" y="36"/>
                          <a:pt x="73" y="36"/>
                        </a:cubicBezTo>
                        <a:cubicBezTo>
                          <a:pt x="73" y="36"/>
                          <a:pt x="73" y="36"/>
                          <a:pt x="72" y="36"/>
                        </a:cubicBezTo>
                        <a:moveTo>
                          <a:pt x="53" y="32"/>
                        </a:moveTo>
                        <a:cubicBezTo>
                          <a:pt x="51" y="32"/>
                          <a:pt x="50" y="32"/>
                          <a:pt x="49" y="34"/>
                        </a:cubicBezTo>
                        <a:cubicBezTo>
                          <a:pt x="49" y="34"/>
                          <a:pt x="48" y="35"/>
                          <a:pt x="48" y="35"/>
                        </a:cubicBezTo>
                        <a:cubicBezTo>
                          <a:pt x="49" y="35"/>
                          <a:pt x="49" y="34"/>
                          <a:pt x="50" y="34"/>
                        </a:cubicBezTo>
                        <a:cubicBezTo>
                          <a:pt x="50" y="33"/>
                          <a:pt x="51" y="33"/>
                          <a:pt x="53" y="33"/>
                        </a:cubicBezTo>
                        <a:cubicBezTo>
                          <a:pt x="53" y="33"/>
                          <a:pt x="53" y="33"/>
                          <a:pt x="53" y="33"/>
                        </a:cubicBezTo>
                        <a:cubicBezTo>
                          <a:pt x="55" y="33"/>
                          <a:pt x="57" y="34"/>
                          <a:pt x="59" y="34"/>
                        </a:cubicBezTo>
                        <a:cubicBezTo>
                          <a:pt x="62" y="34"/>
                          <a:pt x="65" y="35"/>
                          <a:pt x="67" y="36"/>
                        </a:cubicBezTo>
                        <a:cubicBezTo>
                          <a:pt x="69" y="36"/>
                          <a:pt x="71" y="37"/>
                          <a:pt x="73" y="38"/>
                        </a:cubicBezTo>
                        <a:cubicBezTo>
                          <a:pt x="75" y="39"/>
                          <a:pt x="75" y="41"/>
                          <a:pt x="75" y="43"/>
                        </a:cubicBezTo>
                        <a:cubicBezTo>
                          <a:pt x="74" y="46"/>
                          <a:pt x="74" y="48"/>
                          <a:pt x="74" y="51"/>
                        </a:cubicBezTo>
                        <a:cubicBezTo>
                          <a:pt x="74" y="50"/>
                          <a:pt x="74" y="50"/>
                          <a:pt x="74" y="49"/>
                        </a:cubicBezTo>
                        <a:cubicBezTo>
                          <a:pt x="74" y="50"/>
                          <a:pt x="74" y="50"/>
                          <a:pt x="74" y="50"/>
                        </a:cubicBezTo>
                        <a:cubicBezTo>
                          <a:pt x="74" y="53"/>
                          <a:pt x="75" y="55"/>
                          <a:pt x="76" y="57"/>
                        </a:cubicBezTo>
                        <a:cubicBezTo>
                          <a:pt x="76" y="58"/>
                          <a:pt x="77" y="59"/>
                          <a:pt x="78" y="59"/>
                        </a:cubicBezTo>
                        <a:cubicBezTo>
                          <a:pt x="78" y="60"/>
                          <a:pt x="78" y="60"/>
                          <a:pt x="79" y="61"/>
                        </a:cubicBezTo>
                        <a:cubicBezTo>
                          <a:pt x="81" y="62"/>
                          <a:pt x="82" y="62"/>
                          <a:pt x="84" y="63"/>
                        </a:cubicBezTo>
                        <a:cubicBezTo>
                          <a:pt x="82" y="63"/>
                          <a:pt x="81" y="62"/>
                          <a:pt x="80" y="62"/>
                        </a:cubicBezTo>
                        <a:cubicBezTo>
                          <a:pt x="79" y="62"/>
                          <a:pt x="79" y="62"/>
                          <a:pt x="79" y="62"/>
                        </a:cubicBezTo>
                        <a:cubicBezTo>
                          <a:pt x="78" y="62"/>
                          <a:pt x="77" y="62"/>
                          <a:pt x="76" y="62"/>
                        </a:cubicBezTo>
                        <a:cubicBezTo>
                          <a:pt x="75" y="62"/>
                          <a:pt x="74" y="62"/>
                          <a:pt x="73" y="62"/>
                        </a:cubicBezTo>
                        <a:cubicBezTo>
                          <a:pt x="73" y="62"/>
                          <a:pt x="73" y="62"/>
                          <a:pt x="73" y="62"/>
                        </a:cubicBezTo>
                        <a:cubicBezTo>
                          <a:pt x="73" y="62"/>
                          <a:pt x="73" y="62"/>
                          <a:pt x="74" y="62"/>
                        </a:cubicBezTo>
                        <a:cubicBezTo>
                          <a:pt x="75" y="62"/>
                          <a:pt x="76" y="62"/>
                          <a:pt x="77" y="62"/>
                        </a:cubicBezTo>
                        <a:cubicBezTo>
                          <a:pt x="77" y="62"/>
                          <a:pt x="77" y="62"/>
                          <a:pt x="77" y="62"/>
                        </a:cubicBezTo>
                        <a:cubicBezTo>
                          <a:pt x="79" y="62"/>
                          <a:pt x="80" y="62"/>
                          <a:pt x="82" y="63"/>
                        </a:cubicBezTo>
                        <a:cubicBezTo>
                          <a:pt x="82" y="63"/>
                          <a:pt x="82" y="63"/>
                          <a:pt x="82" y="63"/>
                        </a:cubicBezTo>
                        <a:cubicBezTo>
                          <a:pt x="84" y="64"/>
                          <a:pt x="86" y="65"/>
                          <a:pt x="89" y="65"/>
                        </a:cubicBezTo>
                        <a:cubicBezTo>
                          <a:pt x="89" y="65"/>
                          <a:pt x="89" y="65"/>
                          <a:pt x="88" y="65"/>
                        </a:cubicBezTo>
                        <a:cubicBezTo>
                          <a:pt x="89" y="65"/>
                          <a:pt x="89" y="65"/>
                          <a:pt x="89" y="65"/>
                        </a:cubicBezTo>
                        <a:cubicBezTo>
                          <a:pt x="90" y="66"/>
                          <a:pt x="92" y="66"/>
                          <a:pt x="93" y="66"/>
                        </a:cubicBezTo>
                        <a:cubicBezTo>
                          <a:pt x="94" y="66"/>
                          <a:pt x="94" y="66"/>
                          <a:pt x="95" y="66"/>
                        </a:cubicBezTo>
                        <a:cubicBezTo>
                          <a:pt x="93" y="65"/>
                          <a:pt x="92" y="65"/>
                          <a:pt x="90" y="65"/>
                        </a:cubicBezTo>
                        <a:cubicBezTo>
                          <a:pt x="85" y="64"/>
                          <a:pt x="79" y="61"/>
                          <a:pt x="76" y="58"/>
                        </a:cubicBezTo>
                        <a:cubicBezTo>
                          <a:pt x="74" y="53"/>
                          <a:pt x="75" y="49"/>
                          <a:pt x="76" y="45"/>
                        </a:cubicBezTo>
                        <a:cubicBezTo>
                          <a:pt x="76" y="44"/>
                          <a:pt x="76" y="43"/>
                          <a:pt x="77" y="42"/>
                        </a:cubicBezTo>
                        <a:cubicBezTo>
                          <a:pt x="77" y="42"/>
                          <a:pt x="77" y="42"/>
                          <a:pt x="77" y="42"/>
                        </a:cubicBezTo>
                        <a:cubicBezTo>
                          <a:pt x="77" y="42"/>
                          <a:pt x="76" y="42"/>
                          <a:pt x="76" y="42"/>
                        </a:cubicBezTo>
                        <a:cubicBezTo>
                          <a:pt x="75" y="41"/>
                          <a:pt x="76" y="40"/>
                          <a:pt x="74" y="39"/>
                        </a:cubicBezTo>
                        <a:cubicBezTo>
                          <a:pt x="74" y="38"/>
                          <a:pt x="73" y="37"/>
                          <a:pt x="71" y="37"/>
                        </a:cubicBezTo>
                        <a:cubicBezTo>
                          <a:pt x="69" y="36"/>
                          <a:pt x="66" y="34"/>
                          <a:pt x="63" y="34"/>
                        </a:cubicBezTo>
                        <a:cubicBezTo>
                          <a:pt x="61" y="34"/>
                          <a:pt x="60" y="34"/>
                          <a:pt x="58" y="34"/>
                        </a:cubicBezTo>
                        <a:cubicBezTo>
                          <a:pt x="58" y="34"/>
                          <a:pt x="57" y="33"/>
                          <a:pt x="57" y="33"/>
                        </a:cubicBezTo>
                        <a:cubicBezTo>
                          <a:pt x="56" y="32"/>
                          <a:pt x="54" y="32"/>
                          <a:pt x="53" y="32"/>
                        </a:cubicBezTo>
                        <a:moveTo>
                          <a:pt x="35" y="31"/>
                        </a:moveTo>
                        <a:cubicBezTo>
                          <a:pt x="35" y="31"/>
                          <a:pt x="34" y="31"/>
                          <a:pt x="34" y="31"/>
                        </a:cubicBezTo>
                        <a:cubicBezTo>
                          <a:pt x="34" y="31"/>
                          <a:pt x="34" y="31"/>
                          <a:pt x="34" y="31"/>
                        </a:cubicBezTo>
                        <a:cubicBezTo>
                          <a:pt x="34" y="31"/>
                          <a:pt x="34" y="31"/>
                          <a:pt x="34" y="31"/>
                        </a:cubicBezTo>
                        <a:cubicBezTo>
                          <a:pt x="34" y="31"/>
                          <a:pt x="34" y="31"/>
                          <a:pt x="34" y="31"/>
                        </a:cubicBezTo>
                        <a:cubicBezTo>
                          <a:pt x="34" y="31"/>
                          <a:pt x="35" y="31"/>
                          <a:pt x="35" y="31"/>
                        </a:cubicBezTo>
                        <a:moveTo>
                          <a:pt x="21" y="30"/>
                        </a:moveTo>
                        <a:cubicBezTo>
                          <a:pt x="20" y="31"/>
                          <a:pt x="19" y="33"/>
                          <a:pt x="19" y="34"/>
                        </a:cubicBezTo>
                        <a:cubicBezTo>
                          <a:pt x="19" y="34"/>
                          <a:pt x="19" y="34"/>
                          <a:pt x="18" y="33"/>
                        </a:cubicBezTo>
                        <a:cubicBezTo>
                          <a:pt x="19" y="34"/>
                          <a:pt x="19" y="35"/>
                          <a:pt x="19" y="36"/>
                        </a:cubicBezTo>
                        <a:cubicBezTo>
                          <a:pt x="19" y="36"/>
                          <a:pt x="19" y="36"/>
                          <a:pt x="19" y="36"/>
                        </a:cubicBezTo>
                        <a:cubicBezTo>
                          <a:pt x="19" y="34"/>
                          <a:pt x="19" y="32"/>
                          <a:pt x="21" y="31"/>
                        </a:cubicBezTo>
                        <a:cubicBezTo>
                          <a:pt x="21" y="31"/>
                          <a:pt x="21" y="30"/>
                          <a:pt x="21" y="30"/>
                        </a:cubicBezTo>
                        <a:moveTo>
                          <a:pt x="14" y="29"/>
                        </a:moveTo>
                        <a:cubicBezTo>
                          <a:pt x="13" y="29"/>
                          <a:pt x="12" y="29"/>
                          <a:pt x="11" y="30"/>
                        </a:cubicBezTo>
                        <a:cubicBezTo>
                          <a:pt x="11" y="30"/>
                          <a:pt x="11" y="30"/>
                          <a:pt x="11" y="30"/>
                        </a:cubicBezTo>
                        <a:cubicBezTo>
                          <a:pt x="11" y="30"/>
                          <a:pt x="12" y="30"/>
                          <a:pt x="12" y="30"/>
                        </a:cubicBezTo>
                        <a:cubicBezTo>
                          <a:pt x="12" y="30"/>
                          <a:pt x="12" y="30"/>
                          <a:pt x="11" y="30"/>
                        </a:cubicBezTo>
                        <a:cubicBezTo>
                          <a:pt x="12" y="30"/>
                          <a:pt x="13" y="29"/>
                          <a:pt x="13" y="29"/>
                        </a:cubicBezTo>
                        <a:cubicBezTo>
                          <a:pt x="14" y="29"/>
                          <a:pt x="15" y="29"/>
                          <a:pt x="16" y="29"/>
                        </a:cubicBezTo>
                        <a:cubicBezTo>
                          <a:pt x="17" y="29"/>
                          <a:pt x="17" y="29"/>
                          <a:pt x="17" y="29"/>
                        </a:cubicBezTo>
                        <a:cubicBezTo>
                          <a:pt x="17" y="29"/>
                          <a:pt x="16" y="29"/>
                          <a:pt x="15" y="29"/>
                        </a:cubicBezTo>
                        <a:cubicBezTo>
                          <a:pt x="15" y="29"/>
                          <a:pt x="14" y="29"/>
                          <a:pt x="14" y="29"/>
                        </a:cubicBezTo>
                        <a:moveTo>
                          <a:pt x="94" y="27"/>
                        </a:moveTo>
                        <a:cubicBezTo>
                          <a:pt x="94" y="27"/>
                          <a:pt x="94" y="28"/>
                          <a:pt x="95" y="28"/>
                        </a:cubicBezTo>
                        <a:cubicBezTo>
                          <a:pt x="95" y="28"/>
                          <a:pt x="95" y="27"/>
                          <a:pt x="94" y="27"/>
                        </a:cubicBezTo>
                        <a:cubicBezTo>
                          <a:pt x="94" y="27"/>
                          <a:pt x="94" y="27"/>
                          <a:pt x="94" y="27"/>
                        </a:cubicBezTo>
                        <a:moveTo>
                          <a:pt x="72" y="29"/>
                        </a:moveTo>
                        <a:cubicBezTo>
                          <a:pt x="72" y="29"/>
                          <a:pt x="72" y="29"/>
                          <a:pt x="72" y="29"/>
                        </a:cubicBezTo>
                        <a:cubicBezTo>
                          <a:pt x="72" y="29"/>
                          <a:pt x="72" y="29"/>
                          <a:pt x="72" y="29"/>
                        </a:cubicBezTo>
                        <a:cubicBezTo>
                          <a:pt x="72" y="29"/>
                          <a:pt x="72" y="29"/>
                          <a:pt x="72" y="29"/>
                        </a:cubicBezTo>
                        <a:moveTo>
                          <a:pt x="38" y="25"/>
                        </a:moveTo>
                        <a:cubicBezTo>
                          <a:pt x="40" y="27"/>
                          <a:pt x="42" y="28"/>
                          <a:pt x="45" y="28"/>
                        </a:cubicBezTo>
                        <a:cubicBezTo>
                          <a:pt x="45" y="28"/>
                          <a:pt x="45" y="28"/>
                          <a:pt x="45" y="28"/>
                        </a:cubicBezTo>
                        <a:cubicBezTo>
                          <a:pt x="45" y="29"/>
                          <a:pt x="44" y="29"/>
                          <a:pt x="43" y="29"/>
                        </a:cubicBezTo>
                        <a:cubicBezTo>
                          <a:pt x="45" y="29"/>
                          <a:pt x="46" y="30"/>
                          <a:pt x="48" y="30"/>
                        </a:cubicBezTo>
                        <a:cubicBezTo>
                          <a:pt x="49" y="30"/>
                          <a:pt x="50" y="30"/>
                          <a:pt x="51" y="30"/>
                        </a:cubicBezTo>
                        <a:cubicBezTo>
                          <a:pt x="53" y="30"/>
                          <a:pt x="56" y="30"/>
                          <a:pt x="58" y="29"/>
                        </a:cubicBezTo>
                        <a:cubicBezTo>
                          <a:pt x="58" y="29"/>
                          <a:pt x="58" y="29"/>
                          <a:pt x="58" y="29"/>
                        </a:cubicBezTo>
                        <a:cubicBezTo>
                          <a:pt x="60" y="28"/>
                          <a:pt x="62" y="28"/>
                          <a:pt x="64" y="28"/>
                        </a:cubicBezTo>
                        <a:cubicBezTo>
                          <a:pt x="67" y="28"/>
                          <a:pt x="70" y="28"/>
                          <a:pt x="72" y="29"/>
                        </a:cubicBezTo>
                        <a:cubicBezTo>
                          <a:pt x="72" y="29"/>
                          <a:pt x="71" y="29"/>
                          <a:pt x="70" y="29"/>
                        </a:cubicBezTo>
                        <a:cubicBezTo>
                          <a:pt x="70" y="29"/>
                          <a:pt x="69" y="29"/>
                          <a:pt x="69" y="29"/>
                        </a:cubicBezTo>
                        <a:cubicBezTo>
                          <a:pt x="71" y="29"/>
                          <a:pt x="73" y="30"/>
                          <a:pt x="75" y="30"/>
                        </a:cubicBezTo>
                        <a:cubicBezTo>
                          <a:pt x="79" y="31"/>
                          <a:pt x="84" y="32"/>
                          <a:pt x="88" y="33"/>
                        </a:cubicBezTo>
                        <a:cubicBezTo>
                          <a:pt x="88" y="33"/>
                          <a:pt x="89" y="33"/>
                          <a:pt x="89" y="34"/>
                        </a:cubicBezTo>
                        <a:cubicBezTo>
                          <a:pt x="90" y="34"/>
                          <a:pt x="90" y="34"/>
                          <a:pt x="91" y="34"/>
                        </a:cubicBezTo>
                        <a:cubicBezTo>
                          <a:pt x="92" y="34"/>
                          <a:pt x="93" y="34"/>
                          <a:pt x="93" y="34"/>
                        </a:cubicBezTo>
                        <a:cubicBezTo>
                          <a:pt x="86" y="32"/>
                          <a:pt x="80" y="30"/>
                          <a:pt x="73" y="29"/>
                        </a:cubicBezTo>
                        <a:cubicBezTo>
                          <a:pt x="70" y="28"/>
                          <a:pt x="67" y="28"/>
                          <a:pt x="64" y="28"/>
                        </a:cubicBezTo>
                        <a:cubicBezTo>
                          <a:pt x="64" y="28"/>
                          <a:pt x="64" y="28"/>
                          <a:pt x="63" y="28"/>
                        </a:cubicBezTo>
                        <a:cubicBezTo>
                          <a:pt x="60" y="28"/>
                          <a:pt x="56" y="29"/>
                          <a:pt x="53" y="29"/>
                        </a:cubicBezTo>
                        <a:cubicBezTo>
                          <a:pt x="52" y="29"/>
                          <a:pt x="52" y="29"/>
                          <a:pt x="52" y="29"/>
                        </a:cubicBezTo>
                        <a:cubicBezTo>
                          <a:pt x="48" y="29"/>
                          <a:pt x="44" y="28"/>
                          <a:pt x="41" y="27"/>
                        </a:cubicBezTo>
                        <a:cubicBezTo>
                          <a:pt x="40" y="26"/>
                          <a:pt x="39" y="26"/>
                          <a:pt x="38" y="25"/>
                        </a:cubicBezTo>
                        <a:moveTo>
                          <a:pt x="35" y="21"/>
                        </a:moveTo>
                        <a:cubicBezTo>
                          <a:pt x="35" y="21"/>
                          <a:pt x="35" y="21"/>
                          <a:pt x="35" y="21"/>
                        </a:cubicBezTo>
                        <a:cubicBezTo>
                          <a:pt x="35" y="22"/>
                          <a:pt x="35" y="23"/>
                          <a:pt x="35" y="23"/>
                        </a:cubicBezTo>
                        <a:cubicBezTo>
                          <a:pt x="35" y="23"/>
                          <a:pt x="35" y="22"/>
                          <a:pt x="35" y="22"/>
                        </a:cubicBezTo>
                        <a:cubicBezTo>
                          <a:pt x="35" y="22"/>
                          <a:pt x="35" y="21"/>
                          <a:pt x="35" y="21"/>
                        </a:cubicBezTo>
                        <a:moveTo>
                          <a:pt x="21" y="21"/>
                        </a:moveTo>
                        <a:cubicBezTo>
                          <a:pt x="21" y="21"/>
                          <a:pt x="22" y="21"/>
                          <a:pt x="22" y="21"/>
                        </a:cubicBezTo>
                        <a:cubicBezTo>
                          <a:pt x="22" y="22"/>
                          <a:pt x="22" y="22"/>
                          <a:pt x="22" y="23"/>
                        </a:cubicBezTo>
                        <a:cubicBezTo>
                          <a:pt x="22" y="22"/>
                          <a:pt x="22" y="21"/>
                          <a:pt x="21" y="21"/>
                        </a:cubicBezTo>
                        <a:moveTo>
                          <a:pt x="96" y="20"/>
                        </a:moveTo>
                        <a:cubicBezTo>
                          <a:pt x="95" y="20"/>
                          <a:pt x="94" y="21"/>
                          <a:pt x="93" y="21"/>
                        </a:cubicBezTo>
                        <a:cubicBezTo>
                          <a:pt x="92" y="21"/>
                          <a:pt x="92" y="21"/>
                          <a:pt x="92" y="21"/>
                        </a:cubicBezTo>
                        <a:cubicBezTo>
                          <a:pt x="92" y="21"/>
                          <a:pt x="92" y="21"/>
                          <a:pt x="92" y="21"/>
                        </a:cubicBezTo>
                        <a:cubicBezTo>
                          <a:pt x="93" y="21"/>
                          <a:pt x="94" y="21"/>
                          <a:pt x="95" y="20"/>
                        </a:cubicBezTo>
                        <a:cubicBezTo>
                          <a:pt x="96" y="20"/>
                          <a:pt x="96" y="20"/>
                          <a:pt x="96" y="20"/>
                        </a:cubicBezTo>
                        <a:moveTo>
                          <a:pt x="3" y="13"/>
                        </a:moveTo>
                        <a:cubicBezTo>
                          <a:pt x="3" y="13"/>
                          <a:pt x="3" y="13"/>
                          <a:pt x="2" y="13"/>
                        </a:cubicBezTo>
                        <a:cubicBezTo>
                          <a:pt x="4" y="14"/>
                          <a:pt x="6" y="14"/>
                          <a:pt x="7" y="14"/>
                        </a:cubicBezTo>
                        <a:cubicBezTo>
                          <a:pt x="8" y="15"/>
                          <a:pt x="10" y="15"/>
                          <a:pt x="11" y="15"/>
                        </a:cubicBezTo>
                        <a:cubicBezTo>
                          <a:pt x="12" y="15"/>
                          <a:pt x="12" y="15"/>
                          <a:pt x="12" y="15"/>
                        </a:cubicBezTo>
                        <a:cubicBezTo>
                          <a:pt x="12" y="15"/>
                          <a:pt x="12" y="15"/>
                          <a:pt x="11" y="15"/>
                        </a:cubicBezTo>
                        <a:cubicBezTo>
                          <a:pt x="13" y="16"/>
                          <a:pt x="14" y="16"/>
                          <a:pt x="15" y="16"/>
                        </a:cubicBezTo>
                        <a:cubicBezTo>
                          <a:pt x="15" y="16"/>
                          <a:pt x="15" y="16"/>
                          <a:pt x="15" y="17"/>
                        </a:cubicBezTo>
                        <a:cubicBezTo>
                          <a:pt x="14" y="16"/>
                          <a:pt x="12" y="15"/>
                          <a:pt x="11" y="15"/>
                        </a:cubicBezTo>
                        <a:cubicBezTo>
                          <a:pt x="12" y="15"/>
                          <a:pt x="14" y="15"/>
                          <a:pt x="16" y="16"/>
                        </a:cubicBezTo>
                        <a:cubicBezTo>
                          <a:pt x="12" y="14"/>
                          <a:pt x="8" y="14"/>
                          <a:pt x="4" y="13"/>
                        </a:cubicBezTo>
                        <a:cubicBezTo>
                          <a:pt x="4" y="13"/>
                          <a:pt x="4" y="13"/>
                          <a:pt x="3" y="13"/>
                        </a:cubicBezTo>
                        <a:moveTo>
                          <a:pt x="1" y="8"/>
                        </a:moveTo>
                        <a:cubicBezTo>
                          <a:pt x="0" y="9"/>
                          <a:pt x="0" y="10"/>
                          <a:pt x="0" y="11"/>
                        </a:cubicBezTo>
                        <a:cubicBezTo>
                          <a:pt x="0" y="11"/>
                          <a:pt x="0" y="11"/>
                          <a:pt x="0" y="11"/>
                        </a:cubicBezTo>
                        <a:cubicBezTo>
                          <a:pt x="0" y="10"/>
                          <a:pt x="1" y="10"/>
                          <a:pt x="1" y="9"/>
                        </a:cubicBezTo>
                        <a:cubicBezTo>
                          <a:pt x="1" y="9"/>
                          <a:pt x="1" y="9"/>
                          <a:pt x="1" y="10"/>
                        </a:cubicBezTo>
                        <a:cubicBezTo>
                          <a:pt x="1" y="9"/>
                          <a:pt x="1" y="8"/>
                          <a:pt x="1" y="8"/>
                        </a:cubicBezTo>
                        <a:moveTo>
                          <a:pt x="8" y="7"/>
                        </a:moveTo>
                        <a:cubicBezTo>
                          <a:pt x="8" y="7"/>
                          <a:pt x="9" y="8"/>
                          <a:pt x="10" y="8"/>
                        </a:cubicBezTo>
                        <a:cubicBezTo>
                          <a:pt x="9" y="8"/>
                          <a:pt x="8" y="8"/>
                          <a:pt x="8" y="8"/>
                        </a:cubicBezTo>
                        <a:cubicBezTo>
                          <a:pt x="8" y="8"/>
                          <a:pt x="8" y="8"/>
                          <a:pt x="9" y="8"/>
                        </a:cubicBezTo>
                        <a:cubicBezTo>
                          <a:pt x="11" y="9"/>
                          <a:pt x="13" y="10"/>
                          <a:pt x="15" y="11"/>
                        </a:cubicBezTo>
                        <a:cubicBezTo>
                          <a:pt x="18" y="11"/>
                          <a:pt x="20" y="12"/>
                          <a:pt x="23" y="12"/>
                        </a:cubicBezTo>
                        <a:cubicBezTo>
                          <a:pt x="23" y="11"/>
                          <a:pt x="22" y="11"/>
                          <a:pt x="21" y="11"/>
                        </a:cubicBezTo>
                        <a:cubicBezTo>
                          <a:pt x="25" y="11"/>
                          <a:pt x="28" y="12"/>
                          <a:pt x="31" y="13"/>
                        </a:cubicBezTo>
                        <a:cubicBezTo>
                          <a:pt x="27" y="13"/>
                          <a:pt x="22" y="15"/>
                          <a:pt x="22" y="19"/>
                        </a:cubicBezTo>
                        <a:cubicBezTo>
                          <a:pt x="22" y="21"/>
                          <a:pt x="23" y="22"/>
                          <a:pt x="24" y="24"/>
                        </a:cubicBezTo>
                        <a:cubicBezTo>
                          <a:pt x="24" y="27"/>
                          <a:pt x="25" y="29"/>
                          <a:pt x="27" y="31"/>
                        </a:cubicBezTo>
                        <a:cubicBezTo>
                          <a:pt x="26" y="31"/>
                          <a:pt x="26" y="31"/>
                          <a:pt x="26" y="30"/>
                        </a:cubicBezTo>
                        <a:cubicBezTo>
                          <a:pt x="26" y="31"/>
                          <a:pt x="26" y="31"/>
                          <a:pt x="26" y="31"/>
                        </a:cubicBezTo>
                        <a:cubicBezTo>
                          <a:pt x="28" y="33"/>
                          <a:pt x="32" y="35"/>
                          <a:pt x="33" y="38"/>
                        </a:cubicBezTo>
                        <a:cubicBezTo>
                          <a:pt x="33" y="40"/>
                          <a:pt x="33" y="41"/>
                          <a:pt x="34" y="42"/>
                        </a:cubicBezTo>
                        <a:cubicBezTo>
                          <a:pt x="34" y="43"/>
                          <a:pt x="35" y="45"/>
                          <a:pt x="36" y="46"/>
                        </a:cubicBezTo>
                        <a:cubicBezTo>
                          <a:pt x="38" y="48"/>
                          <a:pt x="40" y="51"/>
                          <a:pt x="41" y="53"/>
                        </a:cubicBezTo>
                        <a:cubicBezTo>
                          <a:pt x="44" y="58"/>
                          <a:pt x="48" y="67"/>
                          <a:pt x="38" y="67"/>
                        </a:cubicBezTo>
                        <a:cubicBezTo>
                          <a:pt x="38" y="67"/>
                          <a:pt x="38" y="67"/>
                          <a:pt x="37" y="67"/>
                        </a:cubicBezTo>
                        <a:cubicBezTo>
                          <a:pt x="34" y="67"/>
                          <a:pt x="30" y="66"/>
                          <a:pt x="27" y="65"/>
                        </a:cubicBezTo>
                        <a:cubicBezTo>
                          <a:pt x="25" y="64"/>
                          <a:pt x="24" y="64"/>
                          <a:pt x="22" y="63"/>
                        </a:cubicBezTo>
                        <a:cubicBezTo>
                          <a:pt x="22" y="63"/>
                          <a:pt x="22" y="63"/>
                          <a:pt x="23" y="63"/>
                        </a:cubicBezTo>
                        <a:cubicBezTo>
                          <a:pt x="23" y="63"/>
                          <a:pt x="23" y="64"/>
                          <a:pt x="23" y="64"/>
                        </a:cubicBezTo>
                        <a:cubicBezTo>
                          <a:pt x="24" y="64"/>
                          <a:pt x="25" y="64"/>
                          <a:pt x="26" y="64"/>
                        </a:cubicBezTo>
                        <a:cubicBezTo>
                          <a:pt x="27" y="65"/>
                          <a:pt x="28" y="65"/>
                          <a:pt x="28" y="66"/>
                        </a:cubicBezTo>
                        <a:cubicBezTo>
                          <a:pt x="29" y="66"/>
                          <a:pt x="30" y="66"/>
                          <a:pt x="31" y="67"/>
                        </a:cubicBezTo>
                        <a:cubicBezTo>
                          <a:pt x="31" y="67"/>
                          <a:pt x="31" y="67"/>
                          <a:pt x="31" y="67"/>
                        </a:cubicBezTo>
                        <a:cubicBezTo>
                          <a:pt x="33" y="67"/>
                          <a:pt x="35" y="68"/>
                          <a:pt x="37" y="68"/>
                        </a:cubicBezTo>
                        <a:cubicBezTo>
                          <a:pt x="37" y="68"/>
                          <a:pt x="38" y="68"/>
                          <a:pt x="39" y="68"/>
                        </a:cubicBezTo>
                        <a:cubicBezTo>
                          <a:pt x="41" y="68"/>
                          <a:pt x="43" y="68"/>
                          <a:pt x="44" y="66"/>
                        </a:cubicBezTo>
                        <a:cubicBezTo>
                          <a:pt x="44" y="66"/>
                          <a:pt x="44" y="66"/>
                          <a:pt x="44" y="66"/>
                        </a:cubicBezTo>
                        <a:cubicBezTo>
                          <a:pt x="44" y="66"/>
                          <a:pt x="44" y="66"/>
                          <a:pt x="43" y="66"/>
                        </a:cubicBezTo>
                        <a:cubicBezTo>
                          <a:pt x="45" y="65"/>
                          <a:pt x="45" y="63"/>
                          <a:pt x="44" y="60"/>
                        </a:cubicBezTo>
                        <a:cubicBezTo>
                          <a:pt x="44" y="59"/>
                          <a:pt x="44" y="58"/>
                          <a:pt x="44" y="57"/>
                        </a:cubicBezTo>
                        <a:cubicBezTo>
                          <a:pt x="44" y="56"/>
                          <a:pt x="44" y="56"/>
                          <a:pt x="43" y="56"/>
                        </a:cubicBezTo>
                        <a:cubicBezTo>
                          <a:pt x="44" y="56"/>
                          <a:pt x="44" y="56"/>
                          <a:pt x="44" y="56"/>
                        </a:cubicBezTo>
                        <a:cubicBezTo>
                          <a:pt x="43" y="54"/>
                          <a:pt x="42" y="52"/>
                          <a:pt x="40" y="50"/>
                        </a:cubicBezTo>
                        <a:cubicBezTo>
                          <a:pt x="39" y="48"/>
                          <a:pt x="37" y="46"/>
                          <a:pt x="36" y="44"/>
                        </a:cubicBezTo>
                        <a:cubicBezTo>
                          <a:pt x="36" y="43"/>
                          <a:pt x="35" y="41"/>
                          <a:pt x="35" y="40"/>
                        </a:cubicBezTo>
                        <a:cubicBezTo>
                          <a:pt x="35" y="38"/>
                          <a:pt x="36" y="36"/>
                          <a:pt x="38" y="36"/>
                        </a:cubicBezTo>
                        <a:cubicBezTo>
                          <a:pt x="39" y="36"/>
                          <a:pt x="39" y="36"/>
                          <a:pt x="40" y="37"/>
                        </a:cubicBezTo>
                        <a:cubicBezTo>
                          <a:pt x="45" y="38"/>
                          <a:pt x="49" y="40"/>
                          <a:pt x="52" y="44"/>
                        </a:cubicBezTo>
                        <a:cubicBezTo>
                          <a:pt x="53" y="45"/>
                          <a:pt x="55" y="47"/>
                          <a:pt x="57" y="49"/>
                        </a:cubicBezTo>
                        <a:cubicBezTo>
                          <a:pt x="57" y="50"/>
                          <a:pt x="58" y="50"/>
                          <a:pt x="58" y="51"/>
                        </a:cubicBezTo>
                        <a:cubicBezTo>
                          <a:pt x="59" y="51"/>
                          <a:pt x="59" y="51"/>
                          <a:pt x="59" y="51"/>
                        </a:cubicBezTo>
                        <a:cubicBezTo>
                          <a:pt x="58" y="51"/>
                          <a:pt x="58" y="50"/>
                          <a:pt x="58" y="50"/>
                        </a:cubicBezTo>
                        <a:cubicBezTo>
                          <a:pt x="60" y="51"/>
                          <a:pt x="60" y="53"/>
                          <a:pt x="60" y="55"/>
                        </a:cubicBezTo>
                        <a:cubicBezTo>
                          <a:pt x="60" y="55"/>
                          <a:pt x="60" y="54"/>
                          <a:pt x="60" y="54"/>
                        </a:cubicBezTo>
                        <a:cubicBezTo>
                          <a:pt x="61" y="52"/>
                          <a:pt x="59" y="51"/>
                          <a:pt x="58" y="49"/>
                        </a:cubicBezTo>
                        <a:cubicBezTo>
                          <a:pt x="56" y="47"/>
                          <a:pt x="53" y="43"/>
                          <a:pt x="50" y="41"/>
                        </a:cubicBezTo>
                        <a:cubicBezTo>
                          <a:pt x="51" y="41"/>
                          <a:pt x="51" y="42"/>
                          <a:pt x="51" y="42"/>
                        </a:cubicBezTo>
                        <a:cubicBezTo>
                          <a:pt x="51" y="42"/>
                          <a:pt x="51" y="42"/>
                          <a:pt x="51" y="42"/>
                        </a:cubicBezTo>
                        <a:cubicBezTo>
                          <a:pt x="48" y="40"/>
                          <a:pt x="44" y="37"/>
                          <a:pt x="40" y="36"/>
                        </a:cubicBezTo>
                        <a:cubicBezTo>
                          <a:pt x="39" y="36"/>
                          <a:pt x="39" y="36"/>
                          <a:pt x="38" y="36"/>
                        </a:cubicBezTo>
                        <a:cubicBezTo>
                          <a:pt x="36" y="36"/>
                          <a:pt x="35" y="37"/>
                          <a:pt x="34" y="39"/>
                        </a:cubicBezTo>
                        <a:cubicBezTo>
                          <a:pt x="34" y="38"/>
                          <a:pt x="33" y="37"/>
                          <a:pt x="32" y="36"/>
                        </a:cubicBezTo>
                        <a:cubicBezTo>
                          <a:pt x="32" y="36"/>
                          <a:pt x="32" y="36"/>
                          <a:pt x="32" y="36"/>
                        </a:cubicBezTo>
                        <a:cubicBezTo>
                          <a:pt x="32" y="36"/>
                          <a:pt x="32" y="36"/>
                          <a:pt x="32" y="36"/>
                        </a:cubicBezTo>
                        <a:cubicBezTo>
                          <a:pt x="32" y="35"/>
                          <a:pt x="31" y="33"/>
                          <a:pt x="29" y="33"/>
                        </a:cubicBezTo>
                        <a:cubicBezTo>
                          <a:pt x="28" y="31"/>
                          <a:pt x="27" y="30"/>
                          <a:pt x="26" y="29"/>
                        </a:cubicBezTo>
                        <a:cubicBezTo>
                          <a:pt x="25" y="27"/>
                          <a:pt x="25" y="26"/>
                          <a:pt x="24" y="25"/>
                        </a:cubicBezTo>
                        <a:cubicBezTo>
                          <a:pt x="24" y="24"/>
                          <a:pt x="24" y="24"/>
                          <a:pt x="24" y="23"/>
                        </a:cubicBezTo>
                        <a:cubicBezTo>
                          <a:pt x="23" y="21"/>
                          <a:pt x="22" y="19"/>
                          <a:pt x="23" y="17"/>
                        </a:cubicBezTo>
                        <a:cubicBezTo>
                          <a:pt x="23" y="16"/>
                          <a:pt x="25" y="15"/>
                          <a:pt x="26" y="14"/>
                        </a:cubicBezTo>
                        <a:cubicBezTo>
                          <a:pt x="27" y="14"/>
                          <a:pt x="29" y="13"/>
                          <a:pt x="30" y="13"/>
                        </a:cubicBezTo>
                        <a:cubicBezTo>
                          <a:pt x="35" y="15"/>
                          <a:pt x="40" y="17"/>
                          <a:pt x="44" y="19"/>
                        </a:cubicBezTo>
                        <a:cubicBezTo>
                          <a:pt x="48" y="21"/>
                          <a:pt x="53" y="23"/>
                          <a:pt x="58" y="23"/>
                        </a:cubicBezTo>
                        <a:cubicBezTo>
                          <a:pt x="59" y="23"/>
                          <a:pt x="59" y="23"/>
                          <a:pt x="60" y="23"/>
                        </a:cubicBezTo>
                        <a:cubicBezTo>
                          <a:pt x="62" y="23"/>
                          <a:pt x="64" y="23"/>
                          <a:pt x="66" y="22"/>
                        </a:cubicBezTo>
                        <a:cubicBezTo>
                          <a:pt x="68" y="22"/>
                          <a:pt x="70" y="22"/>
                          <a:pt x="72" y="22"/>
                        </a:cubicBezTo>
                        <a:cubicBezTo>
                          <a:pt x="73" y="22"/>
                          <a:pt x="74" y="22"/>
                          <a:pt x="74" y="22"/>
                        </a:cubicBezTo>
                        <a:cubicBezTo>
                          <a:pt x="77" y="22"/>
                          <a:pt x="80" y="23"/>
                          <a:pt x="82" y="23"/>
                        </a:cubicBezTo>
                        <a:cubicBezTo>
                          <a:pt x="83" y="23"/>
                          <a:pt x="83" y="24"/>
                          <a:pt x="83" y="24"/>
                        </a:cubicBezTo>
                        <a:cubicBezTo>
                          <a:pt x="82" y="23"/>
                          <a:pt x="81" y="23"/>
                          <a:pt x="80" y="22"/>
                        </a:cubicBezTo>
                        <a:cubicBezTo>
                          <a:pt x="80" y="22"/>
                          <a:pt x="79" y="22"/>
                          <a:pt x="79" y="22"/>
                        </a:cubicBezTo>
                        <a:cubicBezTo>
                          <a:pt x="78" y="21"/>
                          <a:pt x="78" y="21"/>
                          <a:pt x="77" y="21"/>
                        </a:cubicBezTo>
                        <a:cubicBezTo>
                          <a:pt x="76" y="21"/>
                          <a:pt x="74" y="21"/>
                          <a:pt x="73" y="21"/>
                        </a:cubicBezTo>
                        <a:cubicBezTo>
                          <a:pt x="69" y="21"/>
                          <a:pt x="66" y="21"/>
                          <a:pt x="63" y="22"/>
                        </a:cubicBezTo>
                        <a:cubicBezTo>
                          <a:pt x="62" y="22"/>
                          <a:pt x="61" y="22"/>
                          <a:pt x="60" y="22"/>
                        </a:cubicBezTo>
                        <a:cubicBezTo>
                          <a:pt x="55" y="22"/>
                          <a:pt x="50" y="21"/>
                          <a:pt x="46" y="19"/>
                        </a:cubicBezTo>
                        <a:cubicBezTo>
                          <a:pt x="42" y="17"/>
                          <a:pt x="38" y="15"/>
                          <a:pt x="33" y="13"/>
                        </a:cubicBezTo>
                        <a:cubicBezTo>
                          <a:pt x="29" y="12"/>
                          <a:pt x="24" y="11"/>
                          <a:pt x="19" y="10"/>
                        </a:cubicBezTo>
                        <a:cubicBezTo>
                          <a:pt x="15" y="10"/>
                          <a:pt x="11" y="9"/>
                          <a:pt x="8" y="7"/>
                        </a:cubicBezTo>
                        <a:moveTo>
                          <a:pt x="3" y="0"/>
                        </a:moveTo>
                        <a:cubicBezTo>
                          <a:pt x="3" y="0"/>
                          <a:pt x="3" y="0"/>
                          <a:pt x="3" y="0"/>
                        </a:cubicBezTo>
                        <a:cubicBezTo>
                          <a:pt x="3" y="1"/>
                          <a:pt x="2" y="1"/>
                          <a:pt x="3" y="1"/>
                        </a:cubicBezTo>
                        <a:cubicBezTo>
                          <a:pt x="3" y="1"/>
                          <a:pt x="3" y="1"/>
                          <a:pt x="3" y="1"/>
                        </a:cubicBezTo>
                        <a:cubicBezTo>
                          <a:pt x="3" y="2"/>
                          <a:pt x="3" y="3"/>
                          <a:pt x="4" y="3"/>
                        </a:cubicBezTo>
                        <a:cubicBezTo>
                          <a:pt x="3" y="2"/>
                          <a:pt x="3" y="1"/>
                          <a:pt x="3"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6" name="Freeform 8133">
                    <a:extLst>
                      <a:ext uri="{FF2B5EF4-FFF2-40B4-BE49-F238E27FC236}">
                        <a16:creationId xmlns:a16="http://schemas.microsoft.com/office/drawing/2014/main" id="{E3BDFCBD-7FB8-4938-96D8-956CB1F49E42}"/>
                      </a:ext>
                    </a:extLst>
                  </p:cNvPr>
                  <p:cNvSpPr>
                    <a:spLocks/>
                  </p:cNvSpPr>
                  <p:nvPr/>
                </p:nvSpPr>
                <p:spPr bwMode="auto">
                  <a:xfrm>
                    <a:off x="3651" y="1838"/>
                    <a:ext cx="17" cy="10"/>
                  </a:xfrm>
                  <a:custGeom>
                    <a:avLst/>
                    <a:gdLst>
                      <a:gd name="T0" fmla="*/ 0 w 22"/>
                      <a:gd name="T1" fmla="*/ 0 h 13"/>
                      <a:gd name="T2" fmla="*/ 2 w 22"/>
                      <a:gd name="T3" fmla="*/ 2 h 13"/>
                      <a:gd name="T4" fmla="*/ 6 w 22"/>
                      <a:gd name="T5" fmla="*/ 6 h 13"/>
                      <a:gd name="T6" fmla="*/ 9 w 22"/>
                      <a:gd name="T7" fmla="*/ 8 h 13"/>
                      <a:gd name="T8" fmla="*/ 7 w 22"/>
                      <a:gd name="T9" fmla="*/ 8 h 13"/>
                      <a:gd name="T10" fmla="*/ 18 w 22"/>
                      <a:gd name="T11" fmla="*/ 13 h 13"/>
                      <a:gd name="T12" fmla="*/ 21 w 22"/>
                      <a:gd name="T13" fmla="*/ 13 h 13"/>
                      <a:gd name="T14" fmla="*/ 22 w 22"/>
                      <a:gd name="T15" fmla="*/ 13 h 13"/>
                      <a:gd name="T16" fmla="*/ 22 w 22"/>
                      <a:gd name="T17" fmla="*/ 13 h 13"/>
                      <a:gd name="T18" fmla="*/ 22 w 22"/>
                      <a:gd name="T19" fmla="*/ 13 h 13"/>
                      <a:gd name="T20" fmla="*/ 8 w 22"/>
                      <a:gd name="T21" fmla="*/ 8 h 13"/>
                      <a:gd name="T22" fmla="*/ 1 w 22"/>
                      <a:gd name="T23" fmla="*/ 1 h 13"/>
                      <a:gd name="T24" fmla="*/ 0 w 22"/>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3">
                        <a:moveTo>
                          <a:pt x="0" y="0"/>
                        </a:moveTo>
                        <a:cubicBezTo>
                          <a:pt x="1" y="1"/>
                          <a:pt x="1" y="1"/>
                          <a:pt x="2" y="2"/>
                        </a:cubicBezTo>
                        <a:cubicBezTo>
                          <a:pt x="3" y="3"/>
                          <a:pt x="5" y="4"/>
                          <a:pt x="6" y="6"/>
                        </a:cubicBezTo>
                        <a:cubicBezTo>
                          <a:pt x="7" y="7"/>
                          <a:pt x="8" y="7"/>
                          <a:pt x="9" y="8"/>
                        </a:cubicBezTo>
                        <a:cubicBezTo>
                          <a:pt x="8" y="8"/>
                          <a:pt x="8" y="8"/>
                          <a:pt x="7" y="8"/>
                        </a:cubicBezTo>
                        <a:cubicBezTo>
                          <a:pt x="10" y="10"/>
                          <a:pt x="14" y="12"/>
                          <a:pt x="18" y="13"/>
                        </a:cubicBezTo>
                        <a:cubicBezTo>
                          <a:pt x="19" y="13"/>
                          <a:pt x="20" y="13"/>
                          <a:pt x="21" y="13"/>
                        </a:cubicBezTo>
                        <a:cubicBezTo>
                          <a:pt x="21" y="13"/>
                          <a:pt x="22" y="13"/>
                          <a:pt x="22" y="13"/>
                        </a:cubicBezTo>
                        <a:cubicBezTo>
                          <a:pt x="22" y="13"/>
                          <a:pt x="22" y="13"/>
                          <a:pt x="22" y="13"/>
                        </a:cubicBezTo>
                        <a:cubicBezTo>
                          <a:pt x="22" y="13"/>
                          <a:pt x="22" y="13"/>
                          <a:pt x="22" y="13"/>
                        </a:cubicBezTo>
                        <a:cubicBezTo>
                          <a:pt x="17" y="13"/>
                          <a:pt x="12" y="10"/>
                          <a:pt x="8" y="8"/>
                        </a:cubicBezTo>
                        <a:cubicBezTo>
                          <a:pt x="6" y="5"/>
                          <a:pt x="4" y="3"/>
                          <a:pt x="1" y="1"/>
                        </a:cubicBezTo>
                        <a:cubicBezTo>
                          <a:pt x="1" y="1"/>
                          <a:pt x="1" y="1"/>
                          <a:pt x="0"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7" name="Freeform 8134">
                    <a:extLst>
                      <a:ext uri="{FF2B5EF4-FFF2-40B4-BE49-F238E27FC236}">
                        <a16:creationId xmlns:a16="http://schemas.microsoft.com/office/drawing/2014/main" id="{1DEE7863-2A22-458D-8B7B-DA97654B0425}"/>
                      </a:ext>
                    </a:extLst>
                  </p:cNvPr>
                  <p:cNvSpPr>
                    <a:spLocks noEditPoints="1"/>
                  </p:cNvSpPr>
                  <p:nvPr/>
                </p:nvSpPr>
                <p:spPr bwMode="auto">
                  <a:xfrm>
                    <a:off x="3645" y="1852"/>
                    <a:ext cx="30" cy="5"/>
                  </a:xfrm>
                  <a:custGeom>
                    <a:avLst/>
                    <a:gdLst>
                      <a:gd name="T0" fmla="*/ 34 w 40"/>
                      <a:gd name="T1" fmla="*/ 4 h 7"/>
                      <a:gd name="T2" fmla="*/ 36 w 40"/>
                      <a:gd name="T3" fmla="*/ 6 h 7"/>
                      <a:gd name="T4" fmla="*/ 36 w 40"/>
                      <a:gd name="T5" fmla="*/ 6 h 7"/>
                      <a:gd name="T6" fmla="*/ 40 w 40"/>
                      <a:gd name="T7" fmla="*/ 7 h 7"/>
                      <a:gd name="T8" fmla="*/ 40 w 40"/>
                      <a:gd name="T9" fmla="*/ 7 h 7"/>
                      <a:gd name="T10" fmla="*/ 35 w 40"/>
                      <a:gd name="T11" fmla="*/ 4 h 7"/>
                      <a:gd name="T12" fmla="*/ 35 w 40"/>
                      <a:gd name="T13" fmla="*/ 4 h 7"/>
                      <a:gd name="T14" fmla="*/ 34 w 40"/>
                      <a:gd name="T15" fmla="*/ 4 h 7"/>
                      <a:gd name="T16" fmla="*/ 0 w 40"/>
                      <a:gd name="T17" fmla="*/ 0 h 7"/>
                      <a:gd name="T18" fmla="*/ 0 w 40"/>
                      <a:gd name="T19" fmla="*/ 0 h 7"/>
                      <a:gd name="T20" fmla="*/ 0 w 40"/>
                      <a:gd name="T21" fmla="*/ 0 h 7"/>
                      <a:gd name="T22" fmla="*/ 0 w 40"/>
                      <a:gd name="T23" fmla="*/ 0 h 7"/>
                      <a:gd name="T24" fmla="*/ 0 w 40"/>
                      <a:gd name="T25" fmla="*/ 0 h 7"/>
                      <a:gd name="T26" fmla="*/ 37 w 40"/>
                      <a:gd name="T27" fmla="*/ 0 h 7"/>
                      <a:gd name="T28" fmla="*/ 33 w 40"/>
                      <a:gd name="T29" fmla="*/ 1 h 7"/>
                      <a:gd name="T30" fmla="*/ 33 w 40"/>
                      <a:gd name="T31" fmla="*/ 1 h 7"/>
                      <a:gd name="T32" fmla="*/ 34 w 40"/>
                      <a:gd name="T33" fmla="*/ 1 h 7"/>
                      <a:gd name="T34" fmla="*/ 35 w 40"/>
                      <a:gd name="T35" fmla="*/ 1 h 7"/>
                      <a:gd name="T36" fmla="*/ 35 w 40"/>
                      <a:gd name="T37" fmla="*/ 0 h 7"/>
                      <a:gd name="T38" fmla="*/ 35 w 40"/>
                      <a:gd name="T39" fmla="*/ 0 h 7"/>
                      <a:gd name="T40" fmla="*/ 37 w 40"/>
                      <a:gd name="T41" fmla="*/ 0 h 7"/>
                      <a:gd name="T42" fmla="*/ 37 w 40"/>
                      <a:gd name="T43" fmla="*/ 0 h 7"/>
                      <a:gd name="T44" fmla="*/ 37 w 40"/>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7">
                        <a:moveTo>
                          <a:pt x="34" y="4"/>
                        </a:moveTo>
                        <a:cubicBezTo>
                          <a:pt x="34" y="5"/>
                          <a:pt x="35" y="5"/>
                          <a:pt x="36" y="6"/>
                        </a:cubicBezTo>
                        <a:cubicBezTo>
                          <a:pt x="36" y="6"/>
                          <a:pt x="36" y="6"/>
                          <a:pt x="36" y="6"/>
                        </a:cubicBezTo>
                        <a:cubicBezTo>
                          <a:pt x="37" y="6"/>
                          <a:pt x="38" y="7"/>
                          <a:pt x="40" y="7"/>
                        </a:cubicBezTo>
                        <a:cubicBezTo>
                          <a:pt x="40" y="7"/>
                          <a:pt x="40" y="7"/>
                          <a:pt x="40" y="7"/>
                        </a:cubicBezTo>
                        <a:cubicBezTo>
                          <a:pt x="38" y="6"/>
                          <a:pt x="36" y="6"/>
                          <a:pt x="35" y="4"/>
                        </a:cubicBezTo>
                        <a:cubicBezTo>
                          <a:pt x="35" y="4"/>
                          <a:pt x="35" y="4"/>
                          <a:pt x="35" y="4"/>
                        </a:cubicBezTo>
                        <a:cubicBezTo>
                          <a:pt x="34" y="4"/>
                          <a:pt x="34" y="4"/>
                          <a:pt x="34" y="4"/>
                        </a:cubicBezTo>
                        <a:moveTo>
                          <a:pt x="0" y="0"/>
                        </a:moveTo>
                        <a:cubicBezTo>
                          <a:pt x="0" y="0"/>
                          <a:pt x="0" y="0"/>
                          <a:pt x="0" y="0"/>
                        </a:cubicBezTo>
                        <a:cubicBezTo>
                          <a:pt x="0" y="0"/>
                          <a:pt x="0" y="0"/>
                          <a:pt x="0" y="0"/>
                        </a:cubicBezTo>
                        <a:cubicBezTo>
                          <a:pt x="0" y="0"/>
                          <a:pt x="0" y="0"/>
                          <a:pt x="0" y="0"/>
                        </a:cubicBezTo>
                        <a:cubicBezTo>
                          <a:pt x="0" y="0"/>
                          <a:pt x="0" y="0"/>
                          <a:pt x="0" y="0"/>
                        </a:cubicBezTo>
                        <a:moveTo>
                          <a:pt x="37" y="0"/>
                        </a:moveTo>
                        <a:cubicBezTo>
                          <a:pt x="35" y="0"/>
                          <a:pt x="34" y="0"/>
                          <a:pt x="33" y="1"/>
                        </a:cubicBezTo>
                        <a:cubicBezTo>
                          <a:pt x="33" y="1"/>
                          <a:pt x="33" y="1"/>
                          <a:pt x="33" y="1"/>
                        </a:cubicBezTo>
                        <a:cubicBezTo>
                          <a:pt x="33" y="1"/>
                          <a:pt x="34" y="1"/>
                          <a:pt x="34" y="1"/>
                        </a:cubicBezTo>
                        <a:cubicBezTo>
                          <a:pt x="34" y="1"/>
                          <a:pt x="34" y="1"/>
                          <a:pt x="35" y="1"/>
                        </a:cubicBezTo>
                        <a:cubicBezTo>
                          <a:pt x="35" y="0"/>
                          <a:pt x="35" y="0"/>
                          <a:pt x="35" y="0"/>
                        </a:cubicBezTo>
                        <a:cubicBezTo>
                          <a:pt x="35" y="0"/>
                          <a:pt x="35" y="0"/>
                          <a:pt x="35" y="0"/>
                        </a:cubicBezTo>
                        <a:cubicBezTo>
                          <a:pt x="36" y="0"/>
                          <a:pt x="36" y="0"/>
                          <a:pt x="37" y="0"/>
                        </a:cubicBezTo>
                        <a:cubicBezTo>
                          <a:pt x="37" y="0"/>
                          <a:pt x="37" y="0"/>
                          <a:pt x="37" y="0"/>
                        </a:cubicBezTo>
                        <a:cubicBezTo>
                          <a:pt x="37" y="0"/>
                          <a:pt x="37" y="0"/>
                          <a:pt x="37"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8" name="Freeform 8135">
                    <a:extLst>
                      <a:ext uri="{FF2B5EF4-FFF2-40B4-BE49-F238E27FC236}">
                        <a16:creationId xmlns:a16="http://schemas.microsoft.com/office/drawing/2014/main" id="{2409D72B-8D0E-44CE-85F4-5B23A6FF2F20}"/>
                      </a:ext>
                    </a:extLst>
                  </p:cNvPr>
                  <p:cNvSpPr>
                    <a:spLocks/>
                  </p:cNvSpPr>
                  <p:nvPr/>
                </p:nvSpPr>
                <p:spPr bwMode="auto">
                  <a:xfrm>
                    <a:off x="3653" y="1839"/>
                    <a:ext cx="5" cy="5"/>
                  </a:xfrm>
                  <a:custGeom>
                    <a:avLst/>
                    <a:gdLst>
                      <a:gd name="T0" fmla="*/ 0 w 7"/>
                      <a:gd name="T1" fmla="*/ 0 h 6"/>
                      <a:gd name="T2" fmla="*/ 5 w 7"/>
                      <a:gd name="T3" fmla="*/ 5 h 6"/>
                      <a:gd name="T4" fmla="*/ 5 w 7"/>
                      <a:gd name="T5" fmla="*/ 6 h 6"/>
                      <a:gd name="T6" fmla="*/ 7 w 7"/>
                      <a:gd name="T7" fmla="*/ 6 h 6"/>
                      <a:gd name="T8" fmla="*/ 4 w 7"/>
                      <a:gd name="T9" fmla="*/ 4 h 6"/>
                      <a:gd name="T10" fmla="*/ 0 w 7"/>
                      <a:gd name="T11" fmla="*/ 0 h 6"/>
                    </a:gdLst>
                    <a:ahLst/>
                    <a:cxnLst>
                      <a:cxn ang="0">
                        <a:pos x="T0" y="T1"/>
                      </a:cxn>
                      <a:cxn ang="0">
                        <a:pos x="T2" y="T3"/>
                      </a:cxn>
                      <a:cxn ang="0">
                        <a:pos x="T4" y="T5"/>
                      </a:cxn>
                      <a:cxn ang="0">
                        <a:pos x="T6" y="T7"/>
                      </a:cxn>
                      <a:cxn ang="0">
                        <a:pos x="T8" y="T9"/>
                      </a:cxn>
                      <a:cxn ang="0">
                        <a:pos x="T10" y="T11"/>
                      </a:cxn>
                    </a:cxnLst>
                    <a:rect l="0" t="0" r="r" b="b"/>
                    <a:pathLst>
                      <a:path w="7" h="6">
                        <a:moveTo>
                          <a:pt x="0" y="0"/>
                        </a:moveTo>
                        <a:cubicBezTo>
                          <a:pt x="2" y="1"/>
                          <a:pt x="3" y="3"/>
                          <a:pt x="5" y="5"/>
                        </a:cubicBezTo>
                        <a:cubicBezTo>
                          <a:pt x="5" y="5"/>
                          <a:pt x="5" y="5"/>
                          <a:pt x="5" y="6"/>
                        </a:cubicBezTo>
                        <a:cubicBezTo>
                          <a:pt x="6" y="6"/>
                          <a:pt x="6" y="6"/>
                          <a:pt x="7" y="6"/>
                        </a:cubicBezTo>
                        <a:cubicBezTo>
                          <a:pt x="6" y="5"/>
                          <a:pt x="5" y="5"/>
                          <a:pt x="4" y="4"/>
                        </a:cubicBezTo>
                        <a:cubicBezTo>
                          <a:pt x="3" y="2"/>
                          <a:pt x="1" y="1"/>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69" name="Freeform 8136">
                    <a:extLst>
                      <a:ext uri="{FF2B5EF4-FFF2-40B4-BE49-F238E27FC236}">
                        <a16:creationId xmlns:a16="http://schemas.microsoft.com/office/drawing/2014/main" id="{ED204988-7436-4792-B275-383243AC7E6A}"/>
                      </a:ext>
                    </a:extLst>
                  </p:cNvPr>
                  <p:cNvSpPr>
                    <a:spLocks noEditPoints="1"/>
                  </p:cNvSpPr>
                  <p:nvPr/>
                </p:nvSpPr>
                <p:spPr bwMode="auto">
                  <a:xfrm>
                    <a:off x="3645" y="1812"/>
                    <a:ext cx="6" cy="6"/>
                  </a:xfrm>
                  <a:custGeom>
                    <a:avLst/>
                    <a:gdLst>
                      <a:gd name="T0" fmla="*/ 4 w 7"/>
                      <a:gd name="T1" fmla="*/ 6 h 8"/>
                      <a:gd name="T2" fmla="*/ 0 w 7"/>
                      <a:gd name="T3" fmla="*/ 8 h 8"/>
                      <a:gd name="T4" fmla="*/ 6 w 7"/>
                      <a:gd name="T5" fmla="*/ 7 h 8"/>
                      <a:gd name="T6" fmla="*/ 7 w 7"/>
                      <a:gd name="T7" fmla="*/ 7 h 8"/>
                      <a:gd name="T8" fmla="*/ 6 w 7"/>
                      <a:gd name="T9" fmla="*/ 7 h 8"/>
                      <a:gd name="T10" fmla="*/ 4 w 7"/>
                      <a:gd name="T11" fmla="*/ 6 h 8"/>
                      <a:gd name="T12" fmla="*/ 3 w 7"/>
                      <a:gd name="T13" fmla="*/ 2 h 8"/>
                      <a:gd name="T14" fmla="*/ 7 w 7"/>
                      <a:gd name="T15" fmla="*/ 6 h 8"/>
                      <a:gd name="T16" fmla="*/ 3 w 7"/>
                      <a:gd name="T17" fmla="*/ 2 h 8"/>
                      <a:gd name="T18" fmla="*/ 2 w 7"/>
                      <a:gd name="T19" fmla="*/ 0 h 8"/>
                      <a:gd name="T20" fmla="*/ 1 w 7"/>
                      <a:gd name="T21" fmla="*/ 5 h 8"/>
                      <a:gd name="T22" fmla="*/ 0 w 7"/>
                      <a:gd name="T23" fmla="*/ 7 h 8"/>
                      <a:gd name="T24" fmla="*/ 3 w 7"/>
                      <a:gd name="T25" fmla="*/ 6 h 8"/>
                      <a:gd name="T26" fmla="*/ 4 w 7"/>
                      <a:gd name="T27" fmla="*/ 5 h 8"/>
                      <a:gd name="T28" fmla="*/ 5 w 7"/>
                      <a:gd name="T29" fmla="*/ 6 h 8"/>
                      <a:gd name="T30" fmla="*/ 2 w 7"/>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8">
                        <a:moveTo>
                          <a:pt x="4" y="6"/>
                        </a:moveTo>
                        <a:cubicBezTo>
                          <a:pt x="2" y="6"/>
                          <a:pt x="1" y="7"/>
                          <a:pt x="0" y="8"/>
                        </a:cubicBezTo>
                        <a:cubicBezTo>
                          <a:pt x="2" y="7"/>
                          <a:pt x="4" y="7"/>
                          <a:pt x="6" y="7"/>
                        </a:cubicBezTo>
                        <a:cubicBezTo>
                          <a:pt x="6" y="7"/>
                          <a:pt x="6" y="7"/>
                          <a:pt x="7" y="7"/>
                        </a:cubicBezTo>
                        <a:cubicBezTo>
                          <a:pt x="6" y="7"/>
                          <a:pt x="6" y="7"/>
                          <a:pt x="6" y="7"/>
                        </a:cubicBezTo>
                        <a:cubicBezTo>
                          <a:pt x="5" y="6"/>
                          <a:pt x="5" y="6"/>
                          <a:pt x="4" y="6"/>
                        </a:cubicBezTo>
                        <a:moveTo>
                          <a:pt x="3" y="2"/>
                        </a:moveTo>
                        <a:cubicBezTo>
                          <a:pt x="4" y="4"/>
                          <a:pt x="5" y="5"/>
                          <a:pt x="7" y="6"/>
                        </a:cubicBezTo>
                        <a:cubicBezTo>
                          <a:pt x="5" y="5"/>
                          <a:pt x="4" y="4"/>
                          <a:pt x="3" y="2"/>
                        </a:cubicBezTo>
                        <a:moveTo>
                          <a:pt x="2" y="0"/>
                        </a:moveTo>
                        <a:cubicBezTo>
                          <a:pt x="1" y="2"/>
                          <a:pt x="2" y="4"/>
                          <a:pt x="1" y="5"/>
                        </a:cubicBezTo>
                        <a:cubicBezTo>
                          <a:pt x="1" y="6"/>
                          <a:pt x="1" y="6"/>
                          <a:pt x="0" y="7"/>
                        </a:cubicBezTo>
                        <a:cubicBezTo>
                          <a:pt x="1" y="6"/>
                          <a:pt x="2" y="6"/>
                          <a:pt x="3" y="6"/>
                        </a:cubicBezTo>
                        <a:cubicBezTo>
                          <a:pt x="3" y="5"/>
                          <a:pt x="4" y="5"/>
                          <a:pt x="4" y="5"/>
                        </a:cubicBezTo>
                        <a:cubicBezTo>
                          <a:pt x="4" y="5"/>
                          <a:pt x="5" y="6"/>
                          <a:pt x="5" y="6"/>
                        </a:cubicBezTo>
                        <a:cubicBezTo>
                          <a:pt x="3" y="4"/>
                          <a:pt x="2" y="2"/>
                          <a:pt x="2"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0" name="Freeform 8137">
                    <a:extLst>
                      <a:ext uri="{FF2B5EF4-FFF2-40B4-BE49-F238E27FC236}">
                        <a16:creationId xmlns:a16="http://schemas.microsoft.com/office/drawing/2014/main" id="{15FF0B88-92A1-406F-84E2-1BF5AE6068F3}"/>
                      </a:ext>
                    </a:extLst>
                  </p:cNvPr>
                  <p:cNvSpPr>
                    <a:spLocks/>
                  </p:cNvSpPr>
                  <p:nvPr/>
                </p:nvSpPr>
                <p:spPr bwMode="auto">
                  <a:xfrm>
                    <a:off x="3645" y="1812"/>
                    <a:ext cx="7" cy="7"/>
                  </a:xfrm>
                  <a:custGeom>
                    <a:avLst/>
                    <a:gdLst>
                      <a:gd name="T0" fmla="*/ 2 w 9"/>
                      <a:gd name="T1" fmla="*/ 0 h 9"/>
                      <a:gd name="T2" fmla="*/ 2 w 9"/>
                      <a:gd name="T3" fmla="*/ 0 h 9"/>
                      <a:gd name="T4" fmla="*/ 5 w 9"/>
                      <a:gd name="T5" fmla="*/ 6 h 9"/>
                      <a:gd name="T6" fmla="*/ 4 w 9"/>
                      <a:gd name="T7" fmla="*/ 5 h 9"/>
                      <a:gd name="T8" fmla="*/ 3 w 9"/>
                      <a:gd name="T9" fmla="*/ 6 h 9"/>
                      <a:gd name="T10" fmla="*/ 0 w 9"/>
                      <a:gd name="T11" fmla="*/ 7 h 9"/>
                      <a:gd name="T12" fmla="*/ 0 w 9"/>
                      <a:gd name="T13" fmla="*/ 9 h 9"/>
                      <a:gd name="T14" fmla="*/ 0 w 9"/>
                      <a:gd name="T15" fmla="*/ 8 h 9"/>
                      <a:gd name="T16" fmla="*/ 4 w 9"/>
                      <a:gd name="T17" fmla="*/ 6 h 9"/>
                      <a:gd name="T18" fmla="*/ 6 w 9"/>
                      <a:gd name="T19" fmla="*/ 7 h 9"/>
                      <a:gd name="T20" fmla="*/ 7 w 9"/>
                      <a:gd name="T21" fmla="*/ 7 h 9"/>
                      <a:gd name="T22" fmla="*/ 9 w 9"/>
                      <a:gd name="T23" fmla="*/ 7 h 9"/>
                      <a:gd name="T24" fmla="*/ 7 w 9"/>
                      <a:gd name="T25" fmla="*/ 6 h 9"/>
                      <a:gd name="T26" fmla="*/ 3 w 9"/>
                      <a:gd name="T27" fmla="*/ 2 h 9"/>
                      <a:gd name="T28" fmla="*/ 2 w 9"/>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2" y="0"/>
                        </a:moveTo>
                        <a:cubicBezTo>
                          <a:pt x="2" y="0"/>
                          <a:pt x="2" y="0"/>
                          <a:pt x="2" y="0"/>
                        </a:cubicBezTo>
                        <a:cubicBezTo>
                          <a:pt x="2" y="2"/>
                          <a:pt x="3" y="4"/>
                          <a:pt x="5" y="6"/>
                        </a:cubicBezTo>
                        <a:cubicBezTo>
                          <a:pt x="5" y="6"/>
                          <a:pt x="4" y="5"/>
                          <a:pt x="4" y="5"/>
                        </a:cubicBezTo>
                        <a:cubicBezTo>
                          <a:pt x="4" y="5"/>
                          <a:pt x="3" y="5"/>
                          <a:pt x="3" y="6"/>
                        </a:cubicBezTo>
                        <a:cubicBezTo>
                          <a:pt x="2" y="6"/>
                          <a:pt x="1" y="6"/>
                          <a:pt x="0" y="7"/>
                        </a:cubicBezTo>
                        <a:cubicBezTo>
                          <a:pt x="0" y="7"/>
                          <a:pt x="0" y="8"/>
                          <a:pt x="0" y="9"/>
                        </a:cubicBezTo>
                        <a:cubicBezTo>
                          <a:pt x="0" y="8"/>
                          <a:pt x="0" y="8"/>
                          <a:pt x="0" y="8"/>
                        </a:cubicBezTo>
                        <a:cubicBezTo>
                          <a:pt x="1" y="7"/>
                          <a:pt x="2" y="6"/>
                          <a:pt x="4" y="6"/>
                        </a:cubicBezTo>
                        <a:cubicBezTo>
                          <a:pt x="5" y="6"/>
                          <a:pt x="5" y="6"/>
                          <a:pt x="6" y="7"/>
                        </a:cubicBezTo>
                        <a:cubicBezTo>
                          <a:pt x="6" y="7"/>
                          <a:pt x="6" y="7"/>
                          <a:pt x="7" y="7"/>
                        </a:cubicBezTo>
                        <a:cubicBezTo>
                          <a:pt x="7" y="7"/>
                          <a:pt x="8" y="7"/>
                          <a:pt x="9" y="7"/>
                        </a:cubicBezTo>
                        <a:cubicBezTo>
                          <a:pt x="8" y="7"/>
                          <a:pt x="7" y="6"/>
                          <a:pt x="7" y="6"/>
                        </a:cubicBezTo>
                        <a:cubicBezTo>
                          <a:pt x="5" y="5"/>
                          <a:pt x="4" y="4"/>
                          <a:pt x="3" y="2"/>
                        </a:cubicBezTo>
                        <a:cubicBezTo>
                          <a:pt x="2" y="2"/>
                          <a:pt x="2" y="1"/>
                          <a:pt x="2"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1" name="Freeform 8138">
                    <a:extLst>
                      <a:ext uri="{FF2B5EF4-FFF2-40B4-BE49-F238E27FC236}">
                        <a16:creationId xmlns:a16="http://schemas.microsoft.com/office/drawing/2014/main" id="{47E60853-7A73-4CED-B216-83C13959CC98}"/>
                      </a:ext>
                    </a:extLst>
                  </p:cNvPr>
                  <p:cNvSpPr>
                    <a:spLocks noEditPoints="1"/>
                  </p:cNvSpPr>
                  <p:nvPr/>
                </p:nvSpPr>
                <p:spPr bwMode="auto">
                  <a:xfrm>
                    <a:off x="3650" y="1798"/>
                    <a:ext cx="9" cy="6"/>
                  </a:xfrm>
                  <a:custGeom>
                    <a:avLst/>
                    <a:gdLst>
                      <a:gd name="T0" fmla="*/ 9 w 12"/>
                      <a:gd name="T1" fmla="*/ 4 h 8"/>
                      <a:gd name="T2" fmla="*/ 5 w 12"/>
                      <a:gd name="T3" fmla="*/ 6 h 8"/>
                      <a:gd name="T4" fmla="*/ 9 w 12"/>
                      <a:gd name="T5" fmla="*/ 7 h 8"/>
                      <a:gd name="T6" fmla="*/ 11 w 12"/>
                      <a:gd name="T7" fmla="*/ 8 h 8"/>
                      <a:gd name="T8" fmla="*/ 11 w 12"/>
                      <a:gd name="T9" fmla="*/ 7 h 8"/>
                      <a:gd name="T10" fmla="*/ 9 w 12"/>
                      <a:gd name="T11" fmla="*/ 5 h 8"/>
                      <a:gd name="T12" fmla="*/ 9 w 12"/>
                      <a:gd name="T13" fmla="*/ 4 h 8"/>
                      <a:gd name="T14" fmla="*/ 0 w 12"/>
                      <a:gd name="T15" fmla="*/ 0 h 8"/>
                      <a:gd name="T16" fmla="*/ 2 w 12"/>
                      <a:gd name="T17" fmla="*/ 3 h 8"/>
                      <a:gd name="T18" fmla="*/ 3 w 12"/>
                      <a:gd name="T19" fmla="*/ 5 h 8"/>
                      <a:gd name="T20" fmla="*/ 5 w 12"/>
                      <a:gd name="T21" fmla="*/ 5 h 8"/>
                      <a:gd name="T22" fmla="*/ 6 w 12"/>
                      <a:gd name="T23" fmla="*/ 5 h 8"/>
                      <a:gd name="T24" fmla="*/ 6 w 12"/>
                      <a:gd name="T25" fmla="*/ 5 h 8"/>
                      <a:gd name="T26" fmla="*/ 6 w 12"/>
                      <a:gd name="T27" fmla="*/ 5 h 8"/>
                      <a:gd name="T28" fmla="*/ 6 w 12"/>
                      <a:gd name="T29" fmla="*/ 5 h 8"/>
                      <a:gd name="T30" fmla="*/ 6 w 12"/>
                      <a:gd name="T31" fmla="*/ 5 h 8"/>
                      <a:gd name="T32" fmla="*/ 5 w 12"/>
                      <a:gd name="T33" fmla="*/ 5 h 8"/>
                      <a:gd name="T34" fmla="*/ 3 w 12"/>
                      <a:gd name="T35" fmla="*/ 4 h 8"/>
                      <a:gd name="T36" fmla="*/ 1 w 12"/>
                      <a:gd name="T37" fmla="*/ 1 h 8"/>
                      <a:gd name="T38" fmla="*/ 0 w 12"/>
                      <a:gd name="T3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8">
                        <a:moveTo>
                          <a:pt x="9" y="4"/>
                        </a:moveTo>
                        <a:cubicBezTo>
                          <a:pt x="8" y="5"/>
                          <a:pt x="7" y="6"/>
                          <a:pt x="5" y="6"/>
                        </a:cubicBezTo>
                        <a:cubicBezTo>
                          <a:pt x="6" y="7"/>
                          <a:pt x="8" y="7"/>
                          <a:pt x="9" y="7"/>
                        </a:cubicBezTo>
                        <a:cubicBezTo>
                          <a:pt x="10" y="7"/>
                          <a:pt x="11" y="8"/>
                          <a:pt x="11" y="8"/>
                        </a:cubicBezTo>
                        <a:cubicBezTo>
                          <a:pt x="12" y="8"/>
                          <a:pt x="12" y="7"/>
                          <a:pt x="11" y="7"/>
                        </a:cubicBezTo>
                        <a:cubicBezTo>
                          <a:pt x="10" y="6"/>
                          <a:pt x="9" y="6"/>
                          <a:pt x="9" y="5"/>
                        </a:cubicBezTo>
                        <a:cubicBezTo>
                          <a:pt x="9" y="5"/>
                          <a:pt x="9" y="5"/>
                          <a:pt x="9" y="4"/>
                        </a:cubicBezTo>
                        <a:moveTo>
                          <a:pt x="0" y="0"/>
                        </a:moveTo>
                        <a:cubicBezTo>
                          <a:pt x="0" y="1"/>
                          <a:pt x="1" y="2"/>
                          <a:pt x="2" y="3"/>
                        </a:cubicBezTo>
                        <a:cubicBezTo>
                          <a:pt x="2" y="4"/>
                          <a:pt x="2" y="4"/>
                          <a:pt x="3" y="5"/>
                        </a:cubicBezTo>
                        <a:cubicBezTo>
                          <a:pt x="4" y="5"/>
                          <a:pt x="4" y="5"/>
                          <a:pt x="5" y="5"/>
                        </a:cubicBezTo>
                        <a:cubicBezTo>
                          <a:pt x="5"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4" y="5"/>
                          <a:pt x="3" y="4"/>
                          <a:pt x="3" y="4"/>
                        </a:cubicBezTo>
                        <a:cubicBezTo>
                          <a:pt x="2" y="3"/>
                          <a:pt x="2" y="2"/>
                          <a:pt x="1" y="1"/>
                        </a:cubicBezTo>
                        <a:cubicBezTo>
                          <a:pt x="1" y="1"/>
                          <a:pt x="0" y="0"/>
                          <a:pt x="0"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2" name="Freeform 8139">
                    <a:extLst>
                      <a:ext uri="{FF2B5EF4-FFF2-40B4-BE49-F238E27FC236}">
                        <a16:creationId xmlns:a16="http://schemas.microsoft.com/office/drawing/2014/main" id="{91FE3CFA-76C8-4D07-BCAB-8B64DB6BAF69}"/>
                      </a:ext>
                    </a:extLst>
                  </p:cNvPr>
                  <p:cNvSpPr>
                    <a:spLocks/>
                  </p:cNvSpPr>
                  <p:nvPr/>
                </p:nvSpPr>
                <p:spPr bwMode="auto">
                  <a:xfrm>
                    <a:off x="3648" y="1797"/>
                    <a:ext cx="10" cy="7"/>
                  </a:xfrm>
                  <a:custGeom>
                    <a:avLst/>
                    <a:gdLst>
                      <a:gd name="T0" fmla="*/ 0 w 13"/>
                      <a:gd name="T1" fmla="*/ 0 h 9"/>
                      <a:gd name="T2" fmla="*/ 4 w 13"/>
                      <a:gd name="T3" fmla="*/ 5 h 9"/>
                      <a:gd name="T4" fmla="*/ 11 w 13"/>
                      <a:gd name="T5" fmla="*/ 9 h 9"/>
                      <a:gd name="T6" fmla="*/ 13 w 13"/>
                      <a:gd name="T7" fmla="*/ 9 h 9"/>
                      <a:gd name="T8" fmla="*/ 13 w 13"/>
                      <a:gd name="T9" fmla="*/ 9 h 9"/>
                      <a:gd name="T10" fmla="*/ 11 w 13"/>
                      <a:gd name="T11" fmla="*/ 8 h 9"/>
                      <a:gd name="T12" fmla="*/ 7 w 13"/>
                      <a:gd name="T13" fmla="*/ 7 h 9"/>
                      <a:gd name="T14" fmla="*/ 11 w 13"/>
                      <a:gd name="T15" fmla="*/ 5 h 9"/>
                      <a:gd name="T16" fmla="*/ 11 w 13"/>
                      <a:gd name="T17" fmla="*/ 5 h 9"/>
                      <a:gd name="T18" fmla="*/ 8 w 13"/>
                      <a:gd name="T19" fmla="*/ 6 h 9"/>
                      <a:gd name="T20" fmla="*/ 8 w 13"/>
                      <a:gd name="T21" fmla="*/ 6 h 9"/>
                      <a:gd name="T22" fmla="*/ 7 w 13"/>
                      <a:gd name="T23" fmla="*/ 6 h 9"/>
                      <a:gd name="T24" fmla="*/ 5 w 13"/>
                      <a:gd name="T25" fmla="*/ 6 h 9"/>
                      <a:gd name="T26" fmla="*/ 4 w 13"/>
                      <a:gd name="T27" fmla="*/ 4 h 9"/>
                      <a:gd name="T28" fmla="*/ 2 w 13"/>
                      <a:gd name="T29" fmla="*/ 1 h 9"/>
                      <a:gd name="T30" fmla="*/ 0 w 13"/>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9">
                        <a:moveTo>
                          <a:pt x="0" y="0"/>
                        </a:moveTo>
                        <a:cubicBezTo>
                          <a:pt x="2" y="2"/>
                          <a:pt x="3" y="4"/>
                          <a:pt x="4" y="5"/>
                        </a:cubicBezTo>
                        <a:cubicBezTo>
                          <a:pt x="6" y="7"/>
                          <a:pt x="8" y="8"/>
                          <a:pt x="11" y="9"/>
                        </a:cubicBezTo>
                        <a:cubicBezTo>
                          <a:pt x="12" y="9"/>
                          <a:pt x="12" y="9"/>
                          <a:pt x="13" y="9"/>
                        </a:cubicBezTo>
                        <a:cubicBezTo>
                          <a:pt x="13" y="9"/>
                          <a:pt x="13" y="9"/>
                          <a:pt x="13" y="9"/>
                        </a:cubicBezTo>
                        <a:cubicBezTo>
                          <a:pt x="13" y="9"/>
                          <a:pt x="12" y="8"/>
                          <a:pt x="11" y="8"/>
                        </a:cubicBezTo>
                        <a:cubicBezTo>
                          <a:pt x="10" y="8"/>
                          <a:pt x="8" y="8"/>
                          <a:pt x="7" y="7"/>
                        </a:cubicBezTo>
                        <a:cubicBezTo>
                          <a:pt x="9" y="7"/>
                          <a:pt x="10" y="6"/>
                          <a:pt x="11" y="5"/>
                        </a:cubicBezTo>
                        <a:cubicBezTo>
                          <a:pt x="11" y="5"/>
                          <a:pt x="11" y="5"/>
                          <a:pt x="11" y="5"/>
                        </a:cubicBezTo>
                        <a:cubicBezTo>
                          <a:pt x="10" y="6"/>
                          <a:pt x="9" y="6"/>
                          <a:pt x="8" y="6"/>
                        </a:cubicBezTo>
                        <a:cubicBezTo>
                          <a:pt x="8" y="6"/>
                          <a:pt x="8" y="6"/>
                          <a:pt x="8" y="6"/>
                        </a:cubicBezTo>
                        <a:cubicBezTo>
                          <a:pt x="8" y="6"/>
                          <a:pt x="7" y="6"/>
                          <a:pt x="7" y="6"/>
                        </a:cubicBezTo>
                        <a:cubicBezTo>
                          <a:pt x="6" y="6"/>
                          <a:pt x="6" y="6"/>
                          <a:pt x="5" y="6"/>
                        </a:cubicBezTo>
                        <a:cubicBezTo>
                          <a:pt x="4" y="5"/>
                          <a:pt x="4" y="5"/>
                          <a:pt x="4" y="4"/>
                        </a:cubicBezTo>
                        <a:cubicBezTo>
                          <a:pt x="3" y="3"/>
                          <a:pt x="2" y="2"/>
                          <a:pt x="2" y="1"/>
                        </a:cubicBezTo>
                        <a:cubicBezTo>
                          <a:pt x="1" y="1"/>
                          <a:pt x="1"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3" name="Freeform 8140">
                    <a:extLst>
                      <a:ext uri="{FF2B5EF4-FFF2-40B4-BE49-F238E27FC236}">
                        <a16:creationId xmlns:a16="http://schemas.microsoft.com/office/drawing/2014/main" id="{13E31A1D-60DB-4B9C-913C-3069E40045CE}"/>
                      </a:ext>
                    </a:extLst>
                  </p:cNvPr>
                  <p:cNvSpPr>
                    <a:spLocks/>
                  </p:cNvSpPr>
                  <p:nvPr/>
                </p:nvSpPr>
                <p:spPr bwMode="auto">
                  <a:xfrm>
                    <a:off x="3699" y="1762"/>
                    <a:ext cx="17" cy="9"/>
                  </a:xfrm>
                  <a:custGeom>
                    <a:avLst/>
                    <a:gdLst>
                      <a:gd name="T0" fmla="*/ 3 w 23"/>
                      <a:gd name="T1" fmla="*/ 8 h 12"/>
                      <a:gd name="T2" fmla="*/ 12 w 23"/>
                      <a:gd name="T3" fmla="*/ 5 h 12"/>
                      <a:gd name="T4" fmla="*/ 17 w 23"/>
                      <a:gd name="T5" fmla="*/ 1 h 12"/>
                      <a:gd name="T6" fmla="*/ 23 w 23"/>
                      <a:gd name="T7" fmla="*/ 2 h 12"/>
                      <a:gd name="T8" fmla="*/ 22 w 23"/>
                      <a:gd name="T9" fmla="*/ 2 h 12"/>
                      <a:gd name="T10" fmla="*/ 12 w 23"/>
                      <a:gd name="T11" fmla="*/ 7 h 12"/>
                      <a:gd name="T12" fmla="*/ 7 w 23"/>
                      <a:gd name="T13" fmla="*/ 8 h 12"/>
                      <a:gd name="T14" fmla="*/ 1 w 23"/>
                      <a:gd name="T15" fmla="*/ 12 h 12"/>
                      <a:gd name="T16" fmla="*/ 0 w 23"/>
                      <a:gd name="T17" fmla="*/ 12 h 12"/>
                      <a:gd name="T18" fmla="*/ 3 w 23"/>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2">
                        <a:moveTo>
                          <a:pt x="3" y="8"/>
                        </a:moveTo>
                        <a:cubicBezTo>
                          <a:pt x="5" y="6"/>
                          <a:pt x="9" y="6"/>
                          <a:pt x="12" y="5"/>
                        </a:cubicBezTo>
                        <a:cubicBezTo>
                          <a:pt x="14" y="4"/>
                          <a:pt x="15" y="2"/>
                          <a:pt x="17" y="1"/>
                        </a:cubicBezTo>
                        <a:cubicBezTo>
                          <a:pt x="19" y="0"/>
                          <a:pt x="21" y="1"/>
                          <a:pt x="23" y="2"/>
                        </a:cubicBezTo>
                        <a:cubicBezTo>
                          <a:pt x="22" y="2"/>
                          <a:pt x="22" y="2"/>
                          <a:pt x="22" y="2"/>
                        </a:cubicBezTo>
                        <a:cubicBezTo>
                          <a:pt x="15" y="0"/>
                          <a:pt x="16" y="5"/>
                          <a:pt x="12" y="7"/>
                        </a:cubicBezTo>
                        <a:cubicBezTo>
                          <a:pt x="10" y="7"/>
                          <a:pt x="8" y="7"/>
                          <a:pt x="7" y="8"/>
                        </a:cubicBezTo>
                        <a:cubicBezTo>
                          <a:pt x="3" y="8"/>
                          <a:pt x="2" y="10"/>
                          <a:pt x="1" y="12"/>
                        </a:cubicBezTo>
                        <a:cubicBezTo>
                          <a:pt x="0" y="12"/>
                          <a:pt x="0" y="12"/>
                          <a:pt x="0" y="12"/>
                        </a:cubicBezTo>
                        <a:cubicBezTo>
                          <a:pt x="0" y="10"/>
                          <a:pt x="1" y="9"/>
                          <a:pt x="3" y="8"/>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4" name="Freeform 8141">
                    <a:extLst>
                      <a:ext uri="{FF2B5EF4-FFF2-40B4-BE49-F238E27FC236}">
                        <a16:creationId xmlns:a16="http://schemas.microsoft.com/office/drawing/2014/main" id="{84EF81E3-2DEE-41B4-810D-6B3777EAE5D7}"/>
                      </a:ext>
                    </a:extLst>
                  </p:cNvPr>
                  <p:cNvSpPr>
                    <a:spLocks/>
                  </p:cNvSpPr>
                  <p:nvPr/>
                </p:nvSpPr>
                <p:spPr bwMode="auto">
                  <a:xfrm>
                    <a:off x="3667" y="1788"/>
                    <a:ext cx="8" cy="7"/>
                  </a:xfrm>
                  <a:custGeom>
                    <a:avLst/>
                    <a:gdLst>
                      <a:gd name="T0" fmla="*/ 0 w 10"/>
                      <a:gd name="T1" fmla="*/ 9 h 10"/>
                      <a:gd name="T2" fmla="*/ 3 w 10"/>
                      <a:gd name="T3" fmla="*/ 7 h 10"/>
                      <a:gd name="T4" fmla="*/ 6 w 10"/>
                      <a:gd name="T5" fmla="*/ 6 h 10"/>
                      <a:gd name="T6" fmla="*/ 8 w 10"/>
                      <a:gd name="T7" fmla="*/ 0 h 10"/>
                      <a:gd name="T8" fmla="*/ 9 w 10"/>
                      <a:gd name="T9" fmla="*/ 0 h 10"/>
                      <a:gd name="T10" fmla="*/ 8 w 10"/>
                      <a:gd name="T11" fmla="*/ 6 h 10"/>
                      <a:gd name="T12" fmla="*/ 6 w 10"/>
                      <a:gd name="T13" fmla="*/ 7 h 10"/>
                      <a:gd name="T14" fmla="*/ 3 w 10"/>
                      <a:gd name="T15" fmla="*/ 8 h 10"/>
                      <a:gd name="T16" fmla="*/ 0 w 10"/>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0" y="9"/>
                        </a:moveTo>
                        <a:cubicBezTo>
                          <a:pt x="1" y="9"/>
                          <a:pt x="2" y="7"/>
                          <a:pt x="3" y="7"/>
                        </a:cubicBezTo>
                        <a:cubicBezTo>
                          <a:pt x="4" y="6"/>
                          <a:pt x="5" y="6"/>
                          <a:pt x="6" y="6"/>
                        </a:cubicBezTo>
                        <a:cubicBezTo>
                          <a:pt x="9" y="5"/>
                          <a:pt x="9" y="3"/>
                          <a:pt x="8" y="0"/>
                        </a:cubicBezTo>
                        <a:cubicBezTo>
                          <a:pt x="9" y="0"/>
                          <a:pt x="9" y="0"/>
                          <a:pt x="9" y="0"/>
                        </a:cubicBezTo>
                        <a:cubicBezTo>
                          <a:pt x="10" y="2"/>
                          <a:pt x="10" y="5"/>
                          <a:pt x="8" y="6"/>
                        </a:cubicBezTo>
                        <a:cubicBezTo>
                          <a:pt x="7" y="7"/>
                          <a:pt x="7" y="7"/>
                          <a:pt x="6" y="7"/>
                        </a:cubicBezTo>
                        <a:cubicBezTo>
                          <a:pt x="4" y="7"/>
                          <a:pt x="4" y="8"/>
                          <a:pt x="3" y="8"/>
                        </a:cubicBezTo>
                        <a:cubicBezTo>
                          <a:pt x="2" y="9"/>
                          <a:pt x="1" y="10"/>
                          <a:pt x="0" y="9"/>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5" name="Freeform 8142">
                    <a:extLst>
                      <a:ext uri="{FF2B5EF4-FFF2-40B4-BE49-F238E27FC236}">
                        <a16:creationId xmlns:a16="http://schemas.microsoft.com/office/drawing/2014/main" id="{494D78AC-3C50-408F-8CD3-776C437C77BF}"/>
                      </a:ext>
                    </a:extLst>
                  </p:cNvPr>
                  <p:cNvSpPr>
                    <a:spLocks/>
                  </p:cNvSpPr>
                  <p:nvPr/>
                </p:nvSpPr>
                <p:spPr bwMode="auto">
                  <a:xfrm>
                    <a:off x="3673" y="17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6" name="Freeform 8143">
                    <a:extLst>
                      <a:ext uri="{FF2B5EF4-FFF2-40B4-BE49-F238E27FC236}">
                        <a16:creationId xmlns:a16="http://schemas.microsoft.com/office/drawing/2014/main" id="{654B47C1-7116-416D-A724-B0E537B518AA}"/>
                      </a:ext>
                    </a:extLst>
                  </p:cNvPr>
                  <p:cNvSpPr>
                    <a:spLocks/>
                  </p:cNvSpPr>
                  <p:nvPr/>
                </p:nvSpPr>
                <p:spPr bwMode="auto">
                  <a:xfrm>
                    <a:off x="3650" y="1793"/>
                    <a:ext cx="30" cy="12"/>
                  </a:xfrm>
                  <a:custGeom>
                    <a:avLst/>
                    <a:gdLst>
                      <a:gd name="T0" fmla="*/ 0 w 41"/>
                      <a:gd name="T1" fmla="*/ 0 h 16"/>
                      <a:gd name="T2" fmla="*/ 10 w 41"/>
                      <a:gd name="T3" fmla="*/ 7 h 16"/>
                      <a:gd name="T4" fmla="*/ 24 w 41"/>
                      <a:gd name="T5" fmla="*/ 10 h 16"/>
                      <a:gd name="T6" fmla="*/ 36 w 41"/>
                      <a:gd name="T7" fmla="*/ 11 h 16"/>
                      <a:gd name="T8" fmla="*/ 41 w 41"/>
                      <a:gd name="T9" fmla="*/ 15 h 16"/>
                      <a:gd name="T10" fmla="*/ 41 w 41"/>
                      <a:gd name="T11" fmla="*/ 16 h 16"/>
                      <a:gd name="T12" fmla="*/ 38 w 41"/>
                      <a:gd name="T13" fmla="*/ 13 h 16"/>
                      <a:gd name="T14" fmla="*/ 29 w 41"/>
                      <a:gd name="T15" fmla="*/ 12 h 16"/>
                      <a:gd name="T16" fmla="*/ 17 w 41"/>
                      <a:gd name="T17" fmla="*/ 11 h 16"/>
                      <a:gd name="T18" fmla="*/ 0 w 41"/>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6">
                        <a:moveTo>
                          <a:pt x="0" y="0"/>
                        </a:moveTo>
                        <a:cubicBezTo>
                          <a:pt x="4" y="2"/>
                          <a:pt x="6" y="5"/>
                          <a:pt x="10" y="7"/>
                        </a:cubicBezTo>
                        <a:cubicBezTo>
                          <a:pt x="15" y="8"/>
                          <a:pt x="19" y="10"/>
                          <a:pt x="24" y="10"/>
                        </a:cubicBezTo>
                        <a:cubicBezTo>
                          <a:pt x="28" y="10"/>
                          <a:pt x="32" y="9"/>
                          <a:pt x="36" y="11"/>
                        </a:cubicBezTo>
                        <a:cubicBezTo>
                          <a:pt x="39" y="11"/>
                          <a:pt x="40" y="14"/>
                          <a:pt x="41" y="15"/>
                        </a:cubicBezTo>
                        <a:cubicBezTo>
                          <a:pt x="41" y="16"/>
                          <a:pt x="41" y="16"/>
                          <a:pt x="41" y="16"/>
                        </a:cubicBezTo>
                        <a:cubicBezTo>
                          <a:pt x="40" y="15"/>
                          <a:pt x="39" y="14"/>
                          <a:pt x="38" y="13"/>
                        </a:cubicBezTo>
                        <a:cubicBezTo>
                          <a:pt x="35" y="11"/>
                          <a:pt x="32" y="11"/>
                          <a:pt x="29" y="12"/>
                        </a:cubicBezTo>
                        <a:cubicBezTo>
                          <a:pt x="25" y="12"/>
                          <a:pt x="21" y="12"/>
                          <a:pt x="17" y="11"/>
                        </a:cubicBezTo>
                        <a:cubicBezTo>
                          <a:pt x="10" y="9"/>
                          <a:pt x="3" y="5"/>
                          <a:pt x="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7" name="Freeform 8144">
                    <a:extLst>
                      <a:ext uri="{FF2B5EF4-FFF2-40B4-BE49-F238E27FC236}">
                        <a16:creationId xmlns:a16="http://schemas.microsoft.com/office/drawing/2014/main" id="{61947DA6-7EF5-4EDE-92FA-CB9A95FB23C5}"/>
                      </a:ext>
                    </a:extLst>
                  </p:cNvPr>
                  <p:cNvSpPr>
                    <a:spLocks/>
                  </p:cNvSpPr>
                  <p:nvPr/>
                </p:nvSpPr>
                <p:spPr bwMode="auto">
                  <a:xfrm>
                    <a:off x="3648" y="1802"/>
                    <a:ext cx="21" cy="10"/>
                  </a:xfrm>
                  <a:custGeom>
                    <a:avLst/>
                    <a:gdLst>
                      <a:gd name="T0" fmla="*/ 0 w 28"/>
                      <a:gd name="T1" fmla="*/ 0 h 13"/>
                      <a:gd name="T2" fmla="*/ 19 w 28"/>
                      <a:gd name="T3" fmla="*/ 7 h 13"/>
                      <a:gd name="T4" fmla="*/ 28 w 28"/>
                      <a:gd name="T5" fmla="*/ 13 h 13"/>
                      <a:gd name="T6" fmla="*/ 28 w 28"/>
                      <a:gd name="T7" fmla="*/ 13 h 13"/>
                      <a:gd name="T8" fmla="*/ 0 w 28"/>
                      <a:gd name="T9" fmla="*/ 0 h 13"/>
                      <a:gd name="T10" fmla="*/ 0 w 28"/>
                      <a:gd name="T11" fmla="*/ 0 h 13"/>
                    </a:gdLst>
                    <a:ahLst/>
                    <a:cxnLst>
                      <a:cxn ang="0">
                        <a:pos x="T0" y="T1"/>
                      </a:cxn>
                      <a:cxn ang="0">
                        <a:pos x="T2" y="T3"/>
                      </a:cxn>
                      <a:cxn ang="0">
                        <a:pos x="T4" y="T5"/>
                      </a:cxn>
                      <a:cxn ang="0">
                        <a:pos x="T6" y="T7"/>
                      </a:cxn>
                      <a:cxn ang="0">
                        <a:pos x="T8" y="T9"/>
                      </a:cxn>
                      <a:cxn ang="0">
                        <a:pos x="T10" y="T11"/>
                      </a:cxn>
                    </a:cxnLst>
                    <a:rect l="0" t="0" r="r" b="b"/>
                    <a:pathLst>
                      <a:path w="28" h="13">
                        <a:moveTo>
                          <a:pt x="0" y="0"/>
                        </a:moveTo>
                        <a:cubicBezTo>
                          <a:pt x="3" y="6"/>
                          <a:pt x="12" y="6"/>
                          <a:pt x="19" y="7"/>
                        </a:cubicBezTo>
                        <a:cubicBezTo>
                          <a:pt x="23" y="8"/>
                          <a:pt x="27" y="9"/>
                          <a:pt x="28" y="13"/>
                        </a:cubicBezTo>
                        <a:cubicBezTo>
                          <a:pt x="28" y="13"/>
                          <a:pt x="28" y="13"/>
                          <a:pt x="28" y="13"/>
                        </a:cubicBezTo>
                        <a:cubicBezTo>
                          <a:pt x="22" y="5"/>
                          <a:pt x="1" y="11"/>
                          <a:pt x="0" y="0"/>
                        </a:cubicBezTo>
                        <a:cubicBezTo>
                          <a:pt x="0" y="0"/>
                          <a:pt x="0" y="0"/>
                          <a:pt x="0" y="0"/>
                        </a:cubicBezTo>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8" name="Freeform 8145">
                    <a:extLst>
                      <a:ext uri="{FF2B5EF4-FFF2-40B4-BE49-F238E27FC236}">
                        <a16:creationId xmlns:a16="http://schemas.microsoft.com/office/drawing/2014/main" id="{0D838A4E-7287-4983-A140-6F08B8C70D49}"/>
                      </a:ext>
                    </a:extLst>
                  </p:cNvPr>
                  <p:cNvSpPr>
                    <a:spLocks/>
                  </p:cNvSpPr>
                  <p:nvPr/>
                </p:nvSpPr>
                <p:spPr bwMode="auto">
                  <a:xfrm>
                    <a:off x="3700" y="1798"/>
                    <a:ext cx="22" cy="11"/>
                  </a:xfrm>
                  <a:custGeom>
                    <a:avLst/>
                    <a:gdLst>
                      <a:gd name="T0" fmla="*/ 0 w 30"/>
                      <a:gd name="T1" fmla="*/ 0 h 15"/>
                      <a:gd name="T2" fmla="*/ 10 w 30"/>
                      <a:gd name="T3" fmla="*/ 3 h 15"/>
                      <a:gd name="T4" fmla="*/ 13 w 30"/>
                      <a:gd name="T5" fmla="*/ 5 h 15"/>
                      <a:gd name="T6" fmla="*/ 21 w 30"/>
                      <a:gd name="T7" fmla="*/ 7 h 15"/>
                      <a:gd name="T8" fmla="*/ 27 w 30"/>
                      <a:gd name="T9" fmla="*/ 15 h 15"/>
                      <a:gd name="T10" fmla="*/ 27 w 30"/>
                      <a:gd name="T11" fmla="*/ 15 h 15"/>
                      <a:gd name="T12" fmla="*/ 21 w 30"/>
                      <a:gd name="T13" fmla="*/ 8 h 15"/>
                      <a:gd name="T14" fmla="*/ 15 w 30"/>
                      <a:gd name="T15" fmla="*/ 7 h 15"/>
                      <a:gd name="T16" fmla="*/ 10 w 30"/>
                      <a:gd name="T17" fmla="*/ 3 h 15"/>
                      <a:gd name="T18" fmla="*/ 0 w 30"/>
                      <a:gd name="T19" fmla="*/ 1 h 15"/>
                      <a:gd name="T20" fmla="*/ 0 w 3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5">
                        <a:moveTo>
                          <a:pt x="0" y="0"/>
                        </a:moveTo>
                        <a:cubicBezTo>
                          <a:pt x="4" y="1"/>
                          <a:pt x="7" y="1"/>
                          <a:pt x="10" y="3"/>
                        </a:cubicBezTo>
                        <a:cubicBezTo>
                          <a:pt x="12" y="3"/>
                          <a:pt x="12" y="4"/>
                          <a:pt x="13" y="5"/>
                        </a:cubicBezTo>
                        <a:cubicBezTo>
                          <a:pt x="15" y="7"/>
                          <a:pt x="18" y="7"/>
                          <a:pt x="21" y="7"/>
                        </a:cubicBezTo>
                        <a:cubicBezTo>
                          <a:pt x="25" y="8"/>
                          <a:pt x="30" y="12"/>
                          <a:pt x="27" y="15"/>
                        </a:cubicBezTo>
                        <a:cubicBezTo>
                          <a:pt x="27" y="15"/>
                          <a:pt x="27" y="15"/>
                          <a:pt x="27" y="15"/>
                        </a:cubicBezTo>
                        <a:cubicBezTo>
                          <a:pt x="27" y="12"/>
                          <a:pt x="25" y="9"/>
                          <a:pt x="21" y="8"/>
                        </a:cubicBezTo>
                        <a:cubicBezTo>
                          <a:pt x="19" y="8"/>
                          <a:pt x="16" y="8"/>
                          <a:pt x="15" y="7"/>
                        </a:cubicBezTo>
                        <a:cubicBezTo>
                          <a:pt x="13" y="6"/>
                          <a:pt x="11" y="5"/>
                          <a:pt x="10" y="3"/>
                        </a:cubicBezTo>
                        <a:cubicBezTo>
                          <a:pt x="7" y="2"/>
                          <a:pt x="3" y="2"/>
                          <a:pt x="0" y="1"/>
                        </a:cubicBezTo>
                        <a:cubicBezTo>
                          <a:pt x="0" y="1"/>
                          <a:pt x="0" y="0"/>
                          <a:pt x="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79" name="Freeform 8146">
                    <a:extLst>
                      <a:ext uri="{FF2B5EF4-FFF2-40B4-BE49-F238E27FC236}">
                        <a16:creationId xmlns:a16="http://schemas.microsoft.com/office/drawing/2014/main" id="{AE43DD7B-515F-41C8-9F38-DE142358DBA4}"/>
                      </a:ext>
                    </a:extLst>
                  </p:cNvPr>
                  <p:cNvSpPr>
                    <a:spLocks/>
                  </p:cNvSpPr>
                  <p:nvPr/>
                </p:nvSpPr>
                <p:spPr bwMode="auto">
                  <a:xfrm>
                    <a:off x="3686" y="1779"/>
                    <a:ext cx="6" cy="8"/>
                  </a:xfrm>
                  <a:custGeom>
                    <a:avLst/>
                    <a:gdLst>
                      <a:gd name="T0" fmla="*/ 6 w 7"/>
                      <a:gd name="T1" fmla="*/ 1 h 10"/>
                      <a:gd name="T2" fmla="*/ 6 w 7"/>
                      <a:gd name="T3" fmla="*/ 1 h 10"/>
                      <a:gd name="T4" fmla="*/ 2 w 7"/>
                      <a:gd name="T5" fmla="*/ 3 h 10"/>
                      <a:gd name="T6" fmla="*/ 5 w 7"/>
                      <a:gd name="T7" fmla="*/ 5 h 10"/>
                      <a:gd name="T8" fmla="*/ 6 w 7"/>
                      <a:gd name="T9" fmla="*/ 10 h 10"/>
                      <a:gd name="T10" fmla="*/ 5 w 7"/>
                      <a:gd name="T11" fmla="*/ 10 h 10"/>
                      <a:gd name="T12" fmla="*/ 3 w 7"/>
                      <a:gd name="T13" fmla="*/ 5 h 10"/>
                      <a:gd name="T14" fmla="*/ 1 w 7"/>
                      <a:gd name="T15" fmla="*/ 3 h 10"/>
                      <a:gd name="T16" fmla="*/ 6 w 7"/>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6" y="1"/>
                        </a:moveTo>
                        <a:cubicBezTo>
                          <a:pt x="6" y="1"/>
                          <a:pt x="6" y="1"/>
                          <a:pt x="6" y="1"/>
                        </a:cubicBezTo>
                        <a:cubicBezTo>
                          <a:pt x="5" y="1"/>
                          <a:pt x="1" y="1"/>
                          <a:pt x="2" y="3"/>
                        </a:cubicBezTo>
                        <a:cubicBezTo>
                          <a:pt x="3" y="4"/>
                          <a:pt x="4" y="4"/>
                          <a:pt x="5" y="5"/>
                        </a:cubicBezTo>
                        <a:cubicBezTo>
                          <a:pt x="7" y="7"/>
                          <a:pt x="7" y="9"/>
                          <a:pt x="6" y="10"/>
                        </a:cubicBezTo>
                        <a:cubicBezTo>
                          <a:pt x="5" y="10"/>
                          <a:pt x="5" y="10"/>
                          <a:pt x="5" y="10"/>
                        </a:cubicBezTo>
                        <a:cubicBezTo>
                          <a:pt x="5" y="8"/>
                          <a:pt x="5" y="7"/>
                          <a:pt x="3" y="5"/>
                        </a:cubicBezTo>
                        <a:cubicBezTo>
                          <a:pt x="2" y="4"/>
                          <a:pt x="1" y="4"/>
                          <a:pt x="1" y="3"/>
                        </a:cubicBezTo>
                        <a:cubicBezTo>
                          <a:pt x="0" y="0"/>
                          <a:pt x="4" y="1"/>
                          <a:pt x="6"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0" name="Freeform 8147">
                    <a:extLst>
                      <a:ext uri="{FF2B5EF4-FFF2-40B4-BE49-F238E27FC236}">
                        <a16:creationId xmlns:a16="http://schemas.microsoft.com/office/drawing/2014/main" id="{6DDB88F3-BFAA-4FAF-963C-AC70857EC15F}"/>
                      </a:ext>
                    </a:extLst>
                  </p:cNvPr>
                  <p:cNvSpPr>
                    <a:spLocks/>
                  </p:cNvSpPr>
                  <p:nvPr/>
                </p:nvSpPr>
                <p:spPr bwMode="auto">
                  <a:xfrm>
                    <a:off x="3680" y="1794"/>
                    <a:ext cx="9" cy="3"/>
                  </a:xfrm>
                  <a:custGeom>
                    <a:avLst/>
                    <a:gdLst>
                      <a:gd name="T0" fmla="*/ 0 w 13"/>
                      <a:gd name="T1" fmla="*/ 1 h 4"/>
                      <a:gd name="T2" fmla="*/ 0 w 13"/>
                      <a:gd name="T3" fmla="*/ 0 h 4"/>
                      <a:gd name="T4" fmla="*/ 4 w 13"/>
                      <a:gd name="T5" fmla="*/ 2 h 4"/>
                      <a:gd name="T6" fmla="*/ 7 w 13"/>
                      <a:gd name="T7" fmla="*/ 3 h 4"/>
                      <a:gd name="T8" fmla="*/ 13 w 13"/>
                      <a:gd name="T9" fmla="*/ 1 h 4"/>
                      <a:gd name="T10" fmla="*/ 13 w 13"/>
                      <a:gd name="T11" fmla="*/ 1 h 4"/>
                      <a:gd name="T12" fmla="*/ 6 w 13"/>
                      <a:gd name="T13" fmla="*/ 4 h 4"/>
                      <a:gd name="T14" fmla="*/ 3 w 13"/>
                      <a:gd name="T15" fmla="*/ 2 h 4"/>
                      <a:gd name="T16" fmla="*/ 0 w 13"/>
                      <a:gd name="T17" fmla="*/ 1 h 4"/>
                      <a:gd name="T18" fmla="*/ 0 w 13"/>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4">
                        <a:moveTo>
                          <a:pt x="0" y="1"/>
                        </a:moveTo>
                        <a:cubicBezTo>
                          <a:pt x="0" y="0"/>
                          <a:pt x="0" y="0"/>
                          <a:pt x="0" y="0"/>
                        </a:cubicBezTo>
                        <a:cubicBezTo>
                          <a:pt x="1" y="0"/>
                          <a:pt x="3" y="1"/>
                          <a:pt x="4" y="2"/>
                        </a:cubicBezTo>
                        <a:cubicBezTo>
                          <a:pt x="5" y="2"/>
                          <a:pt x="5" y="3"/>
                          <a:pt x="7" y="3"/>
                        </a:cubicBezTo>
                        <a:cubicBezTo>
                          <a:pt x="9" y="3"/>
                          <a:pt x="11" y="2"/>
                          <a:pt x="13" y="1"/>
                        </a:cubicBezTo>
                        <a:cubicBezTo>
                          <a:pt x="13" y="1"/>
                          <a:pt x="13" y="1"/>
                          <a:pt x="13" y="1"/>
                        </a:cubicBezTo>
                        <a:cubicBezTo>
                          <a:pt x="11" y="3"/>
                          <a:pt x="9" y="4"/>
                          <a:pt x="6" y="4"/>
                        </a:cubicBezTo>
                        <a:cubicBezTo>
                          <a:pt x="5" y="3"/>
                          <a:pt x="4" y="3"/>
                          <a:pt x="3" y="2"/>
                        </a:cubicBezTo>
                        <a:cubicBezTo>
                          <a:pt x="2" y="2"/>
                          <a:pt x="1" y="2"/>
                          <a:pt x="0" y="1"/>
                        </a:cubicBezTo>
                        <a:cubicBezTo>
                          <a:pt x="0" y="1"/>
                          <a:pt x="0" y="1"/>
                          <a:pt x="0"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1" name="Freeform 8148">
                    <a:extLst>
                      <a:ext uri="{FF2B5EF4-FFF2-40B4-BE49-F238E27FC236}">
                        <a16:creationId xmlns:a16="http://schemas.microsoft.com/office/drawing/2014/main" id="{A6EA6B15-DA7B-4D0E-99AE-8E4CAFDDA454}"/>
                      </a:ext>
                    </a:extLst>
                  </p:cNvPr>
                  <p:cNvSpPr>
                    <a:spLocks/>
                  </p:cNvSpPr>
                  <p:nvPr/>
                </p:nvSpPr>
                <p:spPr bwMode="auto">
                  <a:xfrm>
                    <a:off x="3690" y="1799"/>
                    <a:ext cx="3" cy="8"/>
                  </a:xfrm>
                  <a:custGeom>
                    <a:avLst/>
                    <a:gdLst>
                      <a:gd name="T0" fmla="*/ 0 w 4"/>
                      <a:gd name="T1" fmla="*/ 10 h 11"/>
                      <a:gd name="T2" fmla="*/ 1 w 4"/>
                      <a:gd name="T3" fmla="*/ 6 h 11"/>
                      <a:gd name="T4" fmla="*/ 2 w 4"/>
                      <a:gd name="T5" fmla="*/ 0 h 11"/>
                      <a:gd name="T6" fmla="*/ 3 w 4"/>
                      <a:gd name="T7" fmla="*/ 0 h 11"/>
                      <a:gd name="T8" fmla="*/ 3 w 4"/>
                      <a:gd name="T9" fmla="*/ 5 h 11"/>
                      <a:gd name="T10" fmla="*/ 2 w 4"/>
                      <a:gd name="T11" fmla="*/ 9 h 11"/>
                      <a:gd name="T12" fmla="*/ 1 w 4"/>
                      <a:gd name="T13" fmla="*/ 11 h 11"/>
                      <a:gd name="T14" fmla="*/ 0 w 4"/>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1">
                        <a:moveTo>
                          <a:pt x="0" y="10"/>
                        </a:moveTo>
                        <a:cubicBezTo>
                          <a:pt x="1" y="9"/>
                          <a:pt x="1" y="8"/>
                          <a:pt x="1" y="6"/>
                        </a:cubicBezTo>
                        <a:cubicBezTo>
                          <a:pt x="2" y="4"/>
                          <a:pt x="3" y="3"/>
                          <a:pt x="2" y="0"/>
                        </a:cubicBezTo>
                        <a:cubicBezTo>
                          <a:pt x="3" y="0"/>
                          <a:pt x="3" y="0"/>
                          <a:pt x="3" y="0"/>
                        </a:cubicBezTo>
                        <a:cubicBezTo>
                          <a:pt x="4" y="2"/>
                          <a:pt x="4" y="3"/>
                          <a:pt x="3" y="5"/>
                        </a:cubicBezTo>
                        <a:cubicBezTo>
                          <a:pt x="2" y="7"/>
                          <a:pt x="2" y="8"/>
                          <a:pt x="2" y="9"/>
                        </a:cubicBezTo>
                        <a:cubicBezTo>
                          <a:pt x="2" y="10"/>
                          <a:pt x="2" y="10"/>
                          <a:pt x="1" y="11"/>
                        </a:cubicBezTo>
                        <a:lnTo>
                          <a:pt x="0" y="1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2" name="Freeform 8149">
                    <a:extLst>
                      <a:ext uri="{FF2B5EF4-FFF2-40B4-BE49-F238E27FC236}">
                        <a16:creationId xmlns:a16="http://schemas.microsoft.com/office/drawing/2014/main" id="{171DEBF8-A464-46A8-BE00-72768EF3D245}"/>
                      </a:ext>
                    </a:extLst>
                  </p:cNvPr>
                  <p:cNvSpPr>
                    <a:spLocks/>
                  </p:cNvSpPr>
                  <p:nvPr/>
                </p:nvSpPr>
                <p:spPr bwMode="auto">
                  <a:xfrm>
                    <a:off x="3679" y="1809"/>
                    <a:ext cx="13" cy="6"/>
                  </a:xfrm>
                  <a:custGeom>
                    <a:avLst/>
                    <a:gdLst>
                      <a:gd name="T0" fmla="*/ 0 w 17"/>
                      <a:gd name="T1" fmla="*/ 0 h 7"/>
                      <a:gd name="T2" fmla="*/ 4 w 17"/>
                      <a:gd name="T3" fmla="*/ 4 h 7"/>
                      <a:gd name="T4" fmla="*/ 10 w 17"/>
                      <a:gd name="T5" fmla="*/ 5 h 7"/>
                      <a:gd name="T6" fmla="*/ 17 w 17"/>
                      <a:gd name="T7" fmla="*/ 6 h 7"/>
                      <a:gd name="T8" fmla="*/ 17 w 17"/>
                      <a:gd name="T9" fmla="*/ 6 h 7"/>
                      <a:gd name="T10" fmla="*/ 13 w 17"/>
                      <a:gd name="T11" fmla="*/ 6 h 7"/>
                      <a:gd name="T12" fmla="*/ 5 w 17"/>
                      <a:gd name="T13" fmla="*/ 6 h 7"/>
                      <a:gd name="T14" fmla="*/ 0 w 17"/>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0" y="0"/>
                        </a:moveTo>
                        <a:cubicBezTo>
                          <a:pt x="3" y="1"/>
                          <a:pt x="2" y="4"/>
                          <a:pt x="4" y="4"/>
                        </a:cubicBezTo>
                        <a:cubicBezTo>
                          <a:pt x="6" y="5"/>
                          <a:pt x="8" y="5"/>
                          <a:pt x="10" y="5"/>
                        </a:cubicBezTo>
                        <a:cubicBezTo>
                          <a:pt x="12" y="5"/>
                          <a:pt x="15" y="6"/>
                          <a:pt x="17" y="6"/>
                        </a:cubicBezTo>
                        <a:cubicBezTo>
                          <a:pt x="17" y="6"/>
                          <a:pt x="17" y="6"/>
                          <a:pt x="17" y="6"/>
                        </a:cubicBezTo>
                        <a:cubicBezTo>
                          <a:pt x="16" y="7"/>
                          <a:pt x="14" y="6"/>
                          <a:pt x="13" y="6"/>
                        </a:cubicBezTo>
                        <a:cubicBezTo>
                          <a:pt x="10" y="6"/>
                          <a:pt x="8" y="6"/>
                          <a:pt x="5" y="6"/>
                        </a:cubicBezTo>
                        <a:cubicBezTo>
                          <a:pt x="1" y="6"/>
                          <a:pt x="2" y="2"/>
                          <a:pt x="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3" name="Freeform 8150">
                    <a:extLst>
                      <a:ext uri="{FF2B5EF4-FFF2-40B4-BE49-F238E27FC236}">
                        <a16:creationId xmlns:a16="http://schemas.microsoft.com/office/drawing/2014/main" id="{A62AD46F-518F-4AEE-BE29-CB675ED1A57C}"/>
                      </a:ext>
                    </a:extLst>
                  </p:cNvPr>
                  <p:cNvSpPr>
                    <a:spLocks/>
                  </p:cNvSpPr>
                  <p:nvPr/>
                </p:nvSpPr>
                <p:spPr bwMode="auto">
                  <a:xfrm>
                    <a:off x="3669" y="1818"/>
                    <a:ext cx="14" cy="1"/>
                  </a:xfrm>
                  <a:custGeom>
                    <a:avLst/>
                    <a:gdLst>
                      <a:gd name="T0" fmla="*/ 0 w 19"/>
                      <a:gd name="T1" fmla="*/ 1 h 2"/>
                      <a:gd name="T2" fmla="*/ 9 w 19"/>
                      <a:gd name="T3" fmla="*/ 0 h 2"/>
                      <a:gd name="T4" fmla="*/ 15 w 19"/>
                      <a:gd name="T5" fmla="*/ 1 h 2"/>
                      <a:gd name="T6" fmla="*/ 19 w 19"/>
                      <a:gd name="T7" fmla="*/ 0 h 2"/>
                      <a:gd name="T8" fmla="*/ 19 w 19"/>
                      <a:gd name="T9" fmla="*/ 0 h 2"/>
                      <a:gd name="T10" fmla="*/ 12 w 19"/>
                      <a:gd name="T11" fmla="*/ 1 h 2"/>
                      <a:gd name="T12" fmla="*/ 0 w 19"/>
                      <a:gd name="T13" fmla="*/ 1 h 2"/>
                      <a:gd name="T14" fmla="*/ 0 w 19"/>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
                        <a:moveTo>
                          <a:pt x="0" y="1"/>
                        </a:moveTo>
                        <a:cubicBezTo>
                          <a:pt x="3" y="0"/>
                          <a:pt x="6" y="0"/>
                          <a:pt x="9" y="0"/>
                        </a:cubicBezTo>
                        <a:cubicBezTo>
                          <a:pt x="11" y="0"/>
                          <a:pt x="13" y="1"/>
                          <a:pt x="15" y="1"/>
                        </a:cubicBezTo>
                        <a:cubicBezTo>
                          <a:pt x="16" y="0"/>
                          <a:pt x="18" y="0"/>
                          <a:pt x="19" y="0"/>
                        </a:cubicBezTo>
                        <a:cubicBezTo>
                          <a:pt x="19" y="0"/>
                          <a:pt x="19" y="0"/>
                          <a:pt x="19" y="0"/>
                        </a:cubicBezTo>
                        <a:cubicBezTo>
                          <a:pt x="17" y="1"/>
                          <a:pt x="15" y="2"/>
                          <a:pt x="12" y="1"/>
                        </a:cubicBezTo>
                        <a:cubicBezTo>
                          <a:pt x="8" y="1"/>
                          <a:pt x="4" y="1"/>
                          <a:pt x="0" y="1"/>
                        </a:cubicBezTo>
                        <a:cubicBezTo>
                          <a:pt x="0" y="1"/>
                          <a:pt x="0" y="1"/>
                          <a:pt x="0"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4" name="Freeform 8151">
                    <a:extLst>
                      <a:ext uri="{FF2B5EF4-FFF2-40B4-BE49-F238E27FC236}">
                        <a16:creationId xmlns:a16="http://schemas.microsoft.com/office/drawing/2014/main" id="{60C94EA8-38A6-4847-B67C-5D21844D4EA9}"/>
                      </a:ext>
                    </a:extLst>
                  </p:cNvPr>
                  <p:cNvSpPr>
                    <a:spLocks/>
                  </p:cNvSpPr>
                  <p:nvPr/>
                </p:nvSpPr>
                <p:spPr bwMode="auto">
                  <a:xfrm>
                    <a:off x="3678" y="1821"/>
                    <a:ext cx="35" cy="6"/>
                  </a:xfrm>
                  <a:custGeom>
                    <a:avLst/>
                    <a:gdLst>
                      <a:gd name="T0" fmla="*/ 0 w 46"/>
                      <a:gd name="T1" fmla="*/ 0 h 8"/>
                      <a:gd name="T2" fmla="*/ 10 w 46"/>
                      <a:gd name="T3" fmla="*/ 5 h 8"/>
                      <a:gd name="T4" fmla="*/ 24 w 46"/>
                      <a:gd name="T5" fmla="*/ 4 h 8"/>
                      <a:gd name="T6" fmla="*/ 33 w 46"/>
                      <a:gd name="T7" fmla="*/ 4 h 8"/>
                      <a:gd name="T8" fmla="*/ 45 w 46"/>
                      <a:gd name="T9" fmla="*/ 7 h 8"/>
                      <a:gd name="T10" fmla="*/ 46 w 46"/>
                      <a:gd name="T11" fmla="*/ 7 h 8"/>
                      <a:gd name="T12" fmla="*/ 37 w 46"/>
                      <a:gd name="T13" fmla="*/ 6 h 8"/>
                      <a:gd name="T14" fmla="*/ 21 w 46"/>
                      <a:gd name="T15" fmla="*/ 7 h 8"/>
                      <a:gd name="T16" fmla="*/ 0 w 46"/>
                      <a:gd name="T17" fmla="*/ 1 h 8"/>
                      <a:gd name="T18" fmla="*/ 0 w 4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8">
                        <a:moveTo>
                          <a:pt x="0" y="0"/>
                        </a:moveTo>
                        <a:cubicBezTo>
                          <a:pt x="4" y="2"/>
                          <a:pt x="7" y="4"/>
                          <a:pt x="10" y="5"/>
                        </a:cubicBezTo>
                        <a:cubicBezTo>
                          <a:pt x="15" y="6"/>
                          <a:pt x="20" y="5"/>
                          <a:pt x="24" y="4"/>
                        </a:cubicBezTo>
                        <a:cubicBezTo>
                          <a:pt x="27" y="4"/>
                          <a:pt x="30" y="3"/>
                          <a:pt x="33" y="4"/>
                        </a:cubicBezTo>
                        <a:cubicBezTo>
                          <a:pt x="38" y="4"/>
                          <a:pt x="41" y="7"/>
                          <a:pt x="45" y="7"/>
                        </a:cubicBezTo>
                        <a:cubicBezTo>
                          <a:pt x="46" y="7"/>
                          <a:pt x="46" y="7"/>
                          <a:pt x="46" y="7"/>
                        </a:cubicBezTo>
                        <a:cubicBezTo>
                          <a:pt x="42" y="8"/>
                          <a:pt x="40" y="7"/>
                          <a:pt x="37" y="6"/>
                        </a:cubicBezTo>
                        <a:cubicBezTo>
                          <a:pt x="31" y="4"/>
                          <a:pt x="26" y="5"/>
                          <a:pt x="21" y="7"/>
                        </a:cubicBezTo>
                        <a:cubicBezTo>
                          <a:pt x="12" y="8"/>
                          <a:pt x="7" y="4"/>
                          <a:pt x="0" y="1"/>
                        </a:cubicBezTo>
                        <a:lnTo>
                          <a:pt x="0"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5" name="Freeform 8152">
                    <a:extLst>
                      <a:ext uri="{FF2B5EF4-FFF2-40B4-BE49-F238E27FC236}">
                        <a16:creationId xmlns:a16="http://schemas.microsoft.com/office/drawing/2014/main" id="{67E0B822-0DD5-4F29-88AF-38F851113F7F}"/>
                      </a:ext>
                    </a:extLst>
                  </p:cNvPr>
                  <p:cNvSpPr>
                    <a:spLocks/>
                  </p:cNvSpPr>
                  <p:nvPr/>
                </p:nvSpPr>
                <p:spPr bwMode="auto">
                  <a:xfrm>
                    <a:off x="3650" y="1813"/>
                    <a:ext cx="12" cy="5"/>
                  </a:xfrm>
                  <a:custGeom>
                    <a:avLst/>
                    <a:gdLst>
                      <a:gd name="T0" fmla="*/ 1 w 16"/>
                      <a:gd name="T1" fmla="*/ 0 h 7"/>
                      <a:gd name="T2" fmla="*/ 6 w 16"/>
                      <a:gd name="T3" fmla="*/ 4 h 7"/>
                      <a:gd name="T4" fmla="*/ 16 w 16"/>
                      <a:gd name="T5" fmla="*/ 6 h 7"/>
                      <a:gd name="T6" fmla="*/ 16 w 16"/>
                      <a:gd name="T7" fmla="*/ 7 h 7"/>
                      <a:gd name="T8" fmla="*/ 0 w 16"/>
                      <a:gd name="T9" fmla="*/ 0 h 7"/>
                      <a:gd name="T10" fmla="*/ 1 w 16"/>
                      <a:gd name="T11" fmla="*/ 0 h 7"/>
                    </a:gdLst>
                    <a:ahLst/>
                    <a:cxnLst>
                      <a:cxn ang="0">
                        <a:pos x="T0" y="T1"/>
                      </a:cxn>
                      <a:cxn ang="0">
                        <a:pos x="T2" y="T3"/>
                      </a:cxn>
                      <a:cxn ang="0">
                        <a:pos x="T4" y="T5"/>
                      </a:cxn>
                      <a:cxn ang="0">
                        <a:pos x="T6" y="T7"/>
                      </a:cxn>
                      <a:cxn ang="0">
                        <a:pos x="T8" y="T9"/>
                      </a:cxn>
                      <a:cxn ang="0">
                        <a:pos x="T10" y="T11"/>
                      </a:cxn>
                    </a:cxnLst>
                    <a:rect l="0" t="0" r="r" b="b"/>
                    <a:pathLst>
                      <a:path w="16" h="7">
                        <a:moveTo>
                          <a:pt x="1" y="0"/>
                        </a:moveTo>
                        <a:cubicBezTo>
                          <a:pt x="2" y="1"/>
                          <a:pt x="4" y="3"/>
                          <a:pt x="6" y="4"/>
                        </a:cubicBezTo>
                        <a:cubicBezTo>
                          <a:pt x="9" y="5"/>
                          <a:pt x="13" y="6"/>
                          <a:pt x="16" y="6"/>
                        </a:cubicBezTo>
                        <a:cubicBezTo>
                          <a:pt x="16" y="7"/>
                          <a:pt x="16" y="7"/>
                          <a:pt x="16" y="7"/>
                        </a:cubicBezTo>
                        <a:cubicBezTo>
                          <a:pt x="9" y="7"/>
                          <a:pt x="3" y="5"/>
                          <a:pt x="0" y="0"/>
                        </a:cubicBezTo>
                        <a:lnTo>
                          <a:pt x="1"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6" name="Freeform 8153">
                    <a:extLst>
                      <a:ext uri="{FF2B5EF4-FFF2-40B4-BE49-F238E27FC236}">
                        <a16:creationId xmlns:a16="http://schemas.microsoft.com/office/drawing/2014/main" id="{A9B84028-440E-42E5-917D-F1C810886CE9}"/>
                      </a:ext>
                    </a:extLst>
                  </p:cNvPr>
                  <p:cNvSpPr>
                    <a:spLocks/>
                  </p:cNvSpPr>
                  <p:nvPr/>
                </p:nvSpPr>
                <p:spPr bwMode="auto">
                  <a:xfrm>
                    <a:off x="3643" y="1823"/>
                    <a:ext cx="16" cy="10"/>
                  </a:xfrm>
                  <a:custGeom>
                    <a:avLst/>
                    <a:gdLst>
                      <a:gd name="T0" fmla="*/ 1 w 21"/>
                      <a:gd name="T1" fmla="*/ 4 h 14"/>
                      <a:gd name="T2" fmla="*/ 12 w 21"/>
                      <a:gd name="T3" fmla="*/ 3 h 14"/>
                      <a:gd name="T4" fmla="*/ 21 w 21"/>
                      <a:gd name="T5" fmla="*/ 9 h 14"/>
                      <a:gd name="T6" fmla="*/ 12 w 21"/>
                      <a:gd name="T7" fmla="*/ 11 h 14"/>
                      <a:gd name="T8" fmla="*/ 12 w 21"/>
                      <a:gd name="T9" fmla="*/ 10 h 14"/>
                      <a:gd name="T10" fmla="*/ 15 w 21"/>
                      <a:gd name="T11" fmla="*/ 10 h 14"/>
                      <a:gd name="T12" fmla="*/ 17 w 21"/>
                      <a:gd name="T13" fmla="*/ 10 h 14"/>
                      <a:gd name="T14" fmla="*/ 17 w 21"/>
                      <a:gd name="T15" fmla="*/ 6 h 14"/>
                      <a:gd name="T16" fmla="*/ 11 w 21"/>
                      <a:gd name="T17" fmla="*/ 4 h 14"/>
                      <a:gd name="T18" fmla="*/ 5 w 21"/>
                      <a:gd name="T19" fmla="*/ 3 h 14"/>
                      <a:gd name="T20" fmla="*/ 5 w 21"/>
                      <a:gd name="T21" fmla="*/ 9 h 14"/>
                      <a:gd name="T22" fmla="*/ 7 w 21"/>
                      <a:gd name="T23" fmla="*/ 14 h 14"/>
                      <a:gd name="T24" fmla="*/ 6 w 21"/>
                      <a:gd name="T25" fmla="*/ 14 h 14"/>
                      <a:gd name="T26" fmla="*/ 5 w 21"/>
                      <a:gd name="T27" fmla="*/ 10 h 14"/>
                      <a:gd name="T28" fmla="*/ 2 w 21"/>
                      <a:gd name="T29" fmla="*/ 7 h 14"/>
                      <a:gd name="T30" fmla="*/ 1 w 21"/>
                      <a:gd name="T31"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14">
                        <a:moveTo>
                          <a:pt x="1" y="4"/>
                        </a:moveTo>
                        <a:cubicBezTo>
                          <a:pt x="3" y="0"/>
                          <a:pt x="10" y="2"/>
                          <a:pt x="12" y="3"/>
                        </a:cubicBezTo>
                        <a:cubicBezTo>
                          <a:pt x="16" y="4"/>
                          <a:pt x="20" y="6"/>
                          <a:pt x="21" y="9"/>
                        </a:cubicBezTo>
                        <a:cubicBezTo>
                          <a:pt x="21" y="12"/>
                          <a:pt x="14" y="11"/>
                          <a:pt x="12" y="11"/>
                        </a:cubicBezTo>
                        <a:cubicBezTo>
                          <a:pt x="12" y="10"/>
                          <a:pt x="12" y="10"/>
                          <a:pt x="12" y="10"/>
                        </a:cubicBezTo>
                        <a:cubicBezTo>
                          <a:pt x="13" y="10"/>
                          <a:pt x="14" y="10"/>
                          <a:pt x="15" y="10"/>
                        </a:cubicBezTo>
                        <a:cubicBezTo>
                          <a:pt x="16" y="10"/>
                          <a:pt x="17" y="10"/>
                          <a:pt x="17" y="10"/>
                        </a:cubicBezTo>
                        <a:cubicBezTo>
                          <a:pt x="21" y="10"/>
                          <a:pt x="18" y="7"/>
                          <a:pt x="17" y="6"/>
                        </a:cubicBezTo>
                        <a:cubicBezTo>
                          <a:pt x="15" y="5"/>
                          <a:pt x="13" y="4"/>
                          <a:pt x="11" y="4"/>
                        </a:cubicBezTo>
                        <a:cubicBezTo>
                          <a:pt x="9" y="3"/>
                          <a:pt x="7" y="3"/>
                          <a:pt x="5" y="3"/>
                        </a:cubicBezTo>
                        <a:cubicBezTo>
                          <a:pt x="0" y="3"/>
                          <a:pt x="4" y="7"/>
                          <a:pt x="5" y="9"/>
                        </a:cubicBezTo>
                        <a:cubicBezTo>
                          <a:pt x="7" y="10"/>
                          <a:pt x="7" y="12"/>
                          <a:pt x="7" y="14"/>
                        </a:cubicBezTo>
                        <a:cubicBezTo>
                          <a:pt x="6" y="14"/>
                          <a:pt x="6" y="14"/>
                          <a:pt x="6" y="14"/>
                        </a:cubicBezTo>
                        <a:cubicBezTo>
                          <a:pt x="6" y="13"/>
                          <a:pt x="6" y="11"/>
                          <a:pt x="5" y="10"/>
                        </a:cubicBezTo>
                        <a:cubicBezTo>
                          <a:pt x="4" y="9"/>
                          <a:pt x="3" y="8"/>
                          <a:pt x="2" y="7"/>
                        </a:cubicBezTo>
                        <a:cubicBezTo>
                          <a:pt x="1" y="6"/>
                          <a:pt x="1" y="5"/>
                          <a:pt x="1" y="4"/>
                        </a:cubicBezTo>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7" name="Freeform 8154">
                    <a:extLst>
                      <a:ext uri="{FF2B5EF4-FFF2-40B4-BE49-F238E27FC236}">
                        <a16:creationId xmlns:a16="http://schemas.microsoft.com/office/drawing/2014/main" id="{86ABFB03-B2B6-4C79-9624-3D6720AE6F25}"/>
                      </a:ext>
                    </a:extLst>
                  </p:cNvPr>
                  <p:cNvSpPr>
                    <a:spLocks/>
                  </p:cNvSpPr>
                  <p:nvPr/>
                </p:nvSpPr>
                <p:spPr bwMode="auto">
                  <a:xfrm>
                    <a:off x="3664" y="1824"/>
                    <a:ext cx="6" cy="8"/>
                  </a:xfrm>
                  <a:custGeom>
                    <a:avLst/>
                    <a:gdLst>
                      <a:gd name="T0" fmla="*/ 2 w 8"/>
                      <a:gd name="T1" fmla="*/ 2 h 11"/>
                      <a:gd name="T2" fmla="*/ 8 w 8"/>
                      <a:gd name="T3" fmla="*/ 2 h 11"/>
                      <a:gd name="T4" fmla="*/ 7 w 8"/>
                      <a:gd name="T5" fmla="*/ 2 h 11"/>
                      <a:gd name="T6" fmla="*/ 3 w 8"/>
                      <a:gd name="T7" fmla="*/ 3 h 11"/>
                      <a:gd name="T8" fmla="*/ 3 w 8"/>
                      <a:gd name="T9" fmla="*/ 6 h 11"/>
                      <a:gd name="T10" fmla="*/ 4 w 8"/>
                      <a:gd name="T11" fmla="*/ 11 h 11"/>
                      <a:gd name="T12" fmla="*/ 4 w 8"/>
                      <a:gd name="T13" fmla="*/ 11 h 11"/>
                      <a:gd name="T14" fmla="*/ 2 w 8"/>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1">
                        <a:moveTo>
                          <a:pt x="2" y="2"/>
                        </a:moveTo>
                        <a:cubicBezTo>
                          <a:pt x="2" y="0"/>
                          <a:pt x="7" y="0"/>
                          <a:pt x="8" y="2"/>
                        </a:cubicBezTo>
                        <a:cubicBezTo>
                          <a:pt x="8" y="2"/>
                          <a:pt x="7" y="3"/>
                          <a:pt x="7" y="2"/>
                        </a:cubicBezTo>
                        <a:cubicBezTo>
                          <a:pt x="5" y="1"/>
                          <a:pt x="3" y="2"/>
                          <a:pt x="3" y="3"/>
                        </a:cubicBezTo>
                        <a:cubicBezTo>
                          <a:pt x="2" y="4"/>
                          <a:pt x="3" y="5"/>
                          <a:pt x="3" y="6"/>
                        </a:cubicBezTo>
                        <a:cubicBezTo>
                          <a:pt x="3" y="7"/>
                          <a:pt x="3" y="9"/>
                          <a:pt x="4" y="11"/>
                        </a:cubicBezTo>
                        <a:cubicBezTo>
                          <a:pt x="4" y="11"/>
                          <a:pt x="4" y="11"/>
                          <a:pt x="4" y="11"/>
                        </a:cubicBezTo>
                        <a:cubicBezTo>
                          <a:pt x="2" y="9"/>
                          <a:pt x="0" y="5"/>
                          <a:pt x="2" y="2"/>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8" name="Freeform 8155">
                    <a:extLst>
                      <a:ext uri="{FF2B5EF4-FFF2-40B4-BE49-F238E27FC236}">
                        <a16:creationId xmlns:a16="http://schemas.microsoft.com/office/drawing/2014/main" id="{80FD4127-4533-4765-8C9A-7CAE5BC98856}"/>
                      </a:ext>
                    </a:extLst>
                  </p:cNvPr>
                  <p:cNvSpPr>
                    <a:spLocks/>
                  </p:cNvSpPr>
                  <p:nvPr/>
                </p:nvSpPr>
                <p:spPr bwMode="auto">
                  <a:xfrm>
                    <a:off x="3676" y="1828"/>
                    <a:ext cx="10" cy="3"/>
                  </a:xfrm>
                  <a:custGeom>
                    <a:avLst/>
                    <a:gdLst>
                      <a:gd name="T0" fmla="*/ 0 w 14"/>
                      <a:gd name="T1" fmla="*/ 1 h 4"/>
                      <a:gd name="T2" fmla="*/ 5 w 14"/>
                      <a:gd name="T3" fmla="*/ 1 h 4"/>
                      <a:gd name="T4" fmla="*/ 14 w 14"/>
                      <a:gd name="T5" fmla="*/ 3 h 4"/>
                      <a:gd name="T6" fmla="*/ 14 w 14"/>
                      <a:gd name="T7" fmla="*/ 3 h 4"/>
                      <a:gd name="T8" fmla="*/ 0 w 14"/>
                      <a:gd name="T9" fmla="*/ 1 h 4"/>
                    </a:gdLst>
                    <a:ahLst/>
                    <a:cxnLst>
                      <a:cxn ang="0">
                        <a:pos x="T0" y="T1"/>
                      </a:cxn>
                      <a:cxn ang="0">
                        <a:pos x="T2" y="T3"/>
                      </a:cxn>
                      <a:cxn ang="0">
                        <a:pos x="T4" y="T5"/>
                      </a:cxn>
                      <a:cxn ang="0">
                        <a:pos x="T6" y="T7"/>
                      </a:cxn>
                      <a:cxn ang="0">
                        <a:pos x="T8" y="T9"/>
                      </a:cxn>
                    </a:cxnLst>
                    <a:rect l="0" t="0" r="r" b="b"/>
                    <a:pathLst>
                      <a:path w="14" h="4">
                        <a:moveTo>
                          <a:pt x="0" y="1"/>
                        </a:moveTo>
                        <a:cubicBezTo>
                          <a:pt x="2" y="0"/>
                          <a:pt x="3" y="0"/>
                          <a:pt x="5" y="1"/>
                        </a:cubicBezTo>
                        <a:cubicBezTo>
                          <a:pt x="8" y="2"/>
                          <a:pt x="11" y="3"/>
                          <a:pt x="14" y="3"/>
                        </a:cubicBezTo>
                        <a:cubicBezTo>
                          <a:pt x="14" y="3"/>
                          <a:pt x="14" y="3"/>
                          <a:pt x="14" y="3"/>
                        </a:cubicBezTo>
                        <a:cubicBezTo>
                          <a:pt x="10" y="4"/>
                          <a:pt x="4" y="1"/>
                          <a:pt x="0"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89" name="Freeform 8156">
                    <a:extLst>
                      <a:ext uri="{FF2B5EF4-FFF2-40B4-BE49-F238E27FC236}">
                        <a16:creationId xmlns:a16="http://schemas.microsoft.com/office/drawing/2014/main" id="{1A1C0A97-41F2-4679-BB71-B5BBA7E7B27B}"/>
                      </a:ext>
                    </a:extLst>
                  </p:cNvPr>
                  <p:cNvSpPr>
                    <a:spLocks/>
                  </p:cNvSpPr>
                  <p:nvPr/>
                </p:nvSpPr>
                <p:spPr bwMode="auto">
                  <a:xfrm>
                    <a:off x="3685" y="1838"/>
                    <a:ext cx="12" cy="11"/>
                  </a:xfrm>
                  <a:custGeom>
                    <a:avLst/>
                    <a:gdLst>
                      <a:gd name="T0" fmla="*/ 4 w 16"/>
                      <a:gd name="T1" fmla="*/ 0 h 15"/>
                      <a:gd name="T2" fmla="*/ 10 w 16"/>
                      <a:gd name="T3" fmla="*/ 2 h 15"/>
                      <a:gd name="T4" fmla="*/ 15 w 16"/>
                      <a:gd name="T5" fmla="*/ 4 h 15"/>
                      <a:gd name="T6" fmla="*/ 15 w 16"/>
                      <a:gd name="T7" fmla="*/ 8 h 15"/>
                      <a:gd name="T8" fmla="*/ 15 w 16"/>
                      <a:gd name="T9" fmla="*/ 15 h 15"/>
                      <a:gd name="T10" fmla="*/ 15 w 16"/>
                      <a:gd name="T11" fmla="*/ 15 h 15"/>
                      <a:gd name="T12" fmla="*/ 14 w 16"/>
                      <a:gd name="T13" fmla="*/ 7 h 15"/>
                      <a:gd name="T14" fmla="*/ 6 w 16"/>
                      <a:gd name="T15" fmla="*/ 2 h 15"/>
                      <a:gd name="T16" fmla="*/ 2 w 16"/>
                      <a:gd name="T17" fmla="*/ 3 h 15"/>
                      <a:gd name="T18" fmla="*/ 4 w 16"/>
                      <a:gd name="T19" fmla="*/ 5 h 15"/>
                      <a:gd name="T20" fmla="*/ 6 w 16"/>
                      <a:gd name="T21" fmla="*/ 7 h 15"/>
                      <a:gd name="T22" fmla="*/ 10 w 16"/>
                      <a:gd name="T23" fmla="*/ 12 h 15"/>
                      <a:gd name="T24" fmla="*/ 10 w 16"/>
                      <a:gd name="T25" fmla="*/ 12 h 15"/>
                      <a:gd name="T26" fmla="*/ 1 w 16"/>
                      <a:gd name="T27" fmla="*/ 4 h 15"/>
                      <a:gd name="T28" fmla="*/ 4 w 16"/>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5">
                        <a:moveTo>
                          <a:pt x="4" y="0"/>
                        </a:moveTo>
                        <a:cubicBezTo>
                          <a:pt x="6" y="0"/>
                          <a:pt x="9" y="1"/>
                          <a:pt x="10" y="2"/>
                        </a:cubicBezTo>
                        <a:cubicBezTo>
                          <a:pt x="12" y="2"/>
                          <a:pt x="14" y="3"/>
                          <a:pt x="15" y="4"/>
                        </a:cubicBezTo>
                        <a:cubicBezTo>
                          <a:pt x="16" y="5"/>
                          <a:pt x="15" y="7"/>
                          <a:pt x="15" y="8"/>
                        </a:cubicBezTo>
                        <a:cubicBezTo>
                          <a:pt x="15" y="11"/>
                          <a:pt x="16" y="13"/>
                          <a:pt x="15" y="15"/>
                        </a:cubicBezTo>
                        <a:cubicBezTo>
                          <a:pt x="15" y="15"/>
                          <a:pt x="15" y="15"/>
                          <a:pt x="15" y="15"/>
                        </a:cubicBezTo>
                        <a:cubicBezTo>
                          <a:pt x="15" y="12"/>
                          <a:pt x="14" y="10"/>
                          <a:pt x="14" y="7"/>
                        </a:cubicBezTo>
                        <a:cubicBezTo>
                          <a:pt x="15" y="3"/>
                          <a:pt x="10" y="3"/>
                          <a:pt x="6" y="2"/>
                        </a:cubicBezTo>
                        <a:cubicBezTo>
                          <a:pt x="4" y="1"/>
                          <a:pt x="3" y="1"/>
                          <a:pt x="2" y="3"/>
                        </a:cubicBezTo>
                        <a:cubicBezTo>
                          <a:pt x="2" y="4"/>
                          <a:pt x="3" y="4"/>
                          <a:pt x="4" y="5"/>
                        </a:cubicBezTo>
                        <a:cubicBezTo>
                          <a:pt x="5" y="5"/>
                          <a:pt x="6" y="6"/>
                          <a:pt x="6" y="7"/>
                        </a:cubicBezTo>
                        <a:cubicBezTo>
                          <a:pt x="8" y="8"/>
                          <a:pt x="10" y="10"/>
                          <a:pt x="10" y="12"/>
                        </a:cubicBezTo>
                        <a:cubicBezTo>
                          <a:pt x="11" y="12"/>
                          <a:pt x="10" y="12"/>
                          <a:pt x="10" y="12"/>
                        </a:cubicBezTo>
                        <a:cubicBezTo>
                          <a:pt x="8" y="9"/>
                          <a:pt x="3" y="7"/>
                          <a:pt x="1" y="4"/>
                        </a:cubicBezTo>
                        <a:cubicBezTo>
                          <a:pt x="0" y="2"/>
                          <a:pt x="1" y="0"/>
                          <a:pt x="4"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0" name="Freeform 8157">
                    <a:extLst>
                      <a:ext uri="{FF2B5EF4-FFF2-40B4-BE49-F238E27FC236}">
                        <a16:creationId xmlns:a16="http://schemas.microsoft.com/office/drawing/2014/main" id="{105CA9EE-B8EA-4743-B441-7A265EB61331}"/>
                      </a:ext>
                    </a:extLst>
                  </p:cNvPr>
                  <p:cNvSpPr>
                    <a:spLocks/>
                  </p:cNvSpPr>
                  <p:nvPr/>
                </p:nvSpPr>
                <p:spPr bwMode="auto">
                  <a:xfrm>
                    <a:off x="3674" y="1842"/>
                    <a:ext cx="12" cy="12"/>
                  </a:xfrm>
                  <a:custGeom>
                    <a:avLst/>
                    <a:gdLst>
                      <a:gd name="T0" fmla="*/ 0 w 17"/>
                      <a:gd name="T1" fmla="*/ 0 h 16"/>
                      <a:gd name="T2" fmla="*/ 11 w 17"/>
                      <a:gd name="T3" fmla="*/ 7 h 16"/>
                      <a:gd name="T4" fmla="*/ 12 w 17"/>
                      <a:gd name="T5" fmla="*/ 16 h 16"/>
                      <a:gd name="T6" fmla="*/ 12 w 17"/>
                      <a:gd name="T7" fmla="*/ 15 h 16"/>
                      <a:gd name="T8" fmla="*/ 9 w 17"/>
                      <a:gd name="T9" fmla="*/ 7 h 16"/>
                      <a:gd name="T10" fmla="*/ 1 w 17"/>
                      <a:gd name="T11" fmla="*/ 0 h 16"/>
                      <a:gd name="T12" fmla="*/ 0 w 17"/>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 h="16">
                        <a:moveTo>
                          <a:pt x="0" y="0"/>
                        </a:moveTo>
                        <a:cubicBezTo>
                          <a:pt x="6" y="0"/>
                          <a:pt x="9" y="4"/>
                          <a:pt x="11" y="7"/>
                        </a:cubicBezTo>
                        <a:cubicBezTo>
                          <a:pt x="15" y="10"/>
                          <a:pt x="17" y="13"/>
                          <a:pt x="12" y="16"/>
                        </a:cubicBezTo>
                        <a:cubicBezTo>
                          <a:pt x="12" y="15"/>
                          <a:pt x="12" y="15"/>
                          <a:pt x="12" y="15"/>
                        </a:cubicBezTo>
                        <a:cubicBezTo>
                          <a:pt x="16" y="12"/>
                          <a:pt x="12" y="10"/>
                          <a:pt x="9" y="7"/>
                        </a:cubicBezTo>
                        <a:cubicBezTo>
                          <a:pt x="7" y="4"/>
                          <a:pt x="5" y="1"/>
                          <a:pt x="1" y="0"/>
                        </a:cubicBezTo>
                        <a:cubicBezTo>
                          <a:pt x="0" y="0"/>
                          <a:pt x="0" y="0"/>
                          <a:pt x="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1" name="Freeform 8158">
                    <a:extLst>
                      <a:ext uri="{FF2B5EF4-FFF2-40B4-BE49-F238E27FC236}">
                        <a16:creationId xmlns:a16="http://schemas.microsoft.com/office/drawing/2014/main" id="{805C47B4-96B4-468F-A91D-0EB4358524AA}"/>
                      </a:ext>
                    </a:extLst>
                  </p:cNvPr>
                  <p:cNvSpPr>
                    <a:spLocks/>
                  </p:cNvSpPr>
                  <p:nvPr/>
                </p:nvSpPr>
                <p:spPr bwMode="auto">
                  <a:xfrm>
                    <a:off x="3683" y="1862"/>
                    <a:ext cx="3" cy="2"/>
                  </a:xfrm>
                  <a:custGeom>
                    <a:avLst/>
                    <a:gdLst>
                      <a:gd name="T0" fmla="*/ 1 w 4"/>
                      <a:gd name="T1" fmla="*/ 1 h 3"/>
                      <a:gd name="T2" fmla="*/ 2 w 4"/>
                      <a:gd name="T3" fmla="*/ 2 h 3"/>
                      <a:gd name="T4" fmla="*/ 3 w 4"/>
                      <a:gd name="T5" fmla="*/ 1 h 3"/>
                      <a:gd name="T6" fmla="*/ 4 w 4"/>
                      <a:gd name="T7" fmla="*/ 0 h 3"/>
                      <a:gd name="T8" fmla="*/ 4 w 4"/>
                      <a:gd name="T9" fmla="*/ 0 h 3"/>
                      <a:gd name="T10" fmla="*/ 2 w 4"/>
                      <a:gd name="T11" fmla="*/ 2 h 3"/>
                      <a:gd name="T12" fmla="*/ 0 w 4"/>
                      <a:gd name="T13" fmla="*/ 1 h 3"/>
                      <a:gd name="T14" fmla="*/ 1 w 4"/>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1" y="1"/>
                        </a:moveTo>
                        <a:cubicBezTo>
                          <a:pt x="1" y="2"/>
                          <a:pt x="1" y="2"/>
                          <a:pt x="2" y="2"/>
                        </a:cubicBezTo>
                        <a:cubicBezTo>
                          <a:pt x="3" y="1"/>
                          <a:pt x="3" y="1"/>
                          <a:pt x="3" y="1"/>
                        </a:cubicBezTo>
                        <a:cubicBezTo>
                          <a:pt x="3" y="1"/>
                          <a:pt x="4" y="1"/>
                          <a:pt x="4" y="0"/>
                        </a:cubicBezTo>
                        <a:cubicBezTo>
                          <a:pt x="4" y="0"/>
                          <a:pt x="4" y="0"/>
                          <a:pt x="4" y="0"/>
                        </a:cubicBezTo>
                        <a:cubicBezTo>
                          <a:pt x="3" y="1"/>
                          <a:pt x="3" y="2"/>
                          <a:pt x="2" y="2"/>
                        </a:cubicBezTo>
                        <a:cubicBezTo>
                          <a:pt x="1" y="3"/>
                          <a:pt x="1" y="2"/>
                          <a:pt x="0" y="1"/>
                        </a:cubicBezTo>
                        <a:lnTo>
                          <a:pt x="1" y="1"/>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2" name="Freeform 8159">
                    <a:extLst>
                      <a:ext uri="{FF2B5EF4-FFF2-40B4-BE49-F238E27FC236}">
                        <a16:creationId xmlns:a16="http://schemas.microsoft.com/office/drawing/2014/main" id="{0561967A-AB1E-46CF-8277-A2AD852F1C81}"/>
                      </a:ext>
                    </a:extLst>
                  </p:cNvPr>
                  <p:cNvSpPr>
                    <a:spLocks/>
                  </p:cNvSpPr>
                  <p:nvPr/>
                </p:nvSpPr>
                <p:spPr bwMode="auto">
                  <a:xfrm>
                    <a:off x="3705" y="1852"/>
                    <a:ext cx="11" cy="6"/>
                  </a:xfrm>
                  <a:custGeom>
                    <a:avLst/>
                    <a:gdLst>
                      <a:gd name="T0" fmla="*/ 1 w 14"/>
                      <a:gd name="T1" fmla="*/ 0 h 8"/>
                      <a:gd name="T2" fmla="*/ 14 w 14"/>
                      <a:gd name="T3" fmla="*/ 8 h 8"/>
                      <a:gd name="T4" fmla="*/ 14 w 14"/>
                      <a:gd name="T5" fmla="*/ 8 h 8"/>
                      <a:gd name="T6" fmla="*/ 0 w 14"/>
                      <a:gd name="T7" fmla="*/ 0 h 8"/>
                      <a:gd name="T8" fmla="*/ 1 w 14"/>
                      <a:gd name="T9" fmla="*/ 0 h 8"/>
                    </a:gdLst>
                    <a:ahLst/>
                    <a:cxnLst>
                      <a:cxn ang="0">
                        <a:pos x="T0" y="T1"/>
                      </a:cxn>
                      <a:cxn ang="0">
                        <a:pos x="T2" y="T3"/>
                      </a:cxn>
                      <a:cxn ang="0">
                        <a:pos x="T4" y="T5"/>
                      </a:cxn>
                      <a:cxn ang="0">
                        <a:pos x="T6" y="T7"/>
                      </a:cxn>
                      <a:cxn ang="0">
                        <a:pos x="T8" y="T9"/>
                      </a:cxn>
                    </a:cxnLst>
                    <a:rect l="0" t="0" r="r" b="b"/>
                    <a:pathLst>
                      <a:path w="14" h="8">
                        <a:moveTo>
                          <a:pt x="1" y="0"/>
                        </a:moveTo>
                        <a:cubicBezTo>
                          <a:pt x="5" y="3"/>
                          <a:pt x="8" y="7"/>
                          <a:pt x="14" y="8"/>
                        </a:cubicBezTo>
                        <a:cubicBezTo>
                          <a:pt x="14" y="8"/>
                          <a:pt x="14" y="8"/>
                          <a:pt x="14" y="8"/>
                        </a:cubicBezTo>
                        <a:cubicBezTo>
                          <a:pt x="8" y="8"/>
                          <a:pt x="3" y="4"/>
                          <a:pt x="0" y="0"/>
                        </a:cubicBezTo>
                        <a:lnTo>
                          <a:pt x="1"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3" name="Freeform 8160">
                    <a:extLst>
                      <a:ext uri="{FF2B5EF4-FFF2-40B4-BE49-F238E27FC236}">
                        <a16:creationId xmlns:a16="http://schemas.microsoft.com/office/drawing/2014/main" id="{7ED9D9B3-91A5-4D35-93ED-648333779E4F}"/>
                      </a:ext>
                    </a:extLst>
                  </p:cNvPr>
                  <p:cNvSpPr>
                    <a:spLocks/>
                  </p:cNvSpPr>
                  <p:nvPr/>
                </p:nvSpPr>
                <p:spPr bwMode="auto">
                  <a:xfrm>
                    <a:off x="3696" y="1834"/>
                    <a:ext cx="14" cy="4"/>
                  </a:xfrm>
                  <a:custGeom>
                    <a:avLst/>
                    <a:gdLst>
                      <a:gd name="T0" fmla="*/ 0 w 18"/>
                      <a:gd name="T1" fmla="*/ 1 h 5"/>
                      <a:gd name="T2" fmla="*/ 6 w 18"/>
                      <a:gd name="T3" fmla="*/ 2 h 5"/>
                      <a:gd name="T4" fmla="*/ 12 w 18"/>
                      <a:gd name="T5" fmla="*/ 4 h 5"/>
                      <a:gd name="T6" fmla="*/ 18 w 18"/>
                      <a:gd name="T7" fmla="*/ 5 h 5"/>
                      <a:gd name="T8" fmla="*/ 18 w 18"/>
                      <a:gd name="T9" fmla="*/ 5 h 5"/>
                      <a:gd name="T10" fmla="*/ 11 w 18"/>
                      <a:gd name="T11" fmla="*/ 5 h 5"/>
                      <a:gd name="T12" fmla="*/ 9 w 18"/>
                      <a:gd name="T13" fmla="*/ 5 h 5"/>
                      <a:gd name="T14" fmla="*/ 0 w 18"/>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5">
                        <a:moveTo>
                          <a:pt x="0" y="1"/>
                        </a:moveTo>
                        <a:cubicBezTo>
                          <a:pt x="2" y="0"/>
                          <a:pt x="4" y="1"/>
                          <a:pt x="6" y="2"/>
                        </a:cubicBezTo>
                        <a:cubicBezTo>
                          <a:pt x="8" y="4"/>
                          <a:pt x="9" y="5"/>
                          <a:pt x="12" y="4"/>
                        </a:cubicBezTo>
                        <a:cubicBezTo>
                          <a:pt x="14" y="4"/>
                          <a:pt x="16" y="4"/>
                          <a:pt x="18" y="5"/>
                        </a:cubicBezTo>
                        <a:cubicBezTo>
                          <a:pt x="18" y="5"/>
                          <a:pt x="18" y="5"/>
                          <a:pt x="18" y="5"/>
                        </a:cubicBezTo>
                        <a:cubicBezTo>
                          <a:pt x="15" y="4"/>
                          <a:pt x="13" y="4"/>
                          <a:pt x="11" y="5"/>
                        </a:cubicBezTo>
                        <a:cubicBezTo>
                          <a:pt x="10" y="5"/>
                          <a:pt x="9" y="5"/>
                          <a:pt x="9" y="5"/>
                        </a:cubicBezTo>
                        <a:cubicBezTo>
                          <a:pt x="5" y="4"/>
                          <a:pt x="4" y="1"/>
                          <a:pt x="0"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4" name="Freeform 8161">
                    <a:extLst>
                      <a:ext uri="{FF2B5EF4-FFF2-40B4-BE49-F238E27FC236}">
                        <a16:creationId xmlns:a16="http://schemas.microsoft.com/office/drawing/2014/main" id="{84CFCC85-21CB-4524-9E9E-9F0744430425}"/>
                      </a:ext>
                    </a:extLst>
                  </p:cNvPr>
                  <p:cNvSpPr>
                    <a:spLocks noEditPoints="1"/>
                  </p:cNvSpPr>
                  <p:nvPr/>
                </p:nvSpPr>
                <p:spPr bwMode="auto">
                  <a:xfrm>
                    <a:off x="3711" y="1746"/>
                    <a:ext cx="20" cy="92"/>
                  </a:xfrm>
                  <a:custGeom>
                    <a:avLst/>
                    <a:gdLst>
                      <a:gd name="T0" fmla="*/ 5 w 26"/>
                      <a:gd name="T1" fmla="*/ 99 h 122"/>
                      <a:gd name="T2" fmla="*/ 7 w 26"/>
                      <a:gd name="T3" fmla="*/ 107 h 122"/>
                      <a:gd name="T4" fmla="*/ 13 w 26"/>
                      <a:gd name="T5" fmla="*/ 108 h 122"/>
                      <a:gd name="T6" fmla="*/ 9 w 26"/>
                      <a:gd name="T7" fmla="*/ 116 h 122"/>
                      <a:gd name="T8" fmla="*/ 11 w 26"/>
                      <a:gd name="T9" fmla="*/ 117 h 122"/>
                      <a:gd name="T10" fmla="*/ 7 w 26"/>
                      <a:gd name="T11" fmla="*/ 120 h 122"/>
                      <a:gd name="T12" fmla="*/ 14 w 26"/>
                      <a:gd name="T13" fmla="*/ 122 h 122"/>
                      <a:gd name="T14" fmla="*/ 21 w 26"/>
                      <a:gd name="T15" fmla="*/ 113 h 122"/>
                      <a:gd name="T16" fmla="*/ 17 w 26"/>
                      <a:gd name="T17" fmla="*/ 102 h 122"/>
                      <a:gd name="T18" fmla="*/ 11 w 26"/>
                      <a:gd name="T19" fmla="*/ 101 h 122"/>
                      <a:gd name="T20" fmla="*/ 11 w 26"/>
                      <a:gd name="T21" fmla="*/ 100 h 122"/>
                      <a:gd name="T22" fmla="*/ 3 w 26"/>
                      <a:gd name="T23" fmla="*/ 97 h 122"/>
                      <a:gd name="T24" fmla="*/ 15 w 26"/>
                      <a:gd name="T25" fmla="*/ 99 h 122"/>
                      <a:gd name="T26" fmla="*/ 3 w 26"/>
                      <a:gd name="T27" fmla="*/ 96 h 122"/>
                      <a:gd name="T28" fmla="*/ 22 w 26"/>
                      <a:gd name="T29" fmla="*/ 96 h 122"/>
                      <a:gd name="T30" fmla="*/ 18 w 26"/>
                      <a:gd name="T31" fmla="*/ 91 h 122"/>
                      <a:gd name="T32" fmla="*/ 8 w 26"/>
                      <a:gd name="T33" fmla="*/ 66 h 122"/>
                      <a:gd name="T34" fmla="*/ 22 w 26"/>
                      <a:gd name="T35" fmla="*/ 86 h 122"/>
                      <a:gd name="T36" fmla="*/ 20 w 26"/>
                      <a:gd name="T37" fmla="*/ 90 h 122"/>
                      <a:gd name="T38" fmla="*/ 20 w 26"/>
                      <a:gd name="T39" fmla="*/ 90 h 122"/>
                      <a:gd name="T40" fmla="*/ 25 w 26"/>
                      <a:gd name="T41" fmla="*/ 86 h 122"/>
                      <a:gd name="T42" fmla="*/ 6 w 26"/>
                      <a:gd name="T43" fmla="*/ 62 h 122"/>
                      <a:gd name="T44" fmla="*/ 18 w 26"/>
                      <a:gd name="T45" fmla="*/ 53 h 122"/>
                      <a:gd name="T46" fmla="*/ 16 w 26"/>
                      <a:gd name="T47" fmla="*/ 68 h 122"/>
                      <a:gd name="T48" fmla="*/ 11 w 26"/>
                      <a:gd name="T49" fmla="*/ 66 h 122"/>
                      <a:gd name="T50" fmla="*/ 20 w 26"/>
                      <a:gd name="T51" fmla="*/ 69 h 122"/>
                      <a:gd name="T52" fmla="*/ 20 w 26"/>
                      <a:gd name="T53" fmla="*/ 51 h 122"/>
                      <a:gd name="T54" fmla="*/ 14 w 26"/>
                      <a:gd name="T55" fmla="*/ 50 h 122"/>
                      <a:gd name="T56" fmla="*/ 21 w 26"/>
                      <a:gd name="T57" fmla="*/ 26 h 122"/>
                      <a:gd name="T58" fmla="*/ 15 w 26"/>
                      <a:gd name="T59" fmla="*/ 28 h 122"/>
                      <a:gd name="T60" fmla="*/ 24 w 26"/>
                      <a:gd name="T61" fmla="*/ 33 h 122"/>
                      <a:gd name="T62" fmla="*/ 20 w 26"/>
                      <a:gd name="T63" fmla="*/ 48 h 122"/>
                      <a:gd name="T64" fmla="*/ 17 w 26"/>
                      <a:gd name="T65" fmla="*/ 48 h 122"/>
                      <a:gd name="T66" fmla="*/ 15 w 26"/>
                      <a:gd name="T67" fmla="*/ 49 h 122"/>
                      <a:gd name="T68" fmla="*/ 18 w 26"/>
                      <a:gd name="T69" fmla="*/ 49 h 122"/>
                      <a:gd name="T70" fmla="*/ 24 w 26"/>
                      <a:gd name="T71" fmla="*/ 42 h 122"/>
                      <a:gd name="T72" fmla="*/ 21 w 26"/>
                      <a:gd name="T73" fmla="*/ 26 h 122"/>
                      <a:gd name="T74" fmla="*/ 5 w 26"/>
                      <a:gd name="T75" fmla="*/ 1 h 122"/>
                      <a:gd name="T76" fmla="*/ 17 w 26"/>
                      <a:gd name="T77" fmla="*/ 7 h 122"/>
                      <a:gd name="T78" fmla="*/ 20 w 26"/>
                      <a:gd name="T79" fmla="*/ 23 h 122"/>
                      <a:gd name="T80" fmla="*/ 19 w 26"/>
                      <a:gd name="T81" fmla="*/ 26 h 122"/>
                      <a:gd name="T82" fmla="*/ 23 w 26"/>
                      <a:gd name="T83" fmla="*/ 19 h 122"/>
                      <a:gd name="T84" fmla="*/ 15 w 26"/>
                      <a:gd name="T85" fmla="*/ 4 h 122"/>
                      <a:gd name="T86" fmla="*/ 13 w 26"/>
                      <a:gd name="T87" fmla="*/ 6 h 122"/>
                      <a:gd name="T88" fmla="*/ 0 w 26"/>
                      <a:gd name="T8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 h="122">
                        <a:moveTo>
                          <a:pt x="3" y="97"/>
                        </a:moveTo>
                        <a:cubicBezTo>
                          <a:pt x="3" y="97"/>
                          <a:pt x="3" y="97"/>
                          <a:pt x="3" y="97"/>
                        </a:cubicBezTo>
                        <a:cubicBezTo>
                          <a:pt x="4" y="98"/>
                          <a:pt x="5" y="98"/>
                          <a:pt x="5" y="99"/>
                        </a:cubicBezTo>
                        <a:cubicBezTo>
                          <a:pt x="5" y="100"/>
                          <a:pt x="2" y="102"/>
                          <a:pt x="4" y="103"/>
                        </a:cubicBezTo>
                        <a:cubicBezTo>
                          <a:pt x="6" y="103"/>
                          <a:pt x="9" y="104"/>
                          <a:pt x="9" y="105"/>
                        </a:cubicBezTo>
                        <a:cubicBezTo>
                          <a:pt x="8" y="106"/>
                          <a:pt x="8" y="106"/>
                          <a:pt x="7" y="107"/>
                        </a:cubicBezTo>
                        <a:cubicBezTo>
                          <a:pt x="8" y="107"/>
                          <a:pt x="9" y="107"/>
                          <a:pt x="9" y="107"/>
                        </a:cubicBezTo>
                        <a:cubicBezTo>
                          <a:pt x="10" y="107"/>
                          <a:pt x="12" y="107"/>
                          <a:pt x="13" y="107"/>
                        </a:cubicBezTo>
                        <a:cubicBezTo>
                          <a:pt x="13" y="108"/>
                          <a:pt x="13" y="108"/>
                          <a:pt x="13" y="108"/>
                        </a:cubicBezTo>
                        <a:cubicBezTo>
                          <a:pt x="12" y="108"/>
                          <a:pt x="12" y="107"/>
                          <a:pt x="11" y="107"/>
                        </a:cubicBezTo>
                        <a:cubicBezTo>
                          <a:pt x="9" y="108"/>
                          <a:pt x="8" y="110"/>
                          <a:pt x="7" y="111"/>
                        </a:cubicBezTo>
                        <a:cubicBezTo>
                          <a:pt x="7" y="113"/>
                          <a:pt x="8" y="115"/>
                          <a:pt x="9" y="116"/>
                        </a:cubicBezTo>
                        <a:cubicBezTo>
                          <a:pt x="9" y="116"/>
                          <a:pt x="9" y="116"/>
                          <a:pt x="9" y="116"/>
                        </a:cubicBezTo>
                        <a:cubicBezTo>
                          <a:pt x="9" y="116"/>
                          <a:pt x="10" y="117"/>
                          <a:pt x="11" y="117"/>
                        </a:cubicBezTo>
                        <a:cubicBezTo>
                          <a:pt x="11" y="117"/>
                          <a:pt x="11" y="117"/>
                          <a:pt x="11" y="117"/>
                        </a:cubicBezTo>
                        <a:cubicBezTo>
                          <a:pt x="9" y="117"/>
                          <a:pt x="7" y="116"/>
                          <a:pt x="6" y="115"/>
                        </a:cubicBezTo>
                        <a:cubicBezTo>
                          <a:pt x="6" y="115"/>
                          <a:pt x="7" y="116"/>
                          <a:pt x="7" y="117"/>
                        </a:cubicBezTo>
                        <a:cubicBezTo>
                          <a:pt x="8" y="118"/>
                          <a:pt x="8" y="119"/>
                          <a:pt x="7" y="120"/>
                        </a:cubicBezTo>
                        <a:cubicBezTo>
                          <a:pt x="6" y="120"/>
                          <a:pt x="5" y="120"/>
                          <a:pt x="4" y="121"/>
                        </a:cubicBezTo>
                        <a:cubicBezTo>
                          <a:pt x="4" y="121"/>
                          <a:pt x="5" y="121"/>
                          <a:pt x="5" y="121"/>
                        </a:cubicBezTo>
                        <a:cubicBezTo>
                          <a:pt x="8" y="121"/>
                          <a:pt x="11" y="122"/>
                          <a:pt x="14" y="122"/>
                        </a:cubicBezTo>
                        <a:cubicBezTo>
                          <a:pt x="15" y="122"/>
                          <a:pt x="16" y="122"/>
                          <a:pt x="17" y="121"/>
                        </a:cubicBezTo>
                        <a:cubicBezTo>
                          <a:pt x="20" y="120"/>
                          <a:pt x="24" y="117"/>
                          <a:pt x="22" y="114"/>
                        </a:cubicBezTo>
                        <a:cubicBezTo>
                          <a:pt x="22" y="114"/>
                          <a:pt x="22" y="114"/>
                          <a:pt x="21" y="113"/>
                        </a:cubicBezTo>
                        <a:cubicBezTo>
                          <a:pt x="19" y="112"/>
                          <a:pt x="20" y="111"/>
                          <a:pt x="20" y="109"/>
                        </a:cubicBezTo>
                        <a:cubicBezTo>
                          <a:pt x="21" y="108"/>
                          <a:pt x="21" y="107"/>
                          <a:pt x="20" y="105"/>
                        </a:cubicBezTo>
                        <a:cubicBezTo>
                          <a:pt x="20" y="104"/>
                          <a:pt x="19" y="103"/>
                          <a:pt x="17" y="102"/>
                        </a:cubicBezTo>
                        <a:cubicBezTo>
                          <a:pt x="16" y="102"/>
                          <a:pt x="15" y="101"/>
                          <a:pt x="14" y="101"/>
                        </a:cubicBezTo>
                        <a:cubicBezTo>
                          <a:pt x="13" y="101"/>
                          <a:pt x="13" y="101"/>
                          <a:pt x="13" y="101"/>
                        </a:cubicBezTo>
                        <a:cubicBezTo>
                          <a:pt x="12" y="101"/>
                          <a:pt x="11" y="101"/>
                          <a:pt x="11" y="101"/>
                        </a:cubicBezTo>
                        <a:cubicBezTo>
                          <a:pt x="9" y="101"/>
                          <a:pt x="7" y="101"/>
                          <a:pt x="6" y="101"/>
                        </a:cubicBezTo>
                        <a:cubicBezTo>
                          <a:pt x="6" y="101"/>
                          <a:pt x="6" y="101"/>
                          <a:pt x="6" y="101"/>
                        </a:cubicBezTo>
                        <a:cubicBezTo>
                          <a:pt x="8" y="100"/>
                          <a:pt x="9" y="100"/>
                          <a:pt x="11" y="100"/>
                        </a:cubicBezTo>
                        <a:cubicBezTo>
                          <a:pt x="12" y="100"/>
                          <a:pt x="12" y="100"/>
                          <a:pt x="12" y="100"/>
                        </a:cubicBezTo>
                        <a:cubicBezTo>
                          <a:pt x="11" y="100"/>
                          <a:pt x="10" y="100"/>
                          <a:pt x="9" y="99"/>
                        </a:cubicBezTo>
                        <a:cubicBezTo>
                          <a:pt x="7" y="98"/>
                          <a:pt x="5" y="98"/>
                          <a:pt x="3" y="97"/>
                        </a:cubicBezTo>
                        <a:moveTo>
                          <a:pt x="11" y="89"/>
                        </a:moveTo>
                        <a:cubicBezTo>
                          <a:pt x="14" y="91"/>
                          <a:pt x="17" y="91"/>
                          <a:pt x="19" y="94"/>
                        </a:cubicBezTo>
                        <a:cubicBezTo>
                          <a:pt x="20" y="97"/>
                          <a:pt x="18" y="99"/>
                          <a:pt x="15" y="99"/>
                        </a:cubicBezTo>
                        <a:cubicBezTo>
                          <a:pt x="14" y="99"/>
                          <a:pt x="14" y="99"/>
                          <a:pt x="14" y="99"/>
                        </a:cubicBezTo>
                        <a:cubicBezTo>
                          <a:pt x="11" y="98"/>
                          <a:pt x="9" y="98"/>
                          <a:pt x="7" y="97"/>
                        </a:cubicBezTo>
                        <a:cubicBezTo>
                          <a:pt x="5" y="96"/>
                          <a:pt x="4" y="96"/>
                          <a:pt x="3" y="96"/>
                        </a:cubicBezTo>
                        <a:cubicBezTo>
                          <a:pt x="4" y="96"/>
                          <a:pt x="5" y="96"/>
                          <a:pt x="6" y="97"/>
                        </a:cubicBezTo>
                        <a:cubicBezTo>
                          <a:pt x="9" y="98"/>
                          <a:pt x="12" y="99"/>
                          <a:pt x="15" y="100"/>
                        </a:cubicBezTo>
                        <a:cubicBezTo>
                          <a:pt x="18" y="100"/>
                          <a:pt x="21" y="98"/>
                          <a:pt x="22" y="96"/>
                        </a:cubicBezTo>
                        <a:cubicBezTo>
                          <a:pt x="23" y="94"/>
                          <a:pt x="24" y="93"/>
                          <a:pt x="23" y="92"/>
                        </a:cubicBezTo>
                        <a:cubicBezTo>
                          <a:pt x="22" y="91"/>
                          <a:pt x="22" y="91"/>
                          <a:pt x="21" y="91"/>
                        </a:cubicBezTo>
                        <a:cubicBezTo>
                          <a:pt x="20" y="91"/>
                          <a:pt x="19" y="91"/>
                          <a:pt x="18" y="91"/>
                        </a:cubicBezTo>
                        <a:cubicBezTo>
                          <a:pt x="16" y="91"/>
                          <a:pt x="13" y="90"/>
                          <a:pt x="11" y="89"/>
                        </a:cubicBezTo>
                        <a:moveTo>
                          <a:pt x="6" y="62"/>
                        </a:moveTo>
                        <a:cubicBezTo>
                          <a:pt x="7" y="63"/>
                          <a:pt x="7" y="64"/>
                          <a:pt x="8" y="66"/>
                        </a:cubicBezTo>
                        <a:cubicBezTo>
                          <a:pt x="8" y="67"/>
                          <a:pt x="8" y="68"/>
                          <a:pt x="9" y="69"/>
                        </a:cubicBezTo>
                        <a:cubicBezTo>
                          <a:pt x="10" y="71"/>
                          <a:pt x="11" y="72"/>
                          <a:pt x="13" y="73"/>
                        </a:cubicBezTo>
                        <a:cubicBezTo>
                          <a:pt x="18" y="76"/>
                          <a:pt x="25" y="81"/>
                          <a:pt x="22" y="86"/>
                        </a:cubicBezTo>
                        <a:cubicBezTo>
                          <a:pt x="20" y="88"/>
                          <a:pt x="18" y="89"/>
                          <a:pt x="15" y="90"/>
                        </a:cubicBezTo>
                        <a:cubicBezTo>
                          <a:pt x="15" y="90"/>
                          <a:pt x="15" y="90"/>
                          <a:pt x="15" y="90"/>
                        </a:cubicBezTo>
                        <a:cubicBezTo>
                          <a:pt x="16" y="90"/>
                          <a:pt x="18" y="90"/>
                          <a:pt x="20" y="90"/>
                        </a:cubicBezTo>
                        <a:cubicBezTo>
                          <a:pt x="19" y="90"/>
                          <a:pt x="19" y="90"/>
                          <a:pt x="19" y="90"/>
                        </a:cubicBezTo>
                        <a:cubicBezTo>
                          <a:pt x="20" y="90"/>
                          <a:pt x="20" y="90"/>
                          <a:pt x="20" y="90"/>
                        </a:cubicBezTo>
                        <a:cubicBezTo>
                          <a:pt x="20" y="90"/>
                          <a:pt x="20" y="90"/>
                          <a:pt x="20" y="90"/>
                        </a:cubicBezTo>
                        <a:cubicBezTo>
                          <a:pt x="20" y="90"/>
                          <a:pt x="21" y="90"/>
                          <a:pt x="21" y="90"/>
                        </a:cubicBezTo>
                        <a:cubicBezTo>
                          <a:pt x="22" y="90"/>
                          <a:pt x="22" y="90"/>
                          <a:pt x="22" y="90"/>
                        </a:cubicBezTo>
                        <a:cubicBezTo>
                          <a:pt x="24" y="89"/>
                          <a:pt x="25" y="87"/>
                          <a:pt x="25" y="86"/>
                        </a:cubicBezTo>
                        <a:cubicBezTo>
                          <a:pt x="25" y="83"/>
                          <a:pt x="25" y="79"/>
                          <a:pt x="22" y="77"/>
                        </a:cubicBezTo>
                        <a:cubicBezTo>
                          <a:pt x="19" y="75"/>
                          <a:pt x="16" y="73"/>
                          <a:pt x="13" y="70"/>
                        </a:cubicBezTo>
                        <a:cubicBezTo>
                          <a:pt x="10" y="68"/>
                          <a:pt x="8" y="64"/>
                          <a:pt x="6" y="62"/>
                        </a:cubicBezTo>
                        <a:moveTo>
                          <a:pt x="11" y="49"/>
                        </a:moveTo>
                        <a:cubicBezTo>
                          <a:pt x="12" y="50"/>
                          <a:pt x="13" y="50"/>
                          <a:pt x="15" y="51"/>
                        </a:cubicBezTo>
                        <a:cubicBezTo>
                          <a:pt x="16" y="51"/>
                          <a:pt x="17" y="52"/>
                          <a:pt x="18" y="53"/>
                        </a:cubicBezTo>
                        <a:cubicBezTo>
                          <a:pt x="20" y="54"/>
                          <a:pt x="21" y="57"/>
                          <a:pt x="21" y="59"/>
                        </a:cubicBezTo>
                        <a:cubicBezTo>
                          <a:pt x="21" y="61"/>
                          <a:pt x="22" y="66"/>
                          <a:pt x="18" y="68"/>
                        </a:cubicBezTo>
                        <a:cubicBezTo>
                          <a:pt x="18" y="68"/>
                          <a:pt x="17" y="68"/>
                          <a:pt x="16" y="68"/>
                        </a:cubicBezTo>
                        <a:cubicBezTo>
                          <a:pt x="14" y="68"/>
                          <a:pt x="11" y="66"/>
                          <a:pt x="10" y="64"/>
                        </a:cubicBezTo>
                        <a:cubicBezTo>
                          <a:pt x="9" y="64"/>
                          <a:pt x="9" y="63"/>
                          <a:pt x="9" y="63"/>
                        </a:cubicBezTo>
                        <a:cubicBezTo>
                          <a:pt x="9" y="64"/>
                          <a:pt x="10" y="65"/>
                          <a:pt x="11" y="66"/>
                        </a:cubicBezTo>
                        <a:cubicBezTo>
                          <a:pt x="12" y="67"/>
                          <a:pt x="12" y="68"/>
                          <a:pt x="13" y="69"/>
                        </a:cubicBezTo>
                        <a:cubicBezTo>
                          <a:pt x="14" y="69"/>
                          <a:pt x="16" y="69"/>
                          <a:pt x="17" y="69"/>
                        </a:cubicBezTo>
                        <a:cubicBezTo>
                          <a:pt x="18" y="69"/>
                          <a:pt x="19" y="69"/>
                          <a:pt x="20" y="69"/>
                        </a:cubicBezTo>
                        <a:cubicBezTo>
                          <a:pt x="23" y="67"/>
                          <a:pt x="23" y="63"/>
                          <a:pt x="23" y="60"/>
                        </a:cubicBezTo>
                        <a:cubicBezTo>
                          <a:pt x="22" y="57"/>
                          <a:pt x="22" y="54"/>
                          <a:pt x="20" y="51"/>
                        </a:cubicBezTo>
                        <a:cubicBezTo>
                          <a:pt x="20" y="51"/>
                          <a:pt x="20" y="51"/>
                          <a:pt x="20" y="51"/>
                        </a:cubicBezTo>
                        <a:cubicBezTo>
                          <a:pt x="19" y="51"/>
                          <a:pt x="18" y="50"/>
                          <a:pt x="18" y="50"/>
                        </a:cubicBezTo>
                        <a:cubicBezTo>
                          <a:pt x="17" y="50"/>
                          <a:pt x="16" y="49"/>
                          <a:pt x="15" y="49"/>
                        </a:cubicBezTo>
                        <a:cubicBezTo>
                          <a:pt x="15" y="49"/>
                          <a:pt x="14" y="49"/>
                          <a:pt x="14" y="50"/>
                        </a:cubicBezTo>
                        <a:cubicBezTo>
                          <a:pt x="14" y="50"/>
                          <a:pt x="13" y="50"/>
                          <a:pt x="13" y="50"/>
                        </a:cubicBezTo>
                        <a:cubicBezTo>
                          <a:pt x="13" y="50"/>
                          <a:pt x="12" y="49"/>
                          <a:pt x="11" y="49"/>
                        </a:cubicBezTo>
                        <a:moveTo>
                          <a:pt x="21" y="26"/>
                        </a:moveTo>
                        <a:cubicBezTo>
                          <a:pt x="19" y="27"/>
                          <a:pt x="16" y="28"/>
                          <a:pt x="13" y="28"/>
                        </a:cubicBezTo>
                        <a:cubicBezTo>
                          <a:pt x="14" y="28"/>
                          <a:pt x="14" y="28"/>
                          <a:pt x="15" y="28"/>
                        </a:cubicBezTo>
                        <a:cubicBezTo>
                          <a:pt x="15" y="28"/>
                          <a:pt x="15" y="28"/>
                          <a:pt x="15" y="28"/>
                        </a:cubicBezTo>
                        <a:cubicBezTo>
                          <a:pt x="15" y="28"/>
                          <a:pt x="16" y="28"/>
                          <a:pt x="16" y="28"/>
                        </a:cubicBezTo>
                        <a:cubicBezTo>
                          <a:pt x="17" y="28"/>
                          <a:pt x="19" y="28"/>
                          <a:pt x="20" y="29"/>
                        </a:cubicBezTo>
                        <a:cubicBezTo>
                          <a:pt x="22" y="30"/>
                          <a:pt x="23" y="32"/>
                          <a:pt x="24" y="33"/>
                        </a:cubicBezTo>
                        <a:cubicBezTo>
                          <a:pt x="24" y="35"/>
                          <a:pt x="24" y="37"/>
                          <a:pt x="24" y="39"/>
                        </a:cubicBezTo>
                        <a:cubicBezTo>
                          <a:pt x="24" y="41"/>
                          <a:pt x="21" y="43"/>
                          <a:pt x="21" y="45"/>
                        </a:cubicBezTo>
                        <a:cubicBezTo>
                          <a:pt x="21" y="46"/>
                          <a:pt x="21" y="48"/>
                          <a:pt x="20" y="48"/>
                        </a:cubicBezTo>
                        <a:cubicBezTo>
                          <a:pt x="20" y="49"/>
                          <a:pt x="19" y="49"/>
                          <a:pt x="19" y="49"/>
                        </a:cubicBezTo>
                        <a:cubicBezTo>
                          <a:pt x="19" y="49"/>
                          <a:pt x="18" y="48"/>
                          <a:pt x="18" y="48"/>
                        </a:cubicBezTo>
                        <a:cubicBezTo>
                          <a:pt x="18" y="48"/>
                          <a:pt x="17" y="48"/>
                          <a:pt x="17" y="48"/>
                        </a:cubicBezTo>
                        <a:cubicBezTo>
                          <a:pt x="16" y="48"/>
                          <a:pt x="16" y="48"/>
                          <a:pt x="16" y="48"/>
                        </a:cubicBezTo>
                        <a:cubicBezTo>
                          <a:pt x="15" y="49"/>
                          <a:pt x="15" y="49"/>
                          <a:pt x="14" y="49"/>
                        </a:cubicBezTo>
                        <a:cubicBezTo>
                          <a:pt x="15" y="49"/>
                          <a:pt x="15" y="49"/>
                          <a:pt x="15" y="49"/>
                        </a:cubicBezTo>
                        <a:cubicBezTo>
                          <a:pt x="16" y="49"/>
                          <a:pt x="16" y="49"/>
                          <a:pt x="17" y="49"/>
                        </a:cubicBezTo>
                        <a:cubicBezTo>
                          <a:pt x="17" y="49"/>
                          <a:pt x="17" y="49"/>
                          <a:pt x="18" y="49"/>
                        </a:cubicBezTo>
                        <a:cubicBezTo>
                          <a:pt x="18" y="49"/>
                          <a:pt x="18" y="49"/>
                          <a:pt x="18" y="49"/>
                        </a:cubicBezTo>
                        <a:cubicBezTo>
                          <a:pt x="19" y="49"/>
                          <a:pt x="20" y="49"/>
                          <a:pt x="21" y="49"/>
                        </a:cubicBezTo>
                        <a:cubicBezTo>
                          <a:pt x="23" y="48"/>
                          <a:pt x="22" y="46"/>
                          <a:pt x="22" y="45"/>
                        </a:cubicBezTo>
                        <a:cubicBezTo>
                          <a:pt x="23" y="44"/>
                          <a:pt x="24" y="43"/>
                          <a:pt x="24" y="42"/>
                        </a:cubicBezTo>
                        <a:cubicBezTo>
                          <a:pt x="25" y="41"/>
                          <a:pt x="25" y="41"/>
                          <a:pt x="25" y="40"/>
                        </a:cubicBezTo>
                        <a:cubicBezTo>
                          <a:pt x="26" y="38"/>
                          <a:pt x="26" y="36"/>
                          <a:pt x="26" y="34"/>
                        </a:cubicBezTo>
                        <a:cubicBezTo>
                          <a:pt x="25" y="32"/>
                          <a:pt x="25" y="27"/>
                          <a:pt x="21" y="26"/>
                        </a:cubicBezTo>
                        <a:cubicBezTo>
                          <a:pt x="21" y="26"/>
                          <a:pt x="21" y="26"/>
                          <a:pt x="21" y="26"/>
                        </a:cubicBezTo>
                        <a:moveTo>
                          <a:pt x="0" y="0"/>
                        </a:moveTo>
                        <a:cubicBezTo>
                          <a:pt x="2" y="0"/>
                          <a:pt x="3" y="1"/>
                          <a:pt x="5" y="1"/>
                        </a:cubicBezTo>
                        <a:cubicBezTo>
                          <a:pt x="7" y="2"/>
                          <a:pt x="9" y="3"/>
                          <a:pt x="11" y="4"/>
                        </a:cubicBezTo>
                        <a:cubicBezTo>
                          <a:pt x="12" y="5"/>
                          <a:pt x="13" y="6"/>
                          <a:pt x="14" y="6"/>
                        </a:cubicBezTo>
                        <a:cubicBezTo>
                          <a:pt x="15" y="7"/>
                          <a:pt x="16" y="7"/>
                          <a:pt x="17" y="7"/>
                        </a:cubicBezTo>
                        <a:cubicBezTo>
                          <a:pt x="19" y="7"/>
                          <a:pt x="20" y="8"/>
                          <a:pt x="20" y="9"/>
                        </a:cubicBezTo>
                        <a:cubicBezTo>
                          <a:pt x="21" y="10"/>
                          <a:pt x="21" y="10"/>
                          <a:pt x="21" y="11"/>
                        </a:cubicBezTo>
                        <a:cubicBezTo>
                          <a:pt x="23" y="14"/>
                          <a:pt x="23" y="19"/>
                          <a:pt x="20" y="23"/>
                        </a:cubicBezTo>
                        <a:cubicBezTo>
                          <a:pt x="19" y="24"/>
                          <a:pt x="18" y="26"/>
                          <a:pt x="15" y="27"/>
                        </a:cubicBezTo>
                        <a:cubicBezTo>
                          <a:pt x="17" y="27"/>
                          <a:pt x="18" y="27"/>
                          <a:pt x="19" y="26"/>
                        </a:cubicBezTo>
                        <a:cubicBezTo>
                          <a:pt x="19" y="26"/>
                          <a:pt x="19" y="26"/>
                          <a:pt x="19" y="26"/>
                        </a:cubicBezTo>
                        <a:cubicBezTo>
                          <a:pt x="19" y="26"/>
                          <a:pt x="20" y="25"/>
                          <a:pt x="21" y="24"/>
                        </a:cubicBezTo>
                        <a:cubicBezTo>
                          <a:pt x="21" y="23"/>
                          <a:pt x="21" y="22"/>
                          <a:pt x="22" y="22"/>
                        </a:cubicBezTo>
                        <a:cubicBezTo>
                          <a:pt x="22" y="21"/>
                          <a:pt x="23" y="20"/>
                          <a:pt x="23" y="19"/>
                        </a:cubicBezTo>
                        <a:cubicBezTo>
                          <a:pt x="24" y="18"/>
                          <a:pt x="25" y="16"/>
                          <a:pt x="25" y="15"/>
                        </a:cubicBezTo>
                        <a:cubicBezTo>
                          <a:pt x="25" y="12"/>
                          <a:pt x="24" y="9"/>
                          <a:pt x="20" y="7"/>
                        </a:cubicBezTo>
                        <a:cubicBezTo>
                          <a:pt x="19" y="6"/>
                          <a:pt x="17" y="5"/>
                          <a:pt x="15" y="4"/>
                        </a:cubicBezTo>
                        <a:cubicBezTo>
                          <a:pt x="14" y="4"/>
                          <a:pt x="12" y="4"/>
                          <a:pt x="11" y="3"/>
                        </a:cubicBezTo>
                        <a:cubicBezTo>
                          <a:pt x="12" y="4"/>
                          <a:pt x="12" y="5"/>
                          <a:pt x="13" y="6"/>
                        </a:cubicBezTo>
                        <a:cubicBezTo>
                          <a:pt x="13" y="6"/>
                          <a:pt x="13" y="6"/>
                          <a:pt x="13" y="6"/>
                        </a:cubicBezTo>
                        <a:cubicBezTo>
                          <a:pt x="12" y="5"/>
                          <a:pt x="11" y="4"/>
                          <a:pt x="10" y="3"/>
                        </a:cubicBezTo>
                        <a:cubicBezTo>
                          <a:pt x="9" y="2"/>
                          <a:pt x="7" y="1"/>
                          <a:pt x="5" y="1"/>
                        </a:cubicBezTo>
                        <a:cubicBezTo>
                          <a:pt x="4" y="1"/>
                          <a:pt x="2" y="0"/>
                          <a:pt x="0" y="0"/>
                        </a:cubicBezTo>
                        <a:cubicBezTo>
                          <a:pt x="0" y="0"/>
                          <a:pt x="0" y="0"/>
                          <a:pt x="0"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5" name="Freeform 8162">
                    <a:extLst>
                      <a:ext uri="{FF2B5EF4-FFF2-40B4-BE49-F238E27FC236}">
                        <a16:creationId xmlns:a16="http://schemas.microsoft.com/office/drawing/2014/main" id="{6AF10934-3FE1-46FD-A493-52CBFA5BBB6B}"/>
                      </a:ext>
                    </a:extLst>
                  </p:cNvPr>
                  <p:cNvSpPr>
                    <a:spLocks noEditPoints="1"/>
                  </p:cNvSpPr>
                  <p:nvPr/>
                </p:nvSpPr>
                <p:spPr bwMode="auto">
                  <a:xfrm>
                    <a:off x="3711" y="1746"/>
                    <a:ext cx="7" cy="2"/>
                  </a:xfrm>
                  <a:custGeom>
                    <a:avLst/>
                    <a:gdLst>
                      <a:gd name="T0" fmla="*/ 9 w 9"/>
                      <a:gd name="T1" fmla="*/ 2 h 2"/>
                      <a:gd name="T2" fmla="*/ 9 w 9"/>
                      <a:gd name="T3" fmla="*/ 2 h 2"/>
                      <a:gd name="T4" fmla="*/ 9 w 9"/>
                      <a:gd name="T5" fmla="*/ 2 h 2"/>
                      <a:gd name="T6" fmla="*/ 9 w 9"/>
                      <a:gd name="T7" fmla="*/ 2 h 2"/>
                      <a:gd name="T8" fmla="*/ 0 w 9"/>
                      <a:gd name="T9" fmla="*/ 0 h 2"/>
                      <a:gd name="T10" fmla="*/ 5 w 9"/>
                      <a:gd name="T11" fmla="*/ 1 h 2"/>
                      <a:gd name="T12" fmla="*/ 4 w 9"/>
                      <a:gd name="T13" fmla="*/ 1 h 2"/>
                      <a:gd name="T14" fmla="*/ 4 w 9"/>
                      <a:gd name="T15" fmla="*/ 1 h 2"/>
                      <a:gd name="T16" fmla="*/ 2 w 9"/>
                      <a:gd name="T17" fmla="*/ 0 h 2"/>
                      <a:gd name="T18" fmla="*/ 0 w 9"/>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
                        <a:moveTo>
                          <a:pt x="9" y="2"/>
                        </a:moveTo>
                        <a:cubicBezTo>
                          <a:pt x="9" y="2"/>
                          <a:pt x="9" y="2"/>
                          <a:pt x="9" y="2"/>
                        </a:cubicBezTo>
                        <a:cubicBezTo>
                          <a:pt x="9" y="2"/>
                          <a:pt x="9" y="2"/>
                          <a:pt x="9" y="2"/>
                        </a:cubicBezTo>
                        <a:cubicBezTo>
                          <a:pt x="9" y="2"/>
                          <a:pt x="9" y="2"/>
                          <a:pt x="9" y="2"/>
                        </a:cubicBezTo>
                        <a:moveTo>
                          <a:pt x="0" y="0"/>
                        </a:moveTo>
                        <a:cubicBezTo>
                          <a:pt x="2" y="0"/>
                          <a:pt x="4" y="1"/>
                          <a:pt x="5" y="1"/>
                        </a:cubicBezTo>
                        <a:cubicBezTo>
                          <a:pt x="5" y="1"/>
                          <a:pt x="5" y="1"/>
                          <a:pt x="4" y="1"/>
                        </a:cubicBezTo>
                        <a:cubicBezTo>
                          <a:pt x="4" y="1"/>
                          <a:pt x="4" y="1"/>
                          <a:pt x="4" y="1"/>
                        </a:cubicBezTo>
                        <a:cubicBezTo>
                          <a:pt x="3" y="1"/>
                          <a:pt x="2" y="0"/>
                          <a:pt x="2" y="0"/>
                        </a:cubicBezTo>
                        <a:cubicBezTo>
                          <a:pt x="1" y="0"/>
                          <a:pt x="1"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6" name="Freeform 8163">
                    <a:extLst>
                      <a:ext uri="{FF2B5EF4-FFF2-40B4-BE49-F238E27FC236}">
                        <a16:creationId xmlns:a16="http://schemas.microsoft.com/office/drawing/2014/main" id="{0562EF54-18B2-4003-8BBB-E225DA6C3098}"/>
                      </a:ext>
                    </a:extLst>
                  </p:cNvPr>
                  <p:cNvSpPr>
                    <a:spLocks/>
                  </p:cNvSpPr>
                  <p:nvPr/>
                </p:nvSpPr>
                <p:spPr bwMode="auto">
                  <a:xfrm>
                    <a:off x="3705" y="1817"/>
                    <a:ext cx="17" cy="5"/>
                  </a:xfrm>
                  <a:custGeom>
                    <a:avLst/>
                    <a:gdLst>
                      <a:gd name="T0" fmla="*/ 0 w 23"/>
                      <a:gd name="T1" fmla="*/ 0 h 7"/>
                      <a:gd name="T2" fmla="*/ 0 w 23"/>
                      <a:gd name="T3" fmla="*/ 0 h 7"/>
                      <a:gd name="T4" fmla="*/ 11 w 23"/>
                      <a:gd name="T5" fmla="*/ 3 h 7"/>
                      <a:gd name="T6" fmla="*/ 17 w 23"/>
                      <a:gd name="T7" fmla="*/ 5 h 7"/>
                      <a:gd name="T8" fmla="*/ 20 w 23"/>
                      <a:gd name="T9" fmla="*/ 6 h 7"/>
                      <a:gd name="T10" fmla="*/ 19 w 23"/>
                      <a:gd name="T11" fmla="*/ 6 h 7"/>
                      <a:gd name="T12" fmla="*/ 14 w 23"/>
                      <a:gd name="T13" fmla="*/ 7 h 7"/>
                      <a:gd name="T14" fmla="*/ 14 w 23"/>
                      <a:gd name="T15" fmla="*/ 7 h 7"/>
                      <a:gd name="T16" fmla="*/ 19 w 23"/>
                      <a:gd name="T17" fmla="*/ 7 h 7"/>
                      <a:gd name="T18" fmla="*/ 21 w 23"/>
                      <a:gd name="T19" fmla="*/ 7 h 7"/>
                      <a:gd name="T20" fmla="*/ 22 w 23"/>
                      <a:gd name="T21" fmla="*/ 7 h 7"/>
                      <a:gd name="T22" fmla="*/ 20 w 23"/>
                      <a:gd name="T23" fmla="*/ 6 h 7"/>
                      <a:gd name="T24" fmla="*/ 22 w 23"/>
                      <a:gd name="T25" fmla="*/ 6 h 7"/>
                      <a:gd name="T26" fmla="*/ 23 w 23"/>
                      <a:gd name="T27" fmla="*/ 6 h 7"/>
                      <a:gd name="T28" fmla="*/ 14 w 23"/>
                      <a:gd name="T29" fmla="*/ 3 h 7"/>
                      <a:gd name="T30" fmla="*/ 11 w 23"/>
                      <a:gd name="T31" fmla="*/ 2 h 7"/>
                      <a:gd name="T32" fmla="*/ 5 w 23"/>
                      <a:gd name="T33" fmla="*/ 1 h 7"/>
                      <a:gd name="T34" fmla="*/ 0 w 23"/>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7">
                        <a:moveTo>
                          <a:pt x="0" y="0"/>
                        </a:moveTo>
                        <a:cubicBezTo>
                          <a:pt x="0" y="0"/>
                          <a:pt x="0" y="0"/>
                          <a:pt x="0" y="0"/>
                        </a:cubicBezTo>
                        <a:cubicBezTo>
                          <a:pt x="4" y="1"/>
                          <a:pt x="8" y="1"/>
                          <a:pt x="11" y="3"/>
                        </a:cubicBezTo>
                        <a:cubicBezTo>
                          <a:pt x="13" y="4"/>
                          <a:pt x="15" y="4"/>
                          <a:pt x="17" y="5"/>
                        </a:cubicBezTo>
                        <a:cubicBezTo>
                          <a:pt x="18" y="6"/>
                          <a:pt x="19" y="6"/>
                          <a:pt x="20" y="6"/>
                        </a:cubicBezTo>
                        <a:cubicBezTo>
                          <a:pt x="19" y="6"/>
                          <a:pt x="19" y="6"/>
                          <a:pt x="19" y="6"/>
                        </a:cubicBezTo>
                        <a:cubicBezTo>
                          <a:pt x="17" y="6"/>
                          <a:pt x="16" y="6"/>
                          <a:pt x="14" y="7"/>
                        </a:cubicBezTo>
                        <a:cubicBezTo>
                          <a:pt x="14" y="7"/>
                          <a:pt x="14" y="7"/>
                          <a:pt x="14" y="7"/>
                        </a:cubicBezTo>
                        <a:cubicBezTo>
                          <a:pt x="15" y="7"/>
                          <a:pt x="17" y="7"/>
                          <a:pt x="19" y="7"/>
                        </a:cubicBezTo>
                        <a:cubicBezTo>
                          <a:pt x="19" y="7"/>
                          <a:pt x="20" y="7"/>
                          <a:pt x="21" y="7"/>
                        </a:cubicBezTo>
                        <a:cubicBezTo>
                          <a:pt x="21" y="7"/>
                          <a:pt x="21" y="7"/>
                          <a:pt x="22" y="7"/>
                        </a:cubicBezTo>
                        <a:cubicBezTo>
                          <a:pt x="21" y="7"/>
                          <a:pt x="20" y="6"/>
                          <a:pt x="20" y="6"/>
                        </a:cubicBezTo>
                        <a:cubicBezTo>
                          <a:pt x="21" y="6"/>
                          <a:pt x="22" y="6"/>
                          <a:pt x="22" y="6"/>
                        </a:cubicBezTo>
                        <a:cubicBezTo>
                          <a:pt x="23" y="6"/>
                          <a:pt x="23" y="6"/>
                          <a:pt x="23" y="6"/>
                        </a:cubicBezTo>
                        <a:cubicBezTo>
                          <a:pt x="20" y="5"/>
                          <a:pt x="17" y="4"/>
                          <a:pt x="14" y="3"/>
                        </a:cubicBezTo>
                        <a:cubicBezTo>
                          <a:pt x="13" y="2"/>
                          <a:pt x="12" y="2"/>
                          <a:pt x="11" y="2"/>
                        </a:cubicBezTo>
                        <a:cubicBezTo>
                          <a:pt x="9" y="1"/>
                          <a:pt x="7" y="1"/>
                          <a:pt x="5" y="1"/>
                        </a:cubicBezTo>
                        <a:cubicBezTo>
                          <a:pt x="4" y="0"/>
                          <a:pt x="2"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7" name="Freeform 8164">
                    <a:extLst>
                      <a:ext uri="{FF2B5EF4-FFF2-40B4-BE49-F238E27FC236}">
                        <a16:creationId xmlns:a16="http://schemas.microsoft.com/office/drawing/2014/main" id="{4C08690D-A982-4AD1-B20E-223FC5EAAA00}"/>
                      </a:ext>
                    </a:extLst>
                  </p:cNvPr>
                  <p:cNvSpPr>
                    <a:spLocks noEditPoints="1"/>
                  </p:cNvSpPr>
                  <p:nvPr/>
                </p:nvSpPr>
                <p:spPr bwMode="auto">
                  <a:xfrm>
                    <a:off x="3637" y="1749"/>
                    <a:ext cx="57" cy="73"/>
                  </a:xfrm>
                  <a:custGeom>
                    <a:avLst/>
                    <a:gdLst>
                      <a:gd name="T0" fmla="*/ 1 w 76"/>
                      <a:gd name="T1" fmla="*/ 80 h 98"/>
                      <a:gd name="T2" fmla="*/ 6 w 76"/>
                      <a:gd name="T3" fmla="*/ 97 h 98"/>
                      <a:gd name="T4" fmla="*/ 9 w 76"/>
                      <a:gd name="T5" fmla="*/ 96 h 98"/>
                      <a:gd name="T6" fmla="*/ 10 w 76"/>
                      <a:gd name="T7" fmla="*/ 87 h 98"/>
                      <a:gd name="T8" fmla="*/ 18 w 76"/>
                      <a:gd name="T9" fmla="*/ 81 h 98"/>
                      <a:gd name="T10" fmla="*/ 5 w 76"/>
                      <a:gd name="T11" fmla="*/ 77 h 98"/>
                      <a:gd name="T12" fmla="*/ 0 w 76"/>
                      <a:gd name="T13" fmla="*/ 71 h 98"/>
                      <a:gd name="T14" fmla="*/ 9 w 76"/>
                      <a:gd name="T15" fmla="*/ 77 h 98"/>
                      <a:gd name="T16" fmla="*/ 8 w 76"/>
                      <a:gd name="T17" fmla="*/ 65 h 98"/>
                      <a:gd name="T18" fmla="*/ 13 w 76"/>
                      <a:gd name="T19" fmla="*/ 64 h 98"/>
                      <a:gd name="T20" fmla="*/ 6 w 76"/>
                      <a:gd name="T21" fmla="*/ 62 h 98"/>
                      <a:gd name="T22" fmla="*/ 5 w 76"/>
                      <a:gd name="T23" fmla="*/ 56 h 98"/>
                      <a:gd name="T24" fmla="*/ 12 w 76"/>
                      <a:gd name="T25" fmla="*/ 63 h 98"/>
                      <a:gd name="T26" fmla="*/ 10 w 76"/>
                      <a:gd name="T27" fmla="*/ 55 h 98"/>
                      <a:gd name="T28" fmla="*/ 10 w 76"/>
                      <a:gd name="T29" fmla="*/ 50 h 98"/>
                      <a:gd name="T30" fmla="*/ 25 w 76"/>
                      <a:gd name="T31" fmla="*/ 42 h 98"/>
                      <a:gd name="T32" fmla="*/ 28 w 76"/>
                      <a:gd name="T33" fmla="*/ 43 h 98"/>
                      <a:gd name="T34" fmla="*/ 47 w 76"/>
                      <a:gd name="T35" fmla="*/ 38 h 98"/>
                      <a:gd name="T36" fmla="*/ 42 w 76"/>
                      <a:gd name="T37" fmla="*/ 39 h 98"/>
                      <a:gd name="T38" fmla="*/ 45 w 76"/>
                      <a:gd name="T39" fmla="*/ 39 h 98"/>
                      <a:gd name="T40" fmla="*/ 49 w 76"/>
                      <a:gd name="T41" fmla="*/ 38 h 98"/>
                      <a:gd name="T42" fmla="*/ 22 w 76"/>
                      <a:gd name="T43" fmla="*/ 35 h 98"/>
                      <a:gd name="T44" fmla="*/ 14 w 76"/>
                      <a:gd name="T45" fmla="*/ 52 h 98"/>
                      <a:gd name="T46" fmla="*/ 15 w 76"/>
                      <a:gd name="T47" fmla="*/ 48 h 98"/>
                      <a:gd name="T48" fmla="*/ 21 w 76"/>
                      <a:gd name="T49" fmla="*/ 47 h 98"/>
                      <a:gd name="T50" fmla="*/ 25 w 76"/>
                      <a:gd name="T51" fmla="*/ 41 h 98"/>
                      <a:gd name="T52" fmla="*/ 23 w 76"/>
                      <a:gd name="T53" fmla="*/ 35 h 98"/>
                      <a:gd name="T54" fmla="*/ 25 w 76"/>
                      <a:gd name="T55" fmla="*/ 31 h 98"/>
                      <a:gd name="T56" fmla="*/ 27 w 76"/>
                      <a:gd name="T57" fmla="*/ 38 h 98"/>
                      <a:gd name="T58" fmla="*/ 31 w 76"/>
                      <a:gd name="T59" fmla="*/ 36 h 98"/>
                      <a:gd name="T60" fmla="*/ 42 w 76"/>
                      <a:gd name="T61" fmla="*/ 39 h 98"/>
                      <a:gd name="T62" fmla="*/ 47 w 76"/>
                      <a:gd name="T63" fmla="*/ 37 h 98"/>
                      <a:gd name="T64" fmla="*/ 33 w 76"/>
                      <a:gd name="T65" fmla="*/ 23 h 98"/>
                      <a:gd name="T66" fmla="*/ 31 w 76"/>
                      <a:gd name="T67" fmla="*/ 22 h 98"/>
                      <a:gd name="T68" fmla="*/ 54 w 76"/>
                      <a:gd name="T69" fmla="*/ 18 h 98"/>
                      <a:gd name="T70" fmla="*/ 54 w 76"/>
                      <a:gd name="T71" fmla="*/ 9 h 98"/>
                      <a:gd name="T72" fmla="*/ 40 w 76"/>
                      <a:gd name="T73" fmla="*/ 17 h 98"/>
                      <a:gd name="T74" fmla="*/ 38 w 76"/>
                      <a:gd name="T75" fmla="*/ 35 h 98"/>
                      <a:gd name="T76" fmla="*/ 49 w 76"/>
                      <a:gd name="T77" fmla="*/ 36 h 98"/>
                      <a:gd name="T78" fmla="*/ 41 w 76"/>
                      <a:gd name="T79" fmla="*/ 20 h 98"/>
                      <a:gd name="T80" fmla="*/ 45 w 76"/>
                      <a:gd name="T81" fmla="*/ 19 h 98"/>
                      <a:gd name="T82" fmla="*/ 54 w 76"/>
                      <a:gd name="T83" fmla="*/ 23 h 98"/>
                      <a:gd name="T84" fmla="*/ 48 w 76"/>
                      <a:gd name="T85" fmla="*/ 18 h 98"/>
                      <a:gd name="T86" fmla="*/ 63 w 76"/>
                      <a:gd name="T87" fmla="*/ 13 h 98"/>
                      <a:gd name="T88" fmla="*/ 57 w 76"/>
                      <a:gd name="T89" fmla="*/ 8 h 98"/>
                      <a:gd name="T90" fmla="*/ 67 w 76"/>
                      <a:gd name="T91" fmla="*/ 4 h 98"/>
                      <a:gd name="T92" fmla="*/ 65 w 76"/>
                      <a:gd name="T93" fmla="*/ 14 h 98"/>
                      <a:gd name="T94" fmla="*/ 66 w 76"/>
                      <a:gd name="T95" fmla="*/ 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98">
                        <a:moveTo>
                          <a:pt x="5" y="77"/>
                        </a:moveTo>
                        <a:cubicBezTo>
                          <a:pt x="4" y="77"/>
                          <a:pt x="4" y="77"/>
                          <a:pt x="3" y="77"/>
                        </a:cubicBezTo>
                        <a:cubicBezTo>
                          <a:pt x="2" y="78"/>
                          <a:pt x="1" y="79"/>
                          <a:pt x="1" y="80"/>
                        </a:cubicBezTo>
                        <a:cubicBezTo>
                          <a:pt x="1" y="82"/>
                          <a:pt x="4" y="83"/>
                          <a:pt x="3" y="85"/>
                        </a:cubicBezTo>
                        <a:cubicBezTo>
                          <a:pt x="3" y="87"/>
                          <a:pt x="2" y="89"/>
                          <a:pt x="1" y="91"/>
                        </a:cubicBezTo>
                        <a:cubicBezTo>
                          <a:pt x="0" y="94"/>
                          <a:pt x="2" y="97"/>
                          <a:pt x="6" y="97"/>
                        </a:cubicBezTo>
                        <a:cubicBezTo>
                          <a:pt x="8" y="97"/>
                          <a:pt x="10" y="97"/>
                          <a:pt x="11" y="98"/>
                        </a:cubicBezTo>
                        <a:cubicBezTo>
                          <a:pt x="12" y="97"/>
                          <a:pt x="12" y="97"/>
                          <a:pt x="12" y="97"/>
                        </a:cubicBezTo>
                        <a:cubicBezTo>
                          <a:pt x="11" y="97"/>
                          <a:pt x="10" y="97"/>
                          <a:pt x="9" y="96"/>
                        </a:cubicBezTo>
                        <a:cubicBezTo>
                          <a:pt x="8" y="95"/>
                          <a:pt x="7" y="94"/>
                          <a:pt x="7" y="93"/>
                        </a:cubicBezTo>
                        <a:cubicBezTo>
                          <a:pt x="7" y="92"/>
                          <a:pt x="8" y="91"/>
                          <a:pt x="9" y="91"/>
                        </a:cubicBezTo>
                        <a:cubicBezTo>
                          <a:pt x="10" y="89"/>
                          <a:pt x="11" y="88"/>
                          <a:pt x="10" y="87"/>
                        </a:cubicBezTo>
                        <a:cubicBezTo>
                          <a:pt x="8" y="84"/>
                          <a:pt x="8" y="80"/>
                          <a:pt x="13" y="80"/>
                        </a:cubicBezTo>
                        <a:cubicBezTo>
                          <a:pt x="13" y="80"/>
                          <a:pt x="13" y="80"/>
                          <a:pt x="13" y="80"/>
                        </a:cubicBezTo>
                        <a:cubicBezTo>
                          <a:pt x="15" y="80"/>
                          <a:pt x="17" y="80"/>
                          <a:pt x="18" y="81"/>
                        </a:cubicBezTo>
                        <a:cubicBezTo>
                          <a:pt x="15" y="79"/>
                          <a:pt x="11" y="78"/>
                          <a:pt x="7" y="77"/>
                        </a:cubicBezTo>
                        <a:cubicBezTo>
                          <a:pt x="7" y="77"/>
                          <a:pt x="7" y="77"/>
                          <a:pt x="6" y="77"/>
                        </a:cubicBezTo>
                        <a:cubicBezTo>
                          <a:pt x="6" y="77"/>
                          <a:pt x="6" y="77"/>
                          <a:pt x="5" y="77"/>
                        </a:cubicBezTo>
                        <a:moveTo>
                          <a:pt x="6" y="62"/>
                        </a:moveTo>
                        <a:cubicBezTo>
                          <a:pt x="5" y="62"/>
                          <a:pt x="4" y="63"/>
                          <a:pt x="3" y="63"/>
                        </a:cubicBezTo>
                        <a:cubicBezTo>
                          <a:pt x="1" y="65"/>
                          <a:pt x="0" y="68"/>
                          <a:pt x="0" y="71"/>
                        </a:cubicBezTo>
                        <a:cubicBezTo>
                          <a:pt x="1" y="74"/>
                          <a:pt x="4" y="75"/>
                          <a:pt x="7" y="76"/>
                        </a:cubicBezTo>
                        <a:cubicBezTo>
                          <a:pt x="8" y="76"/>
                          <a:pt x="8" y="76"/>
                          <a:pt x="8" y="76"/>
                        </a:cubicBezTo>
                        <a:cubicBezTo>
                          <a:pt x="8" y="77"/>
                          <a:pt x="8" y="77"/>
                          <a:pt x="9" y="77"/>
                        </a:cubicBezTo>
                        <a:cubicBezTo>
                          <a:pt x="8" y="76"/>
                          <a:pt x="7" y="76"/>
                          <a:pt x="6" y="76"/>
                        </a:cubicBezTo>
                        <a:cubicBezTo>
                          <a:pt x="3" y="74"/>
                          <a:pt x="1" y="70"/>
                          <a:pt x="5" y="68"/>
                        </a:cubicBezTo>
                        <a:cubicBezTo>
                          <a:pt x="7" y="67"/>
                          <a:pt x="8" y="67"/>
                          <a:pt x="8" y="65"/>
                        </a:cubicBezTo>
                        <a:cubicBezTo>
                          <a:pt x="8" y="65"/>
                          <a:pt x="8" y="64"/>
                          <a:pt x="9" y="64"/>
                        </a:cubicBezTo>
                        <a:cubicBezTo>
                          <a:pt x="9" y="64"/>
                          <a:pt x="10" y="64"/>
                          <a:pt x="11" y="64"/>
                        </a:cubicBezTo>
                        <a:cubicBezTo>
                          <a:pt x="11" y="64"/>
                          <a:pt x="12" y="64"/>
                          <a:pt x="13" y="64"/>
                        </a:cubicBezTo>
                        <a:cubicBezTo>
                          <a:pt x="12" y="64"/>
                          <a:pt x="12" y="64"/>
                          <a:pt x="12" y="64"/>
                        </a:cubicBezTo>
                        <a:cubicBezTo>
                          <a:pt x="11" y="63"/>
                          <a:pt x="9" y="63"/>
                          <a:pt x="8" y="62"/>
                        </a:cubicBezTo>
                        <a:cubicBezTo>
                          <a:pt x="8" y="62"/>
                          <a:pt x="7" y="62"/>
                          <a:pt x="6" y="62"/>
                        </a:cubicBezTo>
                        <a:moveTo>
                          <a:pt x="9" y="50"/>
                        </a:moveTo>
                        <a:cubicBezTo>
                          <a:pt x="9" y="50"/>
                          <a:pt x="9" y="50"/>
                          <a:pt x="8" y="50"/>
                        </a:cubicBezTo>
                        <a:cubicBezTo>
                          <a:pt x="6" y="51"/>
                          <a:pt x="5" y="54"/>
                          <a:pt x="5" y="56"/>
                        </a:cubicBezTo>
                        <a:cubicBezTo>
                          <a:pt x="5" y="58"/>
                          <a:pt x="5" y="60"/>
                          <a:pt x="8" y="61"/>
                        </a:cubicBezTo>
                        <a:cubicBezTo>
                          <a:pt x="9" y="62"/>
                          <a:pt x="10" y="62"/>
                          <a:pt x="11" y="62"/>
                        </a:cubicBezTo>
                        <a:cubicBezTo>
                          <a:pt x="11" y="63"/>
                          <a:pt x="11" y="63"/>
                          <a:pt x="12" y="63"/>
                        </a:cubicBezTo>
                        <a:cubicBezTo>
                          <a:pt x="11" y="63"/>
                          <a:pt x="11" y="62"/>
                          <a:pt x="10" y="62"/>
                        </a:cubicBezTo>
                        <a:cubicBezTo>
                          <a:pt x="8" y="61"/>
                          <a:pt x="9" y="59"/>
                          <a:pt x="9" y="58"/>
                        </a:cubicBezTo>
                        <a:cubicBezTo>
                          <a:pt x="9" y="57"/>
                          <a:pt x="10" y="56"/>
                          <a:pt x="10" y="55"/>
                        </a:cubicBezTo>
                        <a:cubicBezTo>
                          <a:pt x="10" y="54"/>
                          <a:pt x="10" y="53"/>
                          <a:pt x="11" y="53"/>
                        </a:cubicBezTo>
                        <a:cubicBezTo>
                          <a:pt x="12" y="52"/>
                          <a:pt x="13" y="52"/>
                          <a:pt x="13" y="52"/>
                        </a:cubicBezTo>
                        <a:cubicBezTo>
                          <a:pt x="12" y="52"/>
                          <a:pt x="11" y="51"/>
                          <a:pt x="10" y="50"/>
                        </a:cubicBezTo>
                        <a:cubicBezTo>
                          <a:pt x="10" y="50"/>
                          <a:pt x="10" y="50"/>
                          <a:pt x="9" y="50"/>
                        </a:cubicBezTo>
                        <a:moveTo>
                          <a:pt x="27" y="39"/>
                        </a:moveTo>
                        <a:cubicBezTo>
                          <a:pt x="26" y="40"/>
                          <a:pt x="25" y="41"/>
                          <a:pt x="25" y="42"/>
                        </a:cubicBezTo>
                        <a:cubicBezTo>
                          <a:pt x="25" y="42"/>
                          <a:pt x="25" y="42"/>
                          <a:pt x="26" y="42"/>
                        </a:cubicBezTo>
                        <a:cubicBezTo>
                          <a:pt x="26" y="42"/>
                          <a:pt x="26" y="42"/>
                          <a:pt x="26" y="42"/>
                        </a:cubicBezTo>
                        <a:cubicBezTo>
                          <a:pt x="27" y="42"/>
                          <a:pt x="27" y="43"/>
                          <a:pt x="28" y="43"/>
                        </a:cubicBezTo>
                        <a:cubicBezTo>
                          <a:pt x="28" y="43"/>
                          <a:pt x="28" y="42"/>
                          <a:pt x="28" y="42"/>
                        </a:cubicBezTo>
                        <a:cubicBezTo>
                          <a:pt x="27" y="41"/>
                          <a:pt x="27" y="40"/>
                          <a:pt x="27" y="39"/>
                        </a:cubicBezTo>
                        <a:moveTo>
                          <a:pt x="47" y="38"/>
                        </a:moveTo>
                        <a:cubicBezTo>
                          <a:pt x="46" y="38"/>
                          <a:pt x="46" y="38"/>
                          <a:pt x="45" y="38"/>
                        </a:cubicBezTo>
                        <a:cubicBezTo>
                          <a:pt x="44" y="39"/>
                          <a:pt x="43" y="39"/>
                          <a:pt x="42" y="39"/>
                        </a:cubicBezTo>
                        <a:cubicBezTo>
                          <a:pt x="42" y="39"/>
                          <a:pt x="42" y="39"/>
                          <a:pt x="42" y="39"/>
                        </a:cubicBezTo>
                        <a:cubicBezTo>
                          <a:pt x="42" y="39"/>
                          <a:pt x="42" y="39"/>
                          <a:pt x="43" y="39"/>
                        </a:cubicBezTo>
                        <a:cubicBezTo>
                          <a:pt x="43" y="39"/>
                          <a:pt x="44" y="39"/>
                          <a:pt x="45" y="39"/>
                        </a:cubicBezTo>
                        <a:cubicBezTo>
                          <a:pt x="45" y="39"/>
                          <a:pt x="45" y="39"/>
                          <a:pt x="45" y="39"/>
                        </a:cubicBezTo>
                        <a:cubicBezTo>
                          <a:pt x="46" y="39"/>
                          <a:pt x="47" y="39"/>
                          <a:pt x="47" y="39"/>
                        </a:cubicBezTo>
                        <a:cubicBezTo>
                          <a:pt x="49" y="40"/>
                          <a:pt x="50" y="41"/>
                          <a:pt x="50" y="42"/>
                        </a:cubicBezTo>
                        <a:cubicBezTo>
                          <a:pt x="50" y="40"/>
                          <a:pt x="50" y="39"/>
                          <a:pt x="49" y="38"/>
                        </a:cubicBezTo>
                        <a:cubicBezTo>
                          <a:pt x="48" y="38"/>
                          <a:pt x="48" y="38"/>
                          <a:pt x="47" y="38"/>
                        </a:cubicBezTo>
                        <a:moveTo>
                          <a:pt x="23" y="35"/>
                        </a:moveTo>
                        <a:cubicBezTo>
                          <a:pt x="22" y="35"/>
                          <a:pt x="22" y="35"/>
                          <a:pt x="22" y="35"/>
                        </a:cubicBezTo>
                        <a:cubicBezTo>
                          <a:pt x="18" y="36"/>
                          <a:pt x="15" y="39"/>
                          <a:pt x="13" y="41"/>
                        </a:cubicBezTo>
                        <a:cubicBezTo>
                          <a:pt x="11" y="44"/>
                          <a:pt x="9" y="47"/>
                          <a:pt x="11" y="50"/>
                        </a:cubicBezTo>
                        <a:cubicBezTo>
                          <a:pt x="11" y="51"/>
                          <a:pt x="12" y="51"/>
                          <a:pt x="14" y="52"/>
                        </a:cubicBezTo>
                        <a:cubicBezTo>
                          <a:pt x="14" y="52"/>
                          <a:pt x="13" y="51"/>
                          <a:pt x="13" y="51"/>
                        </a:cubicBezTo>
                        <a:cubicBezTo>
                          <a:pt x="13" y="51"/>
                          <a:pt x="12" y="49"/>
                          <a:pt x="13" y="48"/>
                        </a:cubicBezTo>
                        <a:cubicBezTo>
                          <a:pt x="13" y="48"/>
                          <a:pt x="14" y="48"/>
                          <a:pt x="15" y="48"/>
                        </a:cubicBezTo>
                        <a:cubicBezTo>
                          <a:pt x="15" y="48"/>
                          <a:pt x="15" y="48"/>
                          <a:pt x="15" y="48"/>
                        </a:cubicBezTo>
                        <a:cubicBezTo>
                          <a:pt x="16" y="48"/>
                          <a:pt x="17" y="48"/>
                          <a:pt x="18" y="48"/>
                        </a:cubicBezTo>
                        <a:cubicBezTo>
                          <a:pt x="19" y="48"/>
                          <a:pt x="20" y="48"/>
                          <a:pt x="21" y="47"/>
                        </a:cubicBezTo>
                        <a:cubicBezTo>
                          <a:pt x="21" y="46"/>
                          <a:pt x="22" y="44"/>
                          <a:pt x="24" y="43"/>
                        </a:cubicBezTo>
                        <a:cubicBezTo>
                          <a:pt x="24" y="43"/>
                          <a:pt x="24" y="43"/>
                          <a:pt x="24" y="43"/>
                        </a:cubicBezTo>
                        <a:cubicBezTo>
                          <a:pt x="24" y="42"/>
                          <a:pt x="24" y="42"/>
                          <a:pt x="25" y="41"/>
                        </a:cubicBezTo>
                        <a:cubicBezTo>
                          <a:pt x="26" y="40"/>
                          <a:pt x="26" y="39"/>
                          <a:pt x="26" y="38"/>
                        </a:cubicBezTo>
                        <a:cubicBezTo>
                          <a:pt x="25" y="37"/>
                          <a:pt x="25" y="36"/>
                          <a:pt x="24" y="35"/>
                        </a:cubicBezTo>
                        <a:cubicBezTo>
                          <a:pt x="24" y="35"/>
                          <a:pt x="23" y="35"/>
                          <a:pt x="23" y="35"/>
                        </a:cubicBezTo>
                        <a:moveTo>
                          <a:pt x="31" y="22"/>
                        </a:moveTo>
                        <a:cubicBezTo>
                          <a:pt x="29" y="22"/>
                          <a:pt x="27" y="25"/>
                          <a:pt x="27" y="26"/>
                        </a:cubicBezTo>
                        <a:cubicBezTo>
                          <a:pt x="26" y="28"/>
                          <a:pt x="25" y="29"/>
                          <a:pt x="25" y="31"/>
                        </a:cubicBezTo>
                        <a:cubicBezTo>
                          <a:pt x="25" y="33"/>
                          <a:pt x="26" y="35"/>
                          <a:pt x="26" y="37"/>
                        </a:cubicBezTo>
                        <a:cubicBezTo>
                          <a:pt x="26" y="37"/>
                          <a:pt x="27" y="37"/>
                          <a:pt x="27" y="37"/>
                        </a:cubicBezTo>
                        <a:cubicBezTo>
                          <a:pt x="27" y="38"/>
                          <a:pt x="27" y="38"/>
                          <a:pt x="27" y="38"/>
                        </a:cubicBezTo>
                        <a:cubicBezTo>
                          <a:pt x="28" y="39"/>
                          <a:pt x="28" y="40"/>
                          <a:pt x="28" y="41"/>
                        </a:cubicBezTo>
                        <a:cubicBezTo>
                          <a:pt x="29" y="43"/>
                          <a:pt x="31" y="45"/>
                          <a:pt x="33" y="46"/>
                        </a:cubicBezTo>
                        <a:cubicBezTo>
                          <a:pt x="30" y="43"/>
                          <a:pt x="28" y="39"/>
                          <a:pt x="31" y="36"/>
                        </a:cubicBezTo>
                        <a:cubicBezTo>
                          <a:pt x="31" y="35"/>
                          <a:pt x="32" y="35"/>
                          <a:pt x="33" y="35"/>
                        </a:cubicBezTo>
                        <a:cubicBezTo>
                          <a:pt x="36" y="35"/>
                          <a:pt x="40" y="37"/>
                          <a:pt x="41" y="38"/>
                        </a:cubicBezTo>
                        <a:cubicBezTo>
                          <a:pt x="41" y="39"/>
                          <a:pt x="41" y="39"/>
                          <a:pt x="42" y="39"/>
                        </a:cubicBezTo>
                        <a:cubicBezTo>
                          <a:pt x="42" y="39"/>
                          <a:pt x="42" y="39"/>
                          <a:pt x="42" y="39"/>
                        </a:cubicBezTo>
                        <a:cubicBezTo>
                          <a:pt x="43" y="39"/>
                          <a:pt x="44" y="38"/>
                          <a:pt x="45" y="37"/>
                        </a:cubicBezTo>
                        <a:cubicBezTo>
                          <a:pt x="46" y="37"/>
                          <a:pt x="46" y="37"/>
                          <a:pt x="47" y="37"/>
                        </a:cubicBezTo>
                        <a:cubicBezTo>
                          <a:pt x="45" y="36"/>
                          <a:pt x="43" y="36"/>
                          <a:pt x="41" y="36"/>
                        </a:cubicBezTo>
                        <a:cubicBezTo>
                          <a:pt x="38" y="36"/>
                          <a:pt x="35" y="35"/>
                          <a:pt x="33" y="32"/>
                        </a:cubicBezTo>
                        <a:cubicBezTo>
                          <a:pt x="32" y="29"/>
                          <a:pt x="32" y="26"/>
                          <a:pt x="33" y="23"/>
                        </a:cubicBezTo>
                        <a:cubicBezTo>
                          <a:pt x="33" y="23"/>
                          <a:pt x="33" y="23"/>
                          <a:pt x="33" y="23"/>
                        </a:cubicBezTo>
                        <a:cubicBezTo>
                          <a:pt x="33" y="23"/>
                          <a:pt x="32" y="22"/>
                          <a:pt x="32" y="22"/>
                        </a:cubicBezTo>
                        <a:cubicBezTo>
                          <a:pt x="32" y="22"/>
                          <a:pt x="31" y="22"/>
                          <a:pt x="31" y="22"/>
                        </a:cubicBezTo>
                        <a:moveTo>
                          <a:pt x="54" y="18"/>
                        </a:moveTo>
                        <a:cubicBezTo>
                          <a:pt x="54" y="18"/>
                          <a:pt x="54" y="18"/>
                          <a:pt x="54" y="18"/>
                        </a:cubicBezTo>
                        <a:cubicBezTo>
                          <a:pt x="54" y="18"/>
                          <a:pt x="54" y="18"/>
                          <a:pt x="54" y="18"/>
                        </a:cubicBezTo>
                        <a:cubicBezTo>
                          <a:pt x="54" y="18"/>
                          <a:pt x="54" y="18"/>
                          <a:pt x="54" y="18"/>
                        </a:cubicBezTo>
                        <a:moveTo>
                          <a:pt x="57" y="8"/>
                        </a:moveTo>
                        <a:cubicBezTo>
                          <a:pt x="56" y="8"/>
                          <a:pt x="55" y="8"/>
                          <a:pt x="54" y="9"/>
                        </a:cubicBezTo>
                        <a:cubicBezTo>
                          <a:pt x="52" y="10"/>
                          <a:pt x="50" y="11"/>
                          <a:pt x="48" y="13"/>
                        </a:cubicBezTo>
                        <a:cubicBezTo>
                          <a:pt x="46" y="14"/>
                          <a:pt x="45" y="15"/>
                          <a:pt x="43" y="15"/>
                        </a:cubicBezTo>
                        <a:cubicBezTo>
                          <a:pt x="42" y="16"/>
                          <a:pt x="41" y="16"/>
                          <a:pt x="40" y="17"/>
                        </a:cubicBezTo>
                        <a:cubicBezTo>
                          <a:pt x="38" y="17"/>
                          <a:pt x="36" y="19"/>
                          <a:pt x="35" y="21"/>
                        </a:cubicBezTo>
                        <a:cubicBezTo>
                          <a:pt x="34" y="22"/>
                          <a:pt x="34" y="23"/>
                          <a:pt x="34" y="25"/>
                        </a:cubicBezTo>
                        <a:cubicBezTo>
                          <a:pt x="33" y="28"/>
                          <a:pt x="33" y="33"/>
                          <a:pt x="38" y="35"/>
                        </a:cubicBezTo>
                        <a:cubicBezTo>
                          <a:pt x="41" y="36"/>
                          <a:pt x="45" y="35"/>
                          <a:pt x="48" y="36"/>
                        </a:cubicBezTo>
                        <a:cubicBezTo>
                          <a:pt x="50" y="38"/>
                          <a:pt x="51" y="40"/>
                          <a:pt x="51" y="42"/>
                        </a:cubicBezTo>
                        <a:cubicBezTo>
                          <a:pt x="52" y="40"/>
                          <a:pt x="50" y="37"/>
                          <a:pt x="49" y="36"/>
                        </a:cubicBezTo>
                        <a:cubicBezTo>
                          <a:pt x="47" y="35"/>
                          <a:pt x="43" y="35"/>
                          <a:pt x="41" y="34"/>
                        </a:cubicBezTo>
                        <a:cubicBezTo>
                          <a:pt x="35" y="33"/>
                          <a:pt x="34" y="28"/>
                          <a:pt x="36" y="25"/>
                        </a:cubicBezTo>
                        <a:cubicBezTo>
                          <a:pt x="36" y="23"/>
                          <a:pt x="39" y="21"/>
                          <a:pt x="41" y="20"/>
                        </a:cubicBezTo>
                        <a:cubicBezTo>
                          <a:pt x="42" y="20"/>
                          <a:pt x="42" y="20"/>
                          <a:pt x="43" y="20"/>
                        </a:cubicBezTo>
                        <a:cubicBezTo>
                          <a:pt x="44" y="20"/>
                          <a:pt x="45" y="21"/>
                          <a:pt x="47" y="22"/>
                        </a:cubicBezTo>
                        <a:cubicBezTo>
                          <a:pt x="46" y="21"/>
                          <a:pt x="45" y="20"/>
                          <a:pt x="45" y="19"/>
                        </a:cubicBezTo>
                        <a:cubicBezTo>
                          <a:pt x="45" y="19"/>
                          <a:pt x="45" y="19"/>
                          <a:pt x="45" y="19"/>
                        </a:cubicBezTo>
                        <a:cubicBezTo>
                          <a:pt x="47" y="21"/>
                          <a:pt x="48" y="22"/>
                          <a:pt x="52" y="23"/>
                        </a:cubicBezTo>
                        <a:cubicBezTo>
                          <a:pt x="52" y="23"/>
                          <a:pt x="53" y="23"/>
                          <a:pt x="54" y="23"/>
                        </a:cubicBezTo>
                        <a:cubicBezTo>
                          <a:pt x="52" y="22"/>
                          <a:pt x="52" y="20"/>
                          <a:pt x="53" y="19"/>
                        </a:cubicBezTo>
                        <a:cubicBezTo>
                          <a:pt x="52" y="19"/>
                          <a:pt x="52" y="19"/>
                          <a:pt x="51" y="19"/>
                        </a:cubicBezTo>
                        <a:cubicBezTo>
                          <a:pt x="50" y="19"/>
                          <a:pt x="49" y="19"/>
                          <a:pt x="48" y="18"/>
                        </a:cubicBezTo>
                        <a:cubicBezTo>
                          <a:pt x="46" y="16"/>
                          <a:pt x="49" y="13"/>
                          <a:pt x="51" y="12"/>
                        </a:cubicBezTo>
                        <a:cubicBezTo>
                          <a:pt x="53" y="11"/>
                          <a:pt x="55" y="10"/>
                          <a:pt x="56" y="10"/>
                        </a:cubicBezTo>
                        <a:cubicBezTo>
                          <a:pt x="59" y="10"/>
                          <a:pt x="61" y="12"/>
                          <a:pt x="63" y="13"/>
                        </a:cubicBezTo>
                        <a:cubicBezTo>
                          <a:pt x="62" y="12"/>
                          <a:pt x="61" y="11"/>
                          <a:pt x="61" y="10"/>
                        </a:cubicBezTo>
                        <a:cubicBezTo>
                          <a:pt x="61" y="10"/>
                          <a:pt x="61" y="9"/>
                          <a:pt x="61" y="9"/>
                        </a:cubicBezTo>
                        <a:cubicBezTo>
                          <a:pt x="60" y="8"/>
                          <a:pt x="59" y="8"/>
                          <a:pt x="57" y="8"/>
                        </a:cubicBezTo>
                        <a:moveTo>
                          <a:pt x="76" y="0"/>
                        </a:moveTo>
                        <a:cubicBezTo>
                          <a:pt x="74" y="1"/>
                          <a:pt x="71" y="3"/>
                          <a:pt x="69" y="4"/>
                        </a:cubicBezTo>
                        <a:cubicBezTo>
                          <a:pt x="68" y="4"/>
                          <a:pt x="68" y="4"/>
                          <a:pt x="67" y="4"/>
                        </a:cubicBezTo>
                        <a:cubicBezTo>
                          <a:pt x="66" y="5"/>
                          <a:pt x="64" y="6"/>
                          <a:pt x="63" y="6"/>
                        </a:cubicBezTo>
                        <a:cubicBezTo>
                          <a:pt x="62" y="8"/>
                          <a:pt x="62" y="10"/>
                          <a:pt x="62" y="11"/>
                        </a:cubicBezTo>
                        <a:cubicBezTo>
                          <a:pt x="63" y="12"/>
                          <a:pt x="64" y="13"/>
                          <a:pt x="65" y="14"/>
                        </a:cubicBezTo>
                        <a:cubicBezTo>
                          <a:pt x="65" y="14"/>
                          <a:pt x="64" y="13"/>
                          <a:pt x="64" y="13"/>
                        </a:cubicBezTo>
                        <a:cubicBezTo>
                          <a:pt x="64" y="12"/>
                          <a:pt x="63" y="11"/>
                          <a:pt x="63" y="10"/>
                        </a:cubicBezTo>
                        <a:cubicBezTo>
                          <a:pt x="62" y="8"/>
                          <a:pt x="64" y="6"/>
                          <a:pt x="66" y="5"/>
                        </a:cubicBezTo>
                        <a:cubicBezTo>
                          <a:pt x="69" y="4"/>
                          <a:pt x="71" y="4"/>
                          <a:pt x="73" y="3"/>
                        </a:cubicBezTo>
                        <a:cubicBezTo>
                          <a:pt x="74" y="2"/>
                          <a:pt x="75" y="1"/>
                          <a:pt x="76"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8" name="Freeform 8165">
                    <a:extLst>
                      <a:ext uri="{FF2B5EF4-FFF2-40B4-BE49-F238E27FC236}">
                        <a16:creationId xmlns:a16="http://schemas.microsoft.com/office/drawing/2014/main" id="{6CCC478B-F425-4DBA-97A5-AC386E0A37BB}"/>
                      </a:ext>
                    </a:extLst>
                  </p:cNvPr>
                  <p:cNvSpPr>
                    <a:spLocks/>
                  </p:cNvSpPr>
                  <p:nvPr/>
                </p:nvSpPr>
                <p:spPr bwMode="auto">
                  <a:xfrm>
                    <a:off x="3684" y="1749"/>
                    <a:ext cx="11" cy="4"/>
                  </a:xfrm>
                  <a:custGeom>
                    <a:avLst/>
                    <a:gdLst>
                      <a:gd name="T0" fmla="*/ 14 w 14"/>
                      <a:gd name="T1" fmla="*/ 0 h 6"/>
                      <a:gd name="T2" fmla="*/ 5 w 14"/>
                      <a:gd name="T3" fmla="*/ 4 h 6"/>
                      <a:gd name="T4" fmla="*/ 0 w 14"/>
                      <a:gd name="T5" fmla="*/ 6 h 6"/>
                      <a:gd name="T6" fmla="*/ 0 w 14"/>
                      <a:gd name="T7" fmla="*/ 6 h 6"/>
                      <a:gd name="T8" fmla="*/ 4 w 14"/>
                      <a:gd name="T9" fmla="*/ 4 h 6"/>
                      <a:gd name="T10" fmla="*/ 6 w 14"/>
                      <a:gd name="T11" fmla="*/ 4 h 6"/>
                      <a:gd name="T12" fmla="*/ 13 w 14"/>
                      <a:gd name="T13" fmla="*/ 0 h 6"/>
                      <a:gd name="T14" fmla="*/ 14 w 14"/>
                      <a:gd name="T15" fmla="*/ 0 h 6"/>
                      <a:gd name="T16" fmla="*/ 14 w 1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
                        <a:moveTo>
                          <a:pt x="14" y="0"/>
                        </a:moveTo>
                        <a:cubicBezTo>
                          <a:pt x="11" y="1"/>
                          <a:pt x="8" y="2"/>
                          <a:pt x="5" y="4"/>
                        </a:cubicBezTo>
                        <a:cubicBezTo>
                          <a:pt x="4" y="4"/>
                          <a:pt x="2" y="5"/>
                          <a:pt x="0" y="6"/>
                        </a:cubicBezTo>
                        <a:cubicBezTo>
                          <a:pt x="0" y="6"/>
                          <a:pt x="0" y="6"/>
                          <a:pt x="0" y="6"/>
                        </a:cubicBezTo>
                        <a:cubicBezTo>
                          <a:pt x="1" y="6"/>
                          <a:pt x="3" y="5"/>
                          <a:pt x="4" y="4"/>
                        </a:cubicBezTo>
                        <a:cubicBezTo>
                          <a:pt x="5" y="4"/>
                          <a:pt x="5" y="4"/>
                          <a:pt x="6" y="4"/>
                        </a:cubicBezTo>
                        <a:cubicBezTo>
                          <a:pt x="8" y="3"/>
                          <a:pt x="11" y="1"/>
                          <a:pt x="13" y="0"/>
                        </a:cubicBezTo>
                        <a:cubicBezTo>
                          <a:pt x="14" y="0"/>
                          <a:pt x="14" y="0"/>
                          <a:pt x="14" y="0"/>
                        </a:cubicBezTo>
                        <a:cubicBezTo>
                          <a:pt x="14" y="0"/>
                          <a:pt x="14" y="0"/>
                          <a:pt x="14"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99" name="Freeform 8166">
                    <a:extLst>
                      <a:ext uri="{FF2B5EF4-FFF2-40B4-BE49-F238E27FC236}">
                        <a16:creationId xmlns:a16="http://schemas.microsoft.com/office/drawing/2014/main" id="{7A945E36-2E96-49B3-8719-A69B95E909CA}"/>
                      </a:ext>
                    </a:extLst>
                  </p:cNvPr>
                  <p:cNvSpPr>
                    <a:spLocks/>
                  </p:cNvSpPr>
                  <p:nvPr/>
                </p:nvSpPr>
                <p:spPr bwMode="auto">
                  <a:xfrm>
                    <a:off x="3645" y="1786"/>
                    <a:ext cx="3" cy="4"/>
                  </a:xfrm>
                  <a:custGeom>
                    <a:avLst/>
                    <a:gdLst>
                      <a:gd name="T0" fmla="*/ 1 w 5"/>
                      <a:gd name="T1" fmla="*/ 0 h 5"/>
                      <a:gd name="T2" fmla="*/ 1 w 5"/>
                      <a:gd name="T3" fmla="*/ 0 h 5"/>
                      <a:gd name="T4" fmla="*/ 1 w 5"/>
                      <a:gd name="T5" fmla="*/ 0 h 5"/>
                      <a:gd name="T6" fmla="*/ 0 w 5"/>
                      <a:gd name="T7" fmla="*/ 0 h 5"/>
                      <a:gd name="T8" fmla="*/ 3 w 5"/>
                      <a:gd name="T9" fmla="*/ 2 h 5"/>
                      <a:gd name="T10" fmla="*/ 1 w 5"/>
                      <a:gd name="T11" fmla="*/ 3 h 5"/>
                      <a:gd name="T12" fmla="*/ 0 w 5"/>
                      <a:gd name="T13" fmla="*/ 5 h 5"/>
                      <a:gd name="T14" fmla="*/ 2 w 5"/>
                      <a:gd name="T15" fmla="*/ 3 h 5"/>
                      <a:gd name="T16" fmla="*/ 4 w 5"/>
                      <a:gd name="T17" fmla="*/ 3 h 5"/>
                      <a:gd name="T18" fmla="*/ 5 w 5"/>
                      <a:gd name="T19" fmla="*/ 3 h 5"/>
                      <a:gd name="T20" fmla="*/ 4 w 5"/>
                      <a:gd name="T21" fmla="*/ 2 h 5"/>
                      <a:gd name="T22" fmla="*/ 1 w 5"/>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5">
                        <a:moveTo>
                          <a:pt x="1" y="0"/>
                        </a:moveTo>
                        <a:cubicBezTo>
                          <a:pt x="1" y="0"/>
                          <a:pt x="1" y="0"/>
                          <a:pt x="1" y="0"/>
                        </a:cubicBezTo>
                        <a:cubicBezTo>
                          <a:pt x="1" y="0"/>
                          <a:pt x="1" y="0"/>
                          <a:pt x="1" y="0"/>
                        </a:cubicBezTo>
                        <a:cubicBezTo>
                          <a:pt x="1" y="0"/>
                          <a:pt x="0" y="0"/>
                          <a:pt x="0" y="0"/>
                        </a:cubicBezTo>
                        <a:cubicBezTo>
                          <a:pt x="1" y="1"/>
                          <a:pt x="2" y="2"/>
                          <a:pt x="3" y="2"/>
                        </a:cubicBezTo>
                        <a:cubicBezTo>
                          <a:pt x="3" y="2"/>
                          <a:pt x="2" y="2"/>
                          <a:pt x="1" y="3"/>
                        </a:cubicBezTo>
                        <a:cubicBezTo>
                          <a:pt x="0" y="3"/>
                          <a:pt x="0" y="4"/>
                          <a:pt x="0" y="5"/>
                        </a:cubicBezTo>
                        <a:cubicBezTo>
                          <a:pt x="0" y="4"/>
                          <a:pt x="1" y="4"/>
                          <a:pt x="2" y="3"/>
                        </a:cubicBezTo>
                        <a:cubicBezTo>
                          <a:pt x="2" y="3"/>
                          <a:pt x="3" y="3"/>
                          <a:pt x="4" y="3"/>
                        </a:cubicBezTo>
                        <a:cubicBezTo>
                          <a:pt x="4" y="3"/>
                          <a:pt x="5" y="3"/>
                          <a:pt x="5" y="3"/>
                        </a:cubicBezTo>
                        <a:cubicBezTo>
                          <a:pt x="4" y="2"/>
                          <a:pt x="4" y="2"/>
                          <a:pt x="4" y="2"/>
                        </a:cubicBezTo>
                        <a:cubicBezTo>
                          <a:pt x="2" y="1"/>
                          <a:pt x="1" y="1"/>
                          <a:pt x="1"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0" name="Freeform 8167">
                    <a:extLst>
                      <a:ext uri="{FF2B5EF4-FFF2-40B4-BE49-F238E27FC236}">
                        <a16:creationId xmlns:a16="http://schemas.microsoft.com/office/drawing/2014/main" id="{B5C11C01-D850-4CD0-A4FD-A8E6C43919A4}"/>
                      </a:ext>
                    </a:extLst>
                  </p:cNvPr>
                  <p:cNvSpPr>
                    <a:spLocks/>
                  </p:cNvSpPr>
                  <p:nvPr/>
                </p:nvSpPr>
                <p:spPr bwMode="auto">
                  <a:xfrm>
                    <a:off x="3642" y="1795"/>
                    <a:ext cx="6" cy="2"/>
                  </a:xfrm>
                  <a:custGeom>
                    <a:avLst/>
                    <a:gdLst>
                      <a:gd name="T0" fmla="*/ 1 w 9"/>
                      <a:gd name="T1" fmla="*/ 0 h 3"/>
                      <a:gd name="T2" fmla="*/ 0 w 9"/>
                      <a:gd name="T3" fmla="*/ 0 h 3"/>
                      <a:gd name="T4" fmla="*/ 2 w 9"/>
                      <a:gd name="T5" fmla="*/ 0 h 3"/>
                      <a:gd name="T6" fmla="*/ 6 w 9"/>
                      <a:gd name="T7" fmla="*/ 2 h 3"/>
                      <a:gd name="T8" fmla="*/ 7 w 9"/>
                      <a:gd name="T9" fmla="*/ 2 h 3"/>
                      <a:gd name="T10" fmla="*/ 8 w 9"/>
                      <a:gd name="T11" fmla="*/ 2 h 3"/>
                      <a:gd name="T12" fmla="*/ 9 w 9"/>
                      <a:gd name="T13" fmla="*/ 3 h 3"/>
                      <a:gd name="T14" fmla="*/ 6 w 9"/>
                      <a:gd name="T15" fmla="*/ 1 h 3"/>
                      <a:gd name="T16" fmla="*/ 5 w 9"/>
                      <a:gd name="T17" fmla="*/ 0 h 3"/>
                      <a:gd name="T18" fmla="*/ 6 w 9"/>
                      <a:gd name="T19" fmla="*/ 1 h 3"/>
                      <a:gd name="T20" fmla="*/ 6 w 9"/>
                      <a:gd name="T21" fmla="*/ 1 h 3"/>
                      <a:gd name="T22" fmla="*/ 1 w 9"/>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1" y="0"/>
                        </a:moveTo>
                        <a:cubicBezTo>
                          <a:pt x="0" y="0"/>
                          <a:pt x="0" y="0"/>
                          <a:pt x="0" y="0"/>
                        </a:cubicBezTo>
                        <a:cubicBezTo>
                          <a:pt x="1" y="0"/>
                          <a:pt x="2" y="0"/>
                          <a:pt x="2" y="0"/>
                        </a:cubicBezTo>
                        <a:cubicBezTo>
                          <a:pt x="3" y="1"/>
                          <a:pt x="5" y="1"/>
                          <a:pt x="6" y="2"/>
                        </a:cubicBezTo>
                        <a:cubicBezTo>
                          <a:pt x="6" y="2"/>
                          <a:pt x="6" y="2"/>
                          <a:pt x="7" y="2"/>
                        </a:cubicBezTo>
                        <a:cubicBezTo>
                          <a:pt x="7" y="2"/>
                          <a:pt x="7" y="2"/>
                          <a:pt x="8" y="2"/>
                        </a:cubicBezTo>
                        <a:cubicBezTo>
                          <a:pt x="9" y="3"/>
                          <a:pt x="9" y="3"/>
                          <a:pt x="9" y="3"/>
                        </a:cubicBezTo>
                        <a:cubicBezTo>
                          <a:pt x="8" y="2"/>
                          <a:pt x="7" y="1"/>
                          <a:pt x="6" y="1"/>
                        </a:cubicBezTo>
                        <a:cubicBezTo>
                          <a:pt x="5" y="1"/>
                          <a:pt x="5" y="1"/>
                          <a:pt x="5" y="0"/>
                        </a:cubicBezTo>
                        <a:cubicBezTo>
                          <a:pt x="5" y="1"/>
                          <a:pt x="5" y="1"/>
                          <a:pt x="6" y="1"/>
                        </a:cubicBezTo>
                        <a:cubicBezTo>
                          <a:pt x="6" y="1"/>
                          <a:pt x="6" y="1"/>
                          <a:pt x="6" y="1"/>
                        </a:cubicBezTo>
                        <a:cubicBezTo>
                          <a:pt x="4" y="1"/>
                          <a:pt x="2" y="0"/>
                          <a:pt x="1"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1" name="Freeform 8168">
                    <a:extLst>
                      <a:ext uri="{FF2B5EF4-FFF2-40B4-BE49-F238E27FC236}">
                        <a16:creationId xmlns:a16="http://schemas.microsoft.com/office/drawing/2014/main" id="{53A19205-C57D-49D0-AE17-6C034D5FF1C3}"/>
                      </a:ext>
                    </a:extLst>
                  </p:cNvPr>
                  <p:cNvSpPr>
                    <a:spLocks/>
                  </p:cNvSpPr>
                  <p:nvPr/>
                </p:nvSpPr>
                <p:spPr bwMode="auto">
                  <a:xfrm>
                    <a:off x="3642" y="1806"/>
                    <a:ext cx="9" cy="3"/>
                  </a:xfrm>
                  <a:custGeom>
                    <a:avLst/>
                    <a:gdLst>
                      <a:gd name="T0" fmla="*/ 1 w 12"/>
                      <a:gd name="T1" fmla="*/ 0 h 5"/>
                      <a:gd name="T2" fmla="*/ 2 w 12"/>
                      <a:gd name="T3" fmla="*/ 1 h 5"/>
                      <a:gd name="T4" fmla="*/ 1 w 12"/>
                      <a:gd name="T5" fmla="*/ 1 h 5"/>
                      <a:gd name="T6" fmla="*/ 0 w 12"/>
                      <a:gd name="T7" fmla="*/ 1 h 5"/>
                      <a:gd name="T8" fmla="*/ 11 w 12"/>
                      <a:gd name="T9" fmla="*/ 5 h 5"/>
                      <a:gd name="T10" fmla="*/ 12 w 12"/>
                      <a:gd name="T11" fmla="*/ 5 h 5"/>
                      <a:gd name="T12" fmla="*/ 12 w 12"/>
                      <a:gd name="T13" fmla="*/ 5 h 5"/>
                      <a:gd name="T14" fmla="*/ 11 w 12"/>
                      <a:gd name="T15" fmla="*/ 4 h 5"/>
                      <a:gd name="T16" fmla="*/ 6 w 12"/>
                      <a:gd name="T17" fmla="*/ 2 h 5"/>
                      <a:gd name="T18" fmla="*/ 2 w 12"/>
                      <a:gd name="T19" fmla="*/ 1 h 5"/>
                      <a:gd name="T20" fmla="*/ 1 w 12"/>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5">
                        <a:moveTo>
                          <a:pt x="1" y="0"/>
                        </a:moveTo>
                        <a:cubicBezTo>
                          <a:pt x="2" y="1"/>
                          <a:pt x="2" y="1"/>
                          <a:pt x="2" y="1"/>
                        </a:cubicBezTo>
                        <a:cubicBezTo>
                          <a:pt x="2" y="1"/>
                          <a:pt x="1" y="1"/>
                          <a:pt x="1" y="1"/>
                        </a:cubicBezTo>
                        <a:cubicBezTo>
                          <a:pt x="0" y="1"/>
                          <a:pt x="0" y="1"/>
                          <a:pt x="0" y="1"/>
                        </a:cubicBezTo>
                        <a:cubicBezTo>
                          <a:pt x="4" y="2"/>
                          <a:pt x="8" y="3"/>
                          <a:pt x="11" y="5"/>
                        </a:cubicBezTo>
                        <a:cubicBezTo>
                          <a:pt x="12" y="5"/>
                          <a:pt x="12" y="5"/>
                          <a:pt x="12" y="5"/>
                        </a:cubicBezTo>
                        <a:cubicBezTo>
                          <a:pt x="12" y="5"/>
                          <a:pt x="12" y="5"/>
                          <a:pt x="12" y="5"/>
                        </a:cubicBezTo>
                        <a:cubicBezTo>
                          <a:pt x="12" y="5"/>
                          <a:pt x="11" y="4"/>
                          <a:pt x="11" y="4"/>
                        </a:cubicBezTo>
                        <a:cubicBezTo>
                          <a:pt x="10" y="3"/>
                          <a:pt x="8" y="2"/>
                          <a:pt x="6" y="2"/>
                        </a:cubicBezTo>
                        <a:cubicBezTo>
                          <a:pt x="5" y="1"/>
                          <a:pt x="3" y="1"/>
                          <a:pt x="2" y="1"/>
                        </a:cubicBezTo>
                        <a:cubicBezTo>
                          <a:pt x="1" y="1"/>
                          <a:pt x="1" y="1"/>
                          <a:pt x="1"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2" name="Freeform 8169">
                    <a:extLst>
                      <a:ext uri="{FF2B5EF4-FFF2-40B4-BE49-F238E27FC236}">
                        <a16:creationId xmlns:a16="http://schemas.microsoft.com/office/drawing/2014/main" id="{C3C4F0B2-689F-4947-AB7A-A26BBEB0D6B3}"/>
                      </a:ext>
                    </a:extLst>
                  </p:cNvPr>
                  <p:cNvSpPr>
                    <a:spLocks noEditPoints="1"/>
                  </p:cNvSpPr>
                  <p:nvPr/>
                </p:nvSpPr>
                <p:spPr bwMode="auto">
                  <a:xfrm>
                    <a:off x="3635" y="1822"/>
                    <a:ext cx="95" cy="64"/>
                  </a:xfrm>
                  <a:custGeom>
                    <a:avLst/>
                    <a:gdLst>
                      <a:gd name="T0" fmla="*/ 67 w 127"/>
                      <a:gd name="T1" fmla="*/ 72 h 85"/>
                      <a:gd name="T2" fmla="*/ 61 w 127"/>
                      <a:gd name="T3" fmla="*/ 66 h 85"/>
                      <a:gd name="T4" fmla="*/ 46 w 127"/>
                      <a:gd name="T5" fmla="*/ 66 h 85"/>
                      <a:gd name="T6" fmla="*/ 71 w 127"/>
                      <a:gd name="T7" fmla="*/ 78 h 85"/>
                      <a:gd name="T8" fmla="*/ 82 w 127"/>
                      <a:gd name="T9" fmla="*/ 82 h 85"/>
                      <a:gd name="T10" fmla="*/ 108 w 127"/>
                      <a:gd name="T11" fmla="*/ 42 h 85"/>
                      <a:gd name="T12" fmla="*/ 111 w 127"/>
                      <a:gd name="T13" fmla="*/ 52 h 85"/>
                      <a:gd name="T14" fmla="*/ 121 w 127"/>
                      <a:gd name="T15" fmla="*/ 54 h 85"/>
                      <a:gd name="T16" fmla="*/ 118 w 127"/>
                      <a:gd name="T17" fmla="*/ 46 h 85"/>
                      <a:gd name="T18" fmla="*/ 115 w 127"/>
                      <a:gd name="T19" fmla="*/ 48 h 85"/>
                      <a:gd name="T20" fmla="*/ 23 w 127"/>
                      <a:gd name="T21" fmla="*/ 39 h 85"/>
                      <a:gd name="T22" fmla="*/ 29 w 127"/>
                      <a:gd name="T23" fmla="*/ 50 h 85"/>
                      <a:gd name="T24" fmla="*/ 41 w 127"/>
                      <a:gd name="T25" fmla="*/ 59 h 85"/>
                      <a:gd name="T26" fmla="*/ 42 w 127"/>
                      <a:gd name="T27" fmla="*/ 59 h 85"/>
                      <a:gd name="T28" fmla="*/ 42 w 127"/>
                      <a:gd name="T29" fmla="*/ 53 h 85"/>
                      <a:gd name="T30" fmla="*/ 38 w 127"/>
                      <a:gd name="T31" fmla="*/ 51 h 85"/>
                      <a:gd name="T32" fmla="*/ 37 w 127"/>
                      <a:gd name="T33" fmla="*/ 51 h 85"/>
                      <a:gd name="T34" fmla="*/ 33 w 127"/>
                      <a:gd name="T35" fmla="*/ 52 h 85"/>
                      <a:gd name="T36" fmla="*/ 31 w 127"/>
                      <a:gd name="T37" fmla="*/ 47 h 85"/>
                      <a:gd name="T38" fmla="*/ 35 w 127"/>
                      <a:gd name="T39" fmla="*/ 49 h 85"/>
                      <a:gd name="T40" fmla="*/ 41 w 127"/>
                      <a:gd name="T41" fmla="*/ 44 h 85"/>
                      <a:gd name="T42" fmla="*/ 44 w 127"/>
                      <a:gd name="T43" fmla="*/ 44 h 85"/>
                      <a:gd name="T44" fmla="*/ 37 w 127"/>
                      <a:gd name="T45" fmla="*/ 42 h 85"/>
                      <a:gd name="T46" fmla="*/ 29 w 127"/>
                      <a:gd name="T47" fmla="*/ 41 h 85"/>
                      <a:gd name="T48" fmla="*/ 27 w 127"/>
                      <a:gd name="T49" fmla="*/ 40 h 85"/>
                      <a:gd name="T50" fmla="*/ 119 w 127"/>
                      <a:gd name="T51" fmla="*/ 27 h 85"/>
                      <a:gd name="T52" fmla="*/ 115 w 127"/>
                      <a:gd name="T53" fmla="*/ 30 h 85"/>
                      <a:gd name="T54" fmla="*/ 105 w 127"/>
                      <a:gd name="T55" fmla="*/ 38 h 85"/>
                      <a:gd name="T56" fmla="*/ 116 w 127"/>
                      <a:gd name="T57" fmla="*/ 44 h 85"/>
                      <a:gd name="T58" fmla="*/ 126 w 127"/>
                      <a:gd name="T59" fmla="*/ 30 h 85"/>
                      <a:gd name="T60" fmla="*/ 109 w 127"/>
                      <a:gd name="T61" fmla="*/ 26 h 85"/>
                      <a:gd name="T62" fmla="*/ 112 w 127"/>
                      <a:gd name="T63" fmla="*/ 22 h 85"/>
                      <a:gd name="T64" fmla="*/ 117 w 127"/>
                      <a:gd name="T65" fmla="*/ 27 h 85"/>
                      <a:gd name="T66" fmla="*/ 120 w 127"/>
                      <a:gd name="T67" fmla="*/ 21 h 85"/>
                      <a:gd name="T68" fmla="*/ 102 w 127"/>
                      <a:gd name="T69" fmla="*/ 20 h 85"/>
                      <a:gd name="T70" fmla="*/ 11 w 127"/>
                      <a:gd name="T71" fmla="*/ 33 h 85"/>
                      <a:gd name="T72" fmla="*/ 19 w 127"/>
                      <a:gd name="T73" fmla="*/ 39 h 85"/>
                      <a:gd name="T74" fmla="*/ 27 w 127"/>
                      <a:gd name="T75" fmla="*/ 37 h 85"/>
                      <a:gd name="T76" fmla="*/ 46 w 127"/>
                      <a:gd name="T77" fmla="*/ 41 h 85"/>
                      <a:gd name="T78" fmla="*/ 25 w 127"/>
                      <a:gd name="T79" fmla="*/ 36 h 85"/>
                      <a:gd name="T80" fmla="*/ 33 w 127"/>
                      <a:gd name="T81" fmla="*/ 32 h 85"/>
                      <a:gd name="T82" fmla="*/ 29 w 127"/>
                      <a:gd name="T83" fmla="*/ 28 h 85"/>
                      <a:gd name="T84" fmla="*/ 22 w 127"/>
                      <a:gd name="T85" fmla="*/ 30 h 85"/>
                      <a:gd name="T86" fmla="*/ 20 w 127"/>
                      <a:gd name="T87" fmla="*/ 31 h 85"/>
                      <a:gd name="T88" fmla="*/ 21 w 127"/>
                      <a:gd name="T89" fmla="*/ 23 h 85"/>
                      <a:gd name="T90" fmla="*/ 8 w 127"/>
                      <a:gd name="T91" fmla="*/ 15 h 85"/>
                      <a:gd name="T92" fmla="*/ 9 w 127"/>
                      <a:gd name="T93" fmla="*/ 1 h 85"/>
                      <a:gd name="T94" fmla="*/ 1 w 127"/>
                      <a:gd name="T95" fmla="*/ 5 h 85"/>
                      <a:gd name="T96" fmla="*/ 4 w 127"/>
                      <a:gd name="T97" fmla="*/ 6 h 85"/>
                      <a:gd name="T98" fmla="*/ 21 w 127"/>
                      <a:gd name="T99" fmla="*/ 20 h 85"/>
                      <a:gd name="T100" fmla="*/ 9 w 127"/>
                      <a:gd name="T101" fmla="*/ 2 h 85"/>
                      <a:gd name="T102" fmla="*/ 18 w 127"/>
                      <a:gd name="T103" fmla="*/ 1 h 85"/>
                      <a:gd name="T104" fmla="*/ 16 w 127"/>
                      <a:gd name="T105"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7" h="85">
                        <a:moveTo>
                          <a:pt x="64" y="60"/>
                        </a:moveTo>
                        <a:cubicBezTo>
                          <a:pt x="64" y="60"/>
                          <a:pt x="64" y="60"/>
                          <a:pt x="64" y="60"/>
                        </a:cubicBezTo>
                        <a:cubicBezTo>
                          <a:pt x="66" y="62"/>
                          <a:pt x="67" y="64"/>
                          <a:pt x="68" y="66"/>
                        </a:cubicBezTo>
                        <a:cubicBezTo>
                          <a:pt x="69" y="68"/>
                          <a:pt x="70" y="72"/>
                          <a:pt x="67" y="72"/>
                        </a:cubicBezTo>
                        <a:cubicBezTo>
                          <a:pt x="66" y="72"/>
                          <a:pt x="66" y="72"/>
                          <a:pt x="66" y="72"/>
                        </a:cubicBezTo>
                        <a:cubicBezTo>
                          <a:pt x="65" y="72"/>
                          <a:pt x="64" y="71"/>
                          <a:pt x="64" y="70"/>
                        </a:cubicBezTo>
                        <a:cubicBezTo>
                          <a:pt x="63" y="69"/>
                          <a:pt x="63" y="67"/>
                          <a:pt x="61" y="66"/>
                        </a:cubicBezTo>
                        <a:cubicBezTo>
                          <a:pt x="61" y="66"/>
                          <a:pt x="61" y="66"/>
                          <a:pt x="61" y="66"/>
                        </a:cubicBezTo>
                        <a:cubicBezTo>
                          <a:pt x="57" y="64"/>
                          <a:pt x="53" y="63"/>
                          <a:pt x="49" y="62"/>
                        </a:cubicBezTo>
                        <a:cubicBezTo>
                          <a:pt x="47" y="62"/>
                          <a:pt x="45" y="62"/>
                          <a:pt x="44" y="61"/>
                        </a:cubicBezTo>
                        <a:cubicBezTo>
                          <a:pt x="43" y="61"/>
                          <a:pt x="43" y="61"/>
                          <a:pt x="42" y="61"/>
                        </a:cubicBezTo>
                        <a:cubicBezTo>
                          <a:pt x="43" y="62"/>
                          <a:pt x="44" y="64"/>
                          <a:pt x="46" y="66"/>
                        </a:cubicBezTo>
                        <a:cubicBezTo>
                          <a:pt x="49" y="67"/>
                          <a:pt x="52" y="68"/>
                          <a:pt x="55" y="68"/>
                        </a:cubicBezTo>
                        <a:cubicBezTo>
                          <a:pt x="59" y="69"/>
                          <a:pt x="60" y="72"/>
                          <a:pt x="63" y="74"/>
                        </a:cubicBezTo>
                        <a:cubicBezTo>
                          <a:pt x="64" y="75"/>
                          <a:pt x="65" y="76"/>
                          <a:pt x="66" y="76"/>
                        </a:cubicBezTo>
                        <a:cubicBezTo>
                          <a:pt x="68" y="77"/>
                          <a:pt x="70" y="77"/>
                          <a:pt x="71" y="78"/>
                        </a:cubicBezTo>
                        <a:cubicBezTo>
                          <a:pt x="73" y="79"/>
                          <a:pt x="77" y="85"/>
                          <a:pt x="81" y="85"/>
                        </a:cubicBezTo>
                        <a:cubicBezTo>
                          <a:pt x="81" y="85"/>
                          <a:pt x="82" y="84"/>
                          <a:pt x="83" y="83"/>
                        </a:cubicBezTo>
                        <a:cubicBezTo>
                          <a:pt x="83" y="83"/>
                          <a:pt x="83" y="83"/>
                          <a:pt x="83" y="83"/>
                        </a:cubicBezTo>
                        <a:cubicBezTo>
                          <a:pt x="83" y="82"/>
                          <a:pt x="82" y="82"/>
                          <a:pt x="82" y="82"/>
                        </a:cubicBezTo>
                        <a:cubicBezTo>
                          <a:pt x="80" y="80"/>
                          <a:pt x="78" y="79"/>
                          <a:pt x="76" y="77"/>
                        </a:cubicBezTo>
                        <a:cubicBezTo>
                          <a:pt x="75" y="75"/>
                          <a:pt x="74" y="73"/>
                          <a:pt x="73" y="71"/>
                        </a:cubicBezTo>
                        <a:cubicBezTo>
                          <a:pt x="72" y="67"/>
                          <a:pt x="67" y="63"/>
                          <a:pt x="64" y="60"/>
                        </a:cubicBezTo>
                        <a:moveTo>
                          <a:pt x="108" y="42"/>
                        </a:moveTo>
                        <a:cubicBezTo>
                          <a:pt x="108" y="43"/>
                          <a:pt x="109" y="43"/>
                          <a:pt x="110" y="44"/>
                        </a:cubicBezTo>
                        <a:cubicBezTo>
                          <a:pt x="113" y="46"/>
                          <a:pt x="115" y="48"/>
                          <a:pt x="112" y="50"/>
                        </a:cubicBezTo>
                        <a:cubicBezTo>
                          <a:pt x="111" y="51"/>
                          <a:pt x="110" y="51"/>
                          <a:pt x="108" y="52"/>
                        </a:cubicBezTo>
                        <a:cubicBezTo>
                          <a:pt x="109" y="52"/>
                          <a:pt x="110" y="52"/>
                          <a:pt x="111" y="52"/>
                        </a:cubicBezTo>
                        <a:cubicBezTo>
                          <a:pt x="111" y="52"/>
                          <a:pt x="112" y="52"/>
                          <a:pt x="112" y="52"/>
                        </a:cubicBezTo>
                        <a:cubicBezTo>
                          <a:pt x="113" y="52"/>
                          <a:pt x="113" y="52"/>
                          <a:pt x="113" y="53"/>
                        </a:cubicBezTo>
                        <a:cubicBezTo>
                          <a:pt x="116" y="53"/>
                          <a:pt x="118" y="54"/>
                          <a:pt x="120" y="54"/>
                        </a:cubicBezTo>
                        <a:cubicBezTo>
                          <a:pt x="120" y="54"/>
                          <a:pt x="120" y="54"/>
                          <a:pt x="121" y="54"/>
                        </a:cubicBezTo>
                        <a:cubicBezTo>
                          <a:pt x="124" y="54"/>
                          <a:pt x="125" y="51"/>
                          <a:pt x="125" y="49"/>
                        </a:cubicBezTo>
                        <a:cubicBezTo>
                          <a:pt x="126" y="48"/>
                          <a:pt x="126" y="45"/>
                          <a:pt x="123" y="45"/>
                        </a:cubicBezTo>
                        <a:cubicBezTo>
                          <a:pt x="123" y="45"/>
                          <a:pt x="123" y="45"/>
                          <a:pt x="122" y="45"/>
                        </a:cubicBezTo>
                        <a:cubicBezTo>
                          <a:pt x="121" y="45"/>
                          <a:pt x="119" y="46"/>
                          <a:pt x="118" y="46"/>
                        </a:cubicBezTo>
                        <a:cubicBezTo>
                          <a:pt x="117" y="47"/>
                          <a:pt x="116" y="48"/>
                          <a:pt x="116" y="49"/>
                        </a:cubicBezTo>
                        <a:cubicBezTo>
                          <a:pt x="116" y="49"/>
                          <a:pt x="115" y="49"/>
                          <a:pt x="115" y="49"/>
                        </a:cubicBezTo>
                        <a:cubicBezTo>
                          <a:pt x="115" y="49"/>
                          <a:pt x="115" y="49"/>
                          <a:pt x="115" y="49"/>
                        </a:cubicBezTo>
                        <a:cubicBezTo>
                          <a:pt x="115" y="49"/>
                          <a:pt x="115" y="49"/>
                          <a:pt x="115" y="48"/>
                        </a:cubicBezTo>
                        <a:cubicBezTo>
                          <a:pt x="115" y="47"/>
                          <a:pt x="115" y="46"/>
                          <a:pt x="113" y="45"/>
                        </a:cubicBezTo>
                        <a:cubicBezTo>
                          <a:pt x="111" y="44"/>
                          <a:pt x="109" y="44"/>
                          <a:pt x="108" y="42"/>
                        </a:cubicBezTo>
                        <a:moveTo>
                          <a:pt x="24" y="39"/>
                        </a:moveTo>
                        <a:cubicBezTo>
                          <a:pt x="24" y="39"/>
                          <a:pt x="23" y="39"/>
                          <a:pt x="23" y="39"/>
                        </a:cubicBezTo>
                        <a:cubicBezTo>
                          <a:pt x="22" y="40"/>
                          <a:pt x="20" y="40"/>
                          <a:pt x="19" y="41"/>
                        </a:cubicBezTo>
                        <a:cubicBezTo>
                          <a:pt x="18" y="42"/>
                          <a:pt x="17" y="43"/>
                          <a:pt x="18" y="44"/>
                        </a:cubicBezTo>
                        <a:cubicBezTo>
                          <a:pt x="18" y="46"/>
                          <a:pt x="20" y="47"/>
                          <a:pt x="21" y="48"/>
                        </a:cubicBezTo>
                        <a:cubicBezTo>
                          <a:pt x="24" y="49"/>
                          <a:pt x="27" y="48"/>
                          <a:pt x="29" y="50"/>
                        </a:cubicBezTo>
                        <a:cubicBezTo>
                          <a:pt x="30" y="52"/>
                          <a:pt x="31" y="53"/>
                          <a:pt x="33" y="55"/>
                        </a:cubicBezTo>
                        <a:cubicBezTo>
                          <a:pt x="35" y="56"/>
                          <a:pt x="37" y="57"/>
                          <a:pt x="38" y="57"/>
                        </a:cubicBezTo>
                        <a:cubicBezTo>
                          <a:pt x="39" y="58"/>
                          <a:pt x="40" y="58"/>
                          <a:pt x="41" y="58"/>
                        </a:cubicBezTo>
                        <a:cubicBezTo>
                          <a:pt x="41" y="59"/>
                          <a:pt x="41" y="59"/>
                          <a:pt x="41" y="59"/>
                        </a:cubicBezTo>
                        <a:cubicBezTo>
                          <a:pt x="41" y="59"/>
                          <a:pt x="41" y="59"/>
                          <a:pt x="41" y="59"/>
                        </a:cubicBezTo>
                        <a:cubicBezTo>
                          <a:pt x="41" y="59"/>
                          <a:pt x="41" y="59"/>
                          <a:pt x="41" y="59"/>
                        </a:cubicBezTo>
                        <a:cubicBezTo>
                          <a:pt x="41" y="59"/>
                          <a:pt x="41" y="59"/>
                          <a:pt x="41" y="59"/>
                        </a:cubicBezTo>
                        <a:cubicBezTo>
                          <a:pt x="41" y="59"/>
                          <a:pt x="41" y="59"/>
                          <a:pt x="42" y="59"/>
                        </a:cubicBezTo>
                        <a:cubicBezTo>
                          <a:pt x="42" y="60"/>
                          <a:pt x="43" y="60"/>
                          <a:pt x="43" y="60"/>
                        </a:cubicBezTo>
                        <a:cubicBezTo>
                          <a:pt x="45" y="61"/>
                          <a:pt x="46" y="61"/>
                          <a:pt x="48" y="61"/>
                        </a:cubicBezTo>
                        <a:cubicBezTo>
                          <a:pt x="45" y="60"/>
                          <a:pt x="42" y="59"/>
                          <a:pt x="40" y="56"/>
                        </a:cubicBezTo>
                        <a:cubicBezTo>
                          <a:pt x="40" y="55"/>
                          <a:pt x="40" y="54"/>
                          <a:pt x="42" y="53"/>
                        </a:cubicBezTo>
                        <a:cubicBezTo>
                          <a:pt x="42" y="53"/>
                          <a:pt x="43" y="53"/>
                          <a:pt x="44" y="53"/>
                        </a:cubicBezTo>
                        <a:cubicBezTo>
                          <a:pt x="43" y="53"/>
                          <a:pt x="42" y="52"/>
                          <a:pt x="42" y="52"/>
                        </a:cubicBezTo>
                        <a:cubicBezTo>
                          <a:pt x="42" y="52"/>
                          <a:pt x="42" y="52"/>
                          <a:pt x="42" y="52"/>
                        </a:cubicBezTo>
                        <a:cubicBezTo>
                          <a:pt x="40" y="52"/>
                          <a:pt x="39" y="52"/>
                          <a:pt x="38" y="51"/>
                        </a:cubicBezTo>
                        <a:cubicBezTo>
                          <a:pt x="38" y="51"/>
                          <a:pt x="38" y="51"/>
                          <a:pt x="38" y="51"/>
                        </a:cubicBezTo>
                        <a:cubicBezTo>
                          <a:pt x="38" y="51"/>
                          <a:pt x="38" y="51"/>
                          <a:pt x="38" y="51"/>
                        </a:cubicBezTo>
                        <a:cubicBezTo>
                          <a:pt x="38" y="51"/>
                          <a:pt x="38" y="51"/>
                          <a:pt x="38" y="51"/>
                        </a:cubicBezTo>
                        <a:cubicBezTo>
                          <a:pt x="37" y="51"/>
                          <a:pt x="37" y="51"/>
                          <a:pt x="37" y="51"/>
                        </a:cubicBezTo>
                        <a:cubicBezTo>
                          <a:pt x="36" y="51"/>
                          <a:pt x="35" y="51"/>
                          <a:pt x="35" y="51"/>
                        </a:cubicBezTo>
                        <a:cubicBezTo>
                          <a:pt x="34" y="52"/>
                          <a:pt x="34" y="52"/>
                          <a:pt x="33" y="53"/>
                        </a:cubicBezTo>
                        <a:cubicBezTo>
                          <a:pt x="33" y="52"/>
                          <a:pt x="33" y="52"/>
                          <a:pt x="33" y="52"/>
                        </a:cubicBezTo>
                        <a:cubicBezTo>
                          <a:pt x="33" y="52"/>
                          <a:pt x="33" y="52"/>
                          <a:pt x="33" y="52"/>
                        </a:cubicBezTo>
                        <a:cubicBezTo>
                          <a:pt x="33" y="51"/>
                          <a:pt x="33" y="50"/>
                          <a:pt x="33" y="50"/>
                        </a:cubicBezTo>
                        <a:cubicBezTo>
                          <a:pt x="33" y="49"/>
                          <a:pt x="33" y="49"/>
                          <a:pt x="33" y="49"/>
                        </a:cubicBezTo>
                        <a:cubicBezTo>
                          <a:pt x="32" y="48"/>
                          <a:pt x="31" y="48"/>
                          <a:pt x="31" y="47"/>
                        </a:cubicBezTo>
                        <a:cubicBezTo>
                          <a:pt x="31" y="47"/>
                          <a:pt x="31" y="47"/>
                          <a:pt x="31" y="47"/>
                        </a:cubicBezTo>
                        <a:cubicBezTo>
                          <a:pt x="31" y="47"/>
                          <a:pt x="31" y="47"/>
                          <a:pt x="32" y="48"/>
                        </a:cubicBezTo>
                        <a:cubicBezTo>
                          <a:pt x="32" y="48"/>
                          <a:pt x="32" y="48"/>
                          <a:pt x="32" y="48"/>
                        </a:cubicBezTo>
                        <a:cubicBezTo>
                          <a:pt x="33" y="48"/>
                          <a:pt x="34" y="49"/>
                          <a:pt x="34" y="49"/>
                        </a:cubicBezTo>
                        <a:cubicBezTo>
                          <a:pt x="35" y="49"/>
                          <a:pt x="35" y="49"/>
                          <a:pt x="35" y="49"/>
                        </a:cubicBezTo>
                        <a:cubicBezTo>
                          <a:pt x="35" y="49"/>
                          <a:pt x="34" y="49"/>
                          <a:pt x="34" y="48"/>
                        </a:cubicBezTo>
                        <a:cubicBezTo>
                          <a:pt x="31" y="47"/>
                          <a:pt x="31" y="43"/>
                          <a:pt x="35" y="43"/>
                        </a:cubicBezTo>
                        <a:cubicBezTo>
                          <a:pt x="35" y="43"/>
                          <a:pt x="35" y="43"/>
                          <a:pt x="35" y="43"/>
                        </a:cubicBezTo>
                        <a:cubicBezTo>
                          <a:pt x="38" y="43"/>
                          <a:pt x="39" y="44"/>
                          <a:pt x="41" y="44"/>
                        </a:cubicBezTo>
                        <a:cubicBezTo>
                          <a:pt x="43" y="45"/>
                          <a:pt x="45" y="45"/>
                          <a:pt x="47" y="45"/>
                        </a:cubicBezTo>
                        <a:cubicBezTo>
                          <a:pt x="48" y="45"/>
                          <a:pt x="48" y="46"/>
                          <a:pt x="49" y="46"/>
                        </a:cubicBezTo>
                        <a:cubicBezTo>
                          <a:pt x="47" y="45"/>
                          <a:pt x="46" y="44"/>
                          <a:pt x="45" y="44"/>
                        </a:cubicBezTo>
                        <a:cubicBezTo>
                          <a:pt x="45" y="44"/>
                          <a:pt x="44" y="44"/>
                          <a:pt x="44" y="44"/>
                        </a:cubicBezTo>
                        <a:cubicBezTo>
                          <a:pt x="43" y="43"/>
                          <a:pt x="43" y="43"/>
                          <a:pt x="42" y="43"/>
                        </a:cubicBezTo>
                        <a:cubicBezTo>
                          <a:pt x="42" y="43"/>
                          <a:pt x="41" y="43"/>
                          <a:pt x="40" y="43"/>
                        </a:cubicBezTo>
                        <a:cubicBezTo>
                          <a:pt x="40" y="42"/>
                          <a:pt x="39" y="42"/>
                          <a:pt x="39" y="42"/>
                        </a:cubicBezTo>
                        <a:cubicBezTo>
                          <a:pt x="38" y="42"/>
                          <a:pt x="38" y="42"/>
                          <a:pt x="37" y="42"/>
                        </a:cubicBezTo>
                        <a:cubicBezTo>
                          <a:pt x="37" y="42"/>
                          <a:pt x="36" y="42"/>
                          <a:pt x="36" y="42"/>
                        </a:cubicBezTo>
                        <a:cubicBezTo>
                          <a:pt x="35" y="42"/>
                          <a:pt x="35" y="42"/>
                          <a:pt x="34" y="42"/>
                        </a:cubicBezTo>
                        <a:cubicBezTo>
                          <a:pt x="34" y="42"/>
                          <a:pt x="33" y="42"/>
                          <a:pt x="33" y="42"/>
                        </a:cubicBezTo>
                        <a:cubicBezTo>
                          <a:pt x="31" y="42"/>
                          <a:pt x="30" y="41"/>
                          <a:pt x="29" y="41"/>
                        </a:cubicBezTo>
                        <a:cubicBezTo>
                          <a:pt x="29" y="40"/>
                          <a:pt x="29" y="40"/>
                          <a:pt x="29" y="40"/>
                        </a:cubicBezTo>
                        <a:cubicBezTo>
                          <a:pt x="30" y="41"/>
                          <a:pt x="30" y="42"/>
                          <a:pt x="31" y="42"/>
                        </a:cubicBezTo>
                        <a:cubicBezTo>
                          <a:pt x="31" y="42"/>
                          <a:pt x="31" y="42"/>
                          <a:pt x="31" y="42"/>
                        </a:cubicBezTo>
                        <a:cubicBezTo>
                          <a:pt x="30" y="42"/>
                          <a:pt x="29" y="41"/>
                          <a:pt x="27" y="40"/>
                        </a:cubicBezTo>
                        <a:cubicBezTo>
                          <a:pt x="26" y="40"/>
                          <a:pt x="25" y="39"/>
                          <a:pt x="24" y="39"/>
                        </a:cubicBezTo>
                        <a:moveTo>
                          <a:pt x="119" y="27"/>
                        </a:moveTo>
                        <a:cubicBezTo>
                          <a:pt x="119" y="28"/>
                          <a:pt x="120" y="28"/>
                          <a:pt x="120" y="28"/>
                        </a:cubicBezTo>
                        <a:cubicBezTo>
                          <a:pt x="120" y="28"/>
                          <a:pt x="119" y="28"/>
                          <a:pt x="119" y="27"/>
                        </a:cubicBezTo>
                        <a:moveTo>
                          <a:pt x="108" y="25"/>
                        </a:moveTo>
                        <a:cubicBezTo>
                          <a:pt x="108" y="25"/>
                          <a:pt x="108" y="26"/>
                          <a:pt x="108" y="26"/>
                        </a:cubicBezTo>
                        <a:cubicBezTo>
                          <a:pt x="109" y="27"/>
                          <a:pt x="110" y="27"/>
                          <a:pt x="111" y="28"/>
                        </a:cubicBezTo>
                        <a:cubicBezTo>
                          <a:pt x="112" y="29"/>
                          <a:pt x="114" y="29"/>
                          <a:pt x="115" y="30"/>
                        </a:cubicBezTo>
                        <a:cubicBezTo>
                          <a:pt x="120" y="31"/>
                          <a:pt x="123" y="33"/>
                          <a:pt x="121" y="37"/>
                        </a:cubicBezTo>
                        <a:cubicBezTo>
                          <a:pt x="120" y="40"/>
                          <a:pt x="117" y="41"/>
                          <a:pt x="113" y="41"/>
                        </a:cubicBezTo>
                        <a:cubicBezTo>
                          <a:pt x="112" y="41"/>
                          <a:pt x="111" y="41"/>
                          <a:pt x="110" y="41"/>
                        </a:cubicBezTo>
                        <a:cubicBezTo>
                          <a:pt x="108" y="40"/>
                          <a:pt x="106" y="39"/>
                          <a:pt x="105" y="38"/>
                        </a:cubicBezTo>
                        <a:cubicBezTo>
                          <a:pt x="105" y="38"/>
                          <a:pt x="105" y="38"/>
                          <a:pt x="105" y="39"/>
                        </a:cubicBezTo>
                        <a:cubicBezTo>
                          <a:pt x="106" y="39"/>
                          <a:pt x="107" y="40"/>
                          <a:pt x="108" y="41"/>
                        </a:cubicBezTo>
                        <a:cubicBezTo>
                          <a:pt x="110" y="42"/>
                          <a:pt x="111" y="43"/>
                          <a:pt x="114" y="44"/>
                        </a:cubicBezTo>
                        <a:cubicBezTo>
                          <a:pt x="114" y="44"/>
                          <a:pt x="115" y="44"/>
                          <a:pt x="116" y="44"/>
                        </a:cubicBezTo>
                        <a:cubicBezTo>
                          <a:pt x="117" y="44"/>
                          <a:pt x="117" y="44"/>
                          <a:pt x="117" y="44"/>
                        </a:cubicBezTo>
                        <a:cubicBezTo>
                          <a:pt x="118" y="44"/>
                          <a:pt x="119" y="44"/>
                          <a:pt x="121" y="44"/>
                        </a:cubicBezTo>
                        <a:cubicBezTo>
                          <a:pt x="122" y="43"/>
                          <a:pt x="124" y="42"/>
                          <a:pt x="125" y="41"/>
                        </a:cubicBezTo>
                        <a:cubicBezTo>
                          <a:pt x="127" y="38"/>
                          <a:pt x="127" y="33"/>
                          <a:pt x="126" y="30"/>
                        </a:cubicBezTo>
                        <a:cubicBezTo>
                          <a:pt x="125" y="29"/>
                          <a:pt x="124" y="28"/>
                          <a:pt x="122" y="28"/>
                        </a:cubicBezTo>
                        <a:cubicBezTo>
                          <a:pt x="121" y="28"/>
                          <a:pt x="120" y="28"/>
                          <a:pt x="119" y="27"/>
                        </a:cubicBezTo>
                        <a:cubicBezTo>
                          <a:pt x="118" y="27"/>
                          <a:pt x="117" y="27"/>
                          <a:pt x="115" y="27"/>
                        </a:cubicBezTo>
                        <a:cubicBezTo>
                          <a:pt x="113" y="27"/>
                          <a:pt x="111" y="26"/>
                          <a:pt x="109" y="26"/>
                        </a:cubicBezTo>
                        <a:cubicBezTo>
                          <a:pt x="108" y="26"/>
                          <a:pt x="108" y="25"/>
                          <a:pt x="108" y="25"/>
                        </a:cubicBezTo>
                        <a:moveTo>
                          <a:pt x="102" y="20"/>
                        </a:moveTo>
                        <a:cubicBezTo>
                          <a:pt x="103" y="20"/>
                          <a:pt x="104" y="21"/>
                          <a:pt x="105" y="21"/>
                        </a:cubicBezTo>
                        <a:cubicBezTo>
                          <a:pt x="107" y="22"/>
                          <a:pt x="110" y="22"/>
                          <a:pt x="112" y="22"/>
                        </a:cubicBezTo>
                        <a:cubicBezTo>
                          <a:pt x="113" y="23"/>
                          <a:pt x="116" y="24"/>
                          <a:pt x="113" y="25"/>
                        </a:cubicBezTo>
                        <a:cubicBezTo>
                          <a:pt x="113" y="25"/>
                          <a:pt x="112" y="25"/>
                          <a:pt x="111" y="25"/>
                        </a:cubicBezTo>
                        <a:cubicBezTo>
                          <a:pt x="111" y="25"/>
                          <a:pt x="111" y="25"/>
                          <a:pt x="110" y="25"/>
                        </a:cubicBezTo>
                        <a:cubicBezTo>
                          <a:pt x="112" y="26"/>
                          <a:pt x="115" y="26"/>
                          <a:pt x="117" y="27"/>
                        </a:cubicBezTo>
                        <a:cubicBezTo>
                          <a:pt x="119" y="27"/>
                          <a:pt x="121" y="27"/>
                          <a:pt x="123" y="27"/>
                        </a:cubicBezTo>
                        <a:cubicBezTo>
                          <a:pt x="123" y="27"/>
                          <a:pt x="124" y="27"/>
                          <a:pt x="124" y="27"/>
                        </a:cubicBezTo>
                        <a:cubicBezTo>
                          <a:pt x="125" y="26"/>
                          <a:pt x="125" y="24"/>
                          <a:pt x="124" y="23"/>
                        </a:cubicBezTo>
                        <a:cubicBezTo>
                          <a:pt x="124" y="22"/>
                          <a:pt x="122" y="22"/>
                          <a:pt x="120" y="21"/>
                        </a:cubicBezTo>
                        <a:cubicBezTo>
                          <a:pt x="119" y="21"/>
                          <a:pt x="117" y="22"/>
                          <a:pt x="115" y="22"/>
                        </a:cubicBezTo>
                        <a:cubicBezTo>
                          <a:pt x="114" y="22"/>
                          <a:pt x="114" y="22"/>
                          <a:pt x="113" y="22"/>
                        </a:cubicBezTo>
                        <a:cubicBezTo>
                          <a:pt x="109" y="21"/>
                          <a:pt x="105" y="20"/>
                          <a:pt x="102" y="20"/>
                        </a:cubicBezTo>
                        <a:cubicBezTo>
                          <a:pt x="102" y="20"/>
                          <a:pt x="102" y="20"/>
                          <a:pt x="102" y="20"/>
                        </a:cubicBezTo>
                        <a:moveTo>
                          <a:pt x="7" y="15"/>
                        </a:moveTo>
                        <a:cubicBezTo>
                          <a:pt x="6" y="15"/>
                          <a:pt x="5" y="15"/>
                          <a:pt x="4" y="16"/>
                        </a:cubicBezTo>
                        <a:cubicBezTo>
                          <a:pt x="0" y="19"/>
                          <a:pt x="2" y="25"/>
                          <a:pt x="5" y="28"/>
                        </a:cubicBezTo>
                        <a:cubicBezTo>
                          <a:pt x="7" y="30"/>
                          <a:pt x="10" y="31"/>
                          <a:pt x="11" y="33"/>
                        </a:cubicBezTo>
                        <a:cubicBezTo>
                          <a:pt x="11" y="34"/>
                          <a:pt x="12" y="36"/>
                          <a:pt x="14" y="37"/>
                        </a:cubicBezTo>
                        <a:cubicBezTo>
                          <a:pt x="14" y="37"/>
                          <a:pt x="15" y="38"/>
                          <a:pt x="16" y="38"/>
                        </a:cubicBezTo>
                        <a:cubicBezTo>
                          <a:pt x="16" y="38"/>
                          <a:pt x="17" y="38"/>
                          <a:pt x="18" y="39"/>
                        </a:cubicBezTo>
                        <a:cubicBezTo>
                          <a:pt x="19" y="39"/>
                          <a:pt x="19" y="39"/>
                          <a:pt x="19" y="39"/>
                        </a:cubicBezTo>
                        <a:cubicBezTo>
                          <a:pt x="20" y="39"/>
                          <a:pt x="20" y="39"/>
                          <a:pt x="21" y="39"/>
                        </a:cubicBezTo>
                        <a:cubicBezTo>
                          <a:pt x="21" y="39"/>
                          <a:pt x="21" y="39"/>
                          <a:pt x="21" y="39"/>
                        </a:cubicBezTo>
                        <a:cubicBezTo>
                          <a:pt x="22" y="38"/>
                          <a:pt x="23" y="38"/>
                          <a:pt x="23" y="38"/>
                        </a:cubicBezTo>
                        <a:cubicBezTo>
                          <a:pt x="25" y="38"/>
                          <a:pt x="26" y="37"/>
                          <a:pt x="27" y="37"/>
                        </a:cubicBezTo>
                        <a:cubicBezTo>
                          <a:pt x="29" y="37"/>
                          <a:pt x="31" y="38"/>
                          <a:pt x="34" y="39"/>
                        </a:cubicBezTo>
                        <a:cubicBezTo>
                          <a:pt x="35" y="40"/>
                          <a:pt x="37" y="41"/>
                          <a:pt x="39" y="41"/>
                        </a:cubicBezTo>
                        <a:cubicBezTo>
                          <a:pt x="40" y="42"/>
                          <a:pt x="42" y="42"/>
                          <a:pt x="43" y="42"/>
                        </a:cubicBezTo>
                        <a:cubicBezTo>
                          <a:pt x="44" y="42"/>
                          <a:pt x="45" y="42"/>
                          <a:pt x="46" y="41"/>
                        </a:cubicBezTo>
                        <a:cubicBezTo>
                          <a:pt x="45" y="41"/>
                          <a:pt x="44" y="41"/>
                          <a:pt x="43" y="41"/>
                        </a:cubicBezTo>
                        <a:cubicBezTo>
                          <a:pt x="43" y="41"/>
                          <a:pt x="43" y="41"/>
                          <a:pt x="43" y="41"/>
                        </a:cubicBezTo>
                        <a:cubicBezTo>
                          <a:pt x="40" y="41"/>
                          <a:pt x="37" y="40"/>
                          <a:pt x="35" y="39"/>
                        </a:cubicBezTo>
                        <a:cubicBezTo>
                          <a:pt x="32" y="37"/>
                          <a:pt x="29" y="37"/>
                          <a:pt x="25" y="36"/>
                        </a:cubicBezTo>
                        <a:cubicBezTo>
                          <a:pt x="23" y="36"/>
                          <a:pt x="22" y="36"/>
                          <a:pt x="22" y="35"/>
                        </a:cubicBezTo>
                        <a:cubicBezTo>
                          <a:pt x="21" y="33"/>
                          <a:pt x="23" y="29"/>
                          <a:pt x="26" y="29"/>
                        </a:cubicBezTo>
                        <a:cubicBezTo>
                          <a:pt x="27" y="29"/>
                          <a:pt x="27" y="29"/>
                          <a:pt x="27" y="29"/>
                        </a:cubicBezTo>
                        <a:cubicBezTo>
                          <a:pt x="30" y="30"/>
                          <a:pt x="31" y="31"/>
                          <a:pt x="33" y="32"/>
                        </a:cubicBezTo>
                        <a:cubicBezTo>
                          <a:pt x="35" y="33"/>
                          <a:pt x="38" y="34"/>
                          <a:pt x="40" y="34"/>
                        </a:cubicBezTo>
                        <a:cubicBezTo>
                          <a:pt x="40" y="34"/>
                          <a:pt x="40" y="34"/>
                          <a:pt x="40" y="34"/>
                        </a:cubicBezTo>
                        <a:cubicBezTo>
                          <a:pt x="37" y="34"/>
                          <a:pt x="34" y="32"/>
                          <a:pt x="32" y="31"/>
                        </a:cubicBezTo>
                        <a:cubicBezTo>
                          <a:pt x="31" y="30"/>
                          <a:pt x="30" y="29"/>
                          <a:pt x="29" y="28"/>
                        </a:cubicBezTo>
                        <a:cubicBezTo>
                          <a:pt x="28" y="28"/>
                          <a:pt x="27" y="28"/>
                          <a:pt x="26" y="28"/>
                        </a:cubicBezTo>
                        <a:cubicBezTo>
                          <a:pt x="26" y="28"/>
                          <a:pt x="25" y="28"/>
                          <a:pt x="25" y="28"/>
                        </a:cubicBezTo>
                        <a:cubicBezTo>
                          <a:pt x="24" y="29"/>
                          <a:pt x="24" y="29"/>
                          <a:pt x="23" y="29"/>
                        </a:cubicBezTo>
                        <a:cubicBezTo>
                          <a:pt x="23" y="30"/>
                          <a:pt x="22" y="30"/>
                          <a:pt x="22" y="30"/>
                        </a:cubicBezTo>
                        <a:cubicBezTo>
                          <a:pt x="22" y="30"/>
                          <a:pt x="21" y="31"/>
                          <a:pt x="21" y="31"/>
                        </a:cubicBezTo>
                        <a:cubicBezTo>
                          <a:pt x="21" y="31"/>
                          <a:pt x="21" y="31"/>
                          <a:pt x="21" y="30"/>
                        </a:cubicBezTo>
                        <a:cubicBezTo>
                          <a:pt x="21" y="30"/>
                          <a:pt x="21" y="31"/>
                          <a:pt x="21" y="31"/>
                        </a:cubicBezTo>
                        <a:cubicBezTo>
                          <a:pt x="21" y="31"/>
                          <a:pt x="21" y="31"/>
                          <a:pt x="20" y="31"/>
                        </a:cubicBezTo>
                        <a:cubicBezTo>
                          <a:pt x="20" y="30"/>
                          <a:pt x="20" y="30"/>
                          <a:pt x="20" y="30"/>
                        </a:cubicBezTo>
                        <a:cubicBezTo>
                          <a:pt x="21" y="30"/>
                          <a:pt x="21" y="30"/>
                          <a:pt x="22" y="30"/>
                        </a:cubicBezTo>
                        <a:cubicBezTo>
                          <a:pt x="22" y="29"/>
                          <a:pt x="23" y="28"/>
                          <a:pt x="22" y="27"/>
                        </a:cubicBezTo>
                        <a:cubicBezTo>
                          <a:pt x="22" y="25"/>
                          <a:pt x="22" y="24"/>
                          <a:pt x="21" y="23"/>
                        </a:cubicBezTo>
                        <a:cubicBezTo>
                          <a:pt x="20" y="22"/>
                          <a:pt x="20" y="21"/>
                          <a:pt x="19" y="20"/>
                        </a:cubicBezTo>
                        <a:cubicBezTo>
                          <a:pt x="17" y="19"/>
                          <a:pt x="15" y="18"/>
                          <a:pt x="13" y="17"/>
                        </a:cubicBezTo>
                        <a:cubicBezTo>
                          <a:pt x="12" y="17"/>
                          <a:pt x="11" y="17"/>
                          <a:pt x="10" y="16"/>
                        </a:cubicBezTo>
                        <a:cubicBezTo>
                          <a:pt x="9" y="16"/>
                          <a:pt x="9" y="15"/>
                          <a:pt x="8" y="15"/>
                        </a:cubicBezTo>
                        <a:cubicBezTo>
                          <a:pt x="8" y="15"/>
                          <a:pt x="8" y="15"/>
                          <a:pt x="7" y="15"/>
                        </a:cubicBezTo>
                        <a:cubicBezTo>
                          <a:pt x="7" y="15"/>
                          <a:pt x="7" y="15"/>
                          <a:pt x="7" y="15"/>
                        </a:cubicBezTo>
                        <a:moveTo>
                          <a:pt x="16" y="0"/>
                        </a:moveTo>
                        <a:cubicBezTo>
                          <a:pt x="14" y="0"/>
                          <a:pt x="11" y="1"/>
                          <a:pt x="9" y="1"/>
                        </a:cubicBezTo>
                        <a:cubicBezTo>
                          <a:pt x="8" y="1"/>
                          <a:pt x="8" y="1"/>
                          <a:pt x="8" y="1"/>
                        </a:cubicBezTo>
                        <a:cubicBezTo>
                          <a:pt x="7" y="1"/>
                          <a:pt x="6" y="1"/>
                          <a:pt x="5" y="0"/>
                        </a:cubicBezTo>
                        <a:cubicBezTo>
                          <a:pt x="5" y="1"/>
                          <a:pt x="5" y="1"/>
                          <a:pt x="5" y="1"/>
                        </a:cubicBezTo>
                        <a:cubicBezTo>
                          <a:pt x="2" y="1"/>
                          <a:pt x="1" y="3"/>
                          <a:pt x="1" y="5"/>
                        </a:cubicBezTo>
                        <a:cubicBezTo>
                          <a:pt x="0" y="6"/>
                          <a:pt x="0" y="9"/>
                          <a:pt x="2" y="9"/>
                        </a:cubicBezTo>
                        <a:cubicBezTo>
                          <a:pt x="3" y="9"/>
                          <a:pt x="3" y="9"/>
                          <a:pt x="3" y="9"/>
                        </a:cubicBezTo>
                        <a:cubicBezTo>
                          <a:pt x="4" y="9"/>
                          <a:pt x="4" y="9"/>
                          <a:pt x="5" y="8"/>
                        </a:cubicBezTo>
                        <a:cubicBezTo>
                          <a:pt x="5" y="7"/>
                          <a:pt x="4" y="7"/>
                          <a:pt x="4" y="6"/>
                        </a:cubicBezTo>
                        <a:cubicBezTo>
                          <a:pt x="5" y="6"/>
                          <a:pt x="5" y="6"/>
                          <a:pt x="5" y="6"/>
                        </a:cubicBezTo>
                        <a:cubicBezTo>
                          <a:pt x="6" y="10"/>
                          <a:pt x="8" y="13"/>
                          <a:pt x="12" y="15"/>
                        </a:cubicBezTo>
                        <a:cubicBezTo>
                          <a:pt x="15" y="18"/>
                          <a:pt x="19" y="19"/>
                          <a:pt x="22" y="21"/>
                        </a:cubicBezTo>
                        <a:cubicBezTo>
                          <a:pt x="22" y="21"/>
                          <a:pt x="21" y="21"/>
                          <a:pt x="21" y="20"/>
                        </a:cubicBezTo>
                        <a:cubicBezTo>
                          <a:pt x="18" y="18"/>
                          <a:pt x="14" y="17"/>
                          <a:pt x="12" y="15"/>
                        </a:cubicBezTo>
                        <a:cubicBezTo>
                          <a:pt x="11" y="13"/>
                          <a:pt x="11" y="12"/>
                          <a:pt x="10" y="10"/>
                        </a:cubicBezTo>
                        <a:cubicBezTo>
                          <a:pt x="9" y="9"/>
                          <a:pt x="8" y="8"/>
                          <a:pt x="7" y="7"/>
                        </a:cubicBezTo>
                        <a:cubicBezTo>
                          <a:pt x="6" y="5"/>
                          <a:pt x="7" y="3"/>
                          <a:pt x="9" y="2"/>
                        </a:cubicBezTo>
                        <a:cubicBezTo>
                          <a:pt x="11" y="1"/>
                          <a:pt x="14" y="1"/>
                          <a:pt x="16" y="1"/>
                        </a:cubicBezTo>
                        <a:cubicBezTo>
                          <a:pt x="16" y="1"/>
                          <a:pt x="16" y="1"/>
                          <a:pt x="16" y="1"/>
                        </a:cubicBezTo>
                        <a:cubicBezTo>
                          <a:pt x="17" y="1"/>
                          <a:pt x="17" y="1"/>
                          <a:pt x="17" y="1"/>
                        </a:cubicBezTo>
                        <a:cubicBezTo>
                          <a:pt x="17" y="1"/>
                          <a:pt x="18" y="1"/>
                          <a:pt x="18" y="1"/>
                        </a:cubicBezTo>
                        <a:cubicBezTo>
                          <a:pt x="18" y="1"/>
                          <a:pt x="18" y="1"/>
                          <a:pt x="18" y="1"/>
                        </a:cubicBezTo>
                        <a:cubicBezTo>
                          <a:pt x="20" y="1"/>
                          <a:pt x="22" y="1"/>
                          <a:pt x="24" y="1"/>
                        </a:cubicBezTo>
                        <a:cubicBezTo>
                          <a:pt x="23" y="1"/>
                          <a:pt x="21" y="1"/>
                          <a:pt x="19" y="0"/>
                        </a:cubicBezTo>
                        <a:cubicBezTo>
                          <a:pt x="18" y="0"/>
                          <a:pt x="17" y="0"/>
                          <a:pt x="16"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3" name="Rectangle 8170">
                    <a:extLst>
                      <a:ext uri="{FF2B5EF4-FFF2-40B4-BE49-F238E27FC236}">
                        <a16:creationId xmlns:a16="http://schemas.microsoft.com/office/drawing/2014/main" id="{02E9FB3E-D94D-438A-AD92-A7CDE52A3647}"/>
                      </a:ext>
                    </a:extLst>
                  </p:cNvPr>
                  <p:cNvSpPr>
                    <a:spLocks noChangeArrowheads="1"/>
                  </p:cNvSpPr>
                  <p:nvPr/>
                </p:nvSpPr>
                <p:spPr bwMode="auto">
                  <a:xfrm>
                    <a:off x="3666" y="1866"/>
                    <a:ext cx="1" cy="1"/>
                  </a:xfrm>
                  <a:prstGeom prst="rect">
                    <a:avLst/>
                  </a:prstGeom>
                  <a:solidFill>
                    <a:srgbClr val="DB7D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4" name="Freeform 8171">
                    <a:extLst>
                      <a:ext uri="{FF2B5EF4-FFF2-40B4-BE49-F238E27FC236}">
                        <a16:creationId xmlns:a16="http://schemas.microsoft.com/office/drawing/2014/main" id="{F507BBE0-D2E2-4068-BB0A-A7D9D76CA20F}"/>
                      </a:ext>
                    </a:extLst>
                  </p:cNvPr>
                  <p:cNvSpPr>
                    <a:spLocks/>
                  </p:cNvSpPr>
                  <p:nvPr/>
                </p:nvSpPr>
                <p:spPr bwMode="auto">
                  <a:xfrm>
                    <a:off x="3666" y="186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5" name="Freeform 8172">
                    <a:extLst>
                      <a:ext uri="{FF2B5EF4-FFF2-40B4-BE49-F238E27FC236}">
                        <a16:creationId xmlns:a16="http://schemas.microsoft.com/office/drawing/2014/main" id="{1D65A9DD-6039-44E6-8004-FF678DCAD1D6}"/>
                      </a:ext>
                    </a:extLst>
                  </p:cNvPr>
                  <p:cNvSpPr>
                    <a:spLocks noEditPoints="1"/>
                  </p:cNvSpPr>
                  <p:nvPr/>
                </p:nvSpPr>
                <p:spPr bwMode="auto">
                  <a:xfrm>
                    <a:off x="3683" y="1860"/>
                    <a:ext cx="44" cy="30"/>
                  </a:xfrm>
                  <a:custGeom>
                    <a:avLst/>
                    <a:gdLst>
                      <a:gd name="T0" fmla="*/ 43 w 58"/>
                      <a:gd name="T1" fmla="*/ 24 h 40"/>
                      <a:gd name="T2" fmla="*/ 39 w 58"/>
                      <a:gd name="T3" fmla="*/ 30 h 40"/>
                      <a:gd name="T4" fmla="*/ 42 w 58"/>
                      <a:gd name="T5" fmla="*/ 28 h 40"/>
                      <a:gd name="T6" fmla="*/ 38 w 58"/>
                      <a:gd name="T7" fmla="*/ 31 h 40"/>
                      <a:gd name="T8" fmla="*/ 43 w 58"/>
                      <a:gd name="T9" fmla="*/ 34 h 40"/>
                      <a:gd name="T10" fmla="*/ 39 w 58"/>
                      <a:gd name="T11" fmla="*/ 32 h 40"/>
                      <a:gd name="T12" fmla="*/ 39 w 58"/>
                      <a:gd name="T13" fmla="*/ 32 h 40"/>
                      <a:gd name="T14" fmla="*/ 35 w 58"/>
                      <a:gd name="T15" fmla="*/ 38 h 40"/>
                      <a:gd name="T16" fmla="*/ 28 w 58"/>
                      <a:gd name="T17" fmla="*/ 37 h 40"/>
                      <a:gd name="T18" fmla="*/ 22 w 58"/>
                      <a:gd name="T19" fmla="*/ 32 h 40"/>
                      <a:gd name="T20" fmla="*/ 17 w 58"/>
                      <a:gd name="T21" fmla="*/ 29 h 40"/>
                      <a:gd name="T22" fmla="*/ 13 w 58"/>
                      <a:gd name="T23" fmla="*/ 26 h 40"/>
                      <a:gd name="T24" fmla="*/ 17 w 58"/>
                      <a:gd name="T25" fmla="*/ 30 h 40"/>
                      <a:gd name="T26" fmla="*/ 21 w 58"/>
                      <a:gd name="T27" fmla="*/ 32 h 40"/>
                      <a:gd name="T28" fmla="*/ 23 w 58"/>
                      <a:gd name="T29" fmla="*/ 34 h 40"/>
                      <a:gd name="T30" fmla="*/ 28 w 58"/>
                      <a:gd name="T31" fmla="*/ 37 h 40"/>
                      <a:gd name="T32" fmla="*/ 34 w 58"/>
                      <a:gd name="T33" fmla="*/ 39 h 40"/>
                      <a:gd name="T34" fmla="*/ 43 w 58"/>
                      <a:gd name="T35" fmla="*/ 38 h 40"/>
                      <a:gd name="T36" fmla="*/ 44 w 58"/>
                      <a:gd name="T37" fmla="*/ 35 h 40"/>
                      <a:gd name="T38" fmla="*/ 52 w 58"/>
                      <a:gd name="T39" fmla="*/ 31 h 40"/>
                      <a:gd name="T40" fmla="*/ 48 w 58"/>
                      <a:gd name="T41" fmla="*/ 24 h 40"/>
                      <a:gd name="T42" fmla="*/ 40 w 58"/>
                      <a:gd name="T43" fmla="*/ 22 h 40"/>
                      <a:gd name="T44" fmla="*/ 28 w 58"/>
                      <a:gd name="T45" fmla="*/ 19 h 40"/>
                      <a:gd name="T46" fmla="*/ 22 w 58"/>
                      <a:gd name="T47" fmla="*/ 21 h 40"/>
                      <a:gd name="T48" fmla="*/ 22 w 58"/>
                      <a:gd name="T49" fmla="*/ 21 h 40"/>
                      <a:gd name="T50" fmla="*/ 30 w 58"/>
                      <a:gd name="T51" fmla="*/ 20 h 40"/>
                      <a:gd name="T52" fmla="*/ 35 w 58"/>
                      <a:gd name="T53" fmla="*/ 20 h 40"/>
                      <a:gd name="T54" fmla="*/ 33 w 58"/>
                      <a:gd name="T55" fmla="*/ 20 h 40"/>
                      <a:gd name="T56" fmla="*/ 30 w 58"/>
                      <a:gd name="T57" fmla="*/ 19 h 40"/>
                      <a:gd name="T58" fmla="*/ 22 w 58"/>
                      <a:gd name="T59" fmla="*/ 19 h 40"/>
                      <a:gd name="T60" fmla="*/ 22 w 58"/>
                      <a:gd name="T61" fmla="*/ 21 h 40"/>
                      <a:gd name="T62" fmla="*/ 25 w 58"/>
                      <a:gd name="T63" fmla="*/ 19 h 40"/>
                      <a:gd name="T64" fmla="*/ 22 w 58"/>
                      <a:gd name="T65" fmla="*/ 19 h 40"/>
                      <a:gd name="T66" fmla="*/ 46 w 58"/>
                      <a:gd name="T67" fmla="*/ 18 h 40"/>
                      <a:gd name="T68" fmla="*/ 43 w 58"/>
                      <a:gd name="T69" fmla="*/ 22 h 40"/>
                      <a:gd name="T70" fmla="*/ 43 w 58"/>
                      <a:gd name="T71" fmla="*/ 22 h 40"/>
                      <a:gd name="T72" fmla="*/ 45 w 58"/>
                      <a:gd name="T73" fmla="*/ 22 h 40"/>
                      <a:gd name="T74" fmla="*/ 49 w 58"/>
                      <a:gd name="T75" fmla="*/ 23 h 40"/>
                      <a:gd name="T76" fmla="*/ 52 w 58"/>
                      <a:gd name="T77" fmla="*/ 22 h 40"/>
                      <a:gd name="T78" fmla="*/ 47 w 58"/>
                      <a:gd name="T79" fmla="*/ 19 h 40"/>
                      <a:gd name="T80" fmla="*/ 0 w 58"/>
                      <a:gd name="T81" fmla="*/ 9 h 40"/>
                      <a:gd name="T82" fmla="*/ 3 w 58"/>
                      <a:gd name="T83" fmla="*/ 11 h 40"/>
                      <a:gd name="T84" fmla="*/ 8 w 58"/>
                      <a:gd name="T85" fmla="*/ 15 h 40"/>
                      <a:gd name="T86" fmla="*/ 10 w 58"/>
                      <a:gd name="T87" fmla="*/ 13 h 40"/>
                      <a:gd name="T88" fmla="*/ 9 w 58"/>
                      <a:gd name="T89" fmla="*/ 13 h 40"/>
                      <a:gd name="T90" fmla="*/ 5 w 58"/>
                      <a:gd name="T91" fmla="*/ 12 h 40"/>
                      <a:gd name="T92" fmla="*/ 37 w 58"/>
                      <a:gd name="T93" fmla="*/ 0 h 40"/>
                      <a:gd name="T94" fmla="*/ 33 w 58"/>
                      <a:gd name="T95" fmla="*/ 2 h 40"/>
                      <a:gd name="T96" fmla="*/ 25 w 58"/>
                      <a:gd name="T97" fmla="*/ 1 h 40"/>
                      <a:gd name="T98" fmla="*/ 30 w 58"/>
                      <a:gd name="T99" fmla="*/ 2 h 40"/>
                      <a:gd name="T100" fmla="*/ 44 w 58"/>
                      <a:gd name="T101" fmla="*/ 8 h 40"/>
                      <a:gd name="T102" fmla="*/ 46 w 58"/>
                      <a:gd name="T103" fmla="*/ 8 h 40"/>
                      <a:gd name="T104" fmla="*/ 51 w 58"/>
                      <a:gd name="T105" fmla="*/ 7 h 40"/>
                      <a:gd name="T106" fmla="*/ 49 w 58"/>
                      <a:gd name="T107" fmla="*/ 8 h 40"/>
                      <a:gd name="T108" fmla="*/ 46 w 58"/>
                      <a:gd name="T109" fmla="*/ 15 h 40"/>
                      <a:gd name="T110" fmla="*/ 46 w 58"/>
                      <a:gd name="T111" fmla="*/ 16 h 40"/>
                      <a:gd name="T112" fmla="*/ 46 w 58"/>
                      <a:gd name="T113" fmla="*/ 16 h 40"/>
                      <a:gd name="T114" fmla="*/ 53 w 58"/>
                      <a:gd name="T115" fmla="*/ 20 h 40"/>
                      <a:gd name="T116" fmla="*/ 58 w 58"/>
                      <a:gd name="T117" fmla="*/ 16 h 40"/>
                      <a:gd name="T118" fmla="*/ 58 w 58"/>
                      <a:gd name="T119" fmla="*/ 11 h 40"/>
                      <a:gd name="T120" fmla="*/ 51 w 58"/>
                      <a:gd name="T121" fmla="*/ 4 h 40"/>
                      <a:gd name="T122" fmla="*/ 37 w 58"/>
                      <a:gd name="T12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 h="40">
                        <a:moveTo>
                          <a:pt x="40" y="22"/>
                        </a:moveTo>
                        <a:cubicBezTo>
                          <a:pt x="41" y="22"/>
                          <a:pt x="42" y="23"/>
                          <a:pt x="43" y="24"/>
                        </a:cubicBezTo>
                        <a:cubicBezTo>
                          <a:pt x="43" y="26"/>
                          <a:pt x="41" y="29"/>
                          <a:pt x="38" y="30"/>
                        </a:cubicBezTo>
                        <a:cubicBezTo>
                          <a:pt x="39" y="30"/>
                          <a:pt x="39" y="30"/>
                          <a:pt x="39" y="30"/>
                        </a:cubicBezTo>
                        <a:cubicBezTo>
                          <a:pt x="41" y="30"/>
                          <a:pt x="41" y="29"/>
                          <a:pt x="42" y="28"/>
                        </a:cubicBezTo>
                        <a:cubicBezTo>
                          <a:pt x="42" y="28"/>
                          <a:pt x="42" y="28"/>
                          <a:pt x="42" y="28"/>
                        </a:cubicBezTo>
                        <a:cubicBezTo>
                          <a:pt x="41" y="29"/>
                          <a:pt x="41" y="30"/>
                          <a:pt x="40" y="31"/>
                        </a:cubicBezTo>
                        <a:cubicBezTo>
                          <a:pt x="39" y="31"/>
                          <a:pt x="38" y="31"/>
                          <a:pt x="38" y="31"/>
                        </a:cubicBezTo>
                        <a:cubicBezTo>
                          <a:pt x="38" y="31"/>
                          <a:pt x="39" y="31"/>
                          <a:pt x="39" y="31"/>
                        </a:cubicBezTo>
                        <a:cubicBezTo>
                          <a:pt x="41" y="32"/>
                          <a:pt x="42" y="34"/>
                          <a:pt x="43" y="34"/>
                        </a:cubicBezTo>
                        <a:cubicBezTo>
                          <a:pt x="43" y="34"/>
                          <a:pt x="43" y="34"/>
                          <a:pt x="43" y="34"/>
                        </a:cubicBezTo>
                        <a:cubicBezTo>
                          <a:pt x="42" y="34"/>
                          <a:pt x="41" y="33"/>
                          <a:pt x="39" y="32"/>
                        </a:cubicBezTo>
                        <a:cubicBezTo>
                          <a:pt x="39" y="32"/>
                          <a:pt x="38" y="31"/>
                          <a:pt x="37" y="31"/>
                        </a:cubicBezTo>
                        <a:cubicBezTo>
                          <a:pt x="37" y="31"/>
                          <a:pt x="38" y="32"/>
                          <a:pt x="39" y="32"/>
                        </a:cubicBezTo>
                        <a:cubicBezTo>
                          <a:pt x="41" y="33"/>
                          <a:pt x="41" y="35"/>
                          <a:pt x="40" y="37"/>
                        </a:cubicBezTo>
                        <a:cubicBezTo>
                          <a:pt x="39" y="38"/>
                          <a:pt x="37" y="38"/>
                          <a:pt x="35" y="38"/>
                        </a:cubicBezTo>
                        <a:cubicBezTo>
                          <a:pt x="34" y="38"/>
                          <a:pt x="33" y="38"/>
                          <a:pt x="33" y="38"/>
                        </a:cubicBezTo>
                        <a:cubicBezTo>
                          <a:pt x="31" y="38"/>
                          <a:pt x="30" y="37"/>
                          <a:pt x="28" y="37"/>
                        </a:cubicBezTo>
                        <a:cubicBezTo>
                          <a:pt x="28" y="36"/>
                          <a:pt x="28" y="36"/>
                          <a:pt x="28" y="36"/>
                        </a:cubicBezTo>
                        <a:cubicBezTo>
                          <a:pt x="25" y="35"/>
                          <a:pt x="24" y="33"/>
                          <a:pt x="22" y="32"/>
                        </a:cubicBezTo>
                        <a:cubicBezTo>
                          <a:pt x="21" y="31"/>
                          <a:pt x="20" y="30"/>
                          <a:pt x="18" y="30"/>
                        </a:cubicBezTo>
                        <a:cubicBezTo>
                          <a:pt x="18" y="29"/>
                          <a:pt x="18" y="29"/>
                          <a:pt x="17" y="29"/>
                        </a:cubicBezTo>
                        <a:cubicBezTo>
                          <a:pt x="15" y="28"/>
                          <a:pt x="14" y="27"/>
                          <a:pt x="12" y="26"/>
                        </a:cubicBezTo>
                        <a:cubicBezTo>
                          <a:pt x="13" y="26"/>
                          <a:pt x="13" y="26"/>
                          <a:pt x="13" y="26"/>
                        </a:cubicBezTo>
                        <a:cubicBezTo>
                          <a:pt x="13" y="26"/>
                          <a:pt x="13" y="26"/>
                          <a:pt x="13" y="26"/>
                        </a:cubicBezTo>
                        <a:cubicBezTo>
                          <a:pt x="14" y="27"/>
                          <a:pt x="15" y="29"/>
                          <a:pt x="17" y="30"/>
                        </a:cubicBezTo>
                        <a:cubicBezTo>
                          <a:pt x="17" y="30"/>
                          <a:pt x="18" y="30"/>
                          <a:pt x="18" y="31"/>
                        </a:cubicBezTo>
                        <a:cubicBezTo>
                          <a:pt x="19" y="31"/>
                          <a:pt x="20" y="31"/>
                          <a:pt x="21" y="32"/>
                        </a:cubicBezTo>
                        <a:cubicBezTo>
                          <a:pt x="21" y="32"/>
                          <a:pt x="22" y="33"/>
                          <a:pt x="22" y="34"/>
                        </a:cubicBezTo>
                        <a:cubicBezTo>
                          <a:pt x="22" y="34"/>
                          <a:pt x="22" y="34"/>
                          <a:pt x="23" y="34"/>
                        </a:cubicBezTo>
                        <a:cubicBezTo>
                          <a:pt x="23" y="34"/>
                          <a:pt x="23" y="34"/>
                          <a:pt x="23" y="35"/>
                        </a:cubicBezTo>
                        <a:cubicBezTo>
                          <a:pt x="24" y="36"/>
                          <a:pt x="26" y="36"/>
                          <a:pt x="28" y="37"/>
                        </a:cubicBezTo>
                        <a:cubicBezTo>
                          <a:pt x="29" y="38"/>
                          <a:pt x="30" y="38"/>
                          <a:pt x="30" y="38"/>
                        </a:cubicBezTo>
                        <a:cubicBezTo>
                          <a:pt x="32" y="39"/>
                          <a:pt x="33" y="39"/>
                          <a:pt x="34" y="39"/>
                        </a:cubicBezTo>
                        <a:cubicBezTo>
                          <a:pt x="35" y="40"/>
                          <a:pt x="36" y="40"/>
                          <a:pt x="38" y="40"/>
                        </a:cubicBezTo>
                        <a:cubicBezTo>
                          <a:pt x="40" y="40"/>
                          <a:pt x="42" y="39"/>
                          <a:pt x="43" y="38"/>
                        </a:cubicBezTo>
                        <a:cubicBezTo>
                          <a:pt x="44" y="37"/>
                          <a:pt x="44" y="36"/>
                          <a:pt x="44" y="35"/>
                        </a:cubicBezTo>
                        <a:cubicBezTo>
                          <a:pt x="44" y="35"/>
                          <a:pt x="44" y="35"/>
                          <a:pt x="44" y="35"/>
                        </a:cubicBezTo>
                        <a:cubicBezTo>
                          <a:pt x="45" y="35"/>
                          <a:pt x="45" y="35"/>
                          <a:pt x="46" y="35"/>
                        </a:cubicBezTo>
                        <a:cubicBezTo>
                          <a:pt x="49" y="35"/>
                          <a:pt x="50" y="33"/>
                          <a:pt x="52" y="31"/>
                        </a:cubicBezTo>
                        <a:cubicBezTo>
                          <a:pt x="54" y="29"/>
                          <a:pt x="54" y="26"/>
                          <a:pt x="51" y="24"/>
                        </a:cubicBezTo>
                        <a:cubicBezTo>
                          <a:pt x="50" y="24"/>
                          <a:pt x="49" y="24"/>
                          <a:pt x="48" y="24"/>
                        </a:cubicBezTo>
                        <a:cubicBezTo>
                          <a:pt x="47" y="24"/>
                          <a:pt x="47" y="23"/>
                          <a:pt x="46" y="23"/>
                        </a:cubicBezTo>
                        <a:cubicBezTo>
                          <a:pt x="44" y="23"/>
                          <a:pt x="42" y="22"/>
                          <a:pt x="40" y="22"/>
                        </a:cubicBezTo>
                        <a:moveTo>
                          <a:pt x="29" y="19"/>
                        </a:moveTo>
                        <a:cubicBezTo>
                          <a:pt x="29" y="19"/>
                          <a:pt x="28" y="19"/>
                          <a:pt x="28" y="19"/>
                        </a:cubicBezTo>
                        <a:cubicBezTo>
                          <a:pt x="26" y="20"/>
                          <a:pt x="24" y="21"/>
                          <a:pt x="22" y="21"/>
                        </a:cubicBezTo>
                        <a:cubicBezTo>
                          <a:pt x="22" y="21"/>
                          <a:pt x="22" y="21"/>
                          <a:pt x="22" y="21"/>
                        </a:cubicBezTo>
                        <a:cubicBezTo>
                          <a:pt x="22" y="21"/>
                          <a:pt x="22" y="21"/>
                          <a:pt x="22" y="21"/>
                        </a:cubicBezTo>
                        <a:cubicBezTo>
                          <a:pt x="22" y="21"/>
                          <a:pt x="22" y="21"/>
                          <a:pt x="22" y="21"/>
                        </a:cubicBezTo>
                        <a:cubicBezTo>
                          <a:pt x="23" y="21"/>
                          <a:pt x="25" y="20"/>
                          <a:pt x="25" y="20"/>
                        </a:cubicBezTo>
                        <a:cubicBezTo>
                          <a:pt x="27" y="20"/>
                          <a:pt x="28" y="20"/>
                          <a:pt x="30" y="20"/>
                        </a:cubicBezTo>
                        <a:cubicBezTo>
                          <a:pt x="30" y="20"/>
                          <a:pt x="30" y="20"/>
                          <a:pt x="30" y="20"/>
                        </a:cubicBezTo>
                        <a:cubicBezTo>
                          <a:pt x="32" y="20"/>
                          <a:pt x="34" y="20"/>
                          <a:pt x="35" y="20"/>
                        </a:cubicBezTo>
                        <a:cubicBezTo>
                          <a:pt x="35" y="20"/>
                          <a:pt x="35" y="20"/>
                          <a:pt x="35" y="20"/>
                        </a:cubicBezTo>
                        <a:cubicBezTo>
                          <a:pt x="34" y="20"/>
                          <a:pt x="34" y="20"/>
                          <a:pt x="33" y="20"/>
                        </a:cubicBezTo>
                        <a:cubicBezTo>
                          <a:pt x="33" y="20"/>
                          <a:pt x="33" y="20"/>
                          <a:pt x="33" y="20"/>
                        </a:cubicBezTo>
                        <a:cubicBezTo>
                          <a:pt x="32" y="20"/>
                          <a:pt x="31" y="20"/>
                          <a:pt x="30" y="19"/>
                        </a:cubicBezTo>
                        <a:cubicBezTo>
                          <a:pt x="30" y="19"/>
                          <a:pt x="29" y="19"/>
                          <a:pt x="29" y="19"/>
                        </a:cubicBezTo>
                        <a:moveTo>
                          <a:pt x="22" y="19"/>
                        </a:moveTo>
                        <a:cubicBezTo>
                          <a:pt x="23" y="19"/>
                          <a:pt x="23" y="20"/>
                          <a:pt x="22" y="20"/>
                        </a:cubicBezTo>
                        <a:cubicBezTo>
                          <a:pt x="22" y="21"/>
                          <a:pt x="22" y="21"/>
                          <a:pt x="22" y="21"/>
                        </a:cubicBezTo>
                        <a:cubicBezTo>
                          <a:pt x="24" y="20"/>
                          <a:pt x="25" y="20"/>
                          <a:pt x="26" y="19"/>
                        </a:cubicBezTo>
                        <a:cubicBezTo>
                          <a:pt x="26" y="19"/>
                          <a:pt x="26" y="19"/>
                          <a:pt x="25" y="19"/>
                        </a:cubicBezTo>
                        <a:cubicBezTo>
                          <a:pt x="25" y="19"/>
                          <a:pt x="25" y="19"/>
                          <a:pt x="25" y="19"/>
                        </a:cubicBezTo>
                        <a:cubicBezTo>
                          <a:pt x="24" y="19"/>
                          <a:pt x="23" y="19"/>
                          <a:pt x="22" y="19"/>
                        </a:cubicBezTo>
                        <a:moveTo>
                          <a:pt x="46" y="18"/>
                        </a:moveTo>
                        <a:cubicBezTo>
                          <a:pt x="46" y="18"/>
                          <a:pt x="46" y="18"/>
                          <a:pt x="46" y="18"/>
                        </a:cubicBezTo>
                        <a:cubicBezTo>
                          <a:pt x="46" y="19"/>
                          <a:pt x="46" y="20"/>
                          <a:pt x="46" y="20"/>
                        </a:cubicBezTo>
                        <a:cubicBezTo>
                          <a:pt x="46" y="21"/>
                          <a:pt x="45" y="22"/>
                          <a:pt x="43" y="22"/>
                        </a:cubicBezTo>
                        <a:cubicBezTo>
                          <a:pt x="43" y="22"/>
                          <a:pt x="42" y="21"/>
                          <a:pt x="42" y="21"/>
                        </a:cubicBezTo>
                        <a:cubicBezTo>
                          <a:pt x="42" y="22"/>
                          <a:pt x="43" y="22"/>
                          <a:pt x="43" y="22"/>
                        </a:cubicBezTo>
                        <a:cubicBezTo>
                          <a:pt x="44" y="22"/>
                          <a:pt x="44" y="22"/>
                          <a:pt x="44" y="22"/>
                        </a:cubicBezTo>
                        <a:cubicBezTo>
                          <a:pt x="45" y="22"/>
                          <a:pt x="45" y="22"/>
                          <a:pt x="45" y="22"/>
                        </a:cubicBezTo>
                        <a:cubicBezTo>
                          <a:pt x="46" y="22"/>
                          <a:pt x="47" y="22"/>
                          <a:pt x="47" y="22"/>
                        </a:cubicBezTo>
                        <a:cubicBezTo>
                          <a:pt x="48" y="22"/>
                          <a:pt x="49" y="23"/>
                          <a:pt x="49" y="23"/>
                        </a:cubicBezTo>
                        <a:cubicBezTo>
                          <a:pt x="49" y="23"/>
                          <a:pt x="50" y="23"/>
                          <a:pt x="50" y="23"/>
                        </a:cubicBezTo>
                        <a:cubicBezTo>
                          <a:pt x="51" y="23"/>
                          <a:pt x="52" y="22"/>
                          <a:pt x="52" y="22"/>
                        </a:cubicBezTo>
                        <a:cubicBezTo>
                          <a:pt x="52" y="21"/>
                          <a:pt x="52" y="21"/>
                          <a:pt x="52" y="21"/>
                        </a:cubicBezTo>
                        <a:cubicBezTo>
                          <a:pt x="50" y="20"/>
                          <a:pt x="49" y="20"/>
                          <a:pt x="47" y="19"/>
                        </a:cubicBezTo>
                        <a:cubicBezTo>
                          <a:pt x="47" y="19"/>
                          <a:pt x="47" y="18"/>
                          <a:pt x="46" y="18"/>
                        </a:cubicBezTo>
                        <a:moveTo>
                          <a:pt x="0" y="9"/>
                        </a:moveTo>
                        <a:cubicBezTo>
                          <a:pt x="1" y="10"/>
                          <a:pt x="2" y="10"/>
                          <a:pt x="3" y="11"/>
                        </a:cubicBezTo>
                        <a:cubicBezTo>
                          <a:pt x="3" y="11"/>
                          <a:pt x="3" y="11"/>
                          <a:pt x="3" y="11"/>
                        </a:cubicBezTo>
                        <a:cubicBezTo>
                          <a:pt x="3" y="12"/>
                          <a:pt x="4" y="13"/>
                          <a:pt x="5" y="13"/>
                        </a:cubicBezTo>
                        <a:cubicBezTo>
                          <a:pt x="6" y="14"/>
                          <a:pt x="7" y="15"/>
                          <a:pt x="8" y="15"/>
                        </a:cubicBezTo>
                        <a:cubicBezTo>
                          <a:pt x="8" y="15"/>
                          <a:pt x="8" y="15"/>
                          <a:pt x="8" y="15"/>
                        </a:cubicBezTo>
                        <a:cubicBezTo>
                          <a:pt x="9" y="14"/>
                          <a:pt x="10" y="14"/>
                          <a:pt x="10" y="13"/>
                        </a:cubicBezTo>
                        <a:cubicBezTo>
                          <a:pt x="10" y="13"/>
                          <a:pt x="9" y="13"/>
                          <a:pt x="9" y="12"/>
                        </a:cubicBezTo>
                        <a:cubicBezTo>
                          <a:pt x="9" y="13"/>
                          <a:pt x="9" y="13"/>
                          <a:pt x="9" y="13"/>
                        </a:cubicBezTo>
                        <a:cubicBezTo>
                          <a:pt x="9" y="14"/>
                          <a:pt x="8" y="14"/>
                          <a:pt x="8" y="14"/>
                        </a:cubicBezTo>
                        <a:cubicBezTo>
                          <a:pt x="7" y="14"/>
                          <a:pt x="5" y="13"/>
                          <a:pt x="5" y="12"/>
                        </a:cubicBezTo>
                        <a:cubicBezTo>
                          <a:pt x="3" y="11"/>
                          <a:pt x="2" y="10"/>
                          <a:pt x="0" y="9"/>
                        </a:cubicBezTo>
                        <a:moveTo>
                          <a:pt x="37" y="0"/>
                        </a:moveTo>
                        <a:cubicBezTo>
                          <a:pt x="37" y="1"/>
                          <a:pt x="34" y="2"/>
                          <a:pt x="33" y="2"/>
                        </a:cubicBezTo>
                        <a:cubicBezTo>
                          <a:pt x="33" y="2"/>
                          <a:pt x="33" y="2"/>
                          <a:pt x="33" y="2"/>
                        </a:cubicBezTo>
                        <a:cubicBezTo>
                          <a:pt x="31" y="2"/>
                          <a:pt x="30" y="2"/>
                          <a:pt x="28" y="1"/>
                        </a:cubicBezTo>
                        <a:cubicBezTo>
                          <a:pt x="27" y="1"/>
                          <a:pt x="26" y="1"/>
                          <a:pt x="25" y="1"/>
                        </a:cubicBezTo>
                        <a:cubicBezTo>
                          <a:pt x="24" y="1"/>
                          <a:pt x="24" y="1"/>
                          <a:pt x="23" y="1"/>
                        </a:cubicBezTo>
                        <a:cubicBezTo>
                          <a:pt x="25" y="1"/>
                          <a:pt x="28" y="2"/>
                          <a:pt x="30" y="2"/>
                        </a:cubicBezTo>
                        <a:cubicBezTo>
                          <a:pt x="35" y="3"/>
                          <a:pt x="41" y="5"/>
                          <a:pt x="44" y="8"/>
                        </a:cubicBezTo>
                        <a:cubicBezTo>
                          <a:pt x="44" y="8"/>
                          <a:pt x="44" y="8"/>
                          <a:pt x="44" y="8"/>
                        </a:cubicBezTo>
                        <a:cubicBezTo>
                          <a:pt x="44" y="8"/>
                          <a:pt x="45" y="8"/>
                          <a:pt x="45" y="8"/>
                        </a:cubicBezTo>
                        <a:cubicBezTo>
                          <a:pt x="46" y="8"/>
                          <a:pt x="46" y="8"/>
                          <a:pt x="46" y="8"/>
                        </a:cubicBezTo>
                        <a:cubicBezTo>
                          <a:pt x="47" y="8"/>
                          <a:pt x="48" y="8"/>
                          <a:pt x="49" y="8"/>
                        </a:cubicBezTo>
                        <a:cubicBezTo>
                          <a:pt x="50" y="8"/>
                          <a:pt x="50" y="7"/>
                          <a:pt x="51" y="7"/>
                        </a:cubicBezTo>
                        <a:cubicBezTo>
                          <a:pt x="51" y="7"/>
                          <a:pt x="51" y="7"/>
                          <a:pt x="51" y="7"/>
                        </a:cubicBezTo>
                        <a:cubicBezTo>
                          <a:pt x="50" y="7"/>
                          <a:pt x="50" y="8"/>
                          <a:pt x="49" y="8"/>
                        </a:cubicBezTo>
                        <a:cubicBezTo>
                          <a:pt x="48" y="9"/>
                          <a:pt x="48" y="10"/>
                          <a:pt x="47" y="11"/>
                        </a:cubicBezTo>
                        <a:cubicBezTo>
                          <a:pt x="46" y="13"/>
                          <a:pt x="46" y="14"/>
                          <a:pt x="46" y="15"/>
                        </a:cubicBezTo>
                        <a:cubicBezTo>
                          <a:pt x="46" y="15"/>
                          <a:pt x="46" y="14"/>
                          <a:pt x="45" y="14"/>
                        </a:cubicBezTo>
                        <a:cubicBezTo>
                          <a:pt x="45" y="15"/>
                          <a:pt x="45" y="15"/>
                          <a:pt x="46" y="16"/>
                        </a:cubicBezTo>
                        <a:cubicBezTo>
                          <a:pt x="46" y="16"/>
                          <a:pt x="46" y="16"/>
                          <a:pt x="46" y="16"/>
                        </a:cubicBezTo>
                        <a:cubicBezTo>
                          <a:pt x="46" y="16"/>
                          <a:pt x="46" y="16"/>
                          <a:pt x="46" y="16"/>
                        </a:cubicBezTo>
                        <a:cubicBezTo>
                          <a:pt x="47" y="18"/>
                          <a:pt x="49" y="19"/>
                          <a:pt x="51" y="20"/>
                        </a:cubicBezTo>
                        <a:cubicBezTo>
                          <a:pt x="52" y="20"/>
                          <a:pt x="52" y="20"/>
                          <a:pt x="53" y="20"/>
                        </a:cubicBezTo>
                        <a:cubicBezTo>
                          <a:pt x="53" y="20"/>
                          <a:pt x="53" y="20"/>
                          <a:pt x="54" y="20"/>
                        </a:cubicBezTo>
                        <a:cubicBezTo>
                          <a:pt x="57" y="20"/>
                          <a:pt x="58" y="18"/>
                          <a:pt x="58" y="16"/>
                        </a:cubicBezTo>
                        <a:cubicBezTo>
                          <a:pt x="58" y="15"/>
                          <a:pt x="58" y="13"/>
                          <a:pt x="58" y="12"/>
                        </a:cubicBezTo>
                        <a:cubicBezTo>
                          <a:pt x="58" y="11"/>
                          <a:pt x="58" y="11"/>
                          <a:pt x="58" y="11"/>
                        </a:cubicBezTo>
                        <a:cubicBezTo>
                          <a:pt x="57" y="9"/>
                          <a:pt x="56" y="7"/>
                          <a:pt x="54" y="6"/>
                        </a:cubicBezTo>
                        <a:cubicBezTo>
                          <a:pt x="54" y="5"/>
                          <a:pt x="53" y="5"/>
                          <a:pt x="51" y="4"/>
                        </a:cubicBezTo>
                        <a:cubicBezTo>
                          <a:pt x="47" y="2"/>
                          <a:pt x="42" y="2"/>
                          <a:pt x="37" y="1"/>
                        </a:cubicBezTo>
                        <a:cubicBezTo>
                          <a:pt x="37" y="1"/>
                          <a:pt x="37" y="1"/>
                          <a:pt x="37"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6" name="Freeform 8173">
                    <a:extLst>
                      <a:ext uri="{FF2B5EF4-FFF2-40B4-BE49-F238E27FC236}">
                        <a16:creationId xmlns:a16="http://schemas.microsoft.com/office/drawing/2014/main" id="{7749FA0B-8919-4E05-A540-921F1E9022A7}"/>
                      </a:ext>
                    </a:extLst>
                  </p:cNvPr>
                  <p:cNvSpPr>
                    <a:spLocks noEditPoints="1"/>
                  </p:cNvSpPr>
                  <p:nvPr/>
                </p:nvSpPr>
                <p:spPr bwMode="auto">
                  <a:xfrm>
                    <a:off x="3639" y="1821"/>
                    <a:ext cx="88" cy="66"/>
                  </a:xfrm>
                  <a:custGeom>
                    <a:avLst/>
                    <a:gdLst>
                      <a:gd name="T0" fmla="*/ 83 w 118"/>
                      <a:gd name="T1" fmla="*/ 87 h 87"/>
                      <a:gd name="T2" fmla="*/ 102 w 118"/>
                      <a:gd name="T3" fmla="*/ 80 h 87"/>
                      <a:gd name="T4" fmla="*/ 98 w 118"/>
                      <a:gd name="T5" fmla="*/ 83 h 87"/>
                      <a:gd name="T6" fmla="*/ 97 w 118"/>
                      <a:gd name="T7" fmla="*/ 83 h 87"/>
                      <a:gd name="T8" fmla="*/ 103 w 118"/>
                      <a:gd name="T9" fmla="*/ 86 h 87"/>
                      <a:gd name="T10" fmla="*/ 100 w 118"/>
                      <a:gd name="T11" fmla="*/ 83 h 87"/>
                      <a:gd name="T12" fmla="*/ 106 w 118"/>
                      <a:gd name="T13" fmla="*/ 68 h 87"/>
                      <a:gd name="T14" fmla="*/ 112 w 118"/>
                      <a:gd name="T15" fmla="*/ 73 h 87"/>
                      <a:gd name="T16" fmla="*/ 111 w 118"/>
                      <a:gd name="T17" fmla="*/ 72 h 87"/>
                      <a:gd name="T18" fmla="*/ 105 w 118"/>
                      <a:gd name="T19" fmla="*/ 67 h 87"/>
                      <a:gd name="T20" fmla="*/ 105 w 118"/>
                      <a:gd name="T21" fmla="*/ 66 h 87"/>
                      <a:gd name="T22" fmla="*/ 58 w 118"/>
                      <a:gd name="T23" fmla="*/ 59 h 87"/>
                      <a:gd name="T24" fmla="*/ 71 w 118"/>
                      <a:gd name="T25" fmla="*/ 78 h 87"/>
                      <a:gd name="T26" fmla="*/ 78 w 118"/>
                      <a:gd name="T27" fmla="*/ 83 h 87"/>
                      <a:gd name="T28" fmla="*/ 73 w 118"/>
                      <a:gd name="T29" fmla="*/ 78 h 87"/>
                      <a:gd name="T30" fmla="*/ 71 w 118"/>
                      <a:gd name="T31" fmla="*/ 76 h 87"/>
                      <a:gd name="T32" fmla="*/ 69 w 118"/>
                      <a:gd name="T33" fmla="*/ 72 h 87"/>
                      <a:gd name="T34" fmla="*/ 63 w 118"/>
                      <a:gd name="T35" fmla="*/ 63 h 87"/>
                      <a:gd name="T36" fmla="*/ 111 w 118"/>
                      <a:gd name="T37" fmla="*/ 59 h 87"/>
                      <a:gd name="T38" fmla="*/ 109 w 118"/>
                      <a:gd name="T39" fmla="*/ 60 h 87"/>
                      <a:gd name="T40" fmla="*/ 83 w 118"/>
                      <a:gd name="T41" fmla="*/ 53 h 87"/>
                      <a:gd name="T42" fmla="*/ 89 w 118"/>
                      <a:gd name="T43" fmla="*/ 54 h 87"/>
                      <a:gd name="T44" fmla="*/ 104 w 118"/>
                      <a:gd name="T45" fmla="*/ 60 h 87"/>
                      <a:gd name="T46" fmla="*/ 83 w 118"/>
                      <a:gd name="T47" fmla="*/ 53 h 87"/>
                      <a:gd name="T48" fmla="*/ 97 w 118"/>
                      <a:gd name="T49" fmla="*/ 53 h 87"/>
                      <a:gd name="T50" fmla="*/ 107 w 118"/>
                      <a:gd name="T51" fmla="*/ 53 h 87"/>
                      <a:gd name="T52" fmla="*/ 103 w 118"/>
                      <a:gd name="T53" fmla="*/ 53 h 87"/>
                      <a:gd name="T54" fmla="*/ 96 w 118"/>
                      <a:gd name="T55" fmla="*/ 52 h 87"/>
                      <a:gd name="T56" fmla="*/ 28 w 118"/>
                      <a:gd name="T57" fmla="*/ 53 h 87"/>
                      <a:gd name="T58" fmla="*/ 30 w 118"/>
                      <a:gd name="T59" fmla="*/ 52 h 87"/>
                      <a:gd name="T60" fmla="*/ 33 w 118"/>
                      <a:gd name="T61" fmla="*/ 52 h 87"/>
                      <a:gd name="T62" fmla="*/ 39 w 118"/>
                      <a:gd name="T63" fmla="*/ 54 h 87"/>
                      <a:gd name="T64" fmla="*/ 36 w 118"/>
                      <a:gd name="T65" fmla="*/ 53 h 87"/>
                      <a:gd name="T66" fmla="*/ 31 w 118"/>
                      <a:gd name="T67" fmla="*/ 50 h 87"/>
                      <a:gd name="T68" fmla="*/ 26 w 118"/>
                      <a:gd name="T69" fmla="*/ 48 h 87"/>
                      <a:gd name="T70" fmla="*/ 26 w 118"/>
                      <a:gd name="T71" fmla="*/ 48 h 87"/>
                      <a:gd name="T72" fmla="*/ 101 w 118"/>
                      <a:gd name="T73" fmla="*/ 26 h 87"/>
                      <a:gd name="T74" fmla="*/ 110 w 118"/>
                      <a:gd name="T75" fmla="*/ 28 h 87"/>
                      <a:gd name="T76" fmla="*/ 114 w 118"/>
                      <a:gd name="T77" fmla="*/ 28 h 87"/>
                      <a:gd name="T78" fmla="*/ 118 w 118"/>
                      <a:gd name="T79" fmla="*/ 28 h 87"/>
                      <a:gd name="T80" fmla="*/ 101 w 118"/>
                      <a:gd name="T81" fmla="*/ 26 h 87"/>
                      <a:gd name="T82" fmla="*/ 110 w 118"/>
                      <a:gd name="T83" fmla="*/ 23 h 87"/>
                      <a:gd name="T84" fmla="*/ 114 w 118"/>
                      <a:gd name="T85" fmla="*/ 22 h 87"/>
                      <a:gd name="T86" fmla="*/ 102 w 118"/>
                      <a:gd name="T87" fmla="*/ 21 h 87"/>
                      <a:gd name="T88" fmla="*/ 97 w 118"/>
                      <a:gd name="T89" fmla="*/ 21 h 87"/>
                      <a:gd name="T90" fmla="*/ 108 w 118"/>
                      <a:gd name="T91" fmla="*/ 17 h 87"/>
                      <a:gd name="T92" fmla="*/ 104 w 118"/>
                      <a:gd name="T93" fmla="*/ 15 h 87"/>
                      <a:gd name="T94" fmla="*/ 104 w 118"/>
                      <a:gd name="T95" fmla="*/ 7 h 87"/>
                      <a:gd name="T96" fmla="*/ 109 w 118"/>
                      <a:gd name="T97" fmla="*/ 7 h 87"/>
                      <a:gd name="T98" fmla="*/ 110 w 118"/>
                      <a:gd name="T99" fmla="*/ 7 h 87"/>
                      <a:gd name="T100" fmla="*/ 9 w 118"/>
                      <a:gd name="T101" fmla="*/ 1 h 87"/>
                      <a:gd name="T102" fmla="*/ 4 w 118"/>
                      <a:gd name="T103" fmla="*/ 1 h 87"/>
                      <a:gd name="T104" fmla="*/ 0 w 118"/>
                      <a:gd name="T105" fmla="*/ 1 h 87"/>
                      <a:gd name="T106" fmla="*/ 11 w 118"/>
                      <a:gd name="T107" fmla="*/ 1 h 87"/>
                      <a:gd name="T108" fmla="*/ 20 w 118"/>
                      <a:gd name="T109" fmla="*/ 2 h 87"/>
                      <a:gd name="T110" fmla="*/ 10 w 118"/>
                      <a:gd name="T11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8" h="87">
                        <a:moveTo>
                          <a:pt x="82" y="86"/>
                        </a:moveTo>
                        <a:cubicBezTo>
                          <a:pt x="82" y="86"/>
                          <a:pt x="83" y="86"/>
                          <a:pt x="83" y="86"/>
                        </a:cubicBezTo>
                        <a:cubicBezTo>
                          <a:pt x="83" y="86"/>
                          <a:pt x="83" y="86"/>
                          <a:pt x="83" y="87"/>
                        </a:cubicBezTo>
                        <a:cubicBezTo>
                          <a:pt x="83" y="86"/>
                          <a:pt x="83" y="86"/>
                          <a:pt x="83" y="86"/>
                        </a:cubicBezTo>
                        <a:cubicBezTo>
                          <a:pt x="82" y="86"/>
                          <a:pt x="82" y="86"/>
                          <a:pt x="82" y="86"/>
                        </a:cubicBezTo>
                        <a:moveTo>
                          <a:pt x="102" y="80"/>
                        </a:moveTo>
                        <a:cubicBezTo>
                          <a:pt x="101" y="81"/>
                          <a:pt x="101" y="82"/>
                          <a:pt x="99" y="82"/>
                        </a:cubicBezTo>
                        <a:cubicBezTo>
                          <a:pt x="99" y="82"/>
                          <a:pt x="99" y="82"/>
                          <a:pt x="98" y="82"/>
                        </a:cubicBezTo>
                        <a:cubicBezTo>
                          <a:pt x="98" y="82"/>
                          <a:pt x="98" y="83"/>
                          <a:pt x="98" y="83"/>
                        </a:cubicBezTo>
                        <a:cubicBezTo>
                          <a:pt x="97" y="83"/>
                          <a:pt x="97" y="83"/>
                          <a:pt x="96" y="83"/>
                        </a:cubicBezTo>
                        <a:cubicBezTo>
                          <a:pt x="96" y="83"/>
                          <a:pt x="96" y="83"/>
                          <a:pt x="95" y="83"/>
                        </a:cubicBezTo>
                        <a:cubicBezTo>
                          <a:pt x="96" y="83"/>
                          <a:pt x="96" y="83"/>
                          <a:pt x="97" y="83"/>
                        </a:cubicBezTo>
                        <a:cubicBezTo>
                          <a:pt x="98" y="83"/>
                          <a:pt x="99" y="84"/>
                          <a:pt x="99" y="84"/>
                        </a:cubicBezTo>
                        <a:cubicBezTo>
                          <a:pt x="101" y="85"/>
                          <a:pt x="102" y="86"/>
                          <a:pt x="103" y="86"/>
                        </a:cubicBezTo>
                        <a:cubicBezTo>
                          <a:pt x="103" y="86"/>
                          <a:pt x="103" y="86"/>
                          <a:pt x="103" y="86"/>
                        </a:cubicBezTo>
                        <a:cubicBezTo>
                          <a:pt x="102" y="86"/>
                          <a:pt x="101" y="84"/>
                          <a:pt x="99" y="83"/>
                        </a:cubicBezTo>
                        <a:cubicBezTo>
                          <a:pt x="99" y="83"/>
                          <a:pt x="98" y="83"/>
                          <a:pt x="98" y="83"/>
                        </a:cubicBezTo>
                        <a:cubicBezTo>
                          <a:pt x="98" y="83"/>
                          <a:pt x="99" y="83"/>
                          <a:pt x="100" y="83"/>
                        </a:cubicBezTo>
                        <a:cubicBezTo>
                          <a:pt x="101" y="82"/>
                          <a:pt x="101" y="81"/>
                          <a:pt x="102" y="80"/>
                        </a:cubicBezTo>
                        <a:cubicBezTo>
                          <a:pt x="102" y="80"/>
                          <a:pt x="102" y="80"/>
                          <a:pt x="102" y="80"/>
                        </a:cubicBezTo>
                        <a:moveTo>
                          <a:pt x="106" y="68"/>
                        </a:moveTo>
                        <a:cubicBezTo>
                          <a:pt x="106" y="69"/>
                          <a:pt x="106" y="70"/>
                          <a:pt x="106" y="70"/>
                        </a:cubicBezTo>
                        <a:cubicBezTo>
                          <a:pt x="107" y="70"/>
                          <a:pt x="107" y="71"/>
                          <a:pt x="107" y="71"/>
                        </a:cubicBezTo>
                        <a:cubicBezTo>
                          <a:pt x="109" y="72"/>
                          <a:pt x="110" y="72"/>
                          <a:pt x="112" y="73"/>
                        </a:cubicBezTo>
                        <a:cubicBezTo>
                          <a:pt x="111" y="73"/>
                          <a:pt x="111" y="72"/>
                          <a:pt x="110" y="72"/>
                        </a:cubicBezTo>
                        <a:cubicBezTo>
                          <a:pt x="111" y="72"/>
                          <a:pt x="111" y="72"/>
                          <a:pt x="111" y="72"/>
                        </a:cubicBezTo>
                        <a:cubicBezTo>
                          <a:pt x="111" y="72"/>
                          <a:pt x="111" y="72"/>
                          <a:pt x="111" y="72"/>
                        </a:cubicBezTo>
                        <a:cubicBezTo>
                          <a:pt x="109" y="71"/>
                          <a:pt x="107" y="70"/>
                          <a:pt x="106" y="68"/>
                        </a:cubicBezTo>
                        <a:moveTo>
                          <a:pt x="104" y="62"/>
                        </a:moveTo>
                        <a:cubicBezTo>
                          <a:pt x="105" y="63"/>
                          <a:pt x="105" y="65"/>
                          <a:pt x="105" y="67"/>
                        </a:cubicBezTo>
                        <a:cubicBezTo>
                          <a:pt x="105" y="67"/>
                          <a:pt x="105" y="67"/>
                          <a:pt x="106" y="68"/>
                        </a:cubicBezTo>
                        <a:cubicBezTo>
                          <a:pt x="106" y="68"/>
                          <a:pt x="106" y="68"/>
                          <a:pt x="106" y="68"/>
                        </a:cubicBezTo>
                        <a:cubicBezTo>
                          <a:pt x="105" y="67"/>
                          <a:pt x="105" y="67"/>
                          <a:pt x="105" y="66"/>
                        </a:cubicBezTo>
                        <a:cubicBezTo>
                          <a:pt x="105" y="66"/>
                          <a:pt x="105" y="66"/>
                          <a:pt x="105" y="65"/>
                        </a:cubicBezTo>
                        <a:cubicBezTo>
                          <a:pt x="105" y="64"/>
                          <a:pt x="105" y="63"/>
                          <a:pt x="104" y="62"/>
                        </a:cubicBezTo>
                        <a:moveTo>
                          <a:pt x="58" y="59"/>
                        </a:moveTo>
                        <a:cubicBezTo>
                          <a:pt x="58" y="60"/>
                          <a:pt x="59" y="60"/>
                          <a:pt x="59" y="61"/>
                        </a:cubicBezTo>
                        <a:cubicBezTo>
                          <a:pt x="62" y="64"/>
                          <a:pt x="67" y="68"/>
                          <a:pt x="68" y="72"/>
                        </a:cubicBezTo>
                        <a:cubicBezTo>
                          <a:pt x="69" y="74"/>
                          <a:pt x="70" y="76"/>
                          <a:pt x="71" y="78"/>
                        </a:cubicBezTo>
                        <a:cubicBezTo>
                          <a:pt x="73" y="80"/>
                          <a:pt x="75" y="81"/>
                          <a:pt x="77" y="83"/>
                        </a:cubicBezTo>
                        <a:cubicBezTo>
                          <a:pt x="77" y="83"/>
                          <a:pt x="78" y="83"/>
                          <a:pt x="78" y="84"/>
                        </a:cubicBezTo>
                        <a:cubicBezTo>
                          <a:pt x="78" y="83"/>
                          <a:pt x="78" y="83"/>
                          <a:pt x="78" y="83"/>
                        </a:cubicBezTo>
                        <a:cubicBezTo>
                          <a:pt x="78" y="83"/>
                          <a:pt x="78" y="83"/>
                          <a:pt x="78" y="83"/>
                        </a:cubicBezTo>
                        <a:cubicBezTo>
                          <a:pt x="78" y="82"/>
                          <a:pt x="77" y="82"/>
                          <a:pt x="77" y="82"/>
                        </a:cubicBezTo>
                        <a:cubicBezTo>
                          <a:pt x="75" y="81"/>
                          <a:pt x="74" y="79"/>
                          <a:pt x="73" y="78"/>
                        </a:cubicBezTo>
                        <a:cubicBezTo>
                          <a:pt x="73" y="78"/>
                          <a:pt x="73" y="78"/>
                          <a:pt x="73" y="78"/>
                        </a:cubicBezTo>
                        <a:cubicBezTo>
                          <a:pt x="73" y="78"/>
                          <a:pt x="73" y="78"/>
                          <a:pt x="72" y="78"/>
                        </a:cubicBezTo>
                        <a:cubicBezTo>
                          <a:pt x="72" y="77"/>
                          <a:pt x="72" y="77"/>
                          <a:pt x="71" y="76"/>
                        </a:cubicBezTo>
                        <a:cubicBezTo>
                          <a:pt x="71" y="75"/>
                          <a:pt x="70" y="73"/>
                          <a:pt x="70" y="72"/>
                        </a:cubicBezTo>
                        <a:cubicBezTo>
                          <a:pt x="70" y="72"/>
                          <a:pt x="70" y="72"/>
                          <a:pt x="70" y="72"/>
                        </a:cubicBezTo>
                        <a:cubicBezTo>
                          <a:pt x="70" y="72"/>
                          <a:pt x="69" y="72"/>
                          <a:pt x="69" y="72"/>
                        </a:cubicBezTo>
                        <a:cubicBezTo>
                          <a:pt x="68" y="71"/>
                          <a:pt x="68" y="71"/>
                          <a:pt x="68" y="71"/>
                        </a:cubicBezTo>
                        <a:cubicBezTo>
                          <a:pt x="67" y="68"/>
                          <a:pt x="65" y="66"/>
                          <a:pt x="63" y="64"/>
                        </a:cubicBezTo>
                        <a:cubicBezTo>
                          <a:pt x="63" y="63"/>
                          <a:pt x="63" y="63"/>
                          <a:pt x="63" y="63"/>
                        </a:cubicBezTo>
                        <a:cubicBezTo>
                          <a:pt x="62" y="62"/>
                          <a:pt x="61" y="62"/>
                          <a:pt x="60" y="61"/>
                        </a:cubicBezTo>
                        <a:cubicBezTo>
                          <a:pt x="60" y="60"/>
                          <a:pt x="59" y="60"/>
                          <a:pt x="58" y="59"/>
                        </a:cubicBezTo>
                        <a:moveTo>
                          <a:pt x="111" y="59"/>
                        </a:moveTo>
                        <a:cubicBezTo>
                          <a:pt x="110" y="59"/>
                          <a:pt x="110" y="60"/>
                          <a:pt x="109" y="60"/>
                        </a:cubicBezTo>
                        <a:cubicBezTo>
                          <a:pt x="109" y="60"/>
                          <a:pt x="109" y="60"/>
                          <a:pt x="109" y="60"/>
                        </a:cubicBezTo>
                        <a:cubicBezTo>
                          <a:pt x="109" y="60"/>
                          <a:pt x="109" y="60"/>
                          <a:pt x="109" y="60"/>
                        </a:cubicBezTo>
                        <a:cubicBezTo>
                          <a:pt x="110" y="60"/>
                          <a:pt x="110" y="59"/>
                          <a:pt x="111" y="59"/>
                        </a:cubicBezTo>
                        <a:cubicBezTo>
                          <a:pt x="111" y="59"/>
                          <a:pt x="111" y="59"/>
                          <a:pt x="111" y="59"/>
                        </a:cubicBezTo>
                        <a:moveTo>
                          <a:pt x="83" y="53"/>
                        </a:moveTo>
                        <a:cubicBezTo>
                          <a:pt x="82" y="53"/>
                          <a:pt x="81" y="53"/>
                          <a:pt x="80" y="53"/>
                        </a:cubicBezTo>
                        <a:cubicBezTo>
                          <a:pt x="80" y="54"/>
                          <a:pt x="80" y="54"/>
                          <a:pt x="80" y="54"/>
                        </a:cubicBezTo>
                        <a:cubicBezTo>
                          <a:pt x="83" y="54"/>
                          <a:pt x="86" y="54"/>
                          <a:pt x="89" y="54"/>
                        </a:cubicBezTo>
                        <a:cubicBezTo>
                          <a:pt x="92" y="55"/>
                          <a:pt x="95" y="55"/>
                          <a:pt x="98" y="56"/>
                        </a:cubicBezTo>
                        <a:cubicBezTo>
                          <a:pt x="100" y="57"/>
                          <a:pt x="102" y="58"/>
                          <a:pt x="103" y="60"/>
                        </a:cubicBezTo>
                        <a:cubicBezTo>
                          <a:pt x="104" y="60"/>
                          <a:pt x="104" y="60"/>
                          <a:pt x="104" y="60"/>
                        </a:cubicBezTo>
                        <a:cubicBezTo>
                          <a:pt x="104" y="60"/>
                          <a:pt x="104" y="60"/>
                          <a:pt x="104" y="60"/>
                        </a:cubicBezTo>
                        <a:cubicBezTo>
                          <a:pt x="101" y="57"/>
                          <a:pt x="95" y="55"/>
                          <a:pt x="90" y="54"/>
                        </a:cubicBezTo>
                        <a:cubicBezTo>
                          <a:pt x="88" y="54"/>
                          <a:pt x="85" y="53"/>
                          <a:pt x="83" y="53"/>
                        </a:cubicBezTo>
                        <a:moveTo>
                          <a:pt x="96" y="52"/>
                        </a:moveTo>
                        <a:cubicBezTo>
                          <a:pt x="97" y="52"/>
                          <a:pt x="97" y="52"/>
                          <a:pt x="97" y="52"/>
                        </a:cubicBezTo>
                        <a:cubicBezTo>
                          <a:pt x="97" y="53"/>
                          <a:pt x="97" y="53"/>
                          <a:pt x="97" y="53"/>
                        </a:cubicBezTo>
                        <a:cubicBezTo>
                          <a:pt x="102" y="54"/>
                          <a:pt x="107" y="54"/>
                          <a:pt x="111" y="56"/>
                        </a:cubicBezTo>
                        <a:cubicBezTo>
                          <a:pt x="113" y="57"/>
                          <a:pt x="114" y="57"/>
                          <a:pt x="114" y="58"/>
                        </a:cubicBezTo>
                        <a:cubicBezTo>
                          <a:pt x="113" y="56"/>
                          <a:pt x="110" y="55"/>
                          <a:pt x="107" y="53"/>
                        </a:cubicBezTo>
                        <a:cubicBezTo>
                          <a:pt x="107" y="53"/>
                          <a:pt x="107" y="53"/>
                          <a:pt x="107" y="53"/>
                        </a:cubicBezTo>
                        <a:cubicBezTo>
                          <a:pt x="107" y="53"/>
                          <a:pt x="106" y="53"/>
                          <a:pt x="106" y="53"/>
                        </a:cubicBezTo>
                        <a:cubicBezTo>
                          <a:pt x="105" y="53"/>
                          <a:pt x="104" y="53"/>
                          <a:pt x="103" y="53"/>
                        </a:cubicBezTo>
                        <a:cubicBezTo>
                          <a:pt x="102" y="53"/>
                          <a:pt x="102" y="53"/>
                          <a:pt x="101" y="53"/>
                        </a:cubicBezTo>
                        <a:cubicBezTo>
                          <a:pt x="100" y="53"/>
                          <a:pt x="98" y="53"/>
                          <a:pt x="97" y="52"/>
                        </a:cubicBezTo>
                        <a:cubicBezTo>
                          <a:pt x="96" y="52"/>
                          <a:pt x="96" y="52"/>
                          <a:pt x="96" y="52"/>
                        </a:cubicBezTo>
                        <a:moveTo>
                          <a:pt x="30" y="52"/>
                        </a:moveTo>
                        <a:cubicBezTo>
                          <a:pt x="29" y="52"/>
                          <a:pt x="29" y="53"/>
                          <a:pt x="28" y="53"/>
                        </a:cubicBezTo>
                        <a:cubicBezTo>
                          <a:pt x="28" y="53"/>
                          <a:pt x="28" y="53"/>
                          <a:pt x="28" y="53"/>
                        </a:cubicBezTo>
                        <a:cubicBezTo>
                          <a:pt x="28" y="53"/>
                          <a:pt x="28" y="53"/>
                          <a:pt x="28" y="53"/>
                        </a:cubicBezTo>
                        <a:cubicBezTo>
                          <a:pt x="28" y="54"/>
                          <a:pt x="28" y="54"/>
                          <a:pt x="28" y="54"/>
                        </a:cubicBezTo>
                        <a:cubicBezTo>
                          <a:pt x="29" y="53"/>
                          <a:pt x="29" y="53"/>
                          <a:pt x="30" y="52"/>
                        </a:cubicBezTo>
                        <a:moveTo>
                          <a:pt x="33" y="52"/>
                        </a:moveTo>
                        <a:cubicBezTo>
                          <a:pt x="33" y="52"/>
                          <a:pt x="33" y="52"/>
                          <a:pt x="33" y="52"/>
                        </a:cubicBezTo>
                        <a:cubicBezTo>
                          <a:pt x="33" y="52"/>
                          <a:pt x="33" y="52"/>
                          <a:pt x="33" y="52"/>
                        </a:cubicBezTo>
                        <a:cubicBezTo>
                          <a:pt x="34" y="53"/>
                          <a:pt x="35" y="53"/>
                          <a:pt x="37" y="53"/>
                        </a:cubicBezTo>
                        <a:cubicBezTo>
                          <a:pt x="37" y="53"/>
                          <a:pt x="37" y="53"/>
                          <a:pt x="37" y="53"/>
                        </a:cubicBezTo>
                        <a:cubicBezTo>
                          <a:pt x="37" y="53"/>
                          <a:pt x="38" y="54"/>
                          <a:pt x="39" y="54"/>
                        </a:cubicBezTo>
                        <a:cubicBezTo>
                          <a:pt x="39" y="54"/>
                          <a:pt x="39" y="54"/>
                          <a:pt x="39" y="54"/>
                        </a:cubicBezTo>
                        <a:cubicBezTo>
                          <a:pt x="38" y="53"/>
                          <a:pt x="37" y="53"/>
                          <a:pt x="36" y="53"/>
                        </a:cubicBezTo>
                        <a:cubicBezTo>
                          <a:pt x="36" y="53"/>
                          <a:pt x="36" y="53"/>
                          <a:pt x="36" y="53"/>
                        </a:cubicBezTo>
                        <a:cubicBezTo>
                          <a:pt x="35" y="52"/>
                          <a:pt x="34" y="52"/>
                          <a:pt x="33" y="52"/>
                        </a:cubicBezTo>
                        <a:moveTo>
                          <a:pt x="29" y="50"/>
                        </a:moveTo>
                        <a:cubicBezTo>
                          <a:pt x="30" y="50"/>
                          <a:pt x="30" y="50"/>
                          <a:pt x="31" y="50"/>
                        </a:cubicBezTo>
                        <a:cubicBezTo>
                          <a:pt x="30" y="50"/>
                          <a:pt x="30" y="50"/>
                          <a:pt x="30" y="50"/>
                        </a:cubicBezTo>
                        <a:cubicBezTo>
                          <a:pt x="30" y="50"/>
                          <a:pt x="30" y="50"/>
                          <a:pt x="29" y="50"/>
                        </a:cubicBezTo>
                        <a:moveTo>
                          <a:pt x="26" y="48"/>
                        </a:moveTo>
                        <a:cubicBezTo>
                          <a:pt x="26" y="48"/>
                          <a:pt x="26" y="48"/>
                          <a:pt x="26" y="48"/>
                        </a:cubicBezTo>
                        <a:cubicBezTo>
                          <a:pt x="26" y="49"/>
                          <a:pt x="27" y="49"/>
                          <a:pt x="28" y="50"/>
                        </a:cubicBezTo>
                        <a:cubicBezTo>
                          <a:pt x="27" y="49"/>
                          <a:pt x="27" y="49"/>
                          <a:pt x="26" y="48"/>
                        </a:cubicBezTo>
                        <a:cubicBezTo>
                          <a:pt x="26" y="48"/>
                          <a:pt x="27" y="49"/>
                          <a:pt x="27" y="49"/>
                        </a:cubicBezTo>
                        <a:cubicBezTo>
                          <a:pt x="26" y="48"/>
                          <a:pt x="26" y="48"/>
                          <a:pt x="26" y="48"/>
                        </a:cubicBezTo>
                        <a:moveTo>
                          <a:pt x="101" y="26"/>
                        </a:moveTo>
                        <a:cubicBezTo>
                          <a:pt x="102" y="26"/>
                          <a:pt x="102" y="26"/>
                          <a:pt x="103" y="26"/>
                        </a:cubicBezTo>
                        <a:cubicBezTo>
                          <a:pt x="103" y="26"/>
                          <a:pt x="103" y="27"/>
                          <a:pt x="104" y="27"/>
                        </a:cubicBezTo>
                        <a:cubicBezTo>
                          <a:pt x="106" y="27"/>
                          <a:pt x="108" y="28"/>
                          <a:pt x="110" y="28"/>
                        </a:cubicBezTo>
                        <a:cubicBezTo>
                          <a:pt x="112" y="28"/>
                          <a:pt x="113" y="28"/>
                          <a:pt x="114" y="28"/>
                        </a:cubicBezTo>
                        <a:cubicBezTo>
                          <a:pt x="114" y="28"/>
                          <a:pt x="114" y="28"/>
                          <a:pt x="114" y="28"/>
                        </a:cubicBezTo>
                        <a:cubicBezTo>
                          <a:pt x="114" y="28"/>
                          <a:pt x="114" y="28"/>
                          <a:pt x="114" y="28"/>
                        </a:cubicBezTo>
                        <a:cubicBezTo>
                          <a:pt x="114" y="29"/>
                          <a:pt x="115" y="29"/>
                          <a:pt x="115" y="29"/>
                        </a:cubicBezTo>
                        <a:cubicBezTo>
                          <a:pt x="115" y="29"/>
                          <a:pt x="116" y="29"/>
                          <a:pt x="116" y="29"/>
                        </a:cubicBezTo>
                        <a:cubicBezTo>
                          <a:pt x="117" y="29"/>
                          <a:pt x="118" y="29"/>
                          <a:pt x="118" y="28"/>
                        </a:cubicBezTo>
                        <a:cubicBezTo>
                          <a:pt x="116" y="28"/>
                          <a:pt x="114" y="28"/>
                          <a:pt x="112" y="28"/>
                        </a:cubicBezTo>
                        <a:cubicBezTo>
                          <a:pt x="110" y="27"/>
                          <a:pt x="107" y="27"/>
                          <a:pt x="105" y="26"/>
                        </a:cubicBezTo>
                        <a:cubicBezTo>
                          <a:pt x="104" y="26"/>
                          <a:pt x="103" y="26"/>
                          <a:pt x="101" y="26"/>
                        </a:cubicBezTo>
                        <a:moveTo>
                          <a:pt x="97" y="21"/>
                        </a:moveTo>
                        <a:cubicBezTo>
                          <a:pt x="100" y="21"/>
                          <a:pt x="104" y="22"/>
                          <a:pt x="108" y="23"/>
                        </a:cubicBezTo>
                        <a:cubicBezTo>
                          <a:pt x="109" y="23"/>
                          <a:pt x="109" y="23"/>
                          <a:pt x="110" y="23"/>
                        </a:cubicBezTo>
                        <a:cubicBezTo>
                          <a:pt x="112" y="23"/>
                          <a:pt x="114" y="22"/>
                          <a:pt x="115" y="22"/>
                        </a:cubicBezTo>
                        <a:cubicBezTo>
                          <a:pt x="115" y="22"/>
                          <a:pt x="114" y="22"/>
                          <a:pt x="113" y="22"/>
                        </a:cubicBezTo>
                        <a:cubicBezTo>
                          <a:pt x="114" y="22"/>
                          <a:pt x="114" y="22"/>
                          <a:pt x="114" y="22"/>
                        </a:cubicBezTo>
                        <a:cubicBezTo>
                          <a:pt x="114" y="21"/>
                          <a:pt x="114" y="21"/>
                          <a:pt x="114" y="21"/>
                        </a:cubicBezTo>
                        <a:cubicBezTo>
                          <a:pt x="113" y="22"/>
                          <a:pt x="112" y="22"/>
                          <a:pt x="111" y="22"/>
                        </a:cubicBezTo>
                        <a:cubicBezTo>
                          <a:pt x="108" y="22"/>
                          <a:pt x="105" y="21"/>
                          <a:pt x="102" y="21"/>
                        </a:cubicBezTo>
                        <a:cubicBezTo>
                          <a:pt x="102" y="21"/>
                          <a:pt x="101" y="21"/>
                          <a:pt x="101" y="21"/>
                        </a:cubicBezTo>
                        <a:cubicBezTo>
                          <a:pt x="101" y="21"/>
                          <a:pt x="100" y="21"/>
                          <a:pt x="99" y="21"/>
                        </a:cubicBezTo>
                        <a:cubicBezTo>
                          <a:pt x="98" y="21"/>
                          <a:pt x="98" y="21"/>
                          <a:pt x="97" y="21"/>
                        </a:cubicBezTo>
                        <a:moveTo>
                          <a:pt x="102" y="14"/>
                        </a:moveTo>
                        <a:cubicBezTo>
                          <a:pt x="103" y="14"/>
                          <a:pt x="103" y="15"/>
                          <a:pt x="103" y="15"/>
                        </a:cubicBezTo>
                        <a:cubicBezTo>
                          <a:pt x="104" y="16"/>
                          <a:pt x="106" y="17"/>
                          <a:pt x="108" y="17"/>
                        </a:cubicBezTo>
                        <a:cubicBezTo>
                          <a:pt x="108" y="17"/>
                          <a:pt x="108" y="17"/>
                          <a:pt x="108" y="17"/>
                        </a:cubicBezTo>
                        <a:cubicBezTo>
                          <a:pt x="107" y="17"/>
                          <a:pt x="106" y="16"/>
                          <a:pt x="106" y="16"/>
                        </a:cubicBezTo>
                        <a:cubicBezTo>
                          <a:pt x="105" y="15"/>
                          <a:pt x="105" y="15"/>
                          <a:pt x="104" y="15"/>
                        </a:cubicBezTo>
                        <a:cubicBezTo>
                          <a:pt x="103" y="15"/>
                          <a:pt x="103" y="14"/>
                          <a:pt x="102" y="14"/>
                        </a:cubicBezTo>
                        <a:moveTo>
                          <a:pt x="106" y="7"/>
                        </a:moveTo>
                        <a:cubicBezTo>
                          <a:pt x="106" y="7"/>
                          <a:pt x="105" y="7"/>
                          <a:pt x="104" y="7"/>
                        </a:cubicBezTo>
                        <a:cubicBezTo>
                          <a:pt x="104" y="7"/>
                          <a:pt x="104" y="7"/>
                          <a:pt x="103" y="7"/>
                        </a:cubicBezTo>
                        <a:cubicBezTo>
                          <a:pt x="105" y="7"/>
                          <a:pt x="106" y="7"/>
                          <a:pt x="107" y="7"/>
                        </a:cubicBezTo>
                        <a:cubicBezTo>
                          <a:pt x="108" y="7"/>
                          <a:pt x="108" y="7"/>
                          <a:pt x="109" y="7"/>
                        </a:cubicBezTo>
                        <a:cubicBezTo>
                          <a:pt x="109" y="7"/>
                          <a:pt x="108" y="7"/>
                          <a:pt x="108" y="7"/>
                        </a:cubicBezTo>
                        <a:cubicBezTo>
                          <a:pt x="109" y="7"/>
                          <a:pt x="109" y="8"/>
                          <a:pt x="110" y="8"/>
                        </a:cubicBezTo>
                        <a:cubicBezTo>
                          <a:pt x="110" y="7"/>
                          <a:pt x="110" y="7"/>
                          <a:pt x="110" y="7"/>
                        </a:cubicBezTo>
                        <a:cubicBezTo>
                          <a:pt x="109" y="7"/>
                          <a:pt x="107" y="7"/>
                          <a:pt x="106" y="7"/>
                        </a:cubicBezTo>
                        <a:moveTo>
                          <a:pt x="10" y="0"/>
                        </a:moveTo>
                        <a:cubicBezTo>
                          <a:pt x="10" y="0"/>
                          <a:pt x="10" y="0"/>
                          <a:pt x="9" y="1"/>
                        </a:cubicBezTo>
                        <a:cubicBezTo>
                          <a:pt x="10" y="1"/>
                          <a:pt x="10" y="1"/>
                          <a:pt x="10" y="1"/>
                        </a:cubicBezTo>
                        <a:cubicBezTo>
                          <a:pt x="8" y="1"/>
                          <a:pt x="6" y="1"/>
                          <a:pt x="4" y="1"/>
                        </a:cubicBezTo>
                        <a:cubicBezTo>
                          <a:pt x="4" y="1"/>
                          <a:pt x="4" y="1"/>
                          <a:pt x="4" y="1"/>
                        </a:cubicBezTo>
                        <a:cubicBezTo>
                          <a:pt x="3" y="1"/>
                          <a:pt x="3" y="1"/>
                          <a:pt x="3" y="1"/>
                        </a:cubicBezTo>
                        <a:cubicBezTo>
                          <a:pt x="2" y="1"/>
                          <a:pt x="2" y="1"/>
                          <a:pt x="2" y="1"/>
                        </a:cubicBezTo>
                        <a:cubicBezTo>
                          <a:pt x="1" y="1"/>
                          <a:pt x="1" y="1"/>
                          <a:pt x="0" y="1"/>
                        </a:cubicBezTo>
                        <a:cubicBezTo>
                          <a:pt x="1" y="2"/>
                          <a:pt x="2" y="2"/>
                          <a:pt x="3" y="2"/>
                        </a:cubicBezTo>
                        <a:cubicBezTo>
                          <a:pt x="3" y="2"/>
                          <a:pt x="3" y="2"/>
                          <a:pt x="4" y="2"/>
                        </a:cubicBezTo>
                        <a:cubicBezTo>
                          <a:pt x="6" y="2"/>
                          <a:pt x="9" y="1"/>
                          <a:pt x="11" y="1"/>
                        </a:cubicBezTo>
                        <a:cubicBezTo>
                          <a:pt x="12" y="1"/>
                          <a:pt x="13" y="1"/>
                          <a:pt x="14" y="1"/>
                        </a:cubicBezTo>
                        <a:cubicBezTo>
                          <a:pt x="16" y="2"/>
                          <a:pt x="18" y="2"/>
                          <a:pt x="19" y="2"/>
                        </a:cubicBezTo>
                        <a:cubicBezTo>
                          <a:pt x="20" y="2"/>
                          <a:pt x="20" y="2"/>
                          <a:pt x="20" y="2"/>
                        </a:cubicBezTo>
                        <a:cubicBezTo>
                          <a:pt x="19" y="2"/>
                          <a:pt x="19" y="2"/>
                          <a:pt x="19" y="2"/>
                        </a:cubicBezTo>
                        <a:cubicBezTo>
                          <a:pt x="18" y="2"/>
                          <a:pt x="16" y="2"/>
                          <a:pt x="15" y="1"/>
                        </a:cubicBezTo>
                        <a:cubicBezTo>
                          <a:pt x="14" y="1"/>
                          <a:pt x="12" y="1"/>
                          <a:pt x="1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7" name="Freeform 8174">
                    <a:extLst>
                      <a:ext uri="{FF2B5EF4-FFF2-40B4-BE49-F238E27FC236}">
                        <a16:creationId xmlns:a16="http://schemas.microsoft.com/office/drawing/2014/main" id="{C4EFB124-4950-4BB0-A98A-39C058771319}"/>
                      </a:ext>
                    </a:extLst>
                  </p:cNvPr>
                  <p:cNvSpPr>
                    <a:spLocks noEditPoints="1"/>
                  </p:cNvSpPr>
                  <p:nvPr/>
                </p:nvSpPr>
                <p:spPr bwMode="auto">
                  <a:xfrm>
                    <a:off x="3638" y="1827"/>
                    <a:ext cx="27" cy="21"/>
                  </a:xfrm>
                  <a:custGeom>
                    <a:avLst/>
                    <a:gdLst>
                      <a:gd name="T0" fmla="*/ 18 w 36"/>
                      <a:gd name="T1" fmla="*/ 24 h 28"/>
                      <a:gd name="T2" fmla="*/ 16 w 36"/>
                      <a:gd name="T3" fmla="*/ 24 h 28"/>
                      <a:gd name="T4" fmla="*/ 16 w 36"/>
                      <a:gd name="T5" fmla="*/ 25 h 28"/>
                      <a:gd name="T6" fmla="*/ 17 w 36"/>
                      <a:gd name="T7" fmla="*/ 25 h 28"/>
                      <a:gd name="T8" fmla="*/ 17 w 36"/>
                      <a:gd name="T9" fmla="*/ 24 h 28"/>
                      <a:gd name="T10" fmla="*/ 18 w 36"/>
                      <a:gd name="T11" fmla="*/ 24 h 28"/>
                      <a:gd name="T12" fmla="*/ 19 w 36"/>
                      <a:gd name="T13" fmla="*/ 23 h 28"/>
                      <a:gd name="T14" fmla="*/ 18 w 36"/>
                      <a:gd name="T15" fmla="*/ 24 h 28"/>
                      <a:gd name="T16" fmla="*/ 19 w 36"/>
                      <a:gd name="T17" fmla="*/ 23 h 28"/>
                      <a:gd name="T18" fmla="*/ 25 w 36"/>
                      <a:gd name="T19" fmla="*/ 22 h 28"/>
                      <a:gd name="T20" fmla="*/ 28 w 36"/>
                      <a:gd name="T21" fmla="*/ 25 h 28"/>
                      <a:gd name="T22" fmla="*/ 36 w 36"/>
                      <a:gd name="T23" fmla="*/ 28 h 28"/>
                      <a:gd name="T24" fmla="*/ 25 w 36"/>
                      <a:gd name="T25" fmla="*/ 23 h 28"/>
                      <a:gd name="T26" fmla="*/ 25 w 36"/>
                      <a:gd name="T27" fmla="*/ 23 h 28"/>
                      <a:gd name="T28" fmla="*/ 25 w 36"/>
                      <a:gd name="T29" fmla="*/ 22 h 28"/>
                      <a:gd name="T30" fmla="*/ 1 w 36"/>
                      <a:gd name="T31" fmla="*/ 0 h 28"/>
                      <a:gd name="T32" fmla="*/ 0 w 36"/>
                      <a:gd name="T33" fmla="*/ 0 h 28"/>
                      <a:gd name="T34" fmla="*/ 1 w 36"/>
                      <a:gd name="T35" fmla="*/ 2 h 28"/>
                      <a:gd name="T36" fmla="*/ 1 w 36"/>
                      <a:gd name="T37" fmla="*/ 1 h 28"/>
                      <a:gd name="T38" fmla="*/ 4 w 36"/>
                      <a:gd name="T39" fmla="*/ 6 h 28"/>
                      <a:gd name="T40" fmla="*/ 5 w 36"/>
                      <a:gd name="T41" fmla="*/ 8 h 28"/>
                      <a:gd name="T42" fmla="*/ 6 w 36"/>
                      <a:gd name="T43" fmla="*/ 10 h 28"/>
                      <a:gd name="T44" fmla="*/ 3 w 36"/>
                      <a:gd name="T45" fmla="*/ 9 h 28"/>
                      <a:gd name="T46" fmla="*/ 4 w 36"/>
                      <a:gd name="T47" fmla="*/ 9 h 28"/>
                      <a:gd name="T48" fmla="*/ 6 w 36"/>
                      <a:gd name="T49" fmla="*/ 10 h 28"/>
                      <a:gd name="T50" fmla="*/ 9 w 36"/>
                      <a:gd name="T51" fmla="*/ 11 h 28"/>
                      <a:gd name="T52" fmla="*/ 15 w 36"/>
                      <a:gd name="T53" fmla="*/ 14 h 28"/>
                      <a:gd name="T54" fmla="*/ 12 w 36"/>
                      <a:gd name="T55" fmla="*/ 12 h 28"/>
                      <a:gd name="T56" fmla="*/ 19 w 36"/>
                      <a:gd name="T57" fmla="*/ 16 h 28"/>
                      <a:gd name="T58" fmla="*/ 20 w 36"/>
                      <a:gd name="T59" fmla="*/ 17 h 28"/>
                      <a:gd name="T60" fmla="*/ 18 w 36"/>
                      <a:gd name="T61" fmla="*/ 15 h 28"/>
                      <a:gd name="T62" fmla="*/ 8 w 36"/>
                      <a:gd name="T63" fmla="*/ 9 h 28"/>
                      <a:gd name="T64" fmla="*/ 1 w 36"/>
                      <a:gd name="T6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 h="28">
                        <a:moveTo>
                          <a:pt x="18" y="24"/>
                        </a:moveTo>
                        <a:cubicBezTo>
                          <a:pt x="17" y="24"/>
                          <a:pt x="17" y="24"/>
                          <a:pt x="16" y="24"/>
                        </a:cubicBezTo>
                        <a:cubicBezTo>
                          <a:pt x="16" y="25"/>
                          <a:pt x="16" y="25"/>
                          <a:pt x="16" y="25"/>
                        </a:cubicBezTo>
                        <a:cubicBezTo>
                          <a:pt x="17" y="25"/>
                          <a:pt x="17" y="25"/>
                          <a:pt x="17" y="25"/>
                        </a:cubicBezTo>
                        <a:cubicBezTo>
                          <a:pt x="17" y="25"/>
                          <a:pt x="17" y="24"/>
                          <a:pt x="17" y="24"/>
                        </a:cubicBezTo>
                        <a:cubicBezTo>
                          <a:pt x="17" y="24"/>
                          <a:pt x="17" y="24"/>
                          <a:pt x="18" y="24"/>
                        </a:cubicBezTo>
                        <a:moveTo>
                          <a:pt x="19" y="23"/>
                        </a:moveTo>
                        <a:cubicBezTo>
                          <a:pt x="19" y="24"/>
                          <a:pt x="18" y="24"/>
                          <a:pt x="18" y="24"/>
                        </a:cubicBezTo>
                        <a:cubicBezTo>
                          <a:pt x="18" y="24"/>
                          <a:pt x="19" y="24"/>
                          <a:pt x="19" y="23"/>
                        </a:cubicBezTo>
                        <a:moveTo>
                          <a:pt x="25" y="22"/>
                        </a:moveTo>
                        <a:cubicBezTo>
                          <a:pt x="26" y="23"/>
                          <a:pt x="27" y="24"/>
                          <a:pt x="28" y="25"/>
                        </a:cubicBezTo>
                        <a:cubicBezTo>
                          <a:pt x="30" y="26"/>
                          <a:pt x="33" y="28"/>
                          <a:pt x="36" y="28"/>
                        </a:cubicBezTo>
                        <a:cubicBezTo>
                          <a:pt x="32" y="27"/>
                          <a:pt x="28" y="25"/>
                          <a:pt x="25" y="23"/>
                        </a:cubicBezTo>
                        <a:cubicBezTo>
                          <a:pt x="25" y="23"/>
                          <a:pt x="25" y="23"/>
                          <a:pt x="25" y="23"/>
                        </a:cubicBezTo>
                        <a:cubicBezTo>
                          <a:pt x="25" y="23"/>
                          <a:pt x="25" y="22"/>
                          <a:pt x="25" y="22"/>
                        </a:cubicBezTo>
                        <a:moveTo>
                          <a:pt x="1" y="0"/>
                        </a:moveTo>
                        <a:cubicBezTo>
                          <a:pt x="0" y="0"/>
                          <a:pt x="0" y="0"/>
                          <a:pt x="0" y="0"/>
                        </a:cubicBezTo>
                        <a:cubicBezTo>
                          <a:pt x="0" y="1"/>
                          <a:pt x="1" y="1"/>
                          <a:pt x="1" y="2"/>
                        </a:cubicBezTo>
                        <a:cubicBezTo>
                          <a:pt x="1" y="2"/>
                          <a:pt x="1" y="2"/>
                          <a:pt x="1" y="1"/>
                        </a:cubicBezTo>
                        <a:cubicBezTo>
                          <a:pt x="2" y="3"/>
                          <a:pt x="3" y="4"/>
                          <a:pt x="4" y="6"/>
                        </a:cubicBezTo>
                        <a:cubicBezTo>
                          <a:pt x="4" y="7"/>
                          <a:pt x="5" y="8"/>
                          <a:pt x="5" y="8"/>
                        </a:cubicBezTo>
                        <a:cubicBezTo>
                          <a:pt x="6" y="9"/>
                          <a:pt x="6" y="9"/>
                          <a:pt x="6" y="10"/>
                        </a:cubicBezTo>
                        <a:cubicBezTo>
                          <a:pt x="5" y="9"/>
                          <a:pt x="4" y="9"/>
                          <a:pt x="3" y="9"/>
                        </a:cubicBezTo>
                        <a:cubicBezTo>
                          <a:pt x="4" y="9"/>
                          <a:pt x="4" y="9"/>
                          <a:pt x="4" y="9"/>
                        </a:cubicBezTo>
                        <a:cubicBezTo>
                          <a:pt x="5" y="9"/>
                          <a:pt x="5" y="10"/>
                          <a:pt x="6" y="10"/>
                        </a:cubicBezTo>
                        <a:cubicBezTo>
                          <a:pt x="7" y="11"/>
                          <a:pt x="8" y="11"/>
                          <a:pt x="9" y="11"/>
                        </a:cubicBezTo>
                        <a:cubicBezTo>
                          <a:pt x="11" y="12"/>
                          <a:pt x="13" y="13"/>
                          <a:pt x="15" y="14"/>
                        </a:cubicBezTo>
                        <a:cubicBezTo>
                          <a:pt x="14" y="14"/>
                          <a:pt x="13" y="13"/>
                          <a:pt x="12" y="12"/>
                        </a:cubicBezTo>
                        <a:cubicBezTo>
                          <a:pt x="14" y="13"/>
                          <a:pt x="17" y="14"/>
                          <a:pt x="19" y="16"/>
                        </a:cubicBezTo>
                        <a:cubicBezTo>
                          <a:pt x="19" y="16"/>
                          <a:pt x="20" y="16"/>
                          <a:pt x="20" y="17"/>
                        </a:cubicBezTo>
                        <a:cubicBezTo>
                          <a:pt x="19" y="16"/>
                          <a:pt x="19" y="16"/>
                          <a:pt x="18" y="15"/>
                        </a:cubicBezTo>
                        <a:cubicBezTo>
                          <a:pt x="15" y="13"/>
                          <a:pt x="11" y="12"/>
                          <a:pt x="8" y="9"/>
                        </a:cubicBezTo>
                        <a:cubicBezTo>
                          <a:pt x="4" y="7"/>
                          <a:pt x="2" y="4"/>
                          <a:pt x="1"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8" name="Freeform 8175">
                    <a:extLst>
                      <a:ext uri="{FF2B5EF4-FFF2-40B4-BE49-F238E27FC236}">
                        <a16:creationId xmlns:a16="http://schemas.microsoft.com/office/drawing/2014/main" id="{441DF6D9-ADAC-4788-99B5-2F2716B52E14}"/>
                      </a:ext>
                    </a:extLst>
                  </p:cNvPr>
                  <p:cNvSpPr>
                    <a:spLocks noEditPoints="1"/>
                  </p:cNvSpPr>
                  <p:nvPr/>
                </p:nvSpPr>
                <p:spPr bwMode="auto">
                  <a:xfrm>
                    <a:off x="3651" y="1850"/>
                    <a:ext cx="21" cy="7"/>
                  </a:xfrm>
                  <a:custGeom>
                    <a:avLst/>
                    <a:gdLst>
                      <a:gd name="T0" fmla="*/ 24 w 28"/>
                      <a:gd name="T1" fmla="*/ 7 h 9"/>
                      <a:gd name="T2" fmla="*/ 28 w 28"/>
                      <a:gd name="T3" fmla="*/ 9 h 9"/>
                      <a:gd name="T4" fmla="*/ 28 w 28"/>
                      <a:gd name="T5" fmla="*/ 9 h 9"/>
                      <a:gd name="T6" fmla="*/ 26 w 28"/>
                      <a:gd name="T7" fmla="*/ 7 h 9"/>
                      <a:gd name="T8" fmla="*/ 24 w 28"/>
                      <a:gd name="T9" fmla="*/ 7 h 9"/>
                      <a:gd name="T10" fmla="*/ 18 w 28"/>
                      <a:gd name="T11" fmla="*/ 5 h 9"/>
                      <a:gd name="T12" fmla="*/ 19 w 28"/>
                      <a:gd name="T13" fmla="*/ 6 h 9"/>
                      <a:gd name="T14" fmla="*/ 21 w 28"/>
                      <a:gd name="T15" fmla="*/ 6 h 9"/>
                      <a:gd name="T16" fmla="*/ 18 w 28"/>
                      <a:gd name="T17" fmla="*/ 5 h 9"/>
                      <a:gd name="T18" fmla="*/ 2 w 28"/>
                      <a:gd name="T19" fmla="*/ 2 h 9"/>
                      <a:gd name="T20" fmla="*/ 2 w 28"/>
                      <a:gd name="T21" fmla="*/ 2 h 9"/>
                      <a:gd name="T22" fmla="*/ 3 w 28"/>
                      <a:gd name="T23" fmla="*/ 2 h 9"/>
                      <a:gd name="T24" fmla="*/ 6 w 28"/>
                      <a:gd name="T25" fmla="*/ 3 h 9"/>
                      <a:gd name="T26" fmla="*/ 10 w 28"/>
                      <a:gd name="T27" fmla="*/ 5 h 9"/>
                      <a:gd name="T28" fmla="*/ 10 w 28"/>
                      <a:gd name="T29" fmla="*/ 5 h 9"/>
                      <a:gd name="T30" fmla="*/ 8 w 28"/>
                      <a:gd name="T31" fmla="*/ 3 h 9"/>
                      <a:gd name="T32" fmla="*/ 2 w 28"/>
                      <a:gd name="T33" fmla="*/ 2 h 9"/>
                      <a:gd name="T34" fmla="*/ 6 w 28"/>
                      <a:gd name="T35" fmla="*/ 0 h 9"/>
                      <a:gd name="T36" fmla="*/ 2 w 28"/>
                      <a:gd name="T37" fmla="*/ 1 h 9"/>
                      <a:gd name="T38" fmla="*/ 0 w 28"/>
                      <a:gd name="T39" fmla="*/ 2 h 9"/>
                      <a:gd name="T40" fmla="*/ 1 w 28"/>
                      <a:gd name="T41" fmla="*/ 2 h 9"/>
                      <a:gd name="T42" fmla="*/ 2 w 28"/>
                      <a:gd name="T43" fmla="*/ 2 h 9"/>
                      <a:gd name="T44" fmla="*/ 1 w 28"/>
                      <a:gd name="T45" fmla="*/ 1 h 9"/>
                      <a:gd name="T46" fmla="*/ 6 w 28"/>
                      <a:gd name="T47" fmla="*/ 1 h 9"/>
                      <a:gd name="T48" fmla="*/ 9 w 28"/>
                      <a:gd name="T49" fmla="*/ 1 h 9"/>
                      <a:gd name="T50" fmla="*/ 16 w 28"/>
                      <a:gd name="T51" fmla="*/ 4 h 9"/>
                      <a:gd name="T52" fmla="*/ 22 w 28"/>
                      <a:gd name="T53" fmla="*/ 5 h 9"/>
                      <a:gd name="T54" fmla="*/ 23 w 28"/>
                      <a:gd name="T55" fmla="*/ 5 h 9"/>
                      <a:gd name="T56" fmla="*/ 27 w 28"/>
                      <a:gd name="T57" fmla="*/ 4 h 9"/>
                      <a:gd name="T58" fmla="*/ 26 w 28"/>
                      <a:gd name="T59" fmla="*/ 4 h 9"/>
                      <a:gd name="T60" fmla="*/ 25 w 28"/>
                      <a:gd name="T61" fmla="*/ 4 h 9"/>
                      <a:gd name="T62" fmla="*/ 22 w 28"/>
                      <a:gd name="T63" fmla="*/ 5 h 9"/>
                      <a:gd name="T64" fmla="*/ 18 w 28"/>
                      <a:gd name="T65" fmla="*/ 4 h 9"/>
                      <a:gd name="T66" fmla="*/ 13 w 28"/>
                      <a:gd name="T67" fmla="*/ 2 h 9"/>
                      <a:gd name="T68" fmla="*/ 6 w 28"/>
                      <a:gd name="T6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 h="9">
                        <a:moveTo>
                          <a:pt x="24" y="7"/>
                        </a:moveTo>
                        <a:cubicBezTo>
                          <a:pt x="25" y="7"/>
                          <a:pt x="26" y="8"/>
                          <a:pt x="28" y="9"/>
                        </a:cubicBezTo>
                        <a:cubicBezTo>
                          <a:pt x="28" y="9"/>
                          <a:pt x="28" y="9"/>
                          <a:pt x="28" y="9"/>
                        </a:cubicBezTo>
                        <a:cubicBezTo>
                          <a:pt x="27" y="8"/>
                          <a:pt x="26" y="8"/>
                          <a:pt x="26" y="7"/>
                        </a:cubicBezTo>
                        <a:cubicBezTo>
                          <a:pt x="25" y="7"/>
                          <a:pt x="25" y="7"/>
                          <a:pt x="24" y="7"/>
                        </a:cubicBezTo>
                        <a:moveTo>
                          <a:pt x="18" y="5"/>
                        </a:moveTo>
                        <a:cubicBezTo>
                          <a:pt x="18" y="5"/>
                          <a:pt x="19" y="5"/>
                          <a:pt x="19" y="6"/>
                        </a:cubicBezTo>
                        <a:cubicBezTo>
                          <a:pt x="20" y="6"/>
                          <a:pt x="21" y="6"/>
                          <a:pt x="21" y="6"/>
                        </a:cubicBezTo>
                        <a:cubicBezTo>
                          <a:pt x="20" y="6"/>
                          <a:pt x="19" y="5"/>
                          <a:pt x="18" y="5"/>
                        </a:cubicBezTo>
                        <a:moveTo>
                          <a:pt x="2" y="2"/>
                        </a:moveTo>
                        <a:cubicBezTo>
                          <a:pt x="2" y="2"/>
                          <a:pt x="2" y="2"/>
                          <a:pt x="2" y="2"/>
                        </a:cubicBezTo>
                        <a:cubicBezTo>
                          <a:pt x="2" y="2"/>
                          <a:pt x="3" y="2"/>
                          <a:pt x="3" y="2"/>
                        </a:cubicBezTo>
                        <a:cubicBezTo>
                          <a:pt x="4" y="2"/>
                          <a:pt x="5" y="3"/>
                          <a:pt x="6" y="3"/>
                        </a:cubicBezTo>
                        <a:cubicBezTo>
                          <a:pt x="8" y="4"/>
                          <a:pt x="9" y="5"/>
                          <a:pt x="10" y="5"/>
                        </a:cubicBezTo>
                        <a:cubicBezTo>
                          <a:pt x="10" y="5"/>
                          <a:pt x="10" y="5"/>
                          <a:pt x="10" y="5"/>
                        </a:cubicBezTo>
                        <a:cubicBezTo>
                          <a:pt x="9" y="5"/>
                          <a:pt x="9" y="4"/>
                          <a:pt x="8" y="3"/>
                        </a:cubicBezTo>
                        <a:cubicBezTo>
                          <a:pt x="6" y="3"/>
                          <a:pt x="4" y="2"/>
                          <a:pt x="2" y="2"/>
                        </a:cubicBezTo>
                        <a:moveTo>
                          <a:pt x="6" y="0"/>
                        </a:moveTo>
                        <a:cubicBezTo>
                          <a:pt x="5" y="0"/>
                          <a:pt x="4" y="1"/>
                          <a:pt x="2" y="1"/>
                        </a:cubicBezTo>
                        <a:cubicBezTo>
                          <a:pt x="2" y="1"/>
                          <a:pt x="1" y="1"/>
                          <a:pt x="0" y="2"/>
                        </a:cubicBezTo>
                        <a:cubicBezTo>
                          <a:pt x="1" y="2"/>
                          <a:pt x="1" y="2"/>
                          <a:pt x="1" y="2"/>
                        </a:cubicBezTo>
                        <a:cubicBezTo>
                          <a:pt x="1" y="2"/>
                          <a:pt x="2" y="2"/>
                          <a:pt x="2" y="2"/>
                        </a:cubicBezTo>
                        <a:cubicBezTo>
                          <a:pt x="2" y="1"/>
                          <a:pt x="1" y="1"/>
                          <a:pt x="1" y="1"/>
                        </a:cubicBezTo>
                        <a:cubicBezTo>
                          <a:pt x="3" y="1"/>
                          <a:pt x="5" y="1"/>
                          <a:pt x="6" y="1"/>
                        </a:cubicBezTo>
                        <a:cubicBezTo>
                          <a:pt x="7" y="1"/>
                          <a:pt x="8" y="1"/>
                          <a:pt x="9" y="1"/>
                        </a:cubicBezTo>
                        <a:cubicBezTo>
                          <a:pt x="11" y="2"/>
                          <a:pt x="13" y="3"/>
                          <a:pt x="16" y="4"/>
                        </a:cubicBezTo>
                        <a:cubicBezTo>
                          <a:pt x="18" y="5"/>
                          <a:pt x="20" y="5"/>
                          <a:pt x="22" y="5"/>
                        </a:cubicBezTo>
                        <a:cubicBezTo>
                          <a:pt x="22" y="5"/>
                          <a:pt x="23" y="5"/>
                          <a:pt x="23" y="5"/>
                        </a:cubicBezTo>
                        <a:cubicBezTo>
                          <a:pt x="25" y="5"/>
                          <a:pt x="26" y="4"/>
                          <a:pt x="27" y="4"/>
                        </a:cubicBezTo>
                        <a:cubicBezTo>
                          <a:pt x="26" y="4"/>
                          <a:pt x="26" y="4"/>
                          <a:pt x="26" y="4"/>
                        </a:cubicBezTo>
                        <a:cubicBezTo>
                          <a:pt x="26" y="4"/>
                          <a:pt x="25" y="4"/>
                          <a:pt x="25" y="4"/>
                        </a:cubicBezTo>
                        <a:cubicBezTo>
                          <a:pt x="24" y="5"/>
                          <a:pt x="23" y="5"/>
                          <a:pt x="22" y="5"/>
                        </a:cubicBezTo>
                        <a:cubicBezTo>
                          <a:pt x="21" y="5"/>
                          <a:pt x="19" y="5"/>
                          <a:pt x="18" y="4"/>
                        </a:cubicBezTo>
                        <a:cubicBezTo>
                          <a:pt x="16" y="4"/>
                          <a:pt x="14" y="3"/>
                          <a:pt x="13" y="2"/>
                        </a:cubicBezTo>
                        <a:cubicBezTo>
                          <a:pt x="10" y="1"/>
                          <a:pt x="8" y="0"/>
                          <a:pt x="6"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09" name="Freeform 8176">
                    <a:extLst>
                      <a:ext uri="{FF2B5EF4-FFF2-40B4-BE49-F238E27FC236}">
                        <a16:creationId xmlns:a16="http://schemas.microsoft.com/office/drawing/2014/main" id="{38144108-F01A-48DF-8076-34387ABD4127}"/>
                      </a:ext>
                    </a:extLst>
                  </p:cNvPr>
                  <p:cNvSpPr>
                    <a:spLocks noEditPoints="1"/>
                  </p:cNvSpPr>
                  <p:nvPr/>
                </p:nvSpPr>
                <p:spPr bwMode="auto">
                  <a:xfrm>
                    <a:off x="3729" y="1757"/>
                    <a:ext cx="2" cy="6"/>
                  </a:xfrm>
                  <a:custGeom>
                    <a:avLst/>
                    <a:gdLst>
                      <a:gd name="T0" fmla="*/ 1 w 2"/>
                      <a:gd name="T1" fmla="*/ 5 h 8"/>
                      <a:gd name="T2" fmla="*/ 1 w 2"/>
                      <a:gd name="T3" fmla="*/ 5 h 8"/>
                      <a:gd name="T4" fmla="*/ 0 w 2"/>
                      <a:gd name="T5" fmla="*/ 6 h 8"/>
                      <a:gd name="T6" fmla="*/ 0 w 2"/>
                      <a:gd name="T7" fmla="*/ 7 h 8"/>
                      <a:gd name="T8" fmla="*/ 0 w 2"/>
                      <a:gd name="T9" fmla="*/ 8 h 8"/>
                      <a:gd name="T10" fmla="*/ 0 w 2"/>
                      <a:gd name="T11" fmla="*/ 7 h 8"/>
                      <a:gd name="T12" fmla="*/ 1 w 2"/>
                      <a:gd name="T13" fmla="*/ 5 h 8"/>
                      <a:gd name="T14" fmla="*/ 2 w 2"/>
                      <a:gd name="T15" fmla="*/ 0 h 8"/>
                      <a:gd name="T16" fmla="*/ 2 w 2"/>
                      <a:gd name="T17" fmla="*/ 1 h 8"/>
                      <a:gd name="T18" fmla="*/ 2 w 2"/>
                      <a:gd name="T19" fmla="*/ 2 h 8"/>
                      <a:gd name="T20" fmla="*/ 2 w 2"/>
                      <a:gd name="T21" fmla="*/ 2 h 8"/>
                      <a:gd name="T22" fmla="*/ 2 w 2"/>
                      <a:gd name="T23" fmla="*/ 2 h 8"/>
                      <a:gd name="T24" fmla="*/ 2 w 2"/>
                      <a:gd name="T25" fmla="*/ 1 h 8"/>
                      <a:gd name="T26" fmla="*/ 2 w 2"/>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8">
                        <a:moveTo>
                          <a:pt x="1" y="5"/>
                        </a:moveTo>
                        <a:cubicBezTo>
                          <a:pt x="1" y="5"/>
                          <a:pt x="1" y="5"/>
                          <a:pt x="1" y="5"/>
                        </a:cubicBezTo>
                        <a:cubicBezTo>
                          <a:pt x="0" y="6"/>
                          <a:pt x="0" y="6"/>
                          <a:pt x="0" y="6"/>
                        </a:cubicBezTo>
                        <a:cubicBezTo>
                          <a:pt x="0" y="6"/>
                          <a:pt x="0" y="6"/>
                          <a:pt x="0" y="7"/>
                        </a:cubicBezTo>
                        <a:cubicBezTo>
                          <a:pt x="0" y="7"/>
                          <a:pt x="0" y="7"/>
                          <a:pt x="0" y="8"/>
                        </a:cubicBezTo>
                        <a:cubicBezTo>
                          <a:pt x="0" y="8"/>
                          <a:pt x="0" y="7"/>
                          <a:pt x="0" y="7"/>
                        </a:cubicBezTo>
                        <a:cubicBezTo>
                          <a:pt x="0" y="6"/>
                          <a:pt x="1" y="5"/>
                          <a:pt x="1" y="5"/>
                        </a:cubicBezTo>
                        <a:moveTo>
                          <a:pt x="2" y="0"/>
                        </a:moveTo>
                        <a:cubicBezTo>
                          <a:pt x="2" y="0"/>
                          <a:pt x="2" y="1"/>
                          <a:pt x="2" y="1"/>
                        </a:cubicBezTo>
                        <a:cubicBezTo>
                          <a:pt x="2" y="1"/>
                          <a:pt x="2" y="2"/>
                          <a:pt x="2" y="2"/>
                        </a:cubicBezTo>
                        <a:cubicBezTo>
                          <a:pt x="2" y="2"/>
                          <a:pt x="2" y="2"/>
                          <a:pt x="2" y="2"/>
                        </a:cubicBezTo>
                        <a:cubicBezTo>
                          <a:pt x="2" y="2"/>
                          <a:pt x="2" y="2"/>
                          <a:pt x="2" y="2"/>
                        </a:cubicBezTo>
                        <a:cubicBezTo>
                          <a:pt x="2" y="2"/>
                          <a:pt x="2" y="2"/>
                          <a:pt x="2" y="1"/>
                        </a:cubicBezTo>
                        <a:cubicBezTo>
                          <a:pt x="2" y="1"/>
                          <a:pt x="2" y="1"/>
                          <a:pt x="2"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0" name="Freeform 8177">
                    <a:extLst>
                      <a:ext uri="{FF2B5EF4-FFF2-40B4-BE49-F238E27FC236}">
                        <a16:creationId xmlns:a16="http://schemas.microsoft.com/office/drawing/2014/main" id="{D29710BC-5202-4AE7-84CE-E54E567F66F8}"/>
                      </a:ext>
                    </a:extLst>
                  </p:cNvPr>
                  <p:cNvSpPr>
                    <a:spLocks/>
                  </p:cNvSpPr>
                  <p:nvPr/>
                </p:nvSpPr>
                <p:spPr bwMode="auto">
                  <a:xfrm>
                    <a:off x="3729" y="1761"/>
                    <a:ext cx="1" cy="0"/>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cubicBezTo>
                          <a:pt x="0" y="1"/>
                          <a:pt x="0" y="1"/>
                          <a:pt x="1"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1" name="Freeform 8178">
                    <a:extLst>
                      <a:ext uri="{FF2B5EF4-FFF2-40B4-BE49-F238E27FC236}">
                        <a16:creationId xmlns:a16="http://schemas.microsoft.com/office/drawing/2014/main" id="{ED7F3B19-39FD-4BA5-ADE9-4043023197B7}"/>
                      </a:ext>
                    </a:extLst>
                  </p:cNvPr>
                  <p:cNvSpPr>
                    <a:spLocks/>
                  </p:cNvSpPr>
                  <p:nvPr/>
                </p:nvSpPr>
                <p:spPr bwMode="auto">
                  <a:xfrm>
                    <a:off x="3728" y="1773"/>
                    <a:ext cx="3" cy="9"/>
                  </a:xfrm>
                  <a:custGeom>
                    <a:avLst/>
                    <a:gdLst>
                      <a:gd name="T0" fmla="*/ 4 w 4"/>
                      <a:gd name="T1" fmla="*/ 0 h 11"/>
                      <a:gd name="T2" fmla="*/ 4 w 4"/>
                      <a:gd name="T3" fmla="*/ 1 h 11"/>
                      <a:gd name="T4" fmla="*/ 4 w 4"/>
                      <a:gd name="T5" fmla="*/ 3 h 11"/>
                      <a:gd name="T6" fmla="*/ 1 w 4"/>
                      <a:gd name="T7" fmla="*/ 10 h 11"/>
                      <a:gd name="T8" fmla="*/ 0 w 4"/>
                      <a:gd name="T9" fmla="*/ 11 h 11"/>
                      <a:gd name="T10" fmla="*/ 0 w 4"/>
                      <a:gd name="T11" fmla="*/ 11 h 11"/>
                      <a:gd name="T12" fmla="*/ 1 w 4"/>
                      <a:gd name="T13" fmla="*/ 10 h 11"/>
                      <a:gd name="T14" fmla="*/ 4 w 4"/>
                      <a:gd name="T15" fmla="*/ 1 h 11"/>
                      <a:gd name="T16" fmla="*/ 4 w 4"/>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1">
                        <a:moveTo>
                          <a:pt x="4" y="0"/>
                        </a:moveTo>
                        <a:cubicBezTo>
                          <a:pt x="4" y="1"/>
                          <a:pt x="4" y="1"/>
                          <a:pt x="4" y="1"/>
                        </a:cubicBezTo>
                        <a:cubicBezTo>
                          <a:pt x="4" y="2"/>
                          <a:pt x="4" y="2"/>
                          <a:pt x="4" y="3"/>
                        </a:cubicBezTo>
                        <a:cubicBezTo>
                          <a:pt x="3" y="5"/>
                          <a:pt x="2" y="8"/>
                          <a:pt x="1" y="10"/>
                        </a:cubicBezTo>
                        <a:cubicBezTo>
                          <a:pt x="0" y="10"/>
                          <a:pt x="0" y="11"/>
                          <a:pt x="0" y="11"/>
                        </a:cubicBezTo>
                        <a:cubicBezTo>
                          <a:pt x="0" y="11"/>
                          <a:pt x="0" y="11"/>
                          <a:pt x="0" y="11"/>
                        </a:cubicBezTo>
                        <a:cubicBezTo>
                          <a:pt x="0" y="11"/>
                          <a:pt x="1" y="10"/>
                          <a:pt x="1" y="10"/>
                        </a:cubicBezTo>
                        <a:cubicBezTo>
                          <a:pt x="2" y="7"/>
                          <a:pt x="4" y="4"/>
                          <a:pt x="4" y="1"/>
                        </a:cubicBezTo>
                        <a:cubicBezTo>
                          <a:pt x="4" y="1"/>
                          <a:pt x="4" y="1"/>
                          <a:pt x="4"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2" name="Freeform 8179">
                    <a:extLst>
                      <a:ext uri="{FF2B5EF4-FFF2-40B4-BE49-F238E27FC236}">
                        <a16:creationId xmlns:a16="http://schemas.microsoft.com/office/drawing/2014/main" id="{F40D0598-4697-4323-88F5-C8B281560CF2}"/>
                      </a:ext>
                    </a:extLst>
                  </p:cNvPr>
                  <p:cNvSpPr>
                    <a:spLocks/>
                  </p:cNvSpPr>
                  <p:nvPr/>
                </p:nvSpPr>
                <p:spPr bwMode="auto">
                  <a:xfrm>
                    <a:off x="3728" y="1776"/>
                    <a:ext cx="3" cy="6"/>
                  </a:xfrm>
                  <a:custGeom>
                    <a:avLst/>
                    <a:gdLst>
                      <a:gd name="T0" fmla="*/ 4 w 4"/>
                      <a:gd name="T1" fmla="*/ 0 h 8"/>
                      <a:gd name="T2" fmla="*/ 1 w 4"/>
                      <a:gd name="T3" fmla="*/ 7 h 8"/>
                      <a:gd name="T4" fmla="*/ 0 w 4"/>
                      <a:gd name="T5" fmla="*/ 8 h 8"/>
                      <a:gd name="T6" fmla="*/ 0 w 4"/>
                      <a:gd name="T7" fmla="*/ 8 h 8"/>
                      <a:gd name="T8" fmla="*/ 1 w 4"/>
                      <a:gd name="T9" fmla="*/ 7 h 8"/>
                      <a:gd name="T10" fmla="*/ 4 w 4"/>
                      <a:gd name="T11" fmla="*/ 0 h 8"/>
                    </a:gdLst>
                    <a:ahLst/>
                    <a:cxnLst>
                      <a:cxn ang="0">
                        <a:pos x="T0" y="T1"/>
                      </a:cxn>
                      <a:cxn ang="0">
                        <a:pos x="T2" y="T3"/>
                      </a:cxn>
                      <a:cxn ang="0">
                        <a:pos x="T4" y="T5"/>
                      </a:cxn>
                      <a:cxn ang="0">
                        <a:pos x="T6" y="T7"/>
                      </a:cxn>
                      <a:cxn ang="0">
                        <a:pos x="T8" y="T9"/>
                      </a:cxn>
                      <a:cxn ang="0">
                        <a:pos x="T10" y="T11"/>
                      </a:cxn>
                    </a:cxnLst>
                    <a:rect l="0" t="0" r="r" b="b"/>
                    <a:pathLst>
                      <a:path w="4" h="8">
                        <a:moveTo>
                          <a:pt x="4" y="0"/>
                        </a:moveTo>
                        <a:cubicBezTo>
                          <a:pt x="3" y="2"/>
                          <a:pt x="2" y="4"/>
                          <a:pt x="1" y="7"/>
                        </a:cubicBezTo>
                        <a:cubicBezTo>
                          <a:pt x="0" y="7"/>
                          <a:pt x="0" y="8"/>
                          <a:pt x="0" y="8"/>
                        </a:cubicBezTo>
                        <a:cubicBezTo>
                          <a:pt x="0" y="8"/>
                          <a:pt x="0" y="8"/>
                          <a:pt x="0" y="8"/>
                        </a:cubicBezTo>
                        <a:cubicBezTo>
                          <a:pt x="0" y="8"/>
                          <a:pt x="0" y="7"/>
                          <a:pt x="1" y="7"/>
                        </a:cubicBezTo>
                        <a:cubicBezTo>
                          <a:pt x="2" y="5"/>
                          <a:pt x="3" y="2"/>
                          <a:pt x="4"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3" name="Freeform 8180">
                    <a:extLst>
                      <a:ext uri="{FF2B5EF4-FFF2-40B4-BE49-F238E27FC236}">
                        <a16:creationId xmlns:a16="http://schemas.microsoft.com/office/drawing/2014/main" id="{802E444F-B894-45A0-B009-E6D976CA44BF}"/>
                      </a:ext>
                    </a:extLst>
                  </p:cNvPr>
                  <p:cNvSpPr>
                    <a:spLocks/>
                  </p:cNvSpPr>
                  <p:nvPr/>
                </p:nvSpPr>
                <p:spPr bwMode="auto">
                  <a:xfrm>
                    <a:off x="3639" y="1792"/>
                    <a:ext cx="0" cy="2"/>
                  </a:xfrm>
                  <a:custGeom>
                    <a:avLst/>
                    <a:gdLst>
                      <a:gd name="T0" fmla="*/ 0 w 1"/>
                      <a:gd name="T1" fmla="*/ 0 h 2"/>
                      <a:gd name="T2" fmla="*/ 1 w 1"/>
                      <a:gd name="T3" fmla="*/ 2 h 2"/>
                      <a:gd name="T4" fmla="*/ 1 w 1"/>
                      <a:gd name="T5" fmla="*/ 2 h 2"/>
                      <a:gd name="T6" fmla="*/ 1 w 1"/>
                      <a:gd name="T7" fmla="*/ 2 h 2"/>
                      <a:gd name="T8" fmla="*/ 1 w 1"/>
                      <a:gd name="T9" fmla="*/ 2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1"/>
                          <a:pt x="1" y="1"/>
                          <a:pt x="1" y="2"/>
                        </a:cubicBezTo>
                        <a:cubicBezTo>
                          <a:pt x="1" y="2"/>
                          <a:pt x="1" y="2"/>
                          <a:pt x="1" y="2"/>
                        </a:cubicBezTo>
                        <a:cubicBezTo>
                          <a:pt x="1" y="2"/>
                          <a:pt x="1" y="2"/>
                          <a:pt x="1" y="2"/>
                        </a:cubicBezTo>
                        <a:cubicBezTo>
                          <a:pt x="1" y="2"/>
                          <a:pt x="1" y="2"/>
                          <a:pt x="1" y="2"/>
                        </a:cubicBezTo>
                        <a:cubicBezTo>
                          <a:pt x="1" y="1"/>
                          <a:pt x="0" y="0"/>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4" name="Freeform 8181">
                    <a:extLst>
                      <a:ext uri="{FF2B5EF4-FFF2-40B4-BE49-F238E27FC236}">
                        <a16:creationId xmlns:a16="http://schemas.microsoft.com/office/drawing/2014/main" id="{06FB209E-8215-4942-83FE-FEC13771FCEA}"/>
                      </a:ext>
                    </a:extLst>
                  </p:cNvPr>
                  <p:cNvSpPr>
                    <a:spLocks/>
                  </p:cNvSpPr>
                  <p:nvPr/>
                </p:nvSpPr>
                <p:spPr bwMode="auto">
                  <a:xfrm>
                    <a:off x="3639" y="1791"/>
                    <a:ext cx="0" cy="3"/>
                  </a:xfrm>
                  <a:custGeom>
                    <a:avLst/>
                    <a:gdLst>
                      <a:gd name="T0" fmla="*/ 0 w 1"/>
                      <a:gd name="T1" fmla="*/ 0 h 3"/>
                      <a:gd name="T2" fmla="*/ 0 w 1"/>
                      <a:gd name="T3" fmla="*/ 1 h 3"/>
                      <a:gd name="T4" fmla="*/ 1 w 1"/>
                      <a:gd name="T5" fmla="*/ 3 h 3"/>
                      <a:gd name="T6" fmla="*/ 1 w 1"/>
                      <a:gd name="T7" fmla="*/ 3 h 3"/>
                      <a:gd name="T8" fmla="*/ 1 w 1"/>
                      <a:gd name="T9" fmla="*/ 3 h 3"/>
                      <a:gd name="T10" fmla="*/ 1 w 1"/>
                      <a:gd name="T11" fmla="*/ 2 h 3"/>
                      <a:gd name="T12" fmla="*/ 0 w 1"/>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0"/>
                        </a:moveTo>
                        <a:cubicBezTo>
                          <a:pt x="0" y="1"/>
                          <a:pt x="0" y="1"/>
                          <a:pt x="0" y="1"/>
                        </a:cubicBezTo>
                        <a:cubicBezTo>
                          <a:pt x="0" y="1"/>
                          <a:pt x="1" y="2"/>
                          <a:pt x="1" y="3"/>
                        </a:cubicBezTo>
                        <a:cubicBezTo>
                          <a:pt x="1" y="3"/>
                          <a:pt x="1" y="3"/>
                          <a:pt x="1" y="3"/>
                        </a:cubicBezTo>
                        <a:cubicBezTo>
                          <a:pt x="1" y="3"/>
                          <a:pt x="1" y="3"/>
                          <a:pt x="1" y="3"/>
                        </a:cubicBezTo>
                        <a:cubicBezTo>
                          <a:pt x="1" y="2"/>
                          <a:pt x="1" y="2"/>
                          <a:pt x="1" y="2"/>
                        </a:cubicBezTo>
                        <a:cubicBezTo>
                          <a:pt x="1" y="2"/>
                          <a:pt x="0" y="1"/>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5" name="Freeform 8182">
                    <a:extLst>
                      <a:ext uri="{FF2B5EF4-FFF2-40B4-BE49-F238E27FC236}">
                        <a16:creationId xmlns:a16="http://schemas.microsoft.com/office/drawing/2014/main" id="{8891298A-9F43-45F6-B36B-AD8E5E0F4BEE}"/>
                      </a:ext>
                    </a:extLst>
                  </p:cNvPr>
                  <p:cNvSpPr>
                    <a:spLocks/>
                  </p:cNvSpPr>
                  <p:nvPr/>
                </p:nvSpPr>
                <p:spPr bwMode="auto">
                  <a:xfrm>
                    <a:off x="3725" y="1795"/>
                    <a:ext cx="6" cy="6"/>
                  </a:xfrm>
                  <a:custGeom>
                    <a:avLst/>
                    <a:gdLst>
                      <a:gd name="T0" fmla="*/ 7 w 7"/>
                      <a:gd name="T1" fmla="*/ 0 h 8"/>
                      <a:gd name="T2" fmla="*/ 6 w 7"/>
                      <a:gd name="T3" fmla="*/ 4 h 8"/>
                      <a:gd name="T4" fmla="*/ 5 w 7"/>
                      <a:gd name="T5" fmla="*/ 5 h 8"/>
                      <a:gd name="T6" fmla="*/ 1 w 7"/>
                      <a:gd name="T7" fmla="*/ 8 h 8"/>
                      <a:gd name="T8" fmla="*/ 0 w 7"/>
                      <a:gd name="T9" fmla="*/ 7 h 8"/>
                      <a:gd name="T10" fmla="*/ 0 w 7"/>
                      <a:gd name="T11" fmla="*/ 8 h 8"/>
                      <a:gd name="T12" fmla="*/ 1 w 7"/>
                      <a:gd name="T13" fmla="*/ 8 h 8"/>
                      <a:gd name="T14" fmla="*/ 6 w 7"/>
                      <a:gd name="T15" fmla="*/ 5 h 8"/>
                      <a:gd name="T16" fmla="*/ 7 w 7"/>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7" y="0"/>
                        </a:moveTo>
                        <a:cubicBezTo>
                          <a:pt x="7" y="2"/>
                          <a:pt x="6" y="3"/>
                          <a:pt x="6" y="4"/>
                        </a:cubicBezTo>
                        <a:cubicBezTo>
                          <a:pt x="6" y="4"/>
                          <a:pt x="6" y="5"/>
                          <a:pt x="5" y="5"/>
                        </a:cubicBezTo>
                        <a:cubicBezTo>
                          <a:pt x="5" y="7"/>
                          <a:pt x="3" y="8"/>
                          <a:pt x="1" y="8"/>
                        </a:cubicBezTo>
                        <a:cubicBezTo>
                          <a:pt x="1" y="8"/>
                          <a:pt x="0" y="7"/>
                          <a:pt x="0" y="7"/>
                        </a:cubicBezTo>
                        <a:cubicBezTo>
                          <a:pt x="0" y="7"/>
                          <a:pt x="0" y="8"/>
                          <a:pt x="0" y="8"/>
                        </a:cubicBezTo>
                        <a:cubicBezTo>
                          <a:pt x="0" y="8"/>
                          <a:pt x="1" y="8"/>
                          <a:pt x="1" y="8"/>
                        </a:cubicBezTo>
                        <a:cubicBezTo>
                          <a:pt x="3" y="8"/>
                          <a:pt x="5" y="7"/>
                          <a:pt x="6" y="5"/>
                        </a:cubicBezTo>
                        <a:cubicBezTo>
                          <a:pt x="6" y="4"/>
                          <a:pt x="7" y="2"/>
                          <a:pt x="7"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6" name="Freeform 8183">
                    <a:extLst>
                      <a:ext uri="{FF2B5EF4-FFF2-40B4-BE49-F238E27FC236}">
                        <a16:creationId xmlns:a16="http://schemas.microsoft.com/office/drawing/2014/main" id="{B782A4B3-E72E-49F5-814E-2EC121C97727}"/>
                      </a:ext>
                    </a:extLst>
                  </p:cNvPr>
                  <p:cNvSpPr>
                    <a:spLocks/>
                  </p:cNvSpPr>
                  <p:nvPr/>
                </p:nvSpPr>
                <p:spPr bwMode="auto">
                  <a:xfrm>
                    <a:off x="3725" y="1798"/>
                    <a:ext cx="5" cy="3"/>
                  </a:xfrm>
                  <a:custGeom>
                    <a:avLst/>
                    <a:gdLst>
                      <a:gd name="T0" fmla="*/ 7 w 7"/>
                      <a:gd name="T1" fmla="*/ 0 h 4"/>
                      <a:gd name="T2" fmla="*/ 7 w 7"/>
                      <a:gd name="T3" fmla="*/ 1 h 4"/>
                      <a:gd name="T4" fmla="*/ 2 w 7"/>
                      <a:gd name="T5" fmla="*/ 3 h 4"/>
                      <a:gd name="T6" fmla="*/ 0 w 7"/>
                      <a:gd name="T7" fmla="*/ 3 h 4"/>
                      <a:gd name="T8" fmla="*/ 1 w 7"/>
                      <a:gd name="T9" fmla="*/ 3 h 4"/>
                      <a:gd name="T10" fmla="*/ 2 w 7"/>
                      <a:gd name="T11" fmla="*/ 4 h 4"/>
                      <a:gd name="T12" fmla="*/ 6 w 7"/>
                      <a:gd name="T13" fmla="*/ 1 h 4"/>
                      <a:gd name="T14" fmla="*/ 7 w 7"/>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4">
                        <a:moveTo>
                          <a:pt x="7" y="0"/>
                        </a:moveTo>
                        <a:cubicBezTo>
                          <a:pt x="7" y="0"/>
                          <a:pt x="7" y="1"/>
                          <a:pt x="7" y="1"/>
                        </a:cubicBezTo>
                        <a:cubicBezTo>
                          <a:pt x="6" y="3"/>
                          <a:pt x="4" y="3"/>
                          <a:pt x="2" y="3"/>
                        </a:cubicBezTo>
                        <a:cubicBezTo>
                          <a:pt x="2" y="3"/>
                          <a:pt x="1" y="3"/>
                          <a:pt x="0" y="3"/>
                        </a:cubicBezTo>
                        <a:cubicBezTo>
                          <a:pt x="0" y="3"/>
                          <a:pt x="1" y="3"/>
                          <a:pt x="1" y="3"/>
                        </a:cubicBezTo>
                        <a:cubicBezTo>
                          <a:pt x="1" y="3"/>
                          <a:pt x="2" y="4"/>
                          <a:pt x="2" y="4"/>
                        </a:cubicBezTo>
                        <a:cubicBezTo>
                          <a:pt x="4" y="4"/>
                          <a:pt x="6" y="3"/>
                          <a:pt x="6" y="1"/>
                        </a:cubicBezTo>
                        <a:cubicBezTo>
                          <a:pt x="7" y="1"/>
                          <a:pt x="7" y="0"/>
                          <a:pt x="7"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7" name="Freeform 8184">
                    <a:extLst>
                      <a:ext uri="{FF2B5EF4-FFF2-40B4-BE49-F238E27FC236}">
                        <a16:creationId xmlns:a16="http://schemas.microsoft.com/office/drawing/2014/main" id="{8B112D72-9A9F-48FA-AB00-007BD70F0C6A}"/>
                      </a:ext>
                    </a:extLst>
                  </p:cNvPr>
                  <p:cNvSpPr>
                    <a:spLocks noEditPoints="1"/>
                  </p:cNvSpPr>
                  <p:nvPr/>
                </p:nvSpPr>
                <p:spPr bwMode="auto">
                  <a:xfrm>
                    <a:off x="3635" y="1800"/>
                    <a:ext cx="2" cy="5"/>
                  </a:xfrm>
                  <a:custGeom>
                    <a:avLst/>
                    <a:gdLst>
                      <a:gd name="T0" fmla="*/ 0 w 3"/>
                      <a:gd name="T1" fmla="*/ 3 h 6"/>
                      <a:gd name="T2" fmla="*/ 3 w 3"/>
                      <a:gd name="T3" fmla="*/ 6 h 6"/>
                      <a:gd name="T4" fmla="*/ 3 w 3"/>
                      <a:gd name="T5" fmla="*/ 6 h 6"/>
                      <a:gd name="T6" fmla="*/ 3 w 3"/>
                      <a:gd name="T7" fmla="*/ 6 h 6"/>
                      <a:gd name="T8" fmla="*/ 1 w 3"/>
                      <a:gd name="T9" fmla="*/ 4 h 6"/>
                      <a:gd name="T10" fmla="*/ 0 w 3"/>
                      <a:gd name="T11" fmla="*/ 3 h 6"/>
                      <a:gd name="T12" fmla="*/ 0 w 3"/>
                      <a:gd name="T13" fmla="*/ 0 h 6"/>
                      <a:gd name="T14" fmla="*/ 0 w 3"/>
                      <a:gd name="T15" fmla="*/ 2 h 6"/>
                      <a:gd name="T16" fmla="*/ 0 w 3"/>
                      <a:gd name="T17" fmla="*/ 2 h 6"/>
                      <a:gd name="T18" fmla="*/ 0 w 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0" y="3"/>
                        </a:moveTo>
                        <a:cubicBezTo>
                          <a:pt x="1" y="4"/>
                          <a:pt x="2" y="5"/>
                          <a:pt x="3" y="6"/>
                        </a:cubicBezTo>
                        <a:cubicBezTo>
                          <a:pt x="3" y="6"/>
                          <a:pt x="3" y="6"/>
                          <a:pt x="3" y="6"/>
                        </a:cubicBezTo>
                        <a:cubicBezTo>
                          <a:pt x="3" y="6"/>
                          <a:pt x="3" y="6"/>
                          <a:pt x="3" y="6"/>
                        </a:cubicBezTo>
                        <a:cubicBezTo>
                          <a:pt x="2" y="6"/>
                          <a:pt x="2" y="5"/>
                          <a:pt x="1" y="4"/>
                        </a:cubicBezTo>
                        <a:cubicBezTo>
                          <a:pt x="1" y="4"/>
                          <a:pt x="1" y="3"/>
                          <a:pt x="0" y="3"/>
                        </a:cubicBezTo>
                        <a:moveTo>
                          <a:pt x="0" y="0"/>
                        </a:moveTo>
                        <a:cubicBezTo>
                          <a:pt x="0" y="1"/>
                          <a:pt x="0" y="2"/>
                          <a:pt x="0" y="2"/>
                        </a:cubicBezTo>
                        <a:cubicBezTo>
                          <a:pt x="0" y="2"/>
                          <a:pt x="0" y="2"/>
                          <a:pt x="0" y="2"/>
                        </a:cubicBezTo>
                        <a:cubicBezTo>
                          <a:pt x="0" y="1"/>
                          <a:pt x="0" y="1"/>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8" name="Freeform 8185">
                    <a:extLst>
                      <a:ext uri="{FF2B5EF4-FFF2-40B4-BE49-F238E27FC236}">
                        <a16:creationId xmlns:a16="http://schemas.microsoft.com/office/drawing/2014/main" id="{23182980-66A1-4441-BD58-D1924356D3D6}"/>
                      </a:ext>
                    </a:extLst>
                  </p:cNvPr>
                  <p:cNvSpPr>
                    <a:spLocks/>
                  </p:cNvSpPr>
                  <p:nvPr/>
                </p:nvSpPr>
                <p:spPr bwMode="auto">
                  <a:xfrm>
                    <a:off x="3635" y="1802"/>
                    <a:ext cx="1" cy="1"/>
                  </a:xfrm>
                  <a:custGeom>
                    <a:avLst/>
                    <a:gdLst>
                      <a:gd name="T0" fmla="*/ 0 w 1"/>
                      <a:gd name="T1" fmla="*/ 0 h 2"/>
                      <a:gd name="T2" fmla="*/ 0 w 1"/>
                      <a:gd name="T3" fmla="*/ 0 h 2"/>
                      <a:gd name="T4" fmla="*/ 0 w 1"/>
                      <a:gd name="T5" fmla="*/ 1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0"/>
                          <a:pt x="0" y="1"/>
                          <a:pt x="0" y="1"/>
                        </a:cubicBezTo>
                        <a:cubicBezTo>
                          <a:pt x="1" y="1"/>
                          <a:pt x="1" y="2"/>
                          <a:pt x="1" y="2"/>
                        </a:cubicBezTo>
                        <a:cubicBezTo>
                          <a:pt x="1" y="1"/>
                          <a:pt x="0" y="1"/>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19" name="Freeform 8186">
                    <a:extLst>
                      <a:ext uri="{FF2B5EF4-FFF2-40B4-BE49-F238E27FC236}">
                        <a16:creationId xmlns:a16="http://schemas.microsoft.com/office/drawing/2014/main" id="{5254AA44-0A96-4B22-A620-4379ACCB193A}"/>
                      </a:ext>
                    </a:extLst>
                  </p:cNvPr>
                  <p:cNvSpPr>
                    <a:spLocks noEditPoints="1"/>
                  </p:cNvSpPr>
                  <p:nvPr/>
                </p:nvSpPr>
                <p:spPr bwMode="auto">
                  <a:xfrm>
                    <a:off x="3635" y="1800"/>
                    <a:ext cx="2" cy="5"/>
                  </a:xfrm>
                  <a:custGeom>
                    <a:avLst/>
                    <a:gdLst>
                      <a:gd name="T0" fmla="*/ 1 w 3"/>
                      <a:gd name="T1" fmla="*/ 4 h 6"/>
                      <a:gd name="T2" fmla="*/ 3 w 3"/>
                      <a:gd name="T3" fmla="*/ 6 h 6"/>
                      <a:gd name="T4" fmla="*/ 3 w 3"/>
                      <a:gd name="T5" fmla="*/ 6 h 6"/>
                      <a:gd name="T6" fmla="*/ 3 w 3"/>
                      <a:gd name="T7" fmla="*/ 6 h 6"/>
                      <a:gd name="T8" fmla="*/ 3 w 3"/>
                      <a:gd name="T9" fmla="*/ 6 h 6"/>
                      <a:gd name="T10" fmla="*/ 2 w 3"/>
                      <a:gd name="T11" fmla="*/ 5 h 6"/>
                      <a:gd name="T12" fmla="*/ 1 w 3"/>
                      <a:gd name="T13" fmla="*/ 4 h 6"/>
                      <a:gd name="T14" fmla="*/ 0 w 3"/>
                      <a:gd name="T15" fmla="*/ 0 h 6"/>
                      <a:gd name="T16" fmla="*/ 0 w 3"/>
                      <a:gd name="T17" fmla="*/ 0 h 6"/>
                      <a:gd name="T18" fmla="*/ 0 w 3"/>
                      <a:gd name="T19" fmla="*/ 2 h 6"/>
                      <a:gd name="T20" fmla="*/ 0 w 3"/>
                      <a:gd name="T21" fmla="*/ 2 h 6"/>
                      <a:gd name="T22" fmla="*/ 0 w 3"/>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1" y="4"/>
                        </a:moveTo>
                        <a:cubicBezTo>
                          <a:pt x="2" y="5"/>
                          <a:pt x="2" y="6"/>
                          <a:pt x="3" y="6"/>
                        </a:cubicBezTo>
                        <a:cubicBezTo>
                          <a:pt x="3" y="6"/>
                          <a:pt x="3" y="6"/>
                          <a:pt x="3" y="6"/>
                        </a:cubicBezTo>
                        <a:cubicBezTo>
                          <a:pt x="3" y="6"/>
                          <a:pt x="3" y="6"/>
                          <a:pt x="3" y="6"/>
                        </a:cubicBezTo>
                        <a:cubicBezTo>
                          <a:pt x="3" y="6"/>
                          <a:pt x="3" y="6"/>
                          <a:pt x="3" y="6"/>
                        </a:cubicBezTo>
                        <a:cubicBezTo>
                          <a:pt x="3" y="6"/>
                          <a:pt x="2" y="5"/>
                          <a:pt x="2" y="5"/>
                        </a:cubicBezTo>
                        <a:cubicBezTo>
                          <a:pt x="1" y="4"/>
                          <a:pt x="1" y="4"/>
                          <a:pt x="1" y="4"/>
                        </a:cubicBezTo>
                        <a:moveTo>
                          <a:pt x="0" y="0"/>
                        </a:moveTo>
                        <a:cubicBezTo>
                          <a:pt x="0" y="0"/>
                          <a:pt x="0" y="0"/>
                          <a:pt x="0" y="0"/>
                        </a:cubicBezTo>
                        <a:cubicBezTo>
                          <a:pt x="0" y="1"/>
                          <a:pt x="0" y="1"/>
                          <a:pt x="0" y="2"/>
                        </a:cubicBezTo>
                        <a:cubicBezTo>
                          <a:pt x="0" y="2"/>
                          <a:pt x="0" y="2"/>
                          <a:pt x="0" y="2"/>
                        </a:cubicBezTo>
                        <a:cubicBezTo>
                          <a:pt x="0" y="1"/>
                          <a:pt x="0" y="1"/>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0" name="Freeform 8187">
                    <a:extLst>
                      <a:ext uri="{FF2B5EF4-FFF2-40B4-BE49-F238E27FC236}">
                        <a16:creationId xmlns:a16="http://schemas.microsoft.com/office/drawing/2014/main" id="{4F3D3F42-9932-453E-BEB2-DA148FA96589}"/>
                      </a:ext>
                    </a:extLst>
                  </p:cNvPr>
                  <p:cNvSpPr>
                    <a:spLocks/>
                  </p:cNvSpPr>
                  <p:nvPr/>
                </p:nvSpPr>
                <p:spPr bwMode="auto">
                  <a:xfrm>
                    <a:off x="3635" y="1802"/>
                    <a:ext cx="1" cy="2"/>
                  </a:xfrm>
                  <a:custGeom>
                    <a:avLst/>
                    <a:gdLst>
                      <a:gd name="T0" fmla="*/ 0 w 2"/>
                      <a:gd name="T1" fmla="*/ 0 h 3"/>
                      <a:gd name="T2" fmla="*/ 0 w 2"/>
                      <a:gd name="T3" fmla="*/ 0 h 3"/>
                      <a:gd name="T4" fmla="*/ 1 w 2"/>
                      <a:gd name="T5" fmla="*/ 2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0"/>
                          <a:pt x="0" y="0"/>
                          <a:pt x="0" y="0"/>
                        </a:cubicBezTo>
                        <a:cubicBezTo>
                          <a:pt x="0" y="1"/>
                          <a:pt x="1" y="1"/>
                          <a:pt x="1" y="2"/>
                        </a:cubicBezTo>
                        <a:cubicBezTo>
                          <a:pt x="1" y="2"/>
                          <a:pt x="1" y="2"/>
                          <a:pt x="2" y="3"/>
                        </a:cubicBezTo>
                        <a:cubicBezTo>
                          <a:pt x="1" y="2"/>
                          <a:pt x="0" y="1"/>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1" name="Freeform 8188">
                    <a:extLst>
                      <a:ext uri="{FF2B5EF4-FFF2-40B4-BE49-F238E27FC236}">
                        <a16:creationId xmlns:a16="http://schemas.microsoft.com/office/drawing/2014/main" id="{DC711D4F-E3CD-41F1-BB37-4F1300AD6494}"/>
                      </a:ext>
                    </a:extLst>
                  </p:cNvPr>
                  <p:cNvSpPr>
                    <a:spLocks/>
                  </p:cNvSpPr>
                  <p:nvPr/>
                </p:nvSpPr>
                <p:spPr bwMode="auto">
                  <a:xfrm>
                    <a:off x="3635" y="1809"/>
                    <a:ext cx="1" cy="3"/>
                  </a:xfrm>
                  <a:custGeom>
                    <a:avLst/>
                    <a:gdLst>
                      <a:gd name="T0" fmla="*/ 0 w 1"/>
                      <a:gd name="T1" fmla="*/ 0 h 3"/>
                      <a:gd name="T2" fmla="*/ 0 w 1"/>
                      <a:gd name="T3" fmla="*/ 1 h 3"/>
                      <a:gd name="T4" fmla="*/ 1 w 1"/>
                      <a:gd name="T5" fmla="*/ 3 h 3"/>
                      <a:gd name="T6" fmla="*/ 0 w 1"/>
                      <a:gd name="T7" fmla="*/ 1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0" y="2"/>
                          <a:pt x="0" y="1"/>
                        </a:cubicBezTo>
                        <a:cubicBezTo>
                          <a:pt x="0" y="1"/>
                          <a:pt x="0" y="0"/>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2" name="Freeform 8189">
                    <a:extLst>
                      <a:ext uri="{FF2B5EF4-FFF2-40B4-BE49-F238E27FC236}">
                        <a16:creationId xmlns:a16="http://schemas.microsoft.com/office/drawing/2014/main" id="{131B5A73-41ED-4077-B560-DEB804B50C44}"/>
                      </a:ext>
                    </a:extLst>
                  </p:cNvPr>
                  <p:cNvSpPr>
                    <a:spLocks/>
                  </p:cNvSpPr>
                  <p:nvPr/>
                </p:nvSpPr>
                <p:spPr bwMode="auto">
                  <a:xfrm>
                    <a:off x="3635" y="1809"/>
                    <a:ext cx="1" cy="3"/>
                  </a:xfrm>
                  <a:custGeom>
                    <a:avLst/>
                    <a:gdLst>
                      <a:gd name="T0" fmla="*/ 0 w 1"/>
                      <a:gd name="T1" fmla="*/ 0 h 4"/>
                      <a:gd name="T2" fmla="*/ 0 w 1"/>
                      <a:gd name="T3" fmla="*/ 0 h 4"/>
                      <a:gd name="T4" fmla="*/ 0 w 1"/>
                      <a:gd name="T5" fmla="*/ 1 h 4"/>
                      <a:gd name="T6" fmla="*/ 1 w 1"/>
                      <a:gd name="T7" fmla="*/ 3 h 4"/>
                      <a:gd name="T8" fmla="*/ 1 w 1"/>
                      <a:gd name="T9" fmla="*/ 4 h 4"/>
                      <a:gd name="T10" fmla="*/ 0 w 1"/>
                      <a:gd name="T11" fmla="*/ 1 h 4"/>
                      <a:gd name="T12" fmla="*/ 0 w 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0"/>
                        </a:moveTo>
                        <a:cubicBezTo>
                          <a:pt x="0" y="0"/>
                          <a:pt x="0" y="0"/>
                          <a:pt x="0" y="0"/>
                        </a:cubicBezTo>
                        <a:cubicBezTo>
                          <a:pt x="0" y="0"/>
                          <a:pt x="0" y="1"/>
                          <a:pt x="0" y="1"/>
                        </a:cubicBezTo>
                        <a:cubicBezTo>
                          <a:pt x="0" y="2"/>
                          <a:pt x="1" y="3"/>
                          <a:pt x="1" y="3"/>
                        </a:cubicBezTo>
                        <a:cubicBezTo>
                          <a:pt x="1" y="3"/>
                          <a:pt x="1" y="4"/>
                          <a:pt x="1" y="4"/>
                        </a:cubicBezTo>
                        <a:cubicBezTo>
                          <a:pt x="1" y="3"/>
                          <a:pt x="0" y="2"/>
                          <a:pt x="0" y="1"/>
                        </a:cubicBezTo>
                        <a:cubicBezTo>
                          <a:pt x="0" y="1"/>
                          <a:pt x="0"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3" name="Freeform 8190">
                    <a:extLst>
                      <a:ext uri="{FF2B5EF4-FFF2-40B4-BE49-F238E27FC236}">
                        <a16:creationId xmlns:a16="http://schemas.microsoft.com/office/drawing/2014/main" id="{D1EB102E-B1D3-483A-A4DA-86B64F51FDA7}"/>
                      </a:ext>
                    </a:extLst>
                  </p:cNvPr>
                  <p:cNvSpPr>
                    <a:spLocks/>
                  </p:cNvSpPr>
                  <p:nvPr/>
                </p:nvSpPr>
                <p:spPr bwMode="auto">
                  <a:xfrm>
                    <a:off x="3732" y="1812"/>
                    <a:ext cx="0" cy="1"/>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1"/>
                        </a:cubicBezTo>
                        <a:cubicBezTo>
                          <a:pt x="0" y="1"/>
                          <a:pt x="0" y="1"/>
                          <a:pt x="0" y="2"/>
                        </a:cubicBezTo>
                        <a:cubicBezTo>
                          <a:pt x="0" y="2"/>
                          <a:pt x="0" y="2"/>
                          <a:pt x="0" y="2"/>
                        </a:cubicBezTo>
                        <a:cubicBezTo>
                          <a:pt x="0" y="1"/>
                          <a:pt x="0" y="1"/>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4" name="Freeform 8191">
                    <a:extLst>
                      <a:ext uri="{FF2B5EF4-FFF2-40B4-BE49-F238E27FC236}">
                        <a16:creationId xmlns:a16="http://schemas.microsoft.com/office/drawing/2014/main" id="{7A86DB51-199E-4002-A21D-83BEBD861581}"/>
                      </a:ext>
                    </a:extLst>
                  </p:cNvPr>
                  <p:cNvSpPr>
                    <a:spLocks/>
                  </p:cNvSpPr>
                  <p:nvPr/>
                </p:nvSpPr>
                <p:spPr bwMode="auto">
                  <a:xfrm>
                    <a:off x="3732" y="1812"/>
                    <a:ext cx="0" cy="1"/>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cubicBezTo>
                          <a:pt x="0" y="0"/>
                          <a:pt x="0"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5" name="Freeform 8192">
                    <a:extLst>
                      <a:ext uri="{FF2B5EF4-FFF2-40B4-BE49-F238E27FC236}">
                        <a16:creationId xmlns:a16="http://schemas.microsoft.com/office/drawing/2014/main" id="{24B66F94-6A1B-4452-8E77-F2B295795717}"/>
                      </a:ext>
                    </a:extLst>
                  </p:cNvPr>
                  <p:cNvSpPr>
                    <a:spLocks/>
                  </p:cNvSpPr>
                  <p:nvPr/>
                </p:nvSpPr>
                <p:spPr bwMode="auto">
                  <a:xfrm>
                    <a:off x="3728" y="1815"/>
                    <a:ext cx="4" cy="6"/>
                  </a:xfrm>
                  <a:custGeom>
                    <a:avLst/>
                    <a:gdLst>
                      <a:gd name="T0" fmla="*/ 5 w 5"/>
                      <a:gd name="T1" fmla="*/ 0 h 8"/>
                      <a:gd name="T2" fmla="*/ 4 w 5"/>
                      <a:gd name="T3" fmla="*/ 2 h 8"/>
                      <a:gd name="T4" fmla="*/ 2 w 5"/>
                      <a:gd name="T5" fmla="*/ 6 h 8"/>
                      <a:gd name="T6" fmla="*/ 0 w 5"/>
                      <a:gd name="T7" fmla="*/ 8 h 8"/>
                      <a:gd name="T8" fmla="*/ 0 w 5"/>
                      <a:gd name="T9" fmla="*/ 8 h 8"/>
                      <a:gd name="T10" fmla="*/ 0 w 5"/>
                      <a:gd name="T11" fmla="*/ 8 h 8"/>
                      <a:gd name="T12" fmla="*/ 0 w 5"/>
                      <a:gd name="T13" fmla="*/ 8 h 8"/>
                      <a:gd name="T14" fmla="*/ 2 w 5"/>
                      <a:gd name="T15" fmla="*/ 6 h 8"/>
                      <a:gd name="T16" fmla="*/ 5 w 5"/>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8">
                        <a:moveTo>
                          <a:pt x="5" y="0"/>
                        </a:moveTo>
                        <a:cubicBezTo>
                          <a:pt x="5" y="0"/>
                          <a:pt x="4" y="1"/>
                          <a:pt x="4" y="2"/>
                        </a:cubicBezTo>
                        <a:cubicBezTo>
                          <a:pt x="3" y="4"/>
                          <a:pt x="3" y="5"/>
                          <a:pt x="2" y="6"/>
                        </a:cubicBezTo>
                        <a:cubicBezTo>
                          <a:pt x="1" y="7"/>
                          <a:pt x="0" y="8"/>
                          <a:pt x="0" y="8"/>
                        </a:cubicBezTo>
                        <a:cubicBezTo>
                          <a:pt x="0" y="8"/>
                          <a:pt x="0" y="8"/>
                          <a:pt x="0" y="8"/>
                        </a:cubicBezTo>
                        <a:cubicBezTo>
                          <a:pt x="0" y="8"/>
                          <a:pt x="0" y="8"/>
                          <a:pt x="0" y="8"/>
                        </a:cubicBezTo>
                        <a:cubicBezTo>
                          <a:pt x="0" y="8"/>
                          <a:pt x="0" y="8"/>
                          <a:pt x="0" y="8"/>
                        </a:cubicBezTo>
                        <a:cubicBezTo>
                          <a:pt x="1" y="8"/>
                          <a:pt x="1" y="7"/>
                          <a:pt x="2" y="6"/>
                        </a:cubicBezTo>
                        <a:cubicBezTo>
                          <a:pt x="3" y="5"/>
                          <a:pt x="5" y="2"/>
                          <a:pt x="5"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6" name="Freeform 8193">
                    <a:extLst>
                      <a:ext uri="{FF2B5EF4-FFF2-40B4-BE49-F238E27FC236}">
                        <a16:creationId xmlns:a16="http://schemas.microsoft.com/office/drawing/2014/main" id="{1BE8B1CC-FD15-452E-9874-36A32744B650}"/>
                      </a:ext>
                    </a:extLst>
                  </p:cNvPr>
                  <p:cNvSpPr>
                    <a:spLocks/>
                  </p:cNvSpPr>
                  <p:nvPr/>
                </p:nvSpPr>
                <p:spPr bwMode="auto">
                  <a:xfrm>
                    <a:off x="3726" y="1821"/>
                    <a:ext cx="2" cy="1"/>
                  </a:xfrm>
                  <a:custGeom>
                    <a:avLst/>
                    <a:gdLst>
                      <a:gd name="T0" fmla="*/ 3 w 3"/>
                      <a:gd name="T1" fmla="*/ 0 h 1"/>
                      <a:gd name="T2" fmla="*/ 3 w 3"/>
                      <a:gd name="T3" fmla="*/ 0 h 1"/>
                      <a:gd name="T4" fmla="*/ 3 w 3"/>
                      <a:gd name="T5" fmla="*/ 0 h 1"/>
                      <a:gd name="T6" fmla="*/ 0 w 3"/>
                      <a:gd name="T7" fmla="*/ 1 h 1"/>
                      <a:gd name="T8" fmla="*/ 0 w 3"/>
                      <a:gd name="T9" fmla="*/ 1 h 1"/>
                      <a:gd name="T10" fmla="*/ 3 w 3"/>
                      <a:gd name="T11" fmla="*/ 0 h 1"/>
                      <a:gd name="T12" fmla="*/ 3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3" y="0"/>
                        </a:moveTo>
                        <a:cubicBezTo>
                          <a:pt x="3" y="0"/>
                          <a:pt x="3" y="0"/>
                          <a:pt x="3" y="0"/>
                        </a:cubicBezTo>
                        <a:cubicBezTo>
                          <a:pt x="3" y="0"/>
                          <a:pt x="3" y="0"/>
                          <a:pt x="3" y="0"/>
                        </a:cubicBezTo>
                        <a:cubicBezTo>
                          <a:pt x="2" y="1"/>
                          <a:pt x="1" y="1"/>
                          <a:pt x="0" y="1"/>
                        </a:cubicBezTo>
                        <a:cubicBezTo>
                          <a:pt x="0" y="1"/>
                          <a:pt x="0" y="1"/>
                          <a:pt x="0" y="1"/>
                        </a:cubicBezTo>
                        <a:cubicBezTo>
                          <a:pt x="1" y="1"/>
                          <a:pt x="2" y="1"/>
                          <a:pt x="3" y="0"/>
                        </a:cubicBezTo>
                        <a:cubicBezTo>
                          <a:pt x="3" y="0"/>
                          <a:pt x="3" y="0"/>
                          <a:pt x="3"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7" name="Freeform 8194">
                    <a:extLst>
                      <a:ext uri="{FF2B5EF4-FFF2-40B4-BE49-F238E27FC236}">
                        <a16:creationId xmlns:a16="http://schemas.microsoft.com/office/drawing/2014/main" id="{4D8B775C-2C63-4005-890C-F5FAE2DB7217}"/>
                      </a:ext>
                    </a:extLst>
                  </p:cNvPr>
                  <p:cNvSpPr>
                    <a:spLocks/>
                  </p:cNvSpPr>
                  <p:nvPr/>
                </p:nvSpPr>
                <p:spPr bwMode="auto">
                  <a:xfrm>
                    <a:off x="3728" y="1817"/>
                    <a:ext cx="3" cy="4"/>
                  </a:xfrm>
                  <a:custGeom>
                    <a:avLst/>
                    <a:gdLst>
                      <a:gd name="T0" fmla="*/ 5 w 5"/>
                      <a:gd name="T1" fmla="*/ 0 h 6"/>
                      <a:gd name="T2" fmla="*/ 3 w 5"/>
                      <a:gd name="T3" fmla="*/ 4 h 6"/>
                      <a:gd name="T4" fmla="*/ 0 w 5"/>
                      <a:gd name="T5" fmla="*/ 6 h 6"/>
                      <a:gd name="T6" fmla="*/ 1 w 5"/>
                      <a:gd name="T7" fmla="*/ 6 h 6"/>
                      <a:gd name="T8" fmla="*/ 3 w 5"/>
                      <a:gd name="T9" fmla="*/ 4 h 6"/>
                      <a:gd name="T10" fmla="*/ 5 w 5"/>
                      <a:gd name="T11" fmla="*/ 0 h 6"/>
                    </a:gdLst>
                    <a:ahLst/>
                    <a:cxnLst>
                      <a:cxn ang="0">
                        <a:pos x="T0" y="T1"/>
                      </a:cxn>
                      <a:cxn ang="0">
                        <a:pos x="T2" y="T3"/>
                      </a:cxn>
                      <a:cxn ang="0">
                        <a:pos x="T4" y="T5"/>
                      </a:cxn>
                      <a:cxn ang="0">
                        <a:pos x="T6" y="T7"/>
                      </a:cxn>
                      <a:cxn ang="0">
                        <a:pos x="T8" y="T9"/>
                      </a:cxn>
                      <a:cxn ang="0">
                        <a:pos x="T10" y="T11"/>
                      </a:cxn>
                    </a:cxnLst>
                    <a:rect l="0" t="0" r="r" b="b"/>
                    <a:pathLst>
                      <a:path w="5" h="6">
                        <a:moveTo>
                          <a:pt x="5" y="0"/>
                        </a:moveTo>
                        <a:cubicBezTo>
                          <a:pt x="4" y="2"/>
                          <a:pt x="4" y="3"/>
                          <a:pt x="3" y="4"/>
                        </a:cubicBezTo>
                        <a:cubicBezTo>
                          <a:pt x="2" y="5"/>
                          <a:pt x="1" y="6"/>
                          <a:pt x="0" y="6"/>
                        </a:cubicBezTo>
                        <a:cubicBezTo>
                          <a:pt x="0" y="6"/>
                          <a:pt x="0" y="6"/>
                          <a:pt x="1" y="6"/>
                        </a:cubicBezTo>
                        <a:cubicBezTo>
                          <a:pt x="1" y="6"/>
                          <a:pt x="2" y="5"/>
                          <a:pt x="3" y="4"/>
                        </a:cubicBezTo>
                        <a:cubicBezTo>
                          <a:pt x="4" y="3"/>
                          <a:pt x="4" y="2"/>
                          <a:pt x="5"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8" name="Freeform 8195">
                    <a:extLst>
                      <a:ext uri="{FF2B5EF4-FFF2-40B4-BE49-F238E27FC236}">
                        <a16:creationId xmlns:a16="http://schemas.microsoft.com/office/drawing/2014/main" id="{80157F29-BC97-46B2-B557-5AFC9F51D0BE}"/>
                      </a:ext>
                    </a:extLst>
                  </p:cNvPr>
                  <p:cNvSpPr>
                    <a:spLocks/>
                  </p:cNvSpPr>
                  <p:nvPr/>
                </p:nvSpPr>
                <p:spPr bwMode="auto">
                  <a:xfrm>
                    <a:off x="3726" y="1821"/>
                    <a:ext cx="2" cy="1"/>
                  </a:xfrm>
                  <a:custGeom>
                    <a:avLst/>
                    <a:gdLst>
                      <a:gd name="T0" fmla="*/ 3 w 3"/>
                      <a:gd name="T1" fmla="*/ 0 h 1"/>
                      <a:gd name="T2" fmla="*/ 2 w 3"/>
                      <a:gd name="T3" fmla="*/ 0 h 1"/>
                      <a:gd name="T4" fmla="*/ 0 w 3"/>
                      <a:gd name="T5" fmla="*/ 1 h 1"/>
                      <a:gd name="T6" fmla="*/ 0 w 3"/>
                      <a:gd name="T7" fmla="*/ 1 h 1"/>
                      <a:gd name="T8" fmla="*/ 3 w 3"/>
                      <a:gd name="T9" fmla="*/ 0 h 1"/>
                    </a:gdLst>
                    <a:ahLst/>
                    <a:cxnLst>
                      <a:cxn ang="0">
                        <a:pos x="T0" y="T1"/>
                      </a:cxn>
                      <a:cxn ang="0">
                        <a:pos x="T2" y="T3"/>
                      </a:cxn>
                      <a:cxn ang="0">
                        <a:pos x="T4" y="T5"/>
                      </a:cxn>
                      <a:cxn ang="0">
                        <a:pos x="T6" y="T7"/>
                      </a:cxn>
                      <a:cxn ang="0">
                        <a:pos x="T8" y="T9"/>
                      </a:cxn>
                    </a:cxnLst>
                    <a:rect l="0" t="0" r="r" b="b"/>
                    <a:pathLst>
                      <a:path w="3" h="1">
                        <a:moveTo>
                          <a:pt x="3" y="0"/>
                        </a:moveTo>
                        <a:cubicBezTo>
                          <a:pt x="2" y="0"/>
                          <a:pt x="2" y="0"/>
                          <a:pt x="2" y="0"/>
                        </a:cubicBezTo>
                        <a:cubicBezTo>
                          <a:pt x="2" y="1"/>
                          <a:pt x="1" y="1"/>
                          <a:pt x="0" y="1"/>
                        </a:cubicBezTo>
                        <a:cubicBezTo>
                          <a:pt x="0" y="1"/>
                          <a:pt x="0" y="1"/>
                          <a:pt x="0" y="1"/>
                        </a:cubicBezTo>
                        <a:cubicBezTo>
                          <a:pt x="1" y="1"/>
                          <a:pt x="2" y="1"/>
                          <a:pt x="3"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29" name="Freeform 8196">
                    <a:extLst>
                      <a:ext uri="{FF2B5EF4-FFF2-40B4-BE49-F238E27FC236}">
                        <a16:creationId xmlns:a16="http://schemas.microsoft.com/office/drawing/2014/main" id="{808404B0-411A-4D3B-85C5-21331BBA0402}"/>
                      </a:ext>
                    </a:extLst>
                  </p:cNvPr>
                  <p:cNvSpPr>
                    <a:spLocks noEditPoints="1"/>
                  </p:cNvSpPr>
                  <p:nvPr/>
                </p:nvSpPr>
                <p:spPr bwMode="auto">
                  <a:xfrm>
                    <a:off x="3634" y="1818"/>
                    <a:ext cx="2" cy="3"/>
                  </a:xfrm>
                  <a:custGeom>
                    <a:avLst/>
                    <a:gdLst>
                      <a:gd name="T0" fmla="*/ 0 w 2"/>
                      <a:gd name="T1" fmla="*/ 1 h 4"/>
                      <a:gd name="T2" fmla="*/ 2 w 2"/>
                      <a:gd name="T3" fmla="*/ 4 h 4"/>
                      <a:gd name="T4" fmla="*/ 2 w 2"/>
                      <a:gd name="T5" fmla="*/ 4 h 4"/>
                      <a:gd name="T6" fmla="*/ 2 w 2"/>
                      <a:gd name="T7" fmla="*/ 4 h 4"/>
                      <a:gd name="T8" fmla="*/ 1 w 2"/>
                      <a:gd name="T9" fmla="*/ 2 h 4"/>
                      <a:gd name="T10" fmla="*/ 0 w 2"/>
                      <a:gd name="T11" fmla="*/ 1 h 4"/>
                      <a:gd name="T12" fmla="*/ 0 w 2"/>
                      <a:gd name="T13" fmla="*/ 0 h 4"/>
                      <a:gd name="T14" fmla="*/ 0 w 2"/>
                      <a:gd name="T15" fmla="*/ 1 h 4"/>
                      <a:gd name="T16" fmla="*/ 0 w 2"/>
                      <a:gd name="T17" fmla="*/ 1 h 4"/>
                      <a:gd name="T18" fmla="*/ 0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1"/>
                        </a:moveTo>
                        <a:cubicBezTo>
                          <a:pt x="1" y="2"/>
                          <a:pt x="1" y="3"/>
                          <a:pt x="2" y="4"/>
                        </a:cubicBezTo>
                        <a:cubicBezTo>
                          <a:pt x="2" y="4"/>
                          <a:pt x="2" y="4"/>
                          <a:pt x="2" y="4"/>
                        </a:cubicBezTo>
                        <a:cubicBezTo>
                          <a:pt x="2" y="4"/>
                          <a:pt x="2" y="4"/>
                          <a:pt x="2" y="4"/>
                        </a:cubicBezTo>
                        <a:cubicBezTo>
                          <a:pt x="1" y="3"/>
                          <a:pt x="1" y="2"/>
                          <a:pt x="1" y="2"/>
                        </a:cubicBezTo>
                        <a:cubicBezTo>
                          <a:pt x="0" y="2"/>
                          <a:pt x="0" y="1"/>
                          <a:pt x="0" y="1"/>
                        </a:cubicBezTo>
                        <a:moveTo>
                          <a:pt x="0" y="0"/>
                        </a:moveTo>
                        <a:cubicBezTo>
                          <a:pt x="0" y="0"/>
                          <a:pt x="0" y="0"/>
                          <a:pt x="0" y="1"/>
                        </a:cubicBezTo>
                        <a:cubicBezTo>
                          <a:pt x="0" y="1"/>
                          <a:pt x="0" y="1"/>
                          <a:pt x="0" y="1"/>
                        </a:cubicBezTo>
                        <a:cubicBezTo>
                          <a:pt x="0" y="0"/>
                          <a:pt x="0" y="0"/>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0" name="Freeform 8197">
                    <a:extLst>
                      <a:ext uri="{FF2B5EF4-FFF2-40B4-BE49-F238E27FC236}">
                        <a16:creationId xmlns:a16="http://schemas.microsoft.com/office/drawing/2014/main" id="{C409A27E-C8C1-4EC7-B3FE-F0C415CFEC6D}"/>
                      </a:ext>
                    </a:extLst>
                  </p:cNvPr>
                  <p:cNvSpPr>
                    <a:spLocks/>
                  </p:cNvSpPr>
                  <p:nvPr/>
                </p:nvSpPr>
                <p:spPr bwMode="auto">
                  <a:xfrm>
                    <a:off x="3634" y="1819"/>
                    <a:ext cx="1" cy="1"/>
                  </a:xfrm>
                  <a:custGeom>
                    <a:avLst/>
                    <a:gdLst>
                      <a:gd name="T0" fmla="*/ 0 w 1"/>
                      <a:gd name="T1" fmla="*/ 0 h 1"/>
                      <a:gd name="T2" fmla="*/ 0 w 1"/>
                      <a:gd name="T3" fmla="*/ 0 h 1"/>
                      <a:gd name="T4" fmla="*/ 0 w 1"/>
                      <a:gd name="T5" fmla="*/ 0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0"/>
                          <a:pt x="0" y="0"/>
                          <a:pt x="0" y="0"/>
                        </a:cubicBezTo>
                        <a:cubicBezTo>
                          <a:pt x="0" y="0"/>
                          <a:pt x="0" y="1"/>
                          <a:pt x="1" y="1"/>
                        </a:cubicBezTo>
                        <a:cubicBezTo>
                          <a:pt x="0" y="0"/>
                          <a:pt x="0" y="0"/>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1" name="Freeform 8198">
                    <a:extLst>
                      <a:ext uri="{FF2B5EF4-FFF2-40B4-BE49-F238E27FC236}">
                        <a16:creationId xmlns:a16="http://schemas.microsoft.com/office/drawing/2014/main" id="{54DD62A4-D749-4388-9C69-A0820519AE37}"/>
                      </a:ext>
                    </a:extLst>
                  </p:cNvPr>
                  <p:cNvSpPr>
                    <a:spLocks noEditPoints="1"/>
                  </p:cNvSpPr>
                  <p:nvPr/>
                </p:nvSpPr>
                <p:spPr bwMode="auto">
                  <a:xfrm>
                    <a:off x="3634" y="1818"/>
                    <a:ext cx="2" cy="3"/>
                  </a:xfrm>
                  <a:custGeom>
                    <a:avLst/>
                    <a:gdLst>
                      <a:gd name="T0" fmla="*/ 1 w 2"/>
                      <a:gd name="T1" fmla="*/ 3 h 5"/>
                      <a:gd name="T2" fmla="*/ 2 w 2"/>
                      <a:gd name="T3" fmla="*/ 5 h 5"/>
                      <a:gd name="T4" fmla="*/ 2 w 2"/>
                      <a:gd name="T5" fmla="*/ 5 h 5"/>
                      <a:gd name="T6" fmla="*/ 2 w 2"/>
                      <a:gd name="T7" fmla="*/ 5 h 5"/>
                      <a:gd name="T8" fmla="*/ 2 w 2"/>
                      <a:gd name="T9" fmla="*/ 5 h 5"/>
                      <a:gd name="T10" fmla="*/ 1 w 2"/>
                      <a:gd name="T11" fmla="*/ 3 h 5"/>
                      <a:gd name="T12" fmla="*/ 1 w 2"/>
                      <a:gd name="T13" fmla="*/ 3 h 5"/>
                      <a:gd name="T14" fmla="*/ 0 w 2"/>
                      <a:gd name="T15" fmla="*/ 0 h 5"/>
                      <a:gd name="T16" fmla="*/ 0 w 2"/>
                      <a:gd name="T17" fmla="*/ 1 h 5"/>
                      <a:gd name="T18" fmla="*/ 0 w 2"/>
                      <a:gd name="T19" fmla="*/ 2 h 5"/>
                      <a:gd name="T20" fmla="*/ 0 w 2"/>
                      <a:gd name="T21" fmla="*/ 2 h 5"/>
                      <a:gd name="T22" fmla="*/ 0 w 2"/>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3"/>
                        </a:moveTo>
                        <a:cubicBezTo>
                          <a:pt x="1" y="3"/>
                          <a:pt x="1" y="4"/>
                          <a:pt x="2" y="5"/>
                        </a:cubicBezTo>
                        <a:cubicBezTo>
                          <a:pt x="2" y="5"/>
                          <a:pt x="2" y="5"/>
                          <a:pt x="2" y="5"/>
                        </a:cubicBezTo>
                        <a:cubicBezTo>
                          <a:pt x="2" y="5"/>
                          <a:pt x="2" y="5"/>
                          <a:pt x="2" y="5"/>
                        </a:cubicBezTo>
                        <a:cubicBezTo>
                          <a:pt x="2" y="5"/>
                          <a:pt x="2" y="5"/>
                          <a:pt x="2" y="5"/>
                        </a:cubicBezTo>
                        <a:cubicBezTo>
                          <a:pt x="1" y="4"/>
                          <a:pt x="1" y="4"/>
                          <a:pt x="1" y="3"/>
                        </a:cubicBezTo>
                        <a:cubicBezTo>
                          <a:pt x="1" y="3"/>
                          <a:pt x="1" y="3"/>
                          <a:pt x="1" y="3"/>
                        </a:cubicBezTo>
                        <a:moveTo>
                          <a:pt x="0" y="0"/>
                        </a:moveTo>
                        <a:cubicBezTo>
                          <a:pt x="0" y="0"/>
                          <a:pt x="0" y="0"/>
                          <a:pt x="0" y="1"/>
                        </a:cubicBezTo>
                        <a:cubicBezTo>
                          <a:pt x="0" y="1"/>
                          <a:pt x="0" y="1"/>
                          <a:pt x="0" y="2"/>
                        </a:cubicBezTo>
                        <a:cubicBezTo>
                          <a:pt x="0" y="2"/>
                          <a:pt x="0" y="2"/>
                          <a:pt x="0" y="2"/>
                        </a:cubicBezTo>
                        <a:cubicBezTo>
                          <a:pt x="0" y="1"/>
                          <a:pt x="0"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2" name="Freeform 8199">
                    <a:extLst>
                      <a:ext uri="{FF2B5EF4-FFF2-40B4-BE49-F238E27FC236}">
                        <a16:creationId xmlns:a16="http://schemas.microsoft.com/office/drawing/2014/main" id="{402F4654-F9E3-4E20-982D-6DD6717767CB}"/>
                      </a:ext>
                    </a:extLst>
                  </p:cNvPr>
                  <p:cNvSpPr>
                    <a:spLocks/>
                  </p:cNvSpPr>
                  <p:nvPr/>
                </p:nvSpPr>
                <p:spPr bwMode="auto">
                  <a:xfrm>
                    <a:off x="3634" y="1819"/>
                    <a:ext cx="1" cy="1"/>
                  </a:xfrm>
                  <a:custGeom>
                    <a:avLst/>
                    <a:gdLst>
                      <a:gd name="T0" fmla="*/ 0 w 1"/>
                      <a:gd name="T1" fmla="*/ 0 h 1"/>
                      <a:gd name="T2" fmla="*/ 0 w 1"/>
                      <a:gd name="T3" fmla="*/ 0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0"/>
                          <a:pt x="0" y="0"/>
                          <a:pt x="1" y="1"/>
                        </a:cubicBezTo>
                        <a:cubicBezTo>
                          <a:pt x="1" y="1"/>
                          <a:pt x="1" y="1"/>
                          <a:pt x="1" y="1"/>
                        </a:cubicBezTo>
                        <a:cubicBezTo>
                          <a:pt x="1" y="1"/>
                          <a:pt x="0"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3" name="Freeform 8200">
                    <a:extLst>
                      <a:ext uri="{FF2B5EF4-FFF2-40B4-BE49-F238E27FC236}">
                        <a16:creationId xmlns:a16="http://schemas.microsoft.com/office/drawing/2014/main" id="{6BCBC039-A03E-49A1-8284-A4B04A857CD5}"/>
                      </a:ext>
                    </a:extLst>
                  </p:cNvPr>
                  <p:cNvSpPr>
                    <a:spLocks noEditPoints="1"/>
                  </p:cNvSpPr>
                  <p:nvPr/>
                </p:nvSpPr>
                <p:spPr bwMode="auto">
                  <a:xfrm>
                    <a:off x="3632" y="1827"/>
                    <a:ext cx="3" cy="6"/>
                  </a:xfrm>
                  <a:custGeom>
                    <a:avLst/>
                    <a:gdLst>
                      <a:gd name="T0" fmla="*/ 3 w 4"/>
                      <a:gd name="T1" fmla="*/ 6 h 9"/>
                      <a:gd name="T2" fmla="*/ 4 w 4"/>
                      <a:gd name="T3" fmla="*/ 9 h 9"/>
                      <a:gd name="T4" fmla="*/ 3 w 4"/>
                      <a:gd name="T5" fmla="*/ 6 h 9"/>
                      <a:gd name="T6" fmla="*/ 3 w 4"/>
                      <a:gd name="T7" fmla="*/ 6 h 9"/>
                      <a:gd name="T8" fmla="*/ 0 w 4"/>
                      <a:gd name="T9" fmla="*/ 0 h 9"/>
                      <a:gd name="T10" fmla="*/ 1 w 4"/>
                      <a:gd name="T11" fmla="*/ 4 h 9"/>
                      <a:gd name="T12" fmla="*/ 2 w 4"/>
                      <a:gd name="T13" fmla="*/ 4 h 9"/>
                      <a:gd name="T14" fmla="*/ 0 w 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9">
                        <a:moveTo>
                          <a:pt x="3" y="6"/>
                        </a:moveTo>
                        <a:cubicBezTo>
                          <a:pt x="3" y="7"/>
                          <a:pt x="4" y="8"/>
                          <a:pt x="4" y="9"/>
                        </a:cubicBezTo>
                        <a:cubicBezTo>
                          <a:pt x="4" y="8"/>
                          <a:pt x="3" y="7"/>
                          <a:pt x="3" y="6"/>
                        </a:cubicBezTo>
                        <a:cubicBezTo>
                          <a:pt x="3" y="6"/>
                          <a:pt x="3" y="6"/>
                          <a:pt x="3" y="6"/>
                        </a:cubicBezTo>
                        <a:moveTo>
                          <a:pt x="0" y="0"/>
                        </a:moveTo>
                        <a:cubicBezTo>
                          <a:pt x="0" y="2"/>
                          <a:pt x="1" y="3"/>
                          <a:pt x="1" y="4"/>
                        </a:cubicBezTo>
                        <a:cubicBezTo>
                          <a:pt x="2" y="4"/>
                          <a:pt x="2" y="4"/>
                          <a:pt x="2" y="4"/>
                        </a:cubicBezTo>
                        <a:cubicBezTo>
                          <a:pt x="1" y="3"/>
                          <a:pt x="0" y="2"/>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4" name="Freeform 8201">
                    <a:extLst>
                      <a:ext uri="{FF2B5EF4-FFF2-40B4-BE49-F238E27FC236}">
                        <a16:creationId xmlns:a16="http://schemas.microsoft.com/office/drawing/2014/main" id="{44BB58C4-1884-40DA-82D6-20D838A26939}"/>
                      </a:ext>
                    </a:extLst>
                  </p:cNvPr>
                  <p:cNvSpPr>
                    <a:spLocks/>
                  </p:cNvSpPr>
                  <p:nvPr/>
                </p:nvSpPr>
                <p:spPr bwMode="auto">
                  <a:xfrm>
                    <a:off x="3633" y="1830"/>
                    <a:ext cx="1" cy="1"/>
                  </a:xfrm>
                  <a:custGeom>
                    <a:avLst/>
                    <a:gdLst>
                      <a:gd name="T0" fmla="*/ 1 w 2"/>
                      <a:gd name="T1" fmla="*/ 0 h 2"/>
                      <a:gd name="T2" fmla="*/ 0 w 2"/>
                      <a:gd name="T3" fmla="*/ 0 h 2"/>
                      <a:gd name="T4" fmla="*/ 1 w 2"/>
                      <a:gd name="T5" fmla="*/ 1 h 2"/>
                      <a:gd name="T6" fmla="*/ 2 w 2"/>
                      <a:gd name="T7" fmla="*/ 2 h 2"/>
                      <a:gd name="T8" fmla="*/ 2 w 2"/>
                      <a:gd name="T9" fmla="*/ 2 h 2"/>
                      <a:gd name="T10" fmla="*/ 1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0"/>
                          <a:pt x="0" y="0"/>
                          <a:pt x="0" y="0"/>
                        </a:cubicBezTo>
                        <a:cubicBezTo>
                          <a:pt x="1" y="0"/>
                          <a:pt x="1" y="1"/>
                          <a:pt x="1" y="1"/>
                        </a:cubicBezTo>
                        <a:cubicBezTo>
                          <a:pt x="1" y="1"/>
                          <a:pt x="1" y="2"/>
                          <a:pt x="2" y="2"/>
                        </a:cubicBezTo>
                        <a:cubicBezTo>
                          <a:pt x="2" y="2"/>
                          <a:pt x="2" y="2"/>
                          <a:pt x="2" y="2"/>
                        </a:cubicBezTo>
                        <a:cubicBezTo>
                          <a:pt x="2" y="2"/>
                          <a:pt x="1" y="1"/>
                          <a:pt x="1" y="0"/>
                        </a:cubicBezTo>
                        <a:cubicBezTo>
                          <a:pt x="1" y="0"/>
                          <a:pt x="1" y="0"/>
                          <a:pt x="1"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5" name="Freeform 8202">
                    <a:extLst>
                      <a:ext uri="{FF2B5EF4-FFF2-40B4-BE49-F238E27FC236}">
                        <a16:creationId xmlns:a16="http://schemas.microsoft.com/office/drawing/2014/main" id="{72629419-7BFA-4B8B-9ADA-691AF337332C}"/>
                      </a:ext>
                    </a:extLst>
                  </p:cNvPr>
                  <p:cNvSpPr>
                    <a:spLocks noEditPoints="1"/>
                  </p:cNvSpPr>
                  <p:nvPr/>
                </p:nvSpPr>
                <p:spPr bwMode="auto">
                  <a:xfrm>
                    <a:off x="3632" y="1826"/>
                    <a:ext cx="3" cy="8"/>
                  </a:xfrm>
                  <a:custGeom>
                    <a:avLst/>
                    <a:gdLst>
                      <a:gd name="T0" fmla="*/ 3 w 4"/>
                      <a:gd name="T1" fmla="*/ 7 h 11"/>
                      <a:gd name="T2" fmla="*/ 4 w 4"/>
                      <a:gd name="T3" fmla="*/ 10 h 11"/>
                      <a:gd name="T4" fmla="*/ 4 w 4"/>
                      <a:gd name="T5" fmla="*/ 11 h 11"/>
                      <a:gd name="T6" fmla="*/ 3 w 4"/>
                      <a:gd name="T7" fmla="*/ 7 h 11"/>
                      <a:gd name="T8" fmla="*/ 3 w 4"/>
                      <a:gd name="T9" fmla="*/ 7 h 11"/>
                      <a:gd name="T10" fmla="*/ 0 w 4"/>
                      <a:gd name="T11" fmla="*/ 0 h 11"/>
                      <a:gd name="T12" fmla="*/ 0 w 4"/>
                      <a:gd name="T13" fmla="*/ 1 h 11"/>
                      <a:gd name="T14" fmla="*/ 2 w 4"/>
                      <a:gd name="T15" fmla="*/ 5 h 11"/>
                      <a:gd name="T16" fmla="*/ 2 w 4"/>
                      <a:gd name="T17" fmla="*/ 5 h 11"/>
                      <a:gd name="T18" fmla="*/ 2 w 4"/>
                      <a:gd name="T19" fmla="*/ 6 h 11"/>
                      <a:gd name="T20" fmla="*/ 2 w 4"/>
                      <a:gd name="T21" fmla="*/ 5 h 11"/>
                      <a:gd name="T22" fmla="*/ 0 w 4"/>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1">
                        <a:moveTo>
                          <a:pt x="3" y="7"/>
                        </a:moveTo>
                        <a:cubicBezTo>
                          <a:pt x="3" y="8"/>
                          <a:pt x="4" y="9"/>
                          <a:pt x="4" y="10"/>
                        </a:cubicBezTo>
                        <a:cubicBezTo>
                          <a:pt x="4" y="10"/>
                          <a:pt x="4" y="10"/>
                          <a:pt x="4" y="11"/>
                        </a:cubicBezTo>
                        <a:cubicBezTo>
                          <a:pt x="4" y="9"/>
                          <a:pt x="4" y="8"/>
                          <a:pt x="3" y="7"/>
                        </a:cubicBezTo>
                        <a:cubicBezTo>
                          <a:pt x="3" y="7"/>
                          <a:pt x="3" y="7"/>
                          <a:pt x="3" y="7"/>
                        </a:cubicBezTo>
                        <a:moveTo>
                          <a:pt x="0" y="0"/>
                        </a:moveTo>
                        <a:cubicBezTo>
                          <a:pt x="0" y="1"/>
                          <a:pt x="0" y="1"/>
                          <a:pt x="0" y="1"/>
                        </a:cubicBezTo>
                        <a:cubicBezTo>
                          <a:pt x="0" y="3"/>
                          <a:pt x="1" y="4"/>
                          <a:pt x="2" y="5"/>
                        </a:cubicBezTo>
                        <a:cubicBezTo>
                          <a:pt x="2" y="5"/>
                          <a:pt x="2" y="5"/>
                          <a:pt x="2" y="5"/>
                        </a:cubicBezTo>
                        <a:cubicBezTo>
                          <a:pt x="2" y="5"/>
                          <a:pt x="2" y="6"/>
                          <a:pt x="2" y="6"/>
                        </a:cubicBezTo>
                        <a:cubicBezTo>
                          <a:pt x="2" y="6"/>
                          <a:pt x="2" y="6"/>
                          <a:pt x="2" y="5"/>
                        </a:cubicBezTo>
                        <a:cubicBezTo>
                          <a:pt x="1" y="4"/>
                          <a:pt x="0" y="2"/>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6" name="Freeform 8203">
                    <a:extLst>
                      <a:ext uri="{FF2B5EF4-FFF2-40B4-BE49-F238E27FC236}">
                        <a16:creationId xmlns:a16="http://schemas.microsoft.com/office/drawing/2014/main" id="{8A767577-7CF8-444B-8CF8-D3437705C80E}"/>
                      </a:ext>
                    </a:extLst>
                  </p:cNvPr>
                  <p:cNvSpPr>
                    <a:spLocks/>
                  </p:cNvSpPr>
                  <p:nvPr/>
                </p:nvSpPr>
                <p:spPr bwMode="auto">
                  <a:xfrm>
                    <a:off x="3633" y="1830"/>
                    <a:ext cx="1" cy="1"/>
                  </a:xfrm>
                  <a:custGeom>
                    <a:avLst/>
                    <a:gdLst>
                      <a:gd name="T0" fmla="*/ 0 w 1"/>
                      <a:gd name="T1" fmla="*/ 0 h 2"/>
                      <a:gd name="T2" fmla="*/ 0 w 1"/>
                      <a:gd name="T3" fmla="*/ 0 h 2"/>
                      <a:gd name="T4" fmla="*/ 0 w 1"/>
                      <a:gd name="T5" fmla="*/ 0 h 2"/>
                      <a:gd name="T6" fmla="*/ 1 w 1"/>
                      <a:gd name="T7" fmla="*/ 2 h 2"/>
                      <a:gd name="T8" fmla="*/ 1 w 1"/>
                      <a:gd name="T9" fmla="*/ 2 h 2"/>
                      <a:gd name="T10" fmla="*/ 0 w 1"/>
                      <a:gd name="T11" fmla="*/ 1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0"/>
                          <a:pt x="0" y="0"/>
                          <a:pt x="0" y="0"/>
                        </a:cubicBezTo>
                        <a:cubicBezTo>
                          <a:pt x="0" y="1"/>
                          <a:pt x="1" y="2"/>
                          <a:pt x="1" y="2"/>
                        </a:cubicBezTo>
                        <a:cubicBezTo>
                          <a:pt x="1" y="2"/>
                          <a:pt x="1" y="2"/>
                          <a:pt x="1" y="2"/>
                        </a:cubicBezTo>
                        <a:cubicBezTo>
                          <a:pt x="1" y="2"/>
                          <a:pt x="0" y="1"/>
                          <a:pt x="0" y="1"/>
                        </a:cubicBezTo>
                        <a:cubicBezTo>
                          <a:pt x="0" y="1"/>
                          <a:pt x="0"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7" name="Freeform 8204">
                    <a:extLst>
                      <a:ext uri="{FF2B5EF4-FFF2-40B4-BE49-F238E27FC236}">
                        <a16:creationId xmlns:a16="http://schemas.microsoft.com/office/drawing/2014/main" id="{0B6B0AAB-11F8-41D5-ADC9-BE2799D16457}"/>
                      </a:ext>
                    </a:extLst>
                  </p:cNvPr>
                  <p:cNvSpPr>
                    <a:spLocks noEditPoints="1"/>
                  </p:cNvSpPr>
                  <p:nvPr/>
                </p:nvSpPr>
                <p:spPr bwMode="auto">
                  <a:xfrm>
                    <a:off x="3728" y="1831"/>
                    <a:ext cx="3" cy="6"/>
                  </a:xfrm>
                  <a:custGeom>
                    <a:avLst/>
                    <a:gdLst>
                      <a:gd name="T0" fmla="*/ 0 w 4"/>
                      <a:gd name="T1" fmla="*/ 8 h 8"/>
                      <a:gd name="T2" fmla="*/ 0 w 4"/>
                      <a:gd name="T3" fmla="*/ 8 h 8"/>
                      <a:gd name="T4" fmla="*/ 0 w 4"/>
                      <a:gd name="T5" fmla="*/ 8 h 8"/>
                      <a:gd name="T6" fmla="*/ 0 w 4"/>
                      <a:gd name="T7" fmla="*/ 8 h 8"/>
                      <a:gd name="T8" fmla="*/ 4 w 4"/>
                      <a:gd name="T9" fmla="*/ 0 h 8"/>
                      <a:gd name="T10" fmla="*/ 4 w 4"/>
                      <a:gd name="T11" fmla="*/ 3 h 8"/>
                      <a:gd name="T12" fmla="*/ 4 w 4"/>
                      <a:gd name="T13" fmla="*/ 4 h 8"/>
                      <a:gd name="T14" fmla="*/ 4 w 4"/>
                      <a:gd name="T15" fmla="*/ 4 h 8"/>
                      <a:gd name="T16" fmla="*/ 4 w 4"/>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0" y="8"/>
                        </a:moveTo>
                        <a:cubicBezTo>
                          <a:pt x="0" y="8"/>
                          <a:pt x="0" y="8"/>
                          <a:pt x="0" y="8"/>
                        </a:cubicBezTo>
                        <a:cubicBezTo>
                          <a:pt x="0" y="8"/>
                          <a:pt x="0" y="8"/>
                          <a:pt x="0" y="8"/>
                        </a:cubicBezTo>
                        <a:cubicBezTo>
                          <a:pt x="0" y="8"/>
                          <a:pt x="0" y="8"/>
                          <a:pt x="0" y="8"/>
                        </a:cubicBezTo>
                        <a:moveTo>
                          <a:pt x="4" y="0"/>
                        </a:moveTo>
                        <a:cubicBezTo>
                          <a:pt x="4" y="1"/>
                          <a:pt x="4" y="2"/>
                          <a:pt x="4" y="3"/>
                        </a:cubicBezTo>
                        <a:cubicBezTo>
                          <a:pt x="4" y="3"/>
                          <a:pt x="4" y="3"/>
                          <a:pt x="4" y="4"/>
                        </a:cubicBezTo>
                        <a:cubicBezTo>
                          <a:pt x="4" y="4"/>
                          <a:pt x="4" y="4"/>
                          <a:pt x="4" y="4"/>
                        </a:cubicBezTo>
                        <a:cubicBezTo>
                          <a:pt x="4" y="2"/>
                          <a:pt x="4" y="1"/>
                          <a:pt x="4"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8" name="Freeform 8205">
                    <a:extLst>
                      <a:ext uri="{FF2B5EF4-FFF2-40B4-BE49-F238E27FC236}">
                        <a16:creationId xmlns:a16="http://schemas.microsoft.com/office/drawing/2014/main" id="{9796B74B-3601-4F9E-B5C6-547A46476240}"/>
                      </a:ext>
                    </a:extLst>
                  </p:cNvPr>
                  <p:cNvSpPr>
                    <a:spLocks/>
                  </p:cNvSpPr>
                  <p:nvPr/>
                </p:nvSpPr>
                <p:spPr bwMode="auto">
                  <a:xfrm>
                    <a:off x="3728" y="1834"/>
                    <a:ext cx="3" cy="3"/>
                  </a:xfrm>
                  <a:custGeom>
                    <a:avLst/>
                    <a:gdLst>
                      <a:gd name="T0" fmla="*/ 4 w 4"/>
                      <a:gd name="T1" fmla="*/ 0 h 4"/>
                      <a:gd name="T2" fmla="*/ 3 w 4"/>
                      <a:gd name="T3" fmla="*/ 0 h 4"/>
                      <a:gd name="T4" fmla="*/ 0 w 4"/>
                      <a:gd name="T5" fmla="*/ 4 h 4"/>
                      <a:gd name="T6" fmla="*/ 0 w 4"/>
                      <a:gd name="T7" fmla="*/ 4 h 4"/>
                      <a:gd name="T8" fmla="*/ 0 w 4"/>
                      <a:gd name="T9" fmla="*/ 4 h 4"/>
                      <a:gd name="T10" fmla="*/ 4 w 4"/>
                      <a:gd name="T11" fmla="*/ 0 h 4"/>
                      <a:gd name="T12" fmla="*/ 4 w 4"/>
                      <a:gd name="T13" fmla="*/ 0 h 4"/>
                      <a:gd name="T14" fmla="*/ 4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0"/>
                        </a:moveTo>
                        <a:cubicBezTo>
                          <a:pt x="4" y="0"/>
                          <a:pt x="4" y="0"/>
                          <a:pt x="3" y="0"/>
                        </a:cubicBezTo>
                        <a:cubicBezTo>
                          <a:pt x="3" y="2"/>
                          <a:pt x="2" y="3"/>
                          <a:pt x="0" y="4"/>
                        </a:cubicBezTo>
                        <a:cubicBezTo>
                          <a:pt x="0" y="4"/>
                          <a:pt x="0" y="4"/>
                          <a:pt x="0" y="4"/>
                        </a:cubicBezTo>
                        <a:cubicBezTo>
                          <a:pt x="0" y="4"/>
                          <a:pt x="0" y="4"/>
                          <a:pt x="0" y="4"/>
                        </a:cubicBezTo>
                        <a:cubicBezTo>
                          <a:pt x="2" y="3"/>
                          <a:pt x="3" y="2"/>
                          <a:pt x="4" y="0"/>
                        </a:cubicBezTo>
                        <a:cubicBezTo>
                          <a:pt x="4" y="0"/>
                          <a:pt x="4" y="0"/>
                          <a:pt x="4" y="0"/>
                        </a:cubicBezTo>
                        <a:cubicBezTo>
                          <a:pt x="4" y="0"/>
                          <a:pt x="4" y="0"/>
                          <a:pt x="4"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39" name="Freeform 8206">
                    <a:extLst>
                      <a:ext uri="{FF2B5EF4-FFF2-40B4-BE49-F238E27FC236}">
                        <a16:creationId xmlns:a16="http://schemas.microsoft.com/office/drawing/2014/main" id="{27C509F6-9C50-4831-A359-B228A2B7C3D3}"/>
                      </a:ext>
                    </a:extLst>
                  </p:cNvPr>
                  <p:cNvSpPr>
                    <a:spLocks/>
                  </p:cNvSpPr>
                  <p:nvPr/>
                </p:nvSpPr>
                <p:spPr bwMode="auto">
                  <a:xfrm>
                    <a:off x="3728" y="1834"/>
                    <a:ext cx="2" cy="3"/>
                  </a:xfrm>
                  <a:custGeom>
                    <a:avLst/>
                    <a:gdLst>
                      <a:gd name="T0" fmla="*/ 3 w 3"/>
                      <a:gd name="T1" fmla="*/ 0 h 4"/>
                      <a:gd name="T2" fmla="*/ 0 w 3"/>
                      <a:gd name="T3" fmla="*/ 4 h 4"/>
                      <a:gd name="T4" fmla="*/ 0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3" y="2"/>
                          <a:pt x="2" y="3"/>
                          <a:pt x="0" y="4"/>
                        </a:cubicBezTo>
                        <a:cubicBezTo>
                          <a:pt x="0" y="4"/>
                          <a:pt x="0" y="4"/>
                          <a:pt x="0" y="4"/>
                        </a:cubicBezTo>
                        <a:cubicBezTo>
                          <a:pt x="2" y="3"/>
                          <a:pt x="3" y="2"/>
                          <a:pt x="3"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0" name="Freeform 8207">
                    <a:extLst>
                      <a:ext uri="{FF2B5EF4-FFF2-40B4-BE49-F238E27FC236}">
                        <a16:creationId xmlns:a16="http://schemas.microsoft.com/office/drawing/2014/main" id="{0791DF01-551D-4D46-B346-5CAF17E707EC}"/>
                      </a:ext>
                    </a:extLst>
                  </p:cNvPr>
                  <p:cNvSpPr>
                    <a:spLocks/>
                  </p:cNvSpPr>
                  <p:nvPr/>
                </p:nvSpPr>
                <p:spPr bwMode="auto">
                  <a:xfrm>
                    <a:off x="3634" y="1838"/>
                    <a:ext cx="10" cy="14"/>
                  </a:xfrm>
                  <a:custGeom>
                    <a:avLst/>
                    <a:gdLst>
                      <a:gd name="T0" fmla="*/ 0 w 13"/>
                      <a:gd name="T1" fmla="*/ 0 h 19"/>
                      <a:gd name="T2" fmla="*/ 5 w 13"/>
                      <a:gd name="T3" fmla="*/ 12 h 19"/>
                      <a:gd name="T4" fmla="*/ 13 w 13"/>
                      <a:gd name="T5" fmla="*/ 19 h 19"/>
                      <a:gd name="T6" fmla="*/ 13 w 13"/>
                      <a:gd name="T7" fmla="*/ 19 h 19"/>
                      <a:gd name="T8" fmla="*/ 12 w 13"/>
                      <a:gd name="T9" fmla="*/ 18 h 19"/>
                      <a:gd name="T10" fmla="*/ 5 w 13"/>
                      <a:gd name="T11" fmla="*/ 12 h 19"/>
                      <a:gd name="T12" fmla="*/ 0 w 13"/>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3" h="19">
                        <a:moveTo>
                          <a:pt x="0" y="0"/>
                        </a:moveTo>
                        <a:cubicBezTo>
                          <a:pt x="0" y="4"/>
                          <a:pt x="3" y="8"/>
                          <a:pt x="5" y="12"/>
                        </a:cubicBezTo>
                        <a:cubicBezTo>
                          <a:pt x="6" y="15"/>
                          <a:pt x="8" y="18"/>
                          <a:pt x="13" y="19"/>
                        </a:cubicBezTo>
                        <a:cubicBezTo>
                          <a:pt x="13" y="19"/>
                          <a:pt x="13" y="19"/>
                          <a:pt x="13" y="19"/>
                        </a:cubicBezTo>
                        <a:cubicBezTo>
                          <a:pt x="13" y="19"/>
                          <a:pt x="12" y="18"/>
                          <a:pt x="12" y="18"/>
                        </a:cubicBezTo>
                        <a:cubicBezTo>
                          <a:pt x="8" y="17"/>
                          <a:pt x="6" y="14"/>
                          <a:pt x="5" y="12"/>
                        </a:cubicBezTo>
                        <a:cubicBezTo>
                          <a:pt x="3" y="8"/>
                          <a:pt x="0" y="4"/>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1" name="Freeform 8208">
                    <a:extLst>
                      <a:ext uri="{FF2B5EF4-FFF2-40B4-BE49-F238E27FC236}">
                        <a16:creationId xmlns:a16="http://schemas.microsoft.com/office/drawing/2014/main" id="{49151A82-49DE-4459-A854-2FB783FFAC7F}"/>
                      </a:ext>
                    </a:extLst>
                  </p:cNvPr>
                  <p:cNvSpPr>
                    <a:spLocks/>
                  </p:cNvSpPr>
                  <p:nvPr/>
                </p:nvSpPr>
                <p:spPr bwMode="auto">
                  <a:xfrm>
                    <a:off x="3643" y="1851"/>
                    <a:ext cx="2" cy="1"/>
                  </a:xfrm>
                  <a:custGeom>
                    <a:avLst/>
                    <a:gdLst>
                      <a:gd name="T0" fmla="*/ 0 w 2"/>
                      <a:gd name="T1" fmla="*/ 0 h 1"/>
                      <a:gd name="T2" fmla="*/ 1 w 2"/>
                      <a:gd name="T3" fmla="*/ 1 h 1"/>
                      <a:gd name="T4" fmla="*/ 2 w 2"/>
                      <a:gd name="T5" fmla="*/ 1 h 1"/>
                      <a:gd name="T6" fmla="*/ 2 w 2"/>
                      <a:gd name="T7" fmla="*/ 0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1" y="1"/>
                          <a:pt x="1" y="1"/>
                        </a:cubicBezTo>
                        <a:cubicBezTo>
                          <a:pt x="2" y="1"/>
                          <a:pt x="2" y="1"/>
                          <a:pt x="2" y="1"/>
                        </a:cubicBezTo>
                        <a:cubicBezTo>
                          <a:pt x="2" y="1"/>
                          <a:pt x="2" y="0"/>
                          <a:pt x="2" y="0"/>
                        </a:cubicBezTo>
                        <a:cubicBezTo>
                          <a:pt x="1" y="0"/>
                          <a:pt x="1" y="0"/>
                          <a:pt x="1" y="0"/>
                        </a:cubicBezTo>
                        <a:cubicBezTo>
                          <a:pt x="1" y="0"/>
                          <a:pt x="0" y="0"/>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2" name="Freeform 8209">
                    <a:extLst>
                      <a:ext uri="{FF2B5EF4-FFF2-40B4-BE49-F238E27FC236}">
                        <a16:creationId xmlns:a16="http://schemas.microsoft.com/office/drawing/2014/main" id="{E4A30A0A-AD93-4EDB-BD67-FC6F421DEA0C}"/>
                      </a:ext>
                    </a:extLst>
                  </p:cNvPr>
                  <p:cNvSpPr>
                    <a:spLocks/>
                  </p:cNvSpPr>
                  <p:nvPr/>
                </p:nvSpPr>
                <p:spPr bwMode="auto">
                  <a:xfrm>
                    <a:off x="3634" y="1837"/>
                    <a:ext cx="9" cy="14"/>
                  </a:xfrm>
                  <a:custGeom>
                    <a:avLst/>
                    <a:gdLst>
                      <a:gd name="T0" fmla="*/ 0 w 12"/>
                      <a:gd name="T1" fmla="*/ 0 h 19"/>
                      <a:gd name="T2" fmla="*/ 0 w 12"/>
                      <a:gd name="T3" fmla="*/ 1 h 19"/>
                      <a:gd name="T4" fmla="*/ 0 w 12"/>
                      <a:gd name="T5" fmla="*/ 1 h 19"/>
                      <a:gd name="T6" fmla="*/ 5 w 12"/>
                      <a:gd name="T7" fmla="*/ 13 h 19"/>
                      <a:gd name="T8" fmla="*/ 12 w 12"/>
                      <a:gd name="T9" fmla="*/ 19 h 19"/>
                      <a:gd name="T10" fmla="*/ 11 w 12"/>
                      <a:gd name="T11" fmla="*/ 19 h 19"/>
                      <a:gd name="T12" fmla="*/ 11 w 12"/>
                      <a:gd name="T13" fmla="*/ 19 h 19"/>
                      <a:gd name="T14" fmla="*/ 5 w 12"/>
                      <a:gd name="T15" fmla="*/ 13 h 19"/>
                      <a:gd name="T16" fmla="*/ 0 w 12"/>
                      <a:gd name="T17" fmla="*/ 0 h 19"/>
                      <a:gd name="T18" fmla="*/ 0 w 12"/>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9">
                        <a:moveTo>
                          <a:pt x="0" y="0"/>
                        </a:moveTo>
                        <a:cubicBezTo>
                          <a:pt x="0" y="0"/>
                          <a:pt x="0" y="0"/>
                          <a:pt x="0" y="1"/>
                        </a:cubicBezTo>
                        <a:cubicBezTo>
                          <a:pt x="0" y="1"/>
                          <a:pt x="0" y="1"/>
                          <a:pt x="0" y="1"/>
                        </a:cubicBezTo>
                        <a:cubicBezTo>
                          <a:pt x="0" y="5"/>
                          <a:pt x="3" y="9"/>
                          <a:pt x="5" y="13"/>
                        </a:cubicBezTo>
                        <a:cubicBezTo>
                          <a:pt x="6" y="15"/>
                          <a:pt x="8" y="18"/>
                          <a:pt x="12" y="19"/>
                        </a:cubicBezTo>
                        <a:cubicBezTo>
                          <a:pt x="11" y="19"/>
                          <a:pt x="11" y="19"/>
                          <a:pt x="11" y="19"/>
                        </a:cubicBezTo>
                        <a:cubicBezTo>
                          <a:pt x="11" y="19"/>
                          <a:pt x="11" y="19"/>
                          <a:pt x="11" y="19"/>
                        </a:cubicBezTo>
                        <a:cubicBezTo>
                          <a:pt x="8" y="18"/>
                          <a:pt x="6" y="15"/>
                          <a:pt x="5" y="13"/>
                        </a:cubicBezTo>
                        <a:cubicBezTo>
                          <a:pt x="2" y="9"/>
                          <a:pt x="0" y="4"/>
                          <a:pt x="0" y="0"/>
                        </a:cubicBezTo>
                        <a:cubicBezTo>
                          <a:pt x="0" y="0"/>
                          <a:pt x="0"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3" name="Freeform 8210">
                    <a:extLst>
                      <a:ext uri="{FF2B5EF4-FFF2-40B4-BE49-F238E27FC236}">
                        <a16:creationId xmlns:a16="http://schemas.microsoft.com/office/drawing/2014/main" id="{704F127C-3304-41BA-871F-D9C15989CFAB}"/>
                      </a:ext>
                    </a:extLst>
                  </p:cNvPr>
                  <p:cNvSpPr>
                    <a:spLocks/>
                  </p:cNvSpPr>
                  <p:nvPr/>
                </p:nvSpPr>
                <p:spPr bwMode="auto">
                  <a:xfrm>
                    <a:off x="3642" y="1851"/>
                    <a:ext cx="3" cy="1"/>
                  </a:xfrm>
                  <a:custGeom>
                    <a:avLst/>
                    <a:gdLst>
                      <a:gd name="T0" fmla="*/ 0 w 3"/>
                      <a:gd name="T1" fmla="*/ 0 h 1"/>
                      <a:gd name="T2" fmla="*/ 0 w 3"/>
                      <a:gd name="T3" fmla="*/ 0 h 1"/>
                      <a:gd name="T4" fmla="*/ 1 w 3"/>
                      <a:gd name="T5" fmla="*/ 0 h 1"/>
                      <a:gd name="T6" fmla="*/ 2 w 3"/>
                      <a:gd name="T7" fmla="*/ 0 h 1"/>
                      <a:gd name="T8" fmla="*/ 3 w 3"/>
                      <a:gd name="T9" fmla="*/ 0 h 1"/>
                      <a:gd name="T10" fmla="*/ 3 w 3"/>
                      <a:gd name="T11" fmla="*/ 1 h 1"/>
                      <a:gd name="T12" fmla="*/ 3 w 3"/>
                      <a:gd name="T13" fmla="*/ 1 h 1"/>
                      <a:gd name="T14" fmla="*/ 3 w 3"/>
                      <a:gd name="T15" fmla="*/ 0 h 1"/>
                      <a:gd name="T16" fmla="*/ 2 w 3"/>
                      <a:gd name="T17" fmla="*/ 0 h 1"/>
                      <a:gd name="T18" fmla="*/ 0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0"/>
                        </a:moveTo>
                        <a:cubicBezTo>
                          <a:pt x="0" y="0"/>
                          <a:pt x="0" y="0"/>
                          <a:pt x="0" y="0"/>
                        </a:cubicBezTo>
                        <a:cubicBezTo>
                          <a:pt x="0" y="0"/>
                          <a:pt x="0" y="0"/>
                          <a:pt x="1" y="0"/>
                        </a:cubicBezTo>
                        <a:cubicBezTo>
                          <a:pt x="1" y="0"/>
                          <a:pt x="2" y="0"/>
                          <a:pt x="2" y="0"/>
                        </a:cubicBezTo>
                        <a:cubicBezTo>
                          <a:pt x="3" y="0"/>
                          <a:pt x="3" y="0"/>
                          <a:pt x="3" y="0"/>
                        </a:cubicBezTo>
                        <a:cubicBezTo>
                          <a:pt x="3" y="0"/>
                          <a:pt x="3" y="1"/>
                          <a:pt x="3" y="1"/>
                        </a:cubicBezTo>
                        <a:cubicBezTo>
                          <a:pt x="3" y="1"/>
                          <a:pt x="3" y="1"/>
                          <a:pt x="3" y="1"/>
                        </a:cubicBezTo>
                        <a:cubicBezTo>
                          <a:pt x="3" y="1"/>
                          <a:pt x="3" y="0"/>
                          <a:pt x="3" y="0"/>
                        </a:cubicBezTo>
                        <a:cubicBezTo>
                          <a:pt x="2" y="0"/>
                          <a:pt x="2" y="0"/>
                          <a:pt x="2" y="0"/>
                        </a:cubicBezTo>
                        <a:cubicBezTo>
                          <a:pt x="1" y="0"/>
                          <a:pt x="0"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4" name="Freeform 8211">
                    <a:extLst>
                      <a:ext uri="{FF2B5EF4-FFF2-40B4-BE49-F238E27FC236}">
                        <a16:creationId xmlns:a16="http://schemas.microsoft.com/office/drawing/2014/main" id="{5720CD48-01CA-4301-8A14-03DD79875F0F}"/>
                      </a:ext>
                    </a:extLst>
                  </p:cNvPr>
                  <p:cNvSpPr>
                    <a:spLocks noEditPoints="1"/>
                  </p:cNvSpPr>
                  <p:nvPr/>
                </p:nvSpPr>
                <p:spPr bwMode="auto">
                  <a:xfrm>
                    <a:off x="3729" y="1850"/>
                    <a:ext cx="3" cy="5"/>
                  </a:xfrm>
                  <a:custGeom>
                    <a:avLst/>
                    <a:gdLst>
                      <a:gd name="T0" fmla="*/ 2 w 4"/>
                      <a:gd name="T1" fmla="*/ 6 h 7"/>
                      <a:gd name="T2" fmla="*/ 1 w 4"/>
                      <a:gd name="T3" fmla="*/ 6 h 7"/>
                      <a:gd name="T4" fmla="*/ 0 w 4"/>
                      <a:gd name="T5" fmla="*/ 6 h 7"/>
                      <a:gd name="T6" fmla="*/ 0 w 4"/>
                      <a:gd name="T7" fmla="*/ 7 h 7"/>
                      <a:gd name="T8" fmla="*/ 2 w 4"/>
                      <a:gd name="T9" fmla="*/ 6 h 7"/>
                      <a:gd name="T10" fmla="*/ 4 w 4"/>
                      <a:gd name="T11" fmla="*/ 0 h 7"/>
                      <a:gd name="T12" fmla="*/ 3 w 4"/>
                      <a:gd name="T13" fmla="*/ 2 h 7"/>
                      <a:gd name="T14" fmla="*/ 3 w 4"/>
                      <a:gd name="T15" fmla="*/ 3 h 7"/>
                      <a:gd name="T16" fmla="*/ 3 w 4"/>
                      <a:gd name="T17" fmla="*/ 3 h 7"/>
                      <a:gd name="T18" fmla="*/ 4 w 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2" y="6"/>
                        </a:moveTo>
                        <a:cubicBezTo>
                          <a:pt x="1" y="6"/>
                          <a:pt x="1" y="6"/>
                          <a:pt x="1" y="6"/>
                        </a:cubicBezTo>
                        <a:cubicBezTo>
                          <a:pt x="1" y="6"/>
                          <a:pt x="0" y="6"/>
                          <a:pt x="0" y="6"/>
                        </a:cubicBezTo>
                        <a:cubicBezTo>
                          <a:pt x="0" y="6"/>
                          <a:pt x="0" y="7"/>
                          <a:pt x="0" y="7"/>
                        </a:cubicBezTo>
                        <a:cubicBezTo>
                          <a:pt x="1" y="6"/>
                          <a:pt x="1" y="6"/>
                          <a:pt x="2" y="6"/>
                        </a:cubicBezTo>
                        <a:moveTo>
                          <a:pt x="4" y="0"/>
                        </a:moveTo>
                        <a:cubicBezTo>
                          <a:pt x="4" y="1"/>
                          <a:pt x="4" y="2"/>
                          <a:pt x="3" y="2"/>
                        </a:cubicBezTo>
                        <a:cubicBezTo>
                          <a:pt x="3" y="3"/>
                          <a:pt x="3" y="3"/>
                          <a:pt x="3" y="3"/>
                        </a:cubicBezTo>
                        <a:cubicBezTo>
                          <a:pt x="3" y="3"/>
                          <a:pt x="3" y="3"/>
                          <a:pt x="3" y="3"/>
                        </a:cubicBezTo>
                        <a:cubicBezTo>
                          <a:pt x="4" y="2"/>
                          <a:pt x="4" y="1"/>
                          <a:pt x="4"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5" name="Freeform 8212">
                    <a:extLst>
                      <a:ext uri="{FF2B5EF4-FFF2-40B4-BE49-F238E27FC236}">
                        <a16:creationId xmlns:a16="http://schemas.microsoft.com/office/drawing/2014/main" id="{0B245595-650D-42B2-80D4-9362CA313B11}"/>
                      </a:ext>
                    </a:extLst>
                  </p:cNvPr>
                  <p:cNvSpPr>
                    <a:spLocks/>
                  </p:cNvSpPr>
                  <p:nvPr/>
                </p:nvSpPr>
                <p:spPr bwMode="auto">
                  <a:xfrm>
                    <a:off x="3731" y="1851"/>
                    <a:ext cx="0" cy="1"/>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cubicBezTo>
                          <a:pt x="0" y="1"/>
                          <a:pt x="0" y="1"/>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6" name="Freeform 8213">
                    <a:extLst>
                      <a:ext uri="{FF2B5EF4-FFF2-40B4-BE49-F238E27FC236}">
                        <a16:creationId xmlns:a16="http://schemas.microsoft.com/office/drawing/2014/main" id="{60432F94-DDF7-4CD2-BD0D-63B8312F7C2F}"/>
                      </a:ext>
                    </a:extLst>
                  </p:cNvPr>
                  <p:cNvSpPr>
                    <a:spLocks/>
                  </p:cNvSpPr>
                  <p:nvPr/>
                </p:nvSpPr>
                <p:spPr bwMode="auto">
                  <a:xfrm>
                    <a:off x="3645" y="1854"/>
                    <a:ext cx="19" cy="12"/>
                  </a:xfrm>
                  <a:custGeom>
                    <a:avLst/>
                    <a:gdLst>
                      <a:gd name="T0" fmla="*/ 0 w 26"/>
                      <a:gd name="T1" fmla="*/ 0 h 17"/>
                      <a:gd name="T2" fmla="*/ 1 w 26"/>
                      <a:gd name="T3" fmla="*/ 4 h 17"/>
                      <a:gd name="T4" fmla="*/ 14 w 26"/>
                      <a:gd name="T5" fmla="*/ 11 h 17"/>
                      <a:gd name="T6" fmla="*/ 26 w 26"/>
                      <a:gd name="T7" fmla="*/ 17 h 17"/>
                      <a:gd name="T8" fmla="*/ 26 w 26"/>
                      <a:gd name="T9" fmla="*/ 17 h 17"/>
                      <a:gd name="T10" fmla="*/ 26 w 26"/>
                      <a:gd name="T11" fmla="*/ 17 h 17"/>
                      <a:gd name="T12" fmla="*/ 14 w 26"/>
                      <a:gd name="T13" fmla="*/ 11 h 17"/>
                      <a:gd name="T14" fmla="*/ 1 w 26"/>
                      <a:gd name="T15" fmla="*/ 4 h 17"/>
                      <a:gd name="T16" fmla="*/ 0 w 26"/>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7">
                        <a:moveTo>
                          <a:pt x="0" y="0"/>
                        </a:moveTo>
                        <a:cubicBezTo>
                          <a:pt x="0" y="2"/>
                          <a:pt x="0" y="3"/>
                          <a:pt x="1" y="4"/>
                        </a:cubicBezTo>
                        <a:cubicBezTo>
                          <a:pt x="3" y="8"/>
                          <a:pt x="10" y="8"/>
                          <a:pt x="14" y="11"/>
                        </a:cubicBezTo>
                        <a:cubicBezTo>
                          <a:pt x="17" y="13"/>
                          <a:pt x="22" y="16"/>
                          <a:pt x="26" y="17"/>
                        </a:cubicBezTo>
                        <a:cubicBezTo>
                          <a:pt x="26" y="17"/>
                          <a:pt x="26" y="17"/>
                          <a:pt x="26" y="17"/>
                        </a:cubicBezTo>
                        <a:cubicBezTo>
                          <a:pt x="26" y="17"/>
                          <a:pt x="26" y="17"/>
                          <a:pt x="26" y="17"/>
                        </a:cubicBezTo>
                        <a:cubicBezTo>
                          <a:pt x="21" y="16"/>
                          <a:pt x="17" y="13"/>
                          <a:pt x="14" y="11"/>
                        </a:cubicBezTo>
                        <a:cubicBezTo>
                          <a:pt x="10" y="8"/>
                          <a:pt x="3" y="8"/>
                          <a:pt x="1" y="4"/>
                        </a:cubicBezTo>
                        <a:cubicBezTo>
                          <a:pt x="0" y="3"/>
                          <a:pt x="0" y="1"/>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7" name="Freeform 8214">
                    <a:extLst>
                      <a:ext uri="{FF2B5EF4-FFF2-40B4-BE49-F238E27FC236}">
                        <a16:creationId xmlns:a16="http://schemas.microsoft.com/office/drawing/2014/main" id="{02A1CF60-BD3D-4433-9F50-FF99990875EC}"/>
                      </a:ext>
                    </a:extLst>
                  </p:cNvPr>
                  <p:cNvSpPr>
                    <a:spLocks noEditPoints="1"/>
                  </p:cNvSpPr>
                  <p:nvPr/>
                </p:nvSpPr>
                <p:spPr bwMode="auto">
                  <a:xfrm>
                    <a:off x="3645" y="1853"/>
                    <a:ext cx="20" cy="13"/>
                  </a:xfrm>
                  <a:custGeom>
                    <a:avLst/>
                    <a:gdLst>
                      <a:gd name="T0" fmla="*/ 27 w 27"/>
                      <a:gd name="T1" fmla="*/ 18 h 18"/>
                      <a:gd name="T2" fmla="*/ 27 w 27"/>
                      <a:gd name="T3" fmla="*/ 18 h 18"/>
                      <a:gd name="T4" fmla="*/ 27 w 27"/>
                      <a:gd name="T5" fmla="*/ 18 h 18"/>
                      <a:gd name="T6" fmla="*/ 27 w 27"/>
                      <a:gd name="T7" fmla="*/ 18 h 18"/>
                      <a:gd name="T8" fmla="*/ 0 w 27"/>
                      <a:gd name="T9" fmla="*/ 0 h 18"/>
                      <a:gd name="T10" fmla="*/ 0 w 27"/>
                      <a:gd name="T11" fmla="*/ 1 h 18"/>
                      <a:gd name="T12" fmla="*/ 1 w 27"/>
                      <a:gd name="T13" fmla="*/ 5 h 18"/>
                      <a:gd name="T14" fmla="*/ 14 w 27"/>
                      <a:gd name="T15" fmla="*/ 12 h 18"/>
                      <a:gd name="T16" fmla="*/ 26 w 27"/>
                      <a:gd name="T17" fmla="*/ 18 h 18"/>
                      <a:gd name="T18" fmla="*/ 26 w 27"/>
                      <a:gd name="T19" fmla="*/ 18 h 18"/>
                      <a:gd name="T20" fmla="*/ 14 w 27"/>
                      <a:gd name="T21" fmla="*/ 12 h 18"/>
                      <a:gd name="T22" fmla="*/ 1 w 27"/>
                      <a:gd name="T23" fmla="*/ 5 h 18"/>
                      <a:gd name="T24" fmla="*/ 0 w 2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18">
                        <a:moveTo>
                          <a:pt x="27" y="18"/>
                        </a:moveTo>
                        <a:cubicBezTo>
                          <a:pt x="27" y="18"/>
                          <a:pt x="27" y="18"/>
                          <a:pt x="27" y="18"/>
                        </a:cubicBezTo>
                        <a:cubicBezTo>
                          <a:pt x="27" y="18"/>
                          <a:pt x="27" y="18"/>
                          <a:pt x="27" y="18"/>
                        </a:cubicBezTo>
                        <a:cubicBezTo>
                          <a:pt x="27" y="18"/>
                          <a:pt x="27" y="18"/>
                          <a:pt x="27" y="18"/>
                        </a:cubicBezTo>
                        <a:moveTo>
                          <a:pt x="0" y="0"/>
                        </a:moveTo>
                        <a:cubicBezTo>
                          <a:pt x="0" y="1"/>
                          <a:pt x="0" y="1"/>
                          <a:pt x="0" y="1"/>
                        </a:cubicBezTo>
                        <a:cubicBezTo>
                          <a:pt x="0" y="2"/>
                          <a:pt x="0" y="4"/>
                          <a:pt x="1" y="5"/>
                        </a:cubicBezTo>
                        <a:cubicBezTo>
                          <a:pt x="3" y="9"/>
                          <a:pt x="10" y="9"/>
                          <a:pt x="14" y="12"/>
                        </a:cubicBezTo>
                        <a:cubicBezTo>
                          <a:pt x="17" y="14"/>
                          <a:pt x="21" y="17"/>
                          <a:pt x="26" y="18"/>
                        </a:cubicBezTo>
                        <a:cubicBezTo>
                          <a:pt x="26" y="18"/>
                          <a:pt x="26" y="18"/>
                          <a:pt x="26" y="18"/>
                        </a:cubicBezTo>
                        <a:cubicBezTo>
                          <a:pt x="21" y="17"/>
                          <a:pt x="17" y="14"/>
                          <a:pt x="14" y="12"/>
                        </a:cubicBezTo>
                        <a:cubicBezTo>
                          <a:pt x="10" y="9"/>
                          <a:pt x="3" y="9"/>
                          <a:pt x="1" y="5"/>
                        </a:cubicBezTo>
                        <a:cubicBezTo>
                          <a:pt x="0" y="4"/>
                          <a:pt x="0" y="2"/>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8" name="Freeform 8215">
                    <a:extLst>
                      <a:ext uri="{FF2B5EF4-FFF2-40B4-BE49-F238E27FC236}">
                        <a16:creationId xmlns:a16="http://schemas.microsoft.com/office/drawing/2014/main" id="{BBCD5E62-2D2A-422D-B96B-F57550961888}"/>
                      </a:ext>
                    </a:extLst>
                  </p:cNvPr>
                  <p:cNvSpPr>
                    <a:spLocks/>
                  </p:cNvSpPr>
                  <p:nvPr/>
                </p:nvSpPr>
                <p:spPr bwMode="auto">
                  <a:xfrm>
                    <a:off x="3728" y="1857"/>
                    <a:ext cx="3" cy="6"/>
                  </a:xfrm>
                  <a:custGeom>
                    <a:avLst/>
                    <a:gdLst>
                      <a:gd name="T0" fmla="*/ 3 w 3"/>
                      <a:gd name="T1" fmla="*/ 0 h 8"/>
                      <a:gd name="T2" fmla="*/ 3 w 3"/>
                      <a:gd name="T3" fmla="*/ 1 h 8"/>
                      <a:gd name="T4" fmla="*/ 3 w 3"/>
                      <a:gd name="T5" fmla="*/ 2 h 8"/>
                      <a:gd name="T6" fmla="*/ 1 w 3"/>
                      <a:gd name="T7" fmla="*/ 6 h 8"/>
                      <a:gd name="T8" fmla="*/ 1 w 3"/>
                      <a:gd name="T9" fmla="*/ 6 h 8"/>
                      <a:gd name="T10" fmla="*/ 0 w 3"/>
                      <a:gd name="T11" fmla="*/ 8 h 8"/>
                      <a:gd name="T12" fmla="*/ 1 w 3"/>
                      <a:gd name="T13" fmla="*/ 6 h 8"/>
                      <a:gd name="T14" fmla="*/ 3 w 3"/>
                      <a:gd name="T15" fmla="*/ 2 h 8"/>
                      <a:gd name="T16" fmla="*/ 3 w 3"/>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8">
                        <a:moveTo>
                          <a:pt x="3" y="0"/>
                        </a:moveTo>
                        <a:cubicBezTo>
                          <a:pt x="3" y="1"/>
                          <a:pt x="3" y="1"/>
                          <a:pt x="3" y="1"/>
                        </a:cubicBezTo>
                        <a:cubicBezTo>
                          <a:pt x="3" y="2"/>
                          <a:pt x="3" y="2"/>
                          <a:pt x="3" y="2"/>
                        </a:cubicBezTo>
                        <a:cubicBezTo>
                          <a:pt x="3" y="3"/>
                          <a:pt x="2" y="4"/>
                          <a:pt x="1" y="6"/>
                        </a:cubicBezTo>
                        <a:cubicBezTo>
                          <a:pt x="1" y="6"/>
                          <a:pt x="1" y="6"/>
                          <a:pt x="1" y="6"/>
                        </a:cubicBezTo>
                        <a:cubicBezTo>
                          <a:pt x="0" y="7"/>
                          <a:pt x="0" y="7"/>
                          <a:pt x="0" y="8"/>
                        </a:cubicBezTo>
                        <a:cubicBezTo>
                          <a:pt x="0" y="7"/>
                          <a:pt x="1" y="7"/>
                          <a:pt x="1" y="6"/>
                        </a:cubicBezTo>
                        <a:cubicBezTo>
                          <a:pt x="2" y="5"/>
                          <a:pt x="3" y="3"/>
                          <a:pt x="3" y="2"/>
                        </a:cubicBezTo>
                        <a:cubicBezTo>
                          <a:pt x="3" y="1"/>
                          <a:pt x="3" y="1"/>
                          <a:pt x="3"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49" name="Freeform 8216">
                    <a:extLst>
                      <a:ext uri="{FF2B5EF4-FFF2-40B4-BE49-F238E27FC236}">
                        <a16:creationId xmlns:a16="http://schemas.microsoft.com/office/drawing/2014/main" id="{6467B157-7BF8-47C3-A4AF-A8F7D7DDDC3A}"/>
                      </a:ext>
                    </a:extLst>
                  </p:cNvPr>
                  <p:cNvSpPr>
                    <a:spLocks/>
                  </p:cNvSpPr>
                  <p:nvPr/>
                </p:nvSpPr>
                <p:spPr bwMode="auto">
                  <a:xfrm>
                    <a:off x="3729" y="1859"/>
                    <a:ext cx="2" cy="3"/>
                  </a:xfrm>
                  <a:custGeom>
                    <a:avLst/>
                    <a:gdLst>
                      <a:gd name="T0" fmla="*/ 2 w 2"/>
                      <a:gd name="T1" fmla="*/ 0 h 4"/>
                      <a:gd name="T2" fmla="*/ 0 w 2"/>
                      <a:gd name="T3" fmla="*/ 4 h 4"/>
                      <a:gd name="T4" fmla="*/ 0 w 2"/>
                      <a:gd name="T5" fmla="*/ 4 h 4"/>
                      <a:gd name="T6" fmla="*/ 0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2" y="1"/>
                          <a:pt x="1" y="2"/>
                          <a:pt x="0" y="4"/>
                        </a:cubicBezTo>
                        <a:cubicBezTo>
                          <a:pt x="0" y="4"/>
                          <a:pt x="0" y="4"/>
                          <a:pt x="0" y="4"/>
                        </a:cubicBezTo>
                        <a:cubicBezTo>
                          <a:pt x="0" y="4"/>
                          <a:pt x="0" y="4"/>
                          <a:pt x="0" y="4"/>
                        </a:cubicBezTo>
                        <a:cubicBezTo>
                          <a:pt x="1" y="2"/>
                          <a:pt x="2" y="1"/>
                          <a:pt x="2"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0" name="Freeform 8217">
                    <a:extLst>
                      <a:ext uri="{FF2B5EF4-FFF2-40B4-BE49-F238E27FC236}">
                        <a16:creationId xmlns:a16="http://schemas.microsoft.com/office/drawing/2014/main" id="{F23AE7B3-2BDA-4A18-A6D0-25E2C00541C2}"/>
                      </a:ext>
                    </a:extLst>
                  </p:cNvPr>
                  <p:cNvSpPr>
                    <a:spLocks/>
                  </p:cNvSpPr>
                  <p:nvPr/>
                </p:nvSpPr>
                <p:spPr bwMode="auto">
                  <a:xfrm>
                    <a:off x="3728" y="1866"/>
                    <a:ext cx="1" cy="1"/>
                  </a:xfrm>
                  <a:custGeom>
                    <a:avLst/>
                    <a:gdLst>
                      <a:gd name="T0" fmla="*/ 2 w 2"/>
                      <a:gd name="T1" fmla="*/ 0 h 2"/>
                      <a:gd name="T2" fmla="*/ 2 w 2"/>
                      <a:gd name="T3" fmla="*/ 1 h 2"/>
                      <a:gd name="T4" fmla="*/ 0 w 2"/>
                      <a:gd name="T5" fmla="*/ 2 h 2"/>
                      <a:gd name="T6" fmla="*/ 0 w 2"/>
                      <a:gd name="T7" fmla="*/ 2 h 2"/>
                      <a:gd name="T8" fmla="*/ 2 w 2"/>
                      <a:gd name="T9" fmla="*/ 0 h 2"/>
                      <a:gd name="T10" fmla="*/ 2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2" y="0"/>
                        </a:moveTo>
                        <a:cubicBezTo>
                          <a:pt x="2" y="0"/>
                          <a:pt x="2" y="0"/>
                          <a:pt x="2" y="1"/>
                        </a:cubicBezTo>
                        <a:cubicBezTo>
                          <a:pt x="1" y="1"/>
                          <a:pt x="1" y="2"/>
                          <a:pt x="0" y="2"/>
                        </a:cubicBezTo>
                        <a:cubicBezTo>
                          <a:pt x="0" y="2"/>
                          <a:pt x="0" y="2"/>
                          <a:pt x="0" y="2"/>
                        </a:cubicBezTo>
                        <a:cubicBezTo>
                          <a:pt x="1" y="2"/>
                          <a:pt x="2" y="1"/>
                          <a:pt x="2" y="0"/>
                        </a:cubicBezTo>
                        <a:cubicBezTo>
                          <a:pt x="2" y="0"/>
                          <a:pt x="2" y="0"/>
                          <a:pt x="2"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1" name="Freeform 8218">
                    <a:extLst>
                      <a:ext uri="{FF2B5EF4-FFF2-40B4-BE49-F238E27FC236}">
                        <a16:creationId xmlns:a16="http://schemas.microsoft.com/office/drawing/2014/main" id="{2C9E2E95-C6F6-4910-A398-6F89F4F6BC90}"/>
                      </a:ext>
                    </a:extLst>
                  </p:cNvPr>
                  <p:cNvSpPr>
                    <a:spLocks/>
                  </p:cNvSpPr>
                  <p:nvPr/>
                </p:nvSpPr>
                <p:spPr bwMode="auto">
                  <a:xfrm>
                    <a:off x="3728" y="1866"/>
                    <a:ext cx="1" cy="1"/>
                  </a:xfrm>
                  <a:custGeom>
                    <a:avLst/>
                    <a:gdLst>
                      <a:gd name="T0" fmla="*/ 2 w 2"/>
                      <a:gd name="T1" fmla="*/ 0 h 1"/>
                      <a:gd name="T2" fmla="*/ 0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1"/>
                          <a:pt x="0" y="1"/>
                        </a:cubicBezTo>
                        <a:cubicBezTo>
                          <a:pt x="0" y="1"/>
                          <a:pt x="0" y="1"/>
                          <a:pt x="0" y="1"/>
                        </a:cubicBezTo>
                        <a:cubicBezTo>
                          <a:pt x="1" y="1"/>
                          <a:pt x="1" y="0"/>
                          <a:pt x="2"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2" name="Freeform 8219">
                    <a:extLst>
                      <a:ext uri="{FF2B5EF4-FFF2-40B4-BE49-F238E27FC236}">
                        <a16:creationId xmlns:a16="http://schemas.microsoft.com/office/drawing/2014/main" id="{D2D820FE-42A8-40DD-A14E-D79438B996BB}"/>
                      </a:ext>
                    </a:extLst>
                  </p:cNvPr>
                  <p:cNvSpPr>
                    <a:spLocks noEditPoints="1"/>
                  </p:cNvSpPr>
                  <p:nvPr/>
                </p:nvSpPr>
                <p:spPr bwMode="auto">
                  <a:xfrm>
                    <a:off x="3665" y="1869"/>
                    <a:ext cx="61" cy="22"/>
                  </a:xfrm>
                  <a:custGeom>
                    <a:avLst/>
                    <a:gdLst>
                      <a:gd name="T0" fmla="*/ 82 w 82"/>
                      <a:gd name="T1" fmla="*/ 14 h 29"/>
                      <a:gd name="T2" fmla="*/ 81 w 82"/>
                      <a:gd name="T3" fmla="*/ 16 h 29"/>
                      <a:gd name="T4" fmla="*/ 70 w 82"/>
                      <a:gd name="T5" fmla="*/ 27 h 29"/>
                      <a:gd name="T6" fmla="*/ 63 w 82"/>
                      <a:gd name="T7" fmla="*/ 29 h 29"/>
                      <a:gd name="T8" fmla="*/ 55 w 82"/>
                      <a:gd name="T9" fmla="*/ 27 h 29"/>
                      <a:gd name="T10" fmla="*/ 52 w 82"/>
                      <a:gd name="T11" fmla="*/ 26 h 29"/>
                      <a:gd name="T12" fmla="*/ 53 w 82"/>
                      <a:gd name="T13" fmla="*/ 26 h 29"/>
                      <a:gd name="T14" fmla="*/ 53 w 82"/>
                      <a:gd name="T15" fmla="*/ 26 h 29"/>
                      <a:gd name="T16" fmla="*/ 55 w 82"/>
                      <a:gd name="T17" fmla="*/ 27 h 29"/>
                      <a:gd name="T18" fmla="*/ 63 w 82"/>
                      <a:gd name="T19" fmla="*/ 29 h 29"/>
                      <a:gd name="T20" fmla="*/ 70 w 82"/>
                      <a:gd name="T21" fmla="*/ 27 h 29"/>
                      <a:gd name="T22" fmla="*/ 82 w 82"/>
                      <a:gd name="T23" fmla="*/ 14 h 29"/>
                      <a:gd name="T24" fmla="*/ 0 w 82"/>
                      <a:gd name="T25" fmla="*/ 0 h 29"/>
                      <a:gd name="T26" fmla="*/ 4 w 82"/>
                      <a:gd name="T27" fmla="*/ 4 h 29"/>
                      <a:gd name="T28" fmla="*/ 16 w 82"/>
                      <a:gd name="T29" fmla="*/ 9 h 29"/>
                      <a:gd name="T30" fmla="*/ 26 w 82"/>
                      <a:gd name="T31" fmla="*/ 16 h 29"/>
                      <a:gd name="T32" fmla="*/ 41 w 82"/>
                      <a:gd name="T33" fmla="*/ 25 h 29"/>
                      <a:gd name="T34" fmla="*/ 43 w 82"/>
                      <a:gd name="T35" fmla="*/ 25 h 29"/>
                      <a:gd name="T36" fmla="*/ 47 w 82"/>
                      <a:gd name="T37" fmla="*/ 24 h 29"/>
                      <a:gd name="T38" fmla="*/ 47 w 82"/>
                      <a:gd name="T39" fmla="*/ 24 h 29"/>
                      <a:gd name="T40" fmla="*/ 47 w 82"/>
                      <a:gd name="T41" fmla="*/ 23 h 29"/>
                      <a:gd name="T42" fmla="*/ 43 w 82"/>
                      <a:gd name="T43" fmla="*/ 25 h 29"/>
                      <a:gd name="T44" fmla="*/ 41 w 82"/>
                      <a:gd name="T45" fmla="*/ 25 h 29"/>
                      <a:gd name="T46" fmla="*/ 26 w 82"/>
                      <a:gd name="T47" fmla="*/ 15 h 29"/>
                      <a:gd name="T48" fmla="*/ 16 w 82"/>
                      <a:gd name="T49" fmla="*/ 9 h 29"/>
                      <a:gd name="T50" fmla="*/ 4 w 82"/>
                      <a:gd name="T51" fmla="*/ 4 h 29"/>
                      <a:gd name="T52" fmla="*/ 0 w 82"/>
                      <a:gd name="T5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29">
                        <a:moveTo>
                          <a:pt x="82" y="14"/>
                        </a:moveTo>
                        <a:cubicBezTo>
                          <a:pt x="82" y="15"/>
                          <a:pt x="82" y="15"/>
                          <a:pt x="81" y="16"/>
                        </a:cubicBezTo>
                        <a:cubicBezTo>
                          <a:pt x="80" y="20"/>
                          <a:pt x="74" y="25"/>
                          <a:pt x="70" y="27"/>
                        </a:cubicBezTo>
                        <a:cubicBezTo>
                          <a:pt x="67" y="28"/>
                          <a:pt x="65" y="29"/>
                          <a:pt x="63" y="29"/>
                        </a:cubicBezTo>
                        <a:cubicBezTo>
                          <a:pt x="60" y="29"/>
                          <a:pt x="58" y="28"/>
                          <a:pt x="55" y="27"/>
                        </a:cubicBezTo>
                        <a:cubicBezTo>
                          <a:pt x="54" y="26"/>
                          <a:pt x="53" y="26"/>
                          <a:pt x="52" y="26"/>
                        </a:cubicBezTo>
                        <a:cubicBezTo>
                          <a:pt x="53" y="26"/>
                          <a:pt x="53" y="26"/>
                          <a:pt x="53" y="26"/>
                        </a:cubicBezTo>
                        <a:cubicBezTo>
                          <a:pt x="53" y="26"/>
                          <a:pt x="53" y="26"/>
                          <a:pt x="53" y="26"/>
                        </a:cubicBezTo>
                        <a:cubicBezTo>
                          <a:pt x="54" y="26"/>
                          <a:pt x="55" y="27"/>
                          <a:pt x="55" y="27"/>
                        </a:cubicBezTo>
                        <a:cubicBezTo>
                          <a:pt x="58" y="28"/>
                          <a:pt x="60" y="29"/>
                          <a:pt x="63" y="29"/>
                        </a:cubicBezTo>
                        <a:cubicBezTo>
                          <a:pt x="65" y="29"/>
                          <a:pt x="67" y="28"/>
                          <a:pt x="70" y="27"/>
                        </a:cubicBezTo>
                        <a:cubicBezTo>
                          <a:pt x="74" y="25"/>
                          <a:pt x="82" y="19"/>
                          <a:pt x="82" y="14"/>
                        </a:cubicBezTo>
                        <a:moveTo>
                          <a:pt x="0" y="0"/>
                        </a:moveTo>
                        <a:cubicBezTo>
                          <a:pt x="0" y="2"/>
                          <a:pt x="2" y="3"/>
                          <a:pt x="4" y="4"/>
                        </a:cubicBezTo>
                        <a:cubicBezTo>
                          <a:pt x="8" y="6"/>
                          <a:pt x="12" y="8"/>
                          <a:pt x="16" y="9"/>
                        </a:cubicBezTo>
                        <a:cubicBezTo>
                          <a:pt x="20" y="11"/>
                          <a:pt x="23" y="13"/>
                          <a:pt x="26" y="16"/>
                        </a:cubicBezTo>
                        <a:cubicBezTo>
                          <a:pt x="30" y="19"/>
                          <a:pt x="34" y="25"/>
                          <a:pt x="41" y="25"/>
                        </a:cubicBezTo>
                        <a:cubicBezTo>
                          <a:pt x="42" y="25"/>
                          <a:pt x="42" y="25"/>
                          <a:pt x="43" y="25"/>
                        </a:cubicBezTo>
                        <a:cubicBezTo>
                          <a:pt x="44" y="25"/>
                          <a:pt x="46" y="24"/>
                          <a:pt x="47" y="24"/>
                        </a:cubicBezTo>
                        <a:cubicBezTo>
                          <a:pt x="47" y="24"/>
                          <a:pt x="47" y="24"/>
                          <a:pt x="47" y="24"/>
                        </a:cubicBezTo>
                        <a:cubicBezTo>
                          <a:pt x="47" y="24"/>
                          <a:pt x="47" y="23"/>
                          <a:pt x="47" y="23"/>
                        </a:cubicBezTo>
                        <a:cubicBezTo>
                          <a:pt x="46" y="24"/>
                          <a:pt x="44" y="24"/>
                          <a:pt x="43" y="25"/>
                        </a:cubicBezTo>
                        <a:cubicBezTo>
                          <a:pt x="42" y="25"/>
                          <a:pt x="42" y="25"/>
                          <a:pt x="41" y="25"/>
                        </a:cubicBezTo>
                        <a:cubicBezTo>
                          <a:pt x="34" y="25"/>
                          <a:pt x="30" y="19"/>
                          <a:pt x="26" y="15"/>
                        </a:cubicBezTo>
                        <a:cubicBezTo>
                          <a:pt x="23" y="13"/>
                          <a:pt x="20" y="11"/>
                          <a:pt x="16" y="9"/>
                        </a:cubicBezTo>
                        <a:cubicBezTo>
                          <a:pt x="12" y="7"/>
                          <a:pt x="8" y="6"/>
                          <a:pt x="4" y="4"/>
                        </a:cubicBezTo>
                        <a:cubicBezTo>
                          <a:pt x="2" y="3"/>
                          <a:pt x="0" y="2"/>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3" name="Freeform 8220">
                    <a:extLst>
                      <a:ext uri="{FF2B5EF4-FFF2-40B4-BE49-F238E27FC236}">
                        <a16:creationId xmlns:a16="http://schemas.microsoft.com/office/drawing/2014/main" id="{2A2A6172-0D92-4CC3-B4C6-A2E187978A68}"/>
                      </a:ext>
                    </a:extLst>
                  </p:cNvPr>
                  <p:cNvSpPr>
                    <a:spLocks/>
                  </p:cNvSpPr>
                  <p:nvPr/>
                </p:nvSpPr>
                <p:spPr bwMode="auto">
                  <a:xfrm>
                    <a:off x="3700" y="1887"/>
                    <a:ext cx="4" cy="2"/>
                  </a:xfrm>
                  <a:custGeom>
                    <a:avLst/>
                    <a:gdLst>
                      <a:gd name="T0" fmla="*/ 0 w 6"/>
                      <a:gd name="T1" fmla="*/ 0 h 3"/>
                      <a:gd name="T2" fmla="*/ 0 w 6"/>
                      <a:gd name="T3" fmla="*/ 0 h 3"/>
                      <a:gd name="T4" fmla="*/ 0 w 6"/>
                      <a:gd name="T5" fmla="*/ 1 h 3"/>
                      <a:gd name="T6" fmla="*/ 0 w 6"/>
                      <a:gd name="T7" fmla="*/ 1 h 3"/>
                      <a:gd name="T8" fmla="*/ 0 w 6"/>
                      <a:gd name="T9" fmla="*/ 1 h 3"/>
                      <a:gd name="T10" fmla="*/ 1 w 6"/>
                      <a:gd name="T11" fmla="*/ 1 h 3"/>
                      <a:gd name="T12" fmla="*/ 6 w 6"/>
                      <a:gd name="T13" fmla="*/ 3 h 3"/>
                      <a:gd name="T14" fmla="*/ 6 w 6"/>
                      <a:gd name="T15" fmla="*/ 3 h 3"/>
                      <a:gd name="T16" fmla="*/ 5 w 6"/>
                      <a:gd name="T17" fmla="*/ 3 h 3"/>
                      <a:gd name="T18" fmla="*/ 1 w 6"/>
                      <a:gd name="T19" fmla="*/ 1 h 3"/>
                      <a:gd name="T20" fmla="*/ 0 w 6"/>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0" y="0"/>
                        </a:moveTo>
                        <a:cubicBezTo>
                          <a:pt x="0" y="0"/>
                          <a:pt x="0" y="0"/>
                          <a:pt x="0" y="0"/>
                        </a:cubicBezTo>
                        <a:cubicBezTo>
                          <a:pt x="0" y="0"/>
                          <a:pt x="0" y="1"/>
                          <a:pt x="0" y="1"/>
                        </a:cubicBezTo>
                        <a:cubicBezTo>
                          <a:pt x="0" y="1"/>
                          <a:pt x="0" y="1"/>
                          <a:pt x="0" y="1"/>
                        </a:cubicBezTo>
                        <a:cubicBezTo>
                          <a:pt x="0" y="1"/>
                          <a:pt x="0" y="1"/>
                          <a:pt x="0" y="1"/>
                        </a:cubicBezTo>
                        <a:cubicBezTo>
                          <a:pt x="1" y="1"/>
                          <a:pt x="1" y="1"/>
                          <a:pt x="1" y="1"/>
                        </a:cubicBezTo>
                        <a:cubicBezTo>
                          <a:pt x="2" y="2"/>
                          <a:pt x="4" y="3"/>
                          <a:pt x="6" y="3"/>
                        </a:cubicBezTo>
                        <a:cubicBezTo>
                          <a:pt x="6" y="3"/>
                          <a:pt x="6" y="3"/>
                          <a:pt x="6" y="3"/>
                        </a:cubicBezTo>
                        <a:cubicBezTo>
                          <a:pt x="6" y="3"/>
                          <a:pt x="6" y="3"/>
                          <a:pt x="5" y="3"/>
                        </a:cubicBezTo>
                        <a:cubicBezTo>
                          <a:pt x="3" y="2"/>
                          <a:pt x="2" y="2"/>
                          <a:pt x="1" y="1"/>
                        </a:cubicBezTo>
                        <a:cubicBezTo>
                          <a:pt x="0" y="0"/>
                          <a:pt x="0" y="0"/>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4" name="Freeform 8221">
                    <a:extLst>
                      <a:ext uri="{FF2B5EF4-FFF2-40B4-BE49-F238E27FC236}">
                        <a16:creationId xmlns:a16="http://schemas.microsoft.com/office/drawing/2014/main" id="{34EE3F92-540C-4B51-813D-64F621AA0A1F}"/>
                      </a:ext>
                    </a:extLst>
                  </p:cNvPr>
                  <p:cNvSpPr>
                    <a:spLocks noEditPoints="1"/>
                  </p:cNvSpPr>
                  <p:nvPr/>
                </p:nvSpPr>
                <p:spPr bwMode="auto">
                  <a:xfrm>
                    <a:off x="3665" y="1869"/>
                    <a:ext cx="60" cy="22"/>
                  </a:xfrm>
                  <a:custGeom>
                    <a:avLst/>
                    <a:gdLst>
                      <a:gd name="T0" fmla="*/ 81 w 81"/>
                      <a:gd name="T1" fmla="*/ 17 h 30"/>
                      <a:gd name="T2" fmla="*/ 70 w 81"/>
                      <a:gd name="T3" fmla="*/ 28 h 30"/>
                      <a:gd name="T4" fmla="*/ 63 w 81"/>
                      <a:gd name="T5" fmla="*/ 30 h 30"/>
                      <a:gd name="T6" fmla="*/ 55 w 81"/>
                      <a:gd name="T7" fmla="*/ 28 h 30"/>
                      <a:gd name="T8" fmla="*/ 52 w 81"/>
                      <a:gd name="T9" fmla="*/ 26 h 30"/>
                      <a:gd name="T10" fmla="*/ 52 w 81"/>
                      <a:gd name="T11" fmla="*/ 27 h 30"/>
                      <a:gd name="T12" fmla="*/ 55 w 81"/>
                      <a:gd name="T13" fmla="*/ 28 h 30"/>
                      <a:gd name="T14" fmla="*/ 63 w 81"/>
                      <a:gd name="T15" fmla="*/ 30 h 30"/>
                      <a:gd name="T16" fmla="*/ 70 w 81"/>
                      <a:gd name="T17" fmla="*/ 28 h 30"/>
                      <a:gd name="T18" fmla="*/ 81 w 81"/>
                      <a:gd name="T19" fmla="*/ 17 h 30"/>
                      <a:gd name="T20" fmla="*/ 0 w 81"/>
                      <a:gd name="T21" fmla="*/ 0 h 30"/>
                      <a:gd name="T22" fmla="*/ 0 w 81"/>
                      <a:gd name="T23" fmla="*/ 1 h 30"/>
                      <a:gd name="T24" fmla="*/ 4 w 81"/>
                      <a:gd name="T25" fmla="*/ 5 h 30"/>
                      <a:gd name="T26" fmla="*/ 16 w 81"/>
                      <a:gd name="T27" fmla="*/ 10 h 30"/>
                      <a:gd name="T28" fmla="*/ 26 w 81"/>
                      <a:gd name="T29" fmla="*/ 16 h 30"/>
                      <a:gd name="T30" fmla="*/ 41 w 81"/>
                      <a:gd name="T31" fmla="*/ 26 h 30"/>
                      <a:gd name="T32" fmla="*/ 43 w 81"/>
                      <a:gd name="T33" fmla="*/ 26 h 30"/>
                      <a:gd name="T34" fmla="*/ 47 w 81"/>
                      <a:gd name="T35" fmla="*/ 24 h 30"/>
                      <a:gd name="T36" fmla="*/ 47 w 81"/>
                      <a:gd name="T37" fmla="*/ 24 h 30"/>
                      <a:gd name="T38" fmla="*/ 43 w 81"/>
                      <a:gd name="T39" fmla="*/ 26 h 30"/>
                      <a:gd name="T40" fmla="*/ 41 w 81"/>
                      <a:gd name="T41" fmla="*/ 26 h 30"/>
                      <a:gd name="T42" fmla="*/ 26 w 81"/>
                      <a:gd name="T43" fmla="*/ 16 h 30"/>
                      <a:gd name="T44" fmla="*/ 16 w 81"/>
                      <a:gd name="T45" fmla="*/ 10 h 30"/>
                      <a:gd name="T46" fmla="*/ 4 w 81"/>
                      <a:gd name="T47" fmla="*/ 5 h 30"/>
                      <a:gd name="T48" fmla="*/ 0 w 8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1" h="30">
                        <a:moveTo>
                          <a:pt x="81" y="17"/>
                        </a:moveTo>
                        <a:cubicBezTo>
                          <a:pt x="80" y="21"/>
                          <a:pt x="74" y="26"/>
                          <a:pt x="70" y="28"/>
                        </a:cubicBezTo>
                        <a:cubicBezTo>
                          <a:pt x="67" y="29"/>
                          <a:pt x="65" y="30"/>
                          <a:pt x="63" y="30"/>
                        </a:cubicBezTo>
                        <a:cubicBezTo>
                          <a:pt x="60" y="30"/>
                          <a:pt x="58" y="29"/>
                          <a:pt x="55" y="28"/>
                        </a:cubicBezTo>
                        <a:cubicBezTo>
                          <a:pt x="54" y="27"/>
                          <a:pt x="53" y="27"/>
                          <a:pt x="52" y="26"/>
                        </a:cubicBezTo>
                        <a:cubicBezTo>
                          <a:pt x="52" y="27"/>
                          <a:pt x="52" y="27"/>
                          <a:pt x="52" y="27"/>
                        </a:cubicBezTo>
                        <a:cubicBezTo>
                          <a:pt x="53" y="27"/>
                          <a:pt x="54" y="27"/>
                          <a:pt x="55" y="28"/>
                        </a:cubicBezTo>
                        <a:cubicBezTo>
                          <a:pt x="58" y="29"/>
                          <a:pt x="60" y="30"/>
                          <a:pt x="63" y="30"/>
                        </a:cubicBezTo>
                        <a:cubicBezTo>
                          <a:pt x="65" y="30"/>
                          <a:pt x="67" y="29"/>
                          <a:pt x="70" y="28"/>
                        </a:cubicBezTo>
                        <a:cubicBezTo>
                          <a:pt x="74" y="26"/>
                          <a:pt x="80" y="21"/>
                          <a:pt x="81" y="17"/>
                        </a:cubicBezTo>
                        <a:moveTo>
                          <a:pt x="0" y="0"/>
                        </a:moveTo>
                        <a:cubicBezTo>
                          <a:pt x="0" y="1"/>
                          <a:pt x="0" y="1"/>
                          <a:pt x="0" y="1"/>
                        </a:cubicBezTo>
                        <a:cubicBezTo>
                          <a:pt x="0" y="3"/>
                          <a:pt x="2" y="4"/>
                          <a:pt x="4" y="5"/>
                        </a:cubicBezTo>
                        <a:cubicBezTo>
                          <a:pt x="8" y="7"/>
                          <a:pt x="12" y="8"/>
                          <a:pt x="16" y="10"/>
                        </a:cubicBezTo>
                        <a:cubicBezTo>
                          <a:pt x="20" y="12"/>
                          <a:pt x="23" y="14"/>
                          <a:pt x="26" y="16"/>
                        </a:cubicBezTo>
                        <a:cubicBezTo>
                          <a:pt x="30" y="20"/>
                          <a:pt x="34" y="26"/>
                          <a:pt x="41" y="26"/>
                        </a:cubicBezTo>
                        <a:cubicBezTo>
                          <a:pt x="42" y="26"/>
                          <a:pt x="42" y="26"/>
                          <a:pt x="43" y="26"/>
                        </a:cubicBezTo>
                        <a:cubicBezTo>
                          <a:pt x="44" y="25"/>
                          <a:pt x="46" y="25"/>
                          <a:pt x="47" y="24"/>
                        </a:cubicBezTo>
                        <a:cubicBezTo>
                          <a:pt x="47" y="24"/>
                          <a:pt x="47" y="24"/>
                          <a:pt x="47" y="24"/>
                        </a:cubicBezTo>
                        <a:cubicBezTo>
                          <a:pt x="46" y="25"/>
                          <a:pt x="44" y="25"/>
                          <a:pt x="43" y="26"/>
                        </a:cubicBezTo>
                        <a:cubicBezTo>
                          <a:pt x="42" y="26"/>
                          <a:pt x="42" y="26"/>
                          <a:pt x="41" y="26"/>
                        </a:cubicBezTo>
                        <a:cubicBezTo>
                          <a:pt x="34" y="26"/>
                          <a:pt x="30" y="20"/>
                          <a:pt x="26" y="16"/>
                        </a:cubicBezTo>
                        <a:cubicBezTo>
                          <a:pt x="23" y="14"/>
                          <a:pt x="20" y="11"/>
                          <a:pt x="16" y="10"/>
                        </a:cubicBezTo>
                        <a:cubicBezTo>
                          <a:pt x="12" y="8"/>
                          <a:pt x="8" y="7"/>
                          <a:pt x="4" y="5"/>
                        </a:cubicBezTo>
                        <a:cubicBezTo>
                          <a:pt x="2" y="4"/>
                          <a:pt x="0" y="3"/>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5" name="Freeform 8222">
                    <a:extLst>
                      <a:ext uri="{FF2B5EF4-FFF2-40B4-BE49-F238E27FC236}">
                        <a16:creationId xmlns:a16="http://schemas.microsoft.com/office/drawing/2014/main" id="{20AC8F25-D280-4982-97D3-36159B8960CA}"/>
                      </a:ext>
                    </a:extLst>
                  </p:cNvPr>
                  <p:cNvSpPr>
                    <a:spLocks/>
                  </p:cNvSpPr>
                  <p:nvPr/>
                </p:nvSpPr>
                <p:spPr bwMode="auto">
                  <a:xfrm>
                    <a:off x="3700" y="1887"/>
                    <a:ext cx="4" cy="2"/>
                  </a:xfrm>
                  <a:custGeom>
                    <a:avLst/>
                    <a:gdLst>
                      <a:gd name="T0" fmla="*/ 0 w 5"/>
                      <a:gd name="T1" fmla="*/ 0 h 3"/>
                      <a:gd name="T2" fmla="*/ 0 w 5"/>
                      <a:gd name="T3" fmla="*/ 0 h 3"/>
                      <a:gd name="T4" fmla="*/ 0 w 5"/>
                      <a:gd name="T5" fmla="*/ 0 h 3"/>
                      <a:gd name="T6" fmla="*/ 0 w 5"/>
                      <a:gd name="T7" fmla="*/ 0 h 3"/>
                      <a:gd name="T8" fmla="*/ 1 w 5"/>
                      <a:gd name="T9" fmla="*/ 1 h 3"/>
                      <a:gd name="T10" fmla="*/ 5 w 5"/>
                      <a:gd name="T11" fmla="*/ 3 h 3"/>
                      <a:gd name="T12" fmla="*/ 5 w 5"/>
                      <a:gd name="T13" fmla="*/ 2 h 3"/>
                      <a:gd name="T14" fmla="*/ 1 w 5"/>
                      <a:gd name="T15" fmla="*/ 0 h 3"/>
                      <a:gd name="T16" fmla="*/ 0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0"/>
                        </a:moveTo>
                        <a:cubicBezTo>
                          <a:pt x="0" y="0"/>
                          <a:pt x="0" y="0"/>
                          <a:pt x="0" y="0"/>
                        </a:cubicBezTo>
                        <a:cubicBezTo>
                          <a:pt x="0" y="0"/>
                          <a:pt x="0" y="0"/>
                          <a:pt x="0" y="0"/>
                        </a:cubicBezTo>
                        <a:cubicBezTo>
                          <a:pt x="0" y="0"/>
                          <a:pt x="0" y="0"/>
                          <a:pt x="0" y="0"/>
                        </a:cubicBezTo>
                        <a:cubicBezTo>
                          <a:pt x="1" y="1"/>
                          <a:pt x="1" y="1"/>
                          <a:pt x="1" y="1"/>
                        </a:cubicBezTo>
                        <a:cubicBezTo>
                          <a:pt x="2" y="2"/>
                          <a:pt x="3" y="2"/>
                          <a:pt x="5" y="3"/>
                        </a:cubicBezTo>
                        <a:cubicBezTo>
                          <a:pt x="5" y="3"/>
                          <a:pt x="5" y="3"/>
                          <a:pt x="5" y="2"/>
                        </a:cubicBezTo>
                        <a:cubicBezTo>
                          <a:pt x="3" y="2"/>
                          <a:pt x="2" y="1"/>
                          <a:pt x="1" y="0"/>
                        </a:cubicBezTo>
                        <a:cubicBezTo>
                          <a:pt x="0" y="0"/>
                          <a:pt x="0"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6" name="Freeform 8223">
                    <a:extLst>
                      <a:ext uri="{FF2B5EF4-FFF2-40B4-BE49-F238E27FC236}">
                        <a16:creationId xmlns:a16="http://schemas.microsoft.com/office/drawing/2014/main" id="{90091C8F-4319-471D-B6FE-37DD52F288CD}"/>
                      </a:ext>
                    </a:extLst>
                  </p:cNvPr>
                  <p:cNvSpPr>
                    <a:spLocks noEditPoints="1"/>
                  </p:cNvSpPr>
                  <p:nvPr/>
                </p:nvSpPr>
                <p:spPr bwMode="auto">
                  <a:xfrm>
                    <a:off x="3725" y="1871"/>
                    <a:ext cx="3" cy="7"/>
                  </a:xfrm>
                  <a:custGeom>
                    <a:avLst/>
                    <a:gdLst>
                      <a:gd name="T0" fmla="*/ 0 w 4"/>
                      <a:gd name="T1" fmla="*/ 10 h 10"/>
                      <a:gd name="T2" fmla="*/ 0 w 4"/>
                      <a:gd name="T3" fmla="*/ 10 h 10"/>
                      <a:gd name="T4" fmla="*/ 0 w 4"/>
                      <a:gd name="T5" fmla="*/ 10 h 10"/>
                      <a:gd name="T6" fmla="*/ 0 w 4"/>
                      <a:gd name="T7" fmla="*/ 10 h 10"/>
                      <a:gd name="T8" fmla="*/ 0 w 4"/>
                      <a:gd name="T9" fmla="*/ 10 h 10"/>
                      <a:gd name="T10" fmla="*/ 0 w 4"/>
                      <a:gd name="T11" fmla="*/ 10 h 10"/>
                      <a:gd name="T12" fmla="*/ 4 w 4"/>
                      <a:gd name="T13" fmla="*/ 0 h 10"/>
                      <a:gd name="T14" fmla="*/ 4 w 4"/>
                      <a:gd name="T15" fmla="*/ 4 h 10"/>
                      <a:gd name="T16" fmla="*/ 4 w 4"/>
                      <a:gd name="T17" fmla="*/ 4 h 10"/>
                      <a:gd name="T18" fmla="*/ 4 w 4"/>
                      <a:gd name="T19" fmla="*/ 4 h 10"/>
                      <a:gd name="T20" fmla="*/ 4 w 4"/>
                      <a:gd name="T21" fmla="*/ 4 h 10"/>
                      <a:gd name="T22" fmla="*/ 3 w 4"/>
                      <a:gd name="T23" fmla="*/ 5 h 10"/>
                      <a:gd name="T24" fmla="*/ 4 w 4"/>
                      <a:gd name="T25" fmla="*/ 5 h 10"/>
                      <a:gd name="T26" fmla="*/ 4 w 4"/>
                      <a:gd name="T27" fmla="*/ 4 h 10"/>
                      <a:gd name="T28" fmla="*/ 4 w 4"/>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10">
                        <a:moveTo>
                          <a:pt x="0" y="10"/>
                        </a:move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moveTo>
                          <a:pt x="4" y="0"/>
                        </a:moveTo>
                        <a:cubicBezTo>
                          <a:pt x="4" y="1"/>
                          <a:pt x="4" y="3"/>
                          <a:pt x="4" y="4"/>
                        </a:cubicBezTo>
                        <a:cubicBezTo>
                          <a:pt x="4" y="4"/>
                          <a:pt x="4" y="4"/>
                          <a:pt x="4" y="4"/>
                        </a:cubicBezTo>
                        <a:cubicBezTo>
                          <a:pt x="4" y="4"/>
                          <a:pt x="4" y="4"/>
                          <a:pt x="4" y="4"/>
                        </a:cubicBezTo>
                        <a:cubicBezTo>
                          <a:pt x="4" y="4"/>
                          <a:pt x="4" y="4"/>
                          <a:pt x="4" y="4"/>
                        </a:cubicBezTo>
                        <a:cubicBezTo>
                          <a:pt x="3" y="4"/>
                          <a:pt x="3" y="4"/>
                          <a:pt x="3" y="5"/>
                        </a:cubicBezTo>
                        <a:cubicBezTo>
                          <a:pt x="4" y="5"/>
                          <a:pt x="4" y="5"/>
                          <a:pt x="4" y="5"/>
                        </a:cubicBezTo>
                        <a:cubicBezTo>
                          <a:pt x="4" y="4"/>
                          <a:pt x="4" y="4"/>
                          <a:pt x="4" y="4"/>
                        </a:cubicBezTo>
                        <a:cubicBezTo>
                          <a:pt x="4" y="3"/>
                          <a:pt x="4" y="1"/>
                          <a:pt x="4"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7" name="Freeform 8224">
                    <a:extLst>
                      <a:ext uri="{FF2B5EF4-FFF2-40B4-BE49-F238E27FC236}">
                        <a16:creationId xmlns:a16="http://schemas.microsoft.com/office/drawing/2014/main" id="{4BC9E908-0533-44FD-B15C-841AB034664D}"/>
                      </a:ext>
                    </a:extLst>
                  </p:cNvPr>
                  <p:cNvSpPr>
                    <a:spLocks noEditPoints="1"/>
                  </p:cNvSpPr>
                  <p:nvPr/>
                </p:nvSpPr>
                <p:spPr bwMode="auto">
                  <a:xfrm>
                    <a:off x="3725" y="1874"/>
                    <a:ext cx="3" cy="4"/>
                  </a:xfrm>
                  <a:custGeom>
                    <a:avLst/>
                    <a:gdLst>
                      <a:gd name="T0" fmla="*/ 0 w 4"/>
                      <a:gd name="T1" fmla="*/ 6 h 6"/>
                      <a:gd name="T2" fmla="*/ 0 w 4"/>
                      <a:gd name="T3" fmla="*/ 6 h 6"/>
                      <a:gd name="T4" fmla="*/ 0 w 4"/>
                      <a:gd name="T5" fmla="*/ 6 h 6"/>
                      <a:gd name="T6" fmla="*/ 0 w 4"/>
                      <a:gd name="T7" fmla="*/ 6 h 6"/>
                      <a:gd name="T8" fmla="*/ 0 w 4"/>
                      <a:gd name="T9" fmla="*/ 6 h 6"/>
                      <a:gd name="T10" fmla="*/ 4 w 4"/>
                      <a:gd name="T11" fmla="*/ 0 h 6"/>
                      <a:gd name="T12" fmla="*/ 3 w 4"/>
                      <a:gd name="T13" fmla="*/ 1 h 6"/>
                      <a:gd name="T14" fmla="*/ 3 w 4"/>
                      <a:gd name="T15" fmla="*/ 1 h 6"/>
                      <a:gd name="T16" fmla="*/ 4 w 4"/>
                      <a:gd name="T17" fmla="*/ 0 h 6"/>
                      <a:gd name="T18" fmla="*/ 4 w 4"/>
                      <a:gd name="T19" fmla="*/ 0 h 6"/>
                      <a:gd name="T20" fmla="*/ 4 w 4"/>
                      <a:gd name="T21" fmla="*/ 0 h 6"/>
                      <a:gd name="T22" fmla="*/ 4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6"/>
                        </a:moveTo>
                        <a:cubicBezTo>
                          <a:pt x="0" y="6"/>
                          <a:pt x="0" y="6"/>
                          <a:pt x="0" y="6"/>
                        </a:cubicBezTo>
                        <a:cubicBezTo>
                          <a:pt x="0" y="6"/>
                          <a:pt x="0" y="6"/>
                          <a:pt x="0" y="6"/>
                        </a:cubicBezTo>
                        <a:cubicBezTo>
                          <a:pt x="0" y="6"/>
                          <a:pt x="0" y="6"/>
                          <a:pt x="0" y="6"/>
                        </a:cubicBezTo>
                        <a:cubicBezTo>
                          <a:pt x="0" y="6"/>
                          <a:pt x="0" y="6"/>
                          <a:pt x="0" y="6"/>
                        </a:cubicBezTo>
                        <a:moveTo>
                          <a:pt x="4" y="0"/>
                        </a:moveTo>
                        <a:cubicBezTo>
                          <a:pt x="3" y="0"/>
                          <a:pt x="3" y="0"/>
                          <a:pt x="3" y="1"/>
                        </a:cubicBezTo>
                        <a:cubicBezTo>
                          <a:pt x="3" y="1"/>
                          <a:pt x="3" y="1"/>
                          <a:pt x="3" y="1"/>
                        </a:cubicBezTo>
                        <a:cubicBezTo>
                          <a:pt x="3" y="0"/>
                          <a:pt x="3" y="0"/>
                          <a:pt x="4" y="0"/>
                        </a:cubicBezTo>
                        <a:moveTo>
                          <a:pt x="4" y="0"/>
                        </a:moveTo>
                        <a:cubicBezTo>
                          <a:pt x="4" y="0"/>
                          <a:pt x="4" y="0"/>
                          <a:pt x="4" y="0"/>
                        </a:cubicBezTo>
                        <a:cubicBezTo>
                          <a:pt x="4" y="0"/>
                          <a:pt x="4" y="0"/>
                          <a:pt x="4"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8" name="Freeform 8225">
                    <a:extLst>
                      <a:ext uri="{FF2B5EF4-FFF2-40B4-BE49-F238E27FC236}">
                        <a16:creationId xmlns:a16="http://schemas.microsoft.com/office/drawing/2014/main" id="{EFA847B6-545F-466A-88E0-F6989B2B49B8}"/>
                      </a:ext>
                    </a:extLst>
                  </p:cNvPr>
                  <p:cNvSpPr>
                    <a:spLocks noEditPoints="1"/>
                  </p:cNvSpPr>
                  <p:nvPr/>
                </p:nvSpPr>
                <p:spPr bwMode="auto">
                  <a:xfrm>
                    <a:off x="3649" y="1837"/>
                    <a:ext cx="8" cy="8"/>
                  </a:xfrm>
                  <a:custGeom>
                    <a:avLst/>
                    <a:gdLst>
                      <a:gd name="T0" fmla="*/ 3 w 10"/>
                      <a:gd name="T1" fmla="*/ 10 h 11"/>
                      <a:gd name="T2" fmla="*/ 2 w 10"/>
                      <a:gd name="T3" fmla="*/ 10 h 11"/>
                      <a:gd name="T4" fmla="*/ 2 w 10"/>
                      <a:gd name="T5" fmla="*/ 11 h 11"/>
                      <a:gd name="T6" fmla="*/ 3 w 10"/>
                      <a:gd name="T7" fmla="*/ 10 h 11"/>
                      <a:gd name="T8" fmla="*/ 5 w 10"/>
                      <a:gd name="T9" fmla="*/ 4 h 11"/>
                      <a:gd name="T10" fmla="*/ 5 w 10"/>
                      <a:gd name="T11" fmla="*/ 7 h 11"/>
                      <a:gd name="T12" fmla="*/ 4 w 10"/>
                      <a:gd name="T13" fmla="*/ 9 h 11"/>
                      <a:gd name="T14" fmla="*/ 6 w 10"/>
                      <a:gd name="T15" fmla="*/ 8 h 11"/>
                      <a:gd name="T16" fmla="*/ 7 w 10"/>
                      <a:gd name="T17" fmla="*/ 8 h 11"/>
                      <a:gd name="T18" fmla="*/ 10 w 10"/>
                      <a:gd name="T19" fmla="*/ 8 h 11"/>
                      <a:gd name="T20" fmla="*/ 5 w 10"/>
                      <a:gd name="T21" fmla="*/ 4 h 11"/>
                      <a:gd name="T22" fmla="*/ 0 w 10"/>
                      <a:gd name="T23" fmla="*/ 0 h 11"/>
                      <a:gd name="T24" fmla="*/ 2 w 10"/>
                      <a:gd name="T25" fmla="*/ 3 h 11"/>
                      <a:gd name="T26" fmla="*/ 3 w 10"/>
                      <a:gd name="T27" fmla="*/ 7 h 11"/>
                      <a:gd name="T28" fmla="*/ 3 w 10"/>
                      <a:gd name="T29" fmla="*/ 10 h 11"/>
                      <a:gd name="T30" fmla="*/ 5 w 10"/>
                      <a:gd name="T31" fmla="*/ 7 h 11"/>
                      <a:gd name="T32" fmla="*/ 4 w 10"/>
                      <a:gd name="T33" fmla="*/ 3 h 11"/>
                      <a:gd name="T34" fmla="*/ 2 w 10"/>
                      <a:gd name="T35" fmla="*/ 2 h 11"/>
                      <a:gd name="T36" fmla="*/ 0 w 10"/>
                      <a:gd name="T3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1">
                        <a:moveTo>
                          <a:pt x="3" y="10"/>
                        </a:moveTo>
                        <a:cubicBezTo>
                          <a:pt x="3" y="10"/>
                          <a:pt x="2" y="10"/>
                          <a:pt x="2" y="10"/>
                        </a:cubicBezTo>
                        <a:cubicBezTo>
                          <a:pt x="2" y="11"/>
                          <a:pt x="2" y="11"/>
                          <a:pt x="2" y="11"/>
                        </a:cubicBezTo>
                        <a:cubicBezTo>
                          <a:pt x="2" y="11"/>
                          <a:pt x="3" y="10"/>
                          <a:pt x="3" y="10"/>
                        </a:cubicBezTo>
                        <a:moveTo>
                          <a:pt x="5" y="4"/>
                        </a:moveTo>
                        <a:cubicBezTo>
                          <a:pt x="6" y="5"/>
                          <a:pt x="6" y="7"/>
                          <a:pt x="5" y="7"/>
                        </a:cubicBezTo>
                        <a:cubicBezTo>
                          <a:pt x="5" y="8"/>
                          <a:pt x="5" y="9"/>
                          <a:pt x="4" y="9"/>
                        </a:cubicBezTo>
                        <a:cubicBezTo>
                          <a:pt x="5" y="9"/>
                          <a:pt x="5" y="9"/>
                          <a:pt x="6" y="8"/>
                        </a:cubicBezTo>
                        <a:cubicBezTo>
                          <a:pt x="6" y="8"/>
                          <a:pt x="7" y="8"/>
                          <a:pt x="7" y="8"/>
                        </a:cubicBezTo>
                        <a:cubicBezTo>
                          <a:pt x="8" y="8"/>
                          <a:pt x="9" y="8"/>
                          <a:pt x="10" y="8"/>
                        </a:cubicBezTo>
                        <a:cubicBezTo>
                          <a:pt x="8" y="7"/>
                          <a:pt x="7" y="6"/>
                          <a:pt x="5" y="4"/>
                        </a:cubicBezTo>
                        <a:moveTo>
                          <a:pt x="0" y="0"/>
                        </a:moveTo>
                        <a:cubicBezTo>
                          <a:pt x="1" y="1"/>
                          <a:pt x="1" y="2"/>
                          <a:pt x="2" y="3"/>
                        </a:cubicBezTo>
                        <a:cubicBezTo>
                          <a:pt x="3" y="4"/>
                          <a:pt x="3" y="5"/>
                          <a:pt x="3" y="7"/>
                        </a:cubicBezTo>
                        <a:cubicBezTo>
                          <a:pt x="4" y="8"/>
                          <a:pt x="3" y="9"/>
                          <a:pt x="3" y="10"/>
                        </a:cubicBezTo>
                        <a:cubicBezTo>
                          <a:pt x="4" y="9"/>
                          <a:pt x="5" y="8"/>
                          <a:pt x="5" y="7"/>
                        </a:cubicBezTo>
                        <a:cubicBezTo>
                          <a:pt x="5" y="6"/>
                          <a:pt x="5" y="4"/>
                          <a:pt x="4" y="3"/>
                        </a:cubicBezTo>
                        <a:cubicBezTo>
                          <a:pt x="3" y="3"/>
                          <a:pt x="3" y="2"/>
                          <a:pt x="2" y="2"/>
                        </a:cubicBezTo>
                        <a:cubicBezTo>
                          <a:pt x="2" y="1"/>
                          <a:pt x="1" y="1"/>
                          <a:pt x="0" y="0"/>
                        </a:cubicBezTo>
                      </a:path>
                    </a:pathLst>
                  </a:custGeom>
                  <a:solidFill>
                    <a:srgbClr val="E873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59" name="Freeform 8226">
                    <a:extLst>
                      <a:ext uri="{FF2B5EF4-FFF2-40B4-BE49-F238E27FC236}">
                        <a16:creationId xmlns:a16="http://schemas.microsoft.com/office/drawing/2014/main" id="{A8776309-ED82-4197-B313-9AEAFD05B6D5}"/>
                      </a:ext>
                    </a:extLst>
                  </p:cNvPr>
                  <p:cNvSpPr>
                    <a:spLocks/>
                  </p:cNvSpPr>
                  <p:nvPr/>
                </p:nvSpPr>
                <p:spPr bwMode="auto">
                  <a:xfrm>
                    <a:off x="3647" y="1836"/>
                    <a:ext cx="10" cy="9"/>
                  </a:xfrm>
                  <a:custGeom>
                    <a:avLst/>
                    <a:gdLst>
                      <a:gd name="T0" fmla="*/ 0 w 13"/>
                      <a:gd name="T1" fmla="*/ 0 h 12"/>
                      <a:gd name="T2" fmla="*/ 3 w 13"/>
                      <a:gd name="T3" fmla="*/ 2 h 12"/>
                      <a:gd name="T4" fmla="*/ 5 w 13"/>
                      <a:gd name="T5" fmla="*/ 4 h 12"/>
                      <a:gd name="T6" fmla="*/ 7 w 13"/>
                      <a:gd name="T7" fmla="*/ 5 h 12"/>
                      <a:gd name="T8" fmla="*/ 8 w 13"/>
                      <a:gd name="T9" fmla="*/ 9 h 12"/>
                      <a:gd name="T10" fmla="*/ 6 w 13"/>
                      <a:gd name="T11" fmla="*/ 12 h 12"/>
                      <a:gd name="T12" fmla="*/ 5 w 13"/>
                      <a:gd name="T13" fmla="*/ 12 h 12"/>
                      <a:gd name="T14" fmla="*/ 6 w 13"/>
                      <a:gd name="T15" fmla="*/ 12 h 12"/>
                      <a:gd name="T16" fmla="*/ 7 w 13"/>
                      <a:gd name="T17" fmla="*/ 11 h 12"/>
                      <a:gd name="T18" fmla="*/ 8 w 13"/>
                      <a:gd name="T19" fmla="*/ 9 h 12"/>
                      <a:gd name="T20" fmla="*/ 8 w 13"/>
                      <a:gd name="T21" fmla="*/ 6 h 12"/>
                      <a:gd name="T22" fmla="*/ 13 w 13"/>
                      <a:gd name="T23" fmla="*/ 10 h 12"/>
                      <a:gd name="T24" fmla="*/ 13 w 13"/>
                      <a:gd name="T25" fmla="*/ 11 h 12"/>
                      <a:gd name="T26" fmla="*/ 13 w 13"/>
                      <a:gd name="T27" fmla="*/ 11 h 12"/>
                      <a:gd name="T28" fmla="*/ 13 w 13"/>
                      <a:gd name="T29" fmla="*/ 10 h 12"/>
                      <a:gd name="T30" fmla="*/ 8 w 13"/>
                      <a:gd name="T31" fmla="*/ 5 h 12"/>
                      <a:gd name="T32" fmla="*/ 7 w 13"/>
                      <a:gd name="T33" fmla="*/ 4 h 12"/>
                      <a:gd name="T34" fmla="*/ 0 w 13"/>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12">
                        <a:moveTo>
                          <a:pt x="0" y="0"/>
                        </a:moveTo>
                        <a:cubicBezTo>
                          <a:pt x="1" y="1"/>
                          <a:pt x="2" y="2"/>
                          <a:pt x="3" y="2"/>
                        </a:cubicBezTo>
                        <a:cubicBezTo>
                          <a:pt x="4" y="3"/>
                          <a:pt x="5" y="3"/>
                          <a:pt x="5" y="4"/>
                        </a:cubicBezTo>
                        <a:cubicBezTo>
                          <a:pt x="6" y="4"/>
                          <a:pt x="6" y="5"/>
                          <a:pt x="7" y="5"/>
                        </a:cubicBezTo>
                        <a:cubicBezTo>
                          <a:pt x="8" y="6"/>
                          <a:pt x="8" y="8"/>
                          <a:pt x="8" y="9"/>
                        </a:cubicBezTo>
                        <a:cubicBezTo>
                          <a:pt x="8" y="10"/>
                          <a:pt x="7" y="11"/>
                          <a:pt x="6" y="12"/>
                        </a:cubicBezTo>
                        <a:cubicBezTo>
                          <a:pt x="5" y="12"/>
                          <a:pt x="5" y="12"/>
                          <a:pt x="5" y="12"/>
                        </a:cubicBezTo>
                        <a:cubicBezTo>
                          <a:pt x="5" y="12"/>
                          <a:pt x="6" y="12"/>
                          <a:pt x="6" y="12"/>
                        </a:cubicBezTo>
                        <a:cubicBezTo>
                          <a:pt x="6" y="12"/>
                          <a:pt x="7" y="12"/>
                          <a:pt x="7" y="11"/>
                        </a:cubicBezTo>
                        <a:cubicBezTo>
                          <a:pt x="8" y="11"/>
                          <a:pt x="8" y="10"/>
                          <a:pt x="8" y="9"/>
                        </a:cubicBezTo>
                        <a:cubicBezTo>
                          <a:pt x="9" y="9"/>
                          <a:pt x="9" y="7"/>
                          <a:pt x="8" y="6"/>
                        </a:cubicBezTo>
                        <a:cubicBezTo>
                          <a:pt x="10" y="8"/>
                          <a:pt x="11" y="9"/>
                          <a:pt x="13" y="10"/>
                        </a:cubicBezTo>
                        <a:cubicBezTo>
                          <a:pt x="13" y="10"/>
                          <a:pt x="13" y="11"/>
                          <a:pt x="13" y="11"/>
                        </a:cubicBezTo>
                        <a:cubicBezTo>
                          <a:pt x="13" y="11"/>
                          <a:pt x="13" y="11"/>
                          <a:pt x="13" y="11"/>
                        </a:cubicBezTo>
                        <a:cubicBezTo>
                          <a:pt x="13" y="10"/>
                          <a:pt x="13" y="10"/>
                          <a:pt x="13" y="10"/>
                        </a:cubicBezTo>
                        <a:cubicBezTo>
                          <a:pt x="11" y="8"/>
                          <a:pt x="10" y="6"/>
                          <a:pt x="8" y="5"/>
                        </a:cubicBezTo>
                        <a:cubicBezTo>
                          <a:pt x="8" y="4"/>
                          <a:pt x="7" y="4"/>
                          <a:pt x="7" y="4"/>
                        </a:cubicBezTo>
                        <a:cubicBezTo>
                          <a:pt x="5" y="2"/>
                          <a:pt x="2" y="1"/>
                          <a:pt x="0" y="0"/>
                        </a:cubicBezTo>
                      </a:path>
                    </a:pathLst>
                  </a:custGeom>
                  <a:solidFill>
                    <a:srgbClr val="D659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0" name="Freeform 8227">
                    <a:extLst>
                      <a:ext uri="{FF2B5EF4-FFF2-40B4-BE49-F238E27FC236}">
                        <a16:creationId xmlns:a16="http://schemas.microsoft.com/office/drawing/2014/main" id="{FE91C0F6-D058-4282-9CBD-7C2B387CBCCD}"/>
                      </a:ext>
                    </a:extLst>
                  </p:cNvPr>
                  <p:cNvSpPr>
                    <a:spLocks/>
                  </p:cNvSpPr>
                  <p:nvPr/>
                </p:nvSpPr>
                <p:spPr bwMode="auto">
                  <a:xfrm>
                    <a:off x="3718" y="1747"/>
                    <a:ext cx="13" cy="10"/>
                  </a:xfrm>
                  <a:custGeom>
                    <a:avLst/>
                    <a:gdLst>
                      <a:gd name="T0" fmla="*/ 0 w 17"/>
                      <a:gd name="T1" fmla="*/ 0 h 13"/>
                      <a:gd name="T2" fmla="*/ 0 w 17"/>
                      <a:gd name="T3" fmla="*/ 1 h 13"/>
                      <a:gd name="T4" fmla="*/ 7 w 17"/>
                      <a:gd name="T5" fmla="*/ 2 h 13"/>
                      <a:gd name="T6" fmla="*/ 16 w 17"/>
                      <a:gd name="T7" fmla="*/ 9 h 13"/>
                      <a:gd name="T8" fmla="*/ 17 w 17"/>
                      <a:gd name="T9" fmla="*/ 12 h 13"/>
                      <a:gd name="T10" fmla="*/ 17 w 17"/>
                      <a:gd name="T11" fmla="*/ 13 h 13"/>
                      <a:gd name="T12" fmla="*/ 16 w 17"/>
                      <a:gd name="T13" fmla="*/ 9 h 13"/>
                      <a:gd name="T14" fmla="*/ 7 w 17"/>
                      <a:gd name="T15" fmla="*/ 2 h 13"/>
                      <a:gd name="T16" fmla="*/ 0 w 1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3">
                        <a:moveTo>
                          <a:pt x="0" y="0"/>
                        </a:moveTo>
                        <a:cubicBezTo>
                          <a:pt x="0" y="0"/>
                          <a:pt x="0" y="1"/>
                          <a:pt x="0" y="1"/>
                        </a:cubicBezTo>
                        <a:cubicBezTo>
                          <a:pt x="2" y="1"/>
                          <a:pt x="5" y="2"/>
                          <a:pt x="7" y="2"/>
                        </a:cubicBezTo>
                        <a:cubicBezTo>
                          <a:pt x="11" y="3"/>
                          <a:pt x="15" y="6"/>
                          <a:pt x="16" y="9"/>
                        </a:cubicBezTo>
                        <a:cubicBezTo>
                          <a:pt x="17" y="10"/>
                          <a:pt x="17" y="11"/>
                          <a:pt x="17" y="12"/>
                        </a:cubicBezTo>
                        <a:cubicBezTo>
                          <a:pt x="17" y="12"/>
                          <a:pt x="17" y="13"/>
                          <a:pt x="17" y="13"/>
                        </a:cubicBezTo>
                        <a:cubicBezTo>
                          <a:pt x="17" y="12"/>
                          <a:pt x="17" y="10"/>
                          <a:pt x="16" y="9"/>
                        </a:cubicBezTo>
                        <a:cubicBezTo>
                          <a:pt x="15" y="6"/>
                          <a:pt x="11" y="3"/>
                          <a:pt x="7" y="2"/>
                        </a:cubicBezTo>
                        <a:cubicBezTo>
                          <a:pt x="5" y="1"/>
                          <a:pt x="2"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1" name="Freeform 8228">
                    <a:extLst>
                      <a:ext uri="{FF2B5EF4-FFF2-40B4-BE49-F238E27FC236}">
                        <a16:creationId xmlns:a16="http://schemas.microsoft.com/office/drawing/2014/main" id="{02537B1B-9D01-4FBA-B1C7-B26070507197}"/>
                      </a:ext>
                    </a:extLst>
                  </p:cNvPr>
                  <p:cNvSpPr>
                    <a:spLocks/>
                  </p:cNvSpPr>
                  <p:nvPr/>
                </p:nvSpPr>
                <p:spPr bwMode="auto">
                  <a:xfrm>
                    <a:off x="3718" y="1748"/>
                    <a:ext cx="13" cy="8"/>
                  </a:xfrm>
                  <a:custGeom>
                    <a:avLst/>
                    <a:gdLst>
                      <a:gd name="T0" fmla="*/ 0 w 17"/>
                      <a:gd name="T1" fmla="*/ 0 h 11"/>
                      <a:gd name="T2" fmla="*/ 0 w 17"/>
                      <a:gd name="T3" fmla="*/ 0 h 11"/>
                      <a:gd name="T4" fmla="*/ 7 w 17"/>
                      <a:gd name="T5" fmla="*/ 1 h 11"/>
                      <a:gd name="T6" fmla="*/ 16 w 17"/>
                      <a:gd name="T7" fmla="*/ 8 h 11"/>
                      <a:gd name="T8" fmla="*/ 17 w 17"/>
                      <a:gd name="T9" fmla="*/ 11 h 11"/>
                      <a:gd name="T10" fmla="*/ 16 w 17"/>
                      <a:gd name="T11" fmla="*/ 8 h 11"/>
                      <a:gd name="T12" fmla="*/ 7 w 17"/>
                      <a:gd name="T13" fmla="*/ 1 h 11"/>
                      <a:gd name="T14" fmla="*/ 0 w 17"/>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1">
                        <a:moveTo>
                          <a:pt x="0" y="0"/>
                        </a:moveTo>
                        <a:cubicBezTo>
                          <a:pt x="0" y="0"/>
                          <a:pt x="0" y="0"/>
                          <a:pt x="0" y="0"/>
                        </a:cubicBezTo>
                        <a:cubicBezTo>
                          <a:pt x="3" y="0"/>
                          <a:pt x="5" y="1"/>
                          <a:pt x="7" y="1"/>
                        </a:cubicBezTo>
                        <a:cubicBezTo>
                          <a:pt x="11" y="3"/>
                          <a:pt x="15" y="5"/>
                          <a:pt x="16" y="8"/>
                        </a:cubicBezTo>
                        <a:cubicBezTo>
                          <a:pt x="17" y="9"/>
                          <a:pt x="17" y="10"/>
                          <a:pt x="17" y="11"/>
                        </a:cubicBezTo>
                        <a:cubicBezTo>
                          <a:pt x="17" y="10"/>
                          <a:pt x="17" y="9"/>
                          <a:pt x="16" y="8"/>
                        </a:cubicBezTo>
                        <a:cubicBezTo>
                          <a:pt x="15" y="5"/>
                          <a:pt x="11" y="2"/>
                          <a:pt x="7" y="1"/>
                        </a:cubicBezTo>
                        <a:cubicBezTo>
                          <a:pt x="5" y="1"/>
                          <a:pt x="2"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2" name="Freeform 8229">
                    <a:extLst>
                      <a:ext uri="{FF2B5EF4-FFF2-40B4-BE49-F238E27FC236}">
                        <a16:creationId xmlns:a16="http://schemas.microsoft.com/office/drawing/2014/main" id="{E2FB0BBB-36A2-4090-9947-32D60DE22050}"/>
                      </a:ext>
                    </a:extLst>
                  </p:cNvPr>
                  <p:cNvSpPr>
                    <a:spLocks noEditPoints="1"/>
                  </p:cNvSpPr>
                  <p:nvPr/>
                </p:nvSpPr>
                <p:spPr bwMode="auto">
                  <a:xfrm>
                    <a:off x="3639" y="1752"/>
                    <a:ext cx="44" cy="36"/>
                  </a:xfrm>
                  <a:custGeom>
                    <a:avLst/>
                    <a:gdLst>
                      <a:gd name="T0" fmla="*/ 30 w 59"/>
                      <a:gd name="T1" fmla="*/ 13 h 48"/>
                      <a:gd name="T2" fmla="*/ 25 w 59"/>
                      <a:gd name="T3" fmla="*/ 16 h 48"/>
                      <a:gd name="T4" fmla="*/ 19 w 59"/>
                      <a:gd name="T5" fmla="*/ 25 h 48"/>
                      <a:gd name="T6" fmla="*/ 8 w 59"/>
                      <a:gd name="T7" fmla="*/ 33 h 48"/>
                      <a:gd name="T8" fmla="*/ 2 w 59"/>
                      <a:gd name="T9" fmla="*/ 44 h 48"/>
                      <a:gd name="T10" fmla="*/ 0 w 59"/>
                      <a:gd name="T11" fmla="*/ 48 h 48"/>
                      <a:gd name="T12" fmla="*/ 2 w 59"/>
                      <a:gd name="T13" fmla="*/ 44 h 48"/>
                      <a:gd name="T14" fmla="*/ 8 w 59"/>
                      <a:gd name="T15" fmla="*/ 33 h 48"/>
                      <a:gd name="T16" fmla="*/ 19 w 59"/>
                      <a:gd name="T17" fmla="*/ 25 h 48"/>
                      <a:gd name="T18" fmla="*/ 25 w 59"/>
                      <a:gd name="T19" fmla="*/ 16 h 48"/>
                      <a:gd name="T20" fmla="*/ 30 w 59"/>
                      <a:gd name="T21" fmla="*/ 13 h 48"/>
                      <a:gd name="T22" fmla="*/ 32 w 59"/>
                      <a:gd name="T23" fmla="*/ 14 h 48"/>
                      <a:gd name="T24" fmla="*/ 32 w 59"/>
                      <a:gd name="T25" fmla="*/ 13 h 48"/>
                      <a:gd name="T26" fmla="*/ 30 w 59"/>
                      <a:gd name="T27" fmla="*/ 13 h 48"/>
                      <a:gd name="T28" fmla="*/ 56 w 59"/>
                      <a:gd name="T29" fmla="*/ 0 h 48"/>
                      <a:gd name="T30" fmla="*/ 55 w 59"/>
                      <a:gd name="T31" fmla="*/ 1 h 48"/>
                      <a:gd name="T32" fmla="*/ 44 w 59"/>
                      <a:gd name="T33" fmla="*/ 5 h 48"/>
                      <a:gd name="T34" fmla="*/ 35 w 59"/>
                      <a:gd name="T35" fmla="*/ 10 h 48"/>
                      <a:gd name="T36" fmla="*/ 35 w 59"/>
                      <a:gd name="T37" fmla="*/ 10 h 48"/>
                      <a:gd name="T38" fmla="*/ 44 w 59"/>
                      <a:gd name="T39" fmla="*/ 6 h 48"/>
                      <a:gd name="T40" fmla="*/ 55 w 59"/>
                      <a:gd name="T41" fmla="*/ 1 h 48"/>
                      <a:gd name="T42" fmla="*/ 56 w 59"/>
                      <a:gd name="T43" fmla="*/ 0 h 48"/>
                      <a:gd name="T44" fmla="*/ 59 w 59"/>
                      <a:gd name="T45" fmla="*/ 1 h 48"/>
                      <a:gd name="T46" fmla="*/ 59 w 59"/>
                      <a:gd name="T47" fmla="*/ 1 h 48"/>
                      <a:gd name="T48" fmla="*/ 56 w 59"/>
                      <a:gd name="T4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48">
                        <a:moveTo>
                          <a:pt x="30" y="13"/>
                        </a:moveTo>
                        <a:cubicBezTo>
                          <a:pt x="28" y="13"/>
                          <a:pt x="26" y="14"/>
                          <a:pt x="25" y="16"/>
                        </a:cubicBezTo>
                        <a:cubicBezTo>
                          <a:pt x="22" y="18"/>
                          <a:pt x="20" y="22"/>
                          <a:pt x="19" y="25"/>
                        </a:cubicBezTo>
                        <a:cubicBezTo>
                          <a:pt x="15" y="27"/>
                          <a:pt x="10" y="30"/>
                          <a:pt x="8" y="33"/>
                        </a:cubicBezTo>
                        <a:cubicBezTo>
                          <a:pt x="5" y="37"/>
                          <a:pt x="3" y="40"/>
                          <a:pt x="2" y="44"/>
                        </a:cubicBezTo>
                        <a:cubicBezTo>
                          <a:pt x="1" y="45"/>
                          <a:pt x="1" y="47"/>
                          <a:pt x="0" y="48"/>
                        </a:cubicBezTo>
                        <a:cubicBezTo>
                          <a:pt x="1" y="47"/>
                          <a:pt x="1" y="45"/>
                          <a:pt x="2" y="44"/>
                        </a:cubicBezTo>
                        <a:cubicBezTo>
                          <a:pt x="3" y="40"/>
                          <a:pt x="5" y="37"/>
                          <a:pt x="8" y="33"/>
                        </a:cubicBezTo>
                        <a:cubicBezTo>
                          <a:pt x="10" y="30"/>
                          <a:pt x="15" y="27"/>
                          <a:pt x="19" y="25"/>
                        </a:cubicBezTo>
                        <a:cubicBezTo>
                          <a:pt x="20" y="22"/>
                          <a:pt x="22" y="18"/>
                          <a:pt x="25" y="16"/>
                        </a:cubicBezTo>
                        <a:cubicBezTo>
                          <a:pt x="26" y="14"/>
                          <a:pt x="28" y="13"/>
                          <a:pt x="30" y="13"/>
                        </a:cubicBezTo>
                        <a:cubicBezTo>
                          <a:pt x="31" y="13"/>
                          <a:pt x="31" y="13"/>
                          <a:pt x="32" y="14"/>
                        </a:cubicBezTo>
                        <a:cubicBezTo>
                          <a:pt x="32" y="13"/>
                          <a:pt x="32" y="13"/>
                          <a:pt x="32" y="13"/>
                        </a:cubicBezTo>
                        <a:cubicBezTo>
                          <a:pt x="31" y="13"/>
                          <a:pt x="31" y="13"/>
                          <a:pt x="30" y="13"/>
                        </a:cubicBezTo>
                        <a:moveTo>
                          <a:pt x="56" y="0"/>
                        </a:moveTo>
                        <a:cubicBezTo>
                          <a:pt x="55" y="0"/>
                          <a:pt x="55" y="0"/>
                          <a:pt x="55" y="1"/>
                        </a:cubicBezTo>
                        <a:cubicBezTo>
                          <a:pt x="51" y="1"/>
                          <a:pt x="47" y="4"/>
                          <a:pt x="44" y="5"/>
                        </a:cubicBezTo>
                        <a:cubicBezTo>
                          <a:pt x="42" y="7"/>
                          <a:pt x="38" y="9"/>
                          <a:pt x="35" y="10"/>
                        </a:cubicBezTo>
                        <a:cubicBezTo>
                          <a:pt x="35" y="10"/>
                          <a:pt x="35" y="10"/>
                          <a:pt x="35" y="10"/>
                        </a:cubicBezTo>
                        <a:cubicBezTo>
                          <a:pt x="38" y="9"/>
                          <a:pt x="42" y="7"/>
                          <a:pt x="44" y="6"/>
                        </a:cubicBezTo>
                        <a:cubicBezTo>
                          <a:pt x="47" y="4"/>
                          <a:pt x="51" y="1"/>
                          <a:pt x="55" y="1"/>
                        </a:cubicBezTo>
                        <a:cubicBezTo>
                          <a:pt x="55" y="0"/>
                          <a:pt x="55" y="0"/>
                          <a:pt x="56" y="0"/>
                        </a:cubicBezTo>
                        <a:cubicBezTo>
                          <a:pt x="57" y="0"/>
                          <a:pt x="58" y="1"/>
                          <a:pt x="59" y="1"/>
                        </a:cubicBezTo>
                        <a:cubicBezTo>
                          <a:pt x="59" y="1"/>
                          <a:pt x="59" y="1"/>
                          <a:pt x="59" y="1"/>
                        </a:cubicBezTo>
                        <a:cubicBezTo>
                          <a:pt x="58" y="1"/>
                          <a:pt x="57" y="0"/>
                          <a:pt x="56"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3" name="Freeform 8230">
                    <a:extLst>
                      <a:ext uri="{FF2B5EF4-FFF2-40B4-BE49-F238E27FC236}">
                        <a16:creationId xmlns:a16="http://schemas.microsoft.com/office/drawing/2014/main" id="{00B5CA2D-1F98-4F33-A01A-B746A9E37E69}"/>
                      </a:ext>
                    </a:extLst>
                  </p:cNvPr>
                  <p:cNvSpPr>
                    <a:spLocks noEditPoints="1"/>
                  </p:cNvSpPr>
                  <p:nvPr/>
                </p:nvSpPr>
                <p:spPr bwMode="auto">
                  <a:xfrm>
                    <a:off x="3639" y="1752"/>
                    <a:ext cx="44" cy="39"/>
                  </a:xfrm>
                  <a:custGeom>
                    <a:avLst/>
                    <a:gdLst>
                      <a:gd name="T0" fmla="*/ 31 w 60"/>
                      <a:gd name="T1" fmla="*/ 13 h 52"/>
                      <a:gd name="T2" fmla="*/ 26 w 60"/>
                      <a:gd name="T3" fmla="*/ 16 h 52"/>
                      <a:gd name="T4" fmla="*/ 20 w 60"/>
                      <a:gd name="T5" fmla="*/ 25 h 52"/>
                      <a:gd name="T6" fmla="*/ 9 w 60"/>
                      <a:gd name="T7" fmla="*/ 33 h 52"/>
                      <a:gd name="T8" fmla="*/ 3 w 60"/>
                      <a:gd name="T9" fmla="*/ 44 h 52"/>
                      <a:gd name="T10" fmla="*/ 1 w 60"/>
                      <a:gd name="T11" fmla="*/ 48 h 52"/>
                      <a:gd name="T12" fmla="*/ 0 w 60"/>
                      <a:gd name="T13" fmla="*/ 52 h 52"/>
                      <a:gd name="T14" fmla="*/ 0 w 60"/>
                      <a:gd name="T15" fmla="*/ 52 h 52"/>
                      <a:gd name="T16" fmla="*/ 3 w 60"/>
                      <a:gd name="T17" fmla="*/ 44 h 52"/>
                      <a:gd name="T18" fmla="*/ 9 w 60"/>
                      <a:gd name="T19" fmla="*/ 33 h 52"/>
                      <a:gd name="T20" fmla="*/ 20 w 60"/>
                      <a:gd name="T21" fmla="*/ 26 h 52"/>
                      <a:gd name="T22" fmla="*/ 21 w 60"/>
                      <a:gd name="T23" fmla="*/ 24 h 52"/>
                      <a:gd name="T24" fmla="*/ 22 w 60"/>
                      <a:gd name="T25" fmla="*/ 21 h 52"/>
                      <a:gd name="T26" fmla="*/ 22 w 60"/>
                      <a:gd name="T27" fmla="*/ 21 h 52"/>
                      <a:gd name="T28" fmla="*/ 26 w 60"/>
                      <a:gd name="T29" fmla="*/ 16 h 52"/>
                      <a:gd name="T30" fmla="*/ 31 w 60"/>
                      <a:gd name="T31" fmla="*/ 14 h 52"/>
                      <a:gd name="T32" fmla="*/ 33 w 60"/>
                      <a:gd name="T33" fmla="*/ 14 h 52"/>
                      <a:gd name="T34" fmla="*/ 33 w 60"/>
                      <a:gd name="T35" fmla="*/ 14 h 52"/>
                      <a:gd name="T36" fmla="*/ 31 w 60"/>
                      <a:gd name="T37" fmla="*/ 13 h 52"/>
                      <a:gd name="T38" fmla="*/ 57 w 60"/>
                      <a:gd name="T39" fmla="*/ 0 h 52"/>
                      <a:gd name="T40" fmla="*/ 56 w 60"/>
                      <a:gd name="T41" fmla="*/ 1 h 52"/>
                      <a:gd name="T42" fmla="*/ 45 w 60"/>
                      <a:gd name="T43" fmla="*/ 6 h 52"/>
                      <a:gd name="T44" fmla="*/ 36 w 60"/>
                      <a:gd name="T45" fmla="*/ 10 h 52"/>
                      <a:gd name="T46" fmla="*/ 37 w 60"/>
                      <a:gd name="T47" fmla="*/ 11 h 52"/>
                      <a:gd name="T48" fmla="*/ 36 w 60"/>
                      <a:gd name="T49" fmla="*/ 11 h 52"/>
                      <a:gd name="T50" fmla="*/ 45 w 60"/>
                      <a:gd name="T51" fmla="*/ 6 h 52"/>
                      <a:gd name="T52" fmla="*/ 56 w 60"/>
                      <a:gd name="T53" fmla="*/ 1 h 52"/>
                      <a:gd name="T54" fmla="*/ 57 w 60"/>
                      <a:gd name="T55" fmla="*/ 1 h 52"/>
                      <a:gd name="T56" fmla="*/ 60 w 60"/>
                      <a:gd name="T57" fmla="*/ 1 h 52"/>
                      <a:gd name="T58" fmla="*/ 60 w 60"/>
                      <a:gd name="T59" fmla="*/ 1 h 52"/>
                      <a:gd name="T60" fmla="*/ 57 w 60"/>
                      <a:gd name="T6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 h="52">
                        <a:moveTo>
                          <a:pt x="31" y="13"/>
                        </a:moveTo>
                        <a:cubicBezTo>
                          <a:pt x="29" y="13"/>
                          <a:pt x="27" y="14"/>
                          <a:pt x="26" y="16"/>
                        </a:cubicBezTo>
                        <a:cubicBezTo>
                          <a:pt x="23" y="18"/>
                          <a:pt x="21" y="22"/>
                          <a:pt x="20" y="25"/>
                        </a:cubicBezTo>
                        <a:cubicBezTo>
                          <a:pt x="16" y="27"/>
                          <a:pt x="11" y="30"/>
                          <a:pt x="9" y="33"/>
                        </a:cubicBezTo>
                        <a:cubicBezTo>
                          <a:pt x="6" y="37"/>
                          <a:pt x="4" y="40"/>
                          <a:pt x="3" y="44"/>
                        </a:cubicBezTo>
                        <a:cubicBezTo>
                          <a:pt x="2" y="45"/>
                          <a:pt x="2" y="47"/>
                          <a:pt x="1" y="48"/>
                        </a:cubicBezTo>
                        <a:cubicBezTo>
                          <a:pt x="1" y="49"/>
                          <a:pt x="0" y="51"/>
                          <a:pt x="0" y="52"/>
                        </a:cubicBezTo>
                        <a:cubicBezTo>
                          <a:pt x="0" y="52"/>
                          <a:pt x="0" y="52"/>
                          <a:pt x="0" y="52"/>
                        </a:cubicBezTo>
                        <a:cubicBezTo>
                          <a:pt x="0" y="50"/>
                          <a:pt x="2" y="46"/>
                          <a:pt x="3" y="44"/>
                        </a:cubicBezTo>
                        <a:cubicBezTo>
                          <a:pt x="4" y="41"/>
                          <a:pt x="6" y="37"/>
                          <a:pt x="9" y="33"/>
                        </a:cubicBezTo>
                        <a:cubicBezTo>
                          <a:pt x="11" y="30"/>
                          <a:pt x="16" y="28"/>
                          <a:pt x="20" y="26"/>
                        </a:cubicBezTo>
                        <a:cubicBezTo>
                          <a:pt x="21" y="25"/>
                          <a:pt x="21" y="24"/>
                          <a:pt x="21" y="24"/>
                        </a:cubicBezTo>
                        <a:cubicBezTo>
                          <a:pt x="21" y="23"/>
                          <a:pt x="21" y="22"/>
                          <a:pt x="22" y="21"/>
                        </a:cubicBezTo>
                        <a:cubicBezTo>
                          <a:pt x="22" y="21"/>
                          <a:pt x="22" y="21"/>
                          <a:pt x="22" y="21"/>
                        </a:cubicBezTo>
                        <a:cubicBezTo>
                          <a:pt x="23" y="19"/>
                          <a:pt x="24" y="18"/>
                          <a:pt x="26" y="16"/>
                        </a:cubicBezTo>
                        <a:cubicBezTo>
                          <a:pt x="27" y="15"/>
                          <a:pt x="29" y="14"/>
                          <a:pt x="31" y="14"/>
                        </a:cubicBezTo>
                        <a:cubicBezTo>
                          <a:pt x="32" y="14"/>
                          <a:pt x="32" y="14"/>
                          <a:pt x="33" y="14"/>
                        </a:cubicBezTo>
                        <a:cubicBezTo>
                          <a:pt x="33" y="14"/>
                          <a:pt x="33" y="14"/>
                          <a:pt x="33" y="14"/>
                        </a:cubicBezTo>
                        <a:cubicBezTo>
                          <a:pt x="32" y="13"/>
                          <a:pt x="32" y="13"/>
                          <a:pt x="31" y="13"/>
                        </a:cubicBezTo>
                        <a:moveTo>
                          <a:pt x="57" y="0"/>
                        </a:moveTo>
                        <a:cubicBezTo>
                          <a:pt x="56" y="0"/>
                          <a:pt x="56" y="0"/>
                          <a:pt x="56" y="1"/>
                        </a:cubicBezTo>
                        <a:cubicBezTo>
                          <a:pt x="52" y="1"/>
                          <a:pt x="48" y="4"/>
                          <a:pt x="45" y="6"/>
                        </a:cubicBezTo>
                        <a:cubicBezTo>
                          <a:pt x="43" y="7"/>
                          <a:pt x="39" y="9"/>
                          <a:pt x="36" y="10"/>
                        </a:cubicBezTo>
                        <a:cubicBezTo>
                          <a:pt x="37" y="11"/>
                          <a:pt x="37" y="11"/>
                          <a:pt x="37" y="11"/>
                        </a:cubicBezTo>
                        <a:cubicBezTo>
                          <a:pt x="36" y="11"/>
                          <a:pt x="36" y="11"/>
                          <a:pt x="36" y="11"/>
                        </a:cubicBezTo>
                        <a:cubicBezTo>
                          <a:pt x="39" y="9"/>
                          <a:pt x="43" y="8"/>
                          <a:pt x="45" y="6"/>
                        </a:cubicBezTo>
                        <a:cubicBezTo>
                          <a:pt x="48" y="4"/>
                          <a:pt x="52" y="2"/>
                          <a:pt x="56" y="1"/>
                        </a:cubicBezTo>
                        <a:cubicBezTo>
                          <a:pt x="56" y="1"/>
                          <a:pt x="56" y="1"/>
                          <a:pt x="57" y="1"/>
                        </a:cubicBezTo>
                        <a:cubicBezTo>
                          <a:pt x="58" y="1"/>
                          <a:pt x="59" y="1"/>
                          <a:pt x="60" y="1"/>
                        </a:cubicBezTo>
                        <a:cubicBezTo>
                          <a:pt x="60" y="1"/>
                          <a:pt x="60" y="1"/>
                          <a:pt x="60" y="1"/>
                        </a:cubicBezTo>
                        <a:cubicBezTo>
                          <a:pt x="59" y="1"/>
                          <a:pt x="58" y="0"/>
                          <a:pt x="57"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4" name="Freeform 8231">
                    <a:extLst>
                      <a:ext uri="{FF2B5EF4-FFF2-40B4-BE49-F238E27FC236}">
                        <a16:creationId xmlns:a16="http://schemas.microsoft.com/office/drawing/2014/main" id="{24201C6E-E9B5-478D-9DA1-089062E64C2C}"/>
                      </a:ext>
                    </a:extLst>
                  </p:cNvPr>
                  <p:cNvSpPr>
                    <a:spLocks/>
                  </p:cNvSpPr>
                  <p:nvPr/>
                </p:nvSpPr>
                <p:spPr bwMode="auto">
                  <a:xfrm>
                    <a:off x="3639" y="179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5" name="Freeform 8232">
                    <a:extLst>
                      <a:ext uri="{FF2B5EF4-FFF2-40B4-BE49-F238E27FC236}">
                        <a16:creationId xmlns:a16="http://schemas.microsoft.com/office/drawing/2014/main" id="{F90C886E-963A-44FE-A76A-2A8D9822D2EA}"/>
                      </a:ext>
                    </a:extLst>
                  </p:cNvPr>
                  <p:cNvSpPr>
                    <a:spLocks/>
                  </p:cNvSpPr>
                  <p:nvPr/>
                </p:nvSpPr>
                <p:spPr bwMode="auto">
                  <a:xfrm>
                    <a:off x="3729" y="1763"/>
                    <a:ext cx="2" cy="10"/>
                  </a:xfrm>
                  <a:custGeom>
                    <a:avLst/>
                    <a:gdLst>
                      <a:gd name="T0" fmla="*/ 0 w 3"/>
                      <a:gd name="T1" fmla="*/ 0 h 14"/>
                      <a:gd name="T2" fmla="*/ 0 w 3"/>
                      <a:gd name="T3" fmla="*/ 0 h 14"/>
                      <a:gd name="T4" fmla="*/ 1 w 3"/>
                      <a:gd name="T5" fmla="*/ 4 h 14"/>
                      <a:gd name="T6" fmla="*/ 3 w 3"/>
                      <a:gd name="T7" fmla="*/ 13 h 14"/>
                      <a:gd name="T8" fmla="*/ 3 w 3"/>
                      <a:gd name="T9" fmla="*/ 14 h 14"/>
                      <a:gd name="T10" fmla="*/ 1 w 3"/>
                      <a:gd name="T11" fmla="*/ 3 h 14"/>
                      <a:gd name="T12" fmla="*/ 0 w 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3" h="14">
                        <a:moveTo>
                          <a:pt x="0" y="0"/>
                        </a:moveTo>
                        <a:cubicBezTo>
                          <a:pt x="0" y="0"/>
                          <a:pt x="0" y="0"/>
                          <a:pt x="0" y="0"/>
                        </a:cubicBezTo>
                        <a:cubicBezTo>
                          <a:pt x="0" y="1"/>
                          <a:pt x="0" y="3"/>
                          <a:pt x="1" y="4"/>
                        </a:cubicBezTo>
                        <a:cubicBezTo>
                          <a:pt x="2" y="7"/>
                          <a:pt x="3" y="10"/>
                          <a:pt x="3" y="13"/>
                        </a:cubicBezTo>
                        <a:cubicBezTo>
                          <a:pt x="3" y="13"/>
                          <a:pt x="3" y="14"/>
                          <a:pt x="3" y="14"/>
                        </a:cubicBezTo>
                        <a:cubicBezTo>
                          <a:pt x="3" y="10"/>
                          <a:pt x="2" y="7"/>
                          <a:pt x="1" y="3"/>
                        </a:cubicBezTo>
                        <a:cubicBezTo>
                          <a:pt x="0" y="2"/>
                          <a:pt x="0"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6" name="Freeform 8233">
                    <a:extLst>
                      <a:ext uri="{FF2B5EF4-FFF2-40B4-BE49-F238E27FC236}">
                        <a16:creationId xmlns:a16="http://schemas.microsoft.com/office/drawing/2014/main" id="{01B3DB30-4433-4898-B77A-06C1E54422AC}"/>
                      </a:ext>
                    </a:extLst>
                  </p:cNvPr>
                  <p:cNvSpPr>
                    <a:spLocks/>
                  </p:cNvSpPr>
                  <p:nvPr/>
                </p:nvSpPr>
                <p:spPr bwMode="auto">
                  <a:xfrm>
                    <a:off x="3729" y="1763"/>
                    <a:ext cx="2" cy="10"/>
                  </a:xfrm>
                  <a:custGeom>
                    <a:avLst/>
                    <a:gdLst>
                      <a:gd name="T0" fmla="*/ 0 w 3"/>
                      <a:gd name="T1" fmla="*/ 0 h 13"/>
                      <a:gd name="T2" fmla="*/ 1 w 3"/>
                      <a:gd name="T3" fmla="*/ 4 h 13"/>
                      <a:gd name="T4" fmla="*/ 3 w 3"/>
                      <a:gd name="T5" fmla="*/ 13 h 13"/>
                      <a:gd name="T6" fmla="*/ 1 w 3"/>
                      <a:gd name="T7" fmla="*/ 4 h 13"/>
                      <a:gd name="T8" fmla="*/ 0 w 3"/>
                      <a:gd name="T9" fmla="*/ 0 h 13"/>
                    </a:gdLst>
                    <a:ahLst/>
                    <a:cxnLst>
                      <a:cxn ang="0">
                        <a:pos x="T0" y="T1"/>
                      </a:cxn>
                      <a:cxn ang="0">
                        <a:pos x="T2" y="T3"/>
                      </a:cxn>
                      <a:cxn ang="0">
                        <a:pos x="T4" y="T5"/>
                      </a:cxn>
                      <a:cxn ang="0">
                        <a:pos x="T6" y="T7"/>
                      </a:cxn>
                      <a:cxn ang="0">
                        <a:pos x="T8" y="T9"/>
                      </a:cxn>
                    </a:cxnLst>
                    <a:rect l="0" t="0" r="r" b="b"/>
                    <a:pathLst>
                      <a:path w="3" h="13">
                        <a:moveTo>
                          <a:pt x="0" y="0"/>
                        </a:moveTo>
                        <a:cubicBezTo>
                          <a:pt x="0" y="2"/>
                          <a:pt x="0" y="3"/>
                          <a:pt x="1" y="4"/>
                        </a:cubicBezTo>
                        <a:cubicBezTo>
                          <a:pt x="2" y="7"/>
                          <a:pt x="3" y="10"/>
                          <a:pt x="3" y="13"/>
                        </a:cubicBezTo>
                        <a:cubicBezTo>
                          <a:pt x="3" y="10"/>
                          <a:pt x="2" y="7"/>
                          <a:pt x="1" y="4"/>
                        </a:cubicBezTo>
                        <a:cubicBezTo>
                          <a:pt x="0" y="3"/>
                          <a:pt x="0" y="1"/>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7" name="Freeform 8234">
                    <a:extLst>
                      <a:ext uri="{FF2B5EF4-FFF2-40B4-BE49-F238E27FC236}">
                        <a16:creationId xmlns:a16="http://schemas.microsoft.com/office/drawing/2014/main" id="{59CA15A7-6C09-456E-B4C2-85FFBABB6AEB}"/>
                      </a:ext>
                    </a:extLst>
                  </p:cNvPr>
                  <p:cNvSpPr>
                    <a:spLocks noEditPoints="1"/>
                  </p:cNvSpPr>
                  <p:nvPr/>
                </p:nvSpPr>
                <p:spPr bwMode="auto">
                  <a:xfrm>
                    <a:off x="3728" y="1784"/>
                    <a:ext cx="3" cy="11"/>
                  </a:xfrm>
                  <a:custGeom>
                    <a:avLst/>
                    <a:gdLst>
                      <a:gd name="T0" fmla="*/ 1 w 3"/>
                      <a:gd name="T1" fmla="*/ 7 h 15"/>
                      <a:gd name="T2" fmla="*/ 2 w 3"/>
                      <a:gd name="T3" fmla="*/ 9 h 15"/>
                      <a:gd name="T4" fmla="*/ 3 w 3"/>
                      <a:gd name="T5" fmla="*/ 14 h 15"/>
                      <a:gd name="T6" fmla="*/ 3 w 3"/>
                      <a:gd name="T7" fmla="*/ 15 h 15"/>
                      <a:gd name="T8" fmla="*/ 2 w 3"/>
                      <a:gd name="T9" fmla="*/ 9 h 15"/>
                      <a:gd name="T10" fmla="*/ 1 w 3"/>
                      <a:gd name="T11" fmla="*/ 7 h 15"/>
                      <a:gd name="T12" fmla="*/ 1 w 3"/>
                      <a:gd name="T13" fmla="*/ 7 h 15"/>
                      <a:gd name="T14" fmla="*/ 0 w 3"/>
                      <a:gd name="T15" fmla="*/ 0 h 15"/>
                      <a:gd name="T16" fmla="*/ 0 w 3"/>
                      <a:gd name="T17" fmla="*/ 0 h 15"/>
                      <a:gd name="T18" fmla="*/ 1 w 3"/>
                      <a:gd name="T19" fmla="*/ 3 h 15"/>
                      <a:gd name="T20" fmla="*/ 1 w 3"/>
                      <a:gd name="T21" fmla="*/ 3 h 15"/>
                      <a:gd name="T22" fmla="*/ 1 w 3"/>
                      <a:gd name="T23" fmla="*/ 3 h 15"/>
                      <a:gd name="T24" fmla="*/ 0 w 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5">
                        <a:moveTo>
                          <a:pt x="1" y="7"/>
                        </a:moveTo>
                        <a:cubicBezTo>
                          <a:pt x="2" y="8"/>
                          <a:pt x="2" y="8"/>
                          <a:pt x="2" y="9"/>
                        </a:cubicBezTo>
                        <a:cubicBezTo>
                          <a:pt x="2" y="10"/>
                          <a:pt x="2" y="12"/>
                          <a:pt x="3" y="14"/>
                        </a:cubicBezTo>
                        <a:cubicBezTo>
                          <a:pt x="3" y="14"/>
                          <a:pt x="3" y="15"/>
                          <a:pt x="3" y="15"/>
                        </a:cubicBezTo>
                        <a:cubicBezTo>
                          <a:pt x="3" y="13"/>
                          <a:pt x="2" y="11"/>
                          <a:pt x="2" y="9"/>
                        </a:cubicBezTo>
                        <a:cubicBezTo>
                          <a:pt x="2" y="8"/>
                          <a:pt x="2" y="8"/>
                          <a:pt x="1" y="7"/>
                        </a:cubicBezTo>
                        <a:cubicBezTo>
                          <a:pt x="1" y="7"/>
                          <a:pt x="1" y="7"/>
                          <a:pt x="1" y="7"/>
                        </a:cubicBezTo>
                        <a:moveTo>
                          <a:pt x="0" y="0"/>
                        </a:moveTo>
                        <a:cubicBezTo>
                          <a:pt x="0" y="0"/>
                          <a:pt x="0" y="0"/>
                          <a:pt x="0" y="0"/>
                        </a:cubicBezTo>
                        <a:cubicBezTo>
                          <a:pt x="0" y="1"/>
                          <a:pt x="0" y="2"/>
                          <a:pt x="1" y="3"/>
                        </a:cubicBezTo>
                        <a:cubicBezTo>
                          <a:pt x="1" y="3"/>
                          <a:pt x="1" y="3"/>
                          <a:pt x="1" y="3"/>
                        </a:cubicBezTo>
                        <a:cubicBezTo>
                          <a:pt x="1" y="3"/>
                          <a:pt x="1" y="3"/>
                          <a:pt x="1" y="3"/>
                        </a:cubicBezTo>
                        <a:cubicBezTo>
                          <a:pt x="0" y="2"/>
                          <a:pt x="0"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8" name="Freeform 8235">
                    <a:extLst>
                      <a:ext uri="{FF2B5EF4-FFF2-40B4-BE49-F238E27FC236}">
                        <a16:creationId xmlns:a16="http://schemas.microsoft.com/office/drawing/2014/main" id="{CFEE41F7-7C4B-4E58-A928-691E142E0224}"/>
                      </a:ext>
                    </a:extLst>
                  </p:cNvPr>
                  <p:cNvSpPr>
                    <a:spLocks noEditPoints="1"/>
                  </p:cNvSpPr>
                  <p:nvPr/>
                </p:nvSpPr>
                <p:spPr bwMode="auto">
                  <a:xfrm>
                    <a:off x="3728" y="1784"/>
                    <a:ext cx="3" cy="10"/>
                  </a:xfrm>
                  <a:custGeom>
                    <a:avLst/>
                    <a:gdLst>
                      <a:gd name="T0" fmla="*/ 1 w 3"/>
                      <a:gd name="T1" fmla="*/ 7 h 14"/>
                      <a:gd name="T2" fmla="*/ 2 w 3"/>
                      <a:gd name="T3" fmla="*/ 9 h 14"/>
                      <a:gd name="T4" fmla="*/ 3 w 3"/>
                      <a:gd name="T5" fmla="*/ 14 h 14"/>
                      <a:gd name="T6" fmla="*/ 2 w 3"/>
                      <a:gd name="T7" fmla="*/ 9 h 14"/>
                      <a:gd name="T8" fmla="*/ 1 w 3"/>
                      <a:gd name="T9" fmla="*/ 7 h 14"/>
                      <a:gd name="T10" fmla="*/ 1 w 3"/>
                      <a:gd name="T11" fmla="*/ 7 h 14"/>
                      <a:gd name="T12" fmla="*/ 0 w 3"/>
                      <a:gd name="T13" fmla="*/ 0 h 14"/>
                      <a:gd name="T14" fmla="*/ 0 w 3"/>
                      <a:gd name="T15" fmla="*/ 0 h 14"/>
                      <a:gd name="T16" fmla="*/ 0 w 3"/>
                      <a:gd name="T17" fmla="*/ 3 h 14"/>
                      <a:gd name="T18" fmla="*/ 1 w 3"/>
                      <a:gd name="T19" fmla="*/ 3 h 14"/>
                      <a:gd name="T20" fmla="*/ 0 w 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4">
                        <a:moveTo>
                          <a:pt x="1" y="7"/>
                        </a:moveTo>
                        <a:cubicBezTo>
                          <a:pt x="1" y="8"/>
                          <a:pt x="2" y="8"/>
                          <a:pt x="2" y="9"/>
                        </a:cubicBezTo>
                        <a:cubicBezTo>
                          <a:pt x="2" y="11"/>
                          <a:pt x="2" y="12"/>
                          <a:pt x="3" y="14"/>
                        </a:cubicBezTo>
                        <a:cubicBezTo>
                          <a:pt x="2" y="12"/>
                          <a:pt x="2" y="10"/>
                          <a:pt x="2" y="9"/>
                        </a:cubicBezTo>
                        <a:cubicBezTo>
                          <a:pt x="2" y="8"/>
                          <a:pt x="2" y="8"/>
                          <a:pt x="1" y="7"/>
                        </a:cubicBezTo>
                        <a:cubicBezTo>
                          <a:pt x="1" y="7"/>
                          <a:pt x="1" y="7"/>
                          <a:pt x="1" y="7"/>
                        </a:cubicBezTo>
                        <a:moveTo>
                          <a:pt x="0" y="0"/>
                        </a:moveTo>
                        <a:cubicBezTo>
                          <a:pt x="0" y="0"/>
                          <a:pt x="0" y="0"/>
                          <a:pt x="0" y="0"/>
                        </a:cubicBezTo>
                        <a:cubicBezTo>
                          <a:pt x="0" y="1"/>
                          <a:pt x="0" y="2"/>
                          <a:pt x="0" y="3"/>
                        </a:cubicBezTo>
                        <a:cubicBezTo>
                          <a:pt x="1" y="3"/>
                          <a:pt x="1" y="3"/>
                          <a:pt x="1" y="3"/>
                        </a:cubicBezTo>
                        <a:cubicBezTo>
                          <a:pt x="0" y="2"/>
                          <a:pt x="0" y="1"/>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69" name="Freeform 8236">
                    <a:extLst>
                      <a:ext uri="{FF2B5EF4-FFF2-40B4-BE49-F238E27FC236}">
                        <a16:creationId xmlns:a16="http://schemas.microsoft.com/office/drawing/2014/main" id="{DD612F8A-13DB-467C-A78D-D7B1B9175283}"/>
                      </a:ext>
                    </a:extLst>
                  </p:cNvPr>
                  <p:cNvSpPr>
                    <a:spLocks/>
                  </p:cNvSpPr>
                  <p:nvPr/>
                </p:nvSpPr>
                <p:spPr bwMode="auto">
                  <a:xfrm>
                    <a:off x="3635" y="1794"/>
                    <a:ext cx="4" cy="5"/>
                  </a:xfrm>
                  <a:custGeom>
                    <a:avLst/>
                    <a:gdLst>
                      <a:gd name="T0" fmla="*/ 6 w 6"/>
                      <a:gd name="T1" fmla="*/ 0 h 7"/>
                      <a:gd name="T2" fmla="*/ 0 w 6"/>
                      <a:gd name="T3" fmla="*/ 6 h 7"/>
                      <a:gd name="T4" fmla="*/ 0 w 6"/>
                      <a:gd name="T5" fmla="*/ 7 h 7"/>
                      <a:gd name="T6" fmla="*/ 0 w 6"/>
                      <a:gd name="T7" fmla="*/ 6 h 7"/>
                      <a:gd name="T8" fmla="*/ 6 w 6"/>
                      <a:gd name="T9" fmla="*/ 0 h 7"/>
                      <a:gd name="T10" fmla="*/ 6 w 6"/>
                      <a:gd name="T11" fmla="*/ 0 h 7"/>
                    </a:gdLst>
                    <a:ahLst/>
                    <a:cxnLst>
                      <a:cxn ang="0">
                        <a:pos x="T0" y="T1"/>
                      </a:cxn>
                      <a:cxn ang="0">
                        <a:pos x="T2" y="T3"/>
                      </a:cxn>
                      <a:cxn ang="0">
                        <a:pos x="T4" y="T5"/>
                      </a:cxn>
                      <a:cxn ang="0">
                        <a:pos x="T6" y="T7"/>
                      </a:cxn>
                      <a:cxn ang="0">
                        <a:pos x="T8" y="T9"/>
                      </a:cxn>
                      <a:cxn ang="0">
                        <a:pos x="T10" y="T11"/>
                      </a:cxn>
                    </a:cxnLst>
                    <a:rect l="0" t="0" r="r" b="b"/>
                    <a:pathLst>
                      <a:path w="6" h="7">
                        <a:moveTo>
                          <a:pt x="6" y="0"/>
                        </a:moveTo>
                        <a:cubicBezTo>
                          <a:pt x="3" y="1"/>
                          <a:pt x="1" y="4"/>
                          <a:pt x="0" y="6"/>
                        </a:cubicBezTo>
                        <a:cubicBezTo>
                          <a:pt x="0" y="6"/>
                          <a:pt x="0" y="7"/>
                          <a:pt x="0" y="7"/>
                        </a:cubicBezTo>
                        <a:cubicBezTo>
                          <a:pt x="0" y="7"/>
                          <a:pt x="0" y="7"/>
                          <a:pt x="0" y="6"/>
                        </a:cubicBezTo>
                        <a:cubicBezTo>
                          <a:pt x="1" y="4"/>
                          <a:pt x="3" y="1"/>
                          <a:pt x="6" y="0"/>
                        </a:cubicBezTo>
                        <a:cubicBezTo>
                          <a:pt x="6" y="0"/>
                          <a:pt x="6" y="0"/>
                          <a:pt x="6"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0" name="Freeform 8237">
                    <a:extLst>
                      <a:ext uri="{FF2B5EF4-FFF2-40B4-BE49-F238E27FC236}">
                        <a16:creationId xmlns:a16="http://schemas.microsoft.com/office/drawing/2014/main" id="{392476EE-E673-48A0-AFF2-8AFFDB1581E0}"/>
                      </a:ext>
                    </a:extLst>
                  </p:cNvPr>
                  <p:cNvSpPr>
                    <a:spLocks/>
                  </p:cNvSpPr>
                  <p:nvPr/>
                </p:nvSpPr>
                <p:spPr bwMode="auto">
                  <a:xfrm>
                    <a:off x="3639" y="179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D9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1" name="Freeform 8238">
                    <a:extLst>
                      <a:ext uri="{FF2B5EF4-FFF2-40B4-BE49-F238E27FC236}">
                        <a16:creationId xmlns:a16="http://schemas.microsoft.com/office/drawing/2014/main" id="{E2BC416B-2C85-4B61-951A-77804D898CD6}"/>
                      </a:ext>
                    </a:extLst>
                  </p:cNvPr>
                  <p:cNvSpPr>
                    <a:spLocks/>
                  </p:cNvSpPr>
                  <p:nvPr/>
                </p:nvSpPr>
                <p:spPr bwMode="auto">
                  <a:xfrm>
                    <a:off x="3635" y="1794"/>
                    <a:ext cx="4" cy="6"/>
                  </a:xfrm>
                  <a:custGeom>
                    <a:avLst/>
                    <a:gdLst>
                      <a:gd name="T0" fmla="*/ 6 w 6"/>
                      <a:gd name="T1" fmla="*/ 0 h 9"/>
                      <a:gd name="T2" fmla="*/ 0 w 6"/>
                      <a:gd name="T3" fmla="*/ 6 h 9"/>
                      <a:gd name="T4" fmla="*/ 0 w 6"/>
                      <a:gd name="T5" fmla="*/ 7 h 9"/>
                      <a:gd name="T6" fmla="*/ 0 w 6"/>
                      <a:gd name="T7" fmla="*/ 9 h 9"/>
                      <a:gd name="T8" fmla="*/ 0 w 6"/>
                      <a:gd name="T9" fmla="*/ 7 h 9"/>
                      <a:gd name="T10" fmla="*/ 6 w 6"/>
                      <a:gd name="T11" fmla="*/ 0 h 9"/>
                      <a:gd name="T12" fmla="*/ 6 w 6"/>
                      <a:gd name="T13" fmla="*/ 0 h 9"/>
                      <a:gd name="T14" fmla="*/ 6 w 6"/>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9">
                        <a:moveTo>
                          <a:pt x="6" y="0"/>
                        </a:moveTo>
                        <a:cubicBezTo>
                          <a:pt x="3" y="1"/>
                          <a:pt x="1" y="4"/>
                          <a:pt x="0" y="6"/>
                        </a:cubicBezTo>
                        <a:cubicBezTo>
                          <a:pt x="0" y="7"/>
                          <a:pt x="0" y="7"/>
                          <a:pt x="0" y="7"/>
                        </a:cubicBezTo>
                        <a:cubicBezTo>
                          <a:pt x="0" y="8"/>
                          <a:pt x="0" y="8"/>
                          <a:pt x="0" y="9"/>
                        </a:cubicBezTo>
                        <a:cubicBezTo>
                          <a:pt x="0" y="8"/>
                          <a:pt x="0" y="7"/>
                          <a:pt x="0" y="7"/>
                        </a:cubicBezTo>
                        <a:cubicBezTo>
                          <a:pt x="1" y="4"/>
                          <a:pt x="3" y="1"/>
                          <a:pt x="6" y="0"/>
                        </a:cubicBezTo>
                        <a:cubicBezTo>
                          <a:pt x="6" y="0"/>
                          <a:pt x="6" y="0"/>
                          <a:pt x="6" y="0"/>
                        </a:cubicBezTo>
                        <a:cubicBezTo>
                          <a:pt x="6" y="0"/>
                          <a:pt x="6" y="0"/>
                          <a:pt x="6"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2" name="Freeform 8239">
                    <a:extLst>
                      <a:ext uri="{FF2B5EF4-FFF2-40B4-BE49-F238E27FC236}">
                        <a16:creationId xmlns:a16="http://schemas.microsoft.com/office/drawing/2014/main" id="{63AF58BF-2C58-41AD-9021-EE8A3EC7B676}"/>
                      </a:ext>
                    </a:extLst>
                  </p:cNvPr>
                  <p:cNvSpPr>
                    <a:spLocks/>
                  </p:cNvSpPr>
                  <p:nvPr/>
                </p:nvSpPr>
                <p:spPr bwMode="auto">
                  <a:xfrm>
                    <a:off x="3639" y="179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3" name="Freeform 8240">
                    <a:extLst>
                      <a:ext uri="{FF2B5EF4-FFF2-40B4-BE49-F238E27FC236}">
                        <a16:creationId xmlns:a16="http://schemas.microsoft.com/office/drawing/2014/main" id="{2D8D100C-8D27-4FD8-B179-7FF732604A80}"/>
                      </a:ext>
                    </a:extLst>
                  </p:cNvPr>
                  <p:cNvSpPr>
                    <a:spLocks/>
                  </p:cNvSpPr>
                  <p:nvPr/>
                </p:nvSpPr>
                <p:spPr bwMode="auto">
                  <a:xfrm>
                    <a:off x="3725" y="1801"/>
                    <a:ext cx="7" cy="11"/>
                  </a:xfrm>
                  <a:custGeom>
                    <a:avLst/>
                    <a:gdLst>
                      <a:gd name="T0" fmla="*/ 0 w 9"/>
                      <a:gd name="T1" fmla="*/ 0 h 14"/>
                      <a:gd name="T2" fmla="*/ 9 w 9"/>
                      <a:gd name="T3" fmla="*/ 14 h 14"/>
                      <a:gd name="T4" fmla="*/ 9 w 9"/>
                      <a:gd name="T5" fmla="*/ 14 h 14"/>
                      <a:gd name="T6" fmla="*/ 9 w 9"/>
                      <a:gd name="T7" fmla="*/ 14 h 14"/>
                      <a:gd name="T8" fmla="*/ 9 w 9"/>
                      <a:gd name="T9" fmla="*/ 14 h 14"/>
                      <a:gd name="T10" fmla="*/ 0 w 9"/>
                      <a:gd name="T11" fmla="*/ 0 h 14"/>
                      <a:gd name="T12" fmla="*/ 0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0" y="0"/>
                        </a:moveTo>
                        <a:cubicBezTo>
                          <a:pt x="5" y="3"/>
                          <a:pt x="8" y="8"/>
                          <a:pt x="9" y="14"/>
                        </a:cubicBezTo>
                        <a:cubicBezTo>
                          <a:pt x="9" y="14"/>
                          <a:pt x="9" y="14"/>
                          <a:pt x="9" y="14"/>
                        </a:cubicBezTo>
                        <a:cubicBezTo>
                          <a:pt x="9" y="14"/>
                          <a:pt x="9" y="14"/>
                          <a:pt x="9" y="14"/>
                        </a:cubicBezTo>
                        <a:cubicBezTo>
                          <a:pt x="9" y="14"/>
                          <a:pt x="9" y="14"/>
                          <a:pt x="9" y="14"/>
                        </a:cubicBezTo>
                        <a:cubicBezTo>
                          <a:pt x="8" y="8"/>
                          <a:pt x="5" y="3"/>
                          <a:pt x="0" y="0"/>
                        </a:cubicBezTo>
                        <a:cubicBezTo>
                          <a:pt x="0" y="0"/>
                          <a:pt x="0"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4" name="Freeform 8241">
                    <a:extLst>
                      <a:ext uri="{FF2B5EF4-FFF2-40B4-BE49-F238E27FC236}">
                        <a16:creationId xmlns:a16="http://schemas.microsoft.com/office/drawing/2014/main" id="{113402FC-585D-4E77-8346-1F92245F38A1}"/>
                      </a:ext>
                    </a:extLst>
                  </p:cNvPr>
                  <p:cNvSpPr>
                    <a:spLocks/>
                  </p:cNvSpPr>
                  <p:nvPr/>
                </p:nvSpPr>
                <p:spPr bwMode="auto">
                  <a:xfrm>
                    <a:off x="3725" y="1801"/>
                    <a:ext cx="7" cy="11"/>
                  </a:xfrm>
                  <a:custGeom>
                    <a:avLst/>
                    <a:gdLst>
                      <a:gd name="T0" fmla="*/ 0 w 9"/>
                      <a:gd name="T1" fmla="*/ 0 h 14"/>
                      <a:gd name="T2" fmla="*/ 0 w 9"/>
                      <a:gd name="T3" fmla="*/ 0 h 14"/>
                      <a:gd name="T4" fmla="*/ 9 w 9"/>
                      <a:gd name="T5" fmla="*/ 14 h 14"/>
                      <a:gd name="T6" fmla="*/ 0 w 9"/>
                      <a:gd name="T7" fmla="*/ 0 h 14"/>
                      <a:gd name="T8" fmla="*/ 0 w 9"/>
                      <a:gd name="T9" fmla="*/ 0 h 14"/>
                    </a:gdLst>
                    <a:ahLst/>
                    <a:cxnLst>
                      <a:cxn ang="0">
                        <a:pos x="T0" y="T1"/>
                      </a:cxn>
                      <a:cxn ang="0">
                        <a:pos x="T2" y="T3"/>
                      </a:cxn>
                      <a:cxn ang="0">
                        <a:pos x="T4" y="T5"/>
                      </a:cxn>
                      <a:cxn ang="0">
                        <a:pos x="T6" y="T7"/>
                      </a:cxn>
                      <a:cxn ang="0">
                        <a:pos x="T8" y="T9"/>
                      </a:cxn>
                    </a:cxnLst>
                    <a:rect l="0" t="0" r="r" b="b"/>
                    <a:pathLst>
                      <a:path w="9" h="14">
                        <a:moveTo>
                          <a:pt x="0" y="0"/>
                        </a:moveTo>
                        <a:cubicBezTo>
                          <a:pt x="0" y="0"/>
                          <a:pt x="0" y="0"/>
                          <a:pt x="0" y="0"/>
                        </a:cubicBezTo>
                        <a:cubicBezTo>
                          <a:pt x="5" y="3"/>
                          <a:pt x="8" y="8"/>
                          <a:pt x="9" y="14"/>
                        </a:cubicBezTo>
                        <a:cubicBezTo>
                          <a:pt x="8" y="8"/>
                          <a:pt x="5" y="3"/>
                          <a:pt x="0" y="0"/>
                        </a:cubicBezTo>
                        <a:cubicBezTo>
                          <a:pt x="0" y="0"/>
                          <a:pt x="0"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5" name="Freeform 8242">
                    <a:extLst>
                      <a:ext uri="{FF2B5EF4-FFF2-40B4-BE49-F238E27FC236}">
                        <a16:creationId xmlns:a16="http://schemas.microsoft.com/office/drawing/2014/main" id="{44CD802C-CE29-45EB-A51B-2FFAF30575FC}"/>
                      </a:ext>
                    </a:extLst>
                  </p:cNvPr>
                  <p:cNvSpPr>
                    <a:spLocks/>
                  </p:cNvSpPr>
                  <p:nvPr/>
                </p:nvSpPr>
                <p:spPr bwMode="auto">
                  <a:xfrm>
                    <a:off x="3635" y="1805"/>
                    <a:ext cx="2" cy="4"/>
                  </a:xfrm>
                  <a:custGeom>
                    <a:avLst/>
                    <a:gdLst>
                      <a:gd name="T0" fmla="*/ 3 w 3"/>
                      <a:gd name="T1" fmla="*/ 0 h 5"/>
                      <a:gd name="T2" fmla="*/ 2 w 3"/>
                      <a:gd name="T3" fmla="*/ 1 h 5"/>
                      <a:gd name="T4" fmla="*/ 0 w 3"/>
                      <a:gd name="T5" fmla="*/ 4 h 5"/>
                      <a:gd name="T6" fmla="*/ 0 w 3"/>
                      <a:gd name="T7" fmla="*/ 5 h 5"/>
                      <a:gd name="T8" fmla="*/ 0 w 3"/>
                      <a:gd name="T9" fmla="*/ 4 h 5"/>
                      <a:gd name="T10" fmla="*/ 2 w 3"/>
                      <a:gd name="T11" fmla="*/ 1 h 5"/>
                      <a:gd name="T12" fmla="*/ 3 w 3"/>
                      <a:gd name="T13" fmla="*/ 0 h 5"/>
                      <a:gd name="T14" fmla="*/ 3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0"/>
                        </a:moveTo>
                        <a:cubicBezTo>
                          <a:pt x="3" y="0"/>
                          <a:pt x="2" y="1"/>
                          <a:pt x="2" y="1"/>
                        </a:cubicBezTo>
                        <a:cubicBezTo>
                          <a:pt x="1" y="2"/>
                          <a:pt x="0" y="3"/>
                          <a:pt x="0" y="4"/>
                        </a:cubicBezTo>
                        <a:cubicBezTo>
                          <a:pt x="0" y="5"/>
                          <a:pt x="0" y="5"/>
                          <a:pt x="0" y="5"/>
                        </a:cubicBezTo>
                        <a:cubicBezTo>
                          <a:pt x="0" y="5"/>
                          <a:pt x="0" y="5"/>
                          <a:pt x="0" y="4"/>
                        </a:cubicBezTo>
                        <a:cubicBezTo>
                          <a:pt x="0" y="3"/>
                          <a:pt x="1" y="2"/>
                          <a:pt x="2" y="1"/>
                        </a:cubicBezTo>
                        <a:cubicBezTo>
                          <a:pt x="2" y="1"/>
                          <a:pt x="3" y="0"/>
                          <a:pt x="3" y="0"/>
                        </a:cubicBezTo>
                        <a:cubicBezTo>
                          <a:pt x="3" y="0"/>
                          <a:pt x="3" y="0"/>
                          <a:pt x="3"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6" name="Freeform 8243">
                    <a:extLst>
                      <a:ext uri="{FF2B5EF4-FFF2-40B4-BE49-F238E27FC236}">
                        <a16:creationId xmlns:a16="http://schemas.microsoft.com/office/drawing/2014/main" id="{72FC6CDD-3D79-4412-898A-D0121B1EBC47}"/>
                      </a:ext>
                    </a:extLst>
                  </p:cNvPr>
                  <p:cNvSpPr>
                    <a:spLocks noEditPoints="1"/>
                  </p:cNvSpPr>
                  <p:nvPr/>
                </p:nvSpPr>
                <p:spPr bwMode="auto">
                  <a:xfrm>
                    <a:off x="3634" y="1805"/>
                    <a:ext cx="3" cy="13"/>
                  </a:xfrm>
                  <a:custGeom>
                    <a:avLst/>
                    <a:gdLst>
                      <a:gd name="T0" fmla="*/ 2 w 4"/>
                      <a:gd name="T1" fmla="*/ 10 h 17"/>
                      <a:gd name="T2" fmla="*/ 2 w 4"/>
                      <a:gd name="T3" fmla="*/ 10 h 17"/>
                      <a:gd name="T4" fmla="*/ 0 w 4"/>
                      <a:gd name="T5" fmla="*/ 17 h 17"/>
                      <a:gd name="T6" fmla="*/ 2 w 4"/>
                      <a:gd name="T7" fmla="*/ 10 h 17"/>
                      <a:gd name="T8" fmla="*/ 2 w 4"/>
                      <a:gd name="T9" fmla="*/ 10 h 17"/>
                      <a:gd name="T10" fmla="*/ 4 w 4"/>
                      <a:gd name="T11" fmla="*/ 0 h 17"/>
                      <a:gd name="T12" fmla="*/ 3 w 4"/>
                      <a:gd name="T13" fmla="*/ 1 h 17"/>
                      <a:gd name="T14" fmla="*/ 1 w 4"/>
                      <a:gd name="T15" fmla="*/ 4 h 17"/>
                      <a:gd name="T16" fmla="*/ 1 w 4"/>
                      <a:gd name="T17" fmla="*/ 5 h 17"/>
                      <a:gd name="T18" fmla="*/ 1 w 4"/>
                      <a:gd name="T19" fmla="*/ 6 h 17"/>
                      <a:gd name="T20" fmla="*/ 1 w 4"/>
                      <a:gd name="T21" fmla="*/ 5 h 17"/>
                      <a:gd name="T22" fmla="*/ 3 w 4"/>
                      <a:gd name="T23" fmla="*/ 1 h 17"/>
                      <a:gd name="T24" fmla="*/ 4 w 4"/>
                      <a:gd name="T25" fmla="*/ 0 h 17"/>
                      <a:gd name="T26" fmla="*/ 4 w 4"/>
                      <a:gd name="T27" fmla="*/ 0 h 17"/>
                      <a:gd name="T28" fmla="*/ 4 w 4"/>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17">
                        <a:moveTo>
                          <a:pt x="2" y="10"/>
                        </a:moveTo>
                        <a:cubicBezTo>
                          <a:pt x="2" y="10"/>
                          <a:pt x="2" y="10"/>
                          <a:pt x="2" y="10"/>
                        </a:cubicBezTo>
                        <a:cubicBezTo>
                          <a:pt x="1" y="12"/>
                          <a:pt x="0" y="15"/>
                          <a:pt x="0" y="17"/>
                        </a:cubicBezTo>
                        <a:cubicBezTo>
                          <a:pt x="0" y="15"/>
                          <a:pt x="1" y="12"/>
                          <a:pt x="2" y="10"/>
                        </a:cubicBezTo>
                        <a:cubicBezTo>
                          <a:pt x="2" y="10"/>
                          <a:pt x="2" y="10"/>
                          <a:pt x="2" y="10"/>
                        </a:cubicBezTo>
                        <a:moveTo>
                          <a:pt x="4" y="0"/>
                        </a:moveTo>
                        <a:cubicBezTo>
                          <a:pt x="4" y="0"/>
                          <a:pt x="3" y="1"/>
                          <a:pt x="3" y="1"/>
                        </a:cubicBezTo>
                        <a:cubicBezTo>
                          <a:pt x="2" y="2"/>
                          <a:pt x="1" y="3"/>
                          <a:pt x="1" y="4"/>
                        </a:cubicBezTo>
                        <a:cubicBezTo>
                          <a:pt x="1" y="5"/>
                          <a:pt x="1" y="5"/>
                          <a:pt x="1" y="5"/>
                        </a:cubicBezTo>
                        <a:cubicBezTo>
                          <a:pt x="1" y="5"/>
                          <a:pt x="1" y="6"/>
                          <a:pt x="1" y="6"/>
                        </a:cubicBezTo>
                        <a:cubicBezTo>
                          <a:pt x="1" y="5"/>
                          <a:pt x="1" y="5"/>
                          <a:pt x="1" y="5"/>
                        </a:cubicBezTo>
                        <a:cubicBezTo>
                          <a:pt x="1" y="4"/>
                          <a:pt x="2" y="2"/>
                          <a:pt x="3" y="1"/>
                        </a:cubicBezTo>
                        <a:cubicBezTo>
                          <a:pt x="3" y="1"/>
                          <a:pt x="4" y="1"/>
                          <a:pt x="4" y="0"/>
                        </a:cubicBezTo>
                        <a:cubicBezTo>
                          <a:pt x="4" y="0"/>
                          <a:pt x="4" y="0"/>
                          <a:pt x="4" y="0"/>
                        </a:cubicBezTo>
                        <a:cubicBezTo>
                          <a:pt x="4" y="0"/>
                          <a:pt x="4" y="0"/>
                          <a:pt x="4"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777" name="Freeform 8244">
                    <a:extLst>
                      <a:ext uri="{FF2B5EF4-FFF2-40B4-BE49-F238E27FC236}">
                        <a16:creationId xmlns:a16="http://schemas.microsoft.com/office/drawing/2014/main" id="{4888FD86-8410-434E-8EDB-2A8FA1B9A2AC}"/>
                      </a:ext>
                    </a:extLst>
                  </p:cNvPr>
                  <p:cNvSpPr>
                    <a:spLocks/>
                  </p:cNvSpPr>
                  <p:nvPr/>
                </p:nvSpPr>
                <p:spPr bwMode="auto">
                  <a:xfrm>
                    <a:off x="3731" y="1814"/>
                    <a:ext cx="1" cy="1"/>
                  </a:xfrm>
                  <a:custGeom>
                    <a:avLst/>
                    <a:gdLst>
                      <a:gd name="T0" fmla="*/ 0 w 1"/>
                      <a:gd name="T1" fmla="*/ 0 h 2"/>
                      <a:gd name="T2" fmla="*/ 0 w 1"/>
                      <a:gd name="T3" fmla="*/ 0 h 2"/>
                      <a:gd name="T4" fmla="*/ 1 w 1"/>
                      <a:gd name="T5" fmla="*/ 1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0"/>
                          <a:pt x="0" y="1"/>
                          <a:pt x="1" y="1"/>
                        </a:cubicBezTo>
                        <a:cubicBezTo>
                          <a:pt x="1" y="1"/>
                          <a:pt x="1" y="2"/>
                          <a:pt x="1" y="2"/>
                        </a:cubicBezTo>
                        <a:cubicBezTo>
                          <a:pt x="1" y="1"/>
                          <a:pt x="0"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371" name="Group 8446">
                  <a:extLst>
                    <a:ext uri="{FF2B5EF4-FFF2-40B4-BE49-F238E27FC236}">
                      <a16:creationId xmlns:a16="http://schemas.microsoft.com/office/drawing/2014/main" id="{A8C55E74-2084-42FA-82A1-F6EFC4DA1912}"/>
                    </a:ext>
                  </a:extLst>
                </p:cNvPr>
                <p:cNvGrpSpPr>
                  <a:grpSpLocks/>
                </p:cNvGrpSpPr>
                <p:nvPr/>
              </p:nvGrpSpPr>
              <p:grpSpPr bwMode="auto">
                <a:xfrm>
                  <a:off x="5765800" y="2774950"/>
                  <a:ext cx="290513" cy="639763"/>
                  <a:chOff x="3632" y="1748"/>
                  <a:chExt cx="183" cy="403"/>
                </a:xfrm>
              </p:grpSpPr>
              <p:sp>
                <p:nvSpPr>
                  <p:cNvPr id="378" name="Freeform 8246">
                    <a:extLst>
                      <a:ext uri="{FF2B5EF4-FFF2-40B4-BE49-F238E27FC236}">
                        <a16:creationId xmlns:a16="http://schemas.microsoft.com/office/drawing/2014/main" id="{B86DFAD8-4CEF-47D8-9A29-2529F92C2789}"/>
                      </a:ext>
                    </a:extLst>
                  </p:cNvPr>
                  <p:cNvSpPr>
                    <a:spLocks/>
                  </p:cNvSpPr>
                  <p:nvPr/>
                </p:nvSpPr>
                <p:spPr bwMode="auto">
                  <a:xfrm>
                    <a:off x="3731" y="1814"/>
                    <a:ext cx="1" cy="1"/>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79" name="Freeform 8247">
                    <a:extLst>
                      <a:ext uri="{FF2B5EF4-FFF2-40B4-BE49-F238E27FC236}">
                        <a16:creationId xmlns:a16="http://schemas.microsoft.com/office/drawing/2014/main" id="{64DFBFAC-1838-4283-8437-47F0B2A4DB88}"/>
                      </a:ext>
                    </a:extLst>
                  </p:cNvPr>
                  <p:cNvSpPr>
                    <a:spLocks/>
                  </p:cNvSpPr>
                  <p:nvPr/>
                </p:nvSpPr>
                <p:spPr bwMode="auto">
                  <a:xfrm>
                    <a:off x="3633" y="1821"/>
                    <a:ext cx="3" cy="3"/>
                  </a:xfrm>
                  <a:custGeom>
                    <a:avLst/>
                    <a:gdLst>
                      <a:gd name="T0" fmla="*/ 4 w 4"/>
                      <a:gd name="T1" fmla="*/ 0 h 4"/>
                      <a:gd name="T2" fmla="*/ 0 w 4"/>
                      <a:gd name="T3" fmla="*/ 4 h 4"/>
                      <a:gd name="T4" fmla="*/ 0 w 4"/>
                      <a:gd name="T5" fmla="*/ 4 h 4"/>
                      <a:gd name="T6" fmla="*/ 0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cubicBezTo>
                          <a:pt x="2" y="0"/>
                          <a:pt x="0" y="1"/>
                          <a:pt x="0" y="4"/>
                        </a:cubicBezTo>
                        <a:cubicBezTo>
                          <a:pt x="0" y="4"/>
                          <a:pt x="0" y="4"/>
                          <a:pt x="0" y="4"/>
                        </a:cubicBezTo>
                        <a:cubicBezTo>
                          <a:pt x="0" y="4"/>
                          <a:pt x="0" y="4"/>
                          <a:pt x="0" y="4"/>
                        </a:cubicBezTo>
                        <a:cubicBezTo>
                          <a:pt x="0" y="2"/>
                          <a:pt x="2" y="0"/>
                          <a:pt x="4" y="0"/>
                        </a:cubicBezTo>
                        <a:cubicBezTo>
                          <a:pt x="4" y="0"/>
                          <a:pt x="4" y="0"/>
                          <a:pt x="4"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0" name="Freeform 8248">
                    <a:extLst>
                      <a:ext uri="{FF2B5EF4-FFF2-40B4-BE49-F238E27FC236}">
                        <a16:creationId xmlns:a16="http://schemas.microsoft.com/office/drawing/2014/main" id="{AC7C7099-4008-4D08-A9D7-C4A54399C7C7}"/>
                      </a:ext>
                    </a:extLst>
                  </p:cNvPr>
                  <p:cNvSpPr>
                    <a:spLocks/>
                  </p:cNvSpPr>
                  <p:nvPr/>
                </p:nvSpPr>
                <p:spPr bwMode="auto">
                  <a:xfrm>
                    <a:off x="3632" y="1821"/>
                    <a:ext cx="4" cy="5"/>
                  </a:xfrm>
                  <a:custGeom>
                    <a:avLst/>
                    <a:gdLst>
                      <a:gd name="T0" fmla="*/ 5 w 5"/>
                      <a:gd name="T1" fmla="*/ 0 h 6"/>
                      <a:gd name="T2" fmla="*/ 1 w 5"/>
                      <a:gd name="T3" fmla="*/ 4 h 6"/>
                      <a:gd name="T4" fmla="*/ 1 w 5"/>
                      <a:gd name="T5" fmla="*/ 4 h 6"/>
                      <a:gd name="T6" fmla="*/ 0 w 5"/>
                      <a:gd name="T7" fmla="*/ 6 h 6"/>
                      <a:gd name="T8" fmla="*/ 1 w 5"/>
                      <a:gd name="T9" fmla="*/ 4 h 6"/>
                      <a:gd name="T10" fmla="*/ 5 w 5"/>
                      <a:gd name="T11" fmla="*/ 0 h 6"/>
                      <a:gd name="T12" fmla="*/ 5 w 5"/>
                      <a:gd name="T13" fmla="*/ 0 h 6"/>
                      <a:gd name="T14" fmla="*/ 5 w 5"/>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5" y="0"/>
                        </a:moveTo>
                        <a:cubicBezTo>
                          <a:pt x="3" y="0"/>
                          <a:pt x="1" y="2"/>
                          <a:pt x="1" y="4"/>
                        </a:cubicBezTo>
                        <a:cubicBezTo>
                          <a:pt x="1" y="4"/>
                          <a:pt x="1" y="4"/>
                          <a:pt x="1" y="4"/>
                        </a:cubicBezTo>
                        <a:cubicBezTo>
                          <a:pt x="0" y="5"/>
                          <a:pt x="0" y="5"/>
                          <a:pt x="0" y="6"/>
                        </a:cubicBezTo>
                        <a:cubicBezTo>
                          <a:pt x="0" y="6"/>
                          <a:pt x="0" y="5"/>
                          <a:pt x="1" y="4"/>
                        </a:cubicBezTo>
                        <a:cubicBezTo>
                          <a:pt x="1" y="2"/>
                          <a:pt x="3" y="0"/>
                          <a:pt x="5" y="0"/>
                        </a:cubicBezTo>
                        <a:cubicBezTo>
                          <a:pt x="5" y="0"/>
                          <a:pt x="5" y="0"/>
                          <a:pt x="5" y="0"/>
                        </a:cubicBezTo>
                        <a:cubicBezTo>
                          <a:pt x="5" y="0"/>
                          <a:pt x="5" y="0"/>
                          <a:pt x="5"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1" name="Freeform 8249">
                    <a:extLst>
                      <a:ext uri="{FF2B5EF4-FFF2-40B4-BE49-F238E27FC236}">
                        <a16:creationId xmlns:a16="http://schemas.microsoft.com/office/drawing/2014/main" id="{864F2A51-B306-49A6-B67A-C997F0021DA3}"/>
                      </a:ext>
                    </a:extLst>
                  </p:cNvPr>
                  <p:cNvSpPr>
                    <a:spLocks/>
                  </p:cNvSpPr>
                  <p:nvPr/>
                </p:nvSpPr>
                <p:spPr bwMode="auto">
                  <a:xfrm>
                    <a:off x="3726" y="1822"/>
                    <a:ext cx="5" cy="9"/>
                  </a:xfrm>
                  <a:custGeom>
                    <a:avLst/>
                    <a:gdLst>
                      <a:gd name="T0" fmla="*/ 0 w 6"/>
                      <a:gd name="T1" fmla="*/ 0 h 12"/>
                      <a:gd name="T2" fmla="*/ 0 w 6"/>
                      <a:gd name="T3" fmla="*/ 0 h 12"/>
                      <a:gd name="T4" fmla="*/ 6 w 6"/>
                      <a:gd name="T5" fmla="*/ 10 h 12"/>
                      <a:gd name="T6" fmla="*/ 6 w 6"/>
                      <a:gd name="T7" fmla="*/ 12 h 12"/>
                      <a:gd name="T8" fmla="*/ 0 w 6"/>
                      <a:gd name="T9" fmla="*/ 0 h 12"/>
                    </a:gdLst>
                    <a:ahLst/>
                    <a:cxnLst>
                      <a:cxn ang="0">
                        <a:pos x="T0" y="T1"/>
                      </a:cxn>
                      <a:cxn ang="0">
                        <a:pos x="T2" y="T3"/>
                      </a:cxn>
                      <a:cxn ang="0">
                        <a:pos x="T4" y="T5"/>
                      </a:cxn>
                      <a:cxn ang="0">
                        <a:pos x="T6" y="T7"/>
                      </a:cxn>
                      <a:cxn ang="0">
                        <a:pos x="T8" y="T9"/>
                      </a:cxn>
                    </a:cxnLst>
                    <a:rect l="0" t="0" r="r" b="b"/>
                    <a:pathLst>
                      <a:path w="6" h="12">
                        <a:moveTo>
                          <a:pt x="0" y="0"/>
                        </a:moveTo>
                        <a:cubicBezTo>
                          <a:pt x="0" y="0"/>
                          <a:pt x="0" y="0"/>
                          <a:pt x="0" y="0"/>
                        </a:cubicBezTo>
                        <a:cubicBezTo>
                          <a:pt x="4" y="2"/>
                          <a:pt x="5" y="6"/>
                          <a:pt x="6" y="10"/>
                        </a:cubicBezTo>
                        <a:cubicBezTo>
                          <a:pt x="6" y="11"/>
                          <a:pt x="6" y="11"/>
                          <a:pt x="6" y="12"/>
                        </a:cubicBezTo>
                        <a:cubicBezTo>
                          <a:pt x="6" y="8"/>
                          <a:pt x="5" y="3"/>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2" name="Oval 8250">
                    <a:extLst>
                      <a:ext uri="{FF2B5EF4-FFF2-40B4-BE49-F238E27FC236}">
                        <a16:creationId xmlns:a16="http://schemas.microsoft.com/office/drawing/2014/main" id="{FC575416-FB91-4846-8CEF-7A1461E1FE19}"/>
                      </a:ext>
                    </a:extLst>
                  </p:cNvPr>
                  <p:cNvSpPr>
                    <a:spLocks noChangeArrowheads="1"/>
                  </p:cNvSpPr>
                  <p:nvPr/>
                </p:nvSpPr>
                <p:spPr bwMode="auto">
                  <a:xfrm>
                    <a:off x="3726" y="1822"/>
                    <a:ext cx="1" cy="1"/>
                  </a:xfrm>
                  <a:prstGeom prst="ellipse">
                    <a:avLst/>
                  </a:prstGeom>
                  <a:solidFill>
                    <a:srgbClr val="D9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3" name="Freeform 8251">
                    <a:extLst>
                      <a:ext uri="{FF2B5EF4-FFF2-40B4-BE49-F238E27FC236}">
                        <a16:creationId xmlns:a16="http://schemas.microsoft.com/office/drawing/2014/main" id="{6B801B6B-0C47-4B68-BF0E-BDC7300A7F06}"/>
                      </a:ext>
                    </a:extLst>
                  </p:cNvPr>
                  <p:cNvSpPr>
                    <a:spLocks/>
                  </p:cNvSpPr>
                  <p:nvPr/>
                </p:nvSpPr>
                <p:spPr bwMode="auto">
                  <a:xfrm>
                    <a:off x="3726" y="1822"/>
                    <a:ext cx="5" cy="8"/>
                  </a:xfrm>
                  <a:custGeom>
                    <a:avLst/>
                    <a:gdLst>
                      <a:gd name="T0" fmla="*/ 0 w 6"/>
                      <a:gd name="T1" fmla="*/ 0 h 10"/>
                      <a:gd name="T2" fmla="*/ 0 w 6"/>
                      <a:gd name="T3" fmla="*/ 0 h 10"/>
                      <a:gd name="T4" fmla="*/ 6 w 6"/>
                      <a:gd name="T5" fmla="*/ 10 h 10"/>
                      <a:gd name="T6" fmla="*/ 0 w 6"/>
                      <a:gd name="T7" fmla="*/ 0 h 10"/>
                    </a:gdLst>
                    <a:ahLst/>
                    <a:cxnLst>
                      <a:cxn ang="0">
                        <a:pos x="T0" y="T1"/>
                      </a:cxn>
                      <a:cxn ang="0">
                        <a:pos x="T2" y="T3"/>
                      </a:cxn>
                      <a:cxn ang="0">
                        <a:pos x="T4" y="T5"/>
                      </a:cxn>
                      <a:cxn ang="0">
                        <a:pos x="T6" y="T7"/>
                      </a:cxn>
                    </a:cxnLst>
                    <a:rect l="0" t="0" r="r" b="b"/>
                    <a:pathLst>
                      <a:path w="6" h="10">
                        <a:moveTo>
                          <a:pt x="0" y="0"/>
                        </a:moveTo>
                        <a:cubicBezTo>
                          <a:pt x="0" y="0"/>
                          <a:pt x="0" y="0"/>
                          <a:pt x="0" y="0"/>
                        </a:cubicBezTo>
                        <a:cubicBezTo>
                          <a:pt x="4" y="2"/>
                          <a:pt x="5" y="6"/>
                          <a:pt x="6" y="10"/>
                        </a:cubicBezTo>
                        <a:cubicBezTo>
                          <a:pt x="5" y="6"/>
                          <a:pt x="4" y="2"/>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4" name="Oval 8252">
                    <a:extLst>
                      <a:ext uri="{FF2B5EF4-FFF2-40B4-BE49-F238E27FC236}">
                        <a16:creationId xmlns:a16="http://schemas.microsoft.com/office/drawing/2014/main" id="{ED14E256-B607-4B41-9271-AA6F3A62940B}"/>
                      </a:ext>
                    </a:extLst>
                  </p:cNvPr>
                  <p:cNvSpPr>
                    <a:spLocks noChangeArrowheads="1"/>
                  </p:cNvSpPr>
                  <p:nvPr/>
                </p:nvSpPr>
                <p:spPr bwMode="auto">
                  <a:xfrm>
                    <a:off x="3726" y="1822"/>
                    <a:ext cx="1" cy="1"/>
                  </a:xfrm>
                  <a:prstGeom prst="ellipse">
                    <a:avLst/>
                  </a:pr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5" name="Freeform 8253">
                    <a:extLst>
                      <a:ext uri="{FF2B5EF4-FFF2-40B4-BE49-F238E27FC236}">
                        <a16:creationId xmlns:a16="http://schemas.microsoft.com/office/drawing/2014/main" id="{34E42AD3-D69B-46C7-8473-6C6009980339}"/>
                      </a:ext>
                    </a:extLst>
                  </p:cNvPr>
                  <p:cNvSpPr>
                    <a:spLocks/>
                  </p:cNvSpPr>
                  <p:nvPr/>
                </p:nvSpPr>
                <p:spPr bwMode="auto">
                  <a:xfrm>
                    <a:off x="3635" y="183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6" name="Freeform 8254">
                    <a:extLst>
                      <a:ext uri="{FF2B5EF4-FFF2-40B4-BE49-F238E27FC236}">
                        <a16:creationId xmlns:a16="http://schemas.microsoft.com/office/drawing/2014/main" id="{5FC5575D-52B1-4DA0-BC08-8A3C0494A226}"/>
                      </a:ext>
                    </a:extLst>
                  </p:cNvPr>
                  <p:cNvSpPr>
                    <a:spLocks/>
                  </p:cNvSpPr>
                  <p:nvPr/>
                </p:nvSpPr>
                <p:spPr bwMode="auto">
                  <a:xfrm>
                    <a:off x="3634" y="1834"/>
                    <a:ext cx="1" cy="3"/>
                  </a:xfrm>
                  <a:custGeom>
                    <a:avLst/>
                    <a:gdLst>
                      <a:gd name="T0" fmla="*/ 1 w 1"/>
                      <a:gd name="T1" fmla="*/ 0 h 4"/>
                      <a:gd name="T2" fmla="*/ 1 w 1"/>
                      <a:gd name="T3" fmla="*/ 0 h 4"/>
                      <a:gd name="T4" fmla="*/ 1 w 1"/>
                      <a:gd name="T5" fmla="*/ 0 h 4"/>
                      <a:gd name="T6" fmla="*/ 1 w 1"/>
                      <a:gd name="T7" fmla="*/ 0 h 4"/>
                      <a:gd name="T8" fmla="*/ 1 w 1"/>
                      <a:gd name="T9" fmla="*/ 0 h 4"/>
                      <a:gd name="T10" fmla="*/ 1 w 1"/>
                      <a:gd name="T11" fmla="*/ 0 h 4"/>
                      <a:gd name="T12" fmla="*/ 0 w 1"/>
                      <a:gd name="T13" fmla="*/ 4 h 4"/>
                      <a:gd name="T14" fmla="*/ 1 w 1"/>
                      <a:gd name="T15" fmla="*/ 0 h 4"/>
                      <a:gd name="T16" fmla="*/ 1 w 1"/>
                      <a:gd name="T17" fmla="*/ 0 h 4"/>
                      <a:gd name="T18" fmla="*/ 1 w 1"/>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4">
                        <a:moveTo>
                          <a:pt x="1" y="0"/>
                        </a:move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2"/>
                          <a:pt x="0" y="3"/>
                          <a:pt x="0" y="4"/>
                        </a:cubicBezTo>
                        <a:cubicBezTo>
                          <a:pt x="0" y="3"/>
                          <a:pt x="0" y="2"/>
                          <a:pt x="1" y="0"/>
                        </a:cubicBezTo>
                        <a:cubicBezTo>
                          <a:pt x="1" y="0"/>
                          <a:pt x="1" y="0"/>
                          <a:pt x="1" y="0"/>
                        </a:cubicBezTo>
                        <a:cubicBezTo>
                          <a:pt x="1" y="0"/>
                          <a:pt x="1" y="0"/>
                          <a:pt x="1"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7" name="Freeform 8255">
                    <a:extLst>
                      <a:ext uri="{FF2B5EF4-FFF2-40B4-BE49-F238E27FC236}">
                        <a16:creationId xmlns:a16="http://schemas.microsoft.com/office/drawing/2014/main" id="{77A5786E-8731-47FC-870A-751F82870EE4}"/>
                      </a:ext>
                    </a:extLst>
                  </p:cNvPr>
                  <p:cNvSpPr>
                    <a:spLocks noEditPoints="1"/>
                  </p:cNvSpPr>
                  <p:nvPr/>
                </p:nvSpPr>
                <p:spPr bwMode="auto">
                  <a:xfrm>
                    <a:off x="3728" y="1837"/>
                    <a:ext cx="4" cy="13"/>
                  </a:xfrm>
                  <a:custGeom>
                    <a:avLst/>
                    <a:gdLst>
                      <a:gd name="T0" fmla="*/ 6 w 6"/>
                      <a:gd name="T1" fmla="*/ 17 h 17"/>
                      <a:gd name="T2" fmla="*/ 6 w 6"/>
                      <a:gd name="T3" fmla="*/ 17 h 17"/>
                      <a:gd name="T4" fmla="*/ 6 w 6"/>
                      <a:gd name="T5" fmla="*/ 17 h 17"/>
                      <a:gd name="T6" fmla="*/ 6 w 6"/>
                      <a:gd name="T7" fmla="*/ 17 h 17"/>
                      <a:gd name="T8" fmla="*/ 0 w 6"/>
                      <a:gd name="T9" fmla="*/ 0 h 17"/>
                      <a:gd name="T10" fmla="*/ 0 w 6"/>
                      <a:gd name="T11" fmla="*/ 0 h 17"/>
                      <a:gd name="T12" fmla="*/ 2 w 6"/>
                      <a:gd name="T13" fmla="*/ 1 h 17"/>
                      <a:gd name="T14" fmla="*/ 5 w 6"/>
                      <a:gd name="T15" fmla="*/ 8 h 17"/>
                      <a:gd name="T16" fmla="*/ 5 w 6"/>
                      <a:gd name="T17" fmla="*/ 11 h 17"/>
                      <a:gd name="T18" fmla="*/ 5 w 6"/>
                      <a:gd name="T19" fmla="*/ 11 h 17"/>
                      <a:gd name="T20" fmla="*/ 6 w 6"/>
                      <a:gd name="T21" fmla="*/ 15 h 17"/>
                      <a:gd name="T22" fmla="*/ 6 w 6"/>
                      <a:gd name="T23" fmla="*/ 15 h 17"/>
                      <a:gd name="T24" fmla="*/ 5 w 6"/>
                      <a:gd name="T25" fmla="*/ 11 h 17"/>
                      <a:gd name="T26" fmla="*/ 2 w 6"/>
                      <a:gd name="T27" fmla="*/ 1 h 17"/>
                      <a:gd name="T28" fmla="*/ 0 w 6"/>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7">
                        <a:moveTo>
                          <a:pt x="6" y="17"/>
                        </a:moveTo>
                        <a:cubicBezTo>
                          <a:pt x="6" y="17"/>
                          <a:pt x="6" y="17"/>
                          <a:pt x="6" y="17"/>
                        </a:cubicBezTo>
                        <a:cubicBezTo>
                          <a:pt x="6" y="17"/>
                          <a:pt x="6" y="17"/>
                          <a:pt x="6" y="17"/>
                        </a:cubicBezTo>
                        <a:cubicBezTo>
                          <a:pt x="6" y="17"/>
                          <a:pt x="6" y="17"/>
                          <a:pt x="6" y="17"/>
                        </a:cubicBezTo>
                        <a:moveTo>
                          <a:pt x="0" y="0"/>
                        </a:moveTo>
                        <a:cubicBezTo>
                          <a:pt x="0" y="0"/>
                          <a:pt x="0" y="0"/>
                          <a:pt x="0" y="0"/>
                        </a:cubicBezTo>
                        <a:cubicBezTo>
                          <a:pt x="1" y="0"/>
                          <a:pt x="1" y="1"/>
                          <a:pt x="2" y="1"/>
                        </a:cubicBezTo>
                        <a:cubicBezTo>
                          <a:pt x="4" y="3"/>
                          <a:pt x="5" y="5"/>
                          <a:pt x="5" y="8"/>
                        </a:cubicBezTo>
                        <a:cubicBezTo>
                          <a:pt x="5" y="9"/>
                          <a:pt x="5" y="10"/>
                          <a:pt x="5" y="11"/>
                        </a:cubicBezTo>
                        <a:cubicBezTo>
                          <a:pt x="5" y="11"/>
                          <a:pt x="5" y="11"/>
                          <a:pt x="5" y="11"/>
                        </a:cubicBezTo>
                        <a:cubicBezTo>
                          <a:pt x="5" y="12"/>
                          <a:pt x="5" y="13"/>
                          <a:pt x="6" y="15"/>
                        </a:cubicBezTo>
                        <a:cubicBezTo>
                          <a:pt x="6" y="15"/>
                          <a:pt x="6" y="15"/>
                          <a:pt x="6" y="15"/>
                        </a:cubicBezTo>
                        <a:cubicBezTo>
                          <a:pt x="5" y="13"/>
                          <a:pt x="5" y="12"/>
                          <a:pt x="5" y="11"/>
                        </a:cubicBezTo>
                        <a:cubicBezTo>
                          <a:pt x="5" y="8"/>
                          <a:pt x="5" y="3"/>
                          <a:pt x="2" y="1"/>
                        </a:cubicBezTo>
                        <a:cubicBezTo>
                          <a:pt x="1" y="1"/>
                          <a:pt x="1"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8" name="Freeform 8256">
                    <a:extLst>
                      <a:ext uri="{FF2B5EF4-FFF2-40B4-BE49-F238E27FC236}">
                        <a16:creationId xmlns:a16="http://schemas.microsoft.com/office/drawing/2014/main" id="{3E717386-4F0A-48AD-B4D6-DBDE967441AB}"/>
                      </a:ext>
                    </a:extLst>
                  </p:cNvPr>
                  <p:cNvSpPr>
                    <a:spLocks/>
                  </p:cNvSpPr>
                  <p:nvPr/>
                </p:nvSpPr>
                <p:spPr bwMode="auto">
                  <a:xfrm>
                    <a:off x="3732" y="1848"/>
                    <a:ext cx="0" cy="2"/>
                  </a:xfrm>
                  <a:custGeom>
                    <a:avLst/>
                    <a:gdLst>
                      <a:gd name="T0" fmla="*/ 0 h 2"/>
                      <a:gd name="T1" fmla="*/ 1 h 2"/>
                      <a:gd name="T2" fmla="*/ 2 h 2"/>
                      <a:gd name="T3" fmla="*/ 2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cubicBezTo>
                          <a:pt x="0" y="0"/>
                          <a:pt x="0" y="0"/>
                          <a:pt x="0" y="1"/>
                        </a:cubicBezTo>
                        <a:cubicBezTo>
                          <a:pt x="0" y="1"/>
                          <a:pt x="0" y="2"/>
                          <a:pt x="0" y="2"/>
                        </a:cubicBezTo>
                        <a:cubicBezTo>
                          <a:pt x="0" y="2"/>
                          <a:pt x="0" y="2"/>
                          <a:pt x="0" y="2"/>
                        </a:cubicBezTo>
                        <a:cubicBezTo>
                          <a:pt x="0" y="1"/>
                          <a:pt x="0" y="0"/>
                          <a:pt x="0" y="0"/>
                        </a:cubicBezTo>
                        <a:cubicBezTo>
                          <a:pt x="0" y="0"/>
                          <a:pt x="0" y="0"/>
                          <a:pt x="0" y="0"/>
                        </a:cubicBezTo>
                      </a:path>
                    </a:pathLst>
                  </a:custGeom>
                  <a:solidFill>
                    <a:srgbClr val="D9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9" name="Freeform 8257">
                    <a:extLst>
                      <a:ext uri="{FF2B5EF4-FFF2-40B4-BE49-F238E27FC236}">
                        <a16:creationId xmlns:a16="http://schemas.microsoft.com/office/drawing/2014/main" id="{ADCC2481-5887-4575-9EE7-B767034F5AA3}"/>
                      </a:ext>
                    </a:extLst>
                  </p:cNvPr>
                  <p:cNvSpPr>
                    <a:spLocks noEditPoints="1"/>
                  </p:cNvSpPr>
                  <p:nvPr/>
                </p:nvSpPr>
                <p:spPr bwMode="auto">
                  <a:xfrm>
                    <a:off x="3728" y="1837"/>
                    <a:ext cx="4" cy="11"/>
                  </a:xfrm>
                  <a:custGeom>
                    <a:avLst/>
                    <a:gdLst>
                      <a:gd name="T0" fmla="*/ 5 w 6"/>
                      <a:gd name="T1" fmla="*/ 11 h 15"/>
                      <a:gd name="T2" fmla="*/ 6 w 6"/>
                      <a:gd name="T3" fmla="*/ 14 h 15"/>
                      <a:gd name="T4" fmla="*/ 6 w 6"/>
                      <a:gd name="T5" fmla="*/ 15 h 15"/>
                      <a:gd name="T6" fmla="*/ 5 w 6"/>
                      <a:gd name="T7" fmla="*/ 11 h 15"/>
                      <a:gd name="T8" fmla="*/ 0 w 6"/>
                      <a:gd name="T9" fmla="*/ 0 h 15"/>
                      <a:gd name="T10" fmla="*/ 0 w 6"/>
                      <a:gd name="T11" fmla="*/ 0 h 15"/>
                      <a:gd name="T12" fmla="*/ 2 w 6"/>
                      <a:gd name="T13" fmla="*/ 1 h 15"/>
                      <a:gd name="T14" fmla="*/ 5 w 6"/>
                      <a:gd name="T15" fmla="*/ 8 h 15"/>
                      <a:gd name="T16" fmla="*/ 2 w 6"/>
                      <a:gd name="T17" fmla="*/ 1 h 15"/>
                      <a:gd name="T18" fmla="*/ 0 w 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5">
                        <a:moveTo>
                          <a:pt x="5" y="11"/>
                        </a:moveTo>
                        <a:cubicBezTo>
                          <a:pt x="5" y="12"/>
                          <a:pt x="5" y="13"/>
                          <a:pt x="6" y="14"/>
                        </a:cubicBezTo>
                        <a:cubicBezTo>
                          <a:pt x="6" y="14"/>
                          <a:pt x="6" y="14"/>
                          <a:pt x="6" y="15"/>
                        </a:cubicBezTo>
                        <a:cubicBezTo>
                          <a:pt x="5" y="13"/>
                          <a:pt x="5" y="12"/>
                          <a:pt x="5" y="11"/>
                        </a:cubicBezTo>
                        <a:moveTo>
                          <a:pt x="0" y="0"/>
                        </a:moveTo>
                        <a:cubicBezTo>
                          <a:pt x="0" y="0"/>
                          <a:pt x="0" y="0"/>
                          <a:pt x="0" y="0"/>
                        </a:cubicBezTo>
                        <a:cubicBezTo>
                          <a:pt x="0" y="1"/>
                          <a:pt x="1" y="1"/>
                          <a:pt x="2" y="1"/>
                        </a:cubicBezTo>
                        <a:cubicBezTo>
                          <a:pt x="4" y="3"/>
                          <a:pt x="5" y="6"/>
                          <a:pt x="5" y="8"/>
                        </a:cubicBezTo>
                        <a:cubicBezTo>
                          <a:pt x="5" y="5"/>
                          <a:pt x="4" y="3"/>
                          <a:pt x="2" y="1"/>
                        </a:cubicBezTo>
                        <a:cubicBezTo>
                          <a:pt x="1" y="1"/>
                          <a:pt x="1"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0" name="Freeform 8258">
                    <a:extLst>
                      <a:ext uri="{FF2B5EF4-FFF2-40B4-BE49-F238E27FC236}">
                        <a16:creationId xmlns:a16="http://schemas.microsoft.com/office/drawing/2014/main" id="{557B1FB6-893D-4DF8-9C15-4BCFC7B31DBF}"/>
                      </a:ext>
                    </a:extLst>
                  </p:cNvPr>
                  <p:cNvSpPr>
                    <a:spLocks/>
                  </p:cNvSpPr>
                  <p:nvPr/>
                </p:nvSpPr>
                <p:spPr bwMode="auto">
                  <a:xfrm>
                    <a:off x="3732" y="1848"/>
                    <a:ext cx="0" cy="1"/>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1"/>
                          <a:pt x="0" y="1"/>
                          <a:pt x="0" y="1"/>
                        </a:cubicBezTo>
                        <a:cubicBezTo>
                          <a:pt x="0" y="0"/>
                          <a:pt x="0" y="0"/>
                          <a:pt x="0" y="0"/>
                        </a:cubicBezTo>
                      </a:path>
                    </a:pathLst>
                  </a:cu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1" name="Freeform 8259">
                    <a:extLst>
                      <a:ext uri="{FF2B5EF4-FFF2-40B4-BE49-F238E27FC236}">
                        <a16:creationId xmlns:a16="http://schemas.microsoft.com/office/drawing/2014/main" id="{A68714E6-2CE7-49A2-B8C7-6756AD04DB5B}"/>
                      </a:ext>
                    </a:extLst>
                  </p:cNvPr>
                  <p:cNvSpPr>
                    <a:spLocks/>
                  </p:cNvSpPr>
                  <p:nvPr/>
                </p:nvSpPr>
                <p:spPr bwMode="auto">
                  <a:xfrm>
                    <a:off x="3645" y="1852"/>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2" name="Oval 8260">
                    <a:extLst>
                      <a:ext uri="{FF2B5EF4-FFF2-40B4-BE49-F238E27FC236}">
                        <a16:creationId xmlns:a16="http://schemas.microsoft.com/office/drawing/2014/main" id="{9DFBFF78-52E9-4E60-9674-DD414D3DE4D5}"/>
                      </a:ext>
                    </a:extLst>
                  </p:cNvPr>
                  <p:cNvSpPr>
                    <a:spLocks noChangeArrowheads="1"/>
                  </p:cNvSpPr>
                  <p:nvPr/>
                </p:nvSpPr>
                <p:spPr bwMode="auto">
                  <a:xfrm>
                    <a:off x="3645" y="1852"/>
                    <a:ext cx="1" cy="1"/>
                  </a:xfrm>
                  <a:prstGeom prst="ellipse">
                    <a:avLst/>
                  </a:pr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3" name="Freeform 8261">
                    <a:extLst>
                      <a:ext uri="{FF2B5EF4-FFF2-40B4-BE49-F238E27FC236}">
                        <a16:creationId xmlns:a16="http://schemas.microsoft.com/office/drawing/2014/main" id="{E8B65600-DA8E-4355-92C3-F3BCBA21F48D}"/>
                      </a:ext>
                    </a:extLst>
                  </p:cNvPr>
                  <p:cNvSpPr>
                    <a:spLocks/>
                  </p:cNvSpPr>
                  <p:nvPr/>
                </p:nvSpPr>
                <p:spPr bwMode="auto">
                  <a:xfrm>
                    <a:off x="3729" y="1855"/>
                    <a:ext cx="2" cy="2"/>
                  </a:xfrm>
                  <a:custGeom>
                    <a:avLst/>
                    <a:gdLst>
                      <a:gd name="T0" fmla="*/ 0 w 2"/>
                      <a:gd name="T1" fmla="*/ 0 h 3"/>
                      <a:gd name="T2" fmla="*/ 0 w 2"/>
                      <a:gd name="T3" fmla="*/ 0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0"/>
                          <a:pt x="0" y="0"/>
                          <a:pt x="0" y="0"/>
                        </a:cubicBezTo>
                        <a:cubicBezTo>
                          <a:pt x="2" y="0"/>
                          <a:pt x="2" y="1"/>
                          <a:pt x="2" y="3"/>
                        </a:cubicBezTo>
                        <a:cubicBezTo>
                          <a:pt x="2" y="3"/>
                          <a:pt x="2" y="3"/>
                          <a:pt x="2" y="3"/>
                        </a:cubicBezTo>
                        <a:cubicBezTo>
                          <a:pt x="2" y="2"/>
                          <a:pt x="2"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4" name="Freeform 8262">
                    <a:extLst>
                      <a:ext uri="{FF2B5EF4-FFF2-40B4-BE49-F238E27FC236}">
                        <a16:creationId xmlns:a16="http://schemas.microsoft.com/office/drawing/2014/main" id="{88636C92-8532-4313-AAC4-A35F18627A37}"/>
                      </a:ext>
                    </a:extLst>
                  </p:cNvPr>
                  <p:cNvSpPr>
                    <a:spLocks/>
                  </p:cNvSpPr>
                  <p:nvPr/>
                </p:nvSpPr>
                <p:spPr bwMode="auto">
                  <a:xfrm>
                    <a:off x="3729" y="1855"/>
                    <a:ext cx="2" cy="2"/>
                  </a:xfrm>
                  <a:custGeom>
                    <a:avLst/>
                    <a:gdLst>
                      <a:gd name="T0" fmla="*/ 0 w 2"/>
                      <a:gd name="T1" fmla="*/ 0 h 3"/>
                      <a:gd name="T2" fmla="*/ 0 w 2"/>
                      <a:gd name="T3" fmla="*/ 0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0" y="0"/>
                          <a:pt x="0" y="0"/>
                        </a:cubicBezTo>
                        <a:cubicBezTo>
                          <a:pt x="1" y="0"/>
                          <a:pt x="2" y="1"/>
                          <a:pt x="2" y="3"/>
                        </a:cubicBezTo>
                        <a:cubicBezTo>
                          <a:pt x="2" y="1"/>
                          <a:pt x="2"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5" name="Freeform 8263">
                    <a:extLst>
                      <a:ext uri="{FF2B5EF4-FFF2-40B4-BE49-F238E27FC236}">
                        <a16:creationId xmlns:a16="http://schemas.microsoft.com/office/drawing/2014/main" id="{77410D00-009A-4B08-A847-8B568C5FF603}"/>
                      </a:ext>
                    </a:extLst>
                  </p:cNvPr>
                  <p:cNvSpPr>
                    <a:spLocks/>
                  </p:cNvSpPr>
                  <p:nvPr/>
                </p:nvSpPr>
                <p:spPr bwMode="auto">
                  <a:xfrm>
                    <a:off x="3728" y="1863"/>
                    <a:ext cx="1" cy="3"/>
                  </a:xfrm>
                  <a:custGeom>
                    <a:avLst/>
                    <a:gdLst>
                      <a:gd name="T0" fmla="*/ 0 w 1"/>
                      <a:gd name="T1" fmla="*/ 0 h 3"/>
                      <a:gd name="T2" fmla="*/ 0 w 1"/>
                      <a:gd name="T3" fmla="*/ 1 h 3"/>
                      <a:gd name="T4" fmla="*/ 1 w 1"/>
                      <a:gd name="T5" fmla="*/ 3 h 3"/>
                      <a:gd name="T6" fmla="*/ 1 w 1"/>
                      <a:gd name="T7" fmla="*/ 3 h 3"/>
                      <a:gd name="T8" fmla="*/ 1 w 1"/>
                      <a:gd name="T9" fmla="*/ 3 h 3"/>
                      <a:gd name="T10" fmla="*/ 0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0" y="0"/>
                        </a:moveTo>
                        <a:cubicBezTo>
                          <a:pt x="0" y="0"/>
                          <a:pt x="0" y="0"/>
                          <a:pt x="0" y="1"/>
                        </a:cubicBezTo>
                        <a:cubicBezTo>
                          <a:pt x="1" y="1"/>
                          <a:pt x="1" y="2"/>
                          <a:pt x="1" y="3"/>
                        </a:cubicBezTo>
                        <a:cubicBezTo>
                          <a:pt x="1" y="3"/>
                          <a:pt x="1" y="3"/>
                          <a:pt x="1" y="3"/>
                        </a:cubicBezTo>
                        <a:cubicBezTo>
                          <a:pt x="1" y="3"/>
                          <a:pt x="1" y="3"/>
                          <a:pt x="1" y="3"/>
                        </a:cubicBezTo>
                        <a:cubicBezTo>
                          <a:pt x="1" y="2"/>
                          <a:pt x="0"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6" name="Freeform 8264">
                    <a:extLst>
                      <a:ext uri="{FF2B5EF4-FFF2-40B4-BE49-F238E27FC236}">
                        <a16:creationId xmlns:a16="http://schemas.microsoft.com/office/drawing/2014/main" id="{1DCE904D-830B-4406-8700-00FD8CD11E4B}"/>
                      </a:ext>
                    </a:extLst>
                  </p:cNvPr>
                  <p:cNvSpPr>
                    <a:spLocks/>
                  </p:cNvSpPr>
                  <p:nvPr/>
                </p:nvSpPr>
                <p:spPr bwMode="auto">
                  <a:xfrm>
                    <a:off x="3728" y="1864"/>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0"/>
                          <a:pt x="1" y="1"/>
                          <a:pt x="1" y="2"/>
                        </a:cubicBezTo>
                        <a:cubicBezTo>
                          <a:pt x="1" y="1"/>
                          <a:pt x="1"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7" name="Freeform 8265">
                    <a:extLst>
                      <a:ext uri="{FF2B5EF4-FFF2-40B4-BE49-F238E27FC236}">
                        <a16:creationId xmlns:a16="http://schemas.microsoft.com/office/drawing/2014/main" id="{A8D102CB-F49F-41DD-9904-FC248C4424BF}"/>
                      </a:ext>
                    </a:extLst>
                  </p:cNvPr>
                  <p:cNvSpPr>
                    <a:spLocks/>
                  </p:cNvSpPr>
                  <p:nvPr/>
                </p:nvSpPr>
                <p:spPr bwMode="auto">
                  <a:xfrm>
                    <a:off x="3665" y="1866"/>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8" name="Freeform 8266">
                    <a:extLst>
                      <a:ext uri="{FF2B5EF4-FFF2-40B4-BE49-F238E27FC236}">
                        <a16:creationId xmlns:a16="http://schemas.microsoft.com/office/drawing/2014/main" id="{FE6FAD0B-6341-45DB-A3D8-C6CE877095AD}"/>
                      </a:ext>
                    </a:extLst>
                  </p:cNvPr>
                  <p:cNvSpPr>
                    <a:spLocks/>
                  </p:cNvSpPr>
                  <p:nvPr/>
                </p:nvSpPr>
                <p:spPr bwMode="auto">
                  <a:xfrm>
                    <a:off x="3665" y="1866"/>
                    <a:ext cx="0" cy="3"/>
                  </a:xfrm>
                  <a:custGeom>
                    <a:avLst/>
                    <a:gdLst>
                      <a:gd name="T0" fmla="*/ 0 h 3"/>
                      <a:gd name="T1" fmla="*/ 1 h 3"/>
                      <a:gd name="T2" fmla="*/ 3 h 3"/>
                      <a:gd name="T3" fmla="*/ 3 h 3"/>
                      <a:gd name="T4" fmla="*/ 3 h 3"/>
                      <a:gd name="T5" fmla="*/ 0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0"/>
                        </a:moveTo>
                        <a:cubicBezTo>
                          <a:pt x="0" y="1"/>
                          <a:pt x="0" y="1"/>
                          <a:pt x="0" y="1"/>
                        </a:cubicBezTo>
                        <a:cubicBezTo>
                          <a:pt x="0" y="2"/>
                          <a:pt x="0" y="3"/>
                          <a:pt x="0" y="3"/>
                        </a:cubicBezTo>
                        <a:cubicBezTo>
                          <a:pt x="0" y="3"/>
                          <a:pt x="0" y="3"/>
                          <a:pt x="0" y="3"/>
                        </a:cubicBezTo>
                        <a:cubicBezTo>
                          <a:pt x="0" y="3"/>
                          <a:pt x="0" y="3"/>
                          <a:pt x="0" y="3"/>
                        </a:cubicBezTo>
                        <a:cubicBezTo>
                          <a:pt x="0" y="2"/>
                          <a:pt x="0" y="1"/>
                          <a:pt x="0" y="0"/>
                        </a:cubicBezTo>
                        <a:cubicBezTo>
                          <a:pt x="0" y="0"/>
                          <a:pt x="0"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99" name="Freeform 8267">
                    <a:extLst>
                      <a:ext uri="{FF2B5EF4-FFF2-40B4-BE49-F238E27FC236}">
                        <a16:creationId xmlns:a16="http://schemas.microsoft.com/office/drawing/2014/main" id="{7E5461CD-3309-454A-89A2-BAC9E11C791D}"/>
                      </a:ext>
                    </a:extLst>
                  </p:cNvPr>
                  <p:cNvSpPr>
                    <a:spLocks/>
                  </p:cNvSpPr>
                  <p:nvPr/>
                </p:nvSpPr>
                <p:spPr bwMode="auto">
                  <a:xfrm>
                    <a:off x="3728" y="1867"/>
                    <a:ext cx="1" cy="4"/>
                  </a:xfrm>
                  <a:custGeom>
                    <a:avLst/>
                    <a:gdLst>
                      <a:gd name="T0" fmla="*/ 0 w 2"/>
                      <a:gd name="T1" fmla="*/ 0 h 5"/>
                      <a:gd name="T2" fmla="*/ 0 w 2"/>
                      <a:gd name="T3" fmla="*/ 0 h 5"/>
                      <a:gd name="T4" fmla="*/ 1 w 2"/>
                      <a:gd name="T5" fmla="*/ 3 h 5"/>
                      <a:gd name="T6" fmla="*/ 1 w 2"/>
                      <a:gd name="T7" fmla="*/ 3 h 5"/>
                      <a:gd name="T8" fmla="*/ 1 w 2"/>
                      <a:gd name="T9" fmla="*/ 3 h 5"/>
                      <a:gd name="T10" fmla="*/ 1 w 2"/>
                      <a:gd name="T11" fmla="*/ 4 h 5"/>
                      <a:gd name="T12" fmla="*/ 1 w 2"/>
                      <a:gd name="T13" fmla="*/ 5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0"/>
                          <a:pt x="0" y="0"/>
                          <a:pt x="0" y="0"/>
                        </a:cubicBezTo>
                        <a:cubicBezTo>
                          <a:pt x="1" y="1"/>
                          <a:pt x="1" y="2"/>
                          <a:pt x="1" y="3"/>
                        </a:cubicBezTo>
                        <a:cubicBezTo>
                          <a:pt x="1" y="3"/>
                          <a:pt x="1" y="3"/>
                          <a:pt x="1" y="3"/>
                        </a:cubicBezTo>
                        <a:cubicBezTo>
                          <a:pt x="1" y="3"/>
                          <a:pt x="1" y="3"/>
                          <a:pt x="1" y="3"/>
                        </a:cubicBezTo>
                        <a:cubicBezTo>
                          <a:pt x="1" y="4"/>
                          <a:pt x="1" y="4"/>
                          <a:pt x="1" y="4"/>
                        </a:cubicBezTo>
                        <a:cubicBezTo>
                          <a:pt x="1" y="4"/>
                          <a:pt x="1" y="5"/>
                          <a:pt x="1" y="5"/>
                        </a:cubicBezTo>
                        <a:cubicBezTo>
                          <a:pt x="2" y="3"/>
                          <a:pt x="1" y="2"/>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0" name="Freeform 8268">
                    <a:extLst>
                      <a:ext uri="{FF2B5EF4-FFF2-40B4-BE49-F238E27FC236}">
                        <a16:creationId xmlns:a16="http://schemas.microsoft.com/office/drawing/2014/main" id="{C75EEABF-7A08-40C5-BD0F-0F3951105EB2}"/>
                      </a:ext>
                    </a:extLst>
                  </p:cNvPr>
                  <p:cNvSpPr>
                    <a:spLocks/>
                  </p:cNvSpPr>
                  <p:nvPr/>
                </p:nvSpPr>
                <p:spPr bwMode="auto">
                  <a:xfrm>
                    <a:off x="3728" y="186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D9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1" name="Freeform 8269">
                    <a:extLst>
                      <a:ext uri="{FF2B5EF4-FFF2-40B4-BE49-F238E27FC236}">
                        <a16:creationId xmlns:a16="http://schemas.microsoft.com/office/drawing/2014/main" id="{0E18EEC5-E9B8-4543-8EC2-142BA7F4203C}"/>
                      </a:ext>
                    </a:extLst>
                  </p:cNvPr>
                  <p:cNvSpPr>
                    <a:spLocks noEditPoints="1"/>
                  </p:cNvSpPr>
                  <p:nvPr/>
                </p:nvSpPr>
                <p:spPr bwMode="auto">
                  <a:xfrm>
                    <a:off x="3728" y="1867"/>
                    <a:ext cx="0" cy="3"/>
                  </a:xfrm>
                  <a:custGeom>
                    <a:avLst/>
                    <a:gdLst>
                      <a:gd name="T0" fmla="*/ 1 w 1"/>
                      <a:gd name="T1" fmla="*/ 3 h 4"/>
                      <a:gd name="T2" fmla="*/ 1 w 1"/>
                      <a:gd name="T3" fmla="*/ 3 h 4"/>
                      <a:gd name="T4" fmla="*/ 1 w 1"/>
                      <a:gd name="T5" fmla="*/ 4 h 4"/>
                      <a:gd name="T6" fmla="*/ 1 w 1"/>
                      <a:gd name="T7" fmla="*/ 3 h 4"/>
                      <a:gd name="T8" fmla="*/ 0 w 1"/>
                      <a:gd name="T9" fmla="*/ 0 h 4"/>
                      <a:gd name="T10" fmla="*/ 0 w 1"/>
                      <a:gd name="T11" fmla="*/ 0 h 4"/>
                      <a:gd name="T12" fmla="*/ 1 w 1"/>
                      <a:gd name="T13" fmla="*/ 3 h 4"/>
                      <a:gd name="T14" fmla="*/ 1 w 1"/>
                      <a:gd name="T15" fmla="*/ 3 h 4"/>
                      <a:gd name="T16" fmla="*/ 0 w 1"/>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1" y="3"/>
                        </a:moveTo>
                        <a:cubicBezTo>
                          <a:pt x="1" y="3"/>
                          <a:pt x="1" y="3"/>
                          <a:pt x="1" y="3"/>
                        </a:cubicBezTo>
                        <a:cubicBezTo>
                          <a:pt x="1" y="4"/>
                          <a:pt x="1" y="4"/>
                          <a:pt x="1" y="4"/>
                        </a:cubicBezTo>
                        <a:cubicBezTo>
                          <a:pt x="1" y="4"/>
                          <a:pt x="1" y="4"/>
                          <a:pt x="1" y="3"/>
                        </a:cubicBezTo>
                        <a:moveTo>
                          <a:pt x="0" y="0"/>
                        </a:moveTo>
                        <a:cubicBezTo>
                          <a:pt x="0" y="0"/>
                          <a:pt x="0" y="0"/>
                          <a:pt x="0" y="0"/>
                        </a:cubicBezTo>
                        <a:cubicBezTo>
                          <a:pt x="1" y="1"/>
                          <a:pt x="1" y="2"/>
                          <a:pt x="1" y="3"/>
                        </a:cubicBezTo>
                        <a:cubicBezTo>
                          <a:pt x="1" y="3"/>
                          <a:pt x="1" y="3"/>
                          <a:pt x="1" y="3"/>
                        </a:cubicBezTo>
                        <a:cubicBezTo>
                          <a:pt x="1" y="2"/>
                          <a:pt x="1" y="1"/>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2" name="Oval 8270">
                    <a:extLst>
                      <a:ext uri="{FF2B5EF4-FFF2-40B4-BE49-F238E27FC236}">
                        <a16:creationId xmlns:a16="http://schemas.microsoft.com/office/drawing/2014/main" id="{FB4B614F-83D9-4F8F-BE3F-AF335B8B5DBD}"/>
                      </a:ext>
                    </a:extLst>
                  </p:cNvPr>
                  <p:cNvSpPr>
                    <a:spLocks noChangeArrowheads="1"/>
                  </p:cNvSpPr>
                  <p:nvPr/>
                </p:nvSpPr>
                <p:spPr bwMode="auto">
                  <a:xfrm>
                    <a:off x="3728" y="1869"/>
                    <a:ext cx="1" cy="1"/>
                  </a:xfrm>
                  <a:prstGeom prst="ellipse">
                    <a:avLst/>
                  </a:pr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3" name="Freeform 8271">
                    <a:extLst>
                      <a:ext uri="{FF2B5EF4-FFF2-40B4-BE49-F238E27FC236}">
                        <a16:creationId xmlns:a16="http://schemas.microsoft.com/office/drawing/2014/main" id="{8380759E-DA2B-4693-B27F-BD46F77B8105}"/>
                      </a:ext>
                    </a:extLst>
                  </p:cNvPr>
                  <p:cNvSpPr>
                    <a:spLocks/>
                  </p:cNvSpPr>
                  <p:nvPr/>
                </p:nvSpPr>
                <p:spPr bwMode="auto">
                  <a:xfrm>
                    <a:off x="3725" y="1878"/>
                    <a:ext cx="1" cy="2"/>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1"/>
                          <a:pt x="1" y="2"/>
                        </a:cubicBezTo>
                        <a:cubicBezTo>
                          <a:pt x="1" y="2"/>
                          <a:pt x="1" y="2"/>
                          <a:pt x="1" y="2"/>
                        </a:cubicBezTo>
                        <a:cubicBezTo>
                          <a:pt x="1" y="2"/>
                          <a:pt x="0"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4" name="Freeform 8272">
                    <a:extLst>
                      <a:ext uri="{FF2B5EF4-FFF2-40B4-BE49-F238E27FC236}">
                        <a16:creationId xmlns:a16="http://schemas.microsoft.com/office/drawing/2014/main" id="{78417AD0-40EA-40F3-A511-2A55A1B83B1A}"/>
                      </a:ext>
                    </a:extLst>
                  </p:cNvPr>
                  <p:cNvSpPr>
                    <a:spLocks/>
                  </p:cNvSpPr>
                  <p:nvPr/>
                </p:nvSpPr>
                <p:spPr bwMode="auto">
                  <a:xfrm>
                    <a:off x="3725" y="1878"/>
                    <a:ext cx="1" cy="2"/>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1" y="2"/>
                          <a:pt x="1" y="2"/>
                        </a:cubicBezTo>
                        <a:cubicBezTo>
                          <a:pt x="1" y="1"/>
                          <a:pt x="0" y="1"/>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5" name="Freeform 8273">
                    <a:extLst>
                      <a:ext uri="{FF2B5EF4-FFF2-40B4-BE49-F238E27FC236}">
                        <a16:creationId xmlns:a16="http://schemas.microsoft.com/office/drawing/2014/main" id="{7235D127-6BF9-4277-92F5-41CB2593A604}"/>
                      </a:ext>
                    </a:extLst>
                  </p:cNvPr>
                  <p:cNvSpPr>
                    <a:spLocks noEditPoints="1"/>
                  </p:cNvSpPr>
                  <p:nvPr/>
                </p:nvSpPr>
                <p:spPr bwMode="auto">
                  <a:xfrm>
                    <a:off x="3729" y="1756"/>
                    <a:ext cx="2" cy="20"/>
                  </a:xfrm>
                  <a:custGeom>
                    <a:avLst/>
                    <a:gdLst>
                      <a:gd name="T0" fmla="*/ 3 w 3"/>
                      <a:gd name="T1" fmla="*/ 22 h 26"/>
                      <a:gd name="T2" fmla="*/ 3 w 3"/>
                      <a:gd name="T3" fmla="*/ 24 h 26"/>
                      <a:gd name="T4" fmla="*/ 3 w 3"/>
                      <a:gd name="T5" fmla="*/ 26 h 26"/>
                      <a:gd name="T6" fmla="*/ 3 w 3"/>
                      <a:gd name="T7" fmla="*/ 24 h 26"/>
                      <a:gd name="T8" fmla="*/ 3 w 3"/>
                      <a:gd name="T9" fmla="*/ 23 h 26"/>
                      <a:gd name="T10" fmla="*/ 3 w 3"/>
                      <a:gd name="T11" fmla="*/ 22 h 26"/>
                      <a:gd name="T12" fmla="*/ 0 w 3"/>
                      <a:gd name="T13" fmla="*/ 7 h 26"/>
                      <a:gd name="T14" fmla="*/ 0 w 3"/>
                      <a:gd name="T15" fmla="*/ 8 h 26"/>
                      <a:gd name="T16" fmla="*/ 0 w 3"/>
                      <a:gd name="T17" fmla="*/ 9 h 26"/>
                      <a:gd name="T18" fmla="*/ 0 w 3"/>
                      <a:gd name="T19" fmla="*/ 9 h 26"/>
                      <a:gd name="T20" fmla="*/ 0 w 3"/>
                      <a:gd name="T21" fmla="*/ 8 h 26"/>
                      <a:gd name="T22" fmla="*/ 0 w 3"/>
                      <a:gd name="T23" fmla="*/ 7 h 26"/>
                      <a:gd name="T24" fmla="*/ 2 w 3"/>
                      <a:gd name="T25" fmla="*/ 0 h 26"/>
                      <a:gd name="T26" fmla="*/ 2 w 3"/>
                      <a:gd name="T27" fmla="*/ 2 h 26"/>
                      <a:gd name="T28" fmla="*/ 2 w 3"/>
                      <a:gd name="T29" fmla="*/ 3 h 26"/>
                      <a:gd name="T30" fmla="*/ 2 w 3"/>
                      <a:gd name="T31" fmla="*/ 3 h 26"/>
                      <a:gd name="T32" fmla="*/ 2 w 3"/>
                      <a:gd name="T33" fmla="*/ 2 h 26"/>
                      <a:gd name="T34" fmla="*/ 2 w 3"/>
                      <a:gd name="T35" fmla="*/ 1 h 26"/>
                      <a:gd name="T36" fmla="*/ 2 w 3"/>
                      <a:gd name="T3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26">
                        <a:moveTo>
                          <a:pt x="3" y="22"/>
                        </a:moveTo>
                        <a:cubicBezTo>
                          <a:pt x="3" y="23"/>
                          <a:pt x="3" y="23"/>
                          <a:pt x="3" y="24"/>
                        </a:cubicBezTo>
                        <a:cubicBezTo>
                          <a:pt x="3" y="25"/>
                          <a:pt x="3" y="25"/>
                          <a:pt x="3" y="26"/>
                        </a:cubicBezTo>
                        <a:cubicBezTo>
                          <a:pt x="3" y="25"/>
                          <a:pt x="3" y="25"/>
                          <a:pt x="3" y="24"/>
                        </a:cubicBezTo>
                        <a:cubicBezTo>
                          <a:pt x="3" y="24"/>
                          <a:pt x="3" y="24"/>
                          <a:pt x="3" y="23"/>
                        </a:cubicBezTo>
                        <a:cubicBezTo>
                          <a:pt x="3" y="23"/>
                          <a:pt x="3" y="22"/>
                          <a:pt x="3" y="22"/>
                        </a:cubicBezTo>
                        <a:moveTo>
                          <a:pt x="0" y="7"/>
                        </a:moveTo>
                        <a:cubicBezTo>
                          <a:pt x="0" y="7"/>
                          <a:pt x="0" y="7"/>
                          <a:pt x="0" y="8"/>
                        </a:cubicBezTo>
                        <a:cubicBezTo>
                          <a:pt x="0" y="8"/>
                          <a:pt x="0" y="9"/>
                          <a:pt x="0" y="9"/>
                        </a:cubicBezTo>
                        <a:cubicBezTo>
                          <a:pt x="0" y="9"/>
                          <a:pt x="0" y="9"/>
                          <a:pt x="0" y="9"/>
                        </a:cubicBezTo>
                        <a:cubicBezTo>
                          <a:pt x="0" y="8"/>
                          <a:pt x="0" y="8"/>
                          <a:pt x="0" y="8"/>
                        </a:cubicBezTo>
                        <a:cubicBezTo>
                          <a:pt x="0" y="7"/>
                          <a:pt x="0" y="7"/>
                          <a:pt x="0" y="7"/>
                        </a:cubicBezTo>
                        <a:moveTo>
                          <a:pt x="2" y="0"/>
                        </a:moveTo>
                        <a:cubicBezTo>
                          <a:pt x="2" y="1"/>
                          <a:pt x="2" y="1"/>
                          <a:pt x="2" y="2"/>
                        </a:cubicBezTo>
                        <a:cubicBezTo>
                          <a:pt x="2" y="2"/>
                          <a:pt x="2" y="3"/>
                          <a:pt x="2" y="3"/>
                        </a:cubicBezTo>
                        <a:cubicBezTo>
                          <a:pt x="2" y="3"/>
                          <a:pt x="2" y="3"/>
                          <a:pt x="2" y="3"/>
                        </a:cubicBezTo>
                        <a:cubicBezTo>
                          <a:pt x="2" y="3"/>
                          <a:pt x="2" y="2"/>
                          <a:pt x="2" y="2"/>
                        </a:cubicBezTo>
                        <a:cubicBezTo>
                          <a:pt x="2" y="2"/>
                          <a:pt x="2" y="1"/>
                          <a:pt x="2" y="1"/>
                        </a:cubicBezTo>
                        <a:cubicBezTo>
                          <a:pt x="2" y="1"/>
                          <a:pt x="2" y="0"/>
                          <a:pt x="2" y="0"/>
                        </a:cubicBezTo>
                      </a:path>
                    </a:pathLst>
                  </a:custGeom>
                  <a:solidFill>
                    <a:srgbClr val="D76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6" name="Rectangle 8274">
                    <a:extLst>
                      <a:ext uri="{FF2B5EF4-FFF2-40B4-BE49-F238E27FC236}">
                        <a16:creationId xmlns:a16="http://schemas.microsoft.com/office/drawing/2014/main" id="{112557B3-2274-4812-8629-A9A7B5B1D6FD}"/>
                      </a:ext>
                    </a:extLst>
                  </p:cNvPr>
                  <p:cNvSpPr>
                    <a:spLocks noChangeArrowheads="1"/>
                  </p:cNvSpPr>
                  <p:nvPr/>
                </p:nvSpPr>
                <p:spPr bwMode="auto">
                  <a:xfrm>
                    <a:off x="3639" y="1794"/>
                    <a:ext cx="1" cy="1"/>
                  </a:xfrm>
                  <a:prstGeom prst="rect">
                    <a:avLst/>
                  </a:prstGeom>
                  <a:solidFill>
                    <a:srgbClr val="D65B4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7" name="Rectangle 8275">
                    <a:extLst>
                      <a:ext uri="{FF2B5EF4-FFF2-40B4-BE49-F238E27FC236}">
                        <a16:creationId xmlns:a16="http://schemas.microsoft.com/office/drawing/2014/main" id="{BBB4373D-509D-462C-B4C7-4E3E5AA383FF}"/>
                      </a:ext>
                    </a:extLst>
                  </p:cNvPr>
                  <p:cNvSpPr>
                    <a:spLocks noChangeArrowheads="1"/>
                  </p:cNvSpPr>
                  <p:nvPr/>
                </p:nvSpPr>
                <p:spPr bwMode="auto">
                  <a:xfrm>
                    <a:off x="3639" y="1794"/>
                    <a:ext cx="1"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8" name="Freeform 8276">
                    <a:extLst>
                      <a:ext uri="{FF2B5EF4-FFF2-40B4-BE49-F238E27FC236}">
                        <a16:creationId xmlns:a16="http://schemas.microsoft.com/office/drawing/2014/main" id="{40F3B478-A670-492A-AA38-70319776E620}"/>
                      </a:ext>
                    </a:extLst>
                  </p:cNvPr>
                  <p:cNvSpPr>
                    <a:spLocks noEditPoints="1"/>
                  </p:cNvSpPr>
                  <p:nvPr/>
                </p:nvSpPr>
                <p:spPr bwMode="auto">
                  <a:xfrm>
                    <a:off x="3636" y="1794"/>
                    <a:ext cx="96" cy="27"/>
                  </a:xfrm>
                  <a:custGeom>
                    <a:avLst/>
                    <a:gdLst>
                      <a:gd name="T0" fmla="*/ 0 w 129"/>
                      <a:gd name="T1" fmla="*/ 36 h 36"/>
                      <a:gd name="T2" fmla="*/ 0 w 129"/>
                      <a:gd name="T3" fmla="*/ 36 h 36"/>
                      <a:gd name="T4" fmla="*/ 0 w 129"/>
                      <a:gd name="T5" fmla="*/ 36 h 36"/>
                      <a:gd name="T6" fmla="*/ 0 w 129"/>
                      <a:gd name="T7" fmla="*/ 36 h 36"/>
                      <a:gd name="T8" fmla="*/ 0 w 129"/>
                      <a:gd name="T9" fmla="*/ 36 h 36"/>
                      <a:gd name="T10" fmla="*/ 129 w 129"/>
                      <a:gd name="T11" fmla="*/ 27 h 36"/>
                      <a:gd name="T12" fmla="*/ 128 w 129"/>
                      <a:gd name="T13" fmla="*/ 30 h 36"/>
                      <a:gd name="T14" fmla="*/ 129 w 129"/>
                      <a:gd name="T15" fmla="*/ 28 h 36"/>
                      <a:gd name="T16" fmla="*/ 129 w 129"/>
                      <a:gd name="T17" fmla="*/ 27 h 36"/>
                      <a:gd name="T18" fmla="*/ 129 w 129"/>
                      <a:gd name="T19" fmla="*/ 23 h 36"/>
                      <a:gd name="T20" fmla="*/ 129 w 129"/>
                      <a:gd name="T21" fmla="*/ 23 h 36"/>
                      <a:gd name="T22" fmla="*/ 129 w 129"/>
                      <a:gd name="T23" fmla="*/ 24 h 36"/>
                      <a:gd name="T24" fmla="*/ 129 w 129"/>
                      <a:gd name="T25" fmla="*/ 23 h 36"/>
                      <a:gd name="T26" fmla="*/ 129 w 129"/>
                      <a:gd name="T27" fmla="*/ 23 h 36"/>
                      <a:gd name="T28" fmla="*/ 129 w 129"/>
                      <a:gd name="T29" fmla="*/ 23 h 36"/>
                      <a:gd name="T30" fmla="*/ 2 w 129"/>
                      <a:gd name="T31" fmla="*/ 14 h 36"/>
                      <a:gd name="T32" fmla="*/ 2 w 129"/>
                      <a:gd name="T33" fmla="*/ 14 h 36"/>
                      <a:gd name="T34" fmla="*/ 2 w 129"/>
                      <a:gd name="T35" fmla="*/ 14 h 36"/>
                      <a:gd name="T36" fmla="*/ 2 w 129"/>
                      <a:gd name="T37" fmla="*/ 14 h 36"/>
                      <a:gd name="T38" fmla="*/ 2 w 129"/>
                      <a:gd name="T39" fmla="*/ 14 h 36"/>
                      <a:gd name="T40" fmla="*/ 119 w 129"/>
                      <a:gd name="T41" fmla="*/ 8 h 36"/>
                      <a:gd name="T42" fmla="*/ 120 w 129"/>
                      <a:gd name="T43" fmla="*/ 9 h 36"/>
                      <a:gd name="T44" fmla="*/ 120 w 129"/>
                      <a:gd name="T45" fmla="*/ 9 h 36"/>
                      <a:gd name="T46" fmla="*/ 120 w 129"/>
                      <a:gd name="T47" fmla="*/ 8 h 36"/>
                      <a:gd name="T48" fmla="*/ 119 w 129"/>
                      <a:gd name="T49" fmla="*/ 8 h 36"/>
                      <a:gd name="T50" fmla="*/ 127 w 129"/>
                      <a:gd name="T51" fmla="*/ 0 h 36"/>
                      <a:gd name="T52" fmla="*/ 126 w 129"/>
                      <a:gd name="T53" fmla="*/ 5 h 36"/>
                      <a:gd name="T54" fmla="*/ 127 w 129"/>
                      <a:gd name="T55" fmla="*/ 1 h 36"/>
                      <a:gd name="T56" fmla="*/ 127 w 129"/>
                      <a:gd name="T5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9" h="36">
                        <a:moveTo>
                          <a:pt x="0" y="36"/>
                        </a:moveTo>
                        <a:cubicBezTo>
                          <a:pt x="0" y="36"/>
                          <a:pt x="0" y="36"/>
                          <a:pt x="0" y="36"/>
                        </a:cubicBezTo>
                        <a:cubicBezTo>
                          <a:pt x="0" y="36"/>
                          <a:pt x="0" y="36"/>
                          <a:pt x="0" y="36"/>
                        </a:cubicBezTo>
                        <a:cubicBezTo>
                          <a:pt x="0" y="36"/>
                          <a:pt x="0" y="36"/>
                          <a:pt x="0" y="36"/>
                        </a:cubicBezTo>
                        <a:cubicBezTo>
                          <a:pt x="0" y="36"/>
                          <a:pt x="0" y="36"/>
                          <a:pt x="0" y="36"/>
                        </a:cubicBezTo>
                        <a:moveTo>
                          <a:pt x="129" y="27"/>
                        </a:moveTo>
                        <a:cubicBezTo>
                          <a:pt x="129" y="28"/>
                          <a:pt x="128" y="29"/>
                          <a:pt x="128" y="30"/>
                        </a:cubicBezTo>
                        <a:cubicBezTo>
                          <a:pt x="128" y="29"/>
                          <a:pt x="129" y="28"/>
                          <a:pt x="129" y="28"/>
                        </a:cubicBezTo>
                        <a:cubicBezTo>
                          <a:pt x="129" y="28"/>
                          <a:pt x="129" y="27"/>
                          <a:pt x="129" y="27"/>
                        </a:cubicBezTo>
                        <a:moveTo>
                          <a:pt x="129" y="23"/>
                        </a:moveTo>
                        <a:cubicBezTo>
                          <a:pt x="129" y="23"/>
                          <a:pt x="129" y="23"/>
                          <a:pt x="129" y="23"/>
                        </a:cubicBezTo>
                        <a:cubicBezTo>
                          <a:pt x="129" y="23"/>
                          <a:pt x="129" y="24"/>
                          <a:pt x="129" y="24"/>
                        </a:cubicBezTo>
                        <a:cubicBezTo>
                          <a:pt x="129" y="24"/>
                          <a:pt x="129" y="23"/>
                          <a:pt x="129" y="23"/>
                        </a:cubicBezTo>
                        <a:cubicBezTo>
                          <a:pt x="129" y="23"/>
                          <a:pt x="129" y="23"/>
                          <a:pt x="129" y="23"/>
                        </a:cubicBezTo>
                        <a:cubicBezTo>
                          <a:pt x="129" y="23"/>
                          <a:pt x="129" y="23"/>
                          <a:pt x="129" y="23"/>
                        </a:cubicBezTo>
                        <a:moveTo>
                          <a:pt x="2" y="14"/>
                        </a:moveTo>
                        <a:cubicBezTo>
                          <a:pt x="2" y="14"/>
                          <a:pt x="2" y="14"/>
                          <a:pt x="2" y="14"/>
                        </a:cubicBezTo>
                        <a:cubicBezTo>
                          <a:pt x="2" y="14"/>
                          <a:pt x="2" y="14"/>
                          <a:pt x="2" y="14"/>
                        </a:cubicBezTo>
                        <a:cubicBezTo>
                          <a:pt x="2" y="14"/>
                          <a:pt x="2" y="14"/>
                          <a:pt x="2" y="14"/>
                        </a:cubicBezTo>
                        <a:cubicBezTo>
                          <a:pt x="2" y="14"/>
                          <a:pt x="2" y="14"/>
                          <a:pt x="2" y="14"/>
                        </a:cubicBezTo>
                        <a:moveTo>
                          <a:pt x="119" y="8"/>
                        </a:moveTo>
                        <a:cubicBezTo>
                          <a:pt x="120" y="8"/>
                          <a:pt x="120" y="9"/>
                          <a:pt x="120" y="9"/>
                        </a:cubicBezTo>
                        <a:cubicBezTo>
                          <a:pt x="120" y="9"/>
                          <a:pt x="120" y="9"/>
                          <a:pt x="120" y="9"/>
                        </a:cubicBezTo>
                        <a:cubicBezTo>
                          <a:pt x="120" y="9"/>
                          <a:pt x="120" y="8"/>
                          <a:pt x="120" y="8"/>
                        </a:cubicBezTo>
                        <a:cubicBezTo>
                          <a:pt x="119" y="8"/>
                          <a:pt x="119" y="8"/>
                          <a:pt x="119" y="8"/>
                        </a:cubicBezTo>
                        <a:moveTo>
                          <a:pt x="127" y="0"/>
                        </a:moveTo>
                        <a:cubicBezTo>
                          <a:pt x="127" y="1"/>
                          <a:pt x="127" y="3"/>
                          <a:pt x="126" y="5"/>
                        </a:cubicBezTo>
                        <a:cubicBezTo>
                          <a:pt x="126" y="4"/>
                          <a:pt x="127" y="3"/>
                          <a:pt x="127" y="1"/>
                        </a:cubicBezTo>
                        <a:cubicBezTo>
                          <a:pt x="127" y="1"/>
                          <a:pt x="127" y="0"/>
                          <a:pt x="127" y="0"/>
                        </a:cubicBezTo>
                      </a:path>
                    </a:pathLst>
                  </a:custGeom>
                  <a:solidFill>
                    <a:srgbClr val="D76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09" name="Oval 8277">
                    <a:extLst>
                      <a:ext uri="{FF2B5EF4-FFF2-40B4-BE49-F238E27FC236}">
                        <a16:creationId xmlns:a16="http://schemas.microsoft.com/office/drawing/2014/main" id="{28F782C5-D848-4EF4-9EB3-3BF86D423AA0}"/>
                      </a:ext>
                    </a:extLst>
                  </p:cNvPr>
                  <p:cNvSpPr>
                    <a:spLocks noChangeArrowheads="1"/>
                  </p:cNvSpPr>
                  <p:nvPr/>
                </p:nvSpPr>
                <p:spPr bwMode="auto">
                  <a:xfrm>
                    <a:off x="3726" y="1822"/>
                    <a:ext cx="1" cy="1"/>
                  </a:xfrm>
                  <a:prstGeom prst="ellipse">
                    <a:avLst/>
                  </a:prstGeom>
                  <a:solidFill>
                    <a:srgbClr val="D65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0" name="Freeform 8278">
                    <a:extLst>
                      <a:ext uri="{FF2B5EF4-FFF2-40B4-BE49-F238E27FC236}">
                        <a16:creationId xmlns:a16="http://schemas.microsoft.com/office/drawing/2014/main" id="{F84B97FC-B6D0-4F34-9898-960CF61ADE8E}"/>
                      </a:ext>
                    </a:extLst>
                  </p:cNvPr>
                  <p:cNvSpPr>
                    <a:spLocks noEditPoints="1"/>
                  </p:cNvSpPr>
                  <p:nvPr/>
                </p:nvSpPr>
                <p:spPr bwMode="auto">
                  <a:xfrm>
                    <a:off x="3725" y="1830"/>
                    <a:ext cx="7" cy="51"/>
                  </a:xfrm>
                  <a:custGeom>
                    <a:avLst/>
                    <a:gdLst>
                      <a:gd name="T0" fmla="*/ 0 w 9"/>
                      <a:gd name="T1" fmla="*/ 69 h 69"/>
                      <a:gd name="T2" fmla="*/ 1 w 9"/>
                      <a:gd name="T3" fmla="*/ 67 h 69"/>
                      <a:gd name="T4" fmla="*/ 0 w 9"/>
                      <a:gd name="T5" fmla="*/ 65 h 69"/>
                      <a:gd name="T6" fmla="*/ 0 w 9"/>
                      <a:gd name="T7" fmla="*/ 65 h 69"/>
                      <a:gd name="T8" fmla="*/ 4 w 9"/>
                      <a:gd name="T9" fmla="*/ 59 h 69"/>
                      <a:gd name="T10" fmla="*/ 4 w 9"/>
                      <a:gd name="T11" fmla="*/ 59 h 69"/>
                      <a:gd name="T12" fmla="*/ 4 w 9"/>
                      <a:gd name="T13" fmla="*/ 59 h 69"/>
                      <a:gd name="T14" fmla="*/ 4 w 9"/>
                      <a:gd name="T15" fmla="*/ 59 h 69"/>
                      <a:gd name="T16" fmla="*/ 4 w 9"/>
                      <a:gd name="T17" fmla="*/ 54 h 69"/>
                      <a:gd name="T18" fmla="*/ 3 w 9"/>
                      <a:gd name="T19" fmla="*/ 50 h 69"/>
                      <a:gd name="T20" fmla="*/ 3 w 9"/>
                      <a:gd name="T21" fmla="*/ 50 h 69"/>
                      <a:gd name="T22" fmla="*/ 5 w 9"/>
                      <a:gd name="T23" fmla="*/ 48 h 69"/>
                      <a:gd name="T24" fmla="*/ 5 w 9"/>
                      <a:gd name="T25" fmla="*/ 49 h 69"/>
                      <a:gd name="T26" fmla="*/ 5 w 9"/>
                      <a:gd name="T27" fmla="*/ 48 h 69"/>
                      <a:gd name="T28" fmla="*/ 4 w 9"/>
                      <a:gd name="T29" fmla="*/ 46 h 69"/>
                      <a:gd name="T30" fmla="*/ 5 w 9"/>
                      <a:gd name="T31" fmla="*/ 43 h 69"/>
                      <a:gd name="T32" fmla="*/ 7 w 9"/>
                      <a:gd name="T33" fmla="*/ 38 h 69"/>
                      <a:gd name="T34" fmla="*/ 7 w 9"/>
                      <a:gd name="T35" fmla="*/ 38 h 69"/>
                      <a:gd name="T36" fmla="*/ 7 w 9"/>
                      <a:gd name="T37" fmla="*/ 37 h 69"/>
                      <a:gd name="T38" fmla="*/ 5 w 9"/>
                      <a:gd name="T39" fmla="*/ 34 h 69"/>
                      <a:gd name="T40" fmla="*/ 5 w 9"/>
                      <a:gd name="T41" fmla="*/ 34 h 69"/>
                      <a:gd name="T42" fmla="*/ 9 w 9"/>
                      <a:gd name="T43" fmla="*/ 27 h 69"/>
                      <a:gd name="T44" fmla="*/ 9 w 9"/>
                      <a:gd name="T45" fmla="*/ 27 h 69"/>
                      <a:gd name="T46" fmla="*/ 9 w 9"/>
                      <a:gd name="T47" fmla="*/ 27 h 69"/>
                      <a:gd name="T48" fmla="*/ 8 w 9"/>
                      <a:gd name="T49" fmla="*/ 21 h 69"/>
                      <a:gd name="T50" fmla="*/ 8 w 9"/>
                      <a:gd name="T51" fmla="*/ 21 h 69"/>
                      <a:gd name="T52" fmla="*/ 3 w 9"/>
                      <a:gd name="T53" fmla="*/ 10 h 69"/>
                      <a:gd name="T54" fmla="*/ 3 w 9"/>
                      <a:gd name="T55" fmla="*/ 10 h 69"/>
                      <a:gd name="T56" fmla="*/ 3 w 9"/>
                      <a:gd name="T57" fmla="*/ 10 h 69"/>
                      <a:gd name="T58" fmla="*/ 7 w 9"/>
                      <a:gd name="T59" fmla="*/ 5 h 69"/>
                      <a:gd name="T60" fmla="*/ 7 w 9"/>
                      <a:gd name="T61" fmla="*/ 6 h 69"/>
                      <a:gd name="T62" fmla="*/ 7 w 9"/>
                      <a:gd name="T63"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 h="69">
                        <a:moveTo>
                          <a:pt x="1" y="67"/>
                        </a:moveTo>
                        <a:cubicBezTo>
                          <a:pt x="1" y="68"/>
                          <a:pt x="1" y="68"/>
                          <a:pt x="0" y="69"/>
                        </a:cubicBezTo>
                        <a:cubicBezTo>
                          <a:pt x="1" y="68"/>
                          <a:pt x="1" y="68"/>
                          <a:pt x="1" y="67"/>
                        </a:cubicBezTo>
                        <a:cubicBezTo>
                          <a:pt x="1" y="67"/>
                          <a:pt x="1" y="67"/>
                          <a:pt x="1" y="67"/>
                        </a:cubicBezTo>
                        <a:moveTo>
                          <a:pt x="0" y="65"/>
                        </a:moveTo>
                        <a:cubicBezTo>
                          <a:pt x="0" y="65"/>
                          <a:pt x="0" y="65"/>
                          <a:pt x="0" y="65"/>
                        </a:cubicBezTo>
                        <a:cubicBezTo>
                          <a:pt x="0" y="65"/>
                          <a:pt x="0" y="65"/>
                          <a:pt x="0" y="65"/>
                        </a:cubicBezTo>
                        <a:cubicBezTo>
                          <a:pt x="0" y="65"/>
                          <a:pt x="0" y="65"/>
                          <a:pt x="0" y="65"/>
                        </a:cubicBezTo>
                        <a:cubicBezTo>
                          <a:pt x="0" y="65"/>
                          <a:pt x="0" y="65"/>
                          <a:pt x="0" y="65"/>
                        </a:cubicBezTo>
                        <a:moveTo>
                          <a:pt x="4" y="59"/>
                        </a:moveTo>
                        <a:cubicBezTo>
                          <a:pt x="4" y="59"/>
                          <a:pt x="4" y="59"/>
                          <a:pt x="4" y="59"/>
                        </a:cubicBezTo>
                        <a:cubicBezTo>
                          <a:pt x="4" y="59"/>
                          <a:pt x="4" y="59"/>
                          <a:pt x="4" y="59"/>
                        </a:cubicBezTo>
                        <a:moveTo>
                          <a:pt x="4" y="54"/>
                        </a:moveTo>
                        <a:cubicBezTo>
                          <a:pt x="5" y="56"/>
                          <a:pt x="4" y="57"/>
                          <a:pt x="4" y="59"/>
                        </a:cubicBezTo>
                        <a:cubicBezTo>
                          <a:pt x="4" y="59"/>
                          <a:pt x="4" y="59"/>
                          <a:pt x="4" y="59"/>
                        </a:cubicBezTo>
                        <a:cubicBezTo>
                          <a:pt x="4" y="59"/>
                          <a:pt x="4" y="59"/>
                          <a:pt x="4" y="59"/>
                        </a:cubicBezTo>
                        <a:cubicBezTo>
                          <a:pt x="4" y="58"/>
                          <a:pt x="4" y="56"/>
                          <a:pt x="4" y="55"/>
                        </a:cubicBezTo>
                        <a:cubicBezTo>
                          <a:pt x="4" y="55"/>
                          <a:pt x="4" y="54"/>
                          <a:pt x="4" y="54"/>
                        </a:cubicBezTo>
                        <a:moveTo>
                          <a:pt x="3" y="50"/>
                        </a:moveTo>
                        <a:cubicBezTo>
                          <a:pt x="3" y="50"/>
                          <a:pt x="3" y="50"/>
                          <a:pt x="3" y="50"/>
                        </a:cubicBezTo>
                        <a:cubicBezTo>
                          <a:pt x="3" y="50"/>
                          <a:pt x="3" y="50"/>
                          <a:pt x="3" y="50"/>
                        </a:cubicBezTo>
                        <a:cubicBezTo>
                          <a:pt x="3" y="50"/>
                          <a:pt x="3" y="50"/>
                          <a:pt x="3" y="50"/>
                        </a:cubicBezTo>
                        <a:cubicBezTo>
                          <a:pt x="3" y="50"/>
                          <a:pt x="3" y="50"/>
                          <a:pt x="3" y="50"/>
                        </a:cubicBezTo>
                        <a:moveTo>
                          <a:pt x="5" y="48"/>
                        </a:moveTo>
                        <a:cubicBezTo>
                          <a:pt x="5" y="48"/>
                          <a:pt x="5" y="48"/>
                          <a:pt x="5" y="48"/>
                        </a:cubicBezTo>
                        <a:cubicBezTo>
                          <a:pt x="5" y="48"/>
                          <a:pt x="5" y="48"/>
                          <a:pt x="5" y="49"/>
                        </a:cubicBezTo>
                        <a:cubicBezTo>
                          <a:pt x="5" y="48"/>
                          <a:pt x="5" y="48"/>
                          <a:pt x="5" y="48"/>
                        </a:cubicBezTo>
                        <a:cubicBezTo>
                          <a:pt x="5" y="48"/>
                          <a:pt x="5" y="48"/>
                          <a:pt x="5" y="48"/>
                        </a:cubicBezTo>
                        <a:moveTo>
                          <a:pt x="5" y="43"/>
                        </a:moveTo>
                        <a:cubicBezTo>
                          <a:pt x="4" y="44"/>
                          <a:pt x="4" y="45"/>
                          <a:pt x="4" y="46"/>
                        </a:cubicBezTo>
                        <a:cubicBezTo>
                          <a:pt x="4" y="45"/>
                          <a:pt x="4" y="45"/>
                          <a:pt x="4" y="45"/>
                        </a:cubicBezTo>
                        <a:cubicBezTo>
                          <a:pt x="4" y="44"/>
                          <a:pt x="4" y="44"/>
                          <a:pt x="5" y="43"/>
                        </a:cubicBezTo>
                        <a:moveTo>
                          <a:pt x="7" y="37"/>
                        </a:moveTo>
                        <a:cubicBezTo>
                          <a:pt x="7" y="37"/>
                          <a:pt x="7" y="38"/>
                          <a:pt x="7" y="38"/>
                        </a:cubicBezTo>
                        <a:cubicBezTo>
                          <a:pt x="7" y="39"/>
                          <a:pt x="7" y="39"/>
                          <a:pt x="7" y="39"/>
                        </a:cubicBezTo>
                        <a:cubicBezTo>
                          <a:pt x="7" y="39"/>
                          <a:pt x="7" y="39"/>
                          <a:pt x="7" y="38"/>
                        </a:cubicBezTo>
                        <a:cubicBezTo>
                          <a:pt x="7" y="38"/>
                          <a:pt x="7" y="38"/>
                          <a:pt x="7" y="37"/>
                        </a:cubicBezTo>
                        <a:cubicBezTo>
                          <a:pt x="7" y="37"/>
                          <a:pt x="7" y="37"/>
                          <a:pt x="7" y="37"/>
                        </a:cubicBezTo>
                        <a:moveTo>
                          <a:pt x="5" y="33"/>
                        </a:moveTo>
                        <a:cubicBezTo>
                          <a:pt x="5" y="33"/>
                          <a:pt x="5" y="33"/>
                          <a:pt x="5" y="34"/>
                        </a:cubicBezTo>
                        <a:cubicBezTo>
                          <a:pt x="5" y="34"/>
                          <a:pt x="5" y="34"/>
                          <a:pt x="5" y="34"/>
                        </a:cubicBezTo>
                        <a:cubicBezTo>
                          <a:pt x="5" y="34"/>
                          <a:pt x="5" y="34"/>
                          <a:pt x="5" y="34"/>
                        </a:cubicBezTo>
                        <a:cubicBezTo>
                          <a:pt x="5" y="34"/>
                          <a:pt x="5" y="33"/>
                          <a:pt x="5" y="33"/>
                        </a:cubicBezTo>
                        <a:moveTo>
                          <a:pt x="9" y="27"/>
                        </a:moveTo>
                        <a:cubicBezTo>
                          <a:pt x="9" y="28"/>
                          <a:pt x="9" y="29"/>
                          <a:pt x="8" y="29"/>
                        </a:cubicBezTo>
                        <a:cubicBezTo>
                          <a:pt x="9" y="29"/>
                          <a:pt x="9" y="28"/>
                          <a:pt x="9" y="27"/>
                        </a:cubicBezTo>
                        <a:cubicBezTo>
                          <a:pt x="9" y="27"/>
                          <a:pt x="9" y="27"/>
                          <a:pt x="9" y="27"/>
                        </a:cubicBezTo>
                        <a:cubicBezTo>
                          <a:pt x="9" y="27"/>
                          <a:pt x="9" y="27"/>
                          <a:pt x="9" y="27"/>
                        </a:cubicBezTo>
                        <a:moveTo>
                          <a:pt x="8" y="18"/>
                        </a:moveTo>
                        <a:cubicBezTo>
                          <a:pt x="8" y="19"/>
                          <a:pt x="8" y="20"/>
                          <a:pt x="8" y="21"/>
                        </a:cubicBezTo>
                        <a:cubicBezTo>
                          <a:pt x="8" y="21"/>
                          <a:pt x="8" y="21"/>
                          <a:pt x="8" y="21"/>
                        </a:cubicBezTo>
                        <a:cubicBezTo>
                          <a:pt x="8" y="21"/>
                          <a:pt x="8" y="21"/>
                          <a:pt x="8" y="21"/>
                        </a:cubicBezTo>
                        <a:cubicBezTo>
                          <a:pt x="8" y="20"/>
                          <a:pt x="8" y="19"/>
                          <a:pt x="8" y="18"/>
                        </a:cubicBezTo>
                        <a:moveTo>
                          <a:pt x="3" y="10"/>
                        </a:moveTo>
                        <a:cubicBezTo>
                          <a:pt x="3" y="10"/>
                          <a:pt x="3" y="10"/>
                          <a:pt x="3" y="10"/>
                        </a:cubicBezTo>
                        <a:cubicBezTo>
                          <a:pt x="3" y="10"/>
                          <a:pt x="3" y="10"/>
                          <a:pt x="3" y="10"/>
                        </a:cubicBezTo>
                        <a:cubicBezTo>
                          <a:pt x="3" y="10"/>
                          <a:pt x="3" y="10"/>
                          <a:pt x="3" y="10"/>
                        </a:cubicBezTo>
                        <a:cubicBezTo>
                          <a:pt x="3" y="10"/>
                          <a:pt x="3" y="10"/>
                          <a:pt x="3" y="10"/>
                        </a:cubicBezTo>
                        <a:moveTo>
                          <a:pt x="7" y="0"/>
                        </a:moveTo>
                        <a:cubicBezTo>
                          <a:pt x="7" y="2"/>
                          <a:pt x="7" y="4"/>
                          <a:pt x="7" y="5"/>
                        </a:cubicBezTo>
                        <a:cubicBezTo>
                          <a:pt x="7" y="5"/>
                          <a:pt x="7" y="6"/>
                          <a:pt x="7" y="6"/>
                        </a:cubicBezTo>
                        <a:cubicBezTo>
                          <a:pt x="7" y="6"/>
                          <a:pt x="7" y="6"/>
                          <a:pt x="7" y="6"/>
                        </a:cubicBezTo>
                        <a:cubicBezTo>
                          <a:pt x="7" y="5"/>
                          <a:pt x="7" y="5"/>
                          <a:pt x="7" y="5"/>
                        </a:cubicBezTo>
                        <a:cubicBezTo>
                          <a:pt x="7" y="4"/>
                          <a:pt x="7" y="3"/>
                          <a:pt x="7" y="2"/>
                        </a:cubicBezTo>
                        <a:cubicBezTo>
                          <a:pt x="7" y="1"/>
                          <a:pt x="7" y="1"/>
                          <a:pt x="7" y="0"/>
                        </a:cubicBezTo>
                      </a:path>
                    </a:pathLst>
                  </a:custGeom>
                  <a:solidFill>
                    <a:srgbClr val="D76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1" name="Freeform 8279">
                    <a:extLst>
                      <a:ext uri="{FF2B5EF4-FFF2-40B4-BE49-F238E27FC236}">
                        <a16:creationId xmlns:a16="http://schemas.microsoft.com/office/drawing/2014/main" id="{0EA8F67E-28E5-4BF5-BDD4-059F79A842B0}"/>
                      </a:ext>
                    </a:extLst>
                  </p:cNvPr>
                  <p:cNvSpPr>
                    <a:spLocks noEditPoints="1"/>
                  </p:cNvSpPr>
                  <p:nvPr/>
                </p:nvSpPr>
                <p:spPr bwMode="auto">
                  <a:xfrm>
                    <a:off x="3728" y="1834"/>
                    <a:ext cx="4" cy="16"/>
                  </a:xfrm>
                  <a:custGeom>
                    <a:avLst/>
                    <a:gdLst>
                      <a:gd name="T0" fmla="*/ 6 w 6"/>
                      <a:gd name="T1" fmla="*/ 20 h 21"/>
                      <a:gd name="T2" fmla="*/ 6 w 6"/>
                      <a:gd name="T3" fmla="*/ 21 h 21"/>
                      <a:gd name="T4" fmla="*/ 6 w 6"/>
                      <a:gd name="T5" fmla="*/ 21 h 21"/>
                      <a:gd name="T6" fmla="*/ 6 w 6"/>
                      <a:gd name="T7" fmla="*/ 20 h 21"/>
                      <a:gd name="T8" fmla="*/ 0 w 6"/>
                      <a:gd name="T9" fmla="*/ 4 h 21"/>
                      <a:gd name="T10" fmla="*/ 0 w 6"/>
                      <a:gd name="T11" fmla="*/ 4 h 21"/>
                      <a:gd name="T12" fmla="*/ 0 w 6"/>
                      <a:gd name="T13" fmla="*/ 4 h 21"/>
                      <a:gd name="T14" fmla="*/ 0 w 6"/>
                      <a:gd name="T15" fmla="*/ 4 h 21"/>
                      <a:gd name="T16" fmla="*/ 0 w 6"/>
                      <a:gd name="T17" fmla="*/ 4 h 21"/>
                      <a:gd name="T18" fmla="*/ 4 w 6"/>
                      <a:gd name="T19" fmla="*/ 0 h 21"/>
                      <a:gd name="T20" fmla="*/ 3 w 6"/>
                      <a:gd name="T21" fmla="*/ 0 h 21"/>
                      <a:gd name="T22" fmla="*/ 4 w 6"/>
                      <a:gd name="T23" fmla="*/ 0 h 21"/>
                      <a:gd name="T24" fmla="*/ 4 w 6"/>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1">
                        <a:moveTo>
                          <a:pt x="6" y="20"/>
                        </a:moveTo>
                        <a:cubicBezTo>
                          <a:pt x="6" y="20"/>
                          <a:pt x="6" y="21"/>
                          <a:pt x="6" y="21"/>
                        </a:cubicBezTo>
                        <a:cubicBezTo>
                          <a:pt x="6" y="21"/>
                          <a:pt x="6" y="21"/>
                          <a:pt x="6" y="21"/>
                        </a:cubicBezTo>
                        <a:cubicBezTo>
                          <a:pt x="6" y="21"/>
                          <a:pt x="6" y="20"/>
                          <a:pt x="6" y="20"/>
                        </a:cubicBezTo>
                        <a:moveTo>
                          <a:pt x="0" y="4"/>
                        </a:moveTo>
                        <a:cubicBezTo>
                          <a:pt x="0" y="4"/>
                          <a:pt x="0" y="4"/>
                          <a:pt x="0" y="4"/>
                        </a:cubicBezTo>
                        <a:cubicBezTo>
                          <a:pt x="0" y="4"/>
                          <a:pt x="0" y="4"/>
                          <a:pt x="0" y="4"/>
                        </a:cubicBezTo>
                        <a:cubicBezTo>
                          <a:pt x="0" y="4"/>
                          <a:pt x="0" y="4"/>
                          <a:pt x="0" y="4"/>
                        </a:cubicBezTo>
                        <a:cubicBezTo>
                          <a:pt x="0" y="4"/>
                          <a:pt x="0" y="4"/>
                          <a:pt x="0" y="4"/>
                        </a:cubicBezTo>
                        <a:moveTo>
                          <a:pt x="4" y="0"/>
                        </a:moveTo>
                        <a:cubicBezTo>
                          <a:pt x="4" y="0"/>
                          <a:pt x="3" y="0"/>
                          <a:pt x="3" y="0"/>
                        </a:cubicBezTo>
                        <a:cubicBezTo>
                          <a:pt x="4" y="0"/>
                          <a:pt x="4" y="0"/>
                          <a:pt x="4" y="0"/>
                        </a:cubicBezTo>
                        <a:cubicBezTo>
                          <a:pt x="4" y="0"/>
                          <a:pt x="4" y="0"/>
                          <a:pt x="4" y="0"/>
                        </a:cubicBezTo>
                      </a:path>
                    </a:pathLst>
                  </a:custGeom>
                  <a:solidFill>
                    <a:srgbClr val="D65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2" name="Freeform 8280">
                    <a:extLst>
                      <a:ext uri="{FF2B5EF4-FFF2-40B4-BE49-F238E27FC236}">
                        <a16:creationId xmlns:a16="http://schemas.microsoft.com/office/drawing/2014/main" id="{09925335-BE9F-48EF-B1A8-22A64A7E8262}"/>
                      </a:ext>
                    </a:extLst>
                  </p:cNvPr>
                  <p:cNvSpPr>
                    <a:spLocks noEditPoints="1"/>
                  </p:cNvSpPr>
                  <p:nvPr/>
                </p:nvSpPr>
                <p:spPr bwMode="auto">
                  <a:xfrm>
                    <a:off x="3718" y="1748"/>
                    <a:ext cx="14" cy="89"/>
                  </a:xfrm>
                  <a:custGeom>
                    <a:avLst/>
                    <a:gdLst>
                      <a:gd name="T0" fmla="*/ 8 w 19"/>
                      <a:gd name="T1" fmla="*/ 100 h 119"/>
                      <a:gd name="T2" fmla="*/ 11 w 19"/>
                      <a:gd name="T3" fmla="*/ 107 h 119"/>
                      <a:gd name="T4" fmla="*/ 13 w 19"/>
                      <a:gd name="T5" fmla="*/ 112 h 119"/>
                      <a:gd name="T6" fmla="*/ 16 w 19"/>
                      <a:gd name="T7" fmla="*/ 114 h 119"/>
                      <a:gd name="T8" fmla="*/ 16 w 19"/>
                      <a:gd name="T9" fmla="*/ 114 h 119"/>
                      <a:gd name="T10" fmla="*/ 9 w 19"/>
                      <a:gd name="T11" fmla="*/ 99 h 119"/>
                      <a:gd name="T12" fmla="*/ 5 w 19"/>
                      <a:gd name="T13" fmla="*/ 99 h 119"/>
                      <a:gd name="T14" fmla="*/ 10 w 19"/>
                      <a:gd name="T15" fmla="*/ 88 h 119"/>
                      <a:gd name="T16" fmla="*/ 11 w 19"/>
                      <a:gd name="T17" fmla="*/ 88 h 119"/>
                      <a:gd name="T18" fmla="*/ 18 w 19"/>
                      <a:gd name="T19" fmla="*/ 88 h 119"/>
                      <a:gd name="T20" fmla="*/ 12 w 19"/>
                      <a:gd name="T21" fmla="*/ 89 h 119"/>
                      <a:gd name="T22" fmla="*/ 13 w 19"/>
                      <a:gd name="T23" fmla="*/ 94 h 119"/>
                      <a:gd name="T24" fmla="*/ 10 w 19"/>
                      <a:gd name="T25" fmla="*/ 99 h 119"/>
                      <a:gd name="T26" fmla="*/ 16 w 19"/>
                      <a:gd name="T27" fmla="*/ 96 h 119"/>
                      <a:gd name="T28" fmla="*/ 4 w 19"/>
                      <a:gd name="T29" fmla="*/ 68 h 119"/>
                      <a:gd name="T30" fmla="*/ 16 w 19"/>
                      <a:gd name="T31" fmla="*/ 84 h 119"/>
                      <a:gd name="T32" fmla="*/ 18 w 19"/>
                      <a:gd name="T33" fmla="*/ 87 h 119"/>
                      <a:gd name="T34" fmla="*/ 10 w 19"/>
                      <a:gd name="T35" fmla="*/ 71 h 119"/>
                      <a:gd name="T36" fmla="*/ 4 w 19"/>
                      <a:gd name="T37" fmla="*/ 68 h 119"/>
                      <a:gd name="T38" fmla="*/ 14 w 19"/>
                      <a:gd name="T39" fmla="*/ 58 h 119"/>
                      <a:gd name="T40" fmla="*/ 8 w 19"/>
                      <a:gd name="T41" fmla="*/ 67 h 119"/>
                      <a:gd name="T42" fmla="*/ 8 w 19"/>
                      <a:gd name="T43" fmla="*/ 70 h 119"/>
                      <a:gd name="T44" fmla="*/ 11 w 19"/>
                      <a:gd name="T45" fmla="*/ 70 h 119"/>
                      <a:gd name="T46" fmla="*/ 15 w 19"/>
                      <a:gd name="T47" fmla="*/ 58 h 119"/>
                      <a:gd name="T48" fmla="*/ 14 w 19"/>
                      <a:gd name="T49" fmla="*/ 52 h 119"/>
                      <a:gd name="T50" fmla="*/ 11 w 19"/>
                      <a:gd name="T51" fmla="*/ 49 h 119"/>
                      <a:gd name="T52" fmla="*/ 13 w 19"/>
                      <a:gd name="T53" fmla="*/ 49 h 119"/>
                      <a:gd name="T54" fmla="*/ 14 w 19"/>
                      <a:gd name="T55" fmla="*/ 50 h 119"/>
                      <a:gd name="T56" fmla="*/ 15 w 19"/>
                      <a:gd name="T57" fmla="*/ 19 h 119"/>
                      <a:gd name="T58" fmla="*/ 12 w 19"/>
                      <a:gd name="T59" fmla="*/ 23 h 119"/>
                      <a:gd name="T60" fmla="*/ 12 w 19"/>
                      <a:gd name="T61" fmla="*/ 24 h 119"/>
                      <a:gd name="T62" fmla="*/ 16 w 19"/>
                      <a:gd name="T63" fmla="*/ 38 h 119"/>
                      <a:gd name="T64" fmla="*/ 13 w 19"/>
                      <a:gd name="T65" fmla="*/ 43 h 119"/>
                      <a:gd name="T66" fmla="*/ 9 w 19"/>
                      <a:gd name="T67" fmla="*/ 47 h 119"/>
                      <a:gd name="T68" fmla="*/ 11 w 19"/>
                      <a:gd name="T69" fmla="*/ 49 h 119"/>
                      <a:gd name="T70" fmla="*/ 13 w 19"/>
                      <a:gd name="T71" fmla="*/ 46 h 119"/>
                      <a:gd name="T72" fmla="*/ 16 w 19"/>
                      <a:gd name="T73" fmla="*/ 41 h 119"/>
                      <a:gd name="T74" fmla="*/ 15 w 19"/>
                      <a:gd name="T75" fmla="*/ 24 h 119"/>
                      <a:gd name="T76" fmla="*/ 0 w 19"/>
                      <a:gd name="T77" fmla="*/ 0 h 119"/>
                      <a:gd name="T78" fmla="*/ 2 w 19"/>
                      <a:gd name="T79" fmla="*/ 1 h 119"/>
                      <a:gd name="T80" fmla="*/ 11 w 19"/>
                      <a:gd name="T81" fmla="*/ 5 h 119"/>
                      <a:gd name="T82" fmla="*/ 14 w 19"/>
                      <a:gd name="T83" fmla="*/ 17 h 119"/>
                      <a:gd name="T84" fmla="*/ 12 w 19"/>
                      <a:gd name="T85" fmla="*/ 22 h 119"/>
                      <a:gd name="T86" fmla="*/ 10 w 19"/>
                      <a:gd name="T87" fmla="*/ 24 h 119"/>
                      <a:gd name="T88" fmla="*/ 14 w 19"/>
                      <a:gd name="T89" fmla="*/ 19 h 119"/>
                      <a:gd name="T90" fmla="*/ 16 w 19"/>
                      <a:gd name="T91" fmla="*/ 13 h 119"/>
                      <a:gd name="T92" fmla="*/ 7 w 19"/>
                      <a:gd name="T93" fmla="*/ 2 h 119"/>
                      <a:gd name="T94" fmla="*/ 0 w 19"/>
                      <a:gd name="T95"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 h="119">
                        <a:moveTo>
                          <a:pt x="5" y="99"/>
                        </a:moveTo>
                        <a:cubicBezTo>
                          <a:pt x="6" y="99"/>
                          <a:pt x="7" y="100"/>
                          <a:pt x="8" y="100"/>
                        </a:cubicBezTo>
                        <a:cubicBezTo>
                          <a:pt x="10" y="101"/>
                          <a:pt x="11" y="102"/>
                          <a:pt x="11" y="103"/>
                        </a:cubicBezTo>
                        <a:cubicBezTo>
                          <a:pt x="12" y="105"/>
                          <a:pt x="12" y="106"/>
                          <a:pt x="11" y="107"/>
                        </a:cubicBezTo>
                        <a:cubicBezTo>
                          <a:pt x="11" y="109"/>
                          <a:pt x="10" y="110"/>
                          <a:pt x="12" y="111"/>
                        </a:cubicBezTo>
                        <a:cubicBezTo>
                          <a:pt x="13" y="112"/>
                          <a:pt x="13" y="112"/>
                          <a:pt x="13" y="112"/>
                        </a:cubicBezTo>
                        <a:cubicBezTo>
                          <a:pt x="15" y="115"/>
                          <a:pt x="11" y="118"/>
                          <a:pt x="8" y="119"/>
                        </a:cubicBezTo>
                        <a:cubicBezTo>
                          <a:pt x="12" y="119"/>
                          <a:pt x="15" y="117"/>
                          <a:pt x="16" y="114"/>
                        </a:cubicBezTo>
                        <a:cubicBezTo>
                          <a:pt x="16" y="114"/>
                          <a:pt x="16" y="114"/>
                          <a:pt x="16" y="114"/>
                        </a:cubicBezTo>
                        <a:cubicBezTo>
                          <a:pt x="16" y="114"/>
                          <a:pt x="16" y="114"/>
                          <a:pt x="16" y="114"/>
                        </a:cubicBezTo>
                        <a:cubicBezTo>
                          <a:pt x="17" y="110"/>
                          <a:pt x="17" y="102"/>
                          <a:pt x="11" y="99"/>
                        </a:cubicBezTo>
                        <a:cubicBezTo>
                          <a:pt x="10" y="99"/>
                          <a:pt x="10" y="99"/>
                          <a:pt x="9" y="99"/>
                        </a:cubicBezTo>
                        <a:cubicBezTo>
                          <a:pt x="9" y="99"/>
                          <a:pt x="8" y="99"/>
                          <a:pt x="8" y="99"/>
                        </a:cubicBezTo>
                        <a:cubicBezTo>
                          <a:pt x="7" y="99"/>
                          <a:pt x="6" y="99"/>
                          <a:pt x="5" y="99"/>
                        </a:cubicBezTo>
                        <a:moveTo>
                          <a:pt x="11" y="88"/>
                        </a:moveTo>
                        <a:cubicBezTo>
                          <a:pt x="10" y="88"/>
                          <a:pt x="10" y="88"/>
                          <a:pt x="10" y="88"/>
                        </a:cubicBezTo>
                        <a:cubicBezTo>
                          <a:pt x="10" y="88"/>
                          <a:pt x="10" y="88"/>
                          <a:pt x="11" y="88"/>
                        </a:cubicBezTo>
                        <a:cubicBezTo>
                          <a:pt x="11" y="88"/>
                          <a:pt x="11" y="88"/>
                          <a:pt x="11" y="88"/>
                        </a:cubicBezTo>
                        <a:cubicBezTo>
                          <a:pt x="11" y="88"/>
                          <a:pt x="11" y="88"/>
                          <a:pt x="11" y="88"/>
                        </a:cubicBezTo>
                        <a:moveTo>
                          <a:pt x="18" y="88"/>
                        </a:moveTo>
                        <a:cubicBezTo>
                          <a:pt x="16" y="89"/>
                          <a:pt x="15" y="89"/>
                          <a:pt x="13" y="89"/>
                        </a:cubicBezTo>
                        <a:cubicBezTo>
                          <a:pt x="13" y="89"/>
                          <a:pt x="13" y="89"/>
                          <a:pt x="12" y="89"/>
                        </a:cubicBezTo>
                        <a:cubicBezTo>
                          <a:pt x="13" y="89"/>
                          <a:pt x="13" y="89"/>
                          <a:pt x="14" y="90"/>
                        </a:cubicBezTo>
                        <a:cubicBezTo>
                          <a:pt x="15" y="91"/>
                          <a:pt x="14" y="92"/>
                          <a:pt x="13" y="94"/>
                        </a:cubicBezTo>
                        <a:cubicBezTo>
                          <a:pt x="12" y="96"/>
                          <a:pt x="9" y="98"/>
                          <a:pt x="6" y="98"/>
                        </a:cubicBezTo>
                        <a:cubicBezTo>
                          <a:pt x="7" y="98"/>
                          <a:pt x="9" y="99"/>
                          <a:pt x="10" y="99"/>
                        </a:cubicBezTo>
                        <a:cubicBezTo>
                          <a:pt x="11" y="99"/>
                          <a:pt x="11" y="99"/>
                          <a:pt x="12" y="98"/>
                        </a:cubicBezTo>
                        <a:cubicBezTo>
                          <a:pt x="13" y="98"/>
                          <a:pt x="15" y="97"/>
                          <a:pt x="16" y="96"/>
                        </a:cubicBezTo>
                        <a:cubicBezTo>
                          <a:pt x="17" y="94"/>
                          <a:pt x="19" y="90"/>
                          <a:pt x="18" y="88"/>
                        </a:cubicBezTo>
                        <a:moveTo>
                          <a:pt x="4" y="68"/>
                        </a:moveTo>
                        <a:cubicBezTo>
                          <a:pt x="7" y="71"/>
                          <a:pt x="10" y="73"/>
                          <a:pt x="13" y="75"/>
                        </a:cubicBezTo>
                        <a:cubicBezTo>
                          <a:pt x="16" y="77"/>
                          <a:pt x="16" y="81"/>
                          <a:pt x="16" y="84"/>
                        </a:cubicBezTo>
                        <a:cubicBezTo>
                          <a:pt x="16" y="85"/>
                          <a:pt x="15" y="87"/>
                          <a:pt x="13" y="88"/>
                        </a:cubicBezTo>
                        <a:cubicBezTo>
                          <a:pt x="15" y="88"/>
                          <a:pt x="17" y="88"/>
                          <a:pt x="18" y="87"/>
                        </a:cubicBezTo>
                        <a:cubicBezTo>
                          <a:pt x="18" y="87"/>
                          <a:pt x="18" y="86"/>
                          <a:pt x="18" y="85"/>
                        </a:cubicBezTo>
                        <a:cubicBezTo>
                          <a:pt x="18" y="79"/>
                          <a:pt x="15" y="75"/>
                          <a:pt x="10" y="71"/>
                        </a:cubicBezTo>
                        <a:cubicBezTo>
                          <a:pt x="9" y="71"/>
                          <a:pt x="9" y="71"/>
                          <a:pt x="9" y="71"/>
                        </a:cubicBezTo>
                        <a:cubicBezTo>
                          <a:pt x="7" y="70"/>
                          <a:pt x="6" y="69"/>
                          <a:pt x="4" y="68"/>
                        </a:cubicBezTo>
                        <a:moveTo>
                          <a:pt x="11" y="49"/>
                        </a:moveTo>
                        <a:cubicBezTo>
                          <a:pt x="13" y="52"/>
                          <a:pt x="13" y="55"/>
                          <a:pt x="14" y="58"/>
                        </a:cubicBezTo>
                        <a:cubicBezTo>
                          <a:pt x="14" y="61"/>
                          <a:pt x="14" y="65"/>
                          <a:pt x="11" y="67"/>
                        </a:cubicBezTo>
                        <a:cubicBezTo>
                          <a:pt x="10" y="67"/>
                          <a:pt x="9" y="67"/>
                          <a:pt x="8" y="67"/>
                        </a:cubicBezTo>
                        <a:cubicBezTo>
                          <a:pt x="7" y="67"/>
                          <a:pt x="5" y="67"/>
                          <a:pt x="4" y="67"/>
                        </a:cubicBezTo>
                        <a:cubicBezTo>
                          <a:pt x="6" y="68"/>
                          <a:pt x="7" y="69"/>
                          <a:pt x="8" y="70"/>
                        </a:cubicBezTo>
                        <a:cubicBezTo>
                          <a:pt x="10" y="70"/>
                          <a:pt x="10" y="70"/>
                          <a:pt x="10" y="70"/>
                        </a:cubicBezTo>
                        <a:cubicBezTo>
                          <a:pt x="10" y="70"/>
                          <a:pt x="11" y="70"/>
                          <a:pt x="11" y="70"/>
                        </a:cubicBezTo>
                        <a:cubicBezTo>
                          <a:pt x="13" y="70"/>
                          <a:pt x="14" y="69"/>
                          <a:pt x="15" y="68"/>
                        </a:cubicBezTo>
                        <a:cubicBezTo>
                          <a:pt x="17" y="65"/>
                          <a:pt x="16" y="61"/>
                          <a:pt x="15" y="58"/>
                        </a:cubicBezTo>
                        <a:cubicBezTo>
                          <a:pt x="15" y="57"/>
                          <a:pt x="15" y="57"/>
                          <a:pt x="15" y="57"/>
                        </a:cubicBezTo>
                        <a:cubicBezTo>
                          <a:pt x="15" y="56"/>
                          <a:pt x="15" y="54"/>
                          <a:pt x="14" y="52"/>
                        </a:cubicBezTo>
                        <a:cubicBezTo>
                          <a:pt x="14" y="52"/>
                          <a:pt x="14" y="52"/>
                          <a:pt x="14" y="52"/>
                        </a:cubicBezTo>
                        <a:cubicBezTo>
                          <a:pt x="14" y="51"/>
                          <a:pt x="12" y="50"/>
                          <a:pt x="11" y="49"/>
                        </a:cubicBezTo>
                        <a:moveTo>
                          <a:pt x="14" y="48"/>
                        </a:moveTo>
                        <a:cubicBezTo>
                          <a:pt x="13" y="49"/>
                          <a:pt x="13" y="49"/>
                          <a:pt x="13" y="49"/>
                        </a:cubicBezTo>
                        <a:cubicBezTo>
                          <a:pt x="12" y="49"/>
                          <a:pt x="12" y="49"/>
                          <a:pt x="12" y="49"/>
                        </a:cubicBezTo>
                        <a:cubicBezTo>
                          <a:pt x="13" y="50"/>
                          <a:pt x="13" y="50"/>
                          <a:pt x="14" y="50"/>
                        </a:cubicBezTo>
                        <a:cubicBezTo>
                          <a:pt x="14" y="50"/>
                          <a:pt x="14" y="49"/>
                          <a:pt x="14" y="48"/>
                        </a:cubicBezTo>
                        <a:moveTo>
                          <a:pt x="15" y="19"/>
                        </a:moveTo>
                        <a:cubicBezTo>
                          <a:pt x="15" y="19"/>
                          <a:pt x="15" y="19"/>
                          <a:pt x="15" y="19"/>
                        </a:cubicBezTo>
                        <a:cubicBezTo>
                          <a:pt x="14" y="21"/>
                          <a:pt x="14" y="22"/>
                          <a:pt x="12" y="23"/>
                        </a:cubicBezTo>
                        <a:cubicBezTo>
                          <a:pt x="12" y="24"/>
                          <a:pt x="12" y="24"/>
                          <a:pt x="12" y="24"/>
                        </a:cubicBezTo>
                        <a:cubicBezTo>
                          <a:pt x="12" y="24"/>
                          <a:pt x="12" y="24"/>
                          <a:pt x="12" y="24"/>
                        </a:cubicBezTo>
                        <a:cubicBezTo>
                          <a:pt x="16" y="25"/>
                          <a:pt x="16" y="30"/>
                          <a:pt x="17" y="32"/>
                        </a:cubicBezTo>
                        <a:cubicBezTo>
                          <a:pt x="17" y="34"/>
                          <a:pt x="17" y="36"/>
                          <a:pt x="16" y="38"/>
                        </a:cubicBezTo>
                        <a:cubicBezTo>
                          <a:pt x="16" y="39"/>
                          <a:pt x="16" y="39"/>
                          <a:pt x="15" y="40"/>
                        </a:cubicBezTo>
                        <a:cubicBezTo>
                          <a:pt x="15" y="41"/>
                          <a:pt x="14" y="42"/>
                          <a:pt x="13" y="43"/>
                        </a:cubicBezTo>
                        <a:cubicBezTo>
                          <a:pt x="13" y="44"/>
                          <a:pt x="14" y="46"/>
                          <a:pt x="12" y="47"/>
                        </a:cubicBezTo>
                        <a:cubicBezTo>
                          <a:pt x="11" y="47"/>
                          <a:pt x="10" y="47"/>
                          <a:pt x="9" y="47"/>
                        </a:cubicBezTo>
                        <a:cubicBezTo>
                          <a:pt x="9" y="47"/>
                          <a:pt x="9" y="47"/>
                          <a:pt x="9" y="47"/>
                        </a:cubicBezTo>
                        <a:cubicBezTo>
                          <a:pt x="10" y="48"/>
                          <a:pt x="10" y="48"/>
                          <a:pt x="11" y="49"/>
                        </a:cubicBezTo>
                        <a:cubicBezTo>
                          <a:pt x="11" y="49"/>
                          <a:pt x="12" y="49"/>
                          <a:pt x="12" y="49"/>
                        </a:cubicBezTo>
                        <a:cubicBezTo>
                          <a:pt x="13" y="49"/>
                          <a:pt x="13" y="48"/>
                          <a:pt x="13" y="46"/>
                        </a:cubicBezTo>
                        <a:cubicBezTo>
                          <a:pt x="14" y="46"/>
                          <a:pt x="14" y="45"/>
                          <a:pt x="14" y="44"/>
                        </a:cubicBezTo>
                        <a:cubicBezTo>
                          <a:pt x="15" y="43"/>
                          <a:pt x="15" y="42"/>
                          <a:pt x="16" y="41"/>
                        </a:cubicBezTo>
                        <a:cubicBezTo>
                          <a:pt x="17" y="39"/>
                          <a:pt x="18" y="37"/>
                          <a:pt x="18" y="35"/>
                        </a:cubicBezTo>
                        <a:cubicBezTo>
                          <a:pt x="18" y="31"/>
                          <a:pt x="17" y="27"/>
                          <a:pt x="15" y="24"/>
                        </a:cubicBezTo>
                        <a:cubicBezTo>
                          <a:pt x="15" y="22"/>
                          <a:pt x="15" y="21"/>
                          <a:pt x="15" y="19"/>
                        </a:cubicBezTo>
                        <a:moveTo>
                          <a:pt x="0" y="0"/>
                        </a:moveTo>
                        <a:cubicBezTo>
                          <a:pt x="0" y="0"/>
                          <a:pt x="1" y="0"/>
                          <a:pt x="1" y="0"/>
                        </a:cubicBezTo>
                        <a:cubicBezTo>
                          <a:pt x="1" y="1"/>
                          <a:pt x="2" y="1"/>
                          <a:pt x="2" y="1"/>
                        </a:cubicBezTo>
                        <a:cubicBezTo>
                          <a:pt x="3" y="2"/>
                          <a:pt x="5" y="2"/>
                          <a:pt x="6" y="2"/>
                        </a:cubicBezTo>
                        <a:cubicBezTo>
                          <a:pt x="8" y="3"/>
                          <a:pt x="10" y="4"/>
                          <a:pt x="11" y="5"/>
                        </a:cubicBezTo>
                        <a:cubicBezTo>
                          <a:pt x="15" y="7"/>
                          <a:pt x="16" y="10"/>
                          <a:pt x="16" y="13"/>
                        </a:cubicBezTo>
                        <a:cubicBezTo>
                          <a:pt x="16" y="14"/>
                          <a:pt x="15" y="16"/>
                          <a:pt x="14" y="17"/>
                        </a:cubicBezTo>
                        <a:cubicBezTo>
                          <a:pt x="14" y="18"/>
                          <a:pt x="13" y="19"/>
                          <a:pt x="13" y="20"/>
                        </a:cubicBezTo>
                        <a:cubicBezTo>
                          <a:pt x="12" y="20"/>
                          <a:pt x="12" y="21"/>
                          <a:pt x="12" y="22"/>
                        </a:cubicBezTo>
                        <a:cubicBezTo>
                          <a:pt x="11" y="23"/>
                          <a:pt x="10" y="24"/>
                          <a:pt x="10" y="24"/>
                        </a:cubicBezTo>
                        <a:cubicBezTo>
                          <a:pt x="10" y="24"/>
                          <a:pt x="10" y="24"/>
                          <a:pt x="10" y="24"/>
                        </a:cubicBezTo>
                        <a:cubicBezTo>
                          <a:pt x="10" y="24"/>
                          <a:pt x="11" y="24"/>
                          <a:pt x="11" y="23"/>
                        </a:cubicBezTo>
                        <a:cubicBezTo>
                          <a:pt x="13" y="22"/>
                          <a:pt x="13" y="20"/>
                          <a:pt x="14" y="19"/>
                        </a:cubicBezTo>
                        <a:cubicBezTo>
                          <a:pt x="14" y="18"/>
                          <a:pt x="15" y="17"/>
                          <a:pt x="16" y="16"/>
                        </a:cubicBezTo>
                        <a:cubicBezTo>
                          <a:pt x="16" y="15"/>
                          <a:pt x="16" y="14"/>
                          <a:pt x="16" y="13"/>
                        </a:cubicBezTo>
                        <a:cubicBezTo>
                          <a:pt x="17" y="11"/>
                          <a:pt x="16" y="9"/>
                          <a:pt x="16" y="8"/>
                        </a:cubicBezTo>
                        <a:cubicBezTo>
                          <a:pt x="15" y="5"/>
                          <a:pt x="11" y="3"/>
                          <a:pt x="7" y="2"/>
                        </a:cubicBezTo>
                        <a:cubicBezTo>
                          <a:pt x="7" y="1"/>
                          <a:pt x="7" y="1"/>
                          <a:pt x="6" y="1"/>
                        </a:cubicBezTo>
                        <a:cubicBezTo>
                          <a:pt x="4" y="1"/>
                          <a:pt x="2" y="0"/>
                          <a:pt x="0"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3" name="Freeform 8281">
                    <a:extLst>
                      <a:ext uri="{FF2B5EF4-FFF2-40B4-BE49-F238E27FC236}">
                        <a16:creationId xmlns:a16="http://schemas.microsoft.com/office/drawing/2014/main" id="{06A76CA6-E7BF-46F1-82E1-3B12B3D4FAD9}"/>
                      </a:ext>
                    </a:extLst>
                  </p:cNvPr>
                  <p:cNvSpPr>
                    <a:spLocks noEditPoints="1"/>
                  </p:cNvSpPr>
                  <p:nvPr/>
                </p:nvSpPr>
                <p:spPr bwMode="auto">
                  <a:xfrm>
                    <a:off x="3718" y="1748"/>
                    <a:ext cx="14" cy="86"/>
                  </a:xfrm>
                  <a:custGeom>
                    <a:avLst/>
                    <a:gdLst>
                      <a:gd name="T0" fmla="*/ 11 w 19"/>
                      <a:gd name="T1" fmla="*/ 99 h 115"/>
                      <a:gd name="T2" fmla="*/ 16 w 19"/>
                      <a:gd name="T3" fmla="*/ 114 h 115"/>
                      <a:gd name="T4" fmla="*/ 17 w 19"/>
                      <a:gd name="T5" fmla="*/ 114 h 115"/>
                      <a:gd name="T6" fmla="*/ 11 w 19"/>
                      <a:gd name="T7" fmla="*/ 99 h 115"/>
                      <a:gd name="T8" fmla="*/ 18 w 19"/>
                      <a:gd name="T9" fmla="*/ 88 h 115"/>
                      <a:gd name="T10" fmla="*/ 12 w 19"/>
                      <a:gd name="T11" fmla="*/ 98 h 115"/>
                      <a:gd name="T12" fmla="*/ 16 w 19"/>
                      <a:gd name="T13" fmla="*/ 96 h 115"/>
                      <a:gd name="T14" fmla="*/ 19 w 19"/>
                      <a:gd name="T15" fmla="*/ 89 h 115"/>
                      <a:gd name="T16" fmla="*/ 10 w 19"/>
                      <a:gd name="T17" fmla="*/ 71 h 115"/>
                      <a:gd name="T18" fmla="*/ 18 w 19"/>
                      <a:gd name="T19" fmla="*/ 85 h 115"/>
                      <a:gd name="T20" fmla="*/ 18 w 19"/>
                      <a:gd name="T21" fmla="*/ 87 h 115"/>
                      <a:gd name="T22" fmla="*/ 19 w 19"/>
                      <a:gd name="T23" fmla="*/ 86 h 115"/>
                      <a:gd name="T24" fmla="*/ 19 w 19"/>
                      <a:gd name="T25" fmla="*/ 85 h 115"/>
                      <a:gd name="T26" fmla="*/ 14 w 19"/>
                      <a:gd name="T27" fmla="*/ 52 h 115"/>
                      <a:gd name="T28" fmla="*/ 15 w 19"/>
                      <a:gd name="T29" fmla="*/ 58 h 115"/>
                      <a:gd name="T30" fmla="*/ 11 w 19"/>
                      <a:gd name="T31" fmla="*/ 70 h 115"/>
                      <a:gd name="T32" fmla="*/ 8 w 19"/>
                      <a:gd name="T33" fmla="*/ 70 h 115"/>
                      <a:gd name="T34" fmla="*/ 10 w 19"/>
                      <a:gd name="T35" fmla="*/ 71 h 115"/>
                      <a:gd name="T36" fmla="*/ 9 w 19"/>
                      <a:gd name="T37" fmla="*/ 70 h 115"/>
                      <a:gd name="T38" fmla="*/ 9 w 19"/>
                      <a:gd name="T39" fmla="*/ 70 h 115"/>
                      <a:gd name="T40" fmla="*/ 16 w 19"/>
                      <a:gd name="T41" fmla="*/ 68 h 115"/>
                      <a:gd name="T42" fmla="*/ 17 w 19"/>
                      <a:gd name="T43" fmla="*/ 62 h 115"/>
                      <a:gd name="T44" fmla="*/ 15 w 19"/>
                      <a:gd name="T45" fmla="*/ 55 h 115"/>
                      <a:gd name="T46" fmla="*/ 14 w 19"/>
                      <a:gd name="T47" fmla="*/ 48 h 115"/>
                      <a:gd name="T48" fmla="*/ 14 w 19"/>
                      <a:gd name="T49" fmla="*/ 50 h 115"/>
                      <a:gd name="T50" fmla="*/ 14 w 19"/>
                      <a:gd name="T51" fmla="*/ 48 h 115"/>
                      <a:gd name="T52" fmla="*/ 15 w 19"/>
                      <a:gd name="T53" fmla="*/ 19 h 115"/>
                      <a:gd name="T54" fmla="*/ 18 w 19"/>
                      <a:gd name="T55" fmla="*/ 35 h 115"/>
                      <a:gd name="T56" fmla="*/ 14 w 19"/>
                      <a:gd name="T57" fmla="*/ 44 h 115"/>
                      <a:gd name="T58" fmla="*/ 14 w 19"/>
                      <a:gd name="T59" fmla="*/ 45 h 115"/>
                      <a:gd name="T60" fmla="*/ 15 w 19"/>
                      <a:gd name="T61" fmla="*/ 44 h 115"/>
                      <a:gd name="T62" fmla="*/ 18 w 19"/>
                      <a:gd name="T63" fmla="*/ 35 h 115"/>
                      <a:gd name="T64" fmla="*/ 16 w 19"/>
                      <a:gd name="T65" fmla="*/ 24 h 115"/>
                      <a:gd name="T66" fmla="*/ 15 w 19"/>
                      <a:gd name="T67" fmla="*/ 19 h 115"/>
                      <a:gd name="T68" fmla="*/ 15 w 19"/>
                      <a:gd name="T69" fmla="*/ 17 h 115"/>
                      <a:gd name="T70" fmla="*/ 0 w 19"/>
                      <a:gd name="T71" fmla="*/ 0 h 115"/>
                      <a:gd name="T72" fmla="*/ 6 w 19"/>
                      <a:gd name="T73" fmla="*/ 1 h 115"/>
                      <a:gd name="T74" fmla="*/ 16 w 19"/>
                      <a:gd name="T75" fmla="*/ 8 h 115"/>
                      <a:gd name="T76" fmla="*/ 16 w 19"/>
                      <a:gd name="T77" fmla="*/ 16 h 115"/>
                      <a:gd name="T78" fmla="*/ 17 w 19"/>
                      <a:gd name="T79" fmla="*/ 13 h 115"/>
                      <a:gd name="T80" fmla="*/ 16 w 19"/>
                      <a:gd name="T81" fmla="*/ 8 h 115"/>
                      <a:gd name="T82" fmla="*/ 0 w 19"/>
                      <a:gd name="T8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 h="115">
                        <a:moveTo>
                          <a:pt x="11" y="99"/>
                        </a:moveTo>
                        <a:cubicBezTo>
                          <a:pt x="11" y="99"/>
                          <a:pt x="11" y="99"/>
                          <a:pt x="11" y="99"/>
                        </a:cubicBezTo>
                        <a:cubicBezTo>
                          <a:pt x="17" y="102"/>
                          <a:pt x="17" y="110"/>
                          <a:pt x="16" y="114"/>
                        </a:cubicBezTo>
                        <a:cubicBezTo>
                          <a:pt x="16" y="114"/>
                          <a:pt x="16" y="114"/>
                          <a:pt x="16" y="114"/>
                        </a:cubicBezTo>
                        <a:cubicBezTo>
                          <a:pt x="17" y="115"/>
                          <a:pt x="17" y="115"/>
                          <a:pt x="17" y="115"/>
                        </a:cubicBezTo>
                        <a:cubicBezTo>
                          <a:pt x="17" y="115"/>
                          <a:pt x="17" y="114"/>
                          <a:pt x="17" y="114"/>
                        </a:cubicBezTo>
                        <a:cubicBezTo>
                          <a:pt x="17" y="113"/>
                          <a:pt x="17" y="111"/>
                          <a:pt x="17" y="109"/>
                        </a:cubicBezTo>
                        <a:cubicBezTo>
                          <a:pt x="16" y="105"/>
                          <a:pt x="15" y="101"/>
                          <a:pt x="11" y="99"/>
                        </a:cubicBezTo>
                        <a:moveTo>
                          <a:pt x="18" y="88"/>
                        </a:moveTo>
                        <a:cubicBezTo>
                          <a:pt x="18" y="88"/>
                          <a:pt x="18" y="88"/>
                          <a:pt x="18" y="88"/>
                        </a:cubicBezTo>
                        <a:cubicBezTo>
                          <a:pt x="19" y="90"/>
                          <a:pt x="17" y="94"/>
                          <a:pt x="16" y="96"/>
                        </a:cubicBezTo>
                        <a:cubicBezTo>
                          <a:pt x="15" y="97"/>
                          <a:pt x="13" y="98"/>
                          <a:pt x="12" y="98"/>
                        </a:cubicBezTo>
                        <a:cubicBezTo>
                          <a:pt x="13" y="98"/>
                          <a:pt x="13" y="98"/>
                          <a:pt x="13" y="98"/>
                        </a:cubicBezTo>
                        <a:cubicBezTo>
                          <a:pt x="14" y="98"/>
                          <a:pt x="15" y="97"/>
                          <a:pt x="16" y="96"/>
                        </a:cubicBezTo>
                        <a:cubicBezTo>
                          <a:pt x="17" y="95"/>
                          <a:pt x="17" y="94"/>
                          <a:pt x="18" y="92"/>
                        </a:cubicBezTo>
                        <a:cubicBezTo>
                          <a:pt x="18" y="91"/>
                          <a:pt x="19" y="90"/>
                          <a:pt x="19" y="89"/>
                        </a:cubicBezTo>
                        <a:cubicBezTo>
                          <a:pt x="18" y="89"/>
                          <a:pt x="18" y="88"/>
                          <a:pt x="18" y="88"/>
                        </a:cubicBezTo>
                        <a:moveTo>
                          <a:pt x="10" y="71"/>
                        </a:moveTo>
                        <a:cubicBezTo>
                          <a:pt x="10" y="71"/>
                          <a:pt x="10" y="71"/>
                          <a:pt x="10" y="71"/>
                        </a:cubicBezTo>
                        <a:cubicBezTo>
                          <a:pt x="15" y="75"/>
                          <a:pt x="18" y="79"/>
                          <a:pt x="18" y="85"/>
                        </a:cubicBezTo>
                        <a:cubicBezTo>
                          <a:pt x="18" y="86"/>
                          <a:pt x="18" y="87"/>
                          <a:pt x="18" y="87"/>
                        </a:cubicBezTo>
                        <a:cubicBezTo>
                          <a:pt x="18" y="87"/>
                          <a:pt x="18" y="87"/>
                          <a:pt x="18" y="87"/>
                        </a:cubicBezTo>
                        <a:cubicBezTo>
                          <a:pt x="19" y="87"/>
                          <a:pt x="19" y="87"/>
                          <a:pt x="19" y="87"/>
                        </a:cubicBezTo>
                        <a:cubicBezTo>
                          <a:pt x="19" y="86"/>
                          <a:pt x="19" y="86"/>
                          <a:pt x="19" y="86"/>
                        </a:cubicBezTo>
                        <a:cubicBezTo>
                          <a:pt x="19" y="86"/>
                          <a:pt x="19" y="85"/>
                          <a:pt x="19" y="85"/>
                        </a:cubicBezTo>
                        <a:cubicBezTo>
                          <a:pt x="19" y="85"/>
                          <a:pt x="19" y="85"/>
                          <a:pt x="19" y="85"/>
                        </a:cubicBezTo>
                        <a:cubicBezTo>
                          <a:pt x="18" y="79"/>
                          <a:pt x="15" y="74"/>
                          <a:pt x="10" y="71"/>
                        </a:cubicBezTo>
                        <a:moveTo>
                          <a:pt x="14" y="52"/>
                        </a:moveTo>
                        <a:cubicBezTo>
                          <a:pt x="15" y="54"/>
                          <a:pt x="15" y="56"/>
                          <a:pt x="15" y="57"/>
                        </a:cubicBezTo>
                        <a:cubicBezTo>
                          <a:pt x="15" y="58"/>
                          <a:pt x="15" y="58"/>
                          <a:pt x="15" y="58"/>
                        </a:cubicBezTo>
                        <a:cubicBezTo>
                          <a:pt x="16" y="61"/>
                          <a:pt x="17" y="65"/>
                          <a:pt x="15" y="68"/>
                        </a:cubicBezTo>
                        <a:cubicBezTo>
                          <a:pt x="14" y="69"/>
                          <a:pt x="13" y="70"/>
                          <a:pt x="11" y="70"/>
                        </a:cubicBezTo>
                        <a:cubicBezTo>
                          <a:pt x="11" y="70"/>
                          <a:pt x="10" y="70"/>
                          <a:pt x="10" y="70"/>
                        </a:cubicBezTo>
                        <a:cubicBezTo>
                          <a:pt x="8" y="70"/>
                          <a:pt x="8" y="70"/>
                          <a:pt x="8" y="70"/>
                        </a:cubicBezTo>
                        <a:cubicBezTo>
                          <a:pt x="9" y="70"/>
                          <a:pt x="9" y="70"/>
                          <a:pt x="10" y="71"/>
                        </a:cubicBezTo>
                        <a:cubicBezTo>
                          <a:pt x="10" y="71"/>
                          <a:pt x="10" y="71"/>
                          <a:pt x="10" y="71"/>
                        </a:cubicBezTo>
                        <a:cubicBezTo>
                          <a:pt x="10" y="71"/>
                          <a:pt x="10" y="71"/>
                          <a:pt x="10" y="71"/>
                        </a:cubicBezTo>
                        <a:cubicBezTo>
                          <a:pt x="10" y="71"/>
                          <a:pt x="10" y="70"/>
                          <a:pt x="9" y="70"/>
                        </a:cubicBezTo>
                        <a:cubicBezTo>
                          <a:pt x="9" y="70"/>
                          <a:pt x="9" y="70"/>
                          <a:pt x="10" y="70"/>
                        </a:cubicBezTo>
                        <a:cubicBezTo>
                          <a:pt x="10" y="70"/>
                          <a:pt x="9" y="70"/>
                          <a:pt x="9" y="70"/>
                        </a:cubicBezTo>
                        <a:cubicBezTo>
                          <a:pt x="10" y="70"/>
                          <a:pt x="11" y="70"/>
                          <a:pt x="11" y="70"/>
                        </a:cubicBezTo>
                        <a:cubicBezTo>
                          <a:pt x="13" y="70"/>
                          <a:pt x="15" y="70"/>
                          <a:pt x="16" y="68"/>
                        </a:cubicBezTo>
                        <a:cubicBezTo>
                          <a:pt x="16" y="68"/>
                          <a:pt x="16" y="67"/>
                          <a:pt x="16" y="67"/>
                        </a:cubicBezTo>
                        <a:cubicBezTo>
                          <a:pt x="17" y="65"/>
                          <a:pt x="17" y="63"/>
                          <a:pt x="17" y="62"/>
                        </a:cubicBezTo>
                        <a:cubicBezTo>
                          <a:pt x="16" y="60"/>
                          <a:pt x="16" y="59"/>
                          <a:pt x="16" y="57"/>
                        </a:cubicBezTo>
                        <a:cubicBezTo>
                          <a:pt x="16" y="56"/>
                          <a:pt x="15" y="56"/>
                          <a:pt x="15" y="55"/>
                        </a:cubicBezTo>
                        <a:cubicBezTo>
                          <a:pt x="15" y="54"/>
                          <a:pt x="15" y="53"/>
                          <a:pt x="14" y="52"/>
                        </a:cubicBezTo>
                        <a:moveTo>
                          <a:pt x="14" y="48"/>
                        </a:moveTo>
                        <a:cubicBezTo>
                          <a:pt x="14" y="48"/>
                          <a:pt x="14" y="48"/>
                          <a:pt x="14" y="48"/>
                        </a:cubicBezTo>
                        <a:cubicBezTo>
                          <a:pt x="14" y="49"/>
                          <a:pt x="14" y="50"/>
                          <a:pt x="14" y="50"/>
                        </a:cubicBezTo>
                        <a:cubicBezTo>
                          <a:pt x="14" y="51"/>
                          <a:pt x="14" y="51"/>
                          <a:pt x="14" y="51"/>
                        </a:cubicBezTo>
                        <a:cubicBezTo>
                          <a:pt x="14" y="50"/>
                          <a:pt x="14" y="49"/>
                          <a:pt x="14" y="48"/>
                        </a:cubicBezTo>
                        <a:moveTo>
                          <a:pt x="15" y="17"/>
                        </a:moveTo>
                        <a:cubicBezTo>
                          <a:pt x="15" y="18"/>
                          <a:pt x="15" y="18"/>
                          <a:pt x="15" y="19"/>
                        </a:cubicBezTo>
                        <a:cubicBezTo>
                          <a:pt x="15" y="21"/>
                          <a:pt x="15" y="22"/>
                          <a:pt x="15" y="24"/>
                        </a:cubicBezTo>
                        <a:cubicBezTo>
                          <a:pt x="17" y="27"/>
                          <a:pt x="18" y="31"/>
                          <a:pt x="18" y="35"/>
                        </a:cubicBezTo>
                        <a:cubicBezTo>
                          <a:pt x="18" y="37"/>
                          <a:pt x="17" y="39"/>
                          <a:pt x="16" y="41"/>
                        </a:cubicBezTo>
                        <a:cubicBezTo>
                          <a:pt x="15" y="42"/>
                          <a:pt x="15" y="43"/>
                          <a:pt x="14" y="44"/>
                        </a:cubicBezTo>
                        <a:cubicBezTo>
                          <a:pt x="14" y="45"/>
                          <a:pt x="14" y="46"/>
                          <a:pt x="13" y="46"/>
                        </a:cubicBezTo>
                        <a:cubicBezTo>
                          <a:pt x="14" y="46"/>
                          <a:pt x="14" y="45"/>
                          <a:pt x="14" y="45"/>
                        </a:cubicBezTo>
                        <a:cubicBezTo>
                          <a:pt x="14" y="45"/>
                          <a:pt x="14" y="45"/>
                          <a:pt x="14" y="45"/>
                        </a:cubicBezTo>
                        <a:cubicBezTo>
                          <a:pt x="14" y="45"/>
                          <a:pt x="14" y="44"/>
                          <a:pt x="15" y="44"/>
                        </a:cubicBezTo>
                        <a:cubicBezTo>
                          <a:pt x="16" y="41"/>
                          <a:pt x="17" y="39"/>
                          <a:pt x="18" y="37"/>
                        </a:cubicBezTo>
                        <a:cubicBezTo>
                          <a:pt x="18" y="36"/>
                          <a:pt x="18" y="36"/>
                          <a:pt x="18" y="35"/>
                        </a:cubicBezTo>
                        <a:cubicBezTo>
                          <a:pt x="18" y="34"/>
                          <a:pt x="18" y="34"/>
                          <a:pt x="18" y="33"/>
                        </a:cubicBezTo>
                        <a:cubicBezTo>
                          <a:pt x="18" y="30"/>
                          <a:pt x="17" y="27"/>
                          <a:pt x="16" y="24"/>
                        </a:cubicBezTo>
                        <a:cubicBezTo>
                          <a:pt x="15" y="23"/>
                          <a:pt x="15" y="22"/>
                          <a:pt x="15" y="20"/>
                        </a:cubicBezTo>
                        <a:cubicBezTo>
                          <a:pt x="15" y="20"/>
                          <a:pt x="15" y="19"/>
                          <a:pt x="15" y="19"/>
                        </a:cubicBezTo>
                        <a:cubicBezTo>
                          <a:pt x="15" y="18"/>
                          <a:pt x="15" y="18"/>
                          <a:pt x="15" y="18"/>
                        </a:cubicBezTo>
                        <a:cubicBezTo>
                          <a:pt x="15" y="18"/>
                          <a:pt x="15" y="18"/>
                          <a:pt x="15" y="17"/>
                        </a:cubicBezTo>
                        <a:moveTo>
                          <a:pt x="0" y="0"/>
                        </a:moveTo>
                        <a:cubicBezTo>
                          <a:pt x="0" y="0"/>
                          <a:pt x="0" y="0"/>
                          <a:pt x="0" y="0"/>
                        </a:cubicBezTo>
                        <a:cubicBezTo>
                          <a:pt x="0" y="0"/>
                          <a:pt x="0" y="0"/>
                          <a:pt x="0" y="0"/>
                        </a:cubicBezTo>
                        <a:cubicBezTo>
                          <a:pt x="2" y="0"/>
                          <a:pt x="4" y="1"/>
                          <a:pt x="6" y="1"/>
                        </a:cubicBezTo>
                        <a:cubicBezTo>
                          <a:pt x="7" y="1"/>
                          <a:pt x="7" y="1"/>
                          <a:pt x="7" y="2"/>
                        </a:cubicBezTo>
                        <a:cubicBezTo>
                          <a:pt x="11" y="3"/>
                          <a:pt x="15" y="5"/>
                          <a:pt x="16" y="8"/>
                        </a:cubicBezTo>
                        <a:cubicBezTo>
                          <a:pt x="16" y="9"/>
                          <a:pt x="17" y="11"/>
                          <a:pt x="16" y="13"/>
                        </a:cubicBezTo>
                        <a:cubicBezTo>
                          <a:pt x="16" y="14"/>
                          <a:pt x="16" y="15"/>
                          <a:pt x="16" y="16"/>
                        </a:cubicBezTo>
                        <a:cubicBezTo>
                          <a:pt x="16" y="15"/>
                          <a:pt x="16" y="15"/>
                          <a:pt x="17" y="14"/>
                        </a:cubicBezTo>
                        <a:cubicBezTo>
                          <a:pt x="17" y="14"/>
                          <a:pt x="17" y="13"/>
                          <a:pt x="17" y="13"/>
                        </a:cubicBezTo>
                        <a:cubicBezTo>
                          <a:pt x="17" y="12"/>
                          <a:pt x="17" y="12"/>
                          <a:pt x="17" y="11"/>
                        </a:cubicBezTo>
                        <a:cubicBezTo>
                          <a:pt x="17" y="10"/>
                          <a:pt x="17" y="9"/>
                          <a:pt x="16" y="8"/>
                        </a:cubicBezTo>
                        <a:cubicBezTo>
                          <a:pt x="15" y="5"/>
                          <a:pt x="11" y="3"/>
                          <a:pt x="7" y="1"/>
                        </a:cubicBezTo>
                        <a:cubicBezTo>
                          <a:pt x="5" y="1"/>
                          <a:pt x="3" y="0"/>
                          <a:pt x="0"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4" name="Freeform 8282">
                    <a:extLst>
                      <a:ext uri="{FF2B5EF4-FFF2-40B4-BE49-F238E27FC236}">
                        <a16:creationId xmlns:a16="http://schemas.microsoft.com/office/drawing/2014/main" id="{05B8DB9B-15DE-4425-B189-7E7DDFFDB217}"/>
                      </a:ext>
                    </a:extLst>
                  </p:cNvPr>
                  <p:cNvSpPr>
                    <a:spLocks/>
                  </p:cNvSpPr>
                  <p:nvPr/>
                </p:nvSpPr>
                <p:spPr bwMode="auto">
                  <a:xfrm>
                    <a:off x="3720" y="1821"/>
                    <a:ext cx="8" cy="1"/>
                  </a:xfrm>
                  <a:custGeom>
                    <a:avLst/>
                    <a:gdLst>
                      <a:gd name="T0" fmla="*/ 0 w 10"/>
                      <a:gd name="T1" fmla="*/ 0 h 1"/>
                      <a:gd name="T2" fmla="*/ 2 w 10"/>
                      <a:gd name="T3" fmla="*/ 1 h 1"/>
                      <a:gd name="T4" fmla="*/ 5 w 10"/>
                      <a:gd name="T5" fmla="*/ 1 h 1"/>
                      <a:gd name="T6" fmla="*/ 6 w 10"/>
                      <a:gd name="T7" fmla="*/ 1 h 1"/>
                      <a:gd name="T8" fmla="*/ 8 w 10"/>
                      <a:gd name="T9" fmla="*/ 1 h 1"/>
                      <a:gd name="T10" fmla="*/ 8 w 10"/>
                      <a:gd name="T11" fmla="*/ 1 h 1"/>
                      <a:gd name="T12" fmla="*/ 8 w 10"/>
                      <a:gd name="T13" fmla="*/ 1 h 1"/>
                      <a:gd name="T14" fmla="*/ 8 w 10"/>
                      <a:gd name="T15" fmla="*/ 1 h 1"/>
                      <a:gd name="T16" fmla="*/ 8 w 10"/>
                      <a:gd name="T17" fmla="*/ 1 h 1"/>
                      <a:gd name="T18" fmla="*/ 8 w 10"/>
                      <a:gd name="T19" fmla="*/ 1 h 1"/>
                      <a:gd name="T20" fmla="*/ 8 w 10"/>
                      <a:gd name="T21" fmla="*/ 1 h 1"/>
                      <a:gd name="T22" fmla="*/ 10 w 10"/>
                      <a:gd name="T23" fmla="*/ 0 h 1"/>
                      <a:gd name="T24" fmla="*/ 9 w 10"/>
                      <a:gd name="T25" fmla="*/ 0 h 1"/>
                      <a:gd name="T26" fmla="*/ 7 w 10"/>
                      <a:gd name="T27" fmla="*/ 1 h 1"/>
                      <a:gd name="T28" fmla="*/ 3 w 10"/>
                      <a:gd name="T29" fmla="*/ 0 h 1"/>
                      <a:gd name="T30" fmla="*/ 2 w 10"/>
                      <a:gd name="T31" fmla="*/ 0 h 1"/>
                      <a:gd name="T32" fmla="*/ 0 w 10"/>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1">
                        <a:moveTo>
                          <a:pt x="0" y="0"/>
                        </a:moveTo>
                        <a:cubicBezTo>
                          <a:pt x="0" y="0"/>
                          <a:pt x="1" y="1"/>
                          <a:pt x="2" y="1"/>
                        </a:cubicBezTo>
                        <a:cubicBezTo>
                          <a:pt x="3" y="1"/>
                          <a:pt x="4" y="1"/>
                          <a:pt x="5" y="1"/>
                        </a:cubicBezTo>
                        <a:cubicBezTo>
                          <a:pt x="5" y="1"/>
                          <a:pt x="6" y="1"/>
                          <a:pt x="6" y="1"/>
                        </a:cubicBezTo>
                        <a:cubicBezTo>
                          <a:pt x="7" y="1"/>
                          <a:pt x="7"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9" y="1"/>
                          <a:pt x="10" y="1"/>
                          <a:pt x="10" y="0"/>
                        </a:cubicBezTo>
                        <a:cubicBezTo>
                          <a:pt x="10" y="0"/>
                          <a:pt x="10" y="0"/>
                          <a:pt x="9" y="0"/>
                        </a:cubicBezTo>
                        <a:cubicBezTo>
                          <a:pt x="8" y="1"/>
                          <a:pt x="8" y="1"/>
                          <a:pt x="7" y="1"/>
                        </a:cubicBezTo>
                        <a:cubicBezTo>
                          <a:pt x="6" y="1"/>
                          <a:pt x="4" y="0"/>
                          <a:pt x="3" y="0"/>
                        </a:cubicBezTo>
                        <a:cubicBezTo>
                          <a:pt x="3" y="0"/>
                          <a:pt x="3" y="0"/>
                          <a:pt x="2" y="0"/>
                        </a:cubicBezTo>
                        <a:cubicBezTo>
                          <a:pt x="2" y="0"/>
                          <a:pt x="1" y="0"/>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5" name="Freeform 8283">
                    <a:extLst>
                      <a:ext uri="{FF2B5EF4-FFF2-40B4-BE49-F238E27FC236}">
                        <a16:creationId xmlns:a16="http://schemas.microsoft.com/office/drawing/2014/main" id="{37CE54F3-3108-44E3-A5EE-2A27BB8FC467}"/>
                      </a:ext>
                    </a:extLst>
                  </p:cNvPr>
                  <p:cNvSpPr>
                    <a:spLocks noEditPoints="1"/>
                  </p:cNvSpPr>
                  <p:nvPr/>
                </p:nvSpPr>
                <p:spPr bwMode="auto">
                  <a:xfrm>
                    <a:off x="3634" y="1753"/>
                    <a:ext cx="49" cy="69"/>
                  </a:xfrm>
                  <a:custGeom>
                    <a:avLst/>
                    <a:gdLst>
                      <a:gd name="T0" fmla="*/ 5 w 66"/>
                      <a:gd name="T1" fmla="*/ 69 h 92"/>
                      <a:gd name="T2" fmla="*/ 3 w 66"/>
                      <a:gd name="T3" fmla="*/ 70 h 92"/>
                      <a:gd name="T4" fmla="*/ 1 w 66"/>
                      <a:gd name="T5" fmla="*/ 76 h 92"/>
                      <a:gd name="T6" fmla="*/ 2 w 66"/>
                      <a:gd name="T7" fmla="*/ 79 h 92"/>
                      <a:gd name="T8" fmla="*/ 8 w 66"/>
                      <a:gd name="T9" fmla="*/ 92 h 92"/>
                      <a:gd name="T10" fmla="*/ 13 w 66"/>
                      <a:gd name="T11" fmla="*/ 92 h 92"/>
                      <a:gd name="T12" fmla="*/ 10 w 66"/>
                      <a:gd name="T13" fmla="*/ 91 h 92"/>
                      <a:gd name="T14" fmla="*/ 7 w 66"/>
                      <a:gd name="T15" fmla="*/ 79 h 92"/>
                      <a:gd name="T16" fmla="*/ 7 w 66"/>
                      <a:gd name="T17" fmla="*/ 71 h 92"/>
                      <a:gd name="T18" fmla="*/ 10 w 66"/>
                      <a:gd name="T19" fmla="*/ 71 h 92"/>
                      <a:gd name="T20" fmla="*/ 10 w 66"/>
                      <a:gd name="T21" fmla="*/ 71 h 92"/>
                      <a:gd name="T22" fmla="*/ 7 w 66"/>
                      <a:gd name="T23" fmla="*/ 55 h 92"/>
                      <a:gd name="T24" fmla="*/ 2 w 66"/>
                      <a:gd name="T25" fmla="*/ 60 h 92"/>
                      <a:gd name="T26" fmla="*/ 6 w 66"/>
                      <a:gd name="T27" fmla="*/ 69 h 92"/>
                      <a:gd name="T28" fmla="*/ 11 w 66"/>
                      <a:gd name="T29" fmla="*/ 70 h 92"/>
                      <a:gd name="T30" fmla="*/ 7 w 66"/>
                      <a:gd name="T31" fmla="*/ 57 h 92"/>
                      <a:gd name="T32" fmla="*/ 8 w 66"/>
                      <a:gd name="T33" fmla="*/ 56 h 92"/>
                      <a:gd name="T34" fmla="*/ 27 w 66"/>
                      <a:gd name="T35" fmla="*/ 24 h 92"/>
                      <a:gd name="T36" fmla="*/ 27 w 66"/>
                      <a:gd name="T37" fmla="*/ 25 h 92"/>
                      <a:gd name="T38" fmla="*/ 15 w 66"/>
                      <a:gd name="T39" fmla="*/ 32 h 92"/>
                      <a:gd name="T40" fmla="*/ 9 w 66"/>
                      <a:gd name="T41" fmla="*/ 45 h 92"/>
                      <a:gd name="T42" fmla="*/ 8 w 66"/>
                      <a:gd name="T43" fmla="*/ 54 h 92"/>
                      <a:gd name="T44" fmla="*/ 8 w 66"/>
                      <a:gd name="T45" fmla="*/ 54 h 92"/>
                      <a:gd name="T46" fmla="*/ 13 w 66"/>
                      <a:gd name="T47" fmla="*/ 56 h 92"/>
                      <a:gd name="T48" fmla="*/ 12 w 66"/>
                      <a:gd name="T49" fmla="*/ 55 h 92"/>
                      <a:gd name="T50" fmla="*/ 12 w 66"/>
                      <a:gd name="T51" fmla="*/ 44 h 92"/>
                      <a:gd name="T52" fmla="*/ 14 w 66"/>
                      <a:gd name="T53" fmla="*/ 44 h 92"/>
                      <a:gd name="T54" fmla="*/ 14 w 66"/>
                      <a:gd name="T55" fmla="*/ 43 h 92"/>
                      <a:gd name="T56" fmla="*/ 17 w 66"/>
                      <a:gd name="T57" fmla="*/ 35 h 92"/>
                      <a:gd name="T58" fmla="*/ 27 w 66"/>
                      <a:gd name="T59" fmla="*/ 29 h 92"/>
                      <a:gd name="T60" fmla="*/ 28 w 66"/>
                      <a:gd name="T61" fmla="*/ 28 h 92"/>
                      <a:gd name="T62" fmla="*/ 37 w 66"/>
                      <a:gd name="T63" fmla="*/ 13 h 92"/>
                      <a:gd name="T64" fmla="*/ 28 w 66"/>
                      <a:gd name="T65" fmla="*/ 22 h 92"/>
                      <a:gd name="T66" fmla="*/ 31 w 66"/>
                      <a:gd name="T67" fmla="*/ 31 h 92"/>
                      <a:gd name="T68" fmla="*/ 29 w 66"/>
                      <a:gd name="T69" fmla="*/ 25 h 92"/>
                      <a:gd name="T70" fmla="*/ 35 w 66"/>
                      <a:gd name="T71" fmla="*/ 16 h 92"/>
                      <a:gd name="T72" fmla="*/ 37 w 66"/>
                      <a:gd name="T73" fmla="*/ 17 h 92"/>
                      <a:gd name="T74" fmla="*/ 37 w 66"/>
                      <a:gd name="T75" fmla="*/ 13 h 92"/>
                      <a:gd name="T76" fmla="*/ 62 w 66"/>
                      <a:gd name="T77" fmla="*/ 0 h 92"/>
                      <a:gd name="T78" fmla="*/ 47 w 66"/>
                      <a:gd name="T79" fmla="*/ 8 h 92"/>
                      <a:gd name="T80" fmla="*/ 39 w 66"/>
                      <a:gd name="T81" fmla="*/ 13 h 92"/>
                      <a:gd name="T82" fmla="*/ 44 w 66"/>
                      <a:gd name="T83" fmla="*/ 11 h 92"/>
                      <a:gd name="T84" fmla="*/ 52 w 66"/>
                      <a:gd name="T85" fmla="*/ 7 h 92"/>
                      <a:gd name="T86" fmla="*/ 61 w 66"/>
                      <a:gd name="T87" fmla="*/ 2 h 92"/>
                      <a:gd name="T88" fmla="*/ 66 w 66"/>
                      <a:gd name="T89" fmla="*/ 1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 h="92">
                        <a:moveTo>
                          <a:pt x="5" y="69"/>
                        </a:moveTo>
                        <a:cubicBezTo>
                          <a:pt x="5" y="69"/>
                          <a:pt x="5" y="69"/>
                          <a:pt x="5" y="69"/>
                        </a:cubicBezTo>
                        <a:cubicBezTo>
                          <a:pt x="4" y="70"/>
                          <a:pt x="4" y="70"/>
                          <a:pt x="4" y="70"/>
                        </a:cubicBezTo>
                        <a:cubicBezTo>
                          <a:pt x="4" y="70"/>
                          <a:pt x="4" y="70"/>
                          <a:pt x="3" y="70"/>
                        </a:cubicBezTo>
                        <a:cubicBezTo>
                          <a:pt x="2" y="71"/>
                          <a:pt x="1" y="72"/>
                          <a:pt x="1" y="74"/>
                        </a:cubicBezTo>
                        <a:cubicBezTo>
                          <a:pt x="1" y="74"/>
                          <a:pt x="1" y="75"/>
                          <a:pt x="1" y="76"/>
                        </a:cubicBezTo>
                        <a:cubicBezTo>
                          <a:pt x="2" y="77"/>
                          <a:pt x="2" y="77"/>
                          <a:pt x="2" y="77"/>
                        </a:cubicBezTo>
                        <a:cubicBezTo>
                          <a:pt x="2" y="78"/>
                          <a:pt x="3" y="78"/>
                          <a:pt x="2" y="79"/>
                        </a:cubicBezTo>
                        <a:cubicBezTo>
                          <a:pt x="0" y="83"/>
                          <a:pt x="0" y="86"/>
                          <a:pt x="1" y="89"/>
                        </a:cubicBezTo>
                        <a:cubicBezTo>
                          <a:pt x="2" y="91"/>
                          <a:pt x="5" y="92"/>
                          <a:pt x="8" y="92"/>
                        </a:cubicBezTo>
                        <a:cubicBezTo>
                          <a:pt x="8" y="92"/>
                          <a:pt x="9" y="92"/>
                          <a:pt x="9" y="92"/>
                        </a:cubicBezTo>
                        <a:cubicBezTo>
                          <a:pt x="11" y="92"/>
                          <a:pt x="12" y="92"/>
                          <a:pt x="13" y="92"/>
                        </a:cubicBezTo>
                        <a:cubicBezTo>
                          <a:pt x="14" y="92"/>
                          <a:pt x="15" y="92"/>
                          <a:pt x="15" y="92"/>
                        </a:cubicBezTo>
                        <a:cubicBezTo>
                          <a:pt x="14" y="91"/>
                          <a:pt x="12" y="91"/>
                          <a:pt x="10" y="91"/>
                        </a:cubicBezTo>
                        <a:cubicBezTo>
                          <a:pt x="6" y="91"/>
                          <a:pt x="4" y="88"/>
                          <a:pt x="5" y="85"/>
                        </a:cubicBezTo>
                        <a:cubicBezTo>
                          <a:pt x="6" y="83"/>
                          <a:pt x="7" y="81"/>
                          <a:pt x="7" y="79"/>
                        </a:cubicBezTo>
                        <a:cubicBezTo>
                          <a:pt x="8" y="77"/>
                          <a:pt x="5" y="76"/>
                          <a:pt x="5" y="74"/>
                        </a:cubicBezTo>
                        <a:cubicBezTo>
                          <a:pt x="5" y="73"/>
                          <a:pt x="6" y="72"/>
                          <a:pt x="7" y="71"/>
                        </a:cubicBezTo>
                        <a:cubicBezTo>
                          <a:pt x="8" y="71"/>
                          <a:pt x="8" y="71"/>
                          <a:pt x="9" y="71"/>
                        </a:cubicBezTo>
                        <a:cubicBezTo>
                          <a:pt x="10" y="71"/>
                          <a:pt x="10" y="71"/>
                          <a:pt x="10" y="71"/>
                        </a:cubicBezTo>
                        <a:cubicBezTo>
                          <a:pt x="11" y="71"/>
                          <a:pt x="11" y="71"/>
                          <a:pt x="11" y="71"/>
                        </a:cubicBezTo>
                        <a:cubicBezTo>
                          <a:pt x="11" y="71"/>
                          <a:pt x="10" y="71"/>
                          <a:pt x="10" y="71"/>
                        </a:cubicBezTo>
                        <a:cubicBezTo>
                          <a:pt x="8" y="71"/>
                          <a:pt x="6" y="70"/>
                          <a:pt x="5" y="69"/>
                        </a:cubicBezTo>
                        <a:moveTo>
                          <a:pt x="7" y="55"/>
                        </a:moveTo>
                        <a:cubicBezTo>
                          <a:pt x="7" y="55"/>
                          <a:pt x="7" y="55"/>
                          <a:pt x="7" y="55"/>
                        </a:cubicBezTo>
                        <a:cubicBezTo>
                          <a:pt x="5" y="55"/>
                          <a:pt x="3" y="57"/>
                          <a:pt x="2" y="60"/>
                        </a:cubicBezTo>
                        <a:cubicBezTo>
                          <a:pt x="1" y="62"/>
                          <a:pt x="1" y="64"/>
                          <a:pt x="2" y="65"/>
                        </a:cubicBezTo>
                        <a:cubicBezTo>
                          <a:pt x="2" y="67"/>
                          <a:pt x="4" y="68"/>
                          <a:pt x="6" y="69"/>
                        </a:cubicBezTo>
                        <a:cubicBezTo>
                          <a:pt x="8" y="70"/>
                          <a:pt x="10" y="70"/>
                          <a:pt x="12" y="70"/>
                        </a:cubicBezTo>
                        <a:cubicBezTo>
                          <a:pt x="12" y="70"/>
                          <a:pt x="12" y="70"/>
                          <a:pt x="11" y="70"/>
                        </a:cubicBezTo>
                        <a:cubicBezTo>
                          <a:pt x="8" y="69"/>
                          <a:pt x="5" y="68"/>
                          <a:pt x="4" y="65"/>
                        </a:cubicBezTo>
                        <a:cubicBezTo>
                          <a:pt x="4" y="62"/>
                          <a:pt x="5" y="59"/>
                          <a:pt x="7" y="57"/>
                        </a:cubicBezTo>
                        <a:cubicBezTo>
                          <a:pt x="8" y="57"/>
                          <a:pt x="9" y="56"/>
                          <a:pt x="10" y="56"/>
                        </a:cubicBezTo>
                        <a:cubicBezTo>
                          <a:pt x="10" y="56"/>
                          <a:pt x="9" y="56"/>
                          <a:pt x="8" y="56"/>
                        </a:cubicBezTo>
                        <a:cubicBezTo>
                          <a:pt x="8" y="55"/>
                          <a:pt x="7" y="55"/>
                          <a:pt x="7" y="55"/>
                        </a:cubicBezTo>
                        <a:moveTo>
                          <a:pt x="27" y="24"/>
                        </a:moveTo>
                        <a:cubicBezTo>
                          <a:pt x="27" y="24"/>
                          <a:pt x="27" y="24"/>
                          <a:pt x="27" y="24"/>
                        </a:cubicBezTo>
                        <a:cubicBezTo>
                          <a:pt x="27" y="25"/>
                          <a:pt x="27" y="25"/>
                          <a:pt x="27" y="25"/>
                        </a:cubicBezTo>
                        <a:cubicBezTo>
                          <a:pt x="27" y="25"/>
                          <a:pt x="27" y="25"/>
                          <a:pt x="27" y="25"/>
                        </a:cubicBezTo>
                        <a:cubicBezTo>
                          <a:pt x="23" y="26"/>
                          <a:pt x="18" y="29"/>
                          <a:pt x="15" y="32"/>
                        </a:cubicBezTo>
                        <a:cubicBezTo>
                          <a:pt x="12" y="36"/>
                          <a:pt x="10" y="40"/>
                          <a:pt x="9" y="43"/>
                        </a:cubicBezTo>
                        <a:cubicBezTo>
                          <a:pt x="9" y="44"/>
                          <a:pt x="9" y="44"/>
                          <a:pt x="9" y="45"/>
                        </a:cubicBezTo>
                        <a:cubicBezTo>
                          <a:pt x="7" y="47"/>
                          <a:pt x="6" y="51"/>
                          <a:pt x="7" y="53"/>
                        </a:cubicBezTo>
                        <a:cubicBezTo>
                          <a:pt x="8" y="54"/>
                          <a:pt x="8" y="54"/>
                          <a:pt x="8" y="54"/>
                        </a:cubicBezTo>
                        <a:cubicBezTo>
                          <a:pt x="8" y="54"/>
                          <a:pt x="8" y="54"/>
                          <a:pt x="8" y="54"/>
                        </a:cubicBezTo>
                        <a:cubicBezTo>
                          <a:pt x="8" y="54"/>
                          <a:pt x="8" y="54"/>
                          <a:pt x="8" y="54"/>
                        </a:cubicBezTo>
                        <a:cubicBezTo>
                          <a:pt x="8" y="55"/>
                          <a:pt x="8" y="55"/>
                          <a:pt x="8" y="55"/>
                        </a:cubicBezTo>
                        <a:cubicBezTo>
                          <a:pt x="9" y="56"/>
                          <a:pt x="12" y="56"/>
                          <a:pt x="13" y="56"/>
                        </a:cubicBezTo>
                        <a:cubicBezTo>
                          <a:pt x="13" y="56"/>
                          <a:pt x="14" y="56"/>
                          <a:pt x="15" y="56"/>
                        </a:cubicBezTo>
                        <a:cubicBezTo>
                          <a:pt x="14" y="56"/>
                          <a:pt x="13" y="56"/>
                          <a:pt x="12" y="55"/>
                        </a:cubicBezTo>
                        <a:cubicBezTo>
                          <a:pt x="9" y="54"/>
                          <a:pt x="9" y="52"/>
                          <a:pt x="9" y="50"/>
                        </a:cubicBezTo>
                        <a:cubicBezTo>
                          <a:pt x="9" y="48"/>
                          <a:pt x="10" y="45"/>
                          <a:pt x="12" y="44"/>
                        </a:cubicBezTo>
                        <a:cubicBezTo>
                          <a:pt x="13" y="44"/>
                          <a:pt x="13" y="44"/>
                          <a:pt x="13" y="44"/>
                        </a:cubicBezTo>
                        <a:cubicBezTo>
                          <a:pt x="14" y="44"/>
                          <a:pt x="14" y="44"/>
                          <a:pt x="14" y="44"/>
                        </a:cubicBezTo>
                        <a:cubicBezTo>
                          <a:pt x="14" y="44"/>
                          <a:pt x="14" y="43"/>
                          <a:pt x="14" y="43"/>
                        </a:cubicBezTo>
                        <a:cubicBezTo>
                          <a:pt x="14" y="43"/>
                          <a:pt x="14" y="43"/>
                          <a:pt x="14" y="43"/>
                        </a:cubicBezTo>
                        <a:cubicBezTo>
                          <a:pt x="14" y="43"/>
                          <a:pt x="14" y="43"/>
                          <a:pt x="15" y="44"/>
                        </a:cubicBezTo>
                        <a:cubicBezTo>
                          <a:pt x="13" y="41"/>
                          <a:pt x="15" y="38"/>
                          <a:pt x="17" y="35"/>
                        </a:cubicBezTo>
                        <a:cubicBezTo>
                          <a:pt x="19" y="33"/>
                          <a:pt x="22" y="30"/>
                          <a:pt x="26" y="29"/>
                        </a:cubicBezTo>
                        <a:cubicBezTo>
                          <a:pt x="26" y="29"/>
                          <a:pt x="26" y="29"/>
                          <a:pt x="27" y="29"/>
                        </a:cubicBezTo>
                        <a:cubicBezTo>
                          <a:pt x="27" y="29"/>
                          <a:pt x="28" y="29"/>
                          <a:pt x="28" y="29"/>
                        </a:cubicBezTo>
                        <a:cubicBezTo>
                          <a:pt x="28" y="29"/>
                          <a:pt x="28" y="29"/>
                          <a:pt x="28" y="28"/>
                        </a:cubicBezTo>
                        <a:cubicBezTo>
                          <a:pt x="27" y="27"/>
                          <a:pt x="27" y="26"/>
                          <a:pt x="27" y="24"/>
                        </a:cubicBezTo>
                        <a:moveTo>
                          <a:pt x="37" y="13"/>
                        </a:moveTo>
                        <a:cubicBezTo>
                          <a:pt x="36" y="13"/>
                          <a:pt x="34" y="14"/>
                          <a:pt x="32" y="15"/>
                        </a:cubicBezTo>
                        <a:cubicBezTo>
                          <a:pt x="30" y="17"/>
                          <a:pt x="29" y="19"/>
                          <a:pt x="28" y="22"/>
                        </a:cubicBezTo>
                        <a:cubicBezTo>
                          <a:pt x="27" y="24"/>
                          <a:pt x="28" y="26"/>
                          <a:pt x="29" y="28"/>
                        </a:cubicBezTo>
                        <a:cubicBezTo>
                          <a:pt x="29" y="29"/>
                          <a:pt x="30" y="30"/>
                          <a:pt x="31" y="31"/>
                        </a:cubicBezTo>
                        <a:cubicBezTo>
                          <a:pt x="31" y="31"/>
                          <a:pt x="30" y="31"/>
                          <a:pt x="30" y="31"/>
                        </a:cubicBezTo>
                        <a:cubicBezTo>
                          <a:pt x="30" y="29"/>
                          <a:pt x="29" y="27"/>
                          <a:pt x="29" y="25"/>
                        </a:cubicBezTo>
                        <a:cubicBezTo>
                          <a:pt x="29" y="23"/>
                          <a:pt x="30" y="22"/>
                          <a:pt x="31" y="20"/>
                        </a:cubicBezTo>
                        <a:cubicBezTo>
                          <a:pt x="31" y="19"/>
                          <a:pt x="33" y="16"/>
                          <a:pt x="35" y="16"/>
                        </a:cubicBezTo>
                        <a:cubicBezTo>
                          <a:pt x="35" y="16"/>
                          <a:pt x="36" y="16"/>
                          <a:pt x="36" y="16"/>
                        </a:cubicBezTo>
                        <a:cubicBezTo>
                          <a:pt x="36" y="16"/>
                          <a:pt x="37" y="17"/>
                          <a:pt x="37" y="17"/>
                        </a:cubicBezTo>
                        <a:cubicBezTo>
                          <a:pt x="37" y="16"/>
                          <a:pt x="38" y="14"/>
                          <a:pt x="39" y="13"/>
                        </a:cubicBezTo>
                        <a:cubicBezTo>
                          <a:pt x="38" y="13"/>
                          <a:pt x="38" y="13"/>
                          <a:pt x="37" y="13"/>
                        </a:cubicBezTo>
                        <a:moveTo>
                          <a:pt x="63" y="0"/>
                        </a:moveTo>
                        <a:cubicBezTo>
                          <a:pt x="62" y="0"/>
                          <a:pt x="62" y="0"/>
                          <a:pt x="62" y="0"/>
                        </a:cubicBezTo>
                        <a:cubicBezTo>
                          <a:pt x="58" y="1"/>
                          <a:pt x="55" y="3"/>
                          <a:pt x="52" y="5"/>
                        </a:cubicBezTo>
                        <a:cubicBezTo>
                          <a:pt x="50" y="6"/>
                          <a:pt x="48" y="7"/>
                          <a:pt x="47" y="8"/>
                        </a:cubicBezTo>
                        <a:cubicBezTo>
                          <a:pt x="45" y="9"/>
                          <a:pt x="43" y="9"/>
                          <a:pt x="41" y="11"/>
                        </a:cubicBezTo>
                        <a:cubicBezTo>
                          <a:pt x="41" y="11"/>
                          <a:pt x="40" y="12"/>
                          <a:pt x="39" y="13"/>
                        </a:cubicBezTo>
                        <a:cubicBezTo>
                          <a:pt x="39" y="14"/>
                          <a:pt x="39" y="14"/>
                          <a:pt x="39" y="15"/>
                        </a:cubicBezTo>
                        <a:cubicBezTo>
                          <a:pt x="40" y="13"/>
                          <a:pt x="42" y="11"/>
                          <a:pt x="44" y="11"/>
                        </a:cubicBezTo>
                        <a:cubicBezTo>
                          <a:pt x="45" y="10"/>
                          <a:pt x="46" y="10"/>
                          <a:pt x="47" y="9"/>
                        </a:cubicBezTo>
                        <a:cubicBezTo>
                          <a:pt x="49" y="9"/>
                          <a:pt x="50" y="8"/>
                          <a:pt x="52" y="7"/>
                        </a:cubicBezTo>
                        <a:cubicBezTo>
                          <a:pt x="54" y="5"/>
                          <a:pt x="56" y="4"/>
                          <a:pt x="58" y="3"/>
                        </a:cubicBezTo>
                        <a:cubicBezTo>
                          <a:pt x="59" y="2"/>
                          <a:pt x="60" y="2"/>
                          <a:pt x="61" y="2"/>
                        </a:cubicBezTo>
                        <a:cubicBezTo>
                          <a:pt x="63" y="2"/>
                          <a:pt x="64" y="2"/>
                          <a:pt x="65" y="3"/>
                        </a:cubicBezTo>
                        <a:cubicBezTo>
                          <a:pt x="65" y="2"/>
                          <a:pt x="65" y="1"/>
                          <a:pt x="66" y="1"/>
                        </a:cubicBezTo>
                        <a:cubicBezTo>
                          <a:pt x="65" y="0"/>
                          <a:pt x="64" y="0"/>
                          <a:pt x="63"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6" name="Freeform 8284">
                    <a:extLst>
                      <a:ext uri="{FF2B5EF4-FFF2-40B4-BE49-F238E27FC236}">
                        <a16:creationId xmlns:a16="http://schemas.microsoft.com/office/drawing/2014/main" id="{88E547A0-07BA-4A8F-8159-83CBBAE437B6}"/>
                      </a:ext>
                    </a:extLst>
                  </p:cNvPr>
                  <p:cNvSpPr>
                    <a:spLocks noEditPoints="1"/>
                  </p:cNvSpPr>
                  <p:nvPr/>
                </p:nvSpPr>
                <p:spPr bwMode="auto">
                  <a:xfrm>
                    <a:off x="3634" y="1753"/>
                    <a:ext cx="49" cy="67"/>
                  </a:xfrm>
                  <a:custGeom>
                    <a:avLst/>
                    <a:gdLst>
                      <a:gd name="T0" fmla="*/ 4 w 66"/>
                      <a:gd name="T1" fmla="*/ 69 h 89"/>
                      <a:gd name="T2" fmla="*/ 4 w 66"/>
                      <a:gd name="T3" fmla="*/ 69 h 89"/>
                      <a:gd name="T4" fmla="*/ 4 w 66"/>
                      <a:gd name="T5" fmla="*/ 69 h 89"/>
                      <a:gd name="T6" fmla="*/ 4 w 66"/>
                      <a:gd name="T7" fmla="*/ 69 h 89"/>
                      <a:gd name="T8" fmla="*/ 1 w 66"/>
                      <a:gd name="T9" fmla="*/ 74 h 89"/>
                      <a:gd name="T10" fmla="*/ 1 w 66"/>
                      <a:gd name="T11" fmla="*/ 76 h 89"/>
                      <a:gd name="T12" fmla="*/ 2 w 66"/>
                      <a:gd name="T13" fmla="*/ 79 h 89"/>
                      <a:gd name="T14" fmla="*/ 0 w 66"/>
                      <a:gd name="T15" fmla="*/ 88 h 89"/>
                      <a:gd name="T16" fmla="*/ 1 w 66"/>
                      <a:gd name="T17" fmla="*/ 89 h 89"/>
                      <a:gd name="T18" fmla="*/ 2 w 66"/>
                      <a:gd name="T19" fmla="*/ 77 h 89"/>
                      <a:gd name="T20" fmla="*/ 1 w 66"/>
                      <a:gd name="T21" fmla="*/ 74 h 89"/>
                      <a:gd name="T22" fmla="*/ 4 w 66"/>
                      <a:gd name="T23" fmla="*/ 70 h 89"/>
                      <a:gd name="T24" fmla="*/ 5 w 66"/>
                      <a:gd name="T25" fmla="*/ 69 h 89"/>
                      <a:gd name="T26" fmla="*/ 7 w 66"/>
                      <a:gd name="T27" fmla="*/ 54 h 89"/>
                      <a:gd name="T28" fmla="*/ 1 w 66"/>
                      <a:gd name="T29" fmla="*/ 61 h 89"/>
                      <a:gd name="T30" fmla="*/ 1 w 66"/>
                      <a:gd name="T31" fmla="*/ 65 h 89"/>
                      <a:gd name="T32" fmla="*/ 1 w 66"/>
                      <a:gd name="T33" fmla="*/ 65 h 89"/>
                      <a:gd name="T34" fmla="*/ 2 w 66"/>
                      <a:gd name="T35" fmla="*/ 60 h 89"/>
                      <a:gd name="T36" fmla="*/ 7 w 66"/>
                      <a:gd name="T37" fmla="*/ 55 h 89"/>
                      <a:gd name="T38" fmla="*/ 27 w 66"/>
                      <a:gd name="T39" fmla="*/ 23 h 89"/>
                      <a:gd name="T40" fmla="*/ 15 w 66"/>
                      <a:gd name="T41" fmla="*/ 32 h 89"/>
                      <a:gd name="T42" fmla="*/ 6 w 66"/>
                      <a:gd name="T43" fmla="*/ 51 h 89"/>
                      <a:gd name="T44" fmla="*/ 8 w 66"/>
                      <a:gd name="T45" fmla="*/ 54 h 89"/>
                      <a:gd name="T46" fmla="*/ 8 w 66"/>
                      <a:gd name="T47" fmla="*/ 54 h 89"/>
                      <a:gd name="T48" fmla="*/ 9 w 66"/>
                      <a:gd name="T49" fmla="*/ 45 h 89"/>
                      <a:gd name="T50" fmla="*/ 15 w 66"/>
                      <a:gd name="T51" fmla="*/ 32 h 89"/>
                      <a:gd name="T52" fmla="*/ 27 w 66"/>
                      <a:gd name="T53" fmla="*/ 25 h 89"/>
                      <a:gd name="T54" fmla="*/ 27 w 66"/>
                      <a:gd name="T55" fmla="*/ 24 h 89"/>
                      <a:gd name="T56" fmla="*/ 37 w 66"/>
                      <a:gd name="T57" fmla="*/ 13 h 89"/>
                      <a:gd name="T58" fmla="*/ 28 w 66"/>
                      <a:gd name="T59" fmla="*/ 20 h 89"/>
                      <a:gd name="T60" fmla="*/ 28 w 66"/>
                      <a:gd name="T61" fmla="*/ 22 h 89"/>
                      <a:gd name="T62" fmla="*/ 37 w 66"/>
                      <a:gd name="T63" fmla="*/ 13 h 89"/>
                      <a:gd name="T64" fmla="*/ 39 w 66"/>
                      <a:gd name="T65" fmla="*/ 13 h 89"/>
                      <a:gd name="T66" fmla="*/ 63 w 66"/>
                      <a:gd name="T67" fmla="*/ 0 h 89"/>
                      <a:gd name="T68" fmla="*/ 51 w 66"/>
                      <a:gd name="T69" fmla="*/ 5 h 89"/>
                      <a:gd name="T70" fmla="*/ 41 w 66"/>
                      <a:gd name="T71" fmla="*/ 11 h 89"/>
                      <a:gd name="T72" fmla="*/ 52 w 66"/>
                      <a:gd name="T73" fmla="*/ 5 h 89"/>
                      <a:gd name="T74" fmla="*/ 63 w 66"/>
                      <a:gd name="T75" fmla="*/ 0 h 89"/>
                      <a:gd name="T76" fmla="*/ 66 w 66"/>
                      <a:gd name="T7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89">
                        <a:moveTo>
                          <a:pt x="3" y="68"/>
                        </a:moveTo>
                        <a:cubicBezTo>
                          <a:pt x="3" y="68"/>
                          <a:pt x="4" y="69"/>
                          <a:pt x="4" y="69"/>
                        </a:cubicBezTo>
                        <a:cubicBezTo>
                          <a:pt x="4" y="69"/>
                          <a:pt x="4" y="69"/>
                          <a:pt x="4" y="69"/>
                        </a:cubicBezTo>
                        <a:cubicBezTo>
                          <a:pt x="4" y="69"/>
                          <a:pt x="4" y="69"/>
                          <a:pt x="4" y="69"/>
                        </a:cubicBezTo>
                        <a:cubicBezTo>
                          <a:pt x="4" y="69"/>
                          <a:pt x="4" y="69"/>
                          <a:pt x="4" y="69"/>
                        </a:cubicBezTo>
                        <a:cubicBezTo>
                          <a:pt x="4" y="69"/>
                          <a:pt x="4" y="69"/>
                          <a:pt x="4" y="69"/>
                        </a:cubicBezTo>
                        <a:cubicBezTo>
                          <a:pt x="4" y="69"/>
                          <a:pt x="4" y="69"/>
                          <a:pt x="4" y="69"/>
                        </a:cubicBezTo>
                        <a:cubicBezTo>
                          <a:pt x="4" y="69"/>
                          <a:pt x="4" y="69"/>
                          <a:pt x="4" y="69"/>
                        </a:cubicBezTo>
                        <a:cubicBezTo>
                          <a:pt x="4" y="70"/>
                          <a:pt x="3" y="70"/>
                          <a:pt x="3" y="70"/>
                        </a:cubicBezTo>
                        <a:cubicBezTo>
                          <a:pt x="2" y="71"/>
                          <a:pt x="1" y="73"/>
                          <a:pt x="1" y="74"/>
                        </a:cubicBezTo>
                        <a:cubicBezTo>
                          <a:pt x="1" y="74"/>
                          <a:pt x="1" y="74"/>
                          <a:pt x="1" y="75"/>
                        </a:cubicBezTo>
                        <a:cubicBezTo>
                          <a:pt x="1" y="75"/>
                          <a:pt x="1" y="76"/>
                          <a:pt x="1" y="76"/>
                        </a:cubicBezTo>
                        <a:cubicBezTo>
                          <a:pt x="1" y="77"/>
                          <a:pt x="2" y="78"/>
                          <a:pt x="2" y="79"/>
                        </a:cubicBezTo>
                        <a:cubicBezTo>
                          <a:pt x="2" y="79"/>
                          <a:pt x="2" y="79"/>
                          <a:pt x="2" y="79"/>
                        </a:cubicBezTo>
                        <a:cubicBezTo>
                          <a:pt x="1" y="81"/>
                          <a:pt x="0" y="84"/>
                          <a:pt x="0" y="86"/>
                        </a:cubicBezTo>
                        <a:cubicBezTo>
                          <a:pt x="0" y="86"/>
                          <a:pt x="0" y="87"/>
                          <a:pt x="0" y="88"/>
                        </a:cubicBezTo>
                        <a:cubicBezTo>
                          <a:pt x="0" y="88"/>
                          <a:pt x="0" y="88"/>
                          <a:pt x="0" y="88"/>
                        </a:cubicBezTo>
                        <a:cubicBezTo>
                          <a:pt x="1" y="88"/>
                          <a:pt x="1" y="88"/>
                          <a:pt x="1" y="89"/>
                        </a:cubicBezTo>
                        <a:cubicBezTo>
                          <a:pt x="0" y="86"/>
                          <a:pt x="0" y="83"/>
                          <a:pt x="2" y="79"/>
                        </a:cubicBezTo>
                        <a:cubicBezTo>
                          <a:pt x="3" y="78"/>
                          <a:pt x="2" y="78"/>
                          <a:pt x="2" y="77"/>
                        </a:cubicBezTo>
                        <a:cubicBezTo>
                          <a:pt x="1" y="76"/>
                          <a:pt x="1" y="76"/>
                          <a:pt x="1" y="76"/>
                        </a:cubicBezTo>
                        <a:cubicBezTo>
                          <a:pt x="1" y="75"/>
                          <a:pt x="1" y="74"/>
                          <a:pt x="1" y="74"/>
                        </a:cubicBezTo>
                        <a:cubicBezTo>
                          <a:pt x="1" y="72"/>
                          <a:pt x="2" y="71"/>
                          <a:pt x="3" y="70"/>
                        </a:cubicBezTo>
                        <a:cubicBezTo>
                          <a:pt x="4" y="70"/>
                          <a:pt x="4" y="70"/>
                          <a:pt x="4" y="70"/>
                        </a:cubicBezTo>
                        <a:cubicBezTo>
                          <a:pt x="5" y="69"/>
                          <a:pt x="5" y="69"/>
                          <a:pt x="5" y="69"/>
                        </a:cubicBezTo>
                        <a:cubicBezTo>
                          <a:pt x="5" y="69"/>
                          <a:pt x="5" y="69"/>
                          <a:pt x="5" y="69"/>
                        </a:cubicBezTo>
                        <a:cubicBezTo>
                          <a:pt x="4" y="69"/>
                          <a:pt x="3" y="68"/>
                          <a:pt x="3" y="68"/>
                        </a:cubicBezTo>
                        <a:moveTo>
                          <a:pt x="7" y="54"/>
                        </a:moveTo>
                        <a:cubicBezTo>
                          <a:pt x="7" y="54"/>
                          <a:pt x="7" y="54"/>
                          <a:pt x="7" y="54"/>
                        </a:cubicBezTo>
                        <a:cubicBezTo>
                          <a:pt x="4" y="55"/>
                          <a:pt x="2" y="58"/>
                          <a:pt x="1" y="61"/>
                        </a:cubicBezTo>
                        <a:cubicBezTo>
                          <a:pt x="1" y="61"/>
                          <a:pt x="1" y="62"/>
                          <a:pt x="1" y="63"/>
                        </a:cubicBezTo>
                        <a:cubicBezTo>
                          <a:pt x="1" y="64"/>
                          <a:pt x="1" y="64"/>
                          <a:pt x="1" y="65"/>
                        </a:cubicBezTo>
                        <a:cubicBezTo>
                          <a:pt x="1" y="65"/>
                          <a:pt x="1" y="65"/>
                          <a:pt x="1" y="65"/>
                        </a:cubicBezTo>
                        <a:cubicBezTo>
                          <a:pt x="1" y="65"/>
                          <a:pt x="1" y="65"/>
                          <a:pt x="1" y="65"/>
                        </a:cubicBezTo>
                        <a:cubicBezTo>
                          <a:pt x="1" y="65"/>
                          <a:pt x="2" y="65"/>
                          <a:pt x="2" y="65"/>
                        </a:cubicBezTo>
                        <a:cubicBezTo>
                          <a:pt x="1" y="64"/>
                          <a:pt x="1" y="62"/>
                          <a:pt x="2" y="60"/>
                        </a:cubicBezTo>
                        <a:cubicBezTo>
                          <a:pt x="3" y="57"/>
                          <a:pt x="5" y="55"/>
                          <a:pt x="7" y="55"/>
                        </a:cubicBezTo>
                        <a:cubicBezTo>
                          <a:pt x="7" y="55"/>
                          <a:pt x="7" y="55"/>
                          <a:pt x="7" y="55"/>
                        </a:cubicBezTo>
                        <a:cubicBezTo>
                          <a:pt x="7" y="54"/>
                          <a:pt x="7" y="54"/>
                          <a:pt x="7" y="54"/>
                        </a:cubicBezTo>
                        <a:moveTo>
                          <a:pt x="27" y="23"/>
                        </a:moveTo>
                        <a:cubicBezTo>
                          <a:pt x="27" y="23"/>
                          <a:pt x="27" y="24"/>
                          <a:pt x="26" y="25"/>
                        </a:cubicBezTo>
                        <a:cubicBezTo>
                          <a:pt x="22" y="27"/>
                          <a:pt x="17" y="29"/>
                          <a:pt x="15" y="32"/>
                        </a:cubicBezTo>
                        <a:cubicBezTo>
                          <a:pt x="12" y="36"/>
                          <a:pt x="10" y="40"/>
                          <a:pt x="9" y="43"/>
                        </a:cubicBezTo>
                        <a:cubicBezTo>
                          <a:pt x="8" y="45"/>
                          <a:pt x="6" y="49"/>
                          <a:pt x="6" y="51"/>
                        </a:cubicBezTo>
                        <a:cubicBezTo>
                          <a:pt x="6" y="51"/>
                          <a:pt x="6" y="51"/>
                          <a:pt x="6" y="51"/>
                        </a:cubicBezTo>
                        <a:cubicBezTo>
                          <a:pt x="7" y="52"/>
                          <a:pt x="7" y="54"/>
                          <a:pt x="8" y="54"/>
                        </a:cubicBezTo>
                        <a:cubicBezTo>
                          <a:pt x="8" y="54"/>
                          <a:pt x="8" y="54"/>
                          <a:pt x="8" y="54"/>
                        </a:cubicBezTo>
                        <a:cubicBezTo>
                          <a:pt x="8" y="54"/>
                          <a:pt x="8" y="54"/>
                          <a:pt x="8" y="54"/>
                        </a:cubicBezTo>
                        <a:cubicBezTo>
                          <a:pt x="7" y="53"/>
                          <a:pt x="7" y="53"/>
                          <a:pt x="7" y="53"/>
                        </a:cubicBezTo>
                        <a:cubicBezTo>
                          <a:pt x="6" y="51"/>
                          <a:pt x="7" y="47"/>
                          <a:pt x="9" y="45"/>
                        </a:cubicBezTo>
                        <a:cubicBezTo>
                          <a:pt x="9" y="44"/>
                          <a:pt x="9" y="44"/>
                          <a:pt x="9" y="43"/>
                        </a:cubicBezTo>
                        <a:cubicBezTo>
                          <a:pt x="10" y="40"/>
                          <a:pt x="12" y="36"/>
                          <a:pt x="15" y="32"/>
                        </a:cubicBezTo>
                        <a:cubicBezTo>
                          <a:pt x="18" y="29"/>
                          <a:pt x="23" y="26"/>
                          <a:pt x="27" y="25"/>
                        </a:cubicBezTo>
                        <a:cubicBezTo>
                          <a:pt x="27" y="25"/>
                          <a:pt x="27" y="25"/>
                          <a:pt x="27" y="25"/>
                        </a:cubicBezTo>
                        <a:cubicBezTo>
                          <a:pt x="27" y="24"/>
                          <a:pt x="27" y="24"/>
                          <a:pt x="27" y="24"/>
                        </a:cubicBezTo>
                        <a:cubicBezTo>
                          <a:pt x="27" y="24"/>
                          <a:pt x="27" y="24"/>
                          <a:pt x="27" y="24"/>
                        </a:cubicBezTo>
                        <a:cubicBezTo>
                          <a:pt x="27" y="24"/>
                          <a:pt x="27" y="23"/>
                          <a:pt x="27" y="23"/>
                        </a:cubicBezTo>
                        <a:moveTo>
                          <a:pt x="37" y="13"/>
                        </a:moveTo>
                        <a:cubicBezTo>
                          <a:pt x="35" y="13"/>
                          <a:pt x="33" y="14"/>
                          <a:pt x="32" y="15"/>
                        </a:cubicBezTo>
                        <a:cubicBezTo>
                          <a:pt x="30" y="17"/>
                          <a:pt x="29" y="18"/>
                          <a:pt x="28" y="20"/>
                        </a:cubicBezTo>
                        <a:cubicBezTo>
                          <a:pt x="28" y="20"/>
                          <a:pt x="28" y="20"/>
                          <a:pt x="28" y="20"/>
                        </a:cubicBezTo>
                        <a:cubicBezTo>
                          <a:pt x="28" y="21"/>
                          <a:pt x="28" y="21"/>
                          <a:pt x="28" y="22"/>
                        </a:cubicBezTo>
                        <a:cubicBezTo>
                          <a:pt x="29" y="19"/>
                          <a:pt x="30" y="17"/>
                          <a:pt x="32" y="15"/>
                        </a:cubicBezTo>
                        <a:cubicBezTo>
                          <a:pt x="34" y="14"/>
                          <a:pt x="36" y="13"/>
                          <a:pt x="37" y="13"/>
                        </a:cubicBezTo>
                        <a:cubicBezTo>
                          <a:pt x="38" y="13"/>
                          <a:pt x="38" y="13"/>
                          <a:pt x="39" y="13"/>
                        </a:cubicBezTo>
                        <a:cubicBezTo>
                          <a:pt x="39" y="13"/>
                          <a:pt x="39" y="13"/>
                          <a:pt x="39" y="13"/>
                        </a:cubicBezTo>
                        <a:cubicBezTo>
                          <a:pt x="38" y="13"/>
                          <a:pt x="38" y="13"/>
                          <a:pt x="37" y="13"/>
                        </a:cubicBezTo>
                        <a:moveTo>
                          <a:pt x="63" y="0"/>
                        </a:moveTo>
                        <a:cubicBezTo>
                          <a:pt x="62" y="0"/>
                          <a:pt x="62" y="0"/>
                          <a:pt x="62" y="0"/>
                        </a:cubicBezTo>
                        <a:cubicBezTo>
                          <a:pt x="58" y="1"/>
                          <a:pt x="54" y="3"/>
                          <a:pt x="51" y="5"/>
                        </a:cubicBezTo>
                        <a:cubicBezTo>
                          <a:pt x="49" y="7"/>
                          <a:pt x="45" y="8"/>
                          <a:pt x="42" y="10"/>
                        </a:cubicBezTo>
                        <a:cubicBezTo>
                          <a:pt x="42" y="10"/>
                          <a:pt x="42" y="10"/>
                          <a:pt x="41" y="11"/>
                        </a:cubicBezTo>
                        <a:cubicBezTo>
                          <a:pt x="43" y="9"/>
                          <a:pt x="45" y="9"/>
                          <a:pt x="47" y="8"/>
                        </a:cubicBezTo>
                        <a:cubicBezTo>
                          <a:pt x="48" y="7"/>
                          <a:pt x="50" y="6"/>
                          <a:pt x="52" y="5"/>
                        </a:cubicBezTo>
                        <a:cubicBezTo>
                          <a:pt x="55" y="3"/>
                          <a:pt x="58" y="1"/>
                          <a:pt x="62" y="0"/>
                        </a:cubicBezTo>
                        <a:cubicBezTo>
                          <a:pt x="62" y="0"/>
                          <a:pt x="62" y="0"/>
                          <a:pt x="63" y="0"/>
                        </a:cubicBezTo>
                        <a:cubicBezTo>
                          <a:pt x="64" y="0"/>
                          <a:pt x="65" y="0"/>
                          <a:pt x="66" y="1"/>
                        </a:cubicBezTo>
                        <a:cubicBezTo>
                          <a:pt x="66" y="0"/>
                          <a:pt x="66" y="0"/>
                          <a:pt x="66" y="0"/>
                        </a:cubicBezTo>
                        <a:cubicBezTo>
                          <a:pt x="65" y="0"/>
                          <a:pt x="64" y="0"/>
                          <a:pt x="63"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7" name="Freeform 8285">
                    <a:extLst>
                      <a:ext uri="{FF2B5EF4-FFF2-40B4-BE49-F238E27FC236}">
                        <a16:creationId xmlns:a16="http://schemas.microsoft.com/office/drawing/2014/main" id="{D775488A-06E2-4935-BC7C-28F072329B6C}"/>
                      </a:ext>
                    </a:extLst>
                  </p:cNvPr>
                  <p:cNvSpPr>
                    <a:spLocks/>
                  </p:cNvSpPr>
                  <p:nvPr/>
                </p:nvSpPr>
                <p:spPr bwMode="auto">
                  <a:xfrm>
                    <a:off x="3645" y="1785"/>
                    <a:ext cx="0" cy="1"/>
                  </a:xfrm>
                  <a:custGeom>
                    <a:avLst/>
                    <a:gdLst>
                      <a:gd name="T0" fmla="*/ 0 w 1"/>
                      <a:gd name="T1" fmla="*/ 0 h 1"/>
                      <a:gd name="T2" fmla="*/ 0 w 1"/>
                      <a:gd name="T3" fmla="*/ 0 h 1"/>
                      <a:gd name="T4" fmla="*/ 0 w 1"/>
                      <a:gd name="T5" fmla="*/ 1 h 1"/>
                      <a:gd name="T6" fmla="*/ 1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0"/>
                          <a:pt x="0" y="1"/>
                          <a:pt x="0" y="1"/>
                        </a:cubicBezTo>
                        <a:cubicBezTo>
                          <a:pt x="0" y="1"/>
                          <a:pt x="1" y="1"/>
                          <a:pt x="1" y="1"/>
                        </a:cubicBezTo>
                        <a:cubicBezTo>
                          <a:pt x="1" y="1"/>
                          <a:pt x="1" y="1"/>
                          <a:pt x="1" y="1"/>
                        </a:cubicBezTo>
                        <a:cubicBezTo>
                          <a:pt x="1" y="1"/>
                          <a:pt x="1" y="1"/>
                          <a:pt x="1" y="1"/>
                        </a:cubicBezTo>
                        <a:cubicBezTo>
                          <a:pt x="0" y="0"/>
                          <a:pt x="0" y="0"/>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8" name="Freeform 8286">
                    <a:extLst>
                      <a:ext uri="{FF2B5EF4-FFF2-40B4-BE49-F238E27FC236}">
                        <a16:creationId xmlns:a16="http://schemas.microsoft.com/office/drawing/2014/main" id="{CA825F7C-70E5-4E3B-9768-7E538CE83DC0}"/>
                      </a:ext>
                    </a:extLst>
                  </p:cNvPr>
                  <p:cNvSpPr>
                    <a:spLocks/>
                  </p:cNvSpPr>
                  <p:nvPr/>
                </p:nvSpPr>
                <p:spPr bwMode="auto">
                  <a:xfrm>
                    <a:off x="3639" y="1791"/>
                    <a:ext cx="7" cy="5"/>
                  </a:xfrm>
                  <a:custGeom>
                    <a:avLst/>
                    <a:gdLst>
                      <a:gd name="T0" fmla="*/ 0 w 10"/>
                      <a:gd name="T1" fmla="*/ 0 h 6"/>
                      <a:gd name="T2" fmla="*/ 0 w 10"/>
                      <a:gd name="T3" fmla="*/ 0 h 6"/>
                      <a:gd name="T4" fmla="*/ 0 w 10"/>
                      <a:gd name="T5" fmla="*/ 0 h 6"/>
                      <a:gd name="T6" fmla="*/ 1 w 10"/>
                      <a:gd name="T7" fmla="*/ 2 h 6"/>
                      <a:gd name="T8" fmla="*/ 1 w 10"/>
                      <a:gd name="T9" fmla="*/ 3 h 6"/>
                      <a:gd name="T10" fmla="*/ 1 w 10"/>
                      <a:gd name="T11" fmla="*/ 3 h 6"/>
                      <a:gd name="T12" fmla="*/ 1 w 10"/>
                      <a:gd name="T13" fmla="*/ 3 h 6"/>
                      <a:gd name="T14" fmla="*/ 1 w 10"/>
                      <a:gd name="T15" fmla="*/ 3 h 6"/>
                      <a:gd name="T16" fmla="*/ 1 w 10"/>
                      <a:gd name="T17" fmla="*/ 3 h 6"/>
                      <a:gd name="T18" fmla="*/ 1 w 10"/>
                      <a:gd name="T19" fmla="*/ 3 h 6"/>
                      <a:gd name="T20" fmla="*/ 1 w 10"/>
                      <a:gd name="T21" fmla="*/ 4 h 6"/>
                      <a:gd name="T22" fmla="*/ 2 w 10"/>
                      <a:gd name="T23" fmla="*/ 5 h 6"/>
                      <a:gd name="T24" fmla="*/ 4 w 10"/>
                      <a:gd name="T25" fmla="*/ 5 h 6"/>
                      <a:gd name="T26" fmla="*/ 5 w 10"/>
                      <a:gd name="T27" fmla="*/ 5 h 6"/>
                      <a:gd name="T28" fmla="*/ 10 w 10"/>
                      <a:gd name="T29" fmla="*/ 6 h 6"/>
                      <a:gd name="T30" fmla="*/ 10 w 10"/>
                      <a:gd name="T31" fmla="*/ 6 h 6"/>
                      <a:gd name="T32" fmla="*/ 9 w 10"/>
                      <a:gd name="T33" fmla="*/ 5 h 6"/>
                      <a:gd name="T34" fmla="*/ 7 w 10"/>
                      <a:gd name="T35" fmla="*/ 5 h 6"/>
                      <a:gd name="T36" fmla="*/ 2 w 10"/>
                      <a:gd name="T37" fmla="*/ 4 h 6"/>
                      <a:gd name="T38" fmla="*/ 2 w 10"/>
                      <a:gd name="T39" fmla="*/ 3 h 6"/>
                      <a:gd name="T40" fmla="*/ 0 w 10"/>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6">
                        <a:moveTo>
                          <a:pt x="0" y="0"/>
                        </a:moveTo>
                        <a:cubicBezTo>
                          <a:pt x="0" y="0"/>
                          <a:pt x="0" y="0"/>
                          <a:pt x="0" y="0"/>
                        </a:cubicBezTo>
                        <a:cubicBezTo>
                          <a:pt x="0" y="0"/>
                          <a:pt x="0" y="0"/>
                          <a:pt x="0" y="0"/>
                        </a:cubicBezTo>
                        <a:cubicBezTo>
                          <a:pt x="0" y="1"/>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4"/>
                        </a:cubicBezTo>
                        <a:cubicBezTo>
                          <a:pt x="1" y="4"/>
                          <a:pt x="2" y="4"/>
                          <a:pt x="2" y="5"/>
                        </a:cubicBezTo>
                        <a:cubicBezTo>
                          <a:pt x="3" y="5"/>
                          <a:pt x="4" y="5"/>
                          <a:pt x="4" y="5"/>
                        </a:cubicBezTo>
                        <a:cubicBezTo>
                          <a:pt x="4" y="5"/>
                          <a:pt x="4" y="5"/>
                          <a:pt x="5" y="5"/>
                        </a:cubicBezTo>
                        <a:cubicBezTo>
                          <a:pt x="6" y="5"/>
                          <a:pt x="8" y="6"/>
                          <a:pt x="10" y="6"/>
                        </a:cubicBezTo>
                        <a:cubicBezTo>
                          <a:pt x="10" y="6"/>
                          <a:pt x="10" y="6"/>
                          <a:pt x="10" y="6"/>
                        </a:cubicBezTo>
                        <a:cubicBezTo>
                          <a:pt x="9" y="6"/>
                          <a:pt x="9" y="6"/>
                          <a:pt x="9" y="5"/>
                        </a:cubicBezTo>
                        <a:cubicBezTo>
                          <a:pt x="8" y="5"/>
                          <a:pt x="7" y="5"/>
                          <a:pt x="7" y="5"/>
                        </a:cubicBezTo>
                        <a:cubicBezTo>
                          <a:pt x="6" y="5"/>
                          <a:pt x="3" y="5"/>
                          <a:pt x="2" y="4"/>
                        </a:cubicBezTo>
                        <a:cubicBezTo>
                          <a:pt x="2" y="4"/>
                          <a:pt x="2" y="4"/>
                          <a:pt x="2" y="3"/>
                        </a:cubicBezTo>
                        <a:cubicBezTo>
                          <a:pt x="1" y="3"/>
                          <a:pt x="1" y="1"/>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19" name="Freeform 8287">
                    <a:extLst>
                      <a:ext uri="{FF2B5EF4-FFF2-40B4-BE49-F238E27FC236}">
                        <a16:creationId xmlns:a16="http://schemas.microsoft.com/office/drawing/2014/main" id="{DE698D93-578B-4ABD-8613-E4CB4AD6538C}"/>
                      </a:ext>
                    </a:extLst>
                  </p:cNvPr>
                  <p:cNvSpPr>
                    <a:spLocks/>
                  </p:cNvSpPr>
                  <p:nvPr/>
                </p:nvSpPr>
                <p:spPr bwMode="auto">
                  <a:xfrm>
                    <a:off x="3635" y="1802"/>
                    <a:ext cx="9" cy="4"/>
                  </a:xfrm>
                  <a:custGeom>
                    <a:avLst/>
                    <a:gdLst>
                      <a:gd name="T0" fmla="*/ 0 w 12"/>
                      <a:gd name="T1" fmla="*/ 0 h 6"/>
                      <a:gd name="T2" fmla="*/ 0 w 12"/>
                      <a:gd name="T3" fmla="*/ 0 h 6"/>
                      <a:gd name="T4" fmla="*/ 0 w 12"/>
                      <a:gd name="T5" fmla="*/ 0 h 6"/>
                      <a:gd name="T6" fmla="*/ 2 w 12"/>
                      <a:gd name="T7" fmla="*/ 3 h 6"/>
                      <a:gd name="T8" fmla="*/ 4 w 12"/>
                      <a:gd name="T9" fmla="*/ 4 h 6"/>
                      <a:gd name="T10" fmla="*/ 9 w 12"/>
                      <a:gd name="T11" fmla="*/ 6 h 6"/>
                      <a:gd name="T12" fmla="*/ 10 w 12"/>
                      <a:gd name="T13" fmla="*/ 6 h 6"/>
                      <a:gd name="T14" fmla="*/ 11 w 12"/>
                      <a:gd name="T15" fmla="*/ 6 h 6"/>
                      <a:gd name="T16" fmla="*/ 12 w 12"/>
                      <a:gd name="T17" fmla="*/ 6 h 6"/>
                      <a:gd name="T18" fmla="*/ 11 w 12"/>
                      <a:gd name="T19" fmla="*/ 5 h 6"/>
                      <a:gd name="T20" fmla="*/ 5 w 12"/>
                      <a:gd name="T21" fmla="*/ 4 h 6"/>
                      <a:gd name="T22" fmla="*/ 1 w 12"/>
                      <a:gd name="T23" fmla="*/ 0 h 6"/>
                      <a:gd name="T24" fmla="*/ 0 w 12"/>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6">
                        <a:moveTo>
                          <a:pt x="0" y="0"/>
                        </a:moveTo>
                        <a:cubicBezTo>
                          <a:pt x="0" y="0"/>
                          <a:pt x="0" y="0"/>
                          <a:pt x="0" y="0"/>
                        </a:cubicBezTo>
                        <a:cubicBezTo>
                          <a:pt x="0" y="0"/>
                          <a:pt x="0" y="0"/>
                          <a:pt x="0" y="0"/>
                        </a:cubicBezTo>
                        <a:cubicBezTo>
                          <a:pt x="0" y="1"/>
                          <a:pt x="1" y="2"/>
                          <a:pt x="2" y="3"/>
                        </a:cubicBezTo>
                        <a:cubicBezTo>
                          <a:pt x="2" y="3"/>
                          <a:pt x="3" y="4"/>
                          <a:pt x="4" y="4"/>
                        </a:cubicBezTo>
                        <a:cubicBezTo>
                          <a:pt x="5" y="5"/>
                          <a:pt x="7" y="6"/>
                          <a:pt x="9" y="6"/>
                        </a:cubicBezTo>
                        <a:cubicBezTo>
                          <a:pt x="9" y="6"/>
                          <a:pt x="10" y="6"/>
                          <a:pt x="10" y="6"/>
                        </a:cubicBezTo>
                        <a:cubicBezTo>
                          <a:pt x="10" y="6"/>
                          <a:pt x="10" y="6"/>
                          <a:pt x="11" y="6"/>
                        </a:cubicBezTo>
                        <a:cubicBezTo>
                          <a:pt x="11" y="6"/>
                          <a:pt x="12" y="6"/>
                          <a:pt x="12" y="6"/>
                        </a:cubicBezTo>
                        <a:cubicBezTo>
                          <a:pt x="12" y="6"/>
                          <a:pt x="12" y="6"/>
                          <a:pt x="11" y="5"/>
                        </a:cubicBezTo>
                        <a:cubicBezTo>
                          <a:pt x="9" y="5"/>
                          <a:pt x="7" y="5"/>
                          <a:pt x="5" y="4"/>
                        </a:cubicBezTo>
                        <a:cubicBezTo>
                          <a:pt x="3" y="3"/>
                          <a:pt x="1" y="2"/>
                          <a:pt x="1" y="0"/>
                        </a:cubicBezTo>
                        <a:cubicBezTo>
                          <a:pt x="1" y="0"/>
                          <a:pt x="0" y="0"/>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0" name="Freeform 8288">
                    <a:extLst>
                      <a:ext uri="{FF2B5EF4-FFF2-40B4-BE49-F238E27FC236}">
                        <a16:creationId xmlns:a16="http://schemas.microsoft.com/office/drawing/2014/main" id="{A86F5B6B-DA99-494C-B430-89E8C8964159}"/>
                      </a:ext>
                    </a:extLst>
                  </p:cNvPr>
                  <p:cNvSpPr>
                    <a:spLocks/>
                  </p:cNvSpPr>
                  <p:nvPr/>
                </p:nvSpPr>
                <p:spPr bwMode="auto">
                  <a:xfrm>
                    <a:off x="3632" y="1821"/>
                    <a:ext cx="10" cy="12"/>
                  </a:xfrm>
                  <a:custGeom>
                    <a:avLst/>
                    <a:gdLst>
                      <a:gd name="T0" fmla="*/ 5 w 13"/>
                      <a:gd name="T1" fmla="*/ 0 h 16"/>
                      <a:gd name="T2" fmla="*/ 6 w 13"/>
                      <a:gd name="T3" fmla="*/ 0 h 16"/>
                      <a:gd name="T4" fmla="*/ 5 w 13"/>
                      <a:gd name="T5" fmla="*/ 0 h 16"/>
                      <a:gd name="T6" fmla="*/ 1 w 13"/>
                      <a:gd name="T7" fmla="*/ 4 h 16"/>
                      <a:gd name="T8" fmla="*/ 2 w 13"/>
                      <a:gd name="T9" fmla="*/ 11 h 16"/>
                      <a:gd name="T10" fmla="*/ 3 w 13"/>
                      <a:gd name="T11" fmla="*/ 13 h 16"/>
                      <a:gd name="T12" fmla="*/ 6 w 13"/>
                      <a:gd name="T13" fmla="*/ 14 h 16"/>
                      <a:gd name="T14" fmla="*/ 11 w 13"/>
                      <a:gd name="T15" fmla="*/ 15 h 16"/>
                      <a:gd name="T16" fmla="*/ 13 w 13"/>
                      <a:gd name="T17" fmla="*/ 16 h 16"/>
                      <a:gd name="T18" fmla="*/ 9 w 13"/>
                      <a:gd name="T19" fmla="*/ 9 h 16"/>
                      <a:gd name="T20" fmla="*/ 7 w 13"/>
                      <a:gd name="T21" fmla="*/ 10 h 16"/>
                      <a:gd name="T22" fmla="*/ 6 w 13"/>
                      <a:gd name="T23" fmla="*/ 10 h 16"/>
                      <a:gd name="T24" fmla="*/ 5 w 13"/>
                      <a:gd name="T25" fmla="*/ 6 h 16"/>
                      <a:gd name="T26" fmla="*/ 9 w 13"/>
                      <a:gd name="T27" fmla="*/ 2 h 16"/>
                      <a:gd name="T28" fmla="*/ 9 w 13"/>
                      <a:gd name="T29" fmla="*/ 1 h 16"/>
                      <a:gd name="T30" fmla="*/ 5 w 13"/>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6">
                        <a:moveTo>
                          <a:pt x="5" y="0"/>
                        </a:moveTo>
                        <a:cubicBezTo>
                          <a:pt x="6" y="0"/>
                          <a:pt x="6" y="0"/>
                          <a:pt x="6" y="0"/>
                        </a:cubicBezTo>
                        <a:cubicBezTo>
                          <a:pt x="5" y="0"/>
                          <a:pt x="5" y="0"/>
                          <a:pt x="5" y="0"/>
                        </a:cubicBezTo>
                        <a:cubicBezTo>
                          <a:pt x="3" y="1"/>
                          <a:pt x="2" y="2"/>
                          <a:pt x="1" y="4"/>
                        </a:cubicBezTo>
                        <a:cubicBezTo>
                          <a:pt x="0" y="6"/>
                          <a:pt x="1" y="10"/>
                          <a:pt x="2" y="11"/>
                        </a:cubicBezTo>
                        <a:cubicBezTo>
                          <a:pt x="2" y="12"/>
                          <a:pt x="3" y="12"/>
                          <a:pt x="3" y="13"/>
                        </a:cubicBezTo>
                        <a:cubicBezTo>
                          <a:pt x="4" y="13"/>
                          <a:pt x="5" y="14"/>
                          <a:pt x="6" y="14"/>
                        </a:cubicBezTo>
                        <a:cubicBezTo>
                          <a:pt x="8" y="14"/>
                          <a:pt x="9" y="14"/>
                          <a:pt x="11" y="15"/>
                        </a:cubicBezTo>
                        <a:cubicBezTo>
                          <a:pt x="12" y="15"/>
                          <a:pt x="12" y="15"/>
                          <a:pt x="13" y="16"/>
                        </a:cubicBezTo>
                        <a:cubicBezTo>
                          <a:pt x="11" y="14"/>
                          <a:pt x="9" y="11"/>
                          <a:pt x="9" y="9"/>
                        </a:cubicBezTo>
                        <a:cubicBezTo>
                          <a:pt x="8" y="10"/>
                          <a:pt x="8" y="10"/>
                          <a:pt x="7" y="10"/>
                        </a:cubicBezTo>
                        <a:cubicBezTo>
                          <a:pt x="7" y="10"/>
                          <a:pt x="7" y="10"/>
                          <a:pt x="6" y="10"/>
                        </a:cubicBezTo>
                        <a:cubicBezTo>
                          <a:pt x="4" y="10"/>
                          <a:pt x="4" y="7"/>
                          <a:pt x="5" y="6"/>
                        </a:cubicBezTo>
                        <a:cubicBezTo>
                          <a:pt x="5" y="4"/>
                          <a:pt x="6" y="2"/>
                          <a:pt x="9" y="2"/>
                        </a:cubicBezTo>
                        <a:cubicBezTo>
                          <a:pt x="9" y="2"/>
                          <a:pt x="9" y="2"/>
                          <a:pt x="9" y="1"/>
                        </a:cubicBezTo>
                        <a:cubicBezTo>
                          <a:pt x="8" y="1"/>
                          <a:pt x="6" y="1"/>
                          <a:pt x="5"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1" name="Freeform 8289">
                    <a:extLst>
                      <a:ext uri="{FF2B5EF4-FFF2-40B4-BE49-F238E27FC236}">
                        <a16:creationId xmlns:a16="http://schemas.microsoft.com/office/drawing/2014/main" id="{942914FE-EF83-4FF4-9BE5-11D91DA8C0D2}"/>
                      </a:ext>
                    </a:extLst>
                  </p:cNvPr>
                  <p:cNvSpPr>
                    <a:spLocks/>
                  </p:cNvSpPr>
                  <p:nvPr/>
                </p:nvSpPr>
                <p:spPr bwMode="auto">
                  <a:xfrm>
                    <a:off x="3632" y="1820"/>
                    <a:ext cx="4" cy="11"/>
                  </a:xfrm>
                  <a:custGeom>
                    <a:avLst/>
                    <a:gdLst>
                      <a:gd name="T0" fmla="*/ 4 w 6"/>
                      <a:gd name="T1" fmla="*/ 0 h 15"/>
                      <a:gd name="T2" fmla="*/ 5 w 6"/>
                      <a:gd name="T3" fmla="*/ 2 h 15"/>
                      <a:gd name="T4" fmla="*/ 5 w 6"/>
                      <a:gd name="T5" fmla="*/ 2 h 15"/>
                      <a:gd name="T6" fmla="*/ 5 w 6"/>
                      <a:gd name="T7" fmla="*/ 2 h 15"/>
                      <a:gd name="T8" fmla="*/ 5 w 6"/>
                      <a:gd name="T9" fmla="*/ 2 h 15"/>
                      <a:gd name="T10" fmla="*/ 5 w 6"/>
                      <a:gd name="T11" fmla="*/ 2 h 15"/>
                      <a:gd name="T12" fmla="*/ 5 w 6"/>
                      <a:gd name="T13" fmla="*/ 2 h 15"/>
                      <a:gd name="T14" fmla="*/ 5 w 6"/>
                      <a:gd name="T15" fmla="*/ 2 h 15"/>
                      <a:gd name="T16" fmla="*/ 1 w 6"/>
                      <a:gd name="T17" fmla="*/ 6 h 15"/>
                      <a:gd name="T18" fmla="*/ 0 w 6"/>
                      <a:gd name="T19" fmla="*/ 8 h 15"/>
                      <a:gd name="T20" fmla="*/ 2 w 6"/>
                      <a:gd name="T21" fmla="*/ 13 h 15"/>
                      <a:gd name="T22" fmla="*/ 2 w 6"/>
                      <a:gd name="T23" fmla="*/ 14 h 15"/>
                      <a:gd name="T24" fmla="*/ 3 w 6"/>
                      <a:gd name="T25" fmla="*/ 15 h 15"/>
                      <a:gd name="T26" fmla="*/ 2 w 6"/>
                      <a:gd name="T27" fmla="*/ 13 h 15"/>
                      <a:gd name="T28" fmla="*/ 1 w 6"/>
                      <a:gd name="T29" fmla="*/ 6 h 15"/>
                      <a:gd name="T30" fmla="*/ 5 w 6"/>
                      <a:gd name="T31" fmla="*/ 2 h 15"/>
                      <a:gd name="T32" fmla="*/ 6 w 6"/>
                      <a:gd name="T33" fmla="*/ 2 h 15"/>
                      <a:gd name="T34" fmla="*/ 5 w 6"/>
                      <a:gd name="T35" fmla="*/ 2 h 15"/>
                      <a:gd name="T36" fmla="*/ 4 w 6"/>
                      <a:gd name="T3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15">
                        <a:moveTo>
                          <a:pt x="4" y="0"/>
                        </a:moveTo>
                        <a:cubicBezTo>
                          <a:pt x="4" y="1"/>
                          <a:pt x="4" y="1"/>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3" y="2"/>
                          <a:pt x="1" y="4"/>
                          <a:pt x="1" y="6"/>
                        </a:cubicBezTo>
                        <a:cubicBezTo>
                          <a:pt x="0" y="7"/>
                          <a:pt x="0" y="8"/>
                          <a:pt x="0" y="8"/>
                        </a:cubicBezTo>
                        <a:cubicBezTo>
                          <a:pt x="0" y="10"/>
                          <a:pt x="1" y="12"/>
                          <a:pt x="2" y="13"/>
                        </a:cubicBezTo>
                        <a:cubicBezTo>
                          <a:pt x="2" y="14"/>
                          <a:pt x="2" y="14"/>
                          <a:pt x="2" y="14"/>
                        </a:cubicBezTo>
                        <a:cubicBezTo>
                          <a:pt x="2" y="14"/>
                          <a:pt x="3" y="14"/>
                          <a:pt x="3" y="15"/>
                        </a:cubicBezTo>
                        <a:cubicBezTo>
                          <a:pt x="3" y="14"/>
                          <a:pt x="2" y="14"/>
                          <a:pt x="2" y="13"/>
                        </a:cubicBezTo>
                        <a:cubicBezTo>
                          <a:pt x="1" y="12"/>
                          <a:pt x="0" y="8"/>
                          <a:pt x="1" y="6"/>
                        </a:cubicBezTo>
                        <a:cubicBezTo>
                          <a:pt x="2" y="4"/>
                          <a:pt x="3" y="3"/>
                          <a:pt x="5" y="2"/>
                        </a:cubicBezTo>
                        <a:cubicBezTo>
                          <a:pt x="6" y="2"/>
                          <a:pt x="6" y="2"/>
                          <a:pt x="6" y="2"/>
                        </a:cubicBezTo>
                        <a:cubicBezTo>
                          <a:pt x="5" y="2"/>
                          <a:pt x="5" y="2"/>
                          <a:pt x="5" y="2"/>
                        </a:cubicBezTo>
                        <a:cubicBezTo>
                          <a:pt x="5" y="1"/>
                          <a:pt x="4" y="1"/>
                          <a:pt x="4"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2" name="Freeform 8290">
                    <a:extLst>
                      <a:ext uri="{FF2B5EF4-FFF2-40B4-BE49-F238E27FC236}">
                        <a16:creationId xmlns:a16="http://schemas.microsoft.com/office/drawing/2014/main" id="{002F81C0-781E-4512-9F4A-61962EB273C6}"/>
                      </a:ext>
                    </a:extLst>
                  </p:cNvPr>
                  <p:cNvSpPr>
                    <a:spLocks/>
                  </p:cNvSpPr>
                  <p:nvPr/>
                </p:nvSpPr>
                <p:spPr bwMode="auto">
                  <a:xfrm>
                    <a:off x="3634" y="1832"/>
                    <a:ext cx="17" cy="19"/>
                  </a:xfrm>
                  <a:custGeom>
                    <a:avLst/>
                    <a:gdLst>
                      <a:gd name="T0" fmla="*/ 1 w 22"/>
                      <a:gd name="T1" fmla="*/ 0 h 26"/>
                      <a:gd name="T2" fmla="*/ 1 w 22"/>
                      <a:gd name="T3" fmla="*/ 3 h 26"/>
                      <a:gd name="T4" fmla="*/ 1 w 22"/>
                      <a:gd name="T5" fmla="*/ 3 h 26"/>
                      <a:gd name="T6" fmla="*/ 1 w 22"/>
                      <a:gd name="T7" fmla="*/ 3 h 26"/>
                      <a:gd name="T8" fmla="*/ 0 w 22"/>
                      <a:gd name="T9" fmla="*/ 7 h 26"/>
                      <a:gd name="T10" fmla="*/ 5 w 22"/>
                      <a:gd name="T11" fmla="*/ 20 h 26"/>
                      <a:gd name="T12" fmla="*/ 6 w 22"/>
                      <a:gd name="T13" fmla="*/ 20 h 26"/>
                      <a:gd name="T14" fmla="*/ 11 w 22"/>
                      <a:gd name="T15" fmla="*/ 26 h 26"/>
                      <a:gd name="T16" fmla="*/ 14 w 22"/>
                      <a:gd name="T17" fmla="*/ 26 h 26"/>
                      <a:gd name="T18" fmla="*/ 15 w 22"/>
                      <a:gd name="T19" fmla="*/ 26 h 26"/>
                      <a:gd name="T20" fmla="*/ 15 w 22"/>
                      <a:gd name="T21" fmla="*/ 26 h 26"/>
                      <a:gd name="T22" fmla="*/ 15 w 22"/>
                      <a:gd name="T23" fmla="*/ 26 h 26"/>
                      <a:gd name="T24" fmla="*/ 16 w 22"/>
                      <a:gd name="T25" fmla="*/ 26 h 26"/>
                      <a:gd name="T26" fmla="*/ 17 w 22"/>
                      <a:gd name="T27" fmla="*/ 26 h 26"/>
                      <a:gd name="T28" fmla="*/ 17 w 22"/>
                      <a:gd name="T29" fmla="*/ 26 h 26"/>
                      <a:gd name="T30" fmla="*/ 18 w 22"/>
                      <a:gd name="T31" fmla="*/ 26 h 26"/>
                      <a:gd name="T32" fmla="*/ 22 w 22"/>
                      <a:gd name="T33" fmla="*/ 26 h 26"/>
                      <a:gd name="T34" fmla="*/ 22 w 22"/>
                      <a:gd name="T35" fmla="*/ 26 h 26"/>
                      <a:gd name="T36" fmla="*/ 20 w 22"/>
                      <a:gd name="T37" fmla="*/ 26 h 26"/>
                      <a:gd name="T38" fmla="*/ 19 w 22"/>
                      <a:gd name="T39" fmla="*/ 26 h 26"/>
                      <a:gd name="T40" fmla="*/ 17 w 22"/>
                      <a:gd name="T41" fmla="*/ 25 h 26"/>
                      <a:gd name="T42" fmla="*/ 15 w 22"/>
                      <a:gd name="T43" fmla="*/ 24 h 26"/>
                      <a:gd name="T44" fmla="*/ 12 w 22"/>
                      <a:gd name="T45" fmla="*/ 20 h 26"/>
                      <a:gd name="T46" fmla="*/ 6 w 22"/>
                      <a:gd name="T47" fmla="*/ 15 h 26"/>
                      <a:gd name="T48" fmla="*/ 5 w 22"/>
                      <a:gd name="T49" fmla="*/ 3 h 26"/>
                      <a:gd name="T50" fmla="*/ 8 w 22"/>
                      <a:gd name="T51" fmla="*/ 2 h 26"/>
                      <a:gd name="T52" fmla="*/ 8 w 22"/>
                      <a:gd name="T53" fmla="*/ 2 h 26"/>
                      <a:gd name="T54" fmla="*/ 5 w 22"/>
                      <a:gd name="T55" fmla="*/ 1 h 26"/>
                      <a:gd name="T56" fmla="*/ 1 w 22"/>
                      <a:gd name="T5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 h="26">
                        <a:moveTo>
                          <a:pt x="1" y="0"/>
                        </a:moveTo>
                        <a:cubicBezTo>
                          <a:pt x="1" y="1"/>
                          <a:pt x="1" y="2"/>
                          <a:pt x="1" y="3"/>
                        </a:cubicBezTo>
                        <a:cubicBezTo>
                          <a:pt x="1" y="3"/>
                          <a:pt x="1" y="3"/>
                          <a:pt x="1" y="3"/>
                        </a:cubicBezTo>
                        <a:cubicBezTo>
                          <a:pt x="1" y="3"/>
                          <a:pt x="1" y="3"/>
                          <a:pt x="1" y="3"/>
                        </a:cubicBezTo>
                        <a:cubicBezTo>
                          <a:pt x="1" y="5"/>
                          <a:pt x="0" y="6"/>
                          <a:pt x="0" y="7"/>
                        </a:cubicBezTo>
                        <a:cubicBezTo>
                          <a:pt x="1" y="12"/>
                          <a:pt x="3" y="16"/>
                          <a:pt x="5" y="20"/>
                        </a:cubicBezTo>
                        <a:cubicBezTo>
                          <a:pt x="6" y="20"/>
                          <a:pt x="6" y="20"/>
                          <a:pt x="6" y="20"/>
                        </a:cubicBezTo>
                        <a:cubicBezTo>
                          <a:pt x="7" y="23"/>
                          <a:pt x="8" y="25"/>
                          <a:pt x="11" y="26"/>
                        </a:cubicBezTo>
                        <a:cubicBezTo>
                          <a:pt x="12" y="26"/>
                          <a:pt x="13" y="26"/>
                          <a:pt x="14" y="26"/>
                        </a:cubicBezTo>
                        <a:cubicBezTo>
                          <a:pt x="15" y="26"/>
                          <a:pt x="15" y="26"/>
                          <a:pt x="15" y="26"/>
                        </a:cubicBezTo>
                        <a:cubicBezTo>
                          <a:pt x="15" y="26"/>
                          <a:pt x="15" y="26"/>
                          <a:pt x="15" y="26"/>
                        </a:cubicBezTo>
                        <a:cubicBezTo>
                          <a:pt x="15" y="26"/>
                          <a:pt x="15" y="26"/>
                          <a:pt x="15" y="26"/>
                        </a:cubicBezTo>
                        <a:cubicBezTo>
                          <a:pt x="15" y="26"/>
                          <a:pt x="16" y="26"/>
                          <a:pt x="16" y="26"/>
                        </a:cubicBezTo>
                        <a:cubicBezTo>
                          <a:pt x="16" y="26"/>
                          <a:pt x="17" y="26"/>
                          <a:pt x="17" y="26"/>
                        </a:cubicBezTo>
                        <a:cubicBezTo>
                          <a:pt x="17" y="26"/>
                          <a:pt x="17" y="26"/>
                          <a:pt x="17" y="26"/>
                        </a:cubicBezTo>
                        <a:cubicBezTo>
                          <a:pt x="18" y="26"/>
                          <a:pt x="18" y="26"/>
                          <a:pt x="18" y="26"/>
                        </a:cubicBezTo>
                        <a:cubicBezTo>
                          <a:pt x="19" y="26"/>
                          <a:pt x="21" y="26"/>
                          <a:pt x="22" y="26"/>
                        </a:cubicBezTo>
                        <a:cubicBezTo>
                          <a:pt x="22" y="26"/>
                          <a:pt x="22" y="26"/>
                          <a:pt x="22" y="26"/>
                        </a:cubicBezTo>
                        <a:cubicBezTo>
                          <a:pt x="21" y="26"/>
                          <a:pt x="21" y="26"/>
                          <a:pt x="20" y="26"/>
                        </a:cubicBezTo>
                        <a:cubicBezTo>
                          <a:pt x="20" y="26"/>
                          <a:pt x="20" y="26"/>
                          <a:pt x="19" y="26"/>
                        </a:cubicBezTo>
                        <a:cubicBezTo>
                          <a:pt x="18" y="25"/>
                          <a:pt x="17" y="25"/>
                          <a:pt x="17" y="25"/>
                        </a:cubicBezTo>
                        <a:cubicBezTo>
                          <a:pt x="16" y="25"/>
                          <a:pt x="15" y="24"/>
                          <a:pt x="15" y="24"/>
                        </a:cubicBezTo>
                        <a:cubicBezTo>
                          <a:pt x="13" y="23"/>
                          <a:pt x="12" y="21"/>
                          <a:pt x="12" y="20"/>
                        </a:cubicBezTo>
                        <a:cubicBezTo>
                          <a:pt x="11" y="18"/>
                          <a:pt x="8" y="17"/>
                          <a:pt x="6" y="15"/>
                        </a:cubicBezTo>
                        <a:cubicBezTo>
                          <a:pt x="3" y="12"/>
                          <a:pt x="1" y="6"/>
                          <a:pt x="5" y="3"/>
                        </a:cubicBezTo>
                        <a:cubicBezTo>
                          <a:pt x="6" y="2"/>
                          <a:pt x="7" y="2"/>
                          <a:pt x="8" y="2"/>
                        </a:cubicBezTo>
                        <a:cubicBezTo>
                          <a:pt x="8" y="2"/>
                          <a:pt x="8" y="2"/>
                          <a:pt x="8" y="2"/>
                        </a:cubicBezTo>
                        <a:cubicBezTo>
                          <a:pt x="7" y="1"/>
                          <a:pt x="6" y="1"/>
                          <a:pt x="5" y="1"/>
                        </a:cubicBezTo>
                        <a:cubicBezTo>
                          <a:pt x="4" y="1"/>
                          <a:pt x="2" y="0"/>
                          <a:pt x="1"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3" name="Freeform 8291">
                    <a:extLst>
                      <a:ext uri="{FF2B5EF4-FFF2-40B4-BE49-F238E27FC236}">
                        <a16:creationId xmlns:a16="http://schemas.microsoft.com/office/drawing/2014/main" id="{84790FAF-3BA5-449F-9E98-AC298C66B423}"/>
                      </a:ext>
                    </a:extLst>
                  </p:cNvPr>
                  <p:cNvSpPr>
                    <a:spLocks noEditPoints="1"/>
                  </p:cNvSpPr>
                  <p:nvPr/>
                </p:nvSpPr>
                <p:spPr bwMode="auto">
                  <a:xfrm>
                    <a:off x="3634" y="1831"/>
                    <a:ext cx="11" cy="20"/>
                  </a:xfrm>
                  <a:custGeom>
                    <a:avLst/>
                    <a:gdLst>
                      <a:gd name="T0" fmla="*/ 15 w 15"/>
                      <a:gd name="T1" fmla="*/ 27 h 27"/>
                      <a:gd name="T2" fmla="*/ 14 w 15"/>
                      <a:gd name="T3" fmla="*/ 27 h 27"/>
                      <a:gd name="T4" fmla="*/ 15 w 15"/>
                      <a:gd name="T5" fmla="*/ 27 h 27"/>
                      <a:gd name="T6" fmla="*/ 15 w 15"/>
                      <a:gd name="T7" fmla="*/ 27 h 27"/>
                      <a:gd name="T8" fmla="*/ 0 w 15"/>
                      <a:gd name="T9" fmla="*/ 0 h 27"/>
                      <a:gd name="T10" fmla="*/ 1 w 15"/>
                      <a:gd name="T11" fmla="*/ 4 h 27"/>
                      <a:gd name="T12" fmla="*/ 1 w 15"/>
                      <a:gd name="T13" fmla="*/ 4 h 27"/>
                      <a:gd name="T14" fmla="*/ 1 w 15"/>
                      <a:gd name="T15" fmla="*/ 4 h 27"/>
                      <a:gd name="T16" fmla="*/ 0 w 15"/>
                      <a:gd name="T17" fmla="*/ 8 h 27"/>
                      <a:gd name="T18" fmla="*/ 0 w 15"/>
                      <a:gd name="T19" fmla="*/ 8 h 27"/>
                      <a:gd name="T20" fmla="*/ 5 w 15"/>
                      <a:gd name="T21" fmla="*/ 21 h 27"/>
                      <a:gd name="T22" fmla="*/ 11 w 15"/>
                      <a:gd name="T23" fmla="*/ 27 h 27"/>
                      <a:gd name="T24" fmla="*/ 11 w 15"/>
                      <a:gd name="T25" fmla="*/ 27 h 27"/>
                      <a:gd name="T26" fmla="*/ 11 w 15"/>
                      <a:gd name="T27" fmla="*/ 27 h 27"/>
                      <a:gd name="T28" fmla="*/ 6 w 15"/>
                      <a:gd name="T29" fmla="*/ 21 h 27"/>
                      <a:gd name="T30" fmla="*/ 5 w 15"/>
                      <a:gd name="T31" fmla="*/ 21 h 27"/>
                      <a:gd name="T32" fmla="*/ 0 w 15"/>
                      <a:gd name="T33" fmla="*/ 8 h 27"/>
                      <a:gd name="T34" fmla="*/ 1 w 15"/>
                      <a:gd name="T35" fmla="*/ 4 h 27"/>
                      <a:gd name="T36" fmla="*/ 1 w 15"/>
                      <a:gd name="T37" fmla="*/ 4 h 27"/>
                      <a:gd name="T38" fmla="*/ 1 w 15"/>
                      <a:gd name="T39" fmla="*/ 4 h 27"/>
                      <a:gd name="T40" fmla="*/ 1 w 15"/>
                      <a:gd name="T41" fmla="*/ 1 h 27"/>
                      <a:gd name="T42" fmla="*/ 0 w 15"/>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7">
                        <a:moveTo>
                          <a:pt x="15" y="27"/>
                        </a:moveTo>
                        <a:cubicBezTo>
                          <a:pt x="14" y="27"/>
                          <a:pt x="14" y="27"/>
                          <a:pt x="14" y="27"/>
                        </a:cubicBezTo>
                        <a:cubicBezTo>
                          <a:pt x="14" y="27"/>
                          <a:pt x="14" y="27"/>
                          <a:pt x="15" y="27"/>
                        </a:cubicBezTo>
                        <a:cubicBezTo>
                          <a:pt x="15" y="27"/>
                          <a:pt x="15" y="27"/>
                          <a:pt x="15" y="27"/>
                        </a:cubicBezTo>
                        <a:moveTo>
                          <a:pt x="0" y="0"/>
                        </a:moveTo>
                        <a:cubicBezTo>
                          <a:pt x="1" y="1"/>
                          <a:pt x="1" y="2"/>
                          <a:pt x="1" y="4"/>
                        </a:cubicBezTo>
                        <a:cubicBezTo>
                          <a:pt x="1" y="4"/>
                          <a:pt x="1" y="4"/>
                          <a:pt x="1" y="4"/>
                        </a:cubicBezTo>
                        <a:cubicBezTo>
                          <a:pt x="1" y="4"/>
                          <a:pt x="1" y="4"/>
                          <a:pt x="1" y="4"/>
                        </a:cubicBezTo>
                        <a:cubicBezTo>
                          <a:pt x="0" y="6"/>
                          <a:pt x="0" y="7"/>
                          <a:pt x="0" y="8"/>
                        </a:cubicBezTo>
                        <a:cubicBezTo>
                          <a:pt x="0" y="8"/>
                          <a:pt x="0" y="8"/>
                          <a:pt x="0" y="8"/>
                        </a:cubicBezTo>
                        <a:cubicBezTo>
                          <a:pt x="0" y="12"/>
                          <a:pt x="2" y="17"/>
                          <a:pt x="5" y="21"/>
                        </a:cubicBezTo>
                        <a:cubicBezTo>
                          <a:pt x="6" y="23"/>
                          <a:pt x="8" y="26"/>
                          <a:pt x="11" y="27"/>
                        </a:cubicBezTo>
                        <a:cubicBezTo>
                          <a:pt x="11" y="27"/>
                          <a:pt x="11" y="27"/>
                          <a:pt x="11" y="27"/>
                        </a:cubicBezTo>
                        <a:cubicBezTo>
                          <a:pt x="11" y="27"/>
                          <a:pt x="11" y="27"/>
                          <a:pt x="11" y="27"/>
                        </a:cubicBezTo>
                        <a:cubicBezTo>
                          <a:pt x="8" y="26"/>
                          <a:pt x="7" y="24"/>
                          <a:pt x="6" y="21"/>
                        </a:cubicBezTo>
                        <a:cubicBezTo>
                          <a:pt x="5" y="21"/>
                          <a:pt x="5" y="21"/>
                          <a:pt x="5" y="21"/>
                        </a:cubicBezTo>
                        <a:cubicBezTo>
                          <a:pt x="3" y="17"/>
                          <a:pt x="1" y="13"/>
                          <a:pt x="0" y="8"/>
                        </a:cubicBezTo>
                        <a:cubicBezTo>
                          <a:pt x="0" y="7"/>
                          <a:pt x="1" y="6"/>
                          <a:pt x="1" y="4"/>
                        </a:cubicBezTo>
                        <a:cubicBezTo>
                          <a:pt x="1" y="4"/>
                          <a:pt x="1" y="4"/>
                          <a:pt x="1" y="4"/>
                        </a:cubicBezTo>
                        <a:cubicBezTo>
                          <a:pt x="1" y="4"/>
                          <a:pt x="1" y="4"/>
                          <a:pt x="1" y="4"/>
                        </a:cubicBezTo>
                        <a:cubicBezTo>
                          <a:pt x="1" y="3"/>
                          <a:pt x="1" y="2"/>
                          <a:pt x="1" y="1"/>
                        </a:cubicBezTo>
                        <a:cubicBezTo>
                          <a:pt x="0" y="1"/>
                          <a:pt x="0" y="0"/>
                          <a:pt x="0"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4" name="Freeform 8292">
                    <a:extLst>
                      <a:ext uri="{FF2B5EF4-FFF2-40B4-BE49-F238E27FC236}">
                        <a16:creationId xmlns:a16="http://schemas.microsoft.com/office/drawing/2014/main" id="{F555A319-B495-49A2-B1D1-56B1257188DB}"/>
                      </a:ext>
                    </a:extLst>
                  </p:cNvPr>
                  <p:cNvSpPr>
                    <a:spLocks/>
                  </p:cNvSpPr>
                  <p:nvPr/>
                </p:nvSpPr>
                <p:spPr bwMode="auto">
                  <a:xfrm>
                    <a:off x="3725" y="1837"/>
                    <a:ext cx="6" cy="10"/>
                  </a:xfrm>
                  <a:custGeom>
                    <a:avLst/>
                    <a:gdLst>
                      <a:gd name="T0" fmla="*/ 3 w 9"/>
                      <a:gd name="T1" fmla="*/ 0 h 13"/>
                      <a:gd name="T2" fmla="*/ 0 w 9"/>
                      <a:gd name="T3" fmla="*/ 1 h 13"/>
                      <a:gd name="T4" fmla="*/ 4 w 9"/>
                      <a:gd name="T5" fmla="*/ 3 h 13"/>
                      <a:gd name="T6" fmla="*/ 4 w 9"/>
                      <a:gd name="T7" fmla="*/ 7 h 13"/>
                      <a:gd name="T8" fmla="*/ 3 w 9"/>
                      <a:gd name="T9" fmla="*/ 7 h 13"/>
                      <a:gd name="T10" fmla="*/ 5 w 9"/>
                      <a:gd name="T11" fmla="*/ 8 h 13"/>
                      <a:gd name="T12" fmla="*/ 8 w 9"/>
                      <a:gd name="T13" fmla="*/ 12 h 13"/>
                      <a:gd name="T14" fmla="*/ 9 w 9"/>
                      <a:gd name="T15" fmla="*/ 13 h 13"/>
                      <a:gd name="T16" fmla="*/ 9 w 9"/>
                      <a:gd name="T17" fmla="*/ 11 h 13"/>
                      <a:gd name="T18" fmla="*/ 9 w 9"/>
                      <a:gd name="T19" fmla="*/ 9 h 13"/>
                      <a:gd name="T20" fmla="*/ 5 w 9"/>
                      <a:gd name="T21" fmla="*/ 1 h 13"/>
                      <a:gd name="T22" fmla="*/ 3 w 9"/>
                      <a:gd name="T23" fmla="*/ 0 h 13"/>
                      <a:gd name="T24" fmla="*/ 3 w 9"/>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3">
                        <a:moveTo>
                          <a:pt x="3" y="0"/>
                        </a:moveTo>
                        <a:cubicBezTo>
                          <a:pt x="2" y="1"/>
                          <a:pt x="1" y="1"/>
                          <a:pt x="0" y="1"/>
                        </a:cubicBezTo>
                        <a:cubicBezTo>
                          <a:pt x="2" y="2"/>
                          <a:pt x="4" y="2"/>
                          <a:pt x="4" y="3"/>
                        </a:cubicBezTo>
                        <a:cubicBezTo>
                          <a:pt x="5" y="4"/>
                          <a:pt x="5" y="6"/>
                          <a:pt x="4" y="7"/>
                        </a:cubicBezTo>
                        <a:cubicBezTo>
                          <a:pt x="4" y="7"/>
                          <a:pt x="3" y="7"/>
                          <a:pt x="3" y="7"/>
                        </a:cubicBezTo>
                        <a:cubicBezTo>
                          <a:pt x="4" y="8"/>
                          <a:pt x="4" y="8"/>
                          <a:pt x="5" y="8"/>
                        </a:cubicBezTo>
                        <a:cubicBezTo>
                          <a:pt x="6" y="9"/>
                          <a:pt x="7" y="10"/>
                          <a:pt x="8" y="12"/>
                        </a:cubicBezTo>
                        <a:cubicBezTo>
                          <a:pt x="8" y="12"/>
                          <a:pt x="9" y="13"/>
                          <a:pt x="9" y="13"/>
                        </a:cubicBezTo>
                        <a:cubicBezTo>
                          <a:pt x="9" y="12"/>
                          <a:pt x="9" y="12"/>
                          <a:pt x="9" y="11"/>
                        </a:cubicBezTo>
                        <a:cubicBezTo>
                          <a:pt x="9" y="11"/>
                          <a:pt x="9" y="10"/>
                          <a:pt x="9" y="9"/>
                        </a:cubicBezTo>
                        <a:cubicBezTo>
                          <a:pt x="8" y="7"/>
                          <a:pt x="8" y="3"/>
                          <a:pt x="5" y="1"/>
                        </a:cubicBezTo>
                        <a:cubicBezTo>
                          <a:pt x="5" y="1"/>
                          <a:pt x="4" y="1"/>
                          <a:pt x="3" y="0"/>
                        </a:cubicBezTo>
                        <a:cubicBezTo>
                          <a:pt x="3" y="0"/>
                          <a:pt x="3" y="0"/>
                          <a:pt x="3"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5" name="Freeform 8293">
                    <a:extLst>
                      <a:ext uri="{FF2B5EF4-FFF2-40B4-BE49-F238E27FC236}">
                        <a16:creationId xmlns:a16="http://schemas.microsoft.com/office/drawing/2014/main" id="{41B8D678-1B38-4116-98DC-15D5E8EF0E55}"/>
                      </a:ext>
                    </a:extLst>
                  </p:cNvPr>
                  <p:cNvSpPr>
                    <a:spLocks/>
                  </p:cNvSpPr>
                  <p:nvPr/>
                </p:nvSpPr>
                <p:spPr bwMode="auto">
                  <a:xfrm>
                    <a:off x="3727" y="1837"/>
                    <a:ext cx="5" cy="11"/>
                  </a:xfrm>
                  <a:custGeom>
                    <a:avLst/>
                    <a:gdLst>
                      <a:gd name="T0" fmla="*/ 1 w 7"/>
                      <a:gd name="T1" fmla="*/ 0 h 14"/>
                      <a:gd name="T2" fmla="*/ 0 w 7"/>
                      <a:gd name="T3" fmla="*/ 0 h 14"/>
                      <a:gd name="T4" fmla="*/ 0 w 7"/>
                      <a:gd name="T5" fmla="*/ 0 h 14"/>
                      <a:gd name="T6" fmla="*/ 2 w 7"/>
                      <a:gd name="T7" fmla="*/ 1 h 14"/>
                      <a:gd name="T8" fmla="*/ 6 w 7"/>
                      <a:gd name="T9" fmla="*/ 9 h 14"/>
                      <a:gd name="T10" fmla="*/ 6 w 7"/>
                      <a:gd name="T11" fmla="*/ 11 h 14"/>
                      <a:gd name="T12" fmla="*/ 6 w 7"/>
                      <a:gd name="T13" fmla="*/ 13 h 14"/>
                      <a:gd name="T14" fmla="*/ 7 w 7"/>
                      <a:gd name="T15" fmla="*/ 14 h 14"/>
                      <a:gd name="T16" fmla="*/ 6 w 7"/>
                      <a:gd name="T17" fmla="*/ 11 h 14"/>
                      <a:gd name="T18" fmla="*/ 6 w 7"/>
                      <a:gd name="T19" fmla="*/ 11 h 14"/>
                      <a:gd name="T20" fmla="*/ 6 w 7"/>
                      <a:gd name="T21" fmla="*/ 8 h 14"/>
                      <a:gd name="T22" fmla="*/ 3 w 7"/>
                      <a:gd name="T23" fmla="*/ 1 h 14"/>
                      <a:gd name="T24" fmla="*/ 1 w 7"/>
                      <a:gd name="T25" fmla="*/ 0 h 14"/>
                      <a:gd name="T26" fmla="*/ 1 w 7"/>
                      <a:gd name="T27" fmla="*/ 0 h 14"/>
                      <a:gd name="T28" fmla="*/ 1 w 7"/>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4">
                        <a:moveTo>
                          <a:pt x="1" y="0"/>
                        </a:moveTo>
                        <a:cubicBezTo>
                          <a:pt x="1" y="0"/>
                          <a:pt x="1" y="0"/>
                          <a:pt x="0" y="0"/>
                        </a:cubicBezTo>
                        <a:cubicBezTo>
                          <a:pt x="0" y="0"/>
                          <a:pt x="0" y="0"/>
                          <a:pt x="0" y="0"/>
                        </a:cubicBezTo>
                        <a:cubicBezTo>
                          <a:pt x="1" y="1"/>
                          <a:pt x="2" y="1"/>
                          <a:pt x="2" y="1"/>
                        </a:cubicBezTo>
                        <a:cubicBezTo>
                          <a:pt x="5" y="3"/>
                          <a:pt x="5" y="7"/>
                          <a:pt x="6" y="9"/>
                        </a:cubicBezTo>
                        <a:cubicBezTo>
                          <a:pt x="6" y="10"/>
                          <a:pt x="6" y="11"/>
                          <a:pt x="6" y="11"/>
                        </a:cubicBezTo>
                        <a:cubicBezTo>
                          <a:pt x="6" y="12"/>
                          <a:pt x="6" y="12"/>
                          <a:pt x="6" y="13"/>
                        </a:cubicBezTo>
                        <a:cubicBezTo>
                          <a:pt x="6" y="14"/>
                          <a:pt x="6" y="14"/>
                          <a:pt x="7" y="14"/>
                        </a:cubicBezTo>
                        <a:cubicBezTo>
                          <a:pt x="6" y="13"/>
                          <a:pt x="6" y="12"/>
                          <a:pt x="6" y="11"/>
                        </a:cubicBezTo>
                        <a:cubicBezTo>
                          <a:pt x="6" y="11"/>
                          <a:pt x="6" y="11"/>
                          <a:pt x="6" y="11"/>
                        </a:cubicBezTo>
                        <a:cubicBezTo>
                          <a:pt x="6" y="10"/>
                          <a:pt x="6" y="9"/>
                          <a:pt x="6" y="8"/>
                        </a:cubicBezTo>
                        <a:cubicBezTo>
                          <a:pt x="6" y="6"/>
                          <a:pt x="5" y="3"/>
                          <a:pt x="3" y="1"/>
                        </a:cubicBezTo>
                        <a:cubicBezTo>
                          <a:pt x="2" y="1"/>
                          <a:pt x="1" y="1"/>
                          <a:pt x="1" y="0"/>
                        </a:cubicBezTo>
                        <a:cubicBezTo>
                          <a:pt x="1" y="0"/>
                          <a:pt x="1" y="0"/>
                          <a:pt x="1" y="0"/>
                        </a:cubicBezTo>
                        <a:cubicBezTo>
                          <a:pt x="1" y="0"/>
                          <a:pt x="1" y="0"/>
                          <a:pt x="1"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6" name="Freeform 8294">
                    <a:extLst>
                      <a:ext uri="{FF2B5EF4-FFF2-40B4-BE49-F238E27FC236}">
                        <a16:creationId xmlns:a16="http://schemas.microsoft.com/office/drawing/2014/main" id="{4CEE22BB-45AC-40B2-AE99-3FA927EEF115}"/>
                      </a:ext>
                    </a:extLst>
                  </p:cNvPr>
                  <p:cNvSpPr>
                    <a:spLocks noEditPoints="1"/>
                  </p:cNvSpPr>
                  <p:nvPr/>
                </p:nvSpPr>
                <p:spPr bwMode="auto">
                  <a:xfrm>
                    <a:off x="3719" y="1842"/>
                    <a:ext cx="12" cy="25"/>
                  </a:xfrm>
                  <a:custGeom>
                    <a:avLst/>
                    <a:gdLst>
                      <a:gd name="T0" fmla="*/ 14 w 17"/>
                      <a:gd name="T1" fmla="*/ 17 h 33"/>
                      <a:gd name="T2" fmla="*/ 9 w 17"/>
                      <a:gd name="T3" fmla="*/ 17 h 33"/>
                      <a:gd name="T4" fmla="*/ 9 w 17"/>
                      <a:gd name="T5" fmla="*/ 17 h 33"/>
                      <a:gd name="T6" fmla="*/ 6 w 17"/>
                      <a:gd name="T7" fmla="*/ 18 h 33"/>
                      <a:gd name="T8" fmla="*/ 6 w 17"/>
                      <a:gd name="T9" fmla="*/ 19 h 33"/>
                      <a:gd name="T10" fmla="*/ 10 w 17"/>
                      <a:gd name="T11" fmla="*/ 18 h 33"/>
                      <a:gd name="T12" fmla="*/ 11 w 17"/>
                      <a:gd name="T13" fmla="*/ 18 h 33"/>
                      <a:gd name="T14" fmla="*/ 13 w 17"/>
                      <a:gd name="T15" fmla="*/ 22 h 33"/>
                      <a:gd name="T16" fmla="*/ 9 w 17"/>
                      <a:gd name="T17" fmla="*/ 27 h 33"/>
                      <a:gd name="T18" fmla="*/ 8 w 17"/>
                      <a:gd name="T19" fmla="*/ 27 h 33"/>
                      <a:gd name="T20" fmla="*/ 1 w 17"/>
                      <a:gd name="T21" fmla="*/ 26 h 33"/>
                      <a:gd name="T22" fmla="*/ 0 w 17"/>
                      <a:gd name="T23" fmla="*/ 25 h 33"/>
                      <a:gd name="T24" fmla="*/ 6 w 17"/>
                      <a:gd name="T25" fmla="*/ 28 h 33"/>
                      <a:gd name="T26" fmla="*/ 12 w 17"/>
                      <a:gd name="T27" fmla="*/ 33 h 33"/>
                      <a:gd name="T28" fmla="*/ 12 w 17"/>
                      <a:gd name="T29" fmla="*/ 33 h 33"/>
                      <a:gd name="T30" fmla="*/ 13 w 17"/>
                      <a:gd name="T31" fmla="*/ 31 h 33"/>
                      <a:gd name="T32" fmla="*/ 13 w 17"/>
                      <a:gd name="T33" fmla="*/ 30 h 33"/>
                      <a:gd name="T34" fmla="*/ 14 w 17"/>
                      <a:gd name="T35" fmla="*/ 26 h 33"/>
                      <a:gd name="T36" fmla="*/ 14 w 17"/>
                      <a:gd name="T37" fmla="*/ 24 h 33"/>
                      <a:gd name="T38" fmla="*/ 16 w 17"/>
                      <a:gd name="T39" fmla="*/ 21 h 33"/>
                      <a:gd name="T40" fmla="*/ 14 w 17"/>
                      <a:gd name="T41" fmla="*/ 17 h 33"/>
                      <a:gd name="T42" fmla="*/ 7 w 17"/>
                      <a:gd name="T43" fmla="*/ 0 h 33"/>
                      <a:gd name="T44" fmla="*/ 10 w 17"/>
                      <a:gd name="T45" fmla="*/ 1 h 33"/>
                      <a:gd name="T46" fmla="*/ 14 w 17"/>
                      <a:gd name="T47" fmla="*/ 3 h 33"/>
                      <a:gd name="T48" fmla="*/ 13 w 17"/>
                      <a:gd name="T49" fmla="*/ 14 h 33"/>
                      <a:gd name="T50" fmla="*/ 9 w 17"/>
                      <a:gd name="T51" fmla="*/ 17 h 33"/>
                      <a:gd name="T52" fmla="*/ 11 w 17"/>
                      <a:gd name="T53" fmla="*/ 16 h 33"/>
                      <a:gd name="T54" fmla="*/ 16 w 17"/>
                      <a:gd name="T55" fmla="*/ 14 h 33"/>
                      <a:gd name="T56" fmla="*/ 17 w 17"/>
                      <a:gd name="T57" fmla="*/ 9 h 33"/>
                      <a:gd name="T58" fmla="*/ 15 w 17"/>
                      <a:gd name="T59" fmla="*/ 5 h 33"/>
                      <a:gd name="T60" fmla="*/ 10 w 17"/>
                      <a:gd name="T61" fmla="*/ 1 h 33"/>
                      <a:gd name="T62" fmla="*/ 8 w 17"/>
                      <a:gd name="T63" fmla="*/ 1 h 33"/>
                      <a:gd name="T64" fmla="*/ 7 w 17"/>
                      <a:gd name="T65" fmla="*/ 0 h 33"/>
                      <a:gd name="T66" fmla="*/ 7 w 17"/>
                      <a:gd name="T6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33">
                        <a:moveTo>
                          <a:pt x="14" y="17"/>
                        </a:moveTo>
                        <a:cubicBezTo>
                          <a:pt x="13" y="17"/>
                          <a:pt x="11" y="17"/>
                          <a:pt x="9" y="17"/>
                        </a:cubicBezTo>
                        <a:cubicBezTo>
                          <a:pt x="9" y="17"/>
                          <a:pt x="9" y="17"/>
                          <a:pt x="9" y="17"/>
                        </a:cubicBezTo>
                        <a:cubicBezTo>
                          <a:pt x="8" y="18"/>
                          <a:pt x="7" y="18"/>
                          <a:pt x="6" y="18"/>
                        </a:cubicBezTo>
                        <a:cubicBezTo>
                          <a:pt x="6" y="19"/>
                          <a:pt x="6" y="19"/>
                          <a:pt x="6" y="19"/>
                        </a:cubicBezTo>
                        <a:cubicBezTo>
                          <a:pt x="7" y="19"/>
                          <a:pt x="9" y="18"/>
                          <a:pt x="10" y="18"/>
                        </a:cubicBezTo>
                        <a:cubicBezTo>
                          <a:pt x="11" y="18"/>
                          <a:pt x="11" y="18"/>
                          <a:pt x="11" y="18"/>
                        </a:cubicBezTo>
                        <a:cubicBezTo>
                          <a:pt x="14" y="18"/>
                          <a:pt x="14" y="21"/>
                          <a:pt x="13" y="22"/>
                        </a:cubicBezTo>
                        <a:cubicBezTo>
                          <a:pt x="13" y="24"/>
                          <a:pt x="12" y="27"/>
                          <a:pt x="9" y="27"/>
                        </a:cubicBezTo>
                        <a:cubicBezTo>
                          <a:pt x="8" y="27"/>
                          <a:pt x="8" y="27"/>
                          <a:pt x="8" y="27"/>
                        </a:cubicBezTo>
                        <a:cubicBezTo>
                          <a:pt x="6" y="27"/>
                          <a:pt x="4" y="26"/>
                          <a:pt x="1" y="26"/>
                        </a:cubicBezTo>
                        <a:cubicBezTo>
                          <a:pt x="1" y="25"/>
                          <a:pt x="1" y="25"/>
                          <a:pt x="0" y="25"/>
                        </a:cubicBezTo>
                        <a:cubicBezTo>
                          <a:pt x="2" y="26"/>
                          <a:pt x="4" y="27"/>
                          <a:pt x="6" y="28"/>
                        </a:cubicBezTo>
                        <a:cubicBezTo>
                          <a:pt x="8" y="29"/>
                          <a:pt x="10" y="31"/>
                          <a:pt x="12" y="33"/>
                        </a:cubicBezTo>
                        <a:cubicBezTo>
                          <a:pt x="12" y="33"/>
                          <a:pt x="12" y="33"/>
                          <a:pt x="12" y="33"/>
                        </a:cubicBezTo>
                        <a:cubicBezTo>
                          <a:pt x="13" y="32"/>
                          <a:pt x="13" y="32"/>
                          <a:pt x="13" y="31"/>
                        </a:cubicBezTo>
                        <a:cubicBezTo>
                          <a:pt x="13" y="31"/>
                          <a:pt x="13" y="30"/>
                          <a:pt x="13" y="30"/>
                        </a:cubicBezTo>
                        <a:cubicBezTo>
                          <a:pt x="13" y="28"/>
                          <a:pt x="13" y="27"/>
                          <a:pt x="14" y="26"/>
                        </a:cubicBezTo>
                        <a:cubicBezTo>
                          <a:pt x="14" y="25"/>
                          <a:pt x="14" y="25"/>
                          <a:pt x="14" y="24"/>
                        </a:cubicBezTo>
                        <a:cubicBezTo>
                          <a:pt x="15" y="23"/>
                          <a:pt x="16" y="22"/>
                          <a:pt x="16" y="21"/>
                        </a:cubicBezTo>
                        <a:cubicBezTo>
                          <a:pt x="16" y="19"/>
                          <a:pt x="16" y="18"/>
                          <a:pt x="14" y="17"/>
                        </a:cubicBezTo>
                        <a:moveTo>
                          <a:pt x="7" y="0"/>
                        </a:moveTo>
                        <a:cubicBezTo>
                          <a:pt x="8" y="1"/>
                          <a:pt x="9" y="1"/>
                          <a:pt x="10" y="1"/>
                        </a:cubicBezTo>
                        <a:cubicBezTo>
                          <a:pt x="12" y="1"/>
                          <a:pt x="13" y="2"/>
                          <a:pt x="14" y="3"/>
                        </a:cubicBezTo>
                        <a:cubicBezTo>
                          <a:pt x="15" y="6"/>
                          <a:pt x="15" y="11"/>
                          <a:pt x="13" y="14"/>
                        </a:cubicBezTo>
                        <a:cubicBezTo>
                          <a:pt x="12" y="15"/>
                          <a:pt x="10" y="16"/>
                          <a:pt x="9" y="17"/>
                        </a:cubicBezTo>
                        <a:cubicBezTo>
                          <a:pt x="9" y="17"/>
                          <a:pt x="10" y="16"/>
                          <a:pt x="11" y="16"/>
                        </a:cubicBezTo>
                        <a:cubicBezTo>
                          <a:pt x="14" y="16"/>
                          <a:pt x="15" y="15"/>
                          <a:pt x="16" y="14"/>
                        </a:cubicBezTo>
                        <a:cubicBezTo>
                          <a:pt x="17" y="12"/>
                          <a:pt x="17" y="11"/>
                          <a:pt x="17" y="9"/>
                        </a:cubicBezTo>
                        <a:cubicBezTo>
                          <a:pt x="17" y="8"/>
                          <a:pt x="16" y="6"/>
                          <a:pt x="15" y="5"/>
                        </a:cubicBezTo>
                        <a:cubicBezTo>
                          <a:pt x="14" y="3"/>
                          <a:pt x="13" y="2"/>
                          <a:pt x="10" y="1"/>
                        </a:cubicBezTo>
                        <a:cubicBezTo>
                          <a:pt x="10" y="1"/>
                          <a:pt x="9" y="1"/>
                          <a:pt x="8" y="1"/>
                        </a:cubicBezTo>
                        <a:cubicBezTo>
                          <a:pt x="8" y="1"/>
                          <a:pt x="7" y="1"/>
                          <a:pt x="7" y="0"/>
                        </a:cubicBezTo>
                        <a:cubicBezTo>
                          <a:pt x="7" y="0"/>
                          <a:pt x="7" y="0"/>
                          <a:pt x="7"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7" name="Freeform 8295">
                    <a:extLst>
                      <a:ext uri="{FF2B5EF4-FFF2-40B4-BE49-F238E27FC236}">
                        <a16:creationId xmlns:a16="http://schemas.microsoft.com/office/drawing/2014/main" id="{6713515D-B18B-42F3-9534-D6D0C38776AD}"/>
                      </a:ext>
                    </a:extLst>
                  </p:cNvPr>
                  <p:cNvSpPr>
                    <a:spLocks noEditPoints="1"/>
                  </p:cNvSpPr>
                  <p:nvPr/>
                </p:nvSpPr>
                <p:spPr bwMode="auto">
                  <a:xfrm>
                    <a:off x="3728" y="1849"/>
                    <a:ext cx="4" cy="20"/>
                  </a:xfrm>
                  <a:custGeom>
                    <a:avLst/>
                    <a:gdLst>
                      <a:gd name="T0" fmla="*/ 2 w 6"/>
                      <a:gd name="T1" fmla="*/ 8 h 27"/>
                      <a:gd name="T2" fmla="*/ 2 w 6"/>
                      <a:gd name="T3" fmla="*/ 8 h 27"/>
                      <a:gd name="T4" fmla="*/ 4 w 6"/>
                      <a:gd name="T5" fmla="*/ 12 h 27"/>
                      <a:gd name="T6" fmla="*/ 2 w 6"/>
                      <a:gd name="T7" fmla="*/ 15 h 27"/>
                      <a:gd name="T8" fmla="*/ 2 w 6"/>
                      <a:gd name="T9" fmla="*/ 17 h 27"/>
                      <a:gd name="T10" fmla="*/ 1 w 6"/>
                      <a:gd name="T11" fmla="*/ 21 h 27"/>
                      <a:gd name="T12" fmla="*/ 1 w 6"/>
                      <a:gd name="T13" fmla="*/ 22 h 27"/>
                      <a:gd name="T14" fmla="*/ 0 w 6"/>
                      <a:gd name="T15" fmla="*/ 24 h 27"/>
                      <a:gd name="T16" fmla="*/ 0 w 6"/>
                      <a:gd name="T17" fmla="*/ 24 h 27"/>
                      <a:gd name="T18" fmla="*/ 1 w 6"/>
                      <a:gd name="T19" fmla="*/ 27 h 27"/>
                      <a:gd name="T20" fmla="*/ 0 w 6"/>
                      <a:gd name="T21" fmla="*/ 24 h 27"/>
                      <a:gd name="T22" fmla="*/ 0 w 6"/>
                      <a:gd name="T23" fmla="*/ 24 h 27"/>
                      <a:gd name="T24" fmla="*/ 0 w 6"/>
                      <a:gd name="T25" fmla="*/ 24 h 27"/>
                      <a:gd name="T26" fmla="*/ 0 w 6"/>
                      <a:gd name="T27" fmla="*/ 24 h 27"/>
                      <a:gd name="T28" fmla="*/ 0 w 6"/>
                      <a:gd name="T29" fmla="*/ 24 h 27"/>
                      <a:gd name="T30" fmla="*/ 2 w 6"/>
                      <a:gd name="T31" fmla="*/ 23 h 27"/>
                      <a:gd name="T32" fmla="*/ 2 w 6"/>
                      <a:gd name="T33" fmla="*/ 22 h 27"/>
                      <a:gd name="T34" fmla="*/ 2 w 6"/>
                      <a:gd name="T35" fmla="*/ 22 h 27"/>
                      <a:gd name="T36" fmla="*/ 1 w 6"/>
                      <a:gd name="T37" fmla="*/ 20 h 27"/>
                      <a:gd name="T38" fmla="*/ 2 w 6"/>
                      <a:gd name="T39" fmla="*/ 17 h 27"/>
                      <a:gd name="T40" fmla="*/ 2 w 6"/>
                      <a:gd name="T41" fmla="*/ 17 h 27"/>
                      <a:gd name="T42" fmla="*/ 4 w 6"/>
                      <a:gd name="T43" fmla="*/ 13 h 27"/>
                      <a:gd name="T44" fmla="*/ 4 w 6"/>
                      <a:gd name="T45" fmla="*/ 12 h 27"/>
                      <a:gd name="T46" fmla="*/ 4 w 6"/>
                      <a:gd name="T47" fmla="*/ 11 h 27"/>
                      <a:gd name="T48" fmla="*/ 2 w 6"/>
                      <a:gd name="T49" fmla="*/ 8 h 27"/>
                      <a:gd name="T50" fmla="*/ 2 w 6"/>
                      <a:gd name="T51" fmla="*/ 8 h 27"/>
                      <a:gd name="T52" fmla="*/ 2 w 6"/>
                      <a:gd name="T53" fmla="*/ 8 h 27"/>
                      <a:gd name="T54" fmla="*/ 5 w 6"/>
                      <a:gd name="T55" fmla="*/ 0 h 27"/>
                      <a:gd name="T56" fmla="*/ 4 w 6"/>
                      <a:gd name="T57" fmla="*/ 5 h 27"/>
                      <a:gd name="T58" fmla="*/ 5 w 6"/>
                      <a:gd name="T59" fmla="*/ 4 h 27"/>
                      <a:gd name="T60" fmla="*/ 5 w 6"/>
                      <a:gd name="T61" fmla="*/ 3 h 27"/>
                      <a:gd name="T62" fmla="*/ 6 w 6"/>
                      <a:gd name="T63" fmla="*/ 1 h 27"/>
                      <a:gd name="T64" fmla="*/ 5 w 6"/>
                      <a:gd name="T65" fmla="*/ 1 h 27"/>
                      <a:gd name="T66" fmla="*/ 5 w 6"/>
                      <a:gd name="T6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 h="27">
                        <a:moveTo>
                          <a:pt x="2" y="8"/>
                        </a:moveTo>
                        <a:cubicBezTo>
                          <a:pt x="2" y="8"/>
                          <a:pt x="2" y="8"/>
                          <a:pt x="2" y="8"/>
                        </a:cubicBezTo>
                        <a:cubicBezTo>
                          <a:pt x="4" y="9"/>
                          <a:pt x="4" y="10"/>
                          <a:pt x="4" y="12"/>
                        </a:cubicBezTo>
                        <a:cubicBezTo>
                          <a:pt x="4" y="13"/>
                          <a:pt x="3" y="14"/>
                          <a:pt x="2" y="15"/>
                        </a:cubicBezTo>
                        <a:cubicBezTo>
                          <a:pt x="2" y="16"/>
                          <a:pt x="2" y="16"/>
                          <a:pt x="2" y="17"/>
                        </a:cubicBezTo>
                        <a:cubicBezTo>
                          <a:pt x="1" y="18"/>
                          <a:pt x="1" y="19"/>
                          <a:pt x="1" y="21"/>
                        </a:cubicBezTo>
                        <a:cubicBezTo>
                          <a:pt x="1" y="21"/>
                          <a:pt x="1" y="22"/>
                          <a:pt x="1" y="22"/>
                        </a:cubicBezTo>
                        <a:cubicBezTo>
                          <a:pt x="1" y="23"/>
                          <a:pt x="1" y="23"/>
                          <a:pt x="0" y="24"/>
                        </a:cubicBezTo>
                        <a:cubicBezTo>
                          <a:pt x="0" y="24"/>
                          <a:pt x="0" y="24"/>
                          <a:pt x="0" y="24"/>
                        </a:cubicBezTo>
                        <a:cubicBezTo>
                          <a:pt x="0" y="25"/>
                          <a:pt x="1" y="26"/>
                          <a:pt x="1" y="27"/>
                        </a:cubicBezTo>
                        <a:cubicBezTo>
                          <a:pt x="1" y="26"/>
                          <a:pt x="1" y="25"/>
                          <a:pt x="0" y="24"/>
                        </a:cubicBezTo>
                        <a:cubicBezTo>
                          <a:pt x="0" y="24"/>
                          <a:pt x="0" y="24"/>
                          <a:pt x="0" y="24"/>
                        </a:cubicBezTo>
                        <a:cubicBezTo>
                          <a:pt x="0" y="24"/>
                          <a:pt x="0" y="24"/>
                          <a:pt x="0" y="24"/>
                        </a:cubicBezTo>
                        <a:cubicBezTo>
                          <a:pt x="0" y="24"/>
                          <a:pt x="0" y="24"/>
                          <a:pt x="0" y="24"/>
                        </a:cubicBezTo>
                        <a:cubicBezTo>
                          <a:pt x="0" y="24"/>
                          <a:pt x="0" y="24"/>
                          <a:pt x="0" y="24"/>
                        </a:cubicBezTo>
                        <a:cubicBezTo>
                          <a:pt x="1" y="24"/>
                          <a:pt x="1" y="23"/>
                          <a:pt x="2" y="23"/>
                        </a:cubicBezTo>
                        <a:cubicBezTo>
                          <a:pt x="2" y="22"/>
                          <a:pt x="2" y="22"/>
                          <a:pt x="2" y="22"/>
                        </a:cubicBezTo>
                        <a:cubicBezTo>
                          <a:pt x="2" y="22"/>
                          <a:pt x="2" y="22"/>
                          <a:pt x="2" y="22"/>
                        </a:cubicBezTo>
                        <a:cubicBezTo>
                          <a:pt x="2" y="21"/>
                          <a:pt x="2" y="20"/>
                          <a:pt x="1" y="20"/>
                        </a:cubicBezTo>
                        <a:cubicBezTo>
                          <a:pt x="1" y="19"/>
                          <a:pt x="1" y="18"/>
                          <a:pt x="2" y="17"/>
                        </a:cubicBezTo>
                        <a:cubicBezTo>
                          <a:pt x="2" y="17"/>
                          <a:pt x="2" y="17"/>
                          <a:pt x="2" y="17"/>
                        </a:cubicBezTo>
                        <a:cubicBezTo>
                          <a:pt x="3" y="15"/>
                          <a:pt x="4" y="14"/>
                          <a:pt x="4" y="13"/>
                        </a:cubicBezTo>
                        <a:cubicBezTo>
                          <a:pt x="4" y="13"/>
                          <a:pt x="4" y="13"/>
                          <a:pt x="4" y="12"/>
                        </a:cubicBezTo>
                        <a:cubicBezTo>
                          <a:pt x="4" y="12"/>
                          <a:pt x="4" y="11"/>
                          <a:pt x="4" y="11"/>
                        </a:cubicBezTo>
                        <a:cubicBezTo>
                          <a:pt x="4" y="9"/>
                          <a:pt x="3" y="8"/>
                          <a:pt x="2" y="8"/>
                        </a:cubicBezTo>
                        <a:cubicBezTo>
                          <a:pt x="2" y="8"/>
                          <a:pt x="2" y="8"/>
                          <a:pt x="2" y="8"/>
                        </a:cubicBezTo>
                        <a:cubicBezTo>
                          <a:pt x="2" y="8"/>
                          <a:pt x="2" y="8"/>
                          <a:pt x="2" y="8"/>
                        </a:cubicBezTo>
                        <a:moveTo>
                          <a:pt x="5" y="0"/>
                        </a:moveTo>
                        <a:cubicBezTo>
                          <a:pt x="5" y="2"/>
                          <a:pt x="5" y="3"/>
                          <a:pt x="4" y="5"/>
                        </a:cubicBezTo>
                        <a:cubicBezTo>
                          <a:pt x="5" y="5"/>
                          <a:pt x="5" y="4"/>
                          <a:pt x="5" y="4"/>
                        </a:cubicBezTo>
                        <a:cubicBezTo>
                          <a:pt x="5" y="4"/>
                          <a:pt x="5" y="4"/>
                          <a:pt x="5" y="3"/>
                        </a:cubicBezTo>
                        <a:cubicBezTo>
                          <a:pt x="6" y="3"/>
                          <a:pt x="6" y="2"/>
                          <a:pt x="6" y="1"/>
                        </a:cubicBezTo>
                        <a:cubicBezTo>
                          <a:pt x="5" y="1"/>
                          <a:pt x="5" y="1"/>
                          <a:pt x="5" y="1"/>
                        </a:cubicBezTo>
                        <a:cubicBezTo>
                          <a:pt x="5" y="1"/>
                          <a:pt x="5" y="1"/>
                          <a:pt x="5"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8" name="Freeform 8296">
                    <a:extLst>
                      <a:ext uri="{FF2B5EF4-FFF2-40B4-BE49-F238E27FC236}">
                        <a16:creationId xmlns:a16="http://schemas.microsoft.com/office/drawing/2014/main" id="{2FC1ACA3-B2D7-49E0-B07F-A617386FC3DA}"/>
                      </a:ext>
                    </a:extLst>
                  </p:cNvPr>
                  <p:cNvSpPr>
                    <a:spLocks noEditPoints="1"/>
                  </p:cNvSpPr>
                  <p:nvPr/>
                </p:nvSpPr>
                <p:spPr bwMode="auto">
                  <a:xfrm>
                    <a:off x="3645" y="1851"/>
                    <a:ext cx="55" cy="36"/>
                  </a:xfrm>
                  <a:custGeom>
                    <a:avLst/>
                    <a:gdLst>
                      <a:gd name="T0" fmla="*/ 28 w 74"/>
                      <a:gd name="T1" fmla="*/ 20 h 48"/>
                      <a:gd name="T2" fmla="*/ 27 w 74"/>
                      <a:gd name="T3" fmla="*/ 23 h 48"/>
                      <a:gd name="T4" fmla="*/ 31 w 74"/>
                      <a:gd name="T5" fmla="*/ 28 h 48"/>
                      <a:gd name="T6" fmla="*/ 41 w 74"/>
                      <a:gd name="T7" fmla="*/ 32 h 48"/>
                      <a:gd name="T8" fmla="*/ 43 w 74"/>
                      <a:gd name="T9" fmla="*/ 33 h 48"/>
                      <a:gd name="T10" fmla="*/ 53 w 74"/>
                      <a:gd name="T11" fmla="*/ 39 h 48"/>
                      <a:gd name="T12" fmla="*/ 55 w 74"/>
                      <a:gd name="T13" fmla="*/ 41 h 48"/>
                      <a:gd name="T14" fmla="*/ 68 w 74"/>
                      <a:gd name="T15" fmla="*/ 48 h 48"/>
                      <a:gd name="T16" fmla="*/ 70 w 74"/>
                      <a:gd name="T17" fmla="*/ 48 h 48"/>
                      <a:gd name="T18" fmla="*/ 74 w 74"/>
                      <a:gd name="T19" fmla="*/ 47 h 48"/>
                      <a:gd name="T20" fmla="*/ 73 w 74"/>
                      <a:gd name="T21" fmla="*/ 45 h 48"/>
                      <a:gd name="T22" fmla="*/ 70 w 74"/>
                      <a:gd name="T23" fmla="*/ 44 h 48"/>
                      <a:gd name="T24" fmla="*/ 70 w 74"/>
                      <a:gd name="T25" fmla="*/ 44 h 48"/>
                      <a:gd name="T26" fmla="*/ 68 w 74"/>
                      <a:gd name="T27" fmla="*/ 46 h 48"/>
                      <a:gd name="T28" fmla="*/ 58 w 74"/>
                      <a:gd name="T29" fmla="*/ 39 h 48"/>
                      <a:gd name="T30" fmla="*/ 53 w 74"/>
                      <a:gd name="T31" fmla="*/ 37 h 48"/>
                      <a:gd name="T32" fmla="*/ 50 w 74"/>
                      <a:gd name="T33" fmla="*/ 35 h 48"/>
                      <a:gd name="T34" fmla="*/ 42 w 74"/>
                      <a:gd name="T35" fmla="*/ 29 h 48"/>
                      <a:gd name="T36" fmla="*/ 33 w 74"/>
                      <a:gd name="T37" fmla="*/ 27 h 48"/>
                      <a:gd name="T38" fmla="*/ 29 w 74"/>
                      <a:gd name="T39" fmla="*/ 22 h 48"/>
                      <a:gd name="T40" fmla="*/ 28 w 74"/>
                      <a:gd name="T41" fmla="*/ 21 h 48"/>
                      <a:gd name="T42" fmla="*/ 28 w 74"/>
                      <a:gd name="T43" fmla="*/ 20 h 48"/>
                      <a:gd name="T44" fmla="*/ 28 w 74"/>
                      <a:gd name="T45" fmla="*/ 20 h 48"/>
                      <a:gd name="T46" fmla="*/ 28 w 74"/>
                      <a:gd name="T47" fmla="*/ 20 h 48"/>
                      <a:gd name="T48" fmla="*/ 28 w 74"/>
                      <a:gd name="T49" fmla="*/ 20 h 48"/>
                      <a:gd name="T50" fmla="*/ 29 w 74"/>
                      <a:gd name="T51" fmla="*/ 20 h 48"/>
                      <a:gd name="T52" fmla="*/ 28 w 74"/>
                      <a:gd name="T53" fmla="*/ 20 h 48"/>
                      <a:gd name="T54" fmla="*/ 28 w 74"/>
                      <a:gd name="T55" fmla="*/ 20 h 48"/>
                      <a:gd name="T56" fmla="*/ 10 w 74"/>
                      <a:gd name="T57" fmla="*/ 0 h 48"/>
                      <a:gd name="T58" fmla="*/ 8 w 74"/>
                      <a:gd name="T59" fmla="*/ 1 h 48"/>
                      <a:gd name="T60" fmla="*/ 6 w 74"/>
                      <a:gd name="T61" fmla="*/ 1 h 48"/>
                      <a:gd name="T62" fmla="*/ 5 w 74"/>
                      <a:gd name="T63" fmla="*/ 1 h 48"/>
                      <a:gd name="T64" fmla="*/ 5 w 74"/>
                      <a:gd name="T65" fmla="*/ 1 h 48"/>
                      <a:gd name="T66" fmla="*/ 2 w 74"/>
                      <a:gd name="T67" fmla="*/ 1 h 48"/>
                      <a:gd name="T68" fmla="*/ 0 w 74"/>
                      <a:gd name="T69" fmla="*/ 1 h 48"/>
                      <a:gd name="T70" fmla="*/ 1 w 74"/>
                      <a:gd name="T71" fmla="*/ 7 h 48"/>
                      <a:gd name="T72" fmla="*/ 8 w 74"/>
                      <a:gd name="T73" fmla="*/ 11 h 48"/>
                      <a:gd name="T74" fmla="*/ 14 w 74"/>
                      <a:gd name="T75" fmla="*/ 13 h 48"/>
                      <a:gd name="T76" fmla="*/ 27 w 74"/>
                      <a:gd name="T77" fmla="*/ 20 h 48"/>
                      <a:gd name="T78" fmla="*/ 28 w 74"/>
                      <a:gd name="T79" fmla="*/ 20 h 48"/>
                      <a:gd name="T80" fmla="*/ 28 w 74"/>
                      <a:gd name="T81" fmla="*/ 19 h 48"/>
                      <a:gd name="T82" fmla="*/ 25 w 74"/>
                      <a:gd name="T83" fmla="*/ 18 h 48"/>
                      <a:gd name="T84" fmla="*/ 20 w 74"/>
                      <a:gd name="T85" fmla="*/ 16 h 48"/>
                      <a:gd name="T86" fmla="*/ 16 w 74"/>
                      <a:gd name="T87" fmla="*/ 11 h 48"/>
                      <a:gd name="T88" fmla="*/ 8 w 74"/>
                      <a:gd name="T89" fmla="*/ 9 h 48"/>
                      <a:gd name="T90" fmla="*/ 5 w 74"/>
                      <a:gd name="T91" fmla="*/ 5 h 48"/>
                      <a:gd name="T92" fmla="*/ 6 w 74"/>
                      <a:gd name="T93" fmla="*/ 2 h 48"/>
                      <a:gd name="T94" fmla="*/ 10 w 74"/>
                      <a:gd name="T9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 h="48">
                        <a:moveTo>
                          <a:pt x="28" y="20"/>
                        </a:moveTo>
                        <a:cubicBezTo>
                          <a:pt x="27" y="21"/>
                          <a:pt x="27" y="22"/>
                          <a:pt x="27" y="23"/>
                        </a:cubicBezTo>
                        <a:cubicBezTo>
                          <a:pt x="27" y="26"/>
                          <a:pt x="29" y="27"/>
                          <a:pt x="31" y="28"/>
                        </a:cubicBezTo>
                        <a:cubicBezTo>
                          <a:pt x="35" y="29"/>
                          <a:pt x="38" y="31"/>
                          <a:pt x="41" y="32"/>
                        </a:cubicBezTo>
                        <a:cubicBezTo>
                          <a:pt x="43" y="33"/>
                          <a:pt x="43" y="33"/>
                          <a:pt x="43" y="33"/>
                        </a:cubicBezTo>
                        <a:cubicBezTo>
                          <a:pt x="47" y="34"/>
                          <a:pt x="50" y="36"/>
                          <a:pt x="53" y="39"/>
                        </a:cubicBezTo>
                        <a:cubicBezTo>
                          <a:pt x="54" y="40"/>
                          <a:pt x="54" y="40"/>
                          <a:pt x="55" y="41"/>
                        </a:cubicBezTo>
                        <a:cubicBezTo>
                          <a:pt x="58" y="44"/>
                          <a:pt x="62" y="48"/>
                          <a:pt x="68" y="48"/>
                        </a:cubicBezTo>
                        <a:cubicBezTo>
                          <a:pt x="69" y="48"/>
                          <a:pt x="69" y="48"/>
                          <a:pt x="70" y="48"/>
                        </a:cubicBezTo>
                        <a:cubicBezTo>
                          <a:pt x="71" y="48"/>
                          <a:pt x="73" y="48"/>
                          <a:pt x="74" y="47"/>
                        </a:cubicBezTo>
                        <a:cubicBezTo>
                          <a:pt x="74" y="46"/>
                          <a:pt x="73" y="46"/>
                          <a:pt x="73" y="45"/>
                        </a:cubicBezTo>
                        <a:cubicBezTo>
                          <a:pt x="72" y="45"/>
                          <a:pt x="71" y="44"/>
                          <a:pt x="70" y="44"/>
                        </a:cubicBezTo>
                        <a:cubicBezTo>
                          <a:pt x="70" y="44"/>
                          <a:pt x="70" y="44"/>
                          <a:pt x="70" y="44"/>
                        </a:cubicBezTo>
                        <a:cubicBezTo>
                          <a:pt x="69" y="45"/>
                          <a:pt x="68" y="46"/>
                          <a:pt x="68" y="46"/>
                        </a:cubicBezTo>
                        <a:cubicBezTo>
                          <a:pt x="64" y="46"/>
                          <a:pt x="60" y="40"/>
                          <a:pt x="58" y="39"/>
                        </a:cubicBezTo>
                        <a:cubicBezTo>
                          <a:pt x="57" y="38"/>
                          <a:pt x="55" y="38"/>
                          <a:pt x="53" y="37"/>
                        </a:cubicBezTo>
                        <a:cubicBezTo>
                          <a:pt x="52" y="37"/>
                          <a:pt x="51" y="36"/>
                          <a:pt x="50" y="35"/>
                        </a:cubicBezTo>
                        <a:cubicBezTo>
                          <a:pt x="47" y="33"/>
                          <a:pt x="46" y="30"/>
                          <a:pt x="42" y="29"/>
                        </a:cubicBezTo>
                        <a:cubicBezTo>
                          <a:pt x="39" y="29"/>
                          <a:pt x="36" y="28"/>
                          <a:pt x="33" y="27"/>
                        </a:cubicBezTo>
                        <a:cubicBezTo>
                          <a:pt x="31" y="25"/>
                          <a:pt x="30" y="23"/>
                          <a:pt x="29" y="22"/>
                        </a:cubicBezTo>
                        <a:cubicBezTo>
                          <a:pt x="29" y="21"/>
                          <a:pt x="29" y="21"/>
                          <a:pt x="28" y="21"/>
                        </a:cubicBezTo>
                        <a:cubicBezTo>
                          <a:pt x="28" y="21"/>
                          <a:pt x="28" y="21"/>
                          <a:pt x="28" y="20"/>
                        </a:cubicBezTo>
                        <a:moveTo>
                          <a:pt x="28" y="20"/>
                        </a:moveTo>
                        <a:cubicBezTo>
                          <a:pt x="28" y="20"/>
                          <a:pt x="28" y="20"/>
                          <a:pt x="28" y="20"/>
                        </a:cubicBezTo>
                        <a:cubicBezTo>
                          <a:pt x="28" y="20"/>
                          <a:pt x="28" y="20"/>
                          <a:pt x="28" y="20"/>
                        </a:cubicBezTo>
                        <a:cubicBezTo>
                          <a:pt x="28" y="20"/>
                          <a:pt x="28" y="20"/>
                          <a:pt x="29" y="20"/>
                        </a:cubicBezTo>
                        <a:cubicBezTo>
                          <a:pt x="28" y="20"/>
                          <a:pt x="28" y="20"/>
                          <a:pt x="28" y="20"/>
                        </a:cubicBezTo>
                        <a:cubicBezTo>
                          <a:pt x="28" y="20"/>
                          <a:pt x="28" y="20"/>
                          <a:pt x="28" y="20"/>
                        </a:cubicBezTo>
                        <a:moveTo>
                          <a:pt x="10" y="0"/>
                        </a:moveTo>
                        <a:cubicBezTo>
                          <a:pt x="9" y="0"/>
                          <a:pt x="9" y="1"/>
                          <a:pt x="8" y="1"/>
                        </a:cubicBezTo>
                        <a:cubicBezTo>
                          <a:pt x="7" y="1"/>
                          <a:pt x="6" y="1"/>
                          <a:pt x="6" y="1"/>
                        </a:cubicBezTo>
                        <a:cubicBezTo>
                          <a:pt x="5" y="1"/>
                          <a:pt x="5" y="1"/>
                          <a:pt x="5" y="1"/>
                        </a:cubicBezTo>
                        <a:cubicBezTo>
                          <a:pt x="5" y="1"/>
                          <a:pt x="5" y="1"/>
                          <a:pt x="5" y="1"/>
                        </a:cubicBezTo>
                        <a:cubicBezTo>
                          <a:pt x="4" y="1"/>
                          <a:pt x="3" y="1"/>
                          <a:pt x="2" y="1"/>
                        </a:cubicBezTo>
                        <a:cubicBezTo>
                          <a:pt x="1" y="1"/>
                          <a:pt x="1" y="1"/>
                          <a:pt x="0" y="1"/>
                        </a:cubicBezTo>
                        <a:cubicBezTo>
                          <a:pt x="0" y="3"/>
                          <a:pt x="0" y="5"/>
                          <a:pt x="1" y="7"/>
                        </a:cubicBezTo>
                        <a:cubicBezTo>
                          <a:pt x="3" y="9"/>
                          <a:pt x="5" y="10"/>
                          <a:pt x="8" y="11"/>
                        </a:cubicBezTo>
                        <a:cubicBezTo>
                          <a:pt x="10" y="11"/>
                          <a:pt x="13" y="12"/>
                          <a:pt x="14" y="13"/>
                        </a:cubicBezTo>
                        <a:cubicBezTo>
                          <a:pt x="17" y="16"/>
                          <a:pt x="23" y="19"/>
                          <a:pt x="27" y="20"/>
                        </a:cubicBezTo>
                        <a:cubicBezTo>
                          <a:pt x="28" y="20"/>
                          <a:pt x="28" y="20"/>
                          <a:pt x="28" y="20"/>
                        </a:cubicBezTo>
                        <a:cubicBezTo>
                          <a:pt x="28" y="19"/>
                          <a:pt x="28" y="19"/>
                          <a:pt x="28" y="19"/>
                        </a:cubicBezTo>
                        <a:cubicBezTo>
                          <a:pt x="27" y="19"/>
                          <a:pt x="26" y="19"/>
                          <a:pt x="25" y="18"/>
                        </a:cubicBezTo>
                        <a:cubicBezTo>
                          <a:pt x="24" y="18"/>
                          <a:pt x="22" y="17"/>
                          <a:pt x="20" y="16"/>
                        </a:cubicBezTo>
                        <a:cubicBezTo>
                          <a:pt x="18" y="14"/>
                          <a:pt x="17" y="13"/>
                          <a:pt x="16" y="11"/>
                        </a:cubicBezTo>
                        <a:cubicBezTo>
                          <a:pt x="14" y="9"/>
                          <a:pt x="11" y="10"/>
                          <a:pt x="8" y="9"/>
                        </a:cubicBezTo>
                        <a:cubicBezTo>
                          <a:pt x="7" y="8"/>
                          <a:pt x="5" y="7"/>
                          <a:pt x="5" y="5"/>
                        </a:cubicBezTo>
                        <a:cubicBezTo>
                          <a:pt x="4" y="4"/>
                          <a:pt x="5" y="3"/>
                          <a:pt x="6" y="2"/>
                        </a:cubicBezTo>
                        <a:cubicBezTo>
                          <a:pt x="7" y="1"/>
                          <a:pt x="9" y="1"/>
                          <a:pt x="10"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29" name="Freeform 8297">
                    <a:extLst>
                      <a:ext uri="{FF2B5EF4-FFF2-40B4-BE49-F238E27FC236}">
                        <a16:creationId xmlns:a16="http://schemas.microsoft.com/office/drawing/2014/main" id="{23FCF39C-AD64-4A45-B04F-9361ED4C3301}"/>
                      </a:ext>
                    </a:extLst>
                  </p:cNvPr>
                  <p:cNvSpPr>
                    <a:spLocks noEditPoints="1"/>
                  </p:cNvSpPr>
                  <p:nvPr/>
                </p:nvSpPr>
                <p:spPr bwMode="auto">
                  <a:xfrm>
                    <a:off x="3645" y="1852"/>
                    <a:ext cx="55" cy="36"/>
                  </a:xfrm>
                  <a:custGeom>
                    <a:avLst/>
                    <a:gdLst>
                      <a:gd name="T0" fmla="*/ 27 w 74"/>
                      <a:gd name="T1" fmla="*/ 19 h 48"/>
                      <a:gd name="T2" fmla="*/ 27 w 74"/>
                      <a:gd name="T3" fmla="*/ 22 h 48"/>
                      <a:gd name="T4" fmla="*/ 27 w 74"/>
                      <a:gd name="T5" fmla="*/ 22 h 48"/>
                      <a:gd name="T6" fmla="*/ 31 w 74"/>
                      <a:gd name="T7" fmla="*/ 27 h 48"/>
                      <a:gd name="T8" fmla="*/ 43 w 74"/>
                      <a:gd name="T9" fmla="*/ 32 h 48"/>
                      <a:gd name="T10" fmla="*/ 53 w 74"/>
                      <a:gd name="T11" fmla="*/ 38 h 48"/>
                      <a:gd name="T12" fmla="*/ 68 w 74"/>
                      <a:gd name="T13" fmla="*/ 48 h 48"/>
                      <a:gd name="T14" fmla="*/ 70 w 74"/>
                      <a:gd name="T15" fmla="*/ 48 h 48"/>
                      <a:gd name="T16" fmla="*/ 74 w 74"/>
                      <a:gd name="T17" fmla="*/ 46 h 48"/>
                      <a:gd name="T18" fmla="*/ 74 w 74"/>
                      <a:gd name="T19" fmla="*/ 46 h 48"/>
                      <a:gd name="T20" fmla="*/ 70 w 74"/>
                      <a:gd name="T21" fmla="*/ 47 h 48"/>
                      <a:gd name="T22" fmla="*/ 68 w 74"/>
                      <a:gd name="T23" fmla="*/ 47 h 48"/>
                      <a:gd name="T24" fmla="*/ 55 w 74"/>
                      <a:gd name="T25" fmla="*/ 40 h 48"/>
                      <a:gd name="T26" fmla="*/ 53 w 74"/>
                      <a:gd name="T27" fmla="*/ 38 h 48"/>
                      <a:gd name="T28" fmla="*/ 43 w 74"/>
                      <a:gd name="T29" fmla="*/ 32 h 48"/>
                      <a:gd name="T30" fmla="*/ 41 w 74"/>
                      <a:gd name="T31" fmla="*/ 31 h 48"/>
                      <a:gd name="T32" fmla="*/ 31 w 74"/>
                      <a:gd name="T33" fmla="*/ 27 h 48"/>
                      <a:gd name="T34" fmla="*/ 27 w 74"/>
                      <a:gd name="T35" fmla="*/ 22 h 48"/>
                      <a:gd name="T36" fmla="*/ 28 w 74"/>
                      <a:gd name="T37" fmla="*/ 19 h 48"/>
                      <a:gd name="T38" fmla="*/ 27 w 74"/>
                      <a:gd name="T39" fmla="*/ 19 h 48"/>
                      <a:gd name="T40" fmla="*/ 0 w 74"/>
                      <a:gd name="T41" fmla="*/ 0 h 48"/>
                      <a:gd name="T42" fmla="*/ 0 w 74"/>
                      <a:gd name="T43" fmla="*/ 1 h 48"/>
                      <a:gd name="T44" fmla="*/ 1 w 74"/>
                      <a:gd name="T45" fmla="*/ 6 h 48"/>
                      <a:gd name="T46" fmla="*/ 14 w 74"/>
                      <a:gd name="T47" fmla="*/ 13 h 48"/>
                      <a:gd name="T48" fmla="*/ 26 w 74"/>
                      <a:gd name="T49" fmla="*/ 19 h 48"/>
                      <a:gd name="T50" fmla="*/ 26 w 74"/>
                      <a:gd name="T51" fmla="*/ 18 h 48"/>
                      <a:gd name="T52" fmla="*/ 27 w 74"/>
                      <a:gd name="T53" fmla="*/ 19 h 48"/>
                      <a:gd name="T54" fmla="*/ 27 w 74"/>
                      <a:gd name="T55" fmla="*/ 19 h 48"/>
                      <a:gd name="T56" fmla="*/ 27 w 74"/>
                      <a:gd name="T57" fmla="*/ 19 h 48"/>
                      <a:gd name="T58" fmla="*/ 28 w 74"/>
                      <a:gd name="T59" fmla="*/ 19 h 48"/>
                      <a:gd name="T60" fmla="*/ 28 w 74"/>
                      <a:gd name="T61" fmla="*/ 19 h 48"/>
                      <a:gd name="T62" fmla="*/ 28 w 74"/>
                      <a:gd name="T63" fmla="*/ 19 h 48"/>
                      <a:gd name="T64" fmla="*/ 28 w 74"/>
                      <a:gd name="T65" fmla="*/ 19 h 48"/>
                      <a:gd name="T66" fmla="*/ 27 w 74"/>
                      <a:gd name="T67" fmla="*/ 19 h 48"/>
                      <a:gd name="T68" fmla="*/ 14 w 74"/>
                      <a:gd name="T69" fmla="*/ 12 h 48"/>
                      <a:gd name="T70" fmla="*/ 8 w 74"/>
                      <a:gd name="T71" fmla="*/ 10 h 48"/>
                      <a:gd name="T72" fmla="*/ 1 w 74"/>
                      <a:gd name="T73" fmla="*/ 6 h 48"/>
                      <a:gd name="T74" fmla="*/ 0 w 74"/>
                      <a:gd name="T75" fmla="*/ 0 h 48"/>
                      <a:gd name="T76" fmla="*/ 0 w 74"/>
                      <a:gd name="T7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 h="48">
                        <a:moveTo>
                          <a:pt x="27" y="19"/>
                        </a:moveTo>
                        <a:cubicBezTo>
                          <a:pt x="27" y="20"/>
                          <a:pt x="27" y="21"/>
                          <a:pt x="27" y="22"/>
                        </a:cubicBezTo>
                        <a:cubicBezTo>
                          <a:pt x="27" y="22"/>
                          <a:pt x="27" y="22"/>
                          <a:pt x="27" y="22"/>
                        </a:cubicBezTo>
                        <a:cubicBezTo>
                          <a:pt x="27" y="25"/>
                          <a:pt x="29" y="26"/>
                          <a:pt x="31" y="27"/>
                        </a:cubicBezTo>
                        <a:cubicBezTo>
                          <a:pt x="35" y="29"/>
                          <a:pt x="39" y="30"/>
                          <a:pt x="43" y="32"/>
                        </a:cubicBezTo>
                        <a:cubicBezTo>
                          <a:pt x="47" y="33"/>
                          <a:pt x="50" y="36"/>
                          <a:pt x="53" y="38"/>
                        </a:cubicBezTo>
                        <a:cubicBezTo>
                          <a:pt x="57" y="42"/>
                          <a:pt x="61" y="48"/>
                          <a:pt x="68" y="48"/>
                        </a:cubicBezTo>
                        <a:cubicBezTo>
                          <a:pt x="69" y="48"/>
                          <a:pt x="69" y="48"/>
                          <a:pt x="70" y="48"/>
                        </a:cubicBezTo>
                        <a:cubicBezTo>
                          <a:pt x="71" y="47"/>
                          <a:pt x="73" y="47"/>
                          <a:pt x="74" y="46"/>
                        </a:cubicBezTo>
                        <a:cubicBezTo>
                          <a:pt x="74" y="46"/>
                          <a:pt x="74" y="46"/>
                          <a:pt x="74" y="46"/>
                        </a:cubicBezTo>
                        <a:cubicBezTo>
                          <a:pt x="73" y="47"/>
                          <a:pt x="71" y="47"/>
                          <a:pt x="70" y="47"/>
                        </a:cubicBezTo>
                        <a:cubicBezTo>
                          <a:pt x="69" y="47"/>
                          <a:pt x="69" y="47"/>
                          <a:pt x="68" y="47"/>
                        </a:cubicBezTo>
                        <a:cubicBezTo>
                          <a:pt x="62" y="47"/>
                          <a:pt x="58" y="43"/>
                          <a:pt x="55" y="40"/>
                        </a:cubicBezTo>
                        <a:cubicBezTo>
                          <a:pt x="54" y="39"/>
                          <a:pt x="54" y="39"/>
                          <a:pt x="53" y="38"/>
                        </a:cubicBezTo>
                        <a:cubicBezTo>
                          <a:pt x="50" y="35"/>
                          <a:pt x="47" y="33"/>
                          <a:pt x="43" y="32"/>
                        </a:cubicBezTo>
                        <a:cubicBezTo>
                          <a:pt x="41" y="31"/>
                          <a:pt x="41" y="31"/>
                          <a:pt x="41" y="31"/>
                        </a:cubicBezTo>
                        <a:cubicBezTo>
                          <a:pt x="38" y="30"/>
                          <a:pt x="35" y="28"/>
                          <a:pt x="31" y="27"/>
                        </a:cubicBezTo>
                        <a:cubicBezTo>
                          <a:pt x="29" y="26"/>
                          <a:pt x="27" y="25"/>
                          <a:pt x="27" y="22"/>
                        </a:cubicBezTo>
                        <a:cubicBezTo>
                          <a:pt x="27" y="21"/>
                          <a:pt x="27" y="20"/>
                          <a:pt x="28" y="19"/>
                        </a:cubicBezTo>
                        <a:cubicBezTo>
                          <a:pt x="28" y="19"/>
                          <a:pt x="27" y="19"/>
                          <a:pt x="27" y="19"/>
                        </a:cubicBezTo>
                        <a:moveTo>
                          <a:pt x="0" y="0"/>
                        </a:moveTo>
                        <a:cubicBezTo>
                          <a:pt x="0" y="0"/>
                          <a:pt x="0" y="1"/>
                          <a:pt x="0" y="1"/>
                        </a:cubicBezTo>
                        <a:cubicBezTo>
                          <a:pt x="0" y="3"/>
                          <a:pt x="0" y="5"/>
                          <a:pt x="1" y="6"/>
                        </a:cubicBezTo>
                        <a:cubicBezTo>
                          <a:pt x="3" y="10"/>
                          <a:pt x="10" y="10"/>
                          <a:pt x="14" y="13"/>
                        </a:cubicBezTo>
                        <a:cubicBezTo>
                          <a:pt x="17" y="15"/>
                          <a:pt x="21" y="18"/>
                          <a:pt x="26" y="19"/>
                        </a:cubicBezTo>
                        <a:cubicBezTo>
                          <a:pt x="26" y="18"/>
                          <a:pt x="26" y="18"/>
                          <a:pt x="26" y="18"/>
                        </a:cubicBezTo>
                        <a:cubicBezTo>
                          <a:pt x="26" y="19"/>
                          <a:pt x="27" y="19"/>
                          <a:pt x="27" y="19"/>
                        </a:cubicBezTo>
                        <a:cubicBezTo>
                          <a:pt x="27" y="19"/>
                          <a:pt x="27" y="19"/>
                          <a:pt x="27" y="19"/>
                        </a:cubicBezTo>
                        <a:cubicBezTo>
                          <a:pt x="27" y="19"/>
                          <a:pt x="27" y="19"/>
                          <a:pt x="27" y="19"/>
                        </a:cubicBezTo>
                        <a:cubicBezTo>
                          <a:pt x="28" y="19"/>
                          <a:pt x="28" y="19"/>
                          <a:pt x="28" y="19"/>
                        </a:cubicBezTo>
                        <a:cubicBezTo>
                          <a:pt x="28" y="19"/>
                          <a:pt x="28" y="19"/>
                          <a:pt x="28" y="19"/>
                        </a:cubicBezTo>
                        <a:cubicBezTo>
                          <a:pt x="28" y="19"/>
                          <a:pt x="28" y="19"/>
                          <a:pt x="28" y="19"/>
                        </a:cubicBezTo>
                        <a:cubicBezTo>
                          <a:pt x="28" y="19"/>
                          <a:pt x="28" y="19"/>
                          <a:pt x="28" y="19"/>
                        </a:cubicBezTo>
                        <a:cubicBezTo>
                          <a:pt x="27" y="19"/>
                          <a:pt x="27" y="19"/>
                          <a:pt x="27" y="19"/>
                        </a:cubicBezTo>
                        <a:cubicBezTo>
                          <a:pt x="23" y="18"/>
                          <a:pt x="17" y="15"/>
                          <a:pt x="14" y="12"/>
                        </a:cubicBezTo>
                        <a:cubicBezTo>
                          <a:pt x="13" y="11"/>
                          <a:pt x="10" y="10"/>
                          <a:pt x="8" y="10"/>
                        </a:cubicBezTo>
                        <a:cubicBezTo>
                          <a:pt x="5" y="9"/>
                          <a:pt x="3" y="8"/>
                          <a:pt x="1" y="6"/>
                        </a:cubicBezTo>
                        <a:cubicBezTo>
                          <a:pt x="0" y="4"/>
                          <a:pt x="0" y="2"/>
                          <a:pt x="0" y="0"/>
                        </a:cubicBezTo>
                        <a:cubicBezTo>
                          <a:pt x="0" y="0"/>
                          <a:pt x="0" y="0"/>
                          <a:pt x="0"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0" name="Freeform 8298">
                    <a:extLst>
                      <a:ext uri="{FF2B5EF4-FFF2-40B4-BE49-F238E27FC236}">
                        <a16:creationId xmlns:a16="http://schemas.microsoft.com/office/drawing/2014/main" id="{B2ED1367-2EB4-4917-923A-9C4391869F56}"/>
                      </a:ext>
                    </a:extLst>
                  </p:cNvPr>
                  <p:cNvSpPr>
                    <a:spLocks noEditPoints="1"/>
                  </p:cNvSpPr>
                  <p:nvPr/>
                </p:nvSpPr>
                <p:spPr bwMode="auto">
                  <a:xfrm>
                    <a:off x="3701" y="1865"/>
                    <a:ext cx="27" cy="25"/>
                  </a:xfrm>
                  <a:custGeom>
                    <a:avLst/>
                    <a:gdLst>
                      <a:gd name="T0" fmla="*/ 25 w 37"/>
                      <a:gd name="T1" fmla="*/ 18 h 34"/>
                      <a:gd name="T2" fmla="*/ 28 w 37"/>
                      <a:gd name="T3" fmla="*/ 18 h 34"/>
                      <a:gd name="T4" fmla="*/ 29 w 37"/>
                      <a:gd name="T5" fmla="*/ 25 h 34"/>
                      <a:gd name="T6" fmla="*/ 23 w 37"/>
                      <a:gd name="T7" fmla="*/ 29 h 34"/>
                      <a:gd name="T8" fmla="*/ 21 w 37"/>
                      <a:gd name="T9" fmla="*/ 29 h 34"/>
                      <a:gd name="T10" fmla="*/ 21 w 37"/>
                      <a:gd name="T11" fmla="*/ 29 h 34"/>
                      <a:gd name="T12" fmla="*/ 20 w 37"/>
                      <a:gd name="T13" fmla="*/ 32 h 34"/>
                      <a:gd name="T14" fmla="*/ 15 w 37"/>
                      <a:gd name="T15" fmla="*/ 34 h 34"/>
                      <a:gd name="T16" fmla="*/ 11 w 37"/>
                      <a:gd name="T17" fmla="*/ 33 h 34"/>
                      <a:gd name="T18" fmla="*/ 7 w 37"/>
                      <a:gd name="T19" fmla="*/ 32 h 34"/>
                      <a:gd name="T20" fmla="*/ 5 w 37"/>
                      <a:gd name="T21" fmla="*/ 31 h 34"/>
                      <a:gd name="T22" fmla="*/ 0 w 37"/>
                      <a:gd name="T23" fmla="*/ 29 h 34"/>
                      <a:gd name="T24" fmla="*/ 2 w 37"/>
                      <a:gd name="T25" fmla="*/ 30 h 34"/>
                      <a:gd name="T26" fmla="*/ 3 w 37"/>
                      <a:gd name="T27" fmla="*/ 31 h 34"/>
                      <a:gd name="T28" fmla="*/ 4 w 37"/>
                      <a:gd name="T29" fmla="*/ 31 h 34"/>
                      <a:gd name="T30" fmla="*/ 7 w 37"/>
                      <a:gd name="T31" fmla="*/ 32 h 34"/>
                      <a:gd name="T32" fmla="*/ 15 w 37"/>
                      <a:gd name="T33" fmla="*/ 34 h 34"/>
                      <a:gd name="T34" fmla="*/ 21 w 37"/>
                      <a:gd name="T35" fmla="*/ 33 h 34"/>
                      <a:gd name="T36" fmla="*/ 32 w 37"/>
                      <a:gd name="T37" fmla="*/ 18 h 34"/>
                      <a:gd name="T38" fmla="*/ 32 w 37"/>
                      <a:gd name="T39" fmla="*/ 18 h 34"/>
                      <a:gd name="T40" fmla="*/ 32 w 37"/>
                      <a:gd name="T41" fmla="*/ 18 h 34"/>
                      <a:gd name="T42" fmla="*/ 30 w 37"/>
                      <a:gd name="T43" fmla="*/ 18 h 34"/>
                      <a:gd name="T44" fmla="*/ 25 w 37"/>
                      <a:gd name="T45" fmla="*/ 18 h 34"/>
                      <a:gd name="T46" fmla="*/ 31 w 37"/>
                      <a:gd name="T47" fmla="*/ 0 h 34"/>
                      <a:gd name="T48" fmla="*/ 35 w 37"/>
                      <a:gd name="T49" fmla="*/ 5 h 34"/>
                      <a:gd name="T50" fmla="*/ 35 w 37"/>
                      <a:gd name="T51" fmla="*/ 6 h 34"/>
                      <a:gd name="T52" fmla="*/ 35 w 37"/>
                      <a:gd name="T53" fmla="*/ 10 h 34"/>
                      <a:gd name="T54" fmla="*/ 31 w 37"/>
                      <a:gd name="T55" fmla="*/ 14 h 34"/>
                      <a:gd name="T56" fmla="*/ 30 w 37"/>
                      <a:gd name="T57" fmla="*/ 14 h 34"/>
                      <a:gd name="T58" fmla="*/ 28 w 37"/>
                      <a:gd name="T59" fmla="*/ 14 h 34"/>
                      <a:gd name="T60" fmla="*/ 31 w 37"/>
                      <a:gd name="T61" fmla="*/ 15 h 34"/>
                      <a:gd name="T62" fmla="*/ 31 w 37"/>
                      <a:gd name="T63" fmla="*/ 15 h 34"/>
                      <a:gd name="T64" fmla="*/ 32 w 37"/>
                      <a:gd name="T65" fmla="*/ 15 h 34"/>
                      <a:gd name="T66" fmla="*/ 31 w 37"/>
                      <a:gd name="T67" fmla="*/ 15 h 34"/>
                      <a:gd name="T68" fmla="*/ 29 w 37"/>
                      <a:gd name="T69" fmla="*/ 15 h 34"/>
                      <a:gd name="T70" fmla="*/ 29 w 37"/>
                      <a:gd name="T71" fmla="*/ 16 h 34"/>
                      <a:gd name="T72" fmla="*/ 27 w 37"/>
                      <a:gd name="T73" fmla="*/ 17 h 34"/>
                      <a:gd name="T74" fmla="*/ 26 w 37"/>
                      <a:gd name="T75" fmla="*/ 17 h 34"/>
                      <a:gd name="T76" fmla="*/ 24 w 37"/>
                      <a:gd name="T77" fmla="*/ 16 h 34"/>
                      <a:gd name="T78" fmla="*/ 22 w 37"/>
                      <a:gd name="T79" fmla="*/ 16 h 34"/>
                      <a:gd name="T80" fmla="*/ 21 w 37"/>
                      <a:gd name="T81" fmla="*/ 16 h 34"/>
                      <a:gd name="T82" fmla="*/ 20 w 37"/>
                      <a:gd name="T83" fmla="*/ 16 h 34"/>
                      <a:gd name="T84" fmla="*/ 28 w 37"/>
                      <a:gd name="T85" fmla="*/ 17 h 34"/>
                      <a:gd name="T86" fmla="*/ 30 w 37"/>
                      <a:gd name="T87" fmla="*/ 17 h 34"/>
                      <a:gd name="T88" fmla="*/ 33 w 37"/>
                      <a:gd name="T89" fmla="*/ 17 h 34"/>
                      <a:gd name="T90" fmla="*/ 36 w 37"/>
                      <a:gd name="T91" fmla="*/ 12 h 34"/>
                      <a:gd name="T92" fmla="*/ 37 w 37"/>
                      <a:gd name="T93" fmla="*/ 6 h 34"/>
                      <a:gd name="T94" fmla="*/ 37 w 37"/>
                      <a:gd name="T95" fmla="*/ 6 h 34"/>
                      <a:gd name="T96" fmla="*/ 31 w 37"/>
                      <a:gd name="T9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 h="34">
                        <a:moveTo>
                          <a:pt x="25" y="18"/>
                        </a:moveTo>
                        <a:cubicBezTo>
                          <a:pt x="26" y="18"/>
                          <a:pt x="27" y="18"/>
                          <a:pt x="28" y="18"/>
                        </a:cubicBezTo>
                        <a:cubicBezTo>
                          <a:pt x="31" y="20"/>
                          <a:pt x="31" y="23"/>
                          <a:pt x="29" y="25"/>
                        </a:cubicBezTo>
                        <a:cubicBezTo>
                          <a:pt x="27" y="27"/>
                          <a:pt x="26" y="29"/>
                          <a:pt x="23" y="29"/>
                        </a:cubicBezTo>
                        <a:cubicBezTo>
                          <a:pt x="22" y="29"/>
                          <a:pt x="22" y="29"/>
                          <a:pt x="21" y="29"/>
                        </a:cubicBezTo>
                        <a:cubicBezTo>
                          <a:pt x="21" y="29"/>
                          <a:pt x="21" y="29"/>
                          <a:pt x="21" y="29"/>
                        </a:cubicBezTo>
                        <a:cubicBezTo>
                          <a:pt x="21" y="30"/>
                          <a:pt x="21" y="31"/>
                          <a:pt x="20" y="32"/>
                        </a:cubicBezTo>
                        <a:cubicBezTo>
                          <a:pt x="19" y="33"/>
                          <a:pt x="17" y="34"/>
                          <a:pt x="15" y="34"/>
                        </a:cubicBezTo>
                        <a:cubicBezTo>
                          <a:pt x="13" y="34"/>
                          <a:pt x="12" y="34"/>
                          <a:pt x="11" y="33"/>
                        </a:cubicBezTo>
                        <a:cubicBezTo>
                          <a:pt x="10" y="33"/>
                          <a:pt x="9" y="33"/>
                          <a:pt x="7" y="32"/>
                        </a:cubicBezTo>
                        <a:cubicBezTo>
                          <a:pt x="7" y="32"/>
                          <a:pt x="6" y="32"/>
                          <a:pt x="5" y="31"/>
                        </a:cubicBezTo>
                        <a:cubicBezTo>
                          <a:pt x="3" y="30"/>
                          <a:pt x="1" y="30"/>
                          <a:pt x="0" y="29"/>
                        </a:cubicBezTo>
                        <a:cubicBezTo>
                          <a:pt x="0" y="29"/>
                          <a:pt x="1" y="30"/>
                          <a:pt x="2" y="30"/>
                        </a:cubicBezTo>
                        <a:cubicBezTo>
                          <a:pt x="2" y="30"/>
                          <a:pt x="2" y="31"/>
                          <a:pt x="3" y="31"/>
                        </a:cubicBezTo>
                        <a:cubicBezTo>
                          <a:pt x="3" y="31"/>
                          <a:pt x="4" y="31"/>
                          <a:pt x="4" y="31"/>
                        </a:cubicBezTo>
                        <a:cubicBezTo>
                          <a:pt x="5" y="32"/>
                          <a:pt x="6" y="32"/>
                          <a:pt x="7" y="32"/>
                        </a:cubicBezTo>
                        <a:cubicBezTo>
                          <a:pt x="10" y="34"/>
                          <a:pt x="13" y="34"/>
                          <a:pt x="15" y="34"/>
                        </a:cubicBezTo>
                        <a:cubicBezTo>
                          <a:pt x="17" y="34"/>
                          <a:pt x="19" y="34"/>
                          <a:pt x="21" y="33"/>
                        </a:cubicBezTo>
                        <a:cubicBezTo>
                          <a:pt x="26" y="31"/>
                          <a:pt x="36" y="23"/>
                          <a:pt x="32" y="18"/>
                        </a:cubicBezTo>
                        <a:cubicBezTo>
                          <a:pt x="32" y="18"/>
                          <a:pt x="32" y="18"/>
                          <a:pt x="32" y="18"/>
                        </a:cubicBezTo>
                        <a:cubicBezTo>
                          <a:pt x="32" y="18"/>
                          <a:pt x="32" y="18"/>
                          <a:pt x="32" y="18"/>
                        </a:cubicBezTo>
                        <a:cubicBezTo>
                          <a:pt x="32" y="18"/>
                          <a:pt x="31" y="18"/>
                          <a:pt x="30" y="18"/>
                        </a:cubicBezTo>
                        <a:cubicBezTo>
                          <a:pt x="28" y="18"/>
                          <a:pt x="26" y="18"/>
                          <a:pt x="25" y="18"/>
                        </a:cubicBezTo>
                        <a:moveTo>
                          <a:pt x="31" y="0"/>
                        </a:moveTo>
                        <a:cubicBezTo>
                          <a:pt x="33" y="1"/>
                          <a:pt x="34" y="3"/>
                          <a:pt x="35" y="5"/>
                        </a:cubicBezTo>
                        <a:cubicBezTo>
                          <a:pt x="35" y="6"/>
                          <a:pt x="35" y="6"/>
                          <a:pt x="35" y="6"/>
                        </a:cubicBezTo>
                        <a:cubicBezTo>
                          <a:pt x="35" y="7"/>
                          <a:pt x="35" y="9"/>
                          <a:pt x="35" y="10"/>
                        </a:cubicBezTo>
                        <a:cubicBezTo>
                          <a:pt x="35" y="12"/>
                          <a:pt x="34" y="14"/>
                          <a:pt x="31" y="14"/>
                        </a:cubicBezTo>
                        <a:cubicBezTo>
                          <a:pt x="30" y="14"/>
                          <a:pt x="30" y="14"/>
                          <a:pt x="30" y="14"/>
                        </a:cubicBezTo>
                        <a:cubicBezTo>
                          <a:pt x="29" y="14"/>
                          <a:pt x="29" y="14"/>
                          <a:pt x="28" y="14"/>
                        </a:cubicBezTo>
                        <a:cubicBezTo>
                          <a:pt x="29" y="14"/>
                          <a:pt x="30" y="15"/>
                          <a:pt x="31" y="15"/>
                        </a:cubicBezTo>
                        <a:cubicBezTo>
                          <a:pt x="31" y="15"/>
                          <a:pt x="31" y="15"/>
                          <a:pt x="31" y="15"/>
                        </a:cubicBezTo>
                        <a:cubicBezTo>
                          <a:pt x="32" y="15"/>
                          <a:pt x="32" y="15"/>
                          <a:pt x="32" y="15"/>
                        </a:cubicBezTo>
                        <a:cubicBezTo>
                          <a:pt x="31" y="15"/>
                          <a:pt x="31" y="15"/>
                          <a:pt x="31" y="15"/>
                        </a:cubicBezTo>
                        <a:cubicBezTo>
                          <a:pt x="30" y="15"/>
                          <a:pt x="29" y="15"/>
                          <a:pt x="29" y="15"/>
                        </a:cubicBezTo>
                        <a:cubicBezTo>
                          <a:pt x="29" y="15"/>
                          <a:pt x="29" y="15"/>
                          <a:pt x="29" y="16"/>
                        </a:cubicBezTo>
                        <a:cubicBezTo>
                          <a:pt x="29" y="16"/>
                          <a:pt x="28" y="17"/>
                          <a:pt x="27" y="17"/>
                        </a:cubicBezTo>
                        <a:cubicBezTo>
                          <a:pt x="27" y="17"/>
                          <a:pt x="26" y="17"/>
                          <a:pt x="26" y="17"/>
                        </a:cubicBezTo>
                        <a:cubicBezTo>
                          <a:pt x="26" y="17"/>
                          <a:pt x="25" y="16"/>
                          <a:pt x="24" y="16"/>
                        </a:cubicBezTo>
                        <a:cubicBezTo>
                          <a:pt x="24" y="16"/>
                          <a:pt x="23" y="16"/>
                          <a:pt x="22" y="16"/>
                        </a:cubicBezTo>
                        <a:cubicBezTo>
                          <a:pt x="22" y="16"/>
                          <a:pt x="22" y="16"/>
                          <a:pt x="21" y="16"/>
                        </a:cubicBezTo>
                        <a:cubicBezTo>
                          <a:pt x="21" y="16"/>
                          <a:pt x="21" y="16"/>
                          <a:pt x="20" y="16"/>
                        </a:cubicBezTo>
                        <a:cubicBezTo>
                          <a:pt x="23" y="17"/>
                          <a:pt x="26" y="17"/>
                          <a:pt x="28" y="17"/>
                        </a:cubicBezTo>
                        <a:cubicBezTo>
                          <a:pt x="29" y="17"/>
                          <a:pt x="29" y="17"/>
                          <a:pt x="30" y="17"/>
                        </a:cubicBezTo>
                        <a:cubicBezTo>
                          <a:pt x="31" y="17"/>
                          <a:pt x="33" y="17"/>
                          <a:pt x="33" y="17"/>
                        </a:cubicBezTo>
                        <a:cubicBezTo>
                          <a:pt x="35" y="15"/>
                          <a:pt x="36" y="13"/>
                          <a:pt x="36" y="12"/>
                        </a:cubicBezTo>
                        <a:cubicBezTo>
                          <a:pt x="37" y="10"/>
                          <a:pt x="37" y="8"/>
                          <a:pt x="37" y="6"/>
                        </a:cubicBezTo>
                        <a:cubicBezTo>
                          <a:pt x="37" y="6"/>
                          <a:pt x="37" y="6"/>
                          <a:pt x="37" y="6"/>
                        </a:cubicBezTo>
                        <a:cubicBezTo>
                          <a:pt x="36" y="4"/>
                          <a:pt x="34" y="2"/>
                          <a:pt x="31"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1" name="Freeform 8299">
                    <a:extLst>
                      <a:ext uri="{FF2B5EF4-FFF2-40B4-BE49-F238E27FC236}">
                        <a16:creationId xmlns:a16="http://schemas.microsoft.com/office/drawing/2014/main" id="{70EC8C35-EDCF-4963-AE1E-2FC35F65390A}"/>
                      </a:ext>
                    </a:extLst>
                  </p:cNvPr>
                  <p:cNvSpPr>
                    <a:spLocks noEditPoints="1"/>
                  </p:cNvSpPr>
                  <p:nvPr/>
                </p:nvSpPr>
                <p:spPr bwMode="auto">
                  <a:xfrm>
                    <a:off x="3703" y="1869"/>
                    <a:ext cx="26" cy="22"/>
                  </a:xfrm>
                  <a:custGeom>
                    <a:avLst/>
                    <a:gdLst>
                      <a:gd name="T0" fmla="*/ 30 w 35"/>
                      <a:gd name="T1" fmla="*/ 12 h 29"/>
                      <a:gd name="T2" fmla="*/ 29 w 35"/>
                      <a:gd name="T3" fmla="*/ 12 h 29"/>
                      <a:gd name="T4" fmla="*/ 29 w 35"/>
                      <a:gd name="T5" fmla="*/ 12 h 29"/>
                      <a:gd name="T6" fmla="*/ 29 w 35"/>
                      <a:gd name="T7" fmla="*/ 12 h 29"/>
                      <a:gd name="T8" fmla="*/ 18 w 35"/>
                      <a:gd name="T9" fmla="*/ 27 h 29"/>
                      <a:gd name="T10" fmla="*/ 12 w 35"/>
                      <a:gd name="T11" fmla="*/ 28 h 29"/>
                      <a:gd name="T12" fmla="*/ 4 w 35"/>
                      <a:gd name="T13" fmla="*/ 26 h 29"/>
                      <a:gd name="T14" fmla="*/ 1 w 35"/>
                      <a:gd name="T15" fmla="*/ 25 h 29"/>
                      <a:gd name="T16" fmla="*/ 0 w 35"/>
                      <a:gd name="T17" fmla="*/ 25 h 29"/>
                      <a:gd name="T18" fmla="*/ 1 w 35"/>
                      <a:gd name="T19" fmla="*/ 25 h 29"/>
                      <a:gd name="T20" fmla="*/ 4 w 35"/>
                      <a:gd name="T21" fmla="*/ 27 h 29"/>
                      <a:gd name="T22" fmla="*/ 12 w 35"/>
                      <a:gd name="T23" fmla="*/ 29 h 29"/>
                      <a:gd name="T24" fmla="*/ 19 w 35"/>
                      <a:gd name="T25" fmla="*/ 27 h 29"/>
                      <a:gd name="T26" fmla="*/ 30 w 35"/>
                      <a:gd name="T27" fmla="*/ 16 h 29"/>
                      <a:gd name="T28" fmla="*/ 31 w 35"/>
                      <a:gd name="T29" fmla="*/ 14 h 29"/>
                      <a:gd name="T30" fmla="*/ 30 w 35"/>
                      <a:gd name="T31" fmla="*/ 12 h 29"/>
                      <a:gd name="T32" fmla="*/ 30 w 35"/>
                      <a:gd name="T33" fmla="*/ 12 h 29"/>
                      <a:gd name="T34" fmla="*/ 30 w 35"/>
                      <a:gd name="T35" fmla="*/ 12 h 29"/>
                      <a:gd name="T36" fmla="*/ 30 w 35"/>
                      <a:gd name="T37" fmla="*/ 12 h 29"/>
                      <a:gd name="T38" fmla="*/ 30 w 35"/>
                      <a:gd name="T39" fmla="*/ 12 h 29"/>
                      <a:gd name="T40" fmla="*/ 30 w 35"/>
                      <a:gd name="T41" fmla="*/ 12 h 29"/>
                      <a:gd name="T42" fmla="*/ 34 w 35"/>
                      <a:gd name="T43" fmla="*/ 0 h 29"/>
                      <a:gd name="T44" fmla="*/ 34 w 35"/>
                      <a:gd name="T45" fmla="*/ 0 h 29"/>
                      <a:gd name="T46" fmla="*/ 33 w 35"/>
                      <a:gd name="T47" fmla="*/ 6 h 29"/>
                      <a:gd name="T48" fmla="*/ 30 w 35"/>
                      <a:gd name="T49" fmla="*/ 11 h 29"/>
                      <a:gd name="T50" fmla="*/ 31 w 35"/>
                      <a:gd name="T51" fmla="*/ 11 h 29"/>
                      <a:gd name="T52" fmla="*/ 33 w 35"/>
                      <a:gd name="T53" fmla="*/ 7 h 29"/>
                      <a:gd name="T54" fmla="*/ 33 w 35"/>
                      <a:gd name="T55" fmla="*/ 7 h 29"/>
                      <a:gd name="T56" fmla="*/ 34 w 35"/>
                      <a:gd name="T57" fmla="*/ 6 h 29"/>
                      <a:gd name="T58" fmla="*/ 34 w 35"/>
                      <a:gd name="T59" fmla="*/ 6 h 29"/>
                      <a:gd name="T60" fmla="*/ 34 w 35"/>
                      <a:gd name="T61" fmla="*/ 6 h 29"/>
                      <a:gd name="T62" fmla="*/ 34 w 35"/>
                      <a:gd name="T63" fmla="*/ 6 h 29"/>
                      <a:gd name="T64" fmla="*/ 34 w 35"/>
                      <a:gd name="T65" fmla="*/ 1 h 29"/>
                      <a:gd name="T66" fmla="*/ 34 w 35"/>
                      <a:gd name="T6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29">
                        <a:moveTo>
                          <a:pt x="30" y="12"/>
                        </a:moveTo>
                        <a:cubicBezTo>
                          <a:pt x="30" y="12"/>
                          <a:pt x="30" y="12"/>
                          <a:pt x="29" y="12"/>
                        </a:cubicBezTo>
                        <a:cubicBezTo>
                          <a:pt x="29" y="12"/>
                          <a:pt x="29" y="12"/>
                          <a:pt x="29" y="12"/>
                        </a:cubicBezTo>
                        <a:cubicBezTo>
                          <a:pt x="29" y="12"/>
                          <a:pt x="29" y="12"/>
                          <a:pt x="29" y="12"/>
                        </a:cubicBezTo>
                        <a:cubicBezTo>
                          <a:pt x="33" y="17"/>
                          <a:pt x="23" y="25"/>
                          <a:pt x="18" y="27"/>
                        </a:cubicBezTo>
                        <a:cubicBezTo>
                          <a:pt x="16" y="28"/>
                          <a:pt x="14" y="28"/>
                          <a:pt x="12" y="28"/>
                        </a:cubicBezTo>
                        <a:cubicBezTo>
                          <a:pt x="10" y="28"/>
                          <a:pt x="7" y="28"/>
                          <a:pt x="4" y="26"/>
                        </a:cubicBezTo>
                        <a:cubicBezTo>
                          <a:pt x="3" y="26"/>
                          <a:pt x="2" y="26"/>
                          <a:pt x="1" y="25"/>
                        </a:cubicBezTo>
                        <a:cubicBezTo>
                          <a:pt x="1" y="25"/>
                          <a:pt x="0" y="25"/>
                          <a:pt x="0" y="25"/>
                        </a:cubicBezTo>
                        <a:cubicBezTo>
                          <a:pt x="0" y="25"/>
                          <a:pt x="0" y="25"/>
                          <a:pt x="1" y="25"/>
                        </a:cubicBezTo>
                        <a:cubicBezTo>
                          <a:pt x="2" y="26"/>
                          <a:pt x="3" y="26"/>
                          <a:pt x="4" y="27"/>
                        </a:cubicBezTo>
                        <a:cubicBezTo>
                          <a:pt x="7" y="28"/>
                          <a:pt x="9" y="29"/>
                          <a:pt x="12" y="29"/>
                        </a:cubicBezTo>
                        <a:cubicBezTo>
                          <a:pt x="14" y="29"/>
                          <a:pt x="16" y="28"/>
                          <a:pt x="19" y="27"/>
                        </a:cubicBezTo>
                        <a:cubicBezTo>
                          <a:pt x="23" y="25"/>
                          <a:pt x="29" y="20"/>
                          <a:pt x="30" y="16"/>
                        </a:cubicBezTo>
                        <a:cubicBezTo>
                          <a:pt x="31" y="15"/>
                          <a:pt x="31" y="15"/>
                          <a:pt x="31" y="14"/>
                        </a:cubicBezTo>
                        <a:cubicBezTo>
                          <a:pt x="31" y="14"/>
                          <a:pt x="30" y="13"/>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moveTo>
                          <a:pt x="34" y="0"/>
                        </a:moveTo>
                        <a:cubicBezTo>
                          <a:pt x="34" y="0"/>
                          <a:pt x="34" y="0"/>
                          <a:pt x="34" y="0"/>
                        </a:cubicBezTo>
                        <a:cubicBezTo>
                          <a:pt x="34" y="2"/>
                          <a:pt x="34" y="4"/>
                          <a:pt x="33" y="6"/>
                        </a:cubicBezTo>
                        <a:cubicBezTo>
                          <a:pt x="33" y="7"/>
                          <a:pt x="32" y="9"/>
                          <a:pt x="30" y="11"/>
                        </a:cubicBezTo>
                        <a:cubicBezTo>
                          <a:pt x="31" y="11"/>
                          <a:pt x="31" y="11"/>
                          <a:pt x="31" y="11"/>
                        </a:cubicBezTo>
                        <a:cubicBezTo>
                          <a:pt x="32" y="10"/>
                          <a:pt x="33" y="8"/>
                          <a:pt x="33" y="7"/>
                        </a:cubicBezTo>
                        <a:cubicBezTo>
                          <a:pt x="33" y="7"/>
                          <a:pt x="33" y="7"/>
                          <a:pt x="33" y="7"/>
                        </a:cubicBezTo>
                        <a:cubicBezTo>
                          <a:pt x="33" y="6"/>
                          <a:pt x="33" y="6"/>
                          <a:pt x="34" y="6"/>
                        </a:cubicBezTo>
                        <a:cubicBezTo>
                          <a:pt x="34" y="6"/>
                          <a:pt x="34" y="6"/>
                          <a:pt x="34" y="6"/>
                        </a:cubicBezTo>
                        <a:cubicBezTo>
                          <a:pt x="34" y="6"/>
                          <a:pt x="34" y="6"/>
                          <a:pt x="34" y="6"/>
                        </a:cubicBezTo>
                        <a:cubicBezTo>
                          <a:pt x="34" y="6"/>
                          <a:pt x="34" y="6"/>
                          <a:pt x="34" y="6"/>
                        </a:cubicBezTo>
                        <a:cubicBezTo>
                          <a:pt x="34" y="4"/>
                          <a:pt x="35" y="3"/>
                          <a:pt x="34" y="1"/>
                        </a:cubicBezTo>
                        <a:cubicBezTo>
                          <a:pt x="34" y="1"/>
                          <a:pt x="34" y="1"/>
                          <a:pt x="34"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2" name="Freeform 8300">
                    <a:extLst>
                      <a:ext uri="{FF2B5EF4-FFF2-40B4-BE49-F238E27FC236}">
                        <a16:creationId xmlns:a16="http://schemas.microsoft.com/office/drawing/2014/main" id="{538DD05B-2F7A-4AA4-B8C3-BCFE5EDD90D6}"/>
                      </a:ext>
                    </a:extLst>
                  </p:cNvPr>
                  <p:cNvSpPr>
                    <a:spLocks/>
                  </p:cNvSpPr>
                  <p:nvPr/>
                </p:nvSpPr>
                <p:spPr bwMode="auto">
                  <a:xfrm>
                    <a:off x="3697" y="1884"/>
                    <a:ext cx="3" cy="2"/>
                  </a:xfrm>
                  <a:custGeom>
                    <a:avLst/>
                    <a:gdLst>
                      <a:gd name="T0" fmla="*/ 0 w 4"/>
                      <a:gd name="T1" fmla="*/ 0 h 3"/>
                      <a:gd name="T2" fmla="*/ 4 w 4"/>
                      <a:gd name="T3" fmla="*/ 3 h 3"/>
                      <a:gd name="T4" fmla="*/ 3 w 4"/>
                      <a:gd name="T5" fmla="*/ 1 h 3"/>
                      <a:gd name="T6" fmla="*/ 0 w 4"/>
                      <a:gd name="T7" fmla="*/ 0 h 3"/>
                    </a:gdLst>
                    <a:ahLst/>
                    <a:cxnLst>
                      <a:cxn ang="0">
                        <a:pos x="T0" y="T1"/>
                      </a:cxn>
                      <a:cxn ang="0">
                        <a:pos x="T2" y="T3"/>
                      </a:cxn>
                      <a:cxn ang="0">
                        <a:pos x="T4" y="T5"/>
                      </a:cxn>
                      <a:cxn ang="0">
                        <a:pos x="T6" y="T7"/>
                      </a:cxn>
                    </a:cxnLst>
                    <a:rect l="0" t="0" r="r" b="b"/>
                    <a:pathLst>
                      <a:path w="4" h="3">
                        <a:moveTo>
                          <a:pt x="0" y="0"/>
                        </a:moveTo>
                        <a:cubicBezTo>
                          <a:pt x="2" y="0"/>
                          <a:pt x="3" y="1"/>
                          <a:pt x="4" y="3"/>
                        </a:cubicBezTo>
                        <a:cubicBezTo>
                          <a:pt x="4" y="2"/>
                          <a:pt x="3" y="1"/>
                          <a:pt x="3" y="1"/>
                        </a:cubicBezTo>
                        <a:cubicBezTo>
                          <a:pt x="2" y="0"/>
                          <a:pt x="1" y="0"/>
                          <a:pt x="0"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3" name="Freeform 8301">
                    <a:extLst>
                      <a:ext uri="{FF2B5EF4-FFF2-40B4-BE49-F238E27FC236}">
                        <a16:creationId xmlns:a16="http://schemas.microsoft.com/office/drawing/2014/main" id="{F82746B2-8FEC-43BD-9D6C-E587C1D0E932}"/>
                      </a:ext>
                    </a:extLst>
                  </p:cNvPr>
                  <p:cNvSpPr>
                    <a:spLocks noEditPoints="1"/>
                  </p:cNvSpPr>
                  <p:nvPr/>
                </p:nvSpPr>
                <p:spPr bwMode="auto">
                  <a:xfrm>
                    <a:off x="3634" y="1819"/>
                    <a:ext cx="98" cy="69"/>
                  </a:xfrm>
                  <a:custGeom>
                    <a:avLst/>
                    <a:gdLst>
                      <a:gd name="T0" fmla="*/ 84 w 131"/>
                      <a:gd name="T1" fmla="*/ 87 h 92"/>
                      <a:gd name="T2" fmla="*/ 88 w 131"/>
                      <a:gd name="T3" fmla="*/ 90 h 92"/>
                      <a:gd name="T4" fmla="*/ 88 w 131"/>
                      <a:gd name="T5" fmla="*/ 90 h 92"/>
                      <a:gd name="T6" fmla="*/ 93 w 131"/>
                      <a:gd name="T7" fmla="*/ 92 h 92"/>
                      <a:gd name="T8" fmla="*/ 91 w 131"/>
                      <a:gd name="T9" fmla="*/ 91 h 92"/>
                      <a:gd name="T10" fmla="*/ 89 w 131"/>
                      <a:gd name="T11" fmla="*/ 89 h 92"/>
                      <a:gd name="T12" fmla="*/ 84 w 131"/>
                      <a:gd name="T13" fmla="*/ 86 h 92"/>
                      <a:gd name="T14" fmla="*/ 117 w 131"/>
                      <a:gd name="T15" fmla="*/ 75 h 92"/>
                      <a:gd name="T16" fmla="*/ 118 w 131"/>
                      <a:gd name="T17" fmla="*/ 76 h 92"/>
                      <a:gd name="T18" fmla="*/ 121 w 131"/>
                      <a:gd name="T19" fmla="*/ 76 h 92"/>
                      <a:gd name="T20" fmla="*/ 120 w 131"/>
                      <a:gd name="T21" fmla="*/ 76 h 92"/>
                      <a:gd name="T22" fmla="*/ 117 w 131"/>
                      <a:gd name="T23" fmla="*/ 75 h 92"/>
                      <a:gd name="T24" fmla="*/ 120 w 131"/>
                      <a:gd name="T25" fmla="*/ 61 h 92"/>
                      <a:gd name="T26" fmla="*/ 126 w 131"/>
                      <a:gd name="T27" fmla="*/ 67 h 92"/>
                      <a:gd name="T28" fmla="*/ 126 w 131"/>
                      <a:gd name="T29" fmla="*/ 67 h 92"/>
                      <a:gd name="T30" fmla="*/ 119 w 131"/>
                      <a:gd name="T31" fmla="*/ 59 h 92"/>
                      <a:gd name="T32" fmla="*/ 113 w 131"/>
                      <a:gd name="T33" fmla="*/ 56 h 92"/>
                      <a:gd name="T34" fmla="*/ 120 w 131"/>
                      <a:gd name="T35" fmla="*/ 31 h 92"/>
                      <a:gd name="T36" fmla="*/ 120 w 131"/>
                      <a:gd name="T37" fmla="*/ 31 h 92"/>
                      <a:gd name="T38" fmla="*/ 122 w 131"/>
                      <a:gd name="T39" fmla="*/ 32 h 92"/>
                      <a:gd name="T40" fmla="*/ 123 w 131"/>
                      <a:gd name="T41" fmla="*/ 32 h 92"/>
                      <a:gd name="T42" fmla="*/ 130 w 131"/>
                      <a:gd name="T43" fmla="*/ 40 h 92"/>
                      <a:gd name="T44" fmla="*/ 131 w 131"/>
                      <a:gd name="T45" fmla="*/ 41 h 92"/>
                      <a:gd name="T46" fmla="*/ 131 w 131"/>
                      <a:gd name="T47" fmla="*/ 38 h 92"/>
                      <a:gd name="T48" fmla="*/ 129 w 131"/>
                      <a:gd name="T49" fmla="*/ 36 h 92"/>
                      <a:gd name="T50" fmla="*/ 124 w 131"/>
                      <a:gd name="T51" fmla="*/ 31 h 92"/>
                      <a:gd name="T52" fmla="*/ 120 w 131"/>
                      <a:gd name="T53" fmla="*/ 24 h 92"/>
                      <a:gd name="T54" fmla="*/ 119 w 131"/>
                      <a:gd name="T55" fmla="*/ 25 h 92"/>
                      <a:gd name="T56" fmla="*/ 124 w 131"/>
                      <a:gd name="T57" fmla="*/ 24 h 92"/>
                      <a:gd name="T58" fmla="*/ 125 w 131"/>
                      <a:gd name="T59" fmla="*/ 24 h 92"/>
                      <a:gd name="T60" fmla="*/ 125 w 131"/>
                      <a:gd name="T61" fmla="*/ 24 h 92"/>
                      <a:gd name="T62" fmla="*/ 129 w 131"/>
                      <a:gd name="T63" fmla="*/ 20 h 92"/>
                      <a:gd name="T64" fmla="*/ 128 w 131"/>
                      <a:gd name="T65" fmla="*/ 19 h 92"/>
                      <a:gd name="T66" fmla="*/ 0 w 131"/>
                      <a:gd name="T67" fmla="*/ 0 h 92"/>
                      <a:gd name="T68" fmla="*/ 2 w 131"/>
                      <a:gd name="T69" fmla="*/ 3 h 92"/>
                      <a:gd name="T70" fmla="*/ 8 w 131"/>
                      <a:gd name="T71" fmla="*/ 4 h 92"/>
                      <a:gd name="T72" fmla="*/ 10 w 131"/>
                      <a:gd name="T73" fmla="*/ 4 h 92"/>
                      <a:gd name="T74" fmla="*/ 16 w 131"/>
                      <a:gd name="T75" fmla="*/ 4 h 92"/>
                      <a:gd name="T76" fmla="*/ 13 w 131"/>
                      <a:gd name="T77" fmla="*/ 4 h 92"/>
                      <a:gd name="T78" fmla="*/ 8 w 131"/>
                      <a:gd name="T79" fmla="*/ 4 h 92"/>
                      <a:gd name="T80" fmla="*/ 0 w 131"/>
                      <a:gd name="T8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 h="92">
                        <a:moveTo>
                          <a:pt x="84" y="86"/>
                        </a:moveTo>
                        <a:cubicBezTo>
                          <a:pt x="84" y="86"/>
                          <a:pt x="84" y="86"/>
                          <a:pt x="84" y="87"/>
                        </a:cubicBezTo>
                        <a:cubicBezTo>
                          <a:pt x="85" y="87"/>
                          <a:pt x="86" y="88"/>
                          <a:pt x="87" y="88"/>
                        </a:cubicBezTo>
                        <a:cubicBezTo>
                          <a:pt x="87" y="89"/>
                          <a:pt x="88" y="89"/>
                          <a:pt x="88" y="90"/>
                        </a:cubicBezTo>
                        <a:cubicBezTo>
                          <a:pt x="88" y="90"/>
                          <a:pt x="88" y="90"/>
                          <a:pt x="88" y="90"/>
                        </a:cubicBezTo>
                        <a:cubicBezTo>
                          <a:pt x="88" y="90"/>
                          <a:pt x="88" y="90"/>
                          <a:pt x="88" y="90"/>
                        </a:cubicBezTo>
                        <a:cubicBezTo>
                          <a:pt x="89" y="90"/>
                          <a:pt x="89" y="90"/>
                          <a:pt x="89" y="90"/>
                        </a:cubicBezTo>
                        <a:cubicBezTo>
                          <a:pt x="90" y="91"/>
                          <a:pt x="91" y="92"/>
                          <a:pt x="93" y="92"/>
                        </a:cubicBezTo>
                        <a:cubicBezTo>
                          <a:pt x="92" y="92"/>
                          <a:pt x="92" y="92"/>
                          <a:pt x="92" y="92"/>
                        </a:cubicBezTo>
                        <a:cubicBezTo>
                          <a:pt x="91" y="92"/>
                          <a:pt x="91" y="91"/>
                          <a:pt x="91" y="91"/>
                        </a:cubicBezTo>
                        <a:cubicBezTo>
                          <a:pt x="90" y="91"/>
                          <a:pt x="89" y="90"/>
                          <a:pt x="89" y="90"/>
                        </a:cubicBezTo>
                        <a:cubicBezTo>
                          <a:pt x="89" y="89"/>
                          <a:pt x="89" y="89"/>
                          <a:pt x="89" y="89"/>
                        </a:cubicBezTo>
                        <a:cubicBezTo>
                          <a:pt x="89" y="89"/>
                          <a:pt x="88" y="89"/>
                          <a:pt x="88" y="89"/>
                        </a:cubicBezTo>
                        <a:cubicBezTo>
                          <a:pt x="87" y="87"/>
                          <a:pt x="86" y="86"/>
                          <a:pt x="84" y="86"/>
                        </a:cubicBezTo>
                        <a:cubicBezTo>
                          <a:pt x="84" y="86"/>
                          <a:pt x="84" y="86"/>
                          <a:pt x="84" y="86"/>
                        </a:cubicBezTo>
                        <a:moveTo>
                          <a:pt x="117" y="75"/>
                        </a:moveTo>
                        <a:cubicBezTo>
                          <a:pt x="116" y="75"/>
                          <a:pt x="116" y="75"/>
                          <a:pt x="116" y="75"/>
                        </a:cubicBezTo>
                        <a:cubicBezTo>
                          <a:pt x="117" y="75"/>
                          <a:pt x="117" y="76"/>
                          <a:pt x="118" y="76"/>
                        </a:cubicBezTo>
                        <a:cubicBezTo>
                          <a:pt x="118" y="76"/>
                          <a:pt x="119" y="76"/>
                          <a:pt x="120" y="76"/>
                        </a:cubicBezTo>
                        <a:cubicBezTo>
                          <a:pt x="120" y="76"/>
                          <a:pt x="120" y="76"/>
                          <a:pt x="121" y="76"/>
                        </a:cubicBezTo>
                        <a:cubicBezTo>
                          <a:pt x="120" y="76"/>
                          <a:pt x="120" y="76"/>
                          <a:pt x="120" y="76"/>
                        </a:cubicBezTo>
                        <a:cubicBezTo>
                          <a:pt x="120" y="76"/>
                          <a:pt x="120" y="76"/>
                          <a:pt x="120" y="76"/>
                        </a:cubicBezTo>
                        <a:cubicBezTo>
                          <a:pt x="119" y="76"/>
                          <a:pt x="118" y="75"/>
                          <a:pt x="117" y="75"/>
                        </a:cubicBezTo>
                        <a:cubicBezTo>
                          <a:pt x="117" y="75"/>
                          <a:pt x="117" y="75"/>
                          <a:pt x="117" y="75"/>
                        </a:cubicBezTo>
                        <a:moveTo>
                          <a:pt x="113" y="56"/>
                        </a:moveTo>
                        <a:cubicBezTo>
                          <a:pt x="116" y="58"/>
                          <a:pt x="119" y="59"/>
                          <a:pt x="120" y="61"/>
                        </a:cubicBezTo>
                        <a:cubicBezTo>
                          <a:pt x="123" y="63"/>
                          <a:pt x="125" y="65"/>
                          <a:pt x="126" y="67"/>
                        </a:cubicBezTo>
                        <a:cubicBezTo>
                          <a:pt x="126" y="67"/>
                          <a:pt x="126" y="67"/>
                          <a:pt x="126" y="67"/>
                        </a:cubicBezTo>
                        <a:cubicBezTo>
                          <a:pt x="126" y="67"/>
                          <a:pt x="126" y="67"/>
                          <a:pt x="126" y="67"/>
                        </a:cubicBezTo>
                        <a:cubicBezTo>
                          <a:pt x="126" y="67"/>
                          <a:pt x="126" y="67"/>
                          <a:pt x="126" y="67"/>
                        </a:cubicBezTo>
                        <a:cubicBezTo>
                          <a:pt x="126" y="66"/>
                          <a:pt x="125" y="65"/>
                          <a:pt x="125" y="64"/>
                        </a:cubicBezTo>
                        <a:cubicBezTo>
                          <a:pt x="123" y="62"/>
                          <a:pt x="121" y="60"/>
                          <a:pt x="119" y="59"/>
                        </a:cubicBezTo>
                        <a:cubicBezTo>
                          <a:pt x="117" y="58"/>
                          <a:pt x="115" y="57"/>
                          <a:pt x="113" y="56"/>
                        </a:cubicBezTo>
                        <a:cubicBezTo>
                          <a:pt x="113" y="56"/>
                          <a:pt x="113" y="56"/>
                          <a:pt x="113" y="56"/>
                        </a:cubicBezTo>
                        <a:moveTo>
                          <a:pt x="120" y="31"/>
                        </a:moveTo>
                        <a:cubicBezTo>
                          <a:pt x="120" y="31"/>
                          <a:pt x="120" y="31"/>
                          <a:pt x="120" y="31"/>
                        </a:cubicBezTo>
                        <a:cubicBezTo>
                          <a:pt x="120" y="31"/>
                          <a:pt x="120" y="31"/>
                          <a:pt x="120" y="31"/>
                        </a:cubicBezTo>
                        <a:cubicBezTo>
                          <a:pt x="120" y="31"/>
                          <a:pt x="120" y="31"/>
                          <a:pt x="120" y="31"/>
                        </a:cubicBezTo>
                        <a:moveTo>
                          <a:pt x="124" y="31"/>
                        </a:moveTo>
                        <a:cubicBezTo>
                          <a:pt x="124" y="32"/>
                          <a:pt x="123" y="32"/>
                          <a:pt x="122" y="32"/>
                        </a:cubicBezTo>
                        <a:cubicBezTo>
                          <a:pt x="122" y="32"/>
                          <a:pt x="121" y="32"/>
                          <a:pt x="121" y="32"/>
                        </a:cubicBezTo>
                        <a:cubicBezTo>
                          <a:pt x="122" y="32"/>
                          <a:pt x="123" y="32"/>
                          <a:pt x="123" y="32"/>
                        </a:cubicBezTo>
                        <a:cubicBezTo>
                          <a:pt x="126" y="33"/>
                          <a:pt x="127" y="34"/>
                          <a:pt x="128" y="36"/>
                        </a:cubicBezTo>
                        <a:cubicBezTo>
                          <a:pt x="129" y="37"/>
                          <a:pt x="130" y="39"/>
                          <a:pt x="130" y="40"/>
                        </a:cubicBezTo>
                        <a:cubicBezTo>
                          <a:pt x="130" y="41"/>
                          <a:pt x="130" y="41"/>
                          <a:pt x="130" y="41"/>
                        </a:cubicBezTo>
                        <a:cubicBezTo>
                          <a:pt x="131" y="41"/>
                          <a:pt x="131" y="41"/>
                          <a:pt x="131" y="41"/>
                        </a:cubicBezTo>
                        <a:cubicBezTo>
                          <a:pt x="131" y="41"/>
                          <a:pt x="131" y="40"/>
                          <a:pt x="131" y="40"/>
                        </a:cubicBezTo>
                        <a:cubicBezTo>
                          <a:pt x="131" y="39"/>
                          <a:pt x="131" y="39"/>
                          <a:pt x="131" y="38"/>
                        </a:cubicBezTo>
                        <a:cubicBezTo>
                          <a:pt x="130" y="38"/>
                          <a:pt x="130" y="38"/>
                          <a:pt x="130" y="37"/>
                        </a:cubicBezTo>
                        <a:cubicBezTo>
                          <a:pt x="130" y="37"/>
                          <a:pt x="129" y="36"/>
                          <a:pt x="129" y="36"/>
                        </a:cubicBezTo>
                        <a:cubicBezTo>
                          <a:pt x="128" y="34"/>
                          <a:pt x="127" y="33"/>
                          <a:pt x="126" y="32"/>
                        </a:cubicBezTo>
                        <a:cubicBezTo>
                          <a:pt x="125" y="32"/>
                          <a:pt x="125" y="32"/>
                          <a:pt x="124" y="31"/>
                        </a:cubicBezTo>
                        <a:moveTo>
                          <a:pt x="128" y="19"/>
                        </a:moveTo>
                        <a:cubicBezTo>
                          <a:pt x="127" y="22"/>
                          <a:pt x="124" y="24"/>
                          <a:pt x="120" y="24"/>
                        </a:cubicBezTo>
                        <a:cubicBezTo>
                          <a:pt x="120" y="24"/>
                          <a:pt x="120" y="24"/>
                          <a:pt x="120" y="25"/>
                        </a:cubicBezTo>
                        <a:cubicBezTo>
                          <a:pt x="119" y="25"/>
                          <a:pt x="119" y="25"/>
                          <a:pt x="119" y="25"/>
                        </a:cubicBezTo>
                        <a:cubicBezTo>
                          <a:pt x="120" y="25"/>
                          <a:pt x="121" y="25"/>
                          <a:pt x="121" y="25"/>
                        </a:cubicBezTo>
                        <a:cubicBezTo>
                          <a:pt x="122" y="25"/>
                          <a:pt x="123" y="25"/>
                          <a:pt x="124" y="24"/>
                        </a:cubicBezTo>
                        <a:cubicBezTo>
                          <a:pt x="125" y="24"/>
                          <a:pt x="125" y="24"/>
                          <a:pt x="125" y="24"/>
                        </a:cubicBezTo>
                        <a:cubicBezTo>
                          <a:pt x="125" y="24"/>
                          <a:pt x="125" y="24"/>
                          <a:pt x="125" y="24"/>
                        </a:cubicBezTo>
                        <a:cubicBezTo>
                          <a:pt x="125" y="24"/>
                          <a:pt x="125" y="24"/>
                          <a:pt x="125" y="24"/>
                        </a:cubicBezTo>
                        <a:cubicBezTo>
                          <a:pt x="125" y="24"/>
                          <a:pt x="125" y="24"/>
                          <a:pt x="125" y="24"/>
                        </a:cubicBezTo>
                        <a:cubicBezTo>
                          <a:pt x="127" y="23"/>
                          <a:pt x="128" y="22"/>
                          <a:pt x="128" y="20"/>
                        </a:cubicBezTo>
                        <a:cubicBezTo>
                          <a:pt x="128" y="20"/>
                          <a:pt x="129" y="20"/>
                          <a:pt x="129" y="20"/>
                        </a:cubicBezTo>
                        <a:cubicBezTo>
                          <a:pt x="128" y="19"/>
                          <a:pt x="128" y="19"/>
                          <a:pt x="128" y="19"/>
                        </a:cubicBezTo>
                        <a:cubicBezTo>
                          <a:pt x="128" y="19"/>
                          <a:pt x="128" y="19"/>
                          <a:pt x="128" y="19"/>
                        </a:cubicBezTo>
                        <a:moveTo>
                          <a:pt x="0" y="0"/>
                        </a:moveTo>
                        <a:cubicBezTo>
                          <a:pt x="0" y="0"/>
                          <a:pt x="0" y="0"/>
                          <a:pt x="0" y="0"/>
                        </a:cubicBezTo>
                        <a:cubicBezTo>
                          <a:pt x="0" y="0"/>
                          <a:pt x="1" y="1"/>
                          <a:pt x="1" y="1"/>
                        </a:cubicBezTo>
                        <a:cubicBezTo>
                          <a:pt x="1" y="2"/>
                          <a:pt x="2" y="2"/>
                          <a:pt x="2" y="3"/>
                        </a:cubicBezTo>
                        <a:cubicBezTo>
                          <a:pt x="3" y="4"/>
                          <a:pt x="5" y="4"/>
                          <a:pt x="6" y="4"/>
                        </a:cubicBezTo>
                        <a:cubicBezTo>
                          <a:pt x="7" y="4"/>
                          <a:pt x="7" y="4"/>
                          <a:pt x="8" y="4"/>
                        </a:cubicBezTo>
                        <a:cubicBezTo>
                          <a:pt x="8" y="4"/>
                          <a:pt x="8" y="4"/>
                          <a:pt x="9" y="4"/>
                        </a:cubicBezTo>
                        <a:cubicBezTo>
                          <a:pt x="9" y="4"/>
                          <a:pt x="9" y="4"/>
                          <a:pt x="10" y="4"/>
                        </a:cubicBezTo>
                        <a:cubicBezTo>
                          <a:pt x="10" y="4"/>
                          <a:pt x="10" y="4"/>
                          <a:pt x="10" y="4"/>
                        </a:cubicBezTo>
                        <a:cubicBezTo>
                          <a:pt x="12" y="4"/>
                          <a:pt x="14" y="4"/>
                          <a:pt x="16" y="4"/>
                        </a:cubicBezTo>
                        <a:cubicBezTo>
                          <a:pt x="16" y="4"/>
                          <a:pt x="16" y="4"/>
                          <a:pt x="15" y="4"/>
                        </a:cubicBezTo>
                        <a:cubicBezTo>
                          <a:pt x="15" y="4"/>
                          <a:pt x="14" y="4"/>
                          <a:pt x="13" y="4"/>
                        </a:cubicBezTo>
                        <a:cubicBezTo>
                          <a:pt x="12" y="4"/>
                          <a:pt x="11" y="4"/>
                          <a:pt x="9" y="4"/>
                        </a:cubicBezTo>
                        <a:cubicBezTo>
                          <a:pt x="9" y="4"/>
                          <a:pt x="8" y="4"/>
                          <a:pt x="8" y="4"/>
                        </a:cubicBezTo>
                        <a:cubicBezTo>
                          <a:pt x="5" y="4"/>
                          <a:pt x="2" y="3"/>
                          <a:pt x="1" y="1"/>
                        </a:cubicBezTo>
                        <a:cubicBezTo>
                          <a:pt x="1" y="0"/>
                          <a:pt x="1" y="0"/>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4" name="Freeform 8302">
                    <a:extLst>
                      <a:ext uri="{FF2B5EF4-FFF2-40B4-BE49-F238E27FC236}">
                        <a16:creationId xmlns:a16="http://schemas.microsoft.com/office/drawing/2014/main" id="{321BEABA-8962-4DD6-885B-AF04B4E34259}"/>
                      </a:ext>
                    </a:extLst>
                  </p:cNvPr>
                  <p:cNvSpPr>
                    <a:spLocks/>
                  </p:cNvSpPr>
                  <p:nvPr/>
                </p:nvSpPr>
                <p:spPr bwMode="auto">
                  <a:xfrm>
                    <a:off x="3633" y="1827"/>
                    <a:ext cx="9" cy="7"/>
                  </a:xfrm>
                  <a:custGeom>
                    <a:avLst/>
                    <a:gdLst>
                      <a:gd name="T0" fmla="*/ 7 w 12"/>
                      <a:gd name="T1" fmla="*/ 0 h 9"/>
                      <a:gd name="T2" fmla="*/ 7 w 12"/>
                      <a:gd name="T3" fmla="*/ 1 h 9"/>
                      <a:gd name="T4" fmla="*/ 11 w 12"/>
                      <a:gd name="T5" fmla="*/ 8 h 9"/>
                      <a:gd name="T6" fmla="*/ 9 w 12"/>
                      <a:gd name="T7" fmla="*/ 7 h 9"/>
                      <a:gd name="T8" fmla="*/ 4 w 12"/>
                      <a:gd name="T9" fmla="*/ 6 h 9"/>
                      <a:gd name="T10" fmla="*/ 1 w 12"/>
                      <a:gd name="T11" fmla="*/ 5 h 9"/>
                      <a:gd name="T12" fmla="*/ 0 w 12"/>
                      <a:gd name="T13" fmla="*/ 4 h 9"/>
                      <a:gd name="T14" fmla="*/ 1 w 12"/>
                      <a:gd name="T15" fmla="*/ 5 h 9"/>
                      <a:gd name="T16" fmla="*/ 2 w 12"/>
                      <a:gd name="T17" fmla="*/ 6 h 9"/>
                      <a:gd name="T18" fmla="*/ 6 w 12"/>
                      <a:gd name="T19" fmla="*/ 7 h 9"/>
                      <a:gd name="T20" fmla="*/ 9 w 12"/>
                      <a:gd name="T21" fmla="*/ 8 h 9"/>
                      <a:gd name="T22" fmla="*/ 12 w 12"/>
                      <a:gd name="T23" fmla="*/ 9 h 9"/>
                      <a:gd name="T24" fmla="*/ 11 w 12"/>
                      <a:gd name="T25" fmla="*/ 7 h 9"/>
                      <a:gd name="T26" fmla="*/ 10 w 12"/>
                      <a:gd name="T27" fmla="*/ 5 h 9"/>
                      <a:gd name="T28" fmla="*/ 7 w 12"/>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9">
                        <a:moveTo>
                          <a:pt x="7" y="0"/>
                        </a:moveTo>
                        <a:cubicBezTo>
                          <a:pt x="7" y="1"/>
                          <a:pt x="7" y="1"/>
                          <a:pt x="7" y="1"/>
                        </a:cubicBezTo>
                        <a:cubicBezTo>
                          <a:pt x="7" y="3"/>
                          <a:pt x="9" y="6"/>
                          <a:pt x="11" y="8"/>
                        </a:cubicBezTo>
                        <a:cubicBezTo>
                          <a:pt x="10" y="7"/>
                          <a:pt x="10" y="7"/>
                          <a:pt x="9" y="7"/>
                        </a:cubicBezTo>
                        <a:cubicBezTo>
                          <a:pt x="7" y="6"/>
                          <a:pt x="6" y="6"/>
                          <a:pt x="4" y="6"/>
                        </a:cubicBezTo>
                        <a:cubicBezTo>
                          <a:pt x="3" y="6"/>
                          <a:pt x="2" y="5"/>
                          <a:pt x="1" y="5"/>
                        </a:cubicBezTo>
                        <a:cubicBezTo>
                          <a:pt x="1" y="4"/>
                          <a:pt x="0" y="4"/>
                          <a:pt x="0" y="4"/>
                        </a:cubicBezTo>
                        <a:cubicBezTo>
                          <a:pt x="0" y="4"/>
                          <a:pt x="1" y="5"/>
                          <a:pt x="1" y="5"/>
                        </a:cubicBezTo>
                        <a:cubicBezTo>
                          <a:pt x="1" y="5"/>
                          <a:pt x="1" y="6"/>
                          <a:pt x="2" y="6"/>
                        </a:cubicBezTo>
                        <a:cubicBezTo>
                          <a:pt x="3" y="6"/>
                          <a:pt x="5" y="7"/>
                          <a:pt x="6" y="7"/>
                        </a:cubicBezTo>
                        <a:cubicBezTo>
                          <a:pt x="7" y="7"/>
                          <a:pt x="8" y="7"/>
                          <a:pt x="9" y="8"/>
                        </a:cubicBezTo>
                        <a:cubicBezTo>
                          <a:pt x="10" y="8"/>
                          <a:pt x="11" y="8"/>
                          <a:pt x="12" y="9"/>
                        </a:cubicBezTo>
                        <a:cubicBezTo>
                          <a:pt x="12" y="8"/>
                          <a:pt x="12" y="8"/>
                          <a:pt x="11" y="7"/>
                        </a:cubicBezTo>
                        <a:cubicBezTo>
                          <a:pt x="11" y="7"/>
                          <a:pt x="10" y="6"/>
                          <a:pt x="10" y="5"/>
                        </a:cubicBezTo>
                        <a:cubicBezTo>
                          <a:pt x="9" y="3"/>
                          <a:pt x="8" y="2"/>
                          <a:pt x="7"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5" name="Freeform 8303">
                    <a:extLst>
                      <a:ext uri="{FF2B5EF4-FFF2-40B4-BE49-F238E27FC236}">
                        <a16:creationId xmlns:a16="http://schemas.microsoft.com/office/drawing/2014/main" id="{DC60D65C-2648-4EB0-84E3-2E86EB36A7BD}"/>
                      </a:ext>
                    </a:extLst>
                  </p:cNvPr>
                  <p:cNvSpPr>
                    <a:spLocks/>
                  </p:cNvSpPr>
                  <p:nvPr/>
                </p:nvSpPr>
                <p:spPr bwMode="auto">
                  <a:xfrm>
                    <a:off x="3642" y="1851"/>
                    <a:ext cx="10" cy="1"/>
                  </a:xfrm>
                  <a:custGeom>
                    <a:avLst/>
                    <a:gdLst>
                      <a:gd name="T0" fmla="*/ 12 w 13"/>
                      <a:gd name="T1" fmla="*/ 0 h 1"/>
                      <a:gd name="T2" fmla="*/ 11 w 13"/>
                      <a:gd name="T3" fmla="*/ 0 h 1"/>
                      <a:gd name="T4" fmla="*/ 7 w 13"/>
                      <a:gd name="T5" fmla="*/ 0 h 1"/>
                      <a:gd name="T6" fmla="*/ 6 w 13"/>
                      <a:gd name="T7" fmla="*/ 0 h 1"/>
                      <a:gd name="T8" fmla="*/ 6 w 13"/>
                      <a:gd name="T9" fmla="*/ 0 h 1"/>
                      <a:gd name="T10" fmla="*/ 5 w 13"/>
                      <a:gd name="T11" fmla="*/ 0 h 1"/>
                      <a:gd name="T12" fmla="*/ 4 w 13"/>
                      <a:gd name="T13" fmla="*/ 0 h 1"/>
                      <a:gd name="T14" fmla="*/ 4 w 13"/>
                      <a:gd name="T15" fmla="*/ 0 h 1"/>
                      <a:gd name="T16" fmla="*/ 3 w 13"/>
                      <a:gd name="T17" fmla="*/ 0 h 1"/>
                      <a:gd name="T18" fmla="*/ 0 w 13"/>
                      <a:gd name="T19" fmla="*/ 0 h 1"/>
                      <a:gd name="T20" fmla="*/ 0 w 13"/>
                      <a:gd name="T21" fmla="*/ 0 h 1"/>
                      <a:gd name="T22" fmla="*/ 0 w 13"/>
                      <a:gd name="T23" fmla="*/ 0 h 1"/>
                      <a:gd name="T24" fmla="*/ 2 w 13"/>
                      <a:gd name="T25" fmla="*/ 0 h 1"/>
                      <a:gd name="T26" fmla="*/ 3 w 13"/>
                      <a:gd name="T27" fmla="*/ 0 h 1"/>
                      <a:gd name="T28" fmla="*/ 3 w 13"/>
                      <a:gd name="T29" fmla="*/ 1 h 1"/>
                      <a:gd name="T30" fmla="*/ 3 w 13"/>
                      <a:gd name="T31" fmla="*/ 1 h 1"/>
                      <a:gd name="T32" fmla="*/ 3 w 13"/>
                      <a:gd name="T33" fmla="*/ 1 h 1"/>
                      <a:gd name="T34" fmla="*/ 3 w 13"/>
                      <a:gd name="T35" fmla="*/ 1 h 1"/>
                      <a:gd name="T36" fmla="*/ 5 w 13"/>
                      <a:gd name="T37" fmla="*/ 1 h 1"/>
                      <a:gd name="T38" fmla="*/ 8 w 13"/>
                      <a:gd name="T39" fmla="*/ 1 h 1"/>
                      <a:gd name="T40" fmla="*/ 8 w 13"/>
                      <a:gd name="T41" fmla="*/ 1 h 1"/>
                      <a:gd name="T42" fmla="*/ 9 w 13"/>
                      <a:gd name="T43" fmla="*/ 1 h 1"/>
                      <a:gd name="T44" fmla="*/ 11 w 13"/>
                      <a:gd name="T45" fmla="*/ 1 h 1"/>
                      <a:gd name="T46" fmla="*/ 13 w 13"/>
                      <a:gd name="T47" fmla="*/ 0 h 1"/>
                      <a:gd name="T48" fmla="*/ 13 w 13"/>
                      <a:gd name="T49" fmla="*/ 0 h 1"/>
                      <a:gd name="T50" fmla="*/ 13 w 13"/>
                      <a:gd name="T51" fmla="*/ 0 h 1"/>
                      <a:gd name="T52" fmla="*/ 12 w 13"/>
                      <a:gd name="T5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
                        <a:moveTo>
                          <a:pt x="12" y="0"/>
                        </a:moveTo>
                        <a:cubicBezTo>
                          <a:pt x="12" y="0"/>
                          <a:pt x="12" y="0"/>
                          <a:pt x="11" y="0"/>
                        </a:cubicBezTo>
                        <a:cubicBezTo>
                          <a:pt x="10" y="0"/>
                          <a:pt x="8" y="0"/>
                          <a:pt x="7" y="0"/>
                        </a:cubicBezTo>
                        <a:cubicBezTo>
                          <a:pt x="7" y="0"/>
                          <a:pt x="7" y="0"/>
                          <a:pt x="6" y="0"/>
                        </a:cubicBezTo>
                        <a:cubicBezTo>
                          <a:pt x="6" y="0"/>
                          <a:pt x="6" y="0"/>
                          <a:pt x="6" y="0"/>
                        </a:cubicBezTo>
                        <a:cubicBezTo>
                          <a:pt x="6" y="0"/>
                          <a:pt x="5" y="0"/>
                          <a:pt x="5" y="0"/>
                        </a:cubicBezTo>
                        <a:cubicBezTo>
                          <a:pt x="5" y="0"/>
                          <a:pt x="4" y="0"/>
                          <a:pt x="4" y="0"/>
                        </a:cubicBezTo>
                        <a:cubicBezTo>
                          <a:pt x="4" y="0"/>
                          <a:pt x="4" y="0"/>
                          <a:pt x="4" y="0"/>
                        </a:cubicBezTo>
                        <a:cubicBezTo>
                          <a:pt x="3" y="0"/>
                          <a:pt x="3" y="0"/>
                          <a:pt x="3" y="0"/>
                        </a:cubicBezTo>
                        <a:cubicBezTo>
                          <a:pt x="2" y="0"/>
                          <a:pt x="1" y="0"/>
                          <a:pt x="0" y="0"/>
                        </a:cubicBezTo>
                        <a:cubicBezTo>
                          <a:pt x="0" y="0"/>
                          <a:pt x="0" y="0"/>
                          <a:pt x="0" y="0"/>
                        </a:cubicBezTo>
                        <a:cubicBezTo>
                          <a:pt x="0" y="0"/>
                          <a:pt x="0" y="0"/>
                          <a:pt x="0" y="0"/>
                        </a:cubicBezTo>
                        <a:cubicBezTo>
                          <a:pt x="0" y="0"/>
                          <a:pt x="1" y="0"/>
                          <a:pt x="2" y="0"/>
                        </a:cubicBezTo>
                        <a:cubicBezTo>
                          <a:pt x="3" y="0"/>
                          <a:pt x="3" y="0"/>
                          <a:pt x="3" y="0"/>
                        </a:cubicBezTo>
                        <a:cubicBezTo>
                          <a:pt x="3" y="0"/>
                          <a:pt x="3" y="1"/>
                          <a:pt x="3" y="1"/>
                        </a:cubicBezTo>
                        <a:cubicBezTo>
                          <a:pt x="3" y="1"/>
                          <a:pt x="3" y="1"/>
                          <a:pt x="3" y="1"/>
                        </a:cubicBezTo>
                        <a:cubicBezTo>
                          <a:pt x="3" y="1"/>
                          <a:pt x="3" y="1"/>
                          <a:pt x="3" y="1"/>
                        </a:cubicBezTo>
                        <a:cubicBezTo>
                          <a:pt x="3" y="1"/>
                          <a:pt x="3" y="1"/>
                          <a:pt x="3" y="1"/>
                        </a:cubicBezTo>
                        <a:cubicBezTo>
                          <a:pt x="4" y="1"/>
                          <a:pt x="4" y="1"/>
                          <a:pt x="5" y="1"/>
                        </a:cubicBezTo>
                        <a:cubicBezTo>
                          <a:pt x="6" y="1"/>
                          <a:pt x="7" y="1"/>
                          <a:pt x="8" y="1"/>
                        </a:cubicBezTo>
                        <a:cubicBezTo>
                          <a:pt x="8" y="1"/>
                          <a:pt x="8" y="1"/>
                          <a:pt x="8" y="1"/>
                        </a:cubicBezTo>
                        <a:cubicBezTo>
                          <a:pt x="9" y="1"/>
                          <a:pt x="9" y="1"/>
                          <a:pt x="9" y="1"/>
                        </a:cubicBezTo>
                        <a:cubicBezTo>
                          <a:pt x="9" y="1"/>
                          <a:pt x="10" y="1"/>
                          <a:pt x="11" y="1"/>
                        </a:cubicBezTo>
                        <a:cubicBezTo>
                          <a:pt x="12" y="1"/>
                          <a:pt x="12" y="0"/>
                          <a:pt x="13" y="0"/>
                        </a:cubicBezTo>
                        <a:cubicBezTo>
                          <a:pt x="13" y="0"/>
                          <a:pt x="13" y="0"/>
                          <a:pt x="13" y="0"/>
                        </a:cubicBezTo>
                        <a:cubicBezTo>
                          <a:pt x="13" y="0"/>
                          <a:pt x="13" y="0"/>
                          <a:pt x="13" y="0"/>
                        </a:cubicBezTo>
                        <a:cubicBezTo>
                          <a:pt x="13" y="0"/>
                          <a:pt x="12" y="0"/>
                          <a:pt x="12"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6" name="Freeform 8304">
                    <a:extLst>
                      <a:ext uri="{FF2B5EF4-FFF2-40B4-BE49-F238E27FC236}">
                        <a16:creationId xmlns:a16="http://schemas.microsoft.com/office/drawing/2014/main" id="{DEED095A-8F45-462B-9828-1712A75BC93E}"/>
                      </a:ext>
                    </a:extLst>
                  </p:cNvPr>
                  <p:cNvSpPr>
                    <a:spLocks/>
                  </p:cNvSpPr>
                  <p:nvPr/>
                </p:nvSpPr>
                <p:spPr bwMode="auto">
                  <a:xfrm>
                    <a:off x="3749" y="1762"/>
                    <a:ext cx="17" cy="9"/>
                  </a:xfrm>
                  <a:custGeom>
                    <a:avLst/>
                    <a:gdLst>
                      <a:gd name="T0" fmla="*/ 20 w 23"/>
                      <a:gd name="T1" fmla="*/ 8 h 12"/>
                      <a:gd name="T2" fmla="*/ 11 w 23"/>
                      <a:gd name="T3" fmla="*/ 5 h 12"/>
                      <a:gd name="T4" fmla="*/ 6 w 23"/>
                      <a:gd name="T5" fmla="*/ 1 h 12"/>
                      <a:gd name="T6" fmla="*/ 0 w 23"/>
                      <a:gd name="T7" fmla="*/ 2 h 12"/>
                      <a:gd name="T8" fmla="*/ 1 w 23"/>
                      <a:gd name="T9" fmla="*/ 2 h 12"/>
                      <a:gd name="T10" fmla="*/ 11 w 23"/>
                      <a:gd name="T11" fmla="*/ 7 h 12"/>
                      <a:gd name="T12" fmla="*/ 16 w 23"/>
                      <a:gd name="T13" fmla="*/ 8 h 12"/>
                      <a:gd name="T14" fmla="*/ 22 w 23"/>
                      <a:gd name="T15" fmla="*/ 12 h 12"/>
                      <a:gd name="T16" fmla="*/ 23 w 23"/>
                      <a:gd name="T17" fmla="*/ 12 h 12"/>
                      <a:gd name="T18" fmla="*/ 20 w 23"/>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2">
                        <a:moveTo>
                          <a:pt x="20" y="8"/>
                        </a:moveTo>
                        <a:cubicBezTo>
                          <a:pt x="18" y="6"/>
                          <a:pt x="14" y="6"/>
                          <a:pt x="11" y="5"/>
                        </a:cubicBezTo>
                        <a:cubicBezTo>
                          <a:pt x="9" y="4"/>
                          <a:pt x="8" y="2"/>
                          <a:pt x="6" y="1"/>
                        </a:cubicBezTo>
                        <a:cubicBezTo>
                          <a:pt x="4" y="0"/>
                          <a:pt x="2" y="1"/>
                          <a:pt x="0" y="2"/>
                        </a:cubicBezTo>
                        <a:cubicBezTo>
                          <a:pt x="1" y="2"/>
                          <a:pt x="1" y="2"/>
                          <a:pt x="1" y="2"/>
                        </a:cubicBezTo>
                        <a:cubicBezTo>
                          <a:pt x="8" y="0"/>
                          <a:pt x="7" y="5"/>
                          <a:pt x="11" y="7"/>
                        </a:cubicBezTo>
                        <a:cubicBezTo>
                          <a:pt x="13" y="7"/>
                          <a:pt x="15" y="7"/>
                          <a:pt x="16" y="8"/>
                        </a:cubicBezTo>
                        <a:cubicBezTo>
                          <a:pt x="20" y="8"/>
                          <a:pt x="21" y="10"/>
                          <a:pt x="22" y="12"/>
                        </a:cubicBezTo>
                        <a:cubicBezTo>
                          <a:pt x="23" y="12"/>
                          <a:pt x="23" y="12"/>
                          <a:pt x="23" y="12"/>
                        </a:cubicBezTo>
                        <a:cubicBezTo>
                          <a:pt x="23" y="10"/>
                          <a:pt x="22" y="9"/>
                          <a:pt x="20" y="8"/>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7" name="Freeform 8305">
                    <a:extLst>
                      <a:ext uri="{FF2B5EF4-FFF2-40B4-BE49-F238E27FC236}">
                        <a16:creationId xmlns:a16="http://schemas.microsoft.com/office/drawing/2014/main" id="{7F1604E8-E5F2-45DB-9190-98EBEE0E3724}"/>
                      </a:ext>
                    </a:extLst>
                  </p:cNvPr>
                  <p:cNvSpPr>
                    <a:spLocks/>
                  </p:cNvSpPr>
                  <p:nvPr/>
                </p:nvSpPr>
                <p:spPr bwMode="auto">
                  <a:xfrm>
                    <a:off x="3791" y="1788"/>
                    <a:ext cx="7" cy="7"/>
                  </a:xfrm>
                  <a:custGeom>
                    <a:avLst/>
                    <a:gdLst>
                      <a:gd name="T0" fmla="*/ 10 w 10"/>
                      <a:gd name="T1" fmla="*/ 9 h 10"/>
                      <a:gd name="T2" fmla="*/ 7 w 10"/>
                      <a:gd name="T3" fmla="*/ 7 h 10"/>
                      <a:gd name="T4" fmla="*/ 4 w 10"/>
                      <a:gd name="T5" fmla="*/ 6 h 10"/>
                      <a:gd name="T6" fmla="*/ 2 w 10"/>
                      <a:gd name="T7" fmla="*/ 0 h 10"/>
                      <a:gd name="T8" fmla="*/ 1 w 10"/>
                      <a:gd name="T9" fmla="*/ 0 h 10"/>
                      <a:gd name="T10" fmla="*/ 2 w 10"/>
                      <a:gd name="T11" fmla="*/ 6 h 10"/>
                      <a:gd name="T12" fmla="*/ 4 w 10"/>
                      <a:gd name="T13" fmla="*/ 7 h 10"/>
                      <a:gd name="T14" fmla="*/ 7 w 10"/>
                      <a:gd name="T15" fmla="*/ 8 h 10"/>
                      <a:gd name="T16" fmla="*/ 10 w 10"/>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10" y="9"/>
                        </a:moveTo>
                        <a:cubicBezTo>
                          <a:pt x="9" y="9"/>
                          <a:pt x="8" y="7"/>
                          <a:pt x="7" y="7"/>
                        </a:cubicBezTo>
                        <a:cubicBezTo>
                          <a:pt x="6" y="6"/>
                          <a:pt x="5" y="6"/>
                          <a:pt x="4" y="6"/>
                        </a:cubicBezTo>
                        <a:cubicBezTo>
                          <a:pt x="1" y="5"/>
                          <a:pt x="1" y="3"/>
                          <a:pt x="2" y="0"/>
                        </a:cubicBezTo>
                        <a:cubicBezTo>
                          <a:pt x="1" y="0"/>
                          <a:pt x="1" y="0"/>
                          <a:pt x="1" y="0"/>
                        </a:cubicBezTo>
                        <a:cubicBezTo>
                          <a:pt x="0" y="2"/>
                          <a:pt x="0" y="5"/>
                          <a:pt x="2" y="6"/>
                        </a:cubicBezTo>
                        <a:cubicBezTo>
                          <a:pt x="3" y="7"/>
                          <a:pt x="3" y="7"/>
                          <a:pt x="4" y="7"/>
                        </a:cubicBezTo>
                        <a:cubicBezTo>
                          <a:pt x="6" y="7"/>
                          <a:pt x="6" y="8"/>
                          <a:pt x="7" y="8"/>
                        </a:cubicBezTo>
                        <a:cubicBezTo>
                          <a:pt x="8" y="9"/>
                          <a:pt x="9" y="10"/>
                          <a:pt x="10" y="9"/>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8" name="Freeform 8306">
                    <a:extLst>
                      <a:ext uri="{FF2B5EF4-FFF2-40B4-BE49-F238E27FC236}">
                        <a16:creationId xmlns:a16="http://schemas.microsoft.com/office/drawing/2014/main" id="{74A739AA-BE0D-4576-A1EC-675D8634D290}"/>
                      </a:ext>
                    </a:extLst>
                  </p:cNvPr>
                  <p:cNvSpPr>
                    <a:spLocks/>
                  </p:cNvSpPr>
                  <p:nvPr/>
                </p:nvSpPr>
                <p:spPr bwMode="auto">
                  <a:xfrm>
                    <a:off x="3792" y="17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39" name="Freeform 8307">
                    <a:extLst>
                      <a:ext uri="{FF2B5EF4-FFF2-40B4-BE49-F238E27FC236}">
                        <a16:creationId xmlns:a16="http://schemas.microsoft.com/office/drawing/2014/main" id="{5C568C0B-080E-45B4-8B7C-46ACE16AD43D}"/>
                      </a:ext>
                    </a:extLst>
                  </p:cNvPr>
                  <p:cNvSpPr>
                    <a:spLocks/>
                  </p:cNvSpPr>
                  <p:nvPr/>
                </p:nvSpPr>
                <p:spPr bwMode="auto">
                  <a:xfrm>
                    <a:off x="3807" y="1785"/>
                    <a:ext cx="5" cy="6"/>
                  </a:xfrm>
                  <a:custGeom>
                    <a:avLst/>
                    <a:gdLst>
                      <a:gd name="T0" fmla="*/ 2 w 6"/>
                      <a:gd name="T1" fmla="*/ 0 h 8"/>
                      <a:gd name="T2" fmla="*/ 1 w 6"/>
                      <a:gd name="T3" fmla="*/ 0 h 8"/>
                      <a:gd name="T4" fmla="*/ 3 w 6"/>
                      <a:gd name="T5" fmla="*/ 2 h 8"/>
                      <a:gd name="T6" fmla="*/ 4 w 6"/>
                      <a:gd name="T7" fmla="*/ 3 h 8"/>
                      <a:gd name="T8" fmla="*/ 2 w 6"/>
                      <a:gd name="T9" fmla="*/ 4 h 8"/>
                      <a:gd name="T10" fmla="*/ 0 w 6"/>
                      <a:gd name="T11" fmla="*/ 8 h 8"/>
                      <a:gd name="T12" fmla="*/ 1 w 6"/>
                      <a:gd name="T13" fmla="*/ 8 h 8"/>
                      <a:gd name="T14" fmla="*/ 3 w 6"/>
                      <a:gd name="T15" fmla="*/ 5 h 8"/>
                      <a:gd name="T16" fmla="*/ 6 w 6"/>
                      <a:gd name="T17" fmla="*/ 3 h 8"/>
                      <a:gd name="T18" fmla="*/ 2 w 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2" y="0"/>
                        </a:moveTo>
                        <a:cubicBezTo>
                          <a:pt x="1" y="0"/>
                          <a:pt x="1" y="0"/>
                          <a:pt x="1" y="0"/>
                        </a:cubicBezTo>
                        <a:cubicBezTo>
                          <a:pt x="2" y="1"/>
                          <a:pt x="2" y="1"/>
                          <a:pt x="3" y="2"/>
                        </a:cubicBezTo>
                        <a:cubicBezTo>
                          <a:pt x="3" y="2"/>
                          <a:pt x="5" y="2"/>
                          <a:pt x="4" y="3"/>
                        </a:cubicBezTo>
                        <a:cubicBezTo>
                          <a:pt x="4" y="3"/>
                          <a:pt x="3" y="4"/>
                          <a:pt x="2" y="4"/>
                        </a:cubicBezTo>
                        <a:cubicBezTo>
                          <a:pt x="1" y="5"/>
                          <a:pt x="0" y="7"/>
                          <a:pt x="0" y="8"/>
                        </a:cubicBezTo>
                        <a:cubicBezTo>
                          <a:pt x="1" y="8"/>
                          <a:pt x="1" y="8"/>
                          <a:pt x="1" y="8"/>
                        </a:cubicBezTo>
                        <a:cubicBezTo>
                          <a:pt x="2" y="7"/>
                          <a:pt x="2" y="6"/>
                          <a:pt x="3" y="5"/>
                        </a:cubicBezTo>
                        <a:cubicBezTo>
                          <a:pt x="4" y="4"/>
                          <a:pt x="5" y="4"/>
                          <a:pt x="6" y="3"/>
                        </a:cubicBezTo>
                        <a:cubicBezTo>
                          <a:pt x="6" y="1"/>
                          <a:pt x="3" y="1"/>
                          <a:pt x="2"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0" name="Freeform 8308">
                    <a:extLst>
                      <a:ext uri="{FF2B5EF4-FFF2-40B4-BE49-F238E27FC236}">
                        <a16:creationId xmlns:a16="http://schemas.microsoft.com/office/drawing/2014/main" id="{48777204-0CC7-469B-B280-4F48B57C7161}"/>
                      </a:ext>
                    </a:extLst>
                  </p:cNvPr>
                  <p:cNvSpPr>
                    <a:spLocks/>
                  </p:cNvSpPr>
                  <p:nvPr/>
                </p:nvSpPr>
                <p:spPr bwMode="auto">
                  <a:xfrm>
                    <a:off x="3785" y="1793"/>
                    <a:ext cx="30" cy="12"/>
                  </a:xfrm>
                  <a:custGeom>
                    <a:avLst/>
                    <a:gdLst>
                      <a:gd name="T0" fmla="*/ 41 w 41"/>
                      <a:gd name="T1" fmla="*/ 0 h 16"/>
                      <a:gd name="T2" fmla="*/ 31 w 41"/>
                      <a:gd name="T3" fmla="*/ 7 h 16"/>
                      <a:gd name="T4" fmla="*/ 17 w 41"/>
                      <a:gd name="T5" fmla="*/ 10 h 16"/>
                      <a:gd name="T6" fmla="*/ 5 w 41"/>
                      <a:gd name="T7" fmla="*/ 11 h 16"/>
                      <a:gd name="T8" fmla="*/ 0 w 41"/>
                      <a:gd name="T9" fmla="*/ 15 h 16"/>
                      <a:gd name="T10" fmla="*/ 0 w 41"/>
                      <a:gd name="T11" fmla="*/ 16 h 16"/>
                      <a:gd name="T12" fmla="*/ 3 w 41"/>
                      <a:gd name="T13" fmla="*/ 13 h 16"/>
                      <a:gd name="T14" fmla="*/ 12 w 41"/>
                      <a:gd name="T15" fmla="*/ 12 h 16"/>
                      <a:gd name="T16" fmla="*/ 24 w 41"/>
                      <a:gd name="T17" fmla="*/ 11 h 16"/>
                      <a:gd name="T18" fmla="*/ 41 w 41"/>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6">
                        <a:moveTo>
                          <a:pt x="41" y="0"/>
                        </a:moveTo>
                        <a:cubicBezTo>
                          <a:pt x="37" y="2"/>
                          <a:pt x="35" y="5"/>
                          <a:pt x="31" y="7"/>
                        </a:cubicBezTo>
                        <a:cubicBezTo>
                          <a:pt x="26" y="8"/>
                          <a:pt x="22" y="10"/>
                          <a:pt x="17" y="10"/>
                        </a:cubicBezTo>
                        <a:cubicBezTo>
                          <a:pt x="13" y="10"/>
                          <a:pt x="9" y="9"/>
                          <a:pt x="5" y="11"/>
                        </a:cubicBezTo>
                        <a:cubicBezTo>
                          <a:pt x="2" y="11"/>
                          <a:pt x="1" y="14"/>
                          <a:pt x="0" y="15"/>
                        </a:cubicBezTo>
                        <a:cubicBezTo>
                          <a:pt x="0" y="16"/>
                          <a:pt x="0" y="16"/>
                          <a:pt x="0" y="16"/>
                        </a:cubicBezTo>
                        <a:cubicBezTo>
                          <a:pt x="1" y="15"/>
                          <a:pt x="2" y="14"/>
                          <a:pt x="3" y="13"/>
                        </a:cubicBezTo>
                        <a:cubicBezTo>
                          <a:pt x="6" y="11"/>
                          <a:pt x="9" y="11"/>
                          <a:pt x="12" y="12"/>
                        </a:cubicBezTo>
                        <a:cubicBezTo>
                          <a:pt x="16" y="12"/>
                          <a:pt x="20" y="12"/>
                          <a:pt x="24" y="11"/>
                        </a:cubicBezTo>
                        <a:cubicBezTo>
                          <a:pt x="31" y="9"/>
                          <a:pt x="38" y="5"/>
                          <a:pt x="41"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1" name="Freeform 8309">
                    <a:extLst>
                      <a:ext uri="{FF2B5EF4-FFF2-40B4-BE49-F238E27FC236}">
                        <a16:creationId xmlns:a16="http://schemas.microsoft.com/office/drawing/2014/main" id="{F0F33C58-C250-45FC-A420-8C3A45316A4E}"/>
                      </a:ext>
                    </a:extLst>
                  </p:cNvPr>
                  <p:cNvSpPr>
                    <a:spLocks/>
                  </p:cNvSpPr>
                  <p:nvPr/>
                </p:nvSpPr>
                <p:spPr bwMode="auto">
                  <a:xfrm>
                    <a:off x="3743" y="1798"/>
                    <a:ext cx="22" cy="11"/>
                  </a:xfrm>
                  <a:custGeom>
                    <a:avLst/>
                    <a:gdLst>
                      <a:gd name="T0" fmla="*/ 30 w 30"/>
                      <a:gd name="T1" fmla="*/ 0 h 15"/>
                      <a:gd name="T2" fmla="*/ 20 w 30"/>
                      <a:gd name="T3" fmla="*/ 3 h 15"/>
                      <a:gd name="T4" fmla="*/ 17 w 30"/>
                      <a:gd name="T5" fmla="*/ 5 h 15"/>
                      <a:gd name="T6" fmla="*/ 9 w 30"/>
                      <a:gd name="T7" fmla="*/ 7 h 15"/>
                      <a:gd name="T8" fmla="*/ 3 w 30"/>
                      <a:gd name="T9" fmla="*/ 15 h 15"/>
                      <a:gd name="T10" fmla="*/ 3 w 30"/>
                      <a:gd name="T11" fmla="*/ 15 h 15"/>
                      <a:gd name="T12" fmla="*/ 9 w 30"/>
                      <a:gd name="T13" fmla="*/ 8 h 15"/>
                      <a:gd name="T14" fmla="*/ 15 w 30"/>
                      <a:gd name="T15" fmla="*/ 7 h 15"/>
                      <a:gd name="T16" fmla="*/ 20 w 30"/>
                      <a:gd name="T17" fmla="*/ 3 h 15"/>
                      <a:gd name="T18" fmla="*/ 30 w 30"/>
                      <a:gd name="T19" fmla="*/ 1 h 15"/>
                      <a:gd name="T20" fmla="*/ 30 w 3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5">
                        <a:moveTo>
                          <a:pt x="30" y="0"/>
                        </a:moveTo>
                        <a:cubicBezTo>
                          <a:pt x="26" y="1"/>
                          <a:pt x="23" y="1"/>
                          <a:pt x="20" y="3"/>
                        </a:cubicBezTo>
                        <a:cubicBezTo>
                          <a:pt x="19" y="3"/>
                          <a:pt x="18" y="4"/>
                          <a:pt x="17" y="5"/>
                        </a:cubicBezTo>
                        <a:cubicBezTo>
                          <a:pt x="15" y="7"/>
                          <a:pt x="12" y="7"/>
                          <a:pt x="9" y="7"/>
                        </a:cubicBezTo>
                        <a:cubicBezTo>
                          <a:pt x="5" y="8"/>
                          <a:pt x="0" y="12"/>
                          <a:pt x="3" y="15"/>
                        </a:cubicBezTo>
                        <a:cubicBezTo>
                          <a:pt x="3" y="15"/>
                          <a:pt x="3" y="15"/>
                          <a:pt x="3" y="15"/>
                        </a:cubicBezTo>
                        <a:cubicBezTo>
                          <a:pt x="3" y="12"/>
                          <a:pt x="5" y="9"/>
                          <a:pt x="9" y="8"/>
                        </a:cubicBezTo>
                        <a:cubicBezTo>
                          <a:pt x="11" y="8"/>
                          <a:pt x="14" y="8"/>
                          <a:pt x="15" y="7"/>
                        </a:cubicBezTo>
                        <a:cubicBezTo>
                          <a:pt x="17" y="6"/>
                          <a:pt x="19" y="5"/>
                          <a:pt x="20" y="3"/>
                        </a:cubicBezTo>
                        <a:cubicBezTo>
                          <a:pt x="23" y="2"/>
                          <a:pt x="27" y="2"/>
                          <a:pt x="30" y="1"/>
                        </a:cubicBezTo>
                        <a:cubicBezTo>
                          <a:pt x="30" y="1"/>
                          <a:pt x="30" y="0"/>
                          <a:pt x="3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2" name="Freeform 8310">
                    <a:extLst>
                      <a:ext uri="{FF2B5EF4-FFF2-40B4-BE49-F238E27FC236}">
                        <a16:creationId xmlns:a16="http://schemas.microsoft.com/office/drawing/2014/main" id="{1C0485F5-0904-4A6F-BA36-64DE337DE326}"/>
                      </a:ext>
                    </a:extLst>
                  </p:cNvPr>
                  <p:cNvSpPr>
                    <a:spLocks/>
                  </p:cNvSpPr>
                  <p:nvPr/>
                </p:nvSpPr>
                <p:spPr bwMode="auto">
                  <a:xfrm>
                    <a:off x="3773" y="1779"/>
                    <a:ext cx="6" cy="8"/>
                  </a:xfrm>
                  <a:custGeom>
                    <a:avLst/>
                    <a:gdLst>
                      <a:gd name="T0" fmla="*/ 1 w 7"/>
                      <a:gd name="T1" fmla="*/ 1 h 10"/>
                      <a:gd name="T2" fmla="*/ 1 w 7"/>
                      <a:gd name="T3" fmla="*/ 1 h 10"/>
                      <a:gd name="T4" fmla="*/ 5 w 7"/>
                      <a:gd name="T5" fmla="*/ 3 h 10"/>
                      <a:gd name="T6" fmla="*/ 2 w 7"/>
                      <a:gd name="T7" fmla="*/ 5 h 10"/>
                      <a:gd name="T8" fmla="*/ 1 w 7"/>
                      <a:gd name="T9" fmla="*/ 10 h 10"/>
                      <a:gd name="T10" fmla="*/ 2 w 7"/>
                      <a:gd name="T11" fmla="*/ 10 h 10"/>
                      <a:gd name="T12" fmla="*/ 4 w 7"/>
                      <a:gd name="T13" fmla="*/ 5 h 10"/>
                      <a:gd name="T14" fmla="*/ 7 w 7"/>
                      <a:gd name="T15" fmla="*/ 3 h 10"/>
                      <a:gd name="T16" fmla="*/ 1 w 7"/>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1" y="1"/>
                        </a:moveTo>
                        <a:cubicBezTo>
                          <a:pt x="1" y="1"/>
                          <a:pt x="1" y="1"/>
                          <a:pt x="1" y="1"/>
                        </a:cubicBezTo>
                        <a:cubicBezTo>
                          <a:pt x="2" y="1"/>
                          <a:pt x="6" y="1"/>
                          <a:pt x="5" y="3"/>
                        </a:cubicBezTo>
                        <a:cubicBezTo>
                          <a:pt x="4" y="4"/>
                          <a:pt x="3" y="4"/>
                          <a:pt x="2" y="5"/>
                        </a:cubicBezTo>
                        <a:cubicBezTo>
                          <a:pt x="0" y="7"/>
                          <a:pt x="0" y="9"/>
                          <a:pt x="1" y="10"/>
                        </a:cubicBezTo>
                        <a:cubicBezTo>
                          <a:pt x="2" y="10"/>
                          <a:pt x="2" y="10"/>
                          <a:pt x="2" y="10"/>
                        </a:cubicBezTo>
                        <a:cubicBezTo>
                          <a:pt x="2" y="8"/>
                          <a:pt x="2" y="7"/>
                          <a:pt x="4" y="5"/>
                        </a:cubicBezTo>
                        <a:cubicBezTo>
                          <a:pt x="5" y="4"/>
                          <a:pt x="6" y="4"/>
                          <a:pt x="7" y="3"/>
                        </a:cubicBezTo>
                        <a:cubicBezTo>
                          <a:pt x="7" y="0"/>
                          <a:pt x="3" y="1"/>
                          <a:pt x="1"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3" name="Freeform 8311">
                    <a:extLst>
                      <a:ext uri="{FF2B5EF4-FFF2-40B4-BE49-F238E27FC236}">
                        <a16:creationId xmlns:a16="http://schemas.microsoft.com/office/drawing/2014/main" id="{6A790D5F-97AF-4FC5-B7B9-20E8B42C8F15}"/>
                      </a:ext>
                    </a:extLst>
                  </p:cNvPr>
                  <p:cNvSpPr>
                    <a:spLocks/>
                  </p:cNvSpPr>
                  <p:nvPr/>
                </p:nvSpPr>
                <p:spPr bwMode="auto">
                  <a:xfrm>
                    <a:off x="3776" y="1794"/>
                    <a:ext cx="9" cy="3"/>
                  </a:xfrm>
                  <a:custGeom>
                    <a:avLst/>
                    <a:gdLst>
                      <a:gd name="T0" fmla="*/ 13 w 13"/>
                      <a:gd name="T1" fmla="*/ 1 h 4"/>
                      <a:gd name="T2" fmla="*/ 13 w 13"/>
                      <a:gd name="T3" fmla="*/ 0 h 4"/>
                      <a:gd name="T4" fmla="*/ 9 w 13"/>
                      <a:gd name="T5" fmla="*/ 2 h 4"/>
                      <a:gd name="T6" fmla="*/ 6 w 13"/>
                      <a:gd name="T7" fmla="*/ 3 h 4"/>
                      <a:gd name="T8" fmla="*/ 0 w 13"/>
                      <a:gd name="T9" fmla="*/ 1 h 4"/>
                      <a:gd name="T10" fmla="*/ 0 w 13"/>
                      <a:gd name="T11" fmla="*/ 1 h 4"/>
                      <a:gd name="T12" fmla="*/ 7 w 13"/>
                      <a:gd name="T13" fmla="*/ 4 h 4"/>
                      <a:gd name="T14" fmla="*/ 10 w 13"/>
                      <a:gd name="T15" fmla="*/ 2 h 4"/>
                      <a:gd name="T16" fmla="*/ 13 w 13"/>
                      <a:gd name="T17" fmla="*/ 1 h 4"/>
                      <a:gd name="T18" fmla="*/ 13 w 13"/>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4">
                        <a:moveTo>
                          <a:pt x="13" y="1"/>
                        </a:moveTo>
                        <a:cubicBezTo>
                          <a:pt x="13" y="0"/>
                          <a:pt x="13" y="0"/>
                          <a:pt x="13" y="0"/>
                        </a:cubicBezTo>
                        <a:cubicBezTo>
                          <a:pt x="12" y="0"/>
                          <a:pt x="10" y="1"/>
                          <a:pt x="9" y="2"/>
                        </a:cubicBezTo>
                        <a:cubicBezTo>
                          <a:pt x="8" y="2"/>
                          <a:pt x="8" y="3"/>
                          <a:pt x="6" y="3"/>
                        </a:cubicBezTo>
                        <a:cubicBezTo>
                          <a:pt x="4" y="3"/>
                          <a:pt x="2" y="2"/>
                          <a:pt x="0" y="1"/>
                        </a:cubicBezTo>
                        <a:cubicBezTo>
                          <a:pt x="0" y="1"/>
                          <a:pt x="0" y="1"/>
                          <a:pt x="0" y="1"/>
                        </a:cubicBezTo>
                        <a:cubicBezTo>
                          <a:pt x="2" y="3"/>
                          <a:pt x="4" y="4"/>
                          <a:pt x="7" y="4"/>
                        </a:cubicBezTo>
                        <a:cubicBezTo>
                          <a:pt x="8" y="3"/>
                          <a:pt x="9" y="3"/>
                          <a:pt x="10" y="2"/>
                        </a:cubicBezTo>
                        <a:cubicBezTo>
                          <a:pt x="11" y="2"/>
                          <a:pt x="12" y="2"/>
                          <a:pt x="13" y="1"/>
                        </a:cubicBezTo>
                        <a:cubicBezTo>
                          <a:pt x="13" y="1"/>
                          <a:pt x="13" y="1"/>
                          <a:pt x="13"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4" name="Freeform 8312">
                    <a:extLst>
                      <a:ext uri="{FF2B5EF4-FFF2-40B4-BE49-F238E27FC236}">
                        <a16:creationId xmlns:a16="http://schemas.microsoft.com/office/drawing/2014/main" id="{61460049-A891-45C8-A00B-AF2C699D3900}"/>
                      </a:ext>
                    </a:extLst>
                  </p:cNvPr>
                  <p:cNvSpPr>
                    <a:spLocks/>
                  </p:cNvSpPr>
                  <p:nvPr/>
                </p:nvSpPr>
                <p:spPr bwMode="auto">
                  <a:xfrm>
                    <a:off x="3772" y="1799"/>
                    <a:ext cx="3" cy="8"/>
                  </a:xfrm>
                  <a:custGeom>
                    <a:avLst/>
                    <a:gdLst>
                      <a:gd name="T0" fmla="*/ 4 w 4"/>
                      <a:gd name="T1" fmla="*/ 10 h 11"/>
                      <a:gd name="T2" fmla="*/ 3 w 4"/>
                      <a:gd name="T3" fmla="*/ 6 h 11"/>
                      <a:gd name="T4" fmla="*/ 2 w 4"/>
                      <a:gd name="T5" fmla="*/ 0 h 11"/>
                      <a:gd name="T6" fmla="*/ 1 w 4"/>
                      <a:gd name="T7" fmla="*/ 0 h 11"/>
                      <a:gd name="T8" fmla="*/ 1 w 4"/>
                      <a:gd name="T9" fmla="*/ 5 h 11"/>
                      <a:gd name="T10" fmla="*/ 2 w 4"/>
                      <a:gd name="T11" fmla="*/ 9 h 11"/>
                      <a:gd name="T12" fmla="*/ 3 w 4"/>
                      <a:gd name="T13" fmla="*/ 11 h 11"/>
                      <a:gd name="T14" fmla="*/ 4 w 4"/>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1">
                        <a:moveTo>
                          <a:pt x="4" y="10"/>
                        </a:moveTo>
                        <a:cubicBezTo>
                          <a:pt x="3" y="9"/>
                          <a:pt x="3" y="8"/>
                          <a:pt x="3" y="6"/>
                        </a:cubicBezTo>
                        <a:cubicBezTo>
                          <a:pt x="2" y="4"/>
                          <a:pt x="1" y="3"/>
                          <a:pt x="2" y="0"/>
                        </a:cubicBezTo>
                        <a:cubicBezTo>
                          <a:pt x="1" y="0"/>
                          <a:pt x="1" y="0"/>
                          <a:pt x="1" y="0"/>
                        </a:cubicBezTo>
                        <a:cubicBezTo>
                          <a:pt x="0" y="2"/>
                          <a:pt x="0" y="3"/>
                          <a:pt x="1" y="5"/>
                        </a:cubicBezTo>
                        <a:cubicBezTo>
                          <a:pt x="2" y="7"/>
                          <a:pt x="2" y="8"/>
                          <a:pt x="2" y="9"/>
                        </a:cubicBezTo>
                        <a:cubicBezTo>
                          <a:pt x="2" y="10"/>
                          <a:pt x="2" y="10"/>
                          <a:pt x="3" y="11"/>
                        </a:cubicBezTo>
                        <a:lnTo>
                          <a:pt x="4" y="1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5" name="Freeform 8313">
                    <a:extLst>
                      <a:ext uri="{FF2B5EF4-FFF2-40B4-BE49-F238E27FC236}">
                        <a16:creationId xmlns:a16="http://schemas.microsoft.com/office/drawing/2014/main" id="{77E1FB92-4A22-4171-972E-D9CDDC389E29}"/>
                      </a:ext>
                    </a:extLst>
                  </p:cNvPr>
                  <p:cNvSpPr>
                    <a:spLocks/>
                  </p:cNvSpPr>
                  <p:nvPr/>
                </p:nvSpPr>
                <p:spPr bwMode="auto">
                  <a:xfrm>
                    <a:off x="3773" y="1809"/>
                    <a:ext cx="13" cy="6"/>
                  </a:xfrm>
                  <a:custGeom>
                    <a:avLst/>
                    <a:gdLst>
                      <a:gd name="T0" fmla="*/ 17 w 17"/>
                      <a:gd name="T1" fmla="*/ 0 h 7"/>
                      <a:gd name="T2" fmla="*/ 13 w 17"/>
                      <a:gd name="T3" fmla="*/ 4 h 7"/>
                      <a:gd name="T4" fmla="*/ 7 w 17"/>
                      <a:gd name="T5" fmla="*/ 5 h 7"/>
                      <a:gd name="T6" fmla="*/ 0 w 17"/>
                      <a:gd name="T7" fmla="*/ 6 h 7"/>
                      <a:gd name="T8" fmla="*/ 0 w 17"/>
                      <a:gd name="T9" fmla="*/ 6 h 7"/>
                      <a:gd name="T10" fmla="*/ 4 w 17"/>
                      <a:gd name="T11" fmla="*/ 6 h 7"/>
                      <a:gd name="T12" fmla="*/ 12 w 17"/>
                      <a:gd name="T13" fmla="*/ 6 h 7"/>
                      <a:gd name="T14" fmla="*/ 17 w 17"/>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0"/>
                        </a:moveTo>
                        <a:cubicBezTo>
                          <a:pt x="14" y="1"/>
                          <a:pt x="15" y="4"/>
                          <a:pt x="13" y="4"/>
                        </a:cubicBezTo>
                        <a:cubicBezTo>
                          <a:pt x="11" y="5"/>
                          <a:pt x="9" y="5"/>
                          <a:pt x="7" y="5"/>
                        </a:cubicBezTo>
                        <a:cubicBezTo>
                          <a:pt x="5" y="5"/>
                          <a:pt x="2" y="6"/>
                          <a:pt x="0" y="6"/>
                        </a:cubicBezTo>
                        <a:cubicBezTo>
                          <a:pt x="0" y="6"/>
                          <a:pt x="0" y="6"/>
                          <a:pt x="0" y="6"/>
                        </a:cubicBezTo>
                        <a:cubicBezTo>
                          <a:pt x="1" y="7"/>
                          <a:pt x="3" y="6"/>
                          <a:pt x="4" y="6"/>
                        </a:cubicBezTo>
                        <a:cubicBezTo>
                          <a:pt x="7" y="6"/>
                          <a:pt x="9" y="6"/>
                          <a:pt x="12" y="6"/>
                        </a:cubicBezTo>
                        <a:cubicBezTo>
                          <a:pt x="16" y="6"/>
                          <a:pt x="15" y="2"/>
                          <a:pt x="17"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6" name="Freeform 8314">
                    <a:extLst>
                      <a:ext uri="{FF2B5EF4-FFF2-40B4-BE49-F238E27FC236}">
                        <a16:creationId xmlns:a16="http://schemas.microsoft.com/office/drawing/2014/main" id="{5B6FD51F-6AAE-4FAD-880A-131526F1318A}"/>
                      </a:ext>
                    </a:extLst>
                  </p:cNvPr>
                  <p:cNvSpPr>
                    <a:spLocks/>
                  </p:cNvSpPr>
                  <p:nvPr/>
                </p:nvSpPr>
                <p:spPr bwMode="auto">
                  <a:xfrm>
                    <a:off x="3782" y="1818"/>
                    <a:ext cx="14" cy="1"/>
                  </a:xfrm>
                  <a:custGeom>
                    <a:avLst/>
                    <a:gdLst>
                      <a:gd name="T0" fmla="*/ 19 w 19"/>
                      <a:gd name="T1" fmla="*/ 1 h 2"/>
                      <a:gd name="T2" fmla="*/ 10 w 19"/>
                      <a:gd name="T3" fmla="*/ 0 h 2"/>
                      <a:gd name="T4" fmla="*/ 4 w 19"/>
                      <a:gd name="T5" fmla="*/ 1 h 2"/>
                      <a:gd name="T6" fmla="*/ 0 w 19"/>
                      <a:gd name="T7" fmla="*/ 0 h 2"/>
                      <a:gd name="T8" fmla="*/ 0 w 19"/>
                      <a:gd name="T9" fmla="*/ 0 h 2"/>
                      <a:gd name="T10" fmla="*/ 7 w 19"/>
                      <a:gd name="T11" fmla="*/ 1 h 2"/>
                      <a:gd name="T12" fmla="*/ 19 w 19"/>
                      <a:gd name="T13" fmla="*/ 1 h 2"/>
                      <a:gd name="T14" fmla="*/ 19 w 19"/>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
                        <a:moveTo>
                          <a:pt x="19" y="1"/>
                        </a:moveTo>
                        <a:cubicBezTo>
                          <a:pt x="16" y="0"/>
                          <a:pt x="13" y="0"/>
                          <a:pt x="10" y="0"/>
                        </a:cubicBezTo>
                        <a:cubicBezTo>
                          <a:pt x="8" y="0"/>
                          <a:pt x="6" y="1"/>
                          <a:pt x="4" y="1"/>
                        </a:cubicBezTo>
                        <a:cubicBezTo>
                          <a:pt x="3" y="0"/>
                          <a:pt x="1" y="0"/>
                          <a:pt x="0" y="0"/>
                        </a:cubicBezTo>
                        <a:cubicBezTo>
                          <a:pt x="0" y="0"/>
                          <a:pt x="0" y="0"/>
                          <a:pt x="0" y="0"/>
                        </a:cubicBezTo>
                        <a:cubicBezTo>
                          <a:pt x="2" y="1"/>
                          <a:pt x="4" y="2"/>
                          <a:pt x="7" y="1"/>
                        </a:cubicBezTo>
                        <a:cubicBezTo>
                          <a:pt x="11" y="1"/>
                          <a:pt x="15" y="1"/>
                          <a:pt x="19" y="1"/>
                        </a:cubicBezTo>
                        <a:cubicBezTo>
                          <a:pt x="19" y="1"/>
                          <a:pt x="19" y="1"/>
                          <a:pt x="19"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7" name="Freeform 8315">
                    <a:extLst>
                      <a:ext uri="{FF2B5EF4-FFF2-40B4-BE49-F238E27FC236}">
                        <a16:creationId xmlns:a16="http://schemas.microsoft.com/office/drawing/2014/main" id="{297E69A4-7316-4B6F-A8CE-C91706E5CAE6}"/>
                      </a:ext>
                    </a:extLst>
                  </p:cNvPr>
                  <p:cNvSpPr>
                    <a:spLocks/>
                  </p:cNvSpPr>
                  <p:nvPr/>
                </p:nvSpPr>
                <p:spPr bwMode="auto">
                  <a:xfrm>
                    <a:off x="3752" y="1821"/>
                    <a:ext cx="35" cy="6"/>
                  </a:xfrm>
                  <a:custGeom>
                    <a:avLst/>
                    <a:gdLst>
                      <a:gd name="T0" fmla="*/ 46 w 46"/>
                      <a:gd name="T1" fmla="*/ 0 h 8"/>
                      <a:gd name="T2" fmla="*/ 36 w 46"/>
                      <a:gd name="T3" fmla="*/ 5 h 8"/>
                      <a:gd name="T4" fmla="*/ 22 w 46"/>
                      <a:gd name="T5" fmla="*/ 4 h 8"/>
                      <a:gd name="T6" fmla="*/ 13 w 46"/>
                      <a:gd name="T7" fmla="*/ 4 h 8"/>
                      <a:gd name="T8" fmla="*/ 1 w 46"/>
                      <a:gd name="T9" fmla="*/ 7 h 8"/>
                      <a:gd name="T10" fmla="*/ 0 w 46"/>
                      <a:gd name="T11" fmla="*/ 7 h 8"/>
                      <a:gd name="T12" fmla="*/ 9 w 46"/>
                      <a:gd name="T13" fmla="*/ 6 h 8"/>
                      <a:gd name="T14" fmla="*/ 25 w 46"/>
                      <a:gd name="T15" fmla="*/ 7 h 8"/>
                      <a:gd name="T16" fmla="*/ 46 w 46"/>
                      <a:gd name="T17" fmla="*/ 1 h 8"/>
                      <a:gd name="T18" fmla="*/ 46 w 4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8">
                        <a:moveTo>
                          <a:pt x="46" y="0"/>
                        </a:moveTo>
                        <a:cubicBezTo>
                          <a:pt x="42" y="2"/>
                          <a:pt x="39" y="4"/>
                          <a:pt x="36" y="5"/>
                        </a:cubicBezTo>
                        <a:cubicBezTo>
                          <a:pt x="31" y="6"/>
                          <a:pt x="26" y="5"/>
                          <a:pt x="22" y="4"/>
                        </a:cubicBezTo>
                        <a:cubicBezTo>
                          <a:pt x="19" y="4"/>
                          <a:pt x="16" y="3"/>
                          <a:pt x="13" y="4"/>
                        </a:cubicBezTo>
                        <a:cubicBezTo>
                          <a:pt x="8" y="4"/>
                          <a:pt x="6" y="7"/>
                          <a:pt x="1" y="7"/>
                        </a:cubicBezTo>
                        <a:cubicBezTo>
                          <a:pt x="0" y="7"/>
                          <a:pt x="0" y="7"/>
                          <a:pt x="0" y="7"/>
                        </a:cubicBezTo>
                        <a:cubicBezTo>
                          <a:pt x="4" y="8"/>
                          <a:pt x="6" y="7"/>
                          <a:pt x="9" y="6"/>
                        </a:cubicBezTo>
                        <a:cubicBezTo>
                          <a:pt x="15" y="4"/>
                          <a:pt x="20" y="5"/>
                          <a:pt x="25" y="7"/>
                        </a:cubicBezTo>
                        <a:cubicBezTo>
                          <a:pt x="34" y="8"/>
                          <a:pt x="39" y="4"/>
                          <a:pt x="46" y="1"/>
                        </a:cubicBezTo>
                        <a:lnTo>
                          <a:pt x="46"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8" name="Freeform 8316">
                    <a:extLst>
                      <a:ext uri="{FF2B5EF4-FFF2-40B4-BE49-F238E27FC236}">
                        <a16:creationId xmlns:a16="http://schemas.microsoft.com/office/drawing/2014/main" id="{7CDBC251-9A33-476C-B1A0-5E8D9CB805EB}"/>
                      </a:ext>
                    </a:extLst>
                  </p:cNvPr>
                  <p:cNvSpPr>
                    <a:spLocks/>
                  </p:cNvSpPr>
                  <p:nvPr/>
                </p:nvSpPr>
                <p:spPr bwMode="auto">
                  <a:xfrm>
                    <a:off x="3803" y="1813"/>
                    <a:ext cx="12" cy="5"/>
                  </a:xfrm>
                  <a:custGeom>
                    <a:avLst/>
                    <a:gdLst>
                      <a:gd name="T0" fmla="*/ 15 w 16"/>
                      <a:gd name="T1" fmla="*/ 0 h 7"/>
                      <a:gd name="T2" fmla="*/ 10 w 16"/>
                      <a:gd name="T3" fmla="*/ 4 h 7"/>
                      <a:gd name="T4" fmla="*/ 0 w 16"/>
                      <a:gd name="T5" fmla="*/ 6 h 7"/>
                      <a:gd name="T6" fmla="*/ 0 w 16"/>
                      <a:gd name="T7" fmla="*/ 7 h 7"/>
                      <a:gd name="T8" fmla="*/ 16 w 16"/>
                      <a:gd name="T9" fmla="*/ 0 h 7"/>
                      <a:gd name="T10" fmla="*/ 15 w 16"/>
                      <a:gd name="T11" fmla="*/ 0 h 7"/>
                    </a:gdLst>
                    <a:ahLst/>
                    <a:cxnLst>
                      <a:cxn ang="0">
                        <a:pos x="T0" y="T1"/>
                      </a:cxn>
                      <a:cxn ang="0">
                        <a:pos x="T2" y="T3"/>
                      </a:cxn>
                      <a:cxn ang="0">
                        <a:pos x="T4" y="T5"/>
                      </a:cxn>
                      <a:cxn ang="0">
                        <a:pos x="T6" y="T7"/>
                      </a:cxn>
                      <a:cxn ang="0">
                        <a:pos x="T8" y="T9"/>
                      </a:cxn>
                      <a:cxn ang="0">
                        <a:pos x="T10" y="T11"/>
                      </a:cxn>
                    </a:cxnLst>
                    <a:rect l="0" t="0" r="r" b="b"/>
                    <a:pathLst>
                      <a:path w="16" h="7">
                        <a:moveTo>
                          <a:pt x="15" y="0"/>
                        </a:moveTo>
                        <a:cubicBezTo>
                          <a:pt x="14" y="1"/>
                          <a:pt x="12" y="3"/>
                          <a:pt x="10" y="4"/>
                        </a:cubicBezTo>
                        <a:cubicBezTo>
                          <a:pt x="7" y="5"/>
                          <a:pt x="4" y="6"/>
                          <a:pt x="0" y="6"/>
                        </a:cubicBezTo>
                        <a:cubicBezTo>
                          <a:pt x="0" y="7"/>
                          <a:pt x="0" y="7"/>
                          <a:pt x="0" y="7"/>
                        </a:cubicBezTo>
                        <a:cubicBezTo>
                          <a:pt x="7" y="7"/>
                          <a:pt x="13" y="5"/>
                          <a:pt x="16" y="0"/>
                        </a:cubicBezTo>
                        <a:lnTo>
                          <a:pt x="15"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49" name="Freeform 8317">
                    <a:extLst>
                      <a:ext uri="{FF2B5EF4-FFF2-40B4-BE49-F238E27FC236}">
                        <a16:creationId xmlns:a16="http://schemas.microsoft.com/office/drawing/2014/main" id="{5676BDD1-24BD-456B-943B-FFCB703461E7}"/>
                      </a:ext>
                    </a:extLst>
                  </p:cNvPr>
                  <p:cNvSpPr>
                    <a:spLocks/>
                  </p:cNvSpPr>
                  <p:nvPr/>
                </p:nvSpPr>
                <p:spPr bwMode="auto">
                  <a:xfrm>
                    <a:off x="3795" y="1824"/>
                    <a:ext cx="6" cy="8"/>
                  </a:xfrm>
                  <a:custGeom>
                    <a:avLst/>
                    <a:gdLst>
                      <a:gd name="T0" fmla="*/ 6 w 8"/>
                      <a:gd name="T1" fmla="*/ 2 h 11"/>
                      <a:gd name="T2" fmla="*/ 0 w 8"/>
                      <a:gd name="T3" fmla="*/ 2 h 11"/>
                      <a:gd name="T4" fmla="*/ 1 w 8"/>
                      <a:gd name="T5" fmla="*/ 2 h 11"/>
                      <a:gd name="T6" fmla="*/ 5 w 8"/>
                      <a:gd name="T7" fmla="*/ 3 h 11"/>
                      <a:gd name="T8" fmla="*/ 5 w 8"/>
                      <a:gd name="T9" fmla="*/ 6 h 11"/>
                      <a:gd name="T10" fmla="*/ 4 w 8"/>
                      <a:gd name="T11" fmla="*/ 11 h 11"/>
                      <a:gd name="T12" fmla="*/ 4 w 8"/>
                      <a:gd name="T13" fmla="*/ 11 h 11"/>
                      <a:gd name="T14" fmla="*/ 6 w 8"/>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1">
                        <a:moveTo>
                          <a:pt x="6" y="2"/>
                        </a:moveTo>
                        <a:cubicBezTo>
                          <a:pt x="6" y="0"/>
                          <a:pt x="1" y="0"/>
                          <a:pt x="0" y="2"/>
                        </a:cubicBezTo>
                        <a:cubicBezTo>
                          <a:pt x="0" y="2"/>
                          <a:pt x="1" y="3"/>
                          <a:pt x="1" y="2"/>
                        </a:cubicBezTo>
                        <a:cubicBezTo>
                          <a:pt x="3" y="1"/>
                          <a:pt x="5" y="2"/>
                          <a:pt x="5" y="3"/>
                        </a:cubicBezTo>
                        <a:cubicBezTo>
                          <a:pt x="6" y="4"/>
                          <a:pt x="6" y="5"/>
                          <a:pt x="5" y="6"/>
                        </a:cubicBezTo>
                        <a:cubicBezTo>
                          <a:pt x="5" y="7"/>
                          <a:pt x="5" y="9"/>
                          <a:pt x="4" y="11"/>
                        </a:cubicBezTo>
                        <a:cubicBezTo>
                          <a:pt x="4" y="11"/>
                          <a:pt x="4" y="11"/>
                          <a:pt x="4" y="11"/>
                        </a:cubicBezTo>
                        <a:cubicBezTo>
                          <a:pt x="6" y="9"/>
                          <a:pt x="8" y="5"/>
                          <a:pt x="6" y="2"/>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0" name="Freeform 8318">
                    <a:extLst>
                      <a:ext uri="{FF2B5EF4-FFF2-40B4-BE49-F238E27FC236}">
                        <a16:creationId xmlns:a16="http://schemas.microsoft.com/office/drawing/2014/main" id="{681CDFE7-D147-43E1-A149-2BAD53120CC5}"/>
                      </a:ext>
                    </a:extLst>
                  </p:cNvPr>
                  <p:cNvSpPr>
                    <a:spLocks/>
                  </p:cNvSpPr>
                  <p:nvPr/>
                </p:nvSpPr>
                <p:spPr bwMode="auto">
                  <a:xfrm>
                    <a:off x="3779" y="1828"/>
                    <a:ext cx="10" cy="3"/>
                  </a:xfrm>
                  <a:custGeom>
                    <a:avLst/>
                    <a:gdLst>
                      <a:gd name="T0" fmla="*/ 14 w 14"/>
                      <a:gd name="T1" fmla="*/ 1 h 4"/>
                      <a:gd name="T2" fmla="*/ 9 w 14"/>
                      <a:gd name="T3" fmla="*/ 1 h 4"/>
                      <a:gd name="T4" fmla="*/ 0 w 14"/>
                      <a:gd name="T5" fmla="*/ 3 h 4"/>
                      <a:gd name="T6" fmla="*/ 0 w 14"/>
                      <a:gd name="T7" fmla="*/ 3 h 4"/>
                      <a:gd name="T8" fmla="*/ 14 w 14"/>
                      <a:gd name="T9" fmla="*/ 1 h 4"/>
                    </a:gdLst>
                    <a:ahLst/>
                    <a:cxnLst>
                      <a:cxn ang="0">
                        <a:pos x="T0" y="T1"/>
                      </a:cxn>
                      <a:cxn ang="0">
                        <a:pos x="T2" y="T3"/>
                      </a:cxn>
                      <a:cxn ang="0">
                        <a:pos x="T4" y="T5"/>
                      </a:cxn>
                      <a:cxn ang="0">
                        <a:pos x="T6" y="T7"/>
                      </a:cxn>
                      <a:cxn ang="0">
                        <a:pos x="T8" y="T9"/>
                      </a:cxn>
                    </a:cxnLst>
                    <a:rect l="0" t="0" r="r" b="b"/>
                    <a:pathLst>
                      <a:path w="14" h="4">
                        <a:moveTo>
                          <a:pt x="14" y="1"/>
                        </a:moveTo>
                        <a:cubicBezTo>
                          <a:pt x="12" y="0"/>
                          <a:pt x="11" y="0"/>
                          <a:pt x="9" y="1"/>
                        </a:cubicBezTo>
                        <a:cubicBezTo>
                          <a:pt x="6" y="2"/>
                          <a:pt x="3" y="3"/>
                          <a:pt x="0" y="3"/>
                        </a:cubicBezTo>
                        <a:cubicBezTo>
                          <a:pt x="0" y="3"/>
                          <a:pt x="0" y="3"/>
                          <a:pt x="0" y="3"/>
                        </a:cubicBezTo>
                        <a:cubicBezTo>
                          <a:pt x="4" y="4"/>
                          <a:pt x="10" y="1"/>
                          <a:pt x="14"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1" name="Freeform 8319">
                    <a:extLst>
                      <a:ext uri="{FF2B5EF4-FFF2-40B4-BE49-F238E27FC236}">
                        <a16:creationId xmlns:a16="http://schemas.microsoft.com/office/drawing/2014/main" id="{049F7218-115D-4627-8055-E623BAADC5AD}"/>
                      </a:ext>
                    </a:extLst>
                  </p:cNvPr>
                  <p:cNvSpPr>
                    <a:spLocks/>
                  </p:cNvSpPr>
                  <p:nvPr/>
                </p:nvSpPr>
                <p:spPr bwMode="auto">
                  <a:xfrm>
                    <a:off x="3768" y="1838"/>
                    <a:ext cx="12" cy="11"/>
                  </a:xfrm>
                  <a:custGeom>
                    <a:avLst/>
                    <a:gdLst>
                      <a:gd name="T0" fmla="*/ 12 w 16"/>
                      <a:gd name="T1" fmla="*/ 0 h 15"/>
                      <a:gd name="T2" fmla="*/ 6 w 16"/>
                      <a:gd name="T3" fmla="*/ 2 h 15"/>
                      <a:gd name="T4" fmla="*/ 1 w 16"/>
                      <a:gd name="T5" fmla="*/ 4 h 15"/>
                      <a:gd name="T6" fmla="*/ 1 w 16"/>
                      <a:gd name="T7" fmla="*/ 8 h 15"/>
                      <a:gd name="T8" fmla="*/ 1 w 16"/>
                      <a:gd name="T9" fmla="*/ 15 h 15"/>
                      <a:gd name="T10" fmla="*/ 1 w 16"/>
                      <a:gd name="T11" fmla="*/ 15 h 15"/>
                      <a:gd name="T12" fmla="*/ 2 w 16"/>
                      <a:gd name="T13" fmla="*/ 7 h 15"/>
                      <a:gd name="T14" fmla="*/ 10 w 16"/>
                      <a:gd name="T15" fmla="*/ 2 h 15"/>
                      <a:gd name="T16" fmla="*/ 14 w 16"/>
                      <a:gd name="T17" fmla="*/ 3 h 15"/>
                      <a:gd name="T18" fmla="*/ 12 w 16"/>
                      <a:gd name="T19" fmla="*/ 5 h 15"/>
                      <a:gd name="T20" fmla="*/ 10 w 16"/>
                      <a:gd name="T21" fmla="*/ 7 h 15"/>
                      <a:gd name="T22" fmla="*/ 6 w 16"/>
                      <a:gd name="T23" fmla="*/ 12 h 15"/>
                      <a:gd name="T24" fmla="*/ 6 w 16"/>
                      <a:gd name="T25" fmla="*/ 12 h 15"/>
                      <a:gd name="T26" fmla="*/ 15 w 16"/>
                      <a:gd name="T27" fmla="*/ 4 h 15"/>
                      <a:gd name="T28" fmla="*/ 12 w 16"/>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5">
                        <a:moveTo>
                          <a:pt x="12" y="0"/>
                        </a:moveTo>
                        <a:cubicBezTo>
                          <a:pt x="10" y="0"/>
                          <a:pt x="8" y="1"/>
                          <a:pt x="6" y="2"/>
                        </a:cubicBezTo>
                        <a:cubicBezTo>
                          <a:pt x="4" y="2"/>
                          <a:pt x="2" y="3"/>
                          <a:pt x="1" y="4"/>
                        </a:cubicBezTo>
                        <a:cubicBezTo>
                          <a:pt x="0" y="5"/>
                          <a:pt x="1" y="7"/>
                          <a:pt x="1" y="8"/>
                        </a:cubicBezTo>
                        <a:cubicBezTo>
                          <a:pt x="1" y="11"/>
                          <a:pt x="0" y="13"/>
                          <a:pt x="1" y="15"/>
                        </a:cubicBezTo>
                        <a:cubicBezTo>
                          <a:pt x="1" y="15"/>
                          <a:pt x="1" y="15"/>
                          <a:pt x="1" y="15"/>
                        </a:cubicBezTo>
                        <a:cubicBezTo>
                          <a:pt x="1" y="12"/>
                          <a:pt x="2" y="10"/>
                          <a:pt x="2" y="7"/>
                        </a:cubicBezTo>
                        <a:cubicBezTo>
                          <a:pt x="1" y="3"/>
                          <a:pt x="6" y="3"/>
                          <a:pt x="10" y="2"/>
                        </a:cubicBezTo>
                        <a:cubicBezTo>
                          <a:pt x="12" y="1"/>
                          <a:pt x="13" y="1"/>
                          <a:pt x="14" y="3"/>
                        </a:cubicBezTo>
                        <a:cubicBezTo>
                          <a:pt x="14" y="4"/>
                          <a:pt x="13" y="4"/>
                          <a:pt x="12" y="5"/>
                        </a:cubicBezTo>
                        <a:cubicBezTo>
                          <a:pt x="12" y="5"/>
                          <a:pt x="10" y="6"/>
                          <a:pt x="10" y="7"/>
                        </a:cubicBezTo>
                        <a:cubicBezTo>
                          <a:pt x="8" y="8"/>
                          <a:pt x="6" y="10"/>
                          <a:pt x="6" y="12"/>
                        </a:cubicBezTo>
                        <a:cubicBezTo>
                          <a:pt x="5" y="12"/>
                          <a:pt x="6" y="12"/>
                          <a:pt x="6" y="12"/>
                        </a:cubicBezTo>
                        <a:cubicBezTo>
                          <a:pt x="8" y="9"/>
                          <a:pt x="13" y="7"/>
                          <a:pt x="15" y="4"/>
                        </a:cubicBezTo>
                        <a:cubicBezTo>
                          <a:pt x="16" y="2"/>
                          <a:pt x="15" y="0"/>
                          <a:pt x="12"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2" name="Freeform 8320">
                    <a:extLst>
                      <a:ext uri="{FF2B5EF4-FFF2-40B4-BE49-F238E27FC236}">
                        <a16:creationId xmlns:a16="http://schemas.microsoft.com/office/drawing/2014/main" id="{2242E9A5-7A24-42B9-BBB0-DA396F8FD0A8}"/>
                      </a:ext>
                    </a:extLst>
                  </p:cNvPr>
                  <p:cNvSpPr>
                    <a:spLocks/>
                  </p:cNvSpPr>
                  <p:nvPr/>
                </p:nvSpPr>
                <p:spPr bwMode="auto">
                  <a:xfrm>
                    <a:off x="3779" y="1842"/>
                    <a:ext cx="12" cy="12"/>
                  </a:xfrm>
                  <a:custGeom>
                    <a:avLst/>
                    <a:gdLst>
                      <a:gd name="T0" fmla="*/ 17 w 17"/>
                      <a:gd name="T1" fmla="*/ 0 h 16"/>
                      <a:gd name="T2" fmla="*/ 6 w 17"/>
                      <a:gd name="T3" fmla="*/ 7 h 16"/>
                      <a:gd name="T4" fmla="*/ 5 w 17"/>
                      <a:gd name="T5" fmla="*/ 16 h 16"/>
                      <a:gd name="T6" fmla="*/ 5 w 17"/>
                      <a:gd name="T7" fmla="*/ 15 h 16"/>
                      <a:gd name="T8" fmla="*/ 8 w 17"/>
                      <a:gd name="T9" fmla="*/ 7 h 16"/>
                      <a:gd name="T10" fmla="*/ 17 w 17"/>
                      <a:gd name="T11" fmla="*/ 0 h 16"/>
                      <a:gd name="T12" fmla="*/ 17 w 17"/>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 h="16">
                        <a:moveTo>
                          <a:pt x="17" y="0"/>
                        </a:moveTo>
                        <a:cubicBezTo>
                          <a:pt x="11" y="0"/>
                          <a:pt x="8" y="4"/>
                          <a:pt x="6" y="7"/>
                        </a:cubicBezTo>
                        <a:cubicBezTo>
                          <a:pt x="2" y="10"/>
                          <a:pt x="0" y="13"/>
                          <a:pt x="5" y="16"/>
                        </a:cubicBezTo>
                        <a:cubicBezTo>
                          <a:pt x="5" y="15"/>
                          <a:pt x="5" y="15"/>
                          <a:pt x="5" y="15"/>
                        </a:cubicBezTo>
                        <a:cubicBezTo>
                          <a:pt x="1" y="12"/>
                          <a:pt x="5" y="10"/>
                          <a:pt x="8" y="7"/>
                        </a:cubicBezTo>
                        <a:cubicBezTo>
                          <a:pt x="10" y="4"/>
                          <a:pt x="12" y="1"/>
                          <a:pt x="17" y="0"/>
                        </a:cubicBezTo>
                        <a:cubicBezTo>
                          <a:pt x="17" y="0"/>
                          <a:pt x="17" y="0"/>
                          <a:pt x="17"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3" name="Freeform 8321">
                    <a:extLst>
                      <a:ext uri="{FF2B5EF4-FFF2-40B4-BE49-F238E27FC236}">
                        <a16:creationId xmlns:a16="http://schemas.microsoft.com/office/drawing/2014/main" id="{8EDE606C-CD93-47CF-BA54-1C140AAA1536}"/>
                      </a:ext>
                    </a:extLst>
                  </p:cNvPr>
                  <p:cNvSpPr>
                    <a:spLocks/>
                  </p:cNvSpPr>
                  <p:nvPr/>
                </p:nvSpPr>
                <p:spPr bwMode="auto">
                  <a:xfrm>
                    <a:off x="3790" y="1852"/>
                    <a:ext cx="1" cy="4"/>
                  </a:xfrm>
                  <a:custGeom>
                    <a:avLst/>
                    <a:gdLst>
                      <a:gd name="T0" fmla="*/ 2 w 2"/>
                      <a:gd name="T1" fmla="*/ 0 h 5"/>
                      <a:gd name="T2" fmla="*/ 0 w 2"/>
                      <a:gd name="T3" fmla="*/ 5 h 5"/>
                      <a:gd name="T4" fmla="*/ 0 w 2"/>
                      <a:gd name="T5" fmla="*/ 5 h 5"/>
                      <a:gd name="T6" fmla="*/ 1 w 2"/>
                      <a:gd name="T7" fmla="*/ 3 h 5"/>
                      <a:gd name="T8" fmla="*/ 2 w 2"/>
                      <a:gd name="T9" fmla="*/ 0 h 5"/>
                    </a:gdLst>
                    <a:ahLst/>
                    <a:cxnLst>
                      <a:cxn ang="0">
                        <a:pos x="T0" y="T1"/>
                      </a:cxn>
                      <a:cxn ang="0">
                        <a:pos x="T2" y="T3"/>
                      </a:cxn>
                      <a:cxn ang="0">
                        <a:pos x="T4" y="T5"/>
                      </a:cxn>
                      <a:cxn ang="0">
                        <a:pos x="T6" y="T7"/>
                      </a:cxn>
                      <a:cxn ang="0">
                        <a:pos x="T8" y="T9"/>
                      </a:cxn>
                    </a:cxnLst>
                    <a:rect l="0" t="0" r="r" b="b"/>
                    <a:pathLst>
                      <a:path w="2" h="5">
                        <a:moveTo>
                          <a:pt x="2" y="0"/>
                        </a:moveTo>
                        <a:cubicBezTo>
                          <a:pt x="0" y="1"/>
                          <a:pt x="0" y="3"/>
                          <a:pt x="0" y="5"/>
                        </a:cubicBezTo>
                        <a:cubicBezTo>
                          <a:pt x="0" y="5"/>
                          <a:pt x="0" y="5"/>
                          <a:pt x="0" y="5"/>
                        </a:cubicBezTo>
                        <a:cubicBezTo>
                          <a:pt x="1" y="4"/>
                          <a:pt x="1" y="3"/>
                          <a:pt x="1" y="3"/>
                        </a:cubicBezTo>
                        <a:cubicBezTo>
                          <a:pt x="1" y="2"/>
                          <a:pt x="2" y="1"/>
                          <a:pt x="2"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4" name="Freeform 8322">
                    <a:extLst>
                      <a:ext uri="{FF2B5EF4-FFF2-40B4-BE49-F238E27FC236}">
                        <a16:creationId xmlns:a16="http://schemas.microsoft.com/office/drawing/2014/main" id="{7576E579-AD05-4992-B19A-4347685921D6}"/>
                      </a:ext>
                    </a:extLst>
                  </p:cNvPr>
                  <p:cNvSpPr>
                    <a:spLocks/>
                  </p:cNvSpPr>
                  <p:nvPr/>
                </p:nvSpPr>
                <p:spPr bwMode="auto">
                  <a:xfrm>
                    <a:off x="3764" y="1875"/>
                    <a:ext cx="7" cy="3"/>
                  </a:xfrm>
                  <a:custGeom>
                    <a:avLst/>
                    <a:gdLst>
                      <a:gd name="T0" fmla="*/ 10 w 10"/>
                      <a:gd name="T1" fmla="*/ 0 h 4"/>
                      <a:gd name="T2" fmla="*/ 6 w 10"/>
                      <a:gd name="T3" fmla="*/ 2 h 4"/>
                      <a:gd name="T4" fmla="*/ 0 w 10"/>
                      <a:gd name="T5" fmla="*/ 3 h 4"/>
                      <a:gd name="T6" fmla="*/ 0 w 10"/>
                      <a:gd name="T7" fmla="*/ 4 h 4"/>
                      <a:gd name="T8" fmla="*/ 7 w 10"/>
                      <a:gd name="T9" fmla="*/ 3 h 4"/>
                      <a:gd name="T10" fmla="*/ 10 w 10"/>
                      <a:gd name="T11" fmla="*/ 0 h 4"/>
                    </a:gdLst>
                    <a:ahLst/>
                    <a:cxnLst>
                      <a:cxn ang="0">
                        <a:pos x="T0" y="T1"/>
                      </a:cxn>
                      <a:cxn ang="0">
                        <a:pos x="T2" y="T3"/>
                      </a:cxn>
                      <a:cxn ang="0">
                        <a:pos x="T4" y="T5"/>
                      </a:cxn>
                      <a:cxn ang="0">
                        <a:pos x="T6" y="T7"/>
                      </a:cxn>
                      <a:cxn ang="0">
                        <a:pos x="T8" y="T9"/>
                      </a:cxn>
                      <a:cxn ang="0">
                        <a:pos x="T10" y="T11"/>
                      </a:cxn>
                    </a:cxnLst>
                    <a:rect l="0" t="0" r="r" b="b"/>
                    <a:pathLst>
                      <a:path w="10" h="4">
                        <a:moveTo>
                          <a:pt x="10" y="0"/>
                        </a:moveTo>
                        <a:cubicBezTo>
                          <a:pt x="9" y="1"/>
                          <a:pt x="7" y="2"/>
                          <a:pt x="6" y="2"/>
                        </a:cubicBezTo>
                        <a:cubicBezTo>
                          <a:pt x="4" y="3"/>
                          <a:pt x="2" y="3"/>
                          <a:pt x="0" y="3"/>
                        </a:cubicBezTo>
                        <a:cubicBezTo>
                          <a:pt x="0" y="4"/>
                          <a:pt x="0" y="4"/>
                          <a:pt x="0" y="4"/>
                        </a:cubicBezTo>
                        <a:cubicBezTo>
                          <a:pt x="3" y="3"/>
                          <a:pt x="5" y="3"/>
                          <a:pt x="7" y="3"/>
                        </a:cubicBezTo>
                        <a:cubicBezTo>
                          <a:pt x="8" y="2"/>
                          <a:pt x="10" y="1"/>
                          <a:pt x="1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5" name="Freeform 8323">
                    <a:extLst>
                      <a:ext uri="{FF2B5EF4-FFF2-40B4-BE49-F238E27FC236}">
                        <a16:creationId xmlns:a16="http://schemas.microsoft.com/office/drawing/2014/main" id="{88323947-12A9-4898-BA4D-160123E49272}"/>
                      </a:ext>
                    </a:extLst>
                  </p:cNvPr>
                  <p:cNvSpPr>
                    <a:spLocks/>
                  </p:cNvSpPr>
                  <p:nvPr/>
                </p:nvSpPr>
                <p:spPr bwMode="auto">
                  <a:xfrm>
                    <a:off x="3779" y="1862"/>
                    <a:ext cx="3" cy="2"/>
                  </a:xfrm>
                  <a:custGeom>
                    <a:avLst/>
                    <a:gdLst>
                      <a:gd name="T0" fmla="*/ 3 w 4"/>
                      <a:gd name="T1" fmla="*/ 1 h 3"/>
                      <a:gd name="T2" fmla="*/ 2 w 4"/>
                      <a:gd name="T3" fmla="*/ 2 h 3"/>
                      <a:gd name="T4" fmla="*/ 1 w 4"/>
                      <a:gd name="T5" fmla="*/ 1 h 3"/>
                      <a:gd name="T6" fmla="*/ 0 w 4"/>
                      <a:gd name="T7" fmla="*/ 0 h 3"/>
                      <a:gd name="T8" fmla="*/ 0 w 4"/>
                      <a:gd name="T9" fmla="*/ 0 h 3"/>
                      <a:gd name="T10" fmla="*/ 2 w 4"/>
                      <a:gd name="T11" fmla="*/ 2 h 3"/>
                      <a:gd name="T12" fmla="*/ 4 w 4"/>
                      <a:gd name="T13" fmla="*/ 1 h 3"/>
                      <a:gd name="T14" fmla="*/ 3 w 4"/>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3" y="1"/>
                        </a:moveTo>
                        <a:cubicBezTo>
                          <a:pt x="3" y="2"/>
                          <a:pt x="3" y="2"/>
                          <a:pt x="2" y="2"/>
                        </a:cubicBezTo>
                        <a:cubicBezTo>
                          <a:pt x="1" y="1"/>
                          <a:pt x="1" y="1"/>
                          <a:pt x="1" y="1"/>
                        </a:cubicBezTo>
                        <a:cubicBezTo>
                          <a:pt x="1" y="1"/>
                          <a:pt x="0" y="1"/>
                          <a:pt x="0" y="0"/>
                        </a:cubicBezTo>
                        <a:cubicBezTo>
                          <a:pt x="0" y="0"/>
                          <a:pt x="0" y="0"/>
                          <a:pt x="0" y="0"/>
                        </a:cubicBezTo>
                        <a:cubicBezTo>
                          <a:pt x="1" y="1"/>
                          <a:pt x="1" y="2"/>
                          <a:pt x="2" y="2"/>
                        </a:cubicBezTo>
                        <a:cubicBezTo>
                          <a:pt x="3" y="3"/>
                          <a:pt x="3" y="2"/>
                          <a:pt x="4" y="1"/>
                        </a:cubicBezTo>
                        <a:lnTo>
                          <a:pt x="3" y="1"/>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6" name="Freeform 8324">
                    <a:extLst>
                      <a:ext uri="{FF2B5EF4-FFF2-40B4-BE49-F238E27FC236}">
                        <a16:creationId xmlns:a16="http://schemas.microsoft.com/office/drawing/2014/main" id="{004A83E1-0709-405C-B30D-DD56EFA472BC}"/>
                      </a:ext>
                    </a:extLst>
                  </p:cNvPr>
                  <p:cNvSpPr>
                    <a:spLocks/>
                  </p:cNvSpPr>
                  <p:nvPr/>
                </p:nvSpPr>
                <p:spPr bwMode="auto">
                  <a:xfrm>
                    <a:off x="3749" y="1852"/>
                    <a:ext cx="11" cy="6"/>
                  </a:xfrm>
                  <a:custGeom>
                    <a:avLst/>
                    <a:gdLst>
                      <a:gd name="T0" fmla="*/ 13 w 14"/>
                      <a:gd name="T1" fmla="*/ 0 h 8"/>
                      <a:gd name="T2" fmla="*/ 0 w 14"/>
                      <a:gd name="T3" fmla="*/ 8 h 8"/>
                      <a:gd name="T4" fmla="*/ 0 w 14"/>
                      <a:gd name="T5" fmla="*/ 8 h 8"/>
                      <a:gd name="T6" fmla="*/ 14 w 14"/>
                      <a:gd name="T7" fmla="*/ 0 h 8"/>
                      <a:gd name="T8" fmla="*/ 13 w 14"/>
                      <a:gd name="T9" fmla="*/ 0 h 8"/>
                    </a:gdLst>
                    <a:ahLst/>
                    <a:cxnLst>
                      <a:cxn ang="0">
                        <a:pos x="T0" y="T1"/>
                      </a:cxn>
                      <a:cxn ang="0">
                        <a:pos x="T2" y="T3"/>
                      </a:cxn>
                      <a:cxn ang="0">
                        <a:pos x="T4" y="T5"/>
                      </a:cxn>
                      <a:cxn ang="0">
                        <a:pos x="T6" y="T7"/>
                      </a:cxn>
                      <a:cxn ang="0">
                        <a:pos x="T8" y="T9"/>
                      </a:cxn>
                    </a:cxnLst>
                    <a:rect l="0" t="0" r="r" b="b"/>
                    <a:pathLst>
                      <a:path w="14" h="8">
                        <a:moveTo>
                          <a:pt x="13" y="0"/>
                        </a:moveTo>
                        <a:cubicBezTo>
                          <a:pt x="10" y="3"/>
                          <a:pt x="6" y="7"/>
                          <a:pt x="0" y="8"/>
                        </a:cubicBezTo>
                        <a:cubicBezTo>
                          <a:pt x="0" y="8"/>
                          <a:pt x="0" y="8"/>
                          <a:pt x="0" y="8"/>
                        </a:cubicBezTo>
                        <a:cubicBezTo>
                          <a:pt x="6" y="8"/>
                          <a:pt x="11" y="4"/>
                          <a:pt x="14" y="0"/>
                        </a:cubicBezTo>
                        <a:lnTo>
                          <a:pt x="13"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7" name="Freeform 8325">
                    <a:extLst>
                      <a:ext uri="{FF2B5EF4-FFF2-40B4-BE49-F238E27FC236}">
                        <a16:creationId xmlns:a16="http://schemas.microsoft.com/office/drawing/2014/main" id="{569222CA-7F78-4B22-A3F9-3C0783911638}"/>
                      </a:ext>
                    </a:extLst>
                  </p:cNvPr>
                  <p:cNvSpPr>
                    <a:spLocks/>
                  </p:cNvSpPr>
                  <p:nvPr/>
                </p:nvSpPr>
                <p:spPr bwMode="auto">
                  <a:xfrm>
                    <a:off x="3755" y="1834"/>
                    <a:ext cx="14" cy="4"/>
                  </a:xfrm>
                  <a:custGeom>
                    <a:avLst/>
                    <a:gdLst>
                      <a:gd name="T0" fmla="*/ 18 w 18"/>
                      <a:gd name="T1" fmla="*/ 1 h 5"/>
                      <a:gd name="T2" fmla="*/ 12 w 18"/>
                      <a:gd name="T3" fmla="*/ 2 h 5"/>
                      <a:gd name="T4" fmla="*/ 6 w 18"/>
                      <a:gd name="T5" fmla="*/ 4 h 5"/>
                      <a:gd name="T6" fmla="*/ 0 w 18"/>
                      <a:gd name="T7" fmla="*/ 5 h 5"/>
                      <a:gd name="T8" fmla="*/ 0 w 18"/>
                      <a:gd name="T9" fmla="*/ 5 h 5"/>
                      <a:gd name="T10" fmla="*/ 7 w 18"/>
                      <a:gd name="T11" fmla="*/ 5 h 5"/>
                      <a:gd name="T12" fmla="*/ 9 w 18"/>
                      <a:gd name="T13" fmla="*/ 5 h 5"/>
                      <a:gd name="T14" fmla="*/ 18 w 18"/>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5">
                        <a:moveTo>
                          <a:pt x="18" y="1"/>
                        </a:moveTo>
                        <a:cubicBezTo>
                          <a:pt x="16" y="0"/>
                          <a:pt x="14" y="1"/>
                          <a:pt x="12" y="2"/>
                        </a:cubicBezTo>
                        <a:cubicBezTo>
                          <a:pt x="10" y="4"/>
                          <a:pt x="9" y="5"/>
                          <a:pt x="6" y="4"/>
                        </a:cubicBezTo>
                        <a:cubicBezTo>
                          <a:pt x="4" y="4"/>
                          <a:pt x="2" y="4"/>
                          <a:pt x="0" y="5"/>
                        </a:cubicBezTo>
                        <a:cubicBezTo>
                          <a:pt x="0" y="5"/>
                          <a:pt x="0" y="5"/>
                          <a:pt x="0" y="5"/>
                        </a:cubicBezTo>
                        <a:cubicBezTo>
                          <a:pt x="3" y="4"/>
                          <a:pt x="5" y="4"/>
                          <a:pt x="7" y="5"/>
                        </a:cubicBezTo>
                        <a:cubicBezTo>
                          <a:pt x="8" y="5"/>
                          <a:pt x="9" y="5"/>
                          <a:pt x="9" y="5"/>
                        </a:cubicBezTo>
                        <a:cubicBezTo>
                          <a:pt x="13" y="4"/>
                          <a:pt x="14" y="1"/>
                          <a:pt x="18"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8" name="Freeform 8326">
                    <a:extLst>
                      <a:ext uri="{FF2B5EF4-FFF2-40B4-BE49-F238E27FC236}">
                        <a16:creationId xmlns:a16="http://schemas.microsoft.com/office/drawing/2014/main" id="{D39C711C-4BE0-494A-883E-302CBF5D2D56}"/>
                      </a:ext>
                    </a:extLst>
                  </p:cNvPr>
                  <p:cNvSpPr>
                    <a:spLocks/>
                  </p:cNvSpPr>
                  <p:nvPr/>
                </p:nvSpPr>
                <p:spPr bwMode="auto">
                  <a:xfrm>
                    <a:off x="3739" y="2106"/>
                    <a:ext cx="64" cy="43"/>
                  </a:xfrm>
                  <a:custGeom>
                    <a:avLst/>
                    <a:gdLst>
                      <a:gd name="T0" fmla="*/ 84 w 86"/>
                      <a:gd name="T1" fmla="*/ 39 h 57"/>
                      <a:gd name="T2" fmla="*/ 39 w 86"/>
                      <a:gd name="T3" fmla="*/ 10 h 57"/>
                      <a:gd name="T4" fmla="*/ 0 w 86"/>
                      <a:gd name="T5" fmla="*/ 13 h 57"/>
                      <a:gd name="T6" fmla="*/ 3 w 86"/>
                      <a:gd name="T7" fmla="*/ 33 h 57"/>
                      <a:gd name="T8" fmla="*/ 25 w 86"/>
                      <a:gd name="T9" fmla="*/ 51 h 57"/>
                      <a:gd name="T10" fmla="*/ 69 w 86"/>
                      <a:gd name="T11" fmla="*/ 55 h 57"/>
                      <a:gd name="T12" fmla="*/ 84 w 86"/>
                      <a:gd name="T13" fmla="*/ 49 h 57"/>
                      <a:gd name="T14" fmla="*/ 84 w 86"/>
                      <a:gd name="T15" fmla="*/ 39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57">
                        <a:moveTo>
                          <a:pt x="84" y="39"/>
                        </a:moveTo>
                        <a:cubicBezTo>
                          <a:pt x="81" y="31"/>
                          <a:pt x="71" y="19"/>
                          <a:pt x="39" y="10"/>
                        </a:cubicBezTo>
                        <a:cubicBezTo>
                          <a:pt x="7" y="0"/>
                          <a:pt x="0" y="8"/>
                          <a:pt x="0" y="13"/>
                        </a:cubicBezTo>
                        <a:cubicBezTo>
                          <a:pt x="0" y="13"/>
                          <a:pt x="0" y="23"/>
                          <a:pt x="3" y="33"/>
                        </a:cubicBezTo>
                        <a:cubicBezTo>
                          <a:pt x="6" y="43"/>
                          <a:pt x="12" y="47"/>
                          <a:pt x="25" y="51"/>
                        </a:cubicBezTo>
                        <a:cubicBezTo>
                          <a:pt x="36" y="54"/>
                          <a:pt x="58" y="57"/>
                          <a:pt x="69" y="55"/>
                        </a:cubicBezTo>
                        <a:cubicBezTo>
                          <a:pt x="76" y="54"/>
                          <a:pt x="81" y="51"/>
                          <a:pt x="84" y="49"/>
                        </a:cubicBezTo>
                        <a:cubicBezTo>
                          <a:pt x="85" y="47"/>
                          <a:pt x="86" y="43"/>
                          <a:pt x="84" y="39"/>
                        </a:cubicBezTo>
                      </a:path>
                    </a:pathLst>
                  </a:custGeom>
                  <a:solidFill>
                    <a:srgbClr val="AE4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59" name="Freeform 8327">
                    <a:extLst>
                      <a:ext uri="{FF2B5EF4-FFF2-40B4-BE49-F238E27FC236}">
                        <a16:creationId xmlns:a16="http://schemas.microsoft.com/office/drawing/2014/main" id="{562EB6AB-FBE6-445A-8077-1F0D0F33B46E}"/>
                      </a:ext>
                    </a:extLst>
                  </p:cNvPr>
                  <p:cNvSpPr>
                    <a:spLocks noEditPoints="1"/>
                  </p:cNvSpPr>
                  <p:nvPr/>
                </p:nvSpPr>
                <p:spPr bwMode="auto">
                  <a:xfrm>
                    <a:off x="3739" y="2110"/>
                    <a:ext cx="65" cy="38"/>
                  </a:xfrm>
                  <a:custGeom>
                    <a:avLst/>
                    <a:gdLst>
                      <a:gd name="T0" fmla="*/ 63 w 87"/>
                      <a:gd name="T1" fmla="*/ 51 h 51"/>
                      <a:gd name="T2" fmla="*/ 24 w 87"/>
                      <a:gd name="T3" fmla="*/ 46 h 51"/>
                      <a:gd name="T4" fmla="*/ 3 w 87"/>
                      <a:gd name="T5" fmla="*/ 28 h 51"/>
                      <a:gd name="T6" fmla="*/ 0 w 87"/>
                      <a:gd name="T7" fmla="*/ 8 h 51"/>
                      <a:gd name="T8" fmla="*/ 14 w 87"/>
                      <a:gd name="T9" fmla="*/ 0 h 51"/>
                      <a:gd name="T10" fmla="*/ 39 w 87"/>
                      <a:gd name="T11" fmla="*/ 4 h 51"/>
                      <a:gd name="T12" fmla="*/ 85 w 87"/>
                      <a:gd name="T13" fmla="*/ 34 h 51"/>
                      <a:gd name="T14" fmla="*/ 84 w 87"/>
                      <a:gd name="T15" fmla="*/ 44 h 51"/>
                      <a:gd name="T16" fmla="*/ 84 w 87"/>
                      <a:gd name="T17" fmla="*/ 44 h 51"/>
                      <a:gd name="T18" fmla="*/ 69 w 87"/>
                      <a:gd name="T19" fmla="*/ 51 h 51"/>
                      <a:gd name="T20" fmla="*/ 63 w 87"/>
                      <a:gd name="T21" fmla="*/ 51 h 51"/>
                      <a:gd name="T22" fmla="*/ 14 w 87"/>
                      <a:gd name="T23" fmla="*/ 0 h 51"/>
                      <a:gd name="T24" fmla="*/ 0 w 87"/>
                      <a:gd name="T25" fmla="*/ 8 h 51"/>
                      <a:gd name="T26" fmla="*/ 3 w 87"/>
                      <a:gd name="T27" fmla="*/ 28 h 51"/>
                      <a:gd name="T28" fmla="*/ 25 w 87"/>
                      <a:gd name="T29" fmla="*/ 45 h 51"/>
                      <a:gd name="T30" fmla="*/ 63 w 87"/>
                      <a:gd name="T31" fmla="*/ 50 h 51"/>
                      <a:gd name="T32" fmla="*/ 69 w 87"/>
                      <a:gd name="T33" fmla="*/ 50 h 51"/>
                      <a:gd name="T34" fmla="*/ 84 w 87"/>
                      <a:gd name="T35" fmla="*/ 44 h 51"/>
                      <a:gd name="T36" fmla="*/ 84 w 87"/>
                      <a:gd name="T37" fmla="*/ 34 h 51"/>
                      <a:gd name="T38" fmla="*/ 39 w 87"/>
                      <a:gd name="T39" fmla="*/ 5 h 51"/>
                      <a:gd name="T40" fmla="*/ 14 w 87"/>
                      <a:gd name="T4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7" h="51">
                        <a:moveTo>
                          <a:pt x="63" y="51"/>
                        </a:moveTo>
                        <a:cubicBezTo>
                          <a:pt x="51" y="51"/>
                          <a:pt x="35" y="49"/>
                          <a:pt x="24" y="46"/>
                        </a:cubicBezTo>
                        <a:cubicBezTo>
                          <a:pt x="11" y="42"/>
                          <a:pt x="6" y="38"/>
                          <a:pt x="3" y="28"/>
                        </a:cubicBezTo>
                        <a:cubicBezTo>
                          <a:pt x="0" y="18"/>
                          <a:pt x="0" y="8"/>
                          <a:pt x="0" y="8"/>
                        </a:cubicBezTo>
                        <a:cubicBezTo>
                          <a:pt x="0" y="6"/>
                          <a:pt x="1" y="0"/>
                          <a:pt x="14" y="0"/>
                        </a:cubicBezTo>
                        <a:cubicBezTo>
                          <a:pt x="20" y="0"/>
                          <a:pt x="29" y="1"/>
                          <a:pt x="39" y="4"/>
                        </a:cubicBezTo>
                        <a:cubicBezTo>
                          <a:pt x="64" y="12"/>
                          <a:pt x="79" y="22"/>
                          <a:pt x="85" y="34"/>
                        </a:cubicBezTo>
                        <a:cubicBezTo>
                          <a:pt x="87" y="39"/>
                          <a:pt x="86" y="42"/>
                          <a:pt x="84" y="44"/>
                        </a:cubicBezTo>
                        <a:cubicBezTo>
                          <a:pt x="84" y="44"/>
                          <a:pt x="84" y="44"/>
                          <a:pt x="84" y="44"/>
                        </a:cubicBezTo>
                        <a:cubicBezTo>
                          <a:pt x="81" y="46"/>
                          <a:pt x="76" y="49"/>
                          <a:pt x="69" y="51"/>
                        </a:cubicBezTo>
                        <a:cubicBezTo>
                          <a:pt x="67" y="51"/>
                          <a:pt x="65" y="51"/>
                          <a:pt x="63" y="51"/>
                        </a:cubicBezTo>
                        <a:moveTo>
                          <a:pt x="14" y="0"/>
                        </a:moveTo>
                        <a:cubicBezTo>
                          <a:pt x="11" y="0"/>
                          <a:pt x="0" y="1"/>
                          <a:pt x="0" y="8"/>
                        </a:cubicBezTo>
                        <a:cubicBezTo>
                          <a:pt x="0" y="8"/>
                          <a:pt x="0" y="18"/>
                          <a:pt x="3" y="28"/>
                        </a:cubicBezTo>
                        <a:cubicBezTo>
                          <a:pt x="6" y="38"/>
                          <a:pt x="11" y="42"/>
                          <a:pt x="25" y="45"/>
                        </a:cubicBezTo>
                        <a:cubicBezTo>
                          <a:pt x="35" y="48"/>
                          <a:pt x="51" y="50"/>
                          <a:pt x="63" y="50"/>
                        </a:cubicBezTo>
                        <a:cubicBezTo>
                          <a:pt x="65" y="50"/>
                          <a:pt x="67" y="50"/>
                          <a:pt x="69" y="50"/>
                        </a:cubicBezTo>
                        <a:cubicBezTo>
                          <a:pt x="76" y="48"/>
                          <a:pt x="81" y="46"/>
                          <a:pt x="84" y="44"/>
                        </a:cubicBezTo>
                        <a:cubicBezTo>
                          <a:pt x="85" y="42"/>
                          <a:pt x="86" y="39"/>
                          <a:pt x="84" y="34"/>
                        </a:cubicBezTo>
                        <a:cubicBezTo>
                          <a:pt x="79" y="22"/>
                          <a:pt x="63" y="13"/>
                          <a:pt x="39" y="5"/>
                        </a:cubicBezTo>
                        <a:cubicBezTo>
                          <a:pt x="29" y="2"/>
                          <a:pt x="20" y="0"/>
                          <a:pt x="14" y="0"/>
                        </a:cubicBezTo>
                      </a:path>
                    </a:pathLst>
                  </a:custGeom>
                  <a:solidFill>
                    <a:srgbClr val="6F15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0" name="Freeform 8328">
                    <a:extLst>
                      <a:ext uri="{FF2B5EF4-FFF2-40B4-BE49-F238E27FC236}">
                        <a16:creationId xmlns:a16="http://schemas.microsoft.com/office/drawing/2014/main" id="{00D338E9-522F-49AD-B099-4DCA20191778}"/>
                      </a:ext>
                    </a:extLst>
                  </p:cNvPr>
                  <p:cNvSpPr>
                    <a:spLocks/>
                  </p:cNvSpPr>
                  <p:nvPr/>
                </p:nvSpPr>
                <p:spPr bwMode="auto">
                  <a:xfrm>
                    <a:off x="3739" y="2110"/>
                    <a:ext cx="64" cy="38"/>
                  </a:xfrm>
                  <a:custGeom>
                    <a:avLst/>
                    <a:gdLst>
                      <a:gd name="T0" fmla="*/ 14 w 86"/>
                      <a:gd name="T1" fmla="*/ 0 h 50"/>
                      <a:gd name="T2" fmla="*/ 0 w 86"/>
                      <a:gd name="T3" fmla="*/ 8 h 50"/>
                      <a:gd name="T4" fmla="*/ 3 w 86"/>
                      <a:gd name="T5" fmla="*/ 28 h 50"/>
                      <a:gd name="T6" fmla="*/ 4 w 86"/>
                      <a:gd name="T7" fmla="*/ 31 h 50"/>
                      <a:gd name="T8" fmla="*/ 4 w 86"/>
                      <a:gd name="T9" fmla="*/ 28 h 50"/>
                      <a:gd name="T10" fmla="*/ 10 w 86"/>
                      <a:gd name="T11" fmla="*/ 18 h 50"/>
                      <a:gd name="T12" fmla="*/ 11 w 86"/>
                      <a:gd name="T13" fmla="*/ 17 h 50"/>
                      <a:gd name="T14" fmla="*/ 15 w 86"/>
                      <a:gd name="T15" fmla="*/ 18 h 50"/>
                      <a:gd name="T16" fmla="*/ 72 w 86"/>
                      <a:gd name="T17" fmla="*/ 42 h 50"/>
                      <a:gd name="T18" fmla="*/ 71 w 86"/>
                      <a:gd name="T19" fmla="*/ 49 h 50"/>
                      <a:gd name="T20" fmla="*/ 70 w 86"/>
                      <a:gd name="T21" fmla="*/ 50 h 50"/>
                      <a:gd name="T22" fmla="*/ 84 w 86"/>
                      <a:gd name="T23" fmla="*/ 44 h 50"/>
                      <a:gd name="T24" fmla="*/ 84 w 86"/>
                      <a:gd name="T25" fmla="*/ 34 h 50"/>
                      <a:gd name="T26" fmla="*/ 84 w 86"/>
                      <a:gd name="T27" fmla="*/ 34 h 50"/>
                      <a:gd name="T28" fmla="*/ 53 w 86"/>
                      <a:gd name="T29" fmla="*/ 10 h 50"/>
                      <a:gd name="T30" fmla="*/ 53 w 86"/>
                      <a:gd name="T31" fmla="*/ 10 h 50"/>
                      <a:gd name="T32" fmla="*/ 50 w 86"/>
                      <a:gd name="T33" fmla="*/ 9 h 50"/>
                      <a:gd name="T34" fmla="*/ 50 w 86"/>
                      <a:gd name="T35" fmla="*/ 9 h 50"/>
                      <a:gd name="T36" fmla="*/ 40 w 86"/>
                      <a:gd name="T37" fmla="*/ 5 h 50"/>
                      <a:gd name="T38" fmla="*/ 40 w 86"/>
                      <a:gd name="T39" fmla="*/ 5 h 50"/>
                      <a:gd name="T40" fmla="*/ 39 w 86"/>
                      <a:gd name="T41" fmla="*/ 5 h 50"/>
                      <a:gd name="T42" fmla="*/ 39 w 86"/>
                      <a:gd name="T43" fmla="*/ 5 h 50"/>
                      <a:gd name="T44" fmla="*/ 39 w 86"/>
                      <a:gd name="T45" fmla="*/ 5 h 50"/>
                      <a:gd name="T46" fmla="*/ 39 w 86"/>
                      <a:gd name="T47" fmla="*/ 5 h 50"/>
                      <a:gd name="T48" fmla="*/ 14 w 86"/>
                      <a:gd name="T4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6" h="50">
                        <a:moveTo>
                          <a:pt x="14" y="0"/>
                        </a:moveTo>
                        <a:cubicBezTo>
                          <a:pt x="11" y="0"/>
                          <a:pt x="0" y="1"/>
                          <a:pt x="0" y="8"/>
                        </a:cubicBezTo>
                        <a:cubicBezTo>
                          <a:pt x="0" y="8"/>
                          <a:pt x="0" y="18"/>
                          <a:pt x="3" y="28"/>
                        </a:cubicBezTo>
                        <a:cubicBezTo>
                          <a:pt x="4" y="29"/>
                          <a:pt x="4" y="30"/>
                          <a:pt x="4" y="31"/>
                        </a:cubicBezTo>
                        <a:cubicBezTo>
                          <a:pt x="4" y="30"/>
                          <a:pt x="4" y="29"/>
                          <a:pt x="4" y="28"/>
                        </a:cubicBezTo>
                        <a:cubicBezTo>
                          <a:pt x="4" y="24"/>
                          <a:pt x="5" y="19"/>
                          <a:pt x="10" y="18"/>
                        </a:cubicBezTo>
                        <a:cubicBezTo>
                          <a:pt x="10" y="17"/>
                          <a:pt x="10" y="17"/>
                          <a:pt x="11" y="17"/>
                        </a:cubicBezTo>
                        <a:cubicBezTo>
                          <a:pt x="12" y="17"/>
                          <a:pt x="14" y="18"/>
                          <a:pt x="15" y="18"/>
                        </a:cubicBezTo>
                        <a:cubicBezTo>
                          <a:pt x="20" y="18"/>
                          <a:pt x="62" y="29"/>
                          <a:pt x="72" y="42"/>
                        </a:cubicBezTo>
                        <a:cubicBezTo>
                          <a:pt x="74" y="44"/>
                          <a:pt x="74" y="47"/>
                          <a:pt x="71" y="49"/>
                        </a:cubicBezTo>
                        <a:cubicBezTo>
                          <a:pt x="71" y="49"/>
                          <a:pt x="70" y="50"/>
                          <a:pt x="70" y="50"/>
                        </a:cubicBezTo>
                        <a:cubicBezTo>
                          <a:pt x="76" y="48"/>
                          <a:pt x="81" y="46"/>
                          <a:pt x="84" y="44"/>
                        </a:cubicBezTo>
                        <a:cubicBezTo>
                          <a:pt x="85" y="42"/>
                          <a:pt x="86" y="39"/>
                          <a:pt x="84" y="34"/>
                        </a:cubicBezTo>
                        <a:cubicBezTo>
                          <a:pt x="84" y="34"/>
                          <a:pt x="84" y="34"/>
                          <a:pt x="84" y="34"/>
                        </a:cubicBezTo>
                        <a:cubicBezTo>
                          <a:pt x="80" y="25"/>
                          <a:pt x="69" y="17"/>
                          <a:pt x="53" y="10"/>
                        </a:cubicBezTo>
                        <a:cubicBezTo>
                          <a:pt x="53" y="10"/>
                          <a:pt x="53" y="10"/>
                          <a:pt x="53" y="10"/>
                        </a:cubicBezTo>
                        <a:cubicBezTo>
                          <a:pt x="52" y="10"/>
                          <a:pt x="51" y="9"/>
                          <a:pt x="50" y="9"/>
                        </a:cubicBezTo>
                        <a:cubicBezTo>
                          <a:pt x="50" y="9"/>
                          <a:pt x="50" y="9"/>
                          <a:pt x="50" y="9"/>
                        </a:cubicBezTo>
                        <a:cubicBezTo>
                          <a:pt x="47" y="8"/>
                          <a:pt x="43" y="6"/>
                          <a:pt x="40" y="5"/>
                        </a:cubicBezTo>
                        <a:cubicBezTo>
                          <a:pt x="40" y="5"/>
                          <a:pt x="40" y="5"/>
                          <a:pt x="40" y="5"/>
                        </a:cubicBezTo>
                        <a:cubicBezTo>
                          <a:pt x="40" y="5"/>
                          <a:pt x="39" y="5"/>
                          <a:pt x="39" y="5"/>
                        </a:cubicBezTo>
                        <a:cubicBezTo>
                          <a:pt x="39" y="5"/>
                          <a:pt x="39" y="5"/>
                          <a:pt x="39" y="5"/>
                        </a:cubicBezTo>
                        <a:cubicBezTo>
                          <a:pt x="39" y="5"/>
                          <a:pt x="39" y="5"/>
                          <a:pt x="39" y="5"/>
                        </a:cubicBezTo>
                        <a:cubicBezTo>
                          <a:pt x="39" y="5"/>
                          <a:pt x="39" y="5"/>
                          <a:pt x="39" y="5"/>
                        </a:cubicBezTo>
                        <a:cubicBezTo>
                          <a:pt x="29" y="2"/>
                          <a:pt x="20" y="0"/>
                          <a:pt x="14" y="0"/>
                        </a:cubicBezTo>
                      </a:path>
                    </a:pathLst>
                  </a:custGeom>
                  <a:solidFill>
                    <a:srgbClr val="96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1" name="Freeform 8329">
                    <a:extLst>
                      <a:ext uri="{FF2B5EF4-FFF2-40B4-BE49-F238E27FC236}">
                        <a16:creationId xmlns:a16="http://schemas.microsoft.com/office/drawing/2014/main" id="{906B8832-78E9-4BDA-8021-102D4A102F5B}"/>
                      </a:ext>
                    </a:extLst>
                  </p:cNvPr>
                  <p:cNvSpPr>
                    <a:spLocks noEditPoints="1"/>
                  </p:cNvSpPr>
                  <p:nvPr/>
                </p:nvSpPr>
                <p:spPr bwMode="auto">
                  <a:xfrm>
                    <a:off x="3768" y="2114"/>
                    <a:ext cx="35" cy="34"/>
                  </a:xfrm>
                  <a:custGeom>
                    <a:avLst/>
                    <a:gdLst>
                      <a:gd name="T0" fmla="*/ 45 w 47"/>
                      <a:gd name="T1" fmla="*/ 29 h 45"/>
                      <a:gd name="T2" fmla="*/ 45 w 47"/>
                      <a:gd name="T3" fmla="*/ 29 h 45"/>
                      <a:gd name="T4" fmla="*/ 45 w 47"/>
                      <a:gd name="T5" fmla="*/ 39 h 45"/>
                      <a:gd name="T6" fmla="*/ 31 w 47"/>
                      <a:gd name="T7" fmla="*/ 45 h 45"/>
                      <a:gd name="T8" fmla="*/ 30 w 47"/>
                      <a:gd name="T9" fmla="*/ 45 h 45"/>
                      <a:gd name="T10" fmla="*/ 31 w 47"/>
                      <a:gd name="T11" fmla="*/ 45 h 45"/>
                      <a:gd name="T12" fmla="*/ 45 w 47"/>
                      <a:gd name="T13" fmla="*/ 39 h 45"/>
                      <a:gd name="T14" fmla="*/ 45 w 47"/>
                      <a:gd name="T15" fmla="*/ 39 h 45"/>
                      <a:gd name="T16" fmla="*/ 45 w 47"/>
                      <a:gd name="T17" fmla="*/ 29 h 45"/>
                      <a:gd name="T18" fmla="*/ 45 w 47"/>
                      <a:gd name="T19" fmla="*/ 29 h 45"/>
                      <a:gd name="T20" fmla="*/ 1 w 47"/>
                      <a:gd name="T21" fmla="*/ 0 h 45"/>
                      <a:gd name="T22" fmla="*/ 1 w 47"/>
                      <a:gd name="T23" fmla="*/ 0 h 45"/>
                      <a:gd name="T24" fmla="*/ 1 w 47"/>
                      <a:gd name="T25" fmla="*/ 0 h 45"/>
                      <a:gd name="T26" fmla="*/ 0 w 47"/>
                      <a:gd name="T27" fmla="*/ 0 h 45"/>
                      <a:gd name="T28" fmla="*/ 0 w 47"/>
                      <a:gd name="T29" fmla="*/ 0 h 45"/>
                      <a:gd name="T30" fmla="*/ 0 w 47"/>
                      <a:gd name="T3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45">
                        <a:moveTo>
                          <a:pt x="45" y="29"/>
                        </a:moveTo>
                        <a:cubicBezTo>
                          <a:pt x="45" y="29"/>
                          <a:pt x="45" y="29"/>
                          <a:pt x="45" y="29"/>
                        </a:cubicBezTo>
                        <a:cubicBezTo>
                          <a:pt x="47" y="34"/>
                          <a:pt x="46" y="37"/>
                          <a:pt x="45" y="39"/>
                        </a:cubicBezTo>
                        <a:cubicBezTo>
                          <a:pt x="42" y="41"/>
                          <a:pt x="37" y="43"/>
                          <a:pt x="31" y="45"/>
                        </a:cubicBezTo>
                        <a:cubicBezTo>
                          <a:pt x="30" y="45"/>
                          <a:pt x="30" y="45"/>
                          <a:pt x="30" y="45"/>
                        </a:cubicBezTo>
                        <a:cubicBezTo>
                          <a:pt x="31" y="45"/>
                          <a:pt x="31" y="45"/>
                          <a:pt x="31" y="45"/>
                        </a:cubicBezTo>
                        <a:cubicBezTo>
                          <a:pt x="37" y="44"/>
                          <a:pt x="41" y="41"/>
                          <a:pt x="45" y="39"/>
                        </a:cubicBezTo>
                        <a:cubicBezTo>
                          <a:pt x="45" y="39"/>
                          <a:pt x="45" y="39"/>
                          <a:pt x="45" y="39"/>
                        </a:cubicBezTo>
                        <a:cubicBezTo>
                          <a:pt x="46" y="37"/>
                          <a:pt x="47" y="34"/>
                          <a:pt x="45" y="29"/>
                        </a:cubicBezTo>
                        <a:cubicBezTo>
                          <a:pt x="45" y="29"/>
                          <a:pt x="45" y="29"/>
                          <a:pt x="45" y="29"/>
                        </a:cubicBezTo>
                        <a:moveTo>
                          <a:pt x="1" y="0"/>
                        </a:moveTo>
                        <a:cubicBezTo>
                          <a:pt x="1" y="0"/>
                          <a:pt x="1" y="0"/>
                          <a:pt x="1" y="0"/>
                        </a:cubicBezTo>
                        <a:cubicBezTo>
                          <a:pt x="1" y="0"/>
                          <a:pt x="1" y="0"/>
                          <a:pt x="1" y="0"/>
                        </a:cubicBezTo>
                        <a:moveTo>
                          <a:pt x="0" y="0"/>
                        </a:moveTo>
                        <a:cubicBezTo>
                          <a:pt x="0" y="0"/>
                          <a:pt x="0" y="0"/>
                          <a:pt x="0" y="0"/>
                        </a:cubicBezTo>
                        <a:cubicBezTo>
                          <a:pt x="0" y="0"/>
                          <a:pt x="0" y="0"/>
                          <a:pt x="0" y="0"/>
                        </a:cubicBezTo>
                      </a:path>
                    </a:pathLst>
                  </a:custGeom>
                  <a:solidFill>
                    <a:srgbClr val="6115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2" name="Freeform 8330">
                    <a:extLst>
                      <a:ext uri="{FF2B5EF4-FFF2-40B4-BE49-F238E27FC236}">
                        <a16:creationId xmlns:a16="http://schemas.microsoft.com/office/drawing/2014/main" id="{A1613D24-83FC-4583-A825-1A0B61CF296B}"/>
                      </a:ext>
                    </a:extLst>
                  </p:cNvPr>
                  <p:cNvSpPr>
                    <a:spLocks/>
                  </p:cNvSpPr>
                  <p:nvPr/>
                </p:nvSpPr>
                <p:spPr bwMode="auto">
                  <a:xfrm>
                    <a:off x="3737" y="2074"/>
                    <a:ext cx="54" cy="75"/>
                  </a:xfrm>
                  <a:custGeom>
                    <a:avLst/>
                    <a:gdLst>
                      <a:gd name="T0" fmla="*/ 51 w 71"/>
                      <a:gd name="T1" fmla="*/ 47 h 100"/>
                      <a:gd name="T2" fmla="*/ 19 w 71"/>
                      <a:gd name="T3" fmla="*/ 24 h 100"/>
                      <a:gd name="T4" fmla="*/ 4 w 71"/>
                      <a:gd name="T5" fmla="*/ 0 h 100"/>
                      <a:gd name="T6" fmla="*/ 4 w 71"/>
                      <a:gd name="T7" fmla="*/ 0 h 100"/>
                      <a:gd name="T8" fmla="*/ 2 w 71"/>
                      <a:gd name="T9" fmla="*/ 10 h 100"/>
                      <a:gd name="T10" fmla="*/ 2 w 71"/>
                      <a:gd name="T11" fmla="*/ 10 h 100"/>
                      <a:gd name="T12" fmla="*/ 0 w 71"/>
                      <a:gd name="T13" fmla="*/ 42 h 100"/>
                      <a:gd name="T14" fmla="*/ 1 w 71"/>
                      <a:gd name="T15" fmla="*/ 62 h 100"/>
                      <a:gd name="T16" fmla="*/ 4 w 71"/>
                      <a:gd name="T17" fmla="*/ 79 h 100"/>
                      <a:gd name="T18" fmla="*/ 52 w 71"/>
                      <a:gd name="T19" fmla="*/ 99 h 100"/>
                      <a:gd name="T20" fmla="*/ 71 w 71"/>
                      <a:gd name="T21" fmla="*/ 98 h 100"/>
                      <a:gd name="T22" fmla="*/ 27 w 71"/>
                      <a:gd name="T23" fmla="*/ 94 h 100"/>
                      <a:gd name="T24" fmla="*/ 5 w 71"/>
                      <a:gd name="T25" fmla="*/ 76 h 100"/>
                      <a:gd name="T26" fmla="*/ 2 w 71"/>
                      <a:gd name="T27" fmla="*/ 56 h 100"/>
                      <a:gd name="T28" fmla="*/ 41 w 71"/>
                      <a:gd name="T29" fmla="*/ 53 h 100"/>
                      <a:gd name="T30" fmla="*/ 53 w 71"/>
                      <a:gd name="T31" fmla="*/ 57 h 100"/>
                      <a:gd name="T32" fmla="*/ 51 w 71"/>
                      <a:gd name="T33" fmla="*/ 4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100">
                        <a:moveTo>
                          <a:pt x="51" y="47"/>
                        </a:moveTo>
                        <a:cubicBezTo>
                          <a:pt x="49" y="39"/>
                          <a:pt x="35" y="37"/>
                          <a:pt x="19" y="24"/>
                        </a:cubicBezTo>
                        <a:cubicBezTo>
                          <a:pt x="4" y="11"/>
                          <a:pt x="4" y="0"/>
                          <a:pt x="4" y="0"/>
                        </a:cubicBezTo>
                        <a:cubicBezTo>
                          <a:pt x="4" y="0"/>
                          <a:pt x="4" y="0"/>
                          <a:pt x="4" y="0"/>
                        </a:cubicBezTo>
                        <a:cubicBezTo>
                          <a:pt x="4" y="3"/>
                          <a:pt x="3" y="7"/>
                          <a:pt x="2" y="10"/>
                        </a:cubicBezTo>
                        <a:cubicBezTo>
                          <a:pt x="2" y="10"/>
                          <a:pt x="2" y="10"/>
                          <a:pt x="2" y="10"/>
                        </a:cubicBezTo>
                        <a:cubicBezTo>
                          <a:pt x="1" y="16"/>
                          <a:pt x="0" y="29"/>
                          <a:pt x="0" y="42"/>
                        </a:cubicBezTo>
                        <a:cubicBezTo>
                          <a:pt x="0" y="49"/>
                          <a:pt x="0" y="56"/>
                          <a:pt x="1" y="62"/>
                        </a:cubicBezTo>
                        <a:cubicBezTo>
                          <a:pt x="1" y="69"/>
                          <a:pt x="3" y="74"/>
                          <a:pt x="4" y="79"/>
                        </a:cubicBezTo>
                        <a:cubicBezTo>
                          <a:pt x="12" y="98"/>
                          <a:pt x="30" y="97"/>
                          <a:pt x="52" y="99"/>
                        </a:cubicBezTo>
                        <a:cubicBezTo>
                          <a:pt x="59" y="100"/>
                          <a:pt x="66" y="100"/>
                          <a:pt x="71" y="98"/>
                        </a:cubicBezTo>
                        <a:cubicBezTo>
                          <a:pt x="60" y="100"/>
                          <a:pt x="38" y="97"/>
                          <a:pt x="27" y="94"/>
                        </a:cubicBezTo>
                        <a:cubicBezTo>
                          <a:pt x="14" y="90"/>
                          <a:pt x="8" y="86"/>
                          <a:pt x="5" y="76"/>
                        </a:cubicBezTo>
                        <a:cubicBezTo>
                          <a:pt x="2" y="66"/>
                          <a:pt x="2" y="56"/>
                          <a:pt x="2" y="56"/>
                        </a:cubicBezTo>
                        <a:cubicBezTo>
                          <a:pt x="2" y="51"/>
                          <a:pt x="9" y="43"/>
                          <a:pt x="41" y="53"/>
                        </a:cubicBezTo>
                        <a:cubicBezTo>
                          <a:pt x="45" y="54"/>
                          <a:pt x="49" y="55"/>
                          <a:pt x="53" y="57"/>
                        </a:cubicBezTo>
                        <a:cubicBezTo>
                          <a:pt x="53" y="53"/>
                          <a:pt x="52" y="50"/>
                          <a:pt x="51" y="47"/>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3" name="Freeform 8331">
                    <a:extLst>
                      <a:ext uri="{FF2B5EF4-FFF2-40B4-BE49-F238E27FC236}">
                        <a16:creationId xmlns:a16="http://schemas.microsoft.com/office/drawing/2014/main" id="{E71CF008-1486-46B0-929D-9A9D1FF936C7}"/>
                      </a:ext>
                    </a:extLst>
                  </p:cNvPr>
                  <p:cNvSpPr>
                    <a:spLocks noEditPoints="1"/>
                  </p:cNvSpPr>
                  <p:nvPr/>
                </p:nvSpPr>
                <p:spPr bwMode="auto">
                  <a:xfrm>
                    <a:off x="3737" y="2074"/>
                    <a:ext cx="54" cy="75"/>
                  </a:xfrm>
                  <a:custGeom>
                    <a:avLst/>
                    <a:gdLst>
                      <a:gd name="T0" fmla="*/ 60 w 73"/>
                      <a:gd name="T1" fmla="*/ 100 h 100"/>
                      <a:gd name="T2" fmla="*/ 53 w 73"/>
                      <a:gd name="T3" fmla="*/ 100 h 100"/>
                      <a:gd name="T4" fmla="*/ 44 w 73"/>
                      <a:gd name="T5" fmla="*/ 99 h 100"/>
                      <a:gd name="T6" fmla="*/ 5 w 73"/>
                      <a:gd name="T7" fmla="*/ 79 h 100"/>
                      <a:gd name="T8" fmla="*/ 1 w 73"/>
                      <a:gd name="T9" fmla="*/ 62 h 100"/>
                      <a:gd name="T10" fmla="*/ 0 w 73"/>
                      <a:gd name="T11" fmla="*/ 42 h 100"/>
                      <a:gd name="T12" fmla="*/ 3 w 73"/>
                      <a:gd name="T13" fmla="*/ 10 h 100"/>
                      <a:gd name="T14" fmla="*/ 5 w 73"/>
                      <a:gd name="T15" fmla="*/ 0 h 100"/>
                      <a:gd name="T16" fmla="*/ 5 w 73"/>
                      <a:gd name="T17" fmla="*/ 0 h 100"/>
                      <a:gd name="T18" fmla="*/ 6 w 73"/>
                      <a:gd name="T19" fmla="*/ 0 h 100"/>
                      <a:gd name="T20" fmla="*/ 6 w 73"/>
                      <a:gd name="T21" fmla="*/ 0 h 100"/>
                      <a:gd name="T22" fmla="*/ 7 w 73"/>
                      <a:gd name="T23" fmla="*/ 7 h 100"/>
                      <a:gd name="T24" fmla="*/ 21 w 73"/>
                      <a:gd name="T25" fmla="*/ 24 h 100"/>
                      <a:gd name="T26" fmla="*/ 39 w 73"/>
                      <a:gd name="T27" fmla="*/ 36 h 100"/>
                      <a:gd name="T28" fmla="*/ 53 w 73"/>
                      <a:gd name="T29" fmla="*/ 47 h 100"/>
                      <a:gd name="T30" fmla="*/ 54 w 73"/>
                      <a:gd name="T31" fmla="*/ 57 h 100"/>
                      <a:gd name="T32" fmla="*/ 54 w 73"/>
                      <a:gd name="T33" fmla="*/ 57 h 100"/>
                      <a:gd name="T34" fmla="*/ 53 w 73"/>
                      <a:gd name="T35" fmla="*/ 57 h 100"/>
                      <a:gd name="T36" fmla="*/ 42 w 73"/>
                      <a:gd name="T37" fmla="*/ 53 h 100"/>
                      <a:gd name="T38" fmla="*/ 17 w 73"/>
                      <a:gd name="T39" fmla="*/ 48 h 100"/>
                      <a:gd name="T40" fmla="*/ 3 w 73"/>
                      <a:gd name="T41" fmla="*/ 56 h 100"/>
                      <a:gd name="T42" fmla="*/ 6 w 73"/>
                      <a:gd name="T43" fmla="*/ 76 h 100"/>
                      <a:gd name="T44" fmla="*/ 28 w 73"/>
                      <a:gd name="T45" fmla="*/ 93 h 100"/>
                      <a:gd name="T46" fmla="*/ 66 w 73"/>
                      <a:gd name="T47" fmla="*/ 98 h 100"/>
                      <a:gd name="T48" fmla="*/ 72 w 73"/>
                      <a:gd name="T49" fmla="*/ 98 h 100"/>
                      <a:gd name="T50" fmla="*/ 73 w 73"/>
                      <a:gd name="T51" fmla="*/ 98 h 100"/>
                      <a:gd name="T52" fmla="*/ 72 w 73"/>
                      <a:gd name="T53" fmla="*/ 99 h 100"/>
                      <a:gd name="T54" fmla="*/ 60 w 73"/>
                      <a:gd name="T55" fmla="*/ 100 h 100"/>
                      <a:gd name="T56" fmla="*/ 5 w 73"/>
                      <a:gd name="T57" fmla="*/ 2 h 100"/>
                      <a:gd name="T58" fmla="*/ 4 w 73"/>
                      <a:gd name="T59" fmla="*/ 10 h 100"/>
                      <a:gd name="T60" fmla="*/ 1 w 73"/>
                      <a:gd name="T61" fmla="*/ 42 h 100"/>
                      <a:gd name="T62" fmla="*/ 2 w 73"/>
                      <a:gd name="T63" fmla="*/ 62 h 100"/>
                      <a:gd name="T64" fmla="*/ 6 w 73"/>
                      <a:gd name="T65" fmla="*/ 79 h 100"/>
                      <a:gd name="T66" fmla="*/ 44 w 73"/>
                      <a:gd name="T67" fmla="*/ 98 h 100"/>
                      <a:gd name="T68" fmla="*/ 53 w 73"/>
                      <a:gd name="T69" fmla="*/ 99 h 100"/>
                      <a:gd name="T70" fmla="*/ 67 w 73"/>
                      <a:gd name="T71" fmla="*/ 99 h 100"/>
                      <a:gd name="T72" fmla="*/ 27 w 73"/>
                      <a:gd name="T73" fmla="*/ 94 h 100"/>
                      <a:gd name="T74" fmla="*/ 6 w 73"/>
                      <a:gd name="T75" fmla="*/ 76 h 100"/>
                      <a:gd name="T76" fmla="*/ 3 w 73"/>
                      <a:gd name="T77" fmla="*/ 56 h 100"/>
                      <a:gd name="T78" fmla="*/ 17 w 73"/>
                      <a:gd name="T79" fmla="*/ 48 h 100"/>
                      <a:gd name="T80" fmla="*/ 42 w 73"/>
                      <a:gd name="T81" fmla="*/ 52 h 100"/>
                      <a:gd name="T82" fmla="*/ 53 w 73"/>
                      <a:gd name="T83" fmla="*/ 56 h 100"/>
                      <a:gd name="T84" fmla="*/ 52 w 73"/>
                      <a:gd name="T85" fmla="*/ 48 h 100"/>
                      <a:gd name="T86" fmla="*/ 39 w 73"/>
                      <a:gd name="T87" fmla="*/ 37 h 100"/>
                      <a:gd name="T88" fmla="*/ 20 w 73"/>
                      <a:gd name="T89" fmla="*/ 24 h 100"/>
                      <a:gd name="T90" fmla="*/ 5 w 73"/>
                      <a:gd name="T9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3" h="100">
                        <a:moveTo>
                          <a:pt x="60" y="100"/>
                        </a:moveTo>
                        <a:cubicBezTo>
                          <a:pt x="58" y="100"/>
                          <a:pt x="56" y="100"/>
                          <a:pt x="53" y="100"/>
                        </a:cubicBezTo>
                        <a:cubicBezTo>
                          <a:pt x="50" y="99"/>
                          <a:pt x="47" y="99"/>
                          <a:pt x="44" y="99"/>
                        </a:cubicBezTo>
                        <a:cubicBezTo>
                          <a:pt x="26" y="97"/>
                          <a:pt x="12" y="96"/>
                          <a:pt x="5" y="79"/>
                        </a:cubicBezTo>
                        <a:cubicBezTo>
                          <a:pt x="3" y="75"/>
                          <a:pt x="2" y="69"/>
                          <a:pt x="1" y="62"/>
                        </a:cubicBezTo>
                        <a:cubicBezTo>
                          <a:pt x="1" y="56"/>
                          <a:pt x="0" y="50"/>
                          <a:pt x="0" y="42"/>
                        </a:cubicBezTo>
                        <a:cubicBezTo>
                          <a:pt x="0" y="29"/>
                          <a:pt x="2" y="16"/>
                          <a:pt x="3" y="10"/>
                        </a:cubicBezTo>
                        <a:cubicBezTo>
                          <a:pt x="4" y="6"/>
                          <a:pt x="5" y="3"/>
                          <a:pt x="5" y="0"/>
                        </a:cubicBezTo>
                        <a:cubicBezTo>
                          <a:pt x="5" y="0"/>
                          <a:pt x="5" y="0"/>
                          <a:pt x="5" y="0"/>
                        </a:cubicBezTo>
                        <a:cubicBezTo>
                          <a:pt x="6" y="0"/>
                          <a:pt x="6" y="0"/>
                          <a:pt x="6" y="0"/>
                        </a:cubicBezTo>
                        <a:cubicBezTo>
                          <a:pt x="6" y="0"/>
                          <a:pt x="6" y="0"/>
                          <a:pt x="6" y="0"/>
                        </a:cubicBezTo>
                        <a:cubicBezTo>
                          <a:pt x="6" y="0"/>
                          <a:pt x="6" y="3"/>
                          <a:pt x="7" y="7"/>
                        </a:cubicBezTo>
                        <a:cubicBezTo>
                          <a:pt x="9" y="11"/>
                          <a:pt x="13" y="17"/>
                          <a:pt x="21" y="24"/>
                        </a:cubicBezTo>
                        <a:cubicBezTo>
                          <a:pt x="27" y="29"/>
                          <a:pt x="34" y="33"/>
                          <a:pt x="39" y="36"/>
                        </a:cubicBezTo>
                        <a:cubicBezTo>
                          <a:pt x="46" y="40"/>
                          <a:pt x="51" y="43"/>
                          <a:pt x="53" y="47"/>
                        </a:cubicBezTo>
                        <a:cubicBezTo>
                          <a:pt x="54" y="50"/>
                          <a:pt x="54" y="53"/>
                          <a:pt x="54" y="57"/>
                        </a:cubicBezTo>
                        <a:cubicBezTo>
                          <a:pt x="54" y="57"/>
                          <a:pt x="54" y="57"/>
                          <a:pt x="54" y="57"/>
                        </a:cubicBezTo>
                        <a:cubicBezTo>
                          <a:pt x="53" y="57"/>
                          <a:pt x="53" y="57"/>
                          <a:pt x="53" y="57"/>
                        </a:cubicBezTo>
                        <a:cubicBezTo>
                          <a:pt x="50" y="56"/>
                          <a:pt x="46" y="54"/>
                          <a:pt x="42" y="53"/>
                        </a:cubicBezTo>
                        <a:cubicBezTo>
                          <a:pt x="32" y="50"/>
                          <a:pt x="23" y="48"/>
                          <a:pt x="17" y="48"/>
                        </a:cubicBezTo>
                        <a:cubicBezTo>
                          <a:pt x="14" y="48"/>
                          <a:pt x="3" y="49"/>
                          <a:pt x="3" y="56"/>
                        </a:cubicBezTo>
                        <a:cubicBezTo>
                          <a:pt x="3" y="56"/>
                          <a:pt x="3" y="66"/>
                          <a:pt x="6" y="76"/>
                        </a:cubicBezTo>
                        <a:cubicBezTo>
                          <a:pt x="9" y="86"/>
                          <a:pt x="14" y="90"/>
                          <a:pt x="28" y="93"/>
                        </a:cubicBezTo>
                        <a:cubicBezTo>
                          <a:pt x="38" y="96"/>
                          <a:pt x="54" y="98"/>
                          <a:pt x="66" y="98"/>
                        </a:cubicBezTo>
                        <a:cubicBezTo>
                          <a:pt x="68" y="98"/>
                          <a:pt x="70" y="98"/>
                          <a:pt x="72" y="98"/>
                        </a:cubicBezTo>
                        <a:cubicBezTo>
                          <a:pt x="73" y="98"/>
                          <a:pt x="73" y="98"/>
                          <a:pt x="73" y="98"/>
                        </a:cubicBezTo>
                        <a:cubicBezTo>
                          <a:pt x="72" y="99"/>
                          <a:pt x="72" y="99"/>
                          <a:pt x="72" y="99"/>
                        </a:cubicBezTo>
                        <a:cubicBezTo>
                          <a:pt x="68" y="100"/>
                          <a:pt x="64" y="100"/>
                          <a:pt x="60" y="100"/>
                        </a:cubicBezTo>
                        <a:moveTo>
                          <a:pt x="5" y="2"/>
                        </a:moveTo>
                        <a:cubicBezTo>
                          <a:pt x="5" y="5"/>
                          <a:pt x="4" y="7"/>
                          <a:pt x="4" y="10"/>
                        </a:cubicBezTo>
                        <a:cubicBezTo>
                          <a:pt x="2" y="16"/>
                          <a:pt x="1" y="29"/>
                          <a:pt x="1" y="42"/>
                        </a:cubicBezTo>
                        <a:cubicBezTo>
                          <a:pt x="1" y="50"/>
                          <a:pt x="1" y="56"/>
                          <a:pt x="2" y="62"/>
                        </a:cubicBezTo>
                        <a:cubicBezTo>
                          <a:pt x="3" y="69"/>
                          <a:pt x="4" y="75"/>
                          <a:pt x="6" y="79"/>
                        </a:cubicBezTo>
                        <a:cubicBezTo>
                          <a:pt x="12" y="95"/>
                          <a:pt x="26" y="96"/>
                          <a:pt x="44" y="98"/>
                        </a:cubicBezTo>
                        <a:cubicBezTo>
                          <a:pt x="47" y="98"/>
                          <a:pt x="50" y="99"/>
                          <a:pt x="53" y="99"/>
                        </a:cubicBezTo>
                        <a:cubicBezTo>
                          <a:pt x="58" y="99"/>
                          <a:pt x="62" y="99"/>
                          <a:pt x="67" y="99"/>
                        </a:cubicBezTo>
                        <a:cubicBezTo>
                          <a:pt x="56" y="99"/>
                          <a:pt x="38" y="97"/>
                          <a:pt x="27" y="94"/>
                        </a:cubicBezTo>
                        <a:cubicBezTo>
                          <a:pt x="14" y="90"/>
                          <a:pt x="9" y="86"/>
                          <a:pt x="6" y="76"/>
                        </a:cubicBezTo>
                        <a:cubicBezTo>
                          <a:pt x="3" y="66"/>
                          <a:pt x="3" y="56"/>
                          <a:pt x="3" y="56"/>
                        </a:cubicBezTo>
                        <a:cubicBezTo>
                          <a:pt x="3" y="54"/>
                          <a:pt x="4" y="48"/>
                          <a:pt x="17" y="48"/>
                        </a:cubicBezTo>
                        <a:cubicBezTo>
                          <a:pt x="23" y="48"/>
                          <a:pt x="32" y="49"/>
                          <a:pt x="42" y="52"/>
                        </a:cubicBezTo>
                        <a:cubicBezTo>
                          <a:pt x="46" y="54"/>
                          <a:pt x="50" y="55"/>
                          <a:pt x="53" y="56"/>
                        </a:cubicBezTo>
                        <a:cubicBezTo>
                          <a:pt x="53" y="53"/>
                          <a:pt x="53" y="50"/>
                          <a:pt x="52" y="48"/>
                        </a:cubicBezTo>
                        <a:cubicBezTo>
                          <a:pt x="51" y="43"/>
                          <a:pt x="46" y="40"/>
                          <a:pt x="39" y="37"/>
                        </a:cubicBezTo>
                        <a:cubicBezTo>
                          <a:pt x="34" y="34"/>
                          <a:pt x="27" y="30"/>
                          <a:pt x="20" y="24"/>
                        </a:cubicBezTo>
                        <a:cubicBezTo>
                          <a:pt x="9" y="15"/>
                          <a:pt x="6" y="6"/>
                          <a:pt x="5" y="2"/>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4" name="Freeform 8332">
                    <a:extLst>
                      <a:ext uri="{FF2B5EF4-FFF2-40B4-BE49-F238E27FC236}">
                        <a16:creationId xmlns:a16="http://schemas.microsoft.com/office/drawing/2014/main" id="{41EF9BDE-86E7-4720-95A6-EA36A67B037D}"/>
                      </a:ext>
                    </a:extLst>
                  </p:cNvPr>
                  <p:cNvSpPr>
                    <a:spLocks/>
                  </p:cNvSpPr>
                  <p:nvPr/>
                </p:nvSpPr>
                <p:spPr bwMode="auto">
                  <a:xfrm>
                    <a:off x="3779" y="2081"/>
                    <a:ext cx="31" cy="62"/>
                  </a:xfrm>
                  <a:custGeom>
                    <a:avLst/>
                    <a:gdLst>
                      <a:gd name="T0" fmla="*/ 41 w 42"/>
                      <a:gd name="T1" fmla="*/ 39 h 83"/>
                      <a:gd name="T2" fmla="*/ 37 w 42"/>
                      <a:gd name="T3" fmla="*/ 13 h 83"/>
                      <a:gd name="T4" fmla="*/ 37 w 42"/>
                      <a:gd name="T5" fmla="*/ 13 h 83"/>
                      <a:gd name="T6" fmla="*/ 33 w 42"/>
                      <a:gd name="T7" fmla="*/ 0 h 83"/>
                      <a:gd name="T8" fmla="*/ 33 w 42"/>
                      <a:gd name="T9" fmla="*/ 0 h 83"/>
                      <a:gd name="T10" fmla="*/ 25 w 42"/>
                      <a:gd name="T11" fmla="*/ 28 h 83"/>
                      <a:gd name="T12" fmla="*/ 0 w 42"/>
                      <a:gd name="T13" fmla="*/ 49 h 83"/>
                      <a:gd name="T14" fmla="*/ 31 w 42"/>
                      <a:gd name="T15" fmla="*/ 73 h 83"/>
                      <a:gd name="T16" fmla="*/ 31 w 42"/>
                      <a:gd name="T17" fmla="*/ 83 h 83"/>
                      <a:gd name="T18" fmla="*/ 36 w 42"/>
                      <a:gd name="T19" fmla="*/ 78 h 83"/>
                      <a:gd name="T20" fmla="*/ 41 w 42"/>
                      <a:gd name="T21" fmla="*/ 39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83">
                        <a:moveTo>
                          <a:pt x="41" y="39"/>
                        </a:moveTo>
                        <a:cubicBezTo>
                          <a:pt x="40" y="18"/>
                          <a:pt x="37" y="13"/>
                          <a:pt x="37" y="13"/>
                        </a:cubicBezTo>
                        <a:cubicBezTo>
                          <a:pt x="37" y="13"/>
                          <a:pt x="37" y="13"/>
                          <a:pt x="37" y="13"/>
                        </a:cubicBezTo>
                        <a:cubicBezTo>
                          <a:pt x="35" y="1"/>
                          <a:pt x="34" y="1"/>
                          <a:pt x="33" y="0"/>
                        </a:cubicBezTo>
                        <a:cubicBezTo>
                          <a:pt x="33" y="0"/>
                          <a:pt x="33" y="0"/>
                          <a:pt x="33" y="0"/>
                        </a:cubicBezTo>
                        <a:cubicBezTo>
                          <a:pt x="33" y="0"/>
                          <a:pt x="36" y="12"/>
                          <a:pt x="25" y="28"/>
                        </a:cubicBezTo>
                        <a:cubicBezTo>
                          <a:pt x="15" y="43"/>
                          <a:pt x="5" y="48"/>
                          <a:pt x="0" y="49"/>
                        </a:cubicBezTo>
                        <a:cubicBezTo>
                          <a:pt x="21" y="57"/>
                          <a:pt x="28" y="67"/>
                          <a:pt x="31" y="73"/>
                        </a:cubicBezTo>
                        <a:cubicBezTo>
                          <a:pt x="33" y="77"/>
                          <a:pt x="32" y="81"/>
                          <a:pt x="31" y="83"/>
                        </a:cubicBezTo>
                        <a:cubicBezTo>
                          <a:pt x="34" y="81"/>
                          <a:pt x="35" y="79"/>
                          <a:pt x="36" y="78"/>
                        </a:cubicBezTo>
                        <a:cubicBezTo>
                          <a:pt x="40" y="73"/>
                          <a:pt x="42" y="59"/>
                          <a:pt x="41" y="39"/>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5" name="Freeform 8333">
                    <a:extLst>
                      <a:ext uri="{FF2B5EF4-FFF2-40B4-BE49-F238E27FC236}">
                        <a16:creationId xmlns:a16="http://schemas.microsoft.com/office/drawing/2014/main" id="{A9290C10-524B-4B5E-A4CE-54500733A31B}"/>
                      </a:ext>
                    </a:extLst>
                  </p:cNvPr>
                  <p:cNvSpPr>
                    <a:spLocks noEditPoints="1"/>
                  </p:cNvSpPr>
                  <p:nvPr/>
                </p:nvSpPr>
                <p:spPr bwMode="auto">
                  <a:xfrm>
                    <a:off x="3779" y="2081"/>
                    <a:ext cx="31" cy="62"/>
                  </a:xfrm>
                  <a:custGeom>
                    <a:avLst/>
                    <a:gdLst>
                      <a:gd name="T0" fmla="*/ 31 w 42"/>
                      <a:gd name="T1" fmla="*/ 83 h 83"/>
                      <a:gd name="T2" fmla="*/ 31 w 42"/>
                      <a:gd name="T3" fmla="*/ 83 h 83"/>
                      <a:gd name="T4" fmla="*/ 31 w 42"/>
                      <a:gd name="T5" fmla="*/ 83 h 83"/>
                      <a:gd name="T6" fmla="*/ 31 w 42"/>
                      <a:gd name="T7" fmla="*/ 73 h 83"/>
                      <a:gd name="T8" fmla="*/ 0 w 42"/>
                      <a:gd name="T9" fmla="*/ 49 h 83"/>
                      <a:gd name="T10" fmla="*/ 0 w 42"/>
                      <a:gd name="T11" fmla="*/ 49 h 83"/>
                      <a:gd name="T12" fmla="*/ 0 w 42"/>
                      <a:gd name="T13" fmla="*/ 49 h 83"/>
                      <a:gd name="T14" fmla="*/ 25 w 42"/>
                      <a:gd name="T15" fmla="*/ 28 h 83"/>
                      <a:gd name="T16" fmla="*/ 33 w 42"/>
                      <a:gd name="T17" fmla="*/ 0 h 83"/>
                      <a:gd name="T18" fmla="*/ 33 w 42"/>
                      <a:gd name="T19" fmla="*/ 0 h 83"/>
                      <a:gd name="T20" fmla="*/ 33 w 42"/>
                      <a:gd name="T21" fmla="*/ 0 h 83"/>
                      <a:gd name="T22" fmla="*/ 33 w 42"/>
                      <a:gd name="T23" fmla="*/ 0 h 83"/>
                      <a:gd name="T24" fmla="*/ 34 w 42"/>
                      <a:gd name="T25" fmla="*/ 0 h 83"/>
                      <a:gd name="T26" fmla="*/ 37 w 42"/>
                      <a:gd name="T27" fmla="*/ 13 h 83"/>
                      <a:gd name="T28" fmla="*/ 37 w 42"/>
                      <a:gd name="T29" fmla="*/ 13 h 83"/>
                      <a:gd name="T30" fmla="*/ 41 w 42"/>
                      <a:gd name="T31" fmla="*/ 39 h 83"/>
                      <a:gd name="T32" fmla="*/ 37 w 42"/>
                      <a:gd name="T33" fmla="*/ 78 h 83"/>
                      <a:gd name="T34" fmla="*/ 31 w 42"/>
                      <a:gd name="T35" fmla="*/ 83 h 83"/>
                      <a:gd name="T36" fmla="*/ 31 w 42"/>
                      <a:gd name="T37" fmla="*/ 83 h 83"/>
                      <a:gd name="T38" fmla="*/ 1 w 42"/>
                      <a:gd name="T39" fmla="*/ 49 h 83"/>
                      <a:gd name="T40" fmla="*/ 32 w 42"/>
                      <a:gd name="T41" fmla="*/ 73 h 83"/>
                      <a:gd name="T42" fmla="*/ 32 w 42"/>
                      <a:gd name="T43" fmla="*/ 82 h 83"/>
                      <a:gd name="T44" fmla="*/ 36 w 42"/>
                      <a:gd name="T45" fmla="*/ 78 h 83"/>
                      <a:gd name="T46" fmla="*/ 41 w 42"/>
                      <a:gd name="T47" fmla="*/ 39 h 83"/>
                      <a:gd name="T48" fmla="*/ 36 w 42"/>
                      <a:gd name="T49" fmla="*/ 13 h 83"/>
                      <a:gd name="T50" fmla="*/ 36 w 42"/>
                      <a:gd name="T51" fmla="*/ 13 h 83"/>
                      <a:gd name="T52" fmla="*/ 36 w 42"/>
                      <a:gd name="T53" fmla="*/ 13 h 83"/>
                      <a:gd name="T54" fmla="*/ 34 w 42"/>
                      <a:gd name="T55" fmla="*/ 1 h 83"/>
                      <a:gd name="T56" fmla="*/ 25 w 42"/>
                      <a:gd name="T57" fmla="*/ 28 h 83"/>
                      <a:gd name="T58" fmla="*/ 1 w 42"/>
                      <a:gd name="T59" fmla="*/ 49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 h="83">
                        <a:moveTo>
                          <a:pt x="31" y="83"/>
                        </a:moveTo>
                        <a:cubicBezTo>
                          <a:pt x="31" y="83"/>
                          <a:pt x="31" y="83"/>
                          <a:pt x="31" y="83"/>
                        </a:cubicBezTo>
                        <a:cubicBezTo>
                          <a:pt x="31" y="83"/>
                          <a:pt x="31" y="83"/>
                          <a:pt x="31" y="83"/>
                        </a:cubicBezTo>
                        <a:cubicBezTo>
                          <a:pt x="32" y="81"/>
                          <a:pt x="33" y="78"/>
                          <a:pt x="31" y="73"/>
                        </a:cubicBezTo>
                        <a:cubicBezTo>
                          <a:pt x="27" y="64"/>
                          <a:pt x="16" y="56"/>
                          <a:pt x="0" y="49"/>
                        </a:cubicBezTo>
                        <a:cubicBezTo>
                          <a:pt x="0" y="49"/>
                          <a:pt x="0" y="49"/>
                          <a:pt x="0" y="49"/>
                        </a:cubicBezTo>
                        <a:cubicBezTo>
                          <a:pt x="0" y="49"/>
                          <a:pt x="0" y="49"/>
                          <a:pt x="0" y="49"/>
                        </a:cubicBezTo>
                        <a:cubicBezTo>
                          <a:pt x="12" y="46"/>
                          <a:pt x="22" y="32"/>
                          <a:pt x="25" y="28"/>
                        </a:cubicBezTo>
                        <a:cubicBezTo>
                          <a:pt x="35" y="12"/>
                          <a:pt x="33" y="0"/>
                          <a:pt x="33" y="0"/>
                        </a:cubicBezTo>
                        <a:cubicBezTo>
                          <a:pt x="33" y="0"/>
                          <a:pt x="33" y="0"/>
                          <a:pt x="33" y="0"/>
                        </a:cubicBezTo>
                        <a:cubicBezTo>
                          <a:pt x="33" y="0"/>
                          <a:pt x="33" y="0"/>
                          <a:pt x="33" y="0"/>
                        </a:cubicBezTo>
                        <a:cubicBezTo>
                          <a:pt x="33" y="0"/>
                          <a:pt x="33" y="0"/>
                          <a:pt x="33" y="0"/>
                        </a:cubicBezTo>
                        <a:cubicBezTo>
                          <a:pt x="34" y="0"/>
                          <a:pt x="34" y="0"/>
                          <a:pt x="34" y="0"/>
                        </a:cubicBezTo>
                        <a:cubicBezTo>
                          <a:pt x="35" y="1"/>
                          <a:pt x="36" y="2"/>
                          <a:pt x="37" y="13"/>
                        </a:cubicBezTo>
                        <a:cubicBezTo>
                          <a:pt x="37" y="13"/>
                          <a:pt x="37" y="13"/>
                          <a:pt x="37" y="13"/>
                        </a:cubicBezTo>
                        <a:cubicBezTo>
                          <a:pt x="37" y="14"/>
                          <a:pt x="40" y="19"/>
                          <a:pt x="41" y="39"/>
                        </a:cubicBezTo>
                        <a:cubicBezTo>
                          <a:pt x="42" y="57"/>
                          <a:pt x="41" y="73"/>
                          <a:pt x="37" y="78"/>
                        </a:cubicBezTo>
                        <a:cubicBezTo>
                          <a:pt x="36" y="79"/>
                          <a:pt x="34" y="81"/>
                          <a:pt x="31" y="83"/>
                        </a:cubicBezTo>
                        <a:cubicBezTo>
                          <a:pt x="31" y="83"/>
                          <a:pt x="31" y="83"/>
                          <a:pt x="31" y="83"/>
                        </a:cubicBezTo>
                        <a:moveTo>
                          <a:pt x="1" y="49"/>
                        </a:moveTo>
                        <a:cubicBezTo>
                          <a:pt x="17" y="56"/>
                          <a:pt x="27" y="64"/>
                          <a:pt x="32" y="73"/>
                        </a:cubicBezTo>
                        <a:cubicBezTo>
                          <a:pt x="33" y="77"/>
                          <a:pt x="33" y="80"/>
                          <a:pt x="32" y="82"/>
                        </a:cubicBezTo>
                        <a:cubicBezTo>
                          <a:pt x="34" y="80"/>
                          <a:pt x="36" y="78"/>
                          <a:pt x="36" y="78"/>
                        </a:cubicBezTo>
                        <a:cubicBezTo>
                          <a:pt x="40" y="72"/>
                          <a:pt x="42" y="57"/>
                          <a:pt x="41" y="39"/>
                        </a:cubicBezTo>
                        <a:cubicBezTo>
                          <a:pt x="39" y="18"/>
                          <a:pt x="37" y="13"/>
                          <a:pt x="36" y="13"/>
                        </a:cubicBezTo>
                        <a:cubicBezTo>
                          <a:pt x="36" y="13"/>
                          <a:pt x="36" y="13"/>
                          <a:pt x="36" y="13"/>
                        </a:cubicBezTo>
                        <a:cubicBezTo>
                          <a:pt x="36" y="13"/>
                          <a:pt x="36" y="13"/>
                          <a:pt x="36" y="13"/>
                        </a:cubicBezTo>
                        <a:cubicBezTo>
                          <a:pt x="36" y="4"/>
                          <a:pt x="34" y="2"/>
                          <a:pt x="34" y="1"/>
                        </a:cubicBezTo>
                        <a:cubicBezTo>
                          <a:pt x="34" y="4"/>
                          <a:pt x="34" y="15"/>
                          <a:pt x="25" y="28"/>
                        </a:cubicBezTo>
                        <a:cubicBezTo>
                          <a:pt x="15" y="43"/>
                          <a:pt x="6" y="48"/>
                          <a:pt x="1" y="49"/>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6" name="Freeform 8334">
                    <a:extLst>
                      <a:ext uri="{FF2B5EF4-FFF2-40B4-BE49-F238E27FC236}">
                        <a16:creationId xmlns:a16="http://schemas.microsoft.com/office/drawing/2014/main" id="{DD5B75E1-E5B8-4837-934E-4E434497E959}"/>
                      </a:ext>
                    </a:extLst>
                  </p:cNvPr>
                  <p:cNvSpPr>
                    <a:spLocks/>
                  </p:cNvSpPr>
                  <p:nvPr/>
                </p:nvSpPr>
                <p:spPr bwMode="auto">
                  <a:xfrm>
                    <a:off x="3740" y="2016"/>
                    <a:ext cx="66" cy="102"/>
                  </a:xfrm>
                  <a:custGeom>
                    <a:avLst/>
                    <a:gdLst>
                      <a:gd name="T0" fmla="*/ 76 w 87"/>
                      <a:gd name="T1" fmla="*/ 114 h 135"/>
                      <a:gd name="T2" fmla="*/ 84 w 87"/>
                      <a:gd name="T3" fmla="*/ 86 h 135"/>
                      <a:gd name="T4" fmla="*/ 84 w 87"/>
                      <a:gd name="T5" fmla="*/ 86 h 135"/>
                      <a:gd name="T6" fmla="*/ 84 w 87"/>
                      <a:gd name="T7" fmla="*/ 85 h 135"/>
                      <a:gd name="T8" fmla="*/ 84 w 87"/>
                      <a:gd name="T9" fmla="*/ 85 h 135"/>
                      <a:gd name="T10" fmla="*/ 68 w 87"/>
                      <a:gd name="T11" fmla="*/ 40 h 135"/>
                      <a:gd name="T12" fmla="*/ 34 w 87"/>
                      <a:gd name="T13" fmla="*/ 5 h 135"/>
                      <a:gd name="T14" fmla="*/ 8 w 87"/>
                      <a:gd name="T15" fmla="*/ 13 h 135"/>
                      <a:gd name="T16" fmla="*/ 4 w 87"/>
                      <a:gd name="T17" fmla="*/ 59 h 135"/>
                      <a:gd name="T18" fmla="*/ 0 w 87"/>
                      <a:gd name="T19" fmla="*/ 77 h 135"/>
                      <a:gd name="T20" fmla="*/ 0 w 87"/>
                      <a:gd name="T21" fmla="*/ 77 h 135"/>
                      <a:gd name="T22" fmla="*/ 15 w 87"/>
                      <a:gd name="T23" fmla="*/ 101 h 135"/>
                      <a:gd name="T24" fmla="*/ 47 w 87"/>
                      <a:gd name="T25" fmla="*/ 124 h 135"/>
                      <a:gd name="T26" fmla="*/ 49 w 87"/>
                      <a:gd name="T27" fmla="*/ 134 h 135"/>
                      <a:gd name="T28" fmla="*/ 51 w 87"/>
                      <a:gd name="T29" fmla="*/ 135 h 135"/>
                      <a:gd name="T30" fmla="*/ 76 w 87"/>
                      <a:gd name="T31" fmla="*/ 11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135">
                        <a:moveTo>
                          <a:pt x="76" y="114"/>
                        </a:moveTo>
                        <a:cubicBezTo>
                          <a:pt x="87" y="98"/>
                          <a:pt x="84" y="86"/>
                          <a:pt x="84" y="86"/>
                        </a:cubicBezTo>
                        <a:cubicBezTo>
                          <a:pt x="84" y="86"/>
                          <a:pt x="84" y="86"/>
                          <a:pt x="84" y="86"/>
                        </a:cubicBezTo>
                        <a:cubicBezTo>
                          <a:pt x="84" y="86"/>
                          <a:pt x="84" y="85"/>
                          <a:pt x="84" y="85"/>
                        </a:cubicBezTo>
                        <a:cubicBezTo>
                          <a:pt x="84" y="85"/>
                          <a:pt x="84" y="85"/>
                          <a:pt x="84" y="85"/>
                        </a:cubicBezTo>
                        <a:cubicBezTo>
                          <a:pt x="84" y="82"/>
                          <a:pt x="82" y="67"/>
                          <a:pt x="68" y="40"/>
                        </a:cubicBezTo>
                        <a:cubicBezTo>
                          <a:pt x="53" y="14"/>
                          <a:pt x="34" y="5"/>
                          <a:pt x="34" y="5"/>
                        </a:cubicBezTo>
                        <a:cubicBezTo>
                          <a:pt x="25" y="1"/>
                          <a:pt x="13" y="0"/>
                          <a:pt x="8" y="13"/>
                        </a:cubicBezTo>
                        <a:cubicBezTo>
                          <a:pt x="3" y="26"/>
                          <a:pt x="6" y="52"/>
                          <a:pt x="4" y="59"/>
                        </a:cubicBezTo>
                        <a:cubicBezTo>
                          <a:pt x="2" y="64"/>
                          <a:pt x="1" y="70"/>
                          <a:pt x="0" y="77"/>
                        </a:cubicBezTo>
                        <a:cubicBezTo>
                          <a:pt x="0" y="77"/>
                          <a:pt x="0" y="77"/>
                          <a:pt x="0" y="77"/>
                        </a:cubicBezTo>
                        <a:cubicBezTo>
                          <a:pt x="0" y="77"/>
                          <a:pt x="0" y="88"/>
                          <a:pt x="15" y="101"/>
                        </a:cubicBezTo>
                        <a:cubicBezTo>
                          <a:pt x="31" y="114"/>
                          <a:pt x="45" y="116"/>
                          <a:pt x="47" y="124"/>
                        </a:cubicBezTo>
                        <a:cubicBezTo>
                          <a:pt x="48" y="127"/>
                          <a:pt x="49" y="130"/>
                          <a:pt x="49" y="134"/>
                        </a:cubicBezTo>
                        <a:cubicBezTo>
                          <a:pt x="49" y="134"/>
                          <a:pt x="50" y="134"/>
                          <a:pt x="51" y="135"/>
                        </a:cubicBezTo>
                        <a:cubicBezTo>
                          <a:pt x="56" y="134"/>
                          <a:pt x="66" y="129"/>
                          <a:pt x="76" y="114"/>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7" name="Freeform 8335">
                    <a:extLst>
                      <a:ext uri="{FF2B5EF4-FFF2-40B4-BE49-F238E27FC236}">
                        <a16:creationId xmlns:a16="http://schemas.microsoft.com/office/drawing/2014/main" id="{4D061515-9E79-4CD1-AD8B-B6C2CC28113E}"/>
                      </a:ext>
                    </a:extLst>
                  </p:cNvPr>
                  <p:cNvSpPr>
                    <a:spLocks noEditPoints="1"/>
                  </p:cNvSpPr>
                  <p:nvPr/>
                </p:nvSpPr>
                <p:spPr bwMode="auto">
                  <a:xfrm>
                    <a:off x="3740" y="2018"/>
                    <a:ext cx="66" cy="100"/>
                  </a:xfrm>
                  <a:custGeom>
                    <a:avLst/>
                    <a:gdLst>
                      <a:gd name="T0" fmla="*/ 51 w 87"/>
                      <a:gd name="T1" fmla="*/ 133 h 133"/>
                      <a:gd name="T2" fmla="*/ 51 w 87"/>
                      <a:gd name="T3" fmla="*/ 133 h 133"/>
                      <a:gd name="T4" fmla="*/ 48 w 87"/>
                      <a:gd name="T5" fmla="*/ 132 h 133"/>
                      <a:gd name="T6" fmla="*/ 48 w 87"/>
                      <a:gd name="T7" fmla="*/ 132 h 133"/>
                      <a:gd name="T8" fmla="*/ 47 w 87"/>
                      <a:gd name="T9" fmla="*/ 123 h 133"/>
                      <a:gd name="T10" fmla="*/ 34 w 87"/>
                      <a:gd name="T11" fmla="*/ 112 h 133"/>
                      <a:gd name="T12" fmla="*/ 15 w 87"/>
                      <a:gd name="T13" fmla="*/ 99 h 133"/>
                      <a:gd name="T14" fmla="*/ 0 w 87"/>
                      <a:gd name="T15" fmla="*/ 75 h 133"/>
                      <a:gd name="T16" fmla="*/ 0 w 87"/>
                      <a:gd name="T17" fmla="*/ 75 h 133"/>
                      <a:gd name="T18" fmla="*/ 1 w 87"/>
                      <a:gd name="T19" fmla="*/ 70 h 133"/>
                      <a:gd name="T20" fmla="*/ 3 w 87"/>
                      <a:gd name="T21" fmla="*/ 57 h 133"/>
                      <a:gd name="T22" fmla="*/ 4 w 87"/>
                      <a:gd name="T23" fmla="*/ 41 h 133"/>
                      <a:gd name="T24" fmla="*/ 8 w 87"/>
                      <a:gd name="T25" fmla="*/ 11 h 133"/>
                      <a:gd name="T26" fmla="*/ 23 w 87"/>
                      <a:gd name="T27" fmla="*/ 0 h 133"/>
                      <a:gd name="T28" fmla="*/ 34 w 87"/>
                      <a:gd name="T29" fmla="*/ 2 h 133"/>
                      <a:gd name="T30" fmla="*/ 46 w 87"/>
                      <a:gd name="T31" fmla="*/ 10 h 133"/>
                      <a:gd name="T32" fmla="*/ 68 w 87"/>
                      <a:gd name="T33" fmla="*/ 38 h 133"/>
                      <a:gd name="T34" fmla="*/ 81 w 87"/>
                      <a:gd name="T35" fmla="*/ 69 h 133"/>
                      <a:gd name="T36" fmla="*/ 84 w 87"/>
                      <a:gd name="T37" fmla="*/ 83 h 133"/>
                      <a:gd name="T38" fmla="*/ 84 w 87"/>
                      <a:gd name="T39" fmla="*/ 83 h 133"/>
                      <a:gd name="T40" fmla="*/ 84 w 87"/>
                      <a:gd name="T41" fmla="*/ 84 h 133"/>
                      <a:gd name="T42" fmla="*/ 84 w 87"/>
                      <a:gd name="T43" fmla="*/ 84 h 133"/>
                      <a:gd name="T44" fmla="*/ 76 w 87"/>
                      <a:gd name="T45" fmla="*/ 112 h 133"/>
                      <a:gd name="T46" fmla="*/ 51 w 87"/>
                      <a:gd name="T47" fmla="*/ 133 h 133"/>
                      <a:gd name="T48" fmla="*/ 51 w 87"/>
                      <a:gd name="T49" fmla="*/ 133 h 133"/>
                      <a:gd name="T50" fmla="*/ 49 w 87"/>
                      <a:gd name="T51" fmla="*/ 132 h 133"/>
                      <a:gd name="T52" fmla="*/ 51 w 87"/>
                      <a:gd name="T53" fmla="*/ 132 h 133"/>
                      <a:gd name="T54" fmla="*/ 76 w 87"/>
                      <a:gd name="T55" fmla="*/ 112 h 133"/>
                      <a:gd name="T56" fmla="*/ 84 w 87"/>
                      <a:gd name="T57" fmla="*/ 84 h 133"/>
                      <a:gd name="T58" fmla="*/ 84 w 87"/>
                      <a:gd name="T59" fmla="*/ 83 h 133"/>
                      <a:gd name="T60" fmla="*/ 84 w 87"/>
                      <a:gd name="T61" fmla="*/ 83 h 133"/>
                      <a:gd name="T62" fmla="*/ 67 w 87"/>
                      <a:gd name="T63" fmla="*/ 39 h 133"/>
                      <a:gd name="T64" fmla="*/ 45 w 87"/>
                      <a:gd name="T65" fmla="*/ 11 h 133"/>
                      <a:gd name="T66" fmla="*/ 34 w 87"/>
                      <a:gd name="T67" fmla="*/ 3 h 133"/>
                      <a:gd name="T68" fmla="*/ 23 w 87"/>
                      <a:gd name="T69" fmla="*/ 0 h 133"/>
                      <a:gd name="T70" fmla="*/ 8 w 87"/>
                      <a:gd name="T71" fmla="*/ 11 h 133"/>
                      <a:gd name="T72" fmla="*/ 5 w 87"/>
                      <a:gd name="T73" fmla="*/ 41 h 133"/>
                      <a:gd name="T74" fmla="*/ 4 w 87"/>
                      <a:gd name="T75" fmla="*/ 57 h 133"/>
                      <a:gd name="T76" fmla="*/ 1 w 87"/>
                      <a:gd name="T77" fmla="*/ 71 h 133"/>
                      <a:gd name="T78" fmla="*/ 1 w 87"/>
                      <a:gd name="T79" fmla="*/ 75 h 133"/>
                      <a:gd name="T80" fmla="*/ 1 w 87"/>
                      <a:gd name="T81" fmla="*/ 75 h 133"/>
                      <a:gd name="T82" fmla="*/ 16 w 87"/>
                      <a:gd name="T83" fmla="*/ 99 h 133"/>
                      <a:gd name="T84" fmla="*/ 34 w 87"/>
                      <a:gd name="T85" fmla="*/ 111 h 133"/>
                      <a:gd name="T86" fmla="*/ 48 w 87"/>
                      <a:gd name="T87" fmla="*/ 122 h 133"/>
                      <a:gd name="T88" fmla="*/ 49 w 87"/>
                      <a:gd name="T89" fmla="*/ 1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 h="133">
                        <a:moveTo>
                          <a:pt x="51" y="133"/>
                        </a:moveTo>
                        <a:cubicBezTo>
                          <a:pt x="51" y="133"/>
                          <a:pt x="51" y="133"/>
                          <a:pt x="51" y="133"/>
                        </a:cubicBezTo>
                        <a:cubicBezTo>
                          <a:pt x="50" y="133"/>
                          <a:pt x="49" y="132"/>
                          <a:pt x="48" y="132"/>
                        </a:cubicBezTo>
                        <a:cubicBezTo>
                          <a:pt x="48" y="132"/>
                          <a:pt x="48" y="132"/>
                          <a:pt x="48" y="132"/>
                        </a:cubicBezTo>
                        <a:cubicBezTo>
                          <a:pt x="48" y="128"/>
                          <a:pt x="48" y="125"/>
                          <a:pt x="47" y="123"/>
                        </a:cubicBezTo>
                        <a:cubicBezTo>
                          <a:pt x="46" y="118"/>
                          <a:pt x="41" y="115"/>
                          <a:pt x="34" y="112"/>
                        </a:cubicBezTo>
                        <a:cubicBezTo>
                          <a:pt x="29" y="109"/>
                          <a:pt x="22" y="105"/>
                          <a:pt x="15" y="99"/>
                        </a:cubicBezTo>
                        <a:cubicBezTo>
                          <a:pt x="0" y="87"/>
                          <a:pt x="0" y="76"/>
                          <a:pt x="0" y="75"/>
                        </a:cubicBezTo>
                        <a:cubicBezTo>
                          <a:pt x="0" y="75"/>
                          <a:pt x="0" y="75"/>
                          <a:pt x="0" y="75"/>
                        </a:cubicBezTo>
                        <a:cubicBezTo>
                          <a:pt x="0" y="74"/>
                          <a:pt x="1" y="72"/>
                          <a:pt x="1" y="70"/>
                        </a:cubicBezTo>
                        <a:cubicBezTo>
                          <a:pt x="1" y="65"/>
                          <a:pt x="2" y="61"/>
                          <a:pt x="3" y="57"/>
                        </a:cubicBezTo>
                        <a:cubicBezTo>
                          <a:pt x="4" y="54"/>
                          <a:pt x="4" y="48"/>
                          <a:pt x="4" y="41"/>
                        </a:cubicBezTo>
                        <a:cubicBezTo>
                          <a:pt x="5" y="31"/>
                          <a:pt x="5" y="19"/>
                          <a:pt x="8" y="11"/>
                        </a:cubicBezTo>
                        <a:cubicBezTo>
                          <a:pt x="11" y="2"/>
                          <a:pt x="18" y="0"/>
                          <a:pt x="23" y="0"/>
                        </a:cubicBezTo>
                        <a:cubicBezTo>
                          <a:pt x="26" y="0"/>
                          <a:pt x="30" y="1"/>
                          <a:pt x="34" y="2"/>
                        </a:cubicBezTo>
                        <a:cubicBezTo>
                          <a:pt x="34" y="3"/>
                          <a:pt x="39" y="5"/>
                          <a:pt x="46" y="10"/>
                        </a:cubicBezTo>
                        <a:cubicBezTo>
                          <a:pt x="52" y="16"/>
                          <a:pt x="60" y="25"/>
                          <a:pt x="68" y="38"/>
                        </a:cubicBezTo>
                        <a:cubicBezTo>
                          <a:pt x="74" y="50"/>
                          <a:pt x="79" y="60"/>
                          <a:pt x="81" y="69"/>
                        </a:cubicBezTo>
                        <a:cubicBezTo>
                          <a:pt x="84" y="78"/>
                          <a:pt x="84" y="82"/>
                          <a:pt x="84" y="83"/>
                        </a:cubicBezTo>
                        <a:cubicBezTo>
                          <a:pt x="84" y="83"/>
                          <a:pt x="84" y="83"/>
                          <a:pt x="84" y="83"/>
                        </a:cubicBezTo>
                        <a:cubicBezTo>
                          <a:pt x="84" y="83"/>
                          <a:pt x="84" y="83"/>
                          <a:pt x="84" y="84"/>
                        </a:cubicBezTo>
                        <a:cubicBezTo>
                          <a:pt x="84" y="84"/>
                          <a:pt x="84" y="84"/>
                          <a:pt x="84" y="84"/>
                        </a:cubicBezTo>
                        <a:cubicBezTo>
                          <a:pt x="85" y="85"/>
                          <a:pt x="87" y="97"/>
                          <a:pt x="76" y="112"/>
                        </a:cubicBezTo>
                        <a:cubicBezTo>
                          <a:pt x="65" y="129"/>
                          <a:pt x="55" y="132"/>
                          <a:pt x="51" y="133"/>
                        </a:cubicBezTo>
                        <a:cubicBezTo>
                          <a:pt x="51" y="133"/>
                          <a:pt x="51" y="133"/>
                          <a:pt x="51" y="133"/>
                        </a:cubicBezTo>
                        <a:moveTo>
                          <a:pt x="49" y="132"/>
                        </a:moveTo>
                        <a:cubicBezTo>
                          <a:pt x="50" y="132"/>
                          <a:pt x="50" y="132"/>
                          <a:pt x="51" y="132"/>
                        </a:cubicBezTo>
                        <a:cubicBezTo>
                          <a:pt x="63" y="130"/>
                          <a:pt x="73" y="116"/>
                          <a:pt x="76" y="112"/>
                        </a:cubicBezTo>
                        <a:cubicBezTo>
                          <a:pt x="86" y="96"/>
                          <a:pt x="84" y="85"/>
                          <a:pt x="84" y="84"/>
                        </a:cubicBezTo>
                        <a:cubicBezTo>
                          <a:pt x="84" y="84"/>
                          <a:pt x="84" y="83"/>
                          <a:pt x="84" y="83"/>
                        </a:cubicBezTo>
                        <a:cubicBezTo>
                          <a:pt x="84" y="83"/>
                          <a:pt x="84" y="83"/>
                          <a:pt x="84" y="83"/>
                        </a:cubicBezTo>
                        <a:cubicBezTo>
                          <a:pt x="84" y="83"/>
                          <a:pt x="83" y="68"/>
                          <a:pt x="67" y="39"/>
                        </a:cubicBezTo>
                        <a:cubicBezTo>
                          <a:pt x="60" y="25"/>
                          <a:pt x="51" y="16"/>
                          <a:pt x="45" y="11"/>
                        </a:cubicBezTo>
                        <a:cubicBezTo>
                          <a:pt x="39" y="5"/>
                          <a:pt x="34" y="3"/>
                          <a:pt x="34" y="3"/>
                        </a:cubicBezTo>
                        <a:cubicBezTo>
                          <a:pt x="30" y="1"/>
                          <a:pt x="26" y="0"/>
                          <a:pt x="23" y="0"/>
                        </a:cubicBezTo>
                        <a:cubicBezTo>
                          <a:pt x="18" y="0"/>
                          <a:pt x="11" y="2"/>
                          <a:pt x="8" y="11"/>
                        </a:cubicBezTo>
                        <a:cubicBezTo>
                          <a:pt x="5" y="19"/>
                          <a:pt x="5" y="31"/>
                          <a:pt x="5" y="41"/>
                        </a:cubicBezTo>
                        <a:cubicBezTo>
                          <a:pt x="5" y="48"/>
                          <a:pt x="5" y="54"/>
                          <a:pt x="4" y="57"/>
                        </a:cubicBezTo>
                        <a:cubicBezTo>
                          <a:pt x="3" y="61"/>
                          <a:pt x="2" y="65"/>
                          <a:pt x="1" y="71"/>
                        </a:cubicBezTo>
                        <a:cubicBezTo>
                          <a:pt x="1" y="72"/>
                          <a:pt x="1" y="74"/>
                          <a:pt x="1" y="75"/>
                        </a:cubicBezTo>
                        <a:cubicBezTo>
                          <a:pt x="1" y="75"/>
                          <a:pt x="1" y="75"/>
                          <a:pt x="1" y="75"/>
                        </a:cubicBezTo>
                        <a:cubicBezTo>
                          <a:pt x="1" y="75"/>
                          <a:pt x="1" y="86"/>
                          <a:pt x="16" y="99"/>
                        </a:cubicBezTo>
                        <a:cubicBezTo>
                          <a:pt x="22" y="104"/>
                          <a:pt x="29" y="108"/>
                          <a:pt x="34" y="111"/>
                        </a:cubicBezTo>
                        <a:cubicBezTo>
                          <a:pt x="41" y="115"/>
                          <a:pt x="46" y="118"/>
                          <a:pt x="48" y="122"/>
                        </a:cubicBezTo>
                        <a:cubicBezTo>
                          <a:pt x="49" y="125"/>
                          <a:pt x="49" y="128"/>
                          <a:pt x="49" y="132"/>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8" name="Freeform 8336">
                    <a:extLst>
                      <a:ext uri="{FF2B5EF4-FFF2-40B4-BE49-F238E27FC236}">
                        <a16:creationId xmlns:a16="http://schemas.microsoft.com/office/drawing/2014/main" id="{7FED79B5-7EA8-44CC-817E-2108A7A26FC2}"/>
                      </a:ext>
                    </a:extLst>
                  </p:cNvPr>
                  <p:cNvSpPr>
                    <a:spLocks/>
                  </p:cNvSpPr>
                  <p:nvPr/>
                </p:nvSpPr>
                <p:spPr bwMode="auto">
                  <a:xfrm>
                    <a:off x="3662" y="2016"/>
                    <a:ext cx="64" cy="75"/>
                  </a:xfrm>
                  <a:custGeom>
                    <a:avLst/>
                    <a:gdLst>
                      <a:gd name="T0" fmla="*/ 9 w 86"/>
                      <a:gd name="T1" fmla="*/ 91 h 99"/>
                      <a:gd name="T2" fmla="*/ 29 w 86"/>
                      <a:gd name="T3" fmla="*/ 97 h 99"/>
                      <a:gd name="T4" fmla="*/ 63 w 86"/>
                      <a:gd name="T5" fmla="*/ 96 h 99"/>
                      <a:gd name="T6" fmla="*/ 86 w 86"/>
                      <a:gd name="T7" fmla="*/ 87 h 99"/>
                      <a:gd name="T8" fmla="*/ 86 w 86"/>
                      <a:gd name="T9" fmla="*/ 87 h 99"/>
                      <a:gd name="T10" fmla="*/ 80 w 86"/>
                      <a:gd name="T11" fmla="*/ 59 h 99"/>
                      <a:gd name="T12" fmla="*/ 76 w 86"/>
                      <a:gd name="T13" fmla="*/ 13 h 99"/>
                      <a:gd name="T14" fmla="*/ 50 w 86"/>
                      <a:gd name="T15" fmla="*/ 5 h 99"/>
                      <a:gd name="T16" fmla="*/ 16 w 86"/>
                      <a:gd name="T17" fmla="*/ 40 h 99"/>
                      <a:gd name="T18" fmla="*/ 0 w 86"/>
                      <a:gd name="T19" fmla="*/ 85 h 99"/>
                      <a:gd name="T20" fmla="*/ 0 w 86"/>
                      <a:gd name="T21" fmla="*/ 85 h 99"/>
                      <a:gd name="T22" fmla="*/ 9 w 86"/>
                      <a:gd name="T23" fmla="*/ 9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99">
                        <a:moveTo>
                          <a:pt x="9" y="91"/>
                        </a:moveTo>
                        <a:cubicBezTo>
                          <a:pt x="15" y="94"/>
                          <a:pt x="22" y="96"/>
                          <a:pt x="29" y="97"/>
                        </a:cubicBezTo>
                        <a:cubicBezTo>
                          <a:pt x="40" y="99"/>
                          <a:pt x="52" y="99"/>
                          <a:pt x="63" y="96"/>
                        </a:cubicBezTo>
                        <a:cubicBezTo>
                          <a:pt x="71" y="95"/>
                          <a:pt x="79" y="92"/>
                          <a:pt x="86" y="87"/>
                        </a:cubicBezTo>
                        <a:cubicBezTo>
                          <a:pt x="86" y="87"/>
                          <a:pt x="86" y="87"/>
                          <a:pt x="86" y="87"/>
                        </a:cubicBezTo>
                        <a:cubicBezTo>
                          <a:pt x="83" y="76"/>
                          <a:pt x="83" y="66"/>
                          <a:pt x="80" y="59"/>
                        </a:cubicBezTo>
                        <a:cubicBezTo>
                          <a:pt x="78" y="52"/>
                          <a:pt x="81" y="26"/>
                          <a:pt x="76" y="13"/>
                        </a:cubicBezTo>
                        <a:cubicBezTo>
                          <a:pt x="71" y="0"/>
                          <a:pt x="59" y="1"/>
                          <a:pt x="50" y="5"/>
                        </a:cubicBezTo>
                        <a:cubicBezTo>
                          <a:pt x="50" y="5"/>
                          <a:pt x="31" y="14"/>
                          <a:pt x="16" y="40"/>
                        </a:cubicBezTo>
                        <a:cubicBezTo>
                          <a:pt x="2" y="67"/>
                          <a:pt x="0" y="82"/>
                          <a:pt x="0" y="85"/>
                        </a:cubicBezTo>
                        <a:cubicBezTo>
                          <a:pt x="0" y="85"/>
                          <a:pt x="0" y="85"/>
                          <a:pt x="0" y="85"/>
                        </a:cubicBezTo>
                        <a:cubicBezTo>
                          <a:pt x="0" y="85"/>
                          <a:pt x="1" y="87"/>
                          <a:pt x="9" y="91"/>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69" name="Freeform 8337">
                    <a:extLst>
                      <a:ext uri="{FF2B5EF4-FFF2-40B4-BE49-F238E27FC236}">
                        <a16:creationId xmlns:a16="http://schemas.microsoft.com/office/drawing/2014/main" id="{B83B67B3-D30D-420B-9305-D54CB32916F5}"/>
                      </a:ext>
                    </a:extLst>
                  </p:cNvPr>
                  <p:cNvSpPr>
                    <a:spLocks noEditPoints="1"/>
                  </p:cNvSpPr>
                  <p:nvPr/>
                </p:nvSpPr>
                <p:spPr bwMode="auto">
                  <a:xfrm>
                    <a:off x="3662" y="2018"/>
                    <a:ext cx="64" cy="72"/>
                  </a:xfrm>
                  <a:custGeom>
                    <a:avLst/>
                    <a:gdLst>
                      <a:gd name="T0" fmla="*/ 45 w 86"/>
                      <a:gd name="T1" fmla="*/ 96 h 96"/>
                      <a:gd name="T2" fmla="*/ 29 w 86"/>
                      <a:gd name="T3" fmla="*/ 95 h 96"/>
                      <a:gd name="T4" fmla="*/ 9 w 86"/>
                      <a:gd name="T5" fmla="*/ 89 h 96"/>
                      <a:gd name="T6" fmla="*/ 0 w 86"/>
                      <a:gd name="T7" fmla="*/ 83 h 96"/>
                      <a:gd name="T8" fmla="*/ 0 w 86"/>
                      <a:gd name="T9" fmla="*/ 83 h 96"/>
                      <a:gd name="T10" fmla="*/ 16 w 86"/>
                      <a:gd name="T11" fmla="*/ 38 h 96"/>
                      <a:gd name="T12" fmla="*/ 38 w 86"/>
                      <a:gd name="T13" fmla="*/ 10 h 96"/>
                      <a:gd name="T14" fmla="*/ 50 w 86"/>
                      <a:gd name="T15" fmla="*/ 2 h 96"/>
                      <a:gd name="T16" fmla="*/ 61 w 86"/>
                      <a:gd name="T17" fmla="*/ 0 h 96"/>
                      <a:gd name="T18" fmla="*/ 76 w 86"/>
                      <a:gd name="T19" fmla="*/ 11 h 96"/>
                      <a:gd name="T20" fmla="*/ 80 w 86"/>
                      <a:gd name="T21" fmla="*/ 41 h 96"/>
                      <a:gd name="T22" fmla="*/ 81 w 86"/>
                      <a:gd name="T23" fmla="*/ 57 h 96"/>
                      <a:gd name="T24" fmla="*/ 83 w 86"/>
                      <a:gd name="T25" fmla="*/ 70 h 96"/>
                      <a:gd name="T26" fmla="*/ 86 w 86"/>
                      <a:gd name="T27" fmla="*/ 85 h 96"/>
                      <a:gd name="T28" fmla="*/ 86 w 86"/>
                      <a:gd name="T29" fmla="*/ 86 h 96"/>
                      <a:gd name="T30" fmla="*/ 63 w 86"/>
                      <a:gd name="T31" fmla="*/ 95 h 96"/>
                      <a:gd name="T32" fmla="*/ 45 w 86"/>
                      <a:gd name="T33" fmla="*/ 96 h 96"/>
                      <a:gd name="T34" fmla="*/ 61 w 86"/>
                      <a:gd name="T35" fmla="*/ 0 h 96"/>
                      <a:gd name="T36" fmla="*/ 50 w 86"/>
                      <a:gd name="T37" fmla="*/ 3 h 96"/>
                      <a:gd name="T38" fmla="*/ 39 w 86"/>
                      <a:gd name="T39" fmla="*/ 11 h 96"/>
                      <a:gd name="T40" fmla="*/ 17 w 86"/>
                      <a:gd name="T41" fmla="*/ 39 h 96"/>
                      <a:gd name="T42" fmla="*/ 0 w 86"/>
                      <a:gd name="T43" fmla="*/ 83 h 96"/>
                      <a:gd name="T44" fmla="*/ 0 w 86"/>
                      <a:gd name="T45" fmla="*/ 83 h 96"/>
                      <a:gd name="T46" fmla="*/ 9 w 86"/>
                      <a:gd name="T47" fmla="*/ 89 h 96"/>
                      <a:gd name="T48" fmla="*/ 29 w 86"/>
                      <a:gd name="T49" fmla="*/ 94 h 96"/>
                      <a:gd name="T50" fmla="*/ 63 w 86"/>
                      <a:gd name="T51" fmla="*/ 94 h 96"/>
                      <a:gd name="T52" fmla="*/ 85 w 86"/>
                      <a:gd name="T53" fmla="*/ 85 h 96"/>
                      <a:gd name="T54" fmla="*/ 83 w 86"/>
                      <a:gd name="T55" fmla="*/ 71 h 96"/>
                      <a:gd name="T56" fmla="*/ 80 w 86"/>
                      <a:gd name="T57" fmla="*/ 57 h 96"/>
                      <a:gd name="T58" fmla="*/ 79 w 86"/>
                      <a:gd name="T59" fmla="*/ 41 h 96"/>
                      <a:gd name="T60" fmla="*/ 76 w 86"/>
                      <a:gd name="T61" fmla="*/ 11 h 96"/>
                      <a:gd name="T62" fmla="*/ 61 w 86"/>
                      <a:gd name="T6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6" h="96">
                        <a:moveTo>
                          <a:pt x="45" y="96"/>
                        </a:moveTo>
                        <a:cubicBezTo>
                          <a:pt x="40" y="96"/>
                          <a:pt x="34" y="96"/>
                          <a:pt x="29" y="95"/>
                        </a:cubicBezTo>
                        <a:cubicBezTo>
                          <a:pt x="22" y="94"/>
                          <a:pt x="15" y="92"/>
                          <a:pt x="9" y="89"/>
                        </a:cubicBezTo>
                        <a:cubicBezTo>
                          <a:pt x="1" y="85"/>
                          <a:pt x="0" y="83"/>
                          <a:pt x="0" y="83"/>
                        </a:cubicBezTo>
                        <a:cubicBezTo>
                          <a:pt x="0" y="83"/>
                          <a:pt x="0" y="83"/>
                          <a:pt x="0" y="83"/>
                        </a:cubicBezTo>
                        <a:cubicBezTo>
                          <a:pt x="0" y="78"/>
                          <a:pt x="3" y="62"/>
                          <a:pt x="16" y="38"/>
                        </a:cubicBezTo>
                        <a:cubicBezTo>
                          <a:pt x="24" y="25"/>
                          <a:pt x="32" y="16"/>
                          <a:pt x="38" y="10"/>
                        </a:cubicBezTo>
                        <a:cubicBezTo>
                          <a:pt x="45" y="5"/>
                          <a:pt x="50" y="3"/>
                          <a:pt x="50" y="2"/>
                        </a:cubicBezTo>
                        <a:cubicBezTo>
                          <a:pt x="54" y="1"/>
                          <a:pt x="58" y="0"/>
                          <a:pt x="61" y="0"/>
                        </a:cubicBezTo>
                        <a:cubicBezTo>
                          <a:pt x="66" y="0"/>
                          <a:pt x="73" y="2"/>
                          <a:pt x="76" y="11"/>
                        </a:cubicBezTo>
                        <a:cubicBezTo>
                          <a:pt x="79" y="19"/>
                          <a:pt x="79" y="31"/>
                          <a:pt x="80" y="41"/>
                        </a:cubicBezTo>
                        <a:cubicBezTo>
                          <a:pt x="80" y="48"/>
                          <a:pt x="80" y="54"/>
                          <a:pt x="81" y="57"/>
                        </a:cubicBezTo>
                        <a:cubicBezTo>
                          <a:pt x="82" y="61"/>
                          <a:pt x="83" y="65"/>
                          <a:pt x="83" y="70"/>
                        </a:cubicBezTo>
                        <a:cubicBezTo>
                          <a:pt x="84" y="75"/>
                          <a:pt x="85" y="80"/>
                          <a:pt x="86" y="85"/>
                        </a:cubicBezTo>
                        <a:cubicBezTo>
                          <a:pt x="86" y="86"/>
                          <a:pt x="86" y="86"/>
                          <a:pt x="86" y="86"/>
                        </a:cubicBezTo>
                        <a:cubicBezTo>
                          <a:pt x="79" y="91"/>
                          <a:pt x="71" y="93"/>
                          <a:pt x="63" y="95"/>
                        </a:cubicBezTo>
                        <a:cubicBezTo>
                          <a:pt x="57" y="96"/>
                          <a:pt x="51" y="96"/>
                          <a:pt x="45" y="96"/>
                        </a:cubicBezTo>
                        <a:moveTo>
                          <a:pt x="61" y="0"/>
                        </a:moveTo>
                        <a:cubicBezTo>
                          <a:pt x="58" y="0"/>
                          <a:pt x="54" y="1"/>
                          <a:pt x="50" y="3"/>
                        </a:cubicBezTo>
                        <a:cubicBezTo>
                          <a:pt x="50" y="3"/>
                          <a:pt x="45" y="5"/>
                          <a:pt x="39" y="11"/>
                        </a:cubicBezTo>
                        <a:cubicBezTo>
                          <a:pt x="33" y="16"/>
                          <a:pt x="24" y="25"/>
                          <a:pt x="17" y="39"/>
                        </a:cubicBezTo>
                        <a:cubicBezTo>
                          <a:pt x="1" y="68"/>
                          <a:pt x="0" y="83"/>
                          <a:pt x="0" y="83"/>
                        </a:cubicBezTo>
                        <a:cubicBezTo>
                          <a:pt x="0" y="83"/>
                          <a:pt x="0" y="83"/>
                          <a:pt x="0" y="83"/>
                        </a:cubicBezTo>
                        <a:cubicBezTo>
                          <a:pt x="0" y="83"/>
                          <a:pt x="1" y="85"/>
                          <a:pt x="9" y="89"/>
                        </a:cubicBezTo>
                        <a:cubicBezTo>
                          <a:pt x="15" y="92"/>
                          <a:pt x="22" y="93"/>
                          <a:pt x="29" y="94"/>
                        </a:cubicBezTo>
                        <a:cubicBezTo>
                          <a:pt x="41" y="96"/>
                          <a:pt x="52" y="96"/>
                          <a:pt x="63" y="94"/>
                        </a:cubicBezTo>
                        <a:cubicBezTo>
                          <a:pt x="71" y="92"/>
                          <a:pt x="79" y="90"/>
                          <a:pt x="85" y="85"/>
                        </a:cubicBezTo>
                        <a:cubicBezTo>
                          <a:pt x="84" y="80"/>
                          <a:pt x="83" y="75"/>
                          <a:pt x="83" y="71"/>
                        </a:cubicBezTo>
                        <a:cubicBezTo>
                          <a:pt x="82" y="65"/>
                          <a:pt x="81" y="61"/>
                          <a:pt x="80" y="57"/>
                        </a:cubicBezTo>
                        <a:cubicBezTo>
                          <a:pt x="79" y="54"/>
                          <a:pt x="79" y="48"/>
                          <a:pt x="79" y="41"/>
                        </a:cubicBezTo>
                        <a:cubicBezTo>
                          <a:pt x="79" y="31"/>
                          <a:pt x="79" y="19"/>
                          <a:pt x="76" y="11"/>
                        </a:cubicBezTo>
                        <a:cubicBezTo>
                          <a:pt x="73" y="2"/>
                          <a:pt x="66" y="0"/>
                          <a:pt x="61" y="0"/>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0" name="Freeform 8338">
                    <a:extLst>
                      <a:ext uri="{FF2B5EF4-FFF2-40B4-BE49-F238E27FC236}">
                        <a16:creationId xmlns:a16="http://schemas.microsoft.com/office/drawing/2014/main" id="{371C33CF-04FA-45EB-B28C-701CC4E995AA}"/>
                      </a:ext>
                    </a:extLst>
                  </p:cNvPr>
                  <p:cNvSpPr>
                    <a:spLocks/>
                  </p:cNvSpPr>
                  <p:nvPr/>
                </p:nvSpPr>
                <p:spPr bwMode="auto">
                  <a:xfrm>
                    <a:off x="3659" y="2106"/>
                    <a:ext cx="69" cy="42"/>
                  </a:xfrm>
                  <a:custGeom>
                    <a:avLst/>
                    <a:gdLst>
                      <a:gd name="T0" fmla="*/ 92 w 92"/>
                      <a:gd name="T1" fmla="*/ 0 h 56"/>
                      <a:gd name="T2" fmla="*/ 78 w 92"/>
                      <a:gd name="T3" fmla="*/ 24 h 56"/>
                      <a:gd name="T4" fmla="*/ 35 w 92"/>
                      <a:gd name="T5" fmla="*/ 33 h 56"/>
                      <a:gd name="T6" fmla="*/ 20 w 92"/>
                      <a:gd name="T7" fmla="*/ 37 h 56"/>
                      <a:gd name="T8" fmla="*/ 6 w 92"/>
                      <a:gd name="T9" fmla="*/ 41 h 56"/>
                      <a:gd name="T10" fmla="*/ 8 w 92"/>
                      <a:gd name="T11" fmla="*/ 49 h 56"/>
                      <a:gd name="T12" fmla="*/ 32 w 92"/>
                      <a:gd name="T13" fmla="*/ 56 h 56"/>
                      <a:gd name="T14" fmla="*/ 55 w 92"/>
                      <a:gd name="T15" fmla="*/ 54 h 56"/>
                      <a:gd name="T16" fmla="*/ 84 w 92"/>
                      <a:gd name="T17" fmla="*/ 41 h 56"/>
                      <a:gd name="T18" fmla="*/ 91 w 92"/>
                      <a:gd name="T19" fmla="*/ 20 h 56"/>
                      <a:gd name="T20" fmla="*/ 92 w 92"/>
                      <a:gd name="T2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56">
                        <a:moveTo>
                          <a:pt x="92" y="0"/>
                        </a:moveTo>
                        <a:cubicBezTo>
                          <a:pt x="91" y="6"/>
                          <a:pt x="88" y="18"/>
                          <a:pt x="78" y="24"/>
                        </a:cubicBezTo>
                        <a:cubicBezTo>
                          <a:pt x="65" y="31"/>
                          <a:pt x="44" y="34"/>
                          <a:pt x="35" y="33"/>
                        </a:cubicBezTo>
                        <a:cubicBezTo>
                          <a:pt x="27" y="32"/>
                          <a:pt x="25" y="35"/>
                          <a:pt x="20" y="37"/>
                        </a:cubicBezTo>
                        <a:cubicBezTo>
                          <a:pt x="15" y="40"/>
                          <a:pt x="8" y="41"/>
                          <a:pt x="6" y="41"/>
                        </a:cubicBezTo>
                        <a:cubicBezTo>
                          <a:pt x="3" y="41"/>
                          <a:pt x="0" y="44"/>
                          <a:pt x="8" y="49"/>
                        </a:cubicBezTo>
                        <a:cubicBezTo>
                          <a:pt x="15" y="54"/>
                          <a:pt x="26" y="56"/>
                          <a:pt x="32" y="56"/>
                        </a:cubicBezTo>
                        <a:cubicBezTo>
                          <a:pt x="38" y="55"/>
                          <a:pt x="47" y="54"/>
                          <a:pt x="55" y="54"/>
                        </a:cubicBezTo>
                        <a:cubicBezTo>
                          <a:pt x="62" y="53"/>
                          <a:pt x="77" y="51"/>
                          <a:pt x="84" y="41"/>
                        </a:cubicBezTo>
                        <a:cubicBezTo>
                          <a:pt x="88" y="35"/>
                          <a:pt x="90" y="26"/>
                          <a:pt x="91" y="20"/>
                        </a:cubicBezTo>
                        <a:cubicBezTo>
                          <a:pt x="92" y="14"/>
                          <a:pt x="92" y="7"/>
                          <a:pt x="92" y="0"/>
                        </a:cubicBezTo>
                      </a:path>
                    </a:pathLst>
                  </a:custGeom>
                  <a:solidFill>
                    <a:srgbClr val="AE4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1" name="Freeform 8339">
                    <a:extLst>
                      <a:ext uri="{FF2B5EF4-FFF2-40B4-BE49-F238E27FC236}">
                        <a16:creationId xmlns:a16="http://schemas.microsoft.com/office/drawing/2014/main" id="{B03EE75E-5B90-42DA-86B2-7A4DBE204B7D}"/>
                      </a:ext>
                    </a:extLst>
                  </p:cNvPr>
                  <p:cNvSpPr>
                    <a:spLocks noEditPoints="1"/>
                  </p:cNvSpPr>
                  <p:nvPr/>
                </p:nvSpPr>
                <p:spPr bwMode="auto">
                  <a:xfrm>
                    <a:off x="3660" y="2106"/>
                    <a:ext cx="68" cy="42"/>
                  </a:xfrm>
                  <a:custGeom>
                    <a:avLst/>
                    <a:gdLst>
                      <a:gd name="T0" fmla="*/ 29 w 91"/>
                      <a:gd name="T1" fmla="*/ 56 h 56"/>
                      <a:gd name="T2" fmla="*/ 6 w 91"/>
                      <a:gd name="T3" fmla="*/ 50 h 56"/>
                      <a:gd name="T4" fmla="*/ 1 w 91"/>
                      <a:gd name="T5" fmla="*/ 43 h 56"/>
                      <a:gd name="T6" fmla="*/ 4 w 91"/>
                      <a:gd name="T7" fmla="*/ 41 h 56"/>
                      <a:gd name="T8" fmla="*/ 17 w 91"/>
                      <a:gd name="T9" fmla="*/ 37 h 56"/>
                      <a:gd name="T10" fmla="*/ 20 w 91"/>
                      <a:gd name="T11" fmla="*/ 36 h 56"/>
                      <a:gd name="T12" fmla="*/ 30 w 91"/>
                      <a:gd name="T13" fmla="*/ 33 h 56"/>
                      <a:gd name="T14" fmla="*/ 33 w 91"/>
                      <a:gd name="T15" fmla="*/ 33 h 56"/>
                      <a:gd name="T16" fmla="*/ 37 w 91"/>
                      <a:gd name="T17" fmla="*/ 33 h 56"/>
                      <a:gd name="T18" fmla="*/ 76 w 91"/>
                      <a:gd name="T19" fmla="*/ 23 h 56"/>
                      <a:gd name="T20" fmla="*/ 90 w 91"/>
                      <a:gd name="T21" fmla="*/ 0 h 56"/>
                      <a:gd name="T22" fmla="*/ 90 w 91"/>
                      <a:gd name="T23" fmla="*/ 0 h 56"/>
                      <a:gd name="T24" fmla="*/ 91 w 91"/>
                      <a:gd name="T25" fmla="*/ 0 h 56"/>
                      <a:gd name="T26" fmla="*/ 90 w 91"/>
                      <a:gd name="T27" fmla="*/ 20 h 56"/>
                      <a:gd name="T28" fmla="*/ 82 w 91"/>
                      <a:gd name="T29" fmla="*/ 42 h 56"/>
                      <a:gd name="T30" fmla="*/ 53 w 91"/>
                      <a:gd name="T31" fmla="*/ 54 h 56"/>
                      <a:gd name="T32" fmla="*/ 41 w 91"/>
                      <a:gd name="T33" fmla="*/ 55 h 56"/>
                      <a:gd name="T34" fmla="*/ 30 w 91"/>
                      <a:gd name="T35" fmla="*/ 56 h 56"/>
                      <a:gd name="T36" fmla="*/ 29 w 91"/>
                      <a:gd name="T37" fmla="*/ 56 h 56"/>
                      <a:gd name="T38" fmla="*/ 30 w 91"/>
                      <a:gd name="T39" fmla="*/ 33 h 56"/>
                      <a:gd name="T40" fmla="*/ 21 w 91"/>
                      <a:gd name="T41" fmla="*/ 36 h 56"/>
                      <a:gd name="T42" fmla="*/ 18 w 91"/>
                      <a:gd name="T43" fmla="*/ 38 h 56"/>
                      <a:gd name="T44" fmla="*/ 4 w 91"/>
                      <a:gd name="T45" fmla="*/ 42 h 56"/>
                      <a:gd name="T46" fmla="*/ 1 w 91"/>
                      <a:gd name="T47" fmla="*/ 43 h 56"/>
                      <a:gd name="T48" fmla="*/ 6 w 91"/>
                      <a:gd name="T49" fmla="*/ 49 h 56"/>
                      <a:gd name="T50" fmla="*/ 29 w 91"/>
                      <a:gd name="T51" fmla="*/ 55 h 56"/>
                      <a:gd name="T52" fmla="*/ 30 w 91"/>
                      <a:gd name="T53" fmla="*/ 55 h 56"/>
                      <a:gd name="T54" fmla="*/ 41 w 91"/>
                      <a:gd name="T55" fmla="*/ 54 h 56"/>
                      <a:gd name="T56" fmla="*/ 53 w 91"/>
                      <a:gd name="T57" fmla="*/ 53 h 56"/>
                      <a:gd name="T58" fmla="*/ 81 w 91"/>
                      <a:gd name="T59" fmla="*/ 41 h 56"/>
                      <a:gd name="T60" fmla="*/ 89 w 91"/>
                      <a:gd name="T61" fmla="*/ 20 h 56"/>
                      <a:gd name="T62" fmla="*/ 90 w 91"/>
                      <a:gd name="T63" fmla="*/ 3 h 56"/>
                      <a:gd name="T64" fmla="*/ 76 w 91"/>
                      <a:gd name="T65" fmla="*/ 24 h 56"/>
                      <a:gd name="T66" fmla="*/ 37 w 91"/>
                      <a:gd name="T67" fmla="*/ 34 h 56"/>
                      <a:gd name="T68" fmla="*/ 33 w 91"/>
                      <a:gd name="T69" fmla="*/ 34 h 56"/>
                      <a:gd name="T70" fmla="*/ 30 w 91"/>
                      <a:gd name="T71" fmla="*/ 3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1" h="56">
                        <a:moveTo>
                          <a:pt x="29" y="56"/>
                        </a:moveTo>
                        <a:cubicBezTo>
                          <a:pt x="22" y="56"/>
                          <a:pt x="13" y="54"/>
                          <a:pt x="6" y="50"/>
                        </a:cubicBezTo>
                        <a:cubicBezTo>
                          <a:pt x="1" y="46"/>
                          <a:pt x="0" y="44"/>
                          <a:pt x="1" y="43"/>
                        </a:cubicBezTo>
                        <a:cubicBezTo>
                          <a:pt x="1" y="42"/>
                          <a:pt x="2" y="41"/>
                          <a:pt x="4" y="41"/>
                        </a:cubicBezTo>
                        <a:cubicBezTo>
                          <a:pt x="6" y="41"/>
                          <a:pt x="12" y="39"/>
                          <a:pt x="17" y="37"/>
                        </a:cubicBezTo>
                        <a:cubicBezTo>
                          <a:pt x="19" y="37"/>
                          <a:pt x="20" y="36"/>
                          <a:pt x="20" y="36"/>
                        </a:cubicBezTo>
                        <a:cubicBezTo>
                          <a:pt x="23" y="34"/>
                          <a:pt x="26" y="33"/>
                          <a:pt x="30" y="33"/>
                        </a:cubicBezTo>
                        <a:cubicBezTo>
                          <a:pt x="31" y="33"/>
                          <a:pt x="32" y="33"/>
                          <a:pt x="33" y="33"/>
                        </a:cubicBezTo>
                        <a:cubicBezTo>
                          <a:pt x="34" y="33"/>
                          <a:pt x="36" y="33"/>
                          <a:pt x="37" y="33"/>
                        </a:cubicBezTo>
                        <a:cubicBezTo>
                          <a:pt x="46" y="33"/>
                          <a:pt x="64" y="31"/>
                          <a:pt x="76" y="23"/>
                        </a:cubicBezTo>
                        <a:cubicBezTo>
                          <a:pt x="85" y="18"/>
                          <a:pt x="89" y="7"/>
                          <a:pt x="90" y="0"/>
                        </a:cubicBezTo>
                        <a:cubicBezTo>
                          <a:pt x="90" y="0"/>
                          <a:pt x="90" y="0"/>
                          <a:pt x="90" y="0"/>
                        </a:cubicBezTo>
                        <a:cubicBezTo>
                          <a:pt x="91" y="0"/>
                          <a:pt x="91" y="0"/>
                          <a:pt x="91" y="0"/>
                        </a:cubicBezTo>
                        <a:cubicBezTo>
                          <a:pt x="91" y="8"/>
                          <a:pt x="90" y="14"/>
                          <a:pt x="90" y="20"/>
                        </a:cubicBezTo>
                        <a:cubicBezTo>
                          <a:pt x="88" y="27"/>
                          <a:pt x="86" y="36"/>
                          <a:pt x="82" y="42"/>
                        </a:cubicBezTo>
                        <a:cubicBezTo>
                          <a:pt x="79" y="46"/>
                          <a:pt x="71" y="53"/>
                          <a:pt x="53" y="54"/>
                        </a:cubicBezTo>
                        <a:cubicBezTo>
                          <a:pt x="49" y="54"/>
                          <a:pt x="45" y="55"/>
                          <a:pt x="41" y="55"/>
                        </a:cubicBezTo>
                        <a:cubicBezTo>
                          <a:pt x="37" y="55"/>
                          <a:pt x="33" y="56"/>
                          <a:pt x="30" y="56"/>
                        </a:cubicBezTo>
                        <a:cubicBezTo>
                          <a:pt x="29" y="56"/>
                          <a:pt x="29" y="56"/>
                          <a:pt x="29" y="56"/>
                        </a:cubicBezTo>
                        <a:moveTo>
                          <a:pt x="30" y="33"/>
                        </a:moveTo>
                        <a:cubicBezTo>
                          <a:pt x="26" y="33"/>
                          <a:pt x="23" y="35"/>
                          <a:pt x="21" y="36"/>
                        </a:cubicBezTo>
                        <a:cubicBezTo>
                          <a:pt x="20" y="37"/>
                          <a:pt x="19" y="37"/>
                          <a:pt x="18" y="38"/>
                        </a:cubicBezTo>
                        <a:cubicBezTo>
                          <a:pt x="13" y="40"/>
                          <a:pt x="6" y="42"/>
                          <a:pt x="4" y="42"/>
                        </a:cubicBezTo>
                        <a:cubicBezTo>
                          <a:pt x="3" y="42"/>
                          <a:pt x="2" y="42"/>
                          <a:pt x="1" y="43"/>
                        </a:cubicBezTo>
                        <a:cubicBezTo>
                          <a:pt x="1" y="44"/>
                          <a:pt x="1" y="46"/>
                          <a:pt x="6" y="49"/>
                        </a:cubicBezTo>
                        <a:cubicBezTo>
                          <a:pt x="13" y="54"/>
                          <a:pt x="22" y="55"/>
                          <a:pt x="29" y="55"/>
                        </a:cubicBezTo>
                        <a:cubicBezTo>
                          <a:pt x="30" y="55"/>
                          <a:pt x="30" y="55"/>
                          <a:pt x="30" y="55"/>
                        </a:cubicBezTo>
                        <a:cubicBezTo>
                          <a:pt x="33" y="55"/>
                          <a:pt x="37" y="55"/>
                          <a:pt x="41" y="54"/>
                        </a:cubicBezTo>
                        <a:cubicBezTo>
                          <a:pt x="45" y="54"/>
                          <a:pt x="49" y="54"/>
                          <a:pt x="53" y="53"/>
                        </a:cubicBezTo>
                        <a:cubicBezTo>
                          <a:pt x="71" y="53"/>
                          <a:pt x="79" y="46"/>
                          <a:pt x="81" y="41"/>
                        </a:cubicBezTo>
                        <a:cubicBezTo>
                          <a:pt x="85" y="35"/>
                          <a:pt x="88" y="26"/>
                          <a:pt x="89" y="20"/>
                        </a:cubicBezTo>
                        <a:cubicBezTo>
                          <a:pt x="90" y="15"/>
                          <a:pt x="90" y="9"/>
                          <a:pt x="90" y="3"/>
                        </a:cubicBezTo>
                        <a:cubicBezTo>
                          <a:pt x="88" y="10"/>
                          <a:pt x="85" y="19"/>
                          <a:pt x="76" y="24"/>
                        </a:cubicBezTo>
                        <a:cubicBezTo>
                          <a:pt x="64" y="31"/>
                          <a:pt x="46" y="34"/>
                          <a:pt x="37" y="34"/>
                        </a:cubicBezTo>
                        <a:cubicBezTo>
                          <a:pt x="36" y="34"/>
                          <a:pt x="34" y="34"/>
                          <a:pt x="33" y="34"/>
                        </a:cubicBezTo>
                        <a:cubicBezTo>
                          <a:pt x="32" y="33"/>
                          <a:pt x="31" y="33"/>
                          <a:pt x="30" y="33"/>
                        </a:cubicBezTo>
                      </a:path>
                    </a:pathLst>
                  </a:custGeom>
                  <a:solidFill>
                    <a:srgbClr val="6F15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2" name="Freeform 8340">
                    <a:extLst>
                      <a:ext uri="{FF2B5EF4-FFF2-40B4-BE49-F238E27FC236}">
                        <a16:creationId xmlns:a16="http://schemas.microsoft.com/office/drawing/2014/main" id="{4DF2A09B-92E5-4107-8EAB-631B6AC90221}"/>
                      </a:ext>
                    </a:extLst>
                  </p:cNvPr>
                  <p:cNvSpPr>
                    <a:spLocks/>
                  </p:cNvSpPr>
                  <p:nvPr/>
                </p:nvSpPr>
                <p:spPr bwMode="auto">
                  <a:xfrm>
                    <a:off x="3661" y="2108"/>
                    <a:ext cx="67" cy="37"/>
                  </a:xfrm>
                  <a:custGeom>
                    <a:avLst/>
                    <a:gdLst>
                      <a:gd name="T0" fmla="*/ 89 w 89"/>
                      <a:gd name="T1" fmla="*/ 0 h 49"/>
                      <a:gd name="T2" fmla="*/ 88 w 89"/>
                      <a:gd name="T3" fmla="*/ 4 h 49"/>
                      <a:gd name="T4" fmla="*/ 88 w 89"/>
                      <a:gd name="T5" fmla="*/ 4 h 49"/>
                      <a:gd name="T6" fmla="*/ 88 w 89"/>
                      <a:gd name="T7" fmla="*/ 4 h 49"/>
                      <a:gd name="T8" fmla="*/ 88 w 89"/>
                      <a:gd name="T9" fmla="*/ 4 h 49"/>
                      <a:gd name="T10" fmla="*/ 88 w 89"/>
                      <a:gd name="T11" fmla="*/ 4 h 49"/>
                      <a:gd name="T12" fmla="*/ 88 w 89"/>
                      <a:gd name="T13" fmla="*/ 4 h 49"/>
                      <a:gd name="T14" fmla="*/ 88 w 89"/>
                      <a:gd name="T15" fmla="*/ 4 h 49"/>
                      <a:gd name="T16" fmla="*/ 76 w 89"/>
                      <a:gd name="T17" fmla="*/ 20 h 49"/>
                      <a:gd name="T18" fmla="*/ 76 w 89"/>
                      <a:gd name="T19" fmla="*/ 20 h 49"/>
                      <a:gd name="T20" fmla="*/ 76 w 89"/>
                      <a:gd name="T21" fmla="*/ 21 h 49"/>
                      <a:gd name="T22" fmla="*/ 76 w 89"/>
                      <a:gd name="T23" fmla="*/ 21 h 49"/>
                      <a:gd name="T24" fmla="*/ 76 w 89"/>
                      <a:gd name="T25" fmla="*/ 21 h 49"/>
                      <a:gd name="T26" fmla="*/ 76 w 89"/>
                      <a:gd name="T27" fmla="*/ 21 h 49"/>
                      <a:gd name="T28" fmla="*/ 76 w 89"/>
                      <a:gd name="T29" fmla="*/ 21 h 49"/>
                      <a:gd name="T30" fmla="*/ 76 w 89"/>
                      <a:gd name="T31" fmla="*/ 21 h 49"/>
                      <a:gd name="T32" fmla="*/ 75 w 89"/>
                      <a:gd name="T33" fmla="*/ 21 h 49"/>
                      <a:gd name="T34" fmla="*/ 75 w 89"/>
                      <a:gd name="T35" fmla="*/ 21 h 49"/>
                      <a:gd name="T36" fmla="*/ 37 w 89"/>
                      <a:gd name="T37" fmla="*/ 31 h 49"/>
                      <a:gd name="T38" fmla="*/ 36 w 89"/>
                      <a:gd name="T39" fmla="*/ 31 h 49"/>
                      <a:gd name="T40" fmla="*/ 32 w 89"/>
                      <a:gd name="T41" fmla="*/ 31 h 49"/>
                      <a:gd name="T42" fmla="*/ 30 w 89"/>
                      <a:gd name="T43" fmla="*/ 30 h 49"/>
                      <a:gd name="T44" fmla="*/ 29 w 89"/>
                      <a:gd name="T45" fmla="*/ 30 h 49"/>
                      <a:gd name="T46" fmla="*/ 26 w 89"/>
                      <a:gd name="T47" fmla="*/ 31 h 49"/>
                      <a:gd name="T48" fmla="*/ 26 w 89"/>
                      <a:gd name="T49" fmla="*/ 31 h 49"/>
                      <a:gd name="T50" fmla="*/ 20 w 89"/>
                      <a:gd name="T51" fmla="*/ 33 h 49"/>
                      <a:gd name="T52" fmla="*/ 17 w 89"/>
                      <a:gd name="T53" fmla="*/ 34 h 49"/>
                      <a:gd name="T54" fmla="*/ 17 w 89"/>
                      <a:gd name="T55" fmla="*/ 35 h 49"/>
                      <a:gd name="T56" fmla="*/ 3 w 89"/>
                      <a:gd name="T57" fmla="*/ 39 h 49"/>
                      <a:gd name="T58" fmla="*/ 0 w 89"/>
                      <a:gd name="T59" fmla="*/ 40 h 49"/>
                      <a:gd name="T60" fmla="*/ 0 w 89"/>
                      <a:gd name="T61" fmla="*/ 41 h 49"/>
                      <a:gd name="T62" fmla="*/ 5 w 89"/>
                      <a:gd name="T63" fmla="*/ 46 h 49"/>
                      <a:gd name="T64" fmla="*/ 11 w 89"/>
                      <a:gd name="T65" fmla="*/ 49 h 49"/>
                      <a:gd name="T66" fmla="*/ 11 w 89"/>
                      <a:gd name="T67" fmla="*/ 47 h 49"/>
                      <a:gd name="T68" fmla="*/ 16 w 89"/>
                      <a:gd name="T69" fmla="*/ 44 h 49"/>
                      <a:gd name="T70" fmla="*/ 26 w 89"/>
                      <a:gd name="T71" fmla="*/ 43 h 49"/>
                      <a:gd name="T72" fmla="*/ 51 w 89"/>
                      <a:gd name="T73" fmla="*/ 40 h 49"/>
                      <a:gd name="T74" fmla="*/ 62 w 89"/>
                      <a:gd name="T75" fmla="*/ 37 h 49"/>
                      <a:gd name="T76" fmla="*/ 69 w 89"/>
                      <a:gd name="T77" fmla="*/ 34 h 49"/>
                      <a:gd name="T78" fmla="*/ 74 w 89"/>
                      <a:gd name="T79" fmla="*/ 33 h 49"/>
                      <a:gd name="T80" fmla="*/ 79 w 89"/>
                      <a:gd name="T81" fmla="*/ 35 h 49"/>
                      <a:gd name="T82" fmla="*/ 76 w 89"/>
                      <a:gd name="T83" fmla="*/ 42 h 49"/>
                      <a:gd name="T84" fmla="*/ 74 w 89"/>
                      <a:gd name="T85" fmla="*/ 45 h 49"/>
                      <a:gd name="T86" fmla="*/ 80 w 89"/>
                      <a:gd name="T87" fmla="*/ 38 h 49"/>
                      <a:gd name="T88" fmla="*/ 88 w 89"/>
                      <a:gd name="T89" fmla="*/ 17 h 49"/>
                      <a:gd name="T90" fmla="*/ 88 w 89"/>
                      <a:gd name="T91" fmla="*/ 17 h 49"/>
                      <a:gd name="T92" fmla="*/ 89 w 89"/>
                      <a:gd name="T9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9" h="49">
                        <a:moveTo>
                          <a:pt x="89" y="0"/>
                        </a:moveTo>
                        <a:cubicBezTo>
                          <a:pt x="89" y="1"/>
                          <a:pt x="88" y="3"/>
                          <a:pt x="88" y="4"/>
                        </a:cubicBezTo>
                        <a:cubicBezTo>
                          <a:pt x="88" y="4"/>
                          <a:pt x="88" y="4"/>
                          <a:pt x="88" y="4"/>
                        </a:cubicBezTo>
                        <a:cubicBezTo>
                          <a:pt x="88" y="4"/>
                          <a:pt x="88" y="4"/>
                          <a:pt x="88" y="4"/>
                        </a:cubicBezTo>
                        <a:cubicBezTo>
                          <a:pt x="88" y="4"/>
                          <a:pt x="88" y="4"/>
                          <a:pt x="88" y="4"/>
                        </a:cubicBezTo>
                        <a:cubicBezTo>
                          <a:pt x="88" y="4"/>
                          <a:pt x="88" y="4"/>
                          <a:pt x="88" y="4"/>
                        </a:cubicBezTo>
                        <a:cubicBezTo>
                          <a:pt x="88" y="4"/>
                          <a:pt x="88" y="4"/>
                          <a:pt x="88" y="4"/>
                        </a:cubicBezTo>
                        <a:cubicBezTo>
                          <a:pt x="88" y="4"/>
                          <a:pt x="88" y="4"/>
                          <a:pt x="88" y="4"/>
                        </a:cubicBezTo>
                        <a:cubicBezTo>
                          <a:pt x="86" y="10"/>
                          <a:pt x="82" y="17"/>
                          <a:pt x="76" y="20"/>
                        </a:cubicBezTo>
                        <a:cubicBezTo>
                          <a:pt x="76" y="20"/>
                          <a:pt x="76" y="20"/>
                          <a:pt x="76" y="20"/>
                        </a:cubicBezTo>
                        <a:cubicBezTo>
                          <a:pt x="76" y="20"/>
                          <a:pt x="76" y="21"/>
                          <a:pt x="76" y="21"/>
                        </a:cubicBezTo>
                        <a:cubicBezTo>
                          <a:pt x="76" y="21"/>
                          <a:pt x="76" y="21"/>
                          <a:pt x="76" y="21"/>
                        </a:cubicBezTo>
                        <a:cubicBezTo>
                          <a:pt x="76" y="21"/>
                          <a:pt x="76" y="21"/>
                          <a:pt x="76" y="21"/>
                        </a:cubicBezTo>
                        <a:cubicBezTo>
                          <a:pt x="76" y="21"/>
                          <a:pt x="76" y="21"/>
                          <a:pt x="76" y="21"/>
                        </a:cubicBezTo>
                        <a:cubicBezTo>
                          <a:pt x="76" y="21"/>
                          <a:pt x="76" y="21"/>
                          <a:pt x="76" y="21"/>
                        </a:cubicBezTo>
                        <a:cubicBezTo>
                          <a:pt x="76" y="21"/>
                          <a:pt x="76" y="21"/>
                          <a:pt x="76" y="21"/>
                        </a:cubicBezTo>
                        <a:cubicBezTo>
                          <a:pt x="76" y="21"/>
                          <a:pt x="75" y="21"/>
                          <a:pt x="75" y="21"/>
                        </a:cubicBezTo>
                        <a:cubicBezTo>
                          <a:pt x="75" y="21"/>
                          <a:pt x="75" y="21"/>
                          <a:pt x="75" y="21"/>
                        </a:cubicBezTo>
                        <a:cubicBezTo>
                          <a:pt x="64" y="28"/>
                          <a:pt x="46" y="31"/>
                          <a:pt x="37" y="31"/>
                        </a:cubicBezTo>
                        <a:cubicBezTo>
                          <a:pt x="36" y="31"/>
                          <a:pt x="36" y="31"/>
                          <a:pt x="36" y="31"/>
                        </a:cubicBezTo>
                        <a:cubicBezTo>
                          <a:pt x="35" y="31"/>
                          <a:pt x="33" y="31"/>
                          <a:pt x="32" y="31"/>
                        </a:cubicBezTo>
                        <a:cubicBezTo>
                          <a:pt x="32" y="31"/>
                          <a:pt x="31" y="30"/>
                          <a:pt x="30" y="30"/>
                        </a:cubicBezTo>
                        <a:cubicBezTo>
                          <a:pt x="30" y="30"/>
                          <a:pt x="29" y="30"/>
                          <a:pt x="29" y="30"/>
                        </a:cubicBezTo>
                        <a:cubicBezTo>
                          <a:pt x="28" y="30"/>
                          <a:pt x="27" y="30"/>
                          <a:pt x="26" y="31"/>
                        </a:cubicBezTo>
                        <a:cubicBezTo>
                          <a:pt x="26" y="31"/>
                          <a:pt x="26" y="31"/>
                          <a:pt x="26" y="31"/>
                        </a:cubicBezTo>
                        <a:cubicBezTo>
                          <a:pt x="24" y="31"/>
                          <a:pt x="22" y="32"/>
                          <a:pt x="20" y="33"/>
                        </a:cubicBezTo>
                        <a:cubicBezTo>
                          <a:pt x="19" y="33"/>
                          <a:pt x="18" y="34"/>
                          <a:pt x="17" y="34"/>
                        </a:cubicBezTo>
                        <a:cubicBezTo>
                          <a:pt x="17" y="34"/>
                          <a:pt x="17" y="35"/>
                          <a:pt x="17" y="35"/>
                        </a:cubicBezTo>
                        <a:cubicBezTo>
                          <a:pt x="12" y="37"/>
                          <a:pt x="5" y="39"/>
                          <a:pt x="3" y="39"/>
                        </a:cubicBezTo>
                        <a:cubicBezTo>
                          <a:pt x="2" y="39"/>
                          <a:pt x="1" y="39"/>
                          <a:pt x="0" y="40"/>
                        </a:cubicBezTo>
                        <a:cubicBezTo>
                          <a:pt x="0" y="40"/>
                          <a:pt x="0" y="40"/>
                          <a:pt x="0" y="41"/>
                        </a:cubicBezTo>
                        <a:cubicBezTo>
                          <a:pt x="0" y="42"/>
                          <a:pt x="1" y="43"/>
                          <a:pt x="5" y="46"/>
                        </a:cubicBezTo>
                        <a:cubicBezTo>
                          <a:pt x="7" y="47"/>
                          <a:pt x="9" y="48"/>
                          <a:pt x="11" y="49"/>
                        </a:cubicBezTo>
                        <a:cubicBezTo>
                          <a:pt x="11" y="48"/>
                          <a:pt x="11" y="48"/>
                          <a:pt x="11" y="47"/>
                        </a:cubicBezTo>
                        <a:cubicBezTo>
                          <a:pt x="12" y="45"/>
                          <a:pt x="14" y="45"/>
                          <a:pt x="16" y="44"/>
                        </a:cubicBezTo>
                        <a:cubicBezTo>
                          <a:pt x="19" y="43"/>
                          <a:pt x="22" y="43"/>
                          <a:pt x="26" y="43"/>
                        </a:cubicBezTo>
                        <a:cubicBezTo>
                          <a:pt x="34" y="43"/>
                          <a:pt x="43" y="42"/>
                          <a:pt x="51" y="40"/>
                        </a:cubicBezTo>
                        <a:cubicBezTo>
                          <a:pt x="55" y="39"/>
                          <a:pt x="59" y="38"/>
                          <a:pt x="62" y="37"/>
                        </a:cubicBezTo>
                        <a:cubicBezTo>
                          <a:pt x="65" y="36"/>
                          <a:pt x="67" y="35"/>
                          <a:pt x="69" y="34"/>
                        </a:cubicBezTo>
                        <a:cubicBezTo>
                          <a:pt x="71" y="33"/>
                          <a:pt x="73" y="33"/>
                          <a:pt x="74" y="33"/>
                        </a:cubicBezTo>
                        <a:cubicBezTo>
                          <a:pt x="76" y="33"/>
                          <a:pt x="78" y="33"/>
                          <a:pt x="79" y="35"/>
                        </a:cubicBezTo>
                        <a:cubicBezTo>
                          <a:pt x="80" y="38"/>
                          <a:pt x="78" y="41"/>
                          <a:pt x="76" y="42"/>
                        </a:cubicBezTo>
                        <a:cubicBezTo>
                          <a:pt x="75" y="43"/>
                          <a:pt x="75" y="44"/>
                          <a:pt x="74" y="45"/>
                        </a:cubicBezTo>
                        <a:cubicBezTo>
                          <a:pt x="77" y="42"/>
                          <a:pt x="79" y="40"/>
                          <a:pt x="80" y="38"/>
                        </a:cubicBezTo>
                        <a:cubicBezTo>
                          <a:pt x="84" y="32"/>
                          <a:pt x="87" y="23"/>
                          <a:pt x="88" y="17"/>
                        </a:cubicBezTo>
                        <a:cubicBezTo>
                          <a:pt x="88" y="17"/>
                          <a:pt x="88" y="17"/>
                          <a:pt x="88" y="17"/>
                        </a:cubicBezTo>
                        <a:cubicBezTo>
                          <a:pt x="89" y="12"/>
                          <a:pt x="89" y="6"/>
                          <a:pt x="89" y="0"/>
                        </a:cubicBezTo>
                      </a:path>
                    </a:pathLst>
                  </a:custGeom>
                  <a:solidFill>
                    <a:srgbClr val="96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3" name="Freeform 8341">
                    <a:extLst>
                      <a:ext uri="{FF2B5EF4-FFF2-40B4-BE49-F238E27FC236}">
                        <a16:creationId xmlns:a16="http://schemas.microsoft.com/office/drawing/2014/main" id="{B2893C71-5AFA-4CD9-8891-03C98BEC4623}"/>
                      </a:ext>
                    </a:extLst>
                  </p:cNvPr>
                  <p:cNvSpPr>
                    <a:spLocks noEditPoints="1"/>
                  </p:cNvSpPr>
                  <p:nvPr/>
                </p:nvSpPr>
                <p:spPr bwMode="auto">
                  <a:xfrm>
                    <a:off x="3661" y="2107"/>
                    <a:ext cx="67" cy="32"/>
                  </a:xfrm>
                  <a:custGeom>
                    <a:avLst/>
                    <a:gdLst>
                      <a:gd name="T0" fmla="*/ 17 w 89"/>
                      <a:gd name="T1" fmla="*/ 35 h 42"/>
                      <a:gd name="T2" fmla="*/ 17 w 89"/>
                      <a:gd name="T3" fmla="*/ 36 h 42"/>
                      <a:gd name="T4" fmla="*/ 3 w 89"/>
                      <a:gd name="T5" fmla="*/ 40 h 42"/>
                      <a:gd name="T6" fmla="*/ 0 w 89"/>
                      <a:gd name="T7" fmla="*/ 41 h 42"/>
                      <a:gd name="T8" fmla="*/ 0 w 89"/>
                      <a:gd name="T9" fmla="*/ 42 h 42"/>
                      <a:gd name="T10" fmla="*/ 0 w 89"/>
                      <a:gd name="T11" fmla="*/ 41 h 42"/>
                      <a:gd name="T12" fmla="*/ 3 w 89"/>
                      <a:gd name="T13" fmla="*/ 40 h 42"/>
                      <a:gd name="T14" fmla="*/ 17 w 89"/>
                      <a:gd name="T15" fmla="*/ 36 h 42"/>
                      <a:gd name="T16" fmla="*/ 17 w 89"/>
                      <a:gd name="T17" fmla="*/ 35 h 42"/>
                      <a:gd name="T18" fmla="*/ 30 w 89"/>
                      <a:gd name="T19" fmla="*/ 31 h 42"/>
                      <a:gd name="T20" fmla="*/ 32 w 89"/>
                      <a:gd name="T21" fmla="*/ 32 h 42"/>
                      <a:gd name="T22" fmla="*/ 36 w 89"/>
                      <a:gd name="T23" fmla="*/ 32 h 42"/>
                      <a:gd name="T24" fmla="*/ 37 w 89"/>
                      <a:gd name="T25" fmla="*/ 32 h 42"/>
                      <a:gd name="T26" fmla="*/ 36 w 89"/>
                      <a:gd name="T27" fmla="*/ 32 h 42"/>
                      <a:gd name="T28" fmla="*/ 32 w 89"/>
                      <a:gd name="T29" fmla="*/ 32 h 42"/>
                      <a:gd name="T30" fmla="*/ 30 w 89"/>
                      <a:gd name="T31" fmla="*/ 31 h 42"/>
                      <a:gd name="T32" fmla="*/ 76 w 89"/>
                      <a:gd name="T33" fmla="*/ 22 h 42"/>
                      <a:gd name="T34" fmla="*/ 75 w 89"/>
                      <a:gd name="T35" fmla="*/ 22 h 42"/>
                      <a:gd name="T36" fmla="*/ 75 w 89"/>
                      <a:gd name="T37" fmla="*/ 22 h 42"/>
                      <a:gd name="T38" fmla="*/ 75 w 89"/>
                      <a:gd name="T39" fmla="*/ 22 h 42"/>
                      <a:gd name="T40" fmla="*/ 76 w 89"/>
                      <a:gd name="T41" fmla="*/ 22 h 42"/>
                      <a:gd name="T42" fmla="*/ 76 w 89"/>
                      <a:gd name="T43" fmla="*/ 22 h 42"/>
                      <a:gd name="T44" fmla="*/ 76 w 89"/>
                      <a:gd name="T45" fmla="*/ 22 h 42"/>
                      <a:gd name="T46" fmla="*/ 76 w 89"/>
                      <a:gd name="T47" fmla="*/ 22 h 42"/>
                      <a:gd name="T48" fmla="*/ 76 w 89"/>
                      <a:gd name="T49" fmla="*/ 22 h 42"/>
                      <a:gd name="T50" fmla="*/ 76 w 89"/>
                      <a:gd name="T51" fmla="*/ 22 h 42"/>
                      <a:gd name="T52" fmla="*/ 76 w 89"/>
                      <a:gd name="T53" fmla="*/ 22 h 42"/>
                      <a:gd name="T54" fmla="*/ 76 w 89"/>
                      <a:gd name="T55" fmla="*/ 21 h 42"/>
                      <a:gd name="T56" fmla="*/ 76 w 89"/>
                      <a:gd name="T57" fmla="*/ 22 h 42"/>
                      <a:gd name="T58" fmla="*/ 76 w 89"/>
                      <a:gd name="T59" fmla="*/ 21 h 42"/>
                      <a:gd name="T60" fmla="*/ 88 w 89"/>
                      <a:gd name="T61" fmla="*/ 5 h 42"/>
                      <a:gd name="T62" fmla="*/ 76 w 89"/>
                      <a:gd name="T63" fmla="*/ 21 h 42"/>
                      <a:gd name="T64" fmla="*/ 88 w 89"/>
                      <a:gd name="T65" fmla="*/ 5 h 42"/>
                      <a:gd name="T66" fmla="*/ 88 w 89"/>
                      <a:gd name="T67" fmla="*/ 5 h 42"/>
                      <a:gd name="T68" fmla="*/ 88 w 89"/>
                      <a:gd name="T69" fmla="*/ 5 h 42"/>
                      <a:gd name="T70" fmla="*/ 88 w 89"/>
                      <a:gd name="T71" fmla="*/ 5 h 42"/>
                      <a:gd name="T72" fmla="*/ 88 w 89"/>
                      <a:gd name="T73" fmla="*/ 5 h 42"/>
                      <a:gd name="T74" fmla="*/ 88 w 89"/>
                      <a:gd name="T75" fmla="*/ 5 h 42"/>
                      <a:gd name="T76" fmla="*/ 88 w 89"/>
                      <a:gd name="T77" fmla="*/ 5 h 42"/>
                      <a:gd name="T78" fmla="*/ 88 w 89"/>
                      <a:gd name="T79" fmla="*/ 5 h 42"/>
                      <a:gd name="T80" fmla="*/ 88 w 89"/>
                      <a:gd name="T81" fmla="*/ 5 h 42"/>
                      <a:gd name="T82" fmla="*/ 88 w 89"/>
                      <a:gd name="T83" fmla="*/ 5 h 42"/>
                      <a:gd name="T84" fmla="*/ 89 w 89"/>
                      <a:gd name="T85" fmla="*/ 0 h 42"/>
                      <a:gd name="T86" fmla="*/ 89 w 89"/>
                      <a:gd name="T87" fmla="*/ 1 h 42"/>
                      <a:gd name="T88" fmla="*/ 88 w 89"/>
                      <a:gd name="T89" fmla="*/ 18 h 42"/>
                      <a:gd name="T90" fmla="*/ 88 w 89"/>
                      <a:gd name="T91" fmla="*/ 18 h 42"/>
                      <a:gd name="T92" fmla="*/ 89 w 89"/>
                      <a:gd name="T9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9" h="42">
                        <a:moveTo>
                          <a:pt x="17" y="35"/>
                        </a:moveTo>
                        <a:cubicBezTo>
                          <a:pt x="17" y="35"/>
                          <a:pt x="17" y="36"/>
                          <a:pt x="17" y="36"/>
                        </a:cubicBezTo>
                        <a:cubicBezTo>
                          <a:pt x="12" y="38"/>
                          <a:pt x="5" y="40"/>
                          <a:pt x="3" y="40"/>
                        </a:cubicBezTo>
                        <a:cubicBezTo>
                          <a:pt x="2" y="40"/>
                          <a:pt x="1" y="40"/>
                          <a:pt x="0" y="41"/>
                        </a:cubicBezTo>
                        <a:cubicBezTo>
                          <a:pt x="0" y="41"/>
                          <a:pt x="0" y="41"/>
                          <a:pt x="0" y="42"/>
                        </a:cubicBezTo>
                        <a:cubicBezTo>
                          <a:pt x="0" y="41"/>
                          <a:pt x="0" y="41"/>
                          <a:pt x="0" y="41"/>
                        </a:cubicBezTo>
                        <a:cubicBezTo>
                          <a:pt x="1" y="40"/>
                          <a:pt x="2" y="40"/>
                          <a:pt x="3" y="40"/>
                        </a:cubicBezTo>
                        <a:cubicBezTo>
                          <a:pt x="5" y="40"/>
                          <a:pt x="12" y="38"/>
                          <a:pt x="17" y="36"/>
                        </a:cubicBezTo>
                        <a:cubicBezTo>
                          <a:pt x="17" y="36"/>
                          <a:pt x="17" y="35"/>
                          <a:pt x="17" y="35"/>
                        </a:cubicBezTo>
                        <a:moveTo>
                          <a:pt x="30" y="31"/>
                        </a:moveTo>
                        <a:cubicBezTo>
                          <a:pt x="31" y="31"/>
                          <a:pt x="32" y="32"/>
                          <a:pt x="32" y="32"/>
                        </a:cubicBezTo>
                        <a:cubicBezTo>
                          <a:pt x="33" y="32"/>
                          <a:pt x="35" y="32"/>
                          <a:pt x="36" y="32"/>
                        </a:cubicBezTo>
                        <a:cubicBezTo>
                          <a:pt x="36" y="32"/>
                          <a:pt x="36" y="32"/>
                          <a:pt x="37" y="32"/>
                        </a:cubicBezTo>
                        <a:cubicBezTo>
                          <a:pt x="36" y="32"/>
                          <a:pt x="36" y="32"/>
                          <a:pt x="36" y="32"/>
                        </a:cubicBezTo>
                        <a:cubicBezTo>
                          <a:pt x="35" y="32"/>
                          <a:pt x="33" y="32"/>
                          <a:pt x="32" y="32"/>
                        </a:cubicBezTo>
                        <a:cubicBezTo>
                          <a:pt x="32" y="32"/>
                          <a:pt x="31" y="31"/>
                          <a:pt x="30" y="31"/>
                        </a:cubicBezTo>
                        <a:moveTo>
                          <a:pt x="76" y="22"/>
                        </a:moveTo>
                        <a:cubicBezTo>
                          <a:pt x="76" y="22"/>
                          <a:pt x="75" y="22"/>
                          <a:pt x="75" y="22"/>
                        </a:cubicBezTo>
                        <a:cubicBezTo>
                          <a:pt x="75" y="22"/>
                          <a:pt x="75" y="22"/>
                          <a:pt x="75" y="22"/>
                        </a:cubicBezTo>
                        <a:cubicBezTo>
                          <a:pt x="75" y="22"/>
                          <a:pt x="75" y="22"/>
                          <a:pt x="75" y="22"/>
                        </a:cubicBezTo>
                        <a:cubicBezTo>
                          <a:pt x="75" y="22"/>
                          <a:pt x="76" y="22"/>
                          <a:pt x="76" y="22"/>
                        </a:cubicBezTo>
                        <a:moveTo>
                          <a:pt x="76" y="22"/>
                        </a:moveTo>
                        <a:cubicBezTo>
                          <a:pt x="76" y="22"/>
                          <a:pt x="76" y="22"/>
                          <a:pt x="76" y="22"/>
                        </a:cubicBezTo>
                        <a:cubicBezTo>
                          <a:pt x="76" y="22"/>
                          <a:pt x="76" y="22"/>
                          <a:pt x="76" y="22"/>
                        </a:cubicBezTo>
                        <a:moveTo>
                          <a:pt x="76" y="22"/>
                        </a:moveTo>
                        <a:cubicBezTo>
                          <a:pt x="76" y="22"/>
                          <a:pt x="76" y="22"/>
                          <a:pt x="76" y="22"/>
                        </a:cubicBezTo>
                        <a:cubicBezTo>
                          <a:pt x="76" y="22"/>
                          <a:pt x="76" y="22"/>
                          <a:pt x="76" y="22"/>
                        </a:cubicBezTo>
                        <a:moveTo>
                          <a:pt x="76" y="21"/>
                        </a:moveTo>
                        <a:cubicBezTo>
                          <a:pt x="76" y="21"/>
                          <a:pt x="76" y="22"/>
                          <a:pt x="76" y="22"/>
                        </a:cubicBezTo>
                        <a:cubicBezTo>
                          <a:pt x="76" y="22"/>
                          <a:pt x="76" y="21"/>
                          <a:pt x="76" y="21"/>
                        </a:cubicBezTo>
                        <a:moveTo>
                          <a:pt x="88" y="5"/>
                        </a:moveTo>
                        <a:cubicBezTo>
                          <a:pt x="86" y="11"/>
                          <a:pt x="82" y="18"/>
                          <a:pt x="76" y="21"/>
                        </a:cubicBezTo>
                        <a:cubicBezTo>
                          <a:pt x="82" y="18"/>
                          <a:pt x="86" y="11"/>
                          <a:pt x="88" y="5"/>
                        </a:cubicBezTo>
                        <a:moveTo>
                          <a:pt x="88" y="5"/>
                        </a:moveTo>
                        <a:cubicBezTo>
                          <a:pt x="88" y="5"/>
                          <a:pt x="88" y="5"/>
                          <a:pt x="88" y="5"/>
                        </a:cubicBezTo>
                        <a:cubicBezTo>
                          <a:pt x="88" y="5"/>
                          <a:pt x="88" y="5"/>
                          <a:pt x="88" y="5"/>
                        </a:cubicBezTo>
                        <a:moveTo>
                          <a:pt x="88" y="5"/>
                        </a:moveTo>
                        <a:cubicBezTo>
                          <a:pt x="88" y="5"/>
                          <a:pt x="88" y="5"/>
                          <a:pt x="88" y="5"/>
                        </a:cubicBezTo>
                        <a:cubicBezTo>
                          <a:pt x="88" y="5"/>
                          <a:pt x="88" y="5"/>
                          <a:pt x="88" y="5"/>
                        </a:cubicBezTo>
                        <a:moveTo>
                          <a:pt x="88" y="5"/>
                        </a:moveTo>
                        <a:cubicBezTo>
                          <a:pt x="88" y="5"/>
                          <a:pt x="88" y="5"/>
                          <a:pt x="88" y="5"/>
                        </a:cubicBezTo>
                        <a:cubicBezTo>
                          <a:pt x="88" y="5"/>
                          <a:pt x="88" y="5"/>
                          <a:pt x="88" y="5"/>
                        </a:cubicBezTo>
                        <a:moveTo>
                          <a:pt x="89" y="0"/>
                        </a:moveTo>
                        <a:cubicBezTo>
                          <a:pt x="89" y="0"/>
                          <a:pt x="89" y="1"/>
                          <a:pt x="89" y="1"/>
                        </a:cubicBezTo>
                        <a:cubicBezTo>
                          <a:pt x="89" y="7"/>
                          <a:pt x="89" y="13"/>
                          <a:pt x="88" y="18"/>
                        </a:cubicBezTo>
                        <a:cubicBezTo>
                          <a:pt x="88" y="18"/>
                          <a:pt x="88" y="18"/>
                          <a:pt x="88" y="18"/>
                        </a:cubicBezTo>
                        <a:cubicBezTo>
                          <a:pt x="89" y="12"/>
                          <a:pt x="89" y="6"/>
                          <a:pt x="89" y="0"/>
                        </a:cubicBezTo>
                      </a:path>
                    </a:pathLst>
                  </a:custGeom>
                  <a:solidFill>
                    <a:srgbClr val="6115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4" name="Freeform 8342">
                    <a:extLst>
                      <a:ext uri="{FF2B5EF4-FFF2-40B4-BE49-F238E27FC236}">
                        <a16:creationId xmlns:a16="http://schemas.microsoft.com/office/drawing/2014/main" id="{4904DFCD-723E-4EF0-929B-A2CF5B1218B2}"/>
                      </a:ext>
                    </a:extLst>
                  </p:cNvPr>
                  <p:cNvSpPr>
                    <a:spLocks/>
                  </p:cNvSpPr>
                  <p:nvPr/>
                </p:nvSpPr>
                <p:spPr bwMode="auto">
                  <a:xfrm>
                    <a:off x="3659" y="2079"/>
                    <a:ext cx="69" cy="52"/>
                  </a:xfrm>
                  <a:custGeom>
                    <a:avLst/>
                    <a:gdLst>
                      <a:gd name="T0" fmla="*/ 29 w 92"/>
                      <a:gd name="T1" fmla="*/ 68 h 69"/>
                      <a:gd name="T2" fmla="*/ 35 w 92"/>
                      <a:gd name="T3" fmla="*/ 68 h 69"/>
                      <a:gd name="T4" fmla="*/ 78 w 92"/>
                      <a:gd name="T5" fmla="*/ 59 h 69"/>
                      <a:gd name="T6" fmla="*/ 92 w 92"/>
                      <a:gd name="T7" fmla="*/ 35 h 69"/>
                      <a:gd name="T8" fmla="*/ 90 w 92"/>
                      <a:gd name="T9" fmla="*/ 3 h 69"/>
                      <a:gd name="T10" fmla="*/ 67 w 92"/>
                      <a:gd name="T11" fmla="*/ 12 h 69"/>
                      <a:gd name="T12" fmla="*/ 33 w 92"/>
                      <a:gd name="T13" fmla="*/ 13 h 69"/>
                      <a:gd name="T14" fmla="*/ 13 w 92"/>
                      <a:gd name="T15" fmla="*/ 7 h 69"/>
                      <a:gd name="T16" fmla="*/ 4 w 92"/>
                      <a:gd name="T17" fmla="*/ 1 h 69"/>
                      <a:gd name="T18" fmla="*/ 0 w 92"/>
                      <a:gd name="T19" fmla="*/ 15 h 69"/>
                      <a:gd name="T20" fmla="*/ 17 w 92"/>
                      <a:gd name="T21" fmla="*/ 45 h 69"/>
                      <a:gd name="T22" fmla="*/ 29 w 92"/>
                      <a:gd name="T23" fmla="*/ 6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9">
                        <a:moveTo>
                          <a:pt x="29" y="68"/>
                        </a:moveTo>
                        <a:cubicBezTo>
                          <a:pt x="31" y="68"/>
                          <a:pt x="33" y="68"/>
                          <a:pt x="35" y="68"/>
                        </a:cubicBezTo>
                        <a:cubicBezTo>
                          <a:pt x="44" y="69"/>
                          <a:pt x="65" y="66"/>
                          <a:pt x="78" y="59"/>
                        </a:cubicBezTo>
                        <a:cubicBezTo>
                          <a:pt x="88" y="53"/>
                          <a:pt x="91" y="41"/>
                          <a:pt x="92" y="35"/>
                        </a:cubicBezTo>
                        <a:cubicBezTo>
                          <a:pt x="92" y="22"/>
                          <a:pt x="91" y="9"/>
                          <a:pt x="90" y="3"/>
                        </a:cubicBezTo>
                        <a:cubicBezTo>
                          <a:pt x="83" y="8"/>
                          <a:pt x="75" y="11"/>
                          <a:pt x="67" y="12"/>
                        </a:cubicBezTo>
                        <a:cubicBezTo>
                          <a:pt x="56" y="15"/>
                          <a:pt x="44" y="15"/>
                          <a:pt x="33" y="13"/>
                        </a:cubicBezTo>
                        <a:cubicBezTo>
                          <a:pt x="26" y="12"/>
                          <a:pt x="19" y="10"/>
                          <a:pt x="13" y="7"/>
                        </a:cubicBezTo>
                        <a:cubicBezTo>
                          <a:pt x="5" y="3"/>
                          <a:pt x="4" y="1"/>
                          <a:pt x="4" y="1"/>
                        </a:cubicBezTo>
                        <a:cubicBezTo>
                          <a:pt x="4" y="3"/>
                          <a:pt x="2" y="0"/>
                          <a:pt x="0" y="15"/>
                        </a:cubicBezTo>
                        <a:cubicBezTo>
                          <a:pt x="2" y="17"/>
                          <a:pt x="9" y="27"/>
                          <a:pt x="17" y="45"/>
                        </a:cubicBezTo>
                        <a:cubicBezTo>
                          <a:pt x="22" y="58"/>
                          <a:pt x="26" y="65"/>
                          <a:pt x="29" y="68"/>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5" name="Freeform 8343">
                    <a:extLst>
                      <a:ext uri="{FF2B5EF4-FFF2-40B4-BE49-F238E27FC236}">
                        <a16:creationId xmlns:a16="http://schemas.microsoft.com/office/drawing/2014/main" id="{3140B0D6-C886-4458-9E5C-F6FED4BECA7C}"/>
                      </a:ext>
                    </a:extLst>
                  </p:cNvPr>
                  <p:cNvSpPr>
                    <a:spLocks noEditPoints="1"/>
                  </p:cNvSpPr>
                  <p:nvPr/>
                </p:nvSpPr>
                <p:spPr bwMode="auto">
                  <a:xfrm>
                    <a:off x="3659" y="2079"/>
                    <a:ext cx="69" cy="52"/>
                  </a:xfrm>
                  <a:custGeom>
                    <a:avLst/>
                    <a:gdLst>
                      <a:gd name="T0" fmla="*/ 39 w 93"/>
                      <a:gd name="T1" fmla="*/ 69 h 69"/>
                      <a:gd name="T2" fmla="*/ 35 w 93"/>
                      <a:gd name="T3" fmla="*/ 69 h 69"/>
                      <a:gd name="T4" fmla="*/ 29 w 93"/>
                      <a:gd name="T5" fmla="*/ 69 h 69"/>
                      <a:gd name="T6" fmla="*/ 29 w 93"/>
                      <a:gd name="T7" fmla="*/ 69 h 69"/>
                      <a:gd name="T8" fmla="*/ 16 w 93"/>
                      <a:gd name="T9" fmla="*/ 45 h 69"/>
                      <a:gd name="T10" fmla="*/ 0 w 93"/>
                      <a:gd name="T11" fmla="*/ 15 h 69"/>
                      <a:gd name="T12" fmla="*/ 0 w 93"/>
                      <a:gd name="T13" fmla="*/ 15 h 69"/>
                      <a:gd name="T14" fmla="*/ 3 w 93"/>
                      <a:gd name="T15" fmla="*/ 2 h 69"/>
                      <a:gd name="T16" fmla="*/ 4 w 93"/>
                      <a:gd name="T17" fmla="*/ 1 h 69"/>
                      <a:gd name="T18" fmla="*/ 4 w 93"/>
                      <a:gd name="T19" fmla="*/ 0 h 69"/>
                      <a:gd name="T20" fmla="*/ 4 w 93"/>
                      <a:gd name="T21" fmla="*/ 1 h 69"/>
                      <a:gd name="T22" fmla="*/ 13 w 93"/>
                      <a:gd name="T23" fmla="*/ 7 h 69"/>
                      <a:gd name="T24" fmla="*/ 33 w 93"/>
                      <a:gd name="T25" fmla="*/ 12 h 69"/>
                      <a:gd name="T26" fmla="*/ 67 w 93"/>
                      <a:gd name="T27" fmla="*/ 12 h 69"/>
                      <a:gd name="T28" fmla="*/ 89 w 93"/>
                      <a:gd name="T29" fmla="*/ 3 h 69"/>
                      <a:gd name="T30" fmla="*/ 90 w 93"/>
                      <a:gd name="T31" fmla="*/ 3 h 69"/>
                      <a:gd name="T32" fmla="*/ 90 w 93"/>
                      <a:gd name="T33" fmla="*/ 3 h 69"/>
                      <a:gd name="T34" fmla="*/ 93 w 93"/>
                      <a:gd name="T35" fmla="*/ 35 h 69"/>
                      <a:gd name="T36" fmla="*/ 93 w 93"/>
                      <a:gd name="T37" fmla="*/ 35 h 69"/>
                      <a:gd name="T38" fmla="*/ 78 w 93"/>
                      <a:gd name="T39" fmla="*/ 59 h 69"/>
                      <a:gd name="T40" fmla="*/ 39 w 93"/>
                      <a:gd name="T41" fmla="*/ 69 h 69"/>
                      <a:gd name="T42" fmla="*/ 32 w 93"/>
                      <a:gd name="T43" fmla="*/ 68 h 69"/>
                      <a:gd name="T44" fmla="*/ 35 w 93"/>
                      <a:gd name="T45" fmla="*/ 68 h 69"/>
                      <a:gd name="T46" fmla="*/ 39 w 93"/>
                      <a:gd name="T47" fmla="*/ 68 h 69"/>
                      <a:gd name="T48" fmla="*/ 78 w 93"/>
                      <a:gd name="T49" fmla="*/ 58 h 69"/>
                      <a:gd name="T50" fmla="*/ 92 w 93"/>
                      <a:gd name="T51" fmla="*/ 35 h 69"/>
                      <a:gd name="T52" fmla="*/ 89 w 93"/>
                      <a:gd name="T53" fmla="*/ 4 h 69"/>
                      <a:gd name="T54" fmla="*/ 67 w 93"/>
                      <a:gd name="T55" fmla="*/ 13 h 69"/>
                      <a:gd name="T56" fmla="*/ 33 w 93"/>
                      <a:gd name="T57" fmla="*/ 13 h 69"/>
                      <a:gd name="T58" fmla="*/ 13 w 93"/>
                      <a:gd name="T59" fmla="*/ 7 h 69"/>
                      <a:gd name="T60" fmla="*/ 4 w 93"/>
                      <a:gd name="T61" fmla="*/ 2 h 69"/>
                      <a:gd name="T62" fmla="*/ 4 w 93"/>
                      <a:gd name="T63" fmla="*/ 2 h 69"/>
                      <a:gd name="T64" fmla="*/ 1 w 93"/>
                      <a:gd name="T65" fmla="*/ 15 h 69"/>
                      <a:gd name="T66" fmla="*/ 17 w 93"/>
                      <a:gd name="T67" fmla="*/ 45 h 69"/>
                      <a:gd name="T68" fmla="*/ 29 w 93"/>
                      <a:gd name="T69" fmla="*/ 68 h 69"/>
                      <a:gd name="T70" fmla="*/ 32 w 93"/>
                      <a:gd name="T71" fmla="*/ 6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3" h="69">
                        <a:moveTo>
                          <a:pt x="39" y="69"/>
                        </a:moveTo>
                        <a:cubicBezTo>
                          <a:pt x="38" y="69"/>
                          <a:pt x="36" y="69"/>
                          <a:pt x="35" y="69"/>
                        </a:cubicBezTo>
                        <a:cubicBezTo>
                          <a:pt x="33" y="68"/>
                          <a:pt x="31" y="68"/>
                          <a:pt x="29" y="69"/>
                        </a:cubicBezTo>
                        <a:cubicBezTo>
                          <a:pt x="29" y="69"/>
                          <a:pt x="29" y="69"/>
                          <a:pt x="29" y="69"/>
                        </a:cubicBezTo>
                        <a:cubicBezTo>
                          <a:pt x="26" y="65"/>
                          <a:pt x="22" y="59"/>
                          <a:pt x="16" y="45"/>
                        </a:cubicBezTo>
                        <a:cubicBezTo>
                          <a:pt x="9" y="27"/>
                          <a:pt x="1" y="17"/>
                          <a:pt x="0" y="15"/>
                        </a:cubicBezTo>
                        <a:cubicBezTo>
                          <a:pt x="0" y="15"/>
                          <a:pt x="0" y="15"/>
                          <a:pt x="0" y="15"/>
                        </a:cubicBezTo>
                        <a:cubicBezTo>
                          <a:pt x="1" y="4"/>
                          <a:pt x="2" y="3"/>
                          <a:pt x="3" y="2"/>
                        </a:cubicBezTo>
                        <a:cubicBezTo>
                          <a:pt x="4" y="2"/>
                          <a:pt x="4" y="1"/>
                          <a:pt x="4" y="1"/>
                        </a:cubicBezTo>
                        <a:cubicBezTo>
                          <a:pt x="4" y="0"/>
                          <a:pt x="4" y="0"/>
                          <a:pt x="4" y="0"/>
                        </a:cubicBezTo>
                        <a:cubicBezTo>
                          <a:pt x="4" y="1"/>
                          <a:pt x="4" y="1"/>
                          <a:pt x="4" y="1"/>
                        </a:cubicBezTo>
                        <a:cubicBezTo>
                          <a:pt x="4" y="1"/>
                          <a:pt x="5" y="3"/>
                          <a:pt x="13" y="7"/>
                        </a:cubicBezTo>
                        <a:cubicBezTo>
                          <a:pt x="19" y="10"/>
                          <a:pt x="26" y="11"/>
                          <a:pt x="33" y="12"/>
                        </a:cubicBezTo>
                        <a:cubicBezTo>
                          <a:pt x="45" y="14"/>
                          <a:pt x="56" y="14"/>
                          <a:pt x="67" y="12"/>
                        </a:cubicBezTo>
                        <a:cubicBezTo>
                          <a:pt x="75" y="10"/>
                          <a:pt x="83" y="8"/>
                          <a:pt x="89" y="3"/>
                        </a:cubicBezTo>
                        <a:cubicBezTo>
                          <a:pt x="90" y="3"/>
                          <a:pt x="90" y="3"/>
                          <a:pt x="90" y="3"/>
                        </a:cubicBezTo>
                        <a:cubicBezTo>
                          <a:pt x="90" y="3"/>
                          <a:pt x="90" y="3"/>
                          <a:pt x="90" y="3"/>
                        </a:cubicBezTo>
                        <a:cubicBezTo>
                          <a:pt x="91" y="9"/>
                          <a:pt x="93" y="22"/>
                          <a:pt x="93" y="35"/>
                        </a:cubicBezTo>
                        <a:cubicBezTo>
                          <a:pt x="93" y="35"/>
                          <a:pt x="93" y="35"/>
                          <a:pt x="93" y="35"/>
                        </a:cubicBezTo>
                        <a:cubicBezTo>
                          <a:pt x="91" y="42"/>
                          <a:pt x="88" y="53"/>
                          <a:pt x="78" y="59"/>
                        </a:cubicBezTo>
                        <a:cubicBezTo>
                          <a:pt x="66" y="66"/>
                          <a:pt x="48" y="69"/>
                          <a:pt x="39" y="69"/>
                        </a:cubicBezTo>
                        <a:moveTo>
                          <a:pt x="32" y="68"/>
                        </a:moveTo>
                        <a:cubicBezTo>
                          <a:pt x="33" y="68"/>
                          <a:pt x="34" y="68"/>
                          <a:pt x="35" y="68"/>
                        </a:cubicBezTo>
                        <a:cubicBezTo>
                          <a:pt x="36" y="68"/>
                          <a:pt x="38" y="68"/>
                          <a:pt x="39" y="68"/>
                        </a:cubicBezTo>
                        <a:cubicBezTo>
                          <a:pt x="48" y="68"/>
                          <a:pt x="66" y="66"/>
                          <a:pt x="78" y="58"/>
                        </a:cubicBezTo>
                        <a:cubicBezTo>
                          <a:pt x="87" y="53"/>
                          <a:pt x="91" y="42"/>
                          <a:pt x="92" y="35"/>
                        </a:cubicBezTo>
                        <a:cubicBezTo>
                          <a:pt x="92" y="22"/>
                          <a:pt x="91" y="10"/>
                          <a:pt x="89" y="4"/>
                        </a:cubicBezTo>
                        <a:cubicBezTo>
                          <a:pt x="83" y="9"/>
                          <a:pt x="75" y="11"/>
                          <a:pt x="67" y="13"/>
                        </a:cubicBezTo>
                        <a:cubicBezTo>
                          <a:pt x="56" y="15"/>
                          <a:pt x="45" y="15"/>
                          <a:pt x="33" y="13"/>
                        </a:cubicBezTo>
                        <a:cubicBezTo>
                          <a:pt x="26" y="12"/>
                          <a:pt x="19" y="10"/>
                          <a:pt x="13" y="7"/>
                        </a:cubicBezTo>
                        <a:cubicBezTo>
                          <a:pt x="7" y="5"/>
                          <a:pt x="5" y="3"/>
                          <a:pt x="4" y="2"/>
                        </a:cubicBezTo>
                        <a:cubicBezTo>
                          <a:pt x="4" y="2"/>
                          <a:pt x="4" y="2"/>
                          <a:pt x="4" y="2"/>
                        </a:cubicBezTo>
                        <a:cubicBezTo>
                          <a:pt x="3" y="3"/>
                          <a:pt x="2" y="4"/>
                          <a:pt x="1" y="15"/>
                        </a:cubicBezTo>
                        <a:cubicBezTo>
                          <a:pt x="2" y="17"/>
                          <a:pt x="10" y="27"/>
                          <a:pt x="17" y="45"/>
                        </a:cubicBezTo>
                        <a:cubicBezTo>
                          <a:pt x="23" y="59"/>
                          <a:pt x="26" y="65"/>
                          <a:pt x="29" y="68"/>
                        </a:cubicBezTo>
                        <a:cubicBezTo>
                          <a:pt x="30" y="68"/>
                          <a:pt x="31" y="68"/>
                          <a:pt x="32" y="68"/>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6" name="Freeform 8344">
                    <a:extLst>
                      <a:ext uri="{FF2B5EF4-FFF2-40B4-BE49-F238E27FC236}">
                        <a16:creationId xmlns:a16="http://schemas.microsoft.com/office/drawing/2014/main" id="{2AB042C2-8520-4CD4-8D2A-622877580169}"/>
                      </a:ext>
                    </a:extLst>
                  </p:cNvPr>
                  <p:cNvSpPr>
                    <a:spLocks/>
                  </p:cNvSpPr>
                  <p:nvPr/>
                </p:nvSpPr>
                <p:spPr bwMode="auto">
                  <a:xfrm>
                    <a:off x="3655" y="2091"/>
                    <a:ext cx="72" cy="60"/>
                  </a:xfrm>
                  <a:custGeom>
                    <a:avLst/>
                    <a:gdLst>
                      <a:gd name="T0" fmla="*/ 60 w 96"/>
                      <a:gd name="T1" fmla="*/ 74 h 80"/>
                      <a:gd name="T2" fmla="*/ 37 w 96"/>
                      <a:gd name="T3" fmla="*/ 76 h 80"/>
                      <a:gd name="T4" fmla="*/ 13 w 96"/>
                      <a:gd name="T5" fmla="*/ 69 h 80"/>
                      <a:gd name="T6" fmla="*/ 11 w 96"/>
                      <a:gd name="T7" fmla="*/ 61 h 80"/>
                      <a:gd name="T8" fmla="*/ 25 w 96"/>
                      <a:gd name="T9" fmla="*/ 57 h 80"/>
                      <a:gd name="T10" fmla="*/ 34 w 96"/>
                      <a:gd name="T11" fmla="*/ 53 h 80"/>
                      <a:gd name="T12" fmla="*/ 22 w 96"/>
                      <a:gd name="T13" fmla="*/ 30 h 80"/>
                      <a:gd name="T14" fmla="*/ 5 w 96"/>
                      <a:gd name="T15" fmla="*/ 0 h 80"/>
                      <a:gd name="T16" fmla="*/ 5 w 96"/>
                      <a:gd name="T17" fmla="*/ 0 h 80"/>
                      <a:gd name="T18" fmla="*/ 1 w 96"/>
                      <a:gd name="T19" fmla="*/ 26 h 80"/>
                      <a:gd name="T20" fmla="*/ 6 w 96"/>
                      <a:gd name="T21" fmla="*/ 65 h 80"/>
                      <a:gd name="T22" fmla="*/ 45 w 96"/>
                      <a:gd name="T23" fmla="*/ 77 h 80"/>
                      <a:gd name="T24" fmla="*/ 93 w 96"/>
                      <a:gd name="T25" fmla="*/ 57 h 80"/>
                      <a:gd name="T26" fmla="*/ 96 w 96"/>
                      <a:gd name="T27" fmla="*/ 40 h 80"/>
                      <a:gd name="T28" fmla="*/ 89 w 96"/>
                      <a:gd name="T29" fmla="*/ 61 h 80"/>
                      <a:gd name="T30" fmla="*/ 60 w 96"/>
                      <a:gd name="T31" fmla="*/ 7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 h="80">
                        <a:moveTo>
                          <a:pt x="60" y="74"/>
                        </a:moveTo>
                        <a:cubicBezTo>
                          <a:pt x="52" y="74"/>
                          <a:pt x="43" y="75"/>
                          <a:pt x="37" y="76"/>
                        </a:cubicBezTo>
                        <a:cubicBezTo>
                          <a:pt x="31" y="76"/>
                          <a:pt x="20" y="74"/>
                          <a:pt x="13" y="69"/>
                        </a:cubicBezTo>
                        <a:cubicBezTo>
                          <a:pt x="5" y="64"/>
                          <a:pt x="8" y="61"/>
                          <a:pt x="11" y="61"/>
                        </a:cubicBezTo>
                        <a:cubicBezTo>
                          <a:pt x="13" y="61"/>
                          <a:pt x="20" y="60"/>
                          <a:pt x="25" y="57"/>
                        </a:cubicBezTo>
                        <a:cubicBezTo>
                          <a:pt x="28" y="56"/>
                          <a:pt x="30" y="54"/>
                          <a:pt x="34" y="53"/>
                        </a:cubicBezTo>
                        <a:cubicBezTo>
                          <a:pt x="31" y="50"/>
                          <a:pt x="27" y="43"/>
                          <a:pt x="22" y="30"/>
                        </a:cubicBezTo>
                        <a:cubicBezTo>
                          <a:pt x="14" y="12"/>
                          <a:pt x="7" y="2"/>
                          <a:pt x="5" y="0"/>
                        </a:cubicBezTo>
                        <a:cubicBezTo>
                          <a:pt x="5" y="0"/>
                          <a:pt x="5" y="0"/>
                          <a:pt x="5" y="0"/>
                        </a:cubicBezTo>
                        <a:cubicBezTo>
                          <a:pt x="5" y="0"/>
                          <a:pt x="2" y="5"/>
                          <a:pt x="1" y="26"/>
                        </a:cubicBezTo>
                        <a:cubicBezTo>
                          <a:pt x="0" y="46"/>
                          <a:pt x="2" y="60"/>
                          <a:pt x="6" y="65"/>
                        </a:cubicBezTo>
                        <a:cubicBezTo>
                          <a:pt x="9" y="70"/>
                          <a:pt x="22" y="80"/>
                          <a:pt x="45" y="77"/>
                        </a:cubicBezTo>
                        <a:cubicBezTo>
                          <a:pt x="67" y="75"/>
                          <a:pt x="85" y="76"/>
                          <a:pt x="93" y="57"/>
                        </a:cubicBezTo>
                        <a:cubicBezTo>
                          <a:pt x="94" y="52"/>
                          <a:pt x="96" y="47"/>
                          <a:pt x="96" y="40"/>
                        </a:cubicBezTo>
                        <a:cubicBezTo>
                          <a:pt x="95" y="46"/>
                          <a:pt x="93" y="55"/>
                          <a:pt x="89" y="61"/>
                        </a:cubicBezTo>
                        <a:cubicBezTo>
                          <a:pt x="82" y="71"/>
                          <a:pt x="67" y="73"/>
                          <a:pt x="60" y="74"/>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7" name="Freeform 8345">
                    <a:extLst>
                      <a:ext uri="{FF2B5EF4-FFF2-40B4-BE49-F238E27FC236}">
                        <a16:creationId xmlns:a16="http://schemas.microsoft.com/office/drawing/2014/main" id="{113E282B-24C4-42D5-A1CB-7F45B25B7BED}"/>
                      </a:ext>
                    </a:extLst>
                  </p:cNvPr>
                  <p:cNvSpPr>
                    <a:spLocks noEditPoints="1"/>
                  </p:cNvSpPr>
                  <p:nvPr/>
                </p:nvSpPr>
                <p:spPr bwMode="auto">
                  <a:xfrm>
                    <a:off x="3655" y="2091"/>
                    <a:ext cx="73" cy="58"/>
                  </a:xfrm>
                  <a:custGeom>
                    <a:avLst/>
                    <a:gdLst>
                      <a:gd name="T0" fmla="*/ 38 w 97"/>
                      <a:gd name="T1" fmla="*/ 78 h 78"/>
                      <a:gd name="T2" fmla="*/ 5 w 97"/>
                      <a:gd name="T3" fmla="*/ 65 h 78"/>
                      <a:gd name="T4" fmla="*/ 1 w 97"/>
                      <a:gd name="T5" fmla="*/ 26 h 78"/>
                      <a:gd name="T6" fmla="*/ 5 w 97"/>
                      <a:gd name="T7" fmla="*/ 0 h 78"/>
                      <a:gd name="T8" fmla="*/ 5 w 97"/>
                      <a:gd name="T9" fmla="*/ 0 h 78"/>
                      <a:gd name="T10" fmla="*/ 5 w 97"/>
                      <a:gd name="T11" fmla="*/ 0 h 78"/>
                      <a:gd name="T12" fmla="*/ 6 w 97"/>
                      <a:gd name="T13" fmla="*/ 0 h 78"/>
                      <a:gd name="T14" fmla="*/ 22 w 97"/>
                      <a:gd name="T15" fmla="*/ 30 h 78"/>
                      <a:gd name="T16" fmla="*/ 34 w 97"/>
                      <a:gd name="T17" fmla="*/ 53 h 78"/>
                      <a:gd name="T18" fmla="*/ 34 w 97"/>
                      <a:gd name="T19" fmla="*/ 53 h 78"/>
                      <a:gd name="T20" fmla="*/ 34 w 97"/>
                      <a:gd name="T21" fmla="*/ 54 h 78"/>
                      <a:gd name="T22" fmla="*/ 28 w 97"/>
                      <a:gd name="T23" fmla="*/ 56 h 78"/>
                      <a:gd name="T24" fmla="*/ 25 w 97"/>
                      <a:gd name="T25" fmla="*/ 58 h 78"/>
                      <a:gd name="T26" fmla="*/ 11 w 97"/>
                      <a:gd name="T27" fmla="*/ 62 h 78"/>
                      <a:gd name="T28" fmla="*/ 8 w 97"/>
                      <a:gd name="T29" fmla="*/ 63 h 78"/>
                      <a:gd name="T30" fmla="*/ 13 w 97"/>
                      <a:gd name="T31" fmla="*/ 69 h 78"/>
                      <a:gd name="T32" fmla="*/ 36 w 97"/>
                      <a:gd name="T33" fmla="*/ 75 h 78"/>
                      <a:gd name="T34" fmla="*/ 37 w 97"/>
                      <a:gd name="T35" fmla="*/ 75 h 78"/>
                      <a:gd name="T36" fmla="*/ 48 w 97"/>
                      <a:gd name="T37" fmla="*/ 74 h 78"/>
                      <a:gd name="T38" fmla="*/ 60 w 97"/>
                      <a:gd name="T39" fmla="*/ 73 h 78"/>
                      <a:gd name="T40" fmla="*/ 88 w 97"/>
                      <a:gd name="T41" fmla="*/ 61 h 78"/>
                      <a:gd name="T42" fmla="*/ 96 w 97"/>
                      <a:gd name="T43" fmla="*/ 40 h 78"/>
                      <a:gd name="T44" fmla="*/ 96 w 97"/>
                      <a:gd name="T45" fmla="*/ 40 h 78"/>
                      <a:gd name="T46" fmla="*/ 97 w 97"/>
                      <a:gd name="T47" fmla="*/ 40 h 78"/>
                      <a:gd name="T48" fmla="*/ 93 w 97"/>
                      <a:gd name="T49" fmla="*/ 57 h 78"/>
                      <a:gd name="T50" fmla="*/ 54 w 97"/>
                      <a:gd name="T51" fmla="*/ 77 h 78"/>
                      <a:gd name="T52" fmla="*/ 45 w 97"/>
                      <a:gd name="T53" fmla="*/ 78 h 78"/>
                      <a:gd name="T54" fmla="*/ 38 w 97"/>
                      <a:gd name="T55" fmla="*/ 78 h 78"/>
                      <a:gd name="T56" fmla="*/ 5 w 97"/>
                      <a:gd name="T57" fmla="*/ 1 h 78"/>
                      <a:gd name="T58" fmla="*/ 1 w 97"/>
                      <a:gd name="T59" fmla="*/ 26 h 78"/>
                      <a:gd name="T60" fmla="*/ 6 w 97"/>
                      <a:gd name="T61" fmla="*/ 65 h 78"/>
                      <a:gd name="T62" fmla="*/ 38 w 97"/>
                      <a:gd name="T63" fmla="*/ 77 h 78"/>
                      <a:gd name="T64" fmla="*/ 45 w 97"/>
                      <a:gd name="T65" fmla="*/ 77 h 78"/>
                      <a:gd name="T66" fmla="*/ 54 w 97"/>
                      <a:gd name="T67" fmla="*/ 76 h 78"/>
                      <a:gd name="T68" fmla="*/ 92 w 97"/>
                      <a:gd name="T69" fmla="*/ 57 h 78"/>
                      <a:gd name="T70" fmla="*/ 95 w 97"/>
                      <a:gd name="T71" fmla="*/ 46 h 78"/>
                      <a:gd name="T72" fmla="*/ 89 w 97"/>
                      <a:gd name="T73" fmla="*/ 62 h 78"/>
                      <a:gd name="T74" fmla="*/ 60 w 97"/>
                      <a:gd name="T75" fmla="*/ 74 h 78"/>
                      <a:gd name="T76" fmla="*/ 48 w 97"/>
                      <a:gd name="T77" fmla="*/ 75 h 78"/>
                      <a:gd name="T78" fmla="*/ 37 w 97"/>
                      <a:gd name="T79" fmla="*/ 76 h 78"/>
                      <a:gd name="T80" fmla="*/ 36 w 97"/>
                      <a:gd name="T81" fmla="*/ 76 h 78"/>
                      <a:gd name="T82" fmla="*/ 13 w 97"/>
                      <a:gd name="T83" fmla="*/ 70 h 78"/>
                      <a:gd name="T84" fmla="*/ 8 w 97"/>
                      <a:gd name="T85" fmla="*/ 63 h 78"/>
                      <a:gd name="T86" fmla="*/ 11 w 97"/>
                      <a:gd name="T87" fmla="*/ 61 h 78"/>
                      <a:gd name="T88" fmla="*/ 24 w 97"/>
                      <a:gd name="T89" fmla="*/ 57 h 78"/>
                      <a:gd name="T90" fmla="*/ 27 w 97"/>
                      <a:gd name="T91" fmla="*/ 56 h 78"/>
                      <a:gd name="T92" fmla="*/ 34 w 97"/>
                      <a:gd name="T93" fmla="*/ 53 h 78"/>
                      <a:gd name="T94" fmla="*/ 21 w 97"/>
                      <a:gd name="T95" fmla="*/ 30 h 78"/>
                      <a:gd name="T96" fmla="*/ 5 w 97"/>
                      <a:gd name="T97" fmla="*/ 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7" h="78">
                        <a:moveTo>
                          <a:pt x="38" y="78"/>
                        </a:moveTo>
                        <a:cubicBezTo>
                          <a:pt x="20" y="78"/>
                          <a:pt x="9" y="70"/>
                          <a:pt x="5" y="65"/>
                        </a:cubicBezTo>
                        <a:cubicBezTo>
                          <a:pt x="1" y="60"/>
                          <a:pt x="0" y="44"/>
                          <a:pt x="1" y="26"/>
                        </a:cubicBezTo>
                        <a:cubicBezTo>
                          <a:pt x="2" y="6"/>
                          <a:pt x="5" y="1"/>
                          <a:pt x="5" y="0"/>
                        </a:cubicBezTo>
                        <a:cubicBezTo>
                          <a:pt x="5" y="0"/>
                          <a:pt x="5" y="0"/>
                          <a:pt x="5" y="0"/>
                        </a:cubicBezTo>
                        <a:cubicBezTo>
                          <a:pt x="5" y="0"/>
                          <a:pt x="5" y="0"/>
                          <a:pt x="5" y="0"/>
                        </a:cubicBezTo>
                        <a:cubicBezTo>
                          <a:pt x="6" y="0"/>
                          <a:pt x="6" y="0"/>
                          <a:pt x="6" y="0"/>
                        </a:cubicBezTo>
                        <a:cubicBezTo>
                          <a:pt x="7" y="2"/>
                          <a:pt x="14" y="12"/>
                          <a:pt x="22" y="30"/>
                        </a:cubicBezTo>
                        <a:cubicBezTo>
                          <a:pt x="28" y="44"/>
                          <a:pt x="31" y="50"/>
                          <a:pt x="34" y="53"/>
                        </a:cubicBezTo>
                        <a:cubicBezTo>
                          <a:pt x="34" y="53"/>
                          <a:pt x="34" y="53"/>
                          <a:pt x="34" y="53"/>
                        </a:cubicBezTo>
                        <a:cubicBezTo>
                          <a:pt x="34" y="54"/>
                          <a:pt x="34" y="54"/>
                          <a:pt x="34" y="54"/>
                        </a:cubicBezTo>
                        <a:cubicBezTo>
                          <a:pt x="32" y="54"/>
                          <a:pt x="30" y="55"/>
                          <a:pt x="28" y="56"/>
                        </a:cubicBezTo>
                        <a:cubicBezTo>
                          <a:pt x="27" y="57"/>
                          <a:pt x="26" y="57"/>
                          <a:pt x="25" y="58"/>
                        </a:cubicBezTo>
                        <a:cubicBezTo>
                          <a:pt x="20" y="60"/>
                          <a:pt x="13" y="62"/>
                          <a:pt x="11" y="62"/>
                        </a:cubicBezTo>
                        <a:cubicBezTo>
                          <a:pt x="10" y="62"/>
                          <a:pt x="9" y="62"/>
                          <a:pt x="8" y="63"/>
                        </a:cubicBezTo>
                        <a:cubicBezTo>
                          <a:pt x="8" y="64"/>
                          <a:pt x="8" y="66"/>
                          <a:pt x="13" y="69"/>
                        </a:cubicBezTo>
                        <a:cubicBezTo>
                          <a:pt x="20" y="74"/>
                          <a:pt x="29" y="75"/>
                          <a:pt x="36" y="75"/>
                        </a:cubicBezTo>
                        <a:cubicBezTo>
                          <a:pt x="37" y="75"/>
                          <a:pt x="37" y="75"/>
                          <a:pt x="37" y="75"/>
                        </a:cubicBezTo>
                        <a:cubicBezTo>
                          <a:pt x="40" y="75"/>
                          <a:pt x="44" y="75"/>
                          <a:pt x="48" y="74"/>
                        </a:cubicBezTo>
                        <a:cubicBezTo>
                          <a:pt x="52" y="74"/>
                          <a:pt x="56" y="74"/>
                          <a:pt x="60" y="73"/>
                        </a:cubicBezTo>
                        <a:cubicBezTo>
                          <a:pt x="78" y="73"/>
                          <a:pt x="86" y="66"/>
                          <a:pt x="88" y="61"/>
                        </a:cubicBezTo>
                        <a:cubicBezTo>
                          <a:pt x="92" y="55"/>
                          <a:pt x="95" y="46"/>
                          <a:pt x="96" y="40"/>
                        </a:cubicBezTo>
                        <a:cubicBezTo>
                          <a:pt x="96" y="40"/>
                          <a:pt x="96" y="40"/>
                          <a:pt x="96" y="40"/>
                        </a:cubicBezTo>
                        <a:cubicBezTo>
                          <a:pt x="97" y="40"/>
                          <a:pt x="97" y="40"/>
                          <a:pt x="97" y="40"/>
                        </a:cubicBezTo>
                        <a:cubicBezTo>
                          <a:pt x="96" y="47"/>
                          <a:pt x="95" y="53"/>
                          <a:pt x="93" y="57"/>
                        </a:cubicBezTo>
                        <a:cubicBezTo>
                          <a:pt x="86" y="74"/>
                          <a:pt x="72" y="75"/>
                          <a:pt x="54" y="77"/>
                        </a:cubicBezTo>
                        <a:cubicBezTo>
                          <a:pt x="51" y="77"/>
                          <a:pt x="48" y="77"/>
                          <a:pt x="45" y="78"/>
                        </a:cubicBezTo>
                        <a:cubicBezTo>
                          <a:pt x="42" y="78"/>
                          <a:pt x="40" y="78"/>
                          <a:pt x="38" y="78"/>
                        </a:cubicBezTo>
                        <a:moveTo>
                          <a:pt x="5" y="1"/>
                        </a:moveTo>
                        <a:cubicBezTo>
                          <a:pt x="5" y="2"/>
                          <a:pt x="2" y="8"/>
                          <a:pt x="1" y="26"/>
                        </a:cubicBezTo>
                        <a:cubicBezTo>
                          <a:pt x="0" y="44"/>
                          <a:pt x="2" y="59"/>
                          <a:pt x="6" y="65"/>
                        </a:cubicBezTo>
                        <a:cubicBezTo>
                          <a:pt x="9" y="69"/>
                          <a:pt x="20" y="77"/>
                          <a:pt x="38" y="77"/>
                        </a:cubicBezTo>
                        <a:cubicBezTo>
                          <a:pt x="40" y="77"/>
                          <a:pt x="42" y="77"/>
                          <a:pt x="45" y="77"/>
                        </a:cubicBezTo>
                        <a:cubicBezTo>
                          <a:pt x="48" y="77"/>
                          <a:pt x="51" y="76"/>
                          <a:pt x="54" y="76"/>
                        </a:cubicBezTo>
                        <a:cubicBezTo>
                          <a:pt x="72" y="74"/>
                          <a:pt x="86" y="73"/>
                          <a:pt x="92" y="57"/>
                        </a:cubicBezTo>
                        <a:cubicBezTo>
                          <a:pt x="94" y="54"/>
                          <a:pt x="95" y="50"/>
                          <a:pt x="95" y="46"/>
                        </a:cubicBezTo>
                        <a:cubicBezTo>
                          <a:pt x="94" y="51"/>
                          <a:pt x="92" y="57"/>
                          <a:pt x="89" y="62"/>
                        </a:cubicBezTo>
                        <a:cubicBezTo>
                          <a:pt x="86" y="66"/>
                          <a:pt x="78" y="73"/>
                          <a:pt x="60" y="74"/>
                        </a:cubicBezTo>
                        <a:cubicBezTo>
                          <a:pt x="56" y="74"/>
                          <a:pt x="52" y="75"/>
                          <a:pt x="48" y="75"/>
                        </a:cubicBezTo>
                        <a:cubicBezTo>
                          <a:pt x="44" y="75"/>
                          <a:pt x="40" y="76"/>
                          <a:pt x="37" y="76"/>
                        </a:cubicBezTo>
                        <a:cubicBezTo>
                          <a:pt x="36" y="76"/>
                          <a:pt x="36" y="76"/>
                          <a:pt x="36" y="76"/>
                        </a:cubicBezTo>
                        <a:cubicBezTo>
                          <a:pt x="29" y="76"/>
                          <a:pt x="20" y="74"/>
                          <a:pt x="13" y="70"/>
                        </a:cubicBezTo>
                        <a:cubicBezTo>
                          <a:pt x="8" y="66"/>
                          <a:pt x="7" y="64"/>
                          <a:pt x="8" y="63"/>
                        </a:cubicBezTo>
                        <a:cubicBezTo>
                          <a:pt x="8" y="62"/>
                          <a:pt x="9" y="61"/>
                          <a:pt x="11" y="61"/>
                        </a:cubicBezTo>
                        <a:cubicBezTo>
                          <a:pt x="13" y="61"/>
                          <a:pt x="19" y="59"/>
                          <a:pt x="24" y="57"/>
                        </a:cubicBezTo>
                        <a:cubicBezTo>
                          <a:pt x="26" y="57"/>
                          <a:pt x="27" y="56"/>
                          <a:pt x="27" y="56"/>
                        </a:cubicBezTo>
                        <a:cubicBezTo>
                          <a:pt x="29" y="55"/>
                          <a:pt x="31" y="54"/>
                          <a:pt x="34" y="53"/>
                        </a:cubicBezTo>
                        <a:cubicBezTo>
                          <a:pt x="30" y="50"/>
                          <a:pt x="27" y="43"/>
                          <a:pt x="21" y="30"/>
                        </a:cubicBezTo>
                        <a:cubicBezTo>
                          <a:pt x="14" y="13"/>
                          <a:pt x="7" y="3"/>
                          <a:pt x="5" y="1"/>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8" name="Freeform 8346">
                    <a:extLst>
                      <a:ext uri="{FF2B5EF4-FFF2-40B4-BE49-F238E27FC236}">
                        <a16:creationId xmlns:a16="http://schemas.microsoft.com/office/drawing/2014/main" id="{8DB0ACF4-772B-4ADA-A007-8E826FC56CE5}"/>
                      </a:ext>
                    </a:extLst>
                  </p:cNvPr>
                  <p:cNvSpPr>
                    <a:spLocks noEditPoints="1"/>
                  </p:cNvSpPr>
                  <p:nvPr/>
                </p:nvSpPr>
                <p:spPr bwMode="auto">
                  <a:xfrm>
                    <a:off x="3662" y="2018"/>
                    <a:ext cx="63" cy="72"/>
                  </a:xfrm>
                  <a:custGeom>
                    <a:avLst/>
                    <a:gdLst>
                      <a:gd name="T0" fmla="*/ 58 w 85"/>
                      <a:gd name="T1" fmla="*/ 94 h 96"/>
                      <a:gd name="T2" fmla="*/ 60 w 85"/>
                      <a:gd name="T3" fmla="*/ 94 h 96"/>
                      <a:gd name="T4" fmla="*/ 59 w 85"/>
                      <a:gd name="T5" fmla="*/ 93 h 96"/>
                      <a:gd name="T6" fmla="*/ 30 w 85"/>
                      <a:gd name="T7" fmla="*/ 93 h 96"/>
                      <a:gd name="T8" fmla="*/ 29 w 85"/>
                      <a:gd name="T9" fmla="*/ 94 h 96"/>
                      <a:gd name="T10" fmla="*/ 35 w 85"/>
                      <a:gd name="T11" fmla="*/ 90 h 96"/>
                      <a:gd name="T12" fmla="*/ 18 w 85"/>
                      <a:gd name="T13" fmla="*/ 91 h 96"/>
                      <a:gd name="T14" fmla="*/ 25 w 85"/>
                      <a:gd name="T15" fmla="*/ 94 h 96"/>
                      <a:gd name="T16" fmla="*/ 54 w 85"/>
                      <a:gd name="T17" fmla="*/ 82 h 96"/>
                      <a:gd name="T18" fmla="*/ 41 w 85"/>
                      <a:gd name="T19" fmla="*/ 88 h 96"/>
                      <a:gd name="T20" fmla="*/ 38 w 85"/>
                      <a:gd name="T21" fmla="*/ 96 h 96"/>
                      <a:gd name="T22" fmla="*/ 57 w 85"/>
                      <a:gd name="T23" fmla="*/ 95 h 96"/>
                      <a:gd name="T24" fmla="*/ 57 w 85"/>
                      <a:gd name="T25" fmla="*/ 91 h 96"/>
                      <a:gd name="T26" fmla="*/ 54 w 85"/>
                      <a:gd name="T27" fmla="*/ 82 h 96"/>
                      <a:gd name="T28" fmla="*/ 67 w 85"/>
                      <a:gd name="T29" fmla="*/ 60 h 96"/>
                      <a:gd name="T30" fmla="*/ 66 w 85"/>
                      <a:gd name="T31" fmla="*/ 60 h 96"/>
                      <a:gd name="T32" fmla="*/ 65 w 85"/>
                      <a:gd name="T33" fmla="*/ 62 h 96"/>
                      <a:gd name="T34" fmla="*/ 66 w 85"/>
                      <a:gd name="T35" fmla="*/ 63 h 96"/>
                      <a:gd name="T36" fmla="*/ 62 w 85"/>
                      <a:gd name="T37" fmla="*/ 66 h 96"/>
                      <a:gd name="T38" fmla="*/ 60 w 85"/>
                      <a:gd name="T39" fmla="*/ 68 h 96"/>
                      <a:gd name="T40" fmla="*/ 62 w 85"/>
                      <a:gd name="T41" fmla="*/ 69 h 96"/>
                      <a:gd name="T42" fmla="*/ 59 w 85"/>
                      <a:gd name="T43" fmla="*/ 71 h 96"/>
                      <a:gd name="T44" fmla="*/ 57 w 85"/>
                      <a:gd name="T45" fmla="*/ 71 h 96"/>
                      <a:gd name="T46" fmla="*/ 55 w 85"/>
                      <a:gd name="T47" fmla="*/ 82 h 96"/>
                      <a:gd name="T48" fmla="*/ 60 w 85"/>
                      <a:gd name="T49" fmla="*/ 92 h 96"/>
                      <a:gd name="T50" fmla="*/ 63 w 85"/>
                      <a:gd name="T51" fmla="*/ 94 h 96"/>
                      <a:gd name="T52" fmla="*/ 77 w 85"/>
                      <a:gd name="T53" fmla="*/ 90 h 96"/>
                      <a:gd name="T54" fmla="*/ 78 w 85"/>
                      <a:gd name="T55" fmla="*/ 90 h 96"/>
                      <a:gd name="T56" fmla="*/ 85 w 85"/>
                      <a:gd name="T57" fmla="*/ 85 h 96"/>
                      <a:gd name="T58" fmla="*/ 78 w 85"/>
                      <a:gd name="T59" fmla="*/ 79 h 96"/>
                      <a:gd name="T60" fmla="*/ 76 w 85"/>
                      <a:gd name="T61" fmla="*/ 77 h 96"/>
                      <a:gd name="T62" fmla="*/ 76 w 85"/>
                      <a:gd name="T63" fmla="*/ 79 h 96"/>
                      <a:gd name="T64" fmla="*/ 70 w 85"/>
                      <a:gd name="T65" fmla="*/ 67 h 96"/>
                      <a:gd name="T66" fmla="*/ 60 w 85"/>
                      <a:gd name="T67" fmla="*/ 0 h 96"/>
                      <a:gd name="T68" fmla="*/ 39 w 85"/>
                      <a:gd name="T69" fmla="*/ 11 h 96"/>
                      <a:gd name="T70" fmla="*/ 0 w 85"/>
                      <a:gd name="T71" fmla="*/ 83 h 96"/>
                      <a:gd name="T72" fmla="*/ 0 w 85"/>
                      <a:gd name="T73" fmla="*/ 83 h 96"/>
                      <a:gd name="T74" fmla="*/ 13 w 85"/>
                      <a:gd name="T75" fmla="*/ 91 h 96"/>
                      <a:gd name="T76" fmla="*/ 25 w 85"/>
                      <a:gd name="T77" fmla="*/ 89 h 96"/>
                      <a:gd name="T78" fmla="*/ 33 w 85"/>
                      <a:gd name="T79" fmla="*/ 88 h 96"/>
                      <a:gd name="T80" fmla="*/ 10 w 85"/>
                      <a:gd name="T81" fmla="*/ 57 h 96"/>
                      <a:gd name="T82" fmla="*/ 53 w 85"/>
                      <a:gd name="T83" fmla="*/ 6 h 96"/>
                      <a:gd name="T84" fmla="*/ 59 w 85"/>
                      <a:gd name="T85" fmla="*/ 28 h 96"/>
                      <a:gd name="T86" fmla="*/ 59 w 85"/>
                      <a:gd name="T87" fmla="*/ 27 h 96"/>
                      <a:gd name="T88" fmla="*/ 60 w 85"/>
                      <a:gd name="T89" fmla="*/ 30 h 96"/>
                      <a:gd name="T90" fmla="*/ 63 w 85"/>
                      <a:gd name="T91" fmla="*/ 28 h 96"/>
                      <a:gd name="T92" fmla="*/ 61 w 85"/>
                      <a:gd name="T93" fmla="*/ 30 h 96"/>
                      <a:gd name="T94" fmla="*/ 60 w 85"/>
                      <a:gd name="T95" fmla="*/ 30 h 96"/>
                      <a:gd name="T96" fmla="*/ 63 w 85"/>
                      <a:gd name="T97" fmla="*/ 28 h 96"/>
                      <a:gd name="T98" fmla="*/ 62 w 85"/>
                      <a:gd name="T99" fmla="*/ 30 h 96"/>
                      <a:gd name="T100" fmla="*/ 58 w 85"/>
                      <a:gd name="T101" fmla="*/ 34 h 96"/>
                      <a:gd name="T102" fmla="*/ 57 w 85"/>
                      <a:gd name="T103" fmla="*/ 45 h 96"/>
                      <a:gd name="T104" fmla="*/ 61 w 85"/>
                      <a:gd name="T105" fmla="*/ 46 h 96"/>
                      <a:gd name="T106" fmla="*/ 64 w 85"/>
                      <a:gd name="T107" fmla="*/ 45 h 96"/>
                      <a:gd name="T108" fmla="*/ 67 w 85"/>
                      <a:gd name="T109" fmla="*/ 43 h 96"/>
                      <a:gd name="T110" fmla="*/ 69 w 85"/>
                      <a:gd name="T111" fmla="*/ 41 h 96"/>
                      <a:gd name="T112" fmla="*/ 72 w 85"/>
                      <a:gd name="T113" fmla="*/ 35 h 96"/>
                      <a:gd name="T114" fmla="*/ 74 w 85"/>
                      <a:gd name="T115" fmla="*/ 16 h 96"/>
                      <a:gd name="T116" fmla="*/ 61 w 85"/>
                      <a:gd name="T117" fmla="*/ 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5" h="96">
                        <a:moveTo>
                          <a:pt x="59" y="93"/>
                        </a:moveTo>
                        <a:cubicBezTo>
                          <a:pt x="59" y="93"/>
                          <a:pt x="58" y="94"/>
                          <a:pt x="58" y="94"/>
                        </a:cubicBezTo>
                        <a:cubicBezTo>
                          <a:pt x="58" y="94"/>
                          <a:pt x="58" y="94"/>
                          <a:pt x="58" y="95"/>
                        </a:cubicBezTo>
                        <a:cubicBezTo>
                          <a:pt x="59" y="95"/>
                          <a:pt x="60" y="95"/>
                          <a:pt x="60" y="94"/>
                        </a:cubicBezTo>
                        <a:cubicBezTo>
                          <a:pt x="60" y="94"/>
                          <a:pt x="60" y="94"/>
                          <a:pt x="59" y="94"/>
                        </a:cubicBezTo>
                        <a:cubicBezTo>
                          <a:pt x="59" y="94"/>
                          <a:pt x="59" y="93"/>
                          <a:pt x="59" y="93"/>
                        </a:cubicBezTo>
                        <a:moveTo>
                          <a:pt x="35" y="90"/>
                        </a:moveTo>
                        <a:cubicBezTo>
                          <a:pt x="33" y="91"/>
                          <a:pt x="31" y="92"/>
                          <a:pt x="30" y="93"/>
                        </a:cubicBezTo>
                        <a:cubicBezTo>
                          <a:pt x="29" y="93"/>
                          <a:pt x="28" y="94"/>
                          <a:pt x="28" y="94"/>
                        </a:cubicBezTo>
                        <a:cubicBezTo>
                          <a:pt x="28" y="94"/>
                          <a:pt x="28" y="94"/>
                          <a:pt x="29" y="94"/>
                        </a:cubicBezTo>
                        <a:cubicBezTo>
                          <a:pt x="31" y="95"/>
                          <a:pt x="33" y="95"/>
                          <a:pt x="36" y="95"/>
                        </a:cubicBezTo>
                        <a:cubicBezTo>
                          <a:pt x="35" y="94"/>
                          <a:pt x="35" y="92"/>
                          <a:pt x="35" y="90"/>
                        </a:cubicBezTo>
                        <a:moveTo>
                          <a:pt x="30" y="90"/>
                        </a:moveTo>
                        <a:cubicBezTo>
                          <a:pt x="26" y="91"/>
                          <a:pt x="22" y="91"/>
                          <a:pt x="18" y="91"/>
                        </a:cubicBezTo>
                        <a:cubicBezTo>
                          <a:pt x="17" y="91"/>
                          <a:pt x="16" y="91"/>
                          <a:pt x="16" y="92"/>
                        </a:cubicBezTo>
                        <a:cubicBezTo>
                          <a:pt x="19" y="92"/>
                          <a:pt x="22" y="93"/>
                          <a:pt x="25" y="94"/>
                        </a:cubicBezTo>
                        <a:cubicBezTo>
                          <a:pt x="27" y="92"/>
                          <a:pt x="28" y="91"/>
                          <a:pt x="30" y="90"/>
                        </a:cubicBezTo>
                        <a:moveTo>
                          <a:pt x="54" y="82"/>
                        </a:moveTo>
                        <a:cubicBezTo>
                          <a:pt x="51" y="84"/>
                          <a:pt x="48" y="86"/>
                          <a:pt x="44" y="86"/>
                        </a:cubicBezTo>
                        <a:cubicBezTo>
                          <a:pt x="43" y="87"/>
                          <a:pt x="42" y="87"/>
                          <a:pt x="41" y="88"/>
                        </a:cubicBezTo>
                        <a:cubicBezTo>
                          <a:pt x="38" y="89"/>
                          <a:pt x="36" y="90"/>
                          <a:pt x="37" y="94"/>
                        </a:cubicBezTo>
                        <a:cubicBezTo>
                          <a:pt x="37" y="94"/>
                          <a:pt x="38" y="95"/>
                          <a:pt x="38" y="96"/>
                        </a:cubicBezTo>
                        <a:cubicBezTo>
                          <a:pt x="40" y="96"/>
                          <a:pt x="43" y="96"/>
                          <a:pt x="45" y="96"/>
                        </a:cubicBezTo>
                        <a:cubicBezTo>
                          <a:pt x="49" y="96"/>
                          <a:pt x="53" y="96"/>
                          <a:pt x="57" y="95"/>
                        </a:cubicBezTo>
                        <a:cubicBezTo>
                          <a:pt x="57" y="95"/>
                          <a:pt x="57" y="95"/>
                          <a:pt x="57" y="95"/>
                        </a:cubicBezTo>
                        <a:cubicBezTo>
                          <a:pt x="57" y="94"/>
                          <a:pt x="57" y="93"/>
                          <a:pt x="57" y="91"/>
                        </a:cubicBezTo>
                        <a:cubicBezTo>
                          <a:pt x="56" y="88"/>
                          <a:pt x="55" y="86"/>
                          <a:pt x="54" y="83"/>
                        </a:cubicBezTo>
                        <a:cubicBezTo>
                          <a:pt x="54" y="83"/>
                          <a:pt x="54" y="82"/>
                          <a:pt x="54" y="82"/>
                        </a:cubicBezTo>
                        <a:moveTo>
                          <a:pt x="68" y="59"/>
                        </a:moveTo>
                        <a:cubicBezTo>
                          <a:pt x="68" y="60"/>
                          <a:pt x="67" y="60"/>
                          <a:pt x="67" y="60"/>
                        </a:cubicBezTo>
                        <a:cubicBezTo>
                          <a:pt x="67" y="60"/>
                          <a:pt x="67" y="60"/>
                          <a:pt x="67" y="60"/>
                        </a:cubicBezTo>
                        <a:cubicBezTo>
                          <a:pt x="66" y="60"/>
                          <a:pt x="66" y="60"/>
                          <a:pt x="66" y="60"/>
                        </a:cubicBezTo>
                        <a:cubicBezTo>
                          <a:pt x="66" y="60"/>
                          <a:pt x="65" y="61"/>
                          <a:pt x="65" y="62"/>
                        </a:cubicBezTo>
                        <a:cubicBezTo>
                          <a:pt x="65" y="62"/>
                          <a:pt x="65" y="62"/>
                          <a:pt x="65" y="62"/>
                        </a:cubicBezTo>
                        <a:cubicBezTo>
                          <a:pt x="65" y="62"/>
                          <a:pt x="65" y="62"/>
                          <a:pt x="65" y="62"/>
                        </a:cubicBezTo>
                        <a:cubicBezTo>
                          <a:pt x="65" y="62"/>
                          <a:pt x="66" y="63"/>
                          <a:pt x="66" y="63"/>
                        </a:cubicBezTo>
                        <a:cubicBezTo>
                          <a:pt x="65" y="64"/>
                          <a:pt x="64" y="66"/>
                          <a:pt x="63" y="66"/>
                        </a:cubicBezTo>
                        <a:cubicBezTo>
                          <a:pt x="62" y="66"/>
                          <a:pt x="62" y="66"/>
                          <a:pt x="62" y="66"/>
                        </a:cubicBezTo>
                        <a:cubicBezTo>
                          <a:pt x="62" y="65"/>
                          <a:pt x="62" y="65"/>
                          <a:pt x="62" y="65"/>
                        </a:cubicBezTo>
                        <a:cubicBezTo>
                          <a:pt x="61" y="66"/>
                          <a:pt x="61" y="67"/>
                          <a:pt x="60" y="68"/>
                        </a:cubicBezTo>
                        <a:cubicBezTo>
                          <a:pt x="61" y="68"/>
                          <a:pt x="61" y="68"/>
                          <a:pt x="61" y="68"/>
                        </a:cubicBezTo>
                        <a:cubicBezTo>
                          <a:pt x="61" y="68"/>
                          <a:pt x="62" y="69"/>
                          <a:pt x="62" y="69"/>
                        </a:cubicBezTo>
                        <a:cubicBezTo>
                          <a:pt x="61" y="70"/>
                          <a:pt x="60" y="71"/>
                          <a:pt x="59" y="71"/>
                        </a:cubicBezTo>
                        <a:cubicBezTo>
                          <a:pt x="59" y="71"/>
                          <a:pt x="59" y="71"/>
                          <a:pt x="59" y="71"/>
                        </a:cubicBezTo>
                        <a:cubicBezTo>
                          <a:pt x="58" y="71"/>
                          <a:pt x="58" y="71"/>
                          <a:pt x="58" y="71"/>
                        </a:cubicBezTo>
                        <a:cubicBezTo>
                          <a:pt x="58" y="71"/>
                          <a:pt x="58" y="71"/>
                          <a:pt x="57" y="71"/>
                        </a:cubicBezTo>
                        <a:cubicBezTo>
                          <a:pt x="58" y="72"/>
                          <a:pt x="58" y="73"/>
                          <a:pt x="58" y="74"/>
                        </a:cubicBezTo>
                        <a:cubicBezTo>
                          <a:pt x="58" y="77"/>
                          <a:pt x="57" y="80"/>
                          <a:pt x="55" y="82"/>
                        </a:cubicBezTo>
                        <a:cubicBezTo>
                          <a:pt x="55" y="82"/>
                          <a:pt x="55" y="82"/>
                          <a:pt x="55" y="82"/>
                        </a:cubicBezTo>
                        <a:cubicBezTo>
                          <a:pt x="56" y="86"/>
                          <a:pt x="58" y="89"/>
                          <a:pt x="60" y="92"/>
                        </a:cubicBezTo>
                        <a:cubicBezTo>
                          <a:pt x="60" y="93"/>
                          <a:pt x="61" y="93"/>
                          <a:pt x="62" y="94"/>
                        </a:cubicBezTo>
                        <a:cubicBezTo>
                          <a:pt x="62" y="94"/>
                          <a:pt x="63" y="94"/>
                          <a:pt x="63" y="94"/>
                        </a:cubicBezTo>
                        <a:cubicBezTo>
                          <a:pt x="68" y="93"/>
                          <a:pt x="73" y="92"/>
                          <a:pt x="77" y="90"/>
                        </a:cubicBezTo>
                        <a:cubicBezTo>
                          <a:pt x="77" y="90"/>
                          <a:pt x="77" y="90"/>
                          <a:pt x="77" y="90"/>
                        </a:cubicBezTo>
                        <a:cubicBezTo>
                          <a:pt x="77" y="90"/>
                          <a:pt x="78" y="90"/>
                          <a:pt x="78" y="90"/>
                        </a:cubicBezTo>
                        <a:cubicBezTo>
                          <a:pt x="78" y="90"/>
                          <a:pt x="78" y="90"/>
                          <a:pt x="78" y="90"/>
                        </a:cubicBezTo>
                        <a:cubicBezTo>
                          <a:pt x="78" y="90"/>
                          <a:pt x="78" y="90"/>
                          <a:pt x="78" y="90"/>
                        </a:cubicBezTo>
                        <a:cubicBezTo>
                          <a:pt x="80" y="88"/>
                          <a:pt x="83" y="87"/>
                          <a:pt x="85" y="85"/>
                        </a:cubicBezTo>
                        <a:cubicBezTo>
                          <a:pt x="84" y="80"/>
                          <a:pt x="83" y="76"/>
                          <a:pt x="83" y="72"/>
                        </a:cubicBezTo>
                        <a:cubicBezTo>
                          <a:pt x="82" y="74"/>
                          <a:pt x="81" y="78"/>
                          <a:pt x="78" y="79"/>
                        </a:cubicBezTo>
                        <a:cubicBezTo>
                          <a:pt x="78" y="79"/>
                          <a:pt x="78" y="79"/>
                          <a:pt x="78" y="79"/>
                        </a:cubicBezTo>
                        <a:cubicBezTo>
                          <a:pt x="77" y="79"/>
                          <a:pt x="76" y="78"/>
                          <a:pt x="76" y="77"/>
                        </a:cubicBezTo>
                        <a:cubicBezTo>
                          <a:pt x="76" y="78"/>
                          <a:pt x="76" y="78"/>
                          <a:pt x="76" y="79"/>
                        </a:cubicBezTo>
                        <a:cubicBezTo>
                          <a:pt x="76" y="79"/>
                          <a:pt x="76" y="79"/>
                          <a:pt x="76" y="79"/>
                        </a:cubicBezTo>
                        <a:cubicBezTo>
                          <a:pt x="76" y="79"/>
                          <a:pt x="76" y="79"/>
                          <a:pt x="76" y="79"/>
                        </a:cubicBezTo>
                        <a:cubicBezTo>
                          <a:pt x="74" y="76"/>
                          <a:pt x="72" y="72"/>
                          <a:pt x="70" y="67"/>
                        </a:cubicBezTo>
                        <a:cubicBezTo>
                          <a:pt x="69" y="65"/>
                          <a:pt x="69" y="62"/>
                          <a:pt x="68" y="59"/>
                        </a:cubicBezTo>
                        <a:moveTo>
                          <a:pt x="60" y="0"/>
                        </a:moveTo>
                        <a:cubicBezTo>
                          <a:pt x="57" y="1"/>
                          <a:pt x="54" y="1"/>
                          <a:pt x="50" y="3"/>
                        </a:cubicBezTo>
                        <a:cubicBezTo>
                          <a:pt x="50" y="3"/>
                          <a:pt x="45" y="5"/>
                          <a:pt x="39" y="11"/>
                        </a:cubicBezTo>
                        <a:cubicBezTo>
                          <a:pt x="33" y="16"/>
                          <a:pt x="24" y="25"/>
                          <a:pt x="17" y="39"/>
                        </a:cubicBezTo>
                        <a:cubicBezTo>
                          <a:pt x="1" y="68"/>
                          <a:pt x="0" y="83"/>
                          <a:pt x="0" y="83"/>
                        </a:cubicBezTo>
                        <a:cubicBezTo>
                          <a:pt x="0" y="83"/>
                          <a:pt x="0" y="83"/>
                          <a:pt x="0" y="83"/>
                        </a:cubicBezTo>
                        <a:cubicBezTo>
                          <a:pt x="0" y="83"/>
                          <a:pt x="0" y="83"/>
                          <a:pt x="0" y="83"/>
                        </a:cubicBezTo>
                        <a:cubicBezTo>
                          <a:pt x="0" y="83"/>
                          <a:pt x="1" y="85"/>
                          <a:pt x="9" y="89"/>
                        </a:cubicBezTo>
                        <a:cubicBezTo>
                          <a:pt x="11" y="90"/>
                          <a:pt x="12" y="90"/>
                          <a:pt x="13" y="91"/>
                        </a:cubicBezTo>
                        <a:cubicBezTo>
                          <a:pt x="14" y="90"/>
                          <a:pt x="16" y="90"/>
                          <a:pt x="17" y="89"/>
                        </a:cubicBezTo>
                        <a:cubicBezTo>
                          <a:pt x="20" y="89"/>
                          <a:pt x="22" y="89"/>
                          <a:pt x="25" y="89"/>
                        </a:cubicBezTo>
                        <a:cubicBezTo>
                          <a:pt x="28" y="88"/>
                          <a:pt x="32" y="88"/>
                          <a:pt x="36" y="87"/>
                        </a:cubicBezTo>
                        <a:cubicBezTo>
                          <a:pt x="35" y="87"/>
                          <a:pt x="34" y="88"/>
                          <a:pt x="33" y="88"/>
                        </a:cubicBezTo>
                        <a:cubicBezTo>
                          <a:pt x="22" y="88"/>
                          <a:pt x="12" y="85"/>
                          <a:pt x="9" y="83"/>
                        </a:cubicBezTo>
                        <a:cubicBezTo>
                          <a:pt x="2" y="77"/>
                          <a:pt x="10" y="57"/>
                          <a:pt x="10" y="57"/>
                        </a:cubicBezTo>
                        <a:cubicBezTo>
                          <a:pt x="27" y="19"/>
                          <a:pt x="37" y="14"/>
                          <a:pt x="48" y="7"/>
                        </a:cubicBezTo>
                        <a:cubicBezTo>
                          <a:pt x="50" y="6"/>
                          <a:pt x="52" y="6"/>
                          <a:pt x="53" y="6"/>
                        </a:cubicBezTo>
                        <a:cubicBezTo>
                          <a:pt x="59" y="6"/>
                          <a:pt x="62" y="15"/>
                          <a:pt x="59" y="27"/>
                        </a:cubicBezTo>
                        <a:cubicBezTo>
                          <a:pt x="59" y="27"/>
                          <a:pt x="59" y="28"/>
                          <a:pt x="59" y="28"/>
                        </a:cubicBezTo>
                        <a:cubicBezTo>
                          <a:pt x="59" y="28"/>
                          <a:pt x="59" y="28"/>
                          <a:pt x="59" y="29"/>
                        </a:cubicBezTo>
                        <a:cubicBezTo>
                          <a:pt x="59" y="28"/>
                          <a:pt x="59" y="27"/>
                          <a:pt x="59" y="27"/>
                        </a:cubicBezTo>
                        <a:cubicBezTo>
                          <a:pt x="59" y="27"/>
                          <a:pt x="59" y="28"/>
                          <a:pt x="59" y="28"/>
                        </a:cubicBezTo>
                        <a:cubicBezTo>
                          <a:pt x="60" y="29"/>
                          <a:pt x="60" y="29"/>
                          <a:pt x="60" y="30"/>
                        </a:cubicBezTo>
                        <a:cubicBezTo>
                          <a:pt x="60" y="29"/>
                          <a:pt x="61" y="29"/>
                          <a:pt x="61" y="29"/>
                        </a:cubicBezTo>
                        <a:cubicBezTo>
                          <a:pt x="62" y="29"/>
                          <a:pt x="62" y="28"/>
                          <a:pt x="63" y="28"/>
                        </a:cubicBezTo>
                        <a:cubicBezTo>
                          <a:pt x="62" y="28"/>
                          <a:pt x="62" y="29"/>
                          <a:pt x="61" y="30"/>
                        </a:cubicBezTo>
                        <a:cubicBezTo>
                          <a:pt x="61" y="30"/>
                          <a:pt x="61" y="30"/>
                          <a:pt x="61" y="30"/>
                        </a:cubicBezTo>
                        <a:cubicBezTo>
                          <a:pt x="61" y="30"/>
                          <a:pt x="61" y="30"/>
                          <a:pt x="60" y="30"/>
                        </a:cubicBezTo>
                        <a:cubicBezTo>
                          <a:pt x="60" y="30"/>
                          <a:pt x="60" y="30"/>
                          <a:pt x="60" y="30"/>
                        </a:cubicBezTo>
                        <a:cubicBezTo>
                          <a:pt x="61" y="30"/>
                          <a:pt x="61" y="30"/>
                          <a:pt x="62" y="29"/>
                        </a:cubicBezTo>
                        <a:cubicBezTo>
                          <a:pt x="62" y="29"/>
                          <a:pt x="63" y="29"/>
                          <a:pt x="63" y="28"/>
                        </a:cubicBezTo>
                        <a:cubicBezTo>
                          <a:pt x="63" y="29"/>
                          <a:pt x="63" y="30"/>
                          <a:pt x="62" y="30"/>
                        </a:cubicBezTo>
                        <a:cubicBezTo>
                          <a:pt x="62" y="30"/>
                          <a:pt x="62" y="30"/>
                          <a:pt x="62" y="30"/>
                        </a:cubicBezTo>
                        <a:cubicBezTo>
                          <a:pt x="62" y="30"/>
                          <a:pt x="60" y="31"/>
                          <a:pt x="60" y="31"/>
                        </a:cubicBezTo>
                        <a:cubicBezTo>
                          <a:pt x="59" y="32"/>
                          <a:pt x="59" y="33"/>
                          <a:pt x="58" y="34"/>
                        </a:cubicBezTo>
                        <a:cubicBezTo>
                          <a:pt x="57" y="38"/>
                          <a:pt x="57" y="41"/>
                          <a:pt x="57" y="45"/>
                        </a:cubicBezTo>
                        <a:cubicBezTo>
                          <a:pt x="57" y="45"/>
                          <a:pt x="57" y="45"/>
                          <a:pt x="57" y="45"/>
                        </a:cubicBezTo>
                        <a:cubicBezTo>
                          <a:pt x="58" y="45"/>
                          <a:pt x="58" y="45"/>
                          <a:pt x="59" y="45"/>
                        </a:cubicBezTo>
                        <a:cubicBezTo>
                          <a:pt x="59" y="45"/>
                          <a:pt x="61" y="45"/>
                          <a:pt x="61" y="46"/>
                        </a:cubicBezTo>
                        <a:cubicBezTo>
                          <a:pt x="61" y="46"/>
                          <a:pt x="61" y="46"/>
                          <a:pt x="61" y="46"/>
                        </a:cubicBezTo>
                        <a:cubicBezTo>
                          <a:pt x="62" y="46"/>
                          <a:pt x="63" y="45"/>
                          <a:pt x="64" y="45"/>
                        </a:cubicBezTo>
                        <a:cubicBezTo>
                          <a:pt x="64" y="44"/>
                          <a:pt x="65" y="43"/>
                          <a:pt x="67" y="43"/>
                        </a:cubicBezTo>
                        <a:cubicBezTo>
                          <a:pt x="67" y="43"/>
                          <a:pt x="67" y="43"/>
                          <a:pt x="67" y="43"/>
                        </a:cubicBezTo>
                        <a:cubicBezTo>
                          <a:pt x="67" y="43"/>
                          <a:pt x="68" y="43"/>
                          <a:pt x="68" y="43"/>
                        </a:cubicBezTo>
                        <a:cubicBezTo>
                          <a:pt x="68" y="42"/>
                          <a:pt x="69" y="42"/>
                          <a:pt x="69" y="41"/>
                        </a:cubicBezTo>
                        <a:cubicBezTo>
                          <a:pt x="68" y="40"/>
                          <a:pt x="68" y="39"/>
                          <a:pt x="68" y="39"/>
                        </a:cubicBezTo>
                        <a:cubicBezTo>
                          <a:pt x="68" y="38"/>
                          <a:pt x="70" y="36"/>
                          <a:pt x="72" y="35"/>
                        </a:cubicBezTo>
                        <a:cubicBezTo>
                          <a:pt x="73" y="30"/>
                          <a:pt x="74" y="24"/>
                          <a:pt x="74" y="18"/>
                        </a:cubicBezTo>
                        <a:cubicBezTo>
                          <a:pt x="74" y="17"/>
                          <a:pt x="74" y="17"/>
                          <a:pt x="74" y="16"/>
                        </a:cubicBezTo>
                        <a:cubicBezTo>
                          <a:pt x="73" y="15"/>
                          <a:pt x="73" y="13"/>
                          <a:pt x="72" y="12"/>
                        </a:cubicBezTo>
                        <a:cubicBezTo>
                          <a:pt x="71" y="6"/>
                          <a:pt x="67" y="2"/>
                          <a:pt x="61" y="1"/>
                        </a:cubicBezTo>
                        <a:cubicBezTo>
                          <a:pt x="61" y="1"/>
                          <a:pt x="61" y="0"/>
                          <a:pt x="60"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79" name="Freeform 8347">
                    <a:extLst>
                      <a:ext uri="{FF2B5EF4-FFF2-40B4-BE49-F238E27FC236}">
                        <a16:creationId xmlns:a16="http://schemas.microsoft.com/office/drawing/2014/main" id="{2B6C0E28-3A88-4C74-BFEC-A7AD66476EAA}"/>
                      </a:ext>
                    </a:extLst>
                  </p:cNvPr>
                  <p:cNvSpPr>
                    <a:spLocks noEditPoints="1"/>
                  </p:cNvSpPr>
                  <p:nvPr/>
                </p:nvSpPr>
                <p:spPr bwMode="auto">
                  <a:xfrm>
                    <a:off x="3662" y="2018"/>
                    <a:ext cx="64" cy="67"/>
                  </a:xfrm>
                  <a:custGeom>
                    <a:avLst/>
                    <a:gdLst>
                      <a:gd name="T0" fmla="*/ 77 w 86"/>
                      <a:gd name="T1" fmla="*/ 90 h 90"/>
                      <a:gd name="T2" fmla="*/ 77 w 86"/>
                      <a:gd name="T3" fmla="*/ 90 h 90"/>
                      <a:gd name="T4" fmla="*/ 77 w 86"/>
                      <a:gd name="T5" fmla="*/ 90 h 90"/>
                      <a:gd name="T6" fmla="*/ 78 w 86"/>
                      <a:gd name="T7" fmla="*/ 90 h 90"/>
                      <a:gd name="T8" fmla="*/ 78 w 86"/>
                      <a:gd name="T9" fmla="*/ 90 h 90"/>
                      <a:gd name="T10" fmla="*/ 78 w 86"/>
                      <a:gd name="T11" fmla="*/ 90 h 90"/>
                      <a:gd name="T12" fmla="*/ 81 w 86"/>
                      <a:gd name="T13" fmla="*/ 59 h 90"/>
                      <a:gd name="T14" fmla="*/ 83 w 86"/>
                      <a:gd name="T15" fmla="*/ 71 h 90"/>
                      <a:gd name="T16" fmla="*/ 83 w 86"/>
                      <a:gd name="T17" fmla="*/ 72 h 90"/>
                      <a:gd name="T18" fmla="*/ 85 w 86"/>
                      <a:gd name="T19" fmla="*/ 85 h 90"/>
                      <a:gd name="T20" fmla="*/ 78 w 86"/>
                      <a:gd name="T21" fmla="*/ 90 h 90"/>
                      <a:gd name="T22" fmla="*/ 85 w 86"/>
                      <a:gd name="T23" fmla="*/ 85 h 90"/>
                      <a:gd name="T24" fmla="*/ 86 w 86"/>
                      <a:gd name="T25" fmla="*/ 85 h 90"/>
                      <a:gd name="T26" fmla="*/ 81 w 86"/>
                      <a:gd name="T27" fmla="*/ 59 h 90"/>
                      <a:gd name="T28" fmla="*/ 61 w 86"/>
                      <a:gd name="T29" fmla="*/ 0 h 90"/>
                      <a:gd name="T30" fmla="*/ 50 w 86"/>
                      <a:gd name="T31" fmla="*/ 3 h 90"/>
                      <a:gd name="T32" fmla="*/ 16 w 86"/>
                      <a:gd name="T33" fmla="*/ 38 h 90"/>
                      <a:gd name="T34" fmla="*/ 0 w 86"/>
                      <a:gd name="T35" fmla="*/ 82 h 90"/>
                      <a:gd name="T36" fmla="*/ 0 w 86"/>
                      <a:gd name="T37" fmla="*/ 82 h 90"/>
                      <a:gd name="T38" fmla="*/ 0 w 86"/>
                      <a:gd name="T39" fmla="*/ 83 h 90"/>
                      <a:gd name="T40" fmla="*/ 0 w 86"/>
                      <a:gd name="T41" fmla="*/ 83 h 90"/>
                      <a:gd name="T42" fmla="*/ 0 w 86"/>
                      <a:gd name="T43" fmla="*/ 83 h 90"/>
                      <a:gd name="T44" fmla="*/ 17 w 86"/>
                      <a:gd name="T45" fmla="*/ 39 h 90"/>
                      <a:gd name="T46" fmla="*/ 39 w 86"/>
                      <a:gd name="T47" fmla="*/ 11 h 90"/>
                      <a:gd name="T48" fmla="*/ 50 w 86"/>
                      <a:gd name="T49" fmla="*/ 3 h 90"/>
                      <a:gd name="T50" fmla="*/ 60 w 86"/>
                      <a:gd name="T51" fmla="*/ 0 h 90"/>
                      <a:gd name="T52" fmla="*/ 59 w 86"/>
                      <a:gd name="T53" fmla="*/ 0 h 90"/>
                      <a:gd name="T54" fmla="*/ 61 w 86"/>
                      <a:gd name="T5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6" h="90">
                        <a:moveTo>
                          <a:pt x="77" y="90"/>
                        </a:moveTo>
                        <a:cubicBezTo>
                          <a:pt x="77" y="90"/>
                          <a:pt x="77" y="90"/>
                          <a:pt x="77" y="90"/>
                        </a:cubicBezTo>
                        <a:cubicBezTo>
                          <a:pt x="77" y="90"/>
                          <a:pt x="77" y="90"/>
                          <a:pt x="77" y="90"/>
                        </a:cubicBezTo>
                        <a:moveTo>
                          <a:pt x="78" y="90"/>
                        </a:moveTo>
                        <a:cubicBezTo>
                          <a:pt x="78" y="90"/>
                          <a:pt x="78" y="90"/>
                          <a:pt x="78" y="90"/>
                        </a:cubicBezTo>
                        <a:cubicBezTo>
                          <a:pt x="78" y="90"/>
                          <a:pt x="78" y="90"/>
                          <a:pt x="78" y="90"/>
                        </a:cubicBezTo>
                        <a:moveTo>
                          <a:pt x="81" y="59"/>
                        </a:moveTo>
                        <a:cubicBezTo>
                          <a:pt x="82" y="62"/>
                          <a:pt x="82" y="66"/>
                          <a:pt x="83" y="71"/>
                        </a:cubicBezTo>
                        <a:cubicBezTo>
                          <a:pt x="83" y="71"/>
                          <a:pt x="83" y="71"/>
                          <a:pt x="83" y="72"/>
                        </a:cubicBezTo>
                        <a:cubicBezTo>
                          <a:pt x="83" y="76"/>
                          <a:pt x="84" y="80"/>
                          <a:pt x="85" y="85"/>
                        </a:cubicBezTo>
                        <a:cubicBezTo>
                          <a:pt x="83" y="87"/>
                          <a:pt x="80" y="88"/>
                          <a:pt x="78" y="90"/>
                        </a:cubicBezTo>
                        <a:cubicBezTo>
                          <a:pt x="80" y="88"/>
                          <a:pt x="83" y="87"/>
                          <a:pt x="85" y="85"/>
                        </a:cubicBezTo>
                        <a:cubicBezTo>
                          <a:pt x="86" y="85"/>
                          <a:pt x="86" y="85"/>
                          <a:pt x="86" y="85"/>
                        </a:cubicBezTo>
                        <a:cubicBezTo>
                          <a:pt x="83" y="75"/>
                          <a:pt x="83" y="66"/>
                          <a:pt x="81" y="59"/>
                        </a:cubicBezTo>
                        <a:moveTo>
                          <a:pt x="61" y="0"/>
                        </a:moveTo>
                        <a:cubicBezTo>
                          <a:pt x="57" y="0"/>
                          <a:pt x="53" y="1"/>
                          <a:pt x="50" y="3"/>
                        </a:cubicBezTo>
                        <a:cubicBezTo>
                          <a:pt x="50" y="3"/>
                          <a:pt x="31" y="12"/>
                          <a:pt x="16" y="38"/>
                        </a:cubicBezTo>
                        <a:cubicBezTo>
                          <a:pt x="2" y="64"/>
                          <a:pt x="0" y="79"/>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1" y="68"/>
                          <a:pt x="17" y="39"/>
                        </a:cubicBezTo>
                        <a:cubicBezTo>
                          <a:pt x="24" y="25"/>
                          <a:pt x="33" y="16"/>
                          <a:pt x="39" y="11"/>
                        </a:cubicBezTo>
                        <a:cubicBezTo>
                          <a:pt x="45" y="5"/>
                          <a:pt x="50" y="3"/>
                          <a:pt x="50" y="3"/>
                        </a:cubicBezTo>
                        <a:cubicBezTo>
                          <a:pt x="54" y="1"/>
                          <a:pt x="57" y="1"/>
                          <a:pt x="60" y="0"/>
                        </a:cubicBezTo>
                        <a:cubicBezTo>
                          <a:pt x="60" y="0"/>
                          <a:pt x="59" y="0"/>
                          <a:pt x="59" y="0"/>
                        </a:cubicBezTo>
                        <a:cubicBezTo>
                          <a:pt x="60" y="0"/>
                          <a:pt x="60" y="0"/>
                          <a:pt x="61"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0" name="Freeform 8348">
                    <a:extLst>
                      <a:ext uri="{FF2B5EF4-FFF2-40B4-BE49-F238E27FC236}">
                        <a16:creationId xmlns:a16="http://schemas.microsoft.com/office/drawing/2014/main" id="{4B8BAE30-9B68-493A-B92D-1DF358607172}"/>
                      </a:ext>
                    </a:extLst>
                  </p:cNvPr>
                  <p:cNvSpPr>
                    <a:spLocks/>
                  </p:cNvSpPr>
                  <p:nvPr/>
                </p:nvSpPr>
                <p:spPr bwMode="auto">
                  <a:xfrm>
                    <a:off x="3704" y="2058"/>
                    <a:ext cx="2" cy="3"/>
                  </a:xfrm>
                  <a:custGeom>
                    <a:avLst/>
                    <a:gdLst>
                      <a:gd name="T0" fmla="*/ 0 w 2"/>
                      <a:gd name="T1" fmla="*/ 0 h 3"/>
                      <a:gd name="T2" fmla="*/ 0 w 2"/>
                      <a:gd name="T3" fmla="*/ 3 h 3"/>
                      <a:gd name="T4" fmla="*/ 0 w 2"/>
                      <a:gd name="T5" fmla="*/ 3 h 3"/>
                      <a:gd name="T6" fmla="*/ 1 w 2"/>
                      <a:gd name="T7" fmla="*/ 3 h 3"/>
                      <a:gd name="T8" fmla="*/ 2 w 2"/>
                      <a:gd name="T9" fmla="*/ 1 h 3"/>
                      <a:gd name="T10" fmla="*/ 1 w 2"/>
                      <a:gd name="T11" fmla="*/ 1 h 3"/>
                      <a:gd name="T12" fmla="*/ 0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0"/>
                        </a:moveTo>
                        <a:cubicBezTo>
                          <a:pt x="0" y="1"/>
                          <a:pt x="0" y="2"/>
                          <a:pt x="0" y="3"/>
                        </a:cubicBezTo>
                        <a:cubicBezTo>
                          <a:pt x="0" y="3"/>
                          <a:pt x="0" y="3"/>
                          <a:pt x="0" y="3"/>
                        </a:cubicBezTo>
                        <a:cubicBezTo>
                          <a:pt x="1" y="3"/>
                          <a:pt x="1" y="3"/>
                          <a:pt x="1" y="3"/>
                        </a:cubicBezTo>
                        <a:cubicBezTo>
                          <a:pt x="1" y="2"/>
                          <a:pt x="2" y="1"/>
                          <a:pt x="2" y="1"/>
                        </a:cubicBezTo>
                        <a:cubicBezTo>
                          <a:pt x="2" y="1"/>
                          <a:pt x="2" y="1"/>
                          <a:pt x="1" y="1"/>
                        </a:cubicBezTo>
                        <a:cubicBezTo>
                          <a:pt x="1" y="0"/>
                          <a:pt x="0" y="0"/>
                          <a:pt x="0"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1" name="Freeform 8349">
                    <a:extLst>
                      <a:ext uri="{FF2B5EF4-FFF2-40B4-BE49-F238E27FC236}">
                        <a16:creationId xmlns:a16="http://schemas.microsoft.com/office/drawing/2014/main" id="{EC2F782E-5363-4A6F-B564-320E5AA8FC14}"/>
                      </a:ext>
                    </a:extLst>
                  </p:cNvPr>
                  <p:cNvSpPr>
                    <a:spLocks noEditPoints="1"/>
                  </p:cNvSpPr>
                  <p:nvPr/>
                </p:nvSpPr>
                <p:spPr bwMode="auto">
                  <a:xfrm>
                    <a:off x="3722" y="2061"/>
                    <a:ext cx="0" cy="1"/>
                  </a:xfrm>
                  <a:custGeom>
                    <a:avLst/>
                    <a:gdLst>
                      <a:gd name="T0" fmla="*/ 1 w 1"/>
                      <a:gd name="T1" fmla="*/ 2 h 2"/>
                      <a:gd name="T2" fmla="*/ 1 w 1"/>
                      <a:gd name="T3" fmla="*/ 2 h 2"/>
                      <a:gd name="T4" fmla="*/ 1 w 1"/>
                      <a:gd name="T5" fmla="*/ 2 h 2"/>
                      <a:gd name="T6" fmla="*/ 1 w 1"/>
                      <a:gd name="T7" fmla="*/ 1 h 2"/>
                      <a:gd name="T8" fmla="*/ 1 w 1"/>
                      <a:gd name="T9" fmla="*/ 2 h 2"/>
                      <a:gd name="T10" fmla="*/ 1 w 1"/>
                      <a:gd name="T11" fmla="*/ 1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1 h 2"/>
                      <a:gd name="T32" fmla="*/ 1 w 1"/>
                      <a:gd name="T33" fmla="*/ 1 h 2"/>
                      <a:gd name="T34" fmla="*/ 1 w 1"/>
                      <a:gd name="T35" fmla="*/ 1 h 2"/>
                      <a:gd name="T36" fmla="*/ 1 w 1"/>
                      <a:gd name="T37" fmla="*/ 1 h 2"/>
                      <a:gd name="T38" fmla="*/ 1 w 1"/>
                      <a:gd name="T39" fmla="*/ 1 h 2"/>
                      <a:gd name="T40" fmla="*/ 1 w 1"/>
                      <a:gd name="T41" fmla="*/ 1 h 2"/>
                      <a:gd name="T42" fmla="*/ 0 w 1"/>
                      <a:gd name="T43" fmla="*/ 0 h 2"/>
                      <a:gd name="T44" fmla="*/ 1 w 1"/>
                      <a:gd name="T45" fmla="*/ 1 h 2"/>
                      <a:gd name="T46" fmla="*/ 0 w 1"/>
                      <a:gd name="T47" fmla="*/ 0 h 2"/>
                      <a:gd name="T48" fmla="*/ 0 w 1"/>
                      <a:gd name="T49" fmla="*/ 0 h 2"/>
                      <a:gd name="T50" fmla="*/ 0 w 1"/>
                      <a:gd name="T51" fmla="*/ 0 h 2"/>
                      <a:gd name="T52" fmla="*/ 0 w 1"/>
                      <a:gd name="T53" fmla="*/ 0 h 2"/>
                      <a:gd name="T54" fmla="*/ 0 w 1"/>
                      <a:gd name="T55" fmla="*/ 0 h 2"/>
                      <a:gd name="T56" fmla="*/ 0 w 1"/>
                      <a:gd name="T57" fmla="*/ 0 h 2"/>
                      <a:gd name="T58" fmla="*/ 0 w 1"/>
                      <a:gd name="T5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 h="2">
                        <a:moveTo>
                          <a:pt x="1" y="2"/>
                        </a:moveTo>
                        <a:cubicBezTo>
                          <a:pt x="1" y="2"/>
                          <a:pt x="1" y="2"/>
                          <a:pt x="1" y="2"/>
                        </a:cubicBezTo>
                        <a:cubicBezTo>
                          <a:pt x="1" y="2"/>
                          <a:pt x="1" y="2"/>
                          <a:pt x="1" y="2"/>
                        </a:cubicBezTo>
                        <a:moveTo>
                          <a:pt x="1" y="1"/>
                        </a:moveTo>
                        <a:cubicBezTo>
                          <a:pt x="1" y="2"/>
                          <a:pt x="1" y="2"/>
                          <a:pt x="1" y="2"/>
                        </a:cubicBezTo>
                        <a:cubicBezTo>
                          <a:pt x="1" y="2"/>
                          <a:pt x="1" y="2"/>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0" y="0"/>
                        </a:moveTo>
                        <a:cubicBezTo>
                          <a:pt x="1" y="0"/>
                          <a:pt x="1" y="0"/>
                          <a:pt x="1" y="1"/>
                        </a:cubicBezTo>
                        <a:cubicBezTo>
                          <a:pt x="1" y="0"/>
                          <a:pt x="1"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2" name="Freeform 8350">
                    <a:extLst>
                      <a:ext uri="{FF2B5EF4-FFF2-40B4-BE49-F238E27FC236}">
                        <a16:creationId xmlns:a16="http://schemas.microsoft.com/office/drawing/2014/main" id="{6C9493DF-4065-4723-89EE-9B8AEB6FF779}"/>
                      </a:ext>
                    </a:extLst>
                  </p:cNvPr>
                  <p:cNvSpPr>
                    <a:spLocks noEditPoints="1"/>
                  </p:cNvSpPr>
                  <p:nvPr/>
                </p:nvSpPr>
                <p:spPr bwMode="auto">
                  <a:xfrm>
                    <a:off x="3660" y="2081"/>
                    <a:ext cx="68" cy="49"/>
                  </a:xfrm>
                  <a:custGeom>
                    <a:avLst/>
                    <a:gdLst>
                      <a:gd name="T0" fmla="*/ 40 w 91"/>
                      <a:gd name="T1" fmla="*/ 16 h 66"/>
                      <a:gd name="T2" fmla="*/ 44 w 91"/>
                      <a:gd name="T3" fmla="*/ 16 h 66"/>
                      <a:gd name="T4" fmla="*/ 60 w 91"/>
                      <a:gd name="T5" fmla="*/ 12 h 66"/>
                      <a:gd name="T6" fmla="*/ 42 w 91"/>
                      <a:gd name="T7" fmla="*/ 12 h 66"/>
                      <a:gd name="T8" fmla="*/ 44 w 91"/>
                      <a:gd name="T9" fmla="*/ 15 h 66"/>
                      <a:gd name="T10" fmla="*/ 49 w 91"/>
                      <a:gd name="T11" fmla="*/ 16 h 66"/>
                      <a:gd name="T12" fmla="*/ 58 w 91"/>
                      <a:gd name="T13" fmla="*/ 20 h 66"/>
                      <a:gd name="T14" fmla="*/ 30 w 91"/>
                      <a:gd name="T15" fmla="*/ 11 h 66"/>
                      <a:gd name="T16" fmla="*/ 31 w 91"/>
                      <a:gd name="T17" fmla="*/ 15 h 66"/>
                      <a:gd name="T18" fmla="*/ 39 w 91"/>
                      <a:gd name="T19" fmla="*/ 15 h 66"/>
                      <a:gd name="T20" fmla="*/ 39 w 91"/>
                      <a:gd name="T21" fmla="*/ 12 h 66"/>
                      <a:gd name="T22" fmla="*/ 30 w 91"/>
                      <a:gd name="T23" fmla="*/ 11 h 66"/>
                      <a:gd name="T24" fmla="*/ 16 w 91"/>
                      <a:gd name="T25" fmla="*/ 9 h 66"/>
                      <a:gd name="T26" fmla="*/ 16 w 91"/>
                      <a:gd name="T27" fmla="*/ 9 h 66"/>
                      <a:gd name="T28" fmla="*/ 18 w 91"/>
                      <a:gd name="T29" fmla="*/ 10 h 66"/>
                      <a:gd name="T30" fmla="*/ 27 w 91"/>
                      <a:gd name="T31" fmla="*/ 10 h 66"/>
                      <a:gd name="T32" fmla="*/ 3 w 91"/>
                      <a:gd name="T33" fmla="*/ 0 h 66"/>
                      <a:gd name="T34" fmla="*/ 0 w 91"/>
                      <a:gd name="T35" fmla="*/ 13 h 66"/>
                      <a:gd name="T36" fmla="*/ 28 w 91"/>
                      <a:gd name="T37" fmla="*/ 66 h 66"/>
                      <a:gd name="T38" fmla="*/ 28 w 91"/>
                      <a:gd name="T39" fmla="*/ 66 h 66"/>
                      <a:gd name="T40" fmla="*/ 31 w 91"/>
                      <a:gd name="T41" fmla="*/ 66 h 66"/>
                      <a:gd name="T42" fmla="*/ 38 w 91"/>
                      <a:gd name="T43" fmla="*/ 66 h 66"/>
                      <a:gd name="T44" fmla="*/ 91 w 91"/>
                      <a:gd name="T45" fmla="*/ 33 h 66"/>
                      <a:gd name="T46" fmla="*/ 66 w 91"/>
                      <a:gd name="T47" fmla="*/ 11 h 66"/>
                      <a:gd name="T48" fmla="*/ 70 w 91"/>
                      <a:gd name="T49" fmla="*/ 13 h 66"/>
                      <a:gd name="T50" fmla="*/ 80 w 91"/>
                      <a:gd name="T51" fmla="*/ 18 h 66"/>
                      <a:gd name="T52" fmla="*/ 80 w 91"/>
                      <a:gd name="T53" fmla="*/ 18 h 66"/>
                      <a:gd name="T54" fmla="*/ 82 w 91"/>
                      <a:gd name="T55" fmla="*/ 22 h 66"/>
                      <a:gd name="T56" fmla="*/ 69 w 91"/>
                      <a:gd name="T57" fmla="*/ 14 h 66"/>
                      <a:gd name="T58" fmla="*/ 71 w 91"/>
                      <a:gd name="T59" fmla="*/ 16 h 66"/>
                      <a:gd name="T60" fmla="*/ 73 w 91"/>
                      <a:gd name="T61" fmla="*/ 26 h 66"/>
                      <a:gd name="T62" fmla="*/ 73 w 91"/>
                      <a:gd name="T63" fmla="*/ 26 h 66"/>
                      <a:gd name="T64" fmla="*/ 68 w 91"/>
                      <a:gd name="T65" fmla="*/ 14 h 66"/>
                      <a:gd name="T66" fmla="*/ 61 w 91"/>
                      <a:gd name="T67" fmla="*/ 11 h 66"/>
                      <a:gd name="T68" fmla="*/ 60 w 91"/>
                      <a:gd name="T69" fmla="*/ 23 h 66"/>
                      <a:gd name="T70" fmla="*/ 62 w 91"/>
                      <a:gd name="T71" fmla="*/ 27 h 66"/>
                      <a:gd name="T72" fmla="*/ 67 w 91"/>
                      <a:gd name="T73" fmla="*/ 37 h 66"/>
                      <a:gd name="T74" fmla="*/ 66 w 91"/>
                      <a:gd name="T75" fmla="*/ 39 h 66"/>
                      <a:gd name="T76" fmla="*/ 63 w 91"/>
                      <a:gd name="T77" fmla="*/ 29 h 66"/>
                      <a:gd name="T78" fmla="*/ 60 w 91"/>
                      <a:gd name="T79" fmla="*/ 26 h 66"/>
                      <a:gd name="T80" fmla="*/ 60 w 91"/>
                      <a:gd name="T81" fmla="*/ 36 h 66"/>
                      <a:gd name="T82" fmla="*/ 53 w 91"/>
                      <a:gd name="T83" fmla="*/ 52 h 66"/>
                      <a:gd name="T84" fmla="*/ 51 w 91"/>
                      <a:gd name="T85" fmla="*/ 50 h 66"/>
                      <a:gd name="T86" fmla="*/ 37 w 91"/>
                      <a:gd name="T87" fmla="*/ 53 h 66"/>
                      <a:gd name="T88" fmla="*/ 37 w 91"/>
                      <a:gd name="T89" fmla="*/ 53 h 66"/>
                      <a:gd name="T90" fmla="*/ 36 w 91"/>
                      <a:gd name="T91" fmla="*/ 53 h 66"/>
                      <a:gd name="T92" fmla="*/ 18 w 91"/>
                      <a:gd name="T93" fmla="*/ 41 h 66"/>
                      <a:gd name="T94" fmla="*/ 11 w 91"/>
                      <a:gd name="T95" fmla="*/ 26 h 66"/>
                      <a:gd name="T96" fmla="*/ 11 w 91"/>
                      <a:gd name="T97" fmla="*/ 26 h 66"/>
                      <a:gd name="T98" fmla="*/ 11 w 91"/>
                      <a:gd name="T99" fmla="*/ 26 h 66"/>
                      <a:gd name="T100" fmla="*/ 6 w 91"/>
                      <a:gd name="T101" fmla="*/ 17 h 66"/>
                      <a:gd name="T102" fmla="*/ 7 w 91"/>
                      <a:gd name="T103" fmla="*/ 6 h 66"/>
                      <a:gd name="T104" fmla="*/ 14 w 91"/>
                      <a:gd name="T105" fmla="*/ 8 h 66"/>
                      <a:gd name="T106" fmla="*/ 12 w 91"/>
                      <a:gd name="T107"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66">
                        <a:moveTo>
                          <a:pt x="40" y="13"/>
                        </a:moveTo>
                        <a:cubicBezTo>
                          <a:pt x="40" y="13"/>
                          <a:pt x="40" y="15"/>
                          <a:pt x="40" y="16"/>
                        </a:cubicBezTo>
                        <a:cubicBezTo>
                          <a:pt x="41" y="16"/>
                          <a:pt x="42" y="16"/>
                          <a:pt x="43" y="16"/>
                        </a:cubicBezTo>
                        <a:cubicBezTo>
                          <a:pt x="43" y="16"/>
                          <a:pt x="44" y="16"/>
                          <a:pt x="44" y="16"/>
                        </a:cubicBezTo>
                        <a:cubicBezTo>
                          <a:pt x="43" y="15"/>
                          <a:pt x="42" y="14"/>
                          <a:pt x="40" y="13"/>
                        </a:cubicBezTo>
                        <a:moveTo>
                          <a:pt x="60" y="12"/>
                        </a:moveTo>
                        <a:cubicBezTo>
                          <a:pt x="56" y="12"/>
                          <a:pt x="52" y="12"/>
                          <a:pt x="48" y="12"/>
                        </a:cubicBezTo>
                        <a:cubicBezTo>
                          <a:pt x="46" y="12"/>
                          <a:pt x="44" y="12"/>
                          <a:pt x="42" y="12"/>
                        </a:cubicBezTo>
                        <a:cubicBezTo>
                          <a:pt x="42" y="12"/>
                          <a:pt x="42" y="12"/>
                          <a:pt x="42" y="12"/>
                        </a:cubicBezTo>
                        <a:cubicBezTo>
                          <a:pt x="43" y="13"/>
                          <a:pt x="44" y="14"/>
                          <a:pt x="44" y="15"/>
                        </a:cubicBezTo>
                        <a:cubicBezTo>
                          <a:pt x="45" y="15"/>
                          <a:pt x="45" y="16"/>
                          <a:pt x="45" y="16"/>
                        </a:cubicBezTo>
                        <a:cubicBezTo>
                          <a:pt x="47" y="16"/>
                          <a:pt x="48" y="16"/>
                          <a:pt x="49" y="16"/>
                        </a:cubicBezTo>
                        <a:cubicBezTo>
                          <a:pt x="49" y="16"/>
                          <a:pt x="49" y="16"/>
                          <a:pt x="50" y="16"/>
                        </a:cubicBezTo>
                        <a:cubicBezTo>
                          <a:pt x="53" y="16"/>
                          <a:pt x="56" y="18"/>
                          <a:pt x="58" y="20"/>
                        </a:cubicBezTo>
                        <a:cubicBezTo>
                          <a:pt x="59" y="17"/>
                          <a:pt x="60" y="15"/>
                          <a:pt x="60" y="12"/>
                        </a:cubicBezTo>
                        <a:moveTo>
                          <a:pt x="30" y="11"/>
                        </a:moveTo>
                        <a:cubicBezTo>
                          <a:pt x="29" y="12"/>
                          <a:pt x="28" y="13"/>
                          <a:pt x="27" y="14"/>
                        </a:cubicBezTo>
                        <a:cubicBezTo>
                          <a:pt x="28" y="14"/>
                          <a:pt x="30" y="15"/>
                          <a:pt x="31" y="15"/>
                        </a:cubicBezTo>
                        <a:cubicBezTo>
                          <a:pt x="34" y="16"/>
                          <a:pt x="36" y="16"/>
                          <a:pt x="39" y="16"/>
                        </a:cubicBezTo>
                        <a:cubicBezTo>
                          <a:pt x="39" y="16"/>
                          <a:pt x="39" y="15"/>
                          <a:pt x="39" y="15"/>
                        </a:cubicBezTo>
                        <a:cubicBezTo>
                          <a:pt x="39" y="15"/>
                          <a:pt x="39" y="14"/>
                          <a:pt x="39" y="14"/>
                        </a:cubicBezTo>
                        <a:cubicBezTo>
                          <a:pt x="39" y="13"/>
                          <a:pt x="39" y="13"/>
                          <a:pt x="39" y="12"/>
                        </a:cubicBezTo>
                        <a:cubicBezTo>
                          <a:pt x="36" y="12"/>
                          <a:pt x="34" y="11"/>
                          <a:pt x="32" y="11"/>
                        </a:cubicBezTo>
                        <a:cubicBezTo>
                          <a:pt x="31" y="11"/>
                          <a:pt x="31" y="11"/>
                          <a:pt x="30" y="11"/>
                        </a:cubicBezTo>
                        <a:moveTo>
                          <a:pt x="16" y="9"/>
                        </a:moveTo>
                        <a:cubicBezTo>
                          <a:pt x="16" y="9"/>
                          <a:pt x="16" y="9"/>
                          <a:pt x="16" y="9"/>
                        </a:cubicBezTo>
                        <a:cubicBezTo>
                          <a:pt x="16" y="9"/>
                          <a:pt x="16" y="9"/>
                          <a:pt x="16" y="9"/>
                        </a:cubicBezTo>
                        <a:cubicBezTo>
                          <a:pt x="16" y="9"/>
                          <a:pt x="16" y="9"/>
                          <a:pt x="16" y="9"/>
                        </a:cubicBezTo>
                        <a:moveTo>
                          <a:pt x="18" y="8"/>
                        </a:moveTo>
                        <a:cubicBezTo>
                          <a:pt x="18" y="8"/>
                          <a:pt x="18" y="9"/>
                          <a:pt x="18" y="10"/>
                        </a:cubicBezTo>
                        <a:cubicBezTo>
                          <a:pt x="20" y="11"/>
                          <a:pt x="23" y="12"/>
                          <a:pt x="25" y="13"/>
                        </a:cubicBezTo>
                        <a:cubicBezTo>
                          <a:pt x="26" y="12"/>
                          <a:pt x="27" y="11"/>
                          <a:pt x="27" y="10"/>
                        </a:cubicBezTo>
                        <a:cubicBezTo>
                          <a:pt x="24" y="10"/>
                          <a:pt x="21" y="9"/>
                          <a:pt x="18" y="8"/>
                        </a:cubicBezTo>
                        <a:moveTo>
                          <a:pt x="3" y="0"/>
                        </a:moveTo>
                        <a:cubicBezTo>
                          <a:pt x="3" y="0"/>
                          <a:pt x="3" y="0"/>
                          <a:pt x="3" y="0"/>
                        </a:cubicBezTo>
                        <a:cubicBezTo>
                          <a:pt x="2" y="1"/>
                          <a:pt x="1" y="2"/>
                          <a:pt x="0" y="13"/>
                        </a:cubicBezTo>
                        <a:cubicBezTo>
                          <a:pt x="1" y="15"/>
                          <a:pt x="9" y="25"/>
                          <a:pt x="16" y="43"/>
                        </a:cubicBezTo>
                        <a:cubicBezTo>
                          <a:pt x="22" y="56"/>
                          <a:pt x="25" y="62"/>
                          <a:pt x="28" y="66"/>
                        </a:cubicBezTo>
                        <a:cubicBezTo>
                          <a:pt x="28" y="66"/>
                          <a:pt x="28" y="66"/>
                          <a:pt x="28" y="66"/>
                        </a:cubicBezTo>
                        <a:cubicBezTo>
                          <a:pt x="28" y="66"/>
                          <a:pt x="28" y="66"/>
                          <a:pt x="28" y="66"/>
                        </a:cubicBezTo>
                        <a:cubicBezTo>
                          <a:pt x="28" y="66"/>
                          <a:pt x="28" y="66"/>
                          <a:pt x="28" y="66"/>
                        </a:cubicBezTo>
                        <a:cubicBezTo>
                          <a:pt x="29" y="66"/>
                          <a:pt x="30" y="66"/>
                          <a:pt x="31" y="66"/>
                        </a:cubicBezTo>
                        <a:cubicBezTo>
                          <a:pt x="32" y="66"/>
                          <a:pt x="33" y="66"/>
                          <a:pt x="34" y="66"/>
                        </a:cubicBezTo>
                        <a:cubicBezTo>
                          <a:pt x="35" y="66"/>
                          <a:pt x="37" y="66"/>
                          <a:pt x="38" y="66"/>
                        </a:cubicBezTo>
                        <a:cubicBezTo>
                          <a:pt x="47" y="66"/>
                          <a:pt x="65" y="64"/>
                          <a:pt x="77" y="56"/>
                        </a:cubicBezTo>
                        <a:cubicBezTo>
                          <a:pt x="86" y="51"/>
                          <a:pt x="90" y="40"/>
                          <a:pt x="91" y="33"/>
                        </a:cubicBezTo>
                        <a:cubicBezTo>
                          <a:pt x="91" y="20"/>
                          <a:pt x="90" y="8"/>
                          <a:pt x="88" y="2"/>
                        </a:cubicBezTo>
                        <a:cubicBezTo>
                          <a:pt x="82" y="7"/>
                          <a:pt x="74" y="9"/>
                          <a:pt x="66" y="11"/>
                        </a:cubicBezTo>
                        <a:cubicBezTo>
                          <a:pt x="66" y="11"/>
                          <a:pt x="66" y="11"/>
                          <a:pt x="66" y="11"/>
                        </a:cubicBezTo>
                        <a:cubicBezTo>
                          <a:pt x="67" y="12"/>
                          <a:pt x="68" y="12"/>
                          <a:pt x="70" y="13"/>
                        </a:cubicBezTo>
                        <a:cubicBezTo>
                          <a:pt x="72" y="13"/>
                          <a:pt x="73" y="14"/>
                          <a:pt x="75" y="15"/>
                        </a:cubicBezTo>
                        <a:cubicBezTo>
                          <a:pt x="77" y="16"/>
                          <a:pt x="79" y="17"/>
                          <a:pt x="80" y="18"/>
                        </a:cubicBezTo>
                        <a:cubicBezTo>
                          <a:pt x="80" y="18"/>
                          <a:pt x="80" y="18"/>
                          <a:pt x="80" y="18"/>
                        </a:cubicBezTo>
                        <a:cubicBezTo>
                          <a:pt x="80" y="18"/>
                          <a:pt x="80" y="18"/>
                          <a:pt x="80" y="18"/>
                        </a:cubicBezTo>
                        <a:cubicBezTo>
                          <a:pt x="81" y="19"/>
                          <a:pt x="81" y="20"/>
                          <a:pt x="82" y="21"/>
                        </a:cubicBezTo>
                        <a:cubicBezTo>
                          <a:pt x="82" y="21"/>
                          <a:pt x="82" y="21"/>
                          <a:pt x="82" y="22"/>
                        </a:cubicBezTo>
                        <a:cubicBezTo>
                          <a:pt x="79" y="19"/>
                          <a:pt x="76" y="17"/>
                          <a:pt x="73" y="15"/>
                        </a:cubicBezTo>
                        <a:cubicBezTo>
                          <a:pt x="71" y="15"/>
                          <a:pt x="70" y="14"/>
                          <a:pt x="69" y="14"/>
                        </a:cubicBezTo>
                        <a:cubicBezTo>
                          <a:pt x="69" y="14"/>
                          <a:pt x="70" y="14"/>
                          <a:pt x="70" y="15"/>
                        </a:cubicBezTo>
                        <a:cubicBezTo>
                          <a:pt x="70" y="15"/>
                          <a:pt x="70" y="15"/>
                          <a:pt x="71" y="16"/>
                        </a:cubicBezTo>
                        <a:cubicBezTo>
                          <a:pt x="71" y="17"/>
                          <a:pt x="72" y="18"/>
                          <a:pt x="73" y="20"/>
                        </a:cubicBezTo>
                        <a:cubicBezTo>
                          <a:pt x="73" y="22"/>
                          <a:pt x="74" y="24"/>
                          <a:pt x="73" y="26"/>
                        </a:cubicBezTo>
                        <a:cubicBezTo>
                          <a:pt x="73" y="26"/>
                          <a:pt x="73" y="25"/>
                          <a:pt x="73" y="24"/>
                        </a:cubicBezTo>
                        <a:cubicBezTo>
                          <a:pt x="73" y="25"/>
                          <a:pt x="73" y="25"/>
                          <a:pt x="73" y="26"/>
                        </a:cubicBezTo>
                        <a:cubicBezTo>
                          <a:pt x="73" y="22"/>
                          <a:pt x="71" y="18"/>
                          <a:pt x="69" y="15"/>
                        </a:cubicBezTo>
                        <a:cubicBezTo>
                          <a:pt x="68" y="15"/>
                          <a:pt x="68" y="14"/>
                          <a:pt x="68" y="14"/>
                        </a:cubicBezTo>
                        <a:cubicBezTo>
                          <a:pt x="67" y="13"/>
                          <a:pt x="65" y="12"/>
                          <a:pt x="64" y="11"/>
                        </a:cubicBezTo>
                        <a:cubicBezTo>
                          <a:pt x="63" y="11"/>
                          <a:pt x="62" y="11"/>
                          <a:pt x="61" y="11"/>
                        </a:cubicBezTo>
                        <a:cubicBezTo>
                          <a:pt x="61" y="14"/>
                          <a:pt x="61" y="17"/>
                          <a:pt x="60" y="20"/>
                        </a:cubicBezTo>
                        <a:cubicBezTo>
                          <a:pt x="60" y="21"/>
                          <a:pt x="60" y="22"/>
                          <a:pt x="60" y="23"/>
                        </a:cubicBezTo>
                        <a:cubicBezTo>
                          <a:pt x="60" y="24"/>
                          <a:pt x="61" y="24"/>
                          <a:pt x="61" y="25"/>
                        </a:cubicBezTo>
                        <a:cubicBezTo>
                          <a:pt x="62" y="26"/>
                          <a:pt x="62" y="26"/>
                          <a:pt x="62" y="27"/>
                        </a:cubicBezTo>
                        <a:cubicBezTo>
                          <a:pt x="64" y="28"/>
                          <a:pt x="65" y="29"/>
                          <a:pt x="65" y="31"/>
                        </a:cubicBezTo>
                        <a:cubicBezTo>
                          <a:pt x="66" y="33"/>
                          <a:pt x="67" y="35"/>
                          <a:pt x="67" y="37"/>
                        </a:cubicBezTo>
                        <a:cubicBezTo>
                          <a:pt x="66" y="38"/>
                          <a:pt x="66" y="39"/>
                          <a:pt x="66" y="40"/>
                        </a:cubicBezTo>
                        <a:cubicBezTo>
                          <a:pt x="66" y="40"/>
                          <a:pt x="66" y="39"/>
                          <a:pt x="66" y="39"/>
                        </a:cubicBezTo>
                        <a:cubicBezTo>
                          <a:pt x="66" y="39"/>
                          <a:pt x="66" y="39"/>
                          <a:pt x="66" y="40"/>
                        </a:cubicBezTo>
                        <a:cubicBezTo>
                          <a:pt x="66" y="36"/>
                          <a:pt x="65" y="32"/>
                          <a:pt x="63" y="29"/>
                        </a:cubicBezTo>
                        <a:cubicBezTo>
                          <a:pt x="62" y="29"/>
                          <a:pt x="62" y="28"/>
                          <a:pt x="62" y="28"/>
                        </a:cubicBezTo>
                        <a:cubicBezTo>
                          <a:pt x="61" y="27"/>
                          <a:pt x="61" y="26"/>
                          <a:pt x="60" y="26"/>
                        </a:cubicBezTo>
                        <a:cubicBezTo>
                          <a:pt x="60" y="25"/>
                          <a:pt x="59" y="25"/>
                          <a:pt x="59" y="25"/>
                        </a:cubicBezTo>
                        <a:cubicBezTo>
                          <a:pt x="60" y="28"/>
                          <a:pt x="61" y="32"/>
                          <a:pt x="60" y="36"/>
                        </a:cubicBezTo>
                        <a:cubicBezTo>
                          <a:pt x="59" y="42"/>
                          <a:pt x="57" y="47"/>
                          <a:pt x="52" y="49"/>
                        </a:cubicBezTo>
                        <a:cubicBezTo>
                          <a:pt x="52" y="50"/>
                          <a:pt x="53" y="51"/>
                          <a:pt x="53" y="52"/>
                        </a:cubicBezTo>
                        <a:cubicBezTo>
                          <a:pt x="53" y="52"/>
                          <a:pt x="53" y="51"/>
                          <a:pt x="53" y="51"/>
                        </a:cubicBezTo>
                        <a:cubicBezTo>
                          <a:pt x="52" y="51"/>
                          <a:pt x="52" y="50"/>
                          <a:pt x="51" y="50"/>
                        </a:cubicBezTo>
                        <a:cubicBezTo>
                          <a:pt x="50" y="50"/>
                          <a:pt x="49" y="50"/>
                          <a:pt x="48" y="51"/>
                        </a:cubicBezTo>
                        <a:cubicBezTo>
                          <a:pt x="44" y="52"/>
                          <a:pt x="40" y="52"/>
                          <a:pt x="37" y="53"/>
                        </a:cubicBezTo>
                        <a:cubicBezTo>
                          <a:pt x="37" y="53"/>
                          <a:pt x="37" y="54"/>
                          <a:pt x="37" y="54"/>
                        </a:cubicBezTo>
                        <a:cubicBezTo>
                          <a:pt x="37" y="54"/>
                          <a:pt x="37" y="53"/>
                          <a:pt x="37" y="53"/>
                        </a:cubicBezTo>
                        <a:cubicBezTo>
                          <a:pt x="36" y="53"/>
                          <a:pt x="36" y="53"/>
                          <a:pt x="36" y="54"/>
                        </a:cubicBezTo>
                        <a:cubicBezTo>
                          <a:pt x="36" y="53"/>
                          <a:pt x="36" y="53"/>
                          <a:pt x="36" y="53"/>
                        </a:cubicBezTo>
                        <a:cubicBezTo>
                          <a:pt x="35" y="53"/>
                          <a:pt x="34" y="53"/>
                          <a:pt x="33" y="53"/>
                        </a:cubicBezTo>
                        <a:cubicBezTo>
                          <a:pt x="26" y="53"/>
                          <a:pt x="22" y="50"/>
                          <a:pt x="18" y="41"/>
                        </a:cubicBezTo>
                        <a:cubicBezTo>
                          <a:pt x="17" y="38"/>
                          <a:pt x="16" y="35"/>
                          <a:pt x="14" y="32"/>
                        </a:cubicBezTo>
                        <a:cubicBezTo>
                          <a:pt x="13" y="30"/>
                          <a:pt x="12" y="28"/>
                          <a:pt x="11" y="26"/>
                        </a:cubicBezTo>
                        <a:cubicBezTo>
                          <a:pt x="11" y="27"/>
                          <a:pt x="11" y="27"/>
                          <a:pt x="11" y="27"/>
                        </a:cubicBezTo>
                        <a:cubicBezTo>
                          <a:pt x="11" y="27"/>
                          <a:pt x="11" y="26"/>
                          <a:pt x="11" y="26"/>
                        </a:cubicBezTo>
                        <a:cubicBezTo>
                          <a:pt x="11" y="26"/>
                          <a:pt x="11" y="26"/>
                          <a:pt x="11" y="26"/>
                        </a:cubicBezTo>
                        <a:cubicBezTo>
                          <a:pt x="11" y="26"/>
                          <a:pt x="11" y="26"/>
                          <a:pt x="11" y="26"/>
                        </a:cubicBezTo>
                        <a:cubicBezTo>
                          <a:pt x="11" y="26"/>
                          <a:pt x="11" y="26"/>
                          <a:pt x="11" y="26"/>
                        </a:cubicBezTo>
                        <a:cubicBezTo>
                          <a:pt x="9" y="23"/>
                          <a:pt x="8" y="20"/>
                          <a:pt x="6" y="17"/>
                        </a:cubicBezTo>
                        <a:cubicBezTo>
                          <a:pt x="5" y="15"/>
                          <a:pt x="1" y="8"/>
                          <a:pt x="5" y="6"/>
                        </a:cubicBezTo>
                        <a:cubicBezTo>
                          <a:pt x="6" y="6"/>
                          <a:pt x="6" y="6"/>
                          <a:pt x="7" y="6"/>
                        </a:cubicBezTo>
                        <a:cubicBezTo>
                          <a:pt x="7" y="6"/>
                          <a:pt x="7" y="6"/>
                          <a:pt x="7" y="6"/>
                        </a:cubicBezTo>
                        <a:cubicBezTo>
                          <a:pt x="10" y="6"/>
                          <a:pt x="12" y="7"/>
                          <a:pt x="14" y="8"/>
                        </a:cubicBezTo>
                        <a:cubicBezTo>
                          <a:pt x="15" y="8"/>
                          <a:pt x="15" y="8"/>
                          <a:pt x="16" y="7"/>
                        </a:cubicBezTo>
                        <a:cubicBezTo>
                          <a:pt x="14" y="7"/>
                          <a:pt x="13" y="6"/>
                          <a:pt x="12" y="5"/>
                        </a:cubicBezTo>
                        <a:cubicBezTo>
                          <a:pt x="6" y="3"/>
                          <a:pt x="4" y="1"/>
                          <a:pt x="3"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3" name="Freeform 8351">
                    <a:extLst>
                      <a:ext uri="{FF2B5EF4-FFF2-40B4-BE49-F238E27FC236}">
                        <a16:creationId xmlns:a16="http://schemas.microsoft.com/office/drawing/2014/main" id="{0DAB075D-05AF-4F65-922A-8A541FF39881}"/>
                      </a:ext>
                    </a:extLst>
                  </p:cNvPr>
                  <p:cNvSpPr>
                    <a:spLocks noEditPoints="1"/>
                  </p:cNvSpPr>
                  <p:nvPr/>
                </p:nvSpPr>
                <p:spPr bwMode="auto">
                  <a:xfrm>
                    <a:off x="3659" y="2079"/>
                    <a:ext cx="69" cy="51"/>
                  </a:xfrm>
                  <a:custGeom>
                    <a:avLst/>
                    <a:gdLst>
                      <a:gd name="T0" fmla="*/ 29 w 92"/>
                      <a:gd name="T1" fmla="*/ 68 h 68"/>
                      <a:gd name="T2" fmla="*/ 61 w 92"/>
                      <a:gd name="T3" fmla="*/ 13 h 68"/>
                      <a:gd name="T4" fmla="*/ 42 w 92"/>
                      <a:gd name="T5" fmla="*/ 14 h 68"/>
                      <a:gd name="T6" fmla="*/ 49 w 92"/>
                      <a:gd name="T7" fmla="*/ 14 h 68"/>
                      <a:gd name="T8" fmla="*/ 61 w 92"/>
                      <a:gd name="T9" fmla="*/ 13 h 68"/>
                      <a:gd name="T10" fmla="*/ 62 w 92"/>
                      <a:gd name="T11" fmla="*/ 13 h 68"/>
                      <a:gd name="T12" fmla="*/ 65 w 92"/>
                      <a:gd name="T13" fmla="*/ 13 h 68"/>
                      <a:gd name="T14" fmla="*/ 64 w 92"/>
                      <a:gd name="T15" fmla="*/ 12 h 68"/>
                      <a:gd name="T16" fmla="*/ 31 w 92"/>
                      <a:gd name="T17" fmla="*/ 13 h 68"/>
                      <a:gd name="T18" fmla="*/ 40 w 92"/>
                      <a:gd name="T19" fmla="*/ 14 h 68"/>
                      <a:gd name="T20" fmla="*/ 33 w 92"/>
                      <a:gd name="T21" fmla="*/ 12 h 68"/>
                      <a:gd name="T22" fmla="*/ 20 w 92"/>
                      <a:gd name="T23" fmla="*/ 10 h 68"/>
                      <a:gd name="T24" fmla="*/ 28 w 92"/>
                      <a:gd name="T25" fmla="*/ 12 h 68"/>
                      <a:gd name="T26" fmla="*/ 20 w 92"/>
                      <a:gd name="T27" fmla="*/ 10 h 68"/>
                      <a:gd name="T28" fmla="*/ 89 w 92"/>
                      <a:gd name="T29" fmla="*/ 3 h 68"/>
                      <a:gd name="T30" fmla="*/ 82 w 92"/>
                      <a:gd name="T31" fmla="*/ 8 h 68"/>
                      <a:gd name="T32" fmla="*/ 81 w 92"/>
                      <a:gd name="T33" fmla="*/ 8 h 68"/>
                      <a:gd name="T34" fmla="*/ 67 w 92"/>
                      <a:gd name="T35" fmla="*/ 12 h 68"/>
                      <a:gd name="T36" fmla="*/ 67 w 92"/>
                      <a:gd name="T37" fmla="*/ 13 h 68"/>
                      <a:gd name="T38" fmla="*/ 89 w 92"/>
                      <a:gd name="T39" fmla="*/ 4 h 68"/>
                      <a:gd name="T40" fmla="*/ 78 w 92"/>
                      <a:gd name="T41" fmla="*/ 58 h 68"/>
                      <a:gd name="T42" fmla="*/ 35 w 92"/>
                      <a:gd name="T43" fmla="*/ 68 h 68"/>
                      <a:gd name="T44" fmla="*/ 29 w 92"/>
                      <a:gd name="T45" fmla="*/ 68 h 68"/>
                      <a:gd name="T46" fmla="*/ 29 w 92"/>
                      <a:gd name="T47" fmla="*/ 68 h 68"/>
                      <a:gd name="T48" fmla="*/ 32 w 92"/>
                      <a:gd name="T49" fmla="*/ 68 h 68"/>
                      <a:gd name="T50" fmla="*/ 39 w 92"/>
                      <a:gd name="T51" fmla="*/ 68 h 68"/>
                      <a:gd name="T52" fmla="*/ 92 w 92"/>
                      <a:gd name="T53" fmla="*/ 35 h 68"/>
                      <a:gd name="T54" fmla="*/ 90 w 92"/>
                      <a:gd name="T55" fmla="*/ 3 h 68"/>
                      <a:gd name="T56" fmla="*/ 4 w 92"/>
                      <a:gd name="T57" fmla="*/ 1 h 68"/>
                      <a:gd name="T58" fmla="*/ 4 w 92"/>
                      <a:gd name="T59" fmla="*/ 1 h 68"/>
                      <a:gd name="T60" fmla="*/ 1 w 92"/>
                      <a:gd name="T61" fmla="*/ 15 h 68"/>
                      <a:gd name="T62" fmla="*/ 4 w 92"/>
                      <a:gd name="T63" fmla="*/ 2 h 68"/>
                      <a:gd name="T64" fmla="*/ 13 w 92"/>
                      <a:gd name="T65" fmla="*/ 7 h 68"/>
                      <a:gd name="T66" fmla="*/ 17 w 92"/>
                      <a:gd name="T67" fmla="*/ 9 h 68"/>
                      <a:gd name="T68" fmla="*/ 4 w 92"/>
                      <a:gd name="T69"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2" h="68">
                        <a:moveTo>
                          <a:pt x="29" y="68"/>
                        </a:moveTo>
                        <a:cubicBezTo>
                          <a:pt x="29" y="68"/>
                          <a:pt x="29" y="68"/>
                          <a:pt x="29" y="68"/>
                        </a:cubicBezTo>
                        <a:cubicBezTo>
                          <a:pt x="29" y="68"/>
                          <a:pt x="29" y="68"/>
                          <a:pt x="29" y="68"/>
                        </a:cubicBezTo>
                        <a:moveTo>
                          <a:pt x="61" y="13"/>
                        </a:moveTo>
                        <a:cubicBezTo>
                          <a:pt x="57" y="14"/>
                          <a:pt x="53" y="14"/>
                          <a:pt x="49" y="14"/>
                        </a:cubicBezTo>
                        <a:cubicBezTo>
                          <a:pt x="47" y="14"/>
                          <a:pt x="44" y="14"/>
                          <a:pt x="42" y="14"/>
                        </a:cubicBezTo>
                        <a:cubicBezTo>
                          <a:pt x="42" y="14"/>
                          <a:pt x="42" y="14"/>
                          <a:pt x="43" y="14"/>
                        </a:cubicBezTo>
                        <a:cubicBezTo>
                          <a:pt x="45" y="14"/>
                          <a:pt x="47" y="14"/>
                          <a:pt x="49" y="14"/>
                        </a:cubicBezTo>
                        <a:cubicBezTo>
                          <a:pt x="53" y="14"/>
                          <a:pt x="57" y="14"/>
                          <a:pt x="61" y="14"/>
                        </a:cubicBezTo>
                        <a:cubicBezTo>
                          <a:pt x="61" y="13"/>
                          <a:pt x="61" y="13"/>
                          <a:pt x="61" y="13"/>
                        </a:cubicBezTo>
                        <a:moveTo>
                          <a:pt x="64" y="12"/>
                        </a:moveTo>
                        <a:cubicBezTo>
                          <a:pt x="64" y="13"/>
                          <a:pt x="63" y="13"/>
                          <a:pt x="62" y="13"/>
                        </a:cubicBezTo>
                        <a:cubicBezTo>
                          <a:pt x="62" y="13"/>
                          <a:pt x="62" y="13"/>
                          <a:pt x="62" y="13"/>
                        </a:cubicBezTo>
                        <a:cubicBezTo>
                          <a:pt x="63" y="13"/>
                          <a:pt x="64" y="13"/>
                          <a:pt x="65" y="13"/>
                        </a:cubicBezTo>
                        <a:cubicBezTo>
                          <a:pt x="65" y="13"/>
                          <a:pt x="65" y="13"/>
                          <a:pt x="65" y="13"/>
                        </a:cubicBezTo>
                        <a:cubicBezTo>
                          <a:pt x="65" y="13"/>
                          <a:pt x="65" y="13"/>
                          <a:pt x="64" y="12"/>
                        </a:cubicBezTo>
                        <a:moveTo>
                          <a:pt x="32" y="12"/>
                        </a:moveTo>
                        <a:cubicBezTo>
                          <a:pt x="31" y="12"/>
                          <a:pt x="31" y="12"/>
                          <a:pt x="31" y="13"/>
                        </a:cubicBezTo>
                        <a:cubicBezTo>
                          <a:pt x="32" y="13"/>
                          <a:pt x="32" y="13"/>
                          <a:pt x="33" y="13"/>
                        </a:cubicBezTo>
                        <a:cubicBezTo>
                          <a:pt x="35" y="13"/>
                          <a:pt x="37" y="14"/>
                          <a:pt x="40" y="14"/>
                        </a:cubicBezTo>
                        <a:cubicBezTo>
                          <a:pt x="40" y="14"/>
                          <a:pt x="40" y="13"/>
                          <a:pt x="40" y="13"/>
                        </a:cubicBezTo>
                        <a:cubicBezTo>
                          <a:pt x="37" y="13"/>
                          <a:pt x="35" y="13"/>
                          <a:pt x="33" y="12"/>
                        </a:cubicBezTo>
                        <a:cubicBezTo>
                          <a:pt x="32" y="12"/>
                          <a:pt x="32" y="12"/>
                          <a:pt x="32" y="12"/>
                        </a:cubicBezTo>
                        <a:moveTo>
                          <a:pt x="20" y="10"/>
                        </a:moveTo>
                        <a:cubicBezTo>
                          <a:pt x="20" y="10"/>
                          <a:pt x="20" y="10"/>
                          <a:pt x="19" y="10"/>
                        </a:cubicBezTo>
                        <a:cubicBezTo>
                          <a:pt x="22" y="11"/>
                          <a:pt x="25" y="12"/>
                          <a:pt x="28" y="12"/>
                        </a:cubicBezTo>
                        <a:cubicBezTo>
                          <a:pt x="29" y="12"/>
                          <a:pt x="29" y="12"/>
                          <a:pt x="29" y="12"/>
                        </a:cubicBezTo>
                        <a:cubicBezTo>
                          <a:pt x="26" y="11"/>
                          <a:pt x="23" y="10"/>
                          <a:pt x="20" y="10"/>
                        </a:cubicBezTo>
                        <a:moveTo>
                          <a:pt x="90" y="3"/>
                        </a:moveTo>
                        <a:cubicBezTo>
                          <a:pt x="89" y="3"/>
                          <a:pt x="89" y="3"/>
                          <a:pt x="89" y="3"/>
                        </a:cubicBezTo>
                        <a:cubicBezTo>
                          <a:pt x="87" y="5"/>
                          <a:pt x="84" y="6"/>
                          <a:pt x="82" y="8"/>
                        </a:cubicBezTo>
                        <a:cubicBezTo>
                          <a:pt x="82" y="8"/>
                          <a:pt x="82" y="8"/>
                          <a:pt x="82" y="8"/>
                        </a:cubicBezTo>
                        <a:cubicBezTo>
                          <a:pt x="82" y="8"/>
                          <a:pt x="82" y="8"/>
                          <a:pt x="82" y="8"/>
                        </a:cubicBezTo>
                        <a:cubicBezTo>
                          <a:pt x="82" y="8"/>
                          <a:pt x="81" y="8"/>
                          <a:pt x="81" y="8"/>
                        </a:cubicBezTo>
                        <a:cubicBezTo>
                          <a:pt x="81" y="8"/>
                          <a:pt x="81" y="8"/>
                          <a:pt x="81" y="8"/>
                        </a:cubicBezTo>
                        <a:cubicBezTo>
                          <a:pt x="77" y="10"/>
                          <a:pt x="72" y="11"/>
                          <a:pt x="67" y="12"/>
                        </a:cubicBezTo>
                        <a:cubicBezTo>
                          <a:pt x="67" y="12"/>
                          <a:pt x="66" y="12"/>
                          <a:pt x="66" y="12"/>
                        </a:cubicBezTo>
                        <a:cubicBezTo>
                          <a:pt x="66" y="12"/>
                          <a:pt x="67" y="12"/>
                          <a:pt x="67" y="13"/>
                        </a:cubicBezTo>
                        <a:cubicBezTo>
                          <a:pt x="67" y="13"/>
                          <a:pt x="67" y="13"/>
                          <a:pt x="67" y="13"/>
                        </a:cubicBezTo>
                        <a:cubicBezTo>
                          <a:pt x="75" y="11"/>
                          <a:pt x="83" y="9"/>
                          <a:pt x="89" y="4"/>
                        </a:cubicBezTo>
                        <a:cubicBezTo>
                          <a:pt x="91" y="10"/>
                          <a:pt x="92" y="22"/>
                          <a:pt x="92" y="35"/>
                        </a:cubicBezTo>
                        <a:cubicBezTo>
                          <a:pt x="91" y="42"/>
                          <a:pt x="87" y="53"/>
                          <a:pt x="78" y="58"/>
                        </a:cubicBezTo>
                        <a:cubicBezTo>
                          <a:pt x="66" y="66"/>
                          <a:pt x="48" y="68"/>
                          <a:pt x="39" y="68"/>
                        </a:cubicBezTo>
                        <a:cubicBezTo>
                          <a:pt x="38" y="68"/>
                          <a:pt x="36" y="68"/>
                          <a:pt x="35" y="68"/>
                        </a:cubicBezTo>
                        <a:cubicBezTo>
                          <a:pt x="34" y="68"/>
                          <a:pt x="33" y="68"/>
                          <a:pt x="32" y="68"/>
                        </a:cubicBezTo>
                        <a:cubicBezTo>
                          <a:pt x="31" y="68"/>
                          <a:pt x="30" y="68"/>
                          <a:pt x="29" y="68"/>
                        </a:cubicBezTo>
                        <a:cubicBezTo>
                          <a:pt x="29" y="68"/>
                          <a:pt x="29" y="68"/>
                          <a:pt x="29" y="68"/>
                        </a:cubicBezTo>
                        <a:cubicBezTo>
                          <a:pt x="29" y="68"/>
                          <a:pt x="29" y="68"/>
                          <a:pt x="29" y="68"/>
                        </a:cubicBezTo>
                        <a:cubicBezTo>
                          <a:pt x="29" y="68"/>
                          <a:pt x="29" y="68"/>
                          <a:pt x="29" y="68"/>
                        </a:cubicBezTo>
                        <a:cubicBezTo>
                          <a:pt x="30" y="68"/>
                          <a:pt x="31" y="68"/>
                          <a:pt x="32" y="68"/>
                        </a:cubicBezTo>
                        <a:cubicBezTo>
                          <a:pt x="33" y="68"/>
                          <a:pt x="34" y="68"/>
                          <a:pt x="35" y="68"/>
                        </a:cubicBezTo>
                        <a:cubicBezTo>
                          <a:pt x="36" y="68"/>
                          <a:pt x="38" y="68"/>
                          <a:pt x="39" y="68"/>
                        </a:cubicBezTo>
                        <a:cubicBezTo>
                          <a:pt x="49" y="68"/>
                          <a:pt x="67" y="65"/>
                          <a:pt x="78" y="59"/>
                        </a:cubicBezTo>
                        <a:cubicBezTo>
                          <a:pt x="88" y="53"/>
                          <a:pt x="91" y="41"/>
                          <a:pt x="92" y="35"/>
                        </a:cubicBezTo>
                        <a:cubicBezTo>
                          <a:pt x="92" y="22"/>
                          <a:pt x="91" y="9"/>
                          <a:pt x="90" y="3"/>
                        </a:cubicBezTo>
                        <a:cubicBezTo>
                          <a:pt x="90" y="3"/>
                          <a:pt x="90" y="3"/>
                          <a:pt x="90" y="3"/>
                        </a:cubicBezTo>
                        <a:cubicBezTo>
                          <a:pt x="90" y="3"/>
                          <a:pt x="90" y="3"/>
                          <a:pt x="90" y="3"/>
                        </a:cubicBezTo>
                        <a:moveTo>
                          <a:pt x="4" y="1"/>
                        </a:moveTo>
                        <a:cubicBezTo>
                          <a:pt x="4" y="1"/>
                          <a:pt x="4" y="1"/>
                          <a:pt x="4" y="1"/>
                        </a:cubicBezTo>
                        <a:cubicBezTo>
                          <a:pt x="4" y="1"/>
                          <a:pt x="4" y="1"/>
                          <a:pt x="4" y="1"/>
                        </a:cubicBezTo>
                        <a:cubicBezTo>
                          <a:pt x="4" y="3"/>
                          <a:pt x="2" y="0"/>
                          <a:pt x="0" y="15"/>
                        </a:cubicBezTo>
                        <a:cubicBezTo>
                          <a:pt x="1" y="15"/>
                          <a:pt x="1" y="15"/>
                          <a:pt x="1" y="15"/>
                        </a:cubicBezTo>
                        <a:cubicBezTo>
                          <a:pt x="1" y="15"/>
                          <a:pt x="1" y="15"/>
                          <a:pt x="1" y="15"/>
                        </a:cubicBezTo>
                        <a:cubicBezTo>
                          <a:pt x="2" y="4"/>
                          <a:pt x="3" y="3"/>
                          <a:pt x="4" y="2"/>
                        </a:cubicBezTo>
                        <a:cubicBezTo>
                          <a:pt x="4" y="2"/>
                          <a:pt x="4" y="2"/>
                          <a:pt x="4" y="2"/>
                        </a:cubicBezTo>
                        <a:cubicBezTo>
                          <a:pt x="5" y="3"/>
                          <a:pt x="7" y="5"/>
                          <a:pt x="13" y="7"/>
                        </a:cubicBezTo>
                        <a:cubicBezTo>
                          <a:pt x="14" y="8"/>
                          <a:pt x="15" y="9"/>
                          <a:pt x="17" y="9"/>
                        </a:cubicBezTo>
                        <a:cubicBezTo>
                          <a:pt x="17" y="9"/>
                          <a:pt x="17" y="9"/>
                          <a:pt x="17" y="9"/>
                        </a:cubicBezTo>
                        <a:cubicBezTo>
                          <a:pt x="16" y="8"/>
                          <a:pt x="15" y="8"/>
                          <a:pt x="13" y="7"/>
                        </a:cubicBezTo>
                        <a:cubicBezTo>
                          <a:pt x="5" y="3"/>
                          <a:pt x="4" y="1"/>
                          <a:pt x="4" y="1"/>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4" name="Freeform 8352">
                    <a:extLst>
                      <a:ext uri="{FF2B5EF4-FFF2-40B4-BE49-F238E27FC236}">
                        <a16:creationId xmlns:a16="http://schemas.microsoft.com/office/drawing/2014/main" id="{559BEA4E-8582-46CF-BCEB-BB33068298F8}"/>
                      </a:ext>
                    </a:extLst>
                  </p:cNvPr>
                  <p:cNvSpPr>
                    <a:spLocks noEditPoints="1"/>
                  </p:cNvSpPr>
                  <p:nvPr/>
                </p:nvSpPr>
                <p:spPr bwMode="auto">
                  <a:xfrm>
                    <a:off x="3655" y="2091"/>
                    <a:ext cx="71" cy="57"/>
                  </a:xfrm>
                  <a:custGeom>
                    <a:avLst/>
                    <a:gdLst>
                      <a:gd name="T0" fmla="*/ 8 w 95"/>
                      <a:gd name="T1" fmla="*/ 56 h 76"/>
                      <a:gd name="T2" fmla="*/ 4 w 95"/>
                      <a:gd name="T3" fmla="*/ 53 h 76"/>
                      <a:gd name="T4" fmla="*/ 4 w 95"/>
                      <a:gd name="T5" fmla="*/ 11 h 76"/>
                      <a:gd name="T6" fmla="*/ 6 w 95"/>
                      <a:gd name="T7" fmla="*/ 8 h 76"/>
                      <a:gd name="T8" fmla="*/ 7 w 95"/>
                      <a:gd name="T9" fmla="*/ 8 h 76"/>
                      <a:gd name="T10" fmla="*/ 13 w 95"/>
                      <a:gd name="T11" fmla="*/ 33 h 76"/>
                      <a:gd name="T12" fmla="*/ 10 w 95"/>
                      <a:gd name="T13" fmla="*/ 55 h 76"/>
                      <a:gd name="T14" fmla="*/ 8 w 95"/>
                      <a:gd name="T15" fmla="*/ 56 h 76"/>
                      <a:gd name="T16" fmla="*/ 5 w 95"/>
                      <a:gd name="T17" fmla="*/ 0 h 76"/>
                      <a:gd name="T18" fmla="*/ 1 w 95"/>
                      <a:gd name="T19" fmla="*/ 25 h 76"/>
                      <a:gd name="T20" fmla="*/ 6 w 95"/>
                      <a:gd name="T21" fmla="*/ 64 h 76"/>
                      <a:gd name="T22" fmla="*/ 38 w 95"/>
                      <a:gd name="T23" fmla="*/ 76 h 76"/>
                      <a:gd name="T24" fmla="*/ 45 w 95"/>
                      <a:gd name="T25" fmla="*/ 76 h 76"/>
                      <a:gd name="T26" fmla="*/ 54 w 95"/>
                      <a:gd name="T27" fmla="*/ 75 h 76"/>
                      <a:gd name="T28" fmla="*/ 92 w 95"/>
                      <a:gd name="T29" fmla="*/ 56 h 76"/>
                      <a:gd name="T30" fmla="*/ 95 w 95"/>
                      <a:gd name="T31" fmla="*/ 45 h 76"/>
                      <a:gd name="T32" fmla="*/ 89 w 95"/>
                      <a:gd name="T33" fmla="*/ 61 h 76"/>
                      <a:gd name="T34" fmla="*/ 60 w 95"/>
                      <a:gd name="T35" fmla="*/ 73 h 76"/>
                      <a:gd name="T36" fmla="*/ 48 w 95"/>
                      <a:gd name="T37" fmla="*/ 74 h 76"/>
                      <a:gd name="T38" fmla="*/ 37 w 95"/>
                      <a:gd name="T39" fmla="*/ 75 h 76"/>
                      <a:gd name="T40" fmla="*/ 36 w 95"/>
                      <a:gd name="T41" fmla="*/ 75 h 76"/>
                      <a:gd name="T42" fmla="*/ 13 w 95"/>
                      <a:gd name="T43" fmla="*/ 69 h 76"/>
                      <a:gd name="T44" fmla="*/ 8 w 95"/>
                      <a:gd name="T45" fmla="*/ 62 h 76"/>
                      <a:gd name="T46" fmla="*/ 11 w 95"/>
                      <a:gd name="T47" fmla="*/ 60 h 76"/>
                      <a:gd name="T48" fmla="*/ 24 w 95"/>
                      <a:gd name="T49" fmla="*/ 56 h 76"/>
                      <a:gd name="T50" fmla="*/ 27 w 95"/>
                      <a:gd name="T51" fmla="*/ 55 h 76"/>
                      <a:gd name="T52" fmla="*/ 34 w 95"/>
                      <a:gd name="T53" fmla="*/ 52 h 76"/>
                      <a:gd name="T54" fmla="*/ 21 w 95"/>
                      <a:gd name="T55" fmla="*/ 29 h 76"/>
                      <a:gd name="T56" fmla="*/ 5 w 95"/>
                      <a:gd name="T5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5" h="76">
                        <a:moveTo>
                          <a:pt x="8" y="56"/>
                        </a:moveTo>
                        <a:cubicBezTo>
                          <a:pt x="5" y="56"/>
                          <a:pt x="4" y="53"/>
                          <a:pt x="4" y="53"/>
                        </a:cubicBezTo>
                        <a:cubicBezTo>
                          <a:pt x="1" y="43"/>
                          <a:pt x="3" y="16"/>
                          <a:pt x="4" y="11"/>
                        </a:cubicBezTo>
                        <a:cubicBezTo>
                          <a:pt x="4" y="8"/>
                          <a:pt x="5" y="8"/>
                          <a:pt x="6" y="8"/>
                        </a:cubicBezTo>
                        <a:cubicBezTo>
                          <a:pt x="6" y="8"/>
                          <a:pt x="7" y="8"/>
                          <a:pt x="7" y="8"/>
                        </a:cubicBezTo>
                        <a:cubicBezTo>
                          <a:pt x="10" y="11"/>
                          <a:pt x="12" y="20"/>
                          <a:pt x="13" y="33"/>
                        </a:cubicBezTo>
                        <a:cubicBezTo>
                          <a:pt x="15" y="45"/>
                          <a:pt x="14" y="54"/>
                          <a:pt x="10" y="55"/>
                        </a:cubicBezTo>
                        <a:cubicBezTo>
                          <a:pt x="9" y="56"/>
                          <a:pt x="9" y="56"/>
                          <a:pt x="8" y="56"/>
                        </a:cubicBezTo>
                        <a:moveTo>
                          <a:pt x="5" y="0"/>
                        </a:moveTo>
                        <a:cubicBezTo>
                          <a:pt x="5" y="1"/>
                          <a:pt x="2" y="7"/>
                          <a:pt x="1" y="25"/>
                        </a:cubicBezTo>
                        <a:cubicBezTo>
                          <a:pt x="0" y="43"/>
                          <a:pt x="2" y="58"/>
                          <a:pt x="6" y="64"/>
                        </a:cubicBezTo>
                        <a:cubicBezTo>
                          <a:pt x="9" y="68"/>
                          <a:pt x="20" y="76"/>
                          <a:pt x="38" y="76"/>
                        </a:cubicBezTo>
                        <a:cubicBezTo>
                          <a:pt x="40" y="76"/>
                          <a:pt x="42" y="76"/>
                          <a:pt x="45" y="76"/>
                        </a:cubicBezTo>
                        <a:cubicBezTo>
                          <a:pt x="48" y="76"/>
                          <a:pt x="51" y="75"/>
                          <a:pt x="54" y="75"/>
                        </a:cubicBezTo>
                        <a:cubicBezTo>
                          <a:pt x="72" y="73"/>
                          <a:pt x="86" y="72"/>
                          <a:pt x="92" y="56"/>
                        </a:cubicBezTo>
                        <a:cubicBezTo>
                          <a:pt x="94" y="53"/>
                          <a:pt x="95" y="49"/>
                          <a:pt x="95" y="45"/>
                        </a:cubicBezTo>
                        <a:cubicBezTo>
                          <a:pt x="94" y="50"/>
                          <a:pt x="92" y="56"/>
                          <a:pt x="89" y="61"/>
                        </a:cubicBezTo>
                        <a:cubicBezTo>
                          <a:pt x="86" y="65"/>
                          <a:pt x="78" y="72"/>
                          <a:pt x="60" y="73"/>
                        </a:cubicBezTo>
                        <a:cubicBezTo>
                          <a:pt x="56" y="73"/>
                          <a:pt x="52" y="74"/>
                          <a:pt x="48" y="74"/>
                        </a:cubicBezTo>
                        <a:cubicBezTo>
                          <a:pt x="44" y="74"/>
                          <a:pt x="40" y="75"/>
                          <a:pt x="37" y="75"/>
                        </a:cubicBezTo>
                        <a:cubicBezTo>
                          <a:pt x="36" y="75"/>
                          <a:pt x="36" y="75"/>
                          <a:pt x="36" y="75"/>
                        </a:cubicBezTo>
                        <a:cubicBezTo>
                          <a:pt x="29" y="75"/>
                          <a:pt x="20" y="73"/>
                          <a:pt x="13" y="69"/>
                        </a:cubicBezTo>
                        <a:cubicBezTo>
                          <a:pt x="8" y="65"/>
                          <a:pt x="7" y="63"/>
                          <a:pt x="8" y="62"/>
                        </a:cubicBezTo>
                        <a:cubicBezTo>
                          <a:pt x="8" y="61"/>
                          <a:pt x="9" y="60"/>
                          <a:pt x="11" y="60"/>
                        </a:cubicBezTo>
                        <a:cubicBezTo>
                          <a:pt x="13" y="60"/>
                          <a:pt x="19" y="58"/>
                          <a:pt x="24" y="56"/>
                        </a:cubicBezTo>
                        <a:cubicBezTo>
                          <a:pt x="26" y="56"/>
                          <a:pt x="27" y="55"/>
                          <a:pt x="27" y="55"/>
                        </a:cubicBezTo>
                        <a:cubicBezTo>
                          <a:pt x="29" y="54"/>
                          <a:pt x="31" y="53"/>
                          <a:pt x="34" y="52"/>
                        </a:cubicBezTo>
                        <a:cubicBezTo>
                          <a:pt x="30" y="49"/>
                          <a:pt x="27" y="42"/>
                          <a:pt x="21" y="29"/>
                        </a:cubicBezTo>
                        <a:cubicBezTo>
                          <a:pt x="14" y="12"/>
                          <a:pt x="7" y="2"/>
                          <a:pt x="5"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5" name="Freeform 8353">
                    <a:extLst>
                      <a:ext uri="{FF2B5EF4-FFF2-40B4-BE49-F238E27FC236}">
                        <a16:creationId xmlns:a16="http://schemas.microsoft.com/office/drawing/2014/main" id="{3BA39FA8-9C8E-442B-981C-A31CBD0BBC5E}"/>
                      </a:ext>
                    </a:extLst>
                  </p:cNvPr>
                  <p:cNvSpPr>
                    <a:spLocks noEditPoints="1"/>
                  </p:cNvSpPr>
                  <p:nvPr/>
                </p:nvSpPr>
                <p:spPr bwMode="auto">
                  <a:xfrm>
                    <a:off x="3655" y="2091"/>
                    <a:ext cx="72" cy="58"/>
                  </a:xfrm>
                  <a:custGeom>
                    <a:avLst/>
                    <a:gdLst>
                      <a:gd name="T0" fmla="*/ 38 w 96"/>
                      <a:gd name="T1" fmla="*/ 77 h 78"/>
                      <a:gd name="T2" fmla="*/ 6 w 96"/>
                      <a:gd name="T3" fmla="*/ 65 h 78"/>
                      <a:gd name="T4" fmla="*/ 1 w 96"/>
                      <a:gd name="T5" fmla="*/ 26 h 78"/>
                      <a:gd name="T6" fmla="*/ 5 w 96"/>
                      <a:gd name="T7" fmla="*/ 1 h 78"/>
                      <a:gd name="T8" fmla="*/ 21 w 96"/>
                      <a:gd name="T9" fmla="*/ 30 h 78"/>
                      <a:gd name="T10" fmla="*/ 34 w 96"/>
                      <a:gd name="T11" fmla="*/ 53 h 78"/>
                      <a:gd name="T12" fmla="*/ 27 w 96"/>
                      <a:gd name="T13" fmla="*/ 56 h 78"/>
                      <a:gd name="T14" fmla="*/ 24 w 96"/>
                      <a:gd name="T15" fmla="*/ 57 h 78"/>
                      <a:gd name="T16" fmla="*/ 11 w 96"/>
                      <a:gd name="T17" fmla="*/ 61 h 78"/>
                      <a:gd name="T18" fmla="*/ 8 w 96"/>
                      <a:gd name="T19" fmla="*/ 63 h 78"/>
                      <a:gd name="T20" fmla="*/ 13 w 96"/>
                      <a:gd name="T21" fmla="*/ 70 h 78"/>
                      <a:gd name="T22" fmla="*/ 36 w 96"/>
                      <a:gd name="T23" fmla="*/ 76 h 78"/>
                      <a:gd name="T24" fmla="*/ 37 w 96"/>
                      <a:gd name="T25" fmla="*/ 76 h 78"/>
                      <a:gd name="T26" fmla="*/ 48 w 96"/>
                      <a:gd name="T27" fmla="*/ 75 h 78"/>
                      <a:gd name="T28" fmla="*/ 60 w 96"/>
                      <a:gd name="T29" fmla="*/ 74 h 78"/>
                      <a:gd name="T30" fmla="*/ 89 w 96"/>
                      <a:gd name="T31" fmla="*/ 62 h 78"/>
                      <a:gd name="T32" fmla="*/ 95 w 96"/>
                      <a:gd name="T33" fmla="*/ 46 h 78"/>
                      <a:gd name="T34" fmla="*/ 92 w 96"/>
                      <a:gd name="T35" fmla="*/ 57 h 78"/>
                      <a:gd name="T36" fmla="*/ 54 w 96"/>
                      <a:gd name="T37" fmla="*/ 76 h 78"/>
                      <a:gd name="T38" fmla="*/ 45 w 96"/>
                      <a:gd name="T39" fmla="*/ 77 h 78"/>
                      <a:gd name="T40" fmla="*/ 38 w 96"/>
                      <a:gd name="T41" fmla="*/ 77 h 78"/>
                      <a:gd name="T42" fmla="*/ 5 w 96"/>
                      <a:gd name="T43" fmla="*/ 0 h 78"/>
                      <a:gd name="T44" fmla="*/ 5 w 96"/>
                      <a:gd name="T45" fmla="*/ 0 h 78"/>
                      <a:gd name="T46" fmla="*/ 5 w 96"/>
                      <a:gd name="T47" fmla="*/ 0 h 78"/>
                      <a:gd name="T48" fmla="*/ 1 w 96"/>
                      <a:gd name="T49" fmla="*/ 26 h 78"/>
                      <a:gd name="T50" fmla="*/ 6 w 96"/>
                      <a:gd name="T51" fmla="*/ 65 h 78"/>
                      <a:gd name="T52" fmla="*/ 38 w 96"/>
                      <a:gd name="T53" fmla="*/ 78 h 78"/>
                      <a:gd name="T54" fmla="*/ 45 w 96"/>
                      <a:gd name="T55" fmla="*/ 77 h 78"/>
                      <a:gd name="T56" fmla="*/ 93 w 96"/>
                      <a:gd name="T57" fmla="*/ 57 h 78"/>
                      <a:gd name="T58" fmla="*/ 96 w 96"/>
                      <a:gd name="T59" fmla="*/ 40 h 78"/>
                      <a:gd name="T60" fmla="*/ 89 w 96"/>
                      <a:gd name="T61" fmla="*/ 61 h 78"/>
                      <a:gd name="T62" fmla="*/ 60 w 96"/>
                      <a:gd name="T63" fmla="*/ 74 h 78"/>
                      <a:gd name="T64" fmla="*/ 37 w 96"/>
                      <a:gd name="T65" fmla="*/ 76 h 78"/>
                      <a:gd name="T66" fmla="*/ 36 w 96"/>
                      <a:gd name="T67" fmla="*/ 76 h 78"/>
                      <a:gd name="T68" fmla="*/ 13 w 96"/>
                      <a:gd name="T69" fmla="*/ 69 h 78"/>
                      <a:gd name="T70" fmla="*/ 11 w 96"/>
                      <a:gd name="T71" fmla="*/ 61 h 78"/>
                      <a:gd name="T72" fmla="*/ 25 w 96"/>
                      <a:gd name="T73" fmla="*/ 57 h 78"/>
                      <a:gd name="T74" fmla="*/ 34 w 96"/>
                      <a:gd name="T75" fmla="*/ 53 h 78"/>
                      <a:gd name="T76" fmla="*/ 34 w 96"/>
                      <a:gd name="T77" fmla="*/ 53 h 78"/>
                      <a:gd name="T78" fmla="*/ 34 w 96"/>
                      <a:gd name="T79" fmla="*/ 53 h 78"/>
                      <a:gd name="T80" fmla="*/ 34 w 96"/>
                      <a:gd name="T81" fmla="*/ 53 h 78"/>
                      <a:gd name="T82" fmla="*/ 34 w 96"/>
                      <a:gd name="T83" fmla="*/ 53 h 78"/>
                      <a:gd name="T84" fmla="*/ 34 w 96"/>
                      <a:gd name="T85" fmla="*/ 53 h 78"/>
                      <a:gd name="T86" fmla="*/ 22 w 96"/>
                      <a:gd name="T87" fmla="*/ 30 h 78"/>
                      <a:gd name="T88" fmla="*/ 6 w 96"/>
                      <a:gd name="T89" fmla="*/ 0 h 78"/>
                      <a:gd name="T90" fmla="*/ 6 w 96"/>
                      <a:gd name="T91" fmla="*/ 0 h 78"/>
                      <a:gd name="T92" fmla="*/ 5 w 96"/>
                      <a:gd name="T9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6" h="78">
                        <a:moveTo>
                          <a:pt x="38" y="77"/>
                        </a:moveTo>
                        <a:cubicBezTo>
                          <a:pt x="20" y="77"/>
                          <a:pt x="9" y="69"/>
                          <a:pt x="6" y="65"/>
                        </a:cubicBezTo>
                        <a:cubicBezTo>
                          <a:pt x="2" y="59"/>
                          <a:pt x="0" y="44"/>
                          <a:pt x="1" y="26"/>
                        </a:cubicBezTo>
                        <a:cubicBezTo>
                          <a:pt x="2" y="8"/>
                          <a:pt x="5" y="2"/>
                          <a:pt x="5" y="1"/>
                        </a:cubicBezTo>
                        <a:cubicBezTo>
                          <a:pt x="7" y="3"/>
                          <a:pt x="14" y="13"/>
                          <a:pt x="21" y="30"/>
                        </a:cubicBezTo>
                        <a:cubicBezTo>
                          <a:pt x="27" y="43"/>
                          <a:pt x="30" y="50"/>
                          <a:pt x="34" y="53"/>
                        </a:cubicBezTo>
                        <a:cubicBezTo>
                          <a:pt x="31" y="54"/>
                          <a:pt x="29" y="55"/>
                          <a:pt x="27" y="56"/>
                        </a:cubicBezTo>
                        <a:cubicBezTo>
                          <a:pt x="27" y="56"/>
                          <a:pt x="26" y="57"/>
                          <a:pt x="24" y="57"/>
                        </a:cubicBezTo>
                        <a:cubicBezTo>
                          <a:pt x="19" y="59"/>
                          <a:pt x="13" y="61"/>
                          <a:pt x="11" y="61"/>
                        </a:cubicBezTo>
                        <a:cubicBezTo>
                          <a:pt x="9" y="61"/>
                          <a:pt x="8" y="62"/>
                          <a:pt x="8" y="63"/>
                        </a:cubicBezTo>
                        <a:cubicBezTo>
                          <a:pt x="7" y="64"/>
                          <a:pt x="8" y="66"/>
                          <a:pt x="13" y="70"/>
                        </a:cubicBezTo>
                        <a:cubicBezTo>
                          <a:pt x="20" y="74"/>
                          <a:pt x="29" y="76"/>
                          <a:pt x="36" y="76"/>
                        </a:cubicBezTo>
                        <a:cubicBezTo>
                          <a:pt x="37" y="76"/>
                          <a:pt x="37" y="76"/>
                          <a:pt x="37" y="76"/>
                        </a:cubicBezTo>
                        <a:cubicBezTo>
                          <a:pt x="40" y="76"/>
                          <a:pt x="44" y="75"/>
                          <a:pt x="48" y="75"/>
                        </a:cubicBezTo>
                        <a:cubicBezTo>
                          <a:pt x="52" y="75"/>
                          <a:pt x="56" y="74"/>
                          <a:pt x="60" y="74"/>
                        </a:cubicBezTo>
                        <a:cubicBezTo>
                          <a:pt x="78" y="73"/>
                          <a:pt x="86" y="66"/>
                          <a:pt x="89" y="62"/>
                        </a:cubicBezTo>
                        <a:cubicBezTo>
                          <a:pt x="92" y="57"/>
                          <a:pt x="94" y="51"/>
                          <a:pt x="95" y="46"/>
                        </a:cubicBezTo>
                        <a:cubicBezTo>
                          <a:pt x="95" y="50"/>
                          <a:pt x="94" y="54"/>
                          <a:pt x="92" y="57"/>
                        </a:cubicBezTo>
                        <a:cubicBezTo>
                          <a:pt x="86" y="73"/>
                          <a:pt x="72" y="74"/>
                          <a:pt x="54" y="76"/>
                        </a:cubicBezTo>
                        <a:cubicBezTo>
                          <a:pt x="51" y="76"/>
                          <a:pt x="48" y="77"/>
                          <a:pt x="45" y="77"/>
                        </a:cubicBezTo>
                        <a:cubicBezTo>
                          <a:pt x="42" y="77"/>
                          <a:pt x="40" y="77"/>
                          <a:pt x="38" y="77"/>
                        </a:cubicBezTo>
                        <a:moveTo>
                          <a:pt x="5" y="0"/>
                        </a:moveTo>
                        <a:cubicBezTo>
                          <a:pt x="5" y="0"/>
                          <a:pt x="5" y="0"/>
                          <a:pt x="5" y="0"/>
                        </a:cubicBezTo>
                        <a:cubicBezTo>
                          <a:pt x="5" y="0"/>
                          <a:pt x="5" y="0"/>
                          <a:pt x="5" y="0"/>
                        </a:cubicBezTo>
                        <a:cubicBezTo>
                          <a:pt x="5" y="0"/>
                          <a:pt x="2" y="5"/>
                          <a:pt x="1" y="26"/>
                        </a:cubicBezTo>
                        <a:cubicBezTo>
                          <a:pt x="0" y="46"/>
                          <a:pt x="2" y="60"/>
                          <a:pt x="6" y="65"/>
                        </a:cubicBezTo>
                        <a:cubicBezTo>
                          <a:pt x="9" y="69"/>
                          <a:pt x="20" y="78"/>
                          <a:pt x="38" y="78"/>
                        </a:cubicBezTo>
                        <a:cubicBezTo>
                          <a:pt x="40" y="78"/>
                          <a:pt x="42" y="78"/>
                          <a:pt x="45" y="77"/>
                        </a:cubicBezTo>
                        <a:cubicBezTo>
                          <a:pt x="67" y="75"/>
                          <a:pt x="85" y="76"/>
                          <a:pt x="93" y="57"/>
                        </a:cubicBezTo>
                        <a:cubicBezTo>
                          <a:pt x="94" y="52"/>
                          <a:pt x="96" y="47"/>
                          <a:pt x="96" y="40"/>
                        </a:cubicBezTo>
                        <a:cubicBezTo>
                          <a:pt x="95" y="46"/>
                          <a:pt x="93" y="55"/>
                          <a:pt x="89" y="61"/>
                        </a:cubicBezTo>
                        <a:cubicBezTo>
                          <a:pt x="82" y="71"/>
                          <a:pt x="67" y="73"/>
                          <a:pt x="60" y="74"/>
                        </a:cubicBezTo>
                        <a:cubicBezTo>
                          <a:pt x="52" y="74"/>
                          <a:pt x="43" y="75"/>
                          <a:pt x="37" y="76"/>
                        </a:cubicBezTo>
                        <a:cubicBezTo>
                          <a:pt x="37" y="76"/>
                          <a:pt x="36" y="76"/>
                          <a:pt x="36" y="76"/>
                        </a:cubicBezTo>
                        <a:cubicBezTo>
                          <a:pt x="30" y="76"/>
                          <a:pt x="20" y="74"/>
                          <a:pt x="13" y="69"/>
                        </a:cubicBezTo>
                        <a:cubicBezTo>
                          <a:pt x="5" y="64"/>
                          <a:pt x="8" y="61"/>
                          <a:pt x="11" y="61"/>
                        </a:cubicBezTo>
                        <a:cubicBezTo>
                          <a:pt x="13" y="61"/>
                          <a:pt x="20" y="60"/>
                          <a:pt x="25" y="57"/>
                        </a:cubicBezTo>
                        <a:cubicBezTo>
                          <a:pt x="28" y="56"/>
                          <a:pt x="30" y="54"/>
                          <a:pt x="34" y="53"/>
                        </a:cubicBezTo>
                        <a:cubicBezTo>
                          <a:pt x="34" y="53"/>
                          <a:pt x="34" y="53"/>
                          <a:pt x="34" y="53"/>
                        </a:cubicBezTo>
                        <a:cubicBezTo>
                          <a:pt x="34" y="53"/>
                          <a:pt x="34" y="53"/>
                          <a:pt x="34" y="53"/>
                        </a:cubicBezTo>
                        <a:cubicBezTo>
                          <a:pt x="34" y="53"/>
                          <a:pt x="34" y="53"/>
                          <a:pt x="34" y="53"/>
                        </a:cubicBezTo>
                        <a:cubicBezTo>
                          <a:pt x="34" y="53"/>
                          <a:pt x="34" y="53"/>
                          <a:pt x="34" y="53"/>
                        </a:cubicBezTo>
                        <a:cubicBezTo>
                          <a:pt x="34" y="53"/>
                          <a:pt x="34" y="53"/>
                          <a:pt x="34" y="53"/>
                        </a:cubicBezTo>
                        <a:cubicBezTo>
                          <a:pt x="31" y="49"/>
                          <a:pt x="28" y="43"/>
                          <a:pt x="22" y="30"/>
                        </a:cubicBezTo>
                        <a:cubicBezTo>
                          <a:pt x="15" y="12"/>
                          <a:pt x="7" y="2"/>
                          <a:pt x="6" y="0"/>
                        </a:cubicBezTo>
                        <a:cubicBezTo>
                          <a:pt x="6" y="0"/>
                          <a:pt x="6" y="0"/>
                          <a:pt x="6" y="0"/>
                        </a:cubicBezTo>
                        <a:cubicBezTo>
                          <a:pt x="5" y="0"/>
                          <a:pt x="5" y="0"/>
                          <a:pt x="5"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6" name="Freeform 8354">
                    <a:extLst>
                      <a:ext uri="{FF2B5EF4-FFF2-40B4-BE49-F238E27FC236}">
                        <a16:creationId xmlns:a16="http://schemas.microsoft.com/office/drawing/2014/main" id="{E1A9F07F-E449-4BE7-9D4E-BB272D151283}"/>
                      </a:ext>
                    </a:extLst>
                  </p:cNvPr>
                  <p:cNvSpPr>
                    <a:spLocks/>
                  </p:cNvSpPr>
                  <p:nvPr/>
                </p:nvSpPr>
                <p:spPr bwMode="auto">
                  <a:xfrm>
                    <a:off x="3707" y="2018"/>
                    <a:ext cx="14" cy="22"/>
                  </a:xfrm>
                  <a:custGeom>
                    <a:avLst/>
                    <a:gdLst>
                      <a:gd name="T0" fmla="*/ 0 w 18"/>
                      <a:gd name="T1" fmla="*/ 0 h 30"/>
                      <a:gd name="T2" fmla="*/ 0 w 18"/>
                      <a:gd name="T3" fmla="*/ 0 h 30"/>
                      <a:gd name="T4" fmla="*/ 0 w 18"/>
                      <a:gd name="T5" fmla="*/ 0 h 30"/>
                      <a:gd name="T6" fmla="*/ 15 w 18"/>
                      <a:gd name="T7" fmla="*/ 11 h 30"/>
                      <a:gd name="T8" fmla="*/ 18 w 18"/>
                      <a:gd name="T9" fmla="*/ 30 h 30"/>
                      <a:gd name="T10" fmla="*/ 18 w 18"/>
                      <a:gd name="T11" fmla="*/ 30 h 30"/>
                      <a:gd name="T12" fmla="*/ 15 w 18"/>
                      <a:gd name="T13" fmla="*/ 11 h 30"/>
                      <a:gd name="T14" fmla="*/ 0 w 1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0">
                        <a:moveTo>
                          <a:pt x="0" y="0"/>
                        </a:moveTo>
                        <a:cubicBezTo>
                          <a:pt x="0" y="0"/>
                          <a:pt x="0" y="0"/>
                          <a:pt x="0" y="0"/>
                        </a:cubicBezTo>
                        <a:cubicBezTo>
                          <a:pt x="0" y="0"/>
                          <a:pt x="0" y="0"/>
                          <a:pt x="0" y="0"/>
                        </a:cubicBezTo>
                        <a:cubicBezTo>
                          <a:pt x="6" y="0"/>
                          <a:pt x="12" y="3"/>
                          <a:pt x="15" y="11"/>
                        </a:cubicBezTo>
                        <a:cubicBezTo>
                          <a:pt x="17" y="16"/>
                          <a:pt x="18" y="23"/>
                          <a:pt x="18" y="30"/>
                        </a:cubicBezTo>
                        <a:cubicBezTo>
                          <a:pt x="18" y="30"/>
                          <a:pt x="18" y="30"/>
                          <a:pt x="18" y="30"/>
                        </a:cubicBezTo>
                        <a:cubicBezTo>
                          <a:pt x="18" y="23"/>
                          <a:pt x="17" y="16"/>
                          <a:pt x="15" y="11"/>
                        </a:cubicBezTo>
                        <a:cubicBezTo>
                          <a:pt x="12" y="3"/>
                          <a:pt x="6" y="0"/>
                          <a:pt x="0" y="0"/>
                        </a:cubicBezTo>
                      </a:path>
                    </a:pathLst>
                  </a:custGeom>
                  <a:solidFill>
                    <a:srgbClr val="9123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7" name="Freeform 8355">
                    <a:extLst>
                      <a:ext uri="{FF2B5EF4-FFF2-40B4-BE49-F238E27FC236}">
                        <a16:creationId xmlns:a16="http://schemas.microsoft.com/office/drawing/2014/main" id="{0B91112A-C29E-4421-9C36-E22ED02DC972}"/>
                      </a:ext>
                    </a:extLst>
                  </p:cNvPr>
                  <p:cNvSpPr>
                    <a:spLocks/>
                  </p:cNvSpPr>
                  <p:nvPr/>
                </p:nvSpPr>
                <p:spPr bwMode="auto">
                  <a:xfrm>
                    <a:off x="3707" y="2018"/>
                    <a:ext cx="14" cy="22"/>
                  </a:xfrm>
                  <a:custGeom>
                    <a:avLst/>
                    <a:gdLst>
                      <a:gd name="T0" fmla="*/ 1 w 19"/>
                      <a:gd name="T1" fmla="*/ 0 h 30"/>
                      <a:gd name="T2" fmla="*/ 0 w 19"/>
                      <a:gd name="T3" fmla="*/ 0 h 30"/>
                      <a:gd name="T4" fmla="*/ 1 w 19"/>
                      <a:gd name="T5" fmla="*/ 1 h 30"/>
                      <a:gd name="T6" fmla="*/ 12 w 19"/>
                      <a:gd name="T7" fmla="*/ 12 h 30"/>
                      <a:gd name="T8" fmla="*/ 14 w 19"/>
                      <a:gd name="T9" fmla="*/ 16 h 30"/>
                      <a:gd name="T10" fmla="*/ 12 w 19"/>
                      <a:gd name="T11" fmla="*/ 8 h 30"/>
                      <a:gd name="T12" fmla="*/ 8 w 19"/>
                      <a:gd name="T13" fmla="*/ 2 h 30"/>
                      <a:gd name="T14" fmla="*/ 8 w 19"/>
                      <a:gd name="T15" fmla="*/ 2 h 30"/>
                      <a:gd name="T16" fmla="*/ 17 w 19"/>
                      <a:gd name="T17" fmla="*/ 22 h 30"/>
                      <a:gd name="T18" fmla="*/ 16 w 19"/>
                      <a:gd name="T19" fmla="*/ 30 h 30"/>
                      <a:gd name="T20" fmla="*/ 18 w 19"/>
                      <a:gd name="T21" fmla="*/ 29 h 30"/>
                      <a:gd name="T22" fmla="*/ 19 w 19"/>
                      <a:gd name="T23" fmla="*/ 29 h 30"/>
                      <a:gd name="T24" fmla="*/ 19 w 19"/>
                      <a:gd name="T25" fmla="*/ 29 h 30"/>
                      <a:gd name="T26" fmla="*/ 16 w 19"/>
                      <a:gd name="T27" fmla="*/ 11 h 30"/>
                      <a:gd name="T28" fmla="*/ 1 w 19"/>
                      <a:gd name="T2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30">
                        <a:moveTo>
                          <a:pt x="1" y="0"/>
                        </a:moveTo>
                        <a:cubicBezTo>
                          <a:pt x="1" y="0"/>
                          <a:pt x="1" y="0"/>
                          <a:pt x="0" y="0"/>
                        </a:cubicBezTo>
                        <a:cubicBezTo>
                          <a:pt x="1" y="0"/>
                          <a:pt x="1" y="1"/>
                          <a:pt x="1" y="1"/>
                        </a:cubicBezTo>
                        <a:cubicBezTo>
                          <a:pt x="7" y="2"/>
                          <a:pt x="11" y="6"/>
                          <a:pt x="12" y="12"/>
                        </a:cubicBezTo>
                        <a:cubicBezTo>
                          <a:pt x="13" y="13"/>
                          <a:pt x="13" y="15"/>
                          <a:pt x="14" y="16"/>
                        </a:cubicBezTo>
                        <a:cubicBezTo>
                          <a:pt x="13" y="13"/>
                          <a:pt x="13" y="11"/>
                          <a:pt x="12" y="8"/>
                        </a:cubicBezTo>
                        <a:cubicBezTo>
                          <a:pt x="11" y="6"/>
                          <a:pt x="9" y="4"/>
                          <a:pt x="8" y="2"/>
                        </a:cubicBezTo>
                        <a:cubicBezTo>
                          <a:pt x="8" y="2"/>
                          <a:pt x="8" y="2"/>
                          <a:pt x="8" y="2"/>
                        </a:cubicBezTo>
                        <a:cubicBezTo>
                          <a:pt x="15" y="6"/>
                          <a:pt x="17" y="14"/>
                          <a:pt x="17" y="22"/>
                        </a:cubicBezTo>
                        <a:cubicBezTo>
                          <a:pt x="17" y="25"/>
                          <a:pt x="16" y="27"/>
                          <a:pt x="16" y="30"/>
                        </a:cubicBezTo>
                        <a:cubicBezTo>
                          <a:pt x="17" y="30"/>
                          <a:pt x="17" y="29"/>
                          <a:pt x="18" y="29"/>
                        </a:cubicBezTo>
                        <a:cubicBezTo>
                          <a:pt x="19" y="29"/>
                          <a:pt x="19" y="29"/>
                          <a:pt x="19" y="29"/>
                        </a:cubicBezTo>
                        <a:cubicBezTo>
                          <a:pt x="19" y="29"/>
                          <a:pt x="19" y="29"/>
                          <a:pt x="19" y="29"/>
                        </a:cubicBezTo>
                        <a:cubicBezTo>
                          <a:pt x="18" y="23"/>
                          <a:pt x="18" y="16"/>
                          <a:pt x="16" y="11"/>
                        </a:cubicBezTo>
                        <a:cubicBezTo>
                          <a:pt x="13" y="2"/>
                          <a:pt x="6" y="0"/>
                          <a:pt x="1" y="0"/>
                        </a:cubicBezTo>
                      </a:path>
                    </a:pathLst>
                  </a:custGeom>
                  <a:solidFill>
                    <a:srgbClr val="D63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8" name="Freeform 8356">
                    <a:extLst>
                      <a:ext uri="{FF2B5EF4-FFF2-40B4-BE49-F238E27FC236}">
                        <a16:creationId xmlns:a16="http://schemas.microsoft.com/office/drawing/2014/main" id="{CB4A19B2-B9E5-4E97-885C-DCA1242301D5}"/>
                      </a:ext>
                    </a:extLst>
                  </p:cNvPr>
                  <p:cNvSpPr>
                    <a:spLocks/>
                  </p:cNvSpPr>
                  <p:nvPr/>
                </p:nvSpPr>
                <p:spPr bwMode="auto">
                  <a:xfrm>
                    <a:off x="3706" y="2018"/>
                    <a:ext cx="15" cy="22"/>
                  </a:xfrm>
                  <a:custGeom>
                    <a:avLst/>
                    <a:gdLst>
                      <a:gd name="T0" fmla="*/ 2 w 20"/>
                      <a:gd name="T1" fmla="*/ 0 h 30"/>
                      <a:gd name="T2" fmla="*/ 2 w 20"/>
                      <a:gd name="T3" fmla="*/ 0 h 30"/>
                      <a:gd name="T4" fmla="*/ 0 w 20"/>
                      <a:gd name="T5" fmla="*/ 0 h 30"/>
                      <a:gd name="T6" fmla="*/ 1 w 20"/>
                      <a:gd name="T7" fmla="*/ 0 h 30"/>
                      <a:gd name="T8" fmla="*/ 2 w 20"/>
                      <a:gd name="T9" fmla="*/ 0 h 30"/>
                      <a:gd name="T10" fmla="*/ 17 w 20"/>
                      <a:gd name="T11" fmla="*/ 11 h 30"/>
                      <a:gd name="T12" fmla="*/ 20 w 20"/>
                      <a:gd name="T13" fmla="*/ 29 h 30"/>
                      <a:gd name="T14" fmla="*/ 20 w 20"/>
                      <a:gd name="T15" fmla="*/ 30 h 30"/>
                      <a:gd name="T16" fmla="*/ 17 w 20"/>
                      <a:gd name="T17" fmla="*/ 11 h 30"/>
                      <a:gd name="T18" fmla="*/ 2 w 20"/>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30">
                        <a:moveTo>
                          <a:pt x="2" y="0"/>
                        </a:moveTo>
                        <a:cubicBezTo>
                          <a:pt x="2" y="0"/>
                          <a:pt x="2" y="0"/>
                          <a:pt x="2" y="0"/>
                        </a:cubicBezTo>
                        <a:cubicBezTo>
                          <a:pt x="1" y="0"/>
                          <a:pt x="1" y="0"/>
                          <a:pt x="0" y="0"/>
                        </a:cubicBezTo>
                        <a:cubicBezTo>
                          <a:pt x="0" y="0"/>
                          <a:pt x="1" y="0"/>
                          <a:pt x="1" y="0"/>
                        </a:cubicBezTo>
                        <a:cubicBezTo>
                          <a:pt x="2" y="0"/>
                          <a:pt x="2" y="0"/>
                          <a:pt x="2" y="0"/>
                        </a:cubicBezTo>
                        <a:cubicBezTo>
                          <a:pt x="7" y="0"/>
                          <a:pt x="14" y="2"/>
                          <a:pt x="17" y="11"/>
                        </a:cubicBezTo>
                        <a:cubicBezTo>
                          <a:pt x="19" y="16"/>
                          <a:pt x="19" y="23"/>
                          <a:pt x="20" y="29"/>
                        </a:cubicBezTo>
                        <a:cubicBezTo>
                          <a:pt x="20" y="29"/>
                          <a:pt x="20" y="30"/>
                          <a:pt x="20" y="30"/>
                        </a:cubicBezTo>
                        <a:cubicBezTo>
                          <a:pt x="20" y="23"/>
                          <a:pt x="19" y="16"/>
                          <a:pt x="17" y="11"/>
                        </a:cubicBezTo>
                        <a:cubicBezTo>
                          <a:pt x="14" y="3"/>
                          <a:pt x="8" y="0"/>
                          <a:pt x="2" y="0"/>
                        </a:cubicBezTo>
                      </a:path>
                    </a:pathLst>
                  </a:custGeom>
                  <a:solidFill>
                    <a:srgbClr val="8E21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89" name="Freeform 8357">
                    <a:extLst>
                      <a:ext uri="{FF2B5EF4-FFF2-40B4-BE49-F238E27FC236}">
                        <a16:creationId xmlns:a16="http://schemas.microsoft.com/office/drawing/2014/main" id="{E4875C79-B66D-4815-B5A9-4F27A5AE6862}"/>
                      </a:ext>
                    </a:extLst>
                  </p:cNvPr>
                  <p:cNvSpPr>
                    <a:spLocks noEditPoints="1"/>
                  </p:cNvSpPr>
                  <p:nvPr/>
                </p:nvSpPr>
                <p:spPr bwMode="auto">
                  <a:xfrm>
                    <a:off x="3722" y="2061"/>
                    <a:ext cx="0" cy="1"/>
                  </a:xfrm>
                  <a:custGeom>
                    <a:avLst/>
                    <a:gdLst>
                      <a:gd name="T0" fmla="*/ 1 w 1"/>
                      <a:gd name="T1" fmla="*/ 2 h 2"/>
                      <a:gd name="T2" fmla="*/ 1 w 1"/>
                      <a:gd name="T3" fmla="*/ 2 h 2"/>
                      <a:gd name="T4" fmla="*/ 1 w 1"/>
                      <a:gd name="T5" fmla="*/ 2 h 2"/>
                      <a:gd name="T6" fmla="*/ 1 w 1"/>
                      <a:gd name="T7" fmla="*/ 2 h 2"/>
                      <a:gd name="T8" fmla="*/ 1 w 1"/>
                      <a:gd name="T9" fmla="*/ 2 h 2"/>
                      <a:gd name="T10" fmla="*/ 1 w 1"/>
                      <a:gd name="T11" fmla="*/ 2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1 h 2"/>
                      <a:gd name="T32" fmla="*/ 1 w 1"/>
                      <a:gd name="T33" fmla="*/ 1 h 2"/>
                      <a:gd name="T34" fmla="*/ 1 w 1"/>
                      <a:gd name="T35" fmla="*/ 1 h 2"/>
                      <a:gd name="T36" fmla="*/ 1 w 1"/>
                      <a:gd name="T37" fmla="*/ 1 h 2"/>
                      <a:gd name="T38" fmla="*/ 1 w 1"/>
                      <a:gd name="T39" fmla="*/ 1 h 2"/>
                      <a:gd name="T40" fmla="*/ 1 w 1"/>
                      <a:gd name="T41" fmla="*/ 1 h 2"/>
                      <a:gd name="T42" fmla="*/ 1 w 1"/>
                      <a:gd name="T43" fmla="*/ 1 h 2"/>
                      <a:gd name="T44" fmla="*/ 1 w 1"/>
                      <a:gd name="T45" fmla="*/ 1 h 2"/>
                      <a:gd name="T46" fmla="*/ 1 w 1"/>
                      <a:gd name="T47" fmla="*/ 1 h 2"/>
                      <a:gd name="T48" fmla="*/ 0 w 1"/>
                      <a:gd name="T49" fmla="*/ 0 h 2"/>
                      <a:gd name="T50" fmla="*/ 0 w 1"/>
                      <a:gd name="T51" fmla="*/ 0 h 2"/>
                      <a:gd name="T52" fmla="*/ 0 w 1"/>
                      <a:gd name="T53" fmla="*/ 0 h 2"/>
                      <a:gd name="T54" fmla="*/ 0 w 1"/>
                      <a:gd name="T55" fmla="*/ 0 h 2"/>
                      <a:gd name="T56" fmla="*/ 0 w 1"/>
                      <a:gd name="T57" fmla="*/ 0 h 2"/>
                      <a:gd name="T58" fmla="*/ 0 w 1"/>
                      <a:gd name="T5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 h="2">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9123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0" name="Freeform 8358">
                    <a:extLst>
                      <a:ext uri="{FF2B5EF4-FFF2-40B4-BE49-F238E27FC236}">
                        <a16:creationId xmlns:a16="http://schemas.microsoft.com/office/drawing/2014/main" id="{AFE28C5D-D12F-4591-AE1D-F3FB3365F837}"/>
                      </a:ext>
                    </a:extLst>
                  </p:cNvPr>
                  <p:cNvSpPr>
                    <a:spLocks/>
                  </p:cNvSpPr>
                  <p:nvPr/>
                </p:nvSpPr>
                <p:spPr bwMode="auto">
                  <a:xfrm>
                    <a:off x="3716" y="2054"/>
                    <a:ext cx="8" cy="23"/>
                  </a:xfrm>
                  <a:custGeom>
                    <a:avLst/>
                    <a:gdLst>
                      <a:gd name="T0" fmla="*/ 6 w 10"/>
                      <a:gd name="T1" fmla="*/ 0 h 31"/>
                      <a:gd name="T2" fmla="*/ 4 w 10"/>
                      <a:gd name="T3" fmla="*/ 1 h 31"/>
                      <a:gd name="T4" fmla="*/ 3 w 10"/>
                      <a:gd name="T5" fmla="*/ 1 h 31"/>
                      <a:gd name="T6" fmla="*/ 3 w 10"/>
                      <a:gd name="T7" fmla="*/ 1 h 31"/>
                      <a:gd name="T8" fmla="*/ 1 w 10"/>
                      <a:gd name="T9" fmla="*/ 2 h 31"/>
                      <a:gd name="T10" fmla="*/ 2 w 10"/>
                      <a:gd name="T11" fmla="*/ 3 h 31"/>
                      <a:gd name="T12" fmla="*/ 2 w 10"/>
                      <a:gd name="T13" fmla="*/ 4 h 31"/>
                      <a:gd name="T14" fmla="*/ 0 w 10"/>
                      <a:gd name="T15" fmla="*/ 6 h 31"/>
                      <a:gd name="T16" fmla="*/ 0 w 10"/>
                      <a:gd name="T17" fmla="*/ 10 h 31"/>
                      <a:gd name="T18" fmla="*/ 0 w 10"/>
                      <a:gd name="T19" fmla="*/ 11 h 31"/>
                      <a:gd name="T20" fmla="*/ 1 w 10"/>
                      <a:gd name="T21" fmla="*/ 24 h 31"/>
                      <a:gd name="T22" fmla="*/ 3 w 10"/>
                      <a:gd name="T23" fmla="*/ 29 h 31"/>
                      <a:gd name="T24" fmla="*/ 5 w 10"/>
                      <a:gd name="T25" fmla="*/ 31 h 31"/>
                      <a:gd name="T26" fmla="*/ 5 w 10"/>
                      <a:gd name="T27" fmla="*/ 31 h 31"/>
                      <a:gd name="T28" fmla="*/ 10 w 10"/>
                      <a:gd name="T29" fmla="*/ 24 h 31"/>
                      <a:gd name="T30" fmla="*/ 10 w 10"/>
                      <a:gd name="T31" fmla="*/ 23 h 31"/>
                      <a:gd name="T32" fmla="*/ 7 w 10"/>
                      <a:gd name="T33" fmla="*/ 9 h 31"/>
                      <a:gd name="T34" fmla="*/ 6 w 10"/>
                      <a:gd name="T3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31">
                        <a:moveTo>
                          <a:pt x="6" y="0"/>
                        </a:moveTo>
                        <a:cubicBezTo>
                          <a:pt x="5" y="0"/>
                          <a:pt x="4" y="1"/>
                          <a:pt x="4" y="1"/>
                        </a:cubicBezTo>
                        <a:cubicBezTo>
                          <a:pt x="3" y="1"/>
                          <a:pt x="3" y="1"/>
                          <a:pt x="3" y="1"/>
                        </a:cubicBezTo>
                        <a:cubicBezTo>
                          <a:pt x="3" y="1"/>
                          <a:pt x="3" y="1"/>
                          <a:pt x="3" y="1"/>
                        </a:cubicBezTo>
                        <a:cubicBezTo>
                          <a:pt x="2" y="1"/>
                          <a:pt x="2" y="2"/>
                          <a:pt x="1" y="2"/>
                        </a:cubicBezTo>
                        <a:cubicBezTo>
                          <a:pt x="2" y="2"/>
                          <a:pt x="2" y="3"/>
                          <a:pt x="2" y="3"/>
                        </a:cubicBezTo>
                        <a:cubicBezTo>
                          <a:pt x="2" y="3"/>
                          <a:pt x="3" y="3"/>
                          <a:pt x="2" y="4"/>
                        </a:cubicBezTo>
                        <a:cubicBezTo>
                          <a:pt x="2" y="5"/>
                          <a:pt x="1" y="6"/>
                          <a:pt x="0" y="6"/>
                        </a:cubicBezTo>
                        <a:cubicBezTo>
                          <a:pt x="0" y="8"/>
                          <a:pt x="0" y="9"/>
                          <a:pt x="0" y="10"/>
                        </a:cubicBezTo>
                        <a:cubicBezTo>
                          <a:pt x="0" y="11"/>
                          <a:pt x="0" y="11"/>
                          <a:pt x="0" y="11"/>
                        </a:cubicBezTo>
                        <a:cubicBezTo>
                          <a:pt x="0" y="15"/>
                          <a:pt x="0" y="20"/>
                          <a:pt x="1" y="24"/>
                        </a:cubicBezTo>
                        <a:cubicBezTo>
                          <a:pt x="1" y="26"/>
                          <a:pt x="2" y="27"/>
                          <a:pt x="3" y="29"/>
                        </a:cubicBezTo>
                        <a:cubicBezTo>
                          <a:pt x="3" y="30"/>
                          <a:pt x="4" y="31"/>
                          <a:pt x="5" y="31"/>
                        </a:cubicBezTo>
                        <a:cubicBezTo>
                          <a:pt x="5" y="31"/>
                          <a:pt x="5" y="31"/>
                          <a:pt x="5" y="31"/>
                        </a:cubicBezTo>
                        <a:cubicBezTo>
                          <a:pt x="8" y="30"/>
                          <a:pt x="9" y="26"/>
                          <a:pt x="10" y="24"/>
                        </a:cubicBezTo>
                        <a:cubicBezTo>
                          <a:pt x="10" y="23"/>
                          <a:pt x="10" y="23"/>
                          <a:pt x="10" y="23"/>
                        </a:cubicBezTo>
                        <a:cubicBezTo>
                          <a:pt x="9" y="17"/>
                          <a:pt x="8" y="13"/>
                          <a:pt x="7" y="9"/>
                        </a:cubicBezTo>
                        <a:cubicBezTo>
                          <a:pt x="6" y="7"/>
                          <a:pt x="6" y="4"/>
                          <a:pt x="6" y="0"/>
                        </a:cubicBezTo>
                      </a:path>
                    </a:pathLst>
                  </a:custGeom>
                  <a:solidFill>
                    <a:srgbClr val="D63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1" name="Freeform 8359">
                    <a:extLst>
                      <a:ext uri="{FF2B5EF4-FFF2-40B4-BE49-F238E27FC236}">
                        <a16:creationId xmlns:a16="http://schemas.microsoft.com/office/drawing/2014/main" id="{AE100804-7FC4-490B-B1B8-643F34F4F11B}"/>
                      </a:ext>
                    </a:extLst>
                  </p:cNvPr>
                  <p:cNvSpPr>
                    <a:spLocks/>
                  </p:cNvSpPr>
                  <p:nvPr/>
                </p:nvSpPr>
                <p:spPr bwMode="auto">
                  <a:xfrm>
                    <a:off x="3721" y="2054"/>
                    <a:ext cx="3" cy="18"/>
                  </a:xfrm>
                  <a:custGeom>
                    <a:avLst/>
                    <a:gdLst>
                      <a:gd name="T0" fmla="*/ 0 w 4"/>
                      <a:gd name="T1" fmla="*/ 0 h 24"/>
                      <a:gd name="T2" fmla="*/ 0 w 4"/>
                      <a:gd name="T3" fmla="*/ 0 h 24"/>
                      <a:gd name="T4" fmla="*/ 1 w 4"/>
                      <a:gd name="T5" fmla="*/ 9 h 24"/>
                      <a:gd name="T6" fmla="*/ 4 w 4"/>
                      <a:gd name="T7" fmla="*/ 23 h 24"/>
                      <a:gd name="T8" fmla="*/ 4 w 4"/>
                      <a:gd name="T9" fmla="*/ 24 h 24"/>
                      <a:gd name="T10" fmla="*/ 4 w 4"/>
                      <a:gd name="T11" fmla="*/ 23 h 24"/>
                      <a:gd name="T12" fmla="*/ 2 w 4"/>
                      <a:gd name="T13" fmla="*/ 11 h 24"/>
                      <a:gd name="T14" fmla="*/ 2 w 4"/>
                      <a:gd name="T15" fmla="*/ 11 h 24"/>
                      <a:gd name="T16" fmla="*/ 2 w 4"/>
                      <a:gd name="T17" fmla="*/ 11 h 24"/>
                      <a:gd name="T18" fmla="*/ 2 w 4"/>
                      <a:gd name="T19" fmla="*/ 11 h 24"/>
                      <a:gd name="T20" fmla="*/ 2 w 4"/>
                      <a:gd name="T21" fmla="*/ 10 h 24"/>
                      <a:gd name="T22" fmla="*/ 2 w 4"/>
                      <a:gd name="T23" fmla="*/ 10 h 24"/>
                      <a:gd name="T24" fmla="*/ 2 w 4"/>
                      <a:gd name="T25" fmla="*/ 10 h 24"/>
                      <a:gd name="T26" fmla="*/ 2 w 4"/>
                      <a:gd name="T27" fmla="*/ 10 h 24"/>
                      <a:gd name="T28" fmla="*/ 2 w 4"/>
                      <a:gd name="T29" fmla="*/ 10 h 24"/>
                      <a:gd name="T30" fmla="*/ 2 w 4"/>
                      <a:gd name="T31" fmla="*/ 10 h 24"/>
                      <a:gd name="T32" fmla="*/ 2 w 4"/>
                      <a:gd name="T33" fmla="*/ 10 h 24"/>
                      <a:gd name="T34" fmla="*/ 2 w 4"/>
                      <a:gd name="T35" fmla="*/ 10 h 24"/>
                      <a:gd name="T36" fmla="*/ 2 w 4"/>
                      <a:gd name="T37" fmla="*/ 10 h 24"/>
                      <a:gd name="T38" fmla="*/ 2 w 4"/>
                      <a:gd name="T39" fmla="*/ 10 h 24"/>
                      <a:gd name="T40" fmla="*/ 2 w 4"/>
                      <a:gd name="T41" fmla="*/ 10 h 24"/>
                      <a:gd name="T42" fmla="*/ 2 w 4"/>
                      <a:gd name="T43" fmla="*/ 10 h 24"/>
                      <a:gd name="T44" fmla="*/ 1 w 4"/>
                      <a:gd name="T45" fmla="*/ 9 h 24"/>
                      <a:gd name="T46" fmla="*/ 1 w 4"/>
                      <a:gd name="T47" fmla="*/ 9 h 24"/>
                      <a:gd name="T48" fmla="*/ 1 w 4"/>
                      <a:gd name="T49" fmla="*/ 9 h 24"/>
                      <a:gd name="T50" fmla="*/ 1 w 4"/>
                      <a:gd name="T51" fmla="*/ 9 h 24"/>
                      <a:gd name="T52" fmla="*/ 1 w 4"/>
                      <a:gd name="T53" fmla="*/ 9 h 24"/>
                      <a:gd name="T54" fmla="*/ 1 w 4"/>
                      <a:gd name="T55" fmla="*/ 9 h 24"/>
                      <a:gd name="T56" fmla="*/ 0 w 4"/>
                      <a:gd name="T5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 h="24">
                        <a:moveTo>
                          <a:pt x="0" y="0"/>
                        </a:moveTo>
                        <a:cubicBezTo>
                          <a:pt x="0" y="0"/>
                          <a:pt x="0" y="0"/>
                          <a:pt x="0" y="0"/>
                        </a:cubicBezTo>
                        <a:cubicBezTo>
                          <a:pt x="0" y="4"/>
                          <a:pt x="0" y="7"/>
                          <a:pt x="1" y="9"/>
                        </a:cubicBezTo>
                        <a:cubicBezTo>
                          <a:pt x="2" y="13"/>
                          <a:pt x="3" y="17"/>
                          <a:pt x="4" y="23"/>
                        </a:cubicBezTo>
                        <a:cubicBezTo>
                          <a:pt x="4" y="23"/>
                          <a:pt x="4" y="23"/>
                          <a:pt x="4" y="24"/>
                        </a:cubicBezTo>
                        <a:cubicBezTo>
                          <a:pt x="4" y="23"/>
                          <a:pt x="4" y="23"/>
                          <a:pt x="4" y="23"/>
                        </a:cubicBezTo>
                        <a:cubicBezTo>
                          <a:pt x="3" y="18"/>
                          <a:pt x="3" y="14"/>
                          <a:pt x="2" y="11"/>
                        </a:cubicBezTo>
                        <a:cubicBezTo>
                          <a:pt x="2" y="11"/>
                          <a:pt x="2" y="11"/>
                          <a:pt x="2" y="11"/>
                        </a:cubicBezTo>
                        <a:cubicBezTo>
                          <a:pt x="2" y="11"/>
                          <a:pt x="2" y="11"/>
                          <a:pt x="2" y="11"/>
                        </a:cubicBezTo>
                        <a:cubicBezTo>
                          <a:pt x="2" y="11"/>
                          <a:pt x="2" y="11"/>
                          <a:pt x="2" y="11"/>
                        </a:cubicBezTo>
                        <a:cubicBezTo>
                          <a:pt x="2" y="11"/>
                          <a:pt x="2" y="11"/>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9"/>
                          <a:pt x="2"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7"/>
                          <a:pt x="1" y="4"/>
                          <a:pt x="0" y="0"/>
                        </a:cubicBezTo>
                      </a:path>
                    </a:pathLst>
                  </a:custGeom>
                  <a:solidFill>
                    <a:srgbClr val="8E21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2" name="Freeform 8360">
                    <a:extLst>
                      <a:ext uri="{FF2B5EF4-FFF2-40B4-BE49-F238E27FC236}">
                        <a16:creationId xmlns:a16="http://schemas.microsoft.com/office/drawing/2014/main" id="{67089225-6189-458B-BF79-D0A40715EB30}"/>
                      </a:ext>
                    </a:extLst>
                  </p:cNvPr>
                  <p:cNvSpPr>
                    <a:spLocks/>
                  </p:cNvSpPr>
                  <p:nvPr/>
                </p:nvSpPr>
                <p:spPr bwMode="auto">
                  <a:xfrm>
                    <a:off x="3674" y="2139"/>
                    <a:ext cx="43" cy="6"/>
                  </a:xfrm>
                  <a:custGeom>
                    <a:avLst/>
                    <a:gdLst>
                      <a:gd name="T0" fmla="*/ 58 w 58"/>
                      <a:gd name="T1" fmla="*/ 0 h 9"/>
                      <a:gd name="T2" fmla="*/ 41 w 58"/>
                      <a:gd name="T3" fmla="*/ 5 h 9"/>
                      <a:gd name="T4" fmla="*/ 8 w 58"/>
                      <a:gd name="T5" fmla="*/ 8 h 9"/>
                      <a:gd name="T6" fmla="*/ 0 w 58"/>
                      <a:gd name="T7" fmla="*/ 7 h 9"/>
                      <a:gd name="T8" fmla="*/ 13 w 58"/>
                      <a:gd name="T9" fmla="*/ 9 h 9"/>
                      <a:gd name="T10" fmla="*/ 35 w 58"/>
                      <a:gd name="T11" fmla="*/ 7 h 9"/>
                      <a:gd name="T12" fmla="*/ 58 w 58"/>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8" h="9">
                        <a:moveTo>
                          <a:pt x="58" y="0"/>
                        </a:moveTo>
                        <a:cubicBezTo>
                          <a:pt x="58" y="0"/>
                          <a:pt x="50" y="3"/>
                          <a:pt x="41" y="5"/>
                        </a:cubicBezTo>
                        <a:cubicBezTo>
                          <a:pt x="33" y="7"/>
                          <a:pt x="18" y="8"/>
                          <a:pt x="8" y="8"/>
                        </a:cubicBezTo>
                        <a:cubicBezTo>
                          <a:pt x="5" y="8"/>
                          <a:pt x="2" y="8"/>
                          <a:pt x="0" y="7"/>
                        </a:cubicBezTo>
                        <a:cubicBezTo>
                          <a:pt x="0" y="7"/>
                          <a:pt x="3" y="9"/>
                          <a:pt x="13" y="9"/>
                        </a:cubicBezTo>
                        <a:cubicBezTo>
                          <a:pt x="18" y="9"/>
                          <a:pt x="25" y="9"/>
                          <a:pt x="35" y="7"/>
                        </a:cubicBezTo>
                        <a:cubicBezTo>
                          <a:pt x="41" y="7"/>
                          <a:pt x="54" y="4"/>
                          <a:pt x="58" y="0"/>
                        </a:cubicBezTo>
                      </a:path>
                    </a:pathLst>
                  </a:custGeom>
                  <a:solidFill>
                    <a:srgbClr val="EF8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3" name="Freeform 8361">
                    <a:extLst>
                      <a:ext uri="{FF2B5EF4-FFF2-40B4-BE49-F238E27FC236}">
                        <a16:creationId xmlns:a16="http://schemas.microsoft.com/office/drawing/2014/main" id="{92E2BD92-834E-4403-A89D-E82DD76464D7}"/>
                      </a:ext>
                    </a:extLst>
                  </p:cNvPr>
                  <p:cNvSpPr>
                    <a:spLocks/>
                  </p:cNvSpPr>
                  <p:nvPr/>
                </p:nvSpPr>
                <p:spPr bwMode="auto">
                  <a:xfrm>
                    <a:off x="3657" y="2099"/>
                    <a:ext cx="4" cy="33"/>
                  </a:xfrm>
                  <a:custGeom>
                    <a:avLst/>
                    <a:gdLst>
                      <a:gd name="T0" fmla="*/ 4 w 6"/>
                      <a:gd name="T1" fmla="*/ 0 h 44"/>
                      <a:gd name="T2" fmla="*/ 3 w 6"/>
                      <a:gd name="T3" fmla="*/ 41 h 44"/>
                      <a:gd name="T4" fmla="*/ 6 w 6"/>
                      <a:gd name="T5" fmla="*/ 44 h 44"/>
                      <a:gd name="T6" fmla="*/ 4 w 6"/>
                      <a:gd name="T7" fmla="*/ 0 h 44"/>
                    </a:gdLst>
                    <a:ahLst/>
                    <a:cxnLst>
                      <a:cxn ang="0">
                        <a:pos x="T0" y="T1"/>
                      </a:cxn>
                      <a:cxn ang="0">
                        <a:pos x="T2" y="T3"/>
                      </a:cxn>
                      <a:cxn ang="0">
                        <a:pos x="T4" y="T5"/>
                      </a:cxn>
                      <a:cxn ang="0">
                        <a:pos x="T6" y="T7"/>
                      </a:cxn>
                    </a:cxnLst>
                    <a:rect l="0" t="0" r="r" b="b"/>
                    <a:pathLst>
                      <a:path w="6" h="44">
                        <a:moveTo>
                          <a:pt x="4" y="0"/>
                        </a:moveTo>
                        <a:cubicBezTo>
                          <a:pt x="4" y="0"/>
                          <a:pt x="0" y="17"/>
                          <a:pt x="3" y="41"/>
                        </a:cubicBezTo>
                        <a:cubicBezTo>
                          <a:pt x="3" y="41"/>
                          <a:pt x="4" y="44"/>
                          <a:pt x="6" y="44"/>
                        </a:cubicBezTo>
                        <a:cubicBezTo>
                          <a:pt x="6" y="44"/>
                          <a:pt x="3" y="34"/>
                          <a:pt x="4" y="0"/>
                        </a:cubicBezTo>
                      </a:path>
                    </a:pathLst>
                  </a:custGeom>
                  <a:solidFill>
                    <a:srgbClr val="F08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4" name="Freeform 8362">
                    <a:extLst>
                      <a:ext uri="{FF2B5EF4-FFF2-40B4-BE49-F238E27FC236}">
                        <a16:creationId xmlns:a16="http://schemas.microsoft.com/office/drawing/2014/main" id="{F878268C-B897-4A0E-9588-74C79670C981}"/>
                      </a:ext>
                    </a:extLst>
                  </p:cNvPr>
                  <p:cNvSpPr>
                    <a:spLocks noEditPoints="1"/>
                  </p:cNvSpPr>
                  <p:nvPr/>
                </p:nvSpPr>
                <p:spPr bwMode="auto">
                  <a:xfrm>
                    <a:off x="3737" y="2076"/>
                    <a:ext cx="50" cy="72"/>
                  </a:xfrm>
                  <a:custGeom>
                    <a:avLst/>
                    <a:gdLst>
                      <a:gd name="T0" fmla="*/ 12 w 66"/>
                      <a:gd name="T1" fmla="*/ 25 h 97"/>
                      <a:gd name="T2" fmla="*/ 12 w 66"/>
                      <a:gd name="T3" fmla="*/ 24 h 97"/>
                      <a:gd name="T4" fmla="*/ 12 w 66"/>
                      <a:gd name="T5" fmla="*/ 25 h 97"/>
                      <a:gd name="T6" fmla="*/ 28 w 66"/>
                      <a:gd name="T7" fmla="*/ 35 h 97"/>
                      <a:gd name="T8" fmla="*/ 31 w 66"/>
                      <a:gd name="T9" fmla="*/ 30 h 97"/>
                      <a:gd name="T10" fmla="*/ 20 w 66"/>
                      <a:gd name="T11" fmla="*/ 30 h 97"/>
                      <a:gd name="T12" fmla="*/ 20 w 66"/>
                      <a:gd name="T13" fmla="*/ 30 h 97"/>
                      <a:gd name="T14" fmla="*/ 20 w 66"/>
                      <a:gd name="T15" fmla="*/ 23 h 97"/>
                      <a:gd name="T16" fmla="*/ 19 w 66"/>
                      <a:gd name="T17" fmla="*/ 22 h 97"/>
                      <a:gd name="T18" fmla="*/ 4 w 66"/>
                      <a:gd name="T19" fmla="*/ 0 h 97"/>
                      <a:gd name="T20" fmla="*/ 0 w 66"/>
                      <a:gd name="T21" fmla="*/ 40 h 97"/>
                      <a:gd name="T22" fmla="*/ 5 w 66"/>
                      <a:gd name="T23" fmla="*/ 77 h 97"/>
                      <a:gd name="T24" fmla="*/ 52 w 66"/>
                      <a:gd name="T25" fmla="*/ 97 h 97"/>
                      <a:gd name="T26" fmla="*/ 66 w 66"/>
                      <a:gd name="T27" fmla="*/ 97 h 97"/>
                      <a:gd name="T28" fmla="*/ 26 w 66"/>
                      <a:gd name="T29" fmla="*/ 92 h 97"/>
                      <a:gd name="T30" fmla="*/ 2 w 66"/>
                      <a:gd name="T31" fmla="*/ 54 h 97"/>
                      <a:gd name="T32" fmla="*/ 41 w 66"/>
                      <a:gd name="T33" fmla="*/ 50 h 97"/>
                      <a:gd name="T34" fmla="*/ 52 w 66"/>
                      <a:gd name="T35" fmla="*/ 51 h 97"/>
                      <a:gd name="T36" fmla="*/ 52 w 66"/>
                      <a:gd name="T37" fmla="*/ 51 h 97"/>
                      <a:gd name="T38" fmla="*/ 52 w 66"/>
                      <a:gd name="T39" fmla="*/ 51 h 97"/>
                      <a:gd name="T40" fmla="*/ 52 w 66"/>
                      <a:gd name="T41" fmla="*/ 51 h 97"/>
                      <a:gd name="T42" fmla="*/ 52 w 66"/>
                      <a:gd name="T43" fmla="*/ 49 h 97"/>
                      <a:gd name="T44" fmla="*/ 51 w 66"/>
                      <a:gd name="T45" fmla="*/ 46 h 97"/>
                      <a:gd name="T46" fmla="*/ 44 w 66"/>
                      <a:gd name="T47" fmla="*/ 41 h 97"/>
                      <a:gd name="T48" fmla="*/ 44 w 66"/>
                      <a:gd name="T49" fmla="*/ 41 h 97"/>
                      <a:gd name="T50" fmla="*/ 42 w 66"/>
                      <a:gd name="T51" fmla="*/ 39 h 97"/>
                      <a:gd name="T52" fmla="*/ 38 w 66"/>
                      <a:gd name="T53" fmla="*/ 35 h 97"/>
                      <a:gd name="T54" fmla="*/ 31 w 66"/>
                      <a:gd name="T55" fmla="*/ 33 h 97"/>
                      <a:gd name="T56" fmla="*/ 38 w 66"/>
                      <a:gd name="T57" fmla="*/ 47 h 97"/>
                      <a:gd name="T58" fmla="*/ 12 w 66"/>
                      <a:gd name="T59" fmla="*/ 43 h 97"/>
                      <a:gd name="T60" fmla="*/ 8 w 66"/>
                      <a:gd name="T61" fmla="*/ 43 h 97"/>
                      <a:gd name="T62" fmla="*/ 5 w 66"/>
                      <a:gd name="T63" fmla="*/ 17 h 97"/>
                      <a:gd name="T64" fmla="*/ 11 w 66"/>
                      <a:gd name="T65" fmla="*/ 24 h 97"/>
                      <a:gd name="T66" fmla="*/ 13 w 66"/>
                      <a:gd name="T67" fmla="*/ 22 h 97"/>
                      <a:gd name="T68" fmla="*/ 5 w 66"/>
                      <a:gd name="T69" fmla="*/ 3 h 97"/>
                      <a:gd name="T70" fmla="*/ 5 w 66"/>
                      <a:gd name="T71"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 h="97">
                        <a:moveTo>
                          <a:pt x="12" y="24"/>
                        </a:moveTo>
                        <a:cubicBezTo>
                          <a:pt x="12" y="25"/>
                          <a:pt x="12" y="25"/>
                          <a:pt x="12" y="25"/>
                        </a:cubicBezTo>
                        <a:cubicBezTo>
                          <a:pt x="12" y="25"/>
                          <a:pt x="12" y="25"/>
                          <a:pt x="12" y="25"/>
                        </a:cubicBezTo>
                        <a:cubicBezTo>
                          <a:pt x="12" y="25"/>
                          <a:pt x="12" y="25"/>
                          <a:pt x="12" y="24"/>
                        </a:cubicBezTo>
                        <a:moveTo>
                          <a:pt x="18" y="21"/>
                        </a:moveTo>
                        <a:cubicBezTo>
                          <a:pt x="15" y="22"/>
                          <a:pt x="14" y="23"/>
                          <a:pt x="12" y="25"/>
                        </a:cubicBezTo>
                        <a:cubicBezTo>
                          <a:pt x="15" y="29"/>
                          <a:pt x="19" y="33"/>
                          <a:pt x="26" y="35"/>
                        </a:cubicBezTo>
                        <a:cubicBezTo>
                          <a:pt x="27" y="35"/>
                          <a:pt x="27" y="35"/>
                          <a:pt x="28" y="35"/>
                        </a:cubicBezTo>
                        <a:cubicBezTo>
                          <a:pt x="28" y="35"/>
                          <a:pt x="28" y="35"/>
                          <a:pt x="28" y="35"/>
                        </a:cubicBezTo>
                        <a:cubicBezTo>
                          <a:pt x="28" y="33"/>
                          <a:pt x="29" y="32"/>
                          <a:pt x="31" y="30"/>
                        </a:cubicBezTo>
                        <a:cubicBezTo>
                          <a:pt x="28" y="29"/>
                          <a:pt x="25" y="27"/>
                          <a:pt x="22" y="24"/>
                        </a:cubicBezTo>
                        <a:cubicBezTo>
                          <a:pt x="21" y="26"/>
                          <a:pt x="21" y="28"/>
                          <a:pt x="20" y="30"/>
                        </a:cubicBezTo>
                        <a:cubicBezTo>
                          <a:pt x="20" y="29"/>
                          <a:pt x="20" y="28"/>
                          <a:pt x="20" y="27"/>
                        </a:cubicBezTo>
                        <a:cubicBezTo>
                          <a:pt x="20" y="28"/>
                          <a:pt x="20" y="29"/>
                          <a:pt x="20" y="30"/>
                        </a:cubicBezTo>
                        <a:cubicBezTo>
                          <a:pt x="19" y="28"/>
                          <a:pt x="20" y="26"/>
                          <a:pt x="20" y="24"/>
                        </a:cubicBezTo>
                        <a:cubicBezTo>
                          <a:pt x="20" y="24"/>
                          <a:pt x="20" y="23"/>
                          <a:pt x="20" y="23"/>
                        </a:cubicBezTo>
                        <a:cubicBezTo>
                          <a:pt x="20" y="23"/>
                          <a:pt x="20" y="22"/>
                          <a:pt x="19" y="22"/>
                        </a:cubicBezTo>
                        <a:cubicBezTo>
                          <a:pt x="19" y="22"/>
                          <a:pt x="19" y="22"/>
                          <a:pt x="19" y="22"/>
                        </a:cubicBezTo>
                        <a:cubicBezTo>
                          <a:pt x="19" y="22"/>
                          <a:pt x="18" y="21"/>
                          <a:pt x="18" y="21"/>
                        </a:cubicBezTo>
                        <a:moveTo>
                          <a:pt x="4" y="0"/>
                        </a:moveTo>
                        <a:cubicBezTo>
                          <a:pt x="4" y="3"/>
                          <a:pt x="3" y="5"/>
                          <a:pt x="3" y="8"/>
                        </a:cubicBezTo>
                        <a:cubicBezTo>
                          <a:pt x="1" y="14"/>
                          <a:pt x="0" y="27"/>
                          <a:pt x="0" y="40"/>
                        </a:cubicBezTo>
                        <a:cubicBezTo>
                          <a:pt x="0" y="48"/>
                          <a:pt x="0" y="54"/>
                          <a:pt x="1" y="60"/>
                        </a:cubicBezTo>
                        <a:cubicBezTo>
                          <a:pt x="2" y="67"/>
                          <a:pt x="3" y="73"/>
                          <a:pt x="5" y="77"/>
                        </a:cubicBezTo>
                        <a:cubicBezTo>
                          <a:pt x="11" y="93"/>
                          <a:pt x="25" y="94"/>
                          <a:pt x="43" y="96"/>
                        </a:cubicBezTo>
                        <a:cubicBezTo>
                          <a:pt x="46" y="96"/>
                          <a:pt x="49" y="97"/>
                          <a:pt x="52" y="97"/>
                        </a:cubicBezTo>
                        <a:cubicBezTo>
                          <a:pt x="55" y="97"/>
                          <a:pt x="57" y="97"/>
                          <a:pt x="59" y="97"/>
                        </a:cubicBezTo>
                        <a:cubicBezTo>
                          <a:pt x="61" y="97"/>
                          <a:pt x="64" y="97"/>
                          <a:pt x="66" y="97"/>
                        </a:cubicBezTo>
                        <a:cubicBezTo>
                          <a:pt x="65" y="97"/>
                          <a:pt x="65" y="97"/>
                          <a:pt x="65" y="97"/>
                        </a:cubicBezTo>
                        <a:cubicBezTo>
                          <a:pt x="53" y="97"/>
                          <a:pt x="37" y="95"/>
                          <a:pt x="26" y="92"/>
                        </a:cubicBezTo>
                        <a:cubicBezTo>
                          <a:pt x="13" y="88"/>
                          <a:pt x="8" y="84"/>
                          <a:pt x="5" y="74"/>
                        </a:cubicBezTo>
                        <a:cubicBezTo>
                          <a:pt x="2" y="64"/>
                          <a:pt x="2" y="54"/>
                          <a:pt x="2" y="54"/>
                        </a:cubicBezTo>
                        <a:cubicBezTo>
                          <a:pt x="2" y="52"/>
                          <a:pt x="3" y="46"/>
                          <a:pt x="16" y="46"/>
                        </a:cubicBezTo>
                        <a:cubicBezTo>
                          <a:pt x="22" y="46"/>
                          <a:pt x="31" y="47"/>
                          <a:pt x="41" y="50"/>
                        </a:cubicBezTo>
                        <a:cubicBezTo>
                          <a:pt x="45" y="52"/>
                          <a:pt x="49" y="53"/>
                          <a:pt x="52" y="54"/>
                        </a:cubicBezTo>
                        <a:cubicBezTo>
                          <a:pt x="52" y="53"/>
                          <a:pt x="52" y="52"/>
                          <a:pt x="52" y="51"/>
                        </a:cubicBezTo>
                        <a:cubicBezTo>
                          <a:pt x="52" y="51"/>
                          <a:pt x="52" y="51"/>
                          <a:pt x="52" y="51"/>
                        </a:cubicBezTo>
                        <a:cubicBezTo>
                          <a:pt x="52" y="51"/>
                          <a:pt x="52" y="51"/>
                          <a:pt x="52" y="51"/>
                        </a:cubicBezTo>
                        <a:cubicBezTo>
                          <a:pt x="52" y="51"/>
                          <a:pt x="52" y="51"/>
                          <a:pt x="52" y="51"/>
                        </a:cubicBezTo>
                        <a:cubicBezTo>
                          <a:pt x="52" y="51"/>
                          <a:pt x="52" y="51"/>
                          <a:pt x="52" y="51"/>
                        </a:cubicBezTo>
                        <a:cubicBezTo>
                          <a:pt x="52" y="51"/>
                          <a:pt x="52" y="51"/>
                          <a:pt x="52" y="51"/>
                        </a:cubicBezTo>
                        <a:cubicBezTo>
                          <a:pt x="52" y="51"/>
                          <a:pt x="52" y="51"/>
                          <a:pt x="52" y="51"/>
                        </a:cubicBezTo>
                        <a:cubicBezTo>
                          <a:pt x="52" y="50"/>
                          <a:pt x="52" y="49"/>
                          <a:pt x="52" y="49"/>
                        </a:cubicBezTo>
                        <a:cubicBezTo>
                          <a:pt x="52" y="49"/>
                          <a:pt x="52" y="49"/>
                          <a:pt x="52" y="49"/>
                        </a:cubicBezTo>
                        <a:cubicBezTo>
                          <a:pt x="52" y="49"/>
                          <a:pt x="52" y="49"/>
                          <a:pt x="52" y="49"/>
                        </a:cubicBezTo>
                        <a:cubicBezTo>
                          <a:pt x="52" y="48"/>
                          <a:pt x="52" y="46"/>
                          <a:pt x="51" y="46"/>
                        </a:cubicBezTo>
                        <a:cubicBezTo>
                          <a:pt x="50" y="42"/>
                          <a:pt x="47" y="40"/>
                          <a:pt x="43" y="38"/>
                        </a:cubicBezTo>
                        <a:cubicBezTo>
                          <a:pt x="44" y="39"/>
                          <a:pt x="44" y="40"/>
                          <a:pt x="44" y="41"/>
                        </a:cubicBezTo>
                        <a:cubicBezTo>
                          <a:pt x="44" y="40"/>
                          <a:pt x="44" y="40"/>
                          <a:pt x="43" y="40"/>
                        </a:cubicBezTo>
                        <a:cubicBezTo>
                          <a:pt x="43" y="40"/>
                          <a:pt x="44" y="40"/>
                          <a:pt x="44" y="41"/>
                        </a:cubicBezTo>
                        <a:cubicBezTo>
                          <a:pt x="43" y="40"/>
                          <a:pt x="43" y="39"/>
                          <a:pt x="42" y="39"/>
                        </a:cubicBezTo>
                        <a:cubicBezTo>
                          <a:pt x="42" y="39"/>
                          <a:pt x="42" y="39"/>
                          <a:pt x="42" y="39"/>
                        </a:cubicBezTo>
                        <a:cubicBezTo>
                          <a:pt x="42" y="38"/>
                          <a:pt x="42" y="37"/>
                          <a:pt x="41" y="36"/>
                        </a:cubicBezTo>
                        <a:cubicBezTo>
                          <a:pt x="40" y="36"/>
                          <a:pt x="39" y="35"/>
                          <a:pt x="38" y="35"/>
                        </a:cubicBezTo>
                        <a:cubicBezTo>
                          <a:pt x="36" y="34"/>
                          <a:pt x="34" y="33"/>
                          <a:pt x="32" y="31"/>
                        </a:cubicBezTo>
                        <a:cubicBezTo>
                          <a:pt x="32" y="32"/>
                          <a:pt x="31" y="33"/>
                          <a:pt x="31" y="33"/>
                        </a:cubicBezTo>
                        <a:cubicBezTo>
                          <a:pt x="30" y="34"/>
                          <a:pt x="30" y="35"/>
                          <a:pt x="29" y="36"/>
                        </a:cubicBezTo>
                        <a:cubicBezTo>
                          <a:pt x="40" y="40"/>
                          <a:pt x="42" y="47"/>
                          <a:pt x="38" y="47"/>
                        </a:cubicBezTo>
                        <a:cubicBezTo>
                          <a:pt x="38" y="47"/>
                          <a:pt x="38" y="47"/>
                          <a:pt x="37" y="46"/>
                        </a:cubicBezTo>
                        <a:cubicBezTo>
                          <a:pt x="32" y="44"/>
                          <a:pt x="18" y="43"/>
                          <a:pt x="12" y="43"/>
                        </a:cubicBezTo>
                        <a:cubicBezTo>
                          <a:pt x="11" y="43"/>
                          <a:pt x="11" y="43"/>
                          <a:pt x="10" y="43"/>
                        </a:cubicBezTo>
                        <a:cubicBezTo>
                          <a:pt x="9" y="43"/>
                          <a:pt x="8" y="43"/>
                          <a:pt x="8" y="43"/>
                        </a:cubicBezTo>
                        <a:cubicBezTo>
                          <a:pt x="4" y="43"/>
                          <a:pt x="2" y="42"/>
                          <a:pt x="3" y="33"/>
                        </a:cubicBezTo>
                        <a:cubicBezTo>
                          <a:pt x="3" y="23"/>
                          <a:pt x="5" y="17"/>
                          <a:pt x="5" y="17"/>
                        </a:cubicBezTo>
                        <a:cubicBezTo>
                          <a:pt x="5" y="16"/>
                          <a:pt x="5" y="16"/>
                          <a:pt x="5" y="16"/>
                        </a:cubicBezTo>
                        <a:cubicBezTo>
                          <a:pt x="6" y="16"/>
                          <a:pt x="8" y="20"/>
                          <a:pt x="11" y="24"/>
                        </a:cubicBezTo>
                        <a:cubicBezTo>
                          <a:pt x="11" y="24"/>
                          <a:pt x="11" y="24"/>
                          <a:pt x="11" y="24"/>
                        </a:cubicBezTo>
                        <a:cubicBezTo>
                          <a:pt x="12" y="24"/>
                          <a:pt x="12" y="23"/>
                          <a:pt x="13" y="22"/>
                        </a:cubicBezTo>
                        <a:cubicBezTo>
                          <a:pt x="14" y="21"/>
                          <a:pt x="15" y="20"/>
                          <a:pt x="16" y="20"/>
                        </a:cubicBezTo>
                        <a:cubicBezTo>
                          <a:pt x="9" y="13"/>
                          <a:pt x="6" y="7"/>
                          <a:pt x="5" y="3"/>
                        </a:cubicBezTo>
                        <a:cubicBezTo>
                          <a:pt x="5" y="3"/>
                          <a:pt x="5" y="3"/>
                          <a:pt x="5" y="3"/>
                        </a:cubicBezTo>
                        <a:cubicBezTo>
                          <a:pt x="5" y="3"/>
                          <a:pt x="5" y="3"/>
                          <a:pt x="5" y="3"/>
                        </a:cubicBezTo>
                        <a:cubicBezTo>
                          <a:pt x="5" y="2"/>
                          <a:pt x="4" y="1"/>
                          <a:pt x="4"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5" name="Freeform 8363">
                    <a:extLst>
                      <a:ext uri="{FF2B5EF4-FFF2-40B4-BE49-F238E27FC236}">
                        <a16:creationId xmlns:a16="http://schemas.microsoft.com/office/drawing/2014/main" id="{C5FBD8C0-D842-41A7-919F-7DAD74D58F52}"/>
                      </a:ext>
                    </a:extLst>
                  </p:cNvPr>
                  <p:cNvSpPr>
                    <a:spLocks noEditPoints="1"/>
                  </p:cNvSpPr>
                  <p:nvPr/>
                </p:nvSpPr>
                <p:spPr bwMode="auto">
                  <a:xfrm>
                    <a:off x="3737" y="2076"/>
                    <a:ext cx="54" cy="73"/>
                  </a:xfrm>
                  <a:custGeom>
                    <a:avLst/>
                    <a:gdLst>
                      <a:gd name="T0" fmla="*/ 52 w 71"/>
                      <a:gd name="T1" fmla="*/ 51 h 98"/>
                      <a:gd name="T2" fmla="*/ 52 w 71"/>
                      <a:gd name="T3" fmla="*/ 51 h 98"/>
                      <a:gd name="T4" fmla="*/ 52 w 71"/>
                      <a:gd name="T5" fmla="*/ 51 h 98"/>
                      <a:gd name="T6" fmla="*/ 52 w 71"/>
                      <a:gd name="T7" fmla="*/ 51 h 98"/>
                      <a:gd name="T8" fmla="*/ 52 w 71"/>
                      <a:gd name="T9" fmla="*/ 51 h 98"/>
                      <a:gd name="T10" fmla="*/ 52 w 71"/>
                      <a:gd name="T11" fmla="*/ 51 h 98"/>
                      <a:gd name="T12" fmla="*/ 52 w 71"/>
                      <a:gd name="T13" fmla="*/ 51 h 98"/>
                      <a:gd name="T14" fmla="*/ 52 w 71"/>
                      <a:gd name="T15" fmla="*/ 51 h 98"/>
                      <a:gd name="T16" fmla="*/ 52 w 71"/>
                      <a:gd name="T17" fmla="*/ 51 h 98"/>
                      <a:gd name="T18" fmla="*/ 52 w 71"/>
                      <a:gd name="T19" fmla="*/ 49 h 98"/>
                      <a:gd name="T20" fmla="*/ 52 w 71"/>
                      <a:gd name="T21" fmla="*/ 49 h 98"/>
                      <a:gd name="T22" fmla="*/ 52 w 71"/>
                      <a:gd name="T23" fmla="*/ 49 h 98"/>
                      <a:gd name="T24" fmla="*/ 43 w 71"/>
                      <a:gd name="T25" fmla="*/ 38 h 98"/>
                      <a:gd name="T26" fmla="*/ 43 w 71"/>
                      <a:gd name="T27" fmla="*/ 38 h 98"/>
                      <a:gd name="T28" fmla="*/ 51 w 71"/>
                      <a:gd name="T29" fmla="*/ 46 h 98"/>
                      <a:gd name="T30" fmla="*/ 52 w 71"/>
                      <a:gd name="T31" fmla="*/ 49 h 98"/>
                      <a:gd name="T32" fmla="*/ 51 w 71"/>
                      <a:gd name="T33" fmla="*/ 46 h 98"/>
                      <a:gd name="T34" fmla="*/ 43 w 71"/>
                      <a:gd name="T35" fmla="*/ 38 h 98"/>
                      <a:gd name="T36" fmla="*/ 5 w 71"/>
                      <a:gd name="T37" fmla="*/ 3 h 98"/>
                      <a:gd name="T38" fmla="*/ 5 w 71"/>
                      <a:gd name="T39" fmla="*/ 3 h 98"/>
                      <a:gd name="T40" fmla="*/ 5 w 71"/>
                      <a:gd name="T41" fmla="*/ 3 h 98"/>
                      <a:gd name="T42" fmla="*/ 4 w 71"/>
                      <a:gd name="T43" fmla="*/ 0 h 98"/>
                      <a:gd name="T44" fmla="*/ 2 w 71"/>
                      <a:gd name="T45" fmla="*/ 8 h 98"/>
                      <a:gd name="T46" fmla="*/ 2 w 71"/>
                      <a:gd name="T47" fmla="*/ 8 h 98"/>
                      <a:gd name="T48" fmla="*/ 0 w 71"/>
                      <a:gd name="T49" fmla="*/ 40 h 98"/>
                      <a:gd name="T50" fmla="*/ 1 w 71"/>
                      <a:gd name="T51" fmla="*/ 60 h 98"/>
                      <a:gd name="T52" fmla="*/ 4 w 71"/>
                      <a:gd name="T53" fmla="*/ 77 h 98"/>
                      <a:gd name="T54" fmla="*/ 52 w 71"/>
                      <a:gd name="T55" fmla="*/ 97 h 98"/>
                      <a:gd name="T56" fmla="*/ 59 w 71"/>
                      <a:gd name="T57" fmla="*/ 98 h 98"/>
                      <a:gd name="T58" fmla="*/ 71 w 71"/>
                      <a:gd name="T59" fmla="*/ 96 h 98"/>
                      <a:gd name="T60" fmla="*/ 65 w 71"/>
                      <a:gd name="T61" fmla="*/ 97 h 98"/>
                      <a:gd name="T62" fmla="*/ 27 w 71"/>
                      <a:gd name="T63" fmla="*/ 92 h 98"/>
                      <a:gd name="T64" fmla="*/ 5 w 71"/>
                      <a:gd name="T65" fmla="*/ 74 h 98"/>
                      <a:gd name="T66" fmla="*/ 2 w 71"/>
                      <a:gd name="T67" fmla="*/ 54 h 98"/>
                      <a:gd name="T68" fmla="*/ 16 w 71"/>
                      <a:gd name="T69" fmla="*/ 46 h 98"/>
                      <a:gd name="T70" fmla="*/ 41 w 71"/>
                      <a:gd name="T71" fmla="*/ 51 h 98"/>
                      <a:gd name="T72" fmla="*/ 52 w 71"/>
                      <a:gd name="T73" fmla="*/ 55 h 98"/>
                      <a:gd name="T74" fmla="*/ 52 w 71"/>
                      <a:gd name="T75" fmla="*/ 51 h 98"/>
                      <a:gd name="T76" fmla="*/ 52 w 71"/>
                      <a:gd name="T77" fmla="*/ 54 h 98"/>
                      <a:gd name="T78" fmla="*/ 41 w 71"/>
                      <a:gd name="T79" fmla="*/ 50 h 98"/>
                      <a:gd name="T80" fmla="*/ 16 w 71"/>
                      <a:gd name="T81" fmla="*/ 46 h 98"/>
                      <a:gd name="T82" fmla="*/ 2 w 71"/>
                      <a:gd name="T83" fmla="*/ 54 h 98"/>
                      <a:gd name="T84" fmla="*/ 5 w 71"/>
                      <a:gd name="T85" fmla="*/ 74 h 98"/>
                      <a:gd name="T86" fmla="*/ 26 w 71"/>
                      <a:gd name="T87" fmla="*/ 92 h 98"/>
                      <a:gd name="T88" fmla="*/ 65 w 71"/>
                      <a:gd name="T89" fmla="*/ 97 h 98"/>
                      <a:gd name="T90" fmla="*/ 66 w 71"/>
                      <a:gd name="T91" fmla="*/ 97 h 98"/>
                      <a:gd name="T92" fmla="*/ 59 w 71"/>
                      <a:gd name="T93" fmla="*/ 97 h 98"/>
                      <a:gd name="T94" fmla="*/ 52 w 71"/>
                      <a:gd name="T95" fmla="*/ 97 h 98"/>
                      <a:gd name="T96" fmla="*/ 43 w 71"/>
                      <a:gd name="T97" fmla="*/ 96 h 98"/>
                      <a:gd name="T98" fmla="*/ 5 w 71"/>
                      <a:gd name="T99" fmla="*/ 77 h 98"/>
                      <a:gd name="T100" fmla="*/ 1 w 71"/>
                      <a:gd name="T101" fmla="*/ 60 h 98"/>
                      <a:gd name="T102" fmla="*/ 0 w 71"/>
                      <a:gd name="T103" fmla="*/ 40 h 98"/>
                      <a:gd name="T104" fmla="*/ 3 w 71"/>
                      <a:gd name="T105" fmla="*/ 8 h 98"/>
                      <a:gd name="T106" fmla="*/ 4 w 71"/>
                      <a:gd name="T107" fmla="*/ 0 h 98"/>
                      <a:gd name="T108" fmla="*/ 5 w 71"/>
                      <a:gd name="T109" fmla="*/ 3 h 98"/>
                      <a:gd name="T110" fmla="*/ 4 w 71"/>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1" h="98">
                        <a:moveTo>
                          <a:pt x="52" y="51"/>
                        </a:moveTo>
                        <a:cubicBezTo>
                          <a:pt x="52" y="51"/>
                          <a:pt x="52" y="51"/>
                          <a:pt x="52" y="51"/>
                        </a:cubicBezTo>
                        <a:cubicBezTo>
                          <a:pt x="52" y="51"/>
                          <a:pt x="52" y="51"/>
                          <a:pt x="52" y="51"/>
                        </a:cubicBezTo>
                        <a:moveTo>
                          <a:pt x="52" y="51"/>
                        </a:moveTo>
                        <a:cubicBezTo>
                          <a:pt x="52" y="51"/>
                          <a:pt x="52" y="51"/>
                          <a:pt x="52" y="51"/>
                        </a:cubicBezTo>
                        <a:cubicBezTo>
                          <a:pt x="52" y="51"/>
                          <a:pt x="52" y="51"/>
                          <a:pt x="52" y="51"/>
                        </a:cubicBezTo>
                        <a:moveTo>
                          <a:pt x="52" y="51"/>
                        </a:moveTo>
                        <a:cubicBezTo>
                          <a:pt x="52" y="51"/>
                          <a:pt x="52" y="51"/>
                          <a:pt x="52" y="51"/>
                        </a:cubicBezTo>
                        <a:cubicBezTo>
                          <a:pt x="52" y="51"/>
                          <a:pt x="52" y="51"/>
                          <a:pt x="52" y="51"/>
                        </a:cubicBezTo>
                        <a:moveTo>
                          <a:pt x="52" y="49"/>
                        </a:moveTo>
                        <a:cubicBezTo>
                          <a:pt x="52" y="49"/>
                          <a:pt x="52" y="49"/>
                          <a:pt x="52" y="49"/>
                        </a:cubicBezTo>
                        <a:cubicBezTo>
                          <a:pt x="52" y="49"/>
                          <a:pt x="52" y="49"/>
                          <a:pt x="52" y="49"/>
                        </a:cubicBezTo>
                        <a:moveTo>
                          <a:pt x="43" y="38"/>
                        </a:moveTo>
                        <a:cubicBezTo>
                          <a:pt x="43" y="38"/>
                          <a:pt x="43" y="38"/>
                          <a:pt x="43" y="38"/>
                        </a:cubicBezTo>
                        <a:cubicBezTo>
                          <a:pt x="47" y="40"/>
                          <a:pt x="50" y="42"/>
                          <a:pt x="51" y="46"/>
                        </a:cubicBezTo>
                        <a:cubicBezTo>
                          <a:pt x="52" y="46"/>
                          <a:pt x="52" y="48"/>
                          <a:pt x="52" y="49"/>
                        </a:cubicBezTo>
                        <a:cubicBezTo>
                          <a:pt x="52" y="48"/>
                          <a:pt x="52" y="46"/>
                          <a:pt x="51" y="46"/>
                        </a:cubicBezTo>
                        <a:cubicBezTo>
                          <a:pt x="50" y="42"/>
                          <a:pt x="47" y="40"/>
                          <a:pt x="43" y="38"/>
                        </a:cubicBezTo>
                        <a:moveTo>
                          <a:pt x="5" y="3"/>
                        </a:moveTo>
                        <a:cubicBezTo>
                          <a:pt x="5" y="3"/>
                          <a:pt x="5" y="3"/>
                          <a:pt x="5" y="3"/>
                        </a:cubicBezTo>
                        <a:cubicBezTo>
                          <a:pt x="5" y="3"/>
                          <a:pt x="5" y="3"/>
                          <a:pt x="5" y="3"/>
                        </a:cubicBezTo>
                        <a:moveTo>
                          <a:pt x="4" y="0"/>
                        </a:moveTo>
                        <a:cubicBezTo>
                          <a:pt x="4" y="2"/>
                          <a:pt x="3" y="5"/>
                          <a:pt x="2" y="8"/>
                        </a:cubicBezTo>
                        <a:cubicBezTo>
                          <a:pt x="2" y="8"/>
                          <a:pt x="2" y="8"/>
                          <a:pt x="2" y="8"/>
                        </a:cubicBezTo>
                        <a:cubicBezTo>
                          <a:pt x="1" y="14"/>
                          <a:pt x="0" y="27"/>
                          <a:pt x="0" y="40"/>
                        </a:cubicBezTo>
                        <a:cubicBezTo>
                          <a:pt x="0" y="47"/>
                          <a:pt x="0" y="54"/>
                          <a:pt x="1" y="60"/>
                        </a:cubicBezTo>
                        <a:cubicBezTo>
                          <a:pt x="1" y="67"/>
                          <a:pt x="3" y="72"/>
                          <a:pt x="4" y="77"/>
                        </a:cubicBezTo>
                        <a:cubicBezTo>
                          <a:pt x="12" y="96"/>
                          <a:pt x="30" y="95"/>
                          <a:pt x="52" y="97"/>
                        </a:cubicBezTo>
                        <a:cubicBezTo>
                          <a:pt x="55" y="98"/>
                          <a:pt x="57" y="98"/>
                          <a:pt x="59" y="98"/>
                        </a:cubicBezTo>
                        <a:cubicBezTo>
                          <a:pt x="64" y="98"/>
                          <a:pt x="68" y="97"/>
                          <a:pt x="71" y="96"/>
                        </a:cubicBezTo>
                        <a:cubicBezTo>
                          <a:pt x="69" y="97"/>
                          <a:pt x="67" y="97"/>
                          <a:pt x="65" y="97"/>
                        </a:cubicBezTo>
                        <a:cubicBezTo>
                          <a:pt x="53" y="97"/>
                          <a:pt x="36" y="94"/>
                          <a:pt x="27" y="92"/>
                        </a:cubicBezTo>
                        <a:cubicBezTo>
                          <a:pt x="14" y="88"/>
                          <a:pt x="8" y="84"/>
                          <a:pt x="5" y="74"/>
                        </a:cubicBezTo>
                        <a:cubicBezTo>
                          <a:pt x="2" y="64"/>
                          <a:pt x="2" y="54"/>
                          <a:pt x="2" y="54"/>
                        </a:cubicBezTo>
                        <a:cubicBezTo>
                          <a:pt x="2" y="50"/>
                          <a:pt x="5" y="46"/>
                          <a:pt x="16" y="46"/>
                        </a:cubicBezTo>
                        <a:cubicBezTo>
                          <a:pt x="22" y="46"/>
                          <a:pt x="30" y="47"/>
                          <a:pt x="41" y="51"/>
                        </a:cubicBezTo>
                        <a:cubicBezTo>
                          <a:pt x="45" y="52"/>
                          <a:pt x="49" y="53"/>
                          <a:pt x="52" y="55"/>
                        </a:cubicBezTo>
                        <a:cubicBezTo>
                          <a:pt x="52" y="53"/>
                          <a:pt x="52" y="52"/>
                          <a:pt x="52" y="51"/>
                        </a:cubicBezTo>
                        <a:cubicBezTo>
                          <a:pt x="52" y="52"/>
                          <a:pt x="52" y="53"/>
                          <a:pt x="52" y="54"/>
                        </a:cubicBezTo>
                        <a:cubicBezTo>
                          <a:pt x="49" y="53"/>
                          <a:pt x="45" y="52"/>
                          <a:pt x="41" y="50"/>
                        </a:cubicBezTo>
                        <a:cubicBezTo>
                          <a:pt x="31" y="47"/>
                          <a:pt x="22" y="46"/>
                          <a:pt x="16" y="46"/>
                        </a:cubicBezTo>
                        <a:cubicBezTo>
                          <a:pt x="3" y="46"/>
                          <a:pt x="2" y="52"/>
                          <a:pt x="2" y="54"/>
                        </a:cubicBezTo>
                        <a:cubicBezTo>
                          <a:pt x="2" y="54"/>
                          <a:pt x="2" y="64"/>
                          <a:pt x="5" y="74"/>
                        </a:cubicBezTo>
                        <a:cubicBezTo>
                          <a:pt x="8" y="84"/>
                          <a:pt x="13" y="88"/>
                          <a:pt x="26" y="92"/>
                        </a:cubicBezTo>
                        <a:cubicBezTo>
                          <a:pt x="37" y="95"/>
                          <a:pt x="53" y="97"/>
                          <a:pt x="65" y="97"/>
                        </a:cubicBezTo>
                        <a:cubicBezTo>
                          <a:pt x="65" y="97"/>
                          <a:pt x="65" y="97"/>
                          <a:pt x="66" y="97"/>
                        </a:cubicBezTo>
                        <a:cubicBezTo>
                          <a:pt x="64" y="97"/>
                          <a:pt x="61" y="97"/>
                          <a:pt x="59" y="97"/>
                        </a:cubicBezTo>
                        <a:cubicBezTo>
                          <a:pt x="57" y="97"/>
                          <a:pt x="55" y="97"/>
                          <a:pt x="52" y="97"/>
                        </a:cubicBezTo>
                        <a:cubicBezTo>
                          <a:pt x="49" y="97"/>
                          <a:pt x="46" y="96"/>
                          <a:pt x="43" y="96"/>
                        </a:cubicBezTo>
                        <a:cubicBezTo>
                          <a:pt x="25" y="94"/>
                          <a:pt x="11" y="93"/>
                          <a:pt x="5" y="77"/>
                        </a:cubicBezTo>
                        <a:cubicBezTo>
                          <a:pt x="3" y="73"/>
                          <a:pt x="2" y="67"/>
                          <a:pt x="1" y="60"/>
                        </a:cubicBezTo>
                        <a:cubicBezTo>
                          <a:pt x="0" y="54"/>
                          <a:pt x="0" y="48"/>
                          <a:pt x="0" y="40"/>
                        </a:cubicBezTo>
                        <a:cubicBezTo>
                          <a:pt x="0" y="27"/>
                          <a:pt x="1" y="14"/>
                          <a:pt x="3" y="8"/>
                        </a:cubicBezTo>
                        <a:cubicBezTo>
                          <a:pt x="3" y="5"/>
                          <a:pt x="4" y="3"/>
                          <a:pt x="4" y="0"/>
                        </a:cubicBezTo>
                        <a:cubicBezTo>
                          <a:pt x="4" y="1"/>
                          <a:pt x="5" y="2"/>
                          <a:pt x="5" y="3"/>
                        </a:cubicBezTo>
                        <a:cubicBezTo>
                          <a:pt x="4" y="2"/>
                          <a:pt x="4" y="0"/>
                          <a:pt x="4"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6" name="Freeform 8364">
                    <a:extLst>
                      <a:ext uri="{FF2B5EF4-FFF2-40B4-BE49-F238E27FC236}">
                        <a16:creationId xmlns:a16="http://schemas.microsoft.com/office/drawing/2014/main" id="{3DD21FD9-AF19-46D7-96EF-ADC45A48F326}"/>
                      </a:ext>
                    </a:extLst>
                  </p:cNvPr>
                  <p:cNvSpPr>
                    <a:spLocks noEditPoints="1"/>
                  </p:cNvSpPr>
                  <p:nvPr/>
                </p:nvSpPr>
                <p:spPr bwMode="auto">
                  <a:xfrm>
                    <a:off x="3779" y="2082"/>
                    <a:ext cx="31" cy="60"/>
                  </a:xfrm>
                  <a:custGeom>
                    <a:avLst/>
                    <a:gdLst>
                      <a:gd name="T0" fmla="*/ 28 w 41"/>
                      <a:gd name="T1" fmla="*/ 59 h 81"/>
                      <a:gd name="T2" fmla="*/ 16 w 41"/>
                      <a:gd name="T3" fmla="*/ 54 h 81"/>
                      <a:gd name="T4" fmla="*/ 26 w 41"/>
                      <a:gd name="T5" fmla="*/ 31 h 81"/>
                      <a:gd name="T6" fmla="*/ 30 w 41"/>
                      <a:gd name="T7" fmla="*/ 29 h 81"/>
                      <a:gd name="T8" fmla="*/ 33 w 41"/>
                      <a:gd name="T9" fmla="*/ 32 h 81"/>
                      <a:gd name="T10" fmla="*/ 33 w 41"/>
                      <a:gd name="T11" fmla="*/ 53 h 81"/>
                      <a:gd name="T12" fmla="*/ 28 w 41"/>
                      <a:gd name="T13" fmla="*/ 59 h 81"/>
                      <a:gd name="T14" fmla="*/ 33 w 41"/>
                      <a:gd name="T15" fmla="*/ 0 h 81"/>
                      <a:gd name="T16" fmla="*/ 24 w 41"/>
                      <a:gd name="T17" fmla="*/ 27 h 81"/>
                      <a:gd name="T18" fmla="*/ 24 w 41"/>
                      <a:gd name="T19" fmla="*/ 27 h 81"/>
                      <a:gd name="T20" fmla="*/ 7 w 41"/>
                      <a:gd name="T21" fmla="*/ 45 h 81"/>
                      <a:gd name="T22" fmla="*/ 7 w 41"/>
                      <a:gd name="T23" fmla="*/ 45 h 81"/>
                      <a:gd name="T24" fmla="*/ 7 w 41"/>
                      <a:gd name="T25" fmla="*/ 45 h 81"/>
                      <a:gd name="T26" fmla="*/ 0 w 41"/>
                      <a:gd name="T27" fmla="*/ 48 h 81"/>
                      <a:gd name="T28" fmla="*/ 31 w 41"/>
                      <a:gd name="T29" fmla="*/ 72 h 81"/>
                      <a:gd name="T30" fmla="*/ 31 w 41"/>
                      <a:gd name="T31" fmla="*/ 81 h 81"/>
                      <a:gd name="T32" fmla="*/ 35 w 41"/>
                      <a:gd name="T33" fmla="*/ 77 h 81"/>
                      <a:gd name="T34" fmla="*/ 40 w 41"/>
                      <a:gd name="T35" fmla="*/ 38 h 81"/>
                      <a:gd name="T36" fmla="*/ 35 w 41"/>
                      <a:gd name="T37" fmla="*/ 12 h 81"/>
                      <a:gd name="T38" fmla="*/ 35 w 41"/>
                      <a:gd name="T39" fmla="*/ 12 h 81"/>
                      <a:gd name="T40" fmla="*/ 35 w 41"/>
                      <a:gd name="T41" fmla="*/ 12 h 81"/>
                      <a:gd name="T42" fmla="*/ 33 w 41"/>
                      <a:gd name="T4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81">
                        <a:moveTo>
                          <a:pt x="28" y="59"/>
                        </a:moveTo>
                        <a:cubicBezTo>
                          <a:pt x="24" y="59"/>
                          <a:pt x="20" y="56"/>
                          <a:pt x="16" y="54"/>
                        </a:cubicBezTo>
                        <a:cubicBezTo>
                          <a:pt x="4" y="46"/>
                          <a:pt x="18" y="42"/>
                          <a:pt x="26" y="31"/>
                        </a:cubicBezTo>
                        <a:cubicBezTo>
                          <a:pt x="28" y="29"/>
                          <a:pt x="29" y="29"/>
                          <a:pt x="30" y="29"/>
                        </a:cubicBezTo>
                        <a:cubicBezTo>
                          <a:pt x="32" y="29"/>
                          <a:pt x="33" y="32"/>
                          <a:pt x="33" y="32"/>
                        </a:cubicBezTo>
                        <a:cubicBezTo>
                          <a:pt x="34" y="36"/>
                          <a:pt x="35" y="43"/>
                          <a:pt x="33" y="53"/>
                        </a:cubicBezTo>
                        <a:cubicBezTo>
                          <a:pt x="32" y="57"/>
                          <a:pt x="30" y="59"/>
                          <a:pt x="28" y="59"/>
                        </a:cubicBezTo>
                        <a:moveTo>
                          <a:pt x="33" y="0"/>
                        </a:moveTo>
                        <a:cubicBezTo>
                          <a:pt x="33" y="3"/>
                          <a:pt x="33" y="14"/>
                          <a:pt x="24" y="27"/>
                        </a:cubicBezTo>
                        <a:cubicBezTo>
                          <a:pt x="24" y="27"/>
                          <a:pt x="24" y="27"/>
                          <a:pt x="24" y="27"/>
                        </a:cubicBezTo>
                        <a:cubicBezTo>
                          <a:pt x="18" y="37"/>
                          <a:pt x="12" y="42"/>
                          <a:pt x="7" y="45"/>
                        </a:cubicBezTo>
                        <a:cubicBezTo>
                          <a:pt x="7" y="45"/>
                          <a:pt x="7" y="45"/>
                          <a:pt x="7" y="45"/>
                        </a:cubicBezTo>
                        <a:cubicBezTo>
                          <a:pt x="7" y="45"/>
                          <a:pt x="7" y="45"/>
                          <a:pt x="7" y="45"/>
                        </a:cubicBezTo>
                        <a:cubicBezTo>
                          <a:pt x="4" y="47"/>
                          <a:pt x="2" y="47"/>
                          <a:pt x="0" y="48"/>
                        </a:cubicBezTo>
                        <a:cubicBezTo>
                          <a:pt x="16" y="55"/>
                          <a:pt x="26" y="63"/>
                          <a:pt x="31" y="72"/>
                        </a:cubicBezTo>
                        <a:cubicBezTo>
                          <a:pt x="32" y="76"/>
                          <a:pt x="32" y="79"/>
                          <a:pt x="31" y="81"/>
                        </a:cubicBezTo>
                        <a:cubicBezTo>
                          <a:pt x="33" y="79"/>
                          <a:pt x="35" y="77"/>
                          <a:pt x="35" y="77"/>
                        </a:cubicBezTo>
                        <a:cubicBezTo>
                          <a:pt x="39" y="71"/>
                          <a:pt x="41" y="56"/>
                          <a:pt x="40" y="38"/>
                        </a:cubicBezTo>
                        <a:cubicBezTo>
                          <a:pt x="38" y="17"/>
                          <a:pt x="36" y="12"/>
                          <a:pt x="35" y="12"/>
                        </a:cubicBezTo>
                        <a:cubicBezTo>
                          <a:pt x="35" y="12"/>
                          <a:pt x="35" y="12"/>
                          <a:pt x="35" y="12"/>
                        </a:cubicBezTo>
                        <a:cubicBezTo>
                          <a:pt x="35" y="12"/>
                          <a:pt x="35" y="12"/>
                          <a:pt x="35" y="12"/>
                        </a:cubicBezTo>
                        <a:cubicBezTo>
                          <a:pt x="35" y="3"/>
                          <a:pt x="33" y="1"/>
                          <a:pt x="33"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7" name="Freeform 8365">
                    <a:extLst>
                      <a:ext uri="{FF2B5EF4-FFF2-40B4-BE49-F238E27FC236}">
                        <a16:creationId xmlns:a16="http://schemas.microsoft.com/office/drawing/2014/main" id="{34D69B1F-2A15-42AE-B2B9-1539A96E5274}"/>
                      </a:ext>
                    </a:extLst>
                  </p:cNvPr>
                  <p:cNvSpPr>
                    <a:spLocks noEditPoints="1"/>
                  </p:cNvSpPr>
                  <p:nvPr/>
                </p:nvSpPr>
                <p:spPr bwMode="auto">
                  <a:xfrm>
                    <a:off x="3779" y="2081"/>
                    <a:ext cx="31" cy="62"/>
                  </a:xfrm>
                  <a:custGeom>
                    <a:avLst/>
                    <a:gdLst>
                      <a:gd name="T0" fmla="*/ 7 w 41"/>
                      <a:gd name="T1" fmla="*/ 46 h 83"/>
                      <a:gd name="T2" fmla="*/ 7 w 41"/>
                      <a:gd name="T3" fmla="*/ 46 h 83"/>
                      <a:gd name="T4" fmla="*/ 7 w 41"/>
                      <a:gd name="T5" fmla="*/ 46 h 83"/>
                      <a:gd name="T6" fmla="*/ 24 w 41"/>
                      <a:gd name="T7" fmla="*/ 28 h 83"/>
                      <a:gd name="T8" fmla="*/ 24 w 41"/>
                      <a:gd name="T9" fmla="*/ 28 h 83"/>
                      <a:gd name="T10" fmla="*/ 7 w 41"/>
                      <a:gd name="T11" fmla="*/ 46 h 83"/>
                      <a:gd name="T12" fmla="*/ 24 w 41"/>
                      <a:gd name="T13" fmla="*/ 28 h 83"/>
                      <a:gd name="T14" fmla="*/ 24 w 41"/>
                      <a:gd name="T15" fmla="*/ 28 h 83"/>
                      <a:gd name="T16" fmla="*/ 33 w 41"/>
                      <a:gd name="T17" fmla="*/ 0 h 83"/>
                      <a:gd name="T18" fmla="*/ 33 w 41"/>
                      <a:gd name="T19" fmla="*/ 1 h 83"/>
                      <a:gd name="T20" fmla="*/ 35 w 41"/>
                      <a:gd name="T21" fmla="*/ 13 h 83"/>
                      <a:gd name="T22" fmla="*/ 35 w 41"/>
                      <a:gd name="T23" fmla="*/ 13 h 83"/>
                      <a:gd name="T24" fmla="*/ 35 w 41"/>
                      <a:gd name="T25" fmla="*/ 13 h 83"/>
                      <a:gd name="T26" fmla="*/ 40 w 41"/>
                      <a:gd name="T27" fmla="*/ 39 h 83"/>
                      <a:gd name="T28" fmla="*/ 35 w 41"/>
                      <a:gd name="T29" fmla="*/ 78 h 83"/>
                      <a:gd name="T30" fmla="*/ 31 w 41"/>
                      <a:gd name="T31" fmla="*/ 82 h 83"/>
                      <a:gd name="T32" fmla="*/ 31 w 41"/>
                      <a:gd name="T33" fmla="*/ 73 h 83"/>
                      <a:gd name="T34" fmla="*/ 0 w 41"/>
                      <a:gd name="T35" fmla="*/ 49 h 83"/>
                      <a:gd name="T36" fmla="*/ 0 w 41"/>
                      <a:gd name="T37" fmla="*/ 49 h 83"/>
                      <a:gd name="T38" fmla="*/ 30 w 41"/>
                      <a:gd name="T39" fmla="*/ 73 h 83"/>
                      <a:gd name="T40" fmla="*/ 30 w 41"/>
                      <a:gd name="T41" fmla="*/ 83 h 83"/>
                      <a:gd name="T42" fmla="*/ 35 w 41"/>
                      <a:gd name="T43" fmla="*/ 78 h 83"/>
                      <a:gd name="T44" fmla="*/ 40 w 41"/>
                      <a:gd name="T45" fmla="*/ 39 h 83"/>
                      <a:gd name="T46" fmla="*/ 36 w 41"/>
                      <a:gd name="T47" fmla="*/ 13 h 83"/>
                      <a:gd name="T48" fmla="*/ 36 w 41"/>
                      <a:gd name="T49" fmla="*/ 13 h 83"/>
                      <a:gd name="T50" fmla="*/ 33 w 41"/>
                      <a:gd name="T51"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83">
                        <a:moveTo>
                          <a:pt x="7" y="46"/>
                        </a:moveTo>
                        <a:cubicBezTo>
                          <a:pt x="7" y="46"/>
                          <a:pt x="7" y="46"/>
                          <a:pt x="7" y="46"/>
                        </a:cubicBezTo>
                        <a:cubicBezTo>
                          <a:pt x="7" y="46"/>
                          <a:pt x="7" y="46"/>
                          <a:pt x="7" y="46"/>
                        </a:cubicBezTo>
                        <a:moveTo>
                          <a:pt x="24" y="28"/>
                        </a:moveTo>
                        <a:cubicBezTo>
                          <a:pt x="24" y="28"/>
                          <a:pt x="24" y="28"/>
                          <a:pt x="24" y="28"/>
                        </a:cubicBezTo>
                        <a:cubicBezTo>
                          <a:pt x="18" y="38"/>
                          <a:pt x="12" y="43"/>
                          <a:pt x="7" y="46"/>
                        </a:cubicBezTo>
                        <a:cubicBezTo>
                          <a:pt x="12" y="43"/>
                          <a:pt x="18" y="38"/>
                          <a:pt x="24" y="28"/>
                        </a:cubicBezTo>
                        <a:cubicBezTo>
                          <a:pt x="24" y="28"/>
                          <a:pt x="24" y="28"/>
                          <a:pt x="24" y="28"/>
                        </a:cubicBezTo>
                        <a:moveTo>
                          <a:pt x="33" y="0"/>
                        </a:moveTo>
                        <a:cubicBezTo>
                          <a:pt x="33" y="0"/>
                          <a:pt x="33" y="1"/>
                          <a:pt x="33" y="1"/>
                        </a:cubicBezTo>
                        <a:cubicBezTo>
                          <a:pt x="33" y="2"/>
                          <a:pt x="35" y="4"/>
                          <a:pt x="35" y="13"/>
                        </a:cubicBezTo>
                        <a:cubicBezTo>
                          <a:pt x="35" y="13"/>
                          <a:pt x="35" y="13"/>
                          <a:pt x="35" y="13"/>
                        </a:cubicBezTo>
                        <a:cubicBezTo>
                          <a:pt x="35" y="13"/>
                          <a:pt x="35" y="13"/>
                          <a:pt x="35" y="13"/>
                        </a:cubicBezTo>
                        <a:cubicBezTo>
                          <a:pt x="36" y="13"/>
                          <a:pt x="38" y="18"/>
                          <a:pt x="40" y="39"/>
                        </a:cubicBezTo>
                        <a:cubicBezTo>
                          <a:pt x="41" y="57"/>
                          <a:pt x="39" y="72"/>
                          <a:pt x="35" y="78"/>
                        </a:cubicBezTo>
                        <a:cubicBezTo>
                          <a:pt x="35" y="78"/>
                          <a:pt x="33" y="80"/>
                          <a:pt x="31" y="82"/>
                        </a:cubicBezTo>
                        <a:cubicBezTo>
                          <a:pt x="32" y="80"/>
                          <a:pt x="32" y="77"/>
                          <a:pt x="31" y="73"/>
                        </a:cubicBezTo>
                        <a:cubicBezTo>
                          <a:pt x="26" y="64"/>
                          <a:pt x="16" y="56"/>
                          <a:pt x="0" y="49"/>
                        </a:cubicBezTo>
                        <a:cubicBezTo>
                          <a:pt x="0" y="49"/>
                          <a:pt x="0" y="49"/>
                          <a:pt x="0" y="49"/>
                        </a:cubicBezTo>
                        <a:cubicBezTo>
                          <a:pt x="20" y="57"/>
                          <a:pt x="27" y="67"/>
                          <a:pt x="30" y="73"/>
                        </a:cubicBezTo>
                        <a:cubicBezTo>
                          <a:pt x="32" y="77"/>
                          <a:pt x="31" y="81"/>
                          <a:pt x="30" y="83"/>
                        </a:cubicBezTo>
                        <a:cubicBezTo>
                          <a:pt x="33" y="81"/>
                          <a:pt x="34" y="79"/>
                          <a:pt x="35" y="78"/>
                        </a:cubicBezTo>
                        <a:cubicBezTo>
                          <a:pt x="39" y="73"/>
                          <a:pt x="41" y="59"/>
                          <a:pt x="40" y="39"/>
                        </a:cubicBezTo>
                        <a:cubicBezTo>
                          <a:pt x="39" y="18"/>
                          <a:pt x="36" y="13"/>
                          <a:pt x="36" y="13"/>
                        </a:cubicBezTo>
                        <a:cubicBezTo>
                          <a:pt x="36" y="13"/>
                          <a:pt x="36" y="13"/>
                          <a:pt x="36" y="13"/>
                        </a:cubicBezTo>
                        <a:cubicBezTo>
                          <a:pt x="35" y="3"/>
                          <a:pt x="33" y="1"/>
                          <a:pt x="33"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8" name="Freeform 8366">
                    <a:extLst>
                      <a:ext uri="{FF2B5EF4-FFF2-40B4-BE49-F238E27FC236}">
                        <a16:creationId xmlns:a16="http://schemas.microsoft.com/office/drawing/2014/main" id="{23AAA05F-7AFA-46DF-90F0-DF378A7F63A3}"/>
                      </a:ext>
                    </a:extLst>
                  </p:cNvPr>
                  <p:cNvSpPr>
                    <a:spLocks noEditPoints="1"/>
                  </p:cNvSpPr>
                  <p:nvPr/>
                </p:nvSpPr>
                <p:spPr bwMode="auto">
                  <a:xfrm>
                    <a:off x="3741" y="2018"/>
                    <a:ext cx="64" cy="99"/>
                  </a:xfrm>
                  <a:custGeom>
                    <a:avLst/>
                    <a:gdLst>
                      <a:gd name="T0" fmla="*/ 33 w 85"/>
                      <a:gd name="T1" fmla="*/ 111 h 132"/>
                      <a:gd name="T2" fmla="*/ 34 w 85"/>
                      <a:gd name="T3" fmla="*/ 110 h 132"/>
                      <a:gd name="T4" fmla="*/ 73 w 85"/>
                      <a:gd name="T5" fmla="*/ 114 h 132"/>
                      <a:gd name="T6" fmla="*/ 76 w 85"/>
                      <a:gd name="T7" fmla="*/ 106 h 132"/>
                      <a:gd name="T8" fmla="*/ 19 w 85"/>
                      <a:gd name="T9" fmla="*/ 95 h 132"/>
                      <a:gd name="T10" fmla="*/ 15 w 85"/>
                      <a:gd name="T11" fmla="*/ 99 h 132"/>
                      <a:gd name="T12" fmla="*/ 19 w 85"/>
                      <a:gd name="T13" fmla="*/ 95 h 132"/>
                      <a:gd name="T14" fmla="*/ 25 w 85"/>
                      <a:gd name="T15" fmla="*/ 92 h 132"/>
                      <a:gd name="T16" fmla="*/ 26 w 85"/>
                      <a:gd name="T17" fmla="*/ 107 h 132"/>
                      <a:gd name="T18" fmla="*/ 29 w 85"/>
                      <a:gd name="T19" fmla="*/ 101 h 132"/>
                      <a:gd name="T20" fmla="*/ 34 w 85"/>
                      <a:gd name="T21" fmla="*/ 108 h 132"/>
                      <a:gd name="T22" fmla="*/ 38 w 85"/>
                      <a:gd name="T23" fmla="*/ 109 h 132"/>
                      <a:gd name="T24" fmla="*/ 40 w 85"/>
                      <a:gd name="T25" fmla="*/ 109 h 132"/>
                      <a:gd name="T26" fmla="*/ 59 w 85"/>
                      <a:gd name="T27" fmla="*/ 121 h 132"/>
                      <a:gd name="T28" fmla="*/ 55 w 85"/>
                      <a:gd name="T29" fmla="*/ 122 h 132"/>
                      <a:gd name="T30" fmla="*/ 53 w 85"/>
                      <a:gd name="T31" fmla="*/ 120 h 132"/>
                      <a:gd name="T32" fmla="*/ 52 w 85"/>
                      <a:gd name="T33" fmla="*/ 116 h 132"/>
                      <a:gd name="T34" fmla="*/ 38 w 85"/>
                      <a:gd name="T35" fmla="*/ 114 h 132"/>
                      <a:gd name="T36" fmla="*/ 50 w 85"/>
                      <a:gd name="T37" fmla="*/ 132 h 132"/>
                      <a:gd name="T38" fmla="*/ 64 w 85"/>
                      <a:gd name="T39" fmla="*/ 101 h 132"/>
                      <a:gd name="T40" fmla="*/ 60 w 85"/>
                      <a:gd name="T41" fmla="*/ 108 h 132"/>
                      <a:gd name="T42" fmla="*/ 51 w 85"/>
                      <a:gd name="T43" fmla="*/ 101 h 132"/>
                      <a:gd name="T44" fmla="*/ 51 w 85"/>
                      <a:gd name="T45" fmla="*/ 102 h 132"/>
                      <a:gd name="T46" fmla="*/ 43 w 85"/>
                      <a:gd name="T47" fmla="*/ 102 h 132"/>
                      <a:gd name="T48" fmla="*/ 42 w 85"/>
                      <a:gd name="T49" fmla="*/ 98 h 132"/>
                      <a:gd name="T50" fmla="*/ 17 w 85"/>
                      <a:gd name="T51" fmla="*/ 60 h 132"/>
                      <a:gd name="T52" fmla="*/ 6 w 85"/>
                      <a:gd name="T53" fmla="*/ 79 h 132"/>
                      <a:gd name="T54" fmla="*/ 0 w 85"/>
                      <a:gd name="T55" fmla="*/ 75 h 132"/>
                      <a:gd name="T56" fmla="*/ 13 w 85"/>
                      <a:gd name="T57" fmla="*/ 96 h 132"/>
                      <a:gd name="T58" fmla="*/ 19 w 85"/>
                      <a:gd name="T59" fmla="*/ 68 h 132"/>
                      <a:gd name="T60" fmla="*/ 18 w 85"/>
                      <a:gd name="T61" fmla="*/ 62 h 132"/>
                      <a:gd name="T62" fmla="*/ 17 w 85"/>
                      <a:gd name="T63" fmla="*/ 60 h 132"/>
                      <a:gd name="T64" fmla="*/ 14 w 85"/>
                      <a:gd name="T65" fmla="*/ 36 h 132"/>
                      <a:gd name="T66" fmla="*/ 15 w 85"/>
                      <a:gd name="T67" fmla="*/ 43 h 132"/>
                      <a:gd name="T68" fmla="*/ 17 w 85"/>
                      <a:gd name="T69" fmla="*/ 43 h 132"/>
                      <a:gd name="T70" fmla="*/ 19 w 85"/>
                      <a:gd name="T71" fmla="*/ 18 h 132"/>
                      <a:gd name="T72" fmla="*/ 45 w 85"/>
                      <a:gd name="T73" fmla="*/ 21 h 132"/>
                      <a:gd name="T74" fmla="*/ 45 w 85"/>
                      <a:gd name="T75" fmla="*/ 21 h 132"/>
                      <a:gd name="T76" fmla="*/ 71 w 85"/>
                      <a:gd name="T77" fmla="*/ 87 h 132"/>
                      <a:gd name="T78" fmla="*/ 75 w 85"/>
                      <a:gd name="T79" fmla="*/ 92 h 132"/>
                      <a:gd name="T80" fmla="*/ 72 w 85"/>
                      <a:gd name="T81" fmla="*/ 95 h 132"/>
                      <a:gd name="T82" fmla="*/ 70 w 85"/>
                      <a:gd name="T83" fmla="*/ 89 h 132"/>
                      <a:gd name="T84" fmla="*/ 72 w 85"/>
                      <a:gd name="T85" fmla="*/ 103 h 132"/>
                      <a:gd name="T86" fmla="*/ 83 w 85"/>
                      <a:gd name="T87" fmla="*/ 83 h 132"/>
                      <a:gd name="T88" fmla="*/ 44 w 85"/>
                      <a:gd name="T89" fmla="*/ 11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 h="132">
                        <a:moveTo>
                          <a:pt x="30" y="104"/>
                        </a:moveTo>
                        <a:cubicBezTo>
                          <a:pt x="30" y="106"/>
                          <a:pt x="29" y="107"/>
                          <a:pt x="28" y="108"/>
                        </a:cubicBezTo>
                        <a:cubicBezTo>
                          <a:pt x="30" y="109"/>
                          <a:pt x="32" y="110"/>
                          <a:pt x="33" y="111"/>
                        </a:cubicBezTo>
                        <a:cubicBezTo>
                          <a:pt x="34" y="112"/>
                          <a:pt x="35" y="112"/>
                          <a:pt x="36" y="112"/>
                        </a:cubicBezTo>
                        <a:cubicBezTo>
                          <a:pt x="35" y="112"/>
                          <a:pt x="35" y="112"/>
                          <a:pt x="35" y="112"/>
                        </a:cubicBezTo>
                        <a:cubicBezTo>
                          <a:pt x="35" y="111"/>
                          <a:pt x="34" y="110"/>
                          <a:pt x="34" y="110"/>
                        </a:cubicBezTo>
                        <a:cubicBezTo>
                          <a:pt x="33" y="108"/>
                          <a:pt x="31" y="106"/>
                          <a:pt x="30" y="104"/>
                        </a:cubicBezTo>
                        <a:moveTo>
                          <a:pt x="69" y="103"/>
                        </a:moveTo>
                        <a:cubicBezTo>
                          <a:pt x="71" y="106"/>
                          <a:pt x="74" y="110"/>
                          <a:pt x="73" y="114"/>
                        </a:cubicBezTo>
                        <a:cubicBezTo>
                          <a:pt x="74" y="113"/>
                          <a:pt x="75" y="112"/>
                          <a:pt x="75" y="112"/>
                        </a:cubicBezTo>
                        <a:cubicBezTo>
                          <a:pt x="76" y="110"/>
                          <a:pt x="77" y="109"/>
                          <a:pt x="78" y="107"/>
                        </a:cubicBezTo>
                        <a:cubicBezTo>
                          <a:pt x="77" y="107"/>
                          <a:pt x="77" y="107"/>
                          <a:pt x="76" y="106"/>
                        </a:cubicBezTo>
                        <a:cubicBezTo>
                          <a:pt x="77" y="107"/>
                          <a:pt x="77" y="107"/>
                          <a:pt x="77" y="108"/>
                        </a:cubicBezTo>
                        <a:cubicBezTo>
                          <a:pt x="75" y="105"/>
                          <a:pt x="72" y="104"/>
                          <a:pt x="69" y="103"/>
                        </a:cubicBezTo>
                        <a:moveTo>
                          <a:pt x="19" y="95"/>
                        </a:moveTo>
                        <a:cubicBezTo>
                          <a:pt x="18" y="95"/>
                          <a:pt x="17" y="96"/>
                          <a:pt x="16" y="96"/>
                        </a:cubicBezTo>
                        <a:cubicBezTo>
                          <a:pt x="15" y="97"/>
                          <a:pt x="14" y="97"/>
                          <a:pt x="13" y="97"/>
                        </a:cubicBezTo>
                        <a:cubicBezTo>
                          <a:pt x="14" y="98"/>
                          <a:pt x="14" y="98"/>
                          <a:pt x="15" y="99"/>
                        </a:cubicBezTo>
                        <a:cubicBezTo>
                          <a:pt x="15" y="99"/>
                          <a:pt x="15" y="99"/>
                          <a:pt x="16" y="100"/>
                        </a:cubicBezTo>
                        <a:cubicBezTo>
                          <a:pt x="16" y="99"/>
                          <a:pt x="17" y="97"/>
                          <a:pt x="17" y="97"/>
                        </a:cubicBezTo>
                        <a:cubicBezTo>
                          <a:pt x="18" y="96"/>
                          <a:pt x="18" y="95"/>
                          <a:pt x="19" y="95"/>
                        </a:cubicBezTo>
                        <a:moveTo>
                          <a:pt x="27" y="90"/>
                        </a:moveTo>
                        <a:cubicBezTo>
                          <a:pt x="27" y="90"/>
                          <a:pt x="26" y="90"/>
                          <a:pt x="26" y="90"/>
                        </a:cubicBezTo>
                        <a:cubicBezTo>
                          <a:pt x="26" y="91"/>
                          <a:pt x="25" y="91"/>
                          <a:pt x="25" y="92"/>
                        </a:cubicBezTo>
                        <a:cubicBezTo>
                          <a:pt x="23" y="93"/>
                          <a:pt x="22" y="94"/>
                          <a:pt x="21" y="95"/>
                        </a:cubicBezTo>
                        <a:cubicBezTo>
                          <a:pt x="19" y="97"/>
                          <a:pt x="18" y="98"/>
                          <a:pt x="17" y="101"/>
                        </a:cubicBezTo>
                        <a:cubicBezTo>
                          <a:pt x="20" y="103"/>
                          <a:pt x="23" y="105"/>
                          <a:pt x="26" y="107"/>
                        </a:cubicBezTo>
                        <a:cubicBezTo>
                          <a:pt x="26" y="107"/>
                          <a:pt x="26" y="106"/>
                          <a:pt x="27" y="106"/>
                        </a:cubicBezTo>
                        <a:cubicBezTo>
                          <a:pt x="27" y="105"/>
                          <a:pt x="28" y="104"/>
                          <a:pt x="28" y="104"/>
                        </a:cubicBezTo>
                        <a:cubicBezTo>
                          <a:pt x="28" y="103"/>
                          <a:pt x="28" y="102"/>
                          <a:pt x="29" y="101"/>
                        </a:cubicBezTo>
                        <a:cubicBezTo>
                          <a:pt x="27" y="97"/>
                          <a:pt x="27" y="94"/>
                          <a:pt x="27" y="90"/>
                        </a:cubicBezTo>
                        <a:moveTo>
                          <a:pt x="29" y="89"/>
                        </a:moveTo>
                        <a:cubicBezTo>
                          <a:pt x="28" y="96"/>
                          <a:pt x="31" y="102"/>
                          <a:pt x="34" y="108"/>
                        </a:cubicBezTo>
                        <a:cubicBezTo>
                          <a:pt x="35" y="109"/>
                          <a:pt x="36" y="109"/>
                          <a:pt x="38" y="109"/>
                        </a:cubicBezTo>
                        <a:cubicBezTo>
                          <a:pt x="38" y="109"/>
                          <a:pt x="38" y="109"/>
                          <a:pt x="38" y="109"/>
                        </a:cubicBezTo>
                        <a:cubicBezTo>
                          <a:pt x="38" y="109"/>
                          <a:pt x="38" y="109"/>
                          <a:pt x="38" y="109"/>
                        </a:cubicBezTo>
                        <a:cubicBezTo>
                          <a:pt x="39" y="109"/>
                          <a:pt x="39" y="109"/>
                          <a:pt x="39" y="109"/>
                        </a:cubicBezTo>
                        <a:cubicBezTo>
                          <a:pt x="40" y="109"/>
                          <a:pt x="40" y="109"/>
                          <a:pt x="40" y="109"/>
                        </a:cubicBezTo>
                        <a:cubicBezTo>
                          <a:pt x="40" y="109"/>
                          <a:pt x="40" y="109"/>
                          <a:pt x="40" y="109"/>
                        </a:cubicBezTo>
                        <a:cubicBezTo>
                          <a:pt x="47" y="109"/>
                          <a:pt x="55" y="116"/>
                          <a:pt x="60" y="121"/>
                        </a:cubicBezTo>
                        <a:cubicBezTo>
                          <a:pt x="60" y="122"/>
                          <a:pt x="60" y="122"/>
                          <a:pt x="60" y="122"/>
                        </a:cubicBezTo>
                        <a:cubicBezTo>
                          <a:pt x="60" y="122"/>
                          <a:pt x="59" y="122"/>
                          <a:pt x="59" y="121"/>
                        </a:cubicBezTo>
                        <a:cubicBezTo>
                          <a:pt x="59" y="122"/>
                          <a:pt x="59" y="122"/>
                          <a:pt x="59" y="122"/>
                        </a:cubicBezTo>
                        <a:cubicBezTo>
                          <a:pt x="58" y="121"/>
                          <a:pt x="56" y="119"/>
                          <a:pt x="54" y="118"/>
                        </a:cubicBezTo>
                        <a:cubicBezTo>
                          <a:pt x="54" y="119"/>
                          <a:pt x="54" y="120"/>
                          <a:pt x="55" y="122"/>
                        </a:cubicBezTo>
                        <a:cubicBezTo>
                          <a:pt x="54" y="121"/>
                          <a:pt x="54" y="121"/>
                          <a:pt x="54" y="120"/>
                        </a:cubicBezTo>
                        <a:cubicBezTo>
                          <a:pt x="54" y="121"/>
                          <a:pt x="54" y="121"/>
                          <a:pt x="54" y="122"/>
                        </a:cubicBezTo>
                        <a:cubicBezTo>
                          <a:pt x="54" y="121"/>
                          <a:pt x="53" y="121"/>
                          <a:pt x="53" y="120"/>
                        </a:cubicBezTo>
                        <a:cubicBezTo>
                          <a:pt x="53" y="119"/>
                          <a:pt x="53" y="119"/>
                          <a:pt x="53" y="119"/>
                        </a:cubicBezTo>
                        <a:cubicBezTo>
                          <a:pt x="53" y="119"/>
                          <a:pt x="53" y="118"/>
                          <a:pt x="53" y="118"/>
                        </a:cubicBezTo>
                        <a:cubicBezTo>
                          <a:pt x="52" y="117"/>
                          <a:pt x="52" y="117"/>
                          <a:pt x="52" y="116"/>
                        </a:cubicBezTo>
                        <a:cubicBezTo>
                          <a:pt x="48" y="113"/>
                          <a:pt x="43" y="111"/>
                          <a:pt x="38" y="110"/>
                        </a:cubicBezTo>
                        <a:cubicBezTo>
                          <a:pt x="37" y="110"/>
                          <a:pt x="37" y="110"/>
                          <a:pt x="36" y="111"/>
                        </a:cubicBezTo>
                        <a:cubicBezTo>
                          <a:pt x="37" y="112"/>
                          <a:pt x="37" y="113"/>
                          <a:pt x="38" y="114"/>
                        </a:cubicBezTo>
                        <a:cubicBezTo>
                          <a:pt x="42" y="116"/>
                          <a:pt x="45" y="119"/>
                          <a:pt x="47" y="122"/>
                        </a:cubicBezTo>
                        <a:cubicBezTo>
                          <a:pt x="48" y="125"/>
                          <a:pt x="48" y="128"/>
                          <a:pt x="48" y="132"/>
                        </a:cubicBezTo>
                        <a:cubicBezTo>
                          <a:pt x="49" y="132"/>
                          <a:pt x="49" y="132"/>
                          <a:pt x="50" y="132"/>
                        </a:cubicBezTo>
                        <a:cubicBezTo>
                          <a:pt x="59" y="131"/>
                          <a:pt x="67" y="123"/>
                          <a:pt x="71" y="117"/>
                        </a:cubicBezTo>
                        <a:cubicBezTo>
                          <a:pt x="72" y="114"/>
                          <a:pt x="72" y="110"/>
                          <a:pt x="70" y="108"/>
                        </a:cubicBezTo>
                        <a:cubicBezTo>
                          <a:pt x="68" y="105"/>
                          <a:pt x="66" y="103"/>
                          <a:pt x="64" y="101"/>
                        </a:cubicBezTo>
                        <a:cubicBezTo>
                          <a:pt x="64" y="104"/>
                          <a:pt x="63" y="107"/>
                          <a:pt x="60" y="108"/>
                        </a:cubicBezTo>
                        <a:cubicBezTo>
                          <a:pt x="61" y="108"/>
                          <a:pt x="61" y="108"/>
                          <a:pt x="61" y="107"/>
                        </a:cubicBezTo>
                        <a:cubicBezTo>
                          <a:pt x="60" y="108"/>
                          <a:pt x="60" y="108"/>
                          <a:pt x="60" y="108"/>
                        </a:cubicBezTo>
                        <a:cubicBezTo>
                          <a:pt x="61" y="105"/>
                          <a:pt x="63" y="102"/>
                          <a:pt x="62" y="98"/>
                        </a:cubicBezTo>
                        <a:cubicBezTo>
                          <a:pt x="60" y="100"/>
                          <a:pt x="57" y="101"/>
                          <a:pt x="54" y="101"/>
                        </a:cubicBezTo>
                        <a:cubicBezTo>
                          <a:pt x="53" y="101"/>
                          <a:pt x="52" y="101"/>
                          <a:pt x="51" y="101"/>
                        </a:cubicBezTo>
                        <a:cubicBezTo>
                          <a:pt x="51" y="101"/>
                          <a:pt x="51" y="101"/>
                          <a:pt x="51" y="102"/>
                        </a:cubicBezTo>
                        <a:cubicBezTo>
                          <a:pt x="51" y="102"/>
                          <a:pt x="51" y="102"/>
                          <a:pt x="51" y="101"/>
                        </a:cubicBezTo>
                        <a:cubicBezTo>
                          <a:pt x="51" y="101"/>
                          <a:pt x="51" y="102"/>
                          <a:pt x="51" y="102"/>
                        </a:cubicBezTo>
                        <a:cubicBezTo>
                          <a:pt x="50" y="102"/>
                          <a:pt x="50" y="101"/>
                          <a:pt x="49" y="101"/>
                        </a:cubicBezTo>
                        <a:cubicBezTo>
                          <a:pt x="47" y="100"/>
                          <a:pt x="45" y="100"/>
                          <a:pt x="43" y="99"/>
                        </a:cubicBezTo>
                        <a:cubicBezTo>
                          <a:pt x="43" y="100"/>
                          <a:pt x="43" y="101"/>
                          <a:pt x="43" y="102"/>
                        </a:cubicBezTo>
                        <a:cubicBezTo>
                          <a:pt x="43" y="102"/>
                          <a:pt x="42" y="102"/>
                          <a:pt x="42" y="101"/>
                        </a:cubicBezTo>
                        <a:cubicBezTo>
                          <a:pt x="42" y="102"/>
                          <a:pt x="42" y="102"/>
                          <a:pt x="42" y="102"/>
                        </a:cubicBezTo>
                        <a:cubicBezTo>
                          <a:pt x="41" y="101"/>
                          <a:pt x="42" y="99"/>
                          <a:pt x="42" y="98"/>
                        </a:cubicBezTo>
                        <a:cubicBezTo>
                          <a:pt x="37" y="96"/>
                          <a:pt x="33" y="93"/>
                          <a:pt x="29" y="89"/>
                        </a:cubicBezTo>
                        <a:moveTo>
                          <a:pt x="17" y="60"/>
                        </a:moveTo>
                        <a:cubicBezTo>
                          <a:pt x="17" y="60"/>
                          <a:pt x="17" y="60"/>
                          <a:pt x="17" y="60"/>
                        </a:cubicBezTo>
                        <a:cubicBezTo>
                          <a:pt x="17" y="64"/>
                          <a:pt x="15" y="69"/>
                          <a:pt x="13" y="73"/>
                        </a:cubicBezTo>
                        <a:cubicBezTo>
                          <a:pt x="12" y="75"/>
                          <a:pt x="10" y="78"/>
                          <a:pt x="8" y="79"/>
                        </a:cubicBezTo>
                        <a:cubicBezTo>
                          <a:pt x="7" y="79"/>
                          <a:pt x="7" y="79"/>
                          <a:pt x="6" y="79"/>
                        </a:cubicBezTo>
                        <a:cubicBezTo>
                          <a:pt x="4" y="79"/>
                          <a:pt x="3" y="77"/>
                          <a:pt x="2" y="75"/>
                        </a:cubicBezTo>
                        <a:cubicBezTo>
                          <a:pt x="1" y="74"/>
                          <a:pt x="1" y="73"/>
                          <a:pt x="0" y="72"/>
                        </a:cubicBezTo>
                        <a:cubicBezTo>
                          <a:pt x="0" y="73"/>
                          <a:pt x="0" y="74"/>
                          <a:pt x="0" y="75"/>
                        </a:cubicBezTo>
                        <a:cubicBezTo>
                          <a:pt x="0" y="75"/>
                          <a:pt x="0" y="75"/>
                          <a:pt x="0" y="75"/>
                        </a:cubicBezTo>
                        <a:cubicBezTo>
                          <a:pt x="0" y="75"/>
                          <a:pt x="0" y="85"/>
                          <a:pt x="12" y="96"/>
                        </a:cubicBezTo>
                        <a:cubicBezTo>
                          <a:pt x="12" y="96"/>
                          <a:pt x="12" y="96"/>
                          <a:pt x="13" y="96"/>
                        </a:cubicBezTo>
                        <a:cubicBezTo>
                          <a:pt x="14" y="95"/>
                          <a:pt x="16" y="95"/>
                          <a:pt x="18" y="94"/>
                        </a:cubicBezTo>
                        <a:cubicBezTo>
                          <a:pt x="21" y="93"/>
                          <a:pt x="24" y="90"/>
                          <a:pt x="27" y="87"/>
                        </a:cubicBezTo>
                        <a:cubicBezTo>
                          <a:pt x="21" y="81"/>
                          <a:pt x="18" y="74"/>
                          <a:pt x="19" y="68"/>
                        </a:cubicBezTo>
                        <a:cubicBezTo>
                          <a:pt x="19" y="67"/>
                          <a:pt x="20" y="66"/>
                          <a:pt x="20" y="65"/>
                        </a:cubicBezTo>
                        <a:cubicBezTo>
                          <a:pt x="19" y="65"/>
                          <a:pt x="18" y="64"/>
                          <a:pt x="18" y="63"/>
                        </a:cubicBezTo>
                        <a:cubicBezTo>
                          <a:pt x="18" y="63"/>
                          <a:pt x="18" y="62"/>
                          <a:pt x="18" y="62"/>
                        </a:cubicBezTo>
                        <a:cubicBezTo>
                          <a:pt x="18" y="62"/>
                          <a:pt x="19" y="62"/>
                          <a:pt x="19" y="62"/>
                        </a:cubicBezTo>
                        <a:cubicBezTo>
                          <a:pt x="19" y="62"/>
                          <a:pt x="19" y="62"/>
                          <a:pt x="18" y="61"/>
                        </a:cubicBezTo>
                        <a:cubicBezTo>
                          <a:pt x="18" y="61"/>
                          <a:pt x="18" y="60"/>
                          <a:pt x="17" y="60"/>
                        </a:cubicBezTo>
                        <a:moveTo>
                          <a:pt x="22" y="0"/>
                        </a:moveTo>
                        <a:cubicBezTo>
                          <a:pt x="21" y="0"/>
                          <a:pt x="20" y="0"/>
                          <a:pt x="19" y="1"/>
                        </a:cubicBezTo>
                        <a:cubicBezTo>
                          <a:pt x="10" y="8"/>
                          <a:pt x="12" y="25"/>
                          <a:pt x="14" y="36"/>
                        </a:cubicBezTo>
                        <a:cubicBezTo>
                          <a:pt x="15" y="37"/>
                          <a:pt x="15" y="38"/>
                          <a:pt x="15" y="39"/>
                        </a:cubicBezTo>
                        <a:cubicBezTo>
                          <a:pt x="15" y="39"/>
                          <a:pt x="15" y="40"/>
                          <a:pt x="15" y="41"/>
                        </a:cubicBezTo>
                        <a:cubicBezTo>
                          <a:pt x="15" y="41"/>
                          <a:pt x="15" y="42"/>
                          <a:pt x="15" y="43"/>
                        </a:cubicBezTo>
                        <a:cubicBezTo>
                          <a:pt x="16" y="43"/>
                          <a:pt x="16" y="43"/>
                          <a:pt x="16" y="43"/>
                        </a:cubicBezTo>
                        <a:cubicBezTo>
                          <a:pt x="16" y="43"/>
                          <a:pt x="16" y="43"/>
                          <a:pt x="17" y="43"/>
                        </a:cubicBezTo>
                        <a:cubicBezTo>
                          <a:pt x="17" y="43"/>
                          <a:pt x="17" y="43"/>
                          <a:pt x="17" y="43"/>
                        </a:cubicBezTo>
                        <a:cubicBezTo>
                          <a:pt x="18" y="43"/>
                          <a:pt x="20" y="44"/>
                          <a:pt x="20" y="45"/>
                        </a:cubicBezTo>
                        <a:cubicBezTo>
                          <a:pt x="20" y="45"/>
                          <a:pt x="20" y="45"/>
                          <a:pt x="20" y="45"/>
                        </a:cubicBezTo>
                        <a:cubicBezTo>
                          <a:pt x="20" y="34"/>
                          <a:pt x="19" y="24"/>
                          <a:pt x="19" y="18"/>
                        </a:cubicBezTo>
                        <a:cubicBezTo>
                          <a:pt x="19" y="11"/>
                          <a:pt x="23" y="10"/>
                          <a:pt x="26" y="10"/>
                        </a:cubicBezTo>
                        <a:cubicBezTo>
                          <a:pt x="27" y="10"/>
                          <a:pt x="27" y="10"/>
                          <a:pt x="27" y="10"/>
                        </a:cubicBezTo>
                        <a:cubicBezTo>
                          <a:pt x="33" y="11"/>
                          <a:pt x="39" y="16"/>
                          <a:pt x="45" y="21"/>
                        </a:cubicBezTo>
                        <a:cubicBezTo>
                          <a:pt x="45" y="21"/>
                          <a:pt x="45" y="21"/>
                          <a:pt x="45" y="21"/>
                        </a:cubicBezTo>
                        <a:cubicBezTo>
                          <a:pt x="45" y="21"/>
                          <a:pt x="46" y="21"/>
                          <a:pt x="46" y="21"/>
                        </a:cubicBezTo>
                        <a:cubicBezTo>
                          <a:pt x="45" y="21"/>
                          <a:pt x="45" y="21"/>
                          <a:pt x="45" y="21"/>
                        </a:cubicBezTo>
                        <a:cubicBezTo>
                          <a:pt x="45" y="21"/>
                          <a:pt x="45" y="21"/>
                          <a:pt x="45" y="22"/>
                        </a:cubicBezTo>
                        <a:cubicBezTo>
                          <a:pt x="56" y="32"/>
                          <a:pt x="66" y="48"/>
                          <a:pt x="70" y="60"/>
                        </a:cubicBezTo>
                        <a:cubicBezTo>
                          <a:pt x="74" y="70"/>
                          <a:pt x="73" y="80"/>
                          <a:pt x="71" y="87"/>
                        </a:cubicBezTo>
                        <a:cubicBezTo>
                          <a:pt x="73" y="88"/>
                          <a:pt x="74" y="90"/>
                          <a:pt x="76" y="92"/>
                        </a:cubicBezTo>
                        <a:cubicBezTo>
                          <a:pt x="75" y="92"/>
                          <a:pt x="75" y="92"/>
                          <a:pt x="75" y="91"/>
                        </a:cubicBezTo>
                        <a:cubicBezTo>
                          <a:pt x="75" y="92"/>
                          <a:pt x="75" y="92"/>
                          <a:pt x="75" y="92"/>
                        </a:cubicBezTo>
                        <a:cubicBezTo>
                          <a:pt x="74" y="91"/>
                          <a:pt x="73" y="90"/>
                          <a:pt x="72" y="90"/>
                        </a:cubicBezTo>
                        <a:cubicBezTo>
                          <a:pt x="72" y="92"/>
                          <a:pt x="72" y="95"/>
                          <a:pt x="74" y="97"/>
                        </a:cubicBezTo>
                        <a:cubicBezTo>
                          <a:pt x="73" y="96"/>
                          <a:pt x="73" y="96"/>
                          <a:pt x="72" y="95"/>
                        </a:cubicBezTo>
                        <a:cubicBezTo>
                          <a:pt x="73" y="96"/>
                          <a:pt x="73" y="96"/>
                          <a:pt x="73" y="97"/>
                        </a:cubicBezTo>
                        <a:cubicBezTo>
                          <a:pt x="72" y="95"/>
                          <a:pt x="71" y="94"/>
                          <a:pt x="71" y="92"/>
                        </a:cubicBezTo>
                        <a:cubicBezTo>
                          <a:pt x="70" y="90"/>
                          <a:pt x="70" y="90"/>
                          <a:pt x="70" y="89"/>
                        </a:cubicBezTo>
                        <a:cubicBezTo>
                          <a:pt x="68" y="92"/>
                          <a:pt x="67" y="95"/>
                          <a:pt x="64" y="97"/>
                        </a:cubicBezTo>
                        <a:cubicBezTo>
                          <a:pt x="65" y="98"/>
                          <a:pt x="65" y="99"/>
                          <a:pt x="66" y="100"/>
                        </a:cubicBezTo>
                        <a:cubicBezTo>
                          <a:pt x="68" y="102"/>
                          <a:pt x="70" y="102"/>
                          <a:pt x="72" y="103"/>
                        </a:cubicBezTo>
                        <a:cubicBezTo>
                          <a:pt x="75" y="104"/>
                          <a:pt x="76" y="105"/>
                          <a:pt x="78" y="107"/>
                        </a:cubicBezTo>
                        <a:cubicBezTo>
                          <a:pt x="85" y="94"/>
                          <a:pt x="83" y="85"/>
                          <a:pt x="83" y="84"/>
                        </a:cubicBezTo>
                        <a:cubicBezTo>
                          <a:pt x="83" y="84"/>
                          <a:pt x="83" y="83"/>
                          <a:pt x="83" y="83"/>
                        </a:cubicBezTo>
                        <a:cubicBezTo>
                          <a:pt x="83" y="83"/>
                          <a:pt x="83" y="83"/>
                          <a:pt x="83" y="83"/>
                        </a:cubicBezTo>
                        <a:cubicBezTo>
                          <a:pt x="83" y="83"/>
                          <a:pt x="82" y="68"/>
                          <a:pt x="66" y="39"/>
                        </a:cubicBezTo>
                        <a:cubicBezTo>
                          <a:pt x="59" y="25"/>
                          <a:pt x="50" y="16"/>
                          <a:pt x="44" y="11"/>
                        </a:cubicBezTo>
                        <a:cubicBezTo>
                          <a:pt x="38" y="5"/>
                          <a:pt x="33" y="3"/>
                          <a:pt x="33" y="3"/>
                        </a:cubicBezTo>
                        <a:cubicBezTo>
                          <a:pt x="29" y="1"/>
                          <a:pt x="25" y="0"/>
                          <a:pt x="22"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499" name="Freeform 8367">
                    <a:extLst>
                      <a:ext uri="{FF2B5EF4-FFF2-40B4-BE49-F238E27FC236}">
                        <a16:creationId xmlns:a16="http://schemas.microsoft.com/office/drawing/2014/main" id="{C18EA214-B0A0-4E12-A301-C91CE0BAF206}"/>
                      </a:ext>
                    </a:extLst>
                  </p:cNvPr>
                  <p:cNvSpPr>
                    <a:spLocks noEditPoints="1"/>
                  </p:cNvSpPr>
                  <p:nvPr/>
                </p:nvSpPr>
                <p:spPr bwMode="auto">
                  <a:xfrm>
                    <a:off x="3740" y="2018"/>
                    <a:ext cx="65" cy="100"/>
                  </a:xfrm>
                  <a:custGeom>
                    <a:avLst/>
                    <a:gdLst>
                      <a:gd name="T0" fmla="*/ 28 w 86"/>
                      <a:gd name="T1" fmla="*/ 108 h 133"/>
                      <a:gd name="T2" fmla="*/ 37 w 86"/>
                      <a:gd name="T3" fmla="*/ 113 h 133"/>
                      <a:gd name="T4" fmla="*/ 34 w 86"/>
                      <a:gd name="T5" fmla="*/ 111 h 133"/>
                      <a:gd name="T6" fmla="*/ 18 w 86"/>
                      <a:gd name="T7" fmla="*/ 101 h 133"/>
                      <a:gd name="T8" fmla="*/ 27 w 86"/>
                      <a:gd name="T9" fmla="*/ 107 h 133"/>
                      <a:gd name="T10" fmla="*/ 18 w 86"/>
                      <a:gd name="T11" fmla="*/ 101 h 133"/>
                      <a:gd name="T12" fmla="*/ 14 w 86"/>
                      <a:gd name="T13" fmla="*/ 98 h 133"/>
                      <a:gd name="T14" fmla="*/ 15 w 86"/>
                      <a:gd name="T15" fmla="*/ 99 h 133"/>
                      <a:gd name="T16" fmla="*/ 17 w 86"/>
                      <a:gd name="T17" fmla="*/ 100 h 133"/>
                      <a:gd name="T18" fmla="*/ 14 w 86"/>
                      <a:gd name="T19" fmla="*/ 97 h 133"/>
                      <a:gd name="T20" fmla="*/ 0 w 86"/>
                      <a:gd name="T21" fmla="*/ 75 h 133"/>
                      <a:gd name="T22" fmla="*/ 1 w 86"/>
                      <a:gd name="T23" fmla="*/ 80 h 133"/>
                      <a:gd name="T24" fmla="*/ 1 w 86"/>
                      <a:gd name="T25" fmla="*/ 80 h 133"/>
                      <a:gd name="T26" fmla="*/ 13 w 86"/>
                      <a:gd name="T27" fmla="*/ 96 h 133"/>
                      <a:gd name="T28" fmla="*/ 1 w 86"/>
                      <a:gd name="T29" fmla="*/ 75 h 133"/>
                      <a:gd name="T30" fmla="*/ 1 w 86"/>
                      <a:gd name="T31" fmla="*/ 72 h 133"/>
                      <a:gd name="T32" fmla="*/ 3 w 86"/>
                      <a:gd name="T33" fmla="*/ 61 h 133"/>
                      <a:gd name="T34" fmla="*/ 3 w 86"/>
                      <a:gd name="T35" fmla="*/ 60 h 133"/>
                      <a:gd name="T36" fmla="*/ 3 w 86"/>
                      <a:gd name="T37" fmla="*/ 60 h 133"/>
                      <a:gd name="T38" fmla="*/ 3 w 86"/>
                      <a:gd name="T39" fmla="*/ 60 h 133"/>
                      <a:gd name="T40" fmla="*/ 3 w 86"/>
                      <a:gd name="T41" fmla="*/ 58 h 133"/>
                      <a:gd name="T42" fmla="*/ 3 w 86"/>
                      <a:gd name="T43" fmla="*/ 58 h 133"/>
                      <a:gd name="T44" fmla="*/ 3 w 86"/>
                      <a:gd name="T45" fmla="*/ 58 h 133"/>
                      <a:gd name="T46" fmla="*/ 4 w 86"/>
                      <a:gd name="T47" fmla="*/ 57 h 133"/>
                      <a:gd name="T48" fmla="*/ 4 w 86"/>
                      <a:gd name="T49" fmla="*/ 57 h 133"/>
                      <a:gd name="T50" fmla="*/ 8 w 86"/>
                      <a:gd name="T51" fmla="*/ 11 h 133"/>
                      <a:gd name="T52" fmla="*/ 23 w 86"/>
                      <a:gd name="T53" fmla="*/ 0 h 133"/>
                      <a:gd name="T54" fmla="*/ 21 w 86"/>
                      <a:gd name="T55" fmla="*/ 0 h 133"/>
                      <a:gd name="T56" fmla="*/ 21 w 86"/>
                      <a:gd name="T57" fmla="*/ 0 h 133"/>
                      <a:gd name="T58" fmla="*/ 23 w 86"/>
                      <a:gd name="T59" fmla="*/ 0 h 133"/>
                      <a:gd name="T60" fmla="*/ 45 w 86"/>
                      <a:gd name="T61" fmla="*/ 11 h 133"/>
                      <a:gd name="T62" fmla="*/ 84 w 86"/>
                      <a:gd name="T63" fmla="*/ 83 h 133"/>
                      <a:gd name="T64" fmla="*/ 84 w 86"/>
                      <a:gd name="T65" fmla="*/ 84 h 133"/>
                      <a:gd name="T66" fmla="*/ 79 w 86"/>
                      <a:gd name="T67" fmla="*/ 108 h 133"/>
                      <a:gd name="T68" fmla="*/ 76 w 86"/>
                      <a:gd name="T69" fmla="*/ 112 h 133"/>
                      <a:gd name="T70" fmla="*/ 73 w 86"/>
                      <a:gd name="T71" fmla="*/ 117 h 133"/>
                      <a:gd name="T72" fmla="*/ 72 w 86"/>
                      <a:gd name="T73" fmla="*/ 117 h 133"/>
                      <a:gd name="T74" fmla="*/ 51 w 86"/>
                      <a:gd name="T75" fmla="*/ 132 h 133"/>
                      <a:gd name="T76" fmla="*/ 48 w 86"/>
                      <a:gd name="T77" fmla="*/ 122 h 133"/>
                      <a:gd name="T78" fmla="*/ 39 w 86"/>
                      <a:gd name="T79" fmla="*/ 115 h 133"/>
                      <a:gd name="T80" fmla="*/ 48 w 86"/>
                      <a:gd name="T81" fmla="*/ 126 h 133"/>
                      <a:gd name="T82" fmla="*/ 48 w 86"/>
                      <a:gd name="T83" fmla="*/ 126 h 133"/>
                      <a:gd name="T84" fmla="*/ 48 w 86"/>
                      <a:gd name="T85" fmla="*/ 128 h 133"/>
                      <a:gd name="T86" fmla="*/ 48 w 86"/>
                      <a:gd name="T87" fmla="*/ 128 h 133"/>
                      <a:gd name="T88" fmla="*/ 48 w 86"/>
                      <a:gd name="T89" fmla="*/ 128 h 133"/>
                      <a:gd name="T90" fmla="*/ 48 w 86"/>
                      <a:gd name="T91" fmla="*/ 132 h 133"/>
                      <a:gd name="T92" fmla="*/ 51 w 86"/>
                      <a:gd name="T93" fmla="*/ 133 h 133"/>
                      <a:gd name="T94" fmla="*/ 52 w 86"/>
                      <a:gd name="T95" fmla="*/ 133 h 133"/>
                      <a:gd name="T96" fmla="*/ 59 w 86"/>
                      <a:gd name="T97" fmla="*/ 130 h 133"/>
                      <a:gd name="T98" fmla="*/ 76 w 86"/>
                      <a:gd name="T99" fmla="*/ 112 h 133"/>
                      <a:gd name="T100" fmla="*/ 85 w 86"/>
                      <a:gd name="T101" fmla="*/ 85 h 133"/>
                      <a:gd name="T102" fmla="*/ 84 w 86"/>
                      <a:gd name="T103" fmla="*/ 84 h 133"/>
                      <a:gd name="T104" fmla="*/ 84 w 86"/>
                      <a:gd name="T105" fmla="*/ 83 h 133"/>
                      <a:gd name="T106" fmla="*/ 34 w 86"/>
                      <a:gd name="T107" fmla="*/ 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133">
                        <a:moveTo>
                          <a:pt x="29" y="108"/>
                        </a:moveTo>
                        <a:cubicBezTo>
                          <a:pt x="28" y="108"/>
                          <a:pt x="28" y="108"/>
                          <a:pt x="28" y="108"/>
                        </a:cubicBezTo>
                        <a:cubicBezTo>
                          <a:pt x="30" y="110"/>
                          <a:pt x="32" y="111"/>
                          <a:pt x="34" y="112"/>
                        </a:cubicBezTo>
                        <a:cubicBezTo>
                          <a:pt x="35" y="112"/>
                          <a:pt x="36" y="113"/>
                          <a:pt x="37" y="113"/>
                        </a:cubicBezTo>
                        <a:cubicBezTo>
                          <a:pt x="37" y="113"/>
                          <a:pt x="37" y="113"/>
                          <a:pt x="37" y="112"/>
                        </a:cubicBezTo>
                        <a:cubicBezTo>
                          <a:pt x="36" y="112"/>
                          <a:pt x="35" y="112"/>
                          <a:pt x="34" y="111"/>
                        </a:cubicBezTo>
                        <a:cubicBezTo>
                          <a:pt x="33" y="110"/>
                          <a:pt x="31" y="109"/>
                          <a:pt x="29" y="108"/>
                        </a:cubicBezTo>
                        <a:moveTo>
                          <a:pt x="18" y="101"/>
                        </a:moveTo>
                        <a:cubicBezTo>
                          <a:pt x="18" y="101"/>
                          <a:pt x="18" y="101"/>
                          <a:pt x="18" y="101"/>
                        </a:cubicBezTo>
                        <a:cubicBezTo>
                          <a:pt x="21" y="104"/>
                          <a:pt x="24" y="106"/>
                          <a:pt x="27" y="107"/>
                        </a:cubicBezTo>
                        <a:cubicBezTo>
                          <a:pt x="27" y="107"/>
                          <a:pt x="27" y="107"/>
                          <a:pt x="27" y="107"/>
                        </a:cubicBezTo>
                        <a:cubicBezTo>
                          <a:pt x="24" y="105"/>
                          <a:pt x="21" y="103"/>
                          <a:pt x="18" y="101"/>
                        </a:cubicBezTo>
                        <a:moveTo>
                          <a:pt x="14" y="97"/>
                        </a:moveTo>
                        <a:cubicBezTo>
                          <a:pt x="14" y="98"/>
                          <a:pt x="14" y="98"/>
                          <a:pt x="14" y="98"/>
                        </a:cubicBezTo>
                        <a:cubicBezTo>
                          <a:pt x="14" y="98"/>
                          <a:pt x="15" y="99"/>
                          <a:pt x="15" y="99"/>
                        </a:cubicBezTo>
                        <a:cubicBezTo>
                          <a:pt x="15" y="99"/>
                          <a:pt x="15" y="99"/>
                          <a:pt x="15" y="99"/>
                        </a:cubicBezTo>
                        <a:cubicBezTo>
                          <a:pt x="16" y="99"/>
                          <a:pt x="16" y="100"/>
                          <a:pt x="16" y="100"/>
                        </a:cubicBezTo>
                        <a:cubicBezTo>
                          <a:pt x="17" y="100"/>
                          <a:pt x="17" y="100"/>
                          <a:pt x="17" y="100"/>
                        </a:cubicBezTo>
                        <a:cubicBezTo>
                          <a:pt x="16" y="99"/>
                          <a:pt x="16" y="99"/>
                          <a:pt x="16" y="99"/>
                        </a:cubicBezTo>
                        <a:cubicBezTo>
                          <a:pt x="15" y="98"/>
                          <a:pt x="15" y="98"/>
                          <a:pt x="14" y="97"/>
                        </a:cubicBezTo>
                        <a:moveTo>
                          <a:pt x="1" y="72"/>
                        </a:moveTo>
                        <a:cubicBezTo>
                          <a:pt x="1" y="73"/>
                          <a:pt x="0" y="74"/>
                          <a:pt x="0" y="75"/>
                        </a:cubicBezTo>
                        <a:cubicBezTo>
                          <a:pt x="0" y="76"/>
                          <a:pt x="0" y="76"/>
                          <a:pt x="0" y="77"/>
                        </a:cubicBezTo>
                        <a:cubicBezTo>
                          <a:pt x="0" y="77"/>
                          <a:pt x="0" y="79"/>
                          <a:pt x="1" y="80"/>
                        </a:cubicBezTo>
                        <a:cubicBezTo>
                          <a:pt x="1" y="80"/>
                          <a:pt x="1" y="80"/>
                          <a:pt x="1" y="80"/>
                        </a:cubicBezTo>
                        <a:cubicBezTo>
                          <a:pt x="1" y="80"/>
                          <a:pt x="1" y="80"/>
                          <a:pt x="1" y="80"/>
                        </a:cubicBezTo>
                        <a:cubicBezTo>
                          <a:pt x="2" y="84"/>
                          <a:pt x="5" y="90"/>
                          <a:pt x="12" y="97"/>
                        </a:cubicBezTo>
                        <a:cubicBezTo>
                          <a:pt x="13" y="96"/>
                          <a:pt x="13" y="96"/>
                          <a:pt x="13" y="96"/>
                        </a:cubicBezTo>
                        <a:cubicBezTo>
                          <a:pt x="1" y="85"/>
                          <a:pt x="1" y="75"/>
                          <a:pt x="1" y="75"/>
                        </a:cubicBezTo>
                        <a:cubicBezTo>
                          <a:pt x="1" y="75"/>
                          <a:pt x="1" y="75"/>
                          <a:pt x="1" y="75"/>
                        </a:cubicBezTo>
                        <a:cubicBezTo>
                          <a:pt x="1" y="74"/>
                          <a:pt x="1" y="73"/>
                          <a:pt x="1" y="72"/>
                        </a:cubicBezTo>
                        <a:cubicBezTo>
                          <a:pt x="1" y="72"/>
                          <a:pt x="1" y="72"/>
                          <a:pt x="1" y="72"/>
                        </a:cubicBezTo>
                        <a:moveTo>
                          <a:pt x="3" y="61"/>
                        </a:moveTo>
                        <a:cubicBezTo>
                          <a:pt x="3" y="61"/>
                          <a:pt x="3" y="61"/>
                          <a:pt x="3" y="61"/>
                        </a:cubicBezTo>
                        <a:cubicBezTo>
                          <a:pt x="3" y="61"/>
                          <a:pt x="3" y="61"/>
                          <a:pt x="3" y="61"/>
                        </a:cubicBezTo>
                        <a:moveTo>
                          <a:pt x="3" y="60"/>
                        </a:moveTo>
                        <a:cubicBezTo>
                          <a:pt x="3" y="60"/>
                          <a:pt x="3" y="60"/>
                          <a:pt x="3" y="60"/>
                        </a:cubicBezTo>
                        <a:cubicBezTo>
                          <a:pt x="3" y="60"/>
                          <a:pt x="3" y="60"/>
                          <a:pt x="3" y="60"/>
                        </a:cubicBezTo>
                        <a:moveTo>
                          <a:pt x="3" y="60"/>
                        </a:moveTo>
                        <a:cubicBezTo>
                          <a:pt x="3" y="60"/>
                          <a:pt x="3" y="60"/>
                          <a:pt x="3" y="60"/>
                        </a:cubicBezTo>
                        <a:cubicBezTo>
                          <a:pt x="3" y="60"/>
                          <a:pt x="3" y="60"/>
                          <a:pt x="3" y="60"/>
                        </a:cubicBezTo>
                        <a:moveTo>
                          <a:pt x="3" y="58"/>
                        </a:moveTo>
                        <a:cubicBezTo>
                          <a:pt x="3" y="58"/>
                          <a:pt x="3" y="59"/>
                          <a:pt x="3" y="60"/>
                        </a:cubicBezTo>
                        <a:cubicBezTo>
                          <a:pt x="3" y="59"/>
                          <a:pt x="3" y="58"/>
                          <a:pt x="3" y="58"/>
                        </a:cubicBezTo>
                        <a:moveTo>
                          <a:pt x="4" y="57"/>
                        </a:moveTo>
                        <a:cubicBezTo>
                          <a:pt x="4" y="57"/>
                          <a:pt x="3" y="58"/>
                          <a:pt x="3" y="58"/>
                        </a:cubicBezTo>
                        <a:cubicBezTo>
                          <a:pt x="3" y="58"/>
                          <a:pt x="4" y="57"/>
                          <a:pt x="4" y="57"/>
                        </a:cubicBezTo>
                        <a:moveTo>
                          <a:pt x="4" y="57"/>
                        </a:moveTo>
                        <a:cubicBezTo>
                          <a:pt x="4" y="57"/>
                          <a:pt x="4" y="57"/>
                          <a:pt x="4" y="57"/>
                        </a:cubicBezTo>
                        <a:cubicBezTo>
                          <a:pt x="4" y="57"/>
                          <a:pt x="4" y="57"/>
                          <a:pt x="4" y="57"/>
                        </a:cubicBezTo>
                        <a:moveTo>
                          <a:pt x="8" y="11"/>
                        </a:moveTo>
                        <a:cubicBezTo>
                          <a:pt x="8" y="11"/>
                          <a:pt x="8" y="11"/>
                          <a:pt x="8" y="11"/>
                        </a:cubicBezTo>
                        <a:cubicBezTo>
                          <a:pt x="8" y="11"/>
                          <a:pt x="8" y="11"/>
                          <a:pt x="8" y="11"/>
                        </a:cubicBezTo>
                        <a:moveTo>
                          <a:pt x="23" y="0"/>
                        </a:moveTo>
                        <a:cubicBezTo>
                          <a:pt x="20" y="0"/>
                          <a:pt x="17" y="1"/>
                          <a:pt x="14" y="3"/>
                        </a:cubicBezTo>
                        <a:cubicBezTo>
                          <a:pt x="16" y="1"/>
                          <a:pt x="18" y="0"/>
                          <a:pt x="21" y="0"/>
                        </a:cubicBezTo>
                        <a:cubicBezTo>
                          <a:pt x="21" y="0"/>
                          <a:pt x="21" y="0"/>
                          <a:pt x="21" y="0"/>
                        </a:cubicBezTo>
                        <a:cubicBezTo>
                          <a:pt x="21" y="0"/>
                          <a:pt x="21" y="0"/>
                          <a:pt x="21" y="0"/>
                        </a:cubicBezTo>
                        <a:cubicBezTo>
                          <a:pt x="21" y="0"/>
                          <a:pt x="21" y="0"/>
                          <a:pt x="20" y="1"/>
                        </a:cubicBezTo>
                        <a:cubicBezTo>
                          <a:pt x="21" y="0"/>
                          <a:pt x="22" y="0"/>
                          <a:pt x="23" y="0"/>
                        </a:cubicBezTo>
                        <a:cubicBezTo>
                          <a:pt x="26" y="0"/>
                          <a:pt x="30" y="1"/>
                          <a:pt x="34" y="3"/>
                        </a:cubicBezTo>
                        <a:cubicBezTo>
                          <a:pt x="34" y="3"/>
                          <a:pt x="39" y="5"/>
                          <a:pt x="45" y="11"/>
                        </a:cubicBezTo>
                        <a:cubicBezTo>
                          <a:pt x="51" y="16"/>
                          <a:pt x="60" y="25"/>
                          <a:pt x="67" y="39"/>
                        </a:cubicBezTo>
                        <a:cubicBezTo>
                          <a:pt x="83" y="68"/>
                          <a:pt x="84" y="83"/>
                          <a:pt x="84" y="83"/>
                        </a:cubicBezTo>
                        <a:cubicBezTo>
                          <a:pt x="84" y="83"/>
                          <a:pt x="84" y="83"/>
                          <a:pt x="84" y="83"/>
                        </a:cubicBezTo>
                        <a:cubicBezTo>
                          <a:pt x="84" y="83"/>
                          <a:pt x="84" y="84"/>
                          <a:pt x="84" y="84"/>
                        </a:cubicBezTo>
                        <a:cubicBezTo>
                          <a:pt x="84" y="85"/>
                          <a:pt x="86" y="94"/>
                          <a:pt x="79" y="107"/>
                        </a:cubicBezTo>
                        <a:cubicBezTo>
                          <a:pt x="79" y="107"/>
                          <a:pt x="79" y="107"/>
                          <a:pt x="79" y="108"/>
                        </a:cubicBezTo>
                        <a:cubicBezTo>
                          <a:pt x="79" y="108"/>
                          <a:pt x="79" y="107"/>
                          <a:pt x="79" y="107"/>
                        </a:cubicBezTo>
                        <a:cubicBezTo>
                          <a:pt x="78" y="109"/>
                          <a:pt x="77" y="110"/>
                          <a:pt x="76" y="112"/>
                        </a:cubicBezTo>
                        <a:cubicBezTo>
                          <a:pt x="76" y="112"/>
                          <a:pt x="75" y="113"/>
                          <a:pt x="74" y="114"/>
                        </a:cubicBezTo>
                        <a:cubicBezTo>
                          <a:pt x="74" y="115"/>
                          <a:pt x="74" y="116"/>
                          <a:pt x="73" y="117"/>
                        </a:cubicBezTo>
                        <a:cubicBezTo>
                          <a:pt x="73" y="116"/>
                          <a:pt x="73" y="116"/>
                          <a:pt x="73" y="116"/>
                        </a:cubicBezTo>
                        <a:cubicBezTo>
                          <a:pt x="73" y="116"/>
                          <a:pt x="73" y="116"/>
                          <a:pt x="72" y="117"/>
                        </a:cubicBezTo>
                        <a:cubicBezTo>
                          <a:pt x="72" y="117"/>
                          <a:pt x="72" y="117"/>
                          <a:pt x="72" y="117"/>
                        </a:cubicBezTo>
                        <a:cubicBezTo>
                          <a:pt x="68" y="123"/>
                          <a:pt x="60" y="131"/>
                          <a:pt x="51" y="132"/>
                        </a:cubicBezTo>
                        <a:cubicBezTo>
                          <a:pt x="50" y="132"/>
                          <a:pt x="50" y="132"/>
                          <a:pt x="49" y="132"/>
                        </a:cubicBezTo>
                        <a:cubicBezTo>
                          <a:pt x="49" y="128"/>
                          <a:pt x="49" y="125"/>
                          <a:pt x="48" y="122"/>
                        </a:cubicBezTo>
                        <a:cubicBezTo>
                          <a:pt x="46" y="119"/>
                          <a:pt x="43" y="116"/>
                          <a:pt x="39" y="114"/>
                        </a:cubicBezTo>
                        <a:cubicBezTo>
                          <a:pt x="39" y="114"/>
                          <a:pt x="39" y="114"/>
                          <a:pt x="39" y="115"/>
                        </a:cubicBezTo>
                        <a:cubicBezTo>
                          <a:pt x="43" y="117"/>
                          <a:pt x="46" y="119"/>
                          <a:pt x="47" y="123"/>
                        </a:cubicBezTo>
                        <a:cubicBezTo>
                          <a:pt x="48" y="123"/>
                          <a:pt x="48" y="125"/>
                          <a:pt x="48" y="126"/>
                        </a:cubicBezTo>
                        <a:cubicBezTo>
                          <a:pt x="48" y="126"/>
                          <a:pt x="48" y="126"/>
                          <a:pt x="48" y="126"/>
                        </a:cubicBezTo>
                        <a:cubicBezTo>
                          <a:pt x="48" y="126"/>
                          <a:pt x="48" y="126"/>
                          <a:pt x="48" y="126"/>
                        </a:cubicBezTo>
                        <a:cubicBezTo>
                          <a:pt x="48" y="126"/>
                          <a:pt x="48" y="127"/>
                          <a:pt x="48" y="128"/>
                        </a:cubicBezTo>
                        <a:cubicBezTo>
                          <a:pt x="48" y="128"/>
                          <a:pt x="48" y="128"/>
                          <a:pt x="48" y="128"/>
                        </a:cubicBezTo>
                        <a:cubicBezTo>
                          <a:pt x="48" y="128"/>
                          <a:pt x="48" y="128"/>
                          <a:pt x="48" y="128"/>
                        </a:cubicBezTo>
                        <a:cubicBezTo>
                          <a:pt x="48" y="128"/>
                          <a:pt x="48" y="128"/>
                          <a:pt x="48" y="128"/>
                        </a:cubicBezTo>
                        <a:cubicBezTo>
                          <a:pt x="48" y="128"/>
                          <a:pt x="48" y="128"/>
                          <a:pt x="48" y="128"/>
                        </a:cubicBezTo>
                        <a:cubicBezTo>
                          <a:pt x="48" y="128"/>
                          <a:pt x="48" y="128"/>
                          <a:pt x="48" y="128"/>
                        </a:cubicBezTo>
                        <a:cubicBezTo>
                          <a:pt x="48" y="128"/>
                          <a:pt x="48" y="128"/>
                          <a:pt x="48" y="128"/>
                        </a:cubicBezTo>
                        <a:cubicBezTo>
                          <a:pt x="48" y="129"/>
                          <a:pt x="48" y="130"/>
                          <a:pt x="48" y="132"/>
                        </a:cubicBezTo>
                        <a:cubicBezTo>
                          <a:pt x="48" y="132"/>
                          <a:pt x="48" y="132"/>
                          <a:pt x="49" y="132"/>
                        </a:cubicBezTo>
                        <a:cubicBezTo>
                          <a:pt x="49" y="132"/>
                          <a:pt x="50" y="132"/>
                          <a:pt x="51" y="133"/>
                        </a:cubicBezTo>
                        <a:cubicBezTo>
                          <a:pt x="51" y="133"/>
                          <a:pt x="52" y="133"/>
                          <a:pt x="52" y="133"/>
                        </a:cubicBezTo>
                        <a:cubicBezTo>
                          <a:pt x="52" y="133"/>
                          <a:pt x="52" y="133"/>
                          <a:pt x="52" y="133"/>
                        </a:cubicBezTo>
                        <a:cubicBezTo>
                          <a:pt x="54" y="132"/>
                          <a:pt x="56" y="132"/>
                          <a:pt x="59" y="130"/>
                        </a:cubicBezTo>
                        <a:cubicBezTo>
                          <a:pt x="59" y="130"/>
                          <a:pt x="59" y="130"/>
                          <a:pt x="59" y="130"/>
                        </a:cubicBezTo>
                        <a:cubicBezTo>
                          <a:pt x="59" y="130"/>
                          <a:pt x="59" y="130"/>
                          <a:pt x="59" y="130"/>
                        </a:cubicBezTo>
                        <a:cubicBezTo>
                          <a:pt x="64" y="127"/>
                          <a:pt x="70" y="122"/>
                          <a:pt x="76" y="112"/>
                        </a:cubicBezTo>
                        <a:cubicBezTo>
                          <a:pt x="76" y="112"/>
                          <a:pt x="76" y="112"/>
                          <a:pt x="76" y="112"/>
                        </a:cubicBezTo>
                        <a:cubicBezTo>
                          <a:pt x="85" y="99"/>
                          <a:pt x="85" y="88"/>
                          <a:pt x="85" y="85"/>
                        </a:cubicBezTo>
                        <a:cubicBezTo>
                          <a:pt x="85" y="85"/>
                          <a:pt x="85" y="84"/>
                          <a:pt x="85" y="84"/>
                        </a:cubicBezTo>
                        <a:cubicBezTo>
                          <a:pt x="84" y="84"/>
                          <a:pt x="84" y="84"/>
                          <a:pt x="84" y="84"/>
                        </a:cubicBezTo>
                        <a:cubicBezTo>
                          <a:pt x="84" y="84"/>
                          <a:pt x="84" y="83"/>
                          <a:pt x="84" y="83"/>
                        </a:cubicBezTo>
                        <a:cubicBezTo>
                          <a:pt x="84" y="83"/>
                          <a:pt x="84" y="83"/>
                          <a:pt x="84" y="83"/>
                        </a:cubicBezTo>
                        <a:cubicBezTo>
                          <a:pt x="84" y="80"/>
                          <a:pt x="82" y="65"/>
                          <a:pt x="68" y="38"/>
                        </a:cubicBezTo>
                        <a:cubicBezTo>
                          <a:pt x="53" y="12"/>
                          <a:pt x="34" y="3"/>
                          <a:pt x="34" y="3"/>
                        </a:cubicBezTo>
                        <a:cubicBezTo>
                          <a:pt x="31" y="1"/>
                          <a:pt x="27" y="0"/>
                          <a:pt x="23"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0" name="Freeform 8368">
                    <a:extLst>
                      <a:ext uri="{FF2B5EF4-FFF2-40B4-BE49-F238E27FC236}">
                        <a16:creationId xmlns:a16="http://schemas.microsoft.com/office/drawing/2014/main" id="{E28BD454-2DD8-46A8-B10C-B334081270FF}"/>
                      </a:ext>
                    </a:extLst>
                  </p:cNvPr>
                  <p:cNvSpPr>
                    <a:spLocks noEditPoints="1"/>
                  </p:cNvSpPr>
                  <p:nvPr/>
                </p:nvSpPr>
                <p:spPr bwMode="auto">
                  <a:xfrm>
                    <a:off x="3744" y="2020"/>
                    <a:ext cx="7" cy="21"/>
                  </a:xfrm>
                  <a:custGeom>
                    <a:avLst/>
                    <a:gdLst>
                      <a:gd name="T0" fmla="*/ 3 w 9"/>
                      <a:gd name="T1" fmla="*/ 8 h 28"/>
                      <a:gd name="T2" fmla="*/ 3 w 9"/>
                      <a:gd name="T3" fmla="*/ 8 h 28"/>
                      <a:gd name="T4" fmla="*/ 0 w 9"/>
                      <a:gd name="T5" fmla="*/ 28 h 28"/>
                      <a:gd name="T6" fmla="*/ 0 w 9"/>
                      <a:gd name="T7" fmla="*/ 28 h 28"/>
                      <a:gd name="T8" fmla="*/ 3 w 9"/>
                      <a:gd name="T9" fmla="*/ 8 h 28"/>
                      <a:gd name="T10" fmla="*/ 3 w 9"/>
                      <a:gd name="T11" fmla="*/ 8 h 28"/>
                      <a:gd name="T12" fmla="*/ 9 w 9"/>
                      <a:gd name="T13" fmla="*/ 0 h 28"/>
                      <a:gd name="T14" fmla="*/ 3 w 9"/>
                      <a:gd name="T15" fmla="*/ 8 h 28"/>
                      <a:gd name="T16" fmla="*/ 9 w 9"/>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8">
                        <a:moveTo>
                          <a:pt x="3" y="8"/>
                        </a:moveTo>
                        <a:cubicBezTo>
                          <a:pt x="3" y="8"/>
                          <a:pt x="3" y="8"/>
                          <a:pt x="3" y="8"/>
                        </a:cubicBezTo>
                        <a:cubicBezTo>
                          <a:pt x="1" y="13"/>
                          <a:pt x="0" y="20"/>
                          <a:pt x="0" y="28"/>
                        </a:cubicBezTo>
                        <a:cubicBezTo>
                          <a:pt x="0" y="28"/>
                          <a:pt x="0" y="28"/>
                          <a:pt x="0" y="28"/>
                        </a:cubicBezTo>
                        <a:cubicBezTo>
                          <a:pt x="0" y="20"/>
                          <a:pt x="1" y="13"/>
                          <a:pt x="3" y="8"/>
                        </a:cubicBezTo>
                        <a:cubicBezTo>
                          <a:pt x="3" y="8"/>
                          <a:pt x="3" y="8"/>
                          <a:pt x="3" y="8"/>
                        </a:cubicBezTo>
                        <a:moveTo>
                          <a:pt x="9" y="0"/>
                        </a:moveTo>
                        <a:cubicBezTo>
                          <a:pt x="7" y="1"/>
                          <a:pt x="4" y="4"/>
                          <a:pt x="3" y="8"/>
                        </a:cubicBezTo>
                        <a:cubicBezTo>
                          <a:pt x="4" y="4"/>
                          <a:pt x="7" y="1"/>
                          <a:pt x="9"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1" name="Freeform 8369">
                    <a:extLst>
                      <a:ext uri="{FF2B5EF4-FFF2-40B4-BE49-F238E27FC236}">
                        <a16:creationId xmlns:a16="http://schemas.microsoft.com/office/drawing/2014/main" id="{973E4930-4866-47E0-8EA3-E5928DEA5884}"/>
                      </a:ext>
                    </a:extLst>
                  </p:cNvPr>
                  <p:cNvSpPr>
                    <a:spLocks noEditPoints="1"/>
                  </p:cNvSpPr>
                  <p:nvPr/>
                </p:nvSpPr>
                <p:spPr bwMode="auto">
                  <a:xfrm>
                    <a:off x="3744" y="2019"/>
                    <a:ext cx="11" cy="31"/>
                  </a:xfrm>
                  <a:custGeom>
                    <a:avLst/>
                    <a:gdLst>
                      <a:gd name="T0" fmla="*/ 11 w 15"/>
                      <a:gd name="T1" fmla="*/ 40 h 42"/>
                      <a:gd name="T2" fmla="*/ 11 w 15"/>
                      <a:gd name="T3" fmla="*/ 41 h 42"/>
                      <a:gd name="T4" fmla="*/ 11 w 15"/>
                      <a:gd name="T5" fmla="*/ 42 h 42"/>
                      <a:gd name="T6" fmla="*/ 11 w 15"/>
                      <a:gd name="T7" fmla="*/ 40 h 42"/>
                      <a:gd name="T8" fmla="*/ 5 w 15"/>
                      <a:gd name="T9" fmla="*/ 34 h 42"/>
                      <a:gd name="T10" fmla="*/ 5 w 15"/>
                      <a:gd name="T11" fmla="*/ 34 h 42"/>
                      <a:gd name="T12" fmla="*/ 5 w 15"/>
                      <a:gd name="T13" fmla="*/ 34 h 42"/>
                      <a:gd name="T14" fmla="*/ 5 w 15"/>
                      <a:gd name="T15" fmla="*/ 34 h 42"/>
                      <a:gd name="T16" fmla="*/ 15 w 15"/>
                      <a:gd name="T17" fmla="*/ 0 h 42"/>
                      <a:gd name="T18" fmla="*/ 3 w 15"/>
                      <a:gd name="T19" fmla="*/ 10 h 42"/>
                      <a:gd name="T20" fmla="*/ 0 w 15"/>
                      <a:gd name="T21" fmla="*/ 29 h 42"/>
                      <a:gd name="T22" fmla="*/ 1 w 15"/>
                      <a:gd name="T23" fmla="*/ 28 h 42"/>
                      <a:gd name="T24" fmla="*/ 2 w 15"/>
                      <a:gd name="T25" fmla="*/ 28 h 42"/>
                      <a:gd name="T26" fmla="*/ 4 w 15"/>
                      <a:gd name="T27" fmla="*/ 29 h 42"/>
                      <a:gd name="T28" fmla="*/ 12 w 15"/>
                      <a:gd name="T29" fmla="*/ 1 h 42"/>
                      <a:gd name="T30" fmla="*/ 12 w 15"/>
                      <a:gd name="T31" fmla="*/ 1 h 42"/>
                      <a:gd name="T32" fmla="*/ 12 w 15"/>
                      <a:gd name="T33" fmla="*/ 1 h 42"/>
                      <a:gd name="T34" fmla="*/ 12 w 15"/>
                      <a:gd name="T35" fmla="*/ 1 h 42"/>
                      <a:gd name="T36" fmla="*/ 8 w 15"/>
                      <a:gd name="T37" fmla="*/ 7 h 42"/>
                      <a:gd name="T38" fmla="*/ 6 w 15"/>
                      <a:gd name="T39" fmla="*/ 17 h 42"/>
                      <a:gd name="T40" fmla="*/ 6 w 15"/>
                      <a:gd name="T41" fmla="*/ 17 h 42"/>
                      <a:gd name="T42" fmla="*/ 8 w 15"/>
                      <a:gd name="T43" fmla="*/ 34 h 42"/>
                      <a:gd name="T44" fmla="*/ 10 w 15"/>
                      <a:gd name="T45" fmla="*/ 35 h 42"/>
                      <a:gd name="T46" fmla="*/ 15 w 15"/>
                      <a:gd name="T4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42">
                        <a:moveTo>
                          <a:pt x="11" y="40"/>
                        </a:moveTo>
                        <a:cubicBezTo>
                          <a:pt x="11" y="40"/>
                          <a:pt x="11" y="40"/>
                          <a:pt x="11" y="41"/>
                        </a:cubicBezTo>
                        <a:cubicBezTo>
                          <a:pt x="11" y="41"/>
                          <a:pt x="11" y="41"/>
                          <a:pt x="11" y="42"/>
                        </a:cubicBezTo>
                        <a:cubicBezTo>
                          <a:pt x="11" y="41"/>
                          <a:pt x="11" y="40"/>
                          <a:pt x="11" y="40"/>
                        </a:cubicBezTo>
                        <a:moveTo>
                          <a:pt x="5" y="34"/>
                        </a:moveTo>
                        <a:cubicBezTo>
                          <a:pt x="5" y="34"/>
                          <a:pt x="5" y="34"/>
                          <a:pt x="5" y="34"/>
                        </a:cubicBezTo>
                        <a:cubicBezTo>
                          <a:pt x="5" y="34"/>
                          <a:pt x="5" y="34"/>
                          <a:pt x="5" y="34"/>
                        </a:cubicBezTo>
                        <a:cubicBezTo>
                          <a:pt x="5" y="34"/>
                          <a:pt x="5" y="34"/>
                          <a:pt x="5" y="34"/>
                        </a:cubicBezTo>
                        <a:moveTo>
                          <a:pt x="15" y="0"/>
                        </a:moveTo>
                        <a:cubicBezTo>
                          <a:pt x="11" y="0"/>
                          <a:pt x="6" y="3"/>
                          <a:pt x="3" y="10"/>
                        </a:cubicBezTo>
                        <a:cubicBezTo>
                          <a:pt x="1" y="15"/>
                          <a:pt x="1" y="22"/>
                          <a:pt x="0" y="29"/>
                        </a:cubicBezTo>
                        <a:cubicBezTo>
                          <a:pt x="0" y="29"/>
                          <a:pt x="1" y="29"/>
                          <a:pt x="1" y="28"/>
                        </a:cubicBezTo>
                        <a:cubicBezTo>
                          <a:pt x="2" y="28"/>
                          <a:pt x="2" y="28"/>
                          <a:pt x="2" y="28"/>
                        </a:cubicBezTo>
                        <a:cubicBezTo>
                          <a:pt x="2" y="28"/>
                          <a:pt x="3" y="29"/>
                          <a:pt x="4" y="29"/>
                        </a:cubicBezTo>
                        <a:cubicBezTo>
                          <a:pt x="2" y="19"/>
                          <a:pt x="2" y="6"/>
                          <a:pt x="12" y="1"/>
                        </a:cubicBezTo>
                        <a:cubicBezTo>
                          <a:pt x="12" y="1"/>
                          <a:pt x="12" y="1"/>
                          <a:pt x="12" y="1"/>
                        </a:cubicBezTo>
                        <a:cubicBezTo>
                          <a:pt x="12" y="1"/>
                          <a:pt x="12" y="1"/>
                          <a:pt x="12" y="1"/>
                        </a:cubicBezTo>
                        <a:cubicBezTo>
                          <a:pt x="12" y="1"/>
                          <a:pt x="12" y="1"/>
                          <a:pt x="12" y="1"/>
                        </a:cubicBezTo>
                        <a:cubicBezTo>
                          <a:pt x="10" y="3"/>
                          <a:pt x="9" y="5"/>
                          <a:pt x="8" y="7"/>
                        </a:cubicBezTo>
                        <a:cubicBezTo>
                          <a:pt x="7" y="10"/>
                          <a:pt x="6" y="13"/>
                          <a:pt x="6" y="17"/>
                        </a:cubicBezTo>
                        <a:cubicBezTo>
                          <a:pt x="6" y="17"/>
                          <a:pt x="6" y="17"/>
                          <a:pt x="6" y="17"/>
                        </a:cubicBezTo>
                        <a:cubicBezTo>
                          <a:pt x="6" y="23"/>
                          <a:pt x="7" y="29"/>
                          <a:pt x="8" y="34"/>
                        </a:cubicBezTo>
                        <a:cubicBezTo>
                          <a:pt x="9" y="35"/>
                          <a:pt x="10" y="35"/>
                          <a:pt x="10" y="35"/>
                        </a:cubicBezTo>
                        <a:cubicBezTo>
                          <a:pt x="8" y="24"/>
                          <a:pt x="6" y="7"/>
                          <a:pt x="15" y="0"/>
                        </a:cubicBezTo>
                      </a:path>
                    </a:pathLst>
                  </a:custGeom>
                  <a:solidFill>
                    <a:srgbClr val="D93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2" name="Freeform 8370">
                    <a:extLst>
                      <a:ext uri="{FF2B5EF4-FFF2-40B4-BE49-F238E27FC236}">
                        <a16:creationId xmlns:a16="http://schemas.microsoft.com/office/drawing/2014/main" id="{E87E3C5C-EB26-4972-BB6B-5C39EACC53C5}"/>
                      </a:ext>
                    </a:extLst>
                  </p:cNvPr>
                  <p:cNvSpPr>
                    <a:spLocks/>
                  </p:cNvSpPr>
                  <p:nvPr/>
                </p:nvSpPr>
                <p:spPr bwMode="auto">
                  <a:xfrm>
                    <a:off x="3744" y="2018"/>
                    <a:ext cx="12" cy="23"/>
                  </a:xfrm>
                  <a:custGeom>
                    <a:avLst/>
                    <a:gdLst>
                      <a:gd name="T0" fmla="*/ 16 w 16"/>
                      <a:gd name="T1" fmla="*/ 0 h 31"/>
                      <a:gd name="T2" fmla="*/ 9 w 16"/>
                      <a:gd name="T3" fmla="*/ 3 h 31"/>
                      <a:gd name="T4" fmla="*/ 3 w 16"/>
                      <a:gd name="T5" fmla="*/ 11 h 31"/>
                      <a:gd name="T6" fmla="*/ 3 w 16"/>
                      <a:gd name="T7" fmla="*/ 11 h 31"/>
                      <a:gd name="T8" fmla="*/ 3 w 16"/>
                      <a:gd name="T9" fmla="*/ 11 h 31"/>
                      <a:gd name="T10" fmla="*/ 0 w 16"/>
                      <a:gd name="T11" fmla="*/ 31 h 31"/>
                      <a:gd name="T12" fmla="*/ 0 w 16"/>
                      <a:gd name="T13" fmla="*/ 31 h 31"/>
                      <a:gd name="T14" fmla="*/ 0 w 16"/>
                      <a:gd name="T15" fmla="*/ 30 h 31"/>
                      <a:gd name="T16" fmla="*/ 3 w 16"/>
                      <a:gd name="T17" fmla="*/ 11 h 31"/>
                      <a:gd name="T18" fmla="*/ 15 w 16"/>
                      <a:gd name="T19" fmla="*/ 1 h 31"/>
                      <a:gd name="T20" fmla="*/ 16 w 16"/>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31">
                        <a:moveTo>
                          <a:pt x="16" y="0"/>
                        </a:moveTo>
                        <a:cubicBezTo>
                          <a:pt x="13" y="0"/>
                          <a:pt x="11" y="1"/>
                          <a:pt x="9" y="3"/>
                        </a:cubicBezTo>
                        <a:cubicBezTo>
                          <a:pt x="7" y="4"/>
                          <a:pt x="4" y="7"/>
                          <a:pt x="3" y="11"/>
                        </a:cubicBezTo>
                        <a:cubicBezTo>
                          <a:pt x="3" y="11"/>
                          <a:pt x="3" y="11"/>
                          <a:pt x="3" y="11"/>
                        </a:cubicBezTo>
                        <a:cubicBezTo>
                          <a:pt x="3" y="11"/>
                          <a:pt x="3" y="11"/>
                          <a:pt x="3" y="11"/>
                        </a:cubicBezTo>
                        <a:cubicBezTo>
                          <a:pt x="1" y="16"/>
                          <a:pt x="0" y="23"/>
                          <a:pt x="0" y="31"/>
                        </a:cubicBezTo>
                        <a:cubicBezTo>
                          <a:pt x="0" y="31"/>
                          <a:pt x="0" y="31"/>
                          <a:pt x="0" y="31"/>
                        </a:cubicBezTo>
                        <a:cubicBezTo>
                          <a:pt x="0" y="30"/>
                          <a:pt x="0" y="30"/>
                          <a:pt x="0" y="30"/>
                        </a:cubicBezTo>
                        <a:cubicBezTo>
                          <a:pt x="1" y="23"/>
                          <a:pt x="1" y="16"/>
                          <a:pt x="3" y="11"/>
                        </a:cubicBezTo>
                        <a:cubicBezTo>
                          <a:pt x="6" y="4"/>
                          <a:pt x="11" y="1"/>
                          <a:pt x="15" y="1"/>
                        </a:cubicBezTo>
                        <a:cubicBezTo>
                          <a:pt x="16" y="0"/>
                          <a:pt x="16" y="0"/>
                          <a:pt x="16" y="0"/>
                        </a:cubicBezTo>
                      </a:path>
                    </a:pathLst>
                  </a:custGeom>
                  <a:solidFill>
                    <a:srgbClr val="8F23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3" name="Freeform 8371">
                    <a:extLst>
                      <a:ext uri="{FF2B5EF4-FFF2-40B4-BE49-F238E27FC236}">
                        <a16:creationId xmlns:a16="http://schemas.microsoft.com/office/drawing/2014/main" id="{3F23F834-4CF5-4ED8-B350-8EC7E3B4AA02}"/>
                      </a:ext>
                    </a:extLst>
                  </p:cNvPr>
                  <p:cNvSpPr>
                    <a:spLocks noEditPoints="1"/>
                  </p:cNvSpPr>
                  <p:nvPr/>
                </p:nvSpPr>
                <p:spPr bwMode="auto">
                  <a:xfrm>
                    <a:off x="3741" y="2053"/>
                    <a:ext cx="3" cy="19"/>
                  </a:xfrm>
                  <a:custGeom>
                    <a:avLst/>
                    <a:gdLst>
                      <a:gd name="T0" fmla="*/ 2 w 4"/>
                      <a:gd name="T1" fmla="*/ 14 h 25"/>
                      <a:gd name="T2" fmla="*/ 0 w 4"/>
                      <a:gd name="T3" fmla="*/ 25 h 25"/>
                      <a:gd name="T4" fmla="*/ 0 w 4"/>
                      <a:gd name="T5" fmla="*/ 25 h 25"/>
                      <a:gd name="T6" fmla="*/ 2 w 4"/>
                      <a:gd name="T7" fmla="*/ 14 h 25"/>
                      <a:gd name="T8" fmla="*/ 2 w 4"/>
                      <a:gd name="T9" fmla="*/ 13 h 25"/>
                      <a:gd name="T10" fmla="*/ 2 w 4"/>
                      <a:gd name="T11" fmla="*/ 14 h 25"/>
                      <a:gd name="T12" fmla="*/ 2 w 4"/>
                      <a:gd name="T13" fmla="*/ 13 h 25"/>
                      <a:gd name="T14" fmla="*/ 2 w 4"/>
                      <a:gd name="T15" fmla="*/ 13 h 25"/>
                      <a:gd name="T16" fmla="*/ 2 w 4"/>
                      <a:gd name="T17" fmla="*/ 13 h 25"/>
                      <a:gd name="T18" fmla="*/ 2 w 4"/>
                      <a:gd name="T19" fmla="*/ 13 h 25"/>
                      <a:gd name="T20" fmla="*/ 2 w 4"/>
                      <a:gd name="T21" fmla="*/ 13 h 25"/>
                      <a:gd name="T22" fmla="*/ 2 w 4"/>
                      <a:gd name="T23" fmla="*/ 13 h 25"/>
                      <a:gd name="T24" fmla="*/ 2 w 4"/>
                      <a:gd name="T25" fmla="*/ 13 h 25"/>
                      <a:gd name="T26" fmla="*/ 2 w 4"/>
                      <a:gd name="T27" fmla="*/ 11 h 25"/>
                      <a:gd name="T28" fmla="*/ 2 w 4"/>
                      <a:gd name="T29" fmla="*/ 11 h 25"/>
                      <a:gd name="T30" fmla="*/ 2 w 4"/>
                      <a:gd name="T31" fmla="*/ 11 h 25"/>
                      <a:gd name="T32" fmla="*/ 3 w 4"/>
                      <a:gd name="T33" fmla="*/ 10 h 25"/>
                      <a:gd name="T34" fmla="*/ 3 w 4"/>
                      <a:gd name="T35" fmla="*/ 10 h 25"/>
                      <a:gd name="T36" fmla="*/ 3 w 4"/>
                      <a:gd name="T37" fmla="*/ 10 h 25"/>
                      <a:gd name="T38" fmla="*/ 4 w 4"/>
                      <a:gd name="T39" fmla="*/ 0 h 25"/>
                      <a:gd name="T40" fmla="*/ 3 w 4"/>
                      <a:gd name="T41" fmla="*/ 10 h 25"/>
                      <a:gd name="T42" fmla="*/ 3 w 4"/>
                      <a:gd name="T43" fmla="*/ 10 h 25"/>
                      <a:gd name="T44" fmla="*/ 3 w 4"/>
                      <a:gd name="T45" fmla="*/ 10 h 25"/>
                      <a:gd name="T46" fmla="*/ 4 w 4"/>
                      <a:gd name="T47" fmla="*/ 0 h 25"/>
                      <a:gd name="T48" fmla="*/ 4 w 4"/>
                      <a:gd name="T4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25">
                        <a:moveTo>
                          <a:pt x="2" y="14"/>
                        </a:moveTo>
                        <a:cubicBezTo>
                          <a:pt x="1" y="17"/>
                          <a:pt x="0" y="21"/>
                          <a:pt x="0" y="25"/>
                        </a:cubicBezTo>
                        <a:cubicBezTo>
                          <a:pt x="0" y="25"/>
                          <a:pt x="0" y="25"/>
                          <a:pt x="0" y="25"/>
                        </a:cubicBezTo>
                        <a:cubicBezTo>
                          <a:pt x="0" y="21"/>
                          <a:pt x="1" y="17"/>
                          <a:pt x="2" y="14"/>
                        </a:cubicBezTo>
                        <a:moveTo>
                          <a:pt x="2" y="13"/>
                        </a:moveTo>
                        <a:cubicBezTo>
                          <a:pt x="2" y="14"/>
                          <a:pt x="2" y="14"/>
                          <a:pt x="2" y="14"/>
                        </a:cubicBezTo>
                        <a:cubicBezTo>
                          <a:pt x="2" y="14"/>
                          <a:pt x="2" y="14"/>
                          <a:pt x="2" y="13"/>
                        </a:cubicBezTo>
                        <a:moveTo>
                          <a:pt x="2" y="13"/>
                        </a:moveTo>
                        <a:cubicBezTo>
                          <a:pt x="2" y="13"/>
                          <a:pt x="2" y="13"/>
                          <a:pt x="2" y="13"/>
                        </a:cubicBezTo>
                        <a:cubicBezTo>
                          <a:pt x="2" y="13"/>
                          <a:pt x="2" y="13"/>
                          <a:pt x="2" y="13"/>
                        </a:cubicBezTo>
                        <a:moveTo>
                          <a:pt x="2" y="13"/>
                        </a:moveTo>
                        <a:cubicBezTo>
                          <a:pt x="2" y="13"/>
                          <a:pt x="2" y="13"/>
                          <a:pt x="2" y="13"/>
                        </a:cubicBezTo>
                        <a:cubicBezTo>
                          <a:pt x="2" y="13"/>
                          <a:pt x="2" y="13"/>
                          <a:pt x="2" y="13"/>
                        </a:cubicBezTo>
                        <a:moveTo>
                          <a:pt x="2" y="11"/>
                        </a:moveTo>
                        <a:cubicBezTo>
                          <a:pt x="2" y="11"/>
                          <a:pt x="2" y="11"/>
                          <a:pt x="2" y="11"/>
                        </a:cubicBezTo>
                        <a:cubicBezTo>
                          <a:pt x="2" y="11"/>
                          <a:pt x="2" y="11"/>
                          <a:pt x="2" y="11"/>
                        </a:cubicBezTo>
                        <a:moveTo>
                          <a:pt x="3" y="10"/>
                        </a:moveTo>
                        <a:cubicBezTo>
                          <a:pt x="3" y="10"/>
                          <a:pt x="3" y="10"/>
                          <a:pt x="3" y="10"/>
                        </a:cubicBezTo>
                        <a:cubicBezTo>
                          <a:pt x="3" y="10"/>
                          <a:pt x="3" y="10"/>
                          <a:pt x="3" y="10"/>
                        </a:cubicBezTo>
                        <a:moveTo>
                          <a:pt x="4" y="0"/>
                        </a:moveTo>
                        <a:cubicBezTo>
                          <a:pt x="4" y="4"/>
                          <a:pt x="3" y="8"/>
                          <a:pt x="3" y="10"/>
                        </a:cubicBezTo>
                        <a:cubicBezTo>
                          <a:pt x="3" y="10"/>
                          <a:pt x="3" y="10"/>
                          <a:pt x="3" y="10"/>
                        </a:cubicBezTo>
                        <a:cubicBezTo>
                          <a:pt x="3" y="10"/>
                          <a:pt x="3" y="10"/>
                          <a:pt x="3" y="10"/>
                        </a:cubicBezTo>
                        <a:cubicBezTo>
                          <a:pt x="3" y="8"/>
                          <a:pt x="4" y="4"/>
                          <a:pt x="4" y="0"/>
                        </a:cubicBezTo>
                        <a:cubicBezTo>
                          <a:pt x="4" y="0"/>
                          <a:pt x="4" y="0"/>
                          <a:pt x="4"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4" name="Freeform 8372">
                    <a:extLst>
                      <a:ext uri="{FF2B5EF4-FFF2-40B4-BE49-F238E27FC236}">
                        <a16:creationId xmlns:a16="http://schemas.microsoft.com/office/drawing/2014/main" id="{671EA242-FB2E-4F0F-A0B4-31069B88E046}"/>
                      </a:ext>
                    </a:extLst>
                  </p:cNvPr>
                  <p:cNvSpPr>
                    <a:spLocks/>
                  </p:cNvSpPr>
                  <p:nvPr/>
                </p:nvSpPr>
                <p:spPr bwMode="auto">
                  <a:xfrm>
                    <a:off x="3741" y="2054"/>
                    <a:ext cx="13" cy="23"/>
                  </a:xfrm>
                  <a:custGeom>
                    <a:avLst/>
                    <a:gdLst>
                      <a:gd name="T0" fmla="*/ 4 w 17"/>
                      <a:gd name="T1" fmla="*/ 0 h 31"/>
                      <a:gd name="T2" fmla="*/ 3 w 17"/>
                      <a:gd name="T3" fmla="*/ 9 h 31"/>
                      <a:gd name="T4" fmla="*/ 0 w 17"/>
                      <a:gd name="T5" fmla="*/ 23 h 31"/>
                      <a:gd name="T6" fmla="*/ 0 w 17"/>
                      <a:gd name="T7" fmla="*/ 24 h 31"/>
                      <a:gd name="T8" fmla="*/ 2 w 17"/>
                      <a:gd name="T9" fmla="*/ 27 h 31"/>
                      <a:gd name="T10" fmla="*/ 6 w 17"/>
                      <a:gd name="T11" fmla="*/ 31 h 31"/>
                      <a:gd name="T12" fmla="*/ 8 w 17"/>
                      <a:gd name="T13" fmla="*/ 31 h 31"/>
                      <a:gd name="T14" fmla="*/ 13 w 17"/>
                      <a:gd name="T15" fmla="*/ 25 h 31"/>
                      <a:gd name="T16" fmla="*/ 17 w 17"/>
                      <a:gd name="T17" fmla="*/ 12 h 31"/>
                      <a:gd name="T18" fmla="*/ 17 w 17"/>
                      <a:gd name="T19" fmla="*/ 12 h 31"/>
                      <a:gd name="T20" fmla="*/ 17 w 17"/>
                      <a:gd name="T21" fmla="*/ 12 h 31"/>
                      <a:gd name="T22" fmla="*/ 15 w 17"/>
                      <a:gd name="T23" fmla="*/ 12 h 31"/>
                      <a:gd name="T24" fmla="*/ 14 w 17"/>
                      <a:gd name="T25" fmla="*/ 19 h 31"/>
                      <a:gd name="T26" fmla="*/ 14 w 17"/>
                      <a:gd name="T27" fmla="*/ 19 h 31"/>
                      <a:gd name="T28" fmla="*/ 12 w 17"/>
                      <a:gd name="T29" fmla="*/ 24 h 31"/>
                      <a:gd name="T30" fmla="*/ 12 w 17"/>
                      <a:gd name="T31" fmla="*/ 24 h 31"/>
                      <a:gd name="T32" fmla="*/ 12 w 17"/>
                      <a:gd name="T33" fmla="*/ 24 h 31"/>
                      <a:gd name="T34" fmla="*/ 7 w 17"/>
                      <a:gd name="T35" fmla="*/ 31 h 31"/>
                      <a:gd name="T36" fmla="*/ 10 w 17"/>
                      <a:gd name="T37" fmla="*/ 24 h 31"/>
                      <a:gd name="T38" fmla="*/ 11 w 17"/>
                      <a:gd name="T39" fmla="*/ 11 h 31"/>
                      <a:gd name="T40" fmla="*/ 11 w 17"/>
                      <a:gd name="T41" fmla="*/ 6 h 31"/>
                      <a:gd name="T42" fmla="*/ 8 w 17"/>
                      <a:gd name="T43" fmla="*/ 4 h 31"/>
                      <a:gd name="T44" fmla="*/ 8 w 17"/>
                      <a:gd name="T45" fmla="*/ 3 h 31"/>
                      <a:gd name="T46" fmla="*/ 9 w 17"/>
                      <a:gd name="T47" fmla="*/ 2 h 31"/>
                      <a:gd name="T48" fmla="*/ 8 w 17"/>
                      <a:gd name="T49" fmla="*/ 1 h 31"/>
                      <a:gd name="T50" fmla="*/ 7 w 17"/>
                      <a:gd name="T51" fmla="*/ 1 h 31"/>
                      <a:gd name="T52" fmla="*/ 4 w 17"/>
                      <a:gd name="T5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31">
                        <a:moveTo>
                          <a:pt x="4" y="0"/>
                        </a:moveTo>
                        <a:cubicBezTo>
                          <a:pt x="4" y="4"/>
                          <a:pt x="4" y="7"/>
                          <a:pt x="3" y="9"/>
                        </a:cubicBezTo>
                        <a:cubicBezTo>
                          <a:pt x="2" y="13"/>
                          <a:pt x="1" y="17"/>
                          <a:pt x="0" y="23"/>
                        </a:cubicBezTo>
                        <a:cubicBezTo>
                          <a:pt x="0" y="23"/>
                          <a:pt x="0" y="24"/>
                          <a:pt x="0" y="24"/>
                        </a:cubicBezTo>
                        <a:cubicBezTo>
                          <a:pt x="1" y="25"/>
                          <a:pt x="1" y="26"/>
                          <a:pt x="2" y="27"/>
                        </a:cubicBezTo>
                        <a:cubicBezTo>
                          <a:pt x="3" y="29"/>
                          <a:pt x="4" y="31"/>
                          <a:pt x="6" y="31"/>
                        </a:cubicBezTo>
                        <a:cubicBezTo>
                          <a:pt x="7" y="31"/>
                          <a:pt x="7" y="31"/>
                          <a:pt x="8" y="31"/>
                        </a:cubicBezTo>
                        <a:cubicBezTo>
                          <a:pt x="10" y="30"/>
                          <a:pt x="12" y="27"/>
                          <a:pt x="13" y="25"/>
                        </a:cubicBezTo>
                        <a:cubicBezTo>
                          <a:pt x="15" y="21"/>
                          <a:pt x="17" y="16"/>
                          <a:pt x="17" y="12"/>
                        </a:cubicBezTo>
                        <a:cubicBezTo>
                          <a:pt x="17" y="12"/>
                          <a:pt x="17" y="12"/>
                          <a:pt x="17" y="12"/>
                        </a:cubicBezTo>
                        <a:cubicBezTo>
                          <a:pt x="17" y="12"/>
                          <a:pt x="17" y="12"/>
                          <a:pt x="17" y="12"/>
                        </a:cubicBezTo>
                        <a:cubicBezTo>
                          <a:pt x="16" y="12"/>
                          <a:pt x="16" y="12"/>
                          <a:pt x="15" y="12"/>
                        </a:cubicBezTo>
                        <a:cubicBezTo>
                          <a:pt x="15" y="14"/>
                          <a:pt x="15" y="17"/>
                          <a:pt x="14" y="19"/>
                        </a:cubicBezTo>
                        <a:cubicBezTo>
                          <a:pt x="14" y="19"/>
                          <a:pt x="14" y="19"/>
                          <a:pt x="14" y="19"/>
                        </a:cubicBezTo>
                        <a:cubicBezTo>
                          <a:pt x="13" y="21"/>
                          <a:pt x="12" y="23"/>
                          <a:pt x="12" y="24"/>
                        </a:cubicBezTo>
                        <a:cubicBezTo>
                          <a:pt x="12" y="24"/>
                          <a:pt x="12" y="24"/>
                          <a:pt x="12" y="24"/>
                        </a:cubicBezTo>
                        <a:cubicBezTo>
                          <a:pt x="12" y="24"/>
                          <a:pt x="12" y="24"/>
                          <a:pt x="12" y="24"/>
                        </a:cubicBezTo>
                        <a:cubicBezTo>
                          <a:pt x="10" y="27"/>
                          <a:pt x="9" y="29"/>
                          <a:pt x="7" y="31"/>
                        </a:cubicBezTo>
                        <a:cubicBezTo>
                          <a:pt x="8" y="29"/>
                          <a:pt x="9" y="26"/>
                          <a:pt x="10" y="24"/>
                        </a:cubicBezTo>
                        <a:cubicBezTo>
                          <a:pt x="11" y="20"/>
                          <a:pt x="11" y="15"/>
                          <a:pt x="11" y="11"/>
                        </a:cubicBezTo>
                        <a:cubicBezTo>
                          <a:pt x="11" y="10"/>
                          <a:pt x="11" y="8"/>
                          <a:pt x="11" y="6"/>
                        </a:cubicBezTo>
                        <a:cubicBezTo>
                          <a:pt x="10" y="6"/>
                          <a:pt x="8" y="5"/>
                          <a:pt x="8" y="4"/>
                        </a:cubicBezTo>
                        <a:cubicBezTo>
                          <a:pt x="8" y="3"/>
                          <a:pt x="8" y="3"/>
                          <a:pt x="8" y="3"/>
                        </a:cubicBezTo>
                        <a:cubicBezTo>
                          <a:pt x="9" y="3"/>
                          <a:pt x="9" y="2"/>
                          <a:pt x="9" y="2"/>
                        </a:cubicBezTo>
                        <a:cubicBezTo>
                          <a:pt x="9" y="2"/>
                          <a:pt x="8" y="1"/>
                          <a:pt x="8" y="1"/>
                        </a:cubicBezTo>
                        <a:cubicBezTo>
                          <a:pt x="7" y="1"/>
                          <a:pt x="7" y="1"/>
                          <a:pt x="7" y="1"/>
                        </a:cubicBezTo>
                        <a:cubicBezTo>
                          <a:pt x="6" y="1"/>
                          <a:pt x="5" y="0"/>
                          <a:pt x="4" y="0"/>
                        </a:cubicBezTo>
                      </a:path>
                    </a:pathLst>
                  </a:custGeom>
                  <a:solidFill>
                    <a:srgbClr val="D93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5" name="Freeform 8373">
                    <a:extLst>
                      <a:ext uri="{FF2B5EF4-FFF2-40B4-BE49-F238E27FC236}">
                        <a16:creationId xmlns:a16="http://schemas.microsoft.com/office/drawing/2014/main" id="{96CC3C5B-9539-4112-A2BD-C2C2976364EA}"/>
                      </a:ext>
                    </a:extLst>
                  </p:cNvPr>
                  <p:cNvSpPr>
                    <a:spLocks noEditPoints="1"/>
                  </p:cNvSpPr>
                  <p:nvPr/>
                </p:nvSpPr>
                <p:spPr bwMode="auto">
                  <a:xfrm>
                    <a:off x="3741" y="2052"/>
                    <a:ext cx="3" cy="20"/>
                  </a:xfrm>
                  <a:custGeom>
                    <a:avLst/>
                    <a:gdLst>
                      <a:gd name="T0" fmla="*/ 4 w 4"/>
                      <a:gd name="T1" fmla="*/ 2 h 27"/>
                      <a:gd name="T2" fmla="*/ 3 w 4"/>
                      <a:gd name="T3" fmla="*/ 12 h 27"/>
                      <a:gd name="T4" fmla="*/ 3 w 4"/>
                      <a:gd name="T5" fmla="*/ 12 h 27"/>
                      <a:gd name="T6" fmla="*/ 3 w 4"/>
                      <a:gd name="T7" fmla="*/ 12 h 27"/>
                      <a:gd name="T8" fmla="*/ 3 w 4"/>
                      <a:gd name="T9" fmla="*/ 12 h 27"/>
                      <a:gd name="T10" fmla="*/ 2 w 4"/>
                      <a:gd name="T11" fmla="*/ 13 h 27"/>
                      <a:gd name="T12" fmla="*/ 2 w 4"/>
                      <a:gd name="T13" fmla="*/ 13 h 27"/>
                      <a:gd name="T14" fmla="*/ 2 w 4"/>
                      <a:gd name="T15" fmla="*/ 15 h 27"/>
                      <a:gd name="T16" fmla="*/ 2 w 4"/>
                      <a:gd name="T17" fmla="*/ 15 h 27"/>
                      <a:gd name="T18" fmla="*/ 2 w 4"/>
                      <a:gd name="T19" fmla="*/ 15 h 27"/>
                      <a:gd name="T20" fmla="*/ 2 w 4"/>
                      <a:gd name="T21" fmla="*/ 15 h 27"/>
                      <a:gd name="T22" fmla="*/ 2 w 4"/>
                      <a:gd name="T23" fmla="*/ 15 h 27"/>
                      <a:gd name="T24" fmla="*/ 2 w 4"/>
                      <a:gd name="T25" fmla="*/ 16 h 27"/>
                      <a:gd name="T26" fmla="*/ 2 w 4"/>
                      <a:gd name="T27" fmla="*/ 16 h 27"/>
                      <a:gd name="T28" fmla="*/ 0 w 4"/>
                      <a:gd name="T29" fmla="*/ 27 h 27"/>
                      <a:gd name="T30" fmla="*/ 0 w 4"/>
                      <a:gd name="T31" fmla="*/ 27 h 27"/>
                      <a:gd name="T32" fmla="*/ 0 w 4"/>
                      <a:gd name="T33" fmla="*/ 26 h 27"/>
                      <a:gd name="T34" fmla="*/ 3 w 4"/>
                      <a:gd name="T35" fmla="*/ 12 h 27"/>
                      <a:gd name="T36" fmla="*/ 4 w 4"/>
                      <a:gd name="T37" fmla="*/ 3 h 27"/>
                      <a:gd name="T38" fmla="*/ 4 w 4"/>
                      <a:gd name="T39" fmla="*/ 2 h 27"/>
                      <a:gd name="T40" fmla="*/ 4 w 4"/>
                      <a:gd name="T41" fmla="*/ 0 h 27"/>
                      <a:gd name="T42" fmla="*/ 4 w 4"/>
                      <a:gd name="T43" fmla="*/ 0 h 27"/>
                      <a:gd name="T44" fmla="*/ 4 w 4"/>
                      <a:gd name="T45" fmla="*/ 0 h 27"/>
                      <a:gd name="T46" fmla="*/ 4 w 4"/>
                      <a:gd name="T4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27">
                        <a:moveTo>
                          <a:pt x="4" y="2"/>
                        </a:moveTo>
                        <a:cubicBezTo>
                          <a:pt x="4" y="6"/>
                          <a:pt x="3" y="10"/>
                          <a:pt x="3" y="12"/>
                        </a:cubicBezTo>
                        <a:cubicBezTo>
                          <a:pt x="3" y="12"/>
                          <a:pt x="3" y="12"/>
                          <a:pt x="3" y="12"/>
                        </a:cubicBezTo>
                        <a:cubicBezTo>
                          <a:pt x="3" y="12"/>
                          <a:pt x="3" y="12"/>
                          <a:pt x="3" y="12"/>
                        </a:cubicBezTo>
                        <a:cubicBezTo>
                          <a:pt x="3" y="12"/>
                          <a:pt x="3" y="12"/>
                          <a:pt x="3" y="12"/>
                        </a:cubicBezTo>
                        <a:cubicBezTo>
                          <a:pt x="3" y="12"/>
                          <a:pt x="2" y="13"/>
                          <a:pt x="2" y="13"/>
                        </a:cubicBezTo>
                        <a:cubicBezTo>
                          <a:pt x="2" y="13"/>
                          <a:pt x="2" y="13"/>
                          <a:pt x="2" y="13"/>
                        </a:cubicBezTo>
                        <a:cubicBezTo>
                          <a:pt x="2" y="13"/>
                          <a:pt x="2" y="14"/>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1" y="19"/>
                          <a:pt x="0" y="23"/>
                          <a:pt x="0" y="27"/>
                        </a:cubicBezTo>
                        <a:cubicBezTo>
                          <a:pt x="0" y="27"/>
                          <a:pt x="0" y="27"/>
                          <a:pt x="0" y="27"/>
                        </a:cubicBezTo>
                        <a:cubicBezTo>
                          <a:pt x="0" y="27"/>
                          <a:pt x="0" y="26"/>
                          <a:pt x="0" y="26"/>
                        </a:cubicBezTo>
                        <a:cubicBezTo>
                          <a:pt x="1" y="20"/>
                          <a:pt x="2" y="16"/>
                          <a:pt x="3" y="12"/>
                        </a:cubicBezTo>
                        <a:cubicBezTo>
                          <a:pt x="4" y="10"/>
                          <a:pt x="4" y="7"/>
                          <a:pt x="4" y="3"/>
                        </a:cubicBezTo>
                        <a:cubicBezTo>
                          <a:pt x="4" y="2"/>
                          <a:pt x="4" y="2"/>
                          <a:pt x="4" y="2"/>
                        </a:cubicBezTo>
                        <a:moveTo>
                          <a:pt x="4" y="0"/>
                        </a:moveTo>
                        <a:cubicBezTo>
                          <a:pt x="4" y="0"/>
                          <a:pt x="4" y="0"/>
                          <a:pt x="4" y="0"/>
                        </a:cubicBezTo>
                        <a:cubicBezTo>
                          <a:pt x="4" y="0"/>
                          <a:pt x="4" y="0"/>
                          <a:pt x="4" y="0"/>
                        </a:cubicBezTo>
                        <a:cubicBezTo>
                          <a:pt x="4" y="0"/>
                          <a:pt x="4" y="0"/>
                          <a:pt x="4" y="0"/>
                        </a:cubicBezTo>
                      </a:path>
                    </a:pathLst>
                  </a:custGeom>
                  <a:solidFill>
                    <a:srgbClr val="8F23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6" name="Freeform 8374">
                    <a:extLst>
                      <a:ext uri="{FF2B5EF4-FFF2-40B4-BE49-F238E27FC236}">
                        <a16:creationId xmlns:a16="http://schemas.microsoft.com/office/drawing/2014/main" id="{B16412B8-7523-49F5-A44F-7A5CF49FF89D}"/>
                      </a:ext>
                    </a:extLst>
                  </p:cNvPr>
                  <p:cNvSpPr>
                    <a:spLocks/>
                  </p:cNvSpPr>
                  <p:nvPr/>
                </p:nvSpPr>
                <p:spPr bwMode="auto">
                  <a:xfrm>
                    <a:off x="3744" y="2136"/>
                    <a:ext cx="44" cy="11"/>
                  </a:xfrm>
                  <a:custGeom>
                    <a:avLst/>
                    <a:gdLst>
                      <a:gd name="T0" fmla="*/ 0 w 59"/>
                      <a:gd name="T1" fmla="*/ 0 h 15"/>
                      <a:gd name="T2" fmla="*/ 18 w 59"/>
                      <a:gd name="T3" fmla="*/ 10 h 15"/>
                      <a:gd name="T4" fmla="*/ 53 w 59"/>
                      <a:gd name="T5" fmla="*/ 15 h 15"/>
                      <a:gd name="T6" fmla="*/ 59 w 59"/>
                      <a:gd name="T7" fmla="*/ 15 h 15"/>
                      <a:gd name="T8" fmla="*/ 26 w 59"/>
                      <a:gd name="T9" fmla="*/ 11 h 15"/>
                      <a:gd name="T10" fmla="*/ 0 w 59"/>
                      <a:gd name="T11" fmla="*/ 0 h 15"/>
                    </a:gdLst>
                    <a:ahLst/>
                    <a:cxnLst>
                      <a:cxn ang="0">
                        <a:pos x="T0" y="T1"/>
                      </a:cxn>
                      <a:cxn ang="0">
                        <a:pos x="T2" y="T3"/>
                      </a:cxn>
                      <a:cxn ang="0">
                        <a:pos x="T4" y="T5"/>
                      </a:cxn>
                      <a:cxn ang="0">
                        <a:pos x="T6" y="T7"/>
                      </a:cxn>
                      <a:cxn ang="0">
                        <a:pos x="T8" y="T9"/>
                      </a:cxn>
                      <a:cxn ang="0">
                        <a:pos x="T10" y="T11"/>
                      </a:cxn>
                    </a:cxnLst>
                    <a:rect l="0" t="0" r="r" b="b"/>
                    <a:pathLst>
                      <a:path w="59" h="15">
                        <a:moveTo>
                          <a:pt x="0" y="0"/>
                        </a:moveTo>
                        <a:cubicBezTo>
                          <a:pt x="0" y="0"/>
                          <a:pt x="4" y="7"/>
                          <a:pt x="18" y="10"/>
                        </a:cubicBezTo>
                        <a:cubicBezTo>
                          <a:pt x="29" y="13"/>
                          <a:pt x="43" y="15"/>
                          <a:pt x="53" y="15"/>
                        </a:cubicBezTo>
                        <a:cubicBezTo>
                          <a:pt x="55" y="15"/>
                          <a:pt x="57" y="15"/>
                          <a:pt x="59" y="15"/>
                        </a:cubicBezTo>
                        <a:cubicBezTo>
                          <a:pt x="59" y="15"/>
                          <a:pt x="42" y="15"/>
                          <a:pt x="26" y="11"/>
                        </a:cubicBezTo>
                        <a:cubicBezTo>
                          <a:pt x="10" y="7"/>
                          <a:pt x="4" y="4"/>
                          <a:pt x="0" y="0"/>
                        </a:cubicBezTo>
                      </a:path>
                    </a:pathLst>
                  </a:custGeom>
                  <a:solidFill>
                    <a:srgbClr val="EF8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7" name="Freeform 8375">
                    <a:extLst>
                      <a:ext uri="{FF2B5EF4-FFF2-40B4-BE49-F238E27FC236}">
                        <a16:creationId xmlns:a16="http://schemas.microsoft.com/office/drawing/2014/main" id="{FDA08A0D-3CF5-4A98-9439-99EB30FC7A4E}"/>
                      </a:ext>
                    </a:extLst>
                  </p:cNvPr>
                  <p:cNvSpPr>
                    <a:spLocks/>
                  </p:cNvSpPr>
                  <p:nvPr/>
                </p:nvSpPr>
                <p:spPr bwMode="auto">
                  <a:xfrm>
                    <a:off x="3696" y="1961"/>
                    <a:ext cx="73" cy="115"/>
                  </a:xfrm>
                  <a:custGeom>
                    <a:avLst/>
                    <a:gdLst>
                      <a:gd name="T0" fmla="*/ 83 w 97"/>
                      <a:gd name="T1" fmla="*/ 129 h 154"/>
                      <a:gd name="T2" fmla="*/ 96 w 97"/>
                      <a:gd name="T3" fmla="*/ 123 h 154"/>
                      <a:gd name="T4" fmla="*/ 91 w 97"/>
                      <a:gd name="T5" fmla="*/ 122 h 154"/>
                      <a:gd name="T6" fmla="*/ 85 w 97"/>
                      <a:gd name="T7" fmla="*/ 122 h 154"/>
                      <a:gd name="T8" fmla="*/ 77 w 97"/>
                      <a:gd name="T9" fmla="*/ 121 h 154"/>
                      <a:gd name="T10" fmla="*/ 69 w 97"/>
                      <a:gd name="T11" fmla="*/ 112 h 154"/>
                      <a:gd name="T12" fmla="*/ 54 w 97"/>
                      <a:gd name="T13" fmla="*/ 95 h 154"/>
                      <a:gd name="T14" fmla="*/ 54 w 97"/>
                      <a:gd name="T15" fmla="*/ 92 h 154"/>
                      <a:gd name="T16" fmla="*/ 54 w 97"/>
                      <a:gd name="T17" fmla="*/ 92 h 154"/>
                      <a:gd name="T18" fmla="*/ 54 w 97"/>
                      <a:gd name="T19" fmla="*/ 0 h 154"/>
                      <a:gd name="T20" fmla="*/ 44 w 97"/>
                      <a:gd name="T21" fmla="*/ 0 h 154"/>
                      <a:gd name="T22" fmla="*/ 44 w 97"/>
                      <a:gd name="T23" fmla="*/ 95 h 154"/>
                      <a:gd name="T24" fmla="*/ 28 w 97"/>
                      <a:gd name="T25" fmla="*/ 113 h 154"/>
                      <a:gd name="T26" fmla="*/ 21 w 97"/>
                      <a:gd name="T27" fmla="*/ 121 h 154"/>
                      <a:gd name="T28" fmla="*/ 12 w 97"/>
                      <a:gd name="T29" fmla="*/ 122 h 154"/>
                      <a:gd name="T30" fmla="*/ 6 w 97"/>
                      <a:gd name="T31" fmla="*/ 122 h 154"/>
                      <a:gd name="T32" fmla="*/ 1 w 97"/>
                      <a:gd name="T33" fmla="*/ 123 h 154"/>
                      <a:gd name="T34" fmla="*/ 14 w 97"/>
                      <a:gd name="T35" fmla="*/ 129 h 154"/>
                      <a:gd name="T36" fmla="*/ 4 w 97"/>
                      <a:gd name="T37" fmla="*/ 147 h 154"/>
                      <a:gd name="T38" fmla="*/ 5 w 97"/>
                      <a:gd name="T39" fmla="*/ 153 h 154"/>
                      <a:gd name="T40" fmla="*/ 19 w 97"/>
                      <a:gd name="T41" fmla="*/ 137 h 154"/>
                      <a:gd name="T42" fmla="*/ 39 w 97"/>
                      <a:gd name="T43" fmla="*/ 116 h 154"/>
                      <a:gd name="T44" fmla="*/ 58 w 97"/>
                      <a:gd name="T45" fmla="*/ 116 h 154"/>
                      <a:gd name="T46" fmla="*/ 79 w 97"/>
                      <a:gd name="T47" fmla="*/ 137 h 154"/>
                      <a:gd name="T48" fmla="*/ 92 w 97"/>
                      <a:gd name="T49" fmla="*/ 153 h 154"/>
                      <a:gd name="T50" fmla="*/ 94 w 97"/>
                      <a:gd name="T51" fmla="*/ 147 h 154"/>
                      <a:gd name="T52" fmla="*/ 83 w 97"/>
                      <a:gd name="T53" fmla="*/ 12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7" h="154">
                        <a:moveTo>
                          <a:pt x="83" y="129"/>
                        </a:moveTo>
                        <a:cubicBezTo>
                          <a:pt x="92" y="130"/>
                          <a:pt x="97" y="125"/>
                          <a:pt x="96" y="123"/>
                        </a:cubicBezTo>
                        <a:cubicBezTo>
                          <a:pt x="95" y="121"/>
                          <a:pt x="94" y="121"/>
                          <a:pt x="91" y="122"/>
                        </a:cubicBezTo>
                        <a:cubicBezTo>
                          <a:pt x="89" y="122"/>
                          <a:pt x="88" y="122"/>
                          <a:pt x="85" y="122"/>
                        </a:cubicBezTo>
                        <a:cubicBezTo>
                          <a:pt x="82" y="122"/>
                          <a:pt x="79" y="121"/>
                          <a:pt x="77" y="121"/>
                        </a:cubicBezTo>
                        <a:cubicBezTo>
                          <a:pt x="75" y="118"/>
                          <a:pt x="72" y="115"/>
                          <a:pt x="69" y="112"/>
                        </a:cubicBezTo>
                        <a:cubicBezTo>
                          <a:pt x="57" y="100"/>
                          <a:pt x="54" y="98"/>
                          <a:pt x="54" y="95"/>
                        </a:cubicBezTo>
                        <a:cubicBezTo>
                          <a:pt x="54" y="92"/>
                          <a:pt x="54" y="92"/>
                          <a:pt x="54" y="92"/>
                        </a:cubicBezTo>
                        <a:cubicBezTo>
                          <a:pt x="54" y="92"/>
                          <a:pt x="54" y="92"/>
                          <a:pt x="54" y="92"/>
                        </a:cubicBezTo>
                        <a:cubicBezTo>
                          <a:pt x="54" y="0"/>
                          <a:pt x="54" y="0"/>
                          <a:pt x="54" y="0"/>
                        </a:cubicBezTo>
                        <a:cubicBezTo>
                          <a:pt x="44" y="0"/>
                          <a:pt x="44" y="0"/>
                          <a:pt x="44" y="0"/>
                        </a:cubicBezTo>
                        <a:cubicBezTo>
                          <a:pt x="44" y="95"/>
                          <a:pt x="44" y="95"/>
                          <a:pt x="44" y="95"/>
                        </a:cubicBezTo>
                        <a:cubicBezTo>
                          <a:pt x="43" y="98"/>
                          <a:pt x="41" y="100"/>
                          <a:pt x="28" y="113"/>
                        </a:cubicBezTo>
                        <a:cubicBezTo>
                          <a:pt x="25" y="115"/>
                          <a:pt x="23" y="118"/>
                          <a:pt x="21" y="121"/>
                        </a:cubicBezTo>
                        <a:cubicBezTo>
                          <a:pt x="19" y="121"/>
                          <a:pt x="16" y="122"/>
                          <a:pt x="12" y="122"/>
                        </a:cubicBezTo>
                        <a:cubicBezTo>
                          <a:pt x="10" y="122"/>
                          <a:pt x="8" y="122"/>
                          <a:pt x="6" y="122"/>
                        </a:cubicBezTo>
                        <a:cubicBezTo>
                          <a:pt x="3" y="122"/>
                          <a:pt x="2" y="121"/>
                          <a:pt x="1" y="123"/>
                        </a:cubicBezTo>
                        <a:cubicBezTo>
                          <a:pt x="1" y="125"/>
                          <a:pt x="5" y="130"/>
                          <a:pt x="14" y="129"/>
                        </a:cubicBezTo>
                        <a:cubicBezTo>
                          <a:pt x="9" y="137"/>
                          <a:pt x="6" y="144"/>
                          <a:pt x="4" y="147"/>
                        </a:cubicBezTo>
                        <a:cubicBezTo>
                          <a:pt x="0" y="152"/>
                          <a:pt x="3" y="154"/>
                          <a:pt x="5" y="153"/>
                        </a:cubicBezTo>
                        <a:cubicBezTo>
                          <a:pt x="7" y="152"/>
                          <a:pt x="13" y="145"/>
                          <a:pt x="19" y="137"/>
                        </a:cubicBezTo>
                        <a:cubicBezTo>
                          <a:pt x="24" y="130"/>
                          <a:pt x="33" y="120"/>
                          <a:pt x="39" y="116"/>
                        </a:cubicBezTo>
                        <a:cubicBezTo>
                          <a:pt x="46" y="112"/>
                          <a:pt x="52" y="112"/>
                          <a:pt x="58" y="116"/>
                        </a:cubicBezTo>
                        <a:cubicBezTo>
                          <a:pt x="64" y="120"/>
                          <a:pt x="73" y="130"/>
                          <a:pt x="79" y="137"/>
                        </a:cubicBezTo>
                        <a:cubicBezTo>
                          <a:pt x="84" y="145"/>
                          <a:pt x="90" y="152"/>
                          <a:pt x="92" y="153"/>
                        </a:cubicBezTo>
                        <a:cubicBezTo>
                          <a:pt x="94" y="154"/>
                          <a:pt x="97" y="152"/>
                          <a:pt x="94" y="147"/>
                        </a:cubicBezTo>
                        <a:cubicBezTo>
                          <a:pt x="92" y="144"/>
                          <a:pt x="88" y="137"/>
                          <a:pt x="83" y="129"/>
                        </a:cubicBezTo>
                      </a:path>
                    </a:pathLst>
                  </a:custGeom>
                  <a:solidFill>
                    <a:srgbClr val="CA58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8" name="Freeform 8376">
                    <a:extLst>
                      <a:ext uri="{FF2B5EF4-FFF2-40B4-BE49-F238E27FC236}">
                        <a16:creationId xmlns:a16="http://schemas.microsoft.com/office/drawing/2014/main" id="{B02DFA4A-C9FC-4168-B204-8683A19560E6}"/>
                      </a:ext>
                    </a:extLst>
                  </p:cNvPr>
                  <p:cNvSpPr>
                    <a:spLocks/>
                  </p:cNvSpPr>
                  <p:nvPr/>
                </p:nvSpPr>
                <p:spPr bwMode="auto">
                  <a:xfrm>
                    <a:off x="3697" y="1961"/>
                    <a:ext cx="71" cy="115"/>
                  </a:xfrm>
                  <a:custGeom>
                    <a:avLst/>
                    <a:gdLst>
                      <a:gd name="T0" fmla="*/ 82 w 95"/>
                      <a:gd name="T1" fmla="*/ 129 h 153"/>
                      <a:gd name="T2" fmla="*/ 95 w 95"/>
                      <a:gd name="T3" fmla="*/ 125 h 153"/>
                      <a:gd name="T4" fmla="*/ 93 w 95"/>
                      <a:gd name="T5" fmla="*/ 121 h 153"/>
                      <a:gd name="T6" fmla="*/ 84 w 95"/>
                      <a:gd name="T7" fmla="*/ 122 h 153"/>
                      <a:gd name="T8" fmla="*/ 69 w 95"/>
                      <a:gd name="T9" fmla="*/ 112 h 153"/>
                      <a:gd name="T10" fmla="*/ 53 w 95"/>
                      <a:gd name="T11" fmla="*/ 95 h 153"/>
                      <a:gd name="T12" fmla="*/ 53 w 95"/>
                      <a:gd name="T13" fmla="*/ 92 h 153"/>
                      <a:gd name="T14" fmla="*/ 52 w 95"/>
                      <a:gd name="T15" fmla="*/ 0 h 153"/>
                      <a:gd name="T16" fmla="*/ 52 w 95"/>
                      <a:gd name="T17" fmla="*/ 92 h 153"/>
                      <a:gd name="T18" fmla="*/ 52 w 95"/>
                      <a:gd name="T19" fmla="*/ 95 h 153"/>
                      <a:gd name="T20" fmla="*/ 68 w 95"/>
                      <a:gd name="T21" fmla="*/ 113 h 153"/>
                      <a:gd name="T22" fmla="*/ 76 w 95"/>
                      <a:gd name="T23" fmla="*/ 121 h 153"/>
                      <a:gd name="T24" fmla="*/ 91 w 95"/>
                      <a:gd name="T25" fmla="*/ 122 h 153"/>
                      <a:gd name="T26" fmla="*/ 95 w 95"/>
                      <a:gd name="T27" fmla="*/ 123 h 153"/>
                      <a:gd name="T28" fmla="*/ 84 w 95"/>
                      <a:gd name="T29" fmla="*/ 129 h 153"/>
                      <a:gd name="T30" fmla="*/ 82 w 95"/>
                      <a:gd name="T31" fmla="*/ 129 h 153"/>
                      <a:gd name="T32" fmla="*/ 89 w 95"/>
                      <a:gd name="T33" fmla="*/ 142 h 153"/>
                      <a:gd name="T34" fmla="*/ 94 w 95"/>
                      <a:gd name="T35" fmla="*/ 152 h 153"/>
                      <a:gd name="T36" fmla="*/ 91 w 95"/>
                      <a:gd name="T37" fmla="*/ 153 h 153"/>
                      <a:gd name="T38" fmla="*/ 57 w 95"/>
                      <a:gd name="T39" fmla="*/ 116 h 153"/>
                      <a:gd name="T40" fmla="*/ 38 w 95"/>
                      <a:gd name="T41" fmla="*/ 116 h 153"/>
                      <a:gd name="T42" fmla="*/ 4 w 95"/>
                      <a:gd name="T43" fmla="*/ 153 h 153"/>
                      <a:gd name="T44" fmla="*/ 2 w 95"/>
                      <a:gd name="T45" fmla="*/ 152 h 153"/>
                      <a:gd name="T46" fmla="*/ 6 w 95"/>
                      <a:gd name="T47" fmla="*/ 142 h 153"/>
                      <a:gd name="T48" fmla="*/ 14 w 95"/>
                      <a:gd name="T49" fmla="*/ 129 h 153"/>
                      <a:gd name="T50" fmla="*/ 13 w 95"/>
                      <a:gd name="T51" fmla="*/ 129 h 153"/>
                      <a:gd name="T52" fmla="*/ 1 w 95"/>
                      <a:gd name="T53" fmla="*/ 125 h 153"/>
                      <a:gd name="T54" fmla="*/ 2 w 95"/>
                      <a:gd name="T55" fmla="*/ 122 h 153"/>
                      <a:gd name="T56" fmla="*/ 11 w 95"/>
                      <a:gd name="T57" fmla="*/ 123 h 153"/>
                      <a:gd name="T58" fmla="*/ 20 w 95"/>
                      <a:gd name="T59" fmla="*/ 121 h 153"/>
                      <a:gd name="T60" fmla="*/ 36 w 95"/>
                      <a:gd name="T61" fmla="*/ 104 h 153"/>
                      <a:gd name="T62" fmla="*/ 43 w 95"/>
                      <a:gd name="T63" fmla="*/ 95 h 153"/>
                      <a:gd name="T64" fmla="*/ 42 w 95"/>
                      <a:gd name="T65" fmla="*/ 0 h 153"/>
                      <a:gd name="T66" fmla="*/ 36 w 95"/>
                      <a:gd name="T67" fmla="*/ 103 h 153"/>
                      <a:gd name="T68" fmla="*/ 19 w 95"/>
                      <a:gd name="T69" fmla="*/ 121 h 153"/>
                      <a:gd name="T70" fmla="*/ 5 w 95"/>
                      <a:gd name="T71" fmla="*/ 122 h 153"/>
                      <a:gd name="T72" fmla="*/ 0 w 95"/>
                      <a:gd name="T73" fmla="*/ 123 h 153"/>
                      <a:gd name="T74" fmla="*/ 12 w 95"/>
                      <a:gd name="T75" fmla="*/ 130 h 153"/>
                      <a:gd name="T76" fmla="*/ 6 w 95"/>
                      <a:gd name="T77" fmla="*/ 141 h 153"/>
                      <a:gd name="T78" fmla="*/ 1 w 95"/>
                      <a:gd name="T79" fmla="*/ 152 h 153"/>
                      <a:gd name="T80" fmla="*/ 4 w 95"/>
                      <a:gd name="T81" fmla="*/ 153 h 153"/>
                      <a:gd name="T82" fmla="*/ 38 w 95"/>
                      <a:gd name="T83" fmla="*/ 116 h 153"/>
                      <a:gd name="T84" fmla="*/ 57 w 95"/>
                      <a:gd name="T85" fmla="*/ 116 h 153"/>
                      <a:gd name="T86" fmla="*/ 91 w 95"/>
                      <a:gd name="T87" fmla="*/ 153 h 153"/>
                      <a:gd name="T88" fmla="*/ 94 w 95"/>
                      <a:gd name="T89" fmla="*/ 152 h 153"/>
                      <a:gd name="T90" fmla="*/ 90 w 95"/>
                      <a:gd name="T91" fmla="*/ 14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5" h="153">
                        <a:moveTo>
                          <a:pt x="90" y="141"/>
                        </a:moveTo>
                        <a:cubicBezTo>
                          <a:pt x="88" y="138"/>
                          <a:pt x="85" y="134"/>
                          <a:pt x="82" y="129"/>
                        </a:cubicBezTo>
                        <a:cubicBezTo>
                          <a:pt x="83" y="129"/>
                          <a:pt x="83" y="129"/>
                          <a:pt x="84" y="129"/>
                        </a:cubicBezTo>
                        <a:cubicBezTo>
                          <a:pt x="91" y="129"/>
                          <a:pt x="94" y="126"/>
                          <a:pt x="95" y="125"/>
                        </a:cubicBezTo>
                        <a:cubicBezTo>
                          <a:pt x="95" y="124"/>
                          <a:pt x="95" y="123"/>
                          <a:pt x="95" y="123"/>
                        </a:cubicBezTo>
                        <a:cubicBezTo>
                          <a:pt x="95" y="122"/>
                          <a:pt x="94" y="121"/>
                          <a:pt x="93" y="121"/>
                        </a:cubicBezTo>
                        <a:cubicBezTo>
                          <a:pt x="92" y="121"/>
                          <a:pt x="92" y="121"/>
                          <a:pt x="91" y="121"/>
                        </a:cubicBezTo>
                        <a:cubicBezTo>
                          <a:pt x="89" y="122"/>
                          <a:pt x="87" y="122"/>
                          <a:pt x="84" y="122"/>
                        </a:cubicBezTo>
                        <a:cubicBezTo>
                          <a:pt x="81" y="122"/>
                          <a:pt x="78" y="121"/>
                          <a:pt x="76" y="120"/>
                        </a:cubicBezTo>
                        <a:cubicBezTo>
                          <a:pt x="74" y="117"/>
                          <a:pt x="71" y="115"/>
                          <a:pt x="69" y="112"/>
                        </a:cubicBezTo>
                        <a:cubicBezTo>
                          <a:pt x="65" y="108"/>
                          <a:pt x="61" y="105"/>
                          <a:pt x="59" y="103"/>
                        </a:cubicBezTo>
                        <a:cubicBezTo>
                          <a:pt x="55" y="98"/>
                          <a:pt x="53" y="97"/>
                          <a:pt x="53" y="95"/>
                        </a:cubicBezTo>
                        <a:cubicBezTo>
                          <a:pt x="53" y="92"/>
                          <a:pt x="53" y="92"/>
                          <a:pt x="53" y="92"/>
                        </a:cubicBezTo>
                        <a:cubicBezTo>
                          <a:pt x="53" y="92"/>
                          <a:pt x="53" y="92"/>
                          <a:pt x="53" y="92"/>
                        </a:cubicBezTo>
                        <a:cubicBezTo>
                          <a:pt x="53" y="0"/>
                          <a:pt x="53" y="0"/>
                          <a:pt x="53" y="0"/>
                        </a:cubicBezTo>
                        <a:cubicBezTo>
                          <a:pt x="52" y="0"/>
                          <a:pt x="52" y="0"/>
                          <a:pt x="52" y="0"/>
                        </a:cubicBezTo>
                        <a:cubicBezTo>
                          <a:pt x="52" y="92"/>
                          <a:pt x="52" y="92"/>
                          <a:pt x="52" y="92"/>
                        </a:cubicBezTo>
                        <a:cubicBezTo>
                          <a:pt x="52" y="92"/>
                          <a:pt x="52" y="92"/>
                          <a:pt x="52" y="92"/>
                        </a:cubicBezTo>
                        <a:cubicBezTo>
                          <a:pt x="52" y="95"/>
                          <a:pt x="52" y="95"/>
                          <a:pt x="52" y="95"/>
                        </a:cubicBezTo>
                        <a:cubicBezTo>
                          <a:pt x="52" y="95"/>
                          <a:pt x="52" y="95"/>
                          <a:pt x="52" y="95"/>
                        </a:cubicBezTo>
                        <a:cubicBezTo>
                          <a:pt x="53" y="98"/>
                          <a:pt x="54" y="99"/>
                          <a:pt x="59" y="103"/>
                        </a:cubicBezTo>
                        <a:cubicBezTo>
                          <a:pt x="61" y="106"/>
                          <a:pt x="64" y="109"/>
                          <a:pt x="68" y="113"/>
                        </a:cubicBezTo>
                        <a:cubicBezTo>
                          <a:pt x="71" y="115"/>
                          <a:pt x="73" y="118"/>
                          <a:pt x="76" y="121"/>
                        </a:cubicBezTo>
                        <a:cubicBezTo>
                          <a:pt x="76" y="121"/>
                          <a:pt x="76" y="121"/>
                          <a:pt x="76" y="121"/>
                        </a:cubicBezTo>
                        <a:cubicBezTo>
                          <a:pt x="77" y="122"/>
                          <a:pt x="80" y="122"/>
                          <a:pt x="84" y="123"/>
                        </a:cubicBezTo>
                        <a:cubicBezTo>
                          <a:pt x="87" y="123"/>
                          <a:pt x="89" y="122"/>
                          <a:pt x="91" y="122"/>
                        </a:cubicBezTo>
                        <a:cubicBezTo>
                          <a:pt x="92" y="122"/>
                          <a:pt x="93" y="122"/>
                          <a:pt x="93" y="122"/>
                        </a:cubicBezTo>
                        <a:cubicBezTo>
                          <a:pt x="94" y="122"/>
                          <a:pt x="94" y="122"/>
                          <a:pt x="95" y="123"/>
                        </a:cubicBezTo>
                        <a:cubicBezTo>
                          <a:pt x="95" y="123"/>
                          <a:pt x="95" y="124"/>
                          <a:pt x="94" y="125"/>
                        </a:cubicBezTo>
                        <a:cubicBezTo>
                          <a:pt x="93" y="127"/>
                          <a:pt x="89" y="129"/>
                          <a:pt x="84" y="129"/>
                        </a:cubicBezTo>
                        <a:cubicBezTo>
                          <a:pt x="83" y="129"/>
                          <a:pt x="82" y="129"/>
                          <a:pt x="82" y="129"/>
                        </a:cubicBezTo>
                        <a:cubicBezTo>
                          <a:pt x="82" y="129"/>
                          <a:pt x="82" y="129"/>
                          <a:pt x="82" y="129"/>
                        </a:cubicBezTo>
                        <a:cubicBezTo>
                          <a:pt x="82" y="129"/>
                          <a:pt x="82" y="129"/>
                          <a:pt x="82" y="129"/>
                        </a:cubicBezTo>
                        <a:cubicBezTo>
                          <a:pt x="85" y="134"/>
                          <a:pt x="87" y="138"/>
                          <a:pt x="89" y="142"/>
                        </a:cubicBezTo>
                        <a:cubicBezTo>
                          <a:pt x="91" y="144"/>
                          <a:pt x="92" y="146"/>
                          <a:pt x="92" y="147"/>
                        </a:cubicBezTo>
                        <a:cubicBezTo>
                          <a:pt x="94" y="150"/>
                          <a:pt x="94" y="151"/>
                          <a:pt x="94" y="152"/>
                        </a:cubicBezTo>
                        <a:cubicBezTo>
                          <a:pt x="93" y="152"/>
                          <a:pt x="93" y="153"/>
                          <a:pt x="92" y="153"/>
                        </a:cubicBezTo>
                        <a:cubicBezTo>
                          <a:pt x="91" y="153"/>
                          <a:pt x="91" y="153"/>
                          <a:pt x="91" y="153"/>
                        </a:cubicBezTo>
                        <a:cubicBezTo>
                          <a:pt x="89" y="152"/>
                          <a:pt x="84" y="145"/>
                          <a:pt x="78" y="137"/>
                        </a:cubicBezTo>
                        <a:cubicBezTo>
                          <a:pt x="72" y="129"/>
                          <a:pt x="64" y="120"/>
                          <a:pt x="57" y="116"/>
                        </a:cubicBezTo>
                        <a:cubicBezTo>
                          <a:pt x="54" y="114"/>
                          <a:pt x="51" y="113"/>
                          <a:pt x="48" y="113"/>
                        </a:cubicBezTo>
                        <a:cubicBezTo>
                          <a:pt x="44" y="113"/>
                          <a:pt x="41" y="114"/>
                          <a:pt x="38" y="116"/>
                        </a:cubicBezTo>
                        <a:cubicBezTo>
                          <a:pt x="32" y="120"/>
                          <a:pt x="23" y="129"/>
                          <a:pt x="17" y="137"/>
                        </a:cubicBezTo>
                        <a:cubicBezTo>
                          <a:pt x="12" y="145"/>
                          <a:pt x="6" y="152"/>
                          <a:pt x="4" y="153"/>
                        </a:cubicBezTo>
                        <a:cubicBezTo>
                          <a:pt x="3" y="153"/>
                          <a:pt x="3" y="153"/>
                          <a:pt x="3" y="153"/>
                        </a:cubicBezTo>
                        <a:cubicBezTo>
                          <a:pt x="3" y="153"/>
                          <a:pt x="2" y="152"/>
                          <a:pt x="2" y="152"/>
                        </a:cubicBezTo>
                        <a:cubicBezTo>
                          <a:pt x="1" y="151"/>
                          <a:pt x="1" y="150"/>
                          <a:pt x="3" y="147"/>
                        </a:cubicBezTo>
                        <a:cubicBezTo>
                          <a:pt x="4" y="146"/>
                          <a:pt x="5" y="144"/>
                          <a:pt x="6" y="142"/>
                        </a:cubicBezTo>
                        <a:cubicBezTo>
                          <a:pt x="8" y="138"/>
                          <a:pt x="11" y="134"/>
                          <a:pt x="14" y="129"/>
                        </a:cubicBezTo>
                        <a:cubicBezTo>
                          <a:pt x="14" y="129"/>
                          <a:pt x="14" y="129"/>
                          <a:pt x="14" y="129"/>
                        </a:cubicBezTo>
                        <a:cubicBezTo>
                          <a:pt x="13" y="129"/>
                          <a:pt x="13" y="129"/>
                          <a:pt x="13" y="129"/>
                        </a:cubicBezTo>
                        <a:cubicBezTo>
                          <a:pt x="13" y="129"/>
                          <a:pt x="13" y="129"/>
                          <a:pt x="13" y="129"/>
                        </a:cubicBezTo>
                        <a:cubicBezTo>
                          <a:pt x="13" y="129"/>
                          <a:pt x="12" y="129"/>
                          <a:pt x="12" y="129"/>
                        </a:cubicBezTo>
                        <a:cubicBezTo>
                          <a:pt x="6" y="129"/>
                          <a:pt x="3" y="127"/>
                          <a:pt x="1" y="125"/>
                        </a:cubicBezTo>
                        <a:cubicBezTo>
                          <a:pt x="1" y="124"/>
                          <a:pt x="0" y="124"/>
                          <a:pt x="1" y="123"/>
                        </a:cubicBezTo>
                        <a:cubicBezTo>
                          <a:pt x="1" y="122"/>
                          <a:pt x="1" y="122"/>
                          <a:pt x="2" y="122"/>
                        </a:cubicBezTo>
                        <a:cubicBezTo>
                          <a:pt x="3" y="122"/>
                          <a:pt x="4" y="122"/>
                          <a:pt x="4" y="122"/>
                        </a:cubicBezTo>
                        <a:cubicBezTo>
                          <a:pt x="6" y="122"/>
                          <a:pt x="8" y="123"/>
                          <a:pt x="11" y="123"/>
                        </a:cubicBezTo>
                        <a:cubicBezTo>
                          <a:pt x="15" y="122"/>
                          <a:pt x="18" y="122"/>
                          <a:pt x="20" y="121"/>
                        </a:cubicBezTo>
                        <a:cubicBezTo>
                          <a:pt x="20" y="121"/>
                          <a:pt x="20" y="121"/>
                          <a:pt x="20" y="121"/>
                        </a:cubicBezTo>
                        <a:cubicBezTo>
                          <a:pt x="22" y="118"/>
                          <a:pt x="25" y="115"/>
                          <a:pt x="27" y="113"/>
                        </a:cubicBezTo>
                        <a:cubicBezTo>
                          <a:pt x="31" y="109"/>
                          <a:pt x="34" y="106"/>
                          <a:pt x="36" y="104"/>
                        </a:cubicBezTo>
                        <a:cubicBezTo>
                          <a:pt x="41" y="99"/>
                          <a:pt x="43" y="98"/>
                          <a:pt x="43" y="95"/>
                        </a:cubicBezTo>
                        <a:cubicBezTo>
                          <a:pt x="43" y="95"/>
                          <a:pt x="43" y="95"/>
                          <a:pt x="43" y="95"/>
                        </a:cubicBezTo>
                        <a:cubicBezTo>
                          <a:pt x="43" y="0"/>
                          <a:pt x="43" y="0"/>
                          <a:pt x="43" y="0"/>
                        </a:cubicBezTo>
                        <a:cubicBezTo>
                          <a:pt x="42" y="0"/>
                          <a:pt x="42" y="0"/>
                          <a:pt x="42" y="0"/>
                        </a:cubicBezTo>
                        <a:cubicBezTo>
                          <a:pt x="42" y="95"/>
                          <a:pt x="42" y="95"/>
                          <a:pt x="42" y="95"/>
                        </a:cubicBezTo>
                        <a:cubicBezTo>
                          <a:pt x="42" y="97"/>
                          <a:pt x="41" y="99"/>
                          <a:pt x="36" y="103"/>
                        </a:cubicBezTo>
                        <a:cubicBezTo>
                          <a:pt x="34" y="105"/>
                          <a:pt x="31" y="108"/>
                          <a:pt x="27" y="112"/>
                        </a:cubicBezTo>
                        <a:cubicBezTo>
                          <a:pt x="24" y="115"/>
                          <a:pt x="22" y="118"/>
                          <a:pt x="19" y="121"/>
                        </a:cubicBezTo>
                        <a:cubicBezTo>
                          <a:pt x="18" y="121"/>
                          <a:pt x="15" y="122"/>
                          <a:pt x="11" y="122"/>
                        </a:cubicBezTo>
                        <a:cubicBezTo>
                          <a:pt x="8" y="122"/>
                          <a:pt x="6" y="122"/>
                          <a:pt x="5" y="122"/>
                        </a:cubicBezTo>
                        <a:cubicBezTo>
                          <a:pt x="4" y="121"/>
                          <a:pt x="3" y="121"/>
                          <a:pt x="2" y="121"/>
                        </a:cubicBezTo>
                        <a:cubicBezTo>
                          <a:pt x="1" y="121"/>
                          <a:pt x="0" y="122"/>
                          <a:pt x="0" y="123"/>
                        </a:cubicBezTo>
                        <a:cubicBezTo>
                          <a:pt x="0" y="124"/>
                          <a:pt x="0" y="125"/>
                          <a:pt x="1" y="126"/>
                        </a:cubicBezTo>
                        <a:cubicBezTo>
                          <a:pt x="1" y="126"/>
                          <a:pt x="4" y="130"/>
                          <a:pt x="12" y="130"/>
                        </a:cubicBezTo>
                        <a:cubicBezTo>
                          <a:pt x="12" y="130"/>
                          <a:pt x="13" y="130"/>
                          <a:pt x="13" y="129"/>
                        </a:cubicBezTo>
                        <a:cubicBezTo>
                          <a:pt x="10" y="134"/>
                          <a:pt x="8" y="138"/>
                          <a:pt x="6" y="141"/>
                        </a:cubicBezTo>
                        <a:cubicBezTo>
                          <a:pt x="4" y="144"/>
                          <a:pt x="3" y="145"/>
                          <a:pt x="2" y="147"/>
                        </a:cubicBezTo>
                        <a:cubicBezTo>
                          <a:pt x="0" y="149"/>
                          <a:pt x="1" y="151"/>
                          <a:pt x="1" y="152"/>
                        </a:cubicBezTo>
                        <a:cubicBezTo>
                          <a:pt x="1" y="153"/>
                          <a:pt x="2" y="153"/>
                          <a:pt x="3" y="153"/>
                        </a:cubicBezTo>
                        <a:cubicBezTo>
                          <a:pt x="4" y="153"/>
                          <a:pt x="4" y="153"/>
                          <a:pt x="4" y="153"/>
                        </a:cubicBezTo>
                        <a:cubicBezTo>
                          <a:pt x="6" y="153"/>
                          <a:pt x="11" y="147"/>
                          <a:pt x="18" y="138"/>
                        </a:cubicBezTo>
                        <a:cubicBezTo>
                          <a:pt x="24" y="130"/>
                          <a:pt x="32" y="120"/>
                          <a:pt x="38" y="116"/>
                        </a:cubicBezTo>
                        <a:cubicBezTo>
                          <a:pt x="41" y="114"/>
                          <a:pt x="45" y="113"/>
                          <a:pt x="48" y="113"/>
                        </a:cubicBezTo>
                        <a:cubicBezTo>
                          <a:pt x="51" y="113"/>
                          <a:pt x="54" y="114"/>
                          <a:pt x="57" y="116"/>
                        </a:cubicBezTo>
                        <a:cubicBezTo>
                          <a:pt x="63" y="120"/>
                          <a:pt x="72" y="130"/>
                          <a:pt x="77" y="137"/>
                        </a:cubicBezTo>
                        <a:cubicBezTo>
                          <a:pt x="84" y="146"/>
                          <a:pt x="89" y="153"/>
                          <a:pt x="91" y="153"/>
                        </a:cubicBezTo>
                        <a:cubicBezTo>
                          <a:pt x="92" y="153"/>
                          <a:pt x="92" y="153"/>
                          <a:pt x="92" y="153"/>
                        </a:cubicBezTo>
                        <a:cubicBezTo>
                          <a:pt x="93" y="153"/>
                          <a:pt x="94" y="153"/>
                          <a:pt x="94" y="152"/>
                        </a:cubicBezTo>
                        <a:cubicBezTo>
                          <a:pt x="95" y="151"/>
                          <a:pt x="95" y="149"/>
                          <a:pt x="93" y="146"/>
                        </a:cubicBezTo>
                        <a:cubicBezTo>
                          <a:pt x="92" y="145"/>
                          <a:pt x="91" y="143"/>
                          <a:pt x="90" y="141"/>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09" name="Rectangle 8377">
                    <a:extLst>
                      <a:ext uri="{FF2B5EF4-FFF2-40B4-BE49-F238E27FC236}">
                        <a16:creationId xmlns:a16="http://schemas.microsoft.com/office/drawing/2014/main" id="{BA4BBECB-5291-40D8-BE0E-D9B63342D955}"/>
                      </a:ext>
                    </a:extLst>
                  </p:cNvPr>
                  <p:cNvSpPr>
                    <a:spLocks noChangeArrowheads="1"/>
                  </p:cNvSpPr>
                  <p:nvPr/>
                </p:nvSpPr>
                <p:spPr bwMode="auto">
                  <a:xfrm>
                    <a:off x="3733" y="1966"/>
                    <a:ext cx="3" cy="1"/>
                  </a:xfrm>
                  <a:prstGeom prst="rect">
                    <a:avLst/>
                  </a:prstGeom>
                  <a:solidFill>
                    <a:srgbClr val="BC454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0" name="Rectangle 8378">
                    <a:extLst>
                      <a:ext uri="{FF2B5EF4-FFF2-40B4-BE49-F238E27FC236}">
                        <a16:creationId xmlns:a16="http://schemas.microsoft.com/office/drawing/2014/main" id="{C8EC8C1D-6028-4DE3-96CB-B776D05D2A39}"/>
                      </a:ext>
                    </a:extLst>
                  </p:cNvPr>
                  <p:cNvSpPr>
                    <a:spLocks noChangeArrowheads="1"/>
                  </p:cNvSpPr>
                  <p:nvPr/>
                </p:nvSpPr>
                <p:spPr bwMode="auto">
                  <a:xfrm>
                    <a:off x="3733" y="1966"/>
                    <a:ext cx="3"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1" name="Rectangle 8379">
                    <a:extLst>
                      <a:ext uri="{FF2B5EF4-FFF2-40B4-BE49-F238E27FC236}">
                        <a16:creationId xmlns:a16="http://schemas.microsoft.com/office/drawing/2014/main" id="{382249EC-ADEA-4B5B-AB2C-6FF971F63389}"/>
                      </a:ext>
                    </a:extLst>
                  </p:cNvPr>
                  <p:cNvSpPr>
                    <a:spLocks noChangeArrowheads="1"/>
                  </p:cNvSpPr>
                  <p:nvPr/>
                </p:nvSpPr>
                <p:spPr bwMode="auto">
                  <a:xfrm>
                    <a:off x="3736" y="1966"/>
                    <a:ext cx="1" cy="1"/>
                  </a:xfrm>
                  <a:prstGeom prst="rect">
                    <a:avLst/>
                  </a:prstGeom>
                  <a:solidFill>
                    <a:srgbClr val="8C262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2" name="Rectangle 8380">
                    <a:extLst>
                      <a:ext uri="{FF2B5EF4-FFF2-40B4-BE49-F238E27FC236}">
                        <a16:creationId xmlns:a16="http://schemas.microsoft.com/office/drawing/2014/main" id="{4D9EABE9-86B7-416A-9CE8-798F8B81B2FC}"/>
                      </a:ext>
                    </a:extLst>
                  </p:cNvPr>
                  <p:cNvSpPr>
                    <a:spLocks noChangeArrowheads="1"/>
                  </p:cNvSpPr>
                  <p:nvPr/>
                </p:nvSpPr>
                <p:spPr bwMode="auto">
                  <a:xfrm>
                    <a:off x="3736" y="1966"/>
                    <a:ext cx="1"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3" name="Freeform 8381">
                    <a:extLst>
                      <a:ext uri="{FF2B5EF4-FFF2-40B4-BE49-F238E27FC236}">
                        <a16:creationId xmlns:a16="http://schemas.microsoft.com/office/drawing/2014/main" id="{F60EB5F1-8E5E-4042-A035-C80FF6161CD8}"/>
                      </a:ext>
                    </a:extLst>
                  </p:cNvPr>
                  <p:cNvSpPr>
                    <a:spLocks noEditPoints="1"/>
                  </p:cNvSpPr>
                  <p:nvPr/>
                </p:nvSpPr>
                <p:spPr bwMode="auto">
                  <a:xfrm>
                    <a:off x="3733" y="1971"/>
                    <a:ext cx="34" cy="104"/>
                  </a:xfrm>
                  <a:custGeom>
                    <a:avLst/>
                    <a:gdLst>
                      <a:gd name="T0" fmla="*/ 45 w 45"/>
                      <a:gd name="T1" fmla="*/ 138 h 138"/>
                      <a:gd name="T2" fmla="*/ 45 w 45"/>
                      <a:gd name="T3" fmla="*/ 138 h 138"/>
                      <a:gd name="T4" fmla="*/ 41 w 45"/>
                      <a:gd name="T5" fmla="*/ 131 h 138"/>
                      <a:gd name="T6" fmla="*/ 43 w 45"/>
                      <a:gd name="T7" fmla="*/ 132 h 138"/>
                      <a:gd name="T8" fmla="*/ 37 w 45"/>
                      <a:gd name="T9" fmla="*/ 125 h 138"/>
                      <a:gd name="T10" fmla="*/ 38 w 45"/>
                      <a:gd name="T11" fmla="*/ 127 h 138"/>
                      <a:gd name="T12" fmla="*/ 37 w 45"/>
                      <a:gd name="T13" fmla="*/ 125 h 138"/>
                      <a:gd name="T14" fmla="*/ 38 w 45"/>
                      <a:gd name="T15" fmla="*/ 124 h 138"/>
                      <a:gd name="T16" fmla="*/ 40 w 45"/>
                      <a:gd name="T17" fmla="*/ 126 h 138"/>
                      <a:gd name="T18" fmla="*/ 40 w 45"/>
                      <a:gd name="T19" fmla="*/ 125 h 138"/>
                      <a:gd name="T20" fmla="*/ 33 w 45"/>
                      <a:gd name="T21" fmla="*/ 119 h 138"/>
                      <a:gd name="T22" fmla="*/ 33 w 45"/>
                      <a:gd name="T23" fmla="*/ 119 h 138"/>
                      <a:gd name="T24" fmla="*/ 35 w 45"/>
                      <a:gd name="T25" fmla="*/ 117 h 138"/>
                      <a:gd name="T26" fmla="*/ 36 w 45"/>
                      <a:gd name="T27" fmla="*/ 120 h 138"/>
                      <a:gd name="T28" fmla="*/ 36 w 45"/>
                      <a:gd name="T29" fmla="*/ 119 h 138"/>
                      <a:gd name="T30" fmla="*/ 30 w 45"/>
                      <a:gd name="T31" fmla="*/ 110 h 138"/>
                      <a:gd name="T32" fmla="*/ 29 w 45"/>
                      <a:gd name="T33" fmla="*/ 115 h 138"/>
                      <a:gd name="T34" fmla="*/ 32 w 45"/>
                      <a:gd name="T35" fmla="*/ 112 h 138"/>
                      <a:gd name="T36" fmla="*/ 30 w 45"/>
                      <a:gd name="T37" fmla="*/ 110 h 138"/>
                      <a:gd name="T38" fmla="*/ 25 w 45"/>
                      <a:gd name="T39" fmla="*/ 105 h 138"/>
                      <a:gd name="T40" fmla="*/ 26 w 45"/>
                      <a:gd name="T41" fmla="*/ 106 h 138"/>
                      <a:gd name="T42" fmla="*/ 25 w 45"/>
                      <a:gd name="T43" fmla="*/ 104 h 138"/>
                      <a:gd name="T44" fmla="*/ 17 w 45"/>
                      <a:gd name="T45" fmla="*/ 101 h 138"/>
                      <a:gd name="T46" fmla="*/ 20 w 45"/>
                      <a:gd name="T47" fmla="*/ 101 h 138"/>
                      <a:gd name="T48" fmla="*/ 19 w 45"/>
                      <a:gd name="T49" fmla="*/ 98 h 138"/>
                      <a:gd name="T50" fmla="*/ 11 w 45"/>
                      <a:gd name="T51" fmla="*/ 96 h 138"/>
                      <a:gd name="T52" fmla="*/ 15 w 45"/>
                      <a:gd name="T53" fmla="*/ 93 h 138"/>
                      <a:gd name="T54" fmla="*/ 7 w 45"/>
                      <a:gd name="T55" fmla="*/ 85 h 138"/>
                      <a:gd name="T56" fmla="*/ 0 w 45"/>
                      <a:gd name="T57" fmla="*/ 85 h 138"/>
                      <a:gd name="T58" fmla="*/ 6 w 45"/>
                      <a:gd name="T59" fmla="*/ 91 h 138"/>
                      <a:gd name="T60" fmla="*/ 8 w 45"/>
                      <a:gd name="T61" fmla="*/ 87 h 138"/>
                      <a:gd name="T62" fmla="*/ 4 w 45"/>
                      <a:gd name="T63" fmla="*/ 78 h 138"/>
                      <a:gd name="T64" fmla="*/ 0 w 45"/>
                      <a:gd name="T65" fmla="*/ 79 h 138"/>
                      <a:gd name="T66" fmla="*/ 4 w 45"/>
                      <a:gd name="T67" fmla="*/ 78 h 138"/>
                      <a:gd name="T68" fmla="*/ 4 w 45"/>
                      <a:gd name="T69" fmla="*/ 78 h 138"/>
                      <a:gd name="T70" fmla="*/ 0 w 45"/>
                      <a:gd name="T71" fmla="*/ 70 h 138"/>
                      <a:gd name="T72" fmla="*/ 4 w 45"/>
                      <a:gd name="T73" fmla="*/ 71 h 138"/>
                      <a:gd name="T74" fmla="*/ 4 w 45"/>
                      <a:gd name="T75" fmla="*/ 62 h 138"/>
                      <a:gd name="T76" fmla="*/ 0 w 45"/>
                      <a:gd name="T77" fmla="*/ 63 h 138"/>
                      <a:gd name="T78" fmla="*/ 4 w 45"/>
                      <a:gd name="T79" fmla="*/ 62 h 138"/>
                      <a:gd name="T80" fmla="*/ 0 w 45"/>
                      <a:gd name="T81" fmla="*/ 54 h 138"/>
                      <a:gd name="T82" fmla="*/ 4 w 45"/>
                      <a:gd name="T83" fmla="*/ 56 h 138"/>
                      <a:gd name="T84" fmla="*/ 4 w 45"/>
                      <a:gd name="T85" fmla="*/ 47 h 138"/>
                      <a:gd name="T86" fmla="*/ 0 w 45"/>
                      <a:gd name="T87" fmla="*/ 48 h 138"/>
                      <a:gd name="T88" fmla="*/ 4 w 45"/>
                      <a:gd name="T89" fmla="*/ 47 h 138"/>
                      <a:gd name="T90" fmla="*/ 0 w 45"/>
                      <a:gd name="T91" fmla="*/ 39 h 138"/>
                      <a:gd name="T92" fmla="*/ 4 w 45"/>
                      <a:gd name="T93" fmla="*/ 40 h 138"/>
                      <a:gd name="T94" fmla="*/ 4 w 45"/>
                      <a:gd name="T95" fmla="*/ 31 h 138"/>
                      <a:gd name="T96" fmla="*/ 0 w 45"/>
                      <a:gd name="T97" fmla="*/ 32 h 138"/>
                      <a:gd name="T98" fmla="*/ 4 w 45"/>
                      <a:gd name="T99" fmla="*/ 31 h 138"/>
                      <a:gd name="T100" fmla="*/ 0 w 45"/>
                      <a:gd name="T101" fmla="*/ 23 h 138"/>
                      <a:gd name="T102" fmla="*/ 4 w 45"/>
                      <a:gd name="T103" fmla="*/ 25 h 138"/>
                      <a:gd name="T104" fmla="*/ 4 w 45"/>
                      <a:gd name="T105" fmla="*/ 16 h 138"/>
                      <a:gd name="T106" fmla="*/ 0 w 45"/>
                      <a:gd name="T107" fmla="*/ 17 h 138"/>
                      <a:gd name="T108" fmla="*/ 4 w 45"/>
                      <a:gd name="T109" fmla="*/ 16 h 138"/>
                      <a:gd name="T110" fmla="*/ 0 w 45"/>
                      <a:gd name="T111" fmla="*/ 8 h 138"/>
                      <a:gd name="T112" fmla="*/ 4 w 45"/>
                      <a:gd name="T113" fmla="*/ 9 h 138"/>
                      <a:gd name="T114" fmla="*/ 4 w 45"/>
                      <a:gd name="T115" fmla="*/ 0 h 138"/>
                      <a:gd name="T116" fmla="*/ 0 w 45"/>
                      <a:gd name="T117" fmla="*/ 1 h 138"/>
                      <a:gd name="T118" fmla="*/ 4 w 45"/>
                      <a:gd name="T11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 h="138">
                        <a:moveTo>
                          <a:pt x="45" y="138"/>
                        </a:moveTo>
                        <a:cubicBezTo>
                          <a:pt x="45" y="138"/>
                          <a:pt x="45" y="138"/>
                          <a:pt x="45" y="138"/>
                        </a:cubicBezTo>
                        <a:cubicBezTo>
                          <a:pt x="45" y="138"/>
                          <a:pt x="45" y="138"/>
                          <a:pt x="45" y="138"/>
                        </a:cubicBezTo>
                        <a:cubicBezTo>
                          <a:pt x="45" y="138"/>
                          <a:pt x="45" y="138"/>
                          <a:pt x="45" y="138"/>
                        </a:cubicBezTo>
                        <a:moveTo>
                          <a:pt x="42" y="130"/>
                        </a:moveTo>
                        <a:cubicBezTo>
                          <a:pt x="41" y="130"/>
                          <a:pt x="41" y="131"/>
                          <a:pt x="41" y="131"/>
                        </a:cubicBezTo>
                        <a:cubicBezTo>
                          <a:pt x="41" y="132"/>
                          <a:pt x="41" y="132"/>
                          <a:pt x="42" y="133"/>
                        </a:cubicBezTo>
                        <a:cubicBezTo>
                          <a:pt x="42" y="132"/>
                          <a:pt x="42" y="132"/>
                          <a:pt x="43" y="132"/>
                        </a:cubicBezTo>
                        <a:cubicBezTo>
                          <a:pt x="42" y="131"/>
                          <a:pt x="42" y="131"/>
                          <a:pt x="42" y="130"/>
                        </a:cubicBezTo>
                        <a:moveTo>
                          <a:pt x="37" y="125"/>
                        </a:moveTo>
                        <a:cubicBezTo>
                          <a:pt x="37" y="125"/>
                          <a:pt x="37" y="125"/>
                          <a:pt x="37" y="125"/>
                        </a:cubicBezTo>
                        <a:cubicBezTo>
                          <a:pt x="37" y="126"/>
                          <a:pt x="38" y="126"/>
                          <a:pt x="38" y="127"/>
                        </a:cubicBezTo>
                        <a:cubicBezTo>
                          <a:pt x="38" y="127"/>
                          <a:pt x="38" y="127"/>
                          <a:pt x="38" y="127"/>
                        </a:cubicBezTo>
                        <a:cubicBezTo>
                          <a:pt x="38" y="126"/>
                          <a:pt x="37" y="126"/>
                          <a:pt x="37" y="125"/>
                        </a:cubicBezTo>
                        <a:moveTo>
                          <a:pt x="39" y="123"/>
                        </a:moveTo>
                        <a:cubicBezTo>
                          <a:pt x="39" y="124"/>
                          <a:pt x="38" y="124"/>
                          <a:pt x="38" y="124"/>
                        </a:cubicBezTo>
                        <a:cubicBezTo>
                          <a:pt x="39" y="124"/>
                          <a:pt x="39" y="125"/>
                          <a:pt x="40" y="125"/>
                        </a:cubicBezTo>
                        <a:cubicBezTo>
                          <a:pt x="40" y="125"/>
                          <a:pt x="40" y="125"/>
                          <a:pt x="40" y="126"/>
                        </a:cubicBezTo>
                        <a:cubicBezTo>
                          <a:pt x="40" y="126"/>
                          <a:pt x="40" y="125"/>
                          <a:pt x="40" y="125"/>
                        </a:cubicBezTo>
                        <a:cubicBezTo>
                          <a:pt x="40" y="125"/>
                          <a:pt x="40" y="125"/>
                          <a:pt x="40" y="125"/>
                        </a:cubicBezTo>
                        <a:cubicBezTo>
                          <a:pt x="40" y="125"/>
                          <a:pt x="39" y="124"/>
                          <a:pt x="39" y="123"/>
                        </a:cubicBezTo>
                        <a:moveTo>
                          <a:pt x="33" y="119"/>
                        </a:moveTo>
                        <a:cubicBezTo>
                          <a:pt x="33" y="119"/>
                          <a:pt x="33" y="119"/>
                          <a:pt x="33" y="119"/>
                        </a:cubicBezTo>
                        <a:cubicBezTo>
                          <a:pt x="33" y="119"/>
                          <a:pt x="33" y="119"/>
                          <a:pt x="33" y="119"/>
                        </a:cubicBezTo>
                        <a:cubicBezTo>
                          <a:pt x="33" y="119"/>
                          <a:pt x="33" y="119"/>
                          <a:pt x="33" y="119"/>
                        </a:cubicBezTo>
                        <a:moveTo>
                          <a:pt x="35" y="117"/>
                        </a:moveTo>
                        <a:cubicBezTo>
                          <a:pt x="35" y="117"/>
                          <a:pt x="35" y="117"/>
                          <a:pt x="35" y="117"/>
                        </a:cubicBezTo>
                        <a:cubicBezTo>
                          <a:pt x="35" y="118"/>
                          <a:pt x="35" y="119"/>
                          <a:pt x="36" y="120"/>
                        </a:cubicBezTo>
                        <a:cubicBezTo>
                          <a:pt x="36" y="120"/>
                          <a:pt x="36" y="119"/>
                          <a:pt x="36" y="119"/>
                        </a:cubicBezTo>
                        <a:cubicBezTo>
                          <a:pt x="36" y="119"/>
                          <a:pt x="36" y="119"/>
                          <a:pt x="36" y="119"/>
                        </a:cubicBezTo>
                        <a:cubicBezTo>
                          <a:pt x="36" y="118"/>
                          <a:pt x="35" y="118"/>
                          <a:pt x="35" y="117"/>
                        </a:cubicBezTo>
                        <a:moveTo>
                          <a:pt x="30" y="110"/>
                        </a:moveTo>
                        <a:cubicBezTo>
                          <a:pt x="30" y="111"/>
                          <a:pt x="29" y="112"/>
                          <a:pt x="28" y="113"/>
                        </a:cubicBezTo>
                        <a:cubicBezTo>
                          <a:pt x="28" y="113"/>
                          <a:pt x="29" y="114"/>
                          <a:pt x="29" y="115"/>
                        </a:cubicBezTo>
                        <a:cubicBezTo>
                          <a:pt x="31" y="113"/>
                          <a:pt x="31" y="113"/>
                          <a:pt x="32" y="112"/>
                        </a:cubicBezTo>
                        <a:cubicBezTo>
                          <a:pt x="32" y="112"/>
                          <a:pt x="32" y="112"/>
                          <a:pt x="32" y="112"/>
                        </a:cubicBezTo>
                        <a:cubicBezTo>
                          <a:pt x="32" y="112"/>
                          <a:pt x="31" y="112"/>
                          <a:pt x="31" y="111"/>
                        </a:cubicBezTo>
                        <a:cubicBezTo>
                          <a:pt x="31" y="111"/>
                          <a:pt x="31" y="110"/>
                          <a:pt x="30" y="110"/>
                        </a:cubicBezTo>
                        <a:moveTo>
                          <a:pt x="25" y="104"/>
                        </a:moveTo>
                        <a:cubicBezTo>
                          <a:pt x="25" y="104"/>
                          <a:pt x="25" y="105"/>
                          <a:pt x="25" y="105"/>
                        </a:cubicBezTo>
                        <a:cubicBezTo>
                          <a:pt x="25" y="106"/>
                          <a:pt x="25" y="106"/>
                          <a:pt x="25" y="107"/>
                        </a:cubicBezTo>
                        <a:cubicBezTo>
                          <a:pt x="26" y="107"/>
                          <a:pt x="26" y="106"/>
                          <a:pt x="26" y="106"/>
                        </a:cubicBezTo>
                        <a:cubicBezTo>
                          <a:pt x="26" y="106"/>
                          <a:pt x="26" y="106"/>
                          <a:pt x="26" y="106"/>
                        </a:cubicBezTo>
                        <a:cubicBezTo>
                          <a:pt x="26" y="105"/>
                          <a:pt x="26" y="105"/>
                          <a:pt x="25" y="104"/>
                        </a:cubicBezTo>
                        <a:moveTo>
                          <a:pt x="19" y="98"/>
                        </a:moveTo>
                        <a:cubicBezTo>
                          <a:pt x="19" y="99"/>
                          <a:pt x="18" y="100"/>
                          <a:pt x="17" y="101"/>
                        </a:cubicBezTo>
                        <a:cubicBezTo>
                          <a:pt x="18" y="101"/>
                          <a:pt x="18" y="102"/>
                          <a:pt x="19" y="103"/>
                        </a:cubicBezTo>
                        <a:cubicBezTo>
                          <a:pt x="19" y="102"/>
                          <a:pt x="20" y="101"/>
                          <a:pt x="20" y="101"/>
                        </a:cubicBezTo>
                        <a:cubicBezTo>
                          <a:pt x="20" y="100"/>
                          <a:pt x="20" y="99"/>
                          <a:pt x="20" y="98"/>
                        </a:cubicBezTo>
                        <a:cubicBezTo>
                          <a:pt x="20" y="98"/>
                          <a:pt x="19" y="98"/>
                          <a:pt x="19" y="98"/>
                        </a:cubicBezTo>
                        <a:moveTo>
                          <a:pt x="13" y="92"/>
                        </a:moveTo>
                        <a:cubicBezTo>
                          <a:pt x="13" y="93"/>
                          <a:pt x="12" y="94"/>
                          <a:pt x="11" y="96"/>
                        </a:cubicBezTo>
                        <a:cubicBezTo>
                          <a:pt x="12" y="96"/>
                          <a:pt x="12" y="96"/>
                          <a:pt x="13" y="97"/>
                        </a:cubicBezTo>
                        <a:cubicBezTo>
                          <a:pt x="14" y="95"/>
                          <a:pt x="14" y="94"/>
                          <a:pt x="15" y="93"/>
                        </a:cubicBezTo>
                        <a:cubicBezTo>
                          <a:pt x="14" y="93"/>
                          <a:pt x="14" y="92"/>
                          <a:pt x="13" y="92"/>
                        </a:cubicBezTo>
                        <a:moveTo>
                          <a:pt x="7" y="85"/>
                        </a:moveTo>
                        <a:cubicBezTo>
                          <a:pt x="6" y="85"/>
                          <a:pt x="6" y="85"/>
                          <a:pt x="5" y="85"/>
                        </a:cubicBezTo>
                        <a:cubicBezTo>
                          <a:pt x="0" y="85"/>
                          <a:pt x="0" y="85"/>
                          <a:pt x="0" y="85"/>
                        </a:cubicBezTo>
                        <a:cubicBezTo>
                          <a:pt x="1" y="86"/>
                          <a:pt x="1" y="87"/>
                          <a:pt x="2" y="88"/>
                        </a:cubicBezTo>
                        <a:cubicBezTo>
                          <a:pt x="3" y="89"/>
                          <a:pt x="5" y="90"/>
                          <a:pt x="6" y="91"/>
                        </a:cubicBezTo>
                        <a:cubicBezTo>
                          <a:pt x="7" y="89"/>
                          <a:pt x="8" y="88"/>
                          <a:pt x="8" y="87"/>
                        </a:cubicBezTo>
                        <a:cubicBezTo>
                          <a:pt x="8" y="87"/>
                          <a:pt x="8" y="87"/>
                          <a:pt x="8" y="87"/>
                        </a:cubicBezTo>
                        <a:cubicBezTo>
                          <a:pt x="7" y="86"/>
                          <a:pt x="7" y="86"/>
                          <a:pt x="7" y="85"/>
                        </a:cubicBezTo>
                        <a:moveTo>
                          <a:pt x="4" y="78"/>
                        </a:moveTo>
                        <a:cubicBezTo>
                          <a:pt x="0" y="78"/>
                          <a:pt x="0" y="78"/>
                          <a:pt x="0" y="78"/>
                        </a:cubicBezTo>
                        <a:cubicBezTo>
                          <a:pt x="0" y="79"/>
                          <a:pt x="0" y="79"/>
                          <a:pt x="0" y="79"/>
                        </a:cubicBezTo>
                        <a:cubicBezTo>
                          <a:pt x="4" y="79"/>
                          <a:pt x="4" y="79"/>
                          <a:pt x="4" y="79"/>
                        </a:cubicBezTo>
                        <a:cubicBezTo>
                          <a:pt x="4" y="78"/>
                          <a:pt x="4" y="78"/>
                          <a:pt x="4" y="78"/>
                        </a:cubicBezTo>
                        <a:cubicBezTo>
                          <a:pt x="4" y="78"/>
                          <a:pt x="4" y="78"/>
                          <a:pt x="4" y="78"/>
                        </a:cubicBezTo>
                        <a:cubicBezTo>
                          <a:pt x="4" y="78"/>
                          <a:pt x="4" y="78"/>
                          <a:pt x="4" y="78"/>
                        </a:cubicBezTo>
                        <a:moveTo>
                          <a:pt x="4" y="70"/>
                        </a:moveTo>
                        <a:cubicBezTo>
                          <a:pt x="0" y="70"/>
                          <a:pt x="0" y="70"/>
                          <a:pt x="0" y="70"/>
                        </a:cubicBezTo>
                        <a:cubicBezTo>
                          <a:pt x="0" y="71"/>
                          <a:pt x="0" y="71"/>
                          <a:pt x="0" y="71"/>
                        </a:cubicBezTo>
                        <a:cubicBezTo>
                          <a:pt x="4" y="71"/>
                          <a:pt x="4" y="71"/>
                          <a:pt x="4" y="71"/>
                        </a:cubicBezTo>
                        <a:cubicBezTo>
                          <a:pt x="4" y="70"/>
                          <a:pt x="4" y="70"/>
                          <a:pt x="4" y="70"/>
                        </a:cubicBezTo>
                        <a:moveTo>
                          <a:pt x="4" y="62"/>
                        </a:moveTo>
                        <a:cubicBezTo>
                          <a:pt x="0" y="62"/>
                          <a:pt x="0" y="62"/>
                          <a:pt x="0" y="62"/>
                        </a:cubicBezTo>
                        <a:cubicBezTo>
                          <a:pt x="0" y="63"/>
                          <a:pt x="0" y="63"/>
                          <a:pt x="0" y="63"/>
                        </a:cubicBezTo>
                        <a:cubicBezTo>
                          <a:pt x="4" y="63"/>
                          <a:pt x="4" y="63"/>
                          <a:pt x="4" y="63"/>
                        </a:cubicBezTo>
                        <a:cubicBezTo>
                          <a:pt x="4" y="62"/>
                          <a:pt x="4" y="62"/>
                          <a:pt x="4" y="62"/>
                        </a:cubicBezTo>
                        <a:moveTo>
                          <a:pt x="4" y="54"/>
                        </a:moveTo>
                        <a:cubicBezTo>
                          <a:pt x="0" y="54"/>
                          <a:pt x="0" y="54"/>
                          <a:pt x="0" y="54"/>
                        </a:cubicBezTo>
                        <a:cubicBezTo>
                          <a:pt x="0" y="56"/>
                          <a:pt x="0" y="56"/>
                          <a:pt x="0" y="56"/>
                        </a:cubicBezTo>
                        <a:cubicBezTo>
                          <a:pt x="4" y="56"/>
                          <a:pt x="4" y="56"/>
                          <a:pt x="4" y="56"/>
                        </a:cubicBezTo>
                        <a:cubicBezTo>
                          <a:pt x="4" y="54"/>
                          <a:pt x="4" y="54"/>
                          <a:pt x="4" y="54"/>
                        </a:cubicBezTo>
                        <a:moveTo>
                          <a:pt x="4" y="47"/>
                        </a:moveTo>
                        <a:cubicBezTo>
                          <a:pt x="0" y="47"/>
                          <a:pt x="0" y="47"/>
                          <a:pt x="0" y="47"/>
                        </a:cubicBezTo>
                        <a:cubicBezTo>
                          <a:pt x="0" y="48"/>
                          <a:pt x="0" y="48"/>
                          <a:pt x="0" y="48"/>
                        </a:cubicBezTo>
                        <a:cubicBezTo>
                          <a:pt x="4" y="48"/>
                          <a:pt x="4" y="48"/>
                          <a:pt x="4" y="48"/>
                        </a:cubicBezTo>
                        <a:cubicBezTo>
                          <a:pt x="4" y="47"/>
                          <a:pt x="4" y="47"/>
                          <a:pt x="4" y="47"/>
                        </a:cubicBezTo>
                        <a:moveTo>
                          <a:pt x="4" y="39"/>
                        </a:moveTo>
                        <a:cubicBezTo>
                          <a:pt x="0" y="39"/>
                          <a:pt x="0" y="39"/>
                          <a:pt x="0" y="39"/>
                        </a:cubicBezTo>
                        <a:cubicBezTo>
                          <a:pt x="0" y="40"/>
                          <a:pt x="0" y="40"/>
                          <a:pt x="0" y="40"/>
                        </a:cubicBezTo>
                        <a:cubicBezTo>
                          <a:pt x="4" y="40"/>
                          <a:pt x="4" y="40"/>
                          <a:pt x="4" y="40"/>
                        </a:cubicBezTo>
                        <a:cubicBezTo>
                          <a:pt x="4" y="39"/>
                          <a:pt x="4" y="39"/>
                          <a:pt x="4" y="39"/>
                        </a:cubicBezTo>
                        <a:moveTo>
                          <a:pt x="4" y="31"/>
                        </a:moveTo>
                        <a:cubicBezTo>
                          <a:pt x="0" y="31"/>
                          <a:pt x="0" y="31"/>
                          <a:pt x="0" y="31"/>
                        </a:cubicBezTo>
                        <a:cubicBezTo>
                          <a:pt x="0" y="32"/>
                          <a:pt x="0" y="32"/>
                          <a:pt x="0" y="32"/>
                        </a:cubicBezTo>
                        <a:cubicBezTo>
                          <a:pt x="4" y="32"/>
                          <a:pt x="4" y="32"/>
                          <a:pt x="4" y="32"/>
                        </a:cubicBezTo>
                        <a:cubicBezTo>
                          <a:pt x="4" y="31"/>
                          <a:pt x="4" y="31"/>
                          <a:pt x="4" y="31"/>
                        </a:cubicBezTo>
                        <a:moveTo>
                          <a:pt x="4" y="23"/>
                        </a:moveTo>
                        <a:cubicBezTo>
                          <a:pt x="0" y="23"/>
                          <a:pt x="0" y="23"/>
                          <a:pt x="0" y="23"/>
                        </a:cubicBezTo>
                        <a:cubicBezTo>
                          <a:pt x="0" y="25"/>
                          <a:pt x="0" y="25"/>
                          <a:pt x="0" y="25"/>
                        </a:cubicBezTo>
                        <a:cubicBezTo>
                          <a:pt x="4" y="25"/>
                          <a:pt x="4" y="25"/>
                          <a:pt x="4" y="25"/>
                        </a:cubicBezTo>
                        <a:cubicBezTo>
                          <a:pt x="4" y="23"/>
                          <a:pt x="4" y="23"/>
                          <a:pt x="4" y="23"/>
                        </a:cubicBezTo>
                        <a:moveTo>
                          <a:pt x="4" y="16"/>
                        </a:moveTo>
                        <a:cubicBezTo>
                          <a:pt x="0" y="16"/>
                          <a:pt x="0" y="16"/>
                          <a:pt x="0" y="16"/>
                        </a:cubicBezTo>
                        <a:cubicBezTo>
                          <a:pt x="0" y="17"/>
                          <a:pt x="0" y="17"/>
                          <a:pt x="0" y="17"/>
                        </a:cubicBezTo>
                        <a:cubicBezTo>
                          <a:pt x="4" y="17"/>
                          <a:pt x="4" y="17"/>
                          <a:pt x="4" y="17"/>
                        </a:cubicBezTo>
                        <a:cubicBezTo>
                          <a:pt x="4" y="16"/>
                          <a:pt x="4" y="16"/>
                          <a:pt x="4" y="16"/>
                        </a:cubicBezTo>
                        <a:moveTo>
                          <a:pt x="4" y="8"/>
                        </a:moveTo>
                        <a:cubicBezTo>
                          <a:pt x="0" y="8"/>
                          <a:pt x="0" y="8"/>
                          <a:pt x="0" y="8"/>
                        </a:cubicBezTo>
                        <a:cubicBezTo>
                          <a:pt x="0" y="9"/>
                          <a:pt x="0" y="9"/>
                          <a:pt x="0" y="9"/>
                        </a:cubicBezTo>
                        <a:cubicBezTo>
                          <a:pt x="4" y="9"/>
                          <a:pt x="4" y="9"/>
                          <a:pt x="4" y="9"/>
                        </a:cubicBezTo>
                        <a:cubicBezTo>
                          <a:pt x="4" y="8"/>
                          <a:pt x="4" y="8"/>
                          <a:pt x="4" y="8"/>
                        </a:cubicBezTo>
                        <a:moveTo>
                          <a:pt x="4" y="0"/>
                        </a:moveTo>
                        <a:cubicBezTo>
                          <a:pt x="0" y="0"/>
                          <a:pt x="0" y="0"/>
                          <a:pt x="0" y="0"/>
                        </a:cubicBezTo>
                        <a:cubicBezTo>
                          <a:pt x="0" y="1"/>
                          <a:pt x="0" y="1"/>
                          <a:pt x="0" y="1"/>
                        </a:cubicBezTo>
                        <a:cubicBezTo>
                          <a:pt x="4" y="1"/>
                          <a:pt x="4" y="1"/>
                          <a:pt x="4" y="1"/>
                        </a:cubicBezTo>
                        <a:cubicBezTo>
                          <a:pt x="4" y="0"/>
                          <a:pt x="4" y="0"/>
                          <a:pt x="4" y="0"/>
                        </a:cubicBezTo>
                      </a:path>
                    </a:pathLst>
                  </a:custGeom>
                  <a:solidFill>
                    <a:srgbClr val="BC45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4" name="Freeform 8382">
                    <a:extLst>
                      <a:ext uri="{FF2B5EF4-FFF2-40B4-BE49-F238E27FC236}">
                        <a16:creationId xmlns:a16="http://schemas.microsoft.com/office/drawing/2014/main" id="{0E31E93E-B287-4099-AFA8-FF188D46B2D6}"/>
                      </a:ext>
                    </a:extLst>
                  </p:cNvPr>
                  <p:cNvSpPr>
                    <a:spLocks noEditPoints="1"/>
                  </p:cNvSpPr>
                  <p:nvPr/>
                </p:nvSpPr>
                <p:spPr bwMode="auto">
                  <a:xfrm>
                    <a:off x="3736" y="1971"/>
                    <a:ext cx="31" cy="105"/>
                  </a:xfrm>
                  <a:custGeom>
                    <a:avLst/>
                    <a:gdLst>
                      <a:gd name="T0" fmla="*/ 41 w 42"/>
                      <a:gd name="T1" fmla="*/ 138 h 139"/>
                      <a:gd name="T2" fmla="*/ 42 w 42"/>
                      <a:gd name="T3" fmla="*/ 138 h 139"/>
                      <a:gd name="T4" fmla="*/ 35 w 42"/>
                      <a:gd name="T5" fmla="*/ 123 h 139"/>
                      <a:gd name="T6" fmla="*/ 36 w 42"/>
                      <a:gd name="T7" fmla="*/ 125 h 139"/>
                      <a:gd name="T8" fmla="*/ 35 w 42"/>
                      <a:gd name="T9" fmla="*/ 123 h 139"/>
                      <a:gd name="T10" fmla="*/ 31 w 42"/>
                      <a:gd name="T11" fmla="*/ 117 h 139"/>
                      <a:gd name="T12" fmla="*/ 32 w 42"/>
                      <a:gd name="T13" fmla="*/ 119 h 139"/>
                      <a:gd name="T14" fmla="*/ 21 w 42"/>
                      <a:gd name="T15" fmla="*/ 104 h 139"/>
                      <a:gd name="T16" fmla="*/ 22 w 42"/>
                      <a:gd name="T17" fmla="*/ 106 h 139"/>
                      <a:gd name="T18" fmla="*/ 21 w 42"/>
                      <a:gd name="T19" fmla="*/ 104 h 139"/>
                      <a:gd name="T20" fmla="*/ 15 w 42"/>
                      <a:gd name="T21" fmla="*/ 98 h 139"/>
                      <a:gd name="T22" fmla="*/ 16 w 42"/>
                      <a:gd name="T23" fmla="*/ 98 h 139"/>
                      <a:gd name="T24" fmla="*/ 9 w 42"/>
                      <a:gd name="T25" fmla="*/ 91 h 139"/>
                      <a:gd name="T26" fmla="*/ 11 w 42"/>
                      <a:gd name="T27" fmla="*/ 93 h 139"/>
                      <a:gd name="T28" fmla="*/ 9 w 42"/>
                      <a:gd name="T29" fmla="*/ 91 h 139"/>
                      <a:gd name="T30" fmla="*/ 3 w 42"/>
                      <a:gd name="T31" fmla="*/ 85 h 139"/>
                      <a:gd name="T32" fmla="*/ 4 w 42"/>
                      <a:gd name="T33" fmla="*/ 87 h 139"/>
                      <a:gd name="T34" fmla="*/ 1 w 42"/>
                      <a:gd name="T35" fmla="*/ 78 h 139"/>
                      <a:gd name="T36" fmla="*/ 0 w 42"/>
                      <a:gd name="T37" fmla="*/ 78 h 139"/>
                      <a:gd name="T38" fmla="*/ 0 w 42"/>
                      <a:gd name="T39" fmla="*/ 79 h 139"/>
                      <a:gd name="T40" fmla="*/ 1 w 42"/>
                      <a:gd name="T41" fmla="*/ 78 h 139"/>
                      <a:gd name="T42" fmla="*/ 1 w 42"/>
                      <a:gd name="T43" fmla="*/ 78 h 139"/>
                      <a:gd name="T44" fmla="*/ 0 w 42"/>
                      <a:gd name="T45" fmla="*/ 70 h 139"/>
                      <a:gd name="T46" fmla="*/ 1 w 42"/>
                      <a:gd name="T47" fmla="*/ 71 h 139"/>
                      <a:gd name="T48" fmla="*/ 1 w 42"/>
                      <a:gd name="T49" fmla="*/ 62 h 139"/>
                      <a:gd name="T50" fmla="*/ 0 w 42"/>
                      <a:gd name="T51" fmla="*/ 63 h 139"/>
                      <a:gd name="T52" fmla="*/ 1 w 42"/>
                      <a:gd name="T53" fmla="*/ 62 h 139"/>
                      <a:gd name="T54" fmla="*/ 0 w 42"/>
                      <a:gd name="T55" fmla="*/ 54 h 139"/>
                      <a:gd name="T56" fmla="*/ 1 w 42"/>
                      <a:gd name="T57" fmla="*/ 56 h 139"/>
                      <a:gd name="T58" fmla="*/ 1 w 42"/>
                      <a:gd name="T59" fmla="*/ 47 h 139"/>
                      <a:gd name="T60" fmla="*/ 0 w 42"/>
                      <a:gd name="T61" fmla="*/ 48 h 139"/>
                      <a:gd name="T62" fmla="*/ 1 w 42"/>
                      <a:gd name="T63" fmla="*/ 47 h 139"/>
                      <a:gd name="T64" fmla="*/ 0 w 42"/>
                      <a:gd name="T65" fmla="*/ 39 h 139"/>
                      <a:gd name="T66" fmla="*/ 1 w 42"/>
                      <a:gd name="T67" fmla="*/ 40 h 139"/>
                      <a:gd name="T68" fmla="*/ 1 w 42"/>
                      <a:gd name="T69" fmla="*/ 31 h 139"/>
                      <a:gd name="T70" fmla="*/ 0 w 42"/>
                      <a:gd name="T71" fmla="*/ 32 h 139"/>
                      <a:gd name="T72" fmla="*/ 1 w 42"/>
                      <a:gd name="T73" fmla="*/ 31 h 139"/>
                      <a:gd name="T74" fmla="*/ 0 w 42"/>
                      <a:gd name="T75" fmla="*/ 23 h 139"/>
                      <a:gd name="T76" fmla="*/ 1 w 42"/>
                      <a:gd name="T77" fmla="*/ 25 h 139"/>
                      <a:gd name="T78" fmla="*/ 1 w 42"/>
                      <a:gd name="T79" fmla="*/ 16 h 139"/>
                      <a:gd name="T80" fmla="*/ 0 w 42"/>
                      <a:gd name="T81" fmla="*/ 17 h 139"/>
                      <a:gd name="T82" fmla="*/ 1 w 42"/>
                      <a:gd name="T83" fmla="*/ 16 h 139"/>
                      <a:gd name="T84" fmla="*/ 0 w 42"/>
                      <a:gd name="T85" fmla="*/ 8 h 139"/>
                      <a:gd name="T86" fmla="*/ 1 w 42"/>
                      <a:gd name="T87" fmla="*/ 9 h 139"/>
                      <a:gd name="T88" fmla="*/ 1 w 42"/>
                      <a:gd name="T89" fmla="*/ 0 h 139"/>
                      <a:gd name="T90" fmla="*/ 0 w 42"/>
                      <a:gd name="T91" fmla="*/ 1 h 139"/>
                      <a:gd name="T92" fmla="*/ 1 w 42"/>
                      <a:gd name="T93"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 h="139">
                        <a:moveTo>
                          <a:pt x="41" y="138"/>
                        </a:moveTo>
                        <a:cubicBezTo>
                          <a:pt x="41" y="138"/>
                          <a:pt x="41" y="138"/>
                          <a:pt x="41" y="138"/>
                        </a:cubicBezTo>
                        <a:cubicBezTo>
                          <a:pt x="41" y="138"/>
                          <a:pt x="41" y="138"/>
                          <a:pt x="41" y="139"/>
                        </a:cubicBezTo>
                        <a:cubicBezTo>
                          <a:pt x="41" y="139"/>
                          <a:pt x="42" y="138"/>
                          <a:pt x="42" y="138"/>
                        </a:cubicBezTo>
                        <a:cubicBezTo>
                          <a:pt x="42" y="138"/>
                          <a:pt x="41" y="138"/>
                          <a:pt x="41" y="138"/>
                        </a:cubicBezTo>
                        <a:moveTo>
                          <a:pt x="35" y="123"/>
                        </a:moveTo>
                        <a:cubicBezTo>
                          <a:pt x="35" y="123"/>
                          <a:pt x="35" y="123"/>
                          <a:pt x="35" y="123"/>
                        </a:cubicBezTo>
                        <a:cubicBezTo>
                          <a:pt x="35" y="124"/>
                          <a:pt x="36" y="125"/>
                          <a:pt x="36" y="125"/>
                        </a:cubicBezTo>
                        <a:cubicBezTo>
                          <a:pt x="36" y="125"/>
                          <a:pt x="36" y="125"/>
                          <a:pt x="36" y="125"/>
                        </a:cubicBezTo>
                        <a:cubicBezTo>
                          <a:pt x="36" y="124"/>
                          <a:pt x="35" y="124"/>
                          <a:pt x="35" y="123"/>
                        </a:cubicBezTo>
                        <a:moveTo>
                          <a:pt x="31" y="117"/>
                        </a:moveTo>
                        <a:cubicBezTo>
                          <a:pt x="31" y="117"/>
                          <a:pt x="31" y="117"/>
                          <a:pt x="31" y="117"/>
                        </a:cubicBezTo>
                        <a:cubicBezTo>
                          <a:pt x="31" y="118"/>
                          <a:pt x="32" y="118"/>
                          <a:pt x="32" y="119"/>
                        </a:cubicBezTo>
                        <a:cubicBezTo>
                          <a:pt x="32" y="119"/>
                          <a:pt x="32" y="119"/>
                          <a:pt x="32" y="119"/>
                        </a:cubicBezTo>
                        <a:cubicBezTo>
                          <a:pt x="32" y="118"/>
                          <a:pt x="31" y="118"/>
                          <a:pt x="31" y="117"/>
                        </a:cubicBezTo>
                        <a:moveTo>
                          <a:pt x="21" y="104"/>
                        </a:moveTo>
                        <a:cubicBezTo>
                          <a:pt x="21" y="104"/>
                          <a:pt x="21" y="104"/>
                          <a:pt x="21" y="104"/>
                        </a:cubicBezTo>
                        <a:cubicBezTo>
                          <a:pt x="22" y="105"/>
                          <a:pt x="22" y="105"/>
                          <a:pt x="22" y="106"/>
                        </a:cubicBezTo>
                        <a:cubicBezTo>
                          <a:pt x="22" y="105"/>
                          <a:pt x="23" y="105"/>
                          <a:pt x="23" y="105"/>
                        </a:cubicBezTo>
                        <a:cubicBezTo>
                          <a:pt x="22" y="105"/>
                          <a:pt x="22" y="104"/>
                          <a:pt x="21" y="104"/>
                        </a:cubicBezTo>
                        <a:moveTo>
                          <a:pt x="15" y="97"/>
                        </a:moveTo>
                        <a:cubicBezTo>
                          <a:pt x="15" y="97"/>
                          <a:pt x="15" y="98"/>
                          <a:pt x="15" y="98"/>
                        </a:cubicBezTo>
                        <a:cubicBezTo>
                          <a:pt x="15" y="98"/>
                          <a:pt x="16" y="98"/>
                          <a:pt x="16" y="98"/>
                        </a:cubicBezTo>
                        <a:cubicBezTo>
                          <a:pt x="16" y="98"/>
                          <a:pt x="16" y="98"/>
                          <a:pt x="16" y="98"/>
                        </a:cubicBezTo>
                        <a:cubicBezTo>
                          <a:pt x="16" y="98"/>
                          <a:pt x="15" y="97"/>
                          <a:pt x="15" y="97"/>
                        </a:cubicBezTo>
                        <a:moveTo>
                          <a:pt x="9" y="91"/>
                        </a:moveTo>
                        <a:cubicBezTo>
                          <a:pt x="9" y="91"/>
                          <a:pt x="9" y="92"/>
                          <a:pt x="9" y="92"/>
                        </a:cubicBezTo>
                        <a:cubicBezTo>
                          <a:pt x="10" y="92"/>
                          <a:pt x="10" y="93"/>
                          <a:pt x="11" y="93"/>
                        </a:cubicBezTo>
                        <a:cubicBezTo>
                          <a:pt x="11" y="93"/>
                          <a:pt x="11" y="93"/>
                          <a:pt x="11" y="93"/>
                        </a:cubicBezTo>
                        <a:cubicBezTo>
                          <a:pt x="10" y="92"/>
                          <a:pt x="10" y="92"/>
                          <a:pt x="9" y="91"/>
                        </a:cubicBezTo>
                        <a:moveTo>
                          <a:pt x="3" y="85"/>
                        </a:moveTo>
                        <a:cubicBezTo>
                          <a:pt x="3" y="85"/>
                          <a:pt x="3" y="85"/>
                          <a:pt x="3" y="85"/>
                        </a:cubicBezTo>
                        <a:cubicBezTo>
                          <a:pt x="3" y="86"/>
                          <a:pt x="3" y="86"/>
                          <a:pt x="4" y="87"/>
                        </a:cubicBezTo>
                        <a:cubicBezTo>
                          <a:pt x="4" y="87"/>
                          <a:pt x="4" y="87"/>
                          <a:pt x="4" y="87"/>
                        </a:cubicBezTo>
                        <a:cubicBezTo>
                          <a:pt x="4" y="86"/>
                          <a:pt x="3" y="85"/>
                          <a:pt x="3" y="85"/>
                        </a:cubicBezTo>
                        <a:moveTo>
                          <a:pt x="1" y="78"/>
                        </a:moveTo>
                        <a:cubicBezTo>
                          <a:pt x="0" y="78"/>
                          <a:pt x="0" y="78"/>
                          <a:pt x="0" y="78"/>
                        </a:cubicBezTo>
                        <a:cubicBezTo>
                          <a:pt x="0" y="78"/>
                          <a:pt x="0" y="78"/>
                          <a:pt x="0" y="78"/>
                        </a:cubicBezTo>
                        <a:cubicBezTo>
                          <a:pt x="0" y="78"/>
                          <a:pt x="0" y="78"/>
                          <a:pt x="0" y="78"/>
                        </a:cubicBezTo>
                        <a:cubicBezTo>
                          <a:pt x="0" y="79"/>
                          <a:pt x="0" y="79"/>
                          <a:pt x="0" y="79"/>
                        </a:cubicBezTo>
                        <a:cubicBezTo>
                          <a:pt x="1" y="79"/>
                          <a:pt x="1" y="79"/>
                          <a:pt x="1" y="79"/>
                        </a:cubicBezTo>
                        <a:cubicBezTo>
                          <a:pt x="1" y="78"/>
                          <a:pt x="1" y="78"/>
                          <a:pt x="1" y="78"/>
                        </a:cubicBezTo>
                        <a:cubicBezTo>
                          <a:pt x="1" y="78"/>
                          <a:pt x="1" y="78"/>
                          <a:pt x="1" y="78"/>
                        </a:cubicBezTo>
                        <a:cubicBezTo>
                          <a:pt x="1" y="78"/>
                          <a:pt x="1" y="78"/>
                          <a:pt x="1" y="78"/>
                        </a:cubicBezTo>
                        <a:moveTo>
                          <a:pt x="1" y="70"/>
                        </a:moveTo>
                        <a:cubicBezTo>
                          <a:pt x="0" y="70"/>
                          <a:pt x="0" y="70"/>
                          <a:pt x="0" y="70"/>
                        </a:cubicBezTo>
                        <a:cubicBezTo>
                          <a:pt x="0" y="71"/>
                          <a:pt x="0" y="71"/>
                          <a:pt x="0" y="71"/>
                        </a:cubicBezTo>
                        <a:cubicBezTo>
                          <a:pt x="1" y="71"/>
                          <a:pt x="1" y="71"/>
                          <a:pt x="1" y="71"/>
                        </a:cubicBezTo>
                        <a:cubicBezTo>
                          <a:pt x="1" y="70"/>
                          <a:pt x="1" y="70"/>
                          <a:pt x="1" y="70"/>
                        </a:cubicBezTo>
                        <a:moveTo>
                          <a:pt x="1" y="62"/>
                        </a:moveTo>
                        <a:cubicBezTo>
                          <a:pt x="0" y="62"/>
                          <a:pt x="0" y="62"/>
                          <a:pt x="0" y="62"/>
                        </a:cubicBezTo>
                        <a:cubicBezTo>
                          <a:pt x="0" y="63"/>
                          <a:pt x="0" y="63"/>
                          <a:pt x="0" y="63"/>
                        </a:cubicBezTo>
                        <a:cubicBezTo>
                          <a:pt x="1" y="63"/>
                          <a:pt x="1" y="63"/>
                          <a:pt x="1" y="63"/>
                        </a:cubicBezTo>
                        <a:cubicBezTo>
                          <a:pt x="1" y="62"/>
                          <a:pt x="1" y="62"/>
                          <a:pt x="1" y="62"/>
                        </a:cubicBezTo>
                        <a:moveTo>
                          <a:pt x="1" y="54"/>
                        </a:moveTo>
                        <a:cubicBezTo>
                          <a:pt x="0" y="54"/>
                          <a:pt x="0" y="54"/>
                          <a:pt x="0" y="54"/>
                        </a:cubicBezTo>
                        <a:cubicBezTo>
                          <a:pt x="0" y="56"/>
                          <a:pt x="0" y="56"/>
                          <a:pt x="0" y="56"/>
                        </a:cubicBezTo>
                        <a:cubicBezTo>
                          <a:pt x="1" y="56"/>
                          <a:pt x="1" y="56"/>
                          <a:pt x="1" y="56"/>
                        </a:cubicBezTo>
                        <a:cubicBezTo>
                          <a:pt x="1" y="54"/>
                          <a:pt x="1" y="54"/>
                          <a:pt x="1" y="54"/>
                        </a:cubicBezTo>
                        <a:moveTo>
                          <a:pt x="1" y="47"/>
                        </a:moveTo>
                        <a:cubicBezTo>
                          <a:pt x="0" y="47"/>
                          <a:pt x="0" y="47"/>
                          <a:pt x="0" y="47"/>
                        </a:cubicBezTo>
                        <a:cubicBezTo>
                          <a:pt x="0" y="48"/>
                          <a:pt x="0" y="48"/>
                          <a:pt x="0" y="48"/>
                        </a:cubicBezTo>
                        <a:cubicBezTo>
                          <a:pt x="1" y="48"/>
                          <a:pt x="1" y="48"/>
                          <a:pt x="1" y="48"/>
                        </a:cubicBezTo>
                        <a:cubicBezTo>
                          <a:pt x="1" y="47"/>
                          <a:pt x="1" y="47"/>
                          <a:pt x="1" y="47"/>
                        </a:cubicBezTo>
                        <a:moveTo>
                          <a:pt x="1" y="39"/>
                        </a:moveTo>
                        <a:cubicBezTo>
                          <a:pt x="0" y="39"/>
                          <a:pt x="0" y="39"/>
                          <a:pt x="0" y="39"/>
                        </a:cubicBezTo>
                        <a:cubicBezTo>
                          <a:pt x="0" y="40"/>
                          <a:pt x="0" y="40"/>
                          <a:pt x="0" y="40"/>
                        </a:cubicBezTo>
                        <a:cubicBezTo>
                          <a:pt x="1" y="40"/>
                          <a:pt x="1" y="40"/>
                          <a:pt x="1" y="40"/>
                        </a:cubicBezTo>
                        <a:cubicBezTo>
                          <a:pt x="1" y="39"/>
                          <a:pt x="1" y="39"/>
                          <a:pt x="1" y="39"/>
                        </a:cubicBezTo>
                        <a:moveTo>
                          <a:pt x="1" y="31"/>
                        </a:moveTo>
                        <a:cubicBezTo>
                          <a:pt x="0" y="31"/>
                          <a:pt x="0" y="31"/>
                          <a:pt x="0" y="31"/>
                        </a:cubicBezTo>
                        <a:cubicBezTo>
                          <a:pt x="0" y="32"/>
                          <a:pt x="0" y="32"/>
                          <a:pt x="0" y="32"/>
                        </a:cubicBezTo>
                        <a:cubicBezTo>
                          <a:pt x="1" y="32"/>
                          <a:pt x="1" y="32"/>
                          <a:pt x="1" y="32"/>
                        </a:cubicBezTo>
                        <a:cubicBezTo>
                          <a:pt x="1" y="31"/>
                          <a:pt x="1" y="31"/>
                          <a:pt x="1" y="31"/>
                        </a:cubicBezTo>
                        <a:moveTo>
                          <a:pt x="1" y="23"/>
                        </a:moveTo>
                        <a:cubicBezTo>
                          <a:pt x="0" y="23"/>
                          <a:pt x="0" y="23"/>
                          <a:pt x="0" y="23"/>
                        </a:cubicBezTo>
                        <a:cubicBezTo>
                          <a:pt x="0" y="25"/>
                          <a:pt x="0" y="25"/>
                          <a:pt x="0" y="25"/>
                        </a:cubicBezTo>
                        <a:cubicBezTo>
                          <a:pt x="1" y="25"/>
                          <a:pt x="1" y="25"/>
                          <a:pt x="1" y="25"/>
                        </a:cubicBezTo>
                        <a:cubicBezTo>
                          <a:pt x="1" y="23"/>
                          <a:pt x="1" y="23"/>
                          <a:pt x="1" y="23"/>
                        </a:cubicBezTo>
                        <a:moveTo>
                          <a:pt x="1" y="16"/>
                        </a:moveTo>
                        <a:cubicBezTo>
                          <a:pt x="0" y="16"/>
                          <a:pt x="0" y="16"/>
                          <a:pt x="0" y="16"/>
                        </a:cubicBezTo>
                        <a:cubicBezTo>
                          <a:pt x="0" y="17"/>
                          <a:pt x="0" y="17"/>
                          <a:pt x="0" y="17"/>
                        </a:cubicBezTo>
                        <a:cubicBezTo>
                          <a:pt x="1" y="17"/>
                          <a:pt x="1" y="17"/>
                          <a:pt x="1" y="17"/>
                        </a:cubicBezTo>
                        <a:cubicBezTo>
                          <a:pt x="1" y="16"/>
                          <a:pt x="1" y="16"/>
                          <a:pt x="1" y="16"/>
                        </a:cubicBezTo>
                        <a:moveTo>
                          <a:pt x="1" y="8"/>
                        </a:moveTo>
                        <a:cubicBezTo>
                          <a:pt x="0" y="8"/>
                          <a:pt x="0" y="8"/>
                          <a:pt x="0" y="8"/>
                        </a:cubicBezTo>
                        <a:cubicBezTo>
                          <a:pt x="0" y="9"/>
                          <a:pt x="0" y="9"/>
                          <a:pt x="0" y="9"/>
                        </a:cubicBezTo>
                        <a:cubicBezTo>
                          <a:pt x="1" y="9"/>
                          <a:pt x="1" y="9"/>
                          <a:pt x="1" y="9"/>
                        </a:cubicBezTo>
                        <a:cubicBezTo>
                          <a:pt x="1" y="8"/>
                          <a:pt x="1" y="8"/>
                          <a:pt x="1" y="8"/>
                        </a:cubicBezTo>
                        <a:moveTo>
                          <a:pt x="1" y="0"/>
                        </a:moveTo>
                        <a:cubicBezTo>
                          <a:pt x="0" y="0"/>
                          <a:pt x="0" y="0"/>
                          <a:pt x="0" y="0"/>
                        </a:cubicBezTo>
                        <a:cubicBezTo>
                          <a:pt x="0" y="1"/>
                          <a:pt x="0" y="1"/>
                          <a:pt x="0" y="1"/>
                        </a:cubicBezTo>
                        <a:cubicBezTo>
                          <a:pt x="1" y="1"/>
                          <a:pt x="1" y="1"/>
                          <a:pt x="1" y="1"/>
                        </a:cubicBezTo>
                        <a:cubicBezTo>
                          <a:pt x="1" y="0"/>
                          <a:pt x="1" y="0"/>
                          <a:pt x="1" y="0"/>
                        </a:cubicBezTo>
                      </a:path>
                    </a:pathLst>
                  </a:custGeom>
                  <a:solidFill>
                    <a:srgbClr val="8C26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5" name="Freeform 8383">
                    <a:extLst>
                      <a:ext uri="{FF2B5EF4-FFF2-40B4-BE49-F238E27FC236}">
                        <a16:creationId xmlns:a16="http://schemas.microsoft.com/office/drawing/2014/main" id="{63A79A4B-B4B1-4015-8DEA-2189214A3C61}"/>
                      </a:ext>
                    </a:extLst>
                  </p:cNvPr>
                  <p:cNvSpPr>
                    <a:spLocks/>
                  </p:cNvSpPr>
                  <p:nvPr/>
                </p:nvSpPr>
                <p:spPr bwMode="auto">
                  <a:xfrm>
                    <a:off x="3726" y="1961"/>
                    <a:ext cx="13" cy="4"/>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2"/>
                          <a:pt x="1" y="0"/>
                          <a:pt x="3" y="0"/>
                        </a:cubicBezTo>
                        <a:cubicBezTo>
                          <a:pt x="14" y="0"/>
                          <a:pt x="14" y="0"/>
                          <a:pt x="14" y="0"/>
                        </a:cubicBezTo>
                        <a:cubicBezTo>
                          <a:pt x="16" y="0"/>
                          <a:pt x="17" y="2"/>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6" name="Freeform 8384">
                    <a:extLst>
                      <a:ext uri="{FF2B5EF4-FFF2-40B4-BE49-F238E27FC236}">
                        <a16:creationId xmlns:a16="http://schemas.microsoft.com/office/drawing/2014/main" id="{72B003AE-5721-4C25-8F78-3EED71278E80}"/>
                      </a:ext>
                    </a:extLst>
                  </p:cNvPr>
                  <p:cNvSpPr>
                    <a:spLocks noEditPoints="1"/>
                  </p:cNvSpPr>
                  <p:nvPr/>
                </p:nvSpPr>
                <p:spPr bwMode="auto">
                  <a:xfrm>
                    <a:off x="3726" y="1961"/>
                    <a:ext cx="14" cy="5"/>
                  </a:xfrm>
                  <a:custGeom>
                    <a:avLst/>
                    <a:gdLst>
                      <a:gd name="T0" fmla="*/ 15 w 18"/>
                      <a:gd name="T1" fmla="*/ 0 h 7"/>
                      <a:gd name="T2" fmla="*/ 2 w 18"/>
                      <a:gd name="T3" fmla="*/ 0 h 7"/>
                      <a:gd name="T4" fmla="*/ 0 w 18"/>
                      <a:gd name="T5" fmla="*/ 3 h 7"/>
                      <a:gd name="T6" fmla="*/ 3 w 18"/>
                      <a:gd name="T7" fmla="*/ 7 h 7"/>
                      <a:gd name="T8" fmla="*/ 14 w 18"/>
                      <a:gd name="T9" fmla="*/ 7 h 7"/>
                      <a:gd name="T10" fmla="*/ 18 w 18"/>
                      <a:gd name="T11" fmla="*/ 3 h 7"/>
                      <a:gd name="T12" fmla="*/ 15 w 18"/>
                      <a:gd name="T13" fmla="*/ 0 h 7"/>
                      <a:gd name="T14" fmla="*/ 14 w 18"/>
                      <a:gd name="T15" fmla="*/ 6 h 7"/>
                      <a:gd name="T16" fmla="*/ 3 w 18"/>
                      <a:gd name="T17" fmla="*/ 6 h 7"/>
                      <a:gd name="T18" fmla="*/ 0 w 18"/>
                      <a:gd name="T19" fmla="*/ 3 h 7"/>
                      <a:gd name="T20" fmla="*/ 3 w 18"/>
                      <a:gd name="T21" fmla="*/ 1 h 7"/>
                      <a:gd name="T22" fmla="*/ 14 w 18"/>
                      <a:gd name="T23" fmla="*/ 1 h 7"/>
                      <a:gd name="T24" fmla="*/ 17 w 18"/>
                      <a:gd name="T25" fmla="*/ 3 h 7"/>
                      <a:gd name="T26" fmla="*/ 14 w 18"/>
                      <a:gd name="T2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5" y="0"/>
                        </a:moveTo>
                        <a:cubicBezTo>
                          <a:pt x="2" y="0"/>
                          <a:pt x="2" y="0"/>
                          <a:pt x="2" y="0"/>
                        </a:cubicBezTo>
                        <a:cubicBezTo>
                          <a:pt x="1" y="0"/>
                          <a:pt x="0" y="2"/>
                          <a:pt x="0" y="3"/>
                        </a:cubicBezTo>
                        <a:cubicBezTo>
                          <a:pt x="0" y="5"/>
                          <a:pt x="1" y="7"/>
                          <a:pt x="3" y="7"/>
                        </a:cubicBezTo>
                        <a:cubicBezTo>
                          <a:pt x="14" y="7"/>
                          <a:pt x="14" y="7"/>
                          <a:pt x="14" y="7"/>
                        </a:cubicBezTo>
                        <a:cubicBezTo>
                          <a:pt x="16" y="7"/>
                          <a:pt x="18" y="5"/>
                          <a:pt x="18" y="3"/>
                        </a:cubicBezTo>
                        <a:cubicBezTo>
                          <a:pt x="18" y="2"/>
                          <a:pt x="16" y="0"/>
                          <a:pt x="15" y="0"/>
                        </a:cubicBezTo>
                        <a:moveTo>
                          <a:pt x="14" y="6"/>
                        </a:moveTo>
                        <a:cubicBezTo>
                          <a:pt x="3" y="6"/>
                          <a:pt x="3" y="6"/>
                          <a:pt x="3" y="6"/>
                        </a:cubicBezTo>
                        <a:cubicBezTo>
                          <a:pt x="2" y="6"/>
                          <a:pt x="0" y="5"/>
                          <a:pt x="0" y="3"/>
                        </a:cubicBezTo>
                        <a:cubicBezTo>
                          <a:pt x="0" y="2"/>
                          <a:pt x="2" y="1"/>
                          <a:pt x="3" y="1"/>
                        </a:cubicBezTo>
                        <a:cubicBezTo>
                          <a:pt x="14" y="1"/>
                          <a:pt x="14" y="1"/>
                          <a:pt x="14" y="1"/>
                        </a:cubicBezTo>
                        <a:cubicBezTo>
                          <a:pt x="16" y="1"/>
                          <a:pt x="17" y="2"/>
                          <a:pt x="17" y="3"/>
                        </a:cubicBezTo>
                        <a:cubicBezTo>
                          <a:pt x="17" y="5"/>
                          <a:pt x="16" y="6"/>
                          <a:pt x="14" y="6"/>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7" name="Freeform 8385">
                    <a:extLst>
                      <a:ext uri="{FF2B5EF4-FFF2-40B4-BE49-F238E27FC236}">
                        <a16:creationId xmlns:a16="http://schemas.microsoft.com/office/drawing/2014/main" id="{C6CF2884-6095-4E2A-8A18-B8D27C1FF76B}"/>
                      </a:ext>
                    </a:extLst>
                  </p:cNvPr>
                  <p:cNvSpPr>
                    <a:spLocks/>
                  </p:cNvSpPr>
                  <p:nvPr/>
                </p:nvSpPr>
                <p:spPr bwMode="auto">
                  <a:xfrm>
                    <a:off x="3726" y="1963"/>
                    <a:ext cx="7" cy="2"/>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2"/>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8" name="Freeform 8386">
                    <a:extLst>
                      <a:ext uri="{FF2B5EF4-FFF2-40B4-BE49-F238E27FC236}">
                        <a16:creationId xmlns:a16="http://schemas.microsoft.com/office/drawing/2014/main" id="{578AF4FA-F0E5-43A6-8D03-D1E3561BE0B6}"/>
                      </a:ext>
                    </a:extLst>
                  </p:cNvPr>
                  <p:cNvSpPr>
                    <a:spLocks/>
                  </p:cNvSpPr>
                  <p:nvPr/>
                </p:nvSpPr>
                <p:spPr bwMode="auto">
                  <a:xfrm>
                    <a:off x="3726" y="1963"/>
                    <a:ext cx="13" cy="2"/>
                  </a:xfrm>
                  <a:custGeom>
                    <a:avLst/>
                    <a:gdLst>
                      <a:gd name="T0" fmla="*/ 0 w 17"/>
                      <a:gd name="T1" fmla="*/ 0 h 3"/>
                      <a:gd name="T2" fmla="*/ 0 w 17"/>
                      <a:gd name="T3" fmla="*/ 0 h 3"/>
                      <a:gd name="T4" fmla="*/ 3 w 17"/>
                      <a:gd name="T5" fmla="*/ 3 h 3"/>
                      <a:gd name="T6" fmla="*/ 14 w 17"/>
                      <a:gd name="T7" fmla="*/ 3 h 3"/>
                      <a:gd name="T8" fmla="*/ 17 w 17"/>
                      <a:gd name="T9" fmla="*/ 2 h 3"/>
                      <a:gd name="T10" fmla="*/ 16 w 17"/>
                      <a:gd name="T11" fmla="*/ 2 h 3"/>
                      <a:gd name="T12" fmla="*/ 16 w 17"/>
                      <a:gd name="T13" fmla="*/ 2 h 3"/>
                      <a:gd name="T14" fmla="*/ 16 w 17"/>
                      <a:gd name="T15" fmla="*/ 3 h 3"/>
                      <a:gd name="T16" fmla="*/ 16 w 17"/>
                      <a:gd name="T17" fmla="*/ 3 h 3"/>
                      <a:gd name="T18" fmla="*/ 15 w 17"/>
                      <a:gd name="T19" fmla="*/ 3 h 3"/>
                      <a:gd name="T20" fmla="*/ 15 w 17"/>
                      <a:gd name="T21" fmla="*/ 3 h 3"/>
                      <a:gd name="T22" fmla="*/ 15 w 17"/>
                      <a:gd name="T23" fmla="*/ 3 h 3"/>
                      <a:gd name="T24" fmla="*/ 14 w 17"/>
                      <a:gd name="T25" fmla="*/ 3 h 3"/>
                      <a:gd name="T26" fmla="*/ 9 w 17"/>
                      <a:gd name="T27" fmla="*/ 3 h 3"/>
                      <a:gd name="T28" fmla="*/ 9 w 17"/>
                      <a:gd name="T29" fmla="*/ 3 h 3"/>
                      <a:gd name="T30" fmla="*/ 3 w 17"/>
                      <a:gd name="T31" fmla="*/ 3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2"/>
                          <a:pt x="1" y="3"/>
                          <a:pt x="3" y="3"/>
                        </a:cubicBezTo>
                        <a:cubicBezTo>
                          <a:pt x="14" y="3"/>
                          <a:pt x="14" y="3"/>
                          <a:pt x="14" y="3"/>
                        </a:cubicBezTo>
                        <a:cubicBezTo>
                          <a:pt x="15" y="3"/>
                          <a:pt x="16" y="3"/>
                          <a:pt x="17" y="2"/>
                        </a:cubicBezTo>
                        <a:cubicBezTo>
                          <a:pt x="17" y="2"/>
                          <a:pt x="17" y="2"/>
                          <a:pt x="16" y="2"/>
                        </a:cubicBezTo>
                        <a:cubicBezTo>
                          <a:pt x="16" y="2"/>
                          <a:pt x="16" y="2"/>
                          <a:pt x="16" y="2"/>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2"/>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19" name="Freeform 8387">
                    <a:extLst>
                      <a:ext uri="{FF2B5EF4-FFF2-40B4-BE49-F238E27FC236}">
                        <a16:creationId xmlns:a16="http://schemas.microsoft.com/office/drawing/2014/main" id="{73A5ECB7-5B48-4878-A540-F8605B955C3F}"/>
                      </a:ext>
                    </a:extLst>
                  </p:cNvPr>
                  <p:cNvSpPr>
                    <a:spLocks/>
                  </p:cNvSpPr>
                  <p:nvPr/>
                </p:nvSpPr>
                <p:spPr bwMode="auto">
                  <a:xfrm>
                    <a:off x="3727" y="1962"/>
                    <a:ext cx="6" cy="0"/>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0" name="Freeform 8388">
                    <a:extLst>
                      <a:ext uri="{FF2B5EF4-FFF2-40B4-BE49-F238E27FC236}">
                        <a16:creationId xmlns:a16="http://schemas.microsoft.com/office/drawing/2014/main" id="{92FD777E-3F01-4A7E-839B-C66619481A14}"/>
                      </a:ext>
                    </a:extLst>
                  </p:cNvPr>
                  <p:cNvSpPr>
                    <a:spLocks/>
                  </p:cNvSpPr>
                  <p:nvPr/>
                </p:nvSpPr>
                <p:spPr bwMode="auto">
                  <a:xfrm>
                    <a:off x="3726" y="1967"/>
                    <a:ext cx="13" cy="4"/>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1" name="Freeform 8389">
                    <a:extLst>
                      <a:ext uri="{FF2B5EF4-FFF2-40B4-BE49-F238E27FC236}">
                        <a16:creationId xmlns:a16="http://schemas.microsoft.com/office/drawing/2014/main" id="{137554B0-0AD6-462D-800B-471A5A44BE4D}"/>
                      </a:ext>
                    </a:extLst>
                  </p:cNvPr>
                  <p:cNvSpPr>
                    <a:spLocks noEditPoints="1"/>
                  </p:cNvSpPr>
                  <p:nvPr/>
                </p:nvSpPr>
                <p:spPr bwMode="auto">
                  <a:xfrm>
                    <a:off x="3726" y="1967"/>
                    <a:ext cx="14" cy="4"/>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0 h 6"/>
                      <a:gd name="T16" fmla="*/ 0 w 18"/>
                      <a:gd name="T17" fmla="*/ 3 h 6"/>
                      <a:gd name="T18" fmla="*/ 3 w 18"/>
                      <a:gd name="T19" fmla="*/ 6 h 6"/>
                      <a:gd name="T20" fmla="*/ 14 w 18"/>
                      <a:gd name="T21" fmla="*/ 6 h 6"/>
                      <a:gd name="T22" fmla="*/ 17 w 18"/>
                      <a:gd name="T23" fmla="*/ 3 h 6"/>
                      <a:gd name="T24" fmla="*/ 14 w 18"/>
                      <a:gd name="T25" fmla="*/ 0 h 6"/>
                      <a:gd name="T26" fmla="*/ 3 w 18"/>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0"/>
                        </a:moveTo>
                        <a:cubicBezTo>
                          <a:pt x="2" y="0"/>
                          <a:pt x="0" y="2"/>
                          <a:pt x="0" y="3"/>
                        </a:cubicBezTo>
                        <a:cubicBezTo>
                          <a:pt x="0" y="4"/>
                          <a:pt x="2" y="6"/>
                          <a:pt x="3" y="6"/>
                        </a:cubicBezTo>
                        <a:cubicBezTo>
                          <a:pt x="14" y="6"/>
                          <a:pt x="14" y="6"/>
                          <a:pt x="14" y="6"/>
                        </a:cubicBezTo>
                        <a:cubicBezTo>
                          <a:pt x="16" y="6"/>
                          <a:pt x="17" y="4"/>
                          <a:pt x="17" y="3"/>
                        </a:cubicBezTo>
                        <a:cubicBezTo>
                          <a:pt x="17" y="2"/>
                          <a:pt x="16" y="0"/>
                          <a:pt x="14" y="0"/>
                        </a:cubicBezTo>
                        <a:cubicBezTo>
                          <a:pt x="3" y="0"/>
                          <a:pt x="3" y="0"/>
                          <a:pt x="3" y="0"/>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2" name="Freeform 8390">
                    <a:extLst>
                      <a:ext uri="{FF2B5EF4-FFF2-40B4-BE49-F238E27FC236}">
                        <a16:creationId xmlns:a16="http://schemas.microsoft.com/office/drawing/2014/main" id="{01BDED22-7CFA-45EB-AF17-F664161476D2}"/>
                      </a:ext>
                    </a:extLst>
                  </p:cNvPr>
                  <p:cNvSpPr>
                    <a:spLocks/>
                  </p:cNvSpPr>
                  <p:nvPr/>
                </p:nvSpPr>
                <p:spPr bwMode="auto">
                  <a:xfrm>
                    <a:off x="3726" y="1969"/>
                    <a:ext cx="7" cy="2"/>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1"/>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3" name="Freeform 8391">
                    <a:extLst>
                      <a:ext uri="{FF2B5EF4-FFF2-40B4-BE49-F238E27FC236}">
                        <a16:creationId xmlns:a16="http://schemas.microsoft.com/office/drawing/2014/main" id="{1A917C1B-6C60-44B1-B3AC-1696F39BF244}"/>
                      </a:ext>
                    </a:extLst>
                  </p:cNvPr>
                  <p:cNvSpPr>
                    <a:spLocks/>
                  </p:cNvSpPr>
                  <p:nvPr/>
                </p:nvSpPr>
                <p:spPr bwMode="auto">
                  <a:xfrm>
                    <a:off x="3726" y="1969"/>
                    <a:ext cx="13" cy="2"/>
                  </a:xfrm>
                  <a:custGeom>
                    <a:avLst/>
                    <a:gdLst>
                      <a:gd name="T0" fmla="*/ 0 w 17"/>
                      <a:gd name="T1" fmla="*/ 0 h 3"/>
                      <a:gd name="T2" fmla="*/ 0 w 17"/>
                      <a:gd name="T3" fmla="*/ 0 h 3"/>
                      <a:gd name="T4" fmla="*/ 3 w 17"/>
                      <a:gd name="T5" fmla="*/ 3 h 3"/>
                      <a:gd name="T6" fmla="*/ 14 w 17"/>
                      <a:gd name="T7" fmla="*/ 3 h 3"/>
                      <a:gd name="T8" fmla="*/ 17 w 17"/>
                      <a:gd name="T9" fmla="*/ 1 h 3"/>
                      <a:gd name="T10" fmla="*/ 16 w 17"/>
                      <a:gd name="T11" fmla="*/ 2 h 3"/>
                      <a:gd name="T12" fmla="*/ 16 w 17"/>
                      <a:gd name="T13" fmla="*/ 2 h 3"/>
                      <a:gd name="T14" fmla="*/ 16 w 17"/>
                      <a:gd name="T15" fmla="*/ 2 h 3"/>
                      <a:gd name="T16" fmla="*/ 16 w 17"/>
                      <a:gd name="T17" fmla="*/ 3 h 3"/>
                      <a:gd name="T18" fmla="*/ 15 w 17"/>
                      <a:gd name="T19" fmla="*/ 3 h 3"/>
                      <a:gd name="T20" fmla="*/ 15 w 17"/>
                      <a:gd name="T21" fmla="*/ 3 h 3"/>
                      <a:gd name="T22" fmla="*/ 15 w 17"/>
                      <a:gd name="T23" fmla="*/ 3 h 3"/>
                      <a:gd name="T24" fmla="*/ 14 w 17"/>
                      <a:gd name="T25" fmla="*/ 3 h 3"/>
                      <a:gd name="T26" fmla="*/ 9 w 17"/>
                      <a:gd name="T27" fmla="*/ 3 h 3"/>
                      <a:gd name="T28" fmla="*/ 9 w 17"/>
                      <a:gd name="T29" fmla="*/ 3 h 3"/>
                      <a:gd name="T30" fmla="*/ 3 w 17"/>
                      <a:gd name="T31" fmla="*/ 3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2"/>
                          <a:pt x="1" y="3"/>
                          <a:pt x="3" y="3"/>
                        </a:cubicBezTo>
                        <a:cubicBezTo>
                          <a:pt x="14" y="3"/>
                          <a:pt x="14" y="3"/>
                          <a:pt x="14" y="3"/>
                        </a:cubicBezTo>
                        <a:cubicBezTo>
                          <a:pt x="16" y="3"/>
                          <a:pt x="17" y="2"/>
                          <a:pt x="17" y="1"/>
                        </a:cubicBezTo>
                        <a:cubicBezTo>
                          <a:pt x="17" y="1"/>
                          <a:pt x="17" y="2"/>
                          <a:pt x="16" y="2"/>
                        </a:cubicBezTo>
                        <a:cubicBezTo>
                          <a:pt x="16" y="2"/>
                          <a:pt x="16" y="2"/>
                          <a:pt x="16" y="2"/>
                        </a:cubicBezTo>
                        <a:cubicBezTo>
                          <a:pt x="16" y="2"/>
                          <a:pt x="16" y="2"/>
                          <a:pt x="16" y="2"/>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4" name="Freeform 8392">
                    <a:extLst>
                      <a:ext uri="{FF2B5EF4-FFF2-40B4-BE49-F238E27FC236}">
                        <a16:creationId xmlns:a16="http://schemas.microsoft.com/office/drawing/2014/main" id="{2941FDDD-2C4D-4C0D-812A-18E695A3EC28}"/>
                      </a:ext>
                    </a:extLst>
                  </p:cNvPr>
                  <p:cNvSpPr>
                    <a:spLocks/>
                  </p:cNvSpPr>
                  <p:nvPr/>
                </p:nvSpPr>
                <p:spPr bwMode="auto">
                  <a:xfrm>
                    <a:off x="3727" y="1968"/>
                    <a:ext cx="6" cy="0"/>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5" name="Freeform 8393">
                    <a:extLst>
                      <a:ext uri="{FF2B5EF4-FFF2-40B4-BE49-F238E27FC236}">
                        <a16:creationId xmlns:a16="http://schemas.microsoft.com/office/drawing/2014/main" id="{647C254C-01DE-4E81-8AB6-EF2BEC8DEB3A}"/>
                      </a:ext>
                    </a:extLst>
                  </p:cNvPr>
                  <p:cNvSpPr>
                    <a:spLocks/>
                  </p:cNvSpPr>
                  <p:nvPr/>
                </p:nvSpPr>
                <p:spPr bwMode="auto">
                  <a:xfrm>
                    <a:off x="3726" y="1973"/>
                    <a:ext cx="13" cy="4"/>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4"/>
                          <a:pt x="16" y="6"/>
                          <a:pt x="14" y="6"/>
                        </a:cubicBezTo>
                        <a:cubicBezTo>
                          <a:pt x="3" y="6"/>
                          <a:pt x="3" y="6"/>
                          <a:pt x="3" y="6"/>
                        </a:cubicBezTo>
                        <a:cubicBezTo>
                          <a:pt x="1" y="6"/>
                          <a:pt x="0" y="4"/>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6" name="Freeform 8394">
                    <a:extLst>
                      <a:ext uri="{FF2B5EF4-FFF2-40B4-BE49-F238E27FC236}">
                        <a16:creationId xmlns:a16="http://schemas.microsoft.com/office/drawing/2014/main" id="{4B8B60C5-7A4E-46C0-987C-AA2014627D5D}"/>
                      </a:ext>
                    </a:extLst>
                  </p:cNvPr>
                  <p:cNvSpPr>
                    <a:spLocks noEditPoints="1"/>
                  </p:cNvSpPr>
                  <p:nvPr/>
                </p:nvSpPr>
                <p:spPr bwMode="auto">
                  <a:xfrm>
                    <a:off x="3726" y="1972"/>
                    <a:ext cx="14" cy="5"/>
                  </a:xfrm>
                  <a:custGeom>
                    <a:avLst/>
                    <a:gdLst>
                      <a:gd name="T0" fmla="*/ 14 w 18"/>
                      <a:gd name="T1" fmla="*/ 7 h 7"/>
                      <a:gd name="T2" fmla="*/ 3 w 18"/>
                      <a:gd name="T3" fmla="*/ 7 h 7"/>
                      <a:gd name="T4" fmla="*/ 0 w 18"/>
                      <a:gd name="T5" fmla="*/ 4 h 7"/>
                      <a:gd name="T6" fmla="*/ 3 w 18"/>
                      <a:gd name="T7" fmla="*/ 0 h 7"/>
                      <a:gd name="T8" fmla="*/ 14 w 18"/>
                      <a:gd name="T9" fmla="*/ 0 h 7"/>
                      <a:gd name="T10" fmla="*/ 18 w 18"/>
                      <a:gd name="T11" fmla="*/ 4 h 7"/>
                      <a:gd name="T12" fmla="*/ 14 w 18"/>
                      <a:gd name="T13" fmla="*/ 7 h 7"/>
                      <a:gd name="T14" fmla="*/ 3 w 18"/>
                      <a:gd name="T15" fmla="*/ 1 h 7"/>
                      <a:gd name="T16" fmla="*/ 0 w 18"/>
                      <a:gd name="T17" fmla="*/ 4 h 7"/>
                      <a:gd name="T18" fmla="*/ 3 w 18"/>
                      <a:gd name="T19" fmla="*/ 6 h 7"/>
                      <a:gd name="T20" fmla="*/ 14 w 18"/>
                      <a:gd name="T21" fmla="*/ 6 h 7"/>
                      <a:gd name="T22" fmla="*/ 17 w 18"/>
                      <a:gd name="T23" fmla="*/ 4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6"/>
                          <a:pt x="0" y="4"/>
                        </a:cubicBezTo>
                        <a:cubicBezTo>
                          <a:pt x="0" y="2"/>
                          <a:pt x="1" y="0"/>
                          <a:pt x="3" y="0"/>
                        </a:cubicBezTo>
                        <a:cubicBezTo>
                          <a:pt x="14" y="0"/>
                          <a:pt x="14" y="0"/>
                          <a:pt x="14" y="0"/>
                        </a:cubicBezTo>
                        <a:cubicBezTo>
                          <a:pt x="16" y="0"/>
                          <a:pt x="18" y="2"/>
                          <a:pt x="18" y="4"/>
                        </a:cubicBezTo>
                        <a:cubicBezTo>
                          <a:pt x="18" y="6"/>
                          <a:pt x="16" y="7"/>
                          <a:pt x="14" y="7"/>
                        </a:cubicBezTo>
                        <a:moveTo>
                          <a:pt x="3" y="1"/>
                        </a:moveTo>
                        <a:cubicBezTo>
                          <a:pt x="2" y="1"/>
                          <a:pt x="0" y="2"/>
                          <a:pt x="0" y="4"/>
                        </a:cubicBezTo>
                        <a:cubicBezTo>
                          <a:pt x="0" y="5"/>
                          <a:pt x="2" y="6"/>
                          <a:pt x="3" y="6"/>
                        </a:cubicBezTo>
                        <a:cubicBezTo>
                          <a:pt x="14" y="6"/>
                          <a:pt x="14" y="6"/>
                          <a:pt x="14" y="6"/>
                        </a:cubicBezTo>
                        <a:cubicBezTo>
                          <a:pt x="16" y="6"/>
                          <a:pt x="17" y="5"/>
                          <a:pt x="17" y="4"/>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7" name="Freeform 8395">
                    <a:extLst>
                      <a:ext uri="{FF2B5EF4-FFF2-40B4-BE49-F238E27FC236}">
                        <a16:creationId xmlns:a16="http://schemas.microsoft.com/office/drawing/2014/main" id="{435E0F8A-8B8F-4FB4-BCCD-FE5B1DD2C12E}"/>
                      </a:ext>
                    </a:extLst>
                  </p:cNvPr>
                  <p:cNvSpPr>
                    <a:spLocks/>
                  </p:cNvSpPr>
                  <p:nvPr/>
                </p:nvSpPr>
                <p:spPr bwMode="auto">
                  <a:xfrm>
                    <a:off x="3726" y="1975"/>
                    <a:ext cx="7" cy="2"/>
                  </a:xfrm>
                  <a:custGeom>
                    <a:avLst/>
                    <a:gdLst>
                      <a:gd name="T0" fmla="*/ 9 w 9"/>
                      <a:gd name="T1" fmla="*/ 0 h 2"/>
                      <a:gd name="T2" fmla="*/ 0 w 9"/>
                      <a:gd name="T3" fmla="*/ 0 h 2"/>
                      <a:gd name="T4" fmla="*/ 3 w 9"/>
                      <a:gd name="T5" fmla="*/ 2 h 2"/>
                      <a:gd name="T6" fmla="*/ 9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0" y="0"/>
                          <a:pt x="0" y="0"/>
                          <a:pt x="0" y="0"/>
                        </a:cubicBezTo>
                        <a:cubicBezTo>
                          <a:pt x="0" y="1"/>
                          <a:pt x="2" y="2"/>
                          <a:pt x="3" y="2"/>
                        </a:cubicBezTo>
                        <a:cubicBezTo>
                          <a:pt x="9" y="2"/>
                          <a:pt x="9" y="2"/>
                          <a:pt x="9" y="2"/>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8" name="Freeform 8396">
                    <a:extLst>
                      <a:ext uri="{FF2B5EF4-FFF2-40B4-BE49-F238E27FC236}">
                        <a16:creationId xmlns:a16="http://schemas.microsoft.com/office/drawing/2014/main" id="{0BBD8D63-4F02-4C5E-A3FF-BDFE4323F435}"/>
                      </a:ext>
                    </a:extLst>
                  </p:cNvPr>
                  <p:cNvSpPr>
                    <a:spLocks noEditPoints="1"/>
                  </p:cNvSpPr>
                  <p:nvPr/>
                </p:nvSpPr>
                <p:spPr bwMode="auto">
                  <a:xfrm>
                    <a:off x="3726" y="1975"/>
                    <a:ext cx="13" cy="2"/>
                  </a:xfrm>
                  <a:custGeom>
                    <a:avLst/>
                    <a:gdLst>
                      <a:gd name="T0" fmla="*/ 16 w 17"/>
                      <a:gd name="T1" fmla="*/ 2 h 3"/>
                      <a:gd name="T2" fmla="*/ 16 w 17"/>
                      <a:gd name="T3" fmla="*/ 2 h 3"/>
                      <a:gd name="T4" fmla="*/ 15 w 17"/>
                      <a:gd name="T5" fmla="*/ 2 h 3"/>
                      <a:gd name="T6" fmla="*/ 15 w 17"/>
                      <a:gd name="T7" fmla="*/ 3 h 3"/>
                      <a:gd name="T8" fmla="*/ 15 w 17"/>
                      <a:gd name="T9" fmla="*/ 3 h 3"/>
                      <a:gd name="T10" fmla="*/ 16 w 17"/>
                      <a:gd name="T11" fmla="*/ 2 h 3"/>
                      <a:gd name="T12" fmla="*/ 17 w 17"/>
                      <a:gd name="T13" fmla="*/ 1 h 3"/>
                      <a:gd name="T14" fmla="*/ 16 w 17"/>
                      <a:gd name="T15" fmla="*/ 2 h 3"/>
                      <a:gd name="T16" fmla="*/ 16 w 17"/>
                      <a:gd name="T17" fmla="*/ 2 h 3"/>
                      <a:gd name="T18" fmla="*/ 16 w 17"/>
                      <a:gd name="T19" fmla="*/ 2 h 3"/>
                      <a:gd name="T20" fmla="*/ 17 w 17"/>
                      <a:gd name="T21" fmla="*/ 1 h 3"/>
                      <a:gd name="T22" fmla="*/ 0 w 17"/>
                      <a:gd name="T23" fmla="*/ 0 h 3"/>
                      <a:gd name="T24" fmla="*/ 0 w 17"/>
                      <a:gd name="T25" fmla="*/ 0 h 3"/>
                      <a:gd name="T26" fmla="*/ 3 w 17"/>
                      <a:gd name="T27" fmla="*/ 3 h 3"/>
                      <a:gd name="T28" fmla="*/ 14 w 17"/>
                      <a:gd name="T29" fmla="*/ 3 h 3"/>
                      <a:gd name="T30" fmla="*/ 15 w 17"/>
                      <a:gd name="T31" fmla="*/ 3 h 3"/>
                      <a:gd name="T32" fmla="*/ 14 w 17"/>
                      <a:gd name="T33" fmla="*/ 3 h 3"/>
                      <a:gd name="T34" fmla="*/ 9 w 17"/>
                      <a:gd name="T35" fmla="*/ 3 h 3"/>
                      <a:gd name="T36" fmla="*/ 9 w 17"/>
                      <a:gd name="T37" fmla="*/ 2 h 3"/>
                      <a:gd name="T38" fmla="*/ 3 w 17"/>
                      <a:gd name="T39" fmla="*/ 2 h 3"/>
                      <a:gd name="T40" fmla="*/ 0 w 17"/>
                      <a:gd name="T4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3">
                        <a:moveTo>
                          <a:pt x="16" y="2"/>
                        </a:moveTo>
                        <a:cubicBezTo>
                          <a:pt x="16" y="2"/>
                          <a:pt x="16" y="2"/>
                          <a:pt x="16" y="2"/>
                        </a:cubicBezTo>
                        <a:cubicBezTo>
                          <a:pt x="15" y="2"/>
                          <a:pt x="15" y="2"/>
                          <a:pt x="15" y="2"/>
                        </a:cubicBezTo>
                        <a:cubicBezTo>
                          <a:pt x="15" y="3"/>
                          <a:pt x="15" y="3"/>
                          <a:pt x="15" y="3"/>
                        </a:cubicBezTo>
                        <a:cubicBezTo>
                          <a:pt x="15" y="3"/>
                          <a:pt x="15" y="3"/>
                          <a:pt x="15" y="3"/>
                        </a:cubicBezTo>
                        <a:cubicBezTo>
                          <a:pt x="15" y="3"/>
                          <a:pt x="16" y="2"/>
                          <a:pt x="16" y="2"/>
                        </a:cubicBezTo>
                        <a:moveTo>
                          <a:pt x="17" y="1"/>
                        </a:moveTo>
                        <a:cubicBezTo>
                          <a:pt x="17" y="1"/>
                          <a:pt x="17" y="2"/>
                          <a:pt x="16" y="2"/>
                        </a:cubicBezTo>
                        <a:cubicBezTo>
                          <a:pt x="16" y="2"/>
                          <a:pt x="16" y="2"/>
                          <a:pt x="16" y="2"/>
                        </a:cubicBezTo>
                        <a:cubicBezTo>
                          <a:pt x="16" y="2"/>
                          <a:pt x="16" y="2"/>
                          <a:pt x="16" y="2"/>
                        </a:cubicBezTo>
                        <a:cubicBezTo>
                          <a:pt x="16" y="2"/>
                          <a:pt x="17" y="1"/>
                          <a:pt x="17" y="1"/>
                        </a:cubicBezTo>
                        <a:moveTo>
                          <a:pt x="0" y="0"/>
                        </a:moveTo>
                        <a:cubicBezTo>
                          <a:pt x="0" y="0"/>
                          <a:pt x="0" y="0"/>
                          <a:pt x="0" y="0"/>
                        </a:cubicBezTo>
                        <a:cubicBezTo>
                          <a:pt x="0" y="1"/>
                          <a:pt x="1" y="3"/>
                          <a:pt x="3" y="3"/>
                        </a:cubicBezTo>
                        <a:cubicBezTo>
                          <a:pt x="14" y="3"/>
                          <a:pt x="14" y="3"/>
                          <a:pt x="14" y="3"/>
                        </a:cubicBezTo>
                        <a:cubicBezTo>
                          <a:pt x="14" y="3"/>
                          <a:pt x="15" y="3"/>
                          <a:pt x="15" y="3"/>
                        </a:cubicBezTo>
                        <a:cubicBezTo>
                          <a:pt x="14" y="3"/>
                          <a:pt x="14" y="3"/>
                          <a:pt x="14" y="3"/>
                        </a:cubicBezTo>
                        <a:cubicBezTo>
                          <a:pt x="9" y="3"/>
                          <a:pt x="9" y="3"/>
                          <a:pt x="9" y="3"/>
                        </a:cubicBezTo>
                        <a:cubicBezTo>
                          <a:pt x="9" y="2"/>
                          <a:pt x="9" y="2"/>
                          <a:pt x="9" y="2"/>
                        </a:cubicBezTo>
                        <a:cubicBezTo>
                          <a:pt x="3" y="2"/>
                          <a:pt x="3" y="2"/>
                          <a:pt x="3" y="2"/>
                        </a:cubicBezTo>
                        <a:cubicBezTo>
                          <a:pt x="2" y="2"/>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29" name="Freeform 8397">
                    <a:extLst>
                      <a:ext uri="{FF2B5EF4-FFF2-40B4-BE49-F238E27FC236}">
                        <a16:creationId xmlns:a16="http://schemas.microsoft.com/office/drawing/2014/main" id="{55F7EDAB-EC95-40C8-960D-77267CC26A54}"/>
                      </a:ext>
                    </a:extLst>
                  </p:cNvPr>
                  <p:cNvSpPr>
                    <a:spLocks/>
                  </p:cNvSpPr>
                  <p:nvPr/>
                </p:nvSpPr>
                <p:spPr bwMode="auto">
                  <a:xfrm>
                    <a:off x="3727" y="1974"/>
                    <a:ext cx="6" cy="0"/>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0" name="Freeform 8398">
                    <a:extLst>
                      <a:ext uri="{FF2B5EF4-FFF2-40B4-BE49-F238E27FC236}">
                        <a16:creationId xmlns:a16="http://schemas.microsoft.com/office/drawing/2014/main" id="{DF049B7D-6CFC-4D52-B5A2-DC677C8FA03F}"/>
                      </a:ext>
                    </a:extLst>
                  </p:cNvPr>
                  <p:cNvSpPr>
                    <a:spLocks/>
                  </p:cNvSpPr>
                  <p:nvPr/>
                </p:nvSpPr>
                <p:spPr bwMode="auto">
                  <a:xfrm>
                    <a:off x="3726" y="1979"/>
                    <a:ext cx="13" cy="4"/>
                  </a:xfrm>
                  <a:custGeom>
                    <a:avLst/>
                    <a:gdLst>
                      <a:gd name="T0" fmla="*/ 17 w 17"/>
                      <a:gd name="T1" fmla="*/ 2 h 5"/>
                      <a:gd name="T2" fmla="*/ 14 w 17"/>
                      <a:gd name="T3" fmla="*/ 5 h 5"/>
                      <a:gd name="T4" fmla="*/ 3 w 17"/>
                      <a:gd name="T5" fmla="*/ 5 h 5"/>
                      <a:gd name="T6" fmla="*/ 0 w 17"/>
                      <a:gd name="T7" fmla="*/ 2 h 5"/>
                      <a:gd name="T8" fmla="*/ 3 w 17"/>
                      <a:gd name="T9" fmla="*/ 0 h 5"/>
                      <a:gd name="T10" fmla="*/ 14 w 17"/>
                      <a:gd name="T11" fmla="*/ 0 h 5"/>
                      <a:gd name="T12" fmla="*/ 17 w 17"/>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17" h="5">
                        <a:moveTo>
                          <a:pt x="17" y="2"/>
                        </a:moveTo>
                        <a:cubicBezTo>
                          <a:pt x="17" y="4"/>
                          <a:pt x="16" y="5"/>
                          <a:pt x="14" y="5"/>
                        </a:cubicBezTo>
                        <a:cubicBezTo>
                          <a:pt x="3" y="5"/>
                          <a:pt x="3" y="5"/>
                          <a:pt x="3" y="5"/>
                        </a:cubicBezTo>
                        <a:cubicBezTo>
                          <a:pt x="1" y="5"/>
                          <a:pt x="0" y="4"/>
                          <a:pt x="0" y="2"/>
                        </a:cubicBezTo>
                        <a:cubicBezTo>
                          <a:pt x="0" y="1"/>
                          <a:pt x="1" y="0"/>
                          <a:pt x="3" y="0"/>
                        </a:cubicBezTo>
                        <a:cubicBezTo>
                          <a:pt x="14" y="0"/>
                          <a:pt x="14" y="0"/>
                          <a:pt x="14" y="0"/>
                        </a:cubicBezTo>
                        <a:cubicBezTo>
                          <a:pt x="16" y="0"/>
                          <a:pt x="17" y="1"/>
                          <a:pt x="17" y="2"/>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1" name="Freeform 8399">
                    <a:extLst>
                      <a:ext uri="{FF2B5EF4-FFF2-40B4-BE49-F238E27FC236}">
                        <a16:creationId xmlns:a16="http://schemas.microsoft.com/office/drawing/2014/main" id="{5943F6DE-2DCB-4F8E-B390-07E195EF1462}"/>
                      </a:ext>
                    </a:extLst>
                  </p:cNvPr>
                  <p:cNvSpPr>
                    <a:spLocks noEditPoints="1"/>
                  </p:cNvSpPr>
                  <p:nvPr/>
                </p:nvSpPr>
                <p:spPr bwMode="auto">
                  <a:xfrm>
                    <a:off x="3726" y="1978"/>
                    <a:ext cx="14" cy="5"/>
                  </a:xfrm>
                  <a:custGeom>
                    <a:avLst/>
                    <a:gdLst>
                      <a:gd name="T0" fmla="*/ 14 w 18"/>
                      <a:gd name="T1" fmla="*/ 7 h 7"/>
                      <a:gd name="T2" fmla="*/ 3 w 18"/>
                      <a:gd name="T3" fmla="*/ 7 h 7"/>
                      <a:gd name="T4" fmla="*/ 0 w 18"/>
                      <a:gd name="T5" fmla="*/ 3 h 7"/>
                      <a:gd name="T6" fmla="*/ 3 w 18"/>
                      <a:gd name="T7" fmla="*/ 0 h 7"/>
                      <a:gd name="T8" fmla="*/ 14 w 18"/>
                      <a:gd name="T9" fmla="*/ 0 h 7"/>
                      <a:gd name="T10" fmla="*/ 18 w 18"/>
                      <a:gd name="T11" fmla="*/ 3 h 7"/>
                      <a:gd name="T12" fmla="*/ 14 w 18"/>
                      <a:gd name="T13" fmla="*/ 7 h 7"/>
                      <a:gd name="T14" fmla="*/ 3 w 18"/>
                      <a:gd name="T15" fmla="*/ 1 h 7"/>
                      <a:gd name="T16" fmla="*/ 0 w 18"/>
                      <a:gd name="T17" fmla="*/ 3 h 7"/>
                      <a:gd name="T18" fmla="*/ 3 w 18"/>
                      <a:gd name="T19" fmla="*/ 6 h 7"/>
                      <a:gd name="T20" fmla="*/ 14 w 18"/>
                      <a:gd name="T21" fmla="*/ 6 h 7"/>
                      <a:gd name="T22" fmla="*/ 17 w 18"/>
                      <a:gd name="T23" fmla="*/ 3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5"/>
                          <a:pt x="0" y="3"/>
                        </a:cubicBezTo>
                        <a:cubicBezTo>
                          <a:pt x="0" y="2"/>
                          <a:pt x="1" y="0"/>
                          <a:pt x="3" y="0"/>
                        </a:cubicBezTo>
                        <a:cubicBezTo>
                          <a:pt x="14" y="0"/>
                          <a:pt x="14" y="0"/>
                          <a:pt x="14" y="0"/>
                        </a:cubicBezTo>
                        <a:cubicBezTo>
                          <a:pt x="16" y="0"/>
                          <a:pt x="18" y="2"/>
                          <a:pt x="18" y="3"/>
                        </a:cubicBezTo>
                        <a:cubicBezTo>
                          <a:pt x="18" y="5"/>
                          <a:pt x="16" y="7"/>
                          <a:pt x="14" y="7"/>
                        </a:cubicBezTo>
                        <a:moveTo>
                          <a:pt x="3" y="1"/>
                        </a:moveTo>
                        <a:cubicBezTo>
                          <a:pt x="2" y="1"/>
                          <a:pt x="0" y="2"/>
                          <a:pt x="0" y="3"/>
                        </a:cubicBezTo>
                        <a:cubicBezTo>
                          <a:pt x="0" y="5"/>
                          <a:pt x="2" y="6"/>
                          <a:pt x="3" y="6"/>
                        </a:cubicBezTo>
                        <a:cubicBezTo>
                          <a:pt x="14" y="6"/>
                          <a:pt x="14" y="6"/>
                          <a:pt x="14" y="6"/>
                        </a:cubicBezTo>
                        <a:cubicBezTo>
                          <a:pt x="16" y="6"/>
                          <a:pt x="17" y="5"/>
                          <a:pt x="17" y="3"/>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2" name="Freeform 8400">
                    <a:extLst>
                      <a:ext uri="{FF2B5EF4-FFF2-40B4-BE49-F238E27FC236}">
                        <a16:creationId xmlns:a16="http://schemas.microsoft.com/office/drawing/2014/main" id="{F9DE9D51-DF65-4AF8-93AF-54E41B4CD90A}"/>
                      </a:ext>
                    </a:extLst>
                  </p:cNvPr>
                  <p:cNvSpPr>
                    <a:spLocks/>
                  </p:cNvSpPr>
                  <p:nvPr/>
                </p:nvSpPr>
                <p:spPr bwMode="auto">
                  <a:xfrm>
                    <a:off x="3726" y="1981"/>
                    <a:ext cx="7" cy="2"/>
                  </a:xfrm>
                  <a:custGeom>
                    <a:avLst/>
                    <a:gdLst>
                      <a:gd name="T0" fmla="*/ 9 w 9"/>
                      <a:gd name="T1" fmla="*/ 0 h 2"/>
                      <a:gd name="T2" fmla="*/ 0 w 9"/>
                      <a:gd name="T3" fmla="*/ 0 h 2"/>
                      <a:gd name="T4" fmla="*/ 3 w 9"/>
                      <a:gd name="T5" fmla="*/ 2 h 2"/>
                      <a:gd name="T6" fmla="*/ 9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0" y="0"/>
                          <a:pt x="0" y="0"/>
                          <a:pt x="0" y="0"/>
                        </a:cubicBezTo>
                        <a:cubicBezTo>
                          <a:pt x="0" y="1"/>
                          <a:pt x="2" y="2"/>
                          <a:pt x="3" y="2"/>
                        </a:cubicBezTo>
                        <a:cubicBezTo>
                          <a:pt x="9" y="2"/>
                          <a:pt x="9" y="2"/>
                          <a:pt x="9" y="2"/>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3" name="Freeform 8401">
                    <a:extLst>
                      <a:ext uri="{FF2B5EF4-FFF2-40B4-BE49-F238E27FC236}">
                        <a16:creationId xmlns:a16="http://schemas.microsoft.com/office/drawing/2014/main" id="{172BA4FF-0604-4133-9921-9CCBD54AEA0F}"/>
                      </a:ext>
                    </a:extLst>
                  </p:cNvPr>
                  <p:cNvSpPr>
                    <a:spLocks noEditPoints="1"/>
                  </p:cNvSpPr>
                  <p:nvPr/>
                </p:nvSpPr>
                <p:spPr bwMode="auto">
                  <a:xfrm>
                    <a:off x="3726" y="1981"/>
                    <a:ext cx="13" cy="2"/>
                  </a:xfrm>
                  <a:custGeom>
                    <a:avLst/>
                    <a:gdLst>
                      <a:gd name="T0" fmla="*/ 17 w 17"/>
                      <a:gd name="T1" fmla="*/ 0 h 2"/>
                      <a:gd name="T2" fmla="*/ 16 w 17"/>
                      <a:gd name="T3" fmla="*/ 2 h 2"/>
                      <a:gd name="T4" fmla="*/ 16 w 17"/>
                      <a:gd name="T5" fmla="*/ 2 h 2"/>
                      <a:gd name="T6" fmla="*/ 16 w 17"/>
                      <a:gd name="T7" fmla="*/ 2 h 2"/>
                      <a:gd name="T8" fmla="*/ 17 w 17"/>
                      <a:gd name="T9" fmla="*/ 0 h 2"/>
                      <a:gd name="T10" fmla="*/ 0 w 17"/>
                      <a:gd name="T11" fmla="*/ 0 h 2"/>
                      <a:gd name="T12" fmla="*/ 0 w 17"/>
                      <a:gd name="T13" fmla="*/ 0 h 2"/>
                      <a:gd name="T14" fmla="*/ 3 w 17"/>
                      <a:gd name="T15" fmla="*/ 2 h 2"/>
                      <a:gd name="T16" fmla="*/ 14 w 17"/>
                      <a:gd name="T17" fmla="*/ 2 h 2"/>
                      <a:gd name="T18" fmla="*/ 16 w 17"/>
                      <a:gd name="T19" fmla="*/ 2 h 2"/>
                      <a:gd name="T20" fmla="*/ 16 w 17"/>
                      <a:gd name="T21" fmla="*/ 2 h 2"/>
                      <a:gd name="T22" fmla="*/ 15 w 17"/>
                      <a:gd name="T23" fmla="*/ 2 h 2"/>
                      <a:gd name="T24" fmla="*/ 15 w 17"/>
                      <a:gd name="T25" fmla="*/ 2 h 2"/>
                      <a:gd name="T26" fmla="*/ 15 w 17"/>
                      <a:gd name="T27" fmla="*/ 2 h 2"/>
                      <a:gd name="T28" fmla="*/ 14 w 17"/>
                      <a:gd name="T29" fmla="*/ 2 h 2"/>
                      <a:gd name="T30" fmla="*/ 9 w 17"/>
                      <a:gd name="T31" fmla="*/ 2 h 2"/>
                      <a:gd name="T32" fmla="*/ 9 w 17"/>
                      <a:gd name="T33" fmla="*/ 2 h 2"/>
                      <a:gd name="T34" fmla="*/ 3 w 17"/>
                      <a:gd name="T35" fmla="*/ 2 h 2"/>
                      <a:gd name="T36" fmla="*/ 0 w 17"/>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2">
                        <a:moveTo>
                          <a:pt x="17" y="0"/>
                        </a:moveTo>
                        <a:cubicBezTo>
                          <a:pt x="17" y="1"/>
                          <a:pt x="17" y="1"/>
                          <a:pt x="16" y="2"/>
                        </a:cubicBezTo>
                        <a:cubicBezTo>
                          <a:pt x="16" y="2"/>
                          <a:pt x="16" y="2"/>
                          <a:pt x="16" y="2"/>
                        </a:cubicBezTo>
                        <a:cubicBezTo>
                          <a:pt x="16" y="2"/>
                          <a:pt x="16" y="2"/>
                          <a:pt x="16" y="2"/>
                        </a:cubicBezTo>
                        <a:cubicBezTo>
                          <a:pt x="16" y="2"/>
                          <a:pt x="17" y="1"/>
                          <a:pt x="17" y="0"/>
                        </a:cubicBezTo>
                        <a:moveTo>
                          <a:pt x="0" y="0"/>
                        </a:moveTo>
                        <a:cubicBezTo>
                          <a:pt x="0" y="0"/>
                          <a:pt x="0" y="0"/>
                          <a:pt x="0" y="0"/>
                        </a:cubicBezTo>
                        <a:cubicBezTo>
                          <a:pt x="0" y="1"/>
                          <a:pt x="1" y="2"/>
                          <a:pt x="3" y="2"/>
                        </a:cubicBezTo>
                        <a:cubicBezTo>
                          <a:pt x="14" y="2"/>
                          <a:pt x="14" y="2"/>
                          <a:pt x="14" y="2"/>
                        </a:cubicBezTo>
                        <a:cubicBezTo>
                          <a:pt x="15" y="2"/>
                          <a:pt x="15" y="2"/>
                          <a:pt x="16" y="2"/>
                        </a:cubicBezTo>
                        <a:cubicBezTo>
                          <a:pt x="16" y="2"/>
                          <a:pt x="16" y="2"/>
                          <a:pt x="16" y="2"/>
                        </a:cubicBezTo>
                        <a:cubicBezTo>
                          <a:pt x="15" y="2"/>
                          <a:pt x="15" y="2"/>
                          <a:pt x="15" y="2"/>
                        </a:cubicBezTo>
                        <a:cubicBezTo>
                          <a:pt x="15" y="2"/>
                          <a:pt x="15" y="2"/>
                          <a:pt x="15" y="2"/>
                        </a:cubicBezTo>
                        <a:cubicBezTo>
                          <a:pt x="15" y="2"/>
                          <a:pt x="15" y="2"/>
                          <a:pt x="15" y="2"/>
                        </a:cubicBezTo>
                        <a:cubicBezTo>
                          <a:pt x="14" y="2"/>
                          <a:pt x="14" y="2"/>
                          <a:pt x="14" y="2"/>
                        </a:cubicBezTo>
                        <a:cubicBezTo>
                          <a:pt x="9" y="2"/>
                          <a:pt x="9" y="2"/>
                          <a:pt x="9" y="2"/>
                        </a:cubicBezTo>
                        <a:cubicBezTo>
                          <a:pt x="9" y="2"/>
                          <a:pt x="9" y="2"/>
                          <a:pt x="9" y="2"/>
                        </a:cubicBezTo>
                        <a:cubicBezTo>
                          <a:pt x="3" y="2"/>
                          <a:pt x="3" y="2"/>
                          <a:pt x="3" y="2"/>
                        </a:cubicBezTo>
                        <a:cubicBezTo>
                          <a:pt x="2" y="2"/>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4" name="Freeform 8402">
                    <a:extLst>
                      <a:ext uri="{FF2B5EF4-FFF2-40B4-BE49-F238E27FC236}">
                        <a16:creationId xmlns:a16="http://schemas.microsoft.com/office/drawing/2014/main" id="{3615597D-BF88-4E7C-95BD-3DF4D14338AB}"/>
                      </a:ext>
                    </a:extLst>
                  </p:cNvPr>
                  <p:cNvSpPr>
                    <a:spLocks/>
                  </p:cNvSpPr>
                  <p:nvPr/>
                </p:nvSpPr>
                <p:spPr bwMode="auto">
                  <a:xfrm>
                    <a:off x="3727" y="1979"/>
                    <a:ext cx="6" cy="1"/>
                  </a:xfrm>
                  <a:custGeom>
                    <a:avLst/>
                    <a:gdLst>
                      <a:gd name="T0" fmla="*/ 8 w 8"/>
                      <a:gd name="T1" fmla="*/ 0 h 2"/>
                      <a:gd name="T2" fmla="*/ 2 w 8"/>
                      <a:gd name="T3" fmla="*/ 0 h 2"/>
                      <a:gd name="T4" fmla="*/ 0 w 8"/>
                      <a:gd name="T5" fmla="*/ 2 h 2"/>
                      <a:gd name="T6" fmla="*/ 2 w 8"/>
                      <a:gd name="T7" fmla="*/ 1 h 2"/>
                      <a:gd name="T8" fmla="*/ 8 w 8"/>
                      <a:gd name="T9" fmla="*/ 0 h 2"/>
                      <a:gd name="T10" fmla="*/ 8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8" y="0"/>
                        </a:moveTo>
                        <a:cubicBezTo>
                          <a:pt x="2" y="0"/>
                          <a:pt x="2" y="0"/>
                          <a:pt x="2" y="0"/>
                        </a:cubicBezTo>
                        <a:cubicBezTo>
                          <a:pt x="0" y="0"/>
                          <a:pt x="0" y="2"/>
                          <a:pt x="0" y="2"/>
                        </a:cubicBezTo>
                        <a:cubicBezTo>
                          <a:pt x="1" y="1"/>
                          <a:pt x="2" y="1"/>
                          <a:pt x="2" y="1"/>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5" name="Freeform 8403">
                    <a:extLst>
                      <a:ext uri="{FF2B5EF4-FFF2-40B4-BE49-F238E27FC236}">
                        <a16:creationId xmlns:a16="http://schemas.microsoft.com/office/drawing/2014/main" id="{09F0FFAA-A0EF-4DE6-B764-4CBB21D083CD}"/>
                      </a:ext>
                    </a:extLst>
                  </p:cNvPr>
                  <p:cNvSpPr>
                    <a:spLocks/>
                  </p:cNvSpPr>
                  <p:nvPr/>
                </p:nvSpPr>
                <p:spPr bwMode="auto">
                  <a:xfrm>
                    <a:off x="3726" y="1984"/>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2"/>
                          <a:pt x="1" y="0"/>
                          <a:pt x="3" y="0"/>
                        </a:cubicBezTo>
                        <a:cubicBezTo>
                          <a:pt x="14" y="0"/>
                          <a:pt x="14" y="0"/>
                          <a:pt x="14" y="0"/>
                        </a:cubicBezTo>
                        <a:cubicBezTo>
                          <a:pt x="16" y="0"/>
                          <a:pt x="17" y="2"/>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6" name="Freeform 8404">
                    <a:extLst>
                      <a:ext uri="{FF2B5EF4-FFF2-40B4-BE49-F238E27FC236}">
                        <a16:creationId xmlns:a16="http://schemas.microsoft.com/office/drawing/2014/main" id="{E65966DD-8415-450D-8160-6443F7156CDF}"/>
                      </a:ext>
                    </a:extLst>
                  </p:cNvPr>
                  <p:cNvSpPr>
                    <a:spLocks noEditPoints="1"/>
                  </p:cNvSpPr>
                  <p:nvPr/>
                </p:nvSpPr>
                <p:spPr bwMode="auto">
                  <a:xfrm>
                    <a:off x="3726" y="1984"/>
                    <a:ext cx="14" cy="5"/>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1 h 6"/>
                      <a:gd name="T16" fmla="*/ 0 w 18"/>
                      <a:gd name="T17" fmla="*/ 3 h 6"/>
                      <a:gd name="T18" fmla="*/ 3 w 18"/>
                      <a:gd name="T19" fmla="*/ 6 h 6"/>
                      <a:gd name="T20" fmla="*/ 14 w 18"/>
                      <a:gd name="T21" fmla="*/ 6 h 6"/>
                      <a:gd name="T22" fmla="*/ 17 w 18"/>
                      <a:gd name="T23" fmla="*/ 3 h 6"/>
                      <a:gd name="T24" fmla="*/ 14 w 18"/>
                      <a:gd name="T25" fmla="*/ 1 h 6"/>
                      <a:gd name="T26" fmla="*/ 3 w 18"/>
                      <a:gd name="T2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1"/>
                        </a:moveTo>
                        <a:cubicBezTo>
                          <a:pt x="2" y="1"/>
                          <a:pt x="0" y="2"/>
                          <a:pt x="0" y="3"/>
                        </a:cubicBezTo>
                        <a:cubicBezTo>
                          <a:pt x="0" y="5"/>
                          <a:pt x="2" y="6"/>
                          <a:pt x="3" y="6"/>
                        </a:cubicBezTo>
                        <a:cubicBezTo>
                          <a:pt x="14" y="6"/>
                          <a:pt x="14" y="6"/>
                          <a:pt x="14" y="6"/>
                        </a:cubicBezTo>
                        <a:cubicBezTo>
                          <a:pt x="16" y="6"/>
                          <a:pt x="17" y="5"/>
                          <a:pt x="17" y="3"/>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7" name="Freeform 8405">
                    <a:extLst>
                      <a:ext uri="{FF2B5EF4-FFF2-40B4-BE49-F238E27FC236}">
                        <a16:creationId xmlns:a16="http://schemas.microsoft.com/office/drawing/2014/main" id="{0B772F31-8C23-45F5-9CC4-71CCE7302130}"/>
                      </a:ext>
                    </a:extLst>
                  </p:cNvPr>
                  <p:cNvSpPr>
                    <a:spLocks/>
                  </p:cNvSpPr>
                  <p:nvPr/>
                </p:nvSpPr>
                <p:spPr bwMode="auto">
                  <a:xfrm>
                    <a:off x="3726" y="1986"/>
                    <a:ext cx="7" cy="3"/>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2"/>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8" name="Freeform 8406">
                    <a:extLst>
                      <a:ext uri="{FF2B5EF4-FFF2-40B4-BE49-F238E27FC236}">
                        <a16:creationId xmlns:a16="http://schemas.microsoft.com/office/drawing/2014/main" id="{0D1FB64F-E11B-4A06-B564-8E7391FF6A4E}"/>
                      </a:ext>
                    </a:extLst>
                  </p:cNvPr>
                  <p:cNvSpPr>
                    <a:spLocks/>
                  </p:cNvSpPr>
                  <p:nvPr/>
                </p:nvSpPr>
                <p:spPr bwMode="auto">
                  <a:xfrm>
                    <a:off x="3726" y="1986"/>
                    <a:ext cx="13" cy="3"/>
                  </a:xfrm>
                  <a:custGeom>
                    <a:avLst/>
                    <a:gdLst>
                      <a:gd name="T0" fmla="*/ 0 w 17"/>
                      <a:gd name="T1" fmla="*/ 0 h 3"/>
                      <a:gd name="T2" fmla="*/ 0 w 17"/>
                      <a:gd name="T3" fmla="*/ 0 h 3"/>
                      <a:gd name="T4" fmla="*/ 3 w 17"/>
                      <a:gd name="T5" fmla="*/ 3 h 3"/>
                      <a:gd name="T6" fmla="*/ 14 w 17"/>
                      <a:gd name="T7" fmla="*/ 3 h 3"/>
                      <a:gd name="T8" fmla="*/ 17 w 17"/>
                      <a:gd name="T9" fmla="*/ 2 h 3"/>
                      <a:gd name="T10" fmla="*/ 16 w 17"/>
                      <a:gd name="T11" fmla="*/ 2 h 3"/>
                      <a:gd name="T12" fmla="*/ 16 w 17"/>
                      <a:gd name="T13" fmla="*/ 2 h 3"/>
                      <a:gd name="T14" fmla="*/ 16 w 17"/>
                      <a:gd name="T15" fmla="*/ 3 h 3"/>
                      <a:gd name="T16" fmla="*/ 16 w 17"/>
                      <a:gd name="T17" fmla="*/ 3 h 3"/>
                      <a:gd name="T18" fmla="*/ 15 w 17"/>
                      <a:gd name="T19" fmla="*/ 3 h 3"/>
                      <a:gd name="T20" fmla="*/ 15 w 17"/>
                      <a:gd name="T21" fmla="*/ 3 h 3"/>
                      <a:gd name="T22" fmla="*/ 15 w 17"/>
                      <a:gd name="T23" fmla="*/ 3 h 3"/>
                      <a:gd name="T24" fmla="*/ 14 w 17"/>
                      <a:gd name="T25" fmla="*/ 3 h 3"/>
                      <a:gd name="T26" fmla="*/ 9 w 17"/>
                      <a:gd name="T27" fmla="*/ 3 h 3"/>
                      <a:gd name="T28" fmla="*/ 9 w 17"/>
                      <a:gd name="T29" fmla="*/ 3 h 3"/>
                      <a:gd name="T30" fmla="*/ 3 w 17"/>
                      <a:gd name="T31" fmla="*/ 3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2"/>
                          <a:pt x="1" y="3"/>
                          <a:pt x="3" y="3"/>
                        </a:cubicBezTo>
                        <a:cubicBezTo>
                          <a:pt x="14" y="3"/>
                          <a:pt x="14" y="3"/>
                          <a:pt x="14" y="3"/>
                        </a:cubicBezTo>
                        <a:cubicBezTo>
                          <a:pt x="15" y="3"/>
                          <a:pt x="16" y="3"/>
                          <a:pt x="17" y="2"/>
                        </a:cubicBezTo>
                        <a:cubicBezTo>
                          <a:pt x="17" y="2"/>
                          <a:pt x="17" y="2"/>
                          <a:pt x="16" y="2"/>
                        </a:cubicBezTo>
                        <a:cubicBezTo>
                          <a:pt x="16" y="2"/>
                          <a:pt x="16" y="2"/>
                          <a:pt x="16" y="2"/>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2"/>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39" name="Freeform 8407">
                    <a:extLst>
                      <a:ext uri="{FF2B5EF4-FFF2-40B4-BE49-F238E27FC236}">
                        <a16:creationId xmlns:a16="http://schemas.microsoft.com/office/drawing/2014/main" id="{53D68431-B456-43ED-A9FB-C91DF42F76E6}"/>
                      </a:ext>
                    </a:extLst>
                  </p:cNvPr>
                  <p:cNvSpPr>
                    <a:spLocks/>
                  </p:cNvSpPr>
                  <p:nvPr/>
                </p:nvSpPr>
                <p:spPr bwMode="auto">
                  <a:xfrm>
                    <a:off x="3727" y="1985"/>
                    <a:ext cx="6" cy="1"/>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0" name="Freeform 8408">
                    <a:extLst>
                      <a:ext uri="{FF2B5EF4-FFF2-40B4-BE49-F238E27FC236}">
                        <a16:creationId xmlns:a16="http://schemas.microsoft.com/office/drawing/2014/main" id="{DD4D6810-226B-4206-8B34-FF91DB9C222C}"/>
                      </a:ext>
                    </a:extLst>
                  </p:cNvPr>
                  <p:cNvSpPr>
                    <a:spLocks/>
                  </p:cNvSpPr>
                  <p:nvPr/>
                </p:nvSpPr>
                <p:spPr bwMode="auto">
                  <a:xfrm>
                    <a:off x="3726" y="1990"/>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1" name="Freeform 8409">
                    <a:extLst>
                      <a:ext uri="{FF2B5EF4-FFF2-40B4-BE49-F238E27FC236}">
                        <a16:creationId xmlns:a16="http://schemas.microsoft.com/office/drawing/2014/main" id="{752C1BBD-EEDE-4AE6-B106-72C0A1203128}"/>
                      </a:ext>
                    </a:extLst>
                  </p:cNvPr>
                  <p:cNvSpPr>
                    <a:spLocks noEditPoints="1"/>
                  </p:cNvSpPr>
                  <p:nvPr/>
                </p:nvSpPr>
                <p:spPr bwMode="auto">
                  <a:xfrm>
                    <a:off x="3726" y="1990"/>
                    <a:ext cx="14" cy="5"/>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0 h 6"/>
                      <a:gd name="T16" fmla="*/ 0 w 18"/>
                      <a:gd name="T17" fmla="*/ 3 h 6"/>
                      <a:gd name="T18" fmla="*/ 3 w 18"/>
                      <a:gd name="T19" fmla="*/ 6 h 6"/>
                      <a:gd name="T20" fmla="*/ 14 w 18"/>
                      <a:gd name="T21" fmla="*/ 6 h 6"/>
                      <a:gd name="T22" fmla="*/ 17 w 18"/>
                      <a:gd name="T23" fmla="*/ 3 h 6"/>
                      <a:gd name="T24" fmla="*/ 14 w 18"/>
                      <a:gd name="T25" fmla="*/ 0 h 6"/>
                      <a:gd name="T26" fmla="*/ 3 w 18"/>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0"/>
                        </a:moveTo>
                        <a:cubicBezTo>
                          <a:pt x="2" y="0"/>
                          <a:pt x="0" y="1"/>
                          <a:pt x="0" y="3"/>
                        </a:cubicBezTo>
                        <a:cubicBezTo>
                          <a:pt x="0" y="4"/>
                          <a:pt x="2" y="6"/>
                          <a:pt x="3" y="6"/>
                        </a:cubicBezTo>
                        <a:cubicBezTo>
                          <a:pt x="14" y="6"/>
                          <a:pt x="14" y="6"/>
                          <a:pt x="14" y="6"/>
                        </a:cubicBezTo>
                        <a:cubicBezTo>
                          <a:pt x="16" y="6"/>
                          <a:pt x="17" y="4"/>
                          <a:pt x="17" y="3"/>
                        </a:cubicBezTo>
                        <a:cubicBezTo>
                          <a:pt x="17" y="1"/>
                          <a:pt x="16" y="0"/>
                          <a:pt x="14" y="0"/>
                        </a:cubicBezTo>
                        <a:cubicBezTo>
                          <a:pt x="3" y="0"/>
                          <a:pt x="3" y="0"/>
                          <a:pt x="3" y="0"/>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2" name="Freeform 8410">
                    <a:extLst>
                      <a:ext uri="{FF2B5EF4-FFF2-40B4-BE49-F238E27FC236}">
                        <a16:creationId xmlns:a16="http://schemas.microsoft.com/office/drawing/2014/main" id="{49BA2F88-4622-4445-BD6A-B8EE3377CC20}"/>
                      </a:ext>
                    </a:extLst>
                  </p:cNvPr>
                  <p:cNvSpPr>
                    <a:spLocks/>
                  </p:cNvSpPr>
                  <p:nvPr/>
                </p:nvSpPr>
                <p:spPr bwMode="auto">
                  <a:xfrm>
                    <a:off x="3726" y="1992"/>
                    <a:ext cx="7" cy="3"/>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1"/>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3" name="Freeform 8411">
                    <a:extLst>
                      <a:ext uri="{FF2B5EF4-FFF2-40B4-BE49-F238E27FC236}">
                        <a16:creationId xmlns:a16="http://schemas.microsoft.com/office/drawing/2014/main" id="{8CCC1C79-669B-4DC2-A66A-7E7090803B23}"/>
                      </a:ext>
                    </a:extLst>
                  </p:cNvPr>
                  <p:cNvSpPr>
                    <a:spLocks/>
                  </p:cNvSpPr>
                  <p:nvPr/>
                </p:nvSpPr>
                <p:spPr bwMode="auto">
                  <a:xfrm>
                    <a:off x="3726" y="1992"/>
                    <a:ext cx="13" cy="3"/>
                  </a:xfrm>
                  <a:custGeom>
                    <a:avLst/>
                    <a:gdLst>
                      <a:gd name="T0" fmla="*/ 0 w 17"/>
                      <a:gd name="T1" fmla="*/ 0 h 3"/>
                      <a:gd name="T2" fmla="*/ 0 w 17"/>
                      <a:gd name="T3" fmla="*/ 0 h 3"/>
                      <a:gd name="T4" fmla="*/ 3 w 17"/>
                      <a:gd name="T5" fmla="*/ 3 h 3"/>
                      <a:gd name="T6" fmla="*/ 14 w 17"/>
                      <a:gd name="T7" fmla="*/ 3 h 3"/>
                      <a:gd name="T8" fmla="*/ 17 w 17"/>
                      <a:gd name="T9" fmla="*/ 1 h 3"/>
                      <a:gd name="T10" fmla="*/ 16 w 17"/>
                      <a:gd name="T11" fmla="*/ 2 h 3"/>
                      <a:gd name="T12" fmla="*/ 16 w 17"/>
                      <a:gd name="T13" fmla="*/ 2 h 3"/>
                      <a:gd name="T14" fmla="*/ 16 w 17"/>
                      <a:gd name="T15" fmla="*/ 2 h 3"/>
                      <a:gd name="T16" fmla="*/ 16 w 17"/>
                      <a:gd name="T17" fmla="*/ 3 h 3"/>
                      <a:gd name="T18" fmla="*/ 15 w 17"/>
                      <a:gd name="T19" fmla="*/ 3 h 3"/>
                      <a:gd name="T20" fmla="*/ 15 w 17"/>
                      <a:gd name="T21" fmla="*/ 3 h 3"/>
                      <a:gd name="T22" fmla="*/ 15 w 17"/>
                      <a:gd name="T23" fmla="*/ 3 h 3"/>
                      <a:gd name="T24" fmla="*/ 14 w 17"/>
                      <a:gd name="T25" fmla="*/ 3 h 3"/>
                      <a:gd name="T26" fmla="*/ 9 w 17"/>
                      <a:gd name="T27" fmla="*/ 3 h 3"/>
                      <a:gd name="T28" fmla="*/ 9 w 17"/>
                      <a:gd name="T29" fmla="*/ 3 h 3"/>
                      <a:gd name="T30" fmla="*/ 3 w 17"/>
                      <a:gd name="T31" fmla="*/ 3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2"/>
                          <a:pt x="1" y="3"/>
                          <a:pt x="3" y="3"/>
                        </a:cubicBezTo>
                        <a:cubicBezTo>
                          <a:pt x="14" y="3"/>
                          <a:pt x="14" y="3"/>
                          <a:pt x="14" y="3"/>
                        </a:cubicBezTo>
                        <a:cubicBezTo>
                          <a:pt x="16" y="3"/>
                          <a:pt x="17" y="2"/>
                          <a:pt x="17" y="1"/>
                        </a:cubicBezTo>
                        <a:cubicBezTo>
                          <a:pt x="17" y="1"/>
                          <a:pt x="17" y="2"/>
                          <a:pt x="16" y="2"/>
                        </a:cubicBezTo>
                        <a:cubicBezTo>
                          <a:pt x="16" y="2"/>
                          <a:pt x="16" y="2"/>
                          <a:pt x="16" y="2"/>
                        </a:cubicBezTo>
                        <a:cubicBezTo>
                          <a:pt x="16" y="2"/>
                          <a:pt x="16" y="2"/>
                          <a:pt x="16" y="2"/>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4" name="Freeform 8412">
                    <a:extLst>
                      <a:ext uri="{FF2B5EF4-FFF2-40B4-BE49-F238E27FC236}">
                        <a16:creationId xmlns:a16="http://schemas.microsoft.com/office/drawing/2014/main" id="{9931B58C-90F5-41E7-837A-5BBEC0F68D89}"/>
                      </a:ext>
                    </a:extLst>
                  </p:cNvPr>
                  <p:cNvSpPr>
                    <a:spLocks/>
                  </p:cNvSpPr>
                  <p:nvPr/>
                </p:nvSpPr>
                <p:spPr bwMode="auto">
                  <a:xfrm>
                    <a:off x="3727" y="1991"/>
                    <a:ext cx="6" cy="1"/>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5" name="Freeform 8413">
                    <a:extLst>
                      <a:ext uri="{FF2B5EF4-FFF2-40B4-BE49-F238E27FC236}">
                        <a16:creationId xmlns:a16="http://schemas.microsoft.com/office/drawing/2014/main" id="{80641085-0D66-44B9-B702-1D05E000B86B}"/>
                      </a:ext>
                    </a:extLst>
                  </p:cNvPr>
                  <p:cNvSpPr>
                    <a:spLocks/>
                  </p:cNvSpPr>
                  <p:nvPr/>
                </p:nvSpPr>
                <p:spPr bwMode="auto">
                  <a:xfrm>
                    <a:off x="3726" y="1996"/>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4"/>
                          <a:pt x="16" y="6"/>
                          <a:pt x="14" y="6"/>
                        </a:cubicBezTo>
                        <a:cubicBezTo>
                          <a:pt x="3" y="6"/>
                          <a:pt x="3" y="6"/>
                          <a:pt x="3" y="6"/>
                        </a:cubicBezTo>
                        <a:cubicBezTo>
                          <a:pt x="1" y="6"/>
                          <a:pt x="0" y="4"/>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6" name="Freeform 8414">
                    <a:extLst>
                      <a:ext uri="{FF2B5EF4-FFF2-40B4-BE49-F238E27FC236}">
                        <a16:creationId xmlns:a16="http://schemas.microsoft.com/office/drawing/2014/main" id="{45D8D49E-E3C8-4BDF-A317-561823143C52}"/>
                      </a:ext>
                    </a:extLst>
                  </p:cNvPr>
                  <p:cNvSpPr>
                    <a:spLocks noEditPoints="1"/>
                  </p:cNvSpPr>
                  <p:nvPr/>
                </p:nvSpPr>
                <p:spPr bwMode="auto">
                  <a:xfrm>
                    <a:off x="3726" y="1995"/>
                    <a:ext cx="14" cy="6"/>
                  </a:xfrm>
                  <a:custGeom>
                    <a:avLst/>
                    <a:gdLst>
                      <a:gd name="T0" fmla="*/ 14 w 18"/>
                      <a:gd name="T1" fmla="*/ 7 h 7"/>
                      <a:gd name="T2" fmla="*/ 3 w 18"/>
                      <a:gd name="T3" fmla="*/ 7 h 7"/>
                      <a:gd name="T4" fmla="*/ 0 w 18"/>
                      <a:gd name="T5" fmla="*/ 4 h 7"/>
                      <a:gd name="T6" fmla="*/ 3 w 18"/>
                      <a:gd name="T7" fmla="*/ 0 h 7"/>
                      <a:gd name="T8" fmla="*/ 14 w 18"/>
                      <a:gd name="T9" fmla="*/ 0 h 7"/>
                      <a:gd name="T10" fmla="*/ 18 w 18"/>
                      <a:gd name="T11" fmla="*/ 4 h 7"/>
                      <a:gd name="T12" fmla="*/ 14 w 18"/>
                      <a:gd name="T13" fmla="*/ 7 h 7"/>
                      <a:gd name="T14" fmla="*/ 3 w 18"/>
                      <a:gd name="T15" fmla="*/ 1 h 7"/>
                      <a:gd name="T16" fmla="*/ 0 w 18"/>
                      <a:gd name="T17" fmla="*/ 4 h 7"/>
                      <a:gd name="T18" fmla="*/ 3 w 18"/>
                      <a:gd name="T19" fmla="*/ 6 h 7"/>
                      <a:gd name="T20" fmla="*/ 14 w 18"/>
                      <a:gd name="T21" fmla="*/ 6 h 7"/>
                      <a:gd name="T22" fmla="*/ 17 w 18"/>
                      <a:gd name="T23" fmla="*/ 4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6"/>
                          <a:pt x="0" y="4"/>
                        </a:cubicBezTo>
                        <a:cubicBezTo>
                          <a:pt x="0" y="2"/>
                          <a:pt x="1" y="0"/>
                          <a:pt x="3" y="0"/>
                        </a:cubicBezTo>
                        <a:cubicBezTo>
                          <a:pt x="14" y="0"/>
                          <a:pt x="14" y="0"/>
                          <a:pt x="14" y="0"/>
                        </a:cubicBezTo>
                        <a:cubicBezTo>
                          <a:pt x="16" y="0"/>
                          <a:pt x="18" y="2"/>
                          <a:pt x="18" y="4"/>
                        </a:cubicBezTo>
                        <a:cubicBezTo>
                          <a:pt x="18" y="6"/>
                          <a:pt x="16" y="7"/>
                          <a:pt x="14" y="7"/>
                        </a:cubicBezTo>
                        <a:moveTo>
                          <a:pt x="3" y="1"/>
                        </a:moveTo>
                        <a:cubicBezTo>
                          <a:pt x="2" y="1"/>
                          <a:pt x="0" y="2"/>
                          <a:pt x="0" y="4"/>
                        </a:cubicBezTo>
                        <a:cubicBezTo>
                          <a:pt x="0" y="5"/>
                          <a:pt x="2" y="6"/>
                          <a:pt x="3" y="6"/>
                        </a:cubicBezTo>
                        <a:cubicBezTo>
                          <a:pt x="14" y="6"/>
                          <a:pt x="14" y="6"/>
                          <a:pt x="14" y="6"/>
                        </a:cubicBezTo>
                        <a:cubicBezTo>
                          <a:pt x="16" y="6"/>
                          <a:pt x="17" y="5"/>
                          <a:pt x="17" y="4"/>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7" name="Freeform 8415">
                    <a:extLst>
                      <a:ext uri="{FF2B5EF4-FFF2-40B4-BE49-F238E27FC236}">
                        <a16:creationId xmlns:a16="http://schemas.microsoft.com/office/drawing/2014/main" id="{13CFCA94-CF12-4D75-8ECB-CE0231A595D9}"/>
                      </a:ext>
                    </a:extLst>
                  </p:cNvPr>
                  <p:cNvSpPr>
                    <a:spLocks/>
                  </p:cNvSpPr>
                  <p:nvPr/>
                </p:nvSpPr>
                <p:spPr bwMode="auto">
                  <a:xfrm>
                    <a:off x="3726" y="1998"/>
                    <a:ext cx="7" cy="2"/>
                  </a:xfrm>
                  <a:custGeom>
                    <a:avLst/>
                    <a:gdLst>
                      <a:gd name="T0" fmla="*/ 9 w 9"/>
                      <a:gd name="T1" fmla="*/ 0 h 2"/>
                      <a:gd name="T2" fmla="*/ 0 w 9"/>
                      <a:gd name="T3" fmla="*/ 0 h 2"/>
                      <a:gd name="T4" fmla="*/ 3 w 9"/>
                      <a:gd name="T5" fmla="*/ 2 h 2"/>
                      <a:gd name="T6" fmla="*/ 9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0" y="0"/>
                          <a:pt x="0" y="0"/>
                          <a:pt x="0" y="0"/>
                        </a:cubicBezTo>
                        <a:cubicBezTo>
                          <a:pt x="0" y="1"/>
                          <a:pt x="2" y="2"/>
                          <a:pt x="3" y="2"/>
                        </a:cubicBezTo>
                        <a:cubicBezTo>
                          <a:pt x="9" y="2"/>
                          <a:pt x="9" y="2"/>
                          <a:pt x="9" y="2"/>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8" name="Freeform 8416">
                    <a:extLst>
                      <a:ext uri="{FF2B5EF4-FFF2-40B4-BE49-F238E27FC236}">
                        <a16:creationId xmlns:a16="http://schemas.microsoft.com/office/drawing/2014/main" id="{54B769C4-05D2-48EC-89D1-B916E6413103}"/>
                      </a:ext>
                    </a:extLst>
                  </p:cNvPr>
                  <p:cNvSpPr>
                    <a:spLocks/>
                  </p:cNvSpPr>
                  <p:nvPr/>
                </p:nvSpPr>
                <p:spPr bwMode="auto">
                  <a:xfrm>
                    <a:off x="3726" y="1998"/>
                    <a:ext cx="13" cy="3"/>
                  </a:xfrm>
                  <a:custGeom>
                    <a:avLst/>
                    <a:gdLst>
                      <a:gd name="T0" fmla="*/ 0 w 17"/>
                      <a:gd name="T1" fmla="*/ 0 h 3"/>
                      <a:gd name="T2" fmla="*/ 0 w 17"/>
                      <a:gd name="T3" fmla="*/ 0 h 3"/>
                      <a:gd name="T4" fmla="*/ 3 w 17"/>
                      <a:gd name="T5" fmla="*/ 3 h 3"/>
                      <a:gd name="T6" fmla="*/ 14 w 17"/>
                      <a:gd name="T7" fmla="*/ 3 h 3"/>
                      <a:gd name="T8" fmla="*/ 17 w 17"/>
                      <a:gd name="T9" fmla="*/ 0 h 3"/>
                      <a:gd name="T10" fmla="*/ 16 w 17"/>
                      <a:gd name="T11" fmla="*/ 2 h 3"/>
                      <a:gd name="T12" fmla="*/ 16 w 17"/>
                      <a:gd name="T13" fmla="*/ 2 h 3"/>
                      <a:gd name="T14" fmla="*/ 16 w 17"/>
                      <a:gd name="T15" fmla="*/ 2 h 3"/>
                      <a:gd name="T16" fmla="*/ 16 w 17"/>
                      <a:gd name="T17" fmla="*/ 2 h 3"/>
                      <a:gd name="T18" fmla="*/ 15 w 17"/>
                      <a:gd name="T19" fmla="*/ 2 h 3"/>
                      <a:gd name="T20" fmla="*/ 15 w 17"/>
                      <a:gd name="T21" fmla="*/ 3 h 3"/>
                      <a:gd name="T22" fmla="*/ 15 w 17"/>
                      <a:gd name="T23" fmla="*/ 3 h 3"/>
                      <a:gd name="T24" fmla="*/ 14 w 17"/>
                      <a:gd name="T25" fmla="*/ 3 h 3"/>
                      <a:gd name="T26" fmla="*/ 9 w 17"/>
                      <a:gd name="T27" fmla="*/ 3 h 3"/>
                      <a:gd name="T28" fmla="*/ 9 w 17"/>
                      <a:gd name="T29" fmla="*/ 2 h 3"/>
                      <a:gd name="T30" fmla="*/ 3 w 17"/>
                      <a:gd name="T31" fmla="*/ 2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1"/>
                          <a:pt x="1" y="3"/>
                          <a:pt x="3" y="3"/>
                        </a:cubicBezTo>
                        <a:cubicBezTo>
                          <a:pt x="14" y="3"/>
                          <a:pt x="14" y="3"/>
                          <a:pt x="14" y="3"/>
                        </a:cubicBezTo>
                        <a:cubicBezTo>
                          <a:pt x="16" y="3"/>
                          <a:pt x="17" y="2"/>
                          <a:pt x="17" y="0"/>
                        </a:cubicBezTo>
                        <a:cubicBezTo>
                          <a:pt x="17" y="1"/>
                          <a:pt x="17" y="1"/>
                          <a:pt x="16" y="2"/>
                        </a:cubicBezTo>
                        <a:cubicBezTo>
                          <a:pt x="16" y="2"/>
                          <a:pt x="16" y="2"/>
                          <a:pt x="16" y="2"/>
                        </a:cubicBezTo>
                        <a:cubicBezTo>
                          <a:pt x="16" y="2"/>
                          <a:pt x="16" y="2"/>
                          <a:pt x="16" y="2"/>
                        </a:cubicBezTo>
                        <a:cubicBezTo>
                          <a:pt x="16" y="2"/>
                          <a:pt x="16" y="2"/>
                          <a:pt x="16" y="2"/>
                        </a:cubicBezTo>
                        <a:cubicBezTo>
                          <a:pt x="15" y="2"/>
                          <a:pt x="15" y="2"/>
                          <a:pt x="15" y="2"/>
                        </a:cubicBezTo>
                        <a:cubicBezTo>
                          <a:pt x="15" y="3"/>
                          <a:pt x="15" y="3"/>
                          <a:pt x="15" y="3"/>
                        </a:cubicBezTo>
                        <a:cubicBezTo>
                          <a:pt x="15" y="3"/>
                          <a:pt x="15" y="3"/>
                          <a:pt x="15" y="3"/>
                        </a:cubicBezTo>
                        <a:cubicBezTo>
                          <a:pt x="14" y="3"/>
                          <a:pt x="14" y="3"/>
                          <a:pt x="14" y="3"/>
                        </a:cubicBezTo>
                        <a:cubicBezTo>
                          <a:pt x="9" y="3"/>
                          <a:pt x="9" y="3"/>
                          <a:pt x="9" y="3"/>
                        </a:cubicBezTo>
                        <a:cubicBezTo>
                          <a:pt x="9" y="2"/>
                          <a:pt x="9" y="2"/>
                          <a:pt x="9" y="2"/>
                        </a:cubicBezTo>
                        <a:cubicBezTo>
                          <a:pt x="3" y="2"/>
                          <a:pt x="3" y="2"/>
                          <a:pt x="3" y="2"/>
                        </a:cubicBezTo>
                        <a:cubicBezTo>
                          <a:pt x="2" y="2"/>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49" name="Freeform 8417">
                    <a:extLst>
                      <a:ext uri="{FF2B5EF4-FFF2-40B4-BE49-F238E27FC236}">
                        <a16:creationId xmlns:a16="http://schemas.microsoft.com/office/drawing/2014/main" id="{28B355F7-0BD1-4015-B81C-98BA3817F0A8}"/>
                      </a:ext>
                    </a:extLst>
                  </p:cNvPr>
                  <p:cNvSpPr>
                    <a:spLocks/>
                  </p:cNvSpPr>
                  <p:nvPr/>
                </p:nvSpPr>
                <p:spPr bwMode="auto">
                  <a:xfrm>
                    <a:off x="3727" y="1996"/>
                    <a:ext cx="6" cy="2"/>
                  </a:xfrm>
                  <a:custGeom>
                    <a:avLst/>
                    <a:gdLst>
                      <a:gd name="T0" fmla="*/ 8 w 8"/>
                      <a:gd name="T1" fmla="*/ 0 h 2"/>
                      <a:gd name="T2" fmla="*/ 2 w 8"/>
                      <a:gd name="T3" fmla="*/ 0 h 2"/>
                      <a:gd name="T4" fmla="*/ 0 w 8"/>
                      <a:gd name="T5" fmla="*/ 2 h 2"/>
                      <a:gd name="T6" fmla="*/ 2 w 8"/>
                      <a:gd name="T7" fmla="*/ 1 h 2"/>
                      <a:gd name="T8" fmla="*/ 8 w 8"/>
                      <a:gd name="T9" fmla="*/ 1 h 2"/>
                      <a:gd name="T10" fmla="*/ 8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8" y="0"/>
                        </a:moveTo>
                        <a:cubicBezTo>
                          <a:pt x="2" y="0"/>
                          <a:pt x="2" y="0"/>
                          <a:pt x="2" y="0"/>
                        </a:cubicBezTo>
                        <a:cubicBezTo>
                          <a:pt x="0" y="1"/>
                          <a:pt x="0" y="2"/>
                          <a:pt x="0" y="2"/>
                        </a:cubicBezTo>
                        <a:cubicBezTo>
                          <a:pt x="1" y="1"/>
                          <a:pt x="2" y="1"/>
                          <a:pt x="2" y="1"/>
                        </a:cubicBezTo>
                        <a:cubicBezTo>
                          <a:pt x="8" y="1"/>
                          <a:pt x="8" y="1"/>
                          <a:pt x="8" y="1"/>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0" name="Freeform 8418">
                    <a:extLst>
                      <a:ext uri="{FF2B5EF4-FFF2-40B4-BE49-F238E27FC236}">
                        <a16:creationId xmlns:a16="http://schemas.microsoft.com/office/drawing/2014/main" id="{3BF29113-76FF-4639-B814-503EF0751BCF}"/>
                      </a:ext>
                    </a:extLst>
                  </p:cNvPr>
                  <p:cNvSpPr>
                    <a:spLocks/>
                  </p:cNvSpPr>
                  <p:nvPr/>
                </p:nvSpPr>
                <p:spPr bwMode="auto">
                  <a:xfrm>
                    <a:off x="3726" y="2001"/>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2"/>
                          <a:pt x="1" y="0"/>
                          <a:pt x="3" y="0"/>
                        </a:cubicBezTo>
                        <a:cubicBezTo>
                          <a:pt x="14" y="0"/>
                          <a:pt x="14" y="0"/>
                          <a:pt x="14" y="0"/>
                        </a:cubicBezTo>
                        <a:cubicBezTo>
                          <a:pt x="16" y="0"/>
                          <a:pt x="17" y="2"/>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1" name="Freeform 8419">
                    <a:extLst>
                      <a:ext uri="{FF2B5EF4-FFF2-40B4-BE49-F238E27FC236}">
                        <a16:creationId xmlns:a16="http://schemas.microsoft.com/office/drawing/2014/main" id="{B610B5F4-D769-4D9D-8A58-E4C3290637D1}"/>
                      </a:ext>
                    </a:extLst>
                  </p:cNvPr>
                  <p:cNvSpPr>
                    <a:spLocks noEditPoints="1"/>
                  </p:cNvSpPr>
                  <p:nvPr/>
                </p:nvSpPr>
                <p:spPr bwMode="auto">
                  <a:xfrm>
                    <a:off x="3726" y="2001"/>
                    <a:ext cx="14" cy="6"/>
                  </a:xfrm>
                  <a:custGeom>
                    <a:avLst/>
                    <a:gdLst>
                      <a:gd name="T0" fmla="*/ 14 w 18"/>
                      <a:gd name="T1" fmla="*/ 7 h 7"/>
                      <a:gd name="T2" fmla="*/ 3 w 18"/>
                      <a:gd name="T3" fmla="*/ 7 h 7"/>
                      <a:gd name="T4" fmla="*/ 0 w 18"/>
                      <a:gd name="T5" fmla="*/ 3 h 7"/>
                      <a:gd name="T6" fmla="*/ 3 w 18"/>
                      <a:gd name="T7" fmla="*/ 0 h 7"/>
                      <a:gd name="T8" fmla="*/ 14 w 18"/>
                      <a:gd name="T9" fmla="*/ 0 h 7"/>
                      <a:gd name="T10" fmla="*/ 18 w 18"/>
                      <a:gd name="T11" fmla="*/ 3 h 7"/>
                      <a:gd name="T12" fmla="*/ 14 w 18"/>
                      <a:gd name="T13" fmla="*/ 7 h 7"/>
                      <a:gd name="T14" fmla="*/ 3 w 18"/>
                      <a:gd name="T15" fmla="*/ 1 h 7"/>
                      <a:gd name="T16" fmla="*/ 0 w 18"/>
                      <a:gd name="T17" fmla="*/ 3 h 7"/>
                      <a:gd name="T18" fmla="*/ 3 w 18"/>
                      <a:gd name="T19" fmla="*/ 6 h 7"/>
                      <a:gd name="T20" fmla="*/ 14 w 18"/>
                      <a:gd name="T21" fmla="*/ 6 h 7"/>
                      <a:gd name="T22" fmla="*/ 17 w 18"/>
                      <a:gd name="T23" fmla="*/ 3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5"/>
                          <a:pt x="0" y="3"/>
                        </a:cubicBezTo>
                        <a:cubicBezTo>
                          <a:pt x="0" y="2"/>
                          <a:pt x="1" y="0"/>
                          <a:pt x="3" y="0"/>
                        </a:cubicBezTo>
                        <a:cubicBezTo>
                          <a:pt x="14" y="0"/>
                          <a:pt x="14" y="0"/>
                          <a:pt x="14" y="0"/>
                        </a:cubicBezTo>
                        <a:cubicBezTo>
                          <a:pt x="16" y="0"/>
                          <a:pt x="18" y="2"/>
                          <a:pt x="18" y="3"/>
                        </a:cubicBezTo>
                        <a:cubicBezTo>
                          <a:pt x="18" y="5"/>
                          <a:pt x="16" y="7"/>
                          <a:pt x="14" y="7"/>
                        </a:cubicBezTo>
                        <a:moveTo>
                          <a:pt x="3" y="1"/>
                        </a:moveTo>
                        <a:cubicBezTo>
                          <a:pt x="2" y="1"/>
                          <a:pt x="0" y="2"/>
                          <a:pt x="0" y="3"/>
                        </a:cubicBezTo>
                        <a:cubicBezTo>
                          <a:pt x="0" y="5"/>
                          <a:pt x="2" y="6"/>
                          <a:pt x="3" y="6"/>
                        </a:cubicBezTo>
                        <a:cubicBezTo>
                          <a:pt x="14" y="6"/>
                          <a:pt x="14" y="6"/>
                          <a:pt x="14" y="6"/>
                        </a:cubicBezTo>
                        <a:cubicBezTo>
                          <a:pt x="16" y="6"/>
                          <a:pt x="17" y="5"/>
                          <a:pt x="17" y="3"/>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2" name="Freeform 8420">
                    <a:extLst>
                      <a:ext uri="{FF2B5EF4-FFF2-40B4-BE49-F238E27FC236}">
                        <a16:creationId xmlns:a16="http://schemas.microsoft.com/office/drawing/2014/main" id="{0D2C62B7-4802-4DB2-A74D-70565D3D8D68}"/>
                      </a:ext>
                    </a:extLst>
                  </p:cNvPr>
                  <p:cNvSpPr>
                    <a:spLocks/>
                  </p:cNvSpPr>
                  <p:nvPr/>
                </p:nvSpPr>
                <p:spPr bwMode="auto">
                  <a:xfrm>
                    <a:off x="3726" y="2004"/>
                    <a:ext cx="7" cy="2"/>
                  </a:xfrm>
                  <a:custGeom>
                    <a:avLst/>
                    <a:gdLst>
                      <a:gd name="T0" fmla="*/ 9 w 9"/>
                      <a:gd name="T1" fmla="*/ 0 h 2"/>
                      <a:gd name="T2" fmla="*/ 0 w 9"/>
                      <a:gd name="T3" fmla="*/ 0 h 2"/>
                      <a:gd name="T4" fmla="*/ 3 w 9"/>
                      <a:gd name="T5" fmla="*/ 2 h 2"/>
                      <a:gd name="T6" fmla="*/ 9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0" y="0"/>
                          <a:pt x="0" y="0"/>
                          <a:pt x="0" y="0"/>
                        </a:cubicBezTo>
                        <a:cubicBezTo>
                          <a:pt x="0" y="1"/>
                          <a:pt x="2" y="2"/>
                          <a:pt x="3" y="2"/>
                        </a:cubicBezTo>
                        <a:cubicBezTo>
                          <a:pt x="9" y="2"/>
                          <a:pt x="9" y="2"/>
                          <a:pt x="9" y="2"/>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3" name="Freeform 8421">
                    <a:extLst>
                      <a:ext uri="{FF2B5EF4-FFF2-40B4-BE49-F238E27FC236}">
                        <a16:creationId xmlns:a16="http://schemas.microsoft.com/office/drawing/2014/main" id="{20CBBBA6-E85B-4038-96BE-3CBBDD5769FF}"/>
                      </a:ext>
                    </a:extLst>
                  </p:cNvPr>
                  <p:cNvSpPr>
                    <a:spLocks/>
                  </p:cNvSpPr>
                  <p:nvPr/>
                </p:nvSpPr>
                <p:spPr bwMode="auto">
                  <a:xfrm>
                    <a:off x="3726" y="2004"/>
                    <a:ext cx="13" cy="2"/>
                  </a:xfrm>
                  <a:custGeom>
                    <a:avLst/>
                    <a:gdLst>
                      <a:gd name="T0" fmla="*/ 0 w 17"/>
                      <a:gd name="T1" fmla="*/ 0 h 2"/>
                      <a:gd name="T2" fmla="*/ 0 w 17"/>
                      <a:gd name="T3" fmla="*/ 0 h 2"/>
                      <a:gd name="T4" fmla="*/ 3 w 17"/>
                      <a:gd name="T5" fmla="*/ 2 h 2"/>
                      <a:gd name="T6" fmla="*/ 14 w 17"/>
                      <a:gd name="T7" fmla="*/ 2 h 2"/>
                      <a:gd name="T8" fmla="*/ 17 w 17"/>
                      <a:gd name="T9" fmla="*/ 0 h 2"/>
                      <a:gd name="T10" fmla="*/ 16 w 17"/>
                      <a:gd name="T11" fmla="*/ 2 h 2"/>
                      <a:gd name="T12" fmla="*/ 16 w 17"/>
                      <a:gd name="T13" fmla="*/ 2 h 2"/>
                      <a:gd name="T14" fmla="*/ 16 w 17"/>
                      <a:gd name="T15" fmla="*/ 2 h 2"/>
                      <a:gd name="T16" fmla="*/ 16 w 17"/>
                      <a:gd name="T17" fmla="*/ 2 h 2"/>
                      <a:gd name="T18" fmla="*/ 15 w 17"/>
                      <a:gd name="T19" fmla="*/ 2 h 2"/>
                      <a:gd name="T20" fmla="*/ 15 w 17"/>
                      <a:gd name="T21" fmla="*/ 2 h 2"/>
                      <a:gd name="T22" fmla="*/ 15 w 17"/>
                      <a:gd name="T23" fmla="*/ 2 h 2"/>
                      <a:gd name="T24" fmla="*/ 14 w 17"/>
                      <a:gd name="T25" fmla="*/ 2 h 2"/>
                      <a:gd name="T26" fmla="*/ 9 w 17"/>
                      <a:gd name="T27" fmla="*/ 2 h 2"/>
                      <a:gd name="T28" fmla="*/ 9 w 17"/>
                      <a:gd name="T29" fmla="*/ 2 h 2"/>
                      <a:gd name="T30" fmla="*/ 3 w 17"/>
                      <a:gd name="T31" fmla="*/ 2 h 2"/>
                      <a:gd name="T32" fmla="*/ 0 w 17"/>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2">
                        <a:moveTo>
                          <a:pt x="0" y="0"/>
                        </a:moveTo>
                        <a:cubicBezTo>
                          <a:pt x="0" y="0"/>
                          <a:pt x="0" y="0"/>
                          <a:pt x="0" y="0"/>
                        </a:cubicBezTo>
                        <a:cubicBezTo>
                          <a:pt x="0" y="1"/>
                          <a:pt x="1" y="2"/>
                          <a:pt x="3" y="2"/>
                        </a:cubicBezTo>
                        <a:cubicBezTo>
                          <a:pt x="14" y="2"/>
                          <a:pt x="14" y="2"/>
                          <a:pt x="14" y="2"/>
                        </a:cubicBezTo>
                        <a:cubicBezTo>
                          <a:pt x="16" y="2"/>
                          <a:pt x="17" y="1"/>
                          <a:pt x="17" y="0"/>
                        </a:cubicBezTo>
                        <a:cubicBezTo>
                          <a:pt x="17" y="1"/>
                          <a:pt x="17" y="1"/>
                          <a:pt x="16" y="2"/>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2"/>
                          <a:pt x="15" y="2"/>
                        </a:cubicBezTo>
                        <a:cubicBezTo>
                          <a:pt x="14" y="2"/>
                          <a:pt x="14" y="2"/>
                          <a:pt x="14" y="2"/>
                        </a:cubicBezTo>
                        <a:cubicBezTo>
                          <a:pt x="9" y="2"/>
                          <a:pt x="9" y="2"/>
                          <a:pt x="9" y="2"/>
                        </a:cubicBezTo>
                        <a:cubicBezTo>
                          <a:pt x="9" y="2"/>
                          <a:pt x="9" y="2"/>
                          <a:pt x="9" y="2"/>
                        </a:cubicBezTo>
                        <a:cubicBezTo>
                          <a:pt x="3" y="2"/>
                          <a:pt x="3" y="2"/>
                          <a:pt x="3" y="2"/>
                        </a:cubicBezTo>
                        <a:cubicBezTo>
                          <a:pt x="2" y="2"/>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4" name="Freeform 8422">
                    <a:extLst>
                      <a:ext uri="{FF2B5EF4-FFF2-40B4-BE49-F238E27FC236}">
                        <a16:creationId xmlns:a16="http://schemas.microsoft.com/office/drawing/2014/main" id="{7DDB82A0-877A-41B1-BD1F-19D86774255A}"/>
                      </a:ext>
                    </a:extLst>
                  </p:cNvPr>
                  <p:cNvSpPr>
                    <a:spLocks/>
                  </p:cNvSpPr>
                  <p:nvPr/>
                </p:nvSpPr>
                <p:spPr bwMode="auto">
                  <a:xfrm>
                    <a:off x="3727" y="2002"/>
                    <a:ext cx="6" cy="2"/>
                  </a:xfrm>
                  <a:custGeom>
                    <a:avLst/>
                    <a:gdLst>
                      <a:gd name="T0" fmla="*/ 8 w 8"/>
                      <a:gd name="T1" fmla="*/ 0 h 2"/>
                      <a:gd name="T2" fmla="*/ 2 w 8"/>
                      <a:gd name="T3" fmla="*/ 0 h 2"/>
                      <a:gd name="T4" fmla="*/ 0 w 8"/>
                      <a:gd name="T5" fmla="*/ 2 h 2"/>
                      <a:gd name="T6" fmla="*/ 2 w 8"/>
                      <a:gd name="T7" fmla="*/ 1 h 2"/>
                      <a:gd name="T8" fmla="*/ 8 w 8"/>
                      <a:gd name="T9" fmla="*/ 0 h 2"/>
                      <a:gd name="T10" fmla="*/ 8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8" y="0"/>
                        </a:moveTo>
                        <a:cubicBezTo>
                          <a:pt x="2" y="0"/>
                          <a:pt x="2" y="0"/>
                          <a:pt x="2" y="0"/>
                        </a:cubicBezTo>
                        <a:cubicBezTo>
                          <a:pt x="0" y="0"/>
                          <a:pt x="0" y="2"/>
                          <a:pt x="0" y="2"/>
                        </a:cubicBezTo>
                        <a:cubicBezTo>
                          <a:pt x="1" y="1"/>
                          <a:pt x="2" y="1"/>
                          <a:pt x="2" y="1"/>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5" name="Freeform 8423">
                    <a:extLst>
                      <a:ext uri="{FF2B5EF4-FFF2-40B4-BE49-F238E27FC236}">
                        <a16:creationId xmlns:a16="http://schemas.microsoft.com/office/drawing/2014/main" id="{F0EF05AE-9C0C-40A5-8D69-ED57F9CB8D29}"/>
                      </a:ext>
                    </a:extLst>
                  </p:cNvPr>
                  <p:cNvSpPr>
                    <a:spLocks/>
                  </p:cNvSpPr>
                  <p:nvPr/>
                </p:nvSpPr>
                <p:spPr bwMode="auto">
                  <a:xfrm>
                    <a:off x="3726" y="2007"/>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2"/>
                          <a:pt x="1" y="0"/>
                          <a:pt x="3" y="0"/>
                        </a:cubicBezTo>
                        <a:cubicBezTo>
                          <a:pt x="14" y="0"/>
                          <a:pt x="14" y="0"/>
                          <a:pt x="14" y="0"/>
                        </a:cubicBezTo>
                        <a:cubicBezTo>
                          <a:pt x="16" y="0"/>
                          <a:pt x="17" y="2"/>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6" name="Freeform 8424">
                    <a:extLst>
                      <a:ext uri="{FF2B5EF4-FFF2-40B4-BE49-F238E27FC236}">
                        <a16:creationId xmlns:a16="http://schemas.microsoft.com/office/drawing/2014/main" id="{C5F49303-1117-4793-82BA-CC88C93EC091}"/>
                      </a:ext>
                    </a:extLst>
                  </p:cNvPr>
                  <p:cNvSpPr>
                    <a:spLocks noEditPoints="1"/>
                  </p:cNvSpPr>
                  <p:nvPr/>
                </p:nvSpPr>
                <p:spPr bwMode="auto">
                  <a:xfrm>
                    <a:off x="3726" y="2007"/>
                    <a:ext cx="14" cy="5"/>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1 h 6"/>
                      <a:gd name="T16" fmla="*/ 0 w 18"/>
                      <a:gd name="T17" fmla="*/ 3 h 6"/>
                      <a:gd name="T18" fmla="*/ 3 w 18"/>
                      <a:gd name="T19" fmla="*/ 6 h 6"/>
                      <a:gd name="T20" fmla="*/ 14 w 18"/>
                      <a:gd name="T21" fmla="*/ 6 h 6"/>
                      <a:gd name="T22" fmla="*/ 17 w 18"/>
                      <a:gd name="T23" fmla="*/ 3 h 6"/>
                      <a:gd name="T24" fmla="*/ 14 w 18"/>
                      <a:gd name="T25" fmla="*/ 1 h 6"/>
                      <a:gd name="T26" fmla="*/ 3 w 18"/>
                      <a:gd name="T2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1"/>
                        </a:moveTo>
                        <a:cubicBezTo>
                          <a:pt x="2" y="1"/>
                          <a:pt x="0" y="2"/>
                          <a:pt x="0" y="3"/>
                        </a:cubicBezTo>
                        <a:cubicBezTo>
                          <a:pt x="0" y="5"/>
                          <a:pt x="2" y="6"/>
                          <a:pt x="3" y="6"/>
                        </a:cubicBezTo>
                        <a:cubicBezTo>
                          <a:pt x="14" y="6"/>
                          <a:pt x="14" y="6"/>
                          <a:pt x="14" y="6"/>
                        </a:cubicBezTo>
                        <a:cubicBezTo>
                          <a:pt x="16" y="6"/>
                          <a:pt x="17" y="5"/>
                          <a:pt x="17" y="3"/>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7" name="Freeform 8425">
                    <a:extLst>
                      <a:ext uri="{FF2B5EF4-FFF2-40B4-BE49-F238E27FC236}">
                        <a16:creationId xmlns:a16="http://schemas.microsoft.com/office/drawing/2014/main" id="{4FAED7ED-9C18-42DF-BB77-11673518416D}"/>
                      </a:ext>
                    </a:extLst>
                  </p:cNvPr>
                  <p:cNvSpPr>
                    <a:spLocks/>
                  </p:cNvSpPr>
                  <p:nvPr/>
                </p:nvSpPr>
                <p:spPr bwMode="auto">
                  <a:xfrm>
                    <a:off x="3726" y="2010"/>
                    <a:ext cx="7" cy="2"/>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2"/>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8" name="Freeform 8426">
                    <a:extLst>
                      <a:ext uri="{FF2B5EF4-FFF2-40B4-BE49-F238E27FC236}">
                        <a16:creationId xmlns:a16="http://schemas.microsoft.com/office/drawing/2014/main" id="{63B0D65B-D3B6-4197-84D6-972DBD55E535}"/>
                      </a:ext>
                    </a:extLst>
                  </p:cNvPr>
                  <p:cNvSpPr>
                    <a:spLocks noEditPoints="1"/>
                  </p:cNvSpPr>
                  <p:nvPr/>
                </p:nvSpPr>
                <p:spPr bwMode="auto">
                  <a:xfrm>
                    <a:off x="3726" y="2010"/>
                    <a:ext cx="12" cy="2"/>
                  </a:xfrm>
                  <a:custGeom>
                    <a:avLst/>
                    <a:gdLst>
                      <a:gd name="T0" fmla="*/ 16 w 16"/>
                      <a:gd name="T1" fmla="*/ 2 h 3"/>
                      <a:gd name="T2" fmla="*/ 16 w 16"/>
                      <a:gd name="T3" fmla="*/ 2 h 3"/>
                      <a:gd name="T4" fmla="*/ 16 w 16"/>
                      <a:gd name="T5" fmla="*/ 2 h 3"/>
                      <a:gd name="T6" fmla="*/ 16 w 16"/>
                      <a:gd name="T7" fmla="*/ 3 h 3"/>
                      <a:gd name="T8" fmla="*/ 16 w 16"/>
                      <a:gd name="T9" fmla="*/ 2 h 3"/>
                      <a:gd name="T10" fmla="*/ 0 w 16"/>
                      <a:gd name="T11" fmla="*/ 0 h 3"/>
                      <a:gd name="T12" fmla="*/ 0 w 16"/>
                      <a:gd name="T13" fmla="*/ 0 h 3"/>
                      <a:gd name="T14" fmla="*/ 3 w 16"/>
                      <a:gd name="T15" fmla="*/ 3 h 3"/>
                      <a:gd name="T16" fmla="*/ 14 w 16"/>
                      <a:gd name="T17" fmla="*/ 3 h 3"/>
                      <a:gd name="T18" fmla="*/ 16 w 16"/>
                      <a:gd name="T19" fmla="*/ 3 h 3"/>
                      <a:gd name="T20" fmla="*/ 16 w 16"/>
                      <a:gd name="T21" fmla="*/ 3 h 3"/>
                      <a:gd name="T22" fmla="*/ 15 w 16"/>
                      <a:gd name="T23" fmla="*/ 3 h 3"/>
                      <a:gd name="T24" fmla="*/ 15 w 16"/>
                      <a:gd name="T25" fmla="*/ 3 h 3"/>
                      <a:gd name="T26" fmla="*/ 15 w 16"/>
                      <a:gd name="T27" fmla="*/ 3 h 3"/>
                      <a:gd name="T28" fmla="*/ 14 w 16"/>
                      <a:gd name="T29" fmla="*/ 3 h 3"/>
                      <a:gd name="T30" fmla="*/ 9 w 16"/>
                      <a:gd name="T31" fmla="*/ 3 h 3"/>
                      <a:gd name="T32" fmla="*/ 9 w 16"/>
                      <a:gd name="T33" fmla="*/ 3 h 3"/>
                      <a:gd name="T34" fmla="*/ 3 w 16"/>
                      <a:gd name="T35" fmla="*/ 3 h 3"/>
                      <a:gd name="T36" fmla="*/ 0 w 16"/>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3">
                        <a:moveTo>
                          <a:pt x="16" y="2"/>
                        </a:moveTo>
                        <a:cubicBezTo>
                          <a:pt x="16" y="2"/>
                          <a:pt x="16" y="2"/>
                          <a:pt x="16" y="2"/>
                        </a:cubicBezTo>
                        <a:cubicBezTo>
                          <a:pt x="16" y="2"/>
                          <a:pt x="16" y="2"/>
                          <a:pt x="16" y="2"/>
                        </a:cubicBezTo>
                        <a:cubicBezTo>
                          <a:pt x="16" y="3"/>
                          <a:pt x="16" y="3"/>
                          <a:pt x="16" y="3"/>
                        </a:cubicBezTo>
                        <a:cubicBezTo>
                          <a:pt x="16" y="3"/>
                          <a:pt x="16" y="2"/>
                          <a:pt x="16" y="2"/>
                        </a:cubicBezTo>
                        <a:moveTo>
                          <a:pt x="0" y="0"/>
                        </a:moveTo>
                        <a:cubicBezTo>
                          <a:pt x="0" y="0"/>
                          <a:pt x="0" y="0"/>
                          <a:pt x="0" y="0"/>
                        </a:cubicBezTo>
                        <a:cubicBezTo>
                          <a:pt x="0" y="2"/>
                          <a:pt x="1" y="3"/>
                          <a:pt x="3" y="3"/>
                        </a:cubicBezTo>
                        <a:cubicBezTo>
                          <a:pt x="14" y="3"/>
                          <a:pt x="14" y="3"/>
                          <a:pt x="14" y="3"/>
                        </a:cubicBezTo>
                        <a:cubicBezTo>
                          <a:pt x="15" y="3"/>
                          <a:pt x="15" y="3"/>
                          <a:pt x="16" y="3"/>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2"/>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59" name="Freeform 8427">
                    <a:extLst>
                      <a:ext uri="{FF2B5EF4-FFF2-40B4-BE49-F238E27FC236}">
                        <a16:creationId xmlns:a16="http://schemas.microsoft.com/office/drawing/2014/main" id="{5440B5A0-4489-4C31-ABF3-52B3BD21481A}"/>
                      </a:ext>
                    </a:extLst>
                  </p:cNvPr>
                  <p:cNvSpPr>
                    <a:spLocks/>
                  </p:cNvSpPr>
                  <p:nvPr/>
                </p:nvSpPr>
                <p:spPr bwMode="auto">
                  <a:xfrm>
                    <a:off x="3727" y="2008"/>
                    <a:ext cx="6" cy="1"/>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0" name="Freeform 8428">
                    <a:extLst>
                      <a:ext uri="{FF2B5EF4-FFF2-40B4-BE49-F238E27FC236}">
                        <a16:creationId xmlns:a16="http://schemas.microsoft.com/office/drawing/2014/main" id="{64570A3C-1155-4C6D-989A-5F0188B17DC3}"/>
                      </a:ext>
                    </a:extLst>
                  </p:cNvPr>
                  <p:cNvSpPr>
                    <a:spLocks/>
                  </p:cNvSpPr>
                  <p:nvPr/>
                </p:nvSpPr>
                <p:spPr bwMode="auto">
                  <a:xfrm>
                    <a:off x="3726" y="2013"/>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1" name="Freeform 8429">
                    <a:extLst>
                      <a:ext uri="{FF2B5EF4-FFF2-40B4-BE49-F238E27FC236}">
                        <a16:creationId xmlns:a16="http://schemas.microsoft.com/office/drawing/2014/main" id="{D3CD1DE9-6D92-43B2-B93D-949D17B15D78}"/>
                      </a:ext>
                    </a:extLst>
                  </p:cNvPr>
                  <p:cNvSpPr>
                    <a:spLocks noEditPoints="1"/>
                  </p:cNvSpPr>
                  <p:nvPr/>
                </p:nvSpPr>
                <p:spPr bwMode="auto">
                  <a:xfrm>
                    <a:off x="3726" y="2013"/>
                    <a:ext cx="14" cy="5"/>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0 h 6"/>
                      <a:gd name="T16" fmla="*/ 0 w 18"/>
                      <a:gd name="T17" fmla="*/ 3 h 6"/>
                      <a:gd name="T18" fmla="*/ 3 w 18"/>
                      <a:gd name="T19" fmla="*/ 6 h 6"/>
                      <a:gd name="T20" fmla="*/ 14 w 18"/>
                      <a:gd name="T21" fmla="*/ 6 h 6"/>
                      <a:gd name="T22" fmla="*/ 17 w 18"/>
                      <a:gd name="T23" fmla="*/ 3 h 6"/>
                      <a:gd name="T24" fmla="*/ 14 w 18"/>
                      <a:gd name="T25" fmla="*/ 0 h 6"/>
                      <a:gd name="T26" fmla="*/ 3 w 18"/>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0"/>
                        </a:moveTo>
                        <a:cubicBezTo>
                          <a:pt x="2" y="0"/>
                          <a:pt x="0" y="1"/>
                          <a:pt x="0" y="3"/>
                        </a:cubicBezTo>
                        <a:cubicBezTo>
                          <a:pt x="0" y="4"/>
                          <a:pt x="2" y="6"/>
                          <a:pt x="3" y="6"/>
                        </a:cubicBezTo>
                        <a:cubicBezTo>
                          <a:pt x="14" y="6"/>
                          <a:pt x="14" y="6"/>
                          <a:pt x="14" y="6"/>
                        </a:cubicBezTo>
                        <a:cubicBezTo>
                          <a:pt x="16" y="6"/>
                          <a:pt x="17" y="4"/>
                          <a:pt x="17" y="3"/>
                        </a:cubicBezTo>
                        <a:cubicBezTo>
                          <a:pt x="17" y="1"/>
                          <a:pt x="16" y="0"/>
                          <a:pt x="14" y="0"/>
                        </a:cubicBezTo>
                        <a:cubicBezTo>
                          <a:pt x="3" y="0"/>
                          <a:pt x="3" y="0"/>
                          <a:pt x="3" y="0"/>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2" name="Freeform 8430">
                    <a:extLst>
                      <a:ext uri="{FF2B5EF4-FFF2-40B4-BE49-F238E27FC236}">
                        <a16:creationId xmlns:a16="http://schemas.microsoft.com/office/drawing/2014/main" id="{7EA67D28-0898-45FB-9516-92FBF3348206}"/>
                      </a:ext>
                    </a:extLst>
                  </p:cNvPr>
                  <p:cNvSpPr>
                    <a:spLocks/>
                  </p:cNvSpPr>
                  <p:nvPr/>
                </p:nvSpPr>
                <p:spPr bwMode="auto">
                  <a:xfrm>
                    <a:off x="3726" y="2016"/>
                    <a:ext cx="7" cy="2"/>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1"/>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3" name="Freeform 8431">
                    <a:extLst>
                      <a:ext uri="{FF2B5EF4-FFF2-40B4-BE49-F238E27FC236}">
                        <a16:creationId xmlns:a16="http://schemas.microsoft.com/office/drawing/2014/main" id="{A2205A21-0412-42A5-9967-FFAE9A2F5398}"/>
                      </a:ext>
                    </a:extLst>
                  </p:cNvPr>
                  <p:cNvSpPr>
                    <a:spLocks noEditPoints="1"/>
                  </p:cNvSpPr>
                  <p:nvPr/>
                </p:nvSpPr>
                <p:spPr bwMode="auto">
                  <a:xfrm>
                    <a:off x="3726" y="2016"/>
                    <a:ext cx="13" cy="2"/>
                  </a:xfrm>
                  <a:custGeom>
                    <a:avLst/>
                    <a:gdLst>
                      <a:gd name="T0" fmla="*/ 17 w 17"/>
                      <a:gd name="T1" fmla="*/ 1 h 3"/>
                      <a:gd name="T2" fmla="*/ 17 w 17"/>
                      <a:gd name="T3" fmla="*/ 1 h 3"/>
                      <a:gd name="T4" fmla="*/ 17 w 17"/>
                      <a:gd name="T5" fmla="*/ 1 h 3"/>
                      <a:gd name="T6" fmla="*/ 0 w 17"/>
                      <a:gd name="T7" fmla="*/ 0 h 3"/>
                      <a:gd name="T8" fmla="*/ 0 w 17"/>
                      <a:gd name="T9" fmla="*/ 0 h 3"/>
                      <a:gd name="T10" fmla="*/ 3 w 17"/>
                      <a:gd name="T11" fmla="*/ 3 h 3"/>
                      <a:gd name="T12" fmla="*/ 14 w 17"/>
                      <a:gd name="T13" fmla="*/ 3 h 3"/>
                      <a:gd name="T14" fmla="*/ 17 w 17"/>
                      <a:gd name="T15" fmla="*/ 1 h 3"/>
                      <a:gd name="T16" fmla="*/ 16 w 17"/>
                      <a:gd name="T17" fmla="*/ 2 h 3"/>
                      <a:gd name="T18" fmla="*/ 16 w 17"/>
                      <a:gd name="T19" fmla="*/ 2 h 3"/>
                      <a:gd name="T20" fmla="*/ 16 w 17"/>
                      <a:gd name="T21" fmla="*/ 2 h 3"/>
                      <a:gd name="T22" fmla="*/ 16 w 17"/>
                      <a:gd name="T23" fmla="*/ 2 h 3"/>
                      <a:gd name="T24" fmla="*/ 15 w 17"/>
                      <a:gd name="T25" fmla="*/ 3 h 3"/>
                      <a:gd name="T26" fmla="*/ 15 w 17"/>
                      <a:gd name="T27" fmla="*/ 3 h 3"/>
                      <a:gd name="T28" fmla="*/ 15 w 17"/>
                      <a:gd name="T29" fmla="*/ 3 h 3"/>
                      <a:gd name="T30" fmla="*/ 14 w 17"/>
                      <a:gd name="T31" fmla="*/ 3 h 3"/>
                      <a:gd name="T32" fmla="*/ 9 w 17"/>
                      <a:gd name="T33" fmla="*/ 3 h 3"/>
                      <a:gd name="T34" fmla="*/ 9 w 17"/>
                      <a:gd name="T35" fmla="*/ 3 h 3"/>
                      <a:gd name="T36" fmla="*/ 3 w 17"/>
                      <a:gd name="T37" fmla="*/ 3 h 3"/>
                      <a:gd name="T38" fmla="*/ 0 w 17"/>
                      <a:gd name="T3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3">
                        <a:moveTo>
                          <a:pt x="17" y="1"/>
                        </a:moveTo>
                        <a:cubicBezTo>
                          <a:pt x="17" y="1"/>
                          <a:pt x="17" y="1"/>
                          <a:pt x="17" y="1"/>
                        </a:cubicBezTo>
                        <a:cubicBezTo>
                          <a:pt x="17" y="1"/>
                          <a:pt x="17" y="1"/>
                          <a:pt x="17" y="1"/>
                        </a:cubicBezTo>
                        <a:moveTo>
                          <a:pt x="0" y="0"/>
                        </a:moveTo>
                        <a:cubicBezTo>
                          <a:pt x="0" y="0"/>
                          <a:pt x="0" y="0"/>
                          <a:pt x="0" y="0"/>
                        </a:cubicBezTo>
                        <a:cubicBezTo>
                          <a:pt x="0" y="2"/>
                          <a:pt x="1" y="3"/>
                          <a:pt x="3" y="3"/>
                        </a:cubicBezTo>
                        <a:cubicBezTo>
                          <a:pt x="14" y="3"/>
                          <a:pt x="14" y="3"/>
                          <a:pt x="14" y="3"/>
                        </a:cubicBezTo>
                        <a:cubicBezTo>
                          <a:pt x="16" y="3"/>
                          <a:pt x="17" y="2"/>
                          <a:pt x="17" y="1"/>
                        </a:cubicBezTo>
                        <a:cubicBezTo>
                          <a:pt x="17" y="1"/>
                          <a:pt x="17" y="2"/>
                          <a:pt x="16" y="2"/>
                        </a:cubicBezTo>
                        <a:cubicBezTo>
                          <a:pt x="16" y="2"/>
                          <a:pt x="16" y="2"/>
                          <a:pt x="16" y="2"/>
                        </a:cubicBezTo>
                        <a:cubicBezTo>
                          <a:pt x="16" y="2"/>
                          <a:pt x="16" y="2"/>
                          <a:pt x="16" y="2"/>
                        </a:cubicBezTo>
                        <a:cubicBezTo>
                          <a:pt x="16" y="2"/>
                          <a:pt x="16" y="2"/>
                          <a:pt x="16" y="2"/>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4" name="Freeform 8432">
                    <a:extLst>
                      <a:ext uri="{FF2B5EF4-FFF2-40B4-BE49-F238E27FC236}">
                        <a16:creationId xmlns:a16="http://schemas.microsoft.com/office/drawing/2014/main" id="{67EA33D7-13FA-46BC-A2CF-CD2FDF1D64AF}"/>
                      </a:ext>
                    </a:extLst>
                  </p:cNvPr>
                  <p:cNvSpPr>
                    <a:spLocks/>
                  </p:cNvSpPr>
                  <p:nvPr/>
                </p:nvSpPr>
                <p:spPr bwMode="auto">
                  <a:xfrm>
                    <a:off x="3727" y="2014"/>
                    <a:ext cx="6" cy="1"/>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5" name="Freeform 8433">
                    <a:extLst>
                      <a:ext uri="{FF2B5EF4-FFF2-40B4-BE49-F238E27FC236}">
                        <a16:creationId xmlns:a16="http://schemas.microsoft.com/office/drawing/2014/main" id="{299B2A82-00E9-4E29-8D0A-59F8A627613D}"/>
                      </a:ext>
                    </a:extLst>
                  </p:cNvPr>
                  <p:cNvSpPr>
                    <a:spLocks/>
                  </p:cNvSpPr>
                  <p:nvPr/>
                </p:nvSpPr>
                <p:spPr bwMode="auto">
                  <a:xfrm>
                    <a:off x="3726" y="2019"/>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4"/>
                          <a:pt x="16" y="6"/>
                          <a:pt x="14" y="6"/>
                        </a:cubicBezTo>
                        <a:cubicBezTo>
                          <a:pt x="3" y="6"/>
                          <a:pt x="3" y="6"/>
                          <a:pt x="3" y="6"/>
                        </a:cubicBezTo>
                        <a:cubicBezTo>
                          <a:pt x="1" y="6"/>
                          <a:pt x="0" y="4"/>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6" name="Freeform 8434">
                    <a:extLst>
                      <a:ext uri="{FF2B5EF4-FFF2-40B4-BE49-F238E27FC236}">
                        <a16:creationId xmlns:a16="http://schemas.microsoft.com/office/drawing/2014/main" id="{EEB701DB-06C9-45D7-A58B-CB8AA017E662}"/>
                      </a:ext>
                    </a:extLst>
                  </p:cNvPr>
                  <p:cNvSpPr>
                    <a:spLocks noEditPoints="1"/>
                  </p:cNvSpPr>
                  <p:nvPr/>
                </p:nvSpPr>
                <p:spPr bwMode="auto">
                  <a:xfrm>
                    <a:off x="3726" y="2019"/>
                    <a:ext cx="14" cy="5"/>
                  </a:xfrm>
                  <a:custGeom>
                    <a:avLst/>
                    <a:gdLst>
                      <a:gd name="T0" fmla="*/ 14 w 18"/>
                      <a:gd name="T1" fmla="*/ 7 h 7"/>
                      <a:gd name="T2" fmla="*/ 3 w 18"/>
                      <a:gd name="T3" fmla="*/ 7 h 7"/>
                      <a:gd name="T4" fmla="*/ 0 w 18"/>
                      <a:gd name="T5" fmla="*/ 4 h 7"/>
                      <a:gd name="T6" fmla="*/ 3 w 18"/>
                      <a:gd name="T7" fmla="*/ 0 h 7"/>
                      <a:gd name="T8" fmla="*/ 14 w 18"/>
                      <a:gd name="T9" fmla="*/ 0 h 7"/>
                      <a:gd name="T10" fmla="*/ 18 w 18"/>
                      <a:gd name="T11" fmla="*/ 4 h 7"/>
                      <a:gd name="T12" fmla="*/ 14 w 18"/>
                      <a:gd name="T13" fmla="*/ 7 h 7"/>
                      <a:gd name="T14" fmla="*/ 3 w 18"/>
                      <a:gd name="T15" fmla="*/ 1 h 7"/>
                      <a:gd name="T16" fmla="*/ 0 w 18"/>
                      <a:gd name="T17" fmla="*/ 4 h 7"/>
                      <a:gd name="T18" fmla="*/ 3 w 18"/>
                      <a:gd name="T19" fmla="*/ 6 h 7"/>
                      <a:gd name="T20" fmla="*/ 14 w 18"/>
                      <a:gd name="T21" fmla="*/ 6 h 7"/>
                      <a:gd name="T22" fmla="*/ 17 w 18"/>
                      <a:gd name="T23" fmla="*/ 4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5"/>
                          <a:pt x="0" y="4"/>
                        </a:cubicBezTo>
                        <a:cubicBezTo>
                          <a:pt x="0" y="2"/>
                          <a:pt x="1" y="0"/>
                          <a:pt x="3" y="0"/>
                        </a:cubicBezTo>
                        <a:cubicBezTo>
                          <a:pt x="14" y="0"/>
                          <a:pt x="14" y="0"/>
                          <a:pt x="14" y="0"/>
                        </a:cubicBezTo>
                        <a:cubicBezTo>
                          <a:pt x="16" y="0"/>
                          <a:pt x="18" y="2"/>
                          <a:pt x="18" y="4"/>
                        </a:cubicBezTo>
                        <a:cubicBezTo>
                          <a:pt x="18" y="5"/>
                          <a:pt x="16" y="7"/>
                          <a:pt x="14" y="7"/>
                        </a:cubicBezTo>
                        <a:moveTo>
                          <a:pt x="3" y="1"/>
                        </a:moveTo>
                        <a:cubicBezTo>
                          <a:pt x="2" y="1"/>
                          <a:pt x="0" y="2"/>
                          <a:pt x="0" y="4"/>
                        </a:cubicBezTo>
                        <a:cubicBezTo>
                          <a:pt x="0" y="5"/>
                          <a:pt x="2" y="6"/>
                          <a:pt x="3" y="6"/>
                        </a:cubicBezTo>
                        <a:cubicBezTo>
                          <a:pt x="14" y="6"/>
                          <a:pt x="14" y="6"/>
                          <a:pt x="14" y="6"/>
                        </a:cubicBezTo>
                        <a:cubicBezTo>
                          <a:pt x="16" y="6"/>
                          <a:pt x="17" y="5"/>
                          <a:pt x="17" y="4"/>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7" name="Freeform 8435">
                    <a:extLst>
                      <a:ext uri="{FF2B5EF4-FFF2-40B4-BE49-F238E27FC236}">
                        <a16:creationId xmlns:a16="http://schemas.microsoft.com/office/drawing/2014/main" id="{F28CDB4F-143C-4919-A90D-7FC4ACBEE465}"/>
                      </a:ext>
                    </a:extLst>
                  </p:cNvPr>
                  <p:cNvSpPr>
                    <a:spLocks/>
                  </p:cNvSpPr>
                  <p:nvPr/>
                </p:nvSpPr>
                <p:spPr bwMode="auto">
                  <a:xfrm>
                    <a:off x="3727" y="2019"/>
                    <a:ext cx="6" cy="2"/>
                  </a:xfrm>
                  <a:custGeom>
                    <a:avLst/>
                    <a:gdLst>
                      <a:gd name="T0" fmla="*/ 8 w 8"/>
                      <a:gd name="T1" fmla="*/ 0 h 2"/>
                      <a:gd name="T2" fmla="*/ 2 w 8"/>
                      <a:gd name="T3" fmla="*/ 0 h 2"/>
                      <a:gd name="T4" fmla="*/ 0 w 8"/>
                      <a:gd name="T5" fmla="*/ 2 h 2"/>
                      <a:gd name="T6" fmla="*/ 2 w 8"/>
                      <a:gd name="T7" fmla="*/ 1 h 2"/>
                      <a:gd name="T8" fmla="*/ 8 w 8"/>
                      <a:gd name="T9" fmla="*/ 1 h 2"/>
                      <a:gd name="T10" fmla="*/ 8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8" y="0"/>
                        </a:moveTo>
                        <a:cubicBezTo>
                          <a:pt x="2" y="0"/>
                          <a:pt x="2" y="0"/>
                          <a:pt x="2" y="0"/>
                        </a:cubicBezTo>
                        <a:cubicBezTo>
                          <a:pt x="0" y="1"/>
                          <a:pt x="0" y="2"/>
                          <a:pt x="0" y="2"/>
                        </a:cubicBezTo>
                        <a:cubicBezTo>
                          <a:pt x="1" y="1"/>
                          <a:pt x="2" y="1"/>
                          <a:pt x="2" y="1"/>
                        </a:cubicBezTo>
                        <a:cubicBezTo>
                          <a:pt x="8" y="1"/>
                          <a:pt x="8" y="1"/>
                          <a:pt x="8" y="1"/>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8" name="Freeform 8436">
                    <a:extLst>
                      <a:ext uri="{FF2B5EF4-FFF2-40B4-BE49-F238E27FC236}">
                        <a16:creationId xmlns:a16="http://schemas.microsoft.com/office/drawing/2014/main" id="{DF839176-4298-48C9-B6E8-4D4BCAA418D4}"/>
                      </a:ext>
                    </a:extLst>
                  </p:cNvPr>
                  <p:cNvSpPr>
                    <a:spLocks/>
                  </p:cNvSpPr>
                  <p:nvPr/>
                </p:nvSpPr>
                <p:spPr bwMode="auto">
                  <a:xfrm>
                    <a:off x="3733" y="1962"/>
                    <a:ext cx="6" cy="1"/>
                  </a:xfrm>
                  <a:custGeom>
                    <a:avLst/>
                    <a:gdLst>
                      <a:gd name="T0" fmla="*/ 5 w 8"/>
                      <a:gd name="T1" fmla="*/ 0 h 2"/>
                      <a:gd name="T2" fmla="*/ 0 w 8"/>
                      <a:gd name="T3" fmla="*/ 0 h 2"/>
                      <a:gd name="T4" fmla="*/ 0 w 8"/>
                      <a:gd name="T5" fmla="*/ 0 h 2"/>
                      <a:gd name="T6" fmla="*/ 5 w 8"/>
                      <a:gd name="T7" fmla="*/ 0 h 2"/>
                      <a:gd name="T8" fmla="*/ 0 w 8"/>
                      <a:gd name="T9" fmla="*/ 0 h 2"/>
                      <a:gd name="T10" fmla="*/ 0 w 8"/>
                      <a:gd name="T11" fmla="*/ 2 h 2"/>
                      <a:gd name="T12" fmla="*/ 8 w 8"/>
                      <a:gd name="T13" fmla="*/ 2 h 2"/>
                      <a:gd name="T14" fmla="*/ 8 w 8"/>
                      <a:gd name="T15" fmla="*/ 2 h 2"/>
                      <a:gd name="T16" fmla="*/ 5 w 8"/>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
                        <a:moveTo>
                          <a:pt x="5" y="0"/>
                        </a:moveTo>
                        <a:cubicBezTo>
                          <a:pt x="0" y="0"/>
                          <a:pt x="0" y="0"/>
                          <a:pt x="0" y="0"/>
                        </a:cubicBezTo>
                        <a:cubicBezTo>
                          <a:pt x="0" y="0"/>
                          <a:pt x="0" y="0"/>
                          <a:pt x="0" y="0"/>
                        </a:cubicBezTo>
                        <a:cubicBezTo>
                          <a:pt x="5" y="0"/>
                          <a:pt x="5" y="0"/>
                          <a:pt x="5" y="0"/>
                        </a:cubicBezTo>
                        <a:cubicBezTo>
                          <a:pt x="0" y="0"/>
                          <a:pt x="0" y="0"/>
                          <a:pt x="0" y="0"/>
                        </a:cubicBezTo>
                        <a:cubicBezTo>
                          <a:pt x="0" y="2"/>
                          <a:pt x="0" y="2"/>
                          <a:pt x="0" y="2"/>
                        </a:cubicBezTo>
                        <a:cubicBezTo>
                          <a:pt x="8" y="2"/>
                          <a:pt x="8" y="2"/>
                          <a:pt x="8" y="2"/>
                        </a:cubicBezTo>
                        <a:cubicBezTo>
                          <a:pt x="8" y="2"/>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69" name="Freeform 8437">
                    <a:extLst>
                      <a:ext uri="{FF2B5EF4-FFF2-40B4-BE49-F238E27FC236}">
                        <a16:creationId xmlns:a16="http://schemas.microsoft.com/office/drawing/2014/main" id="{CA490370-CED4-4AF4-AF0E-834D22AAD44F}"/>
                      </a:ext>
                    </a:extLst>
                  </p:cNvPr>
                  <p:cNvSpPr>
                    <a:spLocks/>
                  </p:cNvSpPr>
                  <p:nvPr/>
                </p:nvSpPr>
                <p:spPr bwMode="auto">
                  <a:xfrm>
                    <a:off x="3733" y="1961"/>
                    <a:ext cx="6" cy="4"/>
                  </a:xfrm>
                  <a:custGeom>
                    <a:avLst/>
                    <a:gdLst>
                      <a:gd name="T0" fmla="*/ 5 w 8"/>
                      <a:gd name="T1" fmla="*/ 0 h 5"/>
                      <a:gd name="T2" fmla="*/ 0 w 8"/>
                      <a:gd name="T3" fmla="*/ 0 h 5"/>
                      <a:gd name="T4" fmla="*/ 0 w 8"/>
                      <a:gd name="T5" fmla="*/ 1 h 5"/>
                      <a:gd name="T6" fmla="*/ 5 w 8"/>
                      <a:gd name="T7" fmla="*/ 1 h 5"/>
                      <a:gd name="T8" fmla="*/ 8 w 8"/>
                      <a:gd name="T9" fmla="*/ 3 h 5"/>
                      <a:gd name="T10" fmla="*/ 8 w 8"/>
                      <a:gd name="T11" fmla="*/ 3 h 5"/>
                      <a:gd name="T12" fmla="*/ 8 w 8"/>
                      <a:gd name="T13" fmla="*/ 3 h 5"/>
                      <a:gd name="T14" fmla="*/ 8 w 8"/>
                      <a:gd name="T15" fmla="*/ 3 h 5"/>
                      <a:gd name="T16" fmla="*/ 8 w 8"/>
                      <a:gd name="T17" fmla="*/ 5 h 5"/>
                      <a:gd name="T18" fmla="*/ 8 w 8"/>
                      <a:gd name="T19" fmla="*/ 3 h 5"/>
                      <a:gd name="T20" fmla="*/ 8 w 8"/>
                      <a:gd name="T21" fmla="*/ 3 h 5"/>
                      <a:gd name="T22" fmla="*/ 8 w 8"/>
                      <a:gd name="T23" fmla="*/ 3 h 5"/>
                      <a:gd name="T24" fmla="*/ 5 w 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5">
                        <a:moveTo>
                          <a:pt x="5" y="0"/>
                        </a:moveTo>
                        <a:cubicBezTo>
                          <a:pt x="0" y="0"/>
                          <a:pt x="0" y="0"/>
                          <a:pt x="0" y="0"/>
                        </a:cubicBezTo>
                        <a:cubicBezTo>
                          <a:pt x="0" y="1"/>
                          <a:pt x="0" y="1"/>
                          <a:pt x="0" y="1"/>
                        </a:cubicBezTo>
                        <a:cubicBezTo>
                          <a:pt x="5" y="1"/>
                          <a:pt x="5" y="1"/>
                          <a:pt x="5" y="1"/>
                        </a:cubicBezTo>
                        <a:cubicBezTo>
                          <a:pt x="7" y="1"/>
                          <a:pt x="8" y="2"/>
                          <a:pt x="8" y="3"/>
                        </a:cubicBezTo>
                        <a:cubicBezTo>
                          <a:pt x="8" y="3"/>
                          <a:pt x="8" y="3"/>
                          <a:pt x="8" y="3"/>
                        </a:cubicBezTo>
                        <a:cubicBezTo>
                          <a:pt x="8" y="3"/>
                          <a:pt x="8" y="3"/>
                          <a:pt x="8" y="3"/>
                        </a:cubicBezTo>
                        <a:cubicBezTo>
                          <a:pt x="8" y="3"/>
                          <a:pt x="8" y="3"/>
                          <a:pt x="8" y="3"/>
                        </a:cubicBezTo>
                        <a:cubicBezTo>
                          <a:pt x="8" y="4"/>
                          <a:pt x="8" y="4"/>
                          <a:pt x="8" y="5"/>
                        </a:cubicBezTo>
                        <a:cubicBezTo>
                          <a:pt x="8" y="4"/>
                          <a:pt x="8" y="4"/>
                          <a:pt x="8" y="3"/>
                        </a:cubicBezTo>
                        <a:cubicBezTo>
                          <a:pt x="8" y="3"/>
                          <a:pt x="8" y="3"/>
                          <a:pt x="8" y="3"/>
                        </a:cubicBezTo>
                        <a:cubicBezTo>
                          <a:pt x="8" y="3"/>
                          <a:pt x="8" y="3"/>
                          <a:pt x="8" y="3"/>
                        </a:cubicBezTo>
                        <a:cubicBezTo>
                          <a:pt x="8" y="2"/>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0" name="Freeform 8438">
                    <a:extLst>
                      <a:ext uri="{FF2B5EF4-FFF2-40B4-BE49-F238E27FC236}">
                        <a16:creationId xmlns:a16="http://schemas.microsoft.com/office/drawing/2014/main" id="{D917BBA2-24CB-4C4E-ABAA-8B8451127105}"/>
                      </a:ext>
                    </a:extLst>
                  </p:cNvPr>
                  <p:cNvSpPr>
                    <a:spLocks/>
                  </p:cNvSpPr>
                  <p:nvPr/>
                </p:nvSpPr>
                <p:spPr bwMode="auto">
                  <a:xfrm>
                    <a:off x="3733" y="1963"/>
                    <a:ext cx="6" cy="2"/>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2"/>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1" name="Freeform 8439">
                    <a:extLst>
                      <a:ext uri="{FF2B5EF4-FFF2-40B4-BE49-F238E27FC236}">
                        <a16:creationId xmlns:a16="http://schemas.microsoft.com/office/drawing/2014/main" id="{7900D8A8-7C92-41D0-9F0B-165B4E43ADAA}"/>
                      </a:ext>
                    </a:extLst>
                  </p:cNvPr>
                  <p:cNvSpPr>
                    <a:spLocks/>
                  </p:cNvSpPr>
                  <p:nvPr/>
                </p:nvSpPr>
                <p:spPr bwMode="auto">
                  <a:xfrm>
                    <a:off x="3733" y="1963"/>
                    <a:ext cx="6" cy="2"/>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3 h 3"/>
                      <a:gd name="T22" fmla="*/ 7 w 8"/>
                      <a:gd name="T23" fmla="*/ 2 h 3"/>
                      <a:gd name="T24" fmla="*/ 7 w 8"/>
                      <a:gd name="T25" fmla="*/ 2 h 3"/>
                      <a:gd name="T26" fmla="*/ 8 w 8"/>
                      <a:gd name="T27" fmla="*/ 2 h 3"/>
                      <a:gd name="T28" fmla="*/ 8 w 8"/>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3">
                        <a:moveTo>
                          <a:pt x="8" y="0"/>
                        </a:moveTo>
                        <a:cubicBezTo>
                          <a:pt x="8" y="0"/>
                          <a:pt x="8" y="0"/>
                          <a:pt x="8" y="0"/>
                        </a:cubicBezTo>
                        <a:cubicBezTo>
                          <a:pt x="8" y="2"/>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3"/>
                          <a:pt x="7" y="3"/>
                          <a:pt x="7" y="3"/>
                        </a:cubicBezTo>
                        <a:cubicBezTo>
                          <a:pt x="7" y="2"/>
                          <a:pt x="7" y="2"/>
                          <a:pt x="7" y="2"/>
                        </a:cubicBezTo>
                        <a:cubicBezTo>
                          <a:pt x="7" y="2"/>
                          <a:pt x="7" y="2"/>
                          <a:pt x="7" y="2"/>
                        </a:cubicBezTo>
                        <a:cubicBezTo>
                          <a:pt x="8" y="2"/>
                          <a:pt x="8" y="2"/>
                          <a:pt x="8" y="2"/>
                        </a:cubicBezTo>
                        <a:cubicBezTo>
                          <a:pt x="8" y="1"/>
                          <a:pt x="8" y="1"/>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2" name="Rectangle 8440">
                    <a:extLst>
                      <a:ext uri="{FF2B5EF4-FFF2-40B4-BE49-F238E27FC236}">
                        <a16:creationId xmlns:a16="http://schemas.microsoft.com/office/drawing/2014/main" id="{8EFB21B0-39DA-491E-9E6F-4C4D2EC52556}"/>
                      </a:ext>
                    </a:extLst>
                  </p:cNvPr>
                  <p:cNvSpPr>
                    <a:spLocks noChangeArrowheads="1"/>
                  </p:cNvSpPr>
                  <p:nvPr/>
                </p:nvSpPr>
                <p:spPr bwMode="auto">
                  <a:xfrm>
                    <a:off x="3733" y="1962"/>
                    <a:ext cx="4" cy="1"/>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3" name="Freeform 8441">
                    <a:extLst>
                      <a:ext uri="{FF2B5EF4-FFF2-40B4-BE49-F238E27FC236}">
                        <a16:creationId xmlns:a16="http://schemas.microsoft.com/office/drawing/2014/main" id="{FFAB6F8F-7EFF-4D34-83E7-AE4723526A60}"/>
                      </a:ext>
                    </a:extLst>
                  </p:cNvPr>
                  <p:cNvSpPr>
                    <a:spLocks/>
                  </p:cNvSpPr>
                  <p:nvPr/>
                </p:nvSpPr>
                <p:spPr bwMode="auto">
                  <a:xfrm>
                    <a:off x="3733" y="1962"/>
                    <a:ext cx="4"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4" name="Freeform 8442">
                    <a:extLst>
                      <a:ext uri="{FF2B5EF4-FFF2-40B4-BE49-F238E27FC236}">
                        <a16:creationId xmlns:a16="http://schemas.microsoft.com/office/drawing/2014/main" id="{F122E8EB-30DE-4A93-A397-7EF3BE372166}"/>
                      </a:ext>
                    </a:extLst>
                  </p:cNvPr>
                  <p:cNvSpPr>
                    <a:spLocks/>
                  </p:cNvSpPr>
                  <p:nvPr/>
                </p:nvSpPr>
                <p:spPr bwMode="auto">
                  <a:xfrm>
                    <a:off x="3733" y="1967"/>
                    <a:ext cx="6" cy="2"/>
                  </a:xfrm>
                  <a:custGeom>
                    <a:avLst/>
                    <a:gdLst>
                      <a:gd name="T0" fmla="*/ 5 w 8"/>
                      <a:gd name="T1" fmla="*/ 0 h 3"/>
                      <a:gd name="T2" fmla="*/ 0 w 8"/>
                      <a:gd name="T3" fmla="*/ 0 h 3"/>
                      <a:gd name="T4" fmla="*/ 0 w 8"/>
                      <a:gd name="T5" fmla="*/ 1 h 3"/>
                      <a:gd name="T6" fmla="*/ 5 w 8"/>
                      <a:gd name="T7" fmla="*/ 1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1"/>
                          <a:pt x="0" y="1"/>
                          <a:pt x="0" y="1"/>
                        </a:cubicBezTo>
                        <a:cubicBezTo>
                          <a:pt x="5" y="1"/>
                          <a:pt x="5" y="1"/>
                          <a:pt x="5" y="1"/>
                        </a:cubicBezTo>
                        <a:cubicBezTo>
                          <a:pt x="0" y="1"/>
                          <a:pt x="0" y="1"/>
                          <a:pt x="0" y="1"/>
                        </a:cubicBezTo>
                        <a:cubicBezTo>
                          <a:pt x="0" y="3"/>
                          <a:pt x="0" y="3"/>
                          <a:pt x="0" y="3"/>
                        </a:cubicBezTo>
                        <a:cubicBezTo>
                          <a:pt x="8" y="3"/>
                          <a:pt x="8" y="3"/>
                          <a:pt x="8" y="3"/>
                        </a:cubicBezTo>
                        <a:cubicBezTo>
                          <a:pt x="8" y="3"/>
                          <a:pt x="8" y="3"/>
                          <a:pt x="8" y="3"/>
                        </a:cubicBezTo>
                        <a:cubicBezTo>
                          <a:pt x="8" y="2"/>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5" name="Freeform 8443">
                    <a:extLst>
                      <a:ext uri="{FF2B5EF4-FFF2-40B4-BE49-F238E27FC236}">
                        <a16:creationId xmlns:a16="http://schemas.microsoft.com/office/drawing/2014/main" id="{A503130B-C674-4AA3-BDC0-DF097617A23C}"/>
                      </a:ext>
                    </a:extLst>
                  </p:cNvPr>
                  <p:cNvSpPr>
                    <a:spLocks noEditPoints="1"/>
                  </p:cNvSpPr>
                  <p:nvPr/>
                </p:nvSpPr>
                <p:spPr bwMode="auto">
                  <a:xfrm>
                    <a:off x="3733" y="1967"/>
                    <a:ext cx="6" cy="3"/>
                  </a:xfrm>
                  <a:custGeom>
                    <a:avLst/>
                    <a:gdLst>
                      <a:gd name="T0" fmla="*/ 8 w 8"/>
                      <a:gd name="T1" fmla="*/ 3 h 4"/>
                      <a:gd name="T2" fmla="*/ 8 w 8"/>
                      <a:gd name="T3" fmla="*/ 4 h 4"/>
                      <a:gd name="T4" fmla="*/ 8 w 8"/>
                      <a:gd name="T5" fmla="*/ 3 h 4"/>
                      <a:gd name="T6" fmla="*/ 5 w 8"/>
                      <a:gd name="T7" fmla="*/ 0 h 4"/>
                      <a:gd name="T8" fmla="*/ 0 w 8"/>
                      <a:gd name="T9" fmla="*/ 0 h 4"/>
                      <a:gd name="T10" fmla="*/ 0 w 8"/>
                      <a:gd name="T11" fmla="*/ 0 h 4"/>
                      <a:gd name="T12" fmla="*/ 5 w 8"/>
                      <a:gd name="T13" fmla="*/ 0 h 4"/>
                      <a:gd name="T14" fmla="*/ 8 w 8"/>
                      <a:gd name="T15" fmla="*/ 3 h 4"/>
                      <a:gd name="T16" fmla="*/ 8 w 8"/>
                      <a:gd name="T17" fmla="*/ 3 h 4"/>
                      <a:gd name="T18" fmla="*/ 8 w 8"/>
                      <a:gd name="T19" fmla="*/ 3 h 4"/>
                      <a:gd name="T20" fmla="*/ 8 w 8"/>
                      <a:gd name="T21" fmla="*/ 3 h 4"/>
                      <a:gd name="T22" fmla="*/ 8 w 8"/>
                      <a:gd name="T23" fmla="*/ 3 h 4"/>
                      <a:gd name="T24" fmla="*/ 5 w 8"/>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4">
                        <a:moveTo>
                          <a:pt x="8" y="3"/>
                        </a:moveTo>
                        <a:cubicBezTo>
                          <a:pt x="8" y="3"/>
                          <a:pt x="8" y="3"/>
                          <a:pt x="8" y="4"/>
                        </a:cubicBezTo>
                        <a:cubicBezTo>
                          <a:pt x="8" y="3"/>
                          <a:pt x="8" y="3"/>
                          <a:pt x="8" y="3"/>
                        </a:cubicBezTo>
                        <a:moveTo>
                          <a:pt x="5" y="0"/>
                        </a:moveTo>
                        <a:cubicBezTo>
                          <a:pt x="0" y="0"/>
                          <a:pt x="0" y="0"/>
                          <a:pt x="0" y="0"/>
                        </a:cubicBezTo>
                        <a:cubicBezTo>
                          <a:pt x="0" y="0"/>
                          <a:pt x="0" y="0"/>
                          <a:pt x="0" y="0"/>
                        </a:cubicBezTo>
                        <a:cubicBezTo>
                          <a:pt x="5" y="0"/>
                          <a:pt x="5" y="0"/>
                          <a:pt x="5" y="0"/>
                        </a:cubicBezTo>
                        <a:cubicBezTo>
                          <a:pt x="7" y="0"/>
                          <a:pt x="8" y="2"/>
                          <a:pt x="8" y="3"/>
                        </a:cubicBezTo>
                        <a:cubicBezTo>
                          <a:pt x="8" y="3"/>
                          <a:pt x="8" y="3"/>
                          <a:pt x="8" y="3"/>
                        </a:cubicBezTo>
                        <a:cubicBezTo>
                          <a:pt x="8" y="3"/>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6" name="Freeform 8444">
                    <a:extLst>
                      <a:ext uri="{FF2B5EF4-FFF2-40B4-BE49-F238E27FC236}">
                        <a16:creationId xmlns:a16="http://schemas.microsoft.com/office/drawing/2014/main" id="{0AFDBCF5-14D6-49C8-B388-0980BB8BDC9A}"/>
                      </a:ext>
                    </a:extLst>
                  </p:cNvPr>
                  <p:cNvSpPr>
                    <a:spLocks/>
                  </p:cNvSpPr>
                  <p:nvPr/>
                </p:nvSpPr>
                <p:spPr bwMode="auto">
                  <a:xfrm>
                    <a:off x="3733" y="1969"/>
                    <a:ext cx="6" cy="2"/>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77" name="Freeform 8445">
                    <a:extLst>
                      <a:ext uri="{FF2B5EF4-FFF2-40B4-BE49-F238E27FC236}">
                        <a16:creationId xmlns:a16="http://schemas.microsoft.com/office/drawing/2014/main" id="{CCEA4749-A97D-4BBD-9B8C-28B3A53325F6}"/>
                      </a:ext>
                    </a:extLst>
                  </p:cNvPr>
                  <p:cNvSpPr>
                    <a:spLocks/>
                  </p:cNvSpPr>
                  <p:nvPr/>
                </p:nvSpPr>
                <p:spPr bwMode="auto">
                  <a:xfrm>
                    <a:off x="3733" y="1969"/>
                    <a:ext cx="6" cy="2"/>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2 h 3"/>
                      <a:gd name="T22" fmla="*/ 7 w 8"/>
                      <a:gd name="T23" fmla="*/ 2 h 3"/>
                      <a:gd name="T24" fmla="*/ 7 w 8"/>
                      <a:gd name="T25" fmla="*/ 2 h 3"/>
                      <a:gd name="T26" fmla="*/ 8 w 8"/>
                      <a:gd name="T27" fmla="*/ 1 h 3"/>
                      <a:gd name="T28" fmla="*/ 8 w 8"/>
                      <a:gd name="T29" fmla="*/ 0 h 3"/>
                      <a:gd name="T30" fmla="*/ 8 w 8"/>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3">
                        <a:moveTo>
                          <a:pt x="8" y="0"/>
                        </a:moveTo>
                        <a:cubicBezTo>
                          <a:pt x="8" y="0"/>
                          <a:pt x="8" y="0"/>
                          <a:pt x="8" y="0"/>
                        </a:cubicBezTo>
                        <a:cubicBezTo>
                          <a:pt x="8" y="1"/>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2"/>
                          <a:pt x="7" y="2"/>
                          <a:pt x="7" y="2"/>
                        </a:cubicBezTo>
                        <a:cubicBezTo>
                          <a:pt x="7" y="2"/>
                          <a:pt x="7" y="2"/>
                          <a:pt x="7" y="2"/>
                        </a:cubicBezTo>
                        <a:cubicBezTo>
                          <a:pt x="7" y="2"/>
                          <a:pt x="7" y="2"/>
                          <a:pt x="7" y="2"/>
                        </a:cubicBezTo>
                        <a:cubicBezTo>
                          <a:pt x="8" y="2"/>
                          <a:pt x="8" y="1"/>
                          <a:pt x="8" y="1"/>
                        </a:cubicBezTo>
                        <a:cubicBezTo>
                          <a:pt x="8" y="0"/>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pic>
              <p:nvPicPr>
                <p:cNvPr id="372" name="Picture 9568">
                  <a:extLst>
                    <a:ext uri="{FF2B5EF4-FFF2-40B4-BE49-F238E27FC236}">
                      <a16:creationId xmlns:a16="http://schemas.microsoft.com/office/drawing/2014/main" id="{8C83CA7B-609D-4705-8954-6C9B69FC059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08675" y="4041775"/>
                  <a:ext cx="30163" cy="1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3" name="Picture 9569">
                  <a:extLst>
                    <a:ext uri="{FF2B5EF4-FFF2-40B4-BE49-F238E27FC236}">
                      <a16:creationId xmlns:a16="http://schemas.microsoft.com/office/drawing/2014/main" id="{0F67CC72-B27C-4A26-B4E8-EA2AAA663B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86588" y="3716338"/>
                  <a:ext cx="173038" cy="46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4" name="Picture 9571">
                  <a:extLst>
                    <a:ext uri="{FF2B5EF4-FFF2-40B4-BE49-F238E27FC236}">
                      <a16:creationId xmlns:a16="http://schemas.microsoft.com/office/drawing/2014/main" id="{2D405436-F089-42DA-9E57-45466EE73D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0063" y="3913188"/>
                  <a:ext cx="139700" cy="10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5" name="Picture 9577">
                  <a:extLst>
                    <a:ext uri="{FF2B5EF4-FFF2-40B4-BE49-F238E27FC236}">
                      <a16:creationId xmlns:a16="http://schemas.microsoft.com/office/drawing/2014/main" id="{92F29314-B4A2-485C-906B-08B4114EC19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10250" y="3206750"/>
                  <a:ext cx="225425"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6" name="Picture 9584">
                  <a:extLst>
                    <a:ext uri="{FF2B5EF4-FFF2-40B4-BE49-F238E27FC236}">
                      <a16:creationId xmlns:a16="http://schemas.microsoft.com/office/drawing/2014/main" id="{9306790E-3ECF-4C61-831F-A4981E59EBA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94375" y="2770188"/>
                  <a:ext cx="290513" cy="233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7" name="Picture 9585">
                  <a:extLst>
                    <a:ext uri="{FF2B5EF4-FFF2-40B4-BE49-F238E27FC236}">
                      <a16:creationId xmlns:a16="http://schemas.microsoft.com/office/drawing/2014/main" id="{DDEB26F1-0411-4328-9925-CA98050C3E4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897688" y="2744788"/>
                  <a:ext cx="222250" cy="28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
        <p:nvSpPr>
          <p:cNvPr id="1978" name="Freeform: Shape 32">
            <a:extLst>
              <a:ext uri="{FF2B5EF4-FFF2-40B4-BE49-F238E27FC236}">
                <a16:creationId xmlns:a16="http://schemas.microsoft.com/office/drawing/2014/main" id="{5ACFD593-48F8-4023-BB6A-D4E081DB8363}"/>
              </a:ext>
            </a:extLst>
          </p:cNvPr>
          <p:cNvSpPr/>
          <p:nvPr/>
        </p:nvSpPr>
        <p:spPr>
          <a:xfrm rot="5400000">
            <a:off x="1326584" y="2376548"/>
            <a:ext cx="3627" cy="3685"/>
          </a:xfrm>
          <a:custGeom>
            <a:avLst/>
            <a:gdLst>
              <a:gd name="connsiteX0" fmla="*/ 7694 w 7978"/>
              <a:gd name="connsiteY0" fmla="*/ 8105 h 8104"/>
              <a:gd name="connsiteX1" fmla="*/ 85 w 7978"/>
              <a:gd name="connsiteY1" fmla="*/ 1733 h 8104"/>
              <a:gd name="connsiteX2" fmla="*/ 3794 w 7978"/>
              <a:gd name="connsiteY2" fmla="*/ 21 h 8104"/>
              <a:gd name="connsiteX3" fmla="*/ 7979 w 7978"/>
              <a:gd name="connsiteY3" fmla="*/ 7819 h 8104"/>
              <a:gd name="connsiteX4" fmla="*/ 7694 w 7978"/>
              <a:gd name="connsiteY4" fmla="*/ 8105 h 8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8" h="8104">
                <a:moveTo>
                  <a:pt x="7694" y="8105"/>
                </a:moveTo>
                <a:cubicBezTo>
                  <a:pt x="3794" y="7534"/>
                  <a:pt x="-675" y="7534"/>
                  <a:pt x="85" y="1733"/>
                </a:cubicBezTo>
                <a:cubicBezTo>
                  <a:pt x="181" y="972"/>
                  <a:pt x="3699" y="-169"/>
                  <a:pt x="3794" y="21"/>
                </a:cubicBezTo>
                <a:cubicBezTo>
                  <a:pt x="5411" y="2494"/>
                  <a:pt x="6647" y="5156"/>
                  <a:pt x="7979" y="7819"/>
                </a:cubicBezTo>
                <a:cubicBezTo>
                  <a:pt x="7979" y="7914"/>
                  <a:pt x="7694" y="8105"/>
                  <a:pt x="7694" y="8105"/>
                </a:cubicBezTo>
                <a:close/>
              </a:path>
            </a:pathLst>
          </a:custGeom>
          <a:solidFill>
            <a:srgbClr val="FFFFFF"/>
          </a:solidFill>
          <a:ln w="9510" cap="flat">
            <a:noFill/>
            <a:prstDash val="solid"/>
            <a:miter/>
          </a:ln>
        </p:spPr>
        <p:txBody>
          <a:bodyPr rtlCol="0" anchor="ctr"/>
          <a:lstStyle/>
          <a:p>
            <a:endParaRPr lang="en-US" dirty="0"/>
          </a:p>
        </p:txBody>
      </p:sp>
      <p:grpSp>
        <p:nvGrpSpPr>
          <p:cNvPr id="1979" name="Group 41">
            <a:extLst>
              <a:ext uri="{FF2B5EF4-FFF2-40B4-BE49-F238E27FC236}">
                <a16:creationId xmlns:a16="http://schemas.microsoft.com/office/drawing/2014/main" id="{43AC1B6B-5590-4E6C-A714-8E9B4CF85D1E}"/>
              </a:ext>
            </a:extLst>
          </p:cNvPr>
          <p:cNvGrpSpPr/>
          <p:nvPr/>
        </p:nvGrpSpPr>
        <p:grpSpPr>
          <a:xfrm>
            <a:off x="8314376" y="1967345"/>
            <a:ext cx="2840856" cy="911409"/>
            <a:chOff x="4965552" y="1736224"/>
            <a:chExt cx="3484978" cy="911409"/>
          </a:xfrm>
        </p:grpSpPr>
        <p:sp>
          <p:nvSpPr>
            <p:cNvPr id="1980" name="TextBox 42">
              <a:extLst>
                <a:ext uri="{FF2B5EF4-FFF2-40B4-BE49-F238E27FC236}">
                  <a16:creationId xmlns:a16="http://schemas.microsoft.com/office/drawing/2014/main" id="{5EA4BCD9-116C-4922-9C0F-3E9EB520B10E}"/>
                </a:ext>
              </a:extLst>
            </p:cNvPr>
            <p:cNvSpPr txBox="1"/>
            <p:nvPr/>
          </p:nvSpPr>
          <p:spPr>
            <a:xfrm>
              <a:off x="4965552" y="2001302"/>
              <a:ext cx="3484978" cy="646331"/>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1981" name="TextBox 43">
              <a:extLst>
                <a:ext uri="{FF2B5EF4-FFF2-40B4-BE49-F238E27FC236}">
                  <a16:creationId xmlns:a16="http://schemas.microsoft.com/office/drawing/2014/main" id="{5732341A-634C-485A-8632-20DE488EF6E0}"/>
                </a:ext>
              </a:extLst>
            </p:cNvPr>
            <p:cNvSpPr txBox="1"/>
            <p:nvPr/>
          </p:nvSpPr>
          <p:spPr>
            <a:xfrm>
              <a:off x="4965552" y="1736224"/>
              <a:ext cx="3484978" cy="307777"/>
            </a:xfrm>
            <a:prstGeom prst="rect">
              <a:avLst/>
            </a:prstGeom>
            <a:noFill/>
          </p:spPr>
          <p:txBody>
            <a:bodyPr wrap="square" rtlCol="0">
              <a:spAutoFit/>
            </a:bodyPr>
            <a:lstStyle/>
            <a:p>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1982" name="Group 44">
            <a:extLst>
              <a:ext uri="{FF2B5EF4-FFF2-40B4-BE49-F238E27FC236}">
                <a16:creationId xmlns:a16="http://schemas.microsoft.com/office/drawing/2014/main" id="{3CE9240A-62FF-419D-9F82-2E8EF42CBC3D}"/>
              </a:ext>
            </a:extLst>
          </p:cNvPr>
          <p:cNvGrpSpPr/>
          <p:nvPr/>
        </p:nvGrpSpPr>
        <p:grpSpPr>
          <a:xfrm>
            <a:off x="8744752" y="3603413"/>
            <a:ext cx="2840856" cy="911409"/>
            <a:chOff x="4965552" y="1736224"/>
            <a:chExt cx="3484978" cy="911409"/>
          </a:xfrm>
        </p:grpSpPr>
        <p:sp>
          <p:nvSpPr>
            <p:cNvPr id="1983" name="TextBox 45">
              <a:extLst>
                <a:ext uri="{FF2B5EF4-FFF2-40B4-BE49-F238E27FC236}">
                  <a16:creationId xmlns:a16="http://schemas.microsoft.com/office/drawing/2014/main" id="{098535E9-5164-48AC-ACE8-A5E29BC7A9A6}"/>
                </a:ext>
              </a:extLst>
            </p:cNvPr>
            <p:cNvSpPr txBox="1"/>
            <p:nvPr/>
          </p:nvSpPr>
          <p:spPr>
            <a:xfrm>
              <a:off x="4965552" y="2001302"/>
              <a:ext cx="3484978" cy="646331"/>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1984" name="TextBox 46">
              <a:extLst>
                <a:ext uri="{FF2B5EF4-FFF2-40B4-BE49-F238E27FC236}">
                  <a16:creationId xmlns:a16="http://schemas.microsoft.com/office/drawing/2014/main" id="{5FF25EA2-434D-49D4-B6D4-FC9438111BC0}"/>
                </a:ext>
              </a:extLst>
            </p:cNvPr>
            <p:cNvSpPr txBox="1"/>
            <p:nvPr/>
          </p:nvSpPr>
          <p:spPr>
            <a:xfrm>
              <a:off x="4965552" y="1736224"/>
              <a:ext cx="3484978" cy="307777"/>
            </a:xfrm>
            <a:prstGeom prst="rect">
              <a:avLst/>
            </a:prstGeom>
            <a:noFill/>
          </p:spPr>
          <p:txBody>
            <a:bodyPr wrap="square" rtlCol="0">
              <a:spAutoFit/>
            </a:bodyPr>
            <a:lstStyle/>
            <a:p>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1985" name="Group 47">
            <a:extLst>
              <a:ext uri="{FF2B5EF4-FFF2-40B4-BE49-F238E27FC236}">
                <a16:creationId xmlns:a16="http://schemas.microsoft.com/office/drawing/2014/main" id="{5E340C46-3B3A-4ECC-B331-B802C124E313}"/>
              </a:ext>
            </a:extLst>
          </p:cNvPr>
          <p:cNvGrpSpPr/>
          <p:nvPr/>
        </p:nvGrpSpPr>
        <p:grpSpPr>
          <a:xfrm>
            <a:off x="8314376" y="5239481"/>
            <a:ext cx="2840856" cy="911409"/>
            <a:chOff x="4965552" y="1736224"/>
            <a:chExt cx="3484978" cy="911409"/>
          </a:xfrm>
        </p:grpSpPr>
        <p:sp>
          <p:nvSpPr>
            <p:cNvPr id="1986" name="TextBox 48">
              <a:extLst>
                <a:ext uri="{FF2B5EF4-FFF2-40B4-BE49-F238E27FC236}">
                  <a16:creationId xmlns:a16="http://schemas.microsoft.com/office/drawing/2014/main" id="{0AFA5275-DFBA-40E6-8E77-F65B53826685}"/>
                </a:ext>
              </a:extLst>
            </p:cNvPr>
            <p:cNvSpPr txBox="1"/>
            <p:nvPr/>
          </p:nvSpPr>
          <p:spPr>
            <a:xfrm>
              <a:off x="4965552" y="2001302"/>
              <a:ext cx="3484978" cy="646331"/>
            </a:xfrm>
            <a:prstGeom prst="rect">
              <a:avLst/>
            </a:prstGeom>
            <a:noFill/>
          </p:spPr>
          <p:txBody>
            <a:bodyPr wrap="square" rtlCol="0">
              <a:spAutoFit/>
            </a:bodyPr>
            <a:lstStyle/>
            <a:p>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1987" name="TextBox 49">
              <a:extLst>
                <a:ext uri="{FF2B5EF4-FFF2-40B4-BE49-F238E27FC236}">
                  <a16:creationId xmlns:a16="http://schemas.microsoft.com/office/drawing/2014/main" id="{38B6A9C4-AC77-4248-B292-33FEBA5B91B3}"/>
                </a:ext>
              </a:extLst>
            </p:cNvPr>
            <p:cNvSpPr txBox="1"/>
            <p:nvPr/>
          </p:nvSpPr>
          <p:spPr>
            <a:xfrm>
              <a:off x="4965552" y="1736224"/>
              <a:ext cx="3484978" cy="307777"/>
            </a:xfrm>
            <a:prstGeom prst="rect">
              <a:avLst/>
            </a:prstGeom>
            <a:noFill/>
          </p:spPr>
          <p:txBody>
            <a:bodyPr wrap="square" rtlCol="0">
              <a:spAutoFit/>
            </a:bodyPr>
            <a:lstStyle/>
            <a:p>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1988" name="Group 50">
            <a:extLst>
              <a:ext uri="{FF2B5EF4-FFF2-40B4-BE49-F238E27FC236}">
                <a16:creationId xmlns:a16="http://schemas.microsoft.com/office/drawing/2014/main" id="{FD4F8F3B-877A-48F4-B16F-40A32EE6255A}"/>
              </a:ext>
            </a:extLst>
          </p:cNvPr>
          <p:cNvGrpSpPr/>
          <p:nvPr/>
        </p:nvGrpSpPr>
        <p:grpSpPr>
          <a:xfrm flipH="1">
            <a:off x="1036768" y="1967345"/>
            <a:ext cx="2840856" cy="911409"/>
            <a:chOff x="4965552" y="1736224"/>
            <a:chExt cx="3484978" cy="911409"/>
          </a:xfrm>
        </p:grpSpPr>
        <p:sp>
          <p:nvSpPr>
            <p:cNvPr id="1989" name="TextBox 51">
              <a:extLst>
                <a:ext uri="{FF2B5EF4-FFF2-40B4-BE49-F238E27FC236}">
                  <a16:creationId xmlns:a16="http://schemas.microsoft.com/office/drawing/2014/main" id="{CE803B26-70D6-4A3D-8DC2-075D16DBFAD1}"/>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1990" name="TextBox 52">
              <a:extLst>
                <a:ext uri="{FF2B5EF4-FFF2-40B4-BE49-F238E27FC236}">
                  <a16:creationId xmlns:a16="http://schemas.microsoft.com/office/drawing/2014/main" id="{341270E1-B6AC-44C8-817C-2CE0D4327E94}"/>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1991" name="Group 53">
            <a:extLst>
              <a:ext uri="{FF2B5EF4-FFF2-40B4-BE49-F238E27FC236}">
                <a16:creationId xmlns:a16="http://schemas.microsoft.com/office/drawing/2014/main" id="{05342D66-9BD2-4B54-A3BD-7A2685E4CBC5}"/>
              </a:ext>
            </a:extLst>
          </p:cNvPr>
          <p:cNvGrpSpPr/>
          <p:nvPr/>
        </p:nvGrpSpPr>
        <p:grpSpPr>
          <a:xfrm flipH="1">
            <a:off x="606392" y="3603413"/>
            <a:ext cx="2840856" cy="911409"/>
            <a:chOff x="4965552" y="1736224"/>
            <a:chExt cx="3484978" cy="911409"/>
          </a:xfrm>
        </p:grpSpPr>
        <p:sp>
          <p:nvSpPr>
            <p:cNvPr id="1992" name="TextBox 54">
              <a:extLst>
                <a:ext uri="{FF2B5EF4-FFF2-40B4-BE49-F238E27FC236}">
                  <a16:creationId xmlns:a16="http://schemas.microsoft.com/office/drawing/2014/main" id="{D6EB04E6-327A-4C40-9C5B-14B988DD2B79}"/>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1993" name="TextBox 55">
              <a:extLst>
                <a:ext uri="{FF2B5EF4-FFF2-40B4-BE49-F238E27FC236}">
                  <a16:creationId xmlns:a16="http://schemas.microsoft.com/office/drawing/2014/main" id="{977F63E0-CDC1-4F52-B697-11D3406F4EB5}"/>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1994" name="Group 56">
            <a:extLst>
              <a:ext uri="{FF2B5EF4-FFF2-40B4-BE49-F238E27FC236}">
                <a16:creationId xmlns:a16="http://schemas.microsoft.com/office/drawing/2014/main" id="{2C8A7CD9-6A0D-41E4-9F1E-BDD50858B935}"/>
              </a:ext>
            </a:extLst>
          </p:cNvPr>
          <p:cNvGrpSpPr/>
          <p:nvPr/>
        </p:nvGrpSpPr>
        <p:grpSpPr>
          <a:xfrm flipH="1">
            <a:off x="1036768" y="5239481"/>
            <a:ext cx="2840856" cy="911409"/>
            <a:chOff x="4965552" y="1736224"/>
            <a:chExt cx="3484978" cy="911409"/>
          </a:xfrm>
        </p:grpSpPr>
        <p:sp>
          <p:nvSpPr>
            <p:cNvPr id="1995" name="TextBox 57">
              <a:extLst>
                <a:ext uri="{FF2B5EF4-FFF2-40B4-BE49-F238E27FC236}">
                  <a16:creationId xmlns:a16="http://schemas.microsoft.com/office/drawing/2014/main" id="{E045CD28-F63B-4933-8D87-51071ED4E9C9}"/>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dirty="0">
                  <a:solidFill>
                    <a:schemeClr val="tx1">
                      <a:lumMod val="75000"/>
                      <a:lumOff val="25000"/>
                    </a:schemeClr>
                  </a:solidFill>
                  <a:cs typeface="Arial" pitchFamily="34" charset="0"/>
                </a:rPr>
                <a:t>You can simply impress your audience and add a unique zing and appeal to your Presentations.  </a:t>
              </a:r>
              <a:endParaRPr lang="ko-KR" altLang="en-US" sz="1200" dirty="0">
                <a:solidFill>
                  <a:schemeClr val="tx1">
                    <a:lumMod val="75000"/>
                    <a:lumOff val="25000"/>
                  </a:schemeClr>
                </a:solidFill>
                <a:cs typeface="Arial" pitchFamily="34" charset="0"/>
              </a:endParaRPr>
            </a:p>
          </p:txBody>
        </p:sp>
        <p:sp>
          <p:nvSpPr>
            <p:cNvPr id="1996" name="TextBox 58">
              <a:extLst>
                <a:ext uri="{FF2B5EF4-FFF2-40B4-BE49-F238E27FC236}">
                  <a16:creationId xmlns:a16="http://schemas.microsoft.com/office/drawing/2014/main" id="{A11947C4-9287-4CD9-A4A2-F8C7BD8E5B0A}"/>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dirty="0">
                  <a:solidFill>
                    <a:schemeClr val="tx1">
                      <a:lumMod val="75000"/>
                      <a:lumOff val="25000"/>
                    </a:schemeClr>
                  </a:solidFill>
                  <a:cs typeface="Arial" pitchFamily="34" charset="0"/>
                </a:rPr>
                <a:t>Contents Title</a:t>
              </a:r>
              <a:endParaRPr lang="ko-KR" altLang="en-US" sz="1400" b="1" dirty="0">
                <a:solidFill>
                  <a:schemeClr val="tx1">
                    <a:lumMod val="75000"/>
                    <a:lumOff val="25000"/>
                  </a:schemeClr>
                </a:solidFill>
                <a:cs typeface="Arial" pitchFamily="34" charset="0"/>
              </a:endParaRPr>
            </a:p>
          </p:txBody>
        </p:sp>
      </p:grpSp>
      <p:grpSp>
        <p:nvGrpSpPr>
          <p:cNvPr id="1997" name="그룹 9">
            <a:extLst>
              <a:ext uri="{FF2B5EF4-FFF2-40B4-BE49-F238E27FC236}">
                <a16:creationId xmlns:a16="http://schemas.microsoft.com/office/drawing/2014/main" id="{4B7140F7-5889-48D8-805F-980C5CB719DC}"/>
              </a:ext>
            </a:extLst>
          </p:cNvPr>
          <p:cNvGrpSpPr/>
          <p:nvPr/>
        </p:nvGrpSpPr>
        <p:grpSpPr>
          <a:xfrm flipH="1">
            <a:off x="3731781" y="1703578"/>
            <a:ext cx="4734219" cy="4623159"/>
            <a:chOff x="924229" y="1606109"/>
            <a:chExt cx="4734219" cy="4623159"/>
          </a:xfrm>
        </p:grpSpPr>
        <p:sp>
          <p:nvSpPr>
            <p:cNvPr id="1998" name="Block Arc 60">
              <a:extLst>
                <a:ext uri="{FF2B5EF4-FFF2-40B4-BE49-F238E27FC236}">
                  <a16:creationId xmlns:a16="http://schemas.microsoft.com/office/drawing/2014/main" id="{35801336-DE08-4DE0-ACE8-63D802364486}"/>
                </a:ext>
              </a:extLst>
            </p:cNvPr>
            <p:cNvSpPr/>
            <p:nvPr/>
          </p:nvSpPr>
          <p:spPr>
            <a:xfrm>
              <a:off x="924229" y="1606109"/>
              <a:ext cx="4623159" cy="4623159"/>
            </a:xfrm>
            <a:prstGeom prst="blockArc">
              <a:avLst>
                <a:gd name="adj1" fmla="val 18816148"/>
                <a:gd name="adj2" fmla="val 2680603"/>
                <a:gd name="adj3" fmla="val 129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1999" name="Oval 61">
              <a:extLst>
                <a:ext uri="{FF2B5EF4-FFF2-40B4-BE49-F238E27FC236}">
                  <a16:creationId xmlns:a16="http://schemas.microsoft.com/office/drawing/2014/main" id="{E219FD5E-C98B-4B04-8EC0-BDAA57140825}"/>
                </a:ext>
              </a:extLst>
            </p:cNvPr>
            <p:cNvSpPr/>
            <p:nvPr/>
          </p:nvSpPr>
          <p:spPr>
            <a:xfrm>
              <a:off x="4698452" y="2184323"/>
              <a:ext cx="288032" cy="2880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00" name="Oval 62">
              <a:extLst>
                <a:ext uri="{FF2B5EF4-FFF2-40B4-BE49-F238E27FC236}">
                  <a16:creationId xmlns:a16="http://schemas.microsoft.com/office/drawing/2014/main" id="{68099B11-1E57-4DEC-BE99-6B1860AAA339}"/>
                </a:ext>
              </a:extLst>
            </p:cNvPr>
            <p:cNvSpPr/>
            <p:nvPr/>
          </p:nvSpPr>
          <p:spPr>
            <a:xfrm>
              <a:off x="5370416" y="3760400"/>
              <a:ext cx="288032" cy="2880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01" name="Oval 63">
              <a:extLst>
                <a:ext uri="{FF2B5EF4-FFF2-40B4-BE49-F238E27FC236}">
                  <a16:creationId xmlns:a16="http://schemas.microsoft.com/office/drawing/2014/main" id="{EDB7031C-FE49-4515-BED2-C8633A8E6373}"/>
                </a:ext>
              </a:extLst>
            </p:cNvPr>
            <p:cNvSpPr/>
            <p:nvPr/>
          </p:nvSpPr>
          <p:spPr>
            <a:xfrm>
              <a:off x="4698454" y="5441589"/>
              <a:ext cx="288032" cy="2880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002" name="그룹 9">
            <a:extLst>
              <a:ext uri="{FF2B5EF4-FFF2-40B4-BE49-F238E27FC236}">
                <a16:creationId xmlns:a16="http://schemas.microsoft.com/office/drawing/2014/main" id="{69DE4501-2A63-403B-AD14-E2C61284CE03}"/>
              </a:ext>
            </a:extLst>
          </p:cNvPr>
          <p:cNvGrpSpPr/>
          <p:nvPr/>
        </p:nvGrpSpPr>
        <p:grpSpPr>
          <a:xfrm>
            <a:off x="3731781" y="1756330"/>
            <a:ext cx="4734219" cy="4623159"/>
            <a:chOff x="924229" y="1606109"/>
            <a:chExt cx="4734219" cy="4623159"/>
          </a:xfrm>
        </p:grpSpPr>
        <p:sp>
          <p:nvSpPr>
            <p:cNvPr id="2003" name="Block Arc 65">
              <a:extLst>
                <a:ext uri="{FF2B5EF4-FFF2-40B4-BE49-F238E27FC236}">
                  <a16:creationId xmlns:a16="http://schemas.microsoft.com/office/drawing/2014/main" id="{DB93EAE5-8617-4B90-A878-89A74CD21190}"/>
                </a:ext>
              </a:extLst>
            </p:cNvPr>
            <p:cNvSpPr/>
            <p:nvPr/>
          </p:nvSpPr>
          <p:spPr>
            <a:xfrm>
              <a:off x="924229" y="1606109"/>
              <a:ext cx="4623159" cy="4623159"/>
            </a:xfrm>
            <a:prstGeom prst="blockArc">
              <a:avLst>
                <a:gd name="adj1" fmla="val 18816148"/>
                <a:gd name="adj2" fmla="val 2680603"/>
                <a:gd name="adj3" fmla="val 129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2004" name="Oval 66">
              <a:extLst>
                <a:ext uri="{FF2B5EF4-FFF2-40B4-BE49-F238E27FC236}">
                  <a16:creationId xmlns:a16="http://schemas.microsoft.com/office/drawing/2014/main" id="{43D9571E-24EE-4E5C-8F2A-F0F6AF06A9DC}"/>
                </a:ext>
              </a:extLst>
            </p:cNvPr>
            <p:cNvSpPr/>
            <p:nvPr/>
          </p:nvSpPr>
          <p:spPr>
            <a:xfrm>
              <a:off x="4698452" y="2184323"/>
              <a:ext cx="288032" cy="2880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05" name="Oval 67">
              <a:extLst>
                <a:ext uri="{FF2B5EF4-FFF2-40B4-BE49-F238E27FC236}">
                  <a16:creationId xmlns:a16="http://schemas.microsoft.com/office/drawing/2014/main" id="{703C4339-D93F-453C-B957-58ACB9E7FB48}"/>
                </a:ext>
              </a:extLst>
            </p:cNvPr>
            <p:cNvSpPr/>
            <p:nvPr/>
          </p:nvSpPr>
          <p:spPr>
            <a:xfrm>
              <a:off x="5370416" y="3760400"/>
              <a:ext cx="288032" cy="2880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06" name="Oval 68">
              <a:extLst>
                <a:ext uri="{FF2B5EF4-FFF2-40B4-BE49-F238E27FC236}">
                  <a16:creationId xmlns:a16="http://schemas.microsoft.com/office/drawing/2014/main" id="{6A1E80F4-0EAC-4C1D-A568-B76788D11E8F}"/>
                </a:ext>
              </a:extLst>
            </p:cNvPr>
            <p:cNvSpPr/>
            <p:nvPr/>
          </p:nvSpPr>
          <p:spPr>
            <a:xfrm>
              <a:off x="4698454" y="5441589"/>
              <a:ext cx="288032" cy="2880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spTree>
    <p:extLst>
      <p:ext uri="{BB962C8B-B14F-4D97-AF65-F5344CB8AC3E}">
        <p14:creationId xmlns:p14="http://schemas.microsoft.com/office/powerpoint/2010/main" val="2740325742"/>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08DB5ECD-5B83-475E-BAA6-8B68656D25AC}"/>
              </a:ext>
            </a:extLst>
          </p:cNvPr>
          <p:cNvSpPr>
            <a:spLocks noGrp="1"/>
          </p:cNvSpPr>
          <p:nvPr>
            <p:ph type="title"/>
          </p:nvPr>
        </p:nvSpPr>
        <p:spPr/>
        <p:txBody>
          <a:bodyPr/>
          <a:lstStyle/>
          <a:p>
            <a:r>
              <a:rPr lang="es-PE" dirty="0"/>
              <a:t>Infographic Style</a:t>
            </a:r>
          </a:p>
        </p:txBody>
      </p:sp>
      <p:grpSp>
        <p:nvGrpSpPr>
          <p:cNvPr id="2030" name="Group 30">
            <a:extLst>
              <a:ext uri="{FF2B5EF4-FFF2-40B4-BE49-F238E27FC236}">
                <a16:creationId xmlns:a16="http://schemas.microsoft.com/office/drawing/2014/main" id="{ED38080A-F836-455F-B4D9-C48DD74A911A}"/>
              </a:ext>
            </a:extLst>
          </p:cNvPr>
          <p:cNvGrpSpPr/>
          <p:nvPr/>
        </p:nvGrpSpPr>
        <p:grpSpPr>
          <a:xfrm>
            <a:off x="4959126" y="1277248"/>
            <a:ext cx="2270930" cy="5397419"/>
            <a:chOff x="4796169" y="487679"/>
            <a:chExt cx="2599662" cy="6178731"/>
          </a:xfrm>
        </p:grpSpPr>
        <p:sp>
          <p:nvSpPr>
            <p:cNvPr id="2031" name="Freeform: Shape 29">
              <a:extLst>
                <a:ext uri="{FF2B5EF4-FFF2-40B4-BE49-F238E27FC236}">
                  <a16:creationId xmlns:a16="http://schemas.microsoft.com/office/drawing/2014/main" id="{0E268914-7D7B-46E1-A40B-8DF1A3B6F658}"/>
                </a:ext>
              </a:extLst>
            </p:cNvPr>
            <p:cNvSpPr/>
            <p:nvPr/>
          </p:nvSpPr>
          <p:spPr>
            <a:xfrm>
              <a:off x="4796169" y="487679"/>
              <a:ext cx="1301069" cy="6166581"/>
            </a:xfrm>
            <a:custGeom>
              <a:avLst/>
              <a:gdLst>
                <a:gd name="connsiteX0" fmla="*/ 1008850 w 1299831"/>
                <a:gd name="connsiteY0" fmla="*/ 5639573 h 6160715"/>
                <a:gd name="connsiteX1" fmla="*/ 1042041 w 1299831"/>
                <a:gd name="connsiteY1" fmla="*/ 5645136 h 6160715"/>
                <a:gd name="connsiteX2" fmla="*/ 1071181 w 1299831"/>
                <a:gd name="connsiteY2" fmla="*/ 5683405 h 6160715"/>
                <a:gd name="connsiteX3" fmla="*/ 1063805 w 1299831"/>
                <a:gd name="connsiteY3" fmla="*/ 5721130 h 6160715"/>
                <a:gd name="connsiteX4" fmla="*/ 1070516 w 1299831"/>
                <a:gd name="connsiteY4" fmla="*/ 5756075 h 6160715"/>
                <a:gd name="connsiteX5" fmla="*/ 1075171 w 1299831"/>
                <a:gd name="connsiteY5" fmla="*/ 5778504 h 6160715"/>
                <a:gd name="connsiteX6" fmla="*/ 1084845 w 1299831"/>
                <a:gd name="connsiteY6" fmla="*/ 6051408 h 6160715"/>
                <a:gd name="connsiteX7" fmla="*/ 1065619 w 1299831"/>
                <a:gd name="connsiteY7" fmla="*/ 6134537 h 6160715"/>
                <a:gd name="connsiteX8" fmla="*/ 1040529 w 1299831"/>
                <a:gd name="connsiteY8" fmla="*/ 6157450 h 6160715"/>
                <a:gd name="connsiteX9" fmla="*/ 1039018 w 1299831"/>
                <a:gd name="connsiteY9" fmla="*/ 6123897 h 6160715"/>
                <a:gd name="connsiteX10" fmla="*/ 1034363 w 1299831"/>
                <a:gd name="connsiteY10" fmla="*/ 6063258 h 6160715"/>
                <a:gd name="connsiteX11" fmla="*/ 1034665 w 1299831"/>
                <a:gd name="connsiteY11" fmla="*/ 6058663 h 6160715"/>
                <a:gd name="connsiteX12" fmla="*/ 1031098 w 1299831"/>
                <a:gd name="connsiteY12" fmla="*/ 5909757 h 6160715"/>
                <a:gd name="connsiteX13" fmla="*/ 1021062 w 1299831"/>
                <a:gd name="connsiteY13" fmla="*/ 5843314 h 6160715"/>
                <a:gd name="connsiteX14" fmla="*/ 1014956 w 1299831"/>
                <a:gd name="connsiteY14" fmla="*/ 5841742 h 6160715"/>
                <a:gd name="connsiteX15" fmla="*/ 1006794 w 1299831"/>
                <a:gd name="connsiteY15" fmla="*/ 5875357 h 6160715"/>
                <a:gd name="connsiteX16" fmla="*/ 1011026 w 1299831"/>
                <a:gd name="connsiteY16" fmla="*/ 6046451 h 6160715"/>
                <a:gd name="connsiteX17" fmla="*/ 990289 w 1299831"/>
                <a:gd name="connsiteY17" fmla="*/ 6147898 h 6160715"/>
                <a:gd name="connsiteX18" fmla="*/ 976082 w 1299831"/>
                <a:gd name="connsiteY18" fmla="*/ 6160715 h 6160715"/>
                <a:gd name="connsiteX19" fmla="*/ 978077 w 1299831"/>
                <a:gd name="connsiteY19" fmla="*/ 5865019 h 6160715"/>
                <a:gd name="connsiteX20" fmla="*/ 965139 w 1299831"/>
                <a:gd name="connsiteY20" fmla="*/ 5936237 h 6160715"/>
                <a:gd name="connsiteX21" fmla="*/ 966409 w 1299831"/>
                <a:gd name="connsiteY21" fmla="*/ 6027649 h 6160715"/>
                <a:gd name="connsiteX22" fmla="*/ 943495 w 1299831"/>
                <a:gd name="connsiteY22" fmla="*/ 6149772 h 6160715"/>
                <a:gd name="connsiteX23" fmla="*/ 936482 w 1299831"/>
                <a:gd name="connsiteY23" fmla="*/ 6149047 h 6160715"/>
                <a:gd name="connsiteX24" fmla="*/ 951053 w 1299831"/>
                <a:gd name="connsiteY24" fmla="*/ 5899600 h 6160715"/>
                <a:gd name="connsiteX25" fmla="*/ 944644 w 1299831"/>
                <a:gd name="connsiteY25" fmla="*/ 5898875 h 6160715"/>
                <a:gd name="connsiteX26" fmla="*/ 900631 w 1299831"/>
                <a:gd name="connsiteY26" fmla="*/ 6133993 h 6160715"/>
                <a:gd name="connsiteX27" fmla="*/ 909337 w 1299831"/>
                <a:gd name="connsiteY27" fmla="*/ 5923843 h 6160715"/>
                <a:gd name="connsiteX28" fmla="*/ 866715 w 1299831"/>
                <a:gd name="connsiteY28" fmla="*/ 6105699 h 6160715"/>
                <a:gd name="connsiteX29" fmla="*/ 856256 w 1299831"/>
                <a:gd name="connsiteY29" fmla="*/ 6021542 h 6160715"/>
                <a:gd name="connsiteX30" fmla="*/ 906496 w 1299831"/>
                <a:gd name="connsiteY30" fmla="*/ 5873362 h 6160715"/>
                <a:gd name="connsiteX31" fmla="*/ 925842 w 1299831"/>
                <a:gd name="connsiteY31" fmla="*/ 5790898 h 6160715"/>
                <a:gd name="connsiteX32" fmla="*/ 943435 w 1299831"/>
                <a:gd name="connsiteY32" fmla="*/ 5693622 h 6160715"/>
                <a:gd name="connsiteX33" fmla="*/ 947727 w 1299831"/>
                <a:gd name="connsiteY33" fmla="*/ 5682438 h 6160715"/>
                <a:gd name="connsiteX34" fmla="*/ 1008850 w 1299831"/>
                <a:gd name="connsiteY34" fmla="*/ 5639573 h 6160715"/>
                <a:gd name="connsiteX35" fmla="*/ 943072 w 1299831"/>
                <a:gd name="connsiteY35" fmla="*/ 4472990 h 6160715"/>
                <a:gd name="connsiteX36" fmla="*/ 954317 w 1299831"/>
                <a:gd name="connsiteY36" fmla="*/ 5515455 h 6160715"/>
                <a:gd name="connsiteX37" fmla="*/ 958912 w 1299831"/>
                <a:gd name="connsiteY37" fmla="*/ 5505177 h 6160715"/>
                <a:gd name="connsiteX38" fmla="*/ 943072 w 1299831"/>
                <a:gd name="connsiteY38" fmla="*/ 4472990 h 6160715"/>
                <a:gd name="connsiteX39" fmla="*/ 135423 w 1299831"/>
                <a:gd name="connsiteY39" fmla="*/ 3244014 h 6160715"/>
                <a:gd name="connsiteX40" fmla="*/ 140502 w 1299831"/>
                <a:gd name="connsiteY40" fmla="*/ 3303565 h 6160715"/>
                <a:gd name="connsiteX41" fmla="*/ 135423 w 1299831"/>
                <a:gd name="connsiteY41" fmla="*/ 3244014 h 6160715"/>
                <a:gd name="connsiteX42" fmla="*/ 281428 w 1299831"/>
                <a:gd name="connsiteY42" fmla="*/ 3214027 h 6160715"/>
                <a:gd name="connsiteX43" fmla="*/ 293520 w 1299831"/>
                <a:gd name="connsiteY43" fmla="*/ 3247460 h 6160715"/>
                <a:gd name="connsiteX44" fmla="*/ 271332 w 1299831"/>
                <a:gd name="connsiteY44" fmla="*/ 3238935 h 6160715"/>
                <a:gd name="connsiteX45" fmla="*/ 268551 w 1299831"/>
                <a:gd name="connsiteY45" fmla="*/ 3221282 h 6160715"/>
                <a:gd name="connsiteX46" fmla="*/ 281428 w 1299831"/>
                <a:gd name="connsiteY46" fmla="*/ 3214027 h 6160715"/>
                <a:gd name="connsiteX47" fmla="*/ 35125 w 1299831"/>
                <a:gd name="connsiteY47" fmla="*/ 3168140 h 6160715"/>
                <a:gd name="connsiteX48" fmla="*/ 47640 w 1299831"/>
                <a:gd name="connsiteY48" fmla="*/ 3171344 h 6160715"/>
                <a:gd name="connsiteX49" fmla="*/ 34702 w 1299831"/>
                <a:gd name="connsiteY49" fmla="*/ 3214390 h 6160715"/>
                <a:gd name="connsiteX50" fmla="*/ 24485 w 1299831"/>
                <a:gd name="connsiteY50" fmla="*/ 3211125 h 6160715"/>
                <a:gd name="connsiteX51" fmla="*/ 35125 w 1299831"/>
                <a:gd name="connsiteY51" fmla="*/ 3168140 h 6160715"/>
                <a:gd name="connsiteX52" fmla="*/ 170550 w 1299831"/>
                <a:gd name="connsiteY52" fmla="*/ 3063005 h 6160715"/>
                <a:gd name="connsiteX53" fmla="*/ 173331 w 1299831"/>
                <a:gd name="connsiteY53" fmla="*/ 3086825 h 6160715"/>
                <a:gd name="connsiteX54" fmla="*/ 146427 w 1299831"/>
                <a:gd name="connsiteY54" fmla="*/ 3184464 h 6160715"/>
                <a:gd name="connsiteX55" fmla="*/ 134094 w 1299831"/>
                <a:gd name="connsiteY55" fmla="*/ 3230230 h 6160715"/>
                <a:gd name="connsiteX56" fmla="*/ 116501 w 1299831"/>
                <a:gd name="connsiteY56" fmla="*/ 3231499 h 6160715"/>
                <a:gd name="connsiteX57" fmla="*/ 120733 w 1299831"/>
                <a:gd name="connsiteY57" fmla="*/ 3207438 h 6160715"/>
                <a:gd name="connsiteX58" fmla="*/ 135061 w 1299831"/>
                <a:gd name="connsiteY58" fmla="*/ 3094322 h 6160715"/>
                <a:gd name="connsiteX59" fmla="*/ 143888 w 1299831"/>
                <a:gd name="connsiteY59" fmla="*/ 3073887 h 6160715"/>
                <a:gd name="connsiteX60" fmla="*/ 170550 w 1299831"/>
                <a:gd name="connsiteY60" fmla="*/ 3063005 h 6160715"/>
                <a:gd name="connsiteX61" fmla="*/ 106283 w 1299831"/>
                <a:gd name="connsiteY61" fmla="*/ 3006356 h 6160715"/>
                <a:gd name="connsiteX62" fmla="*/ 37664 w 1299831"/>
                <a:gd name="connsiteY62" fmla="*/ 3152904 h 6160715"/>
                <a:gd name="connsiteX63" fmla="*/ 106283 w 1299831"/>
                <a:gd name="connsiteY63" fmla="*/ 3006356 h 6160715"/>
                <a:gd name="connsiteX64" fmla="*/ 331003 w 1299831"/>
                <a:gd name="connsiteY64" fmla="*/ 2934473 h 6160715"/>
                <a:gd name="connsiteX65" fmla="*/ 345694 w 1299831"/>
                <a:gd name="connsiteY65" fmla="*/ 2942816 h 6160715"/>
                <a:gd name="connsiteX66" fmla="*/ 356153 w 1299831"/>
                <a:gd name="connsiteY66" fmla="*/ 2965306 h 6160715"/>
                <a:gd name="connsiteX67" fmla="*/ 391279 w 1299831"/>
                <a:gd name="connsiteY67" fmla="*/ 3134163 h 6160715"/>
                <a:gd name="connsiteX68" fmla="*/ 390191 w 1299831"/>
                <a:gd name="connsiteY68" fmla="*/ 3155625 h 6160715"/>
                <a:gd name="connsiteX69" fmla="*/ 384084 w 1299831"/>
                <a:gd name="connsiteY69" fmla="*/ 3155625 h 6160715"/>
                <a:gd name="connsiteX70" fmla="*/ 320423 w 1299831"/>
                <a:gd name="connsiteY70" fmla="*/ 2951522 h 6160715"/>
                <a:gd name="connsiteX71" fmla="*/ 331003 w 1299831"/>
                <a:gd name="connsiteY71" fmla="*/ 2934473 h 6160715"/>
                <a:gd name="connsiteX72" fmla="*/ 135386 w 1299831"/>
                <a:gd name="connsiteY72" fmla="*/ 2897812 h 6160715"/>
                <a:gd name="connsiteX73" fmla="*/ 153077 w 1299831"/>
                <a:gd name="connsiteY73" fmla="*/ 2901342 h 6160715"/>
                <a:gd name="connsiteX74" fmla="*/ 227016 w 1299831"/>
                <a:gd name="connsiteY74" fmla="*/ 2947108 h 6160715"/>
                <a:gd name="connsiteX75" fmla="*/ 199690 w 1299831"/>
                <a:gd name="connsiteY75" fmla="*/ 3017057 h 6160715"/>
                <a:gd name="connsiteX76" fmla="*/ 151747 w 1299831"/>
                <a:gd name="connsiteY76" fmla="*/ 3047588 h 6160715"/>
                <a:gd name="connsiteX77" fmla="*/ 141832 w 1299831"/>
                <a:gd name="connsiteY77" fmla="*/ 3041421 h 6160715"/>
                <a:gd name="connsiteX78" fmla="*/ 168675 w 1299831"/>
                <a:gd name="connsiteY78" fmla="*/ 2989428 h 6160715"/>
                <a:gd name="connsiteX79" fmla="*/ 159969 w 1299831"/>
                <a:gd name="connsiteY79" fmla="*/ 2934473 h 6160715"/>
                <a:gd name="connsiteX80" fmla="*/ 132159 w 1299831"/>
                <a:gd name="connsiteY80" fmla="*/ 2990456 h 6160715"/>
                <a:gd name="connsiteX81" fmla="*/ 113659 w 1299831"/>
                <a:gd name="connsiteY81" fmla="*/ 3001882 h 6160715"/>
                <a:gd name="connsiteX82" fmla="*/ 86574 w 1299831"/>
                <a:gd name="connsiteY82" fmla="*/ 2982778 h 6160715"/>
                <a:gd name="connsiteX83" fmla="*/ 97819 w 1299831"/>
                <a:gd name="connsiteY83" fmla="*/ 2964580 h 6160715"/>
                <a:gd name="connsiteX84" fmla="*/ 128350 w 1299831"/>
                <a:gd name="connsiteY84" fmla="*/ 2914098 h 6160715"/>
                <a:gd name="connsiteX85" fmla="*/ 135386 w 1299831"/>
                <a:gd name="connsiteY85" fmla="*/ 2897812 h 6160715"/>
                <a:gd name="connsiteX86" fmla="*/ 152110 w 1299831"/>
                <a:gd name="connsiteY86" fmla="*/ 2851102 h 6160715"/>
                <a:gd name="connsiteX87" fmla="*/ 139959 w 1299831"/>
                <a:gd name="connsiteY87" fmla="*/ 2879396 h 6160715"/>
                <a:gd name="connsiteX88" fmla="*/ 63299 w 1299831"/>
                <a:gd name="connsiteY88" fmla="*/ 2937798 h 6160715"/>
                <a:gd name="connsiteX89" fmla="*/ 8222 w 1299831"/>
                <a:gd name="connsiteY89" fmla="*/ 2986043 h 6160715"/>
                <a:gd name="connsiteX90" fmla="*/ 0 w 1299831"/>
                <a:gd name="connsiteY90" fmla="*/ 2977155 h 6160715"/>
                <a:gd name="connsiteX91" fmla="*/ 126356 w 1299831"/>
                <a:gd name="connsiteY91" fmla="*/ 2855697 h 6160715"/>
                <a:gd name="connsiteX92" fmla="*/ 152110 w 1299831"/>
                <a:gd name="connsiteY92" fmla="*/ 2851102 h 6160715"/>
                <a:gd name="connsiteX93" fmla="*/ 268551 w 1299831"/>
                <a:gd name="connsiteY93" fmla="*/ 2803522 h 6160715"/>
                <a:gd name="connsiteX94" fmla="*/ 303616 w 1299831"/>
                <a:gd name="connsiteY94" fmla="*/ 2812289 h 6160715"/>
                <a:gd name="connsiteX95" fmla="*/ 302830 w 1299831"/>
                <a:gd name="connsiteY95" fmla="*/ 2852976 h 6160715"/>
                <a:gd name="connsiteX96" fmla="*/ 337714 w 1299831"/>
                <a:gd name="connsiteY96" fmla="*/ 2898984 h 6160715"/>
                <a:gd name="connsiteX97" fmla="*/ 272420 w 1299831"/>
                <a:gd name="connsiteY97" fmla="*/ 2958595 h 6160715"/>
                <a:gd name="connsiteX98" fmla="*/ 298901 w 1299831"/>
                <a:gd name="connsiteY98" fmla="*/ 2974979 h 6160715"/>
                <a:gd name="connsiteX99" fmla="*/ 285600 w 1299831"/>
                <a:gd name="connsiteY99" fmla="*/ 3022378 h 6160715"/>
                <a:gd name="connsiteX100" fmla="*/ 277861 w 1299831"/>
                <a:gd name="connsiteY100" fmla="*/ 3159374 h 6160715"/>
                <a:gd name="connsiteX101" fmla="*/ 273327 w 1299831"/>
                <a:gd name="connsiteY101" fmla="*/ 3200001 h 6160715"/>
                <a:gd name="connsiteX102" fmla="*/ 264138 w 1299831"/>
                <a:gd name="connsiteY102" fmla="*/ 3198852 h 6160715"/>
                <a:gd name="connsiteX103" fmla="*/ 260208 w 1299831"/>
                <a:gd name="connsiteY103" fmla="*/ 3056113 h 6160715"/>
                <a:gd name="connsiteX104" fmla="*/ 247572 w 1299831"/>
                <a:gd name="connsiteY104" fmla="*/ 3034590 h 6160715"/>
                <a:gd name="connsiteX105" fmla="*/ 253255 w 1299831"/>
                <a:gd name="connsiteY105" fmla="*/ 2978606 h 6160715"/>
                <a:gd name="connsiteX106" fmla="*/ 271151 w 1299831"/>
                <a:gd name="connsiteY106" fmla="*/ 2880666 h 6160715"/>
                <a:gd name="connsiteX107" fmla="*/ 267402 w 1299831"/>
                <a:gd name="connsiteY107" fmla="*/ 2870690 h 6160715"/>
                <a:gd name="connsiteX108" fmla="*/ 211600 w 1299831"/>
                <a:gd name="connsiteY108" fmla="*/ 2907750 h 6160715"/>
                <a:gd name="connsiteX109" fmla="*/ 183609 w 1299831"/>
                <a:gd name="connsiteY109" fmla="*/ 2872867 h 6160715"/>
                <a:gd name="connsiteX110" fmla="*/ 268551 w 1299831"/>
                <a:gd name="connsiteY110" fmla="*/ 2803522 h 6160715"/>
                <a:gd name="connsiteX111" fmla="*/ 1072270 w 1299831"/>
                <a:gd name="connsiteY111" fmla="*/ 2773415 h 6160715"/>
                <a:gd name="connsiteX112" fmla="*/ 1115678 w 1299831"/>
                <a:gd name="connsiteY112" fmla="*/ 2922201 h 6160715"/>
                <a:gd name="connsiteX113" fmla="*/ 1156124 w 1299831"/>
                <a:gd name="connsiteY113" fmla="*/ 2942998 h 6160715"/>
                <a:gd name="connsiteX114" fmla="*/ 1181214 w 1299831"/>
                <a:gd name="connsiteY114" fmla="*/ 2901282 h 6160715"/>
                <a:gd name="connsiteX115" fmla="*/ 1072270 w 1299831"/>
                <a:gd name="connsiteY115" fmla="*/ 2773415 h 6160715"/>
                <a:gd name="connsiteX116" fmla="*/ 1011389 w 1299831"/>
                <a:gd name="connsiteY116" fmla="*/ 1916433 h 6160715"/>
                <a:gd name="connsiteX117" fmla="*/ 993796 w 1299831"/>
                <a:gd name="connsiteY117" fmla="*/ 1937835 h 6160715"/>
                <a:gd name="connsiteX118" fmla="*/ 981584 w 1299831"/>
                <a:gd name="connsiteY118" fmla="*/ 1990735 h 6160715"/>
                <a:gd name="connsiteX119" fmla="*/ 990652 w 1299831"/>
                <a:gd name="connsiteY119" fmla="*/ 2010626 h 6160715"/>
                <a:gd name="connsiteX120" fmla="*/ 1001776 w 1299831"/>
                <a:gd name="connsiteY120" fmla="*/ 2003492 h 6160715"/>
                <a:gd name="connsiteX121" fmla="*/ 1028801 w 1299831"/>
                <a:gd name="connsiteY121" fmla="*/ 1928767 h 6160715"/>
                <a:gd name="connsiteX122" fmla="*/ 1026080 w 1299831"/>
                <a:gd name="connsiteY122" fmla="*/ 1916494 h 6160715"/>
                <a:gd name="connsiteX123" fmla="*/ 1011389 w 1299831"/>
                <a:gd name="connsiteY123" fmla="*/ 1916433 h 6160715"/>
                <a:gd name="connsiteX124" fmla="*/ 1047180 w 1299831"/>
                <a:gd name="connsiteY124" fmla="*/ 1810210 h 6160715"/>
                <a:gd name="connsiteX125" fmla="*/ 1013686 w 1299831"/>
                <a:gd name="connsiteY125" fmla="*/ 1863110 h 6160715"/>
                <a:gd name="connsiteX126" fmla="*/ 1021606 w 1299831"/>
                <a:gd name="connsiteY126" fmla="*/ 1868068 h 6160715"/>
                <a:gd name="connsiteX127" fmla="*/ 1055765 w 1299831"/>
                <a:gd name="connsiteY127" fmla="*/ 1815651 h 6160715"/>
                <a:gd name="connsiteX128" fmla="*/ 1047180 w 1299831"/>
                <a:gd name="connsiteY128" fmla="*/ 1810210 h 6160715"/>
                <a:gd name="connsiteX129" fmla="*/ 923363 w 1299831"/>
                <a:gd name="connsiteY129" fmla="*/ 1784818 h 6160715"/>
                <a:gd name="connsiteX130" fmla="*/ 972999 w 1299831"/>
                <a:gd name="connsiteY130" fmla="*/ 1899324 h 6160715"/>
                <a:gd name="connsiteX131" fmla="*/ 978077 w 1299831"/>
                <a:gd name="connsiteY131" fmla="*/ 1838202 h 6160715"/>
                <a:gd name="connsiteX132" fmla="*/ 975296 w 1299831"/>
                <a:gd name="connsiteY132" fmla="*/ 1825203 h 6160715"/>
                <a:gd name="connsiteX133" fmla="*/ 923363 w 1299831"/>
                <a:gd name="connsiteY133" fmla="*/ 1784818 h 6160715"/>
                <a:gd name="connsiteX134" fmla="*/ 956554 w 1299831"/>
                <a:gd name="connsiteY134" fmla="*/ 1700178 h 6160715"/>
                <a:gd name="connsiteX135" fmla="*/ 943616 w 1299831"/>
                <a:gd name="connsiteY135" fmla="*/ 1725872 h 6160715"/>
                <a:gd name="connsiteX136" fmla="*/ 951415 w 1299831"/>
                <a:gd name="connsiteY136" fmla="*/ 1767890 h 6160715"/>
                <a:gd name="connsiteX137" fmla="*/ 1010966 w 1299831"/>
                <a:gd name="connsiteY137" fmla="*/ 1772847 h 6160715"/>
                <a:gd name="connsiteX138" fmla="*/ 1043431 w 1299831"/>
                <a:gd name="connsiteY138" fmla="*/ 1748785 h 6160715"/>
                <a:gd name="connsiteX139" fmla="*/ 1051109 w 1299831"/>
                <a:gd name="connsiteY139" fmla="*/ 1707674 h 6160715"/>
                <a:gd name="connsiteX140" fmla="*/ 956554 w 1299831"/>
                <a:gd name="connsiteY140" fmla="*/ 1700178 h 6160715"/>
                <a:gd name="connsiteX141" fmla="*/ 1206847 w 1299831"/>
                <a:gd name="connsiteY141" fmla="*/ 1676358 h 6160715"/>
                <a:gd name="connsiteX142" fmla="*/ 1066889 w 1299831"/>
                <a:gd name="connsiteY142" fmla="*/ 1857850 h 6160715"/>
                <a:gd name="connsiteX143" fmla="*/ 1237802 w 1299831"/>
                <a:gd name="connsiteY143" fmla="*/ 1730830 h 6160715"/>
                <a:gd name="connsiteX144" fmla="*/ 1246991 w 1299831"/>
                <a:gd name="connsiteY144" fmla="*/ 1746730 h 6160715"/>
                <a:gd name="connsiteX145" fmla="*/ 1206847 w 1299831"/>
                <a:gd name="connsiteY145" fmla="*/ 1676358 h 6160715"/>
                <a:gd name="connsiteX146" fmla="*/ 890656 w 1299831"/>
                <a:gd name="connsiteY146" fmla="*/ 1645282 h 6160715"/>
                <a:gd name="connsiteX147" fmla="*/ 911453 w 1299831"/>
                <a:gd name="connsiteY147" fmla="*/ 1717166 h 6160715"/>
                <a:gd name="connsiteX148" fmla="*/ 890656 w 1299831"/>
                <a:gd name="connsiteY148" fmla="*/ 1645282 h 6160715"/>
                <a:gd name="connsiteX149" fmla="*/ 1239736 w 1299831"/>
                <a:gd name="connsiteY149" fmla="*/ 1601633 h 6160715"/>
                <a:gd name="connsiteX150" fmla="*/ 1195119 w 1299831"/>
                <a:gd name="connsiteY150" fmla="*/ 1646008 h 6160715"/>
                <a:gd name="connsiteX151" fmla="*/ 1239736 w 1299831"/>
                <a:gd name="connsiteY151" fmla="*/ 1601633 h 6160715"/>
                <a:gd name="connsiteX152" fmla="*/ 930014 w 1299831"/>
                <a:gd name="connsiteY152" fmla="*/ 1574850 h 6160715"/>
                <a:gd name="connsiteX153" fmla="*/ 913388 w 1299831"/>
                <a:gd name="connsiteY153" fmla="*/ 1589481 h 6160715"/>
                <a:gd name="connsiteX154" fmla="*/ 922759 w 1299831"/>
                <a:gd name="connsiteY154" fmla="*/ 1622913 h 6160715"/>
                <a:gd name="connsiteX155" fmla="*/ 948272 w 1299831"/>
                <a:gd name="connsiteY155" fmla="*/ 1646915 h 6160715"/>
                <a:gd name="connsiteX156" fmla="*/ 1011450 w 1299831"/>
                <a:gd name="connsiteY156" fmla="*/ 1592322 h 6160715"/>
                <a:gd name="connsiteX157" fmla="*/ 952504 w 1299831"/>
                <a:gd name="connsiteY157" fmla="*/ 1577691 h 6160715"/>
                <a:gd name="connsiteX158" fmla="*/ 930014 w 1299831"/>
                <a:gd name="connsiteY158" fmla="*/ 1574850 h 6160715"/>
                <a:gd name="connsiteX159" fmla="*/ 1130550 w 1299831"/>
                <a:gd name="connsiteY159" fmla="*/ 1574185 h 6160715"/>
                <a:gd name="connsiteX160" fmla="*/ 989080 w 1299831"/>
                <a:gd name="connsiteY160" fmla="*/ 1663964 h 6160715"/>
                <a:gd name="connsiteX161" fmla="*/ 1001293 w 1299831"/>
                <a:gd name="connsiteY161" fmla="*/ 1669224 h 6160715"/>
                <a:gd name="connsiteX162" fmla="*/ 1122449 w 1299831"/>
                <a:gd name="connsiteY162" fmla="*/ 1643106 h 6160715"/>
                <a:gd name="connsiteX163" fmla="*/ 1130550 w 1299831"/>
                <a:gd name="connsiteY163" fmla="*/ 1574185 h 6160715"/>
                <a:gd name="connsiteX164" fmla="*/ 872458 w 1299831"/>
                <a:gd name="connsiteY164" fmla="*/ 1505324 h 6160715"/>
                <a:gd name="connsiteX165" fmla="*/ 886061 w 1299831"/>
                <a:gd name="connsiteY165" fmla="*/ 1574789 h 6160715"/>
                <a:gd name="connsiteX166" fmla="*/ 906496 w 1299831"/>
                <a:gd name="connsiteY166" fmla="*/ 1545951 h 6160715"/>
                <a:gd name="connsiteX167" fmla="*/ 872458 w 1299831"/>
                <a:gd name="connsiteY167" fmla="*/ 1505324 h 6160715"/>
                <a:gd name="connsiteX168" fmla="*/ 1189012 w 1299831"/>
                <a:gd name="connsiteY168" fmla="*/ 1466510 h 6160715"/>
                <a:gd name="connsiteX169" fmla="*/ 992647 w 1299831"/>
                <a:gd name="connsiteY169" fmla="*/ 1531623 h 6160715"/>
                <a:gd name="connsiteX170" fmla="*/ 1235625 w 1299831"/>
                <a:gd name="connsiteY170" fmla="*/ 1476728 h 6160715"/>
                <a:gd name="connsiteX171" fmla="*/ 1189012 w 1299831"/>
                <a:gd name="connsiteY171" fmla="*/ 1466510 h 6160715"/>
                <a:gd name="connsiteX172" fmla="*/ 913690 w 1299831"/>
                <a:gd name="connsiteY172" fmla="*/ 1439909 h 6160715"/>
                <a:gd name="connsiteX173" fmla="*/ 898334 w 1299831"/>
                <a:gd name="connsiteY173" fmla="*/ 1452605 h 6160715"/>
                <a:gd name="connsiteX174" fmla="*/ 898576 w 1299831"/>
                <a:gd name="connsiteY174" fmla="*/ 1481746 h 6160715"/>
                <a:gd name="connsiteX175" fmla="*/ 942528 w 1299831"/>
                <a:gd name="connsiteY175" fmla="*/ 1508770 h 6160715"/>
                <a:gd name="connsiteX176" fmla="*/ 1014351 w 1299831"/>
                <a:gd name="connsiteY176" fmla="*/ 1472556 h 6160715"/>
                <a:gd name="connsiteX177" fmla="*/ 934246 w 1299831"/>
                <a:gd name="connsiteY177" fmla="*/ 1443658 h 6160715"/>
                <a:gd name="connsiteX178" fmla="*/ 913690 w 1299831"/>
                <a:gd name="connsiteY178" fmla="*/ 1439909 h 6160715"/>
                <a:gd name="connsiteX179" fmla="*/ 1216702 w 1299831"/>
                <a:gd name="connsiteY179" fmla="*/ 1359441 h 6160715"/>
                <a:gd name="connsiteX180" fmla="*/ 1098931 w 1299831"/>
                <a:gd name="connsiteY180" fmla="*/ 1362584 h 6160715"/>
                <a:gd name="connsiteX181" fmla="*/ 1072814 w 1299831"/>
                <a:gd name="connsiteY181" fmla="*/ 1378182 h 6160715"/>
                <a:gd name="connsiteX182" fmla="*/ 1027108 w 1299831"/>
                <a:gd name="connsiteY182" fmla="*/ 1399887 h 6160715"/>
                <a:gd name="connsiteX183" fmla="*/ 949058 w 1299831"/>
                <a:gd name="connsiteY183" fmla="*/ 1414699 h 6160715"/>
                <a:gd name="connsiteX184" fmla="*/ 1248805 w 1299831"/>
                <a:gd name="connsiteY184" fmla="*/ 1393962 h 6160715"/>
                <a:gd name="connsiteX185" fmla="*/ 1216702 w 1299831"/>
                <a:gd name="connsiteY185" fmla="*/ 1359441 h 6160715"/>
                <a:gd name="connsiteX186" fmla="*/ 933036 w 1299831"/>
                <a:gd name="connsiteY186" fmla="*/ 1338764 h 6160715"/>
                <a:gd name="connsiteX187" fmla="*/ 888359 w 1299831"/>
                <a:gd name="connsiteY187" fmla="*/ 1380359 h 6160715"/>
                <a:gd name="connsiteX188" fmla="*/ 967134 w 1299831"/>
                <a:gd name="connsiteY188" fmla="*/ 1367240 h 6160715"/>
                <a:gd name="connsiteX189" fmla="*/ 969311 w 1299831"/>
                <a:gd name="connsiteY189" fmla="*/ 1359320 h 6160715"/>
                <a:gd name="connsiteX190" fmla="*/ 933036 w 1299831"/>
                <a:gd name="connsiteY190" fmla="*/ 1338764 h 6160715"/>
                <a:gd name="connsiteX191" fmla="*/ 1166704 w 1299831"/>
                <a:gd name="connsiteY191" fmla="*/ 1255333 h 6160715"/>
                <a:gd name="connsiteX192" fmla="*/ 1091011 w 1299831"/>
                <a:gd name="connsiteY192" fmla="*/ 1317967 h 6160715"/>
                <a:gd name="connsiteX193" fmla="*/ 1255818 w 1299831"/>
                <a:gd name="connsiteY193" fmla="*/ 1300978 h 6160715"/>
                <a:gd name="connsiteX194" fmla="*/ 1216823 w 1299831"/>
                <a:gd name="connsiteY194" fmla="*/ 1259505 h 6160715"/>
                <a:gd name="connsiteX195" fmla="*/ 1166704 w 1299831"/>
                <a:gd name="connsiteY195" fmla="*/ 1255333 h 6160715"/>
                <a:gd name="connsiteX196" fmla="*/ 1137503 w 1299831"/>
                <a:gd name="connsiteY196" fmla="*/ 1176013 h 6160715"/>
                <a:gd name="connsiteX197" fmla="*/ 1110539 w 1299831"/>
                <a:gd name="connsiteY197" fmla="*/ 1209869 h 6160715"/>
                <a:gd name="connsiteX198" fmla="*/ 1257027 w 1299831"/>
                <a:gd name="connsiteY198" fmla="*/ 1212711 h 6160715"/>
                <a:gd name="connsiteX199" fmla="*/ 1260957 w 1299831"/>
                <a:gd name="connsiteY199" fmla="*/ 1207209 h 6160715"/>
                <a:gd name="connsiteX200" fmla="*/ 1238346 w 1299831"/>
                <a:gd name="connsiteY200" fmla="*/ 1184719 h 6160715"/>
                <a:gd name="connsiteX201" fmla="*/ 1137503 w 1299831"/>
                <a:gd name="connsiteY201" fmla="*/ 1176013 h 6160715"/>
                <a:gd name="connsiteX202" fmla="*/ 1196872 w 1299831"/>
                <a:gd name="connsiteY202" fmla="*/ 1089983 h 6160715"/>
                <a:gd name="connsiteX203" fmla="*/ 1131034 w 1299831"/>
                <a:gd name="connsiteY203" fmla="*/ 1100381 h 6160715"/>
                <a:gd name="connsiteX204" fmla="*/ 1115496 w 1299831"/>
                <a:gd name="connsiteY204" fmla="*/ 1119486 h 6160715"/>
                <a:gd name="connsiteX205" fmla="*/ 1243182 w 1299831"/>
                <a:gd name="connsiteY205" fmla="*/ 1130912 h 6160715"/>
                <a:gd name="connsiteX206" fmla="*/ 1196872 w 1299831"/>
                <a:gd name="connsiteY206" fmla="*/ 1089983 h 6160715"/>
                <a:gd name="connsiteX207" fmla="*/ 1241368 w 1299831"/>
                <a:gd name="connsiteY207" fmla="*/ 1019731 h 6160715"/>
                <a:gd name="connsiteX208" fmla="*/ 1159630 w 1299831"/>
                <a:gd name="connsiteY208" fmla="*/ 1035752 h 6160715"/>
                <a:gd name="connsiteX209" fmla="*/ 1251465 w 1299831"/>
                <a:gd name="connsiteY209" fmla="*/ 1063442 h 6160715"/>
                <a:gd name="connsiteX210" fmla="*/ 1259022 w 1299831"/>
                <a:gd name="connsiteY210" fmla="*/ 1059391 h 6160715"/>
                <a:gd name="connsiteX211" fmla="*/ 1241368 w 1299831"/>
                <a:gd name="connsiteY211" fmla="*/ 1019731 h 6160715"/>
                <a:gd name="connsiteX212" fmla="*/ 1201346 w 1299831"/>
                <a:gd name="connsiteY212" fmla="*/ 940532 h 6160715"/>
                <a:gd name="connsiteX213" fmla="*/ 1136656 w 1299831"/>
                <a:gd name="connsiteY213" fmla="*/ 948271 h 6160715"/>
                <a:gd name="connsiteX214" fmla="*/ 1129462 w 1299831"/>
                <a:gd name="connsiteY214" fmla="*/ 981885 h 6160715"/>
                <a:gd name="connsiteX215" fmla="*/ 1155277 w 1299831"/>
                <a:gd name="connsiteY215" fmla="*/ 981280 h 6160715"/>
                <a:gd name="connsiteX216" fmla="*/ 1172931 w 1299831"/>
                <a:gd name="connsiteY216" fmla="*/ 971124 h 6160715"/>
                <a:gd name="connsiteX217" fmla="*/ 1251525 w 1299831"/>
                <a:gd name="connsiteY217" fmla="*/ 980132 h 6160715"/>
                <a:gd name="connsiteX218" fmla="*/ 1201346 w 1299831"/>
                <a:gd name="connsiteY218" fmla="*/ 940532 h 6160715"/>
                <a:gd name="connsiteX219" fmla="*/ 1221357 w 1299831"/>
                <a:gd name="connsiteY219" fmla="*/ 893255 h 6160715"/>
                <a:gd name="connsiteX220" fmla="*/ 1142037 w 1299831"/>
                <a:gd name="connsiteY220" fmla="*/ 917861 h 6160715"/>
                <a:gd name="connsiteX221" fmla="*/ 1235383 w 1299831"/>
                <a:gd name="connsiteY221" fmla="*/ 908248 h 6160715"/>
                <a:gd name="connsiteX222" fmla="*/ 1221357 w 1299831"/>
                <a:gd name="connsiteY222" fmla="*/ 893255 h 6160715"/>
                <a:gd name="connsiteX223" fmla="*/ 1299831 w 1299831"/>
                <a:gd name="connsiteY223" fmla="*/ 0 h 6160715"/>
                <a:gd name="connsiteX224" fmla="*/ 1299831 w 1299831"/>
                <a:gd name="connsiteY224" fmla="*/ 2832155 h 6160715"/>
                <a:gd name="connsiteX225" fmla="*/ 1287301 w 1299831"/>
                <a:gd name="connsiteY225" fmla="*/ 2816151 h 6160715"/>
                <a:gd name="connsiteX226" fmla="*/ 1277038 w 1299831"/>
                <a:gd name="connsiteY226" fmla="*/ 2789799 h 6160715"/>
                <a:gd name="connsiteX227" fmla="*/ 1252009 w 1299831"/>
                <a:gd name="connsiteY227" fmla="*/ 2741373 h 6160715"/>
                <a:gd name="connsiteX228" fmla="*/ 1274983 w 1299831"/>
                <a:gd name="connsiteY228" fmla="*/ 2729463 h 6160715"/>
                <a:gd name="connsiteX229" fmla="*/ 1211744 w 1299831"/>
                <a:gd name="connsiteY229" fmla="*/ 2687203 h 6160715"/>
                <a:gd name="connsiteX230" fmla="*/ 1192942 w 1299831"/>
                <a:gd name="connsiteY230" fmla="*/ 2683697 h 6160715"/>
                <a:gd name="connsiteX231" fmla="*/ 1156789 w 1299831"/>
                <a:gd name="connsiteY231" fmla="*/ 2653589 h 6160715"/>
                <a:gd name="connsiteX232" fmla="*/ 1116041 w 1299831"/>
                <a:gd name="connsiteY232" fmla="*/ 2567921 h 6160715"/>
                <a:gd name="connsiteX233" fmla="*/ 1110358 w 1299831"/>
                <a:gd name="connsiteY233" fmla="*/ 2573060 h 6160715"/>
                <a:gd name="connsiteX234" fmla="*/ 1080189 w 1299831"/>
                <a:gd name="connsiteY234" fmla="*/ 2590351 h 6160715"/>
                <a:gd name="connsiteX235" fmla="*/ 1057699 w 1299831"/>
                <a:gd name="connsiteY235" fmla="*/ 2631038 h 6160715"/>
                <a:gd name="connsiteX236" fmla="*/ 1114469 w 1299831"/>
                <a:gd name="connsiteY236" fmla="*/ 2742884 h 6160715"/>
                <a:gd name="connsiteX237" fmla="*/ 1170875 w 1299831"/>
                <a:gd name="connsiteY237" fmla="*/ 2795240 h 6160715"/>
                <a:gd name="connsiteX238" fmla="*/ 1277038 w 1299831"/>
                <a:gd name="connsiteY238" fmla="*/ 2857451 h 6160715"/>
                <a:gd name="connsiteX239" fmla="*/ 1299831 w 1299831"/>
                <a:gd name="connsiteY239" fmla="*/ 2872063 h 6160715"/>
                <a:gd name="connsiteX240" fmla="*/ 1299831 w 1299831"/>
                <a:gd name="connsiteY240" fmla="*/ 2944142 h 6160715"/>
                <a:gd name="connsiteX241" fmla="*/ 1274983 w 1299831"/>
                <a:gd name="connsiteY241" fmla="*/ 2952550 h 6160715"/>
                <a:gd name="connsiteX242" fmla="*/ 1219604 w 1299831"/>
                <a:gd name="connsiteY242" fmla="*/ 2986527 h 6160715"/>
                <a:gd name="connsiteX243" fmla="*/ 1105521 w 1299831"/>
                <a:gd name="connsiteY243" fmla="*/ 2978789 h 6160715"/>
                <a:gd name="connsiteX244" fmla="*/ 1022332 w 1299831"/>
                <a:gd name="connsiteY244" fmla="*/ 2833510 h 6160715"/>
                <a:gd name="connsiteX245" fmla="*/ 1017918 w 1299831"/>
                <a:gd name="connsiteY245" fmla="*/ 2812168 h 6160715"/>
                <a:gd name="connsiteX246" fmla="*/ 997000 w 1299831"/>
                <a:gd name="connsiteY246" fmla="*/ 2807574 h 6160715"/>
                <a:gd name="connsiteX247" fmla="*/ 966288 w 1299831"/>
                <a:gd name="connsiteY247" fmla="*/ 2817186 h 6160715"/>
                <a:gd name="connsiteX248" fmla="*/ 963870 w 1299831"/>
                <a:gd name="connsiteY248" fmla="*/ 2936831 h 6160715"/>
                <a:gd name="connsiteX249" fmla="*/ 964111 w 1299831"/>
                <a:gd name="connsiteY249" fmla="*/ 2974738 h 6160715"/>
                <a:gd name="connsiteX250" fmla="*/ 961875 w 1299831"/>
                <a:gd name="connsiteY250" fmla="*/ 3249033 h 6160715"/>
                <a:gd name="connsiteX251" fmla="*/ 1021909 w 1299831"/>
                <a:gd name="connsiteY251" fmla="*/ 3887945 h 6160715"/>
                <a:gd name="connsiteX252" fmla="*/ 1042283 w 1299831"/>
                <a:gd name="connsiteY252" fmla="*/ 4028750 h 6160715"/>
                <a:gd name="connsiteX253" fmla="*/ 1085631 w 1299831"/>
                <a:gd name="connsiteY253" fmla="*/ 4095616 h 6160715"/>
                <a:gd name="connsiteX254" fmla="*/ 1125895 w 1299831"/>
                <a:gd name="connsiteY254" fmla="*/ 4140838 h 6160715"/>
                <a:gd name="connsiteX255" fmla="*/ 1123900 w 1299831"/>
                <a:gd name="connsiteY255" fmla="*/ 4248331 h 6160715"/>
                <a:gd name="connsiteX256" fmla="*/ 1082729 w 1299831"/>
                <a:gd name="connsiteY256" fmla="*/ 4270156 h 6160715"/>
                <a:gd name="connsiteX257" fmla="*/ 1055523 w 1299831"/>
                <a:gd name="connsiteY257" fmla="*/ 4273421 h 6160715"/>
                <a:gd name="connsiteX258" fmla="*/ 1055946 w 1299831"/>
                <a:gd name="connsiteY258" fmla="*/ 4280434 h 6160715"/>
                <a:gd name="connsiteX259" fmla="*/ 1061145 w 1299831"/>
                <a:gd name="connsiteY259" fmla="*/ 4284726 h 6160715"/>
                <a:gd name="connsiteX260" fmla="*/ 1097359 w 1299831"/>
                <a:gd name="connsiteY260" fmla="*/ 4346574 h 6160715"/>
                <a:gd name="connsiteX261" fmla="*/ 1038353 w 1299831"/>
                <a:gd name="connsiteY261" fmla="*/ 4715908 h 6160715"/>
                <a:gd name="connsiteX262" fmla="*/ 1032549 w 1299831"/>
                <a:gd name="connsiteY262" fmla="*/ 5321629 h 6160715"/>
                <a:gd name="connsiteX263" fmla="*/ 1076502 w 1299831"/>
                <a:gd name="connsiteY263" fmla="*/ 5611945 h 6160715"/>
                <a:gd name="connsiteX264" fmla="*/ 1078436 w 1299831"/>
                <a:gd name="connsiteY264" fmla="*/ 5645559 h 6160715"/>
                <a:gd name="connsiteX265" fmla="*/ 956494 w 1299831"/>
                <a:gd name="connsiteY265" fmla="*/ 5622706 h 6160715"/>
                <a:gd name="connsiteX266" fmla="*/ 921368 w 1299831"/>
                <a:gd name="connsiteY266" fmla="*/ 5685038 h 6160715"/>
                <a:gd name="connsiteX267" fmla="*/ 906556 w 1299831"/>
                <a:gd name="connsiteY267" fmla="*/ 5611340 h 6160715"/>
                <a:gd name="connsiteX268" fmla="*/ 923787 w 1299831"/>
                <a:gd name="connsiteY268" fmla="*/ 5374590 h 6160715"/>
                <a:gd name="connsiteX269" fmla="*/ 905166 w 1299831"/>
                <a:gd name="connsiteY269" fmla="*/ 4641485 h 6160715"/>
                <a:gd name="connsiteX270" fmla="*/ 905710 w 1299831"/>
                <a:gd name="connsiteY270" fmla="*/ 4491853 h 6160715"/>
                <a:gd name="connsiteX271" fmla="*/ 892167 w 1299831"/>
                <a:gd name="connsiteY271" fmla="*/ 4392038 h 6160715"/>
                <a:gd name="connsiteX272" fmla="*/ 885094 w 1299831"/>
                <a:gd name="connsiteY272" fmla="*/ 4296516 h 6160715"/>
                <a:gd name="connsiteX273" fmla="*/ 909579 w 1299831"/>
                <a:gd name="connsiteY273" fmla="*/ 4278197 h 6160715"/>
                <a:gd name="connsiteX274" fmla="*/ 973422 w 1299831"/>
                <a:gd name="connsiteY274" fmla="*/ 4272574 h 6160715"/>
                <a:gd name="connsiteX275" fmla="*/ 972878 w 1299831"/>
                <a:gd name="connsiteY275" fmla="*/ 4266347 h 6160715"/>
                <a:gd name="connsiteX276" fmla="*/ 935213 w 1299831"/>
                <a:gd name="connsiteY276" fmla="*/ 4270640 h 6160715"/>
                <a:gd name="connsiteX277" fmla="*/ 885215 w 1299831"/>
                <a:gd name="connsiteY277" fmla="*/ 4195552 h 6160715"/>
                <a:gd name="connsiteX278" fmla="*/ 901538 w 1299831"/>
                <a:gd name="connsiteY278" fmla="*/ 4125179 h 6160715"/>
                <a:gd name="connsiteX279" fmla="*/ 923363 w 1299831"/>
                <a:gd name="connsiteY279" fmla="*/ 3872650 h 6160715"/>
                <a:gd name="connsiteX280" fmla="*/ 857102 w 1299831"/>
                <a:gd name="connsiteY280" fmla="*/ 3207559 h 6160715"/>
                <a:gd name="connsiteX281" fmla="*/ 797068 w 1299831"/>
                <a:gd name="connsiteY281" fmla="*/ 2824441 h 6160715"/>
                <a:gd name="connsiteX282" fmla="*/ 815689 w 1299831"/>
                <a:gd name="connsiteY282" fmla="*/ 2722027 h 6160715"/>
                <a:gd name="connsiteX283" fmla="*/ 851963 w 1299831"/>
                <a:gd name="connsiteY283" fmla="*/ 2721785 h 6160715"/>
                <a:gd name="connsiteX284" fmla="*/ 885275 w 1299831"/>
                <a:gd name="connsiteY284" fmla="*/ 2754009 h 6160715"/>
                <a:gd name="connsiteX285" fmla="*/ 960484 w 1299831"/>
                <a:gd name="connsiteY285" fmla="*/ 2665015 h 6160715"/>
                <a:gd name="connsiteX286" fmla="*/ 911393 w 1299831"/>
                <a:gd name="connsiteY286" fmla="*/ 2610906 h 6160715"/>
                <a:gd name="connsiteX287" fmla="*/ 900450 w 1299831"/>
                <a:gd name="connsiteY287" fmla="*/ 2601656 h 6160715"/>
                <a:gd name="connsiteX288" fmla="*/ 829292 w 1299831"/>
                <a:gd name="connsiteY288" fmla="*/ 2473366 h 6160715"/>
                <a:gd name="connsiteX289" fmla="*/ 827599 w 1299831"/>
                <a:gd name="connsiteY289" fmla="*/ 2398943 h 6160715"/>
                <a:gd name="connsiteX290" fmla="*/ 919917 w 1299831"/>
                <a:gd name="connsiteY290" fmla="*/ 2295742 h 6160715"/>
                <a:gd name="connsiteX291" fmla="*/ 1130913 w 1299831"/>
                <a:gd name="connsiteY291" fmla="*/ 2358618 h 6160715"/>
                <a:gd name="connsiteX292" fmla="*/ 1143004 w 1299831"/>
                <a:gd name="connsiteY292" fmla="*/ 2411760 h 6160715"/>
                <a:gd name="connsiteX293" fmla="*/ 1161928 w 1299831"/>
                <a:gd name="connsiteY293" fmla="*/ 2434855 h 6160715"/>
                <a:gd name="connsiteX294" fmla="*/ 1205094 w 1299831"/>
                <a:gd name="connsiteY294" fmla="*/ 2451964 h 6160715"/>
                <a:gd name="connsiteX295" fmla="*/ 1193184 w 1299831"/>
                <a:gd name="connsiteY295" fmla="*/ 2415266 h 6160715"/>
                <a:gd name="connsiteX296" fmla="*/ 1167792 w 1299831"/>
                <a:gd name="connsiteY296" fmla="*/ 2397250 h 6160715"/>
                <a:gd name="connsiteX297" fmla="*/ 1162895 w 1299831"/>
                <a:gd name="connsiteY297" fmla="*/ 2378448 h 6160715"/>
                <a:gd name="connsiteX298" fmla="*/ 1179460 w 1299831"/>
                <a:gd name="connsiteY298" fmla="*/ 2369923 h 6160715"/>
                <a:gd name="connsiteX299" fmla="*/ 1212107 w 1299831"/>
                <a:gd name="connsiteY299" fmla="*/ 2344652 h 6160715"/>
                <a:gd name="connsiteX300" fmla="*/ 1233811 w 1299831"/>
                <a:gd name="connsiteY300" fmla="*/ 2318353 h 6160715"/>
                <a:gd name="connsiteX301" fmla="*/ 1170633 w 1299831"/>
                <a:gd name="connsiteY301" fmla="*/ 2266663 h 6160715"/>
                <a:gd name="connsiteX302" fmla="*/ 1223050 w 1299831"/>
                <a:gd name="connsiteY302" fmla="*/ 2262068 h 6160715"/>
                <a:gd name="connsiteX303" fmla="*/ 1235262 w 1299831"/>
                <a:gd name="connsiteY303" fmla="*/ 2224705 h 6160715"/>
                <a:gd name="connsiteX304" fmla="*/ 1223534 w 1299831"/>
                <a:gd name="connsiteY304" fmla="*/ 2198043 h 6160715"/>
                <a:gd name="connsiteX305" fmla="*/ 1197295 w 1299831"/>
                <a:gd name="connsiteY305" fmla="*/ 2175493 h 6160715"/>
                <a:gd name="connsiteX306" fmla="*/ 1228007 w 1299831"/>
                <a:gd name="connsiteY306" fmla="*/ 2149919 h 6160715"/>
                <a:gd name="connsiteX307" fmla="*/ 1233207 w 1299831"/>
                <a:gd name="connsiteY307" fmla="*/ 2093996 h 6160715"/>
                <a:gd name="connsiteX308" fmla="*/ 1188771 w 1299831"/>
                <a:gd name="connsiteY308" fmla="*/ 2070841 h 6160715"/>
                <a:gd name="connsiteX309" fmla="*/ 1200137 w 1299831"/>
                <a:gd name="connsiteY309" fmla="*/ 2064796 h 6160715"/>
                <a:gd name="connsiteX310" fmla="*/ 1242578 w 1299831"/>
                <a:gd name="connsiteY310" fmla="*/ 2011895 h 6160715"/>
                <a:gd name="connsiteX311" fmla="*/ 1244996 w 1299831"/>
                <a:gd name="connsiteY311" fmla="*/ 1988015 h 6160715"/>
                <a:gd name="connsiteX312" fmla="*/ 1218576 w 1299831"/>
                <a:gd name="connsiteY312" fmla="*/ 1987531 h 6160715"/>
                <a:gd name="connsiteX313" fmla="*/ 1200802 w 1299831"/>
                <a:gd name="connsiteY313" fmla="*/ 1977072 h 6160715"/>
                <a:gd name="connsiteX314" fmla="*/ 1218395 w 1299831"/>
                <a:gd name="connsiteY314" fmla="*/ 1964739 h 6160715"/>
                <a:gd name="connsiteX315" fmla="*/ 1247656 w 1299831"/>
                <a:gd name="connsiteY315" fmla="*/ 1959721 h 6160715"/>
                <a:gd name="connsiteX316" fmla="*/ 1239011 w 1299831"/>
                <a:gd name="connsiteY316" fmla="*/ 1894850 h 6160715"/>
                <a:gd name="connsiteX317" fmla="*/ 1066707 w 1299831"/>
                <a:gd name="connsiteY317" fmla="*/ 2026949 h 6160715"/>
                <a:gd name="connsiteX318" fmla="*/ 1084663 w 1299831"/>
                <a:gd name="connsiteY318" fmla="*/ 1991279 h 6160715"/>
                <a:gd name="connsiteX319" fmla="*/ 1219785 w 1299831"/>
                <a:gd name="connsiteY319" fmla="*/ 1857367 h 6160715"/>
                <a:gd name="connsiteX320" fmla="*/ 1246265 w 1299831"/>
                <a:gd name="connsiteY320" fmla="*/ 1849024 h 6160715"/>
                <a:gd name="connsiteX321" fmla="*/ 1241610 w 1299831"/>
                <a:gd name="connsiteY321" fmla="*/ 1789473 h 6160715"/>
                <a:gd name="connsiteX322" fmla="*/ 1217609 w 1299831"/>
                <a:gd name="connsiteY322" fmla="*/ 1785604 h 6160715"/>
                <a:gd name="connsiteX323" fmla="*/ 1049235 w 1299831"/>
                <a:gd name="connsiteY323" fmla="*/ 1964678 h 6160715"/>
                <a:gd name="connsiteX324" fmla="*/ 1010664 w 1299831"/>
                <a:gd name="connsiteY324" fmla="*/ 2047928 h 6160715"/>
                <a:gd name="connsiteX325" fmla="*/ 996396 w 1299831"/>
                <a:gd name="connsiteY325" fmla="*/ 2045812 h 6160715"/>
                <a:gd name="connsiteX326" fmla="*/ 968767 w 1299831"/>
                <a:gd name="connsiteY326" fmla="*/ 2019815 h 6160715"/>
                <a:gd name="connsiteX327" fmla="*/ 973906 w 1299831"/>
                <a:gd name="connsiteY327" fmla="*/ 1952587 h 6160715"/>
                <a:gd name="connsiteX328" fmla="*/ 964716 w 1299831"/>
                <a:gd name="connsiteY328" fmla="*/ 1933240 h 6160715"/>
                <a:gd name="connsiteX329" fmla="*/ 930558 w 1299831"/>
                <a:gd name="connsiteY329" fmla="*/ 1880220 h 6160715"/>
                <a:gd name="connsiteX330" fmla="*/ 886726 w 1299831"/>
                <a:gd name="connsiteY330" fmla="*/ 1692741 h 6160715"/>
                <a:gd name="connsiteX331" fmla="*/ 855288 w 1299831"/>
                <a:gd name="connsiteY331" fmla="*/ 1570497 h 6160715"/>
                <a:gd name="connsiteX332" fmla="*/ 855409 w 1299831"/>
                <a:gd name="connsiteY332" fmla="*/ 1484224 h 6160715"/>
                <a:gd name="connsiteX333" fmla="*/ 855591 w 1299831"/>
                <a:gd name="connsiteY333" fmla="*/ 1449038 h 6160715"/>
                <a:gd name="connsiteX334" fmla="*/ 860185 w 1299831"/>
                <a:gd name="connsiteY334" fmla="*/ 1376248 h 6160715"/>
                <a:gd name="connsiteX335" fmla="*/ 862604 w 1299831"/>
                <a:gd name="connsiteY335" fmla="*/ 1367179 h 6160715"/>
                <a:gd name="connsiteX336" fmla="*/ 881164 w 1299831"/>
                <a:gd name="connsiteY336" fmla="*/ 1235745 h 6160715"/>
                <a:gd name="connsiteX337" fmla="*/ 879653 w 1299831"/>
                <a:gd name="connsiteY337" fmla="*/ 1214706 h 6160715"/>
                <a:gd name="connsiteX338" fmla="*/ 865203 w 1299831"/>
                <a:gd name="connsiteY338" fmla="*/ 1142339 h 6160715"/>
                <a:gd name="connsiteX339" fmla="*/ 847248 w 1299831"/>
                <a:gd name="connsiteY339" fmla="*/ 1089317 h 6160715"/>
                <a:gd name="connsiteX340" fmla="*/ 799426 w 1299831"/>
                <a:gd name="connsiteY340" fmla="*/ 1158299 h 6160715"/>
                <a:gd name="connsiteX341" fmla="*/ 758375 w 1299831"/>
                <a:gd name="connsiteY341" fmla="*/ 1339369 h 6160715"/>
                <a:gd name="connsiteX342" fmla="*/ 663458 w 1299831"/>
                <a:gd name="connsiteY342" fmla="*/ 1757975 h 6160715"/>
                <a:gd name="connsiteX343" fmla="*/ 662067 w 1299831"/>
                <a:gd name="connsiteY343" fmla="*/ 1959600 h 6160715"/>
                <a:gd name="connsiteX344" fmla="*/ 669141 w 1299831"/>
                <a:gd name="connsiteY344" fmla="*/ 2031665 h 6160715"/>
                <a:gd name="connsiteX345" fmla="*/ 665150 w 1299831"/>
                <a:gd name="connsiteY345" fmla="*/ 2051555 h 6160715"/>
                <a:gd name="connsiteX346" fmla="*/ 614548 w 1299831"/>
                <a:gd name="connsiteY346" fmla="*/ 2086258 h 6160715"/>
                <a:gd name="connsiteX347" fmla="*/ 610376 w 1299831"/>
                <a:gd name="connsiteY347" fmla="*/ 2086802 h 6160715"/>
                <a:gd name="connsiteX348" fmla="*/ 557415 w 1299831"/>
                <a:gd name="connsiteY348" fmla="*/ 2183655 h 6160715"/>
                <a:gd name="connsiteX349" fmla="*/ 513161 w 1299831"/>
                <a:gd name="connsiteY349" fmla="*/ 2293022 h 6160715"/>
                <a:gd name="connsiteX350" fmla="*/ 472775 w 1299831"/>
                <a:gd name="connsiteY350" fmla="*/ 2401482 h 6160715"/>
                <a:gd name="connsiteX351" fmla="*/ 355609 w 1299831"/>
                <a:gd name="connsiteY351" fmla="*/ 2784116 h 6160715"/>
                <a:gd name="connsiteX352" fmla="*/ 354944 w 1299831"/>
                <a:gd name="connsiteY352" fmla="*/ 2786111 h 6160715"/>
                <a:gd name="connsiteX353" fmla="*/ 306639 w 1299831"/>
                <a:gd name="connsiteY353" fmla="*/ 2804611 h 6160715"/>
                <a:gd name="connsiteX354" fmla="*/ 259301 w 1299831"/>
                <a:gd name="connsiteY354" fmla="*/ 2785567 h 6160715"/>
                <a:gd name="connsiteX355" fmla="*/ 256399 w 1299831"/>
                <a:gd name="connsiteY355" fmla="*/ 2744819 h 6160715"/>
                <a:gd name="connsiteX356" fmla="*/ 259301 w 1299831"/>
                <a:gd name="connsiteY356" fmla="*/ 2739499 h 6160715"/>
                <a:gd name="connsiteX357" fmla="*/ 372960 w 1299831"/>
                <a:gd name="connsiteY357" fmla="*/ 2396283 h 6160715"/>
                <a:gd name="connsiteX358" fmla="*/ 486439 w 1299831"/>
                <a:gd name="connsiteY358" fmla="*/ 2127853 h 6160715"/>
                <a:gd name="connsiteX359" fmla="*/ 501069 w 1299831"/>
                <a:gd name="connsiteY359" fmla="*/ 2066126 h 6160715"/>
                <a:gd name="connsiteX360" fmla="*/ 502520 w 1299831"/>
                <a:gd name="connsiteY360" fmla="*/ 2056997 h 6160715"/>
                <a:gd name="connsiteX361" fmla="*/ 508506 w 1299831"/>
                <a:gd name="connsiteY361" fmla="*/ 2007482 h 6160715"/>
                <a:gd name="connsiteX362" fmla="*/ 512133 w 1299831"/>
                <a:gd name="connsiteY362" fmla="*/ 1956335 h 6160715"/>
                <a:gd name="connsiteX363" fmla="*/ 628695 w 1299831"/>
                <a:gd name="connsiteY363" fmla="*/ 1612817 h 6160715"/>
                <a:gd name="connsiteX364" fmla="*/ 705113 w 1299831"/>
                <a:gd name="connsiteY364" fmla="*/ 1197838 h 6160715"/>
                <a:gd name="connsiteX365" fmla="*/ 713032 w 1299831"/>
                <a:gd name="connsiteY365" fmla="*/ 1065558 h 6160715"/>
                <a:gd name="connsiteX366" fmla="*/ 743382 w 1299831"/>
                <a:gd name="connsiteY366" fmla="*/ 1013383 h 6160715"/>
                <a:gd name="connsiteX367" fmla="*/ 811699 w 1299831"/>
                <a:gd name="connsiteY367" fmla="*/ 984061 h 6160715"/>
                <a:gd name="connsiteX368" fmla="*/ 785098 w 1299831"/>
                <a:gd name="connsiteY368" fmla="*/ 965501 h 6160715"/>
                <a:gd name="connsiteX369" fmla="*/ 772522 w 1299831"/>
                <a:gd name="connsiteY369" fmla="*/ 948573 h 6160715"/>
                <a:gd name="connsiteX370" fmla="*/ 789330 w 1299831"/>
                <a:gd name="connsiteY370" fmla="*/ 932129 h 6160715"/>
                <a:gd name="connsiteX371" fmla="*/ 888056 w 1299831"/>
                <a:gd name="connsiteY371" fmla="*/ 935877 h 6160715"/>
                <a:gd name="connsiteX372" fmla="*/ 977714 w 1299831"/>
                <a:gd name="connsiteY372" fmla="*/ 970398 h 6160715"/>
                <a:gd name="connsiteX373" fmla="*/ 1005706 w 1299831"/>
                <a:gd name="connsiteY373" fmla="*/ 967133 h 6160715"/>
                <a:gd name="connsiteX374" fmla="*/ 1071604 w 1299831"/>
                <a:gd name="connsiteY374" fmla="*/ 964655 h 6160715"/>
                <a:gd name="connsiteX375" fmla="*/ 1204308 w 1299831"/>
                <a:gd name="connsiteY375" fmla="*/ 849363 h 6160715"/>
                <a:gd name="connsiteX376" fmla="*/ 1210414 w 1299831"/>
                <a:gd name="connsiteY376" fmla="*/ 825361 h 6160715"/>
                <a:gd name="connsiteX377" fmla="*/ 1220511 w 1299831"/>
                <a:gd name="connsiteY377" fmla="*/ 757891 h 6160715"/>
                <a:gd name="connsiteX378" fmla="*/ 1225468 w 1299831"/>
                <a:gd name="connsiteY378" fmla="*/ 706079 h 6160715"/>
                <a:gd name="connsiteX379" fmla="*/ 1202736 w 1299831"/>
                <a:gd name="connsiteY379" fmla="*/ 648826 h 6160715"/>
                <a:gd name="connsiteX380" fmla="*/ 1142400 w 1299831"/>
                <a:gd name="connsiteY380" fmla="*/ 537947 h 6160715"/>
                <a:gd name="connsiteX381" fmla="*/ 1130067 w 1299831"/>
                <a:gd name="connsiteY381" fmla="*/ 486256 h 6160715"/>
                <a:gd name="connsiteX382" fmla="*/ 1107274 w 1299831"/>
                <a:gd name="connsiteY382" fmla="*/ 404216 h 6160715"/>
                <a:gd name="connsiteX383" fmla="*/ 1104614 w 1299831"/>
                <a:gd name="connsiteY383" fmla="*/ 392910 h 6160715"/>
                <a:gd name="connsiteX384" fmla="*/ 1120635 w 1299831"/>
                <a:gd name="connsiteY384" fmla="*/ 105980 h 6160715"/>
                <a:gd name="connsiteX385" fmla="*/ 1276675 w 1299831"/>
                <a:gd name="connsiteY385" fmla="*/ 8160 h 616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Lst>
              <a:rect l="l" t="t" r="r" b="b"/>
              <a:pathLst>
                <a:path w="1299831" h="6160715">
                  <a:moveTo>
                    <a:pt x="1008850" y="5639573"/>
                  </a:moveTo>
                  <a:cubicBezTo>
                    <a:pt x="1019853" y="5641750"/>
                    <a:pt x="1030977" y="5643322"/>
                    <a:pt x="1042041" y="5645136"/>
                  </a:cubicBezTo>
                  <a:cubicBezTo>
                    <a:pt x="1063624" y="5648763"/>
                    <a:pt x="1073962" y="5661640"/>
                    <a:pt x="1071181" y="5683405"/>
                  </a:cubicBezTo>
                  <a:cubicBezTo>
                    <a:pt x="1069609" y="5696101"/>
                    <a:pt x="1064047" y="5708555"/>
                    <a:pt x="1063805" y="5721130"/>
                  </a:cubicBezTo>
                  <a:cubicBezTo>
                    <a:pt x="1063564" y="5732738"/>
                    <a:pt x="1068037" y="5744406"/>
                    <a:pt x="1070516" y="5756075"/>
                  </a:cubicBezTo>
                  <a:cubicBezTo>
                    <a:pt x="1072149" y="5763571"/>
                    <a:pt x="1075715" y="5771128"/>
                    <a:pt x="1075171" y="5778504"/>
                  </a:cubicBezTo>
                  <a:cubicBezTo>
                    <a:pt x="1069186" y="5869855"/>
                    <a:pt x="1075353" y="5960420"/>
                    <a:pt x="1084845" y="6051408"/>
                  </a:cubicBezTo>
                  <a:cubicBezTo>
                    <a:pt x="1087565" y="6077888"/>
                    <a:pt x="1088170" y="6110475"/>
                    <a:pt x="1065619" y="6134537"/>
                  </a:cubicBezTo>
                  <a:cubicBezTo>
                    <a:pt x="1057457" y="6143183"/>
                    <a:pt x="1060601" y="6166217"/>
                    <a:pt x="1040529" y="6157450"/>
                  </a:cubicBezTo>
                  <a:cubicBezTo>
                    <a:pt x="1036056" y="6155455"/>
                    <a:pt x="1039683" y="6135504"/>
                    <a:pt x="1039018" y="6123897"/>
                  </a:cubicBezTo>
                  <a:cubicBezTo>
                    <a:pt x="1037748" y="6103643"/>
                    <a:pt x="1035935" y="6083451"/>
                    <a:pt x="1034363" y="6063258"/>
                  </a:cubicBezTo>
                  <a:cubicBezTo>
                    <a:pt x="1034242" y="6061686"/>
                    <a:pt x="1034121" y="6059993"/>
                    <a:pt x="1034665" y="6058663"/>
                  </a:cubicBezTo>
                  <a:cubicBezTo>
                    <a:pt x="1058425" y="6008423"/>
                    <a:pt x="1038534" y="5959211"/>
                    <a:pt x="1031098" y="5909757"/>
                  </a:cubicBezTo>
                  <a:cubicBezTo>
                    <a:pt x="1027773" y="5887630"/>
                    <a:pt x="1024387" y="5865442"/>
                    <a:pt x="1021062" y="5843314"/>
                  </a:cubicBezTo>
                  <a:cubicBezTo>
                    <a:pt x="1018886" y="5842770"/>
                    <a:pt x="1016951" y="5842287"/>
                    <a:pt x="1014956" y="5841742"/>
                  </a:cubicBezTo>
                  <a:cubicBezTo>
                    <a:pt x="1012115" y="5852988"/>
                    <a:pt x="1006613" y="5864172"/>
                    <a:pt x="1006794" y="5875357"/>
                  </a:cubicBezTo>
                  <a:cubicBezTo>
                    <a:pt x="1007762" y="5932428"/>
                    <a:pt x="1013082" y="5989560"/>
                    <a:pt x="1011026" y="6046451"/>
                  </a:cubicBezTo>
                  <a:cubicBezTo>
                    <a:pt x="1009757" y="6080488"/>
                    <a:pt x="998149" y="6114223"/>
                    <a:pt x="990289" y="6147898"/>
                  </a:cubicBezTo>
                  <a:cubicBezTo>
                    <a:pt x="989080" y="6153158"/>
                    <a:pt x="983337" y="6157329"/>
                    <a:pt x="976082" y="6160715"/>
                  </a:cubicBezTo>
                  <a:cubicBezTo>
                    <a:pt x="981825" y="6061686"/>
                    <a:pt x="1006613" y="5964289"/>
                    <a:pt x="978077" y="5865019"/>
                  </a:cubicBezTo>
                  <a:cubicBezTo>
                    <a:pt x="973543" y="5888718"/>
                    <a:pt x="966711" y="5912296"/>
                    <a:pt x="965139" y="5936237"/>
                  </a:cubicBezTo>
                  <a:cubicBezTo>
                    <a:pt x="963084" y="5966587"/>
                    <a:pt x="962056" y="5997722"/>
                    <a:pt x="966409" y="6027649"/>
                  </a:cubicBezTo>
                  <a:cubicBezTo>
                    <a:pt x="972817" y="6072327"/>
                    <a:pt x="950085" y="6108903"/>
                    <a:pt x="943495" y="6149772"/>
                  </a:cubicBezTo>
                  <a:cubicBezTo>
                    <a:pt x="941198" y="6149591"/>
                    <a:pt x="938840" y="6149289"/>
                    <a:pt x="936482" y="6149047"/>
                  </a:cubicBezTo>
                  <a:cubicBezTo>
                    <a:pt x="941319" y="6065858"/>
                    <a:pt x="946216" y="5982729"/>
                    <a:pt x="951053" y="5899600"/>
                  </a:cubicBezTo>
                  <a:cubicBezTo>
                    <a:pt x="948937" y="5899419"/>
                    <a:pt x="946760" y="5899116"/>
                    <a:pt x="944644" y="5898875"/>
                  </a:cubicBezTo>
                  <a:cubicBezTo>
                    <a:pt x="906919" y="5970879"/>
                    <a:pt x="932734" y="6055459"/>
                    <a:pt x="900631" y="6133993"/>
                  </a:cubicBezTo>
                  <a:cubicBezTo>
                    <a:pt x="881466" y="6059510"/>
                    <a:pt x="912360" y="5993128"/>
                    <a:pt x="909337" y="5923843"/>
                  </a:cubicBezTo>
                  <a:cubicBezTo>
                    <a:pt x="895190" y="5984301"/>
                    <a:pt x="881043" y="6044697"/>
                    <a:pt x="866715" y="6105699"/>
                  </a:cubicBezTo>
                  <a:cubicBezTo>
                    <a:pt x="853293" y="6079521"/>
                    <a:pt x="843862" y="6053706"/>
                    <a:pt x="856256" y="6021542"/>
                  </a:cubicBezTo>
                  <a:cubicBezTo>
                    <a:pt x="875058" y="5972995"/>
                    <a:pt x="889749" y="5922755"/>
                    <a:pt x="906496" y="5873362"/>
                  </a:cubicBezTo>
                  <a:cubicBezTo>
                    <a:pt x="915685" y="5846458"/>
                    <a:pt x="934911" y="5822033"/>
                    <a:pt x="925842" y="5790898"/>
                  </a:cubicBezTo>
                  <a:cubicBezTo>
                    <a:pt x="915504" y="5755530"/>
                    <a:pt x="920401" y="5723005"/>
                    <a:pt x="943435" y="5693622"/>
                  </a:cubicBezTo>
                  <a:cubicBezTo>
                    <a:pt x="945793" y="5690539"/>
                    <a:pt x="947183" y="5686246"/>
                    <a:pt x="947727" y="5682438"/>
                  </a:cubicBezTo>
                  <a:cubicBezTo>
                    <a:pt x="953048" y="5647010"/>
                    <a:pt x="973482" y="5632681"/>
                    <a:pt x="1008850" y="5639573"/>
                  </a:cubicBezTo>
                  <a:close/>
                  <a:moveTo>
                    <a:pt x="943072" y="4472990"/>
                  </a:moveTo>
                  <a:cubicBezTo>
                    <a:pt x="901538" y="4821647"/>
                    <a:pt x="940050" y="5168249"/>
                    <a:pt x="954317" y="5515455"/>
                  </a:cubicBezTo>
                  <a:cubicBezTo>
                    <a:pt x="957219" y="5512190"/>
                    <a:pt x="958912" y="5508684"/>
                    <a:pt x="958912" y="5505177"/>
                  </a:cubicBezTo>
                  <a:cubicBezTo>
                    <a:pt x="953713" y="5161115"/>
                    <a:pt x="948393" y="4817052"/>
                    <a:pt x="943072" y="4472990"/>
                  </a:cubicBezTo>
                  <a:close/>
                  <a:moveTo>
                    <a:pt x="135423" y="3244014"/>
                  </a:moveTo>
                  <a:cubicBezTo>
                    <a:pt x="152654" y="3263058"/>
                    <a:pt x="157188" y="3280349"/>
                    <a:pt x="140502" y="3303565"/>
                  </a:cubicBezTo>
                  <a:cubicBezTo>
                    <a:pt x="127201" y="3283130"/>
                    <a:pt x="120309" y="3265900"/>
                    <a:pt x="135423" y="3244014"/>
                  </a:cubicBezTo>
                  <a:close/>
                  <a:moveTo>
                    <a:pt x="281428" y="3214027"/>
                  </a:moveTo>
                  <a:cubicBezTo>
                    <a:pt x="284814" y="3224547"/>
                    <a:pt x="288562" y="3234461"/>
                    <a:pt x="293520" y="3247460"/>
                  </a:cubicBezTo>
                  <a:cubicBezTo>
                    <a:pt x="281791" y="3246674"/>
                    <a:pt x="274959" y="3243590"/>
                    <a:pt x="271332" y="3238935"/>
                  </a:cubicBezTo>
                  <a:cubicBezTo>
                    <a:pt x="267704" y="3234280"/>
                    <a:pt x="267342" y="3228174"/>
                    <a:pt x="268551" y="3221282"/>
                  </a:cubicBezTo>
                  <a:cubicBezTo>
                    <a:pt x="269760" y="3218199"/>
                    <a:pt x="276894" y="3216506"/>
                    <a:pt x="281428" y="3214027"/>
                  </a:cubicBezTo>
                  <a:close/>
                  <a:moveTo>
                    <a:pt x="35125" y="3168140"/>
                  </a:moveTo>
                  <a:cubicBezTo>
                    <a:pt x="39660" y="3169470"/>
                    <a:pt x="43650" y="3170377"/>
                    <a:pt x="47640" y="3171344"/>
                  </a:cubicBezTo>
                  <a:cubicBezTo>
                    <a:pt x="43469" y="3185491"/>
                    <a:pt x="38874" y="3200243"/>
                    <a:pt x="34702" y="3214390"/>
                  </a:cubicBezTo>
                  <a:cubicBezTo>
                    <a:pt x="31558" y="3213241"/>
                    <a:pt x="27568" y="3212274"/>
                    <a:pt x="24485" y="3211125"/>
                  </a:cubicBezTo>
                  <a:cubicBezTo>
                    <a:pt x="27810" y="3197159"/>
                    <a:pt x="31438" y="3182650"/>
                    <a:pt x="35125" y="3168140"/>
                  </a:cubicBezTo>
                  <a:close/>
                  <a:moveTo>
                    <a:pt x="170550" y="3063005"/>
                  </a:moveTo>
                  <a:cubicBezTo>
                    <a:pt x="171517" y="3071227"/>
                    <a:pt x="174903" y="3079389"/>
                    <a:pt x="173331" y="3086825"/>
                  </a:cubicBezTo>
                  <a:cubicBezTo>
                    <a:pt x="165109" y="3119835"/>
                    <a:pt x="155798" y="3152119"/>
                    <a:pt x="146427" y="3184464"/>
                  </a:cubicBezTo>
                  <a:cubicBezTo>
                    <a:pt x="142437" y="3199578"/>
                    <a:pt x="138084" y="3215176"/>
                    <a:pt x="134094" y="3230230"/>
                  </a:cubicBezTo>
                  <a:cubicBezTo>
                    <a:pt x="128169" y="3231137"/>
                    <a:pt x="122607" y="3231499"/>
                    <a:pt x="116501" y="3231499"/>
                  </a:cubicBezTo>
                  <a:cubicBezTo>
                    <a:pt x="117529" y="3223761"/>
                    <a:pt x="118315" y="3215055"/>
                    <a:pt x="120733" y="3207438"/>
                  </a:cubicBezTo>
                  <a:cubicBezTo>
                    <a:pt x="133671" y="3170438"/>
                    <a:pt x="124965" y="3131503"/>
                    <a:pt x="135061" y="3094322"/>
                  </a:cubicBezTo>
                  <a:cubicBezTo>
                    <a:pt x="137117" y="3087248"/>
                    <a:pt x="139172" y="3077817"/>
                    <a:pt x="143888" y="3073887"/>
                  </a:cubicBezTo>
                  <a:cubicBezTo>
                    <a:pt x="151385" y="3067902"/>
                    <a:pt x="161421" y="3066451"/>
                    <a:pt x="170550" y="3063005"/>
                  </a:cubicBezTo>
                  <a:close/>
                  <a:moveTo>
                    <a:pt x="106283" y="3006356"/>
                  </a:moveTo>
                  <a:cubicBezTo>
                    <a:pt x="81979" y="3059135"/>
                    <a:pt x="59973" y="3105748"/>
                    <a:pt x="37664" y="3152904"/>
                  </a:cubicBezTo>
                  <a:cubicBezTo>
                    <a:pt x="27145" y="3098372"/>
                    <a:pt x="66865" y="3010951"/>
                    <a:pt x="106283" y="3006356"/>
                  </a:cubicBezTo>
                  <a:close/>
                  <a:moveTo>
                    <a:pt x="331003" y="2934473"/>
                  </a:moveTo>
                  <a:cubicBezTo>
                    <a:pt x="332575" y="2933143"/>
                    <a:pt x="342308" y="2938402"/>
                    <a:pt x="345694" y="2942816"/>
                  </a:cubicBezTo>
                  <a:cubicBezTo>
                    <a:pt x="350591" y="2949647"/>
                    <a:pt x="354279" y="2957265"/>
                    <a:pt x="356153" y="2965306"/>
                  </a:cubicBezTo>
                  <a:cubicBezTo>
                    <a:pt x="368547" y="3021713"/>
                    <a:pt x="379429" y="3078059"/>
                    <a:pt x="391279" y="3134163"/>
                  </a:cubicBezTo>
                  <a:cubicBezTo>
                    <a:pt x="392367" y="3140995"/>
                    <a:pt x="390856" y="3148431"/>
                    <a:pt x="390191" y="3155625"/>
                  </a:cubicBezTo>
                  <a:cubicBezTo>
                    <a:pt x="387893" y="3155686"/>
                    <a:pt x="386079" y="3156109"/>
                    <a:pt x="384084" y="3155625"/>
                  </a:cubicBezTo>
                  <a:cubicBezTo>
                    <a:pt x="362864" y="3087551"/>
                    <a:pt x="340736" y="3019778"/>
                    <a:pt x="320423" y="2951522"/>
                  </a:cubicBezTo>
                  <a:cubicBezTo>
                    <a:pt x="319395" y="2947108"/>
                    <a:pt x="325924" y="2938947"/>
                    <a:pt x="331003" y="2934473"/>
                  </a:cubicBezTo>
                  <a:close/>
                  <a:moveTo>
                    <a:pt x="135386" y="2897812"/>
                  </a:moveTo>
                  <a:cubicBezTo>
                    <a:pt x="139625" y="2895598"/>
                    <a:pt x="145641" y="2896686"/>
                    <a:pt x="153077" y="2901342"/>
                  </a:cubicBezTo>
                  <a:cubicBezTo>
                    <a:pt x="179557" y="2917726"/>
                    <a:pt x="206582" y="2934473"/>
                    <a:pt x="227016" y="2947108"/>
                  </a:cubicBezTo>
                  <a:cubicBezTo>
                    <a:pt x="215711" y="2975160"/>
                    <a:pt x="202531" y="2995172"/>
                    <a:pt x="199690" y="3017057"/>
                  </a:cubicBezTo>
                  <a:cubicBezTo>
                    <a:pt x="193765" y="3059861"/>
                    <a:pt x="193281" y="3061856"/>
                    <a:pt x="151747" y="3047588"/>
                  </a:cubicBezTo>
                  <a:cubicBezTo>
                    <a:pt x="149208" y="3046742"/>
                    <a:pt x="147334" y="3044867"/>
                    <a:pt x="141832" y="3041421"/>
                  </a:cubicBezTo>
                  <a:cubicBezTo>
                    <a:pt x="150961" y="3024191"/>
                    <a:pt x="162085" y="3007445"/>
                    <a:pt x="168675" y="2989428"/>
                  </a:cubicBezTo>
                  <a:cubicBezTo>
                    <a:pt x="174600" y="2972500"/>
                    <a:pt x="186873" y="2952670"/>
                    <a:pt x="159969" y="2934473"/>
                  </a:cubicBezTo>
                  <a:cubicBezTo>
                    <a:pt x="149873" y="2955693"/>
                    <a:pt x="141832" y="2973588"/>
                    <a:pt x="132159" y="2990456"/>
                  </a:cubicBezTo>
                  <a:cubicBezTo>
                    <a:pt x="128773" y="2996018"/>
                    <a:pt x="118193" y="3003152"/>
                    <a:pt x="113659" y="3001882"/>
                  </a:cubicBezTo>
                  <a:cubicBezTo>
                    <a:pt x="103502" y="2998618"/>
                    <a:pt x="94010" y="2990456"/>
                    <a:pt x="86574" y="2982778"/>
                  </a:cubicBezTo>
                  <a:cubicBezTo>
                    <a:pt x="85244" y="2981206"/>
                    <a:pt x="92015" y="2967845"/>
                    <a:pt x="97819" y="2964580"/>
                  </a:cubicBezTo>
                  <a:cubicBezTo>
                    <a:pt x="117831" y="2953275"/>
                    <a:pt x="127685" y="2937314"/>
                    <a:pt x="128350" y="2914098"/>
                  </a:cubicBezTo>
                  <a:cubicBezTo>
                    <a:pt x="128682" y="2905543"/>
                    <a:pt x="131146" y="2900027"/>
                    <a:pt x="135386" y="2897812"/>
                  </a:cubicBezTo>
                  <a:close/>
                  <a:moveTo>
                    <a:pt x="152110" y="2851102"/>
                  </a:moveTo>
                  <a:cubicBezTo>
                    <a:pt x="147758" y="2860594"/>
                    <a:pt x="146609" y="2873592"/>
                    <a:pt x="139959" y="2879396"/>
                  </a:cubicBezTo>
                  <a:cubicBezTo>
                    <a:pt x="115655" y="2900133"/>
                    <a:pt x="88691" y="2917726"/>
                    <a:pt x="63299" y="2937798"/>
                  </a:cubicBezTo>
                  <a:cubicBezTo>
                    <a:pt x="44194" y="2952670"/>
                    <a:pt x="26601" y="2969961"/>
                    <a:pt x="8222" y="2986043"/>
                  </a:cubicBezTo>
                  <a:cubicBezTo>
                    <a:pt x="5260" y="2983443"/>
                    <a:pt x="2056" y="2979936"/>
                    <a:pt x="0" y="2977155"/>
                  </a:cubicBezTo>
                  <a:cubicBezTo>
                    <a:pt x="41776" y="2936710"/>
                    <a:pt x="83431" y="2895417"/>
                    <a:pt x="126356" y="2855697"/>
                  </a:cubicBezTo>
                  <a:cubicBezTo>
                    <a:pt x="131736" y="2850679"/>
                    <a:pt x="143526" y="2852613"/>
                    <a:pt x="152110" y="2851102"/>
                  </a:cubicBezTo>
                  <a:close/>
                  <a:moveTo>
                    <a:pt x="268551" y="2803522"/>
                  </a:moveTo>
                  <a:cubicBezTo>
                    <a:pt x="280401" y="2801709"/>
                    <a:pt x="298477" y="2804550"/>
                    <a:pt x="303616" y="2812289"/>
                  </a:cubicBezTo>
                  <a:cubicBezTo>
                    <a:pt x="309299" y="2820390"/>
                    <a:pt x="304039" y="2836230"/>
                    <a:pt x="302830" y="2852976"/>
                  </a:cubicBezTo>
                  <a:cubicBezTo>
                    <a:pt x="318065" y="2861682"/>
                    <a:pt x="342551" y="2871476"/>
                    <a:pt x="337714" y="2898984"/>
                  </a:cubicBezTo>
                  <a:cubicBezTo>
                    <a:pt x="314498" y="2920447"/>
                    <a:pt x="293883" y="2938886"/>
                    <a:pt x="272420" y="2958595"/>
                  </a:cubicBezTo>
                  <a:cubicBezTo>
                    <a:pt x="280703" y="2963673"/>
                    <a:pt x="291162" y="2970203"/>
                    <a:pt x="298901" y="2974979"/>
                  </a:cubicBezTo>
                  <a:cubicBezTo>
                    <a:pt x="294124" y="2992572"/>
                    <a:pt x="286688" y="3007021"/>
                    <a:pt x="285600" y="3022378"/>
                  </a:cubicBezTo>
                  <a:cubicBezTo>
                    <a:pt x="281791" y="3068023"/>
                    <a:pt x="280280" y="3113607"/>
                    <a:pt x="277861" y="3159374"/>
                  </a:cubicBezTo>
                  <a:cubicBezTo>
                    <a:pt x="277257" y="3172674"/>
                    <a:pt x="274839" y="3186459"/>
                    <a:pt x="273327" y="3200001"/>
                  </a:cubicBezTo>
                  <a:cubicBezTo>
                    <a:pt x="270486" y="3199699"/>
                    <a:pt x="267040" y="3199094"/>
                    <a:pt x="264138" y="3198852"/>
                  </a:cubicBezTo>
                  <a:cubicBezTo>
                    <a:pt x="249446" y="3152361"/>
                    <a:pt x="239411" y="3105748"/>
                    <a:pt x="260208" y="3056113"/>
                  </a:cubicBezTo>
                  <a:cubicBezTo>
                    <a:pt x="244731" y="3056475"/>
                    <a:pt x="244247" y="3048556"/>
                    <a:pt x="247572" y="3034590"/>
                  </a:cubicBezTo>
                  <a:cubicBezTo>
                    <a:pt x="252167" y="3016090"/>
                    <a:pt x="258515" y="2994809"/>
                    <a:pt x="253255" y="2978606"/>
                  </a:cubicBezTo>
                  <a:cubicBezTo>
                    <a:pt x="240620" y="2941002"/>
                    <a:pt x="248419" y="2909987"/>
                    <a:pt x="271151" y="2880666"/>
                  </a:cubicBezTo>
                  <a:cubicBezTo>
                    <a:pt x="271816" y="2879517"/>
                    <a:pt x="270546" y="2877945"/>
                    <a:pt x="267402" y="2870690"/>
                  </a:cubicBezTo>
                  <a:cubicBezTo>
                    <a:pt x="249084" y="2882963"/>
                    <a:pt x="231128" y="2894692"/>
                    <a:pt x="211600" y="2907750"/>
                  </a:cubicBezTo>
                  <a:cubicBezTo>
                    <a:pt x="182823" y="2897533"/>
                    <a:pt x="175930" y="2890218"/>
                    <a:pt x="183609" y="2872867"/>
                  </a:cubicBezTo>
                  <a:cubicBezTo>
                    <a:pt x="200355" y="2835988"/>
                    <a:pt x="227198" y="2809931"/>
                    <a:pt x="268551" y="2803522"/>
                  </a:cubicBezTo>
                  <a:close/>
                  <a:moveTo>
                    <a:pt x="1072270" y="2773415"/>
                  </a:moveTo>
                  <a:cubicBezTo>
                    <a:pt x="1078980" y="2825953"/>
                    <a:pt x="1090165" y="2875890"/>
                    <a:pt x="1115678" y="2922201"/>
                  </a:cubicBezTo>
                  <a:cubicBezTo>
                    <a:pt x="1125049" y="2939250"/>
                    <a:pt x="1138772" y="2949165"/>
                    <a:pt x="1156124" y="2942998"/>
                  </a:cubicBezTo>
                  <a:cubicBezTo>
                    <a:pt x="1173173" y="2937013"/>
                    <a:pt x="1181697" y="2921354"/>
                    <a:pt x="1181214" y="2901282"/>
                  </a:cubicBezTo>
                  <a:cubicBezTo>
                    <a:pt x="1179702" y="2837379"/>
                    <a:pt x="1139014" y="2788167"/>
                    <a:pt x="1072270" y="2773415"/>
                  </a:cubicBezTo>
                  <a:close/>
                  <a:moveTo>
                    <a:pt x="1011389" y="1916433"/>
                  </a:moveTo>
                  <a:cubicBezTo>
                    <a:pt x="1004376" y="1922358"/>
                    <a:pt x="996638" y="1929613"/>
                    <a:pt x="993796" y="1937835"/>
                  </a:cubicBezTo>
                  <a:cubicBezTo>
                    <a:pt x="988294" y="1953675"/>
                    <a:pt x="985997" y="1970603"/>
                    <a:pt x="981584" y="1990735"/>
                  </a:cubicBezTo>
                  <a:cubicBezTo>
                    <a:pt x="984002" y="1996056"/>
                    <a:pt x="987327" y="2003310"/>
                    <a:pt x="990652" y="2010626"/>
                  </a:cubicBezTo>
                  <a:cubicBezTo>
                    <a:pt x="994521" y="2008328"/>
                    <a:pt x="1000507" y="2006817"/>
                    <a:pt x="1001776" y="2003492"/>
                  </a:cubicBezTo>
                  <a:cubicBezTo>
                    <a:pt x="1011389" y="1978825"/>
                    <a:pt x="1020397" y="1953856"/>
                    <a:pt x="1028801" y="1928767"/>
                  </a:cubicBezTo>
                  <a:cubicBezTo>
                    <a:pt x="1030010" y="1925139"/>
                    <a:pt x="1028559" y="1917703"/>
                    <a:pt x="1026080" y="1916494"/>
                  </a:cubicBezTo>
                  <a:cubicBezTo>
                    <a:pt x="1022030" y="1914438"/>
                    <a:pt x="1014412" y="1913894"/>
                    <a:pt x="1011389" y="1916433"/>
                  </a:cubicBezTo>
                  <a:close/>
                  <a:moveTo>
                    <a:pt x="1047180" y="1810210"/>
                  </a:moveTo>
                  <a:cubicBezTo>
                    <a:pt x="1035995" y="1827864"/>
                    <a:pt x="1024871" y="1845517"/>
                    <a:pt x="1013686" y="1863110"/>
                  </a:cubicBezTo>
                  <a:cubicBezTo>
                    <a:pt x="1016347" y="1864742"/>
                    <a:pt x="1018946" y="1866435"/>
                    <a:pt x="1021606" y="1868068"/>
                  </a:cubicBezTo>
                  <a:cubicBezTo>
                    <a:pt x="1032972" y="1850656"/>
                    <a:pt x="1044338" y="1833184"/>
                    <a:pt x="1055765" y="1815651"/>
                  </a:cubicBezTo>
                  <a:cubicBezTo>
                    <a:pt x="1052923" y="1813837"/>
                    <a:pt x="1050021" y="1812024"/>
                    <a:pt x="1047180" y="1810210"/>
                  </a:cubicBezTo>
                  <a:close/>
                  <a:moveTo>
                    <a:pt x="923363" y="1784818"/>
                  </a:moveTo>
                  <a:cubicBezTo>
                    <a:pt x="933399" y="1827078"/>
                    <a:pt x="931585" y="1868491"/>
                    <a:pt x="972999" y="1899324"/>
                  </a:cubicBezTo>
                  <a:cubicBezTo>
                    <a:pt x="975115" y="1874597"/>
                    <a:pt x="976928" y="1856399"/>
                    <a:pt x="978077" y="1838202"/>
                  </a:cubicBezTo>
                  <a:cubicBezTo>
                    <a:pt x="978379" y="1833849"/>
                    <a:pt x="978017" y="1827501"/>
                    <a:pt x="975296" y="1825203"/>
                  </a:cubicBezTo>
                  <a:cubicBezTo>
                    <a:pt x="959819" y="1812266"/>
                    <a:pt x="943556" y="1800356"/>
                    <a:pt x="923363" y="1784818"/>
                  </a:cubicBezTo>
                  <a:close/>
                  <a:moveTo>
                    <a:pt x="956554" y="1700178"/>
                  </a:moveTo>
                  <a:cubicBezTo>
                    <a:pt x="950750" y="1711785"/>
                    <a:pt x="947486" y="1719040"/>
                    <a:pt x="943616" y="1725872"/>
                  </a:cubicBezTo>
                  <a:cubicBezTo>
                    <a:pt x="934306" y="1742196"/>
                    <a:pt x="931827" y="1755496"/>
                    <a:pt x="951415" y="1767890"/>
                  </a:cubicBezTo>
                  <a:cubicBezTo>
                    <a:pt x="980919" y="1786692"/>
                    <a:pt x="993191" y="1788627"/>
                    <a:pt x="1010966" y="1772847"/>
                  </a:cubicBezTo>
                  <a:cubicBezTo>
                    <a:pt x="1021062" y="1763960"/>
                    <a:pt x="1031642" y="1754952"/>
                    <a:pt x="1043431" y="1748785"/>
                  </a:cubicBezTo>
                  <a:cubicBezTo>
                    <a:pt x="1063201" y="1738447"/>
                    <a:pt x="1065498" y="1725993"/>
                    <a:pt x="1051109" y="1707674"/>
                  </a:cubicBezTo>
                  <a:cubicBezTo>
                    <a:pt x="1020397" y="1711423"/>
                    <a:pt x="987992" y="1726960"/>
                    <a:pt x="956554" y="1700178"/>
                  </a:cubicBezTo>
                  <a:close/>
                  <a:moveTo>
                    <a:pt x="1206847" y="1676358"/>
                  </a:moveTo>
                  <a:cubicBezTo>
                    <a:pt x="1148687" y="1730769"/>
                    <a:pt x="1089802" y="1786329"/>
                    <a:pt x="1066889" y="1857850"/>
                  </a:cubicBezTo>
                  <a:cubicBezTo>
                    <a:pt x="1119487" y="1818795"/>
                    <a:pt x="1178009" y="1775266"/>
                    <a:pt x="1237802" y="1730830"/>
                  </a:cubicBezTo>
                  <a:cubicBezTo>
                    <a:pt x="1241006" y="1736331"/>
                    <a:pt x="1243666" y="1740926"/>
                    <a:pt x="1246991" y="1746730"/>
                  </a:cubicBezTo>
                  <a:cubicBezTo>
                    <a:pt x="1255939" y="1708944"/>
                    <a:pt x="1229398" y="1693407"/>
                    <a:pt x="1206847" y="1676358"/>
                  </a:cubicBezTo>
                  <a:close/>
                  <a:moveTo>
                    <a:pt x="890656" y="1645282"/>
                  </a:moveTo>
                  <a:cubicBezTo>
                    <a:pt x="886182" y="1673939"/>
                    <a:pt x="900692" y="1693769"/>
                    <a:pt x="911453" y="1717166"/>
                  </a:cubicBezTo>
                  <a:cubicBezTo>
                    <a:pt x="931041" y="1676841"/>
                    <a:pt x="934125" y="1690565"/>
                    <a:pt x="890656" y="1645282"/>
                  </a:cubicBezTo>
                  <a:close/>
                  <a:moveTo>
                    <a:pt x="1239736" y="1601633"/>
                  </a:moveTo>
                  <a:cubicBezTo>
                    <a:pt x="1224985" y="1616384"/>
                    <a:pt x="1210052" y="1631196"/>
                    <a:pt x="1195119" y="1646008"/>
                  </a:cubicBezTo>
                  <a:cubicBezTo>
                    <a:pt x="1234053" y="1629624"/>
                    <a:pt x="1242638" y="1620314"/>
                    <a:pt x="1239736" y="1601633"/>
                  </a:cubicBezTo>
                  <a:close/>
                  <a:moveTo>
                    <a:pt x="930014" y="1574850"/>
                  </a:moveTo>
                  <a:cubicBezTo>
                    <a:pt x="923968" y="1576905"/>
                    <a:pt x="918829" y="1581863"/>
                    <a:pt x="913388" y="1589481"/>
                  </a:cubicBezTo>
                  <a:cubicBezTo>
                    <a:pt x="901175" y="1606408"/>
                    <a:pt x="913509" y="1613724"/>
                    <a:pt x="922759" y="1622913"/>
                  </a:cubicBezTo>
                  <a:cubicBezTo>
                    <a:pt x="931102" y="1631257"/>
                    <a:pt x="939868" y="1639055"/>
                    <a:pt x="948272" y="1646915"/>
                  </a:cubicBezTo>
                  <a:cubicBezTo>
                    <a:pt x="970399" y="1627810"/>
                    <a:pt x="991015" y="1609915"/>
                    <a:pt x="1011450" y="1592322"/>
                  </a:cubicBezTo>
                  <a:cubicBezTo>
                    <a:pt x="991499" y="1587667"/>
                    <a:pt x="970762" y="1585672"/>
                    <a:pt x="952504" y="1577691"/>
                  </a:cubicBezTo>
                  <a:cubicBezTo>
                    <a:pt x="943133" y="1573641"/>
                    <a:pt x="936120" y="1572794"/>
                    <a:pt x="930014" y="1574850"/>
                  </a:cubicBezTo>
                  <a:close/>
                  <a:moveTo>
                    <a:pt x="1130550" y="1574185"/>
                  </a:moveTo>
                  <a:cubicBezTo>
                    <a:pt x="1084905" y="1604051"/>
                    <a:pt x="1031763" y="1622672"/>
                    <a:pt x="989080" y="1663964"/>
                  </a:cubicBezTo>
                  <a:cubicBezTo>
                    <a:pt x="995791" y="1666987"/>
                    <a:pt x="998874" y="1669768"/>
                    <a:pt x="1001293" y="1669224"/>
                  </a:cubicBezTo>
                  <a:cubicBezTo>
                    <a:pt x="1041860" y="1661062"/>
                    <a:pt x="1083212" y="1655560"/>
                    <a:pt x="1122449" y="1643106"/>
                  </a:cubicBezTo>
                  <a:cubicBezTo>
                    <a:pt x="1147297" y="1635186"/>
                    <a:pt x="1150320" y="1597038"/>
                    <a:pt x="1130550" y="1574185"/>
                  </a:cubicBezTo>
                  <a:close/>
                  <a:moveTo>
                    <a:pt x="872458" y="1505324"/>
                  </a:moveTo>
                  <a:cubicBezTo>
                    <a:pt x="859641" y="1534404"/>
                    <a:pt x="861032" y="1540994"/>
                    <a:pt x="886061" y="1574789"/>
                  </a:cubicBezTo>
                  <a:cubicBezTo>
                    <a:pt x="892651" y="1565418"/>
                    <a:pt x="898999" y="1556410"/>
                    <a:pt x="906496" y="1545951"/>
                  </a:cubicBezTo>
                  <a:cubicBezTo>
                    <a:pt x="894404" y="1531562"/>
                    <a:pt x="883885" y="1518927"/>
                    <a:pt x="872458" y="1505324"/>
                  </a:cubicBezTo>
                  <a:close/>
                  <a:moveTo>
                    <a:pt x="1189012" y="1466510"/>
                  </a:moveTo>
                  <a:cubicBezTo>
                    <a:pt x="1127104" y="1466813"/>
                    <a:pt x="1029828" y="1496195"/>
                    <a:pt x="992647" y="1531623"/>
                  </a:cubicBezTo>
                  <a:cubicBezTo>
                    <a:pt x="1072874" y="1548249"/>
                    <a:pt x="1150138" y="1531018"/>
                    <a:pt x="1235625" y="1476728"/>
                  </a:cubicBezTo>
                  <a:cubicBezTo>
                    <a:pt x="1226375" y="1469533"/>
                    <a:pt x="1209628" y="1466390"/>
                    <a:pt x="1189012" y="1466510"/>
                  </a:cubicBezTo>
                  <a:close/>
                  <a:moveTo>
                    <a:pt x="913690" y="1439909"/>
                  </a:moveTo>
                  <a:cubicBezTo>
                    <a:pt x="908128" y="1441542"/>
                    <a:pt x="903473" y="1445834"/>
                    <a:pt x="898334" y="1452605"/>
                  </a:cubicBezTo>
                  <a:cubicBezTo>
                    <a:pt x="890051" y="1463488"/>
                    <a:pt x="888600" y="1472073"/>
                    <a:pt x="898576" y="1481746"/>
                  </a:cubicBezTo>
                  <a:cubicBezTo>
                    <a:pt x="911272" y="1494139"/>
                    <a:pt x="918587" y="1518322"/>
                    <a:pt x="942528" y="1508770"/>
                  </a:cubicBezTo>
                  <a:cubicBezTo>
                    <a:pt x="967376" y="1498915"/>
                    <a:pt x="990531" y="1484829"/>
                    <a:pt x="1014351" y="1472556"/>
                  </a:cubicBezTo>
                  <a:cubicBezTo>
                    <a:pt x="986299" y="1462702"/>
                    <a:pt x="959033" y="1455749"/>
                    <a:pt x="934246" y="1443658"/>
                  </a:cubicBezTo>
                  <a:cubicBezTo>
                    <a:pt x="925600" y="1439486"/>
                    <a:pt x="919192" y="1438337"/>
                    <a:pt x="913690" y="1439909"/>
                  </a:cubicBezTo>
                  <a:close/>
                  <a:moveTo>
                    <a:pt x="1216702" y="1359441"/>
                  </a:moveTo>
                  <a:cubicBezTo>
                    <a:pt x="1177405" y="1360166"/>
                    <a:pt x="1138107" y="1360106"/>
                    <a:pt x="1098931" y="1362584"/>
                  </a:cubicBezTo>
                  <a:cubicBezTo>
                    <a:pt x="1089863" y="1363129"/>
                    <a:pt x="1080794" y="1371955"/>
                    <a:pt x="1072814" y="1378182"/>
                  </a:cubicBezTo>
                  <a:cubicBezTo>
                    <a:pt x="1058848" y="1389065"/>
                    <a:pt x="1045850" y="1411132"/>
                    <a:pt x="1027108" y="1399887"/>
                  </a:cubicBezTo>
                  <a:cubicBezTo>
                    <a:pt x="995428" y="1380963"/>
                    <a:pt x="978138" y="1404844"/>
                    <a:pt x="949058" y="1414699"/>
                  </a:cubicBezTo>
                  <a:cubicBezTo>
                    <a:pt x="1055704" y="1448555"/>
                    <a:pt x="1152678" y="1441481"/>
                    <a:pt x="1248805" y="1393962"/>
                  </a:cubicBezTo>
                  <a:cubicBezTo>
                    <a:pt x="1238406" y="1382656"/>
                    <a:pt x="1242033" y="1358897"/>
                    <a:pt x="1216702" y="1359441"/>
                  </a:cubicBezTo>
                  <a:close/>
                  <a:moveTo>
                    <a:pt x="933036" y="1338764"/>
                  </a:moveTo>
                  <a:cubicBezTo>
                    <a:pt x="910365" y="1340457"/>
                    <a:pt x="897790" y="1359985"/>
                    <a:pt x="888359" y="1380359"/>
                  </a:cubicBezTo>
                  <a:cubicBezTo>
                    <a:pt x="923545" y="1414034"/>
                    <a:pt x="940412" y="1367784"/>
                    <a:pt x="967134" y="1367240"/>
                  </a:cubicBezTo>
                  <a:cubicBezTo>
                    <a:pt x="967860" y="1364579"/>
                    <a:pt x="968585" y="1361980"/>
                    <a:pt x="969311" y="1359320"/>
                  </a:cubicBezTo>
                  <a:cubicBezTo>
                    <a:pt x="957159" y="1352004"/>
                    <a:pt x="944584" y="1337918"/>
                    <a:pt x="933036" y="1338764"/>
                  </a:cubicBezTo>
                  <a:close/>
                  <a:moveTo>
                    <a:pt x="1166704" y="1255333"/>
                  </a:moveTo>
                  <a:cubicBezTo>
                    <a:pt x="1116282" y="1253036"/>
                    <a:pt x="1093671" y="1262830"/>
                    <a:pt x="1091011" y="1317967"/>
                  </a:cubicBezTo>
                  <a:cubicBezTo>
                    <a:pt x="1146027" y="1312284"/>
                    <a:pt x="1200802" y="1306661"/>
                    <a:pt x="1255818" y="1300978"/>
                  </a:cubicBezTo>
                  <a:cubicBezTo>
                    <a:pt x="1255636" y="1271838"/>
                    <a:pt x="1246568" y="1261681"/>
                    <a:pt x="1216823" y="1259505"/>
                  </a:cubicBezTo>
                  <a:cubicBezTo>
                    <a:pt x="1200137" y="1258296"/>
                    <a:pt x="1183450" y="1256059"/>
                    <a:pt x="1166704" y="1255333"/>
                  </a:cubicBezTo>
                  <a:close/>
                  <a:moveTo>
                    <a:pt x="1137503" y="1176013"/>
                  </a:moveTo>
                  <a:cubicBezTo>
                    <a:pt x="1115255" y="1174986"/>
                    <a:pt x="1105340" y="1186775"/>
                    <a:pt x="1110539" y="1209869"/>
                  </a:cubicBezTo>
                  <a:cubicBezTo>
                    <a:pt x="1159086" y="1237680"/>
                    <a:pt x="1208298" y="1203582"/>
                    <a:pt x="1257027" y="1212711"/>
                  </a:cubicBezTo>
                  <a:cubicBezTo>
                    <a:pt x="1258297" y="1210897"/>
                    <a:pt x="1259627" y="1209023"/>
                    <a:pt x="1260957" y="1207209"/>
                  </a:cubicBezTo>
                  <a:cubicBezTo>
                    <a:pt x="1253460" y="1199350"/>
                    <a:pt x="1246810" y="1186049"/>
                    <a:pt x="1238346" y="1184719"/>
                  </a:cubicBezTo>
                  <a:cubicBezTo>
                    <a:pt x="1205034" y="1179701"/>
                    <a:pt x="1171178" y="1177585"/>
                    <a:pt x="1137503" y="1176013"/>
                  </a:cubicBezTo>
                  <a:close/>
                  <a:moveTo>
                    <a:pt x="1196872" y="1089983"/>
                  </a:moveTo>
                  <a:cubicBezTo>
                    <a:pt x="1180367" y="1087987"/>
                    <a:pt x="1160598" y="1094517"/>
                    <a:pt x="1131034" y="1100381"/>
                  </a:cubicBezTo>
                  <a:cubicBezTo>
                    <a:pt x="1125170" y="1101530"/>
                    <a:pt x="1121240" y="1112049"/>
                    <a:pt x="1115496" y="1119486"/>
                  </a:cubicBezTo>
                  <a:cubicBezTo>
                    <a:pt x="1166039" y="1138772"/>
                    <a:pt x="1212591" y="1142580"/>
                    <a:pt x="1243182" y="1130912"/>
                  </a:cubicBezTo>
                  <a:cubicBezTo>
                    <a:pt x="1226677" y="1102558"/>
                    <a:pt x="1213377" y="1091978"/>
                    <a:pt x="1196872" y="1089983"/>
                  </a:cubicBezTo>
                  <a:close/>
                  <a:moveTo>
                    <a:pt x="1241368" y="1019731"/>
                  </a:moveTo>
                  <a:cubicBezTo>
                    <a:pt x="1215855" y="1060903"/>
                    <a:pt x="1184599" y="1025172"/>
                    <a:pt x="1159630" y="1035752"/>
                  </a:cubicBezTo>
                  <a:cubicBezTo>
                    <a:pt x="1184297" y="1065074"/>
                    <a:pt x="1222566" y="1048569"/>
                    <a:pt x="1251465" y="1063442"/>
                  </a:cubicBezTo>
                  <a:cubicBezTo>
                    <a:pt x="1254004" y="1062051"/>
                    <a:pt x="1256483" y="1060782"/>
                    <a:pt x="1259022" y="1059391"/>
                  </a:cubicBezTo>
                  <a:cubicBezTo>
                    <a:pt x="1253460" y="1046877"/>
                    <a:pt x="1247898" y="1034422"/>
                    <a:pt x="1241368" y="1019731"/>
                  </a:cubicBezTo>
                  <a:close/>
                  <a:moveTo>
                    <a:pt x="1201346" y="940532"/>
                  </a:moveTo>
                  <a:cubicBezTo>
                    <a:pt x="1180307" y="934668"/>
                    <a:pt x="1156789" y="936784"/>
                    <a:pt x="1136656" y="948271"/>
                  </a:cubicBezTo>
                  <a:cubicBezTo>
                    <a:pt x="1120031" y="957762"/>
                    <a:pt x="1129523" y="970217"/>
                    <a:pt x="1129462" y="981885"/>
                  </a:cubicBezTo>
                  <a:cubicBezTo>
                    <a:pt x="1138107" y="981824"/>
                    <a:pt x="1147055" y="983154"/>
                    <a:pt x="1155277" y="981280"/>
                  </a:cubicBezTo>
                  <a:cubicBezTo>
                    <a:pt x="1161686" y="979829"/>
                    <a:pt x="1167308" y="970700"/>
                    <a:pt x="1172931" y="971124"/>
                  </a:cubicBezTo>
                  <a:cubicBezTo>
                    <a:pt x="1199109" y="972998"/>
                    <a:pt x="1225105" y="976927"/>
                    <a:pt x="1251525" y="980132"/>
                  </a:cubicBezTo>
                  <a:cubicBezTo>
                    <a:pt x="1241127" y="960060"/>
                    <a:pt x="1222445" y="946336"/>
                    <a:pt x="1201346" y="940532"/>
                  </a:cubicBezTo>
                  <a:close/>
                  <a:moveTo>
                    <a:pt x="1221357" y="893255"/>
                  </a:moveTo>
                  <a:cubicBezTo>
                    <a:pt x="1193305" y="890473"/>
                    <a:pt x="1167429" y="897063"/>
                    <a:pt x="1142037" y="917861"/>
                  </a:cubicBezTo>
                  <a:cubicBezTo>
                    <a:pt x="1174805" y="914475"/>
                    <a:pt x="1203039" y="911573"/>
                    <a:pt x="1235383" y="908248"/>
                  </a:cubicBezTo>
                  <a:cubicBezTo>
                    <a:pt x="1230184" y="902384"/>
                    <a:pt x="1226133" y="893738"/>
                    <a:pt x="1221357" y="893255"/>
                  </a:cubicBezTo>
                  <a:close/>
                  <a:moveTo>
                    <a:pt x="1299831" y="0"/>
                  </a:moveTo>
                  <a:lnTo>
                    <a:pt x="1299831" y="2832155"/>
                  </a:lnTo>
                  <a:lnTo>
                    <a:pt x="1287301" y="2816151"/>
                  </a:lnTo>
                  <a:cubicBezTo>
                    <a:pt x="1281422" y="2807407"/>
                    <a:pt x="1277099" y="2798445"/>
                    <a:pt x="1277038" y="2789799"/>
                  </a:cubicBezTo>
                  <a:cubicBezTo>
                    <a:pt x="1276917" y="2767914"/>
                    <a:pt x="1270690" y="2754311"/>
                    <a:pt x="1252009" y="2741373"/>
                  </a:cubicBezTo>
                  <a:cubicBezTo>
                    <a:pt x="1261863" y="2736234"/>
                    <a:pt x="1268514" y="2732788"/>
                    <a:pt x="1274983" y="2729463"/>
                  </a:cubicBezTo>
                  <a:cubicBezTo>
                    <a:pt x="1261863" y="2703406"/>
                    <a:pt x="1243424" y="2685571"/>
                    <a:pt x="1211744" y="2687203"/>
                  </a:cubicBezTo>
                  <a:cubicBezTo>
                    <a:pt x="1205578" y="2687445"/>
                    <a:pt x="1199290" y="2684301"/>
                    <a:pt x="1192942" y="2683697"/>
                  </a:cubicBezTo>
                  <a:cubicBezTo>
                    <a:pt x="1174019" y="2681762"/>
                    <a:pt x="1164044" y="2671242"/>
                    <a:pt x="1156789" y="2653589"/>
                  </a:cubicBezTo>
                  <a:cubicBezTo>
                    <a:pt x="1144879" y="2624328"/>
                    <a:pt x="1129764" y="2596396"/>
                    <a:pt x="1116041" y="2567921"/>
                  </a:cubicBezTo>
                  <a:cubicBezTo>
                    <a:pt x="1114106" y="2569614"/>
                    <a:pt x="1112232" y="2571367"/>
                    <a:pt x="1110358" y="2573060"/>
                  </a:cubicBezTo>
                  <a:cubicBezTo>
                    <a:pt x="1100322" y="2578924"/>
                    <a:pt x="1090709" y="2585695"/>
                    <a:pt x="1080189" y="2590351"/>
                  </a:cubicBezTo>
                  <a:cubicBezTo>
                    <a:pt x="1061810" y="2598392"/>
                    <a:pt x="1056127" y="2613687"/>
                    <a:pt x="1057699" y="2631038"/>
                  </a:cubicBezTo>
                  <a:cubicBezTo>
                    <a:pt x="1061871" y="2675475"/>
                    <a:pt x="1077408" y="2714288"/>
                    <a:pt x="1114469" y="2742884"/>
                  </a:cubicBezTo>
                  <a:cubicBezTo>
                    <a:pt x="1134722" y="2758482"/>
                    <a:pt x="1152859" y="2776982"/>
                    <a:pt x="1170875" y="2795240"/>
                  </a:cubicBezTo>
                  <a:cubicBezTo>
                    <a:pt x="1200741" y="2825650"/>
                    <a:pt x="1234416" y="2848564"/>
                    <a:pt x="1277038" y="2857451"/>
                  </a:cubicBezTo>
                  <a:lnTo>
                    <a:pt x="1299831" y="2872063"/>
                  </a:lnTo>
                  <a:lnTo>
                    <a:pt x="1299831" y="2944142"/>
                  </a:lnTo>
                  <a:lnTo>
                    <a:pt x="1274983" y="2952550"/>
                  </a:lnTo>
                  <a:cubicBezTo>
                    <a:pt x="1255999" y="2962949"/>
                    <a:pt x="1238467" y="2975947"/>
                    <a:pt x="1219604" y="2986527"/>
                  </a:cubicBezTo>
                  <a:cubicBezTo>
                    <a:pt x="1180186" y="3008534"/>
                    <a:pt x="1142823" y="3007687"/>
                    <a:pt x="1105521" y="2978789"/>
                  </a:cubicBezTo>
                  <a:cubicBezTo>
                    <a:pt x="1057337" y="2941487"/>
                    <a:pt x="1035149" y="2890521"/>
                    <a:pt x="1022332" y="2833510"/>
                  </a:cubicBezTo>
                  <a:cubicBezTo>
                    <a:pt x="1020579" y="2825711"/>
                    <a:pt x="1019067" y="2817912"/>
                    <a:pt x="1017918" y="2812168"/>
                  </a:cubicBezTo>
                  <a:cubicBezTo>
                    <a:pt x="1009636" y="2810476"/>
                    <a:pt x="1001172" y="2811382"/>
                    <a:pt x="997000" y="2807574"/>
                  </a:cubicBezTo>
                  <a:cubicBezTo>
                    <a:pt x="980133" y="2792218"/>
                    <a:pt x="967981" y="2805034"/>
                    <a:pt x="966288" y="2817186"/>
                  </a:cubicBezTo>
                  <a:cubicBezTo>
                    <a:pt x="960847" y="2856604"/>
                    <a:pt x="943556" y="2895962"/>
                    <a:pt x="963870" y="2936831"/>
                  </a:cubicBezTo>
                  <a:cubicBezTo>
                    <a:pt x="968948" y="2947049"/>
                    <a:pt x="966469" y="2962405"/>
                    <a:pt x="964111" y="2974738"/>
                  </a:cubicBezTo>
                  <a:cubicBezTo>
                    <a:pt x="946700" y="3066028"/>
                    <a:pt x="954378" y="3157984"/>
                    <a:pt x="961875" y="3249033"/>
                  </a:cubicBezTo>
                  <a:cubicBezTo>
                    <a:pt x="979407" y="3462205"/>
                    <a:pt x="1000990" y="3675015"/>
                    <a:pt x="1021909" y="3887945"/>
                  </a:cubicBezTo>
                  <a:cubicBezTo>
                    <a:pt x="1026564" y="3935102"/>
                    <a:pt x="1035814" y="3981775"/>
                    <a:pt x="1042283" y="4028750"/>
                  </a:cubicBezTo>
                  <a:cubicBezTo>
                    <a:pt x="1046333" y="4058132"/>
                    <a:pt x="1064894" y="4076995"/>
                    <a:pt x="1085631" y="4095616"/>
                  </a:cubicBezTo>
                  <a:cubicBezTo>
                    <a:pt x="1100805" y="4109279"/>
                    <a:pt x="1123175" y="4123910"/>
                    <a:pt x="1125895" y="4140838"/>
                  </a:cubicBezTo>
                  <a:cubicBezTo>
                    <a:pt x="1131699" y="4175782"/>
                    <a:pt x="1129402" y="4213024"/>
                    <a:pt x="1123900" y="4248331"/>
                  </a:cubicBezTo>
                  <a:cubicBezTo>
                    <a:pt x="1122509" y="4257702"/>
                    <a:pt x="1097601" y="4264292"/>
                    <a:pt x="1082729" y="4270156"/>
                  </a:cubicBezTo>
                  <a:cubicBezTo>
                    <a:pt x="1074506" y="4273421"/>
                    <a:pt x="1064652" y="4272453"/>
                    <a:pt x="1055523" y="4273421"/>
                  </a:cubicBezTo>
                  <a:cubicBezTo>
                    <a:pt x="1055644" y="4275718"/>
                    <a:pt x="1055825" y="4278076"/>
                    <a:pt x="1055946" y="4280434"/>
                  </a:cubicBezTo>
                  <a:cubicBezTo>
                    <a:pt x="1057639" y="4281945"/>
                    <a:pt x="1059211" y="4284243"/>
                    <a:pt x="1061145" y="4284726"/>
                  </a:cubicBezTo>
                  <a:cubicBezTo>
                    <a:pt x="1111809" y="4296636"/>
                    <a:pt x="1116343" y="4298631"/>
                    <a:pt x="1097359" y="4346574"/>
                  </a:cubicBezTo>
                  <a:cubicBezTo>
                    <a:pt x="1050142" y="4465796"/>
                    <a:pt x="1039985" y="4590035"/>
                    <a:pt x="1038353" y="4715908"/>
                  </a:cubicBezTo>
                  <a:cubicBezTo>
                    <a:pt x="1035753" y="4917835"/>
                    <a:pt x="1032428" y="5119702"/>
                    <a:pt x="1032549" y="5321629"/>
                  </a:cubicBezTo>
                  <a:cubicBezTo>
                    <a:pt x="1032610" y="5420114"/>
                    <a:pt x="1051472" y="5516724"/>
                    <a:pt x="1076502" y="5611945"/>
                  </a:cubicBezTo>
                  <a:cubicBezTo>
                    <a:pt x="1079585" y="5623673"/>
                    <a:pt x="1078013" y="5636672"/>
                    <a:pt x="1078436" y="5645559"/>
                  </a:cubicBezTo>
                  <a:cubicBezTo>
                    <a:pt x="1033637" y="5637095"/>
                    <a:pt x="993977" y="5629719"/>
                    <a:pt x="956494" y="5622706"/>
                  </a:cubicBezTo>
                  <a:cubicBezTo>
                    <a:pt x="944282" y="5644350"/>
                    <a:pt x="933218" y="5664059"/>
                    <a:pt x="921368" y="5685038"/>
                  </a:cubicBezTo>
                  <a:cubicBezTo>
                    <a:pt x="898455" y="5660734"/>
                    <a:pt x="898878" y="5634616"/>
                    <a:pt x="906556" y="5611340"/>
                  </a:cubicBezTo>
                  <a:cubicBezTo>
                    <a:pt x="932190" y="5533532"/>
                    <a:pt x="929651" y="5454151"/>
                    <a:pt x="923787" y="5374590"/>
                  </a:cubicBezTo>
                  <a:cubicBezTo>
                    <a:pt x="905528" y="5130524"/>
                    <a:pt x="895855" y="4886276"/>
                    <a:pt x="905166" y="4641485"/>
                  </a:cubicBezTo>
                  <a:cubicBezTo>
                    <a:pt x="907040" y="4591668"/>
                    <a:pt x="907886" y="4541609"/>
                    <a:pt x="905710" y="4491853"/>
                  </a:cubicBezTo>
                  <a:cubicBezTo>
                    <a:pt x="904319" y="4458420"/>
                    <a:pt x="895976" y="4425410"/>
                    <a:pt x="892167" y="4392038"/>
                  </a:cubicBezTo>
                  <a:cubicBezTo>
                    <a:pt x="888540" y="4360298"/>
                    <a:pt x="885154" y="4328376"/>
                    <a:pt x="885094" y="4296516"/>
                  </a:cubicBezTo>
                  <a:cubicBezTo>
                    <a:pt x="885094" y="4290168"/>
                    <a:pt x="900208" y="4280010"/>
                    <a:pt x="909579" y="4278197"/>
                  </a:cubicBezTo>
                  <a:cubicBezTo>
                    <a:pt x="930376" y="4274146"/>
                    <a:pt x="952080" y="4274146"/>
                    <a:pt x="973422" y="4272574"/>
                  </a:cubicBezTo>
                  <a:cubicBezTo>
                    <a:pt x="973301" y="4270519"/>
                    <a:pt x="973059" y="4268403"/>
                    <a:pt x="972878" y="4266347"/>
                  </a:cubicBezTo>
                  <a:cubicBezTo>
                    <a:pt x="960303" y="4267919"/>
                    <a:pt x="947365" y="4272212"/>
                    <a:pt x="935213" y="4270640"/>
                  </a:cubicBezTo>
                  <a:cubicBezTo>
                    <a:pt x="895432" y="4265259"/>
                    <a:pt x="878141" y="4239021"/>
                    <a:pt x="885215" y="4195552"/>
                  </a:cubicBezTo>
                  <a:cubicBezTo>
                    <a:pt x="889145" y="4171792"/>
                    <a:pt x="894223" y="4148032"/>
                    <a:pt x="901538" y="4125179"/>
                  </a:cubicBezTo>
                  <a:cubicBezTo>
                    <a:pt x="928139" y="4042534"/>
                    <a:pt x="931585" y="3957955"/>
                    <a:pt x="923363" y="3872650"/>
                  </a:cubicBezTo>
                  <a:cubicBezTo>
                    <a:pt x="901901" y="3650892"/>
                    <a:pt x="880801" y="3429074"/>
                    <a:pt x="857102" y="3207559"/>
                  </a:cubicBezTo>
                  <a:cubicBezTo>
                    <a:pt x="843318" y="3079027"/>
                    <a:pt x="834672" y="2949588"/>
                    <a:pt x="797068" y="2824441"/>
                  </a:cubicBezTo>
                  <a:cubicBezTo>
                    <a:pt x="786730" y="2789920"/>
                    <a:pt x="790236" y="2752739"/>
                    <a:pt x="815689" y="2722027"/>
                  </a:cubicBezTo>
                  <a:cubicBezTo>
                    <a:pt x="827962" y="2707215"/>
                    <a:pt x="839509" y="2708847"/>
                    <a:pt x="851963" y="2721785"/>
                  </a:cubicBezTo>
                  <a:cubicBezTo>
                    <a:pt x="862725" y="2732969"/>
                    <a:pt x="874212" y="2743368"/>
                    <a:pt x="885275" y="2754009"/>
                  </a:cubicBezTo>
                  <a:cubicBezTo>
                    <a:pt x="913086" y="2725110"/>
                    <a:pt x="914778" y="2681641"/>
                    <a:pt x="960484" y="2665015"/>
                  </a:cubicBezTo>
                  <a:cubicBezTo>
                    <a:pt x="942528" y="2645185"/>
                    <a:pt x="927051" y="2627895"/>
                    <a:pt x="911393" y="2610906"/>
                  </a:cubicBezTo>
                  <a:cubicBezTo>
                    <a:pt x="908189" y="2607460"/>
                    <a:pt x="902687" y="2605525"/>
                    <a:pt x="900450" y="2601656"/>
                  </a:cubicBezTo>
                  <a:cubicBezTo>
                    <a:pt x="876448" y="2559094"/>
                    <a:pt x="852387" y="2516472"/>
                    <a:pt x="829292" y="2473366"/>
                  </a:cubicBezTo>
                  <a:cubicBezTo>
                    <a:pt x="816414" y="2449243"/>
                    <a:pt x="820646" y="2425060"/>
                    <a:pt x="827599" y="2398943"/>
                  </a:cubicBezTo>
                  <a:cubicBezTo>
                    <a:pt x="841202" y="2347736"/>
                    <a:pt x="873667" y="2316479"/>
                    <a:pt x="919917" y="2295742"/>
                  </a:cubicBezTo>
                  <a:cubicBezTo>
                    <a:pt x="984848" y="2266602"/>
                    <a:pt x="1095062" y="2297979"/>
                    <a:pt x="1130913" y="2358618"/>
                  </a:cubicBezTo>
                  <a:cubicBezTo>
                    <a:pt x="1139740" y="2373551"/>
                    <a:pt x="1140526" y="2393683"/>
                    <a:pt x="1143004" y="2411760"/>
                  </a:cubicBezTo>
                  <a:cubicBezTo>
                    <a:pt x="1144697" y="2424396"/>
                    <a:pt x="1147962" y="2431650"/>
                    <a:pt x="1161928" y="2434855"/>
                  </a:cubicBezTo>
                  <a:cubicBezTo>
                    <a:pt x="1176437" y="2438119"/>
                    <a:pt x="1189859" y="2445737"/>
                    <a:pt x="1205094" y="2451964"/>
                  </a:cubicBezTo>
                  <a:cubicBezTo>
                    <a:pt x="1214344" y="2436608"/>
                    <a:pt x="1211926" y="2424335"/>
                    <a:pt x="1193184" y="2415266"/>
                  </a:cubicBezTo>
                  <a:cubicBezTo>
                    <a:pt x="1183934" y="2410732"/>
                    <a:pt x="1174805" y="2404686"/>
                    <a:pt x="1167792" y="2397250"/>
                  </a:cubicBezTo>
                  <a:cubicBezTo>
                    <a:pt x="1163681" y="2392958"/>
                    <a:pt x="1160960" y="2383526"/>
                    <a:pt x="1162895" y="2378448"/>
                  </a:cubicBezTo>
                  <a:cubicBezTo>
                    <a:pt x="1164588" y="2373974"/>
                    <a:pt x="1173959" y="2369379"/>
                    <a:pt x="1179460" y="2369923"/>
                  </a:cubicBezTo>
                  <a:cubicBezTo>
                    <a:pt x="1198988" y="2371798"/>
                    <a:pt x="1211563" y="2369803"/>
                    <a:pt x="1212107" y="2344652"/>
                  </a:cubicBezTo>
                  <a:cubicBezTo>
                    <a:pt x="1212289" y="2335765"/>
                    <a:pt x="1226254" y="2327120"/>
                    <a:pt x="1233811" y="2318353"/>
                  </a:cubicBezTo>
                  <a:cubicBezTo>
                    <a:pt x="1217307" y="2296952"/>
                    <a:pt x="1177344" y="2305960"/>
                    <a:pt x="1170633" y="2266663"/>
                  </a:cubicBezTo>
                  <a:cubicBezTo>
                    <a:pt x="1189012" y="2265030"/>
                    <a:pt x="1205457" y="2263640"/>
                    <a:pt x="1223050" y="2262068"/>
                  </a:cubicBezTo>
                  <a:cubicBezTo>
                    <a:pt x="1227101" y="2249976"/>
                    <a:pt x="1231816" y="2237522"/>
                    <a:pt x="1235262" y="2224705"/>
                  </a:cubicBezTo>
                  <a:cubicBezTo>
                    <a:pt x="1238285" y="2213339"/>
                    <a:pt x="1238467" y="2203726"/>
                    <a:pt x="1223534" y="2198043"/>
                  </a:cubicBezTo>
                  <a:cubicBezTo>
                    <a:pt x="1212772" y="2193993"/>
                    <a:pt x="1190705" y="2195807"/>
                    <a:pt x="1197295" y="2175493"/>
                  </a:cubicBezTo>
                  <a:cubicBezTo>
                    <a:pt x="1200560" y="2165517"/>
                    <a:pt x="1215855" y="2159532"/>
                    <a:pt x="1228007" y="2149919"/>
                  </a:cubicBezTo>
                  <a:cubicBezTo>
                    <a:pt x="1229398" y="2135168"/>
                    <a:pt x="1231272" y="2114794"/>
                    <a:pt x="1233207" y="2093996"/>
                  </a:cubicBezTo>
                  <a:cubicBezTo>
                    <a:pt x="1220632" y="2082812"/>
                    <a:pt x="1191310" y="2104879"/>
                    <a:pt x="1188771" y="2070841"/>
                  </a:cubicBezTo>
                  <a:cubicBezTo>
                    <a:pt x="1192156" y="2068967"/>
                    <a:pt x="1196207" y="2064675"/>
                    <a:pt x="1200137" y="2064796"/>
                  </a:cubicBezTo>
                  <a:cubicBezTo>
                    <a:pt x="1237741" y="2065702"/>
                    <a:pt x="1242215" y="2040673"/>
                    <a:pt x="1242578" y="2011895"/>
                  </a:cubicBezTo>
                  <a:cubicBezTo>
                    <a:pt x="1242699" y="2004822"/>
                    <a:pt x="1243968" y="1997869"/>
                    <a:pt x="1244996" y="1988015"/>
                  </a:cubicBezTo>
                  <a:cubicBezTo>
                    <a:pt x="1235806" y="1988015"/>
                    <a:pt x="1226798" y="1989345"/>
                    <a:pt x="1218576" y="1987531"/>
                  </a:cubicBezTo>
                  <a:cubicBezTo>
                    <a:pt x="1212168" y="1986141"/>
                    <a:pt x="1206666" y="1980760"/>
                    <a:pt x="1200802" y="1977072"/>
                  </a:cubicBezTo>
                  <a:cubicBezTo>
                    <a:pt x="1206606" y="1972780"/>
                    <a:pt x="1211865" y="1966976"/>
                    <a:pt x="1218395" y="1964739"/>
                  </a:cubicBezTo>
                  <a:cubicBezTo>
                    <a:pt x="1227221" y="1961716"/>
                    <a:pt x="1237016" y="1961353"/>
                    <a:pt x="1247656" y="1959721"/>
                  </a:cubicBezTo>
                  <a:cubicBezTo>
                    <a:pt x="1244814" y="1938198"/>
                    <a:pt x="1242094" y="1918126"/>
                    <a:pt x="1239011" y="1894850"/>
                  </a:cubicBezTo>
                  <a:cubicBezTo>
                    <a:pt x="1171419" y="1926046"/>
                    <a:pt x="1136415" y="1996298"/>
                    <a:pt x="1066707" y="2026949"/>
                  </a:cubicBezTo>
                  <a:cubicBezTo>
                    <a:pt x="1072511" y="2014918"/>
                    <a:pt x="1075836" y="2000409"/>
                    <a:pt x="1084663" y="1991279"/>
                  </a:cubicBezTo>
                  <a:cubicBezTo>
                    <a:pt x="1128737" y="1945695"/>
                    <a:pt x="1174200" y="1901440"/>
                    <a:pt x="1219785" y="1857367"/>
                  </a:cubicBezTo>
                  <a:cubicBezTo>
                    <a:pt x="1224380" y="1852953"/>
                    <a:pt x="1233146" y="1852953"/>
                    <a:pt x="1246265" y="1849024"/>
                  </a:cubicBezTo>
                  <a:cubicBezTo>
                    <a:pt x="1245359" y="1833909"/>
                    <a:pt x="1244875" y="1811480"/>
                    <a:pt x="1241610" y="1789473"/>
                  </a:cubicBezTo>
                  <a:cubicBezTo>
                    <a:pt x="1241187" y="1786873"/>
                    <a:pt x="1223171" y="1782218"/>
                    <a:pt x="1217609" y="1785604"/>
                  </a:cubicBezTo>
                  <a:cubicBezTo>
                    <a:pt x="1145604" y="1830040"/>
                    <a:pt x="1082608" y="1883242"/>
                    <a:pt x="1049235" y="1964678"/>
                  </a:cubicBezTo>
                  <a:cubicBezTo>
                    <a:pt x="1037628" y="1993033"/>
                    <a:pt x="1023480" y="2020480"/>
                    <a:pt x="1010664" y="2047928"/>
                  </a:cubicBezTo>
                  <a:cubicBezTo>
                    <a:pt x="1009394" y="2047686"/>
                    <a:pt x="1002683" y="2045026"/>
                    <a:pt x="996396" y="2045812"/>
                  </a:cubicBezTo>
                  <a:cubicBezTo>
                    <a:pt x="979347" y="2047988"/>
                    <a:pt x="967376" y="2037469"/>
                    <a:pt x="968767" y="2019815"/>
                  </a:cubicBezTo>
                  <a:cubicBezTo>
                    <a:pt x="970520" y="1997386"/>
                    <a:pt x="973361" y="1975016"/>
                    <a:pt x="973906" y="1952587"/>
                  </a:cubicBezTo>
                  <a:cubicBezTo>
                    <a:pt x="974087" y="1945997"/>
                    <a:pt x="969915" y="1936203"/>
                    <a:pt x="964716" y="1933240"/>
                  </a:cubicBezTo>
                  <a:cubicBezTo>
                    <a:pt x="943677" y="1921270"/>
                    <a:pt x="935636" y="1901803"/>
                    <a:pt x="930558" y="1880220"/>
                  </a:cubicBezTo>
                  <a:cubicBezTo>
                    <a:pt x="915867" y="1817707"/>
                    <a:pt x="901901" y="1755133"/>
                    <a:pt x="886726" y="1692741"/>
                  </a:cubicBezTo>
                  <a:cubicBezTo>
                    <a:pt x="876751" y="1651812"/>
                    <a:pt x="862301" y="1611789"/>
                    <a:pt x="855288" y="1570497"/>
                  </a:cubicBezTo>
                  <a:cubicBezTo>
                    <a:pt x="850573" y="1542566"/>
                    <a:pt x="855047" y="1513063"/>
                    <a:pt x="855409" y="1484224"/>
                  </a:cubicBezTo>
                  <a:cubicBezTo>
                    <a:pt x="855591" y="1472496"/>
                    <a:pt x="857767" y="1460344"/>
                    <a:pt x="855591" y="1449038"/>
                  </a:cubicBezTo>
                  <a:cubicBezTo>
                    <a:pt x="850935" y="1424130"/>
                    <a:pt x="846704" y="1399826"/>
                    <a:pt x="860185" y="1376248"/>
                  </a:cubicBezTo>
                  <a:cubicBezTo>
                    <a:pt x="861757" y="1373527"/>
                    <a:pt x="863390" y="1369718"/>
                    <a:pt x="862604" y="1367179"/>
                  </a:cubicBezTo>
                  <a:cubicBezTo>
                    <a:pt x="848094" y="1320325"/>
                    <a:pt x="874695" y="1279516"/>
                    <a:pt x="881164" y="1235745"/>
                  </a:cubicBezTo>
                  <a:cubicBezTo>
                    <a:pt x="882192" y="1228974"/>
                    <a:pt x="880922" y="1221658"/>
                    <a:pt x="879653" y="1214706"/>
                  </a:cubicBezTo>
                  <a:cubicBezTo>
                    <a:pt x="875239" y="1190523"/>
                    <a:pt x="871128" y="1166219"/>
                    <a:pt x="865203" y="1142339"/>
                  </a:cubicBezTo>
                  <a:cubicBezTo>
                    <a:pt x="860911" y="1125169"/>
                    <a:pt x="853898" y="1108603"/>
                    <a:pt x="847248" y="1089317"/>
                  </a:cubicBezTo>
                  <a:cubicBezTo>
                    <a:pt x="816052" y="1108059"/>
                    <a:pt x="805713" y="1132665"/>
                    <a:pt x="799426" y="1158299"/>
                  </a:cubicBezTo>
                  <a:cubicBezTo>
                    <a:pt x="784735" y="1218394"/>
                    <a:pt x="772039" y="1278972"/>
                    <a:pt x="758375" y="1339369"/>
                  </a:cubicBezTo>
                  <a:cubicBezTo>
                    <a:pt x="726877" y="1478904"/>
                    <a:pt x="695500" y="1618500"/>
                    <a:pt x="663458" y="1757975"/>
                  </a:cubicBezTo>
                  <a:cubicBezTo>
                    <a:pt x="647980" y="1825203"/>
                    <a:pt x="654570" y="1892311"/>
                    <a:pt x="662067" y="1959600"/>
                  </a:cubicBezTo>
                  <a:cubicBezTo>
                    <a:pt x="664727" y="1983601"/>
                    <a:pt x="667387" y="2007603"/>
                    <a:pt x="669141" y="2031665"/>
                  </a:cubicBezTo>
                  <a:cubicBezTo>
                    <a:pt x="669685" y="2038315"/>
                    <a:pt x="669261" y="2048291"/>
                    <a:pt x="665150" y="2051555"/>
                  </a:cubicBezTo>
                  <a:cubicBezTo>
                    <a:pt x="649190" y="2064312"/>
                    <a:pt x="631597" y="2074952"/>
                    <a:pt x="614548" y="2086258"/>
                  </a:cubicBezTo>
                  <a:cubicBezTo>
                    <a:pt x="613459" y="2086983"/>
                    <a:pt x="610376" y="2086500"/>
                    <a:pt x="610376" y="2086802"/>
                  </a:cubicBezTo>
                  <a:cubicBezTo>
                    <a:pt x="607414" y="2126825"/>
                    <a:pt x="567149" y="2145748"/>
                    <a:pt x="557415" y="2183655"/>
                  </a:cubicBezTo>
                  <a:cubicBezTo>
                    <a:pt x="547682" y="2221440"/>
                    <a:pt x="527671" y="2256385"/>
                    <a:pt x="513161" y="2293022"/>
                  </a:cubicBezTo>
                  <a:cubicBezTo>
                    <a:pt x="498953" y="2328933"/>
                    <a:pt x="484202" y="2364664"/>
                    <a:pt x="472775" y="2401482"/>
                  </a:cubicBezTo>
                  <a:cubicBezTo>
                    <a:pt x="433115" y="2528866"/>
                    <a:pt x="395088" y="2656672"/>
                    <a:pt x="355609" y="2784116"/>
                  </a:cubicBezTo>
                  <a:cubicBezTo>
                    <a:pt x="355367" y="2784781"/>
                    <a:pt x="355126" y="2785446"/>
                    <a:pt x="354944" y="2786111"/>
                  </a:cubicBezTo>
                  <a:cubicBezTo>
                    <a:pt x="349805" y="2807815"/>
                    <a:pt x="340918" y="2839918"/>
                    <a:pt x="306639" y="2804611"/>
                  </a:cubicBezTo>
                  <a:cubicBezTo>
                    <a:pt x="298779" y="2796510"/>
                    <a:pt x="285479" y="2788953"/>
                    <a:pt x="259301" y="2785567"/>
                  </a:cubicBezTo>
                  <a:cubicBezTo>
                    <a:pt x="243884" y="2783572"/>
                    <a:pt x="248539" y="2758241"/>
                    <a:pt x="256399" y="2744819"/>
                  </a:cubicBezTo>
                  <a:cubicBezTo>
                    <a:pt x="257487" y="2743005"/>
                    <a:pt x="258454" y="2741252"/>
                    <a:pt x="259301" y="2739499"/>
                  </a:cubicBezTo>
                  <a:cubicBezTo>
                    <a:pt x="314921" y="2625597"/>
                    <a:pt x="329733" y="2514658"/>
                    <a:pt x="372960" y="2396283"/>
                  </a:cubicBezTo>
                  <a:cubicBezTo>
                    <a:pt x="406272" y="2305113"/>
                    <a:pt x="449197" y="2217571"/>
                    <a:pt x="486439" y="2127853"/>
                  </a:cubicBezTo>
                  <a:cubicBezTo>
                    <a:pt x="494419" y="2108567"/>
                    <a:pt x="496414" y="2086802"/>
                    <a:pt x="501069" y="2066126"/>
                  </a:cubicBezTo>
                  <a:cubicBezTo>
                    <a:pt x="501795" y="2063042"/>
                    <a:pt x="500827" y="2058206"/>
                    <a:pt x="502520" y="2056997"/>
                  </a:cubicBezTo>
                  <a:cubicBezTo>
                    <a:pt x="523983" y="2042487"/>
                    <a:pt x="509775" y="2024712"/>
                    <a:pt x="508506" y="2007482"/>
                  </a:cubicBezTo>
                  <a:cubicBezTo>
                    <a:pt x="507357" y="1990433"/>
                    <a:pt x="504636" y="1969999"/>
                    <a:pt x="512133" y="1956335"/>
                  </a:cubicBezTo>
                  <a:cubicBezTo>
                    <a:pt x="571381" y="1848540"/>
                    <a:pt x="604633" y="1732039"/>
                    <a:pt x="628695" y="1612817"/>
                  </a:cubicBezTo>
                  <a:cubicBezTo>
                    <a:pt x="656565" y="1474974"/>
                    <a:pt x="681595" y="1336467"/>
                    <a:pt x="705113" y="1197838"/>
                  </a:cubicBezTo>
                  <a:cubicBezTo>
                    <a:pt x="712488" y="1154551"/>
                    <a:pt x="712488" y="1109752"/>
                    <a:pt x="713032" y="1065558"/>
                  </a:cubicBezTo>
                  <a:cubicBezTo>
                    <a:pt x="713395" y="1040891"/>
                    <a:pt x="720892" y="1023359"/>
                    <a:pt x="743382" y="1013383"/>
                  </a:cubicBezTo>
                  <a:cubicBezTo>
                    <a:pt x="765268" y="1003650"/>
                    <a:pt x="787334" y="994460"/>
                    <a:pt x="811699" y="984061"/>
                  </a:cubicBezTo>
                  <a:cubicBezTo>
                    <a:pt x="803537" y="978439"/>
                    <a:pt x="793682" y="972695"/>
                    <a:pt x="785098" y="965501"/>
                  </a:cubicBezTo>
                  <a:cubicBezTo>
                    <a:pt x="779596" y="960846"/>
                    <a:pt x="771253" y="952624"/>
                    <a:pt x="772522" y="948573"/>
                  </a:cubicBezTo>
                  <a:cubicBezTo>
                    <a:pt x="774638" y="941741"/>
                    <a:pt x="783284" y="932249"/>
                    <a:pt x="789330" y="932129"/>
                  </a:cubicBezTo>
                  <a:cubicBezTo>
                    <a:pt x="822339" y="931584"/>
                    <a:pt x="856256" y="929227"/>
                    <a:pt x="888056" y="935877"/>
                  </a:cubicBezTo>
                  <a:cubicBezTo>
                    <a:pt x="918950" y="942346"/>
                    <a:pt x="947425" y="959818"/>
                    <a:pt x="977714" y="970398"/>
                  </a:cubicBezTo>
                  <a:cubicBezTo>
                    <a:pt x="985937" y="973240"/>
                    <a:pt x="999600" y="972333"/>
                    <a:pt x="1005706" y="967133"/>
                  </a:cubicBezTo>
                  <a:cubicBezTo>
                    <a:pt x="1027410" y="948815"/>
                    <a:pt x="1048268" y="942769"/>
                    <a:pt x="1071604" y="964655"/>
                  </a:cubicBezTo>
                  <a:cubicBezTo>
                    <a:pt x="1101349" y="906737"/>
                    <a:pt x="1143549" y="867077"/>
                    <a:pt x="1204308" y="849363"/>
                  </a:cubicBezTo>
                  <a:cubicBezTo>
                    <a:pt x="1206001" y="841926"/>
                    <a:pt x="1205094" y="830500"/>
                    <a:pt x="1210414" y="825361"/>
                  </a:cubicBezTo>
                  <a:cubicBezTo>
                    <a:pt x="1231756" y="804624"/>
                    <a:pt x="1226375" y="782980"/>
                    <a:pt x="1220511" y="757891"/>
                  </a:cubicBezTo>
                  <a:cubicBezTo>
                    <a:pt x="1216762" y="741870"/>
                    <a:pt x="1222929" y="723370"/>
                    <a:pt x="1225468" y="706079"/>
                  </a:cubicBezTo>
                  <a:cubicBezTo>
                    <a:pt x="1228914" y="682501"/>
                    <a:pt x="1226496" y="662610"/>
                    <a:pt x="1202736" y="648826"/>
                  </a:cubicBezTo>
                  <a:cubicBezTo>
                    <a:pt x="1160779" y="624401"/>
                    <a:pt x="1142884" y="585708"/>
                    <a:pt x="1142400" y="537947"/>
                  </a:cubicBezTo>
                  <a:cubicBezTo>
                    <a:pt x="1142279" y="519931"/>
                    <a:pt x="1139740" y="503970"/>
                    <a:pt x="1130067" y="486256"/>
                  </a:cubicBezTo>
                  <a:cubicBezTo>
                    <a:pt x="1116766" y="462013"/>
                    <a:pt x="1114287" y="431845"/>
                    <a:pt x="1107274" y="404216"/>
                  </a:cubicBezTo>
                  <a:cubicBezTo>
                    <a:pt x="1106307" y="400467"/>
                    <a:pt x="1105823" y="396598"/>
                    <a:pt x="1104614" y="392910"/>
                  </a:cubicBezTo>
                  <a:cubicBezTo>
                    <a:pt x="1071302" y="295090"/>
                    <a:pt x="1082185" y="198540"/>
                    <a:pt x="1120635" y="105980"/>
                  </a:cubicBezTo>
                  <a:cubicBezTo>
                    <a:pt x="1148264" y="39537"/>
                    <a:pt x="1210535" y="18740"/>
                    <a:pt x="1276675" y="8160"/>
                  </a:cubicBezTo>
                  <a:close/>
                </a:path>
              </a:pathLst>
            </a:custGeom>
            <a:solidFill>
              <a:srgbClr val="EF5E42"/>
            </a:solidFill>
            <a:ln w="6350" cap="flat" cmpd="sng" algn="ctr">
              <a:solidFill>
                <a:sysClr val="window" lastClr="FFFFFF"/>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black">
                    <a:lumMod val="75000"/>
                    <a:lumOff val="25000"/>
                  </a:prstClr>
                </a:solidFill>
                <a:effectLst/>
                <a:uLnTx/>
                <a:uFillTx/>
                <a:latin typeface="Arial"/>
                <a:cs typeface="+mn-cs"/>
              </a:endParaRPr>
            </a:p>
          </p:txBody>
        </p:sp>
        <p:pic>
          <p:nvPicPr>
            <p:cNvPr id="2032" name="Graphic 9">
              <a:extLst>
                <a:ext uri="{FF2B5EF4-FFF2-40B4-BE49-F238E27FC236}">
                  <a16:creationId xmlns:a16="http://schemas.microsoft.com/office/drawing/2014/main" id="{782ED966-F471-4551-821A-C2CA3CCCA5A7}"/>
                </a:ext>
              </a:extLst>
            </p:cNvPr>
            <p:cNvPicPr>
              <a:picLocks noChangeAspect="1"/>
            </p:cNvPicPr>
            <p:nvPr/>
          </p:nvPicPr>
          <p:blipFill>
            <a:blip r:embed="rId2">
              <a:extLst>
                <a:ext uri="{96DAC541-7B7A-43D3-8B79-37D633B846F1}">
                  <asvg:svgBlip xmlns:asvg="http://schemas.microsoft.com/office/drawing/2016/SVG/main" xmlns="" r:embed="rId3"/>
                </a:ext>
              </a:extLst>
            </a:blip>
            <a:srcRect l="50000"/>
            <a:stretch>
              <a:fillRect/>
            </a:stretch>
          </p:blipFill>
          <p:spPr>
            <a:xfrm>
              <a:off x="6096000" y="487679"/>
              <a:ext cx="1299831" cy="6178731"/>
            </a:xfrm>
            <a:custGeom>
              <a:avLst/>
              <a:gdLst>
                <a:gd name="connsiteX0" fmla="*/ 0 w 1299831"/>
                <a:gd name="connsiteY0" fmla="*/ 0 h 6178731"/>
                <a:gd name="connsiteX1" fmla="*/ 1299831 w 1299831"/>
                <a:gd name="connsiteY1" fmla="*/ 0 h 6178731"/>
                <a:gd name="connsiteX2" fmla="*/ 1299831 w 1299831"/>
                <a:gd name="connsiteY2" fmla="*/ 6178731 h 6178731"/>
                <a:gd name="connsiteX3" fmla="*/ 0 w 1299831"/>
                <a:gd name="connsiteY3" fmla="*/ 6178731 h 6178731"/>
              </a:gdLst>
              <a:ahLst/>
              <a:cxnLst>
                <a:cxn ang="0">
                  <a:pos x="connsiteX0" y="connsiteY0"/>
                </a:cxn>
                <a:cxn ang="0">
                  <a:pos x="connsiteX1" y="connsiteY1"/>
                </a:cxn>
                <a:cxn ang="0">
                  <a:pos x="connsiteX2" y="connsiteY2"/>
                </a:cxn>
                <a:cxn ang="0">
                  <a:pos x="connsiteX3" y="connsiteY3"/>
                </a:cxn>
              </a:cxnLst>
              <a:rect l="l" t="t" r="r" b="b"/>
              <a:pathLst>
                <a:path w="1299831" h="6178731">
                  <a:moveTo>
                    <a:pt x="0" y="0"/>
                  </a:moveTo>
                  <a:lnTo>
                    <a:pt x="1299831" y="0"/>
                  </a:lnTo>
                  <a:lnTo>
                    <a:pt x="1299831" y="6178731"/>
                  </a:lnTo>
                  <a:lnTo>
                    <a:pt x="0" y="6178731"/>
                  </a:lnTo>
                  <a:close/>
                </a:path>
              </a:pathLst>
            </a:custGeom>
          </p:spPr>
        </p:pic>
      </p:grpSp>
      <p:cxnSp>
        <p:nvCxnSpPr>
          <p:cNvPr id="2033" name="Straight Connector 66">
            <a:extLst>
              <a:ext uri="{FF2B5EF4-FFF2-40B4-BE49-F238E27FC236}">
                <a16:creationId xmlns:a16="http://schemas.microsoft.com/office/drawing/2014/main" id="{1E353E48-53D7-40F1-B05C-EC0BAC3FAD58}"/>
              </a:ext>
            </a:extLst>
          </p:cNvPr>
          <p:cNvCxnSpPr>
            <a:cxnSpLocks/>
          </p:cNvCxnSpPr>
          <p:nvPr/>
        </p:nvCxnSpPr>
        <p:spPr>
          <a:xfrm>
            <a:off x="6554709" y="2144739"/>
            <a:ext cx="4927254" cy="22399"/>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34" name="Straight Connector 67">
            <a:extLst>
              <a:ext uri="{FF2B5EF4-FFF2-40B4-BE49-F238E27FC236}">
                <a16:creationId xmlns:a16="http://schemas.microsoft.com/office/drawing/2014/main" id="{12A4EA67-30E4-40FC-B49E-BCF60345519E}"/>
              </a:ext>
            </a:extLst>
          </p:cNvPr>
          <p:cNvCxnSpPr>
            <a:cxnSpLocks/>
          </p:cNvCxnSpPr>
          <p:nvPr/>
        </p:nvCxnSpPr>
        <p:spPr>
          <a:xfrm>
            <a:off x="7259484" y="3942560"/>
            <a:ext cx="4222479" cy="95"/>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35" name="Straight Connector 68">
            <a:extLst>
              <a:ext uri="{FF2B5EF4-FFF2-40B4-BE49-F238E27FC236}">
                <a16:creationId xmlns:a16="http://schemas.microsoft.com/office/drawing/2014/main" id="{62B01998-1DFB-4EBD-85C3-6DC6F41CA4F6}"/>
              </a:ext>
            </a:extLst>
          </p:cNvPr>
          <p:cNvCxnSpPr>
            <a:cxnSpLocks/>
          </p:cNvCxnSpPr>
          <p:nvPr/>
        </p:nvCxnSpPr>
        <p:spPr>
          <a:xfrm>
            <a:off x="6690511" y="4785241"/>
            <a:ext cx="4791452" cy="45173"/>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36" name="Straight Connector 69">
            <a:extLst>
              <a:ext uri="{FF2B5EF4-FFF2-40B4-BE49-F238E27FC236}">
                <a16:creationId xmlns:a16="http://schemas.microsoft.com/office/drawing/2014/main" id="{7041C31F-45DF-4FC0-9C01-E485C71C834D}"/>
              </a:ext>
            </a:extLst>
          </p:cNvPr>
          <p:cNvCxnSpPr>
            <a:cxnSpLocks/>
          </p:cNvCxnSpPr>
          <p:nvPr/>
        </p:nvCxnSpPr>
        <p:spPr>
          <a:xfrm>
            <a:off x="6944008" y="5718171"/>
            <a:ext cx="4537955" cy="1"/>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37" name="Straight Connector 70">
            <a:extLst>
              <a:ext uri="{FF2B5EF4-FFF2-40B4-BE49-F238E27FC236}">
                <a16:creationId xmlns:a16="http://schemas.microsoft.com/office/drawing/2014/main" id="{D3F8103F-8774-41FC-A914-7F6C25327E61}"/>
              </a:ext>
            </a:extLst>
          </p:cNvPr>
          <p:cNvCxnSpPr>
            <a:cxnSpLocks/>
          </p:cNvCxnSpPr>
          <p:nvPr/>
        </p:nvCxnSpPr>
        <p:spPr>
          <a:xfrm>
            <a:off x="7041931" y="3032451"/>
            <a:ext cx="4440032" cy="22445"/>
          </a:xfrm>
          <a:prstGeom prst="line">
            <a:avLst/>
          </a:prstGeom>
          <a:noFill/>
          <a:ln w="19050" cap="flat" cmpd="sng" algn="ctr">
            <a:solidFill>
              <a:sysClr val="window" lastClr="FFFFFF">
                <a:lumMod val="75000"/>
              </a:sysClr>
            </a:solidFill>
            <a:prstDash val="solid"/>
            <a:miter lim="800000"/>
            <a:headEnd type="oval"/>
            <a:tailEnd type="oval"/>
          </a:ln>
          <a:effectLst/>
        </p:spPr>
      </p:cxnSp>
      <p:sp>
        <p:nvSpPr>
          <p:cNvPr id="2038" name="TextBox 71">
            <a:extLst>
              <a:ext uri="{FF2B5EF4-FFF2-40B4-BE49-F238E27FC236}">
                <a16:creationId xmlns:a16="http://schemas.microsoft.com/office/drawing/2014/main" id="{E6A38228-9804-46EB-A170-4C366406F298}"/>
              </a:ext>
            </a:extLst>
          </p:cNvPr>
          <p:cNvSpPr txBox="1"/>
          <p:nvPr/>
        </p:nvSpPr>
        <p:spPr>
          <a:xfrm>
            <a:off x="7942500" y="1832939"/>
            <a:ext cx="3283552" cy="289310"/>
          </a:xfrm>
          <a:prstGeom prst="rect">
            <a:avLst/>
          </a:prstGeom>
          <a:noFill/>
        </p:spPr>
        <p:txBody>
          <a:bodyPr wrap="square" rtlCol="0">
            <a:spAutoFit/>
          </a:bodyPr>
          <a:lstStyle/>
          <a:p>
            <a:pPr algn="r">
              <a:lnSpc>
                <a:spcPct val="80000"/>
              </a:lnSpc>
            </a:pPr>
            <a:r>
              <a:rPr lang="en-US" altLang="ko-KR" sz="1600" dirty="0">
                <a:solidFill>
                  <a:srgbClr val="EF5E42"/>
                </a:solidFill>
                <a:cs typeface="Arial" pitchFamily="34" charset="0"/>
              </a:rPr>
              <a:t>Simple Portfolio Presentation</a:t>
            </a:r>
          </a:p>
        </p:txBody>
      </p:sp>
      <p:sp>
        <p:nvSpPr>
          <p:cNvPr id="2039" name="TextBox 72">
            <a:extLst>
              <a:ext uri="{FF2B5EF4-FFF2-40B4-BE49-F238E27FC236}">
                <a16:creationId xmlns:a16="http://schemas.microsoft.com/office/drawing/2014/main" id="{69A0AA1E-5378-4F47-96F4-F7B1CB8A1DCC}"/>
              </a:ext>
            </a:extLst>
          </p:cNvPr>
          <p:cNvSpPr txBox="1"/>
          <p:nvPr/>
        </p:nvSpPr>
        <p:spPr>
          <a:xfrm>
            <a:off x="7942500" y="2720603"/>
            <a:ext cx="3283552" cy="289310"/>
          </a:xfrm>
          <a:prstGeom prst="rect">
            <a:avLst/>
          </a:prstGeom>
          <a:noFill/>
        </p:spPr>
        <p:txBody>
          <a:bodyPr wrap="square" rtlCol="0">
            <a:spAutoFit/>
          </a:bodyPr>
          <a:lstStyle/>
          <a:p>
            <a:pPr algn="r">
              <a:lnSpc>
                <a:spcPct val="80000"/>
              </a:lnSpc>
            </a:pPr>
            <a:r>
              <a:rPr lang="en-US" altLang="ko-KR" sz="1600" dirty="0">
                <a:solidFill>
                  <a:srgbClr val="AFAFAF"/>
                </a:solidFill>
                <a:cs typeface="Arial" pitchFamily="34" charset="0"/>
              </a:rPr>
              <a:t>Presentation</a:t>
            </a:r>
          </a:p>
        </p:txBody>
      </p:sp>
      <p:sp>
        <p:nvSpPr>
          <p:cNvPr id="2040" name="TextBox 73">
            <a:extLst>
              <a:ext uri="{FF2B5EF4-FFF2-40B4-BE49-F238E27FC236}">
                <a16:creationId xmlns:a16="http://schemas.microsoft.com/office/drawing/2014/main" id="{341B031B-70ED-42EF-9913-183FF0D8F613}"/>
              </a:ext>
            </a:extLst>
          </p:cNvPr>
          <p:cNvSpPr txBox="1"/>
          <p:nvPr/>
        </p:nvSpPr>
        <p:spPr>
          <a:xfrm>
            <a:off x="7942500" y="4495931"/>
            <a:ext cx="3283552" cy="289310"/>
          </a:xfrm>
          <a:prstGeom prst="rect">
            <a:avLst/>
          </a:prstGeom>
          <a:noFill/>
        </p:spPr>
        <p:txBody>
          <a:bodyPr wrap="square" rtlCol="0">
            <a:spAutoFit/>
          </a:bodyPr>
          <a:lstStyle/>
          <a:p>
            <a:pPr algn="r">
              <a:lnSpc>
                <a:spcPct val="80000"/>
              </a:lnSpc>
            </a:pPr>
            <a:r>
              <a:rPr lang="en-US" altLang="ko-KR" sz="1600" dirty="0">
                <a:solidFill>
                  <a:srgbClr val="AFAFAF"/>
                </a:solidFill>
                <a:cs typeface="Arial" pitchFamily="34" charset="0"/>
              </a:rPr>
              <a:t>Portfolio Presentation</a:t>
            </a:r>
          </a:p>
        </p:txBody>
      </p:sp>
      <p:sp>
        <p:nvSpPr>
          <p:cNvPr id="2041" name="TextBox 74">
            <a:extLst>
              <a:ext uri="{FF2B5EF4-FFF2-40B4-BE49-F238E27FC236}">
                <a16:creationId xmlns:a16="http://schemas.microsoft.com/office/drawing/2014/main" id="{174231D6-1951-4A5C-9861-64BAA9EF0BDC}"/>
              </a:ext>
            </a:extLst>
          </p:cNvPr>
          <p:cNvSpPr txBox="1"/>
          <p:nvPr/>
        </p:nvSpPr>
        <p:spPr>
          <a:xfrm>
            <a:off x="7942500" y="3608267"/>
            <a:ext cx="3283552" cy="289310"/>
          </a:xfrm>
          <a:prstGeom prst="rect">
            <a:avLst/>
          </a:prstGeom>
          <a:noFill/>
        </p:spPr>
        <p:txBody>
          <a:bodyPr wrap="square" rtlCol="0">
            <a:spAutoFit/>
          </a:bodyPr>
          <a:lstStyle/>
          <a:p>
            <a:pPr algn="r">
              <a:lnSpc>
                <a:spcPct val="80000"/>
              </a:lnSpc>
            </a:pPr>
            <a:r>
              <a:rPr lang="en-US" altLang="ko-KR" sz="1600" dirty="0">
                <a:solidFill>
                  <a:srgbClr val="EF5E42"/>
                </a:solidFill>
                <a:cs typeface="Arial" pitchFamily="34" charset="0"/>
              </a:rPr>
              <a:t>Simple Portfolio</a:t>
            </a:r>
          </a:p>
        </p:txBody>
      </p:sp>
      <p:sp>
        <p:nvSpPr>
          <p:cNvPr id="2042" name="TextBox 75">
            <a:extLst>
              <a:ext uri="{FF2B5EF4-FFF2-40B4-BE49-F238E27FC236}">
                <a16:creationId xmlns:a16="http://schemas.microsoft.com/office/drawing/2014/main" id="{B87F2C9A-4B12-403C-B9CB-08E3B89281E2}"/>
              </a:ext>
            </a:extLst>
          </p:cNvPr>
          <p:cNvSpPr txBox="1"/>
          <p:nvPr/>
        </p:nvSpPr>
        <p:spPr>
          <a:xfrm>
            <a:off x="7942500" y="5383593"/>
            <a:ext cx="3283552" cy="289310"/>
          </a:xfrm>
          <a:prstGeom prst="rect">
            <a:avLst/>
          </a:prstGeom>
          <a:noFill/>
        </p:spPr>
        <p:txBody>
          <a:bodyPr wrap="square" rtlCol="0">
            <a:spAutoFit/>
          </a:bodyPr>
          <a:lstStyle/>
          <a:p>
            <a:pPr algn="r">
              <a:lnSpc>
                <a:spcPct val="80000"/>
              </a:lnSpc>
            </a:pPr>
            <a:r>
              <a:rPr lang="en-US" altLang="ko-KR" sz="1600" dirty="0">
                <a:solidFill>
                  <a:srgbClr val="EF5E42"/>
                </a:solidFill>
                <a:cs typeface="Arial" pitchFamily="34" charset="0"/>
              </a:rPr>
              <a:t>Add contents Title</a:t>
            </a:r>
          </a:p>
        </p:txBody>
      </p:sp>
      <p:cxnSp>
        <p:nvCxnSpPr>
          <p:cNvPr id="2043" name="Straight Connector 76">
            <a:extLst>
              <a:ext uri="{FF2B5EF4-FFF2-40B4-BE49-F238E27FC236}">
                <a16:creationId xmlns:a16="http://schemas.microsoft.com/office/drawing/2014/main" id="{04A9E1C2-051D-4C76-8976-B9C6D88F1543}"/>
              </a:ext>
            </a:extLst>
          </p:cNvPr>
          <p:cNvCxnSpPr>
            <a:cxnSpLocks/>
          </p:cNvCxnSpPr>
          <p:nvPr/>
        </p:nvCxnSpPr>
        <p:spPr>
          <a:xfrm>
            <a:off x="811850" y="2167137"/>
            <a:ext cx="4846320" cy="1"/>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44" name="Straight Connector 77">
            <a:extLst>
              <a:ext uri="{FF2B5EF4-FFF2-40B4-BE49-F238E27FC236}">
                <a16:creationId xmlns:a16="http://schemas.microsoft.com/office/drawing/2014/main" id="{B83B49C6-74EB-475D-9B5F-14A505C1AB0D}"/>
              </a:ext>
            </a:extLst>
          </p:cNvPr>
          <p:cNvCxnSpPr>
            <a:cxnSpLocks/>
          </p:cNvCxnSpPr>
          <p:nvPr/>
        </p:nvCxnSpPr>
        <p:spPr>
          <a:xfrm>
            <a:off x="811850" y="3942654"/>
            <a:ext cx="4023360" cy="1"/>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45" name="Straight Connector 78">
            <a:extLst>
              <a:ext uri="{FF2B5EF4-FFF2-40B4-BE49-F238E27FC236}">
                <a16:creationId xmlns:a16="http://schemas.microsoft.com/office/drawing/2014/main" id="{FB8AD298-BD16-41B2-81C2-26CADB708968}"/>
              </a:ext>
            </a:extLst>
          </p:cNvPr>
          <p:cNvCxnSpPr>
            <a:cxnSpLocks/>
          </p:cNvCxnSpPr>
          <p:nvPr/>
        </p:nvCxnSpPr>
        <p:spPr>
          <a:xfrm>
            <a:off x="811850" y="4830413"/>
            <a:ext cx="4555772" cy="0"/>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46" name="Straight Connector 79">
            <a:extLst>
              <a:ext uri="{FF2B5EF4-FFF2-40B4-BE49-F238E27FC236}">
                <a16:creationId xmlns:a16="http://schemas.microsoft.com/office/drawing/2014/main" id="{6DE0404C-5F0C-4BB1-B911-8EB5D3F59D66}"/>
              </a:ext>
            </a:extLst>
          </p:cNvPr>
          <p:cNvCxnSpPr>
            <a:cxnSpLocks/>
          </p:cNvCxnSpPr>
          <p:nvPr/>
        </p:nvCxnSpPr>
        <p:spPr>
          <a:xfrm>
            <a:off x="811850" y="5718171"/>
            <a:ext cx="4555772" cy="0"/>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47" name="Straight Connector 80">
            <a:extLst>
              <a:ext uri="{FF2B5EF4-FFF2-40B4-BE49-F238E27FC236}">
                <a16:creationId xmlns:a16="http://schemas.microsoft.com/office/drawing/2014/main" id="{7D6F7508-3C63-4E66-9DA5-DF0A4E39A8B5}"/>
              </a:ext>
            </a:extLst>
          </p:cNvPr>
          <p:cNvCxnSpPr>
            <a:cxnSpLocks/>
          </p:cNvCxnSpPr>
          <p:nvPr/>
        </p:nvCxnSpPr>
        <p:spPr>
          <a:xfrm>
            <a:off x="811850" y="3054895"/>
            <a:ext cx="4313051" cy="0"/>
          </a:xfrm>
          <a:prstGeom prst="line">
            <a:avLst/>
          </a:prstGeom>
          <a:noFill/>
          <a:ln w="19050" cap="flat" cmpd="sng" algn="ctr">
            <a:solidFill>
              <a:sysClr val="window" lastClr="FFFFFF">
                <a:lumMod val="75000"/>
              </a:sysClr>
            </a:solidFill>
            <a:prstDash val="solid"/>
            <a:miter lim="800000"/>
            <a:headEnd type="oval"/>
            <a:tailEnd type="oval"/>
          </a:ln>
          <a:effectLst/>
        </p:spPr>
      </p:cxnSp>
      <p:sp>
        <p:nvSpPr>
          <p:cNvPr id="2048" name="TextBox 81">
            <a:extLst>
              <a:ext uri="{FF2B5EF4-FFF2-40B4-BE49-F238E27FC236}">
                <a16:creationId xmlns:a16="http://schemas.microsoft.com/office/drawing/2014/main" id="{CD764D95-1EBE-4892-835D-6D55D3688645}"/>
              </a:ext>
            </a:extLst>
          </p:cNvPr>
          <p:cNvSpPr txBox="1"/>
          <p:nvPr/>
        </p:nvSpPr>
        <p:spPr>
          <a:xfrm flipH="1">
            <a:off x="1067761" y="1832939"/>
            <a:ext cx="3283552" cy="289310"/>
          </a:xfrm>
          <a:prstGeom prst="rect">
            <a:avLst/>
          </a:prstGeom>
          <a:noFill/>
        </p:spPr>
        <p:txBody>
          <a:bodyPr wrap="square" rtlCol="0">
            <a:spAutoFit/>
          </a:bodyPr>
          <a:lstStyle/>
          <a:p>
            <a:pPr>
              <a:lnSpc>
                <a:spcPct val="80000"/>
              </a:lnSpc>
            </a:pPr>
            <a:r>
              <a:rPr lang="en-US" altLang="ko-KR" sz="1600" dirty="0">
                <a:solidFill>
                  <a:srgbClr val="AFAFAF"/>
                </a:solidFill>
                <a:cs typeface="Arial" pitchFamily="34" charset="0"/>
              </a:rPr>
              <a:t>Portfolio Presentation</a:t>
            </a:r>
          </a:p>
        </p:txBody>
      </p:sp>
      <p:sp>
        <p:nvSpPr>
          <p:cNvPr id="2049" name="TextBox 82">
            <a:extLst>
              <a:ext uri="{FF2B5EF4-FFF2-40B4-BE49-F238E27FC236}">
                <a16:creationId xmlns:a16="http://schemas.microsoft.com/office/drawing/2014/main" id="{7FD9ECC1-207F-4435-9790-03541EA27818}"/>
              </a:ext>
            </a:extLst>
          </p:cNvPr>
          <p:cNvSpPr txBox="1"/>
          <p:nvPr/>
        </p:nvSpPr>
        <p:spPr>
          <a:xfrm flipH="1">
            <a:off x="1067761" y="2720603"/>
            <a:ext cx="3283552" cy="289310"/>
          </a:xfrm>
          <a:prstGeom prst="rect">
            <a:avLst/>
          </a:prstGeom>
          <a:noFill/>
        </p:spPr>
        <p:txBody>
          <a:bodyPr wrap="square" rtlCol="0">
            <a:spAutoFit/>
          </a:bodyPr>
          <a:lstStyle/>
          <a:p>
            <a:pPr>
              <a:lnSpc>
                <a:spcPct val="80000"/>
              </a:lnSpc>
            </a:pPr>
            <a:r>
              <a:rPr lang="en-US" altLang="ko-KR" sz="1600" dirty="0">
                <a:solidFill>
                  <a:srgbClr val="EF5E42"/>
                </a:solidFill>
                <a:cs typeface="Arial" pitchFamily="34" charset="0"/>
              </a:rPr>
              <a:t>Simple Portfolio</a:t>
            </a:r>
          </a:p>
        </p:txBody>
      </p:sp>
      <p:sp>
        <p:nvSpPr>
          <p:cNvPr id="2050" name="TextBox 83">
            <a:extLst>
              <a:ext uri="{FF2B5EF4-FFF2-40B4-BE49-F238E27FC236}">
                <a16:creationId xmlns:a16="http://schemas.microsoft.com/office/drawing/2014/main" id="{AB34369D-5AF2-4226-847C-EF3A0A4FF03E}"/>
              </a:ext>
            </a:extLst>
          </p:cNvPr>
          <p:cNvSpPr txBox="1"/>
          <p:nvPr/>
        </p:nvSpPr>
        <p:spPr>
          <a:xfrm flipH="1">
            <a:off x="1067761" y="4495931"/>
            <a:ext cx="3283552" cy="289310"/>
          </a:xfrm>
          <a:prstGeom prst="rect">
            <a:avLst/>
          </a:prstGeom>
          <a:noFill/>
        </p:spPr>
        <p:txBody>
          <a:bodyPr wrap="square" rtlCol="0">
            <a:spAutoFit/>
          </a:bodyPr>
          <a:lstStyle/>
          <a:p>
            <a:pPr>
              <a:lnSpc>
                <a:spcPct val="80000"/>
              </a:lnSpc>
            </a:pPr>
            <a:r>
              <a:rPr lang="en-US" altLang="ko-KR" sz="1600" dirty="0">
                <a:solidFill>
                  <a:srgbClr val="EF5E42"/>
                </a:solidFill>
                <a:cs typeface="Arial" pitchFamily="34" charset="0"/>
              </a:rPr>
              <a:t>Simple Portfolio Presentation</a:t>
            </a:r>
          </a:p>
        </p:txBody>
      </p:sp>
      <p:sp>
        <p:nvSpPr>
          <p:cNvPr id="2051" name="TextBox 84">
            <a:extLst>
              <a:ext uri="{FF2B5EF4-FFF2-40B4-BE49-F238E27FC236}">
                <a16:creationId xmlns:a16="http://schemas.microsoft.com/office/drawing/2014/main" id="{6CAC6AC9-6BF8-49BC-B217-7F9B6AD22230}"/>
              </a:ext>
            </a:extLst>
          </p:cNvPr>
          <p:cNvSpPr txBox="1"/>
          <p:nvPr/>
        </p:nvSpPr>
        <p:spPr>
          <a:xfrm flipH="1">
            <a:off x="1067761" y="3608267"/>
            <a:ext cx="3283552" cy="289310"/>
          </a:xfrm>
          <a:prstGeom prst="rect">
            <a:avLst/>
          </a:prstGeom>
          <a:noFill/>
        </p:spPr>
        <p:txBody>
          <a:bodyPr wrap="square" rtlCol="0">
            <a:spAutoFit/>
          </a:bodyPr>
          <a:lstStyle/>
          <a:p>
            <a:pPr>
              <a:lnSpc>
                <a:spcPct val="80000"/>
              </a:lnSpc>
            </a:pPr>
            <a:r>
              <a:rPr lang="en-US" altLang="ko-KR" sz="1600" dirty="0">
                <a:solidFill>
                  <a:srgbClr val="AFAFAF"/>
                </a:solidFill>
                <a:cs typeface="Arial" pitchFamily="34" charset="0"/>
              </a:rPr>
              <a:t>Add contents Title</a:t>
            </a:r>
          </a:p>
        </p:txBody>
      </p:sp>
      <p:sp>
        <p:nvSpPr>
          <p:cNvPr id="2052" name="TextBox 85">
            <a:extLst>
              <a:ext uri="{FF2B5EF4-FFF2-40B4-BE49-F238E27FC236}">
                <a16:creationId xmlns:a16="http://schemas.microsoft.com/office/drawing/2014/main" id="{877A14A8-FBE9-4325-8783-C63C8224A5B3}"/>
              </a:ext>
            </a:extLst>
          </p:cNvPr>
          <p:cNvSpPr txBox="1"/>
          <p:nvPr/>
        </p:nvSpPr>
        <p:spPr>
          <a:xfrm flipH="1">
            <a:off x="1067761" y="5383593"/>
            <a:ext cx="3283552" cy="289310"/>
          </a:xfrm>
          <a:prstGeom prst="rect">
            <a:avLst/>
          </a:prstGeom>
          <a:noFill/>
        </p:spPr>
        <p:txBody>
          <a:bodyPr wrap="square" rtlCol="0">
            <a:spAutoFit/>
          </a:bodyPr>
          <a:lstStyle/>
          <a:p>
            <a:pPr>
              <a:lnSpc>
                <a:spcPct val="80000"/>
              </a:lnSpc>
            </a:pPr>
            <a:r>
              <a:rPr lang="en-US" altLang="ko-KR" sz="1600" dirty="0">
                <a:solidFill>
                  <a:srgbClr val="AFAFAF"/>
                </a:solidFill>
                <a:cs typeface="Arial" pitchFamily="34" charset="0"/>
              </a:rPr>
              <a:t>Presentation</a:t>
            </a:r>
          </a:p>
        </p:txBody>
      </p:sp>
    </p:spTree>
    <p:extLst>
      <p:ext uri="{BB962C8B-B14F-4D97-AF65-F5344CB8AC3E}">
        <p14:creationId xmlns:p14="http://schemas.microsoft.com/office/powerpoint/2010/main" val="4226918139"/>
      </p:ext>
    </p:extLst>
  </p:cSld>
  <p:clrMapOvr>
    <a:masterClrMapping/>
  </p:clrMapOvr>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upo 1">
            <a:extLst>
              <a:ext uri="{FF2B5EF4-FFF2-40B4-BE49-F238E27FC236}">
                <a16:creationId xmlns:a16="http://schemas.microsoft.com/office/drawing/2014/main" id="{8A06E5C8-A2F4-4F74-BFC1-F01EA2E41977}"/>
              </a:ext>
            </a:extLst>
          </p:cNvPr>
          <p:cNvGrpSpPr/>
          <p:nvPr/>
        </p:nvGrpSpPr>
        <p:grpSpPr>
          <a:xfrm>
            <a:off x="1648690" y="0"/>
            <a:ext cx="9008225" cy="6884547"/>
            <a:chOff x="0" y="-152400"/>
            <a:chExt cx="13144500" cy="10045700"/>
          </a:xfrm>
        </p:grpSpPr>
        <p:pic>
          <p:nvPicPr>
            <p:cNvPr id="3" name="Picture 1">
              <a:extLst>
                <a:ext uri="{FF2B5EF4-FFF2-40B4-BE49-F238E27FC236}">
                  <a16:creationId xmlns:a16="http://schemas.microsoft.com/office/drawing/2014/main" id="{5CEAC2E6-AF27-4A52-8819-D32A4F0AEDF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2625" y="-152400"/>
              <a:ext cx="11620500" cy="10045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sp>
          <p:nvSpPr>
            <p:cNvPr id="4" name="Rectangle 1">
              <a:extLst>
                <a:ext uri="{FF2B5EF4-FFF2-40B4-BE49-F238E27FC236}">
                  <a16:creationId xmlns:a16="http://schemas.microsoft.com/office/drawing/2014/main" id="{DB77E377-DC1C-429F-A86E-E9CB2983166B}"/>
                </a:ext>
              </a:extLst>
            </p:cNvPr>
            <p:cNvSpPr>
              <a:spLocks/>
            </p:cNvSpPr>
            <p:nvPr/>
          </p:nvSpPr>
          <p:spPr bwMode="auto">
            <a:xfrm>
              <a:off x="0" y="4102100"/>
              <a:ext cx="13144500" cy="1701800"/>
            </a:xfrm>
            <a:prstGeom prst="rect">
              <a:avLst/>
            </a:prstGeom>
            <a:solidFill>
              <a:srgbClr val="FFFFFF">
                <a:alpha val="79999"/>
              </a:srgbClr>
            </a:solidFill>
            <a:ln>
              <a:noFill/>
            </a:ln>
            <a:extLst>
              <a:ext uri="{91240B29-F687-4F45-9708-019B960494DF}">
                <a14:hiddenLine xmlns:a14="http://schemas.microsoft.com/office/drawing/2010/main" w="25400">
                  <a:solidFill>
                    <a:srgbClr val="000000"/>
                  </a:solidFill>
                  <a:miter lim="800000"/>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dirty="0"/>
            </a:p>
          </p:txBody>
        </p:sp>
        <p:sp>
          <p:nvSpPr>
            <p:cNvPr id="5" name="Rectangle 2">
              <a:extLst>
                <a:ext uri="{FF2B5EF4-FFF2-40B4-BE49-F238E27FC236}">
                  <a16:creationId xmlns:a16="http://schemas.microsoft.com/office/drawing/2014/main" id="{9C19B298-23F5-46FE-9E16-6150FDBE838D}"/>
                </a:ext>
              </a:extLst>
            </p:cNvPr>
            <p:cNvSpPr>
              <a:spLocks/>
            </p:cNvSpPr>
            <p:nvPr/>
          </p:nvSpPr>
          <p:spPr bwMode="auto">
            <a:xfrm>
              <a:off x="1854199" y="4102100"/>
              <a:ext cx="9534525" cy="936624"/>
            </a:xfrm>
            <a:prstGeom prst="rect">
              <a:avLst/>
            </a:prstGeom>
            <a:noFill/>
            <a:ln>
              <a:noFill/>
            </a:ln>
            <a:effectLst>
              <a:outerShdw blurRad="127000" algn="ctr" rotWithShape="0">
                <a:schemeClr val="bg2">
                  <a:alpha val="70000"/>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18062" tIns="18062" rIns="18062" bIns="18062"/>
            <a:lstStyle/>
            <a:p>
              <a:pPr algn="ctr">
                <a:defRPr/>
              </a:pPr>
              <a:r>
                <a:rPr lang="en-US" sz="6000" dirty="0">
                  <a:solidFill>
                    <a:schemeClr val="tx1"/>
                  </a:solidFill>
                  <a:latin typeface="Aller Bold" charset="0"/>
                  <a:ea typeface="ＭＳ Ｐゴシック" charset="0"/>
                  <a:cs typeface="Aller Bold" charset="0"/>
                  <a:sym typeface="Aller Bold" charset="0"/>
                </a:rPr>
                <a:t>Anatomy Template</a:t>
              </a:r>
            </a:p>
          </p:txBody>
        </p:sp>
        <p:sp>
          <p:nvSpPr>
            <p:cNvPr id="6" name="Rectangle 3">
              <a:extLst>
                <a:ext uri="{FF2B5EF4-FFF2-40B4-BE49-F238E27FC236}">
                  <a16:creationId xmlns:a16="http://schemas.microsoft.com/office/drawing/2014/main" id="{9855A9DF-02AD-4621-B4F1-BEB838C5520A}"/>
                </a:ext>
              </a:extLst>
            </p:cNvPr>
            <p:cNvSpPr>
              <a:spLocks/>
            </p:cNvSpPr>
            <p:nvPr/>
          </p:nvSpPr>
          <p:spPr bwMode="auto">
            <a:xfrm>
              <a:off x="1854200" y="5359400"/>
              <a:ext cx="9531350" cy="349250"/>
            </a:xfrm>
            <a:prstGeom prst="rect">
              <a:avLst/>
            </a:prstGeom>
            <a:noFill/>
            <a:ln>
              <a:noFill/>
            </a:ln>
            <a:effectLst>
              <a:outerShdw blurRad="254000" algn="ctr" rotWithShape="0">
                <a:srgbClr val="808080">
                  <a:alpha val="79999"/>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p>
              <a:pPr algn="ctr">
                <a:defRPr/>
              </a:pPr>
              <a:r>
                <a:rPr lang="en-US" sz="1600" dirty="0">
                  <a:solidFill>
                    <a:schemeClr val="tx1"/>
                  </a:solidFill>
                  <a:ea typeface="ＭＳ Ｐゴシック" charset="0"/>
                  <a:cs typeface="Aller Light Italic" charset="0"/>
                  <a:sym typeface="Aller Light Italic" charset="0"/>
                </a:rPr>
                <a:t>Lorem ipsum dolor sit amet, consectetur adipiscing elit.</a:t>
              </a:r>
            </a:p>
          </p:txBody>
        </p:sp>
      </p:grpSp>
    </p:spTree>
    <p:extLst>
      <p:ext uri="{BB962C8B-B14F-4D97-AF65-F5344CB8AC3E}">
        <p14:creationId xmlns:p14="http://schemas.microsoft.com/office/powerpoint/2010/main" val="2599343935"/>
      </p:ext>
    </p:extLst>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27B5576D-94B9-4658-BE38-EA479870B86C}"/>
              </a:ext>
            </a:extLst>
          </p:cNvPr>
          <p:cNvSpPr>
            <a:spLocks noGrp="1"/>
          </p:cNvSpPr>
          <p:nvPr>
            <p:ph type="title"/>
          </p:nvPr>
        </p:nvSpPr>
        <p:spPr/>
        <p:txBody>
          <a:bodyPr/>
          <a:lstStyle/>
          <a:p>
            <a:r>
              <a:rPr lang="es-PE" dirty="0"/>
              <a:t>Infographic Style</a:t>
            </a:r>
          </a:p>
        </p:txBody>
      </p:sp>
      <p:grpSp>
        <p:nvGrpSpPr>
          <p:cNvPr id="62" name="Group 2">
            <a:extLst>
              <a:ext uri="{FF2B5EF4-FFF2-40B4-BE49-F238E27FC236}">
                <a16:creationId xmlns:a16="http://schemas.microsoft.com/office/drawing/2014/main" id="{B8D95B7B-9F5E-44CE-90A7-6461EAB452FF}"/>
              </a:ext>
            </a:extLst>
          </p:cNvPr>
          <p:cNvGrpSpPr/>
          <p:nvPr/>
        </p:nvGrpSpPr>
        <p:grpSpPr>
          <a:xfrm>
            <a:off x="0" y="2102536"/>
            <a:ext cx="3326507" cy="1023837"/>
            <a:chOff x="0" y="1814684"/>
            <a:chExt cx="3326507" cy="1023837"/>
          </a:xfrm>
        </p:grpSpPr>
        <p:sp>
          <p:nvSpPr>
            <p:cNvPr id="63" name="Rectangle 3">
              <a:extLst>
                <a:ext uri="{FF2B5EF4-FFF2-40B4-BE49-F238E27FC236}">
                  <a16:creationId xmlns:a16="http://schemas.microsoft.com/office/drawing/2014/main" id="{3B659D75-2CF2-4B3B-B65D-7C60B2B20EFC}"/>
                </a:ext>
              </a:extLst>
            </p:cNvPr>
            <p:cNvSpPr/>
            <p:nvPr userDrawn="1"/>
          </p:nvSpPr>
          <p:spPr>
            <a:xfrm>
              <a:off x="0" y="1814684"/>
              <a:ext cx="2823587" cy="504881"/>
            </a:xfrm>
            <a:prstGeom prst="rect">
              <a:avLst/>
            </a:prstGeom>
            <a:solidFill>
              <a:srgbClr val="AFAFAF">
                <a:lumMod val="40000"/>
                <a:lumOff val="6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64" name="Rectangle 4">
              <a:extLst>
                <a:ext uri="{FF2B5EF4-FFF2-40B4-BE49-F238E27FC236}">
                  <a16:creationId xmlns:a16="http://schemas.microsoft.com/office/drawing/2014/main" id="{54212FFD-61AC-48EF-92C2-DBEE93C078DD}"/>
                </a:ext>
              </a:extLst>
            </p:cNvPr>
            <p:cNvSpPr/>
            <p:nvPr userDrawn="1"/>
          </p:nvSpPr>
          <p:spPr>
            <a:xfrm>
              <a:off x="0" y="2319566"/>
              <a:ext cx="2823587" cy="504881"/>
            </a:xfrm>
            <a:prstGeom prst="rect">
              <a:avLst/>
            </a:prstGeom>
            <a:solidFill>
              <a:srgbClr val="AFAFAF">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65" name="Oval 5">
              <a:extLst>
                <a:ext uri="{FF2B5EF4-FFF2-40B4-BE49-F238E27FC236}">
                  <a16:creationId xmlns:a16="http://schemas.microsoft.com/office/drawing/2014/main" id="{CC195278-FC43-43EB-9B6F-23E35A2185A1}"/>
                </a:ext>
              </a:extLst>
            </p:cNvPr>
            <p:cNvSpPr/>
            <p:nvPr/>
          </p:nvSpPr>
          <p:spPr>
            <a:xfrm>
              <a:off x="2320667" y="1832681"/>
              <a:ext cx="1005840" cy="1005840"/>
            </a:xfrm>
            <a:prstGeom prst="ellipse">
              <a:avLst/>
            </a:prstGeom>
            <a:solidFill>
              <a:srgbClr val="AFAFAF">
                <a:lumMod val="60000"/>
                <a:lumOff val="40000"/>
              </a:srgbClr>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66" name="Oval 6">
              <a:extLst>
                <a:ext uri="{FF2B5EF4-FFF2-40B4-BE49-F238E27FC236}">
                  <a16:creationId xmlns:a16="http://schemas.microsoft.com/office/drawing/2014/main" id="{D5585CC5-2187-4893-B56C-881815BB1C3B}"/>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67" name="Group 7">
            <a:extLst>
              <a:ext uri="{FF2B5EF4-FFF2-40B4-BE49-F238E27FC236}">
                <a16:creationId xmlns:a16="http://schemas.microsoft.com/office/drawing/2014/main" id="{0A683DD5-B7AF-4C08-8C5B-620105779523}"/>
              </a:ext>
            </a:extLst>
          </p:cNvPr>
          <p:cNvGrpSpPr/>
          <p:nvPr/>
        </p:nvGrpSpPr>
        <p:grpSpPr>
          <a:xfrm>
            <a:off x="0" y="3571270"/>
            <a:ext cx="3326507" cy="1023837"/>
            <a:chOff x="0" y="1814684"/>
            <a:chExt cx="3326507" cy="1023837"/>
          </a:xfrm>
        </p:grpSpPr>
        <p:sp>
          <p:nvSpPr>
            <p:cNvPr id="68" name="Rectangle 8">
              <a:extLst>
                <a:ext uri="{FF2B5EF4-FFF2-40B4-BE49-F238E27FC236}">
                  <a16:creationId xmlns:a16="http://schemas.microsoft.com/office/drawing/2014/main" id="{0E0C3505-5E94-4D99-8C3F-8811EED3AFB2}"/>
                </a:ext>
              </a:extLst>
            </p:cNvPr>
            <p:cNvSpPr/>
            <p:nvPr userDrawn="1"/>
          </p:nvSpPr>
          <p:spPr>
            <a:xfrm>
              <a:off x="0" y="1814684"/>
              <a:ext cx="2823587" cy="504881"/>
            </a:xfrm>
            <a:prstGeom prst="rect">
              <a:avLst/>
            </a:prstGeom>
            <a:solidFill>
              <a:srgbClr val="AFAFAF">
                <a:lumMod val="40000"/>
                <a:lumOff val="6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69" name="Rectangle 9">
              <a:extLst>
                <a:ext uri="{FF2B5EF4-FFF2-40B4-BE49-F238E27FC236}">
                  <a16:creationId xmlns:a16="http://schemas.microsoft.com/office/drawing/2014/main" id="{BF0C52C9-AE73-4DFA-8D8B-0CF182506911}"/>
                </a:ext>
              </a:extLst>
            </p:cNvPr>
            <p:cNvSpPr/>
            <p:nvPr userDrawn="1"/>
          </p:nvSpPr>
          <p:spPr>
            <a:xfrm>
              <a:off x="0" y="2319566"/>
              <a:ext cx="2823587" cy="504881"/>
            </a:xfrm>
            <a:prstGeom prst="rect">
              <a:avLst/>
            </a:prstGeom>
            <a:solidFill>
              <a:srgbClr val="AFAFAF">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0" name="Oval 10">
              <a:extLst>
                <a:ext uri="{FF2B5EF4-FFF2-40B4-BE49-F238E27FC236}">
                  <a16:creationId xmlns:a16="http://schemas.microsoft.com/office/drawing/2014/main" id="{8D044DDA-8911-404A-BB3B-EA2C5C036198}"/>
                </a:ext>
              </a:extLst>
            </p:cNvPr>
            <p:cNvSpPr/>
            <p:nvPr/>
          </p:nvSpPr>
          <p:spPr>
            <a:xfrm>
              <a:off x="2320667" y="1832681"/>
              <a:ext cx="1005840" cy="1005840"/>
            </a:xfrm>
            <a:prstGeom prst="ellipse">
              <a:avLst/>
            </a:prstGeom>
            <a:solidFill>
              <a:srgbClr val="AFAFAF">
                <a:lumMod val="60000"/>
                <a:lumOff val="40000"/>
              </a:srgbClr>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1" name="Oval 11">
              <a:extLst>
                <a:ext uri="{FF2B5EF4-FFF2-40B4-BE49-F238E27FC236}">
                  <a16:creationId xmlns:a16="http://schemas.microsoft.com/office/drawing/2014/main" id="{ED1DBA43-7EA9-4DD0-B173-B72929656CD3}"/>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72" name="Group 12">
            <a:extLst>
              <a:ext uri="{FF2B5EF4-FFF2-40B4-BE49-F238E27FC236}">
                <a16:creationId xmlns:a16="http://schemas.microsoft.com/office/drawing/2014/main" id="{5445130F-B025-4383-B5D3-E81CE98F686E}"/>
              </a:ext>
            </a:extLst>
          </p:cNvPr>
          <p:cNvGrpSpPr/>
          <p:nvPr/>
        </p:nvGrpSpPr>
        <p:grpSpPr>
          <a:xfrm>
            <a:off x="0" y="5040004"/>
            <a:ext cx="3326507" cy="1023837"/>
            <a:chOff x="0" y="1814684"/>
            <a:chExt cx="3326507" cy="1023837"/>
          </a:xfrm>
        </p:grpSpPr>
        <p:sp>
          <p:nvSpPr>
            <p:cNvPr id="73" name="Rectangle 13">
              <a:extLst>
                <a:ext uri="{FF2B5EF4-FFF2-40B4-BE49-F238E27FC236}">
                  <a16:creationId xmlns:a16="http://schemas.microsoft.com/office/drawing/2014/main" id="{D97FB46E-DC89-479E-9A86-FFBF0DA5C5B2}"/>
                </a:ext>
              </a:extLst>
            </p:cNvPr>
            <p:cNvSpPr/>
            <p:nvPr userDrawn="1"/>
          </p:nvSpPr>
          <p:spPr>
            <a:xfrm>
              <a:off x="0" y="1814684"/>
              <a:ext cx="2823587" cy="504881"/>
            </a:xfrm>
            <a:prstGeom prst="rect">
              <a:avLst/>
            </a:prstGeom>
            <a:solidFill>
              <a:srgbClr val="AFAFAF">
                <a:lumMod val="40000"/>
                <a:lumOff val="6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4" name="Rectangle 14">
              <a:extLst>
                <a:ext uri="{FF2B5EF4-FFF2-40B4-BE49-F238E27FC236}">
                  <a16:creationId xmlns:a16="http://schemas.microsoft.com/office/drawing/2014/main" id="{AF6FA493-EB70-46B0-BA2C-30B90E66237A}"/>
                </a:ext>
              </a:extLst>
            </p:cNvPr>
            <p:cNvSpPr/>
            <p:nvPr userDrawn="1"/>
          </p:nvSpPr>
          <p:spPr>
            <a:xfrm>
              <a:off x="0" y="2319566"/>
              <a:ext cx="2823587" cy="504881"/>
            </a:xfrm>
            <a:prstGeom prst="rect">
              <a:avLst/>
            </a:prstGeom>
            <a:solidFill>
              <a:srgbClr val="AFAFAF">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5" name="Oval 15">
              <a:extLst>
                <a:ext uri="{FF2B5EF4-FFF2-40B4-BE49-F238E27FC236}">
                  <a16:creationId xmlns:a16="http://schemas.microsoft.com/office/drawing/2014/main" id="{7DF1F087-5D6B-4BD4-828D-61451C3F1C96}"/>
                </a:ext>
              </a:extLst>
            </p:cNvPr>
            <p:cNvSpPr/>
            <p:nvPr/>
          </p:nvSpPr>
          <p:spPr>
            <a:xfrm>
              <a:off x="2320667" y="1832681"/>
              <a:ext cx="1005840" cy="1005840"/>
            </a:xfrm>
            <a:prstGeom prst="ellipse">
              <a:avLst/>
            </a:prstGeom>
            <a:solidFill>
              <a:srgbClr val="AFAFAF">
                <a:lumMod val="60000"/>
                <a:lumOff val="40000"/>
              </a:srgbClr>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6" name="Oval 16">
              <a:extLst>
                <a:ext uri="{FF2B5EF4-FFF2-40B4-BE49-F238E27FC236}">
                  <a16:creationId xmlns:a16="http://schemas.microsoft.com/office/drawing/2014/main" id="{349DF9FC-CA22-4702-90EA-11A9427A8437}"/>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77" name="Group 17">
            <a:extLst>
              <a:ext uri="{FF2B5EF4-FFF2-40B4-BE49-F238E27FC236}">
                <a16:creationId xmlns:a16="http://schemas.microsoft.com/office/drawing/2014/main" id="{C635AD66-F3D7-40EA-95A4-BD52C8248BAE}"/>
              </a:ext>
            </a:extLst>
          </p:cNvPr>
          <p:cNvGrpSpPr/>
          <p:nvPr/>
        </p:nvGrpSpPr>
        <p:grpSpPr>
          <a:xfrm flipH="1">
            <a:off x="8865495" y="2102536"/>
            <a:ext cx="3326507" cy="1023837"/>
            <a:chOff x="0" y="1814684"/>
            <a:chExt cx="3326507" cy="1023837"/>
          </a:xfrm>
        </p:grpSpPr>
        <p:sp>
          <p:nvSpPr>
            <p:cNvPr id="78" name="Rectangle 18">
              <a:extLst>
                <a:ext uri="{FF2B5EF4-FFF2-40B4-BE49-F238E27FC236}">
                  <a16:creationId xmlns:a16="http://schemas.microsoft.com/office/drawing/2014/main" id="{48B24415-8715-46A9-B12C-58AC25F7D956}"/>
                </a:ext>
              </a:extLst>
            </p:cNvPr>
            <p:cNvSpPr/>
            <p:nvPr userDrawn="1"/>
          </p:nvSpPr>
          <p:spPr>
            <a:xfrm>
              <a:off x="0" y="1814684"/>
              <a:ext cx="2823587" cy="504881"/>
            </a:xfrm>
            <a:prstGeom prst="rect">
              <a:avLst/>
            </a:prstGeom>
            <a:solidFill>
              <a:srgbClr val="EF5E42">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79" name="Rectangle 19">
              <a:extLst>
                <a:ext uri="{FF2B5EF4-FFF2-40B4-BE49-F238E27FC236}">
                  <a16:creationId xmlns:a16="http://schemas.microsoft.com/office/drawing/2014/main" id="{0A9005E1-1E0D-403B-BF46-E7161E901643}"/>
                </a:ext>
              </a:extLst>
            </p:cNvPr>
            <p:cNvSpPr/>
            <p:nvPr userDrawn="1"/>
          </p:nvSpPr>
          <p:spPr>
            <a:xfrm>
              <a:off x="0" y="2319566"/>
              <a:ext cx="2823587" cy="504881"/>
            </a:xfrm>
            <a:prstGeom prst="rect">
              <a:avLst/>
            </a:prstGeom>
            <a:solidFill>
              <a:srgbClr val="EF5E42"/>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0" name="Oval 20">
              <a:extLst>
                <a:ext uri="{FF2B5EF4-FFF2-40B4-BE49-F238E27FC236}">
                  <a16:creationId xmlns:a16="http://schemas.microsoft.com/office/drawing/2014/main" id="{33C6689E-AA2F-4576-A16D-946B03616009}"/>
                </a:ext>
              </a:extLst>
            </p:cNvPr>
            <p:cNvSpPr/>
            <p:nvPr/>
          </p:nvSpPr>
          <p:spPr>
            <a:xfrm>
              <a:off x="2320667" y="1832681"/>
              <a:ext cx="1005840" cy="1005840"/>
            </a:xfrm>
            <a:prstGeom prst="ellipse">
              <a:avLst/>
            </a:prstGeom>
            <a:solidFill>
              <a:srgbClr val="EF5E42"/>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1" name="Oval 21">
              <a:extLst>
                <a:ext uri="{FF2B5EF4-FFF2-40B4-BE49-F238E27FC236}">
                  <a16:creationId xmlns:a16="http://schemas.microsoft.com/office/drawing/2014/main" id="{F374FE62-58C9-44A6-83E1-13CFBB994B38}"/>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82" name="Group 22">
            <a:extLst>
              <a:ext uri="{FF2B5EF4-FFF2-40B4-BE49-F238E27FC236}">
                <a16:creationId xmlns:a16="http://schemas.microsoft.com/office/drawing/2014/main" id="{88262916-2293-467A-8E19-C5907D780706}"/>
              </a:ext>
            </a:extLst>
          </p:cNvPr>
          <p:cNvGrpSpPr/>
          <p:nvPr/>
        </p:nvGrpSpPr>
        <p:grpSpPr>
          <a:xfrm flipH="1">
            <a:off x="8865493" y="3571270"/>
            <a:ext cx="3326507" cy="1023837"/>
            <a:chOff x="0" y="1814684"/>
            <a:chExt cx="3326507" cy="1023837"/>
          </a:xfrm>
        </p:grpSpPr>
        <p:sp>
          <p:nvSpPr>
            <p:cNvPr id="83" name="Rectangle 23">
              <a:extLst>
                <a:ext uri="{FF2B5EF4-FFF2-40B4-BE49-F238E27FC236}">
                  <a16:creationId xmlns:a16="http://schemas.microsoft.com/office/drawing/2014/main" id="{29E3AB22-16E8-485E-8560-96DDDF2A4193}"/>
                </a:ext>
              </a:extLst>
            </p:cNvPr>
            <p:cNvSpPr/>
            <p:nvPr userDrawn="1"/>
          </p:nvSpPr>
          <p:spPr>
            <a:xfrm>
              <a:off x="0" y="1814684"/>
              <a:ext cx="2823587" cy="504881"/>
            </a:xfrm>
            <a:prstGeom prst="rect">
              <a:avLst/>
            </a:prstGeom>
            <a:solidFill>
              <a:srgbClr val="EF5E42">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4" name="Rectangle 24">
              <a:extLst>
                <a:ext uri="{FF2B5EF4-FFF2-40B4-BE49-F238E27FC236}">
                  <a16:creationId xmlns:a16="http://schemas.microsoft.com/office/drawing/2014/main" id="{0D7C0500-B637-4991-8FA1-3F24A69B6625}"/>
                </a:ext>
              </a:extLst>
            </p:cNvPr>
            <p:cNvSpPr/>
            <p:nvPr userDrawn="1"/>
          </p:nvSpPr>
          <p:spPr>
            <a:xfrm>
              <a:off x="0" y="2319566"/>
              <a:ext cx="2823587" cy="504881"/>
            </a:xfrm>
            <a:prstGeom prst="rect">
              <a:avLst/>
            </a:prstGeom>
            <a:solidFill>
              <a:srgbClr val="EF5E42"/>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5" name="Oval 25">
              <a:extLst>
                <a:ext uri="{FF2B5EF4-FFF2-40B4-BE49-F238E27FC236}">
                  <a16:creationId xmlns:a16="http://schemas.microsoft.com/office/drawing/2014/main" id="{B4E8418B-07A3-4C4F-900C-0BE350231937}"/>
                </a:ext>
              </a:extLst>
            </p:cNvPr>
            <p:cNvSpPr/>
            <p:nvPr/>
          </p:nvSpPr>
          <p:spPr>
            <a:xfrm>
              <a:off x="2320667" y="1832681"/>
              <a:ext cx="1005840" cy="1005840"/>
            </a:xfrm>
            <a:prstGeom prst="ellipse">
              <a:avLst/>
            </a:prstGeom>
            <a:solidFill>
              <a:srgbClr val="EF5E42"/>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6" name="Oval 26">
              <a:extLst>
                <a:ext uri="{FF2B5EF4-FFF2-40B4-BE49-F238E27FC236}">
                  <a16:creationId xmlns:a16="http://schemas.microsoft.com/office/drawing/2014/main" id="{6F87F38C-9808-44A3-8D9B-AB2ACB4F3221}"/>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87" name="Group 27">
            <a:extLst>
              <a:ext uri="{FF2B5EF4-FFF2-40B4-BE49-F238E27FC236}">
                <a16:creationId xmlns:a16="http://schemas.microsoft.com/office/drawing/2014/main" id="{0BC0B577-5512-42BA-94BA-2EB76821A7ED}"/>
              </a:ext>
            </a:extLst>
          </p:cNvPr>
          <p:cNvGrpSpPr/>
          <p:nvPr/>
        </p:nvGrpSpPr>
        <p:grpSpPr>
          <a:xfrm flipH="1">
            <a:off x="8865491" y="5040004"/>
            <a:ext cx="3326507" cy="1023837"/>
            <a:chOff x="0" y="1814684"/>
            <a:chExt cx="3326507" cy="1023837"/>
          </a:xfrm>
        </p:grpSpPr>
        <p:sp>
          <p:nvSpPr>
            <p:cNvPr id="88" name="Rectangle 28">
              <a:extLst>
                <a:ext uri="{FF2B5EF4-FFF2-40B4-BE49-F238E27FC236}">
                  <a16:creationId xmlns:a16="http://schemas.microsoft.com/office/drawing/2014/main" id="{320C3F53-4BA3-4238-B801-8642BE64F281}"/>
                </a:ext>
              </a:extLst>
            </p:cNvPr>
            <p:cNvSpPr/>
            <p:nvPr userDrawn="1"/>
          </p:nvSpPr>
          <p:spPr>
            <a:xfrm>
              <a:off x="0" y="1814684"/>
              <a:ext cx="2823587" cy="504881"/>
            </a:xfrm>
            <a:prstGeom prst="rect">
              <a:avLst/>
            </a:prstGeom>
            <a:solidFill>
              <a:srgbClr val="EF5E42">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89" name="Rectangle 29">
              <a:extLst>
                <a:ext uri="{FF2B5EF4-FFF2-40B4-BE49-F238E27FC236}">
                  <a16:creationId xmlns:a16="http://schemas.microsoft.com/office/drawing/2014/main" id="{4F3B67B3-8187-4932-8851-ED164B632706}"/>
                </a:ext>
              </a:extLst>
            </p:cNvPr>
            <p:cNvSpPr/>
            <p:nvPr userDrawn="1"/>
          </p:nvSpPr>
          <p:spPr>
            <a:xfrm>
              <a:off x="0" y="2319566"/>
              <a:ext cx="2823587" cy="504881"/>
            </a:xfrm>
            <a:prstGeom prst="rect">
              <a:avLst/>
            </a:prstGeom>
            <a:solidFill>
              <a:srgbClr val="EF5E42"/>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90" name="Oval 30">
              <a:extLst>
                <a:ext uri="{FF2B5EF4-FFF2-40B4-BE49-F238E27FC236}">
                  <a16:creationId xmlns:a16="http://schemas.microsoft.com/office/drawing/2014/main" id="{5B4AA23F-1F2E-45E5-9218-DC23F83117BA}"/>
                </a:ext>
              </a:extLst>
            </p:cNvPr>
            <p:cNvSpPr/>
            <p:nvPr/>
          </p:nvSpPr>
          <p:spPr>
            <a:xfrm>
              <a:off x="2320667" y="1832681"/>
              <a:ext cx="1005840" cy="1005840"/>
            </a:xfrm>
            <a:prstGeom prst="ellipse">
              <a:avLst/>
            </a:prstGeom>
            <a:solidFill>
              <a:srgbClr val="EF5E42"/>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sp>
          <p:nvSpPr>
            <p:cNvPr id="91" name="Oval 31">
              <a:extLst>
                <a:ext uri="{FF2B5EF4-FFF2-40B4-BE49-F238E27FC236}">
                  <a16:creationId xmlns:a16="http://schemas.microsoft.com/office/drawing/2014/main" id="{A26B58F1-CA7A-4816-86C0-0A7930E49435}"/>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a:cs typeface="+mn-cs"/>
              </a:endParaRPr>
            </a:p>
          </p:txBody>
        </p:sp>
      </p:grpSp>
      <p:grpSp>
        <p:nvGrpSpPr>
          <p:cNvPr id="92" name="Group 38">
            <a:extLst>
              <a:ext uri="{FF2B5EF4-FFF2-40B4-BE49-F238E27FC236}">
                <a16:creationId xmlns:a16="http://schemas.microsoft.com/office/drawing/2014/main" id="{E6E80C82-384D-414E-BC6A-A89F8EF11CAC}"/>
              </a:ext>
            </a:extLst>
          </p:cNvPr>
          <p:cNvGrpSpPr/>
          <p:nvPr/>
        </p:nvGrpSpPr>
        <p:grpSpPr>
          <a:xfrm>
            <a:off x="3495824" y="2185364"/>
            <a:ext cx="2594207" cy="858180"/>
            <a:chOff x="2113657" y="4283314"/>
            <a:chExt cx="3647460" cy="858180"/>
          </a:xfrm>
        </p:grpSpPr>
        <p:sp>
          <p:nvSpPr>
            <p:cNvPr id="93" name="TextBox 39">
              <a:extLst>
                <a:ext uri="{FF2B5EF4-FFF2-40B4-BE49-F238E27FC236}">
                  <a16:creationId xmlns:a16="http://schemas.microsoft.com/office/drawing/2014/main" id="{2201A5B0-C707-46C8-BD70-28CD59A82EB6}"/>
                </a:ext>
              </a:extLst>
            </p:cNvPr>
            <p:cNvSpPr txBox="1"/>
            <p:nvPr/>
          </p:nvSpPr>
          <p:spPr>
            <a:xfrm>
              <a:off x="2113657" y="4495163"/>
              <a:ext cx="3647456" cy="646331"/>
            </a:xfrm>
            <a:prstGeom prst="rect">
              <a:avLst/>
            </a:prstGeom>
            <a:noFill/>
          </p:spPr>
          <p:txBody>
            <a:bodyPr wrap="square" rtlCol="0">
              <a:spAutoFit/>
            </a:bodyPr>
            <a:lstStyle/>
            <a:p>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94" name="TextBox 40">
              <a:extLst>
                <a:ext uri="{FF2B5EF4-FFF2-40B4-BE49-F238E27FC236}">
                  <a16:creationId xmlns:a16="http://schemas.microsoft.com/office/drawing/2014/main" id="{10EA46E8-7882-4FE9-B083-A9D5C7363325}"/>
                </a:ext>
              </a:extLst>
            </p:cNvPr>
            <p:cNvSpPr txBox="1"/>
            <p:nvPr/>
          </p:nvSpPr>
          <p:spPr>
            <a:xfrm>
              <a:off x="2113658" y="4283314"/>
              <a:ext cx="3647459" cy="276999"/>
            </a:xfrm>
            <a:prstGeom prst="rect">
              <a:avLst/>
            </a:prstGeom>
            <a:noFill/>
          </p:spPr>
          <p:txBody>
            <a:bodyPr wrap="square" rtlCol="0">
              <a:spAutoFit/>
            </a:bodyPr>
            <a:lstStyle/>
            <a:p>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95" name="Group 41">
            <a:extLst>
              <a:ext uri="{FF2B5EF4-FFF2-40B4-BE49-F238E27FC236}">
                <a16:creationId xmlns:a16="http://schemas.microsoft.com/office/drawing/2014/main" id="{E32DD602-ABB5-4B85-9103-D7294B86AA95}"/>
              </a:ext>
            </a:extLst>
          </p:cNvPr>
          <p:cNvGrpSpPr/>
          <p:nvPr/>
        </p:nvGrpSpPr>
        <p:grpSpPr>
          <a:xfrm>
            <a:off x="6123689" y="2185364"/>
            <a:ext cx="2594207" cy="858180"/>
            <a:chOff x="2113657" y="4283314"/>
            <a:chExt cx="3647460" cy="858180"/>
          </a:xfrm>
        </p:grpSpPr>
        <p:sp>
          <p:nvSpPr>
            <p:cNvPr id="96" name="TextBox 42">
              <a:extLst>
                <a:ext uri="{FF2B5EF4-FFF2-40B4-BE49-F238E27FC236}">
                  <a16:creationId xmlns:a16="http://schemas.microsoft.com/office/drawing/2014/main" id="{F36C2FF4-1D6C-4586-964E-8FB913BBEEF0}"/>
                </a:ext>
              </a:extLst>
            </p:cNvPr>
            <p:cNvSpPr txBox="1"/>
            <p:nvPr/>
          </p:nvSpPr>
          <p:spPr>
            <a:xfrm>
              <a:off x="2113657" y="4495163"/>
              <a:ext cx="3647456" cy="646331"/>
            </a:xfrm>
            <a:prstGeom prst="rect">
              <a:avLst/>
            </a:prstGeom>
            <a:noFill/>
          </p:spPr>
          <p:txBody>
            <a:bodyPr wrap="square" rtlCol="0">
              <a:spAutoFit/>
            </a:bodyPr>
            <a:lstStyle/>
            <a:p>
              <a:pPr algn="r"/>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97" name="TextBox 43">
              <a:extLst>
                <a:ext uri="{FF2B5EF4-FFF2-40B4-BE49-F238E27FC236}">
                  <a16:creationId xmlns:a16="http://schemas.microsoft.com/office/drawing/2014/main" id="{23E3CDAD-26CC-4E16-B9EC-1A1910A16036}"/>
                </a:ext>
              </a:extLst>
            </p:cNvPr>
            <p:cNvSpPr txBox="1"/>
            <p:nvPr/>
          </p:nvSpPr>
          <p:spPr>
            <a:xfrm>
              <a:off x="2113658" y="4283314"/>
              <a:ext cx="3647459" cy="276999"/>
            </a:xfrm>
            <a:prstGeom prst="rect">
              <a:avLst/>
            </a:prstGeom>
            <a:noFill/>
          </p:spPr>
          <p:txBody>
            <a:bodyPr wrap="square" rtlCol="0">
              <a:spAutoFit/>
            </a:bodyPr>
            <a:lstStyle/>
            <a:p>
              <a:pPr algn="r"/>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98" name="Group 44">
            <a:extLst>
              <a:ext uri="{FF2B5EF4-FFF2-40B4-BE49-F238E27FC236}">
                <a16:creationId xmlns:a16="http://schemas.microsoft.com/office/drawing/2014/main" id="{E89DAB4E-D515-475C-8F0A-94C994C471E7}"/>
              </a:ext>
            </a:extLst>
          </p:cNvPr>
          <p:cNvGrpSpPr/>
          <p:nvPr/>
        </p:nvGrpSpPr>
        <p:grpSpPr>
          <a:xfrm>
            <a:off x="3495824" y="3654098"/>
            <a:ext cx="2594207" cy="858180"/>
            <a:chOff x="2113657" y="4283314"/>
            <a:chExt cx="3647460" cy="858180"/>
          </a:xfrm>
        </p:grpSpPr>
        <p:sp>
          <p:nvSpPr>
            <p:cNvPr id="99" name="TextBox 45">
              <a:extLst>
                <a:ext uri="{FF2B5EF4-FFF2-40B4-BE49-F238E27FC236}">
                  <a16:creationId xmlns:a16="http://schemas.microsoft.com/office/drawing/2014/main" id="{684303CC-44EA-4465-AA46-F672DC9143E4}"/>
                </a:ext>
              </a:extLst>
            </p:cNvPr>
            <p:cNvSpPr txBox="1"/>
            <p:nvPr/>
          </p:nvSpPr>
          <p:spPr>
            <a:xfrm>
              <a:off x="2113657" y="4495163"/>
              <a:ext cx="3647456" cy="646331"/>
            </a:xfrm>
            <a:prstGeom prst="rect">
              <a:avLst/>
            </a:prstGeom>
            <a:noFill/>
          </p:spPr>
          <p:txBody>
            <a:bodyPr wrap="square" rtlCol="0">
              <a:spAutoFit/>
            </a:bodyPr>
            <a:lstStyle/>
            <a:p>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100" name="TextBox 46">
              <a:extLst>
                <a:ext uri="{FF2B5EF4-FFF2-40B4-BE49-F238E27FC236}">
                  <a16:creationId xmlns:a16="http://schemas.microsoft.com/office/drawing/2014/main" id="{A3ED9B00-A578-4055-9AF8-E8AD579319FB}"/>
                </a:ext>
              </a:extLst>
            </p:cNvPr>
            <p:cNvSpPr txBox="1"/>
            <p:nvPr/>
          </p:nvSpPr>
          <p:spPr>
            <a:xfrm>
              <a:off x="2113658" y="4283314"/>
              <a:ext cx="3647459" cy="276999"/>
            </a:xfrm>
            <a:prstGeom prst="rect">
              <a:avLst/>
            </a:prstGeom>
            <a:noFill/>
          </p:spPr>
          <p:txBody>
            <a:bodyPr wrap="square" rtlCol="0">
              <a:spAutoFit/>
            </a:bodyPr>
            <a:lstStyle/>
            <a:p>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101" name="Group 47">
            <a:extLst>
              <a:ext uri="{FF2B5EF4-FFF2-40B4-BE49-F238E27FC236}">
                <a16:creationId xmlns:a16="http://schemas.microsoft.com/office/drawing/2014/main" id="{0B9A2C0A-6D94-49FC-9DE1-FA0499921708}"/>
              </a:ext>
            </a:extLst>
          </p:cNvPr>
          <p:cNvGrpSpPr/>
          <p:nvPr/>
        </p:nvGrpSpPr>
        <p:grpSpPr>
          <a:xfrm>
            <a:off x="6123689" y="3654098"/>
            <a:ext cx="2594207" cy="858180"/>
            <a:chOff x="2113657" y="4283314"/>
            <a:chExt cx="3647460" cy="858180"/>
          </a:xfrm>
        </p:grpSpPr>
        <p:sp>
          <p:nvSpPr>
            <p:cNvPr id="102" name="TextBox 48">
              <a:extLst>
                <a:ext uri="{FF2B5EF4-FFF2-40B4-BE49-F238E27FC236}">
                  <a16:creationId xmlns:a16="http://schemas.microsoft.com/office/drawing/2014/main" id="{CDA1687A-63D2-49CF-A6A6-D84CD4AC33BA}"/>
                </a:ext>
              </a:extLst>
            </p:cNvPr>
            <p:cNvSpPr txBox="1"/>
            <p:nvPr/>
          </p:nvSpPr>
          <p:spPr>
            <a:xfrm>
              <a:off x="2113657" y="4495163"/>
              <a:ext cx="3647456" cy="646331"/>
            </a:xfrm>
            <a:prstGeom prst="rect">
              <a:avLst/>
            </a:prstGeom>
            <a:noFill/>
          </p:spPr>
          <p:txBody>
            <a:bodyPr wrap="square" rtlCol="0">
              <a:spAutoFit/>
            </a:bodyPr>
            <a:lstStyle/>
            <a:p>
              <a:pPr algn="r"/>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103" name="TextBox 49">
              <a:extLst>
                <a:ext uri="{FF2B5EF4-FFF2-40B4-BE49-F238E27FC236}">
                  <a16:creationId xmlns:a16="http://schemas.microsoft.com/office/drawing/2014/main" id="{BD7F21F7-9D00-4D6C-B60F-4B7C0A7081C7}"/>
                </a:ext>
              </a:extLst>
            </p:cNvPr>
            <p:cNvSpPr txBox="1"/>
            <p:nvPr/>
          </p:nvSpPr>
          <p:spPr>
            <a:xfrm>
              <a:off x="2113658" y="4283314"/>
              <a:ext cx="3647459" cy="276999"/>
            </a:xfrm>
            <a:prstGeom prst="rect">
              <a:avLst/>
            </a:prstGeom>
            <a:noFill/>
          </p:spPr>
          <p:txBody>
            <a:bodyPr wrap="square" rtlCol="0">
              <a:spAutoFit/>
            </a:bodyPr>
            <a:lstStyle/>
            <a:p>
              <a:pPr algn="r"/>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104" name="Group 50">
            <a:extLst>
              <a:ext uri="{FF2B5EF4-FFF2-40B4-BE49-F238E27FC236}">
                <a16:creationId xmlns:a16="http://schemas.microsoft.com/office/drawing/2014/main" id="{61A0006B-2E28-43CA-80BE-1D68CFAFA526}"/>
              </a:ext>
            </a:extLst>
          </p:cNvPr>
          <p:cNvGrpSpPr/>
          <p:nvPr/>
        </p:nvGrpSpPr>
        <p:grpSpPr>
          <a:xfrm>
            <a:off x="3495824" y="5122832"/>
            <a:ext cx="2594207" cy="858180"/>
            <a:chOff x="2113657" y="4283314"/>
            <a:chExt cx="3647460" cy="858180"/>
          </a:xfrm>
        </p:grpSpPr>
        <p:sp>
          <p:nvSpPr>
            <p:cNvPr id="105" name="TextBox 51">
              <a:extLst>
                <a:ext uri="{FF2B5EF4-FFF2-40B4-BE49-F238E27FC236}">
                  <a16:creationId xmlns:a16="http://schemas.microsoft.com/office/drawing/2014/main" id="{38B1F7FB-CA58-4083-BEE7-179935337445}"/>
                </a:ext>
              </a:extLst>
            </p:cNvPr>
            <p:cNvSpPr txBox="1"/>
            <p:nvPr/>
          </p:nvSpPr>
          <p:spPr>
            <a:xfrm>
              <a:off x="2113657" y="4495163"/>
              <a:ext cx="3647456" cy="646331"/>
            </a:xfrm>
            <a:prstGeom prst="rect">
              <a:avLst/>
            </a:prstGeom>
            <a:noFill/>
          </p:spPr>
          <p:txBody>
            <a:bodyPr wrap="square" rtlCol="0">
              <a:spAutoFit/>
            </a:bodyPr>
            <a:lstStyle/>
            <a:p>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106" name="TextBox 52">
              <a:extLst>
                <a:ext uri="{FF2B5EF4-FFF2-40B4-BE49-F238E27FC236}">
                  <a16:creationId xmlns:a16="http://schemas.microsoft.com/office/drawing/2014/main" id="{B06D2735-F020-4CBB-9B57-C3E1F6B10B89}"/>
                </a:ext>
              </a:extLst>
            </p:cNvPr>
            <p:cNvSpPr txBox="1"/>
            <p:nvPr/>
          </p:nvSpPr>
          <p:spPr>
            <a:xfrm>
              <a:off x="2113658" y="4283314"/>
              <a:ext cx="3647459" cy="276999"/>
            </a:xfrm>
            <a:prstGeom prst="rect">
              <a:avLst/>
            </a:prstGeom>
            <a:noFill/>
          </p:spPr>
          <p:txBody>
            <a:bodyPr wrap="square" rtlCol="0">
              <a:spAutoFit/>
            </a:bodyPr>
            <a:lstStyle/>
            <a:p>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107" name="Group 53">
            <a:extLst>
              <a:ext uri="{FF2B5EF4-FFF2-40B4-BE49-F238E27FC236}">
                <a16:creationId xmlns:a16="http://schemas.microsoft.com/office/drawing/2014/main" id="{65AF1483-4A90-4DE8-82A3-E2813CBBA857}"/>
              </a:ext>
            </a:extLst>
          </p:cNvPr>
          <p:cNvGrpSpPr/>
          <p:nvPr/>
        </p:nvGrpSpPr>
        <p:grpSpPr>
          <a:xfrm>
            <a:off x="6123689" y="5122832"/>
            <a:ext cx="2594207" cy="858180"/>
            <a:chOff x="2113657" y="4283314"/>
            <a:chExt cx="3647460" cy="858180"/>
          </a:xfrm>
        </p:grpSpPr>
        <p:sp>
          <p:nvSpPr>
            <p:cNvPr id="108" name="TextBox 54">
              <a:extLst>
                <a:ext uri="{FF2B5EF4-FFF2-40B4-BE49-F238E27FC236}">
                  <a16:creationId xmlns:a16="http://schemas.microsoft.com/office/drawing/2014/main" id="{15774800-D871-4A35-82FB-D0AAFB54D862}"/>
                </a:ext>
              </a:extLst>
            </p:cNvPr>
            <p:cNvSpPr txBox="1"/>
            <p:nvPr/>
          </p:nvSpPr>
          <p:spPr>
            <a:xfrm>
              <a:off x="2113657" y="4495163"/>
              <a:ext cx="3647456" cy="646331"/>
            </a:xfrm>
            <a:prstGeom prst="rect">
              <a:avLst/>
            </a:prstGeom>
            <a:noFill/>
          </p:spPr>
          <p:txBody>
            <a:bodyPr wrap="square" rtlCol="0">
              <a:spAutoFit/>
            </a:bodyPr>
            <a:lstStyle/>
            <a:p>
              <a:pPr algn="r"/>
              <a:r>
                <a:rPr lang="en-US" altLang="ko-KR" sz="1200" dirty="0">
                  <a:solidFill>
                    <a:prstClr val="black">
                      <a:lumMod val="75000"/>
                      <a:lumOff val="25000"/>
                    </a:prstClr>
                  </a:solidFill>
                  <a:cs typeface="Arial" pitchFamily="34" charset="0"/>
                </a:rPr>
                <a:t>You can simply impress your audience and add a unique zing and appeal to your Presentations.</a:t>
              </a:r>
            </a:p>
          </p:txBody>
        </p:sp>
        <p:sp>
          <p:nvSpPr>
            <p:cNvPr id="109" name="TextBox 55">
              <a:extLst>
                <a:ext uri="{FF2B5EF4-FFF2-40B4-BE49-F238E27FC236}">
                  <a16:creationId xmlns:a16="http://schemas.microsoft.com/office/drawing/2014/main" id="{D4BCB091-CBA3-4EAC-BDF8-A2AA275BAF4B}"/>
                </a:ext>
              </a:extLst>
            </p:cNvPr>
            <p:cNvSpPr txBox="1"/>
            <p:nvPr/>
          </p:nvSpPr>
          <p:spPr>
            <a:xfrm>
              <a:off x="2113658" y="4283314"/>
              <a:ext cx="3647459" cy="276999"/>
            </a:xfrm>
            <a:prstGeom prst="rect">
              <a:avLst/>
            </a:prstGeom>
            <a:noFill/>
          </p:spPr>
          <p:txBody>
            <a:bodyPr wrap="square" rtlCol="0">
              <a:spAutoFit/>
            </a:bodyPr>
            <a:lstStyle/>
            <a:p>
              <a:pPr algn="r"/>
              <a:r>
                <a:rPr lang="en-US" altLang="ko-KR" sz="1200" b="1" dirty="0">
                  <a:solidFill>
                    <a:prstClr val="black">
                      <a:lumMod val="75000"/>
                      <a:lumOff val="25000"/>
                    </a:prstClr>
                  </a:solidFill>
                  <a:cs typeface="Arial" pitchFamily="34" charset="0"/>
                </a:rPr>
                <a:t>Your Text  Here</a:t>
              </a:r>
              <a:endParaRPr lang="ko-KR" altLang="en-US" sz="1200" b="1" dirty="0">
                <a:solidFill>
                  <a:prstClr val="black">
                    <a:lumMod val="75000"/>
                    <a:lumOff val="25000"/>
                  </a:prstClr>
                </a:solidFill>
                <a:cs typeface="Arial" pitchFamily="34" charset="0"/>
              </a:endParaRPr>
            </a:p>
          </p:txBody>
        </p:sp>
      </p:grpSp>
      <p:grpSp>
        <p:nvGrpSpPr>
          <p:cNvPr id="110" name="Group 102">
            <a:extLst>
              <a:ext uri="{FF2B5EF4-FFF2-40B4-BE49-F238E27FC236}">
                <a16:creationId xmlns:a16="http://schemas.microsoft.com/office/drawing/2014/main" id="{5ABEA5F8-03AB-42CC-9B8C-377282E9C3B6}"/>
              </a:ext>
            </a:extLst>
          </p:cNvPr>
          <p:cNvGrpSpPr>
            <a:grpSpLocks noChangeAspect="1"/>
          </p:cNvGrpSpPr>
          <p:nvPr/>
        </p:nvGrpSpPr>
        <p:grpSpPr>
          <a:xfrm>
            <a:off x="2694378" y="3830360"/>
            <a:ext cx="325734" cy="529812"/>
            <a:chOff x="2071598" y="2060848"/>
            <a:chExt cx="1917605" cy="3137144"/>
          </a:xfrm>
          <a:solidFill>
            <a:srgbClr val="7D7D7D"/>
          </a:solidFill>
        </p:grpSpPr>
        <p:sp>
          <p:nvSpPr>
            <p:cNvPr id="111" name="Freeform 103">
              <a:extLst>
                <a:ext uri="{FF2B5EF4-FFF2-40B4-BE49-F238E27FC236}">
                  <a16:creationId xmlns:a16="http://schemas.microsoft.com/office/drawing/2014/main" id="{C16F1398-AAE3-4F8C-B9F2-D57CE18EF7DE}"/>
                </a:ext>
              </a:extLst>
            </p:cNvPr>
            <p:cNvSpPr/>
            <p:nvPr/>
          </p:nvSpPr>
          <p:spPr>
            <a:xfrm>
              <a:off x="2483768" y="206084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2" name="Freeform 104">
              <a:extLst>
                <a:ext uri="{FF2B5EF4-FFF2-40B4-BE49-F238E27FC236}">
                  <a16:creationId xmlns:a16="http://schemas.microsoft.com/office/drawing/2014/main" id="{81F9D13A-B080-4D2C-A11A-203E50D69BB2}"/>
                </a:ext>
              </a:extLst>
            </p:cNvPr>
            <p:cNvSpPr/>
            <p:nvPr/>
          </p:nvSpPr>
          <p:spPr>
            <a:xfrm rot="21253755">
              <a:off x="2170737" y="2710023"/>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3" name="Freeform 105">
              <a:extLst>
                <a:ext uri="{FF2B5EF4-FFF2-40B4-BE49-F238E27FC236}">
                  <a16:creationId xmlns:a16="http://schemas.microsoft.com/office/drawing/2014/main" id="{313D68DB-237F-4900-BFA2-0C75F18ECDEF}"/>
                </a:ext>
              </a:extLst>
            </p:cNvPr>
            <p:cNvSpPr/>
            <p:nvPr/>
          </p:nvSpPr>
          <p:spPr>
            <a:xfrm rot="20634645">
              <a:off x="2071598" y="3466865"/>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4" name="Freeform 106">
              <a:extLst>
                <a:ext uri="{FF2B5EF4-FFF2-40B4-BE49-F238E27FC236}">
                  <a16:creationId xmlns:a16="http://schemas.microsoft.com/office/drawing/2014/main" id="{3B6558AA-E0E2-48E4-9D1A-D99B85D256B8}"/>
                </a:ext>
              </a:extLst>
            </p:cNvPr>
            <p:cNvSpPr/>
            <p:nvPr/>
          </p:nvSpPr>
          <p:spPr>
            <a:xfrm rot="19632933">
              <a:off x="2257651" y="418223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grpSp>
      <p:sp>
        <p:nvSpPr>
          <p:cNvPr id="115" name="Freeform 107">
            <a:extLst>
              <a:ext uri="{FF2B5EF4-FFF2-40B4-BE49-F238E27FC236}">
                <a16:creationId xmlns:a16="http://schemas.microsoft.com/office/drawing/2014/main" id="{9EC4622A-F77B-469E-B031-13F3195F939F}"/>
              </a:ext>
            </a:extLst>
          </p:cNvPr>
          <p:cNvSpPr>
            <a:spLocks noChangeAspect="1"/>
          </p:cNvSpPr>
          <p:nvPr/>
        </p:nvSpPr>
        <p:spPr>
          <a:xfrm>
            <a:off x="2764391" y="5311984"/>
            <a:ext cx="169894" cy="529812"/>
          </a:xfrm>
          <a:custGeom>
            <a:avLst/>
            <a:gdLst>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25685 w 779830"/>
              <a:gd name="connsiteY0" fmla="*/ 1331843 h 2449001"/>
              <a:gd name="connsiteX1" fmla="*/ 537004 w 779830"/>
              <a:gd name="connsiteY1" fmla="*/ 1379551 h 2449001"/>
              <a:gd name="connsiteX2" fmla="*/ 758434 w 779830"/>
              <a:gd name="connsiteY2" fmla="*/ 1406369 h 2449001"/>
              <a:gd name="connsiteX3" fmla="*/ 620492 w 779830"/>
              <a:gd name="connsiteY3" fmla="*/ 1741335 h 2449001"/>
              <a:gd name="connsiteX4" fmla="*/ 604589 w 779830"/>
              <a:gd name="connsiteY4" fmla="*/ 2441050 h 2449001"/>
              <a:gd name="connsiteX5" fmla="*/ 314367 w 779830"/>
              <a:gd name="connsiteY5" fmla="*/ 2445025 h 2449001"/>
              <a:gd name="connsiteX6" fmla="*/ 207024 w 779830"/>
              <a:gd name="connsiteY6" fmla="*/ 1673750 h 2449001"/>
              <a:gd name="connsiteX7" fmla="*/ 203049 w 779830"/>
              <a:gd name="connsiteY7" fmla="*/ 2441050 h 2449001"/>
              <a:gd name="connsiteX8" fmla="*/ 131487 w 779830"/>
              <a:gd name="connsiteY8" fmla="*/ 2449001 h 2449001"/>
              <a:gd name="connsiteX9" fmla="*/ 290 w 779830"/>
              <a:gd name="connsiteY9" fmla="*/ 1701579 h 2449001"/>
              <a:gd name="connsiteX10" fmla="*/ 95803 w 779830"/>
              <a:gd name="connsiteY10" fmla="*/ 1597201 h 2449001"/>
              <a:gd name="connsiteX11" fmla="*/ 84332 w 779830"/>
              <a:gd name="connsiteY11" fmla="*/ 1389262 h 2449001"/>
              <a:gd name="connsiteX12" fmla="*/ 334245 w 779830"/>
              <a:gd name="connsiteY12" fmla="*/ 1375575 h 2449001"/>
              <a:gd name="connsiteX13" fmla="*/ 425685 w 779830"/>
              <a:gd name="connsiteY13" fmla="*/ 1331843 h 2449001"/>
              <a:gd name="connsiteX14" fmla="*/ 238828 w 779830"/>
              <a:gd name="connsiteY14" fmla="*/ 0 h 2449001"/>
              <a:gd name="connsiteX15" fmla="*/ 552904 w 779830"/>
              <a:gd name="connsiteY15" fmla="*/ 0 h 2449001"/>
              <a:gd name="connsiteX16" fmla="*/ 684102 w 779830"/>
              <a:gd name="connsiteY16" fmla="*/ 962108 h 2449001"/>
              <a:gd name="connsiteX17" fmla="*/ 719882 w 779830"/>
              <a:gd name="connsiteY17" fmla="*/ 1307990 h 2449001"/>
              <a:gd name="connsiteX18" fmla="*/ 409781 w 779830"/>
              <a:gd name="connsiteY18" fmla="*/ 1268233 h 2449001"/>
              <a:gd name="connsiteX19" fmla="*/ 99681 w 779830"/>
              <a:gd name="connsiteY19" fmla="*/ 1288111 h 2449001"/>
              <a:gd name="connsiteX20" fmla="*/ 119559 w 779830"/>
              <a:gd name="connsiteY20" fmla="*/ 1017766 h 2449001"/>
              <a:gd name="connsiteX21" fmla="*/ 238828 w 779830"/>
              <a:gd name="connsiteY21" fmla="*/ 0 h 2449001"/>
              <a:gd name="connsiteX0" fmla="*/ 425766 w 779911"/>
              <a:gd name="connsiteY0" fmla="*/ 1331843 h 2449001"/>
              <a:gd name="connsiteX1" fmla="*/ 537085 w 779911"/>
              <a:gd name="connsiteY1" fmla="*/ 1379551 h 2449001"/>
              <a:gd name="connsiteX2" fmla="*/ 758515 w 779911"/>
              <a:gd name="connsiteY2" fmla="*/ 1406369 h 2449001"/>
              <a:gd name="connsiteX3" fmla="*/ 620573 w 779911"/>
              <a:gd name="connsiteY3" fmla="*/ 1741335 h 2449001"/>
              <a:gd name="connsiteX4" fmla="*/ 604670 w 779911"/>
              <a:gd name="connsiteY4" fmla="*/ 2441050 h 2449001"/>
              <a:gd name="connsiteX5" fmla="*/ 314448 w 779911"/>
              <a:gd name="connsiteY5" fmla="*/ 2445025 h 2449001"/>
              <a:gd name="connsiteX6" fmla="*/ 207105 w 779911"/>
              <a:gd name="connsiteY6" fmla="*/ 1673750 h 2449001"/>
              <a:gd name="connsiteX7" fmla="*/ 203130 w 779911"/>
              <a:gd name="connsiteY7" fmla="*/ 2441050 h 2449001"/>
              <a:gd name="connsiteX8" fmla="*/ 131568 w 779911"/>
              <a:gd name="connsiteY8" fmla="*/ 2449001 h 2449001"/>
              <a:gd name="connsiteX9" fmla="*/ 371 w 779911"/>
              <a:gd name="connsiteY9" fmla="*/ 1701579 h 2449001"/>
              <a:gd name="connsiteX10" fmla="*/ 95884 w 779911"/>
              <a:gd name="connsiteY10" fmla="*/ 1597201 h 2449001"/>
              <a:gd name="connsiteX11" fmla="*/ 84413 w 779911"/>
              <a:gd name="connsiteY11" fmla="*/ 1389262 h 2449001"/>
              <a:gd name="connsiteX12" fmla="*/ 334326 w 779911"/>
              <a:gd name="connsiteY12" fmla="*/ 1375575 h 2449001"/>
              <a:gd name="connsiteX13" fmla="*/ 425766 w 779911"/>
              <a:gd name="connsiteY13" fmla="*/ 1331843 h 2449001"/>
              <a:gd name="connsiteX14" fmla="*/ 238909 w 779911"/>
              <a:gd name="connsiteY14" fmla="*/ 0 h 2449001"/>
              <a:gd name="connsiteX15" fmla="*/ 552985 w 779911"/>
              <a:gd name="connsiteY15" fmla="*/ 0 h 2449001"/>
              <a:gd name="connsiteX16" fmla="*/ 684183 w 779911"/>
              <a:gd name="connsiteY16" fmla="*/ 962108 h 2449001"/>
              <a:gd name="connsiteX17" fmla="*/ 719963 w 779911"/>
              <a:gd name="connsiteY17" fmla="*/ 1307990 h 2449001"/>
              <a:gd name="connsiteX18" fmla="*/ 409862 w 779911"/>
              <a:gd name="connsiteY18" fmla="*/ 1268233 h 2449001"/>
              <a:gd name="connsiteX19" fmla="*/ 99762 w 779911"/>
              <a:gd name="connsiteY19" fmla="*/ 1288111 h 2449001"/>
              <a:gd name="connsiteX20" fmla="*/ 119640 w 779911"/>
              <a:gd name="connsiteY20" fmla="*/ 1017766 h 2449001"/>
              <a:gd name="connsiteX21" fmla="*/ 238909 w 779911"/>
              <a:gd name="connsiteY21" fmla="*/ 0 h 2449001"/>
              <a:gd name="connsiteX0" fmla="*/ 425696 w 779841"/>
              <a:gd name="connsiteY0" fmla="*/ 1331843 h 2449001"/>
              <a:gd name="connsiteX1" fmla="*/ 537015 w 779841"/>
              <a:gd name="connsiteY1" fmla="*/ 1379551 h 2449001"/>
              <a:gd name="connsiteX2" fmla="*/ 758445 w 779841"/>
              <a:gd name="connsiteY2" fmla="*/ 1406369 h 2449001"/>
              <a:gd name="connsiteX3" fmla="*/ 620503 w 779841"/>
              <a:gd name="connsiteY3" fmla="*/ 1741335 h 2449001"/>
              <a:gd name="connsiteX4" fmla="*/ 604600 w 779841"/>
              <a:gd name="connsiteY4" fmla="*/ 2441050 h 2449001"/>
              <a:gd name="connsiteX5" fmla="*/ 314378 w 779841"/>
              <a:gd name="connsiteY5" fmla="*/ 2445025 h 2449001"/>
              <a:gd name="connsiteX6" fmla="*/ 207035 w 779841"/>
              <a:gd name="connsiteY6" fmla="*/ 1673750 h 2449001"/>
              <a:gd name="connsiteX7" fmla="*/ 203060 w 779841"/>
              <a:gd name="connsiteY7" fmla="*/ 2441050 h 2449001"/>
              <a:gd name="connsiteX8" fmla="*/ 131498 w 779841"/>
              <a:gd name="connsiteY8" fmla="*/ 2449001 h 2449001"/>
              <a:gd name="connsiteX9" fmla="*/ 301 w 779841"/>
              <a:gd name="connsiteY9" fmla="*/ 1701579 h 2449001"/>
              <a:gd name="connsiteX10" fmla="*/ 95814 w 779841"/>
              <a:gd name="connsiteY10" fmla="*/ 1597201 h 2449001"/>
              <a:gd name="connsiteX11" fmla="*/ 84343 w 779841"/>
              <a:gd name="connsiteY11" fmla="*/ 1389262 h 2449001"/>
              <a:gd name="connsiteX12" fmla="*/ 334256 w 779841"/>
              <a:gd name="connsiteY12" fmla="*/ 1375575 h 2449001"/>
              <a:gd name="connsiteX13" fmla="*/ 425696 w 779841"/>
              <a:gd name="connsiteY13" fmla="*/ 1331843 h 2449001"/>
              <a:gd name="connsiteX14" fmla="*/ 238839 w 779841"/>
              <a:gd name="connsiteY14" fmla="*/ 0 h 2449001"/>
              <a:gd name="connsiteX15" fmla="*/ 552915 w 779841"/>
              <a:gd name="connsiteY15" fmla="*/ 0 h 2449001"/>
              <a:gd name="connsiteX16" fmla="*/ 684113 w 779841"/>
              <a:gd name="connsiteY16" fmla="*/ 962108 h 2449001"/>
              <a:gd name="connsiteX17" fmla="*/ 719893 w 779841"/>
              <a:gd name="connsiteY17" fmla="*/ 1307990 h 2449001"/>
              <a:gd name="connsiteX18" fmla="*/ 409792 w 779841"/>
              <a:gd name="connsiteY18" fmla="*/ 1268233 h 2449001"/>
              <a:gd name="connsiteX19" fmla="*/ 99692 w 779841"/>
              <a:gd name="connsiteY19" fmla="*/ 1288111 h 2449001"/>
              <a:gd name="connsiteX20" fmla="*/ 119570 w 779841"/>
              <a:gd name="connsiteY20" fmla="*/ 1017766 h 2449001"/>
              <a:gd name="connsiteX21" fmla="*/ 238839 w 779841"/>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19570 w 794874"/>
              <a:gd name="connsiteY20" fmla="*/ 1017766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1314"/>
              <a:gd name="connsiteY0" fmla="*/ 1331843 h 2449001"/>
              <a:gd name="connsiteX1" fmla="*/ 537015 w 791314"/>
              <a:gd name="connsiteY1" fmla="*/ 1379551 h 2449001"/>
              <a:gd name="connsiteX2" fmla="*/ 758445 w 791314"/>
              <a:gd name="connsiteY2" fmla="*/ 1406369 h 2449001"/>
              <a:gd name="connsiteX3" fmla="*/ 620503 w 791314"/>
              <a:gd name="connsiteY3" fmla="*/ 1741335 h 2449001"/>
              <a:gd name="connsiteX4" fmla="*/ 604600 w 791314"/>
              <a:gd name="connsiteY4" fmla="*/ 2441050 h 2449001"/>
              <a:gd name="connsiteX5" fmla="*/ 314378 w 791314"/>
              <a:gd name="connsiteY5" fmla="*/ 2445025 h 2449001"/>
              <a:gd name="connsiteX6" fmla="*/ 207035 w 791314"/>
              <a:gd name="connsiteY6" fmla="*/ 1673750 h 2449001"/>
              <a:gd name="connsiteX7" fmla="*/ 203060 w 791314"/>
              <a:gd name="connsiteY7" fmla="*/ 2441050 h 2449001"/>
              <a:gd name="connsiteX8" fmla="*/ 131498 w 791314"/>
              <a:gd name="connsiteY8" fmla="*/ 2449001 h 2449001"/>
              <a:gd name="connsiteX9" fmla="*/ 301 w 791314"/>
              <a:gd name="connsiteY9" fmla="*/ 1701579 h 2449001"/>
              <a:gd name="connsiteX10" fmla="*/ 95814 w 791314"/>
              <a:gd name="connsiteY10" fmla="*/ 1597201 h 2449001"/>
              <a:gd name="connsiteX11" fmla="*/ 84343 w 791314"/>
              <a:gd name="connsiteY11" fmla="*/ 1389262 h 2449001"/>
              <a:gd name="connsiteX12" fmla="*/ 334256 w 791314"/>
              <a:gd name="connsiteY12" fmla="*/ 1375575 h 2449001"/>
              <a:gd name="connsiteX13" fmla="*/ 425696 w 791314"/>
              <a:gd name="connsiteY13" fmla="*/ 1331843 h 2449001"/>
              <a:gd name="connsiteX14" fmla="*/ 218310 w 791314"/>
              <a:gd name="connsiteY14" fmla="*/ 0 h 2449001"/>
              <a:gd name="connsiteX15" fmla="*/ 570023 w 791314"/>
              <a:gd name="connsiteY15" fmla="*/ 3422 h 2449001"/>
              <a:gd name="connsiteX16" fmla="*/ 677271 w 791314"/>
              <a:gd name="connsiteY16" fmla="*/ 938156 h 2449001"/>
              <a:gd name="connsiteX17" fmla="*/ 719893 w 791314"/>
              <a:gd name="connsiteY17" fmla="*/ 1307990 h 2449001"/>
              <a:gd name="connsiteX18" fmla="*/ 409792 w 791314"/>
              <a:gd name="connsiteY18" fmla="*/ 1268233 h 2449001"/>
              <a:gd name="connsiteX19" fmla="*/ 99692 w 791314"/>
              <a:gd name="connsiteY19" fmla="*/ 1288111 h 2449001"/>
              <a:gd name="connsiteX20" fmla="*/ 133257 w 791314"/>
              <a:gd name="connsiteY20" fmla="*/ 945913 h 2449001"/>
              <a:gd name="connsiteX21" fmla="*/ 218310 w 791314"/>
              <a:gd name="connsiteY21" fmla="*/ 0 h 2449001"/>
              <a:gd name="connsiteX0" fmla="*/ 425696 w 791740"/>
              <a:gd name="connsiteY0" fmla="*/ 1331843 h 2449001"/>
              <a:gd name="connsiteX1" fmla="*/ 537015 w 791740"/>
              <a:gd name="connsiteY1" fmla="*/ 1379551 h 2449001"/>
              <a:gd name="connsiteX2" fmla="*/ 775553 w 791740"/>
              <a:gd name="connsiteY2" fmla="*/ 1406369 h 2449001"/>
              <a:gd name="connsiteX3" fmla="*/ 620503 w 791740"/>
              <a:gd name="connsiteY3" fmla="*/ 1741335 h 2449001"/>
              <a:gd name="connsiteX4" fmla="*/ 604600 w 791740"/>
              <a:gd name="connsiteY4" fmla="*/ 2441050 h 2449001"/>
              <a:gd name="connsiteX5" fmla="*/ 314378 w 791740"/>
              <a:gd name="connsiteY5" fmla="*/ 2445025 h 2449001"/>
              <a:gd name="connsiteX6" fmla="*/ 207035 w 791740"/>
              <a:gd name="connsiteY6" fmla="*/ 1673750 h 2449001"/>
              <a:gd name="connsiteX7" fmla="*/ 203060 w 791740"/>
              <a:gd name="connsiteY7" fmla="*/ 2441050 h 2449001"/>
              <a:gd name="connsiteX8" fmla="*/ 131498 w 791740"/>
              <a:gd name="connsiteY8" fmla="*/ 2449001 h 2449001"/>
              <a:gd name="connsiteX9" fmla="*/ 301 w 791740"/>
              <a:gd name="connsiteY9" fmla="*/ 1701579 h 2449001"/>
              <a:gd name="connsiteX10" fmla="*/ 95814 w 791740"/>
              <a:gd name="connsiteY10" fmla="*/ 1597201 h 2449001"/>
              <a:gd name="connsiteX11" fmla="*/ 84343 w 791740"/>
              <a:gd name="connsiteY11" fmla="*/ 1389262 h 2449001"/>
              <a:gd name="connsiteX12" fmla="*/ 334256 w 791740"/>
              <a:gd name="connsiteY12" fmla="*/ 1375575 h 2449001"/>
              <a:gd name="connsiteX13" fmla="*/ 425696 w 791740"/>
              <a:gd name="connsiteY13" fmla="*/ 1331843 h 2449001"/>
              <a:gd name="connsiteX14" fmla="*/ 218310 w 791740"/>
              <a:gd name="connsiteY14" fmla="*/ 0 h 2449001"/>
              <a:gd name="connsiteX15" fmla="*/ 570023 w 791740"/>
              <a:gd name="connsiteY15" fmla="*/ 3422 h 2449001"/>
              <a:gd name="connsiteX16" fmla="*/ 677271 w 791740"/>
              <a:gd name="connsiteY16" fmla="*/ 938156 h 2449001"/>
              <a:gd name="connsiteX17" fmla="*/ 719893 w 791740"/>
              <a:gd name="connsiteY17" fmla="*/ 1307990 h 2449001"/>
              <a:gd name="connsiteX18" fmla="*/ 409792 w 791740"/>
              <a:gd name="connsiteY18" fmla="*/ 1268233 h 2449001"/>
              <a:gd name="connsiteX19" fmla="*/ 99692 w 791740"/>
              <a:gd name="connsiteY19" fmla="*/ 1288111 h 2449001"/>
              <a:gd name="connsiteX20" fmla="*/ 133257 w 791740"/>
              <a:gd name="connsiteY20" fmla="*/ 945913 h 2449001"/>
              <a:gd name="connsiteX21" fmla="*/ 218310 w 791740"/>
              <a:gd name="connsiteY21" fmla="*/ 0 h 2449001"/>
              <a:gd name="connsiteX0" fmla="*/ 425696 w 798638"/>
              <a:gd name="connsiteY0" fmla="*/ 1331843 h 2449001"/>
              <a:gd name="connsiteX1" fmla="*/ 537015 w 798638"/>
              <a:gd name="connsiteY1" fmla="*/ 1379551 h 2449001"/>
              <a:gd name="connsiteX2" fmla="*/ 775553 w 798638"/>
              <a:gd name="connsiteY2" fmla="*/ 1406369 h 2449001"/>
              <a:gd name="connsiteX3" fmla="*/ 620503 w 798638"/>
              <a:gd name="connsiteY3" fmla="*/ 1741335 h 2449001"/>
              <a:gd name="connsiteX4" fmla="*/ 604600 w 798638"/>
              <a:gd name="connsiteY4" fmla="*/ 2441050 h 2449001"/>
              <a:gd name="connsiteX5" fmla="*/ 314378 w 798638"/>
              <a:gd name="connsiteY5" fmla="*/ 2445025 h 2449001"/>
              <a:gd name="connsiteX6" fmla="*/ 207035 w 798638"/>
              <a:gd name="connsiteY6" fmla="*/ 1673750 h 2449001"/>
              <a:gd name="connsiteX7" fmla="*/ 203060 w 798638"/>
              <a:gd name="connsiteY7" fmla="*/ 2441050 h 2449001"/>
              <a:gd name="connsiteX8" fmla="*/ 131498 w 798638"/>
              <a:gd name="connsiteY8" fmla="*/ 2449001 h 2449001"/>
              <a:gd name="connsiteX9" fmla="*/ 301 w 798638"/>
              <a:gd name="connsiteY9" fmla="*/ 1701579 h 2449001"/>
              <a:gd name="connsiteX10" fmla="*/ 95814 w 798638"/>
              <a:gd name="connsiteY10" fmla="*/ 1597201 h 2449001"/>
              <a:gd name="connsiteX11" fmla="*/ 84343 w 798638"/>
              <a:gd name="connsiteY11" fmla="*/ 1389262 h 2449001"/>
              <a:gd name="connsiteX12" fmla="*/ 334256 w 798638"/>
              <a:gd name="connsiteY12" fmla="*/ 1375575 h 2449001"/>
              <a:gd name="connsiteX13" fmla="*/ 425696 w 798638"/>
              <a:gd name="connsiteY13" fmla="*/ 1331843 h 2449001"/>
              <a:gd name="connsiteX14" fmla="*/ 218310 w 798638"/>
              <a:gd name="connsiteY14" fmla="*/ 0 h 2449001"/>
              <a:gd name="connsiteX15" fmla="*/ 570023 w 798638"/>
              <a:gd name="connsiteY15" fmla="*/ 3422 h 2449001"/>
              <a:gd name="connsiteX16" fmla="*/ 677271 w 798638"/>
              <a:gd name="connsiteY16" fmla="*/ 938156 h 2449001"/>
              <a:gd name="connsiteX17" fmla="*/ 719893 w 798638"/>
              <a:gd name="connsiteY17" fmla="*/ 1307990 h 2449001"/>
              <a:gd name="connsiteX18" fmla="*/ 409792 w 798638"/>
              <a:gd name="connsiteY18" fmla="*/ 1268233 h 2449001"/>
              <a:gd name="connsiteX19" fmla="*/ 99692 w 798638"/>
              <a:gd name="connsiteY19" fmla="*/ 1288111 h 2449001"/>
              <a:gd name="connsiteX20" fmla="*/ 133257 w 798638"/>
              <a:gd name="connsiteY20" fmla="*/ 945913 h 2449001"/>
              <a:gd name="connsiteX21" fmla="*/ 218310 w 798638"/>
              <a:gd name="connsiteY21" fmla="*/ 0 h 2449001"/>
              <a:gd name="connsiteX0" fmla="*/ 425696 w 798137"/>
              <a:gd name="connsiteY0" fmla="*/ 1331843 h 2449001"/>
              <a:gd name="connsiteX1" fmla="*/ 537015 w 798137"/>
              <a:gd name="connsiteY1" fmla="*/ 1379551 h 2449001"/>
              <a:gd name="connsiteX2" fmla="*/ 775553 w 798137"/>
              <a:gd name="connsiteY2" fmla="*/ 1406369 h 2449001"/>
              <a:gd name="connsiteX3" fmla="*/ 613659 w 798137"/>
              <a:gd name="connsiteY3" fmla="*/ 1785816 h 2449001"/>
              <a:gd name="connsiteX4" fmla="*/ 604600 w 798137"/>
              <a:gd name="connsiteY4" fmla="*/ 2441050 h 2449001"/>
              <a:gd name="connsiteX5" fmla="*/ 314378 w 798137"/>
              <a:gd name="connsiteY5" fmla="*/ 2445025 h 2449001"/>
              <a:gd name="connsiteX6" fmla="*/ 207035 w 798137"/>
              <a:gd name="connsiteY6" fmla="*/ 1673750 h 2449001"/>
              <a:gd name="connsiteX7" fmla="*/ 203060 w 798137"/>
              <a:gd name="connsiteY7" fmla="*/ 2441050 h 2449001"/>
              <a:gd name="connsiteX8" fmla="*/ 131498 w 798137"/>
              <a:gd name="connsiteY8" fmla="*/ 2449001 h 2449001"/>
              <a:gd name="connsiteX9" fmla="*/ 301 w 798137"/>
              <a:gd name="connsiteY9" fmla="*/ 1701579 h 2449001"/>
              <a:gd name="connsiteX10" fmla="*/ 95814 w 798137"/>
              <a:gd name="connsiteY10" fmla="*/ 1597201 h 2449001"/>
              <a:gd name="connsiteX11" fmla="*/ 84343 w 798137"/>
              <a:gd name="connsiteY11" fmla="*/ 1389262 h 2449001"/>
              <a:gd name="connsiteX12" fmla="*/ 334256 w 798137"/>
              <a:gd name="connsiteY12" fmla="*/ 1375575 h 2449001"/>
              <a:gd name="connsiteX13" fmla="*/ 425696 w 798137"/>
              <a:gd name="connsiteY13" fmla="*/ 1331843 h 2449001"/>
              <a:gd name="connsiteX14" fmla="*/ 218310 w 798137"/>
              <a:gd name="connsiteY14" fmla="*/ 0 h 2449001"/>
              <a:gd name="connsiteX15" fmla="*/ 570023 w 798137"/>
              <a:gd name="connsiteY15" fmla="*/ 3422 h 2449001"/>
              <a:gd name="connsiteX16" fmla="*/ 677271 w 798137"/>
              <a:gd name="connsiteY16" fmla="*/ 938156 h 2449001"/>
              <a:gd name="connsiteX17" fmla="*/ 719893 w 798137"/>
              <a:gd name="connsiteY17" fmla="*/ 1307990 h 2449001"/>
              <a:gd name="connsiteX18" fmla="*/ 409792 w 798137"/>
              <a:gd name="connsiteY18" fmla="*/ 1268233 h 2449001"/>
              <a:gd name="connsiteX19" fmla="*/ 99692 w 798137"/>
              <a:gd name="connsiteY19" fmla="*/ 1288111 h 2449001"/>
              <a:gd name="connsiteX20" fmla="*/ 133257 w 798137"/>
              <a:gd name="connsiteY20" fmla="*/ 945913 h 2449001"/>
              <a:gd name="connsiteX21" fmla="*/ 218310 w 798137"/>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07035 w 797686"/>
              <a:gd name="connsiteY6" fmla="*/ 1673750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24143 w 797686"/>
              <a:gd name="connsiteY6" fmla="*/ 1721654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05179 w 777169"/>
              <a:gd name="connsiteY0" fmla="*/ 1331843 h 2449001"/>
              <a:gd name="connsiteX1" fmla="*/ 516498 w 777169"/>
              <a:gd name="connsiteY1" fmla="*/ 1379551 h 2449001"/>
              <a:gd name="connsiteX2" fmla="*/ 755036 w 777169"/>
              <a:gd name="connsiteY2" fmla="*/ 1406369 h 2449001"/>
              <a:gd name="connsiteX3" fmla="*/ 593142 w 777169"/>
              <a:gd name="connsiteY3" fmla="*/ 1785816 h 2449001"/>
              <a:gd name="connsiteX4" fmla="*/ 584083 w 777169"/>
              <a:gd name="connsiteY4" fmla="*/ 2441050 h 2449001"/>
              <a:gd name="connsiteX5" fmla="*/ 293861 w 777169"/>
              <a:gd name="connsiteY5" fmla="*/ 2445025 h 2449001"/>
              <a:gd name="connsiteX6" fmla="*/ 203626 w 777169"/>
              <a:gd name="connsiteY6" fmla="*/ 1721654 h 2449001"/>
              <a:gd name="connsiteX7" fmla="*/ 182543 w 777169"/>
              <a:gd name="connsiteY7" fmla="*/ 2441050 h 2449001"/>
              <a:gd name="connsiteX8" fmla="*/ 110981 w 777169"/>
              <a:gd name="connsiteY8" fmla="*/ 2449001 h 2449001"/>
              <a:gd name="connsiteX9" fmla="*/ 313 w 777169"/>
              <a:gd name="connsiteY9" fmla="*/ 1749481 h 2449001"/>
              <a:gd name="connsiteX10" fmla="*/ 92405 w 777169"/>
              <a:gd name="connsiteY10" fmla="*/ 1641682 h 2449001"/>
              <a:gd name="connsiteX11" fmla="*/ 63826 w 777169"/>
              <a:gd name="connsiteY11" fmla="*/ 1389262 h 2449001"/>
              <a:gd name="connsiteX12" fmla="*/ 313739 w 777169"/>
              <a:gd name="connsiteY12" fmla="*/ 1375575 h 2449001"/>
              <a:gd name="connsiteX13" fmla="*/ 405179 w 777169"/>
              <a:gd name="connsiteY13" fmla="*/ 1331843 h 2449001"/>
              <a:gd name="connsiteX14" fmla="*/ 197793 w 777169"/>
              <a:gd name="connsiteY14" fmla="*/ 0 h 2449001"/>
              <a:gd name="connsiteX15" fmla="*/ 549506 w 777169"/>
              <a:gd name="connsiteY15" fmla="*/ 3422 h 2449001"/>
              <a:gd name="connsiteX16" fmla="*/ 656754 w 777169"/>
              <a:gd name="connsiteY16" fmla="*/ 938156 h 2449001"/>
              <a:gd name="connsiteX17" fmla="*/ 699376 w 777169"/>
              <a:gd name="connsiteY17" fmla="*/ 1307990 h 2449001"/>
              <a:gd name="connsiteX18" fmla="*/ 389275 w 777169"/>
              <a:gd name="connsiteY18" fmla="*/ 1268233 h 2449001"/>
              <a:gd name="connsiteX19" fmla="*/ 79175 w 777169"/>
              <a:gd name="connsiteY19" fmla="*/ 1288111 h 2449001"/>
              <a:gd name="connsiteX20" fmla="*/ 112740 w 777169"/>
              <a:gd name="connsiteY20" fmla="*/ 945913 h 2449001"/>
              <a:gd name="connsiteX21" fmla="*/ 197793 w 777169"/>
              <a:gd name="connsiteY21" fmla="*/ 0 h 2449001"/>
              <a:gd name="connsiteX0" fmla="*/ 413332 w 785322"/>
              <a:gd name="connsiteY0" fmla="*/ 1331843 h 2449001"/>
              <a:gd name="connsiteX1" fmla="*/ 524651 w 785322"/>
              <a:gd name="connsiteY1" fmla="*/ 1379551 h 2449001"/>
              <a:gd name="connsiteX2" fmla="*/ 763189 w 785322"/>
              <a:gd name="connsiteY2" fmla="*/ 1406369 h 2449001"/>
              <a:gd name="connsiteX3" fmla="*/ 601295 w 785322"/>
              <a:gd name="connsiteY3" fmla="*/ 1785816 h 2449001"/>
              <a:gd name="connsiteX4" fmla="*/ 592236 w 785322"/>
              <a:gd name="connsiteY4" fmla="*/ 2441050 h 2449001"/>
              <a:gd name="connsiteX5" fmla="*/ 302014 w 785322"/>
              <a:gd name="connsiteY5" fmla="*/ 2445025 h 2449001"/>
              <a:gd name="connsiteX6" fmla="*/ 211779 w 785322"/>
              <a:gd name="connsiteY6" fmla="*/ 1721654 h 2449001"/>
              <a:gd name="connsiteX7" fmla="*/ 190696 w 785322"/>
              <a:gd name="connsiteY7" fmla="*/ 2441050 h 2449001"/>
              <a:gd name="connsiteX8" fmla="*/ 119134 w 785322"/>
              <a:gd name="connsiteY8" fmla="*/ 2449001 h 2449001"/>
              <a:gd name="connsiteX9" fmla="*/ 8466 w 785322"/>
              <a:gd name="connsiteY9" fmla="*/ 1749481 h 2449001"/>
              <a:gd name="connsiteX10" fmla="*/ 100558 w 785322"/>
              <a:gd name="connsiteY10" fmla="*/ 1641682 h 2449001"/>
              <a:gd name="connsiteX11" fmla="*/ 71979 w 785322"/>
              <a:gd name="connsiteY11" fmla="*/ 1389262 h 2449001"/>
              <a:gd name="connsiteX12" fmla="*/ 321892 w 785322"/>
              <a:gd name="connsiteY12" fmla="*/ 1375575 h 2449001"/>
              <a:gd name="connsiteX13" fmla="*/ 413332 w 785322"/>
              <a:gd name="connsiteY13" fmla="*/ 1331843 h 2449001"/>
              <a:gd name="connsiteX14" fmla="*/ 205946 w 785322"/>
              <a:gd name="connsiteY14" fmla="*/ 0 h 2449001"/>
              <a:gd name="connsiteX15" fmla="*/ 557659 w 785322"/>
              <a:gd name="connsiteY15" fmla="*/ 3422 h 2449001"/>
              <a:gd name="connsiteX16" fmla="*/ 664907 w 785322"/>
              <a:gd name="connsiteY16" fmla="*/ 938156 h 2449001"/>
              <a:gd name="connsiteX17" fmla="*/ 707529 w 785322"/>
              <a:gd name="connsiteY17" fmla="*/ 1307990 h 2449001"/>
              <a:gd name="connsiteX18" fmla="*/ 397428 w 785322"/>
              <a:gd name="connsiteY18" fmla="*/ 1268233 h 2449001"/>
              <a:gd name="connsiteX19" fmla="*/ 87328 w 785322"/>
              <a:gd name="connsiteY19" fmla="*/ 1288111 h 2449001"/>
              <a:gd name="connsiteX20" fmla="*/ 120893 w 785322"/>
              <a:gd name="connsiteY20" fmla="*/ 945913 h 2449001"/>
              <a:gd name="connsiteX21" fmla="*/ 205946 w 785322"/>
              <a:gd name="connsiteY21" fmla="*/ 0 h 24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5322" h="2449001">
                <a:moveTo>
                  <a:pt x="413332" y="1331843"/>
                </a:moveTo>
                <a:cubicBezTo>
                  <a:pt x="470316" y="1339795"/>
                  <a:pt x="487545" y="1363648"/>
                  <a:pt x="524651" y="1379551"/>
                </a:cubicBezTo>
                <a:cubicBezTo>
                  <a:pt x="598461" y="1388490"/>
                  <a:pt x="730438" y="1342684"/>
                  <a:pt x="763189" y="1406369"/>
                </a:cubicBezTo>
                <a:cubicBezTo>
                  <a:pt x="860365" y="1644887"/>
                  <a:pt x="606378" y="1660931"/>
                  <a:pt x="601295" y="1785816"/>
                </a:cubicBezTo>
                <a:cubicBezTo>
                  <a:pt x="592018" y="1995200"/>
                  <a:pt x="585610" y="2024932"/>
                  <a:pt x="592236" y="2441050"/>
                </a:cubicBezTo>
                <a:lnTo>
                  <a:pt x="302014" y="2445025"/>
                </a:lnTo>
                <a:cubicBezTo>
                  <a:pt x="266233" y="2198535"/>
                  <a:pt x="340856" y="1660357"/>
                  <a:pt x="211779" y="1721654"/>
                </a:cubicBezTo>
                <a:cubicBezTo>
                  <a:pt x="170697" y="1762736"/>
                  <a:pt x="192021" y="2185283"/>
                  <a:pt x="190696" y="2441050"/>
                </a:cubicBezTo>
                <a:cubicBezTo>
                  <a:pt x="146301" y="2445688"/>
                  <a:pt x="179432" y="2445688"/>
                  <a:pt x="119134" y="2449001"/>
                </a:cubicBezTo>
                <a:cubicBezTo>
                  <a:pt x="103231" y="1623390"/>
                  <a:pt x="60150" y="1875377"/>
                  <a:pt x="8466" y="1749481"/>
                </a:cubicBezTo>
                <a:cubicBezTo>
                  <a:pt x="-31697" y="1604092"/>
                  <a:pt x="83130" y="1642413"/>
                  <a:pt x="100558" y="1641682"/>
                </a:cubicBezTo>
                <a:cubicBezTo>
                  <a:pt x="5622" y="1561516"/>
                  <a:pt x="-3874" y="1450657"/>
                  <a:pt x="71979" y="1389262"/>
                </a:cubicBezTo>
                <a:cubicBezTo>
                  <a:pt x="119567" y="1358010"/>
                  <a:pt x="239728" y="1375575"/>
                  <a:pt x="321892" y="1375575"/>
                </a:cubicBezTo>
                <a:cubicBezTo>
                  <a:pt x="347071" y="1360998"/>
                  <a:pt x="364299" y="1334493"/>
                  <a:pt x="413332" y="1331843"/>
                </a:cubicBezTo>
                <a:close/>
                <a:moveTo>
                  <a:pt x="205946" y="0"/>
                </a:moveTo>
                <a:lnTo>
                  <a:pt x="557659" y="3422"/>
                </a:lnTo>
                <a:cubicBezTo>
                  <a:pt x="580863" y="327547"/>
                  <a:pt x="489978" y="820211"/>
                  <a:pt x="664907" y="938156"/>
                </a:cubicBezTo>
                <a:cubicBezTo>
                  <a:pt x="834535" y="1061401"/>
                  <a:pt x="785141" y="1256861"/>
                  <a:pt x="707529" y="1307990"/>
                </a:cubicBezTo>
                <a:cubicBezTo>
                  <a:pt x="596211" y="1362324"/>
                  <a:pt x="496819" y="1313291"/>
                  <a:pt x="397428" y="1268233"/>
                </a:cubicBezTo>
                <a:cubicBezTo>
                  <a:pt x="324542" y="1317265"/>
                  <a:pt x="192020" y="1358347"/>
                  <a:pt x="87328" y="1288111"/>
                </a:cubicBezTo>
                <a:cubicBezTo>
                  <a:pt x="-33267" y="1184744"/>
                  <a:pt x="58608" y="985670"/>
                  <a:pt x="120893" y="945913"/>
                </a:cubicBezTo>
                <a:cubicBezTo>
                  <a:pt x="259584" y="846619"/>
                  <a:pt x="211126" y="365206"/>
                  <a:pt x="205946"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6" name="Rectangle 19">
            <a:extLst>
              <a:ext uri="{FF2B5EF4-FFF2-40B4-BE49-F238E27FC236}">
                <a16:creationId xmlns:a16="http://schemas.microsoft.com/office/drawing/2014/main" id="{196A51C2-E70A-4361-8B81-2812F9528F5E}"/>
              </a:ext>
            </a:extLst>
          </p:cNvPr>
          <p:cNvSpPr/>
          <p:nvPr/>
        </p:nvSpPr>
        <p:spPr>
          <a:xfrm>
            <a:off x="2651881" y="2360232"/>
            <a:ext cx="449751" cy="494370"/>
          </a:xfrm>
          <a:custGeom>
            <a:avLst/>
            <a:gdLst/>
            <a:ahLst/>
            <a:cxnLst/>
            <a:rect l="l" t="t" r="r" b="b"/>
            <a:pathLst>
              <a:path w="2926108" h="3216409">
                <a:moveTo>
                  <a:pt x="1150286" y="2039882"/>
                </a:moveTo>
                <a:cubicBezTo>
                  <a:pt x="1216487" y="2110220"/>
                  <a:pt x="1249586" y="2238485"/>
                  <a:pt x="1348889" y="2250897"/>
                </a:cubicBezTo>
                <a:cubicBezTo>
                  <a:pt x="1452327" y="2213659"/>
                  <a:pt x="1530941" y="2147458"/>
                  <a:pt x="1597142" y="2052295"/>
                </a:cubicBezTo>
                <a:cubicBezTo>
                  <a:pt x="1634380" y="2030228"/>
                  <a:pt x="1712994" y="2049536"/>
                  <a:pt x="1721269" y="2072982"/>
                </a:cubicBezTo>
                <a:cubicBezTo>
                  <a:pt x="1533700" y="2362611"/>
                  <a:pt x="1615072" y="2763954"/>
                  <a:pt x="1568179" y="2830155"/>
                </a:cubicBezTo>
                <a:cubicBezTo>
                  <a:pt x="1391644" y="2965315"/>
                  <a:pt x="1231658" y="2893598"/>
                  <a:pt x="1063398" y="2925319"/>
                </a:cubicBezTo>
                <a:cubicBezTo>
                  <a:pt x="925479" y="2954282"/>
                  <a:pt x="820660" y="3107371"/>
                  <a:pt x="686879" y="3148747"/>
                </a:cubicBezTo>
                <a:cubicBezTo>
                  <a:pt x="536548" y="3184606"/>
                  <a:pt x="373804" y="3224602"/>
                  <a:pt x="215198" y="3214948"/>
                </a:cubicBezTo>
                <a:cubicBezTo>
                  <a:pt x="93829" y="3209431"/>
                  <a:pt x="71763" y="3046687"/>
                  <a:pt x="136584" y="2925318"/>
                </a:cubicBezTo>
                <a:cubicBezTo>
                  <a:pt x="168305" y="2828775"/>
                  <a:pt x="121415" y="2802571"/>
                  <a:pt x="107623" y="2710165"/>
                </a:cubicBezTo>
                <a:cubicBezTo>
                  <a:pt x="111150" y="2693172"/>
                  <a:pt x="127647" y="2691385"/>
                  <a:pt x="158288" y="2695563"/>
                </a:cubicBezTo>
                <a:lnTo>
                  <a:pt x="158288" y="2626239"/>
                </a:lnTo>
                <a:lnTo>
                  <a:pt x="266288" y="2626239"/>
                </a:lnTo>
                <a:lnTo>
                  <a:pt x="266288" y="2708276"/>
                </a:lnTo>
                <a:lnTo>
                  <a:pt x="307224" y="2711894"/>
                </a:lnTo>
                <a:lnTo>
                  <a:pt x="307224" y="2626239"/>
                </a:lnTo>
                <a:lnTo>
                  <a:pt x="415224" y="2626239"/>
                </a:lnTo>
                <a:lnTo>
                  <a:pt x="415224" y="2711420"/>
                </a:lnTo>
                <a:cubicBezTo>
                  <a:pt x="428487" y="2711947"/>
                  <a:pt x="442136" y="2710942"/>
                  <a:pt x="456160" y="2708700"/>
                </a:cubicBezTo>
                <a:lnTo>
                  <a:pt x="456160" y="2617963"/>
                </a:lnTo>
                <a:lnTo>
                  <a:pt x="564160" y="2617963"/>
                </a:lnTo>
                <a:lnTo>
                  <a:pt x="564160" y="2692500"/>
                </a:lnTo>
                <a:cubicBezTo>
                  <a:pt x="577696" y="2691220"/>
                  <a:pt x="591289" y="2688332"/>
                  <a:pt x="605096" y="2684680"/>
                </a:cubicBezTo>
                <a:lnTo>
                  <a:pt x="605096" y="2601411"/>
                </a:lnTo>
                <a:lnTo>
                  <a:pt x="713096" y="2601411"/>
                </a:lnTo>
                <a:lnTo>
                  <a:pt x="713096" y="2654658"/>
                </a:lnTo>
                <a:lnTo>
                  <a:pt x="754032" y="2641463"/>
                </a:lnTo>
                <a:lnTo>
                  <a:pt x="754032" y="2580721"/>
                </a:lnTo>
                <a:lnTo>
                  <a:pt x="862032" y="2580721"/>
                </a:lnTo>
                <a:lnTo>
                  <a:pt x="862032" y="2599792"/>
                </a:lnTo>
                <a:cubicBezTo>
                  <a:pt x="897454" y="2584791"/>
                  <a:pt x="934214" y="2567836"/>
                  <a:pt x="972371" y="2548802"/>
                </a:cubicBezTo>
                <a:cubicBezTo>
                  <a:pt x="1030297" y="2506047"/>
                  <a:pt x="939271" y="2219176"/>
                  <a:pt x="947546" y="2122633"/>
                </a:cubicBezTo>
                <a:cubicBezTo>
                  <a:pt x="957201" y="2082636"/>
                  <a:pt x="1082706" y="2067466"/>
                  <a:pt x="1150286" y="2039882"/>
                </a:cubicBezTo>
                <a:close/>
                <a:moveTo>
                  <a:pt x="394278" y="1320337"/>
                </a:moveTo>
                <a:cubicBezTo>
                  <a:pt x="356565" y="1315036"/>
                  <a:pt x="316914" y="1320983"/>
                  <a:pt x="277262" y="1344774"/>
                </a:cubicBezTo>
                <a:cubicBezTo>
                  <a:pt x="169686" y="1368221"/>
                  <a:pt x="281399" y="1532343"/>
                  <a:pt x="314500" y="1626128"/>
                </a:cubicBezTo>
                <a:cubicBezTo>
                  <a:pt x="335188" y="1715776"/>
                  <a:pt x="306225" y="1838523"/>
                  <a:pt x="376563" y="1820593"/>
                </a:cubicBezTo>
                <a:cubicBezTo>
                  <a:pt x="535169" y="1786113"/>
                  <a:pt x="681363" y="1673020"/>
                  <a:pt x="628954" y="1493726"/>
                </a:cubicBezTo>
                <a:cubicBezTo>
                  <a:pt x="603094" y="1453384"/>
                  <a:pt x="507414" y="1336241"/>
                  <a:pt x="394278" y="1320337"/>
                </a:cubicBezTo>
                <a:close/>
                <a:moveTo>
                  <a:pt x="1526804" y="66"/>
                </a:moveTo>
                <a:cubicBezTo>
                  <a:pt x="2066065" y="2824"/>
                  <a:pt x="2621877" y="129710"/>
                  <a:pt x="2896335" y="1038593"/>
                </a:cubicBezTo>
                <a:cubicBezTo>
                  <a:pt x="3057700" y="1564063"/>
                  <a:pt x="2532230" y="2366749"/>
                  <a:pt x="2064686" y="2292273"/>
                </a:cubicBezTo>
                <a:cubicBezTo>
                  <a:pt x="1885392" y="2267447"/>
                  <a:pt x="1950214" y="2015056"/>
                  <a:pt x="1555767" y="1940580"/>
                </a:cubicBezTo>
                <a:cubicBezTo>
                  <a:pt x="1179249" y="1868862"/>
                  <a:pt x="732393" y="2186075"/>
                  <a:pt x="554478" y="2159871"/>
                </a:cubicBezTo>
                <a:cubicBezTo>
                  <a:pt x="466211" y="2141942"/>
                  <a:pt x="394493" y="1904722"/>
                  <a:pt x="364151" y="1932305"/>
                </a:cubicBezTo>
                <a:cubicBezTo>
                  <a:pt x="322774" y="1970922"/>
                  <a:pt x="405526" y="2146079"/>
                  <a:pt x="467589" y="2205384"/>
                </a:cubicBezTo>
                <a:cubicBezTo>
                  <a:pt x="525515" y="2241243"/>
                  <a:pt x="732393" y="2202626"/>
                  <a:pt x="873070" y="2139183"/>
                </a:cubicBezTo>
                <a:cubicBezTo>
                  <a:pt x="913066" y="2128149"/>
                  <a:pt x="870312" y="2253655"/>
                  <a:pt x="877208" y="2333648"/>
                </a:cubicBezTo>
                <a:lnTo>
                  <a:pt x="862033" y="2337135"/>
                </a:lnTo>
                <a:lnTo>
                  <a:pt x="862033" y="2415799"/>
                </a:lnTo>
                <a:lnTo>
                  <a:pt x="754033" y="2415799"/>
                </a:lnTo>
                <a:lnTo>
                  <a:pt x="754033" y="2360695"/>
                </a:lnTo>
                <a:lnTo>
                  <a:pt x="713097" y="2366601"/>
                </a:lnTo>
                <a:lnTo>
                  <a:pt x="713097" y="2428213"/>
                </a:lnTo>
                <a:lnTo>
                  <a:pt x="605097" y="2428213"/>
                </a:lnTo>
                <a:lnTo>
                  <a:pt x="605097" y="2379641"/>
                </a:lnTo>
                <a:lnTo>
                  <a:pt x="564161" y="2382960"/>
                </a:lnTo>
                <a:lnTo>
                  <a:pt x="564161" y="2436489"/>
                </a:lnTo>
                <a:lnTo>
                  <a:pt x="456161" y="2436489"/>
                </a:lnTo>
                <a:lnTo>
                  <a:pt x="456161" y="2388351"/>
                </a:lnTo>
                <a:lnTo>
                  <a:pt x="415225" y="2389346"/>
                </a:lnTo>
                <a:lnTo>
                  <a:pt x="415225" y="2436489"/>
                </a:lnTo>
                <a:lnTo>
                  <a:pt x="307225" y="2436489"/>
                </a:lnTo>
                <a:lnTo>
                  <a:pt x="307225" y="2386989"/>
                </a:lnTo>
                <a:cubicBezTo>
                  <a:pt x="293173" y="2387203"/>
                  <a:pt x="279516" y="2386340"/>
                  <a:pt x="266289" y="2385150"/>
                </a:cubicBezTo>
                <a:lnTo>
                  <a:pt x="266289" y="2428213"/>
                </a:lnTo>
                <a:lnTo>
                  <a:pt x="158289" y="2428213"/>
                </a:lnTo>
                <a:lnTo>
                  <a:pt x="158289" y="2370613"/>
                </a:lnTo>
                <a:cubicBezTo>
                  <a:pt x="107017" y="2360332"/>
                  <a:pt x="72014" y="2345184"/>
                  <a:pt x="62108" y="2325373"/>
                </a:cubicBezTo>
                <a:cubicBezTo>
                  <a:pt x="37284" y="2261930"/>
                  <a:pt x="103484" y="2223314"/>
                  <a:pt x="124172" y="2172284"/>
                </a:cubicBezTo>
                <a:cubicBezTo>
                  <a:pt x="111759" y="2144700"/>
                  <a:pt x="74522" y="2141942"/>
                  <a:pt x="86934" y="2089533"/>
                </a:cubicBezTo>
                <a:cubicBezTo>
                  <a:pt x="96588" y="2053674"/>
                  <a:pt x="242782" y="2030228"/>
                  <a:pt x="264849" y="1994369"/>
                </a:cubicBezTo>
                <a:cubicBezTo>
                  <a:pt x="273125" y="1919892"/>
                  <a:pt x="-4093" y="1721291"/>
                  <a:pt x="45" y="1671639"/>
                </a:cubicBezTo>
                <a:cubicBezTo>
                  <a:pt x="12458" y="1619230"/>
                  <a:pt x="124172" y="1558546"/>
                  <a:pt x="190373" y="1477174"/>
                </a:cubicBezTo>
                <a:cubicBezTo>
                  <a:pt x="222094" y="1438557"/>
                  <a:pt x="80038" y="1267538"/>
                  <a:pt x="91072" y="1224783"/>
                </a:cubicBezTo>
                <a:cubicBezTo>
                  <a:pt x="111760" y="1092381"/>
                  <a:pt x="240023" y="943429"/>
                  <a:pt x="264849" y="703451"/>
                </a:cubicBezTo>
                <a:cubicBezTo>
                  <a:pt x="342084" y="332450"/>
                  <a:pt x="961338" y="-5451"/>
                  <a:pt x="1526804" y="66"/>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7" name="Freeform 114">
            <a:extLst>
              <a:ext uri="{FF2B5EF4-FFF2-40B4-BE49-F238E27FC236}">
                <a16:creationId xmlns:a16="http://schemas.microsoft.com/office/drawing/2014/main" id="{6DF14635-BB41-471D-9539-0E752411A10A}"/>
              </a:ext>
            </a:extLst>
          </p:cNvPr>
          <p:cNvSpPr>
            <a:spLocks noChangeAspect="1"/>
          </p:cNvSpPr>
          <p:nvPr/>
        </p:nvSpPr>
        <p:spPr>
          <a:xfrm>
            <a:off x="9093721" y="3832394"/>
            <a:ext cx="549379" cy="529812"/>
          </a:xfrm>
          <a:custGeom>
            <a:avLst/>
            <a:gdLst>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955441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745816" h="3316502">
                <a:moveTo>
                  <a:pt x="2500704" y="2026790"/>
                </a:moveTo>
                <a:cubicBezTo>
                  <a:pt x="2380149" y="2047261"/>
                  <a:pt x="2334656" y="2081381"/>
                  <a:pt x="2261868" y="2108676"/>
                </a:cubicBezTo>
                <a:cubicBezTo>
                  <a:pt x="2220926" y="2245154"/>
                  <a:pt x="2248220" y="2327040"/>
                  <a:pt x="2364227" y="2313393"/>
                </a:cubicBezTo>
                <a:cubicBezTo>
                  <a:pt x="2491606" y="2272450"/>
                  <a:pt x="2502979" y="2190563"/>
                  <a:pt x="2500704" y="2026790"/>
                </a:cubicBezTo>
                <a:close/>
                <a:moveTo>
                  <a:pt x="1245112" y="2026790"/>
                </a:moveTo>
                <a:cubicBezTo>
                  <a:pt x="1242837" y="2190563"/>
                  <a:pt x="1254210" y="2272450"/>
                  <a:pt x="1381589" y="2313393"/>
                </a:cubicBezTo>
                <a:cubicBezTo>
                  <a:pt x="1497596" y="2327040"/>
                  <a:pt x="1524890" y="2245154"/>
                  <a:pt x="1483948" y="2108676"/>
                </a:cubicBezTo>
                <a:cubicBezTo>
                  <a:pt x="1411160" y="2081381"/>
                  <a:pt x="1365667" y="2047261"/>
                  <a:pt x="1245112" y="2026790"/>
                </a:cubicBezTo>
                <a:close/>
                <a:moveTo>
                  <a:pt x="3185000" y="1670667"/>
                </a:moveTo>
                <a:cubicBezTo>
                  <a:pt x="3206444" y="1672444"/>
                  <a:pt x="3226596" y="1679339"/>
                  <a:pt x="3244509" y="1692418"/>
                </a:cubicBezTo>
                <a:cubicBezTo>
                  <a:pt x="3340044" y="1731086"/>
                  <a:pt x="3210389" y="1885761"/>
                  <a:pt x="3380986" y="1856191"/>
                </a:cubicBezTo>
                <a:cubicBezTo>
                  <a:pt x="3424203" y="1826621"/>
                  <a:pt x="3528837" y="1837994"/>
                  <a:pt x="3599350" y="1903959"/>
                </a:cubicBezTo>
                <a:cubicBezTo>
                  <a:pt x="3647117" y="1983571"/>
                  <a:pt x="3783594" y="2056359"/>
                  <a:pt x="3735827" y="2142795"/>
                </a:cubicBezTo>
                <a:cubicBezTo>
                  <a:pt x="3653941" y="2374806"/>
                  <a:pt x="3606173" y="2422574"/>
                  <a:pt x="3572054" y="2620466"/>
                </a:cubicBezTo>
                <a:cubicBezTo>
                  <a:pt x="3574328" y="2882048"/>
                  <a:pt x="3542485" y="3061744"/>
                  <a:pt x="3551583" y="3316502"/>
                </a:cubicBezTo>
                <a:lnTo>
                  <a:pt x="3292276" y="3302855"/>
                </a:lnTo>
                <a:cubicBezTo>
                  <a:pt x="3310472" y="3025350"/>
                  <a:pt x="3315022" y="2788789"/>
                  <a:pt x="3271804" y="2511284"/>
                </a:cubicBezTo>
                <a:cubicBezTo>
                  <a:pt x="3217213" y="2465791"/>
                  <a:pt x="3189917" y="2399828"/>
                  <a:pt x="3278628" y="2272449"/>
                </a:cubicBezTo>
                <a:cubicBezTo>
                  <a:pt x="3244509" y="2190562"/>
                  <a:pt x="3271804" y="2142795"/>
                  <a:pt x="3128502" y="2108675"/>
                </a:cubicBezTo>
                <a:cubicBezTo>
                  <a:pt x="3042066" y="2051809"/>
                  <a:pt x="2921512" y="2165541"/>
                  <a:pt x="2869195" y="2019965"/>
                </a:cubicBezTo>
                <a:cubicBezTo>
                  <a:pt x="2821427" y="1896567"/>
                  <a:pt x="3034887" y="1658228"/>
                  <a:pt x="3185000" y="1670667"/>
                </a:cubicBezTo>
                <a:close/>
                <a:moveTo>
                  <a:pt x="560816" y="1670667"/>
                </a:moveTo>
                <a:cubicBezTo>
                  <a:pt x="710929" y="1658228"/>
                  <a:pt x="924389" y="1896567"/>
                  <a:pt x="876621" y="2019965"/>
                </a:cubicBezTo>
                <a:cubicBezTo>
                  <a:pt x="824304" y="2165541"/>
                  <a:pt x="703750" y="2051809"/>
                  <a:pt x="617314" y="2108675"/>
                </a:cubicBezTo>
                <a:cubicBezTo>
                  <a:pt x="474012" y="2142795"/>
                  <a:pt x="501307" y="2190562"/>
                  <a:pt x="467188" y="2272449"/>
                </a:cubicBezTo>
                <a:cubicBezTo>
                  <a:pt x="555899" y="2399828"/>
                  <a:pt x="528603" y="2465791"/>
                  <a:pt x="474012" y="2511284"/>
                </a:cubicBezTo>
                <a:cubicBezTo>
                  <a:pt x="430794" y="2788789"/>
                  <a:pt x="435344" y="3025350"/>
                  <a:pt x="453540" y="3302855"/>
                </a:cubicBezTo>
                <a:lnTo>
                  <a:pt x="194233" y="3316502"/>
                </a:lnTo>
                <a:cubicBezTo>
                  <a:pt x="203331" y="3061744"/>
                  <a:pt x="171488" y="2882048"/>
                  <a:pt x="173762" y="2620466"/>
                </a:cubicBezTo>
                <a:cubicBezTo>
                  <a:pt x="139643" y="2422574"/>
                  <a:pt x="91875" y="2374806"/>
                  <a:pt x="9989" y="2142795"/>
                </a:cubicBezTo>
                <a:cubicBezTo>
                  <a:pt x="-37778" y="2056359"/>
                  <a:pt x="98699" y="1983571"/>
                  <a:pt x="146466" y="1903959"/>
                </a:cubicBezTo>
                <a:cubicBezTo>
                  <a:pt x="216979" y="1837994"/>
                  <a:pt x="321613" y="1826621"/>
                  <a:pt x="364830" y="1856191"/>
                </a:cubicBezTo>
                <a:cubicBezTo>
                  <a:pt x="535427" y="1885761"/>
                  <a:pt x="405772" y="1731086"/>
                  <a:pt x="501307" y="1692418"/>
                </a:cubicBezTo>
                <a:cubicBezTo>
                  <a:pt x="519220" y="1679339"/>
                  <a:pt x="539372" y="1672444"/>
                  <a:pt x="560816" y="1670667"/>
                </a:cubicBezTo>
                <a:close/>
                <a:moveTo>
                  <a:pt x="2609647" y="1003649"/>
                </a:moveTo>
                <a:cubicBezTo>
                  <a:pt x="2444889" y="994437"/>
                  <a:pt x="2381715" y="1312839"/>
                  <a:pt x="2234575" y="1385343"/>
                </a:cubicBezTo>
                <a:cubicBezTo>
                  <a:pt x="2013936" y="1460406"/>
                  <a:pt x="1963895" y="1651474"/>
                  <a:pt x="1968444" y="1951725"/>
                </a:cubicBezTo>
                <a:cubicBezTo>
                  <a:pt x="1979817" y="2035887"/>
                  <a:pt x="2134492" y="1956274"/>
                  <a:pt x="2248223" y="1897134"/>
                </a:cubicBezTo>
                <a:cubicBezTo>
                  <a:pt x="2393799" y="1812972"/>
                  <a:pt x="2839626" y="1121486"/>
                  <a:pt x="2644008" y="1010029"/>
                </a:cubicBezTo>
                <a:cubicBezTo>
                  <a:pt x="2632066" y="1006333"/>
                  <a:pt x="2620631" y="1004263"/>
                  <a:pt x="2609647" y="1003649"/>
                </a:cubicBezTo>
                <a:close/>
                <a:moveTo>
                  <a:pt x="1136169" y="1003649"/>
                </a:moveTo>
                <a:cubicBezTo>
                  <a:pt x="1125185" y="1004263"/>
                  <a:pt x="1113750" y="1006333"/>
                  <a:pt x="1101808" y="1010029"/>
                </a:cubicBezTo>
                <a:cubicBezTo>
                  <a:pt x="906190" y="1121486"/>
                  <a:pt x="1352017" y="1812972"/>
                  <a:pt x="1497593" y="1897134"/>
                </a:cubicBezTo>
                <a:cubicBezTo>
                  <a:pt x="1611324" y="1956274"/>
                  <a:pt x="1765999" y="2035887"/>
                  <a:pt x="1777372" y="1951725"/>
                </a:cubicBezTo>
                <a:cubicBezTo>
                  <a:pt x="1781921" y="1651474"/>
                  <a:pt x="1731880" y="1460406"/>
                  <a:pt x="1511241" y="1385343"/>
                </a:cubicBezTo>
                <a:cubicBezTo>
                  <a:pt x="1364101" y="1312839"/>
                  <a:pt x="1300927" y="994437"/>
                  <a:pt x="1136169" y="1003649"/>
                </a:cubicBezTo>
                <a:close/>
                <a:moveTo>
                  <a:pt x="665081" y="96"/>
                </a:moveTo>
                <a:cubicBezTo>
                  <a:pt x="1486802" y="-2174"/>
                  <a:pt x="1309537" y="573200"/>
                  <a:pt x="1862679" y="634117"/>
                </a:cubicBezTo>
                <a:cubicBezTo>
                  <a:pt x="2415888" y="573192"/>
                  <a:pt x="2259021" y="-2174"/>
                  <a:pt x="3080735" y="96"/>
                </a:cubicBezTo>
                <a:cubicBezTo>
                  <a:pt x="3608448" y="-9003"/>
                  <a:pt x="3767673" y="636991"/>
                  <a:pt x="3619822" y="921320"/>
                </a:cubicBezTo>
                <a:cubicBezTo>
                  <a:pt x="3590251" y="1010030"/>
                  <a:pt x="3519739" y="941793"/>
                  <a:pt x="3456049" y="955441"/>
                </a:cubicBezTo>
                <a:cubicBezTo>
                  <a:pt x="3416937" y="1011300"/>
                  <a:pt x="3385716" y="1096130"/>
                  <a:pt x="3370271" y="1159232"/>
                </a:cubicBezTo>
                <a:lnTo>
                  <a:pt x="3189917" y="1317105"/>
                </a:lnTo>
                <a:cubicBezTo>
                  <a:pt x="3271804" y="1426286"/>
                  <a:pt x="3258156" y="1555942"/>
                  <a:pt x="3155798" y="1596884"/>
                </a:cubicBezTo>
                <a:cubicBezTo>
                  <a:pt x="2973828" y="1651475"/>
                  <a:pt x="2866920" y="1726538"/>
                  <a:pt x="2848723" y="1842544"/>
                </a:cubicBezTo>
                <a:cubicBezTo>
                  <a:pt x="2830525" y="2001768"/>
                  <a:pt x="2832803" y="2481714"/>
                  <a:pt x="2650831" y="2518108"/>
                </a:cubicBezTo>
                <a:cubicBezTo>
                  <a:pt x="2498431" y="2522657"/>
                  <a:pt x="2373325" y="2513559"/>
                  <a:pt x="2193630" y="2531756"/>
                </a:cubicBezTo>
                <a:cubicBezTo>
                  <a:pt x="2088997" y="2522657"/>
                  <a:pt x="1998012" y="2349785"/>
                  <a:pt x="1941147" y="2211033"/>
                </a:cubicBezTo>
                <a:lnTo>
                  <a:pt x="1872908" y="2313392"/>
                </a:lnTo>
                <a:lnTo>
                  <a:pt x="1804669" y="2211033"/>
                </a:lnTo>
                <a:cubicBezTo>
                  <a:pt x="1747804" y="2349785"/>
                  <a:pt x="1656819" y="2522657"/>
                  <a:pt x="1552186" y="2531756"/>
                </a:cubicBezTo>
                <a:cubicBezTo>
                  <a:pt x="1372491" y="2513559"/>
                  <a:pt x="1247385" y="2522657"/>
                  <a:pt x="1094985" y="2518108"/>
                </a:cubicBezTo>
                <a:cubicBezTo>
                  <a:pt x="913013" y="2481714"/>
                  <a:pt x="915291" y="2001768"/>
                  <a:pt x="897093" y="1842544"/>
                </a:cubicBezTo>
                <a:cubicBezTo>
                  <a:pt x="878896" y="1726538"/>
                  <a:pt x="771988" y="1651475"/>
                  <a:pt x="590018" y="1596884"/>
                </a:cubicBezTo>
                <a:cubicBezTo>
                  <a:pt x="487660" y="1555942"/>
                  <a:pt x="474012" y="1426286"/>
                  <a:pt x="555899" y="1317105"/>
                </a:cubicBezTo>
                <a:cubicBezTo>
                  <a:pt x="497354" y="1247580"/>
                  <a:pt x="494034" y="1228756"/>
                  <a:pt x="380265" y="1173717"/>
                </a:cubicBezTo>
                <a:cubicBezTo>
                  <a:pt x="350099" y="1122687"/>
                  <a:pt x="319933" y="1057172"/>
                  <a:pt x="289767" y="1006142"/>
                </a:cubicBezTo>
                <a:cubicBezTo>
                  <a:pt x="226077" y="992494"/>
                  <a:pt x="155565" y="1010030"/>
                  <a:pt x="125994" y="921320"/>
                </a:cubicBezTo>
                <a:cubicBezTo>
                  <a:pt x="-21857" y="636991"/>
                  <a:pt x="137368" y="-9003"/>
                  <a:pt x="665081" y="96"/>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8" name="Freeform: Shape 64">
            <a:extLst>
              <a:ext uri="{FF2B5EF4-FFF2-40B4-BE49-F238E27FC236}">
                <a16:creationId xmlns:a16="http://schemas.microsoft.com/office/drawing/2014/main" id="{F8452952-2440-4CC7-85FB-C23810957CA8}"/>
              </a:ext>
            </a:extLst>
          </p:cNvPr>
          <p:cNvSpPr/>
          <p:nvPr/>
        </p:nvSpPr>
        <p:spPr>
          <a:xfrm>
            <a:off x="9143540" y="2381041"/>
            <a:ext cx="587651" cy="424605"/>
          </a:xfrm>
          <a:custGeom>
            <a:avLst/>
            <a:gdLst>
              <a:gd name="connsiteX0" fmla="*/ 913808 w 977685"/>
              <a:gd name="connsiteY0" fmla="*/ 669555 h 706423"/>
              <a:gd name="connsiteX1" fmla="*/ 936250 w 977685"/>
              <a:gd name="connsiteY1" fmla="*/ 670865 h 706423"/>
              <a:gd name="connsiteX2" fmla="*/ 939775 w 977685"/>
              <a:gd name="connsiteY2" fmla="*/ 671150 h 706423"/>
              <a:gd name="connsiteX3" fmla="*/ 977684 w 977685"/>
              <a:gd name="connsiteY3" fmla="*/ 687629 h 706423"/>
              <a:gd name="connsiteX4" fmla="*/ 939203 w 977685"/>
              <a:gd name="connsiteY4" fmla="*/ 706012 h 706423"/>
              <a:gd name="connsiteX5" fmla="*/ 902151 w 977685"/>
              <a:gd name="connsiteY5" fmla="*/ 686676 h 706423"/>
              <a:gd name="connsiteX6" fmla="*/ 913808 w 977685"/>
              <a:gd name="connsiteY6" fmla="*/ 669555 h 706423"/>
              <a:gd name="connsiteX7" fmla="*/ 822046 w 977685"/>
              <a:gd name="connsiteY7" fmla="*/ 653720 h 706423"/>
              <a:gd name="connsiteX8" fmla="*/ 863385 w 977685"/>
              <a:gd name="connsiteY8" fmla="*/ 658006 h 706423"/>
              <a:gd name="connsiteX9" fmla="*/ 881959 w 977685"/>
              <a:gd name="connsiteY9" fmla="*/ 669817 h 706423"/>
              <a:gd name="connsiteX10" fmla="*/ 866433 w 977685"/>
              <a:gd name="connsiteY10" fmla="*/ 690105 h 706423"/>
              <a:gd name="connsiteX11" fmla="*/ 806616 w 977685"/>
              <a:gd name="connsiteY11" fmla="*/ 698868 h 706423"/>
              <a:gd name="connsiteX12" fmla="*/ 785280 w 977685"/>
              <a:gd name="connsiteY12" fmla="*/ 684485 h 706423"/>
              <a:gd name="connsiteX13" fmla="*/ 822046 w 977685"/>
              <a:gd name="connsiteY13" fmla="*/ 653720 h 706423"/>
              <a:gd name="connsiteX14" fmla="*/ 647327 w 977685"/>
              <a:gd name="connsiteY14" fmla="*/ 575199 h 706423"/>
              <a:gd name="connsiteX15" fmla="*/ 660693 w 977685"/>
              <a:gd name="connsiteY15" fmla="*/ 582949 h 706423"/>
              <a:gd name="connsiteX16" fmla="*/ 760896 w 977685"/>
              <a:gd name="connsiteY16" fmla="*/ 628764 h 706423"/>
              <a:gd name="connsiteX17" fmla="*/ 772516 w 977685"/>
              <a:gd name="connsiteY17" fmla="*/ 643147 h 706423"/>
              <a:gd name="connsiteX18" fmla="*/ 710699 w 977685"/>
              <a:gd name="connsiteY18" fmla="*/ 689248 h 706423"/>
              <a:gd name="connsiteX19" fmla="*/ 613449 w 977685"/>
              <a:gd name="connsiteY19" fmla="*/ 677341 h 706423"/>
              <a:gd name="connsiteX20" fmla="*/ 577158 w 977685"/>
              <a:gd name="connsiteY20" fmla="*/ 662387 h 706423"/>
              <a:gd name="connsiteX21" fmla="*/ 598971 w 977685"/>
              <a:gd name="connsiteY21" fmla="*/ 634288 h 706423"/>
              <a:gd name="connsiteX22" fmla="*/ 623926 w 977685"/>
              <a:gd name="connsiteY22" fmla="*/ 597903 h 706423"/>
              <a:gd name="connsiteX23" fmla="*/ 647327 w 977685"/>
              <a:gd name="connsiteY23" fmla="*/ 575199 h 706423"/>
              <a:gd name="connsiteX24" fmla="*/ 66619 w 977685"/>
              <a:gd name="connsiteY24" fmla="*/ 542848 h 706423"/>
              <a:gd name="connsiteX25" fmla="*/ 71572 w 977685"/>
              <a:gd name="connsiteY25" fmla="*/ 543039 h 706423"/>
              <a:gd name="connsiteX26" fmla="*/ 132437 w 977685"/>
              <a:gd name="connsiteY26" fmla="*/ 585235 h 706423"/>
              <a:gd name="connsiteX27" fmla="*/ 155868 w 977685"/>
              <a:gd name="connsiteY27" fmla="*/ 583711 h 706423"/>
              <a:gd name="connsiteX28" fmla="*/ 156725 w 977685"/>
              <a:gd name="connsiteY28" fmla="*/ 583425 h 706423"/>
              <a:gd name="connsiteX29" fmla="*/ 201588 w 977685"/>
              <a:gd name="connsiteY29" fmla="*/ 574948 h 706423"/>
              <a:gd name="connsiteX30" fmla="*/ 250451 w 977685"/>
              <a:gd name="connsiteY30" fmla="*/ 582472 h 706423"/>
              <a:gd name="connsiteX31" fmla="*/ 281217 w 977685"/>
              <a:gd name="connsiteY31" fmla="*/ 600856 h 706423"/>
              <a:gd name="connsiteX32" fmla="*/ 332938 w 977685"/>
              <a:gd name="connsiteY32" fmla="*/ 623811 h 706423"/>
              <a:gd name="connsiteX33" fmla="*/ 284456 w 977685"/>
              <a:gd name="connsiteY33" fmla="*/ 659625 h 706423"/>
              <a:gd name="connsiteX34" fmla="*/ 196540 w 977685"/>
              <a:gd name="connsiteY34" fmla="*/ 664483 h 706423"/>
              <a:gd name="connsiteX35" fmla="*/ 123769 w 977685"/>
              <a:gd name="connsiteY35" fmla="*/ 700963 h 706423"/>
              <a:gd name="connsiteX36" fmla="*/ 27566 w 977685"/>
              <a:gd name="connsiteY36" fmla="*/ 681818 h 706423"/>
              <a:gd name="connsiteX37" fmla="*/ 9659 w 977685"/>
              <a:gd name="connsiteY37" fmla="*/ 577138 h 706423"/>
              <a:gd name="connsiteX38" fmla="*/ 66619 w 977685"/>
              <a:gd name="connsiteY38" fmla="*/ 542848 h 706423"/>
              <a:gd name="connsiteX39" fmla="*/ 536260 w 977685"/>
              <a:gd name="connsiteY39" fmla="*/ 539170 h 706423"/>
              <a:gd name="connsiteX40" fmla="*/ 576015 w 977685"/>
              <a:gd name="connsiteY40" fmla="*/ 558565 h 706423"/>
              <a:gd name="connsiteX41" fmla="*/ 573157 w 977685"/>
              <a:gd name="connsiteY41" fmla="*/ 614668 h 706423"/>
              <a:gd name="connsiteX42" fmla="*/ 544963 w 977685"/>
              <a:gd name="connsiteY42" fmla="*/ 641242 h 706423"/>
              <a:gd name="connsiteX43" fmla="*/ 528295 w 977685"/>
              <a:gd name="connsiteY43" fmla="*/ 651815 h 706423"/>
              <a:gd name="connsiteX44" fmla="*/ 445427 w 977685"/>
              <a:gd name="connsiteY44" fmla="*/ 642385 h 706423"/>
              <a:gd name="connsiteX45" fmla="*/ 437902 w 977685"/>
              <a:gd name="connsiteY45" fmla="*/ 635241 h 706423"/>
              <a:gd name="connsiteX46" fmla="*/ 495148 w 977685"/>
              <a:gd name="connsiteY46" fmla="*/ 557136 h 706423"/>
              <a:gd name="connsiteX47" fmla="*/ 536260 w 977685"/>
              <a:gd name="connsiteY47" fmla="*/ 539170 h 706423"/>
              <a:gd name="connsiteX48" fmla="*/ 415996 w 977685"/>
              <a:gd name="connsiteY48" fmla="*/ 478559 h 706423"/>
              <a:gd name="connsiteX49" fmla="*/ 480384 w 977685"/>
              <a:gd name="connsiteY49" fmla="*/ 535419 h 706423"/>
              <a:gd name="connsiteX50" fmla="*/ 427806 w 977685"/>
              <a:gd name="connsiteY50" fmla="*/ 605904 h 706423"/>
              <a:gd name="connsiteX51" fmla="*/ 376752 w 977685"/>
              <a:gd name="connsiteY51" fmla="*/ 602761 h 706423"/>
              <a:gd name="connsiteX52" fmla="*/ 372942 w 977685"/>
              <a:gd name="connsiteY52" fmla="*/ 522846 h 706423"/>
              <a:gd name="connsiteX53" fmla="*/ 395230 w 977685"/>
              <a:gd name="connsiteY53" fmla="*/ 485698 h 706423"/>
              <a:gd name="connsiteX54" fmla="*/ 415996 w 977685"/>
              <a:gd name="connsiteY54" fmla="*/ 478559 h 706423"/>
              <a:gd name="connsiteX55" fmla="*/ 295135 w 977685"/>
              <a:gd name="connsiteY55" fmla="*/ 385579 h 706423"/>
              <a:gd name="connsiteX56" fmla="*/ 315888 w 977685"/>
              <a:gd name="connsiteY56" fmla="*/ 413308 h 706423"/>
              <a:gd name="connsiteX57" fmla="*/ 324174 w 977685"/>
              <a:gd name="connsiteY57" fmla="*/ 428739 h 706423"/>
              <a:gd name="connsiteX58" fmla="*/ 340367 w 977685"/>
              <a:gd name="connsiteY58" fmla="*/ 441788 h 706423"/>
              <a:gd name="connsiteX59" fmla="*/ 349701 w 977685"/>
              <a:gd name="connsiteY59" fmla="*/ 506272 h 706423"/>
              <a:gd name="connsiteX60" fmla="*/ 333128 w 977685"/>
              <a:gd name="connsiteY60" fmla="*/ 532657 h 706423"/>
              <a:gd name="connsiteX61" fmla="*/ 272644 w 977685"/>
              <a:gd name="connsiteY61" fmla="*/ 569709 h 706423"/>
              <a:gd name="connsiteX62" fmla="*/ 154725 w 977685"/>
              <a:gd name="connsiteY62" fmla="*/ 558279 h 706423"/>
              <a:gd name="connsiteX63" fmla="*/ 145866 w 977685"/>
              <a:gd name="connsiteY63" fmla="*/ 556183 h 706423"/>
              <a:gd name="connsiteX64" fmla="*/ 132341 w 977685"/>
              <a:gd name="connsiteY64" fmla="*/ 515321 h 706423"/>
              <a:gd name="connsiteX65" fmla="*/ 170250 w 977685"/>
              <a:gd name="connsiteY65" fmla="*/ 495985 h 706423"/>
              <a:gd name="connsiteX66" fmla="*/ 203874 w 977685"/>
              <a:gd name="connsiteY66" fmla="*/ 493033 h 706423"/>
              <a:gd name="connsiteX67" fmla="*/ 268739 w 977685"/>
              <a:gd name="connsiteY67" fmla="*/ 410641 h 706423"/>
              <a:gd name="connsiteX68" fmla="*/ 295135 w 977685"/>
              <a:gd name="connsiteY68" fmla="*/ 385579 h 706423"/>
              <a:gd name="connsiteX69" fmla="*/ 177084 w 977685"/>
              <a:gd name="connsiteY69" fmla="*/ 138 h 706423"/>
              <a:gd name="connsiteX70" fmla="*/ 213398 w 977685"/>
              <a:gd name="connsiteY70" fmla="*/ 5734 h 706423"/>
              <a:gd name="connsiteX71" fmla="*/ 224066 w 977685"/>
              <a:gd name="connsiteY71" fmla="*/ 33642 h 706423"/>
              <a:gd name="connsiteX72" fmla="*/ 264166 w 977685"/>
              <a:gd name="connsiteY72" fmla="*/ 309200 h 706423"/>
              <a:gd name="connsiteX73" fmla="*/ 238258 w 977685"/>
              <a:gd name="connsiteY73" fmla="*/ 390067 h 706423"/>
              <a:gd name="connsiteX74" fmla="*/ 189490 w 977685"/>
              <a:gd name="connsiteY74" fmla="*/ 450551 h 706423"/>
              <a:gd name="connsiteX75" fmla="*/ 106528 w 977685"/>
              <a:gd name="connsiteY75" fmla="*/ 471792 h 706423"/>
              <a:gd name="connsiteX76" fmla="*/ 103384 w 977685"/>
              <a:gd name="connsiteY76" fmla="*/ 468649 h 706423"/>
              <a:gd name="connsiteX77" fmla="*/ 110909 w 977685"/>
              <a:gd name="connsiteY77" fmla="*/ 342728 h 706423"/>
              <a:gd name="connsiteX78" fmla="*/ 118624 w 977685"/>
              <a:gd name="connsiteY78" fmla="*/ 272243 h 706423"/>
              <a:gd name="connsiteX79" fmla="*/ 119767 w 977685"/>
              <a:gd name="connsiteY79" fmla="*/ 56692 h 706423"/>
              <a:gd name="connsiteX80" fmla="*/ 141199 w 977685"/>
              <a:gd name="connsiteY80" fmla="*/ 8972 h 706423"/>
              <a:gd name="connsiteX81" fmla="*/ 177084 w 977685"/>
              <a:gd name="connsiteY81" fmla="*/ 138 h 70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977685" h="706423">
                <a:moveTo>
                  <a:pt x="913808" y="669555"/>
                </a:moveTo>
                <a:cubicBezTo>
                  <a:pt x="920749" y="668936"/>
                  <a:pt x="929488" y="671389"/>
                  <a:pt x="936250" y="670865"/>
                </a:cubicBezTo>
                <a:cubicBezTo>
                  <a:pt x="937393" y="670769"/>
                  <a:pt x="938632" y="670960"/>
                  <a:pt x="939775" y="671150"/>
                </a:cubicBezTo>
                <a:cubicBezTo>
                  <a:pt x="954157" y="674008"/>
                  <a:pt x="977875" y="670579"/>
                  <a:pt x="977684" y="687629"/>
                </a:cubicBezTo>
                <a:cubicBezTo>
                  <a:pt x="977398" y="708298"/>
                  <a:pt x="951586" y="699725"/>
                  <a:pt x="939203" y="706012"/>
                </a:cubicBezTo>
                <a:cubicBezTo>
                  <a:pt x="922630" y="704774"/>
                  <a:pt x="902818" y="707917"/>
                  <a:pt x="902151" y="686676"/>
                </a:cubicBezTo>
                <a:cubicBezTo>
                  <a:pt x="901723" y="673865"/>
                  <a:pt x="906866" y="670174"/>
                  <a:pt x="913808" y="669555"/>
                </a:cubicBezTo>
                <a:close/>
                <a:moveTo>
                  <a:pt x="822046" y="653720"/>
                </a:moveTo>
                <a:cubicBezTo>
                  <a:pt x="835858" y="656101"/>
                  <a:pt x="849002" y="660197"/>
                  <a:pt x="863385" y="658006"/>
                </a:cubicBezTo>
                <a:cubicBezTo>
                  <a:pt x="872148" y="656768"/>
                  <a:pt x="880530" y="660006"/>
                  <a:pt x="881959" y="669817"/>
                </a:cubicBezTo>
                <a:cubicBezTo>
                  <a:pt x="883578" y="680961"/>
                  <a:pt x="876625" y="688200"/>
                  <a:pt x="866433" y="690105"/>
                </a:cubicBezTo>
                <a:cubicBezTo>
                  <a:pt x="846811" y="693725"/>
                  <a:pt x="826904" y="696011"/>
                  <a:pt x="806616" y="698868"/>
                </a:cubicBezTo>
                <a:cubicBezTo>
                  <a:pt x="796996" y="698011"/>
                  <a:pt x="781565" y="700487"/>
                  <a:pt x="785280" y="684485"/>
                </a:cubicBezTo>
                <a:cubicBezTo>
                  <a:pt x="789280" y="667055"/>
                  <a:pt x="800806" y="650195"/>
                  <a:pt x="822046" y="653720"/>
                </a:cubicBezTo>
                <a:close/>
                <a:moveTo>
                  <a:pt x="647327" y="575199"/>
                </a:moveTo>
                <a:cubicBezTo>
                  <a:pt x="651382" y="576418"/>
                  <a:pt x="655859" y="578972"/>
                  <a:pt x="660693" y="582949"/>
                </a:cubicBezTo>
                <a:cubicBezTo>
                  <a:pt x="690220" y="607333"/>
                  <a:pt x="720224" y="629240"/>
                  <a:pt x="760896" y="628764"/>
                </a:cubicBezTo>
                <a:cubicBezTo>
                  <a:pt x="768897" y="628669"/>
                  <a:pt x="773373" y="634574"/>
                  <a:pt x="772516" y="643147"/>
                </a:cubicBezTo>
                <a:cubicBezTo>
                  <a:pt x="772802" y="679151"/>
                  <a:pt x="743751" y="702011"/>
                  <a:pt x="710699" y="689248"/>
                </a:cubicBezTo>
                <a:cubicBezTo>
                  <a:pt x="678790" y="676865"/>
                  <a:pt x="646310" y="677913"/>
                  <a:pt x="613449" y="677341"/>
                </a:cubicBezTo>
                <a:cubicBezTo>
                  <a:pt x="599733" y="677056"/>
                  <a:pt x="582302" y="678865"/>
                  <a:pt x="577158" y="662387"/>
                </a:cubicBezTo>
                <a:cubicBezTo>
                  <a:pt x="572110" y="646385"/>
                  <a:pt x="588874" y="641051"/>
                  <a:pt x="598971" y="634288"/>
                </a:cubicBezTo>
                <a:cubicBezTo>
                  <a:pt x="612496" y="625240"/>
                  <a:pt x="621259" y="614572"/>
                  <a:pt x="623926" y="597903"/>
                </a:cubicBezTo>
                <a:cubicBezTo>
                  <a:pt x="626784" y="579901"/>
                  <a:pt x="635160" y="571543"/>
                  <a:pt x="647327" y="575199"/>
                </a:cubicBezTo>
                <a:close/>
                <a:moveTo>
                  <a:pt x="66619" y="542848"/>
                </a:moveTo>
                <a:cubicBezTo>
                  <a:pt x="68048" y="542753"/>
                  <a:pt x="70238" y="542848"/>
                  <a:pt x="71572" y="543039"/>
                </a:cubicBezTo>
                <a:cubicBezTo>
                  <a:pt x="104623" y="549040"/>
                  <a:pt x="113863" y="566947"/>
                  <a:pt x="132437" y="585235"/>
                </a:cubicBezTo>
                <a:cubicBezTo>
                  <a:pt x="139485" y="590854"/>
                  <a:pt x="153582" y="584949"/>
                  <a:pt x="155868" y="583711"/>
                </a:cubicBezTo>
                <a:cubicBezTo>
                  <a:pt x="156154" y="583615"/>
                  <a:pt x="156440" y="583520"/>
                  <a:pt x="156725" y="583425"/>
                </a:cubicBezTo>
                <a:cubicBezTo>
                  <a:pt x="178347" y="575138"/>
                  <a:pt x="181300" y="575805"/>
                  <a:pt x="201588" y="574948"/>
                </a:cubicBezTo>
                <a:cubicBezTo>
                  <a:pt x="218257" y="574281"/>
                  <a:pt x="234545" y="576281"/>
                  <a:pt x="250451" y="582472"/>
                </a:cubicBezTo>
                <a:cubicBezTo>
                  <a:pt x="260929" y="586568"/>
                  <a:pt x="271216" y="592474"/>
                  <a:pt x="281217" y="600856"/>
                </a:cubicBezTo>
                <a:cubicBezTo>
                  <a:pt x="299315" y="611905"/>
                  <a:pt x="326747" y="600094"/>
                  <a:pt x="332938" y="623811"/>
                </a:cubicBezTo>
                <a:cubicBezTo>
                  <a:pt x="340939" y="654577"/>
                  <a:pt x="315126" y="658006"/>
                  <a:pt x="284456" y="659625"/>
                </a:cubicBezTo>
                <a:cubicBezTo>
                  <a:pt x="284456" y="659625"/>
                  <a:pt x="227115" y="664197"/>
                  <a:pt x="196540" y="664483"/>
                </a:cubicBezTo>
                <a:cubicBezTo>
                  <a:pt x="172346" y="676675"/>
                  <a:pt x="148534" y="689914"/>
                  <a:pt x="123769" y="700963"/>
                </a:cubicBezTo>
                <a:cubicBezTo>
                  <a:pt x="95384" y="713536"/>
                  <a:pt x="48140" y="703249"/>
                  <a:pt x="27566" y="681818"/>
                </a:cubicBezTo>
                <a:cubicBezTo>
                  <a:pt x="-1009" y="652005"/>
                  <a:pt x="-8057" y="611905"/>
                  <a:pt x="9659" y="577138"/>
                </a:cubicBezTo>
                <a:cubicBezTo>
                  <a:pt x="21565" y="553707"/>
                  <a:pt x="42616" y="544658"/>
                  <a:pt x="66619" y="542848"/>
                </a:cubicBezTo>
                <a:close/>
                <a:moveTo>
                  <a:pt x="536260" y="539170"/>
                </a:moveTo>
                <a:cubicBezTo>
                  <a:pt x="549869" y="538062"/>
                  <a:pt x="563252" y="543182"/>
                  <a:pt x="576015" y="558565"/>
                </a:cubicBezTo>
                <a:cubicBezTo>
                  <a:pt x="591160" y="576758"/>
                  <a:pt x="602209" y="596665"/>
                  <a:pt x="573157" y="614668"/>
                </a:cubicBezTo>
                <a:cubicBezTo>
                  <a:pt x="562394" y="621335"/>
                  <a:pt x="554012" y="632003"/>
                  <a:pt x="544963" y="641242"/>
                </a:cubicBezTo>
                <a:cubicBezTo>
                  <a:pt x="540010" y="646290"/>
                  <a:pt x="532867" y="655720"/>
                  <a:pt x="528295" y="651815"/>
                </a:cubicBezTo>
                <a:cubicBezTo>
                  <a:pt x="502196" y="629812"/>
                  <a:pt x="473335" y="642576"/>
                  <a:pt x="445427" y="642385"/>
                </a:cubicBezTo>
                <a:cubicBezTo>
                  <a:pt x="442855" y="642385"/>
                  <a:pt x="434283" y="639718"/>
                  <a:pt x="437902" y="635241"/>
                </a:cubicBezTo>
                <a:cubicBezTo>
                  <a:pt x="457333" y="609524"/>
                  <a:pt x="471526" y="579806"/>
                  <a:pt x="495148" y="557136"/>
                </a:cubicBezTo>
                <a:cubicBezTo>
                  <a:pt x="508816" y="547611"/>
                  <a:pt x="522651" y="540277"/>
                  <a:pt x="536260" y="539170"/>
                </a:cubicBezTo>
                <a:close/>
                <a:moveTo>
                  <a:pt x="415996" y="478559"/>
                </a:moveTo>
                <a:cubicBezTo>
                  <a:pt x="446005" y="482430"/>
                  <a:pt x="494672" y="514845"/>
                  <a:pt x="480384" y="535419"/>
                </a:cubicBezTo>
                <a:cubicBezTo>
                  <a:pt x="454000" y="552183"/>
                  <a:pt x="447427" y="583806"/>
                  <a:pt x="427806" y="605904"/>
                </a:cubicBezTo>
                <a:cubicBezTo>
                  <a:pt x="406279" y="630192"/>
                  <a:pt x="393897" y="630478"/>
                  <a:pt x="376752" y="602761"/>
                </a:cubicBezTo>
                <a:cubicBezTo>
                  <a:pt x="360940" y="577138"/>
                  <a:pt x="354940" y="550849"/>
                  <a:pt x="372942" y="522846"/>
                </a:cubicBezTo>
                <a:cubicBezTo>
                  <a:pt x="381895" y="509035"/>
                  <a:pt x="386848" y="505129"/>
                  <a:pt x="395230" y="485698"/>
                </a:cubicBezTo>
                <a:cubicBezTo>
                  <a:pt x="398064" y="479150"/>
                  <a:pt x="405994" y="477269"/>
                  <a:pt x="415996" y="478559"/>
                </a:cubicBezTo>
                <a:close/>
                <a:moveTo>
                  <a:pt x="295135" y="385579"/>
                </a:moveTo>
                <a:cubicBezTo>
                  <a:pt x="301672" y="385900"/>
                  <a:pt x="307268" y="395020"/>
                  <a:pt x="315888" y="413308"/>
                </a:cubicBezTo>
                <a:cubicBezTo>
                  <a:pt x="318364" y="418547"/>
                  <a:pt x="321412" y="423595"/>
                  <a:pt x="324174" y="428739"/>
                </a:cubicBezTo>
                <a:cubicBezTo>
                  <a:pt x="329508" y="433120"/>
                  <a:pt x="334461" y="438264"/>
                  <a:pt x="340367" y="441788"/>
                </a:cubicBezTo>
                <a:cubicBezTo>
                  <a:pt x="377038" y="463981"/>
                  <a:pt x="378562" y="472935"/>
                  <a:pt x="349701" y="506272"/>
                </a:cubicBezTo>
                <a:cubicBezTo>
                  <a:pt x="342748" y="514273"/>
                  <a:pt x="333985" y="521608"/>
                  <a:pt x="333128" y="532657"/>
                </a:cubicBezTo>
                <a:cubicBezTo>
                  <a:pt x="329794" y="573233"/>
                  <a:pt x="303029" y="576186"/>
                  <a:pt x="272644" y="569709"/>
                </a:cubicBezTo>
                <a:cubicBezTo>
                  <a:pt x="231210" y="560851"/>
                  <a:pt x="200254" y="558946"/>
                  <a:pt x="154725" y="558279"/>
                </a:cubicBezTo>
                <a:cubicBezTo>
                  <a:pt x="154725" y="558279"/>
                  <a:pt x="148724" y="557231"/>
                  <a:pt x="145866" y="556183"/>
                </a:cubicBezTo>
                <a:cubicBezTo>
                  <a:pt x="127864" y="547039"/>
                  <a:pt x="125483" y="533323"/>
                  <a:pt x="132341" y="515321"/>
                </a:cubicBezTo>
                <a:cubicBezTo>
                  <a:pt x="139104" y="497414"/>
                  <a:pt x="155296" y="495509"/>
                  <a:pt x="170250" y="495985"/>
                </a:cubicBezTo>
                <a:cubicBezTo>
                  <a:pt x="181871" y="496366"/>
                  <a:pt x="193110" y="501129"/>
                  <a:pt x="203874" y="493033"/>
                </a:cubicBezTo>
                <a:cubicBezTo>
                  <a:pt x="225591" y="465601"/>
                  <a:pt x="248070" y="438835"/>
                  <a:pt x="268739" y="410641"/>
                </a:cubicBezTo>
                <a:cubicBezTo>
                  <a:pt x="281122" y="393735"/>
                  <a:pt x="288599" y="385257"/>
                  <a:pt x="295135" y="385579"/>
                </a:cubicBezTo>
                <a:close/>
                <a:moveTo>
                  <a:pt x="177084" y="138"/>
                </a:moveTo>
                <a:cubicBezTo>
                  <a:pt x="189181" y="-529"/>
                  <a:pt x="201349" y="1210"/>
                  <a:pt x="213398" y="5734"/>
                </a:cubicBezTo>
                <a:cubicBezTo>
                  <a:pt x="224923" y="10115"/>
                  <a:pt x="224923" y="23164"/>
                  <a:pt x="224066" y="33642"/>
                </a:cubicBezTo>
                <a:cubicBezTo>
                  <a:pt x="216732" y="128511"/>
                  <a:pt x="239592" y="218998"/>
                  <a:pt x="264166" y="309200"/>
                </a:cubicBezTo>
                <a:cubicBezTo>
                  <a:pt x="273215" y="342252"/>
                  <a:pt x="256261" y="366350"/>
                  <a:pt x="238258" y="390067"/>
                </a:cubicBezTo>
                <a:cubicBezTo>
                  <a:pt x="222637" y="410737"/>
                  <a:pt x="205778" y="430453"/>
                  <a:pt x="189490" y="450551"/>
                </a:cubicBezTo>
                <a:cubicBezTo>
                  <a:pt x="167488" y="481507"/>
                  <a:pt x="138627" y="483222"/>
                  <a:pt x="106528" y="471792"/>
                </a:cubicBezTo>
                <a:cubicBezTo>
                  <a:pt x="105385" y="470649"/>
                  <a:pt x="104432" y="469696"/>
                  <a:pt x="103384" y="468649"/>
                </a:cubicBezTo>
                <a:cubicBezTo>
                  <a:pt x="88906" y="425691"/>
                  <a:pt x="104813" y="384448"/>
                  <a:pt x="110909" y="342728"/>
                </a:cubicBezTo>
                <a:cubicBezTo>
                  <a:pt x="113481" y="319201"/>
                  <a:pt x="116053" y="295770"/>
                  <a:pt x="118624" y="272243"/>
                </a:cubicBezTo>
                <a:cubicBezTo>
                  <a:pt x="128054" y="200425"/>
                  <a:pt x="128816" y="128606"/>
                  <a:pt x="119767" y="56692"/>
                </a:cubicBezTo>
                <a:cubicBezTo>
                  <a:pt x="117291" y="36976"/>
                  <a:pt x="119958" y="18211"/>
                  <a:pt x="141199" y="8972"/>
                </a:cubicBezTo>
                <a:cubicBezTo>
                  <a:pt x="152962" y="3876"/>
                  <a:pt x="164988" y="804"/>
                  <a:pt x="177084" y="138"/>
                </a:cubicBezTo>
                <a:close/>
              </a:path>
            </a:pathLst>
          </a:custGeom>
          <a:solidFill>
            <a:srgbClr val="EF5E42"/>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
        <p:nvSpPr>
          <p:cNvPr id="119" name="Freeform: Shape 65">
            <a:extLst>
              <a:ext uri="{FF2B5EF4-FFF2-40B4-BE49-F238E27FC236}">
                <a16:creationId xmlns:a16="http://schemas.microsoft.com/office/drawing/2014/main" id="{6FF62CFE-2D2B-4DE1-A399-EB13B0263981}"/>
              </a:ext>
            </a:extLst>
          </p:cNvPr>
          <p:cNvSpPr/>
          <p:nvPr/>
        </p:nvSpPr>
        <p:spPr>
          <a:xfrm>
            <a:off x="9195775" y="5251721"/>
            <a:ext cx="317369" cy="672305"/>
          </a:xfrm>
          <a:custGeom>
            <a:avLst/>
            <a:gdLst>
              <a:gd name="connsiteX0" fmla="*/ 204169 w 518715"/>
              <a:gd name="connsiteY0" fmla="*/ 780837 h 1098830"/>
              <a:gd name="connsiteX1" fmla="*/ 224790 w 518715"/>
              <a:gd name="connsiteY1" fmla="*/ 790207 h 1098830"/>
              <a:gd name="connsiteX2" fmla="*/ 291179 w 518715"/>
              <a:gd name="connsiteY2" fmla="*/ 803732 h 1098830"/>
              <a:gd name="connsiteX3" fmla="*/ 337470 w 518715"/>
              <a:gd name="connsiteY3" fmla="*/ 822973 h 1098830"/>
              <a:gd name="connsiteX4" fmla="*/ 402431 w 518715"/>
              <a:gd name="connsiteY4" fmla="*/ 808876 h 1098830"/>
              <a:gd name="connsiteX5" fmla="*/ 415671 w 518715"/>
              <a:gd name="connsiteY5" fmla="*/ 811352 h 1098830"/>
              <a:gd name="connsiteX6" fmla="*/ 419195 w 518715"/>
              <a:gd name="connsiteY6" fmla="*/ 848690 h 1098830"/>
              <a:gd name="connsiteX7" fmla="*/ 394335 w 518715"/>
              <a:gd name="connsiteY7" fmla="*/ 1000709 h 1098830"/>
              <a:gd name="connsiteX8" fmla="*/ 394049 w 518715"/>
              <a:gd name="connsiteY8" fmla="*/ 1093102 h 1098830"/>
              <a:gd name="connsiteX9" fmla="*/ 361664 w 518715"/>
              <a:gd name="connsiteY9" fmla="*/ 1089292 h 1098830"/>
              <a:gd name="connsiteX10" fmla="*/ 353949 w 518715"/>
              <a:gd name="connsiteY10" fmla="*/ 1082148 h 1098830"/>
              <a:gd name="connsiteX11" fmla="*/ 346805 w 518715"/>
              <a:gd name="connsiteY11" fmla="*/ 1018997 h 1098830"/>
              <a:gd name="connsiteX12" fmla="*/ 348234 w 518715"/>
              <a:gd name="connsiteY12" fmla="*/ 1004900 h 1098830"/>
              <a:gd name="connsiteX13" fmla="*/ 351186 w 518715"/>
              <a:gd name="connsiteY13" fmla="*/ 909936 h 1098830"/>
              <a:gd name="connsiteX14" fmla="*/ 345376 w 518715"/>
              <a:gd name="connsiteY14" fmla="*/ 871836 h 1098830"/>
              <a:gd name="connsiteX15" fmla="*/ 340137 w 518715"/>
              <a:gd name="connsiteY15" fmla="*/ 853643 h 1098830"/>
              <a:gd name="connsiteX16" fmla="*/ 337280 w 518715"/>
              <a:gd name="connsiteY16" fmla="*/ 843737 h 1098830"/>
              <a:gd name="connsiteX17" fmla="*/ 293751 w 518715"/>
              <a:gd name="connsiteY17" fmla="*/ 941654 h 1098830"/>
              <a:gd name="connsiteX18" fmla="*/ 287750 w 518715"/>
              <a:gd name="connsiteY18" fmla="*/ 979088 h 1098830"/>
              <a:gd name="connsiteX19" fmla="*/ 286893 w 518715"/>
              <a:gd name="connsiteY19" fmla="*/ 987565 h 1098830"/>
              <a:gd name="connsiteX20" fmla="*/ 284321 w 518715"/>
              <a:gd name="connsiteY20" fmla="*/ 1072909 h 1098830"/>
              <a:gd name="connsiteX21" fmla="*/ 273462 w 518715"/>
              <a:gd name="connsiteY21" fmla="*/ 1078719 h 1098830"/>
              <a:gd name="connsiteX22" fmla="*/ 210312 w 518715"/>
              <a:gd name="connsiteY22" fmla="*/ 1029951 h 1098830"/>
              <a:gd name="connsiteX23" fmla="*/ 202025 w 518715"/>
              <a:gd name="connsiteY23" fmla="*/ 907841 h 1098830"/>
              <a:gd name="connsiteX24" fmla="*/ 183546 w 518715"/>
              <a:gd name="connsiteY24" fmla="*/ 881266 h 1098830"/>
              <a:gd name="connsiteX25" fmla="*/ 160020 w 518715"/>
              <a:gd name="connsiteY25" fmla="*/ 827164 h 1098830"/>
              <a:gd name="connsiteX26" fmla="*/ 181832 w 518715"/>
              <a:gd name="connsiteY26" fmla="*/ 785540 h 1098830"/>
              <a:gd name="connsiteX27" fmla="*/ 204169 w 518715"/>
              <a:gd name="connsiteY27" fmla="*/ 780837 h 1098830"/>
              <a:gd name="connsiteX28" fmla="*/ 143922 w 518715"/>
              <a:gd name="connsiteY28" fmla="*/ 726770 h 1098830"/>
              <a:gd name="connsiteX29" fmla="*/ 169163 w 518715"/>
              <a:gd name="connsiteY29" fmla="*/ 754583 h 1098830"/>
              <a:gd name="connsiteX30" fmla="*/ 138969 w 518715"/>
              <a:gd name="connsiteY30" fmla="*/ 788873 h 1098830"/>
              <a:gd name="connsiteX31" fmla="*/ 118109 w 518715"/>
              <a:gd name="connsiteY31" fmla="*/ 760679 h 1098830"/>
              <a:gd name="connsiteX32" fmla="*/ 143922 w 518715"/>
              <a:gd name="connsiteY32" fmla="*/ 726770 h 1098830"/>
              <a:gd name="connsiteX33" fmla="*/ 408289 w 518715"/>
              <a:gd name="connsiteY33" fmla="*/ 701493 h 1098830"/>
              <a:gd name="connsiteX34" fmla="*/ 422529 w 518715"/>
              <a:gd name="connsiteY34" fmla="*/ 701528 h 1098830"/>
              <a:gd name="connsiteX35" fmla="*/ 415575 w 518715"/>
              <a:gd name="connsiteY35" fmla="*/ 765632 h 1098830"/>
              <a:gd name="connsiteX36" fmla="*/ 399478 w 518715"/>
              <a:gd name="connsiteY36" fmla="*/ 777728 h 1098830"/>
              <a:gd name="connsiteX37" fmla="*/ 376523 w 518715"/>
              <a:gd name="connsiteY37" fmla="*/ 774585 h 1098830"/>
              <a:gd name="connsiteX38" fmla="*/ 398907 w 518715"/>
              <a:gd name="connsiteY38" fmla="*/ 706100 h 1098830"/>
              <a:gd name="connsiteX39" fmla="*/ 408289 w 518715"/>
              <a:gd name="connsiteY39" fmla="*/ 701493 h 1098830"/>
              <a:gd name="connsiteX40" fmla="*/ 242411 w 518715"/>
              <a:gd name="connsiteY40" fmla="*/ 688718 h 1098830"/>
              <a:gd name="connsiteX41" fmla="*/ 267081 w 518715"/>
              <a:gd name="connsiteY41" fmla="*/ 710292 h 1098830"/>
              <a:gd name="connsiteX42" fmla="*/ 277939 w 518715"/>
              <a:gd name="connsiteY42" fmla="*/ 753154 h 1098830"/>
              <a:gd name="connsiteX43" fmla="*/ 257175 w 518715"/>
              <a:gd name="connsiteY43" fmla="*/ 780586 h 1098830"/>
              <a:gd name="connsiteX44" fmla="*/ 194786 w 518715"/>
              <a:gd name="connsiteY44" fmla="*/ 742391 h 1098830"/>
              <a:gd name="connsiteX45" fmla="*/ 210026 w 518715"/>
              <a:gd name="connsiteY45" fmla="*/ 695147 h 1098830"/>
              <a:gd name="connsiteX46" fmla="*/ 242411 w 518715"/>
              <a:gd name="connsiteY46" fmla="*/ 688718 h 1098830"/>
              <a:gd name="connsiteX47" fmla="*/ 340840 w 518715"/>
              <a:gd name="connsiteY47" fmla="*/ 672490 h 1098830"/>
              <a:gd name="connsiteX48" fmla="*/ 357568 w 518715"/>
              <a:gd name="connsiteY48" fmla="*/ 681336 h 1098830"/>
              <a:gd name="connsiteX49" fmla="*/ 353472 w 518715"/>
              <a:gd name="connsiteY49" fmla="*/ 748011 h 1098830"/>
              <a:gd name="connsiteX50" fmla="*/ 316420 w 518715"/>
              <a:gd name="connsiteY50" fmla="*/ 776776 h 1098830"/>
              <a:gd name="connsiteX51" fmla="*/ 298227 w 518715"/>
              <a:gd name="connsiteY51" fmla="*/ 734866 h 1098830"/>
              <a:gd name="connsiteX52" fmla="*/ 321754 w 518715"/>
              <a:gd name="connsiteY52" fmla="*/ 676573 h 1098830"/>
              <a:gd name="connsiteX53" fmla="*/ 340840 w 518715"/>
              <a:gd name="connsiteY53" fmla="*/ 672490 h 1098830"/>
              <a:gd name="connsiteX54" fmla="*/ 88975 w 518715"/>
              <a:gd name="connsiteY54" fmla="*/ 556713 h 1098830"/>
              <a:gd name="connsiteX55" fmla="*/ 110204 w 518715"/>
              <a:gd name="connsiteY55" fmla="*/ 586848 h 1098830"/>
              <a:gd name="connsiteX56" fmla="*/ 123920 w 518715"/>
              <a:gd name="connsiteY56" fmla="*/ 630091 h 1098830"/>
              <a:gd name="connsiteX57" fmla="*/ 131254 w 518715"/>
              <a:gd name="connsiteY57" fmla="*/ 649618 h 1098830"/>
              <a:gd name="connsiteX58" fmla="*/ 131540 w 518715"/>
              <a:gd name="connsiteY58" fmla="*/ 650094 h 1098830"/>
              <a:gd name="connsiteX59" fmla="*/ 108489 w 518715"/>
              <a:gd name="connsiteY59" fmla="*/ 721627 h 1098830"/>
              <a:gd name="connsiteX60" fmla="*/ 92868 w 518715"/>
              <a:gd name="connsiteY60" fmla="*/ 710006 h 1098830"/>
              <a:gd name="connsiteX61" fmla="*/ 60674 w 518715"/>
              <a:gd name="connsiteY61" fmla="*/ 619804 h 1098830"/>
              <a:gd name="connsiteX62" fmla="*/ 55816 w 518715"/>
              <a:gd name="connsiteY62" fmla="*/ 569512 h 1098830"/>
              <a:gd name="connsiteX63" fmla="*/ 88975 w 518715"/>
              <a:gd name="connsiteY63" fmla="*/ 556713 h 1098830"/>
              <a:gd name="connsiteX64" fmla="*/ 43339 w 518715"/>
              <a:gd name="connsiteY64" fmla="*/ 426542 h 1098830"/>
              <a:gd name="connsiteX65" fmla="*/ 64198 w 518715"/>
              <a:gd name="connsiteY65" fmla="*/ 499123 h 1098830"/>
              <a:gd name="connsiteX66" fmla="*/ 55054 w 518715"/>
              <a:gd name="connsiteY66" fmla="*/ 545509 h 1098830"/>
              <a:gd name="connsiteX67" fmla="*/ 35052 w 518715"/>
              <a:gd name="connsiteY67" fmla="*/ 531031 h 1098830"/>
              <a:gd name="connsiteX68" fmla="*/ 15621 w 518715"/>
              <a:gd name="connsiteY68" fmla="*/ 458736 h 1098830"/>
              <a:gd name="connsiteX69" fmla="*/ 43339 w 518715"/>
              <a:gd name="connsiteY69" fmla="*/ 426542 h 1098830"/>
              <a:gd name="connsiteX70" fmla="*/ 181927 w 518715"/>
              <a:gd name="connsiteY70" fmla="*/ 419588 h 1098830"/>
              <a:gd name="connsiteX71" fmla="*/ 209549 w 518715"/>
              <a:gd name="connsiteY71" fmla="*/ 451973 h 1098830"/>
              <a:gd name="connsiteX72" fmla="*/ 230981 w 518715"/>
              <a:gd name="connsiteY72" fmla="*/ 594372 h 1098830"/>
              <a:gd name="connsiteX73" fmla="*/ 235934 w 518715"/>
              <a:gd name="connsiteY73" fmla="*/ 622280 h 1098830"/>
              <a:gd name="connsiteX74" fmla="*/ 185642 w 518715"/>
              <a:gd name="connsiteY74" fmla="*/ 676382 h 1098830"/>
              <a:gd name="connsiteX75" fmla="*/ 167925 w 518715"/>
              <a:gd name="connsiteY75" fmla="*/ 650379 h 1098830"/>
              <a:gd name="connsiteX76" fmla="*/ 172973 w 518715"/>
              <a:gd name="connsiteY76" fmla="*/ 594086 h 1098830"/>
              <a:gd name="connsiteX77" fmla="*/ 170306 w 518715"/>
              <a:gd name="connsiteY77" fmla="*/ 568940 h 1098830"/>
              <a:gd name="connsiteX78" fmla="*/ 153161 w 518715"/>
              <a:gd name="connsiteY78" fmla="*/ 508838 h 1098830"/>
              <a:gd name="connsiteX79" fmla="*/ 144589 w 518715"/>
              <a:gd name="connsiteY79" fmla="*/ 444734 h 1098830"/>
              <a:gd name="connsiteX80" fmla="*/ 181927 w 518715"/>
              <a:gd name="connsiteY80" fmla="*/ 419588 h 1098830"/>
              <a:gd name="connsiteX81" fmla="*/ 390239 w 518715"/>
              <a:gd name="connsiteY81" fmla="*/ 414160 h 1098830"/>
              <a:gd name="connsiteX82" fmla="*/ 408146 w 518715"/>
              <a:gd name="connsiteY82" fmla="*/ 451879 h 1098830"/>
              <a:gd name="connsiteX83" fmla="*/ 394049 w 518715"/>
              <a:gd name="connsiteY83" fmla="*/ 588658 h 1098830"/>
              <a:gd name="connsiteX84" fmla="*/ 394335 w 518715"/>
              <a:gd name="connsiteY84" fmla="*/ 631140 h 1098830"/>
              <a:gd name="connsiteX85" fmla="*/ 423291 w 518715"/>
              <a:gd name="connsiteY85" fmla="*/ 574847 h 1098830"/>
              <a:gd name="connsiteX86" fmla="*/ 439388 w 518715"/>
              <a:gd name="connsiteY86" fmla="*/ 513506 h 1098830"/>
              <a:gd name="connsiteX87" fmla="*/ 461962 w 518715"/>
              <a:gd name="connsiteY87" fmla="*/ 500361 h 1098830"/>
              <a:gd name="connsiteX88" fmla="*/ 476059 w 518715"/>
              <a:gd name="connsiteY88" fmla="*/ 521888 h 1098830"/>
              <a:gd name="connsiteX89" fmla="*/ 447579 w 518715"/>
              <a:gd name="connsiteY89" fmla="*/ 664191 h 1098830"/>
              <a:gd name="connsiteX90" fmla="*/ 422529 w 518715"/>
              <a:gd name="connsiteY90" fmla="*/ 680574 h 1098830"/>
              <a:gd name="connsiteX91" fmla="*/ 412337 w 518715"/>
              <a:gd name="connsiteY91" fmla="*/ 679336 h 1098830"/>
              <a:gd name="connsiteX92" fmla="*/ 393477 w 518715"/>
              <a:gd name="connsiteY92" fmla="*/ 660857 h 1098830"/>
              <a:gd name="connsiteX93" fmla="*/ 373475 w 518715"/>
              <a:gd name="connsiteY93" fmla="*/ 644094 h 1098830"/>
              <a:gd name="connsiteX94" fmla="*/ 338328 w 518715"/>
              <a:gd name="connsiteY94" fmla="*/ 593706 h 1098830"/>
              <a:gd name="connsiteX95" fmla="*/ 338899 w 518715"/>
              <a:gd name="connsiteY95" fmla="*/ 590087 h 1098830"/>
              <a:gd name="connsiteX96" fmla="*/ 344328 w 518715"/>
              <a:gd name="connsiteY96" fmla="*/ 558845 h 1098830"/>
              <a:gd name="connsiteX97" fmla="*/ 350805 w 518715"/>
              <a:gd name="connsiteY97" fmla="*/ 477977 h 1098830"/>
              <a:gd name="connsiteX98" fmla="*/ 354615 w 518715"/>
              <a:gd name="connsiteY98" fmla="*/ 443211 h 1098830"/>
              <a:gd name="connsiteX99" fmla="*/ 390239 w 518715"/>
              <a:gd name="connsiteY99" fmla="*/ 414160 h 1098830"/>
              <a:gd name="connsiteX100" fmla="*/ 286892 w 518715"/>
              <a:gd name="connsiteY100" fmla="*/ 395205 h 1098830"/>
              <a:gd name="connsiteX101" fmla="*/ 309371 w 518715"/>
              <a:gd name="connsiteY101" fmla="*/ 415779 h 1098830"/>
              <a:gd name="connsiteX102" fmla="*/ 315848 w 518715"/>
              <a:gd name="connsiteY102" fmla="*/ 479977 h 1098830"/>
              <a:gd name="connsiteX103" fmla="*/ 312133 w 518715"/>
              <a:gd name="connsiteY103" fmla="*/ 583895 h 1098830"/>
              <a:gd name="connsiteX104" fmla="*/ 312419 w 518715"/>
              <a:gd name="connsiteY104" fmla="*/ 587039 h 1098830"/>
              <a:gd name="connsiteX105" fmla="*/ 314610 w 518715"/>
              <a:gd name="connsiteY105" fmla="*/ 632187 h 1098830"/>
              <a:gd name="connsiteX106" fmla="*/ 287178 w 518715"/>
              <a:gd name="connsiteY106" fmla="*/ 644569 h 1098830"/>
              <a:gd name="connsiteX107" fmla="*/ 252697 w 518715"/>
              <a:gd name="connsiteY107" fmla="*/ 618185 h 1098830"/>
              <a:gd name="connsiteX108" fmla="*/ 259555 w 518715"/>
              <a:gd name="connsiteY108" fmla="*/ 580371 h 1098830"/>
              <a:gd name="connsiteX109" fmla="*/ 259555 w 518715"/>
              <a:gd name="connsiteY109" fmla="*/ 566941 h 1098830"/>
              <a:gd name="connsiteX110" fmla="*/ 259460 w 518715"/>
              <a:gd name="connsiteY110" fmla="*/ 516077 h 1098830"/>
              <a:gd name="connsiteX111" fmla="*/ 252126 w 518715"/>
              <a:gd name="connsiteY111" fmla="*/ 408826 h 1098830"/>
              <a:gd name="connsiteX112" fmla="*/ 265651 w 518715"/>
              <a:gd name="connsiteY112" fmla="*/ 401110 h 1098830"/>
              <a:gd name="connsiteX113" fmla="*/ 286892 w 518715"/>
              <a:gd name="connsiteY113" fmla="*/ 395205 h 1098830"/>
              <a:gd name="connsiteX114" fmla="*/ 501110 w 518715"/>
              <a:gd name="connsiteY114" fmla="*/ 349675 h 1098830"/>
              <a:gd name="connsiteX115" fmla="*/ 507491 w 518715"/>
              <a:gd name="connsiteY115" fmla="*/ 374440 h 1098830"/>
              <a:gd name="connsiteX116" fmla="*/ 495871 w 518715"/>
              <a:gd name="connsiteY116" fmla="*/ 461023 h 1098830"/>
              <a:gd name="connsiteX117" fmla="*/ 480536 w 518715"/>
              <a:gd name="connsiteY117" fmla="*/ 484835 h 1098830"/>
              <a:gd name="connsiteX118" fmla="*/ 451770 w 518715"/>
              <a:gd name="connsiteY118" fmla="*/ 450164 h 1098830"/>
              <a:gd name="connsiteX119" fmla="*/ 471963 w 518715"/>
              <a:gd name="connsiteY119" fmla="*/ 368630 h 1098830"/>
              <a:gd name="connsiteX120" fmla="*/ 501110 w 518715"/>
              <a:gd name="connsiteY120" fmla="*/ 349675 h 1098830"/>
              <a:gd name="connsiteX121" fmla="*/ 13620 w 518715"/>
              <a:gd name="connsiteY121" fmla="*/ 332149 h 1098830"/>
              <a:gd name="connsiteX122" fmla="*/ 31337 w 518715"/>
              <a:gd name="connsiteY122" fmla="*/ 372821 h 1098830"/>
              <a:gd name="connsiteX123" fmla="*/ 26955 w 518715"/>
              <a:gd name="connsiteY123" fmla="*/ 401205 h 1098830"/>
              <a:gd name="connsiteX124" fmla="*/ 8763 w 518715"/>
              <a:gd name="connsiteY124" fmla="*/ 397967 h 1098830"/>
              <a:gd name="connsiteX125" fmla="*/ 0 w 518715"/>
              <a:gd name="connsiteY125" fmla="*/ 339102 h 1098830"/>
              <a:gd name="connsiteX126" fmla="*/ 13620 w 518715"/>
              <a:gd name="connsiteY126" fmla="*/ 332149 h 1098830"/>
              <a:gd name="connsiteX127" fmla="*/ 503682 w 518715"/>
              <a:gd name="connsiteY127" fmla="*/ 254521 h 1098830"/>
              <a:gd name="connsiteX128" fmla="*/ 518350 w 518715"/>
              <a:gd name="connsiteY128" fmla="*/ 305956 h 1098830"/>
              <a:gd name="connsiteX129" fmla="*/ 502920 w 518715"/>
              <a:gd name="connsiteY129" fmla="*/ 332340 h 1098830"/>
              <a:gd name="connsiteX130" fmla="*/ 486632 w 518715"/>
              <a:gd name="connsiteY130" fmla="*/ 304432 h 1098830"/>
              <a:gd name="connsiteX131" fmla="*/ 503682 w 518715"/>
              <a:gd name="connsiteY131" fmla="*/ 254521 h 1098830"/>
              <a:gd name="connsiteX132" fmla="*/ 369093 w 518715"/>
              <a:gd name="connsiteY132" fmla="*/ 238995 h 1098830"/>
              <a:gd name="connsiteX133" fmla="*/ 403288 w 518715"/>
              <a:gd name="connsiteY133" fmla="*/ 241472 h 1098830"/>
              <a:gd name="connsiteX134" fmla="*/ 405479 w 518715"/>
              <a:gd name="connsiteY134" fmla="*/ 267284 h 1098830"/>
              <a:gd name="connsiteX135" fmla="*/ 408146 w 518715"/>
              <a:gd name="connsiteY135" fmla="*/ 361677 h 1098830"/>
              <a:gd name="connsiteX136" fmla="*/ 386143 w 518715"/>
              <a:gd name="connsiteY136" fmla="*/ 394443 h 1098830"/>
              <a:gd name="connsiteX137" fmla="*/ 357187 w 518715"/>
              <a:gd name="connsiteY137" fmla="*/ 362058 h 1098830"/>
              <a:gd name="connsiteX138" fmla="*/ 363188 w 518715"/>
              <a:gd name="connsiteY138" fmla="*/ 263855 h 1098830"/>
              <a:gd name="connsiteX139" fmla="*/ 369093 w 518715"/>
              <a:gd name="connsiteY139" fmla="*/ 238995 h 1098830"/>
              <a:gd name="connsiteX140" fmla="*/ 150459 w 518715"/>
              <a:gd name="connsiteY140" fmla="*/ 229267 h 1098830"/>
              <a:gd name="connsiteX141" fmla="*/ 174497 w 518715"/>
              <a:gd name="connsiteY141" fmla="*/ 237756 h 1098830"/>
              <a:gd name="connsiteX142" fmla="*/ 181736 w 518715"/>
              <a:gd name="connsiteY142" fmla="*/ 357867 h 1098830"/>
              <a:gd name="connsiteX143" fmla="*/ 179260 w 518715"/>
              <a:gd name="connsiteY143" fmla="*/ 396824 h 1098830"/>
              <a:gd name="connsiteX144" fmla="*/ 145160 w 518715"/>
              <a:gd name="connsiteY144" fmla="*/ 399681 h 1098830"/>
              <a:gd name="connsiteX145" fmla="*/ 131825 w 518715"/>
              <a:gd name="connsiteY145" fmla="*/ 362820 h 1098830"/>
              <a:gd name="connsiteX146" fmla="*/ 131540 w 518715"/>
              <a:gd name="connsiteY146" fmla="*/ 309575 h 1098830"/>
              <a:gd name="connsiteX147" fmla="*/ 125348 w 518715"/>
              <a:gd name="connsiteY147" fmla="*/ 254520 h 1098830"/>
              <a:gd name="connsiteX148" fmla="*/ 129063 w 518715"/>
              <a:gd name="connsiteY148" fmla="*/ 238137 h 1098830"/>
              <a:gd name="connsiteX149" fmla="*/ 150459 w 518715"/>
              <a:gd name="connsiteY149" fmla="*/ 229267 h 1098830"/>
              <a:gd name="connsiteX150" fmla="*/ 289179 w 518715"/>
              <a:gd name="connsiteY150" fmla="*/ 198609 h 1098830"/>
              <a:gd name="connsiteX151" fmla="*/ 313087 w 518715"/>
              <a:gd name="connsiteY151" fmla="*/ 221850 h 1098830"/>
              <a:gd name="connsiteX152" fmla="*/ 316039 w 518715"/>
              <a:gd name="connsiteY152" fmla="*/ 366249 h 1098830"/>
              <a:gd name="connsiteX153" fmla="*/ 286893 w 518715"/>
              <a:gd name="connsiteY153" fmla="*/ 382536 h 1098830"/>
              <a:gd name="connsiteX154" fmla="*/ 259270 w 518715"/>
              <a:gd name="connsiteY154" fmla="*/ 378250 h 1098830"/>
              <a:gd name="connsiteX155" fmla="*/ 253936 w 518715"/>
              <a:gd name="connsiteY155" fmla="*/ 366630 h 1098830"/>
              <a:gd name="connsiteX156" fmla="*/ 262604 w 518715"/>
              <a:gd name="connsiteY156" fmla="*/ 219278 h 1098830"/>
              <a:gd name="connsiteX157" fmla="*/ 289179 w 518715"/>
              <a:gd name="connsiteY157" fmla="*/ 198609 h 1098830"/>
              <a:gd name="connsiteX158" fmla="*/ 503395 w 518715"/>
              <a:gd name="connsiteY158" fmla="*/ 179082 h 1098830"/>
              <a:gd name="connsiteX159" fmla="*/ 514444 w 518715"/>
              <a:gd name="connsiteY159" fmla="*/ 229946 h 1098830"/>
              <a:gd name="connsiteX160" fmla="*/ 495680 w 518715"/>
              <a:gd name="connsiteY160" fmla="*/ 231756 h 1098830"/>
              <a:gd name="connsiteX161" fmla="*/ 503395 w 518715"/>
              <a:gd name="connsiteY161" fmla="*/ 179082 h 1098830"/>
              <a:gd name="connsiteX162" fmla="*/ 139446 w 518715"/>
              <a:gd name="connsiteY162" fmla="*/ 129838 h 1098830"/>
              <a:gd name="connsiteX163" fmla="*/ 156400 w 518715"/>
              <a:gd name="connsiteY163" fmla="*/ 152889 h 1098830"/>
              <a:gd name="connsiteX164" fmla="*/ 156496 w 518715"/>
              <a:gd name="connsiteY164" fmla="*/ 168319 h 1098830"/>
              <a:gd name="connsiteX165" fmla="*/ 157734 w 518715"/>
              <a:gd name="connsiteY165" fmla="*/ 179463 h 1098830"/>
              <a:gd name="connsiteX166" fmla="*/ 151733 w 518715"/>
              <a:gd name="connsiteY166" fmla="*/ 219754 h 1098830"/>
              <a:gd name="connsiteX167" fmla="*/ 136303 w 518715"/>
              <a:gd name="connsiteY167" fmla="*/ 218992 h 1098830"/>
              <a:gd name="connsiteX168" fmla="*/ 124873 w 518715"/>
              <a:gd name="connsiteY168" fmla="*/ 193084 h 1098830"/>
              <a:gd name="connsiteX169" fmla="*/ 125444 w 518715"/>
              <a:gd name="connsiteY169" fmla="*/ 150507 h 1098830"/>
              <a:gd name="connsiteX170" fmla="*/ 139446 w 518715"/>
              <a:gd name="connsiteY170" fmla="*/ 129838 h 1098830"/>
              <a:gd name="connsiteX171" fmla="*/ 387572 w 518715"/>
              <a:gd name="connsiteY171" fmla="*/ 123457 h 1098830"/>
              <a:gd name="connsiteX172" fmla="*/ 399859 w 518715"/>
              <a:gd name="connsiteY172" fmla="*/ 137935 h 1098830"/>
              <a:gd name="connsiteX173" fmla="*/ 404146 w 518715"/>
              <a:gd name="connsiteY173" fmla="*/ 190418 h 1098830"/>
              <a:gd name="connsiteX174" fmla="*/ 384238 w 518715"/>
              <a:gd name="connsiteY174" fmla="*/ 215659 h 1098830"/>
              <a:gd name="connsiteX175" fmla="*/ 368808 w 518715"/>
              <a:gd name="connsiteY175" fmla="*/ 189942 h 1098830"/>
              <a:gd name="connsiteX176" fmla="*/ 374713 w 518715"/>
              <a:gd name="connsiteY176" fmla="*/ 137649 h 1098830"/>
              <a:gd name="connsiteX177" fmla="*/ 387572 w 518715"/>
              <a:gd name="connsiteY177" fmla="*/ 123457 h 1098830"/>
              <a:gd name="connsiteX178" fmla="*/ 284607 w 518715"/>
              <a:gd name="connsiteY178" fmla="*/ 91357 h 1098830"/>
              <a:gd name="connsiteX179" fmla="*/ 301752 w 518715"/>
              <a:gd name="connsiteY179" fmla="*/ 143078 h 1098830"/>
              <a:gd name="connsiteX180" fmla="*/ 287274 w 518715"/>
              <a:gd name="connsiteY180" fmla="*/ 178606 h 1098830"/>
              <a:gd name="connsiteX181" fmla="*/ 267367 w 518715"/>
              <a:gd name="connsiteY181" fmla="*/ 136410 h 1098830"/>
              <a:gd name="connsiteX182" fmla="*/ 284607 w 518715"/>
              <a:gd name="connsiteY182" fmla="*/ 91357 h 1098830"/>
              <a:gd name="connsiteX183" fmla="*/ 137208 w 518715"/>
              <a:gd name="connsiteY183" fmla="*/ 40982 h 1098830"/>
              <a:gd name="connsiteX184" fmla="*/ 142684 w 518715"/>
              <a:gd name="connsiteY184" fmla="*/ 44399 h 1098830"/>
              <a:gd name="connsiteX185" fmla="*/ 145637 w 518715"/>
              <a:gd name="connsiteY185" fmla="*/ 109931 h 1098830"/>
              <a:gd name="connsiteX186" fmla="*/ 124968 w 518715"/>
              <a:gd name="connsiteY186" fmla="*/ 109454 h 1098830"/>
              <a:gd name="connsiteX187" fmla="*/ 121920 w 518715"/>
              <a:gd name="connsiteY187" fmla="*/ 91071 h 1098830"/>
              <a:gd name="connsiteX188" fmla="*/ 132874 w 518715"/>
              <a:gd name="connsiteY188" fmla="*/ 41636 h 1098830"/>
              <a:gd name="connsiteX189" fmla="*/ 137208 w 518715"/>
              <a:gd name="connsiteY189" fmla="*/ 40982 h 1098830"/>
              <a:gd name="connsiteX190" fmla="*/ 383666 w 518715"/>
              <a:gd name="connsiteY190" fmla="*/ 39922 h 1098830"/>
              <a:gd name="connsiteX191" fmla="*/ 392524 w 518715"/>
              <a:gd name="connsiteY191" fmla="*/ 69450 h 1098830"/>
              <a:gd name="connsiteX192" fmla="*/ 380618 w 518715"/>
              <a:gd name="connsiteY192" fmla="*/ 99168 h 1098830"/>
              <a:gd name="connsiteX193" fmla="*/ 368617 w 518715"/>
              <a:gd name="connsiteY193" fmla="*/ 82499 h 1098830"/>
              <a:gd name="connsiteX194" fmla="*/ 383666 w 518715"/>
              <a:gd name="connsiteY194" fmla="*/ 39922 h 1098830"/>
              <a:gd name="connsiteX195" fmla="*/ 285655 w 518715"/>
              <a:gd name="connsiteY195" fmla="*/ 13 h 1098830"/>
              <a:gd name="connsiteX196" fmla="*/ 298132 w 518715"/>
              <a:gd name="connsiteY196" fmla="*/ 39256 h 1098830"/>
              <a:gd name="connsiteX197" fmla="*/ 301657 w 518715"/>
              <a:gd name="connsiteY197" fmla="*/ 59639 h 1098830"/>
              <a:gd name="connsiteX198" fmla="*/ 270986 w 518715"/>
              <a:gd name="connsiteY198" fmla="*/ 57734 h 1098830"/>
              <a:gd name="connsiteX199" fmla="*/ 271653 w 518715"/>
              <a:gd name="connsiteY199" fmla="*/ 36779 h 1098830"/>
              <a:gd name="connsiteX200" fmla="*/ 285655 w 518715"/>
              <a:gd name="connsiteY200" fmla="*/ 13 h 109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518715" h="1098830">
                <a:moveTo>
                  <a:pt x="204169" y="780837"/>
                </a:moveTo>
                <a:cubicBezTo>
                  <a:pt x="211408" y="781801"/>
                  <a:pt x="218361" y="785111"/>
                  <a:pt x="224790" y="790207"/>
                </a:cubicBezTo>
                <a:cubicBezTo>
                  <a:pt x="244887" y="806114"/>
                  <a:pt x="263556" y="818115"/>
                  <a:pt x="291179" y="803732"/>
                </a:cubicBezTo>
                <a:cubicBezTo>
                  <a:pt x="310419" y="793731"/>
                  <a:pt x="321659" y="816877"/>
                  <a:pt x="337470" y="822973"/>
                </a:cubicBezTo>
                <a:cubicBezTo>
                  <a:pt x="358425" y="814591"/>
                  <a:pt x="380238" y="810495"/>
                  <a:pt x="402431" y="808876"/>
                </a:cubicBezTo>
                <a:cubicBezTo>
                  <a:pt x="406812" y="808495"/>
                  <a:pt x="411099" y="808019"/>
                  <a:pt x="415671" y="811352"/>
                </a:cubicBezTo>
                <a:cubicBezTo>
                  <a:pt x="424148" y="824211"/>
                  <a:pt x="424148" y="835165"/>
                  <a:pt x="419195" y="848690"/>
                </a:cubicBezTo>
                <a:cubicBezTo>
                  <a:pt x="401288" y="897839"/>
                  <a:pt x="402336" y="950036"/>
                  <a:pt x="394335" y="1000709"/>
                </a:cubicBezTo>
                <a:cubicBezTo>
                  <a:pt x="392334" y="1028618"/>
                  <a:pt x="402812" y="1076338"/>
                  <a:pt x="394049" y="1093102"/>
                </a:cubicBezTo>
                <a:cubicBezTo>
                  <a:pt x="387858" y="1102246"/>
                  <a:pt x="371379" y="1100055"/>
                  <a:pt x="361664" y="1089292"/>
                </a:cubicBezTo>
                <a:cubicBezTo>
                  <a:pt x="361664" y="1087482"/>
                  <a:pt x="354234" y="1083958"/>
                  <a:pt x="353949" y="1082148"/>
                </a:cubicBezTo>
                <a:cubicBezTo>
                  <a:pt x="324707" y="1067480"/>
                  <a:pt x="344043" y="1040619"/>
                  <a:pt x="346805" y="1018997"/>
                </a:cubicBezTo>
                <a:cubicBezTo>
                  <a:pt x="347472" y="1014235"/>
                  <a:pt x="347757" y="1009568"/>
                  <a:pt x="348234" y="1004900"/>
                </a:cubicBezTo>
                <a:cubicBezTo>
                  <a:pt x="351282" y="973182"/>
                  <a:pt x="351377" y="941654"/>
                  <a:pt x="351186" y="909936"/>
                </a:cubicBezTo>
                <a:cubicBezTo>
                  <a:pt x="351091" y="897268"/>
                  <a:pt x="347376" y="884504"/>
                  <a:pt x="345376" y="871836"/>
                </a:cubicBezTo>
                <a:cubicBezTo>
                  <a:pt x="343566" y="865740"/>
                  <a:pt x="341852" y="859739"/>
                  <a:pt x="340137" y="853643"/>
                </a:cubicBezTo>
                <a:cubicBezTo>
                  <a:pt x="339185" y="850310"/>
                  <a:pt x="338232" y="847071"/>
                  <a:pt x="337280" y="843737"/>
                </a:cubicBezTo>
                <a:cubicBezTo>
                  <a:pt x="308038" y="869836"/>
                  <a:pt x="292417" y="901554"/>
                  <a:pt x="293751" y="941654"/>
                </a:cubicBezTo>
                <a:cubicBezTo>
                  <a:pt x="294227" y="954037"/>
                  <a:pt x="289845" y="966610"/>
                  <a:pt x="287750" y="979088"/>
                </a:cubicBezTo>
                <a:cubicBezTo>
                  <a:pt x="287369" y="983374"/>
                  <a:pt x="287369" y="983374"/>
                  <a:pt x="286893" y="987565"/>
                </a:cubicBezTo>
                <a:cubicBezTo>
                  <a:pt x="284892" y="1020807"/>
                  <a:pt x="304419" y="1050335"/>
                  <a:pt x="284321" y="1072909"/>
                </a:cubicBezTo>
                <a:cubicBezTo>
                  <a:pt x="282797" y="1074814"/>
                  <a:pt x="277653" y="1077481"/>
                  <a:pt x="273462" y="1078719"/>
                </a:cubicBezTo>
                <a:cubicBezTo>
                  <a:pt x="217836" y="1095293"/>
                  <a:pt x="207930" y="1087673"/>
                  <a:pt x="210312" y="1029951"/>
                </a:cubicBezTo>
                <a:cubicBezTo>
                  <a:pt x="211455" y="1007663"/>
                  <a:pt x="213645" y="946988"/>
                  <a:pt x="202025" y="907841"/>
                </a:cubicBezTo>
                <a:cubicBezTo>
                  <a:pt x="198691" y="900316"/>
                  <a:pt x="190214" y="888505"/>
                  <a:pt x="183546" y="881266"/>
                </a:cubicBezTo>
                <a:cubicBezTo>
                  <a:pt x="173545" y="866312"/>
                  <a:pt x="159162" y="850310"/>
                  <a:pt x="160020" y="827164"/>
                </a:cubicBezTo>
                <a:cubicBezTo>
                  <a:pt x="160782" y="809257"/>
                  <a:pt x="165925" y="794588"/>
                  <a:pt x="181832" y="785540"/>
                </a:cubicBezTo>
                <a:cubicBezTo>
                  <a:pt x="189405" y="781254"/>
                  <a:pt x="196930" y="779872"/>
                  <a:pt x="204169" y="780837"/>
                </a:cubicBezTo>
                <a:close/>
                <a:moveTo>
                  <a:pt x="143922" y="726770"/>
                </a:moveTo>
                <a:cubicBezTo>
                  <a:pt x="159067" y="727436"/>
                  <a:pt x="170783" y="738581"/>
                  <a:pt x="169163" y="754583"/>
                </a:cubicBezTo>
                <a:cubicBezTo>
                  <a:pt x="167354" y="771632"/>
                  <a:pt x="155924" y="786968"/>
                  <a:pt x="138969" y="788873"/>
                </a:cubicBezTo>
                <a:cubicBezTo>
                  <a:pt x="118776" y="791159"/>
                  <a:pt x="115157" y="772109"/>
                  <a:pt x="118109" y="760679"/>
                </a:cubicBezTo>
                <a:cubicBezTo>
                  <a:pt x="121538" y="743153"/>
                  <a:pt x="124015" y="725912"/>
                  <a:pt x="143922" y="726770"/>
                </a:cubicBezTo>
                <a:close/>
                <a:moveTo>
                  <a:pt x="408289" y="701493"/>
                </a:moveTo>
                <a:cubicBezTo>
                  <a:pt x="412504" y="700028"/>
                  <a:pt x="417528" y="699338"/>
                  <a:pt x="422529" y="701528"/>
                </a:cubicBezTo>
                <a:cubicBezTo>
                  <a:pt x="440721" y="712768"/>
                  <a:pt x="423767" y="744867"/>
                  <a:pt x="415575" y="765632"/>
                </a:cubicBezTo>
                <a:cubicBezTo>
                  <a:pt x="411575" y="772585"/>
                  <a:pt x="405098" y="774871"/>
                  <a:pt x="399478" y="777728"/>
                </a:cubicBezTo>
                <a:cubicBezTo>
                  <a:pt x="392525" y="781348"/>
                  <a:pt x="385000" y="781824"/>
                  <a:pt x="376523" y="774585"/>
                </a:cubicBezTo>
                <a:cubicBezTo>
                  <a:pt x="366522" y="766108"/>
                  <a:pt x="383952" y="713625"/>
                  <a:pt x="398907" y="706100"/>
                </a:cubicBezTo>
                <a:cubicBezTo>
                  <a:pt x="400669" y="705196"/>
                  <a:pt x="404074" y="702957"/>
                  <a:pt x="408289" y="701493"/>
                </a:cubicBezTo>
                <a:close/>
                <a:moveTo>
                  <a:pt x="242411" y="688718"/>
                </a:moveTo>
                <a:cubicBezTo>
                  <a:pt x="252317" y="690742"/>
                  <a:pt x="260937" y="697433"/>
                  <a:pt x="267081" y="710292"/>
                </a:cubicBezTo>
                <a:cubicBezTo>
                  <a:pt x="273558" y="723817"/>
                  <a:pt x="274796" y="740010"/>
                  <a:pt x="277939" y="753154"/>
                </a:cubicBezTo>
                <a:cubicBezTo>
                  <a:pt x="282225" y="772680"/>
                  <a:pt x="272415" y="785634"/>
                  <a:pt x="257175" y="780586"/>
                </a:cubicBezTo>
                <a:cubicBezTo>
                  <a:pt x="234219" y="772966"/>
                  <a:pt x="209359" y="762870"/>
                  <a:pt x="194786" y="742391"/>
                </a:cubicBezTo>
                <a:cubicBezTo>
                  <a:pt x="181356" y="723531"/>
                  <a:pt x="190500" y="705243"/>
                  <a:pt x="210026" y="695147"/>
                </a:cubicBezTo>
                <a:cubicBezTo>
                  <a:pt x="221313" y="689337"/>
                  <a:pt x="232505" y="686693"/>
                  <a:pt x="242411" y="688718"/>
                </a:cubicBezTo>
                <a:close/>
                <a:moveTo>
                  <a:pt x="340840" y="672490"/>
                </a:moveTo>
                <a:cubicBezTo>
                  <a:pt x="347162" y="672978"/>
                  <a:pt x="353092" y="675621"/>
                  <a:pt x="357568" y="681336"/>
                </a:cubicBezTo>
                <a:cubicBezTo>
                  <a:pt x="375189" y="703910"/>
                  <a:pt x="359759" y="726198"/>
                  <a:pt x="353472" y="748011"/>
                </a:cubicBezTo>
                <a:cubicBezTo>
                  <a:pt x="348234" y="766108"/>
                  <a:pt x="338994" y="781539"/>
                  <a:pt x="316420" y="776776"/>
                </a:cubicBezTo>
                <a:cubicBezTo>
                  <a:pt x="295179" y="772299"/>
                  <a:pt x="297656" y="754583"/>
                  <a:pt x="298227" y="734866"/>
                </a:cubicBezTo>
                <a:cubicBezTo>
                  <a:pt x="298132" y="709815"/>
                  <a:pt x="295846" y="688956"/>
                  <a:pt x="321754" y="676573"/>
                </a:cubicBezTo>
                <a:cubicBezTo>
                  <a:pt x="327803" y="673668"/>
                  <a:pt x="334518" y="672001"/>
                  <a:pt x="340840" y="672490"/>
                </a:cubicBezTo>
                <a:close/>
                <a:moveTo>
                  <a:pt x="88975" y="556713"/>
                </a:moveTo>
                <a:cubicBezTo>
                  <a:pt x="98203" y="559678"/>
                  <a:pt x="105442" y="569798"/>
                  <a:pt x="110204" y="586848"/>
                </a:cubicBezTo>
                <a:cubicBezTo>
                  <a:pt x="114300" y="601421"/>
                  <a:pt x="119348" y="615709"/>
                  <a:pt x="123920" y="630091"/>
                </a:cubicBezTo>
                <a:cubicBezTo>
                  <a:pt x="126301" y="636664"/>
                  <a:pt x="127920" y="643617"/>
                  <a:pt x="131254" y="649618"/>
                </a:cubicBezTo>
                <a:cubicBezTo>
                  <a:pt x="131349" y="649808"/>
                  <a:pt x="131445" y="649903"/>
                  <a:pt x="131540" y="650094"/>
                </a:cubicBezTo>
                <a:cubicBezTo>
                  <a:pt x="161163" y="703434"/>
                  <a:pt x="160020" y="707434"/>
                  <a:pt x="108489" y="721627"/>
                </a:cubicBezTo>
                <a:cubicBezTo>
                  <a:pt x="98107" y="724484"/>
                  <a:pt x="92868" y="710006"/>
                  <a:pt x="92868" y="710006"/>
                </a:cubicBezTo>
                <a:cubicBezTo>
                  <a:pt x="87915" y="687622"/>
                  <a:pt x="71437" y="639235"/>
                  <a:pt x="60674" y="619804"/>
                </a:cubicBezTo>
                <a:cubicBezTo>
                  <a:pt x="55245" y="610184"/>
                  <a:pt x="39814" y="584086"/>
                  <a:pt x="55816" y="569512"/>
                </a:cubicBezTo>
                <a:cubicBezTo>
                  <a:pt x="68532" y="557940"/>
                  <a:pt x="79748" y="553748"/>
                  <a:pt x="88975" y="556713"/>
                </a:cubicBezTo>
                <a:close/>
                <a:moveTo>
                  <a:pt x="43339" y="426542"/>
                </a:moveTo>
                <a:cubicBezTo>
                  <a:pt x="60674" y="430542"/>
                  <a:pt x="48768" y="470738"/>
                  <a:pt x="64198" y="499123"/>
                </a:cubicBezTo>
                <a:cubicBezTo>
                  <a:pt x="82486" y="532746"/>
                  <a:pt x="84296" y="541223"/>
                  <a:pt x="55054" y="545509"/>
                </a:cubicBezTo>
                <a:cubicBezTo>
                  <a:pt x="45244" y="548748"/>
                  <a:pt x="35433" y="551700"/>
                  <a:pt x="35052" y="531031"/>
                </a:cubicBezTo>
                <a:cubicBezTo>
                  <a:pt x="26003" y="479977"/>
                  <a:pt x="24955" y="491693"/>
                  <a:pt x="15621" y="458736"/>
                </a:cubicBezTo>
                <a:cubicBezTo>
                  <a:pt x="9620" y="437686"/>
                  <a:pt x="17145" y="424161"/>
                  <a:pt x="43339" y="426542"/>
                </a:cubicBezTo>
                <a:close/>
                <a:moveTo>
                  <a:pt x="181927" y="419588"/>
                </a:moveTo>
                <a:cubicBezTo>
                  <a:pt x="199643" y="421874"/>
                  <a:pt x="208978" y="435495"/>
                  <a:pt x="209549" y="451973"/>
                </a:cubicBezTo>
                <a:cubicBezTo>
                  <a:pt x="209740" y="480263"/>
                  <a:pt x="224027" y="575132"/>
                  <a:pt x="230981" y="594372"/>
                </a:cubicBezTo>
                <a:cubicBezTo>
                  <a:pt x="231552" y="597992"/>
                  <a:pt x="234981" y="616565"/>
                  <a:pt x="235934" y="622280"/>
                </a:cubicBezTo>
                <a:cubicBezTo>
                  <a:pt x="241934" y="658666"/>
                  <a:pt x="241458" y="672382"/>
                  <a:pt x="185642" y="676382"/>
                </a:cubicBezTo>
                <a:cubicBezTo>
                  <a:pt x="170021" y="677525"/>
                  <a:pt x="167449" y="662476"/>
                  <a:pt x="167925" y="650379"/>
                </a:cubicBezTo>
                <a:cubicBezTo>
                  <a:pt x="168687" y="631615"/>
                  <a:pt x="171545" y="612851"/>
                  <a:pt x="172973" y="594086"/>
                </a:cubicBezTo>
                <a:cubicBezTo>
                  <a:pt x="173640" y="585323"/>
                  <a:pt x="172878" y="576846"/>
                  <a:pt x="170306" y="568940"/>
                </a:cubicBezTo>
                <a:cubicBezTo>
                  <a:pt x="168211" y="562559"/>
                  <a:pt x="158591" y="522363"/>
                  <a:pt x="153161" y="508838"/>
                </a:cubicBezTo>
                <a:cubicBezTo>
                  <a:pt x="142589" y="488549"/>
                  <a:pt x="140207" y="460070"/>
                  <a:pt x="144589" y="444734"/>
                </a:cubicBezTo>
                <a:cubicBezTo>
                  <a:pt x="150875" y="427208"/>
                  <a:pt x="163353" y="417302"/>
                  <a:pt x="181927" y="419588"/>
                </a:cubicBezTo>
                <a:close/>
                <a:moveTo>
                  <a:pt x="390239" y="414160"/>
                </a:moveTo>
                <a:cubicBezTo>
                  <a:pt x="409860" y="417113"/>
                  <a:pt x="406812" y="437020"/>
                  <a:pt x="408146" y="451879"/>
                </a:cubicBezTo>
                <a:cubicBezTo>
                  <a:pt x="412242" y="498266"/>
                  <a:pt x="387096" y="541700"/>
                  <a:pt x="394049" y="588658"/>
                </a:cubicBezTo>
                <a:cubicBezTo>
                  <a:pt x="395763" y="600088"/>
                  <a:pt x="394335" y="611899"/>
                  <a:pt x="394335" y="631140"/>
                </a:cubicBezTo>
                <a:cubicBezTo>
                  <a:pt x="416147" y="612851"/>
                  <a:pt x="419004" y="593516"/>
                  <a:pt x="423291" y="574847"/>
                </a:cubicBezTo>
                <a:cubicBezTo>
                  <a:pt x="428053" y="554273"/>
                  <a:pt x="428053" y="532365"/>
                  <a:pt x="439388" y="513506"/>
                </a:cubicBezTo>
                <a:cubicBezTo>
                  <a:pt x="444436" y="505028"/>
                  <a:pt x="450818" y="497694"/>
                  <a:pt x="461962" y="500361"/>
                </a:cubicBezTo>
                <a:cubicBezTo>
                  <a:pt x="472821" y="502933"/>
                  <a:pt x="477964" y="512172"/>
                  <a:pt x="476059" y="521888"/>
                </a:cubicBezTo>
                <a:cubicBezTo>
                  <a:pt x="467296" y="569417"/>
                  <a:pt x="457676" y="616852"/>
                  <a:pt x="447579" y="664191"/>
                </a:cubicBezTo>
                <a:cubicBezTo>
                  <a:pt x="444912" y="676478"/>
                  <a:pt x="433197" y="678669"/>
                  <a:pt x="422529" y="680574"/>
                </a:cubicBezTo>
                <a:cubicBezTo>
                  <a:pt x="419004" y="680384"/>
                  <a:pt x="415575" y="680003"/>
                  <a:pt x="412337" y="679336"/>
                </a:cubicBezTo>
                <a:cubicBezTo>
                  <a:pt x="403193" y="677431"/>
                  <a:pt x="395859" y="672954"/>
                  <a:pt x="393477" y="660857"/>
                </a:cubicBezTo>
                <a:cubicBezTo>
                  <a:pt x="391287" y="650094"/>
                  <a:pt x="383190" y="643713"/>
                  <a:pt x="373475" y="644094"/>
                </a:cubicBezTo>
                <a:cubicBezTo>
                  <a:pt x="332422" y="645713"/>
                  <a:pt x="334518" y="620376"/>
                  <a:pt x="338328" y="593706"/>
                </a:cubicBezTo>
                <a:cubicBezTo>
                  <a:pt x="338518" y="592468"/>
                  <a:pt x="338709" y="591325"/>
                  <a:pt x="338899" y="590087"/>
                </a:cubicBezTo>
                <a:cubicBezTo>
                  <a:pt x="340423" y="579609"/>
                  <a:pt x="342519" y="569227"/>
                  <a:pt x="344328" y="558845"/>
                </a:cubicBezTo>
                <a:cubicBezTo>
                  <a:pt x="353091" y="532461"/>
                  <a:pt x="351567" y="505124"/>
                  <a:pt x="350805" y="477977"/>
                </a:cubicBezTo>
                <a:cubicBezTo>
                  <a:pt x="350424" y="466166"/>
                  <a:pt x="349281" y="454641"/>
                  <a:pt x="354615" y="443211"/>
                </a:cubicBezTo>
                <a:cubicBezTo>
                  <a:pt x="361950" y="427400"/>
                  <a:pt x="371665" y="411398"/>
                  <a:pt x="390239" y="414160"/>
                </a:cubicBezTo>
                <a:close/>
                <a:moveTo>
                  <a:pt x="286892" y="395205"/>
                </a:moveTo>
                <a:cubicBezTo>
                  <a:pt x="300513" y="395205"/>
                  <a:pt x="306799" y="409016"/>
                  <a:pt x="309371" y="415779"/>
                </a:cubicBezTo>
                <a:cubicBezTo>
                  <a:pt x="319849" y="436353"/>
                  <a:pt x="318706" y="459689"/>
                  <a:pt x="315848" y="479977"/>
                </a:cubicBezTo>
                <a:cubicBezTo>
                  <a:pt x="315848" y="479977"/>
                  <a:pt x="308609" y="549034"/>
                  <a:pt x="312133" y="583895"/>
                </a:cubicBezTo>
                <a:cubicBezTo>
                  <a:pt x="312228" y="584943"/>
                  <a:pt x="312324" y="585991"/>
                  <a:pt x="312419" y="587039"/>
                </a:cubicBezTo>
                <a:cubicBezTo>
                  <a:pt x="313848" y="602088"/>
                  <a:pt x="315848" y="617328"/>
                  <a:pt x="314610" y="632187"/>
                </a:cubicBezTo>
                <a:cubicBezTo>
                  <a:pt x="313086" y="649999"/>
                  <a:pt x="301751" y="652380"/>
                  <a:pt x="287178" y="644569"/>
                </a:cubicBezTo>
                <a:cubicBezTo>
                  <a:pt x="258698" y="658190"/>
                  <a:pt x="248697" y="647046"/>
                  <a:pt x="252697" y="618185"/>
                </a:cubicBezTo>
                <a:cubicBezTo>
                  <a:pt x="254412" y="605517"/>
                  <a:pt x="257269" y="592944"/>
                  <a:pt x="259555" y="580371"/>
                </a:cubicBezTo>
                <a:cubicBezTo>
                  <a:pt x="259555" y="575894"/>
                  <a:pt x="259555" y="571418"/>
                  <a:pt x="259555" y="566941"/>
                </a:cubicBezTo>
                <a:cubicBezTo>
                  <a:pt x="259555" y="549986"/>
                  <a:pt x="259460" y="533032"/>
                  <a:pt x="259460" y="516077"/>
                </a:cubicBezTo>
                <a:cubicBezTo>
                  <a:pt x="260317" y="500742"/>
                  <a:pt x="237076" y="413779"/>
                  <a:pt x="252126" y="408826"/>
                </a:cubicBezTo>
                <a:cubicBezTo>
                  <a:pt x="256507" y="405778"/>
                  <a:pt x="260984" y="403206"/>
                  <a:pt x="265651" y="401110"/>
                </a:cubicBezTo>
                <a:cubicBezTo>
                  <a:pt x="272414" y="397967"/>
                  <a:pt x="279463" y="395205"/>
                  <a:pt x="286892" y="395205"/>
                </a:cubicBezTo>
                <a:close/>
                <a:moveTo>
                  <a:pt x="501110" y="349675"/>
                </a:moveTo>
                <a:cubicBezTo>
                  <a:pt x="518826" y="352628"/>
                  <a:pt x="510158" y="365201"/>
                  <a:pt x="507491" y="374440"/>
                </a:cubicBezTo>
                <a:cubicBezTo>
                  <a:pt x="499490" y="402825"/>
                  <a:pt x="492823" y="431305"/>
                  <a:pt x="495871" y="461023"/>
                </a:cubicBezTo>
                <a:cubicBezTo>
                  <a:pt x="497300" y="474739"/>
                  <a:pt x="494442" y="484454"/>
                  <a:pt x="480536" y="484835"/>
                </a:cubicBezTo>
                <a:cubicBezTo>
                  <a:pt x="458152" y="481978"/>
                  <a:pt x="439388" y="478834"/>
                  <a:pt x="451770" y="450164"/>
                </a:cubicBezTo>
                <a:cubicBezTo>
                  <a:pt x="463010" y="424161"/>
                  <a:pt x="472344" y="397586"/>
                  <a:pt x="471963" y="368630"/>
                </a:cubicBezTo>
                <a:cubicBezTo>
                  <a:pt x="471582" y="346723"/>
                  <a:pt x="487108" y="347389"/>
                  <a:pt x="501110" y="349675"/>
                </a:cubicBezTo>
                <a:close/>
                <a:moveTo>
                  <a:pt x="13620" y="332149"/>
                </a:moveTo>
                <a:cubicBezTo>
                  <a:pt x="29146" y="343293"/>
                  <a:pt x="24003" y="358724"/>
                  <a:pt x="31337" y="372821"/>
                </a:cubicBezTo>
                <a:cubicBezTo>
                  <a:pt x="36480" y="382727"/>
                  <a:pt x="37719" y="393585"/>
                  <a:pt x="26955" y="401205"/>
                </a:cubicBezTo>
                <a:cubicBezTo>
                  <a:pt x="20383" y="405872"/>
                  <a:pt x="12001" y="405396"/>
                  <a:pt x="8763" y="397967"/>
                </a:cubicBezTo>
                <a:cubicBezTo>
                  <a:pt x="285" y="378155"/>
                  <a:pt x="190" y="360057"/>
                  <a:pt x="0" y="339102"/>
                </a:cubicBezTo>
                <a:cubicBezTo>
                  <a:pt x="-96" y="332435"/>
                  <a:pt x="9810" y="330149"/>
                  <a:pt x="13620" y="332149"/>
                </a:cubicBezTo>
                <a:close/>
                <a:moveTo>
                  <a:pt x="503682" y="254521"/>
                </a:moveTo>
                <a:cubicBezTo>
                  <a:pt x="525970" y="255092"/>
                  <a:pt x="516255" y="287287"/>
                  <a:pt x="518350" y="305956"/>
                </a:cubicBezTo>
                <a:cubicBezTo>
                  <a:pt x="519779" y="318910"/>
                  <a:pt x="517207" y="331578"/>
                  <a:pt x="502920" y="332340"/>
                </a:cubicBezTo>
                <a:cubicBezTo>
                  <a:pt x="486346" y="333197"/>
                  <a:pt x="487299" y="318243"/>
                  <a:pt x="486632" y="304432"/>
                </a:cubicBezTo>
                <a:cubicBezTo>
                  <a:pt x="486632" y="299288"/>
                  <a:pt x="484917" y="254044"/>
                  <a:pt x="503682" y="254521"/>
                </a:cubicBezTo>
                <a:close/>
                <a:moveTo>
                  <a:pt x="369093" y="238995"/>
                </a:moveTo>
                <a:cubicBezTo>
                  <a:pt x="380142" y="234709"/>
                  <a:pt x="393191" y="235471"/>
                  <a:pt x="403288" y="241472"/>
                </a:cubicBezTo>
                <a:cubicBezTo>
                  <a:pt x="413670" y="247663"/>
                  <a:pt x="406812" y="258331"/>
                  <a:pt x="405479" y="267284"/>
                </a:cubicBezTo>
                <a:cubicBezTo>
                  <a:pt x="400716" y="298907"/>
                  <a:pt x="396716" y="330911"/>
                  <a:pt x="408146" y="361677"/>
                </a:cubicBezTo>
                <a:cubicBezTo>
                  <a:pt x="417861" y="387585"/>
                  <a:pt x="405193" y="393491"/>
                  <a:pt x="386143" y="394443"/>
                </a:cubicBezTo>
                <a:cubicBezTo>
                  <a:pt x="361187" y="394919"/>
                  <a:pt x="349186" y="386061"/>
                  <a:pt x="357187" y="362058"/>
                </a:cubicBezTo>
                <a:cubicBezTo>
                  <a:pt x="367855" y="329768"/>
                  <a:pt x="366807" y="296907"/>
                  <a:pt x="363188" y="263855"/>
                </a:cubicBezTo>
                <a:cubicBezTo>
                  <a:pt x="362235" y="254711"/>
                  <a:pt x="357377" y="243567"/>
                  <a:pt x="369093" y="238995"/>
                </a:cubicBezTo>
                <a:close/>
                <a:moveTo>
                  <a:pt x="150459" y="229267"/>
                </a:moveTo>
                <a:cubicBezTo>
                  <a:pt x="158591" y="228231"/>
                  <a:pt x="167163" y="230088"/>
                  <a:pt x="174497" y="237756"/>
                </a:cubicBezTo>
                <a:cubicBezTo>
                  <a:pt x="181736" y="252425"/>
                  <a:pt x="170973" y="318243"/>
                  <a:pt x="181736" y="357867"/>
                </a:cubicBezTo>
                <a:cubicBezTo>
                  <a:pt x="185356" y="371106"/>
                  <a:pt x="194309" y="385680"/>
                  <a:pt x="179260" y="396824"/>
                </a:cubicBezTo>
                <a:cubicBezTo>
                  <a:pt x="169354" y="404158"/>
                  <a:pt x="156209" y="404063"/>
                  <a:pt x="145160" y="399681"/>
                </a:cubicBezTo>
                <a:cubicBezTo>
                  <a:pt x="128015" y="392919"/>
                  <a:pt x="132111" y="376536"/>
                  <a:pt x="131825" y="362820"/>
                </a:cubicBezTo>
                <a:cubicBezTo>
                  <a:pt x="131444" y="345008"/>
                  <a:pt x="131635" y="327292"/>
                  <a:pt x="131540" y="309575"/>
                </a:cubicBezTo>
                <a:cubicBezTo>
                  <a:pt x="131349" y="307384"/>
                  <a:pt x="126206" y="273951"/>
                  <a:pt x="125348" y="254520"/>
                </a:cubicBezTo>
                <a:cubicBezTo>
                  <a:pt x="125348" y="254520"/>
                  <a:pt x="124777" y="241185"/>
                  <a:pt x="129063" y="238137"/>
                </a:cubicBezTo>
                <a:cubicBezTo>
                  <a:pt x="134635" y="234232"/>
                  <a:pt x="142327" y="230303"/>
                  <a:pt x="150459" y="229267"/>
                </a:cubicBezTo>
                <a:close/>
                <a:moveTo>
                  <a:pt x="289179" y="198609"/>
                </a:moveTo>
                <a:cubicBezTo>
                  <a:pt x="306514" y="198132"/>
                  <a:pt x="316706" y="200895"/>
                  <a:pt x="313087" y="221850"/>
                </a:cubicBezTo>
                <a:cubicBezTo>
                  <a:pt x="304800" y="270046"/>
                  <a:pt x="306419" y="318243"/>
                  <a:pt x="316039" y="366249"/>
                </a:cubicBezTo>
                <a:cubicBezTo>
                  <a:pt x="317944" y="374440"/>
                  <a:pt x="297180" y="380155"/>
                  <a:pt x="286893" y="382536"/>
                </a:cubicBezTo>
                <a:cubicBezTo>
                  <a:pt x="280702" y="384060"/>
                  <a:pt x="267271" y="381393"/>
                  <a:pt x="259270" y="378250"/>
                </a:cubicBezTo>
                <a:cubicBezTo>
                  <a:pt x="255365" y="376726"/>
                  <a:pt x="253174" y="370821"/>
                  <a:pt x="253936" y="366630"/>
                </a:cubicBezTo>
                <a:cubicBezTo>
                  <a:pt x="258223" y="342817"/>
                  <a:pt x="270891" y="263474"/>
                  <a:pt x="262604" y="219278"/>
                </a:cubicBezTo>
                <a:cubicBezTo>
                  <a:pt x="258318" y="196894"/>
                  <a:pt x="274129" y="199085"/>
                  <a:pt x="289179" y="198609"/>
                </a:cubicBezTo>
                <a:close/>
                <a:moveTo>
                  <a:pt x="503395" y="179082"/>
                </a:moveTo>
                <a:cubicBezTo>
                  <a:pt x="515206" y="174891"/>
                  <a:pt x="522826" y="205562"/>
                  <a:pt x="514444" y="229946"/>
                </a:cubicBezTo>
                <a:cubicBezTo>
                  <a:pt x="513778" y="232041"/>
                  <a:pt x="496633" y="233375"/>
                  <a:pt x="495680" y="231756"/>
                </a:cubicBezTo>
                <a:cubicBezTo>
                  <a:pt x="483583" y="210515"/>
                  <a:pt x="492061" y="181464"/>
                  <a:pt x="503395" y="179082"/>
                </a:cubicBezTo>
                <a:close/>
                <a:moveTo>
                  <a:pt x="139446" y="129838"/>
                </a:moveTo>
                <a:cubicBezTo>
                  <a:pt x="152686" y="129362"/>
                  <a:pt x="155734" y="144126"/>
                  <a:pt x="156400" y="152889"/>
                </a:cubicBezTo>
                <a:cubicBezTo>
                  <a:pt x="156877" y="158604"/>
                  <a:pt x="156686" y="163176"/>
                  <a:pt x="156496" y="168319"/>
                </a:cubicBezTo>
                <a:cubicBezTo>
                  <a:pt x="156400" y="172034"/>
                  <a:pt x="156781" y="175844"/>
                  <a:pt x="157734" y="179463"/>
                </a:cubicBezTo>
                <a:cubicBezTo>
                  <a:pt x="160782" y="190894"/>
                  <a:pt x="166878" y="219659"/>
                  <a:pt x="151733" y="219754"/>
                </a:cubicBezTo>
                <a:cubicBezTo>
                  <a:pt x="149447" y="219754"/>
                  <a:pt x="138017" y="219469"/>
                  <a:pt x="136303" y="218992"/>
                </a:cubicBezTo>
                <a:cubicBezTo>
                  <a:pt x="125349" y="216040"/>
                  <a:pt x="125063" y="204133"/>
                  <a:pt x="124873" y="193084"/>
                </a:cubicBezTo>
                <a:cubicBezTo>
                  <a:pt x="124873" y="191560"/>
                  <a:pt x="124587" y="163176"/>
                  <a:pt x="125444" y="150507"/>
                </a:cubicBezTo>
                <a:cubicBezTo>
                  <a:pt x="126111" y="141363"/>
                  <a:pt x="127730" y="130314"/>
                  <a:pt x="139446" y="129838"/>
                </a:cubicBezTo>
                <a:close/>
                <a:moveTo>
                  <a:pt x="387572" y="123457"/>
                </a:moveTo>
                <a:cubicBezTo>
                  <a:pt x="396335" y="123552"/>
                  <a:pt x="399097" y="130886"/>
                  <a:pt x="399859" y="137935"/>
                </a:cubicBezTo>
                <a:cubicBezTo>
                  <a:pt x="401764" y="155366"/>
                  <a:pt x="402717" y="172892"/>
                  <a:pt x="404146" y="190418"/>
                </a:cubicBezTo>
                <a:cubicBezTo>
                  <a:pt x="406527" y="205848"/>
                  <a:pt x="400907" y="216516"/>
                  <a:pt x="384238" y="215659"/>
                </a:cubicBezTo>
                <a:cubicBezTo>
                  <a:pt x="368236" y="214802"/>
                  <a:pt x="367188" y="202895"/>
                  <a:pt x="368808" y="189942"/>
                </a:cubicBezTo>
                <a:cubicBezTo>
                  <a:pt x="370999" y="172511"/>
                  <a:pt x="372332" y="154985"/>
                  <a:pt x="374713" y="137649"/>
                </a:cubicBezTo>
                <a:cubicBezTo>
                  <a:pt x="375666" y="130696"/>
                  <a:pt x="378714" y="123457"/>
                  <a:pt x="387572" y="123457"/>
                </a:cubicBezTo>
                <a:close/>
                <a:moveTo>
                  <a:pt x="284607" y="91357"/>
                </a:moveTo>
                <a:cubicBezTo>
                  <a:pt x="317754" y="96310"/>
                  <a:pt x="301942" y="128505"/>
                  <a:pt x="301752" y="143078"/>
                </a:cubicBezTo>
                <a:cubicBezTo>
                  <a:pt x="302990" y="159080"/>
                  <a:pt x="302514" y="180702"/>
                  <a:pt x="287274" y="178606"/>
                </a:cubicBezTo>
                <a:cubicBezTo>
                  <a:pt x="261747" y="175082"/>
                  <a:pt x="266414" y="153079"/>
                  <a:pt x="267367" y="136410"/>
                </a:cubicBezTo>
                <a:cubicBezTo>
                  <a:pt x="268224" y="119456"/>
                  <a:pt x="260032" y="87738"/>
                  <a:pt x="284607" y="91357"/>
                </a:cubicBezTo>
                <a:close/>
                <a:moveTo>
                  <a:pt x="137208" y="40982"/>
                </a:moveTo>
                <a:cubicBezTo>
                  <a:pt x="139255" y="41232"/>
                  <a:pt x="141494" y="42160"/>
                  <a:pt x="142684" y="44399"/>
                </a:cubicBezTo>
                <a:cubicBezTo>
                  <a:pt x="153733" y="65163"/>
                  <a:pt x="154972" y="86213"/>
                  <a:pt x="145637" y="109931"/>
                </a:cubicBezTo>
                <a:cubicBezTo>
                  <a:pt x="142589" y="113550"/>
                  <a:pt x="129064" y="115360"/>
                  <a:pt x="124968" y="109454"/>
                </a:cubicBezTo>
                <a:cubicBezTo>
                  <a:pt x="124873" y="107168"/>
                  <a:pt x="121634" y="93357"/>
                  <a:pt x="121920" y="91071"/>
                </a:cubicBezTo>
                <a:cubicBezTo>
                  <a:pt x="124111" y="70688"/>
                  <a:pt x="117348" y="60115"/>
                  <a:pt x="132874" y="41636"/>
                </a:cubicBezTo>
                <a:cubicBezTo>
                  <a:pt x="133303" y="41160"/>
                  <a:pt x="135160" y="40731"/>
                  <a:pt x="137208" y="40982"/>
                </a:cubicBezTo>
                <a:close/>
                <a:moveTo>
                  <a:pt x="383666" y="39922"/>
                </a:moveTo>
                <a:cubicBezTo>
                  <a:pt x="399287" y="40113"/>
                  <a:pt x="392524" y="59639"/>
                  <a:pt x="392524" y="69450"/>
                </a:cubicBezTo>
                <a:cubicBezTo>
                  <a:pt x="393858" y="87357"/>
                  <a:pt x="399192" y="96120"/>
                  <a:pt x="380618" y="99168"/>
                </a:cubicBezTo>
                <a:cubicBezTo>
                  <a:pt x="370045" y="100787"/>
                  <a:pt x="366045" y="90786"/>
                  <a:pt x="368617" y="82499"/>
                </a:cubicBezTo>
                <a:cubicBezTo>
                  <a:pt x="373093" y="67640"/>
                  <a:pt x="365759" y="39636"/>
                  <a:pt x="383666" y="39922"/>
                </a:cubicBezTo>
                <a:close/>
                <a:moveTo>
                  <a:pt x="285655" y="13"/>
                </a:moveTo>
                <a:cubicBezTo>
                  <a:pt x="300704" y="584"/>
                  <a:pt x="295846" y="24778"/>
                  <a:pt x="298132" y="39256"/>
                </a:cubicBezTo>
                <a:cubicBezTo>
                  <a:pt x="299180" y="45923"/>
                  <a:pt x="300609" y="52781"/>
                  <a:pt x="301657" y="59639"/>
                </a:cubicBezTo>
                <a:cubicBezTo>
                  <a:pt x="303657" y="69641"/>
                  <a:pt x="270986" y="69641"/>
                  <a:pt x="270986" y="57734"/>
                </a:cubicBezTo>
                <a:cubicBezTo>
                  <a:pt x="270986" y="57734"/>
                  <a:pt x="270700" y="46590"/>
                  <a:pt x="271653" y="36779"/>
                </a:cubicBezTo>
                <a:cubicBezTo>
                  <a:pt x="272986" y="22873"/>
                  <a:pt x="267081" y="-654"/>
                  <a:pt x="285655" y="13"/>
                </a:cubicBezTo>
                <a:close/>
              </a:path>
            </a:pathLst>
          </a:custGeom>
          <a:solidFill>
            <a:srgbClr val="EF5E42"/>
          </a:solidFill>
          <a:ln w="9525"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3159693485"/>
      </p:ext>
    </p:extLst>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7BA781A-0CA7-46A6-B224-5BCCBA4CD4B6}"/>
              </a:ext>
            </a:extLst>
          </p:cNvPr>
          <p:cNvSpPr>
            <a:spLocks noGrp="1"/>
          </p:cNvSpPr>
          <p:nvPr>
            <p:ph type="title"/>
          </p:nvPr>
        </p:nvSpPr>
        <p:spPr>
          <a:xfrm>
            <a:off x="441068" y="145221"/>
            <a:ext cx="8474700" cy="708300"/>
          </a:xfrm>
          <a:prstGeom prst="rect">
            <a:avLst/>
          </a:prstGeom>
        </p:spPr>
        <p:txBody>
          <a:bodyPr/>
          <a:lstStyle/>
          <a:p>
            <a:r>
              <a:rPr lang="es-PE" dirty="0"/>
              <a:t>Corazon</a:t>
            </a:r>
          </a:p>
        </p:txBody>
      </p:sp>
      <p:grpSp>
        <p:nvGrpSpPr>
          <p:cNvPr id="3" name="Group 4">
            <a:extLst>
              <a:ext uri="{FF2B5EF4-FFF2-40B4-BE49-F238E27FC236}">
                <a16:creationId xmlns:a16="http://schemas.microsoft.com/office/drawing/2014/main" id="{959CE0DD-0CD5-47FA-ACFE-8E758936FDA3}"/>
              </a:ext>
            </a:extLst>
          </p:cNvPr>
          <p:cNvGrpSpPr>
            <a:grpSpLocks noChangeAspect="1"/>
          </p:cNvGrpSpPr>
          <p:nvPr/>
        </p:nvGrpSpPr>
        <p:grpSpPr bwMode="auto">
          <a:xfrm>
            <a:off x="2524413" y="1473692"/>
            <a:ext cx="3227857" cy="4108589"/>
            <a:chOff x="1035" y="690"/>
            <a:chExt cx="2166" cy="2757"/>
          </a:xfrm>
        </p:grpSpPr>
        <p:grpSp>
          <p:nvGrpSpPr>
            <p:cNvPr id="4" name="Group 205">
              <a:extLst>
                <a:ext uri="{FF2B5EF4-FFF2-40B4-BE49-F238E27FC236}">
                  <a16:creationId xmlns:a16="http://schemas.microsoft.com/office/drawing/2014/main" id="{B1377129-F6FD-4CE9-9677-177A1EB1711C}"/>
                </a:ext>
              </a:extLst>
            </p:cNvPr>
            <p:cNvGrpSpPr>
              <a:grpSpLocks/>
            </p:cNvGrpSpPr>
            <p:nvPr/>
          </p:nvGrpSpPr>
          <p:grpSpPr bwMode="auto">
            <a:xfrm>
              <a:off x="1035" y="690"/>
              <a:ext cx="2166" cy="2757"/>
              <a:chOff x="1035" y="690"/>
              <a:chExt cx="2166" cy="2757"/>
            </a:xfrm>
          </p:grpSpPr>
          <p:sp>
            <p:nvSpPr>
              <p:cNvPr id="863" name="Freeform 5">
                <a:extLst>
                  <a:ext uri="{FF2B5EF4-FFF2-40B4-BE49-F238E27FC236}">
                    <a16:creationId xmlns:a16="http://schemas.microsoft.com/office/drawing/2014/main" id="{CC4BEA00-C4EC-41A9-8D33-C398CB5C1075}"/>
                  </a:ext>
                </a:extLst>
              </p:cNvPr>
              <p:cNvSpPr>
                <a:spLocks/>
              </p:cNvSpPr>
              <p:nvPr/>
            </p:nvSpPr>
            <p:spPr bwMode="auto">
              <a:xfrm>
                <a:off x="2799" y="1722"/>
                <a:ext cx="38" cy="83"/>
              </a:xfrm>
              <a:custGeom>
                <a:avLst/>
                <a:gdLst>
                  <a:gd name="T0" fmla="*/ 13 w 16"/>
                  <a:gd name="T1" fmla="*/ 17 h 35"/>
                  <a:gd name="T2" fmla="*/ 6 w 16"/>
                  <a:gd name="T3" fmla="*/ 2 h 35"/>
                  <a:gd name="T4" fmla="*/ 4 w 16"/>
                  <a:gd name="T5" fmla="*/ 1 h 35"/>
                  <a:gd name="T6" fmla="*/ 5 w 16"/>
                  <a:gd name="T7" fmla="*/ 13 h 35"/>
                  <a:gd name="T8" fmla="*/ 9 w 16"/>
                  <a:gd name="T9" fmla="*/ 30 h 35"/>
                  <a:gd name="T10" fmla="*/ 15 w 16"/>
                  <a:gd name="T11" fmla="*/ 31 h 35"/>
                  <a:gd name="T12" fmla="*/ 13 w 16"/>
                  <a:gd name="T13" fmla="*/ 17 h 35"/>
                </a:gdLst>
                <a:ahLst/>
                <a:cxnLst>
                  <a:cxn ang="0">
                    <a:pos x="T0" y="T1"/>
                  </a:cxn>
                  <a:cxn ang="0">
                    <a:pos x="T2" y="T3"/>
                  </a:cxn>
                  <a:cxn ang="0">
                    <a:pos x="T4" y="T5"/>
                  </a:cxn>
                  <a:cxn ang="0">
                    <a:pos x="T6" y="T7"/>
                  </a:cxn>
                  <a:cxn ang="0">
                    <a:pos x="T8" y="T9"/>
                  </a:cxn>
                  <a:cxn ang="0">
                    <a:pos x="T10" y="T11"/>
                  </a:cxn>
                  <a:cxn ang="0">
                    <a:pos x="T12" y="T13"/>
                  </a:cxn>
                </a:cxnLst>
                <a:rect l="0" t="0" r="r" b="b"/>
                <a:pathLst>
                  <a:path w="16" h="35">
                    <a:moveTo>
                      <a:pt x="13" y="17"/>
                    </a:moveTo>
                    <a:cubicBezTo>
                      <a:pt x="11" y="12"/>
                      <a:pt x="6" y="7"/>
                      <a:pt x="6" y="2"/>
                    </a:cubicBezTo>
                    <a:cubicBezTo>
                      <a:pt x="6" y="1"/>
                      <a:pt x="5" y="0"/>
                      <a:pt x="4" y="1"/>
                    </a:cubicBezTo>
                    <a:cubicBezTo>
                      <a:pt x="0" y="3"/>
                      <a:pt x="3" y="9"/>
                      <a:pt x="5" y="13"/>
                    </a:cubicBezTo>
                    <a:cubicBezTo>
                      <a:pt x="7" y="18"/>
                      <a:pt x="11" y="24"/>
                      <a:pt x="9" y="30"/>
                    </a:cubicBezTo>
                    <a:cubicBezTo>
                      <a:pt x="8" y="34"/>
                      <a:pt x="14" y="35"/>
                      <a:pt x="15" y="31"/>
                    </a:cubicBezTo>
                    <a:cubicBezTo>
                      <a:pt x="16" y="26"/>
                      <a:pt x="15" y="21"/>
                      <a:pt x="13" y="17"/>
                    </a:cubicBezTo>
                  </a:path>
                </a:pathLst>
              </a:custGeom>
              <a:solidFill>
                <a:srgbClr val="009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4" name="Freeform 6">
                <a:extLst>
                  <a:ext uri="{FF2B5EF4-FFF2-40B4-BE49-F238E27FC236}">
                    <a16:creationId xmlns:a16="http://schemas.microsoft.com/office/drawing/2014/main" id="{676B57E9-22C4-42AC-9FA2-CE3F6E75FDDB}"/>
                  </a:ext>
                </a:extLst>
              </p:cNvPr>
              <p:cNvSpPr>
                <a:spLocks/>
              </p:cNvSpPr>
              <p:nvPr/>
            </p:nvSpPr>
            <p:spPr bwMode="auto">
              <a:xfrm>
                <a:off x="1292" y="2565"/>
                <a:ext cx="306" cy="690"/>
              </a:xfrm>
              <a:custGeom>
                <a:avLst/>
                <a:gdLst>
                  <a:gd name="T0" fmla="*/ 1 w 129"/>
                  <a:gd name="T1" fmla="*/ 0 h 290"/>
                  <a:gd name="T2" fmla="*/ 1 w 129"/>
                  <a:gd name="T3" fmla="*/ 263 h 290"/>
                  <a:gd name="T4" fmla="*/ 72 w 129"/>
                  <a:gd name="T5" fmla="*/ 287 h 290"/>
                  <a:gd name="T6" fmla="*/ 129 w 129"/>
                  <a:gd name="T7" fmla="*/ 263 h 290"/>
                  <a:gd name="T8" fmla="*/ 129 w 129"/>
                  <a:gd name="T9" fmla="*/ 170 h 290"/>
                  <a:gd name="T10" fmla="*/ 129 w 129"/>
                  <a:gd name="T11" fmla="*/ 82 h 290"/>
                  <a:gd name="T12" fmla="*/ 1 w 129"/>
                  <a:gd name="T13" fmla="*/ 0 h 290"/>
                </a:gdLst>
                <a:ahLst/>
                <a:cxnLst>
                  <a:cxn ang="0">
                    <a:pos x="T0" y="T1"/>
                  </a:cxn>
                  <a:cxn ang="0">
                    <a:pos x="T2" y="T3"/>
                  </a:cxn>
                  <a:cxn ang="0">
                    <a:pos x="T4" y="T5"/>
                  </a:cxn>
                  <a:cxn ang="0">
                    <a:pos x="T6" y="T7"/>
                  </a:cxn>
                  <a:cxn ang="0">
                    <a:pos x="T8" y="T9"/>
                  </a:cxn>
                  <a:cxn ang="0">
                    <a:pos x="T10" y="T11"/>
                  </a:cxn>
                  <a:cxn ang="0">
                    <a:pos x="T12" y="T13"/>
                  </a:cxn>
                </a:cxnLst>
                <a:rect l="0" t="0" r="r" b="b"/>
                <a:pathLst>
                  <a:path w="129" h="290">
                    <a:moveTo>
                      <a:pt x="1" y="0"/>
                    </a:moveTo>
                    <a:cubicBezTo>
                      <a:pt x="2" y="4"/>
                      <a:pt x="0" y="237"/>
                      <a:pt x="1" y="263"/>
                    </a:cubicBezTo>
                    <a:cubicBezTo>
                      <a:pt x="1" y="289"/>
                      <a:pt x="46" y="290"/>
                      <a:pt x="72" y="287"/>
                    </a:cubicBezTo>
                    <a:cubicBezTo>
                      <a:pt x="99" y="284"/>
                      <a:pt x="129" y="278"/>
                      <a:pt x="129" y="263"/>
                    </a:cubicBezTo>
                    <a:cubicBezTo>
                      <a:pt x="129" y="248"/>
                      <a:pt x="129" y="170"/>
                      <a:pt x="129" y="170"/>
                    </a:cubicBezTo>
                    <a:cubicBezTo>
                      <a:pt x="129" y="82"/>
                      <a:pt x="129" y="82"/>
                      <a:pt x="129" y="82"/>
                    </a:cubicBezTo>
                    <a:cubicBezTo>
                      <a:pt x="1" y="0"/>
                      <a:pt x="1" y="0"/>
                      <a:pt x="1" y="0"/>
                    </a:cubicBezTo>
                  </a:path>
                </a:pathLst>
              </a:custGeom>
              <a:solidFill>
                <a:srgbClr val="008B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5" name="Freeform 7">
                <a:extLst>
                  <a:ext uri="{FF2B5EF4-FFF2-40B4-BE49-F238E27FC236}">
                    <a16:creationId xmlns:a16="http://schemas.microsoft.com/office/drawing/2014/main" id="{C2ADE940-237C-4BFC-8143-7DD3A97B750F}"/>
                  </a:ext>
                </a:extLst>
              </p:cNvPr>
              <p:cNvSpPr>
                <a:spLocks noEditPoints="1"/>
              </p:cNvSpPr>
              <p:nvPr/>
            </p:nvSpPr>
            <p:spPr bwMode="auto">
              <a:xfrm>
                <a:off x="1289" y="2563"/>
                <a:ext cx="312" cy="689"/>
              </a:xfrm>
              <a:custGeom>
                <a:avLst/>
                <a:gdLst>
                  <a:gd name="T0" fmla="*/ 52 w 131"/>
                  <a:gd name="T1" fmla="*/ 290 h 290"/>
                  <a:gd name="T2" fmla="*/ 0 w 131"/>
                  <a:gd name="T3" fmla="*/ 264 h 290"/>
                  <a:gd name="T4" fmla="*/ 1 w 131"/>
                  <a:gd name="T5" fmla="*/ 166 h 290"/>
                  <a:gd name="T6" fmla="*/ 0 w 131"/>
                  <a:gd name="T7" fmla="*/ 2 h 290"/>
                  <a:gd name="T8" fmla="*/ 1 w 131"/>
                  <a:gd name="T9" fmla="*/ 0 h 290"/>
                  <a:gd name="T10" fmla="*/ 2 w 131"/>
                  <a:gd name="T11" fmla="*/ 0 h 290"/>
                  <a:gd name="T12" fmla="*/ 130 w 131"/>
                  <a:gd name="T13" fmla="*/ 82 h 290"/>
                  <a:gd name="T14" fmla="*/ 131 w 131"/>
                  <a:gd name="T15" fmla="*/ 83 h 290"/>
                  <a:gd name="T16" fmla="*/ 131 w 131"/>
                  <a:gd name="T17" fmla="*/ 264 h 290"/>
                  <a:gd name="T18" fmla="*/ 73 w 131"/>
                  <a:gd name="T19" fmla="*/ 289 h 290"/>
                  <a:gd name="T20" fmla="*/ 52 w 131"/>
                  <a:gd name="T21" fmla="*/ 290 h 290"/>
                  <a:gd name="T22" fmla="*/ 3 w 131"/>
                  <a:gd name="T23" fmla="*/ 4 h 290"/>
                  <a:gd name="T24" fmla="*/ 3 w 131"/>
                  <a:gd name="T25" fmla="*/ 166 h 290"/>
                  <a:gd name="T26" fmla="*/ 3 w 131"/>
                  <a:gd name="T27" fmla="*/ 264 h 290"/>
                  <a:gd name="T28" fmla="*/ 52 w 131"/>
                  <a:gd name="T29" fmla="*/ 288 h 290"/>
                  <a:gd name="T30" fmla="*/ 73 w 131"/>
                  <a:gd name="T31" fmla="*/ 287 h 290"/>
                  <a:gd name="T32" fmla="*/ 128 w 131"/>
                  <a:gd name="T33" fmla="*/ 264 h 290"/>
                  <a:gd name="T34" fmla="*/ 128 w 131"/>
                  <a:gd name="T35" fmla="*/ 84 h 290"/>
                  <a:gd name="T36" fmla="*/ 3 w 131"/>
                  <a:gd name="T37" fmla="*/ 4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1" h="290">
                    <a:moveTo>
                      <a:pt x="52" y="290"/>
                    </a:moveTo>
                    <a:cubicBezTo>
                      <a:pt x="19" y="290"/>
                      <a:pt x="1" y="281"/>
                      <a:pt x="0" y="264"/>
                    </a:cubicBezTo>
                    <a:cubicBezTo>
                      <a:pt x="0" y="254"/>
                      <a:pt x="0" y="213"/>
                      <a:pt x="1" y="166"/>
                    </a:cubicBezTo>
                    <a:cubicBezTo>
                      <a:pt x="1" y="94"/>
                      <a:pt x="1" y="5"/>
                      <a:pt x="0" y="2"/>
                    </a:cubicBezTo>
                    <a:cubicBezTo>
                      <a:pt x="0" y="1"/>
                      <a:pt x="0" y="1"/>
                      <a:pt x="1" y="0"/>
                    </a:cubicBezTo>
                    <a:cubicBezTo>
                      <a:pt x="1" y="0"/>
                      <a:pt x="2" y="0"/>
                      <a:pt x="2" y="0"/>
                    </a:cubicBezTo>
                    <a:cubicBezTo>
                      <a:pt x="130" y="82"/>
                      <a:pt x="130" y="82"/>
                      <a:pt x="130" y="82"/>
                    </a:cubicBezTo>
                    <a:cubicBezTo>
                      <a:pt x="131" y="82"/>
                      <a:pt x="131" y="82"/>
                      <a:pt x="131" y="83"/>
                    </a:cubicBezTo>
                    <a:cubicBezTo>
                      <a:pt x="131" y="264"/>
                      <a:pt x="131" y="264"/>
                      <a:pt x="131" y="264"/>
                    </a:cubicBezTo>
                    <a:cubicBezTo>
                      <a:pt x="131" y="276"/>
                      <a:pt x="112" y="285"/>
                      <a:pt x="73" y="289"/>
                    </a:cubicBezTo>
                    <a:cubicBezTo>
                      <a:pt x="66" y="290"/>
                      <a:pt x="59" y="290"/>
                      <a:pt x="52" y="290"/>
                    </a:cubicBezTo>
                    <a:moveTo>
                      <a:pt x="3" y="4"/>
                    </a:moveTo>
                    <a:cubicBezTo>
                      <a:pt x="4" y="16"/>
                      <a:pt x="4" y="65"/>
                      <a:pt x="3" y="166"/>
                    </a:cubicBezTo>
                    <a:cubicBezTo>
                      <a:pt x="3" y="213"/>
                      <a:pt x="3" y="254"/>
                      <a:pt x="3" y="264"/>
                    </a:cubicBezTo>
                    <a:cubicBezTo>
                      <a:pt x="3" y="285"/>
                      <a:pt x="34" y="288"/>
                      <a:pt x="52" y="288"/>
                    </a:cubicBezTo>
                    <a:cubicBezTo>
                      <a:pt x="59" y="288"/>
                      <a:pt x="66" y="287"/>
                      <a:pt x="73" y="287"/>
                    </a:cubicBezTo>
                    <a:cubicBezTo>
                      <a:pt x="110" y="282"/>
                      <a:pt x="128" y="275"/>
                      <a:pt x="128" y="264"/>
                    </a:cubicBezTo>
                    <a:cubicBezTo>
                      <a:pt x="128" y="84"/>
                      <a:pt x="128" y="84"/>
                      <a:pt x="128" y="84"/>
                    </a:cubicBezTo>
                    <a:cubicBezTo>
                      <a:pt x="3" y="4"/>
                      <a:pt x="3" y="4"/>
                      <a:pt x="3" y="4"/>
                    </a:cubicBezTo>
                  </a:path>
                </a:pathLst>
              </a:custGeom>
              <a:solidFill>
                <a:srgbClr val="0045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6" name="Freeform 8">
                <a:extLst>
                  <a:ext uri="{FF2B5EF4-FFF2-40B4-BE49-F238E27FC236}">
                    <a16:creationId xmlns:a16="http://schemas.microsoft.com/office/drawing/2014/main" id="{E184BEA6-2C2D-468C-9A5D-0702B6BBB5B9}"/>
                  </a:ext>
                </a:extLst>
              </p:cNvPr>
              <p:cNvSpPr>
                <a:spLocks/>
              </p:cNvSpPr>
              <p:nvPr/>
            </p:nvSpPr>
            <p:spPr bwMode="auto">
              <a:xfrm>
                <a:off x="1296" y="2755"/>
                <a:ext cx="298" cy="488"/>
              </a:xfrm>
              <a:custGeom>
                <a:avLst/>
                <a:gdLst>
                  <a:gd name="T0" fmla="*/ 0 w 125"/>
                  <a:gd name="T1" fmla="*/ 0 h 205"/>
                  <a:gd name="T2" fmla="*/ 0 w 125"/>
                  <a:gd name="T3" fmla="*/ 44 h 205"/>
                  <a:gd name="T4" fmla="*/ 28 w 125"/>
                  <a:gd name="T5" fmla="*/ 82 h 205"/>
                  <a:gd name="T6" fmla="*/ 56 w 125"/>
                  <a:gd name="T7" fmla="*/ 114 h 205"/>
                  <a:gd name="T8" fmla="*/ 70 w 125"/>
                  <a:gd name="T9" fmla="*/ 133 h 205"/>
                  <a:gd name="T10" fmla="*/ 74 w 125"/>
                  <a:gd name="T11" fmla="*/ 205 h 205"/>
                  <a:gd name="T12" fmla="*/ 125 w 125"/>
                  <a:gd name="T13" fmla="*/ 183 h 205"/>
                  <a:gd name="T14" fmla="*/ 125 w 125"/>
                  <a:gd name="T15" fmla="*/ 127 h 205"/>
                  <a:gd name="T16" fmla="*/ 34 w 125"/>
                  <a:gd name="T17" fmla="*/ 45 h 205"/>
                  <a:gd name="T18" fmla="*/ 21 w 125"/>
                  <a:gd name="T19" fmla="*/ 29 h 205"/>
                  <a:gd name="T20" fmla="*/ 10 w 125"/>
                  <a:gd name="T21" fmla="*/ 14 h 205"/>
                  <a:gd name="T22" fmla="*/ 9 w 125"/>
                  <a:gd name="T23" fmla="*/ 12 h 205"/>
                  <a:gd name="T24" fmla="*/ 0 w 125"/>
                  <a:gd name="T25"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205">
                    <a:moveTo>
                      <a:pt x="0" y="0"/>
                    </a:moveTo>
                    <a:cubicBezTo>
                      <a:pt x="0" y="13"/>
                      <a:pt x="0" y="28"/>
                      <a:pt x="0" y="44"/>
                    </a:cubicBezTo>
                    <a:cubicBezTo>
                      <a:pt x="8" y="57"/>
                      <a:pt x="18" y="70"/>
                      <a:pt x="28" y="82"/>
                    </a:cubicBezTo>
                    <a:cubicBezTo>
                      <a:pt x="37" y="93"/>
                      <a:pt x="46" y="104"/>
                      <a:pt x="56" y="114"/>
                    </a:cubicBezTo>
                    <a:cubicBezTo>
                      <a:pt x="62" y="119"/>
                      <a:pt x="68" y="126"/>
                      <a:pt x="70" y="133"/>
                    </a:cubicBezTo>
                    <a:cubicBezTo>
                      <a:pt x="75" y="147"/>
                      <a:pt x="74" y="201"/>
                      <a:pt x="74" y="205"/>
                    </a:cubicBezTo>
                    <a:cubicBezTo>
                      <a:pt x="108" y="201"/>
                      <a:pt x="125" y="193"/>
                      <a:pt x="125" y="183"/>
                    </a:cubicBezTo>
                    <a:cubicBezTo>
                      <a:pt x="125" y="127"/>
                      <a:pt x="125" y="127"/>
                      <a:pt x="125" y="127"/>
                    </a:cubicBezTo>
                    <a:cubicBezTo>
                      <a:pt x="91" y="104"/>
                      <a:pt x="59" y="77"/>
                      <a:pt x="34" y="45"/>
                    </a:cubicBezTo>
                    <a:cubicBezTo>
                      <a:pt x="30" y="40"/>
                      <a:pt x="25" y="34"/>
                      <a:pt x="21" y="29"/>
                    </a:cubicBezTo>
                    <a:cubicBezTo>
                      <a:pt x="18" y="24"/>
                      <a:pt x="14" y="19"/>
                      <a:pt x="10" y="14"/>
                    </a:cubicBezTo>
                    <a:cubicBezTo>
                      <a:pt x="9" y="12"/>
                      <a:pt x="9" y="12"/>
                      <a:pt x="9" y="12"/>
                    </a:cubicBezTo>
                    <a:cubicBezTo>
                      <a:pt x="6" y="9"/>
                      <a:pt x="3" y="5"/>
                      <a:pt x="0" y="0"/>
                    </a:cubicBezTo>
                  </a:path>
                </a:pathLst>
              </a:custGeom>
              <a:solidFill>
                <a:srgbClr val="006F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7" name="Freeform 9">
                <a:extLst>
                  <a:ext uri="{FF2B5EF4-FFF2-40B4-BE49-F238E27FC236}">
                    <a16:creationId xmlns:a16="http://schemas.microsoft.com/office/drawing/2014/main" id="{D160A3BB-377A-4762-A53C-615C3577A64A}"/>
                  </a:ext>
                </a:extLst>
              </p:cNvPr>
              <p:cNvSpPr>
                <a:spLocks noEditPoints="1"/>
              </p:cNvSpPr>
              <p:nvPr/>
            </p:nvSpPr>
            <p:spPr bwMode="auto">
              <a:xfrm>
                <a:off x="1294" y="2751"/>
                <a:ext cx="304" cy="494"/>
              </a:xfrm>
              <a:custGeom>
                <a:avLst/>
                <a:gdLst>
                  <a:gd name="T0" fmla="*/ 126 w 128"/>
                  <a:gd name="T1" fmla="*/ 129 h 208"/>
                  <a:gd name="T2" fmla="*/ 126 w 128"/>
                  <a:gd name="T3" fmla="*/ 185 h 208"/>
                  <a:gd name="T4" fmla="*/ 75 w 128"/>
                  <a:gd name="T5" fmla="*/ 207 h 208"/>
                  <a:gd name="T6" fmla="*/ 75 w 128"/>
                  <a:gd name="T7" fmla="*/ 207 h 208"/>
                  <a:gd name="T8" fmla="*/ 75 w 128"/>
                  <a:gd name="T9" fmla="*/ 208 h 208"/>
                  <a:gd name="T10" fmla="*/ 128 w 128"/>
                  <a:gd name="T11" fmla="*/ 185 h 208"/>
                  <a:gd name="T12" fmla="*/ 128 w 128"/>
                  <a:gd name="T13" fmla="*/ 130 h 208"/>
                  <a:gd name="T14" fmla="*/ 126 w 128"/>
                  <a:gd name="T15" fmla="*/ 129 h 208"/>
                  <a:gd name="T16" fmla="*/ 0 w 128"/>
                  <a:gd name="T17" fmla="*/ 0 h 208"/>
                  <a:gd name="T18" fmla="*/ 0 w 128"/>
                  <a:gd name="T19" fmla="*/ 44 h 208"/>
                  <a:gd name="T20" fmla="*/ 1 w 128"/>
                  <a:gd name="T21" fmla="*/ 46 h 208"/>
                  <a:gd name="T22" fmla="*/ 1 w 128"/>
                  <a:gd name="T23" fmla="*/ 2 h 208"/>
                  <a:gd name="T24" fmla="*/ 0 w 128"/>
                  <a:gd name="T2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208">
                    <a:moveTo>
                      <a:pt x="126" y="129"/>
                    </a:moveTo>
                    <a:cubicBezTo>
                      <a:pt x="126" y="185"/>
                      <a:pt x="126" y="185"/>
                      <a:pt x="126" y="185"/>
                    </a:cubicBezTo>
                    <a:cubicBezTo>
                      <a:pt x="126" y="195"/>
                      <a:pt x="109" y="203"/>
                      <a:pt x="75" y="207"/>
                    </a:cubicBezTo>
                    <a:cubicBezTo>
                      <a:pt x="75" y="207"/>
                      <a:pt x="75" y="207"/>
                      <a:pt x="75" y="207"/>
                    </a:cubicBezTo>
                    <a:cubicBezTo>
                      <a:pt x="75" y="208"/>
                      <a:pt x="75" y="208"/>
                      <a:pt x="75" y="208"/>
                    </a:cubicBezTo>
                    <a:cubicBezTo>
                      <a:pt x="100" y="205"/>
                      <a:pt x="128" y="199"/>
                      <a:pt x="128" y="185"/>
                    </a:cubicBezTo>
                    <a:cubicBezTo>
                      <a:pt x="128" y="177"/>
                      <a:pt x="128" y="152"/>
                      <a:pt x="128" y="130"/>
                    </a:cubicBezTo>
                    <a:cubicBezTo>
                      <a:pt x="127" y="129"/>
                      <a:pt x="127" y="129"/>
                      <a:pt x="126" y="129"/>
                    </a:cubicBezTo>
                    <a:moveTo>
                      <a:pt x="0" y="0"/>
                    </a:moveTo>
                    <a:cubicBezTo>
                      <a:pt x="0" y="14"/>
                      <a:pt x="0" y="29"/>
                      <a:pt x="0" y="44"/>
                    </a:cubicBezTo>
                    <a:cubicBezTo>
                      <a:pt x="0" y="45"/>
                      <a:pt x="1" y="45"/>
                      <a:pt x="1" y="46"/>
                    </a:cubicBezTo>
                    <a:cubicBezTo>
                      <a:pt x="1" y="30"/>
                      <a:pt x="1" y="15"/>
                      <a:pt x="1" y="2"/>
                    </a:cubicBezTo>
                    <a:cubicBezTo>
                      <a:pt x="1" y="1"/>
                      <a:pt x="1" y="0"/>
                      <a:pt x="0" y="0"/>
                    </a:cubicBezTo>
                  </a:path>
                </a:pathLst>
              </a:custGeom>
              <a:solidFill>
                <a:srgbClr val="0037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8" name="Freeform 10">
                <a:extLst>
                  <a:ext uri="{FF2B5EF4-FFF2-40B4-BE49-F238E27FC236}">
                    <a16:creationId xmlns:a16="http://schemas.microsoft.com/office/drawing/2014/main" id="{06E0D667-35FC-4130-8789-6F71015629BF}"/>
                  </a:ext>
                </a:extLst>
              </p:cNvPr>
              <p:cNvSpPr>
                <a:spLocks/>
              </p:cNvSpPr>
              <p:nvPr/>
            </p:nvSpPr>
            <p:spPr bwMode="auto">
              <a:xfrm>
                <a:off x="1955" y="2760"/>
                <a:ext cx="307" cy="687"/>
              </a:xfrm>
              <a:custGeom>
                <a:avLst/>
                <a:gdLst>
                  <a:gd name="T0" fmla="*/ 1 w 129"/>
                  <a:gd name="T1" fmla="*/ 0 h 289"/>
                  <a:gd name="T2" fmla="*/ 1 w 129"/>
                  <a:gd name="T3" fmla="*/ 263 h 289"/>
                  <a:gd name="T4" fmla="*/ 72 w 129"/>
                  <a:gd name="T5" fmla="*/ 286 h 289"/>
                  <a:gd name="T6" fmla="*/ 129 w 129"/>
                  <a:gd name="T7" fmla="*/ 263 h 289"/>
                  <a:gd name="T8" fmla="*/ 129 w 129"/>
                  <a:gd name="T9" fmla="*/ 169 h 289"/>
                  <a:gd name="T10" fmla="*/ 129 w 129"/>
                  <a:gd name="T11" fmla="*/ 82 h 289"/>
                  <a:gd name="T12" fmla="*/ 1 w 129"/>
                  <a:gd name="T13" fmla="*/ 0 h 289"/>
                </a:gdLst>
                <a:ahLst/>
                <a:cxnLst>
                  <a:cxn ang="0">
                    <a:pos x="T0" y="T1"/>
                  </a:cxn>
                  <a:cxn ang="0">
                    <a:pos x="T2" y="T3"/>
                  </a:cxn>
                  <a:cxn ang="0">
                    <a:pos x="T4" y="T5"/>
                  </a:cxn>
                  <a:cxn ang="0">
                    <a:pos x="T6" y="T7"/>
                  </a:cxn>
                  <a:cxn ang="0">
                    <a:pos x="T8" y="T9"/>
                  </a:cxn>
                  <a:cxn ang="0">
                    <a:pos x="T10" y="T11"/>
                  </a:cxn>
                  <a:cxn ang="0">
                    <a:pos x="T12" y="T13"/>
                  </a:cxn>
                </a:cxnLst>
                <a:rect l="0" t="0" r="r" b="b"/>
                <a:pathLst>
                  <a:path w="129" h="289">
                    <a:moveTo>
                      <a:pt x="1" y="0"/>
                    </a:moveTo>
                    <a:cubicBezTo>
                      <a:pt x="2" y="3"/>
                      <a:pt x="0" y="237"/>
                      <a:pt x="1" y="263"/>
                    </a:cubicBezTo>
                    <a:cubicBezTo>
                      <a:pt x="1" y="289"/>
                      <a:pt x="46" y="289"/>
                      <a:pt x="72" y="286"/>
                    </a:cubicBezTo>
                    <a:cubicBezTo>
                      <a:pt x="99" y="284"/>
                      <a:pt x="129" y="277"/>
                      <a:pt x="129" y="263"/>
                    </a:cubicBezTo>
                    <a:cubicBezTo>
                      <a:pt x="129" y="248"/>
                      <a:pt x="129" y="169"/>
                      <a:pt x="129" y="169"/>
                    </a:cubicBezTo>
                    <a:cubicBezTo>
                      <a:pt x="129" y="82"/>
                      <a:pt x="129" y="82"/>
                      <a:pt x="129" y="82"/>
                    </a:cubicBezTo>
                    <a:cubicBezTo>
                      <a:pt x="1" y="0"/>
                      <a:pt x="1" y="0"/>
                      <a:pt x="1" y="0"/>
                    </a:cubicBezTo>
                  </a:path>
                </a:pathLst>
              </a:custGeom>
              <a:solidFill>
                <a:srgbClr val="E12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9" name="Freeform 11">
                <a:extLst>
                  <a:ext uri="{FF2B5EF4-FFF2-40B4-BE49-F238E27FC236}">
                    <a16:creationId xmlns:a16="http://schemas.microsoft.com/office/drawing/2014/main" id="{4D4DB7D3-DDC8-4AC5-ABBD-706C5F0D7097}"/>
                  </a:ext>
                </a:extLst>
              </p:cNvPr>
              <p:cNvSpPr>
                <a:spLocks noEditPoints="1"/>
              </p:cNvSpPr>
              <p:nvPr/>
            </p:nvSpPr>
            <p:spPr bwMode="auto">
              <a:xfrm>
                <a:off x="1953" y="2758"/>
                <a:ext cx="311" cy="689"/>
              </a:xfrm>
              <a:custGeom>
                <a:avLst/>
                <a:gdLst>
                  <a:gd name="T0" fmla="*/ 52 w 131"/>
                  <a:gd name="T1" fmla="*/ 290 h 290"/>
                  <a:gd name="T2" fmla="*/ 1 w 131"/>
                  <a:gd name="T3" fmla="*/ 264 h 290"/>
                  <a:gd name="T4" fmla="*/ 1 w 131"/>
                  <a:gd name="T5" fmla="*/ 165 h 290"/>
                  <a:gd name="T6" fmla="*/ 1 w 131"/>
                  <a:gd name="T7" fmla="*/ 1 h 290"/>
                  <a:gd name="T8" fmla="*/ 1 w 131"/>
                  <a:gd name="T9" fmla="*/ 0 h 290"/>
                  <a:gd name="T10" fmla="*/ 2 w 131"/>
                  <a:gd name="T11" fmla="*/ 0 h 290"/>
                  <a:gd name="T12" fmla="*/ 130 w 131"/>
                  <a:gd name="T13" fmla="*/ 82 h 290"/>
                  <a:gd name="T14" fmla="*/ 131 w 131"/>
                  <a:gd name="T15" fmla="*/ 83 h 290"/>
                  <a:gd name="T16" fmla="*/ 131 w 131"/>
                  <a:gd name="T17" fmla="*/ 264 h 290"/>
                  <a:gd name="T18" fmla="*/ 74 w 131"/>
                  <a:gd name="T19" fmla="*/ 289 h 290"/>
                  <a:gd name="T20" fmla="*/ 52 w 131"/>
                  <a:gd name="T21" fmla="*/ 290 h 290"/>
                  <a:gd name="T22" fmla="*/ 3 w 131"/>
                  <a:gd name="T23" fmla="*/ 3 h 290"/>
                  <a:gd name="T24" fmla="*/ 3 w 131"/>
                  <a:gd name="T25" fmla="*/ 165 h 290"/>
                  <a:gd name="T26" fmla="*/ 3 w 131"/>
                  <a:gd name="T27" fmla="*/ 264 h 290"/>
                  <a:gd name="T28" fmla="*/ 52 w 131"/>
                  <a:gd name="T29" fmla="*/ 287 h 290"/>
                  <a:gd name="T30" fmla="*/ 73 w 131"/>
                  <a:gd name="T31" fmla="*/ 286 h 290"/>
                  <a:gd name="T32" fmla="*/ 129 w 131"/>
                  <a:gd name="T33" fmla="*/ 264 h 290"/>
                  <a:gd name="T34" fmla="*/ 129 w 131"/>
                  <a:gd name="T35" fmla="*/ 83 h 290"/>
                  <a:gd name="T36" fmla="*/ 3 w 131"/>
                  <a:gd name="T37" fmla="*/ 3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1" h="290">
                    <a:moveTo>
                      <a:pt x="52" y="290"/>
                    </a:moveTo>
                    <a:cubicBezTo>
                      <a:pt x="19" y="290"/>
                      <a:pt x="1" y="281"/>
                      <a:pt x="1" y="264"/>
                    </a:cubicBezTo>
                    <a:cubicBezTo>
                      <a:pt x="0" y="254"/>
                      <a:pt x="1" y="213"/>
                      <a:pt x="1" y="165"/>
                    </a:cubicBezTo>
                    <a:cubicBezTo>
                      <a:pt x="1" y="94"/>
                      <a:pt x="1" y="5"/>
                      <a:pt x="1" y="1"/>
                    </a:cubicBezTo>
                    <a:cubicBezTo>
                      <a:pt x="0" y="1"/>
                      <a:pt x="1" y="0"/>
                      <a:pt x="1" y="0"/>
                    </a:cubicBezTo>
                    <a:cubicBezTo>
                      <a:pt x="1" y="0"/>
                      <a:pt x="2" y="0"/>
                      <a:pt x="2" y="0"/>
                    </a:cubicBezTo>
                    <a:cubicBezTo>
                      <a:pt x="130" y="82"/>
                      <a:pt x="130" y="82"/>
                      <a:pt x="130" y="82"/>
                    </a:cubicBezTo>
                    <a:cubicBezTo>
                      <a:pt x="131" y="82"/>
                      <a:pt x="131" y="82"/>
                      <a:pt x="131" y="83"/>
                    </a:cubicBezTo>
                    <a:cubicBezTo>
                      <a:pt x="131" y="264"/>
                      <a:pt x="131" y="264"/>
                      <a:pt x="131" y="264"/>
                    </a:cubicBezTo>
                    <a:cubicBezTo>
                      <a:pt x="131" y="276"/>
                      <a:pt x="112" y="284"/>
                      <a:pt x="74" y="289"/>
                    </a:cubicBezTo>
                    <a:cubicBezTo>
                      <a:pt x="67" y="290"/>
                      <a:pt x="59" y="290"/>
                      <a:pt x="52" y="290"/>
                    </a:cubicBezTo>
                    <a:moveTo>
                      <a:pt x="3" y="3"/>
                    </a:moveTo>
                    <a:cubicBezTo>
                      <a:pt x="4" y="15"/>
                      <a:pt x="4" y="65"/>
                      <a:pt x="3" y="165"/>
                    </a:cubicBezTo>
                    <a:cubicBezTo>
                      <a:pt x="3" y="213"/>
                      <a:pt x="3" y="254"/>
                      <a:pt x="3" y="264"/>
                    </a:cubicBezTo>
                    <a:cubicBezTo>
                      <a:pt x="3" y="284"/>
                      <a:pt x="34" y="287"/>
                      <a:pt x="52" y="287"/>
                    </a:cubicBezTo>
                    <a:cubicBezTo>
                      <a:pt x="59" y="287"/>
                      <a:pt x="66" y="287"/>
                      <a:pt x="73" y="286"/>
                    </a:cubicBezTo>
                    <a:cubicBezTo>
                      <a:pt x="110" y="282"/>
                      <a:pt x="129" y="275"/>
                      <a:pt x="129" y="264"/>
                    </a:cubicBezTo>
                    <a:cubicBezTo>
                      <a:pt x="129" y="83"/>
                      <a:pt x="129" y="83"/>
                      <a:pt x="129" y="83"/>
                    </a:cubicBezTo>
                    <a:cubicBezTo>
                      <a:pt x="3" y="3"/>
                      <a:pt x="3" y="3"/>
                      <a:pt x="3" y="3"/>
                    </a:cubicBezTo>
                  </a:path>
                </a:pathLst>
              </a:custGeom>
              <a:solidFill>
                <a:srgbClr val="951F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0" name="Freeform 12">
                <a:extLst>
                  <a:ext uri="{FF2B5EF4-FFF2-40B4-BE49-F238E27FC236}">
                    <a16:creationId xmlns:a16="http://schemas.microsoft.com/office/drawing/2014/main" id="{46142ACC-04CC-4B49-AD5A-3E9A01C84FC7}"/>
                  </a:ext>
                </a:extLst>
              </p:cNvPr>
              <p:cNvSpPr>
                <a:spLocks/>
              </p:cNvSpPr>
              <p:nvPr/>
            </p:nvSpPr>
            <p:spPr bwMode="auto">
              <a:xfrm>
                <a:off x="1960" y="3250"/>
                <a:ext cx="299" cy="185"/>
              </a:xfrm>
              <a:custGeom>
                <a:avLst/>
                <a:gdLst>
                  <a:gd name="T0" fmla="*/ 0 w 126"/>
                  <a:gd name="T1" fmla="*/ 0 h 78"/>
                  <a:gd name="T2" fmla="*/ 0 w 126"/>
                  <a:gd name="T3" fmla="*/ 12 h 78"/>
                  <a:gd name="T4" fmla="*/ 74 w 126"/>
                  <a:gd name="T5" fmla="*/ 43 h 78"/>
                  <a:gd name="T6" fmla="*/ 81 w 126"/>
                  <a:gd name="T7" fmla="*/ 78 h 78"/>
                  <a:gd name="T8" fmla="*/ 126 w 126"/>
                  <a:gd name="T9" fmla="*/ 57 h 78"/>
                  <a:gd name="T10" fmla="*/ 126 w 126"/>
                  <a:gd name="T11" fmla="*/ 40 h 78"/>
                  <a:gd name="T12" fmla="*/ 94 w 126"/>
                  <a:gd name="T13" fmla="*/ 31 h 78"/>
                  <a:gd name="T14" fmla="*/ 84 w 126"/>
                  <a:gd name="T15" fmla="*/ 28 h 78"/>
                  <a:gd name="T16" fmla="*/ 9 w 126"/>
                  <a:gd name="T17" fmla="*/ 3 h 78"/>
                  <a:gd name="T18" fmla="*/ 0 w 126"/>
                  <a:gd name="T1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78">
                    <a:moveTo>
                      <a:pt x="0" y="0"/>
                    </a:moveTo>
                    <a:cubicBezTo>
                      <a:pt x="0" y="4"/>
                      <a:pt x="0" y="8"/>
                      <a:pt x="0" y="12"/>
                    </a:cubicBezTo>
                    <a:cubicBezTo>
                      <a:pt x="18" y="31"/>
                      <a:pt x="65" y="34"/>
                      <a:pt x="74" y="43"/>
                    </a:cubicBezTo>
                    <a:cubicBezTo>
                      <a:pt x="82" y="51"/>
                      <a:pt x="81" y="66"/>
                      <a:pt x="81" y="78"/>
                    </a:cubicBezTo>
                    <a:cubicBezTo>
                      <a:pt x="110" y="74"/>
                      <a:pt x="126" y="66"/>
                      <a:pt x="126" y="57"/>
                    </a:cubicBezTo>
                    <a:cubicBezTo>
                      <a:pt x="126" y="40"/>
                      <a:pt x="126" y="40"/>
                      <a:pt x="126" y="40"/>
                    </a:cubicBezTo>
                    <a:cubicBezTo>
                      <a:pt x="115" y="37"/>
                      <a:pt x="104" y="34"/>
                      <a:pt x="94" y="31"/>
                    </a:cubicBezTo>
                    <a:cubicBezTo>
                      <a:pt x="84" y="28"/>
                      <a:pt x="84" y="28"/>
                      <a:pt x="84" y="28"/>
                    </a:cubicBezTo>
                    <a:cubicBezTo>
                      <a:pt x="57" y="21"/>
                      <a:pt x="32" y="12"/>
                      <a:pt x="9" y="3"/>
                    </a:cubicBezTo>
                    <a:cubicBezTo>
                      <a:pt x="6" y="2"/>
                      <a:pt x="3" y="1"/>
                      <a:pt x="0" y="0"/>
                    </a:cubicBezTo>
                  </a:path>
                </a:pathLst>
              </a:custGeom>
              <a:solidFill>
                <a:srgbClr val="A205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1" name="Freeform 13">
                <a:extLst>
                  <a:ext uri="{FF2B5EF4-FFF2-40B4-BE49-F238E27FC236}">
                    <a16:creationId xmlns:a16="http://schemas.microsoft.com/office/drawing/2014/main" id="{43E5B337-B939-48E3-8E3A-744F1C41114C}"/>
                  </a:ext>
                </a:extLst>
              </p:cNvPr>
              <p:cNvSpPr>
                <a:spLocks noEditPoints="1"/>
              </p:cNvSpPr>
              <p:nvPr/>
            </p:nvSpPr>
            <p:spPr bwMode="auto">
              <a:xfrm>
                <a:off x="1957" y="3247"/>
                <a:ext cx="305" cy="191"/>
              </a:xfrm>
              <a:custGeom>
                <a:avLst/>
                <a:gdLst>
                  <a:gd name="T0" fmla="*/ 127 w 128"/>
                  <a:gd name="T1" fmla="*/ 41 h 80"/>
                  <a:gd name="T2" fmla="*/ 127 w 128"/>
                  <a:gd name="T3" fmla="*/ 58 h 80"/>
                  <a:gd name="T4" fmla="*/ 82 w 128"/>
                  <a:gd name="T5" fmla="*/ 79 h 80"/>
                  <a:gd name="T6" fmla="*/ 82 w 128"/>
                  <a:gd name="T7" fmla="*/ 80 h 80"/>
                  <a:gd name="T8" fmla="*/ 128 w 128"/>
                  <a:gd name="T9" fmla="*/ 58 h 80"/>
                  <a:gd name="T10" fmla="*/ 128 w 128"/>
                  <a:gd name="T11" fmla="*/ 41 h 80"/>
                  <a:gd name="T12" fmla="*/ 127 w 128"/>
                  <a:gd name="T13" fmla="*/ 41 h 80"/>
                  <a:gd name="T14" fmla="*/ 0 w 128"/>
                  <a:gd name="T15" fmla="*/ 0 h 80"/>
                  <a:gd name="T16" fmla="*/ 0 w 128"/>
                  <a:gd name="T17" fmla="*/ 12 h 80"/>
                  <a:gd name="T18" fmla="*/ 1 w 128"/>
                  <a:gd name="T19" fmla="*/ 13 h 80"/>
                  <a:gd name="T20" fmla="*/ 1 w 128"/>
                  <a:gd name="T21" fmla="*/ 1 h 80"/>
                  <a:gd name="T22" fmla="*/ 0 w 128"/>
                  <a:gd name="T2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 h="80">
                    <a:moveTo>
                      <a:pt x="127" y="41"/>
                    </a:moveTo>
                    <a:cubicBezTo>
                      <a:pt x="127" y="58"/>
                      <a:pt x="127" y="58"/>
                      <a:pt x="127" y="58"/>
                    </a:cubicBezTo>
                    <a:cubicBezTo>
                      <a:pt x="127" y="67"/>
                      <a:pt x="111" y="75"/>
                      <a:pt x="82" y="79"/>
                    </a:cubicBezTo>
                    <a:cubicBezTo>
                      <a:pt x="82" y="79"/>
                      <a:pt x="82" y="80"/>
                      <a:pt x="82" y="80"/>
                    </a:cubicBezTo>
                    <a:cubicBezTo>
                      <a:pt x="105" y="77"/>
                      <a:pt x="128" y="70"/>
                      <a:pt x="128" y="58"/>
                    </a:cubicBezTo>
                    <a:cubicBezTo>
                      <a:pt x="128" y="55"/>
                      <a:pt x="128" y="48"/>
                      <a:pt x="128" y="41"/>
                    </a:cubicBezTo>
                    <a:cubicBezTo>
                      <a:pt x="127" y="41"/>
                      <a:pt x="127" y="41"/>
                      <a:pt x="127" y="41"/>
                    </a:cubicBezTo>
                    <a:moveTo>
                      <a:pt x="0" y="0"/>
                    </a:moveTo>
                    <a:cubicBezTo>
                      <a:pt x="0" y="4"/>
                      <a:pt x="0" y="8"/>
                      <a:pt x="0" y="12"/>
                    </a:cubicBezTo>
                    <a:cubicBezTo>
                      <a:pt x="0" y="12"/>
                      <a:pt x="1" y="13"/>
                      <a:pt x="1" y="13"/>
                    </a:cubicBezTo>
                    <a:cubicBezTo>
                      <a:pt x="1" y="9"/>
                      <a:pt x="1" y="5"/>
                      <a:pt x="1" y="1"/>
                    </a:cubicBezTo>
                    <a:cubicBezTo>
                      <a:pt x="1" y="1"/>
                      <a:pt x="0" y="1"/>
                      <a:pt x="0" y="0"/>
                    </a:cubicBezTo>
                  </a:path>
                </a:pathLst>
              </a:custGeom>
              <a:solidFill>
                <a:srgbClr val="6C05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2" name="Freeform 14">
                <a:extLst>
                  <a:ext uri="{FF2B5EF4-FFF2-40B4-BE49-F238E27FC236}">
                    <a16:creationId xmlns:a16="http://schemas.microsoft.com/office/drawing/2014/main" id="{BB064E34-67C2-4852-9877-B798F64D4088}"/>
                  </a:ext>
                </a:extLst>
              </p:cNvPr>
              <p:cNvSpPr>
                <a:spLocks/>
              </p:cNvSpPr>
              <p:nvPr/>
            </p:nvSpPr>
            <p:spPr bwMode="auto">
              <a:xfrm>
                <a:off x="1099" y="2140"/>
                <a:ext cx="195" cy="164"/>
              </a:xfrm>
              <a:custGeom>
                <a:avLst/>
                <a:gdLst>
                  <a:gd name="T0" fmla="*/ 82 w 82"/>
                  <a:gd name="T1" fmla="*/ 0 h 69"/>
                  <a:gd name="T2" fmla="*/ 2 w 82"/>
                  <a:gd name="T3" fmla="*/ 1 h 69"/>
                  <a:gd name="T4" fmla="*/ 0 w 82"/>
                  <a:gd name="T5" fmla="*/ 69 h 69"/>
                  <a:gd name="T6" fmla="*/ 79 w 82"/>
                  <a:gd name="T7" fmla="*/ 61 h 69"/>
                  <a:gd name="T8" fmla="*/ 82 w 82"/>
                  <a:gd name="T9" fmla="*/ 0 h 69"/>
                </a:gdLst>
                <a:ahLst/>
                <a:cxnLst>
                  <a:cxn ang="0">
                    <a:pos x="T0" y="T1"/>
                  </a:cxn>
                  <a:cxn ang="0">
                    <a:pos x="T2" y="T3"/>
                  </a:cxn>
                  <a:cxn ang="0">
                    <a:pos x="T4" y="T5"/>
                  </a:cxn>
                  <a:cxn ang="0">
                    <a:pos x="T6" y="T7"/>
                  </a:cxn>
                  <a:cxn ang="0">
                    <a:pos x="T8" y="T9"/>
                  </a:cxn>
                </a:cxnLst>
                <a:rect l="0" t="0" r="r" b="b"/>
                <a:pathLst>
                  <a:path w="82" h="69">
                    <a:moveTo>
                      <a:pt x="82" y="0"/>
                    </a:moveTo>
                    <a:cubicBezTo>
                      <a:pt x="82" y="0"/>
                      <a:pt x="8" y="1"/>
                      <a:pt x="2" y="1"/>
                    </a:cubicBezTo>
                    <a:cubicBezTo>
                      <a:pt x="0" y="69"/>
                      <a:pt x="0" y="69"/>
                      <a:pt x="0" y="69"/>
                    </a:cubicBezTo>
                    <a:cubicBezTo>
                      <a:pt x="0" y="69"/>
                      <a:pt x="61" y="60"/>
                      <a:pt x="79" y="61"/>
                    </a:cubicBezTo>
                    <a:cubicBezTo>
                      <a:pt x="82" y="0"/>
                      <a:pt x="82" y="0"/>
                      <a:pt x="82" y="0"/>
                    </a:cubicBezTo>
                  </a:path>
                </a:pathLst>
              </a:custGeom>
              <a:solidFill>
                <a:srgbClr val="E12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3" name="Freeform 15">
                <a:extLst>
                  <a:ext uri="{FF2B5EF4-FFF2-40B4-BE49-F238E27FC236}">
                    <a16:creationId xmlns:a16="http://schemas.microsoft.com/office/drawing/2014/main" id="{F9576F4F-89AA-4E95-B55C-925003E824AA}"/>
                  </a:ext>
                </a:extLst>
              </p:cNvPr>
              <p:cNvSpPr>
                <a:spLocks noEditPoints="1"/>
              </p:cNvSpPr>
              <p:nvPr/>
            </p:nvSpPr>
            <p:spPr bwMode="auto">
              <a:xfrm>
                <a:off x="1097" y="2135"/>
                <a:ext cx="199" cy="171"/>
              </a:xfrm>
              <a:custGeom>
                <a:avLst/>
                <a:gdLst>
                  <a:gd name="T0" fmla="*/ 1 w 84"/>
                  <a:gd name="T1" fmla="*/ 72 h 72"/>
                  <a:gd name="T2" fmla="*/ 1 w 84"/>
                  <a:gd name="T3" fmla="*/ 72 h 72"/>
                  <a:gd name="T4" fmla="*/ 0 w 84"/>
                  <a:gd name="T5" fmla="*/ 71 h 72"/>
                  <a:gd name="T6" fmla="*/ 1 w 84"/>
                  <a:gd name="T7" fmla="*/ 3 h 72"/>
                  <a:gd name="T8" fmla="*/ 3 w 84"/>
                  <a:gd name="T9" fmla="*/ 2 h 72"/>
                  <a:gd name="T10" fmla="*/ 83 w 84"/>
                  <a:gd name="T11" fmla="*/ 0 h 72"/>
                  <a:gd name="T12" fmla="*/ 84 w 84"/>
                  <a:gd name="T13" fmla="*/ 1 h 72"/>
                  <a:gd name="T14" fmla="*/ 84 w 84"/>
                  <a:gd name="T15" fmla="*/ 2 h 72"/>
                  <a:gd name="T16" fmla="*/ 81 w 84"/>
                  <a:gd name="T17" fmla="*/ 63 h 72"/>
                  <a:gd name="T18" fmla="*/ 80 w 84"/>
                  <a:gd name="T19" fmla="*/ 64 h 72"/>
                  <a:gd name="T20" fmla="*/ 2 w 84"/>
                  <a:gd name="T21" fmla="*/ 72 h 72"/>
                  <a:gd name="T22" fmla="*/ 1 w 84"/>
                  <a:gd name="T23" fmla="*/ 72 h 72"/>
                  <a:gd name="T24" fmla="*/ 4 w 84"/>
                  <a:gd name="T25" fmla="*/ 5 h 72"/>
                  <a:gd name="T26" fmla="*/ 3 w 84"/>
                  <a:gd name="T27" fmla="*/ 69 h 72"/>
                  <a:gd name="T28" fmla="*/ 78 w 84"/>
                  <a:gd name="T29" fmla="*/ 62 h 72"/>
                  <a:gd name="T30" fmla="*/ 81 w 84"/>
                  <a:gd name="T31" fmla="*/ 3 h 72"/>
                  <a:gd name="T32" fmla="*/ 4 w 84"/>
                  <a:gd name="T33"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4" h="72">
                    <a:moveTo>
                      <a:pt x="1" y="72"/>
                    </a:moveTo>
                    <a:cubicBezTo>
                      <a:pt x="1" y="72"/>
                      <a:pt x="1" y="72"/>
                      <a:pt x="1" y="72"/>
                    </a:cubicBezTo>
                    <a:cubicBezTo>
                      <a:pt x="0" y="71"/>
                      <a:pt x="0" y="71"/>
                      <a:pt x="0" y="71"/>
                    </a:cubicBezTo>
                    <a:cubicBezTo>
                      <a:pt x="1" y="3"/>
                      <a:pt x="1" y="3"/>
                      <a:pt x="1" y="3"/>
                    </a:cubicBezTo>
                    <a:cubicBezTo>
                      <a:pt x="1" y="3"/>
                      <a:pt x="2" y="2"/>
                      <a:pt x="3" y="2"/>
                    </a:cubicBezTo>
                    <a:cubicBezTo>
                      <a:pt x="9" y="2"/>
                      <a:pt x="80" y="0"/>
                      <a:pt x="83" y="0"/>
                    </a:cubicBezTo>
                    <a:cubicBezTo>
                      <a:pt x="84" y="1"/>
                      <a:pt x="84" y="1"/>
                      <a:pt x="84" y="1"/>
                    </a:cubicBezTo>
                    <a:cubicBezTo>
                      <a:pt x="84" y="1"/>
                      <a:pt x="84" y="1"/>
                      <a:pt x="84" y="2"/>
                    </a:cubicBezTo>
                    <a:cubicBezTo>
                      <a:pt x="81" y="63"/>
                      <a:pt x="81" y="63"/>
                      <a:pt x="81" y="63"/>
                    </a:cubicBezTo>
                    <a:cubicBezTo>
                      <a:pt x="81" y="64"/>
                      <a:pt x="80" y="64"/>
                      <a:pt x="80" y="64"/>
                    </a:cubicBezTo>
                    <a:cubicBezTo>
                      <a:pt x="62" y="63"/>
                      <a:pt x="2" y="72"/>
                      <a:pt x="2" y="72"/>
                    </a:cubicBezTo>
                    <a:cubicBezTo>
                      <a:pt x="1" y="72"/>
                      <a:pt x="1" y="72"/>
                      <a:pt x="1" y="72"/>
                    </a:cubicBezTo>
                    <a:moveTo>
                      <a:pt x="4" y="5"/>
                    </a:moveTo>
                    <a:cubicBezTo>
                      <a:pt x="3" y="69"/>
                      <a:pt x="3" y="69"/>
                      <a:pt x="3" y="69"/>
                    </a:cubicBezTo>
                    <a:cubicBezTo>
                      <a:pt x="12" y="68"/>
                      <a:pt x="61" y="61"/>
                      <a:pt x="78" y="62"/>
                    </a:cubicBezTo>
                    <a:cubicBezTo>
                      <a:pt x="81" y="3"/>
                      <a:pt x="81" y="3"/>
                      <a:pt x="81" y="3"/>
                    </a:cubicBezTo>
                    <a:cubicBezTo>
                      <a:pt x="72" y="3"/>
                      <a:pt x="14" y="4"/>
                      <a:pt x="4" y="5"/>
                    </a:cubicBezTo>
                  </a:path>
                </a:pathLst>
              </a:custGeom>
              <a:solidFill>
                <a:srgbClr val="951F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4" name="Freeform 16">
                <a:extLst>
                  <a:ext uri="{FF2B5EF4-FFF2-40B4-BE49-F238E27FC236}">
                    <a16:creationId xmlns:a16="http://schemas.microsoft.com/office/drawing/2014/main" id="{7A30F57A-315F-4C4C-A9E8-5F0698A137FB}"/>
                  </a:ext>
                </a:extLst>
              </p:cNvPr>
              <p:cNvSpPr>
                <a:spLocks/>
              </p:cNvSpPr>
              <p:nvPr/>
            </p:nvSpPr>
            <p:spPr bwMode="auto">
              <a:xfrm>
                <a:off x="1118" y="2142"/>
                <a:ext cx="133" cy="155"/>
              </a:xfrm>
              <a:custGeom>
                <a:avLst/>
                <a:gdLst>
                  <a:gd name="T0" fmla="*/ 56 w 56"/>
                  <a:gd name="T1" fmla="*/ 0 h 65"/>
                  <a:gd name="T2" fmla="*/ 53 w 56"/>
                  <a:gd name="T3" fmla="*/ 0 h 65"/>
                  <a:gd name="T4" fmla="*/ 35 w 56"/>
                  <a:gd name="T5" fmla="*/ 29 h 65"/>
                  <a:gd name="T6" fmla="*/ 9 w 56"/>
                  <a:gd name="T7" fmla="*/ 35 h 65"/>
                  <a:gd name="T8" fmla="*/ 0 w 56"/>
                  <a:gd name="T9" fmla="*/ 65 h 65"/>
                  <a:gd name="T10" fmla="*/ 53 w 56"/>
                  <a:gd name="T11" fmla="*/ 59 h 65"/>
                  <a:gd name="T12" fmla="*/ 56 w 56"/>
                  <a:gd name="T13" fmla="*/ 31 h 65"/>
                  <a:gd name="T14" fmla="*/ 56 w 56"/>
                  <a:gd name="T15" fmla="*/ 12 h 65"/>
                  <a:gd name="T16" fmla="*/ 56 w 56"/>
                  <a:gd name="T1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65">
                    <a:moveTo>
                      <a:pt x="56" y="0"/>
                    </a:moveTo>
                    <a:cubicBezTo>
                      <a:pt x="55" y="0"/>
                      <a:pt x="54" y="0"/>
                      <a:pt x="53" y="0"/>
                    </a:cubicBezTo>
                    <a:cubicBezTo>
                      <a:pt x="50" y="12"/>
                      <a:pt x="45" y="23"/>
                      <a:pt x="35" y="29"/>
                    </a:cubicBezTo>
                    <a:cubicBezTo>
                      <a:pt x="27" y="33"/>
                      <a:pt x="18" y="35"/>
                      <a:pt x="9" y="35"/>
                    </a:cubicBezTo>
                    <a:cubicBezTo>
                      <a:pt x="9" y="48"/>
                      <a:pt x="5" y="60"/>
                      <a:pt x="0" y="65"/>
                    </a:cubicBezTo>
                    <a:cubicBezTo>
                      <a:pt x="12" y="64"/>
                      <a:pt x="35" y="61"/>
                      <a:pt x="53" y="59"/>
                    </a:cubicBezTo>
                    <a:cubicBezTo>
                      <a:pt x="54" y="50"/>
                      <a:pt x="55" y="40"/>
                      <a:pt x="56" y="31"/>
                    </a:cubicBezTo>
                    <a:cubicBezTo>
                      <a:pt x="56" y="24"/>
                      <a:pt x="56" y="18"/>
                      <a:pt x="56" y="12"/>
                    </a:cubicBezTo>
                    <a:cubicBezTo>
                      <a:pt x="56" y="8"/>
                      <a:pt x="56" y="4"/>
                      <a:pt x="56" y="0"/>
                    </a:cubicBezTo>
                  </a:path>
                </a:pathLst>
              </a:custGeom>
              <a:solidFill>
                <a:srgbClr val="A205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5" name="Freeform 17">
                <a:extLst>
                  <a:ext uri="{FF2B5EF4-FFF2-40B4-BE49-F238E27FC236}">
                    <a16:creationId xmlns:a16="http://schemas.microsoft.com/office/drawing/2014/main" id="{914CABE6-19F4-4F59-8C91-2E47B6CBEA46}"/>
                  </a:ext>
                </a:extLst>
              </p:cNvPr>
              <p:cNvSpPr>
                <a:spLocks noEditPoints="1"/>
              </p:cNvSpPr>
              <p:nvPr/>
            </p:nvSpPr>
            <p:spPr bwMode="auto">
              <a:xfrm>
                <a:off x="1113" y="2140"/>
                <a:ext cx="138" cy="162"/>
              </a:xfrm>
              <a:custGeom>
                <a:avLst/>
                <a:gdLst>
                  <a:gd name="T0" fmla="*/ 55 w 58"/>
                  <a:gd name="T1" fmla="*/ 60 h 68"/>
                  <a:gd name="T2" fmla="*/ 2 w 58"/>
                  <a:gd name="T3" fmla="*/ 66 h 68"/>
                  <a:gd name="T4" fmla="*/ 0 w 58"/>
                  <a:gd name="T5" fmla="*/ 68 h 68"/>
                  <a:gd name="T6" fmla="*/ 55 w 58"/>
                  <a:gd name="T7" fmla="*/ 62 h 68"/>
                  <a:gd name="T8" fmla="*/ 55 w 58"/>
                  <a:gd name="T9" fmla="*/ 60 h 68"/>
                  <a:gd name="T10" fmla="*/ 58 w 58"/>
                  <a:gd name="T11" fmla="*/ 0 h 68"/>
                  <a:gd name="T12" fmla="*/ 56 w 58"/>
                  <a:gd name="T13" fmla="*/ 0 h 68"/>
                  <a:gd name="T14" fmla="*/ 55 w 58"/>
                  <a:gd name="T15" fmla="*/ 1 h 68"/>
                  <a:gd name="T16" fmla="*/ 58 w 58"/>
                  <a:gd name="T17" fmla="*/ 1 h 68"/>
                  <a:gd name="T18" fmla="*/ 58 w 58"/>
                  <a:gd name="T19"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68">
                    <a:moveTo>
                      <a:pt x="55" y="60"/>
                    </a:moveTo>
                    <a:cubicBezTo>
                      <a:pt x="37" y="62"/>
                      <a:pt x="14" y="65"/>
                      <a:pt x="2" y="66"/>
                    </a:cubicBezTo>
                    <a:cubicBezTo>
                      <a:pt x="1" y="67"/>
                      <a:pt x="1" y="67"/>
                      <a:pt x="0" y="68"/>
                    </a:cubicBezTo>
                    <a:cubicBezTo>
                      <a:pt x="11" y="66"/>
                      <a:pt x="36" y="63"/>
                      <a:pt x="55" y="62"/>
                    </a:cubicBezTo>
                    <a:cubicBezTo>
                      <a:pt x="55" y="61"/>
                      <a:pt x="55" y="61"/>
                      <a:pt x="55" y="60"/>
                    </a:cubicBezTo>
                    <a:moveTo>
                      <a:pt x="58" y="0"/>
                    </a:moveTo>
                    <a:cubicBezTo>
                      <a:pt x="57" y="0"/>
                      <a:pt x="57" y="0"/>
                      <a:pt x="56" y="0"/>
                    </a:cubicBezTo>
                    <a:cubicBezTo>
                      <a:pt x="55" y="0"/>
                      <a:pt x="55" y="1"/>
                      <a:pt x="55" y="1"/>
                    </a:cubicBezTo>
                    <a:cubicBezTo>
                      <a:pt x="56" y="1"/>
                      <a:pt x="57" y="1"/>
                      <a:pt x="58" y="1"/>
                    </a:cubicBezTo>
                    <a:cubicBezTo>
                      <a:pt x="58" y="1"/>
                      <a:pt x="58" y="0"/>
                      <a:pt x="58" y="0"/>
                    </a:cubicBezTo>
                  </a:path>
                </a:pathLst>
              </a:custGeom>
              <a:solidFill>
                <a:srgbClr val="6C05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6" name="Oval 18">
                <a:extLst>
                  <a:ext uri="{FF2B5EF4-FFF2-40B4-BE49-F238E27FC236}">
                    <a16:creationId xmlns:a16="http://schemas.microsoft.com/office/drawing/2014/main" id="{C6D3ACAC-7434-4CBD-B21C-5635D770486F}"/>
                  </a:ext>
                </a:extLst>
              </p:cNvPr>
              <p:cNvSpPr>
                <a:spLocks noChangeArrowheads="1"/>
              </p:cNvSpPr>
              <p:nvPr/>
            </p:nvSpPr>
            <p:spPr bwMode="auto">
              <a:xfrm>
                <a:off x="1063" y="2142"/>
                <a:ext cx="74" cy="162"/>
              </a:xfrm>
              <a:prstGeom prst="ellipse">
                <a:avLst/>
              </a:prstGeom>
              <a:solidFill>
                <a:srgbClr val="A54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7" name="Freeform 19">
                <a:extLst>
                  <a:ext uri="{FF2B5EF4-FFF2-40B4-BE49-F238E27FC236}">
                    <a16:creationId xmlns:a16="http://schemas.microsoft.com/office/drawing/2014/main" id="{631544F2-13FB-4847-932D-2EE063995B4D}"/>
                  </a:ext>
                </a:extLst>
              </p:cNvPr>
              <p:cNvSpPr>
                <a:spLocks noEditPoints="1"/>
              </p:cNvSpPr>
              <p:nvPr/>
            </p:nvSpPr>
            <p:spPr bwMode="auto">
              <a:xfrm>
                <a:off x="1061" y="2140"/>
                <a:ext cx="78" cy="166"/>
              </a:xfrm>
              <a:custGeom>
                <a:avLst/>
                <a:gdLst>
                  <a:gd name="T0" fmla="*/ 16 w 33"/>
                  <a:gd name="T1" fmla="*/ 70 h 70"/>
                  <a:gd name="T2" fmla="*/ 0 w 33"/>
                  <a:gd name="T3" fmla="*/ 35 h 70"/>
                  <a:gd name="T4" fmla="*/ 16 w 33"/>
                  <a:gd name="T5" fmla="*/ 0 h 70"/>
                  <a:gd name="T6" fmla="*/ 33 w 33"/>
                  <a:gd name="T7" fmla="*/ 35 h 70"/>
                  <a:gd name="T8" fmla="*/ 16 w 33"/>
                  <a:gd name="T9" fmla="*/ 70 h 70"/>
                  <a:gd name="T10" fmla="*/ 16 w 33"/>
                  <a:gd name="T11" fmla="*/ 3 h 70"/>
                  <a:gd name="T12" fmla="*/ 2 w 33"/>
                  <a:gd name="T13" fmla="*/ 35 h 70"/>
                  <a:gd name="T14" fmla="*/ 16 w 33"/>
                  <a:gd name="T15" fmla="*/ 67 h 70"/>
                  <a:gd name="T16" fmla="*/ 31 w 33"/>
                  <a:gd name="T17" fmla="*/ 35 h 70"/>
                  <a:gd name="T18" fmla="*/ 16 w 33"/>
                  <a:gd name="T19" fmla="*/ 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70">
                    <a:moveTo>
                      <a:pt x="16" y="70"/>
                    </a:moveTo>
                    <a:cubicBezTo>
                      <a:pt x="7" y="70"/>
                      <a:pt x="0" y="55"/>
                      <a:pt x="0" y="35"/>
                    </a:cubicBezTo>
                    <a:cubicBezTo>
                      <a:pt x="0" y="15"/>
                      <a:pt x="7" y="0"/>
                      <a:pt x="16" y="0"/>
                    </a:cubicBezTo>
                    <a:cubicBezTo>
                      <a:pt x="26" y="0"/>
                      <a:pt x="33" y="15"/>
                      <a:pt x="33" y="35"/>
                    </a:cubicBezTo>
                    <a:cubicBezTo>
                      <a:pt x="33" y="55"/>
                      <a:pt x="26" y="70"/>
                      <a:pt x="16" y="70"/>
                    </a:cubicBezTo>
                    <a:moveTo>
                      <a:pt x="16" y="3"/>
                    </a:moveTo>
                    <a:cubicBezTo>
                      <a:pt x="9" y="3"/>
                      <a:pt x="2" y="17"/>
                      <a:pt x="2" y="35"/>
                    </a:cubicBezTo>
                    <a:cubicBezTo>
                      <a:pt x="2" y="53"/>
                      <a:pt x="9" y="67"/>
                      <a:pt x="16" y="67"/>
                    </a:cubicBezTo>
                    <a:cubicBezTo>
                      <a:pt x="24" y="67"/>
                      <a:pt x="31" y="53"/>
                      <a:pt x="31" y="35"/>
                    </a:cubicBezTo>
                    <a:cubicBezTo>
                      <a:pt x="31" y="17"/>
                      <a:pt x="24" y="3"/>
                      <a:pt x="16" y="3"/>
                    </a:cubicBezTo>
                  </a:path>
                </a:pathLst>
              </a:custGeom>
              <a:solidFill>
                <a:srgbClr val="6F11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8" name="Oval 20">
                <a:extLst>
                  <a:ext uri="{FF2B5EF4-FFF2-40B4-BE49-F238E27FC236}">
                    <a16:creationId xmlns:a16="http://schemas.microsoft.com/office/drawing/2014/main" id="{907E04A3-7725-453C-AE98-5262A3FE4A9A}"/>
                  </a:ext>
                </a:extLst>
              </p:cNvPr>
              <p:cNvSpPr>
                <a:spLocks noChangeArrowheads="1"/>
              </p:cNvSpPr>
              <p:nvPr/>
            </p:nvSpPr>
            <p:spPr bwMode="auto">
              <a:xfrm>
                <a:off x="1078" y="2166"/>
                <a:ext cx="45" cy="114"/>
              </a:xfrm>
              <a:prstGeom prst="ellipse">
                <a:avLst/>
              </a:prstGeom>
              <a:solidFill>
                <a:srgbClr val="72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9" name="Freeform 21">
                <a:extLst>
                  <a:ext uri="{FF2B5EF4-FFF2-40B4-BE49-F238E27FC236}">
                    <a16:creationId xmlns:a16="http://schemas.microsoft.com/office/drawing/2014/main" id="{DB20C355-6283-4CC3-8B79-5A5310D3BCD5}"/>
                  </a:ext>
                </a:extLst>
              </p:cNvPr>
              <p:cNvSpPr>
                <a:spLocks/>
              </p:cNvSpPr>
              <p:nvPr/>
            </p:nvSpPr>
            <p:spPr bwMode="auto">
              <a:xfrm>
                <a:off x="1066" y="1871"/>
                <a:ext cx="275" cy="198"/>
              </a:xfrm>
              <a:custGeom>
                <a:avLst/>
                <a:gdLst>
                  <a:gd name="T0" fmla="*/ 116 w 116"/>
                  <a:gd name="T1" fmla="*/ 19 h 83"/>
                  <a:gd name="T2" fmla="*/ 17 w 116"/>
                  <a:gd name="T3" fmla="*/ 0 h 83"/>
                  <a:gd name="T4" fmla="*/ 0 w 116"/>
                  <a:gd name="T5" fmla="*/ 65 h 83"/>
                  <a:gd name="T6" fmla="*/ 95 w 116"/>
                  <a:gd name="T7" fmla="*/ 83 h 83"/>
                  <a:gd name="T8" fmla="*/ 116 w 116"/>
                  <a:gd name="T9" fmla="*/ 19 h 83"/>
                </a:gdLst>
                <a:ahLst/>
                <a:cxnLst>
                  <a:cxn ang="0">
                    <a:pos x="T0" y="T1"/>
                  </a:cxn>
                  <a:cxn ang="0">
                    <a:pos x="T2" y="T3"/>
                  </a:cxn>
                  <a:cxn ang="0">
                    <a:pos x="T4" y="T5"/>
                  </a:cxn>
                  <a:cxn ang="0">
                    <a:pos x="T6" y="T7"/>
                  </a:cxn>
                  <a:cxn ang="0">
                    <a:pos x="T8" y="T9"/>
                  </a:cxn>
                </a:cxnLst>
                <a:rect l="0" t="0" r="r" b="b"/>
                <a:pathLst>
                  <a:path w="116" h="83">
                    <a:moveTo>
                      <a:pt x="116" y="19"/>
                    </a:moveTo>
                    <a:cubicBezTo>
                      <a:pt x="116" y="19"/>
                      <a:pt x="23" y="1"/>
                      <a:pt x="17" y="0"/>
                    </a:cubicBezTo>
                    <a:cubicBezTo>
                      <a:pt x="0" y="65"/>
                      <a:pt x="0" y="65"/>
                      <a:pt x="0" y="65"/>
                    </a:cubicBezTo>
                    <a:cubicBezTo>
                      <a:pt x="0" y="65"/>
                      <a:pt x="78" y="78"/>
                      <a:pt x="95" y="83"/>
                    </a:cubicBezTo>
                    <a:cubicBezTo>
                      <a:pt x="116" y="19"/>
                      <a:pt x="116" y="19"/>
                      <a:pt x="116" y="19"/>
                    </a:cubicBezTo>
                  </a:path>
                </a:pathLst>
              </a:custGeom>
              <a:solidFill>
                <a:srgbClr val="E12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0" name="Freeform 22">
                <a:extLst>
                  <a:ext uri="{FF2B5EF4-FFF2-40B4-BE49-F238E27FC236}">
                    <a16:creationId xmlns:a16="http://schemas.microsoft.com/office/drawing/2014/main" id="{148F996E-1C84-4B7C-BAD4-75935AD327BA}"/>
                  </a:ext>
                </a:extLst>
              </p:cNvPr>
              <p:cNvSpPr>
                <a:spLocks noEditPoints="1"/>
              </p:cNvSpPr>
              <p:nvPr/>
            </p:nvSpPr>
            <p:spPr bwMode="auto">
              <a:xfrm>
                <a:off x="1063" y="1869"/>
                <a:ext cx="281" cy="202"/>
              </a:xfrm>
              <a:custGeom>
                <a:avLst/>
                <a:gdLst>
                  <a:gd name="T0" fmla="*/ 96 w 118"/>
                  <a:gd name="T1" fmla="*/ 85 h 85"/>
                  <a:gd name="T2" fmla="*/ 96 w 118"/>
                  <a:gd name="T3" fmla="*/ 85 h 85"/>
                  <a:gd name="T4" fmla="*/ 1 w 118"/>
                  <a:gd name="T5" fmla="*/ 68 h 85"/>
                  <a:gd name="T6" fmla="*/ 0 w 118"/>
                  <a:gd name="T7" fmla="*/ 67 h 85"/>
                  <a:gd name="T8" fmla="*/ 0 w 118"/>
                  <a:gd name="T9" fmla="*/ 66 h 85"/>
                  <a:gd name="T10" fmla="*/ 17 w 118"/>
                  <a:gd name="T11" fmla="*/ 1 h 85"/>
                  <a:gd name="T12" fmla="*/ 18 w 118"/>
                  <a:gd name="T13" fmla="*/ 0 h 85"/>
                  <a:gd name="T14" fmla="*/ 117 w 118"/>
                  <a:gd name="T15" fmla="*/ 18 h 85"/>
                  <a:gd name="T16" fmla="*/ 118 w 118"/>
                  <a:gd name="T17" fmla="*/ 19 h 85"/>
                  <a:gd name="T18" fmla="*/ 118 w 118"/>
                  <a:gd name="T19" fmla="*/ 20 h 85"/>
                  <a:gd name="T20" fmla="*/ 97 w 118"/>
                  <a:gd name="T21" fmla="*/ 84 h 85"/>
                  <a:gd name="T22" fmla="*/ 96 w 118"/>
                  <a:gd name="T23" fmla="*/ 85 h 85"/>
                  <a:gd name="T24" fmla="*/ 2 w 118"/>
                  <a:gd name="T25" fmla="*/ 65 h 85"/>
                  <a:gd name="T26" fmla="*/ 95 w 118"/>
                  <a:gd name="T27" fmla="*/ 82 h 85"/>
                  <a:gd name="T28" fmla="*/ 115 w 118"/>
                  <a:gd name="T29" fmla="*/ 21 h 85"/>
                  <a:gd name="T30" fmla="*/ 19 w 118"/>
                  <a:gd name="T31" fmla="*/ 3 h 85"/>
                  <a:gd name="T32" fmla="*/ 2 w 118"/>
                  <a:gd name="T33" fmla="*/ 6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8" h="85">
                    <a:moveTo>
                      <a:pt x="96" y="85"/>
                    </a:moveTo>
                    <a:cubicBezTo>
                      <a:pt x="96" y="85"/>
                      <a:pt x="96" y="85"/>
                      <a:pt x="96" y="85"/>
                    </a:cubicBezTo>
                    <a:cubicBezTo>
                      <a:pt x="79" y="80"/>
                      <a:pt x="1" y="68"/>
                      <a:pt x="1" y="68"/>
                    </a:cubicBezTo>
                    <a:cubicBezTo>
                      <a:pt x="0" y="67"/>
                      <a:pt x="0" y="67"/>
                      <a:pt x="0" y="67"/>
                    </a:cubicBezTo>
                    <a:cubicBezTo>
                      <a:pt x="0" y="67"/>
                      <a:pt x="0" y="66"/>
                      <a:pt x="0" y="66"/>
                    </a:cubicBezTo>
                    <a:cubicBezTo>
                      <a:pt x="17" y="1"/>
                      <a:pt x="17" y="1"/>
                      <a:pt x="17" y="1"/>
                    </a:cubicBezTo>
                    <a:cubicBezTo>
                      <a:pt x="17" y="0"/>
                      <a:pt x="17" y="0"/>
                      <a:pt x="18" y="0"/>
                    </a:cubicBezTo>
                    <a:cubicBezTo>
                      <a:pt x="25" y="1"/>
                      <a:pt x="117" y="18"/>
                      <a:pt x="117" y="18"/>
                    </a:cubicBezTo>
                    <a:cubicBezTo>
                      <a:pt x="117" y="19"/>
                      <a:pt x="118" y="19"/>
                      <a:pt x="118" y="19"/>
                    </a:cubicBezTo>
                    <a:cubicBezTo>
                      <a:pt x="118" y="19"/>
                      <a:pt x="118" y="20"/>
                      <a:pt x="118" y="20"/>
                    </a:cubicBezTo>
                    <a:cubicBezTo>
                      <a:pt x="97" y="84"/>
                      <a:pt x="97" y="84"/>
                      <a:pt x="97" y="84"/>
                    </a:cubicBezTo>
                    <a:cubicBezTo>
                      <a:pt x="97" y="85"/>
                      <a:pt x="97" y="85"/>
                      <a:pt x="96" y="85"/>
                    </a:cubicBezTo>
                    <a:moveTo>
                      <a:pt x="2" y="65"/>
                    </a:moveTo>
                    <a:cubicBezTo>
                      <a:pt x="13" y="67"/>
                      <a:pt x="77" y="77"/>
                      <a:pt x="95" y="82"/>
                    </a:cubicBezTo>
                    <a:cubicBezTo>
                      <a:pt x="115" y="21"/>
                      <a:pt x="115" y="21"/>
                      <a:pt x="115" y="21"/>
                    </a:cubicBezTo>
                    <a:cubicBezTo>
                      <a:pt x="104" y="19"/>
                      <a:pt x="30" y="5"/>
                      <a:pt x="19" y="3"/>
                    </a:cubicBezTo>
                    <a:cubicBezTo>
                      <a:pt x="2" y="65"/>
                      <a:pt x="2" y="65"/>
                      <a:pt x="2" y="65"/>
                    </a:cubicBezTo>
                  </a:path>
                </a:pathLst>
              </a:custGeom>
              <a:solidFill>
                <a:srgbClr val="951F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1" name="Freeform 23">
                <a:extLst>
                  <a:ext uri="{FF2B5EF4-FFF2-40B4-BE49-F238E27FC236}">
                    <a16:creationId xmlns:a16="http://schemas.microsoft.com/office/drawing/2014/main" id="{43CADE74-FEF6-4851-9756-15736CFE63CE}"/>
                  </a:ext>
                </a:extLst>
              </p:cNvPr>
              <p:cNvSpPr>
                <a:spLocks/>
              </p:cNvSpPr>
              <p:nvPr/>
            </p:nvSpPr>
            <p:spPr bwMode="auto">
              <a:xfrm>
                <a:off x="1082" y="1907"/>
                <a:ext cx="217" cy="150"/>
              </a:xfrm>
              <a:custGeom>
                <a:avLst/>
                <a:gdLst>
                  <a:gd name="T0" fmla="*/ 83 w 91"/>
                  <a:gd name="T1" fmla="*/ 0 h 63"/>
                  <a:gd name="T2" fmla="*/ 62 w 91"/>
                  <a:gd name="T3" fmla="*/ 22 h 63"/>
                  <a:gd name="T4" fmla="*/ 40 w 91"/>
                  <a:gd name="T5" fmla="*/ 26 h 63"/>
                  <a:gd name="T6" fmla="*/ 17 w 91"/>
                  <a:gd name="T7" fmla="*/ 23 h 63"/>
                  <a:gd name="T8" fmla="*/ 0 w 91"/>
                  <a:gd name="T9" fmla="*/ 50 h 63"/>
                  <a:gd name="T10" fmla="*/ 75 w 91"/>
                  <a:gd name="T11" fmla="*/ 63 h 63"/>
                  <a:gd name="T12" fmla="*/ 91 w 91"/>
                  <a:gd name="T13" fmla="*/ 2 h 63"/>
                  <a:gd name="T14" fmla="*/ 83 w 91"/>
                  <a:gd name="T15" fmla="*/ 0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1" h="63">
                    <a:moveTo>
                      <a:pt x="83" y="0"/>
                    </a:moveTo>
                    <a:cubicBezTo>
                      <a:pt x="78" y="10"/>
                      <a:pt x="71" y="18"/>
                      <a:pt x="62" y="22"/>
                    </a:cubicBezTo>
                    <a:cubicBezTo>
                      <a:pt x="55" y="25"/>
                      <a:pt x="48" y="26"/>
                      <a:pt x="40" y="26"/>
                    </a:cubicBezTo>
                    <a:cubicBezTo>
                      <a:pt x="32" y="26"/>
                      <a:pt x="24" y="25"/>
                      <a:pt x="17" y="23"/>
                    </a:cubicBezTo>
                    <a:cubicBezTo>
                      <a:pt x="13" y="36"/>
                      <a:pt x="7" y="46"/>
                      <a:pt x="0" y="50"/>
                    </a:cubicBezTo>
                    <a:cubicBezTo>
                      <a:pt x="15" y="53"/>
                      <a:pt x="53" y="59"/>
                      <a:pt x="75" y="63"/>
                    </a:cubicBezTo>
                    <a:cubicBezTo>
                      <a:pt x="79" y="44"/>
                      <a:pt x="83" y="22"/>
                      <a:pt x="91" y="2"/>
                    </a:cubicBezTo>
                    <a:cubicBezTo>
                      <a:pt x="89" y="1"/>
                      <a:pt x="86" y="1"/>
                      <a:pt x="83" y="0"/>
                    </a:cubicBezTo>
                  </a:path>
                </a:pathLst>
              </a:custGeom>
              <a:solidFill>
                <a:srgbClr val="A205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2" name="Freeform 24">
                <a:extLst>
                  <a:ext uri="{FF2B5EF4-FFF2-40B4-BE49-F238E27FC236}">
                    <a16:creationId xmlns:a16="http://schemas.microsoft.com/office/drawing/2014/main" id="{D39DD10D-9FD3-45AB-A5A0-105878F415F5}"/>
                  </a:ext>
                </a:extLst>
              </p:cNvPr>
              <p:cNvSpPr>
                <a:spLocks noEditPoints="1"/>
              </p:cNvSpPr>
              <p:nvPr/>
            </p:nvSpPr>
            <p:spPr bwMode="auto">
              <a:xfrm>
                <a:off x="1078" y="1905"/>
                <a:ext cx="221" cy="157"/>
              </a:xfrm>
              <a:custGeom>
                <a:avLst/>
                <a:gdLst>
                  <a:gd name="T0" fmla="*/ 2 w 93"/>
                  <a:gd name="T1" fmla="*/ 51 h 66"/>
                  <a:gd name="T2" fmla="*/ 0 w 93"/>
                  <a:gd name="T3" fmla="*/ 52 h 66"/>
                  <a:gd name="T4" fmla="*/ 77 w 93"/>
                  <a:gd name="T5" fmla="*/ 66 h 66"/>
                  <a:gd name="T6" fmla="*/ 77 w 93"/>
                  <a:gd name="T7" fmla="*/ 64 h 66"/>
                  <a:gd name="T8" fmla="*/ 2 w 93"/>
                  <a:gd name="T9" fmla="*/ 51 h 66"/>
                  <a:gd name="T10" fmla="*/ 86 w 93"/>
                  <a:gd name="T11" fmla="*/ 0 h 66"/>
                  <a:gd name="T12" fmla="*/ 85 w 93"/>
                  <a:gd name="T13" fmla="*/ 1 h 66"/>
                  <a:gd name="T14" fmla="*/ 93 w 93"/>
                  <a:gd name="T15" fmla="*/ 3 h 66"/>
                  <a:gd name="T16" fmla="*/ 93 w 93"/>
                  <a:gd name="T17" fmla="*/ 1 h 66"/>
                  <a:gd name="T18" fmla="*/ 86 w 93"/>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66">
                    <a:moveTo>
                      <a:pt x="2" y="51"/>
                    </a:moveTo>
                    <a:cubicBezTo>
                      <a:pt x="1" y="52"/>
                      <a:pt x="1" y="52"/>
                      <a:pt x="0" y="52"/>
                    </a:cubicBezTo>
                    <a:cubicBezTo>
                      <a:pt x="14" y="54"/>
                      <a:pt x="54" y="61"/>
                      <a:pt x="77" y="66"/>
                    </a:cubicBezTo>
                    <a:cubicBezTo>
                      <a:pt x="77" y="65"/>
                      <a:pt x="77" y="65"/>
                      <a:pt x="77" y="64"/>
                    </a:cubicBezTo>
                    <a:cubicBezTo>
                      <a:pt x="55" y="60"/>
                      <a:pt x="17" y="54"/>
                      <a:pt x="2" y="51"/>
                    </a:cubicBezTo>
                    <a:moveTo>
                      <a:pt x="86" y="0"/>
                    </a:moveTo>
                    <a:cubicBezTo>
                      <a:pt x="86" y="0"/>
                      <a:pt x="86" y="1"/>
                      <a:pt x="85" y="1"/>
                    </a:cubicBezTo>
                    <a:cubicBezTo>
                      <a:pt x="88" y="2"/>
                      <a:pt x="91" y="2"/>
                      <a:pt x="93" y="3"/>
                    </a:cubicBezTo>
                    <a:cubicBezTo>
                      <a:pt x="93" y="2"/>
                      <a:pt x="93" y="2"/>
                      <a:pt x="93" y="1"/>
                    </a:cubicBezTo>
                    <a:cubicBezTo>
                      <a:pt x="91" y="1"/>
                      <a:pt x="89" y="1"/>
                      <a:pt x="86" y="0"/>
                    </a:cubicBezTo>
                  </a:path>
                </a:pathLst>
              </a:custGeom>
              <a:solidFill>
                <a:srgbClr val="6C05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3" name="Freeform 25">
                <a:extLst>
                  <a:ext uri="{FF2B5EF4-FFF2-40B4-BE49-F238E27FC236}">
                    <a16:creationId xmlns:a16="http://schemas.microsoft.com/office/drawing/2014/main" id="{4CC9174E-BEE1-45B8-9CEC-2A402B92EF28}"/>
                  </a:ext>
                </a:extLst>
              </p:cNvPr>
              <p:cNvSpPr>
                <a:spLocks/>
              </p:cNvSpPr>
              <p:nvPr/>
            </p:nvSpPr>
            <p:spPr bwMode="auto">
              <a:xfrm>
                <a:off x="1037" y="1867"/>
                <a:ext cx="93" cy="164"/>
              </a:xfrm>
              <a:custGeom>
                <a:avLst/>
                <a:gdLst>
                  <a:gd name="T0" fmla="*/ 35 w 39"/>
                  <a:gd name="T1" fmla="*/ 38 h 69"/>
                  <a:gd name="T2" fmla="*/ 12 w 39"/>
                  <a:gd name="T3" fmla="*/ 67 h 69"/>
                  <a:gd name="T4" fmla="*/ 5 w 39"/>
                  <a:gd name="T5" fmla="*/ 31 h 69"/>
                  <a:gd name="T6" fmla="*/ 28 w 39"/>
                  <a:gd name="T7" fmla="*/ 2 h 69"/>
                  <a:gd name="T8" fmla="*/ 35 w 39"/>
                  <a:gd name="T9" fmla="*/ 38 h 69"/>
                </a:gdLst>
                <a:ahLst/>
                <a:cxnLst>
                  <a:cxn ang="0">
                    <a:pos x="T0" y="T1"/>
                  </a:cxn>
                  <a:cxn ang="0">
                    <a:pos x="T2" y="T3"/>
                  </a:cxn>
                  <a:cxn ang="0">
                    <a:pos x="T4" y="T5"/>
                  </a:cxn>
                  <a:cxn ang="0">
                    <a:pos x="T6" y="T7"/>
                  </a:cxn>
                  <a:cxn ang="0">
                    <a:pos x="T8" y="T9"/>
                  </a:cxn>
                </a:cxnLst>
                <a:rect l="0" t="0" r="r" b="b"/>
                <a:pathLst>
                  <a:path w="39" h="69">
                    <a:moveTo>
                      <a:pt x="35" y="38"/>
                    </a:moveTo>
                    <a:cubicBezTo>
                      <a:pt x="30" y="56"/>
                      <a:pt x="20" y="69"/>
                      <a:pt x="12" y="67"/>
                    </a:cubicBezTo>
                    <a:cubicBezTo>
                      <a:pt x="4" y="65"/>
                      <a:pt x="0" y="49"/>
                      <a:pt x="5" y="31"/>
                    </a:cubicBezTo>
                    <a:cubicBezTo>
                      <a:pt x="9" y="13"/>
                      <a:pt x="19" y="0"/>
                      <a:pt x="28" y="2"/>
                    </a:cubicBezTo>
                    <a:cubicBezTo>
                      <a:pt x="36" y="4"/>
                      <a:pt x="39" y="20"/>
                      <a:pt x="35" y="38"/>
                    </a:cubicBezTo>
                  </a:path>
                </a:pathLst>
              </a:custGeom>
              <a:solidFill>
                <a:srgbClr val="A54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4" name="Freeform 26">
                <a:extLst>
                  <a:ext uri="{FF2B5EF4-FFF2-40B4-BE49-F238E27FC236}">
                    <a16:creationId xmlns:a16="http://schemas.microsoft.com/office/drawing/2014/main" id="{09B4DC41-3F9E-4F82-BAD7-BE5CE0780A6A}"/>
                  </a:ext>
                </a:extLst>
              </p:cNvPr>
              <p:cNvSpPr>
                <a:spLocks noEditPoints="1"/>
              </p:cNvSpPr>
              <p:nvPr/>
            </p:nvSpPr>
            <p:spPr bwMode="auto">
              <a:xfrm>
                <a:off x="1035" y="1869"/>
                <a:ext cx="100" cy="162"/>
              </a:xfrm>
              <a:custGeom>
                <a:avLst/>
                <a:gdLst>
                  <a:gd name="T0" fmla="*/ 15 w 42"/>
                  <a:gd name="T1" fmla="*/ 68 h 68"/>
                  <a:gd name="T2" fmla="*/ 13 w 42"/>
                  <a:gd name="T3" fmla="*/ 68 h 68"/>
                  <a:gd name="T4" fmla="*/ 5 w 42"/>
                  <a:gd name="T5" fmla="*/ 30 h 68"/>
                  <a:gd name="T6" fmla="*/ 27 w 42"/>
                  <a:gd name="T7" fmla="*/ 0 h 68"/>
                  <a:gd name="T8" fmla="*/ 29 w 42"/>
                  <a:gd name="T9" fmla="*/ 0 h 68"/>
                  <a:gd name="T10" fmla="*/ 37 w 42"/>
                  <a:gd name="T11" fmla="*/ 38 h 68"/>
                  <a:gd name="T12" fmla="*/ 15 w 42"/>
                  <a:gd name="T13" fmla="*/ 68 h 68"/>
                  <a:gd name="T14" fmla="*/ 27 w 42"/>
                  <a:gd name="T15" fmla="*/ 2 h 68"/>
                  <a:gd name="T16" fmla="*/ 7 w 42"/>
                  <a:gd name="T17" fmla="*/ 30 h 68"/>
                  <a:gd name="T18" fmla="*/ 13 w 42"/>
                  <a:gd name="T19" fmla="*/ 65 h 68"/>
                  <a:gd name="T20" fmla="*/ 34 w 42"/>
                  <a:gd name="T21" fmla="*/ 37 h 68"/>
                  <a:gd name="T22" fmla="*/ 28 w 42"/>
                  <a:gd name="T23" fmla="*/ 2 h 68"/>
                  <a:gd name="T24" fmla="*/ 27 w 42"/>
                  <a:gd name="T25"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68">
                    <a:moveTo>
                      <a:pt x="15" y="68"/>
                    </a:moveTo>
                    <a:cubicBezTo>
                      <a:pt x="14" y="68"/>
                      <a:pt x="13" y="68"/>
                      <a:pt x="13" y="68"/>
                    </a:cubicBezTo>
                    <a:cubicBezTo>
                      <a:pt x="3" y="65"/>
                      <a:pt x="0" y="49"/>
                      <a:pt x="5" y="30"/>
                    </a:cubicBezTo>
                    <a:cubicBezTo>
                      <a:pt x="9" y="13"/>
                      <a:pt x="18" y="0"/>
                      <a:pt x="27" y="0"/>
                    </a:cubicBezTo>
                    <a:cubicBezTo>
                      <a:pt x="28" y="0"/>
                      <a:pt x="28" y="0"/>
                      <a:pt x="29" y="0"/>
                    </a:cubicBezTo>
                    <a:cubicBezTo>
                      <a:pt x="38" y="2"/>
                      <a:pt x="42" y="19"/>
                      <a:pt x="37" y="38"/>
                    </a:cubicBezTo>
                    <a:cubicBezTo>
                      <a:pt x="33" y="55"/>
                      <a:pt x="23" y="68"/>
                      <a:pt x="15" y="68"/>
                    </a:cubicBezTo>
                    <a:moveTo>
                      <a:pt x="27" y="2"/>
                    </a:moveTo>
                    <a:cubicBezTo>
                      <a:pt x="20" y="2"/>
                      <a:pt x="11" y="14"/>
                      <a:pt x="7" y="30"/>
                    </a:cubicBezTo>
                    <a:cubicBezTo>
                      <a:pt x="3" y="47"/>
                      <a:pt x="6" y="63"/>
                      <a:pt x="13" y="65"/>
                    </a:cubicBezTo>
                    <a:cubicBezTo>
                      <a:pt x="21" y="67"/>
                      <a:pt x="30" y="54"/>
                      <a:pt x="34" y="37"/>
                    </a:cubicBezTo>
                    <a:cubicBezTo>
                      <a:pt x="39" y="20"/>
                      <a:pt x="36" y="4"/>
                      <a:pt x="28" y="2"/>
                    </a:cubicBezTo>
                    <a:cubicBezTo>
                      <a:pt x="28" y="2"/>
                      <a:pt x="28" y="2"/>
                      <a:pt x="27" y="2"/>
                    </a:cubicBezTo>
                  </a:path>
                </a:pathLst>
              </a:custGeom>
              <a:solidFill>
                <a:srgbClr val="6F11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5" name="Freeform 27">
                <a:extLst>
                  <a:ext uri="{FF2B5EF4-FFF2-40B4-BE49-F238E27FC236}">
                    <a16:creationId xmlns:a16="http://schemas.microsoft.com/office/drawing/2014/main" id="{A3BC9172-D686-43BA-A1AB-261FBD95A0C0}"/>
                  </a:ext>
                </a:extLst>
              </p:cNvPr>
              <p:cNvSpPr>
                <a:spLocks/>
              </p:cNvSpPr>
              <p:nvPr/>
            </p:nvSpPr>
            <p:spPr bwMode="auto">
              <a:xfrm>
                <a:off x="1056" y="1893"/>
                <a:ext cx="57" cy="112"/>
              </a:xfrm>
              <a:custGeom>
                <a:avLst/>
                <a:gdLst>
                  <a:gd name="T0" fmla="*/ 17 w 24"/>
                  <a:gd name="T1" fmla="*/ 0 h 47"/>
                  <a:gd name="T2" fmla="*/ 3 w 24"/>
                  <a:gd name="T3" fmla="*/ 22 h 47"/>
                  <a:gd name="T4" fmla="*/ 6 w 24"/>
                  <a:gd name="T5" fmla="*/ 47 h 47"/>
                  <a:gd name="T6" fmla="*/ 7 w 24"/>
                  <a:gd name="T7" fmla="*/ 47 h 47"/>
                  <a:gd name="T8" fmla="*/ 21 w 24"/>
                  <a:gd name="T9" fmla="*/ 26 h 47"/>
                  <a:gd name="T10" fmla="*/ 18 w 24"/>
                  <a:gd name="T11" fmla="*/ 0 h 47"/>
                  <a:gd name="T12" fmla="*/ 17 w 24"/>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24" h="47">
                    <a:moveTo>
                      <a:pt x="17" y="0"/>
                    </a:moveTo>
                    <a:cubicBezTo>
                      <a:pt x="12" y="0"/>
                      <a:pt x="6" y="9"/>
                      <a:pt x="3" y="22"/>
                    </a:cubicBezTo>
                    <a:cubicBezTo>
                      <a:pt x="0" y="35"/>
                      <a:pt x="1" y="46"/>
                      <a:pt x="6" y="47"/>
                    </a:cubicBezTo>
                    <a:cubicBezTo>
                      <a:pt x="6" y="47"/>
                      <a:pt x="7" y="47"/>
                      <a:pt x="7" y="47"/>
                    </a:cubicBezTo>
                    <a:cubicBezTo>
                      <a:pt x="12" y="47"/>
                      <a:pt x="18" y="38"/>
                      <a:pt x="21" y="26"/>
                    </a:cubicBezTo>
                    <a:cubicBezTo>
                      <a:pt x="24" y="13"/>
                      <a:pt x="23" y="1"/>
                      <a:pt x="18" y="0"/>
                    </a:cubicBezTo>
                    <a:cubicBezTo>
                      <a:pt x="17" y="0"/>
                      <a:pt x="17" y="0"/>
                      <a:pt x="17" y="0"/>
                    </a:cubicBezTo>
                  </a:path>
                </a:pathLst>
              </a:custGeom>
              <a:solidFill>
                <a:srgbClr val="72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6" name="Freeform 28">
                <a:extLst>
                  <a:ext uri="{FF2B5EF4-FFF2-40B4-BE49-F238E27FC236}">
                    <a16:creationId xmlns:a16="http://schemas.microsoft.com/office/drawing/2014/main" id="{D77633E0-6FBE-43DD-B7F1-AC129E8C7788}"/>
                  </a:ext>
                </a:extLst>
              </p:cNvPr>
              <p:cNvSpPr>
                <a:spLocks/>
              </p:cNvSpPr>
              <p:nvPr/>
            </p:nvSpPr>
            <p:spPr bwMode="auto">
              <a:xfrm>
                <a:off x="2773" y="1489"/>
                <a:ext cx="261" cy="209"/>
              </a:xfrm>
              <a:custGeom>
                <a:avLst/>
                <a:gdLst>
                  <a:gd name="T0" fmla="*/ 26 w 110"/>
                  <a:gd name="T1" fmla="*/ 88 h 88"/>
                  <a:gd name="T2" fmla="*/ 110 w 110"/>
                  <a:gd name="T3" fmla="*/ 57 h 88"/>
                  <a:gd name="T4" fmla="*/ 94 w 110"/>
                  <a:gd name="T5" fmla="*/ 0 h 88"/>
                  <a:gd name="T6" fmla="*/ 0 w 110"/>
                  <a:gd name="T7" fmla="*/ 28 h 88"/>
                  <a:gd name="T8" fmla="*/ 26 w 110"/>
                  <a:gd name="T9" fmla="*/ 88 h 88"/>
                </a:gdLst>
                <a:ahLst/>
                <a:cxnLst>
                  <a:cxn ang="0">
                    <a:pos x="T0" y="T1"/>
                  </a:cxn>
                  <a:cxn ang="0">
                    <a:pos x="T2" y="T3"/>
                  </a:cxn>
                  <a:cxn ang="0">
                    <a:pos x="T4" y="T5"/>
                  </a:cxn>
                  <a:cxn ang="0">
                    <a:pos x="T6" y="T7"/>
                  </a:cxn>
                  <a:cxn ang="0">
                    <a:pos x="T8" y="T9"/>
                  </a:cxn>
                </a:cxnLst>
                <a:rect l="0" t="0" r="r" b="b"/>
                <a:pathLst>
                  <a:path w="110" h="88">
                    <a:moveTo>
                      <a:pt x="26" y="88"/>
                    </a:moveTo>
                    <a:cubicBezTo>
                      <a:pt x="26" y="88"/>
                      <a:pt x="105" y="59"/>
                      <a:pt x="110" y="57"/>
                    </a:cubicBezTo>
                    <a:cubicBezTo>
                      <a:pt x="94" y="0"/>
                      <a:pt x="94" y="0"/>
                      <a:pt x="94" y="0"/>
                    </a:cubicBezTo>
                    <a:cubicBezTo>
                      <a:pt x="94" y="0"/>
                      <a:pt x="16" y="24"/>
                      <a:pt x="0" y="28"/>
                    </a:cubicBezTo>
                    <a:cubicBezTo>
                      <a:pt x="26" y="88"/>
                      <a:pt x="26" y="88"/>
                      <a:pt x="26" y="88"/>
                    </a:cubicBezTo>
                  </a:path>
                </a:pathLst>
              </a:custGeom>
              <a:solidFill>
                <a:srgbClr val="E12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7" name="Freeform 29">
                <a:extLst>
                  <a:ext uri="{FF2B5EF4-FFF2-40B4-BE49-F238E27FC236}">
                    <a16:creationId xmlns:a16="http://schemas.microsoft.com/office/drawing/2014/main" id="{94914608-E994-4D8D-B6FA-CC61FE4ADCFC}"/>
                  </a:ext>
                </a:extLst>
              </p:cNvPr>
              <p:cNvSpPr>
                <a:spLocks noEditPoints="1"/>
              </p:cNvSpPr>
              <p:nvPr/>
            </p:nvSpPr>
            <p:spPr bwMode="auto">
              <a:xfrm>
                <a:off x="2770" y="1484"/>
                <a:ext cx="269" cy="216"/>
              </a:xfrm>
              <a:custGeom>
                <a:avLst/>
                <a:gdLst>
                  <a:gd name="T0" fmla="*/ 27 w 113"/>
                  <a:gd name="T1" fmla="*/ 91 h 91"/>
                  <a:gd name="T2" fmla="*/ 26 w 113"/>
                  <a:gd name="T3" fmla="*/ 90 h 91"/>
                  <a:gd name="T4" fmla="*/ 0 w 113"/>
                  <a:gd name="T5" fmla="*/ 31 h 91"/>
                  <a:gd name="T6" fmla="*/ 0 w 113"/>
                  <a:gd name="T7" fmla="*/ 30 h 91"/>
                  <a:gd name="T8" fmla="*/ 1 w 113"/>
                  <a:gd name="T9" fmla="*/ 29 h 91"/>
                  <a:gd name="T10" fmla="*/ 95 w 113"/>
                  <a:gd name="T11" fmla="*/ 0 h 91"/>
                  <a:gd name="T12" fmla="*/ 96 w 113"/>
                  <a:gd name="T13" fmla="*/ 0 h 91"/>
                  <a:gd name="T14" fmla="*/ 96 w 113"/>
                  <a:gd name="T15" fmla="*/ 1 h 91"/>
                  <a:gd name="T16" fmla="*/ 112 w 113"/>
                  <a:gd name="T17" fmla="*/ 59 h 91"/>
                  <a:gd name="T18" fmla="*/ 112 w 113"/>
                  <a:gd name="T19" fmla="*/ 61 h 91"/>
                  <a:gd name="T20" fmla="*/ 27 w 113"/>
                  <a:gd name="T21" fmla="*/ 91 h 91"/>
                  <a:gd name="T22" fmla="*/ 27 w 113"/>
                  <a:gd name="T23" fmla="*/ 91 h 91"/>
                  <a:gd name="T24" fmla="*/ 3 w 113"/>
                  <a:gd name="T25" fmla="*/ 31 h 91"/>
                  <a:gd name="T26" fmla="*/ 27 w 113"/>
                  <a:gd name="T27" fmla="*/ 88 h 91"/>
                  <a:gd name="T28" fmla="*/ 110 w 113"/>
                  <a:gd name="T29" fmla="*/ 59 h 91"/>
                  <a:gd name="T30" fmla="*/ 94 w 113"/>
                  <a:gd name="T31" fmla="*/ 3 h 91"/>
                  <a:gd name="T32" fmla="*/ 3 w 113"/>
                  <a:gd name="T33" fmla="*/ 3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3" h="91">
                    <a:moveTo>
                      <a:pt x="27" y="91"/>
                    </a:moveTo>
                    <a:cubicBezTo>
                      <a:pt x="26" y="91"/>
                      <a:pt x="26" y="90"/>
                      <a:pt x="26" y="90"/>
                    </a:cubicBezTo>
                    <a:cubicBezTo>
                      <a:pt x="0" y="31"/>
                      <a:pt x="0" y="31"/>
                      <a:pt x="0" y="31"/>
                    </a:cubicBezTo>
                    <a:cubicBezTo>
                      <a:pt x="0" y="30"/>
                      <a:pt x="0" y="30"/>
                      <a:pt x="0" y="30"/>
                    </a:cubicBezTo>
                    <a:cubicBezTo>
                      <a:pt x="1" y="29"/>
                      <a:pt x="1" y="29"/>
                      <a:pt x="1" y="29"/>
                    </a:cubicBezTo>
                    <a:cubicBezTo>
                      <a:pt x="16" y="25"/>
                      <a:pt x="94" y="1"/>
                      <a:pt x="95" y="0"/>
                    </a:cubicBezTo>
                    <a:cubicBezTo>
                      <a:pt x="96" y="0"/>
                      <a:pt x="96" y="0"/>
                      <a:pt x="96" y="0"/>
                    </a:cubicBezTo>
                    <a:cubicBezTo>
                      <a:pt x="96" y="1"/>
                      <a:pt x="96" y="1"/>
                      <a:pt x="96" y="1"/>
                    </a:cubicBezTo>
                    <a:cubicBezTo>
                      <a:pt x="112" y="59"/>
                      <a:pt x="112" y="59"/>
                      <a:pt x="112" y="59"/>
                    </a:cubicBezTo>
                    <a:cubicBezTo>
                      <a:pt x="113" y="60"/>
                      <a:pt x="112" y="60"/>
                      <a:pt x="112" y="61"/>
                    </a:cubicBezTo>
                    <a:cubicBezTo>
                      <a:pt x="106" y="63"/>
                      <a:pt x="27" y="91"/>
                      <a:pt x="27" y="91"/>
                    </a:cubicBezTo>
                    <a:cubicBezTo>
                      <a:pt x="27" y="91"/>
                      <a:pt x="27" y="91"/>
                      <a:pt x="27" y="91"/>
                    </a:cubicBezTo>
                    <a:moveTo>
                      <a:pt x="3" y="31"/>
                    </a:moveTo>
                    <a:cubicBezTo>
                      <a:pt x="27" y="88"/>
                      <a:pt x="27" y="88"/>
                      <a:pt x="27" y="88"/>
                    </a:cubicBezTo>
                    <a:cubicBezTo>
                      <a:pt x="37" y="85"/>
                      <a:pt x="99" y="62"/>
                      <a:pt x="110" y="59"/>
                    </a:cubicBezTo>
                    <a:cubicBezTo>
                      <a:pt x="94" y="3"/>
                      <a:pt x="94" y="3"/>
                      <a:pt x="94" y="3"/>
                    </a:cubicBezTo>
                    <a:cubicBezTo>
                      <a:pt x="84" y="6"/>
                      <a:pt x="20" y="27"/>
                      <a:pt x="3" y="31"/>
                    </a:cubicBezTo>
                  </a:path>
                </a:pathLst>
              </a:custGeom>
              <a:solidFill>
                <a:srgbClr val="951F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8" name="Freeform 30">
                <a:extLst>
                  <a:ext uri="{FF2B5EF4-FFF2-40B4-BE49-F238E27FC236}">
                    <a16:creationId xmlns:a16="http://schemas.microsoft.com/office/drawing/2014/main" id="{B67F7B2C-EFD6-47E1-A7DB-5996C96A8F29}"/>
                  </a:ext>
                </a:extLst>
              </p:cNvPr>
              <p:cNvSpPr>
                <a:spLocks/>
              </p:cNvSpPr>
              <p:nvPr/>
            </p:nvSpPr>
            <p:spPr bwMode="auto">
              <a:xfrm>
                <a:off x="2820" y="1539"/>
                <a:ext cx="202" cy="135"/>
              </a:xfrm>
              <a:custGeom>
                <a:avLst/>
                <a:gdLst>
                  <a:gd name="T0" fmla="*/ 11 w 85"/>
                  <a:gd name="T1" fmla="*/ 0 h 57"/>
                  <a:gd name="T2" fmla="*/ 0 w 85"/>
                  <a:gd name="T3" fmla="*/ 3 h 57"/>
                  <a:gd name="T4" fmla="*/ 29 w 85"/>
                  <a:gd name="T5" fmla="*/ 57 h 57"/>
                  <a:gd name="T6" fmla="*/ 85 w 85"/>
                  <a:gd name="T7" fmla="*/ 37 h 57"/>
                  <a:gd name="T8" fmla="*/ 68 w 85"/>
                  <a:gd name="T9" fmla="*/ 12 h 57"/>
                  <a:gd name="T10" fmla="*/ 68 w 85"/>
                  <a:gd name="T11" fmla="*/ 10 h 57"/>
                  <a:gd name="T12" fmla="*/ 50 w 85"/>
                  <a:gd name="T13" fmla="*/ 14 h 57"/>
                  <a:gd name="T14" fmla="*/ 35 w 85"/>
                  <a:gd name="T15" fmla="*/ 16 h 57"/>
                  <a:gd name="T16" fmla="*/ 22 w 85"/>
                  <a:gd name="T17" fmla="*/ 12 h 57"/>
                  <a:gd name="T18" fmla="*/ 11 w 85"/>
                  <a:gd name="T1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57">
                    <a:moveTo>
                      <a:pt x="11" y="0"/>
                    </a:moveTo>
                    <a:cubicBezTo>
                      <a:pt x="7" y="1"/>
                      <a:pt x="3" y="2"/>
                      <a:pt x="0" y="3"/>
                    </a:cubicBezTo>
                    <a:cubicBezTo>
                      <a:pt x="13" y="20"/>
                      <a:pt x="23" y="38"/>
                      <a:pt x="29" y="57"/>
                    </a:cubicBezTo>
                    <a:cubicBezTo>
                      <a:pt x="48" y="50"/>
                      <a:pt x="75" y="41"/>
                      <a:pt x="85" y="37"/>
                    </a:cubicBezTo>
                    <a:cubicBezTo>
                      <a:pt x="79" y="34"/>
                      <a:pt x="72" y="24"/>
                      <a:pt x="68" y="12"/>
                    </a:cubicBezTo>
                    <a:cubicBezTo>
                      <a:pt x="68" y="11"/>
                      <a:pt x="68" y="11"/>
                      <a:pt x="68" y="10"/>
                    </a:cubicBezTo>
                    <a:cubicBezTo>
                      <a:pt x="62" y="12"/>
                      <a:pt x="56" y="13"/>
                      <a:pt x="50" y="14"/>
                    </a:cubicBezTo>
                    <a:cubicBezTo>
                      <a:pt x="45" y="15"/>
                      <a:pt x="40" y="16"/>
                      <a:pt x="35" y="16"/>
                    </a:cubicBezTo>
                    <a:cubicBezTo>
                      <a:pt x="31" y="16"/>
                      <a:pt x="26" y="15"/>
                      <a:pt x="22" y="12"/>
                    </a:cubicBezTo>
                    <a:cubicBezTo>
                      <a:pt x="18" y="10"/>
                      <a:pt x="13" y="2"/>
                      <a:pt x="11" y="0"/>
                    </a:cubicBezTo>
                  </a:path>
                </a:pathLst>
              </a:custGeom>
              <a:solidFill>
                <a:srgbClr val="AF0B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9" name="Freeform 31">
                <a:extLst>
                  <a:ext uri="{FF2B5EF4-FFF2-40B4-BE49-F238E27FC236}">
                    <a16:creationId xmlns:a16="http://schemas.microsoft.com/office/drawing/2014/main" id="{C958F654-B562-4AFD-B74F-09083FBC0F27}"/>
                  </a:ext>
                </a:extLst>
              </p:cNvPr>
              <p:cNvSpPr>
                <a:spLocks noEditPoints="1"/>
              </p:cNvSpPr>
              <p:nvPr/>
            </p:nvSpPr>
            <p:spPr bwMode="auto">
              <a:xfrm>
                <a:off x="2818" y="1534"/>
                <a:ext cx="209" cy="143"/>
              </a:xfrm>
              <a:custGeom>
                <a:avLst/>
                <a:gdLst>
                  <a:gd name="T0" fmla="*/ 86 w 88"/>
                  <a:gd name="T1" fmla="*/ 39 h 60"/>
                  <a:gd name="T2" fmla="*/ 30 w 88"/>
                  <a:gd name="T3" fmla="*/ 59 h 60"/>
                  <a:gd name="T4" fmla="*/ 30 w 88"/>
                  <a:gd name="T5" fmla="*/ 60 h 60"/>
                  <a:gd name="T6" fmla="*/ 88 w 88"/>
                  <a:gd name="T7" fmla="*/ 39 h 60"/>
                  <a:gd name="T8" fmla="*/ 86 w 88"/>
                  <a:gd name="T9" fmla="*/ 39 h 60"/>
                  <a:gd name="T10" fmla="*/ 11 w 88"/>
                  <a:gd name="T11" fmla="*/ 0 h 60"/>
                  <a:gd name="T12" fmla="*/ 0 w 88"/>
                  <a:gd name="T13" fmla="*/ 4 h 60"/>
                  <a:gd name="T14" fmla="*/ 1 w 88"/>
                  <a:gd name="T15" fmla="*/ 5 h 60"/>
                  <a:gd name="T16" fmla="*/ 12 w 88"/>
                  <a:gd name="T17" fmla="*/ 2 h 60"/>
                  <a:gd name="T18" fmla="*/ 11 w 88"/>
                  <a:gd name="T1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60">
                    <a:moveTo>
                      <a:pt x="86" y="39"/>
                    </a:moveTo>
                    <a:cubicBezTo>
                      <a:pt x="76" y="43"/>
                      <a:pt x="49" y="52"/>
                      <a:pt x="30" y="59"/>
                    </a:cubicBezTo>
                    <a:cubicBezTo>
                      <a:pt x="30" y="59"/>
                      <a:pt x="30" y="60"/>
                      <a:pt x="30" y="60"/>
                    </a:cubicBezTo>
                    <a:cubicBezTo>
                      <a:pt x="51" y="53"/>
                      <a:pt x="79" y="43"/>
                      <a:pt x="88" y="39"/>
                    </a:cubicBezTo>
                    <a:cubicBezTo>
                      <a:pt x="88" y="39"/>
                      <a:pt x="87" y="39"/>
                      <a:pt x="86" y="39"/>
                    </a:cubicBezTo>
                    <a:moveTo>
                      <a:pt x="11" y="0"/>
                    </a:moveTo>
                    <a:cubicBezTo>
                      <a:pt x="7" y="2"/>
                      <a:pt x="3" y="3"/>
                      <a:pt x="0" y="4"/>
                    </a:cubicBezTo>
                    <a:cubicBezTo>
                      <a:pt x="0" y="4"/>
                      <a:pt x="0" y="5"/>
                      <a:pt x="1" y="5"/>
                    </a:cubicBezTo>
                    <a:cubicBezTo>
                      <a:pt x="4" y="4"/>
                      <a:pt x="8" y="3"/>
                      <a:pt x="12" y="2"/>
                    </a:cubicBezTo>
                    <a:cubicBezTo>
                      <a:pt x="12" y="1"/>
                      <a:pt x="11" y="0"/>
                      <a:pt x="11" y="0"/>
                    </a:cubicBezTo>
                  </a:path>
                </a:pathLst>
              </a:custGeom>
              <a:solidFill>
                <a:srgbClr val="740A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0" name="Freeform 32">
                <a:extLst>
                  <a:ext uri="{FF2B5EF4-FFF2-40B4-BE49-F238E27FC236}">
                    <a16:creationId xmlns:a16="http://schemas.microsoft.com/office/drawing/2014/main" id="{106CADB4-EFF7-4E1D-B3C1-FC4FF744C680}"/>
                  </a:ext>
                </a:extLst>
              </p:cNvPr>
              <p:cNvSpPr>
                <a:spLocks/>
              </p:cNvSpPr>
              <p:nvPr/>
            </p:nvSpPr>
            <p:spPr bwMode="auto">
              <a:xfrm>
                <a:off x="2975" y="1482"/>
                <a:ext cx="83" cy="147"/>
              </a:xfrm>
              <a:custGeom>
                <a:avLst/>
                <a:gdLst>
                  <a:gd name="T0" fmla="*/ 5 w 35"/>
                  <a:gd name="T1" fmla="*/ 35 h 62"/>
                  <a:gd name="T2" fmla="*/ 9 w 35"/>
                  <a:gd name="T3" fmla="*/ 3 h 62"/>
                  <a:gd name="T4" fmla="*/ 31 w 35"/>
                  <a:gd name="T5" fmla="*/ 27 h 62"/>
                  <a:gd name="T6" fmla="*/ 26 w 35"/>
                  <a:gd name="T7" fmla="*/ 60 h 62"/>
                  <a:gd name="T8" fmla="*/ 5 w 35"/>
                  <a:gd name="T9" fmla="*/ 35 h 62"/>
                </a:gdLst>
                <a:ahLst/>
                <a:cxnLst>
                  <a:cxn ang="0">
                    <a:pos x="T0" y="T1"/>
                  </a:cxn>
                  <a:cxn ang="0">
                    <a:pos x="T2" y="T3"/>
                  </a:cxn>
                  <a:cxn ang="0">
                    <a:pos x="T4" y="T5"/>
                  </a:cxn>
                  <a:cxn ang="0">
                    <a:pos x="T6" y="T7"/>
                  </a:cxn>
                  <a:cxn ang="0">
                    <a:pos x="T8" y="T9"/>
                  </a:cxn>
                </a:cxnLst>
                <a:rect l="0" t="0" r="r" b="b"/>
                <a:pathLst>
                  <a:path w="35" h="62">
                    <a:moveTo>
                      <a:pt x="5" y="35"/>
                    </a:moveTo>
                    <a:cubicBezTo>
                      <a:pt x="0" y="19"/>
                      <a:pt x="2" y="5"/>
                      <a:pt x="9" y="3"/>
                    </a:cubicBezTo>
                    <a:cubicBezTo>
                      <a:pt x="16" y="0"/>
                      <a:pt x="26" y="12"/>
                      <a:pt x="31" y="27"/>
                    </a:cubicBezTo>
                    <a:cubicBezTo>
                      <a:pt x="35" y="43"/>
                      <a:pt x="33" y="58"/>
                      <a:pt x="26" y="60"/>
                    </a:cubicBezTo>
                    <a:cubicBezTo>
                      <a:pt x="19" y="62"/>
                      <a:pt x="9" y="51"/>
                      <a:pt x="5" y="35"/>
                    </a:cubicBezTo>
                  </a:path>
                </a:pathLst>
              </a:custGeom>
              <a:solidFill>
                <a:srgbClr val="A54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1" name="Freeform 33">
                <a:extLst>
                  <a:ext uri="{FF2B5EF4-FFF2-40B4-BE49-F238E27FC236}">
                    <a16:creationId xmlns:a16="http://schemas.microsoft.com/office/drawing/2014/main" id="{E4CB4050-2041-4E5A-9231-FA3615A27C9D}"/>
                  </a:ext>
                </a:extLst>
              </p:cNvPr>
              <p:cNvSpPr>
                <a:spLocks noEditPoints="1"/>
              </p:cNvSpPr>
              <p:nvPr/>
            </p:nvSpPr>
            <p:spPr bwMode="auto">
              <a:xfrm>
                <a:off x="2975" y="1484"/>
                <a:ext cx="88" cy="145"/>
              </a:xfrm>
              <a:custGeom>
                <a:avLst/>
                <a:gdLst>
                  <a:gd name="T0" fmla="*/ 24 w 37"/>
                  <a:gd name="T1" fmla="*/ 61 h 61"/>
                  <a:gd name="T2" fmla="*/ 3 w 37"/>
                  <a:gd name="T3" fmla="*/ 35 h 61"/>
                  <a:gd name="T4" fmla="*/ 1 w 37"/>
                  <a:gd name="T5" fmla="*/ 13 h 61"/>
                  <a:gd name="T6" fmla="*/ 9 w 37"/>
                  <a:gd name="T7" fmla="*/ 0 h 61"/>
                  <a:gd name="T8" fmla="*/ 11 w 37"/>
                  <a:gd name="T9" fmla="*/ 0 h 61"/>
                  <a:gd name="T10" fmla="*/ 32 w 37"/>
                  <a:gd name="T11" fmla="*/ 26 h 61"/>
                  <a:gd name="T12" fmla="*/ 27 w 37"/>
                  <a:gd name="T13" fmla="*/ 60 h 61"/>
                  <a:gd name="T14" fmla="*/ 24 w 37"/>
                  <a:gd name="T15" fmla="*/ 61 h 61"/>
                  <a:gd name="T16" fmla="*/ 11 w 37"/>
                  <a:gd name="T17" fmla="*/ 3 h 61"/>
                  <a:gd name="T18" fmla="*/ 9 w 37"/>
                  <a:gd name="T19" fmla="*/ 3 h 61"/>
                  <a:gd name="T20" fmla="*/ 4 w 37"/>
                  <a:gd name="T21" fmla="*/ 13 h 61"/>
                  <a:gd name="T22" fmla="*/ 6 w 37"/>
                  <a:gd name="T23" fmla="*/ 34 h 61"/>
                  <a:gd name="T24" fmla="*/ 26 w 37"/>
                  <a:gd name="T25" fmla="*/ 58 h 61"/>
                  <a:gd name="T26" fmla="*/ 30 w 37"/>
                  <a:gd name="T27" fmla="*/ 27 h 61"/>
                  <a:gd name="T28" fmla="*/ 11 w 37"/>
                  <a:gd name="T29" fmla="*/ 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61">
                    <a:moveTo>
                      <a:pt x="24" y="61"/>
                    </a:moveTo>
                    <a:cubicBezTo>
                      <a:pt x="17" y="61"/>
                      <a:pt x="8" y="50"/>
                      <a:pt x="3" y="35"/>
                    </a:cubicBezTo>
                    <a:cubicBezTo>
                      <a:pt x="1" y="27"/>
                      <a:pt x="0" y="19"/>
                      <a:pt x="1" y="13"/>
                    </a:cubicBezTo>
                    <a:cubicBezTo>
                      <a:pt x="2" y="6"/>
                      <a:pt x="5" y="2"/>
                      <a:pt x="9" y="0"/>
                    </a:cubicBezTo>
                    <a:cubicBezTo>
                      <a:pt x="9" y="0"/>
                      <a:pt x="10" y="0"/>
                      <a:pt x="11" y="0"/>
                    </a:cubicBezTo>
                    <a:cubicBezTo>
                      <a:pt x="19" y="0"/>
                      <a:pt x="27" y="11"/>
                      <a:pt x="32" y="26"/>
                    </a:cubicBezTo>
                    <a:cubicBezTo>
                      <a:pt x="37" y="43"/>
                      <a:pt x="35" y="58"/>
                      <a:pt x="27" y="60"/>
                    </a:cubicBezTo>
                    <a:cubicBezTo>
                      <a:pt x="26" y="60"/>
                      <a:pt x="25" y="61"/>
                      <a:pt x="24" y="61"/>
                    </a:cubicBezTo>
                    <a:moveTo>
                      <a:pt x="11" y="3"/>
                    </a:moveTo>
                    <a:cubicBezTo>
                      <a:pt x="10" y="3"/>
                      <a:pt x="10" y="3"/>
                      <a:pt x="9" y="3"/>
                    </a:cubicBezTo>
                    <a:cubicBezTo>
                      <a:pt x="6" y="4"/>
                      <a:pt x="4" y="7"/>
                      <a:pt x="4" y="13"/>
                    </a:cubicBezTo>
                    <a:cubicBezTo>
                      <a:pt x="3" y="19"/>
                      <a:pt x="3" y="26"/>
                      <a:pt x="6" y="34"/>
                    </a:cubicBezTo>
                    <a:cubicBezTo>
                      <a:pt x="10" y="49"/>
                      <a:pt x="19" y="60"/>
                      <a:pt x="26" y="58"/>
                    </a:cubicBezTo>
                    <a:cubicBezTo>
                      <a:pt x="32" y="56"/>
                      <a:pt x="34" y="42"/>
                      <a:pt x="30" y="27"/>
                    </a:cubicBezTo>
                    <a:cubicBezTo>
                      <a:pt x="26" y="13"/>
                      <a:pt x="17" y="3"/>
                      <a:pt x="11" y="3"/>
                    </a:cubicBezTo>
                  </a:path>
                </a:pathLst>
              </a:custGeom>
              <a:solidFill>
                <a:srgbClr val="6F11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2" name="Freeform 34">
                <a:extLst>
                  <a:ext uri="{FF2B5EF4-FFF2-40B4-BE49-F238E27FC236}">
                    <a16:creationId xmlns:a16="http://schemas.microsoft.com/office/drawing/2014/main" id="{B7192AC2-8C34-4B57-9930-55436DD0425F}"/>
                  </a:ext>
                </a:extLst>
              </p:cNvPr>
              <p:cNvSpPr>
                <a:spLocks/>
              </p:cNvSpPr>
              <p:nvPr/>
            </p:nvSpPr>
            <p:spPr bwMode="auto">
              <a:xfrm>
                <a:off x="2989" y="1505"/>
                <a:ext cx="55" cy="100"/>
              </a:xfrm>
              <a:custGeom>
                <a:avLst/>
                <a:gdLst>
                  <a:gd name="T0" fmla="*/ 6 w 23"/>
                  <a:gd name="T1" fmla="*/ 0 h 42"/>
                  <a:gd name="T2" fmla="*/ 5 w 23"/>
                  <a:gd name="T3" fmla="*/ 1 h 42"/>
                  <a:gd name="T4" fmla="*/ 4 w 23"/>
                  <a:gd name="T5" fmla="*/ 24 h 42"/>
                  <a:gd name="T6" fmla="*/ 17 w 23"/>
                  <a:gd name="T7" fmla="*/ 42 h 42"/>
                  <a:gd name="T8" fmla="*/ 18 w 23"/>
                  <a:gd name="T9" fmla="*/ 42 h 42"/>
                  <a:gd name="T10" fmla="*/ 20 w 23"/>
                  <a:gd name="T11" fmla="*/ 19 h 42"/>
                  <a:gd name="T12" fmla="*/ 6 w 23"/>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3" h="42">
                    <a:moveTo>
                      <a:pt x="6" y="0"/>
                    </a:moveTo>
                    <a:cubicBezTo>
                      <a:pt x="6" y="0"/>
                      <a:pt x="6" y="0"/>
                      <a:pt x="5" y="1"/>
                    </a:cubicBezTo>
                    <a:cubicBezTo>
                      <a:pt x="1" y="2"/>
                      <a:pt x="0" y="12"/>
                      <a:pt x="4" y="24"/>
                    </a:cubicBezTo>
                    <a:cubicBezTo>
                      <a:pt x="7" y="34"/>
                      <a:pt x="12" y="42"/>
                      <a:pt x="17" y="42"/>
                    </a:cubicBezTo>
                    <a:cubicBezTo>
                      <a:pt x="17" y="42"/>
                      <a:pt x="17" y="42"/>
                      <a:pt x="18" y="42"/>
                    </a:cubicBezTo>
                    <a:cubicBezTo>
                      <a:pt x="22" y="41"/>
                      <a:pt x="23" y="30"/>
                      <a:pt x="20" y="19"/>
                    </a:cubicBezTo>
                    <a:cubicBezTo>
                      <a:pt x="16" y="8"/>
                      <a:pt x="11" y="0"/>
                      <a:pt x="6" y="0"/>
                    </a:cubicBezTo>
                  </a:path>
                </a:pathLst>
              </a:custGeom>
              <a:solidFill>
                <a:srgbClr val="72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3" name="Freeform 35">
                <a:extLst>
                  <a:ext uri="{FF2B5EF4-FFF2-40B4-BE49-F238E27FC236}">
                    <a16:creationId xmlns:a16="http://schemas.microsoft.com/office/drawing/2014/main" id="{17481B1F-7E03-4229-B77B-D6A634B83B29}"/>
                  </a:ext>
                </a:extLst>
              </p:cNvPr>
              <p:cNvSpPr>
                <a:spLocks/>
              </p:cNvSpPr>
              <p:nvPr/>
            </p:nvSpPr>
            <p:spPr bwMode="auto">
              <a:xfrm>
                <a:off x="2844" y="1753"/>
                <a:ext cx="266" cy="159"/>
              </a:xfrm>
              <a:custGeom>
                <a:avLst/>
                <a:gdLst>
                  <a:gd name="T0" fmla="*/ 0 w 112"/>
                  <a:gd name="T1" fmla="*/ 67 h 67"/>
                  <a:gd name="T2" fmla="*/ 110 w 112"/>
                  <a:gd name="T3" fmla="*/ 60 h 67"/>
                  <a:gd name="T4" fmla="*/ 112 w 112"/>
                  <a:gd name="T5" fmla="*/ 0 h 67"/>
                  <a:gd name="T6" fmla="*/ 14 w 112"/>
                  <a:gd name="T7" fmla="*/ 0 h 67"/>
                  <a:gd name="T8" fmla="*/ 0 w 112"/>
                  <a:gd name="T9" fmla="*/ 67 h 67"/>
                </a:gdLst>
                <a:ahLst/>
                <a:cxnLst>
                  <a:cxn ang="0">
                    <a:pos x="T0" y="T1"/>
                  </a:cxn>
                  <a:cxn ang="0">
                    <a:pos x="T2" y="T3"/>
                  </a:cxn>
                  <a:cxn ang="0">
                    <a:pos x="T4" y="T5"/>
                  </a:cxn>
                  <a:cxn ang="0">
                    <a:pos x="T6" y="T7"/>
                  </a:cxn>
                  <a:cxn ang="0">
                    <a:pos x="T8" y="T9"/>
                  </a:cxn>
                </a:cxnLst>
                <a:rect l="0" t="0" r="r" b="b"/>
                <a:pathLst>
                  <a:path w="112" h="67">
                    <a:moveTo>
                      <a:pt x="0" y="67"/>
                    </a:moveTo>
                    <a:cubicBezTo>
                      <a:pt x="0" y="67"/>
                      <a:pt x="105" y="60"/>
                      <a:pt x="110" y="60"/>
                    </a:cubicBezTo>
                    <a:cubicBezTo>
                      <a:pt x="112" y="0"/>
                      <a:pt x="112" y="0"/>
                      <a:pt x="112" y="0"/>
                    </a:cubicBezTo>
                    <a:cubicBezTo>
                      <a:pt x="112" y="0"/>
                      <a:pt x="30" y="1"/>
                      <a:pt x="14" y="0"/>
                    </a:cubicBezTo>
                    <a:cubicBezTo>
                      <a:pt x="0" y="67"/>
                      <a:pt x="0" y="67"/>
                      <a:pt x="0" y="67"/>
                    </a:cubicBezTo>
                  </a:path>
                </a:pathLst>
              </a:custGeom>
              <a:solidFill>
                <a:srgbClr val="E12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4" name="Freeform 36">
                <a:extLst>
                  <a:ext uri="{FF2B5EF4-FFF2-40B4-BE49-F238E27FC236}">
                    <a16:creationId xmlns:a16="http://schemas.microsoft.com/office/drawing/2014/main" id="{F0025CB2-B081-4765-B324-D403B590EC4F}"/>
                  </a:ext>
                </a:extLst>
              </p:cNvPr>
              <p:cNvSpPr>
                <a:spLocks noEditPoints="1"/>
              </p:cNvSpPr>
              <p:nvPr/>
            </p:nvSpPr>
            <p:spPr bwMode="auto">
              <a:xfrm>
                <a:off x="2842" y="1748"/>
                <a:ext cx="271" cy="166"/>
              </a:xfrm>
              <a:custGeom>
                <a:avLst/>
                <a:gdLst>
                  <a:gd name="T0" fmla="*/ 1 w 114"/>
                  <a:gd name="T1" fmla="*/ 70 h 70"/>
                  <a:gd name="T2" fmla="*/ 0 w 114"/>
                  <a:gd name="T3" fmla="*/ 70 h 70"/>
                  <a:gd name="T4" fmla="*/ 0 w 114"/>
                  <a:gd name="T5" fmla="*/ 69 h 70"/>
                  <a:gd name="T6" fmla="*/ 14 w 114"/>
                  <a:gd name="T7" fmla="*/ 1 h 70"/>
                  <a:gd name="T8" fmla="*/ 15 w 114"/>
                  <a:gd name="T9" fmla="*/ 0 h 70"/>
                  <a:gd name="T10" fmla="*/ 58 w 114"/>
                  <a:gd name="T11" fmla="*/ 1 h 70"/>
                  <a:gd name="T12" fmla="*/ 113 w 114"/>
                  <a:gd name="T13" fmla="*/ 1 h 70"/>
                  <a:gd name="T14" fmla="*/ 114 w 114"/>
                  <a:gd name="T15" fmla="*/ 1 h 70"/>
                  <a:gd name="T16" fmla="*/ 114 w 114"/>
                  <a:gd name="T17" fmla="*/ 2 h 70"/>
                  <a:gd name="T18" fmla="*/ 113 w 114"/>
                  <a:gd name="T19" fmla="*/ 62 h 70"/>
                  <a:gd name="T20" fmla="*/ 112 w 114"/>
                  <a:gd name="T21" fmla="*/ 63 h 70"/>
                  <a:gd name="T22" fmla="*/ 1 w 114"/>
                  <a:gd name="T23" fmla="*/ 70 h 70"/>
                  <a:gd name="T24" fmla="*/ 1 w 114"/>
                  <a:gd name="T25" fmla="*/ 70 h 70"/>
                  <a:gd name="T26" fmla="*/ 16 w 114"/>
                  <a:gd name="T27" fmla="*/ 3 h 70"/>
                  <a:gd name="T28" fmla="*/ 3 w 114"/>
                  <a:gd name="T29" fmla="*/ 68 h 70"/>
                  <a:gd name="T30" fmla="*/ 110 w 114"/>
                  <a:gd name="T31" fmla="*/ 61 h 70"/>
                  <a:gd name="T32" fmla="*/ 112 w 114"/>
                  <a:gd name="T33" fmla="*/ 3 h 70"/>
                  <a:gd name="T34" fmla="*/ 58 w 114"/>
                  <a:gd name="T35" fmla="*/ 3 h 70"/>
                  <a:gd name="T36" fmla="*/ 16 w 114"/>
                  <a:gd name="T37" fmla="*/ 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70">
                    <a:moveTo>
                      <a:pt x="1" y="70"/>
                    </a:moveTo>
                    <a:cubicBezTo>
                      <a:pt x="1" y="70"/>
                      <a:pt x="1" y="70"/>
                      <a:pt x="0" y="70"/>
                    </a:cubicBezTo>
                    <a:cubicBezTo>
                      <a:pt x="0" y="69"/>
                      <a:pt x="0" y="69"/>
                      <a:pt x="0" y="69"/>
                    </a:cubicBezTo>
                    <a:cubicBezTo>
                      <a:pt x="14" y="1"/>
                      <a:pt x="14" y="1"/>
                      <a:pt x="14" y="1"/>
                    </a:cubicBezTo>
                    <a:cubicBezTo>
                      <a:pt x="14" y="1"/>
                      <a:pt x="14" y="0"/>
                      <a:pt x="15" y="0"/>
                    </a:cubicBezTo>
                    <a:cubicBezTo>
                      <a:pt x="21" y="1"/>
                      <a:pt x="35" y="1"/>
                      <a:pt x="58" y="1"/>
                    </a:cubicBezTo>
                    <a:cubicBezTo>
                      <a:pt x="84" y="1"/>
                      <a:pt x="113" y="1"/>
                      <a:pt x="113" y="1"/>
                    </a:cubicBezTo>
                    <a:cubicBezTo>
                      <a:pt x="114" y="1"/>
                      <a:pt x="114" y="1"/>
                      <a:pt x="114" y="1"/>
                    </a:cubicBezTo>
                    <a:cubicBezTo>
                      <a:pt x="114" y="2"/>
                      <a:pt x="114" y="2"/>
                      <a:pt x="114" y="2"/>
                    </a:cubicBezTo>
                    <a:cubicBezTo>
                      <a:pt x="113" y="62"/>
                      <a:pt x="113" y="62"/>
                      <a:pt x="113" y="62"/>
                    </a:cubicBezTo>
                    <a:cubicBezTo>
                      <a:pt x="113" y="63"/>
                      <a:pt x="112" y="63"/>
                      <a:pt x="112" y="63"/>
                    </a:cubicBezTo>
                    <a:cubicBezTo>
                      <a:pt x="106" y="63"/>
                      <a:pt x="2" y="70"/>
                      <a:pt x="1" y="70"/>
                    </a:cubicBezTo>
                    <a:cubicBezTo>
                      <a:pt x="1" y="70"/>
                      <a:pt x="1" y="70"/>
                      <a:pt x="1" y="70"/>
                    </a:cubicBezTo>
                    <a:moveTo>
                      <a:pt x="16" y="3"/>
                    </a:moveTo>
                    <a:cubicBezTo>
                      <a:pt x="3" y="68"/>
                      <a:pt x="3" y="68"/>
                      <a:pt x="3" y="68"/>
                    </a:cubicBezTo>
                    <a:cubicBezTo>
                      <a:pt x="16" y="67"/>
                      <a:pt x="98" y="61"/>
                      <a:pt x="110" y="61"/>
                    </a:cubicBezTo>
                    <a:cubicBezTo>
                      <a:pt x="112" y="3"/>
                      <a:pt x="112" y="3"/>
                      <a:pt x="112" y="3"/>
                    </a:cubicBezTo>
                    <a:cubicBezTo>
                      <a:pt x="106" y="3"/>
                      <a:pt x="81" y="3"/>
                      <a:pt x="58" y="3"/>
                    </a:cubicBezTo>
                    <a:cubicBezTo>
                      <a:pt x="36" y="3"/>
                      <a:pt x="22" y="3"/>
                      <a:pt x="16" y="3"/>
                    </a:cubicBezTo>
                  </a:path>
                </a:pathLst>
              </a:custGeom>
              <a:solidFill>
                <a:srgbClr val="951F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5" name="Freeform 37">
                <a:extLst>
                  <a:ext uri="{FF2B5EF4-FFF2-40B4-BE49-F238E27FC236}">
                    <a16:creationId xmlns:a16="http://schemas.microsoft.com/office/drawing/2014/main" id="{D09792EC-9DA4-408D-9723-3EF6227FC5A2}"/>
                  </a:ext>
                </a:extLst>
              </p:cNvPr>
              <p:cNvSpPr>
                <a:spLocks/>
              </p:cNvSpPr>
              <p:nvPr/>
            </p:nvSpPr>
            <p:spPr bwMode="auto">
              <a:xfrm>
                <a:off x="2899" y="1755"/>
                <a:ext cx="197" cy="150"/>
              </a:xfrm>
              <a:custGeom>
                <a:avLst/>
                <a:gdLst>
                  <a:gd name="T0" fmla="*/ 3 w 83"/>
                  <a:gd name="T1" fmla="*/ 0 h 63"/>
                  <a:gd name="T2" fmla="*/ 1 w 83"/>
                  <a:gd name="T3" fmla="*/ 59 h 63"/>
                  <a:gd name="T4" fmla="*/ 0 w 83"/>
                  <a:gd name="T5" fmla="*/ 63 h 63"/>
                  <a:gd name="T6" fmla="*/ 83 w 83"/>
                  <a:gd name="T7" fmla="*/ 58 h 63"/>
                  <a:gd name="T8" fmla="*/ 78 w 83"/>
                  <a:gd name="T9" fmla="*/ 50 h 63"/>
                  <a:gd name="T10" fmla="*/ 74 w 83"/>
                  <a:gd name="T11" fmla="*/ 31 h 63"/>
                  <a:gd name="T12" fmla="*/ 59 w 83"/>
                  <a:gd name="T13" fmla="*/ 31 h 63"/>
                  <a:gd name="T14" fmla="*/ 28 w 83"/>
                  <a:gd name="T15" fmla="*/ 28 h 63"/>
                  <a:gd name="T16" fmla="*/ 16 w 83"/>
                  <a:gd name="T17" fmla="*/ 0 h 63"/>
                  <a:gd name="T18" fmla="*/ 3 w 83"/>
                  <a:gd name="T1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 h="63">
                    <a:moveTo>
                      <a:pt x="3" y="0"/>
                    </a:moveTo>
                    <a:cubicBezTo>
                      <a:pt x="6" y="21"/>
                      <a:pt x="7" y="41"/>
                      <a:pt x="1" y="59"/>
                    </a:cubicBezTo>
                    <a:cubicBezTo>
                      <a:pt x="1" y="61"/>
                      <a:pt x="0" y="62"/>
                      <a:pt x="0" y="63"/>
                    </a:cubicBezTo>
                    <a:cubicBezTo>
                      <a:pt x="26" y="61"/>
                      <a:pt x="69" y="59"/>
                      <a:pt x="83" y="58"/>
                    </a:cubicBezTo>
                    <a:cubicBezTo>
                      <a:pt x="81" y="56"/>
                      <a:pt x="79" y="54"/>
                      <a:pt x="78" y="50"/>
                    </a:cubicBezTo>
                    <a:cubicBezTo>
                      <a:pt x="75" y="45"/>
                      <a:pt x="74" y="38"/>
                      <a:pt x="74" y="31"/>
                    </a:cubicBezTo>
                    <a:cubicBezTo>
                      <a:pt x="69" y="31"/>
                      <a:pt x="64" y="31"/>
                      <a:pt x="59" y="31"/>
                    </a:cubicBezTo>
                    <a:cubicBezTo>
                      <a:pt x="46" y="31"/>
                      <a:pt x="33" y="30"/>
                      <a:pt x="28" y="28"/>
                    </a:cubicBezTo>
                    <a:cubicBezTo>
                      <a:pt x="21" y="24"/>
                      <a:pt x="16" y="12"/>
                      <a:pt x="16" y="0"/>
                    </a:cubicBezTo>
                    <a:cubicBezTo>
                      <a:pt x="11" y="0"/>
                      <a:pt x="7" y="0"/>
                      <a:pt x="3" y="0"/>
                    </a:cubicBezTo>
                  </a:path>
                </a:pathLst>
              </a:custGeom>
              <a:solidFill>
                <a:srgbClr val="AF0B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6" name="Freeform 38">
                <a:extLst>
                  <a:ext uri="{FF2B5EF4-FFF2-40B4-BE49-F238E27FC236}">
                    <a16:creationId xmlns:a16="http://schemas.microsoft.com/office/drawing/2014/main" id="{626225CA-868A-4A6E-A4C3-73E19F4F69D5}"/>
                  </a:ext>
                </a:extLst>
              </p:cNvPr>
              <p:cNvSpPr>
                <a:spLocks noEditPoints="1"/>
              </p:cNvSpPr>
              <p:nvPr/>
            </p:nvSpPr>
            <p:spPr bwMode="auto">
              <a:xfrm>
                <a:off x="2896" y="1753"/>
                <a:ext cx="205" cy="156"/>
              </a:xfrm>
              <a:custGeom>
                <a:avLst/>
                <a:gdLst>
                  <a:gd name="T0" fmla="*/ 84 w 86"/>
                  <a:gd name="T1" fmla="*/ 59 h 66"/>
                  <a:gd name="T2" fmla="*/ 1 w 86"/>
                  <a:gd name="T3" fmla="*/ 64 h 66"/>
                  <a:gd name="T4" fmla="*/ 0 w 86"/>
                  <a:gd name="T5" fmla="*/ 66 h 66"/>
                  <a:gd name="T6" fmla="*/ 86 w 86"/>
                  <a:gd name="T7" fmla="*/ 60 h 66"/>
                  <a:gd name="T8" fmla="*/ 84 w 86"/>
                  <a:gd name="T9" fmla="*/ 59 h 66"/>
                  <a:gd name="T10" fmla="*/ 4 w 86"/>
                  <a:gd name="T11" fmla="*/ 0 h 66"/>
                  <a:gd name="T12" fmla="*/ 4 w 86"/>
                  <a:gd name="T13" fmla="*/ 1 h 66"/>
                  <a:gd name="T14" fmla="*/ 17 w 86"/>
                  <a:gd name="T15" fmla="*/ 1 h 66"/>
                  <a:gd name="T16" fmla="*/ 17 w 86"/>
                  <a:gd name="T17" fmla="*/ 0 h 66"/>
                  <a:gd name="T18" fmla="*/ 4 w 86"/>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66">
                    <a:moveTo>
                      <a:pt x="84" y="59"/>
                    </a:moveTo>
                    <a:cubicBezTo>
                      <a:pt x="70" y="60"/>
                      <a:pt x="27" y="62"/>
                      <a:pt x="1" y="64"/>
                    </a:cubicBezTo>
                    <a:cubicBezTo>
                      <a:pt x="1" y="65"/>
                      <a:pt x="1" y="65"/>
                      <a:pt x="0" y="66"/>
                    </a:cubicBezTo>
                    <a:cubicBezTo>
                      <a:pt x="28" y="64"/>
                      <a:pt x="73" y="61"/>
                      <a:pt x="86" y="60"/>
                    </a:cubicBezTo>
                    <a:cubicBezTo>
                      <a:pt x="85" y="60"/>
                      <a:pt x="84" y="59"/>
                      <a:pt x="84" y="59"/>
                    </a:cubicBezTo>
                    <a:moveTo>
                      <a:pt x="4" y="0"/>
                    </a:moveTo>
                    <a:cubicBezTo>
                      <a:pt x="4" y="0"/>
                      <a:pt x="4" y="1"/>
                      <a:pt x="4" y="1"/>
                    </a:cubicBezTo>
                    <a:cubicBezTo>
                      <a:pt x="8" y="1"/>
                      <a:pt x="12" y="1"/>
                      <a:pt x="17" y="1"/>
                    </a:cubicBezTo>
                    <a:cubicBezTo>
                      <a:pt x="17" y="1"/>
                      <a:pt x="17" y="0"/>
                      <a:pt x="17" y="0"/>
                    </a:cubicBezTo>
                    <a:cubicBezTo>
                      <a:pt x="12" y="0"/>
                      <a:pt x="8" y="0"/>
                      <a:pt x="4" y="0"/>
                    </a:cubicBezTo>
                  </a:path>
                </a:pathLst>
              </a:custGeom>
              <a:solidFill>
                <a:srgbClr val="740A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7" name="Freeform 39">
                <a:extLst>
                  <a:ext uri="{FF2B5EF4-FFF2-40B4-BE49-F238E27FC236}">
                    <a16:creationId xmlns:a16="http://schemas.microsoft.com/office/drawing/2014/main" id="{375FC374-B78D-45EA-9315-E76711C86ECC}"/>
                  </a:ext>
                </a:extLst>
              </p:cNvPr>
              <p:cNvSpPr>
                <a:spLocks/>
              </p:cNvSpPr>
              <p:nvPr/>
            </p:nvSpPr>
            <p:spPr bwMode="auto">
              <a:xfrm>
                <a:off x="3077" y="1753"/>
                <a:ext cx="67" cy="142"/>
              </a:xfrm>
              <a:custGeom>
                <a:avLst/>
                <a:gdLst>
                  <a:gd name="T0" fmla="*/ 0 w 28"/>
                  <a:gd name="T1" fmla="*/ 30 h 60"/>
                  <a:gd name="T2" fmla="*/ 14 w 28"/>
                  <a:gd name="T3" fmla="*/ 0 h 60"/>
                  <a:gd name="T4" fmla="*/ 28 w 28"/>
                  <a:gd name="T5" fmla="*/ 30 h 60"/>
                  <a:gd name="T6" fmla="*/ 14 w 28"/>
                  <a:gd name="T7" fmla="*/ 60 h 60"/>
                  <a:gd name="T8" fmla="*/ 0 w 28"/>
                  <a:gd name="T9" fmla="*/ 30 h 60"/>
                </a:gdLst>
                <a:ahLst/>
                <a:cxnLst>
                  <a:cxn ang="0">
                    <a:pos x="T0" y="T1"/>
                  </a:cxn>
                  <a:cxn ang="0">
                    <a:pos x="T2" y="T3"/>
                  </a:cxn>
                  <a:cxn ang="0">
                    <a:pos x="T4" y="T5"/>
                  </a:cxn>
                  <a:cxn ang="0">
                    <a:pos x="T6" y="T7"/>
                  </a:cxn>
                  <a:cxn ang="0">
                    <a:pos x="T8" y="T9"/>
                  </a:cxn>
                </a:cxnLst>
                <a:rect l="0" t="0" r="r" b="b"/>
                <a:pathLst>
                  <a:path w="28" h="60">
                    <a:moveTo>
                      <a:pt x="0" y="30"/>
                    </a:moveTo>
                    <a:cubicBezTo>
                      <a:pt x="0" y="13"/>
                      <a:pt x="7" y="0"/>
                      <a:pt x="14" y="0"/>
                    </a:cubicBezTo>
                    <a:cubicBezTo>
                      <a:pt x="22" y="0"/>
                      <a:pt x="28" y="13"/>
                      <a:pt x="28" y="30"/>
                    </a:cubicBezTo>
                    <a:cubicBezTo>
                      <a:pt x="27" y="47"/>
                      <a:pt x="21" y="60"/>
                      <a:pt x="14" y="60"/>
                    </a:cubicBezTo>
                    <a:cubicBezTo>
                      <a:pt x="6" y="60"/>
                      <a:pt x="0" y="46"/>
                      <a:pt x="0" y="30"/>
                    </a:cubicBezTo>
                  </a:path>
                </a:pathLst>
              </a:custGeom>
              <a:solidFill>
                <a:srgbClr val="A54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8" name="Freeform 40">
                <a:extLst>
                  <a:ext uri="{FF2B5EF4-FFF2-40B4-BE49-F238E27FC236}">
                    <a16:creationId xmlns:a16="http://schemas.microsoft.com/office/drawing/2014/main" id="{40BBA7BC-31FB-472C-AFCF-35A436A19002}"/>
                  </a:ext>
                </a:extLst>
              </p:cNvPr>
              <p:cNvSpPr>
                <a:spLocks noEditPoints="1"/>
              </p:cNvSpPr>
              <p:nvPr/>
            </p:nvSpPr>
            <p:spPr bwMode="auto">
              <a:xfrm>
                <a:off x="3075" y="1750"/>
                <a:ext cx="71" cy="148"/>
              </a:xfrm>
              <a:custGeom>
                <a:avLst/>
                <a:gdLst>
                  <a:gd name="T0" fmla="*/ 15 w 30"/>
                  <a:gd name="T1" fmla="*/ 62 h 62"/>
                  <a:gd name="T2" fmla="*/ 14 w 30"/>
                  <a:gd name="T3" fmla="*/ 62 h 62"/>
                  <a:gd name="T4" fmla="*/ 4 w 30"/>
                  <a:gd name="T5" fmla="*/ 52 h 62"/>
                  <a:gd name="T6" fmla="*/ 0 w 30"/>
                  <a:gd name="T7" fmla="*/ 31 h 62"/>
                  <a:gd name="T8" fmla="*/ 15 w 30"/>
                  <a:gd name="T9" fmla="*/ 0 h 62"/>
                  <a:gd name="T10" fmla="*/ 30 w 30"/>
                  <a:gd name="T11" fmla="*/ 31 h 62"/>
                  <a:gd name="T12" fmla="*/ 15 w 30"/>
                  <a:gd name="T13" fmla="*/ 62 h 62"/>
                  <a:gd name="T14" fmla="*/ 15 w 30"/>
                  <a:gd name="T15" fmla="*/ 2 h 62"/>
                  <a:gd name="T16" fmla="*/ 2 w 30"/>
                  <a:gd name="T17" fmla="*/ 31 h 62"/>
                  <a:gd name="T18" fmla="*/ 6 w 30"/>
                  <a:gd name="T19" fmla="*/ 51 h 62"/>
                  <a:gd name="T20" fmla="*/ 15 w 30"/>
                  <a:gd name="T21" fmla="*/ 60 h 62"/>
                  <a:gd name="T22" fmla="*/ 15 w 30"/>
                  <a:gd name="T23" fmla="*/ 61 h 62"/>
                  <a:gd name="T24" fmla="*/ 15 w 30"/>
                  <a:gd name="T25" fmla="*/ 60 h 62"/>
                  <a:gd name="T26" fmla="*/ 27 w 30"/>
                  <a:gd name="T27" fmla="*/ 31 h 62"/>
                  <a:gd name="T28" fmla="*/ 15 w 30"/>
                  <a:gd name="T29" fmla="*/ 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62">
                    <a:moveTo>
                      <a:pt x="15" y="62"/>
                    </a:moveTo>
                    <a:cubicBezTo>
                      <a:pt x="14" y="62"/>
                      <a:pt x="14" y="62"/>
                      <a:pt x="14" y="62"/>
                    </a:cubicBezTo>
                    <a:cubicBezTo>
                      <a:pt x="10" y="62"/>
                      <a:pt x="7" y="59"/>
                      <a:pt x="4" y="52"/>
                    </a:cubicBezTo>
                    <a:cubicBezTo>
                      <a:pt x="1" y="47"/>
                      <a:pt x="0" y="39"/>
                      <a:pt x="0" y="31"/>
                    </a:cubicBezTo>
                    <a:cubicBezTo>
                      <a:pt x="0" y="13"/>
                      <a:pt x="7" y="0"/>
                      <a:pt x="15" y="0"/>
                    </a:cubicBezTo>
                    <a:cubicBezTo>
                      <a:pt x="24" y="0"/>
                      <a:pt x="30" y="14"/>
                      <a:pt x="30" y="31"/>
                    </a:cubicBezTo>
                    <a:cubicBezTo>
                      <a:pt x="30" y="48"/>
                      <a:pt x="23" y="62"/>
                      <a:pt x="15" y="62"/>
                    </a:cubicBezTo>
                    <a:moveTo>
                      <a:pt x="15" y="2"/>
                    </a:moveTo>
                    <a:cubicBezTo>
                      <a:pt x="8" y="2"/>
                      <a:pt x="3" y="15"/>
                      <a:pt x="2" y="31"/>
                    </a:cubicBezTo>
                    <a:cubicBezTo>
                      <a:pt x="2" y="39"/>
                      <a:pt x="4" y="46"/>
                      <a:pt x="6" y="51"/>
                    </a:cubicBezTo>
                    <a:cubicBezTo>
                      <a:pt x="8" y="57"/>
                      <a:pt x="11" y="60"/>
                      <a:pt x="15" y="60"/>
                    </a:cubicBezTo>
                    <a:cubicBezTo>
                      <a:pt x="15" y="61"/>
                      <a:pt x="15" y="61"/>
                      <a:pt x="15" y="61"/>
                    </a:cubicBezTo>
                    <a:cubicBezTo>
                      <a:pt x="15" y="60"/>
                      <a:pt x="15" y="60"/>
                      <a:pt x="15" y="60"/>
                    </a:cubicBezTo>
                    <a:cubicBezTo>
                      <a:pt x="21" y="60"/>
                      <a:pt x="27" y="47"/>
                      <a:pt x="27" y="31"/>
                    </a:cubicBezTo>
                    <a:cubicBezTo>
                      <a:pt x="27" y="15"/>
                      <a:pt x="22" y="2"/>
                      <a:pt x="15" y="2"/>
                    </a:cubicBezTo>
                  </a:path>
                </a:pathLst>
              </a:custGeom>
              <a:solidFill>
                <a:srgbClr val="6F11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9" name="Freeform 41">
                <a:extLst>
                  <a:ext uri="{FF2B5EF4-FFF2-40B4-BE49-F238E27FC236}">
                    <a16:creationId xmlns:a16="http://schemas.microsoft.com/office/drawing/2014/main" id="{612DF6BD-9E51-4945-9923-88CC2DB24C0B}"/>
                  </a:ext>
                </a:extLst>
              </p:cNvPr>
              <p:cNvSpPr>
                <a:spLocks/>
              </p:cNvSpPr>
              <p:nvPr/>
            </p:nvSpPr>
            <p:spPr bwMode="auto">
              <a:xfrm>
                <a:off x="3089" y="1772"/>
                <a:ext cx="40" cy="104"/>
              </a:xfrm>
              <a:custGeom>
                <a:avLst/>
                <a:gdLst>
                  <a:gd name="T0" fmla="*/ 9 w 17"/>
                  <a:gd name="T1" fmla="*/ 0 h 44"/>
                  <a:gd name="T2" fmla="*/ 0 w 17"/>
                  <a:gd name="T3" fmla="*/ 22 h 44"/>
                  <a:gd name="T4" fmla="*/ 9 w 17"/>
                  <a:gd name="T5" fmla="*/ 44 h 44"/>
                  <a:gd name="T6" fmla="*/ 9 w 17"/>
                  <a:gd name="T7" fmla="*/ 44 h 44"/>
                  <a:gd name="T8" fmla="*/ 17 w 17"/>
                  <a:gd name="T9" fmla="*/ 22 h 44"/>
                  <a:gd name="T10" fmla="*/ 9 w 17"/>
                  <a:gd name="T11" fmla="*/ 0 h 44"/>
                  <a:gd name="T12" fmla="*/ 9 w 17"/>
                  <a:gd name="T13" fmla="*/ 0 h 44"/>
                </a:gdLst>
                <a:ahLst/>
                <a:cxnLst>
                  <a:cxn ang="0">
                    <a:pos x="T0" y="T1"/>
                  </a:cxn>
                  <a:cxn ang="0">
                    <a:pos x="T2" y="T3"/>
                  </a:cxn>
                  <a:cxn ang="0">
                    <a:pos x="T4" y="T5"/>
                  </a:cxn>
                  <a:cxn ang="0">
                    <a:pos x="T6" y="T7"/>
                  </a:cxn>
                  <a:cxn ang="0">
                    <a:pos x="T8" y="T9"/>
                  </a:cxn>
                  <a:cxn ang="0">
                    <a:pos x="T10" y="T11"/>
                  </a:cxn>
                  <a:cxn ang="0">
                    <a:pos x="T12" y="T13"/>
                  </a:cxn>
                </a:cxnLst>
                <a:rect l="0" t="0" r="r" b="b"/>
                <a:pathLst>
                  <a:path w="17" h="44">
                    <a:moveTo>
                      <a:pt x="9" y="0"/>
                    </a:moveTo>
                    <a:cubicBezTo>
                      <a:pt x="4" y="0"/>
                      <a:pt x="1" y="10"/>
                      <a:pt x="0" y="22"/>
                    </a:cubicBezTo>
                    <a:cubicBezTo>
                      <a:pt x="0" y="34"/>
                      <a:pt x="4" y="43"/>
                      <a:pt x="9" y="44"/>
                    </a:cubicBezTo>
                    <a:cubicBezTo>
                      <a:pt x="9" y="44"/>
                      <a:pt x="9" y="44"/>
                      <a:pt x="9" y="44"/>
                    </a:cubicBezTo>
                    <a:cubicBezTo>
                      <a:pt x="13" y="44"/>
                      <a:pt x="17" y="34"/>
                      <a:pt x="17" y="22"/>
                    </a:cubicBezTo>
                    <a:cubicBezTo>
                      <a:pt x="17" y="10"/>
                      <a:pt x="14" y="0"/>
                      <a:pt x="9" y="0"/>
                    </a:cubicBezTo>
                    <a:cubicBezTo>
                      <a:pt x="9" y="0"/>
                      <a:pt x="9" y="0"/>
                      <a:pt x="9" y="0"/>
                    </a:cubicBezTo>
                  </a:path>
                </a:pathLst>
              </a:custGeom>
              <a:solidFill>
                <a:srgbClr val="7218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0" name="Freeform 42">
                <a:extLst>
                  <a:ext uri="{FF2B5EF4-FFF2-40B4-BE49-F238E27FC236}">
                    <a16:creationId xmlns:a16="http://schemas.microsoft.com/office/drawing/2014/main" id="{17A094C6-01FF-4AB8-80C9-501D74DA8A6C}"/>
                  </a:ext>
                </a:extLst>
              </p:cNvPr>
              <p:cNvSpPr>
                <a:spLocks/>
              </p:cNvSpPr>
              <p:nvPr/>
            </p:nvSpPr>
            <p:spPr bwMode="auto">
              <a:xfrm>
                <a:off x="1334" y="1239"/>
                <a:ext cx="243" cy="159"/>
              </a:xfrm>
              <a:custGeom>
                <a:avLst/>
                <a:gdLst>
                  <a:gd name="T0" fmla="*/ 95 w 102"/>
                  <a:gd name="T1" fmla="*/ 0 h 67"/>
                  <a:gd name="T2" fmla="*/ 2 w 102"/>
                  <a:gd name="T3" fmla="*/ 4 h 67"/>
                  <a:gd name="T4" fmla="*/ 0 w 102"/>
                  <a:gd name="T5" fmla="*/ 66 h 67"/>
                  <a:gd name="T6" fmla="*/ 102 w 102"/>
                  <a:gd name="T7" fmla="*/ 67 h 67"/>
                  <a:gd name="T8" fmla="*/ 95 w 102"/>
                  <a:gd name="T9" fmla="*/ 0 h 67"/>
                </a:gdLst>
                <a:ahLst/>
                <a:cxnLst>
                  <a:cxn ang="0">
                    <a:pos x="T0" y="T1"/>
                  </a:cxn>
                  <a:cxn ang="0">
                    <a:pos x="T2" y="T3"/>
                  </a:cxn>
                  <a:cxn ang="0">
                    <a:pos x="T4" y="T5"/>
                  </a:cxn>
                  <a:cxn ang="0">
                    <a:pos x="T6" y="T7"/>
                  </a:cxn>
                  <a:cxn ang="0">
                    <a:pos x="T8" y="T9"/>
                  </a:cxn>
                </a:cxnLst>
                <a:rect l="0" t="0" r="r" b="b"/>
                <a:pathLst>
                  <a:path w="102" h="67">
                    <a:moveTo>
                      <a:pt x="95" y="0"/>
                    </a:moveTo>
                    <a:cubicBezTo>
                      <a:pt x="95" y="0"/>
                      <a:pt x="8" y="4"/>
                      <a:pt x="2" y="4"/>
                    </a:cubicBezTo>
                    <a:cubicBezTo>
                      <a:pt x="0" y="66"/>
                      <a:pt x="0" y="66"/>
                      <a:pt x="0" y="66"/>
                    </a:cubicBezTo>
                    <a:cubicBezTo>
                      <a:pt x="0" y="66"/>
                      <a:pt x="86" y="66"/>
                      <a:pt x="102" y="67"/>
                    </a:cubicBezTo>
                    <a:cubicBezTo>
                      <a:pt x="95" y="0"/>
                      <a:pt x="95" y="0"/>
                      <a:pt x="95" y="0"/>
                    </a:cubicBezTo>
                  </a:path>
                </a:pathLst>
              </a:custGeom>
              <a:solidFill>
                <a:srgbClr val="00A5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1" name="Freeform 43">
                <a:extLst>
                  <a:ext uri="{FF2B5EF4-FFF2-40B4-BE49-F238E27FC236}">
                    <a16:creationId xmlns:a16="http://schemas.microsoft.com/office/drawing/2014/main" id="{FCA919D3-C5F2-4498-8997-5BE1032879FC}"/>
                  </a:ext>
                </a:extLst>
              </p:cNvPr>
              <p:cNvSpPr>
                <a:spLocks noEditPoints="1"/>
              </p:cNvSpPr>
              <p:nvPr/>
            </p:nvSpPr>
            <p:spPr bwMode="auto">
              <a:xfrm>
                <a:off x="1332" y="1237"/>
                <a:ext cx="250" cy="164"/>
              </a:xfrm>
              <a:custGeom>
                <a:avLst/>
                <a:gdLst>
                  <a:gd name="T0" fmla="*/ 103 w 105"/>
                  <a:gd name="T1" fmla="*/ 69 h 69"/>
                  <a:gd name="T2" fmla="*/ 103 w 105"/>
                  <a:gd name="T3" fmla="*/ 69 h 69"/>
                  <a:gd name="T4" fmla="*/ 39 w 105"/>
                  <a:gd name="T5" fmla="*/ 69 h 69"/>
                  <a:gd name="T6" fmla="*/ 1 w 105"/>
                  <a:gd name="T7" fmla="*/ 69 h 69"/>
                  <a:gd name="T8" fmla="*/ 0 w 105"/>
                  <a:gd name="T9" fmla="*/ 68 h 69"/>
                  <a:gd name="T10" fmla="*/ 0 w 105"/>
                  <a:gd name="T11" fmla="*/ 67 h 69"/>
                  <a:gd name="T12" fmla="*/ 1 w 105"/>
                  <a:gd name="T13" fmla="*/ 5 h 69"/>
                  <a:gd name="T14" fmla="*/ 3 w 105"/>
                  <a:gd name="T15" fmla="*/ 4 h 69"/>
                  <a:gd name="T16" fmla="*/ 96 w 105"/>
                  <a:gd name="T17" fmla="*/ 0 h 69"/>
                  <a:gd name="T18" fmla="*/ 97 w 105"/>
                  <a:gd name="T19" fmla="*/ 1 h 69"/>
                  <a:gd name="T20" fmla="*/ 105 w 105"/>
                  <a:gd name="T21" fmla="*/ 68 h 69"/>
                  <a:gd name="T22" fmla="*/ 104 w 105"/>
                  <a:gd name="T23" fmla="*/ 69 h 69"/>
                  <a:gd name="T24" fmla="*/ 103 w 105"/>
                  <a:gd name="T25" fmla="*/ 69 h 69"/>
                  <a:gd name="T26" fmla="*/ 39 w 105"/>
                  <a:gd name="T27" fmla="*/ 66 h 69"/>
                  <a:gd name="T28" fmla="*/ 102 w 105"/>
                  <a:gd name="T29" fmla="*/ 67 h 69"/>
                  <a:gd name="T30" fmla="*/ 95 w 105"/>
                  <a:gd name="T31" fmla="*/ 2 h 69"/>
                  <a:gd name="T32" fmla="*/ 4 w 105"/>
                  <a:gd name="T33" fmla="*/ 6 h 69"/>
                  <a:gd name="T34" fmla="*/ 2 w 105"/>
                  <a:gd name="T35" fmla="*/ 66 h 69"/>
                  <a:gd name="T36" fmla="*/ 39 w 105"/>
                  <a:gd name="T37" fmla="*/ 6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5" h="69">
                    <a:moveTo>
                      <a:pt x="103" y="69"/>
                    </a:moveTo>
                    <a:cubicBezTo>
                      <a:pt x="103" y="69"/>
                      <a:pt x="103" y="69"/>
                      <a:pt x="103" y="69"/>
                    </a:cubicBezTo>
                    <a:cubicBezTo>
                      <a:pt x="94" y="69"/>
                      <a:pt x="63" y="69"/>
                      <a:pt x="39" y="69"/>
                    </a:cubicBezTo>
                    <a:cubicBezTo>
                      <a:pt x="18" y="69"/>
                      <a:pt x="1" y="69"/>
                      <a:pt x="1" y="69"/>
                    </a:cubicBezTo>
                    <a:cubicBezTo>
                      <a:pt x="0" y="69"/>
                      <a:pt x="0" y="69"/>
                      <a:pt x="0" y="68"/>
                    </a:cubicBezTo>
                    <a:cubicBezTo>
                      <a:pt x="0" y="67"/>
                      <a:pt x="0" y="67"/>
                      <a:pt x="0" y="67"/>
                    </a:cubicBezTo>
                    <a:cubicBezTo>
                      <a:pt x="1" y="5"/>
                      <a:pt x="1" y="5"/>
                      <a:pt x="1" y="5"/>
                    </a:cubicBezTo>
                    <a:cubicBezTo>
                      <a:pt x="1" y="4"/>
                      <a:pt x="2" y="4"/>
                      <a:pt x="3" y="4"/>
                    </a:cubicBezTo>
                    <a:cubicBezTo>
                      <a:pt x="9" y="3"/>
                      <a:pt x="96" y="0"/>
                      <a:pt x="96" y="0"/>
                    </a:cubicBezTo>
                    <a:cubicBezTo>
                      <a:pt x="97" y="0"/>
                      <a:pt x="97" y="0"/>
                      <a:pt x="97" y="1"/>
                    </a:cubicBezTo>
                    <a:cubicBezTo>
                      <a:pt x="105" y="68"/>
                      <a:pt x="105" y="68"/>
                      <a:pt x="105" y="68"/>
                    </a:cubicBezTo>
                    <a:cubicBezTo>
                      <a:pt x="104" y="69"/>
                      <a:pt x="104" y="69"/>
                      <a:pt x="104" y="69"/>
                    </a:cubicBezTo>
                    <a:cubicBezTo>
                      <a:pt x="103" y="69"/>
                      <a:pt x="103" y="69"/>
                      <a:pt x="103" y="69"/>
                    </a:cubicBezTo>
                    <a:moveTo>
                      <a:pt x="39" y="66"/>
                    </a:moveTo>
                    <a:cubicBezTo>
                      <a:pt x="62" y="66"/>
                      <a:pt x="91" y="66"/>
                      <a:pt x="102" y="67"/>
                    </a:cubicBezTo>
                    <a:cubicBezTo>
                      <a:pt x="95" y="2"/>
                      <a:pt x="95" y="2"/>
                      <a:pt x="95" y="2"/>
                    </a:cubicBezTo>
                    <a:cubicBezTo>
                      <a:pt x="85" y="3"/>
                      <a:pt x="15" y="6"/>
                      <a:pt x="4" y="6"/>
                    </a:cubicBezTo>
                    <a:cubicBezTo>
                      <a:pt x="2" y="66"/>
                      <a:pt x="2" y="66"/>
                      <a:pt x="2" y="66"/>
                    </a:cubicBezTo>
                    <a:cubicBezTo>
                      <a:pt x="6" y="66"/>
                      <a:pt x="22" y="66"/>
                      <a:pt x="39" y="66"/>
                    </a:cubicBezTo>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2" name="Freeform 44">
                <a:extLst>
                  <a:ext uri="{FF2B5EF4-FFF2-40B4-BE49-F238E27FC236}">
                    <a16:creationId xmlns:a16="http://schemas.microsoft.com/office/drawing/2014/main" id="{86AEB1FC-BEAE-484C-BEE3-A48F4AAD4BA1}"/>
                  </a:ext>
                </a:extLst>
              </p:cNvPr>
              <p:cNvSpPr>
                <a:spLocks/>
              </p:cNvSpPr>
              <p:nvPr/>
            </p:nvSpPr>
            <p:spPr bwMode="auto">
              <a:xfrm>
                <a:off x="1301" y="1249"/>
                <a:ext cx="69" cy="149"/>
              </a:xfrm>
              <a:custGeom>
                <a:avLst/>
                <a:gdLst>
                  <a:gd name="T0" fmla="*/ 28 w 29"/>
                  <a:gd name="T1" fmla="*/ 31 h 63"/>
                  <a:gd name="T2" fmla="*/ 14 w 29"/>
                  <a:gd name="T3" fmla="*/ 62 h 63"/>
                  <a:gd name="T4" fmla="*/ 0 w 29"/>
                  <a:gd name="T5" fmla="*/ 31 h 63"/>
                  <a:gd name="T6" fmla="*/ 15 w 29"/>
                  <a:gd name="T7" fmla="*/ 0 h 63"/>
                  <a:gd name="T8" fmla="*/ 28 w 29"/>
                  <a:gd name="T9" fmla="*/ 31 h 63"/>
                </a:gdLst>
                <a:ahLst/>
                <a:cxnLst>
                  <a:cxn ang="0">
                    <a:pos x="T0" y="T1"/>
                  </a:cxn>
                  <a:cxn ang="0">
                    <a:pos x="T2" y="T3"/>
                  </a:cxn>
                  <a:cxn ang="0">
                    <a:pos x="T4" y="T5"/>
                  </a:cxn>
                  <a:cxn ang="0">
                    <a:pos x="T6" y="T7"/>
                  </a:cxn>
                  <a:cxn ang="0">
                    <a:pos x="T8" y="T9"/>
                  </a:cxn>
                </a:cxnLst>
                <a:rect l="0" t="0" r="r" b="b"/>
                <a:pathLst>
                  <a:path w="29" h="63">
                    <a:moveTo>
                      <a:pt x="28" y="31"/>
                    </a:moveTo>
                    <a:cubicBezTo>
                      <a:pt x="28" y="49"/>
                      <a:pt x="22" y="63"/>
                      <a:pt x="14" y="62"/>
                    </a:cubicBezTo>
                    <a:cubicBezTo>
                      <a:pt x="6" y="62"/>
                      <a:pt x="0" y="48"/>
                      <a:pt x="0" y="31"/>
                    </a:cubicBezTo>
                    <a:cubicBezTo>
                      <a:pt x="0" y="14"/>
                      <a:pt x="7" y="0"/>
                      <a:pt x="15" y="0"/>
                    </a:cubicBezTo>
                    <a:cubicBezTo>
                      <a:pt x="23" y="0"/>
                      <a:pt x="29" y="14"/>
                      <a:pt x="28" y="31"/>
                    </a:cubicBezTo>
                  </a:path>
                </a:pathLst>
              </a:custGeom>
              <a:solidFill>
                <a:srgbClr val="008B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3" name="Freeform 45">
                <a:extLst>
                  <a:ext uri="{FF2B5EF4-FFF2-40B4-BE49-F238E27FC236}">
                    <a16:creationId xmlns:a16="http://schemas.microsoft.com/office/drawing/2014/main" id="{33CEC67C-30FD-4D88-A8BC-758A140A735C}"/>
                  </a:ext>
                </a:extLst>
              </p:cNvPr>
              <p:cNvSpPr>
                <a:spLocks noEditPoints="1"/>
              </p:cNvSpPr>
              <p:nvPr/>
            </p:nvSpPr>
            <p:spPr bwMode="auto">
              <a:xfrm>
                <a:off x="1299" y="1246"/>
                <a:ext cx="73" cy="155"/>
              </a:xfrm>
              <a:custGeom>
                <a:avLst/>
                <a:gdLst>
                  <a:gd name="T0" fmla="*/ 15 w 31"/>
                  <a:gd name="T1" fmla="*/ 65 h 65"/>
                  <a:gd name="T2" fmla="*/ 15 w 31"/>
                  <a:gd name="T3" fmla="*/ 65 h 65"/>
                  <a:gd name="T4" fmla="*/ 4 w 31"/>
                  <a:gd name="T5" fmla="*/ 55 h 65"/>
                  <a:gd name="T6" fmla="*/ 0 w 31"/>
                  <a:gd name="T7" fmla="*/ 32 h 65"/>
                  <a:gd name="T8" fmla="*/ 16 w 31"/>
                  <a:gd name="T9" fmla="*/ 0 h 65"/>
                  <a:gd name="T10" fmla="*/ 31 w 31"/>
                  <a:gd name="T11" fmla="*/ 32 h 65"/>
                  <a:gd name="T12" fmla="*/ 15 w 31"/>
                  <a:gd name="T13" fmla="*/ 65 h 65"/>
                  <a:gd name="T14" fmla="*/ 16 w 31"/>
                  <a:gd name="T15" fmla="*/ 2 h 65"/>
                  <a:gd name="T16" fmla="*/ 2 w 31"/>
                  <a:gd name="T17" fmla="*/ 32 h 65"/>
                  <a:gd name="T18" fmla="*/ 6 w 31"/>
                  <a:gd name="T19" fmla="*/ 54 h 65"/>
                  <a:gd name="T20" fmla="*/ 15 w 31"/>
                  <a:gd name="T21" fmla="*/ 62 h 65"/>
                  <a:gd name="T22" fmla="*/ 15 w 31"/>
                  <a:gd name="T23" fmla="*/ 63 h 65"/>
                  <a:gd name="T24" fmla="*/ 15 w 31"/>
                  <a:gd name="T25" fmla="*/ 62 h 65"/>
                  <a:gd name="T26" fmla="*/ 28 w 31"/>
                  <a:gd name="T27" fmla="*/ 32 h 65"/>
                  <a:gd name="T28" fmla="*/ 16 w 31"/>
                  <a:gd name="T29"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65">
                    <a:moveTo>
                      <a:pt x="15" y="65"/>
                    </a:moveTo>
                    <a:cubicBezTo>
                      <a:pt x="15" y="65"/>
                      <a:pt x="15" y="65"/>
                      <a:pt x="15" y="65"/>
                    </a:cubicBezTo>
                    <a:cubicBezTo>
                      <a:pt x="10" y="65"/>
                      <a:pt x="6" y="61"/>
                      <a:pt x="4" y="55"/>
                    </a:cubicBezTo>
                    <a:cubicBezTo>
                      <a:pt x="1" y="49"/>
                      <a:pt x="0" y="40"/>
                      <a:pt x="0" y="32"/>
                    </a:cubicBezTo>
                    <a:cubicBezTo>
                      <a:pt x="0" y="14"/>
                      <a:pt x="7" y="0"/>
                      <a:pt x="16" y="0"/>
                    </a:cubicBezTo>
                    <a:cubicBezTo>
                      <a:pt x="24" y="0"/>
                      <a:pt x="31" y="14"/>
                      <a:pt x="31" y="32"/>
                    </a:cubicBezTo>
                    <a:cubicBezTo>
                      <a:pt x="30" y="51"/>
                      <a:pt x="24" y="65"/>
                      <a:pt x="15" y="65"/>
                    </a:cubicBezTo>
                    <a:moveTo>
                      <a:pt x="16" y="2"/>
                    </a:moveTo>
                    <a:cubicBezTo>
                      <a:pt x="9" y="2"/>
                      <a:pt x="2" y="16"/>
                      <a:pt x="2" y="32"/>
                    </a:cubicBezTo>
                    <a:cubicBezTo>
                      <a:pt x="2" y="40"/>
                      <a:pt x="3" y="48"/>
                      <a:pt x="6" y="54"/>
                    </a:cubicBezTo>
                    <a:cubicBezTo>
                      <a:pt x="8" y="59"/>
                      <a:pt x="12" y="62"/>
                      <a:pt x="15" y="62"/>
                    </a:cubicBezTo>
                    <a:cubicBezTo>
                      <a:pt x="15" y="63"/>
                      <a:pt x="15" y="63"/>
                      <a:pt x="15" y="63"/>
                    </a:cubicBezTo>
                    <a:cubicBezTo>
                      <a:pt x="15" y="62"/>
                      <a:pt x="15" y="62"/>
                      <a:pt x="15" y="62"/>
                    </a:cubicBezTo>
                    <a:cubicBezTo>
                      <a:pt x="22" y="62"/>
                      <a:pt x="28" y="49"/>
                      <a:pt x="28" y="32"/>
                    </a:cubicBezTo>
                    <a:cubicBezTo>
                      <a:pt x="28" y="16"/>
                      <a:pt x="23" y="2"/>
                      <a:pt x="16" y="2"/>
                    </a:cubicBezTo>
                  </a:path>
                </a:pathLst>
              </a:custGeom>
              <a:solidFill>
                <a:srgbClr val="0045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4" name="Freeform 46">
                <a:extLst>
                  <a:ext uri="{FF2B5EF4-FFF2-40B4-BE49-F238E27FC236}">
                    <a16:creationId xmlns:a16="http://schemas.microsoft.com/office/drawing/2014/main" id="{20EF9BD7-F70E-4EA5-BF80-3EB2075F5731}"/>
                  </a:ext>
                </a:extLst>
              </p:cNvPr>
              <p:cNvSpPr>
                <a:spLocks/>
              </p:cNvSpPr>
              <p:nvPr/>
            </p:nvSpPr>
            <p:spPr bwMode="auto">
              <a:xfrm>
                <a:off x="1315" y="1268"/>
                <a:ext cx="43" cy="107"/>
              </a:xfrm>
              <a:custGeom>
                <a:avLst/>
                <a:gdLst>
                  <a:gd name="T0" fmla="*/ 9 w 18"/>
                  <a:gd name="T1" fmla="*/ 0 h 45"/>
                  <a:gd name="T2" fmla="*/ 0 w 18"/>
                  <a:gd name="T3" fmla="*/ 23 h 45"/>
                  <a:gd name="T4" fmla="*/ 8 w 18"/>
                  <a:gd name="T5" fmla="*/ 45 h 45"/>
                  <a:gd name="T6" fmla="*/ 8 w 18"/>
                  <a:gd name="T7" fmla="*/ 45 h 45"/>
                  <a:gd name="T8" fmla="*/ 17 w 18"/>
                  <a:gd name="T9" fmla="*/ 23 h 45"/>
                  <a:gd name="T10" fmla="*/ 9 w 18"/>
                  <a:gd name="T11" fmla="*/ 0 h 45"/>
                  <a:gd name="T12" fmla="*/ 9 w 18"/>
                  <a:gd name="T13" fmla="*/ 0 h 45"/>
                </a:gdLst>
                <a:ahLst/>
                <a:cxnLst>
                  <a:cxn ang="0">
                    <a:pos x="T0" y="T1"/>
                  </a:cxn>
                  <a:cxn ang="0">
                    <a:pos x="T2" y="T3"/>
                  </a:cxn>
                  <a:cxn ang="0">
                    <a:pos x="T4" y="T5"/>
                  </a:cxn>
                  <a:cxn ang="0">
                    <a:pos x="T6" y="T7"/>
                  </a:cxn>
                  <a:cxn ang="0">
                    <a:pos x="T8" y="T9"/>
                  </a:cxn>
                  <a:cxn ang="0">
                    <a:pos x="T10" y="T11"/>
                  </a:cxn>
                  <a:cxn ang="0">
                    <a:pos x="T12" y="T13"/>
                  </a:cxn>
                </a:cxnLst>
                <a:rect l="0" t="0" r="r" b="b"/>
                <a:pathLst>
                  <a:path w="18" h="45">
                    <a:moveTo>
                      <a:pt x="9" y="0"/>
                    </a:moveTo>
                    <a:cubicBezTo>
                      <a:pt x="4" y="0"/>
                      <a:pt x="0" y="10"/>
                      <a:pt x="0" y="23"/>
                    </a:cubicBezTo>
                    <a:cubicBezTo>
                      <a:pt x="0" y="35"/>
                      <a:pt x="4" y="45"/>
                      <a:pt x="8" y="45"/>
                    </a:cubicBezTo>
                    <a:cubicBezTo>
                      <a:pt x="8" y="45"/>
                      <a:pt x="8" y="45"/>
                      <a:pt x="8" y="45"/>
                    </a:cubicBezTo>
                    <a:cubicBezTo>
                      <a:pt x="13" y="45"/>
                      <a:pt x="17" y="35"/>
                      <a:pt x="17" y="23"/>
                    </a:cubicBezTo>
                    <a:cubicBezTo>
                      <a:pt x="18" y="10"/>
                      <a:pt x="14" y="0"/>
                      <a:pt x="9" y="0"/>
                    </a:cubicBezTo>
                    <a:cubicBezTo>
                      <a:pt x="9" y="0"/>
                      <a:pt x="9" y="0"/>
                      <a:pt x="9" y="0"/>
                    </a:cubicBezTo>
                  </a:path>
                </a:pathLst>
              </a:custGeom>
              <a:solidFill>
                <a:srgbClr val="004C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5" name="Freeform 47">
                <a:extLst>
                  <a:ext uri="{FF2B5EF4-FFF2-40B4-BE49-F238E27FC236}">
                    <a16:creationId xmlns:a16="http://schemas.microsoft.com/office/drawing/2014/main" id="{8EC5032E-BAE6-4878-99DD-1BDD17B2CE06}"/>
                  </a:ext>
                </a:extLst>
              </p:cNvPr>
              <p:cNvSpPr>
                <a:spLocks/>
              </p:cNvSpPr>
              <p:nvPr/>
            </p:nvSpPr>
            <p:spPr bwMode="auto">
              <a:xfrm>
                <a:off x="1346" y="1073"/>
                <a:ext cx="538" cy="233"/>
              </a:xfrm>
              <a:custGeom>
                <a:avLst/>
                <a:gdLst>
                  <a:gd name="T0" fmla="*/ 226 w 226"/>
                  <a:gd name="T1" fmla="*/ 59 h 98"/>
                  <a:gd name="T2" fmla="*/ 26 w 226"/>
                  <a:gd name="T3" fmla="*/ 0 h 98"/>
                  <a:gd name="T4" fmla="*/ 0 w 226"/>
                  <a:gd name="T5" fmla="*/ 54 h 98"/>
                  <a:gd name="T6" fmla="*/ 90 w 226"/>
                  <a:gd name="T7" fmla="*/ 98 h 98"/>
                  <a:gd name="T8" fmla="*/ 226 w 226"/>
                  <a:gd name="T9" fmla="*/ 59 h 98"/>
                </a:gdLst>
                <a:ahLst/>
                <a:cxnLst>
                  <a:cxn ang="0">
                    <a:pos x="T0" y="T1"/>
                  </a:cxn>
                  <a:cxn ang="0">
                    <a:pos x="T2" y="T3"/>
                  </a:cxn>
                  <a:cxn ang="0">
                    <a:pos x="T4" y="T5"/>
                  </a:cxn>
                  <a:cxn ang="0">
                    <a:pos x="T6" y="T7"/>
                  </a:cxn>
                  <a:cxn ang="0">
                    <a:pos x="T8" y="T9"/>
                  </a:cxn>
                </a:cxnLst>
                <a:rect l="0" t="0" r="r" b="b"/>
                <a:pathLst>
                  <a:path w="226" h="98">
                    <a:moveTo>
                      <a:pt x="226" y="59"/>
                    </a:moveTo>
                    <a:cubicBezTo>
                      <a:pt x="226" y="59"/>
                      <a:pt x="32" y="2"/>
                      <a:pt x="26" y="0"/>
                    </a:cubicBezTo>
                    <a:cubicBezTo>
                      <a:pt x="0" y="54"/>
                      <a:pt x="0" y="54"/>
                      <a:pt x="0" y="54"/>
                    </a:cubicBezTo>
                    <a:cubicBezTo>
                      <a:pt x="0" y="54"/>
                      <a:pt x="76" y="90"/>
                      <a:pt x="90" y="98"/>
                    </a:cubicBezTo>
                    <a:cubicBezTo>
                      <a:pt x="226" y="59"/>
                      <a:pt x="226" y="59"/>
                      <a:pt x="226" y="59"/>
                    </a:cubicBezTo>
                  </a:path>
                </a:pathLst>
              </a:custGeom>
              <a:solidFill>
                <a:srgbClr val="00A5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6" name="Freeform 48">
                <a:extLst>
                  <a:ext uri="{FF2B5EF4-FFF2-40B4-BE49-F238E27FC236}">
                    <a16:creationId xmlns:a16="http://schemas.microsoft.com/office/drawing/2014/main" id="{39B460FA-C402-4D9D-AFF1-9A3216DB89BA}"/>
                  </a:ext>
                </a:extLst>
              </p:cNvPr>
              <p:cNvSpPr>
                <a:spLocks noEditPoints="1"/>
              </p:cNvSpPr>
              <p:nvPr/>
            </p:nvSpPr>
            <p:spPr bwMode="auto">
              <a:xfrm>
                <a:off x="1344" y="1071"/>
                <a:ext cx="542" cy="237"/>
              </a:xfrm>
              <a:custGeom>
                <a:avLst/>
                <a:gdLst>
                  <a:gd name="T0" fmla="*/ 91 w 228"/>
                  <a:gd name="T1" fmla="*/ 100 h 100"/>
                  <a:gd name="T2" fmla="*/ 90 w 228"/>
                  <a:gd name="T3" fmla="*/ 100 h 100"/>
                  <a:gd name="T4" fmla="*/ 1 w 228"/>
                  <a:gd name="T5" fmla="*/ 56 h 100"/>
                  <a:gd name="T6" fmla="*/ 0 w 228"/>
                  <a:gd name="T7" fmla="*/ 55 h 100"/>
                  <a:gd name="T8" fmla="*/ 26 w 228"/>
                  <a:gd name="T9" fmla="*/ 0 h 100"/>
                  <a:gd name="T10" fmla="*/ 27 w 228"/>
                  <a:gd name="T11" fmla="*/ 0 h 100"/>
                  <a:gd name="T12" fmla="*/ 227 w 228"/>
                  <a:gd name="T13" fmla="*/ 59 h 100"/>
                  <a:gd name="T14" fmla="*/ 228 w 228"/>
                  <a:gd name="T15" fmla="*/ 60 h 100"/>
                  <a:gd name="T16" fmla="*/ 227 w 228"/>
                  <a:gd name="T17" fmla="*/ 61 h 100"/>
                  <a:gd name="T18" fmla="*/ 91 w 228"/>
                  <a:gd name="T19" fmla="*/ 100 h 100"/>
                  <a:gd name="T20" fmla="*/ 91 w 228"/>
                  <a:gd name="T21" fmla="*/ 100 h 100"/>
                  <a:gd name="T22" fmla="*/ 3 w 228"/>
                  <a:gd name="T23" fmla="*/ 55 h 100"/>
                  <a:gd name="T24" fmla="*/ 91 w 228"/>
                  <a:gd name="T25" fmla="*/ 97 h 100"/>
                  <a:gd name="T26" fmla="*/ 222 w 228"/>
                  <a:gd name="T27" fmla="*/ 60 h 100"/>
                  <a:gd name="T28" fmla="*/ 28 w 228"/>
                  <a:gd name="T29" fmla="*/ 3 h 100"/>
                  <a:gd name="T30" fmla="*/ 3 w 228"/>
                  <a:gd name="T31" fmla="*/ 5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8" h="100">
                    <a:moveTo>
                      <a:pt x="91" y="100"/>
                    </a:moveTo>
                    <a:cubicBezTo>
                      <a:pt x="90" y="100"/>
                      <a:pt x="90" y="100"/>
                      <a:pt x="90" y="100"/>
                    </a:cubicBezTo>
                    <a:cubicBezTo>
                      <a:pt x="76" y="93"/>
                      <a:pt x="2" y="57"/>
                      <a:pt x="1" y="56"/>
                    </a:cubicBezTo>
                    <a:cubicBezTo>
                      <a:pt x="0" y="56"/>
                      <a:pt x="0" y="55"/>
                      <a:pt x="0" y="55"/>
                    </a:cubicBezTo>
                    <a:cubicBezTo>
                      <a:pt x="26" y="0"/>
                      <a:pt x="26" y="0"/>
                      <a:pt x="26" y="0"/>
                    </a:cubicBezTo>
                    <a:cubicBezTo>
                      <a:pt x="26" y="0"/>
                      <a:pt x="27" y="0"/>
                      <a:pt x="27" y="0"/>
                    </a:cubicBezTo>
                    <a:cubicBezTo>
                      <a:pt x="33" y="2"/>
                      <a:pt x="225" y="58"/>
                      <a:pt x="227" y="59"/>
                    </a:cubicBezTo>
                    <a:cubicBezTo>
                      <a:pt x="227" y="59"/>
                      <a:pt x="228" y="60"/>
                      <a:pt x="228" y="60"/>
                    </a:cubicBezTo>
                    <a:cubicBezTo>
                      <a:pt x="228" y="61"/>
                      <a:pt x="227" y="61"/>
                      <a:pt x="227" y="61"/>
                    </a:cubicBezTo>
                    <a:cubicBezTo>
                      <a:pt x="91" y="100"/>
                      <a:pt x="91" y="100"/>
                      <a:pt x="91" y="100"/>
                    </a:cubicBezTo>
                    <a:cubicBezTo>
                      <a:pt x="91" y="100"/>
                      <a:pt x="91" y="100"/>
                      <a:pt x="91" y="100"/>
                    </a:cubicBezTo>
                    <a:moveTo>
                      <a:pt x="3" y="55"/>
                    </a:moveTo>
                    <a:cubicBezTo>
                      <a:pt x="12" y="59"/>
                      <a:pt x="77" y="90"/>
                      <a:pt x="91" y="97"/>
                    </a:cubicBezTo>
                    <a:cubicBezTo>
                      <a:pt x="222" y="60"/>
                      <a:pt x="222" y="60"/>
                      <a:pt x="222" y="60"/>
                    </a:cubicBezTo>
                    <a:cubicBezTo>
                      <a:pt x="194" y="52"/>
                      <a:pt x="43" y="7"/>
                      <a:pt x="28" y="3"/>
                    </a:cubicBezTo>
                    <a:cubicBezTo>
                      <a:pt x="3" y="55"/>
                      <a:pt x="3" y="55"/>
                      <a:pt x="3" y="55"/>
                    </a:cubicBezTo>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7" name="Freeform 49">
                <a:extLst>
                  <a:ext uri="{FF2B5EF4-FFF2-40B4-BE49-F238E27FC236}">
                    <a16:creationId xmlns:a16="http://schemas.microsoft.com/office/drawing/2014/main" id="{7F1CE028-FDEF-4AE2-ACBB-A81707877A69}"/>
                  </a:ext>
                </a:extLst>
              </p:cNvPr>
              <p:cNvSpPr>
                <a:spLocks/>
              </p:cNvSpPr>
              <p:nvPr/>
            </p:nvSpPr>
            <p:spPr bwMode="auto">
              <a:xfrm>
                <a:off x="1689" y="1168"/>
                <a:ext cx="57" cy="95"/>
              </a:xfrm>
              <a:custGeom>
                <a:avLst/>
                <a:gdLst>
                  <a:gd name="T0" fmla="*/ 11 w 24"/>
                  <a:gd name="T1" fmla="*/ 0 h 40"/>
                  <a:gd name="T2" fmla="*/ 0 w 24"/>
                  <a:gd name="T3" fmla="*/ 40 h 40"/>
                  <a:gd name="T4" fmla="*/ 24 w 24"/>
                  <a:gd name="T5" fmla="*/ 3 h 40"/>
                  <a:gd name="T6" fmla="*/ 11 w 24"/>
                  <a:gd name="T7" fmla="*/ 0 h 40"/>
                </a:gdLst>
                <a:ahLst/>
                <a:cxnLst>
                  <a:cxn ang="0">
                    <a:pos x="T0" y="T1"/>
                  </a:cxn>
                  <a:cxn ang="0">
                    <a:pos x="T2" y="T3"/>
                  </a:cxn>
                  <a:cxn ang="0">
                    <a:pos x="T4" y="T5"/>
                  </a:cxn>
                  <a:cxn ang="0">
                    <a:pos x="T6" y="T7"/>
                  </a:cxn>
                </a:cxnLst>
                <a:rect l="0" t="0" r="r" b="b"/>
                <a:pathLst>
                  <a:path w="24" h="40">
                    <a:moveTo>
                      <a:pt x="11" y="0"/>
                    </a:moveTo>
                    <a:cubicBezTo>
                      <a:pt x="5" y="10"/>
                      <a:pt x="2" y="24"/>
                      <a:pt x="0" y="40"/>
                    </a:cubicBezTo>
                    <a:cubicBezTo>
                      <a:pt x="6" y="26"/>
                      <a:pt x="14" y="14"/>
                      <a:pt x="24" y="3"/>
                    </a:cubicBezTo>
                    <a:cubicBezTo>
                      <a:pt x="20" y="2"/>
                      <a:pt x="15" y="1"/>
                      <a:pt x="11" y="0"/>
                    </a:cubicBezTo>
                  </a:path>
                </a:pathLst>
              </a:custGeom>
              <a:solidFill>
                <a:srgbClr val="004A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8" name="Freeform 50">
                <a:extLst>
                  <a:ext uri="{FF2B5EF4-FFF2-40B4-BE49-F238E27FC236}">
                    <a16:creationId xmlns:a16="http://schemas.microsoft.com/office/drawing/2014/main" id="{AE685D6D-6B01-41A9-9D5C-3C5CA3865505}"/>
                  </a:ext>
                </a:extLst>
              </p:cNvPr>
              <p:cNvSpPr>
                <a:spLocks/>
              </p:cNvSpPr>
              <p:nvPr/>
            </p:nvSpPr>
            <p:spPr bwMode="auto">
              <a:xfrm>
                <a:off x="1715" y="1166"/>
                <a:ext cx="33" cy="9"/>
              </a:xfrm>
              <a:custGeom>
                <a:avLst/>
                <a:gdLst>
                  <a:gd name="T0" fmla="*/ 1 w 14"/>
                  <a:gd name="T1" fmla="*/ 0 h 4"/>
                  <a:gd name="T2" fmla="*/ 0 w 14"/>
                  <a:gd name="T3" fmla="*/ 1 h 4"/>
                  <a:gd name="T4" fmla="*/ 13 w 14"/>
                  <a:gd name="T5" fmla="*/ 4 h 4"/>
                  <a:gd name="T6" fmla="*/ 14 w 14"/>
                  <a:gd name="T7" fmla="*/ 3 h 4"/>
                  <a:gd name="T8" fmla="*/ 1 w 14"/>
                  <a:gd name="T9" fmla="*/ 0 h 4"/>
                </a:gdLst>
                <a:ahLst/>
                <a:cxnLst>
                  <a:cxn ang="0">
                    <a:pos x="T0" y="T1"/>
                  </a:cxn>
                  <a:cxn ang="0">
                    <a:pos x="T2" y="T3"/>
                  </a:cxn>
                  <a:cxn ang="0">
                    <a:pos x="T4" y="T5"/>
                  </a:cxn>
                  <a:cxn ang="0">
                    <a:pos x="T6" y="T7"/>
                  </a:cxn>
                  <a:cxn ang="0">
                    <a:pos x="T8" y="T9"/>
                  </a:cxn>
                </a:cxnLst>
                <a:rect l="0" t="0" r="r" b="b"/>
                <a:pathLst>
                  <a:path w="14" h="4">
                    <a:moveTo>
                      <a:pt x="1" y="0"/>
                    </a:moveTo>
                    <a:cubicBezTo>
                      <a:pt x="1" y="0"/>
                      <a:pt x="0" y="0"/>
                      <a:pt x="0" y="1"/>
                    </a:cubicBezTo>
                    <a:cubicBezTo>
                      <a:pt x="4" y="2"/>
                      <a:pt x="9" y="3"/>
                      <a:pt x="13" y="4"/>
                    </a:cubicBezTo>
                    <a:cubicBezTo>
                      <a:pt x="13" y="4"/>
                      <a:pt x="13" y="4"/>
                      <a:pt x="14" y="3"/>
                    </a:cubicBezTo>
                    <a:cubicBezTo>
                      <a:pt x="9" y="2"/>
                      <a:pt x="5" y="1"/>
                      <a:pt x="1" y="0"/>
                    </a:cubicBezTo>
                  </a:path>
                </a:pathLst>
              </a:custGeom>
              <a:solidFill>
                <a:srgbClr val="003B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9" name="Freeform 51">
                <a:extLst>
                  <a:ext uri="{FF2B5EF4-FFF2-40B4-BE49-F238E27FC236}">
                    <a16:creationId xmlns:a16="http://schemas.microsoft.com/office/drawing/2014/main" id="{613B2B4F-22D3-47C9-B948-7B033ED07EC9}"/>
                  </a:ext>
                </a:extLst>
              </p:cNvPr>
              <p:cNvSpPr>
                <a:spLocks/>
              </p:cNvSpPr>
              <p:nvPr/>
            </p:nvSpPr>
            <p:spPr bwMode="auto">
              <a:xfrm>
                <a:off x="1330" y="1063"/>
                <a:ext cx="92" cy="145"/>
              </a:xfrm>
              <a:custGeom>
                <a:avLst/>
                <a:gdLst>
                  <a:gd name="T0" fmla="*/ 32 w 39"/>
                  <a:gd name="T1" fmla="*/ 37 h 61"/>
                  <a:gd name="T2" fmla="*/ 7 w 39"/>
                  <a:gd name="T3" fmla="*/ 58 h 61"/>
                  <a:gd name="T4" fmla="*/ 7 w 39"/>
                  <a:gd name="T5" fmla="*/ 25 h 61"/>
                  <a:gd name="T6" fmla="*/ 32 w 39"/>
                  <a:gd name="T7" fmla="*/ 4 h 61"/>
                  <a:gd name="T8" fmla="*/ 32 w 39"/>
                  <a:gd name="T9" fmla="*/ 37 h 61"/>
                </a:gdLst>
                <a:ahLst/>
                <a:cxnLst>
                  <a:cxn ang="0">
                    <a:pos x="T0" y="T1"/>
                  </a:cxn>
                  <a:cxn ang="0">
                    <a:pos x="T2" y="T3"/>
                  </a:cxn>
                  <a:cxn ang="0">
                    <a:pos x="T4" y="T5"/>
                  </a:cxn>
                  <a:cxn ang="0">
                    <a:pos x="T6" y="T7"/>
                  </a:cxn>
                  <a:cxn ang="0">
                    <a:pos x="T8" y="T9"/>
                  </a:cxn>
                </a:cxnLst>
                <a:rect l="0" t="0" r="r" b="b"/>
                <a:pathLst>
                  <a:path w="39" h="61">
                    <a:moveTo>
                      <a:pt x="32" y="37"/>
                    </a:moveTo>
                    <a:cubicBezTo>
                      <a:pt x="25" y="52"/>
                      <a:pt x="14" y="61"/>
                      <a:pt x="7" y="58"/>
                    </a:cubicBezTo>
                    <a:cubicBezTo>
                      <a:pt x="1" y="55"/>
                      <a:pt x="0" y="40"/>
                      <a:pt x="7" y="25"/>
                    </a:cubicBezTo>
                    <a:cubicBezTo>
                      <a:pt x="14" y="10"/>
                      <a:pt x="25" y="0"/>
                      <a:pt x="32" y="4"/>
                    </a:cubicBezTo>
                    <a:cubicBezTo>
                      <a:pt x="39" y="7"/>
                      <a:pt x="39" y="21"/>
                      <a:pt x="32" y="37"/>
                    </a:cubicBezTo>
                  </a:path>
                </a:pathLst>
              </a:custGeom>
              <a:solidFill>
                <a:srgbClr val="008B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0" name="Freeform 52">
                <a:extLst>
                  <a:ext uri="{FF2B5EF4-FFF2-40B4-BE49-F238E27FC236}">
                    <a16:creationId xmlns:a16="http://schemas.microsoft.com/office/drawing/2014/main" id="{0ABA86ED-C8AD-4367-9E28-1F20F8C177E5}"/>
                  </a:ext>
                </a:extLst>
              </p:cNvPr>
              <p:cNvSpPr>
                <a:spLocks noEditPoints="1"/>
              </p:cNvSpPr>
              <p:nvPr/>
            </p:nvSpPr>
            <p:spPr bwMode="auto">
              <a:xfrm>
                <a:off x="1327" y="1068"/>
                <a:ext cx="95" cy="138"/>
              </a:xfrm>
              <a:custGeom>
                <a:avLst/>
                <a:gdLst>
                  <a:gd name="T0" fmla="*/ 11 w 40"/>
                  <a:gd name="T1" fmla="*/ 58 h 58"/>
                  <a:gd name="T2" fmla="*/ 8 w 40"/>
                  <a:gd name="T3" fmla="*/ 57 h 58"/>
                  <a:gd name="T4" fmla="*/ 7 w 40"/>
                  <a:gd name="T5" fmla="*/ 23 h 58"/>
                  <a:gd name="T6" fmla="*/ 30 w 40"/>
                  <a:gd name="T7" fmla="*/ 0 h 58"/>
                  <a:gd name="T8" fmla="*/ 34 w 40"/>
                  <a:gd name="T9" fmla="*/ 0 h 58"/>
                  <a:gd name="T10" fmla="*/ 39 w 40"/>
                  <a:gd name="T11" fmla="*/ 13 h 58"/>
                  <a:gd name="T12" fmla="*/ 34 w 40"/>
                  <a:gd name="T13" fmla="*/ 35 h 58"/>
                  <a:gd name="T14" fmla="*/ 11 w 40"/>
                  <a:gd name="T15" fmla="*/ 58 h 58"/>
                  <a:gd name="T16" fmla="*/ 30 w 40"/>
                  <a:gd name="T17" fmla="*/ 2 h 58"/>
                  <a:gd name="T18" fmla="*/ 9 w 40"/>
                  <a:gd name="T19" fmla="*/ 24 h 58"/>
                  <a:gd name="T20" fmla="*/ 9 w 40"/>
                  <a:gd name="T21" fmla="*/ 55 h 58"/>
                  <a:gd name="T22" fmla="*/ 11 w 40"/>
                  <a:gd name="T23" fmla="*/ 56 h 58"/>
                  <a:gd name="T24" fmla="*/ 32 w 40"/>
                  <a:gd name="T25" fmla="*/ 34 h 58"/>
                  <a:gd name="T26" fmla="*/ 37 w 40"/>
                  <a:gd name="T27" fmla="*/ 14 h 58"/>
                  <a:gd name="T28" fmla="*/ 33 w 40"/>
                  <a:gd name="T29" fmla="*/ 3 h 58"/>
                  <a:gd name="T30" fmla="*/ 30 w 40"/>
                  <a:gd name="T31" fmla="*/ 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58">
                    <a:moveTo>
                      <a:pt x="11" y="58"/>
                    </a:moveTo>
                    <a:cubicBezTo>
                      <a:pt x="10" y="58"/>
                      <a:pt x="9" y="58"/>
                      <a:pt x="8" y="57"/>
                    </a:cubicBezTo>
                    <a:cubicBezTo>
                      <a:pt x="0" y="54"/>
                      <a:pt x="0" y="39"/>
                      <a:pt x="7" y="23"/>
                    </a:cubicBezTo>
                    <a:cubicBezTo>
                      <a:pt x="13" y="9"/>
                      <a:pt x="23" y="0"/>
                      <a:pt x="30" y="0"/>
                    </a:cubicBezTo>
                    <a:cubicBezTo>
                      <a:pt x="31" y="0"/>
                      <a:pt x="33" y="0"/>
                      <a:pt x="34" y="0"/>
                    </a:cubicBezTo>
                    <a:cubicBezTo>
                      <a:pt x="37" y="2"/>
                      <a:pt x="39" y="7"/>
                      <a:pt x="39" y="13"/>
                    </a:cubicBezTo>
                    <a:cubicBezTo>
                      <a:pt x="40" y="20"/>
                      <a:pt x="38" y="28"/>
                      <a:pt x="34" y="35"/>
                    </a:cubicBezTo>
                    <a:cubicBezTo>
                      <a:pt x="28" y="49"/>
                      <a:pt x="19" y="58"/>
                      <a:pt x="11" y="58"/>
                    </a:cubicBezTo>
                    <a:moveTo>
                      <a:pt x="30" y="2"/>
                    </a:moveTo>
                    <a:cubicBezTo>
                      <a:pt x="24" y="2"/>
                      <a:pt x="15" y="11"/>
                      <a:pt x="9" y="24"/>
                    </a:cubicBezTo>
                    <a:cubicBezTo>
                      <a:pt x="3" y="38"/>
                      <a:pt x="3" y="52"/>
                      <a:pt x="9" y="55"/>
                    </a:cubicBezTo>
                    <a:cubicBezTo>
                      <a:pt x="10" y="55"/>
                      <a:pt x="10" y="56"/>
                      <a:pt x="11" y="56"/>
                    </a:cubicBezTo>
                    <a:cubicBezTo>
                      <a:pt x="18" y="56"/>
                      <a:pt x="26" y="47"/>
                      <a:pt x="32" y="34"/>
                    </a:cubicBezTo>
                    <a:cubicBezTo>
                      <a:pt x="35" y="27"/>
                      <a:pt x="37" y="20"/>
                      <a:pt x="37" y="14"/>
                    </a:cubicBezTo>
                    <a:cubicBezTo>
                      <a:pt x="37" y="8"/>
                      <a:pt x="35" y="4"/>
                      <a:pt x="33" y="3"/>
                    </a:cubicBezTo>
                    <a:cubicBezTo>
                      <a:pt x="32" y="2"/>
                      <a:pt x="31" y="2"/>
                      <a:pt x="30" y="2"/>
                    </a:cubicBezTo>
                  </a:path>
                </a:pathLst>
              </a:custGeom>
              <a:solidFill>
                <a:srgbClr val="0045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1" name="Freeform 53">
                <a:extLst>
                  <a:ext uri="{FF2B5EF4-FFF2-40B4-BE49-F238E27FC236}">
                    <a16:creationId xmlns:a16="http://schemas.microsoft.com/office/drawing/2014/main" id="{AD7E54FB-431A-415E-9C9F-B0E84B49812A}"/>
                  </a:ext>
                </a:extLst>
              </p:cNvPr>
              <p:cNvSpPr>
                <a:spLocks/>
              </p:cNvSpPr>
              <p:nvPr/>
            </p:nvSpPr>
            <p:spPr bwMode="auto">
              <a:xfrm>
                <a:off x="1346" y="1087"/>
                <a:ext cx="62" cy="98"/>
              </a:xfrm>
              <a:custGeom>
                <a:avLst/>
                <a:gdLst>
                  <a:gd name="T0" fmla="*/ 21 w 26"/>
                  <a:gd name="T1" fmla="*/ 0 h 41"/>
                  <a:gd name="T2" fmla="*/ 6 w 26"/>
                  <a:gd name="T3" fmla="*/ 17 h 41"/>
                  <a:gd name="T4" fmla="*/ 4 w 26"/>
                  <a:gd name="T5" fmla="*/ 40 h 41"/>
                  <a:gd name="T6" fmla="*/ 6 w 26"/>
                  <a:gd name="T7" fmla="*/ 41 h 41"/>
                  <a:gd name="T8" fmla="*/ 21 w 26"/>
                  <a:gd name="T9" fmla="*/ 24 h 41"/>
                  <a:gd name="T10" fmla="*/ 22 w 26"/>
                  <a:gd name="T11" fmla="*/ 1 h 41"/>
                  <a:gd name="T12" fmla="*/ 21 w 26"/>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26" h="41">
                    <a:moveTo>
                      <a:pt x="21" y="0"/>
                    </a:moveTo>
                    <a:cubicBezTo>
                      <a:pt x="16" y="0"/>
                      <a:pt x="10" y="7"/>
                      <a:pt x="6" y="17"/>
                    </a:cubicBezTo>
                    <a:cubicBezTo>
                      <a:pt x="1" y="28"/>
                      <a:pt x="0" y="38"/>
                      <a:pt x="4" y="40"/>
                    </a:cubicBezTo>
                    <a:cubicBezTo>
                      <a:pt x="5" y="41"/>
                      <a:pt x="5" y="41"/>
                      <a:pt x="6" y="41"/>
                    </a:cubicBezTo>
                    <a:cubicBezTo>
                      <a:pt x="10" y="41"/>
                      <a:pt x="16" y="34"/>
                      <a:pt x="21" y="24"/>
                    </a:cubicBezTo>
                    <a:cubicBezTo>
                      <a:pt x="26" y="13"/>
                      <a:pt x="26" y="3"/>
                      <a:pt x="22" y="1"/>
                    </a:cubicBezTo>
                    <a:cubicBezTo>
                      <a:pt x="22" y="1"/>
                      <a:pt x="21" y="0"/>
                      <a:pt x="21" y="0"/>
                    </a:cubicBezTo>
                  </a:path>
                </a:pathLst>
              </a:custGeom>
              <a:solidFill>
                <a:srgbClr val="004C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2" name="Freeform 54">
                <a:extLst>
                  <a:ext uri="{FF2B5EF4-FFF2-40B4-BE49-F238E27FC236}">
                    <a16:creationId xmlns:a16="http://schemas.microsoft.com/office/drawing/2014/main" id="{6BA66871-E345-479D-8630-2994C0C4BAAA}"/>
                  </a:ext>
                </a:extLst>
              </p:cNvPr>
              <p:cNvSpPr>
                <a:spLocks/>
              </p:cNvSpPr>
              <p:nvPr/>
            </p:nvSpPr>
            <p:spPr bwMode="auto">
              <a:xfrm>
                <a:off x="1648" y="690"/>
                <a:ext cx="856" cy="1041"/>
              </a:xfrm>
              <a:custGeom>
                <a:avLst/>
                <a:gdLst>
                  <a:gd name="T0" fmla="*/ 353 w 360"/>
                  <a:gd name="T1" fmla="*/ 198 h 438"/>
                  <a:gd name="T2" fmla="*/ 333 w 360"/>
                  <a:gd name="T3" fmla="*/ 166 h 438"/>
                  <a:gd name="T4" fmla="*/ 307 w 360"/>
                  <a:gd name="T5" fmla="*/ 113 h 438"/>
                  <a:gd name="T6" fmla="*/ 320 w 360"/>
                  <a:gd name="T7" fmla="*/ 52 h 438"/>
                  <a:gd name="T8" fmla="*/ 326 w 360"/>
                  <a:gd name="T9" fmla="*/ 28 h 438"/>
                  <a:gd name="T10" fmla="*/ 300 w 360"/>
                  <a:gd name="T11" fmla="*/ 8 h 438"/>
                  <a:gd name="T12" fmla="*/ 279 w 360"/>
                  <a:gd name="T13" fmla="*/ 13 h 438"/>
                  <a:gd name="T14" fmla="*/ 262 w 360"/>
                  <a:gd name="T15" fmla="*/ 75 h 438"/>
                  <a:gd name="T16" fmla="*/ 248 w 360"/>
                  <a:gd name="T17" fmla="*/ 92 h 438"/>
                  <a:gd name="T18" fmla="*/ 250 w 360"/>
                  <a:gd name="T19" fmla="*/ 32 h 438"/>
                  <a:gd name="T20" fmla="*/ 250 w 360"/>
                  <a:gd name="T21" fmla="*/ 7 h 438"/>
                  <a:gd name="T22" fmla="*/ 226 w 360"/>
                  <a:gd name="T23" fmla="*/ 1 h 438"/>
                  <a:gd name="T24" fmla="*/ 201 w 360"/>
                  <a:gd name="T25" fmla="*/ 10 h 438"/>
                  <a:gd name="T26" fmla="*/ 198 w 360"/>
                  <a:gd name="T27" fmla="*/ 74 h 438"/>
                  <a:gd name="T28" fmla="*/ 184 w 360"/>
                  <a:gd name="T29" fmla="*/ 101 h 438"/>
                  <a:gd name="T30" fmla="*/ 173 w 360"/>
                  <a:gd name="T31" fmla="*/ 55 h 438"/>
                  <a:gd name="T32" fmla="*/ 173 w 360"/>
                  <a:gd name="T33" fmla="*/ 12 h 438"/>
                  <a:gd name="T34" fmla="*/ 146 w 360"/>
                  <a:gd name="T35" fmla="*/ 8 h 438"/>
                  <a:gd name="T36" fmla="*/ 115 w 360"/>
                  <a:gd name="T37" fmla="*/ 25 h 438"/>
                  <a:gd name="T38" fmla="*/ 119 w 360"/>
                  <a:gd name="T39" fmla="*/ 94 h 438"/>
                  <a:gd name="T40" fmla="*/ 101 w 360"/>
                  <a:gd name="T41" fmla="*/ 153 h 438"/>
                  <a:gd name="T42" fmla="*/ 17 w 360"/>
                  <a:gd name="T43" fmla="*/ 245 h 438"/>
                  <a:gd name="T44" fmla="*/ 89 w 360"/>
                  <a:gd name="T45" fmla="*/ 426 h 438"/>
                  <a:gd name="T46" fmla="*/ 274 w 360"/>
                  <a:gd name="T47" fmla="*/ 272 h 438"/>
                  <a:gd name="T48" fmla="*/ 353 w 360"/>
                  <a:gd name="T49" fmla="*/ 198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0" h="438">
                    <a:moveTo>
                      <a:pt x="353" y="198"/>
                    </a:moveTo>
                    <a:cubicBezTo>
                      <a:pt x="353" y="198"/>
                      <a:pt x="360" y="199"/>
                      <a:pt x="333" y="166"/>
                    </a:cubicBezTo>
                    <a:cubicBezTo>
                      <a:pt x="306" y="132"/>
                      <a:pt x="306" y="131"/>
                      <a:pt x="307" y="113"/>
                    </a:cubicBezTo>
                    <a:cubicBezTo>
                      <a:pt x="308" y="95"/>
                      <a:pt x="317" y="62"/>
                      <a:pt x="320" y="52"/>
                    </a:cubicBezTo>
                    <a:cubicBezTo>
                      <a:pt x="323" y="42"/>
                      <a:pt x="328" y="33"/>
                      <a:pt x="326" y="28"/>
                    </a:cubicBezTo>
                    <a:cubicBezTo>
                      <a:pt x="324" y="23"/>
                      <a:pt x="316" y="13"/>
                      <a:pt x="300" y="8"/>
                    </a:cubicBezTo>
                    <a:cubicBezTo>
                      <a:pt x="284" y="3"/>
                      <a:pt x="281" y="10"/>
                      <a:pt x="279" y="13"/>
                    </a:cubicBezTo>
                    <a:cubicBezTo>
                      <a:pt x="277" y="16"/>
                      <a:pt x="265" y="43"/>
                      <a:pt x="262" y="75"/>
                    </a:cubicBezTo>
                    <a:cubicBezTo>
                      <a:pt x="258" y="108"/>
                      <a:pt x="250" y="105"/>
                      <a:pt x="248" y="92"/>
                    </a:cubicBezTo>
                    <a:cubicBezTo>
                      <a:pt x="247" y="79"/>
                      <a:pt x="248" y="50"/>
                      <a:pt x="250" y="32"/>
                    </a:cubicBezTo>
                    <a:cubicBezTo>
                      <a:pt x="252" y="15"/>
                      <a:pt x="252" y="9"/>
                      <a:pt x="250" y="7"/>
                    </a:cubicBezTo>
                    <a:cubicBezTo>
                      <a:pt x="248" y="6"/>
                      <a:pt x="241" y="0"/>
                      <a:pt x="226" y="1"/>
                    </a:cubicBezTo>
                    <a:cubicBezTo>
                      <a:pt x="212" y="2"/>
                      <a:pt x="201" y="7"/>
                      <a:pt x="201" y="10"/>
                    </a:cubicBezTo>
                    <a:cubicBezTo>
                      <a:pt x="201" y="13"/>
                      <a:pt x="199" y="63"/>
                      <a:pt x="198" y="74"/>
                    </a:cubicBezTo>
                    <a:cubicBezTo>
                      <a:pt x="196" y="85"/>
                      <a:pt x="190" y="111"/>
                      <a:pt x="184" y="101"/>
                    </a:cubicBezTo>
                    <a:cubicBezTo>
                      <a:pt x="179" y="91"/>
                      <a:pt x="175" y="80"/>
                      <a:pt x="173" y="55"/>
                    </a:cubicBezTo>
                    <a:cubicBezTo>
                      <a:pt x="172" y="30"/>
                      <a:pt x="175" y="14"/>
                      <a:pt x="173" y="12"/>
                    </a:cubicBezTo>
                    <a:cubicBezTo>
                      <a:pt x="172" y="10"/>
                      <a:pt x="159" y="6"/>
                      <a:pt x="146" y="8"/>
                    </a:cubicBezTo>
                    <a:cubicBezTo>
                      <a:pt x="133" y="9"/>
                      <a:pt x="115" y="17"/>
                      <a:pt x="115" y="25"/>
                    </a:cubicBezTo>
                    <a:cubicBezTo>
                      <a:pt x="115" y="32"/>
                      <a:pt x="118" y="69"/>
                      <a:pt x="119" y="94"/>
                    </a:cubicBezTo>
                    <a:cubicBezTo>
                      <a:pt x="119" y="118"/>
                      <a:pt x="121" y="136"/>
                      <a:pt x="101" y="153"/>
                    </a:cubicBezTo>
                    <a:cubicBezTo>
                      <a:pt x="82" y="170"/>
                      <a:pt x="31" y="202"/>
                      <a:pt x="17" y="245"/>
                    </a:cubicBezTo>
                    <a:cubicBezTo>
                      <a:pt x="3" y="288"/>
                      <a:pt x="0" y="413"/>
                      <a:pt x="89" y="426"/>
                    </a:cubicBezTo>
                    <a:cubicBezTo>
                      <a:pt x="178" y="438"/>
                      <a:pt x="232" y="315"/>
                      <a:pt x="274" y="272"/>
                    </a:cubicBezTo>
                    <a:cubicBezTo>
                      <a:pt x="316" y="229"/>
                      <a:pt x="353" y="198"/>
                      <a:pt x="353" y="198"/>
                    </a:cubicBezTo>
                  </a:path>
                </a:pathLst>
              </a:custGeom>
              <a:solidFill>
                <a:srgbClr val="E12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3" name="Freeform 55">
                <a:extLst>
                  <a:ext uri="{FF2B5EF4-FFF2-40B4-BE49-F238E27FC236}">
                    <a16:creationId xmlns:a16="http://schemas.microsoft.com/office/drawing/2014/main" id="{A5161286-3EB5-4DAE-804D-B4216BE894CF}"/>
                  </a:ext>
                </a:extLst>
              </p:cNvPr>
              <p:cNvSpPr>
                <a:spLocks noEditPoints="1"/>
              </p:cNvSpPr>
              <p:nvPr/>
            </p:nvSpPr>
            <p:spPr bwMode="auto">
              <a:xfrm>
                <a:off x="1655" y="690"/>
                <a:ext cx="842" cy="1017"/>
              </a:xfrm>
              <a:custGeom>
                <a:avLst/>
                <a:gdLst>
                  <a:gd name="T0" fmla="*/ 86 w 354"/>
                  <a:gd name="T1" fmla="*/ 427 h 428"/>
                  <a:gd name="T2" fmla="*/ 13 w 354"/>
                  <a:gd name="T3" fmla="*/ 245 h 428"/>
                  <a:gd name="T4" fmla="*/ 98 w 354"/>
                  <a:gd name="T5" fmla="*/ 152 h 428"/>
                  <a:gd name="T6" fmla="*/ 114 w 354"/>
                  <a:gd name="T7" fmla="*/ 94 h 428"/>
                  <a:gd name="T8" fmla="*/ 111 w 354"/>
                  <a:gd name="T9" fmla="*/ 25 h 428"/>
                  <a:gd name="T10" fmla="*/ 149 w 354"/>
                  <a:gd name="T11" fmla="*/ 6 h 428"/>
                  <a:gd name="T12" fmla="*/ 172 w 354"/>
                  <a:gd name="T13" fmla="*/ 22 h 428"/>
                  <a:gd name="T14" fmla="*/ 183 w 354"/>
                  <a:gd name="T15" fmla="*/ 100 h 428"/>
                  <a:gd name="T16" fmla="*/ 193 w 354"/>
                  <a:gd name="T17" fmla="*/ 74 h 428"/>
                  <a:gd name="T18" fmla="*/ 223 w 354"/>
                  <a:gd name="T19" fmla="*/ 0 h 428"/>
                  <a:gd name="T20" fmla="*/ 247 w 354"/>
                  <a:gd name="T21" fmla="*/ 6 h 428"/>
                  <a:gd name="T22" fmla="*/ 247 w 354"/>
                  <a:gd name="T23" fmla="*/ 92 h 428"/>
                  <a:gd name="T24" fmla="*/ 257 w 354"/>
                  <a:gd name="T25" fmla="*/ 75 h 428"/>
                  <a:gd name="T26" fmla="*/ 275 w 354"/>
                  <a:gd name="T27" fmla="*/ 12 h 428"/>
                  <a:gd name="T28" fmla="*/ 298 w 354"/>
                  <a:gd name="T29" fmla="*/ 7 h 428"/>
                  <a:gd name="T30" fmla="*/ 321 w 354"/>
                  <a:gd name="T31" fmla="*/ 44 h 428"/>
                  <a:gd name="T32" fmla="*/ 305 w 354"/>
                  <a:gd name="T33" fmla="*/ 113 h 428"/>
                  <a:gd name="T34" fmla="*/ 352 w 354"/>
                  <a:gd name="T35" fmla="*/ 198 h 428"/>
                  <a:gd name="T36" fmla="*/ 272 w 354"/>
                  <a:gd name="T37" fmla="*/ 273 h 428"/>
                  <a:gd name="T38" fmla="*/ 98 w 354"/>
                  <a:gd name="T39" fmla="*/ 428 h 428"/>
                  <a:gd name="T40" fmla="*/ 143 w 354"/>
                  <a:gd name="T41" fmla="*/ 9 h 428"/>
                  <a:gd name="T42" fmla="*/ 114 w 354"/>
                  <a:gd name="T43" fmla="*/ 39 h 428"/>
                  <a:gd name="T44" fmla="*/ 117 w 354"/>
                  <a:gd name="T45" fmla="*/ 97 h 428"/>
                  <a:gd name="T46" fmla="*/ 85 w 354"/>
                  <a:gd name="T47" fmla="*/ 166 h 428"/>
                  <a:gd name="T48" fmla="*/ 29 w 354"/>
                  <a:gd name="T49" fmla="*/ 387 h 428"/>
                  <a:gd name="T50" fmla="*/ 98 w 354"/>
                  <a:gd name="T51" fmla="*/ 425 h 428"/>
                  <a:gd name="T52" fmla="*/ 270 w 354"/>
                  <a:gd name="T53" fmla="*/ 271 h 428"/>
                  <a:gd name="T54" fmla="*/ 350 w 354"/>
                  <a:gd name="T55" fmla="*/ 197 h 428"/>
                  <a:gd name="T56" fmla="*/ 303 w 354"/>
                  <a:gd name="T57" fmla="*/ 113 h 428"/>
                  <a:gd name="T58" fmla="*/ 319 w 354"/>
                  <a:gd name="T59" fmla="*/ 43 h 428"/>
                  <a:gd name="T60" fmla="*/ 297 w 354"/>
                  <a:gd name="T61" fmla="*/ 9 h 428"/>
                  <a:gd name="T62" fmla="*/ 277 w 354"/>
                  <a:gd name="T63" fmla="*/ 13 h 428"/>
                  <a:gd name="T64" fmla="*/ 260 w 354"/>
                  <a:gd name="T65" fmla="*/ 76 h 428"/>
                  <a:gd name="T66" fmla="*/ 244 w 354"/>
                  <a:gd name="T67" fmla="*/ 92 h 428"/>
                  <a:gd name="T68" fmla="*/ 246 w 354"/>
                  <a:gd name="T69" fmla="*/ 8 h 428"/>
                  <a:gd name="T70" fmla="*/ 199 w 354"/>
                  <a:gd name="T71" fmla="*/ 10 h 428"/>
                  <a:gd name="T72" fmla="*/ 184 w 354"/>
                  <a:gd name="T73" fmla="*/ 104 h 428"/>
                  <a:gd name="T74" fmla="*/ 169 w 354"/>
                  <a:gd name="T75" fmla="*/ 55 h 428"/>
                  <a:gd name="T76" fmla="*/ 169 w 354"/>
                  <a:gd name="T77" fmla="*/ 13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4" h="428">
                    <a:moveTo>
                      <a:pt x="98" y="428"/>
                    </a:moveTo>
                    <a:cubicBezTo>
                      <a:pt x="94" y="428"/>
                      <a:pt x="90" y="427"/>
                      <a:pt x="86" y="427"/>
                    </a:cubicBezTo>
                    <a:cubicBezTo>
                      <a:pt x="60" y="423"/>
                      <a:pt x="40" y="410"/>
                      <a:pt x="26" y="388"/>
                    </a:cubicBezTo>
                    <a:cubicBezTo>
                      <a:pt x="0" y="345"/>
                      <a:pt x="3" y="277"/>
                      <a:pt x="13" y="245"/>
                    </a:cubicBezTo>
                    <a:cubicBezTo>
                      <a:pt x="24" y="210"/>
                      <a:pt x="60" y="182"/>
                      <a:pt x="83" y="164"/>
                    </a:cubicBezTo>
                    <a:cubicBezTo>
                      <a:pt x="89" y="159"/>
                      <a:pt x="94" y="156"/>
                      <a:pt x="98" y="152"/>
                    </a:cubicBezTo>
                    <a:cubicBezTo>
                      <a:pt x="115" y="137"/>
                      <a:pt x="115" y="119"/>
                      <a:pt x="115" y="97"/>
                    </a:cubicBezTo>
                    <a:cubicBezTo>
                      <a:pt x="114" y="94"/>
                      <a:pt x="114" y="94"/>
                      <a:pt x="114" y="94"/>
                    </a:cubicBezTo>
                    <a:cubicBezTo>
                      <a:pt x="114" y="77"/>
                      <a:pt x="113" y="54"/>
                      <a:pt x="111" y="39"/>
                    </a:cubicBezTo>
                    <a:cubicBezTo>
                      <a:pt x="111" y="32"/>
                      <a:pt x="111" y="27"/>
                      <a:pt x="111" y="25"/>
                    </a:cubicBezTo>
                    <a:cubicBezTo>
                      <a:pt x="110" y="16"/>
                      <a:pt x="130" y="8"/>
                      <a:pt x="143" y="6"/>
                    </a:cubicBezTo>
                    <a:cubicBezTo>
                      <a:pt x="145" y="6"/>
                      <a:pt x="147" y="6"/>
                      <a:pt x="149" y="6"/>
                    </a:cubicBezTo>
                    <a:cubicBezTo>
                      <a:pt x="160" y="6"/>
                      <a:pt x="169" y="9"/>
                      <a:pt x="171" y="11"/>
                    </a:cubicBezTo>
                    <a:cubicBezTo>
                      <a:pt x="172" y="12"/>
                      <a:pt x="172" y="15"/>
                      <a:pt x="172" y="22"/>
                    </a:cubicBezTo>
                    <a:cubicBezTo>
                      <a:pt x="171" y="30"/>
                      <a:pt x="171" y="41"/>
                      <a:pt x="172" y="55"/>
                    </a:cubicBezTo>
                    <a:cubicBezTo>
                      <a:pt x="173" y="79"/>
                      <a:pt x="177" y="90"/>
                      <a:pt x="183" y="100"/>
                    </a:cubicBezTo>
                    <a:cubicBezTo>
                      <a:pt x="183" y="101"/>
                      <a:pt x="184" y="102"/>
                      <a:pt x="184" y="102"/>
                    </a:cubicBezTo>
                    <a:cubicBezTo>
                      <a:pt x="187" y="102"/>
                      <a:pt x="192" y="85"/>
                      <a:pt x="193" y="74"/>
                    </a:cubicBezTo>
                    <a:cubicBezTo>
                      <a:pt x="195" y="62"/>
                      <a:pt x="197" y="13"/>
                      <a:pt x="197" y="10"/>
                    </a:cubicBezTo>
                    <a:cubicBezTo>
                      <a:pt x="197" y="5"/>
                      <a:pt x="209" y="1"/>
                      <a:pt x="223" y="0"/>
                    </a:cubicBezTo>
                    <a:cubicBezTo>
                      <a:pt x="224" y="0"/>
                      <a:pt x="225" y="0"/>
                      <a:pt x="226" y="0"/>
                    </a:cubicBezTo>
                    <a:cubicBezTo>
                      <a:pt x="235" y="0"/>
                      <a:pt x="242" y="2"/>
                      <a:pt x="247" y="6"/>
                    </a:cubicBezTo>
                    <a:cubicBezTo>
                      <a:pt x="250" y="8"/>
                      <a:pt x="250" y="13"/>
                      <a:pt x="248" y="33"/>
                    </a:cubicBezTo>
                    <a:cubicBezTo>
                      <a:pt x="246" y="50"/>
                      <a:pt x="245" y="79"/>
                      <a:pt x="247" y="92"/>
                    </a:cubicBezTo>
                    <a:cubicBezTo>
                      <a:pt x="247" y="98"/>
                      <a:pt x="249" y="100"/>
                      <a:pt x="250" y="100"/>
                    </a:cubicBezTo>
                    <a:cubicBezTo>
                      <a:pt x="250" y="100"/>
                      <a:pt x="254" y="100"/>
                      <a:pt x="257" y="75"/>
                    </a:cubicBezTo>
                    <a:cubicBezTo>
                      <a:pt x="261" y="42"/>
                      <a:pt x="273" y="15"/>
                      <a:pt x="275" y="13"/>
                    </a:cubicBezTo>
                    <a:cubicBezTo>
                      <a:pt x="275" y="12"/>
                      <a:pt x="275" y="12"/>
                      <a:pt x="275" y="12"/>
                    </a:cubicBezTo>
                    <a:cubicBezTo>
                      <a:pt x="276" y="10"/>
                      <a:pt x="279" y="5"/>
                      <a:pt x="287" y="5"/>
                    </a:cubicBezTo>
                    <a:cubicBezTo>
                      <a:pt x="290" y="5"/>
                      <a:pt x="294" y="6"/>
                      <a:pt x="298" y="7"/>
                    </a:cubicBezTo>
                    <a:cubicBezTo>
                      <a:pt x="315" y="12"/>
                      <a:pt x="323" y="22"/>
                      <a:pt x="325" y="28"/>
                    </a:cubicBezTo>
                    <a:cubicBezTo>
                      <a:pt x="326" y="32"/>
                      <a:pt x="324" y="38"/>
                      <a:pt x="321" y="44"/>
                    </a:cubicBezTo>
                    <a:cubicBezTo>
                      <a:pt x="320" y="47"/>
                      <a:pt x="319" y="49"/>
                      <a:pt x="318" y="52"/>
                    </a:cubicBezTo>
                    <a:cubicBezTo>
                      <a:pt x="315" y="62"/>
                      <a:pt x="306" y="95"/>
                      <a:pt x="305" y="113"/>
                    </a:cubicBezTo>
                    <a:cubicBezTo>
                      <a:pt x="304" y="130"/>
                      <a:pt x="304" y="132"/>
                      <a:pt x="331" y="165"/>
                    </a:cubicBezTo>
                    <a:cubicBezTo>
                      <a:pt x="354" y="194"/>
                      <a:pt x="353" y="197"/>
                      <a:pt x="352" y="198"/>
                    </a:cubicBezTo>
                    <a:cubicBezTo>
                      <a:pt x="352" y="199"/>
                      <a:pt x="351" y="199"/>
                      <a:pt x="351" y="199"/>
                    </a:cubicBezTo>
                    <a:cubicBezTo>
                      <a:pt x="347" y="202"/>
                      <a:pt x="311" y="233"/>
                      <a:pt x="272" y="273"/>
                    </a:cubicBezTo>
                    <a:cubicBezTo>
                      <a:pt x="261" y="284"/>
                      <a:pt x="249" y="300"/>
                      <a:pt x="237" y="318"/>
                    </a:cubicBezTo>
                    <a:cubicBezTo>
                      <a:pt x="202" y="367"/>
                      <a:pt x="159" y="428"/>
                      <a:pt x="98" y="428"/>
                    </a:cubicBezTo>
                    <a:moveTo>
                      <a:pt x="149" y="8"/>
                    </a:moveTo>
                    <a:cubicBezTo>
                      <a:pt x="147" y="8"/>
                      <a:pt x="145" y="8"/>
                      <a:pt x="143" y="9"/>
                    </a:cubicBezTo>
                    <a:cubicBezTo>
                      <a:pt x="130" y="10"/>
                      <a:pt x="113" y="18"/>
                      <a:pt x="113" y="25"/>
                    </a:cubicBezTo>
                    <a:cubicBezTo>
                      <a:pt x="113" y="27"/>
                      <a:pt x="113" y="32"/>
                      <a:pt x="114" y="39"/>
                    </a:cubicBezTo>
                    <a:cubicBezTo>
                      <a:pt x="115" y="54"/>
                      <a:pt x="117" y="77"/>
                      <a:pt x="117" y="94"/>
                    </a:cubicBezTo>
                    <a:cubicBezTo>
                      <a:pt x="117" y="97"/>
                      <a:pt x="117" y="97"/>
                      <a:pt x="117" y="97"/>
                    </a:cubicBezTo>
                    <a:cubicBezTo>
                      <a:pt x="117" y="120"/>
                      <a:pt x="118" y="138"/>
                      <a:pt x="99" y="154"/>
                    </a:cubicBezTo>
                    <a:cubicBezTo>
                      <a:pt x="96" y="157"/>
                      <a:pt x="91" y="161"/>
                      <a:pt x="85" y="166"/>
                    </a:cubicBezTo>
                    <a:cubicBezTo>
                      <a:pt x="62" y="184"/>
                      <a:pt x="26" y="212"/>
                      <a:pt x="15" y="246"/>
                    </a:cubicBezTo>
                    <a:cubicBezTo>
                      <a:pt x="5" y="278"/>
                      <a:pt x="2" y="345"/>
                      <a:pt x="29" y="387"/>
                    </a:cubicBezTo>
                    <a:cubicBezTo>
                      <a:pt x="42" y="408"/>
                      <a:pt x="61" y="421"/>
                      <a:pt x="86" y="424"/>
                    </a:cubicBezTo>
                    <a:cubicBezTo>
                      <a:pt x="90" y="425"/>
                      <a:pt x="94" y="425"/>
                      <a:pt x="98" y="425"/>
                    </a:cubicBezTo>
                    <a:cubicBezTo>
                      <a:pt x="158" y="425"/>
                      <a:pt x="200" y="365"/>
                      <a:pt x="235" y="316"/>
                    </a:cubicBezTo>
                    <a:cubicBezTo>
                      <a:pt x="247" y="299"/>
                      <a:pt x="259" y="282"/>
                      <a:pt x="270" y="271"/>
                    </a:cubicBezTo>
                    <a:cubicBezTo>
                      <a:pt x="311" y="229"/>
                      <a:pt x="349" y="197"/>
                      <a:pt x="350" y="197"/>
                    </a:cubicBezTo>
                    <a:cubicBezTo>
                      <a:pt x="350" y="197"/>
                      <a:pt x="350" y="197"/>
                      <a:pt x="350" y="197"/>
                    </a:cubicBezTo>
                    <a:cubicBezTo>
                      <a:pt x="349" y="195"/>
                      <a:pt x="347" y="189"/>
                      <a:pt x="329" y="166"/>
                    </a:cubicBezTo>
                    <a:cubicBezTo>
                      <a:pt x="301" y="132"/>
                      <a:pt x="301" y="131"/>
                      <a:pt x="303" y="113"/>
                    </a:cubicBezTo>
                    <a:cubicBezTo>
                      <a:pt x="304" y="95"/>
                      <a:pt x="312" y="62"/>
                      <a:pt x="316" y="51"/>
                    </a:cubicBezTo>
                    <a:cubicBezTo>
                      <a:pt x="317" y="49"/>
                      <a:pt x="318" y="46"/>
                      <a:pt x="319" y="43"/>
                    </a:cubicBezTo>
                    <a:cubicBezTo>
                      <a:pt x="321" y="37"/>
                      <a:pt x="324" y="32"/>
                      <a:pt x="322" y="29"/>
                    </a:cubicBezTo>
                    <a:cubicBezTo>
                      <a:pt x="320" y="24"/>
                      <a:pt x="313" y="14"/>
                      <a:pt x="297" y="9"/>
                    </a:cubicBezTo>
                    <a:cubicBezTo>
                      <a:pt x="293" y="8"/>
                      <a:pt x="290" y="8"/>
                      <a:pt x="287" y="8"/>
                    </a:cubicBezTo>
                    <a:cubicBezTo>
                      <a:pt x="280" y="8"/>
                      <a:pt x="278" y="11"/>
                      <a:pt x="277" y="13"/>
                    </a:cubicBezTo>
                    <a:cubicBezTo>
                      <a:pt x="277" y="14"/>
                      <a:pt x="277" y="14"/>
                      <a:pt x="277" y="14"/>
                    </a:cubicBezTo>
                    <a:cubicBezTo>
                      <a:pt x="275" y="17"/>
                      <a:pt x="264" y="43"/>
                      <a:pt x="260" y="76"/>
                    </a:cubicBezTo>
                    <a:cubicBezTo>
                      <a:pt x="258" y="88"/>
                      <a:pt x="255" y="103"/>
                      <a:pt x="250" y="103"/>
                    </a:cubicBezTo>
                    <a:cubicBezTo>
                      <a:pt x="247" y="103"/>
                      <a:pt x="245" y="99"/>
                      <a:pt x="244" y="92"/>
                    </a:cubicBezTo>
                    <a:cubicBezTo>
                      <a:pt x="242" y="79"/>
                      <a:pt x="244" y="50"/>
                      <a:pt x="246" y="32"/>
                    </a:cubicBezTo>
                    <a:cubicBezTo>
                      <a:pt x="247" y="21"/>
                      <a:pt x="248" y="10"/>
                      <a:pt x="246" y="8"/>
                    </a:cubicBezTo>
                    <a:cubicBezTo>
                      <a:pt x="244" y="7"/>
                      <a:pt x="237" y="1"/>
                      <a:pt x="223" y="2"/>
                    </a:cubicBezTo>
                    <a:cubicBezTo>
                      <a:pt x="208" y="3"/>
                      <a:pt x="199" y="8"/>
                      <a:pt x="199" y="10"/>
                    </a:cubicBezTo>
                    <a:cubicBezTo>
                      <a:pt x="199" y="13"/>
                      <a:pt x="197" y="63"/>
                      <a:pt x="196" y="74"/>
                    </a:cubicBezTo>
                    <a:cubicBezTo>
                      <a:pt x="195" y="80"/>
                      <a:pt x="190" y="104"/>
                      <a:pt x="184" y="104"/>
                    </a:cubicBezTo>
                    <a:cubicBezTo>
                      <a:pt x="183" y="104"/>
                      <a:pt x="181" y="103"/>
                      <a:pt x="180" y="101"/>
                    </a:cubicBezTo>
                    <a:cubicBezTo>
                      <a:pt x="175" y="91"/>
                      <a:pt x="171" y="79"/>
                      <a:pt x="169" y="55"/>
                    </a:cubicBezTo>
                    <a:cubicBezTo>
                      <a:pt x="168" y="41"/>
                      <a:pt x="169" y="30"/>
                      <a:pt x="169" y="22"/>
                    </a:cubicBezTo>
                    <a:cubicBezTo>
                      <a:pt x="170" y="18"/>
                      <a:pt x="170" y="14"/>
                      <a:pt x="169" y="13"/>
                    </a:cubicBezTo>
                    <a:cubicBezTo>
                      <a:pt x="168" y="12"/>
                      <a:pt x="160" y="8"/>
                      <a:pt x="149" y="8"/>
                    </a:cubicBezTo>
                  </a:path>
                </a:pathLst>
              </a:custGeom>
              <a:solidFill>
                <a:srgbClr val="951F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4" name="Freeform 56">
                <a:extLst>
                  <a:ext uri="{FF2B5EF4-FFF2-40B4-BE49-F238E27FC236}">
                    <a16:creationId xmlns:a16="http://schemas.microsoft.com/office/drawing/2014/main" id="{5408F9EA-8D0A-496D-887E-AED267E94E32}"/>
                  </a:ext>
                </a:extLst>
              </p:cNvPr>
              <p:cNvSpPr>
                <a:spLocks/>
              </p:cNvSpPr>
              <p:nvPr/>
            </p:nvSpPr>
            <p:spPr bwMode="auto">
              <a:xfrm>
                <a:off x="1998" y="709"/>
                <a:ext cx="90" cy="236"/>
              </a:xfrm>
              <a:custGeom>
                <a:avLst/>
                <a:gdLst>
                  <a:gd name="T0" fmla="*/ 5 w 38"/>
                  <a:gd name="T1" fmla="*/ 0 h 99"/>
                  <a:gd name="T2" fmla="*/ 0 w 38"/>
                  <a:gd name="T3" fmla="*/ 1 h 99"/>
                  <a:gd name="T4" fmla="*/ 9 w 38"/>
                  <a:gd name="T5" fmla="*/ 81 h 99"/>
                  <a:gd name="T6" fmla="*/ 30 w 38"/>
                  <a:gd name="T7" fmla="*/ 99 h 99"/>
                  <a:gd name="T8" fmla="*/ 32 w 38"/>
                  <a:gd name="T9" fmla="*/ 99 h 99"/>
                  <a:gd name="T10" fmla="*/ 38 w 38"/>
                  <a:gd name="T11" fmla="*/ 96 h 99"/>
                  <a:gd name="T12" fmla="*/ 36 w 38"/>
                  <a:gd name="T13" fmla="*/ 93 h 99"/>
                  <a:gd name="T14" fmla="*/ 35 w 38"/>
                  <a:gd name="T15" fmla="*/ 90 h 99"/>
                  <a:gd name="T16" fmla="*/ 18 w 38"/>
                  <a:gd name="T17" fmla="*/ 61 h 99"/>
                  <a:gd name="T18" fmla="*/ 14 w 38"/>
                  <a:gd name="T19" fmla="*/ 27 h 99"/>
                  <a:gd name="T20" fmla="*/ 16 w 38"/>
                  <a:gd name="T21" fmla="*/ 1 h 99"/>
                  <a:gd name="T22" fmla="*/ 5 w 38"/>
                  <a:gd name="T2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99">
                    <a:moveTo>
                      <a:pt x="5" y="0"/>
                    </a:moveTo>
                    <a:cubicBezTo>
                      <a:pt x="3" y="0"/>
                      <a:pt x="2" y="0"/>
                      <a:pt x="0" y="1"/>
                    </a:cubicBezTo>
                    <a:cubicBezTo>
                      <a:pt x="0" y="26"/>
                      <a:pt x="2" y="59"/>
                      <a:pt x="9" y="81"/>
                    </a:cubicBezTo>
                    <a:cubicBezTo>
                      <a:pt x="11" y="89"/>
                      <a:pt x="20" y="99"/>
                      <a:pt x="30" y="99"/>
                    </a:cubicBezTo>
                    <a:cubicBezTo>
                      <a:pt x="31" y="99"/>
                      <a:pt x="31" y="99"/>
                      <a:pt x="32" y="99"/>
                    </a:cubicBezTo>
                    <a:cubicBezTo>
                      <a:pt x="34" y="99"/>
                      <a:pt x="37" y="98"/>
                      <a:pt x="38" y="96"/>
                    </a:cubicBezTo>
                    <a:cubicBezTo>
                      <a:pt x="38" y="95"/>
                      <a:pt x="37" y="95"/>
                      <a:pt x="36" y="93"/>
                    </a:cubicBezTo>
                    <a:cubicBezTo>
                      <a:pt x="36" y="92"/>
                      <a:pt x="35" y="91"/>
                      <a:pt x="35" y="90"/>
                    </a:cubicBezTo>
                    <a:cubicBezTo>
                      <a:pt x="26" y="84"/>
                      <a:pt x="21" y="70"/>
                      <a:pt x="18" y="61"/>
                    </a:cubicBezTo>
                    <a:cubicBezTo>
                      <a:pt x="14" y="50"/>
                      <a:pt x="14" y="39"/>
                      <a:pt x="14" y="27"/>
                    </a:cubicBezTo>
                    <a:cubicBezTo>
                      <a:pt x="14" y="19"/>
                      <a:pt x="15" y="10"/>
                      <a:pt x="16" y="1"/>
                    </a:cubicBezTo>
                    <a:cubicBezTo>
                      <a:pt x="12" y="1"/>
                      <a:pt x="9" y="0"/>
                      <a:pt x="5" y="0"/>
                    </a:cubicBezTo>
                  </a:path>
                </a:pathLst>
              </a:custGeom>
              <a:solidFill>
                <a:srgbClr val="AF0B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5" name="Freeform 57">
                <a:extLst>
                  <a:ext uri="{FF2B5EF4-FFF2-40B4-BE49-F238E27FC236}">
                    <a16:creationId xmlns:a16="http://schemas.microsoft.com/office/drawing/2014/main" id="{A1E4E823-32D1-453E-8FB5-83CAE7782A41}"/>
                  </a:ext>
                </a:extLst>
              </p:cNvPr>
              <p:cNvSpPr>
                <a:spLocks noEditPoints="1"/>
              </p:cNvSpPr>
              <p:nvPr/>
            </p:nvSpPr>
            <p:spPr bwMode="auto">
              <a:xfrm>
                <a:off x="1998" y="707"/>
                <a:ext cx="92" cy="230"/>
              </a:xfrm>
              <a:custGeom>
                <a:avLst/>
                <a:gdLst>
                  <a:gd name="T0" fmla="*/ 26 w 39"/>
                  <a:gd name="T1" fmla="*/ 48 h 97"/>
                  <a:gd name="T2" fmla="*/ 37 w 39"/>
                  <a:gd name="T3" fmla="*/ 93 h 97"/>
                  <a:gd name="T4" fmla="*/ 35 w 39"/>
                  <a:gd name="T5" fmla="*/ 91 h 97"/>
                  <a:gd name="T6" fmla="*/ 36 w 39"/>
                  <a:gd name="T7" fmla="*/ 94 h 97"/>
                  <a:gd name="T8" fmla="*/ 38 w 39"/>
                  <a:gd name="T9" fmla="*/ 97 h 97"/>
                  <a:gd name="T10" fmla="*/ 39 w 39"/>
                  <a:gd name="T11" fmla="*/ 96 h 97"/>
                  <a:gd name="T12" fmla="*/ 37 w 39"/>
                  <a:gd name="T13" fmla="*/ 94 h 97"/>
                  <a:gd name="T14" fmla="*/ 26 w 39"/>
                  <a:gd name="T15" fmla="*/ 48 h 97"/>
                  <a:gd name="T16" fmla="*/ 5 w 39"/>
                  <a:gd name="T17" fmla="*/ 0 h 97"/>
                  <a:gd name="T18" fmla="*/ 0 w 39"/>
                  <a:gd name="T19" fmla="*/ 0 h 97"/>
                  <a:gd name="T20" fmla="*/ 0 w 39"/>
                  <a:gd name="T21" fmla="*/ 2 h 97"/>
                  <a:gd name="T22" fmla="*/ 5 w 39"/>
                  <a:gd name="T23" fmla="*/ 1 h 97"/>
                  <a:gd name="T24" fmla="*/ 16 w 39"/>
                  <a:gd name="T25" fmla="*/ 2 h 97"/>
                  <a:gd name="T26" fmla="*/ 16 w 39"/>
                  <a:gd name="T27" fmla="*/ 1 h 97"/>
                  <a:gd name="T28" fmla="*/ 25 w 39"/>
                  <a:gd name="T29" fmla="*/ 4 h 97"/>
                  <a:gd name="T30" fmla="*/ 5 w 39"/>
                  <a:gd name="T31"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 h="97">
                    <a:moveTo>
                      <a:pt x="26" y="48"/>
                    </a:moveTo>
                    <a:cubicBezTo>
                      <a:pt x="28" y="72"/>
                      <a:pt x="32" y="84"/>
                      <a:pt x="37" y="93"/>
                    </a:cubicBezTo>
                    <a:cubicBezTo>
                      <a:pt x="36" y="93"/>
                      <a:pt x="36" y="92"/>
                      <a:pt x="35" y="91"/>
                    </a:cubicBezTo>
                    <a:cubicBezTo>
                      <a:pt x="35" y="92"/>
                      <a:pt x="36" y="93"/>
                      <a:pt x="36" y="94"/>
                    </a:cubicBezTo>
                    <a:cubicBezTo>
                      <a:pt x="37" y="96"/>
                      <a:pt x="38" y="96"/>
                      <a:pt x="38" y="97"/>
                    </a:cubicBezTo>
                    <a:cubicBezTo>
                      <a:pt x="39" y="97"/>
                      <a:pt x="39" y="96"/>
                      <a:pt x="39" y="96"/>
                    </a:cubicBezTo>
                    <a:cubicBezTo>
                      <a:pt x="39" y="96"/>
                      <a:pt x="38" y="95"/>
                      <a:pt x="37" y="94"/>
                    </a:cubicBezTo>
                    <a:cubicBezTo>
                      <a:pt x="32" y="84"/>
                      <a:pt x="28" y="73"/>
                      <a:pt x="26" y="48"/>
                    </a:cubicBezTo>
                    <a:moveTo>
                      <a:pt x="5" y="0"/>
                    </a:moveTo>
                    <a:cubicBezTo>
                      <a:pt x="3" y="0"/>
                      <a:pt x="2" y="0"/>
                      <a:pt x="0" y="0"/>
                    </a:cubicBezTo>
                    <a:cubicBezTo>
                      <a:pt x="0" y="1"/>
                      <a:pt x="0" y="1"/>
                      <a:pt x="0" y="2"/>
                    </a:cubicBezTo>
                    <a:cubicBezTo>
                      <a:pt x="2" y="1"/>
                      <a:pt x="3" y="1"/>
                      <a:pt x="5" y="1"/>
                    </a:cubicBezTo>
                    <a:cubicBezTo>
                      <a:pt x="9" y="1"/>
                      <a:pt x="12" y="2"/>
                      <a:pt x="16" y="2"/>
                    </a:cubicBezTo>
                    <a:cubicBezTo>
                      <a:pt x="16" y="2"/>
                      <a:pt x="16" y="2"/>
                      <a:pt x="16" y="1"/>
                    </a:cubicBezTo>
                    <a:cubicBezTo>
                      <a:pt x="19" y="2"/>
                      <a:pt x="23" y="3"/>
                      <a:pt x="25" y="4"/>
                    </a:cubicBezTo>
                    <a:cubicBezTo>
                      <a:pt x="21" y="2"/>
                      <a:pt x="14" y="0"/>
                      <a:pt x="5" y="0"/>
                    </a:cubicBezTo>
                  </a:path>
                </a:pathLst>
              </a:custGeom>
              <a:solidFill>
                <a:srgbClr val="740A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6" name="Freeform 58">
                <a:extLst>
                  <a:ext uri="{FF2B5EF4-FFF2-40B4-BE49-F238E27FC236}">
                    <a16:creationId xmlns:a16="http://schemas.microsoft.com/office/drawing/2014/main" id="{3ADA5B23-FC86-4552-BABF-C57C8BF316FB}"/>
                  </a:ext>
                </a:extLst>
              </p:cNvPr>
              <p:cNvSpPr>
                <a:spLocks/>
              </p:cNvSpPr>
              <p:nvPr/>
            </p:nvSpPr>
            <p:spPr bwMode="auto">
              <a:xfrm>
                <a:off x="2057" y="716"/>
                <a:ext cx="5" cy="10"/>
              </a:xfrm>
              <a:custGeom>
                <a:avLst/>
                <a:gdLst>
                  <a:gd name="T0" fmla="*/ 0 w 2"/>
                  <a:gd name="T1" fmla="*/ 0 h 4"/>
                  <a:gd name="T2" fmla="*/ 1 w 2"/>
                  <a:gd name="T3" fmla="*/ 1 h 4"/>
                  <a:gd name="T4" fmla="*/ 2 w 2"/>
                  <a:gd name="T5" fmla="*/ 4 h 4"/>
                  <a:gd name="T6" fmla="*/ 1 w 2"/>
                  <a:gd name="T7" fmla="*/ 1 h 4"/>
                  <a:gd name="T8" fmla="*/ 0 w 2"/>
                  <a:gd name="T9" fmla="*/ 0 h 4"/>
                </a:gdLst>
                <a:ahLst/>
                <a:cxnLst>
                  <a:cxn ang="0">
                    <a:pos x="T0" y="T1"/>
                  </a:cxn>
                  <a:cxn ang="0">
                    <a:pos x="T2" y="T3"/>
                  </a:cxn>
                  <a:cxn ang="0">
                    <a:pos x="T4" y="T5"/>
                  </a:cxn>
                  <a:cxn ang="0">
                    <a:pos x="T6" y="T7"/>
                  </a:cxn>
                  <a:cxn ang="0">
                    <a:pos x="T8" y="T9"/>
                  </a:cxn>
                </a:cxnLst>
                <a:rect l="0" t="0" r="r" b="b"/>
                <a:pathLst>
                  <a:path w="2" h="4">
                    <a:moveTo>
                      <a:pt x="0" y="0"/>
                    </a:moveTo>
                    <a:cubicBezTo>
                      <a:pt x="0" y="0"/>
                      <a:pt x="1" y="1"/>
                      <a:pt x="1" y="1"/>
                    </a:cubicBezTo>
                    <a:cubicBezTo>
                      <a:pt x="2" y="2"/>
                      <a:pt x="2" y="3"/>
                      <a:pt x="2" y="4"/>
                    </a:cubicBezTo>
                    <a:cubicBezTo>
                      <a:pt x="2" y="3"/>
                      <a:pt x="2" y="2"/>
                      <a:pt x="1" y="1"/>
                    </a:cubicBezTo>
                    <a:cubicBezTo>
                      <a:pt x="1" y="1"/>
                      <a:pt x="0" y="0"/>
                      <a:pt x="0" y="0"/>
                    </a:cubicBezTo>
                  </a:path>
                </a:pathLst>
              </a:custGeom>
              <a:solidFill>
                <a:srgbClr val="740A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7" name="Freeform 59">
                <a:extLst>
                  <a:ext uri="{FF2B5EF4-FFF2-40B4-BE49-F238E27FC236}">
                    <a16:creationId xmlns:a16="http://schemas.microsoft.com/office/drawing/2014/main" id="{47C0A78C-E340-415D-855A-03829CAE477B}"/>
                  </a:ext>
                </a:extLst>
              </p:cNvPr>
              <p:cNvSpPr>
                <a:spLocks/>
              </p:cNvSpPr>
              <p:nvPr/>
            </p:nvSpPr>
            <p:spPr bwMode="auto">
              <a:xfrm>
                <a:off x="2031" y="712"/>
                <a:ext cx="50" cy="211"/>
              </a:xfrm>
              <a:custGeom>
                <a:avLst/>
                <a:gdLst>
                  <a:gd name="T0" fmla="*/ 2 w 21"/>
                  <a:gd name="T1" fmla="*/ 0 h 89"/>
                  <a:gd name="T2" fmla="*/ 0 w 21"/>
                  <a:gd name="T3" fmla="*/ 26 h 89"/>
                  <a:gd name="T4" fmla="*/ 4 w 21"/>
                  <a:gd name="T5" fmla="*/ 60 h 89"/>
                  <a:gd name="T6" fmla="*/ 21 w 21"/>
                  <a:gd name="T7" fmla="*/ 89 h 89"/>
                  <a:gd name="T8" fmla="*/ 11 w 21"/>
                  <a:gd name="T9" fmla="*/ 46 h 89"/>
                  <a:gd name="T10" fmla="*/ 11 w 21"/>
                  <a:gd name="T11" fmla="*/ 13 h 89"/>
                  <a:gd name="T12" fmla="*/ 11 w 21"/>
                  <a:gd name="T13" fmla="*/ 4 h 89"/>
                  <a:gd name="T14" fmla="*/ 2 w 21"/>
                  <a:gd name="T15" fmla="*/ 0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89">
                    <a:moveTo>
                      <a:pt x="2" y="0"/>
                    </a:moveTo>
                    <a:cubicBezTo>
                      <a:pt x="1" y="9"/>
                      <a:pt x="0" y="18"/>
                      <a:pt x="0" y="26"/>
                    </a:cubicBezTo>
                    <a:cubicBezTo>
                      <a:pt x="0" y="38"/>
                      <a:pt x="0" y="49"/>
                      <a:pt x="4" y="60"/>
                    </a:cubicBezTo>
                    <a:cubicBezTo>
                      <a:pt x="7" y="69"/>
                      <a:pt x="12" y="83"/>
                      <a:pt x="21" y="89"/>
                    </a:cubicBezTo>
                    <a:cubicBezTo>
                      <a:pt x="16" y="80"/>
                      <a:pt x="13" y="68"/>
                      <a:pt x="11" y="46"/>
                    </a:cubicBezTo>
                    <a:cubicBezTo>
                      <a:pt x="10" y="32"/>
                      <a:pt x="11" y="21"/>
                      <a:pt x="11" y="13"/>
                    </a:cubicBezTo>
                    <a:cubicBezTo>
                      <a:pt x="12" y="9"/>
                      <a:pt x="12" y="5"/>
                      <a:pt x="11" y="4"/>
                    </a:cubicBezTo>
                    <a:cubicBezTo>
                      <a:pt x="11" y="3"/>
                      <a:pt x="7" y="1"/>
                      <a:pt x="2" y="0"/>
                    </a:cubicBezTo>
                  </a:path>
                </a:pathLst>
              </a:custGeom>
              <a:solidFill>
                <a:srgbClr val="8804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8" name="Freeform 60">
                <a:extLst>
                  <a:ext uri="{FF2B5EF4-FFF2-40B4-BE49-F238E27FC236}">
                    <a16:creationId xmlns:a16="http://schemas.microsoft.com/office/drawing/2014/main" id="{4BFBF5E0-E995-4AD6-B8B7-8CDCFF07951B}"/>
                  </a:ext>
                </a:extLst>
              </p:cNvPr>
              <p:cNvSpPr>
                <a:spLocks/>
              </p:cNvSpPr>
              <p:nvPr/>
            </p:nvSpPr>
            <p:spPr bwMode="auto">
              <a:xfrm>
                <a:off x="2036" y="709"/>
                <a:ext cx="50" cy="219"/>
              </a:xfrm>
              <a:custGeom>
                <a:avLst/>
                <a:gdLst>
                  <a:gd name="T0" fmla="*/ 0 w 21"/>
                  <a:gd name="T1" fmla="*/ 0 h 92"/>
                  <a:gd name="T2" fmla="*/ 0 w 21"/>
                  <a:gd name="T3" fmla="*/ 1 h 92"/>
                  <a:gd name="T4" fmla="*/ 9 w 21"/>
                  <a:gd name="T5" fmla="*/ 5 h 92"/>
                  <a:gd name="T6" fmla="*/ 9 w 21"/>
                  <a:gd name="T7" fmla="*/ 14 h 92"/>
                  <a:gd name="T8" fmla="*/ 9 w 21"/>
                  <a:gd name="T9" fmla="*/ 47 h 92"/>
                  <a:gd name="T10" fmla="*/ 19 w 21"/>
                  <a:gd name="T11" fmla="*/ 90 h 92"/>
                  <a:gd name="T12" fmla="*/ 21 w 21"/>
                  <a:gd name="T13" fmla="*/ 92 h 92"/>
                  <a:gd name="T14" fmla="*/ 10 w 21"/>
                  <a:gd name="T15" fmla="*/ 47 h 92"/>
                  <a:gd name="T16" fmla="*/ 10 w 21"/>
                  <a:gd name="T17" fmla="*/ 47 h 92"/>
                  <a:gd name="T18" fmla="*/ 10 w 21"/>
                  <a:gd name="T19" fmla="*/ 33 h 92"/>
                  <a:gd name="T20" fmla="*/ 11 w 21"/>
                  <a:gd name="T21" fmla="*/ 7 h 92"/>
                  <a:gd name="T22" fmla="*/ 10 w 21"/>
                  <a:gd name="T23" fmla="*/ 4 h 92"/>
                  <a:gd name="T24" fmla="*/ 9 w 21"/>
                  <a:gd name="T25" fmla="*/ 3 h 92"/>
                  <a:gd name="T26" fmla="*/ 0 w 21"/>
                  <a:gd name="T2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92">
                    <a:moveTo>
                      <a:pt x="0" y="0"/>
                    </a:moveTo>
                    <a:cubicBezTo>
                      <a:pt x="0" y="1"/>
                      <a:pt x="0" y="1"/>
                      <a:pt x="0" y="1"/>
                    </a:cubicBezTo>
                    <a:cubicBezTo>
                      <a:pt x="5" y="2"/>
                      <a:pt x="9" y="4"/>
                      <a:pt x="9" y="5"/>
                    </a:cubicBezTo>
                    <a:cubicBezTo>
                      <a:pt x="10" y="6"/>
                      <a:pt x="10" y="10"/>
                      <a:pt x="9" y="14"/>
                    </a:cubicBezTo>
                    <a:cubicBezTo>
                      <a:pt x="9" y="22"/>
                      <a:pt x="8" y="33"/>
                      <a:pt x="9" y="47"/>
                    </a:cubicBezTo>
                    <a:cubicBezTo>
                      <a:pt x="11" y="69"/>
                      <a:pt x="14" y="81"/>
                      <a:pt x="19" y="90"/>
                    </a:cubicBezTo>
                    <a:cubicBezTo>
                      <a:pt x="20" y="91"/>
                      <a:pt x="20" y="92"/>
                      <a:pt x="21" y="92"/>
                    </a:cubicBezTo>
                    <a:cubicBezTo>
                      <a:pt x="16" y="83"/>
                      <a:pt x="12" y="71"/>
                      <a:pt x="10" y="47"/>
                    </a:cubicBezTo>
                    <a:cubicBezTo>
                      <a:pt x="10" y="47"/>
                      <a:pt x="10" y="47"/>
                      <a:pt x="10" y="47"/>
                    </a:cubicBezTo>
                    <a:cubicBezTo>
                      <a:pt x="10" y="42"/>
                      <a:pt x="10" y="37"/>
                      <a:pt x="10" y="33"/>
                    </a:cubicBezTo>
                    <a:cubicBezTo>
                      <a:pt x="10" y="21"/>
                      <a:pt x="11" y="12"/>
                      <a:pt x="11" y="7"/>
                    </a:cubicBezTo>
                    <a:cubicBezTo>
                      <a:pt x="11" y="6"/>
                      <a:pt x="11" y="5"/>
                      <a:pt x="10" y="4"/>
                    </a:cubicBezTo>
                    <a:cubicBezTo>
                      <a:pt x="10" y="4"/>
                      <a:pt x="9" y="3"/>
                      <a:pt x="9" y="3"/>
                    </a:cubicBezTo>
                    <a:cubicBezTo>
                      <a:pt x="7" y="2"/>
                      <a:pt x="3" y="1"/>
                      <a:pt x="0" y="0"/>
                    </a:cubicBezTo>
                  </a:path>
                </a:pathLst>
              </a:custGeom>
              <a:solidFill>
                <a:srgbClr val="5A04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9" name="Freeform 61">
                <a:extLst>
                  <a:ext uri="{FF2B5EF4-FFF2-40B4-BE49-F238E27FC236}">
                    <a16:creationId xmlns:a16="http://schemas.microsoft.com/office/drawing/2014/main" id="{9DAD8A78-6080-41EF-BB0F-C63169ACBD9C}"/>
                  </a:ext>
                </a:extLst>
              </p:cNvPr>
              <p:cNvSpPr>
                <a:spLocks/>
              </p:cNvSpPr>
              <p:nvPr/>
            </p:nvSpPr>
            <p:spPr bwMode="auto">
              <a:xfrm>
                <a:off x="2181" y="695"/>
                <a:ext cx="69" cy="240"/>
              </a:xfrm>
              <a:custGeom>
                <a:avLst/>
                <a:gdLst>
                  <a:gd name="T0" fmla="*/ 7 w 29"/>
                  <a:gd name="T1" fmla="*/ 0 h 101"/>
                  <a:gd name="T2" fmla="*/ 1 w 29"/>
                  <a:gd name="T3" fmla="*/ 69 h 101"/>
                  <a:gd name="T4" fmla="*/ 25 w 29"/>
                  <a:gd name="T5" fmla="*/ 101 h 101"/>
                  <a:gd name="T6" fmla="*/ 29 w 29"/>
                  <a:gd name="T7" fmla="*/ 101 h 101"/>
                  <a:gd name="T8" fmla="*/ 29 w 29"/>
                  <a:gd name="T9" fmla="*/ 101 h 101"/>
                  <a:gd name="T10" fmla="*/ 29 w 29"/>
                  <a:gd name="T11" fmla="*/ 101 h 101"/>
                  <a:gd name="T12" fmla="*/ 25 w 29"/>
                  <a:gd name="T13" fmla="*/ 98 h 101"/>
                  <a:gd name="T14" fmla="*/ 19 w 29"/>
                  <a:gd name="T15" fmla="*/ 3 h 101"/>
                  <a:gd name="T16" fmla="*/ 7 w 29"/>
                  <a:gd name="T17"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01">
                    <a:moveTo>
                      <a:pt x="7" y="0"/>
                    </a:moveTo>
                    <a:cubicBezTo>
                      <a:pt x="5" y="32"/>
                      <a:pt x="2" y="48"/>
                      <a:pt x="1" y="69"/>
                    </a:cubicBezTo>
                    <a:cubicBezTo>
                      <a:pt x="0" y="85"/>
                      <a:pt x="10" y="101"/>
                      <a:pt x="25" y="101"/>
                    </a:cubicBezTo>
                    <a:cubicBezTo>
                      <a:pt x="27" y="101"/>
                      <a:pt x="28" y="101"/>
                      <a:pt x="29" y="101"/>
                    </a:cubicBezTo>
                    <a:cubicBezTo>
                      <a:pt x="29" y="101"/>
                      <a:pt x="29" y="101"/>
                      <a:pt x="29" y="101"/>
                    </a:cubicBezTo>
                    <a:cubicBezTo>
                      <a:pt x="29" y="101"/>
                      <a:pt x="29" y="101"/>
                      <a:pt x="29" y="101"/>
                    </a:cubicBezTo>
                    <a:cubicBezTo>
                      <a:pt x="27" y="101"/>
                      <a:pt x="26" y="100"/>
                      <a:pt x="25" y="98"/>
                    </a:cubicBezTo>
                    <a:cubicBezTo>
                      <a:pt x="2" y="79"/>
                      <a:pt x="16" y="32"/>
                      <a:pt x="19" y="3"/>
                    </a:cubicBezTo>
                    <a:cubicBezTo>
                      <a:pt x="16" y="1"/>
                      <a:pt x="12" y="0"/>
                      <a:pt x="7" y="0"/>
                    </a:cubicBezTo>
                  </a:path>
                </a:pathLst>
              </a:custGeom>
              <a:solidFill>
                <a:srgbClr val="AF0B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0" name="Freeform 62">
                <a:extLst>
                  <a:ext uri="{FF2B5EF4-FFF2-40B4-BE49-F238E27FC236}">
                    <a16:creationId xmlns:a16="http://schemas.microsoft.com/office/drawing/2014/main" id="{83C02ECB-A15E-4E3C-B7F9-67DCD1D0186E}"/>
                  </a:ext>
                </a:extLst>
              </p:cNvPr>
              <p:cNvSpPr>
                <a:spLocks noEditPoints="1"/>
              </p:cNvSpPr>
              <p:nvPr/>
            </p:nvSpPr>
            <p:spPr bwMode="auto">
              <a:xfrm>
                <a:off x="2197" y="693"/>
                <a:ext cx="53" cy="242"/>
              </a:xfrm>
              <a:custGeom>
                <a:avLst/>
                <a:gdLst>
                  <a:gd name="T0" fmla="*/ 22 w 22"/>
                  <a:gd name="T1" fmla="*/ 100 h 102"/>
                  <a:gd name="T2" fmla="*/ 22 w 22"/>
                  <a:gd name="T3" fmla="*/ 101 h 102"/>
                  <a:gd name="T4" fmla="*/ 22 w 22"/>
                  <a:gd name="T5" fmla="*/ 100 h 102"/>
                  <a:gd name="T6" fmla="*/ 18 w 22"/>
                  <a:gd name="T7" fmla="*/ 99 h 102"/>
                  <a:gd name="T8" fmla="*/ 22 w 22"/>
                  <a:gd name="T9" fmla="*/ 102 h 102"/>
                  <a:gd name="T10" fmla="*/ 22 w 22"/>
                  <a:gd name="T11" fmla="*/ 102 h 102"/>
                  <a:gd name="T12" fmla="*/ 22 w 22"/>
                  <a:gd name="T13" fmla="*/ 101 h 102"/>
                  <a:gd name="T14" fmla="*/ 18 w 22"/>
                  <a:gd name="T15" fmla="*/ 99 h 102"/>
                  <a:gd name="T16" fmla="*/ 0 w 22"/>
                  <a:gd name="T17" fmla="*/ 0 h 102"/>
                  <a:gd name="T18" fmla="*/ 0 w 22"/>
                  <a:gd name="T19" fmla="*/ 1 h 102"/>
                  <a:gd name="T20" fmla="*/ 12 w 22"/>
                  <a:gd name="T21" fmla="*/ 4 h 102"/>
                  <a:gd name="T22" fmla="*/ 12 w 22"/>
                  <a:gd name="T23" fmla="*/ 2 h 102"/>
                  <a:gd name="T24" fmla="*/ 18 w 22"/>
                  <a:gd name="T25" fmla="*/ 6 h 102"/>
                  <a:gd name="T26" fmla="*/ 0 w 22"/>
                  <a:gd name="T2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02">
                    <a:moveTo>
                      <a:pt x="22" y="100"/>
                    </a:moveTo>
                    <a:cubicBezTo>
                      <a:pt x="22" y="101"/>
                      <a:pt x="22" y="101"/>
                      <a:pt x="22" y="101"/>
                    </a:cubicBezTo>
                    <a:cubicBezTo>
                      <a:pt x="22" y="101"/>
                      <a:pt x="22" y="101"/>
                      <a:pt x="22" y="100"/>
                    </a:cubicBezTo>
                    <a:moveTo>
                      <a:pt x="18" y="99"/>
                    </a:moveTo>
                    <a:cubicBezTo>
                      <a:pt x="19" y="101"/>
                      <a:pt x="20" y="102"/>
                      <a:pt x="22" y="102"/>
                    </a:cubicBezTo>
                    <a:cubicBezTo>
                      <a:pt x="22" y="102"/>
                      <a:pt x="22" y="102"/>
                      <a:pt x="22" y="102"/>
                    </a:cubicBezTo>
                    <a:cubicBezTo>
                      <a:pt x="22" y="102"/>
                      <a:pt x="22" y="102"/>
                      <a:pt x="22" y="101"/>
                    </a:cubicBezTo>
                    <a:cubicBezTo>
                      <a:pt x="21" y="101"/>
                      <a:pt x="19" y="100"/>
                      <a:pt x="18" y="99"/>
                    </a:cubicBezTo>
                    <a:moveTo>
                      <a:pt x="0" y="0"/>
                    </a:moveTo>
                    <a:cubicBezTo>
                      <a:pt x="0" y="0"/>
                      <a:pt x="0" y="1"/>
                      <a:pt x="0" y="1"/>
                    </a:cubicBezTo>
                    <a:cubicBezTo>
                      <a:pt x="5" y="1"/>
                      <a:pt x="9" y="2"/>
                      <a:pt x="12" y="4"/>
                    </a:cubicBezTo>
                    <a:cubicBezTo>
                      <a:pt x="12" y="3"/>
                      <a:pt x="12" y="3"/>
                      <a:pt x="12" y="2"/>
                    </a:cubicBezTo>
                    <a:cubicBezTo>
                      <a:pt x="15" y="4"/>
                      <a:pt x="17" y="5"/>
                      <a:pt x="18" y="6"/>
                    </a:cubicBezTo>
                    <a:cubicBezTo>
                      <a:pt x="17" y="5"/>
                      <a:pt x="11" y="0"/>
                      <a:pt x="0" y="0"/>
                    </a:cubicBezTo>
                  </a:path>
                </a:pathLst>
              </a:custGeom>
              <a:solidFill>
                <a:srgbClr val="740A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1" name="Freeform 63">
                <a:extLst>
                  <a:ext uri="{FF2B5EF4-FFF2-40B4-BE49-F238E27FC236}">
                    <a16:creationId xmlns:a16="http://schemas.microsoft.com/office/drawing/2014/main" id="{732B6EF7-8E79-46C9-AB63-98856F5B1136}"/>
                  </a:ext>
                </a:extLst>
              </p:cNvPr>
              <p:cNvSpPr>
                <a:spLocks/>
              </p:cNvSpPr>
              <p:nvPr/>
            </p:nvSpPr>
            <p:spPr bwMode="auto">
              <a:xfrm>
                <a:off x="2250" y="93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740A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2" name="Freeform 64">
                <a:extLst>
                  <a:ext uri="{FF2B5EF4-FFF2-40B4-BE49-F238E27FC236}">
                    <a16:creationId xmlns:a16="http://schemas.microsoft.com/office/drawing/2014/main" id="{B4CB6919-86FC-4369-9D67-50AD2196334C}"/>
                  </a:ext>
                </a:extLst>
              </p:cNvPr>
              <p:cNvSpPr>
                <a:spLocks/>
              </p:cNvSpPr>
              <p:nvPr/>
            </p:nvSpPr>
            <p:spPr bwMode="auto">
              <a:xfrm>
                <a:off x="2186" y="702"/>
                <a:ext cx="59" cy="226"/>
              </a:xfrm>
              <a:custGeom>
                <a:avLst/>
                <a:gdLst>
                  <a:gd name="T0" fmla="*/ 17 w 25"/>
                  <a:gd name="T1" fmla="*/ 0 h 95"/>
                  <a:gd name="T2" fmla="*/ 23 w 25"/>
                  <a:gd name="T3" fmla="*/ 95 h 95"/>
                  <a:gd name="T4" fmla="*/ 21 w 25"/>
                  <a:gd name="T5" fmla="*/ 87 h 95"/>
                  <a:gd name="T6" fmla="*/ 23 w 25"/>
                  <a:gd name="T7" fmla="*/ 27 h 95"/>
                  <a:gd name="T8" fmla="*/ 23 w 25"/>
                  <a:gd name="T9" fmla="*/ 3 h 95"/>
                  <a:gd name="T10" fmla="*/ 17 w 25"/>
                  <a:gd name="T11" fmla="*/ 0 h 95"/>
                </a:gdLst>
                <a:ahLst/>
                <a:cxnLst>
                  <a:cxn ang="0">
                    <a:pos x="T0" y="T1"/>
                  </a:cxn>
                  <a:cxn ang="0">
                    <a:pos x="T2" y="T3"/>
                  </a:cxn>
                  <a:cxn ang="0">
                    <a:pos x="T4" y="T5"/>
                  </a:cxn>
                  <a:cxn ang="0">
                    <a:pos x="T6" y="T7"/>
                  </a:cxn>
                  <a:cxn ang="0">
                    <a:pos x="T8" y="T9"/>
                  </a:cxn>
                  <a:cxn ang="0">
                    <a:pos x="T10" y="T11"/>
                  </a:cxn>
                </a:cxnLst>
                <a:rect l="0" t="0" r="r" b="b"/>
                <a:pathLst>
                  <a:path w="25" h="95">
                    <a:moveTo>
                      <a:pt x="17" y="0"/>
                    </a:moveTo>
                    <a:cubicBezTo>
                      <a:pt x="14" y="29"/>
                      <a:pt x="0" y="76"/>
                      <a:pt x="23" y="95"/>
                    </a:cubicBezTo>
                    <a:cubicBezTo>
                      <a:pt x="22" y="93"/>
                      <a:pt x="22" y="90"/>
                      <a:pt x="21" y="87"/>
                    </a:cubicBezTo>
                    <a:cubicBezTo>
                      <a:pt x="19" y="74"/>
                      <a:pt x="21" y="45"/>
                      <a:pt x="23" y="27"/>
                    </a:cubicBezTo>
                    <a:cubicBezTo>
                      <a:pt x="24" y="16"/>
                      <a:pt x="25" y="5"/>
                      <a:pt x="23" y="3"/>
                    </a:cubicBezTo>
                    <a:cubicBezTo>
                      <a:pt x="22" y="2"/>
                      <a:pt x="20" y="1"/>
                      <a:pt x="17" y="0"/>
                    </a:cubicBezTo>
                  </a:path>
                </a:pathLst>
              </a:custGeom>
              <a:solidFill>
                <a:srgbClr val="8804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3" name="Freeform 65">
                <a:extLst>
                  <a:ext uri="{FF2B5EF4-FFF2-40B4-BE49-F238E27FC236}">
                    <a16:creationId xmlns:a16="http://schemas.microsoft.com/office/drawing/2014/main" id="{1DA6EFEB-6428-451D-9A88-B446F812AA6F}"/>
                  </a:ext>
                </a:extLst>
              </p:cNvPr>
              <p:cNvSpPr>
                <a:spLocks/>
              </p:cNvSpPr>
              <p:nvPr/>
            </p:nvSpPr>
            <p:spPr bwMode="auto">
              <a:xfrm>
                <a:off x="2226" y="697"/>
                <a:ext cx="24" cy="236"/>
              </a:xfrm>
              <a:custGeom>
                <a:avLst/>
                <a:gdLst>
                  <a:gd name="T0" fmla="*/ 0 w 10"/>
                  <a:gd name="T1" fmla="*/ 0 h 99"/>
                  <a:gd name="T2" fmla="*/ 0 w 10"/>
                  <a:gd name="T3" fmla="*/ 2 h 99"/>
                  <a:gd name="T4" fmla="*/ 6 w 10"/>
                  <a:gd name="T5" fmla="*/ 5 h 99"/>
                  <a:gd name="T6" fmla="*/ 6 w 10"/>
                  <a:gd name="T7" fmla="*/ 29 h 99"/>
                  <a:gd name="T8" fmla="*/ 4 w 10"/>
                  <a:gd name="T9" fmla="*/ 89 h 99"/>
                  <a:gd name="T10" fmla="*/ 6 w 10"/>
                  <a:gd name="T11" fmla="*/ 97 h 99"/>
                  <a:gd name="T12" fmla="*/ 10 w 10"/>
                  <a:gd name="T13" fmla="*/ 99 h 99"/>
                  <a:gd name="T14" fmla="*/ 10 w 10"/>
                  <a:gd name="T15" fmla="*/ 99 h 99"/>
                  <a:gd name="T16" fmla="*/ 10 w 10"/>
                  <a:gd name="T17" fmla="*/ 98 h 99"/>
                  <a:gd name="T18" fmla="*/ 10 w 10"/>
                  <a:gd name="T19" fmla="*/ 98 h 99"/>
                  <a:gd name="T20" fmla="*/ 10 w 10"/>
                  <a:gd name="T21" fmla="*/ 98 h 99"/>
                  <a:gd name="T22" fmla="*/ 5 w 10"/>
                  <a:gd name="T23" fmla="*/ 89 h 99"/>
                  <a:gd name="T24" fmla="*/ 4 w 10"/>
                  <a:gd name="T25" fmla="*/ 71 h 99"/>
                  <a:gd name="T26" fmla="*/ 7 w 10"/>
                  <a:gd name="T27" fmla="*/ 29 h 99"/>
                  <a:gd name="T28" fmla="*/ 8 w 10"/>
                  <a:gd name="T29" fmla="*/ 12 h 99"/>
                  <a:gd name="T30" fmla="*/ 6 w 10"/>
                  <a:gd name="T31" fmla="*/ 4 h 99"/>
                  <a:gd name="T32" fmla="*/ 6 w 10"/>
                  <a:gd name="T33" fmla="*/ 4 h 99"/>
                  <a:gd name="T34" fmla="*/ 0 w 10"/>
                  <a:gd name="T3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99">
                    <a:moveTo>
                      <a:pt x="0" y="0"/>
                    </a:moveTo>
                    <a:cubicBezTo>
                      <a:pt x="0" y="1"/>
                      <a:pt x="0" y="1"/>
                      <a:pt x="0" y="2"/>
                    </a:cubicBezTo>
                    <a:cubicBezTo>
                      <a:pt x="3" y="3"/>
                      <a:pt x="5" y="4"/>
                      <a:pt x="6" y="5"/>
                    </a:cubicBezTo>
                    <a:cubicBezTo>
                      <a:pt x="8" y="7"/>
                      <a:pt x="7" y="18"/>
                      <a:pt x="6" y="29"/>
                    </a:cubicBezTo>
                    <a:cubicBezTo>
                      <a:pt x="4" y="47"/>
                      <a:pt x="2" y="76"/>
                      <a:pt x="4" y="89"/>
                    </a:cubicBezTo>
                    <a:cubicBezTo>
                      <a:pt x="5" y="92"/>
                      <a:pt x="5" y="95"/>
                      <a:pt x="6" y="97"/>
                    </a:cubicBezTo>
                    <a:cubicBezTo>
                      <a:pt x="7" y="98"/>
                      <a:pt x="9" y="99"/>
                      <a:pt x="10" y="99"/>
                    </a:cubicBezTo>
                    <a:cubicBezTo>
                      <a:pt x="10" y="99"/>
                      <a:pt x="10" y="99"/>
                      <a:pt x="10" y="99"/>
                    </a:cubicBezTo>
                    <a:cubicBezTo>
                      <a:pt x="10" y="99"/>
                      <a:pt x="10" y="99"/>
                      <a:pt x="10" y="98"/>
                    </a:cubicBezTo>
                    <a:cubicBezTo>
                      <a:pt x="10" y="98"/>
                      <a:pt x="10" y="98"/>
                      <a:pt x="10" y="98"/>
                    </a:cubicBezTo>
                    <a:cubicBezTo>
                      <a:pt x="10" y="98"/>
                      <a:pt x="10" y="98"/>
                      <a:pt x="10" y="98"/>
                    </a:cubicBezTo>
                    <a:cubicBezTo>
                      <a:pt x="8" y="98"/>
                      <a:pt x="6" y="95"/>
                      <a:pt x="5" y="89"/>
                    </a:cubicBezTo>
                    <a:cubicBezTo>
                      <a:pt x="5" y="85"/>
                      <a:pt x="4" y="78"/>
                      <a:pt x="4" y="71"/>
                    </a:cubicBezTo>
                    <a:cubicBezTo>
                      <a:pt x="4" y="57"/>
                      <a:pt x="5" y="41"/>
                      <a:pt x="7" y="29"/>
                    </a:cubicBezTo>
                    <a:cubicBezTo>
                      <a:pt x="8" y="21"/>
                      <a:pt x="8" y="15"/>
                      <a:pt x="8" y="12"/>
                    </a:cubicBezTo>
                    <a:cubicBezTo>
                      <a:pt x="8" y="7"/>
                      <a:pt x="7" y="5"/>
                      <a:pt x="6" y="4"/>
                    </a:cubicBezTo>
                    <a:cubicBezTo>
                      <a:pt x="6" y="4"/>
                      <a:pt x="6" y="4"/>
                      <a:pt x="6" y="4"/>
                    </a:cubicBezTo>
                    <a:cubicBezTo>
                      <a:pt x="5" y="3"/>
                      <a:pt x="3" y="2"/>
                      <a:pt x="0" y="0"/>
                    </a:cubicBezTo>
                  </a:path>
                </a:pathLst>
              </a:custGeom>
              <a:solidFill>
                <a:srgbClr val="5A04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4" name="Freeform 66">
                <a:extLst>
                  <a:ext uri="{FF2B5EF4-FFF2-40B4-BE49-F238E27FC236}">
                    <a16:creationId xmlns:a16="http://schemas.microsoft.com/office/drawing/2014/main" id="{D8FA8C1D-EBF2-441F-AA1C-552BE92981DC}"/>
                  </a:ext>
                </a:extLst>
              </p:cNvPr>
              <p:cNvSpPr>
                <a:spLocks noEditPoints="1"/>
              </p:cNvSpPr>
              <p:nvPr/>
            </p:nvSpPr>
            <p:spPr bwMode="auto">
              <a:xfrm>
                <a:off x="1689" y="726"/>
                <a:ext cx="798" cy="860"/>
              </a:xfrm>
              <a:custGeom>
                <a:avLst/>
                <a:gdLst>
                  <a:gd name="T0" fmla="*/ 190 w 336"/>
                  <a:gd name="T1" fmla="*/ 159 h 362"/>
                  <a:gd name="T2" fmla="*/ 98 w 336"/>
                  <a:gd name="T3" fmla="*/ 248 h 362"/>
                  <a:gd name="T4" fmla="*/ 35 w 336"/>
                  <a:gd name="T5" fmla="*/ 276 h 362"/>
                  <a:gd name="T6" fmla="*/ 14 w 336"/>
                  <a:gd name="T7" fmla="*/ 205 h 362"/>
                  <a:gd name="T8" fmla="*/ 0 w 336"/>
                  <a:gd name="T9" fmla="*/ 234 h 362"/>
                  <a:gd name="T10" fmla="*/ 36 w 336"/>
                  <a:gd name="T11" fmla="*/ 351 h 362"/>
                  <a:gd name="T12" fmla="*/ 106 w 336"/>
                  <a:gd name="T13" fmla="*/ 309 h 362"/>
                  <a:gd name="T14" fmla="*/ 141 w 336"/>
                  <a:gd name="T15" fmla="*/ 237 h 362"/>
                  <a:gd name="T16" fmla="*/ 132 w 336"/>
                  <a:gd name="T17" fmla="*/ 233 h 362"/>
                  <a:gd name="T18" fmla="*/ 120 w 336"/>
                  <a:gd name="T19" fmla="*/ 268 h 362"/>
                  <a:gd name="T20" fmla="*/ 187 w 336"/>
                  <a:gd name="T21" fmla="*/ 191 h 362"/>
                  <a:gd name="T22" fmla="*/ 209 w 336"/>
                  <a:gd name="T23" fmla="*/ 179 h 362"/>
                  <a:gd name="T24" fmla="*/ 207 w 336"/>
                  <a:gd name="T25" fmla="*/ 175 h 362"/>
                  <a:gd name="T26" fmla="*/ 202 w 336"/>
                  <a:gd name="T27" fmla="*/ 164 h 362"/>
                  <a:gd name="T28" fmla="*/ 197 w 336"/>
                  <a:gd name="T29" fmla="*/ 158 h 362"/>
                  <a:gd name="T30" fmla="*/ 203 w 336"/>
                  <a:gd name="T31" fmla="*/ 157 h 362"/>
                  <a:gd name="T32" fmla="*/ 205 w 336"/>
                  <a:gd name="T33" fmla="*/ 160 h 362"/>
                  <a:gd name="T34" fmla="*/ 215 w 336"/>
                  <a:gd name="T35" fmla="*/ 169 h 362"/>
                  <a:gd name="T36" fmla="*/ 211 w 336"/>
                  <a:gd name="T37" fmla="*/ 156 h 362"/>
                  <a:gd name="T38" fmla="*/ 217 w 336"/>
                  <a:gd name="T39" fmla="*/ 155 h 362"/>
                  <a:gd name="T40" fmla="*/ 220 w 336"/>
                  <a:gd name="T41" fmla="*/ 160 h 362"/>
                  <a:gd name="T42" fmla="*/ 220 w 336"/>
                  <a:gd name="T43" fmla="*/ 157 h 362"/>
                  <a:gd name="T44" fmla="*/ 220 w 336"/>
                  <a:gd name="T45" fmla="*/ 154 h 362"/>
                  <a:gd name="T46" fmla="*/ 228 w 336"/>
                  <a:gd name="T47" fmla="*/ 152 h 362"/>
                  <a:gd name="T48" fmla="*/ 228 w 336"/>
                  <a:gd name="T49" fmla="*/ 161 h 362"/>
                  <a:gd name="T50" fmla="*/ 231 w 336"/>
                  <a:gd name="T51" fmla="*/ 159 h 362"/>
                  <a:gd name="T52" fmla="*/ 296 w 336"/>
                  <a:gd name="T53" fmla="*/ 0 h 362"/>
                  <a:gd name="T54" fmla="*/ 246 w 336"/>
                  <a:gd name="T55" fmla="*/ 142 h 362"/>
                  <a:gd name="T56" fmla="*/ 246 w 336"/>
                  <a:gd name="T57" fmla="*/ 143 h 362"/>
                  <a:gd name="T58" fmla="*/ 240 w 336"/>
                  <a:gd name="T59" fmla="*/ 156 h 362"/>
                  <a:gd name="T60" fmla="*/ 239 w 336"/>
                  <a:gd name="T61" fmla="*/ 166 h 362"/>
                  <a:gd name="T62" fmla="*/ 239 w 336"/>
                  <a:gd name="T63" fmla="*/ 166 h 362"/>
                  <a:gd name="T64" fmla="*/ 243 w 336"/>
                  <a:gd name="T65" fmla="*/ 187 h 362"/>
                  <a:gd name="T66" fmla="*/ 315 w 336"/>
                  <a:gd name="T67" fmla="*/ 151 h 362"/>
                  <a:gd name="T68" fmla="*/ 289 w 336"/>
                  <a:gd name="T69" fmla="*/ 64 h 362"/>
                  <a:gd name="T70" fmla="*/ 296 w 336"/>
                  <a:gd name="T71"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6" h="362">
                    <a:moveTo>
                      <a:pt x="197" y="158"/>
                    </a:moveTo>
                    <a:cubicBezTo>
                      <a:pt x="195" y="158"/>
                      <a:pt x="192" y="158"/>
                      <a:pt x="190" y="159"/>
                    </a:cubicBezTo>
                    <a:cubicBezTo>
                      <a:pt x="173" y="161"/>
                      <a:pt x="157" y="166"/>
                      <a:pt x="144" y="176"/>
                    </a:cubicBezTo>
                    <a:cubicBezTo>
                      <a:pt x="119" y="195"/>
                      <a:pt x="114" y="224"/>
                      <a:pt x="98" y="248"/>
                    </a:cubicBezTo>
                    <a:cubicBezTo>
                      <a:pt x="87" y="264"/>
                      <a:pt x="68" y="279"/>
                      <a:pt x="48" y="279"/>
                    </a:cubicBezTo>
                    <a:cubicBezTo>
                      <a:pt x="44" y="279"/>
                      <a:pt x="39" y="278"/>
                      <a:pt x="35" y="276"/>
                    </a:cubicBezTo>
                    <a:cubicBezTo>
                      <a:pt x="10" y="268"/>
                      <a:pt x="2" y="238"/>
                      <a:pt x="10" y="214"/>
                    </a:cubicBezTo>
                    <a:cubicBezTo>
                      <a:pt x="12" y="211"/>
                      <a:pt x="13" y="208"/>
                      <a:pt x="14" y="205"/>
                    </a:cubicBezTo>
                    <a:cubicBezTo>
                      <a:pt x="9" y="213"/>
                      <a:pt x="4" y="222"/>
                      <a:pt x="1" y="231"/>
                    </a:cubicBezTo>
                    <a:cubicBezTo>
                      <a:pt x="1" y="232"/>
                      <a:pt x="1" y="233"/>
                      <a:pt x="0" y="234"/>
                    </a:cubicBezTo>
                    <a:cubicBezTo>
                      <a:pt x="0" y="238"/>
                      <a:pt x="0" y="242"/>
                      <a:pt x="0" y="245"/>
                    </a:cubicBezTo>
                    <a:cubicBezTo>
                      <a:pt x="4" y="301"/>
                      <a:pt x="22" y="334"/>
                      <a:pt x="36" y="351"/>
                    </a:cubicBezTo>
                    <a:cubicBezTo>
                      <a:pt x="49" y="353"/>
                      <a:pt x="62" y="357"/>
                      <a:pt x="73" y="362"/>
                    </a:cubicBezTo>
                    <a:cubicBezTo>
                      <a:pt x="80" y="346"/>
                      <a:pt x="91" y="329"/>
                      <a:pt x="106" y="309"/>
                    </a:cubicBezTo>
                    <a:cubicBezTo>
                      <a:pt x="124" y="286"/>
                      <a:pt x="143" y="269"/>
                      <a:pt x="146" y="265"/>
                    </a:cubicBezTo>
                    <a:cubicBezTo>
                      <a:pt x="143" y="255"/>
                      <a:pt x="141" y="245"/>
                      <a:pt x="141" y="237"/>
                    </a:cubicBezTo>
                    <a:cubicBezTo>
                      <a:pt x="141" y="227"/>
                      <a:pt x="143" y="219"/>
                      <a:pt x="148" y="212"/>
                    </a:cubicBezTo>
                    <a:cubicBezTo>
                      <a:pt x="141" y="218"/>
                      <a:pt x="136" y="225"/>
                      <a:pt x="132" y="233"/>
                    </a:cubicBezTo>
                    <a:cubicBezTo>
                      <a:pt x="126" y="245"/>
                      <a:pt x="123" y="256"/>
                      <a:pt x="120" y="268"/>
                    </a:cubicBezTo>
                    <a:cubicBezTo>
                      <a:pt x="120" y="268"/>
                      <a:pt x="120" y="268"/>
                      <a:pt x="120" y="268"/>
                    </a:cubicBezTo>
                    <a:cubicBezTo>
                      <a:pt x="121" y="245"/>
                      <a:pt x="132" y="216"/>
                      <a:pt x="154" y="204"/>
                    </a:cubicBezTo>
                    <a:cubicBezTo>
                      <a:pt x="164" y="195"/>
                      <a:pt x="178" y="192"/>
                      <a:pt x="187" y="191"/>
                    </a:cubicBezTo>
                    <a:cubicBezTo>
                      <a:pt x="190" y="191"/>
                      <a:pt x="199" y="190"/>
                      <a:pt x="211" y="190"/>
                    </a:cubicBezTo>
                    <a:cubicBezTo>
                      <a:pt x="210" y="186"/>
                      <a:pt x="210" y="183"/>
                      <a:pt x="209" y="179"/>
                    </a:cubicBezTo>
                    <a:cubicBezTo>
                      <a:pt x="208" y="178"/>
                      <a:pt x="208" y="176"/>
                      <a:pt x="207" y="175"/>
                    </a:cubicBezTo>
                    <a:cubicBezTo>
                      <a:pt x="207" y="175"/>
                      <a:pt x="207" y="175"/>
                      <a:pt x="207" y="175"/>
                    </a:cubicBezTo>
                    <a:cubicBezTo>
                      <a:pt x="206" y="171"/>
                      <a:pt x="205" y="167"/>
                      <a:pt x="202" y="164"/>
                    </a:cubicBezTo>
                    <a:cubicBezTo>
                      <a:pt x="202" y="164"/>
                      <a:pt x="202" y="164"/>
                      <a:pt x="202" y="164"/>
                    </a:cubicBezTo>
                    <a:cubicBezTo>
                      <a:pt x="201" y="162"/>
                      <a:pt x="199" y="160"/>
                      <a:pt x="198" y="158"/>
                    </a:cubicBezTo>
                    <a:cubicBezTo>
                      <a:pt x="197" y="158"/>
                      <a:pt x="197" y="158"/>
                      <a:pt x="197" y="158"/>
                    </a:cubicBezTo>
                    <a:moveTo>
                      <a:pt x="211" y="156"/>
                    </a:moveTo>
                    <a:cubicBezTo>
                      <a:pt x="209" y="156"/>
                      <a:pt x="206" y="157"/>
                      <a:pt x="203" y="157"/>
                    </a:cubicBezTo>
                    <a:cubicBezTo>
                      <a:pt x="204" y="158"/>
                      <a:pt x="204" y="159"/>
                      <a:pt x="205" y="160"/>
                    </a:cubicBezTo>
                    <a:cubicBezTo>
                      <a:pt x="205" y="160"/>
                      <a:pt x="205" y="160"/>
                      <a:pt x="205" y="160"/>
                    </a:cubicBezTo>
                    <a:cubicBezTo>
                      <a:pt x="209" y="164"/>
                      <a:pt x="213" y="168"/>
                      <a:pt x="216" y="173"/>
                    </a:cubicBezTo>
                    <a:cubicBezTo>
                      <a:pt x="215" y="172"/>
                      <a:pt x="215" y="170"/>
                      <a:pt x="215" y="169"/>
                    </a:cubicBezTo>
                    <a:cubicBezTo>
                      <a:pt x="214" y="167"/>
                      <a:pt x="214" y="166"/>
                      <a:pt x="214" y="164"/>
                    </a:cubicBezTo>
                    <a:cubicBezTo>
                      <a:pt x="213" y="162"/>
                      <a:pt x="212" y="159"/>
                      <a:pt x="211" y="156"/>
                    </a:cubicBezTo>
                    <a:moveTo>
                      <a:pt x="220" y="154"/>
                    </a:moveTo>
                    <a:cubicBezTo>
                      <a:pt x="219" y="155"/>
                      <a:pt x="218" y="155"/>
                      <a:pt x="217" y="155"/>
                    </a:cubicBezTo>
                    <a:cubicBezTo>
                      <a:pt x="218" y="157"/>
                      <a:pt x="219" y="158"/>
                      <a:pt x="220" y="160"/>
                    </a:cubicBezTo>
                    <a:cubicBezTo>
                      <a:pt x="220" y="160"/>
                      <a:pt x="220" y="160"/>
                      <a:pt x="220" y="160"/>
                    </a:cubicBezTo>
                    <a:cubicBezTo>
                      <a:pt x="220" y="160"/>
                      <a:pt x="220" y="161"/>
                      <a:pt x="220" y="161"/>
                    </a:cubicBezTo>
                    <a:cubicBezTo>
                      <a:pt x="220" y="160"/>
                      <a:pt x="220" y="159"/>
                      <a:pt x="220" y="157"/>
                    </a:cubicBezTo>
                    <a:cubicBezTo>
                      <a:pt x="220" y="157"/>
                      <a:pt x="220" y="157"/>
                      <a:pt x="220" y="157"/>
                    </a:cubicBezTo>
                    <a:cubicBezTo>
                      <a:pt x="220" y="156"/>
                      <a:pt x="220" y="155"/>
                      <a:pt x="220" y="154"/>
                    </a:cubicBezTo>
                    <a:moveTo>
                      <a:pt x="234" y="150"/>
                    </a:moveTo>
                    <a:cubicBezTo>
                      <a:pt x="232" y="151"/>
                      <a:pt x="230" y="151"/>
                      <a:pt x="228" y="152"/>
                    </a:cubicBezTo>
                    <a:cubicBezTo>
                      <a:pt x="228" y="155"/>
                      <a:pt x="228" y="158"/>
                      <a:pt x="228" y="162"/>
                    </a:cubicBezTo>
                    <a:cubicBezTo>
                      <a:pt x="228" y="161"/>
                      <a:pt x="228" y="161"/>
                      <a:pt x="228" y="161"/>
                    </a:cubicBezTo>
                    <a:cubicBezTo>
                      <a:pt x="228" y="163"/>
                      <a:pt x="229" y="165"/>
                      <a:pt x="229" y="167"/>
                    </a:cubicBezTo>
                    <a:cubicBezTo>
                      <a:pt x="229" y="164"/>
                      <a:pt x="230" y="161"/>
                      <a:pt x="231" y="159"/>
                    </a:cubicBezTo>
                    <a:cubicBezTo>
                      <a:pt x="232" y="156"/>
                      <a:pt x="233" y="152"/>
                      <a:pt x="234" y="150"/>
                    </a:cubicBezTo>
                    <a:moveTo>
                      <a:pt x="296" y="0"/>
                    </a:moveTo>
                    <a:cubicBezTo>
                      <a:pt x="281" y="25"/>
                      <a:pt x="273" y="68"/>
                      <a:pt x="268" y="88"/>
                    </a:cubicBezTo>
                    <a:cubicBezTo>
                      <a:pt x="263" y="109"/>
                      <a:pt x="261" y="129"/>
                      <a:pt x="246" y="142"/>
                    </a:cubicBezTo>
                    <a:cubicBezTo>
                      <a:pt x="246" y="143"/>
                      <a:pt x="246" y="143"/>
                      <a:pt x="246" y="143"/>
                    </a:cubicBezTo>
                    <a:cubicBezTo>
                      <a:pt x="246" y="143"/>
                      <a:pt x="246" y="143"/>
                      <a:pt x="246" y="143"/>
                    </a:cubicBezTo>
                    <a:cubicBezTo>
                      <a:pt x="246" y="145"/>
                      <a:pt x="244" y="147"/>
                      <a:pt x="243" y="149"/>
                    </a:cubicBezTo>
                    <a:cubicBezTo>
                      <a:pt x="242" y="152"/>
                      <a:pt x="241" y="154"/>
                      <a:pt x="240" y="156"/>
                    </a:cubicBezTo>
                    <a:cubicBezTo>
                      <a:pt x="240" y="156"/>
                      <a:pt x="240" y="156"/>
                      <a:pt x="240" y="156"/>
                    </a:cubicBezTo>
                    <a:cubicBezTo>
                      <a:pt x="240" y="159"/>
                      <a:pt x="239" y="162"/>
                      <a:pt x="239" y="166"/>
                    </a:cubicBezTo>
                    <a:cubicBezTo>
                      <a:pt x="239" y="166"/>
                      <a:pt x="239" y="166"/>
                      <a:pt x="239" y="166"/>
                    </a:cubicBezTo>
                    <a:cubicBezTo>
                      <a:pt x="239" y="166"/>
                      <a:pt x="239" y="166"/>
                      <a:pt x="239" y="166"/>
                    </a:cubicBezTo>
                    <a:cubicBezTo>
                      <a:pt x="239" y="172"/>
                      <a:pt x="240" y="178"/>
                      <a:pt x="242" y="184"/>
                    </a:cubicBezTo>
                    <a:cubicBezTo>
                      <a:pt x="242" y="185"/>
                      <a:pt x="242" y="186"/>
                      <a:pt x="243" y="187"/>
                    </a:cubicBezTo>
                    <a:cubicBezTo>
                      <a:pt x="271" y="186"/>
                      <a:pt x="306" y="183"/>
                      <a:pt x="336" y="182"/>
                    </a:cubicBezTo>
                    <a:cubicBezTo>
                      <a:pt x="335" y="180"/>
                      <a:pt x="332" y="173"/>
                      <a:pt x="315" y="151"/>
                    </a:cubicBezTo>
                    <a:cubicBezTo>
                      <a:pt x="293" y="124"/>
                      <a:pt x="288" y="118"/>
                      <a:pt x="288" y="107"/>
                    </a:cubicBezTo>
                    <a:cubicBezTo>
                      <a:pt x="282" y="95"/>
                      <a:pt x="286" y="77"/>
                      <a:pt x="289" y="64"/>
                    </a:cubicBezTo>
                    <a:cubicBezTo>
                      <a:pt x="294" y="45"/>
                      <a:pt x="300" y="26"/>
                      <a:pt x="303" y="6"/>
                    </a:cubicBezTo>
                    <a:cubicBezTo>
                      <a:pt x="301" y="4"/>
                      <a:pt x="299" y="2"/>
                      <a:pt x="296" y="0"/>
                    </a:cubicBezTo>
                  </a:path>
                </a:pathLst>
              </a:custGeom>
              <a:solidFill>
                <a:srgbClr val="AF0B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5" name="Freeform 67">
                <a:extLst>
                  <a:ext uri="{FF2B5EF4-FFF2-40B4-BE49-F238E27FC236}">
                    <a16:creationId xmlns:a16="http://schemas.microsoft.com/office/drawing/2014/main" id="{D70D49DF-A1EE-43D8-B3B5-8DC1AC3914BF}"/>
                  </a:ext>
                </a:extLst>
              </p:cNvPr>
              <p:cNvSpPr>
                <a:spLocks noEditPoints="1"/>
              </p:cNvSpPr>
              <p:nvPr/>
            </p:nvSpPr>
            <p:spPr bwMode="auto">
              <a:xfrm>
                <a:off x="1689" y="724"/>
                <a:ext cx="801" cy="558"/>
              </a:xfrm>
              <a:custGeom>
                <a:avLst/>
                <a:gdLst>
                  <a:gd name="T0" fmla="*/ 18 w 337"/>
                  <a:gd name="T1" fmla="*/ 199 h 235"/>
                  <a:gd name="T2" fmla="*/ 0 w 337"/>
                  <a:gd name="T3" fmla="*/ 231 h 235"/>
                  <a:gd name="T4" fmla="*/ 0 w 337"/>
                  <a:gd name="T5" fmla="*/ 235 h 235"/>
                  <a:gd name="T6" fmla="*/ 1 w 337"/>
                  <a:gd name="T7" fmla="*/ 232 h 235"/>
                  <a:gd name="T8" fmla="*/ 14 w 337"/>
                  <a:gd name="T9" fmla="*/ 206 h 235"/>
                  <a:gd name="T10" fmla="*/ 18 w 337"/>
                  <a:gd name="T11" fmla="*/ 199 h 235"/>
                  <a:gd name="T12" fmla="*/ 288 w 337"/>
                  <a:gd name="T13" fmla="*/ 108 h 235"/>
                  <a:gd name="T14" fmla="*/ 315 w 337"/>
                  <a:gd name="T15" fmla="*/ 152 h 235"/>
                  <a:gd name="T16" fmla="*/ 336 w 337"/>
                  <a:gd name="T17" fmla="*/ 183 h 235"/>
                  <a:gd name="T18" fmla="*/ 337 w 337"/>
                  <a:gd name="T19" fmla="*/ 182 h 235"/>
                  <a:gd name="T20" fmla="*/ 316 w 337"/>
                  <a:gd name="T21" fmla="*/ 152 h 235"/>
                  <a:gd name="T22" fmla="*/ 290 w 337"/>
                  <a:gd name="T23" fmla="*/ 111 h 235"/>
                  <a:gd name="T24" fmla="*/ 289 w 337"/>
                  <a:gd name="T25" fmla="*/ 109 h 235"/>
                  <a:gd name="T26" fmla="*/ 288 w 337"/>
                  <a:gd name="T27" fmla="*/ 108 h 235"/>
                  <a:gd name="T28" fmla="*/ 308 w 337"/>
                  <a:gd name="T29" fmla="*/ 12 h 235"/>
                  <a:gd name="T30" fmla="*/ 308 w 337"/>
                  <a:gd name="T31" fmla="*/ 12 h 235"/>
                  <a:gd name="T32" fmla="*/ 308 w 337"/>
                  <a:gd name="T33" fmla="*/ 12 h 235"/>
                  <a:gd name="T34" fmla="*/ 296 w 337"/>
                  <a:gd name="T35" fmla="*/ 0 h 235"/>
                  <a:gd name="T36" fmla="*/ 296 w 337"/>
                  <a:gd name="T37" fmla="*/ 1 h 235"/>
                  <a:gd name="T38" fmla="*/ 303 w 337"/>
                  <a:gd name="T39" fmla="*/ 7 h 235"/>
                  <a:gd name="T40" fmla="*/ 303 w 337"/>
                  <a:gd name="T41" fmla="*/ 6 h 235"/>
                  <a:gd name="T42" fmla="*/ 308 w 337"/>
                  <a:gd name="T43" fmla="*/ 12 h 235"/>
                  <a:gd name="T44" fmla="*/ 296 w 337"/>
                  <a:gd name="T45"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7" h="235">
                    <a:moveTo>
                      <a:pt x="18" y="199"/>
                    </a:moveTo>
                    <a:cubicBezTo>
                      <a:pt x="10" y="209"/>
                      <a:pt x="4" y="219"/>
                      <a:pt x="0" y="231"/>
                    </a:cubicBezTo>
                    <a:cubicBezTo>
                      <a:pt x="0" y="232"/>
                      <a:pt x="0" y="234"/>
                      <a:pt x="0" y="235"/>
                    </a:cubicBezTo>
                    <a:cubicBezTo>
                      <a:pt x="1" y="234"/>
                      <a:pt x="1" y="233"/>
                      <a:pt x="1" y="232"/>
                    </a:cubicBezTo>
                    <a:cubicBezTo>
                      <a:pt x="4" y="223"/>
                      <a:pt x="9" y="214"/>
                      <a:pt x="14" y="206"/>
                    </a:cubicBezTo>
                    <a:cubicBezTo>
                      <a:pt x="16" y="204"/>
                      <a:pt x="17" y="201"/>
                      <a:pt x="18" y="199"/>
                    </a:cubicBezTo>
                    <a:moveTo>
                      <a:pt x="288" y="108"/>
                    </a:moveTo>
                    <a:cubicBezTo>
                      <a:pt x="288" y="119"/>
                      <a:pt x="293" y="125"/>
                      <a:pt x="315" y="152"/>
                    </a:cubicBezTo>
                    <a:cubicBezTo>
                      <a:pt x="332" y="174"/>
                      <a:pt x="335" y="181"/>
                      <a:pt x="336" y="183"/>
                    </a:cubicBezTo>
                    <a:cubicBezTo>
                      <a:pt x="336" y="182"/>
                      <a:pt x="337" y="182"/>
                      <a:pt x="337" y="182"/>
                    </a:cubicBezTo>
                    <a:cubicBezTo>
                      <a:pt x="336" y="180"/>
                      <a:pt x="332" y="173"/>
                      <a:pt x="316" y="152"/>
                    </a:cubicBezTo>
                    <a:cubicBezTo>
                      <a:pt x="296" y="127"/>
                      <a:pt x="291" y="120"/>
                      <a:pt x="290" y="111"/>
                    </a:cubicBezTo>
                    <a:cubicBezTo>
                      <a:pt x="289" y="110"/>
                      <a:pt x="289" y="110"/>
                      <a:pt x="289" y="109"/>
                    </a:cubicBezTo>
                    <a:cubicBezTo>
                      <a:pt x="289" y="109"/>
                      <a:pt x="288" y="109"/>
                      <a:pt x="288" y="108"/>
                    </a:cubicBezTo>
                    <a:moveTo>
                      <a:pt x="308" y="12"/>
                    </a:moveTo>
                    <a:cubicBezTo>
                      <a:pt x="308" y="12"/>
                      <a:pt x="308" y="12"/>
                      <a:pt x="308" y="12"/>
                    </a:cubicBezTo>
                    <a:cubicBezTo>
                      <a:pt x="308" y="12"/>
                      <a:pt x="308" y="12"/>
                      <a:pt x="308" y="12"/>
                    </a:cubicBezTo>
                    <a:moveTo>
                      <a:pt x="296" y="0"/>
                    </a:moveTo>
                    <a:cubicBezTo>
                      <a:pt x="296" y="0"/>
                      <a:pt x="296" y="1"/>
                      <a:pt x="296" y="1"/>
                    </a:cubicBezTo>
                    <a:cubicBezTo>
                      <a:pt x="299" y="3"/>
                      <a:pt x="301" y="5"/>
                      <a:pt x="303" y="7"/>
                    </a:cubicBezTo>
                    <a:cubicBezTo>
                      <a:pt x="303" y="7"/>
                      <a:pt x="303" y="6"/>
                      <a:pt x="303" y="6"/>
                    </a:cubicBezTo>
                    <a:cubicBezTo>
                      <a:pt x="306" y="8"/>
                      <a:pt x="307" y="10"/>
                      <a:pt x="308" y="12"/>
                    </a:cubicBezTo>
                    <a:cubicBezTo>
                      <a:pt x="306" y="8"/>
                      <a:pt x="302" y="4"/>
                      <a:pt x="296" y="0"/>
                    </a:cubicBezTo>
                  </a:path>
                </a:pathLst>
              </a:custGeom>
              <a:solidFill>
                <a:srgbClr val="740A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6" name="Freeform 68">
                <a:extLst>
                  <a:ext uri="{FF2B5EF4-FFF2-40B4-BE49-F238E27FC236}">
                    <a16:creationId xmlns:a16="http://schemas.microsoft.com/office/drawing/2014/main" id="{2AED9B4E-DC97-43AD-9F4E-0FAD13145ED2}"/>
                  </a:ext>
                </a:extLst>
              </p:cNvPr>
              <p:cNvSpPr>
                <a:spLocks noEditPoints="1"/>
              </p:cNvSpPr>
              <p:nvPr/>
            </p:nvSpPr>
            <p:spPr bwMode="auto">
              <a:xfrm>
                <a:off x="2376" y="752"/>
                <a:ext cx="50" cy="235"/>
              </a:xfrm>
              <a:custGeom>
                <a:avLst/>
                <a:gdLst>
                  <a:gd name="T0" fmla="*/ 1 w 21"/>
                  <a:gd name="T1" fmla="*/ 87 h 99"/>
                  <a:gd name="T2" fmla="*/ 1 w 21"/>
                  <a:gd name="T3" fmla="*/ 99 h 99"/>
                  <a:gd name="T4" fmla="*/ 1 w 21"/>
                  <a:gd name="T5" fmla="*/ 99 h 99"/>
                  <a:gd name="T6" fmla="*/ 1 w 21"/>
                  <a:gd name="T7" fmla="*/ 87 h 99"/>
                  <a:gd name="T8" fmla="*/ 19 w 21"/>
                  <a:gd name="T9" fmla="*/ 0 h 99"/>
                  <a:gd name="T10" fmla="*/ 20 w 21"/>
                  <a:gd name="T11" fmla="*/ 2 h 99"/>
                  <a:gd name="T12" fmla="*/ 21 w 21"/>
                  <a:gd name="T13" fmla="*/ 5 h 99"/>
                  <a:gd name="T14" fmla="*/ 20 w 21"/>
                  <a:gd name="T15" fmla="*/ 2 h 99"/>
                  <a:gd name="T16" fmla="*/ 19 w 21"/>
                  <a:gd name="T17" fmla="*/ 0 h 99"/>
                  <a:gd name="T18" fmla="*/ 19 w 21"/>
                  <a:gd name="T19" fmla="*/ 0 h 99"/>
                  <a:gd name="T20" fmla="*/ 19 w 21"/>
                  <a:gd name="T21" fmla="*/ 0 h 99"/>
                  <a:gd name="T22" fmla="*/ 19 w 21"/>
                  <a:gd name="T2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99">
                    <a:moveTo>
                      <a:pt x="1" y="87"/>
                    </a:moveTo>
                    <a:cubicBezTo>
                      <a:pt x="0" y="92"/>
                      <a:pt x="0" y="95"/>
                      <a:pt x="1" y="99"/>
                    </a:cubicBezTo>
                    <a:cubicBezTo>
                      <a:pt x="1" y="99"/>
                      <a:pt x="1" y="99"/>
                      <a:pt x="1" y="99"/>
                    </a:cubicBezTo>
                    <a:cubicBezTo>
                      <a:pt x="0" y="95"/>
                      <a:pt x="0" y="92"/>
                      <a:pt x="1" y="87"/>
                    </a:cubicBezTo>
                    <a:moveTo>
                      <a:pt x="19" y="0"/>
                    </a:moveTo>
                    <a:cubicBezTo>
                      <a:pt x="20" y="1"/>
                      <a:pt x="20" y="1"/>
                      <a:pt x="20" y="2"/>
                    </a:cubicBezTo>
                    <a:cubicBezTo>
                      <a:pt x="21" y="3"/>
                      <a:pt x="21" y="4"/>
                      <a:pt x="21" y="5"/>
                    </a:cubicBezTo>
                    <a:cubicBezTo>
                      <a:pt x="21" y="4"/>
                      <a:pt x="21" y="3"/>
                      <a:pt x="20" y="2"/>
                    </a:cubicBezTo>
                    <a:cubicBezTo>
                      <a:pt x="20" y="1"/>
                      <a:pt x="20" y="1"/>
                      <a:pt x="19" y="0"/>
                    </a:cubicBezTo>
                    <a:moveTo>
                      <a:pt x="19" y="0"/>
                    </a:moveTo>
                    <a:cubicBezTo>
                      <a:pt x="19" y="0"/>
                      <a:pt x="19" y="0"/>
                      <a:pt x="19" y="0"/>
                    </a:cubicBezTo>
                    <a:cubicBezTo>
                      <a:pt x="19" y="0"/>
                      <a:pt x="19" y="0"/>
                      <a:pt x="19" y="0"/>
                    </a:cubicBezTo>
                  </a:path>
                </a:pathLst>
              </a:custGeom>
              <a:solidFill>
                <a:srgbClr val="740A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7" name="Freeform 69">
                <a:extLst>
                  <a:ext uri="{FF2B5EF4-FFF2-40B4-BE49-F238E27FC236}">
                    <a16:creationId xmlns:a16="http://schemas.microsoft.com/office/drawing/2014/main" id="{A7249B50-C36D-43FB-A164-90179DB0911B}"/>
                  </a:ext>
                </a:extLst>
              </p:cNvPr>
              <p:cNvSpPr>
                <a:spLocks/>
              </p:cNvSpPr>
              <p:nvPr/>
            </p:nvSpPr>
            <p:spPr bwMode="auto">
              <a:xfrm>
                <a:off x="2359" y="740"/>
                <a:ext cx="67" cy="240"/>
              </a:xfrm>
              <a:custGeom>
                <a:avLst/>
                <a:gdLst>
                  <a:gd name="T0" fmla="*/ 21 w 28"/>
                  <a:gd name="T1" fmla="*/ 0 h 101"/>
                  <a:gd name="T2" fmla="*/ 7 w 28"/>
                  <a:gd name="T3" fmla="*/ 58 h 101"/>
                  <a:gd name="T4" fmla="*/ 6 w 28"/>
                  <a:gd name="T5" fmla="*/ 101 h 101"/>
                  <a:gd name="T6" fmla="*/ 7 w 28"/>
                  <a:gd name="T7" fmla="*/ 92 h 101"/>
                  <a:gd name="T8" fmla="*/ 20 w 28"/>
                  <a:gd name="T9" fmla="*/ 30 h 101"/>
                  <a:gd name="T10" fmla="*/ 23 w 28"/>
                  <a:gd name="T11" fmla="*/ 22 h 101"/>
                  <a:gd name="T12" fmla="*/ 26 w 28"/>
                  <a:gd name="T13" fmla="*/ 8 h 101"/>
                  <a:gd name="T14" fmla="*/ 21 w 28"/>
                  <a:gd name="T15" fmla="*/ 0 h 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01">
                    <a:moveTo>
                      <a:pt x="21" y="0"/>
                    </a:moveTo>
                    <a:cubicBezTo>
                      <a:pt x="18" y="20"/>
                      <a:pt x="12" y="39"/>
                      <a:pt x="7" y="58"/>
                    </a:cubicBezTo>
                    <a:cubicBezTo>
                      <a:pt x="4" y="71"/>
                      <a:pt x="0" y="89"/>
                      <a:pt x="6" y="101"/>
                    </a:cubicBezTo>
                    <a:cubicBezTo>
                      <a:pt x="6" y="98"/>
                      <a:pt x="6" y="95"/>
                      <a:pt x="7" y="92"/>
                    </a:cubicBezTo>
                    <a:cubicBezTo>
                      <a:pt x="8" y="74"/>
                      <a:pt x="16" y="41"/>
                      <a:pt x="20" y="30"/>
                    </a:cubicBezTo>
                    <a:cubicBezTo>
                      <a:pt x="21" y="28"/>
                      <a:pt x="22" y="25"/>
                      <a:pt x="23" y="22"/>
                    </a:cubicBezTo>
                    <a:cubicBezTo>
                      <a:pt x="25" y="16"/>
                      <a:pt x="28" y="11"/>
                      <a:pt x="26" y="8"/>
                    </a:cubicBezTo>
                    <a:cubicBezTo>
                      <a:pt x="25" y="6"/>
                      <a:pt x="24" y="3"/>
                      <a:pt x="21" y="0"/>
                    </a:cubicBezTo>
                  </a:path>
                </a:pathLst>
              </a:custGeom>
              <a:solidFill>
                <a:srgbClr val="8804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8" name="Freeform 70">
                <a:extLst>
                  <a:ext uri="{FF2B5EF4-FFF2-40B4-BE49-F238E27FC236}">
                    <a16:creationId xmlns:a16="http://schemas.microsoft.com/office/drawing/2014/main" id="{B8B7F9BE-6DC0-4CAE-8D93-9770E1050BC9}"/>
                  </a:ext>
                </a:extLst>
              </p:cNvPr>
              <p:cNvSpPr>
                <a:spLocks/>
              </p:cNvSpPr>
              <p:nvPr/>
            </p:nvSpPr>
            <p:spPr bwMode="auto">
              <a:xfrm>
                <a:off x="2373" y="738"/>
                <a:ext cx="53" cy="249"/>
              </a:xfrm>
              <a:custGeom>
                <a:avLst/>
                <a:gdLst>
                  <a:gd name="T0" fmla="*/ 15 w 22"/>
                  <a:gd name="T1" fmla="*/ 0 h 105"/>
                  <a:gd name="T2" fmla="*/ 15 w 22"/>
                  <a:gd name="T3" fmla="*/ 1 h 105"/>
                  <a:gd name="T4" fmla="*/ 20 w 22"/>
                  <a:gd name="T5" fmla="*/ 9 h 105"/>
                  <a:gd name="T6" fmla="*/ 17 w 22"/>
                  <a:gd name="T7" fmla="*/ 23 h 105"/>
                  <a:gd name="T8" fmla="*/ 14 w 22"/>
                  <a:gd name="T9" fmla="*/ 31 h 105"/>
                  <a:gd name="T10" fmla="*/ 1 w 22"/>
                  <a:gd name="T11" fmla="*/ 93 h 105"/>
                  <a:gd name="T12" fmla="*/ 0 w 22"/>
                  <a:gd name="T13" fmla="*/ 102 h 105"/>
                  <a:gd name="T14" fmla="*/ 1 w 22"/>
                  <a:gd name="T15" fmla="*/ 103 h 105"/>
                  <a:gd name="T16" fmla="*/ 2 w 22"/>
                  <a:gd name="T17" fmla="*/ 105 h 105"/>
                  <a:gd name="T18" fmla="*/ 2 w 22"/>
                  <a:gd name="T19" fmla="*/ 93 h 105"/>
                  <a:gd name="T20" fmla="*/ 2 w 22"/>
                  <a:gd name="T21" fmla="*/ 93 h 105"/>
                  <a:gd name="T22" fmla="*/ 15 w 22"/>
                  <a:gd name="T23" fmla="*/ 32 h 105"/>
                  <a:gd name="T24" fmla="*/ 22 w 22"/>
                  <a:gd name="T25" fmla="*/ 11 h 105"/>
                  <a:gd name="T26" fmla="*/ 21 w 22"/>
                  <a:gd name="T27" fmla="*/ 8 h 105"/>
                  <a:gd name="T28" fmla="*/ 20 w 22"/>
                  <a:gd name="T29" fmla="*/ 6 h 105"/>
                  <a:gd name="T30" fmla="*/ 20 w 22"/>
                  <a:gd name="T31" fmla="*/ 6 h 105"/>
                  <a:gd name="T32" fmla="*/ 20 w 22"/>
                  <a:gd name="T33" fmla="*/ 6 h 105"/>
                  <a:gd name="T34" fmla="*/ 15 w 22"/>
                  <a:gd name="T3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105">
                    <a:moveTo>
                      <a:pt x="15" y="0"/>
                    </a:moveTo>
                    <a:cubicBezTo>
                      <a:pt x="15" y="0"/>
                      <a:pt x="15" y="1"/>
                      <a:pt x="15" y="1"/>
                    </a:cubicBezTo>
                    <a:cubicBezTo>
                      <a:pt x="18" y="4"/>
                      <a:pt x="19" y="7"/>
                      <a:pt x="20" y="9"/>
                    </a:cubicBezTo>
                    <a:cubicBezTo>
                      <a:pt x="22" y="12"/>
                      <a:pt x="19" y="17"/>
                      <a:pt x="17" y="23"/>
                    </a:cubicBezTo>
                    <a:cubicBezTo>
                      <a:pt x="16" y="26"/>
                      <a:pt x="15" y="29"/>
                      <a:pt x="14" y="31"/>
                    </a:cubicBezTo>
                    <a:cubicBezTo>
                      <a:pt x="10" y="42"/>
                      <a:pt x="2" y="75"/>
                      <a:pt x="1" y="93"/>
                    </a:cubicBezTo>
                    <a:cubicBezTo>
                      <a:pt x="0" y="96"/>
                      <a:pt x="0" y="99"/>
                      <a:pt x="0" y="102"/>
                    </a:cubicBezTo>
                    <a:cubicBezTo>
                      <a:pt x="0" y="103"/>
                      <a:pt x="1" y="103"/>
                      <a:pt x="1" y="103"/>
                    </a:cubicBezTo>
                    <a:cubicBezTo>
                      <a:pt x="1" y="104"/>
                      <a:pt x="1" y="104"/>
                      <a:pt x="2" y="105"/>
                    </a:cubicBezTo>
                    <a:cubicBezTo>
                      <a:pt x="1" y="101"/>
                      <a:pt x="1" y="98"/>
                      <a:pt x="2" y="93"/>
                    </a:cubicBezTo>
                    <a:cubicBezTo>
                      <a:pt x="2" y="93"/>
                      <a:pt x="2" y="93"/>
                      <a:pt x="2" y="93"/>
                    </a:cubicBezTo>
                    <a:cubicBezTo>
                      <a:pt x="3" y="75"/>
                      <a:pt x="12" y="42"/>
                      <a:pt x="15" y="32"/>
                    </a:cubicBezTo>
                    <a:cubicBezTo>
                      <a:pt x="18" y="23"/>
                      <a:pt x="22" y="16"/>
                      <a:pt x="22" y="11"/>
                    </a:cubicBezTo>
                    <a:cubicBezTo>
                      <a:pt x="22" y="10"/>
                      <a:pt x="22" y="9"/>
                      <a:pt x="21" y="8"/>
                    </a:cubicBezTo>
                    <a:cubicBezTo>
                      <a:pt x="21" y="7"/>
                      <a:pt x="21" y="7"/>
                      <a:pt x="20" y="6"/>
                    </a:cubicBezTo>
                    <a:cubicBezTo>
                      <a:pt x="20" y="6"/>
                      <a:pt x="20" y="6"/>
                      <a:pt x="20" y="6"/>
                    </a:cubicBezTo>
                    <a:cubicBezTo>
                      <a:pt x="20" y="6"/>
                      <a:pt x="20" y="6"/>
                      <a:pt x="20" y="6"/>
                    </a:cubicBezTo>
                    <a:cubicBezTo>
                      <a:pt x="19" y="4"/>
                      <a:pt x="18" y="2"/>
                      <a:pt x="15" y="0"/>
                    </a:cubicBezTo>
                  </a:path>
                </a:pathLst>
              </a:custGeom>
              <a:solidFill>
                <a:srgbClr val="5A04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9" name="Freeform 71">
                <a:extLst>
                  <a:ext uri="{FF2B5EF4-FFF2-40B4-BE49-F238E27FC236}">
                    <a16:creationId xmlns:a16="http://schemas.microsoft.com/office/drawing/2014/main" id="{7229D475-1116-4906-BE8E-E64794557227}"/>
                  </a:ext>
                </a:extLst>
              </p:cNvPr>
              <p:cNvSpPr>
                <a:spLocks/>
              </p:cNvSpPr>
              <p:nvPr/>
            </p:nvSpPr>
            <p:spPr bwMode="auto">
              <a:xfrm>
                <a:off x="1327" y="842"/>
                <a:ext cx="607" cy="1015"/>
              </a:xfrm>
              <a:custGeom>
                <a:avLst/>
                <a:gdLst>
                  <a:gd name="T0" fmla="*/ 254 w 255"/>
                  <a:gd name="T1" fmla="*/ 42 h 427"/>
                  <a:gd name="T2" fmla="*/ 198 w 255"/>
                  <a:gd name="T3" fmla="*/ 47 h 427"/>
                  <a:gd name="T4" fmla="*/ 140 w 255"/>
                  <a:gd name="T5" fmla="*/ 32 h 427"/>
                  <a:gd name="T6" fmla="*/ 120 w 255"/>
                  <a:gd name="T7" fmla="*/ 0 h 427"/>
                  <a:gd name="T8" fmla="*/ 59 w 255"/>
                  <a:gd name="T9" fmla="*/ 52 h 427"/>
                  <a:gd name="T10" fmla="*/ 61 w 255"/>
                  <a:gd name="T11" fmla="*/ 111 h 427"/>
                  <a:gd name="T12" fmla="*/ 41 w 255"/>
                  <a:gd name="T13" fmla="*/ 248 h 427"/>
                  <a:gd name="T14" fmla="*/ 22 w 255"/>
                  <a:gd name="T15" fmla="*/ 390 h 427"/>
                  <a:gd name="T16" fmla="*/ 55 w 255"/>
                  <a:gd name="T17" fmla="*/ 423 h 427"/>
                  <a:gd name="T18" fmla="*/ 64 w 255"/>
                  <a:gd name="T19" fmla="*/ 422 h 427"/>
                  <a:gd name="T20" fmla="*/ 204 w 255"/>
                  <a:gd name="T21" fmla="*/ 320 h 427"/>
                  <a:gd name="T22" fmla="*/ 151 w 255"/>
                  <a:gd name="T23" fmla="*/ 196 h 427"/>
                  <a:gd name="T24" fmla="*/ 215 w 255"/>
                  <a:gd name="T25" fmla="*/ 107 h 427"/>
                  <a:gd name="T26" fmla="*/ 245 w 255"/>
                  <a:gd name="T27" fmla="*/ 80 h 427"/>
                  <a:gd name="T28" fmla="*/ 254 w 255"/>
                  <a:gd name="T29" fmla="*/ 42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5" h="427">
                    <a:moveTo>
                      <a:pt x="254" y="42"/>
                    </a:moveTo>
                    <a:cubicBezTo>
                      <a:pt x="254" y="42"/>
                      <a:pt x="234" y="45"/>
                      <a:pt x="198" y="47"/>
                    </a:cubicBezTo>
                    <a:cubicBezTo>
                      <a:pt x="162" y="49"/>
                      <a:pt x="153" y="53"/>
                      <a:pt x="140" y="32"/>
                    </a:cubicBezTo>
                    <a:cubicBezTo>
                      <a:pt x="126" y="12"/>
                      <a:pt x="120" y="0"/>
                      <a:pt x="120" y="0"/>
                    </a:cubicBezTo>
                    <a:cubicBezTo>
                      <a:pt x="59" y="52"/>
                      <a:pt x="59" y="52"/>
                      <a:pt x="59" y="52"/>
                    </a:cubicBezTo>
                    <a:cubicBezTo>
                      <a:pt x="59" y="52"/>
                      <a:pt x="76" y="78"/>
                      <a:pt x="61" y="111"/>
                    </a:cubicBezTo>
                    <a:cubicBezTo>
                      <a:pt x="46" y="144"/>
                      <a:pt x="26" y="182"/>
                      <a:pt x="41" y="248"/>
                    </a:cubicBezTo>
                    <a:cubicBezTo>
                      <a:pt x="56" y="314"/>
                      <a:pt x="50" y="342"/>
                      <a:pt x="22" y="390"/>
                    </a:cubicBezTo>
                    <a:cubicBezTo>
                      <a:pt x="0" y="427"/>
                      <a:pt x="37" y="425"/>
                      <a:pt x="55" y="423"/>
                    </a:cubicBezTo>
                    <a:cubicBezTo>
                      <a:pt x="60" y="422"/>
                      <a:pt x="63" y="422"/>
                      <a:pt x="64" y="422"/>
                    </a:cubicBezTo>
                    <a:cubicBezTo>
                      <a:pt x="65" y="423"/>
                      <a:pt x="204" y="320"/>
                      <a:pt x="204" y="320"/>
                    </a:cubicBezTo>
                    <a:cubicBezTo>
                      <a:pt x="204" y="320"/>
                      <a:pt x="157" y="290"/>
                      <a:pt x="151" y="196"/>
                    </a:cubicBezTo>
                    <a:cubicBezTo>
                      <a:pt x="146" y="102"/>
                      <a:pt x="215" y="107"/>
                      <a:pt x="215" y="107"/>
                    </a:cubicBezTo>
                    <a:cubicBezTo>
                      <a:pt x="215" y="107"/>
                      <a:pt x="234" y="93"/>
                      <a:pt x="245" y="80"/>
                    </a:cubicBezTo>
                    <a:cubicBezTo>
                      <a:pt x="255" y="66"/>
                      <a:pt x="254" y="42"/>
                      <a:pt x="254" y="42"/>
                    </a:cubicBezTo>
                  </a:path>
                </a:pathLst>
              </a:custGeom>
              <a:solidFill>
                <a:srgbClr val="00A5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0" name="Freeform 72">
                <a:extLst>
                  <a:ext uri="{FF2B5EF4-FFF2-40B4-BE49-F238E27FC236}">
                    <a16:creationId xmlns:a16="http://schemas.microsoft.com/office/drawing/2014/main" id="{84F16952-5EC3-428C-9FF7-B8D9CF0AA28B}"/>
                  </a:ext>
                </a:extLst>
              </p:cNvPr>
              <p:cNvSpPr>
                <a:spLocks noEditPoints="1"/>
              </p:cNvSpPr>
              <p:nvPr/>
            </p:nvSpPr>
            <p:spPr bwMode="auto">
              <a:xfrm>
                <a:off x="1356" y="840"/>
                <a:ext cx="582" cy="1012"/>
              </a:xfrm>
              <a:custGeom>
                <a:avLst/>
                <a:gdLst>
                  <a:gd name="T0" fmla="*/ 28 w 245"/>
                  <a:gd name="T1" fmla="*/ 426 h 426"/>
                  <a:gd name="T2" fmla="*/ 4 w 245"/>
                  <a:gd name="T3" fmla="*/ 417 h 426"/>
                  <a:gd name="T4" fmla="*/ 9 w 245"/>
                  <a:gd name="T5" fmla="*/ 390 h 426"/>
                  <a:gd name="T6" fmla="*/ 28 w 245"/>
                  <a:gd name="T7" fmla="*/ 249 h 426"/>
                  <a:gd name="T8" fmla="*/ 45 w 245"/>
                  <a:gd name="T9" fmla="*/ 117 h 426"/>
                  <a:gd name="T10" fmla="*/ 48 w 245"/>
                  <a:gd name="T11" fmla="*/ 111 h 426"/>
                  <a:gd name="T12" fmla="*/ 46 w 245"/>
                  <a:gd name="T13" fmla="*/ 54 h 426"/>
                  <a:gd name="T14" fmla="*/ 46 w 245"/>
                  <a:gd name="T15" fmla="*/ 52 h 426"/>
                  <a:gd name="T16" fmla="*/ 107 w 245"/>
                  <a:gd name="T17" fmla="*/ 0 h 426"/>
                  <a:gd name="T18" fmla="*/ 108 w 245"/>
                  <a:gd name="T19" fmla="*/ 0 h 426"/>
                  <a:gd name="T20" fmla="*/ 109 w 245"/>
                  <a:gd name="T21" fmla="*/ 0 h 426"/>
                  <a:gd name="T22" fmla="*/ 129 w 245"/>
                  <a:gd name="T23" fmla="*/ 33 h 426"/>
                  <a:gd name="T24" fmla="*/ 157 w 245"/>
                  <a:gd name="T25" fmla="*/ 48 h 426"/>
                  <a:gd name="T26" fmla="*/ 174 w 245"/>
                  <a:gd name="T27" fmla="*/ 47 h 426"/>
                  <a:gd name="T28" fmla="*/ 186 w 245"/>
                  <a:gd name="T29" fmla="*/ 47 h 426"/>
                  <a:gd name="T30" fmla="*/ 242 w 245"/>
                  <a:gd name="T31" fmla="*/ 42 h 426"/>
                  <a:gd name="T32" fmla="*/ 243 w 245"/>
                  <a:gd name="T33" fmla="*/ 42 h 426"/>
                  <a:gd name="T34" fmla="*/ 243 w 245"/>
                  <a:gd name="T35" fmla="*/ 43 h 426"/>
                  <a:gd name="T36" fmla="*/ 234 w 245"/>
                  <a:gd name="T37" fmla="*/ 81 h 426"/>
                  <a:gd name="T38" fmla="*/ 203 w 245"/>
                  <a:gd name="T39" fmla="*/ 109 h 426"/>
                  <a:gd name="T40" fmla="*/ 202 w 245"/>
                  <a:gd name="T41" fmla="*/ 109 h 426"/>
                  <a:gd name="T42" fmla="*/ 201 w 245"/>
                  <a:gd name="T43" fmla="*/ 109 h 426"/>
                  <a:gd name="T44" fmla="*/ 159 w 245"/>
                  <a:gd name="T45" fmla="*/ 127 h 426"/>
                  <a:gd name="T46" fmla="*/ 140 w 245"/>
                  <a:gd name="T47" fmla="*/ 197 h 426"/>
                  <a:gd name="T48" fmla="*/ 192 w 245"/>
                  <a:gd name="T49" fmla="*/ 320 h 426"/>
                  <a:gd name="T50" fmla="*/ 193 w 245"/>
                  <a:gd name="T51" fmla="*/ 321 h 426"/>
                  <a:gd name="T52" fmla="*/ 192 w 245"/>
                  <a:gd name="T53" fmla="*/ 322 h 426"/>
                  <a:gd name="T54" fmla="*/ 52 w 245"/>
                  <a:gd name="T55" fmla="*/ 424 h 426"/>
                  <a:gd name="T56" fmla="*/ 51 w 245"/>
                  <a:gd name="T57" fmla="*/ 424 h 426"/>
                  <a:gd name="T58" fmla="*/ 48 w 245"/>
                  <a:gd name="T59" fmla="*/ 424 h 426"/>
                  <a:gd name="T60" fmla="*/ 28 w 245"/>
                  <a:gd name="T61" fmla="*/ 426 h 426"/>
                  <a:gd name="T62" fmla="*/ 49 w 245"/>
                  <a:gd name="T63" fmla="*/ 53 h 426"/>
                  <a:gd name="T64" fmla="*/ 50 w 245"/>
                  <a:gd name="T65" fmla="*/ 112 h 426"/>
                  <a:gd name="T66" fmla="*/ 48 w 245"/>
                  <a:gd name="T67" fmla="*/ 118 h 426"/>
                  <a:gd name="T68" fmla="*/ 30 w 245"/>
                  <a:gd name="T69" fmla="*/ 249 h 426"/>
                  <a:gd name="T70" fmla="*/ 11 w 245"/>
                  <a:gd name="T71" fmla="*/ 392 h 426"/>
                  <a:gd name="T72" fmla="*/ 6 w 245"/>
                  <a:gd name="T73" fmla="*/ 416 h 426"/>
                  <a:gd name="T74" fmla="*/ 28 w 245"/>
                  <a:gd name="T75" fmla="*/ 424 h 426"/>
                  <a:gd name="T76" fmla="*/ 48 w 245"/>
                  <a:gd name="T77" fmla="*/ 422 h 426"/>
                  <a:gd name="T78" fmla="*/ 51 w 245"/>
                  <a:gd name="T79" fmla="*/ 421 h 426"/>
                  <a:gd name="T80" fmla="*/ 189 w 245"/>
                  <a:gd name="T81" fmla="*/ 321 h 426"/>
                  <a:gd name="T82" fmla="*/ 138 w 245"/>
                  <a:gd name="T83" fmla="*/ 198 h 426"/>
                  <a:gd name="T84" fmla="*/ 158 w 245"/>
                  <a:gd name="T85" fmla="*/ 125 h 426"/>
                  <a:gd name="T86" fmla="*/ 201 w 245"/>
                  <a:gd name="T87" fmla="*/ 106 h 426"/>
                  <a:gd name="T88" fmla="*/ 202 w 245"/>
                  <a:gd name="T89" fmla="*/ 107 h 426"/>
                  <a:gd name="T90" fmla="*/ 232 w 245"/>
                  <a:gd name="T91" fmla="*/ 80 h 426"/>
                  <a:gd name="T92" fmla="*/ 241 w 245"/>
                  <a:gd name="T93" fmla="*/ 44 h 426"/>
                  <a:gd name="T94" fmla="*/ 186 w 245"/>
                  <a:gd name="T95" fmla="*/ 49 h 426"/>
                  <a:gd name="T96" fmla="*/ 174 w 245"/>
                  <a:gd name="T97" fmla="*/ 50 h 426"/>
                  <a:gd name="T98" fmla="*/ 157 w 245"/>
                  <a:gd name="T99" fmla="*/ 51 h 426"/>
                  <a:gd name="T100" fmla="*/ 127 w 245"/>
                  <a:gd name="T101" fmla="*/ 34 h 426"/>
                  <a:gd name="T102" fmla="*/ 107 w 245"/>
                  <a:gd name="T103" fmla="*/ 3 h 426"/>
                  <a:gd name="T104" fmla="*/ 49 w 245"/>
                  <a:gd name="T105" fmla="*/ 53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5" h="426">
                    <a:moveTo>
                      <a:pt x="28" y="426"/>
                    </a:moveTo>
                    <a:cubicBezTo>
                      <a:pt x="15" y="426"/>
                      <a:pt x="7" y="423"/>
                      <a:pt x="4" y="417"/>
                    </a:cubicBezTo>
                    <a:cubicBezTo>
                      <a:pt x="0" y="411"/>
                      <a:pt x="2" y="402"/>
                      <a:pt x="9" y="390"/>
                    </a:cubicBezTo>
                    <a:cubicBezTo>
                      <a:pt x="36" y="344"/>
                      <a:pt x="43" y="315"/>
                      <a:pt x="28" y="249"/>
                    </a:cubicBezTo>
                    <a:cubicBezTo>
                      <a:pt x="14" y="187"/>
                      <a:pt x="31" y="150"/>
                      <a:pt x="45" y="117"/>
                    </a:cubicBezTo>
                    <a:cubicBezTo>
                      <a:pt x="48" y="111"/>
                      <a:pt x="48" y="111"/>
                      <a:pt x="48" y="111"/>
                    </a:cubicBezTo>
                    <a:cubicBezTo>
                      <a:pt x="62" y="79"/>
                      <a:pt x="46" y="54"/>
                      <a:pt x="46" y="54"/>
                    </a:cubicBezTo>
                    <a:cubicBezTo>
                      <a:pt x="46" y="53"/>
                      <a:pt x="46" y="53"/>
                      <a:pt x="46" y="52"/>
                    </a:cubicBezTo>
                    <a:cubicBezTo>
                      <a:pt x="107" y="0"/>
                      <a:pt x="107" y="0"/>
                      <a:pt x="107" y="0"/>
                    </a:cubicBezTo>
                    <a:cubicBezTo>
                      <a:pt x="107" y="0"/>
                      <a:pt x="108" y="0"/>
                      <a:pt x="108" y="0"/>
                    </a:cubicBezTo>
                    <a:cubicBezTo>
                      <a:pt x="109" y="0"/>
                      <a:pt x="109" y="0"/>
                      <a:pt x="109" y="0"/>
                    </a:cubicBezTo>
                    <a:cubicBezTo>
                      <a:pt x="109" y="0"/>
                      <a:pt x="116" y="12"/>
                      <a:pt x="129" y="33"/>
                    </a:cubicBezTo>
                    <a:cubicBezTo>
                      <a:pt x="137" y="45"/>
                      <a:pt x="143" y="48"/>
                      <a:pt x="157" y="48"/>
                    </a:cubicBezTo>
                    <a:cubicBezTo>
                      <a:pt x="161" y="48"/>
                      <a:pt x="167" y="48"/>
                      <a:pt x="174" y="47"/>
                    </a:cubicBezTo>
                    <a:cubicBezTo>
                      <a:pt x="178" y="47"/>
                      <a:pt x="182" y="47"/>
                      <a:pt x="186" y="47"/>
                    </a:cubicBezTo>
                    <a:cubicBezTo>
                      <a:pt x="221" y="44"/>
                      <a:pt x="242" y="42"/>
                      <a:pt x="242" y="42"/>
                    </a:cubicBezTo>
                    <a:cubicBezTo>
                      <a:pt x="243" y="42"/>
                      <a:pt x="243" y="42"/>
                      <a:pt x="243" y="42"/>
                    </a:cubicBezTo>
                    <a:cubicBezTo>
                      <a:pt x="243" y="43"/>
                      <a:pt x="243" y="43"/>
                      <a:pt x="243" y="43"/>
                    </a:cubicBezTo>
                    <a:cubicBezTo>
                      <a:pt x="243" y="44"/>
                      <a:pt x="245" y="68"/>
                      <a:pt x="234" y="81"/>
                    </a:cubicBezTo>
                    <a:cubicBezTo>
                      <a:pt x="223" y="95"/>
                      <a:pt x="203" y="109"/>
                      <a:pt x="203" y="109"/>
                    </a:cubicBezTo>
                    <a:cubicBezTo>
                      <a:pt x="202" y="109"/>
                      <a:pt x="202" y="109"/>
                      <a:pt x="202" y="109"/>
                    </a:cubicBezTo>
                    <a:cubicBezTo>
                      <a:pt x="202" y="109"/>
                      <a:pt x="202" y="109"/>
                      <a:pt x="201" y="109"/>
                    </a:cubicBezTo>
                    <a:cubicBezTo>
                      <a:pt x="195" y="109"/>
                      <a:pt x="175" y="110"/>
                      <a:pt x="159" y="127"/>
                    </a:cubicBezTo>
                    <a:cubicBezTo>
                      <a:pt x="145" y="142"/>
                      <a:pt x="139" y="166"/>
                      <a:pt x="140" y="197"/>
                    </a:cubicBezTo>
                    <a:cubicBezTo>
                      <a:pt x="146" y="290"/>
                      <a:pt x="192" y="320"/>
                      <a:pt x="192" y="320"/>
                    </a:cubicBezTo>
                    <a:cubicBezTo>
                      <a:pt x="193" y="320"/>
                      <a:pt x="193" y="320"/>
                      <a:pt x="193" y="321"/>
                    </a:cubicBezTo>
                    <a:cubicBezTo>
                      <a:pt x="193" y="321"/>
                      <a:pt x="193" y="322"/>
                      <a:pt x="192" y="322"/>
                    </a:cubicBezTo>
                    <a:cubicBezTo>
                      <a:pt x="129" y="368"/>
                      <a:pt x="54" y="424"/>
                      <a:pt x="52" y="424"/>
                    </a:cubicBezTo>
                    <a:cubicBezTo>
                      <a:pt x="51" y="424"/>
                      <a:pt x="51" y="424"/>
                      <a:pt x="51" y="424"/>
                    </a:cubicBezTo>
                    <a:cubicBezTo>
                      <a:pt x="51" y="424"/>
                      <a:pt x="50" y="424"/>
                      <a:pt x="48" y="424"/>
                    </a:cubicBezTo>
                    <a:cubicBezTo>
                      <a:pt x="44" y="425"/>
                      <a:pt x="36" y="426"/>
                      <a:pt x="28" y="426"/>
                    </a:cubicBezTo>
                    <a:moveTo>
                      <a:pt x="49" y="53"/>
                    </a:moveTo>
                    <a:cubicBezTo>
                      <a:pt x="51" y="58"/>
                      <a:pt x="64" y="82"/>
                      <a:pt x="50" y="112"/>
                    </a:cubicBezTo>
                    <a:cubicBezTo>
                      <a:pt x="48" y="118"/>
                      <a:pt x="48" y="118"/>
                      <a:pt x="48" y="118"/>
                    </a:cubicBezTo>
                    <a:cubicBezTo>
                      <a:pt x="33" y="150"/>
                      <a:pt x="16" y="187"/>
                      <a:pt x="30" y="249"/>
                    </a:cubicBezTo>
                    <a:cubicBezTo>
                      <a:pt x="46" y="316"/>
                      <a:pt x="38" y="344"/>
                      <a:pt x="11" y="392"/>
                    </a:cubicBezTo>
                    <a:cubicBezTo>
                      <a:pt x="5" y="403"/>
                      <a:pt x="3" y="411"/>
                      <a:pt x="6" y="416"/>
                    </a:cubicBezTo>
                    <a:cubicBezTo>
                      <a:pt x="9" y="421"/>
                      <a:pt x="16" y="424"/>
                      <a:pt x="28" y="424"/>
                    </a:cubicBezTo>
                    <a:cubicBezTo>
                      <a:pt x="36" y="424"/>
                      <a:pt x="43" y="423"/>
                      <a:pt x="48" y="422"/>
                    </a:cubicBezTo>
                    <a:cubicBezTo>
                      <a:pt x="50" y="422"/>
                      <a:pt x="51" y="421"/>
                      <a:pt x="51" y="421"/>
                    </a:cubicBezTo>
                    <a:cubicBezTo>
                      <a:pt x="58" y="418"/>
                      <a:pt x="152" y="349"/>
                      <a:pt x="189" y="321"/>
                    </a:cubicBezTo>
                    <a:cubicBezTo>
                      <a:pt x="181" y="315"/>
                      <a:pt x="143" y="282"/>
                      <a:pt x="138" y="198"/>
                    </a:cubicBezTo>
                    <a:cubicBezTo>
                      <a:pt x="136" y="165"/>
                      <a:pt x="143" y="141"/>
                      <a:pt x="158" y="125"/>
                    </a:cubicBezTo>
                    <a:cubicBezTo>
                      <a:pt x="174" y="108"/>
                      <a:pt x="195" y="106"/>
                      <a:pt x="201" y="106"/>
                    </a:cubicBezTo>
                    <a:cubicBezTo>
                      <a:pt x="202" y="106"/>
                      <a:pt x="202" y="106"/>
                      <a:pt x="202" y="107"/>
                    </a:cubicBezTo>
                    <a:cubicBezTo>
                      <a:pt x="205" y="105"/>
                      <a:pt x="222" y="92"/>
                      <a:pt x="232" y="80"/>
                    </a:cubicBezTo>
                    <a:cubicBezTo>
                      <a:pt x="241" y="69"/>
                      <a:pt x="241" y="49"/>
                      <a:pt x="241" y="44"/>
                    </a:cubicBezTo>
                    <a:cubicBezTo>
                      <a:pt x="236" y="45"/>
                      <a:pt x="216" y="47"/>
                      <a:pt x="186" y="49"/>
                    </a:cubicBezTo>
                    <a:cubicBezTo>
                      <a:pt x="182" y="49"/>
                      <a:pt x="178" y="50"/>
                      <a:pt x="174" y="50"/>
                    </a:cubicBezTo>
                    <a:cubicBezTo>
                      <a:pt x="167" y="50"/>
                      <a:pt x="162" y="51"/>
                      <a:pt x="157" y="51"/>
                    </a:cubicBezTo>
                    <a:cubicBezTo>
                      <a:pt x="142" y="51"/>
                      <a:pt x="135" y="47"/>
                      <a:pt x="127" y="34"/>
                    </a:cubicBezTo>
                    <a:cubicBezTo>
                      <a:pt x="116" y="18"/>
                      <a:pt x="109" y="6"/>
                      <a:pt x="107" y="3"/>
                    </a:cubicBezTo>
                    <a:cubicBezTo>
                      <a:pt x="49" y="53"/>
                      <a:pt x="49" y="53"/>
                      <a:pt x="49" y="53"/>
                    </a:cubicBezTo>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1" name="Freeform 73">
                <a:extLst>
                  <a:ext uri="{FF2B5EF4-FFF2-40B4-BE49-F238E27FC236}">
                    <a16:creationId xmlns:a16="http://schemas.microsoft.com/office/drawing/2014/main" id="{858A5094-E3A6-4E98-B623-3743CC8DDA01}"/>
                  </a:ext>
                </a:extLst>
              </p:cNvPr>
              <p:cNvSpPr>
                <a:spLocks/>
              </p:cNvSpPr>
              <p:nvPr/>
            </p:nvSpPr>
            <p:spPr bwMode="auto">
              <a:xfrm>
                <a:off x="1582" y="861"/>
                <a:ext cx="111" cy="93"/>
              </a:xfrm>
              <a:custGeom>
                <a:avLst/>
                <a:gdLst>
                  <a:gd name="T0" fmla="*/ 16 w 47"/>
                  <a:gd name="T1" fmla="*/ 0 h 39"/>
                  <a:gd name="T2" fmla="*/ 13 w 47"/>
                  <a:gd name="T3" fmla="*/ 10 h 39"/>
                  <a:gd name="T4" fmla="*/ 0 w 47"/>
                  <a:gd name="T5" fmla="*/ 27 h 39"/>
                  <a:gd name="T6" fmla="*/ 32 w 47"/>
                  <a:gd name="T7" fmla="*/ 39 h 39"/>
                  <a:gd name="T8" fmla="*/ 42 w 47"/>
                  <a:gd name="T9" fmla="*/ 39 h 39"/>
                  <a:gd name="T10" fmla="*/ 47 w 47"/>
                  <a:gd name="T11" fmla="*/ 39 h 39"/>
                  <a:gd name="T12" fmla="*/ 32 w 47"/>
                  <a:gd name="T13" fmla="*/ 25 h 39"/>
                  <a:gd name="T14" fmla="*/ 16 w 47"/>
                  <a:gd name="T15" fmla="*/ 0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39">
                    <a:moveTo>
                      <a:pt x="16" y="0"/>
                    </a:moveTo>
                    <a:cubicBezTo>
                      <a:pt x="16" y="3"/>
                      <a:pt x="15" y="7"/>
                      <a:pt x="13" y="10"/>
                    </a:cubicBezTo>
                    <a:cubicBezTo>
                      <a:pt x="10" y="16"/>
                      <a:pt x="6" y="22"/>
                      <a:pt x="0" y="27"/>
                    </a:cubicBezTo>
                    <a:cubicBezTo>
                      <a:pt x="9" y="34"/>
                      <a:pt x="20" y="38"/>
                      <a:pt x="32" y="39"/>
                    </a:cubicBezTo>
                    <a:cubicBezTo>
                      <a:pt x="35" y="39"/>
                      <a:pt x="39" y="39"/>
                      <a:pt x="42" y="39"/>
                    </a:cubicBezTo>
                    <a:cubicBezTo>
                      <a:pt x="44" y="39"/>
                      <a:pt x="45" y="39"/>
                      <a:pt x="47" y="39"/>
                    </a:cubicBezTo>
                    <a:cubicBezTo>
                      <a:pt x="41" y="37"/>
                      <a:pt x="36" y="32"/>
                      <a:pt x="32" y="25"/>
                    </a:cubicBezTo>
                    <a:cubicBezTo>
                      <a:pt x="25" y="14"/>
                      <a:pt x="20" y="6"/>
                      <a:pt x="16" y="0"/>
                    </a:cubicBezTo>
                  </a:path>
                </a:pathLst>
              </a:custGeom>
              <a:solidFill>
                <a:srgbClr val="0084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2" name="Freeform 74">
                <a:extLst>
                  <a:ext uri="{FF2B5EF4-FFF2-40B4-BE49-F238E27FC236}">
                    <a16:creationId xmlns:a16="http://schemas.microsoft.com/office/drawing/2014/main" id="{5AAEC18E-9B15-4147-9280-2E7BB52A8511}"/>
                  </a:ext>
                </a:extLst>
              </p:cNvPr>
              <p:cNvSpPr>
                <a:spLocks/>
              </p:cNvSpPr>
              <p:nvPr/>
            </p:nvSpPr>
            <p:spPr bwMode="auto">
              <a:xfrm>
                <a:off x="1620" y="857"/>
                <a:ext cx="81" cy="97"/>
              </a:xfrm>
              <a:custGeom>
                <a:avLst/>
                <a:gdLst>
                  <a:gd name="T0" fmla="*/ 0 w 34"/>
                  <a:gd name="T1" fmla="*/ 0 h 41"/>
                  <a:gd name="T2" fmla="*/ 0 w 34"/>
                  <a:gd name="T3" fmla="*/ 2 h 41"/>
                  <a:gd name="T4" fmla="*/ 16 w 34"/>
                  <a:gd name="T5" fmla="*/ 27 h 41"/>
                  <a:gd name="T6" fmla="*/ 31 w 34"/>
                  <a:gd name="T7" fmla="*/ 41 h 41"/>
                  <a:gd name="T8" fmla="*/ 34 w 34"/>
                  <a:gd name="T9" fmla="*/ 41 h 41"/>
                  <a:gd name="T10" fmla="*/ 17 w 34"/>
                  <a:gd name="T11" fmla="*/ 26 h 41"/>
                  <a:gd name="T12" fmla="*/ 0 w 34"/>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34" h="41">
                    <a:moveTo>
                      <a:pt x="0" y="0"/>
                    </a:moveTo>
                    <a:cubicBezTo>
                      <a:pt x="0" y="1"/>
                      <a:pt x="0" y="2"/>
                      <a:pt x="0" y="2"/>
                    </a:cubicBezTo>
                    <a:cubicBezTo>
                      <a:pt x="4" y="8"/>
                      <a:pt x="9" y="16"/>
                      <a:pt x="16" y="27"/>
                    </a:cubicBezTo>
                    <a:cubicBezTo>
                      <a:pt x="20" y="34"/>
                      <a:pt x="25" y="39"/>
                      <a:pt x="31" y="41"/>
                    </a:cubicBezTo>
                    <a:cubicBezTo>
                      <a:pt x="32" y="41"/>
                      <a:pt x="33" y="41"/>
                      <a:pt x="34" y="41"/>
                    </a:cubicBezTo>
                    <a:cubicBezTo>
                      <a:pt x="27" y="39"/>
                      <a:pt x="22" y="35"/>
                      <a:pt x="17" y="26"/>
                    </a:cubicBezTo>
                    <a:cubicBezTo>
                      <a:pt x="9" y="15"/>
                      <a:pt x="4" y="6"/>
                      <a:pt x="0" y="0"/>
                    </a:cubicBezTo>
                  </a:path>
                </a:pathLst>
              </a:custGeom>
              <a:solidFill>
                <a:srgbClr val="0069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3" name="Freeform 75">
                <a:extLst>
                  <a:ext uri="{FF2B5EF4-FFF2-40B4-BE49-F238E27FC236}">
                    <a16:creationId xmlns:a16="http://schemas.microsoft.com/office/drawing/2014/main" id="{5E0DC227-06DF-4221-B27F-4D1FB6030916}"/>
                  </a:ext>
                </a:extLst>
              </p:cNvPr>
              <p:cNvSpPr>
                <a:spLocks/>
              </p:cNvSpPr>
              <p:nvPr/>
            </p:nvSpPr>
            <p:spPr bwMode="auto">
              <a:xfrm>
                <a:off x="1522" y="1023"/>
                <a:ext cx="390" cy="608"/>
              </a:xfrm>
              <a:custGeom>
                <a:avLst/>
                <a:gdLst>
                  <a:gd name="T0" fmla="*/ 164 w 164"/>
                  <a:gd name="T1" fmla="*/ 0 h 256"/>
                  <a:gd name="T2" fmla="*/ 73 w 164"/>
                  <a:gd name="T3" fmla="*/ 19 h 256"/>
                  <a:gd name="T4" fmla="*/ 27 w 164"/>
                  <a:gd name="T5" fmla="*/ 76 h 256"/>
                  <a:gd name="T6" fmla="*/ 21 w 164"/>
                  <a:gd name="T7" fmla="*/ 150 h 256"/>
                  <a:gd name="T8" fmla="*/ 6 w 164"/>
                  <a:gd name="T9" fmla="*/ 239 h 256"/>
                  <a:gd name="T10" fmla="*/ 0 w 164"/>
                  <a:gd name="T11" fmla="*/ 256 h 256"/>
                  <a:gd name="T12" fmla="*/ 69 w 164"/>
                  <a:gd name="T13" fmla="*/ 227 h 256"/>
                  <a:gd name="T14" fmla="*/ 87 w 164"/>
                  <a:gd name="T15" fmla="*/ 225 h 256"/>
                  <a:gd name="T16" fmla="*/ 102 w 164"/>
                  <a:gd name="T17" fmla="*/ 226 h 256"/>
                  <a:gd name="T18" fmla="*/ 68 w 164"/>
                  <a:gd name="T19" fmla="*/ 121 h 256"/>
                  <a:gd name="T20" fmla="*/ 88 w 164"/>
                  <a:gd name="T21" fmla="*/ 48 h 256"/>
                  <a:gd name="T22" fmla="*/ 131 w 164"/>
                  <a:gd name="T23" fmla="*/ 29 h 256"/>
                  <a:gd name="T24" fmla="*/ 132 w 164"/>
                  <a:gd name="T25" fmla="*/ 30 h 256"/>
                  <a:gd name="T26" fmla="*/ 162 w 164"/>
                  <a:gd name="T27" fmla="*/ 3 h 256"/>
                  <a:gd name="T28" fmla="*/ 164 w 164"/>
                  <a:gd name="T29"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256">
                    <a:moveTo>
                      <a:pt x="164" y="0"/>
                    </a:moveTo>
                    <a:cubicBezTo>
                      <a:pt x="132" y="3"/>
                      <a:pt x="101" y="6"/>
                      <a:pt x="73" y="19"/>
                    </a:cubicBezTo>
                    <a:cubicBezTo>
                      <a:pt x="49" y="31"/>
                      <a:pt x="32" y="50"/>
                      <a:pt x="27" y="76"/>
                    </a:cubicBezTo>
                    <a:cubicBezTo>
                      <a:pt x="21" y="100"/>
                      <a:pt x="22" y="125"/>
                      <a:pt x="21" y="150"/>
                    </a:cubicBezTo>
                    <a:cubicBezTo>
                      <a:pt x="20" y="180"/>
                      <a:pt x="15" y="210"/>
                      <a:pt x="6" y="239"/>
                    </a:cubicBezTo>
                    <a:cubicBezTo>
                      <a:pt x="4" y="244"/>
                      <a:pt x="2" y="250"/>
                      <a:pt x="0" y="256"/>
                    </a:cubicBezTo>
                    <a:cubicBezTo>
                      <a:pt x="24" y="240"/>
                      <a:pt x="48" y="230"/>
                      <a:pt x="69" y="227"/>
                    </a:cubicBezTo>
                    <a:cubicBezTo>
                      <a:pt x="75" y="226"/>
                      <a:pt x="81" y="225"/>
                      <a:pt x="87" y="225"/>
                    </a:cubicBezTo>
                    <a:cubicBezTo>
                      <a:pt x="92" y="225"/>
                      <a:pt x="97" y="225"/>
                      <a:pt x="102" y="226"/>
                    </a:cubicBezTo>
                    <a:cubicBezTo>
                      <a:pt x="88" y="208"/>
                      <a:pt x="71" y="175"/>
                      <a:pt x="68" y="121"/>
                    </a:cubicBezTo>
                    <a:cubicBezTo>
                      <a:pt x="66" y="88"/>
                      <a:pt x="73" y="64"/>
                      <a:pt x="88" y="48"/>
                    </a:cubicBezTo>
                    <a:cubicBezTo>
                      <a:pt x="104" y="31"/>
                      <a:pt x="125" y="29"/>
                      <a:pt x="131" y="29"/>
                    </a:cubicBezTo>
                    <a:cubicBezTo>
                      <a:pt x="132" y="29"/>
                      <a:pt x="132" y="29"/>
                      <a:pt x="132" y="30"/>
                    </a:cubicBezTo>
                    <a:cubicBezTo>
                      <a:pt x="135" y="28"/>
                      <a:pt x="152" y="15"/>
                      <a:pt x="162" y="3"/>
                    </a:cubicBezTo>
                    <a:cubicBezTo>
                      <a:pt x="162" y="2"/>
                      <a:pt x="163" y="1"/>
                      <a:pt x="164" y="0"/>
                    </a:cubicBezTo>
                  </a:path>
                </a:pathLst>
              </a:custGeom>
              <a:solidFill>
                <a:srgbClr val="0084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4" name="Freeform 76">
                <a:extLst>
                  <a:ext uri="{FF2B5EF4-FFF2-40B4-BE49-F238E27FC236}">
                    <a16:creationId xmlns:a16="http://schemas.microsoft.com/office/drawing/2014/main" id="{144F688F-A6EE-42A8-9496-AF1C44E97074}"/>
                  </a:ext>
                </a:extLst>
              </p:cNvPr>
              <p:cNvSpPr>
                <a:spLocks/>
              </p:cNvSpPr>
              <p:nvPr/>
            </p:nvSpPr>
            <p:spPr bwMode="auto">
              <a:xfrm>
                <a:off x="1674" y="1023"/>
                <a:ext cx="240" cy="537"/>
              </a:xfrm>
              <a:custGeom>
                <a:avLst/>
                <a:gdLst>
                  <a:gd name="T0" fmla="*/ 101 w 101"/>
                  <a:gd name="T1" fmla="*/ 0 h 226"/>
                  <a:gd name="T2" fmla="*/ 100 w 101"/>
                  <a:gd name="T3" fmla="*/ 0 h 226"/>
                  <a:gd name="T4" fmla="*/ 98 w 101"/>
                  <a:gd name="T5" fmla="*/ 3 h 226"/>
                  <a:gd name="T6" fmla="*/ 68 w 101"/>
                  <a:gd name="T7" fmla="*/ 30 h 226"/>
                  <a:gd name="T8" fmla="*/ 67 w 101"/>
                  <a:gd name="T9" fmla="*/ 29 h 226"/>
                  <a:gd name="T10" fmla="*/ 24 w 101"/>
                  <a:gd name="T11" fmla="*/ 48 h 226"/>
                  <a:gd name="T12" fmla="*/ 4 w 101"/>
                  <a:gd name="T13" fmla="*/ 121 h 226"/>
                  <a:gd name="T14" fmla="*/ 38 w 101"/>
                  <a:gd name="T15" fmla="*/ 226 h 226"/>
                  <a:gd name="T16" fmla="*/ 40 w 101"/>
                  <a:gd name="T17" fmla="*/ 226 h 226"/>
                  <a:gd name="T18" fmla="*/ 5 w 101"/>
                  <a:gd name="T19" fmla="*/ 120 h 226"/>
                  <a:gd name="T20" fmla="*/ 67 w 101"/>
                  <a:gd name="T21" fmla="*/ 31 h 226"/>
                  <a:gd name="T22" fmla="*/ 69 w 101"/>
                  <a:gd name="T23" fmla="*/ 31 h 226"/>
                  <a:gd name="T24" fmla="*/ 99 w 101"/>
                  <a:gd name="T25" fmla="*/ 4 h 226"/>
                  <a:gd name="T26" fmla="*/ 101 w 101"/>
                  <a:gd name="T27"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1" h="226">
                    <a:moveTo>
                      <a:pt x="101" y="0"/>
                    </a:moveTo>
                    <a:cubicBezTo>
                      <a:pt x="101" y="0"/>
                      <a:pt x="100" y="0"/>
                      <a:pt x="100" y="0"/>
                    </a:cubicBezTo>
                    <a:cubicBezTo>
                      <a:pt x="99" y="1"/>
                      <a:pt x="98" y="2"/>
                      <a:pt x="98" y="3"/>
                    </a:cubicBezTo>
                    <a:cubicBezTo>
                      <a:pt x="88" y="15"/>
                      <a:pt x="71" y="28"/>
                      <a:pt x="68" y="30"/>
                    </a:cubicBezTo>
                    <a:cubicBezTo>
                      <a:pt x="68" y="29"/>
                      <a:pt x="68" y="29"/>
                      <a:pt x="67" y="29"/>
                    </a:cubicBezTo>
                    <a:cubicBezTo>
                      <a:pt x="61" y="29"/>
                      <a:pt x="40" y="31"/>
                      <a:pt x="24" y="48"/>
                    </a:cubicBezTo>
                    <a:cubicBezTo>
                      <a:pt x="9" y="64"/>
                      <a:pt x="2" y="88"/>
                      <a:pt x="4" y="121"/>
                    </a:cubicBezTo>
                    <a:cubicBezTo>
                      <a:pt x="7" y="175"/>
                      <a:pt x="24" y="208"/>
                      <a:pt x="38" y="226"/>
                    </a:cubicBezTo>
                    <a:cubicBezTo>
                      <a:pt x="39" y="226"/>
                      <a:pt x="39" y="226"/>
                      <a:pt x="40" y="226"/>
                    </a:cubicBezTo>
                    <a:cubicBezTo>
                      <a:pt x="26" y="208"/>
                      <a:pt x="8" y="175"/>
                      <a:pt x="5" y="120"/>
                    </a:cubicBezTo>
                    <a:cubicBezTo>
                      <a:pt x="0" y="34"/>
                      <a:pt x="58" y="31"/>
                      <a:pt x="67" y="31"/>
                    </a:cubicBezTo>
                    <a:cubicBezTo>
                      <a:pt x="68" y="31"/>
                      <a:pt x="69" y="31"/>
                      <a:pt x="69" y="31"/>
                    </a:cubicBezTo>
                    <a:cubicBezTo>
                      <a:pt x="69" y="31"/>
                      <a:pt x="88" y="17"/>
                      <a:pt x="99" y="4"/>
                    </a:cubicBezTo>
                    <a:cubicBezTo>
                      <a:pt x="100" y="2"/>
                      <a:pt x="100" y="1"/>
                      <a:pt x="101" y="0"/>
                    </a:cubicBezTo>
                  </a:path>
                </a:pathLst>
              </a:custGeom>
              <a:solidFill>
                <a:srgbClr val="0069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5" name="Freeform 77">
                <a:extLst>
                  <a:ext uri="{FF2B5EF4-FFF2-40B4-BE49-F238E27FC236}">
                    <a16:creationId xmlns:a16="http://schemas.microsoft.com/office/drawing/2014/main" id="{8EFFCB96-E269-42D5-A5D0-438922617789}"/>
                  </a:ext>
                </a:extLst>
              </p:cNvPr>
              <p:cNvSpPr>
                <a:spLocks/>
              </p:cNvSpPr>
              <p:nvPr/>
            </p:nvSpPr>
            <p:spPr bwMode="auto">
              <a:xfrm>
                <a:off x="1448" y="823"/>
                <a:ext cx="179" cy="160"/>
              </a:xfrm>
              <a:custGeom>
                <a:avLst/>
                <a:gdLst>
                  <a:gd name="T0" fmla="*/ 49 w 75"/>
                  <a:gd name="T1" fmla="*/ 48 h 67"/>
                  <a:gd name="T2" fmla="*/ 6 w 75"/>
                  <a:gd name="T3" fmla="*/ 59 h 67"/>
                  <a:gd name="T4" fmla="*/ 26 w 75"/>
                  <a:gd name="T5" fmla="*/ 19 h 67"/>
                  <a:gd name="T6" fmla="*/ 69 w 75"/>
                  <a:gd name="T7" fmla="*/ 8 h 67"/>
                  <a:gd name="T8" fmla="*/ 49 w 75"/>
                  <a:gd name="T9" fmla="*/ 48 h 67"/>
                </a:gdLst>
                <a:ahLst/>
                <a:cxnLst>
                  <a:cxn ang="0">
                    <a:pos x="T0" y="T1"/>
                  </a:cxn>
                  <a:cxn ang="0">
                    <a:pos x="T2" y="T3"/>
                  </a:cxn>
                  <a:cxn ang="0">
                    <a:pos x="T4" y="T5"/>
                  </a:cxn>
                  <a:cxn ang="0">
                    <a:pos x="T6" y="T7"/>
                  </a:cxn>
                  <a:cxn ang="0">
                    <a:pos x="T8" y="T9"/>
                  </a:cxn>
                </a:cxnLst>
                <a:rect l="0" t="0" r="r" b="b"/>
                <a:pathLst>
                  <a:path w="75" h="67">
                    <a:moveTo>
                      <a:pt x="49" y="48"/>
                    </a:moveTo>
                    <a:cubicBezTo>
                      <a:pt x="32" y="62"/>
                      <a:pt x="12" y="67"/>
                      <a:pt x="6" y="59"/>
                    </a:cubicBezTo>
                    <a:cubicBezTo>
                      <a:pt x="0" y="51"/>
                      <a:pt x="9" y="33"/>
                      <a:pt x="26" y="19"/>
                    </a:cubicBezTo>
                    <a:cubicBezTo>
                      <a:pt x="43" y="5"/>
                      <a:pt x="63" y="0"/>
                      <a:pt x="69" y="8"/>
                    </a:cubicBezTo>
                    <a:cubicBezTo>
                      <a:pt x="75" y="16"/>
                      <a:pt x="66" y="34"/>
                      <a:pt x="49" y="48"/>
                    </a:cubicBezTo>
                  </a:path>
                </a:pathLst>
              </a:custGeom>
              <a:solidFill>
                <a:srgbClr val="008B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6" name="Freeform 78">
                <a:extLst>
                  <a:ext uri="{FF2B5EF4-FFF2-40B4-BE49-F238E27FC236}">
                    <a16:creationId xmlns:a16="http://schemas.microsoft.com/office/drawing/2014/main" id="{6D3C32A4-4ACF-47B6-B25D-3918A4B53AC7}"/>
                  </a:ext>
                </a:extLst>
              </p:cNvPr>
              <p:cNvSpPr>
                <a:spLocks noEditPoints="1"/>
              </p:cNvSpPr>
              <p:nvPr/>
            </p:nvSpPr>
            <p:spPr bwMode="auto">
              <a:xfrm>
                <a:off x="1444" y="830"/>
                <a:ext cx="178" cy="145"/>
              </a:xfrm>
              <a:custGeom>
                <a:avLst/>
                <a:gdLst>
                  <a:gd name="T0" fmla="*/ 18 w 75"/>
                  <a:gd name="T1" fmla="*/ 61 h 61"/>
                  <a:gd name="T2" fmla="*/ 7 w 75"/>
                  <a:gd name="T3" fmla="*/ 57 h 61"/>
                  <a:gd name="T4" fmla="*/ 27 w 75"/>
                  <a:gd name="T5" fmla="*/ 15 h 61"/>
                  <a:gd name="T6" fmla="*/ 61 w 75"/>
                  <a:gd name="T7" fmla="*/ 0 h 61"/>
                  <a:gd name="T8" fmla="*/ 72 w 75"/>
                  <a:gd name="T9" fmla="*/ 4 h 61"/>
                  <a:gd name="T10" fmla="*/ 71 w 75"/>
                  <a:gd name="T11" fmla="*/ 23 h 61"/>
                  <a:gd name="T12" fmla="*/ 52 w 75"/>
                  <a:gd name="T13" fmla="*/ 46 h 61"/>
                  <a:gd name="T14" fmla="*/ 18 w 75"/>
                  <a:gd name="T15" fmla="*/ 61 h 61"/>
                  <a:gd name="T16" fmla="*/ 61 w 75"/>
                  <a:gd name="T17" fmla="*/ 3 h 61"/>
                  <a:gd name="T18" fmla="*/ 29 w 75"/>
                  <a:gd name="T19" fmla="*/ 17 h 61"/>
                  <a:gd name="T20" fmla="*/ 9 w 75"/>
                  <a:gd name="T21" fmla="*/ 55 h 61"/>
                  <a:gd name="T22" fmla="*/ 18 w 75"/>
                  <a:gd name="T23" fmla="*/ 58 h 61"/>
                  <a:gd name="T24" fmla="*/ 50 w 75"/>
                  <a:gd name="T25" fmla="*/ 44 h 61"/>
                  <a:gd name="T26" fmla="*/ 69 w 75"/>
                  <a:gd name="T27" fmla="*/ 22 h 61"/>
                  <a:gd name="T28" fmla="*/ 70 w 75"/>
                  <a:gd name="T29" fmla="*/ 6 h 61"/>
                  <a:gd name="T30" fmla="*/ 61 w 75"/>
                  <a:gd name="T31" fmla="*/ 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5" h="61">
                    <a:moveTo>
                      <a:pt x="18" y="61"/>
                    </a:moveTo>
                    <a:cubicBezTo>
                      <a:pt x="13" y="61"/>
                      <a:pt x="9" y="60"/>
                      <a:pt x="7" y="57"/>
                    </a:cubicBezTo>
                    <a:cubicBezTo>
                      <a:pt x="0" y="48"/>
                      <a:pt x="9" y="30"/>
                      <a:pt x="27" y="15"/>
                    </a:cubicBezTo>
                    <a:cubicBezTo>
                      <a:pt x="39" y="6"/>
                      <a:pt x="52" y="0"/>
                      <a:pt x="61" y="0"/>
                    </a:cubicBezTo>
                    <a:cubicBezTo>
                      <a:pt x="66" y="0"/>
                      <a:pt x="70" y="2"/>
                      <a:pt x="72" y="4"/>
                    </a:cubicBezTo>
                    <a:cubicBezTo>
                      <a:pt x="75" y="9"/>
                      <a:pt x="75" y="15"/>
                      <a:pt x="71" y="23"/>
                    </a:cubicBezTo>
                    <a:cubicBezTo>
                      <a:pt x="67" y="31"/>
                      <a:pt x="60" y="39"/>
                      <a:pt x="52" y="46"/>
                    </a:cubicBezTo>
                    <a:cubicBezTo>
                      <a:pt x="40" y="55"/>
                      <a:pt x="27" y="61"/>
                      <a:pt x="18" y="61"/>
                    </a:cubicBezTo>
                    <a:moveTo>
                      <a:pt x="61" y="3"/>
                    </a:moveTo>
                    <a:cubicBezTo>
                      <a:pt x="52" y="3"/>
                      <a:pt x="40" y="8"/>
                      <a:pt x="29" y="17"/>
                    </a:cubicBezTo>
                    <a:cubicBezTo>
                      <a:pt x="12" y="31"/>
                      <a:pt x="3" y="48"/>
                      <a:pt x="9" y="55"/>
                    </a:cubicBezTo>
                    <a:cubicBezTo>
                      <a:pt x="11" y="57"/>
                      <a:pt x="14" y="58"/>
                      <a:pt x="18" y="58"/>
                    </a:cubicBezTo>
                    <a:cubicBezTo>
                      <a:pt x="27" y="58"/>
                      <a:pt x="39" y="53"/>
                      <a:pt x="50" y="44"/>
                    </a:cubicBezTo>
                    <a:cubicBezTo>
                      <a:pt x="59" y="37"/>
                      <a:pt x="65" y="30"/>
                      <a:pt x="69" y="22"/>
                    </a:cubicBezTo>
                    <a:cubicBezTo>
                      <a:pt x="72" y="15"/>
                      <a:pt x="73" y="9"/>
                      <a:pt x="70" y="6"/>
                    </a:cubicBezTo>
                    <a:cubicBezTo>
                      <a:pt x="68" y="4"/>
                      <a:pt x="65" y="3"/>
                      <a:pt x="61" y="3"/>
                    </a:cubicBezTo>
                  </a:path>
                </a:pathLst>
              </a:custGeom>
              <a:solidFill>
                <a:srgbClr val="0045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7" name="Freeform 79">
                <a:extLst>
                  <a:ext uri="{FF2B5EF4-FFF2-40B4-BE49-F238E27FC236}">
                    <a16:creationId xmlns:a16="http://schemas.microsoft.com/office/drawing/2014/main" id="{1AAE481F-9BB8-4AC1-992A-D0EB6D2B0265}"/>
                  </a:ext>
                </a:extLst>
              </p:cNvPr>
              <p:cNvSpPr>
                <a:spLocks/>
              </p:cNvSpPr>
              <p:nvPr/>
            </p:nvSpPr>
            <p:spPr bwMode="auto">
              <a:xfrm>
                <a:off x="1475" y="854"/>
                <a:ext cx="128" cy="98"/>
              </a:xfrm>
              <a:custGeom>
                <a:avLst/>
                <a:gdLst>
                  <a:gd name="T0" fmla="*/ 44 w 54"/>
                  <a:gd name="T1" fmla="*/ 0 h 41"/>
                  <a:gd name="T2" fmla="*/ 20 w 54"/>
                  <a:gd name="T3" fmla="*/ 12 h 41"/>
                  <a:gd name="T4" fmla="*/ 4 w 54"/>
                  <a:gd name="T5" fmla="*/ 39 h 41"/>
                  <a:gd name="T6" fmla="*/ 9 w 54"/>
                  <a:gd name="T7" fmla="*/ 41 h 41"/>
                  <a:gd name="T8" fmla="*/ 34 w 54"/>
                  <a:gd name="T9" fmla="*/ 29 h 41"/>
                  <a:gd name="T10" fmla="*/ 50 w 54"/>
                  <a:gd name="T11" fmla="*/ 2 h 41"/>
                  <a:gd name="T12" fmla="*/ 44 w 54"/>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54" h="41">
                    <a:moveTo>
                      <a:pt x="44" y="0"/>
                    </a:moveTo>
                    <a:cubicBezTo>
                      <a:pt x="38" y="0"/>
                      <a:pt x="29" y="4"/>
                      <a:pt x="20" y="12"/>
                    </a:cubicBezTo>
                    <a:cubicBezTo>
                      <a:pt x="7" y="22"/>
                      <a:pt x="0" y="34"/>
                      <a:pt x="4" y="39"/>
                    </a:cubicBezTo>
                    <a:cubicBezTo>
                      <a:pt x="5" y="40"/>
                      <a:pt x="7" y="41"/>
                      <a:pt x="9" y="41"/>
                    </a:cubicBezTo>
                    <a:cubicBezTo>
                      <a:pt x="15" y="41"/>
                      <a:pt x="25" y="36"/>
                      <a:pt x="34" y="29"/>
                    </a:cubicBezTo>
                    <a:cubicBezTo>
                      <a:pt x="47" y="19"/>
                      <a:pt x="54" y="7"/>
                      <a:pt x="50" y="2"/>
                    </a:cubicBezTo>
                    <a:cubicBezTo>
                      <a:pt x="49" y="1"/>
                      <a:pt x="47" y="0"/>
                      <a:pt x="44" y="0"/>
                    </a:cubicBezTo>
                  </a:path>
                </a:pathLst>
              </a:custGeom>
              <a:solidFill>
                <a:srgbClr val="004C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8" name="Freeform 80">
                <a:extLst>
                  <a:ext uri="{FF2B5EF4-FFF2-40B4-BE49-F238E27FC236}">
                    <a16:creationId xmlns:a16="http://schemas.microsoft.com/office/drawing/2014/main" id="{623A7CBE-1554-4E06-B7B9-E99E68F7A2EE}"/>
                  </a:ext>
                </a:extLst>
              </p:cNvPr>
              <p:cNvSpPr>
                <a:spLocks/>
              </p:cNvSpPr>
              <p:nvPr/>
            </p:nvSpPr>
            <p:spPr bwMode="auto">
              <a:xfrm>
                <a:off x="1974" y="1208"/>
                <a:ext cx="90" cy="155"/>
              </a:xfrm>
              <a:custGeom>
                <a:avLst/>
                <a:gdLst>
                  <a:gd name="T0" fmla="*/ 37 w 38"/>
                  <a:gd name="T1" fmla="*/ 0 h 65"/>
                  <a:gd name="T2" fmla="*/ 0 w 38"/>
                  <a:gd name="T3" fmla="*/ 65 h 65"/>
                  <a:gd name="T4" fmla="*/ 0 w 38"/>
                  <a:gd name="T5" fmla="*/ 65 h 65"/>
                  <a:gd name="T6" fmla="*/ 12 w 38"/>
                  <a:gd name="T7" fmla="*/ 30 h 65"/>
                  <a:gd name="T8" fmla="*/ 37 w 38"/>
                  <a:gd name="T9" fmla="*/ 1 h 65"/>
                  <a:gd name="T10" fmla="*/ 37 w 38"/>
                  <a:gd name="T11" fmla="*/ 0 h 65"/>
                </a:gdLst>
                <a:ahLst/>
                <a:cxnLst>
                  <a:cxn ang="0">
                    <a:pos x="T0" y="T1"/>
                  </a:cxn>
                  <a:cxn ang="0">
                    <a:pos x="T2" y="T3"/>
                  </a:cxn>
                  <a:cxn ang="0">
                    <a:pos x="T4" y="T5"/>
                  </a:cxn>
                  <a:cxn ang="0">
                    <a:pos x="T6" y="T7"/>
                  </a:cxn>
                  <a:cxn ang="0">
                    <a:pos x="T8" y="T9"/>
                  </a:cxn>
                  <a:cxn ang="0">
                    <a:pos x="T10" y="T11"/>
                  </a:cxn>
                </a:cxnLst>
                <a:rect l="0" t="0" r="r" b="b"/>
                <a:pathLst>
                  <a:path w="38" h="65">
                    <a:moveTo>
                      <a:pt x="37" y="0"/>
                    </a:moveTo>
                    <a:cubicBezTo>
                      <a:pt x="13" y="11"/>
                      <a:pt x="1" y="41"/>
                      <a:pt x="0" y="65"/>
                    </a:cubicBezTo>
                    <a:cubicBezTo>
                      <a:pt x="0" y="65"/>
                      <a:pt x="0" y="65"/>
                      <a:pt x="0" y="65"/>
                    </a:cubicBezTo>
                    <a:cubicBezTo>
                      <a:pt x="3" y="53"/>
                      <a:pt x="6" y="42"/>
                      <a:pt x="12" y="30"/>
                    </a:cubicBezTo>
                    <a:cubicBezTo>
                      <a:pt x="17" y="18"/>
                      <a:pt x="27" y="9"/>
                      <a:pt x="37" y="1"/>
                    </a:cubicBezTo>
                    <a:cubicBezTo>
                      <a:pt x="38" y="1"/>
                      <a:pt x="37" y="0"/>
                      <a:pt x="37" y="0"/>
                    </a:cubicBezTo>
                  </a:path>
                </a:pathLst>
              </a:custGeom>
              <a:solidFill>
                <a:srgbClr val="661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9" name="Freeform 81">
                <a:extLst>
                  <a:ext uri="{FF2B5EF4-FFF2-40B4-BE49-F238E27FC236}">
                    <a16:creationId xmlns:a16="http://schemas.microsoft.com/office/drawing/2014/main" id="{C1F53123-1EE4-41CF-93E1-DE88BA80740B}"/>
                  </a:ext>
                </a:extLst>
              </p:cNvPr>
              <p:cNvSpPr>
                <a:spLocks/>
              </p:cNvSpPr>
              <p:nvPr/>
            </p:nvSpPr>
            <p:spPr bwMode="auto">
              <a:xfrm>
                <a:off x="1846" y="1147"/>
                <a:ext cx="891" cy="684"/>
              </a:xfrm>
              <a:custGeom>
                <a:avLst/>
                <a:gdLst>
                  <a:gd name="T0" fmla="*/ 357 w 375"/>
                  <a:gd name="T1" fmla="*/ 138 h 288"/>
                  <a:gd name="T2" fmla="*/ 366 w 375"/>
                  <a:gd name="T3" fmla="*/ 114 h 288"/>
                  <a:gd name="T4" fmla="*/ 340 w 375"/>
                  <a:gd name="T5" fmla="*/ 85 h 288"/>
                  <a:gd name="T6" fmla="*/ 248 w 375"/>
                  <a:gd name="T7" fmla="*/ 69 h 288"/>
                  <a:gd name="T8" fmla="*/ 334 w 375"/>
                  <a:gd name="T9" fmla="*/ 68 h 288"/>
                  <a:gd name="T10" fmla="*/ 368 w 375"/>
                  <a:gd name="T11" fmla="*/ 53 h 288"/>
                  <a:gd name="T12" fmla="*/ 370 w 375"/>
                  <a:gd name="T13" fmla="*/ 15 h 288"/>
                  <a:gd name="T14" fmla="*/ 346 w 375"/>
                  <a:gd name="T15" fmla="*/ 1 h 288"/>
                  <a:gd name="T16" fmla="*/ 121 w 375"/>
                  <a:gd name="T17" fmla="*/ 16 h 288"/>
                  <a:gd name="T18" fmla="*/ 82 w 375"/>
                  <a:gd name="T19" fmla="*/ 89 h 288"/>
                  <a:gd name="T20" fmla="*/ 2 w 375"/>
                  <a:gd name="T21" fmla="*/ 219 h 288"/>
                  <a:gd name="T22" fmla="*/ 161 w 375"/>
                  <a:gd name="T23" fmla="*/ 288 h 288"/>
                  <a:gd name="T24" fmla="*/ 313 w 375"/>
                  <a:gd name="T25" fmla="*/ 182 h 288"/>
                  <a:gd name="T26" fmla="*/ 357 w 375"/>
                  <a:gd name="T27" fmla="*/ 13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 h="288">
                    <a:moveTo>
                      <a:pt x="357" y="138"/>
                    </a:moveTo>
                    <a:cubicBezTo>
                      <a:pt x="357" y="138"/>
                      <a:pt x="365" y="130"/>
                      <a:pt x="366" y="114"/>
                    </a:cubicBezTo>
                    <a:cubicBezTo>
                      <a:pt x="367" y="99"/>
                      <a:pt x="362" y="91"/>
                      <a:pt x="340" y="85"/>
                    </a:cubicBezTo>
                    <a:cubicBezTo>
                      <a:pt x="319" y="80"/>
                      <a:pt x="268" y="71"/>
                      <a:pt x="248" y="69"/>
                    </a:cubicBezTo>
                    <a:cubicBezTo>
                      <a:pt x="248" y="69"/>
                      <a:pt x="307" y="68"/>
                      <a:pt x="334" y="68"/>
                    </a:cubicBezTo>
                    <a:cubicBezTo>
                      <a:pt x="361" y="67"/>
                      <a:pt x="364" y="64"/>
                      <a:pt x="368" y="53"/>
                    </a:cubicBezTo>
                    <a:cubicBezTo>
                      <a:pt x="373" y="41"/>
                      <a:pt x="375" y="28"/>
                      <a:pt x="370" y="15"/>
                    </a:cubicBezTo>
                    <a:cubicBezTo>
                      <a:pt x="364" y="2"/>
                      <a:pt x="359" y="0"/>
                      <a:pt x="346" y="1"/>
                    </a:cubicBezTo>
                    <a:cubicBezTo>
                      <a:pt x="333" y="2"/>
                      <a:pt x="143" y="13"/>
                      <a:pt x="121" y="16"/>
                    </a:cubicBezTo>
                    <a:cubicBezTo>
                      <a:pt x="98" y="18"/>
                      <a:pt x="63" y="32"/>
                      <a:pt x="82" y="89"/>
                    </a:cubicBezTo>
                    <a:cubicBezTo>
                      <a:pt x="82" y="89"/>
                      <a:pt x="0" y="163"/>
                      <a:pt x="2" y="219"/>
                    </a:cubicBezTo>
                    <a:cubicBezTo>
                      <a:pt x="4" y="276"/>
                      <a:pt x="161" y="288"/>
                      <a:pt x="161" y="288"/>
                    </a:cubicBezTo>
                    <a:cubicBezTo>
                      <a:pt x="161" y="288"/>
                      <a:pt x="309" y="184"/>
                      <a:pt x="313" y="182"/>
                    </a:cubicBezTo>
                    <a:cubicBezTo>
                      <a:pt x="317" y="180"/>
                      <a:pt x="357" y="138"/>
                      <a:pt x="357" y="138"/>
                    </a:cubicBezTo>
                  </a:path>
                </a:pathLst>
              </a:custGeom>
              <a:solidFill>
                <a:srgbClr val="00A5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0" name="Freeform 82">
                <a:extLst>
                  <a:ext uri="{FF2B5EF4-FFF2-40B4-BE49-F238E27FC236}">
                    <a16:creationId xmlns:a16="http://schemas.microsoft.com/office/drawing/2014/main" id="{661B59A8-B2F8-4792-81CA-34A673E855A8}"/>
                  </a:ext>
                </a:extLst>
              </p:cNvPr>
              <p:cNvSpPr>
                <a:spLocks noEditPoints="1"/>
              </p:cNvSpPr>
              <p:nvPr/>
            </p:nvSpPr>
            <p:spPr bwMode="auto">
              <a:xfrm>
                <a:off x="1846" y="1144"/>
                <a:ext cx="894" cy="692"/>
              </a:xfrm>
              <a:custGeom>
                <a:avLst/>
                <a:gdLst>
                  <a:gd name="T0" fmla="*/ 161 w 376"/>
                  <a:gd name="T1" fmla="*/ 291 h 291"/>
                  <a:gd name="T2" fmla="*/ 161 w 376"/>
                  <a:gd name="T3" fmla="*/ 291 h 291"/>
                  <a:gd name="T4" fmla="*/ 82 w 376"/>
                  <a:gd name="T5" fmla="*/ 277 h 291"/>
                  <a:gd name="T6" fmla="*/ 0 w 376"/>
                  <a:gd name="T7" fmla="*/ 220 h 291"/>
                  <a:gd name="T8" fmla="*/ 40 w 376"/>
                  <a:gd name="T9" fmla="*/ 133 h 291"/>
                  <a:gd name="T10" fmla="*/ 80 w 376"/>
                  <a:gd name="T11" fmla="*/ 89 h 291"/>
                  <a:gd name="T12" fmla="*/ 82 w 376"/>
                  <a:gd name="T13" fmla="*/ 36 h 291"/>
                  <a:gd name="T14" fmla="*/ 121 w 376"/>
                  <a:gd name="T15" fmla="*/ 15 h 291"/>
                  <a:gd name="T16" fmla="*/ 306 w 376"/>
                  <a:gd name="T17" fmla="*/ 3 h 291"/>
                  <a:gd name="T18" fmla="*/ 346 w 376"/>
                  <a:gd name="T19" fmla="*/ 1 h 291"/>
                  <a:gd name="T20" fmla="*/ 371 w 376"/>
                  <a:gd name="T21" fmla="*/ 16 h 291"/>
                  <a:gd name="T22" fmla="*/ 370 w 376"/>
                  <a:gd name="T23" fmla="*/ 54 h 291"/>
                  <a:gd name="T24" fmla="*/ 334 w 376"/>
                  <a:gd name="T25" fmla="*/ 70 h 291"/>
                  <a:gd name="T26" fmla="*/ 265 w 376"/>
                  <a:gd name="T27" fmla="*/ 71 h 291"/>
                  <a:gd name="T28" fmla="*/ 341 w 376"/>
                  <a:gd name="T29" fmla="*/ 85 h 291"/>
                  <a:gd name="T30" fmla="*/ 368 w 376"/>
                  <a:gd name="T31" fmla="*/ 115 h 291"/>
                  <a:gd name="T32" fmla="*/ 358 w 376"/>
                  <a:gd name="T33" fmla="*/ 140 h 291"/>
                  <a:gd name="T34" fmla="*/ 313 w 376"/>
                  <a:gd name="T35" fmla="*/ 184 h 291"/>
                  <a:gd name="T36" fmla="*/ 162 w 376"/>
                  <a:gd name="T37" fmla="*/ 290 h 291"/>
                  <a:gd name="T38" fmla="*/ 161 w 376"/>
                  <a:gd name="T39" fmla="*/ 291 h 291"/>
                  <a:gd name="T40" fmla="*/ 351 w 376"/>
                  <a:gd name="T41" fmla="*/ 3 h 291"/>
                  <a:gd name="T42" fmla="*/ 346 w 376"/>
                  <a:gd name="T43" fmla="*/ 3 h 291"/>
                  <a:gd name="T44" fmla="*/ 306 w 376"/>
                  <a:gd name="T45" fmla="*/ 6 h 291"/>
                  <a:gd name="T46" fmla="*/ 121 w 376"/>
                  <a:gd name="T47" fmla="*/ 18 h 291"/>
                  <a:gd name="T48" fmla="*/ 84 w 376"/>
                  <a:gd name="T49" fmla="*/ 37 h 291"/>
                  <a:gd name="T50" fmla="*/ 83 w 376"/>
                  <a:gd name="T51" fmla="*/ 89 h 291"/>
                  <a:gd name="T52" fmla="*/ 83 w 376"/>
                  <a:gd name="T53" fmla="*/ 91 h 291"/>
                  <a:gd name="T54" fmla="*/ 3 w 376"/>
                  <a:gd name="T55" fmla="*/ 220 h 291"/>
                  <a:gd name="T56" fmla="*/ 161 w 376"/>
                  <a:gd name="T57" fmla="*/ 288 h 291"/>
                  <a:gd name="T58" fmla="*/ 312 w 376"/>
                  <a:gd name="T59" fmla="*/ 182 h 291"/>
                  <a:gd name="T60" fmla="*/ 356 w 376"/>
                  <a:gd name="T61" fmla="*/ 138 h 291"/>
                  <a:gd name="T62" fmla="*/ 365 w 376"/>
                  <a:gd name="T63" fmla="*/ 115 h 291"/>
                  <a:gd name="T64" fmla="*/ 340 w 376"/>
                  <a:gd name="T65" fmla="*/ 88 h 291"/>
                  <a:gd name="T66" fmla="*/ 248 w 376"/>
                  <a:gd name="T67" fmla="*/ 72 h 291"/>
                  <a:gd name="T68" fmla="*/ 247 w 376"/>
                  <a:gd name="T69" fmla="*/ 70 h 291"/>
                  <a:gd name="T70" fmla="*/ 248 w 376"/>
                  <a:gd name="T71" fmla="*/ 69 h 291"/>
                  <a:gd name="T72" fmla="*/ 334 w 376"/>
                  <a:gd name="T73" fmla="*/ 67 h 291"/>
                  <a:gd name="T74" fmla="*/ 367 w 376"/>
                  <a:gd name="T75" fmla="*/ 53 h 291"/>
                  <a:gd name="T76" fmla="*/ 368 w 376"/>
                  <a:gd name="T77" fmla="*/ 17 h 291"/>
                  <a:gd name="T78" fmla="*/ 351 w 376"/>
                  <a:gd name="T79" fmla="*/ 3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6" h="291">
                    <a:moveTo>
                      <a:pt x="161" y="291"/>
                    </a:moveTo>
                    <a:cubicBezTo>
                      <a:pt x="161" y="291"/>
                      <a:pt x="161" y="291"/>
                      <a:pt x="161" y="291"/>
                    </a:cubicBezTo>
                    <a:cubicBezTo>
                      <a:pt x="161" y="290"/>
                      <a:pt x="121" y="287"/>
                      <a:pt x="82" y="277"/>
                    </a:cubicBezTo>
                    <a:cubicBezTo>
                      <a:pt x="29" y="264"/>
                      <a:pt x="1" y="244"/>
                      <a:pt x="0" y="220"/>
                    </a:cubicBezTo>
                    <a:cubicBezTo>
                      <a:pt x="0" y="197"/>
                      <a:pt x="13" y="167"/>
                      <a:pt x="40" y="133"/>
                    </a:cubicBezTo>
                    <a:cubicBezTo>
                      <a:pt x="58" y="110"/>
                      <a:pt x="77" y="93"/>
                      <a:pt x="80" y="89"/>
                    </a:cubicBezTo>
                    <a:cubicBezTo>
                      <a:pt x="73" y="67"/>
                      <a:pt x="74" y="49"/>
                      <a:pt x="82" y="36"/>
                    </a:cubicBezTo>
                    <a:cubicBezTo>
                      <a:pt x="92" y="21"/>
                      <a:pt x="110" y="16"/>
                      <a:pt x="121" y="15"/>
                    </a:cubicBezTo>
                    <a:cubicBezTo>
                      <a:pt x="137" y="14"/>
                      <a:pt x="247" y="7"/>
                      <a:pt x="306" y="3"/>
                    </a:cubicBezTo>
                    <a:cubicBezTo>
                      <a:pt x="327" y="2"/>
                      <a:pt x="343" y="1"/>
                      <a:pt x="346" y="1"/>
                    </a:cubicBezTo>
                    <a:cubicBezTo>
                      <a:pt x="360" y="0"/>
                      <a:pt x="365" y="2"/>
                      <a:pt x="371" y="16"/>
                    </a:cubicBezTo>
                    <a:cubicBezTo>
                      <a:pt x="376" y="27"/>
                      <a:pt x="376" y="40"/>
                      <a:pt x="370" y="54"/>
                    </a:cubicBezTo>
                    <a:cubicBezTo>
                      <a:pt x="364" y="66"/>
                      <a:pt x="361" y="69"/>
                      <a:pt x="334" y="70"/>
                    </a:cubicBezTo>
                    <a:cubicBezTo>
                      <a:pt x="317" y="70"/>
                      <a:pt x="284" y="71"/>
                      <a:pt x="265" y="71"/>
                    </a:cubicBezTo>
                    <a:cubicBezTo>
                      <a:pt x="289" y="75"/>
                      <a:pt x="324" y="81"/>
                      <a:pt x="341" y="85"/>
                    </a:cubicBezTo>
                    <a:cubicBezTo>
                      <a:pt x="362" y="90"/>
                      <a:pt x="369" y="98"/>
                      <a:pt x="368" y="115"/>
                    </a:cubicBezTo>
                    <a:cubicBezTo>
                      <a:pt x="367" y="131"/>
                      <a:pt x="358" y="139"/>
                      <a:pt x="358" y="140"/>
                    </a:cubicBezTo>
                    <a:cubicBezTo>
                      <a:pt x="354" y="144"/>
                      <a:pt x="318" y="182"/>
                      <a:pt x="313" y="184"/>
                    </a:cubicBezTo>
                    <a:cubicBezTo>
                      <a:pt x="309" y="186"/>
                      <a:pt x="213" y="254"/>
                      <a:pt x="162" y="290"/>
                    </a:cubicBezTo>
                    <a:cubicBezTo>
                      <a:pt x="161" y="291"/>
                      <a:pt x="161" y="291"/>
                      <a:pt x="161" y="291"/>
                    </a:cubicBezTo>
                    <a:moveTo>
                      <a:pt x="351" y="3"/>
                    </a:moveTo>
                    <a:cubicBezTo>
                      <a:pt x="349" y="3"/>
                      <a:pt x="348" y="3"/>
                      <a:pt x="346" y="3"/>
                    </a:cubicBezTo>
                    <a:cubicBezTo>
                      <a:pt x="343" y="4"/>
                      <a:pt x="327" y="4"/>
                      <a:pt x="306" y="6"/>
                    </a:cubicBezTo>
                    <a:cubicBezTo>
                      <a:pt x="247" y="9"/>
                      <a:pt x="138" y="16"/>
                      <a:pt x="121" y="18"/>
                    </a:cubicBezTo>
                    <a:cubicBezTo>
                      <a:pt x="111" y="19"/>
                      <a:pt x="93" y="23"/>
                      <a:pt x="84" y="37"/>
                    </a:cubicBezTo>
                    <a:cubicBezTo>
                      <a:pt x="76" y="50"/>
                      <a:pt x="76" y="67"/>
                      <a:pt x="83" y="89"/>
                    </a:cubicBezTo>
                    <a:cubicBezTo>
                      <a:pt x="83" y="90"/>
                      <a:pt x="83" y="90"/>
                      <a:pt x="83" y="91"/>
                    </a:cubicBezTo>
                    <a:cubicBezTo>
                      <a:pt x="82" y="91"/>
                      <a:pt x="1" y="165"/>
                      <a:pt x="3" y="220"/>
                    </a:cubicBezTo>
                    <a:cubicBezTo>
                      <a:pt x="5" y="274"/>
                      <a:pt x="152" y="287"/>
                      <a:pt x="161" y="288"/>
                    </a:cubicBezTo>
                    <a:cubicBezTo>
                      <a:pt x="178" y="276"/>
                      <a:pt x="308" y="183"/>
                      <a:pt x="312" y="182"/>
                    </a:cubicBezTo>
                    <a:cubicBezTo>
                      <a:pt x="315" y="181"/>
                      <a:pt x="341" y="154"/>
                      <a:pt x="356" y="138"/>
                    </a:cubicBezTo>
                    <a:cubicBezTo>
                      <a:pt x="356" y="138"/>
                      <a:pt x="364" y="130"/>
                      <a:pt x="365" y="115"/>
                    </a:cubicBezTo>
                    <a:cubicBezTo>
                      <a:pt x="366" y="101"/>
                      <a:pt x="362" y="93"/>
                      <a:pt x="340" y="88"/>
                    </a:cubicBezTo>
                    <a:cubicBezTo>
                      <a:pt x="319" y="83"/>
                      <a:pt x="268" y="74"/>
                      <a:pt x="248" y="72"/>
                    </a:cubicBezTo>
                    <a:cubicBezTo>
                      <a:pt x="247" y="72"/>
                      <a:pt x="247" y="71"/>
                      <a:pt x="247" y="70"/>
                    </a:cubicBezTo>
                    <a:cubicBezTo>
                      <a:pt x="247" y="70"/>
                      <a:pt x="247" y="69"/>
                      <a:pt x="248" y="69"/>
                    </a:cubicBezTo>
                    <a:cubicBezTo>
                      <a:pt x="249" y="69"/>
                      <a:pt x="308" y="68"/>
                      <a:pt x="334" y="67"/>
                    </a:cubicBezTo>
                    <a:cubicBezTo>
                      <a:pt x="361" y="66"/>
                      <a:pt x="363" y="64"/>
                      <a:pt x="367" y="53"/>
                    </a:cubicBezTo>
                    <a:cubicBezTo>
                      <a:pt x="373" y="40"/>
                      <a:pt x="373" y="27"/>
                      <a:pt x="368" y="17"/>
                    </a:cubicBezTo>
                    <a:cubicBezTo>
                      <a:pt x="364" y="6"/>
                      <a:pt x="360" y="3"/>
                      <a:pt x="351" y="3"/>
                    </a:cubicBezTo>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1" name="Freeform 83">
                <a:extLst>
                  <a:ext uri="{FF2B5EF4-FFF2-40B4-BE49-F238E27FC236}">
                    <a16:creationId xmlns:a16="http://schemas.microsoft.com/office/drawing/2014/main" id="{0D7B6A27-FF4E-40DE-807A-527F19D1E033}"/>
                  </a:ext>
                </a:extLst>
              </p:cNvPr>
              <p:cNvSpPr>
                <a:spLocks/>
              </p:cNvSpPr>
              <p:nvPr/>
            </p:nvSpPr>
            <p:spPr bwMode="auto">
              <a:xfrm>
                <a:off x="1846" y="1147"/>
                <a:ext cx="891" cy="684"/>
              </a:xfrm>
              <a:custGeom>
                <a:avLst/>
                <a:gdLst>
                  <a:gd name="T0" fmla="*/ 357 w 375"/>
                  <a:gd name="T1" fmla="*/ 138 h 288"/>
                  <a:gd name="T2" fmla="*/ 366 w 375"/>
                  <a:gd name="T3" fmla="*/ 114 h 288"/>
                  <a:gd name="T4" fmla="*/ 340 w 375"/>
                  <a:gd name="T5" fmla="*/ 85 h 288"/>
                  <a:gd name="T6" fmla="*/ 248 w 375"/>
                  <a:gd name="T7" fmla="*/ 69 h 288"/>
                  <a:gd name="T8" fmla="*/ 334 w 375"/>
                  <a:gd name="T9" fmla="*/ 68 h 288"/>
                  <a:gd name="T10" fmla="*/ 368 w 375"/>
                  <a:gd name="T11" fmla="*/ 53 h 288"/>
                  <a:gd name="T12" fmla="*/ 370 w 375"/>
                  <a:gd name="T13" fmla="*/ 15 h 288"/>
                  <a:gd name="T14" fmla="*/ 346 w 375"/>
                  <a:gd name="T15" fmla="*/ 1 h 288"/>
                  <a:gd name="T16" fmla="*/ 121 w 375"/>
                  <a:gd name="T17" fmla="*/ 16 h 288"/>
                  <a:gd name="T18" fmla="*/ 82 w 375"/>
                  <a:gd name="T19" fmla="*/ 89 h 288"/>
                  <a:gd name="T20" fmla="*/ 2 w 375"/>
                  <a:gd name="T21" fmla="*/ 219 h 288"/>
                  <a:gd name="T22" fmla="*/ 161 w 375"/>
                  <a:gd name="T23" fmla="*/ 288 h 288"/>
                  <a:gd name="T24" fmla="*/ 313 w 375"/>
                  <a:gd name="T25" fmla="*/ 182 h 288"/>
                  <a:gd name="T26" fmla="*/ 357 w 375"/>
                  <a:gd name="T27" fmla="*/ 13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5" h="288">
                    <a:moveTo>
                      <a:pt x="357" y="138"/>
                    </a:moveTo>
                    <a:cubicBezTo>
                      <a:pt x="357" y="138"/>
                      <a:pt x="365" y="130"/>
                      <a:pt x="366" y="114"/>
                    </a:cubicBezTo>
                    <a:cubicBezTo>
                      <a:pt x="367" y="99"/>
                      <a:pt x="362" y="91"/>
                      <a:pt x="340" y="85"/>
                    </a:cubicBezTo>
                    <a:cubicBezTo>
                      <a:pt x="319" y="80"/>
                      <a:pt x="268" y="71"/>
                      <a:pt x="248" y="69"/>
                    </a:cubicBezTo>
                    <a:cubicBezTo>
                      <a:pt x="248" y="69"/>
                      <a:pt x="307" y="68"/>
                      <a:pt x="334" y="68"/>
                    </a:cubicBezTo>
                    <a:cubicBezTo>
                      <a:pt x="361" y="67"/>
                      <a:pt x="364" y="64"/>
                      <a:pt x="368" y="53"/>
                    </a:cubicBezTo>
                    <a:cubicBezTo>
                      <a:pt x="373" y="41"/>
                      <a:pt x="375" y="28"/>
                      <a:pt x="370" y="15"/>
                    </a:cubicBezTo>
                    <a:cubicBezTo>
                      <a:pt x="364" y="2"/>
                      <a:pt x="359" y="0"/>
                      <a:pt x="346" y="1"/>
                    </a:cubicBezTo>
                    <a:cubicBezTo>
                      <a:pt x="333" y="2"/>
                      <a:pt x="143" y="13"/>
                      <a:pt x="121" y="16"/>
                    </a:cubicBezTo>
                    <a:cubicBezTo>
                      <a:pt x="98" y="18"/>
                      <a:pt x="63" y="32"/>
                      <a:pt x="82" y="89"/>
                    </a:cubicBezTo>
                    <a:cubicBezTo>
                      <a:pt x="82" y="89"/>
                      <a:pt x="0" y="163"/>
                      <a:pt x="2" y="219"/>
                    </a:cubicBezTo>
                    <a:cubicBezTo>
                      <a:pt x="4" y="276"/>
                      <a:pt x="161" y="288"/>
                      <a:pt x="161" y="288"/>
                    </a:cubicBezTo>
                    <a:cubicBezTo>
                      <a:pt x="161" y="288"/>
                      <a:pt x="309" y="184"/>
                      <a:pt x="313" y="182"/>
                    </a:cubicBezTo>
                    <a:cubicBezTo>
                      <a:pt x="317" y="180"/>
                      <a:pt x="357" y="138"/>
                      <a:pt x="357" y="138"/>
                    </a:cubicBezTo>
                  </a:path>
                </a:pathLst>
              </a:custGeom>
              <a:solidFill>
                <a:srgbClr val="00A5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2" name="Freeform 84">
                <a:extLst>
                  <a:ext uri="{FF2B5EF4-FFF2-40B4-BE49-F238E27FC236}">
                    <a16:creationId xmlns:a16="http://schemas.microsoft.com/office/drawing/2014/main" id="{4DE2971A-D7CD-43A1-96E2-03C4C525D297}"/>
                  </a:ext>
                </a:extLst>
              </p:cNvPr>
              <p:cNvSpPr>
                <a:spLocks noEditPoints="1"/>
              </p:cNvSpPr>
              <p:nvPr/>
            </p:nvSpPr>
            <p:spPr bwMode="auto">
              <a:xfrm>
                <a:off x="1846" y="1144"/>
                <a:ext cx="894" cy="692"/>
              </a:xfrm>
              <a:custGeom>
                <a:avLst/>
                <a:gdLst>
                  <a:gd name="T0" fmla="*/ 161 w 376"/>
                  <a:gd name="T1" fmla="*/ 291 h 291"/>
                  <a:gd name="T2" fmla="*/ 161 w 376"/>
                  <a:gd name="T3" fmla="*/ 291 h 291"/>
                  <a:gd name="T4" fmla="*/ 82 w 376"/>
                  <a:gd name="T5" fmla="*/ 277 h 291"/>
                  <a:gd name="T6" fmla="*/ 0 w 376"/>
                  <a:gd name="T7" fmla="*/ 220 h 291"/>
                  <a:gd name="T8" fmla="*/ 40 w 376"/>
                  <a:gd name="T9" fmla="*/ 133 h 291"/>
                  <a:gd name="T10" fmla="*/ 80 w 376"/>
                  <a:gd name="T11" fmla="*/ 89 h 291"/>
                  <a:gd name="T12" fmla="*/ 82 w 376"/>
                  <a:gd name="T13" fmla="*/ 36 h 291"/>
                  <a:gd name="T14" fmla="*/ 121 w 376"/>
                  <a:gd name="T15" fmla="*/ 15 h 291"/>
                  <a:gd name="T16" fmla="*/ 306 w 376"/>
                  <a:gd name="T17" fmla="*/ 3 h 291"/>
                  <a:gd name="T18" fmla="*/ 346 w 376"/>
                  <a:gd name="T19" fmla="*/ 1 h 291"/>
                  <a:gd name="T20" fmla="*/ 371 w 376"/>
                  <a:gd name="T21" fmla="*/ 16 h 291"/>
                  <a:gd name="T22" fmla="*/ 370 w 376"/>
                  <a:gd name="T23" fmla="*/ 54 h 291"/>
                  <a:gd name="T24" fmla="*/ 334 w 376"/>
                  <a:gd name="T25" fmla="*/ 70 h 291"/>
                  <a:gd name="T26" fmla="*/ 265 w 376"/>
                  <a:gd name="T27" fmla="*/ 71 h 291"/>
                  <a:gd name="T28" fmla="*/ 341 w 376"/>
                  <a:gd name="T29" fmla="*/ 85 h 291"/>
                  <a:gd name="T30" fmla="*/ 368 w 376"/>
                  <a:gd name="T31" fmla="*/ 115 h 291"/>
                  <a:gd name="T32" fmla="*/ 358 w 376"/>
                  <a:gd name="T33" fmla="*/ 140 h 291"/>
                  <a:gd name="T34" fmla="*/ 313 w 376"/>
                  <a:gd name="T35" fmla="*/ 184 h 291"/>
                  <a:gd name="T36" fmla="*/ 162 w 376"/>
                  <a:gd name="T37" fmla="*/ 290 h 291"/>
                  <a:gd name="T38" fmla="*/ 161 w 376"/>
                  <a:gd name="T39" fmla="*/ 291 h 291"/>
                  <a:gd name="T40" fmla="*/ 351 w 376"/>
                  <a:gd name="T41" fmla="*/ 3 h 291"/>
                  <a:gd name="T42" fmla="*/ 346 w 376"/>
                  <a:gd name="T43" fmla="*/ 3 h 291"/>
                  <a:gd name="T44" fmla="*/ 306 w 376"/>
                  <a:gd name="T45" fmla="*/ 6 h 291"/>
                  <a:gd name="T46" fmla="*/ 121 w 376"/>
                  <a:gd name="T47" fmla="*/ 18 h 291"/>
                  <a:gd name="T48" fmla="*/ 84 w 376"/>
                  <a:gd name="T49" fmla="*/ 37 h 291"/>
                  <a:gd name="T50" fmla="*/ 83 w 376"/>
                  <a:gd name="T51" fmla="*/ 89 h 291"/>
                  <a:gd name="T52" fmla="*/ 83 w 376"/>
                  <a:gd name="T53" fmla="*/ 91 h 291"/>
                  <a:gd name="T54" fmla="*/ 3 w 376"/>
                  <a:gd name="T55" fmla="*/ 220 h 291"/>
                  <a:gd name="T56" fmla="*/ 161 w 376"/>
                  <a:gd name="T57" fmla="*/ 288 h 291"/>
                  <a:gd name="T58" fmla="*/ 312 w 376"/>
                  <a:gd name="T59" fmla="*/ 182 h 291"/>
                  <a:gd name="T60" fmla="*/ 356 w 376"/>
                  <a:gd name="T61" fmla="*/ 138 h 291"/>
                  <a:gd name="T62" fmla="*/ 365 w 376"/>
                  <a:gd name="T63" fmla="*/ 115 h 291"/>
                  <a:gd name="T64" fmla="*/ 340 w 376"/>
                  <a:gd name="T65" fmla="*/ 88 h 291"/>
                  <a:gd name="T66" fmla="*/ 248 w 376"/>
                  <a:gd name="T67" fmla="*/ 72 h 291"/>
                  <a:gd name="T68" fmla="*/ 247 w 376"/>
                  <a:gd name="T69" fmla="*/ 70 h 291"/>
                  <a:gd name="T70" fmla="*/ 248 w 376"/>
                  <a:gd name="T71" fmla="*/ 69 h 291"/>
                  <a:gd name="T72" fmla="*/ 334 w 376"/>
                  <a:gd name="T73" fmla="*/ 67 h 291"/>
                  <a:gd name="T74" fmla="*/ 367 w 376"/>
                  <a:gd name="T75" fmla="*/ 53 h 291"/>
                  <a:gd name="T76" fmla="*/ 368 w 376"/>
                  <a:gd name="T77" fmla="*/ 17 h 291"/>
                  <a:gd name="T78" fmla="*/ 351 w 376"/>
                  <a:gd name="T79" fmla="*/ 3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6" h="291">
                    <a:moveTo>
                      <a:pt x="161" y="291"/>
                    </a:moveTo>
                    <a:cubicBezTo>
                      <a:pt x="161" y="291"/>
                      <a:pt x="161" y="291"/>
                      <a:pt x="161" y="291"/>
                    </a:cubicBezTo>
                    <a:cubicBezTo>
                      <a:pt x="161" y="290"/>
                      <a:pt x="121" y="287"/>
                      <a:pt x="82" y="277"/>
                    </a:cubicBezTo>
                    <a:cubicBezTo>
                      <a:pt x="29" y="264"/>
                      <a:pt x="1" y="244"/>
                      <a:pt x="0" y="220"/>
                    </a:cubicBezTo>
                    <a:cubicBezTo>
                      <a:pt x="0" y="197"/>
                      <a:pt x="13" y="167"/>
                      <a:pt x="40" y="133"/>
                    </a:cubicBezTo>
                    <a:cubicBezTo>
                      <a:pt x="58" y="110"/>
                      <a:pt x="77" y="93"/>
                      <a:pt x="80" y="89"/>
                    </a:cubicBezTo>
                    <a:cubicBezTo>
                      <a:pt x="73" y="67"/>
                      <a:pt x="74" y="49"/>
                      <a:pt x="82" y="36"/>
                    </a:cubicBezTo>
                    <a:cubicBezTo>
                      <a:pt x="92" y="21"/>
                      <a:pt x="110" y="16"/>
                      <a:pt x="121" y="15"/>
                    </a:cubicBezTo>
                    <a:cubicBezTo>
                      <a:pt x="137" y="14"/>
                      <a:pt x="247" y="7"/>
                      <a:pt x="306" y="3"/>
                    </a:cubicBezTo>
                    <a:cubicBezTo>
                      <a:pt x="327" y="2"/>
                      <a:pt x="343" y="1"/>
                      <a:pt x="346" y="1"/>
                    </a:cubicBezTo>
                    <a:cubicBezTo>
                      <a:pt x="360" y="0"/>
                      <a:pt x="365" y="2"/>
                      <a:pt x="371" y="16"/>
                    </a:cubicBezTo>
                    <a:cubicBezTo>
                      <a:pt x="376" y="27"/>
                      <a:pt x="376" y="40"/>
                      <a:pt x="370" y="54"/>
                    </a:cubicBezTo>
                    <a:cubicBezTo>
                      <a:pt x="364" y="66"/>
                      <a:pt x="361" y="69"/>
                      <a:pt x="334" y="70"/>
                    </a:cubicBezTo>
                    <a:cubicBezTo>
                      <a:pt x="317" y="70"/>
                      <a:pt x="284" y="71"/>
                      <a:pt x="265" y="71"/>
                    </a:cubicBezTo>
                    <a:cubicBezTo>
                      <a:pt x="289" y="75"/>
                      <a:pt x="324" y="81"/>
                      <a:pt x="341" y="85"/>
                    </a:cubicBezTo>
                    <a:cubicBezTo>
                      <a:pt x="362" y="90"/>
                      <a:pt x="369" y="98"/>
                      <a:pt x="368" y="115"/>
                    </a:cubicBezTo>
                    <a:cubicBezTo>
                      <a:pt x="367" y="131"/>
                      <a:pt x="358" y="139"/>
                      <a:pt x="358" y="140"/>
                    </a:cubicBezTo>
                    <a:cubicBezTo>
                      <a:pt x="354" y="144"/>
                      <a:pt x="318" y="182"/>
                      <a:pt x="313" y="184"/>
                    </a:cubicBezTo>
                    <a:cubicBezTo>
                      <a:pt x="309" y="186"/>
                      <a:pt x="213" y="254"/>
                      <a:pt x="162" y="290"/>
                    </a:cubicBezTo>
                    <a:cubicBezTo>
                      <a:pt x="161" y="291"/>
                      <a:pt x="161" y="291"/>
                      <a:pt x="161" y="291"/>
                    </a:cubicBezTo>
                    <a:moveTo>
                      <a:pt x="351" y="3"/>
                    </a:moveTo>
                    <a:cubicBezTo>
                      <a:pt x="349" y="3"/>
                      <a:pt x="348" y="3"/>
                      <a:pt x="346" y="3"/>
                    </a:cubicBezTo>
                    <a:cubicBezTo>
                      <a:pt x="343" y="4"/>
                      <a:pt x="327" y="4"/>
                      <a:pt x="306" y="6"/>
                    </a:cubicBezTo>
                    <a:cubicBezTo>
                      <a:pt x="247" y="9"/>
                      <a:pt x="138" y="16"/>
                      <a:pt x="121" y="18"/>
                    </a:cubicBezTo>
                    <a:cubicBezTo>
                      <a:pt x="111" y="19"/>
                      <a:pt x="93" y="23"/>
                      <a:pt x="84" y="37"/>
                    </a:cubicBezTo>
                    <a:cubicBezTo>
                      <a:pt x="76" y="50"/>
                      <a:pt x="76" y="67"/>
                      <a:pt x="83" y="89"/>
                    </a:cubicBezTo>
                    <a:cubicBezTo>
                      <a:pt x="83" y="90"/>
                      <a:pt x="83" y="90"/>
                      <a:pt x="83" y="91"/>
                    </a:cubicBezTo>
                    <a:cubicBezTo>
                      <a:pt x="82" y="91"/>
                      <a:pt x="1" y="165"/>
                      <a:pt x="3" y="220"/>
                    </a:cubicBezTo>
                    <a:cubicBezTo>
                      <a:pt x="5" y="274"/>
                      <a:pt x="152" y="287"/>
                      <a:pt x="161" y="288"/>
                    </a:cubicBezTo>
                    <a:cubicBezTo>
                      <a:pt x="178" y="276"/>
                      <a:pt x="308" y="183"/>
                      <a:pt x="312" y="182"/>
                    </a:cubicBezTo>
                    <a:cubicBezTo>
                      <a:pt x="315" y="181"/>
                      <a:pt x="341" y="154"/>
                      <a:pt x="356" y="138"/>
                    </a:cubicBezTo>
                    <a:cubicBezTo>
                      <a:pt x="356" y="138"/>
                      <a:pt x="364" y="130"/>
                      <a:pt x="365" y="115"/>
                    </a:cubicBezTo>
                    <a:cubicBezTo>
                      <a:pt x="366" y="101"/>
                      <a:pt x="362" y="93"/>
                      <a:pt x="340" y="88"/>
                    </a:cubicBezTo>
                    <a:cubicBezTo>
                      <a:pt x="319" y="83"/>
                      <a:pt x="268" y="74"/>
                      <a:pt x="248" y="72"/>
                    </a:cubicBezTo>
                    <a:cubicBezTo>
                      <a:pt x="247" y="72"/>
                      <a:pt x="247" y="71"/>
                      <a:pt x="247" y="70"/>
                    </a:cubicBezTo>
                    <a:cubicBezTo>
                      <a:pt x="247" y="70"/>
                      <a:pt x="247" y="69"/>
                      <a:pt x="248" y="69"/>
                    </a:cubicBezTo>
                    <a:cubicBezTo>
                      <a:pt x="249" y="69"/>
                      <a:pt x="308" y="68"/>
                      <a:pt x="334" y="67"/>
                    </a:cubicBezTo>
                    <a:cubicBezTo>
                      <a:pt x="361" y="66"/>
                      <a:pt x="363" y="64"/>
                      <a:pt x="367" y="53"/>
                    </a:cubicBezTo>
                    <a:cubicBezTo>
                      <a:pt x="373" y="40"/>
                      <a:pt x="373" y="27"/>
                      <a:pt x="368" y="17"/>
                    </a:cubicBezTo>
                    <a:cubicBezTo>
                      <a:pt x="364" y="6"/>
                      <a:pt x="360" y="3"/>
                      <a:pt x="351" y="3"/>
                    </a:cubicBezTo>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3" name="Freeform 85">
                <a:extLst>
                  <a:ext uri="{FF2B5EF4-FFF2-40B4-BE49-F238E27FC236}">
                    <a16:creationId xmlns:a16="http://schemas.microsoft.com/office/drawing/2014/main" id="{F285CA26-4EB4-4A44-9978-47651F8EBE3F}"/>
                  </a:ext>
                </a:extLst>
              </p:cNvPr>
              <p:cNvSpPr>
                <a:spLocks/>
              </p:cNvSpPr>
              <p:nvPr/>
            </p:nvSpPr>
            <p:spPr bwMode="auto">
              <a:xfrm>
                <a:off x="2026" y="1182"/>
                <a:ext cx="167" cy="178"/>
              </a:xfrm>
              <a:custGeom>
                <a:avLst/>
                <a:gdLst>
                  <a:gd name="T0" fmla="*/ 69 w 70"/>
                  <a:gd name="T1" fmla="*/ 0 h 75"/>
                  <a:gd name="T2" fmla="*/ 45 w 70"/>
                  <a:gd name="T3" fmla="*/ 2 h 75"/>
                  <a:gd name="T4" fmla="*/ 8 w 70"/>
                  <a:gd name="T5" fmla="*/ 21 h 75"/>
                  <a:gd name="T6" fmla="*/ 7 w 70"/>
                  <a:gd name="T7" fmla="*/ 73 h 75"/>
                  <a:gd name="T8" fmla="*/ 35 w 70"/>
                  <a:gd name="T9" fmla="*/ 75 h 75"/>
                  <a:gd name="T10" fmla="*/ 70 w 70"/>
                  <a:gd name="T11" fmla="*/ 5 h 75"/>
                  <a:gd name="T12" fmla="*/ 69 w 70"/>
                  <a:gd name="T13" fmla="*/ 0 h 75"/>
                </a:gdLst>
                <a:ahLst/>
                <a:cxnLst>
                  <a:cxn ang="0">
                    <a:pos x="T0" y="T1"/>
                  </a:cxn>
                  <a:cxn ang="0">
                    <a:pos x="T2" y="T3"/>
                  </a:cxn>
                  <a:cxn ang="0">
                    <a:pos x="T4" y="T5"/>
                  </a:cxn>
                  <a:cxn ang="0">
                    <a:pos x="T6" y="T7"/>
                  </a:cxn>
                  <a:cxn ang="0">
                    <a:pos x="T8" y="T9"/>
                  </a:cxn>
                  <a:cxn ang="0">
                    <a:pos x="T10" y="T11"/>
                  </a:cxn>
                  <a:cxn ang="0">
                    <a:pos x="T12" y="T13"/>
                  </a:cxn>
                </a:cxnLst>
                <a:rect l="0" t="0" r="r" b="b"/>
                <a:pathLst>
                  <a:path w="70" h="75">
                    <a:moveTo>
                      <a:pt x="69" y="0"/>
                    </a:moveTo>
                    <a:cubicBezTo>
                      <a:pt x="57" y="1"/>
                      <a:pt x="49" y="1"/>
                      <a:pt x="45" y="2"/>
                    </a:cubicBezTo>
                    <a:cubicBezTo>
                      <a:pt x="35" y="3"/>
                      <a:pt x="17" y="7"/>
                      <a:pt x="8" y="21"/>
                    </a:cubicBezTo>
                    <a:cubicBezTo>
                      <a:pt x="0" y="33"/>
                      <a:pt x="0" y="51"/>
                      <a:pt x="7" y="73"/>
                    </a:cubicBezTo>
                    <a:cubicBezTo>
                      <a:pt x="12" y="73"/>
                      <a:pt x="34" y="75"/>
                      <a:pt x="35" y="75"/>
                    </a:cubicBezTo>
                    <a:cubicBezTo>
                      <a:pt x="32" y="46"/>
                      <a:pt x="42" y="19"/>
                      <a:pt x="70" y="5"/>
                    </a:cubicBezTo>
                    <a:cubicBezTo>
                      <a:pt x="70" y="3"/>
                      <a:pt x="69" y="2"/>
                      <a:pt x="69" y="0"/>
                    </a:cubicBezTo>
                  </a:path>
                </a:pathLst>
              </a:custGeom>
              <a:solidFill>
                <a:srgbClr val="0084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4" name="Freeform 86">
                <a:extLst>
                  <a:ext uri="{FF2B5EF4-FFF2-40B4-BE49-F238E27FC236}">
                    <a16:creationId xmlns:a16="http://schemas.microsoft.com/office/drawing/2014/main" id="{03A2C768-173D-48B1-8200-28742DE0C6E7}"/>
                  </a:ext>
                </a:extLst>
              </p:cNvPr>
              <p:cNvSpPr>
                <a:spLocks/>
              </p:cNvSpPr>
              <p:nvPr/>
            </p:nvSpPr>
            <p:spPr bwMode="auto">
              <a:xfrm>
                <a:off x="1995" y="1180"/>
                <a:ext cx="195" cy="176"/>
              </a:xfrm>
              <a:custGeom>
                <a:avLst/>
                <a:gdLst>
                  <a:gd name="T0" fmla="*/ 82 w 82"/>
                  <a:gd name="T1" fmla="*/ 0 h 74"/>
                  <a:gd name="T2" fmla="*/ 58 w 82"/>
                  <a:gd name="T3" fmla="*/ 2 h 74"/>
                  <a:gd name="T4" fmla="*/ 19 w 82"/>
                  <a:gd name="T5" fmla="*/ 74 h 74"/>
                  <a:gd name="T6" fmla="*/ 20 w 82"/>
                  <a:gd name="T7" fmla="*/ 74 h 74"/>
                  <a:gd name="T8" fmla="*/ 21 w 82"/>
                  <a:gd name="T9" fmla="*/ 22 h 74"/>
                  <a:gd name="T10" fmla="*/ 58 w 82"/>
                  <a:gd name="T11" fmla="*/ 3 h 74"/>
                  <a:gd name="T12" fmla="*/ 82 w 82"/>
                  <a:gd name="T13" fmla="*/ 1 h 74"/>
                  <a:gd name="T14" fmla="*/ 82 w 82"/>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74">
                    <a:moveTo>
                      <a:pt x="82" y="0"/>
                    </a:moveTo>
                    <a:cubicBezTo>
                      <a:pt x="70" y="1"/>
                      <a:pt x="62" y="1"/>
                      <a:pt x="58" y="2"/>
                    </a:cubicBezTo>
                    <a:cubicBezTo>
                      <a:pt x="35" y="4"/>
                      <a:pt x="0" y="18"/>
                      <a:pt x="19" y="74"/>
                    </a:cubicBezTo>
                    <a:cubicBezTo>
                      <a:pt x="19" y="74"/>
                      <a:pt x="19" y="74"/>
                      <a:pt x="20" y="74"/>
                    </a:cubicBezTo>
                    <a:cubicBezTo>
                      <a:pt x="13" y="52"/>
                      <a:pt x="13" y="34"/>
                      <a:pt x="21" y="22"/>
                    </a:cubicBezTo>
                    <a:cubicBezTo>
                      <a:pt x="30" y="8"/>
                      <a:pt x="48" y="4"/>
                      <a:pt x="58" y="3"/>
                    </a:cubicBezTo>
                    <a:cubicBezTo>
                      <a:pt x="62" y="2"/>
                      <a:pt x="70" y="2"/>
                      <a:pt x="82" y="1"/>
                    </a:cubicBezTo>
                    <a:cubicBezTo>
                      <a:pt x="82" y="1"/>
                      <a:pt x="82" y="0"/>
                      <a:pt x="82" y="0"/>
                    </a:cubicBezTo>
                  </a:path>
                </a:pathLst>
              </a:custGeom>
              <a:solidFill>
                <a:srgbClr val="0069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5" name="Freeform 87">
                <a:extLst>
                  <a:ext uri="{FF2B5EF4-FFF2-40B4-BE49-F238E27FC236}">
                    <a16:creationId xmlns:a16="http://schemas.microsoft.com/office/drawing/2014/main" id="{B4EA179C-C0C2-455B-9138-B64A926BE6C2}"/>
                  </a:ext>
                </a:extLst>
              </p:cNvPr>
              <p:cNvSpPr>
                <a:spLocks/>
              </p:cNvSpPr>
              <p:nvPr/>
            </p:nvSpPr>
            <p:spPr bwMode="auto">
              <a:xfrm>
                <a:off x="2252" y="1246"/>
                <a:ext cx="476" cy="100"/>
              </a:xfrm>
              <a:custGeom>
                <a:avLst/>
                <a:gdLst>
                  <a:gd name="T0" fmla="*/ 200 w 200"/>
                  <a:gd name="T1" fmla="*/ 0 h 42"/>
                  <a:gd name="T2" fmla="*/ 141 w 200"/>
                  <a:gd name="T3" fmla="*/ 1 h 42"/>
                  <a:gd name="T4" fmla="*/ 83 w 200"/>
                  <a:gd name="T5" fmla="*/ 4 h 42"/>
                  <a:gd name="T6" fmla="*/ 22 w 200"/>
                  <a:gd name="T7" fmla="*/ 25 h 42"/>
                  <a:gd name="T8" fmla="*/ 0 w 200"/>
                  <a:gd name="T9" fmla="*/ 42 h 42"/>
                  <a:gd name="T10" fmla="*/ 10 w 200"/>
                  <a:gd name="T11" fmla="*/ 40 h 42"/>
                  <a:gd name="T12" fmla="*/ 13 w 200"/>
                  <a:gd name="T13" fmla="*/ 39 h 42"/>
                  <a:gd name="T14" fmla="*/ 76 w 200"/>
                  <a:gd name="T15" fmla="*/ 27 h 42"/>
                  <a:gd name="T16" fmla="*/ 76 w 200"/>
                  <a:gd name="T17" fmla="*/ 27 h 42"/>
                  <a:gd name="T18" fmla="*/ 77 w 200"/>
                  <a:gd name="T19" fmla="*/ 26 h 42"/>
                  <a:gd name="T20" fmla="*/ 163 w 200"/>
                  <a:gd name="T21" fmla="*/ 24 h 42"/>
                  <a:gd name="T22" fmla="*/ 196 w 200"/>
                  <a:gd name="T23" fmla="*/ 10 h 42"/>
                  <a:gd name="T24" fmla="*/ 200 w 200"/>
                  <a:gd name="T2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0" h="42">
                    <a:moveTo>
                      <a:pt x="200" y="0"/>
                    </a:moveTo>
                    <a:cubicBezTo>
                      <a:pt x="180" y="1"/>
                      <a:pt x="160" y="0"/>
                      <a:pt x="141" y="1"/>
                    </a:cubicBezTo>
                    <a:cubicBezTo>
                      <a:pt x="121" y="2"/>
                      <a:pt x="102" y="2"/>
                      <a:pt x="83" y="4"/>
                    </a:cubicBezTo>
                    <a:cubicBezTo>
                      <a:pt x="62" y="7"/>
                      <a:pt x="41" y="12"/>
                      <a:pt x="22" y="25"/>
                    </a:cubicBezTo>
                    <a:cubicBezTo>
                      <a:pt x="15" y="30"/>
                      <a:pt x="7" y="36"/>
                      <a:pt x="0" y="42"/>
                    </a:cubicBezTo>
                    <a:cubicBezTo>
                      <a:pt x="4" y="41"/>
                      <a:pt x="7" y="41"/>
                      <a:pt x="10" y="40"/>
                    </a:cubicBezTo>
                    <a:cubicBezTo>
                      <a:pt x="11" y="40"/>
                      <a:pt x="12" y="39"/>
                      <a:pt x="13" y="39"/>
                    </a:cubicBezTo>
                    <a:cubicBezTo>
                      <a:pt x="33" y="32"/>
                      <a:pt x="54" y="27"/>
                      <a:pt x="76" y="27"/>
                    </a:cubicBezTo>
                    <a:cubicBezTo>
                      <a:pt x="76" y="27"/>
                      <a:pt x="76" y="27"/>
                      <a:pt x="76" y="27"/>
                    </a:cubicBezTo>
                    <a:cubicBezTo>
                      <a:pt x="76" y="27"/>
                      <a:pt x="76" y="26"/>
                      <a:pt x="77" y="26"/>
                    </a:cubicBezTo>
                    <a:cubicBezTo>
                      <a:pt x="78" y="26"/>
                      <a:pt x="137" y="25"/>
                      <a:pt x="163" y="24"/>
                    </a:cubicBezTo>
                    <a:cubicBezTo>
                      <a:pt x="190" y="23"/>
                      <a:pt x="192" y="21"/>
                      <a:pt x="196" y="10"/>
                    </a:cubicBezTo>
                    <a:cubicBezTo>
                      <a:pt x="198" y="7"/>
                      <a:pt x="199" y="3"/>
                      <a:pt x="200" y="0"/>
                    </a:cubicBezTo>
                  </a:path>
                </a:pathLst>
              </a:custGeom>
              <a:solidFill>
                <a:srgbClr val="0084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6" name="Freeform 88">
                <a:extLst>
                  <a:ext uri="{FF2B5EF4-FFF2-40B4-BE49-F238E27FC236}">
                    <a16:creationId xmlns:a16="http://schemas.microsoft.com/office/drawing/2014/main" id="{36DA7E17-CCE8-4D64-849D-457E51DD7D3D}"/>
                  </a:ext>
                </a:extLst>
              </p:cNvPr>
              <p:cNvSpPr>
                <a:spLocks/>
              </p:cNvSpPr>
              <p:nvPr/>
            </p:nvSpPr>
            <p:spPr bwMode="auto">
              <a:xfrm>
                <a:off x="2433" y="1246"/>
                <a:ext cx="297" cy="65"/>
              </a:xfrm>
              <a:custGeom>
                <a:avLst/>
                <a:gdLst>
                  <a:gd name="T0" fmla="*/ 125 w 125"/>
                  <a:gd name="T1" fmla="*/ 0 h 27"/>
                  <a:gd name="T2" fmla="*/ 124 w 125"/>
                  <a:gd name="T3" fmla="*/ 0 h 27"/>
                  <a:gd name="T4" fmla="*/ 120 w 125"/>
                  <a:gd name="T5" fmla="*/ 10 h 27"/>
                  <a:gd name="T6" fmla="*/ 87 w 125"/>
                  <a:gd name="T7" fmla="*/ 24 h 27"/>
                  <a:gd name="T8" fmla="*/ 1 w 125"/>
                  <a:gd name="T9" fmla="*/ 26 h 27"/>
                  <a:gd name="T10" fmla="*/ 0 w 125"/>
                  <a:gd name="T11" fmla="*/ 27 h 27"/>
                  <a:gd name="T12" fmla="*/ 0 w 125"/>
                  <a:gd name="T13" fmla="*/ 27 h 27"/>
                  <a:gd name="T14" fmla="*/ 0 w 125"/>
                  <a:gd name="T15" fmla="*/ 27 h 27"/>
                  <a:gd name="T16" fmla="*/ 2 w 125"/>
                  <a:gd name="T17" fmla="*/ 27 h 27"/>
                  <a:gd name="T18" fmla="*/ 1 w 125"/>
                  <a:gd name="T19" fmla="*/ 27 h 27"/>
                  <a:gd name="T20" fmla="*/ 87 w 125"/>
                  <a:gd name="T21" fmla="*/ 26 h 27"/>
                  <a:gd name="T22" fmla="*/ 121 w 125"/>
                  <a:gd name="T23" fmla="*/ 11 h 27"/>
                  <a:gd name="T24" fmla="*/ 125 w 125"/>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27">
                    <a:moveTo>
                      <a:pt x="125" y="0"/>
                    </a:moveTo>
                    <a:cubicBezTo>
                      <a:pt x="124" y="0"/>
                      <a:pt x="124" y="0"/>
                      <a:pt x="124" y="0"/>
                    </a:cubicBezTo>
                    <a:cubicBezTo>
                      <a:pt x="123" y="3"/>
                      <a:pt x="122" y="7"/>
                      <a:pt x="120" y="10"/>
                    </a:cubicBezTo>
                    <a:cubicBezTo>
                      <a:pt x="116" y="21"/>
                      <a:pt x="114" y="23"/>
                      <a:pt x="87" y="24"/>
                    </a:cubicBezTo>
                    <a:cubicBezTo>
                      <a:pt x="61" y="25"/>
                      <a:pt x="2" y="26"/>
                      <a:pt x="1" y="26"/>
                    </a:cubicBezTo>
                    <a:cubicBezTo>
                      <a:pt x="0" y="26"/>
                      <a:pt x="0" y="27"/>
                      <a:pt x="0" y="27"/>
                    </a:cubicBezTo>
                    <a:cubicBezTo>
                      <a:pt x="0" y="27"/>
                      <a:pt x="0" y="27"/>
                      <a:pt x="0" y="27"/>
                    </a:cubicBezTo>
                    <a:cubicBezTo>
                      <a:pt x="0" y="27"/>
                      <a:pt x="0" y="27"/>
                      <a:pt x="0" y="27"/>
                    </a:cubicBezTo>
                    <a:cubicBezTo>
                      <a:pt x="0" y="27"/>
                      <a:pt x="1" y="27"/>
                      <a:pt x="2" y="27"/>
                    </a:cubicBezTo>
                    <a:cubicBezTo>
                      <a:pt x="1" y="27"/>
                      <a:pt x="1" y="27"/>
                      <a:pt x="1" y="27"/>
                    </a:cubicBezTo>
                    <a:cubicBezTo>
                      <a:pt x="1" y="27"/>
                      <a:pt x="60" y="26"/>
                      <a:pt x="87" y="26"/>
                    </a:cubicBezTo>
                    <a:cubicBezTo>
                      <a:pt x="114" y="25"/>
                      <a:pt x="117" y="22"/>
                      <a:pt x="121" y="11"/>
                    </a:cubicBezTo>
                    <a:cubicBezTo>
                      <a:pt x="123" y="7"/>
                      <a:pt x="124" y="3"/>
                      <a:pt x="125" y="0"/>
                    </a:cubicBezTo>
                  </a:path>
                </a:pathLst>
              </a:custGeom>
              <a:solidFill>
                <a:srgbClr val="0069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7" name="Freeform 89">
                <a:extLst>
                  <a:ext uri="{FF2B5EF4-FFF2-40B4-BE49-F238E27FC236}">
                    <a16:creationId xmlns:a16="http://schemas.microsoft.com/office/drawing/2014/main" id="{C7E1115A-3C4B-4F96-9B9C-3436C05EE86D}"/>
                  </a:ext>
                </a:extLst>
              </p:cNvPr>
              <p:cNvSpPr>
                <a:spLocks/>
              </p:cNvSpPr>
              <p:nvPr/>
            </p:nvSpPr>
            <p:spPr bwMode="auto">
              <a:xfrm>
                <a:off x="1953" y="1358"/>
                <a:ext cx="760" cy="311"/>
              </a:xfrm>
              <a:custGeom>
                <a:avLst/>
                <a:gdLst>
                  <a:gd name="T0" fmla="*/ 201 w 320"/>
                  <a:gd name="T1" fmla="*/ 0 h 131"/>
                  <a:gd name="T2" fmla="*/ 180 w 320"/>
                  <a:gd name="T3" fmla="*/ 1 h 131"/>
                  <a:gd name="T4" fmla="*/ 0 w 320"/>
                  <a:gd name="T5" fmla="*/ 99 h 131"/>
                  <a:gd name="T6" fmla="*/ 27 w 320"/>
                  <a:gd name="T7" fmla="*/ 113 h 131"/>
                  <a:gd name="T8" fmla="*/ 43 w 320"/>
                  <a:gd name="T9" fmla="*/ 123 h 131"/>
                  <a:gd name="T10" fmla="*/ 54 w 320"/>
                  <a:gd name="T11" fmla="*/ 126 h 131"/>
                  <a:gd name="T12" fmla="*/ 60 w 320"/>
                  <a:gd name="T13" fmla="*/ 125 h 131"/>
                  <a:gd name="T14" fmla="*/ 69 w 320"/>
                  <a:gd name="T15" fmla="*/ 124 h 131"/>
                  <a:gd name="T16" fmla="*/ 73 w 320"/>
                  <a:gd name="T17" fmla="*/ 124 h 131"/>
                  <a:gd name="T18" fmla="*/ 80 w 320"/>
                  <a:gd name="T19" fmla="*/ 128 h 131"/>
                  <a:gd name="T20" fmla="*/ 86 w 320"/>
                  <a:gd name="T21" fmla="*/ 131 h 131"/>
                  <a:gd name="T22" fmla="*/ 88 w 320"/>
                  <a:gd name="T23" fmla="*/ 131 h 131"/>
                  <a:gd name="T24" fmla="*/ 103 w 320"/>
                  <a:gd name="T25" fmla="*/ 123 h 131"/>
                  <a:gd name="T26" fmla="*/ 106 w 320"/>
                  <a:gd name="T27" fmla="*/ 119 h 131"/>
                  <a:gd name="T28" fmla="*/ 107 w 320"/>
                  <a:gd name="T29" fmla="*/ 117 h 131"/>
                  <a:gd name="T30" fmla="*/ 107 w 320"/>
                  <a:gd name="T31" fmla="*/ 114 h 131"/>
                  <a:gd name="T32" fmla="*/ 109 w 320"/>
                  <a:gd name="T33" fmla="*/ 114 h 131"/>
                  <a:gd name="T34" fmla="*/ 110 w 320"/>
                  <a:gd name="T35" fmla="*/ 113 h 131"/>
                  <a:gd name="T36" fmla="*/ 110 w 320"/>
                  <a:gd name="T37" fmla="*/ 111 h 131"/>
                  <a:gd name="T38" fmla="*/ 134 w 320"/>
                  <a:gd name="T39" fmla="*/ 55 h 131"/>
                  <a:gd name="T40" fmla="*/ 166 w 320"/>
                  <a:gd name="T41" fmla="*/ 27 h 131"/>
                  <a:gd name="T42" fmla="*/ 227 w 320"/>
                  <a:gd name="T43" fmla="*/ 13 h 131"/>
                  <a:gd name="T44" fmla="*/ 263 w 320"/>
                  <a:gd name="T45" fmla="*/ 18 h 131"/>
                  <a:gd name="T46" fmla="*/ 292 w 320"/>
                  <a:gd name="T47" fmla="*/ 26 h 131"/>
                  <a:gd name="T48" fmla="*/ 318 w 320"/>
                  <a:gd name="T49" fmla="*/ 37 h 131"/>
                  <a:gd name="T50" fmla="*/ 320 w 320"/>
                  <a:gd name="T51" fmla="*/ 25 h 131"/>
                  <a:gd name="T52" fmla="*/ 320 w 320"/>
                  <a:gd name="T53" fmla="*/ 24 h 131"/>
                  <a:gd name="T54" fmla="*/ 201 w 320"/>
                  <a:gd name="T5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0" h="131">
                    <a:moveTo>
                      <a:pt x="201" y="0"/>
                    </a:moveTo>
                    <a:cubicBezTo>
                      <a:pt x="193" y="0"/>
                      <a:pt x="186" y="0"/>
                      <a:pt x="180" y="1"/>
                    </a:cubicBezTo>
                    <a:cubicBezTo>
                      <a:pt x="106" y="10"/>
                      <a:pt x="40" y="49"/>
                      <a:pt x="0" y="99"/>
                    </a:cubicBezTo>
                    <a:cubicBezTo>
                      <a:pt x="10" y="102"/>
                      <a:pt x="18" y="107"/>
                      <a:pt x="27" y="113"/>
                    </a:cubicBezTo>
                    <a:cubicBezTo>
                      <a:pt x="32" y="117"/>
                      <a:pt x="38" y="120"/>
                      <a:pt x="43" y="123"/>
                    </a:cubicBezTo>
                    <a:cubicBezTo>
                      <a:pt x="47" y="125"/>
                      <a:pt x="51" y="126"/>
                      <a:pt x="54" y="126"/>
                    </a:cubicBezTo>
                    <a:cubicBezTo>
                      <a:pt x="56" y="126"/>
                      <a:pt x="58" y="126"/>
                      <a:pt x="60" y="125"/>
                    </a:cubicBezTo>
                    <a:cubicBezTo>
                      <a:pt x="64" y="124"/>
                      <a:pt x="66" y="124"/>
                      <a:pt x="69" y="124"/>
                    </a:cubicBezTo>
                    <a:cubicBezTo>
                      <a:pt x="70" y="124"/>
                      <a:pt x="72" y="124"/>
                      <a:pt x="73" y="124"/>
                    </a:cubicBezTo>
                    <a:cubicBezTo>
                      <a:pt x="76" y="125"/>
                      <a:pt x="78" y="126"/>
                      <a:pt x="80" y="128"/>
                    </a:cubicBezTo>
                    <a:cubicBezTo>
                      <a:pt x="82" y="129"/>
                      <a:pt x="84" y="130"/>
                      <a:pt x="86" y="131"/>
                    </a:cubicBezTo>
                    <a:cubicBezTo>
                      <a:pt x="87" y="131"/>
                      <a:pt x="88" y="131"/>
                      <a:pt x="88" y="131"/>
                    </a:cubicBezTo>
                    <a:cubicBezTo>
                      <a:pt x="94" y="131"/>
                      <a:pt x="99" y="128"/>
                      <a:pt x="103" y="123"/>
                    </a:cubicBezTo>
                    <a:cubicBezTo>
                      <a:pt x="104" y="122"/>
                      <a:pt x="105" y="120"/>
                      <a:pt x="106" y="119"/>
                    </a:cubicBezTo>
                    <a:cubicBezTo>
                      <a:pt x="106" y="118"/>
                      <a:pt x="106" y="118"/>
                      <a:pt x="107" y="117"/>
                    </a:cubicBezTo>
                    <a:cubicBezTo>
                      <a:pt x="107" y="114"/>
                      <a:pt x="107" y="114"/>
                      <a:pt x="107" y="114"/>
                    </a:cubicBezTo>
                    <a:cubicBezTo>
                      <a:pt x="109" y="114"/>
                      <a:pt x="109" y="114"/>
                      <a:pt x="109" y="114"/>
                    </a:cubicBezTo>
                    <a:cubicBezTo>
                      <a:pt x="109" y="114"/>
                      <a:pt x="109" y="113"/>
                      <a:pt x="110" y="113"/>
                    </a:cubicBezTo>
                    <a:cubicBezTo>
                      <a:pt x="110" y="111"/>
                      <a:pt x="110" y="111"/>
                      <a:pt x="110" y="111"/>
                    </a:cubicBezTo>
                    <a:cubicBezTo>
                      <a:pt x="115" y="86"/>
                      <a:pt x="124" y="68"/>
                      <a:pt x="134" y="55"/>
                    </a:cubicBezTo>
                    <a:cubicBezTo>
                      <a:pt x="142" y="44"/>
                      <a:pt x="152" y="34"/>
                      <a:pt x="166" y="27"/>
                    </a:cubicBezTo>
                    <a:cubicBezTo>
                      <a:pt x="185" y="18"/>
                      <a:pt x="205" y="13"/>
                      <a:pt x="227" y="13"/>
                    </a:cubicBezTo>
                    <a:cubicBezTo>
                      <a:pt x="239" y="13"/>
                      <a:pt x="251" y="15"/>
                      <a:pt x="263" y="18"/>
                    </a:cubicBezTo>
                    <a:cubicBezTo>
                      <a:pt x="275" y="20"/>
                      <a:pt x="284" y="23"/>
                      <a:pt x="292" y="26"/>
                    </a:cubicBezTo>
                    <a:cubicBezTo>
                      <a:pt x="301" y="29"/>
                      <a:pt x="310" y="33"/>
                      <a:pt x="318" y="37"/>
                    </a:cubicBezTo>
                    <a:cubicBezTo>
                      <a:pt x="319" y="34"/>
                      <a:pt x="320" y="30"/>
                      <a:pt x="320" y="25"/>
                    </a:cubicBezTo>
                    <a:cubicBezTo>
                      <a:pt x="320" y="25"/>
                      <a:pt x="320" y="24"/>
                      <a:pt x="320" y="24"/>
                    </a:cubicBezTo>
                    <a:cubicBezTo>
                      <a:pt x="311" y="18"/>
                      <a:pt x="252" y="0"/>
                      <a:pt x="201" y="0"/>
                    </a:cubicBezTo>
                  </a:path>
                </a:pathLst>
              </a:custGeom>
              <a:solidFill>
                <a:srgbClr val="0084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8" name="Freeform 90">
                <a:extLst>
                  <a:ext uri="{FF2B5EF4-FFF2-40B4-BE49-F238E27FC236}">
                    <a16:creationId xmlns:a16="http://schemas.microsoft.com/office/drawing/2014/main" id="{BD2FB346-D970-4767-B84D-39CF0AD8D667}"/>
                  </a:ext>
                </a:extLst>
              </p:cNvPr>
              <p:cNvSpPr>
                <a:spLocks/>
              </p:cNvSpPr>
              <p:nvPr/>
            </p:nvSpPr>
            <p:spPr bwMode="auto">
              <a:xfrm>
                <a:off x="2709" y="1415"/>
                <a:ext cx="7" cy="33"/>
              </a:xfrm>
              <a:custGeom>
                <a:avLst/>
                <a:gdLst>
                  <a:gd name="T0" fmla="*/ 2 w 3"/>
                  <a:gd name="T1" fmla="*/ 0 h 14"/>
                  <a:gd name="T2" fmla="*/ 2 w 3"/>
                  <a:gd name="T3" fmla="*/ 1 h 14"/>
                  <a:gd name="T4" fmla="*/ 0 w 3"/>
                  <a:gd name="T5" fmla="*/ 13 h 14"/>
                  <a:gd name="T6" fmla="*/ 1 w 3"/>
                  <a:gd name="T7" fmla="*/ 14 h 14"/>
                  <a:gd name="T8" fmla="*/ 3 w 3"/>
                  <a:gd name="T9" fmla="*/ 1 h 14"/>
                  <a:gd name="T10" fmla="*/ 2 w 3"/>
                  <a:gd name="T11" fmla="*/ 0 h 14"/>
                </a:gdLst>
                <a:ahLst/>
                <a:cxnLst>
                  <a:cxn ang="0">
                    <a:pos x="T0" y="T1"/>
                  </a:cxn>
                  <a:cxn ang="0">
                    <a:pos x="T2" y="T3"/>
                  </a:cxn>
                  <a:cxn ang="0">
                    <a:pos x="T4" y="T5"/>
                  </a:cxn>
                  <a:cxn ang="0">
                    <a:pos x="T6" y="T7"/>
                  </a:cxn>
                  <a:cxn ang="0">
                    <a:pos x="T8" y="T9"/>
                  </a:cxn>
                  <a:cxn ang="0">
                    <a:pos x="T10" y="T11"/>
                  </a:cxn>
                </a:cxnLst>
                <a:rect l="0" t="0" r="r" b="b"/>
                <a:pathLst>
                  <a:path w="3" h="14">
                    <a:moveTo>
                      <a:pt x="2" y="0"/>
                    </a:moveTo>
                    <a:cubicBezTo>
                      <a:pt x="2" y="0"/>
                      <a:pt x="2" y="1"/>
                      <a:pt x="2" y="1"/>
                    </a:cubicBezTo>
                    <a:cubicBezTo>
                      <a:pt x="2" y="6"/>
                      <a:pt x="1" y="10"/>
                      <a:pt x="0" y="13"/>
                    </a:cubicBezTo>
                    <a:cubicBezTo>
                      <a:pt x="0" y="13"/>
                      <a:pt x="0" y="14"/>
                      <a:pt x="1" y="14"/>
                    </a:cubicBezTo>
                    <a:cubicBezTo>
                      <a:pt x="2" y="10"/>
                      <a:pt x="3" y="6"/>
                      <a:pt x="3" y="1"/>
                    </a:cubicBezTo>
                    <a:cubicBezTo>
                      <a:pt x="3" y="1"/>
                      <a:pt x="3" y="0"/>
                      <a:pt x="2" y="0"/>
                    </a:cubicBezTo>
                  </a:path>
                </a:pathLst>
              </a:custGeom>
              <a:solidFill>
                <a:srgbClr val="0069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9" name="Freeform 91">
                <a:extLst>
                  <a:ext uri="{FF2B5EF4-FFF2-40B4-BE49-F238E27FC236}">
                    <a16:creationId xmlns:a16="http://schemas.microsoft.com/office/drawing/2014/main" id="{84F12073-BA88-47C3-A24A-E27528C469D8}"/>
                  </a:ext>
                </a:extLst>
              </p:cNvPr>
              <p:cNvSpPr>
                <a:spLocks/>
              </p:cNvSpPr>
              <p:nvPr/>
            </p:nvSpPr>
            <p:spPr bwMode="auto">
              <a:xfrm>
                <a:off x="2126" y="1040"/>
                <a:ext cx="183" cy="233"/>
              </a:xfrm>
              <a:custGeom>
                <a:avLst/>
                <a:gdLst>
                  <a:gd name="T0" fmla="*/ 58 w 77"/>
                  <a:gd name="T1" fmla="*/ 52 h 98"/>
                  <a:gd name="T2" fmla="*/ 56 w 77"/>
                  <a:gd name="T3" fmla="*/ 24 h 98"/>
                  <a:gd name="T4" fmla="*/ 59 w 77"/>
                  <a:gd name="T5" fmla="*/ 17 h 98"/>
                  <a:gd name="T6" fmla="*/ 61 w 77"/>
                  <a:gd name="T7" fmla="*/ 10 h 98"/>
                  <a:gd name="T8" fmla="*/ 55 w 77"/>
                  <a:gd name="T9" fmla="*/ 11 h 98"/>
                  <a:gd name="T10" fmla="*/ 45 w 77"/>
                  <a:gd name="T11" fmla="*/ 35 h 98"/>
                  <a:gd name="T12" fmla="*/ 46 w 77"/>
                  <a:gd name="T13" fmla="*/ 5 h 98"/>
                  <a:gd name="T14" fmla="*/ 46 w 77"/>
                  <a:gd name="T15" fmla="*/ 5 h 98"/>
                  <a:gd name="T16" fmla="*/ 46 w 77"/>
                  <a:gd name="T17" fmla="*/ 3 h 98"/>
                  <a:gd name="T18" fmla="*/ 37 w 77"/>
                  <a:gd name="T19" fmla="*/ 5 h 98"/>
                  <a:gd name="T20" fmla="*/ 36 w 77"/>
                  <a:gd name="T21" fmla="*/ 29 h 98"/>
                  <a:gd name="T22" fmla="*/ 31 w 77"/>
                  <a:gd name="T23" fmla="*/ 20 h 98"/>
                  <a:gd name="T24" fmla="*/ 27 w 77"/>
                  <a:gd name="T25" fmla="*/ 13 h 98"/>
                  <a:gd name="T26" fmla="*/ 25 w 77"/>
                  <a:gd name="T27" fmla="*/ 18 h 98"/>
                  <a:gd name="T28" fmla="*/ 30 w 77"/>
                  <a:gd name="T29" fmla="*/ 32 h 98"/>
                  <a:gd name="T30" fmla="*/ 31 w 77"/>
                  <a:gd name="T31" fmla="*/ 37 h 98"/>
                  <a:gd name="T32" fmla="*/ 32 w 77"/>
                  <a:gd name="T33" fmla="*/ 41 h 98"/>
                  <a:gd name="T34" fmla="*/ 21 w 77"/>
                  <a:gd name="T35" fmla="*/ 28 h 98"/>
                  <a:gd name="T36" fmla="*/ 15 w 77"/>
                  <a:gd name="T37" fmla="*/ 22 h 98"/>
                  <a:gd name="T38" fmla="*/ 8 w 77"/>
                  <a:gd name="T39" fmla="*/ 18 h 98"/>
                  <a:gd name="T40" fmla="*/ 2 w 77"/>
                  <a:gd name="T41" fmla="*/ 19 h 98"/>
                  <a:gd name="T42" fmla="*/ 9 w 77"/>
                  <a:gd name="T43" fmla="*/ 23 h 98"/>
                  <a:gd name="T44" fmla="*/ 14 w 77"/>
                  <a:gd name="T45" fmla="*/ 26 h 98"/>
                  <a:gd name="T46" fmla="*/ 18 w 77"/>
                  <a:gd name="T47" fmla="*/ 32 h 98"/>
                  <a:gd name="T48" fmla="*/ 25 w 77"/>
                  <a:gd name="T49" fmla="*/ 47 h 98"/>
                  <a:gd name="T50" fmla="*/ 28 w 77"/>
                  <a:gd name="T51" fmla="*/ 68 h 98"/>
                  <a:gd name="T52" fmla="*/ 28 w 77"/>
                  <a:gd name="T53" fmla="*/ 79 h 98"/>
                  <a:gd name="T54" fmla="*/ 27 w 77"/>
                  <a:gd name="T55" fmla="*/ 88 h 98"/>
                  <a:gd name="T56" fmla="*/ 37 w 77"/>
                  <a:gd name="T57" fmla="*/ 91 h 98"/>
                  <a:gd name="T58" fmla="*/ 38 w 77"/>
                  <a:gd name="T59" fmla="*/ 85 h 98"/>
                  <a:gd name="T60" fmla="*/ 39 w 77"/>
                  <a:gd name="T61" fmla="*/ 78 h 98"/>
                  <a:gd name="T62" fmla="*/ 38 w 77"/>
                  <a:gd name="T63" fmla="*/ 70 h 98"/>
                  <a:gd name="T64" fmla="*/ 41 w 77"/>
                  <a:gd name="T65" fmla="*/ 70 h 98"/>
                  <a:gd name="T66" fmla="*/ 41 w 77"/>
                  <a:gd name="T67" fmla="*/ 70 h 98"/>
                  <a:gd name="T68" fmla="*/ 41 w 77"/>
                  <a:gd name="T69" fmla="*/ 70 h 98"/>
                  <a:gd name="T70" fmla="*/ 46 w 77"/>
                  <a:gd name="T71" fmla="*/ 81 h 98"/>
                  <a:gd name="T72" fmla="*/ 49 w 77"/>
                  <a:gd name="T73" fmla="*/ 87 h 98"/>
                  <a:gd name="T74" fmla="*/ 51 w 77"/>
                  <a:gd name="T75" fmla="*/ 90 h 98"/>
                  <a:gd name="T76" fmla="*/ 62 w 77"/>
                  <a:gd name="T77" fmla="*/ 97 h 98"/>
                  <a:gd name="T78" fmla="*/ 63 w 77"/>
                  <a:gd name="T79" fmla="*/ 96 h 98"/>
                  <a:gd name="T80" fmla="*/ 52 w 77"/>
                  <a:gd name="T81" fmla="*/ 73 h 98"/>
                  <a:gd name="T82" fmla="*/ 52 w 77"/>
                  <a:gd name="T83" fmla="*/ 73 h 98"/>
                  <a:gd name="T84" fmla="*/ 52 w 77"/>
                  <a:gd name="T85" fmla="*/ 72 h 98"/>
                  <a:gd name="T86" fmla="*/ 54 w 77"/>
                  <a:gd name="T87" fmla="*/ 72 h 98"/>
                  <a:gd name="T88" fmla="*/ 55 w 77"/>
                  <a:gd name="T89" fmla="*/ 72 h 98"/>
                  <a:gd name="T90" fmla="*/ 71 w 77"/>
                  <a:gd name="T91" fmla="*/ 89 h 98"/>
                  <a:gd name="T92" fmla="*/ 76 w 77"/>
                  <a:gd name="T93" fmla="*/ 86 h 98"/>
                  <a:gd name="T94" fmla="*/ 76 w 77"/>
                  <a:gd name="T95" fmla="*/ 82 h 98"/>
                  <a:gd name="T96" fmla="*/ 58 w 77"/>
                  <a:gd name="T97" fmla="*/ 5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7" h="98">
                    <a:moveTo>
                      <a:pt x="58" y="52"/>
                    </a:moveTo>
                    <a:cubicBezTo>
                      <a:pt x="55" y="43"/>
                      <a:pt x="54" y="33"/>
                      <a:pt x="56" y="24"/>
                    </a:cubicBezTo>
                    <a:cubicBezTo>
                      <a:pt x="57" y="22"/>
                      <a:pt x="58" y="20"/>
                      <a:pt x="59" y="17"/>
                    </a:cubicBezTo>
                    <a:cubicBezTo>
                      <a:pt x="61" y="14"/>
                      <a:pt x="64" y="11"/>
                      <a:pt x="61" y="10"/>
                    </a:cubicBezTo>
                    <a:cubicBezTo>
                      <a:pt x="60" y="9"/>
                      <a:pt x="57" y="9"/>
                      <a:pt x="55" y="11"/>
                    </a:cubicBezTo>
                    <a:cubicBezTo>
                      <a:pt x="49" y="17"/>
                      <a:pt x="46" y="27"/>
                      <a:pt x="45" y="35"/>
                    </a:cubicBezTo>
                    <a:cubicBezTo>
                      <a:pt x="42" y="23"/>
                      <a:pt x="44" y="14"/>
                      <a:pt x="46" y="5"/>
                    </a:cubicBezTo>
                    <a:cubicBezTo>
                      <a:pt x="46" y="5"/>
                      <a:pt x="46" y="5"/>
                      <a:pt x="46" y="5"/>
                    </a:cubicBezTo>
                    <a:cubicBezTo>
                      <a:pt x="46" y="5"/>
                      <a:pt x="46" y="4"/>
                      <a:pt x="46" y="3"/>
                    </a:cubicBezTo>
                    <a:cubicBezTo>
                      <a:pt x="44" y="0"/>
                      <a:pt x="38" y="1"/>
                      <a:pt x="37" y="5"/>
                    </a:cubicBezTo>
                    <a:cubicBezTo>
                      <a:pt x="36" y="8"/>
                      <a:pt x="36" y="25"/>
                      <a:pt x="36" y="29"/>
                    </a:cubicBezTo>
                    <a:cubicBezTo>
                      <a:pt x="34" y="26"/>
                      <a:pt x="33" y="23"/>
                      <a:pt x="31" y="20"/>
                    </a:cubicBezTo>
                    <a:cubicBezTo>
                      <a:pt x="30" y="17"/>
                      <a:pt x="29" y="15"/>
                      <a:pt x="27" y="13"/>
                    </a:cubicBezTo>
                    <a:cubicBezTo>
                      <a:pt x="26" y="11"/>
                      <a:pt x="23" y="12"/>
                      <a:pt x="25" y="18"/>
                    </a:cubicBezTo>
                    <a:cubicBezTo>
                      <a:pt x="27" y="22"/>
                      <a:pt x="29" y="28"/>
                      <a:pt x="30" y="32"/>
                    </a:cubicBezTo>
                    <a:cubicBezTo>
                      <a:pt x="30" y="34"/>
                      <a:pt x="30" y="35"/>
                      <a:pt x="31" y="37"/>
                    </a:cubicBezTo>
                    <a:cubicBezTo>
                      <a:pt x="31" y="38"/>
                      <a:pt x="31" y="40"/>
                      <a:pt x="32" y="41"/>
                    </a:cubicBezTo>
                    <a:cubicBezTo>
                      <a:pt x="29" y="36"/>
                      <a:pt x="25" y="32"/>
                      <a:pt x="21" y="28"/>
                    </a:cubicBezTo>
                    <a:cubicBezTo>
                      <a:pt x="19" y="26"/>
                      <a:pt x="17" y="24"/>
                      <a:pt x="15" y="22"/>
                    </a:cubicBezTo>
                    <a:cubicBezTo>
                      <a:pt x="14" y="21"/>
                      <a:pt x="10" y="19"/>
                      <a:pt x="8" y="18"/>
                    </a:cubicBezTo>
                    <a:cubicBezTo>
                      <a:pt x="7" y="18"/>
                      <a:pt x="4" y="18"/>
                      <a:pt x="2" y="19"/>
                    </a:cubicBezTo>
                    <a:cubicBezTo>
                      <a:pt x="0" y="22"/>
                      <a:pt x="7" y="23"/>
                      <a:pt x="9" y="23"/>
                    </a:cubicBezTo>
                    <a:cubicBezTo>
                      <a:pt x="10" y="24"/>
                      <a:pt x="12" y="25"/>
                      <a:pt x="14" y="26"/>
                    </a:cubicBezTo>
                    <a:cubicBezTo>
                      <a:pt x="15" y="28"/>
                      <a:pt x="17" y="30"/>
                      <a:pt x="18" y="32"/>
                    </a:cubicBezTo>
                    <a:cubicBezTo>
                      <a:pt x="21" y="36"/>
                      <a:pt x="23" y="42"/>
                      <a:pt x="25" y="47"/>
                    </a:cubicBezTo>
                    <a:cubicBezTo>
                      <a:pt x="27" y="54"/>
                      <a:pt x="28" y="61"/>
                      <a:pt x="28" y="68"/>
                    </a:cubicBezTo>
                    <a:cubicBezTo>
                      <a:pt x="28" y="72"/>
                      <a:pt x="28" y="75"/>
                      <a:pt x="28" y="79"/>
                    </a:cubicBezTo>
                    <a:cubicBezTo>
                      <a:pt x="28" y="82"/>
                      <a:pt x="28" y="85"/>
                      <a:pt x="27" y="88"/>
                    </a:cubicBezTo>
                    <a:cubicBezTo>
                      <a:pt x="26" y="98"/>
                      <a:pt x="35" y="94"/>
                      <a:pt x="37" y="91"/>
                    </a:cubicBezTo>
                    <a:cubicBezTo>
                      <a:pt x="38" y="89"/>
                      <a:pt x="38" y="86"/>
                      <a:pt x="38" y="85"/>
                    </a:cubicBezTo>
                    <a:cubicBezTo>
                      <a:pt x="38" y="82"/>
                      <a:pt x="39" y="80"/>
                      <a:pt x="39" y="78"/>
                    </a:cubicBezTo>
                    <a:cubicBezTo>
                      <a:pt x="39" y="75"/>
                      <a:pt x="39" y="73"/>
                      <a:pt x="38" y="70"/>
                    </a:cubicBezTo>
                    <a:cubicBezTo>
                      <a:pt x="38" y="69"/>
                      <a:pt x="41" y="68"/>
                      <a:pt x="41" y="70"/>
                    </a:cubicBezTo>
                    <a:cubicBezTo>
                      <a:pt x="41" y="70"/>
                      <a:pt x="41" y="70"/>
                      <a:pt x="41" y="70"/>
                    </a:cubicBezTo>
                    <a:cubicBezTo>
                      <a:pt x="41" y="70"/>
                      <a:pt x="41" y="70"/>
                      <a:pt x="41" y="70"/>
                    </a:cubicBezTo>
                    <a:cubicBezTo>
                      <a:pt x="43" y="74"/>
                      <a:pt x="45" y="77"/>
                      <a:pt x="46" y="81"/>
                    </a:cubicBezTo>
                    <a:cubicBezTo>
                      <a:pt x="47" y="83"/>
                      <a:pt x="48" y="85"/>
                      <a:pt x="49" y="87"/>
                    </a:cubicBezTo>
                    <a:cubicBezTo>
                      <a:pt x="49" y="88"/>
                      <a:pt x="50" y="89"/>
                      <a:pt x="51" y="90"/>
                    </a:cubicBezTo>
                    <a:cubicBezTo>
                      <a:pt x="53" y="94"/>
                      <a:pt x="58" y="96"/>
                      <a:pt x="62" y="97"/>
                    </a:cubicBezTo>
                    <a:cubicBezTo>
                      <a:pt x="62" y="97"/>
                      <a:pt x="64" y="97"/>
                      <a:pt x="63" y="96"/>
                    </a:cubicBezTo>
                    <a:cubicBezTo>
                      <a:pt x="58" y="90"/>
                      <a:pt x="54" y="81"/>
                      <a:pt x="52" y="73"/>
                    </a:cubicBezTo>
                    <a:cubicBezTo>
                      <a:pt x="52" y="73"/>
                      <a:pt x="52" y="73"/>
                      <a:pt x="52" y="73"/>
                    </a:cubicBezTo>
                    <a:cubicBezTo>
                      <a:pt x="52" y="73"/>
                      <a:pt x="52" y="72"/>
                      <a:pt x="52" y="72"/>
                    </a:cubicBezTo>
                    <a:cubicBezTo>
                      <a:pt x="52" y="71"/>
                      <a:pt x="54" y="70"/>
                      <a:pt x="54" y="72"/>
                    </a:cubicBezTo>
                    <a:cubicBezTo>
                      <a:pt x="55" y="72"/>
                      <a:pt x="55" y="72"/>
                      <a:pt x="55" y="72"/>
                    </a:cubicBezTo>
                    <a:cubicBezTo>
                      <a:pt x="59" y="78"/>
                      <a:pt x="64" y="85"/>
                      <a:pt x="71" y="89"/>
                    </a:cubicBezTo>
                    <a:cubicBezTo>
                      <a:pt x="73" y="90"/>
                      <a:pt x="76" y="89"/>
                      <a:pt x="76" y="86"/>
                    </a:cubicBezTo>
                    <a:cubicBezTo>
                      <a:pt x="77" y="85"/>
                      <a:pt x="77" y="83"/>
                      <a:pt x="76" y="82"/>
                    </a:cubicBezTo>
                    <a:cubicBezTo>
                      <a:pt x="67" y="74"/>
                      <a:pt x="60" y="63"/>
                      <a:pt x="58" y="52"/>
                    </a:cubicBezTo>
                  </a:path>
                </a:pathLst>
              </a:custGeom>
              <a:solidFill>
                <a:srgbClr val="FCE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0" name="Freeform 92">
                <a:extLst>
                  <a:ext uri="{FF2B5EF4-FFF2-40B4-BE49-F238E27FC236}">
                    <a16:creationId xmlns:a16="http://schemas.microsoft.com/office/drawing/2014/main" id="{553674FD-8FCF-40AB-BFAD-23C1A0950CFA}"/>
                  </a:ext>
                </a:extLst>
              </p:cNvPr>
              <p:cNvSpPr>
                <a:spLocks noEditPoints="1"/>
              </p:cNvSpPr>
              <p:nvPr/>
            </p:nvSpPr>
            <p:spPr bwMode="auto">
              <a:xfrm>
                <a:off x="2176" y="1052"/>
                <a:ext cx="131" cy="183"/>
              </a:xfrm>
              <a:custGeom>
                <a:avLst/>
                <a:gdLst>
                  <a:gd name="T0" fmla="*/ 55 w 55"/>
                  <a:gd name="T1" fmla="*/ 77 h 77"/>
                  <a:gd name="T2" fmla="*/ 7 w 55"/>
                  <a:gd name="T3" fmla="*/ 60 h 77"/>
                  <a:gd name="T4" fmla="*/ 7 w 55"/>
                  <a:gd name="T5" fmla="*/ 71 h 77"/>
                  <a:gd name="T6" fmla="*/ 7 w 55"/>
                  <a:gd name="T7" fmla="*/ 60 h 77"/>
                  <a:gd name="T8" fmla="*/ 28 w 55"/>
                  <a:gd name="T9" fmla="*/ 29 h 77"/>
                  <a:gd name="T10" fmla="*/ 29 w 55"/>
                  <a:gd name="T11" fmla="*/ 28 h 77"/>
                  <a:gd name="T12" fmla="*/ 31 w 55"/>
                  <a:gd name="T13" fmla="*/ 30 h 77"/>
                  <a:gd name="T14" fmla="*/ 34 w 55"/>
                  <a:gd name="T15" fmla="*/ 61 h 77"/>
                  <a:gd name="T16" fmla="*/ 26 w 55"/>
                  <a:gd name="T17" fmla="*/ 50 h 77"/>
                  <a:gd name="T18" fmla="*/ 25 w 55"/>
                  <a:gd name="T19" fmla="*/ 63 h 77"/>
                  <a:gd name="T20" fmla="*/ 19 w 55"/>
                  <a:gd name="T21" fmla="*/ 51 h 77"/>
                  <a:gd name="T22" fmla="*/ 14 w 55"/>
                  <a:gd name="T23" fmla="*/ 63 h 77"/>
                  <a:gd name="T24" fmla="*/ 11 w 55"/>
                  <a:gd name="T25" fmla="*/ 62 h 77"/>
                  <a:gd name="T26" fmla="*/ 6 w 55"/>
                  <a:gd name="T27" fmla="*/ 39 h 77"/>
                  <a:gd name="T28" fmla="*/ 8 w 55"/>
                  <a:gd name="T29" fmla="*/ 38 h 77"/>
                  <a:gd name="T30" fmla="*/ 14 w 55"/>
                  <a:gd name="T31" fmla="*/ 36 h 77"/>
                  <a:gd name="T32" fmla="*/ 16 w 55"/>
                  <a:gd name="T33" fmla="*/ 31 h 77"/>
                  <a:gd name="T34" fmla="*/ 23 w 55"/>
                  <a:gd name="T35" fmla="*/ 43 h 77"/>
                  <a:gd name="T36" fmla="*/ 3 w 55"/>
                  <a:gd name="T37" fmla="*/ 10 h 77"/>
                  <a:gd name="T38" fmla="*/ 9 w 55"/>
                  <a:gd name="T39" fmla="*/ 27 h 77"/>
                  <a:gd name="T40" fmla="*/ 11 w 55"/>
                  <a:gd name="T41" fmla="*/ 36 h 77"/>
                  <a:gd name="T42" fmla="*/ 11 w 55"/>
                  <a:gd name="T43" fmla="*/ 36 h 77"/>
                  <a:gd name="T44" fmla="*/ 9 w 55"/>
                  <a:gd name="T45" fmla="*/ 34 h 77"/>
                  <a:gd name="T46" fmla="*/ 4 w 55"/>
                  <a:gd name="T47" fmla="*/ 31 h 77"/>
                  <a:gd name="T48" fmla="*/ 2 w 55"/>
                  <a:gd name="T49" fmla="*/ 32 h 77"/>
                  <a:gd name="T50" fmla="*/ 4 w 55"/>
                  <a:gd name="T51" fmla="*/ 42 h 77"/>
                  <a:gd name="T52" fmla="*/ 12 w 55"/>
                  <a:gd name="T53" fmla="*/ 76 h 77"/>
                  <a:gd name="T54" fmla="*/ 14 w 55"/>
                  <a:gd name="T55" fmla="*/ 77 h 77"/>
                  <a:gd name="T56" fmla="*/ 18 w 55"/>
                  <a:gd name="T57" fmla="*/ 72 h 77"/>
                  <a:gd name="T58" fmla="*/ 17 w 55"/>
                  <a:gd name="T59" fmla="*/ 65 h 77"/>
                  <a:gd name="T60" fmla="*/ 19 w 55"/>
                  <a:gd name="T61" fmla="*/ 64 h 77"/>
                  <a:gd name="T62" fmla="*/ 20 w 55"/>
                  <a:gd name="T63" fmla="*/ 65 h 77"/>
                  <a:gd name="T64" fmla="*/ 21 w 55"/>
                  <a:gd name="T65" fmla="*/ 68 h 77"/>
                  <a:gd name="T66" fmla="*/ 30 w 55"/>
                  <a:gd name="T67" fmla="*/ 77 h 77"/>
                  <a:gd name="T68" fmla="*/ 30 w 55"/>
                  <a:gd name="T69" fmla="*/ 60 h 77"/>
                  <a:gd name="T70" fmla="*/ 47 w 55"/>
                  <a:gd name="T71" fmla="*/ 74 h 77"/>
                  <a:gd name="T72" fmla="*/ 47 w 55"/>
                  <a:gd name="T73" fmla="*/ 68 h 77"/>
                  <a:gd name="T74" fmla="*/ 38 w 55"/>
                  <a:gd name="T75" fmla="*/ 50 h 77"/>
                  <a:gd name="T76" fmla="*/ 34 w 55"/>
                  <a:gd name="T77" fmla="*/ 29 h 77"/>
                  <a:gd name="T78" fmla="*/ 33 w 55"/>
                  <a:gd name="T79" fmla="*/ 16 h 77"/>
                  <a:gd name="T80" fmla="*/ 31 w 55"/>
                  <a:gd name="T81" fmla="*/ 16 h 77"/>
                  <a:gd name="T82" fmla="*/ 25 w 55"/>
                  <a:gd name="T83" fmla="*/ 26 h 77"/>
                  <a:gd name="T84" fmla="*/ 26 w 55"/>
                  <a:gd name="T85" fmla="*/ 22 h 77"/>
                  <a:gd name="T86" fmla="*/ 23 w 55"/>
                  <a:gd name="T87" fmla="*/ 24 h 77"/>
                  <a:gd name="T88" fmla="*/ 19 w 55"/>
                  <a:gd name="T89" fmla="*/ 11 h 77"/>
                  <a:gd name="T90" fmla="*/ 15 w 55"/>
                  <a:gd name="T91" fmla="*/ 20 h 77"/>
                  <a:gd name="T92" fmla="*/ 15 w 55"/>
                  <a:gd name="T93" fmla="*/ 23 h 77"/>
                  <a:gd name="T94" fmla="*/ 12 w 55"/>
                  <a:gd name="T95" fmla="*/ 24 h 77"/>
                  <a:gd name="T96" fmla="*/ 10 w 55"/>
                  <a:gd name="T97" fmla="*/ 25 h 77"/>
                  <a:gd name="T98" fmla="*/ 10 w 55"/>
                  <a:gd name="T99" fmla="*/ 34 h 77"/>
                  <a:gd name="T100" fmla="*/ 9 w 55"/>
                  <a:gd name="T101" fmla="*/ 27 h 77"/>
                  <a:gd name="T102" fmla="*/ 3 w 55"/>
                  <a:gd name="T103" fmla="*/ 10 h 77"/>
                  <a:gd name="T104" fmla="*/ 34 w 55"/>
                  <a:gd name="T105" fmla="*/ 6 h 77"/>
                  <a:gd name="T106" fmla="*/ 25 w 55"/>
                  <a:gd name="T107" fmla="*/ 0 h 77"/>
                  <a:gd name="T108" fmla="*/ 25 w 55"/>
                  <a:gd name="T109" fmla="*/ 0 h 77"/>
                  <a:gd name="T110" fmla="*/ 16 w 55"/>
                  <a:gd name="T111" fmla="*/ 0 h 77"/>
                  <a:gd name="T112" fmla="*/ 16 w 55"/>
                  <a:gd name="T113"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5" h="77">
                    <a:moveTo>
                      <a:pt x="52" y="74"/>
                    </a:moveTo>
                    <a:cubicBezTo>
                      <a:pt x="53" y="75"/>
                      <a:pt x="54" y="76"/>
                      <a:pt x="55" y="77"/>
                    </a:cubicBezTo>
                    <a:cubicBezTo>
                      <a:pt x="54" y="76"/>
                      <a:pt x="53" y="75"/>
                      <a:pt x="52" y="74"/>
                    </a:cubicBezTo>
                    <a:moveTo>
                      <a:pt x="7" y="60"/>
                    </a:moveTo>
                    <a:cubicBezTo>
                      <a:pt x="7" y="61"/>
                      <a:pt x="7" y="62"/>
                      <a:pt x="7" y="63"/>
                    </a:cubicBezTo>
                    <a:cubicBezTo>
                      <a:pt x="7" y="66"/>
                      <a:pt x="7" y="69"/>
                      <a:pt x="7" y="71"/>
                    </a:cubicBezTo>
                    <a:cubicBezTo>
                      <a:pt x="7" y="69"/>
                      <a:pt x="7" y="66"/>
                      <a:pt x="7" y="63"/>
                    </a:cubicBezTo>
                    <a:cubicBezTo>
                      <a:pt x="7" y="62"/>
                      <a:pt x="7" y="61"/>
                      <a:pt x="7" y="60"/>
                    </a:cubicBezTo>
                    <a:moveTo>
                      <a:pt x="23" y="43"/>
                    </a:moveTo>
                    <a:cubicBezTo>
                      <a:pt x="24" y="38"/>
                      <a:pt x="26" y="33"/>
                      <a:pt x="28" y="29"/>
                    </a:cubicBezTo>
                    <a:cubicBezTo>
                      <a:pt x="28" y="28"/>
                      <a:pt x="29" y="28"/>
                      <a:pt x="29" y="28"/>
                    </a:cubicBezTo>
                    <a:cubicBezTo>
                      <a:pt x="29" y="28"/>
                      <a:pt x="29" y="28"/>
                      <a:pt x="29" y="28"/>
                    </a:cubicBezTo>
                    <a:cubicBezTo>
                      <a:pt x="29" y="28"/>
                      <a:pt x="29" y="28"/>
                      <a:pt x="29" y="28"/>
                    </a:cubicBezTo>
                    <a:cubicBezTo>
                      <a:pt x="30" y="28"/>
                      <a:pt x="31" y="29"/>
                      <a:pt x="31" y="30"/>
                    </a:cubicBezTo>
                    <a:cubicBezTo>
                      <a:pt x="29" y="40"/>
                      <a:pt x="31" y="50"/>
                      <a:pt x="36" y="59"/>
                    </a:cubicBezTo>
                    <a:cubicBezTo>
                      <a:pt x="36" y="60"/>
                      <a:pt x="35" y="61"/>
                      <a:pt x="34" y="61"/>
                    </a:cubicBezTo>
                    <a:cubicBezTo>
                      <a:pt x="34" y="61"/>
                      <a:pt x="34" y="61"/>
                      <a:pt x="34" y="61"/>
                    </a:cubicBezTo>
                    <a:cubicBezTo>
                      <a:pt x="31" y="57"/>
                      <a:pt x="28" y="54"/>
                      <a:pt x="26" y="50"/>
                    </a:cubicBezTo>
                    <a:cubicBezTo>
                      <a:pt x="26" y="54"/>
                      <a:pt x="26" y="58"/>
                      <a:pt x="27" y="61"/>
                    </a:cubicBezTo>
                    <a:cubicBezTo>
                      <a:pt x="27" y="62"/>
                      <a:pt x="26" y="63"/>
                      <a:pt x="25" y="63"/>
                    </a:cubicBezTo>
                    <a:cubicBezTo>
                      <a:pt x="25" y="63"/>
                      <a:pt x="25" y="63"/>
                      <a:pt x="24" y="62"/>
                    </a:cubicBezTo>
                    <a:cubicBezTo>
                      <a:pt x="22" y="59"/>
                      <a:pt x="20" y="55"/>
                      <a:pt x="19" y="51"/>
                    </a:cubicBezTo>
                    <a:cubicBezTo>
                      <a:pt x="18" y="52"/>
                      <a:pt x="18" y="53"/>
                      <a:pt x="17" y="54"/>
                    </a:cubicBezTo>
                    <a:cubicBezTo>
                      <a:pt x="16" y="57"/>
                      <a:pt x="15" y="60"/>
                      <a:pt x="14" y="63"/>
                    </a:cubicBezTo>
                    <a:cubicBezTo>
                      <a:pt x="13" y="63"/>
                      <a:pt x="13" y="63"/>
                      <a:pt x="13" y="63"/>
                    </a:cubicBezTo>
                    <a:cubicBezTo>
                      <a:pt x="12" y="63"/>
                      <a:pt x="11" y="63"/>
                      <a:pt x="11" y="62"/>
                    </a:cubicBezTo>
                    <a:cubicBezTo>
                      <a:pt x="11" y="56"/>
                      <a:pt x="10" y="51"/>
                      <a:pt x="8" y="45"/>
                    </a:cubicBezTo>
                    <a:cubicBezTo>
                      <a:pt x="7" y="43"/>
                      <a:pt x="6" y="41"/>
                      <a:pt x="6" y="39"/>
                    </a:cubicBezTo>
                    <a:cubicBezTo>
                      <a:pt x="6" y="38"/>
                      <a:pt x="7" y="38"/>
                      <a:pt x="7" y="38"/>
                    </a:cubicBezTo>
                    <a:cubicBezTo>
                      <a:pt x="8" y="38"/>
                      <a:pt x="8" y="38"/>
                      <a:pt x="8" y="38"/>
                    </a:cubicBezTo>
                    <a:cubicBezTo>
                      <a:pt x="10" y="39"/>
                      <a:pt x="11" y="40"/>
                      <a:pt x="13" y="41"/>
                    </a:cubicBezTo>
                    <a:cubicBezTo>
                      <a:pt x="13" y="40"/>
                      <a:pt x="14" y="38"/>
                      <a:pt x="14" y="36"/>
                    </a:cubicBezTo>
                    <a:cubicBezTo>
                      <a:pt x="14" y="35"/>
                      <a:pt x="14" y="33"/>
                      <a:pt x="15" y="31"/>
                    </a:cubicBezTo>
                    <a:cubicBezTo>
                      <a:pt x="15" y="31"/>
                      <a:pt x="15" y="31"/>
                      <a:pt x="16" y="31"/>
                    </a:cubicBezTo>
                    <a:cubicBezTo>
                      <a:pt x="16" y="31"/>
                      <a:pt x="17" y="31"/>
                      <a:pt x="17" y="31"/>
                    </a:cubicBezTo>
                    <a:cubicBezTo>
                      <a:pt x="19" y="35"/>
                      <a:pt x="21" y="39"/>
                      <a:pt x="23" y="43"/>
                    </a:cubicBezTo>
                    <a:moveTo>
                      <a:pt x="3" y="10"/>
                    </a:moveTo>
                    <a:cubicBezTo>
                      <a:pt x="3" y="10"/>
                      <a:pt x="3" y="10"/>
                      <a:pt x="3" y="10"/>
                    </a:cubicBezTo>
                    <a:cubicBezTo>
                      <a:pt x="3" y="10"/>
                      <a:pt x="4" y="11"/>
                      <a:pt x="4" y="13"/>
                    </a:cubicBezTo>
                    <a:cubicBezTo>
                      <a:pt x="6" y="17"/>
                      <a:pt x="8" y="23"/>
                      <a:pt x="9" y="27"/>
                    </a:cubicBezTo>
                    <a:cubicBezTo>
                      <a:pt x="9" y="29"/>
                      <a:pt x="9" y="30"/>
                      <a:pt x="10" y="32"/>
                    </a:cubicBezTo>
                    <a:cubicBezTo>
                      <a:pt x="10" y="33"/>
                      <a:pt x="10" y="35"/>
                      <a:pt x="11" y="36"/>
                    </a:cubicBezTo>
                    <a:cubicBezTo>
                      <a:pt x="11" y="36"/>
                      <a:pt x="11" y="36"/>
                      <a:pt x="11" y="36"/>
                    </a:cubicBezTo>
                    <a:cubicBezTo>
                      <a:pt x="11" y="36"/>
                      <a:pt x="11" y="36"/>
                      <a:pt x="11" y="36"/>
                    </a:cubicBezTo>
                    <a:cubicBezTo>
                      <a:pt x="8" y="31"/>
                      <a:pt x="4" y="27"/>
                      <a:pt x="0" y="23"/>
                    </a:cubicBezTo>
                    <a:cubicBezTo>
                      <a:pt x="3" y="26"/>
                      <a:pt x="6" y="30"/>
                      <a:pt x="9" y="34"/>
                    </a:cubicBezTo>
                    <a:cubicBezTo>
                      <a:pt x="9" y="34"/>
                      <a:pt x="8" y="34"/>
                      <a:pt x="8" y="34"/>
                    </a:cubicBezTo>
                    <a:cubicBezTo>
                      <a:pt x="7" y="33"/>
                      <a:pt x="5" y="32"/>
                      <a:pt x="4" y="31"/>
                    </a:cubicBezTo>
                    <a:cubicBezTo>
                      <a:pt x="4" y="30"/>
                      <a:pt x="3" y="30"/>
                      <a:pt x="3" y="30"/>
                    </a:cubicBezTo>
                    <a:cubicBezTo>
                      <a:pt x="2" y="30"/>
                      <a:pt x="2" y="31"/>
                      <a:pt x="2" y="32"/>
                    </a:cubicBezTo>
                    <a:cubicBezTo>
                      <a:pt x="2" y="34"/>
                      <a:pt x="2" y="36"/>
                      <a:pt x="2" y="38"/>
                    </a:cubicBezTo>
                    <a:cubicBezTo>
                      <a:pt x="3" y="39"/>
                      <a:pt x="3" y="41"/>
                      <a:pt x="4" y="42"/>
                    </a:cubicBezTo>
                    <a:cubicBezTo>
                      <a:pt x="5" y="46"/>
                      <a:pt x="5" y="50"/>
                      <a:pt x="6" y="53"/>
                    </a:cubicBezTo>
                    <a:cubicBezTo>
                      <a:pt x="9" y="61"/>
                      <a:pt x="9" y="70"/>
                      <a:pt x="12" y="76"/>
                    </a:cubicBezTo>
                    <a:cubicBezTo>
                      <a:pt x="12" y="77"/>
                      <a:pt x="13" y="77"/>
                      <a:pt x="13" y="77"/>
                    </a:cubicBezTo>
                    <a:cubicBezTo>
                      <a:pt x="13" y="77"/>
                      <a:pt x="14" y="77"/>
                      <a:pt x="14" y="77"/>
                    </a:cubicBezTo>
                    <a:cubicBezTo>
                      <a:pt x="17" y="74"/>
                      <a:pt x="17" y="70"/>
                      <a:pt x="17" y="66"/>
                    </a:cubicBezTo>
                    <a:cubicBezTo>
                      <a:pt x="18" y="68"/>
                      <a:pt x="18" y="70"/>
                      <a:pt x="18" y="72"/>
                    </a:cubicBezTo>
                    <a:cubicBezTo>
                      <a:pt x="18" y="72"/>
                      <a:pt x="18" y="72"/>
                      <a:pt x="18" y="72"/>
                    </a:cubicBezTo>
                    <a:cubicBezTo>
                      <a:pt x="18" y="70"/>
                      <a:pt x="18" y="67"/>
                      <a:pt x="17" y="65"/>
                    </a:cubicBezTo>
                    <a:cubicBezTo>
                      <a:pt x="17" y="65"/>
                      <a:pt x="17" y="65"/>
                      <a:pt x="17" y="65"/>
                    </a:cubicBezTo>
                    <a:cubicBezTo>
                      <a:pt x="17" y="64"/>
                      <a:pt x="18" y="64"/>
                      <a:pt x="19" y="64"/>
                    </a:cubicBezTo>
                    <a:cubicBezTo>
                      <a:pt x="19" y="64"/>
                      <a:pt x="20" y="64"/>
                      <a:pt x="20" y="65"/>
                    </a:cubicBezTo>
                    <a:cubicBezTo>
                      <a:pt x="20" y="65"/>
                      <a:pt x="20" y="65"/>
                      <a:pt x="20" y="65"/>
                    </a:cubicBezTo>
                    <a:cubicBezTo>
                      <a:pt x="20" y="65"/>
                      <a:pt x="20" y="65"/>
                      <a:pt x="20" y="65"/>
                    </a:cubicBezTo>
                    <a:cubicBezTo>
                      <a:pt x="21" y="66"/>
                      <a:pt x="21" y="67"/>
                      <a:pt x="21" y="68"/>
                    </a:cubicBezTo>
                    <a:cubicBezTo>
                      <a:pt x="23" y="71"/>
                      <a:pt x="26" y="74"/>
                      <a:pt x="29" y="77"/>
                    </a:cubicBezTo>
                    <a:cubicBezTo>
                      <a:pt x="29" y="77"/>
                      <a:pt x="29" y="77"/>
                      <a:pt x="30" y="77"/>
                    </a:cubicBezTo>
                    <a:cubicBezTo>
                      <a:pt x="30" y="77"/>
                      <a:pt x="31" y="76"/>
                      <a:pt x="31" y="76"/>
                    </a:cubicBezTo>
                    <a:cubicBezTo>
                      <a:pt x="30" y="70"/>
                      <a:pt x="29" y="65"/>
                      <a:pt x="30" y="60"/>
                    </a:cubicBezTo>
                    <a:cubicBezTo>
                      <a:pt x="34" y="66"/>
                      <a:pt x="40" y="71"/>
                      <a:pt x="46" y="74"/>
                    </a:cubicBezTo>
                    <a:cubicBezTo>
                      <a:pt x="46" y="74"/>
                      <a:pt x="47" y="74"/>
                      <a:pt x="47" y="74"/>
                    </a:cubicBezTo>
                    <a:cubicBezTo>
                      <a:pt x="47" y="74"/>
                      <a:pt x="48" y="74"/>
                      <a:pt x="48" y="73"/>
                    </a:cubicBezTo>
                    <a:cubicBezTo>
                      <a:pt x="48" y="71"/>
                      <a:pt x="48" y="70"/>
                      <a:pt x="47" y="68"/>
                    </a:cubicBezTo>
                    <a:cubicBezTo>
                      <a:pt x="43" y="63"/>
                      <a:pt x="41" y="58"/>
                      <a:pt x="39" y="53"/>
                    </a:cubicBezTo>
                    <a:cubicBezTo>
                      <a:pt x="38" y="52"/>
                      <a:pt x="38" y="51"/>
                      <a:pt x="38" y="50"/>
                    </a:cubicBezTo>
                    <a:cubicBezTo>
                      <a:pt x="37" y="49"/>
                      <a:pt x="37" y="48"/>
                      <a:pt x="37" y="47"/>
                    </a:cubicBezTo>
                    <a:cubicBezTo>
                      <a:pt x="35" y="41"/>
                      <a:pt x="34" y="35"/>
                      <a:pt x="34" y="29"/>
                    </a:cubicBezTo>
                    <a:cubicBezTo>
                      <a:pt x="34" y="29"/>
                      <a:pt x="34" y="29"/>
                      <a:pt x="34" y="29"/>
                    </a:cubicBezTo>
                    <a:cubicBezTo>
                      <a:pt x="34" y="25"/>
                      <a:pt x="33" y="20"/>
                      <a:pt x="33" y="16"/>
                    </a:cubicBezTo>
                    <a:cubicBezTo>
                      <a:pt x="33" y="16"/>
                      <a:pt x="32" y="15"/>
                      <a:pt x="32" y="15"/>
                    </a:cubicBezTo>
                    <a:cubicBezTo>
                      <a:pt x="31" y="15"/>
                      <a:pt x="31" y="15"/>
                      <a:pt x="31" y="16"/>
                    </a:cubicBezTo>
                    <a:cubicBezTo>
                      <a:pt x="28" y="19"/>
                      <a:pt x="27" y="22"/>
                      <a:pt x="25" y="26"/>
                    </a:cubicBezTo>
                    <a:cubicBezTo>
                      <a:pt x="25" y="26"/>
                      <a:pt x="25" y="26"/>
                      <a:pt x="25" y="26"/>
                    </a:cubicBezTo>
                    <a:cubicBezTo>
                      <a:pt x="25" y="26"/>
                      <a:pt x="25" y="26"/>
                      <a:pt x="25" y="26"/>
                    </a:cubicBezTo>
                    <a:cubicBezTo>
                      <a:pt x="25" y="25"/>
                      <a:pt x="26" y="23"/>
                      <a:pt x="26" y="22"/>
                    </a:cubicBezTo>
                    <a:cubicBezTo>
                      <a:pt x="25" y="24"/>
                      <a:pt x="24" y="27"/>
                      <a:pt x="24" y="30"/>
                    </a:cubicBezTo>
                    <a:cubicBezTo>
                      <a:pt x="24" y="28"/>
                      <a:pt x="23" y="26"/>
                      <a:pt x="23" y="24"/>
                    </a:cubicBezTo>
                    <a:cubicBezTo>
                      <a:pt x="22" y="21"/>
                      <a:pt x="21" y="17"/>
                      <a:pt x="20" y="12"/>
                    </a:cubicBezTo>
                    <a:cubicBezTo>
                      <a:pt x="20" y="12"/>
                      <a:pt x="20" y="11"/>
                      <a:pt x="19" y="11"/>
                    </a:cubicBezTo>
                    <a:cubicBezTo>
                      <a:pt x="19" y="11"/>
                      <a:pt x="18" y="11"/>
                      <a:pt x="18" y="12"/>
                    </a:cubicBezTo>
                    <a:cubicBezTo>
                      <a:pt x="17" y="14"/>
                      <a:pt x="16" y="17"/>
                      <a:pt x="15" y="20"/>
                    </a:cubicBezTo>
                    <a:cubicBezTo>
                      <a:pt x="15" y="22"/>
                      <a:pt x="15" y="23"/>
                      <a:pt x="15" y="24"/>
                    </a:cubicBezTo>
                    <a:cubicBezTo>
                      <a:pt x="15" y="24"/>
                      <a:pt x="15" y="23"/>
                      <a:pt x="15" y="23"/>
                    </a:cubicBezTo>
                    <a:cubicBezTo>
                      <a:pt x="14" y="24"/>
                      <a:pt x="14" y="25"/>
                      <a:pt x="14" y="26"/>
                    </a:cubicBezTo>
                    <a:cubicBezTo>
                      <a:pt x="13" y="25"/>
                      <a:pt x="13" y="24"/>
                      <a:pt x="12" y="24"/>
                    </a:cubicBezTo>
                    <a:cubicBezTo>
                      <a:pt x="12" y="23"/>
                      <a:pt x="11" y="23"/>
                      <a:pt x="11" y="23"/>
                    </a:cubicBezTo>
                    <a:cubicBezTo>
                      <a:pt x="10" y="23"/>
                      <a:pt x="10" y="24"/>
                      <a:pt x="10" y="25"/>
                    </a:cubicBezTo>
                    <a:cubicBezTo>
                      <a:pt x="10" y="28"/>
                      <a:pt x="10" y="31"/>
                      <a:pt x="10" y="34"/>
                    </a:cubicBezTo>
                    <a:cubicBezTo>
                      <a:pt x="10" y="34"/>
                      <a:pt x="10" y="34"/>
                      <a:pt x="10" y="34"/>
                    </a:cubicBezTo>
                    <a:cubicBezTo>
                      <a:pt x="10" y="33"/>
                      <a:pt x="10" y="32"/>
                      <a:pt x="10" y="32"/>
                    </a:cubicBezTo>
                    <a:cubicBezTo>
                      <a:pt x="9" y="30"/>
                      <a:pt x="9" y="29"/>
                      <a:pt x="9" y="27"/>
                    </a:cubicBezTo>
                    <a:cubicBezTo>
                      <a:pt x="8" y="23"/>
                      <a:pt x="6" y="17"/>
                      <a:pt x="4" y="13"/>
                    </a:cubicBezTo>
                    <a:cubicBezTo>
                      <a:pt x="4" y="11"/>
                      <a:pt x="3" y="10"/>
                      <a:pt x="3" y="10"/>
                    </a:cubicBezTo>
                    <a:moveTo>
                      <a:pt x="34" y="6"/>
                    </a:moveTo>
                    <a:cubicBezTo>
                      <a:pt x="34" y="6"/>
                      <a:pt x="34" y="6"/>
                      <a:pt x="34" y="6"/>
                    </a:cubicBezTo>
                    <a:cubicBezTo>
                      <a:pt x="34" y="6"/>
                      <a:pt x="34" y="6"/>
                      <a:pt x="34" y="6"/>
                    </a:cubicBezTo>
                    <a:moveTo>
                      <a:pt x="25" y="0"/>
                    </a:moveTo>
                    <a:cubicBezTo>
                      <a:pt x="24" y="2"/>
                      <a:pt x="24" y="4"/>
                      <a:pt x="24" y="6"/>
                    </a:cubicBezTo>
                    <a:cubicBezTo>
                      <a:pt x="24" y="4"/>
                      <a:pt x="24" y="2"/>
                      <a:pt x="25" y="0"/>
                    </a:cubicBezTo>
                    <a:cubicBezTo>
                      <a:pt x="25" y="0"/>
                      <a:pt x="25" y="0"/>
                      <a:pt x="25" y="0"/>
                    </a:cubicBezTo>
                    <a:moveTo>
                      <a:pt x="16" y="0"/>
                    </a:moveTo>
                    <a:cubicBezTo>
                      <a:pt x="16" y="2"/>
                      <a:pt x="15" y="8"/>
                      <a:pt x="15" y="13"/>
                    </a:cubicBezTo>
                    <a:cubicBezTo>
                      <a:pt x="15" y="8"/>
                      <a:pt x="16" y="2"/>
                      <a:pt x="16" y="0"/>
                    </a:cubicBezTo>
                  </a:path>
                </a:pathLst>
              </a:custGeom>
              <a:solidFill>
                <a:srgbClr val="F7D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1" name="Freeform 93">
                <a:extLst>
                  <a:ext uri="{FF2B5EF4-FFF2-40B4-BE49-F238E27FC236}">
                    <a16:creationId xmlns:a16="http://schemas.microsoft.com/office/drawing/2014/main" id="{746F4EE0-88B1-4441-89B5-D67284C61BBC}"/>
                  </a:ext>
                </a:extLst>
              </p:cNvPr>
              <p:cNvSpPr>
                <a:spLocks/>
              </p:cNvSpPr>
              <p:nvPr/>
            </p:nvSpPr>
            <p:spPr bwMode="auto">
              <a:xfrm>
                <a:off x="2169" y="1116"/>
                <a:ext cx="12" cy="26"/>
              </a:xfrm>
              <a:custGeom>
                <a:avLst/>
                <a:gdLst>
                  <a:gd name="T0" fmla="*/ 0 w 5"/>
                  <a:gd name="T1" fmla="*/ 0 h 11"/>
                  <a:gd name="T2" fmla="*/ 5 w 5"/>
                  <a:gd name="T3" fmla="*/ 11 h 11"/>
                  <a:gd name="T4" fmla="*/ 5 w 5"/>
                  <a:gd name="T5" fmla="*/ 11 h 11"/>
                  <a:gd name="T6" fmla="*/ 0 w 5"/>
                  <a:gd name="T7" fmla="*/ 0 h 11"/>
                </a:gdLst>
                <a:ahLst/>
                <a:cxnLst>
                  <a:cxn ang="0">
                    <a:pos x="T0" y="T1"/>
                  </a:cxn>
                  <a:cxn ang="0">
                    <a:pos x="T2" y="T3"/>
                  </a:cxn>
                  <a:cxn ang="0">
                    <a:pos x="T4" y="T5"/>
                  </a:cxn>
                  <a:cxn ang="0">
                    <a:pos x="T6" y="T7"/>
                  </a:cxn>
                </a:cxnLst>
                <a:rect l="0" t="0" r="r" b="b"/>
                <a:pathLst>
                  <a:path w="5" h="11">
                    <a:moveTo>
                      <a:pt x="0" y="0"/>
                    </a:moveTo>
                    <a:cubicBezTo>
                      <a:pt x="3" y="3"/>
                      <a:pt x="4" y="7"/>
                      <a:pt x="5" y="11"/>
                    </a:cubicBezTo>
                    <a:cubicBezTo>
                      <a:pt x="5" y="11"/>
                      <a:pt x="5" y="11"/>
                      <a:pt x="5" y="11"/>
                    </a:cubicBezTo>
                    <a:cubicBezTo>
                      <a:pt x="4" y="7"/>
                      <a:pt x="3" y="3"/>
                      <a:pt x="0" y="0"/>
                    </a:cubicBezTo>
                  </a:path>
                </a:pathLst>
              </a:custGeom>
              <a:solidFill>
                <a:srgbClr val="AB0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2" name="Freeform 94">
                <a:extLst>
                  <a:ext uri="{FF2B5EF4-FFF2-40B4-BE49-F238E27FC236}">
                    <a16:creationId xmlns:a16="http://schemas.microsoft.com/office/drawing/2014/main" id="{6E7021C3-18C7-45FF-B43A-ABB30B5EB975}"/>
                  </a:ext>
                </a:extLst>
              </p:cNvPr>
              <p:cNvSpPr>
                <a:spLocks/>
              </p:cNvSpPr>
              <p:nvPr/>
            </p:nvSpPr>
            <p:spPr bwMode="auto">
              <a:xfrm>
                <a:off x="2131" y="1082"/>
                <a:ext cx="66" cy="60"/>
              </a:xfrm>
              <a:custGeom>
                <a:avLst/>
                <a:gdLst>
                  <a:gd name="T0" fmla="*/ 5 w 28"/>
                  <a:gd name="T1" fmla="*/ 0 h 25"/>
                  <a:gd name="T2" fmla="*/ 0 w 28"/>
                  <a:gd name="T3" fmla="*/ 1 h 25"/>
                  <a:gd name="T4" fmla="*/ 0 w 28"/>
                  <a:gd name="T5" fmla="*/ 2 h 25"/>
                  <a:gd name="T6" fmla="*/ 7 w 28"/>
                  <a:gd name="T7" fmla="*/ 5 h 25"/>
                  <a:gd name="T8" fmla="*/ 12 w 28"/>
                  <a:gd name="T9" fmla="*/ 8 h 25"/>
                  <a:gd name="T10" fmla="*/ 16 w 28"/>
                  <a:gd name="T11" fmla="*/ 14 h 25"/>
                  <a:gd name="T12" fmla="*/ 16 w 28"/>
                  <a:gd name="T13" fmla="*/ 14 h 25"/>
                  <a:gd name="T14" fmla="*/ 21 w 28"/>
                  <a:gd name="T15" fmla="*/ 25 h 25"/>
                  <a:gd name="T16" fmla="*/ 21 w 28"/>
                  <a:gd name="T17" fmla="*/ 19 h 25"/>
                  <a:gd name="T18" fmla="*/ 22 w 28"/>
                  <a:gd name="T19" fmla="*/ 17 h 25"/>
                  <a:gd name="T20" fmla="*/ 23 w 28"/>
                  <a:gd name="T21" fmla="*/ 18 h 25"/>
                  <a:gd name="T22" fmla="*/ 27 w 28"/>
                  <a:gd name="T23" fmla="*/ 21 h 25"/>
                  <a:gd name="T24" fmla="*/ 28 w 28"/>
                  <a:gd name="T25" fmla="*/ 21 h 25"/>
                  <a:gd name="T26" fmla="*/ 19 w 28"/>
                  <a:gd name="T27" fmla="*/ 10 h 25"/>
                  <a:gd name="T28" fmla="*/ 19 w 28"/>
                  <a:gd name="T29" fmla="*/ 10 h 25"/>
                  <a:gd name="T30" fmla="*/ 17 w 28"/>
                  <a:gd name="T31" fmla="*/ 7 h 25"/>
                  <a:gd name="T32" fmla="*/ 13 w 28"/>
                  <a:gd name="T33" fmla="*/ 4 h 25"/>
                  <a:gd name="T34" fmla="*/ 6 w 28"/>
                  <a:gd name="T35" fmla="*/ 0 h 25"/>
                  <a:gd name="T36" fmla="*/ 5 w 28"/>
                  <a:gd name="T3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25">
                    <a:moveTo>
                      <a:pt x="5" y="0"/>
                    </a:moveTo>
                    <a:cubicBezTo>
                      <a:pt x="3" y="0"/>
                      <a:pt x="1" y="1"/>
                      <a:pt x="0" y="1"/>
                    </a:cubicBezTo>
                    <a:cubicBezTo>
                      <a:pt x="0" y="2"/>
                      <a:pt x="0" y="2"/>
                      <a:pt x="0" y="2"/>
                    </a:cubicBezTo>
                    <a:cubicBezTo>
                      <a:pt x="0" y="4"/>
                      <a:pt x="5" y="5"/>
                      <a:pt x="7" y="5"/>
                    </a:cubicBezTo>
                    <a:cubicBezTo>
                      <a:pt x="8" y="6"/>
                      <a:pt x="10" y="7"/>
                      <a:pt x="12" y="8"/>
                    </a:cubicBezTo>
                    <a:cubicBezTo>
                      <a:pt x="13" y="10"/>
                      <a:pt x="15" y="12"/>
                      <a:pt x="16" y="14"/>
                    </a:cubicBezTo>
                    <a:cubicBezTo>
                      <a:pt x="16" y="14"/>
                      <a:pt x="16" y="14"/>
                      <a:pt x="16" y="14"/>
                    </a:cubicBezTo>
                    <a:cubicBezTo>
                      <a:pt x="19" y="17"/>
                      <a:pt x="20" y="21"/>
                      <a:pt x="21" y="25"/>
                    </a:cubicBezTo>
                    <a:cubicBezTo>
                      <a:pt x="21" y="23"/>
                      <a:pt x="21" y="21"/>
                      <a:pt x="21" y="19"/>
                    </a:cubicBezTo>
                    <a:cubicBezTo>
                      <a:pt x="21" y="18"/>
                      <a:pt x="21" y="17"/>
                      <a:pt x="22" y="17"/>
                    </a:cubicBezTo>
                    <a:cubicBezTo>
                      <a:pt x="22" y="17"/>
                      <a:pt x="23" y="17"/>
                      <a:pt x="23" y="18"/>
                    </a:cubicBezTo>
                    <a:cubicBezTo>
                      <a:pt x="24" y="19"/>
                      <a:pt x="26" y="20"/>
                      <a:pt x="27" y="21"/>
                    </a:cubicBezTo>
                    <a:cubicBezTo>
                      <a:pt x="27" y="21"/>
                      <a:pt x="28" y="21"/>
                      <a:pt x="28" y="21"/>
                    </a:cubicBezTo>
                    <a:cubicBezTo>
                      <a:pt x="25" y="17"/>
                      <a:pt x="22" y="13"/>
                      <a:pt x="19" y="10"/>
                    </a:cubicBezTo>
                    <a:cubicBezTo>
                      <a:pt x="19" y="10"/>
                      <a:pt x="19" y="10"/>
                      <a:pt x="19" y="10"/>
                    </a:cubicBezTo>
                    <a:cubicBezTo>
                      <a:pt x="18" y="9"/>
                      <a:pt x="18" y="8"/>
                      <a:pt x="17" y="7"/>
                    </a:cubicBezTo>
                    <a:cubicBezTo>
                      <a:pt x="16" y="6"/>
                      <a:pt x="14" y="5"/>
                      <a:pt x="13" y="4"/>
                    </a:cubicBezTo>
                    <a:cubicBezTo>
                      <a:pt x="12" y="3"/>
                      <a:pt x="8" y="1"/>
                      <a:pt x="6" y="0"/>
                    </a:cubicBezTo>
                    <a:cubicBezTo>
                      <a:pt x="6" y="0"/>
                      <a:pt x="6" y="0"/>
                      <a:pt x="5" y="0"/>
                    </a:cubicBezTo>
                  </a:path>
                </a:pathLst>
              </a:custGeom>
              <a:solidFill>
                <a:srgbClr val="F2BB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3" name="Freeform 95">
                <a:extLst>
                  <a:ext uri="{FF2B5EF4-FFF2-40B4-BE49-F238E27FC236}">
                    <a16:creationId xmlns:a16="http://schemas.microsoft.com/office/drawing/2014/main" id="{E5635126-B7AD-4EB8-B880-C6427AC12517}"/>
                  </a:ext>
                </a:extLst>
              </p:cNvPr>
              <p:cNvSpPr>
                <a:spLocks/>
              </p:cNvSpPr>
              <p:nvPr/>
            </p:nvSpPr>
            <p:spPr bwMode="auto">
              <a:xfrm>
                <a:off x="2231" y="1066"/>
                <a:ext cx="2" cy="21"/>
              </a:xfrm>
              <a:custGeom>
                <a:avLst/>
                <a:gdLst>
                  <a:gd name="T0" fmla="*/ 1 w 1"/>
                  <a:gd name="T1" fmla="*/ 0 h 9"/>
                  <a:gd name="T2" fmla="*/ 0 w 1"/>
                  <a:gd name="T3" fmla="*/ 9 h 9"/>
                  <a:gd name="T4" fmla="*/ 0 w 1"/>
                  <a:gd name="T5" fmla="*/ 9 h 9"/>
                  <a:gd name="T6" fmla="*/ 1 w 1"/>
                  <a:gd name="T7" fmla="*/ 0 h 9"/>
                </a:gdLst>
                <a:ahLst/>
                <a:cxnLst>
                  <a:cxn ang="0">
                    <a:pos x="T0" y="T1"/>
                  </a:cxn>
                  <a:cxn ang="0">
                    <a:pos x="T2" y="T3"/>
                  </a:cxn>
                  <a:cxn ang="0">
                    <a:pos x="T4" y="T5"/>
                  </a:cxn>
                  <a:cxn ang="0">
                    <a:pos x="T6" y="T7"/>
                  </a:cxn>
                </a:cxnLst>
                <a:rect l="0" t="0" r="r" b="b"/>
                <a:pathLst>
                  <a:path w="1" h="9">
                    <a:moveTo>
                      <a:pt x="1" y="0"/>
                    </a:moveTo>
                    <a:cubicBezTo>
                      <a:pt x="0" y="3"/>
                      <a:pt x="0" y="6"/>
                      <a:pt x="0" y="9"/>
                    </a:cubicBezTo>
                    <a:cubicBezTo>
                      <a:pt x="0" y="9"/>
                      <a:pt x="0" y="9"/>
                      <a:pt x="0" y="9"/>
                    </a:cubicBezTo>
                    <a:cubicBezTo>
                      <a:pt x="0" y="6"/>
                      <a:pt x="0" y="3"/>
                      <a:pt x="1" y="0"/>
                    </a:cubicBezTo>
                  </a:path>
                </a:pathLst>
              </a:custGeom>
              <a:solidFill>
                <a:srgbClr val="DC1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4" name="Freeform 96">
                <a:extLst>
                  <a:ext uri="{FF2B5EF4-FFF2-40B4-BE49-F238E27FC236}">
                    <a16:creationId xmlns:a16="http://schemas.microsoft.com/office/drawing/2014/main" id="{600CA029-5631-4456-9F73-9A51429FE089}"/>
                  </a:ext>
                </a:extLst>
              </p:cNvPr>
              <p:cNvSpPr>
                <a:spLocks/>
              </p:cNvSpPr>
              <p:nvPr/>
            </p:nvSpPr>
            <p:spPr bwMode="auto">
              <a:xfrm>
                <a:off x="2231" y="1087"/>
                <a:ext cx="0" cy="24"/>
              </a:xfrm>
              <a:custGeom>
                <a:avLst/>
                <a:gdLst>
                  <a:gd name="T0" fmla="*/ 0 h 10"/>
                  <a:gd name="T1" fmla="*/ 0 h 10"/>
                  <a:gd name="T2" fmla="*/ 2 h 10"/>
                  <a:gd name="T3" fmla="*/ 9 h 10"/>
                  <a:gd name="T4" fmla="*/ 10 h 10"/>
                  <a:gd name="T5" fmla="*/ 0 h 10"/>
                </a:gdLst>
                <a:ahLst/>
                <a:cxnLst>
                  <a:cxn ang="0">
                    <a:pos x="0" y="T0"/>
                  </a:cxn>
                  <a:cxn ang="0">
                    <a:pos x="0" y="T1"/>
                  </a:cxn>
                  <a:cxn ang="0">
                    <a:pos x="0" y="T2"/>
                  </a:cxn>
                  <a:cxn ang="0">
                    <a:pos x="0" y="T3"/>
                  </a:cxn>
                  <a:cxn ang="0">
                    <a:pos x="0" y="T4"/>
                  </a:cxn>
                  <a:cxn ang="0">
                    <a:pos x="0" y="T5"/>
                  </a:cxn>
                </a:cxnLst>
                <a:rect l="0" t="0" r="r" b="b"/>
                <a:pathLst>
                  <a:path h="10">
                    <a:moveTo>
                      <a:pt x="0" y="0"/>
                    </a:moveTo>
                    <a:cubicBezTo>
                      <a:pt x="0" y="0"/>
                      <a:pt x="0" y="0"/>
                      <a:pt x="0" y="0"/>
                    </a:cubicBezTo>
                    <a:cubicBezTo>
                      <a:pt x="0" y="1"/>
                      <a:pt x="0" y="2"/>
                      <a:pt x="0" y="2"/>
                    </a:cubicBezTo>
                    <a:cubicBezTo>
                      <a:pt x="0" y="5"/>
                      <a:pt x="0" y="7"/>
                      <a:pt x="0" y="9"/>
                    </a:cubicBezTo>
                    <a:cubicBezTo>
                      <a:pt x="0" y="9"/>
                      <a:pt x="0" y="9"/>
                      <a:pt x="0" y="10"/>
                    </a:cubicBezTo>
                    <a:cubicBezTo>
                      <a:pt x="0" y="6"/>
                      <a:pt x="0" y="3"/>
                      <a:pt x="0" y="0"/>
                    </a:cubicBezTo>
                  </a:path>
                </a:pathLst>
              </a:custGeom>
              <a:solidFill>
                <a:srgbClr val="AB0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5" name="Freeform 97">
                <a:extLst>
                  <a:ext uri="{FF2B5EF4-FFF2-40B4-BE49-F238E27FC236}">
                    <a16:creationId xmlns:a16="http://schemas.microsoft.com/office/drawing/2014/main" id="{88968A0C-016A-46D7-9436-4083595A246B}"/>
                  </a:ext>
                </a:extLst>
              </p:cNvPr>
              <p:cNvSpPr>
                <a:spLocks/>
              </p:cNvSpPr>
              <p:nvPr/>
            </p:nvSpPr>
            <p:spPr bwMode="auto">
              <a:xfrm>
                <a:off x="2212" y="1082"/>
                <a:ext cx="0" cy="10"/>
              </a:xfrm>
              <a:custGeom>
                <a:avLst/>
                <a:gdLst>
                  <a:gd name="T0" fmla="*/ 0 h 4"/>
                  <a:gd name="T1" fmla="*/ 4 h 4"/>
                  <a:gd name="T2" fmla="*/ 4 h 4"/>
                  <a:gd name="T3" fmla="*/ 0 h 4"/>
                </a:gdLst>
                <a:ahLst/>
                <a:cxnLst>
                  <a:cxn ang="0">
                    <a:pos x="0" y="T0"/>
                  </a:cxn>
                  <a:cxn ang="0">
                    <a:pos x="0" y="T1"/>
                  </a:cxn>
                  <a:cxn ang="0">
                    <a:pos x="0" y="T2"/>
                  </a:cxn>
                  <a:cxn ang="0">
                    <a:pos x="0" y="T3"/>
                  </a:cxn>
                </a:cxnLst>
                <a:rect l="0" t="0" r="r" b="b"/>
                <a:pathLst>
                  <a:path h="4">
                    <a:moveTo>
                      <a:pt x="0" y="0"/>
                    </a:moveTo>
                    <a:cubicBezTo>
                      <a:pt x="0" y="2"/>
                      <a:pt x="0" y="3"/>
                      <a:pt x="0" y="4"/>
                    </a:cubicBezTo>
                    <a:cubicBezTo>
                      <a:pt x="0" y="4"/>
                      <a:pt x="0" y="4"/>
                      <a:pt x="0" y="4"/>
                    </a:cubicBezTo>
                    <a:cubicBezTo>
                      <a:pt x="0" y="3"/>
                      <a:pt x="0" y="2"/>
                      <a:pt x="0" y="0"/>
                    </a:cubicBezTo>
                  </a:path>
                </a:pathLst>
              </a:custGeom>
              <a:solidFill>
                <a:srgbClr val="DC1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6" name="Freeform 98">
                <a:extLst>
                  <a:ext uri="{FF2B5EF4-FFF2-40B4-BE49-F238E27FC236}">
                    <a16:creationId xmlns:a16="http://schemas.microsoft.com/office/drawing/2014/main" id="{F9FE728B-C60E-4790-89E7-0408BB6488DB}"/>
                  </a:ext>
                </a:extLst>
              </p:cNvPr>
              <p:cNvSpPr>
                <a:spLocks/>
              </p:cNvSpPr>
              <p:nvPr/>
            </p:nvSpPr>
            <p:spPr bwMode="auto">
              <a:xfrm>
                <a:off x="2212" y="1092"/>
                <a:ext cx="0" cy="7"/>
              </a:xfrm>
              <a:custGeom>
                <a:avLst/>
                <a:gdLst>
                  <a:gd name="T0" fmla="*/ 0 h 3"/>
                  <a:gd name="T1" fmla="*/ 0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0"/>
                      <a:pt x="0" y="0"/>
                    </a:cubicBezTo>
                    <a:cubicBezTo>
                      <a:pt x="0" y="1"/>
                      <a:pt x="0" y="2"/>
                      <a:pt x="0" y="3"/>
                    </a:cubicBezTo>
                    <a:cubicBezTo>
                      <a:pt x="0" y="3"/>
                      <a:pt x="0" y="3"/>
                      <a:pt x="0" y="3"/>
                    </a:cubicBezTo>
                    <a:cubicBezTo>
                      <a:pt x="0" y="2"/>
                      <a:pt x="0" y="1"/>
                      <a:pt x="0" y="0"/>
                    </a:cubicBezTo>
                  </a:path>
                </a:pathLst>
              </a:custGeom>
              <a:solidFill>
                <a:srgbClr val="AB0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7" name="Freeform 99">
                <a:extLst>
                  <a:ext uri="{FF2B5EF4-FFF2-40B4-BE49-F238E27FC236}">
                    <a16:creationId xmlns:a16="http://schemas.microsoft.com/office/drawing/2014/main" id="{4BAA1B45-35B8-44B1-9952-6F4FA775DE28}"/>
                  </a:ext>
                </a:extLst>
              </p:cNvPr>
              <p:cNvSpPr>
                <a:spLocks/>
              </p:cNvSpPr>
              <p:nvPr/>
            </p:nvSpPr>
            <p:spPr bwMode="auto">
              <a:xfrm>
                <a:off x="2212" y="1042"/>
                <a:ext cx="23" cy="67"/>
              </a:xfrm>
              <a:custGeom>
                <a:avLst/>
                <a:gdLst>
                  <a:gd name="T0" fmla="*/ 6 w 10"/>
                  <a:gd name="T1" fmla="*/ 0 h 28"/>
                  <a:gd name="T2" fmla="*/ 1 w 10"/>
                  <a:gd name="T3" fmla="*/ 4 h 28"/>
                  <a:gd name="T4" fmla="*/ 1 w 10"/>
                  <a:gd name="T5" fmla="*/ 4 h 28"/>
                  <a:gd name="T6" fmla="*/ 0 w 10"/>
                  <a:gd name="T7" fmla="*/ 17 h 28"/>
                  <a:gd name="T8" fmla="*/ 0 w 10"/>
                  <a:gd name="T9" fmla="*/ 24 h 28"/>
                  <a:gd name="T10" fmla="*/ 3 w 10"/>
                  <a:gd name="T11" fmla="*/ 16 h 28"/>
                  <a:gd name="T12" fmla="*/ 4 w 10"/>
                  <a:gd name="T13" fmla="*/ 15 h 28"/>
                  <a:gd name="T14" fmla="*/ 5 w 10"/>
                  <a:gd name="T15" fmla="*/ 16 h 28"/>
                  <a:gd name="T16" fmla="*/ 8 w 10"/>
                  <a:gd name="T17" fmla="*/ 28 h 28"/>
                  <a:gd name="T18" fmla="*/ 8 w 10"/>
                  <a:gd name="T19" fmla="*/ 21 h 28"/>
                  <a:gd name="T20" fmla="*/ 9 w 10"/>
                  <a:gd name="T21" fmla="*/ 10 h 28"/>
                  <a:gd name="T22" fmla="*/ 10 w 10"/>
                  <a:gd name="T23" fmla="*/ 4 h 28"/>
                  <a:gd name="T24" fmla="*/ 10 w 10"/>
                  <a:gd name="T25" fmla="*/ 4 h 28"/>
                  <a:gd name="T26" fmla="*/ 10 w 10"/>
                  <a:gd name="T27" fmla="*/ 4 h 28"/>
                  <a:gd name="T28" fmla="*/ 10 w 10"/>
                  <a:gd name="T29" fmla="*/ 4 h 28"/>
                  <a:gd name="T30" fmla="*/ 10 w 10"/>
                  <a:gd name="T31" fmla="*/ 3 h 28"/>
                  <a:gd name="T32" fmla="*/ 10 w 10"/>
                  <a:gd name="T33" fmla="*/ 2 h 28"/>
                  <a:gd name="T34" fmla="*/ 6 w 10"/>
                  <a:gd name="T3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28">
                    <a:moveTo>
                      <a:pt x="6" y="0"/>
                    </a:moveTo>
                    <a:cubicBezTo>
                      <a:pt x="4" y="0"/>
                      <a:pt x="2" y="1"/>
                      <a:pt x="1" y="4"/>
                    </a:cubicBezTo>
                    <a:cubicBezTo>
                      <a:pt x="1" y="4"/>
                      <a:pt x="1" y="4"/>
                      <a:pt x="1" y="4"/>
                    </a:cubicBezTo>
                    <a:cubicBezTo>
                      <a:pt x="1" y="6"/>
                      <a:pt x="0" y="12"/>
                      <a:pt x="0" y="17"/>
                    </a:cubicBezTo>
                    <a:cubicBezTo>
                      <a:pt x="0" y="20"/>
                      <a:pt x="0" y="22"/>
                      <a:pt x="0" y="24"/>
                    </a:cubicBezTo>
                    <a:cubicBezTo>
                      <a:pt x="1" y="21"/>
                      <a:pt x="2" y="18"/>
                      <a:pt x="3" y="16"/>
                    </a:cubicBezTo>
                    <a:cubicBezTo>
                      <a:pt x="3" y="15"/>
                      <a:pt x="4" y="15"/>
                      <a:pt x="4" y="15"/>
                    </a:cubicBezTo>
                    <a:cubicBezTo>
                      <a:pt x="5" y="15"/>
                      <a:pt x="5" y="16"/>
                      <a:pt x="5" y="16"/>
                    </a:cubicBezTo>
                    <a:cubicBezTo>
                      <a:pt x="6" y="21"/>
                      <a:pt x="7" y="25"/>
                      <a:pt x="8" y="28"/>
                    </a:cubicBezTo>
                    <a:cubicBezTo>
                      <a:pt x="8" y="26"/>
                      <a:pt x="8" y="24"/>
                      <a:pt x="8" y="21"/>
                    </a:cubicBezTo>
                    <a:cubicBezTo>
                      <a:pt x="8" y="17"/>
                      <a:pt x="8" y="14"/>
                      <a:pt x="9" y="10"/>
                    </a:cubicBezTo>
                    <a:cubicBezTo>
                      <a:pt x="9" y="8"/>
                      <a:pt x="9" y="6"/>
                      <a:pt x="10" y="4"/>
                    </a:cubicBezTo>
                    <a:cubicBezTo>
                      <a:pt x="10" y="4"/>
                      <a:pt x="10" y="4"/>
                      <a:pt x="10" y="4"/>
                    </a:cubicBezTo>
                    <a:cubicBezTo>
                      <a:pt x="10" y="4"/>
                      <a:pt x="10" y="4"/>
                      <a:pt x="10" y="4"/>
                    </a:cubicBezTo>
                    <a:cubicBezTo>
                      <a:pt x="10" y="4"/>
                      <a:pt x="10" y="4"/>
                      <a:pt x="10" y="4"/>
                    </a:cubicBezTo>
                    <a:cubicBezTo>
                      <a:pt x="10" y="4"/>
                      <a:pt x="10" y="3"/>
                      <a:pt x="10" y="3"/>
                    </a:cubicBezTo>
                    <a:cubicBezTo>
                      <a:pt x="10" y="3"/>
                      <a:pt x="10" y="3"/>
                      <a:pt x="10" y="2"/>
                    </a:cubicBezTo>
                    <a:cubicBezTo>
                      <a:pt x="9" y="1"/>
                      <a:pt x="8" y="0"/>
                      <a:pt x="6" y="0"/>
                    </a:cubicBezTo>
                  </a:path>
                </a:pathLst>
              </a:custGeom>
              <a:solidFill>
                <a:srgbClr val="F2BB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8" name="Freeform 100">
                <a:extLst>
                  <a:ext uri="{FF2B5EF4-FFF2-40B4-BE49-F238E27FC236}">
                    <a16:creationId xmlns:a16="http://schemas.microsoft.com/office/drawing/2014/main" id="{EBBA449B-437C-4834-A232-B4884BD94160}"/>
                  </a:ext>
                </a:extLst>
              </p:cNvPr>
              <p:cNvSpPr>
                <a:spLocks/>
              </p:cNvSpPr>
              <p:nvPr/>
            </p:nvSpPr>
            <p:spPr bwMode="auto">
              <a:xfrm>
                <a:off x="2183" y="1068"/>
                <a:ext cx="22" cy="26"/>
              </a:xfrm>
              <a:custGeom>
                <a:avLst/>
                <a:gdLst>
                  <a:gd name="T0" fmla="*/ 2 w 9"/>
                  <a:gd name="T1" fmla="*/ 0 h 11"/>
                  <a:gd name="T2" fmla="*/ 0 w 9"/>
                  <a:gd name="T3" fmla="*/ 3 h 11"/>
                  <a:gd name="T4" fmla="*/ 2 w 9"/>
                  <a:gd name="T5" fmla="*/ 0 h 11"/>
                  <a:gd name="T6" fmla="*/ 3 w 9"/>
                  <a:gd name="T7" fmla="*/ 1 h 11"/>
                  <a:gd name="T8" fmla="*/ 7 w 9"/>
                  <a:gd name="T9" fmla="*/ 8 h 11"/>
                  <a:gd name="T10" fmla="*/ 9 w 9"/>
                  <a:gd name="T11" fmla="*/ 11 h 11"/>
                  <a:gd name="T12" fmla="*/ 9 w 9"/>
                  <a:gd name="T13" fmla="*/ 11 h 11"/>
                  <a:gd name="T14" fmla="*/ 7 w 9"/>
                  <a:gd name="T15" fmla="*/ 8 h 11"/>
                  <a:gd name="T16" fmla="*/ 3 w 9"/>
                  <a:gd name="T17" fmla="*/ 1 h 11"/>
                  <a:gd name="T18" fmla="*/ 2 w 9"/>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1">
                    <a:moveTo>
                      <a:pt x="2" y="0"/>
                    </a:moveTo>
                    <a:cubicBezTo>
                      <a:pt x="1" y="0"/>
                      <a:pt x="0" y="1"/>
                      <a:pt x="0" y="3"/>
                    </a:cubicBezTo>
                    <a:cubicBezTo>
                      <a:pt x="0" y="1"/>
                      <a:pt x="1" y="0"/>
                      <a:pt x="2" y="0"/>
                    </a:cubicBezTo>
                    <a:cubicBezTo>
                      <a:pt x="3" y="0"/>
                      <a:pt x="3" y="0"/>
                      <a:pt x="3" y="1"/>
                    </a:cubicBezTo>
                    <a:cubicBezTo>
                      <a:pt x="5" y="3"/>
                      <a:pt x="6" y="5"/>
                      <a:pt x="7" y="8"/>
                    </a:cubicBezTo>
                    <a:cubicBezTo>
                      <a:pt x="8" y="9"/>
                      <a:pt x="8" y="10"/>
                      <a:pt x="9" y="11"/>
                    </a:cubicBezTo>
                    <a:cubicBezTo>
                      <a:pt x="9" y="11"/>
                      <a:pt x="9" y="11"/>
                      <a:pt x="9" y="11"/>
                    </a:cubicBezTo>
                    <a:cubicBezTo>
                      <a:pt x="8" y="10"/>
                      <a:pt x="8" y="9"/>
                      <a:pt x="7" y="8"/>
                    </a:cubicBezTo>
                    <a:cubicBezTo>
                      <a:pt x="6" y="5"/>
                      <a:pt x="5" y="3"/>
                      <a:pt x="3" y="1"/>
                    </a:cubicBezTo>
                    <a:cubicBezTo>
                      <a:pt x="3" y="0"/>
                      <a:pt x="3" y="0"/>
                      <a:pt x="2" y="0"/>
                    </a:cubicBezTo>
                  </a:path>
                </a:pathLst>
              </a:custGeom>
              <a:solidFill>
                <a:srgbClr val="DC1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9" name="Freeform 101">
                <a:extLst>
                  <a:ext uri="{FF2B5EF4-FFF2-40B4-BE49-F238E27FC236}">
                    <a16:creationId xmlns:a16="http://schemas.microsoft.com/office/drawing/2014/main" id="{56DAA7E4-D9FC-49D9-9406-A51C9A437F63}"/>
                  </a:ext>
                </a:extLst>
              </p:cNvPr>
              <p:cNvSpPr>
                <a:spLocks/>
              </p:cNvSpPr>
              <p:nvPr/>
            </p:nvSpPr>
            <p:spPr bwMode="auto">
              <a:xfrm>
                <a:off x="2205" y="1094"/>
                <a:ext cx="7" cy="12"/>
              </a:xfrm>
              <a:custGeom>
                <a:avLst/>
                <a:gdLst>
                  <a:gd name="T0" fmla="*/ 0 w 3"/>
                  <a:gd name="T1" fmla="*/ 0 h 5"/>
                  <a:gd name="T2" fmla="*/ 0 w 3"/>
                  <a:gd name="T3" fmla="*/ 0 h 5"/>
                  <a:gd name="T4" fmla="*/ 3 w 3"/>
                  <a:gd name="T5" fmla="*/ 5 h 5"/>
                  <a:gd name="T6" fmla="*/ 3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0" y="0"/>
                      <a:pt x="0" y="0"/>
                      <a:pt x="0" y="0"/>
                    </a:cubicBezTo>
                    <a:cubicBezTo>
                      <a:pt x="1" y="2"/>
                      <a:pt x="2" y="3"/>
                      <a:pt x="3" y="5"/>
                    </a:cubicBezTo>
                    <a:cubicBezTo>
                      <a:pt x="3" y="5"/>
                      <a:pt x="3" y="5"/>
                      <a:pt x="3" y="5"/>
                    </a:cubicBezTo>
                    <a:cubicBezTo>
                      <a:pt x="2" y="3"/>
                      <a:pt x="1" y="2"/>
                      <a:pt x="0" y="0"/>
                    </a:cubicBezTo>
                  </a:path>
                </a:pathLst>
              </a:custGeom>
              <a:solidFill>
                <a:srgbClr val="AB0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0" name="Freeform 102">
                <a:extLst>
                  <a:ext uri="{FF2B5EF4-FFF2-40B4-BE49-F238E27FC236}">
                    <a16:creationId xmlns:a16="http://schemas.microsoft.com/office/drawing/2014/main" id="{40B444CA-3DAC-46C1-A106-0B9044E1CE24}"/>
                  </a:ext>
                </a:extLst>
              </p:cNvPr>
              <p:cNvSpPr>
                <a:spLocks/>
              </p:cNvSpPr>
              <p:nvPr/>
            </p:nvSpPr>
            <p:spPr bwMode="auto">
              <a:xfrm>
                <a:off x="2183" y="1068"/>
                <a:ext cx="29" cy="64"/>
              </a:xfrm>
              <a:custGeom>
                <a:avLst/>
                <a:gdLst>
                  <a:gd name="T0" fmla="*/ 2 w 12"/>
                  <a:gd name="T1" fmla="*/ 0 h 27"/>
                  <a:gd name="T2" fmla="*/ 0 w 12"/>
                  <a:gd name="T3" fmla="*/ 3 h 27"/>
                  <a:gd name="T4" fmla="*/ 1 w 12"/>
                  <a:gd name="T5" fmla="*/ 6 h 27"/>
                  <a:gd name="T6" fmla="*/ 6 w 12"/>
                  <a:gd name="T7" fmla="*/ 20 h 27"/>
                  <a:gd name="T8" fmla="*/ 7 w 12"/>
                  <a:gd name="T9" fmla="*/ 25 h 27"/>
                  <a:gd name="T10" fmla="*/ 7 w 12"/>
                  <a:gd name="T11" fmla="*/ 27 h 27"/>
                  <a:gd name="T12" fmla="*/ 7 w 12"/>
                  <a:gd name="T13" fmla="*/ 27 h 27"/>
                  <a:gd name="T14" fmla="*/ 7 w 12"/>
                  <a:gd name="T15" fmla="*/ 18 h 27"/>
                  <a:gd name="T16" fmla="*/ 8 w 12"/>
                  <a:gd name="T17" fmla="*/ 16 h 27"/>
                  <a:gd name="T18" fmla="*/ 9 w 12"/>
                  <a:gd name="T19" fmla="*/ 17 h 27"/>
                  <a:gd name="T20" fmla="*/ 11 w 12"/>
                  <a:gd name="T21" fmla="*/ 19 h 27"/>
                  <a:gd name="T22" fmla="*/ 12 w 12"/>
                  <a:gd name="T23" fmla="*/ 16 h 27"/>
                  <a:gd name="T24" fmla="*/ 9 w 12"/>
                  <a:gd name="T25" fmla="*/ 11 h 27"/>
                  <a:gd name="T26" fmla="*/ 7 w 12"/>
                  <a:gd name="T27" fmla="*/ 8 h 27"/>
                  <a:gd name="T28" fmla="*/ 3 w 12"/>
                  <a:gd name="T29" fmla="*/ 1 h 27"/>
                  <a:gd name="T30" fmla="*/ 2 w 12"/>
                  <a:gd name="T3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7">
                    <a:moveTo>
                      <a:pt x="2" y="0"/>
                    </a:moveTo>
                    <a:cubicBezTo>
                      <a:pt x="1" y="0"/>
                      <a:pt x="0" y="1"/>
                      <a:pt x="0" y="3"/>
                    </a:cubicBezTo>
                    <a:cubicBezTo>
                      <a:pt x="0" y="3"/>
                      <a:pt x="1" y="4"/>
                      <a:pt x="1" y="6"/>
                    </a:cubicBezTo>
                    <a:cubicBezTo>
                      <a:pt x="3" y="10"/>
                      <a:pt x="5" y="16"/>
                      <a:pt x="6" y="20"/>
                    </a:cubicBezTo>
                    <a:cubicBezTo>
                      <a:pt x="6" y="22"/>
                      <a:pt x="6" y="23"/>
                      <a:pt x="7" y="25"/>
                    </a:cubicBezTo>
                    <a:cubicBezTo>
                      <a:pt x="7" y="25"/>
                      <a:pt x="7" y="26"/>
                      <a:pt x="7" y="27"/>
                    </a:cubicBezTo>
                    <a:cubicBezTo>
                      <a:pt x="7" y="27"/>
                      <a:pt x="7" y="27"/>
                      <a:pt x="7" y="27"/>
                    </a:cubicBezTo>
                    <a:cubicBezTo>
                      <a:pt x="7" y="24"/>
                      <a:pt x="7" y="21"/>
                      <a:pt x="7" y="18"/>
                    </a:cubicBezTo>
                    <a:cubicBezTo>
                      <a:pt x="7" y="17"/>
                      <a:pt x="7" y="16"/>
                      <a:pt x="8" y="16"/>
                    </a:cubicBezTo>
                    <a:cubicBezTo>
                      <a:pt x="8" y="16"/>
                      <a:pt x="9" y="16"/>
                      <a:pt x="9" y="17"/>
                    </a:cubicBezTo>
                    <a:cubicBezTo>
                      <a:pt x="10" y="17"/>
                      <a:pt x="10" y="18"/>
                      <a:pt x="11" y="19"/>
                    </a:cubicBezTo>
                    <a:cubicBezTo>
                      <a:pt x="11" y="18"/>
                      <a:pt x="11" y="17"/>
                      <a:pt x="12" y="16"/>
                    </a:cubicBezTo>
                    <a:cubicBezTo>
                      <a:pt x="11" y="14"/>
                      <a:pt x="10" y="13"/>
                      <a:pt x="9" y="11"/>
                    </a:cubicBezTo>
                    <a:cubicBezTo>
                      <a:pt x="8" y="10"/>
                      <a:pt x="8" y="9"/>
                      <a:pt x="7" y="8"/>
                    </a:cubicBezTo>
                    <a:cubicBezTo>
                      <a:pt x="6" y="5"/>
                      <a:pt x="5" y="3"/>
                      <a:pt x="3" y="1"/>
                    </a:cubicBezTo>
                    <a:cubicBezTo>
                      <a:pt x="3" y="0"/>
                      <a:pt x="3" y="0"/>
                      <a:pt x="2" y="0"/>
                    </a:cubicBezTo>
                  </a:path>
                </a:pathLst>
              </a:custGeom>
              <a:solidFill>
                <a:srgbClr val="F2BB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1" name="Freeform 103">
                <a:extLst>
                  <a:ext uri="{FF2B5EF4-FFF2-40B4-BE49-F238E27FC236}">
                    <a16:creationId xmlns:a16="http://schemas.microsoft.com/office/drawing/2014/main" id="{AC402107-8AE0-499B-9EBF-833D02A54CB5}"/>
                  </a:ext>
                </a:extLst>
              </p:cNvPr>
              <p:cNvSpPr>
                <a:spLocks/>
              </p:cNvSpPr>
              <p:nvPr/>
            </p:nvSpPr>
            <p:spPr bwMode="auto">
              <a:xfrm>
                <a:off x="2245" y="1066"/>
                <a:ext cx="12" cy="16"/>
              </a:xfrm>
              <a:custGeom>
                <a:avLst/>
                <a:gdLst>
                  <a:gd name="T0" fmla="*/ 5 w 5"/>
                  <a:gd name="T1" fmla="*/ 0 h 7"/>
                  <a:gd name="T2" fmla="*/ 0 w 5"/>
                  <a:gd name="T3" fmla="*/ 7 h 7"/>
                  <a:gd name="T4" fmla="*/ 0 w 5"/>
                  <a:gd name="T5" fmla="*/ 7 h 7"/>
                  <a:gd name="T6" fmla="*/ 5 w 5"/>
                  <a:gd name="T7" fmla="*/ 0 h 7"/>
                </a:gdLst>
                <a:ahLst/>
                <a:cxnLst>
                  <a:cxn ang="0">
                    <a:pos x="T0" y="T1"/>
                  </a:cxn>
                  <a:cxn ang="0">
                    <a:pos x="T2" y="T3"/>
                  </a:cxn>
                  <a:cxn ang="0">
                    <a:pos x="T4" y="T5"/>
                  </a:cxn>
                  <a:cxn ang="0">
                    <a:pos x="T6" y="T7"/>
                  </a:cxn>
                </a:cxnLst>
                <a:rect l="0" t="0" r="r" b="b"/>
                <a:pathLst>
                  <a:path w="5" h="7">
                    <a:moveTo>
                      <a:pt x="5" y="0"/>
                    </a:moveTo>
                    <a:cubicBezTo>
                      <a:pt x="3" y="2"/>
                      <a:pt x="1" y="4"/>
                      <a:pt x="0" y="7"/>
                    </a:cubicBezTo>
                    <a:cubicBezTo>
                      <a:pt x="0" y="7"/>
                      <a:pt x="0" y="7"/>
                      <a:pt x="0" y="7"/>
                    </a:cubicBezTo>
                    <a:cubicBezTo>
                      <a:pt x="1" y="4"/>
                      <a:pt x="3" y="2"/>
                      <a:pt x="5" y="0"/>
                    </a:cubicBezTo>
                  </a:path>
                </a:pathLst>
              </a:custGeom>
              <a:solidFill>
                <a:srgbClr val="DC1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2" name="Freeform 104">
                <a:extLst>
                  <a:ext uri="{FF2B5EF4-FFF2-40B4-BE49-F238E27FC236}">
                    <a16:creationId xmlns:a16="http://schemas.microsoft.com/office/drawing/2014/main" id="{D079D296-8E15-444C-9163-C03C2CDF5BF7}"/>
                  </a:ext>
                </a:extLst>
              </p:cNvPr>
              <p:cNvSpPr>
                <a:spLocks noEditPoints="1"/>
              </p:cNvSpPr>
              <p:nvPr/>
            </p:nvSpPr>
            <p:spPr bwMode="auto">
              <a:xfrm>
                <a:off x="2238" y="1082"/>
                <a:ext cx="21" cy="38"/>
              </a:xfrm>
              <a:custGeom>
                <a:avLst/>
                <a:gdLst>
                  <a:gd name="T0" fmla="*/ 9 w 9"/>
                  <a:gd name="T1" fmla="*/ 6 h 16"/>
                  <a:gd name="T2" fmla="*/ 8 w 9"/>
                  <a:gd name="T3" fmla="*/ 16 h 16"/>
                  <a:gd name="T4" fmla="*/ 8 w 9"/>
                  <a:gd name="T5" fmla="*/ 16 h 16"/>
                  <a:gd name="T6" fmla="*/ 9 w 9"/>
                  <a:gd name="T7" fmla="*/ 6 h 16"/>
                  <a:gd name="T8" fmla="*/ 3 w 9"/>
                  <a:gd name="T9" fmla="*/ 0 h 16"/>
                  <a:gd name="T10" fmla="*/ 3 w 9"/>
                  <a:gd name="T11" fmla="*/ 0 h 16"/>
                  <a:gd name="T12" fmla="*/ 0 w 9"/>
                  <a:gd name="T13" fmla="*/ 9 h 16"/>
                  <a:gd name="T14" fmla="*/ 3 w 9"/>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6">
                    <a:moveTo>
                      <a:pt x="9" y="6"/>
                    </a:moveTo>
                    <a:cubicBezTo>
                      <a:pt x="9" y="9"/>
                      <a:pt x="8" y="12"/>
                      <a:pt x="8" y="16"/>
                    </a:cubicBezTo>
                    <a:cubicBezTo>
                      <a:pt x="8" y="16"/>
                      <a:pt x="8" y="16"/>
                      <a:pt x="8" y="16"/>
                    </a:cubicBezTo>
                    <a:cubicBezTo>
                      <a:pt x="8" y="12"/>
                      <a:pt x="9" y="9"/>
                      <a:pt x="9" y="6"/>
                    </a:cubicBezTo>
                    <a:moveTo>
                      <a:pt x="3" y="0"/>
                    </a:moveTo>
                    <a:cubicBezTo>
                      <a:pt x="3" y="0"/>
                      <a:pt x="3" y="0"/>
                      <a:pt x="3" y="0"/>
                    </a:cubicBezTo>
                    <a:cubicBezTo>
                      <a:pt x="2" y="2"/>
                      <a:pt x="1" y="6"/>
                      <a:pt x="0" y="9"/>
                    </a:cubicBezTo>
                    <a:cubicBezTo>
                      <a:pt x="1" y="6"/>
                      <a:pt x="2" y="2"/>
                      <a:pt x="3" y="0"/>
                    </a:cubicBezTo>
                  </a:path>
                </a:pathLst>
              </a:custGeom>
              <a:solidFill>
                <a:srgbClr val="AB0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3" name="Freeform 105">
                <a:extLst>
                  <a:ext uri="{FF2B5EF4-FFF2-40B4-BE49-F238E27FC236}">
                    <a16:creationId xmlns:a16="http://schemas.microsoft.com/office/drawing/2014/main" id="{D5758B82-4C72-4E82-8830-AFEF50E9AF6C}"/>
                  </a:ext>
                </a:extLst>
              </p:cNvPr>
              <p:cNvSpPr>
                <a:spLocks/>
              </p:cNvSpPr>
              <p:nvPr/>
            </p:nvSpPr>
            <p:spPr bwMode="auto">
              <a:xfrm>
                <a:off x="2235" y="1061"/>
                <a:ext cx="39" cy="59"/>
              </a:xfrm>
              <a:custGeom>
                <a:avLst/>
                <a:gdLst>
                  <a:gd name="T0" fmla="*/ 13 w 16"/>
                  <a:gd name="T1" fmla="*/ 0 h 25"/>
                  <a:gd name="T2" fmla="*/ 9 w 16"/>
                  <a:gd name="T3" fmla="*/ 2 h 25"/>
                  <a:gd name="T4" fmla="*/ 9 w 16"/>
                  <a:gd name="T5" fmla="*/ 2 h 25"/>
                  <a:gd name="T6" fmla="*/ 9 w 16"/>
                  <a:gd name="T7" fmla="*/ 2 h 25"/>
                  <a:gd name="T8" fmla="*/ 1 w 16"/>
                  <a:gd name="T9" fmla="*/ 18 h 25"/>
                  <a:gd name="T10" fmla="*/ 0 w 16"/>
                  <a:gd name="T11" fmla="*/ 22 h 25"/>
                  <a:gd name="T12" fmla="*/ 0 w 16"/>
                  <a:gd name="T13" fmla="*/ 22 h 25"/>
                  <a:gd name="T14" fmla="*/ 0 w 16"/>
                  <a:gd name="T15" fmla="*/ 22 h 25"/>
                  <a:gd name="T16" fmla="*/ 6 w 16"/>
                  <a:gd name="T17" fmla="*/ 12 h 25"/>
                  <a:gd name="T18" fmla="*/ 7 w 16"/>
                  <a:gd name="T19" fmla="*/ 11 h 25"/>
                  <a:gd name="T20" fmla="*/ 8 w 16"/>
                  <a:gd name="T21" fmla="*/ 12 h 25"/>
                  <a:gd name="T22" fmla="*/ 9 w 16"/>
                  <a:gd name="T23" fmla="*/ 25 h 25"/>
                  <a:gd name="T24" fmla="*/ 10 w 16"/>
                  <a:gd name="T25" fmla="*/ 15 h 25"/>
                  <a:gd name="T26" fmla="*/ 10 w 16"/>
                  <a:gd name="T27" fmla="*/ 15 h 25"/>
                  <a:gd name="T28" fmla="*/ 13 w 16"/>
                  <a:gd name="T29" fmla="*/ 8 h 25"/>
                  <a:gd name="T30" fmla="*/ 16 w 16"/>
                  <a:gd name="T31" fmla="*/ 2 h 25"/>
                  <a:gd name="T32" fmla="*/ 16 w 16"/>
                  <a:gd name="T33" fmla="*/ 1 h 25"/>
                  <a:gd name="T34" fmla="*/ 15 w 16"/>
                  <a:gd name="T35" fmla="*/ 1 h 25"/>
                  <a:gd name="T36" fmla="*/ 13 w 16"/>
                  <a:gd name="T3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25">
                    <a:moveTo>
                      <a:pt x="13" y="0"/>
                    </a:moveTo>
                    <a:cubicBezTo>
                      <a:pt x="12" y="0"/>
                      <a:pt x="10" y="1"/>
                      <a:pt x="9" y="2"/>
                    </a:cubicBezTo>
                    <a:cubicBezTo>
                      <a:pt x="9" y="2"/>
                      <a:pt x="9" y="2"/>
                      <a:pt x="9" y="2"/>
                    </a:cubicBezTo>
                    <a:cubicBezTo>
                      <a:pt x="9" y="2"/>
                      <a:pt x="9" y="2"/>
                      <a:pt x="9" y="2"/>
                    </a:cubicBezTo>
                    <a:cubicBezTo>
                      <a:pt x="5" y="6"/>
                      <a:pt x="3" y="12"/>
                      <a:pt x="1" y="18"/>
                    </a:cubicBezTo>
                    <a:cubicBezTo>
                      <a:pt x="1" y="19"/>
                      <a:pt x="0" y="21"/>
                      <a:pt x="0" y="22"/>
                    </a:cubicBezTo>
                    <a:cubicBezTo>
                      <a:pt x="0" y="22"/>
                      <a:pt x="0" y="22"/>
                      <a:pt x="0" y="22"/>
                    </a:cubicBezTo>
                    <a:cubicBezTo>
                      <a:pt x="0" y="22"/>
                      <a:pt x="0" y="22"/>
                      <a:pt x="0" y="22"/>
                    </a:cubicBezTo>
                    <a:cubicBezTo>
                      <a:pt x="2" y="18"/>
                      <a:pt x="3" y="15"/>
                      <a:pt x="6" y="12"/>
                    </a:cubicBezTo>
                    <a:cubicBezTo>
                      <a:pt x="6" y="11"/>
                      <a:pt x="6" y="11"/>
                      <a:pt x="7" y="11"/>
                    </a:cubicBezTo>
                    <a:cubicBezTo>
                      <a:pt x="7" y="11"/>
                      <a:pt x="8" y="12"/>
                      <a:pt x="8" y="12"/>
                    </a:cubicBezTo>
                    <a:cubicBezTo>
                      <a:pt x="8" y="16"/>
                      <a:pt x="9" y="21"/>
                      <a:pt x="9" y="25"/>
                    </a:cubicBezTo>
                    <a:cubicBezTo>
                      <a:pt x="9" y="21"/>
                      <a:pt x="10" y="18"/>
                      <a:pt x="10" y="15"/>
                    </a:cubicBezTo>
                    <a:cubicBezTo>
                      <a:pt x="10" y="15"/>
                      <a:pt x="10" y="15"/>
                      <a:pt x="10" y="15"/>
                    </a:cubicBezTo>
                    <a:cubicBezTo>
                      <a:pt x="11" y="13"/>
                      <a:pt x="12" y="11"/>
                      <a:pt x="13" y="8"/>
                    </a:cubicBezTo>
                    <a:cubicBezTo>
                      <a:pt x="14" y="6"/>
                      <a:pt x="16" y="4"/>
                      <a:pt x="16" y="2"/>
                    </a:cubicBezTo>
                    <a:cubicBezTo>
                      <a:pt x="16" y="2"/>
                      <a:pt x="16" y="2"/>
                      <a:pt x="16" y="1"/>
                    </a:cubicBezTo>
                    <a:cubicBezTo>
                      <a:pt x="15" y="1"/>
                      <a:pt x="15" y="1"/>
                      <a:pt x="15" y="1"/>
                    </a:cubicBezTo>
                    <a:cubicBezTo>
                      <a:pt x="14" y="1"/>
                      <a:pt x="14" y="0"/>
                      <a:pt x="13" y="0"/>
                    </a:cubicBezTo>
                  </a:path>
                </a:pathLst>
              </a:custGeom>
              <a:solidFill>
                <a:srgbClr val="F2BB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4" name="Freeform 106">
                <a:extLst>
                  <a:ext uri="{FF2B5EF4-FFF2-40B4-BE49-F238E27FC236}">
                    <a16:creationId xmlns:a16="http://schemas.microsoft.com/office/drawing/2014/main" id="{0E6B7FB6-0B8E-46E7-A10D-AFA9C6628254}"/>
                  </a:ext>
                </a:extLst>
              </p:cNvPr>
              <p:cNvSpPr>
                <a:spLocks noEditPoints="1"/>
              </p:cNvSpPr>
              <p:nvPr/>
            </p:nvSpPr>
            <p:spPr bwMode="auto">
              <a:xfrm>
                <a:off x="2193" y="1194"/>
                <a:ext cx="26" cy="31"/>
              </a:xfrm>
              <a:custGeom>
                <a:avLst/>
                <a:gdLst>
                  <a:gd name="T0" fmla="*/ 11 w 11"/>
                  <a:gd name="T1" fmla="*/ 12 h 13"/>
                  <a:gd name="T2" fmla="*/ 11 w 11"/>
                  <a:gd name="T3" fmla="*/ 13 h 13"/>
                  <a:gd name="T4" fmla="*/ 11 w 11"/>
                  <a:gd name="T5" fmla="*/ 12 h 13"/>
                  <a:gd name="T6" fmla="*/ 0 w 11"/>
                  <a:gd name="T7" fmla="*/ 0 h 13"/>
                  <a:gd name="T8" fmla="*/ 0 w 11"/>
                  <a:gd name="T9" fmla="*/ 0 h 13"/>
                  <a:gd name="T10" fmla="*/ 0 w 11"/>
                  <a:gd name="T11" fmla="*/ 0 h 13"/>
                  <a:gd name="T12" fmla="*/ 0 w 11"/>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1" h="13">
                    <a:moveTo>
                      <a:pt x="11" y="12"/>
                    </a:moveTo>
                    <a:cubicBezTo>
                      <a:pt x="11" y="12"/>
                      <a:pt x="11" y="12"/>
                      <a:pt x="11" y="13"/>
                    </a:cubicBezTo>
                    <a:cubicBezTo>
                      <a:pt x="11" y="12"/>
                      <a:pt x="11" y="12"/>
                      <a:pt x="11" y="12"/>
                    </a:cubicBezTo>
                    <a:moveTo>
                      <a:pt x="0" y="0"/>
                    </a:moveTo>
                    <a:cubicBezTo>
                      <a:pt x="0" y="0"/>
                      <a:pt x="0" y="0"/>
                      <a:pt x="0" y="0"/>
                    </a:cubicBezTo>
                    <a:cubicBezTo>
                      <a:pt x="0" y="0"/>
                      <a:pt x="0" y="0"/>
                      <a:pt x="0" y="0"/>
                    </a:cubicBezTo>
                    <a:cubicBezTo>
                      <a:pt x="0" y="0"/>
                      <a:pt x="0" y="0"/>
                      <a:pt x="0" y="0"/>
                    </a:cubicBezTo>
                  </a:path>
                </a:pathLst>
              </a:custGeom>
              <a:solidFill>
                <a:srgbClr val="0093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5" name="Freeform 107">
                <a:extLst>
                  <a:ext uri="{FF2B5EF4-FFF2-40B4-BE49-F238E27FC236}">
                    <a16:creationId xmlns:a16="http://schemas.microsoft.com/office/drawing/2014/main" id="{A1182E61-996B-44E0-BBF7-0601F2959F02}"/>
                  </a:ext>
                </a:extLst>
              </p:cNvPr>
              <p:cNvSpPr>
                <a:spLocks/>
              </p:cNvSpPr>
              <p:nvPr/>
            </p:nvSpPr>
            <p:spPr bwMode="auto">
              <a:xfrm>
                <a:off x="2190" y="1177"/>
                <a:ext cx="0" cy="3"/>
              </a:xfrm>
              <a:custGeom>
                <a:avLst/>
                <a:gdLst>
                  <a:gd name="T0" fmla="*/ 0 h 1"/>
                  <a:gd name="T1" fmla="*/ 1 h 1"/>
                  <a:gd name="T2" fmla="*/ 1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1"/>
                    </a:cubicBezTo>
                    <a:cubicBezTo>
                      <a:pt x="0" y="1"/>
                      <a:pt x="0" y="1"/>
                      <a:pt x="0" y="1"/>
                    </a:cubicBezTo>
                    <a:cubicBezTo>
                      <a:pt x="0" y="1"/>
                      <a:pt x="0" y="0"/>
                      <a:pt x="0" y="0"/>
                    </a:cubicBezTo>
                    <a:cubicBezTo>
                      <a:pt x="0" y="0"/>
                      <a:pt x="0" y="0"/>
                      <a:pt x="0" y="0"/>
                    </a:cubicBezTo>
                  </a:path>
                </a:pathLst>
              </a:custGeom>
              <a:solidFill>
                <a:srgbClr val="0075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6" name="Freeform 108">
                <a:extLst>
                  <a:ext uri="{FF2B5EF4-FFF2-40B4-BE49-F238E27FC236}">
                    <a16:creationId xmlns:a16="http://schemas.microsoft.com/office/drawing/2014/main" id="{86F1859B-860A-4D8B-BFE0-984FB7BB2524}"/>
                  </a:ext>
                </a:extLst>
              </p:cNvPr>
              <p:cNvSpPr>
                <a:spLocks/>
              </p:cNvSpPr>
              <p:nvPr/>
            </p:nvSpPr>
            <p:spPr bwMode="auto">
              <a:xfrm>
                <a:off x="2190" y="1182"/>
                <a:ext cx="3" cy="12"/>
              </a:xfrm>
              <a:custGeom>
                <a:avLst/>
                <a:gdLst>
                  <a:gd name="T0" fmla="*/ 0 w 1"/>
                  <a:gd name="T1" fmla="*/ 0 h 5"/>
                  <a:gd name="T2" fmla="*/ 0 w 1"/>
                  <a:gd name="T3" fmla="*/ 0 h 5"/>
                  <a:gd name="T4" fmla="*/ 1 w 1"/>
                  <a:gd name="T5" fmla="*/ 5 h 5"/>
                  <a:gd name="T6" fmla="*/ 1 w 1"/>
                  <a:gd name="T7" fmla="*/ 5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cubicBezTo>
                      <a:pt x="0" y="0"/>
                      <a:pt x="0" y="0"/>
                      <a:pt x="0" y="0"/>
                    </a:cubicBezTo>
                    <a:cubicBezTo>
                      <a:pt x="0" y="2"/>
                      <a:pt x="1" y="3"/>
                      <a:pt x="1" y="5"/>
                    </a:cubicBezTo>
                    <a:cubicBezTo>
                      <a:pt x="1" y="5"/>
                      <a:pt x="1" y="5"/>
                      <a:pt x="1" y="5"/>
                    </a:cubicBezTo>
                    <a:cubicBezTo>
                      <a:pt x="1" y="3"/>
                      <a:pt x="0" y="2"/>
                      <a:pt x="0" y="0"/>
                    </a:cubicBezTo>
                  </a:path>
                </a:pathLst>
              </a:custGeom>
              <a:solidFill>
                <a:srgbClr val="007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7" name="Freeform 109">
                <a:extLst>
                  <a:ext uri="{FF2B5EF4-FFF2-40B4-BE49-F238E27FC236}">
                    <a16:creationId xmlns:a16="http://schemas.microsoft.com/office/drawing/2014/main" id="{C6C40D7E-B50F-42E6-874A-57F592BC64FD}"/>
                  </a:ext>
                </a:extLst>
              </p:cNvPr>
              <p:cNvSpPr>
                <a:spLocks/>
              </p:cNvSpPr>
              <p:nvPr/>
            </p:nvSpPr>
            <p:spPr bwMode="auto">
              <a:xfrm>
                <a:off x="2190" y="1180"/>
                <a:ext cx="0" cy="2"/>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1"/>
                    </a:cubicBezTo>
                    <a:cubicBezTo>
                      <a:pt x="0" y="1"/>
                      <a:pt x="0" y="0"/>
                      <a:pt x="0" y="0"/>
                    </a:cubicBezTo>
                  </a:path>
                </a:pathLst>
              </a:custGeom>
              <a:solidFill>
                <a:srgbClr val="005E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8" name="Freeform 110">
                <a:extLst>
                  <a:ext uri="{FF2B5EF4-FFF2-40B4-BE49-F238E27FC236}">
                    <a16:creationId xmlns:a16="http://schemas.microsoft.com/office/drawing/2014/main" id="{83E67BBA-1D1F-49F8-A36D-6CA93C4D2ACE}"/>
                  </a:ext>
                </a:extLst>
              </p:cNvPr>
              <p:cNvSpPr>
                <a:spLocks/>
              </p:cNvSpPr>
              <p:nvPr/>
            </p:nvSpPr>
            <p:spPr bwMode="auto">
              <a:xfrm>
                <a:off x="2190" y="1177"/>
                <a:ext cx="29" cy="86"/>
              </a:xfrm>
              <a:custGeom>
                <a:avLst/>
                <a:gdLst>
                  <a:gd name="T0" fmla="*/ 0 w 12"/>
                  <a:gd name="T1" fmla="*/ 0 h 36"/>
                  <a:gd name="T2" fmla="*/ 1 w 12"/>
                  <a:gd name="T3" fmla="*/ 7 h 36"/>
                  <a:gd name="T4" fmla="*/ 1 w 12"/>
                  <a:gd name="T5" fmla="*/ 10 h 36"/>
                  <a:gd name="T6" fmla="*/ 1 w 12"/>
                  <a:gd name="T7" fmla="*/ 18 h 36"/>
                  <a:gd name="T8" fmla="*/ 1 w 12"/>
                  <a:gd name="T9" fmla="*/ 18 h 36"/>
                  <a:gd name="T10" fmla="*/ 1 w 12"/>
                  <a:gd name="T11" fmla="*/ 21 h 36"/>
                  <a:gd name="T12" fmla="*/ 0 w 12"/>
                  <a:gd name="T13" fmla="*/ 30 h 36"/>
                  <a:gd name="T14" fmla="*/ 0 w 12"/>
                  <a:gd name="T15" fmla="*/ 32 h 36"/>
                  <a:gd name="T16" fmla="*/ 4 w 12"/>
                  <a:gd name="T17" fmla="*/ 36 h 36"/>
                  <a:gd name="T18" fmla="*/ 10 w 12"/>
                  <a:gd name="T19" fmla="*/ 33 h 36"/>
                  <a:gd name="T20" fmla="*/ 11 w 12"/>
                  <a:gd name="T21" fmla="*/ 27 h 36"/>
                  <a:gd name="T22" fmla="*/ 12 w 12"/>
                  <a:gd name="T23" fmla="*/ 20 h 36"/>
                  <a:gd name="T24" fmla="*/ 12 w 12"/>
                  <a:gd name="T25" fmla="*/ 20 h 36"/>
                  <a:gd name="T26" fmla="*/ 12 w 12"/>
                  <a:gd name="T27" fmla="*/ 19 h 36"/>
                  <a:gd name="T28" fmla="*/ 11 w 12"/>
                  <a:gd name="T29" fmla="*/ 13 h 36"/>
                  <a:gd name="T30" fmla="*/ 8 w 12"/>
                  <a:gd name="T31" fmla="*/ 24 h 36"/>
                  <a:gd name="T32" fmla="*/ 7 w 12"/>
                  <a:gd name="T33" fmla="*/ 24 h 36"/>
                  <a:gd name="T34" fmla="*/ 6 w 12"/>
                  <a:gd name="T35" fmla="*/ 23 h 36"/>
                  <a:gd name="T36" fmla="*/ 0 w 12"/>
                  <a:gd name="T3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36">
                    <a:moveTo>
                      <a:pt x="0" y="0"/>
                    </a:moveTo>
                    <a:cubicBezTo>
                      <a:pt x="0" y="2"/>
                      <a:pt x="1" y="5"/>
                      <a:pt x="1" y="7"/>
                    </a:cubicBezTo>
                    <a:cubicBezTo>
                      <a:pt x="1" y="8"/>
                      <a:pt x="1" y="9"/>
                      <a:pt x="1" y="10"/>
                    </a:cubicBezTo>
                    <a:cubicBezTo>
                      <a:pt x="1" y="13"/>
                      <a:pt x="1" y="16"/>
                      <a:pt x="1" y="18"/>
                    </a:cubicBezTo>
                    <a:cubicBezTo>
                      <a:pt x="1" y="18"/>
                      <a:pt x="1" y="18"/>
                      <a:pt x="1" y="18"/>
                    </a:cubicBezTo>
                    <a:cubicBezTo>
                      <a:pt x="1" y="19"/>
                      <a:pt x="1" y="20"/>
                      <a:pt x="1" y="21"/>
                    </a:cubicBezTo>
                    <a:cubicBezTo>
                      <a:pt x="1" y="24"/>
                      <a:pt x="1" y="27"/>
                      <a:pt x="0" y="30"/>
                    </a:cubicBezTo>
                    <a:cubicBezTo>
                      <a:pt x="0" y="31"/>
                      <a:pt x="0" y="32"/>
                      <a:pt x="0" y="32"/>
                    </a:cubicBezTo>
                    <a:cubicBezTo>
                      <a:pt x="0" y="35"/>
                      <a:pt x="2" y="36"/>
                      <a:pt x="4" y="36"/>
                    </a:cubicBezTo>
                    <a:cubicBezTo>
                      <a:pt x="6" y="36"/>
                      <a:pt x="9" y="35"/>
                      <a:pt x="10" y="33"/>
                    </a:cubicBezTo>
                    <a:cubicBezTo>
                      <a:pt x="11" y="31"/>
                      <a:pt x="11" y="28"/>
                      <a:pt x="11" y="27"/>
                    </a:cubicBezTo>
                    <a:cubicBezTo>
                      <a:pt x="11" y="24"/>
                      <a:pt x="12" y="22"/>
                      <a:pt x="12" y="20"/>
                    </a:cubicBezTo>
                    <a:cubicBezTo>
                      <a:pt x="12" y="20"/>
                      <a:pt x="12" y="20"/>
                      <a:pt x="12" y="20"/>
                    </a:cubicBezTo>
                    <a:cubicBezTo>
                      <a:pt x="12" y="19"/>
                      <a:pt x="12" y="19"/>
                      <a:pt x="12" y="19"/>
                    </a:cubicBezTo>
                    <a:cubicBezTo>
                      <a:pt x="12" y="17"/>
                      <a:pt x="12" y="15"/>
                      <a:pt x="11" y="13"/>
                    </a:cubicBezTo>
                    <a:cubicBezTo>
                      <a:pt x="11" y="17"/>
                      <a:pt x="11" y="21"/>
                      <a:pt x="8" y="24"/>
                    </a:cubicBezTo>
                    <a:cubicBezTo>
                      <a:pt x="8" y="24"/>
                      <a:pt x="7" y="24"/>
                      <a:pt x="7" y="24"/>
                    </a:cubicBezTo>
                    <a:cubicBezTo>
                      <a:pt x="7" y="24"/>
                      <a:pt x="6" y="24"/>
                      <a:pt x="6" y="23"/>
                    </a:cubicBezTo>
                    <a:cubicBezTo>
                      <a:pt x="3" y="17"/>
                      <a:pt x="3" y="8"/>
                      <a:pt x="0" y="0"/>
                    </a:cubicBezTo>
                  </a:path>
                </a:pathLst>
              </a:custGeom>
              <a:solidFill>
                <a:srgbClr val="F2BB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9" name="Freeform 111">
                <a:extLst>
                  <a:ext uri="{FF2B5EF4-FFF2-40B4-BE49-F238E27FC236}">
                    <a16:creationId xmlns:a16="http://schemas.microsoft.com/office/drawing/2014/main" id="{F98FFDA3-B1FD-46D4-BD80-1EC83AFDF0E6}"/>
                  </a:ext>
                </a:extLst>
              </p:cNvPr>
              <p:cNvSpPr>
                <a:spLocks noEditPoints="1"/>
              </p:cNvSpPr>
              <p:nvPr/>
            </p:nvSpPr>
            <p:spPr bwMode="auto">
              <a:xfrm>
                <a:off x="2226" y="1211"/>
                <a:ext cx="74" cy="21"/>
              </a:xfrm>
              <a:custGeom>
                <a:avLst/>
                <a:gdLst>
                  <a:gd name="T0" fmla="*/ 26 w 31"/>
                  <a:gd name="T1" fmla="*/ 1 h 9"/>
                  <a:gd name="T2" fmla="*/ 26 w 31"/>
                  <a:gd name="T3" fmla="*/ 1 h 9"/>
                  <a:gd name="T4" fmla="*/ 31 w 31"/>
                  <a:gd name="T5" fmla="*/ 7 h 9"/>
                  <a:gd name="T6" fmla="*/ 26 w 31"/>
                  <a:gd name="T7" fmla="*/ 1 h 9"/>
                  <a:gd name="T8" fmla="*/ 0 w 31"/>
                  <a:gd name="T9" fmla="*/ 0 h 9"/>
                  <a:gd name="T10" fmla="*/ 4 w 31"/>
                  <a:gd name="T11" fmla="*/ 9 h 9"/>
                  <a:gd name="T12" fmla="*/ 0 w 31"/>
                  <a:gd name="T13" fmla="*/ 1 h 9"/>
                  <a:gd name="T14" fmla="*/ 0 w 31"/>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9">
                    <a:moveTo>
                      <a:pt x="26" y="1"/>
                    </a:moveTo>
                    <a:cubicBezTo>
                      <a:pt x="26" y="1"/>
                      <a:pt x="26" y="1"/>
                      <a:pt x="26" y="1"/>
                    </a:cubicBezTo>
                    <a:cubicBezTo>
                      <a:pt x="28" y="3"/>
                      <a:pt x="29" y="5"/>
                      <a:pt x="31" y="7"/>
                    </a:cubicBezTo>
                    <a:cubicBezTo>
                      <a:pt x="29" y="5"/>
                      <a:pt x="28" y="3"/>
                      <a:pt x="26" y="1"/>
                    </a:cubicBezTo>
                    <a:moveTo>
                      <a:pt x="0" y="0"/>
                    </a:moveTo>
                    <a:cubicBezTo>
                      <a:pt x="2" y="3"/>
                      <a:pt x="3" y="6"/>
                      <a:pt x="4" y="9"/>
                    </a:cubicBezTo>
                    <a:cubicBezTo>
                      <a:pt x="3" y="6"/>
                      <a:pt x="2" y="3"/>
                      <a:pt x="0" y="1"/>
                    </a:cubicBezTo>
                    <a:cubicBezTo>
                      <a:pt x="0" y="1"/>
                      <a:pt x="0" y="0"/>
                      <a:pt x="0" y="0"/>
                    </a:cubicBezTo>
                  </a:path>
                </a:pathLst>
              </a:custGeom>
              <a:solidFill>
                <a:srgbClr val="0093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0" name="Freeform 112">
                <a:extLst>
                  <a:ext uri="{FF2B5EF4-FFF2-40B4-BE49-F238E27FC236}">
                    <a16:creationId xmlns:a16="http://schemas.microsoft.com/office/drawing/2014/main" id="{EC782359-300F-41A9-ADB0-5C35C0552485}"/>
                  </a:ext>
                </a:extLst>
              </p:cNvPr>
              <p:cNvSpPr>
                <a:spLocks/>
              </p:cNvSpPr>
              <p:nvPr/>
            </p:nvSpPr>
            <p:spPr bwMode="auto">
              <a:xfrm>
                <a:off x="2226" y="1194"/>
                <a:ext cx="83" cy="76"/>
              </a:xfrm>
              <a:custGeom>
                <a:avLst/>
                <a:gdLst>
                  <a:gd name="T0" fmla="*/ 9 w 35"/>
                  <a:gd name="T1" fmla="*/ 0 h 32"/>
                  <a:gd name="T2" fmla="*/ 10 w 35"/>
                  <a:gd name="T3" fmla="*/ 16 h 32"/>
                  <a:gd name="T4" fmla="*/ 9 w 35"/>
                  <a:gd name="T5" fmla="*/ 17 h 32"/>
                  <a:gd name="T6" fmla="*/ 8 w 35"/>
                  <a:gd name="T7" fmla="*/ 17 h 32"/>
                  <a:gd name="T8" fmla="*/ 0 w 35"/>
                  <a:gd name="T9" fmla="*/ 8 h 32"/>
                  <a:gd name="T10" fmla="*/ 4 w 35"/>
                  <a:gd name="T11" fmla="*/ 16 h 32"/>
                  <a:gd name="T12" fmla="*/ 4 w 35"/>
                  <a:gd name="T13" fmla="*/ 16 h 32"/>
                  <a:gd name="T14" fmla="*/ 7 w 35"/>
                  <a:gd name="T15" fmla="*/ 22 h 32"/>
                  <a:gd name="T16" fmla="*/ 9 w 35"/>
                  <a:gd name="T17" fmla="*/ 25 h 32"/>
                  <a:gd name="T18" fmla="*/ 20 w 35"/>
                  <a:gd name="T19" fmla="*/ 32 h 32"/>
                  <a:gd name="T20" fmla="*/ 20 w 35"/>
                  <a:gd name="T21" fmla="*/ 32 h 32"/>
                  <a:gd name="T22" fmla="*/ 22 w 35"/>
                  <a:gd name="T23" fmla="*/ 31 h 32"/>
                  <a:gd name="T24" fmla="*/ 21 w 35"/>
                  <a:gd name="T25" fmla="*/ 31 h 32"/>
                  <a:gd name="T26" fmla="*/ 10 w 35"/>
                  <a:gd name="T27" fmla="*/ 8 h 32"/>
                  <a:gd name="T28" fmla="*/ 10 w 35"/>
                  <a:gd name="T29" fmla="*/ 8 h 32"/>
                  <a:gd name="T30" fmla="*/ 10 w 35"/>
                  <a:gd name="T31" fmla="*/ 7 h 32"/>
                  <a:gd name="T32" fmla="*/ 10 w 35"/>
                  <a:gd name="T33" fmla="*/ 7 h 32"/>
                  <a:gd name="T34" fmla="*/ 10 w 35"/>
                  <a:gd name="T35" fmla="*/ 7 h 32"/>
                  <a:gd name="T36" fmla="*/ 10 w 35"/>
                  <a:gd name="T37" fmla="*/ 7 h 32"/>
                  <a:gd name="T38" fmla="*/ 10 w 35"/>
                  <a:gd name="T39" fmla="*/ 7 h 32"/>
                  <a:gd name="T40" fmla="*/ 11 w 35"/>
                  <a:gd name="T41" fmla="*/ 6 h 32"/>
                  <a:gd name="T42" fmla="*/ 12 w 35"/>
                  <a:gd name="T43" fmla="*/ 7 h 32"/>
                  <a:gd name="T44" fmla="*/ 13 w 35"/>
                  <a:gd name="T45" fmla="*/ 7 h 32"/>
                  <a:gd name="T46" fmla="*/ 29 w 35"/>
                  <a:gd name="T47" fmla="*/ 24 h 32"/>
                  <a:gd name="T48" fmla="*/ 30 w 35"/>
                  <a:gd name="T49" fmla="*/ 24 h 32"/>
                  <a:gd name="T50" fmla="*/ 34 w 35"/>
                  <a:gd name="T51" fmla="*/ 21 h 32"/>
                  <a:gd name="T52" fmla="*/ 35 w 35"/>
                  <a:gd name="T53" fmla="*/ 19 h 32"/>
                  <a:gd name="T54" fmla="*/ 34 w 35"/>
                  <a:gd name="T55" fmla="*/ 17 h 32"/>
                  <a:gd name="T56" fmla="*/ 34 w 35"/>
                  <a:gd name="T57" fmla="*/ 17 h 32"/>
                  <a:gd name="T58" fmla="*/ 31 w 35"/>
                  <a:gd name="T59" fmla="*/ 14 h 32"/>
                  <a:gd name="T60" fmla="*/ 26 w 35"/>
                  <a:gd name="T61" fmla="*/ 8 h 32"/>
                  <a:gd name="T62" fmla="*/ 27 w 35"/>
                  <a:gd name="T63" fmla="*/ 13 h 32"/>
                  <a:gd name="T64" fmla="*/ 26 w 35"/>
                  <a:gd name="T65" fmla="*/ 14 h 32"/>
                  <a:gd name="T66" fmla="*/ 25 w 35"/>
                  <a:gd name="T67" fmla="*/ 14 h 32"/>
                  <a:gd name="T68" fmla="*/ 9 w 35"/>
                  <a:gd name="T6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 h="32">
                    <a:moveTo>
                      <a:pt x="9" y="0"/>
                    </a:moveTo>
                    <a:cubicBezTo>
                      <a:pt x="8" y="5"/>
                      <a:pt x="9" y="10"/>
                      <a:pt x="10" y="16"/>
                    </a:cubicBezTo>
                    <a:cubicBezTo>
                      <a:pt x="10" y="16"/>
                      <a:pt x="9" y="17"/>
                      <a:pt x="9" y="17"/>
                    </a:cubicBezTo>
                    <a:cubicBezTo>
                      <a:pt x="8" y="17"/>
                      <a:pt x="8" y="17"/>
                      <a:pt x="8" y="17"/>
                    </a:cubicBezTo>
                    <a:cubicBezTo>
                      <a:pt x="5" y="14"/>
                      <a:pt x="2" y="11"/>
                      <a:pt x="0" y="8"/>
                    </a:cubicBezTo>
                    <a:cubicBezTo>
                      <a:pt x="2" y="10"/>
                      <a:pt x="3" y="13"/>
                      <a:pt x="4" y="16"/>
                    </a:cubicBezTo>
                    <a:cubicBezTo>
                      <a:pt x="4" y="16"/>
                      <a:pt x="4" y="16"/>
                      <a:pt x="4" y="16"/>
                    </a:cubicBezTo>
                    <a:cubicBezTo>
                      <a:pt x="5" y="18"/>
                      <a:pt x="6" y="20"/>
                      <a:pt x="7" y="22"/>
                    </a:cubicBezTo>
                    <a:cubicBezTo>
                      <a:pt x="7" y="23"/>
                      <a:pt x="8" y="24"/>
                      <a:pt x="9" y="25"/>
                    </a:cubicBezTo>
                    <a:cubicBezTo>
                      <a:pt x="11" y="29"/>
                      <a:pt x="16" y="31"/>
                      <a:pt x="20" y="32"/>
                    </a:cubicBezTo>
                    <a:cubicBezTo>
                      <a:pt x="20" y="32"/>
                      <a:pt x="20" y="32"/>
                      <a:pt x="20" y="32"/>
                    </a:cubicBezTo>
                    <a:cubicBezTo>
                      <a:pt x="20" y="32"/>
                      <a:pt x="22" y="32"/>
                      <a:pt x="22" y="31"/>
                    </a:cubicBezTo>
                    <a:cubicBezTo>
                      <a:pt x="22" y="31"/>
                      <a:pt x="22" y="31"/>
                      <a:pt x="21" y="31"/>
                    </a:cubicBezTo>
                    <a:cubicBezTo>
                      <a:pt x="16" y="25"/>
                      <a:pt x="12" y="16"/>
                      <a:pt x="10" y="8"/>
                    </a:cubicBezTo>
                    <a:cubicBezTo>
                      <a:pt x="10" y="8"/>
                      <a:pt x="10" y="8"/>
                      <a:pt x="10" y="8"/>
                    </a:cubicBezTo>
                    <a:cubicBezTo>
                      <a:pt x="10" y="8"/>
                      <a:pt x="10" y="8"/>
                      <a:pt x="10" y="7"/>
                    </a:cubicBezTo>
                    <a:cubicBezTo>
                      <a:pt x="10" y="7"/>
                      <a:pt x="10" y="7"/>
                      <a:pt x="10" y="7"/>
                    </a:cubicBezTo>
                    <a:cubicBezTo>
                      <a:pt x="10" y="7"/>
                      <a:pt x="10" y="7"/>
                      <a:pt x="10" y="7"/>
                    </a:cubicBezTo>
                    <a:cubicBezTo>
                      <a:pt x="10" y="7"/>
                      <a:pt x="10" y="7"/>
                      <a:pt x="10" y="7"/>
                    </a:cubicBezTo>
                    <a:cubicBezTo>
                      <a:pt x="10" y="7"/>
                      <a:pt x="10" y="7"/>
                      <a:pt x="10" y="7"/>
                    </a:cubicBezTo>
                    <a:cubicBezTo>
                      <a:pt x="10" y="6"/>
                      <a:pt x="11" y="6"/>
                      <a:pt x="11" y="6"/>
                    </a:cubicBezTo>
                    <a:cubicBezTo>
                      <a:pt x="12" y="6"/>
                      <a:pt x="12" y="6"/>
                      <a:pt x="12" y="7"/>
                    </a:cubicBezTo>
                    <a:cubicBezTo>
                      <a:pt x="13" y="7"/>
                      <a:pt x="13" y="7"/>
                      <a:pt x="13" y="7"/>
                    </a:cubicBezTo>
                    <a:cubicBezTo>
                      <a:pt x="17" y="13"/>
                      <a:pt x="22" y="20"/>
                      <a:pt x="29" y="24"/>
                    </a:cubicBezTo>
                    <a:cubicBezTo>
                      <a:pt x="29" y="24"/>
                      <a:pt x="30" y="24"/>
                      <a:pt x="30" y="24"/>
                    </a:cubicBezTo>
                    <a:cubicBezTo>
                      <a:pt x="32" y="24"/>
                      <a:pt x="34" y="23"/>
                      <a:pt x="34" y="21"/>
                    </a:cubicBezTo>
                    <a:cubicBezTo>
                      <a:pt x="35" y="21"/>
                      <a:pt x="35" y="20"/>
                      <a:pt x="35" y="19"/>
                    </a:cubicBezTo>
                    <a:cubicBezTo>
                      <a:pt x="35" y="19"/>
                      <a:pt x="34" y="18"/>
                      <a:pt x="34" y="17"/>
                    </a:cubicBezTo>
                    <a:cubicBezTo>
                      <a:pt x="34" y="17"/>
                      <a:pt x="34" y="17"/>
                      <a:pt x="34" y="17"/>
                    </a:cubicBezTo>
                    <a:cubicBezTo>
                      <a:pt x="33" y="16"/>
                      <a:pt x="32" y="15"/>
                      <a:pt x="31" y="14"/>
                    </a:cubicBezTo>
                    <a:cubicBezTo>
                      <a:pt x="29" y="12"/>
                      <a:pt x="28" y="10"/>
                      <a:pt x="26" y="8"/>
                    </a:cubicBezTo>
                    <a:cubicBezTo>
                      <a:pt x="27" y="10"/>
                      <a:pt x="27" y="11"/>
                      <a:pt x="27" y="13"/>
                    </a:cubicBezTo>
                    <a:cubicBezTo>
                      <a:pt x="27" y="14"/>
                      <a:pt x="26" y="14"/>
                      <a:pt x="26" y="14"/>
                    </a:cubicBezTo>
                    <a:cubicBezTo>
                      <a:pt x="26" y="14"/>
                      <a:pt x="25" y="14"/>
                      <a:pt x="25" y="14"/>
                    </a:cubicBezTo>
                    <a:cubicBezTo>
                      <a:pt x="19" y="11"/>
                      <a:pt x="13" y="6"/>
                      <a:pt x="9" y="0"/>
                    </a:cubicBezTo>
                  </a:path>
                </a:pathLst>
              </a:custGeom>
              <a:solidFill>
                <a:srgbClr val="F2BB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1" name="Freeform 113">
                <a:extLst>
                  <a:ext uri="{FF2B5EF4-FFF2-40B4-BE49-F238E27FC236}">
                    <a16:creationId xmlns:a16="http://schemas.microsoft.com/office/drawing/2014/main" id="{86731601-63A2-45C3-A3D3-D7F419D04124}"/>
                  </a:ext>
                </a:extLst>
              </p:cNvPr>
              <p:cNvSpPr>
                <a:spLocks/>
              </p:cNvSpPr>
              <p:nvPr/>
            </p:nvSpPr>
            <p:spPr bwMode="auto">
              <a:xfrm>
                <a:off x="2133" y="1090"/>
                <a:ext cx="69" cy="168"/>
              </a:xfrm>
              <a:custGeom>
                <a:avLst/>
                <a:gdLst>
                  <a:gd name="T0" fmla="*/ 23 w 29"/>
                  <a:gd name="T1" fmla="*/ 24 h 71"/>
                  <a:gd name="T2" fmla="*/ 0 w 29"/>
                  <a:gd name="T3" fmla="*/ 0 h 71"/>
                  <a:gd name="T4" fmla="*/ 0 w 29"/>
                  <a:gd name="T5" fmla="*/ 0 h 71"/>
                  <a:gd name="T6" fmla="*/ 14 w 29"/>
                  <a:gd name="T7" fmla="*/ 11 h 71"/>
                  <a:gd name="T8" fmla="*/ 21 w 29"/>
                  <a:gd name="T9" fmla="*/ 27 h 71"/>
                  <a:gd name="T10" fmla="*/ 24 w 29"/>
                  <a:gd name="T11" fmla="*/ 70 h 71"/>
                  <a:gd name="T12" fmla="*/ 25 w 29"/>
                  <a:gd name="T13" fmla="*/ 70 h 71"/>
                  <a:gd name="T14" fmla="*/ 23 w 29"/>
                  <a:gd name="T15" fmla="*/ 2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71">
                    <a:moveTo>
                      <a:pt x="23" y="24"/>
                    </a:moveTo>
                    <a:cubicBezTo>
                      <a:pt x="20" y="13"/>
                      <a:pt x="12" y="2"/>
                      <a:pt x="0" y="0"/>
                    </a:cubicBezTo>
                    <a:cubicBezTo>
                      <a:pt x="0" y="0"/>
                      <a:pt x="0" y="0"/>
                      <a:pt x="0" y="0"/>
                    </a:cubicBezTo>
                    <a:cubicBezTo>
                      <a:pt x="6" y="3"/>
                      <a:pt x="10" y="6"/>
                      <a:pt x="14" y="11"/>
                    </a:cubicBezTo>
                    <a:cubicBezTo>
                      <a:pt x="18" y="16"/>
                      <a:pt x="19" y="22"/>
                      <a:pt x="21" y="27"/>
                    </a:cubicBezTo>
                    <a:cubicBezTo>
                      <a:pt x="25" y="41"/>
                      <a:pt x="25" y="56"/>
                      <a:pt x="24" y="70"/>
                    </a:cubicBezTo>
                    <a:cubicBezTo>
                      <a:pt x="24" y="71"/>
                      <a:pt x="24" y="71"/>
                      <a:pt x="25" y="70"/>
                    </a:cubicBezTo>
                    <a:cubicBezTo>
                      <a:pt x="29" y="55"/>
                      <a:pt x="28" y="39"/>
                      <a:pt x="23" y="24"/>
                    </a:cubicBezTo>
                    <a:close/>
                  </a:path>
                </a:pathLst>
              </a:custGeom>
              <a:solidFill>
                <a:srgbClr val="E99F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2" name="Freeform 114">
                <a:extLst>
                  <a:ext uri="{FF2B5EF4-FFF2-40B4-BE49-F238E27FC236}">
                    <a16:creationId xmlns:a16="http://schemas.microsoft.com/office/drawing/2014/main" id="{0CA2EE58-FC43-425C-8F4B-8A9E8EC8FF3D}"/>
                  </a:ext>
                </a:extLst>
              </p:cNvPr>
              <p:cNvSpPr>
                <a:spLocks/>
              </p:cNvSpPr>
              <p:nvPr/>
            </p:nvSpPr>
            <p:spPr bwMode="auto">
              <a:xfrm>
                <a:off x="2235" y="1075"/>
                <a:ext cx="74" cy="162"/>
              </a:xfrm>
              <a:custGeom>
                <a:avLst/>
                <a:gdLst>
                  <a:gd name="T0" fmla="*/ 31 w 31"/>
                  <a:gd name="T1" fmla="*/ 67 h 68"/>
                  <a:gd name="T2" fmla="*/ 14 w 31"/>
                  <a:gd name="T3" fmla="*/ 0 h 68"/>
                  <a:gd name="T4" fmla="*/ 14 w 31"/>
                  <a:gd name="T5" fmla="*/ 0 h 68"/>
                  <a:gd name="T6" fmla="*/ 30 w 31"/>
                  <a:gd name="T7" fmla="*/ 68 h 68"/>
                  <a:gd name="T8" fmla="*/ 31 w 31"/>
                  <a:gd name="T9" fmla="*/ 67 h 68"/>
                </a:gdLst>
                <a:ahLst/>
                <a:cxnLst>
                  <a:cxn ang="0">
                    <a:pos x="T0" y="T1"/>
                  </a:cxn>
                  <a:cxn ang="0">
                    <a:pos x="T2" y="T3"/>
                  </a:cxn>
                  <a:cxn ang="0">
                    <a:pos x="T4" y="T5"/>
                  </a:cxn>
                  <a:cxn ang="0">
                    <a:pos x="T6" y="T7"/>
                  </a:cxn>
                  <a:cxn ang="0">
                    <a:pos x="T8" y="T9"/>
                  </a:cxn>
                </a:cxnLst>
                <a:rect l="0" t="0" r="r" b="b"/>
                <a:pathLst>
                  <a:path w="31" h="68">
                    <a:moveTo>
                      <a:pt x="31" y="67"/>
                    </a:moveTo>
                    <a:cubicBezTo>
                      <a:pt x="16" y="51"/>
                      <a:pt x="5" y="22"/>
                      <a:pt x="14" y="0"/>
                    </a:cubicBezTo>
                    <a:cubicBezTo>
                      <a:pt x="14" y="0"/>
                      <a:pt x="14" y="0"/>
                      <a:pt x="14" y="0"/>
                    </a:cubicBezTo>
                    <a:cubicBezTo>
                      <a:pt x="0" y="22"/>
                      <a:pt x="14" y="52"/>
                      <a:pt x="30" y="68"/>
                    </a:cubicBezTo>
                    <a:cubicBezTo>
                      <a:pt x="31" y="68"/>
                      <a:pt x="31" y="68"/>
                      <a:pt x="31" y="67"/>
                    </a:cubicBezTo>
                    <a:close/>
                  </a:path>
                </a:pathLst>
              </a:custGeom>
              <a:solidFill>
                <a:srgbClr val="E99F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3" name="Freeform 115">
                <a:extLst>
                  <a:ext uri="{FF2B5EF4-FFF2-40B4-BE49-F238E27FC236}">
                    <a16:creationId xmlns:a16="http://schemas.microsoft.com/office/drawing/2014/main" id="{DDC5EC8F-BF85-4925-BF75-6A04A499125F}"/>
                  </a:ext>
                </a:extLst>
              </p:cNvPr>
              <p:cNvSpPr>
                <a:spLocks/>
              </p:cNvSpPr>
              <p:nvPr/>
            </p:nvSpPr>
            <p:spPr bwMode="auto">
              <a:xfrm>
                <a:off x="2221" y="1052"/>
                <a:ext cx="33" cy="85"/>
              </a:xfrm>
              <a:custGeom>
                <a:avLst/>
                <a:gdLst>
                  <a:gd name="T0" fmla="*/ 14 w 14"/>
                  <a:gd name="T1" fmla="*/ 7 h 36"/>
                  <a:gd name="T2" fmla="*/ 5 w 14"/>
                  <a:gd name="T3" fmla="*/ 27 h 36"/>
                  <a:gd name="T4" fmla="*/ 6 w 14"/>
                  <a:gd name="T5" fmla="*/ 1 h 36"/>
                  <a:gd name="T6" fmla="*/ 5 w 14"/>
                  <a:gd name="T7" fmla="*/ 1 h 36"/>
                  <a:gd name="T8" fmla="*/ 4 w 14"/>
                  <a:gd name="T9" fmla="*/ 34 h 36"/>
                  <a:gd name="T10" fmla="*/ 6 w 14"/>
                  <a:gd name="T11" fmla="*/ 34 h 36"/>
                  <a:gd name="T12" fmla="*/ 14 w 14"/>
                  <a:gd name="T13" fmla="*/ 7 h 36"/>
                </a:gdLst>
                <a:ahLst/>
                <a:cxnLst>
                  <a:cxn ang="0">
                    <a:pos x="T0" y="T1"/>
                  </a:cxn>
                  <a:cxn ang="0">
                    <a:pos x="T2" y="T3"/>
                  </a:cxn>
                  <a:cxn ang="0">
                    <a:pos x="T4" y="T5"/>
                  </a:cxn>
                  <a:cxn ang="0">
                    <a:pos x="T6" y="T7"/>
                  </a:cxn>
                  <a:cxn ang="0">
                    <a:pos x="T8" y="T9"/>
                  </a:cxn>
                  <a:cxn ang="0">
                    <a:pos x="T10" y="T11"/>
                  </a:cxn>
                  <a:cxn ang="0">
                    <a:pos x="T12" y="T13"/>
                  </a:cxn>
                </a:cxnLst>
                <a:rect l="0" t="0" r="r" b="b"/>
                <a:pathLst>
                  <a:path w="14" h="36">
                    <a:moveTo>
                      <a:pt x="14" y="7"/>
                    </a:moveTo>
                    <a:cubicBezTo>
                      <a:pt x="9" y="12"/>
                      <a:pt x="7" y="20"/>
                      <a:pt x="5" y="27"/>
                    </a:cubicBezTo>
                    <a:cubicBezTo>
                      <a:pt x="4" y="19"/>
                      <a:pt x="4" y="9"/>
                      <a:pt x="6" y="1"/>
                    </a:cubicBezTo>
                    <a:cubicBezTo>
                      <a:pt x="6" y="0"/>
                      <a:pt x="5" y="0"/>
                      <a:pt x="5" y="1"/>
                    </a:cubicBezTo>
                    <a:cubicBezTo>
                      <a:pt x="0" y="11"/>
                      <a:pt x="1" y="23"/>
                      <a:pt x="4" y="34"/>
                    </a:cubicBezTo>
                    <a:cubicBezTo>
                      <a:pt x="4" y="36"/>
                      <a:pt x="6" y="35"/>
                      <a:pt x="6" y="34"/>
                    </a:cubicBezTo>
                    <a:cubicBezTo>
                      <a:pt x="7" y="24"/>
                      <a:pt x="9" y="16"/>
                      <a:pt x="14" y="7"/>
                    </a:cubicBezTo>
                    <a:close/>
                  </a:path>
                </a:pathLst>
              </a:custGeom>
              <a:solidFill>
                <a:srgbClr val="E99F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4" name="Freeform 116">
                <a:extLst>
                  <a:ext uri="{FF2B5EF4-FFF2-40B4-BE49-F238E27FC236}">
                    <a16:creationId xmlns:a16="http://schemas.microsoft.com/office/drawing/2014/main" id="{F6911CD8-B6A0-41FA-8DB3-7DEFEB8A30C6}"/>
                  </a:ext>
                </a:extLst>
              </p:cNvPr>
              <p:cNvSpPr>
                <a:spLocks/>
              </p:cNvSpPr>
              <p:nvPr/>
            </p:nvSpPr>
            <p:spPr bwMode="auto">
              <a:xfrm>
                <a:off x="2195" y="1049"/>
                <a:ext cx="21" cy="64"/>
              </a:xfrm>
              <a:custGeom>
                <a:avLst/>
                <a:gdLst>
                  <a:gd name="T0" fmla="*/ 9 w 9"/>
                  <a:gd name="T1" fmla="*/ 1 h 27"/>
                  <a:gd name="T2" fmla="*/ 8 w 9"/>
                  <a:gd name="T3" fmla="*/ 1 h 27"/>
                  <a:gd name="T4" fmla="*/ 7 w 9"/>
                  <a:gd name="T5" fmla="*/ 12 h 27"/>
                  <a:gd name="T6" fmla="*/ 7 w 9"/>
                  <a:gd name="T7" fmla="*/ 24 h 27"/>
                  <a:gd name="T8" fmla="*/ 5 w 9"/>
                  <a:gd name="T9" fmla="*/ 20 h 27"/>
                  <a:gd name="T10" fmla="*/ 0 w 9"/>
                  <a:gd name="T11" fmla="*/ 11 h 27"/>
                  <a:gd name="T12" fmla="*/ 0 w 9"/>
                  <a:gd name="T13" fmla="*/ 11 h 27"/>
                  <a:gd name="T14" fmla="*/ 7 w 9"/>
                  <a:gd name="T15" fmla="*/ 27 h 27"/>
                  <a:gd name="T16" fmla="*/ 8 w 9"/>
                  <a:gd name="T17" fmla="*/ 26 h 27"/>
                  <a:gd name="T18" fmla="*/ 9 w 9"/>
                  <a:gd name="T19" fmla="*/ 15 h 27"/>
                  <a:gd name="T20" fmla="*/ 9 w 9"/>
                  <a:gd name="T21" fmla="*/ 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27">
                    <a:moveTo>
                      <a:pt x="9" y="1"/>
                    </a:moveTo>
                    <a:cubicBezTo>
                      <a:pt x="9" y="0"/>
                      <a:pt x="8" y="0"/>
                      <a:pt x="8" y="1"/>
                    </a:cubicBezTo>
                    <a:cubicBezTo>
                      <a:pt x="7" y="5"/>
                      <a:pt x="7" y="8"/>
                      <a:pt x="7" y="12"/>
                    </a:cubicBezTo>
                    <a:cubicBezTo>
                      <a:pt x="6" y="16"/>
                      <a:pt x="7" y="20"/>
                      <a:pt x="7" y="24"/>
                    </a:cubicBezTo>
                    <a:cubicBezTo>
                      <a:pt x="6" y="22"/>
                      <a:pt x="6" y="21"/>
                      <a:pt x="5" y="20"/>
                    </a:cubicBezTo>
                    <a:cubicBezTo>
                      <a:pt x="3" y="17"/>
                      <a:pt x="2" y="14"/>
                      <a:pt x="0" y="11"/>
                    </a:cubicBezTo>
                    <a:cubicBezTo>
                      <a:pt x="0" y="11"/>
                      <a:pt x="0" y="11"/>
                      <a:pt x="0" y="11"/>
                    </a:cubicBezTo>
                    <a:cubicBezTo>
                      <a:pt x="1" y="16"/>
                      <a:pt x="3" y="23"/>
                      <a:pt x="7" y="27"/>
                    </a:cubicBezTo>
                    <a:cubicBezTo>
                      <a:pt x="7" y="27"/>
                      <a:pt x="8" y="27"/>
                      <a:pt x="8" y="26"/>
                    </a:cubicBezTo>
                    <a:cubicBezTo>
                      <a:pt x="9" y="23"/>
                      <a:pt x="9" y="19"/>
                      <a:pt x="9" y="15"/>
                    </a:cubicBezTo>
                    <a:cubicBezTo>
                      <a:pt x="9" y="11"/>
                      <a:pt x="9" y="6"/>
                      <a:pt x="9" y="1"/>
                    </a:cubicBezTo>
                    <a:close/>
                  </a:path>
                </a:pathLst>
              </a:custGeom>
              <a:solidFill>
                <a:srgbClr val="E99F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5" name="Freeform 117">
                <a:extLst>
                  <a:ext uri="{FF2B5EF4-FFF2-40B4-BE49-F238E27FC236}">
                    <a16:creationId xmlns:a16="http://schemas.microsoft.com/office/drawing/2014/main" id="{E7345948-1802-45AB-A265-1B27F0564469}"/>
                  </a:ext>
                </a:extLst>
              </p:cNvPr>
              <p:cNvSpPr>
                <a:spLocks/>
              </p:cNvSpPr>
              <p:nvPr/>
            </p:nvSpPr>
            <p:spPr bwMode="auto">
              <a:xfrm>
                <a:off x="2143" y="1078"/>
                <a:ext cx="62" cy="64"/>
              </a:xfrm>
              <a:custGeom>
                <a:avLst/>
                <a:gdLst>
                  <a:gd name="T0" fmla="*/ 17 w 26"/>
                  <a:gd name="T1" fmla="*/ 0 h 27"/>
                  <a:gd name="T2" fmla="*/ 17 w 26"/>
                  <a:gd name="T3" fmla="*/ 0 h 27"/>
                  <a:gd name="T4" fmla="*/ 24 w 26"/>
                  <a:gd name="T5" fmla="*/ 24 h 27"/>
                  <a:gd name="T6" fmla="*/ 1 w 26"/>
                  <a:gd name="T7" fmla="*/ 2 h 27"/>
                  <a:gd name="T8" fmla="*/ 0 w 26"/>
                  <a:gd name="T9" fmla="*/ 3 h 27"/>
                  <a:gd name="T10" fmla="*/ 24 w 26"/>
                  <a:gd name="T11" fmla="*/ 27 h 27"/>
                  <a:gd name="T12" fmla="*/ 26 w 26"/>
                  <a:gd name="T13" fmla="*/ 26 h 27"/>
                  <a:gd name="T14" fmla="*/ 17 w 26"/>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7">
                    <a:moveTo>
                      <a:pt x="17" y="0"/>
                    </a:moveTo>
                    <a:cubicBezTo>
                      <a:pt x="17" y="0"/>
                      <a:pt x="17" y="0"/>
                      <a:pt x="17" y="0"/>
                    </a:cubicBezTo>
                    <a:cubicBezTo>
                      <a:pt x="20" y="8"/>
                      <a:pt x="23" y="15"/>
                      <a:pt x="24" y="24"/>
                    </a:cubicBezTo>
                    <a:cubicBezTo>
                      <a:pt x="18" y="14"/>
                      <a:pt x="11" y="5"/>
                      <a:pt x="1" y="2"/>
                    </a:cubicBezTo>
                    <a:cubicBezTo>
                      <a:pt x="0" y="2"/>
                      <a:pt x="0" y="3"/>
                      <a:pt x="0" y="3"/>
                    </a:cubicBezTo>
                    <a:cubicBezTo>
                      <a:pt x="10" y="9"/>
                      <a:pt x="17" y="17"/>
                      <a:pt x="24" y="27"/>
                    </a:cubicBezTo>
                    <a:cubicBezTo>
                      <a:pt x="25" y="27"/>
                      <a:pt x="26" y="27"/>
                      <a:pt x="26" y="26"/>
                    </a:cubicBezTo>
                    <a:cubicBezTo>
                      <a:pt x="25" y="17"/>
                      <a:pt x="21" y="8"/>
                      <a:pt x="17" y="0"/>
                    </a:cubicBezTo>
                    <a:close/>
                  </a:path>
                </a:pathLst>
              </a:custGeom>
              <a:solidFill>
                <a:srgbClr val="E99F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6" name="Freeform 118">
                <a:extLst>
                  <a:ext uri="{FF2B5EF4-FFF2-40B4-BE49-F238E27FC236}">
                    <a16:creationId xmlns:a16="http://schemas.microsoft.com/office/drawing/2014/main" id="{5BDC5571-D5F5-44D7-AB7B-4792661DF309}"/>
                  </a:ext>
                </a:extLst>
              </p:cNvPr>
              <p:cNvSpPr>
                <a:spLocks/>
              </p:cNvSpPr>
              <p:nvPr/>
            </p:nvSpPr>
            <p:spPr bwMode="auto">
              <a:xfrm>
                <a:off x="2245" y="1199"/>
                <a:ext cx="52" cy="69"/>
              </a:xfrm>
              <a:custGeom>
                <a:avLst/>
                <a:gdLst>
                  <a:gd name="T0" fmla="*/ 21 w 22"/>
                  <a:gd name="T1" fmla="*/ 21 h 29"/>
                  <a:gd name="T2" fmla="*/ 2 w 22"/>
                  <a:gd name="T3" fmla="*/ 1 h 29"/>
                  <a:gd name="T4" fmla="*/ 0 w 22"/>
                  <a:gd name="T5" fmla="*/ 2 h 29"/>
                  <a:gd name="T6" fmla="*/ 14 w 22"/>
                  <a:gd name="T7" fmla="*/ 29 h 29"/>
                  <a:gd name="T8" fmla="*/ 14 w 22"/>
                  <a:gd name="T9" fmla="*/ 29 h 29"/>
                  <a:gd name="T10" fmla="*/ 7 w 22"/>
                  <a:gd name="T11" fmla="*/ 18 h 29"/>
                  <a:gd name="T12" fmla="*/ 3 w 22"/>
                  <a:gd name="T13" fmla="*/ 6 h 29"/>
                  <a:gd name="T14" fmla="*/ 20 w 22"/>
                  <a:gd name="T15" fmla="*/ 22 h 29"/>
                  <a:gd name="T16" fmla="*/ 21 w 22"/>
                  <a:gd name="T17" fmla="*/ 2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9">
                    <a:moveTo>
                      <a:pt x="21" y="21"/>
                    </a:moveTo>
                    <a:cubicBezTo>
                      <a:pt x="14" y="15"/>
                      <a:pt x="9" y="8"/>
                      <a:pt x="2" y="1"/>
                    </a:cubicBezTo>
                    <a:cubicBezTo>
                      <a:pt x="2" y="0"/>
                      <a:pt x="0" y="1"/>
                      <a:pt x="0" y="2"/>
                    </a:cubicBezTo>
                    <a:cubicBezTo>
                      <a:pt x="1" y="11"/>
                      <a:pt x="6" y="23"/>
                      <a:pt x="14" y="29"/>
                    </a:cubicBezTo>
                    <a:cubicBezTo>
                      <a:pt x="14" y="29"/>
                      <a:pt x="14" y="29"/>
                      <a:pt x="14" y="29"/>
                    </a:cubicBezTo>
                    <a:cubicBezTo>
                      <a:pt x="12" y="25"/>
                      <a:pt x="9" y="22"/>
                      <a:pt x="7" y="18"/>
                    </a:cubicBezTo>
                    <a:cubicBezTo>
                      <a:pt x="5" y="14"/>
                      <a:pt x="4" y="10"/>
                      <a:pt x="3" y="6"/>
                    </a:cubicBezTo>
                    <a:cubicBezTo>
                      <a:pt x="8" y="12"/>
                      <a:pt x="13" y="19"/>
                      <a:pt x="20" y="22"/>
                    </a:cubicBezTo>
                    <a:cubicBezTo>
                      <a:pt x="21" y="22"/>
                      <a:pt x="22" y="22"/>
                      <a:pt x="21" y="21"/>
                    </a:cubicBezTo>
                    <a:close/>
                  </a:path>
                </a:pathLst>
              </a:custGeom>
              <a:solidFill>
                <a:srgbClr val="E99F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7" name="Freeform 119">
                <a:extLst>
                  <a:ext uri="{FF2B5EF4-FFF2-40B4-BE49-F238E27FC236}">
                    <a16:creationId xmlns:a16="http://schemas.microsoft.com/office/drawing/2014/main" id="{C5D977E6-77D7-4686-833C-AEDC17F8D027}"/>
                  </a:ext>
                </a:extLst>
              </p:cNvPr>
              <p:cNvSpPr>
                <a:spLocks/>
              </p:cNvSpPr>
              <p:nvPr/>
            </p:nvSpPr>
            <p:spPr bwMode="auto">
              <a:xfrm>
                <a:off x="2214" y="1196"/>
                <a:ext cx="36" cy="60"/>
              </a:xfrm>
              <a:custGeom>
                <a:avLst/>
                <a:gdLst>
                  <a:gd name="T0" fmla="*/ 9 w 15"/>
                  <a:gd name="T1" fmla="*/ 10 h 25"/>
                  <a:gd name="T2" fmla="*/ 2 w 15"/>
                  <a:gd name="T3" fmla="*/ 1 h 25"/>
                  <a:gd name="T4" fmla="*/ 0 w 15"/>
                  <a:gd name="T5" fmla="*/ 2 h 25"/>
                  <a:gd name="T6" fmla="*/ 0 w 15"/>
                  <a:gd name="T7" fmla="*/ 24 h 25"/>
                  <a:gd name="T8" fmla="*/ 1 w 15"/>
                  <a:gd name="T9" fmla="*/ 24 h 25"/>
                  <a:gd name="T10" fmla="*/ 3 w 15"/>
                  <a:gd name="T11" fmla="*/ 5 h 25"/>
                  <a:gd name="T12" fmla="*/ 7 w 15"/>
                  <a:gd name="T13" fmla="*/ 14 h 25"/>
                  <a:gd name="T14" fmla="*/ 14 w 15"/>
                  <a:gd name="T15" fmla="*/ 25 h 25"/>
                  <a:gd name="T16" fmla="*/ 14 w 15"/>
                  <a:gd name="T17" fmla="*/ 24 h 25"/>
                  <a:gd name="T18" fmla="*/ 9 w 15"/>
                  <a:gd name="T19"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25">
                    <a:moveTo>
                      <a:pt x="9" y="10"/>
                    </a:moveTo>
                    <a:cubicBezTo>
                      <a:pt x="7" y="6"/>
                      <a:pt x="5" y="3"/>
                      <a:pt x="2" y="1"/>
                    </a:cubicBezTo>
                    <a:cubicBezTo>
                      <a:pt x="1" y="0"/>
                      <a:pt x="0" y="1"/>
                      <a:pt x="0" y="2"/>
                    </a:cubicBezTo>
                    <a:cubicBezTo>
                      <a:pt x="0" y="9"/>
                      <a:pt x="1" y="16"/>
                      <a:pt x="0" y="24"/>
                    </a:cubicBezTo>
                    <a:cubicBezTo>
                      <a:pt x="1" y="24"/>
                      <a:pt x="1" y="24"/>
                      <a:pt x="1" y="24"/>
                    </a:cubicBezTo>
                    <a:cubicBezTo>
                      <a:pt x="3" y="18"/>
                      <a:pt x="3" y="11"/>
                      <a:pt x="3" y="5"/>
                    </a:cubicBezTo>
                    <a:cubicBezTo>
                      <a:pt x="5" y="7"/>
                      <a:pt x="6" y="11"/>
                      <a:pt x="7" y="14"/>
                    </a:cubicBezTo>
                    <a:cubicBezTo>
                      <a:pt x="9" y="17"/>
                      <a:pt x="11" y="21"/>
                      <a:pt x="14" y="25"/>
                    </a:cubicBezTo>
                    <a:cubicBezTo>
                      <a:pt x="14" y="25"/>
                      <a:pt x="15" y="25"/>
                      <a:pt x="14" y="24"/>
                    </a:cubicBezTo>
                    <a:cubicBezTo>
                      <a:pt x="13" y="19"/>
                      <a:pt x="11" y="15"/>
                      <a:pt x="9" y="10"/>
                    </a:cubicBezTo>
                    <a:close/>
                  </a:path>
                </a:pathLst>
              </a:custGeom>
              <a:solidFill>
                <a:srgbClr val="E99F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8" name="Freeform 120">
                <a:extLst>
                  <a:ext uri="{FF2B5EF4-FFF2-40B4-BE49-F238E27FC236}">
                    <a16:creationId xmlns:a16="http://schemas.microsoft.com/office/drawing/2014/main" id="{867C6B15-BBA4-4389-975F-AA0A24488134}"/>
                  </a:ext>
                </a:extLst>
              </p:cNvPr>
              <p:cNvSpPr>
                <a:spLocks/>
              </p:cNvSpPr>
              <p:nvPr/>
            </p:nvSpPr>
            <p:spPr bwMode="auto">
              <a:xfrm>
                <a:off x="1220" y="1387"/>
                <a:ext cx="1976" cy="2039"/>
              </a:xfrm>
              <a:custGeom>
                <a:avLst/>
                <a:gdLst>
                  <a:gd name="T0" fmla="*/ 829 w 831"/>
                  <a:gd name="T1" fmla="*/ 638 h 858"/>
                  <a:gd name="T2" fmla="*/ 813 w 831"/>
                  <a:gd name="T3" fmla="*/ 557 h 858"/>
                  <a:gd name="T4" fmla="*/ 799 w 831"/>
                  <a:gd name="T5" fmla="*/ 520 h 858"/>
                  <a:gd name="T6" fmla="*/ 787 w 831"/>
                  <a:gd name="T7" fmla="*/ 501 h 858"/>
                  <a:gd name="T8" fmla="*/ 787 w 831"/>
                  <a:gd name="T9" fmla="*/ 482 h 858"/>
                  <a:gd name="T10" fmla="*/ 782 w 831"/>
                  <a:gd name="T11" fmla="*/ 410 h 858"/>
                  <a:gd name="T12" fmla="*/ 761 w 831"/>
                  <a:gd name="T13" fmla="*/ 344 h 858"/>
                  <a:gd name="T14" fmla="*/ 742 w 831"/>
                  <a:gd name="T15" fmla="*/ 320 h 858"/>
                  <a:gd name="T16" fmla="*/ 743 w 831"/>
                  <a:gd name="T17" fmla="*/ 313 h 858"/>
                  <a:gd name="T18" fmla="*/ 725 w 831"/>
                  <a:gd name="T19" fmla="*/ 288 h 858"/>
                  <a:gd name="T20" fmla="*/ 726 w 831"/>
                  <a:gd name="T21" fmla="*/ 281 h 858"/>
                  <a:gd name="T22" fmla="*/ 713 w 831"/>
                  <a:gd name="T23" fmla="*/ 264 h 858"/>
                  <a:gd name="T24" fmla="*/ 696 w 831"/>
                  <a:gd name="T25" fmla="*/ 230 h 858"/>
                  <a:gd name="T26" fmla="*/ 704 w 831"/>
                  <a:gd name="T27" fmla="*/ 213 h 858"/>
                  <a:gd name="T28" fmla="*/ 705 w 831"/>
                  <a:gd name="T29" fmla="*/ 141 h 858"/>
                  <a:gd name="T30" fmla="*/ 654 w 831"/>
                  <a:gd name="T31" fmla="*/ 49 h 858"/>
                  <a:gd name="T32" fmla="*/ 599 w 831"/>
                  <a:gd name="T33" fmla="*/ 16 h 858"/>
                  <a:gd name="T34" fmla="*/ 570 w 831"/>
                  <a:gd name="T35" fmla="*/ 7 h 858"/>
                  <a:gd name="T36" fmla="*/ 474 w 831"/>
                  <a:gd name="T37" fmla="*/ 17 h 858"/>
                  <a:gd name="T38" fmla="*/ 420 w 831"/>
                  <a:gd name="T39" fmla="*/ 99 h 858"/>
                  <a:gd name="T40" fmla="*/ 412 w 831"/>
                  <a:gd name="T41" fmla="*/ 116 h 858"/>
                  <a:gd name="T42" fmla="*/ 398 w 831"/>
                  <a:gd name="T43" fmla="*/ 126 h 858"/>
                  <a:gd name="T44" fmla="*/ 385 w 831"/>
                  <a:gd name="T45" fmla="*/ 116 h 858"/>
                  <a:gd name="T46" fmla="*/ 368 w 831"/>
                  <a:gd name="T47" fmla="*/ 115 h 858"/>
                  <a:gd name="T48" fmla="*/ 342 w 831"/>
                  <a:gd name="T49" fmla="*/ 112 h 858"/>
                  <a:gd name="T50" fmla="*/ 328 w 831"/>
                  <a:gd name="T51" fmla="*/ 103 h 858"/>
                  <a:gd name="T52" fmla="*/ 280 w 831"/>
                  <a:gd name="T53" fmla="*/ 92 h 858"/>
                  <a:gd name="T54" fmla="*/ 196 w 831"/>
                  <a:gd name="T55" fmla="*/ 75 h 858"/>
                  <a:gd name="T56" fmla="*/ 107 w 831"/>
                  <a:gd name="T57" fmla="*/ 120 h 858"/>
                  <a:gd name="T58" fmla="*/ 46 w 831"/>
                  <a:gd name="T59" fmla="*/ 195 h 858"/>
                  <a:gd name="T60" fmla="*/ 16 w 831"/>
                  <a:gd name="T61" fmla="*/ 295 h 858"/>
                  <a:gd name="T62" fmla="*/ 14 w 831"/>
                  <a:gd name="T63" fmla="*/ 349 h 858"/>
                  <a:gd name="T64" fmla="*/ 6 w 831"/>
                  <a:gd name="T65" fmla="*/ 406 h 858"/>
                  <a:gd name="T66" fmla="*/ 9 w 831"/>
                  <a:gd name="T67" fmla="*/ 432 h 858"/>
                  <a:gd name="T68" fmla="*/ 3 w 831"/>
                  <a:gd name="T69" fmla="*/ 454 h 858"/>
                  <a:gd name="T70" fmla="*/ 9 w 831"/>
                  <a:gd name="T71" fmla="*/ 477 h 858"/>
                  <a:gd name="T72" fmla="*/ 5 w 831"/>
                  <a:gd name="T73" fmla="*/ 489 h 858"/>
                  <a:gd name="T74" fmla="*/ 10 w 831"/>
                  <a:gd name="T75" fmla="*/ 503 h 858"/>
                  <a:gd name="T76" fmla="*/ 19 w 831"/>
                  <a:gd name="T77" fmla="*/ 553 h 858"/>
                  <a:gd name="T78" fmla="*/ 29 w 831"/>
                  <a:gd name="T79" fmla="*/ 557 h 858"/>
                  <a:gd name="T80" fmla="*/ 30 w 831"/>
                  <a:gd name="T81" fmla="*/ 567 h 858"/>
                  <a:gd name="T82" fmla="*/ 43 w 831"/>
                  <a:gd name="T83" fmla="*/ 589 h 858"/>
                  <a:gd name="T84" fmla="*/ 67 w 831"/>
                  <a:gd name="T85" fmla="*/ 620 h 858"/>
                  <a:gd name="T86" fmla="*/ 256 w 831"/>
                  <a:gd name="T87" fmla="*/ 758 h 858"/>
                  <a:gd name="T88" fmla="*/ 320 w 831"/>
                  <a:gd name="T89" fmla="*/ 786 h 858"/>
                  <a:gd name="T90" fmla="*/ 395 w 831"/>
                  <a:gd name="T91" fmla="*/ 811 h 858"/>
                  <a:gd name="T92" fmla="*/ 450 w 831"/>
                  <a:gd name="T93" fmla="*/ 826 h 858"/>
                  <a:gd name="T94" fmla="*/ 463 w 831"/>
                  <a:gd name="T95" fmla="*/ 835 h 858"/>
                  <a:gd name="T96" fmla="*/ 480 w 831"/>
                  <a:gd name="T97" fmla="*/ 832 h 858"/>
                  <a:gd name="T98" fmla="*/ 510 w 831"/>
                  <a:gd name="T99" fmla="*/ 845 h 858"/>
                  <a:gd name="T100" fmla="*/ 533 w 831"/>
                  <a:gd name="T101" fmla="*/ 840 h 858"/>
                  <a:gd name="T102" fmla="*/ 561 w 831"/>
                  <a:gd name="T103" fmla="*/ 844 h 858"/>
                  <a:gd name="T104" fmla="*/ 619 w 831"/>
                  <a:gd name="T105" fmla="*/ 846 h 858"/>
                  <a:gd name="T106" fmla="*/ 658 w 831"/>
                  <a:gd name="T107" fmla="*/ 844 h 858"/>
                  <a:gd name="T108" fmla="*/ 735 w 831"/>
                  <a:gd name="T109" fmla="*/ 824 h 858"/>
                  <a:gd name="T110" fmla="*/ 775 w 831"/>
                  <a:gd name="T111" fmla="*/ 805 h 858"/>
                  <a:gd name="T112" fmla="*/ 804 w 831"/>
                  <a:gd name="T113" fmla="*/ 776 h 858"/>
                  <a:gd name="T114" fmla="*/ 816 w 831"/>
                  <a:gd name="T115" fmla="*/ 753 h 858"/>
                  <a:gd name="T116" fmla="*/ 814 w 831"/>
                  <a:gd name="T117" fmla="*/ 746 h 858"/>
                  <a:gd name="T118" fmla="*/ 824 w 831"/>
                  <a:gd name="T119" fmla="*/ 721 h 858"/>
                  <a:gd name="T120" fmla="*/ 829 w 831"/>
                  <a:gd name="T121" fmla="*/ 638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31" h="858">
                    <a:moveTo>
                      <a:pt x="829" y="638"/>
                    </a:moveTo>
                    <a:cubicBezTo>
                      <a:pt x="826" y="611"/>
                      <a:pt x="820" y="583"/>
                      <a:pt x="813" y="557"/>
                    </a:cubicBezTo>
                    <a:cubicBezTo>
                      <a:pt x="809" y="544"/>
                      <a:pt x="804" y="532"/>
                      <a:pt x="799" y="520"/>
                    </a:cubicBezTo>
                    <a:cubicBezTo>
                      <a:pt x="796" y="513"/>
                      <a:pt x="792" y="507"/>
                      <a:pt x="787" y="501"/>
                    </a:cubicBezTo>
                    <a:cubicBezTo>
                      <a:pt x="788" y="495"/>
                      <a:pt x="788" y="488"/>
                      <a:pt x="787" y="482"/>
                    </a:cubicBezTo>
                    <a:cubicBezTo>
                      <a:pt x="787" y="458"/>
                      <a:pt x="786" y="434"/>
                      <a:pt x="782" y="410"/>
                    </a:cubicBezTo>
                    <a:cubicBezTo>
                      <a:pt x="778" y="388"/>
                      <a:pt x="771" y="365"/>
                      <a:pt x="761" y="344"/>
                    </a:cubicBezTo>
                    <a:cubicBezTo>
                      <a:pt x="757" y="336"/>
                      <a:pt x="750" y="327"/>
                      <a:pt x="742" y="320"/>
                    </a:cubicBezTo>
                    <a:cubicBezTo>
                      <a:pt x="743" y="318"/>
                      <a:pt x="743" y="316"/>
                      <a:pt x="743" y="313"/>
                    </a:cubicBezTo>
                    <a:cubicBezTo>
                      <a:pt x="743" y="303"/>
                      <a:pt x="735" y="292"/>
                      <a:pt x="725" y="288"/>
                    </a:cubicBezTo>
                    <a:cubicBezTo>
                      <a:pt x="726" y="286"/>
                      <a:pt x="726" y="283"/>
                      <a:pt x="726" y="281"/>
                    </a:cubicBezTo>
                    <a:cubicBezTo>
                      <a:pt x="727" y="271"/>
                      <a:pt x="720" y="266"/>
                      <a:pt x="713" y="264"/>
                    </a:cubicBezTo>
                    <a:cubicBezTo>
                      <a:pt x="716" y="249"/>
                      <a:pt x="712" y="232"/>
                      <a:pt x="696" y="230"/>
                    </a:cubicBezTo>
                    <a:cubicBezTo>
                      <a:pt x="699" y="224"/>
                      <a:pt x="702" y="219"/>
                      <a:pt x="704" y="213"/>
                    </a:cubicBezTo>
                    <a:cubicBezTo>
                      <a:pt x="712" y="190"/>
                      <a:pt x="709" y="164"/>
                      <a:pt x="705" y="141"/>
                    </a:cubicBezTo>
                    <a:cubicBezTo>
                      <a:pt x="699" y="107"/>
                      <a:pt x="679" y="73"/>
                      <a:pt x="654" y="49"/>
                    </a:cubicBezTo>
                    <a:cubicBezTo>
                      <a:pt x="639" y="34"/>
                      <a:pt x="620" y="23"/>
                      <a:pt x="599" y="16"/>
                    </a:cubicBezTo>
                    <a:cubicBezTo>
                      <a:pt x="590" y="12"/>
                      <a:pt x="580" y="10"/>
                      <a:pt x="570" y="7"/>
                    </a:cubicBezTo>
                    <a:cubicBezTo>
                      <a:pt x="537" y="0"/>
                      <a:pt x="504" y="2"/>
                      <a:pt x="474" y="17"/>
                    </a:cubicBezTo>
                    <a:cubicBezTo>
                      <a:pt x="443" y="32"/>
                      <a:pt x="426" y="65"/>
                      <a:pt x="420" y="99"/>
                    </a:cubicBezTo>
                    <a:cubicBezTo>
                      <a:pt x="417" y="105"/>
                      <a:pt x="415" y="110"/>
                      <a:pt x="412" y="116"/>
                    </a:cubicBezTo>
                    <a:cubicBezTo>
                      <a:pt x="409" y="121"/>
                      <a:pt x="405" y="125"/>
                      <a:pt x="398" y="126"/>
                    </a:cubicBezTo>
                    <a:cubicBezTo>
                      <a:pt x="394" y="124"/>
                      <a:pt x="389" y="119"/>
                      <a:pt x="385" y="116"/>
                    </a:cubicBezTo>
                    <a:cubicBezTo>
                      <a:pt x="380" y="112"/>
                      <a:pt x="374" y="114"/>
                      <a:pt x="368" y="115"/>
                    </a:cubicBezTo>
                    <a:cubicBezTo>
                      <a:pt x="357" y="119"/>
                      <a:pt x="352" y="118"/>
                      <a:pt x="342" y="112"/>
                    </a:cubicBezTo>
                    <a:cubicBezTo>
                      <a:pt x="337" y="109"/>
                      <a:pt x="333" y="106"/>
                      <a:pt x="328" y="103"/>
                    </a:cubicBezTo>
                    <a:cubicBezTo>
                      <a:pt x="316" y="96"/>
                      <a:pt x="295" y="84"/>
                      <a:pt x="280" y="92"/>
                    </a:cubicBezTo>
                    <a:cubicBezTo>
                      <a:pt x="256" y="77"/>
                      <a:pt x="223" y="71"/>
                      <a:pt x="196" y="75"/>
                    </a:cubicBezTo>
                    <a:cubicBezTo>
                      <a:pt x="164" y="80"/>
                      <a:pt x="132" y="100"/>
                      <a:pt x="107" y="120"/>
                    </a:cubicBezTo>
                    <a:cubicBezTo>
                      <a:pt x="81" y="140"/>
                      <a:pt x="61" y="166"/>
                      <a:pt x="46" y="195"/>
                    </a:cubicBezTo>
                    <a:cubicBezTo>
                      <a:pt x="29" y="226"/>
                      <a:pt x="22" y="261"/>
                      <a:pt x="16" y="295"/>
                    </a:cubicBezTo>
                    <a:cubicBezTo>
                      <a:pt x="14" y="313"/>
                      <a:pt x="15" y="331"/>
                      <a:pt x="14" y="349"/>
                    </a:cubicBezTo>
                    <a:cubicBezTo>
                      <a:pt x="13" y="368"/>
                      <a:pt x="10" y="386"/>
                      <a:pt x="6" y="406"/>
                    </a:cubicBezTo>
                    <a:cubicBezTo>
                      <a:pt x="5" y="414"/>
                      <a:pt x="4" y="425"/>
                      <a:pt x="9" y="432"/>
                    </a:cubicBezTo>
                    <a:cubicBezTo>
                      <a:pt x="5" y="439"/>
                      <a:pt x="4" y="449"/>
                      <a:pt x="3" y="454"/>
                    </a:cubicBezTo>
                    <a:cubicBezTo>
                      <a:pt x="3" y="461"/>
                      <a:pt x="5" y="469"/>
                      <a:pt x="9" y="477"/>
                    </a:cubicBezTo>
                    <a:cubicBezTo>
                      <a:pt x="7" y="480"/>
                      <a:pt x="5" y="485"/>
                      <a:pt x="5" y="489"/>
                    </a:cubicBezTo>
                    <a:cubicBezTo>
                      <a:pt x="4" y="495"/>
                      <a:pt x="7" y="500"/>
                      <a:pt x="10" y="503"/>
                    </a:cubicBezTo>
                    <a:cubicBezTo>
                      <a:pt x="0" y="518"/>
                      <a:pt x="4" y="541"/>
                      <a:pt x="19" y="553"/>
                    </a:cubicBezTo>
                    <a:cubicBezTo>
                      <a:pt x="22" y="556"/>
                      <a:pt x="26" y="557"/>
                      <a:pt x="29" y="557"/>
                    </a:cubicBezTo>
                    <a:cubicBezTo>
                      <a:pt x="29" y="560"/>
                      <a:pt x="30" y="564"/>
                      <a:pt x="30" y="567"/>
                    </a:cubicBezTo>
                    <a:cubicBezTo>
                      <a:pt x="32" y="575"/>
                      <a:pt x="38" y="583"/>
                      <a:pt x="43" y="589"/>
                    </a:cubicBezTo>
                    <a:cubicBezTo>
                      <a:pt x="51" y="600"/>
                      <a:pt x="59" y="610"/>
                      <a:pt x="67" y="620"/>
                    </a:cubicBezTo>
                    <a:cubicBezTo>
                      <a:pt x="114" y="681"/>
                      <a:pt x="188" y="723"/>
                      <a:pt x="256" y="758"/>
                    </a:cubicBezTo>
                    <a:cubicBezTo>
                      <a:pt x="277" y="768"/>
                      <a:pt x="298" y="778"/>
                      <a:pt x="320" y="786"/>
                    </a:cubicBezTo>
                    <a:cubicBezTo>
                      <a:pt x="345" y="796"/>
                      <a:pt x="370" y="804"/>
                      <a:pt x="395" y="811"/>
                    </a:cubicBezTo>
                    <a:cubicBezTo>
                      <a:pt x="414" y="816"/>
                      <a:pt x="432" y="821"/>
                      <a:pt x="450" y="826"/>
                    </a:cubicBezTo>
                    <a:cubicBezTo>
                      <a:pt x="452" y="830"/>
                      <a:pt x="457" y="833"/>
                      <a:pt x="463" y="835"/>
                    </a:cubicBezTo>
                    <a:cubicBezTo>
                      <a:pt x="469" y="837"/>
                      <a:pt x="475" y="836"/>
                      <a:pt x="480" y="832"/>
                    </a:cubicBezTo>
                    <a:cubicBezTo>
                      <a:pt x="487" y="841"/>
                      <a:pt x="500" y="845"/>
                      <a:pt x="510" y="845"/>
                    </a:cubicBezTo>
                    <a:cubicBezTo>
                      <a:pt x="519" y="845"/>
                      <a:pt x="526" y="843"/>
                      <a:pt x="533" y="840"/>
                    </a:cubicBezTo>
                    <a:cubicBezTo>
                      <a:pt x="541" y="847"/>
                      <a:pt x="551" y="847"/>
                      <a:pt x="561" y="844"/>
                    </a:cubicBezTo>
                    <a:cubicBezTo>
                      <a:pt x="576" y="858"/>
                      <a:pt x="599" y="855"/>
                      <a:pt x="619" y="846"/>
                    </a:cubicBezTo>
                    <a:cubicBezTo>
                      <a:pt x="632" y="853"/>
                      <a:pt x="646" y="851"/>
                      <a:pt x="658" y="844"/>
                    </a:cubicBezTo>
                    <a:cubicBezTo>
                      <a:pt x="682" y="855"/>
                      <a:pt x="713" y="843"/>
                      <a:pt x="735" y="824"/>
                    </a:cubicBezTo>
                    <a:cubicBezTo>
                      <a:pt x="750" y="824"/>
                      <a:pt x="765" y="816"/>
                      <a:pt x="775" y="805"/>
                    </a:cubicBezTo>
                    <a:cubicBezTo>
                      <a:pt x="788" y="801"/>
                      <a:pt x="799" y="789"/>
                      <a:pt x="804" y="776"/>
                    </a:cubicBezTo>
                    <a:cubicBezTo>
                      <a:pt x="812" y="771"/>
                      <a:pt x="816" y="762"/>
                      <a:pt x="816" y="753"/>
                    </a:cubicBezTo>
                    <a:cubicBezTo>
                      <a:pt x="816" y="751"/>
                      <a:pt x="815" y="748"/>
                      <a:pt x="814" y="746"/>
                    </a:cubicBezTo>
                    <a:cubicBezTo>
                      <a:pt x="819" y="739"/>
                      <a:pt x="822" y="728"/>
                      <a:pt x="824" y="721"/>
                    </a:cubicBezTo>
                    <a:cubicBezTo>
                      <a:pt x="830" y="694"/>
                      <a:pt x="831" y="666"/>
                      <a:pt x="829" y="638"/>
                    </a:cubicBezTo>
                  </a:path>
                </a:pathLst>
              </a:custGeom>
              <a:solidFill>
                <a:srgbClr val="F4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9" name="Freeform 121">
                <a:extLst>
                  <a:ext uri="{FF2B5EF4-FFF2-40B4-BE49-F238E27FC236}">
                    <a16:creationId xmlns:a16="http://schemas.microsoft.com/office/drawing/2014/main" id="{B71B8DF1-151D-416E-AA92-3E1687F35ABA}"/>
                  </a:ext>
                </a:extLst>
              </p:cNvPr>
              <p:cNvSpPr>
                <a:spLocks noEditPoints="1"/>
              </p:cNvSpPr>
              <p:nvPr/>
            </p:nvSpPr>
            <p:spPr bwMode="auto">
              <a:xfrm>
                <a:off x="1218" y="1391"/>
                <a:ext cx="1983" cy="2028"/>
              </a:xfrm>
              <a:custGeom>
                <a:avLst/>
                <a:gdLst>
                  <a:gd name="T0" fmla="*/ 512 w 834"/>
                  <a:gd name="T1" fmla="*/ 845 h 853"/>
                  <a:gd name="T2" fmla="*/ 406 w 834"/>
                  <a:gd name="T3" fmla="*/ 813 h 853"/>
                  <a:gd name="T4" fmla="*/ 67 w 834"/>
                  <a:gd name="T5" fmla="*/ 619 h 853"/>
                  <a:gd name="T6" fmla="*/ 30 w 834"/>
                  <a:gd name="T7" fmla="*/ 565 h 853"/>
                  <a:gd name="T8" fmla="*/ 4 w 834"/>
                  <a:gd name="T9" fmla="*/ 487 h 853"/>
                  <a:gd name="T10" fmla="*/ 6 w 834"/>
                  <a:gd name="T11" fmla="*/ 403 h 853"/>
                  <a:gd name="T12" fmla="*/ 16 w 834"/>
                  <a:gd name="T13" fmla="*/ 293 h 853"/>
                  <a:gd name="T14" fmla="*/ 215 w 834"/>
                  <a:gd name="T15" fmla="*/ 71 h 853"/>
                  <a:gd name="T16" fmla="*/ 330 w 834"/>
                  <a:gd name="T17" fmla="*/ 100 h 853"/>
                  <a:gd name="T18" fmla="*/ 378 w 834"/>
                  <a:gd name="T19" fmla="*/ 110 h 853"/>
                  <a:gd name="T20" fmla="*/ 412 w 834"/>
                  <a:gd name="T21" fmla="*/ 113 h 853"/>
                  <a:gd name="T22" fmla="*/ 536 w 834"/>
                  <a:gd name="T23" fmla="*/ 0 h 853"/>
                  <a:gd name="T24" fmla="*/ 707 w 834"/>
                  <a:gd name="T25" fmla="*/ 139 h 853"/>
                  <a:gd name="T26" fmla="*/ 715 w 834"/>
                  <a:gd name="T27" fmla="*/ 261 h 853"/>
                  <a:gd name="T28" fmla="*/ 745 w 834"/>
                  <a:gd name="T29" fmla="*/ 317 h 853"/>
                  <a:gd name="T30" fmla="*/ 790 w 834"/>
                  <a:gd name="T31" fmla="*/ 499 h 853"/>
                  <a:gd name="T32" fmla="*/ 831 w 834"/>
                  <a:gd name="T33" fmla="*/ 636 h 853"/>
                  <a:gd name="T34" fmla="*/ 818 w 834"/>
                  <a:gd name="T35" fmla="*/ 751 h 853"/>
                  <a:gd name="T36" fmla="*/ 737 w 834"/>
                  <a:gd name="T37" fmla="*/ 823 h 853"/>
                  <a:gd name="T38" fmla="*/ 589 w 834"/>
                  <a:gd name="T39" fmla="*/ 853 h 853"/>
                  <a:gd name="T40" fmla="*/ 619 w 834"/>
                  <a:gd name="T41" fmla="*/ 843 h 853"/>
                  <a:gd name="T42" fmla="*/ 659 w 834"/>
                  <a:gd name="T43" fmla="*/ 841 h 853"/>
                  <a:gd name="T44" fmla="*/ 736 w 834"/>
                  <a:gd name="T45" fmla="*/ 821 h 853"/>
                  <a:gd name="T46" fmla="*/ 775 w 834"/>
                  <a:gd name="T47" fmla="*/ 802 h 853"/>
                  <a:gd name="T48" fmla="*/ 815 w 834"/>
                  <a:gd name="T49" fmla="*/ 751 h 853"/>
                  <a:gd name="T50" fmla="*/ 823 w 834"/>
                  <a:gd name="T51" fmla="*/ 719 h 853"/>
                  <a:gd name="T52" fmla="*/ 799 w 834"/>
                  <a:gd name="T53" fmla="*/ 520 h 853"/>
                  <a:gd name="T54" fmla="*/ 787 w 834"/>
                  <a:gd name="T55" fmla="*/ 499 h 853"/>
                  <a:gd name="T56" fmla="*/ 743 w 834"/>
                  <a:gd name="T57" fmla="*/ 319 h 853"/>
                  <a:gd name="T58" fmla="*/ 726 w 834"/>
                  <a:gd name="T59" fmla="*/ 287 h 853"/>
                  <a:gd name="T60" fmla="*/ 713 w 834"/>
                  <a:gd name="T61" fmla="*/ 263 h 853"/>
                  <a:gd name="T62" fmla="*/ 697 w 834"/>
                  <a:gd name="T63" fmla="*/ 229 h 853"/>
                  <a:gd name="T64" fmla="*/ 705 w 834"/>
                  <a:gd name="T65" fmla="*/ 139 h 853"/>
                  <a:gd name="T66" fmla="*/ 536 w 834"/>
                  <a:gd name="T67" fmla="*/ 3 h 853"/>
                  <a:gd name="T68" fmla="*/ 421 w 834"/>
                  <a:gd name="T69" fmla="*/ 100 h 853"/>
                  <a:gd name="T70" fmla="*/ 399 w 834"/>
                  <a:gd name="T71" fmla="*/ 125 h 853"/>
                  <a:gd name="T72" fmla="*/ 369 w 834"/>
                  <a:gd name="T73" fmla="*/ 115 h 853"/>
                  <a:gd name="T74" fmla="*/ 327 w 834"/>
                  <a:gd name="T75" fmla="*/ 102 h 853"/>
                  <a:gd name="T76" fmla="*/ 280 w 834"/>
                  <a:gd name="T77" fmla="*/ 91 h 853"/>
                  <a:gd name="T78" fmla="*/ 48 w 834"/>
                  <a:gd name="T79" fmla="*/ 193 h 853"/>
                  <a:gd name="T80" fmla="*/ 10 w 834"/>
                  <a:gd name="T81" fmla="*/ 395 h 853"/>
                  <a:gd name="T82" fmla="*/ 11 w 834"/>
                  <a:gd name="T83" fmla="*/ 431 h 853"/>
                  <a:gd name="T84" fmla="*/ 11 w 834"/>
                  <a:gd name="T85" fmla="*/ 476 h 853"/>
                  <a:gd name="T86" fmla="*/ 12 w 834"/>
                  <a:gd name="T87" fmla="*/ 502 h 853"/>
                  <a:gd name="T88" fmla="*/ 32 w 834"/>
                  <a:gd name="T89" fmla="*/ 555 h 853"/>
                  <a:gd name="T90" fmla="*/ 56 w 834"/>
                  <a:gd name="T91" fmla="*/ 601 h 853"/>
                  <a:gd name="T92" fmla="*/ 397 w 834"/>
                  <a:gd name="T93" fmla="*/ 808 h 853"/>
                  <a:gd name="T94" fmla="*/ 452 w 834"/>
                  <a:gd name="T95" fmla="*/ 823 h 853"/>
                  <a:gd name="T96" fmla="*/ 482 w 834"/>
                  <a:gd name="T97" fmla="*/ 830 h 853"/>
                  <a:gd name="T98" fmla="*/ 535 w 834"/>
                  <a:gd name="T99" fmla="*/ 837 h 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34" h="853">
                    <a:moveTo>
                      <a:pt x="589" y="853"/>
                    </a:moveTo>
                    <a:cubicBezTo>
                      <a:pt x="578" y="853"/>
                      <a:pt x="569" y="850"/>
                      <a:pt x="562" y="844"/>
                    </a:cubicBezTo>
                    <a:cubicBezTo>
                      <a:pt x="551" y="847"/>
                      <a:pt x="541" y="845"/>
                      <a:pt x="534" y="839"/>
                    </a:cubicBezTo>
                    <a:cubicBezTo>
                      <a:pt x="526" y="843"/>
                      <a:pt x="519" y="845"/>
                      <a:pt x="512" y="845"/>
                    </a:cubicBezTo>
                    <a:cubicBezTo>
                      <a:pt x="501" y="844"/>
                      <a:pt x="488" y="841"/>
                      <a:pt x="481" y="832"/>
                    </a:cubicBezTo>
                    <a:cubicBezTo>
                      <a:pt x="475" y="835"/>
                      <a:pt x="469" y="836"/>
                      <a:pt x="463" y="834"/>
                    </a:cubicBezTo>
                    <a:cubicBezTo>
                      <a:pt x="457" y="832"/>
                      <a:pt x="452" y="829"/>
                      <a:pt x="450" y="825"/>
                    </a:cubicBezTo>
                    <a:cubicBezTo>
                      <a:pt x="435" y="821"/>
                      <a:pt x="420" y="817"/>
                      <a:pt x="406" y="813"/>
                    </a:cubicBezTo>
                    <a:cubicBezTo>
                      <a:pt x="396" y="810"/>
                      <a:pt x="396" y="810"/>
                      <a:pt x="396" y="810"/>
                    </a:cubicBezTo>
                    <a:cubicBezTo>
                      <a:pt x="369" y="803"/>
                      <a:pt x="344" y="794"/>
                      <a:pt x="321" y="785"/>
                    </a:cubicBezTo>
                    <a:cubicBezTo>
                      <a:pt x="300" y="777"/>
                      <a:pt x="279" y="768"/>
                      <a:pt x="257" y="757"/>
                    </a:cubicBezTo>
                    <a:cubicBezTo>
                      <a:pt x="190" y="723"/>
                      <a:pt x="115" y="680"/>
                      <a:pt x="67" y="619"/>
                    </a:cubicBezTo>
                    <a:cubicBezTo>
                      <a:pt x="63" y="614"/>
                      <a:pt x="58" y="608"/>
                      <a:pt x="54" y="603"/>
                    </a:cubicBezTo>
                    <a:cubicBezTo>
                      <a:pt x="51" y="598"/>
                      <a:pt x="47" y="593"/>
                      <a:pt x="43" y="588"/>
                    </a:cubicBezTo>
                    <a:cubicBezTo>
                      <a:pt x="42" y="586"/>
                      <a:pt x="42" y="586"/>
                      <a:pt x="42" y="586"/>
                    </a:cubicBezTo>
                    <a:cubicBezTo>
                      <a:pt x="37" y="580"/>
                      <a:pt x="32" y="573"/>
                      <a:pt x="30" y="565"/>
                    </a:cubicBezTo>
                    <a:cubicBezTo>
                      <a:pt x="29" y="562"/>
                      <a:pt x="29" y="559"/>
                      <a:pt x="29" y="556"/>
                    </a:cubicBezTo>
                    <a:cubicBezTo>
                      <a:pt x="26" y="556"/>
                      <a:pt x="22" y="555"/>
                      <a:pt x="19" y="552"/>
                    </a:cubicBezTo>
                    <a:cubicBezTo>
                      <a:pt x="4" y="540"/>
                      <a:pt x="0" y="517"/>
                      <a:pt x="10" y="502"/>
                    </a:cubicBezTo>
                    <a:cubicBezTo>
                      <a:pt x="6" y="498"/>
                      <a:pt x="4" y="492"/>
                      <a:pt x="4" y="487"/>
                    </a:cubicBezTo>
                    <a:cubicBezTo>
                      <a:pt x="5" y="483"/>
                      <a:pt x="6" y="479"/>
                      <a:pt x="9" y="475"/>
                    </a:cubicBezTo>
                    <a:cubicBezTo>
                      <a:pt x="5" y="467"/>
                      <a:pt x="3" y="459"/>
                      <a:pt x="3" y="452"/>
                    </a:cubicBezTo>
                    <a:cubicBezTo>
                      <a:pt x="3" y="449"/>
                      <a:pt x="5" y="438"/>
                      <a:pt x="9" y="430"/>
                    </a:cubicBezTo>
                    <a:cubicBezTo>
                      <a:pt x="5" y="424"/>
                      <a:pt x="4" y="415"/>
                      <a:pt x="6" y="403"/>
                    </a:cubicBezTo>
                    <a:cubicBezTo>
                      <a:pt x="7" y="401"/>
                      <a:pt x="7" y="398"/>
                      <a:pt x="7" y="395"/>
                    </a:cubicBezTo>
                    <a:cubicBezTo>
                      <a:pt x="10" y="379"/>
                      <a:pt x="13" y="363"/>
                      <a:pt x="14" y="347"/>
                    </a:cubicBezTo>
                    <a:cubicBezTo>
                      <a:pt x="14" y="340"/>
                      <a:pt x="14" y="334"/>
                      <a:pt x="14" y="328"/>
                    </a:cubicBezTo>
                    <a:cubicBezTo>
                      <a:pt x="14" y="316"/>
                      <a:pt x="14" y="305"/>
                      <a:pt x="16" y="293"/>
                    </a:cubicBezTo>
                    <a:cubicBezTo>
                      <a:pt x="21" y="261"/>
                      <a:pt x="28" y="225"/>
                      <a:pt x="46" y="192"/>
                    </a:cubicBezTo>
                    <a:cubicBezTo>
                      <a:pt x="62" y="161"/>
                      <a:pt x="83" y="135"/>
                      <a:pt x="107" y="117"/>
                    </a:cubicBezTo>
                    <a:cubicBezTo>
                      <a:pt x="139" y="91"/>
                      <a:pt x="170" y="76"/>
                      <a:pt x="197" y="72"/>
                    </a:cubicBezTo>
                    <a:cubicBezTo>
                      <a:pt x="203" y="71"/>
                      <a:pt x="209" y="71"/>
                      <a:pt x="215" y="71"/>
                    </a:cubicBezTo>
                    <a:cubicBezTo>
                      <a:pt x="238" y="71"/>
                      <a:pt x="263" y="77"/>
                      <a:pt x="281" y="89"/>
                    </a:cubicBezTo>
                    <a:cubicBezTo>
                      <a:pt x="284" y="87"/>
                      <a:pt x="288" y="86"/>
                      <a:pt x="292" y="86"/>
                    </a:cubicBezTo>
                    <a:cubicBezTo>
                      <a:pt x="305" y="86"/>
                      <a:pt x="319" y="94"/>
                      <a:pt x="329" y="100"/>
                    </a:cubicBezTo>
                    <a:cubicBezTo>
                      <a:pt x="330" y="100"/>
                      <a:pt x="330" y="100"/>
                      <a:pt x="330" y="100"/>
                    </a:cubicBezTo>
                    <a:cubicBezTo>
                      <a:pt x="335" y="103"/>
                      <a:pt x="340" y="106"/>
                      <a:pt x="344" y="109"/>
                    </a:cubicBezTo>
                    <a:cubicBezTo>
                      <a:pt x="349" y="113"/>
                      <a:pt x="353" y="114"/>
                      <a:pt x="358" y="114"/>
                    </a:cubicBezTo>
                    <a:cubicBezTo>
                      <a:pt x="361" y="114"/>
                      <a:pt x="364" y="114"/>
                      <a:pt x="368" y="112"/>
                    </a:cubicBezTo>
                    <a:cubicBezTo>
                      <a:pt x="371" y="111"/>
                      <a:pt x="375" y="110"/>
                      <a:pt x="378" y="110"/>
                    </a:cubicBezTo>
                    <a:cubicBezTo>
                      <a:pt x="381" y="110"/>
                      <a:pt x="384" y="111"/>
                      <a:pt x="387" y="113"/>
                    </a:cubicBezTo>
                    <a:cubicBezTo>
                      <a:pt x="388" y="114"/>
                      <a:pt x="390" y="115"/>
                      <a:pt x="391" y="117"/>
                    </a:cubicBezTo>
                    <a:cubicBezTo>
                      <a:pt x="394" y="119"/>
                      <a:pt x="397" y="121"/>
                      <a:pt x="399" y="122"/>
                    </a:cubicBezTo>
                    <a:cubicBezTo>
                      <a:pt x="405" y="121"/>
                      <a:pt x="409" y="118"/>
                      <a:pt x="412" y="113"/>
                    </a:cubicBezTo>
                    <a:cubicBezTo>
                      <a:pt x="414" y="108"/>
                      <a:pt x="416" y="104"/>
                      <a:pt x="419" y="99"/>
                    </a:cubicBezTo>
                    <a:cubicBezTo>
                      <a:pt x="419" y="97"/>
                      <a:pt x="419" y="97"/>
                      <a:pt x="419" y="97"/>
                    </a:cubicBezTo>
                    <a:cubicBezTo>
                      <a:pt x="430" y="46"/>
                      <a:pt x="455" y="24"/>
                      <a:pt x="474" y="14"/>
                    </a:cubicBezTo>
                    <a:cubicBezTo>
                      <a:pt x="493" y="5"/>
                      <a:pt x="514" y="0"/>
                      <a:pt x="536" y="0"/>
                    </a:cubicBezTo>
                    <a:cubicBezTo>
                      <a:pt x="547" y="0"/>
                      <a:pt x="559" y="1"/>
                      <a:pt x="571" y="4"/>
                    </a:cubicBezTo>
                    <a:cubicBezTo>
                      <a:pt x="583" y="7"/>
                      <a:pt x="592" y="10"/>
                      <a:pt x="601" y="13"/>
                    </a:cubicBezTo>
                    <a:cubicBezTo>
                      <a:pt x="623" y="20"/>
                      <a:pt x="641" y="32"/>
                      <a:pt x="656" y="46"/>
                    </a:cubicBezTo>
                    <a:cubicBezTo>
                      <a:pt x="683" y="72"/>
                      <a:pt x="702" y="107"/>
                      <a:pt x="707" y="139"/>
                    </a:cubicBezTo>
                    <a:cubicBezTo>
                      <a:pt x="711" y="160"/>
                      <a:pt x="714" y="187"/>
                      <a:pt x="706" y="211"/>
                    </a:cubicBezTo>
                    <a:cubicBezTo>
                      <a:pt x="704" y="216"/>
                      <a:pt x="702" y="222"/>
                      <a:pt x="699" y="227"/>
                    </a:cubicBezTo>
                    <a:cubicBezTo>
                      <a:pt x="704" y="228"/>
                      <a:pt x="708" y="231"/>
                      <a:pt x="711" y="235"/>
                    </a:cubicBezTo>
                    <a:cubicBezTo>
                      <a:pt x="715" y="241"/>
                      <a:pt x="717" y="250"/>
                      <a:pt x="715" y="261"/>
                    </a:cubicBezTo>
                    <a:cubicBezTo>
                      <a:pt x="724" y="264"/>
                      <a:pt x="729" y="270"/>
                      <a:pt x="728" y="279"/>
                    </a:cubicBezTo>
                    <a:cubicBezTo>
                      <a:pt x="728" y="281"/>
                      <a:pt x="728" y="283"/>
                      <a:pt x="728" y="285"/>
                    </a:cubicBezTo>
                    <a:cubicBezTo>
                      <a:pt x="738" y="290"/>
                      <a:pt x="746" y="301"/>
                      <a:pt x="746" y="311"/>
                    </a:cubicBezTo>
                    <a:cubicBezTo>
                      <a:pt x="745" y="313"/>
                      <a:pt x="745" y="315"/>
                      <a:pt x="745" y="317"/>
                    </a:cubicBezTo>
                    <a:cubicBezTo>
                      <a:pt x="752" y="324"/>
                      <a:pt x="758" y="332"/>
                      <a:pt x="763" y="342"/>
                    </a:cubicBezTo>
                    <a:cubicBezTo>
                      <a:pt x="772" y="360"/>
                      <a:pt x="779" y="382"/>
                      <a:pt x="784" y="408"/>
                    </a:cubicBezTo>
                    <a:cubicBezTo>
                      <a:pt x="789" y="433"/>
                      <a:pt x="789" y="459"/>
                      <a:pt x="790" y="480"/>
                    </a:cubicBezTo>
                    <a:cubicBezTo>
                      <a:pt x="790" y="488"/>
                      <a:pt x="790" y="493"/>
                      <a:pt x="790" y="499"/>
                    </a:cubicBezTo>
                    <a:cubicBezTo>
                      <a:pt x="793" y="503"/>
                      <a:pt x="798" y="510"/>
                      <a:pt x="801" y="517"/>
                    </a:cubicBezTo>
                    <a:cubicBezTo>
                      <a:pt x="802" y="519"/>
                      <a:pt x="802" y="519"/>
                      <a:pt x="802" y="519"/>
                    </a:cubicBezTo>
                    <a:cubicBezTo>
                      <a:pt x="806" y="531"/>
                      <a:pt x="811" y="543"/>
                      <a:pt x="815" y="555"/>
                    </a:cubicBezTo>
                    <a:cubicBezTo>
                      <a:pt x="823" y="585"/>
                      <a:pt x="828" y="612"/>
                      <a:pt x="831" y="636"/>
                    </a:cubicBezTo>
                    <a:cubicBezTo>
                      <a:pt x="834" y="667"/>
                      <a:pt x="832" y="695"/>
                      <a:pt x="826" y="719"/>
                    </a:cubicBezTo>
                    <a:cubicBezTo>
                      <a:pt x="826" y="720"/>
                      <a:pt x="826" y="720"/>
                      <a:pt x="826" y="720"/>
                    </a:cubicBezTo>
                    <a:cubicBezTo>
                      <a:pt x="824" y="727"/>
                      <a:pt x="821" y="737"/>
                      <a:pt x="817" y="745"/>
                    </a:cubicBezTo>
                    <a:cubicBezTo>
                      <a:pt x="818" y="747"/>
                      <a:pt x="818" y="749"/>
                      <a:pt x="818" y="751"/>
                    </a:cubicBezTo>
                    <a:cubicBezTo>
                      <a:pt x="818" y="760"/>
                      <a:pt x="813" y="770"/>
                      <a:pt x="806" y="775"/>
                    </a:cubicBezTo>
                    <a:cubicBezTo>
                      <a:pt x="800" y="789"/>
                      <a:pt x="789" y="800"/>
                      <a:pt x="777" y="804"/>
                    </a:cubicBezTo>
                    <a:cubicBezTo>
                      <a:pt x="766" y="816"/>
                      <a:pt x="751" y="823"/>
                      <a:pt x="737" y="823"/>
                    </a:cubicBezTo>
                    <a:cubicBezTo>
                      <a:pt x="737" y="823"/>
                      <a:pt x="737" y="823"/>
                      <a:pt x="737" y="823"/>
                    </a:cubicBezTo>
                    <a:cubicBezTo>
                      <a:pt x="719" y="838"/>
                      <a:pt x="698" y="848"/>
                      <a:pt x="679" y="848"/>
                    </a:cubicBezTo>
                    <a:cubicBezTo>
                      <a:pt x="672" y="848"/>
                      <a:pt x="665" y="846"/>
                      <a:pt x="659" y="844"/>
                    </a:cubicBezTo>
                    <a:cubicBezTo>
                      <a:pt x="645" y="851"/>
                      <a:pt x="632" y="852"/>
                      <a:pt x="620" y="846"/>
                    </a:cubicBezTo>
                    <a:cubicBezTo>
                      <a:pt x="609" y="850"/>
                      <a:pt x="598" y="853"/>
                      <a:pt x="589" y="853"/>
                    </a:cubicBezTo>
                    <a:moveTo>
                      <a:pt x="562" y="841"/>
                    </a:moveTo>
                    <a:cubicBezTo>
                      <a:pt x="563" y="841"/>
                      <a:pt x="563" y="841"/>
                      <a:pt x="563" y="841"/>
                    </a:cubicBezTo>
                    <a:cubicBezTo>
                      <a:pt x="570" y="847"/>
                      <a:pt x="578" y="851"/>
                      <a:pt x="589" y="851"/>
                    </a:cubicBezTo>
                    <a:cubicBezTo>
                      <a:pt x="598" y="851"/>
                      <a:pt x="608" y="848"/>
                      <a:pt x="619" y="843"/>
                    </a:cubicBezTo>
                    <a:cubicBezTo>
                      <a:pt x="620" y="843"/>
                      <a:pt x="620" y="843"/>
                      <a:pt x="620" y="843"/>
                    </a:cubicBezTo>
                    <a:cubicBezTo>
                      <a:pt x="620" y="843"/>
                      <a:pt x="620" y="843"/>
                      <a:pt x="620" y="843"/>
                    </a:cubicBezTo>
                    <a:cubicBezTo>
                      <a:pt x="632" y="849"/>
                      <a:pt x="645" y="849"/>
                      <a:pt x="658" y="841"/>
                    </a:cubicBezTo>
                    <a:cubicBezTo>
                      <a:pt x="659" y="841"/>
                      <a:pt x="659" y="841"/>
                      <a:pt x="659" y="841"/>
                    </a:cubicBezTo>
                    <a:cubicBezTo>
                      <a:pt x="660" y="841"/>
                      <a:pt x="660" y="841"/>
                      <a:pt x="660" y="841"/>
                    </a:cubicBezTo>
                    <a:cubicBezTo>
                      <a:pt x="665" y="844"/>
                      <a:pt x="672" y="845"/>
                      <a:pt x="679" y="845"/>
                    </a:cubicBezTo>
                    <a:cubicBezTo>
                      <a:pt x="697" y="845"/>
                      <a:pt x="718" y="836"/>
                      <a:pt x="736" y="821"/>
                    </a:cubicBezTo>
                    <a:cubicBezTo>
                      <a:pt x="736" y="821"/>
                      <a:pt x="736" y="821"/>
                      <a:pt x="736" y="821"/>
                    </a:cubicBezTo>
                    <a:cubicBezTo>
                      <a:pt x="737" y="821"/>
                      <a:pt x="737" y="821"/>
                      <a:pt x="737" y="821"/>
                    </a:cubicBezTo>
                    <a:cubicBezTo>
                      <a:pt x="750" y="821"/>
                      <a:pt x="765" y="814"/>
                      <a:pt x="775" y="802"/>
                    </a:cubicBezTo>
                    <a:cubicBezTo>
                      <a:pt x="775" y="802"/>
                      <a:pt x="775" y="802"/>
                      <a:pt x="775" y="802"/>
                    </a:cubicBezTo>
                    <a:cubicBezTo>
                      <a:pt x="775" y="802"/>
                      <a:pt x="775" y="802"/>
                      <a:pt x="775" y="802"/>
                    </a:cubicBezTo>
                    <a:cubicBezTo>
                      <a:pt x="787" y="798"/>
                      <a:pt x="798" y="787"/>
                      <a:pt x="804" y="773"/>
                    </a:cubicBezTo>
                    <a:cubicBezTo>
                      <a:pt x="804" y="773"/>
                      <a:pt x="804" y="773"/>
                      <a:pt x="804" y="773"/>
                    </a:cubicBezTo>
                    <a:cubicBezTo>
                      <a:pt x="804" y="773"/>
                      <a:pt x="804" y="773"/>
                      <a:pt x="804" y="773"/>
                    </a:cubicBezTo>
                    <a:cubicBezTo>
                      <a:pt x="811" y="768"/>
                      <a:pt x="816" y="760"/>
                      <a:pt x="815" y="751"/>
                    </a:cubicBezTo>
                    <a:cubicBezTo>
                      <a:pt x="815" y="749"/>
                      <a:pt x="815" y="747"/>
                      <a:pt x="814" y="745"/>
                    </a:cubicBezTo>
                    <a:cubicBezTo>
                      <a:pt x="814" y="744"/>
                      <a:pt x="814" y="744"/>
                      <a:pt x="814" y="744"/>
                    </a:cubicBezTo>
                    <a:cubicBezTo>
                      <a:pt x="814" y="744"/>
                      <a:pt x="814" y="744"/>
                      <a:pt x="814" y="744"/>
                    </a:cubicBezTo>
                    <a:cubicBezTo>
                      <a:pt x="819" y="736"/>
                      <a:pt x="821" y="727"/>
                      <a:pt x="823" y="719"/>
                    </a:cubicBezTo>
                    <a:cubicBezTo>
                      <a:pt x="823" y="719"/>
                      <a:pt x="823" y="719"/>
                      <a:pt x="823" y="719"/>
                    </a:cubicBezTo>
                    <a:cubicBezTo>
                      <a:pt x="830" y="694"/>
                      <a:pt x="831" y="667"/>
                      <a:pt x="828" y="636"/>
                    </a:cubicBezTo>
                    <a:cubicBezTo>
                      <a:pt x="826" y="612"/>
                      <a:pt x="821" y="585"/>
                      <a:pt x="812" y="555"/>
                    </a:cubicBezTo>
                    <a:cubicBezTo>
                      <a:pt x="809" y="543"/>
                      <a:pt x="804" y="532"/>
                      <a:pt x="799" y="520"/>
                    </a:cubicBezTo>
                    <a:cubicBezTo>
                      <a:pt x="799" y="518"/>
                      <a:pt x="799" y="518"/>
                      <a:pt x="799" y="518"/>
                    </a:cubicBezTo>
                    <a:cubicBezTo>
                      <a:pt x="795" y="511"/>
                      <a:pt x="791" y="505"/>
                      <a:pt x="787" y="500"/>
                    </a:cubicBezTo>
                    <a:cubicBezTo>
                      <a:pt x="787" y="499"/>
                      <a:pt x="787" y="499"/>
                      <a:pt x="787" y="499"/>
                    </a:cubicBezTo>
                    <a:cubicBezTo>
                      <a:pt x="787" y="499"/>
                      <a:pt x="787" y="499"/>
                      <a:pt x="787" y="499"/>
                    </a:cubicBezTo>
                    <a:cubicBezTo>
                      <a:pt x="787" y="494"/>
                      <a:pt x="787" y="488"/>
                      <a:pt x="787" y="480"/>
                    </a:cubicBezTo>
                    <a:cubicBezTo>
                      <a:pt x="787" y="459"/>
                      <a:pt x="786" y="434"/>
                      <a:pt x="781" y="409"/>
                    </a:cubicBezTo>
                    <a:cubicBezTo>
                      <a:pt x="777" y="383"/>
                      <a:pt x="770" y="361"/>
                      <a:pt x="761" y="343"/>
                    </a:cubicBezTo>
                    <a:cubicBezTo>
                      <a:pt x="756" y="334"/>
                      <a:pt x="750" y="325"/>
                      <a:pt x="743" y="319"/>
                    </a:cubicBezTo>
                    <a:cubicBezTo>
                      <a:pt x="742" y="318"/>
                      <a:pt x="742" y="318"/>
                      <a:pt x="742" y="318"/>
                    </a:cubicBezTo>
                    <a:cubicBezTo>
                      <a:pt x="742" y="317"/>
                      <a:pt x="742" y="317"/>
                      <a:pt x="742" y="317"/>
                    </a:cubicBezTo>
                    <a:cubicBezTo>
                      <a:pt x="743" y="315"/>
                      <a:pt x="743" y="313"/>
                      <a:pt x="743" y="311"/>
                    </a:cubicBezTo>
                    <a:cubicBezTo>
                      <a:pt x="743" y="302"/>
                      <a:pt x="736" y="291"/>
                      <a:pt x="726" y="287"/>
                    </a:cubicBezTo>
                    <a:cubicBezTo>
                      <a:pt x="725" y="287"/>
                      <a:pt x="725" y="287"/>
                      <a:pt x="725" y="287"/>
                    </a:cubicBezTo>
                    <a:cubicBezTo>
                      <a:pt x="725" y="286"/>
                      <a:pt x="725" y="286"/>
                      <a:pt x="725" y="286"/>
                    </a:cubicBezTo>
                    <a:cubicBezTo>
                      <a:pt x="726" y="283"/>
                      <a:pt x="726" y="281"/>
                      <a:pt x="726" y="279"/>
                    </a:cubicBezTo>
                    <a:cubicBezTo>
                      <a:pt x="726" y="271"/>
                      <a:pt x="722" y="266"/>
                      <a:pt x="713" y="263"/>
                    </a:cubicBezTo>
                    <a:cubicBezTo>
                      <a:pt x="712" y="263"/>
                      <a:pt x="712" y="263"/>
                      <a:pt x="712" y="263"/>
                    </a:cubicBezTo>
                    <a:cubicBezTo>
                      <a:pt x="713" y="262"/>
                      <a:pt x="713" y="262"/>
                      <a:pt x="713" y="262"/>
                    </a:cubicBezTo>
                    <a:cubicBezTo>
                      <a:pt x="714" y="251"/>
                      <a:pt x="713" y="242"/>
                      <a:pt x="709" y="236"/>
                    </a:cubicBezTo>
                    <a:cubicBezTo>
                      <a:pt x="706" y="232"/>
                      <a:pt x="702" y="230"/>
                      <a:pt x="697" y="229"/>
                    </a:cubicBezTo>
                    <a:cubicBezTo>
                      <a:pt x="695" y="229"/>
                      <a:pt x="695" y="229"/>
                      <a:pt x="695" y="229"/>
                    </a:cubicBezTo>
                    <a:cubicBezTo>
                      <a:pt x="696" y="227"/>
                      <a:pt x="696" y="227"/>
                      <a:pt x="696" y="227"/>
                    </a:cubicBezTo>
                    <a:cubicBezTo>
                      <a:pt x="699" y="221"/>
                      <a:pt x="702" y="216"/>
                      <a:pt x="704" y="210"/>
                    </a:cubicBezTo>
                    <a:cubicBezTo>
                      <a:pt x="712" y="187"/>
                      <a:pt x="709" y="160"/>
                      <a:pt x="705" y="139"/>
                    </a:cubicBezTo>
                    <a:cubicBezTo>
                      <a:pt x="699" y="108"/>
                      <a:pt x="680" y="74"/>
                      <a:pt x="655" y="48"/>
                    </a:cubicBezTo>
                    <a:cubicBezTo>
                      <a:pt x="640" y="34"/>
                      <a:pt x="621" y="22"/>
                      <a:pt x="600" y="15"/>
                    </a:cubicBezTo>
                    <a:cubicBezTo>
                      <a:pt x="592" y="12"/>
                      <a:pt x="583" y="9"/>
                      <a:pt x="571" y="7"/>
                    </a:cubicBezTo>
                    <a:cubicBezTo>
                      <a:pt x="559" y="4"/>
                      <a:pt x="547" y="3"/>
                      <a:pt x="536" y="3"/>
                    </a:cubicBezTo>
                    <a:cubicBezTo>
                      <a:pt x="514" y="3"/>
                      <a:pt x="494" y="7"/>
                      <a:pt x="475" y="16"/>
                    </a:cubicBezTo>
                    <a:cubicBezTo>
                      <a:pt x="441" y="33"/>
                      <a:pt x="427" y="70"/>
                      <a:pt x="422" y="98"/>
                    </a:cubicBezTo>
                    <a:cubicBezTo>
                      <a:pt x="422" y="98"/>
                      <a:pt x="422" y="98"/>
                      <a:pt x="422" y="98"/>
                    </a:cubicBezTo>
                    <a:cubicBezTo>
                      <a:pt x="421" y="100"/>
                      <a:pt x="421" y="100"/>
                      <a:pt x="421" y="100"/>
                    </a:cubicBezTo>
                    <a:cubicBezTo>
                      <a:pt x="419" y="105"/>
                      <a:pt x="417" y="110"/>
                      <a:pt x="414" y="114"/>
                    </a:cubicBezTo>
                    <a:cubicBezTo>
                      <a:pt x="411" y="120"/>
                      <a:pt x="406" y="124"/>
                      <a:pt x="399" y="125"/>
                    </a:cubicBezTo>
                    <a:cubicBezTo>
                      <a:pt x="399" y="125"/>
                      <a:pt x="399" y="125"/>
                      <a:pt x="399" y="125"/>
                    </a:cubicBezTo>
                    <a:cubicBezTo>
                      <a:pt x="399" y="125"/>
                      <a:pt x="399" y="125"/>
                      <a:pt x="399" y="125"/>
                    </a:cubicBezTo>
                    <a:cubicBezTo>
                      <a:pt x="396" y="124"/>
                      <a:pt x="392" y="121"/>
                      <a:pt x="389" y="118"/>
                    </a:cubicBezTo>
                    <a:cubicBezTo>
                      <a:pt x="388" y="117"/>
                      <a:pt x="387" y="116"/>
                      <a:pt x="386" y="115"/>
                    </a:cubicBezTo>
                    <a:cubicBezTo>
                      <a:pt x="383" y="114"/>
                      <a:pt x="381" y="113"/>
                      <a:pt x="378" y="113"/>
                    </a:cubicBezTo>
                    <a:cubicBezTo>
                      <a:pt x="375" y="113"/>
                      <a:pt x="372" y="114"/>
                      <a:pt x="369" y="115"/>
                    </a:cubicBezTo>
                    <a:cubicBezTo>
                      <a:pt x="364" y="116"/>
                      <a:pt x="361" y="117"/>
                      <a:pt x="358" y="117"/>
                    </a:cubicBezTo>
                    <a:cubicBezTo>
                      <a:pt x="353" y="117"/>
                      <a:pt x="348" y="115"/>
                      <a:pt x="342" y="111"/>
                    </a:cubicBezTo>
                    <a:cubicBezTo>
                      <a:pt x="338" y="108"/>
                      <a:pt x="334" y="105"/>
                      <a:pt x="329" y="103"/>
                    </a:cubicBezTo>
                    <a:cubicBezTo>
                      <a:pt x="327" y="102"/>
                      <a:pt x="327" y="102"/>
                      <a:pt x="327" y="102"/>
                    </a:cubicBezTo>
                    <a:cubicBezTo>
                      <a:pt x="318" y="97"/>
                      <a:pt x="304" y="89"/>
                      <a:pt x="292" y="89"/>
                    </a:cubicBezTo>
                    <a:cubicBezTo>
                      <a:pt x="288" y="89"/>
                      <a:pt x="285" y="89"/>
                      <a:pt x="282" y="91"/>
                    </a:cubicBezTo>
                    <a:cubicBezTo>
                      <a:pt x="281" y="91"/>
                      <a:pt x="281" y="91"/>
                      <a:pt x="281" y="91"/>
                    </a:cubicBezTo>
                    <a:cubicBezTo>
                      <a:pt x="280" y="91"/>
                      <a:pt x="280" y="91"/>
                      <a:pt x="280" y="91"/>
                    </a:cubicBezTo>
                    <a:cubicBezTo>
                      <a:pt x="262" y="80"/>
                      <a:pt x="238" y="73"/>
                      <a:pt x="215" y="73"/>
                    </a:cubicBezTo>
                    <a:cubicBezTo>
                      <a:pt x="209" y="73"/>
                      <a:pt x="203" y="74"/>
                      <a:pt x="197" y="75"/>
                    </a:cubicBezTo>
                    <a:cubicBezTo>
                      <a:pt x="170" y="79"/>
                      <a:pt x="141" y="94"/>
                      <a:pt x="109" y="119"/>
                    </a:cubicBezTo>
                    <a:cubicBezTo>
                      <a:pt x="85" y="137"/>
                      <a:pt x="64" y="162"/>
                      <a:pt x="48" y="193"/>
                    </a:cubicBezTo>
                    <a:cubicBezTo>
                      <a:pt x="31" y="226"/>
                      <a:pt x="23" y="262"/>
                      <a:pt x="19" y="293"/>
                    </a:cubicBezTo>
                    <a:cubicBezTo>
                      <a:pt x="17" y="305"/>
                      <a:pt x="17" y="316"/>
                      <a:pt x="17" y="328"/>
                    </a:cubicBezTo>
                    <a:cubicBezTo>
                      <a:pt x="17" y="334"/>
                      <a:pt x="17" y="340"/>
                      <a:pt x="16" y="347"/>
                    </a:cubicBezTo>
                    <a:cubicBezTo>
                      <a:pt x="15" y="363"/>
                      <a:pt x="13" y="379"/>
                      <a:pt x="10" y="395"/>
                    </a:cubicBezTo>
                    <a:cubicBezTo>
                      <a:pt x="9" y="398"/>
                      <a:pt x="9" y="401"/>
                      <a:pt x="9" y="404"/>
                    </a:cubicBezTo>
                    <a:cubicBezTo>
                      <a:pt x="7" y="416"/>
                      <a:pt x="7" y="424"/>
                      <a:pt x="11" y="429"/>
                    </a:cubicBezTo>
                    <a:cubicBezTo>
                      <a:pt x="11" y="430"/>
                      <a:pt x="11" y="430"/>
                      <a:pt x="11" y="430"/>
                    </a:cubicBezTo>
                    <a:cubicBezTo>
                      <a:pt x="11" y="431"/>
                      <a:pt x="11" y="431"/>
                      <a:pt x="11" y="431"/>
                    </a:cubicBezTo>
                    <a:cubicBezTo>
                      <a:pt x="8" y="437"/>
                      <a:pt x="6" y="446"/>
                      <a:pt x="6" y="452"/>
                    </a:cubicBezTo>
                    <a:cubicBezTo>
                      <a:pt x="5" y="458"/>
                      <a:pt x="7" y="466"/>
                      <a:pt x="11" y="474"/>
                    </a:cubicBezTo>
                    <a:cubicBezTo>
                      <a:pt x="12" y="475"/>
                      <a:pt x="12" y="475"/>
                      <a:pt x="12" y="475"/>
                    </a:cubicBezTo>
                    <a:cubicBezTo>
                      <a:pt x="11" y="476"/>
                      <a:pt x="11" y="476"/>
                      <a:pt x="11" y="476"/>
                    </a:cubicBezTo>
                    <a:cubicBezTo>
                      <a:pt x="9" y="479"/>
                      <a:pt x="7" y="483"/>
                      <a:pt x="7" y="487"/>
                    </a:cubicBezTo>
                    <a:cubicBezTo>
                      <a:pt x="7" y="492"/>
                      <a:pt x="9" y="497"/>
                      <a:pt x="12" y="501"/>
                    </a:cubicBezTo>
                    <a:cubicBezTo>
                      <a:pt x="13" y="501"/>
                      <a:pt x="13" y="501"/>
                      <a:pt x="13" y="501"/>
                    </a:cubicBezTo>
                    <a:cubicBezTo>
                      <a:pt x="12" y="502"/>
                      <a:pt x="12" y="502"/>
                      <a:pt x="12" y="502"/>
                    </a:cubicBezTo>
                    <a:cubicBezTo>
                      <a:pt x="2" y="516"/>
                      <a:pt x="6" y="539"/>
                      <a:pt x="20" y="550"/>
                    </a:cubicBezTo>
                    <a:cubicBezTo>
                      <a:pt x="24" y="552"/>
                      <a:pt x="27" y="554"/>
                      <a:pt x="30" y="554"/>
                    </a:cubicBezTo>
                    <a:cubicBezTo>
                      <a:pt x="32" y="554"/>
                      <a:pt x="32" y="554"/>
                      <a:pt x="32" y="554"/>
                    </a:cubicBezTo>
                    <a:cubicBezTo>
                      <a:pt x="32" y="555"/>
                      <a:pt x="32" y="555"/>
                      <a:pt x="32" y="555"/>
                    </a:cubicBezTo>
                    <a:cubicBezTo>
                      <a:pt x="32" y="558"/>
                      <a:pt x="32" y="561"/>
                      <a:pt x="33" y="565"/>
                    </a:cubicBezTo>
                    <a:cubicBezTo>
                      <a:pt x="34" y="572"/>
                      <a:pt x="39" y="578"/>
                      <a:pt x="44" y="585"/>
                    </a:cubicBezTo>
                    <a:cubicBezTo>
                      <a:pt x="45" y="587"/>
                      <a:pt x="45" y="587"/>
                      <a:pt x="45" y="587"/>
                    </a:cubicBezTo>
                    <a:cubicBezTo>
                      <a:pt x="49" y="591"/>
                      <a:pt x="53" y="596"/>
                      <a:pt x="56" y="601"/>
                    </a:cubicBezTo>
                    <a:cubicBezTo>
                      <a:pt x="60" y="607"/>
                      <a:pt x="65" y="612"/>
                      <a:pt x="69" y="618"/>
                    </a:cubicBezTo>
                    <a:cubicBezTo>
                      <a:pt x="117" y="678"/>
                      <a:pt x="191" y="721"/>
                      <a:pt x="258" y="754"/>
                    </a:cubicBezTo>
                    <a:cubicBezTo>
                      <a:pt x="280" y="766"/>
                      <a:pt x="301" y="775"/>
                      <a:pt x="322" y="783"/>
                    </a:cubicBezTo>
                    <a:cubicBezTo>
                      <a:pt x="345" y="792"/>
                      <a:pt x="370" y="800"/>
                      <a:pt x="397" y="808"/>
                    </a:cubicBezTo>
                    <a:cubicBezTo>
                      <a:pt x="406" y="810"/>
                      <a:pt x="406" y="810"/>
                      <a:pt x="406" y="810"/>
                    </a:cubicBezTo>
                    <a:cubicBezTo>
                      <a:pt x="421" y="814"/>
                      <a:pt x="436" y="819"/>
                      <a:pt x="451" y="823"/>
                    </a:cubicBezTo>
                    <a:cubicBezTo>
                      <a:pt x="452" y="823"/>
                      <a:pt x="452" y="823"/>
                      <a:pt x="452" y="823"/>
                    </a:cubicBezTo>
                    <a:cubicBezTo>
                      <a:pt x="452" y="823"/>
                      <a:pt x="452" y="823"/>
                      <a:pt x="452" y="823"/>
                    </a:cubicBezTo>
                    <a:cubicBezTo>
                      <a:pt x="454" y="827"/>
                      <a:pt x="458" y="830"/>
                      <a:pt x="464" y="832"/>
                    </a:cubicBezTo>
                    <a:cubicBezTo>
                      <a:pt x="469" y="833"/>
                      <a:pt x="475" y="833"/>
                      <a:pt x="481" y="829"/>
                    </a:cubicBezTo>
                    <a:cubicBezTo>
                      <a:pt x="481" y="829"/>
                      <a:pt x="481" y="829"/>
                      <a:pt x="481" y="829"/>
                    </a:cubicBezTo>
                    <a:cubicBezTo>
                      <a:pt x="482" y="830"/>
                      <a:pt x="482" y="830"/>
                      <a:pt x="482" y="830"/>
                    </a:cubicBezTo>
                    <a:cubicBezTo>
                      <a:pt x="488" y="838"/>
                      <a:pt x="501" y="842"/>
                      <a:pt x="511" y="842"/>
                    </a:cubicBezTo>
                    <a:cubicBezTo>
                      <a:pt x="519" y="842"/>
                      <a:pt x="526" y="840"/>
                      <a:pt x="533" y="837"/>
                    </a:cubicBezTo>
                    <a:cubicBezTo>
                      <a:pt x="534" y="836"/>
                      <a:pt x="534" y="836"/>
                      <a:pt x="534" y="836"/>
                    </a:cubicBezTo>
                    <a:cubicBezTo>
                      <a:pt x="535" y="837"/>
                      <a:pt x="535" y="837"/>
                      <a:pt x="535" y="837"/>
                    </a:cubicBezTo>
                    <a:cubicBezTo>
                      <a:pt x="541" y="843"/>
                      <a:pt x="551" y="844"/>
                      <a:pt x="562" y="841"/>
                    </a:cubicBezTo>
                    <a:cubicBezTo>
                      <a:pt x="562" y="841"/>
                      <a:pt x="562" y="841"/>
                      <a:pt x="562" y="841"/>
                    </a:cubicBezTo>
                  </a:path>
                </a:pathLst>
              </a:custGeom>
              <a:solidFill>
                <a:srgbClr val="CE93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0" name="Freeform 122">
                <a:extLst>
                  <a:ext uri="{FF2B5EF4-FFF2-40B4-BE49-F238E27FC236}">
                    <a16:creationId xmlns:a16="http://schemas.microsoft.com/office/drawing/2014/main" id="{44BCC17D-54B7-4810-B49F-1DCE2C375912}"/>
                  </a:ext>
                </a:extLst>
              </p:cNvPr>
              <p:cNvSpPr>
                <a:spLocks/>
              </p:cNvSpPr>
              <p:nvPr/>
            </p:nvSpPr>
            <p:spPr bwMode="auto">
              <a:xfrm>
                <a:off x="2126" y="2026"/>
                <a:ext cx="36" cy="19"/>
              </a:xfrm>
              <a:custGeom>
                <a:avLst/>
                <a:gdLst>
                  <a:gd name="T0" fmla="*/ 14 w 15"/>
                  <a:gd name="T1" fmla="*/ 0 h 8"/>
                  <a:gd name="T2" fmla="*/ 0 w 15"/>
                  <a:gd name="T3" fmla="*/ 6 h 8"/>
                  <a:gd name="T4" fmla="*/ 1 w 15"/>
                  <a:gd name="T5" fmla="*/ 7 h 8"/>
                  <a:gd name="T6" fmla="*/ 14 w 15"/>
                  <a:gd name="T7" fmla="*/ 2 h 8"/>
                  <a:gd name="T8" fmla="*/ 14 w 15"/>
                  <a:gd name="T9" fmla="*/ 0 h 8"/>
                </a:gdLst>
                <a:ahLst/>
                <a:cxnLst>
                  <a:cxn ang="0">
                    <a:pos x="T0" y="T1"/>
                  </a:cxn>
                  <a:cxn ang="0">
                    <a:pos x="T2" y="T3"/>
                  </a:cxn>
                  <a:cxn ang="0">
                    <a:pos x="T4" y="T5"/>
                  </a:cxn>
                  <a:cxn ang="0">
                    <a:pos x="T6" y="T7"/>
                  </a:cxn>
                  <a:cxn ang="0">
                    <a:pos x="T8" y="T9"/>
                  </a:cxn>
                </a:cxnLst>
                <a:rect l="0" t="0" r="r" b="b"/>
                <a:pathLst>
                  <a:path w="15" h="8">
                    <a:moveTo>
                      <a:pt x="14" y="0"/>
                    </a:moveTo>
                    <a:cubicBezTo>
                      <a:pt x="9" y="0"/>
                      <a:pt x="3" y="2"/>
                      <a:pt x="0" y="6"/>
                    </a:cubicBezTo>
                    <a:cubicBezTo>
                      <a:pt x="0" y="7"/>
                      <a:pt x="1" y="8"/>
                      <a:pt x="1" y="7"/>
                    </a:cubicBezTo>
                    <a:cubicBezTo>
                      <a:pt x="5" y="4"/>
                      <a:pt x="9" y="3"/>
                      <a:pt x="14" y="2"/>
                    </a:cubicBezTo>
                    <a:cubicBezTo>
                      <a:pt x="15" y="1"/>
                      <a:pt x="15" y="0"/>
                      <a:pt x="14" y="0"/>
                    </a:cubicBezTo>
                    <a:close/>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1" name="Freeform 123">
                <a:extLst>
                  <a:ext uri="{FF2B5EF4-FFF2-40B4-BE49-F238E27FC236}">
                    <a16:creationId xmlns:a16="http://schemas.microsoft.com/office/drawing/2014/main" id="{68C8E1F5-741B-4C7E-91F3-BA18B2C979FC}"/>
                  </a:ext>
                </a:extLst>
              </p:cNvPr>
              <p:cNvSpPr>
                <a:spLocks/>
              </p:cNvSpPr>
              <p:nvPr/>
            </p:nvSpPr>
            <p:spPr bwMode="auto">
              <a:xfrm>
                <a:off x="2112" y="2062"/>
                <a:ext cx="66" cy="26"/>
              </a:xfrm>
              <a:custGeom>
                <a:avLst/>
                <a:gdLst>
                  <a:gd name="T0" fmla="*/ 27 w 28"/>
                  <a:gd name="T1" fmla="*/ 1 h 11"/>
                  <a:gd name="T2" fmla="*/ 0 w 28"/>
                  <a:gd name="T3" fmla="*/ 10 h 11"/>
                  <a:gd name="T4" fmla="*/ 1 w 28"/>
                  <a:gd name="T5" fmla="*/ 10 h 11"/>
                  <a:gd name="T6" fmla="*/ 27 w 28"/>
                  <a:gd name="T7" fmla="*/ 3 h 11"/>
                  <a:gd name="T8" fmla="*/ 27 w 28"/>
                  <a:gd name="T9" fmla="*/ 1 h 11"/>
                </a:gdLst>
                <a:ahLst/>
                <a:cxnLst>
                  <a:cxn ang="0">
                    <a:pos x="T0" y="T1"/>
                  </a:cxn>
                  <a:cxn ang="0">
                    <a:pos x="T2" y="T3"/>
                  </a:cxn>
                  <a:cxn ang="0">
                    <a:pos x="T4" y="T5"/>
                  </a:cxn>
                  <a:cxn ang="0">
                    <a:pos x="T6" y="T7"/>
                  </a:cxn>
                  <a:cxn ang="0">
                    <a:pos x="T8" y="T9"/>
                  </a:cxn>
                </a:cxnLst>
                <a:rect l="0" t="0" r="r" b="b"/>
                <a:pathLst>
                  <a:path w="28" h="11">
                    <a:moveTo>
                      <a:pt x="27" y="1"/>
                    </a:moveTo>
                    <a:cubicBezTo>
                      <a:pt x="18" y="0"/>
                      <a:pt x="7" y="3"/>
                      <a:pt x="0" y="10"/>
                    </a:cubicBezTo>
                    <a:cubicBezTo>
                      <a:pt x="0" y="10"/>
                      <a:pt x="0" y="11"/>
                      <a:pt x="1" y="10"/>
                    </a:cubicBezTo>
                    <a:cubicBezTo>
                      <a:pt x="9" y="5"/>
                      <a:pt x="18" y="4"/>
                      <a:pt x="27" y="3"/>
                    </a:cubicBezTo>
                    <a:cubicBezTo>
                      <a:pt x="28" y="3"/>
                      <a:pt x="28" y="1"/>
                      <a:pt x="27" y="1"/>
                    </a:cubicBezTo>
                    <a:close/>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2" name="Freeform 124">
                <a:extLst>
                  <a:ext uri="{FF2B5EF4-FFF2-40B4-BE49-F238E27FC236}">
                    <a16:creationId xmlns:a16="http://schemas.microsoft.com/office/drawing/2014/main" id="{6D24B45A-13FD-48ED-8471-B44D6CEB2FC0}"/>
                  </a:ext>
                </a:extLst>
              </p:cNvPr>
              <p:cNvSpPr>
                <a:spLocks/>
              </p:cNvSpPr>
              <p:nvPr/>
            </p:nvSpPr>
            <p:spPr bwMode="auto">
              <a:xfrm>
                <a:off x="2079" y="2102"/>
                <a:ext cx="116" cy="45"/>
              </a:xfrm>
              <a:custGeom>
                <a:avLst/>
                <a:gdLst>
                  <a:gd name="T0" fmla="*/ 49 w 49"/>
                  <a:gd name="T1" fmla="*/ 1 h 19"/>
                  <a:gd name="T2" fmla="*/ 0 w 49"/>
                  <a:gd name="T3" fmla="*/ 18 h 19"/>
                  <a:gd name="T4" fmla="*/ 1 w 49"/>
                  <a:gd name="T5" fmla="*/ 19 h 19"/>
                  <a:gd name="T6" fmla="*/ 22 w 49"/>
                  <a:gd name="T7" fmla="*/ 8 h 19"/>
                  <a:gd name="T8" fmla="*/ 49 w 49"/>
                  <a:gd name="T9" fmla="*/ 2 h 19"/>
                  <a:gd name="T10" fmla="*/ 49 w 49"/>
                  <a:gd name="T11" fmla="*/ 1 h 19"/>
                </a:gdLst>
                <a:ahLst/>
                <a:cxnLst>
                  <a:cxn ang="0">
                    <a:pos x="T0" y="T1"/>
                  </a:cxn>
                  <a:cxn ang="0">
                    <a:pos x="T2" y="T3"/>
                  </a:cxn>
                  <a:cxn ang="0">
                    <a:pos x="T4" y="T5"/>
                  </a:cxn>
                  <a:cxn ang="0">
                    <a:pos x="T6" y="T7"/>
                  </a:cxn>
                  <a:cxn ang="0">
                    <a:pos x="T8" y="T9"/>
                  </a:cxn>
                  <a:cxn ang="0">
                    <a:pos x="T10" y="T11"/>
                  </a:cxn>
                </a:cxnLst>
                <a:rect l="0" t="0" r="r" b="b"/>
                <a:pathLst>
                  <a:path w="49" h="19">
                    <a:moveTo>
                      <a:pt x="49" y="1"/>
                    </a:moveTo>
                    <a:cubicBezTo>
                      <a:pt x="31" y="0"/>
                      <a:pt x="15" y="10"/>
                      <a:pt x="0" y="18"/>
                    </a:cubicBezTo>
                    <a:cubicBezTo>
                      <a:pt x="0" y="18"/>
                      <a:pt x="0" y="19"/>
                      <a:pt x="1" y="19"/>
                    </a:cubicBezTo>
                    <a:cubicBezTo>
                      <a:pt x="8" y="16"/>
                      <a:pt x="15" y="11"/>
                      <a:pt x="22" y="8"/>
                    </a:cubicBezTo>
                    <a:cubicBezTo>
                      <a:pt x="31" y="5"/>
                      <a:pt x="39" y="3"/>
                      <a:pt x="49" y="2"/>
                    </a:cubicBezTo>
                    <a:cubicBezTo>
                      <a:pt x="49" y="2"/>
                      <a:pt x="49" y="1"/>
                      <a:pt x="49" y="1"/>
                    </a:cubicBezTo>
                    <a:close/>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3" name="Freeform 125">
                <a:extLst>
                  <a:ext uri="{FF2B5EF4-FFF2-40B4-BE49-F238E27FC236}">
                    <a16:creationId xmlns:a16="http://schemas.microsoft.com/office/drawing/2014/main" id="{351E3869-E868-4C4E-99FA-A264D85A913E}"/>
                  </a:ext>
                </a:extLst>
              </p:cNvPr>
              <p:cNvSpPr>
                <a:spLocks/>
              </p:cNvSpPr>
              <p:nvPr/>
            </p:nvSpPr>
            <p:spPr bwMode="auto">
              <a:xfrm>
                <a:off x="1962" y="2116"/>
                <a:ext cx="407" cy="169"/>
              </a:xfrm>
              <a:custGeom>
                <a:avLst/>
                <a:gdLst>
                  <a:gd name="T0" fmla="*/ 171 w 171"/>
                  <a:gd name="T1" fmla="*/ 0 h 71"/>
                  <a:gd name="T2" fmla="*/ 82 w 171"/>
                  <a:gd name="T3" fmla="*/ 17 h 71"/>
                  <a:gd name="T4" fmla="*/ 1 w 171"/>
                  <a:gd name="T5" fmla="*/ 68 h 71"/>
                  <a:gd name="T6" fmla="*/ 2 w 171"/>
                  <a:gd name="T7" fmla="*/ 70 h 71"/>
                  <a:gd name="T8" fmla="*/ 80 w 171"/>
                  <a:gd name="T9" fmla="*/ 20 h 71"/>
                  <a:gd name="T10" fmla="*/ 125 w 171"/>
                  <a:gd name="T11" fmla="*/ 8 h 71"/>
                  <a:gd name="T12" fmla="*/ 171 w 171"/>
                  <a:gd name="T13" fmla="*/ 1 h 71"/>
                  <a:gd name="T14" fmla="*/ 171 w 171"/>
                  <a:gd name="T15" fmla="*/ 0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71">
                    <a:moveTo>
                      <a:pt x="171" y="0"/>
                    </a:moveTo>
                    <a:cubicBezTo>
                      <a:pt x="141" y="0"/>
                      <a:pt x="110" y="7"/>
                      <a:pt x="82" y="17"/>
                    </a:cubicBezTo>
                    <a:cubicBezTo>
                      <a:pt x="51" y="28"/>
                      <a:pt x="26" y="48"/>
                      <a:pt x="1" y="68"/>
                    </a:cubicBezTo>
                    <a:cubicBezTo>
                      <a:pt x="0" y="69"/>
                      <a:pt x="1" y="71"/>
                      <a:pt x="2" y="70"/>
                    </a:cubicBezTo>
                    <a:cubicBezTo>
                      <a:pt x="27" y="50"/>
                      <a:pt x="51" y="31"/>
                      <a:pt x="80" y="20"/>
                    </a:cubicBezTo>
                    <a:cubicBezTo>
                      <a:pt x="95" y="15"/>
                      <a:pt x="110" y="11"/>
                      <a:pt x="125" y="8"/>
                    </a:cubicBezTo>
                    <a:cubicBezTo>
                      <a:pt x="140" y="4"/>
                      <a:pt x="156" y="2"/>
                      <a:pt x="171" y="1"/>
                    </a:cubicBezTo>
                    <a:cubicBezTo>
                      <a:pt x="171" y="0"/>
                      <a:pt x="171" y="0"/>
                      <a:pt x="171" y="0"/>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4" name="Freeform 126">
                <a:extLst>
                  <a:ext uri="{FF2B5EF4-FFF2-40B4-BE49-F238E27FC236}">
                    <a16:creationId xmlns:a16="http://schemas.microsoft.com/office/drawing/2014/main" id="{9C47E9C1-5C67-4567-9F01-0E566B5A35F2}"/>
                  </a:ext>
                </a:extLst>
              </p:cNvPr>
              <p:cNvSpPr>
                <a:spLocks/>
              </p:cNvSpPr>
              <p:nvPr/>
            </p:nvSpPr>
            <p:spPr bwMode="auto">
              <a:xfrm>
                <a:off x="2540" y="2230"/>
                <a:ext cx="340" cy="186"/>
              </a:xfrm>
              <a:custGeom>
                <a:avLst/>
                <a:gdLst>
                  <a:gd name="T0" fmla="*/ 142 w 143"/>
                  <a:gd name="T1" fmla="*/ 0 h 78"/>
                  <a:gd name="T2" fmla="*/ 80 w 143"/>
                  <a:gd name="T3" fmla="*/ 46 h 78"/>
                  <a:gd name="T4" fmla="*/ 42 w 143"/>
                  <a:gd name="T5" fmla="*/ 65 h 78"/>
                  <a:gd name="T6" fmla="*/ 1 w 143"/>
                  <a:gd name="T7" fmla="*/ 77 h 78"/>
                  <a:gd name="T8" fmla="*/ 1 w 143"/>
                  <a:gd name="T9" fmla="*/ 78 h 78"/>
                  <a:gd name="T10" fmla="*/ 40 w 143"/>
                  <a:gd name="T11" fmla="*/ 69 h 78"/>
                  <a:gd name="T12" fmla="*/ 78 w 143"/>
                  <a:gd name="T13" fmla="*/ 51 h 78"/>
                  <a:gd name="T14" fmla="*/ 143 w 143"/>
                  <a:gd name="T15" fmla="*/ 2 h 78"/>
                  <a:gd name="T16" fmla="*/ 142 w 143"/>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78">
                    <a:moveTo>
                      <a:pt x="142" y="0"/>
                    </a:moveTo>
                    <a:cubicBezTo>
                      <a:pt x="122" y="17"/>
                      <a:pt x="102" y="33"/>
                      <a:pt x="80" y="46"/>
                    </a:cubicBezTo>
                    <a:cubicBezTo>
                      <a:pt x="68" y="53"/>
                      <a:pt x="55" y="59"/>
                      <a:pt x="42" y="65"/>
                    </a:cubicBezTo>
                    <a:cubicBezTo>
                      <a:pt x="28" y="70"/>
                      <a:pt x="15" y="76"/>
                      <a:pt x="1" y="77"/>
                    </a:cubicBezTo>
                    <a:cubicBezTo>
                      <a:pt x="0" y="77"/>
                      <a:pt x="0" y="78"/>
                      <a:pt x="1" y="78"/>
                    </a:cubicBezTo>
                    <a:cubicBezTo>
                      <a:pt x="15" y="78"/>
                      <a:pt x="27" y="74"/>
                      <a:pt x="40" y="69"/>
                    </a:cubicBezTo>
                    <a:cubicBezTo>
                      <a:pt x="53" y="64"/>
                      <a:pt x="66" y="58"/>
                      <a:pt x="78" y="51"/>
                    </a:cubicBezTo>
                    <a:cubicBezTo>
                      <a:pt x="101" y="38"/>
                      <a:pt x="126" y="23"/>
                      <a:pt x="143" y="2"/>
                    </a:cubicBezTo>
                    <a:cubicBezTo>
                      <a:pt x="143" y="1"/>
                      <a:pt x="143" y="0"/>
                      <a:pt x="142" y="0"/>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5" name="Freeform 127">
                <a:extLst>
                  <a:ext uri="{FF2B5EF4-FFF2-40B4-BE49-F238E27FC236}">
                    <a16:creationId xmlns:a16="http://schemas.microsoft.com/office/drawing/2014/main" id="{64EBE28F-D623-4904-B615-1974E7F0C065}"/>
                  </a:ext>
                </a:extLst>
              </p:cNvPr>
              <p:cNvSpPr>
                <a:spLocks/>
              </p:cNvSpPr>
              <p:nvPr/>
            </p:nvSpPr>
            <p:spPr bwMode="auto">
              <a:xfrm>
                <a:off x="2690" y="2223"/>
                <a:ext cx="306" cy="452"/>
              </a:xfrm>
              <a:custGeom>
                <a:avLst/>
                <a:gdLst>
                  <a:gd name="T0" fmla="*/ 128 w 129"/>
                  <a:gd name="T1" fmla="*/ 0 h 190"/>
                  <a:gd name="T2" fmla="*/ 127 w 129"/>
                  <a:gd name="T3" fmla="*/ 0 h 190"/>
                  <a:gd name="T4" fmla="*/ 109 w 129"/>
                  <a:gd name="T5" fmla="*/ 59 h 190"/>
                  <a:gd name="T6" fmla="*/ 80 w 129"/>
                  <a:gd name="T7" fmla="*/ 111 h 190"/>
                  <a:gd name="T8" fmla="*/ 0 w 129"/>
                  <a:gd name="T9" fmla="*/ 189 h 190"/>
                  <a:gd name="T10" fmla="*/ 0 w 129"/>
                  <a:gd name="T11" fmla="*/ 189 h 190"/>
                  <a:gd name="T12" fmla="*/ 84 w 129"/>
                  <a:gd name="T13" fmla="*/ 111 h 190"/>
                  <a:gd name="T14" fmla="*/ 114 w 129"/>
                  <a:gd name="T15" fmla="*/ 58 h 190"/>
                  <a:gd name="T16" fmla="*/ 128 w 129"/>
                  <a:gd name="T17"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190">
                    <a:moveTo>
                      <a:pt x="128" y="0"/>
                    </a:moveTo>
                    <a:cubicBezTo>
                      <a:pt x="128" y="0"/>
                      <a:pt x="127" y="0"/>
                      <a:pt x="127" y="0"/>
                    </a:cubicBezTo>
                    <a:cubicBezTo>
                      <a:pt x="126" y="21"/>
                      <a:pt x="118" y="40"/>
                      <a:pt x="109" y="59"/>
                    </a:cubicBezTo>
                    <a:cubicBezTo>
                      <a:pt x="101" y="77"/>
                      <a:pt x="91" y="94"/>
                      <a:pt x="80" y="111"/>
                    </a:cubicBezTo>
                    <a:cubicBezTo>
                      <a:pt x="58" y="141"/>
                      <a:pt x="32" y="170"/>
                      <a:pt x="0" y="189"/>
                    </a:cubicBezTo>
                    <a:cubicBezTo>
                      <a:pt x="0" y="189"/>
                      <a:pt x="0" y="190"/>
                      <a:pt x="0" y="189"/>
                    </a:cubicBezTo>
                    <a:cubicBezTo>
                      <a:pt x="35" y="171"/>
                      <a:pt x="61" y="143"/>
                      <a:pt x="84" y="111"/>
                    </a:cubicBezTo>
                    <a:cubicBezTo>
                      <a:pt x="96" y="95"/>
                      <a:pt x="106" y="77"/>
                      <a:pt x="114" y="58"/>
                    </a:cubicBezTo>
                    <a:cubicBezTo>
                      <a:pt x="121" y="40"/>
                      <a:pt x="129" y="21"/>
                      <a:pt x="128" y="0"/>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6" name="Freeform 128">
                <a:extLst>
                  <a:ext uri="{FF2B5EF4-FFF2-40B4-BE49-F238E27FC236}">
                    <a16:creationId xmlns:a16="http://schemas.microsoft.com/office/drawing/2014/main" id="{E27AEAFE-EFF6-4780-9905-EA1E332B0D48}"/>
                  </a:ext>
                </a:extLst>
              </p:cNvPr>
              <p:cNvSpPr>
                <a:spLocks/>
              </p:cNvSpPr>
              <p:nvPr/>
            </p:nvSpPr>
            <p:spPr bwMode="auto">
              <a:xfrm>
                <a:off x="2830" y="2449"/>
                <a:ext cx="219" cy="352"/>
              </a:xfrm>
              <a:custGeom>
                <a:avLst/>
                <a:gdLst>
                  <a:gd name="T0" fmla="*/ 90 w 92"/>
                  <a:gd name="T1" fmla="*/ 1 h 148"/>
                  <a:gd name="T2" fmla="*/ 61 w 92"/>
                  <a:gd name="T3" fmla="*/ 83 h 148"/>
                  <a:gd name="T4" fmla="*/ 1 w 92"/>
                  <a:gd name="T5" fmla="*/ 146 h 148"/>
                  <a:gd name="T6" fmla="*/ 1 w 92"/>
                  <a:gd name="T7" fmla="*/ 148 h 148"/>
                  <a:gd name="T8" fmla="*/ 34 w 92"/>
                  <a:gd name="T9" fmla="*/ 122 h 148"/>
                  <a:gd name="T10" fmla="*/ 63 w 92"/>
                  <a:gd name="T11" fmla="*/ 86 h 148"/>
                  <a:gd name="T12" fmla="*/ 92 w 92"/>
                  <a:gd name="T13" fmla="*/ 0 h 148"/>
                  <a:gd name="T14" fmla="*/ 90 w 92"/>
                  <a:gd name="T15" fmla="*/ 1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148">
                    <a:moveTo>
                      <a:pt x="90" y="1"/>
                    </a:moveTo>
                    <a:cubicBezTo>
                      <a:pt x="89" y="31"/>
                      <a:pt x="76" y="57"/>
                      <a:pt x="61" y="83"/>
                    </a:cubicBezTo>
                    <a:cubicBezTo>
                      <a:pt x="46" y="108"/>
                      <a:pt x="24" y="129"/>
                      <a:pt x="1" y="146"/>
                    </a:cubicBezTo>
                    <a:cubicBezTo>
                      <a:pt x="0" y="147"/>
                      <a:pt x="0" y="148"/>
                      <a:pt x="1" y="148"/>
                    </a:cubicBezTo>
                    <a:cubicBezTo>
                      <a:pt x="14" y="142"/>
                      <a:pt x="24" y="131"/>
                      <a:pt x="34" y="122"/>
                    </a:cubicBezTo>
                    <a:cubicBezTo>
                      <a:pt x="45" y="111"/>
                      <a:pt x="55" y="99"/>
                      <a:pt x="63" y="86"/>
                    </a:cubicBezTo>
                    <a:cubicBezTo>
                      <a:pt x="79" y="60"/>
                      <a:pt x="92" y="31"/>
                      <a:pt x="92" y="0"/>
                    </a:cubicBezTo>
                    <a:cubicBezTo>
                      <a:pt x="92" y="0"/>
                      <a:pt x="90" y="0"/>
                      <a:pt x="90" y="1"/>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7" name="Freeform 129">
                <a:extLst>
                  <a:ext uri="{FF2B5EF4-FFF2-40B4-BE49-F238E27FC236}">
                    <a16:creationId xmlns:a16="http://schemas.microsoft.com/office/drawing/2014/main" id="{3AF6CFB4-6D33-4B06-B4AE-7ACCCAD25CFA}"/>
                  </a:ext>
                </a:extLst>
              </p:cNvPr>
              <p:cNvSpPr>
                <a:spLocks/>
              </p:cNvSpPr>
              <p:nvPr/>
            </p:nvSpPr>
            <p:spPr bwMode="auto">
              <a:xfrm>
                <a:off x="2934" y="2646"/>
                <a:ext cx="79" cy="102"/>
              </a:xfrm>
              <a:custGeom>
                <a:avLst/>
                <a:gdLst>
                  <a:gd name="T0" fmla="*/ 32 w 33"/>
                  <a:gd name="T1" fmla="*/ 1 h 43"/>
                  <a:gd name="T2" fmla="*/ 0 w 33"/>
                  <a:gd name="T3" fmla="*/ 42 h 43"/>
                  <a:gd name="T4" fmla="*/ 1 w 33"/>
                  <a:gd name="T5" fmla="*/ 43 h 43"/>
                  <a:gd name="T6" fmla="*/ 33 w 33"/>
                  <a:gd name="T7" fmla="*/ 1 h 43"/>
                  <a:gd name="T8" fmla="*/ 32 w 33"/>
                  <a:gd name="T9" fmla="*/ 1 h 43"/>
                </a:gdLst>
                <a:ahLst/>
                <a:cxnLst>
                  <a:cxn ang="0">
                    <a:pos x="T0" y="T1"/>
                  </a:cxn>
                  <a:cxn ang="0">
                    <a:pos x="T2" y="T3"/>
                  </a:cxn>
                  <a:cxn ang="0">
                    <a:pos x="T4" y="T5"/>
                  </a:cxn>
                  <a:cxn ang="0">
                    <a:pos x="T6" y="T7"/>
                  </a:cxn>
                  <a:cxn ang="0">
                    <a:pos x="T8" y="T9"/>
                  </a:cxn>
                </a:cxnLst>
                <a:rect l="0" t="0" r="r" b="b"/>
                <a:pathLst>
                  <a:path w="33" h="43">
                    <a:moveTo>
                      <a:pt x="32" y="1"/>
                    </a:moveTo>
                    <a:cubicBezTo>
                      <a:pt x="24" y="17"/>
                      <a:pt x="11" y="28"/>
                      <a:pt x="0" y="42"/>
                    </a:cubicBezTo>
                    <a:cubicBezTo>
                      <a:pt x="0" y="42"/>
                      <a:pt x="0" y="43"/>
                      <a:pt x="1" y="43"/>
                    </a:cubicBezTo>
                    <a:cubicBezTo>
                      <a:pt x="13" y="30"/>
                      <a:pt x="26" y="17"/>
                      <a:pt x="33" y="1"/>
                    </a:cubicBezTo>
                    <a:cubicBezTo>
                      <a:pt x="33" y="1"/>
                      <a:pt x="32" y="0"/>
                      <a:pt x="32" y="1"/>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8" name="Freeform 130">
                <a:extLst>
                  <a:ext uri="{FF2B5EF4-FFF2-40B4-BE49-F238E27FC236}">
                    <a16:creationId xmlns:a16="http://schemas.microsoft.com/office/drawing/2014/main" id="{7C8CE21C-8140-4C33-9609-D212745A120E}"/>
                  </a:ext>
                </a:extLst>
              </p:cNvPr>
              <p:cNvSpPr>
                <a:spLocks/>
              </p:cNvSpPr>
              <p:nvPr/>
            </p:nvSpPr>
            <p:spPr bwMode="auto">
              <a:xfrm>
                <a:off x="2930" y="2696"/>
                <a:ext cx="102" cy="131"/>
              </a:xfrm>
              <a:custGeom>
                <a:avLst/>
                <a:gdLst>
                  <a:gd name="T0" fmla="*/ 42 w 43"/>
                  <a:gd name="T1" fmla="*/ 0 h 55"/>
                  <a:gd name="T2" fmla="*/ 24 w 43"/>
                  <a:gd name="T3" fmla="*/ 28 h 55"/>
                  <a:gd name="T4" fmla="*/ 1 w 43"/>
                  <a:gd name="T5" fmla="*/ 52 h 55"/>
                  <a:gd name="T6" fmla="*/ 3 w 43"/>
                  <a:gd name="T7" fmla="*/ 54 h 55"/>
                  <a:gd name="T8" fmla="*/ 26 w 43"/>
                  <a:gd name="T9" fmla="*/ 30 h 55"/>
                  <a:gd name="T10" fmla="*/ 43 w 43"/>
                  <a:gd name="T11" fmla="*/ 0 h 55"/>
                  <a:gd name="T12" fmla="*/ 42 w 43"/>
                  <a:gd name="T13" fmla="*/ 0 h 55"/>
                </a:gdLst>
                <a:ahLst/>
                <a:cxnLst>
                  <a:cxn ang="0">
                    <a:pos x="T0" y="T1"/>
                  </a:cxn>
                  <a:cxn ang="0">
                    <a:pos x="T2" y="T3"/>
                  </a:cxn>
                  <a:cxn ang="0">
                    <a:pos x="T4" y="T5"/>
                  </a:cxn>
                  <a:cxn ang="0">
                    <a:pos x="T6" y="T7"/>
                  </a:cxn>
                  <a:cxn ang="0">
                    <a:pos x="T8" y="T9"/>
                  </a:cxn>
                  <a:cxn ang="0">
                    <a:pos x="T10" y="T11"/>
                  </a:cxn>
                  <a:cxn ang="0">
                    <a:pos x="T12" y="T13"/>
                  </a:cxn>
                </a:cxnLst>
                <a:rect l="0" t="0" r="r" b="b"/>
                <a:pathLst>
                  <a:path w="43" h="55">
                    <a:moveTo>
                      <a:pt x="42" y="0"/>
                    </a:moveTo>
                    <a:cubicBezTo>
                      <a:pt x="38" y="10"/>
                      <a:pt x="31" y="20"/>
                      <a:pt x="24" y="28"/>
                    </a:cubicBezTo>
                    <a:cubicBezTo>
                      <a:pt x="17" y="37"/>
                      <a:pt x="10" y="45"/>
                      <a:pt x="1" y="52"/>
                    </a:cubicBezTo>
                    <a:cubicBezTo>
                      <a:pt x="0" y="53"/>
                      <a:pt x="1" y="55"/>
                      <a:pt x="3" y="54"/>
                    </a:cubicBezTo>
                    <a:cubicBezTo>
                      <a:pt x="12" y="48"/>
                      <a:pt x="19" y="38"/>
                      <a:pt x="26" y="30"/>
                    </a:cubicBezTo>
                    <a:cubicBezTo>
                      <a:pt x="33" y="21"/>
                      <a:pt x="40" y="11"/>
                      <a:pt x="43" y="0"/>
                    </a:cubicBezTo>
                    <a:cubicBezTo>
                      <a:pt x="43" y="0"/>
                      <a:pt x="42" y="0"/>
                      <a:pt x="42" y="0"/>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9" name="Freeform 131">
                <a:extLst>
                  <a:ext uri="{FF2B5EF4-FFF2-40B4-BE49-F238E27FC236}">
                    <a16:creationId xmlns:a16="http://schemas.microsoft.com/office/drawing/2014/main" id="{D9332F8E-AE15-4444-BDB9-053130062474}"/>
                  </a:ext>
                </a:extLst>
              </p:cNvPr>
              <p:cNvSpPr>
                <a:spLocks/>
              </p:cNvSpPr>
              <p:nvPr/>
            </p:nvSpPr>
            <p:spPr bwMode="auto">
              <a:xfrm>
                <a:off x="2977" y="2767"/>
                <a:ext cx="48" cy="79"/>
              </a:xfrm>
              <a:custGeom>
                <a:avLst/>
                <a:gdLst>
                  <a:gd name="T0" fmla="*/ 20 w 20"/>
                  <a:gd name="T1" fmla="*/ 1 h 33"/>
                  <a:gd name="T2" fmla="*/ 1 w 20"/>
                  <a:gd name="T3" fmla="*/ 32 h 33"/>
                  <a:gd name="T4" fmla="*/ 2 w 20"/>
                  <a:gd name="T5" fmla="*/ 33 h 33"/>
                  <a:gd name="T6" fmla="*/ 20 w 20"/>
                  <a:gd name="T7" fmla="*/ 1 h 33"/>
                  <a:gd name="T8" fmla="*/ 20 w 20"/>
                  <a:gd name="T9" fmla="*/ 1 h 33"/>
                </a:gdLst>
                <a:ahLst/>
                <a:cxnLst>
                  <a:cxn ang="0">
                    <a:pos x="T0" y="T1"/>
                  </a:cxn>
                  <a:cxn ang="0">
                    <a:pos x="T2" y="T3"/>
                  </a:cxn>
                  <a:cxn ang="0">
                    <a:pos x="T4" y="T5"/>
                  </a:cxn>
                  <a:cxn ang="0">
                    <a:pos x="T6" y="T7"/>
                  </a:cxn>
                  <a:cxn ang="0">
                    <a:pos x="T8" y="T9"/>
                  </a:cxn>
                </a:cxnLst>
                <a:rect l="0" t="0" r="r" b="b"/>
                <a:pathLst>
                  <a:path w="20" h="33">
                    <a:moveTo>
                      <a:pt x="20" y="1"/>
                    </a:moveTo>
                    <a:cubicBezTo>
                      <a:pt x="14" y="12"/>
                      <a:pt x="7" y="21"/>
                      <a:pt x="1" y="32"/>
                    </a:cubicBezTo>
                    <a:cubicBezTo>
                      <a:pt x="0" y="33"/>
                      <a:pt x="1" y="33"/>
                      <a:pt x="2" y="33"/>
                    </a:cubicBezTo>
                    <a:cubicBezTo>
                      <a:pt x="9" y="23"/>
                      <a:pt x="15" y="12"/>
                      <a:pt x="20" y="1"/>
                    </a:cubicBezTo>
                    <a:cubicBezTo>
                      <a:pt x="20" y="0"/>
                      <a:pt x="20" y="0"/>
                      <a:pt x="20" y="1"/>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0" name="Freeform 132">
                <a:extLst>
                  <a:ext uri="{FF2B5EF4-FFF2-40B4-BE49-F238E27FC236}">
                    <a16:creationId xmlns:a16="http://schemas.microsoft.com/office/drawing/2014/main" id="{D1F09579-9720-43BA-825C-5FB76D4B0A7D}"/>
                  </a:ext>
                </a:extLst>
              </p:cNvPr>
              <p:cNvSpPr>
                <a:spLocks/>
              </p:cNvSpPr>
              <p:nvPr/>
            </p:nvSpPr>
            <p:spPr bwMode="auto">
              <a:xfrm>
                <a:off x="3013" y="2817"/>
                <a:ext cx="36" cy="64"/>
              </a:xfrm>
              <a:custGeom>
                <a:avLst/>
                <a:gdLst>
                  <a:gd name="T0" fmla="*/ 14 w 15"/>
                  <a:gd name="T1" fmla="*/ 0 h 27"/>
                  <a:gd name="T2" fmla="*/ 0 w 15"/>
                  <a:gd name="T3" fmla="*/ 25 h 27"/>
                  <a:gd name="T4" fmla="*/ 1 w 15"/>
                  <a:gd name="T5" fmla="*/ 26 h 27"/>
                  <a:gd name="T6" fmla="*/ 15 w 15"/>
                  <a:gd name="T7" fmla="*/ 1 h 27"/>
                  <a:gd name="T8" fmla="*/ 14 w 15"/>
                  <a:gd name="T9" fmla="*/ 0 h 27"/>
                </a:gdLst>
                <a:ahLst/>
                <a:cxnLst>
                  <a:cxn ang="0">
                    <a:pos x="T0" y="T1"/>
                  </a:cxn>
                  <a:cxn ang="0">
                    <a:pos x="T2" y="T3"/>
                  </a:cxn>
                  <a:cxn ang="0">
                    <a:pos x="T4" y="T5"/>
                  </a:cxn>
                  <a:cxn ang="0">
                    <a:pos x="T6" y="T7"/>
                  </a:cxn>
                  <a:cxn ang="0">
                    <a:pos x="T8" y="T9"/>
                  </a:cxn>
                </a:cxnLst>
                <a:rect l="0" t="0" r="r" b="b"/>
                <a:pathLst>
                  <a:path w="15" h="27">
                    <a:moveTo>
                      <a:pt x="14" y="0"/>
                    </a:moveTo>
                    <a:cubicBezTo>
                      <a:pt x="12" y="10"/>
                      <a:pt x="5" y="17"/>
                      <a:pt x="0" y="25"/>
                    </a:cubicBezTo>
                    <a:cubicBezTo>
                      <a:pt x="0" y="26"/>
                      <a:pt x="1" y="27"/>
                      <a:pt x="1" y="26"/>
                    </a:cubicBezTo>
                    <a:cubicBezTo>
                      <a:pt x="7" y="19"/>
                      <a:pt x="13" y="10"/>
                      <a:pt x="15" y="1"/>
                    </a:cubicBezTo>
                    <a:cubicBezTo>
                      <a:pt x="15" y="0"/>
                      <a:pt x="14" y="0"/>
                      <a:pt x="14" y="0"/>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1" name="Freeform 133">
                <a:extLst>
                  <a:ext uri="{FF2B5EF4-FFF2-40B4-BE49-F238E27FC236}">
                    <a16:creationId xmlns:a16="http://schemas.microsoft.com/office/drawing/2014/main" id="{691D4CC0-052D-4BC2-97F9-3092E3B8CF0B}"/>
                  </a:ext>
                </a:extLst>
              </p:cNvPr>
              <p:cNvSpPr>
                <a:spLocks/>
              </p:cNvSpPr>
              <p:nvPr/>
            </p:nvSpPr>
            <p:spPr bwMode="auto">
              <a:xfrm>
                <a:off x="3030" y="2877"/>
                <a:ext cx="14" cy="35"/>
              </a:xfrm>
              <a:custGeom>
                <a:avLst/>
                <a:gdLst>
                  <a:gd name="T0" fmla="*/ 6 w 6"/>
                  <a:gd name="T1" fmla="*/ 1 h 15"/>
                  <a:gd name="T2" fmla="*/ 5 w 6"/>
                  <a:gd name="T3" fmla="*/ 1 h 15"/>
                  <a:gd name="T4" fmla="*/ 0 w 6"/>
                  <a:gd name="T5" fmla="*/ 14 h 15"/>
                  <a:gd name="T6" fmla="*/ 1 w 6"/>
                  <a:gd name="T7" fmla="*/ 14 h 15"/>
                  <a:gd name="T8" fmla="*/ 6 w 6"/>
                  <a:gd name="T9" fmla="*/ 1 h 15"/>
                </a:gdLst>
                <a:ahLst/>
                <a:cxnLst>
                  <a:cxn ang="0">
                    <a:pos x="T0" y="T1"/>
                  </a:cxn>
                  <a:cxn ang="0">
                    <a:pos x="T2" y="T3"/>
                  </a:cxn>
                  <a:cxn ang="0">
                    <a:pos x="T4" y="T5"/>
                  </a:cxn>
                  <a:cxn ang="0">
                    <a:pos x="T6" y="T7"/>
                  </a:cxn>
                  <a:cxn ang="0">
                    <a:pos x="T8" y="T9"/>
                  </a:cxn>
                </a:cxnLst>
                <a:rect l="0" t="0" r="r" b="b"/>
                <a:pathLst>
                  <a:path w="6" h="15">
                    <a:moveTo>
                      <a:pt x="6" y="1"/>
                    </a:moveTo>
                    <a:cubicBezTo>
                      <a:pt x="6" y="0"/>
                      <a:pt x="5" y="0"/>
                      <a:pt x="5" y="1"/>
                    </a:cubicBezTo>
                    <a:cubicBezTo>
                      <a:pt x="5" y="6"/>
                      <a:pt x="3" y="10"/>
                      <a:pt x="0" y="14"/>
                    </a:cubicBezTo>
                    <a:cubicBezTo>
                      <a:pt x="0" y="14"/>
                      <a:pt x="1" y="15"/>
                      <a:pt x="1" y="14"/>
                    </a:cubicBezTo>
                    <a:cubicBezTo>
                      <a:pt x="4" y="10"/>
                      <a:pt x="6" y="6"/>
                      <a:pt x="6" y="1"/>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2" name="Freeform 134">
                <a:extLst>
                  <a:ext uri="{FF2B5EF4-FFF2-40B4-BE49-F238E27FC236}">
                    <a16:creationId xmlns:a16="http://schemas.microsoft.com/office/drawing/2014/main" id="{C806ACF7-8D98-480D-9CB6-A46CB0AE8D6F}"/>
                  </a:ext>
                </a:extLst>
              </p:cNvPr>
              <p:cNvSpPr>
                <a:spLocks/>
              </p:cNvSpPr>
              <p:nvPr/>
            </p:nvSpPr>
            <p:spPr bwMode="auto">
              <a:xfrm>
                <a:off x="1341" y="2734"/>
                <a:ext cx="360" cy="95"/>
              </a:xfrm>
              <a:custGeom>
                <a:avLst/>
                <a:gdLst>
                  <a:gd name="T0" fmla="*/ 150 w 151"/>
                  <a:gd name="T1" fmla="*/ 21 h 40"/>
                  <a:gd name="T2" fmla="*/ 110 w 151"/>
                  <a:gd name="T3" fmla="*/ 29 h 40"/>
                  <a:gd name="T4" fmla="*/ 66 w 151"/>
                  <a:gd name="T5" fmla="*/ 29 h 40"/>
                  <a:gd name="T6" fmla="*/ 1 w 151"/>
                  <a:gd name="T7" fmla="*/ 1 h 40"/>
                  <a:gd name="T8" fmla="*/ 0 w 151"/>
                  <a:gd name="T9" fmla="*/ 1 h 40"/>
                  <a:gd name="T10" fmla="*/ 150 w 151"/>
                  <a:gd name="T11" fmla="*/ 23 h 40"/>
                  <a:gd name="T12" fmla="*/ 150 w 151"/>
                  <a:gd name="T13" fmla="*/ 21 h 40"/>
                </a:gdLst>
                <a:ahLst/>
                <a:cxnLst>
                  <a:cxn ang="0">
                    <a:pos x="T0" y="T1"/>
                  </a:cxn>
                  <a:cxn ang="0">
                    <a:pos x="T2" y="T3"/>
                  </a:cxn>
                  <a:cxn ang="0">
                    <a:pos x="T4" y="T5"/>
                  </a:cxn>
                  <a:cxn ang="0">
                    <a:pos x="T6" y="T7"/>
                  </a:cxn>
                  <a:cxn ang="0">
                    <a:pos x="T8" y="T9"/>
                  </a:cxn>
                  <a:cxn ang="0">
                    <a:pos x="T10" y="T11"/>
                  </a:cxn>
                  <a:cxn ang="0">
                    <a:pos x="T12" y="T13"/>
                  </a:cxn>
                </a:cxnLst>
                <a:rect l="0" t="0" r="r" b="b"/>
                <a:pathLst>
                  <a:path w="151" h="40">
                    <a:moveTo>
                      <a:pt x="150" y="21"/>
                    </a:moveTo>
                    <a:cubicBezTo>
                      <a:pt x="136" y="24"/>
                      <a:pt x="124" y="27"/>
                      <a:pt x="110" y="29"/>
                    </a:cubicBezTo>
                    <a:cubicBezTo>
                      <a:pt x="96" y="31"/>
                      <a:pt x="81" y="31"/>
                      <a:pt x="66" y="29"/>
                    </a:cubicBezTo>
                    <a:cubicBezTo>
                      <a:pt x="43" y="26"/>
                      <a:pt x="18" y="17"/>
                      <a:pt x="1" y="1"/>
                    </a:cubicBezTo>
                    <a:cubicBezTo>
                      <a:pt x="0" y="0"/>
                      <a:pt x="0" y="1"/>
                      <a:pt x="0" y="1"/>
                    </a:cubicBezTo>
                    <a:cubicBezTo>
                      <a:pt x="37" y="40"/>
                      <a:pt x="103" y="39"/>
                      <a:pt x="150" y="23"/>
                    </a:cubicBezTo>
                    <a:cubicBezTo>
                      <a:pt x="151" y="23"/>
                      <a:pt x="151" y="21"/>
                      <a:pt x="150" y="21"/>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3" name="Freeform 135">
                <a:extLst>
                  <a:ext uri="{FF2B5EF4-FFF2-40B4-BE49-F238E27FC236}">
                    <a16:creationId xmlns:a16="http://schemas.microsoft.com/office/drawing/2014/main" id="{52015F68-441F-42BD-B702-AD9C3D4C5A03}"/>
                  </a:ext>
                </a:extLst>
              </p:cNvPr>
              <p:cNvSpPr>
                <a:spLocks/>
              </p:cNvSpPr>
              <p:nvPr/>
            </p:nvSpPr>
            <p:spPr bwMode="auto">
              <a:xfrm>
                <a:off x="1448" y="2848"/>
                <a:ext cx="188" cy="43"/>
              </a:xfrm>
              <a:custGeom>
                <a:avLst/>
                <a:gdLst>
                  <a:gd name="T0" fmla="*/ 78 w 79"/>
                  <a:gd name="T1" fmla="*/ 14 h 18"/>
                  <a:gd name="T2" fmla="*/ 1 w 79"/>
                  <a:gd name="T3" fmla="*/ 0 h 18"/>
                  <a:gd name="T4" fmla="*/ 0 w 79"/>
                  <a:gd name="T5" fmla="*/ 0 h 18"/>
                  <a:gd name="T6" fmla="*/ 78 w 79"/>
                  <a:gd name="T7" fmla="*/ 16 h 18"/>
                  <a:gd name="T8" fmla="*/ 78 w 79"/>
                  <a:gd name="T9" fmla="*/ 14 h 18"/>
                </a:gdLst>
                <a:ahLst/>
                <a:cxnLst>
                  <a:cxn ang="0">
                    <a:pos x="T0" y="T1"/>
                  </a:cxn>
                  <a:cxn ang="0">
                    <a:pos x="T2" y="T3"/>
                  </a:cxn>
                  <a:cxn ang="0">
                    <a:pos x="T4" y="T5"/>
                  </a:cxn>
                  <a:cxn ang="0">
                    <a:pos x="T6" y="T7"/>
                  </a:cxn>
                  <a:cxn ang="0">
                    <a:pos x="T8" y="T9"/>
                  </a:cxn>
                </a:cxnLst>
                <a:rect l="0" t="0" r="r" b="b"/>
                <a:pathLst>
                  <a:path w="79" h="18">
                    <a:moveTo>
                      <a:pt x="78" y="14"/>
                    </a:moveTo>
                    <a:cubicBezTo>
                      <a:pt x="51" y="12"/>
                      <a:pt x="25" y="14"/>
                      <a:pt x="1" y="0"/>
                    </a:cubicBezTo>
                    <a:cubicBezTo>
                      <a:pt x="0" y="0"/>
                      <a:pt x="0" y="0"/>
                      <a:pt x="0" y="0"/>
                    </a:cubicBezTo>
                    <a:cubicBezTo>
                      <a:pt x="22" y="15"/>
                      <a:pt x="52" y="18"/>
                      <a:pt x="78" y="16"/>
                    </a:cubicBezTo>
                    <a:cubicBezTo>
                      <a:pt x="79" y="16"/>
                      <a:pt x="79" y="14"/>
                      <a:pt x="78" y="14"/>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4" name="Freeform 136">
                <a:extLst>
                  <a:ext uri="{FF2B5EF4-FFF2-40B4-BE49-F238E27FC236}">
                    <a16:creationId xmlns:a16="http://schemas.microsoft.com/office/drawing/2014/main" id="{71D6FA81-7E67-4B0D-9A3A-2AACC9E13E0A}"/>
                  </a:ext>
                </a:extLst>
              </p:cNvPr>
              <p:cNvSpPr>
                <a:spLocks/>
              </p:cNvSpPr>
              <p:nvPr/>
            </p:nvSpPr>
            <p:spPr bwMode="auto">
              <a:xfrm>
                <a:off x="1544" y="2917"/>
                <a:ext cx="126" cy="26"/>
              </a:xfrm>
              <a:custGeom>
                <a:avLst/>
                <a:gdLst>
                  <a:gd name="T0" fmla="*/ 52 w 53"/>
                  <a:gd name="T1" fmla="*/ 8 h 11"/>
                  <a:gd name="T2" fmla="*/ 1 w 53"/>
                  <a:gd name="T3" fmla="*/ 0 h 11"/>
                  <a:gd name="T4" fmla="*/ 1 w 53"/>
                  <a:gd name="T5" fmla="*/ 1 h 11"/>
                  <a:gd name="T6" fmla="*/ 52 w 53"/>
                  <a:gd name="T7" fmla="*/ 10 h 11"/>
                  <a:gd name="T8" fmla="*/ 52 w 53"/>
                  <a:gd name="T9" fmla="*/ 8 h 11"/>
                </a:gdLst>
                <a:ahLst/>
                <a:cxnLst>
                  <a:cxn ang="0">
                    <a:pos x="T0" y="T1"/>
                  </a:cxn>
                  <a:cxn ang="0">
                    <a:pos x="T2" y="T3"/>
                  </a:cxn>
                  <a:cxn ang="0">
                    <a:pos x="T4" y="T5"/>
                  </a:cxn>
                  <a:cxn ang="0">
                    <a:pos x="T6" y="T7"/>
                  </a:cxn>
                  <a:cxn ang="0">
                    <a:pos x="T8" y="T9"/>
                  </a:cxn>
                </a:cxnLst>
                <a:rect l="0" t="0" r="r" b="b"/>
                <a:pathLst>
                  <a:path w="53" h="11">
                    <a:moveTo>
                      <a:pt x="52" y="8"/>
                    </a:moveTo>
                    <a:cubicBezTo>
                      <a:pt x="35" y="7"/>
                      <a:pt x="18" y="6"/>
                      <a:pt x="1" y="0"/>
                    </a:cubicBezTo>
                    <a:cubicBezTo>
                      <a:pt x="1" y="0"/>
                      <a:pt x="0" y="1"/>
                      <a:pt x="1" y="1"/>
                    </a:cubicBezTo>
                    <a:cubicBezTo>
                      <a:pt x="17" y="8"/>
                      <a:pt x="35" y="11"/>
                      <a:pt x="52" y="10"/>
                    </a:cubicBezTo>
                    <a:cubicBezTo>
                      <a:pt x="53" y="10"/>
                      <a:pt x="53" y="8"/>
                      <a:pt x="52" y="8"/>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5" name="Freeform 137">
                <a:extLst>
                  <a:ext uri="{FF2B5EF4-FFF2-40B4-BE49-F238E27FC236}">
                    <a16:creationId xmlns:a16="http://schemas.microsoft.com/office/drawing/2014/main" id="{6860635A-BDC1-413D-87E9-A6F853D81F66}"/>
                  </a:ext>
                </a:extLst>
              </p:cNvPr>
              <p:cNvSpPr>
                <a:spLocks/>
              </p:cNvSpPr>
              <p:nvPr/>
            </p:nvSpPr>
            <p:spPr bwMode="auto">
              <a:xfrm>
                <a:off x="1627" y="2965"/>
                <a:ext cx="166" cy="35"/>
              </a:xfrm>
              <a:custGeom>
                <a:avLst/>
                <a:gdLst>
                  <a:gd name="T0" fmla="*/ 68 w 70"/>
                  <a:gd name="T1" fmla="*/ 8 h 15"/>
                  <a:gd name="T2" fmla="*/ 1 w 70"/>
                  <a:gd name="T3" fmla="*/ 1 h 15"/>
                  <a:gd name="T4" fmla="*/ 1 w 70"/>
                  <a:gd name="T5" fmla="*/ 1 h 15"/>
                  <a:gd name="T6" fmla="*/ 69 w 70"/>
                  <a:gd name="T7" fmla="*/ 10 h 15"/>
                  <a:gd name="T8" fmla="*/ 68 w 70"/>
                  <a:gd name="T9" fmla="*/ 8 h 15"/>
                </a:gdLst>
                <a:ahLst/>
                <a:cxnLst>
                  <a:cxn ang="0">
                    <a:pos x="T0" y="T1"/>
                  </a:cxn>
                  <a:cxn ang="0">
                    <a:pos x="T2" y="T3"/>
                  </a:cxn>
                  <a:cxn ang="0">
                    <a:pos x="T4" y="T5"/>
                  </a:cxn>
                  <a:cxn ang="0">
                    <a:pos x="T6" y="T7"/>
                  </a:cxn>
                  <a:cxn ang="0">
                    <a:pos x="T8" y="T9"/>
                  </a:cxn>
                </a:cxnLst>
                <a:rect l="0" t="0" r="r" b="b"/>
                <a:pathLst>
                  <a:path w="70" h="15">
                    <a:moveTo>
                      <a:pt x="68" y="8"/>
                    </a:moveTo>
                    <a:cubicBezTo>
                      <a:pt x="45" y="10"/>
                      <a:pt x="23" y="8"/>
                      <a:pt x="1" y="1"/>
                    </a:cubicBezTo>
                    <a:cubicBezTo>
                      <a:pt x="1" y="0"/>
                      <a:pt x="0" y="1"/>
                      <a:pt x="1" y="1"/>
                    </a:cubicBezTo>
                    <a:cubicBezTo>
                      <a:pt x="22" y="9"/>
                      <a:pt x="46" y="15"/>
                      <a:pt x="69" y="10"/>
                    </a:cubicBezTo>
                    <a:cubicBezTo>
                      <a:pt x="70" y="10"/>
                      <a:pt x="70" y="8"/>
                      <a:pt x="68" y="8"/>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6" name="Freeform 138">
                <a:extLst>
                  <a:ext uri="{FF2B5EF4-FFF2-40B4-BE49-F238E27FC236}">
                    <a16:creationId xmlns:a16="http://schemas.microsoft.com/office/drawing/2014/main" id="{91DBD92C-4B2C-438C-8060-FCDC653CBC4F}"/>
                  </a:ext>
                </a:extLst>
              </p:cNvPr>
              <p:cNvSpPr>
                <a:spLocks/>
              </p:cNvSpPr>
              <p:nvPr/>
            </p:nvSpPr>
            <p:spPr bwMode="auto">
              <a:xfrm>
                <a:off x="1655" y="3022"/>
                <a:ext cx="407" cy="50"/>
              </a:xfrm>
              <a:custGeom>
                <a:avLst/>
                <a:gdLst>
                  <a:gd name="T0" fmla="*/ 170 w 171"/>
                  <a:gd name="T1" fmla="*/ 13 h 21"/>
                  <a:gd name="T2" fmla="*/ 133 w 171"/>
                  <a:gd name="T3" fmla="*/ 14 h 21"/>
                  <a:gd name="T4" fmla="*/ 87 w 171"/>
                  <a:gd name="T5" fmla="*/ 15 h 21"/>
                  <a:gd name="T6" fmla="*/ 1 w 171"/>
                  <a:gd name="T7" fmla="*/ 0 h 21"/>
                  <a:gd name="T8" fmla="*/ 1 w 171"/>
                  <a:gd name="T9" fmla="*/ 1 h 21"/>
                  <a:gd name="T10" fmla="*/ 84 w 171"/>
                  <a:gd name="T11" fmla="*/ 18 h 21"/>
                  <a:gd name="T12" fmla="*/ 170 w 171"/>
                  <a:gd name="T13" fmla="*/ 15 h 21"/>
                  <a:gd name="T14" fmla="*/ 170 w 171"/>
                  <a:gd name="T15" fmla="*/ 13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21">
                    <a:moveTo>
                      <a:pt x="170" y="13"/>
                    </a:moveTo>
                    <a:cubicBezTo>
                      <a:pt x="157" y="13"/>
                      <a:pt x="145" y="14"/>
                      <a:pt x="133" y="14"/>
                    </a:cubicBezTo>
                    <a:cubicBezTo>
                      <a:pt x="117" y="15"/>
                      <a:pt x="102" y="16"/>
                      <a:pt x="87" y="15"/>
                    </a:cubicBezTo>
                    <a:cubicBezTo>
                      <a:pt x="58" y="13"/>
                      <a:pt x="29" y="8"/>
                      <a:pt x="1" y="0"/>
                    </a:cubicBezTo>
                    <a:cubicBezTo>
                      <a:pt x="1" y="0"/>
                      <a:pt x="0" y="1"/>
                      <a:pt x="1" y="1"/>
                    </a:cubicBezTo>
                    <a:cubicBezTo>
                      <a:pt x="28" y="10"/>
                      <a:pt x="55" y="16"/>
                      <a:pt x="84" y="18"/>
                    </a:cubicBezTo>
                    <a:cubicBezTo>
                      <a:pt x="112" y="21"/>
                      <a:pt x="141" y="18"/>
                      <a:pt x="170" y="15"/>
                    </a:cubicBezTo>
                    <a:cubicBezTo>
                      <a:pt x="171" y="15"/>
                      <a:pt x="171" y="13"/>
                      <a:pt x="170" y="13"/>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7" name="Freeform 139">
                <a:extLst>
                  <a:ext uri="{FF2B5EF4-FFF2-40B4-BE49-F238E27FC236}">
                    <a16:creationId xmlns:a16="http://schemas.microsoft.com/office/drawing/2014/main" id="{652D80AD-3E75-466D-B991-1506F78D10D2}"/>
                  </a:ext>
                </a:extLst>
              </p:cNvPr>
              <p:cNvSpPr>
                <a:spLocks/>
              </p:cNvSpPr>
              <p:nvPr/>
            </p:nvSpPr>
            <p:spPr bwMode="auto">
              <a:xfrm>
                <a:off x="1817" y="3086"/>
                <a:ext cx="100" cy="19"/>
              </a:xfrm>
              <a:custGeom>
                <a:avLst/>
                <a:gdLst>
                  <a:gd name="T0" fmla="*/ 41 w 42"/>
                  <a:gd name="T1" fmla="*/ 4 h 8"/>
                  <a:gd name="T2" fmla="*/ 1 w 42"/>
                  <a:gd name="T3" fmla="*/ 0 h 8"/>
                  <a:gd name="T4" fmla="*/ 0 w 42"/>
                  <a:gd name="T5" fmla="*/ 2 h 8"/>
                  <a:gd name="T6" fmla="*/ 41 w 42"/>
                  <a:gd name="T7" fmla="*/ 6 h 8"/>
                  <a:gd name="T8" fmla="*/ 41 w 42"/>
                  <a:gd name="T9" fmla="*/ 4 h 8"/>
                </a:gdLst>
                <a:ahLst/>
                <a:cxnLst>
                  <a:cxn ang="0">
                    <a:pos x="T0" y="T1"/>
                  </a:cxn>
                  <a:cxn ang="0">
                    <a:pos x="T2" y="T3"/>
                  </a:cxn>
                  <a:cxn ang="0">
                    <a:pos x="T4" y="T5"/>
                  </a:cxn>
                  <a:cxn ang="0">
                    <a:pos x="T6" y="T7"/>
                  </a:cxn>
                  <a:cxn ang="0">
                    <a:pos x="T8" y="T9"/>
                  </a:cxn>
                </a:cxnLst>
                <a:rect l="0" t="0" r="r" b="b"/>
                <a:pathLst>
                  <a:path w="42" h="8">
                    <a:moveTo>
                      <a:pt x="41" y="4"/>
                    </a:moveTo>
                    <a:cubicBezTo>
                      <a:pt x="27" y="5"/>
                      <a:pt x="14" y="3"/>
                      <a:pt x="1" y="0"/>
                    </a:cubicBezTo>
                    <a:cubicBezTo>
                      <a:pt x="0" y="0"/>
                      <a:pt x="0" y="2"/>
                      <a:pt x="0" y="2"/>
                    </a:cubicBezTo>
                    <a:cubicBezTo>
                      <a:pt x="14" y="5"/>
                      <a:pt x="28" y="8"/>
                      <a:pt x="41" y="6"/>
                    </a:cubicBezTo>
                    <a:cubicBezTo>
                      <a:pt x="42" y="5"/>
                      <a:pt x="42" y="4"/>
                      <a:pt x="41" y="4"/>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8" name="Freeform 140">
                <a:extLst>
                  <a:ext uri="{FF2B5EF4-FFF2-40B4-BE49-F238E27FC236}">
                    <a16:creationId xmlns:a16="http://schemas.microsoft.com/office/drawing/2014/main" id="{CD448AAE-F275-473F-80E4-F9964B8EA864}"/>
                  </a:ext>
                </a:extLst>
              </p:cNvPr>
              <p:cNvSpPr>
                <a:spLocks/>
              </p:cNvSpPr>
              <p:nvPr/>
            </p:nvSpPr>
            <p:spPr bwMode="auto">
              <a:xfrm>
                <a:off x="1886" y="3131"/>
                <a:ext cx="238" cy="21"/>
              </a:xfrm>
              <a:custGeom>
                <a:avLst/>
                <a:gdLst>
                  <a:gd name="T0" fmla="*/ 99 w 100"/>
                  <a:gd name="T1" fmla="*/ 6 h 9"/>
                  <a:gd name="T2" fmla="*/ 75 w 100"/>
                  <a:gd name="T3" fmla="*/ 6 h 9"/>
                  <a:gd name="T4" fmla="*/ 52 w 100"/>
                  <a:gd name="T5" fmla="*/ 5 h 9"/>
                  <a:gd name="T6" fmla="*/ 1 w 100"/>
                  <a:gd name="T7" fmla="*/ 0 h 9"/>
                  <a:gd name="T8" fmla="*/ 0 w 100"/>
                  <a:gd name="T9" fmla="*/ 1 h 9"/>
                  <a:gd name="T10" fmla="*/ 51 w 100"/>
                  <a:gd name="T11" fmla="*/ 8 h 9"/>
                  <a:gd name="T12" fmla="*/ 98 w 100"/>
                  <a:gd name="T13" fmla="*/ 8 h 9"/>
                  <a:gd name="T14" fmla="*/ 99 w 100"/>
                  <a:gd name="T15" fmla="*/ 6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9">
                    <a:moveTo>
                      <a:pt x="99" y="6"/>
                    </a:moveTo>
                    <a:cubicBezTo>
                      <a:pt x="91" y="5"/>
                      <a:pt x="83" y="5"/>
                      <a:pt x="75" y="6"/>
                    </a:cubicBezTo>
                    <a:cubicBezTo>
                      <a:pt x="67" y="6"/>
                      <a:pt x="59" y="6"/>
                      <a:pt x="52" y="5"/>
                    </a:cubicBezTo>
                    <a:cubicBezTo>
                      <a:pt x="35" y="4"/>
                      <a:pt x="18" y="1"/>
                      <a:pt x="1" y="0"/>
                    </a:cubicBezTo>
                    <a:cubicBezTo>
                      <a:pt x="0" y="0"/>
                      <a:pt x="0" y="1"/>
                      <a:pt x="0" y="1"/>
                    </a:cubicBezTo>
                    <a:cubicBezTo>
                      <a:pt x="17" y="3"/>
                      <a:pt x="34" y="6"/>
                      <a:pt x="51" y="8"/>
                    </a:cubicBezTo>
                    <a:cubicBezTo>
                      <a:pt x="67" y="9"/>
                      <a:pt x="83" y="9"/>
                      <a:pt x="98" y="8"/>
                    </a:cubicBezTo>
                    <a:cubicBezTo>
                      <a:pt x="99" y="7"/>
                      <a:pt x="100" y="6"/>
                      <a:pt x="99" y="6"/>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9" name="Freeform 141">
                <a:extLst>
                  <a:ext uri="{FF2B5EF4-FFF2-40B4-BE49-F238E27FC236}">
                    <a16:creationId xmlns:a16="http://schemas.microsoft.com/office/drawing/2014/main" id="{13EB5629-BA45-4F16-BF47-B5CD8CE5D957}"/>
                  </a:ext>
                </a:extLst>
              </p:cNvPr>
              <p:cNvSpPr>
                <a:spLocks/>
              </p:cNvSpPr>
              <p:nvPr/>
            </p:nvSpPr>
            <p:spPr bwMode="auto">
              <a:xfrm>
                <a:off x="1955" y="3176"/>
                <a:ext cx="157" cy="14"/>
              </a:xfrm>
              <a:custGeom>
                <a:avLst/>
                <a:gdLst>
                  <a:gd name="T0" fmla="*/ 65 w 66"/>
                  <a:gd name="T1" fmla="*/ 0 h 6"/>
                  <a:gd name="T2" fmla="*/ 1 w 66"/>
                  <a:gd name="T3" fmla="*/ 1 h 6"/>
                  <a:gd name="T4" fmla="*/ 1 w 66"/>
                  <a:gd name="T5" fmla="*/ 2 h 6"/>
                  <a:gd name="T6" fmla="*/ 65 w 66"/>
                  <a:gd name="T7" fmla="*/ 2 h 6"/>
                  <a:gd name="T8" fmla="*/ 65 w 66"/>
                  <a:gd name="T9" fmla="*/ 0 h 6"/>
                </a:gdLst>
                <a:ahLst/>
                <a:cxnLst>
                  <a:cxn ang="0">
                    <a:pos x="T0" y="T1"/>
                  </a:cxn>
                  <a:cxn ang="0">
                    <a:pos x="T2" y="T3"/>
                  </a:cxn>
                  <a:cxn ang="0">
                    <a:pos x="T4" y="T5"/>
                  </a:cxn>
                  <a:cxn ang="0">
                    <a:pos x="T6" y="T7"/>
                  </a:cxn>
                  <a:cxn ang="0">
                    <a:pos x="T8" y="T9"/>
                  </a:cxn>
                </a:cxnLst>
                <a:rect l="0" t="0" r="r" b="b"/>
                <a:pathLst>
                  <a:path w="66" h="6">
                    <a:moveTo>
                      <a:pt x="65" y="0"/>
                    </a:moveTo>
                    <a:cubicBezTo>
                      <a:pt x="44" y="2"/>
                      <a:pt x="23" y="4"/>
                      <a:pt x="1" y="1"/>
                    </a:cubicBezTo>
                    <a:cubicBezTo>
                      <a:pt x="1" y="1"/>
                      <a:pt x="0" y="2"/>
                      <a:pt x="1" y="2"/>
                    </a:cubicBezTo>
                    <a:cubicBezTo>
                      <a:pt x="22" y="6"/>
                      <a:pt x="44" y="6"/>
                      <a:pt x="65" y="2"/>
                    </a:cubicBezTo>
                    <a:cubicBezTo>
                      <a:pt x="66" y="2"/>
                      <a:pt x="66" y="0"/>
                      <a:pt x="65" y="0"/>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0" name="Freeform 142">
                <a:extLst>
                  <a:ext uri="{FF2B5EF4-FFF2-40B4-BE49-F238E27FC236}">
                    <a16:creationId xmlns:a16="http://schemas.microsoft.com/office/drawing/2014/main" id="{DBC7E8BC-F179-4816-89F7-04E74575323F}"/>
                  </a:ext>
                </a:extLst>
              </p:cNvPr>
              <p:cNvSpPr>
                <a:spLocks/>
              </p:cNvSpPr>
              <p:nvPr/>
            </p:nvSpPr>
            <p:spPr bwMode="auto">
              <a:xfrm>
                <a:off x="2064" y="3202"/>
                <a:ext cx="76" cy="17"/>
              </a:xfrm>
              <a:custGeom>
                <a:avLst/>
                <a:gdLst>
                  <a:gd name="T0" fmla="*/ 30 w 32"/>
                  <a:gd name="T1" fmla="*/ 0 h 7"/>
                  <a:gd name="T2" fmla="*/ 1 w 32"/>
                  <a:gd name="T3" fmla="*/ 5 h 7"/>
                  <a:gd name="T4" fmla="*/ 1 w 32"/>
                  <a:gd name="T5" fmla="*/ 6 h 7"/>
                  <a:gd name="T6" fmla="*/ 31 w 32"/>
                  <a:gd name="T7" fmla="*/ 2 h 7"/>
                  <a:gd name="T8" fmla="*/ 30 w 32"/>
                  <a:gd name="T9" fmla="*/ 0 h 7"/>
                </a:gdLst>
                <a:ahLst/>
                <a:cxnLst>
                  <a:cxn ang="0">
                    <a:pos x="T0" y="T1"/>
                  </a:cxn>
                  <a:cxn ang="0">
                    <a:pos x="T2" y="T3"/>
                  </a:cxn>
                  <a:cxn ang="0">
                    <a:pos x="T4" y="T5"/>
                  </a:cxn>
                  <a:cxn ang="0">
                    <a:pos x="T6" y="T7"/>
                  </a:cxn>
                  <a:cxn ang="0">
                    <a:pos x="T8" y="T9"/>
                  </a:cxn>
                </a:cxnLst>
                <a:rect l="0" t="0" r="r" b="b"/>
                <a:pathLst>
                  <a:path w="32" h="7">
                    <a:moveTo>
                      <a:pt x="30" y="0"/>
                    </a:moveTo>
                    <a:cubicBezTo>
                      <a:pt x="21" y="3"/>
                      <a:pt x="12" y="5"/>
                      <a:pt x="1" y="5"/>
                    </a:cubicBezTo>
                    <a:cubicBezTo>
                      <a:pt x="1" y="5"/>
                      <a:pt x="0" y="6"/>
                      <a:pt x="1" y="6"/>
                    </a:cubicBezTo>
                    <a:cubicBezTo>
                      <a:pt x="11" y="7"/>
                      <a:pt x="22" y="6"/>
                      <a:pt x="31" y="2"/>
                    </a:cubicBezTo>
                    <a:cubicBezTo>
                      <a:pt x="32" y="1"/>
                      <a:pt x="31" y="0"/>
                      <a:pt x="30" y="0"/>
                    </a:cubicBezTo>
                  </a:path>
                </a:pathLst>
              </a:custGeom>
              <a:solidFill>
                <a:srgbClr val="D0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1" name="Freeform 143">
                <a:extLst>
                  <a:ext uri="{FF2B5EF4-FFF2-40B4-BE49-F238E27FC236}">
                    <a16:creationId xmlns:a16="http://schemas.microsoft.com/office/drawing/2014/main" id="{0A09C553-DEB2-4889-83FA-9052811CEA30}"/>
                  </a:ext>
                </a:extLst>
              </p:cNvPr>
              <p:cNvSpPr>
                <a:spLocks noEditPoints="1"/>
              </p:cNvSpPr>
              <p:nvPr/>
            </p:nvSpPr>
            <p:spPr bwMode="auto">
              <a:xfrm>
                <a:off x="1555" y="1748"/>
                <a:ext cx="1636" cy="1547"/>
              </a:xfrm>
              <a:custGeom>
                <a:avLst/>
                <a:gdLst>
                  <a:gd name="T0" fmla="*/ 111 w 688"/>
                  <a:gd name="T1" fmla="*/ 563 h 651"/>
                  <a:gd name="T2" fmla="*/ 233 w 688"/>
                  <a:gd name="T3" fmla="*/ 603 h 651"/>
                  <a:gd name="T4" fmla="*/ 188 w 688"/>
                  <a:gd name="T5" fmla="*/ 587 h 651"/>
                  <a:gd name="T6" fmla="*/ 441 w 688"/>
                  <a:gd name="T7" fmla="*/ 485 h 651"/>
                  <a:gd name="T8" fmla="*/ 531 w 688"/>
                  <a:gd name="T9" fmla="*/ 489 h 651"/>
                  <a:gd name="T10" fmla="*/ 462 w 688"/>
                  <a:gd name="T11" fmla="*/ 473 h 651"/>
                  <a:gd name="T12" fmla="*/ 462 w 688"/>
                  <a:gd name="T13" fmla="*/ 472 h 651"/>
                  <a:gd name="T14" fmla="*/ 22 w 688"/>
                  <a:gd name="T15" fmla="*/ 420 h 651"/>
                  <a:gd name="T16" fmla="*/ 50 w 688"/>
                  <a:gd name="T17" fmla="*/ 432 h 651"/>
                  <a:gd name="T18" fmla="*/ 45 w 688"/>
                  <a:gd name="T19" fmla="*/ 421 h 651"/>
                  <a:gd name="T20" fmla="*/ 12 w 688"/>
                  <a:gd name="T21" fmla="*/ 413 h 651"/>
                  <a:gd name="T22" fmla="*/ 615 w 688"/>
                  <a:gd name="T23" fmla="*/ 340 h 651"/>
                  <a:gd name="T24" fmla="*/ 65 w 688"/>
                  <a:gd name="T25" fmla="*/ 314 h 651"/>
                  <a:gd name="T26" fmla="*/ 20 w 688"/>
                  <a:gd name="T27" fmla="*/ 395 h 651"/>
                  <a:gd name="T28" fmla="*/ 41 w 688"/>
                  <a:gd name="T29" fmla="*/ 401 h 651"/>
                  <a:gd name="T30" fmla="*/ 70 w 688"/>
                  <a:gd name="T31" fmla="*/ 323 h 651"/>
                  <a:gd name="T32" fmla="*/ 68 w 688"/>
                  <a:gd name="T33" fmla="*/ 319 h 651"/>
                  <a:gd name="T34" fmla="*/ 62 w 688"/>
                  <a:gd name="T35" fmla="*/ 311 h 651"/>
                  <a:gd name="T36" fmla="*/ 123 w 688"/>
                  <a:gd name="T37" fmla="*/ 280 h 651"/>
                  <a:gd name="T38" fmla="*/ 75 w 688"/>
                  <a:gd name="T39" fmla="*/ 290 h 651"/>
                  <a:gd name="T40" fmla="*/ 93 w 688"/>
                  <a:gd name="T41" fmla="*/ 317 h 651"/>
                  <a:gd name="T42" fmla="*/ 577 w 688"/>
                  <a:gd name="T43" fmla="*/ 271 h 651"/>
                  <a:gd name="T44" fmla="*/ 139 w 688"/>
                  <a:gd name="T45" fmla="*/ 259 h 651"/>
                  <a:gd name="T46" fmla="*/ 134 w 688"/>
                  <a:gd name="T47" fmla="*/ 253 h 651"/>
                  <a:gd name="T48" fmla="*/ 161 w 688"/>
                  <a:gd name="T49" fmla="*/ 225 h 651"/>
                  <a:gd name="T50" fmla="*/ 163 w 688"/>
                  <a:gd name="T51" fmla="*/ 220 h 651"/>
                  <a:gd name="T52" fmla="*/ 519 w 688"/>
                  <a:gd name="T53" fmla="*/ 212 h 651"/>
                  <a:gd name="T54" fmla="*/ 515 w 688"/>
                  <a:gd name="T55" fmla="*/ 222 h 651"/>
                  <a:gd name="T56" fmla="*/ 529 w 688"/>
                  <a:gd name="T57" fmla="*/ 213 h 651"/>
                  <a:gd name="T58" fmla="*/ 559 w 688"/>
                  <a:gd name="T59" fmla="*/ 203 h 651"/>
                  <a:gd name="T60" fmla="*/ 551 w 688"/>
                  <a:gd name="T61" fmla="*/ 211 h 651"/>
                  <a:gd name="T62" fmla="*/ 572 w 688"/>
                  <a:gd name="T63" fmla="*/ 240 h 651"/>
                  <a:gd name="T64" fmla="*/ 142 w 688"/>
                  <a:gd name="T65" fmla="*/ 232 h 651"/>
                  <a:gd name="T66" fmla="*/ 158 w 688"/>
                  <a:gd name="T67" fmla="*/ 229 h 651"/>
                  <a:gd name="T68" fmla="*/ 163 w 688"/>
                  <a:gd name="T69" fmla="*/ 220 h 651"/>
                  <a:gd name="T70" fmla="*/ 163 w 688"/>
                  <a:gd name="T71" fmla="*/ 217 h 651"/>
                  <a:gd name="T72" fmla="*/ 160 w 688"/>
                  <a:gd name="T73" fmla="*/ 198 h 651"/>
                  <a:gd name="T74" fmla="*/ 596 w 688"/>
                  <a:gd name="T75" fmla="*/ 236 h 651"/>
                  <a:gd name="T76" fmla="*/ 604 w 688"/>
                  <a:gd name="T77" fmla="*/ 247 h 651"/>
                  <a:gd name="T78" fmla="*/ 616 w 688"/>
                  <a:gd name="T79" fmla="*/ 276 h 651"/>
                  <a:gd name="T80" fmla="*/ 612 w 688"/>
                  <a:gd name="T81" fmla="*/ 293 h 651"/>
                  <a:gd name="T82" fmla="*/ 595 w 688"/>
                  <a:gd name="T83" fmla="*/ 264 h 651"/>
                  <a:gd name="T84" fmla="*/ 594 w 688"/>
                  <a:gd name="T85" fmla="*/ 272 h 651"/>
                  <a:gd name="T86" fmla="*/ 607 w 688"/>
                  <a:gd name="T87" fmla="*/ 300 h 651"/>
                  <a:gd name="T88" fmla="*/ 619 w 688"/>
                  <a:gd name="T89" fmla="*/ 340 h 651"/>
                  <a:gd name="T90" fmla="*/ 603 w 688"/>
                  <a:gd name="T91" fmla="*/ 393 h 651"/>
                  <a:gd name="T92" fmla="*/ 603 w 688"/>
                  <a:gd name="T93" fmla="*/ 433 h 651"/>
                  <a:gd name="T94" fmla="*/ 623 w 688"/>
                  <a:gd name="T95" fmla="*/ 449 h 651"/>
                  <a:gd name="T96" fmla="*/ 635 w 688"/>
                  <a:gd name="T97" fmla="*/ 469 h 651"/>
                  <a:gd name="T98" fmla="*/ 659 w 688"/>
                  <a:gd name="T99" fmla="*/ 491 h 651"/>
                  <a:gd name="T100" fmla="*/ 633 w 688"/>
                  <a:gd name="T101" fmla="*/ 480 h 651"/>
                  <a:gd name="T102" fmla="*/ 611 w 688"/>
                  <a:gd name="T103" fmla="*/ 537 h 651"/>
                  <a:gd name="T104" fmla="*/ 577 w 688"/>
                  <a:gd name="T105" fmla="*/ 501 h 651"/>
                  <a:gd name="T106" fmla="*/ 566 w 688"/>
                  <a:gd name="T107" fmla="*/ 499 h 651"/>
                  <a:gd name="T108" fmla="*/ 629 w 688"/>
                  <a:gd name="T109" fmla="*/ 366 h 651"/>
                  <a:gd name="T110" fmla="*/ 450 w 688"/>
                  <a:gd name="T111" fmla="*/ 207 h 651"/>
                  <a:gd name="T112" fmla="*/ 498 w 688"/>
                  <a:gd name="T113" fmla="*/ 216 h 651"/>
                  <a:gd name="T114" fmla="*/ 432 w 688"/>
                  <a:gd name="T115" fmla="*/ 183 h 651"/>
                  <a:gd name="T116" fmla="*/ 171 w 688"/>
                  <a:gd name="T117" fmla="*/ 181 h 651"/>
                  <a:gd name="T118" fmla="*/ 184 w 688"/>
                  <a:gd name="T119" fmla="*/ 169 h 651"/>
                  <a:gd name="T120" fmla="*/ 257 w 688"/>
                  <a:gd name="T121" fmla="*/ 38 h 651"/>
                  <a:gd name="T122" fmla="*/ 361 w 688"/>
                  <a:gd name="T123" fmla="*/ 173 h 651"/>
                  <a:gd name="T124" fmla="*/ 284 w 688"/>
                  <a:gd name="T125" fmla="*/ 82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8" h="651">
                    <a:moveTo>
                      <a:pt x="219" y="617"/>
                    </a:moveTo>
                    <a:cubicBezTo>
                      <a:pt x="228" y="617"/>
                      <a:pt x="236" y="615"/>
                      <a:pt x="244" y="612"/>
                    </a:cubicBezTo>
                    <a:cubicBezTo>
                      <a:pt x="244" y="612"/>
                      <a:pt x="244" y="612"/>
                      <a:pt x="244" y="612"/>
                    </a:cubicBezTo>
                    <a:cubicBezTo>
                      <a:pt x="245" y="612"/>
                      <a:pt x="246" y="613"/>
                      <a:pt x="245" y="614"/>
                    </a:cubicBezTo>
                    <a:cubicBezTo>
                      <a:pt x="238" y="617"/>
                      <a:pt x="230" y="618"/>
                      <a:pt x="223" y="618"/>
                    </a:cubicBezTo>
                    <a:cubicBezTo>
                      <a:pt x="220" y="618"/>
                      <a:pt x="218" y="618"/>
                      <a:pt x="215" y="618"/>
                    </a:cubicBezTo>
                    <a:cubicBezTo>
                      <a:pt x="214" y="618"/>
                      <a:pt x="215" y="617"/>
                      <a:pt x="215" y="617"/>
                    </a:cubicBezTo>
                    <a:cubicBezTo>
                      <a:pt x="215" y="617"/>
                      <a:pt x="215" y="617"/>
                      <a:pt x="215" y="617"/>
                    </a:cubicBezTo>
                    <a:cubicBezTo>
                      <a:pt x="217" y="617"/>
                      <a:pt x="218" y="617"/>
                      <a:pt x="219" y="617"/>
                    </a:cubicBezTo>
                    <a:moveTo>
                      <a:pt x="142" y="569"/>
                    </a:moveTo>
                    <a:cubicBezTo>
                      <a:pt x="131" y="569"/>
                      <a:pt x="121" y="567"/>
                      <a:pt x="110" y="565"/>
                    </a:cubicBezTo>
                    <a:cubicBezTo>
                      <a:pt x="110" y="565"/>
                      <a:pt x="110" y="563"/>
                      <a:pt x="111" y="563"/>
                    </a:cubicBezTo>
                    <a:cubicBezTo>
                      <a:pt x="111" y="563"/>
                      <a:pt x="111" y="563"/>
                      <a:pt x="111" y="563"/>
                    </a:cubicBezTo>
                    <a:cubicBezTo>
                      <a:pt x="122" y="566"/>
                      <a:pt x="133" y="567"/>
                      <a:pt x="145" y="567"/>
                    </a:cubicBezTo>
                    <a:cubicBezTo>
                      <a:pt x="147" y="567"/>
                      <a:pt x="149" y="567"/>
                      <a:pt x="151" y="567"/>
                    </a:cubicBezTo>
                    <a:cubicBezTo>
                      <a:pt x="151" y="567"/>
                      <a:pt x="151" y="567"/>
                      <a:pt x="151" y="567"/>
                    </a:cubicBezTo>
                    <a:cubicBezTo>
                      <a:pt x="152" y="567"/>
                      <a:pt x="152" y="568"/>
                      <a:pt x="151" y="569"/>
                    </a:cubicBezTo>
                    <a:cubicBezTo>
                      <a:pt x="148" y="569"/>
                      <a:pt x="145" y="569"/>
                      <a:pt x="142" y="569"/>
                    </a:cubicBezTo>
                    <a:moveTo>
                      <a:pt x="435" y="478"/>
                    </a:moveTo>
                    <a:cubicBezTo>
                      <a:pt x="433" y="479"/>
                      <a:pt x="432" y="480"/>
                      <a:pt x="430" y="481"/>
                    </a:cubicBezTo>
                    <a:cubicBezTo>
                      <a:pt x="417" y="489"/>
                      <a:pt x="407" y="502"/>
                      <a:pt x="396" y="512"/>
                    </a:cubicBezTo>
                    <a:cubicBezTo>
                      <a:pt x="383" y="524"/>
                      <a:pt x="350" y="522"/>
                      <a:pt x="336" y="534"/>
                    </a:cubicBezTo>
                    <a:cubicBezTo>
                      <a:pt x="312" y="554"/>
                      <a:pt x="306" y="591"/>
                      <a:pt x="275" y="599"/>
                    </a:cubicBezTo>
                    <a:cubicBezTo>
                      <a:pt x="266" y="602"/>
                      <a:pt x="256" y="603"/>
                      <a:pt x="247" y="603"/>
                    </a:cubicBezTo>
                    <a:cubicBezTo>
                      <a:pt x="242" y="603"/>
                      <a:pt x="238" y="603"/>
                      <a:pt x="234" y="603"/>
                    </a:cubicBezTo>
                    <a:cubicBezTo>
                      <a:pt x="234" y="603"/>
                      <a:pt x="234" y="603"/>
                      <a:pt x="233" y="603"/>
                    </a:cubicBezTo>
                    <a:cubicBezTo>
                      <a:pt x="223" y="605"/>
                      <a:pt x="212" y="606"/>
                      <a:pt x="201" y="606"/>
                    </a:cubicBezTo>
                    <a:cubicBezTo>
                      <a:pt x="190" y="606"/>
                      <a:pt x="180" y="605"/>
                      <a:pt x="169" y="603"/>
                    </a:cubicBezTo>
                    <a:cubicBezTo>
                      <a:pt x="168" y="603"/>
                      <a:pt x="169" y="602"/>
                      <a:pt x="169" y="602"/>
                    </a:cubicBezTo>
                    <a:cubicBezTo>
                      <a:pt x="169" y="602"/>
                      <a:pt x="169" y="602"/>
                      <a:pt x="169" y="602"/>
                    </a:cubicBezTo>
                    <a:cubicBezTo>
                      <a:pt x="178" y="603"/>
                      <a:pt x="186" y="603"/>
                      <a:pt x="194" y="603"/>
                    </a:cubicBezTo>
                    <a:cubicBezTo>
                      <a:pt x="206" y="603"/>
                      <a:pt x="217" y="603"/>
                      <a:pt x="228" y="602"/>
                    </a:cubicBezTo>
                    <a:cubicBezTo>
                      <a:pt x="219" y="600"/>
                      <a:pt x="210" y="597"/>
                      <a:pt x="201" y="594"/>
                    </a:cubicBezTo>
                    <a:cubicBezTo>
                      <a:pt x="199" y="592"/>
                      <a:pt x="196" y="591"/>
                      <a:pt x="194" y="590"/>
                    </a:cubicBezTo>
                    <a:cubicBezTo>
                      <a:pt x="193" y="590"/>
                      <a:pt x="191" y="590"/>
                      <a:pt x="190" y="590"/>
                    </a:cubicBezTo>
                    <a:cubicBezTo>
                      <a:pt x="173" y="588"/>
                      <a:pt x="156" y="585"/>
                      <a:pt x="139" y="583"/>
                    </a:cubicBezTo>
                    <a:cubicBezTo>
                      <a:pt x="139" y="583"/>
                      <a:pt x="139" y="582"/>
                      <a:pt x="140" y="582"/>
                    </a:cubicBezTo>
                    <a:cubicBezTo>
                      <a:pt x="140" y="582"/>
                      <a:pt x="140" y="582"/>
                      <a:pt x="140" y="582"/>
                    </a:cubicBezTo>
                    <a:cubicBezTo>
                      <a:pt x="156" y="583"/>
                      <a:pt x="172" y="586"/>
                      <a:pt x="188" y="587"/>
                    </a:cubicBezTo>
                    <a:cubicBezTo>
                      <a:pt x="172" y="578"/>
                      <a:pt x="157" y="568"/>
                      <a:pt x="143" y="555"/>
                    </a:cubicBezTo>
                    <a:cubicBezTo>
                      <a:pt x="137" y="555"/>
                      <a:pt x="131" y="555"/>
                      <a:pt x="126" y="554"/>
                    </a:cubicBezTo>
                    <a:cubicBezTo>
                      <a:pt x="113" y="553"/>
                      <a:pt x="100" y="551"/>
                      <a:pt x="87" y="549"/>
                    </a:cubicBezTo>
                    <a:cubicBezTo>
                      <a:pt x="134" y="592"/>
                      <a:pt x="193" y="629"/>
                      <a:pt x="250" y="645"/>
                    </a:cubicBezTo>
                    <a:cubicBezTo>
                      <a:pt x="259" y="648"/>
                      <a:pt x="271" y="651"/>
                      <a:pt x="281" y="651"/>
                    </a:cubicBezTo>
                    <a:cubicBezTo>
                      <a:pt x="283" y="651"/>
                      <a:pt x="284" y="650"/>
                      <a:pt x="285" y="650"/>
                    </a:cubicBezTo>
                    <a:cubicBezTo>
                      <a:pt x="287" y="651"/>
                      <a:pt x="289" y="651"/>
                      <a:pt x="291" y="651"/>
                    </a:cubicBezTo>
                    <a:cubicBezTo>
                      <a:pt x="323" y="651"/>
                      <a:pt x="335" y="627"/>
                      <a:pt x="344" y="598"/>
                    </a:cubicBezTo>
                    <a:cubicBezTo>
                      <a:pt x="347" y="588"/>
                      <a:pt x="351" y="576"/>
                      <a:pt x="358" y="568"/>
                    </a:cubicBezTo>
                    <a:cubicBezTo>
                      <a:pt x="367" y="559"/>
                      <a:pt x="379" y="553"/>
                      <a:pt x="388" y="544"/>
                    </a:cubicBezTo>
                    <a:cubicBezTo>
                      <a:pt x="397" y="535"/>
                      <a:pt x="410" y="529"/>
                      <a:pt x="418" y="519"/>
                    </a:cubicBezTo>
                    <a:cubicBezTo>
                      <a:pt x="427" y="509"/>
                      <a:pt x="432" y="494"/>
                      <a:pt x="441" y="486"/>
                    </a:cubicBezTo>
                    <a:cubicBezTo>
                      <a:pt x="441" y="485"/>
                      <a:pt x="441" y="485"/>
                      <a:pt x="441" y="485"/>
                    </a:cubicBezTo>
                    <a:cubicBezTo>
                      <a:pt x="439" y="483"/>
                      <a:pt x="437" y="481"/>
                      <a:pt x="435" y="478"/>
                    </a:cubicBezTo>
                    <a:moveTo>
                      <a:pt x="495" y="475"/>
                    </a:moveTo>
                    <a:cubicBezTo>
                      <a:pt x="496" y="477"/>
                      <a:pt x="496" y="477"/>
                      <a:pt x="496" y="477"/>
                    </a:cubicBezTo>
                    <a:cubicBezTo>
                      <a:pt x="496" y="478"/>
                      <a:pt x="497" y="478"/>
                      <a:pt x="497" y="479"/>
                    </a:cubicBezTo>
                    <a:cubicBezTo>
                      <a:pt x="500" y="484"/>
                      <a:pt x="500" y="484"/>
                      <a:pt x="500" y="484"/>
                    </a:cubicBezTo>
                    <a:cubicBezTo>
                      <a:pt x="501" y="485"/>
                      <a:pt x="501" y="487"/>
                      <a:pt x="502" y="488"/>
                    </a:cubicBezTo>
                    <a:cubicBezTo>
                      <a:pt x="503" y="489"/>
                      <a:pt x="503" y="489"/>
                      <a:pt x="503" y="489"/>
                    </a:cubicBezTo>
                    <a:cubicBezTo>
                      <a:pt x="505" y="490"/>
                      <a:pt x="507" y="490"/>
                      <a:pt x="509" y="490"/>
                    </a:cubicBezTo>
                    <a:cubicBezTo>
                      <a:pt x="512" y="491"/>
                      <a:pt x="516" y="491"/>
                      <a:pt x="520" y="491"/>
                    </a:cubicBezTo>
                    <a:cubicBezTo>
                      <a:pt x="522" y="491"/>
                      <a:pt x="525" y="491"/>
                      <a:pt x="527" y="491"/>
                    </a:cubicBezTo>
                    <a:cubicBezTo>
                      <a:pt x="529" y="491"/>
                      <a:pt x="531" y="491"/>
                      <a:pt x="533" y="491"/>
                    </a:cubicBezTo>
                    <a:cubicBezTo>
                      <a:pt x="533" y="491"/>
                      <a:pt x="533" y="491"/>
                      <a:pt x="533" y="491"/>
                    </a:cubicBezTo>
                    <a:cubicBezTo>
                      <a:pt x="531" y="489"/>
                      <a:pt x="531" y="489"/>
                      <a:pt x="531" y="489"/>
                    </a:cubicBezTo>
                    <a:cubicBezTo>
                      <a:pt x="531" y="489"/>
                      <a:pt x="531" y="489"/>
                      <a:pt x="531" y="489"/>
                    </a:cubicBezTo>
                    <a:cubicBezTo>
                      <a:pt x="530" y="489"/>
                      <a:pt x="530" y="489"/>
                      <a:pt x="530" y="489"/>
                    </a:cubicBezTo>
                    <a:cubicBezTo>
                      <a:pt x="527" y="487"/>
                      <a:pt x="527" y="487"/>
                      <a:pt x="527" y="487"/>
                    </a:cubicBezTo>
                    <a:cubicBezTo>
                      <a:pt x="527" y="486"/>
                      <a:pt x="526" y="486"/>
                      <a:pt x="525" y="485"/>
                    </a:cubicBezTo>
                    <a:cubicBezTo>
                      <a:pt x="520" y="485"/>
                      <a:pt x="516" y="484"/>
                      <a:pt x="511" y="482"/>
                    </a:cubicBezTo>
                    <a:cubicBezTo>
                      <a:pt x="508" y="481"/>
                      <a:pt x="505" y="479"/>
                      <a:pt x="502" y="478"/>
                    </a:cubicBezTo>
                    <a:cubicBezTo>
                      <a:pt x="500" y="477"/>
                      <a:pt x="497" y="476"/>
                      <a:pt x="495" y="475"/>
                    </a:cubicBezTo>
                    <a:moveTo>
                      <a:pt x="623" y="473"/>
                    </a:moveTo>
                    <a:cubicBezTo>
                      <a:pt x="623" y="474"/>
                      <a:pt x="623" y="474"/>
                      <a:pt x="623" y="475"/>
                    </a:cubicBezTo>
                    <a:cubicBezTo>
                      <a:pt x="623" y="474"/>
                      <a:pt x="624" y="474"/>
                      <a:pt x="625" y="474"/>
                    </a:cubicBezTo>
                    <a:cubicBezTo>
                      <a:pt x="623" y="473"/>
                      <a:pt x="623" y="473"/>
                      <a:pt x="623" y="473"/>
                    </a:cubicBezTo>
                    <a:moveTo>
                      <a:pt x="462" y="472"/>
                    </a:moveTo>
                    <a:cubicBezTo>
                      <a:pt x="462" y="473"/>
                      <a:pt x="462" y="473"/>
                      <a:pt x="462" y="473"/>
                    </a:cubicBezTo>
                    <a:cubicBezTo>
                      <a:pt x="463" y="475"/>
                      <a:pt x="463" y="475"/>
                      <a:pt x="463" y="475"/>
                    </a:cubicBezTo>
                    <a:cubicBezTo>
                      <a:pt x="464" y="476"/>
                      <a:pt x="464" y="476"/>
                      <a:pt x="464" y="476"/>
                    </a:cubicBezTo>
                    <a:cubicBezTo>
                      <a:pt x="464" y="476"/>
                      <a:pt x="464" y="476"/>
                      <a:pt x="464" y="476"/>
                    </a:cubicBezTo>
                    <a:cubicBezTo>
                      <a:pt x="465" y="477"/>
                      <a:pt x="465" y="477"/>
                      <a:pt x="465" y="477"/>
                    </a:cubicBezTo>
                    <a:cubicBezTo>
                      <a:pt x="465" y="477"/>
                      <a:pt x="465" y="477"/>
                      <a:pt x="465" y="477"/>
                    </a:cubicBezTo>
                    <a:cubicBezTo>
                      <a:pt x="466" y="479"/>
                      <a:pt x="466" y="479"/>
                      <a:pt x="466" y="479"/>
                    </a:cubicBezTo>
                    <a:cubicBezTo>
                      <a:pt x="468" y="480"/>
                      <a:pt x="469" y="480"/>
                      <a:pt x="471" y="480"/>
                    </a:cubicBezTo>
                    <a:cubicBezTo>
                      <a:pt x="471" y="480"/>
                      <a:pt x="471" y="480"/>
                      <a:pt x="471" y="480"/>
                    </a:cubicBezTo>
                    <a:cubicBezTo>
                      <a:pt x="471" y="479"/>
                      <a:pt x="471" y="479"/>
                      <a:pt x="471" y="479"/>
                    </a:cubicBezTo>
                    <a:cubicBezTo>
                      <a:pt x="470" y="478"/>
                      <a:pt x="470" y="478"/>
                      <a:pt x="470" y="478"/>
                    </a:cubicBezTo>
                    <a:cubicBezTo>
                      <a:pt x="470" y="478"/>
                      <a:pt x="470" y="478"/>
                      <a:pt x="470" y="478"/>
                    </a:cubicBezTo>
                    <a:cubicBezTo>
                      <a:pt x="468" y="476"/>
                      <a:pt x="466" y="474"/>
                      <a:pt x="463" y="473"/>
                    </a:cubicBezTo>
                    <a:cubicBezTo>
                      <a:pt x="463" y="473"/>
                      <a:pt x="462" y="473"/>
                      <a:pt x="462" y="472"/>
                    </a:cubicBezTo>
                    <a:moveTo>
                      <a:pt x="9" y="442"/>
                    </a:moveTo>
                    <a:cubicBezTo>
                      <a:pt x="10" y="443"/>
                      <a:pt x="10" y="444"/>
                      <a:pt x="11" y="445"/>
                    </a:cubicBezTo>
                    <a:cubicBezTo>
                      <a:pt x="14" y="445"/>
                      <a:pt x="17" y="444"/>
                      <a:pt x="20" y="444"/>
                    </a:cubicBezTo>
                    <a:cubicBezTo>
                      <a:pt x="20" y="443"/>
                      <a:pt x="20" y="443"/>
                      <a:pt x="20" y="443"/>
                    </a:cubicBezTo>
                    <a:cubicBezTo>
                      <a:pt x="19" y="443"/>
                      <a:pt x="17" y="443"/>
                      <a:pt x="16" y="443"/>
                    </a:cubicBezTo>
                    <a:cubicBezTo>
                      <a:pt x="9" y="442"/>
                      <a:pt x="9" y="442"/>
                      <a:pt x="9" y="442"/>
                    </a:cubicBezTo>
                    <a:moveTo>
                      <a:pt x="1" y="408"/>
                    </a:moveTo>
                    <a:cubicBezTo>
                      <a:pt x="1" y="411"/>
                      <a:pt x="1" y="414"/>
                      <a:pt x="2" y="418"/>
                    </a:cubicBezTo>
                    <a:cubicBezTo>
                      <a:pt x="9" y="418"/>
                      <a:pt x="9" y="418"/>
                      <a:pt x="9" y="418"/>
                    </a:cubicBezTo>
                    <a:cubicBezTo>
                      <a:pt x="19" y="420"/>
                      <a:pt x="19" y="420"/>
                      <a:pt x="19" y="420"/>
                    </a:cubicBezTo>
                    <a:cubicBezTo>
                      <a:pt x="21" y="420"/>
                      <a:pt x="21" y="420"/>
                      <a:pt x="21" y="420"/>
                    </a:cubicBezTo>
                    <a:cubicBezTo>
                      <a:pt x="22" y="420"/>
                      <a:pt x="22" y="420"/>
                      <a:pt x="22" y="420"/>
                    </a:cubicBezTo>
                    <a:cubicBezTo>
                      <a:pt x="22" y="420"/>
                      <a:pt x="22" y="420"/>
                      <a:pt x="22" y="420"/>
                    </a:cubicBezTo>
                    <a:cubicBezTo>
                      <a:pt x="22" y="420"/>
                      <a:pt x="22" y="420"/>
                      <a:pt x="22" y="420"/>
                    </a:cubicBezTo>
                    <a:cubicBezTo>
                      <a:pt x="23" y="420"/>
                      <a:pt x="23" y="420"/>
                      <a:pt x="23" y="420"/>
                    </a:cubicBezTo>
                    <a:cubicBezTo>
                      <a:pt x="23" y="420"/>
                      <a:pt x="23" y="420"/>
                      <a:pt x="23" y="420"/>
                    </a:cubicBezTo>
                    <a:cubicBezTo>
                      <a:pt x="25" y="421"/>
                      <a:pt x="26" y="421"/>
                      <a:pt x="28" y="421"/>
                    </a:cubicBezTo>
                    <a:cubicBezTo>
                      <a:pt x="31" y="422"/>
                      <a:pt x="35" y="423"/>
                      <a:pt x="38" y="424"/>
                    </a:cubicBezTo>
                    <a:cubicBezTo>
                      <a:pt x="40" y="426"/>
                      <a:pt x="44" y="428"/>
                      <a:pt x="47" y="430"/>
                    </a:cubicBezTo>
                    <a:cubicBezTo>
                      <a:pt x="47" y="430"/>
                      <a:pt x="48" y="431"/>
                      <a:pt x="49" y="431"/>
                    </a:cubicBezTo>
                    <a:cubicBezTo>
                      <a:pt x="50" y="432"/>
                      <a:pt x="50" y="432"/>
                      <a:pt x="50" y="432"/>
                    </a:cubicBezTo>
                    <a:cubicBezTo>
                      <a:pt x="50" y="432"/>
                      <a:pt x="50" y="432"/>
                      <a:pt x="50" y="432"/>
                    </a:cubicBezTo>
                    <a:cubicBezTo>
                      <a:pt x="50" y="432"/>
                      <a:pt x="50" y="432"/>
                      <a:pt x="50" y="432"/>
                    </a:cubicBezTo>
                    <a:cubicBezTo>
                      <a:pt x="50" y="432"/>
                      <a:pt x="50" y="432"/>
                      <a:pt x="50" y="432"/>
                    </a:cubicBezTo>
                    <a:cubicBezTo>
                      <a:pt x="50" y="432"/>
                      <a:pt x="50" y="432"/>
                      <a:pt x="50" y="432"/>
                    </a:cubicBezTo>
                    <a:cubicBezTo>
                      <a:pt x="50" y="432"/>
                      <a:pt x="50" y="432"/>
                      <a:pt x="50" y="432"/>
                    </a:cubicBezTo>
                    <a:cubicBezTo>
                      <a:pt x="50" y="432"/>
                      <a:pt x="50" y="432"/>
                      <a:pt x="50" y="432"/>
                    </a:cubicBezTo>
                    <a:cubicBezTo>
                      <a:pt x="50" y="432"/>
                      <a:pt x="50" y="432"/>
                      <a:pt x="50" y="432"/>
                    </a:cubicBezTo>
                    <a:cubicBezTo>
                      <a:pt x="50" y="432"/>
                      <a:pt x="50" y="432"/>
                      <a:pt x="50" y="432"/>
                    </a:cubicBezTo>
                    <a:cubicBezTo>
                      <a:pt x="50" y="432"/>
                      <a:pt x="50" y="433"/>
                      <a:pt x="50" y="433"/>
                    </a:cubicBezTo>
                    <a:cubicBezTo>
                      <a:pt x="51" y="433"/>
                      <a:pt x="51" y="433"/>
                      <a:pt x="51" y="433"/>
                    </a:cubicBezTo>
                    <a:cubicBezTo>
                      <a:pt x="54" y="436"/>
                      <a:pt x="54" y="436"/>
                      <a:pt x="54" y="436"/>
                    </a:cubicBezTo>
                    <a:cubicBezTo>
                      <a:pt x="54" y="437"/>
                      <a:pt x="55" y="437"/>
                      <a:pt x="55" y="437"/>
                    </a:cubicBezTo>
                    <a:cubicBezTo>
                      <a:pt x="55" y="437"/>
                      <a:pt x="56" y="437"/>
                      <a:pt x="57" y="437"/>
                    </a:cubicBezTo>
                    <a:cubicBezTo>
                      <a:pt x="54" y="432"/>
                      <a:pt x="52" y="427"/>
                      <a:pt x="50" y="422"/>
                    </a:cubicBezTo>
                    <a:cubicBezTo>
                      <a:pt x="49" y="422"/>
                      <a:pt x="49" y="422"/>
                      <a:pt x="48" y="422"/>
                    </a:cubicBezTo>
                    <a:cubicBezTo>
                      <a:pt x="46" y="421"/>
                      <a:pt x="46" y="421"/>
                      <a:pt x="46" y="421"/>
                    </a:cubicBezTo>
                    <a:cubicBezTo>
                      <a:pt x="45" y="421"/>
                      <a:pt x="45" y="421"/>
                      <a:pt x="45" y="421"/>
                    </a:cubicBezTo>
                    <a:cubicBezTo>
                      <a:pt x="45" y="421"/>
                      <a:pt x="45" y="421"/>
                      <a:pt x="45" y="421"/>
                    </a:cubicBezTo>
                    <a:cubicBezTo>
                      <a:pt x="45" y="421"/>
                      <a:pt x="45" y="421"/>
                      <a:pt x="45" y="421"/>
                    </a:cubicBezTo>
                    <a:cubicBezTo>
                      <a:pt x="45" y="420"/>
                      <a:pt x="45" y="420"/>
                      <a:pt x="45" y="420"/>
                    </a:cubicBezTo>
                    <a:cubicBezTo>
                      <a:pt x="43" y="420"/>
                      <a:pt x="43" y="420"/>
                      <a:pt x="43" y="420"/>
                    </a:cubicBezTo>
                    <a:cubicBezTo>
                      <a:pt x="42" y="420"/>
                      <a:pt x="40" y="419"/>
                      <a:pt x="38" y="419"/>
                    </a:cubicBezTo>
                    <a:cubicBezTo>
                      <a:pt x="35" y="418"/>
                      <a:pt x="32" y="418"/>
                      <a:pt x="28" y="417"/>
                    </a:cubicBezTo>
                    <a:cubicBezTo>
                      <a:pt x="17" y="414"/>
                      <a:pt x="17" y="414"/>
                      <a:pt x="17" y="414"/>
                    </a:cubicBezTo>
                    <a:cubicBezTo>
                      <a:pt x="15" y="413"/>
                      <a:pt x="15" y="413"/>
                      <a:pt x="15" y="413"/>
                    </a:cubicBezTo>
                    <a:cubicBezTo>
                      <a:pt x="14" y="413"/>
                      <a:pt x="14" y="413"/>
                      <a:pt x="14" y="413"/>
                    </a:cubicBezTo>
                    <a:cubicBezTo>
                      <a:pt x="14" y="413"/>
                      <a:pt x="14" y="413"/>
                      <a:pt x="14" y="413"/>
                    </a:cubicBezTo>
                    <a:cubicBezTo>
                      <a:pt x="14" y="413"/>
                      <a:pt x="14" y="413"/>
                      <a:pt x="14" y="413"/>
                    </a:cubicBezTo>
                    <a:cubicBezTo>
                      <a:pt x="14" y="413"/>
                      <a:pt x="14" y="413"/>
                      <a:pt x="14" y="413"/>
                    </a:cubicBezTo>
                    <a:cubicBezTo>
                      <a:pt x="13" y="413"/>
                      <a:pt x="13" y="413"/>
                      <a:pt x="13" y="413"/>
                    </a:cubicBezTo>
                    <a:cubicBezTo>
                      <a:pt x="12" y="413"/>
                      <a:pt x="12" y="413"/>
                      <a:pt x="12" y="413"/>
                    </a:cubicBezTo>
                    <a:cubicBezTo>
                      <a:pt x="7" y="411"/>
                      <a:pt x="7" y="411"/>
                      <a:pt x="7" y="411"/>
                    </a:cubicBezTo>
                    <a:cubicBezTo>
                      <a:pt x="6" y="411"/>
                      <a:pt x="6" y="411"/>
                      <a:pt x="6" y="411"/>
                    </a:cubicBezTo>
                    <a:cubicBezTo>
                      <a:pt x="5" y="410"/>
                      <a:pt x="5" y="410"/>
                      <a:pt x="5" y="410"/>
                    </a:cubicBezTo>
                    <a:cubicBezTo>
                      <a:pt x="4" y="410"/>
                      <a:pt x="4" y="410"/>
                      <a:pt x="4" y="410"/>
                    </a:cubicBezTo>
                    <a:cubicBezTo>
                      <a:pt x="3" y="409"/>
                      <a:pt x="2" y="409"/>
                      <a:pt x="1" y="409"/>
                    </a:cubicBezTo>
                    <a:cubicBezTo>
                      <a:pt x="1" y="409"/>
                      <a:pt x="1" y="408"/>
                      <a:pt x="1" y="408"/>
                    </a:cubicBezTo>
                    <a:moveTo>
                      <a:pt x="608" y="324"/>
                    </a:moveTo>
                    <a:cubicBezTo>
                      <a:pt x="608" y="344"/>
                      <a:pt x="602" y="363"/>
                      <a:pt x="592" y="379"/>
                    </a:cubicBezTo>
                    <a:cubicBezTo>
                      <a:pt x="592" y="379"/>
                      <a:pt x="592" y="379"/>
                      <a:pt x="592" y="379"/>
                    </a:cubicBezTo>
                    <a:cubicBezTo>
                      <a:pt x="593" y="379"/>
                      <a:pt x="595" y="379"/>
                      <a:pt x="596" y="380"/>
                    </a:cubicBezTo>
                    <a:cubicBezTo>
                      <a:pt x="596" y="379"/>
                      <a:pt x="596" y="378"/>
                      <a:pt x="597" y="378"/>
                    </a:cubicBezTo>
                    <a:cubicBezTo>
                      <a:pt x="604" y="366"/>
                      <a:pt x="610" y="354"/>
                      <a:pt x="615" y="341"/>
                    </a:cubicBezTo>
                    <a:cubicBezTo>
                      <a:pt x="615" y="340"/>
                      <a:pt x="615" y="340"/>
                      <a:pt x="615" y="340"/>
                    </a:cubicBezTo>
                    <a:cubicBezTo>
                      <a:pt x="615" y="339"/>
                      <a:pt x="615" y="339"/>
                      <a:pt x="615" y="339"/>
                    </a:cubicBezTo>
                    <a:cubicBezTo>
                      <a:pt x="614" y="338"/>
                      <a:pt x="614" y="338"/>
                      <a:pt x="614" y="338"/>
                    </a:cubicBezTo>
                    <a:cubicBezTo>
                      <a:pt x="613" y="334"/>
                      <a:pt x="613" y="334"/>
                      <a:pt x="613" y="334"/>
                    </a:cubicBezTo>
                    <a:cubicBezTo>
                      <a:pt x="613" y="333"/>
                      <a:pt x="612" y="332"/>
                      <a:pt x="611" y="331"/>
                    </a:cubicBezTo>
                    <a:cubicBezTo>
                      <a:pt x="610" y="327"/>
                      <a:pt x="610" y="327"/>
                      <a:pt x="610" y="327"/>
                    </a:cubicBezTo>
                    <a:cubicBezTo>
                      <a:pt x="609" y="326"/>
                      <a:pt x="609" y="325"/>
                      <a:pt x="608" y="324"/>
                    </a:cubicBezTo>
                    <a:moveTo>
                      <a:pt x="65" y="314"/>
                    </a:moveTo>
                    <a:cubicBezTo>
                      <a:pt x="65" y="315"/>
                      <a:pt x="65" y="315"/>
                      <a:pt x="65" y="315"/>
                    </a:cubicBezTo>
                    <a:cubicBezTo>
                      <a:pt x="65" y="315"/>
                      <a:pt x="65" y="315"/>
                      <a:pt x="65" y="315"/>
                    </a:cubicBezTo>
                    <a:cubicBezTo>
                      <a:pt x="65" y="314"/>
                      <a:pt x="65" y="314"/>
                      <a:pt x="65" y="314"/>
                    </a:cubicBezTo>
                    <a:cubicBezTo>
                      <a:pt x="65" y="315"/>
                      <a:pt x="65" y="315"/>
                      <a:pt x="65" y="315"/>
                    </a:cubicBezTo>
                    <a:cubicBezTo>
                      <a:pt x="65" y="315"/>
                      <a:pt x="65" y="315"/>
                      <a:pt x="65" y="314"/>
                    </a:cubicBezTo>
                    <a:moveTo>
                      <a:pt x="65" y="314"/>
                    </a:moveTo>
                    <a:cubicBezTo>
                      <a:pt x="65" y="314"/>
                      <a:pt x="65" y="314"/>
                      <a:pt x="65" y="314"/>
                    </a:cubicBezTo>
                    <a:cubicBezTo>
                      <a:pt x="65" y="314"/>
                      <a:pt x="65" y="314"/>
                      <a:pt x="65" y="314"/>
                    </a:cubicBezTo>
                    <a:cubicBezTo>
                      <a:pt x="65" y="314"/>
                      <a:pt x="65" y="314"/>
                      <a:pt x="65" y="314"/>
                    </a:cubicBezTo>
                    <a:moveTo>
                      <a:pt x="58" y="307"/>
                    </a:moveTo>
                    <a:cubicBezTo>
                      <a:pt x="51" y="315"/>
                      <a:pt x="48" y="321"/>
                      <a:pt x="34" y="331"/>
                    </a:cubicBezTo>
                    <a:cubicBezTo>
                      <a:pt x="13" y="346"/>
                      <a:pt x="2" y="366"/>
                      <a:pt x="0" y="387"/>
                    </a:cubicBezTo>
                    <a:cubicBezTo>
                      <a:pt x="1" y="388"/>
                      <a:pt x="3" y="388"/>
                      <a:pt x="4" y="389"/>
                    </a:cubicBezTo>
                    <a:cubicBezTo>
                      <a:pt x="6" y="390"/>
                      <a:pt x="6" y="390"/>
                      <a:pt x="6" y="390"/>
                    </a:cubicBezTo>
                    <a:cubicBezTo>
                      <a:pt x="6" y="390"/>
                      <a:pt x="7" y="390"/>
                      <a:pt x="7" y="390"/>
                    </a:cubicBezTo>
                    <a:cubicBezTo>
                      <a:pt x="8" y="391"/>
                      <a:pt x="8" y="391"/>
                      <a:pt x="8" y="391"/>
                    </a:cubicBezTo>
                    <a:cubicBezTo>
                      <a:pt x="10" y="392"/>
                      <a:pt x="11" y="392"/>
                      <a:pt x="13" y="393"/>
                    </a:cubicBezTo>
                    <a:cubicBezTo>
                      <a:pt x="15" y="393"/>
                      <a:pt x="17" y="394"/>
                      <a:pt x="19" y="395"/>
                    </a:cubicBezTo>
                    <a:cubicBezTo>
                      <a:pt x="20" y="395"/>
                      <a:pt x="20" y="395"/>
                      <a:pt x="20" y="395"/>
                    </a:cubicBezTo>
                    <a:cubicBezTo>
                      <a:pt x="20" y="395"/>
                      <a:pt x="20" y="395"/>
                      <a:pt x="20" y="395"/>
                    </a:cubicBezTo>
                    <a:cubicBezTo>
                      <a:pt x="21" y="395"/>
                      <a:pt x="21" y="395"/>
                      <a:pt x="21" y="395"/>
                    </a:cubicBezTo>
                    <a:cubicBezTo>
                      <a:pt x="22" y="396"/>
                      <a:pt x="22" y="396"/>
                      <a:pt x="22" y="396"/>
                    </a:cubicBezTo>
                    <a:cubicBezTo>
                      <a:pt x="26" y="397"/>
                      <a:pt x="26" y="397"/>
                      <a:pt x="26" y="397"/>
                    </a:cubicBezTo>
                    <a:cubicBezTo>
                      <a:pt x="32" y="399"/>
                      <a:pt x="32" y="399"/>
                      <a:pt x="32" y="399"/>
                    </a:cubicBezTo>
                    <a:cubicBezTo>
                      <a:pt x="34" y="399"/>
                      <a:pt x="34" y="399"/>
                      <a:pt x="34" y="399"/>
                    </a:cubicBezTo>
                    <a:cubicBezTo>
                      <a:pt x="34" y="399"/>
                      <a:pt x="34" y="399"/>
                      <a:pt x="34" y="399"/>
                    </a:cubicBezTo>
                    <a:cubicBezTo>
                      <a:pt x="35" y="399"/>
                      <a:pt x="35" y="399"/>
                      <a:pt x="35" y="399"/>
                    </a:cubicBezTo>
                    <a:cubicBezTo>
                      <a:pt x="35" y="399"/>
                      <a:pt x="35" y="399"/>
                      <a:pt x="35" y="399"/>
                    </a:cubicBezTo>
                    <a:cubicBezTo>
                      <a:pt x="35" y="399"/>
                      <a:pt x="35" y="399"/>
                      <a:pt x="35" y="399"/>
                    </a:cubicBezTo>
                    <a:cubicBezTo>
                      <a:pt x="36" y="399"/>
                      <a:pt x="36" y="399"/>
                      <a:pt x="36" y="399"/>
                    </a:cubicBezTo>
                    <a:cubicBezTo>
                      <a:pt x="39" y="400"/>
                      <a:pt x="39" y="400"/>
                      <a:pt x="39" y="400"/>
                    </a:cubicBezTo>
                    <a:cubicBezTo>
                      <a:pt x="40" y="401"/>
                      <a:pt x="40" y="401"/>
                      <a:pt x="41" y="401"/>
                    </a:cubicBezTo>
                    <a:cubicBezTo>
                      <a:pt x="38" y="392"/>
                      <a:pt x="36" y="382"/>
                      <a:pt x="39" y="372"/>
                    </a:cubicBezTo>
                    <a:cubicBezTo>
                      <a:pt x="42" y="361"/>
                      <a:pt x="53" y="358"/>
                      <a:pt x="63" y="354"/>
                    </a:cubicBezTo>
                    <a:cubicBezTo>
                      <a:pt x="67" y="353"/>
                      <a:pt x="71" y="350"/>
                      <a:pt x="75" y="347"/>
                    </a:cubicBezTo>
                    <a:cubicBezTo>
                      <a:pt x="74" y="344"/>
                      <a:pt x="74" y="344"/>
                      <a:pt x="74" y="344"/>
                    </a:cubicBezTo>
                    <a:cubicBezTo>
                      <a:pt x="73" y="336"/>
                      <a:pt x="73" y="336"/>
                      <a:pt x="73" y="336"/>
                    </a:cubicBezTo>
                    <a:cubicBezTo>
                      <a:pt x="72" y="332"/>
                      <a:pt x="72" y="332"/>
                      <a:pt x="72" y="332"/>
                    </a:cubicBezTo>
                    <a:cubicBezTo>
                      <a:pt x="72" y="328"/>
                      <a:pt x="72" y="328"/>
                      <a:pt x="72" y="328"/>
                    </a:cubicBezTo>
                    <a:cubicBezTo>
                      <a:pt x="71" y="328"/>
                      <a:pt x="71" y="328"/>
                      <a:pt x="71" y="328"/>
                    </a:cubicBezTo>
                    <a:cubicBezTo>
                      <a:pt x="71" y="327"/>
                      <a:pt x="71" y="327"/>
                      <a:pt x="71" y="327"/>
                    </a:cubicBezTo>
                    <a:cubicBezTo>
                      <a:pt x="71" y="325"/>
                      <a:pt x="71" y="325"/>
                      <a:pt x="71" y="325"/>
                    </a:cubicBezTo>
                    <a:cubicBezTo>
                      <a:pt x="70" y="324"/>
                      <a:pt x="70" y="324"/>
                      <a:pt x="70" y="324"/>
                    </a:cubicBezTo>
                    <a:cubicBezTo>
                      <a:pt x="70" y="323"/>
                      <a:pt x="70" y="323"/>
                      <a:pt x="70" y="323"/>
                    </a:cubicBezTo>
                    <a:cubicBezTo>
                      <a:pt x="70" y="323"/>
                      <a:pt x="70" y="323"/>
                      <a:pt x="70" y="323"/>
                    </a:cubicBezTo>
                    <a:cubicBezTo>
                      <a:pt x="70" y="323"/>
                      <a:pt x="70" y="323"/>
                      <a:pt x="70" y="323"/>
                    </a:cubicBezTo>
                    <a:cubicBezTo>
                      <a:pt x="70" y="323"/>
                      <a:pt x="70" y="323"/>
                      <a:pt x="70" y="323"/>
                    </a:cubicBezTo>
                    <a:cubicBezTo>
                      <a:pt x="70" y="323"/>
                      <a:pt x="70" y="323"/>
                      <a:pt x="70" y="323"/>
                    </a:cubicBezTo>
                    <a:cubicBezTo>
                      <a:pt x="70" y="323"/>
                      <a:pt x="70" y="323"/>
                      <a:pt x="70" y="323"/>
                    </a:cubicBezTo>
                    <a:cubicBezTo>
                      <a:pt x="70" y="323"/>
                      <a:pt x="70" y="323"/>
                      <a:pt x="70" y="323"/>
                    </a:cubicBezTo>
                    <a:cubicBezTo>
                      <a:pt x="70" y="323"/>
                      <a:pt x="70" y="323"/>
                      <a:pt x="70" y="323"/>
                    </a:cubicBezTo>
                    <a:cubicBezTo>
                      <a:pt x="70" y="323"/>
                      <a:pt x="70" y="323"/>
                      <a:pt x="70" y="323"/>
                    </a:cubicBezTo>
                    <a:cubicBezTo>
                      <a:pt x="70" y="322"/>
                      <a:pt x="70" y="322"/>
                      <a:pt x="70" y="322"/>
                    </a:cubicBezTo>
                    <a:cubicBezTo>
                      <a:pt x="69" y="321"/>
                      <a:pt x="69" y="321"/>
                      <a:pt x="69" y="321"/>
                    </a:cubicBezTo>
                    <a:cubicBezTo>
                      <a:pt x="69" y="320"/>
                      <a:pt x="69" y="320"/>
                      <a:pt x="69" y="320"/>
                    </a:cubicBezTo>
                    <a:cubicBezTo>
                      <a:pt x="68" y="320"/>
                      <a:pt x="68" y="320"/>
                      <a:pt x="68" y="320"/>
                    </a:cubicBezTo>
                    <a:cubicBezTo>
                      <a:pt x="68" y="319"/>
                      <a:pt x="68" y="319"/>
                      <a:pt x="68" y="319"/>
                    </a:cubicBezTo>
                    <a:cubicBezTo>
                      <a:pt x="68" y="319"/>
                      <a:pt x="68" y="319"/>
                      <a:pt x="68" y="319"/>
                    </a:cubicBezTo>
                    <a:cubicBezTo>
                      <a:pt x="67" y="317"/>
                      <a:pt x="67" y="317"/>
                      <a:pt x="67" y="317"/>
                    </a:cubicBezTo>
                    <a:cubicBezTo>
                      <a:pt x="67" y="317"/>
                      <a:pt x="67" y="317"/>
                      <a:pt x="67" y="317"/>
                    </a:cubicBezTo>
                    <a:cubicBezTo>
                      <a:pt x="67" y="316"/>
                      <a:pt x="67" y="316"/>
                      <a:pt x="67" y="316"/>
                    </a:cubicBezTo>
                    <a:cubicBezTo>
                      <a:pt x="67" y="316"/>
                      <a:pt x="67" y="316"/>
                      <a:pt x="67" y="316"/>
                    </a:cubicBezTo>
                    <a:cubicBezTo>
                      <a:pt x="67" y="316"/>
                      <a:pt x="67" y="316"/>
                      <a:pt x="67" y="316"/>
                    </a:cubicBezTo>
                    <a:cubicBezTo>
                      <a:pt x="67" y="316"/>
                      <a:pt x="67" y="316"/>
                      <a:pt x="67" y="316"/>
                    </a:cubicBezTo>
                    <a:cubicBezTo>
                      <a:pt x="67" y="316"/>
                      <a:pt x="67" y="316"/>
                      <a:pt x="67" y="316"/>
                    </a:cubicBezTo>
                    <a:cubicBezTo>
                      <a:pt x="67" y="316"/>
                      <a:pt x="67" y="316"/>
                      <a:pt x="67" y="316"/>
                    </a:cubicBezTo>
                    <a:cubicBezTo>
                      <a:pt x="66" y="316"/>
                      <a:pt x="66" y="316"/>
                      <a:pt x="66" y="316"/>
                    </a:cubicBezTo>
                    <a:cubicBezTo>
                      <a:pt x="66" y="315"/>
                      <a:pt x="66" y="315"/>
                      <a:pt x="66" y="315"/>
                    </a:cubicBezTo>
                    <a:cubicBezTo>
                      <a:pt x="66" y="315"/>
                      <a:pt x="66" y="315"/>
                      <a:pt x="66" y="315"/>
                    </a:cubicBezTo>
                    <a:cubicBezTo>
                      <a:pt x="64" y="314"/>
                      <a:pt x="64" y="314"/>
                      <a:pt x="64" y="314"/>
                    </a:cubicBezTo>
                    <a:cubicBezTo>
                      <a:pt x="62" y="311"/>
                      <a:pt x="62" y="311"/>
                      <a:pt x="62" y="311"/>
                    </a:cubicBezTo>
                    <a:cubicBezTo>
                      <a:pt x="60" y="309"/>
                      <a:pt x="60" y="309"/>
                      <a:pt x="60" y="309"/>
                    </a:cubicBezTo>
                    <a:cubicBezTo>
                      <a:pt x="59" y="308"/>
                      <a:pt x="59" y="307"/>
                      <a:pt x="58" y="307"/>
                    </a:cubicBezTo>
                    <a:moveTo>
                      <a:pt x="122" y="280"/>
                    </a:moveTo>
                    <a:cubicBezTo>
                      <a:pt x="122" y="280"/>
                      <a:pt x="122" y="280"/>
                      <a:pt x="122" y="280"/>
                    </a:cubicBezTo>
                    <a:cubicBezTo>
                      <a:pt x="123" y="281"/>
                      <a:pt x="123" y="281"/>
                      <a:pt x="123" y="281"/>
                    </a:cubicBezTo>
                    <a:cubicBezTo>
                      <a:pt x="124" y="282"/>
                      <a:pt x="124" y="282"/>
                      <a:pt x="124" y="282"/>
                    </a:cubicBezTo>
                    <a:cubicBezTo>
                      <a:pt x="124" y="282"/>
                      <a:pt x="125" y="283"/>
                      <a:pt x="125" y="284"/>
                    </a:cubicBezTo>
                    <a:cubicBezTo>
                      <a:pt x="127" y="283"/>
                      <a:pt x="129" y="282"/>
                      <a:pt x="131" y="281"/>
                    </a:cubicBezTo>
                    <a:cubicBezTo>
                      <a:pt x="127" y="281"/>
                      <a:pt x="127" y="281"/>
                      <a:pt x="127" y="281"/>
                    </a:cubicBezTo>
                    <a:cubicBezTo>
                      <a:pt x="125" y="280"/>
                      <a:pt x="125" y="280"/>
                      <a:pt x="125" y="280"/>
                    </a:cubicBezTo>
                    <a:cubicBezTo>
                      <a:pt x="125" y="280"/>
                      <a:pt x="125" y="280"/>
                      <a:pt x="125" y="280"/>
                    </a:cubicBezTo>
                    <a:cubicBezTo>
                      <a:pt x="124" y="280"/>
                      <a:pt x="124" y="280"/>
                      <a:pt x="124" y="280"/>
                    </a:cubicBezTo>
                    <a:cubicBezTo>
                      <a:pt x="123" y="280"/>
                      <a:pt x="123" y="280"/>
                      <a:pt x="123" y="280"/>
                    </a:cubicBezTo>
                    <a:cubicBezTo>
                      <a:pt x="123" y="280"/>
                      <a:pt x="123" y="280"/>
                      <a:pt x="123" y="280"/>
                    </a:cubicBezTo>
                    <a:cubicBezTo>
                      <a:pt x="122" y="280"/>
                      <a:pt x="122" y="280"/>
                      <a:pt x="122" y="280"/>
                    </a:cubicBezTo>
                    <a:moveTo>
                      <a:pt x="580" y="280"/>
                    </a:moveTo>
                    <a:cubicBezTo>
                      <a:pt x="579" y="282"/>
                      <a:pt x="578" y="285"/>
                      <a:pt x="576" y="287"/>
                    </a:cubicBezTo>
                    <a:cubicBezTo>
                      <a:pt x="578" y="286"/>
                      <a:pt x="581" y="286"/>
                      <a:pt x="583" y="285"/>
                    </a:cubicBezTo>
                    <a:cubicBezTo>
                      <a:pt x="583" y="285"/>
                      <a:pt x="583" y="285"/>
                      <a:pt x="583" y="285"/>
                    </a:cubicBezTo>
                    <a:cubicBezTo>
                      <a:pt x="583" y="285"/>
                      <a:pt x="583" y="284"/>
                      <a:pt x="582" y="284"/>
                    </a:cubicBezTo>
                    <a:cubicBezTo>
                      <a:pt x="582" y="284"/>
                      <a:pt x="582" y="283"/>
                      <a:pt x="582" y="283"/>
                    </a:cubicBezTo>
                    <a:cubicBezTo>
                      <a:pt x="581" y="282"/>
                      <a:pt x="581" y="282"/>
                      <a:pt x="581" y="282"/>
                    </a:cubicBezTo>
                    <a:cubicBezTo>
                      <a:pt x="580" y="280"/>
                      <a:pt x="580" y="280"/>
                      <a:pt x="580" y="280"/>
                    </a:cubicBezTo>
                    <a:moveTo>
                      <a:pt x="102" y="276"/>
                    </a:moveTo>
                    <a:cubicBezTo>
                      <a:pt x="100" y="278"/>
                      <a:pt x="98" y="278"/>
                      <a:pt x="96" y="279"/>
                    </a:cubicBezTo>
                    <a:cubicBezTo>
                      <a:pt x="87" y="282"/>
                      <a:pt x="81" y="285"/>
                      <a:pt x="75" y="290"/>
                    </a:cubicBezTo>
                    <a:cubicBezTo>
                      <a:pt x="76" y="291"/>
                      <a:pt x="76" y="291"/>
                      <a:pt x="77" y="292"/>
                    </a:cubicBezTo>
                    <a:cubicBezTo>
                      <a:pt x="78" y="293"/>
                      <a:pt x="79" y="294"/>
                      <a:pt x="80" y="295"/>
                    </a:cubicBezTo>
                    <a:cubicBezTo>
                      <a:pt x="84" y="299"/>
                      <a:pt x="84" y="299"/>
                      <a:pt x="84" y="299"/>
                    </a:cubicBezTo>
                    <a:cubicBezTo>
                      <a:pt x="84" y="300"/>
                      <a:pt x="84" y="300"/>
                      <a:pt x="84" y="300"/>
                    </a:cubicBezTo>
                    <a:cubicBezTo>
                      <a:pt x="85" y="301"/>
                      <a:pt x="85" y="301"/>
                      <a:pt x="85" y="301"/>
                    </a:cubicBezTo>
                    <a:cubicBezTo>
                      <a:pt x="87" y="303"/>
                      <a:pt x="87" y="303"/>
                      <a:pt x="87" y="303"/>
                    </a:cubicBezTo>
                    <a:cubicBezTo>
                      <a:pt x="88" y="305"/>
                      <a:pt x="89" y="307"/>
                      <a:pt x="89" y="308"/>
                    </a:cubicBezTo>
                    <a:cubicBezTo>
                      <a:pt x="91" y="311"/>
                      <a:pt x="91" y="311"/>
                      <a:pt x="91" y="311"/>
                    </a:cubicBezTo>
                    <a:cubicBezTo>
                      <a:pt x="92" y="313"/>
                      <a:pt x="92" y="313"/>
                      <a:pt x="92" y="313"/>
                    </a:cubicBezTo>
                    <a:cubicBezTo>
                      <a:pt x="92" y="314"/>
                      <a:pt x="92" y="314"/>
                      <a:pt x="92" y="314"/>
                    </a:cubicBezTo>
                    <a:cubicBezTo>
                      <a:pt x="92" y="316"/>
                      <a:pt x="92" y="316"/>
                      <a:pt x="92" y="316"/>
                    </a:cubicBezTo>
                    <a:cubicBezTo>
                      <a:pt x="93" y="317"/>
                      <a:pt x="93" y="317"/>
                      <a:pt x="93" y="317"/>
                    </a:cubicBezTo>
                    <a:cubicBezTo>
                      <a:pt x="93" y="317"/>
                      <a:pt x="93" y="317"/>
                      <a:pt x="93" y="317"/>
                    </a:cubicBezTo>
                    <a:cubicBezTo>
                      <a:pt x="93" y="318"/>
                      <a:pt x="93" y="318"/>
                      <a:pt x="93" y="318"/>
                    </a:cubicBezTo>
                    <a:cubicBezTo>
                      <a:pt x="93" y="318"/>
                      <a:pt x="93" y="318"/>
                      <a:pt x="93" y="318"/>
                    </a:cubicBezTo>
                    <a:cubicBezTo>
                      <a:pt x="94" y="320"/>
                      <a:pt x="94" y="320"/>
                      <a:pt x="94" y="320"/>
                    </a:cubicBezTo>
                    <a:cubicBezTo>
                      <a:pt x="94" y="319"/>
                      <a:pt x="95" y="318"/>
                      <a:pt x="95" y="317"/>
                    </a:cubicBezTo>
                    <a:cubicBezTo>
                      <a:pt x="100" y="310"/>
                      <a:pt x="104" y="301"/>
                      <a:pt x="110" y="294"/>
                    </a:cubicBezTo>
                    <a:cubicBezTo>
                      <a:pt x="110" y="294"/>
                      <a:pt x="110" y="294"/>
                      <a:pt x="110" y="294"/>
                    </a:cubicBezTo>
                    <a:cubicBezTo>
                      <a:pt x="109" y="292"/>
                      <a:pt x="108" y="291"/>
                      <a:pt x="108" y="290"/>
                    </a:cubicBezTo>
                    <a:cubicBezTo>
                      <a:pt x="106" y="287"/>
                      <a:pt x="105" y="285"/>
                      <a:pt x="104" y="282"/>
                    </a:cubicBezTo>
                    <a:cubicBezTo>
                      <a:pt x="103" y="279"/>
                      <a:pt x="103" y="279"/>
                      <a:pt x="103" y="279"/>
                    </a:cubicBezTo>
                    <a:cubicBezTo>
                      <a:pt x="103" y="278"/>
                      <a:pt x="103" y="278"/>
                      <a:pt x="103" y="278"/>
                    </a:cubicBezTo>
                    <a:cubicBezTo>
                      <a:pt x="102" y="277"/>
                      <a:pt x="102" y="277"/>
                      <a:pt x="102" y="277"/>
                    </a:cubicBezTo>
                    <a:cubicBezTo>
                      <a:pt x="102" y="276"/>
                      <a:pt x="102" y="276"/>
                      <a:pt x="102" y="276"/>
                    </a:cubicBezTo>
                    <a:moveTo>
                      <a:pt x="577" y="271"/>
                    </a:moveTo>
                    <a:cubicBezTo>
                      <a:pt x="577" y="274"/>
                      <a:pt x="577" y="277"/>
                      <a:pt x="576" y="280"/>
                    </a:cubicBezTo>
                    <a:cubicBezTo>
                      <a:pt x="577" y="278"/>
                      <a:pt x="578" y="277"/>
                      <a:pt x="579" y="275"/>
                    </a:cubicBezTo>
                    <a:cubicBezTo>
                      <a:pt x="578" y="275"/>
                      <a:pt x="578" y="275"/>
                      <a:pt x="578" y="274"/>
                    </a:cubicBezTo>
                    <a:cubicBezTo>
                      <a:pt x="577" y="272"/>
                      <a:pt x="577" y="272"/>
                      <a:pt x="577" y="272"/>
                    </a:cubicBezTo>
                    <a:cubicBezTo>
                      <a:pt x="577" y="271"/>
                      <a:pt x="577" y="271"/>
                      <a:pt x="577" y="271"/>
                    </a:cubicBezTo>
                    <a:moveTo>
                      <a:pt x="133" y="253"/>
                    </a:moveTo>
                    <a:cubicBezTo>
                      <a:pt x="127" y="256"/>
                      <a:pt x="127" y="256"/>
                      <a:pt x="127" y="256"/>
                    </a:cubicBezTo>
                    <a:cubicBezTo>
                      <a:pt x="128" y="256"/>
                      <a:pt x="128" y="256"/>
                      <a:pt x="130" y="256"/>
                    </a:cubicBezTo>
                    <a:cubicBezTo>
                      <a:pt x="137" y="258"/>
                      <a:pt x="137" y="258"/>
                      <a:pt x="137" y="258"/>
                    </a:cubicBezTo>
                    <a:cubicBezTo>
                      <a:pt x="138" y="258"/>
                      <a:pt x="138" y="258"/>
                      <a:pt x="138" y="258"/>
                    </a:cubicBezTo>
                    <a:cubicBezTo>
                      <a:pt x="139" y="259"/>
                      <a:pt x="139" y="259"/>
                      <a:pt x="139" y="259"/>
                    </a:cubicBezTo>
                    <a:cubicBezTo>
                      <a:pt x="139" y="259"/>
                      <a:pt x="139" y="259"/>
                      <a:pt x="139" y="259"/>
                    </a:cubicBezTo>
                    <a:cubicBezTo>
                      <a:pt x="139" y="259"/>
                      <a:pt x="139" y="259"/>
                      <a:pt x="139" y="259"/>
                    </a:cubicBezTo>
                    <a:cubicBezTo>
                      <a:pt x="141" y="259"/>
                      <a:pt x="141" y="259"/>
                      <a:pt x="141" y="259"/>
                    </a:cubicBezTo>
                    <a:cubicBezTo>
                      <a:pt x="143" y="259"/>
                      <a:pt x="143" y="259"/>
                      <a:pt x="143" y="259"/>
                    </a:cubicBezTo>
                    <a:cubicBezTo>
                      <a:pt x="144" y="259"/>
                      <a:pt x="144" y="259"/>
                      <a:pt x="144" y="259"/>
                    </a:cubicBezTo>
                    <a:cubicBezTo>
                      <a:pt x="144" y="259"/>
                      <a:pt x="144" y="259"/>
                      <a:pt x="144" y="259"/>
                    </a:cubicBezTo>
                    <a:cubicBezTo>
                      <a:pt x="144" y="259"/>
                      <a:pt x="144" y="259"/>
                      <a:pt x="144" y="259"/>
                    </a:cubicBezTo>
                    <a:cubicBezTo>
                      <a:pt x="144" y="259"/>
                      <a:pt x="144" y="259"/>
                      <a:pt x="144" y="259"/>
                    </a:cubicBezTo>
                    <a:cubicBezTo>
                      <a:pt x="145" y="259"/>
                      <a:pt x="145" y="259"/>
                      <a:pt x="145" y="259"/>
                    </a:cubicBezTo>
                    <a:cubicBezTo>
                      <a:pt x="145" y="259"/>
                      <a:pt x="145" y="259"/>
                      <a:pt x="146" y="258"/>
                    </a:cubicBezTo>
                    <a:cubicBezTo>
                      <a:pt x="143" y="257"/>
                      <a:pt x="143" y="257"/>
                      <a:pt x="143" y="257"/>
                    </a:cubicBezTo>
                    <a:cubicBezTo>
                      <a:pt x="139" y="255"/>
                      <a:pt x="139" y="255"/>
                      <a:pt x="139" y="255"/>
                    </a:cubicBezTo>
                    <a:cubicBezTo>
                      <a:pt x="138" y="255"/>
                      <a:pt x="136" y="254"/>
                      <a:pt x="135" y="254"/>
                    </a:cubicBezTo>
                    <a:cubicBezTo>
                      <a:pt x="135" y="254"/>
                      <a:pt x="135" y="254"/>
                      <a:pt x="135" y="254"/>
                    </a:cubicBezTo>
                    <a:cubicBezTo>
                      <a:pt x="134" y="253"/>
                      <a:pt x="134" y="253"/>
                      <a:pt x="134" y="253"/>
                    </a:cubicBezTo>
                    <a:cubicBezTo>
                      <a:pt x="133" y="253"/>
                      <a:pt x="133" y="253"/>
                      <a:pt x="133" y="253"/>
                    </a:cubicBezTo>
                    <a:cubicBezTo>
                      <a:pt x="133" y="253"/>
                      <a:pt x="133" y="253"/>
                      <a:pt x="133" y="253"/>
                    </a:cubicBezTo>
                    <a:moveTo>
                      <a:pt x="535" y="226"/>
                    </a:moveTo>
                    <a:cubicBezTo>
                      <a:pt x="533" y="227"/>
                      <a:pt x="532" y="229"/>
                      <a:pt x="530" y="230"/>
                    </a:cubicBezTo>
                    <a:cubicBezTo>
                      <a:pt x="531" y="229"/>
                      <a:pt x="533" y="229"/>
                      <a:pt x="535" y="228"/>
                    </a:cubicBezTo>
                    <a:cubicBezTo>
                      <a:pt x="535" y="228"/>
                      <a:pt x="536" y="228"/>
                      <a:pt x="536" y="228"/>
                    </a:cubicBezTo>
                    <a:cubicBezTo>
                      <a:pt x="535" y="226"/>
                      <a:pt x="535" y="226"/>
                      <a:pt x="535" y="226"/>
                    </a:cubicBezTo>
                    <a:moveTo>
                      <a:pt x="161" y="225"/>
                    </a:moveTo>
                    <a:cubicBezTo>
                      <a:pt x="161" y="225"/>
                      <a:pt x="161" y="225"/>
                      <a:pt x="161" y="225"/>
                    </a:cubicBezTo>
                    <a:cubicBezTo>
                      <a:pt x="161" y="225"/>
                      <a:pt x="161" y="225"/>
                      <a:pt x="161" y="225"/>
                    </a:cubicBezTo>
                    <a:cubicBezTo>
                      <a:pt x="161" y="225"/>
                      <a:pt x="161" y="225"/>
                      <a:pt x="161" y="225"/>
                    </a:cubicBezTo>
                    <a:moveTo>
                      <a:pt x="161" y="225"/>
                    </a:moveTo>
                    <a:cubicBezTo>
                      <a:pt x="161" y="225"/>
                      <a:pt x="161" y="225"/>
                      <a:pt x="161" y="225"/>
                    </a:cubicBezTo>
                    <a:cubicBezTo>
                      <a:pt x="161" y="225"/>
                      <a:pt x="161" y="225"/>
                      <a:pt x="161" y="225"/>
                    </a:cubicBezTo>
                    <a:cubicBezTo>
                      <a:pt x="161" y="225"/>
                      <a:pt x="161" y="225"/>
                      <a:pt x="161" y="225"/>
                    </a:cubicBezTo>
                    <a:cubicBezTo>
                      <a:pt x="161" y="225"/>
                      <a:pt x="161" y="225"/>
                      <a:pt x="161" y="225"/>
                    </a:cubicBezTo>
                    <a:cubicBezTo>
                      <a:pt x="161" y="225"/>
                      <a:pt x="161" y="225"/>
                      <a:pt x="161" y="225"/>
                    </a:cubicBezTo>
                    <a:cubicBezTo>
                      <a:pt x="161" y="225"/>
                      <a:pt x="161" y="225"/>
                      <a:pt x="161" y="225"/>
                    </a:cubicBezTo>
                    <a:moveTo>
                      <a:pt x="163" y="220"/>
                    </a:moveTo>
                    <a:cubicBezTo>
                      <a:pt x="163" y="220"/>
                      <a:pt x="163" y="221"/>
                      <a:pt x="163" y="221"/>
                    </a:cubicBezTo>
                    <a:cubicBezTo>
                      <a:pt x="163" y="221"/>
                      <a:pt x="163" y="221"/>
                      <a:pt x="163" y="221"/>
                    </a:cubicBezTo>
                    <a:cubicBezTo>
                      <a:pt x="163" y="221"/>
                      <a:pt x="163" y="221"/>
                      <a:pt x="163" y="221"/>
                    </a:cubicBezTo>
                    <a:cubicBezTo>
                      <a:pt x="163" y="221"/>
                      <a:pt x="163" y="221"/>
                      <a:pt x="163" y="221"/>
                    </a:cubicBezTo>
                    <a:cubicBezTo>
                      <a:pt x="163" y="221"/>
                      <a:pt x="163" y="220"/>
                      <a:pt x="163" y="220"/>
                    </a:cubicBezTo>
                    <a:moveTo>
                      <a:pt x="163" y="220"/>
                    </a:moveTo>
                    <a:cubicBezTo>
                      <a:pt x="163" y="220"/>
                      <a:pt x="163" y="220"/>
                      <a:pt x="163" y="220"/>
                    </a:cubicBezTo>
                    <a:cubicBezTo>
                      <a:pt x="163" y="220"/>
                      <a:pt x="163" y="220"/>
                      <a:pt x="163" y="220"/>
                    </a:cubicBezTo>
                    <a:cubicBezTo>
                      <a:pt x="163" y="220"/>
                      <a:pt x="163" y="220"/>
                      <a:pt x="163" y="220"/>
                    </a:cubicBezTo>
                    <a:moveTo>
                      <a:pt x="516" y="219"/>
                    </a:moveTo>
                    <a:cubicBezTo>
                      <a:pt x="516" y="219"/>
                      <a:pt x="516" y="219"/>
                      <a:pt x="516" y="219"/>
                    </a:cubicBezTo>
                    <a:cubicBezTo>
                      <a:pt x="516" y="219"/>
                      <a:pt x="516" y="219"/>
                      <a:pt x="516" y="219"/>
                    </a:cubicBezTo>
                    <a:cubicBezTo>
                      <a:pt x="516" y="219"/>
                      <a:pt x="516" y="219"/>
                      <a:pt x="516" y="219"/>
                    </a:cubicBezTo>
                    <a:cubicBezTo>
                      <a:pt x="516" y="219"/>
                      <a:pt x="516" y="219"/>
                      <a:pt x="516" y="219"/>
                    </a:cubicBezTo>
                    <a:moveTo>
                      <a:pt x="517" y="216"/>
                    </a:moveTo>
                    <a:cubicBezTo>
                      <a:pt x="517" y="216"/>
                      <a:pt x="517" y="216"/>
                      <a:pt x="517" y="216"/>
                    </a:cubicBezTo>
                    <a:cubicBezTo>
                      <a:pt x="517" y="216"/>
                      <a:pt x="517" y="216"/>
                      <a:pt x="517" y="216"/>
                    </a:cubicBezTo>
                    <a:cubicBezTo>
                      <a:pt x="517" y="216"/>
                      <a:pt x="517" y="216"/>
                      <a:pt x="517" y="216"/>
                    </a:cubicBezTo>
                    <a:cubicBezTo>
                      <a:pt x="517" y="216"/>
                      <a:pt x="517" y="216"/>
                      <a:pt x="517" y="216"/>
                    </a:cubicBezTo>
                    <a:moveTo>
                      <a:pt x="519" y="212"/>
                    </a:moveTo>
                    <a:cubicBezTo>
                      <a:pt x="518" y="213"/>
                      <a:pt x="518" y="213"/>
                      <a:pt x="518" y="213"/>
                    </a:cubicBezTo>
                    <a:cubicBezTo>
                      <a:pt x="517" y="216"/>
                      <a:pt x="517" y="216"/>
                      <a:pt x="517" y="216"/>
                    </a:cubicBezTo>
                    <a:cubicBezTo>
                      <a:pt x="517" y="216"/>
                      <a:pt x="517" y="216"/>
                      <a:pt x="517" y="216"/>
                    </a:cubicBezTo>
                    <a:cubicBezTo>
                      <a:pt x="517" y="216"/>
                      <a:pt x="517" y="216"/>
                      <a:pt x="517" y="216"/>
                    </a:cubicBezTo>
                    <a:cubicBezTo>
                      <a:pt x="516" y="218"/>
                      <a:pt x="516" y="218"/>
                      <a:pt x="516" y="218"/>
                    </a:cubicBezTo>
                    <a:cubicBezTo>
                      <a:pt x="516" y="220"/>
                      <a:pt x="516" y="220"/>
                      <a:pt x="516" y="220"/>
                    </a:cubicBezTo>
                    <a:cubicBezTo>
                      <a:pt x="516" y="220"/>
                      <a:pt x="516" y="220"/>
                      <a:pt x="516" y="220"/>
                    </a:cubicBezTo>
                    <a:cubicBezTo>
                      <a:pt x="516" y="220"/>
                      <a:pt x="516" y="220"/>
                      <a:pt x="516" y="220"/>
                    </a:cubicBezTo>
                    <a:cubicBezTo>
                      <a:pt x="516" y="220"/>
                      <a:pt x="516" y="220"/>
                      <a:pt x="516" y="219"/>
                    </a:cubicBezTo>
                    <a:cubicBezTo>
                      <a:pt x="516" y="220"/>
                      <a:pt x="516" y="220"/>
                      <a:pt x="516" y="220"/>
                    </a:cubicBezTo>
                    <a:cubicBezTo>
                      <a:pt x="516" y="220"/>
                      <a:pt x="516" y="220"/>
                      <a:pt x="516" y="220"/>
                    </a:cubicBezTo>
                    <a:cubicBezTo>
                      <a:pt x="515" y="221"/>
                      <a:pt x="515" y="221"/>
                      <a:pt x="515" y="221"/>
                    </a:cubicBezTo>
                    <a:cubicBezTo>
                      <a:pt x="515" y="222"/>
                      <a:pt x="515" y="222"/>
                      <a:pt x="515" y="222"/>
                    </a:cubicBezTo>
                    <a:cubicBezTo>
                      <a:pt x="515" y="223"/>
                      <a:pt x="515" y="223"/>
                      <a:pt x="515" y="224"/>
                    </a:cubicBezTo>
                    <a:cubicBezTo>
                      <a:pt x="514" y="226"/>
                      <a:pt x="514" y="226"/>
                      <a:pt x="514" y="226"/>
                    </a:cubicBezTo>
                    <a:cubicBezTo>
                      <a:pt x="515" y="226"/>
                      <a:pt x="515" y="227"/>
                      <a:pt x="516" y="227"/>
                    </a:cubicBezTo>
                    <a:cubicBezTo>
                      <a:pt x="517" y="229"/>
                      <a:pt x="518" y="231"/>
                      <a:pt x="519" y="233"/>
                    </a:cubicBezTo>
                    <a:cubicBezTo>
                      <a:pt x="523" y="229"/>
                      <a:pt x="528" y="226"/>
                      <a:pt x="533" y="222"/>
                    </a:cubicBezTo>
                    <a:cubicBezTo>
                      <a:pt x="532" y="220"/>
                      <a:pt x="532" y="220"/>
                      <a:pt x="532" y="220"/>
                    </a:cubicBezTo>
                    <a:cubicBezTo>
                      <a:pt x="530" y="216"/>
                      <a:pt x="530" y="216"/>
                      <a:pt x="530" y="216"/>
                    </a:cubicBezTo>
                    <a:cubicBezTo>
                      <a:pt x="530" y="215"/>
                      <a:pt x="530" y="215"/>
                      <a:pt x="530" y="215"/>
                    </a:cubicBezTo>
                    <a:cubicBezTo>
                      <a:pt x="529" y="215"/>
                      <a:pt x="529" y="215"/>
                      <a:pt x="529" y="215"/>
                    </a:cubicBezTo>
                    <a:cubicBezTo>
                      <a:pt x="529" y="215"/>
                      <a:pt x="529" y="215"/>
                      <a:pt x="529" y="215"/>
                    </a:cubicBezTo>
                    <a:cubicBezTo>
                      <a:pt x="529" y="215"/>
                      <a:pt x="529" y="215"/>
                      <a:pt x="529" y="215"/>
                    </a:cubicBezTo>
                    <a:cubicBezTo>
                      <a:pt x="529" y="214"/>
                      <a:pt x="529" y="214"/>
                      <a:pt x="529" y="214"/>
                    </a:cubicBezTo>
                    <a:cubicBezTo>
                      <a:pt x="529" y="213"/>
                      <a:pt x="529" y="213"/>
                      <a:pt x="529" y="213"/>
                    </a:cubicBezTo>
                    <a:cubicBezTo>
                      <a:pt x="529" y="213"/>
                      <a:pt x="529" y="213"/>
                      <a:pt x="529" y="213"/>
                    </a:cubicBezTo>
                    <a:cubicBezTo>
                      <a:pt x="526" y="213"/>
                      <a:pt x="524" y="213"/>
                      <a:pt x="522" y="213"/>
                    </a:cubicBezTo>
                    <a:cubicBezTo>
                      <a:pt x="521" y="212"/>
                      <a:pt x="520" y="212"/>
                      <a:pt x="519" y="212"/>
                    </a:cubicBezTo>
                    <a:moveTo>
                      <a:pt x="514" y="211"/>
                    </a:moveTo>
                    <a:cubicBezTo>
                      <a:pt x="518" y="214"/>
                      <a:pt x="518" y="214"/>
                      <a:pt x="518" y="214"/>
                    </a:cubicBezTo>
                    <a:cubicBezTo>
                      <a:pt x="518" y="213"/>
                      <a:pt x="518" y="213"/>
                      <a:pt x="518" y="213"/>
                    </a:cubicBezTo>
                    <a:cubicBezTo>
                      <a:pt x="518" y="213"/>
                      <a:pt x="518" y="213"/>
                      <a:pt x="518" y="212"/>
                    </a:cubicBezTo>
                    <a:cubicBezTo>
                      <a:pt x="518" y="212"/>
                      <a:pt x="518" y="212"/>
                      <a:pt x="518" y="212"/>
                    </a:cubicBezTo>
                    <a:cubicBezTo>
                      <a:pt x="517" y="212"/>
                      <a:pt x="515" y="212"/>
                      <a:pt x="514" y="211"/>
                    </a:cubicBezTo>
                    <a:moveTo>
                      <a:pt x="573" y="199"/>
                    </a:moveTo>
                    <a:cubicBezTo>
                      <a:pt x="570" y="201"/>
                      <a:pt x="567" y="202"/>
                      <a:pt x="564" y="203"/>
                    </a:cubicBezTo>
                    <a:cubicBezTo>
                      <a:pt x="564" y="203"/>
                      <a:pt x="563" y="203"/>
                      <a:pt x="562" y="203"/>
                    </a:cubicBezTo>
                    <a:cubicBezTo>
                      <a:pt x="561" y="203"/>
                      <a:pt x="560" y="203"/>
                      <a:pt x="559" y="203"/>
                    </a:cubicBezTo>
                    <a:cubicBezTo>
                      <a:pt x="559" y="203"/>
                      <a:pt x="558" y="203"/>
                      <a:pt x="557" y="203"/>
                    </a:cubicBezTo>
                    <a:cubicBezTo>
                      <a:pt x="556" y="203"/>
                      <a:pt x="556" y="203"/>
                      <a:pt x="555" y="203"/>
                    </a:cubicBezTo>
                    <a:cubicBezTo>
                      <a:pt x="552" y="203"/>
                      <a:pt x="550" y="204"/>
                      <a:pt x="548" y="205"/>
                    </a:cubicBezTo>
                    <a:cubicBezTo>
                      <a:pt x="548" y="206"/>
                      <a:pt x="548" y="206"/>
                      <a:pt x="548" y="206"/>
                    </a:cubicBezTo>
                    <a:cubicBezTo>
                      <a:pt x="548" y="206"/>
                      <a:pt x="548" y="206"/>
                      <a:pt x="548" y="206"/>
                    </a:cubicBezTo>
                    <a:cubicBezTo>
                      <a:pt x="549" y="206"/>
                      <a:pt x="549" y="206"/>
                      <a:pt x="549" y="206"/>
                    </a:cubicBezTo>
                    <a:cubicBezTo>
                      <a:pt x="549" y="206"/>
                      <a:pt x="549" y="206"/>
                      <a:pt x="549" y="206"/>
                    </a:cubicBezTo>
                    <a:cubicBezTo>
                      <a:pt x="549" y="206"/>
                      <a:pt x="549" y="206"/>
                      <a:pt x="549" y="206"/>
                    </a:cubicBezTo>
                    <a:cubicBezTo>
                      <a:pt x="549" y="207"/>
                      <a:pt x="550" y="208"/>
                      <a:pt x="550" y="208"/>
                    </a:cubicBezTo>
                    <a:cubicBezTo>
                      <a:pt x="552" y="207"/>
                      <a:pt x="554" y="205"/>
                      <a:pt x="556" y="203"/>
                    </a:cubicBezTo>
                    <a:cubicBezTo>
                      <a:pt x="556" y="203"/>
                      <a:pt x="556" y="203"/>
                      <a:pt x="556" y="203"/>
                    </a:cubicBezTo>
                    <a:cubicBezTo>
                      <a:pt x="557" y="203"/>
                      <a:pt x="557" y="204"/>
                      <a:pt x="557" y="205"/>
                    </a:cubicBezTo>
                    <a:cubicBezTo>
                      <a:pt x="555" y="207"/>
                      <a:pt x="553" y="209"/>
                      <a:pt x="551" y="211"/>
                    </a:cubicBezTo>
                    <a:cubicBezTo>
                      <a:pt x="554" y="215"/>
                      <a:pt x="554" y="215"/>
                      <a:pt x="554" y="215"/>
                    </a:cubicBezTo>
                    <a:cubicBezTo>
                      <a:pt x="555" y="217"/>
                      <a:pt x="555" y="217"/>
                      <a:pt x="555" y="217"/>
                    </a:cubicBezTo>
                    <a:cubicBezTo>
                      <a:pt x="556" y="218"/>
                      <a:pt x="556" y="218"/>
                      <a:pt x="556" y="218"/>
                    </a:cubicBezTo>
                    <a:cubicBezTo>
                      <a:pt x="556" y="218"/>
                      <a:pt x="556" y="218"/>
                      <a:pt x="556" y="218"/>
                    </a:cubicBezTo>
                    <a:cubicBezTo>
                      <a:pt x="556" y="219"/>
                      <a:pt x="556" y="219"/>
                      <a:pt x="556" y="219"/>
                    </a:cubicBezTo>
                    <a:cubicBezTo>
                      <a:pt x="556" y="219"/>
                      <a:pt x="556" y="219"/>
                      <a:pt x="556" y="219"/>
                    </a:cubicBezTo>
                    <a:cubicBezTo>
                      <a:pt x="556" y="220"/>
                      <a:pt x="556" y="220"/>
                      <a:pt x="556" y="220"/>
                    </a:cubicBezTo>
                    <a:cubicBezTo>
                      <a:pt x="558" y="224"/>
                      <a:pt x="558" y="224"/>
                      <a:pt x="558" y="224"/>
                    </a:cubicBezTo>
                    <a:cubicBezTo>
                      <a:pt x="559" y="226"/>
                      <a:pt x="560" y="227"/>
                      <a:pt x="560" y="229"/>
                    </a:cubicBezTo>
                    <a:cubicBezTo>
                      <a:pt x="561" y="230"/>
                      <a:pt x="561" y="230"/>
                      <a:pt x="561" y="230"/>
                    </a:cubicBezTo>
                    <a:cubicBezTo>
                      <a:pt x="562" y="231"/>
                      <a:pt x="563" y="231"/>
                      <a:pt x="564" y="232"/>
                    </a:cubicBezTo>
                    <a:cubicBezTo>
                      <a:pt x="568" y="235"/>
                      <a:pt x="570" y="238"/>
                      <a:pt x="572" y="242"/>
                    </a:cubicBezTo>
                    <a:cubicBezTo>
                      <a:pt x="572" y="242"/>
                      <a:pt x="572" y="241"/>
                      <a:pt x="572" y="240"/>
                    </a:cubicBezTo>
                    <a:cubicBezTo>
                      <a:pt x="572" y="238"/>
                      <a:pt x="572" y="236"/>
                      <a:pt x="572" y="234"/>
                    </a:cubicBezTo>
                    <a:cubicBezTo>
                      <a:pt x="572" y="231"/>
                      <a:pt x="572" y="229"/>
                      <a:pt x="572" y="227"/>
                    </a:cubicBezTo>
                    <a:cubicBezTo>
                      <a:pt x="572" y="223"/>
                      <a:pt x="572" y="218"/>
                      <a:pt x="573" y="214"/>
                    </a:cubicBezTo>
                    <a:cubicBezTo>
                      <a:pt x="573" y="207"/>
                      <a:pt x="573" y="207"/>
                      <a:pt x="573" y="207"/>
                    </a:cubicBezTo>
                    <a:cubicBezTo>
                      <a:pt x="573" y="206"/>
                      <a:pt x="573" y="205"/>
                      <a:pt x="573" y="204"/>
                    </a:cubicBezTo>
                    <a:cubicBezTo>
                      <a:pt x="573" y="201"/>
                      <a:pt x="573" y="201"/>
                      <a:pt x="573" y="201"/>
                    </a:cubicBezTo>
                    <a:cubicBezTo>
                      <a:pt x="573" y="199"/>
                      <a:pt x="573" y="199"/>
                      <a:pt x="573" y="199"/>
                    </a:cubicBezTo>
                    <a:moveTo>
                      <a:pt x="159" y="198"/>
                    </a:moveTo>
                    <a:cubicBezTo>
                      <a:pt x="156" y="201"/>
                      <a:pt x="152" y="205"/>
                      <a:pt x="149" y="209"/>
                    </a:cubicBezTo>
                    <a:cubicBezTo>
                      <a:pt x="144" y="218"/>
                      <a:pt x="142" y="227"/>
                      <a:pt x="134" y="234"/>
                    </a:cubicBezTo>
                    <a:cubicBezTo>
                      <a:pt x="135" y="234"/>
                      <a:pt x="135" y="234"/>
                      <a:pt x="136" y="233"/>
                    </a:cubicBezTo>
                    <a:cubicBezTo>
                      <a:pt x="141" y="232"/>
                      <a:pt x="141" y="232"/>
                      <a:pt x="141" y="232"/>
                    </a:cubicBezTo>
                    <a:cubicBezTo>
                      <a:pt x="142" y="232"/>
                      <a:pt x="142" y="232"/>
                      <a:pt x="142" y="232"/>
                    </a:cubicBezTo>
                    <a:cubicBezTo>
                      <a:pt x="142" y="232"/>
                      <a:pt x="142" y="232"/>
                      <a:pt x="142" y="232"/>
                    </a:cubicBezTo>
                    <a:cubicBezTo>
                      <a:pt x="142" y="232"/>
                      <a:pt x="142" y="232"/>
                      <a:pt x="142" y="232"/>
                    </a:cubicBezTo>
                    <a:cubicBezTo>
                      <a:pt x="143" y="232"/>
                      <a:pt x="143" y="232"/>
                      <a:pt x="143" y="232"/>
                    </a:cubicBezTo>
                    <a:cubicBezTo>
                      <a:pt x="144" y="231"/>
                      <a:pt x="144" y="231"/>
                      <a:pt x="144" y="231"/>
                    </a:cubicBezTo>
                    <a:cubicBezTo>
                      <a:pt x="147" y="231"/>
                      <a:pt x="147" y="231"/>
                      <a:pt x="147" y="231"/>
                    </a:cubicBezTo>
                    <a:cubicBezTo>
                      <a:pt x="148" y="231"/>
                      <a:pt x="148" y="231"/>
                      <a:pt x="148" y="231"/>
                    </a:cubicBezTo>
                    <a:cubicBezTo>
                      <a:pt x="150" y="231"/>
                      <a:pt x="150" y="231"/>
                      <a:pt x="150" y="231"/>
                    </a:cubicBezTo>
                    <a:cubicBezTo>
                      <a:pt x="153" y="231"/>
                      <a:pt x="153" y="231"/>
                      <a:pt x="153" y="231"/>
                    </a:cubicBezTo>
                    <a:cubicBezTo>
                      <a:pt x="153" y="231"/>
                      <a:pt x="154" y="230"/>
                      <a:pt x="155" y="230"/>
                    </a:cubicBezTo>
                    <a:cubicBezTo>
                      <a:pt x="155" y="230"/>
                      <a:pt x="155" y="231"/>
                      <a:pt x="156" y="231"/>
                    </a:cubicBezTo>
                    <a:cubicBezTo>
                      <a:pt x="156" y="231"/>
                      <a:pt x="156" y="231"/>
                      <a:pt x="156" y="231"/>
                    </a:cubicBezTo>
                    <a:cubicBezTo>
                      <a:pt x="157" y="230"/>
                      <a:pt x="157" y="230"/>
                      <a:pt x="157" y="230"/>
                    </a:cubicBezTo>
                    <a:cubicBezTo>
                      <a:pt x="158" y="229"/>
                      <a:pt x="158" y="229"/>
                      <a:pt x="158" y="229"/>
                    </a:cubicBezTo>
                    <a:cubicBezTo>
                      <a:pt x="158" y="229"/>
                      <a:pt x="158" y="229"/>
                      <a:pt x="158" y="229"/>
                    </a:cubicBezTo>
                    <a:cubicBezTo>
                      <a:pt x="158" y="229"/>
                      <a:pt x="158" y="229"/>
                      <a:pt x="158" y="229"/>
                    </a:cubicBezTo>
                    <a:cubicBezTo>
                      <a:pt x="159" y="228"/>
                      <a:pt x="159" y="228"/>
                      <a:pt x="159" y="228"/>
                    </a:cubicBezTo>
                    <a:cubicBezTo>
                      <a:pt x="160" y="227"/>
                      <a:pt x="160" y="227"/>
                      <a:pt x="160" y="227"/>
                    </a:cubicBezTo>
                    <a:cubicBezTo>
                      <a:pt x="161" y="225"/>
                      <a:pt x="161" y="225"/>
                      <a:pt x="161" y="225"/>
                    </a:cubicBezTo>
                    <a:cubicBezTo>
                      <a:pt x="161" y="225"/>
                      <a:pt x="161" y="225"/>
                      <a:pt x="161" y="225"/>
                    </a:cubicBezTo>
                    <a:cubicBezTo>
                      <a:pt x="161" y="224"/>
                      <a:pt x="161" y="224"/>
                      <a:pt x="161" y="224"/>
                    </a:cubicBezTo>
                    <a:cubicBezTo>
                      <a:pt x="162" y="223"/>
                      <a:pt x="162" y="223"/>
                      <a:pt x="162" y="223"/>
                    </a:cubicBezTo>
                    <a:cubicBezTo>
                      <a:pt x="162" y="222"/>
                      <a:pt x="162" y="222"/>
                      <a:pt x="162" y="222"/>
                    </a:cubicBezTo>
                    <a:cubicBezTo>
                      <a:pt x="162" y="222"/>
                      <a:pt x="162" y="222"/>
                      <a:pt x="162" y="222"/>
                    </a:cubicBezTo>
                    <a:cubicBezTo>
                      <a:pt x="163" y="221"/>
                      <a:pt x="163" y="221"/>
                      <a:pt x="163" y="221"/>
                    </a:cubicBezTo>
                    <a:cubicBezTo>
                      <a:pt x="163" y="220"/>
                      <a:pt x="163" y="220"/>
                      <a:pt x="163" y="220"/>
                    </a:cubicBezTo>
                    <a:cubicBezTo>
                      <a:pt x="163" y="220"/>
                      <a:pt x="163" y="220"/>
                      <a:pt x="163" y="220"/>
                    </a:cubicBezTo>
                    <a:cubicBezTo>
                      <a:pt x="163" y="219"/>
                      <a:pt x="163" y="219"/>
                      <a:pt x="163" y="219"/>
                    </a:cubicBezTo>
                    <a:cubicBezTo>
                      <a:pt x="163" y="218"/>
                      <a:pt x="163" y="218"/>
                      <a:pt x="163" y="218"/>
                    </a:cubicBezTo>
                    <a:cubicBezTo>
                      <a:pt x="163" y="217"/>
                      <a:pt x="163" y="217"/>
                      <a:pt x="163" y="217"/>
                    </a:cubicBezTo>
                    <a:cubicBezTo>
                      <a:pt x="163" y="217"/>
                      <a:pt x="163" y="217"/>
                      <a:pt x="163" y="217"/>
                    </a:cubicBezTo>
                    <a:cubicBezTo>
                      <a:pt x="163" y="217"/>
                      <a:pt x="163" y="217"/>
                      <a:pt x="163" y="217"/>
                    </a:cubicBezTo>
                    <a:cubicBezTo>
                      <a:pt x="163" y="217"/>
                      <a:pt x="163" y="217"/>
                      <a:pt x="163" y="217"/>
                    </a:cubicBezTo>
                    <a:cubicBezTo>
                      <a:pt x="163" y="217"/>
                      <a:pt x="163" y="217"/>
                      <a:pt x="163" y="217"/>
                    </a:cubicBezTo>
                    <a:cubicBezTo>
                      <a:pt x="163" y="217"/>
                      <a:pt x="163" y="217"/>
                      <a:pt x="163" y="217"/>
                    </a:cubicBezTo>
                    <a:cubicBezTo>
                      <a:pt x="163" y="217"/>
                      <a:pt x="163" y="217"/>
                      <a:pt x="163" y="217"/>
                    </a:cubicBezTo>
                    <a:cubicBezTo>
                      <a:pt x="163" y="217"/>
                      <a:pt x="163" y="217"/>
                      <a:pt x="163" y="217"/>
                    </a:cubicBezTo>
                    <a:cubicBezTo>
                      <a:pt x="163" y="217"/>
                      <a:pt x="163" y="217"/>
                      <a:pt x="163" y="217"/>
                    </a:cubicBezTo>
                    <a:cubicBezTo>
                      <a:pt x="163" y="217"/>
                      <a:pt x="163" y="217"/>
                      <a:pt x="163" y="217"/>
                    </a:cubicBezTo>
                    <a:cubicBezTo>
                      <a:pt x="163" y="217"/>
                      <a:pt x="163" y="217"/>
                      <a:pt x="163" y="217"/>
                    </a:cubicBezTo>
                    <a:cubicBezTo>
                      <a:pt x="164" y="214"/>
                      <a:pt x="164" y="214"/>
                      <a:pt x="164" y="214"/>
                    </a:cubicBezTo>
                    <a:cubicBezTo>
                      <a:pt x="164" y="211"/>
                      <a:pt x="164" y="211"/>
                      <a:pt x="164" y="211"/>
                    </a:cubicBezTo>
                    <a:cubicBezTo>
                      <a:pt x="164" y="208"/>
                      <a:pt x="164" y="208"/>
                      <a:pt x="164" y="208"/>
                    </a:cubicBezTo>
                    <a:cubicBezTo>
                      <a:pt x="164" y="206"/>
                      <a:pt x="164" y="206"/>
                      <a:pt x="164" y="206"/>
                    </a:cubicBezTo>
                    <a:cubicBezTo>
                      <a:pt x="164" y="205"/>
                      <a:pt x="164" y="205"/>
                      <a:pt x="164" y="205"/>
                    </a:cubicBezTo>
                    <a:cubicBezTo>
                      <a:pt x="164" y="204"/>
                      <a:pt x="164" y="204"/>
                      <a:pt x="164" y="204"/>
                    </a:cubicBezTo>
                    <a:cubicBezTo>
                      <a:pt x="165" y="203"/>
                      <a:pt x="165" y="203"/>
                      <a:pt x="165" y="203"/>
                    </a:cubicBezTo>
                    <a:cubicBezTo>
                      <a:pt x="165" y="202"/>
                      <a:pt x="165" y="201"/>
                      <a:pt x="165" y="200"/>
                    </a:cubicBezTo>
                    <a:cubicBezTo>
                      <a:pt x="163" y="199"/>
                      <a:pt x="163" y="199"/>
                      <a:pt x="163" y="199"/>
                    </a:cubicBezTo>
                    <a:cubicBezTo>
                      <a:pt x="161" y="198"/>
                      <a:pt x="161" y="198"/>
                      <a:pt x="161" y="198"/>
                    </a:cubicBezTo>
                    <a:cubicBezTo>
                      <a:pt x="161" y="198"/>
                      <a:pt x="161" y="198"/>
                      <a:pt x="161" y="198"/>
                    </a:cubicBezTo>
                    <a:cubicBezTo>
                      <a:pt x="161" y="198"/>
                      <a:pt x="161" y="198"/>
                      <a:pt x="161" y="198"/>
                    </a:cubicBezTo>
                    <a:cubicBezTo>
                      <a:pt x="160" y="198"/>
                      <a:pt x="160" y="198"/>
                      <a:pt x="160" y="198"/>
                    </a:cubicBezTo>
                    <a:cubicBezTo>
                      <a:pt x="159" y="198"/>
                      <a:pt x="159" y="198"/>
                      <a:pt x="159" y="198"/>
                    </a:cubicBezTo>
                    <a:moveTo>
                      <a:pt x="597" y="189"/>
                    </a:moveTo>
                    <a:cubicBezTo>
                      <a:pt x="595" y="189"/>
                      <a:pt x="593" y="189"/>
                      <a:pt x="591" y="190"/>
                    </a:cubicBezTo>
                    <a:cubicBezTo>
                      <a:pt x="591" y="191"/>
                      <a:pt x="591" y="191"/>
                      <a:pt x="591" y="191"/>
                    </a:cubicBezTo>
                    <a:cubicBezTo>
                      <a:pt x="592" y="193"/>
                      <a:pt x="592" y="196"/>
                      <a:pt x="592" y="198"/>
                    </a:cubicBezTo>
                    <a:cubicBezTo>
                      <a:pt x="592" y="201"/>
                      <a:pt x="592" y="203"/>
                      <a:pt x="592" y="206"/>
                    </a:cubicBezTo>
                    <a:cubicBezTo>
                      <a:pt x="592" y="212"/>
                      <a:pt x="592" y="212"/>
                      <a:pt x="592" y="212"/>
                    </a:cubicBezTo>
                    <a:cubicBezTo>
                      <a:pt x="592" y="217"/>
                      <a:pt x="591" y="221"/>
                      <a:pt x="591" y="226"/>
                    </a:cubicBezTo>
                    <a:cubicBezTo>
                      <a:pt x="591" y="227"/>
                      <a:pt x="591" y="227"/>
                      <a:pt x="591" y="227"/>
                    </a:cubicBezTo>
                    <a:cubicBezTo>
                      <a:pt x="591" y="229"/>
                      <a:pt x="591" y="229"/>
                      <a:pt x="591" y="229"/>
                    </a:cubicBezTo>
                    <a:cubicBezTo>
                      <a:pt x="592" y="230"/>
                      <a:pt x="593" y="232"/>
                      <a:pt x="594" y="233"/>
                    </a:cubicBezTo>
                    <a:cubicBezTo>
                      <a:pt x="595" y="235"/>
                      <a:pt x="595" y="235"/>
                      <a:pt x="595" y="235"/>
                    </a:cubicBezTo>
                    <a:cubicBezTo>
                      <a:pt x="596" y="236"/>
                      <a:pt x="596" y="236"/>
                      <a:pt x="596" y="236"/>
                    </a:cubicBezTo>
                    <a:cubicBezTo>
                      <a:pt x="596" y="236"/>
                      <a:pt x="596" y="236"/>
                      <a:pt x="596" y="236"/>
                    </a:cubicBezTo>
                    <a:cubicBezTo>
                      <a:pt x="600" y="225"/>
                      <a:pt x="603" y="213"/>
                      <a:pt x="604" y="200"/>
                    </a:cubicBezTo>
                    <a:cubicBezTo>
                      <a:pt x="604" y="200"/>
                      <a:pt x="605" y="200"/>
                      <a:pt x="605" y="200"/>
                    </a:cubicBezTo>
                    <a:cubicBezTo>
                      <a:pt x="605" y="200"/>
                      <a:pt x="605" y="200"/>
                      <a:pt x="605" y="200"/>
                    </a:cubicBezTo>
                    <a:cubicBezTo>
                      <a:pt x="606" y="214"/>
                      <a:pt x="603" y="227"/>
                      <a:pt x="598" y="239"/>
                    </a:cubicBezTo>
                    <a:cubicBezTo>
                      <a:pt x="599" y="240"/>
                      <a:pt x="599" y="240"/>
                      <a:pt x="599" y="241"/>
                    </a:cubicBezTo>
                    <a:cubicBezTo>
                      <a:pt x="600" y="241"/>
                      <a:pt x="600" y="241"/>
                      <a:pt x="600" y="241"/>
                    </a:cubicBezTo>
                    <a:cubicBezTo>
                      <a:pt x="600" y="242"/>
                      <a:pt x="600" y="242"/>
                      <a:pt x="600" y="242"/>
                    </a:cubicBezTo>
                    <a:cubicBezTo>
                      <a:pt x="600" y="242"/>
                      <a:pt x="600" y="242"/>
                      <a:pt x="600" y="242"/>
                    </a:cubicBezTo>
                    <a:cubicBezTo>
                      <a:pt x="602" y="244"/>
                      <a:pt x="602" y="244"/>
                      <a:pt x="602" y="244"/>
                    </a:cubicBezTo>
                    <a:cubicBezTo>
                      <a:pt x="604" y="246"/>
                      <a:pt x="604" y="246"/>
                      <a:pt x="604" y="246"/>
                    </a:cubicBezTo>
                    <a:cubicBezTo>
                      <a:pt x="604" y="246"/>
                      <a:pt x="604" y="246"/>
                      <a:pt x="604" y="246"/>
                    </a:cubicBezTo>
                    <a:cubicBezTo>
                      <a:pt x="604" y="247"/>
                      <a:pt x="604" y="247"/>
                      <a:pt x="604" y="247"/>
                    </a:cubicBezTo>
                    <a:cubicBezTo>
                      <a:pt x="604" y="247"/>
                      <a:pt x="604" y="247"/>
                      <a:pt x="604" y="247"/>
                    </a:cubicBezTo>
                    <a:cubicBezTo>
                      <a:pt x="604" y="247"/>
                      <a:pt x="604" y="247"/>
                      <a:pt x="604" y="247"/>
                    </a:cubicBezTo>
                    <a:cubicBezTo>
                      <a:pt x="605" y="247"/>
                      <a:pt x="605" y="247"/>
                      <a:pt x="605" y="247"/>
                    </a:cubicBezTo>
                    <a:cubicBezTo>
                      <a:pt x="605" y="248"/>
                      <a:pt x="605" y="248"/>
                      <a:pt x="605" y="248"/>
                    </a:cubicBezTo>
                    <a:cubicBezTo>
                      <a:pt x="606" y="249"/>
                      <a:pt x="607" y="249"/>
                      <a:pt x="607" y="250"/>
                    </a:cubicBezTo>
                    <a:cubicBezTo>
                      <a:pt x="609" y="253"/>
                      <a:pt x="609" y="253"/>
                      <a:pt x="609" y="253"/>
                    </a:cubicBezTo>
                    <a:cubicBezTo>
                      <a:pt x="610" y="254"/>
                      <a:pt x="610" y="255"/>
                      <a:pt x="611" y="256"/>
                    </a:cubicBezTo>
                    <a:cubicBezTo>
                      <a:pt x="612" y="259"/>
                      <a:pt x="612" y="259"/>
                      <a:pt x="612" y="259"/>
                    </a:cubicBezTo>
                    <a:cubicBezTo>
                      <a:pt x="613" y="260"/>
                      <a:pt x="614" y="262"/>
                      <a:pt x="614" y="264"/>
                    </a:cubicBezTo>
                    <a:cubicBezTo>
                      <a:pt x="615" y="267"/>
                      <a:pt x="615" y="267"/>
                      <a:pt x="615" y="267"/>
                    </a:cubicBezTo>
                    <a:cubicBezTo>
                      <a:pt x="615" y="270"/>
                      <a:pt x="615" y="270"/>
                      <a:pt x="615" y="270"/>
                    </a:cubicBezTo>
                    <a:cubicBezTo>
                      <a:pt x="616" y="271"/>
                      <a:pt x="616" y="272"/>
                      <a:pt x="616" y="273"/>
                    </a:cubicBezTo>
                    <a:cubicBezTo>
                      <a:pt x="616" y="274"/>
                      <a:pt x="616" y="275"/>
                      <a:pt x="616" y="276"/>
                    </a:cubicBezTo>
                    <a:cubicBezTo>
                      <a:pt x="616" y="279"/>
                      <a:pt x="616" y="279"/>
                      <a:pt x="616" y="279"/>
                    </a:cubicBezTo>
                    <a:cubicBezTo>
                      <a:pt x="616" y="282"/>
                      <a:pt x="616" y="282"/>
                      <a:pt x="616" y="282"/>
                    </a:cubicBezTo>
                    <a:cubicBezTo>
                      <a:pt x="615" y="284"/>
                      <a:pt x="615" y="284"/>
                      <a:pt x="615" y="284"/>
                    </a:cubicBezTo>
                    <a:cubicBezTo>
                      <a:pt x="615" y="285"/>
                      <a:pt x="615" y="286"/>
                      <a:pt x="615" y="287"/>
                    </a:cubicBezTo>
                    <a:cubicBezTo>
                      <a:pt x="615" y="289"/>
                      <a:pt x="615" y="289"/>
                      <a:pt x="615" y="289"/>
                    </a:cubicBezTo>
                    <a:cubicBezTo>
                      <a:pt x="614" y="289"/>
                      <a:pt x="614" y="289"/>
                      <a:pt x="614" y="289"/>
                    </a:cubicBezTo>
                    <a:cubicBezTo>
                      <a:pt x="614" y="289"/>
                      <a:pt x="614" y="289"/>
                      <a:pt x="614" y="289"/>
                    </a:cubicBezTo>
                    <a:cubicBezTo>
                      <a:pt x="614" y="289"/>
                      <a:pt x="614" y="289"/>
                      <a:pt x="614" y="289"/>
                    </a:cubicBezTo>
                    <a:cubicBezTo>
                      <a:pt x="614" y="289"/>
                      <a:pt x="614" y="289"/>
                      <a:pt x="614" y="289"/>
                    </a:cubicBezTo>
                    <a:cubicBezTo>
                      <a:pt x="614" y="290"/>
                      <a:pt x="614" y="290"/>
                      <a:pt x="614" y="290"/>
                    </a:cubicBezTo>
                    <a:cubicBezTo>
                      <a:pt x="614" y="291"/>
                      <a:pt x="613" y="292"/>
                      <a:pt x="613" y="293"/>
                    </a:cubicBezTo>
                    <a:cubicBezTo>
                      <a:pt x="612" y="294"/>
                      <a:pt x="612" y="294"/>
                      <a:pt x="612" y="294"/>
                    </a:cubicBezTo>
                    <a:cubicBezTo>
                      <a:pt x="612" y="293"/>
                      <a:pt x="612" y="293"/>
                      <a:pt x="612" y="293"/>
                    </a:cubicBezTo>
                    <a:cubicBezTo>
                      <a:pt x="611" y="291"/>
                      <a:pt x="610" y="290"/>
                      <a:pt x="610" y="288"/>
                    </a:cubicBezTo>
                    <a:cubicBezTo>
                      <a:pt x="607" y="283"/>
                      <a:pt x="607" y="283"/>
                      <a:pt x="607" y="283"/>
                    </a:cubicBezTo>
                    <a:cubicBezTo>
                      <a:pt x="607" y="282"/>
                      <a:pt x="607" y="281"/>
                      <a:pt x="606" y="281"/>
                    </a:cubicBezTo>
                    <a:cubicBezTo>
                      <a:pt x="605" y="278"/>
                      <a:pt x="605" y="278"/>
                      <a:pt x="605" y="278"/>
                    </a:cubicBezTo>
                    <a:cubicBezTo>
                      <a:pt x="604" y="277"/>
                      <a:pt x="603" y="275"/>
                      <a:pt x="602" y="274"/>
                    </a:cubicBezTo>
                    <a:cubicBezTo>
                      <a:pt x="601" y="272"/>
                      <a:pt x="601" y="271"/>
                      <a:pt x="600" y="270"/>
                    </a:cubicBezTo>
                    <a:cubicBezTo>
                      <a:pt x="596" y="265"/>
                      <a:pt x="596" y="265"/>
                      <a:pt x="596" y="265"/>
                    </a:cubicBezTo>
                    <a:cubicBezTo>
                      <a:pt x="596" y="264"/>
                      <a:pt x="596" y="264"/>
                      <a:pt x="596" y="264"/>
                    </a:cubicBezTo>
                    <a:cubicBezTo>
                      <a:pt x="596" y="265"/>
                      <a:pt x="596" y="265"/>
                      <a:pt x="596" y="265"/>
                    </a:cubicBezTo>
                    <a:cubicBezTo>
                      <a:pt x="596" y="265"/>
                      <a:pt x="596" y="265"/>
                      <a:pt x="596" y="265"/>
                    </a:cubicBezTo>
                    <a:cubicBezTo>
                      <a:pt x="596" y="264"/>
                      <a:pt x="596" y="264"/>
                      <a:pt x="596" y="264"/>
                    </a:cubicBezTo>
                    <a:cubicBezTo>
                      <a:pt x="596" y="264"/>
                      <a:pt x="596" y="264"/>
                      <a:pt x="596" y="264"/>
                    </a:cubicBezTo>
                    <a:cubicBezTo>
                      <a:pt x="595" y="264"/>
                      <a:pt x="595" y="264"/>
                      <a:pt x="595" y="264"/>
                    </a:cubicBezTo>
                    <a:cubicBezTo>
                      <a:pt x="595" y="264"/>
                      <a:pt x="595" y="264"/>
                      <a:pt x="595" y="264"/>
                    </a:cubicBezTo>
                    <a:cubicBezTo>
                      <a:pt x="593" y="262"/>
                      <a:pt x="593" y="262"/>
                      <a:pt x="593" y="262"/>
                    </a:cubicBezTo>
                    <a:cubicBezTo>
                      <a:pt x="591" y="260"/>
                      <a:pt x="591" y="260"/>
                      <a:pt x="591" y="260"/>
                    </a:cubicBezTo>
                    <a:cubicBezTo>
                      <a:pt x="591" y="261"/>
                      <a:pt x="591" y="261"/>
                      <a:pt x="591" y="261"/>
                    </a:cubicBezTo>
                    <a:cubicBezTo>
                      <a:pt x="591" y="261"/>
                      <a:pt x="591" y="261"/>
                      <a:pt x="591" y="261"/>
                    </a:cubicBezTo>
                    <a:cubicBezTo>
                      <a:pt x="591" y="262"/>
                      <a:pt x="591" y="262"/>
                      <a:pt x="591" y="262"/>
                    </a:cubicBezTo>
                    <a:cubicBezTo>
                      <a:pt x="592" y="262"/>
                      <a:pt x="592" y="262"/>
                      <a:pt x="592" y="262"/>
                    </a:cubicBezTo>
                    <a:cubicBezTo>
                      <a:pt x="592" y="263"/>
                      <a:pt x="592" y="263"/>
                      <a:pt x="592" y="263"/>
                    </a:cubicBezTo>
                    <a:cubicBezTo>
                      <a:pt x="592" y="265"/>
                      <a:pt x="592" y="265"/>
                      <a:pt x="592" y="265"/>
                    </a:cubicBezTo>
                    <a:cubicBezTo>
                      <a:pt x="593" y="267"/>
                      <a:pt x="593" y="267"/>
                      <a:pt x="593" y="267"/>
                    </a:cubicBezTo>
                    <a:cubicBezTo>
                      <a:pt x="593" y="269"/>
                      <a:pt x="593" y="269"/>
                      <a:pt x="593" y="269"/>
                    </a:cubicBezTo>
                    <a:cubicBezTo>
                      <a:pt x="593" y="270"/>
                      <a:pt x="593" y="271"/>
                      <a:pt x="594" y="271"/>
                    </a:cubicBezTo>
                    <a:cubicBezTo>
                      <a:pt x="594" y="272"/>
                      <a:pt x="594" y="272"/>
                      <a:pt x="594" y="272"/>
                    </a:cubicBezTo>
                    <a:cubicBezTo>
                      <a:pt x="594" y="272"/>
                      <a:pt x="594" y="272"/>
                      <a:pt x="594" y="272"/>
                    </a:cubicBezTo>
                    <a:cubicBezTo>
                      <a:pt x="594" y="272"/>
                      <a:pt x="594" y="272"/>
                      <a:pt x="594" y="272"/>
                    </a:cubicBezTo>
                    <a:cubicBezTo>
                      <a:pt x="594" y="273"/>
                      <a:pt x="594" y="273"/>
                      <a:pt x="594" y="273"/>
                    </a:cubicBezTo>
                    <a:cubicBezTo>
                      <a:pt x="594" y="274"/>
                      <a:pt x="594" y="274"/>
                      <a:pt x="594" y="274"/>
                    </a:cubicBezTo>
                    <a:cubicBezTo>
                      <a:pt x="595" y="276"/>
                      <a:pt x="595" y="276"/>
                      <a:pt x="595" y="276"/>
                    </a:cubicBezTo>
                    <a:cubicBezTo>
                      <a:pt x="595" y="277"/>
                      <a:pt x="595" y="277"/>
                      <a:pt x="595" y="277"/>
                    </a:cubicBezTo>
                    <a:cubicBezTo>
                      <a:pt x="595" y="277"/>
                      <a:pt x="595" y="277"/>
                      <a:pt x="595" y="277"/>
                    </a:cubicBezTo>
                    <a:cubicBezTo>
                      <a:pt x="596" y="277"/>
                      <a:pt x="596" y="277"/>
                      <a:pt x="596" y="277"/>
                    </a:cubicBezTo>
                    <a:cubicBezTo>
                      <a:pt x="596" y="278"/>
                      <a:pt x="596" y="278"/>
                      <a:pt x="596" y="278"/>
                    </a:cubicBezTo>
                    <a:cubicBezTo>
                      <a:pt x="599" y="286"/>
                      <a:pt x="599" y="286"/>
                      <a:pt x="599" y="286"/>
                    </a:cubicBezTo>
                    <a:cubicBezTo>
                      <a:pt x="603" y="293"/>
                      <a:pt x="603" y="293"/>
                      <a:pt x="603" y="293"/>
                    </a:cubicBezTo>
                    <a:cubicBezTo>
                      <a:pt x="605" y="297"/>
                      <a:pt x="605" y="297"/>
                      <a:pt x="605" y="297"/>
                    </a:cubicBezTo>
                    <a:cubicBezTo>
                      <a:pt x="607" y="300"/>
                      <a:pt x="607" y="300"/>
                      <a:pt x="607" y="300"/>
                    </a:cubicBezTo>
                    <a:cubicBezTo>
                      <a:pt x="609" y="304"/>
                      <a:pt x="609" y="304"/>
                      <a:pt x="609" y="304"/>
                    </a:cubicBezTo>
                    <a:cubicBezTo>
                      <a:pt x="611" y="308"/>
                      <a:pt x="611" y="308"/>
                      <a:pt x="611" y="308"/>
                    </a:cubicBezTo>
                    <a:cubicBezTo>
                      <a:pt x="612" y="312"/>
                      <a:pt x="612" y="312"/>
                      <a:pt x="612" y="312"/>
                    </a:cubicBezTo>
                    <a:cubicBezTo>
                      <a:pt x="613" y="313"/>
                      <a:pt x="614" y="315"/>
                      <a:pt x="614" y="316"/>
                    </a:cubicBezTo>
                    <a:cubicBezTo>
                      <a:pt x="614" y="317"/>
                      <a:pt x="615" y="319"/>
                      <a:pt x="615" y="320"/>
                    </a:cubicBezTo>
                    <a:cubicBezTo>
                      <a:pt x="616" y="321"/>
                      <a:pt x="616" y="323"/>
                      <a:pt x="616" y="324"/>
                    </a:cubicBezTo>
                    <a:cubicBezTo>
                      <a:pt x="617" y="326"/>
                      <a:pt x="617" y="327"/>
                      <a:pt x="617" y="328"/>
                    </a:cubicBezTo>
                    <a:cubicBezTo>
                      <a:pt x="618" y="330"/>
                      <a:pt x="618" y="331"/>
                      <a:pt x="618" y="332"/>
                    </a:cubicBezTo>
                    <a:cubicBezTo>
                      <a:pt x="618" y="334"/>
                      <a:pt x="618" y="334"/>
                      <a:pt x="618" y="334"/>
                    </a:cubicBezTo>
                    <a:cubicBezTo>
                      <a:pt x="623" y="321"/>
                      <a:pt x="626" y="309"/>
                      <a:pt x="626" y="296"/>
                    </a:cubicBezTo>
                    <a:cubicBezTo>
                      <a:pt x="626" y="295"/>
                      <a:pt x="627" y="295"/>
                      <a:pt x="627" y="295"/>
                    </a:cubicBezTo>
                    <a:cubicBezTo>
                      <a:pt x="627" y="295"/>
                      <a:pt x="628" y="295"/>
                      <a:pt x="628" y="295"/>
                    </a:cubicBezTo>
                    <a:cubicBezTo>
                      <a:pt x="628" y="311"/>
                      <a:pt x="625" y="326"/>
                      <a:pt x="619" y="340"/>
                    </a:cubicBezTo>
                    <a:cubicBezTo>
                      <a:pt x="619" y="341"/>
                      <a:pt x="619" y="341"/>
                      <a:pt x="619" y="341"/>
                    </a:cubicBezTo>
                    <a:cubicBezTo>
                      <a:pt x="620" y="345"/>
                      <a:pt x="620" y="345"/>
                      <a:pt x="620" y="345"/>
                    </a:cubicBezTo>
                    <a:cubicBezTo>
                      <a:pt x="620" y="346"/>
                      <a:pt x="620" y="346"/>
                      <a:pt x="620" y="347"/>
                    </a:cubicBezTo>
                    <a:cubicBezTo>
                      <a:pt x="619" y="348"/>
                      <a:pt x="619" y="348"/>
                      <a:pt x="619" y="348"/>
                    </a:cubicBezTo>
                    <a:cubicBezTo>
                      <a:pt x="620" y="349"/>
                      <a:pt x="620" y="349"/>
                      <a:pt x="620" y="349"/>
                    </a:cubicBezTo>
                    <a:cubicBezTo>
                      <a:pt x="619" y="349"/>
                      <a:pt x="619" y="349"/>
                      <a:pt x="619" y="349"/>
                    </a:cubicBezTo>
                    <a:cubicBezTo>
                      <a:pt x="619" y="349"/>
                      <a:pt x="619" y="350"/>
                      <a:pt x="619" y="350"/>
                    </a:cubicBezTo>
                    <a:cubicBezTo>
                      <a:pt x="619" y="351"/>
                      <a:pt x="619" y="351"/>
                      <a:pt x="619" y="351"/>
                    </a:cubicBezTo>
                    <a:cubicBezTo>
                      <a:pt x="618" y="349"/>
                      <a:pt x="618" y="349"/>
                      <a:pt x="618" y="349"/>
                    </a:cubicBezTo>
                    <a:cubicBezTo>
                      <a:pt x="618" y="348"/>
                      <a:pt x="618" y="347"/>
                      <a:pt x="617" y="346"/>
                    </a:cubicBezTo>
                    <a:cubicBezTo>
                      <a:pt x="612" y="358"/>
                      <a:pt x="606" y="370"/>
                      <a:pt x="599" y="381"/>
                    </a:cubicBezTo>
                    <a:cubicBezTo>
                      <a:pt x="602" y="383"/>
                      <a:pt x="604" y="386"/>
                      <a:pt x="603" y="390"/>
                    </a:cubicBezTo>
                    <a:cubicBezTo>
                      <a:pt x="603" y="391"/>
                      <a:pt x="603" y="392"/>
                      <a:pt x="603" y="393"/>
                    </a:cubicBezTo>
                    <a:cubicBezTo>
                      <a:pt x="606" y="389"/>
                      <a:pt x="609" y="384"/>
                      <a:pt x="612" y="379"/>
                    </a:cubicBezTo>
                    <a:cubicBezTo>
                      <a:pt x="612" y="379"/>
                      <a:pt x="612" y="378"/>
                      <a:pt x="612" y="378"/>
                    </a:cubicBezTo>
                    <a:cubicBezTo>
                      <a:pt x="612" y="378"/>
                      <a:pt x="613" y="379"/>
                      <a:pt x="613" y="379"/>
                    </a:cubicBezTo>
                    <a:cubicBezTo>
                      <a:pt x="609" y="387"/>
                      <a:pt x="604" y="395"/>
                      <a:pt x="599" y="401"/>
                    </a:cubicBezTo>
                    <a:cubicBezTo>
                      <a:pt x="599" y="401"/>
                      <a:pt x="600" y="401"/>
                      <a:pt x="601" y="401"/>
                    </a:cubicBezTo>
                    <a:cubicBezTo>
                      <a:pt x="601" y="401"/>
                      <a:pt x="602" y="401"/>
                      <a:pt x="602" y="401"/>
                    </a:cubicBezTo>
                    <a:cubicBezTo>
                      <a:pt x="609" y="402"/>
                      <a:pt x="609" y="413"/>
                      <a:pt x="608" y="418"/>
                    </a:cubicBezTo>
                    <a:cubicBezTo>
                      <a:pt x="608" y="418"/>
                      <a:pt x="608" y="419"/>
                      <a:pt x="608" y="419"/>
                    </a:cubicBezTo>
                    <a:cubicBezTo>
                      <a:pt x="613" y="413"/>
                      <a:pt x="617" y="406"/>
                      <a:pt x="620" y="399"/>
                    </a:cubicBezTo>
                    <a:cubicBezTo>
                      <a:pt x="620" y="399"/>
                      <a:pt x="620" y="399"/>
                      <a:pt x="620" y="399"/>
                    </a:cubicBezTo>
                    <a:cubicBezTo>
                      <a:pt x="621" y="399"/>
                      <a:pt x="621" y="399"/>
                      <a:pt x="621" y="399"/>
                    </a:cubicBezTo>
                    <a:cubicBezTo>
                      <a:pt x="618" y="408"/>
                      <a:pt x="612" y="418"/>
                      <a:pt x="606" y="426"/>
                    </a:cubicBezTo>
                    <a:cubicBezTo>
                      <a:pt x="605" y="428"/>
                      <a:pt x="604" y="430"/>
                      <a:pt x="603" y="433"/>
                    </a:cubicBezTo>
                    <a:cubicBezTo>
                      <a:pt x="604" y="432"/>
                      <a:pt x="605" y="432"/>
                      <a:pt x="606" y="432"/>
                    </a:cubicBezTo>
                    <a:cubicBezTo>
                      <a:pt x="607" y="432"/>
                      <a:pt x="607" y="432"/>
                      <a:pt x="608" y="432"/>
                    </a:cubicBezTo>
                    <a:cubicBezTo>
                      <a:pt x="610" y="433"/>
                      <a:pt x="613" y="434"/>
                      <a:pt x="614" y="437"/>
                    </a:cubicBezTo>
                    <a:cubicBezTo>
                      <a:pt x="615" y="434"/>
                      <a:pt x="617" y="432"/>
                      <a:pt x="618" y="430"/>
                    </a:cubicBezTo>
                    <a:cubicBezTo>
                      <a:pt x="618" y="429"/>
                      <a:pt x="618" y="429"/>
                      <a:pt x="618" y="429"/>
                    </a:cubicBezTo>
                    <a:cubicBezTo>
                      <a:pt x="618" y="429"/>
                      <a:pt x="618" y="429"/>
                      <a:pt x="618" y="430"/>
                    </a:cubicBezTo>
                    <a:cubicBezTo>
                      <a:pt x="617" y="432"/>
                      <a:pt x="616" y="435"/>
                      <a:pt x="615" y="438"/>
                    </a:cubicBezTo>
                    <a:cubicBezTo>
                      <a:pt x="615" y="439"/>
                      <a:pt x="616" y="440"/>
                      <a:pt x="616" y="442"/>
                    </a:cubicBezTo>
                    <a:cubicBezTo>
                      <a:pt x="615" y="444"/>
                      <a:pt x="615" y="446"/>
                      <a:pt x="614" y="448"/>
                    </a:cubicBezTo>
                    <a:cubicBezTo>
                      <a:pt x="615" y="448"/>
                      <a:pt x="615" y="448"/>
                      <a:pt x="615" y="448"/>
                    </a:cubicBezTo>
                    <a:cubicBezTo>
                      <a:pt x="615" y="448"/>
                      <a:pt x="615" y="448"/>
                      <a:pt x="615" y="448"/>
                    </a:cubicBezTo>
                    <a:cubicBezTo>
                      <a:pt x="616" y="448"/>
                      <a:pt x="617" y="447"/>
                      <a:pt x="619" y="447"/>
                    </a:cubicBezTo>
                    <a:cubicBezTo>
                      <a:pt x="620" y="447"/>
                      <a:pt x="622" y="448"/>
                      <a:pt x="623" y="449"/>
                    </a:cubicBezTo>
                    <a:cubicBezTo>
                      <a:pt x="625" y="449"/>
                      <a:pt x="626" y="451"/>
                      <a:pt x="626" y="453"/>
                    </a:cubicBezTo>
                    <a:cubicBezTo>
                      <a:pt x="627" y="452"/>
                      <a:pt x="627" y="451"/>
                      <a:pt x="627" y="450"/>
                    </a:cubicBezTo>
                    <a:cubicBezTo>
                      <a:pt x="627" y="450"/>
                      <a:pt x="627" y="450"/>
                      <a:pt x="628" y="450"/>
                    </a:cubicBezTo>
                    <a:cubicBezTo>
                      <a:pt x="628" y="450"/>
                      <a:pt x="628" y="450"/>
                      <a:pt x="628" y="451"/>
                    </a:cubicBezTo>
                    <a:cubicBezTo>
                      <a:pt x="628" y="452"/>
                      <a:pt x="627" y="453"/>
                      <a:pt x="627" y="455"/>
                    </a:cubicBezTo>
                    <a:cubicBezTo>
                      <a:pt x="627" y="456"/>
                      <a:pt x="628" y="458"/>
                      <a:pt x="627" y="460"/>
                    </a:cubicBezTo>
                    <a:cubicBezTo>
                      <a:pt x="632" y="466"/>
                      <a:pt x="632" y="466"/>
                      <a:pt x="632" y="466"/>
                    </a:cubicBezTo>
                    <a:cubicBezTo>
                      <a:pt x="635" y="468"/>
                      <a:pt x="635" y="468"/>
                      <a:pt x="635" y="468"/>
                    </a:cubicBezTo>
                    <a:cubicBezTo>
                      <a:pt x="635" y="469"/>
                      <a:pt x="635" y="469"/>
                      <a:pt x="635" y="469"/>
                    </a:cubicBezTo>
                    <a:cubicBezTo>
                      <a:pt x="635" y="469"/>
                      <a:pt x="635" y="469"/>
                      <a:pt x="635" y="469"/>
                    </a:cubicBezTo>
                    <a:cubicBezTo>
                      <a:pt x="635" y="469"/>
                      <a:pt x="635" y="469"/>
                      <a:pt x="635" y="469"/>
                    </a:cubicBezTo>
                    <a:cubicBezTo>
                      <a:pt x="635" y="469"/>
                      <a:pt x="635" y="469"/>
                      <a:pt x="635" y="469"/>
                    </a:cubicBezTo>
                    <a:cubicBezTo>
                      <a:pt x="635" y="469"/>
                      <a:pt x="635" y="469"/>
                      <a:pt x="635" y="469"/>
                    </a:cubicBezTo>
                    <a:cubicBezTo>
                      <a:pt x="635" y="469"/>
                      <a:pt x="635" y="469"/>
                      <a:pt x="635" y="469"/>
                    </a:cubicBezTo>
                    <a:cubicBezTo>
                      <a:pt x="636" y="470"/>
                      <a:pt x="636" y="470"/>
                      <a:pt x="636" y="470"/>
                    </a:cubicBezTo>
                    <a:cubicBezTo>
                      <a:pt x="637" y="471"/>
                      <a:pt x="637" y="471"/>
                      <a:pt x="637" y="471"/>
                    </a:cubicBezTo>
                    <a:cubicBezTo>
                      <a:pt x="639" y="473"/>
                      <a:pt x="641" y="475"/>
                      <a:pt x="643" y="477"/>
                    </a:cubicBezTo>
                    <a:cubicBezTo>
                      <a:pt x="648" y="482"/>
                      <a:pt x="648" y="482"/>
                      <a:pt x="648" y="482"/>
                    </a:cubicBezTo>
                    <a:cubicBezTo>
                      <a:pt x="651" y="485"/>
                      <a:pt x="651" y="485"/>
                      <a:pt x="651" y="485"/>
                    </a:cubicBezTo>
                    <a:cubicBezTo>
                      <a:pt x="652" y="486"/>
                      <a:pt x="652" y="486"/>
                      <a:pt x="652" y="486"/>
                    </a:cubicBezTo>
                    <a:cubicBezTo>
                      <a:pt x="653" y="486"/>
                      <a:pt x="653" y="486"/>
                      <a:pt x="653" y="486"/>
                    </a:cubicBezTo>
                    <a:cubicBezTo>
                      <a:pt x="654" y="487"/>
                      <a:pt x="654" y="487"/>
                      <a:pt x="654" y="487"/>
                    </a:cubicBezTo>
                    <a:cubicBezTo>
                      <a:pt x="656" y="489"/>
                      <a:pt x="656" y="489"/>
                      <a:pt x="656" y="489"/>
                    </a:cubicBezTo>
                    <a:cubicBezTo>
                      <a:pt x="658" y="490"/>
                      <a:pt x="658" y="490"/>
                      <a:pt x="658" y="490"/>
                    </a:cubicBezTo>
                    <a:cubicBezTo>
                      <a:pt x="658" y="490"/>
                      <a:pt x="658" y="490"/>
                      <a:pt x="658" y="490"/>
                    </a:cubicBezTo>
                    <a:cubicBezTo>
                      <a:pt x="659" y="491"/>
                      <a:pt x="659" y="491"/>
                      <a:pt x="659" y="491"/>
                    </a:cubicBezTo>
                    <a:cubicBezTo>
                      <a:pt x="665" y="495"/>
                      <a:pt x="665" y="495"/>
                      <a:pt x="665" y="495"/>
                    </a:cubicBezTo>
                    <a:cubicBezTo>
                      <a:pt x="660" y="493"/>
                      <a:pt x="660" y="493"/>
                      <a:pt x="660" y="493"/>
                    </a:cubicBezTo>
                    <a:cubicBezTo>
                      <a:pt x="659" y="493"/>
                      <a:pt x="658" y="493"/>
                      <a:pt x="657" y="492"/>
                    </a:cubicBezTo>
                    <a:cubicBezTo>
                      <a:pt x="655" y="492"/>
                      <a:pt x="655" y="492"/>
                      <a:pt x="655" y="492"/>
                    </a:cubicBezTo>
                    <a:cubicBezTo>
                      <a:pt x="654" y="492"/>
                      <a:pt x="654" y="492"/>
                      <a:pt x="654" y="492"/>
                    </a:cubicBezTo>
                    <a:cubicBezTo>
                      <a:pt x="654" y="492"/>
                      <a:pt x="654" y="492"/>
                      <a:pt x="654" y="492"/>
                    </a:cubicBezTo>
                    <a:cubicBezTo>
                      <a:pt x="654" y="492"/>
                      <a:pt x="654" y="492"/>
                      <a:pt x="654" y="492"/>
                    </a:cubicBezTo>
                    <a:cubicBezTo>
                      <a:pt x="654" y="491"/>
                      <a:pt x="654" y="491"/>
                      <a:pt x="654" y="491"/>
                    </a:cubicBezTo>
                    <a:cubicBezTo>
                      <a:pt x="653" y="491"/>
                      <a:pt x="653" y="491"/>
                      <a:pt x="653" y="491"/>
                    </a:cubicBezTo>
                    <a:cubicBezTo>
                      <a:pt x="652" y="491"/>
                      <a:pt x="651" y="490"/>
                      <a:pt x="649" y="490"/>
                    </a:cubicBezTo>
                    <a:cubicBezTo>
                      <a:pt x="646" y="488"/>
                      <a:pt x="646" y="488"/>
                      <a:pt x="646" y="488"/>
                    </a:cubicBezTo>
                    <a:cubicBezTo>
                      <a:pt x="644" y="487"/>
                      <a:pt x="641" y="485"/>
                      <a:pt x="639" y="484"/>
                    </a:cubicBezTo>
                    <a:cubicBezTo>
                      <a:pt x="637" y="483"/>
                      <a:pt x="635" y="482"/>
                      <a:pt x="633" y="480"/>
                    </a:cubicBezTo>
                    <a:cubicBezTo>
                      <a:pt x="630" y="478"/>
                      <a:pt x="630" y="478"/>
                      <a:pt x="630" y="478"/>
                    </a:cubicBezTo>
                    <a:cubicBezTo>
                      <a:pt x="629" y="478"/>
                      <a:pt x="629" y="477"/>
                      <a:pt x="628" y="477"/>
                    </a:cubicBezTo>
                    <a:cubicBezTo>
                      <a:pt x="629" y="479"/>
                      <a:pt x="629" y="482"/>
                      <a:pt x="628" y="485"/>
                    </a:cubicBezTo>
                    <a:cubicBezTo>
                      <a:pt x="628" y="489"/>
                      <a:pt x="627" y="494"/>
                      <a:pt x="626" y="498"/>
                    </a:cubicBezTo>
                    <a:cubicBezTo>
                      <a:pt x="629" y="494"/>
                      <a:pt x="634" y="489"/>
                      <a:pt x="640" y="489"/>
                    </a:cubicBezTo>
                    <a:cubicBezTo>
                      <a:pt x="641" y="489"/>
                      <a:pt x="642" y="489"/>
                      <a:pt x="643" y="489"/>
                    </a:cubicBezTo>
                    <a:cubicBezTo>
                      <a:pt x="650" y="491"/>
                      <a:pt x="656" y="497"/>
                      <a:pt x="659" y="504"/>
                    </a:cubicBezTo>
                    <a:cubicBezTo>
                      <a:pt x="663" y="511"/>
                      <a:pt x="665" y="519"/>
                      <a:pt x="663" y="527"/>
                    </a:cubicBezTo>
                    <a:cubicBezTo>
                      <a:pt x="661" y="534"/>
                      <a:pt x="655" y="540"/>
                      <a:pt x="648" y="540"/>
                    </a:cubicBezTo>
                    <a:cubicBezTo>
                      <a:pt x="647" y="540"/>
                      <a:pt x="646" y="540"/>
                      <a:pt x="645" y="539"/>
                    </a:cubicBezTo>
                    <a:cubicBezTo>
                      <a:pt x="639" y="538"/>
                      <a:pt x="636" y="533"/>
                      <a:pt x="631" y="531"/>
                    </a:cubicBezTo>
                    <a:cubicBezTo>
                      <a:pt x="629" y="530"/>
                      <a:pt x="627" y="530"/>
                      <a:pt x="626" y="530"/>
                    </a:cubicBezTo>
                    <a:cubicBezTo>
                      <a:pt x="620" y="530"/>
                      <a:pt x="616" y="534"/>
                      <a:pt x="611" y="537"/>
                    </a:cubicBezTo>
                    <a:cubicBezTo>
                      <a:pt x="608" y="538"/>
                      <a:pt x="606" y="538"/>
                      <a:pt x="604" y="538"/>
                    </a:cubicBezTo>
                    <a:cubicBezTo>
                      <a:pt x="598" y="538"/>
                      <a:pt x="594" y="533"/>
                      <a:pt x="591" y="527"/>
                    </a:cubicBezTo>
                    <a:cubicBezTo>
                      <a:pt x="588" y="520"/>
                      <a:pt x="586" y="512"/>
                      <a:pt x="583" y="504"/>
                    </a:cubicBezTo>
                    <a:cubicBezTo>
                      <a:pt x="581" y="503"/>
                      <a:pt x="581" y="503"/>
                      <a:pt x="581" y="503"/>
                    </a:cubicBezTo>
                    <a:cubicBezTo>
                      <a:pt x="581" y="503"/>
                      <a:pt x="581" y="503"/>
                      <a:pt x="581" y="503"/>
                    </a:cubicBezTo>
                    <a:cubicBezTo>
                      <a:pt x="581" y="503"/>
                      <a:pt x="581" y="503"/>
                      <a:pt x="581" y="503"/>
                    </a:cubicBezTo>
                    <a:cubicBezTo>
                      <a:pt x="581" y="503"/>
                      <a:pt x="581" y="503"/>
                      <a:pt x="581" y="503"/>
                    </a:cubicBezTo>
                    <a:cubicBezTo>
                      <a:pt x="581" y="503"/>
                      <a:pt x="581" y="503"/>
                      <a:pt x="581" y="503"/>
                    </a:cubicBezTo>
                    <a:cubicBezTo>
                      <a:pt x="581" y="503"/>
                      <a:pt x="581" y="503"/>
                      <a:pt x="581" y="503"/>
                    </a:cubicBezTo>
                    <a:cubicBezTo>
                      <a:pt x="581" y="503"/>
                      <a:pt x="581" y="503"/>
                      <a:pt x="581" y="503"/>
                    </a:cubicBezTo>
                    <a:cubicBezTo>
                      <a:pt x="579" y="502"/>
                      <a:pt x="579" y="502"/>
                      <a:pt x="579" y="502"/>
                    </a:cubicBezTo>
                    <a:cubicBezTo>
                      <a:pt x="578" y="502"/>
                      <a:pt x="578" y="502"/>
                      <a:pt x="578" y="502"/>
                    </a:cubicBezTo>
                    <a:cubicBezTo>
                      <a:pt x="577" y="501"/>
                      <a:pt x="577" y="501"/>
                      <a:pt x="577" y="501"/>
                    </a:cubicBezTo>
                    <a:cubicBezTo>
                      <a:pt x="577" y="501"/>
                      <a:pt x="577" y="501"/>
                      <a:pt x="577" y="501"/>
                    </a:cubicBezTo>
                    <a:cubicBezTo>
                      <a:pt x="576" y="501"/>
                      <a:pt x="576" y="501"/>
                      <a:pt x="576" y="501"/>
                    </a:cubicBezTo>
                    <a:cubicBezTo>
                      <a:pt x="576" y="501"/>
                      <a:pt x="576" y="501"/>
                      <a:pt x="576" y="501"/>
                    </a:cubicBezTo>
                    <a:cubicBezTo>
                      <a:pt x="576" y="501"/>
                      <a:pt x="576" y="501"/>
                      <a:pt x="576" y="501"/>
                    </a:cubicBezTo>
                    <a:cubicBezTo>
                      <a:pt x="576" y="501"/>
                      <a:pt x="576" y="501"/>
                      <a:pt x="576" y="501"/>
                    </a:cubicBezTo>
                    <a:cubicBezTo>
                      <a:pt x="576" y="501"/>
                      <a:pt x="576" y="501"/>
                      <a:pt x="576" y="501"/>
                    </a:cubicBezTo>
                    <a:cubicBezTo>
                      <a:pt x="576" y="501"/>
                      <a:pt x="576" y="501"/>
                      <a:pt x="576" y="501"/>
                    </a:cubicBezTo>
                    <a:cubicBezTo>
                      <a:pt x="575" y="500"/>
                      <a:pt x="575" y="500"/>
                      <a:pt x="575" y="500"/>
                    </a:cubicBezTo>
                    <a:cubicBezTo>
                      <a:pt x="574" y="500"/>
                      <a:pt x="574" y="500"/>
                      <a:pt x="574" y="499"/>
                    </a:cubicBezTo>
                    <a:cubicBezTo>
                      <a:pt x="572" y="499"/>
                      <a:pt x="572" y="499"/>
                      <a:pt x="572" y="499"/>
                    </a:cubicBezTo>
                    <a:cubicBezTo>
                      <a:pt x="571" y="500"/>
                      <a:pt x="571" y="500"/>
                      <a:pt x="570" y="500"/>
                    </a:cubicBezTo>
                    <a:cubicBezTo>
                      <a:pt x="569" y="500"/>
                      <a:pt x="568" y="499"/>
                      <a:pt x="567" y="499"/>
                    </a:cubicBezTo>
                    <a:cubicBezTo>
                      <a:pt x="566" y="499"/>
                      <a:pt x="566" y="499"/>
                      <a:pt x="566" y="499"/>
                    </a:cubicBezTo>
                    <a:cubicBezTo>
                      <a:pt x="572" y="504"/>
                      <a:pt x="577" y="510"/>
                      <a:pt x="581" y="517"/>
                    </a:cubicBezTo>
                    <a:cubicBezTo>
                      <a:pt x="589" y="532"/>
                      <a:pt x="592" y="551"/>
                      <a:pt x="608" y="551"/>
                    </a:cubicBezTo>
                    <a:cubicBezTo>
                      <a:pt x="611" y="551"/>
                      <a:pt x="615" y="551"/>
                      <a:pt x="619" y="549"/>
                    </a:cubicBezTo>
                    <a:cubicBezTo>
                      <a:pt x="624" y="548"/>
                      <a:pt x="628" y="547"/>
                      <a:pt x="633" y="547"/>
                    </a:cubicBezTo>
                    <a:cubicBezTo>
                      <a:pt x="638" y="547"/>
                      <a:pt x="642" y="548"/>
                      <a:pt x="648" y="550"/>
                    </a:cubicBezTo>
                    <a:cubicBezTo>
                      <a:pt x="648" y="551"/>
                      <a:pt x="648" y="551"/>
                      <a:pt x="648" y="551"/>
                    </a:cubicBezTo>
                    <a:cubicBezTo>
                      <a:pt x="654" y="554"/>
                      <a:pt x="661" y="558"/>
                      <a:pt x="667" y="558"/>
                    </a:cubicBezTo>
                    <a:cubicBezTo>
                      <a:pt x="669" y="558"/>
                      <a:pt x="672" y="557"/>
                      <a:pt x="674" y="556"/>
                    </a:cubicBezTo>
                    <a:cubicBezTo>
                      <a:pt x="681" y="553"/>
                      <a:pt x="685" y="546"/>
                      <a:pt x="687" y="538"/>
                    </a:cubicBezTo>
                    <a:cubicBezTo>
                      <a:pt x="688" y="522"/>
                      <a:pt x="688" y="505"/>
                      <a:pt x="686" y="486"/>
                    </a:cubicBezTo>
                    <a:cubicBezTo>
                      <a:pt x="685" y="471"/>
                      <a:pt x="682" y="454"/>
                      <a:pt x="678" y="436"/>
                    </a:cubicBezTo>
                    <a:cubicBezTo>
                      <a:pt x="675" y="427"/>
                      <a:pt x="672" y="418"/>
                      <a:pt x="668" y="409"/>
                    </a:cubicBezTo>
                    <a:cubicBezTo>
                      <a:pt x="659" y="391"/>
                      <a:pt x="644" y="378"/>
                      <a:pt x="629" y="366"/>
                    </a:cubicBezTo>
                    <a:cubicBezTo>
                      <a:pt x="627" y="365"/>
                      <a:pt x="626" y="364"/>
                      <a:pt x="625" y="363"/>
                    </a:cubicBezTo>
                    <a:cubicBezTo>
                      <a:pt x="623" y="359"/>
                      <a:pt x="628" y="348"/>
                      <a:pt x="629" y="345"/>
                    </a:cubicBezTo>
                    <a:cubicBezTo>
                      <a:pt x="634" y="331"/>
                      <a:pt x="638" y="316"/>
                      <a:pt x="641" y="302"/>
                    </a:cubicBezTo>
                    <a:cubicBezTo>
                      <a:pt x="642" y="298"/>
                      <a:pt x="643" y="293"/>
                      <a:pt x="643" y="289"/>
                    </a:cubicBezTo>
                    <a:cubicBezTo>
                      <a:pt x="643" y="279"/>
                      <a:pt x="641" y="269"/>
                      <a:pt x="639" y="259"/>
                    </a:cubicBezTo>
                    <a:cubicBezTo>
                      <a:pt x="635" y="236"/>
                      <a:pt x="630" y="217"/>
                      <a:pt x="622" y="200"/>
                    </a:cubicBezTo>
                    <a:cubicBezTo>
                      <a:pt x="617" y="195"/>
                      <a:pt x="610" y="192"/>
                      <a:pt x="603" y="189"/>
                    </a:cubicBezTo>
                    <a:cubicBezTo>
                      <a:pt x="601" y="189"/>
                      <a:pt x="599" y="189"/>
                      <a:pt x="597" y="189"/>
                    </a:cubicBezTo>
                    <a:moveTo>
                      <a:pt x="432" y="183"/>
                    </a:moveTo>
                    <a:cubicBezTo>
                      <a:pt x="433" y="184"/>
                      <a:pt x="433" y="184"/>
                      <a:pt x="433" y="184"/>
                    </a:cubicBezTo>
                    <a:cubicBezTo>
                      <a:pt x="433" y="186"/>
                      <a:pt x="434" y="188"/>
                      <a:pt x="434" y="190"/>
                    </a:cubicBezTo>
                    <a:cubicBezTo>
                      <a:pt x="437" y="194"/>
                      <a:pt x="441" y="197"/>
                      <a:pt x="444" y="201"/>
                    </a:cubicBezTo>
                    <a:cubicBezTo>
                      <a:pt x="450" y="207"/>
                      <a:pt x="450" y="207"/>
                      <a:pt x="450" y="207"/>
                    </a:cubicBezTo>
                    <a:cubicBezTo>
                      <a:pt x="455" y="213"/>
                      <a:pt x="455" y="213"/>
                      <a:pt x="455" y="213"/>
                    </a:cubicBezTo>
                    <a:cubicBezTo>
                      <a:pt x="460" y="220"/>
                      <a:pt x="460" y="220"/>
                      <a:pt x="460" y="220"/>
                    </a:cubicBezTo>
                    <a:cubicBezTo>
                      <a:pt x="462" y="221"/>
                      <a:pt x="462" y="221"/>
                      <a:pt x="462" y="221"/>
                    </a:cubicBezTo>
                    <a:cubicBezTo>
                      <a:pt x="463" y="223"/>
                      <a:pt x="463" y="223"/>
                      <a:pt x="463" y="223"/>
                    </a:cubicBezTo>
                    <a:cubicBezTo>
                      <a:pt x="466" y="226"/>
                      <a:pt x="466" y="226"/>
                      <a:pt x="466" y="226"/>
                    </a:cubicBezTo>
                    <a:cubicBezTo>
                      <a:pt x="469" y="230"/>
                      <a:pt x="469" y="230"/>
                      <a:pt x="469" y="230"/>
                    </a:cubicBezTo>
                    <a:cubicBezTo>
                      <a:pt x="470" y="230"/>
                      <a:pt x="470" y="230"/>
                      <a:pt x="471" y="230"/>
                    </a:cubicBezTo>
                    <a:cubicBezTo>
                      <a:pt x="472" y="230"/>
                      <a:pt x="472" y="230"/>
                      <a:pt x="472" y="230"/>
                    </a:cubicBezTo>
                    <a:cubicBezTo>
                      <a:pt x="478" y="230"/>
                      <a:pt x="484" y="228"/>
                      <a:pt x="490" y="227"/>
                    </a:cubicBezTo>
                    <a:cubicBezTo>
                      <a:pt x="492" y="227"/>
                      <a:pt x="495" y="226"/>
                      <a:pt x="497" y="226"/>
                    </a:cubicBezTo>
                    <a:cubicBezTo>
                      <a:pt x="497" y="225"/>
                      <a:pt x="497" y="225"/>
                      <a:pt x="497" y="225"/>
                    </a:cubicBezTo>
                    <a:cubicBezTo>
                      <a:pt x="497" y="224"/>
                      <a:pt x="497" y="222"/>
                      <a:pt x="498" y="221"/>
                    </a:cubicBezTo>
                    <a:cubicBezTo>
                      <a:pt x="498" y="219"/>
                      <a:pt x="498" y="218"/>
                      <a:pt x="498" y="216"/>
                    </a:cubicBezTo>
                    <a:cubicBezTo>
                      <a:pt x="498" y="216"/>
                      <a:pt x="498" y="216"/>
                      <a:pt x="498" y="216"/>
                    </a:cubicBezTo>
                    <a:cubicBezTo>
                      <a:pt x="498" y="216"/>
                      <a:pt x="498" y="216"/>
                      <a:pt x="498" y="216"/>
                    </a:cubicBezTo>
                    <a:cubicBezTo>
                      <a:pt x="498" y="216"/>
                      <a:pt x="498" y="216"/>
                      <a:pt x="498" y="216"/>
                    </a:cubicBezTo>
                    <a:cubicBezTo>
                      <a:pt x="498" y="215"/>
                      <a:pt x="498" y="215"/>
                      <a:pt x="498" y="215"/>
                    </a:cubicBezTo>
                    <a:cubicBezTo>
                      <a:pt x="498" y="215"/>
                      <a:pt x="498" y="215"/>
                      <a:pt x="498" y="215"/>
                    </a:cubicBezTo>
                    <a:cubicBezTo>
                      <a:pt x="499" y="214"/>
                      <a:pt x="499" y="214"/>
                      <a:pt x="499" y="214"/>
                    </a:cubicBezTo>
                    <a:cubicBezTo>
                      <a:pt x="499" y="212"/>
                      <a:pt x="499" y="212"/>
                      <a:pt x="499" y="212"/>
                    </a:cubicBezTo>
                    <a:cubicBezTo>
                      <a:pt x="499" y="211"/>
                      <a:pt x="499" y="211"/>
                      <a:pt x="499" y="211"/>
                    </a:cubicBezTo>
                    <a:cubicBezTo>
                      <a:pt x="499" y="211"/>
                      <a:pt x="499" y="211"/>
                      <a:pt x="498" y="212"/>
                    </a:cubicBezTo>
                    <a:cubicBezTo>
                      <a:pt x="490" y="213"/>
                      <a:pt x="482" y="215"/>
                      <a:pt x="474" y="215"/>
                    </a:cubicBezTo>
                    <a:cubicBezTo>
                      <a:pt x="473" y="215"/>
                      <a:pt x="473" y="215"/>
                      <a:pt x="472" y="215"/>
                    </a:cubicBezTo>
                    <a:cubicBezTo>
                      <a:pt x="457" y="214"/>
                      <a:pt x="449" y="202"/>
                      <a:pt x="440" y="191"/>
                    </a:cubicBezTo>
                    <a:cubicBezTo>
                      <a:pt x="438" y="188"/>
                      <a:pt x="435" y="185"/>
                      <a:pt x="432" y="183"/>
                    </a:cubicBezTo>
                    <a:moveTo>
                      <a:pt x="219" y="0"/>
                    </a:moveTo>
                    <a:cubicBezTo>
                      <a:pt x="217" y="0"/>
                      <a:pt x="215" y="1"/>
                      <a:pt x="213" y="2"/>
                    </a:cubicBezTo>
                    <a:cubicBezTo>
                      <a:pt x="207" y="5"/>
                      <a:pt x="207" y="12"/>
                      <a:pt x="208" y="19"/>
                    </a:cubicBezTo>
                    <a:cubicBezTo>
                      <a:pt x="210" y="28"/>
                      <a:pt x="215" y="34"/>
                      <a:pt x="213" y="43"/>
                    </a:cubicBezTo>
                    <a:cubicBezTo>
                      <a:pt x="212" y="49"/>
                      <a:pt x="208" y="53"/>
                      <a:pt x="207" y="59"/>
                    </a:cubicBezTo>
                    <a:cubicBezTo>
                      <a:pt x="206" y="76"/>
                      <a:pt x="212" y="90"/>
                      <a:pt x="202" y="105"/>
                    </a:cubicBezTo>
                    <a:cubicBezTo>
                      <a:pt x="199" y="110"/>
                      <a:pt x="195" y="114"/>
                      <a:pt x="192" y="119"/>
                    </a:cubicBezTo>
                    <a:cubicBezTo>
                      <a:pt x="189" y="124"/>
                      <a:pt x="188" y="130"/>
                      <a:pt x="188" y="135"/>
                    </a:cubicBezTo>
                    <a:cubicBezTo>
                      <a:pt x="186" y="146"/>
                      <a:pt x="174" y="149"/>
                      <a:pt x="172" y="160"/>
                    </a:cubicBezTo>
                    <a:cubicBezTo>
                      <a:pt x="170" y="166"/>
                      <a:pt x="171" y="172"/>
                      <a:pt x="170" y="177"/>
                    </a:cubicBezTo>
                    <a:cubicBezTo>
                      <a:pt x="170" y="178"/>
                      <a:pt x="170" y="178"/>
                      <a:pt x="170" y="179"/>
                    </a:cubicBezTo>
                    <a:cubicBezTo>
                      <a:pt x="170" y="180"/>
                      <a:pt x="170" y="180"/>
                      <a:pt x="170" y="181"/>
                    </a:cubicBezTo>
                    <a:cubicBezTo>
                      <a:pt x="171" y="181"/>
                      <a:pt x="171" y="181"/>
                      <a:pt x="171" y="181"/>
                    </a:cubicBezTo>
                    <a:cubicBezTo>
                      <a:pt x="171" y="181"/>
                      <a:pt x="171" y="181"/>
                      <a:pt x="171" y="181"/>
                    </a:cubicBezTo>
                    <a:cubicBezTo>
                      <a:pt x="171" y="181"/>
                      <a:pt x="171" y="181"/>
                      <a:pt x="171" y="181"/>
                    </a:cubicBezTo>
                    <a:cubicBezTo>
                      <a:pt x="171" y="181"/>
                      <a:pt x="171" y="181"/>
                      <a:pt x="171" y="181"/>
                    </a:cubicBezTo>
                    <a:cubicBezTo>
                      <a:pt x="172" y="180"/>
                      <a:pt x="172" y="180"/>
                      <a:pt x="172" y="180"/>
                    </a:cubicBezTo>
                    <a:cubicBezTo>
                      <a:pt x="173" y="179"/>
                      <a:pt x="173" y="179"/>
                      <a:pt x="173" y="179"/>
                    </a:cubicBezTo>
                    <a:cubicBezTo>
                      <a:pt x="174" y="177"/>
                      <a:pt x="174" y="177"/>
                      <a:pt x="174" y="177"/>
                    </a:cubicBezTo>
                    <a:cubicBezTo>
                      <a:pt x="175" y="175"/>
                      <a:pt x="175" y="175"/>
                      <a:pt x="175" y="175"/>
                    </a:cubicBezTo>
                    <a:cubicBezTo>
                      <a:pt x="177" y="174"/>
                      <a:pt x="177" y="174"/>
                      <a:pt x="177" y="174"/>
                    </a:cubicBezTo>
                    <a:cubicBezTo>
                      <a:pt x="176" y="174"/>
                      <a:pt x="176" y="174"/>
                      <a:pt x="176" y="174"/>
                    </a:cubicBezTo>
                    <a:cubicBezTo>
                      <a:pt x="178" y="173"/>
                      <a:pt x="178" y="173"/>
                      <a:pt x="178" y="173"/>
                    </a:cubicBezTo>
                    <a:cubicBezTo>
                      <a:pt x="179" y="172"/>
                      <a:pt x="179" y="172"/>
                      <a:pt x="180" y="171"/>
                    </a:cubicBezTo>
                    <a:cubicBezTo>
                      <a:pt x="181" y="170"/>
                      <a:pt x="181" y="170"/>
                      <a:pt x="182" y="170"/>
                    </a:cubicBezTo>
                    <a:cubicBezTo>
                      <a:pt x="183" y="169"/>
                      <a:pt x="183" y="169"/>
                      <a:pt x="184" y="169"/>
                    </a:cubicBezTo>
                    <a:cubicBezTo>
                      <a:pt x="185" y="168"/>
                      <a:pt x="185" y="168"/>
                      <a:pt x="185" y="168"/>
                    </a:cubicBezTo>
                    <a:cubicBezTo>
                      <a:pt x="186" y="165"/>
                      <a:pt x="186" y="161"/>
                      <a:pt x="187" y="158"/>
                    </a:cubicBezTo>
                    <a:cubicBezTo>
                      <a:pt x="191" y="145"/>
                      <a:pt x="202" y="138"/>
                      <a:pt x="209" y="127"/>
                    </a:cubicBezTo>
                    <a:cubicBezTo>
                      <a:pt x="214" y="120"/>
                      <a:pt x="217" y="112"/>
                      <a:pt x="217" y="103"/>
                    </a:cubicBezTo>
                    <a:cubicBezTo>
                      <a:pt x="217" y="95"/>
                      <a:pt x="216" y="88"/>
                      <a:pt x="218" y="81"/>
                    </a:cubicBezTo>
                    <a:cubicBezTo>
                      <a:pt x="220" y="73"/>
                      <a:pt x="225" y="64"/>
                      <a:pt x="224" y="56"/>
                    </a:cubicBezTo>
                    <a:cubicBezTo>
                      <a:pt x="224" y="49"/>
                      <a:pt x="220" y="44"/>
                      <a:pt x="217" y="38"/>
                    </a:cubicBezTo>
                    <a:cubicBezTo>
                      <a:pt x="214" y="33"/>
                      <a:pt x="213" y="27"/>
                      <a:pt x="215" y="22"/>
                    </a:cubicBezTo>
                    <a:cubicBezTo>
                      <a:pt x="216" y="19"/>
                      <a:pt x="217" y="13"/>
                      <a:pt x="221" y="12"/>
                    </a:cubicBezTo>
                    <a:cubicBezTo>
                      <a:pt x="222" y="12"/>
                      <a:pt x="222" y="12"/>
                      <a:pt x="223" y="12"/>
                    </a:cubicBezTo>
                    <a:cubicBezTo>
                      <a:pt x="230" y="12"/>
                      <a:pt x="236" y="23"/>
                      <a:pt x="242" y="26"/>
                    </a:cubicBezTo>
                    <a:cubicBezTo>
                      <a:pt x="247" y="29"/>
                      <a:pt x="258" y="30"/>
                      <a:pt x="257" y="38"/>
                    </a:cubicBezTo>
                    <a:cubicBezTo>
                      <a:pt x="257" y="38"/>
                      <a:pt x="257" y="38"/>
                      <a:pt x="257" y="38"/>
                    </a:cubicBezTo>
                    <a:cubicBezTo>
                      <a:pt x="258" y="39"/>
                      <a:pt x="258" y="39"/>
                      <a:pt x="258" y="40"/>
                    </a:cubicBezTo>
                    <a:cubicBezTo>
                      <a:pt x="257" y="40"/>
                      <a:pt x="257" y="40"/>
                      <a:pt x="257" y="40"/>
                    </a:cubicBezTo>
                    <a:cubicBezTo>
                      <a:pt x="257" y="48"/>
                      <a:pt x="255" y="54"/>
                      <a:pt x="253" y="61"/>
                    </a:cubicBezTo>
                    <a:cubicBezTo>
                      <a:pt x="253" y="70"/>
                      <a:pt x="256" y="79"/>
                      <a:pt x="260" y="86"/>
                    </a:cubicBezTo>
                    <a:cubicBezTo>
                      <a:pt x="268" y="98"/>
                      <a:pt x="281" y="97"/>
                      <a:pt x="293" y="104"/>
                    </a:cubicBezTo>
                    <a:cubicBezTo>
                      <a:pt x="313" y="115"/>
                      <a:pt x="311" y="140"/>
                      <a:pt x="326" y="155"/>
                    </a:cubicBezTo>
                    <a:cubicBezTo>
                      <a:pt x="326" y="155"/>
                      <a:pt x="326" y="156"/>
                      <a:pt x="326" y="156"/>
                    </a:cubicBezTo>
                    <a:cubicBezTo>
                      <a:pt x="331" y="155"/>
                      <a:pt x="335" y="155"/>
                      <a:pt x="339" y="155"/>
                    </a:cubicBezTo>
                    <a:cubicBezTo>
                      <a:pt x="340" y="155"/>
                      <a:pt x="341" y="155"/>
                      <a:pt x="342" y="155"/>
                    </a:cubicBezTo>
                    <a:cubicBezTo>
                      <a:pt x="342" y="156"/>
                      <a:pt x="342" y="156"/>
                      <a:pt x="342" y="156"/>
                    </a:cubicBezTo>
                    <a:cubicBezTo>
                      <a:pt x="338" y="156"/>
                      <a:pt x="333" y="157"/>
                      <a:pt x="328" y="157"/>
                    </a:cubicBezTo>
                    <a:cubicBezTo>
                      <a:pt x="334" y="162"/>
                      <a:pt x="340" y="163"/>
                      <a:pt x="347" y="165"/>
                    </a:cubicBezTo>
                    <a:cubicBezTo>
                      <a:pt x="353" y="166"/>
                      <a:pt x="358" y="169"/>
                      <a:pt x="361" y="173"/>
                    </a:cubicBezTo>
                    <a:cubicBezTo>
                      <a:pt x="368" y="182"/>
                      <a:pt x="372" y="192"/>
                      <a:pt x="380" y="198"/>
                    </a:cubicBezTo>
                    <a:cubicBezTo>
                      <a:pt x="380" y="198"/>
                      <a:pt x="380" y="198"/>
                      <a:pt x="380" y="198"/>
                    </a:cubicBezTo>
                    <a:cubicBezTo>
                      <a:pt x="382" y="192"/>
                      <a:pt x="382" y="192"/>
                      <a:pt x="382" y="192"/>
                    </a:cubicBezTo>
                    <a:cubicBezTo>
                      <a:pt x="384" y="189"/>
                      <a:pt x="385" y="185"/>
                      <a:pt x="386" y="182"/>
                    </a:cubicBezTo>
                    <a:cubicBezTo>
                      <a:pt x="387" y="181"/>
                      <a:pt x="387" y="181"/>
                      <a:pt x="387" y="181"/>
                    </a:cubicBezTo>
                    <a:cubicBezTo>
                      <a:pt x="387" y="179"/>
                      <a:pt x="387" y="179"/>
                      <a:pt x="387" y="179"/>
                    </a:cubicBezTo>
                    <a:cubicBezTo>
                      <a:pt x="388" y="177"/>
                      <a:pt x="388" y="177"/>
                      <a:pt x="388" y="177"/>
                    </a:cubicBezTo>
                    <a:cubicBezTo>
                      <a:pt x="389" y="172"/>
                      <a:pt x="389" y="172"/>
                      <a:pt x="389" y="172"/>
                    </a:cubicBezTo>
                    <a:cubicBezTo>
                      <a:pt x="380" y="168"/>
                      <a:pt x="372" y="162"/>
                      <a:pt x="364" y="157"/>
                    </a:cubicBezTo>
                    <a:cubicBezTo>
                      <a:pt x="354" y="152"/>
                      <a:pt x="347" y="144"/>
                      <a:pt x="341" y="135"/>
                    </a:cubicBezTo>
                    <a:cubicBezTo>
                      <a:pt x="335" y="128"/>
                      <a:pt x="329" y="118"/>
                      <a:pt x="320" y="114"/>
                    </a:cubicBezTo>
                    <a:cubicBezTo>
                      <a:pt x="312" y="109"/>
                      <a:pt x="307" y="103"/>
                      <a:pt x="302" y="95"/>
                    </a:cubicBezTo>
                    <a:cubicBezTo>
                      <a:pt x="298" y="88"/>
                      <a:pt x="291" y="86"/>
                      <a:pt x="284" y="82"/>
                    </a:cubicBezTo>
                    <a:cubicBezTo>
                      <a:pt x="274" y="77"/>
                      <a:pt x="268" y="67"/>
                      <a:pt x="266" y="57"/>
                    </a:cubicBezTo>
                    <a:cubicBezTo>
                      <a:pt x="264" y="48"/>
                      <a:pt x="269" y="34"/>
                      <a:pt x="262" y="26"/>
                    </a:cubicBezTo>
                    <a:cubicBezTo>
                      <a:pt x="258" y="21"/>
                      <a:pt x="250" y="22"/>
                      <a:pt x="245" y="19"/>
                    </a:cubicBezTo>
                    <a:cubicBezTo>
                      <a:pt x="242" y="16"/>
                      <a:pt x="239" y="13"/>
                      <a:pt x="236" y="10"/>
                    </a:cubicBezTo>
                    <a:cubicBezTo>
                      <a:pt x="232" y="5"/>
                      <a:pt x="225" y="0"/>
                      <a:pt x="219"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2" name="Freeform 144">
                <a:extLst>
                  <a:ext uri="{FF2B5EF4-FFF2-40B4-BE49-F238E27FC236}">
                    <a16:creationId xmlns:a16="http://schemas.microsoft.com/office/drawing/2014/main" id="{3257E2C1-D7B6-4AB7-9267-E468ACBC599A}"/>
                  </a:ext>
                </a:extLst>
              </p:cNvPr>
              <p:cNvSpPr>
                <a:spLocks noEditPoints="1"/>
              </p:cNvSpPr>
              <p:nvPr/>
            </p:nvSpPr>
            <p:spPr bwMode="auto">
              <a:xfrm>
                <a:off x="3030" y="2207"/>
                <a:ext cx="166" cy="891"/>
              </a:xfrm>
              <a:custGeom>
                <a:avLst/>
                <a:gdLst>
                  <a:gd name="T0" fmla="*/ 57 w 70"/>
                  <a:gd name="T1" fmla="*/ 234 h 375"/>
                  <a:gd name="T2" fmla="*/ 64 w 70"/>
                  <a:gd name="T3" fmla="*/ 265 h 375"/>
                  <a:gd name="T4" fmla="*/ 58 w 70"/>
                  <a:gd name="T5" fmla="*/ 243 h 375"/>
                  <a:gd name="T6" fmla="*/ 66 w 70"/>
                  <a:gd name="T7" fmla="*/ 293 h 375"/>
                  <a:gd name="T8" fmla="*/ 67 w 70"/>
                  <a:gd name="T9" fmla="*/ 345 h 375"/>
                  <a:gd name="T10" fmla="*/ 69 w 70"/>
                  <a:gd name="T11" fmla="*/ 334 h 375"/>
                  <a:gd name="T12" fmla="*/ 69 w 70"/>
                  <a:gd name="T13" fmla="*/ 334 h 375"/>
                  <a:gd name="T14" fmla="*/ 69 w 70"/>
                  <a:gd name="T15" fmla="*/ 334 h 375"/>
                  <a:gd name="T16" fmla="*/ 63 w 70"/>
                  <a:gd name="T17" fmla="*/ 375 h 375"/>
                  <a:gd name="T18" fmla="*/ 68 w 70"/>
                  <a:gd name="T19" fmla="*/ 293 h 375"/>
                  <a:gd name="T20" fmla="*/ 57 w 70"/>
                  <a:gd name="T21" fmla="*/ 234 h 375"/>
                  <a:gd name="T22" fmla="*/ 0 w 70"/>
                  <a:gd name="T23" fmla="*/ 0 h 375"/>
                  <a:gd name="T24" fmla="*/ 5 w 70"/>
                  <a:gd name="T25" fmla="*/ 10 h 375"/>
                  <a:gd name="T26" fmla="*/ 2 w 70"/>
                  <a:gd name="T27" fmla="*/ 7 h 375"/>
                  <a:gd name="T28" fmla="*/ 19 w 70"/>
                  <a:gd name="T29" fmla="*/ 66 h 375"/>
                  <a:gd name="T30" fmla="*/ 23 w 70"/>
                  <a:gd name="T31" fmla="*/ 96 h 375"/>
                  <a:gd name="T32" fmla="*/ 24 w 70"/>
                  <a:gd name="T33" fmla="*/ 91 h 375"/>
                  <a:gd name="T34" fmla="*/ 24 w 70"/>
                  <a:gd name="T35" fmla="*/ 92 h 375"/>
                  <a:gd name="T36" fmla="*/ 26 w 70"/>
                  <a:gd name="T37" fmla="*/ 137 h 375"/>
                  <a:gd name="T38" fmla="*/ 21 w 70"/>
                  <a:gd name="T39" fmla="*/ 65 h 375"/>
                  <a:gd name="T40" fmla="*/ 0 w 70"/>
                  <a:gd name="T41" fmla="*/ 0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375">
                    <a:moveTo>
                      <a:pt x="57" y="234"/>
                    </a:moveTo>
                    <a:cubicBezTo>
                      <a:pt x="60" y="244"/>
                      <a:pt x="62" y="254"/>
                      <a:pt x="64" y="265"/>
                    </a:cubicBezTo>
                    <a:cubicBezTo>
                      <a:pt x="62" y="257"/>
                      <a:pt x="60" y="250"/>
                      <a:pt x="58" y="243"/>
                    </a:cubicBezTo>
                    <a:cubicBezTo>
                      <a:pt x="62" y="261"/>
                      <a:pt x="65" y="278"/>
                      <a:pt x="66" y="293"/>
                    </a:cubicBezTo>
                    <a:cubicBezTo>
                      <a:pt x="68" y="312"/>
                      <a:pt x="68" y="329"/>
                      <a:pt x="67" y="345"/>
                    </a:cubicBezTo>
                    <a:cubicBezTo>
                      <a:pt x="68" y="342"/>
                      <a:pt x="68" y="338"/>
                      <a:pt x="69" y="334"/>
                    </a:cubicBezTo>
                    <a:cubicBezTo>
                      <a:pt x="69" y="334"/>
                      <a:pt x="69" y="334"/>
                      <a:pt x="69" y="334"/>
                    </a:cubicBezTo>
                    <a:cubicBezTo>
                      <a:pt x="69" y="334"/>
                      <a:pt x="69" y="334"/>
                      <a:pt x="69" y="334"/>
                    </a:cubicBezTo>
                    <a:cubicBezTo>
                      <a:pt x="68" y="348"/>
                      <a:pt x="66" y="362"/>
                      <a:pt x="63" y="375"/>
                    </a:cubicBezTo>
                    <a:cubicBezTo>
                      <a:pt x="69" y="349"/>
                      <a:pt x="70" y="321"/>
                      <a:pt x="68" y="293"/>
                    </a:cubicBezTo>
                    <a:cubicBezTo>
                      <a:pt x="66" y="273"/>
                      <a:pt x="62" y="253"/>
                      <a:pt x="57" y="234"/>
                    </a:cubicBezTo>
                    <a:moveTo>
                      <a:pt x="0" y="0"/>
                    </a:moveTo>
                    <a:cubicBezTo>
                      <a:pt x="2" y="3"/>
                      <a:pt x="3" y="6"/>
                      <a:pt x="5" y="10"/>
                    </a:cubicBezTo>
                    <a:cubicBezTo>
                      <a:pt x="4" y="9"/>
                      <a:pt x="3" y="8"/>
                      <a:pt x="2" y="7"/>
                    </a:cubicBezTo>
                    <a:cubicBezTo>
                      <a:pt x="10" y="24"/>
                      <a:pt x="15" y="43"/>
                      <a:pt x="19" y="66"/>
                    </a:cubicBezTo>
                    <a:cubicBezTo>
                      <a:pt x="21" y="76"/>
                      <a:pt x="23" y="86"/>
                      <a:pt x="23" y="96"/>
                    </a:cubicBezTo>
                    <a:cubicBezTo>
                      <a:pt x="24" y="94"/>
                      <a:pt x="24" y="93"/>
                      <a:pt x="24" y="91"/>
                    </a:cubicBezTo>
                    <a:cubicBezTo>
                      <a:pt x="24" y="92"/>
                      <a:pt x="24" y="92"/>
                      <a:pt x="24" y="92"/>
                    </a:cubicBezTo>
                    <a:cubicBezTo>
                      <a:pt x="26" y="107"/>
                      <a:pt x="26" y="122"/>
                      <a:pt x="26" y="137"/>
                    </a:cubicBezTo>
                    <a:cubicBezTo>
                      <a:pt x="26" y="113"/>
                      <a:pt x="25" y="89"/>
                      <a:pt x="21" y="65"/>
                    </a:cubicBezTo>
                    <a:cubicBezTo>
                      <a:pt x="17" y="43"/>
                      <a:pt x="10" y="20"/>
                      <a:pt x="0" y="0"/>
                    </a:cubicBezTo>
                  </a:path>
                </a:pathLst>
              </a:custGeom>
              <a:solidFill>
                <a:srgbClr val="C6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3" name="Freeform 145">
                <a:extLst>
                  <a:ext uri="{FF2B5EF4-FFF2-40B4-BE49-F238E27FC236}">
                    <a16:creationId xmlns:a16="http://schemas.microsoft.com/office/drawing/2014/main" id="{B35253D6-5641-40B3-8632-FD92CBC94580}"/>
                  </a:ext>
                </a:extLst>
              </p:cNvPr>
              <p:cNvSpPr>
                <a:spLocks noEditPoints="1"/>
              </p:cNvSpPr>
              <p:nvPr/>
            </p:nvSpPr>
            <p:spPr bwMode="auto">
              <a:xfrm>
                <a:off x="1584" y="2791"/>
                <a:ext cx="302" cy="269"/>
              </a:xfrm>
              <a:custGeom>
                <a:avLst/>
                <a:gdLst>
                  <a:gd name="T0" fmla="*/ 31 w 127"/>
                  <a:gd name="T1" fmla="*/ 57 h 113"/>
                  <a:gd name="T2" fmla="*/ 31 w 127"/>
                  <a:gd name="T3" fmla="*/ 56 h 113"/>
                  <a:gd name="T4" fmla="*/ 35 w 127"/>
                  <a:gd name="T5" fmla="*/ 42 h 113"/>
                  <a:gd name="T6" fmla="*/ 35 w 127"/>
                  <a:gd name="T7" fmla="*/ 42 h 113"/>
                  <a:gd name="T8" fmla="*/ 8 w 127"/>
                  <a:gd name="T9" fmla="*/ 25 h 113"/>
                  <a:gd name="T10" fmla="*/ 7 w 127"/>
                  <a:gd name="T11" fmla="*/ 21 h 113"/>
                  <a:gd name="T12" fmla="*/ 7 w 127"/>
                  <a:gd name="T13" fmla="*/ 11 h 113"/>
                  <a:gd name="T14" fmla="*/ 8 w 127"/>
                  <a:gd name="T15" fmla="*/ 8 h 113"/>
                  <a:gd name="T16" fmla="*/ 23 w 127"/>
                  <a:gd name="T17" fmla="*/ 16 h 113"/>
                  <a:gd name="T18" fmla="*/ 25 w 127"/>
                  <a:gd name="T19" fmla="*/ 22 h 113"/>
                  <a:gd name="T20" fmla="*/ 25 w 127"/>
                  <a:gd name="T21" fmla="*/ 22 h 113"/>
                  <a:gd name="T22" fmla="*/ 27 w 127"/>
                  <a:gd name="T23" fmla="*/ 25 h 113"/>
                  <a:gd name="T24" fmla="*/ 27 w 127"/>
                  <a:gd name="T25" fmla="*/ 25 h 113"/>
                  <a:gd name="T26" fmla="*/ 27 w 127"/>
                  <a:gd name="T27" fmla="*/ 25 h 113"/>
                  <a:gd name="T28" fmla="*/ 27 w 127"/>
                  <a:gd name="T29" fmla="*/ 25 h 113"/>
                  <a:gd name="T30" fmla="*/ 27 w 127"/>
                  <a:gd name="T31" fmla="*/ 25 h 113"/>
                  <a:gd name="T32" fmla="*/ 28 w 127"/>
                  <a:gd name="T33" fmla="*/ 28 h 113"/>
                  <a:gd name="T34" fmla="*/ 28 w 127"/>
                  <a:gd name="T35" fmla="*/ 28 h 113"/>
                  <a:gd name="T36" fmla="*/ 28 w 127"/>
                  <a:gd name="T37" fmla="*/ 28 h 113"/>
                  <a:gd name="T38" fmla="*/ 29 w 127"/>
                  <a:gd name="T39" fmla="*/ 30 h 113"/>
                  <a:gd name="T40" fmla="*/ 30 w 127"/>
                  <a:gd name="T41" fmla="*/ 30 h 113"/>
                  <a:gd name="T42" fmla="*/ 30 w 127"/>
                  <a:gd name="T43" fmla="*/ 30 h 113"/>
                  <a:gd name="T44" fmla="*/ 32 w 127"/>
                  <a:gd name="T45" fmla="*/ 33 h 113"/>
                  <a:gd name="T46" fmla="*/ 34 w 127"/>
                  <a:gd name="T47" fmla="*/ 35 h 113"/>
                  <a:gd name="T48" fmla="*/ 34 w 127"/>
                  <a:gd name="T49" fmla="*/ 35 h 113"/>
                  <a:gd name="T50" fmla="*/ 35 w 127"/>
                  <a:gd name="T51" fmla="*/ 37 h 113"/>
                  <a:gd name="T52" fmla="*/ 39 w 127"/>
                  <a:gd name="T53" fmla="*/ 41 h 113"/>
                  <a:gd name="T54" fmla="*/ 40 w 127"/>
                  <a:gd name="T55" fmla="*/ 42 h 113"/>
                  <a:gd name="T56" fmla="*/ 40 w 127"/>
                  <a:gd name="T57" fmla="*/ 42 h 113"/>
                  <a:gd name="T58" fmla="*/ 42 w 127"/>
                  <a:gd name="T59" fmla="*/ 45 h 113"/>
                  <a:gd name="T60" fmla="*/ 45 w 127"/>
                  <a:gd name="T61" fmla="*/ 47 h 113"/>
                  <a:gd name="T62" fmla="*/ 45 w 127"/>
                  <a:gd name="T63" fmla="*/ 47 h 113"/>
                  <a:gd name="T64" fmla="*/ 45 w 127"/>
                  <a:gd name="T65" fmla="*/ 47 h 113"/>
                  <a:gd name="T66" fmla="*/ 50 w 127"/>
                  <a:gd name="T67" fmla="*/ 52 h 113"/>
                  <a:gd name="T68" fmla="*/ 45 w 127"/>
                  <a:gd name="T69" fmla="*/ 62 h 113"/>
                  <a:gd name="T70" fmla="*/ 37 w 127"/>
                  <a:gd name="T71" fmla="*/ 59 h 113"/>
                  <a:gd name="T72" fmla="*/ 37 w 127"/>
                  <a:gd name="T73" fmla="*/ 59 h 113"/>
                  <a:gd name="T74" fmla="*/ 35 w 127"/>
                  <a:gd name="T75" fmla="*/ 58 h 113"/>
                  <a:gd name="T76" fmla="*/ 32 w 127"/>
                  <a:gd name="T77" fmla="*/ 57 h 113"/>
                  <a:gd name="T78" fmla="*/ 31 w 127"/>
                  <a:gd name="T79" fmla="*/ 57 h 113"/>
                  <a:gd name="T80" fmla="*/ 31 w 127"/>
                  <a:gd name="T81" fmla="*/ 56 h 113"/>
                  <a:gd name="T82" fmla="*/ 30 w 127"/>
                  <a:gd name="T83" fmla="*/ 56 h 113"/>
                  <a:gd name="T84" fmla="*/ 31 w 127"/>
                  <a:gd name="T85" fmla="*/ 61 h 113"/>
                  <a:gd name="T86" fmla="*/ 33 w 127"/>
                  <a:gd name="T87" fmla="*/ 63 h 113"/>
                  <a:gd name="T88" fmla="*/ 86 w 127"/>
                  <a:gd name="T89" fmla="*/ 81 h 113"/>
                  <a:gd name="T90" fmla="*/ 70 w 127"/>
                  <a:gd name="T91" fmla="*/ 85 h 113"/>
                  <a:gd name="T92" fmla="*/ 117 w 127"/>
                  <a:gd name="T93" fmla="*/ 112 h 113"/>
                  <a:gd name="T94" fmla="*/ 76 w 127"/>
                  <a:gd name="T95" fmla="*/ 55 h 113"/>
                  <a:gd name="T96" fmla="*/ 73 w 127"/>
                  <a:gd name="T97" fmla="*/ 54 h 113"/>
                  <a:gd name="T98" fmla="*/ 66 w 127"/>
                  <a:gd name="T99" fmla="*/ 52 h 113"/>
                  <a:gd name="T100" fmla="*/ 65 w 127"/>
                  <a:gd name="T101" fmla="*/ 51 h 113"/>
                  <a:gd name="T102" fmla="*/ 63 w 127"/>
                  <a:gd name="T103" fmla="*/ 50 h 113"/>
                  <a:gd name="T104" fmla="*/ 61 w 127"/>
                  <a:gd name="T105" fmla="*/ 49 h 113"/>
                  <a:gd name="T106" fmla="*/ 58 w 127"/>
                  <a:gd name="T107" fmla="*/ 48 h 113"/>
                  <a:gd name="T108" fmla="*/ 57 w 127"/>
                  <a:gd name="T109" fmla="*/ 47 h 113"/>
                  <a:gd name="T110" fmla="*/ 50 w 127"/>
                  <a:gd name="T111" fmla="*/ 40 h 113"/>
                  <a:gd name="T112" fmla="*/ 35 w 127"/>
                  <a:gd name="T113" fmla="*/ 21 h 113"/>
                  <a:gd name="T114" fmla="*/ 28 w 127"/>
                  <a:gd name="T115" fmla="*/ 13 h 113"/>
                  <a:gd name="T116" fmla="*/ 25 w 127"/>
                  <a:gd name="T117" fmla="*/ 10 h 113"/>
                  <a:gd name="T118" fmla="*/ 24 w 127"/>
                  <a:gd name="T119" fmla="*/ 10 h 113"/>
                  <a:gd name="T120" fmla="*/ 23 w 127"/>
                  <a:gd name="T121" fmla="*/ 9 h 113"/>
                  <a:gd name="T122" fmla="*/ 21 w 127"/>
                  <a:gd name="T123" fmla="*/ 7 h 113"/>
                  <a:gd name="T124" fmla="*/ 45 w 127"/>
                  <a:gd name="T125" fmla="*/ 1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 h="113">
                    <a:moveTo>
                      <a:pt x="31" y="56"/>
                    </a:moveTo>
                    <a:cubicBezTo>
                      <a:pt x="31" y="57"/>
                      <a:pt x="31" y="57"/>
                      <a:pt x="31" y="57"/>
                    </a:cubicBezTo>
                    <a:cubicBezTo>
                      <a:pt x="31" y="57"/>
                      <a:pt x="31" y="57"/>
                      <a:pt x="31" y="57"/>
                    </a:cubicBezTo>
                    <a:cubicBezTo>
                      <a:pt x="31" y="57"/>
                      <a:pt x="31" y="57"/>
                      <a:pt x="31" y="56"/>
                    </a:cubicBezTo>
                    <a:moveTo>
                      <a:pt x="31" y="56"/>
                    </a:moveTo>
                    <a:cubicBezTo>
                      <a:pt x="31" y="56"/>
                      <a:pt x="31" y="56"/>
                      <a:pt x="31" y="56"/>
                    </a:cubicBezTo>
                    <a:cubicBezTo>
                      <a:pt x="31" y="56"/>
                      <a:pt x="31" y="56"/>
                      <a:pt x="31" y="56"/>
                    </a:cubicBezTo>
                    <a:cubicBezTo>
                      <a:pt x="31" y="56"/>
                      <a:pt x="31" y="56"/>
                      <a:pt x="31" y="56"/>
                    </a:cubicBezTo>
                    <a:moveTo>
                      <a:pt x="35" y="42"/>
                    </a:moveTo>
                    <a:cubicBezTo>
                      <a:pt x="35" y="42"/>
                      <a:pt x="35" y="42"/>
                      <a:pt x="35" y="42"/>
                    </a:cubicBezTo>
                    <a:cubicBezTo>
                      <a:pt x="35" y="42"/>
                      <a:pt x="35" y="42"/>
                      <a:pt x="35" y="42"/>
                    </a:cubicBezTo>
                    <a:cubicBezTo>
                      <a:pt x="35" y="42"/>
                      <a:pt x="35" y="42"/>
                      <a:pt x="35" y="42"/>
                    </a:cubicBezTo>
                    <a:moveTo>
                      <a:pt x="8" y="8"/>
                    </a:moveTo>
                    <a:cubicBezTo>
                      <a:pt x="5" y="9"/>
                      <a:pt x="3" y="9"/>
                      <a:pt x="0" y="9"/>
                    </a:cubicBezTo>
                    <a:cubicBezTo>
                      <a:pt x="2" y="14"/>
                      <a:pt x="5" y="20"/>
                      <a:pt x="8" y="25"/>
                    </a:cubicBezTo>
                    <a:cubicBezTo>
                      <a:pt x="8" y="24"/>
                      <a:pt x="8" y="24"/>
                      <a:pt x="8" y="24"/>
                    </a:cubicBezTo>
                    <a:cubicBezTo>
                      <a:pt x="7" y="22"/>
                      <a:pt x="7" y="22"/>
                      <a:pt x="7" y="22"/>
                    </a:cubicBezTo>
                    <a:cubicBezTo>
                      <a:pt x="7" y="21"/>
                      <a:pt x="7" y="21"/>
                      <a:pt x="7" y="21"/>
                    </a:cubicBezTo>
                    <a:cubicBezTo>
                      <a:pt x="7" y="19"/>
                      <a:pt x="7" y="19"/>
                      <a:pt x="7" y="19"/>
                    </a:cubicBezTo>
                    <a:cubicBezTo>
                      <a:pt x="7" y="18"/>
                      <a:pt x="7" y="17"/>
                      <a:pt x="7" y="16"/>
                    </a:cubicBezTo>
                    <a:cubicBezTo>
                      <a:pt x="7" y="15"/>
                      <a:pt x="7" y="13"/>
                      <a:pt x="7" y="11"/>
                    </a:cubicBezTo>
                    <a:cubicBezTo>
                      <a:pt x="8" y="9"/>
                      <a:pt x="8" y="9"/>
                      <a:pt x="8" y="9"/>
                    </a:cubicBezTo>
                    <a:cubicBezTo>
                      <a:pt x="8" y="9"/>
                      <a:pt x="8" y="9"/>
                      <a:pt x="8" y="9"/>
                    </a:cubicBezTo>
                    <a:cubicBezTo>
                      <a:pt x="8" y="8"/>
                      <a:pt x="8" y="8"/>
                      <a:pt x="8" y="8"/>
                    </a:cubicBezTo>
                    <a:moveTo>
                      <a:pt x="21" y="7"/>
                    </a:moveTo>
                    <a:cubicBezTo>
                      <a:pt x="22" y="13"/>
                      <a:pt x="22" y="13"/>
                      <a:pt x="22" y="13"/>
                    </a:cubicBezTo>
                    <a:cubicBezTo>
                      <a:pt x="23" y="16"/>
                      <a:pt x="23" y="16"/>
                      <a:pt x="23" y="16"/>
                    </a:cubicBezTo>
                    <a:cubicBezTo>
                      <a:pt x="24" y="19"/>
                      <a:pt x="24" y="19"/>
                      <a:pt x="24" y="19"/>
                    </a:cubicBezTo>
                    <a:cubicBezTo>
                      <a:pt x="24" y="19"/>
                      <a:pt x="24" y="19"/>
                      <a:pt x="24" y="19"/>
                    </a:cubicBezTo>
                    <a:cubicBezTo>
                      <a:pt x="25" y="22"/>
                      <a:pt x="25" y="22"/>
                      <a:pt x="25" y="22"/>
                    </a:cubicBezTo>
                    <a:cubicBezTo>
                      <a:pt x="25" y="22"/>
                      <a:pt x="25" y="22"/>
                      <a:pt x="25" y="22"/>
                    </a:cubicBezTo>
                    <a:cubicBezTo>
                      <a:pt x="25" y="22"/>
                      <a:pt x="25" y="22"/>
                      <a:pt x="25" y="22"/>
                    </a:cubicBezTo>
                    <a:cubicBezTo>
                      <a:pt x="25" y="22"/>
                      <a:pt x="25" y="22"/>
                      <a:pt x="25" y="22"/>
                    </a:cubicBezTo>
                    <a:cubicBezTo>
                      <a:pt x="26" y="23"/>
                      <a:pt x="26" y="23"/>
                      <a:pt x="26" y="23"/>
                    </a:cubicBezTo>
                    <a:cubicBezTo>
                      <a:pt x="26" y="24"/>
                      <a:pt x="26" y="24"/>
                      <a:pt x="26" y="24"/>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5"/>
                      <a:pt x="27" y="25"/>
                      <a:pt x="27" y="25"/>
                    </a:cubicBezTo>
                    <a:cubicBezTo>
                      <a:pt x="27" y="26"/>
                      <a:pt x="27" y="26"/>
                      <a:pt x="27" y="26"/>
                    </a:cubicBezTo>
                    <a:cubicBezTo>
                      <a:pt x="28" y="28"/>
                      <a:pt x="28" y="28"/>
                      <a:pt x="28" y="28"/>
                    </a:cubicBezTo>
                    <a:cubicBezTo>
                      <a:pt x="28" y="28"/>
                      <a:pt x="28" y="28"/>
                      <a:pt x="28" y="28"/>
                    </a:cubicBezTo>
                    <a:cubicBezTo>
                      <a:pt x="28" y="28"/>
                      <a:pt x="28" y="28"/>
                      <a:pt x="28" y="28"/>
                    </a:cubicBezTo>
                    <a:cubicBezTo>
                      <a:pt x="28" y="28"/>
                      <a:pt x="28" y="28"/>
                      <a:pt x="28" y="28"/>
                    </a:cubicBezTo>
                    <a:cubicBezTo>
                      <a:pt x="28" y="28"/>
                      <a:pt x="28" y="28"/>
                      <a:pt x="28" y="28"/>
                    </a:cubicBezTo>
                    <a:cubicBezTo>
                      <a:pt x="28" y="28"/>
                      <a:pt x="28" y="28"/>
                      <a:pt x="28" y="28"/>
                    </a:cubicBezTo>
                    <a:cubicBezTo>
                      <a:pt x="28" y="28"/>
                      <a:pt x="28" y="28"/>
                      <a:pt x="28" y="28"/>
                    </a:cubicBezTo>
                    <a:cubicBezTo>
                      <a:pt x="28" y="28"/>
                      <a:pt x="28" y="28"/>
                      <a:pt x="28" y="28"/>
                    </a:cubicBezTo>
                    <a:cubicBezTo>
                      <a:pt x="29" y="28"/>
                      <a:pt x="29" y="28"/>
                      <a:pt x="29" y="28"/>
                    </a:cubicBezTo>
                    <a:cubicBezTo>
                      <a:pt x="29" y="30"/>
                      <a:pt x="29" y="30"/>
                      <a:pt x="29"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0" y="30"/>
                      <a:pt x="30" y="30"/>
                    </a:cubicBezTo>
                    <a:cubicBezTo>
                      <a:pt x="30" y="31"/>
                      <a:pt x="30" y="31"/>
                      <a:pt x="30" y="31"/>
                    </a:cubicBezTo>
                    <a:cubicBezTo>
                      <a:pt x="32" y="33"/>
                      <a:pt x="32" y="33"/>
                      <a:pt x="32" y="33"/>
                    </a:cubicBezTo>
                    <a:cubicBezTo>
                      <a:pt x="33" y="35"/>
                      <a:pt x="33" y="35"/>
                      <a:pt x="33" y="35"/>
                    </a:cubicBezTo>
                    <a:cubicBezTo>
                      <a:pt x="34" y="35"/>
                      <a:pt x="34" y="35"/>
                      <a:pt x="34" y="35"/>
                    </a:cubicBezTo>
                    <a:cubicBezTo>
                      <a:pt x="34" y="35"/>
                      <a:pt x="34" y="35"/>
                      <a:pt x="34" y="35"/>
                    </a:cubicBezTo>
                    <a:cubicBezTo>
                      <a:pt x="34" y="36"/>
                      <a:pt x="34" y="36"/>
                      <a:pt x="34" y="36"/>
                    </a:cubicBezTo>
                    <a:cubicBezTo>
                      <a:pt x="34" y="36"/>
                      <a:pt x="34" y="36"/>
                      <a:pt x="34" y="36"/>
                    </a:cubicBezTo>
                    <a:cubicBezTo>
                      <a:pt x="34" y="35"/>
                      <a:pt x="34" y="35"/>
                      <a:pt x="34" y="35"/>
                    </a:cubicBezTo>
                    <a:cubicBezTo>
                      <a:pt x="34" y="35"/>
                      <a:pt x="34" y="35"/>
                      <a:pt x="34" y="35"/>
                    </a:cubicBezTo>
                    <a:cubicBezTo>
                      <a:pt x="34" y="36"/>
                      <a:pt x="34" y="36"/>
                      <a:pt x="34" y="36"/>
                    </a:cubicBezTo>
                    <a:cubicBezTo>
                      <a:pt x="35" y="37"/>
                      <a:pt x="35" y="37"/>
                      <a:pt x="35" y="37"/>
                    </a:cubicBezTo>
                    <a:cubicBezTo>
                      <a:pt x="37" y="39"/>
                      <a:pt x="37" y="39"/>
                      <a:pt x="37" y="39"/>
                    </a:cubicBezTo>
                    <a:cubicBezTo>
                      <a:pt x="38" y="40"/>
                      <a:pt x="38" y="40"/>
                      <a:pt x="38" y="40"/>
                    </a:cubicBezTo>
                    <a:cubicBezTo>
                      <a:pt x="39" y="41"/>
                      <a:pt x="39" y="41"/>
                      <a:pt x="39" y="41"/>
                    </a:cubicBezTo>
                    <a:cubicBezTo>
                      <a:pt x="40" y="42"/>
                      <a:pt x="40" y="42"/>
                      <a:pt x="40" y="42"/>
                    </a:cubicBezTo>
                    <a:cubicBezTo>
                      <a:pt x="40" y="42"/>
                      <a:pt x="40" y="42"/>
                      <a:pt x="40" y="42"/>
                    </a:cubicBezTo>
                    <a:cubicBezTo>
                      <a:pt x="40" y="42"/>
                      <a:pt x="40" y="42"/>
                      <a:pt x="40" y="42"/>
                    </a:cubicBezTo>
                    <a:cubicBezTo>
                      <a:pt x="40" y="42"/>
                      <a:pt x="40" y="42"/>
                      <a:pt x="40" y="42"/>
                    </a:cubicBezTo>
                    <a:cubicBezTo>
                      <a:pt x="40" y="42"/>
                      <a:pt x="40" y="42"/>
                      <a:pt x="40" y="42"/>
                    </a:cubicBezTo>
                    <a:cubicBezTo>
                      <a:pt x="40" y="42"/>
                      <a:pt x="40" y="42"/>
                      <a:pt x="40" y="42"/>
                    </a:cubicBezTo>
                    <a:cubicBezTo>
                      <a:pt x="40" y="43"/>
                      <a:pt x="40" y="43"/>
                      <a:pt x="40" y="43"/>
                    </a:cubicBezTo>
                    <a:cubicBezTo>
                      <a:pt x="41" y="44"/>
                      <a:pt x="41" y="44"/>
                      <a:pt x="41" y="44"/>
                    </a:cubicBezTo>
                    <a:cubicBezTo>
                      <a:pt x="42" y="45"/>
                      <a:pt x="42" y="45"/>
                      <a:pt x="42" y="45"/>
                    </a:cubicBezTo>
                    <a:cubicBezTo>
                      <a:pt x="44" y="47"/>
                      <a:pt x="44" y="47"/>
                      <a:pt x="44" y="47"/>
                    </a:cubicBezTo>
                    <a:cubicBezTo>
                      <a:pt x="45" y="47"/>
                      <a:pt x="45" y="47"/>
                      <a:pt x="45" y="47"/>
                    </a:cubicBezTo>
                    <a:cubicBezTo>
                      <a:pt x="45" y="47"/>
                      <a:pt x="45" y="47"/>
                      <a:pt x="45" y="47"/>
                    </a:cubicBezTo>
                    <a:cubicBezTo>
                      <a:pt x="45" y="47"/>
                      <a:pt x="45" y="47"/>
                      <a:pt x="45" y="47"/>
                    </a:cubicBezTo>
                    <a:cubicBezTo>
                      <a:pt x="45" y="47"/>
                      <a:pt x="45" y="47"/>
                      <a:pt x="45" y="47"/>
                    </a:cubicBezTo>
                    <a:cubicBezTo>
                      <a:pt x="45" y="47"/>
                      <a:pt x="45" y="47"/>
                      <a:pt x="45" y="47"/>
                    </a:cubicBezTo>
                    <a:cubicBezTo>
                      <a:pt x="45" y="47"/>
                      <a:pt x="45" y="47"/>
                      <a:pt x="45" y="47"/>
                    </a:cubicBezTo>
                    <a:cubicBezTo>
                      <a:pt x="45" y="47"/>
                      <a:pt x="45" y="47"/>
                      <a:pt x="45" y="47"/>
                    </a:cubicBezTo>
                    <a:cubicBezTo>
                      <a:pt x="45" y="47"/>
                      <a:pt x="45" y="47"/>
                      <a:pt x="45" y="47"/>
                    </a:cubicBezTo>
                    <a:cubicBezTo>
                      <a:pt x="46" y="48"/>
                      <a:pt x="46" y="48"/>
                      <a:pt x="46" y="48"/>
                    </a:cubicBezTo>
                    <a:cubicBezTo>
                      <a:pt x="50" y="52"/>
                      <a:pt x="50" y="52"/>
                      <a:pt x="50" y="52"/>
                    </a:cubicBezTo>
                    <a:cubicBezTo>
                      <a:pt x="50" y="52"/>
                      <a:pt x="50" y="52"/>
                      <a:pt x="50" y="52"/>
                    </a:cubicBezTo>
                    <a:cubicBezTo>
                      <a:pt x="53" y="54"/>
                      <a:pt x="53" y="58"/>
                      <a:pt x="51" y="60"/>
                    </a:cubicBezTo>
                    <a:cubicBezTo>
                      <a:pt x="50" y="61"/>
                      <a:pt x="48" y="62"/>
                      <a:pt x="47" y="62"/>
                    </a:cubicBezTo>
                    <a:cubicBezTo>
                      <a:pt x="46" y="62"/>
                      <a:pt x="46" y="62"/>
                      <a:pt x="45" y="62"/>
                    </a:cubicBezTo>
                    <a:cubicBezTo>
                      <a:pt x="43" y="61"/>
                      <a:pt x="41" y="61"/>
                      <a:pt x="39" y="60"/>
                    </a:cubicBezTo>
                    <a:cubicBezTo>
                      <a:pt x="37" y="59"/>
                      <a:pt x="37" y="59"/>
                      <a:pt x="37" y="59"/>
                    </a:cubicBezTo>
                    <a:cubicBezTo>
                      <a:pt x="37" y="59"/>
                      <a:pt x="37" y="59"/>
                      <a:pt x="37" y="59"/>
                    </a:cubicBezTo>
                    <a:cubicBezTo>
                      <a:pt x="37" y="59"/>
                      <a:pt x="37" y="59"/>
                      <a:pt x="37" y="59"/>
                    </a:cubicBezTo>
                    <a:cubicBezTo>
                      <a:pt x="37" y="59"/>
                      <a:pt x="37" y="59"/>
                      <a:pt x="37" y="59"/>
                    </a:cubicBezTo>
                    <a:cubicBezTo>
                      <a:pt x="37" y="59"/>
                      <a:pt x="37" y="59"/>
                      <a:pt x="37" y="59"/>
                    </a:cubicBezTo>
                    <a:cubicBezTo>
                      <a:pt x="36" y="59"/>
                      <a:pt x="36" y="59"/>
                      <a:pt x="36" y="59"/>
                    </a:cubicBezTo>
                    <a:cubicBezTo>
                      <a:pt x="36" y="58"/>
                      <a:pt x="36" y="58"/>
                      <a:pt x="36" y="58"/>
                    </a:cubicBezTo>
                    <a:cubicBezTo>
                      <a:pt x="35" y="58"/>
                      <a:pt x="35" y="58"/>
                      <a:pt x="35" y="58"/>
                    </a:cubicBezTo>
                    <a:cubicBezTo>
                      <a:pt x="32" y="57"/>
                      <a:pt x="32" y="57"/>
                      <a:pt x="32" y="57"/>
                    </a:cubicBezTo>
                    <a:cubicBezTo>
                      <a:pt x="32" y="57"/>
                      <a:pt x="32" y="57"/>
                      <a:pt x="32" y="57"/>
                    </a:cubicBezTo>
                    <a:cubicBezTo>
                      <a:pt x="32" y="57"/>
                      <a:pt x="32" y="57"/>
                      <a:pt x="32" y="57"/>
                    </a:cubicBezTo>
                    <a:cubicBezTo>
                      <a:pt x="32" y="57"/>
                      <a:pt x="32" y="57"/>
                      <a:pt x="32" y="57"/>
                    </a:cubicBezTo>
                    <a:cubicBezTo>
                      <a:pt x="31" y="57"/>
                      <a:pt x="31" y="57"/>
                      <a:pt x="31" y="57"/>
                    </a:cubicBezTo>
                    <a:cubicBezTo>
                      <a:pt x="31" y="57"/>
                      <a:pt x="31" y="57"/>
                      <a:pt x="31" y="57"/>
                    </a:cubicBezTo>
                    <a:cubicBezTo>
                      <a:pt x="31" y="57"/>
                      <a:pt x="31" y="56"/>
                      <a:pt x="31" y="56"/>
                    </a:cubicBezTo>
                    <a:cubicBezTo>
                      <a:pt x="31" y="56"/>
                      <a:pt x="31" y="56"/>
                      <a:pt x="31" y="56"/>
                    </a:cubicBezTo>
                    <a:cubicBezTo>
                      <a:pt x="31" y="56"/>
                      <a:pt x="31" y="56"/>
                      <a:pt x="31" y="56"/>
                    </a:cubicBezTo>
                    <a:cubicBezTo>
                      <a:pt x="31" y="56"/>
                      <a:pt x="31" y="56"/>
                      <a:pt x="31" y="56"/>
                    </a:cubicBezTo>
                    <a:cubicBezTo>
                      <a:pt x="31" y="56"/>
                      <a:pt x="31" y="56"/>
                      <a:pt x="31" y="56"/>
                    </a:cubicBezTo>
                    <a:cubicBezTo>
                      <a:pt x="30" y="56"/>
                      <a:pt x="30" y="56"/>
                      <a:pt x="30" y="56"/>
                    </a:cubicBezTo>
                    <a:cubicBezTo>
                      <a:pt x="26" y="53"/>
                      <a:pt x="26" y="53"/>
                      <a:pt x="26" y="53"/>
                    </a:cubicBezTo>
                    <a:cubicBezTo>
                      <a:pt x="24" y="52"/>
                      <a:pt x="24" y="52"/>
                      <a:pt x="24" y="52"/>
                    </a:cubicBezTo>
                    <a:cubicBezTo>
                      <a:pt x="26" y="55"/>
                      <a:pt x="29" y="58"/>
                      <a:pt x="31" y="61"/>
                    </a:cubicBezTo>
                    <a:cubicBezTo>
                      <a:pt x="32" y="61"/>
                      <a:pt x="34" y="61"/>
                      <a:pt x="35" y="61"/>
                    </a:cubicBezTo>
                    <a:cubicBezTo>
                      <a:pt x="36" y="61"/>
                      <a:pt x="36" y="63"/>
                      <a:pt x="35" y="63"/>
                    </a:cubicBezTo>
                    <a:cubicBezTo>
                      <a:pt x="34" y="63"/>
                      <a:pt x="34" y="63"/>
                      <a:pt x="33" y="63"/>
                    </a:cubicBezTo>
                    <a:cubicBezTo>
                      <a:pt x="37" y="69"/>
                      <a:pt x="42" y="75"/>
                      <a:pt x="46" y="80"/>
                    </a:cubicBezTo>
                    <a:cubicBezTo>
                      <a:pt x="55" y="81"/>
                      <a:pt x="63" y="82"/>
                      <a:pt x="72" y="82"/>
                    </a:cubicBezTo>
                    <a:cubicBezTo>
                      <a:pt x="77" y="82"/>
                      <a:pt x="82" y="82"/>
                      <a:pt x="86" y="81"/>
                    </a:cubicBezTo>
                    <a:cubicBezTo>
                      <a:pt x="86" y="81"/>
                      <a:pt x="87" y="81"/>
                      <a:pt x="87" y="81"/>
                    </a:cubicBezTo>
                    <a:cubicBezTo>
                      <a:pt x="88" y="81"/>
                      <a:pt x="88" y="83"/>
                      <a:pt x="87" y="83"/>
                    </a:cubicBezTo>
                    <a:cubicBezTo>
                      <a:pt x="81" y="84"/>
                      <a:pt x="75" y="85"/>
                      <a:pt x="70" y="85"/>
                    </a:cubicBezTo>
                    <a:cubicBezTo>
                      <a:pt x="63" y="85"/>
                      <a:pt x="56" y="84"/>
                      <a:pt x="49" y="83"/>
                    </a:cubicBezTo>
                    <a:cubicBezTo>
                      <a:pt x="56" y="91"/>
                      <a:pt x="64" y="99"/>
                      <a:pt x="72" y="107"/>
                    </a:cubicBezTo>
                    <a:cubicBezTo>
                      <a:pt x="87" y="109"/>
                      <a:pt x="102" y="111"/>
                      <a:pt x="117" y="112"/>
                    </a:cubicBezTo>
                    <a:cubicBezTo>
                      <a:pt x="120" y="112"/>
                      <a:pt x="123" y="113"/>
                      <a:pt x="127" y="113"/>
                    </a:cubicBezTo>
                    <a:cubicBezTo>
                      <a:pt x="108" y="96"/>
                      <a:pt x="92" y="76"/>
                      <a:pt x="78" y="56"/>
                    </a:cubicBezTo>
                    <a:cubicBezTo>
                      <a:pt x="76" y="55"/>
                      <a:pt x="76" y="55"/>
                      <a:pt x="76" y="55"/>
                    </a:cubicBezTo>
                    <a:cubicBezTo>
                      <a:pt x="75" y="55"/>
                      <a:pt x="75" y="55"/>
                      <a:pt x="75" y="55"/>
                    </a:cubicBezTo>
                    <a:cubicBezTo>
                      <a:pt x="74" y="55"/>
                      <a:pt x="74" y="55"/>
                      <a:pt x="74" y="55"/>
                    </a:cubicBezTo>
                    <a:cubicBezTo>
                      <a:pt x="73" y="54"/>
                      <a:pt x="73" y="54"/>
                      <a:pt x="73" y="54"/>
                    </a:cubicBezTo>
                    <a:cubicBezTo>
                      <a:pt x="71" y="53"/>
                      <a:pt x="71" y="53"/>
                      <a:pt x="71" y="53"/>
                    </a:cubicBezTo>
                    <a:cubicBezTo>
                      <a:pt x="70" y="53"/>
                      <a:pt x="69" y="53"/>
                      <a:pt x="68" y="53"/>
                    </a:cubicBezTo>
                    <a:cubicBezTo>
                      <a:pt x="66" y="52"/>
                      <a:pt x="66" y="52"/>
                      <a:pt x="66" y="52"/>
                    </a:cubicBezTo>
                    <a:cubicBezTo>
                      <a:pt x="65" y="51"/>
                      <a:pt x="65" y="51"/>
                      <a:pt x="65" y="51"/>
                    </a:cubicBezTo>
                    <a:cubicBezTo>
                      <a:pt x="65" y="51"/>
                      <a:pt x="65" y="51"/>
                      <a:pt x="65" y="51"/>
                    </a:cubicBezTo>
                    <a:cubicBezTo>
                      <a:pt x="65" y="51"/>
                      <a:pt x="65" y="51"/>
                      <a:pt x="65" y="51"/>
                    </a:cubicBezTo>
                    <a:cubicBezTo>
                      <a:pt x="65" y="51"/>
                      <a:pt x="65" y="51"/>
                      <a:pt x="65" y="51"/>
                    </a:cubicBezTo>
                    <a:cubicBezTo>
                      <a:pt x="64" y="51"/>
                      <a:pt x="64" y="51"/>
                      <a:pt x="64" y="51"/>
                    </a:cubicBezTo>
                    <a:cubicBezTo>
                      <a:pt x="63" y="50"/>
                      <a:pt x="63" y="50"/>
                      <a:pt x="63" y="50"/>
                    </a:cubicBezTo>
                    <a:cubicBezTo>
                      <a:pt x="62" y="50"/>
                      <a:pt x="62" y="50"/>
                      <a:pt x="62" y="50"/>
                    </a:cubicBezTo>
                    <a:cubicBezTo>
                      <a:pt x="62" y="50"/>
                      <a:pt x="62" y="50"/>
                      <a:pt x="62" y="50"/>
                    </a:cubicBezTo>
                    <a:cubicBezTo>
                      <a:pt x="61" y="49"/>
                      <a:pt x="61" y="49"/>
                      <a:pt x="61" y="49"/>
                    </a:cubicBezTo>
                    <a:cubicBezTo>
                      <a:pt x="61" y="49"/>
                      <a:pt x="61" y="49"/>
                      <a:pt x="61" y="49"/>
                    </a:cubicBezTo>
                    <a:cubicBezTo>
                      <a:pt x="59" y="48"/>
                      <a:pt x="59" y="48"/>
                      <a:pt x="59" y="48"/>
                    </a:cubicBezTo>
                    <a:cubicBezTo>
                      <a:pt x="58" y="48"/>
                      <a:pt x="58" y="48"/>
                      <a:pt x="58" y="48"/>
                    </a:cubicBezTo>
                    <a:cubicBezTo>
                      <a:pt x="58" y="47"/>
                      <a:pt x="58" y="47"/>
                      <a:pt x="58" y="47"/>
                    </a:cubicBezTo>
                    <a:cubicBezTo>
                      <a:pt x="58" y="47"/>
                      <a:pt x="58" y="47"/>
                      <a:pt x="58" y="47"/>
                    </a:cubicBezTo>
                    <a:cubicBezTo>
                      <a:pt x="57" y="47"/>
                      <a:pt x="57" y="47"/>
                      <a:pt x="57" y="47"/>
                    </a:cubicBezTo>
                    <a:cubicBezTo>
                      <a:pt x="56" y="46"/>
                      <a:pt x="56" y="46"/>
                      <a:pt x="56" y="46"/>
                    </a:cubicBezTo>
                    <a:cubicBezTo>
                      <a:pt x="54" y="44"/>
                      <a:pt x="54" y="44"/>
                      <a:pt x="54" y="44"/>
                    </a:cubicBezTo>
                    <a:cubicBezTo>
                      <a:pt x="53" y="43"/>
                      <a:pt x="51" y="42"/>
                      <a:pt x="50" y="40"/>
                    </a:cubicBezTo>
                    <a:cubicBezTo>
                      <a:pt x="44" y="32"/>
                      <a:pt x="44" y="32"/>
                      <a:pt x="44" y="32"/>
                    </a:cubicBezTo>
                    <a:cubicBezTo>
                      <a:pt x="38" y="24"/>
                      <a:pt x="38" y="24"/>
                      <a:pt x="38" y="24"/>
                    </a:cubicBezTo>
                    <a:cubicBezTo>
                      <a:pt x="35" y="21"/>
                      <a:pt x="35" y="21"/>
                      <a:pt x="35" y="21"/>
                    </a:cubicBezTo>
                    <a:cubicBezTo>
                      <a:pt x="34" y="20"/>
                      <a:pt x="33" y="19"/>
                      <a:pt x="32" y="17"/>
                    </a:cubicBezTo>
                    <a:cubicBezTo>
                      <a:pt x="32" y="16"/>
                      <a:pt x="30" y="15"/>
                      <a:pt x="29" y="14"/>
                    </a:cubicBezTo>
                    <a:cubicBezTo>
                      <a:pt x="29" y="14"/>
                      <a:pt x="28" y="13"/>
                      <a:pt x="28" y="13"/>
                    </a:cubicBezTo>
                    <a:cubicBezTo>
                      <a:pt x="26" y="11"/>
                      <a:pt x="26" y="11"/>
                      <a:pt x="26" y="11"/>
                    </a:cubicBezTo>
                    <a:cubicBezTo>
                      <a:pt x="25" y="10"/>
                      <a:pt x="25" y="10"/>
                      <a:pt x="25" y="10"/>
                    </a:cubicBezTo>
                    <a:cubicBezTo>
                      <a:pt x="25" y="10"/>
                      <a:pt x="25" y="10"/>
                      <a:pt x="25" y="10"/>
                    </a:cubicBezTo>
                    <a:cubicBezTo>
                      <a:pt x="25" y="10"/>
                      <a:pt x="25" y="10"/>
                      <a:pt x="25" y="10"/>
                    </a:cubicBezTo>
                    <a:cubicBezTo>
                      <a:pt x="24" y="10"/>
                      <a:pt x="24" y="10"/>
                      <a:pt x="24" y="10"/>
                    </a:cubicBezTo>
                    <a:cubicBezTo>
                      <a:pt x="24" y="10"/>
                      <a:pt x="24" y="10"/>
                      <a:pt x="24" y="10"/>
                    </a:cubicBezTo>
                    <a:cubicBezTo>
                      <a:pt x="24" y="10"/>
                      <a:pt x="24" y="10"/>
                      <a:pt x="24" y="10"/>
                    </a:cubicBezTo>
                    <a:cubicBezTo>
                      <a:pt x="24" y="10"/>
                      <a:pt x="24" y="10"/>
                      <a:pt x="24" y="10"/>
                    </a:cubicBezTo>
                    <a:cubicBezTo>
                      <a:pt x="23" y="9"/>
                      <a:pt x="23" y="9"/>
                      <a:pt x="23" y="9"/>
                    </a:cubicBezTo>
                    <a:cubicBezTo>
                      <a:pt x="22" y="8"/>
                      <a:pt x="22" y="8"/>
                      <a:pt x="22" y="8"/>
                    </a:cubicBezTo>
                    <a:cubicBezTo>
                      <a:pt x="21" y="8"/>
                      <a:pt x="21" y="8"/>
                      <a:pt x="21" y="8"/>
                    </a:cubicBezTo>
                    <a:cubicBezTo>
                      <a:pt x="21" y="7"/>
                      <a:pt x="21" y="7"/>
                      <a:pt x="21" y="7"/>
                    </a:cubicBezTo>
                    <a:moveTo>
                      <a:pt x="46" y="0"/>
                    </a:moveTo>
                    <a:cubicBezTo>
                      <a:pt x="45" y="0"/>
                      <a:pt x="45" y="0"/>
                      <a:pt x="45" y="0"/>
                    </a:cubicBezTo>
                    <a:cubicBezTo>
                      <a:pt x="45" y="1"/>
                      <a:pt x="45" y="1"/>
                      <a:pt x="45" y="1"/>
                    </a:cubicBezTo>
                    <a:cubicBezTo>
                      <a:pt x="46" y="2"/>
                      <a:pt x="47" y="3"/>
                      <a:pt x="48" y="4"/>
                    </a:cubicBezTo>
                    <a:cubicBezTo>
                      <a:pt x="47" y="3"/>
                      <a:pt x="46" y="1"/>
                      <a:pt x="46"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4" name="Freeform 146">
                <a:extLst>
                  <a:ext uri="{FF2B5EF4-FFF2-40B4-BE49-F238E27FC236}">
                    <a16:creationId xmlns:a16="http://schemas.microsoft.com/office/drawing/2014/main" id="{20F53771-9B1D-4698-AFD5-B3C29A252D82}"/>
                  </a:ext>
                </a:extLst>
              </p:cNvPr>
              <p:cNvSpPr>
                <a:spLocks/>
              </p:cNvSpPr>
              <p:nvPr/>
            </p:nvSpPr>
            <p:spPr bwMode="auto">
              <a:xfrm>
                <a:off x="3179" y="30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C6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5" name="Freeform 147">
                <a:extLst>
                  <a:ext uri="{FF2B5EF4-FFF2-40B4-BE49-F238E27FC236}">
                    <a16:creationId xmlns:a16="http://schemas.microsoft.com/office/drawing/2014/main" id="{E21AEF42-1F59-4F58-B73B-1EF43D1D0827}"/>
                  </a:ext>
                </a:extLst>
              </p:cNvPr>
              <p:cNvSpPr>
                <a:spLocks/>
              </p:cNvSpPr>
              <p:nvPr/>
            </p:nvSpPr>
            <p:spPr bwMode="auto">
              <a:xfrm>
                <a:off x="2331" y="2116"/>
                <a:ext cx="38" cy="5"/>
              </a:xfrm>
              <a:custGeom>
                <a:avLst/>
                <a:gdLst>
                  <a:gd name="T0" fmla="*/ 13 w 16"/>
                  <a:gd name="T1" fmla="*/ 0 h 2"/>
                  <a:gd name="T2" fmla="*/ 0 w 16"/>
                  <a:gd name="T3" fmla="*/ 1 h 2"/>
                  <a:gd name="T4" fmla="*/ 2 w 16"/>
                  <a:gd name="T5" fmla="*/ 2 h 2"/>
                  <a:gd name="T6" fmla="*/ 16 w 16"/>
                  <a:gd name="T7" fmla="*/ 1 h 2"/>
                  <a:gd name="T8" fmla="*/ 16 w 16"/>
                  <a:gd name="T9" fmla="*/ 0 h 2"/>
                  <a:gd name="T10" fmla="*/ 13 w 16"/>
                  <a:gd name="T11" fmla="*/ 0 h 2"/>
                </a:gdLst>
                <a:ahLst/>
                <a:cxnLst>
                  <a:cxn ang="0">
                    <a:pos x="T0" y="T1"/>
                  </a:cxn>
                  <a:cxn ang="0">
                    <a:pos x="T2" y="T3"/>
                  </a:cxn>
                  <a:cxn ang="0">
                    <a:pos x="T4" y="T5"/>
                  </a:cxn>
                  <a:cxn ang="0">
                    <a:pos x="T6" y="T7"/>
                  </a:cxn>
                  <a:cxn ang="0">
                    <a:pos x="T8" y="T9"/>
                  </a:cxn>
                  <a:cxn ang="0">
                    <a:pos x="T10" y="T11"/>
                  </a:cxn>
                </a:cxnLst>
                <a:rect l="0" t="0" r="r" b="b"/>
                <a:pathLst>
                  <a:path w="16" h="2">
                    <a:moveTo>
                      <a:pt x="13" y="0"/>
                    </a:moveTo>
                    <a:cubicBezTo>
                      <a:pt x="9" y="0"/>
                      <a:pt x="5" y="0"/>
                      <a:pt x="0" y="1"/>
                    </a:cubicBezTo>
                    <a:cubicBezTo>
                      <a:pt x="1" y="1"/>
                      <a:pt x="1" y="2"/>
                      <a:pt x="2" y="2"/>
                    </a:cubicBezTo>
                    <a:cubicBezTo>
                      <a:pt x="7" y="2"/>
                      <a:pt x="12" y="1"/>
                      <a:pt x="16" y="1"/>
                    </a:cubicBezTo>
                    <a:cubicBezTo>
                      <a:pt x="16" y="0"/>
                      <a:pt x="16" y="0"/>
                      <a:pt x="16" y="0"/>
                    </a:cubicBezTo>
                    <a:cubicBezTo>
                      <a:pt x="15" y="0"/>
                      <a:pt x="14" y="0"/>
                      <a:pt x="13"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6" name="Freeform 148">
                <a:extLst>
                  <a:ext uri="{FF2B5EF4-FFF2-40B4-BE49-F238E27FC236}">
                    <a16:creationId xmlns:a16="http://schemas.microsoft.com/office/drawing/2014/main" id="{2FFB805A-9E90-4727-8877-3EB297230A3B}"/>
                  </a:ext>
                </a:extLst>
              </p:cNvPr>
              <p:cNvSpPr>
                <a:spLocks noEditPoints="1"/>
              </p:cNvSpPr>
              <p:nvPr/>
            </p:nvSpPr>
            <p:spPr bwMode="auto">
              <a:xfrm>
                <a:off x="2789" y="2230"/>
                <a:ext cx="91" cy="76"/>
              </a:xfrm>
              <a:custGeom>
                <a:avLst/>
                <a:gdLst>
                  <a:gd name="T0" fmla="*/ 14 w 38"/>
                  <a:gd name="T1" fmla="*/ 19 h 32"/>
                  <a:gd name="T2" fmla="*/ 0 w 38"/>
                  <a:gd name="T3" fmla="*/ 30 h 32"/>
                  <a:gd name="T4" fmla="*/ 0 w 38"/>
                  <a:gd name="T5" fmla="*/ 32 h 32"/>
                  <a:gd name="T6" fmla="*/ 11 w 38"/>
                  <a:gd name="T7" fmla="*/ 27 h 32"/>
                  <a:gd name="T8" fmla="*/ 16 w 38"/>
                  <a:gd name="T9" fmla="*/ 23 h 32"/>
                  <a:gd name="T10" fmla="*/ 15 w 38"/>
                  <a:gd name="T11" fmla="*/ 21 h 32"/>
                  <a:gd name="T12" fmla="*/ 14 w 38"/>
                  <a:gd name="T13" fmla="*/ 19 h 32"/>
                  <a:gd name="T14" fmla="*/ 37 w 38"/>
                  <a:gd name="T15" fmla="*/ 0 h 32"/>
                  <a:gd name="T16" fmla="*/ 37 w 38"/>
                  <a:gd name="T17" fmla="*/ 0 h 32"/>
                  <a:gd name="T18" fmla="*/ 31 w 38"/>
                  <a:gd name="T19" fmla="*/ 5 h 32"/>
                  <a:gd name="T20" fmla="*/ 32 w 38"/>
                  <a:gd name="T21" fmla="*/ 8 h 32"/>
                  <a:gd name="T22" fmla="*/ 32 w 38"/>
                  <a:gd name="T23" fmla="*/ 8 h 32"/>
                  <a:gd name="T24" fmla="*/ 38 w 38"/>
                  <a:gd name="T25" fmla="*/ 2 h 32"/>
                  <a:gd name="T26" fmla="*/ 37 w 38"/>
                  <a:gd name="T2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32">
                    <a:moveTo>
                      <a:pt x="14" y="19"/>
                    </a:moveTo>
                    <a:cubicBezTo>
                      <a:pt x="9" y="23"/>
                      <a:pt x="4" y="26"/>
                      <a:pt x="0" y="30"/>
                    </a:cubicBezTo>
                    <a:cubicBezTo>
                      <a:pt x="0" y="31"/>
                      <a:pt x="0" y="31"/>
                      <a:pt x="0" y="32"/>
                    </a:cubicBezTo>
                    <a:cubicBezTo>
                      <a:pt x="3" y="30"/>
                      <a:pt x="7" y="28"/>
                      <a:pt x="11" y="27"/>
                    </a:cubicBezTo>
                    <a:cubicBezTo>
                      <a:pt x="13" y="26"/>
                      <a:pt x="14" y="24"/>
                      <a:pt x="16" y="23"/>
                    </a:cubicBezTo>
                    <a:cubicBezTo>
                      <a:pt x="15" y="21"/>
                      <a:pt x="15" y="21"/>
                      <a:pt x="15" y="21"/>
                    </a:cubicBezTo>
                    <a:cubicBezTo>
                      <a:pt x="14" y="19"/>
                      <a:pt x="14" y="19"/>
                      <a:pt x="14" y="19"/>
                    </a:cubicBezTo>
                    <a:moveTo>
                      <a:pt x="37" y="0"/>
                    </a:moveTo>
                    <a:cubicBezTo>
                      <a:pt x="37" y="0"/>
                      <a:pt x="37" y="0"/>
                      <a:pt x="37" y="0"/>
                    </a:cubicBezTo>
                    <a:cubicBezTo>
                      <a:pt x="35" y="2"/>
                      <a:pt x="33" y="4"/>
                      <a:pt x="31" y="5"/>
                    </a:cubicBezTo>
                    <a:cubicBezTo>
                      <a:pt x="31" y="6"/>
                      <a:pt x="32" y="7"/>
                      <a:pt x="32" y="8"/>
                    </a:cubicBezTo>
                    <a:cubicBezTo>
                      <a:pt x="32" y="8"/>
                      <a:pt x="32" y="8"/>
                      <a:pt x="32" y="8"/>
                    </a:cubicBezTo>
                    <a:cubicBezTo>
                      <a:pt x="34" y="6"/>
                      <a:pt x="36" y="4"/>
                      <a:pt x="38" y="2"/>
                    </a:cubicBezTo>
                    <a:cubicBezTo>
                      <a:pt x="38" y="1"/>
                      <a:pt x="38" y="0"/>
                      <a:pt x="37"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7" name="Freeform 149">
                <a:extLst>
                  <a:ext uri="{FF2B5EF4-FFF2-40B4-BE49-F238E27FC236}">
                    <a16:creationId xmlns:a16="http://schemas.microsoft.com/office/drawing/2014/main" id="{98A357BF-3630-4D99-A8BA-D3C46848F68A}"/>
                  </a:ext>
                </a:extLst>
              </p:cNvPr>
              <p:cNvSpPr>
                <a:spLocks noEditPoints="1"/>
              </p:cNvSpPr>
              <p:nvPr/>
            </p:nvSpPr>
            <p:spPr bwMode="auto">
              <a:xfrm>
                <a:off x="2920" y="2223"/>
                <a:ext cx="76" cy="209"/>
              </a:xfrm>
              <a:custGeom>
                <a:avLst/>
                <a:gdLst>
                  <a:gd name="T0" fmla="*/ 5 w 32"/>
                  <a:gd name="T1" fmla="*/ 75 h 88"/>
                  <a:gd name="T2" fmla="*/ 2 w 32"/>
                  <a:gd name="T3" fmla="*/ 80 h 88"/>
                  <a:gd name="T4" fmla="*/ 0 w 32"/>
                  <a:gd name="T5" fmla="*/ 88 h 88"/>
                  <a:gd name="T6" fmla="*/ 2 w 32"/>
                  <a:gd name="T7" fmla="*/ 87 h 88"/>
                  <a:gd name="T8" fmla="*/ 6 w 32"/>
                  <a:gd name="T9" fmla="*/ 80 h 88"/>
                  <a:gd name="T10" fmla="*/ 6 w 32"/>
                  <a:gd name="T11" fmla="*/ 79 h 88"/>
                  <a:gd name="T12" fmla="*/ 5 w 32"/>
                  <a:gd name="T13" fmla="*/ 77 h 88"/>
                  <a:gd name="T14" fmla="*/ 5 w 32"/>
                  <a:gd name="T15" fmla="*/ 75 h 88"/>
                  <a:gd name="T16" fmla="*/ 31 w 32"/>
                  <a:gd name="T17" fmla="*/ 0 h 88"/>
                  <a:gd name="T18" fmla="*/ 30 w 32"/>
                  <a:gd name="T19" fmla="*/ 0 h 88"/>
                  <a:gd name="T20" fmla="*/ 22 w 32"/>
                  <a:gd name="T21" fmla="*/ 36 h 88"/>
                  <a:gd name="T22" fmla="*/ 22 w 32"/>
                  <a:gd name="T23" fmla="*/ 36 h 88"/>
                  <a:gd name="T24" fmla="*/ 22 w 32"/>
                  <a:gd name="T25" fmla="*/ 36 h 88"/>
                  <a:gd name="T26" fmla="*/ 24 w 32"/>
                  <a:gd name="T27" fmla="*/ 39 h 88"/>
                  <a:gd name="T28" fmla="*/ 31 w 32"/>
                  <a:gd name="T29" fmla="*/ 0 h 88"/>
                  <a:gd name="T30" fmla="*/ 31 w 32"/>
                  <a:gd name="T3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88">
                    <a:moveTo>
                      <a:pt x="5" y="75"/>
                    </a:moveTo>
                    <a:cubicBezTo>
                      <a:pt x="4" y="77"/>
                      <a:pt x="3" y="78"/>
                      <a:pt x="2" y="80"/>
                    </a:cubicBezTo>
                    <a:cubicBezTo>
                      <a:pt x="2" y="83"/>
                      <a:pt x="1" y="85"/>
                      <a:pt x="0" y="88"/>
                    </a:cubicBezTo>
                    <a:cubicBezTo>
                      <a:pt x="1" y="88"/>
                      <a:pt x="2" y="87"/>
                      <a:pt x="2" y="87"/>
                    </a:cubicBezTo>
                    <a:cubicBezTo>
                      <a:pt x="4" y="85"/>
                      <a:pt x="5" y="82"/>
                      <a:pt x="6" y="80"/>
                    </a:cubicBezTo>
                    <a:cubicBezTo>
                      <a:pt x="6" y="79"/>
                      <a:pt x="6" y="79"/>
                      <a:pt x="6" y="79"/>
                    </a:cubicBezTo>
                    <a:cubicBezTo>
                      <a:pt x="5" y="77"/>
                      <a:pt x="5" y="77"/>
                      <a:pt x="5" y="77"/>
                    </a:cubicBezTo>
                    <a:cubicBezTo>
                      <a:pt x="5" y="76"/>
                      <a:pt x="5" y="76"/>
                      <a:pt x="5" y="75"/>
                    </a:cubicBezTo>
                    <a:moveTo>
                      <a:pt x="31" y="0"/>
                    </a:moveTo>
                    <a:cubicBezTo>
                      <a:pt x="31" y="0"/>
                      <a:pt x="30" y="0"/>
                      <a:pt x="30" y="0"/>
                    </a:cubicBezTo>
                    <a:cubicBezTo>
                      <a:pt x="29" y="13"/>
                      <a:pt x="26" y="25"/>
                      <a:pt x="22" y="36"/>
                    </a:cubicBezTo>
                    <a:cubicBezTo>
                      <a:pt x="22" y="36"/>
                      <a:pt x="22" y="36"/>
                      <a:pt x="22" y="36"/>
                    </a:cubicBezTo>
                    <a:cubicBezTo>
                      <a:pt x="22" y="36"/>
                      <a:pt x="22" y="36"/>
                      <a:pt x="22" y="36"/>
                    </a:cubicBezTo>
                    <a:cubicBezTo>
                      <a:pt x="23" y="37"/>
                      <a:pt x="23" y="38"/>
                      <a:pt x="24" y="39"/>
                    </a:cubicBezTo>
                    <a:cubicBezTo>
                      <a:pt x="29" y="27"/>
                      <a:pt x="32" y="14"/>
                      <a:pt x="31" y="0"/>
                    </a:cubicBezTo>
                    <a:cubicBezTo>
                      <a:pt x="31" y="0"/>
                      <a:pt x="31" y="0"/>
                      <a:pt x="31"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8" name="Freeform 150">
                <a:extLst>
                  <a:ext uri="{FF2B5EF4-FFF2-40B4-BE49-F238E27FC236}">
                    <a16:creationId xmlns:a16="http://schemas.microsoft.com/office/drawing/2014/main" id="{EA8834C1-CCDB-4D95-95E8-A56EDCD1B4E4}"/>
                  </a:ext>
                </a:extLst>
              </p:cNvPr>
              <p:cNvSpPr>
                <a:spLocks noEditPoints="1"/>
              </p:cNvSpPr>
              <p:nvPr/>
            </p:nvSpPr>
            <p:spPr bwMode="auto">
              <a:xfrm>
                <a:off x="2973" y="2449"/>
                <a:ext cx="76" cy="204"/>
              </a:xfrm>
              <a:custGeom>
                <a:avLst/>
                <a:gdLst>
                  <a:gd name="T0" fmla="*/ 19 w 32"/>
                  <a:gd name="T1" fmla="*/ 46 h 86"/>
                  <a:gd name="T2" fmla="*/ 1 w 32"/>
                  <a:gd name="T3" fmla="*/ 83 h 86"/>
                  <a:gd name="T4" fmla="*/ 0 w 32"/>
                  <a:gd name="T5" fmla="*/ 85 h 86"/>
                  <a:gd name="T6" fmla="*/ 3 w 32"/>
                  <a:gd name="T7" fmla="*/ 86 h 86"/>
                  <a:gd name="T8" fmla="*/ 21 w 32"/>
                  <a:gd name="T9" fmla="*/ 51 h 86"/>
                  <a:gd name="T10" fmla="*/ 21 w 32"/>
                  <a:gd name="T11" fmla="*/ 51 h 86"/>
                  <a:gd name="T12" fmla="*/ 20 w 32"/>
                  <a:gd name="T13" fmla="*/ 47 h 86"/>
                  <a:gd name="T14" fmla="*/ 19 w 32"/>
                  <a:gd name="T15" fmla="*/ 46 h 86"/>
                  <a:gd name="T16" fmla="*/ 31 w 32"/>
                  <a:gd name="T17" fmla="*/ 0 h 86"/>
                  <a:gd name="T18" fmla="*/ 30 w 32"/>
                  <a:gd name="T19" fmla="*/ 1 h 86"/>
                  <a:gd name="T20" fmla="*/ 22 w 32"/>
                  <a:gd name="T21" fmla="*/ 39 h 86"/>
                  <a:gd name="T22" fmla="*/ 23 w 32"/>
                  <a:gd name="T23" fmla="*/ 42 h 86"/>
                  <a:gd name="T24" fmla="*/ 23 w 32"/>
                  <a:gd name="T25" fmla="*/ 43 h 86"/>
                  <a:gd name="T26" fmla="*/ 23 w 32"/>
                  <a:gd name="T27" fmla="*/ 44 h 86"/>
                  <a:gd name="T28" fmla="*/ 23 w 32"/>
                  <a:gd name="T29" fmla="*/ 45 h 86"/>
                  <a:gd name="T30" fmla="*/ 32 w 32"/>
                  <a:gd name="T31" fmla="*/ 0 h 86"/>
                  <a:gd name="T32" fmla="*/ 31 w 32"/>
                  <a:gd name="T33"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86">
                    <a:moveTo>
                      <a:pt x="19" y="46"/>
                    </a:moveTo>
                    <a:cubicBezTo>
                      <a:pt x="14" y="59"/>
                      <a:pt x="8" y="71"/>
                      <a:pt x="1" y="83"/>
                    </a:cubicBezTo>
                    <a:cubicBezTo>
                      <a:pt x="0" y="83"/>
                      <a:pt x="0" y="84"/>
                      <a:pt x="0" y="85"/>
                    </a:cubicBezTo>
                    <a:cubicBezTo>
                      <a:pt x="1" y="85"/>
                      <a:pt x="2" y="85"/>
                      <a:pt x="3" y="86"/>
                    </a:cubicBezTo>
                    <a:cubicBezTo>
                      <a:pt x="10" y="75"/>
                      <a:pt x="16" y="63"/>
                      <a:pt x="21" y="51"/>
                    </a:cubicBezTo>
                    <a:cubicBezTo>
                      <a:pt x="21" y="51"/>
                      <a:pt x="21" y="51"/>
                      <a:pt x="21" y="51"/>
                    </a:cubicBezTo>
                    <a:cubicBezTo>
                      <a:pt x="20" y="47"/>
                      <a:pt x="20" y="47"/>
                      <a:pt x="20" y="47"/>
                    </a:cubicBezTo>
                    <a:cubicBezTo>
                      <a:pt x="19" y="46"/>
                      <a:pt x="19" y="46"/>
                      <a:pt x="19" y="46"/>
                    </a:cubicBezTo>
                    <a:moveTo>
                      <a:pt x="31" y="0"/>
                    </a:moveTo>
                    <a:cubicBezTo>
                      <a:pt x="31" y="0"/>
                      <a:pt x="30" y="0"/>
                      <a:pt x="30" y="1"/>
                    </a:cubicBezTo>
                    <a:cubicBezTo>
                      <a:pt x="30" y="14"/>
                      <a:pt x="27" y="26"/>
                      <a:pt x="22" y="39"/>
                    </a:cubicBezTo>
                    <a:cubicBezTo>
                      <a:pt x="23" y="42"/>
                      <a:pt x="23" y="42"/>
                      <a:pt x="23" y="42"/>
                    </a:cubicBezTo>
                    <a:cubicBezTo>
                      <a:pt x="23" y="43"/>
                      <a:pt x="23" y="43"/>
                      <a:pt x="23" y="43"/>
                    </a:cubicBezTo>
                    <a:cubicBezTo>
                      <a:pt x="23" y="43"/>
                      <a:pt x="23" y="43"/>
                      <a:pt x="23" y="44"/>
                    </a:cubicBezTo>
                    <a:cubicBezTo>
                      <a:pt x="23" y="45"/>
                      <a:pt x="23" y="45"/>
                      <a:pt x="23" y="45"/>
                    </a:cubicBezTo>
                    <a:cubicBezTo>
                      <a:pt x="29" y="31"/>
                      <a:pt x="32" y="16"/>
                      <a:pt x="32" y="0"/>
                    </a:cubicBezTo>
                    <a:cubicBezTo>
                      <a:pt x="32" y="0"/>
                      <a:pt x="31" y="0"/>
                      <a:pt x="31"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9" name="Freeform 151">
                <a:extLst>
                  <a:ext uri="{FF2B5EF4-FFF2-40B4-BE49-F238E27FC236}">
                    <a16:creationId xmlns:a16="http://schemas.microsoft.com/office/drawing/2014/main" id="{5A249272-63C5-4628-A15C-B69E2C415C01}"/>
                  </a:ext>
                </a:extLst>
              </p:cNvPr>
              <p:cNvSpPr>
                <a:spLocks/>
              </p:cNvSpPr>
              <p:nvPr/>
            </p:nvSpPr>
            <p:spPr bwMode="auto">
              <a:xfrm>
                <a:off x="2977" y="2646"/>
                <a:ext cx="36" cy="55"/>
              </a:xfrm>
              <a:custGeom>
                <a:avLst/>
                <a:gdLst>
                  <a:gd name="T0" fmla="*/ 14 w 15"/>
                  <a:gd name="T1" fmla="*/ 0 h 23"/>
                  <a:gd name="T2" fmla="*/ 14 w 15"/>
                  <a:gd name="T3" fmla="*/ 1 h 23"/>
                  <a:gd name="T4" fmla="*/ 5 w 15"/>
                  <a:gd name="T5" fmla="*/ 15 h 23"/>
                  <a:gd name="T6" fmla="*/ 0 w 15"/>
                  <a:gd name="T7" fmla="*/ 23 h 23"/>
                  <a:gd name="T8" fmla="*/ 1 w 15"/>
                  <a:gd name="T9" fmla="*/ 23 h 23"/>
                  <a:gd name="T10" fmla="*/ 15 w 15"/>
                  <a:gd name="T11" fmla="*/ 1 h 23"/>
                  <a:gd name="T12" fmla="*/ 14 w 15"/>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15" h="23">
                    <a:moveTo>
                      <a:pt x="14" y="0"/>
                    </a:moveTo>
                    <a:cubicBezTo>
                      <a:pt x="14" y="0"/>
                      <a:pt x="14" y="1"/>
                      <a:pt x="14" y="1"/>
                    </a:cubicBezTo>
                    <a:cubicBezTo>
                      <a:pt x="11" y="6"/>
                      <a:pt x="8" y="11"/>
                      <a:pt x="5" y="15"/>
                    </a:cubicBezTo>
                    <a:cubicBezTo>
                      <a:pt x="4" y="18"/>
                      <a:pt x="2" y="21"/>
                      <a:pt x="0" y="23"/>
                    </a:cubicBezTo>
                    <a:cubicBezTo>
                      <a:pt x="0" y="23"/>
                      <a:pt x="0" y="23"/>
                      <a:pt x="1" y="23"/>
                    </a:cubicBezTo>
                    <a:cubicBezTo>
                      <a:pt x="6" y="17"/>
                      <a:pt x="11" y="9"/>
                      <a:pt x="15" y="1"/>
                    </a:cubicBezTo>
                    <a:cubicBezTo>
                      <a:pt x="15" y="1"/>
                      <a:pt x="14" y="0"/>
                      <a:pt x="14"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0" name="Freeform 152">
                <a:extLst>
                  <a:ext uri="{FF2B5EF4-FFF2-40B4-BE49-F238E27FC236}">
                    <a16:creationId xmlns:a16="http://schemas.microsoft.com/office/drawing/2014/main" id="{192D13A5-8961-44C3-9E6A-EF3E90213C37}"/>
                  </a:ext>
                </a:extLst>
              </p:cNvPr>
              <p:cNvSpPr>
                <a:spLocks/>
              </p:cNvSpPr>
              <p:nvPr/>
            </p:nvSpPr>
            <p:spPr bwMode="auto">
              <a:xfrm>
                <a:off x="2996" y="2696"/>
                <a:ext cx="36" cy="64"/>
              </a:xfrm>
              <a:custGeom>
                <a:avLst/>
                <a:gdLst>
                  <a:gd name="T0" fmla="*/ 14 w 15"/>
                  <a:gd name="T1" fmla="*/ 0 h 27"/>
                  <a:gd name="T2" fmla="*/ 14 w 15"/>
                  <a:gd name="T3" fmla="*/ 0 h 27"/>
                  <a:gd name="T4" fmla="*/ 2 w 15"/>
                  <a:gd name="T5" fmla="*/ 20 h 27"/>
                  <a:gd name="T6" fmla="*/ 0 w 15"/>
                  <a:gd name="T7" fmla="*/ 27 h 27"/>
                  <a:gd name="T8" fmla="*/ 15 w 15"/>
                  <a:gd name="T9" fmla="*/ 0 h 27"/>
                  <a:gd name="T10" fmla="*/ 14 w 15"/>
                  <a:gd name="T11" fmla="*/ 0 h 27"/>
                </a:gdLst>
                <a:ahLst/>
                <a:cxnLst>
                  <a:cxn ang="0">
                    <a:pos x="T0" y="T1"/>
                  </a:cxn>
                  <a:cxn ang="0">
                    <a:pos x="T2" y="T3"/>
                  </a:cxn>
                  <a:cxn ang="0">
                    <a:pos x="T4" y="T5"/>
                  </a:cxn>
                  <a:cxn ang="0">
                    <a:pos x="T6" y="T7"/>
                  </a:cxn>
                  <a:cxn ang="0">
                    <a:pos x="T8" y="T9"/>
                  </a:cxn>
                  <a:cxn ang="0">
                    <a:pos x="T10" y="T11"/>
                  </a:cxn>
                </a:cxnLst>
                <a:rect l="0" t="0" r="r" b="b"/>
                <a:pathLst>
                  <a:path w="15" h="27">
                    <a:moveTo>
                      <a:pt x="14" y="0"/>
                    </a:moveTo>
                    <a:cubicBezTo>
                      <a:pt x="14" y="0"/>
                      <a:pt x="14" y="0"/>
                      <a:pt x="14" y="0"/>
                    </a:cubicBezTo>
                    <a:cubicBezTo>
                      <a:pt x="11" y="7"/>
                      <a:pt x="7" y="14"/>
                      <a:pt x="2" y="20"/>
                    </a:cubicBezTo>
                    <a:cubicBezTo>
                      <a:pt x="2" y="23"/>
                      <a:pt x="1" y="25"/>
                      <a:pt x="0" y="27"/>
                    </a:cubicBezTo>
                    <a:cubicBezTo>
                      <a:pt x="6" y="19"/>
                      <a:pt x="12" y="9"/>
                      <a:pt x="15" y="0"/>
                    </a:cubicBezTo>
                    <a:cubicBezTo>
                      <a:pt x="15" y="0"/>
                      <a:pt x="15" y="0"/>
                      <a:pt x="14"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1" name="Freeform 153">
                <a:extLst>
                  <a:ext uri="{FF2B5EF4-FFF2-40B4-BE49-F238E27FC236}">
                    <a16:creationId xmlns:a16="http://schemas.microsoft.com/office/drawing/2014/main" id="{3770C6FE-2787-4B13-8758-4EF9CB5A5068}"/>
                  </a:ext>
                </a:extLst>
              </p:cNvPr>
              <p:cNvSpPr>
                <a:spLocks/>
              </p:cNvSpPr>
              <p:nvPr/>
            </p:nvSpPr>
            <p:spPr bwMode="auto">
              <a:xfrm>
                <a:off x="3015" y="2767"/>
                <a:ext cx="10" cy="22"/>
              </a:xfrm>
              <a:custGeom>
                <a:avLst/>
                <a:gdLst>
                  <a:gd name="T0" fmla="*/ 4 w 4"/>
                  <a:gd name="T1" fmla="*/ 0 h 9"/>
                  <a:gd name="T2" fmla="*/ 4 w 4"/>
                  <a:gd name="T3" fmla="*/ 1 h 9"/>
                  <a:gd name="T4" fmla="*/ 0 w 4"/>
                  <a:gd name="T5" fmla="*/ 8 h 9"/>
                  <a:gd name="T6" fmla="*/ 1 w 4"/>
                  <a:gd name="T7" fmla="*/ 9 h 9"/>
                  <a:gd name="T8" fmla="*/ 4 w 4"/>
                  <a:gd name="T9" fmla="*/ 1 h 9"/>
                  <a:gd name="T10" fmla="*/ 4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4" y="0"/>
                    </a:moveTo>
                    <a:cubicBezTo>
                      <a:pt x="4" y="0"/>
                      <a:pt x="4" y="0"/>
                      <a:pt x="4" y="1"/>
                    </a:cubicBezTo>
                    <a:cubicBezTo>
                      <a:pt x="3" y="3"/>
                      <a:pt x="1" y="5"/>
                      <a:pt x="0" y="8"/>
                    </a:cubicBezTo>
                    <a:cubicBezTo>
                      <a:pt x="0" y="8"/>
                      <a:pt x="0" y="8"/>
                      <a:pt x="1" y="9"/>
                    </a:cubicBezTo>
                    <a:cubicBezTo>
                      <a:pt x="2" y="6"/>
                      <a:pt x="3" y="3"/>
                      <a:pt x="4" y="1"/>
                    </a:cubicBezTo>
                    <a:cubicBezTo>
                      <a:pt x="4" y="0"/>
                      <a:pt x="4" y="0"/>
                      <a:pt x="4"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2" name="Freeform 154">
                <a:extLst>
                  <a:ext uri="{FF2B5EF4-FFF2-40B4-BE49-F238E27FC236}">
                    <a16:creationId xmlns:a16="http://schemas.microsoft.com/office/drawing/2014/main" id="{20964A92-5A5B-4313-846E-0A37525C764F}"/>
                  </a:ext>
                </a:extLst>
              </p:cNvPr>
              <p:cNvSpPr>
                <a:spLocks/>
              </p:cNvSpPr>
              <p:nvPr/>
            </p:nvSpPr>
            <p:spPr bwMode="auto">
              <a:xfrm>
                <a:off x="3044" y="2817"/>
                <a:ext cx="5" cy="12"/>
              </a:xfrm>
              <a:custGeom>
                <a:avLst/>
                <a:gdLst>
                  <a:gd name="T0" fmla="*/ 2 w 2"/>
                  <a:gd name="T1" fmla="*/ 0 h 5"/>
                  <a:gd name="T2" fmla="*/ 1 w 2"/>
                  <a:gd name="T3" fmla="*/ 0 h 5"/>
                  <a:gd name="T4" fmla="*/ 0 w 2"/>
                  <a:gd name="T5" fmla="*/ 3 h 5"/>
                  <a:gd name="T6" fmla="*/ 1 w 2"/>
                  <a:gd name="T7" fmla="*/ 5 h 5"/>
                  <a:gd name="T8" fmla="*/ 2 w 2"/>
                  <a:gd name="T9" fmla="*/ 1 h 5"/>
                  <a:gd name="T10" fmla="*/ 2 w 2"/>
                  <a:gd name="T11" fmla="*/ 0 h 5"/>
                </a:gdLst>
                <a:ahLst/>
                <a:cxnLst>
                  <a:cxn ang="0">
                    <a:pos x="T0" y="T1"/>
                  </a:cxn>
                  <a:cxn ang="0">
                    <a:pos x="T2" y="T3"/>
                  </a:cxn>
                  <a:cxn ang="0">
                    <a:pos x="T4" y="T5"/>
                  </a:cxn>
                  <a:cxn ang="0">
                    <a:pos x="T6" y="T7"/>
                  </a:cxn>
                  <a:cxn ang="0">
                    <a:pos x="T8" y="T9"/>
                  </a:cxn>
                  <a:cxn ang="0">
                    <a:pos x="T10" y="T11"/>
                  </a:cxn>
                </a:cxnLst>
                <a:rect l="0" t="0" r="r" b="b"/>
                <a:pathLst>
                  <a:path w="2" h="5">
                    <a:moveTo>
                      <a:pt x="2" y="0"/>
                    </a:moveTo>
                    <a:cubicBezTo>
                      <a:pt x="1" y="0"/>
                      <a:pt x="1" y="0"/>
                      <a:pt x="1" y="0"/>
                    </a:cubicBezTo>
                    <a:cubicBezTo>
                      <a:pt x="1" y="1"/>
                      <a:pt x="1" y="2"/>
                      <a:pt x="0" y="3"/>
                    </a:cubicBezTo>
                    <a:cubicBezTo>
                      <a:pt x="1" y="3"/>
                      <a:pt x="1" y="4"/>
                      <a:pt x="1" y="5"/>
                    </a:cubicBezTo>
                    <a:cubicBezTo>
                      <a:pt x="1" y="3"/>
                      <a:pt x="2" y="2"/>
                      <a:pt x="2" y="1"/>
                    </a:cubicBezTo>
                    <a:cubicBezTo>
                      <a:pt x="2" y="0"/>
                      <a:pt x="2" y="0"/>
                      <a:pt x="2"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3" name="Freeform 155">
                <a:extLst>
                  <a:ext uri="{FF2B5EF4-FFF2-40B4-BE49-F238E27FC236}">
                    <a16:creationId xmlns:a16="http://schemas.microsoft.com/office/drawing/2014/main" id="{A100991E-E309-4689-B542-954BD54E078D}"/>
                  </a:ext>
                </a:extLst>
              </p:cNvPr>
              <p:cNvSpPr>
                <a:spLocks noEditPoints="1"/>
              </p:cNvSpPr>
              <p:nvPr/>
            </p:nvSpPr>
            <p:spPr bwMode="auto">
              <a:xfrm>
                <a:off x="1582" y="2786"/>
                <a:ext cx="111" cy="27"/>
              </a:xfrm>
              <a:custGeom>
                <a:avLst/>
                <a:gdLst>
                  <a:gd name="T0" fmla="*/ 9 w 47"/>
                  <a:gd name="T1" fmla="*/ 7 h 11"/>
                  <a:gd name="T2" fmla="*/ 0 w 47"/>
                  <a:gd name="T3" fmla="*/ 8 h 11"/>
                  <a:gd name="T4" fmla="*/ 1 w 47"/>
                  <a:gd name="T5" fmla="*/ 11 h 11"/>
                  <a:gd name="T6" fmla="*/ 9 w 47"/>
                  <a:gd name="T7" fmla="*/ 10 h 11"/>
                  <a:gd name="T8" fmla="*/ 9 w 47"/>
                  <a:gd name="T9" fmla="*/ 10 h 11"/>
                  <a:gd name="T10" fmla="*/ 9 w 47"/>
                  <a:gd name="T11" fmla="*/ 10 h 11"/>
                  <a:gd name="T12" fmla="*/ 9 w 47"/>
                  <a:gd name="T13" fmla="*/ 10 h 11"/>
                  <a:gd name="T14" fmla="*/ 9 w 47"/>
                  <a:gd name="T15" fmla="*/ 10 h 11"/>
                  <a:gd name="T16" fmla="*/ 9 w 47"/>
                  <a:gd name="T17" fmla="*/ 10 h 11"/>
                  <a:gd name="T18" fmla="*/ 9 w 47"/>
                  <a:gd name="T19" fmla="*/ 10 h 11"/>
                  <a:gd name="T20" fmla="*/ 9 w 47"/>
                  <a:gd name="T21" fmla="*/ 10 h 11"/>
                  <a:gd name="T22" fmla="*/ 9 w 47"/>
                  <a:gd name="T23" fmla="*/ 10 h 11"/>
                  <a:gd name="T24" fmla="*/ 9 w 47"/>
                  <a:gd name="T25" fmla="*/ 10 h 11"/>
                  <a:gd name="T26" fmla="*/ 9 w 47"/>
                  <a:gd name="T27" fmla="*/ 9 h 11"/>
                  <a:gd name="T28" fmla="*/ 9 w 47"/>
                  <a:gd name="T29" fmla="*/ 7 h 11"/>
                  <a:gd name="T30" fmla="*/ 46 w 47"/>
                  <a:gd name="T31" fmla="*/ 0 h 11"/>
                  <a:gd name="T32" fmla="*/ 44 w 47"/>
                  <a:gd name="T33" fmla="*/ 0 h 11"/>
                  <a:gd name="T34" fmla="*/ 46 w 47"/>
                  <a:gd name="T35" fmla="*/ 2 h 11"/>
                  <a:gd name="T36" fmla="*/ 47 w 47"/>
                  <a:gd name="T37" fmla="*/ 2 h 11"/>
                  <a:gd name="T38" fmla="*/ 46 w 47"/>
                  <a:gd name="T3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 h="11">
                    <a:moveTo>
                      <a:pt x="9" y="7"/>
                    </a:moveTo>
                    <a:cubicBezTo>
                      <a:pt x="6" y="7"/>
                      <a:pt x="3" y="8"/>
                      <a:pt x="0" y="8"/>
                    </a:cubicBezTo>
                    <a:cubicBezTo>
                      <a:pt x="0" y="9"/>
                      <a:pt x="0" y="10"/>
                      <a:pt x="1" y="11"/>
                    </a:cubicBezTo>
                    <a:cubicBezTo>
                      <a:pt x="4" y="11"/>
                      <a:pt x="6" y="11"/>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7"/>
                      <a:pt x="9" y="7"/>
                      <a:pt x="9" y="7"/>
                    </a:cubicBezTo>
                    <a:moveTo>
                      <a:pt x="46" y="0"/>
                    </a:moveTo>
                    <a:cubicBezTo>
                      <a:pt x="45" y="0"/>
                      <a:pt x="44" y="0"/>
                      <a:pt x="44" y="0"/>
                    </a:cubicBezTo>
                    <a:cubicBezTo>
                      <a:pt x="44" y="1"/>
                      <a:pt x="45" y="1"/>
                      <a:pt x="46" y="2"/>
                    </a:cubicBezTo>
                    <a:cubicBezTo>
                      <a:pt x="46" y="2"/>
                      <a:pt x="46" y="2"/>
                      <a:pt x="47" y="2"/>
                    </a:cubicBezTo>
                    <a:cubicBezTo>
                      <a:pt x="46" y="1"/>
                      <a:pt x="46" y="0"/>
                      <a:pt x="46"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4" name="Freeform 156">
                <a:extLst>
                  <a:ext uri="{FF2B5EF4-FFF2-40B4-BE49-F238E27FC236}">
                    <a16:creationId xmlns:a16="http://schemas.microsoft.com/office/drawing/2014/main" id="{3780B2F2-D7FA-4897-A8E2-FA96A3C97841}"/>
                  </a:ext>
                </a:extLst>
              </p:cNvPr>
              <p:cNvSpPr>
                <a:spLocks/>
              </p:cNvSpPr>
              <p:nvPr/>
            </p:nvSpPr>
            <p:spPr bwMode="auto">
              <a:xfrm>
                <a:off x="1658" y="2936"/>
                <a:ext cx="12" cy="5"/>
              </a:xfrm>
              <a:custGeom>
                <a:avLst/>
                <a:gdLst>
                  <a:gd name="T0" fmla="*/ 0 w 5"/>
                  <a:gd name="T1" fmla="*/ 0 h 2"/>
                  <a:gd name="T2" fmla="*/ 2 w 5"/>
                  <a:gd name="T3" fmla="*/ 2 h 2"/>
                  <a:gd name="T4" fmla="*/ 4 w 5"/>
                  <a:gd name="T5" fmla="*/ 2 h 2"/>
                  <a:gd name="T6" fmla="*/ 4 w 5"/>
                  <a:gd name="T7" fmla="*/ 0 h 2"/>
                  <a:gd name="T8" fmla="*/ 0 w 5"/>
                  <a:gd name="T9" fmla="*/ 0 h 2"/>
                </a:gdLst>
                <a:ahLst/>
                <a:cxnLst>
                  <a:cxn ang="0">
                    <a:pos x="T0" y="T1"/>
                  </a:cxn>
                  <a:cxn ang="0">
                    <a:pos x="T2" y="T3"/>
                  </a:cxn>
                  <a:cxn ang="0">
                    <a:pos x="T4" y="T5"/>
                  </a:cxn>
                  <a:cxn ang="0">
                    <a:pos x="T6" y="T7"/>
                  </a:cxn>
                  <a:cxn ang="0">
                    <a:pos x="T8" y="T9"/>
                  </a:cxn>
                </a:cxnLst>
                <a:rect l="0" t="0" r="r" b="b"/>
                <a:pathLst>
                  <a:path w="5" h="2">
                    <a:moveTo>
                      <a:pt x="0" y="0"/>
                    </a:moveTo>
                    <a:cubicBezTo>
                      <a:pt x="1" y="1"/>
                      <a:pt x="1" y="2"/>
                      <a:pt x="2" y="2"/>
                    </a:cubicBezTo>
                    <a:cubicBezTo>
                      <a:pt x="3" y="2"/>
                      <a:pt x="3" y="2"/>
                      <a:pt x="4" y="2"/>
                    </a:cubicBezTo>
                    <a:cubicBezTo>
                      <a:pt x="5" y="2"/>
                      <a:pt x="5" y="0"/>
                      <a:pt x="4" y="0"/>
                    </a:cubicBezTo>
                    <a:cubicBezTo>
                      <a:pt x="3" y="0"/>
                      <a:pt x="1" y="0"/>
                      <a:pt x="0"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5" name="Freeform 157">
                <a:extLst>
                  <a:ext uri="{FF2B5EF4-FFF2-40B4-BE49-F238E27FC236}">
                    <a16:creationId xmlns:a16="http://schemas.microsoft.com/office/drawing/2014/main" id="{F53AD68F-C5F5-4270-9D86-C56066CEC023}"/>
                  </a:ext>
                </a:extLst>
              </p:cNvPr>
              <p:cNvSpPr>
                <a:spLocks/>
              </p:cNvSpPr>
              <p:nvPr/>
            </p:nvSpPr>
            <p:spPr bwMode="auto">
              <a:xfrm>
                <a:off x="1693" y="2981"/>
                <a:ext cx="100" cy="12"/>
              </a:xfrm>
              <a:custGeom>
                <a:avLst/>
                <a:gdLst>
                  <a:gd name="T0" fmla="*/ 0 w 42"/>
                  <a:gd name="T1" fmla="*/ 0 h 5"/>
                  <a:gd name="T2" fmla="*/ 3 w 42"/>
                  <a:gd name="T3" fmla="*/ 3 h 5"/>
                  <a:gd name="T4" fmla="*/ 24 w 42"/>
                  <a:gd name="T5" fmla="*/ 5 h 5"/>
                  <a:gd name="T6" fmla="*/ 41 w 42"/>
                  <a:gd name="T7" fmla="*/ 3 h 5"/>
                  <a:gd name="T8" fmla="*/ 41 w 42"/>
                  <a:gd name="T9" fmla="*/ 1 h 5"/>
                  <a:gd name="T10" fmla="*/ 40 w 42"/>
                  <a:gd name="T11" fmla="*/ 1 h 5"/>
                  <a:gd name="T12" fmla="*/ 26 w 42"/>
                  <a:gd name="T13" fmla="*/ 2 h 5"/>
                  <a:gd name="T14" fmla="*/ 0 w 4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5">
                    <a:moveTo>
                      <a:pt x="0" y="0"/>
                    </a:moveTo>
                    <a:cubicBezTo>
                      <a:pt x="1" y="1"/>
                      <a:pt x="2" y="2"/>
                      <a:pt x="3" y="3"/>
                    </a:cubicBezTo>
                    <a:cubicBezTo>
                      <a:pt x="10" y="4"/>
                      <a:pt x="17" y="5"/>
                      <a:pt x="24" y="5"/>
                    </a:cubicBezTo>
                    <a:cubicBezTo>
                      <a:pt x="29" y="5"/>
                      <a:pt x="35" y="4"/>
                      <a:pt x="41" y="3"/>
                    </a:cubicBezTo>
                    <a:cubicBezTo>
                      <a:pt x="42" y="3"/>
                      <a:pt x="42" y="1"/>
                      <a:pt x="41" y="1"/>
                    </a:cubicBezTo>
                    <a:cubicBezTo>
                      <a:pt x="41" y="1"/>
                      <a:pt x="40" y="1"/>
                      <a:pt x="40" y="1"/>
                    </a:cubicBezTo>
                    <a:cubicBezTo>
                      <a:pt x="36" y="2"/>
                      <a:pt x="31" y="2"/>
                      <a:pt x="26" y="2"/>
                    </a:cubicBezTo>
                    <a:cubicBezTo>
                      <a:pt x="17" y="2"/>
                      <a:pt x="9" y="1"/>
                      <a:pt x="0"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6" name="Freeform 158">
                <a:extLst>
                  <a:ext uri="{FF2B5EF4-FFF2-40B4-BE49-F238E27FC236}">
                    <a16:creationId xmlns:a16="http://schemas.microsoft.com/office/drawing/2014/main" id="{10FDD784-3919-4BD8-B3DE-6B8229DFBBB4}"/>
                  </a:ext>
                </a:extLst>
              </p:cNvPr>
              <p:cNvSpPr>
                <a:spLocks/>
              </p:cNvSpPr>
              <p:nvPr/>
            </p:nvSpPr>
            <p:spPr bwMode="auto">
              <a:xfrm>
                <a:off x="1755" y="3045"/>
                <a:ext cx="140" cy="22"/>
              </a:xfrm>
              <a:custGeom>
                <a:avLst/>
                <a:gdLst>
                  <a:gd name="T0" fmla="*/ 0 w 59"/>
                  <a:gd name="T1" fmla="*/ 0 h 9"/>
                  <a:gd name="T2" fmla="*/ 3 w 59"/>
                  <a:gd name="T3" fmla="*/ 3 h 9"/>
                  <a:gd name="T4" fmla="*/ 42 w 59"/>
                  <a:gd name="T5" fmla="*/ 8 h 9"/>
                  <a:gd name="T6" fmla="*/ 59 w 59"/>
                  <a:gd name="T7" fmla="*/ 9 h 9"/>
                  <a:gd name="T8" fmla="*/ 55 w 59"/>
                  <a:gd name="T9" fmla="*/ 6 h 9"/>
                  <a:gd name="T10" fmla="*/ 45 w 59"/>
                  <a:gd name="T11" fmla="*/ 5 h 9"/>
                  <a:gd name="T12" fmla="*/ 0 w 5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9" h="9">
                    <a:moveTo>
                      <a:pt x="0" y="0"/>
                    </a:moveTo>
                    <a:cubicBezTo>
                      <a:pt x="1" y="1"/>
                      <a:pt x="2" y="2"/>
                      <a:pt x="3" y="3"/>
                    </a:cubicBezTo>
                    <a:cubicBezTo>
                      <a:pt x="16" y="5"/>
                      <a:pt x="29" y="7"/>
                      <a:pt x="42" y="8"/>
                    </a:cubicBezTo>
                    <a:cubicBezTo>
                      <a:pt x="47" y="9"/>
                      <a:pt x="53" y="9"/>
                      <a:pt x="59" y="9"/>
                    </a:cubicBezTo>
                    <a:cubicBezTo>
                      <a:pt x="57" y="8"/>
                      <a:pt x="56" y="7"/>
                      <a:pt x="55" y="6"/>
                    </a:cubicBezTo>
                    <a:cubicBezTo>
                      <a:pt x="51" y="6"/>
                      <a:pt x="48" y="5"/>
                      <a:pt x="45" y="5"/>
                    </a:cubicBezTo>
                    <a:cubicBezTo>
                      <a:pt x="30" y="4"/>
                      <a:pt x="15" y="2"/>
                      <a:pt x="0"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7" name="Freeform 159">
                <a:extLst>
                  <a:ext uri="{FF2B5EF4-FFF2-40B4-BE49-F238E27FC236}">
                    <a16:creationId xmlns:a16="http://schemas.microsoft.com/office/drawing/2014/main" id="{D0C8739D-D0C6-4849-B327-19E270863C89}"/>
                  </a:ext>
                </a:extLst>
              </p:cNvPr>
              <p:cNvSpPr>
                <a:spLocks/>
              </p:cNvSpPr>
              <p:nvPr/>
            </p:nvSpPr>
            <p:spPr bwMode="auto">
              <a:xfrm>
                <a:off x="1817" y="3086"/>
                <a:ext cx="100" cy="14"/>
              </a:xfrm>
              <a:custGeom>
                <a:avLst/>
                <a:gdLst>
                  <a:gd name="T0" fmla="*/ 1 w 42"/>
                  <a:gd name="T1" fmla="*/ 0 h 6"/>
                  <a:gd name="T2" fmla="*/ 0 w 42"/>
                  <a:gd name="T3" fmla="*/ 2 h 6"/>
                  <a:gd name="T4" fmla="*/ 32 w 42"/>
                  <a:gd name="T5" fmla="*/ 6 h 6"/>
                  <a:gd name="T6" fmla="*/ 41 w 42"/>
                  <a:gd name="T7" fmla="*/ 6 h 6"/>
                  <a:gd name="T8" fmla="*/ 41 w 42"/>
                  <a:gd name="T9" fmla="*/ 4 h 6"/>
                  <a:gd name="T10" fmla="*/ 41 w 42"/>
                  <a:gd name="T11" fmla="*/ 4 h 6"/>
                  <a:gd name="T12" fmla="*/ 35 w 42"/>
                  <a:gd name="T13" fmla="*/ 4 h 6"/>
                  <a:gd name="T14" fmla="*/ 1 w 42"/>
                  <a:gd name="T15" fmla="*/ 0 h 6"/>
                  <a:gd name="T16" fmla="*/ 1 w 42"/>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6">
                    <a:moveTo>
                      <a:pt x="1" y="0"/>
                    </a:moveTo>
                    <a:cubicBezTo>
                      <a:pt x="0" y="0"/>
                      <a:pt x="0" y="2"/>
                      <a:pt x="0" y="2"/>
                    </a:cubicBezTo>
                    <a:cubicBezTo>
                      <a:pt x="11" y="4"/>
                      <a:pt x="21" y="6"/>
                      <a:pt x="32" y="6"/>
                    </a:cubicBezTo>
                    <a:cubicBezTo>
                      <a:pt x="35" y="6"/>
                      <a:pt x="38" y="6"/>
                      <a:pt x="41" y="6"/>
                    </a:cubicBezTo>
                    <a:cubicBezTo>
                      <a:pt x="42" y="5"/>
                      <a:pt x="42" y="4"/>
                      <a:pt x="41" y="4"/>
                    </a:cubicBezTo>
                    <a:cubicBezTo>
                      <a:pt x="41" y="4"/>
                      <a:pt x="41" y="4"/>
                      <a:pt x="41" y="4"/>
                    </a:cubicBezTo>
                    <a:cubicBezTo>
                      <a:pt x="39" y="4"/>
                      <a:pt x="37" y="4"/>
                      <a:pt x="35" y="4"/>
                    </a:cubicBezTo>
                    <a:cubicBezTo>
                      <a:pt x="23" y="4"/>
                      <a:pt x="12" y="3"/>
                      <a:pt x="1" y="0"/>
                    </a:cubicBezTo>
                    <a:cubicBezTo>
                      <a:pt x="1" y="0"/>
                      <a:pt x="1" y="0"/>
                      <a:pt x="1"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8" name="Freeform 160">
                <a:extLst>
                  <a:ext uri="{FF2B5EF4-FFF2-40B4-BE49-F238E27FC236}">
                    <a16:creationId xmlns:a16="http://schemas.microsoft.com/office/drawing/2014/main" id="{A964E89C-05C6-4250-A405-1C53352D6C29}"/>
                  </a:ext>
                </a:extLst>
              </p:cNvPr>
              <p:cNvSpPr>
                <a:spLocks/>
              </p:cNvSpPr>
              <p:nvPr/>
            </p:nvSpPr>
            <p:spPr bwMode="auto">
              <a:xfrm>
                <a:off x="1886" y="3131"/>
                <a:ext cx="131" cy="19"/>
              </a:xfrm>
              <a:custGeom>
                <a:avLst/>
                <a:gdLst>
                  <a:gd name="T0" fmla="*/ 1 w 55"/>
                  <a:gd name="T1" fmla="*/ 0 h 8"/>
                  <a:gd name="T2" fmla="*/ 0 w 55"/>
                  <a:gd name="T3" fmla="*/ 1 h 8"/>
                  <a:gd name="T4" fmla="*/ 51 w 55"/>
                  <a:gd name="T5" fmla="*/ 8 h 8"/>
                  <a:gd name="T6" fmla="*/ 55 w 55"/>
                  <a:gd name="T7" fmla="*/ 8 h 8"/>
                  <a:gd name="T8" fmla="*/ 49 w 55"/>
                  <a:gd name="T9" fmla="*/ 5 h 8"/>
                  <a:gd name="T10" fmla="*/ 1 w 55"/>
                  <a:gd name="T11" fmla="*/ 0 h 8"/>
                  <a:gd name="T12" fmla="*/ 1 w 55"/>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55" h="8">
                    <a:moveTo>
                      <a:pt x="1" y="0"/>
                    </a:moveTo>
                    <a:cubicBezTo>
                      <a:pt x="0" y="0"/>
                      <a:pt x="0" y="1"/>
                      <a:pt x="0" y="1"/>
                    </a:cubicBezTo>
                    <a:cubicBezTo>
                      <a:pt x="17" y="3"/>
                      <a:pt x="34" y="6"/>
                      <a:pt x="51" y="8"/>
                    </a:cubicBezTo>
                    <a:cubicBezTo>
                      <a:pt x="52" y="8"/>
                      <a:pt x="54" y="8"/>
                      <a:pt x="55" y="8"/>
                    </a:cubicBezTo>
                    <a:cubicBezTo>
                      <a:pt x="53" y="7"/>
                      <a:pt x="51" y="6"/>
                      <a:pt x="49" y="5"/>
                    </a:cubicBezTo>
                    <a:cubicBezTo>
                      <a:pt x="33" y="4"/>
                      <a:pt x="17" y="1"/>
                      <a:pt x="1" y="0"/>
                    </a:cubicBezTo>
                    <a:cubicBezTo>
                      <a:pt x="1" y="0"/>
                      <a:pt x="1" y="0"/>
                      <a:pt x="1"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9" name="Freeform 161">
                <a:extLst>
                  <a:ext uri="{FF2B5EF4-FFF2-40B4-BE49-F238E27FC236}">
                    <a16:creationId xmlns:a16="http://schemas.microsoft.com/office/drawing/2014/main" id="{985F1F5A-2980-4EC1-A03D-B437A1048718}"/>
                  </a:ext>
                </a:extLst>
              </p:cNvPr>
              <p:cNvSpPr>
                <a:spLocks/>
              </p:cNvSpPr>
              <p:nvPr/>
            </p:nvSpPr>
            <p:spPr bwMode="auto">
              <a:xfrm>
                <a:off x="1955" y="3179"/>
                <a:ext cx="157" cy="9"/>
              </a:xfrm>
              <a:custGeom>
                <a:avLst/>
                <a:gdLst>
                  <a:gd name="T0" fmla="*/ 1 w 66"/>
                  <a:gd name="T1" fmla="*/ 0 h 4"/>
                  <a:gd name="T2" fmla="*/ 1 w 66"/>
                  <a:gd name="T3" fmla="*/ 1 h 4"/>
                  <a:gd name="T4" fmla="*/ 33 w 66"/>
                  <a:gd name="T5" fmla="*/ 4 h 4"/>
                  <a:gd name="T6" fmla="*/ 65 w 66"/>
                  <a:gd name="T7" fmla="*/ 1 h 4"/>
                  <a:gd name="T8" fmla="*/ 66 w 66"/>
                  <a:gd name="T9" fmla="*/ 1 h 4"/>
                  <a:gd name="T10" fmla="*/ 60 w 66"/>
                  <a:gd name="T11" fmla="*/ 0 h 4"/>
                  <a:gd name="T12" fmla="*/ 26 w 66"/>
                  <a:gd name="T13" fmla="*/ 1 h 4"/>
                  <a:gd name="T14" fmla="*/ 1 w 66"/>
                  <a:gd name="T15" fmla="*/ 0 h 4"/>
                  <a:gd name="T16" fmla="*/ 1 w 66"/>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4">
                    <a:moveTo>
                      <a:pt x="1" y="0"/>
                    </a:moveTo>
                    <a:cubicBezTo>
                      <a:pt x="1" y="0"/>
                      <a:pt x="0" y="1"/>
                      <a:pt x="1" y="1"/>
                    </a:cubicBezTo>
                    <a:cubicBezTo>
                      <a:pt x="12" y="3"/>
                      <a:pt x="22" y="4"/>
                      <a:pt x="33" y="4"/>
                    </a:cubicBezTo>
                    <a:cubicBezTo>
                      <a:pt x="44" y="4"/>
                      <a:pt x="55" y="3"/>
                      <a:pt x="65" y="1"/>
                    </a:cubicBezTo>
                    <a:cubicBezTo>
                      <a:pt x="66" y="1"/>
                      <a:pt x="66" y="1"/>
                      <a:pt x="66" y="1"/>
                    </a:cubicBezTo>
                    <a:cubicBezTo>
                      <a:pt x="64" y="0"/>
                      <a:pt x="62" y="0"/>
                      <a:pt x="60" y="0"/>
                    </a:cubicBezTo>
                    <a:cubicBezTo>
                      <a:pt x="49" y="1"/>
                      <a:pt x="38" y="1"/>
                      <a:pt x="26" y="1"/>
                    </a:cubicBezTo>
                    <a:cubicBezTo>
                      <a:pt x="18" y="1"/>
                      <a:pt x="10" y="1"/>
                      <a:pt x="1" y="0"/>
                    </a:cubicBezTo>
                    <a:cubicBezTo>
                      <a:pt x="1" y="0"/>
                      <a:pt x="1" y="0"/>
                      <a:pt x="1"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0" name="Freeform 162">
                <a:extLst>
                  <a:ext uri="{FF2B5EF4-FFF2-40B4-BE49-F238E27FC236}">
                    <a16:creationId xmlns:a16="http://schemas.microsoft.com/office/drawing/2014/main" id="{F4BF6BD0-0E07-47B4-BF71-1A37EF21E49D}"/>
                  </a:ext>
                </a:extLst>
              </p:cNvPr>
              <p:cNvSpPr>
                <a:spLocks/>
              </p:cNvSpPr>
              <p:nvPr/>
            </p:nvSpPr>
            <p:spPr bwMode="auto">
              <a:xfrm>
                <a:off x="2064" y="3202"/>
                <a:ext cx="76" cy="15"/>
              </a:xfrm>
              <a:custGeom>
                <a:avLst/>
                <a:gdLst>
                  <a:gd name="T0" fmla="*/ 30 w 32"/>
                  <a:gd name="T1" fmla="*/ 0 h 6"/>
                  <a:gd name="T2" fmla="*/ 30 w 32"/>
                  <a:gd name="T3" fmla="*/ 0 h 6"/>
                  <a:gd name="T4" fmla="*/ 5 w 32"/>
                  <a:gd name="T5" fmla="*/ 5 h 6"/>
                  <a:gd name="T6" fmla="*/ 1 w 32"/>
                  <a:gd name="T7" fmla="*/ 5 h 6"/>
                  <a:gd name="T8" fmla="*/ 1 w 32"/>
                  <a:gd name="T9" fmla="*/ 5 h 6"/>
                  <a:gd name="T10" fmla="*/ 1 w 32"/>
                  <a:gd name="T11" fmla="*/ 6 h 6"/>
                  <a:gd name="T12" fmla="*/ 9 w 32"/>
                  <a:gd name="T13" fmla="*/ 6 h 6"/>
                  <a:gd name="T14" fmla="*/ 31 w 32"/>
                  <a:gd name="T15" fmla="*/ 2 h 6"/>
                  <a:gd name="T16" fmla="*/ 30 w 32"/>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6">
                    <a:moveTo>
                      <a:pt x="30" y="0"/>
                    </a:moveTo>
                    <a:cubicBezTo>
                      <a:pt x="30" y="0"/>
                      <a:pt x="30" y="0"/>
                      <a:pt x="30" y="0"/>
                    </a:cubicBezTo>
                    <a:cubicBezTo>
                      <a:pt x="22" y="3"/>
                      <a:pt x="14" y="5"/>
                      <a:pt x="5" y="5"/>
                    </a:cubicBezTo>
                    <a:cubicBezTo>
                      <a:pt x="4" y="5"/>
                      <a:pt x="3" y="5"/>
                      <a:pt x="1" y="5"/>
                    </a:cubicBezTo>
                    <a:cubicBezTo>
                      <a:pt x="1" y="5"/>
                      <a:pt x="1" y="5"/>
                      <a:pt x="1" y="5"/>
                    </a:cubicBezTo>
                    <a:cubicBezTo>
                      <a:pt x="1" y="5"/>
                      <a:pt x="0" y="6"/>
                      <a:pt x="1" y="6"/>
                    </a:cubicBezTo>
                    <a:cubicBezTo>
                      <a:pt x="4" y="6"/>
                      <a:pt x="6" y="6"/>
                      <a:pt x="9" y="6"/>
                    </a:cubicBezTo>
                    <a:cubicBezTo>
                      <a:pt x="16" y="6"/>
                      <a:pt x="24" y="5"/>
                      <a:pt x="31" y="2"/>
                    </a:cubicBezTo>
                    <a:cubicBezTo>
                      <a:pt x="32" y="1"/>
                      <a:pt x="31" y="0"/>
                      <a:pt x="30"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1" name="Freeform 163">
                <a:extLst>
                  <a:ext uri="{FF2B5EF4-FFF2-40B4-BE49-F238E27FC236}">
                    <a16:creationId xmlns:a16="http://schemas.microsoft.com/office/drawing/2014/main" id="{90DC2691-52C4-4343-8E1A-9E85371C36EA}"/>
                  </a:ext>
                </a:extLst>
              </p:cNvPr>
              <p:cNvSpPr>
                <a:spLocks/>
              </p:cNvSpPr>
              <p:nvPr/>
            </p:nvSpPr>
            <p:spPr bwMode="auto">
              <a:xfrm>
                <a:off x="3091" y="2577"/>
                <a:ext cx="74" cy="186"/>
              </a:xfrm>
              <a:custGeom>
                <a:avLst/>
                <a:gdLst>
                  <a:gd name="T0" fmla="*/ 0 w 31"/>
                  <a:gd name="T1" fmla="*/ 0 h 78"/>
                  <a:gd name="T2" fmla="*/ 0 w 31"/>
                  <a:gd name="T3" fmla="*/ 0 h 78"/>
                  <a:gd name="T4" fmla="*/ 12 w 31"/>
                  <a:gd name="T5" fmla="*/ 19 h 78"/>
                  <a:gd name="T6" fmla="*/ 26 w 31"/>
                  <a:gd name="T7" fmla="*/ 56 h 78"/>
                  <a:gd name="T8" fmla="*/ 31 w 31"/>
                  <a:gd name="T9" fmla="*/ 78 h 78"/>
                  <a:gd name="T10" fmla="*/ 26 w 31"/>
                  <a:gd name="T11" fmla="*/ 56 h 78"/>
                  <a:gd name="T12" fmla="*/ 12 w 31"/>
                  <a:gd name="T13" fmla="*/ 19 h 78"/>
                  <a:gd name="T14" fmla="*/ 0 w 31"/>
                  <a:gd name="T15" fmla="*/ 0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78">
                    <a:moveTo>
                      <a:pt x="0" y="0"/>
                    </a:moveTo>
                    <a:cubicBezTo>
                      <a:pt x="0" y="0"/>
                      <a:pt x="0" y="0"/>
                      <a:pt x="0" y="0"/>
                    </a:cubicBezTo>
                    <a:cubicBezTo>
                      <a:pt x="5" y="6"/>
                      <a:pt x="9" y="12"/>
                      <a:pt x="12" y="19"/>
                    </a:cubicBezTo>
                    <a:cubicBezTo>
                      <a:pt x="17" y="31"/>
                      <a:pt x="22" y="43"/>
                      <a:pt x="26" y="56"/>
                    </a:cubicBezTo>
                    <a:cubicBezTo>
                      <a:pt x="28" y="63"/>
                      <a:pt x="29" y="71"/>
                      <a:pt x="31" y="78"/>
                    </a:cubicBezTo>
                    <a:cubicBezTo>
                      <a:pt x="29" y="71"/>
                      <a:pt x="28" y="63"/>
                      <a:pt x="26" y="56"/>
                    </a:cubicBezTo>
                    <a:cubicBezTo>
                      <a:pt x="22" y="43"/>
                      <a:pt x="17" y="31"/>
                      <a:pt x="12" y="19"/>
                    </a:cubicBezTo>
                    <a:cubicBezTo>
                      <a:pt x="9" y="12"/>
                      <a:pt x="5" y="6"/>
                      <a:pt x="0" y="0"/>
                    </a:cubicBezTo>
                  </a:path>
                </a:pathLst>
              </a:custGeom>
              <a:solidFill>
                <a:srgbClr val="C6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2" name="Freeform 164">
                <a:extLst>
                  <a:ext uri="{FF2B5EF4-FFF2-40B4-BE49-F238E27FC236}">
                    <a16:creationId xmlns:a16="http://schemas.microsoft.com/office/drawing/2014/main" id="{149415F9-AED2-41FE-82D1-9384FA61F031}"/>
                  </a:ext>
                </a:extLst>
              </p:cNvPr>
              <p:cNvSpPr>
                <a:spLocks/>
              </p:cNvSpPr>
              <p:nvPr/>
            </p:nvSpPr>
            <p:spPr bwMode="auto">
              <a:xfrm>
                <a:off x="3037" y="2435"/>
                <a:ext cx="130" cy="349"/>
              </a:xfrm>
              <a:custGeom>
                <a:avLst/>
                <a:gdLst>
                  <a:gd name="T0" fmla="*/ 20 w 55"/>
                  <a:gd name="T1" fmla="*/ 0 h 147"/>
                  <a:gd name="T2" fmla="*/ 18 w 55"/>
                  <a:gd name="T3" fmla="*/ 13 h 147"/>
                  <a:gd name="T4" fmla="*/ 6 w 55"/>
                  <a:gd name="T5" fmla="*/ 56 h 147"/>
                  <a:gd name="T6" fmla="*/ 2 w 55"/>
                  <a:gd name="T7" fmla="*/ 74 h 147"/>
                  <a:gd name="T8" fmla="*/ 6 w 55"/>
                  <a:gd name="T9" fmla="*/ 77 h 147"/>
                  <a:gd name="T10" fmla="*/ 45 w 55"/>
                  <a:gd name="T11" fmla="*/ 120 h 147"/>
                  <a:gd name="T12" fmla="*/ 55 w 55"/>
                  <a:gd name="T13" fmla="*/ 147 h 147"/>
                  <a:gd name="T14" fmla="*/ 47 w 55"/>
                  <a:gd name="T15" fmla="*/ 116 h 147"/>
                  <a:gd name="T16" fmla="*/ 34 w 55"/>
                  <a:gd name="T17" fmla="*/ 81 h 147"/>
                  <a:gd name="T18" fmla="*/ 34 w 55"/>
                  <a:gd name="T19" fmla="*/ 79 h 147"/>
                  <a:gd name="T20" fmla="*/ 22 w 55"/>
                  <a:gd name="T21" fmla="*/ 61 h 147"/>
                  <a:gd name="T22" fmla="*/ 22 w 55"/>
                  <a:gd name="T23" fmla="*/ 60 h 147"/>
                  <a:gd name="T24" fmla="*/ 22 w 55"/>
                  <a:gd name="T25" fmla="*/ 60 h 147"/>
                  <a:gd name="T26" fmla="*/ 22 w 55"/>
                  <a:gd name="T27" fmla="*/ 41 h 147"/>
                  <a:gd name="T28" fmla="*/ 20 w 55"/>
                  <a:gd name="T2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5" h="147">
                    <a:moveTo>
                      <a:pt x="20" y="0"/>
                    </a:moveTo>
                    <a:cubicBezTo>
                      <a:pt x="20" y="4"/>
                      <a:pt x="19" y="9"/>
                      <a:pt x="18" y="13"/>
                    </a:cubicBezTo>
                    <a:cubicBezTo>
                      <a:pt x="15" y="27"/>
                      <a:pt x="11" y="42"/>
                      <a:pt x="6" y="56"/>
                    </a:cubicBezTo>
                    <a:cubicBezTo>
                      <a:pt x="5" y="59"/>
                      <a:pt x="0" y="70"/>
                      <a:pt x="2" y="74"/>
                    </a:cubicBezTo>
                    <a:cubicBezTo>
                      <a:pt x="3" y="75"/>
                      <a:pt x="4" y="76"/>
                      <a:pt x="6" y="77"/>
                    </a:cubicBezTo>
                    <a:cubicBezTo>
                      <a:pt x="21" y="89"/>
                      <a:pt x="36" y="102"/>
                      <a:pt x="45" y="120"/>
                    </a:cubicBezTo>
                    <a:cubicBezTo>
                      <a:pt x="49" y="129"/>
                      <a:pt x="52" y="138"/>
                      <a:pt x="55" y="147"/>
                    </a:cubicBezTo>
                    <a:cubicBezTo>
                      <a:pt x="53" y="137"/>
                      <a:pt x="50" y="127"/>
                      <a:pt x="47" y="116"/>
                    </a:cubicBezTo>
                    <a:cubicBezTo>
                      <a:pt x="44" y="104"/>
                      <a:pt x="39" y="93"/>
                      <a:pt x="34" y="81"/>
                    </a:cubicBezTo>
                    <a:cubicBezTo>
                      <a:pt x="34" y="79"/>
                      <a:pt x="34" y="79"/>
                      <a:pt x="34" y="79"/>
                    </a:cubicBezTo>
                    <a:cubicBezTo>
                      <a:pt x="30" y="72"/>
                      <a:pt x="26" y="66"/>
                      <a:pt x="22" y="61"/>
                    </a:cubicBezTo>
                    <a:cubicBezTo>
                      <a:pt x="22" y="60"/>
                      <a:pt x="22" y="60"/>
                      <a:pt x="22" y="60"/>
                    </a:cubicBezTo>
                    <a:cubicBezTo>
                      <a:pt x="22" y="60"/>
                      <a:pt x="22" y="60"/>
                      <a:pt x="22" y="60"/>
                    </a:cubicBezTo>
                    <a:cubicBezTo>
                      <a:pt x="22" y="55"/>
                      <a:pt x="22" y="49"/>
                      <a:pt x="22" y="41"/>
                    </a:cubicBezTo>
                    <a:cubicBezTo>
                      <a:pt x="22" y="28"/>
                      <a:pt x="22" y="15"/>
                      <a:pt x="20"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3" name="Freeform 165">
                <a:extLst>
                  <a:ext uri="{FF2B5EF4-FFF2-40B4-BE49-F238E27FC236}">
                    <a16:creationId xmlns:a16="http://schemas.microsoft.com/office/drawing/2014/main" id="{E657DF9C-1C4C-4EF0-BB66-EFD6668D7EF4}"/>
                  </a:ext>
                </a:extLst>
              </p:cNvPr>
              <p:cNvSpPr>
                <a:spLocks/>
              </p:cNvSpPr>
              <p:nvPr/>
            </p:nvSpPr>
            <p:spPr bwMode="auto">
              <a:xfrm>
                <a:off x="3084" y="2423"/>
                <a:ext cx="98" cy="413"/>
              </a:xfrm>
              <a:custGeom>
                <a:avLst/>
                <a:gdLst>
                  <a:gd name="T0" fmla="*/ 1 w 41"/>
                  <a:gd name="T1" fmla="*/ 0 h 174"/>
                  <a:gd name="T2" fmla="*/ 0 w 41"/>
                  <a:gd name="T3" fmla="*/ 5 h 174"/>
                  <a:gd name="T4" fmla="*/ 2 w 41"/>
                  <a:gd name="T5" fmla="*/ 46 h 174"/>
                  <a:gd name="T6" fmla="*/ 2 w 41"/>
                  <a:gd name="T7" fmla="*/ 65 h 174"/>
                  <a:gd name="T8" fmla="*/ 2 w 41"/>
                  <a:gd name="T9" fmla="*/ 65 h 174"/>
                  <a:gd name="T10" fmla="*/ 2 w 41"/>
                  <a:gd name="T11" fmla="*/ 66 h 174"/>
                  <a:gd name="T12" fmla="*/ 14 w 41"/>
                  <a:gd name="T13" fmla="*/ 84 h 174"/>
                  <a:gd name="T14" fmla="*/ 14 w 41"/>
                  <a:gd name="T15" fmla="*/ 86 h 174"/>
                  <a:gd name="T16" fmla="*/ 27 w 41"/>
                  <a:gd name="T17" fmla="*/ 121 h 174"/>
                  <a:gd name="T18" fmla="*/ 35 w 41"/>
                  <a:gd name="T19" fmla="*/ 152 h 174"/>
                  <a:gd name="T20" fmla="*/ 41 w 41"/>
                  <a:gd name="T21" fmla="*/ 174 h 174"/>
                  <a:gd name="T22" fmla="*/ 34 w 41"/>
                  <a:gd name="T23" fmla="*/ 143 h 174"/>
                  <a:gd name="T24" fmla="*/ 29 w 41"/>
                  <a:gd name="T25" fmla="*/ 121 h 174"/>
                  <a:gd name="T26" fmla="*/ 15 w 41"/>
                  <a:gd name="T27" fmla="*/ 84 h 174"/>
                  <a:gd name="T28" fmla="*/ 3 w 41"/>
                  <a:gd name="T29" fmla="*/ 65 h 174"/>
                  <a:gd name="T30" fmla="*/ 3 w 41"/>
                  <a:gd name="T31" fmla="*/ 65 h 174"/>
                  <a:gd name="T32" fmla="*/ 3 w 41"/>
                  <a:gd name="T33" fmla="*/ 65 h 174"/>
                  <a:gd name="T34" fmla="*/ 4 w 41"/>
                  <a:gd name="T35" fmla="*/ 54 h 174"/>
                  <a:gd name="T36" fmla="*/ 3 w 41"/>
                  <a:gd name="T37" fmla="*/ 46 h 174"/>
                  <a:gd name="T38" fmla="*/ 3 w 41"/>
                  <a:gd name="T39" fmla="*/ 46 h 174"/>
                  <a:gd name="T40" fmla="*/ 1 w 41"/>
                  <a:gd name="T41" fmla="*/ 1 h 174"/>
                  <a:gd name="T42" fmla="*/ 1 w 41"/>
                  <a:gd name="T43"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174">
                    <a:moveTo>
                      <a:pt x="1" y="0"/>
                    </a:moveTo>
                    <a:cubicBezTo>
                      <a:pt x="1" y="2"/>
                      <a:pt x="1" y="3"/>
                      <a:pt x="0" y="5"/>
                    </a:cubicBezTo>
                    <a:cubicBezTo>
                      <a:pt x="2" y="20"/>
                      <a:pt x="2" y="33"/>
                      <a:pt x="2" y="46"/>
                    </a:cubicBezTo>
                    <a:cubicBezTo>
                      <a:pt x="2" y="54"/>
                      <a:pt x="2" y="60"/>
                      <a:pt x="2" y="65"/>
                    </a:cubicBezTo>
                    <a:cubicBezTo>
                      <a:pt x="2" y="65"/>
                      <a:pt x="2" y="65"/>
                      <a:pt x="2" y="65"/>
                    </a:cubicBezTo>
                    <a:cubicBezTo>
                      <a:pt x="2" y="66"/>
                      <a:pt x="2" y="66"/>
                      <a:pt x="2" y="66"/>
                    </a:cubicBezTo>
                    <a:cubicBezTo>
                      <a:pt x="6" y="71"/>
                      <a:pt x="10" y="77"/>
                      <a:pt x="14" y="84"/>
                    </a:cubicBezTo>
                    <a:cubicBezTo>
                      <a:pt x="14" y="86"/>
                      <a:pt x="14" y="86"/>
                      <a:pt x="14" y="86"/>
                    </a:cubicBezTo>
                    <a:cubicBezTo>
                      <a:pt x="19" y="98"/>
                      <a:pt x="24" y="109"/>
                      <a:pt x="27" y="121"/>
                    </a:cubicBezTo>
                    <a:cubicBezTo>
                      <a:pt x="30" y="132"/>
                      <a:pt x="33" y="142"/>
                      <a:pt x="35" y="152"/>
                    </a:cubicBezTo>
                    <a:cubicBezTo>
                      <a:pt x="37" y="159"/>
                      <a:pt x="39" y="166"/>
                      <a:pt x="41" y="174"/>
                    </a:cubicBezTo>
                    <a:cubicBezTo>
                      <a:pt x="39" y="163"/>
                      <a:pt x="37" y="153"/>
                      <a:pt x="34" y="143"/>
                    </a:cubicBezTo>
                    <a:cubicBezTo>
                      <a:pt x="32" y="136"/>
                      <a:pt x="31" y="128"/>
                      <a:pt x="29" y="121"/>
                    </a:cubicBezTo>
                    <a:cubicBezTo>
                      <a:pt x="25" y="108"/>
                      <a:pt x="20" y="96"/>
                      <a:pt x="15" y="84"/>
                    </a:cubicBezTo>
                    <a:cubicBezTo>
                      <a:pt x="12" y="77"/>
                      <a:pt x="8" y="71"/>
                      <a:pt x="3" y="65"/>
                    </a:cubicBezTo>
                    <a:cubicBezTo>
                      <a:pt x="3" y="65"/>
                      <a:pt x="3" y="65"/>
                      <a:pt x="3" y="65"/>
                    </a:cubicBezTo>
                    <a:cubicBezTo>
                      <a:pt x="3" y="65"/>
                      <a:pt x="3" y="65"/>
                      <a:pt x="3" y="65"/>
                    </a:cubicBezTo>
                    <a:cubicBezTo>
                      <a:pt x="3" y="61"/>
                      <a:pt x="4" y="58"/>
                      <a:pt x="4" y="54"/>
                    </a:cubicBezTo>
                    <a:cubicBezTo>
                      <a:pt x="4" y="52"/>
                      <a:pt x="3" y="49"/>
                      <a:pt x="3" y="46"/>
                    </a:cubicBezTo>
                    <a:cubicBezTo>
                      <a:pt x="3" y="46"/>
                      <a:pt x="3" y="46"/>
                      <a:pt x="3" y="46"/>
                    </a:cubicBezTo>
                    <a:cubicBezTo>
                      <a:pt x="3" y="31"/>
                      <a:pt x="3" y="16"/>
                      <a:pt x="1" y="1"/>
                    </a:cubicBezTo>
                    <a:cubicBezTo>
                      <a:pt x="1" y="0"/>
                      <a:pt x="1" y="0"/>
                      <a:pt x="1" y="0"/>
                    </a:cubicBezTo>
                  </a:path>
                </a:pathLst>
              </a:custGeom>
              <a:solidFill>
                <a:srgbClr val="BF64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4" name="Freeform 166">
                <a:extLst>
                  <a:ext uri="{FF2B5EF4-FFF2-40B4-BE49-F238E27FC236}">
                    <a16:creationId xmlns:a16="http://schemas.microsoft.com/office/drawing/2014/main" id="{E756259B-67E0-4333-A558-C0D39E067343}"/>
                  </a:ext>
                </a:extLst>
              </p:cNvPr>
              <p:cNvSpPr>
                <a:spLocks noEditPoints="1"/>
              </p:cNvSpPr>
              <p:nvPr/>
            </p:nvSpPr>
            <p:spPr bwMode="auto">
              <a:xfrm>
                <a:off x="2992" y="2152"/>
                <a:ext cx="187" cy="948"/>
              </a:xfrm>
              <a:custGeom>
                <a:avLst/>
                <a:gdLst>
                  <a:gd name="T0" fmla="*/ 79 w 79"/>
                  <a:gd name="T1" fmla="*/ 398 h 399"/>
                  <a:gd name="T2" fmla="*/ 79 w 79"/>
                  <a:gd name="T3" fmla="*/ 399 h 399"/>
                  <a:gd name="T4" fmla="*/ 79 w 79"/>
                  <a:gd name="T5" fmla="*/ 398 h 399"/>
                  <a:gd name="T6" fmla="*/ 79 w 79"/>
                  <a:gd name="T7" fmla="*/ 398 h 399"/>
                  <a:gd name="T8" fmla="*/ 79 w 79"/>
                  <a:gd name="T9" fmla="*/ 398 h 399"/>
                  <a:gd name="T10" fmla="*/ 79 w 79"/>
                  <a:gd name="T11" fmla="*/ 398 h 399"/>
                  <a:gd name="T12" fmla="*/ 0 w 79"/>
                  <a:gd name="T13" fmla="*/ 0 h 399"/>
                  <a:gd name="T14" fmla="*/ 0 w 79"/>
                  <a:gd name="T15" fmla="*/ 0 h 399"/>
                  <a:gd name="T16" fmla="*/ 16 w 79"/>
                  <a:gd name="T17" fmla="*/ 22 h 399"/>
                  <a:gd name="T18" fmla="*/ 16 w 79"/>
                  <a:gd name="T19" fmla="*/ 23 h 399"/>
                  <a:gd name="T20" fmla="*/ 16 w 79"/>
                  <a:gd name="T21" fmla="*/ 22 h 399"/>
                  <a:gd name="T22" fmla="*/ 0 w 79"/>
                  <a:gd name="T23" fmla="*/ 0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399">
                    <a:moveTo>
                      <a:pt x="79" y="398"/>
                    </a:moveTo>
                    <a:cubicBezTo>
                      <a:pt x="79" y="399"/>
                      <a:pt x="79" y="399"/>
                      <a:pt x="79" y="399"/>
                    </a:cubicBezTo>
                    <a:cubicBezTo>
                      <a:pt x="79" y="399"/>
                      <a:pt x="79" y="399"/>
                      <a:pt x="79" y="398"/>
                    </a:cubicBezTo>
                    <a:moveTo>
                      <a:pt x="79" y="398"/>
                    </a:moveTo>
                    <a:cubicBezTo>
                      <a:pt x="79" y="398"/>
                      <a:pt x="79" y="398"/>
                      <a:pt x="79" y="398"/>
                    </a:cubicBezTo>
                    <a:cubicBezTo>
                      <a:pt x="79" y="398"/>
                      <a:pt x="79" y="398"/>
                      <a:pt x="79" y="398"/>
                    </a:cubicBezTo>
                    <a:moveTo>
                      <a:pt x="0" y="0"/>
                    </a:moveTo>
                    <a:cubicBezTo>
                      <a:pt x="0" y="0"/>
                      <a:pt x="0" y="0"/>
                      <a:pt x="0" y="0"/>
                    </a:cubicBezTo>
                    <a:cubicBezTo>
                      <a:pt x="7" y="6"/>
                      <a:pt x="12" y="15"/>
                      <a:pt x="16" y="22"/>
                    </a:cubicBezTo>
                    <a:cubicBezTo>
                      <a:pt x="16" y="23"/>
                      <a:pt x="16" y="23"/>
                      <a:pt x="16" y="23"/>
                    </a:cubicBezTo>
                    <a:cubicBezTo>
                      <a:pt x="16" y="23"/>
                      <a:pt x="16" y="23"/>
                      <a:pt x="16" y="22"/>
                    </a:cubicBezTo>
                    <a:cubicBezTo>
                      <a:pt x="12" y="15"/>
                      <a:pt x="7" y="6"/>
                      <a:pt x="0" y="0"/>
                    </a:cubicBezTo>
                  </a:path>
                </a:pathLst>
              </a:custGeom>
              <a:solidFill>
                <a:srgbClr val="C6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5" name="Freeform 167">
                <a:extLst>
                  <a:ext uri="{FF2B5EF4-FFF2-40B4-BE49-F238E27FC236}">
                    <a16:creationId xmlns:a16="http://schemas.microsoft.com/office/drawing/2014/main" id="{46D251EB-8E63-4499-9ABC-1881892589D3}"/>
                  </a:ext>
                </a:extLst>
              </p:cNvPr>
              <p:cNvSpPr>
                <a:spLocks noEditPoints="1"/>
              </p:cNvSpPr>
              <p:nvPr/>
            </p:nvSpPr>
            <p:spPr bwMode="auto">
              <a:xfrm>
                <a:off x="1322" y="1715"/>
                <a:ext cx="1867" cy="1630"/>
              </a:xfrm>
              <a:custGeom>
                <a:avLst/>
                <a:gdLst>
                  <a:gd name="T0" fmla="*/ 467 w 785"/>
                  <a:gd name="T1" fmla="*/ 609 h 686"/>
                  <a:gd name="T2" fmla="*/ 466 w 785"/>
                  <a:gd name="T3" fmla="*/ 610 h 686"/>
                  <a:gd name="T4" fmla="*/ 460 w 785"/>
                  <a:gd name="T5" fmla="*/ 630 h 686"/>
                  <a:gd name="T6" fmla="*/ 471 w 785"/>
                  <a:gd name="T7" fmla="*/ 605 h 686"/>
                  <a:gd name="T8" fmla="*/ 508 w 785"/>
                  <a:gd name="T9" fmla="*/ 579 h 686"/>
                  <a:gd name="T10" fmla="*/ 657 w 785"/>
                  <a:gd name="T11" fmla="*/ 519 h 686"/>
                  <a:gd name="T12" fmla="*/ 770 w 785"/>
                  <a:gd name="T13" fmla="*/ 608 h 686"/>
                  <a:gd name="T14" fmla="*/ 583 w 785"/>
                  <a:gd name="T15" fmla="*/ 512 h 686"/>
                  <a:gd name="T16" fmla="*/ 602 w 785"/>
                  <a:gd name="T17" fmla="*/ 507 h 686"/>
                  <a:gd name="T18" fmla="*/ 640 w 785"/>
                  <a:gd name="T19" fmla="*/ 510 h 686"/>
                  <a:gd name="T20" fmla="*/ 565 w 785"/>
                  <a:gd name="T21" fmla="*/ 496 h 686"/>
                  <a:gd name="T22" fmla="*/ 134 w 785"/>
                  <a:gd name="T23" fmla="*/ 505 h 686"/>
                  <a:gd name="T24" fmla="*/ 124 w 785"/>
                  <a:gd name="T25" fmla="*/ 494 h 686"/>
                  <a:gd name="T26" fmla="*/ 92 w 785"/>
                  <a:gd name="T27" fmla="*/ 475 h 686"/>
                  <a:gd name="T28" fmla="*/ 120 w 785"/>
                  <a:gd name="T29" fmla="*/ 485 h 686"/>
                  <a:gd name="T30" fmla="*/ 63 w 785"/>
                  <a:gd name="T31" fmla="*/ 464 h 686"/>
                  <a:gd name="T32" fmla="*/ 64 w 785"/>
                  <a:gd name="T33" fmla="*/ 466 h 686"/>
                  <a:gd name="T34" fmla="*/ 76 w 785"/>
                  <a:gd name="T35" fmla="*/ 470 h 686"/>
                  <a:gd name="T36" fmla="*/ 91 w 785"/>
                  <a:gd name="T37" fmla="*/ 454 h 686"/>
                  <a:gd name="T38" fmla="*/ 60 w 785"/>
                  <a:gd name="T39" fmla="*/ 450 h 686"/>
                  <a:gd name="T40" fmla="*/ 74 w 785"/>
                  <a:gd name="T41" fmla="*/ 454 h 686"/>
                  <a:gd name="T42" fmla="*/ 58 w 785"/>
                  <a:gd name="T43" fmla="*/ 438 h 686"/>
                  <a:gd name="T44" fmla="*/ 96 w 785"/>
                  <a:gd name="T45" fmla="*/ 431 h 686"/>
                  <a:gd name="T46" fmla="*/ 26 w 785"/>
                  <a:gd name="T47" fmla="*/ 419 h 686"/>
                  <a:gd name="T48" fmla="*/ 8 w 785"/>
                  <a:gd name="T49" fmla="*/ 441 h 686"/>
                  <a:gd name="T50" fmla="*/ 437 w 785"/>
                  <a:gd name="T51" fmla="*/ 667 h 686"/>
                  <a:gd name="T52" fmla="*/ 449 w 785"/>
                  <a:gd name="T53" fmla="*/ 615 h 686"/>
                  <a:gd name="T54" fmla="*/ 469 w 785"/>
                  <a:gd name="T55" fmla="*/ 578 h 686"/>
                  <a:gd name="T56" fmla="*/ 516 w 785"/>
                  <a:gd name="T57" fmla="*/ 537 h 686"/>
                  <a:gd name="T58" fmla="*/ 383 w 785"/>
                  <a:gd name="T59" fmla="*/ 664 h 686"/>
                  <a:gd name="T60" fmla="*/ 99 w 785"/>
                  <a:gd name="T61" fmla="*/ 510 h 686"/>
                  <a:gd name="T62" fmla="*/ 71 w 785"/>
                  <a:gd name="T63" fmla="*/ 486 h 686"/>
                  <a:gd name="T64" fmla="*/ 54 w 785"/>
                  <a:gd name="T65" fmla="*/ 480 h 686"/>
                  <a:gd name="T66" fmla="*/ 42 w 785"/>
                  <a:gd name="T67" fmla="*/ 460 h 686"/>
                  <a:gd name="T68" fmla="*/ 8 w 785"/>
                  <a:gd name="T69" fmla="*/ 430 h 686"/>
                  <a:gd name="T70" fmla="*/ 13 w 785"/>
                  <a:gd name="T71" fmla="*/ 421 h 686"/>
                  <a:gd name="T72" fmla="*/ 65 w 785"/>
                  <a:gd name="T73" fmla="*/ 407 h 686"/>
                  <a:gd name="T74" fmla="*/ 36 w 785"/>
                  <a:gd name="T75" fmla="*/ 392 h 686"/>
                  <a:gd name="T76" fmla="*/ 27 w 785"/>
                  <a:gd name="T77" fmla="*/ 408 h 686"/>
                  <a:gd name="T78" fmla="*/ 31 w 785"/>
                  <a:gd name="T79" fmla="*/ 416 h 686"/>
                  <a:gd name="T80" fmla="*/ 37 w 785"/>
                  <a:gd name="T81" fmla="*/ 436 h 686"/>
                  <a:gd name="T82" fmla="*/ 41 w 785"/>
                  <a:gd name="T83" fmla="*/ 444 h 686"/>
                  <a:gd name="T84" fmla="*/ 48 w 785"/>
                  <a:gd name="T85" fmla="*/ 427 h 686"/>
                  <a:gd name="T86" fmla="*/ 37 w 785"/>
                  <a:gd name="T87" fmla="*/ 395 h 686"/>
                  <a:gd name="T88" fmla="*/ 77 w 785"/>
                  <a:gd name="T89" fmla="*/ 379 h 686"/>
                  <a:gd name="T90" fmla="*/ 84 w 785"/>
                  <a:gd name="T91" fmla="*/ 392 h 686"/>
                  <a:gd name="T92" fmla="*/ 144 w 785"/>
                  <a:gd name="T93" fmla="*/ 311 h 686"/>
                  <a:gd name="T94" fmla="*/ 199 w 785"/>
                  <a:gd name="T95" fmla="*/ 287 h 686"/>
                  <a:gd name="T96" fmla="*/ 612 w 785"/>
                  <a:gd name="T97" fmla="*/ 220 h 686"/>
                  <a:gd name="T98" fmla="*/ 625 w 785"/>
                  <a:gd name="T99" fmla="*/ 223 h 686"/>
                  <a:gd name="T100" fmla="*/ 244 w 785"/>
                  <a:gd name="T101" fmla="*/ 212 h 686"/>
                  <a:gd name="T102" fmla="*/ 257 w 785"/>
                  <a:gd name="T103" fmla="*/ 212 h 686"/>
                  <a:gd name="T104" fmla="*/ 256 w 785"/>
                  <a:gd name="T105" fmla="*/ 208 h 686"/>
                  <a:gd name="T106" fmla="*/ 660 w 785"/>
                  <a:gd name="T107" fmla="*/ 217 h 686"/>
                  <a:gd name="T108" fmla="*/ 695 w 785"/>
                  <a:gd name="T109" fmla="*/ 203 h 686"/>
                  <a:gd name="T110" fmla="*/ 598 w 785"/>
                  <a:gd name="T111" fmla="*/ 223 h 686"/>
                  <a:gd name="T112" fmla="*/ 261 w 785"/>
                  <a:gd name="T113" fmla="*/ 161 h 686"/>
                  <a:gd name="T114" fmla="*/ 284 w 785"/>
                  <a:gd name="T115" fmla="*/ 128 h 686"/>
                  <a:gd name="T116" fmla="*/ 280 w 785"/>
                  <a:gd name="T117" fmla="*/ 150 h 686"/>
                  <a:gd name="T118" fmla="*/ 265 w 785"/>
                  <a:gd name="T119" fmla="*/ 168 h 686"/>
                  <a:gd name="T120" fmla="*/ 268 w 785"/>
                  <a:gd name="T121" fmla="*/ 191 h 686"/>
                  <a:gd name="T122" fmla="*/ 439 w 785"/>
                  <a:gd name="T123" fmla="*/ 149 h 686"/>
                  <a:gd name="T124" fmla="*/ 430 w 785"/>
                  <a:gd name="T125" fmla="*/ 12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5" h="686">
                    <a:moveTo>
                      <a:pt x="471" y="602"/>
                    </a:moveTo>
                    <a:cubicBezTo>
                      <a:pt x="471" y="603"/>
                      <a:pt x="471" y="603"/>
                      <a:pt x="471" y="603"/>
                    </a:cubicBezTo>
                    <a:cubicBezTo>
                      <a:pt x="470" y="603"/>
                      <a:pt x="470" y="604"/>
                      <a:pt x="470" y="604"/>
                    </a:cubicBezTo>
                    <a:cubicBezTo>
                      <a:pt x="469" y="605"/>
                      <a:pt x="469" y="605"/>
                      <a:pt x="469" y="605"/>
                    </a:cubicBezTo>
                    <a:cubicBezTo>
                      <a:pt x="469" y="605"/>
                      <a:pt x="469" y="605"/>
                      <a:pt x="469" y="605"/>
                    </a:cubicBezTo>
                    <a:cubicBezTo>
                      <a:pt x="469" y="605"/>
                      <a:pt x="469" y="605"/>
                      <a:pt x="469" y="605"/>
                    </a:cubicBezTo>
                    <a:cubicBezTo>
                      <a:pt x="469" y="605"/>
                      <a:pt x="469" y="605"/>
                      <a:pt x="469" y="605"/>
                    </a:cubicBezTo>
                    <a:cubicBezTo>
                      <a:pt x="469" y="605"/>
                      <a:pt x="469" y="605"/>
                      <a:pt x="469" y="605"/>
                    </a:cubicBezTo>
                    <a:cubicBezTo>
                      <a:pt x="469" y="605"/>
                      <a:pt x="469" y="605"/>
                      <a:pt x="469" y="605"/>
                    </a:cubicBezTo>
                    <a:cubicBezTo>
                      <a:pt x="467" y="609"/>
                      <a:pt x="467" y="609"/>
                      <a:pt x="467" y="609"/>
                    </a:cubicBezTo>
                    <a:cubicBezTo>
                      <a:pt x="467" y="609"/>
                      <a:pt x="467" y="609"/>
                      <a:pt x="467" y="609"/>
                    </a:cubicBezTo>
                    <a:cubicBezTo>
                      <a:pt x="467" y="609"/>
                      <a:pt x="467" y="609"/>
                      <a:pt x="467" y="609"/>
                    </a:cubicBezTo>
                    <a:cubicBezTo>
                      <a:pt x="467" y="609"/>
                      <a:pt x="467" y="609"/>
                      <a:pt x="467" y="609"/>
                    </a:cubicBezTo>
                    <a:cubicBezTo>
                      <a:pt x="467" y="609"/>
                      <a:pt x="467" y="609"/>
                      <a:pt x="467" y="609"/>
                    </a:cubicBezTo>
                    <a:cubicBezTo>
                      <a:pt x="468" y="610"/>
                      <a:pt x="469" y="610"/>
                      <a:pt x="469" y="610"/>
                    </a:cubicBezTo>
                    <a:cubicBezTo>
                      <a:pt x="469" y="610"/>
                      <a:pt x="468" y="610"/>
                      <a:pt x="467" y="609"/>
                    </a:cubicBezTo>
                    <a:cubicBezTo>
                      <a:pt x="467" y="609"/>
                      <a:pt x="467" y="609"/>
                      <a:pt x="467" y="609"/>
                    </a:cubicBezTo>
                    <a:cubicBezTo>
                      <a:pt x="467" y="609"/>
                      <a:pt x="467" y="609"/>
                      <a:pt x="467" y="609"/>
                    </a:cubicBezTo>
                    <a:cubicBezTo>
                      <a:pt x="466" y="609"/>
                      <a:pt x="466" y="609"/>
                      <a:pt x="466" y="609"/>
                    </a:cubicBezTo>
                    <a:cubicBezTo>
                      <a:pt x="466" y="609"/>
                      <a:pt x="466" y="609"/>
                      <a:pt x="466" y="609"/>
                    </a:cubicBezTo>
                    <a:cubicBezTo>
                      <a:pt x="466" y="609"/>
                      <a:pt x="466" y="609"/>
                      <a:pt x="466" y="609"/>
                    </a:cubicBezTo>
                    <a:cubicBezTo>
                      <a:pt x="466" y="609"/>
                      <a:pt x="466" y="609"/>
                      <a:pt x="466" y="609"/>
                    </a:cubicBezTo>
                    <a:cubicBezTo>
                      <a:pt x="466" y="609"/>
                      <a:pt x="466" y="609"/>
                      <a:pt x="466" y="609"/>
                    </a:cubicBezTo>
                    <a:cubicBezTo>
                      <a:pt x="466" y="609"/>
                      <a:pt x="466" y="609"/>
                      <a:pt x="466" y="609"/>
                    </a:cubicBezTo>
                    <a:cubicBezTo>
                      <a:pt x="466" y="609"/>
                      <a:pt x="466" y="609"/>
                      <a:pt x="466" y="609"/>
                    </a:cubicBezTo>
                    <a:cubicBezTo>
                      <a:pt x="467" y="609"/>
                      <a:pt x="467" y="609"/>
                      <a:pt x="467" y="609"/>
                    </a:cubicBezTo>
                    <a:cubicBezTo>
                      <a:pt x="466" y="609"/>
                      <a:pt x="466" y="609"/>
                      <a:pt x="466" y="609"/>
                    </a:cubicBezTo>
                    <a:cubicBezTo>
                      <a:pt x="466" y="609"/>
                      <a:pt x="466" y="609"/>
                      <a:pt x="466" y="609"/>
                    </a:cubicBezTo>
                    <a:cubicBezTo>
                      <a:pt x="466" y="609"/>
                      <a:pt x="466" y="609"/>
                      <a:pt x="466" y="609"/>
                    </a:cubicBezTo>
                    <a:cubicBezTo>
                      <a:pt x="466" y="610"/>
                      <a:pt x="466" y="610"/>
                      <a:pt x="466" y="610"/>
                    </a:cubicBezTo>
                    <a:cubicBezTo>
                      <a:pt x="466" y="609"/>
                      <a:pt x="466" y="609"/>
                      <a:pt x="466" y="609"/>
                    </a:cubicBezTo>
                    <a:cubicBezTo>
                      <a:pt x="466" y="609"/>
                      <a:pt x="466" y="609"/>
                      <a:pt x="466" y="609"/>
                    </a:cubicBezTo>
                    <a:cubicBezTo>
                      <a:pt x="466" y="609"/>
                      <a:pt x="466" y="609"/>
                      <a:pt x="466" y="609"/>
                    </a:cubicBezTo>
                    <a:cubicBezTo>
                      <a:pt x="466" y="610"/>
                      <a:pt x="466" y="610"/>
                      <a:pt x="466" y="610"/>
                    </a:cubicBezTo>
                    <a:cubicBezTo>
                      <a:pt x="465" y="612"/>
                      <a:pt x="465" y="612"/>
                      <a:pt x="465" y="612"/>
                    </a:cubicBezTo>
                    <a:cubicBezTo>
                      <a:pt x="464" y="613"/>
                      <a:pt x="464" y="613"/>
                      <a:pt x="464" y="613"/>
                    </a:cubicBezTo>
                    <a:cubicBezTo>
                      <a:pt x="464" y="614"/>
                      <a:pt x="464" y="614"/>
                      <a:pt x="464" y="614"/>
                    </a:cubicBezTo>
                    <a:cubicBezTo>
                      <a:pt x="464" y="614"/>
                      <a:pt x="464" y="614"/>
                      <a:pt x="464" y="614"/>
                    </a:cubicBezTo>
                    <a:cubicBezTo>
                      <a:pt x="464" y="615"/>
                      <a:pt x="464" y="615"/>
                      <a:pt x="464" y="615"/>
                    </a:cubicBezTo>
                    <a:cubicBezTo>
                      <a:pt x="461" y="622"/>
                      <a:pt x="461" y="622"/>
                      <a:pt x="461" y="622"/>
                    </a:cubicBezTo>
                    <a:cubicBezTo>
                      <a:pt x="460" y="629"/>
                      <a:pt x="460" y="629"/>
                      <a:pt x="460" y="629"/>
                    </a:cubicBezTo>
                    <a:cubicBezTo>
                      <a:pt x="460" y="630"/>
                      <a:pt x="460" y="630"/>
                      <a:pt x="460" y="630"/>
                    </a:cubicBezTo>
                    <a:cubicBezTo>
                      <a:pt x="460" y="630"/>
                      <a:pt x="460" y="630"/>
                      <a:pt x="460" y="630"/>
                    </a:cubicBezTo>
                    <a:cubicBezTo>
                      <a:pt x="460" y="630"/>
                      <a:pt x="460" y="630"/>
                      <a:pt x="460" y="630"/>
                    </a:cubicBezTo>
                    <a:cubicBezTo>
                      <a:pt x="460" y="630"/>
                      <a:pt x="460" y="630"/>
                      <a:pt x="460" y="630"/>
                    </a:cubicBezTo>
                    <a:cubicBezTo>
                      <a:pt x="460" y="630"/>
                      <a:pt x="460" y="630"/>
                      <a:pt x="460" y="630"/>
                    </a:cubicBezTo>
                    <a:cubicBezTo>
                      <a:pt x="460" y="630"/>
                      <a:pt x="460" y="630"/>
                      <a:pt x="460" y="630"/>
                    </a:cubicBezTo>
                    <a:cubicBezTo>
                      <a:pt x="460" y="630"/>
                      <a:pt x="460" y="630"/>
                      <a:pt x="460" y="630"/>
                    </a:cubicBezTo>
                    <a:cubicBezTo>
                      <a:pt x="460" y="630"/>
                      <a:pt x="460" y="630"/>
                      <a:pt x="460" y="630"/>
                    </a:cubicBezTo>
                    <a:cubicBezTo>
                      <a:pt x="460" y="630"/>
                      <a:pt x="460" y="630"/>
                      <a:pt x="460" y="630"/>
                    </a:cubicBezTo>
                    <a:cubicBezTo>
                      <a:pt x="460" y="630"/>
                      <a:pt x="460" y="630"/>
                      <a:pt x="460" y="630"/>
                    </a:cubicBezTo>
                    <a:cubicBezTo>
                      <a:pt x="459" y="631"/>
                      <a:pt x="459" y="631"/>
                      <a:pt x="459" y="631"/>
                    </a:cubicBezTo>
                    <a:cubicBezTo>
                      <a:pt x="459" y="633"/>
                      <a:pt x="459" y="633"/>
                      <a:pt x="459" y="633"/>
                    </a:cubicBezTo>
                    <a:cubicBezTo>
                      <a:pt x="459" y="637"/>
                      <a:pt x="459" y="637"/>
                      <a:pt x="459" y="637"/>
                    </a:cubicBezTo>
                    <a:cubicBezTo>
                      <a:pt x="459" y="639"/>
                      <a:pt x="459" y="642"/>
                      <a:pt x="459" y="644"/>
                    </a:cubicBezTo>
                    <a:cubicBezTo>
                      <a:pt x="459" y="647"/>
                      <a:pt x="459" y="649"/>
                      <a:pt x="460" y="652"/>
                    </a:cubicBezTo>
                    <a:cubicBezTo>
                      <a:pt x="460" y="656"/>
                      <a:pt x="460" y="656"/>
                      <a:pt x="460" y="656"/>
                    </a:cubicBezTo>
                    <a:cubicBezTo>
                      <a:pt x="460" y="656"/>
                      <a:pt x="460" y="656"/>
                      <a:pt x="460" y="656"/>
                    </a:cubicBezTo>
                    <a:cubicBezTo>
                      <a:pt x="460" y="657"/>
                      <a:pt x="460" y="657"/>
                      <a:pt x="460" y="657"/>
                    </a:cubicBezTo>
                    <a:cubicBezTo>
                      <a:pt x="461" y="659"/>
                      <a:pt x="461" y="659"/>
                      <a:pt x="461" y="659"/>
                    </a:cubicBezTo>
                    <a:cubicBezTo>
                      <a:pt x="461" y="660"/>
                      <a:pt x="461" y="660"/>
                      <a:pt x="461" y="661"/>
                    </a:cubicBezTo>
                    <a:cubicBezTo>
                      <a:pt x="463" y="658"/>
                      <a:pt x="465" y="655"/>
                      <a:pt x="468" y="653"/>
                    </a:cubicBezTo>
                    <a:cubicBezTo>
                      <a:pt x="465" y="642"/>
                      <a:pt x="466" y="630"/>
                      <a:pt x="472" y="622"/>
                    </a:cubicBezTo>
                    <a:cubicBezTo>
                      <a:pt x="472" y="622"/>
                      <a:pt x="472" y="622"/>
                      <a:pt x="472" y="621"/>
                    </a:cubicBezTo>
                    <a:cubicBezTo>
                      <a:pt x="472" y="620"/>
                      <a:pt x="472" y="620"/>
                      <a:pt x="472" y="620"/>
                    </a:cubicBezTo>
                    <a:cubicBezTo>
                      <a:pt x="472" y="619"/>
                      <a:pt x="472" y="619"/>
                      <a:pt x="472" y="619"/>
                    </a:cubicBezTo>
                    <a:cubicBezTo>
                      <a:pt x="472" y="616"/>
                      <a:pt x="471" y="614"/>
                      <a:pt x="471" y="612"/>
                    </a:cubicBezTo>
                    <a:cubicBezTo>
                      <a:pt x="471" y="610"/>
                      <a:pt x="471" y="607"/>
                      <a:pt x="471" y="605"/>
                    </a:cubicBezTo>
                    <a:cubicBezTo>
                      <a:pt x="471" y="602"/>
                      <a:pt x="471" y="602"/>
                      <a:pt x="471" y="602"/>
                    </a:cubicBezTo>
                    <a:moveTo>
                      <a:pt x="509" y="576"/>
                    </a:moveTo>
                    <a:cubicBezTo>
                      <a:pt x="505" y="578"/>
                      <a:pt x="502" y="579"/>
                      <a:pt x="499" y="581"/>
                    </a:cubicBezTo>
                    <a:cubicBezTo>
                      <a:pt x="498" y="581"/>
                      <a:pt x="497" y="582"/>
                      <a:pt x="496" y="582"/>
                    </a:cubicBezTo>
                    <a:cubicBezTo>
                      <a:pt x="496" y="582"/>
                      <a:pt x="496" y="582"/>
                      <a:pt x="496" y="582"/>
                    </a:cubicBezTo>
                    <a:cubicBezTo>
                      <a:pt x="495" y="583"/>
                      <a:pt x="495" y="584"/>
                      <a:pt x="494" y="585"/>
                    </a:cubicBezTo>
                    <a:cubicBezTo>
                      <a:pt x="494" y="586"/>
                      <a:pt x="494" y="587"/>
                      <a:pt x="493" y="587"/>
                    </a:cubicBezTo>
                    <a:cubicBezTo>
                      <a:pt x="492" y="589"/>
                      <a:pt x="492" y="591"/>
                      <a:pt x="491" y="593"/>
                    </a:cubicBezTo>
                    <a:cubicBezTo>
                      <a:pt x="490" y="598"/>
                      <a:pt x="490" y="598"/>
                      <a:pt x="490" y="598"/>
                    </a:cubicBezTo>
                    <a:cubicBezTo>
                      <a:pt x="489" y="600"/>
                      <a:pt x="489" y="600"/>
                      <a:pt x="489" y="600"/>
                    </a:cubicBezTo>
                    <a:cubicBezTo>
                      <a:pt x="489" y="601"/>
                      <a:pt x="489" y="602"/>
                      <a:pt x="489" y="603"/>
                    </a:cubicBezTo>
                    <a:cubicBezTo>
                      <a:pt x="488" y="608"/>
                      <a:pt x="488" y="608"/>
                      <a:pt x="488" y="608"/>
                    </a:cubicBezTo>
                    <a:cubicBezTo>
                      <a:pt x="488" y="608"/>
                      <a:pt x="488" y="608"/>
                      <a:pt x="488" y="608"/>
                    </a:cubicBezTo>
                    <a:cubicBezTo>
                      <a:pt x="490" y="608"/>
                      <a:pt x="492" y="607"/>
                      <a:pt x="494" y="606"/>
                    </a:cubicBezTo>
                    <a:cubicBezTo>
                      <a:pt x="500" y="605"/>
                      <a:pt x="505" y="604"/>
                      <a:pt x="509" y="604"/>
                    </a:cubicBezTo>
                    <a:cubicBezTo>
                      <a:pt x="509" y="604"/>
                      <a:pt x="510" y="604"/>
                      <a:pt x="511" y="604"/>
                    </a:cubicBezTo>
                    <a:cubicBezTo>
                      <a:pt x="507" y="596"/>
                      <a:pt x="506" y="586"/>
                      <a:pt x="508" y="579"/>
                    </a:cubicBezTo>
                    <a:cubicBezTo>
                      <a:pt x="508" y="578"/>
                      <a:pt x="509" y="577"/>
                      <a:pt x="509" y="576"/>
                    </a:cubicBezTo>
                    <a:moveTo>
                      <a:pt x="607" y="514"/>
                    </a:moveTo>
                    <a:cubicBezTo>
                      <a:pt x="607" y="514"/>
                      <a:pt x="607" y="514"/>
                      <a:pt x="607" y="514"/>
                    </a:cubicBezTo>
                    <a:cubicBezTo>
                      <a:pt x="607" y="514"/>
                      <a:pt x="607" y="514"/>
                      <a:pt x="607" y="514"/>
                    </a:cubicBezTo>
                    <a:cubicBezTo>
                      <a:pt x="607" y="514"/>
                      <a:pt x="607" y="514"/>
                      <a:pt x="607" y="514"/>
                    </a:cubicBezTo>
                    <a:moveTo>
                      <a:pt x="114" y="513"/>
                    </a:moveTo>
                    <a:cubicBezTo>
                      <a:pt x="116" y="515"/>
                      <a:pt x="116" y="515"/>
                      <a:pt x="116" y="515"/>
                    </a:cubicBezTo>
                    <a:cubicBezTo>
                      <a:pt x="120" y="519"/>
                      <a:pt x="120" y="519"/>
                      <a:pt x="120" y="519"/>
                    </a:cubicBezTo>
                    <a:cubicBezTo>
                      <a:pt x="121" y="520"/>
                      <a:pt x="122" y="521"/>
                      <a:pt x="123" y="522"/>
                    </a:cubicBezTo>
                    <a:cubicBezTo>
                      <a:pt x="127" y="524"/>
                      <a:pt x="127" y="524"/>
                      <a:pt x="127" y="524"/>
                    </a:cubicBezTo>
                    <a:cubicBezTo>
                      <a:pt x="131" y="527"/>
                      <a:pt x="131" y="527"/>
                      <a:pt x="131" y="527"/>
                    </a:cubicBezTo>
                    <a:cubicBezTo>
                      <a:pt x="139" y="530"/>
                      <a:pt x="148" y="532"/>
                      <a:pt x="156" y="533"/>
                    </a:cubicBezTo>
                    <a:cubicBezTo>
                      <a:pt x="152" y="528"/>
                      <a:pt x="147" y="522"/>
                      <a:pt x="143" y="516"/>
                    </a:cubicBezTo>
                    <a:cubicBezTo>
                      <a:pt x="142" y="516"/>
                      <a:pt x="141" y="516"/>
                      <a:pt x="139" y="516"/>
                    </a:cubicBezTo>
                    <a:cubicBezTo>
                      <a:pt x="131" y="516"/>
                      <a:pt x="122" y="515"/>
                      <a:pt x="114" y="513"/>
                    </a:cubicBezTo>
                    <a:moveTo>
                      <a:pt x="662" y="513"/>
                    </a:moveTo>
                    <a:cubicBezTo>
                      <a:pt x="657" y="519"/>
                      <a:pt x="657" y="519"/>
                      <a:pt x="657" y="519"/>
                    </a:cubicBezTo>
                    <a:cubicBezTo>
                      <a:pt x="659" y="521"/>
                      <a:pt x="661" y="522"/>
                      <a:pt x="663" y="525"/>
                    </a:cubicBezTo>
                    <a:cubicBezTo>
                      <a:pt x="675" y="537"/>
                      <a:pt x="680" y="549"/>
                      <a:pt x="680" y="564"/>
                    </a:cubicBezTo>
                    <a:cubicBezTo>
                      <a:pt x="680" y="568"/>
                      <a:pt x="680" y="572"/>
                      <a:pt x="679" y="576"/>
                    </a:cubicBezTo>
                    <a:cubicBezTo>
                      <a:pt x="681" y="575"/>
                      <a:pt x="683" y="574"/>
                      <a:pt x="686" y="574"/>
                    </a:cubicBezTo>
                    <a:cubicBezTo>
                      <a:pt x="688" y="574"/>
                      <a:pt x="690" y="575"/>
                      <a:pt x="692" y="576"/>
                    </a:cubicBezTo>
                    <a:cubicBezTo>
                      <a:pt x="697" y="577"/>
                      <a:pt x="700" y="580"/>
                      <a:pt x="701" y="584"/>
                    </a:cubicBezTo>
                    <a:cubicBezTo>
                      <a:pt x="703" y="582"/>
                      <a:pt x="704" y="581"/>
                      <a:pt x="705" y="579"/>
                    </a:cubicBezTo>
                    <a:cubicBezTo>
                      <a:pt x="710" y="575"/>
                      <a:pt x="717" y="572"/>
                      <a:pt x="724" y="572"/>
                    </a:cubicBezTo>
                    <a:cubicBezTo>
                      <a:pt x="729" y="572"/>
                      <a:pt x="733" y="573"/>
                      <a:pt x="737" y="575"/>
                    </a:cubicBezTo>
                    <a:cubicBezTo>
                      <a:pt x="745" y="580"/>
                      <a:pt x="751" y="588"/>
                      <a:pt x="752" y="595"/>
                    </a:cubicBezTo>
                    <a:cubicBezTo>
                      <a:pt x="761" y="598"/>
                      <a:pt x="770" y="606"/>
                      <a:pt x="770" y="616"/>
                    </a:cubicBezTo>
                    <a:cubicBezTo>
                      <a:pt x="770" y="624"/>
                      <a:pt x="766" y="630"/>
                      <a:pt x="759" y="634"/>
                    </a:cubicBezTo>
                    <a:cubicBezTo>
                      <a:pt x="760" y="635"/>
                      <a:pt x="760" y="636"/>
                      <a:pt x="760" y="637"/>
                    </a:cubicBezTo>
                    <a:cubicBezTo>
                      <a:pt x="760" y="637"/>
                      <a:pt x="760" y="637"/>
                      <a:pt x="760" y="637"/>
                    </a:cubicBezTo>
                    <a:cubicBezTo>
                      <a:pt x="767" y="632"/>
                      <a:pt x="772" y="624"/>
                      <a:pt x="771" y="615"/>
                    </a:cubicBezTo>
                    <a:cubicBezTo>
                      <a:pt x="771" y="613"/>
                      <a:pt x="771" y="611"/>
                      <a:pt x="770" y="609"/>
                    </a:cubicBezTo>
                    <a:cubicBezTo>
                      <a:pt x="770" y="608"/>
                      <a:pt x="770" y="608"/>
                      <a:pt x="770" y="608"/>
                    </a:cubicBezTo>
                    <a:cubicBezTo>
                      <a:pt x="770" y="608"/>
                      <a:pt x="770" y="608"/>
                      <a:pt x="770" y="608"/>
                    </a:cubicBezTo>
                    <a:cubicBezTo>
                      <a:pt x="775" y="600"/>
                      <a:pt x="777" y="591"/>
                      <a:pt x="779" y="583"/>
                    </a:cubicBezTo>
                    <a:cubicBezTo>
                      <a:pt x="779" y="583"/>
                      <a:pt x="779" y="583"/>
                      <a:pt x="779" y="583"/>
                    </a:cubicBezTo>
                    <a:cubicBezTo>
                      <a:pt x="782" y="573"/>
                      <a:pt x="784" y="563"/>
                      <a:pt x="785" y="552"/>
                    </a:cubicBezTo>
                    <a:cubicBezTo>
                      <a:pt x="783" y="560"/>
                      <a:pt x="779" y="567"/>
                      <a:pt x="772" y="570"/>
                    </a:cubicBezTo>
                    <a:cubicBezTo>
                      <a:pt x="770" y="571"/>
                      <a:pt x="767" y="572"/>
                      <a:pt x="765" y="572"/>
                    </a:cubicBezTo>
                    <a:cubicBezTo>
                      <a:pt x="759" y="572"/>
                      <a:pt x="752" y="568"/>
                      <a:pt x="746" y="565"/>
                    </a:cubicBezTo>
                    <a:cubicBezTo>
                      <a:pt x="746" y="564"/>
                      <a:pt x="746" y="564"/>
                      <a:pt x="746" y="564"/>
                    </a:cubicBezTo>
                    <a:cubicBezTo>
                      <a:pt x="740" y="562"/>
                      <a:pt x="736" y="561"/>
                      <a:pt x="731" y="561"/>
                    </a:cubicBezTo>
                    <a:cubicBezTo>
                      <a:pt x="726" y="561"/>
                      <a:pt x="722" y="562"/>
                      <a:pt x="717" y="563"/>
                    </a:cubicBezTo>
                    <a:cubicBezTo>
                      <a:pt x="713" y="565"/>
                      <a:pt x="709" y="565"/>
                      <a:pt x="706" y="565"/>
                    </a:cubicBezTo>
                    <a:cubicBezTo>
                      <a:pt x="690" y="565"/>
                      <a:pt x="687" y="546"/>
                      <a:pt x="679" y="531"/>
                    </a:cubicBezTo>
                    <a:cubicBezTo>
                      <a:pt x="675" y="524"/>
                      <a:pt x="670" y="518"/>
                      <a:pt x="664" y="513"/>
                    </a:cubicBezTo>
                    <a:cubicBezTo>
                      <a:pt x="662" y="513"/>
                      <a:pt x="662" y="513"/>
                      <a:pt x="662" y="513"/>
                    </a:cubicBezTo>
                    <a:moveTo>
                      <a:pt x="583" y="511"/>
                    </a:moveTo>
                    <a:cubicBezTo>
                      <a:pt x="583" y="512"/>
                      <a:pt x="583" y="512"/>
                      <a:pt x="583" y="512"/>
                    </a:cubicBezTo>
                    <a:cubicBezTo>
                      <a:pt x="583" y="512"/>
                      <a:pt x="583" y="512"/>
                      <a:pt x="583" y="512"/>
                    </a:cubicBezTo>
                    <a:cubicBezTo>
                      <a:pt x="583" y="513"/>
                      <a:pt x="583" y="513"/>
                      <a:pt x="583" y="514"/>
                    </a:cubicBezTo>
                    <a:cubicBezTo>
                      <a:pt x="583" y="513"/>
                      <a:pt x="584" y="513"/>
                      <a:pt x="584" y="513"/>
                    </a:cubicBezTo>
                    <a:cubicBezTo>
                      <a:pt x="583" y="511"/>
                      <a:pt x="583" y="511"/>
                      <a:pt x="583" y="511"/>
                    </a:cubicBezTo>
                    <a:moveTo>
                      <a:pt x="588" y="506"/>
                    </a:moveTo>
                    <a:cubicBezTo>
                      <a:pt x="586" y="507"/>
                      <a:pt x="586" y="507"/>
                      <a:pt x="586" y="507"/>
                    </a:cubicBezTo>
                    <a:cubicBezTo>
                      <a:pt x="585" y="508"/>
                      <a:pt x="584" y="509"/>
                      <a:pt x="584" y="510"/>
                    </a:cubicBezTo>
                    <a:cubicBezTo>
                      <a:pt x="584" y="511"/>
                      <a:pt x="584" y="512"/>
                      <a:pt x="584" y="512"/>
                    </a:cubicBezTo>
                    <a:cubicBezTo>
                      <a:pt x="584" y="512"/>
                      <a:pt x="584" y="512"/>
                      <a:pt x="584" y="512"/>
                    </a:cubicBezTo>
                    <a:cubicBezTo>
                      <a:pt x="584" y="512"/>
                      <a:pt x="584" y="512"/>
                      <a:pt x="584" y="512"/>
                    </a:cubicBezTo>
                    <a:cubicBezTo>
                      <a:pt x="584" y="512"/>
                      <a:pt x="584" y="512"/>
                      <a:pt x="584" y="512"/>
                    </a:cubicBezTo>
                    <a:cubicBezTo>
                      <a:pt x="584" y="512"/>
                      <a:pt x="584" y="513"/>
                      <a:pt x="584" y="513"/>
                    </a:cubicBezTo>
                    <a:cubicBezTo>
                      <a:pt x="585" y="512"/>
                      <a:pt x="587" y="512"/>
                      <a:pt x="588" y="512"/>
                    </a:cubicBezTo>
                    <a:cubicBezTo>
                      <a:pt x="588" y="510"/>
                      <a:pt x="588" y="509"/>
                      <a:pt x="589" y="507"/>
                    </a:cubicBezTo>
                    <a:cubicBezTo>
                      <a:pt x="589" y="507"/>
                      <a:pt x="589" y="507"/>
                      <a:pt x="588" y="507"/>
                    </a:cubicBezTo>
                    <a:cubicBezTo>
                      <a:pt x="588" y="507"/>
                      <a:pt x="588" y="506"/>
                      <a:pt x="588" y="506"/>
                    </a:cubicBezTo>
                    <a:moveTo>
                      <a:pt x="601" y="503"/>
                    </a:moveTo>
                    <a:cubicBezTo>
                      <a:pt x="602" y="507"/>
                      <a:pt x="602" y="507"/>
                      <a:pt x="602" y="507"/>
                    </a:cubicBezTo>
                    <a:cubicBezTo>
                      <a:pt x="602" y="507"/>
                      <a:pt x="602" y="507"/>
                      <a:pt x="602" y="507"/>
                    </a:cubicBezTo>
                    <a:cubicBezTo>
                      <a:pt x="602" y="507"/>
                      <a:pt x="602" y="507"/>
                      <a:pt x="602" y="507"/>
                    </a:cubicBezTo>
                    <a:cubicBezTo>
                      <a:pt x="604" y="511"/>
                      <a:pt x="604" y="511"/>
                      <a:pt x="604" y="511"/>
                    </a:cubicBezTo>
                    <a:cubicBezTo>
                      <a:pt x="604" y="512"/>
                      <a:pt x="604" y="512"/>
                      <a:pt x="604" y="512"/>
                    </a:cubicBezTo>
                    <a:cubicBezTo>
                      <a:pt x="606" y="514"/>
                      <a:pt x="606" y="514"/>
                      <a:pt x="606" y="514"/>
                    </a:cubicBezTo>
                    <a:cubicBezTo>
                      <a:pt x="607" y="514"/>
                      <a:pt x="607" y="514"/>
                      <a:pt x="607" y="514"/>
                    </a:cubicBezTo>
                    <a:cubicBezTo>
                      <a:pt x="607" y="514"/>
                      <a:pt x="607" y="514"/>
                      <a:pt x="607" y="514"/>
                    </a:cubicBezTo>
                    <a:cubicBezTo>
                      <a:pt x="606" y="514"/>
                      <a:pt x="606" y="514"/>
                      <a:pt x="606" y="514"/>
                    </a:cubicBezTo>
                    <a:cubicBezTo>
                      <a:pt x="606" y="514"/>
                      <a:pt x="606" y="514"/>
                      <a:pt x="606" y="514"/>
                    </a:cubicBezTo>
                    <a:cubicBezTo>
                      <a:pt x="606" y="514"/>
                      <a:pt x="606" y="514"/>
                      <a:pt x="606" y="514"/>
                    </a:cubicBezTo>
                    <a:cubicBezTo>
                      <a:pt x="607" y="515"/>
                      <a:pt x="607" y="515"/>
                      <a:pt x="607" y="515"/>
                    </a:cubicBezTo>
                    <a:cubicBezTo>
                      <a:pt x="608" y="515"/>
                      <a:pt x="608" y="515"/>
                      <a:pt x="608" y="515"/>
                    </a:cubicBezTo>
                    <a:cubicBezTo>
                      <a:pt x="612" y="510"/>
                      <a:pt x="621" y="509"/>
                      <a:pt x="627" y="509"/>
                    </a:cubicBezTo>
                    <a:cubicBezTo>
                      <a:pt x="627" y="509"/>
                      <a:pt x="627" y="509"/>
                      <a:pt x="627" y="509"/>
                    </a:cubicBezTo>
                    <a:cubicBezTo>
                      <a:pt x="631" y="509"/>
                      <a:pt x="635" y="509"/>
                      <a:pt x="639" y="510"/>
                    </a:cubicBezTo>
                    <a:cubicBezTo>
                      <a:pt x="639" y="510"/>
                      <a:pt x="639" y="510"/>
                      <a:pt x="639" y="510"/>
                    </a:cubicBezTo>
                    <a:cubicBezTo>
                      <a:pt x="640" y="510"/>
                      <a:pt x="640" y="510"/>
                      <a:pt x="640" y="510"/>
                    </a:cubicBezTo>
                    <a:cubicBezTo>
                      <a:pt x="640" y="510"/>
                      <a:pt x="640" y="510"/>
                      <a:pt x="640" y="510"/>
                    </a:cubicBezTo>
                    <a:cubicBezTo>
                      <a:pt x="640" y="509"/>
                      <a:pt x="640" y="509"/>
                      <a:pt x="640" y="509"/>
                    </a:cubicBezTo>
                    <a:cubicBezTo>
                      <a:pt x="638" y="509"/>
                      <a:pt x="638" y="509"/>
                      <a:pt x="638" y="509"/>
                    </a:cubicBezTo>
                    <a:cubicBezTo>
                      <a:pt x="638" y="509"/>
                      <a:pt x="638" y="509"/>
                      <a:pt x="638" y="509"/>
                    </a:cubicBezTo>
                    <a:cubicBezTo>
                      <a:pt x="637" y="508"/>
                      <a:pt x="637" y="508"/>
                      <a:pt x="637" y="508"/>
                    </a:cubicBezTo>
                    <a:cubicBezTo>
                      <a:pt x="635" y="507"/>
                      <a:pt x="635" y="507"/>
                      <a:pt x="635" y="507"/>
                    </a:cubicBezTo>
                    <a:cubicBezTo>
                      <a:pt x="635" y="507"/>
                      <a:pt x="635" y="507"/>
                      <a:pt x="635" y="507"/>
                    </a:cubicBezTo>
                    <a:cubicBezTo>
                      <a:pt x="634" y="507"/>
                      <a:pt x="634" y="507"/>
                      <a:pt x="634" y="507"/>
                    </a:cubicBezTo>
                    <a:cubicBezTo>
                      <a:pt x="633" y="506"/>
                      <a:pt x="633" y="506"/>
                      <a:pt x="633" y="506"/>
                    </a:cubicBezTo>
                    <a:cubicBezTo>
                      <a:pt x="632" y="506"/>
                      <a:pt x="632" y="505"/>
                      <a:pt x="631" y="505"/>
                    </a:cubicBezTo>
                    <a:cubicBezTo>
                      <a:pt x="629" y="505"/>
                      <a:pt x="627" y="505"/>
                      <a:pt x="625" y="505"/>
                    </a:cubicBezTo>
                    <a:cubicBezTo>
                      <a:pt x="623" y="505"/>
                      <a:pt x="620" y="505"/>
                      <a:pt x="618" y="505"/>
                    </a:cubicBezTo>
                    <a:cubicBezTo>
                      <a:pt x="614" y="505"/>
                      <a:pt x="610" y="505"/>
                      <a:pt x="607" y="504"/>
                    </a:cubicBezTo>
                    <a:cubicBezTo>
                      <a:pt x="605" y="504"/>
                      <a:pt x="603" y="504"/>
                      <a:pt x="601" y="503"/>
                    </a:cubicBezTo>
                    <a:moveTo>
                      <a:pt x="564" y="493"/>
                    </a:moveTo>
                    <a:cubicBezTo>
                      <a:pt x="564" y="494"/>
                      <a:pt x="564" y="494"/>
                      <a:pt x="564" y="494"/>
                    </a:cubicBezTo>
                    <a:cubicBezTo>
                      <a:pt x="564" y="494"/>
                      <a:pt x="565" y="495"/>
                      <a:pt x="565" y="496"/>
                    </a:cubicBezTo>
                    <a:cubicBezTo>
                      <a:pt x="566" y="498"/>
                      <a:pt x="566" y="498"/>
                      <a:pt x="566" y="498"/>
                    </a:cubicBezTo>
                    <a:cubicBezTo>
                      <a:pt x="569" y="495"/>
                      <a:pt x="569" y="495"/>
                      <a:pt x="569" y="495"/>
                    </a:cubicBezTo>
                    <a:cubicBezTo>
                      <a:pt x="569" y="495"/>
                      <a:pt x="569" y="495"/>
                      <a:pt x="569" y="495"/>
                    </a:cubicBezTo>
                    <a:cubicBezTo>
                      <a:pt x="569" y="494"/>
                      <a:pt x="569" y="494"/>
                      <a:pt x="569" y="494"/>
                    </a:cubicBezTo>
                    <a:cubicBezTo>
                      <a:pt x="567" y="494"/>
                      <a:pt x="566" y="494"/>
                      <a:pt x="564" y="493"/>
                    </a:cubicBezTo>
                    <a:moveTo>
                      <a:pt x="98" y="492"/>
                    </a:moveTo>
                    <a:cubicBezTo>
                      <a:pt x="99" y="494"/>
                      <a:pt x="99" y="494"/>
                      <a:pt x="99" y="494"/>
                    </a:cubicBezTo>
                    <a:cubicBezTo>
                      <a:pt x="101" y="498"/>
                      <a:pt x="101" y="498"/>
                      <a:pt x="101" y="498"/>
                    </a:cubicBezTo>
                    <a:cubicBezTo>
                      <a:pt x="101" y="499"/>
                      <a:pt x="101" y="499"/>
                      <a:pt x="101" y="499"/>
                    </a:cubicBezTo>
                    <a:cubicBezTo>
                      <a:pt x="102" y="499"/>
                      <a:pt x="102" y="499"/>
                      <a:pt x="102" y="499"/>
                    </a:cubicBezTo>
                    <a:cubicBezTo>
                      <a:pt x="102" y="500"/>
                      <a:pt x="102" y="500"/>
                      <a:pt x="102" y="500"/>
                    </a:cubicBezTo>
                    <a:cubicBezTo>
                      <a:pt x="103" y="501"/>
                      <a:pt x="103" y="501"/>
                      <a:pt x="103" y="501"/>
                    </a:cubicBezTo>
                    <a:cubicBezTo>
                      <a:pt x="104" y="503"/>
                      <a:pt x="105" y="504"/>
                      <a:pt x="106" y="505"/>
                    </a:cubicBezTo>
                    <a:cubicBezTo>
                      <a:pt x="107" y="506"/>
                      <a:pt x="108" y="508"/>
                      <a:pt x="109" y="509"/>
                    </a:cubicBezTo>
                    <a:cubicBezTo>
                      <a:pt x="111" y="511"/>
                      <a:pt x="111" y="511"/>
                      <a:pt x="111" y="511"/>
                    </a:cubicBezTo>
                    <a:cubicBezTo>
                      <a:pt x="121" y="512"/>
                      <a:pt x="131" y="513"/>
                      <a:pt x="141" y="514"/>
                    </a:cubicBezTo>
                    <a:cubicBezTo>
                      <a:pt x="139" y="511"/>
                      <a:pt x="136" y="508"/>
                      <a:pt x="134" y="505"/>
                    </a:cubicBezTo>
                    <a:cubicBezTo>
                      <a:pt x="134" y="504"/>
                      <a:pt x="134" y="504"/>
                      <a:pt x="134" y="504"/>
                    </a:cubicBezTo>
                    <a:cubicBezTo>
                      <a:pt x="133" y="504"/>
                      <a:pt x="132" y="503"/>
                      <a:pt x="132" y="503"/>
                    </a:cubicBezTo>
                    <a:cubicBezTo>
                      <a:pt x="130" y="501"/>
                      <a:pt x="130" y="501"/>
                      <a:pt x="130" y="501"/>
                    </a:cubicBezTo>
                    <a:cubicBezTo>
                      <a:pt x="129" y="500"/>
                      <a:pt x="129" y="500"/>
                      <a:pt x="129" y="500"/>
                    </a:cubicBezTo>
                    <a:cubicBezTo>
                      <a:pt x="129" y="500"/>
                      <a:pt x="129" y="500"/>
                      <a:pt x="129" y="500"/>
                    </a:cubicBezTo>
                    <a:cubicBezTo>
                      <a:pt x="129" y="500"/>
                      <a:pt x="129" y="500"/>
                      <a:pt x="129" y="500"/>
                    </a:cubicBezTo>
                    <a:cubicBezTo>
                      <a:pt x="129" y="500"/>
                      <a:pt x="129" y="500"/>
                      <a:pt x="129" y="500"/>
                    </a:cubicBezTo>
                    <a:cubicBezTo>
                      <a:pt x="128" y="500"/>
                      <a:pt x="128" y="500"/>
                      <a:pt x="128" y="500"/>
                    </a:cubicBezTo>
                    <a:cubicBezTo>
                      <a:pt x="128" y="499"/>
                      <a:pt x="128" y="499"/>
                      <a:pt x="128" y="499"/>
                    </a:cubicBezTo>
                    <a:cubicBezTo>
                      <a:pt x="127" y="498"/>
                      <a:pt x="127" y="498"/>
                      <a:pt x="127" y="498"/>
                    </a:cubicBezTo>
                    <a:cubicBezTo>
                      <a:pt x="126" y="497"/>
                      <a:pt x="126" y="497"/>
                      <a:pt x="126" y="497"/>
                    </a:cubicBezTo>
                    <a:cubicBezTo>
                      <a:pt x="126" y="497"/>
                      <a:pt x="126" y="497"/>
                      <a:pt x="126" y="497"/>
                    </a:cubicBezTo>
                    <a:cubicBezTo>
                      <a:pt x="126" y="497"/>
                      <a:pt x="126" y="497"/>
                      <a:pt x="126" y="497"/>
                    </a:cubicBezTo>
                    <a:cubicBezTo>
                      <a:pt x="126" y="496"/>
                      <a:pt x="126" y="496"/>
                      <a:pt x="126" y="496"/>
                    </a:cubicBezTo>
                    <a:cubicBezTo>
                      <a:pt x="125" y="496"/>
                      <a:pt x="125" y="495"/>
                      <a:pt x="124" y="495"/>
                    </a:cubicBezTo>
                    <a:cubicBezTo>
                      <a:pt x="124" y="494"/>
                      <a:pt x="124" y="494"/>
                      <a:pt x="124" y="494"/>
                    </a:cubicBezTo>
                    <a:cubicBezTo>
                      <a:pt x="124" y="494"/>
                      <a:pt x="124" y="494"/>
                      <a:pt x="124" y="494"/>
                    </a:cubicBezTo>
                    <a:cubicBezTo>
                      <a:pt x="124" y="494"/>
                      <a:pt x="124" y="494"/>
                      <a:pt x="124" y="494"/>
                    </a:cubicBezTo>
                    <a:cubicBezTo>
                      <a:pt x="123" y="493"/>
                      <a:pt x="123" y="493"/>
                      <a:pt x="123" y="493"/>
                    </a:cubicBezTo>
                    <a:cubicBezTo>
                      <a:pt x="121" y="493"/>
                      <a:pt x="118" y="493"/>
                      <a:pt x="115" y="493"/>
                    </a:cubicBezTo>
                    <a:cubicBezTo>
                      <a:pt x="110" y="493"/>
                      <a:pt x="104" y="493"/>
                      <a:pt x="98" y="492"/>
                    </a:cubicBezTo>
                    <a:moveTo>
                      <a:pt x="60" y="465"/>
                    </a:moveTo>
                    <a:cubicBezTo>
                      <a:pt x="60" y="465"/>
                      <a:pt x="60" y="465"/>
                      <a:pt x="60" y="465"/>
                    </a:cubicBezTo>
                    <a:cubicBezTo>
                      <a:pt x="60" y="465"/>
                      <a:pt x="60" y="465"/>
                      <a:pt x="60" y="465"/>
                    </a:cubicBezTo>
                    <a:cubicBezTo>
                      <a:pt x="60" y="465"/>
                      <a:pt x="60" y="465"/>
                      <a:pt x="60" y="465"/>
                    </a:cubicBezTo>
                    <a:moveTo>
                      <a:pt x="110" y="462"/>
                    </a:moveTo>
                    <a:cubicBezTo>
                      <a:pt x="105" y="463"/>
                      <a:pt x="100" y="463"/>
                      <a:pt x="95" y="463"/>
                    </a:cubicBezTo>
                    <a:cubicBezTo>
                      <a:pt x="94" y="463"/>
                      <a:pt x="93" y="463"/>
                      <a:pt x="91" y="463"/>
                    </a:cubicBezTo>
                    <a:cubicBezTo>
                      <a:pt x="91" y="463"/>
                      <a:pt x="91" y="463"/>
                      <a:pt x="91" y="463"/>
                    </a:cubicBezTo>
                    <a:cubicBezTo>
                      <a:pt x="91" y="468"/>
                      <a:pt x="91" y="468"/>
                      <a:pt x="91" y="468"/>
                    </a:cubicBezTo>
                    <a:cubicBezTo>
                      <a:pt x="92" y="472"/>
                      <a:pt x="92" y="472"/>
                      <a:pt x="92" y="472"/>
                    </a:cubicBezTo>
                    <a:cubicBezTo>
                      <a:pt x="92" y="474"/>
                      <a:pt x="92" y="474"/>
                      <a:pt x="92" y="474"/>
                    </a:cubicBezTo>
                    <a:cubicBezTo>
                      <a:pt x="92" y="475"/>
                      <a:pt x="92" y="475"/>
                      <a:pt x="92" y="475"/>
                    </a:cubicBezTo>
                    <a:cubicBezTo>
                      <a:pt x="92" y="475"/>
                      <a:pt x="92" y="475"/>
                      <a:pt x="92" y="475"/>
                    </a:cubicBezTo>
                    <a:cubicBezTo>
                      <a:pt x="92" y="475"/>
                      <a:pt x="92" y="475"/>
                      <a:pt x="92" y="475"/>
                    </a:cubicBezTo>
                    <a:cubicBezTo>
                      <a:pt x="92" y="476"/>
                      <a:pt x="92" y="476"/>
                      <a:pt x="92" y="476"/>
                    </a:cubicBezTo>
                    <a:cubicBezTo>
                      <a:pt x="93" y="481"/>
                      <a:pt x="93" y="481"/>
                      <a:pt x="93" y="481"/>
                    </a:cubicBezTo>
                    <a:cubicBezTo>
                      <a:pt x="94" y="483"/>
                      <a:pt x="94" y="484"/>
                      <a:pt x="95" y="485"/>
                    </a:cubicBezTo>
                    <a:cubicBezTo>
                      <a:pt x="95" y="486"/>
                      <a:pt x="96" y="488"/>
                      <a:pt x="96" y="489"/>
                    </a:cubicBezTo>
                    <a:cubicBezTo>
                      <a:pt x="105" y="490"/>
                      <a:pt x="113" y="490"/>
                      <a:pt x="122" y="490"/>
                    </a:cubicBezTo>
                    <a:cubicBezTo>
                      <a:pt x="122" y="490"/>
                      <a:pt x="122" y="490"/>
                      <a:pt x="122" y="490"/>
                    </a:cubicBezTo>
                    <a:cubicBezTo>
                      <a:pt x="121" y="490"/>
                      <a:pt x="121" y="490"/>
                      <a:pt x="121" y="490"/>
                    </a:cubicBezTo>
                    <a:cubicBezTo>
                      <a:pt x="121" y="490"/>
                      <a:pt x="121" y="490"/>
                      <a:pt x="121" y="490"/>
                    </a:cubicBezTo>
                    <a:cubicBezTo>
                      <a:pt x="121" y="489"/>
                      <a:pt x="121" y="489"/>
                      <a:pt x="121" y="489"/>
                    </a:cubicBezTo>
                    <a:cubicBezTo>
                      <a:pt x="121" y="489"/>
                      <a:pt x="121" y="489"/>
                      <a:pt x="121" y="489"/>
                    </a:cubicBezTo>
                    <a:cubicBezTo>
                      <a:pt x="121" y="488"/>
                      <a:pt x="121" y="488"/>
                      <a:pt x="121" y="488"/>
                    </a:cubicBezTo>
                    <a:cubicBezTo>
                      <a:pt x="120" y="487"/>
                      <a:pt x="120" y="487"/>
                      <a:pt x="120" y="487"/>
                    </a:cubicBezTo>
                    <a:cubicBezTo>
                      <a:pt x="120" y="486"/>
                      <a:pt x="120" y="486"/>
                      <a:pt x="120" y="486"/>
                    </a:cubicBezTo>
                    <a:cubicBezTo>
                      <a:pt x="120" y="486"/>
                      <a:pt x="120" y="486"/>
                      <a:pt x="120" y="486"/>
                    </a:cubicBezTo>
                    <a:cubicBezTo>
                      <a:pt x="120" y="486"/>
                      <a:pt x="120" y="486"/>
                      <a:pt x="120" y="486"/>
                    </a:cubicBezTo>
                    <a:cubicBezTo>
                      <a:pt x="120" y="485"/>
                      <a:pt x="120" y="485"/>
                      <a:pt x="120" y="485"/>
                    </a:cubicBezTo>
                    <a:cubicBezTo>
                      <a:pt x="119" y="485"/>
                      <a:pt x="119" y="485"/>
                      <a:pt x="119" y="485"/>
                    </a:cubicBezTo>
                    <a:cubicBezTo>
                      <a:pt x="119" y="485"/>
                      <a:pt x="119" y="485"/>
                      <a:pt x="119" y="485"/>
                    </a:cubicBezTo>
                    <a:cubicBezTo>
                      <a:pt x="119" y="485"/>
                      <a:pt x="119" y="485"/>
                      <a:pt x="119" y="485"/>
                    </a:cubicBezTo>
                    <a:cubicBezTo>
                      <a:pt x="119" y="482"/>
                      <a:pt x="119" y="482"/>
                      <a:pt x="119" y="482"/>
                    </a:cubicBezTo>
                    <a:cubicBezTo>
                      <a:pt x="118" y="481"/>
                      <a:pt x="118" y="481"/>
                      <a:pt x="118" y="481"/>
                    </a:cubicBezTo>
                    <a:cubicBezTo>
                      <a:pt x="118" y="481"/>
                      <a:pt x="118" y="481"/>
                      <a:pt x="118" y="481"/>
                    </a:cubicBezTo>
                    <a:cubicBezTo>
                      <a:pt x="118" y="480"/>
                      <a:pt x="118" y="480"/>
                      <a:pt x="118" y="480"/>
                    </a:cubicBezTo>
                    <a:cubicBezTo>
                      <a:pt x="118" y="480"/>
                      <a:pt x="118" y="480"/>
                      <a:pt x="118" y="480"/>
                    </a:cubicBezTo>
                    <a:cubicBezTo>
                      <a:pt x="118" y="480"/>
                      <a:pt x="118" y="480"/>
                      <a:pt x="118" y="480"/>
                    </a:cubicBezTo>
                    <a:cubicBezTo>
                      <a:pt x="118" y="479"/>
                      <a:pt x="118" y="479"/>
                      <a:pt x="118" y="479"/>
                    </a:cubicBezTo>
                    <a:cubicBezTo>
                      <a:pt x="118" y="478"/>
                      <a:pt x="118" y="478"/>
                      <a:pt x="118" y="478"/>
                    </a:cubicBezTo>
                    <a:cubicBezTo>
                      <a:pt x="115" y="473"/>
                      <a:pt x="112" y="467"/>
                      <a:pt x="110" y="462"/>
                    </a:cubicBezTo>
                    <a:moveTo>
                      <a:pt x="62" y="459"/>
                    </a:moveTo>
                    <a:cubicBezTo>
                      <a:pt x="62" y="459"/>
                      <a:pt x="62" y="459"/>
                      <a:pt x="62" y="459"/>
                    </a:cubicBezTo>
                    <a:cubicBezTo>
                      <a:pt x="62" y="460"/>
                      <a:pt x="62" y="460"/>
                      <a:pt x="62" y="460"/>
                    </a:cubicBezTo>
                    <a:cubicBezTo>
                      <a:pt x="63" y="463"/>
                      <a:pt x="63" y="463"/>
                      <a:pt x="63" y="463"/>
                    </a:cubicBezTo>
                    <a:cubicBezTo>
                      <a:pt x="63" y="464"/>
                      <a:pt x="63" y="464"/>
                      <a:pt x="63" y="464"/>
                    </a:cubicBezTo>
                    <a:cubicBezTo>
                      <a:pt x="63" y="464"/>
                      <a:pt x="63" y="464"/>
                      <a:pt x="63" y="464"/>
                    </a:cubicBezTo>
                    <a:cubicBezTo>
                      <a:pt x="63" y="464"/>
                      <a:pt x="63" y="464"/>
                      <a:pt x="63" y="464"/>
                    </a:cubicBezTo>
                    <a:cubicBezTo>
                      <a:pt x="63" y="464"/>
                      <a:pt x="63" y="464"/>
                      <a:pt x="63" y="464"/>
                    </a:cubicBezTo>
                    <a:cubicBezTo>
                      <a:pt x="63" y="464"/>
                      <a:pt x="63" y="464"/>
                      <a:pt x="63" y="464"/>
                    </a:cubicBezTo>
                    <a:cubicBezTo>
                      <a:pt x="63" y="464"/>
                      <a:pt x="63" y="464"/>
                      <a:pt x="63" y="464"/>
                    </a:cubicBezTo>
                    <a:cubicBezTo>
                      <a:pt x="63" y="464"/>
                      <a:pt x="63" y="464"/>
                      <a:pt x="63" y="464"/>
                    </a:cubicBezTo>
                    <a:cubicBezTo>
                      <a:pt x="63" y="464"/>
                      <a:pt x="63" y="464"/>
                      <a:pt x="63" y="464"/>
                    </a:cubicBezTo>
                    <a:cubicBezTo>
                      <a:pt x="63" y="464"/>
                      <a:pt x="63" y="464"/>
                      <a:pt x="63" y="464"/>
                    </a:cubicBezTo>
                    <a:cubicBezTo>
                      <a:pt x="64" y="465"/>
                      <a:pt x="64" y="465"/>
                      <a:pt x="64" y="465"/>
                    </a:cubicBezTo>
                    <a:cubicBezTo>
                      <a:pt x="64" y="466"/>
                      <a:pt x="64" y="466"/>
                      <a:pt x="64" y="466"/>
                    </a:cubicBezTo>
                    <a:cubicBezTo>
                      <a:pt x="64" y="466"/>
                      <a:pt x="64" y="466"/>
                      <a:pt x="64" y="466"/>
                    </a:cubicBezTo>
                    <a:cubicBezTo>
                      <a:pt x="64" y="467"/>
                      <a:pt x="64" y="467"/>
                      <a:pt x="64" y="467"/>
                    </a:cubicBezTo>
                    <a:cubicBezTo>
                      <a:pt x="64" y="467"/>
                      <a:pt x="64" y="467"/>
                      <a:pt x="64" y="467"/>
                    </a:cubicBezTo>
                    <a:cubicBezTo>
                      <a:pt x="64" y="467"/>
                      <a:pt x="64" y="467"/>
                      <a:pt x="64" y="467"/>
                    </a:cubicBezTo>
                    <a:cubicBezTo>
                      <a:pt x="64" y="467"/>
                      <a:pt x="64" y="467"/>
                      <a:pt x="64" y="467"/>
                    </a:cubicBezTo>
                    <a:cubicBezTo>
                      <a:pt x="64" y="467"/>
                      <a:pt x="64" y="467"/>
                      <a:pt x="64" y="467"/>
                    </a:cubicBezTo>
                    <a:cubicBezTo>
                      <a:pt x="64" y="467"/>
                      <a:pt x="64" y="467"/>
                      <a:pt x="64" y="466"/>
                    </a:cubicBezTo>
                    <a:cubicBezTo>
                      <a:pt x="64" y="466"/>
                      <a:pt x="64" y="466"/>
                      <a:pt x="64" y="466"/>
                    </a:cubicBezTo>
                    <a:cubicBezTo>
                      <a:pt x="64" y="466"/>
                      <a:pt x="64" y="466"/>
                      <a:pt x="64" y="466"/>
                    </a:cubicBezTo>
                    <a:cubicBezTo>
                      <a:pt x="64" y="466"/>
                      <a:pt x="64" y="466"/>
                      <a:pt x="64" y="466"/>
                    </a:cubicBezTo>
                    <a:cubicBezTo>
                      <a:pt x="64" y="466"/>
                      <a:pt x="64" y="466"/>
                      <a:pt x="64" y="466"/>
                    </a:cubicBezTo>
                    <a:cubicBezTo>
                      <a:pt x="64" y="467"/>
                      <a:pt x="64" y="467"/>
                      <a:pt x="64" y="467"/>
                    </a:cubicBezTo>
                    <a:cubicBezTo>
                      <a:pt x="65" y="468"/>
                      <a:pt x="65" y="468"/>
                      <a:pt x="65" y="468"/>
                    </a:cubicBezTo>
                    <a:cubicBezTo>
                      <a:pt x="68" y="472"/>
                      <a:pt x="68" y="472"/>
                      <a:pt x="68" y="472"/>
                    </a:cubicBezTo>
                    <a:cubicBezTo>
                      <a:pt x="69" y="475"/>
                      <a:pt x="69" y="475"/>
                      <a:pt x="69" y="475"/>
                    </a:cubicBezTo>
                    <a:cubicBezTo>
                      <a:pt x="72" y="478"/>
                      <a:pt x="72" y="478"/>
                      <a:pt x="72" y="478"/>
                    </a:cubicBezTo>
                    <a:cubicBezTo>
                      <a:pt x="73" y="480"/>
                      <a:pt x="73" y="482"/>
                      <a:pt x="72" y="484"/>
                    </a:cubicBezTo>
                    <a:cubicBezTo>
                      <a:pt x="75" y="485"/>
                      <a:pt x="78" y="486"/>
                      <a:pt x="82" y="487"/>
                    </a:cubicBezTo>
                    <a:cubicBezTo>
                      <a:pt x="81" y="486"/>
                      <a:pt x="81" y="485"/>
                      <a:pt x="81" y="485"/>
                    </a:cubicBezTo>
                    <a:cubicBezTo>
                      <a:pt x="79" y="480"/>
                      <a:pt x="79" y="480"/>
                      <a:pt x="79" y="480"/>
                    </a:cubicBezTo>
                    <a:cubicBezTo>
                      <a:pt x="78" y="478"/>
                      <a:pt x="78" y="478"/>
                      <a:pt x="78" y="478"/>
                    </a:cubicBezTo>
                    <a:cubicBezTo>
                      <a:pt x="78" y="478"/>
                      <a:pt x="78" y="478"/>
                      <a:pt x="78" y="477"/>
                    </a:cubicBezTo>
                    <a:cubicBezTo>
                      <a:pt x="77" y="475"/>
                      <a:pt x="77" y="475"/>
                      <a:pt x="77" y="475"/>
                    </a:cubicBezTo>
                    <a:cubicBezTo>
                      <a:pt x="76" y="470"/>
                      <a:pt x="76" y="470"/>
                      <a:pt x="76" y="470"/>
                    </a:cubicBezTo>
                    <a:cubicBezTo>
                      <a:pt x="76" y="469"/>
                      <a:pt x="76" y="469"/>
                      <a:pt x="76" y="469"/>
                    </a:cubicBezTo>
                    <a:cubicBezTo>
                      <a:pt x="76" y="469"/>
                      <a:pt x="76" y="469"/>
                      <a:pt x="76" y="469"/>
                    </a:cubicBezTo>
                    <a:cubicBezTo>
                      <a:pt x="75" y="462"/>
                      <a:pt x="75" y="462"/>
                      <a:pt x="75" y="462"/>
                    </a:cubicBezTo>
                    <a:cubicBezTo>
                      <a:pt x="75" y="462"/>
                      <a:pt x="75" y="462"/>
                      <a:pt x="75" y="461"/>
                    </a:cubicBezTo>
                    <a:cubicBezTo>
                      <a:pt x="70" y="461"/>
                      <a:pt x="66" y="460"/>
                      <a:pt x="62" y="459"/>
                    </a:cubicBezTo>
                    <a:moveTo>
                      <a:pt x="91" y="454"/>
                    </a:moveTo>
                    <a:cubicBezTo>
                      <a:pt x="91" y="458"/>
                      <a:pt x="91" y="458"/>
                      <a:pt x="91" y="458"/>
                    </a:cubicBezTo>
                    <a:cubicBezTo>
                      <a:pt x="91" y="459"/>
                      <a:pt x="91" y="459"/>
                      <a:pt x="91" y="459"/>
                    </a:cubicBezTo>
                    <a:cubicBezTo>
                      <a:pt x="93" y="459"/>
                      <a:pt x="94" y="459"/>
                      <a:pt x="96" y="459"/>
                    </a:cubicBezTo>
                    <a:cubicBezTo>
                      <a:pt x="100" y="459"/>
                      <a:pt x="104" y="459"/>
                      <a:pt x="109" y="459"/>
                    </a:cubicBezTo>
                    <a:cubicBezTo>
                      <a:pt x="108" y="458"/>
                      <a:pt x="108" y="457"/>
                      <a:pt x="107" y="456"/>
                    </a:cubicBezTo>
                    <a:cubicBezTo>
                      <a:pt x="95" y="455"/>
                      <a:pt x="95" y="455"/>
                      <a:pt x="95" y="455"/>
                    </a:cubicBezTo>
                    <a:cubicBezTo>
                      <a:pt x="93" y="455"/>
                      <a:pt x="93" y="455"/>
                      <a:pt x="93" y="455"/>
                    </a:cubicBezTo>
                    <a:cubicBezTo>
                      <a:pt x="93" y="455"/>
                      <a:pt x="93" y="455"/>
                      <a:pt x="93" y="455"/>
                    </a:cubicBezTo>
                    <a:cubicBezTo>
                      <a:pt x="92" y="455"/>
                      <a:pt x="92" y="455"/>
                      <a:pt x="92" y="455"/>
                    </a:cubicBezTo>
                    <a:cubicBezTo>
                      <a:pt x="92" y="455"/>
                      <a:pt x="92" y="455"/>
                      <a:pt x="92" y="455"/>
                    </a:cubicBezTo>
                    <a:cubicBezTo>
                      <a:pt x="91" y="454"/>
                      <a:pt x="91" y="454"/>
                      <a:pt x="91" y="454"/>
                    </a:cubicBezTo>
                    <a:moveTo>
                      <a:pt x="56" y="453"/>
                    </a:moveTo>
                    <a:cubicBezTo>
                      <a:pt x="56" y="453"/>
                      <a:pt x="56" y="453"/>
                      <a:pt x="56" y="453"/>
                    </a:cubicBezTo>
                    <a:cubicBezTo>
                      <a:pt x="56" y="453"/>
                      <a:pt x="56" y="453"/>
                      <a:pt x="56" y="453"/>
                    </a:cubicBezTo>
                    <a:cubicBezTo>
                      <a:pt x="56" y="453"/>
                      <a:pt x="56" y="453"/>
                      <a:pt x="56" y="453"/>
                    </a:cubicBezTo>
                    <a:moveTo>
                      <a:pt x="60" y="450"/>
                    </a:moveTo>
                    <a:cubicBezTo>
                      <a:pt x="60" y="450"/>
                      <a:pt x="60" y="450"/>
                      <a:pt x="60" y="450"/>
                    </a:cubicBezTo>
                    <a:cubicBezTo>
                      <a:pt x="60" y="450"/>
                      <a:pt x="60" y="450"/>
                      <a:pt x="60" y="450"/>
                    </a:cubicBezTo>
                    <a:cubicBezTo>
                      <a:pt x="60" y="450"/>
                      <a:pt x="60" y="450"/>
                      <a:pt x="60" y="450"/>
                    </a:cubicBezTo>
                    <a:moveTo>
                      <a:pt x="60" y="439"/>
                    </a:moveTo>
                    <a:cubicBezTo>
                      <a:pt x="60" y="440"/>
                      <a:pt x="59" y="441"/>
                      <a:pt x="59" y="441"/>
                    </a:cubicBezTo>
                    <a:cubicBezTo>
                      <a:pt x="59" y="443"/>
                      <a:pt x="59" y="443"/>
                      <a:pt x="59" y="443"/>
                    </a:cubicBezTo>
                    <a:cubicBezTo>
                      <a:pt x="59" y="444"/>
                      <a:pt x="59" y="444"/>
                      <a:pt x="59" y="445"/>
                    </a:cubicBezTo>
                    <a:cubicBezTo>
                      <a:pt x="59" y="446"/>
                      <a:pt x="59" y="446"/>
                      <a:pt x="59" y="446"/>
                    </a:cubicBezTo>
                    <a:cubicBezTo>
                      <a:pt x="59" y="447"/>
                      <a:pt x="59" y="447"/>
                      <a:pt x="59" y="447"/>
                    </a:cubicBezTo>
                    <a:cubicBezTo>
                      <a:pt x="60" y="450"/>
                      <a:pt x="60" y="450"/>
                      <a:pt x="60" y="450"/>
                    </a:cubicBezTo>
                    <a:cubicBezTo>
                      <a:pt x="60" y="450"/>
                      <a:pt x="60" y="450"/>
                      <a:pt x="60" y="450"/>
                    </a:cubicBezTo>
                    <a:cubicBezTo>
                      <a:pt x="60" y="450"/>
                      <a:pt x="60" y="450"/>
                      <a:pt x="60" y="450"/>
                    </a:cubicBezTo>
                    <a:cubicBezTo>
                      <a:pt x="60" y="450"/>
                      <a:pt x="60" y="450"/>
                      <a:pt x="60" y="450"/>
                    </a:cubicBezTo>
                    <a:cubicBezTo>
                      <a:pt x="60" y="450"/>
                      <a:pt x="60" y="450"/>
                      <a:pt x="60" y="450"/>
                    </a:cubicBezTo>
                    <a:cubicBezTo>
                      <a:pt x="60" y="450"/>
                      <a:pt x="60" y="450"/>
                      <a:pt x="60" y="450"/>
                    </a:cubicBezTo>
                    <a:cubicBezTo>
                      <a:pt x="60" y="451"/>
                      <a:pt x="60" y="451"/>
                      <a:pt x="60" y="451"/>
                    </a:cubicBezTo>
                    <a:cubicBezTo>
                      <a:pt x="60" y="452"/>
                      <a:pt x="60" y="452"/>
                      <a:pt x="60" y="452"/>
                    </a:cubicBezTo>
                    <a:cubicBezTo>
                      <a:pt x="60" y="452"/>
                      <a:pt x="60" y="452"/>
                      <a:pt x="60" y="452"/>
                    </a:cubicBezTo>
                    <a:cubicBezTo>
                      <a:pt x="60" y="453"/>
                      <a:pt x="60" y="453"/>
                      <a:pt x="60" y="453"/>
                    </a:cubicBezTo>
                    <a:cubicBezTo>
                      <a:pt x="60" y="453"/>
                      <a:pt x="60" y="453"/>
                      <a:pt x="60" y="453"/>
                    </a:cubicBezTo>
                    <a:cubicBezTo>
                      <a:pt x="60" y="452"/>
                      <a:pt x="60" y="452"/>
                      <a:pt x="60" y="452"/>
                    </a:cubicBezTo>
                    <a:cubicBezTo>
                      <a:pt x="60" y="453"/>
                      <a:pt x="60" y="453"/>
                      <a:pt x="60" y="453"/>
                    </a:cubicBezTo>
                    <a:cubicBezTo>
                      <a:pt x="60" y="453"/>
                      <a:pt x="60" y="453"/>
                      <a:pt x="60" y="453"/>
                    </a:cubicBezTo>
                    <a:cubicBezTo>
                      <a:pt x="60" y="453"/>
                      <a:pt x="60" y="453"/>
                      <a:pt x="60" y="453"/>
                    </a:cubicBezTo>
                    <a:cubicBezTo>
                      <a:pt x="60" y="454"/>
                      <a:pt x="60" y="454"/>
                      <a:pt x="60" y="454"/>
                    </a:cubicBezTo>
                    <a:cubicBezTo>
                      <a:pt x="61" y="456"/>
                      <a:pt x="61" y="456"/>
                      <a:pt x="61" y="456"/>
                    </a:cubicBezTo>
                    <a:cubicBezTo>
                      <a:pt x="65" y="457"/>
                      <a:pt x="70" y="458"/>
                      <a:pt x="74" y="458"/>
                    </a:cubicBezTo>
                    <a:cubicBezTo>
                      <a:pt x="75" y="458"/>
                      <a:pt x="75" y="458"/>
                      <a:pt x="75" y="458"/>
                    </a:cubicBezTo>
                    <a:cubicBezTo>
                      <a:pt x="75" y="457"/>
                      <a:pt x="75" y="455"/>
                      <a:pt x="74" y="454"/>
                    </a:cubicBezTo>
                    <a:cubicBezTo>
                      <a:pt x="74" y="449"/>
                      <a:pt x="74" y="449"/>
                      <a:pt x="74" y="449"/>
                    </a:cubicBezTo>
                    <a:cubicBezTo>
                      <a:pt x="74" y="449"/>
                      <a:pt x="74" y="449"/>
                      <a:pt x="74" y="449"/>
                    </a:cubicBezTo>
                    <a:cubicBezTo>
                      <a:pt x="73" y="449"/>
                      <a:pt x="73" y="449"/>
                      <a:pt x="73" y="449"/>
                    </a:cubicBezTo>
                    <a:cubicBezTo>
                      <a:pt x="72" y="448"/>
                      <a:pt x="72" y="448"/>
                      <a:pt x="72" y="448"/>
                    </a:cubicBezTo>
                    <a:cubicBezTo>
                      <a:pt x="71" y="448"/>
                      <a:pt x="71" y="448"/>
                      <a:pt x="71" y="448"/>
                    </a:cubicBezTo>
                    <a:cubicBezTo>
                      <a:pt x="69" y="447"/>
                      <a:pt x="69" y="447"/>
                      <a:pt x="69" y="447"/>
                    </a:cubicBezTo>
                    <a:cubicBezTo>
                      <a:pt x="69" y="446"/>
                      <a:pt x="68" y="446"/>
                      <a:pt x="68" y="446"/>
                    </a:cubicBezTo>
                    <a:cubicBezTo>
                      <a:pt x="67" y="445"/>
                      <a:pt x="67" y="445"/>
                      <a:pt x="67" y="445"/>
                    </a:cubicBezTo>
                    <a:cubicBezTo>
                      <a:pt x="64" y="443"/>
                      <a:pt x="64" y="443"/>
                      <a:pt x="64" y="443"/>
                    </a:cubicBezTo>
                    <a:cubicBezTo>
                      <a:pt x="63" y="442"/>
                      <a:pt x="61" y="441"/>
                      <a:pt x="60" y="440"/>
                    </a:cubicBezTo>
                    <a:cubicBezTo>
                      <a:pt x="60" y="439"/>
                      <a:pt x="60" y="439"/>
                      <a:pt x="60" y="439"/>
                    </a:cubicBezTo>
                    <a:moveTo>
                      <a:pt x="57" y="437"/>
                    </a:moveTo>
                    <a:cubicBezTo>
                      <a:pt x="57" y="437"/>
                      <a:pt x="57" y="437"/>
                      <a:pt x="57" y="437"/>
                    </a:cubicBezTo>
                    <a:cubicBezTo>
                      <a:pt x="57" y="438"/>
                      <a:pt x="57" y="438"/>
                      <a:pt x="57" y="438"/>
                    </a:cubicBezTo>
                    <a:cubicBezTo>
                      <a:pt x="57" y="438"/>
                      <a:pt x="57" y="438"/>
                      <a:pt x="57" y="438"/>
                    </a:cubicBezTo>
                    <a:cubicBezTo>
                      <a:pt x="57" y="438"/>
                      <a:pt x="57" y="438"/>
                      <a:pt x="57" y="438"/>
                    </a:cubicBezTo>
                    <a:cubicBezTo>
                      <a:pt x="58" y="438"/>
                      <a:pt x="58" y="438"/>
                      <a:pt x="58" y="438"/>
                    </a:cubicBezTo>
                    <a:cubicBezTo>
                      <a:pt x="58" y="438"/>
                      <a:pt x="58" y="438"/>
                      <a:pt x="58" y="438"/>
                    </a:cubicBezTo>
                    <a:cubicBezTo>
                      <a:pt x="57" y="437"/>
                      <a:pt x="57" y="437"/>
                      <a:pt x="57" y="437"/>
                    </a:cubicBezTo>
                    <a:moveTo>
                      <a:pt x="97" y="431"/>
                    </a:moveTo>
                    <a:cubicBezTo>
                      <a:pt x="97" y="431"/>
                      <a:pt x="97" y="431"/>
                      <a:pt x="97" y="431"/>
                    </a:cubicBezTo>
                    <a:cubicBezTo>
                      <a:pt x="97" y="431"/>
                      <a:pt x="97" y="431"/>
                      <a:pt x="97" y="431"/>
                    </a:cubicBezTo>
                    <a:cubicBezTo>
                      <a:pt x="97" y="431"/>
                      <a:pt x="97" y="431"/>
                      <a:pt x="97" y="431"/>
                    </a:cubicBezTo>
                    <a:moveTo>
                      <a:pt x="97" y="431"/>
                    </a:moveTo>
                    <a:cubicBezTo>
                      <a:pt x="97" y="431"/>
                      <a:pt x="97" y="431"/>
                      <a:pt x="97" y="431"/>
                    </a:cubicBezTo>
                    <a:cubicBezTo>
                      <a:pt x="97" y="431"/>
                      <a:pt x="97" y="431"/>
                      <a:pt x="97" y="431"/>
                    </a:cubicBezTo>
                    <a:cubicBezTo>
                      <a:pt x="97" y="431"/>
                      <a:pt x="97" y="431"/>
                      <a:pt x="97" y="431"/>
                    </a:cubicBezTo>
                    <a:moveTo>
                      <a:pt x="90" y="418"/>
                    </a:moveTo>
                    <a:cubicBezTo>
                      <a:pt x="90" y="419"/>
                      <a:pt x="90" y="419"/>
                      <a:pt x="90" y="419"/>
                    </a:cubicBezTo>
                    <a:cubicBezTo>
                      <a:pt x="91" y="420"/>
                      <a:pt x="91" y="422"/>
                      <a:pt x="91" y="424"/>
                    </a:cubicBezTo>
                    <a:cubicBezTo>
                      <a:pt x="91" y="429"/>
                      <a:pt x="91" y="429"/>
                      <a:pt x="91" y="429"/>
                    </a:cubicBezTo>
                    <a:cubicBezTo>
                      <a:pt x="91" y="429"/>
                      <a:pt x="91" y="430"/>
                      <a:pt x="91" y="430"/>
                    </a:cubicBezTo>
                    <a:cubicBezTo>
                      <a:pt x="94" y="431"/>
                      <a:pt x="94" y="431"/>
                      <a:pt x="94" y="431"/>
                    </a:cubicBezTo>
                    <a:cubicBezTo>
                      <a:pt x="96" y="431"/>
                      <a:pt x="96" y="431"/>
                      <a:pt x="96" y="431"/>
                    </a:cubicBezTo>
                    <a:cubicBezTo>
                      <a:pt x="96" y="431"/>
                      <a:pt x="96" y="431"/>
                      <a:pt x="96" y="431"/>
                    </a:cubicBezTo>
                    <a:cubicBezTo>
                      <a:pt x="97" y="431"/>
                      <a:pt x="97" y="431"/>
                      <a:pt x="97" y="431"/>
                    </a:cubicBezTo>
                    <a:cubicBezTo>
                      <a:pt x="97" y="431"/>
                      <a:pt x="97" y="431"/>
                      <a:pt x="97" y="431"/>
                    </a:cubicBezTo>
                    <a:cubicBezTo>
                      <a:pt x="96" y="431"/>
                      <a:pt x="96" y="431"/>
                      <a:pt x="96" y="431"/>
                    </a:cubicBezTo>
                    <a:cubicBezTo>
                      <a:pt x="96" y="431"/>
                      <a:pt x="97" y="431"/>
                      <a:pt x="97" y="431"/>
                    </a:cubicBezTo>
                    <a:cubicBezTo>
                      <a:pt x="97" y="431"/>
                      <a:pt x="97" y="431"/>
                      <a:pt x="97" y="431"/>
                    </a:cubicBezTo>
                    <a:cubicBezTo>
                      <a:pt x="97" y="431"/>
                      <a:pt x="97" y="431"/>
                      <a:pt x="97" y="431"/>
                    </a:cubicBezTo>
                    <a:cubicBezTo>
                      <a:pt x="97" y="431"/>
                      <a:pt x="97" y="431"/>
                      <a:pt x="97" y="431"/>
                    </a:cubicBezTo>
                    <a:cubicBezTo>
                      <a:pt x="98" y="431"/>
                      <a:pt x="98" y="431"/>
                      <a:pt x="98" y="431"/>
                    </a:cubicBezTo>
                    <a:cubicBezTo>
                      <a:pt x="100" y="432"/>
                      <a:pt x="100" y="432"/>
                      <a:pt x="100" y="432"/>
                    </a:cubicBezTo>
                    <a:cubicBezTo>
                      <a:pt x="99" y="428"/>
                      <a:pt x="99" y="425"/>
                      <a:pt x="99" y="422"/>
                    </a:cubicBezTo>
                    <a:cubicBezTo>
                      <a:pt x="97" y="422"/>
                      <a:pt x="96" y="421"/>
                      <a:pt x="94" y="420"/>
                    </a:cubicBezTo>
                    <a:cubicBezTo>
                      <a:pt x="90" y="418"/>
                      <a:pt x="90" y="418"/>
                      <a:pt x="90" y="418"/>
                    </a:cubicBezTo>
                    <a:moveTo>
                      <a:pt x="27" y="416"/>
                    </a:moveTo>
                    <a:cubicBezTo>
                      <a:pt x="26" y="416"/>
                      <a:pt x="25" y="416"/>
                      <a:pt x="24" y="417"/>
                    </a:cubicBezTo>
                    <a:cubicBezTo>
                      <a:pt x="25" y="417"/>
                      <a:pt x="25" y="417"/>
                      <a:pt x="25" y="417"/>
                    </a:cubicBezTo>
                    <a:cubicBezTo>
                      <a:pt x="25" y="418"/>
                      <a:pt x="25" y="419"/>
                      <a:pt x="26" y="419"/>
                    </a:cubicBezTo>
                    <a:cubicBezTo>
                      <a:pt x="30" y="417"/>
                      <a:pt x="30" y="417"/>
                      <a:pt x="30" y="417"/>
                    </a:cubicBezTo>
                    <a:cubicBezTo>
                      <a:pt x="30" y="417"/>
                      <a:pt x="30" y="417"/>
                      <a:pt x="29" y="416"/>
                    </a:cubicBezTo>
                    <a:cubicBezTo>
                      <a:pt x="29" y="416"/>
                      <a:pt x="28" y="416"/>
                      <a:pt x="27" y="416"/>
                    </a:cubicBezTo>
                    <a:cubicBezTo>
                      <a:pt x="27" y="416"/>
                      <a:pt x="27" y="416"/>
                      <a:pt x="27" y="416"/>
                    </a:cubicBezTo>
                    <a:moveTo>
                      <a:pt x="5" y="406"/>
                    </a:moveTo>
                    <a:cubicBezTo>
                      <a:pt x="4" y="410"/>
                      <a:pt x="2" y="413"/>
                      <a:pt x="0" y="416"/>
                    </a:cubicBezTo>
                    <a:cubicBezTo>
                      <a:pt x="0" y="417"/>
                      <a:pt x="0" y="417"/>
                      <a:pt x="0" y="417"/>
                    </a:cubicBezTo>
                    <a:cubicBezTo>
                      <a:pt x="0" y="419"/>
                      <a:pt x="0" y="420"/>
                      <a:pt x="0" y="421"/>
                    </a:cubicBezTo>
                    <a:cubicBezTo>
                      <a:pt x="1" y="423"/>
                      <a:pt x="1" y="425"/>
                      <a:pt x="2" y="427"/>
                    </a:cubicBezTo>
                    <a:cubicBezTo>
                      <a:pt x="3" y="428"/>
                      <a:pt x="3" y="429"/>
                      <a:pt x="3" y="430"/>
                    </a:cubicBezTo>
                    <a:cubicBezTo>
                      <a:pt x="5" y="434"/>
                      <a:pt x="5" y="434"/>
                      <a:pt x="5" y="434"/>
                    </a:cubicBezTo>
                    <a:cubicBezTo>
                      <a:pt x="5" y="434"/>
                      <a:pt x="6" y="436"/>
                      <a:pt x="6" y="437"/>
                    </a:cubicBezTo>
                    <a:cubicBezTo>
                      <a:pt x="7" y="440"/>
                      <a:pt x="7" y="440"/>
                      <a:pt x="7" y="440"/>
                    </a:cubicBezTo>
                    <a:cubicBezTo>
                      <a:pt x="8" y="441"/>
                      <a:pt x="8" y="441"/>
                      <a:pt x="8" y="441"/>
                    </a:cubicBezTo>
                    <a:cubicBezTo>
                      <a:pt x="8" y="441"/>
                      <a:pt x="8" y="441"/>
                      <a:pt x="8" y="441"/>
                    </a:cubicBezTo>
                    <a:cubicBezTo>
                      <a:pt x="8" y="441"/>
                      <a:pt x="8" y="441"/>
                      <a:pt x="8" y="441"/>
                    </a:cubicBezTo>
                    <a:cubicBezTo>
                      <a:pt x="8" y="441"/>
                      <a:pt x="8" y="441"/>
                      <a:pt x="8" y="441"/>
                    </a:cubicBezTo>
                    <a:cubicBezTo>
                      <a:pt x="8" y="441"/>
                      <a:pt x="8" y="441"/>
                      <a:pt x="8" y="441"/>
                    </a:cubicBezTo>
                    <a:cubicBezTo>
                      <a:pt x="9" y="443"/>
                      <a:pt x="9" y="443"/>
                      <a:pt x="9" y="443"/>
                    </a:cubicBezTo>
                    <a:cubicBezTo>
                      <a:pt x="11" y="446"/>
                      <a:pt x="11" y="446"/>
                      <a:pt x="11" y="446"/>
                    </a:cubicBezTo>
                    <a:cubicBezTo>
                      <a:pt x="13" y="450"/>
                      <a:pt x="15" y="454"/>
                      <a:pt x="17" y="459"/>
                    </a:cubicBezTo>
                    <a:cubicBezTo>
                      <a:pt x="20" y="463"/>
                      <a:pt x="22" y="467"/>
                      <a:pt x="24" y="472"/>
                    </a:cubicBezTo>
                    <a:cubicBezTo>
                      <a:pt x="33" y="489"/>
                      <a:pt x="33" y="489"/>
                      <a:pt x="33" y="489"/>
                    </a:cubicBezTo>
                    <a:cubicBezTo>
                      <a:pt x="25" y="480"/>
                      <a:pt x="25" y="480"/>
                      <a:pt x="25" y="480"/>
                    </a:cubicBezTo>
                    <a:cubicBezTo>
                      <a:pt x="23" y="479"/>
                      <a:pt x="22" y="477"/>
                      <a:pt x="20" y="475"/>
                    </a:cubicBezTo>
                    <a:cubicBezTo>
                      <a:pt x="19" y="473"/>
                      <a:pt x="19" y="473"/>
                      <a:pt x="19" y="473"/>
                    </a:cubicBezTo>
                    <a:cubicBezTo>
                      <a:pt x="21" y="476"/>
                      <a:pt x="23" y="479"/>
                      <a:pt x="25" y="482"/>
                    </a:cubicBezTo>
                    <a:cubicBezTo>
                      <a:pt x="73" y="542"/>
                      <a:pt x="147" y="585"/>
                      <a:pt x="214" y="618"/>
                    </a:cubicBezTo>
                    <a:cubicBezTo>
                      <a:pt x="236" y="630"/>
                      <a:pt x="257" y="639"/>
                      <a:pt x="278" y="647"/>
                    </a:cubicBezTo>
                    <a:cubicBezTo>
                      <a:pt x="301" y="656"/>
                      <a:pt x="326" y="664"/>
                      <a:pt x="353" y="672"/>
                    </a:cubicBezTo>
                    <a:cubicBezTo>
                      <a:pt x="362" y="674"/>
                      <a:pt x="362" y="674"/>
                      <a:pt x="362" y="674"/>
                    </a:cubicBezTo>
                    <a:cubicBezTo>
                      <a:pt x="377" y="678"/>
                      <a:pt x="391" y="682"/>
                      <a:pt x="406" y="686"/>
                    </a:cubicBezTo>
                    <a:cubicBezTo>
                      <a:pt x="408" y="675"/>
                      <a:pt x="424" y="670"/>
                      <a:pt x="434" y="668"/>
                    </a:cubicBezTo>
                    <a:cubicBezTo>
                      <a:pt x="435" y="668"/>
                      <a:pt x="436" y="667"/>
                      <a:pt x="437" y="667"/>
                    </a:cubicBezTo>
                    <a:cubicBezTo>
                      <a:pt x="442" y="666"/>
                      <a:pt x="447" y="665"/>
                      <a:pt x="452" y="665"/>
                    </a:cubicBezTo>
                    <a:cubicBezTo>
                      <a:pt x="454" y="665"/>
                      <a:pt x="457" y="665"/>
                      <a:pt x="459" y="665"/>
                    </a:cubicBezTo>
                    <a:cubicBezTo>
                      <a:pt x="459" y="665"/>
                      <a:pt x="460" y="666"/>
                      <a:pt x="460" y="666"/>
                    </a:cubicBezTo>
                    <a:cubicBezTo>
                      <a:pt x="460" y="666"/>
                      <a:pt x="460" y="666"/>
                      <a:pt x="460" y="665"/>
                    </a:cubicBezTo>
                    <a:cubicBezTo>
                      <a:pt x="460" y="665"/>
                      <a:pt x="460" y="665"/>
                      <a:pt x="460" y="665"/>
                    </a:cubicBezTo>
                    <a:cubicBezTo>
                      <a:pt x="459" y="664"/>
                      <a:pt x="459" y="664"/>
                      <a:pt x="459" y="664"/>
                    </a:cubicBezTo>
                    <a:cubicBezTo>
                      <a:pt x="458" y="663"/>
                      <a:pt x="458" y="662"/>
                      <a:pt x="457" y="661"/>
                    </a:cubicBezTo>
                    <a:cubicBezTo>
                      <a:pt x="456" y="659"/>
                      <a:pt x="456" y="658"/>
                      <a:pt x="455" y="657"/>
                    </a:cubicBezTo>
                    <a:cubicBezTo>
                      <a:pt x="453" y="653"/>
                      <a:pt x="453" y="653"/>
                      <a:pt x="453" y="653"/>
                    </a:cubicBezTo>
                    <a:cubicBezTo>
                      <a:pt x="453" y="652"/>
                      <a:pt x="453" y="650"/>
                      <a:pt x="452" y="649"/>
                    </a:cubicBezTo>
                    <a:cubicBezTo>
                      <a:pt x="452" y="648"/>
                      <a:pt x="451" y="646"/>
                      <a:pt x="451" y="645"/>
                    </a:cubicBezTo>
                    <a:cubicBezTo>
                      <a:pt x="450" y="642"/>
                      <a:pt x="449" y="639"/>
                      <a:pt x="449" y="637"/>
                    </a:cubicBezTo>
                    <a:cubicBezTo>
                      <a:pt x="449" y="635"/>
                      <a:pt x="449" y="634"/>
                      <a:pt x="448" y="632"/>
                    </a:cubicBezTo>
                    <a:cubicBezTo>
                      <a:pt x="448" y="631"/>
                      <a:pt x="448" y="630"/>
                      <a:pt x="448" y="628"/>
                    </a:cubicBezTo>
                    <a:cubicBezTo>
                      <a:pt x="448" y="627"/>
                      <a:pt x="448" y="625"/>
                      <a:pt x="448" y="624"/>
                    </a:cubicBezTo>
                    <a:cubicBezTo>
                      <a:pt x="449" y="620"/>
                      <a:pt x="449" y="620"/>
                      <a:pt x="449" y="620"/>
                    </a:cubicBezTo>
                    <a:cubicBezTo>
                      <a:pt x="449" y="618"/>
                      <a:pt x="449" y="617"/>
                      <a:pt x="449" y="615"/>
                    </a:cubicBezTo>
                    <a:cubicBezTo>
                      <a:pt x="449" y="614"/>
                      <a:pt x="450" y="613"/>
                      <a:pt x="450" y="611"/>
                    </a:cubicBezTo>
                    <a:cubicBezTo>
                      <a:pt x="450" y="609"/>
                      <a:pt x="450" y="609"/>
                      <a:pt x="450" y="609"/>
                    </a:cubicBezTo>
                    <a:cubicBezTo>
                      <a:pt x="451" y="608"/>
                      <a:pt x="451" y="608"/>
                      <a:pt x="451" y="607"/>
                    </a:cubicBezTo>
                    <a:cubicBezTo>
                      <a:pt x="452" y="603"/>
                      <a:pt x="452" y="603"/>
                      <a:pt x="452" y="603"/>
                    </a:cubicBezTo>
                    <a:cubicBezTo>
                      <a:pt x="452" y="603"/>
                      <a:pt x="452" y="603"/>
                      <a:pt x="452" y="603"/>
                    </a:cubicBezTo>
                    <a:cubicBezTo>
                      <a:pt x="452" y="603"/>
                      <a:pt x="452" y="603"/>
                      <a:pt x="452" y="603"/>
                    </a:cubicBezTo>
                    <a:cubicBezTo>
                      <a:pt x="453" y="601"/>
                      <a:pt x="454" y="599"/>
                      <a:pt x="455" y="598"/>
                    </a:cubicBezTo>
                    <a:cubicBezTo>
                      <a:pt x="455" y="596"/>
                      <a:pt x="456" y="594"/>
                      <a:pt x="457" y="592"/>
                    </a:cubicBezTo>
                    <a:cubicBezTo>
                      <a:pt x="459" y="590"/>
                      <a:pt x="459" y="590"/>
                      <a:pt x="459" y="590"/>
                    </a:cubicBezTo>
                    <a:cubicBezTo>
                      <a:pt x="460" y="588"/>
                      <a:pt x="460" y="588"/>
                      <a:pt x="460" y="588"/>
                    </a:cubicBezTo>
                    <a:cubicBezTo>
                      <a:pt x="460" y="588"/>
                      <a:pt x="460" y="588"/>
                      <a:pt x="460" y="588"/>
                    </a:cubicBezTo>
                    <a:cubicBezTo>
                      <a:pt x="460" y="588"/>
                      <a:pt x="460" y="588"/>
                      <a:pt x="460" y="588"/>
                    </a:cubicBezTo>
                    <a:cubicBezTo>
                      <a:pt x="460" y="588"/>
                      <a:pt x="460" y="588"/>
                      <a:pt x="460" y="588"/>
                    </a:cubicBezTo>
                    <a:cubicBezTo>
                      <a:pt x="460" y="587"/>
                      <a:pt x="460" y="587"/>
                      <a:pt x="460" y="587"/>
                    </a:cubicBezTo>
                    <a:cubicBezTo>
                      <a:pt x="461" y="587"/>
                      <a:pt x="461" y="587"/>
                      <a:pt x="461" y="587"/>
                    </a:cubicBezTo>
                    <a:cubicBezTo>
                      <a:pt x="462" y="585"/>
                      <a:pt x="463" y="584"/>
                      <a:pt x="464" y="582"/>
                    </a:cubicBezTo>
                    <a:cubicBezTo>
                      <a:pt x="466" y="581"/>
                      <a:pt x="467" y="579"/>
                      <a:pt x="469" y="578"/>
                    </a:cubicBezTo>
                    <a:cubicBezTo>
                      <a:pt x="473" y="573"/>
                      <a:pt x="473" y="573"/>
                      <a:pt x="473" y="573"/>
                    </a:cubicBezTo>
                    <a:cubicBezTo>
                      <a:pt x="478" y="570"/>
                      <a:pt x="478" y="570"/>
                      <a:pt x="478" y="570"/>
                    </a:cubicBezTo>
                    <a:cubicBezTo>
                      <a:pt x="483" y="566"/>
                      <a:pt x="483" y="566"/>
                      <a:pt x="483" y="566"/>
                    </a:cubicBezTo>
                    <a:cubicBezTo>
                      <a:pt x="483" y="566"/>
                      <a:pt x="483" y="566"/>
                      <a:pt x="483" y="566"/>
                    </a:cubicBezTo>
                    <a:cubicBezTo>
                      <a:pt x="483" y="566"/>
                      <a:pt x="484" y="565"/>
                      <a:pt x="484" y="565"/>
                    </a:cubicBezTo>
                    <a:cubicBezTo>
                      <a:pt x="486" y="562"/>
                      <a:pt x="486" y="562"/>
                      <a:pt x="486" y="562"/>
                    </a:cubicBezTo>
                    <a:cubicBezTo>
                      <a:pt x="488" y="560"/>
                      <a:pt x="489" y="558"/>
                      <a:pt x="491" y="557"/>
                    </a:cubicBezTo>
                    <a:cubicBezTo>
                      <a:pt x="492" y="555"/>
                      <a:pt x="494" y="554"/>
                      <a:pt x="495" y="552"/>
                    </a:cubicBezTo>
                    <a:cubicBezTo>
                      <a:pt x="498" y="550"/>
                      <a:pt x="498" y="550"/>
                      <a:pt x="498" y="550"/>
                    </a:cubicBezTo>
                    <a:cubicBezTo>
                      <a:pt x="499" y="549"/>
                      <a:pt x="499" y="549"/>
                      <a:pt x="499" y="549"/>
                    </a:cubicBezTo>
                    <a:cubicBezTo>
                      <a:pt x="499" y="549"/>
                      <a:pt x="499" y="549"/>
                      <a:pt x="499" y="549"/>
                    </a:cubicBezTo>
                    <a:cubicBezTo>
                      <a:pt x="499" y="549"/>
                      <a:pt x="499" y="549"/>
                      <a:pt x="499" y="549"/>
                    </a:cubicBezTo>
                    <a:cubicBezTo>
                      <a:pt x="500" y="548"/>
                      <a:pt x="500" y="548"/>
                      <a:pt x="500" y="548"/>
                    </a:cubicBezTo>
                    <a:cubicBezTo>
                      <a:pt x="500" y="548"/>
                      <a:pt x="500" y="548"/>
                      <a:pt x="500" y="548"/>
                    </a:cubicBezTo>
                    <a:cubicBezTo>
                      <a:pt x="505" y="544"/>
                      <a:pt x="505" y="544"/>
                      <a:pt x="505" y="544"/>
                    </a:cubicBezTo>
                    <a:cubicBezTo>
                      <a:pt x="510" y="540"/>
                      <a:pt x="510" y="540"/>
                      <a:pt x="510" y="540"/>
                    </a:cubicBezTo>
                    <a:cubicBezTo>
                      <a:pt x="512" y="539"/>
                      <a:pt x="514" y="538"/>
                      <a:pt x="516" y="537"/>
                    </a:cubicBezTo>
                    <a:cubicBezTo>
                      <a:pt x="521" y="534"/>
                      <a:pt x="521" y="534"/>
                      <a:pt x="521" y="534"/>
                    </a:cubicBezTo>
                    <a:cubicBezTo>
                      <a:pt x="531" y="527"/>
                      <a:pt x="531" y="527"/>
                      <a:pt x="531" y="527"/>
                    </a:cubicBezTo>
                    <a:cubicBezTo>
                      <a:pt x="531" y="527"/>
                      <a:pt x="532" y="526"/>
                      <a:pt x="532" y="526"/>
                    </a:cubicBezTo>
                    <a:cubicBezTo>
                      <a:pt x="533" y="521"/>
                      <a:pt x="536" y="516"/>
                      <a:pt x="539" y="512"/>
                    </a:cubicBezTo>
                    <a:cubicBezTo>
                      <a:pt x="541" y="511"/>
                      <a:pt x="542" y="509"/>
                      <a:pt x="544" y="508"/>
                    </a:cubicBezTo>
                    <a:cubicBezTo>
                      <a:pt x="544" y="507"/>
                      <a:pt x="544" y="507"/>
                      <a:pt x="544" y="507"/>
                    </a:cubicBezTo>
                    <a:cubicBezTo>
                      <a:pt x="543" y="505"/>
                      <a:pt x="543" y="505"/>
                      <a:pt x="542" y="503"/>
                    </a:cubicBezTo>
                    <a:cubicBezTo>
                      <a:pt x="540" y="501"/>
                      <a:pt x="540" y="501"/>
                      <a:pt x="540" y="501"/>
                    </a:cubicBezTo>
                    <a:cubicBezTo>
                      <a:pt x="540" y="501"/>
                      <a:pt x="540" y="501"/>
                      <a:pt x="540" y="501"/>
                    </a:cubicBezTo>
                    <a:cubicBezTo>
                      <a:pt x="540" y="500"/>
                      <a:pt x="540" y="500"/>
                      <a:pt x="540" y="500"/>
                    </a:cubicBezTo>
                    <a:cubicBezTo>
                      <a:pt x="539" y="500"/>
                      <a:pt x="539" y="500"/>
                      <a:pt x="539" y="500"/>
                    </a:cubicBezTo>
                    <a:cubicBezTo>
                      <a:pt x="530" y="508"/>
                      <a:pt x="525" y="523"/>
                      <a:pt x="516" y="533"/>
                    </a:cubicBezTo>
                    <a:cubicBezTo>
                      <a:pt x="508" y="543"/>
                      <a:pt x="495" y="549"/>
                      <a:pt x="486" y="558"/>
                    </a:cubicBezTo>
                    <a:cubicBezTo>
                      <a:pt x="477" y="567"/>
                      <a:pt x="465" y="573"/>
                      <a:pt x="456" y="582"/>
                    </a:cubicBezTo>
                    <a:cubicBezTo>
                      <a:pt x="449" y="590"/>
                      <a:pt x="445" y="602"/>
                      <a:pt x="442" y="612"/>
                    </a:cubicBezTo>
                    <a:cubicBezTo>
                      <a:pt x="433" y="641"/>
                      <a:pt x="421" y="665"/>
                      <a:pt x="389" y="665"/>
                    </a:cubicBezTo>
                    <a:cubicBezTo>
                      <a:pt x="387" y="665"/>
                      <a:pt x="385" y="665"/>
                      <a:pt x="383" y="664"/>
                    </a:cubicBezTo>
                    <a:cubicBezTo>
                      <a:pt x="382" y="664"/>
                      <a:pt x="381" y="665"/>
                      <a:pt x="379" y="665"/>
                    </a:cubicBezTo>
                    <a:cubicBezTo>
                      <a:pt x="369" y="665"/>
                      <a:pt x="357" y="662"/>
                      <a:pt x="348" y="659"/>
                    </a:cubicBezTo>
                    <a:cubicBezTo>
                      <a:pt x="291" y="643"/>
                      <a:pt x="232" y="606"/>
                      <a:pt x="185" y="563"/>
                    </a:cubicBezTo>
                    <a:cubicBezTo>
                      <a:pt x="170" y="560"/>
                      <a:pt x="156" y="556"/>
                      <a:pt x="141" y="551"/>
                    </a:cubicBezTo>
                    <a:cubicBezTo>
                      <a:pt x="140" y="551"/>
                      <a:pt x="141" y="550"/>
                      <a:pt x="141" y="550"/>
                    </a:cubicBezTo>
                    <a:cubicBezTo>
                      <a:pt x="141" y="550"/>
                      <a:pt x="141" y="550"/>
                      <a:pt x="141" y="550"/>
                    </a:cubicBezTo>
                    <a:cubicBezTo>
                      <a:pt x="155" y="554"/>
                      <a:pt x="168" y="557"/>
                      <a:pt x="182" y="560"/>
                    </a:cubicBezTo>
                    <a:cubicBezTo>
                      <a:pt x="174" y="552"/>
                      <a:pt x="166" y="544"/>
                      <a:pt x="159" y="536"/>
                    </a:cubicBezTo>
                    <a:cubicBezTo>
                      <a:pt x="151" y="534"/>
                      <a:pt x="143" y="532"/>
                      <a:pt x="135" y="529"/>
                    </a:cubicBezTo>
                    <a:cubicBezTo>
                      <a:pt x="137" y="531"/>
                      <a:pt x="137" y="531"/>
                      <a:pt x="137" y="531"/>
                    </a:cubicBezTo>
                    <a:cubicBezTo>
                      <a:pt x="126" y="527"/>
                      <a:pt x="126" y="527"/>
                      <a:pt x="126" y="527"/>
                    </a:cubicBezTo>
                    <a:cubicBezTo>
                      <a:pt x="121" y="525"/>
                      <a:pt x="121" y="525"/>
                      <a:pt x="121" y="525"/>
                    </a:cubicBezTo>
                    <a:cubicBezTo>
                      <a:pt x="119" y="524"/>
                      <a:pt x="118" y="523"/>
                      <a:pt x="116" y="522"/>
                    </a:cubicBezTo>
                    <a:cubicBezTo>
                      <a:pt x="115" y="521"/>
                      <a:pt x="113" y="520"/>
                      <a:pt x="112" y="519"/>
                    </a:cubicBezTo>
                    <a:cubicBezTo>
                      <a:pt x="110" y="518"/>
                      <a:pt x="109" y="518"/>
                      <a:pt x="107" y="517"/>
                    </a:cubicBezTo>
                    <a:cubicBezTo>
                      <a:pt x="106" y="516"/>
                      <a:pt x="105" y="515"/>
                      <a:pt x="103" y="513"/>
                    </a:cubicBezTo>
                    <a:cubicBezTo>
                      <a:pt x="99" y="510"/>
                      <a:pt x="99" y="510"/>
                      <a:pt x="99" y="510"/>
                    </a:cubicBezTo>
                    <a:cubicBezTo>
                      <a:pt x="99" y="510"/>
                      <a:pt x="98" y="509"/>
                      <a:pt x="98" y="508"/>
                    </a:cubicBezTo>
                    <a:cubicBezTo>
                      <a:pt x="96" y="508"/>
                      <a:pt x="95" y="507"/>
                      <a:pt x="94" y="507"/>
                    </a:cubicBezTo>
                    <a:cubicBezTo>
                      <a:pt x="93" y="507"/>
                      <a:pt x="94" y="506"/>
                      <a:pt x="94" y="506"/>
                    </a:cubicBezTo>
                    <a:cubicBezTo>
                      <a:pt x="94" y="506"/>
                      <a:pt x="94" y="506"/>
                      <a:pt x="94" y="506"/>
                    </a:cubicBezTo>
                    <a:cubicBezTo>
                      <a:pt x="95" y="506"/>
                      <a:pt x="95" y="507"/>
                      <a:pt x="96" y="507"/>
                    </a:cubicBezTo>
                    <a:cubicBezTo>
                      <a:pt x="96" y="507"/>
                      <a:pt x="96" y="507"/>
                      <a:pt x="95" y="506"/>
                    </a:cubicBezTo>
                    <a:cubicBezTo>
                      <a:pt x="94" y="505"/>
                      <a:pt x="94" y="505"/>
                      <a:pt x="94" y="505"/>
                    </a:cubicBezTo>
                    <a:cubicBezTo>
                      <a:pt x="94" y="505"/>
                      <a:pt x="94" y="505"/>
                      <a:pt x="94" y="505"/>
                    </a:cubicBezTo>
                    <a:cubicBezTo>
                      <a:pt x="94" y="505"/>
                      <a:pt x="94" y="505"/>
                      <a:pt x="94" y="505"/>
                    </a:cubicBezTo>
                    <a:cubicBezTo>
                      <a:pt x="94" y="505"/>
                      <a:pt x="94" y="505"/>
                      <a:pt x="94" y="505"/>
                    </a:cubicBezTo>
                    <a:cubicBezTo>
                      <a:pt x="94" y="505"/>
                      <a:pt x="94" y="505"/>
                      <a:pt x="94" y="505"/>
                    </a:cubicBezTo>
                    <a:cubicBezTo>
                      <a:pt x="94" y="504"/>
                      <a:pt x="94" y="504"/>
                      <a:pt x="94" y="504"/>
                    </a:cubicBezTo>
                    <a:cubicBezTo>
                      <a:pt x="92" y="502"/>
                      <a:pt x="92" y="502"/>
                      <a:pt x="92" y="502"/>
                    </a:cubicBezTo>
                    <a:cubicBezTo>
                      <a:pt x="91" y="501"/>
                      <a:pt x="90" y="500"/>
                      <a:pt x="89" y="498"/>
                    </a:cubicBezTo>
                    <a:cubicBezTo>
                      <a:pt x="86" y="494"/>
                      <a:pt x="86" y="494"/>
                      <a:pt x="86" y="494"/>
                    </a:cubicBezTo>
                    <a:cubicBezTo>
                      <a:pt x="85" y="493"/>
                      <a:pt x="84" y="491"/>
                      <a:pt x="83" y="490"/>
                    </a:cubicBezTo>
                    <a:cubicBezTo>
                      <a:pt x="79" y="489"/>
                      <a:pt x="75" y="488"/>
                      <a:pt x="71" y="486"/>
                    </a:cubicBezTo>
                    <a:cubicBezTo>
                      <a:pt x="70" y="487"/>
                      <a:pt x="68" y="487"/>
                      <a:pt x="67" y="487"/>
                    </a:cubicBezTo>
                    <a:cubicBezTo>
                      <a:pt x="66" y="487"/>
                      <a:pt x="66" y="487"/>
                      <a:pt x="65" y="487"/>
                    </a:cubicBezTo>
                    <a:cubicBezTo>
                      <a:pt x="64" y="486"/>
                      <a:pt x="64" y="486"/>
                      <a:pt x="64" y="486"/>
                    </a:cubicBezTo>
                    <a:cubicBezTo>
                      <a:pt x="61" y="485"/>
                      <a:pt x="61" y="485"/>
                      <a:pt x="61" y="485"/>
                    </a:cubicBezTo>
                    <a:cubicBezTo>
                      <a:pt x="61" y="485"/>
                      <a:pt x="61" y="485"/>
                      <a:pt x="61" y="485"/>
                    </a:cubicBezTo>
                    <a:cubicBezTo>
                      <a:pt x="60" y="484"/>
                      <a:pt x="60" y="484"/>
                      <a:pt x="60" y="484"/>
                    </a:cubicBezTo>
                    <a:cubicBezTo>
                      <a:pt x="58" y="483"/>
                      <a:pt x="58" y="483"/>
                      <a:pt x="58" y="483"/>
                    </a:cubicBezTo>
                    <a:cubicBezTo>
                      <a:pt x="57" y="482"/>
                      <a:pt x="57" y="482"/>
                      <a:pt x="57" y="482"/>
                    </a:cubicBezTo>
                    <a:cubicBezTo>
                      <a:pt x="57" y="482"/>
                      <a:pt x="57" y="482"/>
                      <a:pt x="57" y="482"/>
                    </a:cubicBezTo>
                    <a:cubicBezTo>
                      <a:pt x="57" y="482"/>
                      <a:pt x="57" y="482"/>
                      <a:pt x="57" y="482"/>
                    </a:cubicBezTo>
                    <a:cubicBezTo>
                      <a:pt x="56" y="482"/>
                      <a:pt x="56" y="482"/>
                      <a:pt x="56" y="482"/>
                    </a:cubicBezTo>
                    <a:cubicBezTo>
                      <a:pt x="56" y="482"/>
                      <a:pt x="56" y="482"/>
                      <a:pt x="56" y="482"/>
                    </a:cubicBezTo>
                    <a:cubicBezTo>
                      <a:pt x="56" y="481"/>
                      <a:pt x="56" y="481"/>
                      <a:pt x="56" y="481"/>
                    </a:cubicBezTo>
                    <a:cubicBezTo>
                      <a:pt x="56" y="481"/>
                      <a:pt x="56" y="481"/>
                      <a:pt x="56" y="481"/>
                    </a:cubicBezTo>
                    <a:cubicBezTo>
                      <a:pt x="56" y="481"/>
                      <a:pt x="56" y="481"/>
                      <a:pt x="56" y="481"/>
                    </a:cubicBezTo>
                    <a:cubicBezTo>
                      <a:pt x="55" y="480"/>
                      <a:pt x="55" y="480"/>
                      <a:pt x="55" y="480"/>
                    </a:cubicBezTo>
                    <a:cubicBezTo>
                      <a:pt x="54" y="480"/>
                      <a:pt x="54" y="480"/>
                      <a:pt x="54" y="480"/>
                    </a:cubicBezTo>
                    <a:cubicBezTo>
                      <a:pt x="54" y="479"/>
                      <a:pt x="54" y="479"/>
                      <a:pt x="54" y="479"/>
                    </a:cubicBezTo>
                    <a:cubicBezTo>
                      <a:pt x="52" y="477"/>
                      <a:pt x="52" y="477"/>
                      <a:pt x="52" y="477"/>
                    </a:cubicBezTo>
                    <a:cubicBezTo>
                      <a:pt x="52" y="478"/>
                      <a:pt x="52" y="478"/>
                      <a:pt x="52" y="478"/>
                    </a:cubicBezTo>
                    <a:cubicBezTo>
                      <a:pt x="50" y="475"/>
                      <a:pt x="50" y="475"/>
                      <a:pt x="50" y="475"/>
                    </a:cubicBezTo>
                    <a:cubicBezTo>
                      <a:pt x="48" y="473"/>
                      <a:pt x="48" y="473"/>
                      <a:pt x="48" y="473"/>
                    </a:cubicBezTo>
                    <a:cubicBezTo>
                      <a:pt x="47" y="472"/>
                      <a:pt x="47" y="472"/>
                      <a:pt x="47" y="472"/>
                    </a:cubicBezTo>
                    <a:cubicBezTo>
                      <a:pt x="46" y="470"/>
                      <a:pt x="46" y="470"/>
                      <a:pt x="46" y="470"/>
                    </a:cubicBezTo>
                    <a:cubicBezTo>
                      <a:pt x="46" y="469"/>
                      <a:pt x="46" y="469"/>
                      <a:pt x="45" y="468"/>
                    </a:cubicBezTo>
                    <a:cubicBezTo>
                      <a:pt x="44" y="465"/>
                      <a:pt x="44" y="465"/>
                      <a:pt x="44" y="465"/>
                    </a:cubicBezTo>
                    <a:cubicBezTo>
                      <a:pt x="43" y="464"/>
                      <a:pt x="43" y="464"/>
                      <a:pt x="43" y="464"/>
                    </a:cubicBezTo>
                    <a:cubicBezTo>
                      <a:pt x="43" y="464"/>
                      <a:pt x="43" y="464"/>
                      <a:pt x="43" y="464"/>
                    </a:cubicBezTo>
                    <a:cubicBezTo>
                      <a:pt x="43" y="464"/>
                      <a:pt x="43" y="464"/>
                      <a:pt x="43" y="464"/>
                    </a:cubicBezTo>
                    <a:cubicBezTo>
                      <a:pt x="43" y="464"/>
                      <a:pt x="43" y="464"/>
                      <a:pt x="43" y="464"/>
                    </a:cubicBezTo>
                    <a:cubicBezTo>
                      <a:pt x="43" y="464"/>
                      <a:pt x="43" y="464"/>
                      <a:pt x="43" y="464"/>
                    </a:cubicBezTo>
                    <a:cubicBezTo>
                      <a:pt x="43" y="463"/>
                      <a:pt x="43" y="463"/>
                      <a:pt x="43" y="463"/>
                    </a:cubicBezTo>
                    <a:cubicBezTo>
                      <a:pt x="43" y="462"/>
                      <a:pt x="43" y="462"/>
                      <a:pt x="43" y="462"/>
                    </a:cubicBezTo>
                    <a:cubicBezTo>
                      <a:pt x="42" y="461"/>
                      <a:pt x="42" y="461"/>
                      <a:pt x="42" y="460"/>
                    </a:cubicBezTo>
                    <a:cubicBezTo>
                      <a:pt x="42" y="459"/>
                      <a:pt x="41" y="458"/>
                      <a:pt x="41" y="456"/>
                    </a:cubicBezTo>
                    <a:cubicBezTo>
                      <a:pt x="41" y="456"/>
                      <a:pt x="41" y="456"/>
                      <a:pt x="41" y="456"/>
                    </a:cubicBezTo>
                    <a:cubicBezTo>
                      <a:pt x="41" y="455"/>
                      <a:pt x="41" y="455"/>
                      <a:pt x="41" y="455"/>
                    </a:cubicBezTo>
                    <a:cubicBezTo>
                      <a:pt x="41" y="455"/>
                      <a:pt x="41" y="455"/>
                      <a:pt x="41" y="455"/>
                    </a:cubicBezTo>
                    <a:cubicBezTo>
                      <a:pt x="41" y="455"/>
                      <a:pt x="41" y="455"/>
                      <a:pt x="41" y="455"/>
                    </a:cubicBezTo>
                    <a:cubicBezTo>
                      <a:pt x="41" y="455"/>
                      <a:pt x="41" y="455"/>
                      <a:pt x="41" y="455"/>
                    </a:cubicBezTo>
                    <a:cubicBezTo>
                      <a:pt x="41" y="453"/>
                      <a:pt x="41" y="453"/>
                      <a:pt x="41" y="453"/>
                    </a:cubicBezTo>
                    <a:cubicBezTo>
                      <a:pt x="41" y="453"/>
                      <a:pt x="41" y="453"/>
                      <a:pt x="41" y="453"/>
                    </a:cubicBezTo>
                    <a:cubicBezTo>
                      <a:pt x="38" y="452"/>
                      <a:pt x="36" y="451"/>
                      <a:pt x="34" y="449"/>
                    </a:cubicBezTo>
                    <a:cubicBezTo>
                      <a:pt x="34" y="450"/>
                      <a:pt x="34" y="450"/>
                      <a:pt x="34" y="450"/>
                    </a:cubicBezTo>
                    <a:cubicBezTo>
                      <a:pt x="33" y="452"/>
                      <a:pt x="33" y="452"/>
                      <a:pt x="33" y="452"/>
                    </a:cubicBezTo>
                    <a:cubicBezTo>
                      <a:pt x="33" y="452"/>
                      <a:pt x="32" y="453"/>
                      <a:pt x="32" y="454"/>
                    </a:cubicBezTo>
                    <a:cubicBezTo>
                      <a:pt x="31" y="455"/>
                      <a:pt x="31" y="455"/>
                      <a:pt x="31" y="455"/>
                    </a:cubicBezTo>
                    <a:cubicBezTo>
                      <a:pt x="30" y="450"/>
                      <a:pt x="30" y="450"/>
                      <a:pt x="30" y="450"/>
                    </a:cubicBezTo>
                    <a:cubicBezTo>
                      <a:pt x="30" y="448"/>
                      <a:pt x="30" y="448"/>
                      <a:pt x="30" y="448"/>
                    </a:cubicBezTo>
                    <a:cubicBezTo>
                      <a:pt x="29" y="447"/>
                      <a:pt x="29" y="447"/>
                      <a:pt x="29" y="447"/>
                    </a:cubicBezTo>
                    <a:cubicBezTo>
                      <a:pt x="22" y="442"/>
                      <a:pt x="15" y="437"/>
                      <a:pt x="8" y="430"/>
                    </a:cubicBezTo>
                    <a:cubicBezTo>
                      <a:pt x="8" y="430"/>
                      <a:pt x="8" y="429"/>
                      <a:pt x="9" y="429"/>
                    </a:cubicBezTo>
                    <a:cubicBezTo>
                      <a:pt x="9" y="429"/>
                      <a:pt x="9" y="429"/>
                      <a:pt x="9" y="430"/>
                    </a:cubicBezTo>
                    <a:cubicBezTo>
                      <a:pt x="15" y="435"/>
                      <a:pt x="21" y="440"/>
                      <a:pt x="29" y="444"/>
                    </a:cubicBezTo>
                    <a:cubicBezTo>
                      <a:pt x="28" y="443"/>
                      <a:pt x="28" y="441"/>
                      <a:pt x="27" y="440"/>
                    </a:cubicBezTo>
                    <a:cubicBezTo>
                      <a:pt x="27" y="439"/>
                      <a:pt x="26" y="438"/>
                      <a:pt x="26" y="437"/>
                    </a:cubicBezTo>
                    <a:cubicBezTo>
                      <a:pt x="26" y="436"/>
                      <a:pt x="26" y="436"/>
                      <a:pt x="26" y="436"/>
                    </a:cubicBezTo>
                    <a:cubicBezTo>
                      <a:pt x="25" y="435"/>
                      <a:pt x="25" y="435"/>
                      <a:pt x="25" y="435"/>
                    </a:cubicBezTo>
                    <a:cubicBezTo>
                      <a:pt x="24" y="434"/>
                      <a:pt x="24" y="434"/>
                      <a:pt x="24" y="434"/>
                    </a:cubicBezTo>
                    <a:cubicBezTo>
                      <a:pt x="24" y="433"/>
                      <a:pt x="23" y="432"/>
                      <a:pt x="22" y="431"/>
                    </a:cubicBezTo>
                    <a:cubicBezTo>
                      <a:pt x="21" y="430"/>
                      <a:pt x="21" y="430"/>
                      <a:pt x="21" y="430"/>
                    </a:cubicBezTo>
                    <a:cubicBezTo>
                      <a:pt x="21" y="430"/>
                      <a:pt x="20" y="429"/>
                      <a:pt x="20" y="429"/>
                    </a:cubicBezTo>
                    <a:cubicBezTo>
                      <a:pt x="19" y="428"/>
                      <a:pt x="18" y="427"/>
                      <a:pt x="17" y="426"/>
                    </a:cubicBezTo>
                    <a:cubicBezTo>
                      <a:pt x="17" y="425"/>
                      <a:pt x="16" y="424"/>
                      <a:pt x="15" y="423"/>
                    </a:cubicBezTo>
                    <a:cubicBezTo>
                      <a:pt x="14" y="422"/>
                      <a:pt x="14" y="422"/>
                      <a:pt x="14" y="422"/>
                    </a:cubicBezTo>
                    <a:cubicBezTo>
                      <a:pt x="14" y="421"/>
                      <a:pt x="14" y="421"/>
                      <a:pt x="14" y="421"/>
                    </a:cubicBezTo>
                    <a:cubicBezTo>
                      <a:pt x="14" y="421"/>
                      <a:pt x="14" y="421"/>
                      <a:pt x="14" y="421"/>
                    </a:cubicBezTo>
                    <a:cubicBezTo>
                      <a:pt x="13" y="421"/>
                      <a:pt x="13" y="421"/>
                      <a:pt x="13" y="421"/>
                    </a:cubicBezTo>
                    <a:cubicBezTo>
                      <a:pt x="13" y="421"/>
                      <a:pt x="13" y="421"/>
                      <a:pt x="13" y="421"/>
                    </a:cubicBezTo>
                    <a:cubicBezTo>
                      <a:pt x="13" y="420"/>
                      <a:pt x="13" y="420"/>
                      <a:pt x="13" y="420"/>
                    </a:cubicBezTo>
                    <a:cubicBezTo>
                      <a:pt x="11" y="417"/>
                      <a:pt x="11" y="417"/>
                      <a:pt x="11" y="417"/>
                    </a:cubicBezTo>
                    <a:cubicBezTo>
                      <a:pt x="10" y="416"/>
                      <a:pt x="10" y="415"/>
                      <a:pt x="9" y="414"/>
                    </a:cubicBezTo>
                    <a:cubicBezTo>
                      <a:pt x="8" y="413"/>
                      <a:pt x="8" y="412"/>
                      <a:pt x="7" y="410"/>
                    </a:cubicBezTo>
                    <a:cubicBezTo>
                      <a:pt x="5" y="406"/>
                      <a:pt x="5" y="406"/>
                      <a:pt x="5" y="406"/>
                    </a:cubicBezTo>
                    <a:moveTo>
                      <a:pt x="25" y="403"/>
                    </a:moveTo>
                    <a:cubicBezTo>
                      <a:pt x="25" y="403"/>
                      <a:pt x="25" y="403"/>
                      <a:pt x="25" y="403"/>
                    </a:cubicBezTo>
                    <a:cubicBezTo>
                      <a:pt x="25" y="403"/>
                      <a:pt x="25" y="403"/>
                      <a:pt x="25" y="403"/>
                    </a:cubicBezTo>
                    <a:cubicBezTo>
                      <a:pt x="25" y="403"/>
                      <a:pt x="25" y="403"/>
                      <a:pt x="25" y="403"/>
                    </a:cubicBezTo>
                    <a:moveTo>
                      <a:pt x="25" y="403"/>
                    </a:moveTo>
                    <a:cubicBezTo>
                      <a:pt x="25" y="403"/>
                      <a:pt x="25" y="403"/>
                      <a:pt x="25" y="403"/>
                    </a:cubicBezTo>
                    <a:cubicBezTo>
                      <a:pt x="25" y="403"/>
                      <a:pt x="25" y="403"/>
                      <a:pt x="25" y="403"/>
                    </a:cubicBezTo>
                    <a:cubicBezTo>
                      <a:pt x="25" y="403"/>
                      <a:pt x="25" y="403"/>
                      <a:pt x="25" y="403"/>
                    </a:cubicBezTo>
                    <a:cubicBezTo>
                      <a:pt x="25" y="403"/>
                      <a:pt x="25" y="403"/>
                      <a:pt x="25" y="403"/>
                    </a:cubicBezTo>
                    <a:moveTo>
                      <a:pt x="64" y="403"/>
                    </a:moveTo>
                    <a:cubicBezTo>
                      <a:pt x="64" y="404"/>
                      <a:pt x="65" y="406"/>
                      <a:pt x="65" y="407"/>
                    </a:cubicBezTo>
                    <a:cubicBezTo>
                      <a:pt x="66" y="408"/>
                      <a:pt x="66" y="408"/>
                      <a:pt x="66" y="408"/>
                    </a:cubicBezTo>
                    <a:cubicBezTo>
                      <a:pt x="66" y="408"/>
                      <a:pt x="66" y="408"/>
                      <a:pt x="66" y="408"/>
                    </a:cubicBezTo>
                    <a:cubicBezTo>
                      <a:pt x="66" y="407"/>
                      <a:pt x="66" y="407"/>
                      <a:pt x="66" y="407"/>
                    </a:cubicBezTo>
                    <a:cubicBezTo>
                      <a:pt x="66" y="407"/>
                      <a:pt x="66" y="407"/>
                      <a:pt x="66" y="407"/>
                    </a:cubicBezTo>
                    <a:cubicBezTo>
                      <a:pt x="66" y="407"/>
                      <a:pt x="66" y="407"/>
                      <a:pt x="66" y="407"/>
                    </a:cubicBezTo>
                    <a:cubicBezTo>
                      <a:pt x="65" y="406"/>
                      <a:pt x="65" y="406"/>
                      <a:pt x="65" y="406"/>
                    </a:cubicBezTo>
                    <a:cubicBezTo>
                      <a:pt x="64" y="403"/>
                      <a:pt x="64" y="403"/>
                      <a:pt x="64" y="403"/>
                    </a:cubicBezTo>
                    <a:moveTo>
                      <a:pt x="86" y="394"/>
                    </a:moveTo>
                    <a:cubicBezTo>
                      <a:pt x="86" y="394"/>
                      <a:pt x="86" y="394"/>
                      <a:pt x="86" y="394"/>
                    </a:cubicBezTo>
                    <a:cubicBezTo>
                      <a:pt x="86" y="394"/>
                      <a:pt x="86" y="394"/>
                      <a:pt x="86" y="394"/>
                    </a:cubicBezTo>
                    <a:cubicBezTo>
                      <a:pt x="86" y="394"/>
                      <a:pt x="86" y="394"/>
                      <a:pt x="86" y="394"/>
                    </a:cubicBezTo>
                    <a:moveTo>
                      <a:pt x="85" y="393"/>
                    </a:moveTo>
                    <a:cubicBezTo>
                      <a:pt x="85" y="393"/>
                      <a:pt x="85" y="393"/>
                      <a:pt x="85" y="393"/>
                    </a:cubicBezTo>
                    <a:cubicBezTo>
                      <a:pt x="86" y="393"/>
                      <a:pt x="86" y="393"/>
                      <a:pt x="86" y="393"/>
                    </a:cubicBezTo>
                    <a:cubicBezTo>
                      <a:pt x="86" y="393"/>
                      <a:pt x="86" y="393"/>
                      <a:pt x="86" y="393"/>
                    </a:cubicBezTo>
                    <a:cubicBezTo>
                      <a:pt x="85" y="393"/>
                      <a:pt x="85" y="393"/>
                      <a:pt x="85" y="393"/>
                    </a:cubicBezTo>
                    <a:moveTo>
                      <a:pt x="36" y="392"/>
                    </a:moveTo>
                    <a:cubicBezTo>
                      <a:pt x="33" y="395"/>
                      <a:pt x="29" y="398"/>
                      <a:pt x="24" y="399"/>
                    </a:cubicBezTo>
                    <a:cubicBezTo>
                      <a:pt x="25" y="402"/>
                      <a:pt x="25" y="402"/>
                      <a:pt x="25" y="402"/>
                    </a:cubicBezTo>
                    <a:cubicBezTo>
                      <a:pt x="25" y="403"/>
                      <a:pt x="25" y="403"/>
                      <a:pt x="25" y="403"/>
                    </a:cubicBezTo>
                    <a:cubicBezTo>
                      <a:pt x="25" y="403"/>
                      <a:pt x="25" y="403"/>
                      <a:pt x="25" y="403"/>
                    </a:cubicBezTo>
                    <a:cubicBezTo>
                      <a:pt x="25" y="403"/>
                      <a:pt x="25" y="403"/>
                      <a:pt x="25" y="403"/>
                    </a:cubicBezTo>
                    <a:cubicBezTo>
                      <a:pt x="25" y="403"/>
                      <a:pt x="25" y="403"/>
                      <a:pt x="25" y="403"/>
                    </a:cubicBezTo>
                    <a:cubicBezTo>
                      <a:pt x="25" y="403"/>
                      <a:pt x="25" y="403"/>
                      <a:pt x="25" y="403"/>
                    </a:cubicBezTo>
                    <a:cubicBezTo>
                      <a:pt x="25" y="403"/>
                      <a:pt x="25" y="403"/>
                      <a:pt x="25" y="403"/>
                    </a:cubicBezTo>
                    <a:cubicBezTo>
                      <a:pt x="26" y="403"/>
                      <a:pt x="26" y="403"/>
                      <a:pt x="26" y="403"/>
                    </a:cubicBezTo>
                    <a:cubicBezTo>
                      <a:pt x="26" y="405"/>
                      <a:pt x="26" y="405"/>
                      <a:pt x="26" y="405"/>
                    </a:cubicBezTo>
                    <a:cubicBezTo>
                      <a:pt x="27" y="407"/>
                      <a:pt x="27" y="407"/>
                      <a:pt x="27" y="407"/>
                    </a:cubicBezTo>
                    <a:cubicBezTo>
                      <a:pt x="27" y="408"/>
                      <a:pt x="27" y="408"/>
                      <a:pt x="27" y="408"/>
                    </a:cubicBezTo>
                    <a:cubicBezTo>
                      <a:pt x="27" y="408"/>
                      <a:pt x="27" y="408"/>
                      <a:pt x="27" y="408"/>
                    </a:cubicBezTo>
                    <a:cubicBezTo>
                      <a:pt x="27" y="408"/>
                      <a:pt x="27" y="408"/>
                      <a:pt x="27" y="408"/>
                    </a:cubicBezTo>
                    <a:cubicBezTo>
                      <a:pt x="27" y="408"/>
                      <a:pt x="27" y="408"/>
                      <a:pt x="27" y="408"/>
                    </a:cubicBezTo>
                    <a:cubicBezTo>
                      <a:pt x="27" y="408"/>
                      <a:pt x="27" y="408"/>
                      <a:pt x="27" y="408"/>
                    </a:cubicBezTo>
                    <a:cubicBezTo>
                      <a:pt x="27" y="408"/>
                      <a:pt x="27" y="408"/>
                      <a:pt x="27" y="408"/>
                    </a:cubicBezTo>
                    <a:cubicBezTo>
                      <a:pt x="27" y="408"/>
                      <a:pt x="27" y="408"/>
                      <a:pt x="27" y="408"/>
                    </a:cubicBezTo>
                    <a:cubicBezTo>
                      <a:pt x="28" y="409"/>
                      <a:pt x="28" y="409"/>
                      <a:pt x="28" y="409"/>
                    </a:cubicBezTo>
                    <a:cubicBezTo>
                      <a:pt x="29" y="413"/>
                      <a:pt x="29" y="413"/>
                      <a:pt x="29" y="413"/>
                    </a:cubicBezTo>
                    <a:cubicBezTo>
                      <a:pt x="29" y="412"/>
                      <a:pt x="29" y="412"/>
                      <a:pt x="29" y="412"/>
                    </a:cubicBezTo>
                    <a:cubicBezTo>
                      <a:pt x="30" y="414"/>
                      <a:pt x="30" y="414"/>
                      <a:pt x="30" y="414"/>
                    </a:cubicBezTo>
                    <a:cubicBezTo>
                      <a:pt x="30" y="414"/>
                      <a:pt x="30" y="414"/>
                      <a:pt x="30" y="414"/>
                    </a:cubicBezTo>
                    <a:cubicBezTo>
                      <a:pt x="30" y="414"/>
                      <a:pt x="30" y="414"/>
                      <a:pt x="30" y="414"/>
                    </a:cubicBezTo>
                    <a:cubicBezTo>
                      <a:pt x="30" y="414"/>
                      <a:pt x="30" y="414"/>
                      <a:pt x="30" y="414"/>
                    </a:cubicBezTo>
                    <a:cubicBezTo>
                      <a:pt x="30" y="414"/>
                      <a:pt x="30" y="414"/>
                      <a:pt x="30" y="414"/>
                    </a:cubicBezTo>
                    <a:cubicBezTo>
                      <a:pt x="30" y="414"/>
                      <a:pt x="30" y="414"/>
                      <a:pt x="30" y="414"/>
                    </a:cubicBezTo>
                    <a:cubicBezTo>
                      <a:pt x="30" y="414"/>
                      <a:pt x="30" y="414"/>
                      <a:pt x="30" y="414"/>
                    </a:cubicBezTo>
                    <a:cubicBezTo>
                      <a:pt x="30" y="414"/>
                      <a:pt x="30" y="414"/>
                      <a:pt x="30" y="414"/>
                    </a:cubicBezTo>
                    <a:cubicBezTo>
                      <a:pt x="30" y="414"/>
                      <a:pt x="30" y="414"/>
                      <a:pt x="30" y="414"/>
                    </a:cubicBezTo>
                    <a:cubicBezTo>
                      <a:pt x="30" y="414"/>
                      <a:pt x="30" y="414"/>
                      <a:pt x="30" y="414"/>
                    </a:cubicBezTo>
                    <a:cubicBezTo>
                      <a:pt x="30" y="414"/>
                      <a:pt x="30" y="414"/>
                      <a:pt x="30" y="414"/>
                    </a:cubicBezTo>
                    <a:cubicBezTo>
                      <a:pt x="30" y="415"/>
                      <a:pt x="30" y="415"/>
                      <a:pt x="30" y="415"/>
                    </a:cubicBezTo>
                    <a:cubicBezTo>
                      <a:pt x="31" y="416"/>
                      <a:pt x="31" y="416"/>
                      <a:pt x="31" y="416"/>
                    </a:cubicBezTo>
                    <a:cubicBezTo>
                      <a:pt x="31" y="416"/>
                      <a:pt x="31" y="416"/>
                      <a:pt x="31" y="416"/>
                    </a:cubicBezTo>
                    <a:cubicBezTo>
                      <a:pt x="31" y="416"/>
                      <a:pt x="31" y="416"/>
                      <a:pt x="31" y="416"/>
                    </a:cubicBezTo>
                    <a:cubicBezTo>
                      <a:pt x="31" y="417"/>
                      <a:pt x="31" y="417"/>
                      <a:pt x="31" y="417"/>
                    </a:cubicBezTo>
                    <a:cubicBezTo>
                      <a:pt x="32" y="418"/>
                      <a:pt x="32" y="418"/>
                      <a:pt x="32" y="418"/>
                    </a:cubicBezTo>
                    <a:cubicBezTo>
                      <a:pt x="32" y="418"/>
                      <a:pt x="32" y="418"/>
                      <a:pt x="32" y="418"/>
                    </a:cubicBezTo>
                    <a:cubicBezTo>
                      <a:pt x="32" y="419"/>
                      <a:pt x="32" y="419"/>
                      <a:pt x="32" y="419"/>
                    </a:cubicBezTo>
                    <a:cubicBezTo>
                      <a:pt x="32" y="419"/>
                      <a:pt x="32" y="419"/>
                      <a:pt x="32" y="419"/>
                    </a:cubicBezTo>
                    <a:cubicBezTo>
                      <a:pt x="33" y="420"/>
                      <a:pt x="33" y="420"/>
                      <a:pt x="33" y="420"/>
                    </a:cubicBezTo>
                    <a:cubicBezTo>
                      <a:pt x="33" y="421"/>
                      <a:pt x="33" y="421"/>
                      <a:pt x="33" y="421"/>
                    </a:cubicBezTo>
                    <a:cubicBezTo>
                      <a:pt x="34" y="422"/>
                      <a:pt x="34" y="422"/>
                      <a:pt x="34" y="422"/>
                    </a:cubicBezTo>
                    <a:cubicBezTo>
                      <a:pt x="34" y="423"/>
                      <a:pt x="34" y="424"/>
                      <a:pt x="35" y="425"/>
                    </a:cubicBezTo>
                    <a:cubicBezTo>
                      <a:pt x="35" y="427"/>
                      <a:pt x="35" y="427"/>
                      <a:pt x="35" y="427"/>
                    </a:cubicBezTo>
                    <a:cubicBezTo>
                      <a:pt x="36" y="429"/>
                      <a:pt x="36" y="430"/>
                      <a:pt x="36" y="432"/>
                    </a:cubicBezTo>
                    <a:cubicBezTo>
                      <a:pt x="36" y="432"/>
                      <a:pt x="36" y="432"/>
                      <a:pt x="36" y="432"/>
                    </a:cubicBezTo>
                    <a:cubicBezTo>
                      <a:pt x="36" y="433"/>
                      <a:pt x="36" y="433"/>
                      <a:pt x="36" y="433"/>
                    </a:cubicBezTo>
                    <a:cubicBezTo>
                      <a:pt x="37" y="433"/>
                      <a:pt x="37" y="433"/>
                      <a:pt x="37" y="433"/>
                    </a:cubicBezTo>
                    <a:cubicBezTo>
                      <a:pt x="37" y="436"/>
                      <a:pt x="37" y="436"/>
                      <a:pt x="37" y="436"/>
                    </a:cubicBezTo>
                    <a:cubicBezTo>
                      <a:pt x="37" y="437"/>
                      <a:pt x="37" y="437"/>
                      <a:pt x="37" y="437"/>
                    </a:cubicBezTo>
                    <a:cubicBezTo>
                      <a:pt x="37" y="439"/>
                      <a:pt x="37" y="439"/>
                      <a:pt x="37" y="439"/>
                    </a:cubicBezTo>
                    <a:cubicBezTo>
                      <a:pt x="36" y="441"/>
                      <a:pt x="36" y="441"/>
                      <a:pt x="36" y="441"/>
                    </a:cubicBezTo>
                    <a:cubicBezTo>
                      <a:pt x="36" y="441"/>
                      <a:pt x="36" y="442"/>
                      <a:pt x="36" y="442"/>
                    </a:cubicBezTo>
                    <a:cubicBezTo>
                      <a:pt x="36" y="443"/>
                      <a:pt x="36" y="443"/>
                      <a:pt x="36" y="443"/>
                    </a:cubicBezTo>
                    <a:cubicBezTo>
                      <a:pt x="35" y="445"/>
                      <a:pt x="35" y="445"/>
                      <a:pt x="35" y="445"/>
                    </a:cubicBezTo>
                    <a:cubicBezTo>
                      <a:pt x="35" y="447"/>
                      <a:pt x="35" y="447"/>
                      <a:pt x="35" y="447"/>
                    </a:cubicBezTo>
                    <a:cubicBezTo>
                      <a:pt x="37" y="448"/>
                      <a:pt x="39" y="449"/>
                      <a:pt x="41" y="450"/>
                    </a:cubicBezTo>
                    <a:cubicBezTo>
                      <a:pt x="41" y="448"/>
                      <a:pt x="41" y="448"/>
                      <a:pt x="41" y="448"/>
                    </a:cubicBezTo>
                    <a:cubicBezTo>
                      <a:pt x="41" y="447"/>
                      <a:pt x="41" y="447"/>
                      <a:pt x="41" y="447"/>
                    </a:cubicBezTo>
                    <a:cubicBezTo>
                      <a:pt x="41" y="447"/>
                      <a:pt x="41" y="447"/>
                      <a:pt x="41" y="447"/>
                    </a:cubicBezTo>
                    <a:cubicBezTo>
                      <a:pt x="41" y="446"/>
                      <a:pt x="41" y="446"/>
                      <a:pt x="41" y="446"/>
                    </a:cubicBezTo>
                    <a:cubicBezTo>
                      <a:pt x="41" y="446"/>
                      <a:pt x="41" y="446"/>
                      <a:pt x="41" y="446"/>
                    </a:cubicBezTo>
                    <a:cubicBezTo>
                      <a:pt x="41" y="446"/>
                      <a:pt x="41" y="446"/>
                      <a:pt x="41" y="446"/>
                    </a:cubicBezTo>
                    <a:cubicBezTo>
                      <a:pt x="41" y="445"/>
                      <a:pt x="41" y="445"/>
                      <a:pt x="41" y="445"/>
                    </a:cubicBezTo>
                    <a:cubicBezTo>
                      <a:pt x="41" y="445"/>
                      <a:pt x="41" y="445"/>
                      <a:pt x="41" y="445"/>
                    </a:cubicBezTo>
                    <a:cubicBezTo>
                      <a:pt x="41" y="444"/>
                      <a:pt x="41" y="444"/>
                      <a:pt x="41" y="444"/>
                    </a:cubicBezTo>
                    <a:cubicBezTo>
                      <a:pt x="41" y="442"/>
                      <a:pt x="41" y="442"/>
                      <a:pt x="41" y="442"/>
                    </a:cubicBezTo>
                    <a:cubicBezTo>
                      <a:pt x="41" y="441"/>
                      <a:pt x="42" y="440"/>
                      <a:pt x="42" y="439"/>
                    </a:cubicBezTo>
                    <a:cubicBezTo>
                      <a:pt x="42" y="437"/>
                      <a:pt x="42" y="437"/>
                      <a:pt x="42" y="437"/>
                    </a:cubicBezTo>
                    <a:cubicBezTo>
                      <a:pt x="43" y="436"/>
                      <a:pt x="43" y="436"/>
                      <a:pt x="43" y="436"/>
                    </a:cubicBezTo>
                    <a:cubicBezTo>
                      <a:pt x="43" y="436"/>
                      <a:pt x="43" y="436"/>
                      <a:pt x="43" y="436"/>
                    </a:cubicBezTo>
                    <a:cubicBezTo>
                      <a:pt x="43" y="435"/>
                      <a:pt x="43" y="435"/>
                      <a:pt x="43" y="435"/>
                    </a:cubicBezTo>
                    <a:cubicBezTo>
                      <a:pt x="44" y="434"/>
                      <a:pt x="44" y="434"/>
                      <a:pt x="44" y="434"/>
                    </a:cubicBezTo>
                    <a:cubicBezTo>
                      <a:pt x="44" y="434"/>
                      <a:pt x="44" y="434"/>
                      <a:pt x="44" y="434"/>
                    </a:cubicBezTo>
                    <a:cubicBezTo>
                      <a:pt x="44" y="434"/>
                      <a:pt x="44" y="434"/>
                      <a:pt x="44" y="434"/>
                    </a:cubicBezTo>
                    <a:cubicBezTo>
                      <a:pt x="44" y="434"/>
                      <a:pt x="44" y="434"/>
                      <a:pt x="44" y="434"/>
                    </a:cubicBezTo>
                    <a:cubicBezTo>
                      <a:pt x="44" y="433"/>
                      <a:pt x="44" y="433"/>
                      <a:pt x="44" y="433"/>
                    </a:cubicBezTo>
                    <a:cubicBezTo>
                      <a:pt x="44" y="433"/>
                      <a:pt x="44" y="433"/>
                      <a:pt x="44" y="433"/>
                    </a:cubicBezTo>
                    <a:cubicBezTo>
                      <a:pt x="46" y="429"/>
                      <a:pt x="46" y="429"/>
                      <a:pt x="46" y="429"/>
                    </a:cubicBezTo>
                    <a:cubicBezTo>
                      <a:pt x="47" y="429"/>
                      <a:pt x="47" y="429"/>
                      <a:pt x="47" y="429"/>
                    </a:cubicBezTo>
                    <a:cubicBezTo>
                      <a:pt x="47" y="428"/>
                      <a:pt x="47" y="428"/>
                      <a:pt x="47" y="428"/>
                    </a:cubicBezTo>
                    <a:cubicBezTo>
                      <a:pt x="48" y="426"/>
                      <a:pt x="48" y="426"/>
                      <a:pt x="48" y="426"/>
                    </a:cubicBezTo>
                    <a:cubicBezTo>
                      <a:pt x="48" y="427"/>
                      <a:pt x="48" y="427"/>
                      <a:pt x="48" y="427"/>
                    </a:cubicBezTo>
                    <a:cubicBezTo>
                      <a:pt x="49" y="425"/>
                      <a:pt x="49" y="425"/>
                      <a:pt x="49" y="425"/>
                    </a:cubicBezTo>
                    <a:cubicBezTo>
                      <a:pt x="48" y="424"/>
                      <a:pt x="48" y="423"/>
                      <a:pt x="47" y="422"/>
                    </a:cubicBezTo>
                    <a:cubicBezTo>
                      <a:pt x="47" y="422"/>
                      <a:pt x="47" y="422"/>
                      <a:pt x="47" y="422"/>
                    </a:cubicBezTo>
                    <a:cubicBezTo>
                      <a:pt x="47" y="421"/>
                      <a:pt x="47" y="421"/>
                      <a:pt x="47" y="421"/>
                    </a:cubicBezTo>
                    <a:cubicBezTo>
                      <a:pt x="47" y="421"/>
                      <a:pt x="47" y="421"/>
                      <a:pt x="47" y="421"/>
                    </a:cubicBezTo>
                    <a:cubicBezTo>
                      <a:pt x="47" y="421"/>
                      <a:pt x="47" y="421"/>
                      <a:pt x="47" y="421"/>
                    </a:cubicBezTo>
                    <a:cubicBezTo>
                      <a:pt x="46" y="419"/>
                      <a:pt x="46" y="419"/>
                      <a:pt x="46" y="419"/>
                    </a:cubicBezTo>
                    <a:cubicBezTo>
                      <a:pt x="45" y="417"/>
                      <a:pt x="45" y="417"/>
                      <a:pt x="45" y="417"/>
                    </a:cubicBezTo>
                    <a:cubicBezTo>
                      <a:pt x="44" y="415"/>
                      <a:pt x="44" y="415"/>
                      <a:pt x="44" y="415"/>
                    </a:cubicBezTo>
                    <a:cubicBezTo>
                      <a:pt x="44" y="414"/>
                      <a:pt x="44" y="414"/>
                      <a:pt x="44" y="414"/>
                    </a:cubicBezTo>
                    <a:cubicBezTo>
                      <a:pt x="44" y="414"/>
                      <a:pt x="44" y="414"/>
                      <a:pt x="44" y="414"/>
                    </a:cubicBezTo>
                    <a:cubicBezTo>
                      <a:pt x="44" y="414"/>
                      <a:pt x="44" y="414"/>
                      <a:pt x="44" y="414"/>
                    </a:cubicBezTo>
                    <a:cubicBezTo>
                      <a:pt x="44" y="413"/>
                      <a:pt x="44" y="413"/>
                      <a:pt x="44" y="413"/>
                    </a:cubicBezTo>
                    <a:cubicBezTo>
                      <a:pt x="43" y="412"/>
                      <a:pt x="43" y="412"/>
                      <a:pt x="43" y="412"/>
                    </a:cubicBezTo>
                    <a:cubicBezTo>
                      <a:pt x="42" y="408"/>
                      <a:pt x="42" y="408"/>
                      <a:pt x="42" y="408"/>
                    </a:cubicBezTo>
                    <a:cubicBezTo>
                      <a:pt x="41" y="405"/>
                      <a:pt x="40" y="401"/>
                      <a:pt x="39" y="399"/>
                    </a:cubicBezTo>
                    <a:cubicBezTo>
                      <a:pt x="37" y="395"/>
                      <a:pt x="37" y="395"/>
                      <a:pt x="37" y="395"/>
                    </a:cubicBezTo>
                    <a:cubicBezTo>
                      <a:pt x="36" y="392"/>
                      <a:pt x="36" y="392"/>
                      <a:pt x="36" y="392"/>
                    </a:cubicBezTo>
                    <a:moveTo>
                      <a:pt x="84" y="392"/>
                    </a:moveTo>
                    <a:cubicBezTo>
                      <a:pt x="84" y="392"/>
                      <a:pt x="84" y="392"/>
                      <a:pt x="84" y="392"/>
                    </a:cubicBezTo>
                    <a:cubicBezTo>
                      <a:pt x="84" y="392"/>
                      <a:pt x="84" y="392"/>
                      <a:pt x="84" y="392"/>
                    </a:cubicBezTo>
                    <a:cubicBezTo>
                      <a:pt x="84" y="392"/>
                      <a:pt x="84" y="392"/>
                      <a:pt x="84" y="392"/>
                    </a:cubicBezTo>
                    <a:cubicBezTo>
                      <a:pt x="84" y="392"/>
                      <a:pt x="84" y="392"/>
                      <a:pt x="84" y="392"/>
                    </a:cubicBezTo>
                    <a:moveTo>
                      <a:pt x="144" y="311"/>
                    </a:moveTo>
                    <a:cubicBezTo>
                      <a:pt x="141" y="312"/>
                      <a:pt x="138" y="312"/>
                      <a:pt x="135" y="313"/>
                    </a:cubicBezTo>
                    <a:cubicBezTo>
                      <a:pt x="134" y="315"/>
                      <a:pt x="133" y="317"/>
                      <a:pt x="131" y="319"/>
                    </a:cubicBezTo>
                    <a:cubicBezTo>
                      <a:pt x="125" y="327"/>
                      <a:pt x="118" y="333"/>
                      <a:pt x="109" y="336"/>
                    </a:cubicBezTo>
                    <a:cubicBezTo>
                      <a:pt x="105" y="338"/>
                      <a:pt x="100" y="339"/>
                      <a:pt x="96" y="340"/>
                    </a:cubicBezTo>
                    <a:cubicBezTo>
                      <a:pt x="95" y="346"/>
                      <a:pt x="93" y="351"/>
                      <a:pt x="90" y="356"/>
                    </a:cubicBezTo>
                    <a:cubicBezTo>
                      <a:pt x="86" y="363"/>
                      <a:pt x="80" y="367"/>
                      <a:pt x="72" y="369"/>
                    </a:cubicBezTo>
                    <a:cubicBezTo>
                      <a:pt x="74" y="371"/>
                      <a:pt x="74" y="371"/>
                      <a:pt x="74" y="371"/>
                    </a:cubicBezTo>
                    <a:cubicBezTo>
                      <a:pt x="75" y="374"/>
                      <a:pt x="75" y="374"/>
                      <a:pt x="75" y="374"/>
                    </a:cubicBezTo>
                    <a:cubicBezTo>
                      <a:pt x="77" y="377"/>
                      <a:pt x="77" y="377"/>
                      <a:pt x="77" y="377"/>
                    </a:cubicBezTo>
                    <a:cubicBezTo>
                      <a:pt x="77" y="379"/>
                      <a:pt x="77" y="379"/>
                      <a:pt x="77" y="379"/>
                    </a:cubicBezTo>
                    <a:cubicBezTo>
                      <a:pt x="78" y="379"/>
                      <a:pt x="78" y="379"/>
                      <a:pt x="78" y="379"/>
                    </a:cubicBezTo>
                    <a:cubicBezTo>
                      <a:pt x="78" y="380"/>
                      <a:pt x="78" y="380"/>
                      <a:pt x="78" y="380"/>
                    </a:cubicBezTo>
                    <a:cubicBezTo>
                      <a:pt x="78" y="380"/>
                      <a:pt x="78" y="380"/>
                      <a:pt x="78" y="380"/>
                    </a:cubicBezTo>
                    <a:cubicBezTo>
                      <a:pt x="80" y="383"/>
                      <a:pt x="80" y="383"/>
                      <a:pt x="80" y="383"/>
                    </a:cubicBezTo>
                    <a:cubicBezTo>
                      <a:pt x="82" y="389"/>
                      <a:pt x="82" y="389"/>
                      <a:pt x="82" y="389"/>
                    </a:cubicBezTo>
                    <a:cubicBezTo>
                      <a:pt x="82" y="389"/>
                      <a:pt x="82" y="389"/>
                      <a:pt x="82" y="389"/>
                    </a:cubicBezTo>
                    <a:cubicBezTo>
                      <a:pt x="83" y="389"/>
                      <a:pt x="83" y="389"/>
                      <a:pt x="83" y="389"/>
                    </a:cubicBezTo>
                    <a:cubicBezTo>
                      <a:pt x="83" y="392"/>
                      <a:pt x="83" y="392"/>
                      <a:pt x="83" y="392"/>
                    </a:cubicBezTo>
                    <a:cubicBezTo>
                      <a:pt x="83" y="392"/>
                      <a:pt x="83" y="392"/>
                      <a:pt x="83" y="392"/>
                    </a:cubicBezTo>
                    <a:cubicBezTo>
                      <a:pt x="83" y="392"/>
                      <a:pt x="83" y="392"/>
                      <a:pt x="83" y="392"/>
                    </a:cubicBezTo>
                    <a:cubicBezTo>
                      <a:pt x="83" y="392"/>
                      <a:pt x="83" y="392"/>
                      <a:pt x="83" y="392"/>
                    </a:cubicBezTo>
                    <a:cubicBezTo>
                      <a:pt x="84" y="392"/>
                      <a:pt x="84" y="392"/>
                      <a:pt x="84" y="392"/>
                    </a:cubicBezTo>
                    <a:cubicBezTo>
                      <a:pt x="84" y="392"/>
                      <a:pt x="84" y="392"/>
                      <a:pt x="84" y="392"/>
                    </a:cubicBezTo>
                    <a:cubicBezTo>
                      <a:pt x="84" y="392"/>
                      <a:pt x="84" y="392"/>
                      <a:pt x="84" y="392"/>
                    </a:cubicBezTo>
                    <a:cubicBezTo>
                      <a:pt x="84" y="392"/>
                      <a:pt x="84" y="392"/>
                      <a:pt x="84" y="392"/>
                    </a:cubicBezTo>
                    <a:cubicBezTo>
                      <a:pt x="84" y="392"/>
                      <a:pt x="84" y="392"/>
                      <a:pt x="84" y="392"/>
                    </a:cubicBezTo>
                    <a:cubicBezTo>
                      <a:pt x="84" y="392"/>
                      <a:pt x="84" y="392"/>
                      <a:pt x="84" y="392"/>
                    </a:cubicBezTo>
                    <a:cubicBezTo>
                      <a:pt x="86" y="393"/>
                      <a:pt x="86" y="393"/>
                      <a:pt x="86" y="393"/>
                    </a:cubicBezTo>
                    <a:cubicBezTo>
                      <a:pt x="86" y="393"/>
                      <a:pt x="86" y="393"/>
                      <a:pt x="86" y="393"/>
                    </a:cubicBezTo>
                    <a:cubicBezTo>
                      <a:pt x="86" y="394"/>
                      <a:pt x="86" y="394"/>
                      <a:pt x="86" y="394"/>
                    </a:cubicBezTo>
                    <a:cubicBezTo>
                      <a:pt x="86" y="394"/>
                      <a:pt x="86" y="394"/>
                      <a:pt x="86" y="394"/>
                    </a:cubicBezTo>
                    <a:cubicBezTo>
                      <a:pt x="87" y="395"/>
                      <a:pt x="87" y="395"/>
                      <a:pt x="87" y="395"/>
                    </a:cubicBezTo>
                    <a:cubicBezTo>
                      <a:pt x="88" y="395"/>
                      <a:pt x="89" y="396"/>
                      <a:pt x="89" y="396"/>
                    </a:cubicBezTo>
                    <a:cubicBezTo>
                      <a:pt x="93" y="399"/>
                      <a:pt x="93" y="399"/>
                      <a:pt x="93" y="399"/>
                    </a:cubicBezTo>
                    <a:cubicBezTo>
                      <a:pt x="93" y="398"/>
                      <a:pt x="93" y="398"/>
                      <a:pt x="93" y="398"/>
                    </a:cubicBezTo>
                    <a:cubicBezTo>
                      <a:pt x="97" y="401"/>
                      <a:pt x="97" y="401"/>
                      <a:pt x="97" y="401"/>
                    </a:cubicBezTo>
                    <a:cubicBezTo>
                      <a:pt x="98" y="401"/>
                      <a:pt x="98" y="401"/>
                      <a:pt x="98" y="401"/>
                    </a:cubicBezTo>
                    <a:cubicBezTo>
                      <a:pt x="100" y="380"/>
                      <a:pt x="111" y="360"/>
                      <a:pt x="132" y="345"/>
                    </a:cubicBezTo>
                    <a:cubicBezTo>
                      <a:pt x="146" y="335"/>
                      <a:pt x="149" y="329"/>
                      <a:pt x="156" y="321"/>
                    </a:cubicBezTo>
                    <a:cubicBezTo>
                      <a:pt x="156" y="321"/>
                      <a:pt x="155" y="321"/>
                      <a:pt x="155" y="320"/>
                    </a:cubicBezTo>
                    <a:cubicBezTo>
                      <a:pt x="153" y="318"/>
                      <a:pt x="153" y="318"/>
                      <a:pt x="153" y="318"/>
                    </a:cubicBezTo>
                    <a:cubicBezTo>
                      <a:pt x="152" y="317"/>
                      <a:pt x="151" y="317"/>
                      <a:pt x="150" y="316"/>
                    </a:cubicBezTo>
                    <a:cubicBezTo>
                      <a:pt x="147" y="313"/>
                      <a:pt x="147" y="313"/>
                      <a:pt x="147" y="313"/>
                    </a:cubicBezTo>
                    <a:cubicBezTo>
                      <a:pt x="146" y="313"/>
                      <a:pt x="145" y="312"/>
                      <a:pt x="144" y="311"/>
                    </a:cubicBezTo>
                    <a:moveTo>
                      <a:pt x="197" y="285"/>
                    </a:moveTo>
                    <a:cubicBezTo>
                      <a:pt x="196" y="285"/>
                      <a:pt x="196" y="285"/>
                      <a:pt x="196" y="285"/>
                    </a:cubicBezTo>
                    <a:cubicBezTo>
                      <a:pt x="195" y="286"/>
                      <a:pt x="195" y="286"/>
                      <a:pt x="195" y="286"/>
                    </a:cubicBezTo>
                    <a:cubicBezTo>
                      <a:pt x="193" y="287"/>
                      <a:pt x="193" y="287"/>
                      <a:pt x="193" y="287"/>
                    </a:cubicBezTo>
                    <a:cubicBezTo>
                      <a:pt x="191" y="288"/>
                      <a:pt x="190" y="289"/>
                      <a:pt x="188" y="289"/>
                    </a:cubicBezTo>
                    <a:cubicBezTo>
                      <a:pt x="185" y="291"/>
                      <a:pt x="181" y="292"/>
                      <a:pt x="178" y="293"/>
                    </a:cubicBezTo>
                    <a:cubicBezTo>
                      <a:pt x="176" y="294"/>
                      <a:pt x="175" y="294"/>
                      <a:pt x="173" y="295"/>
                    </a:cubicBezTo>
                    <a:cubicBezTo>
                      <a:pt x="171" y="295"/>
                      <a:pt x="169" y="295"/>
                      <a:pt x="168" y="296"/>
                    </a:cubicBezTo>
                    <a:cubicBezTo>
                      <a:pt x="167" y="296"/>
                      <a:pt x="167" y="296"/>
                      <a:pt x="167" y="296"/>
                    </a:cubicBezTo>
                    <a:cubicBezTo>
                      <a:pt x="166" y="296"/>
                      <a:pt x="166" y="297"/>
                      <a:pt x="165" y="298"/>
                    </a:cubicBezTo>
                    <a:cubicBezTo>
                      <a:pt x="167" y="299"/>
                      <a:pt x="167" y="299"/>
                      <a:pt x="167" y="299"/>
                    </a:cubicBezTo>
                    <a:cubicBezTo>
                      <a:pt x="171" y="302"/>
                      <a:pt x="171" y="302"/>
                      <a:pt x="171" y="302"/>
                    </a:cubicBezTo>
                    <a:cubicBezTo>
                      <a:pt x="172" y="303"/>
                      <a:pt x="172" y="303"/>
                      <a:pt x="173" y="304"/>
                    </a:cubicBezTo>
                    <a:cubicBezTo>
                      <a:pt x="179" y="299"/>
                      <a:pt x="185" y="296"/>
                      <a:pt x="194" y="293"/>
                    </a:cubicBezTo>
                    <a:cubicBezTo>
                      <a:pt x="196" y="292"/>
                      <a:pt x="198" y="292"/>
                      <a:pt x="200" y="290"/>
                    </a:cubicBezTo>
                    <a:cubicBezTo>
                      <a:pt x="199" y="287"/>
                      <a:pt x="199" y="287"/>
                      <a:pt x="199" y="287"/>
                    </a:cubicBezTo>
                    <a:cubicBezTo>
                      <a:pt x="199" y="287"/>
                      <a:pt x="199" y="287"/>
                      <a:pt x="199" y="287"/>
                    </a:cubicBezTo>
                    <a:cubicBezTo>
                      <a:pt x="199" y="286"/>
                      <a:pt x="199" y="286"/>
                      <a:pt x="199" y="286"/>
                    </a:cubicBezTo>
                    <a:cubicBezTo>
                      <a:pt x="199" y="286"/>
                      <a:pt x="199" y="286"/>
                      <a:pt x="199" y="286"/>
                    </a:cubicBezTo>
                    <a:cubicBezTo>
                      <a:pt x="198" y="286"/>
                      <a:pt x="198" y="286"/>
                      <a:pt x="198" y="286"/>
                    </a:cubicBezTo>
                    <a:cubicBezTo>
                      <a:pt x="198" y="286"/>
                      <a:pt x="198" y="286"/>
                      <a:pt x="198" y="286"/>
                    </a:cubicBezTo>
                    <a:cubicBezTo>
                      <a:pt x="198" y="286"/>
                      <a:pt x="198" y="286"/>
                      <a:pt x="198" y="286"/>
                    </a:cubicBezTo>
                    <a:cubicBezTo>
                      <a:pt x="197" y="285"/>
                      <a:pt x="197" y="285"/>
                      <a:pt x="197" y="285"/>
                    </a:cubicBezTo>
                    <a:cubicBezTo>
                      <a:pt x="197" y="285"/>
                      <a:pt x="197" y="285"/>
                      <a:pt x="197" y="285"/>
                    </a:cubicBezTo>
                    <a:cubicBezTo>
                      <a:pt x="197" y="285"/>
                      <a:pt x="197" y="285"/>
                      <a:pt x="197" y="285"/>
                    </a:cubicBezTo>
                    <a:moveTo>
                      <a:pt x="612" y="220"/>
                    </a:moveTo>
                    <a:cubicBezTo>
                      <a:pt x="611" y="221"/>
                      <a:pt x="611" y="221"/>
                      <a:pt x="611" y="222"/>
                    </a:cubicBezTo>
                    <a:cubicBezTo>
                      <a:pt x="611" y="222"/>
                      <a:pt x="611" y="222"/>
                      <a:pt x="611" y="222"/>
                    </a:cubicBezTo>
                    <a:cubicBezTo>
                      <a:pt x="610" y="224"/>
                      <a:pt x="610" y="224"/>
                      <a:pt x="610" y="224"/>
                    </a:cubicBezTo>
                    <a:cubicBezTo>
                      <a:pt x="612" y="225"/>
                      <a:pt x="612" y="225"/>
                      <a:pt x="612" y="225"/>
                    </a:cubicBezTo>
                    <a:cubicBezTo>
                      <a:pt x="613" y="226"/>
                      <a:pt x="615" y="226"/>
                      <a:pt x="616" y="226"/>
                    </a:cubicBezTo>
                    <a:cubicBezTo>
                      <a:pt x="616" y="226"/>
                      <a:pt x="616" y="225"/>
                      <a:pt x="615" y="224"/>
                    </a:cubicBezTo>
                    <a:cubicBezTo>
                      <a:pt x="615" y="223"/>
                      <a:pt x="615" y="223"/>
                      <a:pt x="614" y="222"/>
                    </a:cubicBezTo>
                    <a:cubicBezTo>
                      <a:pt x="614" y="221"/>
                      <a:pt x="613" y="220"/>
                      <a:pt x="612" y="220"/>
                    </a:cubicBezTo>
                    <a:moveTo>
                      <a:pt x="623" y="218"/>
                    </a:moveTo>
                    <a:cubicBezTo>
                      <a:pt x="622" y="219"/>
                      <a:pt x="622" y="219"/>
                      <a:pt x="622" y="219"/>
                    </a:cubicBezTo>
                    <a:cubicBezTo>
                      <a:pt x="622" y="219"/>
                      <a:pt x="621" y="220"/>
                      <a:pt x="621" y="220"/>
                    </a:cubicBezTo>
                    <a:cubicBezTo>
                      <a:pt x="620" y="221"/>
                      <a:pt x="620" y="222"/>
                      <a:pt x="620" y="222"/>
                    </a:cubicBezTo>
                    <a:cubicBezTo>
                      <a:pt x="619" y="223"/>
                      <a:pt x="619" y="223"/>
                      <a:pt x="619" y="223"/>
                    </a:cubicBezTo>
                    <a:cubicBezTo>
                      <a:pt x="619" y="223"/>
                      <a:pt x="619" y="223"/>
                      <a:pt x="619" y="223"/>
                    </a:cubicBezTo>
                    <a:cubicBezTo>
                      <a:pt x="619" y="223"/>
                      <a:pt x="619" y="223"/>
                      <a:pt x="619" y="224"/>
                    </a:cubicBezTo>
                    <a:cubicBezTo>
                      <a:pt x="617" y="226"/>
                      <a:pt x="617" y="226"/>
                      <a:pt x="617" y="226"/>
                    </a:cubicBezTo>
                    <a:cubicBezTo>
                      <a:pt x="617" y="226"/>
                      <a:pt x="617" y="226"/>
                      <a:pt x="617" y="226"/>
                    </a:cubicBezTo>
                    <a:cubicBezTo>
                      <a:pt x="618" y="226"/>
                      <a:pt x="619" y="226"/>
                      <a:pt x="620" y="227"/>
                    </a:cubicBezTo>
                    <a:cubicBezTo>
                      <a:pt x="622" y="227"/>
                      <a:pt x="624" y="227"/>
                      <a:pt x="627" y="227"/>
                    </a:cubicBezTo>
                    <a:cubicBezTo>
                      <a:pt x="627" y="227"/>
                      <a:pt x="627" y="227"/>
                      <a:pt x="627" y="227"/>
                    </a:cubicBezTo>
                    <a:cubicBezTo>
                      <a:pt x="626" y="227"/>
                      <a:pt x="626" y="227"/>
                      <a:pt x="626" y="227"/>
                    </a:cubicBezTo>
                    <a:cubicBezTo>
                      <a:pt x="626" y="225"/>
                      <a:pt x="626" y="225"/>
                      <a:pt x="626" y="225"/>
                    </a:cubicBezTo>
                    <a:cubicBezTo>
                      <a:pt x="625" y="224"/>
                      <a:pt x="625" y="224"/>
                      <a:pt x="625" y="224"/>
                    </a:cubicBezTo>
                    <a:cubicBezTo>
                      <a:pt x="625" y="224"/>
                      <a:pt x="625" y="224"/>
                      <a:pt x="625" y="224"/>
                    </a:cubicBezTo>
                    <a:cubicBezTo>
                      <a:pt x="625" y="223"/>
                      <a:pt x="625" y="223"/>
                      <a:pt x="625" y="223"/>
                    </a:cubicBezTo>
                    <a:cubicBezTo>
                      <a:pt x="625" y="223"/>
                      <a:pt x="625" y="223"/>
                      <a:pt x="625" y="223"/>
                    </a:cubicBezTo>
                    <a:cubicBezTo>
                      <a:pt x="625" y="223"/>
                      <a:pt x="625" y="223"/>
                      <a:pt x="625" y="223"/>
                    </a:cubicBezTo>
                    <a:cubicBezTo>
                      <a:pt x="625" y="223"/>
                      <a:pt x="625" y="223"/>
                      <a:pt x="625" y="223"/>
                    </a:cubicBezTo>
                    <a:cubicBezTo>
                      <a:pt x="624" y="222"/>
                      <a:pt x="624" y="222"/>
                      <a:pt x="624" y="222"/>
                    </a:cubicBezTo>
                    <a:cubicBezTo>
                      <a:pt x="624" y="221"/>
                      <a:pt x="624" y="220"/>
                      <a:pt x="624" y="219"/>
                    </a:cubicBezTo>
                    <a:cubicBezTo>
                      <a:pt x="624" y="219"/>
                      <a:pt x="623" y="218"/>
                      <a:pt x="623" y="218"/>
                    </a:cubicBezTo>
                    <a:moveTo>
                      <a:pt x="255" y="211"/>
                    </a:moveTo>
                    <a:cubicBezTo>
                      <a:pt x="254" y="211"/>
                      <a:pt x="254" y="211"/>
                      <a:pt x="254" y="211"/>
                    </a:cubicBezTo>
                    <a:cubicBezTo>
                      <a:pt x="255" y="211"/>
                      <a:pt x="255" y="211"/>
                      <a:pt x="255" y="211"/>
                    </a:cubicBezTo>
                    <a:moveTo>
                      <a:pt x="252" y="211"/>
                    </a:moveTo>
                    <a:cubicBezTo>
                      <a:pt x="251" y="211"/>
                      <a:pt x="251" y="211"/>
                      <a:pt x="251" y="211"/>
                    </a:cubicBezTo>
                    <a:cubicBezTo>
                      <a:pt x="251" y="211"/>
                      <a:pt x="251" y="211"/>
                      <a:pt x="251" y="211"/>
                    </a:cubicBezTo>
                    <a:cubicBezTo>
                      <a:pt x="251" y="211"/>
                      <a:pt x="251" y="211"/>
                      <a:pt x="251" y="211"/>
                    </a:cubicBezTo>
                    <a:cubicBezTo>
                      <a:pt x="249" y="211"/>
                      <a:pt x="249" y="211"/>
                      <a:pt x="249" y="211"/>
                    </a:cubicBezTo>
                    <a:cubicBezTo>
                      <a:pt x="247" y="211"/>
                      <a:pt x="247" y="211"/>
                      <a:pt x="247" y="211"/>
                    </a:cubicBezTo>
                    <a:cubicBezTo>
                      <a:pt x="246" y="211"/>
                      <a:pt x="246" y="211"/>
                      <a:pt x="246" y="211"/>
                    </a:cubicBezTo>
                    <a:cubicBezTo>
                      <a:pt x="245" y="212"/>
                      <a:pt x="245" y="212"/>
                      <a:pt x="244" y="212"/>
                    </a:cubicBezTo>
                    <a:cubicBezTo>
                      <a:pt x="242" y="213"/>
                      <a:pt x="242" y="213"/>
                      <a:pt x="242" y="213"/>
                    </a:cubicBezTo>
                    <a:cubicBezTo>
                      <a:pt x="240" y="214"/>
                      <a:pt x="238" y="214"/>
                      <a:pt x="237" y="215"/>
                    </a:cubicBezTo>
                    <a:cubicBezTo>
                      <a:pt x="235" y="216"/>
                      <a:pt x="235" y="216"/>
                      <a:pt x="235" y="216"/>
                    </a:cubicBezTo>
                    <a:cubicBezTo>
                      <a:pt x="234" y="222"/>
                      <a:pt x="232" y="227"/>
                      <a:pt x="228" y="232"/>
                    </a:cubicBezTo>
                    <a:cubicBezTo>
                      <a:pt x="226" y="235"/>
                      <a:pt x="224" y="237"/>
                      <a:pt x="222" y="239"/>
                    </a:cubicBezTo>
                    <a:cubicBezTo>
                      <a:pt x="222" y="243"/>
                      <a:pt x="221" y="248"/>
                      <a:pt x="220" y="254"/>
                    </a:cubicBezTo>
                    <a:cubicBezTo>
                      <a:pt x="221" y="253"/>
                      <a:pt x="222" y="252"/>
                      <a:pt x="223" y="252"/>
                    </a:cubicBezTo>
                    <a:cubicBezTo>
                      <a:pt x="226" y="251"/>
                      <a:pt x="226" y="251"/>
                      <a:pt x="226" y="251"/>
                    </a:cubicBezTo>
                    <a:cubicBezTo>
                      <a:pt x="227" y="250"/>
                      <a:pt x="227" y="250"/>
                      <a:pt x="227" y="250"/>
                    </a:cubicBezTo>
                    <a:cubicBezTo>
                      <a:pt x="227" y="250"/>
                      <a:pt x="227" y="250"/>
                      <a:pt x="227" y="250"/>
                    </a:cubicBezTo>
                    <a:cubicBezTo>
                      <a:pt x="228" y="250"/>
                      <a:pt x="228" y="250"/>
                      <a:pt x="228" y="250"/>
                    </a:cubicBezTo>
                    <a:cubicBezTo>
                      <a:pt x="228" y="250"/>
                      <a:pt x="228" y="250"/>
                      <a:pt x="228" y="250"/>
                    </a:cubicBezTo>
                    <a:cubicBezTo>
                      <a:pt x="228" y="249"/>
                      <a:pt x="228" y="249"/>
                      <a:pt x="228" y="249"/>
                    </a:cubicBezTo>
                    <a:cubicBezTo>
                      <a:pt x="230" y="249"/>
                      <a:pt x="231" y="248"/>
                      <a:pt x="232" y="248"/>
                    </a:cubicBezTo>
                    <a:cubicBezTo>
                      <a:pt x="240" y="241"/>
                      <a:pt x="242" y="232"/>
                      <a:pt x="247" y="223"/>
                    </a:cubicBezTo>
                    <a:cubicBezTo>
                      <a:pt x="250" y="219"/>
                      <a:pt x="254" y="215"/>
                      <a:pt x="257" y="212"/>
                    </a:cubicBezTo>
                    <a:cubicBezTo>
                      <a:pt x="257" y="212"/>
                      <a:pt x="257" y="212"/>
                      <a:pt x="257" y="212"/>
                    </a:cubicBezTo>
                    <a:cubicBezTo>
                      <a:pt x="257" y="212"/>
                      <a:pt x="256" y="211"/>
                      <a:pt x="255" y="211"/>
                    </a:cubicBezTo>
                    <a:cubicBezTo>
                      <a:pt x="255" y="212"/>
                      <a:pt x="255" y="212"/>
                      <a:pt x="255" y="212"/>
                    </a:cubicBezTo>
                    <a:cubicBezTo>
                      <a:pt x="255" y="212"/>
                      <a:pt x="255" y="212"/>
                      <a:pt x="255" y="211"/>
                    </a:cubicBezTo>
                    <a:cubicBezTo>
                      <a:pt x="255" y="211"/>
                      <a:pt x="255" y="211"/>
                      <a:pt x="255" y="211"/>
                    </a:cubicBezTo>
                    <a:cubicBezTo>
                      <a:pt x="255" y="211"/>
                      <a:pt x="255" y="211"/>
                      <a:pt x="255" y="211"/>
                    </a:cubicBezTo>
                    <a:cubicBezTo>
                      <a:pt x="255" y="211"/>
                      <a:pt x="255" y="211"/>
                      <a:pt x="255" y="211"/>
                    </a:cubicBezTo>
                    <a:cubicBezTo>
                      <a:pt x="255" y="211"/>
                      <a:pt x="255" y="211"/>
                      <a:pt x="255" y="211"/>
                    </a:cubicBezTo>
                    <a:cubicBezTo>
                      <a:pt x="254" y="211"/>
                      <a:pt x="254" y="211"/>
                      <a:pt x="254" y="211"/>
                    </a:cubicBezTo>
                    <a:cubicBezTo>
                      <a:pt x="254" y="211"/>
                      <a:pt x="254" y="211"/>
                      <a:pt x="254" y="211"/>
                    </a:cubicBezTo>
                    <a:cubicBezTo>
                      <a:pt x="254" y="211"/>
                      <a:pt x="254" y="211"/>
                      <a:pt x="254" y="211"/>
                    </a:cubicBezTo>
                    <a:cubicBezTo>
                      <a:pt x="254" y="211"/>
                      <a:pt x="254" y="211"/>
                      <a:pt x="254" y="211"/>
                    </a:cubicBezTo>
                    <a:cubicBezTo>
                      <a:pt x="254" y="211"/>
                      <a:pt x="254" y="211"/>
                      <a:pt x="254" y="211"/>
                    </a:cubicBezTo>
                    <a:cubicBezTo>
                      <a:pt x="253" y="211"/>
                      <a:pt x="253" y="211"/>
                      <a:pt x="253" y="211"/>
                    </a:cubicBezTo>
                    <a:cubicBezTo>
                      <a:pt x="253" y="211"/>
                      <a:pt x="253" y="211"/>
                      <a:pt x="253" y="211"/>
                    </a:cubicBezTo>
                    <a:cubicBezTo>
                      <a:pt x="253" y="211"/>
                      <a:pt x="253" y="211"/>
                      <a:pt x="253" y="211"/>
                    </a:cubicBezTo>
                    <a:cubicBezTo>
                      <a:pt x="252" y="211"/>
                      <a:pt x="252" y="211"/>
                      <a:pt x="252" y="211"/>
                    </a:cubicBezTo>
                    <a:moveTo>
                      <a:pt x="256" y="208"/>
                    </a:moveTo>
                    <a:cubicBezTo>
                      <a:pt x="256" y="209"/>
                      <a:pt x="256" y="210"/>
                      <a:pt x="256" y="210"/>
                    </a:cubicBezTo>
                    <a:cubicBezTo>
                      <a:pt x="257" y="209"/>
                      <a:pt x="258" y="209"/>
                      <a:pt x="258" y="208"/>
                    </a:cubicBezTo>
                    <a:cubicBezTo>
                      <a:pt x="258" y="208"/>
                      <a:pt x="257" y="208"/>
                      <a:pt x="256" y="208"/>
                    </a:cubicBezTo>
                    <a:moveTo>
                      <a:pt x="669" y="194"/>
                    </a:moveTo>
                    <a:cubicBezTo>
                      <a:pt x="668" y="196"/>
                      <a:pt x="667" y="198"/>
                      <a:pt x="665" y="199"/>
                    </a:cubicBezTo>
                    <a:cubicBezTo>
                      <a:pt x="660" y="206"/>
                      <a:pt x="652" y="211"/>
                      <a:pt x="644" y="213"/>
                    </a:cubicBezTo>
                    <a:cubicBezTo>
                      <a:pt x="644" y="213"/>
                      <a:pt x="644" y="214"/>
                      <a:pt x="644" y="214"/>
                    </a:cubicBezTo>
                    <a:cubicBezTo>
                      <a:pt x="645" y="215"/>
                      <a:pt x="645" y="215"/>
                      <a:pt x="645" y="215"/>
                    </a:cubicBezTo>
                    <a:cubicBezTo>
                      <a:pt x="645" y="216"/>
                      <a:pt x="645" y="216"/>
                      <a:pt x="645" y="216"/>
                    </a:cubicBezTo>
                    <a:cubicBezTo>
                      <a:pt x="645" y="216"/>
                      <a:pt x="645" y="216"/>
                      <a:pt x="645" y="216"/>
                    </a:cubicBezTo>
                    <a:cubicBezTo>
                      <a:pt x="645" y="216"/>
                      <a:pt x="645" y="216"/>
                      <a:pt x="645" y="216"/>
                    </a:cubicBezTo>
                    <a:cubicBezTo>
                      <a:pt x="646" y="218"/>
                      <a:pt x="646" y="218"/>
                      <a:pt x="646" y="218"/>
                    </a:cubicBezTo>
                    <a:cubicBezTo>
                      <a:pt x="646" y="219"/>
                      <a:pt x="646" y="219"/>
                      <a:pt x="646" y="219"/>
                    </a:cubicBezTo>
                    <a:cubicBezTo>
                      <a:pt x="648" y="218"/>
                      <a:pt x="650" y="217"/>
                      <a:pt x="653" y="217"/>
                    </a:cubicBezTo>
                    <a:cubicBezTo>
                      <a:pt x="654" y="217"/>
                      <a:pt x="654" y="217"/>
                      <a:pt x="655" y="217"/>
                    </a:cubicBezTo>
                    <a:cubicBezTo>
                      <a:pt x="656" y="217"/>
                      <a:pt x="657" y="217"/>
                      <a:pt x="657" y="217"/>
                    </a:cubicBezTo>
                    <a:cubicBezTo>
                      <a:pt x="658" y="217"/>
                      <a:pt x="659" y="217"/>
                      <a:pt x="660" y="217"/>
                    </a:cubicBezTo>
                    <a:cubicBezTo>
                      <a:pt x="661" y="217"/>
                      <a:pt x="662" y="217"/>
                      <a:pt x="662" y="217"/>
                    </a:cubicBezTo>
                    <a:cubicBezTo>
                      <a:pt x="665" y="216"/>
                      <a:pt x="668" y="215"/>
                      <a:pt x="671" y="213"/>
                    </a:cubicBezTo>
                    <a:cubicBezTo>
                      <a:pt x="671" y="208"/>
                      <a:pt x="671" y="208"/>
                      <a:pt x="671" y="208"/>
                    </a:cubicBezTo>
                    <a:cubicBezTo>
                      <a:pt x="670" y="206"/>
                      <a:pt x="670" y="204"/>
                      <a:pt x="670" y="202"/>
                    </a:cubicBezTo>
                    <a:cubicBezTo>
                      <a:pt x="670" y="200"/>
                      <a:pt x="669" y="198"/>
                      <a:pt x="669" y="196"/>
                    </a:cubicBezTo>
                    <a:cubicBezTo>
                      <a:pt x="669" y="196"/>
                      <a:pt x="669" y="195"/>
                      <a:pt x="669" y="194"/>
                    </a:cubicBezTo>
                    <a:moveTo>
                      <a:pt x="701" y="185"/>
                    </a:moveTo>
                    <a:cubicBezTo>
                      <a:pt x="700" y="185"/>
                      <a:pt x="699" y="186"/>
                      <a:pt x="699" y="187"/>
                    </a:cubicBezTo>
                    <a:cubicBezTo>
                      <a:pt x="696" y="189"/>
                      <a:pt x="692" y="190"/>
                      <a:pt x="687" y="190"/>
                    </a:cubicBezTo>
                    <a:cubicBezTo>
                      <a:pt x="687" y="190"/>
                      <a:pt x="687" y="190"/>
                      <a:pt x="687" y="190"/>
                    </a:cubicBezTo>
                    <a:cubicBezTo>
                      <a:pt x="687" y="190"/>
                      <a:pt x="687" y="191"/>
                      <a:pt x="687" y="191"/>
                    </a:cubicBezTo>
                    <a:cubicBezTo>
                      <a:pt x="688" y="193"/>
                      <a:pt x="688" y="193"/>
                      <a:pt x="688" y="193"/>
                    </a:cubicBezTo>
                    <a:cubicBezTo>
                      <a:pt x="688" y="193"/>
                      <a:pt x="688" y="193"/>
                      <a:pt x="688" y="193"/>
                    </a:cubicBezTo>
                    <a:cubicBezTo>
                      <a:pt x="688" y="194"/>
                      <a:pt x="688" y="194"/>
                      <a:pt x="688" y="194"/>
                    </a:cubicBezTo>
                    <a:cubicBezTo>
                      <a:pt x="688" y="195"/>
                      <a:pt x="688" y="195"/>
                      <a:pt x="688" y="195"/>
                    </a:cubicBezTo>
                    <a:cubicBezTo>
                      <a:pt x="689" y="204"/>
                      <a:pt x="689" y="204"/>
                      <a:pt x="689" y="204"/>
                    </a:cubicBezTo>
                    <a:cubicBezTo>
                      <a:pt x="691" y="203"/>
                      <a:pt x="693" y="203"/>
                      <a:pt x="695" y="203"/>
                    </a:cubicBezTo>
                    <a:cubicBezTo>
                      <a:pt x="697" y="203"/>
                      <a:pt x="699" y="203"/>
                      <a:pt x="701" y="203"/>
                    </a:cubicBezTo>
                    <a:cubicBezTo>
                      <a:pt x="708" y="206"/>
                      <a:pt x="715" y="209"/>
                      <a:pt x="720" y="214"/>
                    </a:cubicBezTo>
                    <a:cubicBezTo>
                      <a:pt x="719" y="212"/>
                      <a:pt x="718" y="209"/>
                      <a:pt x="717" y="207"/>
                    </a:cubicBezTo>
                    <a:cubicBezTo>
                      <a:pt x="713" y="199"/>
                      <a:pt x="707" y="191"/>
                      <a:pt x="701" y="185"/>
                    </a:cubicBezTo>
                    <a:moveTo>
                      <a:pt x="523" y="173"/>
                    </a:moveTo>
                    <a:cubicBezTo>
                      <a:pt x="523" y="173"/>
                      <a:pt x="524" y="173"/>
                      <a:pt x="524" y="174"/>
                    </a:cubicBezTo>
                    <a:cubicBezTo>
                      <a:pt x="524" y="176"/>
                      <a:pt x="524" y="176"/>
                      <a:pt x="524" y="176"/>
                    </a:cubicBezTo>
                    <a:cubicBezTo>
                      <a:pt x="525" y="179"/>
                      <a:pt x="525" y="179"/>
                      <a:pt x="525" y="179"/>
                    </a:cubicBezTo>
                    <a:cubicBezTo>
                      <a:pt x="526" y="183"/>
                      <a:pt x="526" y="183"/>
                      <a:pt x="526" y="183"/>
                    </a:cubicBezTo>
                    <a:cubicBezTo>
                      <a:pt x="530" y="197"/>
                      <a:pt x="530" y="197"/>
                      <a:pt x="530" y="197"/>
                    </a:cubicBezTo>
                    <a:cubicBezTo>
                      <a:pt x="533" y="199"/>
                      <a:pt x="536" y="202"/>
                      <a:pt x="538" y="205"/>
                    </a:cubicBezTo>
                    <a:cubicBezTo>
                      <a:pt x="547" y="216"/>
                      <a:pt x="555" y="228"/>
                      <a:pt x="570" y="229"/>
                    </a:cubicBezTo>
                    <a:cubicBezTo>
                      <a:pt x="571" y="229"/>
                      <a:pt x="571" y="229"/>
                      <a:pt x="572" y="229"/>
                    </a:cubicBezTo>
                    <a:cubicBezTo>
                      <a:pt x="580" y="229"/>
                      <a:pt x="588" y="227"/>
                      <a:pt x="596" y="226"/>
                    </a:cubicBezTo>
                    <a:cubicBezTo>
                      <a:pt x="597" y="225"/>
                      <a:pt x="597" y="225"/>
                      <a:pt x="597" y="225"/>
                    </a:cubicBezTo>
                    <a:cubicBezTo>
                      <a:pt x="598" y="224"/>
                      <a:pt x="598" y="224"/>
                      <a:pt x="598" y="224"/>
                    </a:cubicBezTo>
                    <a:cubicBezTo>
                      <a:pt x="598" y="223"/>
                      <a:pt x="598" y="223"/>
                      <a:pt x="598" y="223"/>
                    </a:cubicBezTo>
                    <a:cubicBezTo>
                      <a:pt x="598" y="223"/>
                      <a:pt x="598" y="223"/>
                      <a:pt x="598" y="223"/>
                    </a:cubicBezTo>
                    <a:cubicBezTo>
                      <a:pt x="598" y="222"/>
                      <a:pt x="598" y="222"/>
                      <a:pt x="598" y="221"/>
                    </a:cubicBezTo>
                    <a:cubicBezTo>
                      <a:pt x="600" y="217"/>
                      <a:pt x="600" y="217"/>
                      <a:pt x="600" y="217"/>
                    </a:cubicBezTo>
                    <a:cubicBezTo>
                      <a:pt x="600" y="217"/>
                      <a:pt x="600" y="217"/>
                      <a:pt x="600" y="217"/>
                    </a:cubicBezTo>
                    <a:cubicBezTo>
                      <a:pt x="602" y="214"/>
                      <a:pt x="602" y="214"/>
                      <a:pt x="602" y="214"/>
                    </a:cubicBezTo>
                    <a:cubicBezTo>
                      <a:pt x="603" y="213"/>
                      <a:pt x="603" y="213"/>
                      <a:pt x="603" y="213"/>
                    </a:cubicBezTo>
                    <a:cubicBezTo>
                      <a:pt x="599" y="213"/>
                      <a:pt x="597" y="211"/>
                      <a:pt x="594" y="209"/>
                    </a:cubicBezTo>
                    <a:cubicBezTo>
                      <a:pt x="589" y="214"/>
                      <a:pt x="582" y="216"/>
                      <a:pt x="574" y="216"/>
                    </a:cubicBezTo>
                    <a:cubicBezTo>
                      <a:pt x="571" y="216"/>
                      <a:pt x="568" y="216"/>
                      <a:pt x="564" y="215"/>
                    </a:cubicBezTo>
                    <a:cubicBezTo>
                      <a:pt x="548" y="211"/>
                      <a:pt x="535" y="194"/>
                      <a:pt x="533" y="176"/>
                    </a:cubicBezTo>
                    <a:cubicBezTo>
                      <a:pt x="533" y="176"/>
                      <a:pt x="533" y="176"/>
                      <a:pt x="533" y="176"/>
                    </a:cubicBezTo>
                    <a:cubicBezTo>
                      <a:pt x="530" y="176"/>
                      <a:pt x="528" y="175"/>
                      <a:pt x="525" y="174"/>
                    </a:cubicBezTo>
                    <a:cubicBezTo>
                      <a:pt x="525" y="174"/>
                      <a:pt x="524" y="173"/>
                      <a:pt x="523" y="173"/>
                    </a:cubicBezTo>
                    <a:moveTo>
                      <a:pt x="262" y="156"/>
                    </a:moveTo>
                    <a:cubicBezTo>
                      <a:pt x="260" y="157"/>
                      <a:pt x="258" y="158"/>
                      <a:pt x="256" y="158"/>
                    </a:cubicBezTo>
                    <a:cubicBezTo>
                      <a:pt x="258" y="161"/>
                      <a:pt x="259" y="164"/>
                      <a:pt x="260" y="168"/>
                    </a:cubicBezTo>
                    <a:cubicBezTo>
                      <a:pt x="260" y="166"/>
                      <a:pt x="261" y="163"/>
                      <a:pt x="261" y="161"/>
                    </a:cubicBezTo>
                    <a:cubicBezTo>
                      <a:pt x="262" y="157"/>
                      <a:pt x="262" y="157"/>
                      <a:pt x="262" y="157"/>
                    </a:cubicBezTo>
                    <a:cubicBezTo>
                      <a:pt x="262" y="156"/>
                      <a:pt x="262" y="156"/>
                      <a:pt x="262" y="156"/>
                    </a:cubicBezTo>
                    <a:moveTo>
                      <a:pt x="328" y="0"/>
                    </a:moveTo>
                    <a:cubicBezTo>
                      <a:pt x="325" y="3"/>
                      <a:pt x="321" y="4"/>
                      <a:pt x="317" y="5"/>
                    </a:cubicBezTo>
                    <a:cubicBezTo>
                      <a:pt x="315" y="5"/>
                      <a:pt x="313" y="5"/>
                      <a:pt x="312" y="5"/>
                    </a:cubicBezTo>
                    <a:cubicBezTo>
                      <a:pt x="307" y="5"/>
                      <a:pt x="302" y="4"/>
                      <a:pt x="298" y="3"/>
                    </a:cubicBezTo>
                    <a:cubicBezTo>
                      <a:pt x="300" y="7"/>
                      <a:pt x="301" y="11"/>
                      <a:pt x="300" y="15"/>
                    </a:cubicBezTo>
                    <a:cubicBezTo>
                      <a:pt x="299" y="19"/>
                      <a:pt x="298" y="23"/>
                      <a:pt x="295" y="26"/>
                    </a:cubicBezTo>
                    <a:cubicBezTo>
                      <a:pt x="300" y="32"/>
                      <a:pt x="302" y="39"/>
                      <a:pt x="302" y="47"/>
                    </a:cubicBezTo>
                    <a:cubicBezTo>
                      <a:pt x="302" y="55"/>
                      <a:pt x="297" y="64"/>
                      <a:pt x="291" y="69"/>
                    </a:cubicBezTo>
                    <a:cubicBezTo>
                      <a:pt x="293" y="71"/>
                      <a:pt x="294" y="73"/>
                      <a:pt x="295" y="75"/>
                    </a:cubicBezTo>
                    <a:cubicBezTo>
                      <a:pt x="301" y="85"/>
                      <a:pt x="302" y="96"/>
                      <a:pt x="298" y="105"/>
                    </a:cubicBezTo>
                    <a:cubicBezTo>
                      <a:pt x="295" y="111"/>
                      <a:pt x="292" y="115"/>
                      <a:pt x="288" y="119"/>
                    </a:cubicBezTo>
                    <a:cubicBezTo>
                      <a:pt x="286" y="121"/>
                      <a:pt x="285" y="122"/>
                      <a:pt x="284" y="124"/>
                    </a:cubicBezTo>
                    <a:cubicBezTo>
                      <a:pt x="284" y="124"/>
                      <a:pt x="284" y="124"/>
                      <a:pt x="284" y="124"/>
                    </a:cubicBezTo>
                    <a:cubicBezTo>
                      <a:pt x="284" y="124"/>
                      <a:pt x="284" y="125"/>
                      <a:pt x="284" y="126"/>
                    </a:cubicBezTo>
                    <a:cubicBezTo>
                      <a:pt x="284" y="128"/>
                      <a:pt x="284" y="128"/>
                      <a:pt x="284" y="128"/>
                    </a:cubicBezTo>
                    <a:cubicBezTo>
                      <a:pt x="284" y="128"/>
                      <a:pt x="284" y="128"/>
                      <a:pt x="284" y="128"/>
                    </a:cubicBezTo>
                    <a:cubicBezTo>
                      <a:pt x="284" y="129"/>
                      <a:pt x="284" y="129"/>
                      <a:pt x="284" y="129"/>
                    </a:cubicBezTo>
                    <a:cubicBezTo>
                      <a:pt x="284" y="131"/>
                      <a:pt x="284" y="131"/>
                      <a:pt x="284" y="131"/>
                    </a:cubicBezTo>
                    <a:cubicBezTo>
                      <a:pt x="284" y="132"/>
                      <a:pt x="284" y="132"/>
                      <a:pt x="284" y="132"/>
                    </a:cubicBezTo>
                    <a:cubicBezTo>
                      <a:pt x="284" y="132"/>
                      <a:pt x="284" y="132"/>
                      <a:pt x="284" y="132"/>
                    </a:cubicBezTo>
                    <a:cubicBezTo>
                      <a:pt x="284" y="135"/>
                      <a:pt x="284" y="135"/>
                      <a:pt x="284" y="135"/>
                    </a:cubicBezTo>
                    <a:cubicBezTo>
                      <a:pt x="284" y="135"/>
                      <a:pt x="284" y="135"/>
                      <a:pt x="284" y="135"/>
                    </a:cubicBezTo>
                    <a:cubicBezTo>
                      <a:pt x="284" y="135"/>
                      <a:pt x="284" y="135"/>
                      <a:pt x="284" y="135"/>
                    </a:cubicBezTo>
                    <a:cubicBezTo>
                      <a:pt x="284" y="135"/>
                      <a:pt x="284" y="135"/>
                      <a:pt x="284" y="135"/>
                    </a:cubicBezTo>
                    <a:cubicBezTo>
                      <a:pt x="284" y="135"/>
                      <a:pt x="284" y="135"/>
                      <a:pt x="284" y="135"/>
                    </a:cubicBezTo>
                    <a:cubicBezTo>
                      <a:pt x="284" y="136"/>
                      <a:pt x="284" y="136"/>
                      <a:pt x="284" y="136"/>
                    </a:cubicBezTo>
                    <a:cubicBezTo>
                      <a:pt x="284" y="136"/>
                      <a:pt x="284" y="136"/>
                      <a:pt x="284" y="136"/>
                    </a:cubicBezTo>
                    <a:cubicBezTo>
                      <a:pt x="284" y="138"/>
                      <a:pt x="284" y="138"/>
                      <a:pt x="284" y="138"/>
                    </a:cubicBezTo>
                    <a:cubicBezTo>
                      <a:pt x="283" y="141"/>
                      <a:pt x="283" y="141"/>
                      <a:pt x="283" y="141"/>
                    </a:cubicBezTo>
                    <a:cubicBezTo>
                      <a:pt x="282" y="144"/>
                      <a:pt x="282" y="144"/>
                      <a:pt x="282" y="144"/>
                    </a:cubicBezTo>
                    <a:cubicBezTo>
                      <a:pt x="282" y="145"/>
                      <a:pt x="282" y="146"/>
                      <a:pt x="281" y="147"/>
                    </a:cubicBezTo>
                    <a:cubicBezTo>
                      <a:pt x="280" y="150"/>
                      <a:pt x="280" y="150"/>
                      <a:pt x="280" y="150"/>
                    </a:cubicBezTo>
                    <a:cubicBezTo>
                      <a:pt x="279" y="151"/>
                      <a:pt x="279" y="151"/>
                      <a:pt x="279" y="151"/>
                    </a:cubicBezTo>
                    <a:cubicBezTo>
                      <a:pt x="279" y="152"/>
                      <a:pt x="279" y="152"/>
                      <a:pt x="279" y="152"/>
                    </a:cubicBezTo>
                    <a:cubicBezTo>
                      <a:pt x="279" y="152"/>
                      <a:pt x="279" y="152"/>
                      <a:pt x="279" y="152"/>
                    </a:cubicBezTo>
                    <a:cubicBezTo>
                      <a:pt x="279" y="152"/>
                      <a:pt x="279" y="152"/>
                      <a:pt x="279" y="152"/>
                    </a:cubicBezTo>
                    <a:cubicBezTo>
                      <a:pt x="278" y="153"/>
                      <a:pt x="278" y="153"/>
                      <a:pt x="278" y="153"/>
                    </a:cubicBezTo>
                    <a:cubicBezTo>
                      <a:pt x="277" y="155"/>
                      <a:pt x="277" y="155"/>
                      <a:pt x="277" y="155"/>
                    </a:cubicBezTo>
                    <a:cubicBezTo>
                      <a:pt x="277" y="156"/>
                      <a:pt x="276" y="157"/>
                      <a:pt x="275" y="158"/>
                    </a:cubicBezTo>
                    <a:cubicBezTo>
                      <a:pt x="275" y="159"/>
                      <a:pt x="275" y="159"/>
                      <a:pt x="275" y="159"/>
                    </a:cubicBezTo>
                    <a:cubicBezTo>
                      <a:pt x="274" y="159"/>
                      <a:pt x="274" y="159"/>
                      <a:pt x="274" y="159"/>
                    </a:cubicBezTo>
                    <a:cubicBezTo>
                      <a:pt x="274" y="159"/>
                      <a:pt x="274" y="159"/>
                      <a:pt x="274" y="159"/>
                    </a:cubicBezTo>
                    <a:cubicBezTo>
                      <a:pt x="274" y="160"/>
                      <a:pt x="274" y="160"/>
                      <a:pt x="274" y="160"/>
                    </a:cubicBezTo>
                    <a:cubicBezTo>
                      <a:pt x="274" y="160"/>
                      <a:pt x="274" y="160"/>
                      <a:pt x="274" y="160"/>
                    </a:cubicBezTo>
                    <a:cubicBezTo>
                      <a:pt x="274" y="160"/>
                      <a:pt x="274" y="160"/>
                      <a:pt x="274" y="160"/>
                    </a:cubicBezTo>
                    <a:cubicBezTo>
                      <a:pt x="273" y="160"/>
                      <a:pt x="273" y="160"/>
                      <a:pt x="273" y="160"/>
                    </a:cubicBezTo>
                    <a:cubicBezTo>
                      <a:pt x="272" y="162"/>
                      <a:pt x="271" y="163"/>
                      <a:pt x="270" y="164"/>
                    </a:cubicBezTo>
                    <a:cubicBezTo>
                      <a:pt x="269" y="165"/>
                      <a:pt x="268" y="166"/>
                      <a:pt x="268" y="166"/>
                    </a:cubicBezTo>
                    <a:cubicBezTo>
                      <a:pt x="265" y="168"/>
                      <a:pt x="265" y="168"/>
                      <a:pt x="265" y="168"/>
                    </a:cubicBezTo>
                    <a:cubicBezTo>
                      <a:pt x="265" y="169"/>
                      <a:pt x="264" y="170"/>
                      <a:pt x="263" y="170"/>
                    </a:cubicBezTo>
                    <a:cubicBezTo>
                      <a:pt x="262" y="171"/>
                      <a:pt x="262" y="171"/>
                      <a:pt x="262" y="171"/>
                    </a:cubicBezTo>
                    <a:cubicBezTo>
                      <a:pt x="261" y="171"/>
                      <a:pt x="261" y="171"/>
                      <a:pt x="261" y="172"/>
                    </a:cubicBezTo>
                    <a:cubicBezTo>
                      <a:pt x="261" y="178"/>
                      <a:pt x="260" y="185"/>
                      <a:pt x="257" y="190"/>
                    </a:cubicBezTo>
                    <a:cubicBezTo>
                      <a:pt x="258" y="191"/>
                      <a:pt x="258" y="191"/>
                      <a:pt x="258" y="191"/>
                    </a:cubicBezTo>
                    <a:cubicBezTo>
                      <a:pt x="259" y="191"/>
                      <a:pt x="259" y="191"/>
                      <a:pt x="259" y="191"/>
                    </a:cubicBezTo>
                    <a:cubicBezTo>
                      <a:pt x="259" y="191"/>
                      <a:pt x="259" y="191"/>
                      <a:pt x="259" y="191"/>
                    </a:cubicBezTo>
                    <a:cubicBezTo>
                      <a:pt x="259" y="191"/>
                      <a:pt x="259" y="191"/>
                      <a:pt x="259" y="191"/>
                    </a:cubicBezTo>
                    <a:cubicBezTo>
                      <a:pt x="260" y="191"/>
                      <a:pt x="260" y="191"/>
                      <a:pt x="260" y="191"/>
                    </a:cubicBezTo>
                    <a:cubicBezTo>
                      <a:pt x="260" y="191"/>
                      <a:pt x="260" y="191"/>
                      <a:pt x="260" y="191"/>
                    </a:cubicBezTo>
                    <a:cubicBezTo>
                      <a:pt x="260" y="191"/>
                      <a:pt x="260" y="191"/>
                      <a:pt x="260" y="191"/>
                    </a:cubicBezTo>
                    <a:cubicBezTo>
                      <a:pt x="262" y="192"/>
                      <a:pt x="262" y="192"/>
                      <a:pt x="262" y="192"/>
                    </a:cubicBezTo>
                    <a:cubicBezTo>
                      <a:pt x="264" y="193"/>
                      <a:pt x="264" y="193"/>
                      <a:pt x="264" y="193"/>
                    </a:cubicBezTo>
                    <a:cubicBezTo>
                      <a:pt x="267" y="194"/>
                      <a:pt x="267" y="194"/>
                      <a:pt x="267" y="194"/>
                    </a:cubicBezTo>
                    <a:cubicBezTo>
                      <a:pt x="268" y="195"/>
                      <a:pt x="268" y="195"/>
                      <a:pt x="268" y="195"/>
                    </a:cubicBezTo>
                    <a:cubicBezTo>
                      <a:pt x="268" y="194"/>
                      <a:pt x="268" y="194"/>
                      <a:pt x="268" y="193"/>
                    </a:cubicBezTo>
                    <a:cubicBezTo>
                      <a:pt x="268" y="192"/>
                      <a:pt x="268" y="192"/>
                      <a:pt x="268" y="191"/>
                    </a:cubicBezTo>
                    <a:cubicBezTo>
                      <a:pt x="269" y="186"/>
                      <a:pt x="268" y="180"/>
                      <a:pt x="270" y="174"/>
                    </a:cubicBezTo>
                    <a:cubicBezTo>
                      <a:pt x="272" y="163"/>
                      <a:pt x="284" y="160"/>
                      <a:pt x="286" y="149"/>
                    </a:cubicBezTo>
                    <a:cubicBezTo>
                      <a:pt x="286" y="144"/>
                      <a:pt x="287" y="138"/>
                      <a:pt x="290" y="133"/>
                    </a:cubicBezTo>
                    <a:cubicBezTo>
                      <a:pt x="293" y="128"/>
                      <a:pt x="297" y="124"/>
                      <a:pt x="300" y="119"/>
                    </a:cubicBezTo>
                    <a:cubicBezTo>
                      <a:pt x="310" y="104"/>
                      <a:pt x="304" y="90"/>
                      <a:pt x="305" y="73"/>
                    </a:cubicBezTo>
                    <a:cubicBezTo>
                      <a:pt x="306" y="67"/>
                      <a:pt x="310" y="63"/>
                      <a:pt x="311" y="57"/>
                    </a:cubicBezTo>
                    <a:cubicBezTo>
                      <a:pt x="313" y="48"/>
                      <a:pt x="308" y="42"/>
                      <a:pt x="306" y="33"/>
                    </a:cubicBezTo>
                    <a:cubicBezTo>
                      <a:pt x="305" y="26"/>
                      <a:pt x="305" y="19"/>
                      <a:pt x="311" y="16"/>
                    </a:cubicBezTo>
                    <a:cubicBezTo>
                      <a:pt x="313" y="15"/>
                      <a:pt x="315" y="14"/>
                      <a:pt x="317" y="14"/>
                    </a:cubicBezTo>
                    <a:cubicBezTo>
                      <a:pt x="323" y="14"/>
                      <a:pt x="330" y="19"/>
                      <a:pt x="334" y="24"/>
                    </a:cubicBezTo>
                    <a:cubicBezTo>
                      <a:pt x="337" y="27"/>
                      <a:pt x="340" y="30"/>
                      <a:pt x="343" y="33"/>
                    </a:cubicBezTo>
                    <a:cubicBezTo>
                      <a:pt x="348" y="36"/>
                      <a:pt x="356" y="35"/>
                      <a:pt x="360" y="40"/>
                    </a:cubicBezTo>
                    <a:cubicBezTo>
                      <a:pt x="367" y="48"/>
                      <a:pt x="362" y="62"/>
                      <a:pt x="364" y="71"/>
                    </a:cubicBezTo>
                    <a:cubicBezTo>
                      <a:pt x="366" y="81"/>
                      <a:pt x="372" y="91"/>
                      <a:pt x="382" y="96"/>
                    </a:cubicBezTo>
                    <a:cubicBezTo>
                      <a:pt x="389" y="100"/>
                      <a:pt x="396" y="102"/>
                      <a:pt x="400" y="109"/>
                    </a:cubicBezTo>
                    <a:cubicBezTo>
                      <a:pt x="405" y="117"/>
                      <a:pt x="410" y="123"/>
                      <a:pt x="418" y="128"/>
                    </a:cubicBezTo>
                    <a:cubicBezTo>
                      <a:pt x="427" y="132"/>
                      <a:pt x="433" y="142"/>
                      <a:pt x="439" y="149"/>
                    </a:cubicBezTo>
                    <a:cubicBezTo>
                      <a:pt x="445" y="158"/>
                      <a:pt x="452" y="166"/>
                      <a:pt x="462" y="171"/>
                    </a:cubicBezTo>
                    <a:cubicBezTo>
                      <a:pt x="470" y="176"/>
                      <a:pt x="478" y="182"/>
                      <a:pt x="487" y="186"/>
                    </a:cubicBezTo>
                    <a:cubicBezTo>
                      <a:pt x="488" y="185"/>
                      <a:pt x="488" y="185"/>
                      <a:pt x="488" y="185"/>
                    </a:cubicBezTo>
                    <a:cubicBezTo>
                      <a:pt x="488" y="185"/>
                      <a:pt x="488" y="184"/>
                      <a:pt x="488" y="184"/>
                    </a:cubicBezTo>
                    <a:cubicBezTo>
                      <a:pt x="487" y="183"/>
                      <a:pt x="487" y="183"/>
                      <a:pt x="487" y="183"/>
                    </a:cubicBezTo>
                    <a:cubicBezTo>
                      <a:pt x="485" y="180"/>
                      <a:pt x="485" y="180"/>
                      <a:pt x="485" y="180"/>
                    </a:cubicBezTo>
                    <a:cubicBezTo>
                      <a:pt x="484" y="178"/>
                      <a:pt x="484" y="178"/>
                      <a:pt x="484" y="178"/>
                    </a:cubicBezTo>
                    <a:cubicBezTo>
                      <a:pt x="481" y="174"/>
                      <a:pt x="481" y="174"/>
                      <a:pt x="481" y="174"/>
                    </a:cubicBezTo>
                    <a:cubicBezTo>
                      <a:pt x="480" y="173"/>
                      <a:pt x="480" y="173"/>
                      <a:pt x="480" y="173"/>
                    </a:cubicBezTo>
                    <a:cubicBezTo>
                      <a:pt x="479" y="172"/>
                      <a:pt x="479" y="172"/>
                      <a:pt x="479" y="172"/>
                    </a:cubicBezTo>
                    <a:cubicBezTo>
                      <a:pt x="478" y="170"/>
                      <a:pt x="478" y="170"/>
                      <a:pt x="478" y="170"/>
                    </a:cubicBezTo>
                    <a:cubicBezTo>
                      <a:pt x="477" y="168"/>
                      <a:pt x="477" y="168"/>
                      <a:pt x="477" y="168"/>
                    </a:cubicBezTo>
                    <a:cubicBezTo>
                      <a:pt x="466" y="164"/>
                      <a:pt x="456" y="157"/>
                      <a:pt x="451" y="146"/>
                    </a:cubicBezTo>
                    <a:cubicBezTo>
                      <a:pt x="448" y="140"/>
                      <a:pt x="447" y="133"/>
                      <a:pt x="449" y="126"/>
                    </a:cubicBezTo>
                    <a:cubicBezTo>
                      <a:pt x="447" y="126"/>
                      <a:pt x="446" y="126"/>
                      <a:pt x="445" y="126"/>
                    </a:cubicBezTo>
                    <a:cubicBezTo>
                      <a:pt x="441" y="124"/>
                      <a:pt x="439" y="122"/>
                      <a:pt x="437" y="118"/>
                    </a:cubicBezTo>
                    <a:cubicBezTo>
                      <a:pt x="435" y="119"/>
                      <a:pt x="433" y="120"/>
                      <a:pt x="430" y="120"/>
                    </a:cubicBezTo>
                    <a:cubicBezTo>
                      <a:pt x="427" y="120"/>
                      <a:pt x="423" y="119"/>
                      <a:pt x="421" y="117"/>
                    </a:cubicBezTo>
                    <a:cubicBezTo>
                      <a:pt x="413" y="112"/>
                      <a:pt x="409" y="103"/>
                      <a:pt x="409" y="94"/>
                    </a:cubicBezTo>
                    <a:cubicBezTo>
                      <a:pt x="409" y="94"/>
                      <a:pt x="409" y="94"/>
                      <a:pt x="409" y="93"/>
                    </a:cubicBezTo>
                    <a:cubicBezTo>
                      <a:pt x="407" y="94"/>
                      <a:pt x="405" y="94"/>
                      <a:pt x="403" y="94"/>
                    </a:cubicBezTo>
                    <a:cubicBezTo>
                      <a:pt x="391" y="94"/>
                      <a:pt x="380" y="86"/>
                      <a:pt x="375" y="78"/>
                    </a:cubicBezTo>
                    <a:cubicBezTo>
                      <a:pt x="367" y="64"/>
                      <a:pt x="367" y="50"/>
                      <a:pt x="374" y="37"/>
                    </a:cubicBezTo>
                    <a:cubicBezTo>
                      <a:pt x="371" y="35"/>
                      <a:pt x="368" y="32"/>
                      <a:pt x="366" y="28"/>
                    </a:cubicBezTo>
                    <a:cubicBezTo>
                      <a:pt x="363" y="30"/>
                      <a:pt x="359" y="30"/>
                      <a:pt x="356" y="30"/>
                    </a:cubicBezTo>
                    <a:cubicBezTo>
                      <a:pt x="353" y="30"/>
                      <a:pt x="350" y="30"/>
                      <a:pt x="347" y="28"/>
                    </a:cubicBezTo>
                    <a:cubicBezTo>
                      <a:pt x="339" y="25"/>
                      <a:pt x="333" y="17"/>
                      <a:pt x="330" y="8"/>
                    </a:cubicBezTo>
                    <a:cubicBezTo>
                      <a:pt x="329" y="6"/>
                      <a:pt x="328" y="3"/>
                      <a:pt x="328"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6" name="Freeform 168">
                <a:extLst>
                  <a:ext uri="{FF2B5EF4-FFF2-40B4-BE49-F238E27FC236}">
                    <a16:creationId xmlns:a16="http://schemas.microsoft.com/office/drawing/2014/main" id="{FE4C1975-F306-4A8B-932B-DA290DC054D0}"/>
                  </a:ext>
                </a:extLst>
              </p:cNvPr>
              <p:cNvSpPr>
                <a:spLocks noEditPoints="1"/>
              </p:cNvSpPr>
              <p:nvPr/>
            </p:nvSpPr>
            <p:spPr bwMode="auto">
              <a:xfrm>
                <a:off x="1299" y="1950"/>
                <a:ext cx="1895" cy="1397"/>
              </a:xfrm>
              <a:custGeom>
                <a:avLst/>
                <a:gdLst>
                  <a:gd name="T0" fmla="*/ 797 w 797"/>
                  <a:gd name="T1" fmla="*/ 442 h 588"/>
                  <a:gd name="T2" fmla="*/ 795 w 797"/>
                  <a:gd name="T3" fmla="*/ 453 h 588"/>
                  <a:gd name="T4" fmla="*/ 789 w 797"/>
                  <a:gd name="T5" fmla="*/ 484 h 588"/>
                  <a:gd name="T6" fmla="*/ 789 w 797"/>
                  <a:gd name="T7" fmla="*/ 484 h 588"/>
                  <a:gd name="T8" fmla="*/ 780 w 797"/>
                  <a:gd name="T9" fmla="*/ 509 h 588"/>
                  <a:gd name="T10" fmla="*/ 780 w 797"/>
                  <a:gd name="T11" fmla="*/ 509 h 588"/>
                  <a:gd name="T12" fmla="*/ 780 w 797"/>
                  <a:gd name="T13" fmla="*/ 510 h 588"/>
                  <a:gd name="T14" fmla="*/ 781 w 797"/>
                  <a:gd name="T15" fmla="*/ 516 h 588"/>
                  <a:gd name="T16" fmla="*/ 770 w 797"/>
                  <a:gd name="T17" fmla="*/ 538 h 588"/>
                  <a:gd name="T18" fmla="*/ 770 w 797"/>
                  <a:gd name="T19" fmla="*/ 538 h 588"/>
                  <a:gd name="T20" fmla="*/ 771 w 797"/>
                  <a:gd name="T21" fmla="*/ 540 h 588"/>
                  <a:gd name="T22" fmla="*/ 771 w 797"/>
                  <a:gd name="T23" fmla="*/ 540 h 588"/>
                  <a:gd name="T24" fmla="*/ 771 w 797"/>
                  <a:gd name="T25" fmla="*/ 539 h 588"/>
                  <a:gd name="T26" fmla="*/ 783 w 797"/>
                  <a:gd name="T27" fmla="*/ 516 h 588"/>
                  <a:gd name="T28" fmla="*/ 783 w 797"/>
                  <a:gd name="T29" fmla="*/ 516 h 588"/>
                  <a:gd name="T30" fmla="*/ 781 w 797"/>
                  <a:gd name="T31" fmla="*/ 509 h 588"/>
                  <a:gd name="T32" fmla="*/ 781 w 797"/>
                  <a:gd name="T33" fmla="*/ 509 h 588"/>
                  <a:gd name="T34" fmla="*/ 781 w 797"/>
                  <a:gd name="T35" fmla="*/ 509 h 588"/>
                  <a:gd name="T36" fmla="*/ 791 w 797"/>
                  <a:gd name="T37" fmla="*/ 484 h 588"/>
                  <a:gd name="T38" fmla="*/ 791 w 797"/>
                  <a:gd name="T39" fmla="*/ 484 h 588"/>
                  <a:gd name="T40" fmla="*/ 791 w 797"/>
                  <a:gd name="T41" fmla="*/ 483 h 588"/>
                  <a:gd name="T42" fmla="*/ 791 w 797"/>
                  <a:gd name="T43" fmla="*/ 483 h 588"/>
                  <a:gd name="T44" fmla="*/ 791 w 797"/>
                  <a:gd name="T45" fmla="*/ 483 h 588"/>
                  <a:gd name="T46" fmla="*/ 797 w 797"/>
                  <a:gd name="T47" fmla="*/ 442 h 588"/>
                  <a:gd name="T48" fmla="*/ 14 w 797"/>
                  <a:gd name="T49" fmla="*/ 357 h 588"/>
                  <a:gd name="T50" fmla="*/ 34 w 797"/>
                  <a:gd name="T51" fmla="*/ 383 h 588"/>
                  <a:gd name="T52" fmla="*/ 223 w 797"/>
                  <a:gd name="T53" fmla="*/ 521 h 588"/>
                  <a:gd name="T54" fmla="*/ 287 w 797"/>
                  <a:gd name="T55" fmla="*/ 549 h 588"/>
                  <a:gd name="T56" fmla="*/ 362 w 797"/>
                  <a:gd name="T57" fmla="*/ 574 h 588"/>
                  <a:gd name="T58" fmla="*/ 416 w 797"/>
                  <a:gd name="T59" fmla="*/ 588 h 588"/>
                  <a:gd name="T60" fmla="*/ 416 w 797"/>
                  <a:gd name="T61" fmla="*/ 588 h 588"/>
                  <a:gd name="T62" fmla="*/ 416 w 797"/>
                  <a:gd name="T63" fmla="*/ 587 h 588"/>
                  <a:gd name="T64" fmla="*/ 372 w 797"/>
                  <a:gd name="T65" fmla="*/ 575 h 588"/>
                  <a:gd name="T66" fmla="*/ 363 w 797"/>
                  <a:gd name="T67" fmla="*/ 573 h 588"/>
                  <a:gd name="T68" fmla="*/ 288 w 797"/>
                  <a:gd name="T69" fmla="*/ 548 h 588"/>
                  <a:gd name="T70" fmla="*/ 224 w 797"/>
                  <a:gd name="T71" fmla="*/ 519 h 588"/>
                  <a:gd name="T72" fmla="*/ 35 w 797"/>
                  <a:gd name="T73" fmla="*/ 383 h 588"/>
                  <a:gd name="T74" fmla="*/ 29 w 797"/>
                  <a:gd name="T75" fmla="*/ 374 h 588"/>
                  <a:gd name="T76" fmla="*/ 26 w 797"/>
                  <a:gd name="T77" fmla="*/ 371 h 588"/>
                  <a:gd name="T78" fmla="*/ 23 w 797"/>
                  <a:gd name="T79" fmla="*/ 369 h 588"/>
                  <a:gd name="T80" fmla="*/ 21 w 797"/>
                  <a:gd name="T81" fmla="*/ 366 h 588"/>
                  <a:gd name="T82" fmla="*/ 14 w 797"/>
                  <a:gd name="T83" fmla="*/ 357 h 588"/>
                  <a:gd name="T84" fmla="*/ 0 w 797"/>
                  <a:gd name="T85" fmla="*/ 337 h 588"/>
                  <a:gd name="T86" fmla="*/ 2 w 797"/>
                  <a:gd name="T87" fmla="*/ 341 h 588"/>
                  <a:gd name="T88" fmla="*/ 0 w 797"/>
                  <a:gd name="T89" fmla="*/ 338 h 588"/>
                  <a:gd name="T90" fmla="*/ 0 w 797"/>
                  <a:gd name="T91" fmla="*/ 337 h 588"/>
                  <a:gd name="T92" fmla="*/ 712 w 797"/>
                  <a:gd name="T93" fmla="*/ 85 h 588"/>
                  <a:gd name="T94" fmla="*/ 711 w 797"/>
                  <a:gd name="T95" fmla="*/ 86 h 588"/>
                  <a:gd name="T96" fmla="*/ 727 w 797"/>
                  <a:gd name="T97" fmla="*/ 108 h 588"/>
                  <a:gd name="T98" fmla="*/ 730 w 797"/>
                  <a:gd name="T99" fmla="*/ 115 h 588"/>
                  <a:gd name="T100" fmla="*/ 733 w 797"/>
                  <a:gd name="T101" fmla="*/ 118 h 588"/>
                  <a:gd name="T102" fmla="*/ 728 w 797"/>
                  <a:gd name="T103" fmla="*/ 108 h 588"/>
                  <a:gd name="T104" fmla="*/ 728 w 797"/>
                  <a:gd name="T105" fmla="*/ 107 h 588"/>
                  <a:gd name="T106" fmla="*/ 712 w 797"/>
                  <a:gd name="T107" fmla="*/ 85 h 588"/>
                  <a:gd name="T108" fmla="*/ 676 w 797"/>
                  <a:gd name="T109" fmla="*/ 0 h 588"/>
                  <a:gd name="T110" fmla="*/ 675 w 797"/>
                  <a:gd name="T111" fmla="*/ 0 h 588"/>
                  <a:gd name="T112" fmla="*/ 678 w 797"/>
                  <a:gd name="T113" fmla="*/ 5 h 588"/>
                  <a:gd name="T114" fmla="*/ 678 w 797"/>
                  <a:gd name="T115" fmla="*/ 5 h 588"/>
                  <a:gd name="T116" fmla="*/ 679 w 797"/>
                  <a:gd name="T117" fmla="*/ 6 h 588"/>
                  <a:gd name="T118" fmla="*/ 676 w 797"/>
                  <a:gd name="T119" fmla="*/ 0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7" h="588">
                    <a:moveTo>
                      <a:pt x="797" y="442"/>
                    </a:moveTo>
                    <a:cubicBezTo>
                      <a:pt x="796" y="446"/>
                      <a:pt x="796" y="450"/>
                      <a:pt x="795" y="453"/>
                    </a:cubicBezTo>
                    <a:cubicBezTo>
                      <a:pt x="794" y="464"/>
                      <a:pt x="792" y="474"/>
                      <a:pt x="789" y="484"/>
                    </a:cubicBezTo>
                    <a:cubicBezTo>
                      <a:pt x="789" y="484"/>
                      <a:pt x="789" y="484"/>
                      <a:pt x="789" y="484"/>
                    </a:cubicBezTo>
                    <a:cubicBezTo>
                      <a:pt x="787" y="492"/>
                      <a:pt x="785" y="501"/>
                      <a:pt x="780" y="509"/>
                    </a:cubicBezTo>
                    <a:cubicBezTo>
                      <a:pt x="780" y="509"/>
                      <a:pt x="780" y="509"/>
                      <a:pt x="780" y="509"/>
                    </a:cubicBezTo>
                    <a:cubicBezTo>
                      <a:pt x="780" y="510"/>
                      <a:pt x="780" y="510"/>
                      <a:pt x="780" y="510"/>
                    </a:cubicBezTo>
                    <a:cubicBezTo>
                      <a:pt x="781" y="512"/>
                      <a:pt x="781" y="514"/>
                      <a:pt x="781" y="516"/>
                    </a:cubicBezTo>
                    <a:cubicBezTo>
                      <a:pt x="782" y="525"/>
                      <a:pt x="777" y="533"/>
                      <a:pt x="770" y="538"/>
                    </a:cubicBezTo>
                    <a:cubicBezTo>
                      <a:pt x="770" y="538"/>
                      <a:pt x="770" y="538"/>
                      <a:pt x="770" y="538"/>
                    </a:cubicBezTo>
                    <a:cubicBezTo>
                      <a:pt x="770" y="539"/>
                      <a:pt x="770" y="539"/>
                      <a:pt x="771" y="540"/>
                    </a:cubicBezTo>
                    <a:cubicBezTo>
                      <a:pt x="771" y="540"/>
                      <a:pt x="771" y="540"/>
                      <a:pt x="771" y="540"/>
                    </a:cubicBezTo>
                    <a:cubicBezTo>
                      <a:pt x="771" y="540"/>
                      <a:pt x="771" y="539"/>
                      <a:pt x="771" y="539"/>
                    </a:cubicBezTo>
                    <a:cubicBezTo>
                      <a:pt x="778" y="534"/>
                      <a:pt x="783" y="525"/>
                      <a:pt x="783" y="516"/>
                    </a:cubicBezTo>
                    <a:cubicBezTo>
                      <a:pt x="783" y="516"/>
                      <a:pt x="783" y="516"/>
                      <a:pt x="783" y="516"/>
                    </a:cubicBezTo>
                    <a:cubicBezTo>
                      <a:pt x="783" y="514"/>
                      <a:pt x="782" y="511"/>
                      <a:pt x="781" y="509"/>
                    </a:cubicBezTo>
                    <a:cubicBezTo>
                      <a:pt x="781" y="509"/>
                      <a:pt x="781" y="509"/>
                      <a:pt x="781" y="509"/>
                    </a:cubicBezTo>
                    <a:cubicBezTo>
                      <a:pt x="781" y="509"/>
                      <a:pt x="781" y="509"/>
                      <a:pt x="781" y="509"/>
                    </a:cubicBezTo>
                    <a:cubicBezTo>
                      <a:pt x="786" y="502"/>
                      <a:pt x="789" y="491"/>
                      <a:pt x="791" y="484"/>
                    </a:cubicBezTo>
                    <a:cubicBezTo>
                      <a:pt x="791" y="484"/>
                      <a:pt x="791" y="484"/>
                      <a:pt x="791" y="484"/>
                    </a:cubicBezTo>
                    <a:cubicBezTo>
                      <a:pt x="791" y="484"/>
                      <a:pt x="791" y="484"/>
                      <a:pt x="791" y="483"/>
                    </a:cubicBezTo>
                    <a:cubicBezTo>
                      <a:pt x="791" y="483"/>
                      <a:pt x="791" y="483"/>
                      <a:pt x="791" y="483"/>
                    </a:cubicBezTo>
                    <a:cubicBezTo>
                      <a:pt x="791" y="483"/>
                      <a:pt x="791" y="483"/>
                      <a:pt x="791" y="483"/>
                    </a:cubicBezTo>
                    <a:cubicBezTo>
                      <a:pt x="794" y="470"/>
                      <a:pt x="796" y="456"/>
                      <a:pt x="797" y="442"/>
                    </a:cubicBezTo>
                    <a:moveTo>
                      <a:pt x="14" y="357"/>
                    </a:moveTo>
                    <a:cubicBezTo>
                      <a:pt x="21" y="366"/>
                      <a:pt x="27" y="375"/>
                      <a:pt x="34" y="383"/>
                    </a:cubicBezTo>
                    <a:cubicBezTo>
                      <a:pt x="81" y="444"/>
                      <a:pt x="155" y="486"/>
                      <a:pt x="223" y="521"/>
                    </a:cubicBezTo>
                    <a:cubicBezTo>
                      <a:pt x="244" y="531"/>
                      <a:pt x="265" y="541"/>
                      <a:pt x="287" y="549"/>
                    </a:cubicBezTo>
                    <a:cubicBezTo>
                      <a:pt x="312" y="559"/>
                      <a:pt x="337" y="567"/>
                      <a:pt x="362" y="574"/>
                    </a:cubicBezTo>
                    <a:cubicBezTo>
                      <a:pt x="380" y="579"/>
                      <a:pt x="398" y="584"/>
                      <a:pt x="416" y="588"/>
                    </a:cubicBezTo>
                    <a:cubicBezTo>
                      <a:pt x="416" y="588"/>
                      <a:pt x="416" y="588"/>
                      <a:pt x="416" y="588"/>
                    </a:cubicBezTo>
                    <a:cubicBezTo>
                      <a:pt x="416" y="588"/>
                      <a:pt x="416" y="587"/>
                      <a:pt x="416" y="587"/>
                    </a:cubicBezTo>
                    <a:cubicBezTo>
                      <a:pt x="401" y="583"/>
                      <a:pt x="387" y="579"/>
                      <a:pt x="372" y="575"/>
                    </a:cubicBezTo>
                    <a:cubicBezTo>
                      <a:pt x="363" y="573"/>
                      <a:pt x="363" y="573"/>
                      <a:pt x="363" y="573"/>
                    </a:cubicBezTo>
                    <a:cubicBezTo>
                      <a:pt x="336" y="565"/>
                      <a:pt x="311" y="557"/>
                      <a:pt x="288" y="548"/>
                    </a:cubicBezTo>
                    <a:cubicBezTo>
                      <a:pt x="267" y="540"/>
                      <a:pt x="246" y="531"/>
                      <a:pt x="224" y="519"/>
                    </a:cubicBezTo>
                    <a:cubicBezTo>
                      <a:pt x="157" y="486"/>
                      <a:pt x="83" y="443"/>
                      <a:pt x="35" y="383"/>
                    </a:cubicBezTo>
                    <a:cubicBezTo>
                      <a:pt x="33" y="380"/>
                      <a:pt x="31" y="377"/>
                      <a:pt x="29" y="374"/>
                    </a:cubicBezTo>
                    <a:cubicBezTo>
                      <a:pt x="26" y="371"/>
                      <a:pt x="26" y="371"/>
                      <a:pt x="26" y="371"/>
                    </a:cubicBezTo>
                    <a:cubicBezTo>
                      <a:pt x="23" y="369"/>
                      <a:pt x="23" y="369"/>
                      <a:pt x="23" y="369"/>
                    </a:cubicBezTo>
                    <a:cubicBezTo>
                      <a:pt x="21" y="366"/>
                      <a:pt x="21" y="366"/>
                      <a:pt x="21" y="366"/>
                    </a:cubicBezTo>
                    <a:cubicBezTo>
                      <a:pt x="14" y="357"/>
                      <a:pt x="14" y="357"/>
                      <a:pt x="14" y="357"/>
                    </a:cubicBezTo>
                    <a:moveTo>
                      <a:pt x="0" y="337"/>
                    </a:moveTo>
                    <a:cubicBezTo>
                      <a:pt x="1" y="339"/>
                      <a:pt x="1" y="340"/>
                      <a:pt x="2" y="341"/>
                    </a:cubicBezTo>
                    <a:cubicBezTo>
                      <a:pt x="0" y="338"/>
                      <a:pt x="0" y="338"/>
                      <a:pt x="0" y="338"/>
                    </a:cubicBezTo>
                    <a:cubicBezTo>
                      <a:pt x="0" y="338"/>
                      <a:pt x="0" y="338"/>
                      <a:pt x="0" y="337"/>
                    </a:cubicBezTo>
                    <a:moveTo>
                      <a:pt x="712" y="85"/>
                    </a:moveTo>
                    <a:cubicBezTo>
                      <a:pt x="711" y="85"/>
                      <a:pt x="711" y="85"/>
                      <a:pt x="711" y="86"/>
                    </a:cubicBezTo>
                    <a:cubicBezTo>
                      <a:pt x="717" y="92"/>
                      <a:pt x="723" y="100"/>
                      <a:pt x="727" y="108"/>
                    </a:cubicBezTo>
                    <a:cubicBezTo>
                      <a:pt x="728" y="110"/>
                      <a:pt x="729" y="113"/>
                      <a:pt x="730" y="115"/>
                    </a:cubicBezTo>
                    <a:cubicBezTo>
                      <a:pt x="731" y="116"/>
                      <a:pt x="732" y="117"/>
                      <a:pt x="733" y="118"/>
                    </a:cubicBezTo>
                    <a:cubicBezTo>
                      <a:pt x="731" y="114"/>
                      <a:pt x="730" y="111"/>
                      <a:pt x="728" y="108"/>
                    </a:cubicBezTo>
                    <a:cubicBezTo>
                      <a:pt x="728" y="108"/>
                      <a:pt x="728" y="108"/>
                      <a:pt x="728" y="107"/>
                    </a:cubicBezTo>
                    <a:cubicBezTo>
                      <a:pt x="724" y="100"/>
                      <a:pt x="719" y="91"/>
                      <a:pt x="712" y="85"/>
                    </a:cubicBezTo>
                    <a:moveTo>
                      <a:pt x="676" y="0"/>
                    </a:moveTo>
                    <a:cubicBezTo>
                      <a:pt x="676" y="0"/>
                      <a:pt x="676" y="0"/>
                      <a:pt x="675" y="0"/>
                    </a:cubicBezTo>
                    <a:cubicBezTo>
                      <a:pt x="676" y="2"/>
                      <a:pt x="677" y="3"/>
                      <a:pt x="678" y="5"/>
                    </a:cubicBezTo>
                    <a:cubicBezTo>
                      <a:pt x="678" y="5"/>
                      <a:pt x="678" y="5"/>
                      <a:pt x="678" y="5"/>
                    </a:cubicBezTo>
                    <a:cubicBezTo>
                      <a:pt x="678" y="5"/>
                      <a:pt x="679" y="6"/>
                      <a:pt x="679" y="6"/>
                    </a:cubicBezTo>
                    <a:cubicBezTo>
                      <a:pt x="678" y="4"/>
                      <a:pt x="677" y="2"/>
                      <a:pt x="676" y="0"/>
                    </a:cubicBezTo>
                  </a:path>
                </a:pathLst>
              </a:custGeom>
              <a:solidFill>
                <a:srgbClr val="BF64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7" name="Freeform 169">
                <a:extLst>
                  <a:ext uri="{FF2B5EF4-FFF2-40B4-BE49-F238E27FC236}">
                    <a16:creationId xmlns:a16="http://schemas.microsoft.com/office/drawing/2014/main" id="{E414E648-5248-4C82-A3F4-3DE543319003}"/>
                  </a:ext>
                </a:extLst>
              </p:cNvPr>
              <p:cNvSpPr>
                <a:spLocks noEditPoints="1"/>
              </p:cNvSpPr>
              <p:nvPr/>
            </p:nvSpPr>
            <p:spPr bwMode="auto">
              <a:xfrm>
                <a:off x="1341" y="2734"/>
                <a:ext cx="243" cy="81"/>
              </a:xfrm>
              <a:custGeom>
                <a:avLst/>
                <a:gdLst>
                  <a:gd name="T0" fmla="*/ 101 w 102"/>
                  <a:gd name="T1" fmla="*/ 30 h 34"/>
                  <a:gd name="T2" fmla="*/ 88 w 102"/>
                  <a:gd name="T3" fmla="*/ 30 h 34"/>
                  <a:gd name="T4" fmla="*/ 83 w 102"/>
                  <a:gd name="T5" fmla="*/ 30 h 34"/>
                  <a:gd name="T6" fmla="*/ 83 w 102"/>
                  <a:gd name="T7" fmla="*/ 30 h 34"/>
                  <a:gd name="T8" fmla="*/ 83 w 102"/>
                  <a:gd name="T9" fmla="*/ 31 h 34"/>
                  <a:gd name="T10" fmla="*/ 83 w 102"/>
                  <a:gd name="T11" fmla="*/ 32 h 34"/>
                  <a:gd name="T12" fmla="*/ 83 w 102"/>
                  <a:gd name="T13" fmla="*/ 34 h 34"/>
                  <a:gd name="T14" fmla="*/ 87 w 102"/>
                  <a:gd name="T15" fmla="*/ 34 h 34"/>
                  <a:gd name="T16" fmla="*/ 102 w 102"/>
                  <a:gd name="T17" fmla="*/ 33 h 34"/>
                  <a:gd name="T18" fmla="*/ 101 w 102"/>
                  <a:gd name="T19" fmla="*/ 30 h 34"/>
                  <a:gd name="T20" fmla="*/ 53 w 102"/>
                  <a:gd name="T21" fmla="*/ 30 h 34"/>
                  <a:gd name="T22" fmla="*/ 53 w 102"/>
                  <a:gd name="T23" fmla="*/ 30 h 34"/>
                  <a:gd name="T24" fmla="*/ 53 w 102"/>
                  <a:gd name="T25" fmla="*/ 30 h 34"/>
                  <a:gd name="T26" fmla="*/ 53 w 102"/>
                  <a:gd name="T27" fmla="*/ 30 h 34"/>
                  <a:gd name="T28" fmla="*/ 53 w 102"/>
                  <a:gd name="T29" fmla="*/ 30 h 34"/>
                  <a:gd name="T30" fmla="*/ 53 w 102"/>
                  <a:gd name="T31" fmla="*/ 27 h 34"/>
                  <a:gd name="T32" fmla="*/ 53 w 102"/>
                  <a:gd name="T33" fmla="*/ 27 h 34"/>
                  <a:gd name="T34" fmla="*/ 53 w 102"/>
                  <a:gd name="T35" fmla="*/ 30 h 34"/>
                  <a:gd name="T36" fmla="*/ 53 w 102"/>
                  <a:gd name="T37" fmla="*/ 30 h 34"/>
                  <a:gd name="T38" fmla="*/ 53 w 102"/>
                  <a:gd name="T39" fmla="*/ 30 h 34"/>
                  <a:gd name="T40" fmla="*/ 53 w 102"/>
                  <a:gd name="T41" fmla="*/ 29 h 34"/>
                  <a:gd name="T42" fmla="*/ 53 w 102"/>
                  <a:gd name="T43" fmla="*/ 29 h 34"/>
                  <a:gd name="T44" fmla="*/ 53 w 102"/>
                  <a:gd name="T45" fmla="*/ 29 h 34"/>
                  <a:gd name="T46" fmla="*/ 53 w 102"/>
                  <a:gd name="T47" fmla="*/ 29 h 34"/>
                  <a:gd name="T48" fmla="*/ 53 w 102"/>
                  <a:gd name="T49" fmla="*/ 29 h 34"/>
                  <a:gd name="T50" fmla="*/ 53 w 102"/>
                  <a:gd name="T51" fmla="*/ 29 h 34"/>
                  <a:gd name="T52" fmla="*/ 53 w 102"/>
                  <a:gd name="T53" fmla="*/ 29 h 34"/>
                  <a:gd name="T54" fmla="*/ 53 w 102"/>
                  <a:gd name="T55" fmla="*/ 29 h 34"/>
                  <a:gd name="T56" fmla="*/ 53 w 102"/>
                  <a:gd name="T57" fmla="*/ 30 h 34"/>
                  <a:gd name="T58" fmla="*/ 54 w 102"/>
                  <a:gd name="T59" fmla="*/ 30 h 34"/>
                  <a:gd name="T60" fmla="*/ 67 w 102"/>
                  <a:gd name="T61" fmla="*/ 32 h 34"/>
                  <a:gd name="T62" fmla="*/ 67 w 102"/>
                  <a:gd name="T63" fmla="*/ 29 h 34"/>
                  <a:gd name="T64" fmla="*/ 66 w 102"/>
                  <a:gd name="T65" fmla="*/ 29 h 34"/>
                  <a:gd name="T66" fmla="*/ 53 w 102"/>
                  <a:gd name="T67" fmla="*/ 27 h 34"/>
                  <a:gd name="T68" fmla="*/ 27 w 102"/>
                  <a:gd name="T69" fmla="*/ 18 h 34"/>
                  <a:gd name="T70" fmla="*/ 27 w 102"/>
                  <a:gd name="T71" fmla="*/ 19 h 34"/>
                  <a:gd name="T72" fmla="*/ 26 w 102"/>
                  <a:gd name="T73" fmla="*/ 20 h 34"/>
                  <a:gd name="T74" fmla="*/ 26 w 102"/>
                  <a:gd name="T75" fmla="*/ 20 h 34"/>
                  <a:gd name="T76" fmla="*/ 33 w 102"/>
                  <a:gd name="T77" fmla="*/ 24 h 34"/>
                  <a:gd name="T78" fmla="*/ 33 w 102"/>
                  <a:gd name="T79" fmla="*/ 23 h 34"/>
                  <a:gd name="T80" fmla="*/ 33 w 102"/>
                  <a:gd name="T81" fmla="*/ 22 h 34"/>
                  <a:gd name="T82" fmla="*/ 33 w 102"/>
                  <a:gd name="T83" fmla="*/ 22 h 34"/>
                  <a:gd name="T84" fmla="*/ 33 w 102"/>
                  <a:gd name="T85" fmla="*/ 21 h 34"/>
                  <a:gd name="T86" fmla="*/ 33 w 102"/>
                  <a:gd name="T87" fmla="*/ 21 h 34"/>
                  <a:gd name="T88" fmla="*/ 33 w 102"/>
                  <a:gd name="T89" fmla="*/ 21 h 34"/>
                  <a:gd name="T90" fmla="*/ 27 w 102"/>
                  <a:gd name="T91" fmla="*/ 18 h 34"/>
                  <a:gd name="T92" fmla="*/ 1 w 102"/>
                  <a:gd name="T93" fmla="*/ 0 h 34"/>
                  <a:gd name="T94" fmla="*/ 0 w 102"/>
                  <a:gd name="T95" fmla="*/ 1 h 34"/>
                  <a:gd name="T96" fmla="*/ 21 w 102"/>
                  <a:gd name="T97" fmla="*/ 18 h 34"/>
                  <a:gd name="T98" fmla="*/ 21 w 102"/>
                  <a:gd name="T99" fmla="*/ 17 h 34"/>
                  <a:gd name="T100" fmla="*/ 21 w 102"/>
                  <a:gd name="T101" fmla="*/ 15 h 34"/>
                  <a:gd name="T102" fmla="*/ 1 w 102"/>
                  <a:gd name="T103" fmla="*/ 1 h 34"/>
                  <a:gd name="T104" fmla="*/ 1 w 102"/>
                  <a:gd name="T10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2" h="34">
                    <a:moveTo>
                      <a:pt x="101" y="30"/>
                    </a:moveTo>
                    <a:cubicBezTo>
                      <a:pt x="96" y="30"/>
                      <a:pt x="92" y="30"/>
                      <a:pt x="88" y="30"/>
                    </a:cubicBezTo>
                    <a:cubicBezTo>
                      <a:pt x="86" y="30"/>
                      <a:pt x="85" y="30"/>
                      <a:pt x="83" y="30"/>
                    </a:cubicBezTo>
                    <a:cubicBezTo>
                      <a:pt x="83" y="30"/>
                      <a:pt x="83" y="30"/>
                      <a:pt x="83" y="30"/>
                    </a:cubicBezTo>
                    <a:cubicBezTo>
                      <a:pt x="83" y="31"/>
                      <a:pt x="83" y="31"/>
                      <a:pt x="83" y="31"/>
                    </a:cubicBezTo>
                    <a:cubicBezTo>
                      <a:pt x="83" y="32"/>
                      <a:pt x="83" y="32"/>
                      <a:pt x="83" y="32"/>
                    </a:cubicBezTo>
                    <a:cubicBezTo>
                      <a:pt x="83" y="34"/>
                      <a:pt x="83" y="34"/>
                      <a:pt x="83" y="34"/>
                    </a:cubicBezTo>
                    <a:cubicBezTo>
                      <a:pt x="85" y="34"/>
                      <a:pt x="86" y="34"/>
                      <a:pt x="87" y="34"/>
                    </a:cubicBezTo>
                    <a:cubicBezTo>
                      <a:pt x="92" y="34"/>
                      <a:pt x="97" y="34"/>
                      <a:pt x="102" y="33"/>
                    </a:cubicBezTo>
                    <a:cubicBezTo>
                      <a:pt x="101" y="32"/>
                      <a:pt x="101" y="31"/>
                      <a:pt x="101" y="30"/>
                    </a:cubicBezTo>
                    <a:moveTo>
                      <a:pt x="53" y="30"/>
                    </a:moveTo>
                    <a:cubicBezTo>
                      <a:pt x="53" y="30"/>
                      <a:pt x="53" y="30"/>
                      <a:pt x="53" y="30"/>
                    </a:cubicBezTo>
                    <a:cubicBezTo>
                      <a:pt x="53" y="30"/>
                      <a:pt x="53" y="30"/>
                      <a:pt x="53" y="30"/>
                    </a:cubicBezTo>
                    <a:cubicBezTo>
                      <a:pt x="53" y="30"/>
                      <a:pt x="53" y="30"/>
                      <a:pt x="53" y="30"/>
                    </a:cubicBezTo>
                    <a:cubicBezTo>
                      <a:pt x="53" y="30"/>
                      <a:pt x="53" y="30"/>
                      <a:pt x="53" y="30"/>
                    </a:cubicBezTo>
                    <a:moveTo>
                      <a:pt x="53" y="27"/>
                    </a:moveTo>
                    <a:cubicBezTo>
                      <a:pt x="53" y="27"/>
                      <a:pt x="53" y="27"/>
                      <a:pt x="53" y="27"/>
                    </a:cubicBezTo>
                    <a:cubicBezTo>
                      <a:pt x="53" y="30"/>
                      <a:pt x="53" y="30"/>
                      <a:pt x="53" y="30"/>
                    </a:cubicBezTo>
                    <a:cubicBezTo>
                      <a:pt x="53" y="30"/>
                      <a:pt x="53" y="30"/>
                      <a:pt x="53" y="30"/>
                    </a:cubicBezTo>
                    <a:cubicBezTo>
                      <a:pt x="53" y="30"/>
                      <a:pt x="53" y="30"/>
                      <a:pt x="53" y="30"/>
                    </a:cubicBezTo>
                    <a:cubicBezTo>
                      <a:pt x="53" y="30"/>
                      <a:pt x="53" y="29"/>
                      <a:pt x="53" y="29"/>
                    </a:cubicBezTo>
                    <a:cubicBezTo>
                      <a:pt x="53" y="29"/>
                      <a:pt x="53" y="29"/>
                      <a:pt x="53" y="29"/>
                    </a:cubicBezTo>
                    <a:cubicBezTo>
                      <a:pt x="53" y="29"/>
                      <a:pt x="53" y="29"/>
                      <a:pt x="53" y="29"/>
                    </a:cubicBezTo>
                    <a:cubicBezTo>
                      <a:pt x="53" y="29"/>
                      <a:pt x="53" y="29"/>
                      <a:pt x="53" y="29"/>
                    </a:cubicBezTo>
                    <a:cubicBezTo>
                      <a:pt x="53" y="29"/>
                      <a:pt x="53" y="29"/>
                      <a:pt x="53" y="29"/>
                    </a:cubicBezTo>
                    <a:cubicBezTo>
                      <a:pt x="53" y="29"/>
                      <a:pt x="53" y="29"/>
                      <a:pt x="53" y="29"/>
                    </a:cubicBezTo>
                    <a:cubicBezTo>
                      <a:pt x="53" y="29"/>
                      <a:pt x="53" y="29"/>
                      <a:pt x="53" y="29"/>
                    </a:cubicBezTo>
                    <a:cubicBezTo>
                      <a:pt x="53" y="29"/>
                      <a:pt x="53" y="29"/>
                      <a:pt x="53" y="29"/>
                    </a:cubicBezTo>
                    <a:cubicBezTo>
                      <a:pt x="53" y="30"/>
                      <a:pt x="53" y="30"/>
                      <a:pt x="53" y="30"/>
                    </a:cubicBezTo>
                    <a:cubicBezTo>
                      <a:pt x="54" y="30"/>
                      <a:pt x="54" y="30"/>
                      <a:pt x="54" y="30"/>
                    </a:cubicBezTo>
                    <a:cubicBezTo>
                      <a:pt x="58" y="31"/>
                      <a:pt x="62" y="32"/>
                      <a:pt x="67" y="32"/>
                    </a:cubicBezTo>
                    <a:cubicBezTo>
                      <a:pt x="67" y="31"/>
                      <a:pt x="67" y="30"/>
                      <a:pt x="67" y="29"/>
                    </a:cubicBezTo>
                    <a:cubicBezTo>
                      <a:pt x="67" y="29"/>
                      <a:pt x="67" y="29"/>
                      <a:pt x="66" y="29"/>
                    </a:cubicBezTo>
                    <a:cubicBezTo>
                      <a:pt x="62" y="29"/>
                      <a:pt x="57" y="28"/>
                      <a:pt x="53" y="27"/>
                    </a:cubicBezTo>
                    <a:moveTo>
                      <a:pt x="27" y="18"/>
                    </a:moveTo>
                    <a:cubicBezTo>
                      <a:pt x="27" y="19"/>
                      <a:pt x="27" y="19"/>
                      <a:pt x="27" y="19"/>
                    </a:cubicBezTo>
                    <a:cubicBezTo>
                      <a:pt x="26" y="20"/>
                      <a:pt x="26" y="20"/>
                      <a:pt x="26" y="20"/>
                    </a:cubicBezTo>
                    <a:cubicBezTo>
                      <a:pt x="26" y="20"/>
                      <a:pt x="26" y="20"/>
                      <a:pt x="26" y="20"/>
                    </a:cubicBezTo>
                    <a:cubicBezTo>
                      <a:pt x="28" y="22"/>
                      <a:pt x="30" y="23"/>
                      <a:pt x="33" y="24"/>
                    </a:cubicBezTo>
                    <a:cubicBezTo>
                      <a:pt x="33" y="23"/>
                      <a:pt x="33" y="23"/>
                      <a:pt x="33" y="23"/>
                    </a:cubicBezTo>
                    <a:cubicBezTo>
                      <a:pt x="33" y="22"/>
                      <a:pt x="33" y="22"/>
                      <a:pt x="33" y="22"/>
                    </a:cubicBezTo>
                    <a:cubicBezTo>
                      <a:pt x="33" y="22"/>
                      <a:pt x="33" y="22"/>
                      <a:pt x="33" y="22"/>
                    </a:cubicBezTo>
                    <a:cubicBezTo>
                      <a:pt x="33" y="21"/>
                      <a:pt x="33" y="21"/>
                      <a:pt x="33" y="21"/>
                    </a:cubicBezTo>
                    <a:cubicBezTo>
                      <a:pt x="33" y="21"/>
                      <a:pt x="33" y="21"/>
                      <a:pt x="33" y="21"/>
                    </a:cubicBezTo>
                    <a:cubicBezTo>
                      <a:pt x="33" y="21"/>
                      <a:pt x="33" y="21"/>
                      <a:pt x="33" y="21"/>
                    </a:cubicBezTo>
                    <a:cubicBezTo>
                      <a:pt x="31" y="20"/>
                      <a:pt x="29" y="19"/>
                      <a:pt x="27" y="18"/>
                    </a:cubicBezTo>
                    <a:moveTo>
                      <a:pt x="1" y="0"/>
                    </a:moveTo>
                    <a:cubicBezTo>
                      <a:pt x="0" y="0"/>
                      <a:pt x="0" y="1"/>
                      <a:pt x="0" y="1"/>
                    </a:cubicBezTo>
                    <a:cubicBezTo>
                      <a:pt x="7" y="8"/>
                      <a:pt x="14" y="13"/>
                      <a:pt x="21" y="18"/>
                    </a:cubicBezTo>
                    <a:cubicBezTo>
                      <a:pt x="21" y="17"/>
                      <a:pt x="21" y="17"/>
                      <a:pt x="21" y="17"/>
                    </a:cubicBezTo>
                    <a:cubicBezTo>
                      <a:pt x="21" y="17"/>
                      <a:pt x="21" y="16"/>
                      <a:pt x="21" y="15"/>
                    </a:cubicBezTo>
                    <a:cubicBezTo>
                      <a:pt x="13" y="11"/>
                      <a:pt x="7" y="6"/>
                      <a:pt x="1" y="1"/>
                    </a:cubicBezTo>
                    <a:cubicBezTo>
                      <a:pt x="1" y="0"/>
                      <a:pt x="1" y="0"/>
                      <a:pt x="1" y="0"/>
                    </a:cubicBezTo>
                  </a:path>
                </a:pathLst>
              </a:custGeom>
              <a:solidFill>
                <a:srgbClr val="C14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8" name="Freeform 170">
                <a:extLst>
                  <a:ext uri="{FF2B5EF4-FFF2-40B4-BE49-F238E27FC236}">
                    <a16:creationId xmlns:a16="http://schemas.microsoft.com/office/drawing/2014/main" id="{49308C5F-851B-4EF0-947D-D6C533FECF69}"/>
                  </a:ext>
                </a:extLst>
              </p:cNvPr>
              <p:cNvSpPr>
                <a:spLocks noEditPoints="1"/>
              </p:cNvSpPr>
              <p:nvPr/>
            </p:nvSpPr>
            <p:spPr bwMode="auto">
              <a:xfrm>
                <a:off x="1491" y="2865"/>
                <a:ext cx="124" cy="21"/>
              </a:xfrm>
              <a:custGeom>
                <a:avLst/>
                <a:gdLst>
                  <a:gd name="T0" fmla="*/ 25 w 52"/>
                  <a:gd name="T1" fmla="*/ 5 h 9"/>
                  <a:gd name="T2" fmla="*/ 26 w 52"/>
                  <a:gd name="T3" fmla="*/ 5 h 9"/>
                  <a:gd name="T4" fmla="*/ 27 w 52"/>
                  <a:gd name="T5" fmla="*/ 8 h 9"/>
                  <a:gd name="T6" fmla="*/ 44 w 52"/>
                  <a:gd name="T7" fmla="*/ 9 h 9"/>
                  <a:gd name="T8" fmla="*/ 52 w 52"/>
                  <a:gd name="T9" fmla="*/ 9 h 9"/>
                  <a:gd name="T10" fmla="*/ 52 w 52"/>
                  <a:gd name="T11" fmla="*/ 9 h 9"/>
                  <a:gd name="T12" fmla="*/ 52 w 52"/>
                  <a:gd name="T13" fmla="*/ 8 h 9"/>
                  <a:gd name="T14" fmla="*/ 51 w 52"/>
                  <a:gd name="T15" fmla="*/ 6 h 9"/>
                  <a:gd name="T16" fmla="*/ 25 w 52"/>
                  <a:gd name="T17" fmla="*/ 5 h 9"/>
                  <a:gd name="T18" fmla="*/ 1 w 52"/>
                  <a:gd name="T19" fmla="*/ 0 h 9"/>
                  <a:gd name="T20" fmla="*/ 0 w 52"/>
                  <a:gd name="T21" fmla="*/ 2 h 9"/>
                  <a:gd name="T22" fmla="*/ 0 w 52"/>
                  <a:gd name="T23" fmla="*/ 2 h 9"/>
                  <a:gd name="T24" fmla="*/ 12 w 52"/>
                  <a:gd name="T25" fmla="*/ 6 h 9"/>
                  <a:gd name="T26" fmla="*/ 12 w 52"/>
                  <a:gd name="T27" fmla="*/ 5 h 9"/>
                  <a:gd name="T28" fmla="*/ 11 w 52"/>
                  <a:gd name="T29" fmla="*/ 3 h 9"/>
                  <a:gd name="T30" fmla="*/ 1 w 52"/>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9">
                    <a:moveTo>
                      <a:pt x="25" y="5"/>
                    </a:moveTo>
                    <a:cubicBezTo>
                      <a:pt x="25" y="5"/>
                      <a:pt x="25" y="5"/>
                      <a:pt x="26" y="5"/>
                    </a:cubicBezTo>
                    <a:cubicBezTo>
                      <a:pt x="27" y="8"/>
                      <a:pt x="27" y="8"/>
                      <a:pt x="27" y="8"/>
                    </a:cubicBezTo>
                    <a:cubicBezTo>
                      <a:pt x="33" y="9"/>
                      <a:pt x="39" y="9"/>
                      <a:pt x="44" y="9"/>
                    </a:cubicBezTo>
                    <a:cubicBezTo>
                      <a:pt x="47" y="9"/>
                      <a:pt x="50" y="9"/>
                      <a:pt x="52" y="9"/>
                    </a:cubicBezTo>
                    <a:cubicBezTo>
                      <a:pt x="52" y="9"/>
                      <a:pt x="52" y="9"/>
                      <a:pt x="52" y="9"/>
                    </a:cubicBezTo>
                    <a:cubicBezTo>
                      <a:pt x="52" y="8"/>
                      <a:pt x="52" y="8"/>
                      <a:pt x="52" y="8"/>
                    </a:cubicBezTo>
                    <a:cubicBezTo>
                      <a:pt x="51" y="6"/>
                      <a:pt x="51" y="6"/>
                      <a:pt x="51" y="6"/>
                    </a:cubicBezTo>
                    <a:cubicBezTo>
                      <a:pt x="42" y="6"/>
                      <a:pt x="34" y="6"/>
                      <a:pt x="25" y="5"/>
                    </a:cubicBezTo>
                    <a:moveTo>
                      <a:pt x="1" y="0"/>
                    </a:moveTo>
                    <a:cubicBezTo>
                      <a:pt x="1" y="1"/>
                      <a:pt x="0" y="1"/>
                      <a:pt x="0" y="2"/>
                    </a:cubicBezTo>
                    <a:cubicBezTo>
                      <a:pt x="0" y="2"/>
                      <a:pt x="0" y="2"/>
                      <a:pt x="0" y="2"/>
                    </a:cubicBezTo>
                    <a:cubicBezTo>
                      <a:pt x="4" y="4"/>
                      <a:pt x="8" y="5"/>
                      <a:pt x="12" y="6"/>
                    </a:cubicBezTo>
                    <a:cubicBezTo>
                      <a:pt x="12" y="6"/>
                      <a:pt x="12" y="6"/>
                      <a:pt x="12" y="5"/>
                    </a:cubicBezTo>
                    <a:cubicBezTo>
                      <a:pt x="12" y="4"/>
                      <a:pt x="11" y="4"/>
                      <a:pt x="11" y="3"/>
                    </a:cubicBezTo>
                    <a:cubicBezTo>
                      <a:pt x="7" y="2"/>
                      <a:pt x="4" y="1"/>
                      <a:pt x="1" y="0"/>
                    </a:cubicBezTo>
                  </a:path>
                </a:pathLst>
              </a:custGeom>
              <a:solidFill>
                <a:srgbClr val="C14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9" name="Freeform 171">
                <a:extLst>
                  <a:ext uri="{FF2B5EF4-FFF2-40B4-BE49-F238E27FC236}">
                    <a16:creationId xmlns:a16="http://schemas.microsoft.com/office/drawing/2014/main" id="{344C5594-DFA8-4FD1-A0C5-3B4D69839F6B}"/>
                  </a:ext>
                </a:extLst>
              </p:cNvPr>
              <p:cNvSpPr>
                <a:spLocks noEditPoints="1"/>
              </p:cNvSpPr>
              <p:nvPr/>
            </p:nvSpPr>
            <p:spPr bwMode="auto">
              <a:xfrm>
                <a:off x="1544" y="2917"/>
                <a:ext cx="118" cy="24"/>
              </a:xfrm>
              <a:custGeom>
                <a:avLst/>
                <a:gdLst>
                  <a:gd name="T0" fmla="*/ 18 w 50"/>
                  <a:gd name="T1" fmla="*/ 5 h 10"/>
                  <a:gd name="T2" fmla="*/ 20 w 50"/>
                  <a:gd name="T3" fmla="*/ 6 h 10"/>
                  <a:gd name="T4" fmla="*/ 21 w 50"/>
                  <a:gd name="T5" fmla="*/ 7 h 10"/>
                  <a:gd name="T6" fmla="*/ 46 w 50"/>
                  <a:gd name="T7" fmla="*/ 10 h 10"/>
                  <a:gd name="T8" fmla="*/ 50 w 50"/>
                  <a:gd name="T9" fmla="*/ 10 h 10"/>
                  <a:gd name="T10" fmla="*/ 48 w 50"/>
                  <a:gd name="T11" fmla="*/ 8 h 10"/>
                  <a:gd name="T12" fmla="*/ 18 w 50"/>
                  <a:gd name="T13" fmla="*/ 5 h 10"/>
                  <a:gd name="T14" fmla="*/ 1 w 50"/>
                  <a:gd name="T15" fmla="*/ 0 h 10"/>
                  <a:gd name="T16" fmla="*/ 1 w 50"/>
                  <a:gd name="T17" fmla="*/ 1 h 10"/>
                  <a:gd name="T18" fmla="*/ 5 w 50"/>
                  <a:gd name="T19" fmla="*/ 2 h 10"/>
                  <a:gd name="T20" fmla="*/ 3 w 50"/>
                  <a:gd name="T21" fmla="*/ 1 h 10"/>
                  <a:gd name="T22" fmla="*/ 1 w 50"/>
                  <a:gd name="T23" fmla="*/ 0 h 10"/>
                  <a:gd name="T24" fmla="*/ 1 w 50"/>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10">
                    <a:moveTo>
                      <a:pt x="18" y="5"/>
                    </a:moveTo>
                    <a:cubicBezTo>
                      <a:pt x="20" y="6"/>
                      <a:pt x="20" y="6"/>
                      <a:pt x="20" y="6"/>
                    </a:cubicBezTo>
                    <a:cubicBezTo>
                      <a:pt x="21" y="7"/>
                      <a:pt x="21" y="7"/>
                      <a:pt x="21" y="7"/>
                    </a:cubicBezTo>
                    <a:cubicBezTo>
                      <a:pt x="29" y="9"/>
                      <a:pt x="38" y="10"/>
                      <a:pt x="46" y="10"/>
                    </a:cubicBezTo>
                    <a:cubicBezTo>
                      <a:pt x="48" y="10"/>
                      <a:pt x="49" y="10"/>
                      <a:pt x="50" y="10"/>
                    </a:cubicBezTo>
                    <a:cubicBezTo>
                      <a:pt x="49" y="10"/>
                      <a:pt x="49" y="9"/>
                      <a:pt x="48" y="8"/>
                    </a:cubicBezTo>
                    <a:cubicBezTo>
                      <a:pt x="38" y="7"/>
                      <a:pt x="28" y="6"/>
                      <a:pt x="18" y="5"/>
                    </a:cubicBezTo>
                    <a:moveTo>
                      <a:pt x="1" y="0"/>
                    </a:moveTo>
                    <a:cubicBezTo>
                      <a:pt x="1" y="0"/>
                      <a:pt x="0" y="1"/>
                      <a:pt x="1" y="1"/>
                    </a:cubicBezTo>
                    <a:cubicBezTo>
                      <a:pt x="2" y="1"/>
                      <a:pt x="3" y="2"/>
                      <a:pt x="5" y="2"/>
                    </a:cubicBezTo>
                    <a:cubicBezTo>
                      <a:pt x="4" y="2"/>
                      <a:pt x="3" y="1"/>
                      <a:pt x="3" y="1"/>
                    </a:cubicBezTo>
                    <a:cubicBezTo>
                      <a:pt x="2" y="1"/>
                      <a:pt x="2" y="0"/>
                      <a:pt x="1" y="0"/>
                    </a:cubicBezTo>
                    <a:cubicBezTo>
                      <a:pt x="1" y="0"/>
                      <a:pt x="1" y="0"/>
                      <a:pt x="1" y="0"/>
                    </a:cubicBezTo>
                  </a:path>
                </a:pathLst>
              </a:custGeom>
              <a:solidFill>
                <a:srgbClr val="C14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0" name="Freeform 172">
                <a:extLst>
                  <a:ext uri="{FF2B5EF4-FFF2-40B4-BE49-F238E27FC236}">
                    <a16:creationId xmlns:a16="http://schemas.microsoft.com/office/drawing/2014/main" id="{18C1D84F-841A-4FAB-A6FE-3BD4BC64DCEF}"/>
                  </a:ext>
                </a:extLst>
              </p:cNvPr>
              <p:cNvSpPr>
                <a:spLocks/>
              </p:cNvSpPr>
              <p:nvPr/>
            </p:nvSpPr>
            <p:spPr bwMode="auto">
              <a:xfrm>
                <a:off x="1634" y="2967"/>
                <a:ext cx="67" cy="21"/>
              </a:xfrm>
              <a:custGeom>
                <a:avLst/>
                <a:gdLst>
                  <a:gd name="T0" fmla="*/ 0 w 28"/>
                  <a:gd name="T1" fmla="*/ 0 h 9"/>
                  <a:gd name="T2" fmla="*/ 4 w 28"/>
                  <a:gd name="T3" fmla="*/ 2 h 9"/>
                  <a:gd name="T4" fmla="*/ 28 w 28"/>
                  <a:gd name="T5" fmla="*/ 9 h 9"/>
                  <a:gd name="T6" fmla="*/ 25 w 28"/>
                  <a:gd name="T7" fmla="*/ 6 h 9"/>
                  <a:gd name="T8" fmla="*/ 0 w 28"/>
                  <a:gd name="T9" fmla="*/ 0 h 9"/>
                </a:gdLst>
                <a:ahLst/>
                <a:cxnLst>
                  <a:cxn ang="0">
                    <a:pos x="T0" y="T1"/>
                  </a:cxn>
                  <a:cxn ang="0">
                    <a:pos x="T2" y="T3"/>
                  </a:cxn>
                  <a:cxn ang="0">
                    <a:pos x="T4" y="T5"/>
                  </a:cxn>
                  <a:cxn ang="0">
                    <a:pos x="T6" y="T7"/>
                  </a:cxn>
                  <a:cxn ang="0">
                    <a:pos x="T8" y="T9"/>
                  </a:cxn>
                </a:cxnLst>
                <a:rect l="0" t="0" r="r" b="b"/>
                <a:pathLst>
                  <a:path w="28" h="9">
                    <a:moveTo>
                      <a:pt x="0" y="0"/>
                    </a:moveTo>
                    <a:cubicBezTo>
                      <a:pt x="4" y="2"/>
                      <a:pt x="4" y="2"/>
                      <a:pt x="4" y="2"/>
                    </a:cubicBezTo>
                    <a:cubicBezTo>
                      <a:pt x="12" y="5"/>
                      <a:pt x="20" y="7"/>
                      <a:pt x="28" y="9"/>
                    </a:cubicBezTo>
                    <a:cubicBezTo>
                      <a:pt x="27" y="8"/>
                      <a:pt x="26" y="7"/>
                      <a:pt x="25" y="6"/>
                    </a:cubicBezTo>
                    <a:cubicBezTo>
                      <a:pt x="17" y="5"/>
                      <a:pt x="8" y="3"/>
                      <a:pt x="0" y="0"/>
                    </a:cubicBezTo>
                  </a:path>
                </a:pathLst>
              </a:custGeom>
              <a:solidFill>
                <a:srgbClr val="C14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1" name="Freeform 173">
                <a:extLst>
                  <a:ext uri="{FF2B5EF4-FFF2-40B4-BE49-F238E27FC236}">
                    <a16:creationId xmlns:a16="http://schemas.microsoft.com/office/drawing/2014/main" id="{52C3A7C2-7126-4D4A-B656-EF3871831780}"/>
                  </a:ext>
                </a:extLst>
              </p:cNvPr>
              <p:cNvSpPr>
                <a:spLocks/>
              </p:cNvSpPr>
              <p:nvPr/>
            </p:nvSpPr>
            <p:spPr bwMode="auto">
              <a:xfrm>
                <a:off x="1655" y="3022"/>
                <a:ext cx="107" cy="31"/>
              </a:xfrm>
              <a:custGeom>
                <a:avLst/>
                <a:gdLst>
                  <a:gd name="T0" fmla="*/ 1 w 45"/>
                  <a:gd name="T1" fmla="*/ 0 h 13"/>
                  <a:gd name="T2" fmla="*/ 1 w 45"/>
                  <a:gd name="T3" fmla="*/ 1 h 13"/>
                  <a:gd name="T4" fmla="*/ 45 w 45"/>
                  <a:gd name="T5" fmla="*/ 13 h 13"/>
                  <a:gd name="T6" fmla="*/ 42 w 45"/>
                  <a:gd name="T7" fmla="*/ 10 h 13"/>
                  <a:gd name="T8" fmla="*/ 1 w 45"/>
                  <a:gd name="T9" fmla="*/ 0 h 13"/>
                  <a:gd name="T10" fmla="*/ 1 w 45"/>
                  <a:gd name="T11" fmla="*/ 0 h 13"/>
                </a:gdLst>
                <a:ahLst/>
                <a:cxnLst>
                  <a:cxn ang="0">
                    <a:pos x="T0" y="T1"/>
                  </a:cxn>
                  <a:cxn ang="0">
                    <a:pos x="T2" y="T3"/>
                  </a:cxn>
                  <a:cxn ang="0">
                    <a:pos x="T4" y="T5"/>
                  </a:cxn>
                  <a:cxn ang="0">
                    <a:pos x="T6" y="T7"/>
                  </a:cxn>
                  <a:cxn ang="0">
                    <a:pos x="T8" y="T9"/>
                  </a:cxn>
                  <a:cxn ang="0">
                    <a:pos x="T10" y="T11"/>
                  </a:cxn>
                </a:cxnLst>
                <a:rect l="0" t="0" r="r" b="b"/>
                <a:pathLst>
                  <a:path w="45" h="13">
                    <a:moveTo>
                      <a:pt x="1" y="0"/>
                    </a:moveTo>
                    <a:cubicBezTo>
                      <a:pt x="1" y="0"/>
                      <a:pt x="0" y="1"/>
                      <a:pt x="1" y="1"/>
                    </a:cubicBezTo>
                    <a:cubicBezTo>
                      <a:pt x="16" y="6"/>
                      <a:pt x="30" y="10"/>
                      <a:pt x="45" y="13"/>
                    </a:cubicBezTo>
                    <a:cubicBezTo>
                      <a:pt x="44" y="12"/>
                      <a:pt x="43" y="11"/>
                      <a:pt x="42" y="10"/>
                    </a:cubicBezTo>
                    <a:cubicBezTo>
                      <a:pt x="28" y="7"/>
                      <a:pt x="15" y="4"/>
                      <a:pt x="1" y="0"/>
                    </a:cubicBezTo>
                    <a:cubicBezTo>
                      <a:pt x="1" y="0"/>
                      <a:pt x="1" y="0"/>
                      <a:pt x="1" y="0"/>
                    </a:cubicBezTo>
                  </a:path>
                </a:pathLst>
              </a:custGeom>
              <a:solidFill>
                <a:srgbClr val="C14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2" name="Freeform 174">
                <a:extLst>
                  <a:ext uri="{FF2B5EF4-FFF2-40B4-BE49-F238E27FC236}">
                    <a16:creationId xmlns:a16="http://schemas.microsoft.com/office/drawing/2014/main" id="{4DD9D95D-0024-4BFB-823F-B5E90C3A5C01}"/>
                  </a:ext>
                </a:extLst>
              </p:cNvPr>
              <p:cNvSpPr>
                <a:spLocks/>
              </p:cNvSpPr>
              <p:nvPr/>
            </p:nvSpPr>
            <p:spPr bwMode="auto">
              <a:xfrm>
                <a:off x="2285" y="2910"/>
                <a:ext cx="866" cy="511"/>
              </a:xfrm>
              <a:custGeom>
                <a:avLst/>
                <a:gdLst>
                  <a:gd name="T0" fmla="*/ 364 w 364"/>
                  <a:gd name="T1" fmla="*/ 112 h 215"/>
                  <a:gd name="T2" fmla="*/ 345 w 364"/>
                  <a:gd name="T3" fmla="*/ 93 h 215"/>
                  <a:gd name="T4" fmla="*/ 332 w 364"/>
                  <a:gd name="T5" fmla="*/ 73 h 215"/>
                  <a:gd name="T6" fmla="*/ 301 w 364"/>
                  <a:gd name="T7" fmla="*/ 77 h 215"/>
                  <a:gd name="T8" fmla="*/ 296 w 364"/>
                  <a:gd name="T9" fmla="*/ 84 h 215"/>
                  <a:gd name="T10" fmla="*/ 287 w 364"/>
                  <a:gd name="T11" fmla="*/ 74 h 215"/>
                  <a:gd name="T12" fmla="*/ 272 w 364"/>
                  <a:gd name="T13" fmla="*/ 76 h 215"/>
                  <a:gd name="T14" fmla="*/ 274 w 364"/>
                  <a:gd name="T15" fmla="*/ 61 h 215"/>
                  <a:gd name="T16" fmla="*/ 257 w 364"/>
                  <a:gd name="T17" fmla="*/ 22 h 215"/>
                  <a:gd name="T18" fmla="*/ 222 w 364"/>
                  <a:gd name="T19" fmla="*/ 7 h 215"/>
                  <a:gd name="T20" fmla="*/ 202 w 364"/>
                  <a:gd name="T21" fmla="*/ 15 h 215"/>
                  <a:gd name="T22" fmla="*/ 190 w 364"/>
                  <a:gd name="T23" fmla="*/ 9 h 215"/>
                  <a:gd name="T24" fmla="*/ 178 w 364"/>
                  <a:gd name="T25" fmla="*/ 12 h 215"/>
                  <a:gd name="T26" fmla="*/ 155 w 364"/>
                  <a:gd name="T27" fmla="*/ 0 h 215"/>
                  <a:gd name="T28" fmla="*/ 128 w 364"/>
                  <a:gd name="T29" fmla="*/ 30 h 215"/>
                  <a:gd name="T30" fmla="*/ 115 w 364"/>
                  <a:gd name="T31" fmla="*/ 43 h 215"/>
                  <a:gd name="T32" fmla="*/ 116 w 364"/>
                  <a:gd name="T33" fmla="*/ 60 h 215"/>
                  <a:gd name="T34" fmla="*/ 116 w 364"/>
                  <a:gd name="T35" fmla="*/ 60 h 215"/>
                  <a:gd name="T36" fmla="*/ 104 w 364"/>
                  <a:gd name="T37" fmla="*/ 77 h 215"/>
                  <a:gd name="T38" fmla="*/ 108 w 364"/>
                  <a:gd name="T39" fmla="*/ 103 h 215"/>
                  <a:gd name="T40" fmla="*/ 90 w 364"/>
                  <a:gd name="T41" fmla="*/ 104 h 215"/>
                  <a:gd name="T42" fmla="*/ 68 w 364"/>
                  <a:gd name="T43" fmla="*/ 120 h 215"/>
                  <a:gd name="T44" fmla="*/ 64 w 364"/>
                  <a:gd name="T45" fmla="*/ 150 h 215"/>
                  <a:gd name="T46" fmla="*/ 56 w 364"/>
                  <a:gd name="T47" fmla="*/ 164 h 215"/>
                  <a:gd name="T48" fmla="*/ 54 w 364"/>
                  <a:gd name="T49" fmla="*/ 164 h 215"/>
                  <a:gd name="T50" fmla="*/ 32 w 364"/>
                  <a:gd name="T51" fmla="*/ 165 h 215"/>
                  <a:gd name="T52" fmla="*/ 2 w 364"/>
                  <a:gd name="T53" fmla="*/ 184 h 215"/>
                  <a:gd name="T54" fmla="*/ 23 w 364"/>
                  <a:gd name="T55" fmla="*/ 195 h 215"/>
                  <a:gd name="T56" fmla="*/ 33 w 364"/>
                  <a:gd name="T57" fmla="*/ 193 h 215"/>
                  <a:gd name="T58" fmla="*/ 40 w 364"/>
                  <a:gd name="T59" fmla="*/ 198 h 215"/>
                  <a:gd name="T60" fmla="*/ 65 w 364"/>
                  <a:gd name="T61" fmla="*/ 204 h 215"/>
                  <a:gd name="T62" fmla="*/ 83 w 364"/>
                  <a:gd name="T63" fmla="*/ 200 h 215"/>
                  <a:gd name="T64" fmla="*/ 100 w 364"/>
                  <a:gd name="T65" fmla="*/ 206 h 215"/>
                  <a:gd name="T66" fmla="*/ 115 w 364"/>
                  <a:gd name="T67" fmla="*/ 204 h 215"/>
                  <a:gd name="T68" fmla="*/ 152 w 364"/>
                  <a:gd name="T69" fmla="*/ 214 h 215"/>
                  <a:gd name="T70" fmla="*/ 175 w 364"/>
                  <a:gd name="T71" fmla="*/ 207 h 215"/>
                  <a:gd name="T72" fmla="*/ 196 w 364"/>
                  <a:gd name="T73" fmla="*/ 209 h 215"/>
                  <a:gd name="T74" fmla="*/ 212 w 364"/>
                  <a:gd name="T75" fmla="*/ 203 h 215"/>
                  <a:gd name="T76" fmla="*/ 218 w 364"/>
                  <a:gd name="T77" fmla="*/ 205 h 215"/>
                  <a:gd name="T78" fmla="*/ 252 w 364"/>
                  <a:gd name="T79" fmla="*/ 205 h 215"/>
                  <a:gd name="T80" fmla="*/ 287 w 364"/>
                  <a:gd name="T81" fmla="*/ 183 h 215"/>
                  <a:gd name="T82" fmla="*/ 305 w 364"/>
                  <a:gd name="T83" fmla="*/ 181 h 215"/>
                  <a:gd name="T84" fmla="*/ 330 w 364"/>
                  <a:gd name="T85" fmla="*/ 162 h 215"/>
                  <a:gd name="T86" fmla="*/ 345 w 364"/>
                  <a:gd name="T87" fmla="*/ 155 h 215"/>
                  <a:gd name="T88" fmla="*/ 354 w 364"/>
                  <a:gd name="T89" fmla="*/ 136 h 215"/>
                  <a:gd name="T90" fmla="*/ 353 w 364"/>
                  <a:gd name="T91" fmla="*/ 130 h 215"/>
                  <a:gd name="T92" fmla="*/ 364 w 364"/>
                  <a:gd name="T93" fmla="*/ 11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4" h="215">
                    <a:moveTo>
                      <a:pt x="364" y="112"/>
                    </a:moveTo>
                    <a:cubicBezTo>
                      <a:pt x="364" y="103"/>
                      <a:pt x="355" y="96"/>
                      <a:pt x="345" y="93"/>
                    </a:cubicBezTo>
                    <a:cubicBezTo>
                      <a:pt x="345" y="85"/>
                      <a:pt x="339" y="77"/>
                      <a:pt x="332" y="73"/>
                    </a:cubicBezTo>
                    <a:cubicBezTo>
                      <a:pt x="322" y="68"/>
                      <a:pt x="309" y="69"/>
                      <a:pt x="301" y="77"/>
                    </a:cubicBezTo>
                    <a:cubicBezTo>
                      <a:pt x="299" y="79"/>
                      <a:pt x="297" y="81"/>
                      <a:pt x="296" y="84"/>
                    </a:cubicBezTo>
                    <a:cubicBezTo>
                      <a:pt x="295" y="79"/>
                      <a:pt x="291" y="76"/>
                      <a:pt x="287" y="74"/>
                    </a:cubicBezTo>
                    <a:cubicBezTo>
                      <a:pt x="281" y="71"/>
                      <a:pt x="275" y="73"/>
                      <a:pt x="272" y="76"/>
                    </a:cubicBezTo>
                    <a:cubicBezTo>
                      <a:pt x="273" y="71"/>
                      <a:pt x="274" y="66"/>
                      <a:pt x="274" y="61"/>
                    </a:cubicBezTo>
                    <a:cubicBezTo>
                      <a:pt x="274" y="46"/>
                      <a:pt x="268" y="34"/>
                      <a:pt x="257" y="22"/>
                    </a:cubicBezTo>
                    <a:cubicBezTo>
                      <a:pt x="248" y="13"/>
                      <a:pt x="236" y="7"/>
                      <a:pt x="222" y="7"/>
                    </a:cubicBezTo>
                    <a:cubicBezTo>
                      <a:pt x="215" y="7"/>
                      <a:pt x="206" y="9"/>
                      <a:pt x="202" y="15"/>
                    </a:cubicBezTo>
                    <a:cubicBezTo>
                      <a:pt x="199" y="12"/>
                      <a:pt x="195" y="9"/>
                      <a:pt x="190" y="9"/>
                    </a:cubicBezTo>
                    <a:cubicBezTo>
                      <a:pt x="185" y="9"/>
                      <a:pt x="181" y="10"/>
                      <a:pt x="178" y="12"/>
                    </a:cubicBezTo>
                    <a:cubicBezTo>
                      <a:pt x="173" y="4"/>
                      <a:pt x="164" y="0"/>
                      <a:pt x="155" y="0"/>
                    </a:cubicBezTo>
                    <a:cubicBezTo>
                      <a:pt x="139" y="1"/>
                      <a:pt x="127" y="16"/>
                      <a:pt x="128" y="30"/>
                    </a:cubicBezTo>
                    <a:cubicBezTo>
                      <a:pt x="122" y="32"/>
                      <a:pt x="117" y="37"/>
                      <a:pt x="115" y="43"/>
                    </a:cubicBezTo>
                    <a:cubicBezTo>
                      <a:pt x="113" y="49"/>
                      <a:pt x="114" y="55"/>
                      <a:pt x="116" y="60"/>
                    </a:cubicBezTo>
                    <a:cubicBezTo>
                      <a:pt x="116" y="60"/>
                      <a:pt x="116" y="60"/>
                      <a:pt x="116" y="60"/>
                    </a:cubicBezTo>
                    <a:cubicBezTo>
                      <a:pt x="110" y="63"/>
                      <a:pt x="106" y="70"/>
                      <a:pt x="104" y="77"/>
                    </a:cubicBezTo>
                    <a:cubicBezTo>
                      <a:pt x="102" y="84"/>
                      <a:pt x="104" y="95"/>
                      <a:pt x="108" y="103"/>
                    </a:cubicBezTo>
                    <a:cubicBezTo>
                      <a:pt x="102" y="102"/>
                      <a:pt x="95" y="103"/>
                      <a:pt x="90" y="104"/>
                    </a:cubicBezTo>
                    <a:cubicBezTo>
                      <a:pt x="81" y="107"/>
                      <a:pt x="73" y="112"/>
                      <a:pt x="68" y="120"/>
                    </a:cubicBezTo>
                    <a:cubicBezTo>
                      <a:pt x="62" y="128"/>
                      <a:pt x="61" y="140"/>
                      <a:pt x="64" y="150"/>
                    </a:cubicBezTo>
                    <a:cubicBezTo>
                      <a:pt x="60" y="154"/>
                      <a:pt x="56" y="159"/>
                      <a:pt x="56" y="164"/>
                    </a:cubicBezTo>
                    <a:cubicBezTo>
                      <a:pt x="55" y="164"/>
                      <a:pt x="54" y="164"/>
                      <a:pt x="54" y="164"/>
                    </a:cubicBezTo>
                    <a:cubicBezTo>
                      <a:pt x="46" y="163"/>
                      <a:pt x="39" y="163"/>
                      <a:pt x="32" y="165"/>
                    </a:cubicBezTo>
                    <a:cubicBezTo>
                      <a:pt x="23" y="168"/>
                      <a:pt x="4" y="172"/>
                      <a:pt x="2" y="184"/>
                    </a:cubicBezTo>
                    <a:cubicBezTo>
                      <a:pt x="0" y="196"/>
                      <a:pt x="15" y="196"/>
                      <a:pt x="23" y="195"/>
                    </a:cubicBezTo>
                    <a:cubicBezTo>
                      <a:pt x="26" y="195"/>
                      <a:pt x="30" y="194"/>
                      <a:pt x="33" y="193"/>
                    </a:cubicBezTo>
                    <a:cubicBezTo>
                      <a:pt x="35" y="195"/>
                      <a:pt x="38" y="196"/>
                      <a:pt x="40" y="198"/>
                    </a:cubicBezTo>
                    <a:cubicBezTo>
                      <a:pt x="48" y="202"/>
                      <a:pt x="56" y="205"/>
                      <a:pt x="65" y="204"/>
                    </a:cubicBezTo>
                    <a:cubicBezTo>
                      <a:pt x="71" y="204"/>
                      <a:pt x="77" y="202"/>
                      <a:pt x="83" y="200"/>
                    </a:cubicBezTo>
                    <a:cubicBezTo>
                      <a:pt x="88" y="203"/>
                      <a:pt x="95" y="205"/>
                      <a:pt x="100" y="206"/>
                    </a:cubicBezTo>
                    <a:cubicBezTo>
                      <a:pt x="105" y="207"/>
                      <a:pt x="110" y="206"/>
                      <a:pt x="115" y="204"/>
                    </a:cubicBezTo>
                    <a:cubicBezTo>
                      <a:pt x="125" y="212"/>
                      <a:pt x="139" y="215"/>
                      <a:pt x="152" y="214"/>
                    </a:cubicBezTo>
                    <a:cubicBezTo>
                      <a:pt x="161" y="214"/>
                      <a:pt x="168" y="211"/>
                      <a:pt x="175" y="207"/>
                    </a:cubicBezTo>
                    <a:cubicBezTo>
                      <a:pt x="182" y="209"/>
                      <a:pt x="189" y="210"/>
                      <a:pt x="196" y="209"/>
                    </a:cubicBezTo>
                    <a:cubicBezTo>
                      <a:pt x="201" y="208"/>
                      <a:pt x="207" y="206"/>
                      <a:pt x="212" y="203"/>
                    </a:cubicBezTo>
                    <a:cubicBezTo>
                      <a:pt x="214" y="204"/>
                      <a:pt x="216" y="205"/>
                      <a:pt x="218" y="205"/>
                    </a:cubicBezTo>
                    <a:cubicBezTo>
                      <a:pt x="229" y="208"/>
                      <a:pt x="241" y="207"/>
                      <a:pt x="252" y="205"/>
                    </a:cubicBezTo>
                    <a:cubicBezTo>
                      <a:pt x="265" y="201"/>
                      <a:pt x="278" y="193"/>
                      <a:pt x="287" y="183"/>
                    </a:cubicBezTo>
                    <a:cubicBezTo>
                      <a:pt x="293" y="183"/>
                      <a:pt x="302" y="182"/>
                      <a:pt x="305" y="181"/>
                    </a:cubicBezTo>
                    <a:cubicBezTo>
                      <a:pt x="313" y="178"/>
                      <a:pt x="324" y="171"/>
                      <a:pt x="330" y="162"/>
                    </a:cubicBezTo>
                    <a:cubicBezTo>
                      <a:pt x="335" y="161"/>
                      <a:pt x="341" y="158"/>
                      <a:pt x="345" y="155"/>
                    </a:cubicBezTo>
                    <a:cubicBezTo>
                      <a:pt x="351" y="150"/>
                      <a:pt x="355" y="144"/>
                      <a:pt x="354" y="136"/>
                    </a:cubicBezTo>
                    <a:cubicBezTo>
                      <a:pt x="354" y="134"/>
                      <a:pt x="354" y="132"/>
                      <a:pt x="353" y="130"/>
                    </a:cubicBezTo>
                    <a:cubicBezTo>
                      <a:pt x="359" y="127"/>
                      <a:pt x="364" y="121"/>
                      <a:pt x="364" y="112"/>
                    </a:cubicBezTo>
                  </a:path>
                </a:pathLst>
              </a:custGeom>
              <a:solidFill>
                <a:srgbClr val="FFE2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3" name="Freeform 175">
                <a:extLst>
                  <a:ext uri="{FF2B5EF4-FFF2-40B4-BE49-F238E27FC236}">
                    <a16:creationId xmlns:a16="http://schemas.microsoft.com/office/drawing/2014/main" id="{E8AE06E3-27FC-461F-9F64-2C71B7013E4F}"/>
                  </a:ext>
                </a:extLst>
              </p:cNvPr>
              <p:cNvSpPr>
                <a:spLocks noEditPoints="1"/>
              </p:cNvSpPr>
              <p:nvPr/>
            </p:nvSpPr>
            <p:spPr bwMode="auto">
              <a:xfrm>
                <a:off x="2285" y="2905"/>
                <a:ext cx="868" cy="518"/>
              </a:xfrm>
              <a:custGeom>
                <a:avLst/>
                <a:gdLst>
                  <a:gd name="T0" fmla="*/ 99 w 365"/>
                  <a:gd name="T1" fmla="*/ 209 h 218"/>
                  <a:gd name="T2" fmla="*/ 40 w 365"/>
                  <a:gd name="T3" fmla="*/ 201 h 218"/>
                  <a:gd name="T4" fmla="*/ 17 w 365"/>
                  <a:gd name="T5" fmla="*/ 199 h 218"/>
                  <a:gd name="T6" fmla="*/ 29 w 365"/>
                  <a:gd name="T7" fmla="*/ 167 h 218"/>
                  <a:gd name="T8" fmla="*/ 55 w 365"/>
                  <a:gd name="T9" fmla="*/ 165 h 218"/>
                  <a:gd name="T10" fmla="*/ 89 w 365"/>
                  <a:gd name="T11" fmla="*/ 105 h 218"/>
                  <a:gd name="T12" fmla="*/ 115 w 365"/>
                  <a:gd name="T13" fmla="*/ 61 h 218"/>
                  <a:gd name="T14" fmla="*/ 134 w 365"/>
                  <a:gd name="T15" fmla="*/ 11 h 218"/>
                  <a:gd name="T16" fmla="*/ 190 w 365"/>
                  <a:gd name="T17" fmla="*/ 10 h 218"/>
                  <a:gd name="T18" fmla="*/ 222 w 365"/>
                  <a:gd name="T19" fmla="*/ 8 h 218"/>
                  <a:gd name="T20" fmla="*/ 274 w 365"/>
                  <a:gd name="T21" fmla="*/ 75 h 218"/>
                  <a:gd name="T22" fmla="*/ 300 w 365"/>
                  <a:gd name="T23" fmla="*/ 78 h 218"/>
                  <a:gd name="T24" fmla="*/ 347 w 365"/>
                  <a:gd name="T25" fmla="*/ 94 h 218"/>
                  <a:gd name="T26" fmla="*/ 356 w 365"/>
                  <a:gd name="T27" fmla="*/ 138 h 218"/>
                  <a:gd name="T28" fmla="*/ 305 w 365"/>
                  <a:gd name="T29" fmla="*/ 184 h 218"/>
                  <a:gd name="T30" fmla="*/ 253 w 365"/>
                  <a:gd name="T31" fmla="*/ 208 h 218"/>
                  <a:gd name="T32" fmla="*/ 212 w 365"/>
                  <a:gd name="T33" fmla="*/ 207 h 218"/>
                  <a:gd name="T34" fmla="*/ 152 w 365"/>
                  <a:gd name="T35" fmla="*/ 218 h 218"/>
                  <a:gd name="T36" fmla="*/ 116 w 365"/>
                  <a:gd name="T37" fmla="*/ 205 h 218"/>
                  <a:gd name="T38" fmla="*/ 175 w 365"/>
                  <a:gd name="T39" fmla="*/ 208 h 218"/>
                  <a:gd name="T40" fmla="*/ 195 w 365"/>
                  <a:gd name="T41" fmla="*/ 210 h 218"/>
                  <a:gd name="T42" fmla="*/ 212 w 365"/>
                  <a:gd name="T43" fmla="*/ 204 h 218"/>
                  <a:gd name="T44" fmla="*/ 252 w 365"/>
                  <a:gd name="T45" fmla="*/ 205 h 218"/>
                  <a:gd name="T46" fmla="*/ 287 w 365"/>
                  <a:gd name="T47" fmla="*/ 184 h 218"/>
                  <a:gd name="T48" fmla="*/ 329 w 365"/>
                  <a:gd name="T49" fmla="*/ 163 h 218"/>
                  <a:gd name="T50" fmla="*/ 353 w 365"/>
                  <a:gd name="T51" fmla="*/ 138 h 218"/>
                  <a:gd name="T52" fmla="*/ 352 w 365"/>
                  <a:gd name="T53" fmla="*/ 131 h 218"/>
                  <a:gd name="T54" fmla="*/ 344 w 365"/>
                  <a:gd name="T55" fmla="*/ 96 h 218"/>
                  <a:gd name="T56" fmla="*/ 319 w 365"/>
                  <a:gd name="T57" fmla="*/ 73 h 218"/>
                  <a:gd name="T58" fmla="*/ 296 w 365"/>
                  <a:gd name="T59" fmla="*/ 89 h 218"/>
                  <a:gd name="T60" fmla="*/ 272 w 365"/>
                  <a:gd name="T61" fmla="*/ 79 h 218"/>
                  <a:gd name="T62" fmla="*/ 272 w 365"/>
                  <a:gd name="T63" fmla="*/ 63 h 218"/>
                  <a:gd name="T64" fmla="*/ 222 w 365"/>
                  <a:gd name="T65" fmla="*/ 10 h 218"/>
                  <a:gd name="T66" fmla="*/ 201 w 365"/>
                  <a:gd name="T67" fmla="*/ 18 h 218"/>
                  <a:gd name="T68" fmla="*/ 177 w 365"/>
                  <a:gd name="T69" fmla="*/ 16 h 218"/>
                  <a:gd name="T70" fmla="*/ 136 w 365"/>
                  <a:gd name="T71" fmla="*/ 13 h 218"/>
                  <a:gd name="T72" fmla="*/ 129 w 365"/>
                  <a:gd name="T73" fmla="*/ 34 h 218"/>
                  <a:gd name="T74" fmla="*/ 118 w 365"/>
                  <a:gd name="T75" fmla="*/ 62 h 218"/>
                  <a:gd name="T76" fmla="*/ 109 w 365"/>
                  <a:gd name="T77" fmla="*/ 104 h 218"/>
                  <a:gd name="T78" fmla="*/ 90 w 365"/>
                  <a:gd name="T79" fmla="*/ 108 h 218"/>
                  <a:gd name="T80" fmla="*/ 66 w 365"/>
                  <a:gd name="T81" fmla="*/ 153 h 218"/>
                  <a:gd name="T82" fmla="*/ 57 w 365"/>
                  <a:gd name="T83" fmla="*/ 167 h 218"/>
                  <a:gd name="T84" fmla="*/ 33 w 365"/>
                  <a:gd name="T85" fmla="*/ 169 h 218"/>
                  <a:gd name="T86" fmla="*/ 5 w 365"/>
                  <a:gd name="T87" fmla="*/ 193 h 218"/>
                  <a:gd name="T88" fmla="*/ 33 w 365"/>
                  <a:gd name="T89" fmla="*/ 194 h 218"/>
                  <a:gd name="T90" fmla="*/ 41 w 365"/>
                  <a:gd name="T91" fmla="*/ 199 h 218"/>
                  <a:gd name="T92" fmla="*/ 83 w 365"/>
                  <a:gd name="T93" fmla="*/ 200 h 218"/>
                  <a:gd name="T94" fmla="*/ 115 w 365"/>
                  <a:gd name="T95" fmla="*/ 205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5" h="218">
                    <a:moveTo>
                      <a:pt x="148" y="218"/>
                    </a:moveTo>
                    <a:cubicBezTo>
                      <a:pt x="135" y="218"/>
                      <a:pt x="123" y="214"/>
                      <a:pt x="115" y="207"/>
                    </a:cubicBezTo>
                    <a:cubicBezTo>
                      <a:pt x="110" y="209"/>
                      <a:pt x="104" y="210"/>
                      <a:pt x="99" y="209"/>
                    </a:cubicBezTo>
                    <a:cubicBezTo>
                      <a:pt x="95" y="209"/>
                      <a:pt x="88" y="207"/>
                      <a:pt x="83" y="203"/>
                    </a:cubicBezTo>
                    <a:cubicBezTo>
                      <a:pt x="76" y="206"/>
                      <a:pt x="71" y="207"/>
                      <a:pt x="65" y="208"/>
                    </a:cubicBezTo>
                    <a:cubicBezTo>
                      <a:pt x="56" y="208"/>
                      <a:pt x="48" y="206"/>
                      <a:pt x="40" y="201"/>
                    </a:cubicBezTo>
                    <a:cubicBezTo>
                      <a:pt x="37" y="200"/>
                      <a:pt x="35" y="198"/>
                      <a:pt x="33" y="196"/>
                    </a:cubicBezTo>
                    <a:cubicBezTo>
                      <a:pt x="30" y="197"/>
                      <a:pt x="26" y="198"/>
                      <a:pt x="23" y="198"/>
                    </a:cubicBezTo>
                    <a:cubicBezTo>
                      <a:pt x="21" y="199"/>
                      <a:pt x="19" y="199"/>
                      <a:pt x="17" y="199"/>
                    </a:cubicBezTo>
                    <a:cubicBezTo>
                      <a:pt x="12" y="199"/>
                      <a:pt x="6" y="198"/>
                      <a:pt x="3" y="194"/>
                    </a:cubicBezTo>
                    <a:cubicBezTo>
                      <a:pt x="1" y="192"/>
                      <a:pt x="0" y="189"/>
                      <a:pt x="1" y="186"/>
                    </a:cubicBezTo>
                    <a:cubicBezTo>
                      <a:pt x="3" y="174"/>
                      <a:pt x="19" y="169"/>
                      <a:pt x="29" y="167"/>
                    </a:cubicBezTo>
                    <a:cubicBezTo>
                      <a:pt x="30" y="167"/>
                      <a:pt x="31" y="166"/>
                      <a:pt x="32" y="166"/>
                    </a:cubicBezTo>
                    <a:cubicBezTo>
                      <a:pt x="40" y="164"/>
                      <a:pt x="47" y="163"/>
                      <a:pt x="54" y="164"/>
                    </a:cubicBezTo>
                    <a:cubicBezTo>
                      <a:pt x="54" y="164"/>
                      <a:pt x="55" y="165"/>
                      <a:pt x="55" y="165"/>
                    </a:cubicBezTo>
                    <a:cubicBezTo>
                      <a:pt x="56" y="160"/>
                      <a:pt x="58" y="155"/>
                      <a:pt x="63" y="152"/>
                    </a:cubicBezTo>
                    <a:cubicBezTo>
                      <a:pt x="60" y="141"/>
                      <a:pt x="61" y="129"/>
                      <a:pt x="67" y="121"/>
                    </a:cubicBezTo>
                    <a:cubicBezTo>
                      <a:pt x="72" y="113"/>
                      <a:pt x="80" y="108"/>
                      <a:pt x="89" y="105"/>
                    </a:cubicBezTo>
                    <a:cubicBezTo>
                      <a:pt x="96" y="103"/>
                      <a:pt x="101" y="103"/>
                      <a:pt x="106" y="103"/>
                    </a:cubicBezTo>
                    <a:cubicBezTo>
                      <a:pt x="102" y="95"/>
                      <a:pt x="101" y="85"/>
                      <a:pt x="103" y="78"/>
                    </a:cubicBezTo>
                    <a:cubicBezTo>
                      <a:pt x="105" y="73"/>
                      <a:pt x="108" y="65"/>
                      <a:pt x="115" y="61"/>
                    </a:cubicBezTo>
                    <a:cubicBezTo>
                      <a:pt x="113" y="56"/>
                      <a:pt x="112" y="50"/>
                      <a:pt x="114" y="45"/>
                    </a:cubicBezTo>
                    <a:cubicBezTo>
                      <a:pt x="116" y="39"/>
                      <a:pt x="121" y="34"/>
                      <a:pt x="127" y="32"/>
                    </a:cubicBezTo>
                    <a:cubicBezTo>
                      <a:pt x="127" y="25"/>
                      <a:pt x="129" y="17"/>
                      <a:pt x="134" y="11"/>
                    </a:cubicBezTo>
                    <a:cubicBezTo>
                      <a:pt x="140" y="5"/>
                      <a:pt x="147" y="1"/>
                      <a:pt x="155" y="1"/>
                    </a:cubicBezTo>
                    <a:cubicBezTo>
                      <a:pt x="165" y="0"/>
                      <a:pt x="174" y="5"/>
                      <a:pt x="178" y="13"/>
                    </a:cubicBezTo>
                    <a:cubicBezTo>
                      <a:pt x="182" y="11"/>
                      <a:pt x="186" y="10"/>
                      <a:pt x="190" y="10"/>
                    </a:cubicBezTo>
                    <a:cubicBezTo>
                      <a:pt x="194" y="10"/>
                      <a:pt x="199" y="12"/>
                      <a:pt x="202" y="15"/>
                    </a:cubicBezTo>
                    <a:cubicBezTo>
                      <a:pt x="207" y="10"/>
                      <a:pt x="215" y="8"/>
                      <a:pt x="222" y="8"/>
                    </a:cubicBezTo>
                    <a:cubicBezTo>
                      <a:pt x="222" y="8"/>
                      <a:pt x="222" y="8"/>
                      <a:pt x="222" y="8"/>
                    </a:cubicBezTo>
                    <a:cubicBezTo>
                      <a:pt x="236" y="8"/>
                      <a:pt x="248" y="13"/>
                      <a:pt x="258" y="24"/>
                    </a:cubicBezTo>
                    <a:cubicBezTo>
                      <a:pt x="270" y="36"/>
                      <a:pt x="275" y="48"/>
                      <a:pt x="275" y="63"/>
                    </a:cubicBezTo>
                    <a:cubicBezTo>
                      <a:pt x="275" y="67"/>
                      <a:pt x="275" y="71"/>
                      <a:pt x="274" y="75"/>
                    </a:cubicBezTo>
                    <a:cubicBezTo>
                      <a:pt x="278" y="73"/>
                      <a:pt x="283" y="73"/>
                      <a:pt x="287" y="75"/>
                    </a:cubicBezTo>
                    <a:cubicBezTo>
                      <a:pt x="292" y="76"/>
                      <a:pt x="295" y="79"/>
                      <a:pt x="296" y="83"/>
                    </a:cubicBezTo>
                    <a:cubicBezTo>
                      <a:pt x="298" y="81"/>
                      <a:pt x="299" y="80"/>
                      <a:pt x="300" y="78"/>
                    </a:cubicBezTo>
                    <a:cubicBezTo>
                      <a:pt x="305" y="74"/>
                      <a:pt x="312" y="71"/>
                      <a:pt x="319" y="71"/>
                    </a:cubicBezTo>
                    <a:cubicBezTo>
                      <a:pt x="324" y="71"/>
                      <a:pt x="328" y="72"/>
                      <a:pt x="332" y="74"/>
                    </a:cubicBezTo>
                    <a:cubicBezTo>
                      <a:pt x="340" y="79"/>
                      <a:pt x="346" y="87"/>
                      <a:pt x="347" y="94"/>
                    </a:cubicBezTo>
                    <a:cubicBezTo>
                      <a:pt x="356" y="97"/>
                      <a:pt x="365" y="105"/>
                      <a:pt x="365" y="115"/>
                    </a:cubicBezTo>
                    <a:cubicBezTo>
                      <a:pt x="365" y="123"/>
                      <a:pt x="361" y="129"/>
                      <a:pt x="354" y="133"/>
                    </a:cubicBezTo>
                    <a:cubicBezTo>
                      <a:pt x="355" y="135"/>
                      <a:pt x="355" y="136"/>
                      <a:pt x="356" y="138"/>
                    </a:cubicBezTo>
                    <a:cubicBezTo>
                      <a:pt x="356" y="145"/>
                      <a:pt x="352" y="152"/>
                      <a:pt x="346" y="158"/>
                    </a:cubicBezTo>
                    <a:cubicBezTo>
                      <a:pt x="341" y="161"/>
                      <a:pt x="336" y="164"/>
                      <a:pt x="330" y="165"/>
                    </a:cubicBezTo>
                    <a:cubicBezTo>
                      <a:pt x="325" y="175"/>
                      <a:pt x="313" y="181"/>
                      <a:pt x="305" y="184"/>
                    </a:cubicBezTo>
                    <a:cubicBezTo>
                      <a:pt x="302" y="185"/>
                      <a:pt x="296" y="186"/>
                      <a:pt x="290" y="186"/>
                    </a:cubicBezTo>
                    <a:cubicBezTo>
                      <a:pt x="289" y="186"/>
                      <a:pt x="288" y="186"/>
                      <a:pt x="287" y="186"/>
                    </a:cubicBezTo>
                    <a:cubicBezTo>
                      <a:pt x="278" y="197"/>
                      <a:pt x="265" y="205"/>
                      <a:pt x="253" y="208"/>
                    </a:cubicBezTo>
                    <a:cubicBezTo>
                      <a:pt x="239" y="211"/>
                      <a:pt x="227" y="211"/>
                      <a:pt x="217" y="208"/>
                    </a:cubicBezTo>
                    <a:cubicBezTo>
                      <a:pt x="217" y="208"/>
                      <a:pt x="217" y="208"/>
                      <a:pt x="217" y="208"/>
                    </a:cubicBezTo>
                    <a:cubicBezTo>
                      <a:pt x="215" y="208"/>
                      <a:pt x="214" y="207"/>
                      <a:pt x="212" y="207"/>
                    </a:cubicBezTo>
                    <a:cubicBezTo>
                      <a:pt x="206" y="210"/>
                      <a:pt x="201" y="212"/>
                      <a:pt x="196" y="212"/>
                    </a:cubicBezTo>
                    <a:cubicBezTo>
                      <a:pt x="189" y="213"/>
                      <a:pt x="183" y="213"/>
                      <a:pt x="176" y="210"/>
                    </a:cubicBezTo>
                    <a:cubicBezTo>
                      <a:pt x="168" y="215"/>
                      <a:pt x="160" y="217"/>
                      <a:pt x="152" y="218"/>
                    </a:cubicBezTo>
                    <a:cubicBezTo>
                      <a:pt x="151" y="218"/>
                      <a:pt x="150" y="218"/>
                      <a:pt x="148" y="218"/>
                    </a:cubicBezTo>
                    <a:moveTo>
                      <a:pt x="115" y="204"/>
                    </a:moveTo>
                    <a:cubicBezTo>
                      <a:pt x="116" y="205"/>
                      <a:pt x="116" y="205"/>
                      <a:pt x="116" y="205"/>
                    </a:cubicBezTo>
                    <a:cubicBezTo>
                      <a:pt x="124" y="212"/>
                      <a:pt x="135" y="215"/>
                      <a:pt x="148" y="215"/>
                    </a:cubicBezTo>
                    <a:cubicBezTo>
                      <a:pt x="150" y="215"/>
                      <a:pt x="151" y="215"/>
                      <a:pt x="152" y="215"/>
                    </a:cubicBezTo>
                    <a:cubicBezTo>
                      <a:pt x="160" y="215"/>
                      <a:pt x="167" y="212"/>
                      <a:pt x="175" y="208"/>
                    </a:cubicBezTo>
                    <a:cubicBezTo>
                      <a:pt x="175" y="208"/>
                      <a:pt x="175" y="208"/>
                      <a:pt x="175" y="208"/>
                    </a:cubicBezTo>
                    <a:cubicBezTo>
                      <a:pt x="176" y="208"/>
                      <a:pt x="176" y="208"/>
                      <a:pt x="176" y="208"/>
                    </a:cubicBezTo>
                    <a:cubicBezTo>
                      <a:pt x="183" y="210"/>
                      <a:pt x="189" y="211"/>
                      <a:pt x="195" y="210"/>
                    </a:cubicBezTo>
                    <a:cubicBezTo>
                      <a:pt x="200" y="209"/>
                      <a:pt x="206" y="207"/>
                      <a:pt x="211" y="204"/>
                    </a:cubicBezTo>
                    <a:cubicBezTo>
                      <a:pt x="212" y="204"/>
                      <a:pt x="212" y="204"/>
                      <a:pt x="212" y="204"/>
                    </a:cubicBezTo>
                    <a:cubicBezTo>
                      <a:pt x="212" y="204"/>
                      <a:pt x="212" y="204"/>
                      <a:pt x="212" y="204"/>
                    </a:cubicBezTo>
                    <a:cubicBezTo>
                      <a:pt x="214" y="205"/>
                      <a:pt x="216" y="205"/>
                      <a:pt x="218" y="206"/>
                    </a:cubicBezTo>
                    <a:cubicBezTo>
                      <a:pt x="218" y="206"/>
                      <a:pt x="218" y="206"/>
                      <a:pt x="218" y="206"/>
                    </a:cubicBezTo>
                    <a:cubicBezTo>
                      <a:pt x="227" y="209"/>
                      <a:pt x="239" y="209"/>
                      <a:pt x="252" y="205"/>
                    </a:cubicBezTo>
                    <a:cubicBezTo>
                      <a:pt x="264" y="202"/>
                      <a:pt x="276" y="195"/>
                      <a:pt x="286" y="184"/>
                    </a:cubicBezTo>
                    <a:cubicBezTo>
                      <a:pt x="286" y="184"/>
                      <a:pt x="286" y="184"/>
                      <a:pt x="286" y="184"/>
                    </a:cubicBezTo>
                    <a:cubicBezTo>
                      <a:pt x="287" y="184"/>
                      <a:pt x="287" y="184"/>
                      <a:pt x="287" y="184"/>
                    </a:cubicBezTo>
                    <a:cubicBezTo>
                      <a:pt x="294" y="184"/>
                      <a:pt x="302" y="183"/>
                      <a:pt x="305" y="182"/>
                    </a:cubicBezTo>
                    <a:cubicBezTo>
                      <a:pt x="313" y="179"/>
                      <a:pt x="324" y="172"/>
                      <a:pt x="329" y="164"/>
                    </a:cubicBezTo>
                    <a:cubicBezTo>
                      <a:pt x="329" y="163"/>
                      <a:pt x="329" y="163"/>
                      <a:pt x="329" y="163"/>
                    </a:cubicBezTo>
                    <a:cubicBezTo>
                      <a:pt x="329" y="163"/>
                      <a:pt x="329" y="163"/>
                      <a:pt x="329" y="163"/>
                    </a:cubicBezTo>
                    <a:cubicBezTo>
                      <a:pt x="335" y="162"/>
                      <a:pt x="340" y="159"/>
                      <a:pt x="344" y="156"/>
                    </a:cubicBezTo>
                    <a:cubicBezTo>
                      <a:pt x="350" y="151"/>
                      <a:pt x="353" y="145"/>
                      <a:pt x="353" y="138"/>
                    </a:cubicBezTo>
                    <a:cubicBezTo>
                      <a:pt x="353" y="137"/>
                      <a:pt x="352" y="135"/>
                      <a:pt x="352" y="133"/>
                    </a:cubicBezTo>
                    <a:cubicBezTo>
                      <a:pt x="351" y="132"/>
                      <a:pt x="351" y="132"/>
                      <a:pt x="351" y="132"/>
                    </a:cubicBezTo>
                    <a:cubicBezTo>
                      <a:pt x="352" y="131"/>
                      <a:pt x="352" y="131"/>
                      <a:pt x="352" y="131"/>
                    </a:cubicBezTo>
                    <a:cubicBezTo>
                      <a:pt x="359" y="128"/>
                      <a:pt x="362" y="122"/>
                      <a:pt x="363" y="114"/>
                    </a:cubicBezTo>
                    <a:cubicBezTo>
                      <a:pt x="363" y="106"/>
                      <a:pt x="354" y="99"/>
                      <a:pt x="345" y="97"/>
                    </a:cubicBezTo>
                    <a:cubicBezTo>
                      <a:pt x="344" y="96"/>
                      <a:pt x="344" y="96"/>
                      <a:pt x="344" y="96"/>
                    </a:cubicBezTo>
                    <a:cubicBezTo>
                      <a:pt x="344" y="95"/>
                      <a:pt x="344" y="95"/>
                      <a:pt x="344" y="95"/>
                    </a:cubicBezTo>
                    <a:cubicBezTo>
                      <a:pt x="344" y="88"/>
                      <a:pt x="339" y="81"/>
                      <a:pt x="331" y="76"/>
                    </a:cubicBezTo>
                    <a:cubicBezTo>
                      <a:pt x="327" y="74"/>
                      <a:pt x="323" y="73"/>
                      <a:pt x="319" y="73"/>
                    </a:cubicBezTo>
                    <a:cubicBezTo>
                      <a:pt x="312" y="73"/>
                      <a:pt x="306" y="76"/>
                      <a:pt x="302" y="80"/>
                    </a:cubicBezTo>
                    <a:cubicBezTo>
                      <a:pt x="300" y="82"/>
                      <a:pt x="298" y="84"/>
                      <a:pt x="297" y="86"/>
                    </a:cubicBezTo>
                    <a:cubicBezTo>
                      <a:pt x="296" y="89"/>
                      <a:pt x="296" y="89"/>
                      <a:pt x="296" y="89"/>
                    </a:cubicBezTo>
                    <a:cubicBezTo>
                      <a:pt x="295" y="86"/>
                      <a:pt x="295" y="86"/>
                      <a:pt x="295" y="86"/>
                    </a:cubicBezTo>
                    <a:cubicBezTo>
                      <a:pt x="294" y="82"/>
                      <a:pt x="291" y="79"/>
                      <a:pt x="286" y="77"/>
                    </a:cubicBezTo>
                    <a:cubicBezTo>
                      <a:pt x="281" y="75"/>
                      <a:pt x="276" y="76"/>
                      <a:pt x="272" y="79"/>
                    </a:cubicBezTo>
                    <a:cubicBezTo>
                      <a:pt x="269" y="82"/>
                      <a:pt x="269" y="82"/>
                      <a:pt x="269" y="82"/>
                    </a:cubicBezTo>
                    <a:cubicBezTo>
                      <a:pt x="270" y="77"/>
                      <a:pt x="270" y="77"/>
                      <a:pt x="270" y="77"/>
                    </a:cubicBezTo>
                    <a:cubicBezTo>
                      <a:pt x="272" y="73"/>
                      <a:pt x="272" y="68"/>
                      <a:pt x="272" y="63"/>
                    </a:cubicBezTo>
                    <a:cubicBezTo>
                      <a:pt x="272" y="49"/>
                      <a:pt x="267" y="37"/>
                      <a:pt x="256" y="25"/>
                    </a:cubicBezTo>
                    <a:cubicBezTo>
                      <a:pt x="247" y="16"/>
                      <a:pt x="235" y="10"/>
                      <a:pt x="222" y="10"/>
                    </a:cubicBezTo>
                    <a:cubicBezTo>
                      <a:pt x="222" y="10"/>
                      <a:pt x="222" y="10"/>
                      <a:pt x="222" y="10"/>
                    </a:cubicBezTo>
                    <a:cubicBezTo>
                      <a:pt x="215" y="10"/>
                      <a:pt x="207" y="12"/>
                      <a:pt x="203" y="17"/>
                    </a:cubicBezTo>
                    <a:cubicBezTo>
                      <a:pt x="202" y="19"/>
                      <a:pt x="202" y="19"/>
                      <a:pt x="202" y="19"/>
                    </a:cubicBezTo>
                    <a:cubicBezTo>
                      <a:pt x="201" y="18"/>
                      <a:pt x="201" y="18"/>
                      <a:pt x="201" y="18"/>
                    </a:cubicBezTo>
                    <a:cubicBezTo>
                      <a:pt x="198" y="14"/>
                      <a:pt x="194" y="13"/>
                      <a:pt x="190" y="12"/>
                    </a:cubicBezTo>
                    <a:cubicBezTo>
                      <a:pt x="186" y="12"/>
                      <a:pt x="182" y="13"/>
                      <a:pt x="178" y="15"/>
                    </a:cubicBezTo>
                    <a:cubicBezTo>
                      <a:pt x="177" y="16"/>
                      <a:pt x="177" y="16"/>
                      <a:pt x="177" y="16"/>
                    </a:cubicBezTo>
                    <a:cubicBezTo>
                      <a:pt x="177" y="15"/>
                      <a:pt x="177" y="15"/>
                      <a:pt x="177" y="15"/>
                    </a:cubicBezTo>
                    <a:cubicBezTo>
                      <a:pt x="173" y="7"/>
                      <a:pt x="165" y="3"/>
                      <a:pt x="155" y="3"/>
                    </a:cubicBezTo>
                    <a:cubicBezTo>
                      <a:pt x="148" y="4"/>
                      <a:pt x="141" y="7"/>
                      <a:pt x="136" y="13"/>
                    </a:cubicBezTo>
                    <a:cubicBezTo>
                      <a:pt x="131" y="19"/>
                      <a:pt x="129" y="26"/>
                      <a:pt x="130" y="32"/>
                    </a:cubicBezTo>
                    <a:cubicBezTo>
                      <a:pt x="130" y="33"/>
                      <a:pt x="130" y="33"/>
                      <a:pt x="130" y="33"/>
                    </a:cubicBezTo>
                    <a:cubicBezTo>
                      <a:pt x="129" y="34"/>
                      <a:pt x="129" y="34"/>
                      <a:pt x="129" y="34"/>
                    </a:cubicBezTo>
                    <a:cubicBezTo>
                      <a:pt x="123" y="35"/>
                      <a:pt x="118" y="40"/>
                      <a:pt x="116" y="46"/>
                    </a:cubicBezTo>
                    <a:cubicBezTo>
                      <a:pt x="115" y="51"/>
                      <a:pt x="115" y="56"/>
                      <a:pt x="117" y="61"/>
                    </a:cubicBezTo>
                    <a:cubicBezTo>
                      <a:pt x="118" y="62"/>
                      <a:pt x="118" y="62"/>
                      <a:pt x="118" y="62"/>
                    </a:cubicBezTo>
                    <a:cubicBezTo>
                      <a:pt x="117" y="63"/>
                      <a:pt x="117" y="63"/>
                      <a:pt x="117" y="63"/>
                    </a:cubicBezTo>
                    <a:cubicBezTo>
                      <a:pt x="110" y="66"/>
                      <a:pt x="107" y="74"/>
                      <a:pt x="105" y="79"/>
                    </a:cubicBezTo>
                    <a:cubicBezTo>
                      <a:pt x="103" y="86"/>
                      <a:pt x="105" y="96"/>
                      <a:pt x="109" y="104"/>
                    </a:cubicBezTo>
                    <a:cubicBezTo>
                      <a:pt x="111" y="106"/>
                      <a:pt x="111" y="106"/>
                      <a:pt x="111" y="106"/>
                    </a:cubicBezTo>
                    <a:cubicBezTo>
                      <a:pt x="108" y="106"/>
                      <a:pt x="108" y="106"/>
                      <a:pt x="108" y="106"/>
                    </a:cubicBezTo>
                    <a:cubicBezTo>
                      <a:pt x="104" y="105"/>
                      <a:pt x="98" y="106"/>
                      <a:pt x="90" y="108"/>
                    </a:cubicBezTo>
                    <a:cubicBezTo>
                      <a:pt x="81" y="110"/>
                      <a:pt x="74" y="115"/>
                      <a:pt x="69" y="123"/>
                    </a:cubicBezTo>
                    <a:cubicBezTo>
                      <a:pt x="64" y="130"/>
                      <a:pt x="62" y="142"/>
                      <a:pt x="66" y="152"/>
                    </a:cubicBezTo>
                    <a:cubicBezTo>
                      <a:pt x="66" y="153"/>
                      <a:pt x="66" y="153"/>
                      <a:pt x="66" y="153"/>
                    </a:cubicBezTo>
                    <a:cubicBezTo>
                      <a:pt x="65" y="153"/>
                      <a:pt x="65" y="153"/>
                      <a:pt x="65" y="153"/>
                    </a:cubicBezTo>
                    <a:cubicBezTo>
                      <a:pt x="60" y="157"/>
                      <a:pt x="57" y="161"/>
                      <a:pt x="57" y="166"/>
                    </a:cubicBezTo>
                    <a:cubicBezTo>
                      <a:pt x="57" y="167"/>
                      <a:pt x="57" y="167"/>
                      <a:pt x="57" y="167"/>
                    </a:cubicBezTo>
                    <a:cubicBezTo>
                      <a:pt x="56" y="167"/>
                      <a:pt x="56" y="167"/>
                      <a:pt x="56" y="167"/>
                    </a:cubicBezTo>
                    <a:cubicBezTo>
                      <a:pt x="55" y="167"/>
                      <a:pt x="54" y="167"/>
                      <a:pt x="53" y="167"/>
                    </a:cubicBezTo>
                    <a:cubicBezTo>
                      <a:pt x="47" y="166"/>
                      <a:pt x="40" y="166"/>
                      <a:pt x="33" y="169"/>
                    </a:cubicBezTo>
                    <a:cubicBezTo>
                      <a:pt x="32" y="169"/>
                      <a:pt x="31" y="169"/>
                      <a:pt x="30" y="169"/>
                    </a:cubicBezTo>
                    <a:cubicBezTo>
                      <a:pt x="20" y="172"/>
                      <a:pt x="5" y="176"/>
                      <a:pt x="3" y="186"/>
                    </a:cubicBezTo>
                    <a:cubicBezTo>
                      <a:pt x="3" y="189"/>
                      <a:pt x="3" y="191"/>
                      <a:pt x="5" y="193"/>
                    </a:cubicBezTo>
                    <a:cubicBezTo>
                      <a:pt x="7" y="196"/>
                      <a:pt x="13" y="196"/>
                      <a:pt x="17" y="196"/>
                    </a:cubicBezTo>
                    <a:cubicBezTo>
                      <a:pt x="19" y="196"/>
                      <a:pt x="21" y="196"/>
                      <a:pt x="23" y="196"/>
                    </a:cubicBezTo>
                    <a:cubicBezTo>
                      <a:pt x="26" y="195"/>
                      <a:pt x="30" y="195"/>
                      <a:pt x="33" y="194"/>
                    </a:cubicBezTo>
                    <a:cubicBezTo>
                      <a:pt x="34" y="194"/>
                      <a:pt x="34" y="194"/>
                      <a:pt x="34" y="194"/>
                    </a:cubicBezTo>
                    <a:cubicBezTo>
                      <a:pt x="34" y="194"/>
                      <a:pt x="34" y="194"/>
                      <a:pt x="34" y="194"/>
                    </a:cubicBezTo>
                    <a:cubicBezTo>
                      <a:pt x="36" y="196"/>
                      <a:pt x="39" y="197"/>
                      <a:pt x="41" y="199"/>
                    </a:cubicBezTo>
                    <a:cubicBezTo>
                      <a:pt x="49" y="203"/>
                      <a:pt x="57" y="205"/>
                      <a:pt x="65" y="205"/>
                    </a:cubicBezTo>
                    <a:cubicBezTo>
                      <a:pt x="70" y="205"/>
                      <a:pt x="76" y="204"/>
                      <a:pt x="83" y="201"/>
                    </a:cubicBezTo>
                    <a:cubicBezTo>
                      <a:pt x="83" y="200"/>
                      <a:pt x="83" y="200"/>
                      <a:pt x="83" y="200"/>
                    </a:cubicBezTo>
                    <a:cubicBezTo>
                      <a:pt x="84" y="201"/>
                      <a:pt x="84" y="201"/>
                      <a:pt x="84" y="201"/>
                    </a:cubicBezTo>
                    <a:cubicBezTo>
                      <a:pt x="89" y="204"/>
                      <a:pt x="95" y="206"/>
                      <a:pt x="100" y="207"/>
                    </a:cubicBezTo>
                    <a:cubicBezTo>
                      <a:pt x="104" y="207"/>
                      <a:pt x="110" y="207"/>
                      <a:pt x="115" y="205"/>
                    </a:cubicBezTo>
                    <a:cubicBezTo>
                      <a:pt x="115" y="204"/>
                      <a:pt x="115" y="204"/>
                      <a:pt x="115" y="204"/>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4" name="Freeform 176">
                <a:extLst>
                  <a:ext uri="{FF2B5EF4-FFF2-40B4-BE49-F238E27FC236}">
                    <a16:creationId xmlns:a16="http://schemas.microsoft.com/office/drawing/2014/main" id="{AD027F3C-B486-423F-B4D5-E822A7059ED4}"/>
                  </a:ext>
                </a:extLst>
              </p:cNvPr>
              <p:cNvSpPr>
                <a:spLocks/>
              </p:cNvSpPr>
              <p:nvPr/>
            </p:nvSpPr>
            <p:spPr bwMode="auto">
              <a:xfrm>
                <a:off x="3070" y="3121"/>
                <a:ext cx="48" cy="48"/>
              </a:xfrm>
              <a:custGeom>
                <a:avLst/>
                <a:gdLst>
                  <a:gd name="T0" fmla="*/ 17 w 20"/>
                  <a:gd name="T1" fmla="*/ 5 h 20"/>
                  <a:gd name="T2" fmla="*/ 0 w 20"/>
                  <a:gd name="T3" fmla="*/ 2 h 20"/>
                  <a:gd name="T4" fmla="*/ 0 w 20"/>
                  <a:gd name="T5" fmla="*/ 2 h 20"/>
                  <a:gd name="T6" fmla="*/ 2 w 20"/>
                  <a:gd name="T7" fmla="*/ 2 h 20"/>
                  <a:gd name="T8" fmla="*/ 7 w 20"/>
                  <a:gd name="T9" fmla="*/ 2 h 20"/>
                  <a:gd name="T10" fmla="*/ 15 w 20"/>
                  <a:gd name="T11" fmla="*/ 7 h 20"/>
                  <a:gd name="T12" fmla="*/ 17 w 20"/>
                  <a:gd name="T13" fmla="*/ 19 h 20"/>
                  <a:gd name="T14" fmla="*/ 18 w 20"/>
                  <a:gd name="T15" fmla="*/ 19 h 20"/>
                  <a:gd name="T16" fmla="*/ 17 w 20"/>
                  <a:gd name="T17"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0">
                    <a:moveTo>
                      <a:pt x="17" y="5"/>
                    </a:moveTo>
                    <a:cubicBezTo>
                      <a:pt x="12" y="0"/>
                      <a:pt x="5" y="1"/>
                      <a:pt x="0" y="2"/>
                    </a:cubicBezTo>
                    <a:cubicBezTo>
                      <a:pt x="0" y="2"/>
                      <a:pt x="0" y="2"/>
                      <a:pt x="0" y="2"/>
                    </a:cubicBezTo>
                    <a:cubicBezTo>
                      <a:pt x="1" y="2"/>
                      <a:pt x="2" y="2"/>
                      <a:pt x="2" y="2"/>
                    </a:cubicBezTo>
                    <a:cubicBezTo>
                      <a:pt x="4" y="2"/>
                      <a:pt x="5" y="2"/>
                      <a:pt x="7" y="2"/>
                    </a:cubicBezTo>
                    <a:cubicBezTo>
                      <a:pt x="10" y="3"/>
                      <a:pt x="13" y="5"/>
                      <a:pt x="15" y="7"/>
                    </a:cubicBezTo>
                    <a:cubicBezTo>
                      <a:pt x="17" y="11"/>
                      <a:pt x="16" y="16"/>
                      <a:pt x="17" y="19"/>
                    </a:cubicBezTo>
                    <a:cubicBezTo>
                      <a:pt x="17" y="20"/>
                      <a:pt x="18" y="20"/>
                      <a:pt x="18" y="19"/>
                    </a:cubicBezTo>
                    <a:cubicBezTo>
                      <a:pt x="20" y="15"/>
                      <a:pt x="20" y="9"/>
                      <a:pt x="17" y="5"/>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5" name="Freeform 177">
                <a:extLst>
                  <a:ext uri="{FF2B5EF4-FFF2-40B4-BE49-F238E27FC236}">
                    <a16:creationId xmlns:a16="http://schemas.microsoft.com/office/drawing/2014/main" id="{BAF35436-C2FC-4AC5-8475-5A2B8DC4DE87}"/>
                  </a:ext>
                </a:extLst>
              </p:cNvPr>
              <p:cNvSpPr>
                <a:spLocks/>
              </p:cNvSpPr>
              <p:nvPr/>
            </p:nvSpPr>
            <p:spPr bwMode="auto">
              <a:xfrm>
                <a:off x="2961" y="3105"/>
                <a:ext cx="66" cy="31"/>
              </a:xfrm>
              <a:custGeom>
                <a:avLst/>
                <a:gdLst>
                  <a:gd name="T0" fmla="*/ 14 w 28"/>
                  <a:gd name="T1" fmla="*/ 0 h 13"/>
                  <a:gd name="T2" fmla="*/ 0 w 28"/>
                  <a:gd name="T3" fmla="*/ 10 h 13"/>
                  <a:gd name="T4" fmla="*/ 1 w 28"/>
                  <a:gd name="T5" fmla="*/ 10 h 13"/>
                  <a:gd name="T6" fmla="*/ 12 w 28"/>
                  <a:gd name="T7" fmla="*/ 3 h 13"/>
                  <a:gd name="T8" fmla="*/ 27 w 28"/>
                  <a:gd name="T9" fmla="*/ 12 h 13"/>
                  <a:gd name="T10" fmla="*/ 28 w 28"/>
                  <a:gd name="T11" fmla="*/ 11 h 13"/>
                  <a:gd name="T12" fmla="*/ 14 w 28"/>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28" h="13">
                    <a:moveTo>
                      <a:pt x="14" y="0"/>
                    </a:moveTo>
                    <a:cubicBezTo>
                      <a:pt x="8" y="0"/>
                      <a:pt x="3" y="5"/>
                      <a:pt x="0" y="10"/>
                    </a:cubicBezTo>
                    <a:cubicBezTo>
                      <a:pt x="1" y="10"/>
                      <a:pt x="1" y="10"/>
                      <a:pt x="1" y="10"/>
                    </a:cubicBezTo>
                    <a:cubicBezTo>
                      <a:pt x="4" y="7"/>
                      <a:pt x="7" y="4"/>
                      <a:pt x="12" y="3"/>
                    </a:cubicBezTo>
                    <a:cubicBezTo>
                      <a:pt x="18" y="2"/>
                      <a:pt x="24" y="8"/>
                      <a:pt x="27" y="12"/>
                    </a:cubicBezTo>
                    <a:cubicBezTo>
                      <a:pt x="28" y="13"/>
                      <a:pt x="28" y="12"/>
                      <a:pt x="28" y="11"/>
                    </a:cubicBezTo>
                    <a:cubicBezTo>
                      <a:pt x="26" y="5"/>
                      <a:pt x="21" y="0"/>
                      <a:pt x="14" y="0"/>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6" name="Freeform 178">
                <a:extLst>
                  <a:ext uri="{FF2B5EF4-FFF2-40B4-BE49-F238E27FC236}">
                    <a16:creationId xmlns:a16="http://schemas.microsoft.com/office/drawing/2014/main" id="{FC78A6FC-50D0-4B26-AEE6-0F3528F01C71}"/>
                  </a:ext>
                </a:extLst>
              </p:cNvPr>
              <p:cNvSpPr>
                <a:spLocks/>
              </p:cNvSpPr>
              <p:nvPr/>
            </p:nvSpPr>
            <p:spPr bwMode="auto">
              <a:xfrm>
                <a:off x="2896" y="3079"/>
                <a:ext cx="53" cy="50"/>
              </a:xfrm>
              <a:custGeom>
                <a:avLst/>
                <a:gdLst>
                  <a:gd name="T0" fmla="*/ 18 w 22"/>
                  <a:gd name="T1" fmla="*/ 6 h 21"/>
                  <a:gd name="T2" fmla="*/ 0 w 22"/>
                  <a:gd name="T3" fmla="*/ 4 h 21"/>
                  <a:gd name="T4" fmla="*/ 0 w 22"/>
                  <a:gd name="T5" fmla="*/ 5 h 21"/>
                  <a:gd name="T6" fmla="*/ 16 w 22"/>
                  <a:gd name="T7" fmla="*/ 8 h 21"/>
                  <a:gd name="T8" fmla="*/ 19 w 22"/>
                  <a:gd name="T9" fmla="*/ 21 h 21"/>
                  <a:gd name="T10" fmla="*/ 20 w 22"/>
                  <a:gd name="T11" fmla="*/ 21 h 21"/>
                  <a:gd name="T12" fmla="*/ 18 w 22"/>
                  <a:gd name="T13" fmla="*/ 6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18" y="6"/>
                    </a:moveTo>
                    <a:cubicBezTo>
                      <a:pt x="13" y="0"/>
                      <a:pt x="6" y="2"/>
                      <a:pt x="0" y="4"/>
                    </a:cubicBezTo>
                    <a:cubicBezTo>
                      <a:pt x="0" y="4"/>
                      <a:pt x="0" y="5"/>
                      <a:pt x="0" y="5"/>
                    </a:cubicBezTo>
                    <a:cubicBezTo>
                      <a:pt x="5" y="4"/>
                      <a:pt x="12" y="4"/>
                      <a:pt x="16" y="8"/>
                    </a:cubicBezTo>
                    <a:cubicBezTo>
                      <a:pt x="18" y="11"/>
                      <a:pt x="19" y="17"/>
                      <a:pt x="19" y="21"/>
                    </a:cubicBezTo>
                    <a:cubicBezTo>
                      <a:pt x="19" y="21"/>
                      <a:pt x="20" y="21"/>
                      <a:pt x="20" y="21"/>
                    </a:cubicBezTo>
                    <a:cubicBezTo>
                      <a:pt x="22" y="16"/>
                      <a:pt x="21" y="10"/>
                      <a:pt x="18" y="6"/>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7" name="Freeform 179">
                <a:extLst>
                  <a:ext uri="{FF2B5EF4-FFF2-40B4-BE49-F238E27FC236}">
                    <a16:creationId xmlns:a16="http://schemas.microsoft.com/office/drawing/2014/main" id="{4B4990E0-10C8-4F1F-936A-0E3C744CDDEB}"/>
                  </a:ext>
                </a:extLst>
              </p:cNvPr>
              <p:cNvSpPr>
                <a:spLocks/>
              </p:cNvSpPr>
              <p:nvPr/>
            </p:nvSpPr>
            <p:spPr bwMode="auto">
              <a:xfrm>
                <a:off x="2925" y="3207"/>
                <a:ext cx="55" cy="50"/>
              </a:xfrm>
              <a:custGeom>
                <a:avLst/>
                <a:gdLst>
                  <a:gd name="T0" fmla="*/ 15 w 23"/>
                  <a:gd name="T1" fmla="*/ 3 h 21"/>
                  <a:gd name="T2" fmla="*/ 0 w 23"/>
                  <a:gd name="T3" fmla="*/ 11 h 21"/>
                  <a:gd name="T4" fmla="*/ 0 w 23"/>
                  <a:gd name="T5" fmla="*/ 11 h 21"/>
                  <a:gd name="T6" fmla="*/ 7 w 23"/>
                  <a:gd name="T7" fmla="*/ 5 h 21"/>
                  <a:gd name="T8" fmla="*/ 15 w 23"/>
                  <a:gd name="T9" fmla="*/ 7 h 21"/>
                  <a:gd name="T10" fmla="*/ 19 w 23"/>
                  <a:gd name="T11" fmla="*/ 20 h 21"/>
                  <a:gd name="T12" fmla="*/ 20 w 23"/>
                  <a:gd name="T13" fmla="*/ 20 h 21"/>
                  <a:gd name="T14" fmla="*/ 15 w 23"/>
                  <a:gd name="T15" fmla="*/ 3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1">
                    <a:moveTo>
                      <a:pt x="15" y="3"/>
                    </a:moveTo>
                    <a:cubicBezTo>
                      <a:pt x="8" y="0"/>
                      <a:pt x="0" y="4"/>
                      <a:pt x="0" y="11"/>
                    </a:cubicBezTo>
                    <a:cubicBezTo>
                      <a:pt x="0" y="11"/>
                      <a:pt x="0" y="11"/>
                      <a:pt x="0" y="11"/>
                    </a:cubicBezTo>
                    <a:cubicBezTo>
                      <a:pt x="2" y="8"/>
                      <a:pt x="3" y="6"/>
                      <a:pt x="7" y="5"/>
                    </a:cubicBezTo>
                    <a:cubicBezTo>
                      <a:pt x="9" y="4"/>
                      <a:pt x="13" y="5"/>
                      <a:pt x="15" y="7"/>
                    </a:cubicBezTo>
                    <a:cubicBezTo>
                      <a:pt x="19" y="9"/>
                      <a:pt x="20" y="15"/>
                      <a:pt x="19" y="20"/>
                    </a:cubicBezTo>
                    <a:cubicBezTo>
                      <a:pt x="19" y="20"/>
                      <a:pt x="20" y="21"/>
                      <a:pt x="20" y="20"/>
                    </a:cubicBezTo>
                    <a:cubicBezTo>
                      <a:pt x="23" y="14"/>
                      <a:pt x="21" y="6"/>
                      <a:pt x="15" y="3"/>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8" name="Freeform 180">
                <a:extLst>
                  <a:ext uri="{FF2B5EF4-FFF2-40B4-BE49-F238E27FC236}">
                    <a16:creationId xmlns:a16="http://schemas.microsoft.com/office/drawing/2014/main" id="{F1992EDF-1500-42E5-9EB4-BEBBC3B92364}"/>
                  </a:ext>
                </a:extLst>
              </p:cNvPr>
              <p:cNvSpPr>
                <a:spLocks/>
              </p:cNvSpPr>
              <p:nvPr/>
            </p:nvSpPr>
            <p:spPr bwMode="auto">
              <a:xfrm>
                <a:off x="2773" y="3255"/>
                <a:ext cx="59" cy="52"/>
              </a:xfrm>
              <a:custGeom>
                <a:avLst/>
                <a:gdLst>
                  <a:gd name="T0" fmla="*/ 25 w 25"/>
                  <a:gd name="T1" fmla="*/ 6 h 22"/>
                  <a:gd name="T2" fmla="*/ 5 w 25"/>
                  <a:gd name="T3" fmla="*/ 5 h 22"/>
                  <a:gd name="T4" fmla="*/ 3 w 25"/>
                  <a:gd name="T5" fmla="*/ 22 h 22"/>
                  <a:gd name="T6" fmla="*/ 4 w 25"/>
                  <a:gd name="T7" fmla="*/ 21 h 22"/>
                  <a:gd name="T8" fmla="*/ 7 w 25"/>
                  <a:gd name="T9" fmla="*/ 7 h 22"/>
                  <a:gd name="T10" fmla="*/ 24 w 25"/>
                  <a:gd name="T11" fmla="*/ 7 h 22"/>
                  <a:gd name="T12" fmla="*/ 25 w 25"/>
                  <a:gd name="T13" fmla="*/ 6 h 22"/>
                </a:gdLst>
                <a:ahLst/>
                <a:cxnLst>
                  <a:cxn ang="0">
                    <a:pos x="T0" y="T1"/>
                  </a:cxn>
                  <a:cxn ang="0">
                    <a:pos x="T2" y="T3"/>
                  </a:cxn>
                  <a:cxn ang="0">
                    <a:pos x="T4" y="T5"/>
                  </a:cxn>
                  <a:cxn ang="0">
                    <a:pos x="T6" y="T7"/>
                  </a:cxn>
                  <a:cxn ang="0">
                    <a:pos x="T8" y="T9"/>
                  </a:cxn>
                  <a:cxn ang="0">
                    <a:pos x="T10" y="T11"/>
                  </a:cxn>
                  <a:cxn ang="0">
                    <a:pos x="T12" y="T13"/>
                  </a:cxn>
                </a:cxnLst>
                <a:rect l="0" t="0" r="r" b="b"/>
                <a:pathLst>
                  <a:path w="25" h="22">
                    <a:moveTo>
                      <a:pt x="25" y="6"/>
                    </a:moveTo>
                    <a:cubicBezTo>
                      <a:pt x="20" y="0"/>
                      <a:pt x="11" y="0"/>
                      <a:pt x="5" y="5"/>
                    </a:cubicBezTo>
                    <a:cubicBezTo>
                      <a:pt x="0" y="9"/>
                      <a:pt x="1" y="16"/>
                      <a:pt x="3" y="22"/>
                    </a:cubicBezTo>
                    <a:cubicBezTo>
                      <a:pt x="3" y="22"/>
                      <a:pt x="4" y="22"/>
                      <a:pt x="4" y="21"/>
                    </a:cubicBezTo>
                    <a:cubicBezTo>
                      <a:pt x="3" y="17"/>
                      <a:pt x="3" y="11"/>
                      <a:pt x="7" y="7"/>
                    </a:cubicBezTo>
                    <a:cubicBezTo>
                      <a:pt x="12" y="3"/>
                      <a:pt x="18" y="6"/>
                      <a:pt x="24" y="7"/>
                    </a:cubicBezTo>
                    <a:cubicBezTo>
                      <a:pt x="24" y="7"/>
                      <a:pt x="25" y="6"/>
                      <a:pt x="25" y="6"/>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9" name="Freeform 181">
                <a:extLst>
                  <a:ext uri="{FF2B5EF4-FFF2-40B4-BE49-F238E27FC236}">
                    <a16:creationId xmlns:a16="http://schemas.microsoft.com/office/drawing/2014/main" id="{4532E408-9F56-4FD8-ABD2-66B612AEA2CF}"/>
                  </a:ext>
                </a:extLst>
              </p:cNvPr>
              <p:cNvSpPr>
                <a:spLocks/>
              </p:cNvSpPr>
              <p:nvPr/>
            </p:nvSpPr>
            <p:spPr bwMode="auto">
              <a:xfrm>
                <a:off x="2770" y="3309"/>
                <a:ext cx="214" cy="100"/>
              </a:xfrm>
              <a:custGeom>
                <a:avLst/>
                <a:gdLst>
                  <a:gd name="T0" fmla="*/ 88 w 90"/>
                  <a:gd name="T1" fmla="*/ 1 h 42"/>
                  <a:gd name="T2" fmla="*/ 50 w 90"/>
                  <a:gd name="T3" fmla="*/ 34 h 42"/>
                  <a:gd name="T4" fmla="*/ 0 w 90"/>
                  <a:gd name="T5" fmla="*/ 29 h 42"/>
                  <a:gd name="T6" fmla="*/ 0 w 90"/>
                  <a:gd name="T7" fmla="*/ 29 h 42"/>
                  <a:gd name="T8" fmla="*/ 16 w 90"/>
                  <a:gd name="T9" fmla="*/ 40 h 42"/>
                  <a:gd name="T10" fmla="*/ 47 w 90"/>
                  <a:gd name="T11" fmla="*/ 39 h 42"/>
                  <a:gd name="T12" fmla="*/ 90 w 90"/>
                  <a:gd name="T13" fmla="*/ 1 h 42"/>
                  <a:gd name="T14" fmla="*/ 88 w 90"/>
                  <a:gd name="T15" fmla="*/ 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42">
                    <a:moveTo>
                      <a:pt x="88" y="1"/>
                    </a:moveTo>
                    <a:cubicBezTo>
                      <a:pt x="81" y="18"/>
                      <a:pt x="67" y="28"/>
                      <a:pt x="50" y="34"/>
                    </a:cubicBezTo>
                    <a:cubicBezTo>
                      <a:pt x="35" y="40"/>
                      <a:pt x="12" y="41"/>
                      <a:pt x="0" y="29"/>
                    </a:cubicBezTo>
                    <a:cubicBezTo>
                      <a:pt x="0" y="29"/>
                      <a:pt x="0" y="29"/>
                      <a:pt x="0" y="29"/>
                    </a:cubicBezTo>
                    <a:cubicBezTo>
                      <a:pt x="3" y="35"/>
                      <a:pt x="10" y="38"/>
                      <a:pt x="16" y="40"/>
                    </a:cubicBezTo>
                    <a:cubicBezTo>
                      <a:pt x="26" y="42"/>
                      <a:pt x="37" y="42"/>
                      <a:pt x="47" y="39"/>
                    </a:cubicBezTo>
                    <a:cubicBezTo>
                      <a:pt x="64" y="34"/>
                      <a:pt x="87" y="21"/>
                      <a:pt x="90" y="1"/>
                    </a:cubicBezTo>
                    <a:cubicBezTo>
                      <a:pt x="90" y="1"/>
                      <a:pt x="88" y="0"/>
                      <a:pt x="88" y="1"/>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0" name="Freeform 182">
                <a:extLst>
                  <a:ext uri="{FF2B5EF4-FFF2-40B4-BE49-F238E27FC236}">
                    <a16:creationId xmlns:a16="http://schemas.microsoft.com/office/drawing/2014/main" id="{E70C7E4C-78E6-489F-A1D7-142BAB30C4FA}"/>
                  </a:ext>
                </a:extLst>
              </p:cNvPr>
              <p:cNvSpPr>
                <a:spLocks/>
              </p:cNvSpPr>
              <p:nvPr/>
            </p:nvSpPr>
            <p:spPr bwMode="auto">
              <a:xfrm>
                <a:off x="2633" y="2993"/>
                <a:ext cx="71" cy="60"/>
              </a:xfrm>
              <a:custGeom>
                <a:avLst/>
                <a:gdLst>
                  <a:gd name="T0" fmla="*/ 30 w 30"/>
                  <a:gd name="T1" fmla="*/ 10 h 25"/>
                  <a:gd name="T2" fmla="*/ 11 w 30"/>
                  <a:gd name="T3" fmla="*/ 4 h 25"/>
                  <a:gd name="T4" fmla="*/ 6 w 30"/>
                  <a:gd name="T5" fmla="*/ 25 h 25"/>
                  <a:gd name="T6" fmla="*/ 6 w 30"/>
                  <a:gd name="T7" fmla="*/ 25 h 25"/>
                  <a:gd name="T8" fmla="*/ 11 w 30"/>
                  <a:gd name="T9" fmla="*/ 7 h 25"/>
                  <a:gd name="T10" fmla="*/ 29 w 30"/>
                  <a:gd name="T11" fmla="*/ 11 h 25"/>
                  <a:gd name="T12" fmla="*/ 30 w 30"/>
                  <a:gd name="T13" fmla="*/ 10 h 25"/>
                </a:gdLst>
                <a:ahLst/>
                <a:cxnLst>
                  <a:cxn ang="0">
                    <a:pos x="T0" y="T1"/>
                  </a:cxn>
                  <a:cxn ang="0">
                    <a:pos x="T2" y="T3"/>
                  </a:cxn>
                  <a:cxn ang="0">
                    <a:pos x="T4" y="T5"/>
                  </a:cxn>
                  <a:cxn ang="0">
                    <a:pos x="T6" y="T7"/>
                  </a:cxn>
                  <a:cxn ang="0">
                    <a:pos x="T8" y="T9"/>
                  </a:cxn>
                  <a:cxn ang="0">
                    <a:pos x="T10" y="T11"/>
                  </a:cxn>
                  <a:cxn ang="0">
                    <a:pos x="T12" y="T13"/>
                  </a:cxn>
                </a:cxnLst>
                <a:rect l="0" t="0" r="r" b="b"/>
                <a:pathLst>
                  <a:path w="30" h="25">
                    <a:moveTo>
                      <a:pt x="30" y="10"/>
                    </a:moveTo>
                    <a:cubicBezTo>
                      <a:pt x="27" y="3"/>
                      <a:pt x="17" y="0"/>
                      <a:pt x="11" y="4"/>
                    </a:cubicBezTo>
                    <a:cubicBezTo>
                      <a:pt x="3" y="9"/>
                      <a:pt x="0" y="18"/>
                      <a:pt x="6" y="25"/>
                    </a:cubicBezTo>
                    <a:cubicBezTo>
                      <a:pt x="6" y="25"/>
                      <a:pt x="6" y="25"/>
                      <a:pt x="6" y="25"/>
                    </a:cubicBezTo>
                    <a:cubicBezTo>
                      <a:pt x="4" y="18"/>
                      <a:pt x="5" y="12"/>
                      <a:pt x="11" y="7"/>
                    </a:cubicBezTo>
                    <a:cubicBezTo>
                      <a:pt x="17" y="3"/>
                      <a:pt x="24" y="7"/>
                      <a:pt x="29" y="11"/>
                    </a:cubicBezTo>
                    <a:cubicBezTo>
                      <a:pt x="29" y="11"/>
                      <a:pt x="30" y="11"/>
                      <a:pt x="30" y="10"/>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1" name="Freeform 183">
                <a:extLst>
                  <a:ext uri="{FF2B5EF4-FFF2-40B4-BE49-F238E27FC236}">
                    <a16:creationId xmlns:a16="http://schemas.microsoft.com/office/drawing/2014/main" id="{98D12DD1-F870-45FE-AD1E-05B13FE64690}"/>
                  </a:ext>
                </a:extLst>
              </p:cNvPr>
              <p:cNvSpPr>
                <a:spLocks/>
              </p:cNvSpPr>
              <p:nvPr/>
            </p:nvSpPr>
            <p:spPr bwMode="auto">
              <a:xfrm>
                <a:off x="2587" y="3266"/>
                <a:ext cx="46" cy="50"/>
              </a:xfrm>
              <a:custGeom>
                <a:avLst/>
                <a:gdLst>
                  <a:gd name="T0" fmla="*/ 19 w 19"/>
                  <a:gd name="T1" fmla="*/ 5 h 21"/>
                  <a:gd name="T2" fmla="*/ 4 w 19"/>
                  <a:gd name="T3" fmla="*/ 6 h 21"/>
                  <a:gd name="T4" fmla="*/ 5 w 19"/>
                  <a:gd name="T5" fmla="*/ 21 h 21"/>
                  <a:gd name="T6" fmla="*/ 6 w 19"/>
                  <a:gd name="T7" fmla="*/ 21 h 21"/>
                  <a:gd name="T8" fmla="*/ 6 w 19"/>
                  <a:gd name="T9" fmla="*/ 8 h 21"/>
                  <a:gd name="T10" fmla="*/ 18 w 19"/>
                  <a:gd name="T11" fmla="*/ 6 h 21"/>
                  <a:gd name="T12" fmla="*/ 19 w 19"/>
                  <a:gd name="T13" fmla="*/ 5 h 21"/>
                </a:gdLst>
                <a:ahLst/>
                <a:cxnLst>
                  <a:cxn ang="0">
                    <a:pos x="T0" y="T1"/>
                  </a:cxn>
                  <a:cxn ang="0">
                    <a:pos x="T2" y="T3"/>
                  </a:cxn>
                  <a:cxn ang="0">
                    <a:pos x="T4" y="T5"/>
                  </a:cxn>
                  <a:cxn ang="0">
                    <a:pos x="T6" y="T7"/>
                  </a:cxn>
                  <a:cxn ang="0">
                    <a:pos x="T8" y="T9"/>
                  </a:cxn>
                  <a:cxn ang="0">
                    <a:pos x="T10" y="T11"/>
                  </a:cxn>
                  <a:cxn ang="0">
                    <a:pos x="T12" y="T13"/>
                  </a:cxn>
                </a:cxnLst>
                <a:rect l="0" t="0" r="r" b="b"/>
                <a:pathLst>
                  <a:path w="19" h="21">
                    <a:moveTo>
                      <a:pt x="19" y="5"/>
                    </a:moveTo>
                    <a:cubicBezTo>
                      <a:pt x="15" y="0"/>
                      <a:pt x="7" y="2"/>
                      <a:pt x="4" y="6"/>
                    </a:cubicBezTo>
                    <a:cubicBezTo>
                      <a:pt x="0" y="10"/>
                      <a:pt x="0" y="18"/>
                      <a:pt x="5" y="21"/>
                    </a:cubicBezTo>
                    <a:cubicBezTo>
                      <a:pt x="6" y="21"/>
                      <a:pt x="6" y="21"/>
                      <a:pt x="6" y="21"/>
                    </a:cubicBezTo>
                    <a:cubicBezTo>
                      <a:pt x="3" y="17"/>
                      <a:pt x="3" y="12"/>
                      <a:pt x="6" y="8"/>
                    </a:cubicBezTo>
                    <a:cubicBezTo>
                      <a:pt x="9" y="4"/>
                      <a:pt x="14" y="5"/>
                      <a:pt x="18" y="6"/>
                    </a:cubicBezTo>
                    <a:cubicBezTo>
                      <a:pt x="19" y="6"/>
                      <a:pt x="19" y="5"/>
                      <a:pt x="19" y="5"/>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2" name="Freeform 184">
                <a:extLst>
                  <a:ext uri="{FF2B5EF4-FFF2-40B4-BE49-F238E27FC236}">
                    <a16:creationId xmlns:a16="http://schemas.microsoft.com/office/drawing/2014/main" id="{1DE95A23-B5CA-4760-8DD6-261F0D517A14}"/>
                  </a:ext>
                </a:extLst>
              </p:cNvPr>
              <p:cNvSpPr>
                <a:spLocks/>
              </p:cNvSpPr>
              <p:nvPr/>
            </p:nvSpPr>
            <p:spPr bwMode="auto">
              <a:xfrm>
                <a:off x="2668" y="3376"/>
                <a:ext cx="62" cy="38"/>
              </a:xfrm>
              <a:custGeom>
                <a:avLst/>
                <a:gdLst>
                  <a:gd name="T0" fmla="*/ 26 w 26"/>
                  <a:gd name="T1" fmla="*/ 2 h 16"/>
                  <a:gd name="T2" fmla="*/ 26 w 26"/>
                  <a:gd name="T3" fmla="*/ 1 h 16"/>
                  <a:gd name="T4" fmla="*/ 16 w 26"/>
                  <a:gd name="T5" fmla="*/ 9 h 16"/>
                  <a:gd name="T6" fmla="*/ 15 w 26"/>
                  <a:gd name="T7" fmla="*/ 9 h 16"/>
                  <a:gd name="T8" fmla="*/ 0 w 26"/>
                  <a:gd name="T9" fmla="*/ 0 h 16"/>
                  <a:gd name="T10" fmla="*/ 0 w 26"/>
                  <a:gd name="T11" fmla="*/ 0 h 16"/>
                  <a:gd name="T12" fmla="*/ 12 w 26"/>
                  <a:gd name="T13" fmla="*/ 11 h 16"/>
                  <a:gd name="T14" fmla="*/ 3 w 26"/>
                  <a:gd name="T15" fmla="*/ 15 h 16"/>
                  <a:gd name="T16" fmla="*/ 3 w 26"/>
                  <a:gd name="T17" fmla="*/ 16 h 16"/>
                  <a:gd name="T18" fmla="*/ 15 w 26"/>
                  <a:gd name="T19" fmla="*/ 12 h 16"/>
                  <a:gd name="T20" fmla="*/ 25 w 26"/>
                  <a:gd name="T21" fmla="*/ 13 h 16"/>
                  <a:gd name="T22" fmla="*/ 25 w 26"/>
                  <a:gd name="T23" fmla="*/ 12 h 16"/>
                  <a:gd name="T24" fmla="*/ 18 w 26"/>
                  <a:gd name="T25" fmla="*/ 10 h 16"/>
                  <a:gd name="T26" fmla="*/ 26 w 26"/>
                  <a:gd name="T27"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16">
                    <a:moveTo>
                      <a:pt x="26" y="2"/>
                    </a:moveTo>
                    <a:cubicBezTo>
                      <a:pt x="26" y="1"/>
                      <a:pt x="26" y="1"/>
                      <a:pt x="26" y="1"/>
                    </a:cubicBezTo>
                    <a:cubicBezTo>
                      <a:pt x="23" y="4"/>
                      <a:pt x="19" y="6"/>
                      <a:pt x="16" y="9"/>
                    </a:cubicBezTo>
                    <a:cubicBezTo>
                      <a:pt x="15" y="9"/>
                      <a:pt x="15" y="9"/>
                      <a:pt x="15" y="9"/>
                    </a:cubicBezTo>
                    <a:cubicBezTo>
                      <a:pt x="10" y="7"/>
                      <a:pt x="4" y="4"/>
                      <a:pt x="0" y="0"/>
                    </a:cubicBezTo>
                    <a:cubicBezTo>
                      <a:pt x="0" y="0"/>
                      <a:pt x="0" y="0"/>
                      <a:pt x="0" y="0"/>
                    </a:cubicBezTo>
                    <a:cubicBezTo>
                      <a:pt x="2" y="5"/>
                      <a:pt x="7" y="8"/>
                      <a:pt x="12" y="11"/>
                    </a:cubicBezTo>
                    <a:cubicBezTo>
                      <a:pt x="9" y="12"/>
                      <a:pt x="6" y="14"/>
                      <a:pt x="3" y="15"/>
                    </a:cubicBezTo>
                    <a:cubicBezTo>
                      <a:pt x="2" y="15"/>
                      <a:pt x="3" y="16"/>
                      <a:pt x="3" y="16"/>
                    </a:cubicBezTo>
                    <a:cubicBezTo>
                      <a:pt x="7" y="16"/>
                      <a:pt x="11" y="14"/>
                      <a:pt x="15" y="12"/>
                    </a:cubicBezTo>
                    <a:cubicBezTo>
                      <a:pt x="18" y="13"/>
                      <a:pt x="22" y="14"/>
                      <a:pt x="25" y="13"/>
                    </a:cubicBezTo>
                    <a:cubicBezTo>
                      <a:pt x="26" y="13"/>
                      <a:pt x="26" y="12"/>
                      <a:pt x="25" y="12"/>
                    </a:cubicBezTo>
                    <a:cubicBezTo>
                      <a:pt x="23" y="11"/>
                      <a:pt x="20" y="11"/>
                      <a:pt x="18" y="10"/>
                    </a:cubicBezTo>
                    <a:cubicBezTo>
                      <a:pt x="21" y="7"/>
                      <a:pt x="24" y="5"/>
                      <a:pt x="26" y="2"/>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3" name="Freeform 185">
                <a:extLst>
                  <a:ext uri="{FF2B5EF4-FFF2-40B4-BE49-F238E27FC236}">
                    <a16:creationId xmlns:a16="http://schemas.microsoft.com/office/drawing/2014/main" id="{D993AEE4-589A-48AE-8291-384637F71FB1}"/>
                  </a:ext>
                </a:extLst>
              </p:cNvPr>
              <p:cNvSpPr>
                <a:spLocks/>
              </p:cNvSpPr>
              <p:nvPr/>
            </p:nvSpPr>
            <p:spPr bwMode="auto">
              <a:xfrm>
                <a:off x="2478" y="3369"/>
                <a:ext cx="100" cy="47"/>
              </a:xfrm>
              <a:custGeom>
                <a:avLst/>
                <a:gdLst>
                  <a:gd name="T0" fmla="*/ 40 w 42"/>
                  <a:gd name="T1" fmla="*/ 4 h 20"/>
                  <a:gd name="T2" fmla="*/ 19 w 42"/>
                  <a:gd name="T3" fmla="*/ 11 h 20"/>
                  <a:gd name="T4" fmla="*/ 0 w 42"/>
                  <a:gd name="T5" fmla="*/ 0 h 20"/>
                  <a:gd name="T6" fmla="*/ 0 w 42"/>
                  <a:gd name="T7" fmla="*/ 0 h 20"/>
                  <a:gd name="T8" fmla="*/ 42 w 42"/>
                  <a:gd name="T9" fmla="*/ 5 h 20"/>
                  <a:gd name="T10" fmla="*/ 40 w 42"/>
                  <a:gd name="T11" fmla="*/ 4 h 20"/>
                </a:gdLst>
                <a:ahLst/>
                <a:cxnLst>
                  <a:cxn ang="0">
                    <a:pos x="T0" y="T1"/>
                  </a:cxn>
                  <a:cxn ang="0">
                    <a:pos x="T2" y="T3"/>
                  </a:cxn>
                  <a:cxn ang="0">
                    <a:pos x="T4" y="T5"/>
                  </a:cxn>
                  <a:cxn ang="0">
                    <a:pos x="T6" y="T7"/>
                  </a:cxn>
                  <a:cxn ang="0">
                    <a:pos x="T8" y="T9"/>
                  </a:cxn>
                  <a:cxn ang="0">
                    <a:pos x="T10" y="T11"/>
                  </a:cxn>
                </a:cxnLst>
                <a:rect l="0" t="0" r="r" b="b"/>
                <a:pathLst>
                  <a:path w="42" h="20">
                    <a:moveTo>
                      <a:pt x="40" y="4"/>
                    </a:moveTo>
                    <a:cubicBezTo>
                      <a:pt x="34" y="10"/>
                      <a:pt x="28" y="12"/>
                      <a:pt x="19" y="11"/>
                    </a:cubicBezTo>
                    <a:cubicBezTo>
                      <a:pt x="12" y="11"/>
                      <a:pt x="3" y="7"/>
                      <a:pt x="0" y="0"/>
                    </a:cubicBezTo>
                    <a:cubicBezTo>
                      <a:pt x="0" y="0"/>
                      <a:pt x="0" y="0"/>
                      <a:pt x="0" y="0"/>
                    </a:cubicBezTo>
                    <a:cubicBezTo>
                      <a:pt x="2" y="17"/>
                      <a:pt x="35" y="20"/>
                      <a:pt x="42" y="5"/>
                    </a:cubicBezTo>
                    <a:cubicBezTo>
                      <a:pt x="42" y="4"/>
                      <a:pt x="41" y="3"/>
                      <a:pt x="40" y="4"/>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4" name="Freeform 186">
                <a:extLst>
                  <a:ext uri="{FF2B5EF4-FFF2-40B4-BE49-F238E27FC236}">
                    <a16:creationId xmlns:a16="http://schemas.microsoft.com/office/drawing/2014/main" id="{DF2F679E-A73D-42DC-982B-6CE840438AB2}"/>
                  </a:ext>
                </a:extLst>
              </p:cNvPr>
              <p:cNvSpPr>
                <a:spLocks/>
              </p:cNvSpPr>
              <p:nvPr/>
            </p:nvSpPr>
            <p:spPr bwMode="auto">
              <a:xfrm>
                <a:off x="2452" y="3302"/>
                <a:ext cx="38" cy="57"/>
              </a:xfrm>
              <a:custGeom>
                <a:avLst/>
                <a:gdLst>
                  <a:gd name="T0" fmla="*/ 16 w 16"/>
                  <a:gd name="T1" fmla="*/ 1 h 24"/>
                  <a:gd name="T2" fmla="*/ 2 w 16"/>
                  <a:gd name="T3" fmla="*/ 9 h 24"/>
                  <a:gd name="T4" fmla="*/ 8 w 16"/>
                  <a:gd name="T5" fmla="*/ 24 h 24"/>
                  <a:gd name="T6" fmla="*/ 8 w 16"/>
                  <a:gd name="T7" fmla="*/ 23 h 24"/>
                  <a:gd name="T8" fmla="*/ 5 w 16"/>
                  <a:gd name="T9" fmla="*/ 9 h 24"/>
                  <a:gd name="T10" fmla="*/ 16 w 16"/>
                  <a:gd name="T11" fmla="*/ 2 h 24"/>
                  <a:gd name="T12" fmla="*/ 16 w 16"/>
                  <a:gd name="T13" fmla="*/ 1 h 24"/>
                </a:gdLst>
                <a:ahLst/>
                <a:cxnLst>
                  <a:cxn ang="0">
                    <a:pos x="T0" y="T1"/>
                  </a:cxn>
                  <a:cxn ang="0">
                    <a:pos x="T2" y="T3"/>
                  </a:cxn>
                  <a:cxn ang="0">
                    <a:pos x="T4" y="T5"/>
                  </a:cxn>
                  <a:cxn ang="0">
                    <a:pos x="T6" y="T7"/>
                  </a:cxn>
                  <a:cxn ang="0">
                    <a:pos x="T8" y="T9"/>
                  </a:cxn>
                  <a:cxn ang="0">
                    <a:pos x="T10" y="T11"/>
                  </a:cxn>
                  <a:cxn ang="0">
                    <a:pos x="T12" y="T13"/>
                  </a:cxn>
                </a:cxnLst>
                <a:rect l="0" t="0" r="r" b="b"/>
                <a:pathLst>
                  <a:path w="16" h="24">
                    <a:moveTo>
                      <a:pt x="16" y="1"/>
                    </a:moveTo>
                    <a:cubicBezTo>
                      <a:pt x="10" y="0"/>
                      <a:pt x="4" y="5"/>
                      <a:pt x="2" y="9"/>
                    </a:cubicBezTo>
                    <a:cubicBezTo>
                      <a:pt x="0" y="14"/>
                      <a:pt x="3" y="22"/>
                      <a:pt x="8" y="24"/>
                    </a:cubicBezTo>
                    <a:cubicBezTo>
                      <a:pt x="8" y="23"/>
                      <a:pt x="8" y="23"/>
                      <a:pt x="8" y="23"/>
                    </a:cubicBezTo>
                    <a:cubicBezTo>
                      <a:pt x="4" y="20"/>
                      <a:pt x="3" y="14"/>
                      <a:pt x="5" y="9"/>
                    </a:cubicBezTo>
                    <a:cubicBezTo>
                      <a:pt x="7" y="5"/>
                      <a:pt x="12" y="4"/>
                      <a:pt x="16" y="2"/>
                    </a:cubicBezTo>
                    <a:cubicBezTo>
                      <a:pt x="16" y="2"/>
                      <a:pt x="16" y="2"/>
                      <a:pt x="16" y="1"/>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5" name="Freeform 187">
                <a:extLst>
                  <a:ext uri="{FF2B5EF4-FFF2-40B4-BE49-F238E27FC236}">
                    <a16:creationId xmlns:a16="http://schemas.microsoft.com/office/drawing/2014/main" id="{B6E774ED-513A-4539-A6BD-31C0A7459CE9}"/>
                  </a:ext>
                </a:extLst>
              </p:cNvPr>
              <p:cNvSpPr>
                <a:spLocks/>
              </p:cNvSpPr>
              <p:nvPr/>
            </p:nvSpPr>
            <p:spPr bwMode="auto">
              <a:xfrm>
                <a:off x="2433" y="3238"/>
                <a:ext cx="38" cy="50"/>
              </a:xfrm>
              <a:custGeom>
                <a:avLst/>
                <a:gdLst>
                  <a:gd name="T0" fmla="*/ 16 w 16"/>
                  <a:gd name="T1" fmla="*/ 2 h 21"/>
                  <a:gd name="T2" fmla="*/ 4 w 16"/>
                  <a:gd name="T3" fmla="*/ 7 h 21"/>
                  <a:gd name="T4" fmla="*/ 6 w 16"/>
                  <a:gd name="T5" fmla="*/ 21 h 21"/>
                  <a:gd name="T6" fmla="*/ 6 w 16"/>
                  <a:gd name="T7" fmla="*/ 21 h 21"/>
                  <a:gd name="T8" fmla="*/ 6 w 16"/>
                  <a:gd name="T9" fmla="*/ 7 h 21"/>
                  <a:gd name="T10" fmla="*/ 15 w 16"/>
                  <a:gd name="T11" fmla="*/ 3 h 21"/>
                  <a:gd name="T12" fmla="*/ 16 w 16"/>
                  <a:gd name="T13" fmla="*/ 2 h 21"/>
                </a:gdLst>
                <a:ahLst/>
                <a:cxnLst>
                  <a:cxn ang="0">
                    <a:pos x="T0" y="T1"/>
                  </a:cxn>
                  <a:cxn ang="0">
                    <a:pos x="T2" y="T3"/>
                  </a:cxn>
                  <a:cxn ang="0">
                    <a:pos x="T4" y="T5"/>
                  </a:cxn>
                  <a:cxn ang="0">
                    <a:pos x="T6" y="T7"/>
                  </a:cxn>
                  <a:cxn ang="0">
                    <a:pos x="T8" y="T9"/>
                  </a:cxn>
                  <a:cxn ang="0">
                    <a:pos x="T10" y="T11"/>
                  </a:cxn>
                  <a:cxn ang="0">
                    <a:pos x="T12" y="T13"/>
                  </a:cxn>
                </a:cxnLst>
                <a:rect l="0" t="0" r="r" b="b"/>
                <a:pathLst>
                  <a:path w="16" h="21">
                    <a:moveTo>
                      <a:pt x="16" y="2"/>
                    </a:moveTo>
                    <a:cubicBezTo>
                      <a:pt x="11" y="0"/>
                      <a:pt x="6" y="3"/>
                      <a:pt x="4" y="7"/>
                    </a:cubicBezTo>
                    <a:cubicBezTo>
                      <a:pt x="0" y="11"/>
                      <a:pt x="2" y="17"/>
                      <a:pt x="6" y="21"/>
                    </a:cubicBezTo>
                    <a:cubicBezTo>
                      <a:pt x="6" y="21"/>
                      <a:pt x="6" y="21"/>
                      <a:pt x="6" y="21"/>
                    </a:cubicBezTo>
                    <a:cubicBezTo>
                      <a:pt x="3" y="17"/>
                      <a:pt x="3" y="11"/>
                      <a:pt x="6" y="7"/>
                    </a:cubicBezTo>
                    <a:cubicBezTo>
                      <a:pt x="8" y="4"/>
                      <a:pt x="12" y="4"/>
                      <a:pt x="15" y="3"/>
                    </a:cubicBezTo>
                    <a:cubicBezTo>
                      <a:pt x="16" y="3"/>
                      <a:pt x="16" y="2"/>
                      <a:pt x="16" y="2"/>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6" name="Freeform 188">
                <a:extLst>
                  <a:ext uri="{FF2B5EF4-FFF2-40B4-BE49-F238E27FC236}">
                    <a16:creationId xmlns:a16="http://schemas.microsoft.com/office/drawing/2014/main" id="{45E3533D-399D-4B70-A3FB-AFC381138EFF}"/>
                  </a:ext>
                </a:extLst>
              </p:cNvPr>
              <p:cNvSpPr>
                <a:spLocks/>
              </p:cNvSpPr>
              <p:nvPr/>
            </p:nvSpPr>
            <p:spPr bwMode="auto">
              <a:xfrm>
                <a:off x="2537" y="3121"/>
                <a:ext cx="50" cy="69"/>
              </a:xfrm>
              <a:custGeom>
                <a:avLst/>
                <a:gdLst>
                  <a:gd name="T0" fmla="*/ 21 w 21"/>
                  <a:gd name="T1" fmla="*/ 0 h 29"/>
                  <a:gd name="T2" fmla="*/ 4 w 21"/>
                  <a:gd name="T3" fmla="*/ 9 h 29"/>
                  <a:gd name="T4" fmla="*/ 3 w 21"/>
                  <a:gd name="T5" fmla="*/ 29 h 29"/>
                  <a:gd name="T6" fmla="*/ 4 w 21"/>
                  <a:gd name="T7" fmla="*/ 29 h 29"/>
                  <a:gd name="T8" fmla="*/ 6 w 21"/>
                  <a:gd name="T9" fmla="*/ 9 h 29"/>
                  <a:gd name="T10" fmla="*/ 21 w 21"/>
                  <a:gd name="T11" fmla="*/ 1 h 29"/>
                  <a:gd name="T12" fmla="*/ 21 w 2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1" h="29">
                    <a:moveTo>
                      <a:pt x="21" y="0"/>
                    </a:moveTo>
                    <a:cubicBezTo>
                      <a:pt x="14" y="0"/>
                      <a:pt x="7" y="3"/>
                      <a:pt x="4" y="9"/>
                    </a:cubicBezTo>
                    <a:cubicBezTo>
                      <a:pt x="0" y="14"/>
                      <a:pt x="0" y="24"/>
                      <a:pt x="3" y="29"/>
                    </a:cubicBezTo>
                    <a:cubicBezTo>
                      <a:pt x="4" y="29"/>
                      <a:pt x="4" y="29"/>
                      <a:pt x="4" y="29"/>
                    </a:cubicBezTo>
                    <a:cubicBezTo>
                      <a:pt x="2" y="23"/>
                      <a:pt x="3" y="14"/>
                      <a:pt x="6" y="9"/>
                    </a:cubicBezTo>
                    <a:cubicBezTo>
                      <a:pt x="9" y="4"/>
                      <a:pt x="16" y="3"/>
                      <a:pt x="21" y="1"/>
                    </a:cubicBezTo>
                    <a:cubicBezTo>
                      <a:pt x="21" y="1"/>
                      <a:pt x="21" y="0"/>
                      <a:pt x="21" y="0"/>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7" name="Freeform 189">
                <a:extLst>
                  <a:ext uri="{FF2B5EF4-FFF2-40B4-BE49-F238E27FC236}">
                    <a16:creationId xmlns:a16="http://schemas.microsoft.com/office/drawing/2014/main" id="{E264311F-C6A6-428C-A3FB-96E771156A27}"/>
                  </a:ext>
                </a:extLst>
              </p:cNvPr>
              <p:cNvSpPr>
                <a:spLocks/>
              </p:cNvSpPr>
              <p:nvPr/>
            </p:nvSpPr>
            <p:spPr bwMode="auto">
              <a:xfrm>
                <a:off x="2559" y="3029"/>
                <a:ext cx="40" cy="59"/>
              </a:xfrm>
              <a:custGeom>
                <a:avLst/>
                <a:gdLst>
                  <a:gd name="T0" fmla="*/ 16 w 17"/>
                  <a:gd name="T1" fmla="*/ 2 h 25"/>
                  <a:gd name="T2" fmla="*/ 3 w 17"/>
                  <a:gd name="T3" fmla="*/ 7 h 25"/>
                  <a:gd name="T4" fmla="*/ 7 w 17"/>
                  <a:gd name="T5" fmla="*/ 25 h 25"/>
                  <a:gd name="T6" fmla="*/ 7 w 17"/>
                  <a:gd name="T7" fmla="*/ 24 h 25"/>
                  <a:gd name="T8" fmla="*/ 4 w 17"/>
                  <a:gd name="T9" fmla="*/ 9 h 25"/>
                  <a:gd name="T10" fmla="*/ 16 w 17"/>
                  <a:gd name="T11" fmla="*/ 3 h 25"/>
                  <a:gd name="T12" fmla="*/ 16 w 17"/>
                  <a:gd name="T13" fmla="*/ 2 h 25"/>
                </a:gdLst>
                <a:ahLst/>
                <a:cxnLst>
                  <a:cxn ang="0">
                    <a:pos x="T0" y="T1"/>
                  </a:cxn>
                  <a:cxn ang="0">
                    <a:pos x="T2" y="T3"/>
                  </a:cxn>
                  <a:cxn ang="0">
                    <a:pos x="T4" y="T5"/>
                  </a:cxn>
                  <a:cxn ang="0">
                    <a:pos x="T6" y="T7"/>
                  </a:cxn>
                  <a:cxn ang="0">
                    <a:pos x="T8" y="T9"/>
                  </a:cxn>
                  <a:cxn ang="0">
                    <a:pos x="T10" y="T11"/>
                  </a:cxn>
                  <a:cxn ang="0">
                    <a:pos x="T12" y="T13"/>
                  </a:cxn>
                </a:cxnLst>
                <a:rect l="0" t="0" r="r" b="b"/>
                <a:pathLst>
                  <a:path w="17" h="25">
                    <a:moveTo>
                      <a:pt x="16" y="2"/>
                    </a:moveTo>
                    <a:cubicBezTo>
                      <a:pt x="11" y="0"/>
                      <a:pt x="6" y="3"/>
                      <a:pt x="3" y="7"/>
                    </a:cubicBezTo>
                    <a:cubicBezTo>
                      <a:pt x="0" y="13"/>
                      <a:pt x="2" y="20"/>
                      <a:pt x="7" y="25"/>
                    </a:cubicBezTo>
                    <a:cubicBezTo>
                      <a:pt x="7" y="24"/>
                      <a:pt x="7" y="24"/>
                      <a:pt x="7" y="24"/>
                    </a:cubicBezTo>
                    <a:cubicBezTo>
                      <a:pt x="5" y="20"/>
                      <a:pt x="2" y="14"/>
                      <a:pt x="4" y="9"/>
                    </a:cubicBezTo>
                    <a:cubicBezTo>
                      <a:pt x="6" y="4"/>
                      <a:pt x="12" y="3"/>
                      <a:pt x="16" y="3"/>
                    </a:cubicBezTo>
                    <a:cubicBezTo>
                      <a:pt x="16" y="3"/>
                      <a:pt x="17" y="2"/>
                      <a:pt x="16" y="2"/>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8" name="Freeform 190">
                <a:extLst>
                  <a:ext uri="{FF2B5EF4-FFF2-40B4-BE49-F238E27FC236}">
                    <a16:creationId xmlns:a16="http://schemas.microsoft.com/office/drawing/2014/main" id="{DB60E4B8-6D43-4D0C-B490-69C32FB186D5}"/>
                  </a:ext>
                </a:extLst>
              </p:cNvPr>
              <p:cNvSpPr>
                <a:spLocks/>
              </p:cNvSpPr>
              <p:nvPr/>
            </p:nvSpPr>
            <p:spPr bwMode="auto">
              <a:xfrm>
                <a:off x="2675" y="2931"/>
                <a:ext cx="65" cy="41"/>
              </a:xfrm>
              <a:custGeom>
                <a:avLst/>
                <a:gdLst>
                  <a:gd name="T0" fmla="*/ 17 w 27"/>
                  <a:gd name="T1" fmla="*/ 3 h 17"/>
                  <a:gd name="T2" fmla="*/ 0 w 27"/>
                  <a:gd name="T3" fmla="*/ 9 h 17"/>
                  <a:gd name="T4" fmla="*/ 0 w 27"/>
                  <a:gd name="T5" fmla="*/ 10 h 17"/>
                  <a:gd name="T6" fmla="*/ 17 w 27"/>
                  <a:gd name="T7" fmla="*/ 6 h 17"/>
                  <a:gd name="T8" fmla="*/ 26 w 27"/>
                  <a:gd name="T9" fmla="*/ 16 h 17"/>
                  <a:gd name="T10" fmla="*/ 27 w 27"/>
                  <a:gd name="T11" fmla="*/ 16 h 17"/>
                  <a:gd name="T12" fmla="*/ 17 w 27"/>
                  <a:gd name="T13" fmla="*/ 3 h 17"/>
                </a:gdLst>
                <a:ahLst/>
                <a:cxnLst>
                  <a:cxn ang="0">
                    <a:pos x="T0" y="T1"/>
                  </a:cxn>
                  <a:cxn ang="0">
                    <a:pos x="T2" y="T3"/>
                  </a:cxn>
                  <a:cxn ang="0">
                    <a:pos x="T4" y="T5"/>
                  </a:cxn>
                  <a:cxn ang="0">
                    <a:pos x="T6" y="T7"/>
                  </a:cxn>
                  <a:cxn ang="0">
                    <a:pos x="T8" y="T9"/>
                  </a:cxn>
                  <a:cxn ang="0">
                    <a:pos x="T10" y="T11"/>
                  </a:cxn>
                  <a:cxn ang="0">
                    <a:pos x="T12" y="T13"/>
                  </a:cxn>
                </a:cxnLst>
                <a:rect l="0" t="0" r="r" b="b"/>
                <a:pathLst>
                  <a:path w="27" h="17">
                    <a:moveTo>
                      <a:pt x="17" y="3"/>
                    </a:moveTo>
                    <a:cubicBezTo>
                      <a:pt x="10" y="0"/>
                      <a:pt x="4" y="4"/>
                      <a:pt x="0" y="9"/>
                    </a:cubicBezTo>
                    <a:cubicBezTo>
                      <a:pt x="0" y="10"/>
                      <a:pt x="0" y="10"/>
                      <a:pt x="0" y="10"/>
                    </a:cubicBezTo>
                    <a:cubicBezTo>
                      <a:pt x="5" y="6"/>
                      <a:pt x="11" y="3"/>
                      <a:pt x="17" y="6"/>
                    </a:cubicBezTo>
                    <a:cubicBezTo>
                      <a:pt x="22" y="8"/>
                      <a:pt x="24" y="12"/>
                      <a:pt x="26" y="16"/>
                    </a:cubicBezTo>
                    <a:cubicBezTo>
                      <a:pt x="27" y="17"/>
                      <a:pt x="27" y="16"/>
                      <a:pt x="27" y="16"/>
                    </a:cubicBezTo>
                    <a:cubicBezTo>
                      <a:pt x="27" y="9"/>
                      <a:pt x="22" y="5"/>
                      <a:pt x="17" y="3"/>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9" name="Freeform 191">
                <a:extLst>
                  <a:ext uri="{FF2B5EF4-FFF2-40B4-BE49-F238E27FC236}">
                    <a16:creationId xmlns:a16="http://schemas.microsoft.com/office/drawing/2014/main" id="{F9D07710-5C1D-458A-933A-8DB1E0D1DCD0}"/>
                  </a:ext>
                </a:extLst>
              </p:cNvPr>
              <p:cNvSpPr>
                <a:spLocks/>
              </p:cNvSpPr>
              <p:nvPr/>
            </p:nvSpPr>
            <p:spPr bwMode="auto">
              <a:xfrm>
                <a:off x="2747" y="2938"/>
                <a:ext cx="61" cy="29"/>
              </a:xfrm>
              <a:custGeom>
                <a:avLst/>
                <a:gdLst>
                  <a:gd name="T0" fmla="*/ 26 w 26"/>
                  <a:gd name="T1" fmla="*/ 7 h 12"/>
                  <a:gd name="T2" fmla="*/ 10 w 26"/>
                  <a:gd name="T3" fmla="*/ 1 h 12"/>
                  <a:gd name="T4" fmla="*/ 1 w 26"/>
                  <a:gd name="T5" fmla="*/ 12 h 12"/>
                  <a:gd name="T6" fmla="*/ 2 w 26"/>
                  <a:gd name="T7" fmla="*/ 12 h 12"/>
                  <a:gd name="T8" fmla="*/ 14 w 26"/>
                  <a:gd name="T9" fmla="*/ 3 h 12"/>
                  <a:gd name="T10" fmla="*/ 25 w 26"/>
                  <a:gd name="T11" fmla="*/ 8 h 12"/>
                  <a:gd name="T12" fmla="*/ 26 w 26"/>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26" h="12">
                    <a:moveTo>
                      <a:pt x="26" y="7"/>
                    </a:moveTo>
                    <a:cubicBezTo>
                      <a:pt x="22" y="2"/>
                      <a:pt x="16" y="0"/>
                      <a:pt x="10" y="1"/>
                    </a:cubicBezTo>
                    <a:cubicBezTo>
                      <a:pt x="5" y="2"/>
                      <a:pt x="0" y="7"/>
                      <a:pt x="1" y="12"/>
                    </a:cubicBezTo>
                    <a:cubicBezTo>
                      <a:pt x="2" y="12"/>
                      <a:pt x="2" y="12"/>
                      <a:pt x="2" y="12"/>
                    </a:cubicBezTo>
                    <a:cubicBezTo>
                      <a:pt x="3" y="6"/>
                      <a:pt x="8" y="3"/>
                      <a:pt x="14" y="3"/>
                    </a:cubicBezTo>
                    <a:cubicBezTo>
                      <a:pt x="18" y="3"/>
                      <a:pt x="21" y="6"/>
                      <a:pt x="25" y="8"/>
                    </a:cubicBezTo>
                    <a:cubicBezTo>
                      <a:pt x="25" y="8"/>
                      <a:pt x="26" y="7"/>
                      <a:pt x="26" y="7"/>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0" name="Freeform 192">
                <a:extLst>
                  <a:ext uri="{FF2B5EF4-FFF2-40B4-BE49-F238E27FC236}">
                    <a16:creationId xmlns:a16="http://schemas.microsoft.com/office/drawing/2014/main" id="{46F4B19F-D1A7-4212-ABD6-6FE2316B7F65}"/>
                  </a:ext>
                </a:extLst>
              </p:cNvPr>
              <p:cNvSpPr>
                <a:spLocks noEditPoints="1"/>
              </p:cNvSpPr>
              <p:nvPr/>
            </p:nvSpPr>
            <p:spPr bwMode="auto">
              <a:xfrm>
                <a:off x="2319" y="2938"/>
                <a:ext cx="796" cy="454"/>
              </a:xfrm>
              <a:custGeom>
                <a:avLst/>
                <a:gdLst>
                  <a:gd name="T0" fmla="*/ 52 w 335"/>
                  <a:gd name="T1" fmla="*/ 139 h 191"/>
                  <a:gd name="T2" fmla="*/ 44 w 335"/>
                  <a:gd name="T3" fmla="*/ 152 h 191"/>
                  <a:gd name="T4" fmla="*/ 39 w 335"/>
                  <a:gd name="T5" fmla="*/ 153 h 191"/>
                  <a:gd name="T6" fmla="*/ 12 w 335"/>
                  <a:gd name="T7" fmla="*/ 168 h 191"/>
                  <a:gd name="T8" fmla="*/ 50 w 335"/>
                  <a:gd name="T9" fmla="*/ 176 h 191"/>
                  <a:gd name="T10" fmla="*/ 60 w 335"/>
                  <a:gd name="T11" fmla="*/ 136 h 191"/>
                  <a:gd name="T12" fmla="*/ 56 w 335"/>
                  <a:gd name="T13" fmla="*/ 129 h 191"/>
                  <a:gd name="T14" fmla="*/ 108 w 335"/>
                  <a:gd name="T15" fmla="*/ 71 h 191"/>
                  <a:gd name="T16" fmla="*/ 108 w 335"/>
                  <a:gd name="T17" fmla="*/ 73 h 191"/>
                  <a:gd name="T18" fmla="*/ 113 w 335"/>
                  <a:gd name="T19" fmla="*/ 78 h 191"/>
                  <a:gd name="T20" fmla="*/ 110 w 335"/>
                  <a:gd name="T21" fmla="*/ 81 h 191"/>
                  <a:gd name="T22" fmla="*/ 94 w 335"/>
                  <a:gd name="T23" fmla="*/ 88 h 191"/>
                  <a:gd name="T24" fmla="*/ 93 w 335"/>
                  <a:gd name="T25" fmla="*/ 81 h 191"/>
                  <a:gd name="T26" fmla="*/ 91 w 335"/>
                  <a:gd name="T27" fmla="*/ 74 h 191"/>
                  <a:gd name="T28" fmla="*/ 240 w 335"/>
                  <a:gd name="T29" fmla="*/ 59 h 191"/>
                  <a:gd name="T30" fmla="*/ 242 w 335"/>
                  <a:gd name="T31" fmla="*/ 66 h 191"/>
                  <a:gd name="T32" fmla="*/ 275 w 335"/>
                  <a:gd name="T33" fmla="*/ 121 h 191"/>
                  <a:gd name="T34" fmla="*/ 212 w 335"/>
                  <a:gd name="T35" fmla="*/ 161 h 191"/>
                  <a:gd name="T36" fmla="*/ 192 w 335"/>
                  <a:gd name="T37" fmla="*/ 149 h 191"/>
                  <a:gd name="T38" fmla="*/ 118 w 335"/>
                  <a:gd name="T39" fmla="*/ 159 h 191"/>
                  <a:gd name="T40" fmla="*/ 87 w 335"/>
                  <a:gd name="T41" fmla="*/ 123 h 191"/>
                  <a:gd name="T42" fmla="*/ 100 w 335"/>
                  <a:gd name="T43" fmla="*/ 109 h 191"/>
                  <a:gd name="T44" fmla="*/ 96 w 335"/>
                  <a:gd name="T45" fmla="*/ 106 h 191"/>
                  <a:gd name="T46" fmla="*/ 88 w 335"/>
                  <a:gd name="T47" fmla="*/ 92 h 191"/>
                  <a:gd name="T48" fmla="*/ 72 w 335"/>
                  <a:gd name="T49" fmla="*/ 118 h 191"/>
                  <a:gd name="T50" fmla="*/ 72 w 335"/>
                  <a:gd name="T51" fmla="*/ 154 h 191"/>
                  <a:gd name="T52" fmla="*/ 61 w 335"/>
                  <a:gd name="T53" fmla="*/ 162 h 191"/>
                  <a:gd name="T54" fmla="*/ 96 w 335"/>
                  <a:gd name="T55" fmla="*/ 181 h 191"/>
                  <a:gd name="T56" fmla="*/ 147 w 335"/>
                  <a:gd name="T57" fmla="*/ 184 h 191"/>
                  <a:gd name="T58" fmla="*/ 171 w 335"/>
                  <a:gd name="T59" fmla="*/ 186 h 191"/>
                  <a:gd name="T60" fmla="*/ 179 w 335"/>
                  <a:gd name="T61" fmla="*/ 187 h 191"/>
                  <a:gd name="T62" fmla="*/ 192 w 335"/>
                  <a:gd name="T63" fmla="*/ 187 h 191"/>
                  <a:gd name="T64" fmla="*/ 274 w 335"/>
                  <a:gd name="T65" fmla="*/ 149 h 191"/>
                  <a:gd name="T66" fmla="*/ 326 w 335"/>
                  <a:gd name="T67" fmla="*/ 109 h 191"/>
                  <a:gd name="T68" fmla="*/ 318 w 335"/>
                  <a:gd name="T69" fmla="*/ 79 h 191"/>
                  <a:gd name="T70" fmla="*/ 324 w 335"/>
                  <a:gd name="T71" fmla="*/ 78 h 191"/>
                  <a:gd name="T72" fmla="*/ 288 w 335"/>
                  <a:gd name="T73" fmla="*/ 66 h 191"/>
                  <a:gd name="T74" fmla="*/ 284 w 335"/>
                  <a:gd name="T75" fmla="*/ 73 h 191"/>
                  <a:gd name="T76" fmla="*/ 270 w 335"/>
                  <a:gd name="T77" fmla="*/ 80 h 191"/>
                  <a:gd name="T78" fmla="*/ 261 w 335"/>
                  <a:gd name="T79" fmla="*/ 65 h 191"/>
                  <a:gd name="T80" fmla="*/ 257 w 335"/>
                  <a:gd name="T81" fmla="*/ 66 h 191"/>
                  <a:gd name="T82" fmla="*/ 245 w 335"/>
                  <a:gd name="T83" fmla="*/ 64 h 191"/>
                  <a:gd name="T84" fmla="*/ 243 w 335"/>
                  <a:gd name="T85" fmla="*/ 63 h 191"/>
                  <a:gd name="T86" fmla="*/ 240 w 335"/>
                  <a:gd name="T87" fmla="*/ 59 h 191"/>
                  <a:gd name="T88" fmla="*/ 240 w 335"/>
                  <a:gd name="T89" fmla="*/ 59 h 191"/>
                  <a:gd name="T90" fmla="*/ 228 w 335"/>
                  <a:gd name="T91" fmla="*/ 13 h 191"/>
                  <a:gd name="T92" fmla="*/ 243 w 335"/>
                  <a:gd name="T93" fmla="*/ 51 h 191"/>
                  <a:gd name="T94" fmla="*/ 246 w 335"/>
                  <a:gd name="T95" fmla="*/ 59 h 191"/>
                  <a:gd name="T96" fmla="*/ 246 w 335"/>
                  <a:gd name="T97" fmla="*/ 60 h 191"/>
                  <a:gd name="T98" fmla="*/ 193 w 335"/>
                  <a:gd name="T99" fmla="*/ 3 h 191"/>
                  <a:gd name="T100" fmla="*/ 197 w 335"/>
                  <a:gd name="T101" fmla="*/ 5 h 191"/>
                  <a:gd name="T102" fmla="*/ 193 w 335"/>
                  <a:gd name="T103" fmla="*/ 3 h 191"/>
                  <a:gd name="T104" fmla="*/ 158 w 335"/>
                  <a:gd name="T105" fmla="*/ 9 h 191"/>
                  <a:gd name="T106" fmla="*/ 156 w 335"/>
                  <a:gd name="T107" fmla="*/ 13 h 191"/>
                  <a:gd name="T108" fmla="*/ 156 w 335"/>
                  <a:gd name="T109" fmla="*/ 13 h 191"/>
                  <a:gd name="T110" fmla="*/ 151 w 335"/>
                  <a:gd name="T111" fmla="*/ 20 h 191"/>
                  <a:gd name="T112" fmla="*/ 149 w 335"/>
                  <a:gd name="T113" fmla="*/ 22 h 191"/>
                  <a:gd name="T114" fmla="*/ 153 w 335"/>
                  <a:gd name="T115" fmla="*/ 26 h 191"/>
                  <a:gd name="T116" fmla="*/ 170 w 335"/>
                  <a:gd name="T117" fmla="*/ 10 h 191"/>
                  <a:gd name="T118" fmla="*/ 168 w 335"/>
                  <a:gd name="T119" fmla="*/ 4 h 191"/>
                  <a:gd name="T120" fmla="*/ 163 w 335"/>
                  <a:gd name="T121" fmla="*/ 2 h 191"/>
                  <a:gd name="T122" fmla="*/ 204 w 335"/>
                  <a:gd name="T123" fmla="*/ 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5" h="191">
                    <a:moveTo>
                      <a:pt x="59" y="130"/>
                    </a:moveTo>
                    <a:cubicBezTo>
                      <a:pt x="57" y="131"/>
                      <a:pt x="55" y="132"/>
                      <a:pt x="54" y="133"/>
                    </a:cubicBezTo>
                    <a:cubicBezTo>
                      <a:pt x="53" y="135"/>
                      <a:pt x="52" y="136"/>
                      <a:pt x="52" y="138"/>
                    </a:cubicBezTo>
                    <a:cubicBezTo>
                      <a:pt x="52" y="139"/>
                      <a:pt x="52" y="139"/>
                      <a:pt x="52" y="139"/>
                    </a:cubicBezTo>
                    <a:cubicBezTo>
                      <a:pt x="52" y="139"/>
                      <a:pt x="52" y="139"/>
                      <a:pt x="52" y="139"/>
                    </a:cubicBezTo>
                    <a:cubicBezTo>
                      <a:pt x="51" y="142"/>
                      <a:pt x="52" y="144"/>
                      <a:pt x="54" y="147"/>
                    </a:cubicBezTo>
                    <a:cubicBezTo>
                      <a:pt x="54" y="147"/>
                      <a:pt x="54" y="147"/>
                      <a:pt x="54" y="147"/>
                    </a:cubicBezTo>
                    <a:cubicBezTo>
                      <a:pt x="52" y="145"/>
                      <a:pt x="51" y="142"/>
                      <a:pt x="50" y="140"/>
                    </a:cubicBezTo>
                    <a:cubicBezTo>
                      <a:pt x="46" y="143"/>
                      <a:pt x="44" y="147"/>
                      <a:pt x="44" y="151"/>
                    </a:cubicBezTo>
                    <a:cubicBezTo>
                      <a:pt x="44" y="151"/>
                      <a:pt x="44" y="151"/>
                      <a:pt x="44" y="152"/>
                    </a:cubicBezTo>
                    <a:cubicBezTo>
                      <a:pt x="44" y="152"/>
                      <a:pt x="44" y="152"/>
                      <a:pt x="44" y="152"/>
                    </a:cubicBezTo>
                    <a:cubicBezTo>
                      <a:pt x="44" y="152"/>
                      <a:pt x="44" y="153"/>
                      <a:pt x="43" y="153"/>
                    </a:cubicBezTo>
                    <a:cubicBezTo>
                      <a:pt x="43" y="153"/>
                      <a:pt x="43" y="153"/>
                      <a:pt x="43" y="153"/>
                    </a:cubicBezTo>
                    <a:cubicBezTo>
                      <a:pt x="42" y="153"/>
                      <a:pt x="42" y="153"/>
                      <a:pt x="42" y="153"/>
                    </a:cubicBezTo>
                    <a:cubicBezTo>
                      <a:pt x="41" y="153"/>
                      <a:pt x="40" y="153"/>
                      <a:pt x="39" y="153"/>
                    </a:cubicBezTo>
                    <a:cubicBezTo>
                      <a:pt x="37" y="153"/>
                      <a:pt x="35" y="152"/>
                      <a:pt x="33" y="152"/>
                    </a:cubicBezTo>
                    <a:cubicBezTo>
                      <a:pt x="28" y="152"/>
                      <a:pt x="24" y="153"/>
                      <a:pt x="19" y="155"/>
                    </a:cubicBezTo>
                    <a:cubicBezTo>
                      <a:pt x="18" y="155"/>
                      <a:pt x="17" y="155"/>
                      <a:pt x="16" y="155"/>
                    </a:cubicBezTo>
                    <a:cubicBezTo>
                      <a:pt x="11" y="156"/>
                      <a:pt x="5" y="158"/>
                      <a:pt x="0" y="161"/>
                    </a:cubicBezTo>
                    <a:cubicBezTo>
                      <a:pt x="0" y="165"/>
                      <a:pt x="7" y="168"/>
                      <a:pt x="12" y="168"/>
                    </a:cubicBezTo>
                    <a:cubicBezTo>
                      <a:pt x="12" y="168"/>
                      <a:pt x="12" y="168"/>
                      <a:pt x="12" y="168"/>
                    </a:cubicBezTo>
                    <a:cubicBezTo>
                      <a:pt x="15" y="168"/>
                      <a:pt x="19" y="168"/>
                      <a:pt x="22" y="166"/>
                    </a:cubicBezTo>
                    <a:cubicBezTo>
                      <a:pt x="24" y="168"/>
                      <a:pt x="25" y="170"/>
                      <a:pt x="27" y="171"/>
                    </a:cubicBezTo>
                    <a:cubicBezTo>
                      <a:pt x="31" y="174"/>
                      <a:pt x="37" y="177"/>
                      <a:pt x="43" y="177"/>
                    </a:cubicBezTo>
                    <a:cubicBezTo>
                      <a:pt x="46" y="177"/>
                      <a:pt x="48" y="176"/>
                      <a:pt x="50" y="176"/>
                    </a:cubicBezTo>
                    <a:cubicBezTo>
                      <a:pt x="53" y="174"/>
                      <a:pt x="56" y="171"/>
                      <a:pt x="57" y="168"/>
                    </a:cubicBezTo>
                    <a:cubicBezTo>
                      <a:pt x="57" y="166"/>
                      <a:pt x="57" y="164"/>
                      <a:pt x="58" y="162"/>
                    </a:cubicBezTo>
                    <a:cubicBezTo>
                      <a:pt x="59" y="160"/>
                      <a:pt x="61" y="158"/>
                      <a:pt x="63" y="156"/>
                    </a:cubicBezTo>
                    <a:cubicBezTo>
                      <a:pt x="63" y="150"/>
                      <a:pt x="62" y="144"/>
                      <a:pt x="60" y="138"/>
                    </a:cubicBezTo>
                    <a:cubicBezTo>
                      <a:pt x="60" y="137"/>
                      <a:pt x="60" y="137"/>
                      <a:pt x="60" y="136"/>
                    </a:cubicBezTo>
                    <a:cubicBezTo>
                      <a:pt x="60" y="135"/>
                      <a:pt x="60" y="135"/>
                      <a:pt x="60" y="135"/>
                    </a:cubicBezTo>
                    <a:cubicBezTo>
                      <a:pt x="60" y="133"/>
                      <a:pt x="60" y="133"/>
                      <a:pt x="60" y="133"/>
                    </a:cubicBezTo>
                    <a:cubicBezTo>
                      <a:pt x="59" y="132"/>
                      <a:pt x="59" y="131"/>
                      <a:pt x="59" y="130"/>
                    </a:cubicBezTo>
                    <a:moveTo>
                      <a:pt x="56" y="119"/>
                    </a:moveTo>
                    <a:cubicBezTo>
                      <a:pt x="56" y="122"/>
                      <a:pt x="56" y="126"/>
                      <a:pt x="56" y="129"/>
                    </a:cubicBezTo>
                    <a:cubicBezTo>
                      <a:pt x="57" y="128"/>
                      <a:pt x="58" y="128"/>
                      <a:pt x="59" y="128"/>
                    </a:cubicBezTo>
                    <a:cubicBezTo>
                      <a:pt x="59" y="128"/>
                      <a:pt x="59" y="128"/>
                      <a:pt x="59" y="128"/>
                    </a:cubicBezTo>
                    <a:cubicBezTo>
                      <a:pt x="58" y="125"/>
                      <a:pt x="57" y="122"/>
                      <a:pt x="56" y="119"/>
                    </a:cubicBezTo>
                    <a:moveTo>
                      <a:pt x="108" y="70"/>
                    </a:moveTo>
                    <a:cubicBezTo>
                      <a:pt x="108" y="70"/>
                      <a:pt x="108" y="70"/>
                      <a:pt x="108" y="71"/>
                    </a:cubicBezTo>
                    <a:cubicBezTo>
                      <a:pt x="108" y="71"/>
                      <a:pt x="108" y="71"/>
                      <a:pt x="108" y="71"/>
                    </a:cubicBezTo>
                    <a:cubicBezTo>
                      <a:pt x="108" y="71"/>
                      <a:pt x="108" y="71"/>
                      <a:pt x="108" y="71"/>
                    </a:cubicBezTo>
                    <a:cubicBezTo>
                      <a:pt x="108" y="71"/>
                      <a:pt x="108" y="71"/>
                      <a:pt x="108" y="71"/>
                    </a:cubicBezTo>
                    <a:cubicBezTo>
                      <a:pt x="108" y="72"/>
                      <a:pt x="108" y="72"/>
                      <a:pt x="108" y="72"/>
                    </a:cubicBezTo>
                    <a:cubicBezTo>
                      <a:pt x="108" y="73"/>
                      <a:pt x="108" y="73"/>
                      <a:pt x="108" y="73"/>
                    </a:cubicBezTo>
                    <a:cubicBezTo>
                      <a:pt x="109" y="76"/>
                      <a:pt x="109" y="76"/>
                      <a:pt x="109" y="76"/>
                    </a:cubicBezTo>
                    <a:cubicBezTo>
                      <a:pt x="109" y="77"/>
                      <a:pt x="109" y="77"/>
                      <a:pt x="109" y="77"/>
                    </a:cubicBezTo>
                    <a:cubicBezTo>
                      <a:pt x="110" y="77"/>
                      <a:pt x="111" y="77"/>
                      <a:pt x="112" y="77"/>
                    </a:cubicBezTo>
                    <a:cubicBezTo>
                      <a:pt x="112" y="77"/>
                      <a:pt x="112" y="77"/>
                      <a:pt x="113" y="77"/>
                    </a:cubicBezTo>
                    <a:cubicBezTo>
                      <a:pt x="113" y="77"/>
                      <a:pt x="113" y="78"/>
                      <a:pt x="113" y="78"/>
                    </a:cubicBezTo>
                    <a:cubicBezTo>
                      <a:pt x="112" y="78"/>
                      <a:pt x="111" y="79"/>
                      <a:pt x="109" y="79"/>
                    </a:cubicBezTo>
                    <a:cubicBezTo>
                      <a:pt x="110" y="80"/>
                      <a:pt x="110" y="80"/>
                      <a:pt x="110" y="80"/>
                    </a:cubicBezTo>
                    <a:cubicBezTo>
                      <a:pt x="110" y="81"/>
                      <a:pt x="110" y="81"/>
                      <a:pt x="110" y="81"/>
                    </a:cubicBezTo>
                    <a:cubicBezTo>
                      <a:pt x="110" y="81"/>
                      <a:pt x="110" y="81"/>
                      <a:pt x="110" y="81"/>
                    </a:cubicBezTo>
                    <a:cubicBezTo>
                      <a:pt x="110" y="81"/>
                      <a:pt x="110" y="81"/>
                      <a:pt x="110" y="81"/>
                    </a:cubicBezTo>
                    <a:cubicBezTo>
                      <a:pt x="112" y="80"/>
                      <a:pt x="114" y="79"/>
                      <a:pt x="117" y="79"/>
                    </a:cubicBezTo>
                    <a:cubicBezTo>
                      <a:pt x="113" y="77"/>
                      <a:pt x="110" y="75"/>
                      <a:pt x="108" y="71"/>
                    </a:cubicBezTo>
                    <a:cubicBezTo>
                      <a:pt x="108" y="71"/>
                      <a:pt x="108" y="71"/>
                      <a:pt x="108" y="70"/>
                    </a:cubicBezTo>
                    <a:moveTo>
                      <a:pt x="91" y="69"/>
                    </a:moveTo>
                    <a:cubicBezTo>
                      <a:pt x="90" y="75"/>
                      <a:pt x="91" y="82"/>
                      <a:pt x="94" y="88"/>
                    </a:cubicBezTo>
                    <a:cubicBezTo>
                      <a:pt x="94" y="88"/>
                      <a:pt x="94" y="88"/>
                      <a:pt x="94" y="88"/>
                    </a:cubicBezTo>
                    <a:cubicBezTo>
                      <a:pt x="94" y="86"/>
                      <a:pt x="94" y="86"/>
                      <a:pt x="94" y="86"/>
                    </a:cubicBezTo>
                    <a:cubicBezTo>
                      <a:pt x="94" y="85"/>
                      <a:pt x="94" y="85"/>
                      <a:pt x="94" y="85"/>
                    </a:cubicBezTo>
                    <a:cubicBezTo>
                      <a:pt x="93" y="83"/>
                      <a:pt x="93" y="83"/>
                      <a:pt x="93" y="83"/>
                    </a:cubicBezTo>
                    <a:cubicBezTo>
                      <a:pt x="93" y="81"/>
                      <a:pt x="93" y="81"/>
                      <a:pt x="93" y="81"/>
                    </a:cubicBezTo>
                    <a:cubicBezTo>
                      <a:pt x="92" y="79"/>
                      <a:pt x="92" y="79"/>
                      <a:pt x="92" y="79"/>
                    </a:cubicBezTo>
                    <a:cubicBezTo>
                      <a:pt x="92" y="77"/>
                      <a:pt x="92" y="77"/>
                      <a:pt x="92" y="77"/>
                    </a:cubicBezTo>
                    <a:cubicBezTo>
                      <a:pt x="91" y="75"/>
                      <a:pt x="91" y="75"/>
                      <a:pt x="91" y="75"/>
                    </a:cubicBezTo>
                    <a:cubicBezTo>
                      <a:pt x="91" y="74"/>
                      <a:pt x="91" y="74"/>
                      <a:pt x="91" y="74"/>
                    </a:cubicBezTo>
                    <a:cubicBezTo>
                      <a:pt x="91" y="74"/>
                      <a:pt x="91" y="74"/>
                      <a:pt x="91" y="74"/>
                    </a:cubicBezTo>
                    <a:cubicBezTo>
                      <a:pt x="91" y="73"/>
                      <a:pt x="91" y="73"/>
                      <a:pt x="91" y="73"/>
                    </a:cubicBezTo>
                    <a:cubicBezTo>
                      <a:pt x="91" y="72"/>
                      <a:pt x="91" y="72"/>
                      <a:pt x="91" y="72"/>
                    </a:cubicBezTo>
                    <a:cubicBezTo>
                      <a:pt x="91" y="71"/>
                      <a:pt x="91" y="70"/>
                      <a:pt x="91" y="69"/>
                    </a:cubicBezTo>
                    <a:moveTo>
                      <a:pt x="240" y="59"/>
                    </a:moveTo>
                    <a:cubicBezTo>
                      <a:pt x="240" y="59"/>
                      <a:pt x="240" y="59"/>
                      <a:pt x="240" y="59"/>
                    </a:cubicBezTo>
                    <a:cubicBezTo>
                      <a:pt x="240" y="59"/>
                      <a:pt x="240" y="59"/>
                      <a:pt x="240" y="59"/>
                    </a:cubicBezTo>
                    <a:cubicBezTo>
                      <a:pt x="240" y="59"/>
                      <a:pt x="240" y="59"/>
                      <a:pt x="240" y="59"/>
                    </a:cubicBezTo>
                    <a:moveTo>
                      <a:pt x="239" y="59"/>
                    </a:moveTo>
                    <a:cubicBezTo>
                      <a:pt x="238" y="61"/>
                      <a:pt x="236" y="62"/>
                      <a:pt x="234" y="63"/>
                    </a:cubicBezTo>
                    <a:cubicBezTo>
                      <a:pt x="237" y="64"/>
                      <a:pt x="240" y="64"/>
                      <a:pt x="242" y="66"/>
                    </a:cubicBezTo>
                    <a:cubicBezTo>
                      <a:pt x="249" y="69"/>
                      <a:pt x="257" y="76"/>
                      <a:pt x="255" y="85"/>
                    </a:cubicBezTo>
                    <a:cubicBezTo>
                      <a:pt x="259" y="83"/>
                      <a:pt x="263" y="83"/>
                      <a:pt x="267" y="83"/>
                    </a:cubicBezTo>
                    <a:cubicBezTo>
                      <a:pt x="275" y="83"/>
                      <a:pt x="284" y="86"/>
                      <a:pt x="288" y="93"/>
                    </a:cubicBezTo>
                    <a:cubicBezTo>
                      <a:pt x="292" y="101"/>
                      <a:pt x="291" y="112"/>
                      <a:pt x="283" y="118"/>
                    </a:cubicBezTo>
                    <a:cubicBezTo>
                      <a:pt x="280" y="120"/>
                      <a:pt x="278" y="121"/>
                      <a:pt x="275" y="121"/>
                    </a:cubicBezTo>
                    <a:cubicBezTo>
                      <a:pt x="277" y="125"/>
                      <a:pt x="277" y="129"/>
                      <a:pt x="275" y="133"/>
                    </a:cubicBezTo>
                    <a:cubicBezTo>
                      <a:pt x="275" y="133"/>
                      <a:pt x="275" y="133"/>
                      <a:pt x="275" y="133"/>
                    </a:cubicBezTo>
                    <a:cubicBezTo>
                      <a:pt x="273" y="149"/>
                      <a:pt x="256" y="159"/>
                      <a:pt x="241" y="161"/>
                    </a:cubicBezTo>
                    <a:cubicBezTo>
                      <a:pt x="236" y="162"/>
                      <a:pt x="231" y="163"/>
                      <a:pt x="226" y="163"/>
                    </a:cubicBezTo>
                    <a:cubicBezTo>
                      <a:pt x="221" y="163"/>
                      <a:pt x="216" y="162"/>
                      <a:pt x="212" y="161"/>
                    </a:cubicBezTo>
                    <a:cubicBezTo>
                      <a:pt x="205" y="161"/>
                      <a:pt x="199" y="159"/>
                      <a:pt x="195" y="154"/>
                    </a:cubicBezTo>
                    <a:cubicBezTo>
                      <a:pt x="195" y="154"/>
                      <a:pt x="195" y="154"/>
                      <a:pt x="195" y="154"/>
                    </a:cubicBezTo>
                    <a:cubicBezTo>
                      <a:pt x="195" y="155"/>
                      <a:pt x="195" y="155"/>
                      <a:pt x="195" y="155"/>
                    </a:cubicBezTo>
                    <a:cubicBezTo>
                      <a:pt x="194" y="155"/>
                      <a:pt x="194" y="155"/>
                      <a:pt x="194" y="155"/>
                    </a:cubicBezTo>
                    <a:cubicBezTo>
                      <a:pt x="193" y="153"/>
                      <a:pt x="193" y="151"/>
                      <a:pt x="192" y="149"/>
                    </a:cubicBezTo>
                    <a:cubicBezTo>
                      <a:pt x="191" y="152"/>
                      <a:pt x="189" y="155"/>
                      <a:pt x="187" y="157"/>
                    </a:cubicBezTo>
                    <a:cubicBezTo>
                      <a:pt x="177" y="166"/>
                      <a:pt x="165" y="169"/>
                      <a:pt x="153" y="169"/>
                    </a:cubicBezTo>
                    <a:cubicBezTo>
                      <a:pt x="147" y="169"/>
                      <a:pt x="142" y="168"/>
                      <a:pt x="137" y="168"/>
                    </a:cubicBezTo>
                    <a:cubicBezTo>
                      <a:pt x="130" y="167"/>
                      <a:pt x="122" y="164"/>
                      <a:pt x="119" y="159"/>
                    </a:cubicBezTo>
                    <a:cubicBezTo>
                      <a:pt x="118" y="159"/>
                      <a:pt x="118" y="159"/>
                      <a:pt x="118" y="159"/>
                    </a:cubicBezTo>
                    <a:cubicBezTo>
                      <a:pt x="116" y="158"/>
                      <a:pt x="115" y="157"/>
                      <a:pt x="115" y="155"/>
                    </a:cubicBezTo>
                    <a:cubicBezTo>
                      <a:pt x="114" y="155"/>
                      <a:pt x="114" y="155"/>
                      <a:pt x="113" y="156"/>
                    </a:cubicBezTo>
                    <a:cubicBezTo>
                      <a:pt x="109" y="158"/>
                      <a:pt x="105" y="159"/>
                      <a:pt x="100" y="159"/>
                    </a:cubicBezTo>
                    <a:cubicBezTo>
                      <a:pt x="94" y="159"/>
                      <a:pt x="87" y="157"/>
                      <a:pt x="83" y="151"/>
                    </a:cubicBezTo>
                    <a:cubicBezTo>
                      <a:pt x="76" y="142"/>
                      <a:pt x="79" y="130"/>
                      <a:pt x="87" y="123"/>
                    </a:cubicBezTo>
                    <a:cubicBezTo>
                      <a:pt x="92" y="119"/>
                      <a:pt x="97" y="117"/>
                      <a:pt x="103" y="116"/>
                    </a:cubicBezTo>
                    <a:cubicBezTo>
                      <a:pt x="103" y="115"/>
                      <a:pt x="103" y="115"/>
                      <a:pt x="103" y="115"/>
                    </a:cubicBezTo>
                    <a:cubicBezTo>
                      <a:pt x="102" y="111"/>
                      <a:pt x="102" y="111"/>
                      <a:pt x="102" y="111"/>
                    </a:cubicBezTo>
                    <a:cubicBezTo>
                      <a:pt x="102" y="111"/>
                      <a:pt x="102" y="111"/>
                      <a:pt x="102" y="111"/>
                    </a:cubicBezTo>
                    <a:cubicBezTo>
                      <a:pt x="101" y="110"/>
                      <a:pt x="101" y="109"/>
                      <a:pt x="100" y="109"/>
                    </a:cubicBezTo>
                    <a:cubicBezTo>
                      <a:pt x="99" y="105"/>
                      <a:pt x="98" y="102"/>
                      <a:pt x="98" y="98"/>
                    </a:cubicBezTo>
                    <a:cubicBezTo>
                      <a:pt x="97" y="97"/>
                      <a:pt x="97" y="96"/>
                      <a:pt x="96" y="94"/>
                    </a:cubicBezTo>
                    <a:cubicBezTo>
                      <a:pt x="96" y="92"/>
                      <a:pt x="96" y="92"/>
                      <a:pt x="96" y="92"/>
                    </a:cubicBezTo>
                    <a:cubicBezTo>
                      <a:pt x="96" y="92"/>
                      <a:pt x="96" y="92"/>
                      <a:pt x="96" y="92"/>
                    </a:cubicBezTo>
                    <a:cubicBezTo>
                      <a:pt x="95" y="97"/>
                      <a:pt x="95" y="102"/>
                      <a:pt x="96" y="106"/>
                    </a:cubicBezTo>
                    <a:cubicBezTo>
                      <a:pt x="96" y="106"/>
                      <a:pt x="96" y="106"/>
                      <a:pt x="96" y="106"/>
                    </a:cubicBezTo>
                    <a:cubicBezTo>
                      <a:pt x="96" y="106"/>
                      <a:pt x="95" y="106"/>
                      <a:pt x="95" y="106"/>
                    </a:cubicBezTo>
                    <a:cubicBezTo>
                      <a:pt x="93" y="103"/>
                      <a:pt x="92" y="97"/>
                      <a:pt x="93" y="92"/>
                    </a:cubicBezTo>
                    <a:cubicBezTo>
                      <a:pt x="93" y="92"/>
                      <a:pt x="92" y="92"/>
                      <a:pt x="92" y="92"/>
                    </a:cubicBezTo>
                    <a:cubicBezTo>
                      <a:pt x="91" y="92"/>
                      <a:pt x="89" y="92"/>
                      <a:pt x="88" y="92"/>
                    </a:cubicBezTo>
                    <a:cubicBezTo>
                      <a:pt x="82" y="93"/>
                      <a:pt x="75" y="96"/>
                      <a:pt x="70" y="100"/>
                    </a:cubicBezTo>
                    <a:cubicBezTo>
                      <a:pt x="70" y="101"/>
                      <a:pt x="70" y="102"/>
                      <a:pt x="70" y="103"/>
                    </a:cubicBezTo>
                    <a:cubicBezTo>
                      <a:pt x="70" y="108"/>
                      <a:pt x="70" y="108"/>
                      <a:pt x="70" y="108"/>
                    </a:cubicBezTo>
                    <a:cubicBezTo>
                      <a:pt x="71" y="113"/>
                      <a:pt x="71" y="113"/>
                      <a:pt x="71" y="113"/>
                    </a:cubicBezTo>
                    <a:cubicBezTo>
                      <a:pt x="72" y="115"/>
                      <a:pt x="72" y="116"/>
                      <a:pt x="72" y="118"/>
                    </a:cubicBezTo>
                    <a:cubicBezTo>
                      <a:pt x="73" y="121"/>
                      <a:pt x="73" y="121"/>
                      <a:pt x="73" y="121"/>
                    </a:cubicBezTo>
                    <a:cubicBezTo>
                      <a:pt x="73" y="125"/>
                      <a:pt x="73" y="128"/>
                      <a:pt x="73" y="132"/>
                    </a:cubicBezTo>
                    <a:cubicBezTo>
                      <a:pt x="72" y="140"/>
                      <a:pt x="70" y="147"/>
                      <a:pt x="67" y="155"/>
                    </a:cubicBezTo>
                    <a:cubicBezTo>
                      <a:pt x="68" y="154"/>
                      <a:pt x="68" y="154"/>
                      <a:pt x="69" y="154"/>
                    </a:cubicBezTo>
                    <a:cubicBezTo>
                      <a:pt x="70" y="154"/>
                      <a:pt x="71" y="154"/>
                      <a:pt x="72" y="154"/>
                    </a:cubicBezTo>
                    <a:cubicBezTo>
                      <a:pt x="72" y="155"/>
                      <a:pt x="72" y="155"/>
                      <a:pt x="72" y="155"/>
                    </a:cubicBezTo>
                    <a:cubicBezTo>
                      <a:pt x="70" y="156"/>
                      <a:pt x="67" y="157"/>
                      <a:pt x="65" y="158"/>
                    </a:cubicBezTo>
                    <a:cubicBezTo>
                      <a:pt x="64" y="159"/>
                      <a:pt x="64" y="160"/>
                      <a:pt x="63" y="162"/>
                    </a:cubicBezTo>
                    <a:cubicBezTo>
                      <a:pt x="63" y="161"/>
                      <a:pt x="63" y="160"/>
                      <a:pt x="63" y="159"/>
                    </a:cubicBezTo>
                    <a:cubicBezTo>
                      <a:pt x="62" y="160"/>
                      <a:pt x="61" y="161"/>
                      <a:pt x="61" y="162"/>
                    </a:cubicBezTo>
                    <a:cubicBezTo>
                      <a:pt x="60" y="165"/>
                      <a:pt x="60" y="167"/>
                      <a:pt x="60" y="170"/>
                    </a:cubicBezTo>
                    <a:cubicBezTo>
                      <a:pt x="64" y="176"/>
                      <a:pt x="76" y="180"/>
                      <a:pt x="82" y="181"/>
                    </a:cubicBezTo>
                    <a:cubicBezTo>
                      <a:pt x="84" y="181"/>
                      <a:pt x="86" y="182"/>
                      <a:pt x="88" y="182"/>
                    </a:cubicBezTo>
                    <a:cubicBezTo>
                      <a:pt x="90" y="182"/>
                      <a:pt x="93" y="181"/>
                      <a:pt x="95" y="181"/>
                    </a:cubicBezTo>
                    <a:cubicBezTo>
                      <a:pt x="95" y="181"/>
                      <a:pt x="96" y="181"/>
                      <a:pt x="96" y="181"/>
                    </a:cubicBezTo>
                    <a:cubicBezTo>
                      <a:pt x="100" y="181"/>
                      <a:pt x="103" y="181"/>
                      <a:pt x="107" y="179"/>
                    </a:cubicBezTo>
                    <a:cubicBezTo>
                      <a:pt x="113" y="186"/>
                      <a:pt x="123" y="191"/>
                      <a:pt x="132" y="191"/>
                    </a:cubicBezTo>
                    <a:cubicBezTo>
                      <a:pt x="135" y="191"/>
                      <a:pt x="138" y="190"/>
                      <a:pt x="140" y="190"/>
                    </a:cubicBezTo>
                    <a:cubicBezTo>
                      <a:pt x="143" y="189"/>
                      <a:pt x="145" y="188"/>
                      <a:pt x="147" y="186"/>
                    </a:cubicBezTo>
                    <a:cubicBezTo>
                      <a:pt x="147" y="185"/>
                      <a:pt x="147" y="185"/>
                      <a:pt x="147" y="184"/>
                    </a:cubicBezTo>
                    <a:cubicBezTo>
                      <a:pt x="147" y="184"/>
                      <a:pt x="147" y="184"/>
                      <a:pt x="147" y="184"/>
                    </a:cubicBezTo>
                    <a:cubicBezTo>
                      <a:pt x="148" y="185"/>
                      <a:pt x="150" y="187"/>
                      <a:pt x="152" y="188"/>
                    </a:cubicBezTo>
                    <a:cubicBezTo>
                      <a:pt x="154" y="189"/>
                      <a:pt x="157" y="189"/>
                      <a:pt x="159" y="189"/>
                    </a:cubicBezTo>
                    <a:cubicBezTo>
                      <a:pt x="163" y="189"/>
                      <a:pt x="167" y="188"/>
                      <a:pt x="171" y="185"/>
                    </a:cubicBezTo>
                    <a:cubicBezTo>
                      <a:pt x="171" y="186"/>
                      <a:pt x="171" y="186"/>
                      <a:pt x="171" y="186"/>
                    </a:cubicBezTo>
                    <a:cubicBezTo>
                      <a:pt x="171" y="186"/>
                      <a:pt x="172" y="186"/>
                      <a:pt x="172" y="186"/>
                    </a:cubicBezTo>
                    <a:cubicBezTo>
                      <a:pt x="172" y="186"/>
                      <a:pt x="173" y="186"/>
                      <a:pt x="173" y="185"/>
                    </a:cubicBezTo>
                    <a:cubicBezTo>
                      <a:pt x="173" y="186"/>
                      <a:pt x="173" y="186"/>
                      <a:pt x="173" y="186"/>
                    </a:cubicBezTo>
                    <a:cubicBezTo>
                      <a:pt x="173" y="186"/>
                      <a:pt x="173" y="186"/>
                      <a:pt x="173" y="186"/>
                    </a:cubicBezTo>
                    <a:cubicBezTo>
                      <a:pt x="175" y="187"/>
                      <a:pt x="177" y="187"/>
                      <a:pt x="179" y="187"/>
                    </a:cubicBezTo>
                    <a:cubicBezTo>
                      <a:pt x="183" y="187"/>
                      <a:pt x="186" y="187"/>
                      <a:pt x="189" y="186"/>
                    </a:cubicBezTo>
                    <a:cubicBezTo>
                      <a:pt x="189" y="186"/>
                      <a:pt x="190" y="186"/>
                      <a:pt x="190" y="186"/>
                    </a:cubicBezTo>
                    <a:cubicBezTo>
                      <a:pt x="190" y="186"/>
                      <a:pt x="190" y="186"/>
                      <a:pt x="190" y="185"/>
                    </a:cubicBezTo>
                    <a:cubicBezTo>
                      <a:pt x="190" y="185"/>
                      <a:pt x="190" y="185"/>
                      <a:pt x="190" y="185"/>
                    </a:cubicBezTo>
                    <a:cubicBezTo>
                      <a:pt x="191" y="186"/>
                      <a:pt x="191" y="186"/>
                      <a:pt x="192" y="187"/>
                    </a:cubicBezTo>
                    <a:cubicBezTo>
                      <a:pt x="196" y="188"/>
                      <a:pt x="200" y="188"/>
                      <a:pt x="204" y="188"/>
                    </a:cubicBezTo>
                    <a:cubicBezTo>
                      <a:pt x="206" y="189"/>
                      <a:pt x="208" y="189"/>
                      <a:pt x="209" y="189"/>
                    </a:cubicBezTo>
                    <a:cubicBezTo>
                      <a:pt x="218" y="189"/>
                      <a:pt x="227" y="186"/>
                      <a:pt x="236" y="184"/>
                    </a:cubicBezTo>
                    <a:cubicBezTo>
                      <a:pt x="245" y="181"/>
                      <a:pt x="253" y="175"/>
                      <a:pt x="260" y="169"/>
                    </a:cubicBezTo>
                    <a:cubicBezTo>
                      <a:pt x="267" y="164"/>
                      <a:pt x="273" y="157"/>
                      <a:pt x="274" y="149"/>
                    </a:cubicBezTo>
                    <a:cubicBezTo>
                      <a:pt x="275" y="149"/>
                      <a:pt x="276" y="149"/>
                      <a:pt x="277" y="149"/>
                    </a:cubicBezTo>
                    <a:cubicBezTo>
                      <a:pt x="286" y="149"/>
                      <a:pt x="296" y="144"/>
                      <a:pt x="300" y="136"/>
                    </a:cubicBezTo>
                    <a:cubicBezTo>
                      <a:pt x="300" y="136"/>
                      <a:pt x="300" y="136"/>
                      <a:pt x="300" y="136"/>
                    </a:cubicBezTo>
                    <a:cubicBezTo>
                      <a:pt x="310" y="135"/>
                      <a:pt x="322" y="124"/>
                      <a:pt x="320" y="115"/>
                    </a:cubicBezTo>
                    <a:cubicBezTo>
                      <a:pt x="322" y="113"/>
                      <a:pt x="324" y="111"/>
                      <a:pt x="326" y="109"/>
                    </a:cubicBezTo>
                    <a:cubicBezTo>
                      <a:pt x="333" y="101"/>
                      <a:pt x="335" y="86"/>
                      <a:pt x="324" y="80"/>
                    </a:cubicBezTo>
                    <a:cubicBezTo>
                      <a:pt x="324" y="80"/>
                      <a:pt x="324" y="80"/>
                      <a:pt x="324" y="80"/>
                    </a:cubicBezTo>
                    <a:cubicBezTo>
                      <a:pt x="324" y="80"/>
                      <a:pt x="323" y="79"/>
                      <a:pt x="323" y="79"/>
                    </a:cubicBezTo>
                    <a:cubicBezTo>
                      <a:pt x="322" y="79"/>
                      <a:pt x="321" y="79"/>
                      <a:pt x="321" y="79"/>
                    </a:cubicBezTo>
                    <a:cubicBezTo>
                      <a:pt x="320" y="79"/>
                      <a:pt x="319" y="79"/>
                      <a:pt x="318" y="79"/>
                    </a:cubicBezTo>
                    <a:cubicBezTo>
                      <a:pt x="318" y="79"/>
                      <a:pt x="317" y="79"/>
                      <a:pt x="316" y="79"/>
                    </a:cubicBezTo>
                    <a:cubicBezTo>
                      <a:pt x="316" y="79"/>
                      <a:pt x="316" y="79"/>
                      <a:pt x="316" y="79"/>
                    </a:cubicBezTo>
                    <a:cubicBezTo>
                      <a:pt x="316" y="79"/>
                      <a:pt x="316" y="79"/>
                      <a:pt x="316" y="79"/>
                    </a:cubicBezTo>
                    <a:cubicBezTo>
                      <a:pt x="318" y="78"/>
                      <a:pt x="321" y="78"/>
                      <a:pt x="323" y="78"/>
                    </a:cubicBezTo>
                    <a:cubicBezTo>
                      <a:pt x="323" y="78"/>
                      <a:pt x="324" y="78"/>
                      <a:pt x="324" y="78"/>
                    </a:cubicBezTo>
                    <a:cubicBezTo>
                      <a:pt x="323" y="76"/>
                      <a:pt x="322" y="74"/>
                      <a:pt x="321" y="72"/>
                    </a:cubicBezTo>
                    <a:cubicBezTo>
                      <a:pt x="319" y="67"/>
                      <a:pt x="315" y="63"/>
                      <a:pt x="310" y="60"/>
                    </a:cubicBezTo>
                    <a:cubicBezTo>
                      <a:pt x="310" y="60"/>
                      <a:pt x="310" y="60"/>
                      <a:pt x="309" y="60"/>
                    </a:cubicBezTo>
                    <a:cubicBezTo>
                      <a:pt x="308" y="60"/>
                      <a:pt x="306" y="59"/>
                      <a:pt x="305" y="59"/>
                    </a:cubicBezTo>
                    <a:cubicBezTo>
                      <a:pt x="298" y="59"/>
                      <a:pt x="292" y="62"/>
                      <a:pt x="288" y="66"/>
                    </a:cubicBezTo>
                    <a:cubicBezTo>
                      <a:pt x="287" y="67"/>
                      <a:pt x="285" y="69"/>
                      <a:pt x="284" y="70"/>
                    </a:cubicBezTo>
                    <a:cubicBezTo>
                      <a:pt x="291" y="71"/>
                      <a:pt x="296" y="75"/>
                      <a:pt x="298" y="81"/>
                    </a:cubicBezTo>
                    <a:cubicBezTo>
                      <a:pt x="298" y="82"/>
                      <a:pt x="298" y="82"/>
                      <a:pt x="298" y="82"/>
                    </a:cubicBezTo>
                    <a:cubicBezTo>
                      <a:pt x="298" y="82"/>
                      <a:pt x="297" y="82"/>
                      <a:pt x="297" y="82"/>
                    </a:cubicBezTo>
                    <a:cubicBezTo>
                      <a:pt x="294" y="78"/>
                      <a:pt x="289" y="73"/>
                      <a:pt x="284" y="73"/>
                    </a:cubicBezTo>
                    <a:cubicBezTo>
                      <a:pt x="283" y="73"/>
                      <a:pt x="283" y="73"/>
                      <a:pt x="283" y="73"/>
                    </a:cubicBezTo>
                    <a:cubicBezTo>
                      <a:pt x="282" y="75"/>
                      <a:pt x="282" y="75"/>
                      <a:pt x="282" y="75"/>
                    </a:cubicBezTo>
                    <a:cubicBezTo>
                      <a:pt x="281" y="73"/>
                      <a:pt x="281" y="73"/>
                      <a:pt x="281" y="73"/>
                    </a:cubicBezTo>
                    <a:cubicBezTo>
                      <a:pt x="277" y="74"/>
                      <a:pt x="274" y="77"/>
                      <a:pt x="271" y="80"/>
                    </a:cubicBezTo>
                    <a:cubicBezTo>
                      <a:pt x="270" y="80"/>
                      <a:pt x="270" y="80"/>
                      <a:pt x="270" y="80"/>
                    </a:cubicBezTo>
                    <a:cubicBezTo>
                      <a:pt x="273" y="76"/>
                      <a:pt x="276" y="72"/>
                      <a:pt x="281" y="71"/>
                    </a:cubicBezTo>
                    <a:cubicBezTo>
                      <a:pt x="280" y="68"/>
                      <a:pt x="277" y="65"/>
                      <a:pt x="272" y="63"/>
                    </a:cubicBezTo>
                    <a:cubicBezTo>
                      <a:pt x="270" y="62"/>
                      <a:pt x="268" y="62"/>
                      <a:pt x="267" y="62"/>
                    </a:cubicBezTo>
                    <a:cubicBezTo>
                      <a:pt x="264" y="62"/>
                      <a:pt x="262" y="62"/>
                      <a:pt x="260" y="64"/>
                    </a:cubicBezTo>
                    <a:cubicBezTo>
                      <a:pt x="260" y="64"/>
                      <a:pt x="260" y="64"/>
                      <a:pt x="261" y="65"/>
                    </a:cubicBezTo>
                    <a:cubicBezTo>
                      <a:pt x="264" y="69"/>
                      <a:pt x="265" y="75"/>
                      <a:pt x="263" y="80"/>
                    </a:cubicBezTo>
                    <a:cubicBezTo>
                      <a:pt x="263" y="80"/>
                      <a:pt x="263" y="80"/>
                      <a:pt x="263" y="80"/>
                    </a:cubicBezTo>
                    <a:cubicBezTo>
                      <a:pt x="262" y="80"/>
                      <a:pt x="262" y="80"/>
                      <a:pt x="262" y="80"/>
                    </a:cubicBezTo>
                    <a:cubicBezTo>
                      <a:pt x="262" y="76"/>
                      <a:pt x="261" y="70"/>
                      <a:pt x="259" y="67"/>
                    </a:cubicBezTo>
                    <a:cubicBezTo>
                      <a:pt x="258" y="67"/>
                      <a:pt x="258" y="66"/>
                      <a:pt x="257" y="66"/>
                    </a:cubicBezTo>
                    <a:cubicBezTo>
                      <a:pt x="255" y="68"/>
                      <a:pt x="255" y="68"/>
                      <a:pt x="255" y="68"/>
                    </a:cubicBezTo>
                    <a:cubicBezTo>
                      <a:pt x="256" y="65"/>
                      <a:pt x="256" y="65"/>
                      <a:pt x="256" y="65"/>
                    </a:cubicBezTo>
                    <a:cubicBezTo>
                      <a:pt x="254" y="64"/>
                      <a:pt x="251" y="63"/>
                      <a:pt x="248" y="63"/>
                    </a:cubicBezTo>
                    <a:cubicBezTo>
                      <a:pt x="247" y="63"/>
                      <a:pt x="246" y="63"/>
                      <a:pt x="245" y="63"/>
                    </a:cubicBezTo>
                    <a:cubicBezTo>
                      <a:pt x="245" y="64"/>
                      <a:pt x="245" y="64"/>
                      <a:pt x="245" y="64"/>
                    </a:cubicBezTo>
                    <a:cubicBezTo>
                      <a:pt x="245" y="64"/>
                      <a:pt x="244" y="64"/>
                      <a:pt x="244" y="64"/>
                    </a:cubicBezTo>
                    <a:cubicBezTo>
                      <a:pt x="244" y="64"/>
                      <a:pt x="244" y="64"/>
                      <a:pt x="244" y="64"/>
                    </a:cubicBezTo>
                    <a:cubicBezTo>
                      <a:pt x="244" y="64"/>
                      <a:pt x="243" y="64"/>
                      <a:pt x="243" y="64"/>
                    </a:cubicBezTo>
                    <a:cubicBezTo>
                      <a:pt x="243" y="64"/>
                      <a:pt x="243" y="64"/>
                      <a:pt x="243" y="64"/>
                    </a:cubicBezTo>
                    <a:cubicBezTo>
                      <a:pt x="243" y="64"/>
                      <a:pt x="243" y="63"/>
                      <a:pt x="243" y="63"/>
                    </a:cubicBezTo>
                    <a:cubicBezTo>
                      <a:pt x="243" y="63"/>
                      <a:pt x="243" y="63"/>
                      <a:pt x="244" y="63"/>
                    </a:cubicBezTo>
                    <a:cubicBezTo>
                      <a:pt x="243" y="63"/>
                      <a:pt x="243" y="62"/>
                      <a:pt x="243" y="62"/>
                    </a:cubicBezTo>
                    <a:cubicBezTo>
                      <a:pt x="242" y="61"/>
                      <a:pt x="242" y="61"/>
                      <a:pt x="242" y="61"/>
                    </a:cubicBezTo>
                    <a:cubicBezTo>
                      <a:pt x="240" y="59"/>
                      <a:pt x="240" y="59"/>
                      <a:pt x="240" y="59"/>
                    </a:cubicBezTo>
                    <a:cubicBezTo>
                      <a:pt x="240" y="59"/>
                      <a:pt x="240" y="59"/>
                      <a:pt x="240" y="59"/>
                    </a:cubicBezTo>
                    <a:cubicBezTo>
                      <a:pt x="240" y="59"/>
                      <a:pt x="240" y="59"/>
                      <a:pt x="240" y="59"/>
                    </a:cubicBezTo>
                    <a:cubicBezTo>
                      <a:pt x="240" y="59"/>
                      <a:pt x="240" y="59"/>
                      <a:pt x="240" y="59"/>
                    </a:cubicBezTo>
                    <a:cubicBezTo>
                      <a:pt x="240" y="59"/>
                      <a:pt x="240" y="59"/>
                      <a:pt x="240" y="59"/>
                    </a:cubicBezTo>
                    <a:cubicBezTo>
                      <a:pt x="240" y="59"/>
                      <a:pt x="240" y="59"/>
                      <a:pt x="240" y="59"/>
                    </a:cubicBezTo>
                    <a:cubicBezTo>
                      <a:pt x="240" y="59"/>
                      <a:pt x="240" y="59"/>
                      <a:pt x="240" y="59"/>
                    </a:cubicBezTo>
                    <a:cubicBezTo>
                      <a:pt x="240" y="59"/>
                      <a:pt x="240" y="59"/>
                      <a:pt x="240" y="59"/>
                    </a:cubicBezTo>
                    <a:cubicBezTo>
                      <a:pt x="239" y="59"/>
                      <a:pt x="239" y="59"/>
                      <a:pt x="239" y="59"/>
                    </a:cubicBezTo>
                    <a:moveTo>
                      <a:pt x="231" y="10"/>
                    </a:moveTo>
                    <a:cubicBezTo>
                      <a:pt x="229" y="12"/>
                      <a:pt x="229" y="12"/>
                      <a:pt x="229" y="12"/>
                    </a:cubicBezTo>
                    <a:cubicBezTo>
                      <a:pt x="228" y="13"/>
                      <a:pt x="228" y="13"/>
                      <a:pt x="228" y="13"/>
                    </a:cubicBezTo>
                    <a:cubicBezTo>
                      <a:pt x="227" y="14"/>
                      <a:pt x="227" y="14"/>
                      <a:pt x="226" y="14"/>
                    </a:cubicBezTo>
                    <a:cubicBezTo>
                      <a:pt x="223" y="17"/>
                      <a:pt x="223" y="17"/>
                      <a:pt x="223" y="17"/>
                    </a:cubicBezTo>
                    <a:cubicBezTo>
                      <a:pt x="223" y="17"/>
                      <a:pt x="223" y="17"/>
                      <a:pt x="223" y="17"/>
                    </a:cubicBezTo>
                    <a:cubicBezTo>
                      <a:pt x="230" y="20"/>
                      <a:pt x="236" y="24"/>
                      <a:pt x="240" y="31"/>
                    </a:cubicBezTo>
                    <a:cubicBezTo>
                      <a:pt x="243" y="37"/>
                      <a:pt x="244" y="45"/>
                      <a:pt x="243" y="51"/>
                    </a:cubicBezTo>
                    <a:cubicBezTo>
                      <a:pt x="244" y="53"/>
                      <a:pt x="244" y="53"/>
                      <a:pt x="244" y="53"/>
                    </a:cubicBezTo>
                    <a:cubicBezTo>
                      <a:pt x="244" y="54"/>
                      <a:pt x="244" y="55"/>
                      <a:pt x="245" y="55"/>
                    </a:cubicBezTo>
                    <a:cubicBezTo>
                      <a:pt x="245" y="56"/>
                      <a:pt x="245" y="57"/>
                      <a:pt x="245" y="58"/>
                    </a:cubicBezTo>
                    <a:cubicBezTo>
                      <a:pt x="246" y="59"/>
                      <a:pt x="246" y="59"/>
                      <a:pt x="246" y="59"/>
                    </a:cubicBezTo>
                    <a:cubicBezTo>
                      <a:pt x="246" y="59"/>
                      <a:pt x="246" y="59"/>
                      <a:pt x="246" y="59"/>
                    </a:cubicBezTo>
                    <a:cubicBezTo>
                      <a:pt x="246" y="59"/>
                      <a:pt x="246" y="59"/>
                      <a:pt x="246" y="59"/>
                    </a:cubicBezTo>
                    <a:cubicBezTo>
                      <a:pt x="246" y="60"/>
                      <a:pt x="246" y="60"/>
                      <a:pt x="246" y="60"/>
                    </a:cubicBezTo>
                    <a:cubicBezTo>
                      <a:pt x="246" y="60"/>
                      <a:pt x="246" y="60"/>
                      <a:pt x="246" y="60"/>
                    </a:cubicBezTo>
                    <a:cubicBezTo>
                      <a:pt x="246" y="60"/>
                      <a:pt x="246" y="60"/>
                      <a:pt x="246" y="60"/>
                    </a:cubicBezTo>
                    <a:cubicBezTo>
                      <a:pt x="246" y="60"/>
                      <a:pt x="246" y="60"/>
                      <a:pt x="246" y="60"/>
                    </a:cubicBezTo>
                    <a:cubicBezTo>
                      <a:pt x="246" y="61"/>
                      <a:pt x="246" y="62"/>
                      <a:pt x="246" y="62"/>
                    </a:cubicBezTo>
                    <a:cubicBezTo>
                      <a:pt x="247" y="62"/>
                      <a:pt x="248" y="61"/>
                      <a:pt x="250" y="61"/>
                    </a:cubicBezTo>
                    <a:cubicBezTo>
                      <a:pt x="254" y="53"/>
                      <a:pt x="253" y="41"/>
                      <a:pt x="250" y="33"/>
                    </a:cubicBezTo>
                    <a:cubicBezTo>
                      <a:pt x="247" y="23"/>
                      <a:pt x="240" y="16"/>
                      <a:pt x="231" y="10"/>
                    </a:cubicBezTo>
                    <a:moveTo>
                      <a:pt x="193" y="3"/>
                    </a:moveTo>
                    <a:cubicBezTo>
                      <a:pt x="193" y="3"/>
                      <a:pt x="193" y="3"/>
                      <a:pt x="193" y="3"/>
                    </a:cubicBezTo>
                    <a:cubicBezTo>
                      <a:pt x="194" y="4"/>
                      <a:pt x="194" y="4"/>
                      <a:pt x="194" y="4"/>
                    </a:cubicBezTo>
                    <a:cubicBezTo>
                      <a:pt x="196" y="4"/>
                      <a:pt x="196" y="4"/>
                      <a:pt x="196" y="4"/>
                    </a:cubicBezTo>
                    <a:cubicBezTo>
                      <a:pt x="197" y="5"/>
                      <a:pt x="197" y="5"/>
                      <a:pt x="197" y="5"/>
                    </a:cubicBezTo>
                    <a:cubicBezTo>
                      <a:pt x="197" y="5"/>
                      <a:pt x="197" y="5"/>
                      <a:pt x="197" y="5"/>
                    </a:cubicBezTo>
                    <a:cubicBezTo>
                      <a:pt x="198" y="5"/>
                      <a:pt x="198" y="5"/>
                      <a:pt x="199" y="5"/>
                    </a:cubicBezTo>
                    <a:cubicBezTo>
                      <a:pt x="201" y="5"/>
                      <a:pt x="201" y="5"/>
                      <a:pt x="201" y="5"/>
                    </a:cubicBezTo>
                    <a:cubicBezTo>
                      <a:pt x="201" y="5"/>
                      <a:pt x="201" y="5"/>
                      <a:pt x="201" y="5"/>
                    </a:cubicBezTo>
                    <a:cubicBezTo>
                      <a:pt x="198" y="4"/>
                      <a:pt x="196" y="3"/>
                      <a:pt x="194" y="3"/>
                    </a:cubicBezTo>
                    <a:cubicBezTo>
                      <a:pt x="193" y="3"/>
                      <a:pt x="193" y="3"/>
                      <a:pt x="193" y="3"/>
                    </a:cubicBezTo>
                    <a:moveTo>
                      <a:pt x="163" y="2"/>
                    </a:moveTo>
                    <a:cubicBezTo>
                      <a:pt x="162" y="2"/>
                      <a:pt x="162" y="3"/>
                      <a:pt x="161" y="3"/>
                    </a:cubicBezTo>
                    <a:cubicBezTo>
                      <a:pt x="161" y="3"/>
                      <a:pt x="161" y="3"/>
                      <a:pt x="161" y="3"/>
                    </a:cubicBezTo>
                    <a:cubicBezTo>
                      <a:pt x="160" y="5"/>
                      <a:pt x="160" y="5"/>
                      <a:pt x="160" y="5"/>
                    </a:cubicBezTo>
                    <a:cubicBezTo>
                      <a:pt x="160" y="7"/>
                      <a:pt x="159" y="8"/>
                      <a:pt x="158" y="9"/>
                    </a:cubicBezTo>
                    <a:cubicBezTo>
                      <a:pt x="157" y="11"/>
                      <a:pt x="157" y="11"/>
                      <a:pt x="157" y="11"/>
                    </a:cubicBezTo>
                    <a:cubicBezTo>
                      <a:pt x="157" y="12"/>
                      <a:pt x="157" y="12"/>
                      <a:pt x="157" y="12"/>
                    </a:cubicBezTo>
                    <a:cubicBezTo>
                      <a:pt x="156" y="12"/>
                      <a:pt x="156" y="12"/>
                      <a:pt x="156" y="12"/>
                    </a:cubicBezTo>
                    <a:cubicBezTo>
                      <a:pt x="156" y="13"/>
                      <a:pt x="156" y="13"/>
                      <a:pt x="156" y="13"/>
                    </a:cubicBezTo>
                    <a:cubicBezTo>
                      <a:pt x="156" y="13"/>
                      <a:pt x="156" y="13"/>
                      <a:pt x="156" y="13"/>
                    </a:cubicBezTo>
                    <a:cubicBezTo>
                      <a:pt x="156" y="13"/>
                      <a:pt x="156" y="13"/>
                      <a:pt x="156" y="13"/>
                    </a:cubicBezTo>
                    <a:cubicBezTo>
                      <a:pt x="156" y="13"/>
                      <a:pt x="156" y="13"/>
                      <a:pt x="156" y="13"/>
                    </a:cubicBezTo>
                    <a:cubicBezTo>
                      <a:pt x="156" y="13"/>
                      <a:pt x="156" y="13"/>
                      <a:pt x="156" y="13"/>
                    </a:cubicBezTo>
                    <a:cubicBezTo>
                      <a:pt x="156" y="13"/>
                      <a:pt x="156" y="13"/>
                      <a:pt x="156" y="13"/>
                    </a:cubicBezTo>
                    <a:cubicBezTo>
                      <a:pt x="156" y="13"/>
                      <a:pt x="156" y="13"/>
                      <a:pt x="156" y="13"/>
                    </a:cubicBezTo>
                    <a:cubicBezTo>
                      <a:pt x="156" y="13"/>
                      <a:pt x="156" y="13"/>
                      <a:pt x="156" y="13"/>
                    </a:cubicBezTo>
                    <a:cubicBezTo>
                      <a:pt x="156" y="13"/>
                      <a:pt x="156" y="13"/>
                      <a:pt x="156" y="13"/>
                    </a:cubicBezTo>
                    <a:cubicBezTo>
                      <a:pt x="156" y="13"/>
                      <a:pt x="156" y="13"/>
                      <a:pt x="156" y="13"/>
                    </a:cubicBezTo>
                    <a:cubicBezTo>
                      <a:pt x="153" y="16"/>
                      <a:pt x="153" y="16"/>
                      <a:pt x="153" y="16"/>
                    </a:cubicBezTo>
                    <a:cubicBezTo>
                      <a:pt x="151" y="20"/>
                      <a:pt x="151" y="20"/>
                      <a:pt x="151" y="20"/>
                    </a:cubicBezTo>
                    <a:cubicBezTo>
                      <a:pt x="150" y="21"/>
                      <a:pt x="150" y="21"/>
                      <a:pt x="150" y="21"/>
                    </a:cubicBezTo>
                    <a:cubicBezTo>
                      <a:pt x="150" y="21"/>
                      <a:pt x="150" y="21"/>
                      <a:pt x="150" y="21"/>
                    </a:cubicBezTo>
                    <a:cubicBezTo>
                      <a:pt x="150" y="21"/>
                      <a:pt x="150" y="21"/>
                      <a:pt x="150" y="21"/>
                    </a:cubicBezTo>
                    <a:cubicBezTo>
                      <a:pt x="149" y="22"/>
                      <a:pt x="149" y="22"/>
                      <a:pt x="149" y="22"/>
                    </a:cubicBezTo>
                    <a:cubicBezTo>
                      <a:pt x="149" y="22"/>
                      <a:pt x="149" y="22"/>
                      <a:pt x="149" y="22"/>
                    </a:cubicBezTo>
                    <a:cubicBezTo>
                      <a:pt x="148" y="23"/>
                      <a:pt x="148" y="23"/>
                      <a:pt x="148" y="23"/>
                    </a:cubicBezTo>
                    <a:cubicBezTo>
                      <a:pt x="145" y="26"/>
                      <a:pt x="145" y="26"/>
                      <a:pt x="145" y="26"/>
                    </a:cubicBezTo>
                    <a:cubicBezTo>
                      <a:pt x="146" y="26"/>
                      <a:pt x="146" y="26"/>
                      <a:pt x="146" y="26"/>
                    </a:cubicBezTo>
                    <a:cubicBezTo>
                      <a:pt x="147" y="26"/>
                      <a:pt x="148" y="26"/>
                      <a:pt x="149" y="26"/>
                    </a:cubicBezTo>
                    <a:cubicBezTo>
                      <a:pt x="151" y="26"/>
                      <a:pt x="152" y="26"/>
                      <a:pt x="153" y="26"/>
                    </a:cubicBezTo>
                    <a:cubicBezTo>
                      <a:pt x="154" y="19"/>
                      <a:pt x="162" y="13"/>
                      <a:pt x="170" y="13"/>
                    </a:cubicBezTo>
                    <a:cubicBezTo>
                      <a:pt x="170" y="12"/>
                      <a:pt x="170" y="12"/>
                      <a:pt x="170" y="12"/>
                    </a:cubicBezTo>
                    <a:cubicBezTo>
                      <a:pt x="170" y="11"/>
                      <a:pt x="170" y="11"/>
                      <a:pt x="170" y="11"/>
                    </a:cubicBezTo>
                    <a:cubicBezTo>
                      <a:pt x="170" y="10"/>
                      <a:pt x="170" y="10"/>
                      <a:pt x="170" y="10"/>
                    </a:cubicBezTo>
                    <a:cubicBezTo>
                      <a:pt x="170" y="10"/>
                      <a:pt x="170" y="10"/>
                      <a:pt x="170" y="10"/>
                    </a:cubicBezTo>
                    <a:cubicBezTo>
                      <a:pt x="168" y="7"/>
                      <a:pt x="168" y="7"/>
                      <a:pt x="168" y="7"/>
                    </a:cubicBezTo>
                    <a:cubicBezTo>
                      <a:pt x="168" y="5"/>
                      <a:pt x="168" y="5"/>
                      <a:pt x="168" y="5"/>
                    </a:cubicBezTo>
                    <a:cubicBezTo>
                      <a:pt x="168" y="4"/>
                      <a:pt x="168" y="4"/>
                      <a:pt x="168" y="4"/>
                    </a:cubicBezTo>
                    <a:cubicBezTo>
                      <a:pt x="168" y="4"/>
                      <a:pt x="168" y="4"/>
                      <a:pt x="168" y="4"/>
                    </a:cubicBezTo>
                    <a:cubicBezTo>
                      <a:pt x="168" y="4"/>
                      <a:pt x="168" y="4"/>
                      <a:pt x="168" y="4"/>
                    </a:cubicBezTo>
                    <a:cubicBezTo>
                      <a:pt x="167" y="4"/>
                      <a:pt x="167" y="4"/>
                      <a:pt x="167" y="4"/>
                    </a:cubicBezTo>
                    <a:cubicBezTo>
                      <a:pt x="167" y="3"/>
                      <a:pt x="167" y="3"/>
                      <a:pt x="167" y="3"/>
                    </a:cubicBezTo>
                    <a:cubicBezTo>
                      <a:pt x="167" y="3"/>
                      <a:pt x="167" y="3"/>
                      <a:pt x="167" y="3"/>
                    </a:cubicBezTo>
                    <a:cubicBezTo>
                      <a:pt x="166" y="2"/>
                      <a:pt x="165" y="2"/>
                      <a:pt x="163" y="2"/>
                    </a:cubicBezTo>
                    <a:cubicBezTo>
                      <a:pt x="163" y="2"/>
                      <a:pt x="163" y="2"/>
                      <a:pt x="163" y="2"/>
                    </a:cubicBezTo>
                    <a:cubicBezTo>
                      <a:pt x="163" y="2"/>
                      <a:pt x="163" y="2"/>
                      <a:pt x="163" y="2"/>
                    </a:cubicBezTo>
                    <a:cubicBezTo>
                      <a:pt x="163" y="2"/>
                      <a:pt x="163" y="2"/>
                      <a:pt x="163" y="2"/>
                    </a:cubicBezTo>
                    <a:moveTo>
                      <a:pt x="197" y="0"/>
                    </a:moveTo>
                    <a:cubicBezTo>
                      <a:pt x="196" y="0"/>
                      <a:pt x="194" y="0"/>
                      <a:pt x="193" y="1"/>
                    </a:cubicBezTo>
                    <a:cubicBezTo>
                      <a:pt x="197" y="1"/>
                      <a:pt x="201" y="2"/>
                      <a:pt x="204" y="5"/>
                    </a:cubicBezTo>
                    <a:cubicBezTo>
                      <a:pt x="206" y="4"/>
                      <a:pt x="206" y="4"/>
                      <a:pt x="206" y="4"/>
                    </a:cubicBezTo>
                    <a:cubicBezTo>
                      <a:pt x="210" y="2"/>
                      <a:pt x="210" y="2"/>
                      <a:pt x="210" y="2"/>
                    </a:cubicBezTo>
                    <a:cubicBezTo>
                      <a:pt x="206" y="1"/>
                      <a:pt x="201" y="0"/>
                      <a:pt x="197" y="0"/>
                    </a:cubicBezTo>
                  </a:path>
                </a:pathLst>
              </a:custGeom>
              <a:solidFill>
                <a:srgbClr val="FFD5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1" name="Freeform 193">
                <a:extLst>
                  <a:ext uri="{FF2B5EF4-FFF2-40B4-BE49-F238E27FC236}">
                    <a16:creationId xmlns:a16="http://schemas.microsoft.com/office/drawing/2014/main" id="{E90CFA66-517E-4464-855C-E036A74318A5}"/>
                  </a:ext>
                </a:extLst>
              </p:cNvPr>
              <p:cNvSpPr>
                <a:spLocks noEditPoints="1"/>
              </p:cNvSpPr>
              <p:nvPr/>
            </p:nvSpPr>
            <p:spPr bwMode="auto">
              <a:xfrm>
                <a:off x="2319" y="2927"/>
                <a:ext cx="756" cy="394"/>
              </a:xfrm>
              <a:custGeom>
                <a:avLst/>
                <a:gdLst>
                  <a:gd name="T0" fmla="*/ 18 w 318"/>
                  <a:gd name="T1" fmla="*/ 158 h 166"/>
                  <a:gd name="T2" fmla="*/ 0 w 318"/>
                  <a:gd name="T3" fmla="*/ 166 h 166"/>
                  <a:gd name="T4" fmla="*/ 19 w 318"/>
                  <a:gd name="T5" fmla="*/ 160 h 166"/>
                  <a:gd name="T6" fmla="*/ 39 w 318"/>
                  <a:gd name="T7" fmla="*/ 158 h 166"/>
                  <a:gd name="T8" fmla="*/ 43 w 318"/>
                  <a:gd name="T9" fmla="*/ 158 h 166"/>
                  <a:gd name="T10" fmla="*/ 43 w 318"/>
                  <a:gd name="T11" fmla="*/ 158 h 166"/>
                  <a:gd name="T12" fmla="*/ 42 w 318"/>
                  <a:gd name="T13" fmla="*/ 157 h 166"/>
                  <a:gd name="T14" fmla="*/ 33 w 318"/>
                  <a:gd name="T15" fmla="*/ 156 h 166"/>
                  <a:gd name="T16" fmla="*/ 43 w 318"/>
                  <a:gd name="T17" fmla="*/ 153 h 166"/>
                  <a:gd name="T18" fmla="*/ 50 w 318"/>
                  <a:gd name="T19" fmla="*/ 145 h 166"/>
                  <a:gd name="T20" fmla="*/ 52 w 318"/>
                  <a:gd name="T21" fmla="*/ 143 h 166"/>
                  <a:gd name="T22" fmla="*/ 52 w 318"/>
                  <a:gd name="T23" fmla="*/ 144 h 166"/>
                  <a:gd name="T24" fmla="*/ 54 w 318"/>
                  <a:gd name="T25" fmla="*/ 113 h 166"/>
                  <a:gd name="T26" fmla="*/ 51 w 318"/>
                  <a:gd name="T27" fmla="*/ 139 h 166"/>
                  <a:gd name="T28" fmla="*/ 54 w 318"/>
                  <a:gd name="T29" fmla="*/ 113 h 166"/>
                  <a:gd name="T30" fmla="*/ 96 w 318"/>
                  <a:gd name="T31" fmla="*/ 97 h 166"/>
                  <a:gd name="T32" fmla="*/ 96 w 318"/>
                  <a:gd name="T33" fmla="*/ 97 h 166"/>
                  <a:gd name="T34" fmla="*/ 92 w 318"/>
                  <a:gd name="T35" fmla="*/ 97 h 166"/>
                  <a:gd name="T36" fmla="*/ 93 w 318"/>
                  <a:gd name="T37" fmla="*/ 96 h 166"/>
                  <a:gd name="T38" fmla="*/ 282 w 318"/>
                  <a:gd name="T39" fmla="*/ 78 h 166"/>
                  <a:gd name="T40" fmla="*/ 282 w 318"/>
                  <a:gd name="T41" fmla="*/ 80 h 166"/>
                  <a:gd name="T42" fmla="*/ 256 w 318"/>
                  <a:gd name="T43" fmla="*/ 70 h 166"/>
                  <a:gd name="T44" fmla="*/ 257 w 318"/>
                  <a:gd name="T45" fmla="*/ 71 h 166"/>
                  <a:gd name="T46" fmla="*/ 90 w 318"/>
                  <a:gd name="T47" fmla="*/ 69 h 166"/>
                  <a:gd name="T48" fmla="*/ 94 w 318"/>
                  <a:gd name="T49" fmla="*/ 95 h 166"/>
                  <a:gd name="T50" fmla="*/ 91 w 318"/>
                  <a:gd name="T51" fmla="*/ 74 h 166"/>
                  <a:gd name="T52" fmla="*/ 90 w 318"/>
                  <a:gd name="T53" fmla="*/ 70 h 166"/>
                  <a:gd name="T54" fmla="*/ 267 w 318"/>
                  <a:gd name="T55" fmla="*/ 66 h 166"/>
                  <a:gd name="T56" fmla="*/ 260 w 318"/>
                  <a:gd name="T57" fmla="*/ 69 h 166"/>
                  <a:gd name="T58" fmla="*/ 272 w 318"/>
                  <a:gd name="T59" fmla="*/ 68 h 166"/>
                  <a:gd name="T60" fmla="*/ 282 w 318"/>
                  <a:gd name="T61" fmla="*/ 75 h 166"/>
                  <a:gd name="T62" fmla="*/ 267 w 318"/>
                  <a:gd name="T63" fmla="*/ 66 h 166"/>
                  <a:gd name="T64" fmla="*/ 287 w 318"/>
                  <a:gd name="T65" fmla="*/ 70 h 166"/>
                  <a:gd name="T66" fmla="*/ 284 w 318"/>
                  <a:gd name="T67" fmla="*/ 75 h 166"/>
                  <a:gd name="T68" fmla="*/ 284 w 318"/>
                  <a:gd name="T69" fmla="*/ 75 h 166"/>
                  <a:gd name="T70" fmla="*/ 305 w 318"/>
                  <a:gd name="T71" fmla="*/ 64 h 166"/>
                  <a:gd name="T72" fmla="*/ 305 w 318"/>
                  <a:gd name="T73" fmla="*/ 63 h 166"/>
                  <a:gd name="T74" fmla="*/ 305 w 318"/>
                  <a:gd name="T75" fmla="*/ 63 h 166"/>
                  <a:gd name="T76" fmla="*/ 305 w 318"/>
                  <a:gd name="T77" fmla="*/ 63 h 166"/>
                  <a:gd name="T78" fmla="*/ 258 w 318"/>
                  <a:gd name="T79" fmla="*/ 67 h 166"/>
                  <a:gd name="T80" fmla="*/ 260 w 318"/>
                  <a:gd name="T81" fmla="*/ 54 h 166"/>
                  <a:gd name="T82" fmla="*/ 163 w 318"/>
                  <a:gd name="T83" fmla="*/ 7 h 166"/>
                  <a:gd name="T84" fmla="*/ 163 w 318"/>
                  <a:gd name="T85" fmla="*/ 7 h 166"/>
                  <a:gd name="T86" fmla="*/ 165 w 318"/>
                  <a:gd name="T87" fmla="*/ 4 h 166"/>
                  <a:gd name="T88" fmla="*/ 165 w 318"/>
                  <a:gd name="T89" fmla="*/ 4 h 166"/>
                  <a:gd name="T90" fmla="*/ 165 w 318"/>
                  <a:gd name="T91" fmla="*/ 4 h 166"/>
                  <a:gd name="T92" fmla="*/ 190 w 318"/>
                  <a:gd name="T93" fmla="*/ 6 h 166"/>
                  <a:gd name="T94" fmla="*/ 204 w 318"/>
                  <a:gd name="T95"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18" h="166">
                    <a:moveTo>
                      <a:pt x="33" y="156"/>
                    </a:moveTo>
                    <a:cubicBezTo>
                      <a:pt x="28" y="156"/>
                      <a:pt x="23" y="157"/>
                      <a:pt x="18" y="158"/>
                    </a:cubicBezTo>
                    <a:cubicBezTo>
                      <a:pt x="14" y="160"/>
                      <a:pt x="6" y="161"/>
                      <a:pt x="0" y="164"/>
                    </a:cubicBezTo>
                    <a:cubicBezTo>
                      <a:pt x="0" y="165"/>
                      <a:pt x="0" y="165"/>
                      <a:pt x="0" y="166"/>
                    </a:cubicBezTo>
                    <a:cubicBezTo>
                      <a:pt x="5" y="163"/>
                      <a:pt x="11" y="161"/>
                      <a:pt x="16" y="160"/>
                    </a:cubicBezTo>
                    <a:cubicBezTo>
                      <a:pt x="17" y="160"/>
                      <a:pt x="18" y="160"/>
                      <a:pt x="19" y="160"/>
                    </a:cubicBezTo>
                    <a:cubicBezTo>
                      <a:pt x="24" y="158"/>
                      <a:pt x="28" y="157"/>
                      <a:pt x="33" y="157"/>
                    </a:cubicBezTo>
                    <a:cubicBezTo>
                      <a:pt x="35" y="157"/>
                      <a:pt x="37" y="158"/>
                      <a:pt x="39" y="158"/>
                    </a:cubicBezTo>
                    <a:cubicBezTo>
                      <a:pt x="40" y="158"/>
                      <a:pt x="41" y="158"/>
                      <a:pt x="42" y="158"/>
                    </a:cubicBezTo>
                    <a:cubicBezTo>
                      <a:pt x="43" y="158"/>
                      <a:pt x="43" y="158"/>
                      <a:pt x="43" y="158"/>
                    </a:cubicBezTo>
                    <a:cubicBezTo>
                      <a:pt x="43" y="158"/>
                      <a:pt x="43" y="158"/>
                      <a:pt x="43" y="158"/>
                    </a:cubicBezTo>
                    <a:cubicBezTo>
                      <a:pt x="43" y="158"/>
                      <a:pt x="43" y="158"/>
                      <a:pt x="43" y="158"/>
                    </a:cubicBezTo>
                    <a:cubicBezTo>
                      <a:pt x="43" y="158"/>
                      <a:pt x="43" y="158"/>
                      <a:pt x="43" y="158"/>
                    </a:cubicBezTo>
                    <a:cubicBezTo>
                      <a:pt x="42" y="157"/>
                      <a:pt x="42" y="157"/>
                      <a:pt x="42" y="157"/>
                    </a:cubicBezTo>
                    <a:cubicBezTo>
                      <a:pt x="41" y="157"/>
                      <a:pt x="40" y="157"/>
                      <a:pt x="40" y="157"/>
                    </a:cubicBezTo>
                    <a:cubicBezTo>
                      <a:pt x="37" y="156"/>
                      <a:pt x="35" y="156"/>
                      <a:pt x="33" y="156"/>
                    </a:cubicBezTo>
                    <a:moveTo>
                      <a:pt x="50" y="144"/>
                    </a:moveTo>
                    <a:cubicBezTo>
                      <a:pt x="47" y="146"/>
                      <a:pt x="44" y="149"/>
                      <a:pt x="43" y="153"/>
                    </a:cubicBezTo>
                    <a:cubicBezTo>
                      <a:pt x="43" y="154"/>
                      <a:pt x="43" y="155"/>
                      <a:pt x="44" y="156"/>
                    </a:cubicBezTo>
                    <a:cubicBezTo>
                      <a:pt x="44" y="152"/>
                      <a:pt x="46" y="148"/>
                      <a:pt x="50" y="145"/>
                    </a:cubicBezTo>
                    <a:cubicBezTo>
                      <a:pt x="50" y="145"/>
                      <a:pt x="50" y="144"/>
                      <a:pt x="50" y="144"/>
                    </a:cubicBezTo>
                    <a:moveTo>
                      <a:pt x="52" y="143"/>
                    </a:moveTo>
                    <a:cubicBezTo>
                      <a:pt x="52" y="143"/>
                      <a:pt x="52" y="144"/>
                      <a:pt x="52" y="144"/>
                    </a:cubicBezTo>
                    <a:cubicBezTo>
                      <a:pt x="52" y="144"/>
                      <a:pt x="52" y="144"/>
                      <a:pt x="52" y="144"/>
                    </a:cubicBezTo>
                    <a:cubicBezTo>
                      <a:pt x="52" y="143"/>
                      <a:pt x="52" y="143"/>
                      <a:pt x="52" y="143"/>
                    </a:cubicBezTo>
                    <a:moveTo>
                      <a:pt x="54" y="113"/>
                    </a:moveTo>
                    <a:cubicBezTo>
                      <a:pt x="48" y="120"/>
                      <a:pt x="47" y="132"/>
                      <a:pt x="50" y="142"/>
                    </a:cubicBezTo>
                    <a:cubicBezTo>
                      <a:pt x="50" y="141"/>
                      <a:pt x="50" y="140"/>
                      <a:pt x="51" y="139"/>
                    </a:cubicBezTo>
                    <a:cubicBezTo>
                      <a:pt x="50" y="140"/>
                      <a:pt x="50" y="140"/>
                      <a:pt x="50" y="140"/>
                    </a:cubicBezTo>
                    <a:cubicBezTo>
                      <a:pt x="47" y="131"/>
                      <a:pt x="49" y="120"/>
                      <a:pt x="54" y="113"/>
                    </a:cubicBezTo>
                    <a:moveTo>
                      <a:pt x="96" y="97"/>
                    </a:moveTo>
                    <a:cubicBezTo>
                      <a:pt x="96" y="97"/>
                      <a:pt x="96" y="97"/>
                      <a:pt x="96" y="97"/>
                    </a:cubicBezTo>
                    <a:cubicBezTo>
                      <a:pt x="96" y="97"/>
                      <a:pt x="96" y="97"/>
                      <a:pt x="96" y="97"/>
                    </a:cubicBezTo>
                    <a:cubicBezTo>
                      <a:pt x="96" y="97"/>
                      <a:pt x="96" y="97"/>
                      <a:pt x="96" y="97"/>
                    </a:cubicBezTo>
                    <a:moveTo>
                      <a:pt x="93" y="96"/>
                    </a:moveTo>
                    <a:cubicBezTo>
                      <a:pt x="93" y="96"/>
                      <a:pt x="92" y="96"/>
                      <a:pt x="92" y="97"/>
                    </a:cubicBezTo>
                    <a:cubicBezTo>
                      <a:pt x="92" y="97"/>
                      <a:pt x="93" y="97"/>
                      <a:pt x="93" y="97"/>
                    </a:cubicBezTo>
                    <a:cubicBezTo>
                      <a:pt x="93" y="97"/>
                      <a:pt x="93" y="96"/>
                      <a:pt x="93" y="96"/>
                    </a:cubicBezTo>
                    <a:moveTo>
                      <a:pt x="283" y="78"/>
                    </a:moveTo>
                    <a:cubicBezTo>
                      <a:pt x="282" y="78"/>
                      <a:pt x="282" y="78"/>
                      <a:pt x="282" y="78"/>
                    </a:cubicBezTo>
                    <a:cubicBezTo>
                      <a:pt x="282" y="78"/>
                      <a:pt x="281" y="78"/>
                      <a:pt x="281" y="78"/>
                    </a:cubicBezTo>
                    <a:cubicBezTo>
                      <a:pt x="282" y="80"/>
                      <a:pt x="282" y="80"/>
                      <a:pt x="282" y="80"/>
                    </a:cubicBezTo>
                    <a:cubicBezTo>
                      <a:pt x="283" y="78"/>
                      <a:pt x="283" y="78"/>
                      <a:pt x="283" y="78"/>
                    </a:cubicBezTo>
                    <a:moveTo>
                      <a:pt x="256" y="70"/>
                    </a:moveTo>
                    <a:cubicBezTo>
                      <a:pt x="255" y="73"/>
                      <a:pt x="255" y="73"/>
                      <a:pt x="255" y="73"/>
                    </a:cubicBezTo>
                    <a:cubicBezTo>
                      <a:pt x="257" y="71"/>
                      <a:pt x="257" y="71"/>
                      <a:pt x="257" y="71"/>
                    </a:cubicBezTo>
                    <a:cubicBezTo>
                      <a:pt x="257" y="70"/>
                      <a:pt x="256" y="70"/>
                      <a:pt x="256" y="70"/>
                    </a:cubicBezTo>
                    <a:moveTo>
                      <a:pt x="90" y="69"/>
                    </a:moveTo>
                    <a:cubicBezTo>
                      <a:pt x="90" y="69"/>
                      <a:pt x="90" y="70"/>
                      <a:pt x="90" y="70"/>
                    </a:cubicBezTo>
                    <a:cubicBezTo>
                      <a:pt x="88" y="77"/>
                      <a:pt x="89" y="87"/>
                      <a:pt x="94" y="95"/>
                    </a:cubicBezTo>
                    <a:cubicBezTo>
                      <a:pt x="94" y="94"/>
                      <a:pt x="94" y="94"/>
                      <a:pt x="94" y="93"/>
                    </a:cubicBezTo>
                    <a:cubicBezTo>
                      <a:pt x="91" y="87"/>
                      <a:pt x="90" y="80"/>
                      <a:pt x="91" y="74"/>
                    </a:cubicBezTo>
                    <a:cubicBezTo>
                      <a:pt x="91" y="74"/>
                      <a:pt x="90" y="73"/>
                      <a:pt x="90" y="73"/>
                    </a:cubicBezTo>
                    <a:cubicBezTo>
                      <a:pt x="90" y="70"/>
                      <a:pt x="90" y="70"/>
                      <a:pt x="90" y="70"/>
                    </a:cubicBezTo>
                    <a:cubicBezTo>
                      <a:pt x="90" y="69"/>
                      <a:pt x="90" y="69"/>
                      <a:pt x="90" y="69"/>
                    </a:cubicBezTo>
                    <a:moveTo>
                      <a:pt x="267" y="66"/>
                    </a:moveTo>
                    <a:cubicBezTo>
                      <a:pt x="264" y="66"/>
                      <a:pt x="261" y="66"/>
                      <a:pt x="259" y="68"/>
                    </a:cubicBezTo>
                    <a:cubicBezTo>
                      <a:pt x="259" y="68"/>
                      <a:pt x="259" y="68"/>
                      <a:pt x="260" y="69"/>
                    </a:cubicBezTo>
                    <a:cubicBezTo>
                      <a:pt x="262" y="67"/>
                      <a:pt x="264" y="67"/>
                      <a:pt x="267" y="67"/>
                    </a:cubicBezTo>
                    <a:cubicBezTo>
                      <a:pt x="268" y="67"/>
                      <a:pt x="270" y="67"/>
                      <a:pt x="272" y="68"/>
                    </a:cubicBezTo>
                    <a:cubicBezTo>
                      <a:pt x="277" y="70"/>
                      <a:pt x="280" y="73"/>
                      <a:pt x="281" y="76"/>
                    </a:cubicBezTo>
                    <a:cubicBezTo>
                      <a:pt x="281" y="76"/>
                      <a:pt x="281" y="75"/>
                      <a:pt x="282" y="75"/>
                    </a:cubicBezTo>
                    <a:cubicBezTo>
                      <a:pt x="281" y="71"/>
                      <a:pt x="277" y="68"/>
                      <a:pt x="273" y="67"/>
                    </a:cubicBezTo>
                    <a:cubicBezTo>
                      <a:pt x="271" y="66"/>
                      <a:pt x="269" y="66"/>
                      <a:pt x="267" y="66"/>
                    </a:cubicBezTo>
                    <a:moveTo>
                      <a:pt x="305" y="63"/>
                    </a:moveTo>
                    <a:cubicBezTo>
                      <a:pt x="298" y="63"/>
                      <a:pt x="292" y="66"/>
                      <a:pt x="287" y="70"/>
                    </a:cubicBezTo>
                    <a:cubicBezTo>
                      <a:pt x="285" y="72"/>
                      <a:pt x="284" y="74"/>
                      <a:pt x="283" y="75"/>
                    </a:cubicBezTo>
                    <a:cubicBezTo>
                      <a:pt x="283" y="75"/>
                      <a:pt x="283" y="75"/>
                      <a:pt x="284" y="75"/>
                    </a:cubicBezTo>
                    <a:cubicBezTo>
                      <a:pt x="284" y="75"/>
                      <a:pt x="284" y="75"/>
                      <a:pt x="284" y="75"/>
                    </a:cubicBezTo>
                    <a:cubicBezTo>
                      <a:pt x="284" y="75"/>
                      <a:pt x="284" y="75"/>
                      <a:pt x="284" y="75"/>
                    </a:cubicBezTo>
                    <a:cubicBezTo>
                      <a:pt x="285" y="74"/>
                      <a:pt x="287" y="72"/>
                      <a:pt x="288" y="71"/>
                    </a:cubicBezTo>
                    <a:cubicBezTo>
                      <a:pt x="292" y="67"/>
                      <a:pt x="298" y="64"/>
                      <a:pt x="305" y="64"/>
                    </a:cubicBezTo>
                    <a:cubicBezTo>
                      <a:pt x="306" y="64"/>
                      <a:pt x="308" y="65"/>
                      <a:pt x="309" y="65"/>
                    </a:cubicBezTo>
                    <a:cubicBezTo>
                      <a:pt x="308" y="64"/>
                      <a:pt x="306" y="64"/>
                      <a:pt x="305" y="63"/>
                    </a:cubicBezTo>
                    <a:moveTo>
                      <a:pt x="305" y="63"/>
                    </a:moveTo>
                    <a:cubicBezTo>
                      <a:pt x="305" y="63"/>
                      <a:pt x="305" y="63"/>
                      <a:pt x="305" y="63"/>
                    </a:cubicBezTo>
                    <a:cubicBezTo>
                      <a:pt x="309" y="63"/>
                      <a:pt x="314" y="64"/>
                      <a:pt x="318" y="66"/>
                    </a:cubicBezTo>
                    <a:cubicBezTo>
                      <a:pt x="314" y="64"/>
                      <a:pt x="309" y="63"/>
                      <a:pt x="305" y="63"/>
                    </a:cubicBezTo>
                    <a:moveTo>
                      <a:pt x="260" y="54"/>
                    </a:moveTo>
                    <a:cubicBezTo>
                      <a:pt x="260" y="59"/>
                      <a:pt x="259" y="63"/>
                      <a:pt x="258" y="67"/>
                    </a:cubicBezTo>
                    <a:cubicBezTo>
                      <a:pt x="258" y="67"/>
                      <a:pt x="258" y="67"/>
                      <a:pt x="258" y="68"/>
                    </a:cubicBezTo>
                    <a:cubicBezTo>
                      <a:pt x="259" y="63"/>
                      <a:pt x="260" y="59"/>
                      <a:pt x="260" y="54"/>
                    </a:cubicBezTo>
                    <a:cubicBezTo>
                      <a:pt x="260" y="54"/>
                      <a:pt x="260" y="54"/>
                      <a:pt x="260" y="54"/>
                    </a:cubicBezTo>
                    <a:moveTo>
                      <a:pt x="163" y="7"/>
                    </a:moveTo>
                    <a:cubicBezTo>
                      <a:pt x="163" y="7"/>
                      <a:pt x="163" y="7"/>
                      <a:pt x="163" y="7"/>
                    </a:cubicBezTo>
                    <a:cubicBezTo>
                      <a:pt x="163" y="7"/>
                      <a:pt x="163" y="7"/>
                      <a:pt x="163" y="7"/>
                    </a:cubicBezTo>
                    <a:cubicBezTo>
                      <a:pt x="163" y="7"/>
                      <a:pt x="163" y="7"/>
                      <a:pt x="163" y="7"/>
                    </a:cubicBezTo>
                    <a:moveTo>
                      <a:pt x="165" y="4"/>
                    </a:moveTo>
                    <a:cubicBezTo>
                      <a:pt x="165" y="4"/>
                      <a:pt x="165" y="4"/>
                      <a:pt x="165" y="4"/>
                    </a:cubicBezTo>
                    <a:cubicBezTo>
                      <a:pt x="165" y="4"/>
                      <a:pt x="165" y="4"/>
                      <a:pt x="165" y="4"/>
                    </a:cubicBezTo>
                    <a:cubicBezTo>
                      <a:pt x="165" y="4"/>
                      <a:pt x="165" y="4"/>
                      <a:pt x="166" y="4"/>
                    </a:cubicBezTo>
                    <a:cubicBezTo>
                      <a:pt x="165" y="4"/>
                      <a:pt x="165" y="4"/>
                      <a:pt x="165" y="4"/>
                    </a:cubicBezTo>
                    <a:moveTo>
                      <a:pt x="204" y="0"/>
                    </a:moveTo>
                    <a:cubicBezTo>
                      <a:pt x="199" y="1"/>
                      <a:pt x="193" y="3"/>
                      <a:pt x="190" y="6"/>
                    </a:cubicBezTo>
                    <a:cubicBezTo>
                      <a:pt x="190" y="6"/>
                      <a:pt x="190" y="6"/>
                      <a:pt x="190" y="6"/>
                    </a:cubicBezTo>
                    <a:cubicBezTo>
                      <a:pt x="193" y="3"/>
                      <a:pt x="199" y="1"/>
                      <a:pt x="204"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2" name="Freeform 194">
                <a:extLst>
                  <a:ext uri="{FF2B5EF4-FFF2-40B4-BE49-F238E27FC236}">
                    <a16:creationId xmlns:a16="http://schemas.microsoft.com/office/drawing/2014/main" id="{4543DE05-E9FC-404F-8ED4-86261249462E}"/>
                  </a:ext>
                </a:extLst>
              </p:cNvPr>
              <p:cNvSpPr>
                <a:spLocks/>
              </p:cNvSpPr>
              <p:nvPr/>
            </p:nvSpPr>
            <p:spPr bwMode="auto">
              <a:xfrm>
                <a:off x="3070" y="3124"/>
                <a:ext cx="19" cy="5"/>
              </a:xfrm>
              <a:custGeom>
                <a:avLst/>
                <a:gdLst>
                  <a:gd name="T0" fmla="*/ 7 w 8"/>
                  <a:gd name="T1" fmla="*/ 0 h 2"/>
                  <a:gd name="T2" fmla="*/ 0 w 8"/>
                  <a:gd name="T3" fmla="*/ 1 h 2"/>
                  <a:gd name="T4" fmla="*/ 0 w 8"/>
                  <a:gd name="T5" fmla="*/ 1 h 2"/>
                  <a:gd name="T6" fmla="*/ 0 w 8"/>
                  <a:gd name="T7" fmla="*/ 1 h 2"/>
                  <a:gd name="T8" fmla="*/ 2 w 8"/>
                  <a:gd name="T9" fmla="*/ 1 h 2"/>
                  <a:gd name="T10" fmla="*/ 5 w 8"/>
                  <a:gd name="T11" fmla="*/ 1 h 2"/>
                  <a:gd name="T12" fmla="*/ 7 w 8"/>
                  <a:gd name="T13" fmla="*/ 1 h 2"/>
                  <a:gd name="T14" fmla="*/ 8 w 8"/>
                  <a:gd name="T15" fmla="*/ 2 h 2"/>
                  <a:gd name="T16" fmla="*/ 8 w 8"/>
                  <a:gd name="T17" fmla="*/ 0 h 2"/>
                  <a:gd name="T18" fmla="*/ 7 w 8"/>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2">
                    <a:moveTo>
                      <a:pt x="7" y="0"/>
                    </a:moveTo>
                    <a:cubicBezTo>
                      <a:pt x="5" y="0"/>
                      <a:pt x="2" y="0"/>
                      <a:pt x="0" y="1"/>
                    </a:cubicBezTo>
                    <a:cubicBezTo>
                      <a:pt x="0" y="1"/>
                      <a:pt x="0" y="1"/>
                      <a:pt x="0" y="1"/>
                    </a:cubicBezTo>
                    <a:cubicBezTo>
                      <a:pt x="0" y="1"/>
                      <a:pt x="0" y="1"/>
                      <a:pt x="0" y="1"/>
                    </a:cubicBezTo>
                    <a:cubicBezTo>
                      <a:pt x="1" y="1"/>
                      <a:pt x="2" y="1"/>
                      <a:pt x="2" y="1"/>
                    </a:cubicBezTo>
                    <a:cubicBezTo>
                      <a:pt x="3" y="1"/>
                      <a:pt x="4" y="1"/>
                      <a:pt x="5" y="1"/>
                    </a:cubicBezTo>
                    <a:cubicBezTo>
                      <a:pt x="5" y="1"/>
                      <a:pt x="6" y="1"/>
                      <a:pt x="7" y="1"/>
                    </a:cubicBezTo>
                    <a:cubicBezTo>
                      <a:pt x="7" y="1"/>
                      <a:pt x="8" y="2"/>
                      <a:pt x="8" y="2"/>
                    </a:cubicBezTo>
                    <a:cubicBezTo>
                      <a:pt x="8" y="1"/>
                      <a:pt x="8" y="0"/>
                      <a:pt x="8" y="0"/>
                    </a:cubicBezTo>
                    <a:cubicBezTo>
                      <a:pt x="8" y="0"/>
                      <a:pt x="7" y="0"/>
                      <a:pt x="7"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3" name="Freeform 195">
                <a:extLst>
                  <a:ext uri="{FF2B5EF4-FFF2-40B4-BE49-F238E27FC236}">
                    <a16:creationId xmlns:a16="http://schemas.microsoft.com/office/drawing/2014/main" id="{5538C891-CADC-4D65-8632-37463AD65ECF}"/>
                  </a:ext>
                </a:extLst>
              </p:cNvPr>
              <p:cNvSpPr>
                <a:spLocks/>
              </p:cNvSpPr>
              <p:nvPr/>
            </p:nvSpPr>
            <p:spPr bwMode="auto">
              <a:xfrm>
                <a:off x="2961" y="3105"/>
                <a:ext cx="66" cy="28"/>
              </a:xfrm>
              <a:custGeom>
                <a:avLst/>
                <a:gdLst>
                  <a:gd name="T0" fmla="*/ 14 w 28"/>
                  <a:gd name="T1" fmla="*/ 0 h 12"/>
                  <a:gd name="T2" fmla="*/ 13 w 28"/>
                  <a:gd name="T3" fmla="*/ 0 h 12"/>
                  <a:gd name="T4" fmla="*/ 12 w 28"/>
                  <a:gd name="T5" fmla="*/ 2 h 12"/>
                  <a:gd name="T6" fmla="*/ 12 w 28"/>
                  <a:gd name="T7" fmla="*/ 0 h 12"/>
                  <a:gd name="T8" fmla="*/ 11 w 28"/>
                  <a:gd name="T9" fmla="*/ 1 h 12"/>
                  <a:gd name="T10" fmla="*/ 0 w 28"/>
                  <a:gd name="T11" fmla="*/ 10 h 12"/>
                  <a:gd name="T12" fmla="*/ 1 w 28"/>
                  <a:gd name="T13" fmla="*/ 10 h 12"/>
                  <a:gd name="T14" fmla="*/ 11 w 28"/>
                  <a:gd name="T15" fmla="*/ 3 h 12"/>
                  <a:gd name="T16" fmla="*/ 12 w 28"/>
                  <a:gd name="T17" fmla="*/ 3 h 12"/>
                  <a:gd name="T18" fmla="*/ 13 w 28"/>
                  <a:gd name="T19" fmla="*/ 3 h 12"/>
                  <a:gd name="T20" fmla="*/ 14 w 28"/>
                  <a:gd name="T21" fmla="*/ 3 h 12"/>
                  <a:gd name="T22" fmla="*/ 27 w 28"/>
                  <a:gd name="T23" fmla="*/ 12 h 12"/>
                  <a:gd name="T24" fmla="*/ 28 w 28"/>
                  <a:gd name="T25" fmla="*/ 12 h 12"/>
                  <a:gd name="T26" fmla="*/ 28 w 28"/>
                  <a:gd name="T27" fmla="*/ 11 h 12"/>
                  <a:gd name="T28" fmla="*/ 14 w 28"/>
                  <a:gd name="T29" fmla="*/ 0 h 12"/>
                  <a:gd name="T30" fmla="*/ 14 w 28"/>
                  <a:gd name="T31" fmla="*/ 0 h 12"/>
                  <a:gd name="T32" fmla="*/ 14 w 28"/>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2">
                    <a:moveTo>
                      <a:pt x="14" y="0"/>
                    </a:moveTo>
                    <a:cubicBezTo>
                      <a:pt x="13" y="0"/>
                      <a:pt x="13" y="0"/>
                      <a:pt x="13" y="0"/>
                    </a:cubicBezTo>
                    <a:cubicBezTo>
                      <a:pt x="13" y="1"/>
                      <a:pt x="12" y="1"/>
                      <a:pt x="12" y="2"/>
                    </a:cubicBezTo>
                    <a:cubicBezTo>
                      <a:pt x="12" y="1"/>
                      <a:pt x="12" y="1"/>
                      <a:pt x="12" y="0"/>
                    </a:cubicBezTo>
                    <a:cubicBezTo>
                      <a:pt x="11" y="0"/>
                      <a:pt x="11" y="1"/>
                      <a:pt x="11" y="1"/>
                    </a:cubicBezTo>
                    <a:cubicBezTo>
                      <a:pt x="6" y="2"/>
                      <a:pt x="3" y="6"/>
                      <a:pt x="0" y="10"/>
                    </a:cubicBezTo>
                    <a:cubicBezTo>
                      <a:pt x="1" y="10"/>
                      <a:pt x="1" y="10"/>
                      <a:pt x="1" y="10"/>
                    </a:cubicBezTo>
                    <a:cubicBezTo>
                      <a:pt x="4" y="7"/>
                      <a:pt x="7" y="4"/>
                      <a:pt x="11" y="3"/>
                    </a:cubicBezTo>
                    <a:cubicBezTo>
                      <a:pt x="11" y="3"/>
                      <a:pt x="12" y="3"/>
                      <a:pt x="12" y="3"/>
                    </a:cubicBezTo>
                    <a:cubicBezTo>
                      <a:pt x="12" y="3"/>
                      <a:pt x="12" y="3"/>
                      <a:pt x="13" y="3"/>
                    </a:cubicBezTo>
                    <a:cubicBezTo>
                      <a:pt x="13" y="3"/>
                      <a:pt x="13" y="3"/>
                      <a:pt x="14" y="3"/>
                    </a:cubicBezTo>
                    <a:cubicBezTo>
                      <a:pt x="19" y="3"/>
                      <a:pt x="24" y="8"/>
                      <a:pt x="27" y="12"/>
                    </a:cubicBezTo>
                    <a:cubicBezTo>
                      <a:pt x="27" y="12"/>
                      <a:pt x="28" y="12"/>
                      <a:pt x="28" y="12"/>
                    </a:cubicBezTo>
                    <a:cubicBezTo>
                      <a:pt x="28" y="12"/>
                      <a:pt x="28" y="12"/>
                      <a:pt x="28" y="11"/>
                    </a:cubicBezTo>
                    <a:cubicBezTo>
                      <a:pt x="26" y="5"/>
                      <a:pt x="21" y="1"/>
                      <a:pt x="14" y="0"/>
                    </a:cubicBezTo>
                    <a:cubicBezTo>
                      <a:pt x="14" y="0"/>
                      <a:pt x="14" y="0"/>
                      <a:pt x="14" y="0"/>
                    </a:cubicBezTo>
                    <a:cubicBezTo>
                      <a:pt x="14" y="0"/>
                      <a:pt x="14" y="0"/>
                      <a:pt x="14"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4" name="Freeform 196">
                <a:extLst>
                  <a:ext uri="{FF2B5EF4-FFF2-40B4-BE49-F238E27FC236}">
                    <a16:creationId xmlns:a16="http://schemas.microsoft.com/office/drawing/2014/main" id="{AF165703-3804-497F-83A0-19E28590FD07}"/>
                  </a:ext>
                </a:extLst>
              </p:cNvPr>
              <p:cNvSpPr>
                <a:spLocks noEditPoints="1"/>
              </p:cNvSpPr>
              <p:nvPr/>
            </p:nvSpPr>
            <p:spPr bwMode="auto">
              <a:xfrm>
                <a:off x="2896" y="3083"/>
                <a:ext cx="53" cy="46"/>
              </a:xfrm>
              <a:custGeom>
                <a:avLst/>
                <a:gdLst>
                  <a:gd name="T0" fmla="*/ 1 w 22"/>
                  <a:gd name="T1" fmla="*/ 2 h 19"/>
                  <a:gd name="T2" fmla="*/ 0 w 22"/>
                  <a:gd name="T3" fmla="*/ 2 h 19"/>
                  <a:gd name="T4" fmla="*/ 0 w 22"/>
                  <a:gd name="T5" fmla="*/ 3 h 19"/>
                  <a:gd name="T6" fmla="*/ 0 w 22"/>
                  <a:gd name="T7" fmla="*/ 3 h 19"/>
                  <a:gd name="T8" fmla="*/ 1 w 22"/>
                  <a:gd name="T9" fmla="*/ 3 h 19"/>
                  <a:gd name="T10" fmla="*/ 1 w 22"/>
                  <a:gd name="T11" fmla="*/ 2 h 19"/>
                  <a:gd name="T12" fmla="*/ 1 w 22"/>
                  <a:gd name="T13" fmla="*/ 2 h 19"/>
                  <a:gd name="T14" fmla="*/ 7 w 22"/>
                  <a:gd name="T15" fmla="*/ 0 h 19"/>
                  <a:gd name="T16" fmla="*/ 3 w 22"/>
                  <a:gd name="T17" fmla="*/ 1 h 19"/>
                  <a:gd name="T18" fmla="*/ 2 w 22"/>
                  <a:gd name="T19" fmla="*/ 2 h 19"/>
                  <a:gd name="T20" fmla="*/ 2 w 22"/>
                  <a:gd name="T21" fmla="*/ 2 h 19"/>
                  <a:gd name="T22" fmla="*/ 2 w 22"/>
                  <a:gd name="T23" fmla="*/ 2 h 19"/>
                  <a:gd name="T24" fmla="*/ 5 w 22"/>
                  <a:gd name="T25" fmla="*/ 2 h 19"/>
                  <a:gd name="T26" fmla="*/ 13 w 22"/>
                  <a:gd name="T27" fmla="*/ 4 h 19"/>
                  <a:gd name="T28" fmla="*/ 14 w 22"/>
                  <a:gd name="T29" fmla="*/ 5 h 19"/>
                  <a:gd name="T30" fmla="*/ 16 w 22"/>
                  <a:gd name="T31" fmla="*/ 6 h 19"/>
                  <a:gd name="T32" fmla="*/ 19 w 22"/>
                  <a:gd name="T33" fmla="*/ 19 h 19"/>
                  <a:gd name="T34" fmla="*/ 20 w 22"/>
                  <a:gd name="T35" fmla="*/ 19 h 19"/>
                  <a:gd name="T36" fmla="*/ 20 w 22"/>
                  <a:gd name="T37" fmla="*/ 19 h 19"/>
                  <a:gd name="T38" fmla="*/ 18 w 22"/>
                  <a:gd name="T39" fmla="*/ 4 h 19"/>
                  <a:gd name="T40" fmla="*/ 17 w 22"/>
                  <a:gd name="T41" fmla="*/ 3 h 19"/>
                  <a:gd name="T42" fmla="*/ 16 w 22"/>
                  <a:gd name="T43" fmla="*/ 2 h 19"/>
                  <a:gd name="T44" fmla="*/ 15 w 22"/>
                  <a:gd name="T45" fmla="*/ 3 h 19"/>
                  <a:gd name="T46" fmla="*/ 15 w 22"/>
                  <a:gd name="T47" fmla="*/ 2 h 19"/>
                  <a:gd name="T48" fmla="*/ 15 w 22"/>
                  <a:gd name="T49" fmla="*/ 1 h 19"/>
                  <a:gd name="T50" fmla="*/ 15 w 22"/>
                  <a:gd name="T51" fmla="*/ 3 h 19"/>
                  <a:gd name="T52" fmla="*/ 14 w 22"/>
                  <a:gd name="T53" fmla="*/ 3 h 19"/>
                  <a:gd name="T54" fmla="*/ 6 w 22"/>
                  <a:gd name="T55" fmla="*/ 1 h 19"/>
                  <a:gd name="T56" fmla="*/ 7 w 22"/>
                  <a:gd name="T5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 h="19">
                    <a:moveTo>
                      <a:pt x="1" y="2"/>
                    </a:moveTo>
                    <a:cubicBezTo>
                      <a:pt x="0" y="2"/>
                      <a:pt x="0" y="2"/>
                      <a:pt x="0" y="2"/>
                    </a:cubicBezTo>
                    <a:cubicBezTo>
                      <a:pt x="0" y="2"/>
                      <a:pt x="0" y="3"/>
                      <a:pt x="0" y="3"/>
                    </a:cubicBezTo>
                    <a:cubicBezTo>
                      <a:pt x="0" y="3"/>
                      <a:pt x="0" y="3"/>
                      <a:pt x="0" y="3"/>
                    </a:cubicBezTo>
                    <a:cubicBezTo>
                      <a:pt x="0" y="3"/>
                      <a:pt x="1" y="3"/>
                      <a:pt x="1" y="3"/>
                    </a:cubicBezTo>
                    <a:cubicBezTo>
                      <a:pt x="1" y="2"/>
                      <a:pt x="1" y="2"/>
                      <a:pt x="1" y="2"/>
                    </a:cubicBezTo>
                    <a:cubicBezTo>
                      <a:pt x="1" y="2"/>
                      <a:pt x="1" y="2"/>
                      <a:pt x="1" y="2"/>
                    </a:cubicBezTo>
                    <a:moveTo>
                      <a:pt x="7" y="0"/>
                    </a:moveTo>
                    <a:cubicBezTo>
                      <a:pt x="5" y="0"/>
                      <a:pt x="4" y="1"/>
                      <a:pt x="3" y="1"/>
                    </a:cubicBezTo>
                    <a:cubicBezTo>
                      <a:pt x="2" y="1"/>
                      <a:pt x="2" y="2"/>
                      <a:pt x="2" y="2"/>
                    </a:cubicBezTo>
                    <a:cubicBezTo>
                      <a:pt x="2" y="2"/>
                      <a:pt x="2" y="2"/>
                      <a:pt x="2" y="2"/>
                    </a:cubicBezTo>
                    <a:cubicBezTo>
                      <a:pt x="2" y="2"/>
                      <a:pt x="2" y="2"/>
                      <a:pt x="2" y="2"/>
                    </a:cubicBezTo>
                    <a:cubicBezTo>
                      <a:pt x="3" y="2"/>
                      <a:pt x="4" y="2"/>
                      <a:pt x="5" y="2"/>
                    </a:cubicBezTo>
                    <a:cubicBezTo>
                      <a:pt x="8" y="2"/>
                      <a:pt x="11" y="3"/>
                      <a:pt x="13" y="4"/>
                    </a:cubicBezTo>
                    <a:cubicBezTo>
                      <a:pt x="13" y="4"/>
                      <a:pt x="14" y="4"/>
                      <a:pt x="14" y="5"/>
                    </a:cubicBezTo>
                    <a:cubicBezTo>
                      <a:pt x="15" y="5"/>
                      <a:pt x="15" y="6"/>
                      <a:pt x="16" y="6"/>
                    </a:cubicBezTo>
                    <a:cubicBezTo>
                      <a:pt x="18" y="9"/>
                      <a:pt x="19" y="15"/>
                      <a:pt x="19" y="19"/>
                    </a:cubicBezTo>
                    <a:cubicBezTo>
                      <a:pt x="19" y="19"/>
                      <a:pt x="19" y="19"/>
                      <a:pt x="20" y="19"/>
                    </a:cubicBezTo>
                    <a:cubicBezTo>
                      <a:pt x="20" y="19"/>
                      <a:pt x="20" y="19"/>
                      <a:pt x="20" y="19"/>
                    </a:cubicBezTo>
                    <a:cubicBezTo>
                      <a:pt x="22" y="14"/>
                      <a:pt x="21" y="8"/>
                      <a:pt x="18" y="4"/>
                    </a:cubicBezTo>
                    <a:cubicBezTo>
                      <a:pt x="17" y="3"/>
                      <a:pt x="17" y="3"/>
                      <a:pt x="17" y="3"/>
                    </a:cubicBezTo>
                    <a:cubicBezTo>
                      <a:pt x="16" y="2"/>
                      <a:pt x="16" y="2"/>
                      <a:pt x="16" y="2"/>
                    </a:cubicBezTo>
                    <a:cubicBezTo>
                      <a:pt x="15" y="2"/>
                      <a:pt x="15" y="3"/>
                      <a:pt x="15" y="3"/>
                    </a:cubicBezTo>
                    <a:cubicBezTo>
                      <a:pt x="15" y="2"/>
                      <a:pt x="15" y="2"/>
                      <a:pt x="15" y="2"/>
                    </a:cubicBezTo>
                    <a:cubicBezTo>
                      <a:pt x="15" y="1"/>
                      <a:pt x="15" y="1"/>
                      <a:pt x="15" y="1"/>
                    </a:cubicBezTo>
                    <a:cubicBezTo>
                      <a:pt x="15" y="2"/>
                      <a:pt x="15" y="2"/>
                      <a:pt x="15" y="3"/>
                    </a:cubicBezTo>
                    <a:cubicBezTo>
                      <a:pt x="14" y="3"/>
                      <a:pt x="14" y="3"/>
                      <a:pt x="14" y="3"/>
                    </a:cubicBezTo>
                    <a:cubicBezTo>
                      <a:pt x="12" y="2"/>
                      <a:pt x="9" y="1"/>
                      <a:pt x="6" y="1"/>
                    </a:cubicBezTo>
                    <a:cubicBezTo>
                      <a:pt x="6" y="1"/>
                      <a:pt x="6" y="1"/>
                      <a:pt x="7"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5" name="Freeform 197">
                <a:extLst>
                  <a:ext uri="{FF2B5EF4-FFF2-40B4-BE49-F238E27FC236}">
                    <a16:creationId xmlns:a16="http://schemas.microsoft.com/office/drawing/2014/main" id="{A93E5EB1-0F79-48EB-ADF4-232F3164C69D}"/>
                  </a:ext>
                </a:extLst>
              </p:cNvPr>
              <p:cNvSpPr>
                <a:spLocks/>
              </p:cNvSpPr>
              <p:nvPr/>
            </p:nvSpPr>
            <p:spPr bwMode="auto">
              <a:xfrm>
                <a:off x="2968" y="3226"/>
                <a:ext cx="9" cy="29"/>
              </a:xfrm>
              <a:custGeom>
                <a:avLst/>
                <a:gdLst>
                  <a:gd name="T0" fmla="*/ 2 w 4"/>
                  <a:gd name="T1" fmla="*/ 0 h 12"/>
                  <a:gd name="T2" fmla="*/ 0 w 4"/>
                  <a:gd name="T3" fmla="*/ 1 h 12"/>
                  <a:gd name="T4" fmla="*/ 2 w 4"/>
                  <a:gd name="T5" fmla="*/ 12 h 12"/>
                  <a:gd name="T6" fmla="*/ 2 w 4"/>
                  <a:gd name="T7" fmla="*/ 12 h 12"/>
                  <a:gd name="T8" fmla="*/ 2 w 4"/>
                  <a:gd name="T9" fmla="*/ 12 h 12"/>
                  <a:gd name="T10" fmla="*/ 2 w 4"/>
                  <a:gd name="T11" fmla="*/ 0 h 12"/>
                </a:gdLst>
                <a:ahLst/>
                <a:cxnLst>
                  <a:cxn ang="0">
                    <a:pos x="T0" y="T1"/>
                  </a:cxn>
                  <a:cxn ang="0">
                    <a:pos x="T2" y="T3"/>
                  </a:cxn>
                  <a:cxn ang="0">
                    <a:pos x="T4" y="T5"/>
                  </a:cxn>
                  <a:cxn ang="0">
                    <a:pos x="T6" y="T7"/>
                  </a:cxn>
                  <a:cxn ang="0">
                    <a:pos x="T8" y="T9"/>
                  </a:cxn>
                  <a:cxn ang="0">
                    <a:pos x="T10" y="T11"/>
                  </a:cxn>
                </a:cxnLst>
                <a:rect l="0" t="0" r="r" b="b"/>
                <a:pathLst>
                  <a:path w="4" h="12">
                    <a:moveTo>
                      <a:pt x="2" y="0"/>
                    </a:moveTo>
                    <a:cubicBezTo>
                      <a:pt x="2" y="1"/>
                      <a:pt x="1" y="1"/>
                      <a:pt x="0" y="1"/>
                    </a:cubicBezTo>
                    <a:cubicBezTo>
                      <a:pt x="2" y="4"/>
                      <a:pt x="2" y="8"/>
                      <a:pt x="2" y="12"/>
                    </a:cubicBezTo>
                    <a:cubicBezTo>
                      <a:pt x="2" y="12"/>
                      <a:pt x="2" y="12"/>
                      <a:pt x="2" y="12"/>
                    </a:cubicBezTo>
                    <a:cubicBezTo>
                      <a:pt x="2" y="12"/>
                      <a:pt x="2" y="12"/>
                      <a:pt x="2" y="12"/>
                    </a:cubicBezTo>
                    <a:cubicBezTo>
                      <a:pt x="4" y="8"/>
                      <a:pt x="4" y="4"/>
                      <a:pt x="2"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6" name="Freeform 198">
                <a:extLst>
                  <a:ext uri="{FF2B5EF4-FFF2-40B4-BE49-F238E27FC236}">
                    <a16:creationId xmlns:a16="http://schemas.microsoft.com/office/drawing/2014/main" id="{73263353-EB4C-46BF-B82E-FD706A76DDEB}"/>
                  </a:ext>
                </a:extLst>
              </p:cNvPr>
              <p:cNvSpPr>
                <a:spLocks/>
              </p:cNvSpPr>
              <p:nvPr/>
            </p:nvSpPr>
            <p:spPr bwMode="auto">
              <a:xfrm>
                <a:off x="2775" y="3293"/>
                <a:ext cx="7" cy="14"/>
              </a:xfrm>
              <a:custGeom>
                <a:avLst/>
                <a:gdLst>
                  <a:gd name="T0" fmla="*/ 0 w 3"/>
                  <a:gd name="T1" fmla="*/ 0 h 6"/>
                  <a:gd name="T2" fmla="*/ 0 w 3"/>
                  <a:gd name="T3" fmla="*/ 0 h 6"/>
                  <a:gd name="T4" fmla="*/ 2 w 3"/>
                  <a:gd name="T5" fmla="*/ 6 h 6"/>
                  <a:gd name="T6" fmla="*/ 3 w 3"/>
                  <a:gd name="T7" fmla="*/ 6 h 6"/>
                  <a:gd name="T8" fmla="*/ 3 w 3"/>
                  <a:gd name="T9" fmla="*/ 5 h 6"/>
                  <a:gd name="T10" fmla="*/ 3 w 3"/>
                  <a:gd name="T11" fmla="*/ 5 h 6"/>
                  <a:gd name="T12" fmla="*/ 3 w 3"/>
                  <a:gd name="T13" fmla="*/ 5 h 6"/>
                  <a:gd name="T14" fmla="*/ 0 w 3"/>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0" y="0"/>
                    </a:moveTo>
                    <a:cubicBezTo>
                      <a:pt x="0" y="0"/>
                      <a:pt x="0" y="0"/>
                      <a:pt x="0" y="0"/>
                    </a:cubicBezTo>
                    <a:cubicBezTo>
                      <a:pt x="1" y="2"/>
                      <a:pt x="1" y="4"/>
                      <a:pt x="2" y="6"/>
                    </a:cubicBezTo>
                    <a:cubicBezTo>
                      <a:pt x="2" y="6"/>
                      <a:pt x="2" y="6"/>
                      <a:pt x="3" y="6"/>
                    </a:cubicBezTo>
                    <a:cubicBezTo>
                      <a:pt x="3" y="6"/>
                      <a:pt x="3" y="6"/>
                      <a:pt x="3" y="5"/>
                    </a:cubicBezTo>
                    <a:cubicBezTo>
                      <a:pt x="3" y="5"/>
                      <a:pt x="3" y="5"/>
                      <a:pt x="3" y="5"/>
                    </a:cubicBezTo>
                    <a:cubicBezTo>
                      <a:pt x="3" y="5"/>
                      <a:pt x="3" y="5"/>
                      <a:pt x="3" y="5"/>
                    </a:cubicBezTo>
                    <a:cubicBezTo>
                      <a:pt x="2" y="3"/>
                      <a:pt x="1" y="2"/>
                      <a:pt x="0"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7" name="Freeform 199">
                <a:extLst>
                  <a:ext uri="{FF2B5EF4-FFF2-40B4-BE49-F238E27FC236}">
                    <a16:creationId xmlns:a16="http://schemas.microsoft.com/office/drawing/2014/main" id="{AF209EBE-D862-44F0-82F5-2D852C30A092}"/>
                  </a:ext>
                </a:extLst>
              </p:cNvPr>
              <p:cNvSpPr>
                <a:spLocks/>
              </p:cNvSpPr>
              <p:nvPr/>
            </p:nvSpPr>
            <p:spPr bwMode="auto">
              <a:xfrm>
                <a:off x="2770" y="3378"/>
                <a:ext cx="5" cy="5"/>
              </a:xfrm>
              <a:custGeom>
                <a:avLst/>
                <a:gdLst>
                  <a:gd name="T0" fmla="*/ 0 w 2"/>
                  <a:gd name="T1" fmla="*/ 0 h 2"/>
                  <a:gd name="T2" fmla="*/ 0 w 2"/>
                  <a:gd name="T3" fmla="*/ 0 h 2"/>
                  <a:gd name="T4" fmla="*/ 0 w 2"/>
                  <a:gd name="T5" fmla="*/ 1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cubicBezTo>
                      <a:pt x="0" y="0"/>
                      <a:pt x="0" y="0"/>
                      <a:pt x="0" y="0"/>
                    </a:cubicBezTo>
                    <a:cubicBezTo>
                      <a:pt x="0" y="1"/>
                      <a:pt x="0" y="1"/>
                      <a:pt x="0" y="1"/>
                    </a:cubicBezTo>
                    <a:cubicBezTo>
                      <a:pt x="0" y="1"/>
                      <a:pt x="1" y="1"/>
                      <a:pt x="2" y="2"/>
                    </a:cubicBezTo>
                    <a:cubicBezTo>
                      <a:pt x="1" y="1"/>
                      <a:pt x="1" y="1"/>
                      <a:pt x="0"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8" name="Freeform 200">
                <a:extLst>
                  <a:ext uri="{FF2B5EF4-FFF2-40B4-BE49-F238E27FC236}">
                    <a16:creationId xmlns:a16="http://schemas.microsoft.com/office/drawing/2014/main" id="{660CAC06-4763-4BDA-B16D-1D762A85F1CA}"/>
                  </a:ext>
                </a:extLst>
              </p:cNvPr>
              <p:cNvSpPr>
                <a:spLocks/>
              </p:cNvSpPr>
              <p:nvPr/>
            </p:nvSpPr>
            <p:spPr bwMode="auto">
              <a:xfrm>
                <a:off x="2666" y="3000"/>
                <a:ext cx="16" cy="5"/>
              </a:xfrm>
              <a:custGeom>
                <a:avLst/>
                <a:gdLst>
                  <a:gd name="T0" fmla="*/ 3 w 7"/>
                  <a:gd name="T1" fmla="*/ 0 h 2"/>
                  <a:gd name="T2" fmla="*/ 0 w 7"/>
                  <a:gd name="T3" fmla="*/ 0 h 2"/>
                  <a:gd name="T4" fmla="*/ 0 w 7"/>
                  <a:gd name="T5" fmla="*/ 0 h 2"/>
                  <a:gd name="T6" fmla="*/ 0 w 7"/>
                  <a:gd name="T7" fmla="*/ 0 h 2"/>
                  <a:gd name="T8" fmla="*/ 0 w 7"/>
                  <a:gd name="T9" fmla="*/ 1 h 2"/>
                  <a:gd name="T10" fmla="*/ 0 w 7"/>
                  <a:gd name="T11" fmla="*/ 1 h 2"/>
                  <a:gd name="T12" fmla="*/ 1 w 7"/>
                  <a:gd name="T13" fmla="*/ 2 h 2"/>
                  <a:gd name="T14" fmla="*/ 1 w 7"/>
                  <a:gd name="T15" fmla="*/ 2 h 2"/>
                  <a:gd name="T16" fmla="*/ 1 w 7"/>
                  <a:gd name="T17" fmla="*/ 2 h 2"/>
                  <a:gd name="T18" fmla="*/ 1 w 7"/>
                  <a:gd name="T19" fmla="*/ 2 h 2"/>
                  <a:gd name="T20" fmla="*/ 2 w 7"/>
                  <a:gd name="T21" fmla="*/ 2 h 2"/>
                  <a:gd name="T22" fmla="*/ 4 w 7"/>
                  <a:gd name="T23" fmla="*/ 2 h 2"/>
                  <a:gd name="T24" fmla="*/ 7 w 7"/>
                  <a:gd name="T25" fmla="*/ 2 h 2"/>
                  <a:gd name="T26" fmla="*/ 7 w 7"/>
                  <a:gd name="T27" fmla="*/ 0 h 2"/>
                  <a:gd name="T28" fmla="*/ 3 w 7"/>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2">
                    <a:moveTo>
                      <a:pt x="3" y="0"/>
                    </a:moveTo>
                    <a:cubicBezTo>
                      <a:pt x="2" y="0"/>
                      <a:pt x="1" y="0"/>
                      <a:pt x="0" y="0"/>
                    </a:cubicBezTo>
                    <a:cubicBezTo>
                      <a:pt x="0" y="0"/>
                      <a:pt x="0" y="0"/>
                      <a:pt x="0" y="0"/>
                    </a:cubicBezTo>
                    <a:cubicBezTo>
                      <a:pt x="0" y="0"/>
                      <a:pt x="0" y="0"/>
                      <a:pt x="0" y="0"/>
                    </a:cubicBezTo>
                    <a:cubicBezTo>
                      <a:pt x="0" y="1"/>
                      <a:pt x="0" y="1"/>
                      <a:pt x="0" y="1"/>
                    </a:cubicBezTo>
                    <a:cubicBezTo>
                      <a:pt x="0" y="1"/>
                      <a:pt x="0" y="1"/>
                      <a:pt x="0" y="1"/>
                    </a:cubicBezTo>
                    <a:cubicBezTo>
                      <a:pt x="1" y="2"/>
                      <a:pt x="1" y="2"/>
                      <a:pt x="1" y="2"/>
                    </a:cubicBezTo>
                    <a:cubicBezTo>
                      <a:pt x="1" y="2"/>
                      <a:pt x="1" y="2"/>
                      <a:pt x="1" y="2"/>
                    </a:cubicBezTo>
                    <a:cubicBezTo>
                      <a:pt x="1" y="2"/>
                      <a:pt x="1" y="2"/>
                      <a:pt x="1" y="2"/>
                    </a:cubicBezTo>
                    <a:cubicBezTo>
                      <a:pt x="1" y="2"/>
                      <a:pt x="1" y="2"/>
                      <a:pt x="1" y="2"/>
                    </a:cubicBezTo>
                    <a:cubicBezTo>
                      <a:pt x="2" y="2"/>
                      <a:pt x="2" y="2"/>
                      <a:pt x="2" y="2"/>
                    </a:cubicBezTo>
                    <a:cubicBezTo>
                      <a:pt x="3" y="2"/>
                      <a:pt x="4" y="2"/>
                      <a:pt x="4" y="2"/>
                    </a:cubicBezTo>
                    <a:cubicBezTo>
                      <a:pt x="5" y="2"/>
                      <a:pt x="6" y="2"/>
                      <a:pt x="7" y="2"/>
                    </a:cubicBezTo>
                    <a:cubicBezTo>
                      <a:pt x="7" y="1"/>
                      <a:pt x="7" y="1"/>
                      <a:pt x="7" y="0"/>
                    </a:cubicBezTo>
                    <a:cubicBezTo>
                      <a:pt x="6" y="0"/>
                      <a:pt x="5" y="0"/>
                      <a:pt x="3"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9" name="Freeform 201">
                <a:extLst>
                  <a:ext uri="{FF2B5EF4-FFF2-40B4-BE49-F238E27FC236}">
                    <a16:creationId xmlns:a16="http://schemas.microsoft.com/office/drawing/2014/main" id="{CCE2D8F5-E5D1-480C-B594-7BF1565B8375}"/>
                  </a:ext>
                </a:extLst>
              </p:cNvPr>
              <p:cNvSpPr>
                <a:spLocks/>
              </p:cNvSpPr>
              <p:nvPr/>
            </p:nvSpPr>
            <p:spPr bwMode="auto">
              <a:xfrm>
                <a:off x="2592" y="3302"/>
                <a:ext cx="10" cy="14"/>
              </a:xfrm>
              <a:custGeom>
                <a:avLst/>
                <a:gdLst>
                  <a:gd name="T0" fmla="*/ 2 w 4"/>
                  <a:gd name="T1" fmla="*/ 0 h 6"/>
                  <a:gd name="T2" fmla="*/ 0 w 4"/>
                  <a:gd name="T3" fmla="*/ 2 h 6"/>
                  <a:gd name="T4" fmla="*/ 3 w 4"/>
                  <a:gd name="T5" fmla="*/ 6 h 6"/>
                  <a:gd name="T6" fmla="*/ 4 w 4"/>
                  <a:gd name="T7" fmla="*/ 6 h 6"/>
                  <a:gd name="T8" fmla="*/ 2 w 4"/>
                  <a:gd name="T9" fmla="*/ 0 h 6"/>
                </a:gdLst>
                <a:ahLst/>
                <a:cxnLst>
                  <a:cxn ang="0">
                    <a:pos x="T0" y="T1"/>
                  </a:cxn>
                  <a:cxn ang="0">
                    <a:pos x="T2" y="T3"/>
                  </a:cxn>
                  <a:cxn ang="0">
                    <a:pos x="T4" y="T5"/>
                  </a:cxn>
                  <a:cxn ang="0">
                    <a:pos x="T6" y="T7"/>
                  </a:cxn>
                  <a:cxn ang="0">
                    <a:pos x="T8" y="T9"/>
                  </a:cxn>
                </a:cxnLst>
                <a:rect l="0" t="0" r="r" b="b"/>
                <a:pathLst>
                  <a:path w="4" h="6">
                    <a:moveTo>
                      <a:pt x="2" y="0"/>
                    </a:moveTo>
                    <a:cubicBezTo>
                      <a:pt x="1" y="1"/>
                      <a:pt x="0" y="1"/>
                      <a:pt x="0" y="2"/>
                    </a:cubicBezTo>
                    <a:cubicBezTo>
                      <a:pt x="0" y="4"/>
                      <a:pt x="1" y="5"/>
                      <a:pt x="3" y="6"/>
                    </a:cubicBezTo>
                    <a:cubicBezTo>
                      <a:pt x="4" y="6"/>
                      <a:pt x="4" y="6"/>
                      <a:pt x="4" y="6"/>
                    </a:cubicBezTo>
                    <a:cubicBezTo>
                      <a:pt x="2" y="4"/>
                      <a:pt x="2" y="2"/>
                      <a:pt x="2"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0" name="Freeform 202">
                <a:extLst>
                  <a:ext uri="{FF2B5EF4-FFF2-40B4-BE49-F238E27FC236}">
                    <a16:creationId xmlns:a16="http://schemas.microsoft.com/office/drawing/2014/main" id="{780BAB95-9106-480D-BDD6-C5DF6EA010D4}"/>
                  </a:ext>
                </a:extLst>
              </p:cNvPr>
              <p:cNvSpPr>
                <a:spLocks noEditPoints="1"/>
              </p:cNvSpPr>
              <p:nvPr/>
            </p:nvSpPr>
            <p:spPr bwMode="auto">
              <a:xfrm>
                <a:off x="2668" y="3376"/>
                <a:ext cx="62" cy="9"/>
              </a:xfrm>
              <a:custGeom>
                <a:avLst/>
                <a:gdLst>
                  <a:gd name="T0" fmla="*/ 26 w 26"/>
                  <a:gd name="T1" fmla="*/ 1 h 4"/>
                  <a:gd name="T2" fmla="*/ 25 w 26"/>
                  <a:gd name="T3" fmla="*/ 2 h 4"/>
                  <a:gd name="T4" fmla="*/ 26 w 26"/>
                  <a:gd name="T5" fmla="*/ 2 h 4"/>
                  <a:gd name="T6" fmla="*/ 26 w 26"/>
                  <a:gd name="T7" fmla="*/ 2 h 4"/>
                  <a:gd name="T8" fmla="*/ 26 w 26"/>
                  <a:gd name="T9" fmla="*/ 1 h 4"/>
                  <a:gd name="T10" fmla="*/ 0 w 26"/>
                  <a:gd name="T11" fmla="*/ 0 h 4"/>
                  <a:gd name="T12" fmla="*/ 0 w 26"/>
                  <a:gd name="T13" fmla="*/ 0 h 4"/>
                  <a:gd name="T14" fmla="*/ 0 w 26"/>
                  <a:gd name="T15" fmla="*/ 2 h 4"/>
                  <a:gd name="T16" fmla="*/ 0 w 26"/>
                  <a:gd name="T17" fmla="*/ 2 h 4"/>
                  <a:gd name="T18" fmla="*/ 1 w 26"/>
                  <a:gd name="T19" fmla="*/ 2 h 4"/>
                  <a:gd name="T20" fmla="*/ 5 w 26"/>
                  <a:gd name="T21" fmla="*/ 4 h 4"/>
                  <a:gd name="T22" fmla="*/ 0 w 26"/>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4">
                    <a:moveTo>
                      <a:pt x="26" y="1"/>
                    </a:moveTo>
                    <a:cubicBezTo>
                      <a:pt x="26" y="2"/>
                      <a:pt x="25" y="2"/>
                      <a:pt x="25" y="2"/>
                    </a:cubicBezTo>
                    <a:cubicBezTo>
                      <a:pt x="25" y="2"/>
                      <a:pt x="26" y="2"/>
                      <a:pt x="26" y="2"/>
                    </a:cubicBezTo>
                    <a:cubicBezTo>
                      <a:pt x="26" y="2"/>
                      <a:pt x="26" y="2"/>
                      <a:pt x="26" y="2"/>
                    </a:cubicBezTo>
                    <a:cubicBezTo>
                      <a:pt x="26" y="1"/>
                      <a:pt x="26" y="1"/>
                      <a:pt x="26" y="1"/>
                    </a:cubicBezTo>
                    <a:moveTo>
                      <a:pt x="0" y="0"/>
                    </a:moveTo>
                    <a:cubicBezTo>
                      <a:pt x="0" y="0"/>
                      <a:pt x="0" y="0"/>
                      <a:pt x="0" y="0"/>
                    </a:cubicBezTo>
                    <a:cubicBezTo>
                      <a:pt x="0" y="1"/>
                      <a:pt x="0" y="1"/>
                      <a:pt x="0" y="2"/>
                    </a:cubicBezTo>
                    <a:cubicBezTo>
                      <a:pt x="0" y="2"/>
                      <a:pt x="0" y="2"/>
                      <a:pt x="0" y="2"/>
                    </a:cubicBezTo>
                    <a:cubicBezTo>
                      <a:pt x="1" y="2"/>
                      <a:pt x="1" y="2"/>
                      <a:pt x="1" y="2"/>
                    </a:cubicBezTo>
                    <a:cubicBezTo>
                      <a:pt x="2" y="3"/>
                      <a:pt x="3" y="3"/>
                      <a:pt x="5" y="4"/>
                    </a:cubicBezTo>
                    <a:cubicBezTo>
                      <a:pt x="3" y="3"/>
                      <a:pt x="1" y="1"/>
                      <a:pt x="0"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1" name="Freeform 203">
                <a:extLst>
                  <a:ext uri="{FF2B5EF4-FFF2-40B4-BE49-F238E27FC236}">
                    <a16:creationId xmlns:a16="http://schemas.microsoft.com/office/drawing/2014/main" id="{277076DA-0BBB-476B-BF35-094CED5FED25}"/>
                  </a:ext>
                </a:extLst>
              </p:cNvPr>
              <p:cNvSpPr>
                <a:spLocks noEditPoints="1"/>
              </p:cNvSpPr>
              <p:nvPr/>
            </p:nvSpPr>
            <p:spPr bwMode="auto">
              <a:xfrm>
                <a:off x="2454" y="3304"/>
                <a:ext cx="36" cy="39"/>
              </a:xfrm>
              <a:custGeom>
                <a:avLst/>
                <a:gdLst>
                  <a:gd name="T0" fmla="*/ 6 w 15"/>
                  <a:gd name="T1" fmla="*/ 2 h 16"/>
                  <a:gd name="T2" fmla="*/ 1 w 15"/>
                  <a:gd name="T3" fmla="*/ 8 h 16"/>
                  <a:gd name="T4" fmla="*/ 0 w 15"/>
                  <a:gd name="T5" fmla="*/ 14 h 16"/>
                  <a:gd name="T6" fmla="*/ 2 w 15"/>
                  <a:gd name="T7" fmla="*/ 10 h 16"/>
                  <a:gd name="T8" fmla="*/ 2 w 15"/>
                  <a:gd name="T9" fmla="*/ 10 h 16"/>
                  <a:gd name="T10" fmla="*/ 2 w 15"/>
                  <a:gd name="T11" fmla="*/ 12 h 16"/>
                  <a:gd name="T12" fmla="*/ 3 w 15"/>
                  <a:gd name="T13" fmla="*/ 16 h 16"/>
                  <a:gd name="T14" fmla="*/ 4 w 15"/>
                  <a:gd name="T15" fmla="*/ 8 h 16"/>
                  <a:gd name="T16" fmla="*/ 6 w 15"/>
                  <a:gd name="T17" fmla="*/ 5 h 16"/>
                  <a:gd name="T18" fmla="*/ 6 w 15"/>
                  <a:gd name="T19" fmla="*/ 2 h 16"/>
                  <a:gd name="T20" fmla="*/ 12 w 15"/>
                  <a:gd name="T21" fmla="*/ 0 h 16"/>
                  <a:gd name="T22" fmla="*/ 10 w 15"/>
                  <a:gd name="T23" fmla="*/ 1 h 16"/>
                  <a:gd name="T24" fmla="*/ 8 w 15"/>
                  <a:gd name="T25" fmla="*/ 4 h 16"/>
                  <a:gd name="T26" fmla="*/ 15 w 15"/>
                  <a:gd name="T27" fmla="*/ 1 h 16"/>
                  <a:gd name="T28" fmla="*/ 15 w 15"/>
                  <a:gd name="T29" fmla="*/ 0 h 16"/>
                  <a:gd name="T30" fmla="*/ 12 w 15"/>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6">
                    <a:moveTo>
                      <a:pt x="6" y="2"/>
                    </a:moveTo>
                    <a:cubicBezTo>
                      <a:pt x="4" y="4"/>
                      <a:pt x="2" y="6"/>
                      <a:pt x="1" y="8"/>
                    </a:cubicBezTo>
                    <a:cubicBezTo>
                      <a:pt x="0" y="10"/>
                      <a:pt x="0" y="12"/>
                      <a:pt x="0" y="14"/>
                    </a:cubicBezTo>
                    <a:cubicBezTo>
                      <a:pt x="1" y="13"/>
                      <a:pt x="1" y="12"/>
                      <a:pt x="2" y="10"/>
                    </a:cubicBezTo>
                    <a:cubicBezTo>
                      <a:pt x="2" y="10"/>
                      <a:pt x="2" y="10"/>
                      <a:pt x="2" y="10"/>
                    </a:cubicBezTo>
                    <a:cubicBezTo>
                      <a:pt x="2" y="11"/>
                      <a:pt x="2" y="12"/>
                      <a:pt x="2" y="12"/>
                    </a:cubicBezTo>
                    <a:cubicBezTo>
                      <a:pt x="2" y="14"/>
                      <a:pt x="3" y="15"/>
                      <a:pt x="3" y="16"/>
                    </a:cubicBezTo>
                    <a:cubicBezTo>
                      <a:pt x="3" y="13"/>
                      <a:pt x="3" y="11"/>
                      <a:pt x="4" y="8"/>
                    </a:cubicBezTo>
                    <a:cubicBezTo>
                      <a:pt x="4" y="7"/>
                      <a:pt x="5" y="6"/>
                      <a:pt x="6" y="5"/>
                    </a:cubicBezTo>
                    <a:cubicBezTo>
                      <a:pt x="6" y="4"/>
                      <a:pt x="6" y="3"/>
                      <a:pt x="6" y="2"/>
                    </a:cubicBezTo>
                    <a:moveTo>
                      <a:pt x="12" y="0"/>
                    </a:moveTo>
                    <a:cubicBezTo>
                      <a:pt x="11" y="0"/>
                      <a:pt x="11" y="0"/>
                      <a:pt x="10" y="1"/>
                    </a:cubicBezTo>
                    <a:cubicBezTo>
                      <a:pt x="9" y="2"/>
                      <a:pt x="8" y="3"/>
                      <a:pt x="8" y="4"/>
                    </a:cubicBezTo>
                    <a:cubicBezTo>
                      <a:pt x="10" y="3"/>
                      <a:pt x="13" y="2"/>
                      <a:pt x="15" y="1"/>
                    </a:cubicBezTo>
                    <a:cubicBezTo>
                      <a:pt x="15" y="1"/>
                      <a:pt x="15" y="1"/>
                      <a:pt x="15" y="0"/>
                    </a:cubicBezTo>
                    <a:cubicBezTo>
                      <a:pt x="14" y="0"/>
                      <a:pt x="13" y="0"/>
                      <a:pt x="12"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2" name="Freeform 204">
                <a:extLst>
                  <a:ext uri="{FF2B5EF4-FFF2-40B4-BE49-F238E27FC236}">
                    <a16:creationId xmlns:a16="http://schemas.microsoft.com/office/drawing/2014/main" id="{607C3A85-F6D3-4377-94B7-FEDFF15AE44F}"/>
                  </a:ext>
                </a:extLst>
              </p:cNvPr>
              <p:cNvSpPr>
                <a:spLocks/>
              </p:cNvSpPr>
              <p:nvPr/>
            </p:nvSpPr>
            <p:spPr bwMode="auto">
              <a:xfrm>
                <a:off x="2438" y="3243"/>
                <a:ext cx="21" cy="45"/>
              </a:xfrm>
              <a:custGeom>
                <a:avLst/>
                <a:gdLst>
                  <a:gd name="T0" fmla="*/ 9 w 9"/>
                  <a:gd name="T1" fmla="*/ 0 h 19"/>
                  <a:gd name="T2" fmla="*/ 6 w 9"/>
                  <a:gd name="T3" fmla="*/ 1 h 19"/>
                  <a:gd name="T4" fmla="*/ 6 w 9"/>
                  <a:gd name="T5" fmla="*/ 2 h 19"/>
                  <a:gd name="T6" fmla="*/ 1 w 9"/>
                  <a:gd name="T7" fmla="*/ 6 h 19"/>
                  <a:gd name="T8" fmla="*/ 0 w 9"/>
                  <a:gd name="T9" fmla="*/ 9 h 19"/>
                  <a:gd name="T10" fmla="*/ 0 w 9"/>
                  <a:gd name="T11" fmla="*/ 10 h 19"/>
                  <a:gd name="T12" fmla="*/ 0 w 9"/>
                  <a:gd name="T13" fmla="*/ 11 h 19"/>
                  <a:gd name="T14" fmla="*/ 0 w 9"/>
                  <a:gd name="T15" fmla="*/ 12 h 19"/>
                  <a:gd name="T16" fmla="*/ 4 w 9"/>
                  <a:gd name="T17" fmla="*/ 19 h 19"/>
                  <a:gd name="T18" fmla="*/ 4 w 9"/>
                  <a:gd name="T19" fmla="*/ 19 h 19"/>
                  <a:gd name="T20" fmla="*/ 2 w 9"/>
                  <a:gd name="T21" fmla="*/ 11 h 19"/>
                  <a:gd name="T22" fmla="*/ 2 w 9"/>
                  <a:gd name="T23" fmla="*/ 10 h 19"/>
                  <a:gd name="T24" fmla="*/ 4 w 9"/>
                  <a:gd name="T25" fmla="*/ 5 h 19"/>
                  <a:gd name="T26" fmla="*/ 9 w 9"/>
                  <a:gd name="T27" fmla="*/ 2 h 19"/>
                  <a:gd name="T28" fmla="*/ 9 w 9"/>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9">
                    <a:moveTo>
                      <a:pt x="9" y="0"/>
                    </a:moveTo>
                    <a:cubicBezTo>
                      <a:pt x="8" y="0"/>
                      <a:pt x="7" y="0"/>
                      <a:pt x="6" y="1"/>
                    </a:cubicBezTo>
                    <a:cubicBezTo>
                      <a:pt x="6" y="1"/>
                      <a:pt x="6" y="2"/>
                      <a:pt x="6" y="2"/>
                    </a:cubicBezTo>
                    <a:cubicBezTo>
                      <a:pt x="4" y="3"/>
                      <a:pt x="2" y="4"/>
                      <a:pt x="1" y="6"/>
                    </a:cubicBezTo>
                    <a:cubicBezTo>
                      <a:pt x="0" y="7"/>
                      <a:pt x="0" y="8"/>
                      <a:pt x="0" y="9"/>
                    </a:cubicBezTo>
                    <a:cubicBezTo>
                      <a:pt x="0" y="9"/>
                      <a:pt x="0" y="10"/>
                      <a:pt x="0" y="10"/>
                    </a:cubicBezTo>
                    <a:cubicBezTo>
                      <a:pt x="0" y="10"/>
                      <a:pt x="0" y="10"/>
                      <a:pt x="0" y="11"/>
                    </a:cubicBezTo>
                    <a:cubicBezTo>
                      <a:pt x="0" y="11"/>
                      <a:pt x="0" y="12"/>
                      <a:pt x="0" y="12"/>
                    </a:cubicBezTo>
                    <a:cubicBezTo>
                      <a:pt x="1" y="14"/>
                      <a:pt x="2" y="17"/>
                      <a:pt x="4" y="19"/>
                    </a:cubicBezTo>
                    <a:cubicBezTo>
                      <a:pt x="4" y="19"/>
                      <a:pt x="4" y="19"/>
                      <a:pt x="4" y="19"/>
                    </a:cubicBezTo>
                    <a:cubicBezTo>
                      <a:pt x="2" y="16"/>
                      <a:pt x="1" y="14"/>
                      <a:pt x="2" y="11"/>
                    </a:cubicBezTo>
                    <a:cubicBezTo>
                      <a:pt x="2" y="11"/>
                      <a:pt x="2" y="10"/>
                      <a:pt x="2" y="10"/>
                    </a:cubicBezTo>
                    <a:cubicBezTo>
                      <a:pt x="2" y="8"/>
                      <a:pt x="3" y="7"/>
                      <a:pt x="4" y="5"/>
                    </a:cubicBezTo>
                    <a:cubicBezTo>
                      <a:pt x="5" y="4"/>
                      <a:pt x="7" y="3"/>
                      <a:pt x="9" y="2"/>
                    </a:cubicBezTo>
                    <a:cubicBezTo>
                      <a:pt x="9" y="1"/>
                      <a:pt x="9" y="1"/>
                      <a:pt x="9"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 name="Group 406">
              <a:extLst>
                <a:ext uri="{FF2B5EF4-FFF2-40B4-BE49-F238E27FC236}">
                  <a16:creationId xmlns:a16="http://schemas.microsoft.com/office/drawing/2014/main" id="{83E27434-5B4A-40FE-9BF5-4331EC301B57}"/>
                </a:ext>
              </a:extLst>
            </p:cNvPr>
            <p:cNvGrpSpPr>
              <a:grpSpLocks/>
            </p:cNvGrpSpPr>
            <p:nvPr/>
          </p:nvGrpSpPr>
          <p:grpSpPr bwMode="auto">
            <a:xfrm>
              <a:off x="1213" y="1553"/>
              <a:ext cx="1938" cy="1866"/>
              <a:chOff x="1213" y="1553"/>
              <a:chExt cx="1938" cy="1866"/>
            </a:xfrm>
          </p:grpSpPr>
          <p:sp>
            <p:nvSpPr>
              <p:cNvPr id="663" name="Freeform 206">
                <a:extLst>
                  <a:ext uri="{FF2B5EF4-FFF2-40B4-BE49-F238E27FC236}">
                    <a16:creationId xmlns:a16="http://schemas.microsoft.com/office/drawing/2014/main" id="{67B7C2F8-738D-420A-9EDD-169CF21AF829}"/>
                  </a:ext>
                </a:extLst>
              </p:cNvPr>
              <p:cNvSpPr>
                <a:spLocks noEditPoints="1"/>
              </p:cNvSpPr>
              <p:nvPr/>
            </p:nvSpPr>
            <p:spPr bwMode="auto">
              <a:xfrm>
                <a:off x="2537" y="3121"/>
                <a:ext cx="50" cy="69"/>
              </a:xfrm>
              <a:custGeom>
                <a:avLst/>
                <a:gdLst>
                  <a:gd name="T0" fmla="*/ 2 w 21"/>
                  <a:gd name="T1" fmla="*/ 11 h 29"/>
                  <a:gd name="T2" fmla="*/ 2 w 21"/>
                  <a:gd name="T3" fmla="*/ 11 h 29"/>
                  <a:gd name="T4" fmla="*/ 2 w 21"/>
                  <a:gd name="T5" fmla="*/ 13 h 29"/>
                  <a:gd name="T6" fmla="*/ 2 w 21"/>
                  <a:gd name="T7" fmla="*/ 14 h 29"/>
                  <a:gd name="T8" fmla="*/ 2 w 21"/>
                  <a:gd name="T9" fmla="*/ 14 h 29"/>
                  <a:gd name="T10" fmla="*/ 3 w 21"/>
                  <a:gd name="T11" fmla="*/ 14 h 29"/>
                  <a:gd name="T12" fmla="*/ 3 w 21"/>
                  <a:gd name="T13" fmla="*/ 14 h 29"/>
                  <a:gd name="T14" fmla="*/ 1 w 21"/>
                  <a:gd name="T15" fmla="*/ 14 h 29"/>
                  <a:gd name="T16" fmla="*/ 1 w 21"/>
                  <a:gd name="T17" fmla="*/ 15 h 29"/>
                  <a:gd name="T18" fmla="*/ 3 w 21"/>
                  <a:gd name="T19" fmla="*/ 29 h 29"/>
                  <a:gd name="T20" fmla="*/ 4 w 21"/>
                  <a:gd name="T21" fmla="*/ 29 h 29"/>
                  <a:gd name="T22" fmla="*/ 4 w 21"/>
                  <a:gd name="T23" fmla="*/ 29 h 29"/>
                  <a:gd name="T24" fmla="*/ 4 w 21"/>
                  <a:gd name="T25" fmla="*/ 15 h 29"/>
                  <a:gd name="T26" fmla="*/ 4 w 21"/>
                  <a:gd name="T27" fmla="*/ 15 h 29"/>
                  <a:gd name="T28" fmla="*/ 2 w 21"/>
                  <a:gd name="T29" fmla="*/ 11 h 29"/>
                  <a:gd name="T30" fmla="*/ 20 w 21"/>
                  <a:gd name="T31" fmla="*/ 0 h 29"/>
                  <a:gd name="T32" fmla="*/ 17 w 21"/>
                  <a:gd name="T33" fmla="*/ 0 h 29"/>
                  <a:gd name="T34" fmla="*/ 17 w 21"/>
                  <a:gd name="T35" fmla="*/ 2 h 29"/>
                  <a:gd name="T36" fmla="*/ 17 w 21"/>
                  <a:gd name="T37" fmla="*/ 2 h 29"/>
                  <a:gd name="T38" fmla="*/ 21 w 21"/>
                  <a:gd name="T39" fmla="*/ 1 h 29"/>
                  <a:gd name="T40" fmla="*/ 21 w 21"/>
                  <a:gd name="T41" fmla="*/ 0 h 29"/>
                  <a:gd name="T42" fmla="*/ 20 w 21"/>
                  <a:gd name="T4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9">
                    <a:moveTo>
                      <a:pt x="2" y="11"/>
                    </a:moveTo>
                    <a:cubicBezTo>
                      <a:pt x="2" y="11"/>
                      <a:pt x="2" y="11"/>
                      <a:pt x="2" y="11"/>
                    </a:cubicBezTo>
                    <a:cubicBezTo>
                      <a:pt x="2" y="12"/>
                      <a:pt x="2" y="12"/>
                      <a:pt x="2" y="13"/>
                    </a:cubicBezTo>
                    <a:cubicBezTo>
                      <a:pt x="2" y="13"/>
                      <a:pt x="2" y="13"/>
                      <a:pt x="2" y="14"/>
                    </a:cubicBezTo>
                    <a:cubicBezTo>
                      <a:pt x="2" y="14"/>
                      <a:pt x="2" y="14"/>
                      <a:pt x="2" y="14"/>
                    </a:cubicBezTo>
                    <a:cubicBezTo>
                      <a:pt x="3" y="14"/>
                      <a:pt x="3" y="14"/>
                      <a:pt x="3" y="14"/>
                    </a:cubicBezTo>
                    <a:cubicBezTo>
                      <a:pt x="3" y="14"/>
                      <a:pt x="3" y="14"/>
                      <a:pt x="3" y="14"/>
                    </a:cubicBezTo>
                    <a:cubicBezTo>
                      <a:pt x="2" y="14"/>
                      <a:pt x="2" y="14"/>
                      <a:pt x="1" y="14"/>
                    </a:cubicBezTo>
                    <a:cubicBezTo>
                      <a:pt x="1" y="14"/>
                      <a:pt x="1" y="15"/>
                      <a:pt x="1" y="15"/>
                    </a:cubicBezTo>
                    <a:cubicBezTo>
                      <a:pt x="0" y="20"/>
                      <a:pt x="1" y="26"/>
                      <a:pt x="3" y="29"/>
                    </a:cubicBezTo>
                    <a:cubicBezTo>
                      <a:pt x="3" y="29"/>
                      <a:pt x="4" y="29"/>
                      <a:pt x="4" y="29"/>
                    </a:cubicBezTo>
                    <a:cubicBezTo>
                      <a:pt x="4" y="29"/>
                      <a:pt x="4" y="29"/>
                      <a:pt x="4" y="29"/>
                    </a:cubicBezTo>
                    <a:cubicBezTo>
                      <a:pt x="3" y="25"/>
                      <a:pt x="3" y="20"/>
                      <a:pt x="4" y="15"/>
                    </a:cubicBezTo>
                    <a:cubicBezTo>
                      <a:pt x="4" y="15"/>
                      <a:pt x="4" y="15"/>
                      <a:pt x="4" y="15"/>
                    </a:cubicBezTo>
                    <a:cubicBezTo>
                      <a:pt x="2" y="11"/>
                      <a:pt x="2" y="11"/>
                      <a:pt x="2" y="11"/>
                    </a:cubicBezTo>
                    <a:moveTo>
                      <a:pt x="20" y="0"/>
                    </a:moveTo>
                    <a:cubicBezTo>
                      <a:pt x="19" y="0"/>
                      <a:pt x="18" y="0"/>
                      <a:pt x="17" y="0"/>
                    </a:cubicBezTo>
                    <a:cubicBezTo>
                      <a:pt x="17" y="2"/>
                      <a:pt x="17" y="2"/>
                      <a:pt x="17" y="2"/>
                    </a:cubicBezTo>
                    <a:cubicBezTo>
                      <a:pt x="17" y="2"/>
                      <a:pt x="17" y="2"/>
                      <a:pt x="17" y="2"/>
                    </a:cubicBezTo>
                    <a:cubicBezTo>
                      <a:pt x="19" y="2"/>
                      <a:pt x="20" y="1"/>
                      <a:pt x="21" y="1"/>
                    </a:cubicBezTo>
                    <a:cubicBezTo>
                      <a:pt x="21" y="1"/>
                      <a:pt x="21" y="0"/>
                      <a:pt x="21" y="0"/>
                    </a:cubicBezTo>
                    <a:cubicBezTo>
                      <a:pt x="20" y="0"/>
                      <a:pt x="20" y="0"/>
                      <a:pt x="20"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4" name="Freeform 207">
                <a:extLst>
                  <a:ext uri="{FF2B5EF4-FFF2-40B4-BE49-F238E27FC236}">
                    <a16:creationId xmlns:a16="http://schemas.microsoft.com/office/drawing/2014/main" id="{355F22A3-8352-4241-9C00-86BD3230D2D6}"/>
                  </a:ext>
                </a:extLst>
              </p:cNvPr>
              <p:cNvSpPr>
                <a:spLocks noEditPoints="1"/>
              </p:cNvSpPr>
              <p:nvPr/>
            </p:nvSpPr>
            <p:spPr bwMode="auto">
              <a:xfrm>
                <a:off x="2706" y="2936"/>
                <a:ext cx="10" cy="10"/>
              </a:xfrm>
              <a:custGeom>
                <a:avLst/>
                <a:gdLst>
                  <a:gd name="T0" fmla="*/ 3 w 4"/>
                  <a:gd name="T1" fmla="*/ 1 h 4"/>
                  <a:gd name="T2" fmla="*/ 0 w 4"/>
                  <a:gd name="T3" fmla="*/ 3 h 4"/>
                  <a:gd name="T4" fmla="*/ 0 w 4"/>
                  <a:gd name="T5" fmla="*/ 3 h 4"/>
                  <a:gd name="T6" fmla="*/ 0 w 4"/>
                  <a:gd name="T7" fmla="*/ 3 h 4"/>
                  <a:gd name="T8" fmla="*/ 4 w 4"/>
                  <a:gd name="T9" fmla="*/ 4 h 4"/>
                  <a:gd name="T10" fmla="*/ 3 w 4"/>
                  <a:gd name="T11" fmla="*/ 1 h 4"/>
                  <a:gd name="T12" fmla="*/ 2 w 4"/>
                  <a:gd name="T13" fmla="*/ 0 h 4"/>
                  <a:gd name="T14" fmla="*/ 1 w 4"/>
                  <a:gd name="T15" fmla="*/ 1 h 4"/>
                  <a:gd name="T16" fmla="*/ 2 w 4"/>
                  <a:gd name="T17" fmla="*/ 0 h 4"/>
                  <a:gd name="T18" fmla="*/ 2 w 4"/>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3" y="1"/>
                    </a:moveTo>
                    <a:cubicBezTo>
                      <a:pt x="2" y="1"/>
                      <a:pt x="1" y="2"/>
                      <a:pt x="0" y="3"/>
                    </a:cubicBezTo>
                    <a:cubicBezTo>
                      <a:pt x="0" y="3"/>
                      <a:pt x="0" y="3"/>
                      <a:pt x="0" y="3"/>
                    </a:cubicBezTo>
                    <a:cubicBezTo>
                      <a:pt x="0" y="3"/>
                      <a:pt x="0" y="3"/>
                      <a:pt x="0" y="3"/>
                    </a:cubicBezTo>
                    <a:cubicBezTo>
                      <a:pt x="2" y="3"/>
                      <a:pt x="3" y="3"/>
                      <a:pt x="4" y="4"/>
                    </a:cubicBezTo>
                    <a:cubicBezTo>
                      <a:pt x="3" y="1"/>
                      <a:pt x="3" y="1"/>
                      <a:pt x="3" y="1"/>
                    </a:cubicBezTo>
                    <a:moveTo>
                      <a:pt x="2" y="0"/>
                    </a:moveTo>
                    <a:cubicBezTo>
                      <a:pt x="2" y="1"/>
                      <a:pt x="1" y="1"/>
                      <a:pt x="1" y="1"/>
                    </a:cubicBezTo>
                    <a:cubicBezTo>
                      <a:pt x="1" y="1"/>
                      <a:pt x="2" y="1"/>
                      <a:pt x="2" y="0"/>
                    </a:cubicBezTo>
                    <a:cubicBezTo>
                      <a:pt x="2" y="0"/>
                      <a:pt x="2" y="0"/>
                      <a:pt x="2"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5" name="Freeform 208">
                <a:extLst>
                  <a:ext uri="{FF2B5EF4-FFF2-40B4-BE49-F238E27FC236}">
                    <a16:creationId xmlns:a16="http://schemas.microsoft.com/office/drawing/2014/main" id="{A5874199-4160-45FC-B092-BAF7CFC31CCF}"/>
                  </a:ext>
                </a:extLst>
              </p:cNvPr>
              <p:cNvSpPr>
                <a:spLocks/>
              </p:cNvSpPr>
              <p:nvPr/>
            </p:nvSpPr>
            <p:spPr bwMode="auto">
              <a:xfrm>
                <a:off x="2770" y="2941"/>
                <a:ext cx="34" cy="9"/>
              </a:xfrm>
              <a:custGeom>
                <a:avLst/>
                <a:gdLst>
                  <a:gd name="T0" fmla="*/ 3 w 14"/>
                  <a:gd name="T1" fmla="*/ 0 h 4"/>
                  <a:gd name="T2" fmla="*/ 0 w 14"/>
                  <a:gd name="T3" fmla="*/ 0 h 4"/>
                  <a:gd name="T4" fmla="*/ 1 w 14"/>
                  <a:gd name="T5" fmla="*/ 1 h 4"/>
                  <a:gd name="T6" fmla="*/ 2 w 14"/>
                  <a:gd name="T7" fmla="*/ 1 h 4"/>
                  <a:gd name="T8" fmla="*/ 3 w 14"/>
                  <a:gd name="T9" fmla="*/ 2 h 4"/>
                  <a:gd name="T10" fmla="*/ 3 w 14"/>
                  <a:gd name="T11" fmla="*/ 2 h 4"/>
                  <a:gd name="T12" fmla="*/ 3 w 14"/>
                  <a:gd name="T13" fmla="*/ 2 h 4"/>
                  <a:gd name="T14" fmla="*/ 4 w 14"/>
                  <a:gd name="T15" fmla="*/ 2 h 4"/>
                  <a:gd name="T16" fmla="*/ 11 w 14"/>
                  <a:gd name="T17" fmla="*/ 4 h 4"/>
                  <a:gd name="T18" fmla="*/ 11 w 14"/>
                  <a:gd name="T19" fmla="*/ 4 h 4"/>
                  <a:gd name="T20" fmla="*/ 12 w 14"/>
                  <a:gd name="T21" fmla="*/ 4 h 4"/>
                  <a:gd name="T22" fmla="*/ 12 w 14"/>
                  <a:gd name="T23" fmla="*/ 4 h 4"/>
                  <a:gd name="T24" fmla="*/ 12 w 14"/>
                  <a:gd name="T25" fmla="*/ 4 h 4"/>
                  <a:gd name="T26" fmla="*/ 13 w 14"/>
                  <a:gd name="T27" fmla="*/ 4 h 4"/>
                  <a:gd name="T28" fmla="*/ 13 w 14"/>
                  <a:gd name="T29" fmla="*/ 4 h 4"/>
                  <a:gd name="T30" fmla="*/ 14 w 14"/>
                  <a:gd name="T31" fmla="*/ 4 h 4"/>
                  <a:gd name="T32" fmla="*/ 14 w 14"/>
                  <a:gd name="T33" fmla="*/ 4 h 4"/>
                  <a:gd name="T34" fmla="*/ 3 w 14"/>
                  <a:gd name="T3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4">
                    <a:moveTo>
                      <a:pt x="3" y="0"/>
                    </a:moveTo>
                    <a:cubicBezTo>
                      <a:pt x="2" y="0"/>
                      <a:pt x="1" y="0"/>
                      <a:pt x="0" y="0"/>
                    </a:cubicBezTo>
                    <a:cubicBezTo>
                      <a:pt x="0" y="0"/>
                      <a:pt x="0" y="0"/>
                      <a:pt x="1" y="1"/>
                    </a:cubicBezTo>
                    <a:cubicBezTo>
                      <a:pt x="2" y="1"/>
                      <a:pt x="2" y="1"/>
                      <a:pt x="2" y="1"/>
                    </a:cubicBezTo>
                    <a:cubicBezTo>
                      <a:pt x="3" y="2"/>
                      <a:pt x="3" y="2"/>
                      <a:pt x="3" y="2"/>
                    </a:cubicBezTo>
                    <a:cubicBezTo>
                      <a:pt x="3" y="2"/>
                      <a:pt x="3" y="2"/>
                      <a:pt x="3" y="2"/>
                    </a:cubicBezTo>
                    <a:cubicBezTo>
                      <a:pt x="3" y="2"/>
                      <a:pt x="3" y="2"/>
                      <a:pt x="3" y="2"/>
                    </a:cubicBezTo>
                    <a:cubicBezTo>
                      <a:pt x="3" y="2"/>
                      <a:pt x="3" y="2"/>
                      <a:pt x="4" y="2"/>
                    </a:cubicBezTo>
                    <a:cubicBezTo>
                      <a:pt x="6" y="2"/>
                      <a:pt x="8" y="3"/>
                      <a:pt x="11" y="4"/>
                    </a:cubicBezTo>
                    <a:cubicBezTo>
                      <a:pt x="11" y="4"/>
                      <a:pt x="11" y="4"/>
                      <a:pt x="11" y="4"/>
                    </a:cubicBezTo>
                    <a:cubicBezTo>
                      <a:pt x="12" y="4"/>
                      <a:pt x="12" y="4"/>
                      <a:pt x="12" y="4"/>
                    </a:cubicBezTo>
                    <a:cubicBezTo>
                      <a:pt x="12" y="4"/>
                      <a:pt x="12" y="4"/>
                      <a:pt x="12" y="4"/>
                    </a:cubicBezTo>
                    <a:cubicBezTo>
                      <a:pt x="12" y="4"/>
                      <a:pt x="12" y="4"/>
                      <a:pt x="12" y="4"/>
                    </a:cubicBezTo>
                    <a:cubicBezTo>
                      <a:pt x="13" y="4"/>
                      <a:pt x="13" y="4"/>
                      <a:pt x="13" y="4"/>
                    </a:cubicBezTo>
                    <a:cubicBezTo>
                      <a:pt x="13" y="4"/>
                      <a:pt x="13" y="4"/>
                      <a:pt x="13" y="4"/>
                    </a:cubicBezTo>
                    <a:cubicBezTo>
                      <a:pt x="14" y="4"/>
                      <a:pt x="14" y="4"/>
                      <a:pt x="14" y="4"/>
                    </a:cubicBezTo>
                    <a:cubicBezTo>
                      <a:pt x="14" y="4"/>
                      <a:pt x="14" y="4"/>
                      <a:pt x="14" y="4"/>
                    </a:cubicBezTo>
                    <a:cubicBezTo>
                      <a:pt x="11" y="1"/>
                      <a:pt x="7" y="0"/>
                      <a:pt x="3"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6" name="Freeform 209">
                <a:extLst>
                  <a:ext uri="{FF2B5EF4-FFF2-40B4-BE49-F238E27FC236}">
                    <a16:creationId xmlns:a16="http://schemas.microsoft.com/office/drawing/2014/main" id="{FC302E54-147E-4B93-BCB6-1D382843B476}"/>
                  </a:ext>
                </a:extLst>
              </p:cNvPr>
              <p:cNvSpPr>
                <a:spLocks noEditPoints="1"/>
              </p:cNvSpPr>
              <p:nvPr/>
            </p:nvSpPr>
            <p:spPr bwMode="auto">
              <a:xfrm>
                <a:off x="2435" y="3155"/>
                <a:ext cx="102" cy="102"/>
              </a:xfrm>
              <a:custGeom>
                <a:avLst/>
                <a:gdLst>
                  <a:gd name="T0" fmla="*/ 5 w 43"/>
                  <a:gd name="T1" fmla="*/ 19 h 43"/>
                  <a:gd name="T2" fmla="*/ 2 w 43"/>
                  <a:gd name="T3" fmla="*/ 43 h 43"/>
                  <a:gd name="T4" fmla="*/ 3 w 43"/>
                  <a:gd name="T5" fmla="*/ 42 h 43"/>
                  <a:gd name="T6" fmla="*/ 7 w 43"/>
                  <a:gd name="T7" fmla="*/ 38 h 43"/>
                  <a:gd name="T8" fmla="*/ 7 w 43"/>
                  <a:gd name="T9" fmla="*/ 28 h 43"/>
                  <a:gd name="T10" fmla="*/ 7 w 43"/>
                  <a:gd name="T11" fmla="*/ 25 h 43"/>
                  <a:gd name="T12" fmla="*/ 6 w 43"/>
                  <a:gd name="T13" fmla="*/ 22 h 43"/>
                  <a:gd name="T14" fmla="*/ 5 w 43"/>
                  <a:gd name="T15" fmla="*/ 21 h 43"/>
                  <a:gd name="T16" fmla="*/ 5 w 43"/>
                  <a:gd name="T17" fmla="*/ 20 h 43"/>
                  <a:gd name="T18" fmla="*/ 5 w 43"/>
                  <a:gd name="T19" fmla="*/ 19 h 43"/>
                  <a:gd name="T20" fmla="*/ 5 w 43"/>
                  <a:gd name="T21" fmla="*/ 19 h 43"/>
                  <a:gd name="T22" fmla="*/ 41 w 43"/>
                  <a:gd name="T23" fmla="*/ 0 h 43"/>
                  <a:gd name="T24" fmla="*/ 27 w 43"/>
                  <a:gd name="T25" fmla="*/ 3 h 43"/>
                  <a:gd name="T26" fmla="*/ 20 w 43"/>
                  <a:gd name="T27" fmla="*/ 5 h 43"/>
                  <a:gd name="T28" fmla="*/ 20 w 43"/>
                  <a:gd name="T29" fmla="*/ 7 h 43"/>
                  <a:gd name="T30" fmla="*/ 21 w 43"/>
                  <a:gd name="T31" fmla="*/ 9 h 43"/>
                  <a:gd name="T32" fmla="*/ 39 w 43"/>
                  <a:gd name="T33" fmla="*/ 1 h 43"/>
                  <a:gd name="T34" fmla="*/ 43 w 43"/>
                  <a:gd name="T35" fmla="*/ 1 h 43"/>
                  <a:gd name="T36" fmla="*/ 41 w 43"/>
                  <a:gd name="T3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43">
                    <a:moveTo>
                      <a:pt x="5" y="19"/>
                    </a:moveTo>
                    <a:cubicBezTo>
                      <a:pt x="1" y="25"/>
                      <a:pt x="0" y="34"/>
                      <a:pt x="2" y="43"/>
                    </a:cubicBezTo>
                    <a:cubicBezTo>
                      <a:pt x="2" y="43"/>
                      <a:pt x="2" y="42"/>
                      <a:pt x="3" y="42"/>
                    </a:cubicBezTo>
                    <a:cubicBezTo>
                      <a:pt x="4" y="40"/>
                      <a:pt x="5" y="39"/>
                      <a:pt x="7" y="38"/>
                    </a:cubicBezTo>
                    <a:cubicBezTo>
                      <a:pt x="7" y="35"/>
                      <a:pt x="7" y="31"/>
                      <a:pt x="7" y="28"/>
                    </a:cubicBezTo>
                    <a:cubicBezTo>
                      <a:pt x="7" y="27"/>
                      <a:pt x="7" y="26"/>
                      <a:pt x="7" y="25"/>
                    </a:cubicBezTo>
                    <a:cubicBezTo>
                      <a:pt x="6" y="22"/>
                      <a:pt x="6" y="22"/>
                      <a:pt x="6" y="22"/>
                    </a:cubicBezTo>
                    <a:cubicBezTo>
                      <a:pt x="5" y="21"/>
                      <a:pt x="5" y="21"/>
                      <a:pt x="5" y="21"/>
                    </a:cubicBezTo>
                    <a:cubicBezTo>
                      <a:pt x="5" y="20"/>
                      <a:pt x="5" y="20"/>
                      <a:pt x="5" y="20"/>
                    </a:cubicBezTo>
                    <a:cubicBezTo>
                      <a:pt x="5" y="19"/>
                      <a:pt x="5" y="19"/>
                      <a:pt x="5" y="19"/>
                    </a:cubicBezTo>
                    <a:cubicBezTo>
                      <a:pt x="5" y="19"/>
                      <a:pt x="5" y="19"/>
                      <a:pt x="5" y="19"/>
                    </a:cubicBezTo>
                    <a:moveTo>
                      <a:pt x="41" y="0"/>
                    </a:moveTo>
                    <a:cubicBezTo>
                      <a:pt x="37" y="0"/>
                      <a:pt x="32" y="1"/>
                      <a:pt x="27" y="3"/>
                    </a:cubicBezTo>
                    <a:cubicBezTo>
                      <a:pt x="25" y="3"/>
                      <a:pt x="23" y="4"/>
                      <a:pt x="20" y="5"/>
                    </a:cubicBezTo>
                    <a:cubicBezTo>
                      <a:pt x="20" y="6"/>
                      <a:pt x="20" y="6"/>
                      <a:pt x="20" y="7"/>
                    </a:cubicBezTo>
                    <a:cubicBezTo>
                      <a:pt x="20" y="7"/>
                      <a:pt x="20" y="8"/>
                      <a:pt x="21" y="9"/>
                    </a:cubicBezTo>
                    <a:cubicBezTo>
                      <a:pt x="26" y="5"/>
                      <a:pt x="33" y="2"/>
                      <a:pt x="39" y="1"/>
                    </a:cubicBezTo>
                    <a:cubicBezTo>
                      <a:pt x="40" y="1"/>
                      <a:pt x="42" y="1"/>
                      <a:pt x="43" y="1"/>
                    </a:cubicBezTo>
                    <a:cubicBezTo>
                      <a:pt x="42" y="1"/>
                      <a:pt x="41" y="0"/>
                      <a:pt x="41" y="0"/>
                    </a:cubicBezTo>
                  </a:path>
                </a:pathLst>
              </a:custGeom>
              <a:solidFill>
                <a:srgbClr val="FFC2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7" name="Freeform 210">
                <a:extLst>
                  <a:ext uri="{FF2B5EF4-FFF2-40B4-BE49-F238E27FC236}">
                    <a16:creationId xmlns:a16="http://schemas.microsoft.com/office/drawing/2014/main" id="{A658D03F-54D6-4CFF-AFAA-78057A7812BE}"/>
                  </a:ext>
                </a:extLst>
              </p:cNvPr>
              <p:cNvSpPr>
                <a:spLocks noEditPoints="1"/>
              </p:cNvSpPr>
              <p:nvPr/>
            </p:nvSpPr>
            <p:spPr bwMode="auto">
              <a:xfrm>
                <a:off x="2430" y="3152"/>
                <a:ext cx="112" cy="107"/>
              </a:xfrm>
              <a:custGeom>
                <a:avLst/>
                <a:gdLst>
                  <a:gd name="T0" fmla="*/ 7 w 47"/>
                  <a:gd name="T1" fmla="*/ 18 h 45"/>
                  <a:gd name="T2" fmla="*/ 7 w 47"/>
                  <a:gd name="T3" fmla="*/ 18 h 45"/>
                  <a:gd name="T4" fmla="*/ 7 w 47"/>
                  <a:gd name="T5" fmla="*/ 18 h 45"/>
                  <a:gd name="T6" fmla="*/ 3 w 47"/>
                  <a:gd name="T7" fmla="*/ 45 h 45"/>
                  <a:gd name="T8" fmla="*/ 4 w 47"/>
                  <a:gd name="T9" fmla="*/ 44 h 45"/>
                  <a:gd name="T10" fmla="*/ 4 w 47"/>
                  <a:gd name="T11" fmla="*/ 44 h 45"/>
                  <a:gd name="T12" fmla="*/ 7 w 47"/>
                  <a:gd name="T13" fmla="*/ 20 h 45"/>
                  <a:gd name="T14" fmla="*/ 7 w 47"/>
                  <a:gd name="T15" fmla="*/ 18 h 45"/>
                  <a:gd name="T16" fmla="*/ 43 w 47"/>
                  <a:gd name="T17" fmla="*/ 0 h 45"/>
                  <a:gd name="T18" fmla="*/ 29 w 47"/>
                  <a:gd name="T19" fmla="*/ 2 h 45"/>
                  <a:gd name="T20" fmla="*/ 22 w 47"/>
                  <a:gd name="T21" fmla="*/ 5 h 45"/>
                  <a:gd name="T22" fmla="*/ 22 w 47"/>
                  <a:gd name="T23" fmla="*/ 6 h 45"/>
                  <a:gd name="T24" fmla="*/ 29 w 47"/>
                  <a:gd name="T25" fmla="*/ 4 h 45"/>
                  <a:gd name="T26" fmla="*/ 43 w 47"/>
                  <a:gd name="T27" fmla="*/ 1 h 45"/>
                  <a:gd name="T28" fmla="*/ 45 w 47"/>
                  <a:gd name="T29" fmla="*/ 2 h 45"/>
                  <a:gd name="T30" fmla="*/ 46 w 47"/>
                  <a:gd name="T31" fmla="*/ 1 h 45"/>
                  <a:gd name="T32" fmla="*/ 47 w 47"/>
                  <a:gd name="T33" fmla="*/ 0 h 45"/>
                  <a:gd name="T34" fmla="*/ 43 w 47"/>
                  <a:gd name="T3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45">
                    <a:moveTo>
                      <a:pt x="7" y="18"/>
                    </a:moveTo>
                    <a:cubicBezTo>
                      <a:pt x="7" y="18"/>
                      <a:pt x="7" y="18"/>
                      <a:pt x="7" y="18"/>
                    </a:cubicBezTo>
                    <a:cubicBezTo>
                      <a:pt x="7" y="18"/>
                      <a:pt x="7" y="18"/>
                      <a:pt x="7" y="18"/>
                    </a:cubicBezTo>
                    <a:cubicBezTo>
                      <a:pt x="2" y="25"/>
                      <a:pt x="0" y="36"/>
                      <a:pt x="3" y="45"/>
                    </a:cubicBezTo>
                    <a:cubicBezTo>
                      <a:pt x="3" y="45"/>
                      <a:pt x="3" y="45"/>
                      <a:pt x="4" y="44"/>
                    </a:cubicBezTo>
                    <a:cubicBezTo>
                      <a:pt x="4" y="44"/>
                      <a:pt x="4" y="44"/>
                      <a:pt x="4" y="44"/>
                    </a:cubicBezTo>
                    <a:cubicBezTo>
                      <a:pt x="2" y="35"/>
                      <a:pt x="3" y="26"/>
                      <a:pt x="7" y="20"/>
                    </a:cubicBezTo>
                    <a:cubicBezTo>
                      <a:pt x="7" y="18"/>
                      <a:pt x="7" y="18"/>
                      <a:pt x="7" y="18"/>
                    </a:cubicBezTo>
                    <a:moveTo>
                      <a:pt x="43" y="0"/>
                    </a:moveTo>
                    <a:cubicBezTo>
                      <a:pt x="38" y="0"/>
                      <a:pt x="33" y="1"/>
                      <a:pt x="29" y="2"/>
                    </a:cubicBezTo>
                    <a:cubicBezTo>
                      <a:pt x="27" y="3"/>
                      <a:pt x="24" y="4"/>
                      <a:pt x="22" y="5"/>
                    </a:cubicBezTo>
                    <a:cubicBezTo>
                      <a:pt x="22" y="5"/>
                      <a:pt x="22" y="6"/>
                      <a:pt x="22" y="6"/>
                    </a:cubicBezTo>
                    <a:cubicBezTo>
                      <a:pt x="25" y="5"/>
                      <a:pt x="27" y="4"/>
                      <a:pt x="29" y="4"/>
                    </a:cubicBezTo>
                    <a:cubicBezTo>
                      <a:pt x="34" y="2"/>
                      <a:pt x="39" y="1"/>
                      <a:pt x="43" y="1"/>
                    </a:cubicBezTo>
                    <a:cubicBezTo>
                      <a:pt x="43" y="1"/>
                      <a:pt x="44" y="2"/>
                      <a:pt x="45" y="2"/>
                    </a:cubicBezTo>
                    <a:cubicBezTo>
                      <a:pt x="45" y="1"/>
                      <a:pt x="46" y="1"/>
                      <a:pt x="46" y="1"/>
                    </a:cubicBezTo>
                    <a:cubicBezTo>
                      <a:pt x="46" y="1"/>
                      <a:pt x="47" y="1"/>
                      <a:pt x="47" y="0"/>
                    </a:cubicBezTo>
                    <a:cubicBezTo>
                      <a:pt x="45" y="0"/>
                      <a:pt x="44" y="0"/>
                      <a:pt x="43"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8" name="Freeform 211">
                <a:extLst>
                  <a:ext uri="{FF2B5EF4-FFF2-40B4-BE49-F238E27FC236}">
                    <a16:creationId xmlns:a16="http://schemas.microsoft.com/office/drawing/2014/main" id="{8D80A5FD-C52B-4CB0-881D-AEF2FB1AC8DD}"/>
                  </a:ext>
                </a:extLst>
              </p:cNvPr>
              <p:cNvSpPr>
                <a:spLocks/>
              </p:cNvSpPr>
              <p:nvPr/>
            </p:nvSpPr>
            <p:spPr bwMode="auto">
              <a:xfrm>
                <a:off x="2440" y="3245"/>
                <a:ext cx="12" cy="12"/>
              </a:xfrm>
              <a:custGeom>
                <a:avLst/>
                <a:gdLst>
                  <a:gd name="T0" fmla="*/ 5 w 5"/>
                  <a:gd name="T1" fmla="*/ 0 h 5"/>
                  <a:gd name="T2" fmla="*/ 1 w 5"/>
                  <a:gd name="T3" fmla="*/ 4 h 5"/>
                  <a:gd name="T4" fmla="*/ 0 w 5"/>
                  <a:gd name="T5" fmla="*/ 5 h 5"/>
                  <a:gd name="T6" fmla="*/ 0 w 5"/>
                  <a:gd name="T7" fmla="*/ 5 h 5"/>
                  <a:gd name="T8" fmla="*/ 5 w 5"/>
                  <a:gd name="T9" fmla="*/ 1 h 5"/>
                  <a:gd name="T10" fmla="*/ 5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5" y="0"/>
                    </a:moveTo>
                    <a:cubicBezTo>
                      <a:pt x="3" y="1"/>
                      <a:pt x="2" y="2"/>
                      <a:pt x="1" y="4"/>
                    </a:cubicBezTo>
                    <a:cubicBezTo>
                      <a:pt x="0" y="4"/>
                      <a:pt x="0" y="5"/>
                      <a:pt x="0" y="5"/>
                    </a:cubicBezTo>
                    <a:cubicBezTo>
                      <a:pt x="0" y="5"/>
                      <a:pt x="0" y="5"/>
                      <a:pt x="0" y="5"/>
                    </a:cubicBezTo>
                    <a:cubicBezTo>
                      <a:pt x="1" y="3"/>
                      <a:pt x="3" y="2"/>
                      <a:pt x="5" y="1"/>
                    </a:cubicBezTo>
                    <a:cubicBezTo>
                      <a:pt x="5" y="1"/>
                      <a:pt x="5" y="0"/>
                      <a:pt x="5"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9" name="Freeform 212">
                <a:extLst>
                  <a:ext uri="{FF2B5EF4-FFF2-40B4-BE49-F238E27FC236}">
                    <a16:creationId xmlns:a16="http://schemas.microsoft.com/office/drawing/2014/main" id="{F2E8A2F2-DF4F-4A27-8E99-B89138C2DE68}"/>
                  </a:ext>
                </a:extLst>
              </p:cNvPr>
              <p:cNvSpPr>
                <a:spLocks/>
              </p:cNvSpPr>
              <p:nvPr/>
            </p:nvSpPr>
            <p:spPr bwMode="auto">
              <a:xfrm>
                <a:off x="2540" y="3152"/>
                <a:ext cx="5" cy="3"/>
              </a:xfrm>
              <a:custGeom>
                <a:avLst/>
                <a:gdLst>
                  <a:gd name="T0" fmla="*/ 1 w 2"/>
                  <a:gd name="T1" fmla="*/ 0 h 1"/>
                  <a:gd name="T2" fmla="*/ 0 w 2"/>
                  <a:gd name="T3" fmla="*/ 1 h 1"/>
                  <a:gd name="T4" fmla="*/ 2 w 2"/>
                  <a:gd name="T5" fmla="*/ 1 h 1"/>
                  <a:gd name="T6" fmla="*/ 2 w 2"/>
                  <a:gd name="T7" fmla="*/ 1 h 1"/>
                  <a:gd name="T8" fmla="*/ 1 w 2"/>
                  <a:gd name="T9" fmla="*/ 1 h 1"/>
                  <a:gd name="T10" fmla="*/ 1 w 2"/>
                  <a:gd name="T11" fmla="*/ 1 h 1"/>
                  <a:gd name="T12" fmla="*/ 1 w 2"/>
                  <a:gd name="T13" fmla="*/ 1 h 1"/>
                  <a:gd name="T14" fmla="*/ 1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0"/>
                    </a:moveTo>
                    <a:cubicBezTo>
                      <a:pt x="1" y="1"/>
                      <a:pt x="0" y="1"/>
                      <a:pt x="0" y="1"/>
                    </a:cubicBezTo>
                    <a:cubicBezTo>
                      <a:pt x="1" y="1"/>
                      <a:pt x="1"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0" name="Freeform 213">
                <a:extLst>
                  <a:ext uri="{FF2B5EF4-FFF2-40B4-BE49-F238E27FC236}">
                    <a16:creationId xmlns:a16="http://schemas.microsoft.com/office/drawing/2014/main" id="{164774EB-68E2-4170-BDB1-87BE3D1FA50A}"/>
                  </a:ext>
                </a:extLst>
              </p:cNvPr>
              <p:cNvSpPr>
                <a:spLocks/>
              </p:cNvSpPr>
              <p:nvPr/>
            </p:nvSpPr>
            <p:spPr bwMode="auto">
              <a:xfrm>
                <a:off x="2597" y="2927"/>
                <a:ext cx="21" cy="33"/>
              </a:xfrm>
              <a:custGeom>
                <a:avLst/>
                <a:gdLst>
                  <a:gd name="T0" fmla="*/ 9 w 9"/>
                  <a:gd name="T1" fmla="*/ 0 h 14"/>
                  <a:gd name="T2" fmla="*/ 5 w 9"/>
                  <a:gd name="T3" fmla="*/ 4 h 14"/>
                  <a:gd name="T4" fmla="*/ 0 w 9"/>
                  <a:gd name="T5" fmla="*/ 14 h 14"/>
                  <a:gd name="T6" fmla="*/ 0 w 9"/>
                  <a:gd name="T7" fmla="*/ 14 h 14"/>
                  <a:gd name="T8" fmla="*/ 1 w 9"/>
                  <a:gd name="T9" fmla="*/ 13 h 14"/>
                  <a:gd name="T10" fmla="*/ 1 w 9"/>
                  <a:gd name="T11" fmla="*/ 13 h 14"/>
                  <a:gd name="T12" fmla="*/ 1 w 9"/>
                  <a:gd name="T13" fmla="*/ 12 h 14"/>
                  <a:gd name="T14" fmla="*/ 2 w 9"/>
                  <a:gd name="T15" fmla="*/ 12 h 14"/>
                  <a:gd name="T16" fmla="*/ 4 w 9"/>
                  <a:gd name="T17" fmla="*/ 10 h 14"/>
                  <a:gd name="T18" fmla="*/ 7 w 9"/>
                  <a:gd name="T19" fmla="*/ 7 h 14"/>
                  <a:gd name="T20" fmla="*/ 8 w 9"/>
                  <a:gd name="T21" fmla="*/ 5 h 14"/>
                  <a:gd name="T22" fmla="*/ 9 w 9"/>
                  <a:gd name="T23" fmla="*/ 5 h 14"/>
                  <a:gd name="T24" fmla="*/ 9 w 9"/>
                  <a:gd name="T25" fmla="*/ 5 h 14"/>
                  <a:gd name="T26" fmla="*/ 9 w 9"/>
                  <a:gd name="T27" fmla="*/ 5 h 14"/>
                  <a:gd name="T28" fmla="*/ 9 w 9"/>
                  <a:gd name="T29" fmla="*/ 4 h 14"/>
                  <a:gd name="T30" fmla="*/ 9 w 9"/>
                  <a:gd name="T31" fmla="*/ 4 h 14"/>
                  <a:gd name="T32" fmla="*/ 9 w 9"/>
                  <a:gd name="T33" fmla="*/ 3 h 14"/>
                  <a:gd name="T34" fmla="*/ 9 w 9"/>
                  <a:gd name="T35" fmla="*/ 3 h 14"/>
                  <a:gd name="T36" fmla="*/ 9 w 9"/>
                  <a:gd name="T37" fmla="*/ 1 h 14"/>
                  <a:gd name="T38" fmla="*/ 9 w 9"/>
                  <a:gd name="T3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14">
                    <a:moveTo>
                      <a:pt x="9" y="0"/>
                    </a:moveTo>
                    <a:cubicBezTo>
                      <a:pt x="8" y="1"/>
                      <a:pt x="6" y="2"/>
                      <a:pt x="5" y="4"/>
                    </a:cubicBezTo>
                    <a:cubicBezTo>
                      <a:pt x="3" y="7"/>
                      <a:pt x="1" y="10"/>
                      <a:pt x="0" y="14"/>
                    </a:cubicBezTo>
                    <a:cubicBezTo>
                      <a:pt x="0" y="14"/>
                      <a:pt x="0" y="14"/>
                      <a:pt x="0" y="14"/>
                    </a:cubicBezTo>
                    <a:cubicBezTo>
                      <a:pt x="1" y="13"/>
                      <a:pt x="1" y="13"/>
                      <a:pt x="1" y="13"/>
                    </a:cubicBezTo>
                    <a:cubicBezTo>
                      <a:pt x="1" y="13"/>
                      <a:pt x="1" y="13"/>
                      <a:pt x="1" y="13"/>
                    </a:cubicBezTo>
                    <a:cubicBezTo>
                      <a:pt x="1" y="12"/>
                      <a:pt x="1" y="12"/>
                      <a:pt x="1" y="12"/>
                    </a:cubicBezTo>
                    <a:cubicBezTo>
                      <a:pt x="2" y="12"/>
                      <a:pt x="2" y="12"/>
                      <a:pt x="2" y="12"/>
                    </a:cubicBezTo>
                    <a:cubicBezTo>
                      <a:pt x="4" y="10"/>
                      <a:pt x="4" y="10"/>
                      <a:pt x="4" y="10"/>
                    </a:cubicBezTo>
                    <a:cubicBezTo>
                      <a:pt x="5" y="9"/>
                      <a:pt x="6" y="8"/>
                      <a:pt x="7" y="7"/>
                    </a:cubicBezTo>
                    <a:cubicBezTo>
                      <a:pt x="8" y="6"/>
                      <a:pt x="8" y="6"/>
                      <a:pt x="8" y="5"/>
                    </a:cubicBezTo>
                    <a:cubicBezTo>
                      <a:pt x="9" y="5"/>
                      <a:pt x="9" y="5"/>
                      <a:pt x="9" y="5"/>
                    </a:cubicBezTo>
                    <a:cubicBezTo>
                      <a:pt x="9" y="5"/>
                      <a:pt x="9" y="5"/>
                      <a:pt x="9" y="5"/>
                    </a:cubicBezTo>
                    <a:cubicBezTo>
                      <a:pt x="9" y="5"/>
                      <a:pt x="9" y="5"/>
                      <a:pt x="9" y="5"/>
                    </a:cubicBezTo>
                    <a:cubicBezTo>
                      <a:pt x="9" y="4"/>
                      <a:pt x="9" y="4"/>
                      <a:pt x="9" y="4"/>
                    </a:cubicBezTo>
                    <a:cubicBezTo>
                      <a:pt x="9" y="4"/>
                      <a:pt x="9" y="4"/>
                      <a:pt x="9" y="4"/>
                    </a:cubicBezTo>
                    <a:cubicBezTo>
                      <a:pt x="9" y="3"/>
                      <a:pt x="9" y="3"/>
                      <a:pt x="9" y="3"/>
                    </a:cubicBezTo>
                    <a:cubicBezTo>
                      <a:pt x="9" y="3"/>
                      <a:pt x="9" y="3"/>
                      <a:pt x="9" y="3"/>
                    </a:cubicBezTo>
                    <a:cubicBezTo>
                      <a:pt x="9" y="2"/>
                      <a:pt x="9" y="2"/>
                      <a:pt x="9" y="1"/>
                    </a:cubicBezTo>
                    <a:cubicBezTo>
                      <a:pt x="9" y="1"/>
                      <a:pt x="9" y="0"/>
                      <a:pt x="9" y="0"/>
                    </a:cubicBezTo>
                  </a:path>
                </a:pathLst>
              </a:custGeom>
              <a:solidFill>
                <a:srgbClr val="FFC2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1" name="Freeform 214">
                <a:extLst>
                  <a:ext uri="{FF2B5EF4-FFF2-40B4-BE49-F238E27FC236}">
                    <a16:creationId xmlns:a16="http://schemas.microsoft.com/office/drawing/2014/main" id="{2FB38FF9-FB25-4312-A494-A49584AA39E2}"/>
                  </a:ext>
                </a:extLst>
              </p:cNvPr>
              <p:cNvSpPr>
                <a:spLocks/>
              </p:cNvSpPr>
              <p:nvPr/>
            </p:nvSpPr>
            <p:spPr bwMode="auto">
              <a:xfrm>
                <a:off x="2592" y="2924"/>
                <a:ext cx="26" cy="38"/>
              </a:xfrm>
              <a:custGeom>
                <a:avLst/>
                <a:gdLst>
                  <a:gd name="T0" fmla="*/ 11 w 11"/>
                  <a:gd name="T1" fmla="*/ 0 h 16"/>
                  <a:gd name="T2" fmla="*/ 0 w 11"/>
                  <a:gd name="T3" fmla="*/ 16 h 16"/>
                  <a:gd name="T4" fmla="*/ 2 w 11"/>
                  <a:gd name="T5" fmla="*/ 15 h 16"/>
                  <a:gd name="T6" fmla="*/ 7 w 11"/>
                  <a:gd name="T7" fmla="*/ 5 h 16"/>
                  <a:gd name="T8" fmla="*/ 11 w 11"/>
                  <a:gd name="T9" fmla="*/ 1 h 16"/>
                  <a:gd name="T10" fmla="*/ 11 w 11"/>
                  <a:gd name="T11" fmla="*/ 0 h 16"/>
                  <a:gd name="T12" fmla="*/ 11 w 11"/>
                  <a:gd name="T13" fmla="*/ 0 h 16"/>
                  <a:gd name="T14" fmla="*/ 11 w 11"/>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6">
                    <a:moveTo>
                      <a:pt x="11" y="0"/>
                    </a:moveTo>
                    <a:cubicBezTo>
                      <a:pt x="5" y="4"/>
                      <a:pt x="1" y="10"/>
                      <a:pt x="0" y="16"/>
                    </a:cubicBezTo>
                    <a:cubicBezTo>
                      <a:pt x="0" y="16"/>
                      <a:pt x="1" y="15"/>
                      <a:pt x="2" y="15"/>
                    </a:cubicBezTo>
                    <a:cubicBezTo>
                      <a:pt x="3" y="11"/>
                      <a:pt x="5" y="8"/>
                      <a:pt x="7" y="5"/>
                    </a:cubicBezTo>
                    <a:cubicBezTo>
                      <a:pt x="8" y="3"/>
                      <a:pt x="10" y="2"/>
                      <a:pt x="11" y="1"/>
                    </a:cubicBezTo>
                    <a:cubicBezTo>
                      <a:pt x="11" y="1"/>
                      <a:pt x="11" y="1"/>
                      <a:pt x="11" y="0"/>
                    </a:cubicBezTo>
                    <a:cubicBezTo>
                      <a:pt x="11" y="0"/>
                      <a:pt x="11" y="0"/>
                      <a:pt x="11" y="0"/>
                    </a:cubicBezTo>
                    <a:cubicBezTo>
                      <a:pt x="11" y="0"/>
                      <a:pt x="11" y="0"/>
                      <a:pt x="11"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2" name="Freeform 215">
                <a:extLst>
                  <a:ext uri="{FF2B5EF4-FFF2-40B4-BE49-F238E27FC236}">
                    <a16:creationId xmlns:a16="http://schemas.microsoft.com/office/drawing/2014/main" id="{E9AC94E5-E84B-4203-8199-AE245F5DFAA3}"/>
                  </a:ext>
                </a:extLst>
              </p:cNvPr>
              <p:cNvSpPr>
                <a:spLocks/>
              </p:cNvSpPr>
              <p:nvPr/>
            </p:nvSpPr>
            <p:spPr bwMode="auto">
              <a:xfrm>
                <a:off x="2701" y="2943"/>
                <a:ext cx="5" cy="3"/>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0" y="1"/>
                      <a:pt x="0" y="1"/>
                      <a:pt x="0" y="1"/>
                    </a:cubicBezTo>
                    <a:cubicBezTo>
                      <a:pt x="1" y="1"/>
                      <a:pt x="1" y="0"/>
                      <a:pt x="2" y="0"/>
                    </a:cubicBezTo>
                    <a:cubicBezTo>
                      <a:pt x="1" y="0"/>
                      <a:pt x="1" y="0"/>
                      <a:pt x="1" y="0"/>
                    </a:cubicBezTo>
                  </a:path>
                </a:pathLst>
              </a:custGeom>
              <a:solidFill>
                <a:srgbClr val="FFC2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3" name="Freeform 216">
                <a:extLst>
                  <a:ext uri="{FF2B5EF4-FFF2-40B4-BE49-F238E27FC236}">
                    <a16:creationId xmlns:a16="http://schemas.microsoft.com/office/drawing/2014/main" id="{F0C6A51F-EAF9-4816-AD58-052C4FAD98FC}"/>
                  </a:ext>
                </a:extLst>
              </p:cNvPr>
              <p:cNvSpPr>
                <a:spLocks noEditPoints="1"/>
              </p:cNvSpPr>
              <p:nvPr/>
            </p:nvSpPr>
            <p:spPr bwMode="auto">
              <a:xfrm>
                <a:off x="2706" y="2936"/>
                <a:ext cx="7" cy="2"/>
              </a:xfrm>
              <a:custGeom>
                <a:avLst/>
                <a:gdLst>
                  <a:gd name="T0" fmla="*/ 3 w 3"/>
                  <a:gd name="T1" fmla="*/ 0 h 1"/>
                  <a:gd name="T2" fmla="*/ 2 w 3"/>
                  <a:gd name="T3" fmla="*/ 0 h 1"/>
                  <a:gd name="T4" fmla="*/ 3 w 3"/>
                  <a:gd name="T5" fmla="*/ 1 h 1"/>
                  <a:gd name="T6" fmla="*/ 3 w 3"/>
                  <a:gd name="T7" fmla="*/ 1 h 1"/>
                  <a:gd name="T8" fmla="*/ 3 w 3"/>
                  <a:gd name="T9" fmla="*/ 0 h 1"/>
                  <a:gd name="T10" fmla="*/ 3 w 3"/>
                  <a:gd name="T11" fmla="*/ 0 h 1"/>
                  <a:gd name="T12" fmla="*/ 0 w 3"/>
                  <a:gd name="T13" fmla="*/ 0 h 1"/>
                  <a:gd name="T14" fmla="*/ 0 w 3"/>
                  <a:gd name="T15" fmla="*/ 0 h 1"/>
                  <a:gd name="T16" fmla="*/ 0 w 3"/>
                  <a:gd name="T17" fmla="*/ 0 h 1"/>
                  <a:gd name="T18" fmla="*/ 0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3" y="0"/>
                    </a:moveTo>
                    <a:cubicBezTo>
                      <a:pt x="2" y="0"/>
                      <a:pt x="2" y="0"/>
                      <a:pt x="2" y="0"/>
                    </a:cubicBezTo>
                    <a:cubicBezTo>
                      <a:pt x="2" y="1"/>
                      <a:pt x="2" y="1"/>
                      <a:pt x="3" y="1"/>
                    </a:cubicBezTo>
                    <a:cubicBezTo>
                      <a:pt x="3" y="1"/>
                      <a:pt x="3" y="1"/>
                      <a:pt x="3" y="1"/>
                    </a:cubicBezTo>
                    <a:cubicBezTo>
                      <a:pt x="3" y="0"/>
                      <a:pt x="3" y="0"/>
                      <a:pt x="3" y="0"/>
                    </a:cubicBezTo>
                    <a:cubicBezTo>
                      <a:pt x="3" y="0"/>
                      <a:pt x="3" y="0"/>
                      <a:pt x="3" y="0"/>
                    </a:cubicBezTo>
                    <a:moveTo>
                      <a:pt x="0" y="0"/>
                    </a:moveTo>
                    <a:cubicBezTo>
                      <a:pt x="0" y="0"/>
                      <a:pt x="0" y="0"/>
                      <a:pt x="0" y="0"/>
                    </a:cubicBezTo>
                    <a:cubicBezTo>
                      <a:pt x="0" y="0"/>
                      <a:pt x="0" y="0"/>
                      <a:pt x="0" y="0"/>
                    </a:cubicBezTo>
                    <a:cubicBezTo>
                      <a:pt x="0" y="0"/>
                      <a:pt x="0" y="0"/>
                      <a:pt x="0"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4" name="Freeform 217">
                <a:extLst>
                  <a:ext uri="{FF2B5EF4-FFF2-40B4-BE49-F238E27FC236}">
                    <a16:creationId xmlns:a16="http://schemas.microsoft.com/office/drawing/2014/main" id="{BFFD61DC-787F-402F-AA75-44B521F76447}"/>
                  </a:ext>
                </a:extLst>
              </p:cNvPr>
              <p:cNvSpPr>
                <a:spLocks/>
              </p:cNvSpPr>
              <p:nvPr/>
            </p:nvSpPr>
            <p:spPr bwMode="auto">
              <a:xfrm>
                <a:off x="2704" y="2936"/>
                <a:ext cx="9" cy="7"/>
              </a:xfrm>
              <a:custGeom>
                <a:avLst/>
                <a:gdLst>
                  <a:gd name="T0" fmla="*/ 1 w 4"/>
                  <a:gd name="T1" fmla="*/ 0 h 3"/>
                  <a:gd name="T2" fmla="*/ 0 w 4"/>
                  <a:gd name="T3" fmla="*/ 2 h 3"/>
                  <a:gd name="T4" fmla="*/ 0 w 4"/>
                  <a:gd name="T5" fmla="*/ 3 h 3"/>
                  <a:gd name="T6" fmla="*/ 1 w 4"/>
                  <a:gd name="T7" fmla="*/ 3 h 3"/>
                  <a:gd name="T8" fmla="*/ 4 w 4"/>
                  <a:gd name="T9" fmla="*/ 1 h 3"/>
                  <a:gd name="T10" fmla="*/ 4 w 4"/>
                  <a:gd name="T11" fmla="*/ 1 h 3"/>
                  <a:gd name="T12" fmla="*/ 3 w 4"/>
                  <a:gd name="T13" fmla="*/ 0 h 3"/>
                  <a:gd name="T14" fmla="*/ 2 w 4"/>
                  <a:gd name="T15" fmla="*/ 1 h 3"/>
                  <a:gd name="T16" fmla="*/ 2 w 4"/>
                  <a:gd name="T17" fmla="*/ 1 h 3"/>
                  <a:gd name="T18" fmla="*/ 1 w 4"/>
                  <a:gd name="T19" fmla="*/ 0 h 3"/>
                  <a:gd name="T20" fmla="*/ 1 w 4"/>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1" y="0"/>
                    </a:moveTo>
                    <a:cubicBezTo>
                      <a:pt x="1" y="1"/>
                      <a:pt x="0" y="2"/>
                      <a:pt x="0" y="2"/>
                    </a:cubicBezTo>
                    <a:cubicBezTo>
                      <a:pt x="0" y="3"/>
                      <a:pt x="0" y="3"/>
                      <a:pt x="0" y="3"/>
                    </a:cubicBezTo>
                    <a:cubicBezTo>
                      <a:pt x="0" y="3"/>
                      <a:pt x="0" y="3"/>
                      <a:pt x="1" y="3"/>
                    </a:cubicBezTo>
                    <a:cubicBezTo>
                      <a:pt x="2" y="2"/>
                      <a:pt x="3" y="1"/>
                      <a:pt x="4" y="1"/>
                    </a:cubicBezTo>
                    <a:cubicBezTo>
                      <a:pt x="4" y="1"/>
                      <a:pt x="4" y="1"/>
                      <a:pt x="4" y="1"/>
                    </a:cubicBezTo>
                    <a:cubicBezTo>
                      <a:pt x="3" y="1"/>
                      <a:pt x="3" y="1"/>
                      <a:pt x="3" y="0"/>
                    </a:cubicBezTo>
                    <a:cubicBezTo>
                      <a:pt x="3" y="1"/>
                      <a:pt x="2" y="1"/>
                      <a:pt x="2" y="1"/>
                    </a:cubicBezTo>
                    <a:cubicBezTo>
                      <a:pt x="2" y="1"/>
                      <a:pt x="2" y="1"/>
                      <a:pt x="2" y="1"/>
                    </a:cubicBezTo>
                    <a:cubicBezTo>
                      <a:pt x="2" y="1"/>
                      <a:pt x="1" y="1"/>
                      <a:pt x="1" y="0"/>
                    </a:cubicBezTo>
                    <a:cubicBezTo>
                      <a:pt x="1" y="0"/>
                      <a:pt x="1" y="0"/>
                      <a:pt x="1"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5" name="Freeform 218">
                <a:extLst>
                  <a:ext uri="{FF2B5EF4-FFF2-40B4-BE49-F238E27FC236}">
                    <a16:creationId xmlns:a16="http://schemas.microsoft.com/office/drawing/2014/main" id="{560F790D-E06A-4EF5-994D-716972809DE3}"/>
                  </a:ext>
                </a:extLst>
              </p:cNvPr>
              <p:cNvSpPr>
                <a:spLocks noEditPoints="1"/>
              </p:cNvSpPr>
              <p:nvPr/>
            </p:nvSpPr>
            <p:spPr bwMode="auto">
              <a:xfrm>
                <a:off x="2290" y="3076"/>
                <a:ext cx="754" cy="276"/>
              </a:xfrm>
              <a:custGeom>
                <a:avLst/>
                <a:gdLst>
                  <a:gd name="T0" fmla="*/ 12 w 317"/>
                  <a:gd name="T1" fmla="*/ 101 h 116"/>
                  <a:gd name="T2" fmla="*/ 0 w 317"/>
                  <a:gd name="T3" fmla="*/ 114 h 116"/>
                  <a:gd name="T4" fmla="*/ 0 w 317"/>
                  <a:gd name="T5" fmla="*/ 116 h 116"/>
                  <a:gd name="T6" fmla="*/ 0 w 317"/>
                  <a:gd name="T7" fmla="*/ 114 h 116"/>
                  <a:gd name="T8" fmla="*/ 12 w 317"/>
                  <a:gd name="T9" fmla="*/ 101 h 116"/>
                  <a:gd name="T10" fmla="*/ 12 w 317"/>
                  <a:gd name="T11" fmla="*/ 101 h 116"/>
                  <a:gd name="T12" fmla="*/ 317 w 317"/>
                  <a:gd name="T13" fmla="*/ 0 h 116"/>
                  <a:gd name="T14" fmla="*/ 317 w 317"/>
                  <a:gd name="T15" fmla="*/ 0 h 116"/>
                  <a:gd name="T16" fmla="*/ 317 w 317"/>
                  <a:gd name="T17" fmla="*/ 0 h 116"/>
                  <a:gd name="T18" fmla="*/ 317 w 317"/>
                  <a:gd name="T1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116">
                    <a:moveTo>
                      <a:pt x="12" y="101"/>
                    </a:moveTo>
                    <a:cubicBezTo>
                      <a:pt x="6" y="104"/>
                      <a:pt x="1" y="108"/>
                      <a:pt x="0" y="114"/>
                    </a:cubicBezTo>
                    <a:cubicBezTo>
                      <a:pt x="0" y="115"/>
                      <a:pt x="0" y="115"/>
                      <a:pt x="0" y="116"/>
                    </a:cubicBezTo>
                    <a:cubicBezTo>
                      <a:pt x="0" y="115"/>
                      <a:pt x="0" y="115"/>
                      <a:pt x="0" y="114"/>
                    </a:cubicBezTo>
                    <a:cubicBezTo>
                      <a:pt x="1" y="108"/>
                      <a:pt x="6" y="104"/>
                      <a:pt x="12" y="101"/>
                    </a:cubicBezTo>
                    <a:cubicBezTo>
                      <a:pt x="12" y="101"/>
                      <a:pt x="12" y="101"/>
                      <a:pt x="12" y="101"/>
                    </a:cubicBezTo>
                    <a:moveTo>
                      <a:pt x="317" y="0"/>
                    </a:moveTo>
                    <a:cubicBezTo>
                      <a:pt x="317" y="0"/>
                      <a:pt x="317" y="0"/>
                      <a:pt x="317" y="0"/>
                    </a:cubicBezTo>
                    <a:cubicBezTo>
                      <a:pt x="317" y="0"/>
                      <a:pt x="317" y="0"/>
                      <a:pt x="317" y="0"/>
                    </a:cubicBezTo>
                    <a:cubicBezTo>
                      <a:pt x="317" y="0"/>
                      <a:pt x="317" y="0"/>
                      <a:pt x="317" y="0"/>
                    </a:cubicBezTo>
                  </a:path>
                </a:pathLst>
              </a:custGeom>
              <a:solidFill>
                <a:srgbClr val="E7A4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6" name="Freeform 219">
                <a:extLst>
                  <a:ext uri="{FF2B5EF4-FFF2-40B4-BE49-F238E27FC236}">
                    <a16:creationId xmlns:a16="http://schemas.microsoft.com/office/drawing/2014/main" id="{8939396A-2DCA-45F9-BC4D-88E3B407BDEC}"/>
                  </a:ext>
                </a:extLst>
              </p:cNvPr>
              <p:cNvSpPr>
                <a:spLocks noEditPoints="1"/>
              </p:cNvSpPr>
              <p:nvPr/>
            </p:nvSpPr>
            <p:spPr bwMode="auto">
              <a:xfrm>
                <a:off x="2293" y="3081"/>
                <a:ext cx="855" cy="335"/>
              </a:xfrm>
              <a:custGeom>
                <a:avLst/>
                <a:gdLst>
                  <a:gd name="T0" fmla="*/ 190 w 360"/>
                  <a:gd name="T1" fmla="*/ 127 h 141"/>
                  <a:gd name="T2" fmla="*/ 176 w 360"/>
                  <a:gd name="T3" fmla="*/ 134 h 141"/>
                  <a:gd name="T4" fmla="*/ 183 w 360"/>
                  <a:gd name="T5" fmla="*/ 136 h 141"/>
                  <a:gd name="T6" fmla="*/ 192 w 360"/>
                  <a:gd name="T7" fmla="*/ 136 h 141"/>
                  <a:gd name="T8" fmla="*/ 201 w 360"/>
                  <a:gd name="T9" fmla="*/ 126 h 141"/>
                  <a:gd name="T10" fmla="*/ 182 w 360"/>
                  <a:gd name="T11" fmla="*/ 125 h 141"/>
                  <a:gd name="T12" fmla="*/ 163 w 360"/>
                  <a:gd name="T13" fmla="*/ 128 h 141"/>
                  <a:gd name="T14" fmla="*/ 174 w 360"/>
                  <a:gd name="T15" fmla="*/ 133 h 141"/>
                  <a:gd name="T16" fmla="*/ 182 w 360"/>
                  <a:gd name="T17" fmla="*/ 126 h 141"/>
                  <a:gd name="T18" fmla="*/ 11 w 360"/>
                  <a:gd name="T19" fmla="*/ 101 h 141"/>
                  <a:gd name="T20" fmla="*/ 2 w 360"/>
                  <a:gd name="T21" fmla="*/ 119 h 141"/>
                  <a:gd name="T22" fmla="*/ 20 w 360"/>
                  <a:gd name="T23" fmla="*/ 122 h 141"/>
                  <a:gd name="T24" fmla="*/ 31 w 360"/>
                  <a:gd name="T25" fmla="*/ 120 h 141"/>
                  <a:gd name="T26" fmla="*/ 38 w 360"/>
                  <a:gd name="T27" fmla="*/ 125 h 141"/>
                  <a:gd name="T28" fmla="*/ 62 w 360"/>
                  <a:gd name="T29" fmla="*/ 131 h 141"/>
                  <a:gd name="T30" fmla="*/ 78 w 360"/>
                  <a:gd name="T31" fmla="*/ 121 h 141"/>
                  <a:gd name="T32" fmla="*/ 97 w 360"/>
                  <a:gd name="T33" fmla="*/ 132 h 141"/>
                  <a:gd name="T34" fmla="*/ 118 w 360"/>
                  <a:gd name="T35" fmla="*/ 125 h 141"/>
                  <a:gd name="T36" fmla="*/ 120 w 360"/>
                  <a:gd name="T37" fmla="*/ 126 h 141"/>
                  <a:gd name="T38" fmla="*/ 145 w 360"/>
                  <a:gd name="T39" fmla="*/ 141 h 141"/>
                  <a:gd name="T40" fmla="*/ 162 w 360"/>
                  <a:gd name="T41" fmla="*/ 138 h 141"/>
                  <a:gd name="T42" fmla="*/ 158 w 360"/>
                  <a:gd name="T43" fmla="*/ 126 h 141"/>
                  <a:gd name="T44" fmla="*/ 143 w 360"/>
                  <a:gd name="T45" fmla="*/ 131 h 141"/>
                  <a:gd name="T46" fmla="*/ 107 w 360"/>
                  <a:gd name="T47" fmla="*/ 121 h 141"/>
                  <a:gd name="T48" fmla="*/ 99 w 360"/>
                  <a:gd name="T49" fmla="*/ 122 h 141"/>
                  <a:gd name="T50" fmla="*/ 71 w 360"/>
                  <a:gd name="T51" fmla="*/ 110 h 141"/>
                  <a:gd name="T52" fmla="*/ 75 w 360"/>
                  <a:gd name="T53" fmla="*/ 117 h 141"/>
                  <a:gd name="T54" fmla="*/ 61 w 360"/>
                  <a:gd name="T55" fmla="*/ 116 h 141"/>
                  <a:gd name="T56" fmla="*/ 38 w 360"/>
                  <a:gd name="T57" fmla="*/ 111 h 141"/>
                  <a:gd name="T58" fmla="*/ 23 w 360"/>
                  <a:gd name="T59" fmla="*/ 108 h 141"/>
                  <a:gd name="T60" fmla="*/ 11 w 360"/>
                  <a:gd name="T61" fmla="*/ 101 h 141"/>
                  <a:gd name="T62" fmla="*/ 335 w 360"/>
                  <a:gd name="T63" fmla="*/ 20 h 141"/>
                  <a:gd name="T64" fmla="*/ 331 w 360"/>
                  <a:gd name="T65" fmla="*/ 55 h 141"/>
                  <a:gd name="T66" fmla="*/ 311 w 360"/>
                  <a:gd name="T67" fmla="*/ 76 h 141"/>
                  <a:gd name="T68" fmla="*/ 285 w 360"/>
                  <a:gd name="T69" fmla="*/ 89 h 141"/>
                  <a:gd name="T70" fmla="*/ 247 w 360"/>
                  <a:gd name="T71" fmla="*/ 124 h 141"/>
                  <a:gd name="T72" fmla="*/ 215 w 360"/>
                  <a:gd name="T73" fmla="*/ 128 h 141"/>
                  <a:gd name="T74" fmla="*/ 208 w 360"/>
                  <a:gd name="T75" fmla="*/ 130 h 141"/>
                  <a:gd name="T76" fmla="*/ 209 w 360"/>
                  <a:gd name="T77" fmla="*/ 130 h 141"/>
                  <a:gd name="T78" fmla="*/ 215 w 360"/>
                  <a:gd name="T79" fmla="*/ 132 h 141"/>
                  <a:gd name="T80" fmla="*/ 242 w 360"/>
                  <a:gd name="T81" fmla="*/ 133 h 141"/>
                  <a:gd name="T82" fmla="*/ 289 w 360"/>
                  <a:gd name="T83" fmla="*/ 97 h 141"/>
                  <a:gd name="T84" fmla="*/ 291 w 360"/>
                  <a:gd name="T85" fmla="*/ 97 h 141"/>
                  <a:gd name="T86" fmla="*/ 287 w 360"/>
                  <a:gd name="T87" fmla="*/ 110 h 141"/>
                  <a:gd name="T88" fmla="*/ 326 w 360"/>
                  <a:gd name="T89" fmla="*/ 90 h 141"/>
                  <a:gd name="T90" fmla="*/ 326 w 360"/>
                  <a:gd name="T91" fmla="*/ 89 h 141"/>
                  <a:gd name="T92" fmla="*/ 350 w 360"/>
                  <a:gd name="T93" fmla="*/ 64 h 141"/>
                  <a:gd name="T94" fmla="*/ 348 w 360"/>
                  <a:gd name="T95" fmla="*/ 58 h 141"/>
                  <a:gd name="T96" fmla="*/ 360 w 360"/>
                  <a:gd name="T97" fmla="*/ 40 h 141"/>
                  <a:gd name="T98" fmla="*/ 345 w 360"/>
                  <a:gd name="T99" fmla="*/ 36 h 141"/>
                  <a:gd name="T100" fmla="*/ 344 w 360"/>
                  <a:gd name="T101" fmla="*/ 36 h 141"/>
                  <a:gd name="T102" fmla="*/ 335 w 360"/>
                  <a:gd name="T103" fmla="*/ 20 h 141"/>
                  <a:gd name="T104" fmla="*/ 321 w 360"/>
                  <a:gd name="T105" fmla="*/ 0 h 141"/>
                  <a:gd name="T106" fmla="*/ 335 w 360"/>
                  <a:gd name="T107" fmla="*/ 18 h 141"/>
                  <a:gd name="T108" fmla="*/ 328 w 360"/>
                  <a:gd name="T109"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0" h="141">
                    <a:moveTo>
                      <a:pt x="200" y="126"/>
                    </a:moveTo>
                    <a:cubicBezTo>
                      <a:pt x="197" y="127"/>
                      <a:pt x="194" y="127"/>
                      <a:pt x="190" y="127"/>
                    </a:cubicBezTo>
                    <a:cubicBezTo>
                      <a:pt x="188" y="127"/>
                      <a:pt x="186" y="127"/>
                      <a:pt x="184" y="126"/>
                    </a:cubicBezTo>
                    <a:cubicBezTo>
                      <a:pt x="182" y="129"/>
                      <a:pt x="179" y="132"/>
                      <a:pt x="176" y="134"/>
                    </a:cubicBezTo>
                    <a:cubicBezTo>
                      <a:pt x="178" y="135"/>
                      <a:pt x="181" y="135"/>
                      <a:pt x="183" y="136"/>
                    </a:cubicBezTo>
                    <a:cubicBezTo>
                      <a:pt x="183" y="136"/>
                      <a:pt x="183" y="136"/>
                      <a:pt x="183" y="136"/>
                    </a:cubicBezTo>
                    <a:cubicBezTo>
                      <a:pt x="185" y="136"/>
                      <a:pt x="186" y="136"/>
                      <a:pt x="187" y="136"/>
                    </a:cubicBezTo>
                    <a:cubicBezTo>
                      <a:pt x="189" y="136"/>
                      <a:pt x="191" y="136"/>
                      <a:pt x="192" y="136"/>
                    </a:cubicBezTo>
                    <a:cubicBezTo>
                      <a:pt x="197" y="135"/>
                      <a:pt x="201" y="134"/>
                      <a:pt x="206" y="131"/>
                    </a:cubicBezTo>
                    <a:cubicBezTo>
                      <a:pt x="204" y="130"/>
                      <a:pt x="202" y="128"/>
                      <a:pt x="201" y="126"/>
                    </a:cubicBezTo>
                    <a:cubicBezTo>
                      <a:pt x="201" y="126"/>
                      <a:pt x="200" y="126"/>
                      <a:pt x="200" y="126"/>
                    </a:cubicBezTo>
                    <a:moveTo>
                      <a:pt x="182" y="125"/>
                    </a:moveTo>
                    <a:cubicBezTo>
                      <a:pt x="178" y="128"/>
                      <a:pt x="174" y="129"/>
                      <a:pt x="170" y="129"/>
                    </a:cubicBezTo>
                    <a:cubicBezTo>
                      <a:pt x="168" y="129"/>
                      <a:pt x="165" y="129"/>
                      <a:pt x="163" y="128"/>
                    </a:cubicBezTo>
                    <a:cubicBezTo>
                      <a:pt x="166" y="130"/>
                      <a:pt x="169" y="132"/>
                      <a:pt x="173" y="133"/>
                    </a:cubicBezTo>
                    <a:cubicBezTo>
                      <a:pt x="174" y="133"/>
                      <a:pt x="174" y="133"/>
                      <a:pt x="174" y="133"/>
                    </a:cubicBezTo>
                    <a:cubicBezTo>
                      <a:pt x="177" y="131"/>
                      <a:pt x="180" y="128"/>
                      <a:pt x="183" y="126"/>
                    </a:cubicBezTo>
                    <a:cubicBezTo>
                      <a:pt x="183" y="126"/>
                      <a:pt x="182" y="126"/>
                      <a:pt x="182" y="126"/>
                    </a:cubicBezTo>
                    <a:cubicBezTo>
                      <a:pt x="182" y="125"/>
                      <a:pt x="182" y="125"/>
                      <a:pt x="182" y="125"/>
                    </a:cubicBezTo>
                    <a:moveTo>
                      <a:pt x="11" y="101"/>
                    </a:moveTo>
                    <a:cubicBezTo>
                      <a:pt x="6" y="103"/>
                      <a:pt x="1" y="107"/>
                      <a:pt x="0" y="112"/>
                    </a:cubicBezTo>
                    <a:cubicBezTo>
                      <a:pt x="0" y="115"/>
                      <a:pt x="0" y="117"/>
                      <a:pt x="2" y="119"/>
                    </a:cubicBezTo>
                    <a:cubicBezTo>
                      <a:pt x="4" y="122"/>
                      <a:pt x="10" y="122"/>
                      <a:pt x="14" y="122"/>
                    </a:cubicBezTo>
                    <a:cubicBezTo>
                      <a:pt x="16" y="122"/>
                      <a:pt x="18" y="122"/>
                      <a:pt x="20" y="122"/>
                    </a:cubicBezTo>
                    <a:cubicBezTo>
                      <a:pt x="23" y="121"/>
                      <a:pt x="27" y="121"/>
                      <a:pt x="30" y="120"/>
                    </a:cubicBezTo>
                    <a:cubicBezTo>
                      <a:pt x="31" y="120"/>
                      <a:pt x="31" y="120"/>
                      <a:pt x="31" y="120"/>
                    </a:cubicBezTo>
                    <a:cubicBezTo>
                      <a:pt x="31" y="120"/>
                      <a:pt x="31" y="120"/>
                      <a:pt x="31" y="120"/>
                    </a:cubicBezTo>
                    <a:cubicBezTo>
                      <a:pt x="33" y="122"/>
                      <a:pt x="36" y="123"/>
                      <a:pt x="38" y="125"/>
                    </a:cubicBezTo>
                    <a:cubicBezTo>
                      <a:pt x="45" y="129"/>
                      <a:pt x="52" y="131"/>
                      <a:pt x="60" y="131"/>
                    </a:cubicBezTo>
                    <a:cubicBezTo>
                      <a:pt x="61" y="131"/>
                      <a:pt x="62" y="131"/>
                      <a:pt x="62" y="131"/>
                    </a:cubicBezTo>
                    <a:cubicBezTo>
                      <a:pt x="67" y="131"/>
                      <a:pt x="73" y="130"/>
                      <a:pt x="80" y="127"/>
                    </a:cubicBezTo>
                    <a:cubicBezTo>
                      <a:pt x="79" y="125"/>
                      <a:pt x="78" y="123"/>
                      <a:pt x="78" y="121"/>
                    </a:cubicBezTo>
                    <a:cubicBezTo>
                      <a:pt x="78" y="121"/>
                      <a:pt x="78" y="121"/>
                      <a:pt x="78" y="121"/>
                    </a:cubicBezTo>
                    <a:cubicBezTo>
                      <a:pt x="81" y="128"/>
                      <a:pt x="90" y="132"/>
                      <a:pt x="97" y="132"/>
                    </a:cubicBezTo>
                    <a:cubicBezTo>
                      <a:pt x="98" y="132"/>
                      <a:pt x="99" y="132"/>
                      <a:pt x="100" y="132"/>
                    </a:cubicBezTo>
                    <a:cubicBezTo>
                      <a:pt x="107" y="132"/>
                      <a:pt x="113" y="130"/>
                      <a:pt x="118" y="125"/>
                    </a:cubicBezTo>
                    <a:cubicBezTo>
                      <a:pt x="119" y="125"/>
                      <a:pt x="119" y="125"/>
                      <a:pt x="119" y="125"/>
                    </a:cubicBezTo>
                    <a:cubicBezTo>
                      <a:pt x="119" y="125"/>
                      <a:pt x="120" y="125"/>
                      <a:pt x="120" y="126"/>
                    </a:cubicBezTo>
                    <a:cubicBezTo>
                      <a:pt x="118" y="128"/>
                      <a:pt x="117" y="130"/>
                      <a:pt x="114" y="132"/>
                    </a:cubicBezTo>
                    <a:cubicBezTo>
                      <a:pt x="122" y="138"/>
                      <a:pt x="133" y="141"/>
                      <a:pt x="145" y="141"/>
                    </a:cubicBezTo>
                    <a:cubicBezTo>
                      <a:pt x="147" y="141"/>
                      <a:pt x="148" y="141"/>
                      <a:pt x="149" y="141"/>
                    </a:cubicBezTo>
                    <a:cubicBezTo>
                      <a:pt x="153" y="141"/>
                      <a:pt x="158" y="140"/>
                      <a:pt x="162" y="138"/>
                    </a:cubicBezTo>
                    <a:cubicBezTo>
                      <a:pt x="165" y="137"/>
                      <a:pt x="167" y="136"/>
                      <a:pt x="170" y="135"/>
                    </a:cubicBezTo>
                    <a:cubicBezTo>
                      <a:pt x="165" y="133"/>
                      <a:pt x="161" y="129"/>
                      <a:pt x="158" y="126"/>
                    </a:cubicBezTo>
                    <a:cubicBezTo>
                      <a:pt x="156" y="128"/>
                      <a:pt x="154" y="129"/>
                      <a:pt x="151" y="130"/>
                    </a:cubicBezTo>
                    <a:cubicBezTo>
                      <a:pt x="149" y="130"/>
                      <a:pt x="146" y="131"/>
                      <a:pt x="143" y="131"/>
                    </a:cubicBezTo>
                    <a:cubicBezTo>
                      <a:pt x="134" y="131"/>
                      <a:pt x="124" y="126"/>
                      <a:pt x="118" y="119"/>
                    </a:cubicBezTo>
                    <a:cubicBezTo>
                      <a:pt x="114" y="121"/>
                      <a:pt x="111" y="121"/>
                      <a:pt x="107" y="121"/>
                    </a:cubicBezTo>
                    <a:cubicBezTo>
                      <a:pt x="107" y="121"/>
                      <a:pt x="106" y="121"/>
                      <a:pt x="106" y="121"/>
                    </a:cubicBezTo>
                    <a:cubicBezTo>
                      <a:pt x="104" y="121"/>
                      <a:pt x="101" y="122"/>
                      <a:pt x="99" y="122"/>
                    </a:cubicBezTo>
                    <a:cubicBezTo>
                      <a:pt x="97" y="122"/>
                      <a:pt x="95" y="121"/>
                      <a:pt x="93" y="121"/>
                    </a:cubicBezTo>
                    <a:cubicBezTo>
                      <a:pt x="87" y="120"/>
                      <a:pt x="75" y="116"/>
                      <a:pt x="71" y="110"/>
                    </a:cubicBezTo>
                    <a:cubicBezTo>
                      <a:pt x="72" y="112"/>
                      <a:pt x="73" y="114"/>
                      <a:pt x="75" y="116"/>
                    </a:cubicBezTo>
                    <a:cubicBezTo>
                      <a:pt x="75" y="117"/>
                      <a:pt x="75" y="117"/>
                      <a:pt x="75" y="117"/>
                    </a:cubicBezTo>
                    <a:cubicBezTo>
                      <a:pt x="71" y="115"/>
                      <a:pt x="69" y="112"/>
                      <a:pt x="68" y="108"/>
                    </a:cubicBezTo>
                    <a:cubicBezTo>
                      <a:pt x="67" y="111"/>
                      <a:pt x="64" y="114"/>
                      <a:pt x="61" y="116"/>
                    </a:cubicBezTo>
                    <a:cubicBezTo>
                      <a:pt x="59" y="116"/>
                      <a:pt x="57" y="117"/>
                      <a:pt x="54" y="117"/>
                    </a:cubicBezTo>
                    <a:cubicBezTo>
                      <a:pt x="48" y="117"/>
                      <a:pt x="42" y="114"/>
                      <a:pt x="38" y="111"/>
                    </a:cubicBezTo>
                    <a:cubicBezTo>
                      <a:pt x="36" y="110"/>
                      <a:pt x="35" y="108"/>
                      <a:pt x="33" y="106"/>
                    </a:cubicBezTo>
                    <a:cubicBezTo>
                      <a:pt x="30" y="108"/>
                      <a:pt x="26" y="108"/>
                      <a:pt x="23" y="108"/>
                    </a:cubicBezTo>
                    <a:cubicBezTo>
                      <a:pt x="23" y="108"/>
                      <a:pt x="23" y="108"/>
                      <a:pt x="23" y="108"/>
                    </a:cubicBezTo>
                    <a:cubicBezTo>
                      <a:pt x="18" y="108"/>
                      <a:pt x="11" y="105"/>
                      <a:pt x="11" y="101"/>
                    </a:cubicBezTo>
                    <a:moveTo>
                      <a:pt x="335" y="20"/>
                    </a:moveTo>
                    <a:cubicBezTo>
                      <a:pt x="335" y="20"/>
                      <a:pt x="335" y="20"/>
                      <a:pt x="335" y="20"/>
                    </a:cubicBezTo>
                    <a:cubicBezTo>
                      <a:pt x="346" y="26"/>
                      <a:pt x="344" y="41"/>
                      <a:pt x="337" y="49"/>
                    </a:cubicBezTo>
                    <a:cubicBezTo>
                      <a:pt x="335" y="51"/>
                      <a:pt x="333" y="53"/>
                      <a:pt x="331" y="55"/>
                    </a:cubicBezTo>
                    <a:cubicBezTo>
                      <a:pt x="333" y="64"/>
                      <a:pt x="321" y="75"/>
                      <a:pt x="311" y="76"/>
                    </a:cubicBezTo>
                    <a:cubicBezTo>
                      <a:pt x="311" y="76"/>
                      <a:pt x="311" y="76"/>
                      <a:pt x="311" y="76"/>
                    </a:cubicBezTo>
                    <a:cubicBezTo>
                      <a:pt x="307" y="84"/>
                      <a:pt x="297" y="89"/>
                      <a:pt x="288" y="89"/>
                    </a:cubicBezTo>
                    <a:cubicBezTo>
                      <a:pt x="287" y="89"/>
                      <a:pt x="286" y="89"/>
                      <a:pt x="285" y="89"/>
                    </a:cubicBezTo>
                    <a:cubicBezTo>
                      <a:pt x="284" y="97"/>
                      <a:pt x="278" y="104"/>
                      <a:pt x="271" y="109"/>
                    </a:cubicBezTo>
                    <a:cubicBezTo>
                      <a:pt x="264" y="115"/>
                      <a:pt x="256" y="121"/>
                      <a:pt x="247" y="124"/>
                    </a:cubicBezTo>
                    <a:cubicBezTo>
                      <a:pt x="238" y="126"/>
                      <a:pt x="229" y="129"/>
                      <a:pt x="220" y="129"/>
                    </a:cubicBezTo>
                    <a:cubicBezTo>
                      <a:pt x="219" y="129"/>
                      <a:pt x="217" y="129"/>
                      <a:pt x="215" y="128"/>
                    </a:cubicBezTo>
                    <a:cubicBezTo>
                      <a:pt x="211" y="128"/>
                      <a:pt x="207" y="128"/>
                      <a:pt x="203" y="127"/>
                    </a:cubicBezTo>
                    <a:cubicBezTo>
                      <a:pt x="204" y="128"/>
                      <a:pt x="206" y="129"/>
                      <a:pt x="208" y="130"/>
                    </a:cubicBezTo>
                    <a:cubicBezTo>
                      <a:pt x="209" y="130"/>
                      <a:pt x="209" y="130"/>
                      <a:pt x="209" y="130"/>
                    </a:cubicBezTo>
                    <a:cubicBezTo>
                      <a:pt x="209" y="130"/>
                      <a:pt x="209" y="130"/>
                      <a:pt x="209" y="130"/>
                    </a:cubicBezTo>
                    <a:cubicBezTo>
                      <a:pt x="211" y="131"/>
                      <a:pt x="213" y="131"/>
                      <a:pt x="215" y="132"/>
                    </a:cubicBezTo>
                    <a:cubicBezTo>
                      <a:pt x="215" y="132"/>
                      <a:pt x="215" y="132"/>
                      <a:pt x="215" y="132"/>
                    </a:cubicBezTo>
                    <a:cubicBezTo>
                      <a:pt x="219" y="133"/>
                      <a:pt x="224" y="134"/>
                      <a:pt x="230" y="134"/>
                    </a:cubicBezTo>
                    <a:cubicBezTo>
                      <a:pt x="234" y="134"/>
                      <a:pt x="238" y="134"/>
                      <a:pt x="242" y="133"/>
                    </a:cubicBezTo>
                    <a:cubicBezTo>
                      <a:pt x="245" y="132"/>
                      <a:pt x="248" y="131"/>
                      <a:pt x="251" y="130"/>
                    </a:cubicBezTo>
                    <a:cubicBezTo>
                      <a:pt x="268" y="124"/>
                      <a:pt x="282" y="114"/>
                      <a:pt x="289" y="97"/>
                    </a:cubicBezTo>
                    <a:cubicBezTo>
                      <a:pt x="289" y="97"/>
                      <a:pt x="290" y="97"/>
                      <a:pt x="290" y="97"/>
                    </a:cubicBezTo>
                    <a:cubicBezTo>
                      <a:pt x="290" y="97"/>
                      <a:pt x="291" y="97"/>
                      <a:pt x="291" y="97"/>
                    </a:cubicBezTo>
                    <a:cubicBezTo>
                      <a:pt x="290" y="102"/>
                      <a:pt x="288" y="106"/>
                      <a:pt x="286" y="110"/>
                    </a:cubicBezTo>
                    <a:cubicBezTo>
                      <a:pt x="286" y="110"/>
                      <a:pt x="287" y="110"/>
                      <a:pt x="287" y="110"/>
                    </a:cubicBezTo>
                    <a:cubicBezTo>
                      <a:pt x="293" y="110"/>
                      <a:pt x="299" y="108"/>
                      <a:pt x="302" y="108"/>
                    </a:cubicBezTo>
                    <a:cubicBezTo>
                      <a:pt x="310" y="105"/>
                      <a:pt x="321" y="98"/>
                      <a:pt x="326" y="90"/>
                    </a:cubicBezTo>
                    <a:cubicBezTo>
                      <a:pt x="326" y="89"/>
                      <a:pt x="326" y="89"/>
                      <a:pt x="326" y="89"/>
                    </a:cubicBezTo>
                    <a:cubicBezTo>
                      <a:pt x="326" y="89"/>
                      <a:pt x="326" y="89"/>
                      <a:pt x="326" y="89"/>
                    </a:cubicBezTo>
                    <a:cubicBezTo>
                      <a:pt x="332" y="88"/>
                      <a:pt x="337" y="85"/>
                      <a:pt x="341" y="82"/>
                    </a:cubicBezTo>
                    <a:cubicBezTo>
                      <a:pt x="347" y="77"/>
                      <a:pt x="350" y="71"/>
                      <a:pt x="350" y="64"/>
                    </a:cubicBezTo>
                    <a:cubicBezTo>
                      <a:pt x="350" y="63"/>
                      <a:pt x="349" y="61"/>
                      <a:pt x="349" y="59"/>
                    </a:cubicBezTo>
                    <a:cubicBezTo>
                      <a:pt x="348" y="58"/>
                      <a:pt x="348" y="58"/>
                      <a:pt x="348" y="58"/>
                    </a:cubicBezTo>
                    <a:cubicBezTo>
                      <a:pt x="349" y="57"/>
                      <a:pt x="349" y="57"/>
                      <a:pt x="349" y="57"/>
                    </a:cubicBezTo>
                    <a:cubicBezTo>
                      <a:pt x="356" y="54"/>
                      <a:pt x="359" y="48"/>
                      <a:pt x="360" y="40"/>
                    </a:cubicBezTo>
                    <a:cubicBezTo>
                      <a:pt x="360" y="33"/>
                      <a:pt x="353" y="26"/>
                      <a:pt x="345" y="23"/>
                    </a:cubicBezTo>
                    <a:cubicBezTo>
                      <a:pt x="347" y="27"/>
                      <a:pt x="347" y="32"/>
                      <a:pt x="345" y="36"/>
                    </a:cubicBezTo>
                    <a:cubicBezTo>
                      <a:pt x="345" y="37"/>
                      <a:pt x="345" y="37"/>
                      <a:pt x="345" y="37"/>
                    </a:cubicBezTo>
                    <a:cubicBezTo>
                      <a:pt x="344" y="37"/>
                      <a:pt x="344" y="37"/>
                      <a:pt x="344" y="36"/>
                    </a:cubicBezTo>
                    <a:cubicBezTo>
                      <a:pt x="343" y="33"/>
                      <a:pt x="344" y="28"/>
                      <a:pt x="342" y="24"/>
                    </a:cubicBezTo>
                    <a:cubicBezTo>
                      <a:pt x="340" y="22"/>
                      <a:pt x="338" y="20"/>
                      <a:pt x="335" y="20"/>
                    </a:cubicBezTo>
                    <a:moveTo>
                      <a:pt x="320" y="0"/>
                    </a:moveTo>
                    <a:cubicBezTo>
                      <a:pt x="321" y="0"/>
                      <a:pt x="321" y="0"/>
                      <a:pt x="321" y="0"/>
                    </a:cubicBezTo>
                    <a:cubicBezTo>
                      <a:pt x="326" y="3"/>
                      <a:pt x="330" y="7"/>
                      <a:pt x="332" y="12"/>
                    </a:cubicBezTo>
                    <a:cubicBezTo>
                      <a:pt x="333" y="14"/>
                      <a:pt x="334" y="16"/>
                      <a:pt x="335" y="18"/>
                    </a:cubicBezTo>
                    <a:cubicBezTo>
                      <a:pt x="337" y="18"/>
                      <a:pt x="339" y="18"/>
                      <a:pt x="341" y="20"/>
                    </a:cubicBezTo>
                    <a:cubicBezTo>
                      <a:pt x="340" y="13"/>
                      <a:pt x="335" y="6"/>
                      <a:pt x="328" y="2"/>
                    </a:cubicBezTo>
                    <a:cubicBezTo>
                      <a:pt x="326" y="1"/>
                      <a:pt x="323" y="0"/>
                      <a:pt x="320" y="0"/>
                    </a:cubicBezTo>
                  </a:path>
                </a:pathLst>
              </a:custGeom>
              <a:solidFill>
                <a:srgbClr val="FFC2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7" name="Freeform 220">
                <a:extLst>
                  <a:ext uri="{FF2B5EF4-FFF2-40B4-BE49-F238E27FC236}">
                    <a16:creationId xmlns:a16="http://schemas.microsoft.com/office/drawing/2014/main" id="{47EB8B1B-7194-4505-BC0B-75200442B6BD}"/>
                  </a:ext>
                </a:extLst>
              </p:cNvPr>
              <p:cNvSpPr>
                <a:spLocks noEditPoints="1"/>
              </p:cNvSpPr>
              <p:nvPr/>
            </p:nvSpPr>
            <p:spPr bwMode="auto">
              <a:xfrm>
                <a:off x="2290" y="3076"/>
                <a:ext cx="861" cy="343"/>
              </a:xfrm>
              <a:custGeom>
                <a:avLst/>
                <a:gdLst>
                  <a:gd name="T0" fmla="*/ 114 w 362"/>
                  <a:gd name="T1" fmla="*/ 135 h 144"/>
                  <a:gd name="T2" fmla="*/ 150 w 362"/>
                  <a:gd name="T3" fmla="*/ 144 h 144"/>
                  <a:gd name="T4" fmla="*/ 162 w 362"/>
                  <a:gd name="T5" fmla="*/ 141 h 144"/>
                  <a:gd name="T6" fmla="*/ 150 w 362"/>
                  <a:gd name="T7" fmla="*/ 143 h 144"/>
                  <a:gd name="T8" fmla="*/ 115 w 362"/>
                  <a:gd name="T9" fmla="*/ 134 h 144"/>
                  <a:gd name="T10" fmla="*/ 193 w 362"/>
                  <a:gd name="T11" fmla="*/ 138 h 144"/>
                  <a:gd name="T12" fmla="*/ 184 w 362"/>
                  <a:gd name="T13" fmla="*/ 138 h 144"/>
                  <a:gd name="T14" fmla="*/ 183 w 362"/>
                  <a:gd name="T15" fmla="*/ 139 h 144"/>
                  <a:gd name="T16" fmla="*/ 194 w 362"/>
                  <a:gd name="T17" fmla="*/ 139 h 144"/>
                  <a:gd name="T18" fmla="*/ 207 w 362"/>
                  <a:gd name="T19" fmla="*/ 133 h 144"/>
                  <a:gd name="T20" fmla="*/ 209 w 362"/>
                  <a:gd name="T21" fmla="*/ 132 h 144"/>
                  <a:gd name="T22" fmla="*/ 243 w 362"/>
                  <a:gd name="T23" fmla="*/ 135 h 144"/>
                  <a:gd name="T24" fmla="*/ 216 w 362"/>
                  <a:gd name="T25" fmla="*/ 134 h 144"/>
                  <a:gd name="T26" fmla="*/ 210 w 362"/>
                  <a:gd name="T27" fmla="*/ 132 h 144"/>
                  <a:gd name="T28" fmla="*/ 12 w 362"/>
                  <a:gd name="T29" fmla="*/ 101 h 144"/>
                  <a:gd name="T30" fmla="*/ 0 w 362"/>
                  <a:gd name="T31" fmla="*/ 116 h 144"/>
                  <a:gd name="T32" fmla="*/ 21 w 362"/>
                  <a:gd name="T33" fmla="*/ 125 h 144"/>
                  <a:gd name="T34" fmla="*/ 38 w 362"/>
                  <a:gd name="T35" fmla="*/ 128 h 144"/>
                  <a:gd name="T36" fmla="*/ 63 w 362"/>
                  <a:gd name="T37" fmla="*/ 134 h 144"/>
                  <a:gd name="T38" fmla="*/ 82 w 362"/>
                  <a:gd name="T39" fmla="*/ 131 h 144"/>
                  <a:gd name="T40" fmla="*/ 63 w 362"/>
                  <a:gd name="T41" fmla="*/ 133 h 144"/>
                  <a:gd name="T42" fmla="*/ 39 w 362"/>
                  <a:gd name="T43" fmla="*/ 127 h 144"/>
                  <a:gd name="T44" fmla="*/ 32 w 362"/>
                  <a:gd name="T45" fmla="*/ 122 h 144"/>
                  <a:gd name="T46" fmla="*/ 21 w 362"/>
                  <a:gd name="T47" fmla="*/ 124 h 144"/>
                  <a:gd name="T48" fmla="*/ 3 w 362"/>
                  <a:gd name="T49" fmla="*/ 121 h 144"/>
                  <a:gd name="T50" fmla="*/ 12 w 362"/>
                  <a:gd name="T51" fmla="*/ 103 h 144"/>
                  <a:gd name="T52" fmla="*/ 344 w 362"/>
                  <a:gd name="T53" fmla="*/ 24 h 144"/>
                  <a:gd name="T54" fmla="*/ 346 w 362"/>
                  <a:gd name="T55" fmla="*/ 25 h 144"/>
                  <a:gd name="T56" fmla="*/ 350 w 362"/>
                  <a:gd name="T57" fmla="*/ 59 h 144"/>
                  <a:gd name="T58" fmla="*/ 350 w 362"/>
                  <a:gd name="T59" fmla="*/ 61 h 144"/>
                  <a:gd name="T60" fmla="*/ 342 w 362"/>
                  <a:gd name="T61" fmla="*/ 84 h 144"/>
                  <a:gd name="T62" fmla="*/ 327 w 362"/>
                  <a:gd name="T63" fmla="*/ 91 h 144"/>
                  <a:gd name="T64" fmla="*/ 303 w 362"/>
                  <a:gd name="T65" fmla="*/ 110 h 144"/>
                  <a:gd name="T66" fmla="*/ 287 w 362"/>
                  <a:gd name="T67" fmla="*/ 112 h 144"/>
                  <a:gd name="T68" fmla="*/ 288 w 362"/>
                  <a:gd name="T69" fmla="*/ 113 h 144"/>
                  <a:gd name="T70" fmla="*/ 328 w 362"/>
                  <a:gd name="T71" fmla="*/ 92 h 144"/>
                  <a:gd name="T72" fmla="*/ 352 w 362"/>
                  <a:gd name="T73" fmla="*/ 67 h 144"/>
                  <a:gd name="T74" fmla="*/ 351 w 362"/>
                  <a:gd name="T75" fmla="*/ 60 h 144"/>
                  <a:gd name="T76" fmla="*/ 351 w 362"/>
                  <a:gd name="T77" fmla="*/ 60 h 144"/>
                  <a:gd name="T78" fmla="*/ 362 w 362"/>
                  <a:gd name="T79" fmla="*/ 42 h 144"/>
                  <a:gd name="T80" fmla="*/ 317 w 362"/>
                  <a:gd name="T81" fmla="*/ 0 h 144"/>
                  <a:gd name="T82" fmla="*/ 321 w 362"/>
                  <a:gd name="T83" fmla="*/ 2 h 144"/>
                  <a:gd name="T84" fmla="*/ 342 w 362"/>
                  <a:gd name="T85" fmla="*/ 22 h 144"/>
                  <a:gd name="T86" fmla="*/ 330 w 362"/>
                  <a:gd name="T87" fmla="*/ 3 h 144"/>
                  <a:gd name="T88" fmla="*/ 317 w 362"/>
                  <a:gd name="T89"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2" h="144">
                    <a:moveTo>
                      <a:pt x="115" y="134"/>
                    </a:moveTo>
                    <a:cubicBezTo>
                      <a:pt x="115" y="134"/>
                      <a:pt x="114" y="134"/>
                      <a:pt x="114" y="135"/>
                    </a:cubicBezTo>
                    <a:cubicBezTo>
                      <a:pt x="123" y="142"/>
                      <a:pt x="135" y="144"/>
                      <a:pt x="146" y="144"/>
                    </a:cubicBezTo>
                    <a:cubicBezTo>
                      <a:pt x="148" y="144"/>
                      <a:pt x="149" y="144"/>
                      <a:pt x="150" y="144"/>
                    </a:cubicBezTo>
                    <a:cubicBezTo>
                      <a:pt x="154" y="144"/>
                      <a:pt x="158" y="143"/>
                      <a:pt x="162" y="142"/>
                    </a:cubicBezTo>
                    <a:cubicBezTo>
                      <a:pt x="161" y="142"/>
                      <a:pt x="161" y="141"/>
                      <a:pt x="162" y="141"/>
                    </a:cubicBezTo>
                    <a:cubicBezTo>
                      <a:pt x="162" y="141"/>
                      <a:pt x="163" y="141"/>
                      <a:pt x="163" y="140"/>
                    </a:cubicBezTo>
                    <a:cubicBezTo>
                      <a:pt x="159" y="142"/>
                      <a:pt x="154" y="143"/>
                      <a:pt x="150" y="143"/>
                    </a:cubicBezTo>
                    <a:cubicBezTo>
                      <a:pt x="149" y="143"/>
                      <a:pt x="148" y="143"/>
                      <a:pt x="146" y="143"/>
                    </a:cubicBezTo>
                    <a:cubicBezTo>
                      <a:pt x="134" y="143"/>
                      <a:pt x="123" y="140"/>
                      <a:pt x="115" y="134"/>
                    </a:cubicBezTo>
                    <a:moveTo>
                      <a:pt x="207" y="133"/>
                    </a:moveTo>
                    <a:cubicBezTo>
                      <a:pt x="202" y="136"/>
                      <a:pt x="198" y="137"/>
                      <a:pt x="193" y="138"/>
                    </a:cubicBezTo>
                    <a:cubicBezTo>
                      <a:pt x="192" y="138"/>
                      <a:pt x="190" y="138"/>
                      <a:pt x="188" y="138"/>
                    </a:cubicBezTo>
                    <a:cubicBezTo>
                      <a:pt x="187" y="138"/>
                      <a:pt x="186" y="138"/>
                      <a:pt x="184" y="138"/>
                    </a:cubicBezTo>
                    <a:cubicBezTo>
                      <a:pt x="185" y="138"/>
                      <a:pt x="185" y="139"/>
                      <a:pt x="184" y="139"/>
                    </a:cubicBezTo>
                    <a:cubicBezTo>
                      <a:pt x="184" y="139"/>
                      <a:pt x="183" y="139"/>
                      <a:pt x="183" y="139"/>
                    </a:cubicBezTo>
                    <a:cubicBezTo>
                      <a:pt x="184" y="139"/>
                      <a:pt x="186" y="140"/>
                      <a:pt x="188" y="140"/>
                    </a:cubicBezTo>
                    <a:cubicBezTo>
                      <a:pt x="190" y="140"/>
                      <a:pt x="192" y="139"/>
                      <a:pt x="194" y="139"/>
                    </a:cubicBezTo>
                    <a:cubicBezTo>
                      <a:pt x="199" y="139"/>
                      <a:pt x="204" y="137"/>
                      <a:pt x="208" y="134"/>
                    </a:cubicBezTo>
                    <a:cubicBezTo>
                      <a:pt x="208" y="134"/>
                      <a:pt x="207" y="134"/>
                      <a:pt x="207" y="133"/>
                    </a:cubicBezTo>
                    <a:moveTo>
                      <a:pt x="210" y="132"/>
                    </a:moveTo>
                    <a:cubicBezTo>
                      <a:pt x="209" y="132"/>
                      <a:pt x="209" y="132"/>
                      <a:pt x="209" y="132"/>
                    </a:cubicBezTo>
                    <a:cubicBezTo>
                      <a:pt x="215" y="135"/>
                      <a:pt x="222" y="136"/>
                      <a:pt x="229" y="136"/>
                    </a:cubicBezTo>
                    <a:cubicBezTo>
                      <a:pt x="234" y="136"/>
                      <a:pt x="238" y="136"/>
                      <a:pt x="243" y="135"/>
                    </a:cubicBezTo>
                    <a:cubicBezTo>
                      <a:pt x="239" y="136"/>
                      <a:pt x="235" y="136"/>
                      <a:pt x="231" y="136"/>
                    </a:cubicBezTo>
                    <a:cubicBezTo>
                      <a:pt x="225" y="136"/>
                      <a:pt x="220" y="135"/>
                      <a:pt x="216" y="134"/>
                    </a:cubicBezTo>
                    <a:cubicBezTo>
                      <a:pt x="216" y="134"/>
                      <a:pt x="216" y="134"/>
                      <a:pt x="216" y="134"/>
                    </a:cubicBezTo>
                    <a:cubicBezTo>
                      <a:pt x="214" y="133"/>
                      <a:pt x="212" y="133"/>
                      <a:pt x="210" y="132"/>
                    </a:cubicBezTo>
                    <a:cubicBezTo>
                      <a:pt x="210" y="132"/>
                      <a:pt x="210" y="132"/>
                      <a:pt x="210" y="132"/>
                    </a:cubicBezTo>
                    <a:moveTo>
                      <a:pt x="12" y="101"/>
                    </a:moveTo>
                    <a:cubicBezTo>
                      <a:pt x="6" y="104"/>
                      <a:pt x="1" y="108"/>
                      <a:pt x="0" y="114"/>
                    </a:cubicBezTo>
                    <a:cubicBezTo>
                      <a:pt x="0" y="115"/>
                      <a:pt x="0" y="115"/>
                      <a:pt x="0" y="116"/>
                    </a:cubicBezTo>
                    <a:cubicBezTo>
                      <a:pt x="0" y="124"/>
                      <a:pt x="8" y="126"/>
                      <a:pt x="15" y="126"/>
                    </a:cubicBezTo>
                    <a:cubicBezTo>
                      <a:pt x="17" y="126"/>
                      <a:pt x="19" y="125"/>
                      <a:pt x="21" y="125"/>
                    </a:cubicBezTo>
                    <a:cubicBezTo>
                      <a:pt x="24" y="125"/>
                      <a:pt x="28" y="124"/>
                      <a:pt x="31" y="123"/>
                    </a:cubicBezTo>
                    <a:cubicBezTo>
                      <a:pt x="33" y="125"/>
                      <a:pt x="36" y="126"/>
                      <a:pt x="38" y="128"/>
                    </a:cubicBezTo>
                    <a:cubicBezTo>
                      <a:pt x="46" y="132"/>
                      <a:pt x="53" y="134"/>
                      <a:pt x="61" y="134"/>
                    </a:cubicBezTo>
                    <a:cubicBezTo>
                      <a:pt x="62" y="134"/>
                      <a:pt x="63" y="134"/>
                      <a:pt x="63" y="134"/>
                    </a:cubicBezTo>
                    <a:cubicBezTo>
                      <a:pt x="69" y="134"/>
                      <a:pt x="75" y="132"/>
                      <a:pt x="81" y="130"/>
                    </a:cubicBezTo>
                    <a:cubicBezTo>
                      <a:pt x="82" y="130"/>
                      <a:pt x="82" y="130"/>
                      <a:pt x="82" y="131"/>
                    </a:cubicBezTo>
                    <a:cubicBezTo>
                      <a:pt x="82" y="130"/>
                      <a:pt x="81" y="129"/>
                      <a:pt x="81" y="129"/>
                    </a:cubicBezTo>
                    <a:cubicBezTo>
                      <a:pt x="74" y="132"/>
                      <a:pt x="68" y="133"/>
                      <a:pt x="63" y="133"/>
                    </a:cubicBezTo>
                    <a:cubicBezTo>
                      <a:pt x="63" y="133"/>
                      <a:pt x="62" y="133"/>
                      <a:pt x="61" y="133"/>
                    </a:cubicBezTo>
                    <a:cubicBezTo>
                      <a:pt x="53" y="133"/>
                      <a:pt x="46" y="131"/>
                      <a:pt x="39" y="127"/>
                    </a:cubicBezTo>
                    <a:cubicBezTo>
                      <a:pt x="37" y="125"/>
                      <a:pt x="34" y="124"/>
                      <a:pt x="32" y="122"/>
                    </a:cubicBezTo>
                    <a:cubicBezTo>
                      <a:pt x="32" y="122"/>
                      <a:pt x="32" y="122"/>
                      <a:pt x="32" y="122"/>
                    </a:cubicBezTo>
                    <a:cubicBezTo>
                      <a:pt x="31" y="122"/>
                      <a:pt x="31" y="122"/>
                      <a:pt x="31" y="122"/>
                    </a:cubicBezTo>
                    <a:cubicBezTo>
                      <a:pt x="28" y="123"/>
                      <a:pt x="24" y="123"/>
                      <a:pt x="21" y="124"/>
                    </a:cubicBezTo>
                    <a:cubicBezTo>
                      <a:pt x="19" y="124"/>
                      <a:pt x="17" y="124"/>
                      <a:pt x="15" y="124"/>
                    </a:cubicBezTo>
                    <a:cubicBezTo>
                      <a:pt x="11" y="124"/>
                      <a:pt x="5" y="124"/>
                      <a:pt x="3" y="121"/>
                    </a:cubicBezTo>
                    <a:cubicBezTo>
                      <a:pt x="1" y="119"/>
                      <a:pt x="1" y="117"/>
                      <a:pt x="1" y="114"/>
                    </a:cubicBezTo>
                    <a:cubicBezTo>
                      <a:pt x="2" y="109"/>
                      <a:pt x="7" y="105"/>
                      <a:pt x="12" y="103"/>
                    </a:cubicBezTo>
                    <a:cubicBezTo>
                      <a:pt x="12" y="102"/>
                      <a:pt x="12" y="102"/>
                      <a:pt x="12" y="101"/>
                    </a:cubicBezTo>
                    <a:moveTo>
                      <a:pt x="344" y="24"/>
                    </a:moveTo>
                    <a:cubicBezTo>
                      <a:pt x="345" y="24"/>
                      <a:pt x="345" y="24"/>
                      <a:pt x="345" y="24"/>
                    </a:cubicBezTo>
                    <a:cubicBezTo>
                      <a:pt x="345" y="24"/>
                      <a:pt x="345" y="25"/>
                      <a:pt x="346" y="25"/>
                    </a:cubicBezTo>
                    <a:cubicBezTo>
                      <a:pt x="354" y="28"/>
                      <a:pt x="361" y="35"/>
                      <a:pt x="361" y="42"/>
                    </a:cubicBezTo>
                    <a:cubicBezTo>
                      <a:pt x="360" y="50"/>
                      <a:pt x="357" y="56"/>
                      <a:pt x="350" y="59"/>
                    </a:cubicBezTo>
                    <a:cubicBezTo>
                      <a:pt x="349" y="60"/>
                      <a:pt x="349" y="60"/>
                      <a:pt x="349" y="60"/>
                    </a:cubicBezTo>
                    <a:cubicBezTo>
                      <a:pt x="350" y="61"/>
                      <a:pt x="350" y="61"/>
                      <a:pt x="350" y="61"/>
                    </a:cubicBezTo>
                    <a:cubicBezTo>
                      <a:pt x="350" y="63"/>
                      <a:pt x="351" y="65"/>
                      <a:pt x="351" y="66"/>
                    </a:cubicBezTo>
                    <a:cubicBezTo>
                      <a:pt x="351" y="73"/>
                      <a:pt x="348" y="79"/>
                      <a:pt x="342" y="84"/>
                    </a:cubicBezTo>
                    <a:cubicBezTo>
                      <a:pt x="338" y="87"/>
                      <a:pt x="333" y="90"/>
                      <a:pt x="327" y="91"/>
                    </a:cubicBezTo>
                    <a:cubicBezTo>
                      <a:pt x="327" y="91"/>
                      <a:pt x="327" y="91"/>
                      <a:pt x="327" y="91"/>
                    </a:cubicBezTo>
                    <a:cubicBezTo>
                      <a:pt x="327" y="92"/>
                      <a:pt x="327" y="92"/>
                      <a:pt x="327" y="92"/>
                    </a:cubicBezTo>
                    <a:cubicBezTo>
                      <a:pt x="322" y="100"/>
                      <a:pt x="311" y="107"/>
                      <a:pt x="303" y="110"/>
                    </a:cubicBezTo>
                    <a:cubicBezTo>
                      <a:pt x="300" y="110"/>
                      <a:pt x="294" y="112"/>
                      <a:pt x="288" y="112"/>
                    </a:cubicBezTo>
                    <a:cubicBezTo>
                      <a:pt x="288" y="112"/>
                      <a:pt x="287" y="112"/>
                      <a:pt x="287" y="112"/>
                    </a:cubicBezTo>
                    <a:cubicBezTo>
                      <a:pt x="287" y="112"/>
                      <a:pt x="287" y="113"/>
                      <a:pt x="286" y="113"/>
                    </a:cubicBezTo>
                    <a:cubicBezTo>
                      <a:pt x="287" y="113"/>
                      <a:pt x="287" y="113"/>
                      <a:pt x="288" y="113"/>
                    </a:cubicBezTo>
                    <a:cubicBezTo>
                      <a:pt x="294" y="113"/>
                      <a:pt x="300" y="112"/>
                      <a:pt x="303" y="111"/>
                    </a:cubicBezTo>
                    <a:cubicBezTo>
                      <a:pt x="311" y="108"/>
                      <a:pt x="322" y="101"/>
                      <a:pt x="328" y="92"/>
                    </a:cubicBezTo>
                    <a:cubicBezTo>
                      <a:pt x="333" y="91"/>
                      <a:pt x="339" y="88"/>
                      <a:pt x="343" y="85"/>
                    </a:cubicBezTo>
                    <a:cubicBezTo>
                      <a:pt x="349" y="80"/>
                      <a:pt x="352" y="74"/>
                      <a:pt x="352" y="67"/>
                    </a:cubicBezTo>
                    <a:cubicBezTo>
                      <a:pt x="352" y="66"/>
                      <a:pt x="352" y="66"/>
                      <a:pt x="352" y="66"/>
                    </a:cubicBezTo>
                    <a:cubicBezTo>
                      <a:pt x="352" y="64"/>
                      <a:pt x="352" y="62"/>
                      <a:pt x="351" y="60"/>
                    </a:cubicBezTo>
                    <a:cubicBezTo>
                      <a:pt x="351" y="60"/>
                      <a:pt x="351" y="60"/>
                      <a:pt x="351" y="60"/>
                    </a:cubicBezTo>
                    <a:cubicBezTo>
                      <a:pt x="351" y="60"/>
                      <a:pt x="351" y="60"/>
                      <a:pt x="351" y="60"/>
                    </a:cubicBezTo>
                    <a:cubicBezTo>
                      <a:pt x="357" y="57"/>
                      <a:pt x="362" y="51"/>
                      <a:pt x="362" y="42"/>
                    </a:cubicBezTo>
                    <a:cubicBezTo>
                      <a:pt x="362" y="42"/>
                      <a:pt x="362" y="42"/>
                      <a:pt x="362" y="42"/>
                    </a:cubicBezTo>
                    <a:cubicBezTo>
                      <a:pt x="362" y="33"/>
                      <a:pt x="353" y="26"/>
                      <a:pt x="344" y="24"/>
                    </a:cubicBezTo>
                    <a:moveTo>
                      <a:pt x="317" y="0"/>
                    </a:moveTo>
                    <a:cubicBezTo>
                      <a:pt x="317" y="0"/>
                      <a:pt x="317" y="0"/>
                      <a:pt x="317" y="0"/>
                    </a:cubicBezTo>
                    <a:cubicBezTo>
                      <a:pt x="318" y="1"/>
                      <a:pt x="320" y="1"/>
                      <a:pt x="321" y="2"/>
                    </a:cubicBezTo>
                    <a:cubicBezTo>
                      <a:pt x="324" y="2"/>
                      <a:pt x="327" y="3"/>
                      <a:pt x="329" y="4"/>
                    </a:cubicBezTo>
                    <a:cubicBezTo>
                      <a:pt x="336" y="8"/>
                      <a:pt x="341" y="15"/>
                      <a:pt x="342" y="22"/>
                    </a:cubicBezTo>
                    <a:cubicBezTo>
                      <a:pt x="343" y="22"/>
                      <a:pt x="343" y="22"/>
                      <a:pt x="343" y="23"/>
                    </a:cubicBezTo>
                    <a:cubicBezTo>
                      <a:pt x="343" y="15"/>
                      <a:pt x="337" y="7"/>
                      <a:pt x="330" y="3"/>
                    </a:cubicBezTo>
                    <a:cubicBezTo>
                      <a:pt x="330" y="3"/>
                      <a:pt x="330" y="3"/>
                      <a:pt x="330" y="3"/>
                    </a:cubicBezTo>
                    <a:cubicBezTo>
                      <a:pt x="326" y="1"/>
                      <a:pt x="321" y="0"/>
                      <a:pt x="317"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8" name="Freeform 221">
                <a:extLst>
                  <a:ext uri="{FF2B5EF4-FFF2-40B4-BE49-F238E27FC236}">
                    <a16:creationId xmlns:a16="http://schemas.microsoft.com/office/drawing/2014/main" id="{85F605E8-151B-4C1C-B0C2-F61A70E3BF21}"/>
                  </a:ext>
                </a:extLst>
              </p:cNvPr>
              <p:cNvSpPr>
                <a:spLocks/>
              </p:cNvSpPr>
              <p:nvPr/>
            </p:nvSpPr>
            <p:spPr bwMode="auto">
              <a:xfrm>
                <a:off x="3089" y="3124"/>
                <a:ext cx="29" cy="45"/>
              </a:xfrm>
              <a:custGeom>
                <a:avLst/>
                <a:gdLst>
                  <a:gd name="T0" fmla="*/ 0 w 12"/>
                  <a:gd name="T1" fmla="*/ 0 h 19"/>
                  <a:gd name="T2" fmla="*/ 0 w 12"/>
                  <a:gd name="T3" fmla="*/ 2 h 19"/>
                  <a:gd name="T4" fmla="*/ 7 w 12"/>
                  <a:gd name="T5" fmla="*/ 6 h 19"/>
                  <a:gd name="T6" fmla="*/ 9 w 12"/>
                  <a:gd name="T7" fmla="*/ 18 h 19"/>
                  <a:gd name="T8" fmla="*/ 10 w 12"/>
                  <a:gd name="T9" fmla="*/ 19 h 19"/>
                  <a:gd name="T10" fmla="*/ 10 w 12"/>
                  <a:gd name="T11" fmla="*/ 18 h 19"/>
                  <a:gd name="T12" fmla="*/ 10 w 12"/>
                  <a:gd name="T13" fmla="*/ 5 h 19"/>
                  <a:gd name="T14" fmla="*/ 9 w 12"/>
                  <a:gd name="T15" fmla="*/ 4 h 19"/>
                  <a:gd name="T16" fmla="*/ 8 w 12"/>
                  <a:gd name="T17" fmla="*/ 4 h 19"/>
                  <a:gd name="T18" fmla="*/ 7 w 12"/>
                  <a:gd name="T19" fmla="*/ 3 h 19"/>
                  <a:gd name="T20" fmla="*/ 7 w 12"/>
                  <a:gd name="T21" fmla="*/ 3 h 19"/>
                  <a:gd name="T22" fmla="*/ 6 w 12"/>
                  <a:gd name="T23" fmla="*/ 2 h 19"/>
                  <a:gd name="T24" fmla="*/ 0 w 12"/>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9">
                    <a:moveTo>
                      <a:pt x="0" y="0"/>
                    </a:moveTo>
                    <a:cubicBezTo>
                      <a:pt x="0" y="0"/>
                      <a:pt x="0" y="1"/>
                      <a:pt x="0" y="2"/>
                    </a:cubicBezTo>
                    <a:cubicBezTo>
                      <a:pt x="3" y="2"/>
                      <a:pt x="5" y="4"/>
                      <a:pt x="7" y="6"/>
                    </a:cubicBezTo>
                    <a:cubicBezTo>
                      <a:pt x="9" y="10"/>
                      <a:pt x="8" y="15"/>
                      <a:pt x="9" y="18"/>
                    </a:cubicBezTo>
                    <a:cubicBezTo>
                      <a:pt x="9" y="19"/>
                      <a:pt x="9" y="19"/>
                      <a:pt x="10" y="19"/>
                    </a:cubicBezTo>
                    <a:cubicBezTo>
                      <a:pt x="10" y="19"/>
                      <a:pt x="10" y="19"/>
                      <a:pt x="10" y="18"/>
                    </a:cubicBezTo>
                    <a:cubicBezTo>
                      <a:pt x="12" y="14"/>
                      <a:pt x="12" y="9"/>
                      <a:pt x="10" y="5"/>
                    </a:cubicBezTo>
                    <a:cubicBezTo>
                      <a:pt x="9" y="5"/>
                      <a:pt x="9" y="4"/>
                      <a:pt x="9" y="4"/>
                    </a:cubicBezTo>
                    <a:cubicBezTo>
                      <a:pt x="9" y="4"/>
                      <a:pt x="9" y="4"/>
                      <a:pt x="8" y="4"/>
                    </a:cubicBezTo>
                    <a:cubicBezTo>
                      <a:pt x="8" y="4"/>
                      <a:pt x="8" y="3"/>
                      <a:pt x="7" y="3"/>
                    </a:cubicBezTo>
                    <a:cubicBezTo>
                      <a:pt x="7" y="3"/>
                      <a:pt x="7" y="3"/>
                      <a:pt x="7" y="3"/>
                    </a:cubicBezTo>
                    <a:cubicBezTo>
                      <a:pt x="7" y="2"/>
                      <a:pt x="7" y="2"/>
                      <a:pt x="6" y="2"/>
                    </a:cubicBezTo>
                    <a:cubicBezTo>
                      <a:pt x="4" y="0"/>
                      <a:pt x="2" y="0"/>
                      <a:pt x="0"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9" name="Freeform 222">
                <a:extLst>
                  <a:ext uri="{FF2B5EF4-FFF2-40B4-BE49-F238E27FC236}">
                    <a16:creationId xmlns:a16="http://schemas.microsoft.com/office/drawing/2014/main" id="{82E4E4B0-74BC-464E-84F9-0599399D452C}"/>
                  </a:ext>
                </a:extLst>
              </p:cNvPr>
              <p:cNvSpPr>
                <a:spLocks/>
              </p:cNvSpPr>
              <p:nvPr/>
            </p:nvSpPr>
            <p:spPr bwMode="auto">
              <a:xfrm>
                <a:off x="2770" y="3312"/>
                <a:ext cx="214" cy="90"/>
              </a:xfrm>
              <a:custGeom>
                <a:avLst/>
                <a:gdLst>
                  <a:gd name="T0" fmla="*/ 89 w 90"/>
                  <a:gd name="T1" fmla="*/ 0 h 38"/>
                  <a:gd name="T2" fmla="*/ 88 w 90"/>
                  <a:gd name="T3" fmla="*/ 0 h 38"/>
                  <a:gd name="T4" fmla="*/ 50 w 90"/>
                  <a:gd name="T5" fmla="*/ 33 h 38"/>
                  <a:gd name="T6" fmla="*/ 41 w 90"/>
                  <a:gd name="T7" fmla="*/ 36 h 38"/>
                  <a:gd name="T8" fmla="*/ 27 w 90"/>
                  <a:gd name="T9" fmla="*/ 37 h 38"/>
                  <a:gd name="T10" fmla="*/ 7 w 90"/>
                  <a:gd name="T11" fmla="*/ 33 h 38"/>
                  <a:gd name="T12" fmla="*/ 2 w 90"/>
                  <a:gd name="T13" fmla="*/ 30 h 38"/>
                  <a:gd name="T14" fmla="*/ 0 w 90"/>
                  <a:gd name="T15" fmla="*/ 29 h 38"/>
                  <a:gd name="T16" fmla="*/ 5 w 90"/>
                  <a:gd name="T17" fmla="*/ 34 h 38"/>
                  <a:gd name="T18" fmla="*/ 6 w 90"/>
                  <a:gd name="T19" fmla="*/ 35 h 38"/>
                  <a:gd name="T20" fmla="*/ 8 w 90"/>
                  <a:gd name="T21" fmla="*/ 34 h 38"/>
                  <a:gd name="T22" fmla="*/ 14 w 90"/>
                  <a:gd name="T23" fmla="*/ 36 h 38"/>
                  <a:gd name="T24" fmla="*/ 29 w 90"/>
                  <a:gd name="T25" fmla="*/ 38 h 38"/>
                  <a:gd name="T26" fmla="*/ 48 w 90"/>
                  <a:gd name="T27" fmla="*/ 36 h 38"/>
                  <a:gd name="T28" fmla="*/ 83 w 90"/>
                  <a:gd name="T29" fmla="*/ 14 h 38"/>
                  <a:gd name="T30" fmla="*/ 84 w 90"/>
                  <a:gd name="T31" fmla="*/ 14 h 38"/>
                  <a:gd name="T32" fmla="*/ 85 w 90"/>
                  <a:gd name="T33" fmla="*/ 13 h 38"/>
                  <a:gd name="T34" fmla="*/ 90 w 90"/>
                  <a:gd name="T35" fmla="*/ 0 h 38"/>
                  <a:gd name="T36" fmla="*/ 89 w 90"/>
                  <a:gd name="T3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0" h="38">
                    <a:moveTo>
                      <a:pt x="89" y="0"/>
                    </a:moveTo>
                    <a:cubicBezTo>
                      <a:pt x="89" y="0"/>
                      <a:pt x="88" y="0"/>
                      <a:pt x="88" y="0"/>
                    </a:cubicBezTo>
                    <a:cubicBezTo>
                      <a:pt x="81" y="17"/>
                      <a:pt x="67" y="27"/>
                      <a:pt x="50" y="33"/>
                    </a:cubicBezTo>
                    <a:cubicBezTo>
                      <a:pt x="47" y="34"/>
                      <a:pt x="44" y="35"/>
                      <a:pt x="41" y="36"/>
                    </a:cubicBezTo>
                    <a:cubicBezTo>
                      <a:pt x="36" y="37"/>
                      <a:pt x="32" y="37"/>
                      <a:pt x="27" y="37"/>
                    </a:cubicBezTo>
                    <a:cubicBezTo>
                      <a:pt x="20" y="37"/>
                      <a:pt x="13" y="36"/>
                      <a:pt x="7" y="33"/>
                    </a:cubicBezTo>
                    <a:cubicBezTo>
                      <a:pt x="5" y="32"/>
                      <a:pt x="3" y="31"/>
                      <a:pt x="2" y="30"/>
                    </a:cubicBezTo>
                    <a:cubicBezTo>
                      <a:pt x="1" y="29"/>
                      <a:pt x="0" y="29"/>
                      <a:pt x="0" y="29"/>
                    </a:cubicBezTo>
                    <a:cubicBezTo>
                      <a:pt x="1" y="31"/>
                      <a:pt x="3" y="33"/>
                      <a:pt x="5" y="34"/>
                    </a:cubicBezTo>
                    <a:cubicBezTo>
                      <a:pt x="5" y="35"/>
                      <a:pt x="6" y="35"/>
                      <a:pt x="6" y="35"/>
                    </a:cubicBezTo>
                    <a:cubicBezTo>
                      <a:pt x="7" y="35"/>
                      <a:pt x="7" y="35"/>
                      <a:pt x="8" y="34"/>
                    </a:cubicBezTo>
                    <a:cubicBezTo>
                      <a:pt x="10" y="35"/>
                      <a:pt x="12" y="36"/>
                      <a:pt x="14" y="36"/>
                    </a:cubicBezTo>
                    <a:cubicBezTo>
                      <a:pt x="18" y="38"/>
                      <a:pt x="24" y="38"/>
                      <a:pt x="29" y="38"/>
                    </a:cubicBezTo>
                    <a:cubicBezTo>
                      <a:pt x="35" y="38"/>
                      <a:pt x="42" y="37"/>
                      <a:pt x="48" y="36"/>
                    </a:cubicBezTo>
                    <a:cubicBezTo>
                      <a:pt x="61" y="32"/>
                      <a:pt x="74" y="24"/>
                      <a:pt x="83" y="14"/>
                    </a:cubicBezTo>
                    <a:cubicBezTo>
                      <a:pt x="83" y="14"/>
                      <a:pt x="84" y="14"/>
                      <a:pt x="84" y="14"/>
                    </a:cubicBezTo>
                    <a:cubicBezTo>
                      <a:pt x="85" y="14"/>
                      <a:pt x="85" y="13"/>
                      <a:pt x="85" y="13"/>
                    </a:cubicBezTo>
                    <a:cubicBezTo>
                      <a:pt x="87" y="9"/>
                      <a:pt x="89" y="5"/>
                      <a:pt x="90" y="0"/>
                    </a:cubicBezTo>
                    <a:cubicBezTo>
                      <a:pt x="90" y="0"/>
                      <a:pt x="89" y="0"/>
                      <a:pt x="89"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0" name="Freeform 223">
                <a:extLst>
                  <a:ext uri="{FF2B5EF4-FFF2-40B4-BE49-F238E27FC236}">
                    <a16:creationId xmlns:a16="http://schemas.microsoft.com/office/drawing/2014/main" id="{DAA16DBE-6B26-452A-9CD5-BBB8B76CB4E4}"/>
                  </a:ext>
                </a:extLst>
              </p:cNvPr>
              <p:cNvSpPr>
                <a:spLocks/>
              </p:cNvSpPr>
              <p:nvPr/>
            </p:nvSpPr>
            <p:spPr bwMode="auto">
              <a:xfrm>
                <a:off x="2668" y="3381"/>
                <a:ext cx="62" cy="33"/>
              </a:xfrm>
              <a:custGeom>
                <a:avLst/>
                <a:gdLst>
                  <a:gd name="T0" fmla="*/ 0 w 26"/>
                  <a:gd name="T1" fmla="*/ 0 h 14"/>
                  <a:gd name="T2" fmla="*/ 0 w 26"/>
                  <a:gd name="T3" fmla="*/ 0 h 14"/>
                  <a:gd name="T4" fmla="*/ 12 w 26"/>
                  <a:gd name="T5" fmla="*/ 9 h 14"/>
                  <a:gd name="T6" fmla="*/ 4 w 26"/>
                  <a:gd name="T7" fmla="*/ 12 h 14"/>
                  <a:gd name="T8" fmla="*/ 3 w 26"/>
                  <a:gd name="T9" fmla="*/ 13 h 14"/>
                  <a:gd name="T10" fmla="*/ 3 w 26"/>
                  <a:gd name="T11" fmla="*/ 14 h 14"/>
                  <a:gd name="T12" fmla="*/ 14 w 26"/>
                  <a:gd name="T13" fmla="*/ 9 h 14"/>
                  <a:gd name="T14" fmla="*/ 24 w 26"/>
                  <a:gd name="T15" fmla="*/ 11 h 14"/>
                  <a:gd name="T16" fmla="*/ 25 w 26"/>
                  <a:gd name="T17" fmla="*/ 11 h 14"/>
                  <a:gd name="T18" fmla="*/ 25 w 26"/>
                  <a:gd name="T19" fmla="*/ 10 h 14"/>
                  <a:gd name="T20" fmla="*/ 25 w 26"/>
                  <a:gd name="T21" fmla="*/ 10 h 14"/>
                  <a:gd name="T22" fmla="*/ 18 w 26"/>
                  <a:gd name="T23" fmla="*/ 8 h 14"/>
                  <a:gd name="T24" fmla="*/ 26 w 26"/>
                  <a:gd name="T25" fmla="*/ 0 h 14"/>
                  <a:gd name="T26" fmla="*/ 25 w 26"/>
                  <a:gd name="T27" fmla="*/ 0 h 14"/>
                  <a:gd name="T28" fmla="*/ 16 w 26"/>
                  <a:gd name="T29" fmla="*/ 7 h 14"/>
                  <a:gd name="T30" fmla="*/ 15 w 26"/>
                  <a:gd name="T31" fmla="*/ 7 h 14"/>
                  <a:gd name="T32" fmla="*/ 5 w 26"/>
                  <a:gd name="T33" fmla="*/ 2 h 14"/>
                  <a:gd name="T34" fmla="*/ 1 w 26"/>
                  <a:gd name="T35" fmla="*/ 0 h 14"/>
                  <a:gd name="T36" fmla="*/ 0 w 26"/>
                  <a:gd name="T3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14">
                    <a:moveTo>
                      <a:pt x="0" y="0"/>
                    </a:moveTo>
                    <a:cubicBezTo>
                      <a:pt x="0" y="0"/>
                      <a:pt x="0" y="0"/>
                      <a:pt x="0" y="0"/>
                    </a:cubicBezTo>
                    <a:cubicBezTo>
                      <a:pt x="3" y="3"/>
                      <a:pt x="7" y="7"/>
                      <a:pt x="12" y="9"/>
                    </a:cubicBezTo>
                    <a:cubicBezTo>
                      <a:pt x="9" y="10"/>
                      <a:pt x="7" y="11"/>
                      <a:pt x="4" y="12"/>
                    </a:cubicBezTo>
                    <a:cubicBezTo>
                      <a:pt x="4" y="13"/>
                      <a:pt x="3" y="13"/>
                      <a:pt x="3" y="13"/>
                    </a:cubicBezTo>
                    <a:cubicBezTo>
                      <a:pt x="2" y="13"/>
                      <a:pt x="2" y="14"/>
                      <a:pt x="3" y="14"/>
                    </a:cubicBezTo>
                    <a:cubicBezTo>
                      <a:pt x="7" y="13"/>
                      <a:pt x="11" y="11"/>
                      <a:pt x="14" y="9"/>
                    </a:cubicBezTo>
                    <a:cubicBezTo>
                      <a:pt x="17" y="10"/>
                      <a:pt x="20" y="11"/>
                      <a:pt x="24" y="11"/>
                    </a:cubicBezTo>
                    <a:cubicBezTo>
                      <a:pt x="24" y="11"/>
                      <a:pt x="25" y="11"/>
                      <a:pt x="25" y="11"/>
                    </a:cubicBezTo>
                    <a:cubicBezTo>
                      <a:pt x="26" y="11"/>
                      <a:pt x="26" y="10"/>
                      <a:pt x="25" y="10"/>
                    </a:cubicBezTo>
                    <a:cubicBezTo>
                      <a:pt x="25" y="10"/>
                      <a:pt x="25" y="10"/>
                      <a:pt x="25" y="10"/>
                    </a:cubicBezTo>
                    <a:cubicBezTo>
                      <a:pt x="23" y="9"/>
                      <a:pt x="20" y="9"/>
                      <a:pt x="18" y="8"/>
                    </a:cubicBezTo>
                    <a:cubicBezTo>
                      <a:pt x="21" y="6"/>
                      <a:pt x="24" y="3"/>
                      <a:pt x="26" y="0"/>
                    </a:cubicBezTo>
                    <a:cubicBezTo>
                      <a:pt x="26" y="0"/>
                      <a:pt x="25" y="0"/>
                      <a:pt x="25" y="0"/>
                    </a:cubicBezTo>
                    <a:cubicBezTo>
                      <a:pt x="22" y="2"/>
                      <a:pt x="19" y="5"/>
                      <a:pt x="16" y="7"/>
                    </a:cubicBezTo>
                    <a:cubicBezTo>
                      <a:pt x="15" y="7"/>
                      <a:pt x="15" y="7"/>
                      <a:pt x="15" y="7"/>
                    </a:cubicBezTo>
                    <a:cubicBezTo>
                      <a:pt x="11" y="6"/>
                      <a:pt x="8" y="4"/>
                      <a:pt x="5" y="2"/>
                    </a:cubicBezTo>
                    <a:cubicBezTo>
                      <a:pt x="3" y="1"/>
                      <a:pt x="2" y="1"/>
                      <a:pt x="1" y="0"/>
                    </a:cubicBezTo>
                    <a:cubicBezTo>
                      <a:pt x="0" y="0"/>
                      <a:pt x="0" y="0"/>
                      <a:pt x="0"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1" name="Freeform 224">
                <a:extLst>
                  <a:ext uri="{FF2B5EF4-FFF2-40B4-BE49-F238E27FC236}">
                    <a16:creationId xmlns:a16="http://schemas.microsoft.com/office/drawing/2014/main" id="{91085C5E-D430-4A9B-A645-87FCD5A7606F}"/>
                  </a:ext>
                </a:extLst>
              </p:cNvPr>
              <p:cNvSpPr>
                <a:spLocks/>
              </p:cNvSpPr>
              <p:nvPr/>
            </p:nvSpPr>
            <p:spPr bwMode="auto">
              <a:xfrm>
                <a:off x="2478" y="3369"/>
                <a:ext cx="100" cy="31"/>
              </a:xfrm>
              <a:custGeom>
                <a:avLst/>
                <a:gdLst>
                  <a:gd name="T0" fmla="*/ 0 w 42"/>
                  <a:gd name="T1" fmla="*/ 0 h 13"/>
                  <a:gd name="T2" fmla="*/ 0 w 42"/>
                  <a:gd name="T3" fmla="*/ 0 h 13"/>
                  <a:gd name="T4" fmla="*/ 2 w 42"/>
                  <a:gd name="T5" fmla="*/ 6 h 13"/>
                  <a:gd name="T6" fmla="*/ 3 w 42"/>
                  <a:gd name="T7" fmla="*/ 8 h 13"/>
                  <a:gd name="T8" fmla="*/ 19 w 42"/>
                  <a:gd name="T9" fmla="*/ 13 h 13"/>
                  <a:gd name="T10" fmla="*/ 22 w 42"/>
                  <a:gd name="T11" fmla="*/ 13 h 13"/>
                  <a:gd name="T12" fmla="*/ 34 w 42"/>
                  <a:gd name="T13" fmla="*/ 11 h 13"/>
                  <a:gd name="T14" fmla="*/ 35 w 42"/>
                  <a:gd name="T15" fmla="*/ 12 h 13"/>
                  <a:gd name="T16" fmla="*/ 36 w 42"/>
                  <a:gd name="T17" fmla="*/ 11 h 13"/>
                  <a:gd name="T18" fmla="*/ 42 w 42"/>
                  <a:gd name="T19" fmla="*/ 5 h 13"/>
                  <a:gd name="T20" fmla="*/ 41 w 42"/>
                  <a:gd name="T21" fmla="*/ 4 h 13"/>
                  <a:gd name="T22" fmla="*/ 40 w 42"/>
                  <a:gd name="T23" fmla="*/ 4 h 13"/>
                  <a:gd name="T24" fmla="*/ 22 w 42"/>
                  <a:gd name="T25" fmla="*/ 11 h 13"/>
                  <a:gd name="T26" fmla="*/ 19 w 42"/>
                  <a:gd name="T27" fmla="*/ 11 h 13"/>
                  <a:gd name="T28" fmla="*/ 0 w 42"/>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 h="13">
                    <a:moveTo>
                      <a:pt x="0" y="0"/>
                    </a:moveTo>
                    <a:cubicBezTo>
                      <a:pt x="0" y="0"/>
                      <a:pt x="0" y="0"/>
                      <a:pt x="0" y="0"/>
                    </a:cubicBezTo>
                    <a:cubicBezTo>
                      <a:pt x="0" y="2"/>
                      <a:pt x="1" y="4"/>
                      <a:pt x="2" y="6"/>
                    </a:cubicBezTo>
                    <a:cubicBezTo>
                      <a:pt x="2" y="6"/>
                      <a:pt x="3" y="7"/>
                      <a:pt x="3" y="8"/>
                    </a:cubicBezTo>
                    <a:cubicBezTo>
                      <a:pt x="8" y="11"/>
                      <a:pt x="14" y="13"/>
                      <a:pt x="19" y="13"/>
                    </a:cubicBezTo>
                    <a:cubicBezTo>
                      <a:pt x="20" y="13"/>
                      <a:pt x="21" y="13"/>
                      <a:pt x="22" y="13"/>
                    </a:cubicBezTo>
                    <a:cubicBezTo>
                      <a:pt x="26" y="13"/>
                      <a:pt x="30" y="12"/>
                      <a:pt x="34" y="11"/>
                    </a:cubicBezTo>
                    <a:cubicBezTo>
                      <a:pt x="34" y="11"/>
                      <a:pt x="35" y="11"/>
                      <a:pt x="35" y="12"/>
                    </a:cubicBezTo>
                    <a:cubicBezTo>
                      <a:pt x="35" y="11"/>
                      <a:pt x="36" y="11"/>
                      <a:pt x="36" y="11"/>
                    </a:cubicBezTo>
                    <a:cubicBezTo>
                      <a:pt x="39" y="9"/>
                      <a:pt x="40" y="7"/>
                      <a:pt x="42" y="5"/>
                    </a:cubicBezTo>
                    <a:cubicBezTo>
                      <a:pt x="42" y="4"/>
                      <a:pt x="41" y="4"/>
                      <a:pt x="41" y="4"/>
                    </a:cubicBezTo>
                    <a:cubicBezTo>
                      <a:pt x="41" y="4"/>
                      <a:pt x="41" y="4"/>
                      <a:pt x="40" y="4"/>
                    </a:cubicBezTo>
                    <a:cubicBezTo>
                      <a:pt x="35" y="9"/>
                      <a:pt x="29" y="11"/>
                      <a:pt x="22" y="11"/>
                    </a:cubicBezTo>
                    <a:cubicBezTo>
                      <a:pt x="21" y="11"/>
                      <a:pt x="20" y="11"/>
                      <a:pt x="19" y="11"/>
                    </a:cubicBezTo>
                    <a:cubicBezTo>
                      <a:pt x="12" y="11"/>
                      <a:pt x="3" y="7"/>
                      <a:pt x="0"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2" name="Freeform 225">
                <a:extLst>
                  <a:ext uri="{FF2B5EF4-FFF2-40B4-BE49-F238E27FC236}">
                    <a16:creationId xmlns:a16="http://schemas.microsoft.com/office/drawing/2014/main" id="{4F15BCD2-54F8-4513-A178-2B1D0166D1F9}"/>
                  </a:ext>
                </a:extLst>
              </p:cNvPr>
              <p:cNvSpPr>
                <a:spLocks/>
              </p:cNvSpPr>
              <p:nvPr/>
            </p:nvSpPr>
            <p:spPr bwMode="auto">
              <a:xfrm>
                <a:off x="2454" y="3328"/>
                <a:ext cx="17" cy="31"/>
              </a:xfrm>
              <a:custGeom>
                <a:avLst/>
                <a:gdLst>
                  <a:gd name="T0" fmla="*/ 2 w 7"/>
                  <a:gd name="T1" fmla="*/ 0 h 13"/>
                  <a:gd name="T2" fmla="*/ 0 w 7"/>
                  <a:gd name="T3" fmla="*/ 4 h 13"/>
                  <a:gd name="T4" fmla="*/ 7 w 7"/>
                  <a:gd name="T5" fmla="*/ 13 h 13"/>
                  <a:gd name="T6" fmla="*/ 7 w 7"/>
                  <a:gd name="T7" fmla="*/ 12 h 13"/>
                  <a:gd name="T8" fmla="*/ 3 w 7"/>
                  <a:gd name="T9" fmla="*/ 6 h 13"/>
                  <a:gd name="T10" fmla="*/ 2 w 7"/>
                  <a:gd name="T11" fmla="*/ 2 h 13"/>
                  <a:gd name="T12" fmla="*/ 2 w 7"/>
                  <a:gd name="T13" fmla="*/ 0 h 13"/>
                  <a:gd name="T14" fmla="*/ 2 w 7"/>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3">
                    <a:moveTo>
                      <a:pt x="2" y="0"/>
                    </a:moveTo>
                    <a:cubicBezTo>
                      <a:pt x="1" y="2"/>
                      <a:pt x="1" y="3"/>
                      <a:pt x="0" y="4"/>
                    </a:cubicBezTo>
                    <a:cubicBezTo>
                      <a:pt x="1" y="8"/>
                      <a:pt x="3" y="11"/>
                      <a:pt x="7" y="13"/>
                    </a:cubicBezTo>
                    <a:cubicBezTo>
                      <a:pt x="7" y="12"/>
                      <a:pt x="7" y="12"/>
                      <a:pt x="7" y="12"/>
                    </a:cubicBezTo>
                    <a:cubicBezTo>
                      <a:pt x="5" y="10"/>
                      <a:pt x="4" y="8"/>
                      <a:pt x="3" y="6"/>
                    </a:cubicBezTo>
                    <a:cubicBezTo>
                      <a:pt x="3" y="5"/>
                      <a:pt x="2" y="4"/>
                      <a:pt x="2" y="2"/>
                    </a:cubicBezTo>
                    <a:cubicBezTo>
                      <a:pt x="2" y="2"/>
                      <a:pt x="2" y="1"/>
                      <a:pt x="2" y="0"/>
                    </a:cubicBezTo>
                    <a:cubicBezTo>
                      <a:pt x="2" y="0"/>
                      <a:pt x="2" y="0"/>
                      <a:pt x="2"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3" name="Freeform 226">
                <a:extLst>
                  <a:ext uri="{FF2B5EF4-FFF2-40B4-BE49-F238E27FC236}">
                    <a16:creationId xmlns:a16="http://schemas.microsoft.com/office/drawing/2014/main" id="{78052F07-8BB1-406A-BBB2-3C63F2467E77}"/>
                  </a:ext>
                </a:extLst>
              </p:cNvPr>
              <p:cNvSpPr>
                <a:spLocks/>
              </p:cNvSpPr>
              <p:nvPr/>
            </p:nvSpPr>
            <p:spPr bwMode="auto">
              <a:xfrm>
                <a:off x="2804" y="2927"/>
                <a:ext cx="35" cy="2"/>
              </a:xfrm>
              <a:custGeom>
                <a:avLst/>
                <a:gdLst>
                  <a:gd name="T0" fmla="*/ 4 w 15"/>
                  <a:gd name="T1" fmla="*/ 0 h 1"/>
                  <a:gd name="T2" fmla="*/ 0 w 15"/>
                  <a:gd name="T3" fmla="*/ 0 h 1"/>
                  <a:gd name="T4" fmla="*/ 4 w 15"/>
                  <a:gd name="T5" fmla="*/ 0 h 1"/>
                  <a:gd name="T6" fmla="*/ 4 w 15"/>
                  <a:gd name="T7" fmla="*/ 0 h 1"/>
                  <a:gd name="T8" fmla="*/ 15 w 15"/>
                  <a:gd name="T9" fmla="*/ 1 h 1"/>
                  <a:gd name="T10" fmla="*/ 15 w 15"/>
                  <a:gd name="T11" fmla="*/ 1 h 1"/>
                  <a:gd name="T12" fmla="*/ 4 w 15"/>
                  <a:gd name="T13" fmla="*/ 0 h 1"/>
                  <a:gd name="T14" fmla="*/ 4 w 1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
                    <a:moveTo>
                      <a:pt x="4" y="0"/>
                    </a:moveTo>
                    <a:cubicBezTo>
                      <a:pt x="2" y="0"/>
                      <a:pt x="1" y="0"/>
                      <a:pt x="0" y="0"/>
                    </a:cubicBezTo>
                    <a:cubicBezTo>
                      <a:pt x="1" y="0"/>
                      <a:pt x="2" y="0"/>
                      <a:pt x="4" y="0"/>
                    </a:cubicBezTo>
                    <a:cubicBezTo>
                      <a:pt x="4" y="0"/>
                      <a:pt x="4" y="0"/>
                      <a:pt x="4" y="0"/>
                    </a:cubicBezTo>
                    <a:cubicBezTo>
                      <a:pt x="8" y="0"/>
                      <a:pt x="11" y="0"/>
                      <a:pt x="15" y="1"/>
                    </a:cubicBezTo>
                    <a:cubicBezTo>
                      <a:pt x="15" y="1"/>
                      <a:pt x="15" y="1"/>
                      <a:pt x="15" y="1"/>
                    </a:cubicBezTo>
                    <a:cubicBezTo>
                      <a:pt x="11" y="0"/>
                      <a:pt x="8" y="0"/>
                      <a:pt x="4" y="0"/>
                    </a:cubicBezTo>
                    <a:cubicBezTo>
                      <a:pt x="4" y="0"/>
                      <a:pt x="4" y="0"/>
                      <a:pt x="4" y="0"/>
                    </a:cubicBezTo>
                  </a:path>
                </a:pathLst>
              </a:custGeom>
              <a:solidFill>
                <a:srgbClr val="E7A4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4" name="Freeform 227">
                <a:extLst>
                  <a:ext uri="{FF2B5EF4-FFF2-40B4-BE49-F238E27FC236}">
                    <a16:creationId xmlns:a16="http://schemas.microsoft.com/office/drawing/2014/main" id="{2E010740-C31D-4E22-9327-77A7273BBB06}"/>
                  </a:ext>
                </a:extLst>
              </p:cNvPr>
              <p:cNvSpPr>
                <a:spLocks/>
              </p:cNvSpPr>
              <p:nvPr/>
            </p:nvSpPr>
            <p:spPr bwMode="auto">
              <a:xfrm>
                <a:off x="2775" y="2929"/>
                <a:ext cx="60" cy="14"/>
              </a:xfrm>
              <a:custGeom>
                <a:avLst/>
                <a:gdLst>
                  <a:gd name="T0" fmla="*/ 16 w 25"/>
                  <a:gd name="T1" fmla="*/ 0 h 6"/>
                  <a:gd name="T2" fmla="*/ 16 w 25"/>
                  <a:gd name="T3" fmla="*/ 0 h 6"/>
                  <a:gd name="T4" fmla="*/ 0 w 25"/>
                  <a:gd name="T5" fmla="*/ 5 h 6"/>
                  <a:gd name="T6" fmla="*/ 1 w 25"/>
                  <a:gd name="T7" fmla="*/ 5 h 6"/>
                  <a:gd name="T8" fmla="*/ 1 w 25"/>
                  <a:gd name="T9" fmla="*/ 5 h 6"/>
                  <a:gd name="T10" fmla="*/ 5 w 25"/>
                  <a:gd name="T11" fmla="*/ 4 h 6"/>
                  <a:gd name="T12" fmla="*/ 18 w 25"/>
                  <a:gd name="T13" fmla="*/ 6 h 6"/>
                  <a:gd name="T14" fmla="*/ 19 w 25"/>
                  <a:gd name="T15" fmla="*/ 5 h 6"/>
                  <a:gd name="T16" fmla="*/ 20 w 25"/>
                  <a:gd name="T17" fmla="*/ 5 h 6"/>
                  <a:gd name="T18" fmla="*/ 20 w 25"/>
                  <a:gd name="T19" fmla="*/ 5 h 6"/>
                  <a:gd name="T20" fmla="*/ 20 w 25"/>
                  <a:gd name="T21" fmla="*/ 5 h 6"/>
                  <a:gd name="T22" fmla="*/ 22 w 25"/>
                  <a:gd name="T23" fmla="*/ 4 h 6"/>
                  <a:gd name="T24" fmla="*/ 25 w 25"/>
                  <a:gd name="T25" fmla="*/ 2 h 6"/>
                  <a:gd name="T26" fmla="*/ 25 w 25"/>
                  <a:gd name="T27" fmla="*/ 1 h 6"/>
                  <a:gd name="T28" fmla="*/ 16 w 25"/>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6">
                    <a:moveTo>
                      <a:pt x="16" y="0"/>
                    </a:moveTo>
                    <a:cubicBezTo>
                      <a:pt x="16" y="0"/>
                      <a:pt x="16" y="0"/>
                      <a:pt x="16" y="0"/>
                    </a:cubicBezTo>
                    <a:cubicBezTo>
                      <a:pt x="10" y="0"/>
                      <a:pt x="4" y="2"/>
                      <a:pt x="0" y="5"/>
                    </a:cubicBezTo>
                    <a:cubicBezTo>
                      <a:pt x="0" y="5"/>
                      <a:pt x="0" y="5"/>
                      <a:pt x="1" y="5"/>
                    </a:cubicBezTo>
                    <a:cubicBezTo>
                      <a:pt x="1" y="5"/>
                      <a:pt x="1" y="5"/>
                      <a:pt x="1" y="5"/>
                    </a:cubicBezTo>
                    <a:cubicBezTo>
                      <a:pt x="2" y="4"/>
                      <a:pt x="4" y="4"/>
                      <a:pt x="5" y="4"/>
                    </a:cubicBezTo>
                    <a:cubicBezTo>
                      <a:pt x="9" y="4"/>
                      <a:pt x="14" y="5"/>
                      <a:pt x="18" y="6"/>
                    </a:cubicBezTo>
                    <a:cubicBezTo>
                      <a:pt x="19" y="5"/>
                      <a:pt x="19" y="5"/>
                      <a:pt x="19" y="5"/>
                    </a:cubicBezTo>
                    <a:cubicBezTo>
                      <a:pt x="20" y="5"/>
                      <a:pt x="20" y="5"/>
                      <a:pt x="20" y="5"/>
                    </a:cubicBezTo>
                    <a:cubicBezTo>
                      <a:pt x="20" y="5"/>
                      <a:pt x="20" y="5"/>
                      <a:pt x="20" y="5"/>
                    </a:cubicBezTo>
                    <a:cubicBezTo>
                      <a:pt x="20" y="5"/>
                      <a:pt x="20" y="5"/>
                      <a:pt x="20" y="5"/>
                    </a:cubicBezTo>
                    <a:cubicBezTo>
                      <a:pt x="22" y="4"/>
                      <a:pt x="22" y="4"/>
                      <a:pt x="22" y="4"/>
                    </a:cubicBezTo>
                    <a:cubicBezTo>
                      <a:pt x="23" y="3"/>
                      <a:pt x="24" y="2"/>
                      <a:pt x="25" y="2"/>
                    </a:cubicBezTo>
                    <a:cubicBezTo>
                      <a:pt x="25" y="1"/>
                      <a:pt x="25" y="1"/>
                      <a:pt x="25" y="1"/>
                    </a:cubicBezTo>
                    <a:cubicBezTo>
                      <a:pt x="22" y="1"/>
                      <a:pt x="19" y="0"/>
                      <a:pt x="16" y="0"/>
                    </a:cubicBezTo>
                  </a:path>
                </a:pathLst>
              </a:custGeom>
              <a:solidFill>
                <a:srgbClr val="FFC2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5" name="Freeform 228">
                <a:extLst>
                  <a:ext uri="{FF2B5EF4-FFF2-40B4-BE49-F238E27FC236}">
                    <a16:creationId xmlns:a16="http://schemas.microsoft.com/office/drawing/2014/main" id="{4A187D50-0101-4D7E-B5B9-8010E2D3C974}"/>
                  </a:ext>
                </a:extLst>
              </p:cNvPr>
              <p:cNvSpPr>
                <a:spLocks/>
              </p:cNvSpPr>
              <p:nvPr/>
            </p:nvSpPr>
            <p:spPr bwMode="auto">
              <a:xfrm>
                <a:off x="2770" y="2927"/>
                <a:ext cx="69" cy="14"/>
              </a:xfrm>
              <a:custGeom>
                <a:avLst/>
                <a:gdLst>
                  <a:gd name="T0" fmla="*/ 18 w 29"/>
                  <a:gd name="T1" fmla="*/ 0 h 6"/>
                  <a:gd name="T2" fmla="*/ 14 w 29"/>
                  <a:gd name="T3" fmla="*/ 0 h 6"/>
                  <a:gd name="T4" fmla="*/ 0 w 29"/>
                  <a:gd name="T5" fmla="*/ 6 h 6"/>
                  <a:gd name="T6" fmla="*/ 0 w 29"/>
                  <a:gd name="T7" fmla="*/ 6 h 6"/>
                  <a:gd name="T8" fmla="*/ 2 w 29"/>
                  <a:gd name="T9" fmla="*/ 6 h 6"/>
                  <a:gd name="T10" fmla="*/ 18 w 29"/>
                  <a:gd name="T11" fmla="*/ 1 h 6"/>
                  <a:gd name="T12" fmla="*/ 18 w 29"/>
                  <a:gd name="T13" fmla="*/ 1 h 6"/>
                  <a:gd name="T14" fmla="*/ 27 w 29"/>
                  <a:gd name="T15" fmla="*/ 2 h 6"/>
                  <a:gd name="T16" fmla="*/ 29 w 29"/>
                  <a:gd name="T17" fmla="*/ 1 h 6"/>
                  <a:gd name="T18" fmla="*/ 29 w 29"/>
                  <a:gd name="T19" fmla="*/ 1 h 6"/>
                  <a:gd name="T20" fmla="*/ 18 w 29"/>
                  <a:gd name="T21" fmla="*/ 0 h 6"/>
                  <a:gd name="T22" fmla="*/ 18 w 29"/>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6">
                    <a:moveTo>
                      <a:pt x="18" y="0"/>
                    </a:moveTo>
                    <a:cubicBezTo>
                      <a:pt x="16" y="0"/>
                      <a:pt x="15" y="0"/>
                      <a:pt x="14" y="0"/>
                    </a:cubicBezTo>
                    <a:cubicBezTo>
                      <a:pt x="9" y="1"/>
                      <a:pt x="3" y="3"/>
                      <a:pt x="0" y="6"/>
                    </a:cubicBezTo>
                    <a:cubicBezTo>
                      <a:pt x="0" y="6"/>
                      <a:pt x="0" y="6"/>
                      <a:pt x="0" y="6"/>
                    </a:cubicBezTo>
                    <a:cubicBezTo>
                      <a:pt x="0" y="6"/>
                      <a:pt x="1" y="6"/>
                      <a:pt x="2" y="6"/>
                    </a:cubicBezTo>
                    <a:cubicBezTo>
                      <a:pt x="6" y="3"/>
                      <a:pt x="12" y="1"/>
                      <a:pt x="18" y="1"/>
                    </a:cubicBezTo>
                    <a:cubicBezTo>
                      <a:pt x="18" y="1"/>
                      <a:pt x="18" y="1"/>
                      <a:pt x="18" y="1"/>
                    </a:cubicBezTo>
                    <a:cubicBezTo>
                      <a:pt x="21" y="1"/>
                      <a:pt x="24" y="2"/>
                      <a:pt x="27" y="2"/>
                    </a:cubicBezTo>
                    <a:cubicBezTo>
                      <a:pt x="29" y="1"/>
                      <a:pt x="29" y="1"/>
                      <a:pt x="29" y="1"/>
                    </a:cubicBezTo>
                    <a:cubicBezTo>
                      <a:pt x="29" y="1"/>
                      <a:pt x="29" y="1"/>
                      <a:pt x="29" y="1"/>
                    </a:cubicBezTo>
                    <a:cubicBezTo>
                      <a:pt x="25" y="0"/>
                      <a:pt x="22" y="0"/>
                      <a:pt x="18" y="0"/>
                    </a:cubicBezTo>
                    <a:cubicBezTo>
                      <a:pt x="18" y="0"/>
                      <a:pt x="18" y="0"/>
                      <a:pt x="18"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6" name="Freeform 229">
                <a:extLst>
                  <a:ext uri="{FF2B5EF4-FFF2-40B4-BE49-F238E27FC236}">
                    <a16:creationId xmlns:a16="http://schemas.microsoft.com/office/drawing/2014/main" id="{04FCDABC-18A7-4B5E-8B54-0611194E53D0}"/>
                  </a:ext>
                </a:extLst>
              </p:cNvPr>
              <p:cNvSpPr>
                <a:spLocks/>
              </p:cNvSpPr>
              <p:nvPr/>
            </p:nvSpPr>
            <p:spPr bwMode="auto">
              <a:xfrm>
                <a:off x="2770" y="2941"/>
                <a:ext cx="8" cy="0"/>
              </a:xfrm>
              <a:custGeom>
                <a:avLst/>
                <a:gdLst>
                  <a:gd name="T0" fmla="*/ 3 w 3"/>
                  <a:gd name="T1" fmla="*/ 2 w 3"/>
                  <a:gd name="T2" fmla="*/ 0 w 3"/>
                  <a:gd name="T3" fmla="*/ 0 w 3"/>
                  <a:gd name="T4" fmla="*/ 3 w 3"/>
                  <a:gd name="T5" fmla="*/ 3 w 3"/>
                </a:gdLst>
                <a:ahLst/>
                <a:cxnLst>
                  <a:cxn ang="0">
                    <a:pos x="T0" y="0"/>
                  </a:cxn>
                  <a:cxn ang="0">
                    <a:pos x="T1" y="0"/>
                  </a:cxn>
                  <a:cxn ang="0">
                    <a:pos x="T2" y="0"/>
                  </a:cxn>
                  <a:cxn ang="0">
                    <a:pos x="T3" y="0"/>
                  </a:cxn>
                  <a:cxn ang="0">
                    <a:pos x="T4" y="0"/>
                  </a:cxn>
                  <a:cxn ang="0">
                    <a:pos x="T5" y="0"/>
                  </a:cxn>
                </a:cxnLst>
                <a:rect l="0" t="0" r="r" b="b"/>
                <a:pathLst>
                  <a:path w="3">
                    <a:moveTo>
                      <a:pt x="3" y="0"/>
                    </a:moveTo>
                    <a:cubicBezTo>
                      <a:pt x="2" y="0"/>
                      <a:pt x="2" y="0"/>
                      <a:pt x="2" y="0"/>
                    </a:cubicBezTo>
                    <a:cubicBezTo>
                      <a:pt x="1" y="0"/>
                      <a:pt x="0" y="0"/>
                      <a:pt x="0" y="0"/>
                    </a:cubicBezTo>
                    <a:cubicBezTo>
                      <a:pt x="0" y="0"/>
                      <a:pt x="0" y="0"/>
                      <a:pt x="0" y="0"/>
                    </a:cubicBezTo>
                    <a:cubicBezTo>
                      <a:pt x="1" y="0"/>
                      <a:pt x="2" y="0"/>
                      <a:pt x="3" y="0"/>
                    </a:cubicBezTo>
                    <a:cubicBezTo>
                      <a:pt x="3" y="0"/>
                      <a:pt x="3" y="0"/>
                      <a:pt x="3"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7" name="Freeform 230">
                <a:extLst>
                  <a:ext uri="{FF2B5EF4-FFF2-40B4-BE49-F238E27FC236}">
                    <a16:creationId xmlns:a16="http://schemas.microsoft.com/office/drawing/2014/main" id="{677BE9A0-07F5-4C03-9262-835EB53331C6}"/>
                  </a:ext>
                </a:extLst>
              </p:cNvPr>
              <p:cNvSpPr>
                <a:spLocks/>
              </p:cNvSpPr>
              <p:nvPr/>
            </p:nvSpPr>
            <p:spPr bwMode="auto">
              <a:xfrm>
                <a:off x="2868" y="2953"/>
                <a:ext cx="64" cy="133"/>
              </a:xfrm>
              <a:custGeom>
                <a:avLst/>
                <a:gdLst>
                  <a:gd name="T0" fmla="*/ 5 w 27"/>
                  <a:gd name="T1" fmla="*/ 0 h 56"/>
                  <a:gd name="T2" fmla="*/ 4 w 27"/>
                  <a:gd name="T3" fmla="*/ 1 h 56"/>
                  <a:gd name="T4" fmla="*/ 2 w 27"/>
                  <a:gd name="T5" fmla="*/ 2 h 56"/>
                  <a:gd name="T6" fmla="*/ 2 w 27"/>
                  <a:gd name="T7" fmla="*/ 3 h 56"/>
                  <a:gd name="T8" fmla="*/ 2 w 27"/>
                  <a:gd name="T9" fmla="*/ 3 h 56"/>
                  <a:gd name="T10" fmla="*/ 2 w 27"/>
                  <a:gd name="T11" fmla="*/ 3 h 56"/>
                  <a:gd name="T12" fmla="*/ 2 w 27"/>
                  <a:gd name="T13" fmla="*/ 3 h 56"/>
                  <a:gd name="T14" fmla="*/ 2 w 27"/>
                  <a:gd name="T15" fmla="*/ 3 h 56"/>
                  <a:gd name="T16" fmla="*/ 1 w 27"/>
                  <a:gd name="T17" fmla="*/ 4 h 56"/>
                  <a:gd name="T18" fmla="*/ 0 w 27"/>
                  <a:gd name="T19" fmla="*/ 4 h 56"/>
                  <a:gd name="T20" fmla="*/ 19 w 27"/>
                  <a:gd name="T21" fmla="*/ 27 h 56"/>
                  <a:gd name="T22" fmla="*/ 19 w 27"/>
                  <a:gd name="T23" fmla="*/ 55 h 56"/>
                  <a:gd name="T24" fmla="*/ 21 w 27"/>
                  <a:gd name="T25" fmla="*/ 55 h 56"/>
                  <a:gd name="T26" fmla="*/ 26 w 27"/>
                  <a:gd name="T27" fmla="*/ 56 h 56"/>
                  <a:gd name="T28" fmla="*/ 27 w 27"/>
                  <a:gd name="T29" fmla="*/ 43 h 56"/>
                  <a:gd name="T30" fmla="*/ 11 w 27"/>
                  <a:gd name="T31" fmla="*/ 5 h 56"/>
                  <a:gd name="T32" fmla="*/ 5 w 27"/>
                  <a:gd name="T3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56">
                    <a:moveTo>
                      <a:pt x="5" y="0"/>
                    </a:moveTo>
                    <a:cubicBezTo>
                      <a:pt x="4" y="1"/>
                      <a:pt x="4" y="1"/>
                      <a:pt x="4" y="1"/>
                    </a:cubicBezTo>
                    <a:cubicBezTo>
                      <a:pt x="2" y="2"/>
                      <a:pt x="2" y="2"/>
                      <a:pt x="2" y="2"/>
                    </a:cubicBezTo>
                    <a:cubicBezTo>
                      <a:pt x="2" y="3"/>
                      <a:pt x="2" y="3"/>
                      <a:pt x="2" y="3"/>
                    </a:cubicBezTo>
                    <a:cubicBezTo>
                      <a:pt x="2" y="3"/>
                      <a:pt x="2" y="3"/>
                      <a:pt x="2" y="3"/>
                    </a:cubicBezTo>
                    <a:cubicBezTo>
                      <a:pt x="2" y="3"/>
                      <a:pt x="2" y="3"/>
                      <a:pt x="2" y="3"/>
                    </a:cubicBezTo>
                    <a:cubicBezTo>
                      <a:pt x="2" y="3"/>
                      <a:pt x="2" y="3"/>
                      <a:pt x="2" y="3"/>
                    </a:cubicBezTo>
                    <a:cubicBezTo>
                      <a:pt x="2" y="3"/>
                      <a:pt x="2" y="3"/>
                      <a:pt x="2" y="3"/>
                    </a:cubicBezTo>
                    <a:cubicBezTo>
                      <a:pt x="1" y="4"/>
                      <a:pt x="1" y="4"/>
                      <a:pt x="1" y="4"/>
                    </a:cubicBezTo>
                    <a:cubicBezTo>
                      <a:pt x="0" y="4"/>
                      <a:pt x="0" y="4"/>
                      <a:pt x="0" y="4"/>
                    </a:cubicBezTo>
                    <a:cubicBezTo>
                      <a:pt x="9" y="10"/>
                      <a:pt x="16" y="17"/>
                      <a:pt x="19" y="27"/>
                    </a:cubicBezTo>
                    <a:cubicBezTo>
                      <a:pt x="22" y="35"/>
                      <a:pt x="23" y="47"/>
                      <a:pt x="19" y="55"/>
                    </a:cubicBezTo>
                    <a:cubicBezTo>
                      <a:pt x="19" y="55"/>
                      <a:pt x="20" y="55"/>
                      <a:pt x="21" y="55"/>
                    </a:cubicBezTo>
                    <a:cubicBezTo>
                      <a:pt x="23" y="55"/>
                      <a:pt x="24" y="55"/>
                      <a:pt x="26" y="56"/>
                    </a:cubicBezTo>
                    <a:cubicBezTo>
                      <a:pt x="27" y="52"/>
                      <a:pt x="27" y="48"/>
                      <a:pt x="27" y="43"/>
                    </a:cubicBezTo>
                    <a:cubicBezTo>
                      <a:pt x="27" y="29"/>
                      <a:pt x="22" y="17"/>
                      <a:pt x="11" y="5"/>
                    </a:cubicBezTo>
                    <a:cubicBezTo>
                      <a:pt x="9" y="3"/>
                      <a:pt x="7" y="1"/>
                      <a:pt x="5" y="0"/>
                    </a:cubicBezTo>
                  </a:path>
                </a:pathLst>
              </a:custGeom>
              <a:solidFill>
                <a:srgbClr val="FFC2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8" name="Freeform 231">
                <a:extLst>
                  <a:ext uri="{FF2B5EF4-FFF2-40B4-BE49-F238E27FC236}">
                    <a16:creationId xmlns:a16="http://schemas.microsoft.com/office/drawing/2014/main" id="{223020D4-BF9E-4B87-BFA6-FF6B672F83EB}"/>
                  </a:ext>
                </a:extLst>
              </p:cNvPr>
              <p:cNvSpPr>
                <a:spLocks/>
              </p:cNvSpPr>
              <p:nvPr/>
            </p:nvSpPr>
            <p:spPr bwMode="auto">
              <a:xfrm>
                <a:off x="2880" y="2950"/>
                <a:ext cx="57" cy="136"/>
              </a:xfrm>
              <a:custGeom>
                <a:avLst/>
                <a:gdLst>
                  <a:gd name="T0" fmla="*/ 1 w 24"/>
                  <a:gd name="T1" fmla="*/ 0 h 57"/>
                  <a:gd name="T2" fmla="*/ 0 w 24"/>
                  <a:gd name="T3" fmla="*/ 1 h 57"/>
                  <a:gd name="T4" fmla="*/ 6 w 24"/>
                  <a:gd name="T5" fmla="*/ 6 h 57"/>
                  <a:gd name="T6" fmla="*/ 22 w 24"/>
                  <a:gd name="T7" fmla="*/ 44 h 57"/>
                  <a:gd name="T8" fmla="*/ 21 w 24"/>
                  <a:gd name="T9" fmla="*/ 57 h 57"/>
                  <a:gd name="T10" fmla="*/ 22 w 24"/>
                  <a:gd name="T11" fmla="*/ 57 h 57"/>
                  <a:gd name="T12" fmla="*/ 24 w 24"/>
                  <a:gd name="T13" fmla="*/ 44 h 57"/>
                  <a:gd name="T14" fmla="*/ 7 w 24"/>
                  <a:gd name="T15" fmla="*/ 5 h 57"/>
                  <a:gd name="T16" fmla="*/ 1 w 24"/>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57">
                    <a:moveTo>
                      <a:pt x="1" y="0"/>
                    </a:moveTo>
                    <a:cubicBezTo>
                      <a:pt x="0" y="1"/>
                      <a:pt x="0" y="1"/>
                      <a:pt x="0" y="1"/>
                    </a:cubicBezTo>
                    <a:cubicBezTo>
                      <a:pt x="2" y="2"/>
                      <a:pt x="4" y="4"/>
                      <a:pt x="6" y="6"/>
                    </a:cubicBezTo>
                    <a:cubicBezTo>
                      <a:pt x="17" y="18"/>
                      <a:pt x="22" y="30"/>
                      <a:pt x="22" y="44"/>
                    </a:cubicBezTo>
                    <a:cubicBezTo>
                      <a:pt x="22" y="49"/>
                      <a:pt x="22" y="53"/>
                      <a:pt x="21" y="57"/>
                    </a:cubicBezTo>
                    <a:cubicBezTo>
                      <a:pt x="21" y="57"/>
                      <a:pt x="22" y="57"/>
                      <a:pt x="22" y="57"/>
                    </a:cubicBezTo>
                    <a:cubicBezTo>
                      <a:pt x="23" y="53"/>
                      <a:pt x="24" y="49"/>
                      <a:pt x="24" y="44"/>
                    </a:cubicBezTo>
                    <a:cubicBezTo>
                      <a:pt x="24" y="29"/>
                      <a:pt x="18" y="17"/>
                      <a:pt x="7" y="5"/>
                    </a:cubicBezTo>
                    <a:cubicBezTo>
                      <a:pt x="5" y="3"/>
                      <a:pt x="3" y="2"/>
                      <a:pt x="1"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9" name="Freeform 232">
                <a:extLst>
                  <a:ext uri="{FF2B5EF4-FFF2-40B4-BE49-F238E27FC236}">
                    <a16:creationId xmlns:a16="http://schemas.microsoft.com/office/drawing/2014/main" id="{70D055CC-3999-4088-9473-B224A2202639}"/>
                  </a:ext>
                </a:extLst>
              </p:cNvPr>
              <p:cNvSpPr>
                <a:spLocks/>
              </p:cNvSpPr>
              <p:nvPr/>
            </p:nvSpPr>
            <p:spPr bwMode="auto">
              <a:xfrm>
                <a:off x="2911" y="3083"/>
                <a:ext cx="21" cy="8"/>
              </a:xfrm>
              <a:custGeom>
                <a:avLst/>
                <a:gdLst>
                  <a:gd name="T0" fmla="*/ 3 w 9"/>
                  <a:gd name="T1" fmla="*/ 0 h 3"/>
                  <a:gd name="T2" fmla="*/ 1 w 9"/>
                  <a:gd name="T3" fmla="*/ 0 h 3"/>
                  <a:gd name="T4" fmla="*/ 0 w 9"/>
                  <a:gd name="T5" fmla="*/ 1 h 3"/>
                  <a:gd name="T6" fmla="*/ 8 w 9"/>
                  <a:gd name="T7" fmla="*/ 3 h 3"/>
                  <a:gd name="T8" fmla="*/ 9 w 9"/>
                  <a:gd name="T9" fmla="*/ 3 h 3"/>
                  <a:gd name="T10" fmla="*/ 9 w 9"/>
                  <a:gd name="T11" fmla="*/ 1 h 3"/>
                  <a:gd name="T12" fmla="*/ 8 w 9"/>
                  <a:gd name="T13" fmla="*/ 1 h 3"/>
                  <a:gd name="T14" fmla="*/ 3 w 9"/>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3">
                    <a:moveTo>
                      <a:pt x="3" y="0"/>
                    </a:moveTo>
                    <a:cubicBezTo>
                      <a:pt x="2" y="0"/>
                      <a:pt x="1" y="0"/>
                      <a:pt x="1" y="0"/>
                    </a:cubicBezTo>
                    <a:cubicBezTo>
                      <a:pt x="0" y="1"/>
                      <a:pt x="0" y="1"/>
                      <a:pt x="0" y="1"/>
                    </a:cubicBezTo>
                    <a:cubicBezTo>
                      <a:pt x="3" y="1"/>
                      <a:pt x="6" y="2"/>
                      <a:pt x="8" y="3"/>
                    </a:cubicBezTo>
                    <a:cubicBezTo>
                      <a:pt x="9" y="3"/>
                      <a:pt x="9" y="3"/>
                      <a:pt x="9" y="3"/>
                    </a:cubicBezTo>
                    <a:cubicBezTo>
                      <a:pt x="9" y="2"/>
                      <a:pt x="9" y="2"/>
                      <a:pt x="9" y="1"/>
                    </a:cubicBezTo>
                    <a:cubicBezTo>
                      <a:pt x="9" y="1"/>
                      <a:pt x="8" y="1"/>
                      <a:pt x="8" y="1"/>
                    </a:cubicBezTo>
                    <a:cubicBezTo>
                      <a:pt x="6" y="0"/>
                      <a:pt x="5" y="0"/>
                      <a:pt x="3"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0" name="Freeform 233">
                <a:extLst>
                  <a:ext uri="{FF2B5EF4-FFF2-40B4-BE49-F238E27FC236}">
                    <a16:creationId xmlns:a16="http://schemas.microsoft.com/office/drawing/2014/main" id="{46A39351-56E6-4D4B-BE3F-ED2E6E552C1D}"/>
                  </a:ext>
                </a:extLst>
              </p:cNvPr>
              <p:cNvSpPr>
                <a:spLocks/>
              </p:cNvSpPr>
              <p:nvPr/>
            </p:nvSpPr>
            <p:spPr bwMode="auto">
              <a:xfrm>
                <a:off x="1215" y="1558"/>
                <a:ext cx="1784" cy="1162"/>
              </a:xfrm>
              <a:custGeom>
                <a:avLst/>
                <a:gdLst>
                  <a:gd name="T0" fmla="*/ 729 w 750"/>
                  <a:gd name="T1" fmla="*/ 214 h 489"/>
                  <a:gd name="T2" fmla="*/ 717 w 750"/>
                  <a:gd name="T3" fmla="*/ 190 h 489"/>
                  <a:gd name="T4" fmla="*/ 672 w 750"/>
                  <a:gd name="T5" fmla="*/ 148 h 489"/>
                  <a:gd name="T6" fmla="*/ 637 w 750"/>
                  <a:gd name="T7" fmla="*/ 128 h 489"/>
                  <a:gd name="T8" fmla="*/ 605 w 750"/>
                  <a:gd name="T9" fmla="*/ 73 h 489"/>
                  <a:gd name="T10" fmla="*/ 566 w 750"/>
                  <a:gd name="T11" fmla="*/ 74 h 489"/>
                  <a:gd name="T12" fmla="*/ 526 w 750"/>
                  <a:gd name="T13" fmla="*/ 60 h 489"/>
                  <a:gd name="T14" fmla="*/ 460 w 750"/>
                  <a:gd name="T15" fmla="*/ 4 h 489"/>
                  <a:gd name="T16" fmla="*/ 433 w 750"/>
                  <a:gd name="T17" fmla="*/ 16 h 489"/>
                  <a:gd name="T18" fmla="*/ 396 w 750"/>
                  <a:gd name="T19" fmla="*/ 48 h 489"/>
                  <a:gd name="T20" fmla="*/ 371 w 750"/>
                  <a:gd name="T21" fmla="*/ 42 h 489"/>
                  <a:gd name="T22" fmla="*/ 298 w 750"/>
                  <a:gd name="T23" fmla="*/ 14 h 489"/>
                  <a:gd name="T24" fmla="*/ 275 w 750"/>
                  <a:gd name="T25" fmla="*/ 26 h 489"/>
                  <a:gd name="T26" fmla="*/ 255 w 750"/>
                  <a:gd name="T27" fmla="*/ 32 h 489"/>
                  <a:gd name="T28" fmla="*/ 192 w 750"/>
                  <a:gd name="T29" fmla="*/ 83 h 489"/>
                  <a:gd name="T30" fmla="*/ 166 w 750"/>
                  <a:gd name="T31" fmla="*/ 116 h 489"/>
                  <a:gd name="T32" fmla="*/ 132 w 750"/>
                  <a:gd name="T33" fmla="*/ 154 h 489"/>
                  <a:gd name="T34" fmla="*/ 85 w 750"/>
                  <a:gd name="T35" fmla="*/ 187 h 489"/>
                  <a:gd name="T36" fmla="*/ 72 w 750"/>
                  <a:gd name="T37" fmla="*/ 219 h 489"/>
                  <a:gd name="T38" fmla="*/ 47 w 750"/>
                  <a:gd name="T39" fmla="*/ 290 h 489"/>
                  <a:gd name="T40" fmla="*/ 24 w 750"/>
                  <a:gd name="T41" fmla="*/ 315 h 489"/>
                  <a:gd name="T42" fmla="*/ 14 w 750"/>
                  <a:gd name="T43" fmla="*/ 355 h 489"/>
                  <a:gd name="T44" fmla="*/ 12 w 750"/>
                  <a:gd name="T45" fmla="*/ 405 h 489"/>
                  <a:gd name="T46" fmla="*/ 10 w 750"/>
                  <a:gd name="T47" fmla="*/ 432 h 489"/>
                  <a:gd name="T48" fmla="*/ 11 w 750"/>
                  <a:gd name="T49" fmla="*/ 477 h 489"/>
                  <a:gd name="T50" fmla="*/ 50 w 750"/>
                  <a:gd name="T51" fmla="*/ 469 h 489"/>
                  <a:gd name="T52" fmla="*/ 59 w 750"/>
                  <a:gd name="T53" fmla="*/ 464 h 489"/>
                  <a:gd name="T54" fmla="*/ 93 w 750"/>
                  <a:gd name="T55" fmla="*/ 431 h 489"/>
                  <a:gd name="T56" fmla="*/ 140 w 750"/>
                  <a:gd name="T57" fmla="*/ 403 h 489"/>
                  <a:gd name="T58" fmla="*/ 179 w 750"/>
                  <a:gd name="T59" fmla="*/ 378 h 489"/>
                  <a:gd name="T60" fmla="*/ 214 w 750"/>
                  <a:gd name="T61" fmla="*/ 357 h 489"/>
                  <a:gd name="T62" fmla="*/ 243 w 750"/>
                  <a:gd name="T63" fmla="*/ 347 h 489"/>
                  <a:gd name="T64" fmla="*/ 272 w 750"/>
                  <a:gd name="T65" fmla="*/ 297 h 489"/>
                  <a:gd name="T66" fmla="*/ 297 w 750"/>
                  <a:gd name="T67" fmla="*/ 260 h 489"/>
                  <a:gd name="T68" fmla="*/ 322 w 750"/>
                  <a:gd name="T69" fmla="*/ 191 h 489"/>
                  <a:gd name="T70" fmla="*/ 339 w 750"/>
                  <a:gd name="T71" fmla="*/ 142 h 489"/>
                  <a:gd name="T72" fmla="*/ 346 w 750"/>
                  <a:gd name="T73" fmla="*/ 113 h 489"/>
                  <a:gd name="T74" fmla="*/ 344 w 750"/>
                  <a:gd name="T75" fmla="*/ 81 h 489"/>
                  <a:gd name="T76" fmla="*/ 362 w 750"/>
                  <a:gd name="T77" fmla="*/ 70 h 489"/>
                  <a:gd name="T78" fmla="*/ 376 w 750"/>
                  <a:gd name="T79" fmla="*/ 74 h 489"/>
                  <a:gd name="T80" fmla="*/ 412 w 750"/>
                  <a:gd name="T81" fmla="*/ 92 h 489"/>
                  <a:gd name="T82" fmla="*/ 421 w 750"/>
                  <a:gd name="T83" fmla="*/ 143 h 489"/>
                  <a:gd name="T84" fmla="*/ 466 w 750"/>
                  <a:gd name="T85" fmla="*/ 182 h 489"/>
                  <a:gd name="T86" fmla="*/ 490 w 750"/>
                  <a:gd name="T87" fmla="*/ 190 h 489"/>
                  <a:gd name="T88" fmla="*/ 497 w 750"/>
                  <a:gd name="T89" fmla="*/ 212 h 489"/>
                  <a:gd name="T90" fmla="*/ 561 w 750"/>
                  <a:gd name="T91" fmla="*/ 224 h 489"/>
                  <a:gd name="T92" fmla="*/ 579 w 750"/>
                  <a:gd name="T93" fmla="*/ 241 h 489"/>
                  <a:gd name="T94" fmla="*/ 639 w 750"/>
                  <a:gd name="T95" fmla="*/ 273 h 489"/>
                  <a:gd name="T96" fmla="*/ 660 w 750"/>
                  <a:gd name="T97" fmla="*/ 271 h 489"/>
                  <a:gd name="T98" fmla="*/ 716 w 750"/>
                  <a:gd name="T99" fmla="*/ 250 h 489"/>
                  <a:gd name="T100" fmla="*/ 743 w 750"/>
                  <a:gd name="T101" fmla="*/ 252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50" h="489">
                    <a:moveTo>
                      <a:pt x="747" y="229"/>
                    </a:moveTo>
                    <a:cubicBezTo>
                      <a:pt x="744" y="220"/>
                      <a:pt x="738" y="215"/>
                      <a:pt x="729" y="214"/>
                    </a:cubicBezTo>
                    <a:cubicBezTo>
                      <a:pt x="730" y="210"/>
                      <a:pt x="730" y="207"/>
                      <a:pt x="729" y="203"/>
                    </a:cubicBezTo>
                    <a:cubicBezTo>
                      <a:pt x="728" y="198"/>
                      <a:pt x="722" y="192"/>
                      <a:pt x="717" y="190"/>
                    </a:cubicBezTo>
                    <a:cubicBezTo>
                      <a:pt x="717" y="179"/>
                      <a:pt x="711" y="166"/>
                      <a:pt x="704" y="158"/>
                    </a:cubicBezTo>
                    <a:cubicBezTo>
                      <a:pt x="696" y="150"/>
                      <a:pt x="682" y="148"/>
                      <a:pt x="672" y="148"/>
                    </a:cubicBezTo>
                    <a:cubicBezTo>
                      <a:pt x="665" y="148"/>
                      <a:pt x="659" y="148"/>
                      <a:pt x="653" y="146"/>
                    </a:cubicBezTo>
                    <a:cubicBezTo>
                      <a:pt x="644" y="144"/>
                      <a:pt x="640" y="136"/>
                      <a:pt x="637" y="128"/>
                    </a:cubicBezTo>
                    <a:cubicBezTo>
                      <a:pt x="634" y="117"/>
                      <a:pt x="635" y="105"/>
                      <a:pt x="629" y="94"/>
                    </a:cubicBezTo>
                    <a:cubicBezTo>
                      <a:pt x="624" y="84"/>
                      <a:pt x="615" y="77"/>
                      <a:pt x="605" y="73"/>
                    </a:cubicBezTo>
                    <a:cubicBezTo>
                      <a:pt x="595" y="69"/>
                      <a:pt x="582" y="69"/>
                      <a:pt x="571" y="72"/>
                    </a:cubicBezTo>
                    <a:cubicBezTo>
                      <a:pt x="570" y="72"/>
                      <a:pt x="568" y="73"/>
                      <a:pt x="566" y="74"/>
                    </a:cubicBezTo>
                    <a:cubicBezTo>
                      <a:pt x="560" y="77"/>
                      <a:pt x="553" y="80"/>
                      <a:pt x="547" y="81"/>
                    </a:cubicBezTo>
                    <a:cubicBezTo>
                      <a:pt x="533" y="83"/>
                      <a:pt x="527" y="71"/>
                      <a:pt x="526" y="60"/>
                    </a:cubicBezTo>
                    <a:cubicBezTo>
                      <a:pt x="525" y="43"/>
                      <a:pt x="522" y="25"/>
                      <a:pt x="508" y="12"/>
                    </a:cubicBezTo>
                    <a:cubicBezTo>
                      <a:pt x="495" y="0"/>
                      <a:pt x="477" y="0"/>
                      <a:pt x="460" y="4"/>
                    </a:cubicBezTo>
                    <a:cubicBezTo>
                      <a:pt x="452" y="6"/>
                      <a:pt x="445" y="9"/>
                      <a:pt x="438" y="14"/>
                    </a:cubicBezTo>
                    <a:cubicBezTo>
                      <a:pt x="436" y="14"/>
                      <a:pt x="435" y="15"/>
                      <a:pt x="433" y="16"/>
                    </a:cubicBezTo>
                    <a:cubicBezTo>
                      <a:pt x="424" y="22"/>
                      <a:pt x="420" y="32"/>
                      <a:pt x="414" y="40"/>
                    </a:cubicBezTo>
                    <a:cubicBezTo>
                      <a:pt x="409" y="45"/>
                      <a:pt x="403" y="49"/>
                      <a:pt x="396" y="48"/>
                    </a:cubicBezTo>
                    <a:cubicBezTo>
                      <a:pt x="391" y="47"/>
                      <a:pt x="388" y="43"/>
                      <a:pt x="383" y="41"/>
                    </a:cubicBezTo>
                    <a:cubicBezTo>
                      <a:pt x="379" y="40"/>
                      <a:pt x="375" y="41"/>
                      <a:pt x="371" y="42"/>
                    </a:cubicBezTo>
                    <a:cubicBezTo>
                      <a:pt x="364" y="44"/>
                      <a:pt x="359" y="43"/>
                      <a:pt x="353" y="40"/>
                    </a:cubicBezTo>
                    <a:cubicBezTo>
                      <a:pt x="335" y="31"/>
                      <a:pt x="320" y="14"/>
                      <a:pt x="298" y="14"/>
                    </a:cubicBezTo>
                    <a:cubicBezTo>
                      <a:pt x="290" y="14"/>
                      <a:pt x="283" y="17"/>
                      <a:pt x="277" y="23"/>
                    </a:cubicBezTo>
                    <a:cubicBezTo>
                      <a:pt x="276" y="24"/>
                      <a:pt x="276" y="25"/>
                      <a:pt x="275" y="26"/>
                    </a:cubicBezTo>
                    <a:cubicBezTo>
                      <a:pt x="270" y="24"/>
                      <a:pt x="265" y="24"/>
                      <a:pt x="260" y="27"/>
                    </a:cubicBezTo>
                    <a:cubicBezTo>
                      <a:pt x="258" y="28"/>
                      <a:pt x="257" y="30"/>
                      <a:pt x="255" y="32"/>
                    </a:cubicBezTo>
                    <a:cubicBezTo>
                      <a:pt x="242" y="24"/>
                      <a:pt x="224" y="26"/>
                      <a:pt x="212" y="32"/>
                    </a:cubicBezTo>
                    <a:cubicBezTo>
                      <a:pt x="193" y="42"/>
                      <a:pt x="187" y="64"/>
                      <a:pt x="192" y="83"/>
                    </a:cubicBezTo>
                    <a:cubicBezTo>
                      <a:pt x="192" y="83"/>
                      <a:pt x="192" y="83"/>
                      <a:pt x="192" y="83"/>
                    </a:cubicBezTo>
                    <a:cubicBezTo>
                      <a:pt x="176" y="86"/>
                      <a:pt x="166" y="101"/>
                      <a:pt x="166" y="116"/>
                    </a:cubicBezTo>
                    <a:cubicBezTo>
                      <a:pt x="160" y="115"/>
                      <a:pt x="153" y="117"/>
                      <a:pt x="147" y="120"/>
                    </a:cubicBezTo>
                    <a:cubicBezTo>
                      <a:pt x="135" y="127"/>
                      <a:pt x="131" y="141"/>
                      <a:pt x="132" y="154"/>
                    </a:cubicBezTo>
                    <a:cubicBezTo>
                      <a:pt x="129" y="154"/>
                      <a:pt x="126" y="154"/>
                      <a:pt x="123" y="154"/>
                    </a:cubicBezTo>
                    <a:cubicBezTo>
                      <a:pt x="104" y="156"/>
                      <a:pt x="90" y="169"/>
                      <a:pt x="85" y="187"/>
                    </a:cubicBezTo>
                    <a:cubicBezTo>
                      <a:pt x="83" y="194"/>
                      <a:pt x="82" y="205"/>
                      <a:pt x="85" y="213"/>
                    </a:cubicBezTo>
                    <a:cubicBezTo>
                      <a:pt x="80" y="214"/>
                      <a:pt x="76" y="216"/>
                      <a:pt x="72" y="219"/>
                    </a:cubicBezTo>
                    <a:cubicBezTo>
                      <a:pt x="56" y="228"/>
                      <a:pt x="45" y="245"/>
                      <a:pt x="43" y="263"/>
                    </a:cubicBezTo>
                    <a:cubicBezTo>
                      <a:pt x="42" y="272"/>
                      <a:pt x="43" y="282"/>
                      <a:pt x="47" y="290"/>
                    </a:cubicBezTo>
                    <a:cubicBezTo>
                      <a:pt x="48" y="292"/>
                      <a:pt x="48" y="294"/>
                      <a:pt x="49" y="295"/>
                    </a:cubicBezTo>
                    <a:cubicBezTo>
                      <a:pt x="39" y="300"/>
                      <a:pt x="30" y="307"/>
                      <a:pt x="24" y="315"/>
                    </a:cubicBezTo>
                    <a:cubicBezTo>
                      <a:pt x="17" y="325"/>
                      <a:pt x="14" y="336"/>
                      <a:pt x="14" y="347"/>
                    </a:cubicBezTo>
                    <a:cubicBezTo>
                      <a:pt x="14" y="350"/>
                      <a:pt x="14" y="353"/>
                      <a:pt x="14" y="355"/>
                    </a:cubicBezTo>
                    <a:cubicBezTo>
                      <a:pt x="5" y="363"/>
                      <a:pt x="3" y="374"/>
                      <a:pt x="4" y="385"/>
                    </a:cubicBezTo>
                    <a:cubicBezTo>
                      <a:pt x="5" y="391"/>
                      <a:pt x="7" y="400"/>
                      <a:pt x="12" y="405"/>
                    </a:cubicBezTo>
                    <a:cubicBezTo>
                      <a:pt x="9" y="409"/>
                      <a:pt x="7" y="415"/>
                      <a:pt x="7" y="419"/>
                    </a:cubicBezTo>
                    <a:cubicBezTo>
                      <a:pt x="6" y="423"/>
                      <a:pt x="7" y="428"/>
                      <a:pt x="10" y="432"/>
                    </a:cubicBezTo>
                    <a:cubicBezTo>
                      <a:pt x="7" y="435"/>
                      <a:pt x="5" y="439"/>
                      <a:pt x="4" y="442"/>
                    </a:cubicBezTo>
                    <a:cubicBezTo>
                      <a:pt x="0" y="455"/>
                      <a:pt x="2" y="467"/>
                      <a:pt x="11" y="477"/>
                    </a:cubicBezTo>
                    <a:cubicBezTo>
                      <a:pt x="18" y="485"/>
                      <a:pt x="28" y="489"/>
                      <a:pt x="38" y="485"/>
                    </a:cubicBezTo>
                    <a:cubicBezTo>
                      <a:pt x="45" y="482"/>
                      <a:pt x="49" y="475"/>
                      <a:pt x="50" y="469"/>
                    </a:cubicBezTo>
                    <a:cubicBezTo>
                      <a:pt x="52" y="468"/>
                      <a:pt x="54" y="467"/>
                      <a:pt x="57" y="465"/>
                    </a:cubicBezTo>
                    <a:cubicBezTo>
                      <a:pt x="58" y="465"/>
                      <a:pt x="58" y="464"/>
                      <a:pt x="59" y="464"/>
                    </a:cubicBezTo>
                    <a:cubicBezTo>
                      <a:pt x="69" y="465"/>
                      <a:pt x="78" y="462"/>
                      <a:pt x="84" y="452"/>
                    </a:cubicBezTo>
                    <a:cubicBezTo>
                      <a:pt x="88" y="446"/>
                      <a:pt x="91" y="439"/>
                      <a:pt x="93" y="431"/>
                    </a:cubicBezTo>
                    <a:cubicBezTo>
                      <a:pt x="107" y="438"/>
                      <a:pt x="125" y="436"/>
                      <a:pt x="134" y="421"/>
                    </a:cubicBezTo>
                    <a:cubicBezTo>
                      <a:pt x="137" y="416"/>
                      <a:pt x="139" y="410"/>
                      <a:pt x="140" y="403"/>
                    </a:cubicBezTo>
                    <a:cubicBezTo>
                      <a:pt x="154" y="402"/>
                      <a:pt x="166" y="397"/>
                      <a:pt x="175" y="384"/>
                    </a:cubicBezTo>
                    <a:cubicBezTo>
                      <a:pt x="177" y="382"/>
                      <a:pt x="178" y="380"/>
                      <a:pt x="179" y="378"/>
                    </a:cubicBezTo>
                    <a:cubicBezTo>
                      <a:pt x="183" y="377"/>
                      <a:pt x="187" y="376"/>
                      <a:pt x="191" y="375"/>
                    </a:cubicBezTo>
                    <a:cubicBezTo>
                      <a:pt x="200" y="371"/>
                      <a:pt x="208" y="365"/>
                      <a:pt x="214" y="357"/>
                    </a:cubicBezTo>
                    <a:cubicBezTo>
                      <a:pt x="215" y="355"/>
                      <a:pt x="215" y="354"/>
                      <a:pt x="216" y="352"/>
                    </a:cubicBezTo>
                    <a:cubicBezTo>
                      <a:pt x="225" y="353"/>
                      <a:pt x="235" y="351"/>
                      <a:pt x="243" y="347"/>
                    </a:cubicBezTo>
                    <a:cubicBezTo>
                      <a:pt x="260" y="338"/>
                      <a:pt x="266" y="321"/>
                      <a:pt x="265" y="304"/>
                    </a:cubicBezTo>
                    <a:cubicBezTo>
                      <a:pt x="268" y="302"/>
                      <a:pt x="270" y="300"/>
                      <a:pt x="272" y="297"/>
                    </a:cubicBezTo>
                    <a:cubicBezTo>
                      <a:pt x="278" y="290"/>
                      <a:pt x="280" y="281"/>
                      <a:pt x="278" y="273"/>
                    </a:cubicBezTo>
                    <a:cubicBezTo>
                      <a:pt x="285" y="270"/>
                      <a:pt x="292" y="266"/>
                      <a:pt x="297" y="260"/>
                    </a:cubicBezTo>
                    <a:cubicBezTo>
                      <a:pt x="307" y="250"/>
                      <a:pt x="306" y="235"/>
                      <a:pt x="299" y="223"/>
                    </a:cubicBezTo>
                    <a:cubicBezTo>
                      <a:pt x="313" y="220"/>
                      <a:pt x="325" y="206"/>
                      <a:pt x="322" y="191"/>
                    </a:cubicBezTo>
                    <a:cubicBezTo>
                      <a:pt x="331" y="187"/>
                      <a:pt x="338" y="179"/>
                      <a:pt x="341" y="171"/>
                    </a:cubicBezTo>
                    <a:cubicBezTo>
                      <a:pt x="346" y="162"/>
                      <a:pt x="344" y="150"/>
                      <a:pt x="339" y="142"/>
                    </a:cubicBezTo>
                    <a:cubicBezTo>
                      <a:pt x="338" y="140"/>
                      <a:pt x="336" y="137"/>
                      <a:pt x="334" y="135"/>
                    </a:cubicBezTo>
                    <a:cubicBezTo>
                      <a:pt x="341" y="130"/>
                      <a:pt x="345" y="121"/>
                      <a:pt x="346" y="113"/>
                    </a:cubicBezTo>
                    <a:cubicBezTo>
                      <a:pt x="346" y="104"/>
                      <a:pt x="343" y="97"/>
                      <a:pt x="338" y="92"/>
                    </a:cubicBezTo>
                    <a:cubicBezTo>
                      <a:pt x="341" y="89"/>
                      <a:pt x="343" y="85"/>
                      <a:pt x="344" y="81"/>
                    </a:cubicBezTo>
                    <a:cubicBezTo>
                      <a:pt x="345" y="75"/>
                      <a:pt x="342" y="70"/>
                      <a:pt x="339" y="65"/>
                    </a:cubicBezTo>
                    <a:cubicBezTo>
                      <a:pt x="346" y="69"/>
                      <a:pt x="354" y="71"/>
                      <a:pt x="362" y="70"/>
                    </a:cubicBezTo>
                    <a:cubicBezTo>
                      <a:pt x="366" y="69"/>
                      <a:pt x="371" y="67"/>
                      <a:pt x="374" y="63"/>
                    </a:cubicBezTo>
                    <a:cubicBezTo>
                      <a:pt x="374" y="67"/>
                      <a:pt x="375" y="71"/>
                      <a:pt x="376" y="74"/>
                    </a:cubicBezTo>
                    <a:cubicBezTo>
                      <a:pt x="378" y="82"/>
                      <a:pt x="384" y="90"/>
                      <a:pt x="392" y="93"/>
                    </a:cubicBezTo>
                    <a:cubicBezTo>
                      <a:pt x="399" y="96"/>
                      <a:pt x="406" y="96"/>
                      <a:pt x="412" y="92"/>
                    </a:cubicBezTo>
                    <a:cubicBezTo>
                      <a:pt x="413" y="97"/>
                      <a:pt x="417" y="100"/>
                      <a:pt x="421" y="103"/>
                    </a:cubicBezTo>
                    <a:cubicBezTo>
                      <a:pt x="422" y="103"/>
                      <a:pt x="407" y="119"/>
                      <a:pt x="421" y="143"/>
                    </a:cubicBezTo>
                    <a:cubicBezTo>
                      <a:pt x="427" y="153"/>
                      <a:pt x="442" y="162"/>
                      <a:pt x="456" y="158"/>
                    </a:cubicBezTo>
                    <a:cubicBezTo>
                      <a:pt x="455" y="167"/>
                      <a:pt x="458" y="176"/>
                      <a:pt x="466" y="182"/>
                    </a:cubicBezTo>
                    <a:cubicBezTo>
                      <a:pt x="471" y="185"/>
                      <a:pt x="478" y="185"/>
                      <a:pt x="483" y="183"/>
                    </a:cubicBezTo>
                    <a:cubicBezTo>
                      <a:pt x="484" y="186"/>
                      <a:pt x="486" y="189"/>
                      <a:pt x="490" y="190"/>
                    </a:cubicBezTo>
                    <a:cubicBezTo>
                      <a:pt x="492" y="191"/>
                      <a:pt x="494" y="191"/>
                      <a:pt x="495" y="191"/>
                    </a:cubicBezTo>
                    <a:cubicBezTo>
                      <a:pt x="493" y="198"/>
                      <a:pt x="494" y="206"/>
                      <a:pt x="497" y="212"/>
                    </a:cubicBezTo>
                    <a:cubicBezTo>
                      <a:pt x="503" y="225"/>
                      <a:pt x="518" y="233"/>
                      <a:pt x="531" y="235"/>
                    </a:cubicBezTo>
                    <a:cubicBezTo>
                      <a:pt x="544" y="238"/>
                      <a:pt x="554" y="233"/>
                      <a:pt x="561" y="224"/>
                    </a:cubicBezTo>
                    <a:cubicBezTo>
                      <a:pt x="562" y="230"/>
                      <a:pt x="565" y="236"/>
                      <a:pt x="571" y="239"/>
                    </a:cubicBezTo>
                    <a:cubicBezTo>
                      <a:pt x="574" y="240"/>
                      <a:pt x="576" y="241"/>
                      <a:pt x="579" y="241"/>
                    </a:cubicBezTo>
                    <a:cubicBezTo>
                      <a:pt x="581" y="258"/>
                      <a:pt x="593" y="275"/>
                      <a:pt x="610" y="280"/>
                    </a:cubicBezTo>
                    <a:cubicBezTo>
                      <a:pt x="620" y="282"/>
                      <a:pt x="632" y="281"/>
                      <a:pt x="639" y="273"/>
                    </a:cubicBezTo>
                    <a:cubicBezTo>
                      <a:pt x="643" y="277"/>
                      <a:pt x="648" y="279"/>
                      <a:pt x="654" y="277"/>
                    </a:cubicBezTo>
                    <a:cubicBezTo>
                      <a:pt x="657" y="276"/>
                      <a:pt x="659" y="274"/>
                      <a:pt x="660" y="271"/>
                    </a:cubicBezTo>
                    <a:cubicBezTo>
                      <a:pt x="675" y="282"/>
                      <a:pt x="697" y="280"/>
                      <a:pt x="709" y="264"/>
                    </a:cubicBezTo>
                    <a:cubicBezTo>
                      <a:pt x="713" y="260"/>
                      <a:pt x="715" y="255"/>
                      <a:pt x="716" y="250"/>
                    </a:cubicBezTo>
                    <a:cubicBezTo>
                      <a:pt x="716" y="250"/>
                      <a:pt x="717" y="250"/>
                      <a:pt x="718" y="251"/>
                    </a:cubicBezTo>
                    <a:cubicBezTo>
                      <a:pt x="724" y="255"/>
                      <a:pt x="736" y="257"/>
                      <a:pt x="743" y="252"/>
                    </a:cubicBezTo>
                    <a:cubicBezTo>
                      <a:pt x="750" y="246"/>
                      <a:pt x="750" y="236"/>
                      <a:pt x="747" y="229"/>
                    </a:cubicBezTo>
                  </a:path>
                </a:pathLst>
              </a:custGeom>
              <a:solidFill>
                <a:srgbClr val="FFE2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1" name="Freeform 234">
                <a:extLst>
                  <a:ext uri="{FF2B5EF4-FFF2-40B4-BE49-F238E27FC236}">
                    <a16:creationId xmlns:a16="http://schemas.microsoft.com/office/drawing/2014/main" id="{0CBD45E4-B520-490B-B168-B48A67F4BEA2}"/>
                  </a:ext>
                </a:extLst>
              </p:cNvPr>
              <p:cNvSpPr>
                <a:spLocks noEditPoints="1"/>
              </p:cNvSpPr>
              <p:nvPr/>
            </p:nvSpPr>
            <p:spPr bwMode="auto">
              <a:xfrm>
                <a:off x="1213" y="1553"/>
                <a:ext cx="1793" cy="1164"/>
              </a:xfrm>
              <a:custGeom>
                <a:avLst/>
                <a:gdLst>
                  <a:gd name="T0" fmla="*/ 6 w 754"/>
                  <a:gd name="T1" fmla="*/ 421 h 490"/>
                  <a:gd name="T2" fmla="*/ 24 w 754"/>
                  <a:gd name="T3" fmla="*/ 317 h 490"/>
                  <a:gd name="T4" fmla="*/ 84 w 754"/>
                  <a:gd name="T5" fmla="*/ 215 h 490"/>
                  <a:gd name="T6" fmla="*/ 166 w 754"/>
                  <a:gd name="T7" fmla="*/ 117 h 490"/>
                  <a:gd name="T8" fmla="*/ 260 w 754"/>
                  <a:gd name="T9" fmla="*/ 28 h 490"/>
                  <a:gd name="T10" fmla="*/ 354 w 754"/>
                  <a:gd name="T11" fmla="*/ 41 h 490"/>
                  <a:gd name="T12" fmla="*/ 414 w 754"/>
                  <a:gd name="T13" fmla="*/ 41 h 490"/>
                  <a:gd name="T14" fmla="*/ 510 w 754"/>
                  <a:gd name="T15" fmla="*/ 13 h 490"/>
                  <a:gd name="T16" fmla="*/ 566 w 754"/>
                  <a:gd name="T17" fmla="*/ 75 h 490"/>
                  <a:gd name="T18" fmla="*/ 639 w 754"/>
                  <a:gd name="T19" fmla="*/ 130 h 490"/>
                  <a:gd name="T20" fmla="*/ 719 w 754"/>
                  <a:gd name="T21" fmla="*/ 192 h 490"/>
                  <a:gd name="T22" fmla="*/ 733 w 754"/>
                  <a:gd name="T23" fmla="*/ 258 h 490"/>
                  <a:gd name="T24" fmla="*/ 661 w 754"/>
                  <a:gd name="T25" fmla="*/ 275 h 490"/>
                  <a:gd name="T26" fmla="*/ 579 w 754"/>
                  <a:gd name="T27" fmla="*/ 244 h 490"/>
                  <a:gd name="T28" fmla="*/ 497 w 754"/>
                  <a:gd name="T29" fmla="*/ 214 h 490"/>
                  <a:gd name="T30" fmla="*/ 455 w 754"/>
                  <a:gd name="T31" fmla="*/ 161 h 490"/>
                  <a:gd name="T32" fmla="*/ 393 w 754"/>
                  <a:gd name="T33" fmla="*/ 96 h 490"/>
                  <a:gd name="T34" fmla="*/ 346 w 754"/>
                  <a:gd name="T35" fmla="*/ 83 h 490"/>
                  <a:gd name="T36" fmla="*/ 344 w 754"/>
                  <a:gd name="T37" fmla="*/ 173 h 490"/>
                  <a:gd name="T38" fmla="*/ 274 w 754"/>
                  <a:gd name="T39" fmla="*/ 300 h 490"/>
                  <a:gd name="T40" fmla="*/ 193 w 754"/>
                  <a:gd name="T41" fmla="*/ 378 h 490"/>
                  <a:gd name="T42" fmla="*/ 110 w 754"/>
                  <a:gd name="T43" fmla="*/ 438 h 490"/>
                  <a:gd name="T44" fmla="*/ 52 w 754"/>
                  <a:gd name="T45" fmla="*/ 472 h 490"/>
                  <a:gd name="T46" fmla="*/ 87 w 754"/>
                  <a:gd name="T47" fmla="*/ 189 h 490"/>
                  <a:gd name="T48" fmla="*/ 45 w 754"/>
                  <a:gd name="T49" fmla="*/ 265 h 490"/>
                  <a:gd name="T50" fmla="*/ 26 w 754"/>
                  <a:gd name="T51" fmla="*/ 318 h 490"/>
                  <a:gd name="T52" fmla="*/ 6 w 754"/>
                  <a:gd name="T53" fmla="*/ 387 h 490"/>
                  <a:gd name="T54" fmla="*/ 12 w 754"/>
                  <a:gd name="T55" fmla="*/ 433 h 490"/>
                  <a:gd name="T56" fmla="*/ 39 w 754"/>
                  <a:gd name="T57" fmla="*/ 486 h 490"/>
                  <a:gd name="T58" fmla="*/ 59 w 754"/>
                  <a:gd name="T59" fmla="*/ 465 h 490"/>
                  <a:gd name="T60" fmla="*/ 93 w 754"/>
                  <a:gd name="T61" fmla="*/ 431 h 490"/>
                  <a:gd name="T62" fmla="*/ 140 w 754"/>
                  <a:gd name="T63" fmla="*/ 404 h 490"/>
                  <a:gd name="T64" fmla="*/ 180 w 754"/>
                  <a:gd name="T65" fmla="*/ 378 h 490"/>
                  <a:gd name="T66" fmla="*/ 217 w 754"/>
                  <a:gd name="T67" fmla="*/ 353 h 490"/>
                  <a:gd name="T68" fmla="*/ 272 w 754"/>
                  <a:gd name="T69" fmla="*/ 299 h 490"/>
                  <a:gd name="T70" fmla="*/ 299 w 754"/>
                  <a:gd name="T71" fmla="*/ 226 h 490"/>
                  <a:gd name="T72" fmla="*/ 323 w 754"/>
                  <a:gd name="T73" fmla="*/ 192 h 490"/>
                  <a:gd name="T74" fmla="*/ 335 w 754"/>
                  <a:gd name="T75" fmla="*/ 136 h 490"/>
                  <a:gd name="T76" fmla="*/ 344 w 754"/>
                  <a:gd name="T77" fmla="*/ 83 h 490"/>
                  <a:gd name="T78" fmla="*/ 374 w 754"/>
                  <a:gd name="T79" fmla="*/ 64 h 490"/>
                  <a:gd name="T80" fmla="*/ 412 w 754"/>
                  <a:gd name="T81" fmla="*/ 93 h 490"/>
                  <a:gd name="T82" fmla="*/ 423 w 754"/>
                  <a:gd name="T83" fmla="*/ 105 h 490"/>
                  <a:gd name="T84" fmla="*/ 458 w 754"/>
                  <a:gd name="T85" fmla="*/ 158 h 490"/>
                  <a:gd name="T86" fmla="*/ 485 w 754"/>
                  <a:gd name="T87" fmla="*/ 184 h 490"/>
                  <a:gd name="T88" fmla="*/ 499 w 754"/>
                  <a:gd name="T89" fmla="*/ 213 h 490"/>
                  <a:gd name="T90" fmla="*/ 564 w 754"/>
                  <a:gd name="T91" fmla="*/ 226 h 490"/>
                  <a:gd name="T92" fmla="*/ 611 w 754"/>
                  <a:gd name="T93" fmla="*/ 280 h 490"/>
                  <a:gd name="T94" fmla="*/ 650 w 754"/>
                  <a:gd name="T95" fmla="*/ 278 h 490"/>
                  <a:gd name="T96" fmla="*/ 683 w 754"/>
                  <a:gd name="T97" fmla="*/ 279 h 490"/>
                  <a:gd name="T98" fmla="*/ 719 w 754"/>
                  <a:gd name="T99" fmla="*/ 252 h 490"/>
                  <a:gd name="T100" fmla="*/ 729 w 754"/>
                  <a:gd name="T101" fmla="*/ 217 h 490"/>
                  <a:gd name="T102" fmla="*/ 716 w 754"/>
                  <a:gd name="T103" fmla="*/ 192 h 490"/>
                  <a:gd name="T104" fmla="*/ 637 w 754"/>
                  <a:gd name="T105" fmla="*/ 130 h 490"/>
                  <a:gd name="T106" fmla="*/ 568 w 754"/>
                  <a:gd name="T107" fmla="*/ 77 h 490"/>
                  <a:gd name="T108" fmla="*/ 461 w 754"/>
                  <a:gd name="T109" fmla="*/ 8 h 490"/>
                  <a:gd name="T110" fmla="*/ 416 w 754"/>
                  <a:gd name="T111" fmla="*/ 43 h 490"/>
                  <a:gd name="T112" fmla="*/ 353 w 754"/>
                  <a:gd name="T113" fmla="*/ 43 h 490"/>
                  <a:gd name="T114" fmla="*/ 277 w 754"/>
                  <a:gd name="T115" fmla="*/ 29 h 490"/>
                  <a:gd name="T116" fmla="*/ 255 w 754"/>
                  <a:gd name="T117" fmla="*/ 35 h 490"/>
                  <a:gd name="T118" fmla="*/ 193 w 754"/>
                  <a:gd name="T119" fmla="*/ 87 h 490"/>
                  <a:gd name="T120" fmla="*/ 134 w 754"/>
                  <a:gd name="T121" fmla="*/ 15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4" h="490">
                    <a:moveTo>
                      <a:pt x="31" y="490"/>
                    </a:moveTo>
                    <a:cubicBezTo>
                      <a:pt x="24" y="490"/>
                      <a:pt x="17" y="486"/>
                      <a:pt x="11" y="480"/>
                    </a:cubicBezTo>
                    <a:cubicBezTo>
                      <a:pt x="2" y="469"/>
                      <a:pt x="0" y="457"/>
                      <a:pt x="4" y="443"/>
                    </a:cubicBezTo>
                    <a:cubicBezTo>
                      <a:pt x="5" y="441"/>
                      <a:pt x="7" y="437"/>
                      <a:pt x="9" y="434"/>
                    </a:cubicBezTo>
                    <a:cubicBezTo>
                      <a:pt x="7" y="430"/>
                      <a:pt x="6" y="426"/>
                      <a:pt x="6" y="421"/>
                    </a:cubicBezTo>
                    <a:cubicBezTo>
                      <a:pt x="7" y="416"/>
                      <a:pt x="8" y="411"/>
                      <a:pt x="11" y="407"/>
                    </a:cubicBezTo>
                    <a:cubicBezTo>
                      <a:pt x="6" y="401"/>
                      <a:pt x="4" y="391"/>
                      <a:pt x="4" y="388"/>
                    </a:cubicBezTo>
                    <a:cubicBezTo>
                      <a:pt x="2" y="375"/>
                      <a:pt x="6" y="364"/>
                      <a:pt x="14" y="357"/>
                    </a:cubicBezTo>
                    <a:cubicBezTo>
                      <a:pt x="13" y="355"/>
                      <a:pt x="13" y="352"/>
                      <a:pt x="13" y="349"/>
                    </a:cubicBezTo>
                    <a:cubicBezTo>
                      <a:pt x="13" y="337"/>
                      <a:pt x="17" y="326"/>
                      <a:pt x="24" y="317"/>
                    </a:cubicBezTo>
                    <a:cubicBezTo>
                      <a:pt x="30" y="308"/>
                      <a:pt x="39" y="301"/>
                      <a:pt x="48" y="296"/>
                    </a:cubicBezTo>
                    <a:cubicBezTo>
                      <a:pt x="48" y="295"/>
                      <a:pt x="47" y="294"/>
                      <a:pt x="47" y="293"/>
                    </a:cubicBezTo>
                    <a:cubicBezTo>
                      <a:pt x="43" y="284"/>
                      <a:pt x="41" y="274"/>
                      <a:pt x="43" y="265"/>
                    </a:cubicBezTo>
                    <a:cubicBezTo>
                      <a:pt x="45" y="247"/>
                      <a:pt x="56" y="229"/>
                      <a:pt x="72" y="220"/>
                    </a:cubicBezTo>
                    <a:cubicBezTo>
                      <a:pt x="76" y="217"/>
                      <a:pt x="80" y="216"/>
                      <a:pt x="84" y="215"/>
                    </a:cubicBezTo>
                    <a:cubicBezTo>
                      <a:pt x="82" y="205"/>
                      <a:pt x="83" y="195"/>
                      <a:pt x="85" y="188"/>
                    </a:cubicBezTo>
                    <a:cubicBezTo>
                      <a:pt x="90" y="170"/>
                      <a:pt x="105" y="157"/>
                      <a:pt x="123" y="155"/>
                    </a:cubicBezTo>
                    <a:cubicBezTo>
                      <a:pt x="126" y="155"/>
                      <a:pt x="129" y="155"/>
                      <a:pt x="132" y="155"/>
                    </a:cubicBezTo>
                    <a:cubicBezTo>
                      <a:pt x="131" y="140"/>
                      <a:pt x="136" y="127"/>
                      <a:pt x="147" y="121"/>
                    </a:cubicBezTo>
                    <a:cubicBezTo>
                      <a:pt x="153" y="118"/>
                      <a:pt x="159" y="116"/>
                      <a:pt x="166" y="117"/>
                    </a:cubicBezTo>
                    <a:cubicBezTo>
                      <a:pt x="167" y="103"/>
                      <a:pt x="175" y="87"/>
                      <a:pt x="191" y="84"/>
                    </a:cubicBezTo>
                    <a:cubicBezTo>
                      <a:pt x="187" y="66"/>
                      <a:pt x="192" y="44"/>
                      <a:pt x="212" y="33"/>
                    </a:cubicBezTo>
                    <a:cubicBezTo>
                      <a:pt x="219" y="30"/>
                      <a:pt x="227" y="28"/>
                      <a:pt x="236" y="28"/>
                    </a:cubicBezTo>
                    <a:cubicBezTo>
                      <a:pt x="243" y="28"/>
                      <a:pt x="250" y="29"/>
                      <a:pt x="256" y="32"/>
                    </a:cubicBezTo>
                    <a:cubicBezTo>
                      <a:pt x="257" y="30"/>
                      <a:pt x="259" y="29"/>
                      <a:pt x="260" y="28"/>
                    </a:cubicBezTo>
                    <a:cubicBezTo>
                      <a:pt x="265" y="25"/>
                      <a:pt x="270" y="24"/>
                      <a:pt x="276" y="26"/>
                    </a:cubicBezTo>
                    <a:cubicBezTo>
                      <a:pt x="276" y="26"/>
                      <a:pt x="277" y="25"/>
                      <a:pt x="277" y="24"/>
                    </a:cubicBezTo>
                    <a:cubicBezTo>
                      <a:pt x="282" y="18"/>
                      <a:pt x="290" y="15"/>
                      <a:pt x="299" y="15"/>
                    </a:cubicBezTo>
                    <a:cubicBezTo>
                      <a:pt x="314" y="15"/>
                      <a:pt x="326" y="23"/>
                      <a:pt x="338" y="31"/>
                    </a:cubicBezTo>
                    <a:cubicBezTo>
                      <a:pt x="343" y="35"/>
                      <a:pt x="349" y="38"/>
                      <a:pt x="354" y="41"/>
                    </a:cubicBezTo>
                    <a:cubicBezTo>
                      <a:pt x="360" y="44"/>
                      <a:pt x="365" y="45"/>
                      <a:pt x="371" y="43"/>
                    </a:cubicBezTo>
                    <a:cubicBezTo>
                      <a:pt x="377" y="41"/>
                      <a:pt x="380" y="41"/>
                      <a:pt x="384" y="42"/>
                    </a:cubicBezTo>
                    <a:cubicBezTo>
                      <a:pt x="387" y="43"/>
                      <a:pt x="389" y="44"/>
                      <a:pt x="391" y="46"/>
                    </a:cubicBezTo>
                    <a:cubicBezTo>
                      <a:pt x="393" y="47"/>
                      <a:pt x="395" y="48"/>
                      <a:pt x="397" y="49"/>
                    </a:cubicBezTo>
                    <a:cubicBezTo>
                      <a:pt x="403" y="49"/>
                      <a:pt x="409" y="47"/>
                      <a:pt x="414" y="41"/>
                    </a:cubicBezTo>
                    <a:cubicBezTo>
                      <a:pt x="416" y="39"/>
                      <a:pt x="417" y="36"/>
                      <a:pt x="419" y="33"/>
                    </a:cubicBezTo>
                    <a:cubicBezTo>
                      <a:pt x="423" y="27"/>
                      <a:pt x="427" y="21"/>
                      <a:pt x="433" y="17"/>
                    </a:cubicBezTo>
                    <a:cubicBezTo>
                      <a:pt x="435" y="16"/>
                      <a:pt x="437" y="15"/>
                      <a:pt x="439" y="15"/>
                    </a:cubicBezTo>
                    <a:cubicBezTo>
                      <a:pt x="445" y="11"/>
                      <a:pt x="452" y="7"/>
                      <a:pt x="461" y="5"/>
                    </a:cubicBezTo>
                    <a:cubicBezTo>
                      <a:pt x="481" y="0"/>
                      <a:pt x="498" y="3"/>
                      <a:pt x="510" y="13"/>
                    </a:cubicBezTo>
                    <a:cubicBezTo>
                      <a:pt x="524" y="26"/>
                      <a:pt x="527" y="45"/>
                      <a:pt x="529" y="62"/>
                    </a:cubicBezTo>
                    <a:cubicBezTo>
                      <a:pt x="529" y="68"/>
                      <a:pt x="532" y="82"/>
                      <a:pt x="544" y="82"/>
                    </a:cubicBezTo>
                    <a:cubicBezTo>
                      <a:pt x="545" y="82"/>
                      <a:pt x="546" y="82"/>
                      <a:pt x="547" y="82"/>
                    </a:cubicBezTo>
                    <a:cubicBezTo>
                      <a:pt x="553" y="81"/>
                      <a:pt x="557" y="79"/>
                      <a:pt x="562" y="77"/>
                    </a:cubicBezTo>
                    <a:cubicBezTo>
                      <a:pt x="563" y="76"/>
                      <a:pt x="565" y="76"/>
                      <a:pt x="566" y="75"/>
                    </a:cubicBezTo>
                    <a:cubicBezTo>
                      <a:pt x="568" y="74"/>
                      <a:pt x="570" y="73"/>
                      <a:pt x="572" y="73"/>
                    </a:cubicBezTo>
                    <a:cubicBezTo>
                      <a:pt x="583" y="69"/>
                      <a:pt x="596" y="70"/>
                      <a:pt x="606" y="74"/>
                    </a:cubicBezTo>
                    <a:cubicBezTo>
                      <a:pt x="617" y="78"/>
                      <a:pt x="626" y="86"/>
                      <a:pt x="631" y="95"/>
                    </a:cubicBezTo>
                    <a:cubicBezTo>
                      <a:pt x="635" y="102"/>
                      <a:pt x="636" y="109"/>
                      <a:pt x="637" y="116"/>
                    </a:cubicBezTo>
                    <a:cubicBezTo>
                      <a:pt x="637" y="121"/>
                      <a:pt x="638" y="125"/>
                      <a:pt x="639" y="130"/>
                    </a:cubicBezTo>
                    <a:cubicBezTo>
                      <a:pt x="641" y="135"/>
                      <a:pt x="645" y="144"/>
                      <a:pt x="654" y="147"/>
                    </a:cubicBezTo>
                    <a:cubicBezTo>
                      <a:pt x="659" y="148"/>
                      <a:pt x="663" y="148"/>
                      <a:pt x="668" y="148"/>
                    </a:cubicBezTo>
                    <a:cubicBezTo>
                      <a:pt x="673" y="148"/>
                      <a:pt x="673" y="148"/>
                      <a:pt x="673" y="148"/>
                    </a:cubicBezTo>
                    <a:cubicBezTo>
                      <a:pt x="681" y="148"/>
                      <a:pt x="697" y="150"/>
                      <a:pt x="706" y="159"/>
                    </a:cubicBezTo>
                    <a:cubicBezTo>
                      <a:pt x="714" y="168"/>
                      <a:pt x="719" y="180"/>
                      <a:pt x="719" y="192"/>
                    </a:cubicBezTo>
                    <a:cubicBezTo>
                      <a:pt x="725" y="194"/>
                      <a:pt x="730" y="200"/>
                      <a:pt x="731" y="205"/>
                    </a:cubicBezTo>
                    <a:cubicBezTo>
                      <a:pt x="732" y="208"/>
                      <a:pt x="732" y="211"/>
                      <a:pt x="732" y="215"/>
                    </a:cubicBezTo>
                    <a:cubicBezTo>
                      <a:pt x="740" y="216"/>
                      <a:pt x="746" y="222"/>
                      <a:pt x="749" y="230"/>
                    </a:cubicBezTo>
                    <a:cubicBezTo>
                      <a:pt x="751" y="234"/>
                      <a:pt x="754" y="248"/>
                      <a:pt x="745" y="255"/>
                    </a:cubicBezTo>
                    <a:cubicBezTo>
                      <a:pt x="742" y="257"/>
                      <a:pt x="738" y="258"/>
                      <a:pt x="733" y="258"/>
                    </a:cubicBezTo>
                    <a:cubicBezTo>
                      <a:pt x="728" y="258"/>
                      <a:pt x="722" y="256"/>
                      <a:pt x="718" y="254"/>
                    </a:cubicBezTo>
                    <a:cubicBezTo>
                      <a:pt x="718" y="254"/>
                      <a:pt x="718" y="254"/>
                      <a:pt x="718" y="254"/>
                    </a:cubicBezTo>
                    <a:cubicBezTo>
                      <a:pt x="717" y="259"/>
                      <a:pt x="714" y="263"/>
                      <a:pt x="711" y="267"/>
                    </a:cubicBezTo>
                    <a:cubicBezTo>
                      <a:pt x="704" y="276"/>
                      <a:pt x="694" y="281"/>
                      <a:pt x="683" y="281"/>
                    </a:cubicBezTo>
                    <a:cubicBezTo>
                      <a:pt x="675" y="281"/>
                      <a:pt x="668" y="279"/>
                      <a:pt x="661" y="275"/>
                    </a:cubicBezTo>
                    <a:cubicBezTo>
                      <a:pt x="660" y="277"/>
                      <a:pt x="658" y="279"/>
                      <a:pt x="656" y="280"/>
                    </a:cubicBezTo>
                    <a:cubicBezTo>
                      <a:pt x="650" y="282"/>
                      <a:pt x="644" y="281"/>
                      <a:pt x="640" y="277"/>
                    </a:cubicBezTo>
                    <a:cubicBezTo>
                      <a:pt x="635" y="282"/>
                      <a:pt x="628" y="284"/>
                      <a:pt x="620" y="284"/>
                    </a:cubicBezTo>
                    <a:cubicBezTo>
                      <a:pt x="617" y="284"/>
                      <a:pt x="614" y="284"/>
                      <a:pt x="610" y="283"/>
                    </a:cubicBezTo>
                    <a:cubicBezTo>
                      <a:pt x="594" y="279"/>
                      <a:pt x="581" y="262"/>
                      <a:pt x="579" y="244"/>
                    </a:cubicBezTo>
                    <a:cubicBezTo>
                      <a:pt x="579" y="244"/>
                      <a:pt x="579" y="244"/>
                      <a:pt x="579" y="244"/>
                    </a:cubicBezTo>
                    <a:cubicBezTo>
                      <a:pt x="576" y="244"/>
                      <a:pt x="574" y="243"/>
                      <a:pt x="571" y="242"/>
                    </a:cubicBezTo>
                    <a:cubicBezTo>
                      <a:pt x="566" y="240"/>
                      <a:pt x="563" y="235"/>
                      <a:pt x="561" y="229"/>
                    </a:cubicBezTo>
                    <a:cubicBezTo>
                      <a:pt x="554" y="237"/>
                      <a:pt x="543" y="241"/>
                      <a:pt x="532" y="238"/>
                    </a:cubicBezTo>
                    <a:cubicBezTo>
                      <a:pt x="520" y="236"/>
                      <a:pt x="503" y="228"/>
                      <a:pt x="497" y="214"/>
                    </a:cubicBezTo>
                    <a:cubicBezTo>
                      <a:pt x="494" y="208"/>
                      <a:pt x="493" y="201"/>
                      <a:pt x="495" y="194"/>
                    </a:cubicBezTo>
                    <a:cubicBezTo>
                      <a:pt x="493" y="194"/>
                      <a:pt x="492" y="194"/>
                      <a:pt x="491" y="194"/>
                    </a:cubicBezTo>
                    <a:cubicBezTo>
                      <a:pt x="487" y="192"/>
                      <a:pt x="485" y="190"/>
                      <a:pt x="483" y="186"/>
                    </a:cubicBezTo>
                    <a:cubicBezTo>
                      <a:pt x="477" y="188"/>
                      <a:pt x="471" y="188"/>
                      <a:pt x="467" y="185"/>
                    </a:cubicBezTo>
                    <a:cubicBezTo>
                      <a:pt x="459" y="179"/>
                      <a:pt x="455" y="171"/>
                      <a:pt x="455" y="161"/>
                    </a:cubicBezTo>
                    <a:cubicBezTo>
                      <a:pt x="453" y="162"/>
                      <a:pt x="451" y="162"/>
                      <a:pt x="449" y="162"/>
                    </a:cubicBezTo>
                    <a:cubicBezTo>
                      <a:pt x="437" y="162"/>
                      <a:pt x="426" y="154"/>
                      <a:pt x="421" y="146"/>
                    </a:cubicBezTo>
                    <a:cubicBezTo>
                      <a:pt x="413" y="132"/>
                      <a:pt x="413" y="118"/>
                      <a:pt x="420" y="105"/>
                    </a:cubicBezTo>
                    <a:cubicBezTo>
                      <a:pt x="417" y="103"/>
                      <a:pt x="414" y="100"/>
                      <a:pt x="412" y="96"/>
                    </a:cubicBezTo>
                    <a:cubicBezTo>
                      <a:pt x="406" y="99"/>
                      <a:pt x="399" y="99"/>
                      <a:pt x="393" y="96"/>
                    </a:cubicBezTo>
                    <a:cubicBezTo>
                      <a:pt x="385" y="93"/>
                      <a:pt x="379" y="85"/>
                      <a:pt x="376" y="76"/>
                    </a:cubicBezTo>
                    <a:cubicBezTo>
                      <a:pt x="375" y="74"/>
                      <a:pt x="374" y="71"/>
                      <a:pt x="374" y="68"/>
                    </a:cubicBezTo>
                    <a:cubicBezTo>
                      <a:pt x="371" y="71"/>
                      <a:pt x="367" y="72"/>
                      <a:pt x="363" y="73"/>
                    </a:cubicBezTo>
                    <a:cubicBezTo>
                      <a:pt x="357" y="74"/>
                      <a:pt x="350" y="73"/>
                      <a:pt x="344" y="71"/>
                    </a:cubicBezTo>
                    <a:cubicBezTo>
                      <a:pt x="346" y="75"/>
                      <a:pt x="347" y="79"/>
                      <a:pt x="346" y="83"/>
                    </a:cubicBezTo>
                    <a:cubicBezTo>
                      <a:pt x="345" y="87"/>
                      <a:pt x="344" y="91"/>
                      <a:pt x="341" y="94"/>
                    </a:cubicBezTo>
                    <a:cubicBezTo>
                      <a:pt x="346" y="100"/>
                      <a:pt x="348" y="107"/>
                      <a:pt x="348" y="115"/>
                    </a:cubicBezTo>
                    <a:cubicBezTo>
                      <a:pt x="348" y="123"/>
                      <a:pt x="343" y="132"/>
                      <a:pt x="337" y="137"/>
                    </a:cubicBezTo>
                    <a:cubicBezTo>
                      <a:pt x="339" y="139"/>
                      <a:pt x="340" y="141"/>
                      <a:pt x="341" y="143"/>
                    </a:cubicBezTo>
                    <a:cubicBezTo>
                      <a:pt x="347" y="153"/>
                      <a:pt x="348" y="164"/>
                      <a:pt x="344" y="173"/>
                    </a:cubicBezTo>
                    <a:cubicBezTo>
                      <a:pt x="340" y="182"/>
                      <a:pt x="333" y="190"/>
                      <a:pt x="324" y="194"/>
                    </a:cubicBezTo>
                    <a:cubicBezTo>
                      <a:pt x="326" y="208"/>
                      <a:pt x="316" y="222"/>
                      <a:pt x="302" y="226"/>
                    </a:cubicBezTo>
                    <a:cubicBezTo>
                      <a:pt x="308" y="237"/>
                      <a:pt x="309" y="252"/>
                      <a:pt x="299" y="263"/>
                    </a:cubicBezTo>
                    <a:cubicBezTo>
                      <a:pt x="294" y="269"/>
                      <a:pt x="287" y="273"/>
                      <a:pt x="281" y="275"/>
                    </a:cubicBezTo>
                    <a:cubicBezTo>
                      <a:pt x="282" y="285"/>
                      <a:pt x="280" y="293"/>
                      <a:pt x="274" y="300"/>
                    </a:cubicBezTo>
                    <a:cubicBezTo>
                      <a:pt x="272" y="303"/>
                      <a:pt x="270" y="305"/>
                      <a:pt x="268" y="307"/>
                    </a:cubicBezTo>
                    <a:cubicBezTo>
                      <a:pt x="268" y="321"/>
                      <a:pt x="264" y="339"/>
                      <a:pt x="245" y="350"/>
                    </a:cubicBezTo>
                    <a:cubicBezTo>
                      <a:pt x="236" y="354"/>
                      <a:pt x="227" y="357"/>
                      <a:pt x="218" y="356"/>
                    </a:cubicBezTo>
                    <a:cubicBezTo>
                      <a:pt x="217" y="357"/>
                      <a:pt x="216" y="358"/>
                      <a:pt x="216" y="359"/>
                    </a:cubicBezTo>
                    <a:cubicBezTo>
                      <a:pt x="210" y="368"/>
                      <a:pt x="202" y="374"/>
                      <a:pt x="193" y="378"/>
                    </a:cubicBezTo>
                    <a:cubicBezTo>
                      <a:pt x="189" y="379"/>
                      <a:pt x="185" y="380"/>
                      <a:pt x="181" y="381"/>
                    </a:cubicBezTo>
                    <a:cubicBezTo>
                      <a:pt x="180" y="383"/>
                      <a:pt x="179" y="385"/>
                      <a:pt x="177" y="387"/>
                    </a:cubicBezTo>
                    <a:cubicBezTo>
                      <a:pt x="169" y="399"/>
                      <a:pt x="157" y="405"/>
                      <a:pt x="142" y="406"/>
                    </a:cubicBezTo>
                    <a:cubicBezTo>
                      <a:pt x="141" y="413"/>
                      <a:pt x="139" y="419"/>
                      <a:pt x="136" y="424"/>
                    </a:cubicBezTo>
                    <a:cubicBezTo>
                      <a:pt x="130" y="433"/>
                      <a:pt x="121" y="438"/>
                      <a:pt x="110" y="438"/>
                    </a:cubicBezTo>
                    <a:cubicBezTo>
                      <a:pt x="105" y="438"/>
                      <a:pt x="100" y="437"/>
                      <a:pt x="94" y="435"/>
                    </a:cubicBezTo>
                    <a:cubicBezTo>
                      <a:pt x="93" y="442"/>
                      <a:pt x="90" y="449"/>
                      <a:pt x="86" y="455"/>
                    </a:cubicBezTo>
                    <a:cubicBezTo>
                      <a:pt x="81" y="464"/>
                      <a:pt x="71" y="468"/>
                      <a:pt x="60" y="467"/>
                    </a:cubicBezTo>
                    <a:cubicBezTo>
                      <a:pt x="60" y="468"/>
                      <a:pt x="59" y="468"/>
                      <a:pt x="58" y="469"/>
                    </a:cubicBezTo>
                    <a:cubicBezTo>
                      <a:pt x="56" y="470"/>
                      <a:pt x="54" y="471"/>
                      <a:pt x="52" y="472"/>
                    </a:cubicBezTo>
                    <a:cubicBezTo>
                      <a:pt x="51" y="478"/>
                      <a:pt x="47" y="485"/>
                      <a:pt x="40" y="488"/>
                    </a:cubicBezTo>
                    <a:cubicBezTo>
                      <a:pt x="37" y="489"/>
                      <a:pt x="34" y="490"/>
                      <a:pt x="31" y="490"/>
                    </a:cubicBezTo>
                    <a:moveTo>
                      <a:pt x="129" y="157"/>
                    </a:moveTo>
                    <a:cubicBezTo>
                      <a:pt x="127" y="157"/>
                      <a:pt x="125" y="157"/>
                      <a:pt x="124" y="158"/>
                    </a:cubicBezTo>
                    <a:cubicBezTo>
                      <a:pt x="106" y="159"/>
                      <a:pt x="92" y="172"/>
                      <a:pt x="87" y="189"/>
                    </a:cubicBezTo>
                    <a:cubicBezTo>
                      <a:pt x="85" y="195"/>
                      <a:pt x="84" y="206"/>
                      <a:pt x="87" y="215"/>
                    </a:cubicBezTo>
                    <a:cubicBezTo>
                      <a:pt x="88" y="216"/>
                      <a:pt x="88" y="216"/>
                      <a:pt x="88" y="216"/>
                    </a:cubicBezTo>
                    <a:cubicBezTo>
                      <a:pt x="86" y="217"/>
                      <a:pt x="86" y="217"/>
                      <a:pt x="86" y="217"/>
                    </a:cubicBezTo>
                    <a:cubicBezTo>
                      <a:pt x="82" y="218"/>
                      <a:pt x="77" y="219"/>
                      <a:pt x="73" y="222"/>
                    </a:cubicBezTo>
                    <a:cubicBezTo>
                      <a:pt x="58" y="231"/>
                      <a:pt x="47" y="248"/>
                      <a:pt x="45" y="265"/>
                    </a:cubicBezTo>
                    <a:cubicBezTo>
                      <a:pt x="44" y="274"/>
                      <a:pt x="45" y="283"/>
                      <a:pt x="49" y="292"/>
                    </a:cubicBezTo>
                    <a:cubicBezTo>
                      <a:pt x="50" y="294"/>
                      <a:pt x="51" y="295"/>
                      <a:pt x="51" y="296"/>
                    </a:cubicBezTo>
                    <a:cubicBezTo>
                      <a:pt x="52" y="298"/>
                      <a:pt x="52" y="298"/>
                      <a:pt x="52" y="298"/>
                    </a:cubicBezTo>
                    <a:cubicBezTo>
                      <a:pt x="51" y="298"/>
                      <a:pt x="51" y="298"/>
                      <a:pt x="51" y="298"/>
                    </a:cubicBezTo>
                    <a:cubicBezTo>
                      <a:pt x="41" y="303"/>
                      <a:pt x="32" y="310"/>
                      <a:pt x="26" y="318"/>
                    </a:cubicBezTo>
                    <a:cubicBezTo>
                      <a:pt x="19" y="327"/>
                      <a:pt x="16" y="337"/>
                      <a:pt x="16" y="349"/>
                    </a:cubicBezTo>
                    <a:cubicBezTo>
                      <a:pt x="16" y="352"/>
                      <a:pt x="16" y="355"/>
                      <a:pt x="16" y="357"/>
                    </a:cubicBezTo>
                    <a:cubicBezTo>
                      <a:pt x="16" y="358"/>
                      <a:pt x="16" y="358"/>
                      <a:pt x="16" y="358"/>
                    </a:cubicBezTo>
                    <a:cubicBezTo>
                      <a:pt x="16" y="358"/>
                      <a:pt x="16" y="358"/>
                      <a:pt x="16" y="358"/>
                    </a:cubicBezTo>
                    <a:cubicBezTo>
                      <a:pt x="8" y="365"/>
                      <a:pt x="5" y="375"/>
                      <a:pt x="6" y="387"/>
                    </a:cubicBezTo>
                    <a:cubicBezTo>
                      <a:pt x="7" y="390"/>
                      <a:pt x="9" y="400"/>
                      <a:pt x="14" y="406"/>
                    </a:cubicBezTo>
                    <a:cubicBezTo>
                      <a:pt x="14" y="407"/>
                      <a:pt x="14" y="407"/>
                      <a:pt x="14" y="407"/>
                    </a:cubicBezTo>
                    <a:cubicBezTo>
                      <a:pt x="14" y="408"/>
                      <a:pt x="14" y="408"/>
                      <a:pt x="14" y="408"/>
                    </a:cubicBezTo>
                    <a:cubicBezTo>
                      <a:pt x="10" y="412"/>
                      <a:pt x="9" y="417"/>
                      <a:pt x="9" y="421"/>
                    </a:cubicBezTo>
                    <a:cubicBezTo>
                      <a:pt x="9" y="425"/>
                      <a:pt x="10" y="430"/>
                      <a:pt x="12" y="433"/>
                    </a:cubicBezTo>
                    <a:cubicBezTo>
                      <a:pt x="12" y="434"/>
                      <a:pt x="12" y="434"/>
                      <a:pt x="12" y="434"/>
                    </a:cubicBezTo>
                    <a:cubicBezTo>
                      <a:pt x="12" y="434"/>
                      <a:pt x="12" y="434"/>
                      <a:pt x="12" y="434"/>
                    </a:cubicBezTo>
                    <a:cubicBezTo>
                      <a:pt x="9" y="438"/>
                      <a:pt x="7" y="442"/>
                      <a:pt x="6" y="444"/>
                    </a:cubicBezTo>
                    <a:cubicBezTo>
                      <a:pt x="2" y="457"/>
                      <a:pt x="5" y="468"/>
                      <a:pt x="13" y="478"/>
                    </a:cubicBezTo>
                    <a:cubicBezTo>
                      <a:pt x="20" y="486"/>
                      <a:pt x="30" y="489"/>
                      <a:pt x="39" y="486"/>
                    </a:cubicBezTo>
                    <a:cubicBezTo>
                      <a:pt x="45" y="483"/>
                      <a:pt x="49" y="477"/>
                      <a:pt x="49" y="471"/>
                    </a:cubicBezTo>
                    <a:cubicBezTo>
                      <a:pt x="49" y="470"/>
                      <a:pt x="49" y="470"/>
                      <a:pt x="49" y="470"/>
                    </a:cubicBezTo>
                    <a:cubicBezTo>
                      <a:pt x="50" y="470"/>
                      <a:pt x="50" y="470"/>
                      <a:pt x="50" y="470"/>
                    </a:cubicBezTo>
                    <a:cubicBezTo>
                      <a:pt x="53" y="469"/>
                      <a:pt x="55" y="468"/>
                      <a:pt x="57" y="466"/>
                    </a:cubicBezTo>
                    <a:cubicBezTo>
                      <a:pt x="58" y="466"/>
                      <a:pt x="59" y="465"/>
                      <a:pt x="59" y="465"/>
                    </a:cubicBezTo>
                    <a:cubicBezTo>
                      <a:pt x="60" y="464"/>
                      <a:pt x="60" y="464"/>
                      <a:pt x="60" y="464"/>
                    </a:cubicBezTo>
                    <a:cubicBezTo>
                      <a:pt x="60" y="465"/>
                      <a:pt x="60" y="465"/>
                      <a:pt x="60" y="465"/>
                    </a:cubicBezTo>
                    <a:cubicBezTo>
                      <a:pt x="70" y="466"/>
                      <a:pt x="79" y="462"/>
                      <a:pt x="84" y="453"/>
                    </a:cubicBezTo>
                    <a:cubicBezTo>
                      <a:pt x="88" y="447"/>
                      <a:pt x="91" y="440"/>
                      <a:pt x="92" y="433"/>
                    </a:cubicBezTo>
                    <a:cubicBezTo>
                      <a:pt x="93" y="431"/>
                      <a:pt x="93" y="431"/>
                      <a:pt x="93" y="431"/>
                    </a:cubicBezTo>
                    <a:cubicBezTo>
                      <a:pt x="94" y="432"/>
                      <a:pt x="94" y="432"/>
                      <a:pt x="94" y="432"/>
                    </a:cubicBezTo>
                    <a:cubicBezTo>
                      <a:pt x="99" y="434"/>
                      <a:pt x="105" y="436"/>
                      <a:pt x="110" y="436"/>
                    </a:cubicBezTo>
                    <a:cubicBezTo>
                      <a:pt x="120" y="436"/>
                      <a:pt x="129" y="431"/>
                      <a:pt x="134" y="423"/>
                    </a:cubicBezTo>
                    <a:cubicBezTo>
                      <a:pt x="137" y="418"/>
                      <a:pt x="139" y="411"/>
                      <a:pt x="140" y="405"/>
                    </a:cubicBezTo>
                    <a:cubicBezTo>
                      <a:pt x="140" y="404"/>
                      <a:pt x="140" y="404"/>
                      <a:pt x="140" y="404"/>
                    </a:cubicBezTo>
                    <a:cubicBezTo>
                      <a:pt x="141" y="404"/>
                      <a:pt x="141" y="404"/>
                      <a:pt x="141" y="404"/>
                    </a:cubicBezTo>
                    <a:cubicBezTo>
                      <a:pt x="155" y="403"/>
                      <a:pt x="167" y="397"/>
                      <a:pt x="175" y="386"/>
                    </a:cubicBezTo>
                    <a:cubicBezTo>
                      <a:pt x="177" y="384"/>
                      <a:pt x="178" y="382"/>
                      <a:pt x="179" y="379"/>
                    </a:cubicBezTo>
                    <a:cubicBezTo>
                      <a:pt x="179" y="378"/>
                      <a:pt x="179" y="378"/>
                      <a:pt x="179" y="378"/>
                    </a:cubicBezTo>
                    <a:cubicBezTo>
                      <a:pt x="180" y="378"/>
                      <a:pt x="180" y="378"/>
                      <a:pt x="180" y="378"/>
                    </a:cubicBezTo>
                    <a:cubicBezTo>
                      <a:pt x="184" y="378"/>
                      <a:pt x="188" y="377"/>
                      <a:pt x="192" y="376"/>
                    </a:cubicBezTo>
                    <a:cubicBezTo>
                      <a:pt x="201" y="372"/>
                      <a:pt x="209" y="366"/>
                      <a:pt x="214" y="358"/>
                    </a:cubicBezTo>
                    <a:cubicBezTo>
                      <a:pt x="214" y="357"/>
                      <a:pt x="215" y="356"/>
                      <a:pt x="216" y="354"/>
                    </a:cubicBezTo>
                    <a:cubicBezTo>
                      <a:pt x="216" y="353"/>
                      <a:pt x="216" y="353"/>
                      <a:pt x="216" y="353"/>
                    </a:cubicBezTo>
                    <a:cubicBezTo>
                      <a:pt x="217" y="353"/>
                      <a:pt x="217" y="353"/>
                      <a:pt x="217" y="353"/>
                    </a:cubicBezTo>
                    <a:cubicBezTo>
                      <a:pt x="226" y="354"/>
                      <a:pt x="235" y="352"/>
                      <a:pt x="244" y="348"/>
                    </a:cubicBezTo>
                    <a:cubicBezTo>
                      <a:pt x="262" y="338"/>
                      <a:pt x="265" y="320"/>
                      <a:pt x="265" y="306"/>
                    </a:cubicBezTo>
                    <a:cubicBezTo>
                      <a:pt x="265" y="306"/>
                      <a:pt x="265" y="306"/>
                      <a:pt x="265" y="306"/>
                    </a:cubicBezTo>
                    <a:cubicBezTo>
                      <a:pt x="266" y="305"/>
                      <a:pt x="266" y="305"/>
                      <a:pt x="266" y="305"/>
                    </a:cubicBezTo>
                    <a:cubicBezTo>
                      <a:pt x="268" y="303"/>
                      <a:pt x="270" y="301"/>
                      <a:pt x="272" y="299"/>
                    </a:cubicBezTo>
                    <a:cubicBezTo>
                      <a:pt x="279" y="290"/>
                      <a:pt x="279" y="281"/>
                      <a:pt x="278" y="275"/>
                    </a:cubicBezTo>
                    <a:cubicBezTo>
                      <a:pt x="278" y="274"/>
                      <a:pt x="278" y="274"/>
                      <a:pt x="278" y="274"/>
                    </a:cubicBezTo>
                    <a:cubicBezTo>
                      <a:pt x="279" y="273"/>
                      <a:pt x="279" y="273"/>
                      <a:pt x="279" y="273"/>
                    </a:cubicBezTo>
                    <a:cubicBezTo>
                      <a:pt x="285" y="272"/>
                      <a:pt x="292" y="267"/>
                      <a:pt x="297" y="262"/>
                    </a:cubicBezTo>
                    <a:cubicBezTo>
                      <a:pt x="307" y="251"/>
                      <a:pt x="305" y="236"/>
                      <a:pt x="299" y="226"/>
                    </a:cubicBezTo>
                    <a:cubicBezTo>
                      <a:pt x="298" y="225"/>
                      <a:pt x="298" y="225"/>
                      <a:pt x="298" y="225"/>
                    </a:cubicBezTo>
                    <a:cubicBezTo>
                      <a:pt x="300" y="224"/>
                      <a:pt x="300" y="224"/>
                      <a:pt x="300" y="224"/>
                    </a:cubicBezTo>
                    <a:cubicBezTo>
                      <a:pt x="314" y="221"/>
                      <a:pt x="324" y="207"/>
                      <a:pt x="322" y="194"/>
                    </a:cubicBezTo>
                    <a:cubicBezTo>
                      <a:pt x="322" y="193"/>
                      <a:pt x="322" y="193"/>
                      <a:pt x="322" y="193"/>
                    </a:cubicBezTo>
                    <a:cubicBezTo>
                      <a:pt x="323" y="192"/>
                      <a:pt x="323" y="192"/>
                      <a:pt x="323" y="192"/>
                    </a:cubicBezTo>
                    <a:cubicBezTo>
                      <a:pt x="331" y="188"/>
                      <a:pt x="338" y="181"/>
                      <a:pt x="341" y="172"/>
                    </a:cubicBezTo>
                    <a:cubicBezTo>
                      <a:pt x="345" y="164"/>
                      <a:pt x="344" y="153"/>
                      <a:pt x="339" y="144"/>
                    </a:cubicBezTo>
                    <a:cubicBezTo>
                      <a:pt x="338" y="142"/>
                      <a:pt x="336" y="140"/>
                      <a:pt x="334" y="138"/>
                    </a:cubicBezTo>
                    <a:cubicBezTo>
                      <a:pt x="333" y="137"/>
                      <a:pt x="333" y="137"/>
                      <a:pt x="333" y="137"/>
                    </a:cubicBezTo>
                    <a:cubicBezTo>
                      <a:pt x="335" y="136"/>
                      <a:pt x="335" y="136"/>
                      <a:pt x="335" y="136"/>
                    </a:cubicBezTo>
                    <a:cubicBezTo>
                      <a:pt x="341" y="131"/>
                      <a:pt x="345" y="123"/>
                      <a:pt x="346" y="114"/>
                    </a:cubicBezTo>
                    <a:cubicBezTo>
                      <a:pt x="346" y="107"/>
                      <a:pt x="343" y="100"/>
                      <a:pt x="338" y="94"/>
                    </a:cubicBezTo>
                    <a:cubicBezTo>
                      <a:pt x="337" y="93"/>
                      <a:pt x="337" y="93"/>
                      <a:pt x="337" y="93"/>
                    </a:cubicBezTo>
                    <a:cubicBezTo>
                      <a:pt x="338" y="93"/>
                      <a:pt x="338" y="93"/>
                      <a:pt x="338" y="93"/>
                    </a:cubicBezTo>
                    <a:cubicBezTo>
                      <a:pt x="341" y="90"/>
                      <a:pt x="343" y="87"/>
                      <a:pt x="344" y="83"/>
                    </a:cubicBezTo>
                    <a:cubicBezTo>
                      <a:pt x="345" y="78"/>
                      <a:pt x="343" y="73"/>
                      <a:pt x="339" y="68"/>
                    </a:cubicBezTo>
                    <a:cubicBezTo>
                      <a:pt x="334" y="63"/>
                      <a:pt x="334" y="63"/>
                      <a:pt x="334" y="63"/>
                    </a:cubicBezTo>
                    <a:cubicBezTo>
                      <a:pt x="340" y="66"/>
                      <a:pt x="340" y="66"/>
                      <a:pt x="340" y="66"/>
                    </a:cubicBezTo>
                    <a:cubicBezTo>
                      <a:pt x="347" y="70"/>
                      <a:pt x="355" y="72"/>
                      <a:pt x="363" y="70"/>
                    </a:cubicBezTo>
                    <a:cubicBezTo>
                      <a:pt x="367" y="70"/>
                      <a:pt x="371" y="68"/>
                      <a:pt x="374" y="64"/>
                    </a:cubicBezTo>
                    <a:cubicBezTo>
                      <a:pt x="376" y="62"/>
                      <a:pt x="376" y="62"/>
                      <a:pt x="376" y="62"/>
                    </a:cubicBezTo>
                    <a:cubicBezTo>
                      <a:pt x="376" y="65"/>
                      <a:pt x="376" y="65"/>
                      <a:pt x="376" y="65"/>
                    </a:cubicBezTo>
                    <a:cubicBezTo>
                      <a:pt x="376" y="69"/>
                      <a:pt x="377" y="73"/>
                      <a:pt x="378" y="76"/>
                    </a:cubicBezTo>
                    <a:cubicBezTo>
                      <a:pt x="381" y="84"/>
                      <a:pt x="386" y="91"/>
                      <a:pt x="394" y="94"/>
                    </a:cubicBezTo>
                    <a:cubicBezTo>
                      <a:pt x="399" y="97"/>
                      <a:pt x="406" y="97"/>
                      <a:pt x="412" y="93"/>
                    </a:cubicBezTo>
                    <a:cubicBezTo>
                      <a:pt x="413" y="93"/>
                      <a:pt x="413" y="93"/>
                      <a:pt x="413" y="93"/>
                    </a:cubicBezTo>
                    <a:cubicBezTo>
                      <a:pt x="414" y="94"/>
                      <a:pt x="414" y="94"/>
                      <a:pt x="414" y="94"/>
                    </a:cubicBezTo>
                    <a:cubicBezTo>
                      <a:pt x="416" y="98"/>
                      <a:pt x="419" y="102"/>
                      <a:pt x="423" y="104"/>
                    </a:cubicBezTo>
                    <a:cubicBezTo>
                      <a:pt x="423" y="104"/>
                      <a:pt x="423" y="104"/>
                      <a:pt x="423" y="104"/>
                    </a:cubicBezTo>
                    <a:cubicBezTo>
                      <a:pt x="423" y="105"/>
                      <a:pt x="423" y="105"/>
                      <a:pt x="423" y="105"/>
                    </a:cubicBezTo>
                    <a:cubicBezTo>
                      <a:pt x="424" y="105"/>
                      <a:pt x="423" y="106"/>
                      <a:pt x="423" y="107"/>
                    </a:cubicBezTo>
                    <a:cubicBezTo>
                      <a:pt x="415" y="118"/>
                      <a:pt x="416" y="131"/>
                      <a:pt x="423" y="145"/>
                    </a:cubicBezTo>
                    <a:cubicBezTo>
                      <a:pt x="427" y="152"/>
                      <a:pt x="438" y="160"/>
                      <a:pt x="449" y="160"/>
                    </a:cubicBezTo>
                    <a:cubicBezTo>
                      <a:pt x="452" y="160"/>
                      <a:pt x="454" y="159"/>
                      <a:pt x="457" y="159"/>
                    </a:cubicBezTo>
                    <a:cubicBezTo>
                      <a:pt x="458" y="158"/>
                      <a:pt x="458" y="158"/>
                      <a:pt x="458" y="158"/>
                    </a:cubicBezTo>
                    <a:cubicBezTo>
                      <a:pt x="458" y="160"/>
                      <a:pt x="458" y="160"/>
                      <a:pt x="458" y="160"/>
                    </a:cubicBezTo>
                    <a:cubicBezTo>
                      <a:pt x="457" y="169"/>
                      <a:pt x="460" y="178"/>
                      <a:pt x="468" y="183"/>
                    </a:cubicBezTo>
                    <a:cubicBezTo>
                      <a:pt x="472" y="186"/>
                      <a:pt x="478" y="186"/>
                      <a:pt x="484" y="184"/>
                    </a:cubicBezTo>
                    <a:cubicBezTo>
                      <a:pt x="485" y="183"/>
                      <a:pt x="485" y="183"/>
                      <a:pt x="485" y="183"/>
                    </a:cubicBezTo>
                    <a:cubicBezTo>
                      <a:pt x="485" y="184"/>
                      <a:pt x="485" y="184"/>
                      <a:pt x="485" y="184"/>
                    </a:cubicBezTo>
                    <a:cubicBezTo>
                      <a:pt x="486" y="187"/>
                      <a:pt x="488" y="190"/>
                      <a:pt x="492" y="191"/>
                    </a:cubicBezTo>
                    <a:cubicBezTo>
                      <a:pt x="493" y="192"/>
                      <a:pt x="494" y="192"/>
                      <a:pt x="496" y="192"/>
                    </a:cubicBezTo>
                    <a:cubicBezTo>
                      <a:pt x="498" y="192"/>
                      <a:pt x="498" y="192"/>
                      <a:pt x="498" y="192"/>
                    </a:cubicBezTo>
                    <a:cubicBezTo>
                      <a:pt x="497" y="194"/>
                      <a:pt x="497" y="194"/>
                      <a:pt x="497" y="194"/>
                    </a:cubicBezTo>
                    <a:cubicBezTo>
                      <a:pt x="496" y="200"/>
                      <a:pt x="496" y="207"/>
                      <a:pt x="499" y="213"/>
                    </a:cubicBezTo>
                    <a:cubicBezTo>
                      <a:pt x="505" y="226"/>
                      <a:pt x="521" y="234"/>
                      <a:pt x="532" y="236"/>
                    </a:cubicBezTo>
                    <a:cubicBezTo>
                      <a:pt x="534" y="237"/>
                      <a:pt x="537" y="237"/>
                      <a:pt x="539" y="237"/>
                    </a:cubicBezTo>
                    <a:cubicBezTo>
                      <a:pt x="550" y="237"/>
                      <a:pt x="557" y="231"/>
                      <a:pt x="561" y="226"/>
                    </a:cubicBezTo>
                    <a:cubicBezTo>
                      <a:pt x="563" y="223"/>
                      <a:pt x="563" y="223"/>
                      <a:pt x="563" y="223"/>
                    </a:cubicBezTo>
                    <a:cubicBezTo>
                      <a:pt x="564" y="226"/>
                      <a:pt x="564" y="226"/>
                      <a:pt x="564" y="226"/>
                    </a:cubicBezTo>
                    <a:cubicBezTo>
                      <a:pt x="564" y="232"/>
                      <a:pt x="567" y="237"/>
                      <a:pt x="573" y="240"/>
                    </a:cubicBezTo>
                    <a:cubicBezTo>
                      <a:pt x="575" y="241"/>
                      <a:pt x="577" y="242"/>
                      <a:pt x="580" y="241"/>
                    </a:cubicBezTo>
                    <a:cubicBezTo>
                      <a:pt x="581" y="241"/>
                      <a:pt x="581" y="241"/>
                      <a:pt x="581" y="241"/>
                    </a:cubicBezTo>
                    <a:cubicBezTo>
                      <a:pt x="581" y="242"/>
                      <a:pt x="581" y="242"/>
                      <a:pt x="581" y="242"/>
                    </a:cubicBezTo>
                    <a:cubicBezTo>
                      <a:pt x="583" y="260"/>
                      <a:pt x="596" y="276"/>
                      <a:pt x="611" y="280"/>
                    </a:cubicBezTo>
                    <a:cubicBezTo>
                      <a:pt x="614" y="281"/>
                      <a:pt x="617" y="282"/>
                      <a:pt x="620" y="282"/>
                    </a:cubicBezTo>
                    <a:cubicBezTo>
                      <a:pt x="628" y="282"/>
                      <a:pt x="635" y="279"/>
                      <a:pt x="639" y="274"/>
                    </a:cubicBezTo>
                    <a:cubicBezTo>
                      <a:pt x="640" y="273"/>
                      <a:pt x="640" y="273"/>
                      <a:pt x="640" y="273"/>
                    </a:cubicBezTo>
                    <a:cubicBezTo>
                      <a:pt x="641" y="274"/>
                      <a:pt x="641" y="274"/>
                      <a:pt x="641" y="274"/>
                    </a:cubicBezTo>
                    <a:cubicBezTo>
                      <a:pt x="643" y="276"/>
                      <a:pt x="646" y="278"/>
                      <a:pt x="650" y="278"/>
                    </a:cubicBezTo>
                    <a:cubicBezTo>
                      <a:pt x="651" y="278"/>
                      <a:pt x="653" y="278"/>
                      <a:pt x="655" y="278"/>
                    </a:cubicBezTo>
                    <a:cubicBezTo>
                      <a:pt x="657" y="277"/>
                      <a:pt x="659" y="274"/>
                      <a:pt x="660" y="273"/>
                    </a:cubicBezTo>
                    <a:cubicBezTo>
                      <a:pt x="661" y="272"/>
                      <a:pt x="661" y="272"/>
                      <a:pt x="661" y="272"/>
                    </a:cubicBezTo>
                    <a:cubicBezTo>
                      <a:pt x="662" y="272"/>
                      <a:pt x="662" y="272"/>
                      <a:pt x="662" y="272"/>
                    </a:cubicBezTo>
                    <a:cubicBezTo>
                      <a:pt x="668" y="276"/>
                      <a:pt x="675" y="279"/>
                      <a:pt x="683" y="279"/>
                    </a:cubicBezTo>
                    <a:cubicBezTo>
                      <a:pt x="693" y="279"/>
                      <a:pt x="703" y="274"/>
                      <a:pt x="709" y="266"/>
                    </a:cubicBezTo>
                    <a:cubicBezTo>
                      <a:pt x="713" y="262"/>
                      <a:pt x="715" y="257"/>
                      <a:pt x="716" y="251"/>
                    </a:cubicBezTo>
                    <a:cubicBezTo>
                      <a:pt x="716" y="249"/>
                      <a:pt x="716" y="249"/>
                      <a:pt x="716" y="249"/>
                    </a:cubicBezTo>
                    <a:cubicBezTo>
                      <a:pt x="718" y="251"/>
                      <a:pt x="718" y="251"/>
                      <a:pt x="718" y="251"/>
                    </a:cubicBezTo>
                    <a:cubicBezTo>
                      <a:pt x="718" y="251"/>
                      <a:pt x="719" y="251"/>
                      <a:pt x="719" y="252"/>
                    </a:cubicBezTo>
                    <a:cubicBezTo>
                      <a:pt x="723" y="254"/>
                      <a:pt x="729" y="255"/>
                      <a:pt x="733" y="255"/>
                    </a:cubicBezTo>
                    <a:cubicBezTo>
                      <a:pt x="737" y="255"/>
                      <a:pt x="741" y="254"/>
                      <a:pt x="743" y="253"/>
                    </a:cubicBezTo>
                    <a:cubicBezTo>
                      <a:pt x="752" y="247"/>
                      <a:pt x="748" y="235"/>
                      <a:pt x="747" y="231"/>
                    </a:cubicBezTo>
                    <a:cubicBezTo>
                      <a:pt x="744" y="223"/>
                      <a:pt x="738" y="218"/>
                      <a:pt x="730" y="217"/>
                    </a:cubicBezTo>
                    <a:cubicBezTo>
                      <a:pt x="729" y="217"/>
                      <a:pt x="729" y="217"/>
                      <a:pt x="729" y="217"/>
                    </a:cubicBezTo>
                    <a:cubicBezTo>
                      <a:pt x="729" y="216"/>
                      <a:pt x="729" y="216"/>
                      <a:pt x="729" y="216"/>
                    </a:cubicBezTo>
                    <a:cubicBezTo>
                      <a:pt x="729" y="212"/>
                      <a:pt x="729" y="209"/>
                      <a:pt x="729" y="206"/>
                    </a:cubicBezTo>
                    <a:cubicBezTo>
                      <a:pt x="728" y="201"/>
                      <a:pt x="722" y="195"/>
                      <a:pt x="717" y="194"/>
                    </a:cubicBezTo>
                    <a:cubicBezTo>
                      <a:pt x="716" y="193"/>
                      <a:pt x="716" y="193"/>
                      <a:pt x="716" y="193"/>
                    </a:cubicBezTo>
                    <a:cubicBezTo>
                      <a:pt x="716" y="192"/>
                      <a:pt x="716" y="192"/>
                      <a:pt x="716" y="192"/>
                    </a:cubicBezTo>
                    <a:cubicBezTo>
                      <a:pt x="717" y="182"/>
                      <a:pt x="711" y="169"/>
                      <a:pt x="704" y="161"/>
                    </a:cubicBezTo>
                    <a:cubicBezTo>
                      <a:pt x="696" y="152"/>
                      <a:pt x="681" y="151"/>
                      <a:pt x="673" y="151"/>
                    </a:cubicBezTo>
                    <a:cubicBezTo>
                      <a:pt x="668" y="151"/>
                      <a:pt x="668" y="151"/>
                      <a:pt x="668" y="151"/>
                    </a:cubicBezTo>
                    <a:cubicBezTo>
                      <a:pt x="663" y="151"/>
                      <a:pt x="658" y="151"/>
                      <a:pt x="653" y="149"/>
                    </a:cubicBezTo>
                    <a:cubicBezTo>
                      <a:pt x="643" y="146"/>
                      <a:pt x="639" y="136"/>
                      <a:pt x="637" y="130"/>
                    </a:cubicBezTo>
                    <a:cubicBezTo>
                      <a:pt x="636" y="126"/>
                      <a:pt x="635" y="121"/>
                      <a:pt x="634" y="116"/>
                    </a:cubicBezTo>
                    <a:cubicBezTo>
                      <a:pt x="633" y="109"/>
                      <a:pt x="632" y="103"/>
                      <a:pt x="629" y="96"/>
                    </a:cubicBezTo>
                    <a:cubicBezTo>
                      <a:pt x="624" y="87"/>
                      <a:pt x="616" y="80"/>
                      <a:pt x="605" y="76"/>
                    </a:cubicBezTo>
                    <a:cubicBezTo>
                      <a:pt x="596" y="72"/>
                      <a:pt x="583" y="72"/>
                      <a:pt x="573" y="75"/>
                    </a:cubicBezTo>
                    <a:cubicBezTo>
                      <a:pt x="571" y="75"/>
                      <a:pt x="570" y="76"/>
                      <a:pt x="568" y="77"/>
                    </a:cubicBezTo>
                    <a:cubicBezTo>
                      <a:pt x="566" y="78"/>
                      <a:pt x="564" y="79"/>
                      <a:pt x="563" y="79"/>
                    </a:cubicBezTo>
                    <a:cubicBezTo>
                      <a:pt x="558" y="81"/>
                      <a:pt x="553" y="83"/>
                      <a:pt x="548" y="84"/>
                    </a:cubicBezTo>
                    <a:cubicBezTo>
                      <a:pt x="536" y="86"/>
                      <a:pt x="528" y="78"/>
                      <a:pt x="526" y="62"/>
                    </a:cubicBezTo>
                    <a:cubicBezTo>
                      <a:pt x="525" y="46"/>
                      <a:pt x="522" y="27"/>
                      <a:pt x="508" y="15"/>
                    </a:cubicBezTo>
                    <a:cubicBezTo>
                      <a:pt x="497" y="5"/>
                      <a:pt x="481" y="2"/>
                      <a:pt x="461" y="8"/>
                    </a:cubicBezTo>
                    <a:cubicBezTo>
                      <a:pt x="453" y="10"/>
                      <a:pt x="446" y="13"/>
                      <a:pt x="440" y="17"/>
                    </a:cubicBezTo>
                    <a:cubicBezTo>
                      <a:pt x="440" y="17"/>
                      <a:pt x="440" y="17"/>
                      <a:pt x="440" y="17"/>
                    </a:cubicBezTo>
                    <a:cubicBezTo>
                      <a:pt x="438" y="18"/>
                      <a:pt x="436" y="18"/>
                      <a:pt x="435" y="19"/>
                    </a:cubicBezTo>
                    <a:cubicBezTo>
                      <a:pt x="429" y="23"/>
                      <a:pt x="425" y="29"/>
                      <a:pt x="421" y="35"/>
                    </a:cubicBezTo>
                    <a:cubicBezTo>
                      <a:pt x="419" y="37"/>
                      <a:pt x="418" y="40"/>
                      <a:pt x="416" y="43"/>
                    </a:cubicBezTo>
                    <a:cubicBezTo>
                      <a:pt x="411" y="49"/>
                      <a:pt x="404" y="52"/>
                      <a:pt x="397" y="51"/>
                    </a:cubicBezTo>
                    <a:cubicBezTo>
                      <a:pt x="394" y="51"/>
                      <a:pt x="392" y="49"/>
                      <a:pt x="390" y="48"/>
                    </a:cubicBezTo>
                    <a:cubicBezTo>
                      <a:pt x="388" y="46"/>
                      <a:pt x="386" y="45"/>
                      <a:pt x="384" y="45"/>
                    </a:cubicBezTo>
                    <a:cubicBezTo>
                      <a:pt x="380" y="44"/>
                      <a:pt x="377" y="44"/>
                      <a:pt x="372" y="46"/>
                    </a:cubicBezTo>
                    <a:cubicBezTo>
                      <a:pt x="365" y="47"/>
                      <a:pt x="360" y="47"/>
                      <a:pt x="353" y="43"/>
                    </a:cubicBezTo>
                    <a:cubicBezTo>
                      <a:pt x="347" y="40"/>
                      <a:pt x="342" y="37"/>
                      <a:pt x="337" y="33"/>
                    </a:cubicBezTo>
                    <a:cubicBezTo>
                      <a:pt x="325" y="26"/>
                      <a:pt x="314" y="18"/>
                      <a:pt x="299" y="18"/>
                    </a:cubicBezTo>
                    <a:cubicBezTo>
                      <a:pt x="290" y="18"/>
                      <a:pt x="284" y="20"/>
                      <a:pt x="279" y="26"/>
                    </a:cubicBezTo>
                    <a:cubicBezTo>
                      <a:pt x="278" y="27"/>
                      <a:pt x="278" y="27"/>
                      <a:pt x="277" y="28"/>
                    </a:cubicBezTo>
                    <a:cubicBezTo>
                      <a:pt x="277" y="29"/>
                      <a:pt x="277" y="29"/>
                      <a:pt x="277" y="29"/>
                    </a:cubicBezTo>
                    <a:cubicBezTo>
                      <a:pt x="276" y="29"/>
                      <a:pt x="276" y="29"/>
                      <a:pt x="276" y="29"/>
                    </a:cubicBezTo>
                    <a:cubicBezTo>
                      <a:pt x="271" y="27"/>
                      <a:pt x="266" y="27"/>
                      <a:pt x="262" y="30"/>
                    </a:cubicBezTo>
                    <a:cubicBezTo>
                      <a:pt x="260" y="31"/>
                      <a:pt x="259" y="32"/>
                      <a:pt x="257" y="35"/>
                    </a:cubicBezTo>
                    <a:cubicBezTo>
                      <a:pt x="256" y="36"/>
                      <a:pt x="256" y="36"/>
                      <a:pt x="256" y="36"/>
                    </a:cubicBezTo>
                    <a:cubicBezTo>
                      <a:pt x="255" y="35"/>
                      <a:pt x="255" y="35"/>
                      <a:pt x="255" y="35"/>
                    </a:cubicBezTo>
                    <a:cubicBezTo>
                      <a:pt x="250" y="32"/>
                      <a:pt x="243" y="30"/>
                      <a:pt x="236" y="30"/>
                    </a:cubicBezTo>
                    <a:cubicBezTo>
                      <a:pt x="228" y="30"/>
                      <a:pt x="220" y="32"/>
                      <a:pt x="213" y="36"/>
                    </a:cubicBezTo>
                    <a:cubicBezTo>
                      <a:pt x="194" y="46"/>
                      <a:pt x="190" y="68"/>
                      <a:pt x="194" y="85"/>
                    </a:cubicBezTo>
                    <a:cubicBezTo>
                      <a:pt x="194" y="86"/>
                      <a:pt x="194" y="86"/>
                      <a:pt x="194" y="86"/>
                    </a:cubicBezTo>
                    <a:cubicBezTo>
                      <a:pt x="193" y="87"/>
                      <a:pt x="193" y="87"/>
                      <a:pt x="193" y="87"/>
                    </a:cubicBezTo>
                    <a:cubicBezTo>
                      <a:pt x="177" y="89"/>
                      <a:pt x="169" y="105"/>
                      <a:pt x="169" y="118"/>
                    </a:cubicBezTo>
                    <a:cubicBezTo>
                      <a:pt x="169" y="119"/>
                      <a:pt x="169" y="119"/>
                      <a:pt x="169" y="119"/>
                    </a:cubicBezTo>
                    <a:cubicBezTo>
                      <a:pt x="167" y="119"/>
                      <a:pt x="167" y="119"/>
                      <a:pt x="167" y="119"/>
                    </a:cubicBezTo>
                    <a:cubicBezTo>
                      <a:pt x="161" y="119"/>
                      <a:pt x="154" y="120"/>
                      <a:pt x="148" y="123"/>
                    </a:cubicBezTo>
                    <a:cubicBezTo>
                      <a:pt x="138" y="129"/>
                      <a:pt x="133" y="142"/>
                      <a:pt x="134" y="156"/>
                    </a:cubicBezTo>
                    <a:cubicBezTo>
                      <a:pt x="134" y="158"/>
                      <a:pt x="134" y="158"/>
                      <a:pt x="134" y="158"/>
                    </a:cubicBezTo>
                    <a:cubicBezTo>
                      <a:pt x="133" y="158"/>
                      <a:pt x="133" y="158"/>
                      <a:pt x="133" y="158"/>
                    </a:cubicBezTo>
                    <a:cubicBezTo>
                      <a:pt x="132" y="157"/>
                      <a:pt x="130" y="157"/>
                      <a:pt x="129" y="157"/>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2" name="Freeform 235">
                <a:extLst>
                  <a:ext uri="{FF2B5EF4-FFF2-40B4-BE49-F238E27FC236}">
                    <a16:creationId xmlns:a16="http://schemas.microsoft.com/office/drawing/2014/main" id="{99772DA7-8FDA-4939-83B2-20CBA5D4AEF2}"/>
                  </a:ext>
                </a:extLst>
              </p:cNvPr>
              <p:cNvSpPr>
                <a:spLocks/>
              </p:cNvSpPr>
              <p:nvPr/>
            </p:nvSpPr>
            <p:spPr bwMode="auto">
              <a:xfrm>
                <a:off x="1280" y="2382"/>
                <a:ext cx="61" cy="93"/>
              </a:xfrm>
              <a:custGeom>
                <a:avLst/>
                <a:gdLst>
                  <a:gd name="T0" fmla="*/ 26 w 26"/>
                  <a:gd name="T1" fmla="*/ 1 h 39"/>
                  <a:gd name="T2" fmla="*/ 11 w 26"/>
                  <a:gd name="T3" fmla="*/ 39 h 39"/>
                  <a:gd name="T4" fmla="*/ 11 w 26"/>
                  <a:gd name="T5" fmla="*/ 39 h 39"/>
                  <a:gd name="T6" fmla="*/ 10 w 26"/>
                  <a:gd name="T7" fmla="*/ 14 h 39"/>
                  <a:gd name="T8" fmla="*/ 26 w 26"/>
                  <a:gd name="T9" fmla="*/ 1 h 39"/>
                  <a:gd name="T10" fmla="*/ 26 w 26"/>
                  <a:gd name="T11" fmla="*/ 1 h 39"/>
                </a:gdLst>
                <a:ahLst/>
                <a:cxnLst>
                  <a:cxn ang="0">
                    <a:pos x="T0" y="T1"/>
                  </a:cxn>
                  <a:cxn ang="0">
                    <a:pos x="T2" y="T3"/>
                  </a:cxn>
                  <a:cxn ang="0">
                    <a:pos x="T4" y="T5"/>
                  </a:cxn>
                  <a:cxn ang="0">
                    <a:pos x="T6" y="T7"/>
                  </a:cxn>
                  <a:cxn ang="0">
                    <a:pos x="T8" y="T9"/>
                  </a:cxn>
                  <a:cxn ang="0">
                    <a:pos x="T10" y="T11"/>
                  </a:cxn>
                </a:cxnLst>
                <a:rect l="0" t="0" r="r" b="b"/>
                <a:pathLst>
                  <a:path w="26" h="39">
                    <a:moveTo>
                      <a:pt x="26" y="1"/>
                    </a:moveTo>
                    <a:cubicBezTo>
                      <a:pt x="7" y="3"/>
                      <a:pt x="0" y="24"/>
                      <a:pt x="11" y="39"/>
                    </a:cubicBezTo>
                    <a:cubicBezTo>
                      <a:pt x="11" y="39"/>
                      <a:pt x="11" y="39"/>
                      <a:pt x="11" y="39"/>
                    </a:cubicBezTo>
                    <a:cubicBezTo>
                      <a:pt x="9" y="31"/>
                      <a:pt x="7" y="22"/>
                      <a:pt x="10" y="14"/>
                    </a:cubicBezTo>
                    <a:cubicBezTo>
                      <a:pt x="12" y="7"/>
                      <a:pt x="20" y="5"/>
                      <a:pt x="26" y="1"/>
                    </a:cubicBezTo>
                    <a:cubicBezTo>
                      <a:pt x="26" y="1"/>
                      <a:pt x="26" y="0"/>
                      <a:pt x="26" y="1"/>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3" name="Freeform 236">
                <a:extLst>
                  <a:ext uri="{FF2B5EF4-FFF2-40B4-BE49-F238E27FC236}">
                    <a16:creationId xmlns:a16="http://schemas.microsoft.com/office/drawing/2014/main" id="{E848D81F-6F92-4EC8-AB81-B82DF63FD68A}"/>
                  </a:ext>
                </a:extLst>
              </p:cNvPr>
              <p:cNvSpPr>
                <a:spLocks/>
              </p:cNvSpPr>
              <p:nvPr/>
            </p:nvSpPr>
            <p:spPr bwMode="auto">
              <a:xfrm>
                <a:off x="1242" y="2477"/>
                <a:ext cx="33" cy="76"/>
              </a:xfrm>
              <a:custGeom>
                <a:avLst/>
                <a:gdLst>
                  <a:gd name="T0" fmla="*/ 14 w 14"/>
                  <a:gd name="T1" fmla="*/ 31 h 32"/>
                  <a:gd name="T2" fmla="*/ 3 w 14"/>
                  <a:gd name="T3" fmla="*/ 16 h 32"/>
                  <a:gd name="T4" fmla="*/ 12 w 14"/>
                  <a:gd name="T5" fmla="*/ 1 h 32"/>
                  <a:gd name="T6" fmla="*/ 11 w 14"/>
                  <a:gd name="T7" fmla="*/ 1 h 32"/>
                  <a:gd name="T8" fmla="*/ 0 w 14"/>
                  <a:gd name="T9" fmla="*/ 18 h 32"/>
                  <a:gd name="T10" fmla="*/ 13 w 14"/>
                  <a:gd name="T11" fmla="*/ 32 h 32"/>
                  <a:gd name="T12" fmla="*/ 14 w 14"/>
                  <a:gd name="T13" fmla="*/ 31 h 32"/>
                </a:gdLst>
                <a:ahLst/>
                <a:cxnLst>
                  <a:cxn ang="0">
                    <a:pos x="T0" y="T1"/>
                  </a:cxn>
                  <a:cxn ang="0">
                    <a:pos x="T2" y="T3"/>
                  </a:cxn>
                  <a:cxn ang="0">
                    <a:pos x="T4" y="T5"/>
                  </a:cxn>
                  <a:cxn ang="0">
                    <a:pos x="T6" y="T7"/>
                  </a:cxn>
                  <a:cxn ang="0">
                    <a:pos x="T8" y="T9"/>
                  </a:cxn>
                  <a:cxn ang="0">
                    <a:pos x="T10" y="T11"/>
                  </a:cxn>
                  <a:cxn ang="0">
                    <a:pos x="T12" y="T13"/>
                  </a:cxn>
                </a:cxnLst>
                <a:rect l="0" t="0" r="r" b="b"/>
                <a:pathLst>
                  <a:path w="14" h="32">
                    <a:moveTo>
                      <a:pt x="14" y="31"/>
                    </a:moveTo>
                    <a:cubicBezTo>
                      <a:pt x="8" y="28"/>
                      <a:pt x="4" y="23"/>
                      <a:pt x="3" y="16"/>
                    </a:cubicBezTo>
                    <a:cubicBezTo>
                      <a:pt x="3" y="10"/>
                      <a:pt x="9" y="6"/>
                      <a:pt x="12" y="1"/>
                    </a:cubicBezTo>
                    <a:cubicBezTo>
                      <a:pt x="12" y="1"/>
                      <a:pt x="12" y="0"/>
                      <a:pt x="11" y="1"/>
                    </a:cubicBezTo>
                    <a:cubicBezTo>
                      <a:pt x="5" y="5"/>
                      <a:pt x="0" y="11"/>
                      <a:pt x="0" y="18"/>
                    </a:cubicBezTo>
                    <a:cubicBezTo>
                      <a:pt x="1" y="25"/>
                      <a:pt x="6" y="32"/>
                      <a:pt x="13" y="32"/>
                    </a:cubicBezTo>
                    <a:cubicBezTo>
                      <a:pt x="14" y="32"/>
                      <a:pt x="14" y="32"/>
                      <a:pt x="14" y="31"/>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4" name="Freeform 237">
                <a:extLst>
                  <a:ext uri="{FF2B5EF4-FFF2-40B4-BE49-F238E27FC236}">
                    <a16:creationId xmlns:a16="http://schemas.microsoft.com/office/drawing/2014/main" id="{5D3CA38E-6FE4-4DB2-B469-264C70D1A3F3}"/>
                  </a:ext>
                </a:extLst>
              </p:cNvPr>
              <p:cNvSpPr>
                <a:spLocks/>
              </p:cNvSpPr>
              <p:nvPr/>
            </p:nvSpPr>
            <p:spPr bwMode="auto">
              <a:xfrm>
                <a:off x="1301" y="2630"/>
                <a:ext cx="71" cy="64"/>
              </a:xfrm>
              <a:custGeom>
                <a:avLst/>
                <a:gdLst>
                  <a:gd name="T0" fmla="*/ 29 w 30"/>
                  <a:gd name="T1" fmla="*/ 0 h 27"/>
                  <a:gd name="T2" fmla="*/ 18 w 30"/>
                  <a:gd name="T3" fmla="*/ 14 h 27"/>
                  <a:gd name="T4" fmla="*/ 1 w 30"/>
                  <a:gd name="T5" fmla="*/ 15 h 27"/>
                  <a:gd name="T6" fmla="*/ 0 w 30"/>
                  <a:gd name="T7" fmla="*/ 15 h 27"/>
                  <a:gd name="T8" fmla="*/ 30 w 30"/>
                  <a:gd name="T9" fmla="*/ 1 h 27"/>
                  <a:gd name="T10" fmla="*/ 29 w 30"/>
                  <a:gd name="T11" fmla="*/ 0 h 27"/>
                </a:gdLst>
                <a:ahLst/>
                <a:cxnLst>
                  <a:cxn ang="0">
                    <a:pos x="T0" y="T1"/>
                  </a:cxn>
                  <a:cxn ang="0">
                    <a:pos x="T2" y="T3"/>
                  </a:cxn>
                  <a:cxn ang="0">
                    <a:pos x="T4" y="T5"/>
                  </a:cxn>
                  <a:cxn ang="0">
                    <a:pos x="T6" y="T7"/>
                  </a:cxn>
                  <a:cxn ang="0">
                    <a:pos x="T8" y="T9"/>
                  </a:cxn>
                  <a:cxn ang="0">
                    <a:pos x="T10" y="T11"/>
                  </a:cxn>
                </a:cxnLst>
                <a:rect l="0" t="0" r="r" b="b"/>
                <a:pathLst>
                  <a:path w="30" h="27">
                    <a:moveTo>
                      <a:pt x="29" y="0"/>
                    </a:moveTo>
                    <a:cubicBezTo>
                      <a:pt x="26" y="6"/>
                      <a:pt x="23" y="10"/>
                      <a:pt x="18" y="14"/>
                    </a:cubicBezTo>
                    <a:cubicBezTo>
                      <a:pt x="13" y="17"/>
                      <a:pt x="5" y="18"/>
                      <a:pt x="1" y="15"/>
                    </a:cubicBezTo>
                    <a:cubicBezTo>
                      <a:pt x="0" y="15"/>
                      <a:pt x="0" y="15"/>
                      <a:pt x="0" y="15"/>
                    </a:cubicBezTo>
                    <a:cubicBezTo>
                      <a:pt x="9" y="27"/>
                      <a:pt x="30" y="13"/>
                      <a:pt x="30" y="1"/>
                    </a:cubicBezTo>
                    <a:cubicBezTo>
                      <a:pt x="30" y="0"/>
                      <a:pt x="29" y="0"/>
                      <a:pt x="29" y="0"/>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5" name="Freeform 238">
                <a:extLst>
                  <a:ext uri="{FF2B5EF4-FFF2-40B4-BE49-F238E27FC236}">
                    <a16:creationId xmlns:a16="http://schemas.microsoft.com/office/drawing/2014/main" id="{C7896FB0-6B2D-4FF2-8BAC-F1F27EDB311E}"/>
                  </a:ext>
                </a:extLst>
              </p:cNvPr>
              <p:cNvSpPr>
                <a:spLocks/>
              </p:cNvSpPr>
              <p:nvPr/>
            </p:nvSpPr>
            <p:spPr bwMode="auto">
              <a:xfrm>
                <a:off x="1399" y="2553"/>
                <a:ext cx="76" cy="39"/>
              </a:xfrm>
              <a:custGeom>
                <a:avLst/>
                <a:gdLst>
                  <a:gd name="T0" fmla="*/ 32 w 32"/>
                  <a:gd name="T1" fmla="*/ 3 h 16"/>
                  <a:gd name="T2" fmla="*/ 16 w 32"/>
                  <a:gd name="T3" fmla="*/ 9 h 16"/>
                  <a:gd name="T4" fmla="*/ 1 w 32"/>
                  <a:gd name="T5" fmla="*/ 0 h 16"/>
                  <a:gd name="T6" fmla="*/ 0 w 32"/>
                  <a:gd name="T7" fmla="*/ 0 h 16"/>
                  <a:gd name="T8" fmla="*/ 32 w 32"/>
                  <a:gd name="T9" fmla="*/ 4 h 16"/>
                  <a:gd name="T10" fmla="*/ 32 w 32"/>
                  <a:gd name="T11" fmla="*/ 3 h 16"/>
                </a:gdLst>
                <a:ahLst/>
                <a:cxnLst>
                  <a:cxn ang="0">
                    <a:pos x="T0" y="T1"/>
                  </a:cxn>
                  <a:cxn ang="0">
                    <a:pos x="T2" y="T3"/>
                  </a:cxn>
                  <a:cxn ang="0">
                    <a:pos x="T4" y="T5"/>
                  </a:cxn>
                  <a:cxn ang="0">
                    <a:pos x="T6" y="T7"/>
                  </a:cxn>
                  <a:cxn ang="0">
                    <a:pos x="T8" y="T9"/>
                  </a:cxn>
                  <a:cxn ang="0">
                    <a:pos x="T10" y="T11"/>
                  </a:cxn>
                </a:cxnLst>
                <a:rect l="0" t="0" r="r" b="b"/>
                <a:pathLst>
                  <a:path w="32" h="16">
                    <a:moveTo>
                      <a:pt x="32" y="3"/>
                    </a:moveTo>
                    <a:cubicBezTo>
                      <a:pt x="27" y="6"/>
                      <a:pt x="21" y="9"/>
                      <a:pt x="16" y="9"/>
                    </a:cubicBezTo>
                    <a:cubicBezTo>
                      <a:pt x="11" y="8"/>
                      <a:pt x="5" y="4"/>
                      <a:pt x="1" y="0"/>
                    </a:cubicBezTo>
                    <a:cubicBezTo>
                      <a:pt x="0" y="0"/>
                      <a:pt x="0" y="0"/>
                      <a:pt x="0" y="0"/>
                    </a:cubicBezTo>
                    <a:cubicBezTo>
                      <a:pt x="8" y="13"/>
                      <a:pt x="23" y="16"/>
                      <a:pt x="32" y="4"/>
                    </a:cubicBezTo>
                    <a:cubicBezTo>
                      <a:pt x="32" y="3"/>
                      <a:pt x="32" y="3"/>
                      <a:pt x="32" y="3"/>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6" name="Freeform 239">
                <a:extLst>
                  <a:ext uri="{FF2B5EF4-FFF2-40B4-BE49-F238E27FC236}">
                    <a16:creationId xmlns:a16="http://schemas.microsoft.com/office/drawing/2014/main" id="{2C5B9890-4AB2-48C1-94C0-A48CBC7626B9}"/>
                  </a:ext>
                </a:extLst>
              </p:cNvPr>
              <p:cNvSpPr>
                <a:spLocks/>
              </p:cNvSpPr>
              <p:nvPr/>
            </p:nvSpPr>
            <p:spPr bwMode="auto">
              <a:xfrm>
                <a:off x="1403" y="2461"/>
                <a:ext cx="69" cy="52"/>
              </a:xfrm>
              <a:custGeom>
                <a:avLst/>
                <a:gdLst>
                  <a:gd name="T0" fmla="*/ 28 w 29"/>
                  <a:gd name="T1" fmla="*/ 14 h 22"/>
                  <a:gd name="T2" fmla="*/ 9 w 29"/>
                  <a:gd name="T3" fmla="*/ 15 h 22"/>
                  <a:gd name="T4" fmla="*/ 2 w 29"/>
                  <a:gd name="T5" fmla="*/ 1 h 22"/>
                  <a:gd name="T6" fmla="*/ 1 w 29"/>
                  <a:gd name="T7" fmla="*/ 1 h 22"/>
                  <a:gd name="T8" fmla="*/ 9 w 29"/>
                  <a:gd name="T9" fmla="*/ 19 h 22"/>
                  <a:gd name="T10" fmla="*/ 28 w 29"/>
                  <a:gd name="T11" fmla="*/ 15 h 22"/>
                  <a:gd name="T12" fmla="*/ 28 w 29"/>
                  <a:gd name="T13" fmla="*/ 14 h 22"/>
                </a:gdLst>
                <a:ahLst/>
                <a:cxnLst>
                  <a:cxn ang="0">
                    <a:pos x="T0" y="T1"/>
                  </a:cxn>
                  <a:cxn ang="0">
                    <a:pos x="T2" y="T3"/>
                  </a:cxn>
                  <a:cxn ang="0">
                    <a:pos x="T4" y="T5"/>
                  </a:cxn>
                  <a:cxn ang="0">
                    <a:pos x="T6" y="T7"/>
                  </a:cxn>
                  <a:cxn ang="0">
                    <a:pos x="T8" y="T9"/>
                  </a:cxn>
                  <a:cxn ang="0">
                    <a:pos x="T10" y="T11"/>
                  </a:cxn>
                  <a:cxn ang="0">
                    <a:pos x="T12" y="T13"/>
                  </a:cxn>
                </a:cxnLst>
                <a:rect l="0" t="0" r="r" b="b"/>
                <a:pathLst>
                  <a:path w="29" h="22">
                    <a:moveTo>
                      <a:pt x="28" y="14"/>
                    </a:moveTo>
                    <a:cubicBezTo>
                      <a:pt x="22" y="17"/>
                      <a:pt x="15" y="19"/>
                      <a:pt x="9" y="15"/>
                    </a:cubicBezTo>
                    <a:cubicBezTo>
                      <a:pt x="5" y="12"/>
                      <a:pt x="3" y="6"/>
                      <a:pt x="2" y="1"/>
                    </a:cubicBezTo>
                    <a:cubicBezTo>
                      <a:pt x="2" y="0"/>
                      <a:pt x="1" y="0"/>
                      <a:pt x="1" y="1"/>
                    </a:cubicBezTo>
                    <a:cubicBezTo>
                      <a:pt x="0" y="7"/>
                      <a:pt x="3" y="15"/>
                      <a:pt x="9" y="19"/>
                    </a:cubicBezTo>
                    <a:cubicBezTo>
                      <a:pt x="15" y="22"/>
                      <a:pt x="24" y="21"/>
                      <a:pt x="28" y="15"/>
                    </a:cubicBezTo>
                    <a:cubicBezTo>
                      <a:pt x="29" y="14"/>
                      <a:pt x="28" y="14"/>
                      <a:pt x="28" y="14"/>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7" name="Freeform 240">
                <a:extLst>
                  <a:ext uri="{FF2B5EF4-FFF2-40B4-BE49-F238E27FC236}">
                    <a16:creationId xmlns:a16="http://schemas.microsoft.com/office/drawing/2014/main" id="{413E54A7-9F56-487C-AF03-E50295C3FEC4}"/>
                  </a:ext>
                </a:extLst>
              </p:cNvPr>
              <p:cNvSpPr>
                <a:spLocks/>
              </p:cNvSpPr>
              <p:nvPr/>
            </p:nvSpPr>
            <p:spPr bwMode="auto">
              <a:xfrm>
                <a:off x="1517" y="2411"/>
                <a:ext cx="138" cy="121"/>
              </a:xfrm>
              <a:custGeom>
                <a:avLst/>
                <a:gdLst>
                  <a:gd name="T0" fmla="*/ 56 w 58"/>
                  <a:gd name="T1" fmla="*/ 2 h 51"/>
                  <a:gd name="T2" fmla="*/ 49 w 58"/>
                  <a:gd name="T3" fmla="*/ 20 h 51"/>
                  <a:gd name="T4" fmla="*/ 37 w 58"/>
                  <a:gd name="T5" fmla="*/ 32 h 51"/>
                  <a:gd name="T6" fmla="*/ 1 w 58"/>
                  <a:gd name="T7" fmla="*/ 45 h 51"/>
                  <a:gd name="T8" fmla="*/ 1 w 58"/>
                  <a:gd name="T9" fmla="*/ 46 h 51"/>
                  <a:gd name="T10" fmla="*/ 37 w 58"/>
                  <a:gd name="T11" fmla="*/ 36 h 51"/>
                  <a:gd name="T12" fmla="*/ 58 w 58"/>
                  <a:gd name="T13" fmla="*/ 2 h 51"/>
                  <a:gd name="T14" fmla="*/ 56 w 58"/>
                  <a:gd name="T15" fmla="*/ 2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1">
                    <a:moveTo>
                      <a:pt x="56" y="2"/>
                    </a:moveTo>
                    <a:cubicBezTo>
                      <a:pt x="54" y="8"/>
                      <a:pt x="53" y="14"/>
                      <a:pt x="49" y="20"/>
                    </a:cubicBezTo>
                    <a:cubicBezTo>
                      <a:pt x="45" y="25"/>
                      <a:pt x="42" y="29"/>
                      <a:pt x="37" y="32"/>
                    </a:cubicBezTo>
                    <a:cubicBezTo>
                      <a:pt x="27" y="40"/>
                      <a:pt x="14" y="46"/>
                      <a:pt x="1" y="45"/>
                    </a:cubicBezTo>
                    <a:cubicBezTo>
                      <a:pt x="1" y="45"/>
                      <a:pt x="0" y="46"/>
                      <a:pt x="1" y="46"/>
                    </a:cubicBezTo>
                    <a:cubicBezTo>
                      <a:pt x="14" y="51"/>
                      <a:pt x="27" y="44"/>
                      <a:pt x="37" y="36"/>
                    </a:cubicBezTo>
                    <a:cubicBezTo>
                      <a:pt x="49" y="28"/>
                      <a:pt x="58" y="16"/>
                      <a:pt x="58" y="2"/>
                    </a:cubicBezTo>
                    <a:cubicBezTo>
                      <a:pt x="58" y="0"/>
                      <a:pt x="56" y="0"/>
                      <a:pt x="56" y="2"/>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8" name="Freeform 241">
                <a:extLst>
                  <a:ext uri="{FF2B5EF4-FFF2-40B4-BE49-F238E27FC236}">
                    <a16:creationId xmlns:a16="http://schemas.microsoft.com/office/drawing/2014/main" id="{1A23FC67-7B00-4B5B-A3A0-D2E340FFAF72}"/>
                  </a:ext>
                </a:extLst>
              </p:cNvPr>
              <p:cNvSpPr>
                <a:spLocks/>
              </p:cNvSpPr>
              <p:nvPr/>
            </p:nvSpPr>
            <p:spPr bwMode="auto">
              <a:xfrm>
                <a:off x="1603" y="2340"/>
                <a:ext cx="112" cy="69"/>
              </a:xfrm>
              <a:custGeom>
                <a:avLst/>
                <a:gdLst>
                  <a:gd name="T0" fmla="*/ 45 w 47"/>
                  <a:gd name="T1" fmla="*/ 0 h 29"/>
                  <a:gd name="T2" fmla="*/ 25 w 47"/>
                  <a:gd name="T3" fmla="*/ 16 h 29"/>
                  <a:gd name="T4" fmla="*/ 2 w 47"/>
                  <a:gd name="T5" fmla="*/ 8 h 29"/>
                  <a:gd name="T6" fmla="*/ 1 w 47"/>
                  <a:gd name="T7" fmla="*/ 9 h 29"/>
                  <a:gd name="T8" fmla="*/ 46 w 47"/>
                  <a:gd name="T9" fmla="*/ 1 h 29"/>
                  <a:gd name="T10" fmla="*/ 45 w 47"/>
                  <a:gd name="T11" fmla="*/ 0 h 29"/>
                </a:gdLst>
                <a:ahLst/>
                <a:cxnLst>
                  <a:cxn ang="0">
                    <a:pos x="T0" y="T1"/>
                  </a:cxn>
                  <a:cxn ang="0">
                    <a:pos x="T2" y="T3"/>
                  </a:cxn>
                  <a:cxn ang="0">
                    <a:pos x="T4" y="T5"/>
                  </a:cxn>
                  <a:cxn ang="0">
                    <a:pos x="T6" y="T7"/>
                  </a:cxn>
                  <a:cxn ang="0">
                    <a:pos x="T8" y="T9"/>
                  </a:cxn>
                  <a:cxn ang="0">
                    <a:pos x="T10" y="T11"/>
                  </a:cxn>
                </a:cxnLst>
                <a:rect l="0" t="0" r="r" b="b"/>
                <a:pathLst>
                  <a:path w="47" h="29">
                    <a:moveTo>
                      <a:pt x="45" y="0"/>
                    </a:moveTo>
                    <a:cubicBezTo>
                      <a:pt x="39" y="7"/>
                      <a:pt x="34" y="14"/>
                      <a:pt x="25" y="16"/>
                    </a:cubicBezTo>
                    <a:cubicBezTo>
                      <a:pt x="17" y="18"/>
                      <a:pt x="7" y="15"/>
                      <a:pt x="2" y="8"/>
                    </a:cubicBezTo>
                    <a:cubicBezTo>
                      <a:pt x="1" y="7"/>
                      <a:pt x="0" y="8"/>
                      <a:pt x="1" y="9"/>
                    </a:cubicBezTo>
                    <a:cubicBezTo>
                      <a:pt x="11" y="29"/>
                      <a:pt x="40" y="19"/>
                      <a:pt x="46" y="1"/>
                    </a:cubicBezTo>
                    <a:cubicBezTo>
                      <a:pt x="47" y="0"/>
                      <a:pt x="45" y="0"/>
                      <a:pt x="45" y="0"/>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9" name="Freeform 242">
                <a:extLst>
                  <a:ext uri="{FF2B5EF4-FFF2-40B4-BE49-F238E27FC236}">
                    <a16:creationId xmlns:a16="http://schemas.microsoft.com/office/drawing/2014/main" id="{FCBF8CAE-9B0F-4CEB-9CD4-60D329B2CCA8}"/>
                  </a:ext>
                </a:extLst>
              </p:cNvPr>
              <p:cNvSpPr>
                <a:spLocks/>
              </p:cNvSpPr>
              <p:nvPr/>
            </p:nvSpPr>
            <p:spPr bwMode="auto">
              <a:xfrm>
                <a:off x="1705" y="2240"/>
                <a:ext cx="152" cy="164"/>
              </a:xfrm>
              <a:custGeom>
                <a:avLst/>
                <a:gdLst>
                  <a:gd name="T0" fmla="*/ 56 w 64"/>
                  <a:gd name="T1" fmla="*/ 1 h 69"/>
                  <a:gd name="T2" fmla="*/ 55 w 64"/>
                  <a:gd name="T3" fmla="*/ 2 h 69"/>
                  <a:gd name="T4" fmla="*/ 56 w 64"/>
                  <a:gd name="T5" fmla="*/ 26 h 69"/>
                  <a:gd name="T6" fmla="*/ 46 w 64"/>
                  <a:gd name="T7" fmla="*/ 49 h 69"/>
                  <a:gd name="T8" fmla="*/ 26 w 64"/>
                  <a:gd name="T9" fmla="*/ 63 h 69"/>
                  <a:gd name="T10" fmla="*/ 1 w 64"/>
                  <a:gd name="T11" fmla="*/ 63 h 69"/>
                  <a:gd name="T12" fmla="*/ 1 w 64"/>
                  <a:gd name="T13" fmla="*/ 63 h 69"/>
                  <a:gd name="T14" fmla="*/ 23 w 64"/>
                  <a:gd name="T15" fmla="*/ 67 h 69"/>
                  <a:gd name="T16" fmla="*/ 47 w 64"/>
                  <a:gd name="T17" fmla="*/ 54 h 69"/>
                  <a:gd name="T18" fmla="*/ 56 w 64"/>
                  <a:gd name="T19" fmla="*/ 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9">
                    <a:moveTo>
                      <a:pt x="56" y="1"/>
                    </a:moveTo>
                    <a:cubicBezTo>
                      <a:pt x="56" y="0"/>
                      <a:pt x="55" y="1"/>
                      <a:pt x="55" y="2"/>
                    </a:cubicBezTo>
                    <a:cubicBezTo>
                      <a:pt x="56" y="10"/>
                      <a:pt x="58" y="18"/>
                      <a:pt x="56" y="26"/>
                    </a:cubicBezTo>
                    <a:cubicBezTo>
                      <a:pt x="54" y="34"/>
                      <a:pt x="51" y="42"/>
                      <a:pt x="46" y="49"/>
                    </a:cubicBezTo>
                    <a:cubicBezTo>
                      <a:pt x="41" y="56"/>
                      <a:pt x="34" y="60"/>
                      <a:pt x="26" y="63"/>
                    </a:cubicBezTo>
                    <a:cubicBezTo>
                      <a:pt x="19" y="65"/>
                      <a:pt x="8" y="66"/>
                      <a:pt x="1" y="63"/>
                    </a:cubicBezTo>
                    <a:cubicBezTo>
                      <a:pt x="1" y="63"/>
                      <a:pt x="0" y="63"/>
                      <a:pt x="1" y="63"/>
                    </a:cubicBezTo>
                    <a:cubicBezTo>
                      <a:pt x="7" y="69"/>
                      <a:pt x="15" y="68"/>
                      <a:pt x="23" y="67"/>
                    </a:cubicBezTo>
                    <a:cubicBezTo>
                      <a:pt x="32" y="65"/>
                      <a:pt x="40" y="61"/>
                      <a:pt x="47" y="54"/>
                    </a:cubicBezTo>
                    <a:cubicBezTo>
                      <a:pt x="59" y="40"/>
                      <a:pt x="64" y="19"/>
                      <a:pt x="56" y="1"/>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0" name="Freeform 243">
                <a:extLst>
                  <a:ext uri="{FF2B5EF4-FFF2-40B4-BE49-F238E27FC236}">
                    <a16:creationId xmlns:a16="http://schemas.microsoft.com/office/drawing/2014/main" id="{77433D56-AF2B-4A03-A638-5B8B77D14649}"/>
                  </a:ext>
                </a:extLst>
              </p:cNvPr>
              <p:cNvSpPr>
                <a:spLocks/>
              </p:cNvSpPr>
              <p:nvPr/>
            </p:nvSpPr>
            <p:spPr bwMode="auto">
              <a:xfrm>
                <a:off x="1857" y="1990"/>
                <a:ext cx="79" cy="102"/>
              </a:xfrm>
              <a:custGeom>
                <a:avLst/>
                <a:gdLst>
                  <a:gd name="T0" fmla="*/ 23 w 33"/>
                  <a:gd name="T1" fmla="*/ 1 h 43"/>
                  <a:gd name="T2" fmla="*/ 21 w 33"/>
                  <a:gd name="T3" fmla="*/ 2 h 43"/>
                  <a:gd name="T4" fmla="*/ 22 w 33"/>
                  <a:gd name="T5" fmla="*/ 22 h 43"/>
                  <a:gd name="T6" fmla="*/ 1 w 33"/>
                  <a:gd name="T7" fmla="*/ 39 h 43"/>
                  <a:gd name="T8" fmla="*/ 1 w 33"/>
                  <a:gd name="T9" fmla="*/ 40 h 43"/>
                  <a:gd name="T10" fmla="*/ 23 w 33"/>
                  <a:gd name="T11" fmla="*/ 1 h 43"/>
                </a:gdLst>
                <a:ahLst/>
                <a:cxnLst>
                  <a:cxn ang="0">
                    <a:pos x="T0" y="T1"/>
                  </a:cxn>
                  <a:cxn ang="0">
                    <a:pos x="T2" y="T3"/>
                  </a:cxn>
                  <a:cxn ang="0">
                    <a:pos x="T4" y="T5"/>
                  </a:cxn>
                  <a:cxn ang="0">
                    <a:pos x="T6" y="T7"/>
                  </a:cxn>
                  <a:cxn ang="0">
                    <a:pos x="T8" y="T9"/>
                  </a:cxn>
                  <a:cxn ang="0">
                    <a:pos x="T10" y="T11"/>
                  </a:cxn>
                </a:cxnLst>
                <a:rect l="0" t="0" r="r" b="b"/>
                <a:pathLst>
                  <a:path w="33" h="43">
                    <a:moveTo>
                      <a:pt x="23" y="1"/>
                    </a:moveTo>
                    <a:cubicBezTo>
                      <a:pt x="22" y="0"/>
                      <a:pt x="21" y="1"/>
                      <a:pt x="21" y="2"/>
                    </a:cubicBezTo>
                    <a:cubicBezTo>
                      <a:pt x="23" y="9"/>
                      <a:pt x="24" y="15"/>
                      <a:pt x="22" y="22"/>
                    </a:cubicBezTo>
                    <a:cubicBezTo>
                      <a:pt x="20" y="31"/>
                      <a:pt x="11" y="39"/>
                      <a:pt x="1" y="39"/>
                    </a:cubicBezTo>
                    <a:cubicBezTo>
                      <a:pt x="1" y="39"/>
                      <a:pt x="0" y="40"/>
                      <a:pt x="1" y="40"/>
                    </a:cubicBezTo>
                    <a:cubicBezTo>
                      <a:pt x="20" y="43"/>
                      <a:pt x="33" y="16"/>
                      <a:pt x="23" y="1"/>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1" name="Freeform 244">
                <a:extLst>
                  <a:ext uri="{FF2B5EF4-FFF2-40B4-BE49-F238E27FC236}">
                    <a16:creationId xmlns:a16="http://schemas.microsoft.com/office/drawing/2014/main" id="{C018602E-34B5-4AB4-9B92-70C54D750F25}"/>
                  </a:ext>
                </a:extLst>
              </p:cNvPr>
              <p:cNvSpPr>
                <a:spLocks/>
              </p:cNvSpPr>
              <p:nvPr/>
            </p:nvSpPr>
            <p:spPr bwMode="auto">
              <a:xfrm>
                <a:off x="1938" y="1898"/>
                <a:ext cx="57" cy="78"/>
              </a:xfrm>
              <a:custGeom>
                <a:avLst/>
                <a:gdLst>
                  <a:gd name="T0" fmla="*/ 19 w 24"/>
                  <a:gd name="T1" fmla="*/ 0 h 33"/>
                  <a:gd name="T2" fmla="*/ 18 w 24"/>
                  <a:gd name="T3" fmla="*/ 1 h 33"/>
                  <a:gd name="T4" fmla="*/ 1 w 24"/>
                  <a:gd name="T5" fmla="*/ 29 h 33"/>
                  <a:gd name="T6" fmla="*/ 1 w 24"/>
                  <a:gd name="T7" fmla="*/ 29 h 33"/>
                  <a:gd name="T8" fmla="*/ 19 w 24"/>
                  <a:gd name="T9" fmla="*/ 0 h 33"/>
                </a:gdLst>
                <a:ahLst/>
                <a:cxnLst>
                  <a:cxn ang="0">
                    <a:pos x="T0" y="T1"/>
                  </a:cxn>
                  <a:cxn ang="0">
                    <a:pos x="T2" y="T3"/>
                  </a:cxn>
                  <a:cxn ang="0">
                    <a:pos x="T4" y="T5"/>
                  </a:cxn>
                  <a:cxn ang="0">
                    <a:pos x="T6" y="T7"/>
                  </a:cxn>
                  <a:cxn ang="0">
                    <a:pos x="T8" y="T9"/>
                  </a:cxn>
                </a:cxnLst>
                <a:rect l="0" t="0" r="r" b="b"/>
                <a:pathLst>
                  <a:path w="24" h="33">
                    <a:moveTo>
                      <a:pt x="19" y="0"/>
                    </a:moveTo>
                    <a:cubicBezTo>
                      <a:pt x="19" y="0"/>
                      <a:pt x="18" y="0"/>
                      <a:pt x="18" y="1"/>
                    </a:cubicBezTo>
                    <a:cubicBezTo>
                      <a:pt x="18" y="13"/>
                      <a:pt x="15" y="28"/>
                      <a:pt x="1" y="29"/>
                    </a:cubicBezTo>
                    <a:cubicBezTo>
                      <a:pt x="0" y="29"/>
                      <a:pt x="0" y="29"/>
                      <a:pt x="1" y="29"/>
                    </a:cubicBezTo>
                    <a:cubicBezTo>
                      <a:pt x="15" y="33"/>
                      <a:pt x="24" y="12"/>
                      <a:pt x="19" y="0"/>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2" name="Freeform 245">
                <a:extLst>
                  <a:ext uri="{FF2B5EF4-FFF2-40B4-BE49-F238E27FC236}">
                    <a16:creationId xmlns:a16="http://schemas.microsoft.com/office/drawing/2014/main" id="{4BC5A086-438E-4AF7-A5A2-B75B4B71A07D}"/>
                  </a:ext>
                </a:extLst>
              </p:cNvPr>
              <p:cNvSpPr>
                <a:spLocks/>
              </p:cNvSpPr>
              <p:nvPr/>
            </p:nvSpPr>
            <p:spPr bwMode="auto">
              <a:xfrm>
                <a:off x="2005" y="1745"/>
                <a:ext cx="26" cy="69"/>
              </a:xfrm>
              <a:custGeom>
                <a:avLst/>
                <a:gdLst>
                  <a:gd name="T0" fmla="*/ 0 w 11"/>
                  <a:gd name="T1" fmla="*/ 0 h 29"/>
                  <a:gd name="T2" fmla="*/ 0 w 11"/>
                  <a:gd name="T3" fmla="*/ 1 h 29"/>
                  <a:gd name="T4" fmla="*/ 5 w 11"/>
                  <a:gd name="T5" fmla="*/ 14 h 29"/>
                  <a:gd name="T6" fmla="*/ 1 w 11"/>
                  <a:gd name="T7" fmla="*/ 28 h 29"/>
                  <a:gd name="T8" fmla="*/ 2 w 11"/>
                  <a:gd name="T9" fmla="*/ 29 h 29"/>
                  <a:gd name="T10" fmla="*/ 0 w 11"/>
                  <a:gd name="T11" fmla="*/ 0 h 29"/>
                </a:gdLst>
                <a:ahLst/>
                <a:cxnLst>
                  <a:cxn ang="0">
                    <a:pos x="T0" y="T1"/>
                  </a:cxn>
                  <a:cxn ang="0">
                    <a:pos x="T2" y="T3"/>
                  </a:cxn>
                  <a:cxn ang="0">
                    <a:pos x="T4" y="T5"/>
                  </a:cxn>
                  <a:cxn ang="0">
                    <a:pos x="T6" y="T7"/>
                  </a:cxn>
                  <a:cxn ang="0">
                    <a:pos x="T8" y="T9"/>
                  </a:cxn>
                  <a:cxn ang="0">
                    <a:pos x="T10" y="T11"/>
                  </a:cxn>
                </a:cxnLst>
                <a:rect l="0" t="0" r="r" b="b"/>
                <a:pathLst>
                  <a:path w="11" h="29">
                    <a:moveTo>
                      <a:pt x="0" y="0"/>
                    </a:moveTo>
                    <a:cubicBezTo>
                      <a:pt x="0" y="1"/>
                      <a:pt x="0" y="1"/>
                      <a:pt x="0" y="1"/>
                    </a:cubicBezTo>
                    <a:cubicBezTo>
                      <a:pt x="3" y="4"/>
                      <a:pt x="4" y="9"/>
                      <a:pt x="5" y="14"/>
                    </a:cubicBezTo>
                    <a:cubicBezTo>
                      <a:pt x="6" y="19"/>
                      <a:pt x="3" y="24"/>
                      <a:pt x="1" y="28"/>
                    </a:cubicBezTo>
                    <a:cubicBezTo>
                      <a:pt x="0" y="29"/>
                      <a:pt x="1" y="29"/>
                      <a:pt x="2" y="29"/>
                    </a:cubicBezTo>
                    <a:cubicBezTo>
                      <a:pt x="11" y="21"/>
                      <a:pt x="9" y="8"/>
                      <a:pt x="0" y="0"/>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3" name="Freeform 246">
                <a:extLst>
                  <a:ext uri="{FF2B5EF4-FFF2-40B4-BE49-F238E27FC236}">
                    <a16:creationId xmlns:a16="http://schemas.microsoft.com/office/drawing/2014/main" id="{216AA27B-C983-49F0-868E-3182F80FBBD0}"/>
                  </a:ext>
                </a:extLst>
              </p:cNvPr>
              <p:cNvSpPr>
                <a:spLocks/>
              </p:cNvSpPr>
              <p:nvPr/>
            </p:nvSpPr>
            <p:spPr bwMode="auto">
              <a:xfrm>
                <a:off x="1953" y="1862"/>
                <a:ext cx="85" cy="169"/>
              </a:xfrm>
              <a:custGeom>
                <a:avLst/>
                <a:gdLst>
                  <a:gd name="T0" fmla="*/ 21 w 36"/>
                  <a:gd name="T1" fmla="*/ 1 h 71"/>
                  <a:gd name="T2" fmla="*/ 20 w 36"/>
                  <a:gd name="T3" fmla="*/ 2 h 71"/>
                  <a:gd name="T4" fmla="*/ 27 w 36"/>
                  <a:gd name="T5" fmla="*/ 43 h 71"/>
                  <a:gd name="T6" fmla="*/ 1 w 36"/>
                  <a:gd name="T7" fmla="*/ 70 h 71"/>
                  <a:gd name="T8" fmla="*/ 1 w 36"/>
                  <a:gd name="T9" fmla="*/ 71 h 71"/>
                  <a:gd name="T10" fmla="*/ 31 w 36"/>
                  <a:gd name="T11" fmla="*/ 42 h 71"/>
                  <a:gd name="T12" fmla="*/ 21 w 36"/>
                  <a:gd name="T13" fmla="*/ 1 h 71"/>
                </a:gdLst>
                <a:ahLst/>
                <a:cxnLst>
                  <a:cxn ang="0">
                    <a:pos x="T0" y="T1"/>
                  </a:cxn>
                  <a:cxn ang="0">
                    <a:pos x="T2" y="T3"/>
                  </a:cxn>
                  <a:cxn ang="0">
                    <a:pos x="T4" y="T5"/>
                  </a:cxn>
                  <a:cxn ang="0">
                    <a:pos x="T6" y="T7"/>
                  </a:cxn>
                  <a:cxn ang="0">
                    <a:pos x="T8" y="T9"/>
                  </a:cxn>
                  <a:cxn ang="0">
                    <a:pos x="T10" y="T11"/>
                  </a:cxn>
                  <a:cxn ang="0">
                    <a:pos x="T12" y="T13"/>
                  </a:cxn>
                </a:cxnLst>
                <a:rect l="0" t="0" r="r" b="b"/>
                <a:pathLst>
                  <a:path w="36" h="71">
                    <a:moveTo>
                      <a:pt x="21" y="1"/>
                    </a:moveTo>
                    <a:cubicBezTo>
                      <a:pt x="20" y="0"/>
                      <a:pt x="19" y="1"/>
                      <a:pt x="20" y="2"/>
                    </a:cubicBezTo>
                    <a:cubicBezTo>
                      <a:pt x="29" y="13"/>
                      <a:pt x="32" y="29"/>
                      <a:pt x="27" y="43"/>
                    </a:cubicBezTo>
                    <a:cubicBezTo>
                      <a:pt x="23" y="55"/>
                      <a:pt x="12" y="64"/>
                      <a:pt x="1" y="70"/>
                    </a:cubicBezTo>
                    <a:cubicBezTo>
                      <a:pt x="0" y="70"/>
                      <a:pt x="1" y="71"/>
                      <a:pt x="1" y="71"/>
                    </a:cubicBezTo>
                    <a:cubicBezTo>
                      <a:pt x="15" y="68"/>
                      <a:pt x="26" y="56"/>
                      <a:pt x="31" y="42"/>
                    </a:cubicBezTo>
                    <a:cubicBezTo>
                      <a:pt x="36" y="28"/>
                      <a:pt x="31" y="12"/>
                      <a:pt x="21" y="1"/>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4" name="Freeform 247">
                <a:extLst>
                  <a:ext uri="{FF2B5EF4-FFF2-40B4-BE49-F238E27FC236}">
                    <a16:creationId xmlns:a16="http://schemas.microsoft.com/office/drawing/2014/main" id="{4DF59069-E5DD-4220-9037-7847A615530D}"/>
                  </a:ext>
                </a:extLst>
              </p:cNvPr>
              <p:cNvSpPr>
                <a:spLocks/>
              </p:cNvSpPr>
              <p:nvPr/>
            </p:nvSpPr>
            <p:spPr bwMode="auto">
              <a:xfrm>
                <a:off x="2093" y="1679"/>
                <a:ext cx="59" cy="43"/>
              </a:xfrm>
              <a:custGeom>
                <a:avLst/>
                <a:gdLst>
                  <a:gd name="T0" fmla="*/ 24 w 25"/>
                  <a:gd name="T1" fmla="*/ 10 h 18"/>
                  <a:gd name="T2" fmla="*/ 11 w 25"/>
                  <a:gd name="T3" fmla="*/ 14 h 18"/>
                  <a:gd name="T4" fmla="*/ 2 w 25"/>
                  <a:gd name="T5" fmla="*/ 0 h 18"/>
                  <a:gd name="T6" fmla="*/ 1 w 25"/>
                  <a:gd name="T7" fmla="*/ 0 h 18"/>
                  <a:gd name="T8" fmla="*/ 8 w 25"/>
                  <a:gd name="T9" fmla="*/ 16 h 18"/>
                  <a:gd name="T10" fmla="*/ 25 w 25"/>
                  <a:gd name="T11" fmla="*/ 10 h 18"/>
                  <a:gd name="T12" fmla="*/ 24 w 25"/>
                  <a:gd name="T13" fmla="*/ 10 h 18"/>
                </a:gdLst>
                <a:ahLst/>
                <a:cxnLst>
                  <a:cxn ang="0">
                    <a:pos x="T0" y="T1"/>
                  </a:cxn>
                  <a:cxn ang="0">
                    <a:pos x="T2" y="T3"/>
                  </a:cxn>
                  <a:cxn ang="0">
                    <a:pos x="T4" y="T5"/>
                  </a:cxn>
                  <a:cxn ang="0">
                    <a:pos x="T6" y="T7"/>
                  </a:cxn>
                  <a:cxn ang="0">
                    <a:pos x="T8" y="T9"/>
                  </a:cxn>
                  <a:cxn ang="0">
                    <a:pos x="T10" y="T11"/>
                  </a:cxn>
                  <a:cxn ang="0">
                    <a:pos x="T12" y="T13"/>
                  </a:cxn>
                </a:cxnLst>
                <a:rect l="0" t="0" r="r" b="b"/>
                <a:pathLst>
                  <a:path w="25" h="18">
                    <a:moveTo>
                      <a:pt x="24" y="10"/>
                    </a:moveTo>
                    <a:cubicBezTo>
                      <a:pt x="20" y="13"/>
                      <a:pt x="16" y="15"/>
                      <a:pt x="11" y="14"/>
                    </a:cubicBezTo>
                    <a:cubicBezTo>
                      <a:pt x="4" y="13"/>
                      <a:pt x="3" y="6"/>
                      <a:pt x="2" y="0"/>
                    </a:cubicBezTo>
                    <a:cubicBezTo>
                      <a:pt x="2" y="0"/>
                      <a:pt x="1" y="0"/>
                      <a:pt x="1" y="0"/>
                    </a:cubicBezTo>
                    <a:cubicBezTo>
                      <a:pt x="0" y="7"/>
                      <a:pt x="2" y="13"/>
                      <a:pt x="8" y="16"/>
                    </a:cubicBezTo>
                    <a:cubicBezTo>
                      <a:pt x="14" y="18"/>
                      <a:pt x="22" y="16"/>
                      <a:pt x="25" y="10"/>
                    </a:cubicBezTo>
                    <a:cubicBezTo>
                      <a:pt x="25" y="10"/>
                      <a:pt x="24" y="9"/>
                      <a:pt x="24" y="10"/>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5" name="Freeform 248">
                <a:extLst>
                  <a:ext uri="{FF2B5EF4-FFF2-40B4-BE49-F238E27FC236}">
                    <a16:creationId xmlns:a16="http://schemas.microsoft.com/office/drawing/2014/main" id="{3F09B03E-417A-43A8-B630-A1F7986B3FEA}"/>
                  </a:ext>
                </a:extLst>
              </p:cNvPr>
              <p:cNvSpPr>
                <a:spLocks/>
              </p:cNvSpPr>
              <p:nvPr/>
            </p:nvSpPr>
            <p:spPr bwMode="auto">
              <a:xfrm>
                <a:off x="2186" y="1612"/>
                <a:ext cx="42" cy="103"/>
              </a:xfrm>
              <a:custGeom>
                <a:avLst/>
                <a:gdLst>
                  <a:gd name="T0" fmla="*/ 17 w 18"/>
                  <a:gd name="T1" fmla="*/ 1 h 43"/>
                  <a:gd name="T2" fmla="*/ 1 w 18"/>
                  <a:gd name="T3" fmla="*/ 43 h 43"/>
                  <a:gd name="T4" fmla="*/ 1 w 18"/>
                  <a:gd name="T5" fmla="*/ 43 h 43"/>
                  <a:gd name="T6" fmla="*/ 6 w 18"/>
                  <a:gd name="T7" fmla="*/ 21 h 43"/>
                  <a:gd name="T8" fmla="*/ 18 w 18"/>
                  <a:gd name="T9" fmla="*/ 1 h 43"/>
                  <a:gd name="T10" fmla="*/ 17 w 18"/>
                  <a:gd name="T11" fmla="*/ 1 h 43"/>
                </a:gdLst>
                <a:ahLst/>
                <a:cxnLst>
                  <a:cxn ang="0">
                    <a:pos x="T0" y="T1"/>
                  </a:cxn>
                  <a:cxn ang="0">
                    <a:pos x="T2" y="T3"/>
                  </a:cxn>
                  <a:cxn ang="0">
                    <a:pos x="T4" y="T5"/>
                  </a:cxn>
                  <a:cxn ang="0">
                    <a:pos x="T6" y="T7"/>
                  </a:cxn>
                  <a:cxn ang="0">
                    <a:pos x="T8" y="T9"/>
                  </a:cxn>
                  <a:cxn ang="0">
                    <a:pos x="T10" y="T11"/>
                  </a:cxn>
                </a:cxnLst>
                <a:rect l="0" t="0" r="r" b="b"/>
                <a:pathLst>
                  <a:path w="18" h="43">
                    <a:moveTo>
                      <a:pt x="17" y="1"/>
                    </a:moveTo>
                    <a:cubicBezTo>
                      <a:pt x="5" y="10"/>
                      <a:pt x="0" y="28"/>
                      <a:pt x="1" y="43"/>
                    </a:cubicBezTo>
                    <a:cubicBezTo>
                      <a:pt x="1" y="43"/>
                      <a:pt x="1" y="43"/>
                      <a:pt x="1" y="43"/>
                    </a:cubicBezTo>
                    <a:cubicBezTo>
                      <a:pt x="2" y="36"/>
                      <a:pt x="3" y="28"/>
                      <a:pt x="6" y="21"/>
                    </a:cubicBezTo>
                    <a:cubicBezTo>
                      <a:pt x="8" y="13"/>
                      <a:pt x="13" y="8"/>
                      <a:pt x="18" y="1"/>
                    </a:cubicBezTo>
                    <a:cubicBezTo>
                      <a:pt x="18" y="1"/>
                      <a:pt x="18" y="0"/>
                      <a:pt x="17" y="1"/>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6" name="Freeform 249">
                <a:extLst>
                  <a:ext uri="{FF2B5EF4-FFF2-40B4-BE49-F238E27FC236}">
                    <a16:creationId xmlns:a16="http://schemas.microsoft.com/office/drawing/2014/main" id="{24A2225A-49E9-4878-B169-82F0C41E1B01}"/>
                  </a:ext>
                </a:extLst>
              </p:cNvPr>
              <p:cNvSpPr>
                <a:spLocks/>
              </p:cNvSpPr>
              <p:nvPr/>
            </p:nvSpPr>
            <p:spPr bwMode="auto">
              <a:xfrm>
                <a:off x="2186" y="1753"/>
                <a:ext cx="88" cy="78"/>
              </a:xfrm>
              <a:custGeom>
                <a:avLst/>
                <a:gdLst>
                  <a:gd name="T0" fmla="*/ 36 w 37"/>
                  <a:gd name="T1" fmla="*/ 31 h 33"/>
                  <a:gd name="T2" fmla="*/ 28 w 37"/>
                  <a:gd name="T3" fmla="*/ 25 h 33"/>
                  <a:gd name="T4" fmla="*/ 25 w 37"/>
                  <a:gd name="T5" fmla="*/ 12 h 33"/>
                  <a:gd name="T6" fmla="*/ 24 w 37"/>
                  <a:gd name="T7" fmla="*/ 12 h 33"/>
                  <a:gd name="T8" fmla="*/ 24 w 37"/>
                  <a:gd name="T9" fmla="*/ 22 h 33"/>
                  <a:gd name="T10" fmla="*/ 3 w 37"/>
                  <a:gd name="T11" fmla="*/ 0 h 33"/>
                  <a:gd name="T12" fmla="*/ 2 w 37"/>
                  <a:gd name="T13" fmla="*/ 0 h 33"/>
                  <a:gd name="T14" fmla="*/ 24 w 37"/>
                  <a:gd name="T15" fmla="*/ 24 h 33"/>
                  <a:gd name="T16" fmla="*/ 36 w 37"/>
                  <a:gd name="T17" fmla="*/ 32 h 33"/>
                  <a:gd name="T18" fmla="*/ 36 w 37"/>
                  <a:gd name="T19"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3">
                    <a:moveTo>
                      <a:pt x="36" y="31"/>
                    </a:moveTo>
                    <a:cubicBezTo>
                      <a:pt x="33" y="29"/>
                      <a:pt x="30" y="28"/>
                      <a:pt x="28" y="25"/>
                    </a:cubicBezTo>
                    <a:cubicBezTo>
                      <a:pt x="25" y="21"/>
                      <a:pt x="24" y="17"/>
                      <a:pt x="25" y="12"/>
                    </a:cubicBezTo>
                    <a:cubicBezTo>
                      <a:pt x="24" y="12"/>
                      <a:pt x="24" y="12"/>
                      <a:pt x="24" y="12"/>
                    </a:cubicBezTo>
                    <a:cubicBezTo>
                      <a:pt x="23" y="15"/>
                      <a:pt x="23" y="18"/>
                      <a:pt x="24" y="22"/>
                    </a:cubicBezTo>
                    <a:cubicBezTo>
                      <a:pt x="12" y="23"/>
                      <a:pt x="3" y="12"/>
                      <a:pt x="3" y="0"/>
                    </a:cubicBezTo>
                    <a:cubicBezTo>
                      <a:pt x="2" y="0"/>
                      <a:pt x="2" y="0"/>
                      <a:pt x="2" y="0"/>
                    </a:cubicBezTo>
                    <a:cubicBezTo>
                      <a:pt x="0" y="13"/>
                      <a:pt x="12" y="27"/>
                      <a:pt x="24" y="24"/>
                    </a:cubicBezTo>
                    <a:cubicBezTo>
                      <a:pt x="26" y="29"/>
                      <a:pt x="30" y="33"/>
                      <a:pt x="36" y="32"/>
                    </a:cubicBezTo>
                    <a:cubicBezTo>
                      <a:pt x="37" y="32"/>
                      <a:pt x="37" y="31"/>
                      <a:pt x="36" y="31"/>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7" name="Freeform 250">
                <a:extLst>
                  <a:ext uri="{FF2B5EF4-FFF2-40B4-BE49-F238E27FC236}">
                    <a16:creationId xmlns:a16="http://schemas.microsoft.com/office/drawing/2014/main" id="{81A564F3-645F-4AF3-A3D8-6337C18E0668}"/>
                  </a:ext>
                </a:extLst>
              </p:cNvPr>
              <p:cNvSpPr>
                <a:spLocks/>
              </p:cNvSpPr>
              <p:nvPr/>
            </p:nvSpPr>
            <p:spPr bwMode="auto">
              <a:xfrm>
                <a:off x="2285" y="1907"/>
                <a:ext cx="43" cy="48"/>
              </a:xfrm>
              <a:custGeom>
                <a:avLst/>
                <a:gdLst>
                  <a:gd name="T0" fmla="*/ 17 w 18"/>
                  <a:gd name="T1" fmla="*/ 19 h 20"/>
                  <a:gd name="T2" fmla="*/ 8 w 18"/>
                  <a:gd name="T3" fmla="*/ 13 h 20"/>
                  <a:gd name="T4" fmla="*/ 2 w 18"/>
                  <a:gd name="T5" fmla="*/ 0 h 20"/>
                  <a:gd name="T6" fmla="*/ 2 w 18"/>
                  <a:gd name="T7" fmla="*/ 0 h 20"/>
                  <a:gd name="T8" fmla="*/ 17 w 18"/>
                  <a:gd name="T9" fmla="*/ 20 h 20"/>
                  <a:gd name="T10" fmla="*/ 17 w 18"/>
                  <a:gd name="T11" fmla="*/ 19 h 20"/>
                </a:gdLst>
                <a:ahLst/>
                <a:cxnLst>
                  <a:cxn ang="0">
                    <a:pos x="T0" y="T1"/>
                  </a:cxn>
                  <a:cxn ang="0">
                    <a:pos x="T2" y="T3"/>
                  </a:cxn>
                  <a:cxn ang="0">
                    <a:pos x="T4" y="T5"/>
                  </a:cxn>
                  <a:cxn ang="0">
                    <a:pos x="T6" y="T7"/>
                  </a:cxn>
                  <a:cxn ang="0">
                    <a:pos x="T8" y="T9"/>
                  </a:cxn>
                  <a:cxn ang="0">
                    <a:pos x="T10" y="T11"/>
                  </a:cxn>
                </a:cxnLst>
                <a:rect l="0" t="0" r="r" b="b"/>
                <a:pathLst>
                  <a:path w="18" h="20">
                    <a:moveTo>
                      <a:pt x="17" y="19"/>
                    </a:moveTo>
                    <a:cubicBezTo>
                      <a:pt x="14" y="17"/>
                      <a:pt x="11" y="16"/>
                      <a:pt x="8" y="13"/>
                    </a:cubicBezTo>
                    <a:cubicBezTo>
                      <a:pt x="4" y="10"/>
                      <a:pt x="2" y="5"/>
                      <a:pt x="2" y="0"/>
                    </a:cubicBezTo>
                    <a:cubicBezTo>
                      <a:pt x="2" y="0"/>
                      <a:pt x="2" y="0"/>
                      <a:pt x="2" y="0"/>
                    </a:cubicBezTo>
                    <a:cubicBezTo>
                      <a:pt x="0" y="9"/>
                      <a:pt x="7" y="20"/>
                      <a:pt x="17" y="20"/>
                    </a:cubicBezTo>
                    <a:cubicBezTo>
                      <a:pt x="17" y="20"/>
                      <a:pt x="18" y="19"/>
                      <a:pt x="17" y="19"/>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8" name="Freeform 251">
                <a:extLst>
                  <a:ext uri="{FF2B5EF4-FFF2-40B4-BE49-F238E27FC236}">
                    <a16:creationId xmlns:a16="http://schemas.microsoft.com/office/drawing/2014/main" id="{4486C3EE-7977-4392-A16E-D75BE9B943E6}"/>
                  </a:ext>
                </a:extLst>
              </p:cNvPr>
              <p:cNvSpPr>
                <a:spLocks/>
              </p:cNvSpPr>
              <p:nvPr/>
            </p:nvSpPr>
            <p:spPr bwMode="auto">
              <a:xfrm>
                <a:off x="2293" y="1874"/>
                <a:ext cx="35" cy="52"/>
              </a:xfrm>
              <a:custGeom>
                <a:avLst/>
                <a:gdLst>
                  <a:gd name="T0" fmla="*/ 14 w 15"/>
                  <a:gd name="T1" fmla="*/ 20 h 22"/>
                  <a:gd name="T2" fmla="*/ 5 w 15"/>
                  <a:gd name="T3" fmla="*/ 15 h 22"/>
                  <a:gd name="T4" fmla="*/ 6 w 15"/>
                  <a:gd name="T5" fmla="*/ 0 h 22"/>
                  <a:gd name="T6" fmla="*/ 5 w 15"/>
                  <a:gd name="T7" fmla="*/ 0 h 22"/>
                  <a:gd name="T8" fmla="*/ 3 w 15"/>
                  <a:gd name="T9" fmla="*/ 15 h 22"/>
                  <a:gd name="T10" fmla="*/ 14 w 15"/>
                  <a:gd name="T11" fmla="*/ 21 h 22"/>
                  <a:gd name="T12" fmla="*/ 14 w 15"/>
                  <a:gd name="T13" fmla="*/ 20 h 22"/>
                </a:gdLst>
                <a:ahLst/>
                <a:cxnLst>
                  <a:cxn ang="0">
                    <a:pos x="T0" y="T1"/>
                  </a:cxn>
                  <a:cxn ang="0">
                    <a:pos x="T2" y="T3"/>
                  </a:cxn>
                  <a:cxn ang="0">
                    <a:pos x="T4" y="T5"/>
                  </a:cxn>
                  <a:cxn ang="0">
                    <a:pos x="T6" y="T7"/>
                  </a:cxn>
                  <a:cxn ang="0">
                    <a:pos x="T8" y="T9"/>
                  </a:cxn>
                  <a:cxn ang="0">
                    <a:pos x="T10" y="T11"/>
                  </a:cxn>
                  <a:cxn ang="0">
                    <a:pos x="T12" y="T13"/>
                  </a:cxn>
                </a:cxnLst>
                <a:rect l="0" t="0" r="r" b="b"/>
                <a:pathLst>
                  <a:path w="15" h="22">
                    <a:moveTo>
                      <a:pt x="14" y="20"/>
                    </a:moveTo>
                    <a:cubicBezTo>
                      <a:pt x="10" y="19"/>
                      <a:pt x="7" y="18"/>
                      <a:pt x="5" y="15"/>
                    </a:cubicBezTo>
                    <a:cubicBezTo>
                      <a:pt x="2" y="10"/>
                      <a:pt x="3" y="4"/>
                      <a:pt x="6" y="0"/>
                    </a:cubicBezTo>
                    <a:cubicBezTo>
                      <a:pt x="5" y="0"/>
                      <a:pt x="5" y="0"/>
                      <a:pt x="5" y="0"/>
                    </a:cubicBezTo>
                    <a:cubicBezTo>
                      <a:pt x="1" y="4"/>
                      <a:pt x="0" y="9"/>
                      <a:pt x="3" y="15"/>
                    </a:cubicBezTo>
                    <a:cubicBezTo>
                      <a:pt x="4" y="19"/>
                      <a:pt x="9" y="22"/>
                      <a:pt x="14" y="21"/>
                    </a:cubicBezTo>
                    <a:cubicBezTo>
                      <a:pt x="14" y="21"/>
                      <a:pt x="15" y="20"/>
                      <a:pt x="14" y="20"/>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9" name="Freeform 252">
                <a:extLst>
                  <a:ext uri="{FF2B5EF4-FFF2-40B4-BE49-F238E27FC236}">
                    <a16:creationId xmlns:a16="http://schemas.microsoft.com/office/drawing/2014/main" id="{4D9261EE-FCF3-461A-8C82-290BAB1EAE6B}"/>
                  </a:ext>
                </a:extLst>
              </p:cNvPr>
              <p:cNvSpPr>
                <a:spLocks/>
              </p:cNvSpPr>
              <p:nvPr/>
            </p:nvSpPr>
            <p:spPr bwMode="auto">
              <a:xfrm>
                <a:off x="2354" y="1966"/>
                <a:ext cx="43" cy="36"/>
              </a:xfrm>
              <a:custGeom>
                <a:avLst/>
                <a:gdLst>
                  <a:gd name="T0" fmla="*/ 17 w 18"/>
                  <a:gd name="T1" fmla="*/ 8 h 15"/>
                  <a:gd name="T2" fmla="*/ 7 w 18"/>
                  <a:gd name="T3" fmla="*/ 11 h 15"/>
                  <a:gd name="T4" fmla="*/ 1 w 18"/>
                  <a:gd name="T5" fmla="*/ 0 h 15"/>
                  <a:gd name="T6" fmla="*/ 0 w 18"/>
                  <a:gd name="T7" fmla="*/ 0 h 15"/>
                  <a:gd name="T8" fmla="*/ 6 w 18"/>
                  <a:gd name="T9" fmla="*/ 13 h 15"/>
                  <a:gd name="T10" fmla="*/ 18 w 18"/>
                  <a:gd name="T11" fmla="*/ 9 h 15"/>
                  <a:gd name="T12" fmla="*/ 17 w 18"/>
                  <a:gd name="T13" fmla="*/ 8 h 15"/>
                </a:gdLst>
                <a:ahLst/>
                <a:cxnLst>
                  <a:cxn ang="0">
                    <a:pos x="T0" y="T1"/>
                  </a:cxn>
                  <a:cxn ang="0">
                    <a:pos x="T2" y="T3"/>
                  </a:cxn>
                  <a:cxn ang="0">
                    <a:pos x="T4" y="T5"/>
                  </a:cxn>
                  <a:cxn ang="0">
                    <a:pos x="T6" y="T7"/>
                  </a:cxn>
                  <a:cxn ang="0">
                    <a:pos x="T8" y="T9"/>
                  </a:cxn>
                  <a:cxn ang="0">
                    <a:pos x="T10" y="T11"/>
                  </a:cxn>
                  <a:cxn ang="0">
                    <a:pos x="T12" y="T13"/>
                  </a:cxn>
                </a:cxnLst>
                <a:rect l="0" t="0" r="r" b="b"/>
                <a:pathLst>
                  <a:path w="18" h="15">
                    <a:moveTo>
                      <a:pt x="17" y="8"/>
                    </a:moveTo>
                    <a:cubicBezTo>
                      <a:pt x="14" y="10"/>
                      <a:pt x="11" y="12"/>
                      <a:pt x="7" y="11"/>
                    </a:cubicBezTo>
                    <a:cubicBezTo>
                      <a:pt x="2" y="9"/>
                      <a:pt x="1" y="4"/>
                      <a:pt x="1" y="0"/>
                    </a:cubicBezTo>
                    <a:cubicBezTo>
                      <a:pt x="0" y="0"/>
                      <a:pt x="0" y="0"/>
                      <a:pt x="0" y="0"/>
                    </a:cubicBezTo>
                    <a:cubicBezTo>
                      <a:pt x="0" y="5"/>
                      <a:pt x="1" y="10"/>
                      <a:pt x="6" y="13"/>
                    </a:cubicBezTo>
                    <a:cubicBezTo>
                      <a:pt x="10" y="15"/>
                      <a:pt x="15" y="13"/>
                      <a:pt x="18" y="9"/>
                    </a:cubicBezTo>
                    <a:cubicBezTo>
                      <a:pt x="18" y="8"/>
                      <a:pt x="18" y="8"/>
                      <a:pt x="17" y="8"/>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0" name="Freeform 253">
                <a:extLst>
                  <a:ext uri="{FF2B5EF4-FFF2-40B4-BE49-F238E27FC236}">
                    <a16:creationId xmlns:a16="http://schemas.microsoft.com/office/drawing/2014/main" id="{98200E7D-071B-4BCF-BE58-018AB8CE4A94}"/>
                  </a:ext>
                </a:extLst>
              </p:cNvPr>
              <p:cNvSpPr>
                <a:spLocks/>
              </p:cNvSpPr>
              <p:nvPr/>
            </p:nvSpPr>
            <p:spPr bwMode="auto">
              <a:xfrm>
                <a:off x="2547" y="2066"/>
                <a:ext cx="207" cy="164"/>
              </a:xfrm>
              <a:custGeom>
                <a:avLst/>
                <a:gdLst>
                  <a:gd name="T0" fmla="*/ 86 w 87"/>
                  <a:gd name="T1" fmla="*/ 47 h 69"/>
                  <a:gd name="T2" fmla="*/ 69 w 87"/>
                  <a:gd name="T3" fmla="*/ 61 h 69"/>
                  <a:gd name="T4" fmla="*/ 46 w 87"/>
                  <a:gd name="T5" fmla="*/ 60 h 69"/>
                  <a:gd name="T6" fmla="*/ 29 w 87"/>
                  <a:gd name="T7" fmla="*/ 46 h 69"/>
                  <a:gd name="T8" fmla="*/ 20 w 87"/>
                  <a:gd name="T9" fmla="*/ 27 h 69"/>
                  <a:gd name="T10" fmla="*/ 30 w 87"/>
                  <a:gd name="T11" fmla="*/ 23 h 69"/>
                  <a:gd name="T12" fmla="*/ 30 w 87"/>
                  <a:gd name="T13" fmla="*/ 22 h 69"/>
                  <a:gd name="T14" fmla="*/ 9 w 87"/>
                  <a:gd name="T15" fmla="*/ 21 h 69"/>
                  <a:gd name="T16" fmla="*/ 2 w 87"/>
                  <a:gd name="T17" fmla="*/ 0 h 69"/>
                  <a:gd name="T18" fmla="*/ 2 w 87"/>
                  <a:gd name="T19" fmla="*/ 0 h 69"/>
                  <a:gd name="T20" fmla="*/ 7 w 87"/>
                  <a:gd name="T21" fmla="*/ 23 h 69"/>
                  <a:gd name="T22" fmla="*/ 19 w 87"/>
                  <a:gd name="T23" fmla="*/ 27 h 69"/>
                  <a:gd name="T24" fmla="*/ 50 w 87"/>
                  <a:gd name="T25" fmla="*/ 65 h 69"/>
                  <a:gd name="T26" fmla="*/ 87 w 87"/>
                  <a:gd name="T27" fmla="*/ 48 h 69"/>
                  <a:gd name="T28" fmla="*/ 86 w 87"/>
                  <a:gd name="T29" fmla="*/ 4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 h="69">
                    <a:moveTo>
                      <a:pt x="86" y="47"/>
                    </a:moveTo>
                    <a:cubicBezTo>
                      <a:pt x="82" y="54"/>
                      <a:pt x="77" y="59"/>
                      <a:pt x="69" y="61"/>
                    </a:cubicBezTo>
                    <a:cubicBezTo>
                      <a:pt x="62" y="64"/>
                      <a:pt x="53" y="63"/>
                      <a:pt x="46" y="60"/>
                    </a:cubicBezTo>
                    <a:cubicBezTo>
                      <a:pt x="39" y="57"/>
                      <a:pt x="33" y="52"/>
                      <a:pt x="29" y="46"/>
                    </a:cubicBezTo>
                    <a:cubicBezTo>
                      <a:pt x="24" y="40"/>
                      <a:pt x="23" y="34"/>
                      <a:pt x="20" y="27"/>
                    </a:cubicBezTo>
                    <a:cubicBezTo>
                      <a:pt x="24" y="27"/>
                      <a:pt x="27" y="26"/>
                      <a:pt x="30" y="23"/>
                    </a:cubicBezTo>
                    <a:cubicBezTo>
                      <a:pt x="31" y="23"/>
                      <a:pt x="30" y="22"/>
                      <a:pt x="30" y="22"/>
                    </a:cubicBezTo>
                    <a:cubicBezTo>
                      <a:pt x="23" y="25"/>
                      <a:pt x="15" y="25"/>
                      <a:pt x="9" y="21"/>
                    </a:cubicBezTo>
                    <a:cubicBezTo>
                      <a:pt x="2" y="16"/>
                      <a:pt x="3" y="8"/>
                      <a:pt x="2" y="0"/>
                    </a:cubicBezTo>
                    <a:cubicBezTo>
                      <a:pt x="2" y="0"/>
                      <a:pt x="2" y="0"/>
                      <a:pt x="2" y="0"/>
                    </a:cubicBezTo>
                    <a:cubicBezTo>
                      <a:pt x="1" y="9"/>
                      <a:pt x="0" y="16"/>
                      <a:pt x="7" y="23"/>
                    </a:cubicBezTo>
                    <a:cubicBezTo>
                      <a:pt x="10" y="26"/>
                      <a:pt x="15" y="27"/>
                      <a:pt x="19" y="27"/>
                    </a:cubicBezTo>
                    <a:cubicBezTo>
                      <a:pt x="20" y="45"/>
                      <a:pt x="33" y="60"/>
                      <a:pt x="50" y="65"/>
                    </a:cubicBezTo>
                    <a:cubicBezTo>
                      <a:pt x="64" y="69"/>
                      <a:pt x="85" y="64"/>
                      <a:pt x="87" y="48"/>
                    </a:cubicBezTo>
                    <a:cubicBezTo>
                      <a:pt x="87" y="47"/>
                      <a:pt x="86" y="47"/>
                      <a:pt x="86" y="47"/>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1" name="Freeform 254">
                <a:extLst>
                  <a:ext uri="{FF2B5EF4-FFF2-40B4-BE49-F238E27FC236}">
                    <a16:creationId xmlns:a16="http://schemas.microsoft.com/office/drawing/2014/main" id="{D4E7518B-B25C-40D5-A797-2BCF864F7614}"/>
                  </a:ext>
                </a:extLst>
              </p:cNvPr>
              <p:cNvSpPr>
                <a:spLocks/>
              </p:cNvSpPr>
              <p:nvPr/>
            </p:nvSpPr>
            <p:spPr bwMode="auto">
              <a:xfrm>
                <a:off x="2877" y="2114"/>
                <a:ext cx="62" cy="47"/>
              </a:xfrm>
              <a:custGeom>
                <a:avLst/>
                <a:gdLst>
                  <a:gd name="T0" fmla="*/ 24 w 26"/>
                  <a:gd name="T1" fmla="*/ 1 h 20"/>
                  <a:gd name="T2" fmla="*/ 22 w 26"/>
                  <a:gd name="T3" fmla="*/ 1 h 20"/>
                  <a:gd name="T4" fmla="*/ 17 w 26"/>
                  <a:gd name="T5" fmla="*/ 14 h 20"/>
                  <a:gd name="T6" fmla="*/ 1 w 26"/>
                  <a:gd name="T7" fmla="*/ 17 h 20"/>
                  <a:gd name="T8" fmla="*/ 1 w 26"/>
                  <a:gd name="T9" fmla="*/ 18 h 20"/>
                  <a:gd name="T10" fmla="*/ 20 w 26"/>
                  <a:gd name="T11" fmla="*/ 16 h 20"/>
                  <a:gd name="T12" fmla="*/ 24 w 26"/>
                  <a:gd name="T13" fmla="*/ 1 h 20"/>
                </a:gdLst>
                <a:ahLst/>
                <a:cxnLst>
                  <a:cxn ang="0">
                    <a:pos x="T0" y="T1"/>
                  </a:cxn>
                  <a:cxn ang="0">
                    <a:pos x="T2" y="T3"/>
                  </a:cxn>
                  <a:cxn ang="0">
                    <a:pos x="T4" y="T5"/>
                  </a:cxn>
                  <a:cxn ang="0">
                    <a:pos x="T6" y="T7"/>
                  </a:cxn>
                  <a:cxn ang="0">
                    <a:pos x="T8" y="T9"/>
                  </a:cxn>
                  <a:cxn ang="0">
                    <a:pos x="T10" y="T11"/>
                  </a:cxn>
                  <a:cxn ang="0">
                    <a:pos x="T12" y="T13"/>
                  </a:cxn>
                </a:cxnLst>
                <a:rect l="0" t="0" r="r" b="b"/>
                <a:pathLst>
                  <a:path w="26" h="20">
                    <a:moveTo>
                      <a:pt x="24" y="1"/>
                    </a:moveTo>
                    <a:cubicBezTo>
                      <a:pt x="23" y="0"/>
                      <a:pt x="22" y="1"/>
                      <a:pt x="22" y="1"/>
                    </a:cubicBezTo>
                    <a:cubicBezTo>
                      <a:pt x="21" y="6"/>
                      <a:pt x="21" y="11"/>
                      <a:pt x="17" y="14"/>
                    </a:cubicBezTo>
                    <a:cubicBezTo>
                      <a:pt x="13" y="18"/>
                      <a:pt x="6" y="18"/>
                      <a:pt x="1" y="17"/>
                    </a:cubicBezTo>
                    <a:cubicBezTo>
                      <a:pt x="1" y="17"/>
                      <a:pt x="0" y="18"/>
                      <a:pt x="1" y="18"/>
                    </a:cubicBezTo>
                    <a:cubicBezTo>
                      <a:pt x="7" y="20"/>
                      <a:pt x="14" y="20"/>
                      <a:pt x="20" y="16"/>
                    </a:cubicBezTo>
                    <a:cubicBezTo>
                      <a:pt x="24" y="12"/>
                      <a:pt x="26" y="6"/>
                      <a:pt x="24" y="1"/>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2" name="Freeform 255">
                <a:extLst>
                  <a:ext uri="{FF2B5EF4-FFF2-40B4-BE49-F238E27FC236}">
                    <a16:creationId xmlns:a16="http://schemas.microsoft.com/office/drawing/2014/main" id="{DE941CC1-754F-435B-853F-FAC2771A6B2D}"/>
                  </a:ext>
                </a:extLst>
              </p:cNvPr>
              <p:cNvSpPr>
                <a:spLocks/>
              </p:cNvSpPr>
              <p:nvPr/>
            </p:nvSpPr>
            <p:spPr bwMode="auto">
              <a:xfrm>
                <a:off x="2896" y="1959"/>
                <a:ext cx="29" cy="91"/>
              </a:xfrm>
              <a:custGeom>
                <a:avLst/>
                <a:gdLst>
                  <a:gd name="T0" fmla="*/ 6 w 12"/>
                  <a:gd name="T1" fmla="*/ 1 h 38"/>
                  <a:gd name="T2" fmla="*/ 5 w 12"/>
                  <a:gd name="T3" fmla="*/ 1 h 38"/>
                  <a:gd name="T4" fmla="*/ 0 w 12"/>
                  <a:gd name="T5" fmla="*/ 38 h 38"/>
                  <a:gd name="T6" fmla="*/ 1 w 12"/>
                  <a:gd name="T7" fmla="*/ 38 h 38"/>
                  <a:gd name="T8" fmla="*/ 6 w 12"/>
                  <a:gd name="T9" fmla="*/ 1 h 38"/>
                </a:gdLst>
                <a:ahLst/>
                <a:cxnLst>
                  <a:cxn ang="0">
                    <a:pos x="T0" y="T1"/>
                  </a:cxn>
                  <a:cxn ang="0">
                    <a:pos x="T2" y="T3"/>
                  </a:cxn>
                  <a:cxn ang="0">
                    <a:pos x="T4" y="T5"/>
                  </a:cxn>
                  <a:cxn ang="0">
                    <a:pos x="T6" y="T7"/>
                  </a:cxn>
                  <a:cxn ang="0">
                    <a:pos x="T8" y="T9"/>
                  </a:cxn>
                </a:cxnLst>
                <a:rect l="0" t="0" r="r" b="b"/>
                <a:pathLst>
                  <a:path w="12" h="38">
                    <a:moveTo>
                      <a:pt x="6" y="1"/>
                    </a:moveTo>
                    <a:cubicBezTo>
                      <a:pt x="6" y="0"/>
                      <a:pt x="5" y="1"/>
                      <a:pt x="5" y="1"/>
                    </a:cubicBezTo>
                    <a:cubicBezTo>
                      <a:pt x="7" y="14"/>
                      <a:pt x="9" y="28"/>
                      <a:pt x="0" y="38"/>
                    </a:cubicBezTo>
                    <a:cubicBezTo>
                      <a:pt x="1" y="38"/>
                      <a:pt x="1" y="38"/>
                      <a:pt x="1" y="38"/>
                    </a:cubicBezTo>
                    <a:cubicBezTo>
                      <a:pt x="12" y="30"/>
                      <a:pt x="12" y="12"/>
                      <a:pt x="6" y="1"/>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3" name="Freeform 256">
                <a:extLst>
                  <a:ext uri="{FF2B5EF4-FFF2-40B4-BE49-F238E27FC236}">
                    <a16:creationId xmlns:a16="http://schemas.microsoft.com/office/drawing/2014/main" id="{3786FB80-5E93-4EB3-9119-F6781875217A}"/>
                  </a:ext>
                </a:extLst>
              </p:cNvPr>
              <p:cNvSpPr>
                <a:spLocks/>
              </p:cNvSpPr>
              <p:nvPr/>
            </p:nvSpPr>
            <p:spPr bwMode="auto">
              <a:xfrm>
                <a:off x="2749" y="2033"/>
                <a:ext cx="52" cy="52"/>
              </a:xfrm>
              <a:custGeom>
                <a:avLst/>
                <a:gdLst>
                  <a:gd name="T0" fmla="*/ 17 w 22"/>
                  <a:gd name="T1" fmla="*/ 1 h 22"/>
                  <a:gd name="T2" fmla="*/ 16 w 22"/>
                  <a:gd name="T3" fmla="*/ 2 h 22"/>
                  <a:gd name="T4" fmla="*/ 1 w 22"/>
                  <a:gd name="T5" fmla="*/ 20 h 22"/>
                  <a:gd name="T6" fmla="*/ 0 w 22"/>
                  <a:gd name="T7" fmla="*/ 21 h 22"/>
                  <a:gd name="T8" fmla="*/ 17 w 22"/>
                  <a:gd name="T9" fmla="*/ 16 h 22"/>
                  <a:gd name="T10" fmla="*/ 17 w 22"/>
                  <a:gd name="T11" fmla="*/ 1 h 22"/>
                </a:gdLst>
                <a:ahLst/>
                <a:cxnLst>
                  <a:cxn ang="0">
                    <a:pos x="T0" y="T1"/>
                  </a:cxn>
                  <a:cxn ang="0">
                    <a:pos x="T2" y="T3"/>
                  </a:cxn>
                  <a:cxn ang="0">
                    <a:pos x="T4" y="T5"/>
                  </a:cxn>
                  <a:cxn ang="0">
                    <a:pos x="T6" y="T7"/>
                  </a:cxn>
                  <a:cxn ang="0">
                    <a:pos x="T8" y="T9"/>
                  </a:cxn>
                  <a:cxn ang="0">
                    <a:pos x="T10" y="T11"/>
                  </a:cxn>
                </a:cxnLst>
                <a:rect l="0" t="0" r="r" b="b"/>
                <a:pathLst>
                  <a:path w="22" h="22">
                    <a:moveTo>
                      <a:pt x="17" y="1"/>
                    </a:moveTo>
                    <a:cubicBezTo>
                      <a:pt x="17" y="0"/>
                      <a:pt x="16" y="1"/>
                      <a:pt x="16" y="2"/>
                    </a:cubicBezTo>
                    <a:cubicBezTo>
                      <a:pt x="22" y="13"/>
                      <a:pt x="11" y="21"/>
                      <a:pt x="1" y="20"/>
                    </a:cubicBezTo>
                    <a:cubicBezTo>
                      <a:pt x="0" y="20"/>
                      <a:pt x="0" y="21"/>
                      <a:pt x="0" y="21"/>
                    </a:cubicBezTo>
                    <a:cubicBezTo>
                      <a:pt x="7" y="22"/>
                      <a:pt x="13" y="21"/>
                      <a:pt x="17" y="16"/>
                    </a:cubicBezTo>
                    <a:cubicBezTo>
                      <a:pt x="21" y="12"/>
                      <a:pt x="22" y="4"/>
                      <a:pt x="17" y="1"/>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4" name="Freeform 257">
                <a:extLst>
                  <a:ext uri="{FF2B5EF4-FFF2-40B4-BE49-F238E27FC236}">
                    <a16:creationId xmlns:a16="http://schemas.microsoft.com/office/drawing/2014/main" id="{3C8D8408-43AB-4519-9AF6-7A4D209EBE51}"/>
                  </a:ext>
                </a:extLst>
              </p:cNvPr>
              <p:cNvSpPr>
                <a:spLocks/>
              </p:cNvSpPr>
              <p:nvPr/>
            </p:nvSpPr>
            <p:spPr bwMode="auto">
              <a:xfrm>
                <a:off x="2794" y="2066"/>
                <a:ext cx="60" cy="93"/>
              </a:xfrm>
              <a:custGeom>
                <a:avLst/>
                <a:gdLst>
                  <a:gd name="T0" fmla="*/ 18 w 25"/>
                  <a:gd name="T1" fmla="*/ 1 h 39"/>
                  <a:gd name="T2" fmla="*/ 16 w 25"/>
                  <a:gd name="T3" fmla="*/ 2 h 39"/>
                  <a:gd name="T4" fmla="*/ 20 w 25"/>
                  <a:gd name="T5" fmla="*/ 21 h 39"/>
                  <a:gd name="T6" fmla="*/ 0 w 25"/>
                  <a:gd name="T7" fmla="*/ 33 h 39"/>
                  <a:gd name="T8" fmla="*/ 0 w 25"/>
                  <a:gd name="T9" fmla="*/ 34 h 39"/>
                  <a:gd name="T10" fmla="*/ 20 w 25"/>
                  <a:gd name="T11" fmla="*/ 28 h 39"/>
                  <a:gd name="T12" fmla="*/ 18 w 25"/>
                  <a:gd name="T13" fmla="*/ 1 h 39"/>
                </a:gdLst>
                <a:ahLst/>
                <a:cxnLst>
                  <a:cxn ang="0">
                    <a:pos x="T0" y="T1"/>
                  </a:cxn>
                  <a:cxn ang="0">
                    <a:pos x="T2" y="T3"/>
                  </a:cxn>
                  <a:cxn ang="0">
                    <a:pos x="T4" y="T5"/>
                  </a:cxn>
                  <a:cxn ang="0">
                    <a:pos x="T6" y="T7"/>
                  </a:cxn>
                  <a:cxn ang="0">
                    <a:pos x="T8" y="T9"/>
                  </a:cxn>
                  <a:cxn ang="0">
                    <a:pos x="T10" y="T11"/>
                  </a:cxn>
                  <a:cxn ang="0">
                    <a:pos x="T12" y="T13"/>
                  </a:cxn>
                </a:cxnLst>
                <a:rect l="0" t="0" r="r" b="b"/>
                <a:pathLst>
                  <a:path w="25" h="39">
                    <a:moveTo>
                      <a:pt x="18" y="1"/>
                    </a:moveTo>
                    <a:cubicBezTo>
                      <a:pt x="17" y="0"/>
                      <a:pt x="15" y="1"/>
                      <a:pt x="16" y="2"/>
                    </a:cubicBezTo>
                    <a:cubicBezTo>
                      <a:pt x="19" y="9"/>
                      <a:pt x="22" y="14"/>
                      <a:pt x="20" y="21"/>
                    </a:cubicBezTo>
                    <a:cubicBezTo>
                      <a:pt x="19" y="29"/>
                      <a:pt x="8" y="37"/>
                      <a:pt x="0" y="33"/>
                    </a:cubicBezTo>
                    <a:cubicBezTo>
                      <a:pt x="0" y="34"/>
                      <a:pt x="0" y="34"/>
                      <a:pt x="0" y="34"/>
                    </a:cubicBezTo>
                    <a:cubicBezTo>
                      <a:pt x="6" y="39"/>
                      <a:pt x="16" y="34"/>
                      <a:pt x="20" y="28"/>
                    </a:cubicBezTo>
                    <a:cubicBezTo>
                      <a:pt x="25" y="20"/>
                      <a:pt x="25" y="8"/>
                      <a:pt x="18" y="1"/>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5" name="Freeform 258">
                <a:extLst>
                  <a:ext uri="{FF2B5EF4-FFF2-40B4-BE49-F238E27FC236}">
                    <a16:creationId xmlns:a16="http://schemas.microsoft.com/office/drawing/2014/main" id="{CBF12D21-D9E6-4575-8BFD-B8CE8BEF9D10}"/>
                  </a:ext>
                </a:extLst>
              </p:cNvPr>
              <p:cNvSpPr>
                <a:spLocks/>
              </p:cNvSpPr>
              <p:nvPr/>
            </p:nvSpPr>
            <p:spPr bwMode="auto">
              <a:xfrm>
                <a:off x="2602" y="1907"/>
                <a:ext cx="52" cy="71"/>
              </a:xfrm>
              <a:custGeom>
                <a:avLst/>
                <a:gdLst>
                  <a:gd name="T0" fmla="*/ 11 w 22"/>
                  <a:gd name="T1" fmla="*/ 1 h 30"/>
                  <a:gd name="T2" fmla="*/ 10 w 22"/>
                  <a:gd name="T3" fmla="*/ 2 h 30"/>
                  <a:gd name="T4" fmla="*/ 18 w 22"/>
                  <a:gd name="T5" fmla="*/ 16 h 30"/>
                  <a:gd name="T6" fmla="*/ 1 w 22"/>
                  <a:gd name="T7" fmla="*/ 26 h 30"/>
                  <a:gd name="T8" fmla="*/ 1 w 22"/>
                  <a:gd name="T9" fmla="*/ 27 h 30"/>
                  <a:gd name="T10" fmla="*/ 20 w 22"/>
                  <a:gd name="T11" fmla="*/ 21 h 30"/>
                  <a:gd name="T12" fmla="*/ 11 w 22"/>
                  <a:gd name="T13" fmla="*/ 1 h 30"/>
                </a:gdLst>
                <a:ahLst/>
                <a:cxnLst>
                  <a:cxn ang="0">
                    <a:pos x="T0" y="T1"/>
                  </a:cxn>
                  <a:cxn ang="0">
                    <a:pos x="T2" y="T3"/>
                  </a:cxn>
                  <a:cxn ang="0">
                    <a:pos x="T4" y="T5"/>
                  </a:cxn>
                  <a:cxn ang="0">
                    <a:pos x="T6" y="T7"/>
                  </a:cxn>
                  <a:cxn ang="0">
                    <a:pos x="T8" y="T9"/>
                  </a:cxn>
                  <a:cxn ang="0">
                    <a:pos x="T10" y="T11"/>
                  </a:cxn>
                  <a:cxn ang="0">
                    <a:pos x="T12" y="T13"/>
                  </a:cxn>
                </a:cxnLst>
                <a:rect l="0" t="0" r="r" b="b"/>
                <a:pathLst>
                  <a:path w="22" h="30">
                    <a:moveTo>
                      <a:pt x="11" y="1"/>
                    </a:moveTo>
                    <a:cubicBezTo>
                      <a:pt x="10" y="0"/>
                      <a:pt x="9" y="1"/>
                      <a:pt x="10" y="2"/>
                    </a:cubicBezTo>
                    <a:cubicBezTo>
                      <a:pt x="14" y="6"/>
                      <a:pt x="17" y="10"/>
                      <a:pt x="18" y="16"/>
                    </a:cubicBezTo>
                    <a:cubicBezTo>
                      <a:pt x="20" y="26"/>
                      <a:pt x="9" y="28"/>
                      <a:pt x="1" y="26"/>
                    </a:cubicBezTo>
                    <a:cubicBezTo>
                      <a:pt x="1" y="25"/>
                      <a:pt x="0" y="26"/>
                      <a:pt x="1" y="27"/>
                    </a:cubicBezTo>
                    <a:cubicBezTo>
                      <a:pt x="8" y="30"/>
                      <a:pt x="17" y="30"/>
                      <a:pt x="20" y="21"/>
                    </a:cubicBezTo>
                    <a:cubicBezTo>
                      <a:pt x="22" y="13"/>
                      <a:pt x="18" y="5"/>
                      <a:pt x="11" y="1"/>
                    </a:cubicBezTo>
                  </a:path>
                </a:pathLst>
              </a:custGeom>
              <a:solidFill>
                <a:srgbClr val="E7B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6" name="Freeform 259">
                <a:extLst>
                  <a:ext uri="{FF2B5EF4-FFF2-40B4-BE49-F238E27FC236}">
                    <a16:creationId xmlns:a16="http://schemas.microsoft.com/office/drawing/2014/main" id="{6B04F48B-ABFC-45DB-9CFC-E6A04D247ECA}"/>
                  </a:ext>
                </a:extLst>
              </p:cNvPr>
              <p:cNvSpPr>
                <a:spLocks noEditPoints="1"/>
              </p:cNvSpPr>
              <p:nvPr/>
            </p:nvSpPr>
            <p:spPr bwMode="auto">
              <a:xfrm>
                <a:off x="1239" y="1615"/>
                <a:ext cx="1750" cy="1053"/>
              </a:xfrm>
              <a:custGeom>
                <a:avLst/>
                <a:gdLst>
                  <a:gd name="T0" fmla="*/ 13 w 736"/>
                  <a:gd name="T1" fmla="*/ 441 h 443"/>
                  <a:gd name="T2" fmla="*/ 35 w 736"/>
                  <a:gd name="T3" fmla="*/ 436 h 443"/>
                  <a:gd name="T4" fmla="*/ 6 w 736"/>
                  <a:gd name="T5" fmla="*/ 407 h 443"/>
                  <a:gd name="T6" fmla="*/ 54 w 736"/>
                  <a:gd name="T7" fmla="*/ 423 h 443"/>
                  <a:gd name="T8" fmla="*/ 62 w 736"/>
                  <a:gd name="T9" fmla="*/ 416 h 443"/>
                  <a:gd name="T10" fmla="*/ 1 w 736"/>
                  <a:gd name="T11" fmla="*/ 431 h 443"/>
                  <a:gd name="T12" fmla="*/ 12 w 736"/>
                  <a:gd name="T13" fmla="*/ 409 h 443"/>
                  <a:gd name="T14" fmla="*/ 11 w 736"/>
                  <a:gd name="T15" fmla="*/ 385 h 443"/>
                  <a:gd name="T16" fmla="*/ 9 w 736"/>
                  <a:gd name="T17" fmla="*/ 364 h 443"/>
                  <a:gd name="T18" fmla="*/ 111 w 736"/>
                  <a:gd name="T19" fmla="*/ 360 h 443"/>
                  <a:gd name="T20" fmla="*/ 115 w 736"/>
                  <a:gd name="T21" fmla="*/ 376 h 443"/>
                  <a:gd name="T22" fmla="*/ 41 w 736"/>
                  <a:gd name="T23" fmla="*/ 325 h 443"/>
                  <a:gd name="T24" fmla="*/ 38 w 736"/>
                  <a:gd name="T25" fmla="*/ 340 h 443"/>
                  <a:gd name="T26" fmla="*/ 39 w 736"/>
                  <a:gd name="T27" fmla="*/ 337 h 443"/>
                  <a:gd name="T28" fmla="*/ 183 w 736"/>
                  <a:gd name="T29" fmla="*/ 311 h 443"/>
                  <a:gd name="T30" fmla="*/ 208 w 736"/>
                  <a:gd name="T31" fmla="*/ 309 h 443"/>
                  <a:gd name="T32" fmla="*/ 234 w 736"/>
                  <a:gd name="T33" fmla="*/ 279 h 443"/>
                  <a:gd name="T34" fmla="*/ 244 w 736"/>
                  <a:gd name="T35" fmla="*/ 274 h 443"/>
                  <a:gd name="T36" fmla="*/ 241 w 736"/>
                  <a:gd name="T37" fmla="*/ 251 h 443"/>
                  <a:gd name="T38" fmla="*/ 682 w 736"/>
                  <a:gd name="T39" fmla="*/ 232 h 443"/>
                  <a:gd name="T40" fmla="*/ 692 w 736"/>
                  <a:gd name="T41" fmla="*/ 227 h 443"/>
                  <a:gd name="T42" fmla="*/ 694 w 736"/>
                  <a:gd name="T43" fmla="*/ 220 h 443"/>
                  <a:gd name="T44" fmla="*/ 263 w 736"/>
                  <a:gd name="T45" fmla="*/ 237 h 443"/>
                  <a:gd name="T46" fmla="*/ 662 w 736"/>
                  <a:gd name="T47" fmla="*/ 184 h 443"/>
                  <a:gd name="T48" fmla="*/ 520 w 736"/>
                  <a:gd name="T49" fmla="*/ 181 h 443"/>
                  <a:gd name="T50" fmla="*/ 614 w 736"/>
                  <a:gd name="T51" fmla="*/ 247 h 443"/>
                  <a:gd name="T52" fmla="*/ 658 w 736"/>
                  <a:gd name="T53" fmla="*/ 235 h 443"/>
                  <a:gd name="T54" fmla="*/ 664 w 736"/>
                  <a:gd name="T55" fmla="*/ 229 h 443"/>
                  <a:gd name="T56" fmla="*/ 664 w 736"/>
                  <a:gd name="T57" fmla="*/ 229 h 443"/>
                  <a:gd name="T58" fmla="*/ 666 w 736"/>
                  <a:gd name="T59" fmla="*/ 222 h 443"/>
                  <a:gd name="T60" fmla="*/ 566 w 736"/>
                  <a:gd name="T61" fmla="*/ 186 h 443"/>
                  <a:gd name="T62" fmla="*/ 697 w 736"/>
                  <a:gd name="T63" fmla="*/ 187 h 443"/>
                  <a:gd name="T64" fmla="*/ 715 w 736"/>
                  <a:gd name="T65" fmla="*/ 213 h 443"/>
                  <a:gd name="T66" fmla="*/ 698 w 736"/>
                  <a:gd name="T67" fmla="*/ 183 h 443"/>
                  <a:gd name="T68" fmla="*/ 214 w 736"/>
                  <a:gd name="T69" fmla="*/ 191 h 443"/>
                  <a:gd name="T70" fmla="*/ 226 w 736"/>
                  <a:gd name="T71" fmla="*/ 207 h 443"/>
                  <a:gd name="T72" fmla="*/ 298 w 736"/>
                  <a:gd name="T73" fmla="*/ 178 h 443"/>
                  <a:gd name="T74" fmla="*/ 293 w 736"/>
                  <a:gd name="T75" fmla="*/ 163 h 443"/>
                  <a:gd name="T76" fmla="*/ 290 w 736"/>
                  <a:gd name="T77" fmla="*/ 155 h 443"/>
                  <a:gd name="T78" fmla="*/ 613 w 736"/>
                  <a:gd name="T79" fmla="*/ 173 h 443"/>
                  <a:gd name="T80" fmla="*/ 616 w 736"/>
                  <a:gd name="T81" fmla="*/ 161 h 443"/>
                  <a:gd name="T82" fmla="*/ 540 w 736"/>
                  <a:gd name="T83" fmla="*/ 131 h 443"/>
                  <a:gd name="T84" fmla="*/ 560 w 736"/>
                  <a:gd name="T85" fmla="*/ 127 h 443"/>
                  <a:gd name="T86" fmla="*/ 501 w 736"/>
                  <a:gd name="T87" fmla="*/ 117 h 443"/>
                  <a:gd name="T88" fmla="*/ 422 w 736"/>
                  <a:gd name="T89" fmla="*/ 82 h 443"/>
                  <a:gd name="T90" fmla="*/ 455 w 736"/>
                  <a:gd name="T91" fmla="*/ 130 h 443"/>
                  <a:gd name="T92" fmla="*/ 476 w 736"/>
                  <a:gd name="T93" fmla="*/ 159 h 443"/>
                  <a:gd name="T94" fmla="*/ 495 w 736"/>
                  <a:gd name="T95" fmla="*/ 167 h 443"/>
                  <a:gd name="T96" fmla="*/ 424 w 736"/>
                  <a:gd name="T97" fmla="*/ 71 h 443"/>
                  <a:gd name="T98" fmla="*/ 282 w 736"/>
                  <a:gd name="T99" fmla="*/ 121 h 443"/>
                  <a:gd name="T100" fmla="*/ 308 w 736"/>
                  <a:gd name="T101" fmla="*/ 82 h 443"/>
                  <a:gd name="T102" fmla="*/ 381 w 736"/>
                  <a:gd name="T103" fmla="*/ 38 h 443"/>
                  <a:gd name="T104" fmla="*/ 413 w 736"/>
                  <a:gd name="T105" fmla="*/ 72 h 443"/>
                  <a:gd name="T106" fmla="*/ 399 w 736"/>
                  <a:gd name="T107" fmla="*/ 42 h 443"/>
                  <a:gd name="T108" fmla="*/ 307 w 736"/>
                  <a:gd name="T109" fmla="*/ 42 h 443"/>
                  <a:gd name="T110" fmla="*/ 317 w 736"/>
                  <a:gd name="T111" fmla="*/ 84 h 443"/>
                  <a:gd name="T112" fmla="*/ 311 w 736"/>
                  <a:gd name="T113" fmla="*/ 141 h 443"/>
                  <a:gd name="T114" fmla="*/ 312 w 736"/>
                  <a:gd name="T115" fmla="*/ 146 h 443"/>
                  <a:gd name="T116" fmla="*/ 322 w 736"/>
                  <a:gd name="T117" fmla="*/ 102 h 443"/>
                  <a:gd name="T118" fmla="*/ 295 w 736"/>
                  <a:gd name="T119"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36" h="443">
                    <a:moveTo>
                      <a:pt x="15" y="436"/>
                    </a:moveTo>
                    <a:cubicBezTo>
                      <a:pt x="14" y="437"/>
                      <a:pt x="14" y="437"/>
                      <a:pt x="14" y="437"/>
                    </a:cubicBezTo>
                    <a:cubicBezTo>
                      <a:pt x="14" y="438"/>
                      <a:pt x="14" y="438"/>
                      <a:pt x="14" y="438"/>
                    </a:cubicBezTo>
                    <a:cubicBezTo>
                      <a:pt x="14" y="439"/>
                      <a:pt x="14" y="439"/>
                      <a:pt x="14" y="439"/>
                    </a:cubicBezTo>
                    <a:cubicBezTo>
                      <a:pt x="13" y="440"/>
                      <a:pt x="13" y="440"/>
                      <a:pt x="13" y="440"/>
                    </a:cubicBezTo>
                    <a:cubicBezTo>
                      <a:pt x="13" y="441"/>
                      <a:pt x="13" y="441"/>
                      <a:pt x="13" y="441"/>
                    </a:cubicBezTo>
                    <a:cubicBezTo>
                      <a:pt x="13" y="441"/>
                      <a:pt x="13" y="441"/>
                      <a:pt x="13" y="441"/>
                    </a:cubicBezTo>
                    <a:cubicBezTo>
                      <a:pt x="13" y="441"/>
                      <a:pt x="13" y="441"/>
                      <a:pt x="13" y="441"/>
                    </a:cubicBezTo>
                    <a:cubicBezTo>
                      <a:pt x="13" y="441"/>
                      <a:pt x="13" y="441"/>
                      <a:pt x="13" y="441"/>
                    </a:cubicBezTo>
                    <a:cubicBezTo>
                      <a:pt x="13" y="441"/>
                      <a:pt x="13" y="441"/>
                      <a:pt x="13" y="441"/>
                    </a:cubicBezTo>
                    <a:cubicBezTo>
                      <a:pt x="13" y="441"/>
                      <a:pt x="13" y="441"/>
                      <a:pt x="13" y="441"/>
                    </a:cubicBezTo>
                    <a:cubicBezTo>
                      <a:pt x="13" y="441"/>
                      <a:pt x="13" y="441"/>
                      <a:pt x="13" y="441"/>
                    </a:cubicBezTo>
                    <a:cubicBezTo>
                      <a:pt x="13" y="441"/>
                      <a:pt x="13" y="441"/>
                      <a:pt x="13" y="441"/>
                    </a:cubicBezTo>
                    <a:cubicBezTo>
                      <a:pt x="13" y="443"/>
                      <a:pt x="13" y="443"/>
                      <a:pt x="13" y="443"/>
                    </a:cubicBezTo>
                    <a:cubicBezTo>
                      <a:pt x="14" y="443"/>
                      <a:pt x="14" y="443"/>
                      <a:pt x="15" y="443"/>
                    </a:cubicBezTo>
                    <a:cubicBezTo>
                      <a:pt x="15" y="442"/>
                      <a:pt x="15" y="442"/>
                      <a:pt x="15" y="442"/>
                    </a:cubicBezTo>
                    <a:cubicBezTo>
                      <a:pt x="15" y="438"/>
                      <a:pt x="15" y="438"/>
                      <a:pt x="15" y="438"/>
                    </a:cubicBezTo>
                    <a:cubicBezTo>
                      <a:pt x="15" y="438"/>
                      <a:pt x="15" y="437"/>
                      <a:pt x="15" y="436"/>
                    </a:cubicBezTo>
                    <a:moveTo>
                      <a:pt x="35" y="434"/>
                    </a:moveTo>
                    <a:cubicBezTo>
                      <a:pt x="34" y="436"/>
                      <a:pt x="34" y="436"/>
                      <a:pt x="34" y="436"/>
                    </a:cubicBezTo>
                    <a:cubicBezTo>
                      <a:pt x="34" y="437"/>
                      <a:pt x="34" y="438"/>
                      <a:pt x="34" y="439"/>
                    </a:cubicBezTo>
                    <a:cubicBezTo>
                      <a:pt x="35" y="439"/>
                      <a:pt x="35" y="439"/>
                      <a:pt x="36" y="439"/>
                    </a:cubicBezTo>
                    <a:cubicBezTo>
                      <a:pt x="36" y="437"/>
                      <a:pt x="36" y="437"/>
                      <a:pt x="36" y="437"/>
                    </a:cubicBezTo>
                    <a:cubicBezTo>
                      <a:pt x="35" y="436"/>
                      <a:pt x="35" y="436"/>
                      <a:pt x="35" y="436"/>
                    </a:cubicBezTo>
                    <a:cubicBezTo>
                      <a:pt x="35" y="436"/>
                      <a:pt x="35" y="436"/>
                      <a:pt x="35" y="436"/>
                    </a:cubicBezTo>
                    <a:cubicBezTo>
                      <a:pt x="35" y="434"/>
                      <a:pt x="35" y="434"/>
                      <a:pt x="35" y="434"/>
                    </a:cubicBezTo>
                    <a:moveTo>
                      <a:pt x="51" y="412"/>
                    </a:moveTo>
                    <a:cubicBezTo>
                      <a:pt x="51" y="412"/>
                      <a:pt x="51" y="412"/>
                      <a:pt x="51" y="412"/>
                    </a:cubicBezTo>
                    <a:cubicBezTo>
                      <a:pt x="51" y="412"/>
                      <a:pt x="51" y="412"/>
                      <a:pt x="51" y="412"/>
                    </a:cubicBezTo>
                    <a:cubicBezTo>
                      <a:pt x="51" y="412"/>
                      <a:pt x="51" y="412"/>
                      <a:pt x="51" y="412"/>
                    </a:cubicBezTo>
                    <a:cubicBezTo>
                      <a:pt x="51" y="412"/>
                      <a:pt x="51" y="412"/>
                      <a:pt x="51" y="412"/>
                    </a:cubicBezTo>
                    <a:cubicBezTo>
                      <a:pt x="51" y="412"/>
                      <a:pt x="51" y="412"/>
                      <a:pt x="51" y="412"/>
                    </a:cubicBezTo>
                    <a:cubicBezTo>
                      <a:pt x="51" y="412"/>
                      <a:pt x="51" y="412"/>
                      <a:pt x="51" y="412"/>
                    </a:cubicBezTo>
                    <a:moveTo>
                      <a:pt x="5" y="407"/>
                    </a:moveTo>
                    <a:cubicBezTo>
                      <a:pt x="5" y="407"/>
                      <a:pt x="5" y="407"/>
                      <a:pt x="5" y="407"/>
                    </a:cubicBezTo>
                    <a:cubicBezTo>
                      <a:pt x="6" y="407"/>
                      <a:pt x="6" y="407"/>
                      <a:pt x="6" y="407"/>
                    </a:cubicBezTo>
                    <a:cubicBezTo>
                      <a:pt x="6" y="407"/>
                      <a:pt x="6" y="407"/>
                      <a:pt x="6" y="407"/>
                    </a:cubicBezTo>
                    <a:cubicBezTo>
                      <a:pt x="6" y="407"/>
                      <a:pt x="6" y="407"/>
                      <a:pt x="5" y="407"/>
                    </a:cubicBezTo>
                    <a:moveTo>
                      <a:pt x="56" y="404"/>
                    </a:moveTo>
                    <a:cubicBezTo>
                      <a:pt x="55" y="405"/>
                      <a:pt x="55" y="406"/>
                      <a:pt x="54" y="407"/>
                    </a:cubicBezTo>
                    <a:cubicBezTo>
                      <a:pt x="53" y="409"/>
                      <a:pt x="52" y="410"/>
                      <a:pt x="51" y="412"/>
                    </a:cubicBezTo>
                    <a:cubicBezTo>
                      <a:pt x="51" y="412"/>
                      <a:pt x="51" y="412"/>
                      <a:pt x="51" y="412"/>
                    </a:cubicBezTo>
                    <a:cubicBezTo>
                      <a:pt x="51" y="412"/>
                      <a:pt x="51" y="412"/>
                      <a:pt x="51" y="412"/>
                    </a:cubicBezTo>
                    <a:cubicBezTo>
                      <a:pt x="51" y="413"/>
                      <a:pt x="51" y="413"/>
                      <a:pt x="51" y="413"/>
                    </a:cubicBezTo>
                    <a:cubicBezTo>
                      <a:pt x="51" y="414"/>
                      <a:pt x="51" y="414"/>
                      <a:pt x="51" y="414"/>
                    </a:cubicBezTo>
                    <a:cubicBezTo>
                      <a:pt x="52" y="417"/>
                      <a:pt x="52" y="417"/>
                      <a:pt x="52" y="417"/>
                    </a:cubicBezTo>
                    <a:cubicBezTo>
                      <a:pt x="53" y="419"/>
                      <a:pt x="53" y="420"/>
                      <a:pt x="53" y="421"/>
                    </a:cubicBezTo>
                    <a:cubicBezTo>
                      <a:pt x="54" y="423"/>
                      <a:pt x="54" y="423"/>
                      <a:pt x="54" y="423"/>
                    </a:cubicBezTo>
                    <a:cubicBezTo>
                      <a:pt x="54" y="424"/>
                      <a:pt x="54" y="424"/>
                      <a:pt x="54" y="424"/>
                    </a:cubicBezTo>
                    <a:cubicBezTo>
                      <a:pt x="54" y="425"/>
                      <a:pt x="54" y="425"/>
                      <a:pt x="54" y="425"/>
                    </a:cubicBezTo>
                    <a:cubicBezTo>
                      <a:pt x="54" y="425"/>
                      <a:pt x="54" y="425"/>
                      <a:pt x="54" y="425"/>
                    </a:cubicBezTo>
                    <a:cubicBezTo>
                      <a:pt x="55" y="426"/>
                      <a:pt x="55" y="426"/>
                      <a:pt x="55" y="427"/>
                    </a:cubicBezTo>
                    <a:cubicBezTo>
                      <a:pt x="55" y="427"/>
                      <a:pt x="55" y="427"/>
                      <a:pt x="55" y="427"/>
                    </a:cubicBezTo>
                    <a:cubicBezTo>
                      <a:pt x="56" y="427"/>
                      <a:pt x="56" y="427"/>
                      <a:pt x="56" y="428"/>
                    </a:cubicBezTo>
                    <a:cubicBezTo>
                      <a:pt x="56" y="428"/>
                      <a:pt x="56" y="429"/>
                      <a:pt x="56" y="430"/>
                    </a:cubicBezTo>
                    <a:cubicBezTo>
                      <a:pt x="56" y="430"/>
                      <a:pt x="56" y="430"/>
                      <a:pt x="56" y="430"/>
                    </a:cubicBezTo>
                    <a:cubicBezTo>
                      <a:pt x="56" y="430"/>
                      <a:pt x="56" y="430"/>
                      <a:pt x="56" y="430"/>
                    </a:cubicBezTo>
                    <a:cubicBezTo>
                      <a:pt x="56" y="430"/>
                      <a:pt x="56" y="430"/>
                      <a:pt x="56" y="430"/>
                    </a:cubicBezTo>
                    <a:cubicBezTo>
                      <a:pt x="56" y="430"/>
                      <a:pt x="56" y="430"/>
                      <a:pt x="56" y="430"/>
                    </a:cubicBezTo>
                    <a:cubicBezTo>
                      <a:pt x="59" y="426"/>
                      <a:pt x="61" y="421"/>
                      <a:pt x="62" y="416"/>
                    </a:cubicBezTo>
                    <a:cubicBezTo>
                      <a:pt x="60" y="413"/>
                      <a:pt x="59" y="410"/>
                      <a:pt x="57" y="407"/>
                    </a:cubicBezTo>
                    <a:cubicBezTo>
                      <a:pt x="56" y="404"/>
                      <a:pt x="56" y="404"/>
                      <a:pt x="56" y="404"/>
                    </a:cubicBezTo>
                    <a:moveTo>
                      <a:pt x="7" y="392"/>
                    </a:moveTo>
                    <a:cubicBezTo>
                      <a:pt x="7" y="394"/>
                      <a:pt x="7" y="396"/>
                      <a:pt x="6" y="399"/>
                    </a:cubicBezTo>
                    <a:cubicBezTo>
                      <a:pt x="6" y="403"/>
                      <a:pt x="6" y="408"/>
                      <a:pt x="7" y="413"/>
                    </a:cubicBezTo>
                    <a:cubicBezTo>
                      <a:pt x="7" y="417"/>
                      <a:pt x="5" y="420"/>
                      <a:pt x="2" y="420"/>
                    </a:cubicBezTo>
                    <a:cubicBezTo>
                      <a:pt x="1" y="420"/>
                      <a:pt x="1" y="420"/>
                      <a:pt x="1" y="420"/>
                    </a:cubicBezTo>
                    <a:cubicBezTo>
                      <a:pt x="1" y="420"/>
                      <a:pt x="1" y="420"/>
                      <a:pt x="1" y="420"/>
                    </a:cubicBezTo>
                    <a:cubicBezTo>
                      <a:pt x="0" y="424"/>
                      <a:pt x="0" y="429"/>
                      <a:pt x="1" y="433"/>
                    </a:cubicBezTo>
                    <a:cubicBezTo>
                      <a:pt x="1" y="433"/>
                      <a:pt x="1" y="432"/>
                      <a:pt x="1" y="432"/>
                    </a:cubicBezTo>
                    <a:cubicBezTo>
                      <a:pt x="1" y="431"/>
                      <a:pt x="1" y="431"/>
                      <a:pt x="1" y="431"/>
                    </a:cubicBezTo>
                    <a:cubicBezTo>
                      <a:pt x="1" y="431"/>
                      <a:pt x="1" y="431"/>
                      <a:pt x="1" y="431"/>
                    </a:cubicBezTo>
                    <a:cubicBezTo>
                      <a:pt x="2" y="430"/>
                      <a:pt x="2" y="430"/>
                      <a:pt x="2" y="430"/>
                    </a:cubicBezTo>
                    <a:cubicBezTo>
                      <a:pt x="2" y="428"/>
                      <a:pt x="2" y="428"/>
                      <a:pt x="2" y="428"/>
                    </a:cubicBezTo>
                    <a:cubicBezTo>
                      <a:pt x="2" y="428"/>
                      <a:pt x="2" y="428"/>
                      <a:pt x="2" y="428"/>
                    </a:cubicBezTo>
                    <a:cubicBezTo>
                      <a:pt x="2" y="428"/>
                      <a:pt x="2" y="428"/>
                      <a:pt x="2" y="428"/>
                    </a:cubicBezTo>
                    <a:cubicBezTo>
                      <a:pt x="3" y="426"/>
                      <a:pt x="3" y="426"/>
                      <a:pt x="3" y="426"/>
                    </a:cubicBezTo>
                    <a:cubicBezTo>
                      <a:pt x="3" y="423"/>
                      <a:pt x="3" y="423"/>
                      <a:pt x="3" y="423"/>
                    </a:cubicBezTo>
                    <a:cubicBezTo>
                      <a:pt x="4" y="420"/>
                      <a:pt x="4" y="420"/>
                      <a:pt x="4" y="420"/>
                    </a:cubicBezTo>
                    <a:cubicBezTo>
                      <a:pt x="6" y="418"/>
                      <a:pt x="6" y="418"/>
                      <a:pt x="6" y="418"/>
                    </a:cubicBezTo>
                    <a:cubicBezTo>
                      <a:pt x="6" y="417"/>
                      <a:pt x="7" y="416"/>
                      <a:pt x="7" y="415"/>
                    </a:cubicBezTo>
                    <a:cubicBezTo>
                      <a:pt x="9" y="413"/>
                      <a:pt x="9" y="413"/>
                      <a:pt x="9" y="413"/>
                    </a:cubicBezTo>
                    <a:cubicBezTo>
                      <a:pt x="10" y="411"/>
                      <a:pt x="10" y="411"/>
                      <a:pt x="10" y="411"/>
                    </a:cubicBezTo>
                    <a:cubicBezTo>
                      <a:pt x="12" y="409"/>
                      <a:pt x="12" y="409"/>
                      <a:pt x="12" y="409"/>
                    </a:cubicBezTo>
                    <a:cubicBezTo>
                      <a:pt x="12" y="407"/>
                      <a:pt x="12" y="407"/>
                      <a:pt x="12" y="407"/>
                    </a:cubicBezTo>
                    <a:cubicBezTo>
                      <a:pt x="12" y="403"/>
                      <a:pt x="12" y="399"/>
                      <a:pt x="12" y="395"/>
                    </a:cubicBezTo>
                    <a:cubicBezTo>
                      <a:pt x="10" y="394"/>
                      <a:pt x="9" y="393"/>
                      <a:pt x="7" y="392"/>
                    </a:cubicBezTo>
                    <a:moveTo>
                      <a:pt x="11" y="385"/>
                    </a:moveTo>
                    <a:cubicBezTo>
                      <a:pt x="11" y="385"/>
                      <a:pt x="11" y="385"/>
                      <a:pt x="11" y="385"/>
                    </a:cubicBezTo>
                    <a:cubicBezTo>
                      <a:pt x="11" y="385"/>
                      <a:pt x="11" y="385"/>
                      <a:pt x="11" y="385"/>
                    </a:cubicBezTo>
                    <a:cubicBezTo>
                      <a:pt x="11" y="385"/>
                      <a:pt x="11" y="385"/>
                      <a:pt x="11" y="385"/>
                    </a:cubicBezTo>
                    <a:moveTo>
                      <a:pt x="16" y="380"/>
                    </a:moveTo>
                    <a:cubicBezTo>
                      <a:pt x="15" y="380"/>
                      <a:pt x="15" y="380"/>
                      <a:pt x="15" y="380"/>
                    </a:cubicBezTo>
                    <a:cubicBezTo>
                      <a:pt x="14" y="381"/>
                      <a:pt x="14" y="382"/>
                      <a:pt x="13" y="383"/>
                    </a:cubicBezTo>
                    <a:cubicBezTo>
                      <a:pt x="12" y="383"/>
                      <a:pt x="12" y="384"/>
                      <a:pt x="12" y="384"/>
                    </a:cubicBezTo>
                    <a:cubicBezTo>
                      <a:pt x="11" y="385"/>
                      <a:pt x="11" y="385"/>
                      <a:pt x="11" y="385"/>
                    </a:cubicBezTo>
                    <a:cubicBezTo>
                      <a:pt x="11" y="385"/>
                      <a:pt x="11" y="385"/>
                      <a:pt x="11" y="385"/>
                    </a:cubicBezTo>
                    <a:cubicBezTo>
                      <a:pt x="11" y="385"/>
                      <a:pt x="11" y="385"/>
                      <a:pt x="11" y="385"/>
                    </a:cubicBezTo>
                    <a:cubicBezTo>
                      <a:pt x="10" y="387"/>
                      <a:pt x="9" y="388"/>
                      <a:pt x="9" y="389"/>
                    </a:cubicBezTo>
                    <a:cubicBezTo>
                      <a:pt x="10" y="391"/>
                      <a:pt x="11" y="392"/>
                      <a:pt x="12" y="393"/>
                    </a:cubicBezTo>
                    <a:cubicBezTo>
                      <a:pt x="13" y="389"/>
                      <a:pt x="14" y="384"/>
                      <a:pt x="16" y="380"/>
                    </a:cubicBezTo>
                    <a:moveTo>
                      <a:pt x="17" y="347"/>
                    </a:moveTo>
                    <a:cubicBezTo>
                      <a:pt x="16" y="347"/>
                      <a:pt x="16" y="347"/>
                      <a:pt x="16" y="347"/>
                    </a:cubicBezTo>
                    <a:cubicBezTo>
                      <a:pt x="5" y="347"/>
                      <a:pt x="3" y="358"/>
                      <a:pt x="7" y="365"/>
                    </a:cubicBezTo>
                    <a:cubicBezTo>
                      <a:pt x="8" y="365"/>
                      <a:pt x="8" y="365"/>
                      <a:pt x="8" y="364"/>
                    </a:cubicBezTo>
                    <a:cubicBezTo>
                      <a:pt x="9" y="364"/>
                      <a:pt x="9" y="364"/>
                      <a:pt x="9" y="364"/>
                    </a:cubicBezTo>
                    <a:cubicBezTo>
                      <a:pt x="9" y="364"/>
                      <a:pt x="9" y="364"/>
                      <a:pt x="9" y="364"/>
                    </a:cubicBezTo>
                    <a:cubicBezTo>
                      <a:pt x="9" y="364"/>
                      <a:pt x="9" y="364"/>
                      <a:pt x="9" y="364"/>
                    </a:cubicBezTo>
                    <a:cubicBezTo>
                      <a:pt x="10" y="363"/>
                      <a:pt x="10" y="363"/>
                      <a:pt x="10" y="363"/>
                    </a:cubicBezTo>
                    <a:cubicBezTo>
                      <a:pt x="12" y="362"/>
                      <a:pt x="12" y="362"/>
                      <a:pt x="12" y="362"/>
                    </a:cubicBezTo>
                    <a:cubicBezTo>
                      <a:pt x="15" y="359"/>
                      <a:pt x="15" y="359"/>
                      <a:pt x="15" y="359"/>
                    </a:cubicBezTo>
                    <a:cubicBezTo>
                      <a:pt x="17" y="358"/>
                      <a:pt x="20" y="356"/>
                      <a:pt x="22" y="355"/>
                    </a:cubicBezTo>
                    <a:cubicBezTo>
                      <a:pt x="22" y="354"/>
                      <a:pt x="23" y="354"/>
                      <a:pt x="24" y="354"/>
                    </a:cubicBezTo>
                    <a:cubicBezTo>
                      <a:pt x="23" y="352"/>
                      <a:pt x="23" y="350"/>
                      <a:pt x="23" y="348"/>
                    </a:cubicBezTo>
                    <a:cubicBezTo>
                      <a:pt x="21" y="347"/>
                      <a:pt x="19" y="347"/>
                      <a:pt x="17" y="347"/>
                    </a:cubicBezTo>
                    <a:moveTo>
                      <a:pt x="155" y="329"/>
                    </a:moveTo>
                    <a:cubicBezTo>
                      <a:pt x="154" y="332"/>
                      <a:pt x="153" y="334"/>
                      <a:pt x="151" y="337"/>
                    </a:cubicBezTo>
                    <a:cubicBezTo>
                      <a:pt x="145" y="343"/>
                      <a:pt x="135" y="348"/>
                      <a:pt x="126" y="348"/>
                    </a:cubicBezTo>
                    <a:cubicBezTo>
                      <a:pt x="123" y="348"/>
                      <a:pt x="119" y="348"/>
                      <a:pt x="117" y="346"/>
                    </a:cubicBezTo>
                    <a:cubicBezTo>
                      <a:pt x="116" y="351"/>
                      <a:pt x="114" y="356"/>
                      <a:pt x="111" y="360"/>
                    </a:cubicBezTo>
                    <a:cubicBezTo>
                      <a:pt x="105" y="366"/>
                      <a:pt x="95" y="371"/>
                      <a:pt x="86" y="371"/>
                    </a:cubicBezTo>
                    <a:cubicBezTo>
                      <a:pt x="87" y="373"/>
                      <a:pt x="87" y="373"/>
                      <a:pt x="87" y="373"/>
                    </a:cubicBezTo>
                    <a:cubicBezTo>
                      <a:pt x="90" y="373"/>
                      <a:pt x="94" y="372"/>
                      <a:pt x="97" y="370"/>
                    </a:cubicBezTo>
                    <a:cubicBezTo>
                      <a:pt x="97" y="370"/>
                      <a:pt x="97" y="370"/>
                      <a:pt x="97" y="370"/>
                    </a:cubicBezTo>
                    <a:cubicBezTo>
                      <a:pt x="97" y="370"/>
                      <a:pt x="98" y="370"/>
                      <a:pt x="97" y="371"/>
                    </a:cubicBezTo>
                    <a:cubicBezTo>
                      <a:pt x="95" y="374"/>
                      <a:pt x="91" y="376"/>
                      <a:pt x="88" y="376"/>
                    </a:cubicBezTo>
                    <a:cubicBezTo>
                      <a:pt x="89" y="381"/>
                      <a:pt x="89" y="381"/>
                      <a:pt x="89" y="381"/>
                    </a:cubicBezTo>
                    <a:cubicBezTo>
                      <a:pt x="92" y="387"/>
                      <a:pt x="92" y="387"/>
                      <a:pt x="92" y="387"/>
                    </a:cubicBezTo>
                    <a:cubicBezTo>
                      <a:pt x="93" y="388"/>
                      <a:pt x="93" y="388"/>
                      <a:pt x="93" y="388"/>
                    </a:cubicBezTo>
                    <a:cubicBezTo>
                      <a:pt x="95" y="388"/>
                      <a:pt x="96" y="386"/>
                      <a:pt x="98" y="385"/>
                    </a:cubicBezTo>
                    <a:cubicBezTo>
                      <a:pt x="101" y="383"/>
                      <a:pt x="105" y="380"/>
                      <a:pt x="108" y="375"/>
                    </a:cubicBezTo>
                    <a:cubicBezTo>
                      <a:pt x="110" y="376"/>
                      <a:pt x="113" y="376"/>
                      <a:pt x="115" y="376"/>
                    </a:cubicBezTo>
                    <a:cubicBezTo>
                      <a:pt x="122" y="376"/>
                      <a:pt x="129" y="374"/>
                      <a:pt x="135" y="371"/>
                    </a:cubicBezTo>
                    <a:cubicBezTo>
                      <a:pt x="146" y="366"/>
                      <a:pt x="155" y="358"/>
                      <a:pt x="162" y="348"/>
                    </a:cubicBezTo>
                    <a:cubicBezTo>
                      <a:pt x="163" y="346"/>
                      <a:pt x="164" y="344"/>
                      <a:pt x="165" y="341"/>
                    </a:cubicBezTo>
                    <a:cubicBezTo>
                      <a:pt x="165" y="341"/>
                      <a:pt x="165" y="340"/>
                      <a:pt x="164" y="340"/>
                    </a:cubicBezTo>
                    <a:cubicBezTo>
                      <a:pt x="161" y="337"/>
                      <a:pt x="161" y="337"/>
                      <a:pt x="161" y="337"/>
                    </a:cubicBezTo>
                    <a:cubicBezTo>
                      <a:pt x="159" y="334"/>
                      <a:pt x="159" y="334"/>
                      <a:pt x="159" y="334"/>
                    </a:cubicBezTo>
                    <a:cubicBezTo>
                      <a:pt x="159" y="334"/>
                      <a:pt x="159" y="334"/>
                      <a:pt x="159" y="334"/>
                    </a:cubicBezTo>
                    <a:cubicBezTo>
                      <a:pt x="158" y="334"/>
                      <a:pt x="158" y="334"/>
                      <a:pt x="158" y="334"/>
                    </a:cubicBezTo>
                    <a:cubicBezTo>
                      <a:pt x="155" y="329"/>
                      <a:pt x="155" y="329"/>
                      <a:pt x="155" y="329"/>
                    </a:cubicBezTo>
                    <a:cubicBezTo>
                      <a:pt x="155" y="329"/>
                      <a:pt x="155" y="329"/>
                      <a:pt x="155" y="329"/>
                    </a:cubicBezTo>
                    <a:moveTo>
                      <a:pt x="41" y="325"/>
                    </a:moveTo>
                    <a:cubicBezTo>
                      <a:pt x="41" y="325"/>
                      <a:pt x="41" y="325"/>
                      <a:pt x="41" y="325"/>
                    </a:cubicBezTo>
                    <a:cubicBezTo>
                      <a:pt x="38" y="327"/>
                      <a:pt x="35" y="328"/>
                      <a:pt x="32" y="330"/>
                    </a:cubicBezTo>
                    <a:cubicBezTo>
                      <a:pt x="28" y="335"/>
                      <a:pt x="25" y="343"/>
                      <a:pt x="26" y="350"/>
                    </a:cubicBezTo>
                    <a:cubicBezTo>
                      <a:pt x="25" y="350"/>
                      <a:pt x="25" y="350"/>
                      <a:pt x="25" y="350"/>
                    </a:cubicBezTo>
                    <a:cubicBezTo>
                      <a:pt x="25" y="351"/>
                      <a:pt x="26" y="351"/>
                      <a:pt x="26" y="352"/>
                    </a:cubicBezTo>
                    <a:cubicBezTo>
                      <a:pt x="29" y="350"/>
                      <a:pt x="31" y="348"/>
                      <a:pt x="33" y="346"/>
                    </a:cubicBezTo>
                    <a:cubicBezTo>
                      <a:pt x="34" y="345"/>
                      <a:pt x="34" y="345"/>
                      <a:pt x="34" y="345"/>
                    </a:cubicBezTo>
                    <a:cubicBezTo>
                      <a:pt x="35" y="345"/>
                      <a:pt x="35" y="345"/>
                      <a:pt x="35" y="345"/>
                    </a:cubicBezTo>
                    <a:cubicBezTo>
                      <a:pt x="35" y="344"/>
                      <a:pt x="35" y="344"/>
                      <a:pt x="35" y="344"/>
                    </a:cubicBezTo>
                    <a:cubicBezTo>
                      <a:pt x="37" y="342"/>
                      <a:pt x="37" y="342"/>
                      <a:pt x="37" y="342"/>
                    </a:cubicBezTo>
                    <a:cubicBezTo>
                      <a:pt x="37" y="342"/>
                      <a:pt x="37" y="341"/>
                      <a:pt x="37" y="341"/>
                    </a:cubicBezTo>
                    <a:cubicBezTo>
                      <a:pt x="38" y="340"/>
                      <a:pt x="38" y="340"/>
                      <a:pt x="38" y="340"/>
                    </a:cubicBezTo>
                    <a:cubicBezTo>
                      <a:pt x="38" y="340"/>
                      <a:pt x="38" y="340"/>
                      <a:pt x="38" y="340"/>
                    </a:cubicBezTo>
                    <a:cubicBezTo>
                      <a:pt x="38" y="340"/>
                      <a:pt x="38" y="340"/>
                      <a:pt x="38" y="340"/>
                    </a:cubicBezTo>
                    <a:cubicBezTo>
                      <a:pt x="38" y="340"/>
                      <a:pt x="38" y="340"/>
                      <a:pt x="38" y="340"/>
                    </a:cubicBezTo>
                    <a:cubicBezTo>
                      <a:pt x="38" y="340"/>
                      <a:pt x="38" y="340"/>
                      <a:pt x="38" y="340"/>
                    </a:cubicBezTo>
                    <a:cubicBezTo>
                      <a:pt x="38" y="340"/>
                      <a:pt x="38" y="340"/>
                      <a:pt x="38" y="340"/>
                    </a:cubicBezTo>
                    <a:cubicBezTo>
                      <a:pt x="38" y="340"/>
                      <a:pt x="38" y="340"/>
                      <a:pt x="38" y="340"/>
                    </a:cubicBezTo>
                    <a:cubicBezTo>
                      <a:pt x="38" y="340"/>
                      <a:pt x="38" y="340"/>
                      <a:pt x="38" y="340"/>
                    </a:cubicBezTo>
                    <a:cubicBezTo>
                      <a:pt x="38" y="339"/>
                      <a:pt x="38" y="339"/>
                      <a:pt x="38" y="339"/>
                    </a:cubicBezTo>
                    <a:cubicBezTo>
                      <a:pt x="38" y="338"/>
                      <a:pt x="38" y="338"/>
                      <a:pt x="38" y="338"/>
                    </a:cubicBezTo>
                    <a:cubicBezTo>
                      <a:pt x="38" y="338"/>
                      <a:pt x="38" y="338"/>
                      <a:pt x="38" y="338"/>
                    </a:cubicBezTo>
                    <a:cubicBezTo>
                      <a:pt x="38" y="338"/>
                      <a:pt x="38" y="338"/>
                      <a:pt x="38" y="338"/>
                    </a:cubicBezTo>
                    <a:cubicBezTo>
                      <a:pt x="38" y="338"/>
                      <a:pt x="38" y="338"/>
                      <a:pt x="38" y="338"/>
                    </a:cubicBezTo>
                    <a:cubicBezTo>
                      <a:pt x="39" y="337"/>
                      <a:pt x="39" y="337"/>
                      <a:pt x="39" y="337"/>
                    </a:cubicBezTo>
                    <a:cubicBezTo>
                      <a:pt x="39" y="337"/>
                      <a:pt x="39" y="337"/>
                      <a:pt x="39" y="337"/>
                    </a:cubicBezTo>
                    <a:cubicBezTo>
                      <a:pt x="39" y="337"/>
                      <a:pt x="39" y="337"/>
                      <a:pt x="39" y="337"/>
                    </a:cubicBezTo>
                    <a:cubicBezTo>
                      <a:pt x="39" y="337"/>
                      <a:pt x="39" y="337"/>
                      <a:pt x="39" y="337"/>
                    </a:cubicBezTo>
                    <a:cubicBezTo>
                      <a:pt x="39" y="337"/>
                      <a:pt x="39" y="337"/>
                      <a:pt x="39" y="337"/>
                    </a:cubicBezTo>
                    <a:cubicBezTo>
                      <a:pt x="39" y="337"/>
                      <a:pt x="39" y="337"/>
                      <a:pt x="39" y="337"/>
                    </a:cubicBezTo>
                    <a:cubicBezTo>
                      <a:pt x="39" y="337"/>
                      <a:pt x="39" y="337"/>
                      <a:pt x="39" y="337"/>
                    </a:cubicBezTo>
                    <a:cubicBezTo>
                      <a:pt x="39" y="336"/>
                      <a:pt x="39" y="336"/>
                      <a:pt x="39" y="336"/>
                    </a:cubicBezTo>
                    <a:cubicBezTo>
                      <a:pt x="39" y="334"/>
                      <a:pt x="39" y="334"/>
                      <a:pt x="40" y="332"/>
                    </a:cubicBezTo>
                    <a:cubicBezTo>
                      <a:pt x="40" y="328"/>
                      <a:pt x="40" y="328"/>
                      <a:pt x="40" y="328"/>
                    </a:cubicBezTo>
                    <a:cubicBezTo>
                      <a:pt x="40" y="327"/>
                      <a:pt x="41" y="326"/>
                      <a:pt x="41" y="325"/>
                    </a:cubicBezTo>
                    <a:moveTo>
                      <a:pt x="190" y="289"/>
                    </a:moveTo>
                    <a:cubicBezTo>
                      <a:pt x="191" y="297"/>
                      <a:pt x="189" y="306"/>
                      <a:pt x="183" y="311"/>
                    </a:cubicBezTo>
                    <a:cubicBezTo>
                      <a:pt x="180" y="313"/>
                      <a:pt x="176" y="315"/>
                      <a:pt x="172" y="316"/>
                    </a:cubicBezTo>
                    <a:cubicBezTo>
                      <a:pt x="175" y="320"/>
                      <a:pt x="175" y="320"/>
                      <a:pt x="175" y="320"/>
                    </a:cubicBezTo>
                    <a:cubicBezTo>
                      <a:pt x="175" y="319"/>
                      <a:pt x="175" y="319"/>
                      <a:pt x="175" y="319"/>
                    </a:cubicBezTo>
                    <a:cubicBezTo>
                      <a:pt x="177" y="321"/>
                      <a:pt x="177" y="321"/>
                      <a:pt x="177" y="321"/>
                    </a:cubicBezTo>
                    <a:cubicBezTo>
                      <a:pt x="177" y="321"/>
                      <a:pt x="177" y="321"/>
                      <a:pt x="178" y="321"/>
                    </a:cubicBezTo>
                    <a:cubicBezTo>
                      <a:pt x="187" y="319"/>
                      <a:pt x="192" y="312"/>
                      <a:pt x="198" y="305"/>
                    </a:cubicBezTo>
                    <a:cubicBezTo>
                      <a:pt x="198" y="305"/>
                      <a:pt x="198" y="305"/>
                      <a:pt x="199" y="305"/>
                    </a:cubicBezTo>
                    <a:cubicBezTo>
                      <a:pt x="199" y="305"/>
                      <a:pt x="199" y="305"/>
                      <a:pt x="199" y="306"/>
                    </a:cubicBezTo>
                    <a:cubicBezTo>
                      <a:pt x="199" y="307"/>
                      <a:pt x="198" y="309"/>
                      <a:pt x="197" y="310"/>
                    </a:cubicBezTo>
                    <a:cubicBezTo>
                      <a:pt x="199" y="311"/>
                      <a:pt x="201" y="311"/>
                      <a:pt x="202" y="311"/>
                    </a:cubicBezTo>
                    <a:cubicBezTo>
                      <a:pt x="205" y="311"/>
                      <a:pt x="207" y="311"/>
                      <a:pt x="209" y="310"/>
                    </a:cubicBezTo>
                    <a:cubicBezTo>
                      <a:pt x="208" y="309"/>
                      <a:pt x="208" y="309"/>
                      <a:pt x="208" y="309"/>
                    </a:cubicBezTo>
                    <a:cubicBezTo>
                      <a:pt x="206" y="306"/>
                      <a:pt x="206" y="306"/>
                      <a:pt x="206" y="306"/>
                    </a:cubicBezTo>
                    <a:cubicBezTo>
                      <a:pt x="202" y="301"/>
                      <a:pt x="202" y="301"/>
                      <a:pt x="202" y="301"/>
                    </a:cubicBezTo>
                    <a:cubicBezTo>
                      <a:pt x="201" y="301"/>
                      <a:pt x="201" y="301"/>
                      <a:pt x="201" y="301"/>
                    </a:cubicBezTo>
                    <a:cubicBezTo>
                      <a:pt x="201" y="301"/>
                      <a:pt x="201" y="301"/>
                      <a:pt x="201" y="301"/>
                    </a:cubicBezTo>
                    <a:cubicBezTo>
                      <a:pt x="199" y="296"/>
                      <a:pt x="199" y="296"/>
                      <a:pt x="199" y="296"/>
                    </a:cubicBezTo>
                    <a:cubicBezTo>
                      <a:pt x="196" y="292"/>
                      <a:pt x="196" y="292"/>
                      <a:pt x="196" y="292"/>
                    </a:cubicBezTo>
                    <a:cubicBezTo>
                      <a:pt x="196" y="292"/>
                      <a:pt x="196" y="292"/>
                      <a:pt x="196" y="292"/>
                    </a:cubicBezTo>
                    <a:cubicBezTo>
                      <a:pt x="196" y="291"/>
                      <a:pt x="196" y="291"/>
                      <a:pt x="196" y="291"/>
                    </a:cubicBezTo>
                    <a:cubicBezTo>
                      <a:pt x="195" y="291"/>
                      <a:pt x="195" y="291"/>
                      <a:pt x="195" y="291"/>
                    </a:cubicBezTo>
                    <a:cubicBezTo>
                      <a:pt x="195" y="291"/>
                      <a:pt x="195" y="291"/>
                      <a:pt x="195" y="291"/>
                    </a:cubicBezTo>
                    <a:cubicBezTo>
                      <a:pt x="193" y="290"/>
                      <a:pt x="191" y="290"/>
                      <a:pt x="190" y="289"/>
                    </a:cubicBezTo>
                    <a:moveTo>
                      <a:pt x="234" y="279"/>
                    </a:moveTo>
                    <a:cubicBezTo>
                      <a:pt x="234" y="279"/>
                      <a:pt x="234" y="279"/>
                      <a:pt x="234" y="279"/>
                    </a:cubicBezTo>
                    <a:cubicBezTo>
                      <a:pt x="232" y="280"/>
                      <a:pt x="231" y="281"/>
                      <a:pt x="229" y="282"/>
                    </a:cubicBezTo>
                    <a:cubicBezTo>
                      <a:pt x="226" y="283"/>
                      <a:pt x="226" y="283"/>
                      <a:pt x="226" y="283"/>
                    </a:cubicBezTo>
                    <a:cubicBezTo>
                      <a:pt x="223" y="284"/>
                      <a:pt x="223" y="284"/>
                      <a:pt x="223" y="284"/>
                    </a:cubicBezTo>
                    <a:cubicBezTo>
                      <a:pt x="223" y="284"/>
                      <a:pt x="222" y="284"/>
                      <a:pt x="222" y="284"/>
                    </a:cubicBezTo>
                    <a:cubicBezTo>
                      <a:pt x="223" y="286"/>
                      <a:pt x="225" y="288"/>
                      <a:pt x="226" y="289"/>
                    </a:cubicBezTo>
                    <a:cubicBezTo>
                      <a:pt x="228" y="292"/>
                      <a:pt x="230" y="295"/>
                      <a:pt x="233" y="297"/>
                    </a:cubicBezTo>
                    <a:cubicBezTo>
                      <a:pt x="233" y="297"/>
                      <a:pt x="234" y="297"/>
                      <a:pt x="234" y="296"/>
                    </a:cubicBezTo>
                    <a:cubicBezTo>
                      <a:pt x="234" y="279"/>
                      <a:pt x="234" y="279"/>
                      <a:pt x="234" y="279"/>
                    </a:cubicBezTo>
                    <a:moveTo>
                      <a:pt x="249" y="271"/>
                    </a:moveTo>
                    <a:cubicBezTo>
                      <a:pt x="249" y="271"/>
                      <a:pt x="249" y="271"/>
                      <a:pt x="249" y="271"/>
                    </a:cubicBezTo>
                    <a:cubicBezTo>
                      <a:pt x="244" y="274"/>
                      <a:pt x="244" y="274"/>
                      <a:pt x="244" y="274"/>
                    </a:cubicBezTo>
                    <a:cubicBezTo>
                      <a:pt x="243" y="274"/>
                      <a:pt x="243" y="274"/>
                      <a:pt x="243" y="274"/>
                    </a:cubicBezTo>
                    <a:cubicBezTo>
                      <a:pt x="242" y="275"/>
                      <a:pt x="242" y="275"/>
                      <a:pt x="242" y="275"/>
                    </a:cubicBezTo>
                    <a:cubicBezTo>
                      <a:pt x="242" y="275"/>
                      <a:pt x="242" y="275"/>
                      <a:pt x="242" y="275"/>
                    </a:cubicBezTo>
                    <a:cubicBezTo>
                      <a:pt x="239" y="277"/>
                      <a:pt x="239" y="277"/>
                      <a:pt x="239" y="277"/>
                    </a:cubicBezTo>
                    <a:cubicBezTo>
                      <a:pt x="238" y="277"/>
                      <a:pt x="237" y="278"/>
                      <a:pt x="236" y="278"/>
                    </a:cubicBezTo>
                    <a:cubicBezTo>
                      <a:pt x="239" y="290"/>
                      <a:pt x="239" y="290"/>
                      <a:pt x="239" y="290"/>
                    </a:cubicBezTo>
                    <a:cubicBezTo>
                      <a:pt x="244" y="284"/>
                      <a:pt x="248" y="278"/>
                      <a:pt x="249" y="271"/>
                    </a:cubicBezTo>
                    <a:moveTo>
                      <a:pt x="242" y="251"/>
                    </a:moveTo>
                    <a:cubicBezTo>
                      <a:pt x="240" y="251"/>
                      <a:pt x="237" y="252"/>
                      <a:pt x="235" y="252"/>
                    </a:cubicBezTo>
                    <a:cubicBezTo>
                      <a:pt x="234" y="252"/>
                      <a:pt x="234" y="252"/>
                      <a:pt x="233" y="251"/>
                    </a:cubicBezTo>
                    <a:cubicBezTo>
                      <a:pt x="233" y="253"/>
                      <a:pt x="234" y="255"/>
                      <a:pt x="234" y="257"/>
                    </a:cubicBezTo>
                    <a:cubicBezTo>
                      <a:pt x="241" y="251"/>
                      <a:pt x="241" y="251"/>
                      <a:pt x="241" y="251"/>
                    </a:cubicBezTo>
                    <a:cubicBezTo>
                      <a:pt x="242" y="251"/>
                      <a:pt x="242" y="251"/>
                      <a:pt x="242" y="251"/>
                    </a:cubicBezTo>
                    <a:moveTo>
                      <a:pt x="179" y="248"/>
                    </a:moveTo>
                    <a:cubicBezTo>
                      <a:pt x="176" y="251"/>
                      <a:pt x="176" y="251"/>
                      <a:pt x="176" y="251"/>
                    </a:cubicBezTo>
                    <a:cubicBezTo>
                      <a:pt x="174" y="252"/>
                      <a:pt x="174" y="252"/>
                      <a:pt x="174" y="252"/>
                    </a:cubicBezTo>
                    <a:cubicBezTo>
                      <a:pt x="176" y="253"/>
                      <a:pt x="177" y="253"/>
                      <a:pt x="178" y="254"/>
                    </a:cubicBezTo>
                    <a:cubicBezTo>
                      <a:pt x="178" y="252"/>
                      <a:pt x="178" y="250"/>
                      <a:pt x="179" y="248"/>
                    </a:cubicBezTo>
                    <a:moveTo>
                      <a:pt x="684" y="218"/>
                    </a:moveTo>
                    <a:cubicBezTo>
                      <a:pt x="684" y="222"/>
                      <a:pt x="684" y="222"/>
                      <a:pt x="684" y="222"/>
                    </a:cubicBezTo>
                    <a:cubicBezTo>
                      <a:pt x="684" y="223"/>
                      <a:pt x="684" y="223"/>
                      <a:pt x="683" y="224"/>
                    </a:cubicBezTo>
                    <a:cubicBezTo>
                      <a:pt x="683" y="227"/>
                      <a:pt x="683" y="227"/>
                      <a:pt x="683" y="227"/>
                    </a:cubicBezTo>
                    <a:cubicBezTo>
                      <a:pt x="683" y="228"/>
                      <a:pt x="683" y="228"/>
                      <a:pt x="683" y="229"/>
                    </a:cubicBezTo>
                    <a:cubicBezTo>
                      <a:pt x="682" y="232"/>
                      <a:pt x="682" y="232"/>
                      <a:pt x="682" y="232"/>
                    </a:cubicBezTo>
                    <a:cubicBezTo>
                      <a:pt x="682" y="233"/>
                      <a:pt x="682" y="233"/>
                      <a:pt x="682" y="233"/>
                    </a:cubicBezTo>
                    <a:cubicBezTo>
                      <a:pt x="682" y="233"/>
                      <a:pt x="682" y="233"/>
                      <a:pt x="682" y="233"/>
                    </a:cubicBezTo>
                    <a:cubicBezTo>
                      <a:pt x="682" y="234"/>
                      <a:pt x="682" y="234"/>
                      <a:pt x="682" y="234"/>
                    </a:cubicBezTo>
                    <a:cubicBezTo>
                      <a:pt x="682" y="234"/>
                      <a:pt x="682" y="234"/>
                      <a:pt x="682" y="234"/>
                    </a:cubicBezTo>
                    <a:cubicBezTo>
                      <a:pt x="681" y="237"/>
                      <a:pt x="681" y="237"/>
                      <a:pt x="681" y="237"/>
                    </a:cubicBezTo>
                    <a:cubicBezTo>
                      <a:pt x="681" y="238"/>
                      <a:pt x="681" y="238"/>
                      <a:pt x="681" y="238"/>
                    </a:cubicBezTo>
                    <a:cubicBezTo>
                      <a:pt x="684" y="237"/>
                      <a:pt x="687" y="235"/>
                      <a:pt x="689" y="233"/>
                    </a:cubicBezTo>
                    <a:cubicBezTo>
                      <a:pt x="690" y="232"/>
                      <a:pt x="691" y="230"/>
                      <a:pt x="692" y="229"/>
                    </a:cubicBezTo>
                    <a:cubicBezTo>
                      <a:pt x="691" y="228"/>
                      <a:pt x="690" y="228"/>
                      <a:pt x="690" y="228"/>
                    </a:cubicBezTo>
                    <a:cubicBezTo>
                      <a:pt x="689" y="228"/>
                      <a:pt x="690" y="227"/>
                      <a:pt x="690" y="227"/>
                    </a:cubicBezTo>
                    <a:cubicBezTo>
                      <a:pt x="690" y="227"/>
                      <a:pt x="690" y="227"/>
                      <a:pt x="690" y="227"/>
                    </a:cubicBezTo>
                    <a:cubicBezTo>
                      <a:pt x="691" y="227"/>
                      <a:pt x="692" y="227"/>
                      <a:pt x="692" y="227"/>
                    </a:cubicBezTo>
                    <a:cubicBezTo>
                      <a:pt x="692" y="227"/>
                      <a:pt x="692" y="227"/>
                      <a:pt x="693" y="227"/>
                    </a:cubicBezTo>
                    <a:cubicBezTo>
                      <a:pt x="693" y="227"/>
                      <a:pt x="693" y="227"/>
                      <a:pt x="693" y="227"/>
                    </a:cubicBezTo>
                    <a:cubicBezTo>
                      <a:pt x="694" y="227"/>
                      <a:pt x="694" y="227"/>
                      <a:pt x="695" y="227"/>
                    </a:cubicBezTo>
                    <a:cubicBezTo>
                      <a:pt x="695" y="227"/>
                      <a:pt x="695" y="227"/>
                      <a:pt x="695" y="227"/>
                    </a:cubicBezTo>
                    <a:cubicBezTo>
                      <a:pt x="696" y="227"/>
                      <a:pt x="697" y="227"/>
                      <a:pt x="697" y="227"/>
                    </a:cubicBezTo>
                    <a:cubicBezTo>
                      <a:pt x="698" y="227"/>
                      <a:pt x="698" y="227"/>
                      <a:pt x="698" y="227"/>
                    </a:cubicBezTo>
                    <a:cubicBezTo>
                      <a:pt x="699" y="227"/>
                      <a:pt x="700" y="227"/>
                      <a:pt x="701" y="227"/>
                    </a:cubicBezTo>
                    <a:cubicBezTo>
                      <a:pt x="701" y="226"/>
                      <a:pt x="701" y="226"/>
                      <a:pt x="701" y="226"/>
                    </a:cubicBezTo>
                    <a:cubicBezTo>
                      <a:pt x="700" y="224"/>
                      <a:pt x="700" y="222"/>
                      <a:pt x="699" y="220"/>
                    </a:cubicBezTo>
                    <a:cubicBezTo>
                      <a:pt x="699" y="220"/>
                      <a:pt x="699" y="220"/>
                      <a:pt x="698" y="220"/>
                    </a:cubicBezTo>
                    <a:cubicBezTo>
                      <a:pt x="698" y="220"/>
                      <a:pt x="698" y="220"/>
                      <a:pt x="698" y="220"/>
                    </a:cubicBezTo>
                    <a:cubicBezTo>
                      <a:pt x="697" y="220"/>
                      <a:pt x="696" y="220"/>
                      <a:pt x="694" y="220"/>
                    </a:cubicBezTo>
                    <a:cubicBezTo>
                      <a:pt x="691" y="220"/>
                      <a:pt x="687" y="219"/>
                      <a:pt x="684" y="218"/>
                    </a:cubicBezTo>
                    <a:moveTo>
                      <a:pt x="279" y="191"/>
                    </a:moveTo>
                    <a:cubicBezTo>
                      <a:pt x="277" y="194"/>
                      <a:pt x="274" y="196"/>
                      <a:pt x="271" y="197"/>
                    </a:cubicBezTo>
                    <a:cubicBezTo>
                      <a:pt x="274" y="199"/>
                      <a:pt x="276" y="203"/>
                      <a:pt x="276" y="207"/>
                    </a:cubicBezTo>
                    <a:cubicBezTo>
                      <a:pt x="278" y="220"/>
                      <a:pt x="265" y="230"/>
                      <a:pt x="252" y="231"/>
                    </a:cubicBezTo>
                    <a:cubicBezTo>
                      <a:pt x="253" y="232"/>
                      <a:pt x="253" y="232"/>
                      <a:pt x="253" y="232"/>
                    </a:cubicBezTo>
                    <a:cubicBezTo>
                      <a:pt x="255" y="236"/>
                      <a:pt x="253" y="241"/>
                      <a:pt x="250" y="245"/>
                    </a:cubicBezTo>
                    <a:cubicBezTo>
                      <a:pt x="252" y="244"/>
                      <a:pt x="254" y="243"/>
                      <a:pt x="255" y="242"/>
                    </a:cubicBezTo>
                    <a:cubicBezTo>
                      <a:pt x="258" y="240"/>
                      <a:pt x="258" y="240"/>
                      <a:pt x="258" y="240"/>
                    </a:cubicBezTo>
                    <a:cubicBezTo>
                      <a:pt x="259" y="239"/>
                      <a:pt x="259" y="239"/>
                      <a:pt x="259" y="239"/>
                    </a:cubicBezTo>
                    <a:cubicBezTo>
                      <a:pt x="260" y="239"/>
                      <a:pt x="260" y="239"/>
                      <a:pt x="260" y="239"/>
                    </a:cubicBezTo>
                    <a:cubicBezTo>
                      <a:pt x="263" y="237"/>
                      <a:pt x="263" y="237"/>
                      <a:pt x="263" y="237"/>
                    </a:cubicBezTo>
                    <a:cubicBezTo>
                      <a:pt x="266" y="236"/>
                      <a:pt x="266" y="236"/>
                      <a:pt x="266" y="236"/>
                    </a:cubicBezTo>
                    <a:cubicBezTo>
                      <a:pt x="267" y="236"/>
                      <a:pt x="268" y="235"/>
                      <a:pt x="269" y="235"/>
                    </a:cubicBezTo>
                    <a:cubicBezTo>
                      <a:pt x="269" y="235"/>
                      <a:pt x="270" y="234"/>
                      <a:pt x="270" y="234"/>
                    </a:cubicBezTo>
                    <a:cubicBezTo>
                      <a:pt x="284" y="224"/>
                      <a:pt x="286" y="206"/>
                      <a:pt x="279" y="191"/>
                    </a:cubicBezTo>
                    <a:moveTo>
                      <a:pt x="661" y="183"/>
                    </a:moveTo>
                    <a:cubicBezTo>
                      <a:pt x="659" y="185"/>
                      <a:pt x="656" y="186"/>
                      <a:pt x="654" y="188"/>
                    </a:cubicBezTo>
                    <a:cubicBezTo>
                      <a:pt x="654" y="190"/>
                      <a:pt x="653" y="191"/>
                      <a:pt x="652" y="192"/>
                    </a:cubicBezTo>
                    <a:cubicBezTo>
                      <a:pt x="651" y="194"/>
                      <a:pt x="649" y="195"/>
                      <a:pt x="646" y="196"/>
                    </a:cubicBezTo>
                    <a:cubicBezTo>
                      <a:pt x="648" y="197"/>
                      <a:pt x="649" y="198"/>
                      <a:pt x="650" y="199"/>
                    </a:cubicBezTo>
                    <a:cubicBezTo>
                      <a:pt x="652" y="193"/>
                      <a:pt x="658" y="189"/>
                      <a:pt x="664" y="187"/>
                    </a:cubicBezTo>
                    <a:cubicBezTo>
                      <a:pt x="664" y="187"/>
                      <a:pt x="663" y="187"/>
                      <a:pt x="663" y="186"/>
                    </a:cubicBezTo>
                    <a:cubicBezTo>
                      <a:pt x="663" y="186"/>
                      <a:pt x="662" y="185"/>
                      <a:pt x="662" y="184"/>
                    </a:cubicBezTo>
                    <a:cubicBezTo>
                      <a:pt x="661" y="183"/>
                      <a:pt x="661" y="183"/>
                      <a:pt x="661" y="183"/>
                    </a:cubicBezTo>
                    <a:moveTo>
                      <a:pt x="519" y="179"/>
                    </a:moveTo>
                    <a:cubicBezTo>
                      <a:pt x="519" y="180"/>
                      <a:pt x="519" y="180"/>
                      <a:pt x="519" y="180"/>
                    </a:cubicBezTo>
                    <a:cubicBezTo>
                      <a:pt x="521" y="184"/>
                      <a:pt x="521" y="184"/>
                      <a:pt x="521" y="184"/>
                    </a:cubicBezTo>
                    <a:cubicBezTo>
                      <a:pt x="522" y="187"/>
                      <a:pt x="524" y="190"/>
                      <a:pt x="526" y="193"/>
                    </a:cubicBezTo>
                    <a:cubicBezTo>
                      <a:pt x="526" y="193"/>
                      <a:pt x="526" y="193"/>
                      <a:pt x="526" y="194"/>
                    </a:cubicBezTo>
                    <a:cubicBezTo>
                      <a:pt x="526" y="194"/>
                      <a:pt x="526" y="194"/>
                      <a:pt x="526" y="194"/>
                    </a:cubicBezTo>
                    <a:cubicBezTo>
                      <a:pt x="526" y="193"/>
                      <a:pt x="526" y="193"/>
                      <a:pt x="525" y="192"/>
                    </a:cubicBezTo>
                    <a:cubicBezTo>
                      <a:pt x="520" y="181"/>
                      <a:pt x="520" y="181"/>
                      <a:pt x="520" y="181"/>
                    </a:cubicBezTo>
                    <a:cubicBezTo>
                      <a:pt x="520" y="181"/>
                      <a:pt x="520" y="181"/>
                      <a:pt x="520" y="181"/>
                    </a:cubicBezTo>
                    <a:cubicBezTo>
                      <a:pt x="520" y="181"/>
                      <a:pt x="520" y="181"/>
                      <a:pt x="520" y="181"/>
                    </a:cubicBezTo>
                    <a:cubicBezTo>
                      <a:pt x="520" y="181"/>
                      <a:pt x="520" y="181"/>
                      <a:pt x="520" y="181"/>
                    </a:cubicBezTo>
                    <a:cubicBezTo>
                      <a:pt x="520" y="180"/>
                      <a:pt x="520" y="180"/>
                      <a:pt x="520" y="180"/>
                    </a:cubicBezTo>
                    <a:cubicBezTo>
                      <a:pt x="519" y="179"/>
                      <a:pt x="519" y="179"/>
                      <a:pt x="519" y="179"/>
                    </a:cubicBezTo>
                    <a:moveTo>
                      <a:pt x="557" y="173"/>
                    </a:moveTo>
                    <a:cubicBezTo>
                      <a:pt x="553" y="176"/>
                      <a:pt x="547" y="178"/>
                      <a:pt x="541" y="178"/>
                    </a:cubicBezTo>
                    <a:cubicBezTo>
                      <a:pt x="544" y="182"/>
                      <a:pt x="544" y="182"/>
                      <a:pt x="544" y="182"/>
                    </a:cubicBezTo>
                    <a:cubicBezTo>
                      <a:pt x="545" y="184"/>
                      <a:pt x="546" y="187"/>
                      <a:pt x="548" y="189"/>
                    </a:cubicBezTo>
                    <a:cubicBezTo>
                      <a:pt x="551" y="188"/>
                      <a:pt x="553" y="186"/>
                      <a:pt x="556" y="184"/>
                    </a:cubicBezTo>
                    <a:cubicBezTo>
                      <a:pt x="556" y="193"/>
                      <a:pt x="562" y="202"/>
                      <a:pt x="572" y="205"/>
                    </a:cubicBezTo>
                    <a:cubicBezTo>
                      <a:pt x="574" y="205"/>
                      <a:pt x="575" y="205"/>
                      <a:pt x="576" y="205"/>
                    </a:cubicBezTo>
                    <a:cubicBezTo>
                      <a:pt x="578" y="205"/>
                      <a:pt x="579" y="205"/>
                      <a:pt x="581" y="204"/>
                    </a:cubicBezTo>
                    <a:cubicBezTo>
                      <a:pt x="580" y="225"/>
                      <a:pt x="590" y="247"/>
                      <a:pt x="613" y="247"/>
                    </a:cubicBezTo>
                    <a:cubicBezTo>
                      <a:pt x="613" y="247"/>
                      <a:pt x="614" y="247"/>
                      <a:pt x="614" y="247"/>
                    </a:cubicBezTo>
                    <a:cubicBezTo>
                      <a:pt x="621" y="247"/>
                      <a:pt x="628" y="245"/>
                      <a:pt x="634" y="240"/>
                    </a:cubicBezTo>
                    <a:cubicBezTo>
                      <a:pt x="634" y="239"/>
                      <a:pt x="635" y="238"/>
                      <a:pt x="636" y="237"/>
                    </a:cubicBezTo>
                    <a:cubicBezTo>
                      <a:pt x="636" y="237"/>
                      <a:pt x="636" y="237"/>
                      <a:pt x="636" y="237"/>
                    </a:cubicBezTo>
                    <a:cubicBezTo>
                      <a:pt x="637" y="237"/>
                      <a:pt x="637" y="237"/>
                      <a:pt x="637" y="238"/>
                    </a:cubicBezTo>
                    <a:cubicBezTo>
                      <a:pt x="637" y="239"/>
                      <a:pt x="636" y="240"/>
                      <a:pt x="636" y="241"/>
                    </a:cubicBezTo>
                    <a:cubicBezTo>
                      <a:pt x="638" y="243"/>
                      <a:pt x="641" y="244"/>
                      <a:pt x="643" y="244"/>
                    </a:cubicBezTo>
                    <a:cubicBezTo>
                      <a:pt x="645" y="244"/>
                      <a:pt x="646" y="244"/>
                      <a:pt x="647" y="244"/>
                    </a:cubicBezTo>
                    <a:cubicBezTo>
                      <a:pt x="647" y="243"/>
                      <a:pt x="647" y="243"/>
                      <a:pt x="647" y="243"/>
                    </a:cubicBezTo>
                    <a:cubicBezTo>
                      <a:pt x="648" y="243"/>
                      <a:pt x="648" y="243"/>
                      <a:pt x="648" y="243"/>
                    </a:cubicBezTo>
                    <a:cubicBezTo>
                      <a:pt x="650" y="241"/>
                      <a:pt x="650" y="241"/>
                      <a:pt x="650" y="241"/>
                    </a:cubicBezTo>
                    <a:cubicBezTo>
                      <a:pt x="651" y="240"/>
                      <a:pt x="652" y="240"/>
                      <a:pt x="653" y="239"/>
                    </a:cubicBezTo>
                    <a:cubicBezTo>
                      <a:pt x="658" y="235"/>
                      <a:pt x="658" y="235"/>
                      <a:pt x="658" y="235"/>
                    </a:cubicBezTo>
                    <a:cubicBezTo>
                      <a:pt x="660" y="234"/>
                      <a:pt x="660" y="234"/>
                      <a:pt x="660" y="234"/>
                    </a:cubicBezTo>
                    <a:cubicBezTo>
                      <a:pt x="662" y="233"/>
                      <a:pt x="662" y="233"/>
                      <a:pt x="662" y="233"/>
                    </a:cubicBezTo>
                    <a:cubicBezTo>
                      <a:pt x="662" y="232"/>
                      <a:pt x="662" y="232"/>
                      <a:pt x="662" y="232"/>
                    </a:cubicBezTo>
                    <a:cubicBezTo>
                      <a:pt x="662" y="232"/>
                      <a:pt x="662" y="232"/>
                      <a:pt x="662" y="232"/>
                    </a:cubicBezTo>
                    <a:cubicBezTo>
                      <a:pt x="663" y="232"/>
                      <a:pt x="663" y="232"/>
                      <a:pt x="663" y="232"/>
                    </a:cubicBezTo>
                    <a:cubicBezTo>
                      <a:pt x="663" y="232"/>
                      <a:pt x="663" y="232"/>
                      <a:pt x="663" y="232"/>
                    </a:cubicBezTo>
                    <a:cubicBezTo>
                      <a:pt x="664" y="230"/>
                      <a:pt x="664" y="230"/>
                      <a:pt x="664" y="230"/>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9"/>
                      <a:pt x="664" y="229"/>
                      <a:pt x="664" y="229"/>
                    </a:cubicBezTo>
                    <a:cubicBezTo>
                      <a:pt x="664" y="228"/>
                      <a:pt x="664" y="228"/>
                      <a:pt x="664" y="228"/>
                    </a:cubicBezTo>
                    <a:cubicBezTo>
                      <a:pt x="665" y="225"/>
                      <a:pt x="665" y="225"/>
                      <a:pt x="665" y="225"/>
                    </a:cubicBezTo>
                    <a:cubicBezTo>
                      <a:pt x="665" y="225"/>
                      <a:pt x="665" y="225"/>
                      <a:pt x="665" y="225"/>
                    </a:cubicBezTo>
                    <a:cubicBezTo>
                      <a:pt x="664" y="226"/>
                      <a:pt x="662" y="226"/>
                      <a:pt x="660" y="226"/>
                    </a:cubicBezTo>
                    <a:cubicBezTo>
                      <a:pt x="658" y="226"/>
                      <a:pt x="656" y="225"/>
                      <a:pt x="654" y="224"/>
                    </a:cubicBezTo>
                    <a:cubicBezTo>
                      <a:pt x="654" y="223"/>
                      <a:pt x="654" y="223"/>
                      <a:pt x="654" y="223"/>
                    </a:cubicBezTo>
                    <a:cubicBezTo>
                      <a:pt x="656" y="224"/>
                      <a:pt x="657" y="225"/>
                      <a:pt x="659" y="225"/>
                    </a:cubicBezTo>
                    <a:cubicBezTo>
                      <a:pt x="661" y="225"/>
                      <a:pt x="664" y="224"/>
                      <a:pt x="666" y="222"/>
                    </a:cubicBezTo>
                    <a:cubicBezTo>
                      <a:pt x="666" y="221"/>
                      <a:pt x="666" y="221"/>
                      <a:pt x="666" y="221"/>
                    </a:cubicBezTo>
                    <a:cubicBezTo>
                      <a:pt x="666" y="221"/>
                      <a:pt x="666" y="221"/>
                      <a:pt x="666" y="221"/>
                    </a:cubicBezTo>
                    <a:cubicBezTo>
                      <a:pt x="663" y="222"/>
                      <a:pt x="660" y="223"/>
                      <a:pt x="656" y="223"/>
                    </a:cubicBezTo>
                    <a:cubicBezTo>
                      <a:pt x="653" y="223"/>
                      <a:pt x="650" y="223"/>
                      <a:pt x="648" y="221"/>
                    </a:cubicBezTo>
                    <a:cubicBezTo>
                      <a:pt x="645" y="225"/>
                      <a:pt x="640" y="227"/>
                      <a:pt x="637" y="229"/>
                    </a:cubicBezTo>
                    <a:cubicBezTo>
                      <a:pt x="632" y="231"/>
                      <a:pt x="627" y="233"/>
                      <a:pt x="623" y="233"/>
                    </a:cubicBezTo>
                    <a:cubicBezTo>
                      <a:pt x="621" y="233"/>
                      <a:pt x="620" y="233"/>
                      <a:pt x="618" y="233"/>
                    </a:cubicBezTo>
                    <a:cubicBezTo>
                      <a:pt x="613" y="233"/>
                      <a:pt x="609" y="232"/>
                      <a:pt x="605" y="229"/>
                    </a:cubicBezTo>
                    <a:cubicBezTo>
                      <a:pt x="603" y="228"/>
                      <a:pt x="602" y="227"/>
                      <a:pt x="600" y="226"/>
                    </a:cubicBezTo>
                    <a:cubicBezTo>
                      <a:pt x="591" y="218"/>
                      <a:pt x="587" y="207"/>
                      <a:pt x="586" y="196"/>
                    </a:cubicBezTo>
                    <a:cubicBezTo>
                      <a:pt x="586" y="196"/>
                      <a:pt x="586" y="196"/>
                      <a:pt x="585" y="196"/>
                    </a:cubicBezTo>
                    <a:cubicBezTo>
                      <a:pt x="578" y="196"/>
                      <a:pt x="569" y="190"/>
                      <a:pt x="566" y="186"/>
                    </a:cubicBezTo>
                    <a:cubicBezTo>
                      <a:pt x="562" y="182"/>
                      <a:pt x="559" y="177"/>
                      <a:pt x="557" y="173"/>
                    </a:cubicBezTo>
                    <a:moveTo>
                      <a:pt x="693" y="170"/>
                    </a:moveTo>
                    <a:cubicBezTo>
                      <a:pt x="690" y="170"/>
                      <a:pt x="686" y="172"/>
                      <a:pt x="683" y="175"/>
                    </a:cubicBezTo>
                    <a:cubicBezTo>
                      <a:pt x="683" y="175"/>
                      <a:pt x="683" y="175"/>
                      <a:pt x="683" y="175"/>
                    </a:cubicBezTo>
                    <a:cubicBezTo>
                      <a:pt x="684" y="176"/>
                      <a:pt x="684" y="176"/>
                      <a:pt x="684" y="176"/>
                    </a:cubicBezTo>
                    <a:cubicBezTo>
                      <a:pt x="685" y="176"/>
                      <a:pt x="685" y="176"/>
                      <a:pt x="685" y="176"/>
                    </a:cubicBezTo>
                    <a:cubicBezTo>
                      <a:pt x="685" y="177"/>
                      <a:pt x="685" y="177"/>
                      <a:pt x="685" y="177"/>
                    </a:cubicBezTo>
                    <a:cubicBezTo>
                      <a:pt x="686" y="177"/>
                      <a:pt x="686" y="177"/>
                      <a:pt x="686" y="177"/>
                    </a:cubicBezTo>
                    <a:cubicBezTo>
                      <a:pt x="691" y="181"/>
                      <a:pt x="691" y="181"/>
                      <a:pt x="691" y="181"/>
                    </a:cubicBezTo>
                    <a:cubicBezTo>
                      <a:pt x="693" y="183"/>
                      <a:pt x="693" y="183"/>
                      <a:pt x="693" y="183"/>
                    </a:cubicBezTo>
                    <a:cubicBezTo>
                      <a:pt x="694" y="184"/>
                      <a:pt x="695" y="185"/>
                      <a:pt x="695" y="186"/>
                    </a:cubicBezTo>
                    <a:cubicBezTo>
                      <a:pt x="697" y="187"/>
                      <a:pt x="697" y="187"/>
                      <a:pt x="697" y="187"/>
                    </a:cubicBezTo>
                    <a:cubicBezTo>
                      <a:pt x="697" y="187"/>
                      <a:pt x="697" y="187"/>
                      <a:pt x="697" y="187"/>
                    </a:cubicBezTo>
                    <a:cubicBezTo>
                      <a:pt x="697" y="188"/>
                      <a:pt x="697" y="188"/>
                      <a:pt x="697" y="188"/>
                    </a:cubicBezTo>
                    <a:cubicBezTo>
                      <a:pt x="698" y="188"/>
                      <a:pt x="698" y="188"/>
                      <a:pt x="698" y="188"/>
                    </a:cubicBezTo>
                    <a:cubicBezTo>
                      <a:pt x="699" y="187"/>
                      <a:pt x="701" y="187"/>
                      <a:pt x="703" y="187"/>
                    </a:cubicBezTo>
                    <a:cubicBezTo>
                      <a:pt x="705" y="187"/>
                      <a:pt x="708" y="188"/>
                      <a:pt x="709" y="189"/>
                    </a:cubicBezTo>
                    <a:cubicBezTo>
                      <a:pt x="711" y="190"/>
                      <a:pt x="712" y="192"/>
                      <a:pt x="713" y="194"/>
                    </a:cubicBezTo>
                    <a:cubicBezTo>
                      <a:pt x="713" y="194"/>
                      <a:pt x="713" y="194"/>
                      <a:pt x="714" y="194"/>
                    </a:cubicBezTo>
                    <a:cubicBezTo>
                      <a:pt x="718" y="194"/>
                      <a:pt x="724" y="197"/>
                      <a:pt x="725" y="200"/>
                    </a:cubicBezTo>
                    <a:cubicBezTo>
                      <a:pt x="728" y="205"/>
                      <a:pt x="723" y="209"/>
                      <a:pt x="718" y="210"/>
                    </a:cubicBezTo>
                    <a:cubicBezTo>
                      <a:pt x="717" y="210"/>
                      <a:pt x="716" y="210"/>
                      <a:pt x="715" y="210"/>
                    </a:cubicBezTo>
                    <a:cubicBezTo>
                      <a:pt x="715" y="210"/>
                      <a:pt x="714" y="210"/>
                      <a:pt x="714" y="210"/>
                    </a:cubicBezTo>
                    <a:cubicBezTo>
                      <a:pt x="714" y="211"/>
                      <a:pt x="714" y="212"/>
                      <a:pt x="715" y="213"/>
                    </a:cubicBezTo>
                    <a:cubicBezTo>
                      <a:pt x="716" y="216"/>
                      <a:pt x="716" y="216"/>
                      <a:pt x="716" y="216"/>
                    </a:cubicBezTo>
                    <a:cubicBezTo>
                      <a:pt x="717" y="218"/>
                      <a:pt x="717" y="218"/>
                      <a:pt x="717" y="218"/>
                    </a:cubicBezTo>
                    <a:cubicBezTo>
                      <a:pt x="718" y="219"/>
                      <a:pt x="718" y="219"/>
                      <a:pt x="718" y="219"/>
                    </a:cubicBezTo>
                    <a:cubicBezTo>
                      <a:pt x="718" y="219"/>
                      <a:pt x="718" y="220"/>
                      <a:pt x="718" y="220"/>
                    </a:cubicBezTo>
                    <a:cubicBezTo>
                      <a:pt x="728" y="219"/>
                      <a:pt x="736" y="211"/>
                      <a:pt x="731" y="200"/>
                    </a:cubicBezTo>
                    <a:cubicBezTo>
                      <a:pt x="729" y="195"/>
                      <a:pt x="724" y="192"/>
                      <a:pt x="718" y="191"/>
                    </a:cubicBezTo>
                    <a:cubicBezTo>
                      <a:pt x="718" y="191"/>
                      <a:pt x="718" y="191"/>
                      <a:pt x="718" y="191"/>
                    </a:cubicBezTo>
                    <a:cubicBezTo>
                      <a:pt x="718" y="191"/>
                      <a:pt x="718" y="191"/>
                      <a:pt x="718" y="191"/>
                    </a:cubicBezTo>
                    <a:cubicBezTo>
                      <a:pt x="718" y="191"/>
                      <a:pt x="718" y="191"/>
                      <a:pt x="718" y="191"/>
                    </a:cubicBezTo>
                    <a:cubicBezTo>
                      <a:pt x="715" y="185"/>
                      <a:pt x="709" y="181"/>
                      <a:pt x="702" y="180"/>
                    </a:cubicBezTo>
                    <a:cubicBezTo>
                      <a:pt x="702" y="179"/>
                      <a:pt x="702" y="179"/>
                      <a:pt x="702" y="178"/>
                    </a:cubicBezTo>
                    <a:cubicBezTo>
                      <a:pt x="701" y="180"/>
                      <a:pt x="700" y="182"/>
                      <a:pt x="698" y="183"/>
                    </a:cubicBezTo>
                    <a:cubicBezTo>
                      <a:pt x="697" y="183"/>
                      <a:pt x="697" y="183"/>
                      <a:pt x="697" y="183"/>
                    </a:cubicBezTo>
                    <a:cubicBezTo>
                      <a:pt x="699" y="180"/>
                      <a:pt x="701" y="178"/>
                      <a:pt x="702" y="175"/>
                    </a:cubicBezTo>
                    <a:cubicBezTo>
                      <a:pt x="701" y="174"/>
                      <a:pt x="700" y="173"/>
                      <a:pt x="699" y="172"/>
                    </a:cubicBezTo>
                    <a:cubicBezTo>
                      <a:pt x="697" y="170"/>
                      <a:pt x="695" y="170"/>
                      <a:pt x="693" y="170"/>
                    </a:cubicBezTo>
                    <a:moveTo>
                      <a:pt x="245" y="163"/>
                    </a:moveTo>
                    <a:cubicBezTo>
                      <a:pt x="243" y="163"/>
                      <a:pt x="242" y="164"/>
                      <a:pt x="241" y="165"/>
                    </a:cubicBezTo>
                    <a:cubicBezTo>
                      <a:pt x="236" y="167"/>
                      <a:pt x="231" y="170"/>
                      <a:pt x="226" y="172"/>
                    </a:cubicBezTo>
                    <a:cubicBezTo>
                      <a:pt x="224" y="175"/>
                      <a:pt x="221" y="177"/>
                      <a:pt x="219" y="180"/>
                    </a:cubicBezTo>
                    <a:cubicBezTo>
                      <a:pt x="219" y="180"/>
                      <a:pt x="218" y="181"/>
                      <a:pt x="218" y="181"/>
                    </a:cubicBezTo>
                    <a:cubicBezTo>
                      <a:pt x="217" y="182"/>
                      <a:pt x="217" y="183"/>
                      <a:pt x="216" y="184"/>
                    </a:cubicBezTo>
                    <a:cubicBezTo>
                      <a:pt x="216" y="185"/>
                      <a:pt x="215" y="187"/>
                      <a:pt x="215" y="188"/>
                    </a:cubicBezTo>
                    <a:cubicBezTo>
                      <a:pt x="214" y="191"/>
                      <a:pt x="214" y="191"/>
                      <a:pt x="214" y="191"/>
                    </a:cubicBezTo>
                    <a:cubicBezTo>
                      <a:pt x="214" y="192"/>
                      <a:pt x="214" y="192"/>
                      <a:pt x="214" y="192"/>
                    </a:cubicBezTo>
                    <a:cubicBezTo>
                      <a:pt x="213" y="192"/>
                      <a:pt x="213" y="192"/>
                      <a:pt x="213" y="192"/>
                    </a:cubicBezTo>
                    <a:cubicBezTo>
                      <a:pt x="213" y="192"/>
                      <a:pt x="213" y="192"/>
                      <a:pt x="213" y="192"/>
                    </a:cubicBezTo>
                    <a:cubicBezTo>
                      <a:pt x="213" y="193"/>
                      <a:pt x="213" y="193"/>
                      <a:pt x="213" y="193"/>
                    </a:cubicBezTo>
                    <a:cubicBezTo>
                      <a:pt x="213" y="195"/>
                      <a:pt x="213" y="195"/>
                      <a:pt x="213" y="195"/>
                    </a:cubicBezTo>
                    <a:cubicBezTo>
                      <a:pt x="212" y="197"/>
                      <a:pt x="211" y="200"/>
                      <a:pt x="211" y="203"/>
                    </a:cubicBezTo>
                    <a:cubicBezTo>
                      <a:pt x="210" y="208"/>
                      <a:pt x="209" y="212"/>
                      <a:pt x="209" y="218"/>
                    </a:cubicBezTo>
                    <a:cubicBezTo>
                      <a:pt x="209" y="220"/>
                      <a:pt x="209" y="223"/>
                      <a:pt x="208" y="225"/>
                    </a:cubicBezTo>
                    <a:cubicBezTo>
                      <a:pt x="208" y="230"/>
                      <a:pt x="208" y="230"/>
                      <a:pt x="208" y="230"/>
                    </a:cubicBezTo>
                    <a:cubicBezTo>
                      <a:pt x="210" y="230"/>
                      <a:pt x="211" y="230"/>
                      <a:pt x="212" y="230"/>
                    </a:cubicBezTo>
                    <a:cubicBezTo>
                      <a:pt x="212" y="228"/>
                      <a:pt x="212" y="227"/>
                      <a:pt x="212" y="225"/>
                    </a:cubicBezTo>
                    <a:cubicBezTo>
                      <a:pt x="213" y="217"/>
                      <a:pt x="218" y="210"/>
                      <a:pt x="226" y="207"/>
                    </a:cubicBezTo>
                    <a:cubicBezTo>
                      <a:pt x="225" y="206"/>
                      <a:pt x="225" y="205"/>
                      <a:pt x="225" y="204"/>
                    </a:cubicBezTo>
                    <a:cubicBezTo>
                      <a:pt x="225" y="194"/>
                      <a:pt x="231" y="188"/>
                      <a:pt x="239" y="183"/>
                    </a:cubicBezTo>
                    <a:cubicBezTo>
                      <a:pt x="239" y="181"/>
                      <a:pt x="238" y="180"/>
                      <a:pt x="239" y="177"/>
                    </a:cubicBezTo>
                    <a:cubicBezTo>
                      <a:pt x="239" y="172"/>
                      <a:pt x="241" y="167"/>
                      <a:pt x="245" y="163"/>
                    </a:cubicBezTo>
                    <a:moveTo>
                      <a:pt x="289" y="153"/>
                    </a:moveTo>
                    <a:cubicBezTo>
                      <a:pt x="286" y="155"/>
                      <a:pt x="283" y="156"/>
                      <a:pt x="280" y="157"/>
                    </a:cubicBezTo>
                    <a:cubicBezTo>
                      <a:pt x="280" y="158"/>
                      <a:pt x="281" y="158"/>
                      <a:pt x="281" y="159"/>
                    </a:cubicBezTo>
                    <a:cubicBezTo>
                      <a:pt x="282" y="159"/>
                      <a:pt x="282" y="159"/>
                      <a:pt x="282" y="159"/>
                    </a:cubicBezTo>
                    <a:cubicBezTo>
                      <a:pt x="282" y="159"/>
                      <a:pt x="283" y="159"/>
                      <a:pt x="283" y="159"/>
                    </a:cubicBezTo>
                    <a:cubicBezTo>
                      <a:pt x="289" y="168"/>
                      <a:pt x="287" y="181"/>
                      <a:pt x="280" y="190"/>
                    </a:cubicBezTo>
                    <a:cubicBezTo>
                      <a:pt x="284" y="189"/>
                      <a:pt x="287" y="187"/>
                      <a:pt x="290" y="185"/>
                    </a:cubicBezTo>
                    <a:cubicBezTo>
                      <a:pt x="293" y="183"/>
                      <a:pt x="296" y="181"/>
                      <a:pt x="298" y="178"/>
                    </a:cubicBezTo>
                    <a:cubicBezTo>
                      <a:pt x="298" y="178"/>
                      <a:pt x="298" y="178"/>
                      <a:pt x="298" y="177"/>
                    </a:cubicBezTo>
                    <a:cubicBezTo>
                      <a:pt x="298" y="175"/>
                      <a:pt x="298" y="175"/>
                      <a:pt x="298" y="175"/>
                    </a:cubicBezTo>
                    <a:cubicBezTo>
                      <a:pt x="298" y="175"/>
                      <a:pt x="298" y="175"/>
                      <a:pt x="298" y="175"/>
                    </a:cubicBezTo>
                    <a:cubicBezTo>
                      <a:pt x="297" y="172"/>
                      <a:pt x="297" y="172"/>
                      <a:pt x="297" y="172"/>
                    </a:cubicBezTo>
                    <a:cubicBezTo>
                      <a:pt x="297" y="172"/>
                      <a:pt x="297" y="172"/>
                      <a:pt x="297" y="172"/>
                    </a:cubicBezTo>
                    <a:cubicBezTo>
                      <a:pt x="297" y="172"/>
                      <a:pt x="297" y="172"/>
                      <a:pt x="297" y="172"/>
                    </a:cubicBezTo>
                    <a:cubicBezTo>
                      <a:pt x="297" y="171"/>
                      <a:pt x="297" y="171"/>
                      <a:pt x="297" y="171"/>
                    </a:cubicBezTo>
                    <a:cubicBezTo>
                      <a:pt x="297" y="171"/>
                      <a:pt x="297" y="171"/>
                      <a:pt x="297" y="171"/>
                    </a:cubicBezTo>
                    <a:cubicBezTo>
                      <a:pt x="296" y="170"/>
                      <a:pt x="296" y="170"/>
                      <a:pt x="296" y="170"/>
                    </a:cubicBezTo>
                    <a:cubicBezTo>
                      <a:pt x="296" y="169"/>
                      <a:pt x="296" y="169"/>
                      <a:pt x="296" y="169"/>
                    </a:cubicBezTo>
                    <a:cubicBezTo>
                      <a:pt x="296" y="169"/>
                      <a:pt x="295" y="168"/>
                      <a:pt x="295" y="166"/>
                    </a:cubicBezTo>
                    <a:cubicBezTo>
                      <a:pt x="293" y="163"/>
                      <a:pt x="293" y="163"/>
                      <a:pt x="293" y="163"/>
                    </a:cubicBezTo>
                    <a:cubicBezTo>
                      <a:pt x="292" y="162"/>
                      <a:pt x="292" y="162"/>
                      <a:pt x="292" y="162"/>
                    </a:cubicBezTo>
                    <a:cubicBezTo>
                      <a:pt x="292" y="162"/>
                      <a:pt x="292" y="162"/>
                      <a:pt x="292" y="162"/>
                    </a:cubicBezTo>
                    <a:cubicBezTo>
                      <a:pt x="292" y="162"/>
                      <a:pt x="292" y="162"/>
                      <a:pt x="292" y="162"/>
                    </a:cubicBezTo>
                    <a:cubicBezTo>
                      <a:pt x="292" y="162"/>
                      <a:pt x="292" y="162"/>
                      <a:pt x="292" y="162"/>
                    </a:cubicBezTo>
                    <a:cubicBezTo>
                      <a:pt x="292" y="161"/>
                      <a:pt x="292" y="161"/>
                      <a:pt x="292" y="161"/>
                    </a:cubicBezTo>
                    <a:cubicBezTo>
                      <a:pt x="291" y="159"/>
                      <a:pt x="291" y="159"/>
                      <a:pt x="291" y="159"/>
                    </a:cubicBezTo>
                    <a:cubicBezTo>
                      <a:pt x="291" y="157"/>
                      <a:pt x="291" y="157"/>
                      <a:pt x="291" y="157"/>
                    </a:cubicBezTo>
                    <a:cubicBezTo>
                      <a:pt x="290" y="157"/>
                      <a:pt x="290" y="157"/>
                      <a:pt x="290" y="157"/>
                    </a:cubicBezTo>
                    <a:cubicBezTo>
                      <a:pt x="290" y="156"/>
                      <a:pt x="290" y="156"/>
                      <a:pt x="290" y="156"/>
                    </a:cubicBezTo>
                    <a:cubicBezTo>
                      <a:pt x="290" y="156"/>
                      <a:pt x="290" y="156"/>
                      <a:pt x="290" y="156"/>
                    </a:cubicBezTo>
                    <a:cubicBezTo>
                      <a:pt x="290" y="156"/>
                      <a:pt x="290" y="156"/>
                      <a:pt x="290" y="156"/>
                    </a:cubicBezTo>
                    <a:cubicBezTo>
                      <a:pt x="290" y="155"/>
                      <a:pt x="290" y="155"/>
                      <a:pt x="290" y="155"/>
                    </a:cubicBezTo>
                    <a:cubicBezTo>
                      <a:pt x="290" y="155"/>
                      <a:pt x="290" y="155"/>
                      <a:pt x="290" y="155"/>
                    </a:cubicBezTo>
                    <a:cubicBezTo>
                      <a:pt x="289" y="153"/>
                      <a:pt x="289" y="153"/>
                      <a:pt x="289" y="153"/>
                    </a:cubicBezTo>
                    <a:moveTo>
                      <a:pt x="312" y="146"/>
                    </a:moveTo>
                    <a:cubicBezTo>
                      <a:pt x="312" y="146"/>
                      <a:pt x="312" y="146"/>
                      <a:pt x="312" y="146"/>
                    </a:cubicBezTo>
                    <a:cubicBezTo>
                      <a:pt x="312" y="146"/>
                      <a:pt x="312" y="146"/>
                      <a:pt x="312" y="146"/>
                    </a:cubicBezTo>
                    <a:cubicBezTo>
                      <a:pt x="312" y="146"/>
                      <a:pt x="312" y="146"/>
                      <a:pt x="312" y="146"/>
                    </a:cubicBezTo>
                    <a:moveTo>
                      <a:pt x="597" y="145"/>
                    </a:moveTo>
                    <a:cubicBezTo>
                      <a:pt x="595" y="145"/>
                      <a:pt x="594" y="145"/>
                      <a:pt x="592" y="146"/>
                    </a:cubicBezTo>
                    <a:cubicBezTo>
                      <a:pt x="592" y="147"/>
                      <a:pt x="590" y="149"/>
                      <a:pt x="589" y="150"/>
                    </a:cubicBezTo>
                    <a:cubicBezTo>
                      <a:pt x="596" y="151"/>
                      <a:pt x="603" y="155"/>
                      <a:pt x="606" y="162"/>
                    </a:cubicBezTo>
                    <a:cubicBezTo>
                      <a:pt x="608" y="166"/>
                      <a:pt x="608" y="170"/>
                      <a:pt x="607" y="173"/>
                    </a:cubicBezTo>
                    <a:cubicBezTo>
                      <a:pt x="608" y="173"/>
                      <a:pt x="611" y="173"/>
                      <a:pt x="613" y="173"/>
                    </a:cubicBezTo>
                    <a:cubicBezTo>
                      <a:pt x="620" y="173"/>
                      <a:pt x="627" y="175"/>
                      <a:pt x="631" y="179"/>
                    </a:cubicBezTo>
                    <a:cubicBezTo>
                      <a:pt x="636" y="184"/>
                      <a:pt x="637" y="190"/>
                      <a:pt x="634" y="196"/>
                    </a:cubicBezTo>
                    <a:cubicBezTo>
                      <a:pt x="636" y="195"/>
                      <a:pt x="638" y="195"/>
                      <a:pt x="640" y="195"/>
                    </a:cubicBezTo>
                    <a:cubicBezTo>
                      <a:pt x="641" y="195"/>
                      <a:pt x="642" y="195"/>
                      <a:pt x="643" y="195"/>
                    </a:cubicBezTo>
                    <a:cubicBezTo>
                      <a:pt x="646" y="194"/>
                      <a:pt x="648" y="193"/>
                      <a:pt x="650" y="191"/>
                    </a:cubicBezTo>
                    <a:cubicBezTo>
                      <a:pt x="649" y="181"/>
                      <a:pt x="633" y="174"/>
                      <a:pt x="625" y="173"/>
                    </a:cubicBezTo>
                    <a:cubicBezTo>
                      <a:pt x="624" y="173"/>
                      <a:pt x="623" y="173"/>
                      <a:pt x="622" y="173"/>
                    </a:cubicBezTo>
                    <a:cubicBezTo>
                      <a:pt x="622" y="173"/>
                      <a:pt x="622" y="173"/>
                      <a:pt x="622" y="173"/>
                    </a:cubicBezTo>
                    <a:cubicBezTo>
                      <a:pt x="622" y="170"/>
                      <a:pt x="621" y="167"/>
                      <a:pt x="621" y="165"/>
                    </a:cubicBezTo>
                    <a:cubicBezTo>
                      <a:pt x="619" y="164"/>
                      <a:pt x="618" y="163"/>
                      <a:pt x="617" y="162"/>
                    </a:cubicBezTo>
                    <a:cubicBezTo>
                      <a:pt x="616" y="161"/>
                      <a:pt x="616" y="161"/>
                      <a:pt x="616" y="161"/>
                    </a:cubicBezTo>
                    <a:cubicBezTo>
                      <a:pt x="616" y="161"/>
                      <a:pt x="616" y="161"/>
                      <a:pt x="616" y="161"/>
                    </a:cubicBezTo>
                    <a:cubicBezTo>
                      <a:pt x="616" y="161"/>
                      <a:pt x="616" y="161"/>
                      <a:pt x="616" y="161"/>
                    </a:cubicBezTo>
                    <a:cubicBezTo>
                      <a:pt x="615" y="160"/>
                      <a:pt x="615" y="160"/>
                      <a:pt x="615" y="160"/>
                    </a:cubicBezTo>
                    <a:cubicBezTo>
                      <a:pt x="613" y="159"/>
                      <a:pt x="613" y="159"/>
                      <a:pt x="613" y="159"/>
                    </a:cubicBezTo>
                    <a:cubicBezTo>
                      <a:pt x="610" y="155"/>
                      <a:pt x="610" y="155"/>
                      <a:pt x="610" y="155"/>
                    </a:cubicBezTo>
                    <a:cubicBezTo>
                      <a:pt x="607" y="153"/>
                      <a:pt x="605" y="150"/>
                      <a:pt x="603" y="147"/>
                    </a:cubicBezTo>
                    <a:cubicBezTo>
                      <a:pt x="602" y="147"/>
                      <a:pt x="601" y="146"/>
                      <a:pt x="600" y="145"/>
                    </a:cubicBezTo>
                    <a:cubicBezTo>
                      <a:pt x="599" y="145"/>
                      <a:pt x="598" y="145"/>
                      <a:pt x="597" y="145"/>
                    </a:cubicBezTo>
                    <a:moveTo>
                      <a:pt x="536" y="127"/>
                    </a:moveTo>
                    <a:cubicBezTo>
                      <a:pt x="532" y="128"/>
                      <a:pt x="528" y="130"/>
                      <a:pt x="525" y="133"/>
                    </a:cubicBezTo>
                    <a:cubicBezTo>
                      <a:pt x="525" y="133"/>
                      <a:pt x="525" y="133"/>
                      <a:pt x="525" y="133"/>
                    </a:cubicBezTo>
                    <a:cubicBezTo>
                      <a:pt x="525" y="134"/>
                      <a:pt x="525" y="134"/>
                      <a:pt x="525" y="135"/>
                    </a:cubicBezTo>
                    <a:cubicBezTo>
                      <a:pt x="529" y="132"/>
                      <a:pt x="535" y="131"/>
                      <a:pt x="540" y="131"/>
                    </a:cubicBezTo>
                    <a:cubicBezTo>
                      <a:pt x="541" y="131"/>
                      <a:pt x="543" y="131"/>
                      <a:pt x="544" y="131"/>
                    </a:cubicBezTo>
                    <a:cubicBezTo>
                      <a:pt x="551" y="132"/>
                      <a:pt x="556" y="136"/>
                      <a:pt x="558" y="142"/>
                    </a:cubicBezTo>
                    <a:cubicBezTo>
                      <a:pt x="560" y="140"/>
                      <a:pt x="562" y="138"/>
                      <a:pt x="565" y="138"/>
                    </a:cubicBezTo>
                    <a:cubicBezTo>
                      <a:pt x="566" y="138"/>
                      <a:pt x="567" y="138"/>
                      <a:pt x="568" y="139"/>
                    </a:cubicBezTo>
                    <a:cubicBezTo>
                      <a:pt x="574" y="140"/>
                      <a:pt x="577" y="145"/>
                      <a:pt x="577" y="149"/>
                    </a:cubicBezTo>
                    <a:cubicBezTo>
                      <a:pt x="578" y="150"/>
                      <a:pt x="579" y="150"/>
                      <a:pt x="580" y="150"/>
                    </a:cubicBezTo>
                    <a:cubicBezTo>
                      <a:pt x="584" y="150"/>
                      <a:pt x="588" y="148"/>
                      <a:pt x="590" y="146"/>
                    </a:cubicBezTo>
                    <a:cubicBezTo>
                      <a:pt x="589" y="144"/>
                      <a:pt x="588" y="141"/>
                      <a:pt x="587" y="139"/>
                    </a:cubicBezTo>
                    <a:cubicBezTo>
                      <a:pt x="583" y="135"/>
                      <a:pt x="578" y="131"/>
                      <a:pt x="573" y="128"/>
                    </a:cubicBezTo>
                    <a:cubicBezTo>
                      <a:pt x="572" y="128"/>
                      <a:pt x="572" y="128"/>
                      <a:pt x="571" y="128"/>
                    </a:cubicBezTo>
                    <a:cubicBezTo>
                      <a:pt x="568" y="128"/>
                      <a:pt x="565" y="128"/>
                      <a:pt x="561" y="127"/>
                    </a:cubicBezTo>
                    <a:cubicBezTo>
                      <a:pt x="560" y="127"/>
                      <a:pt x="560" y="127"/>
                      <a:pt x="560" y="127"/>
                    </a:cubicBezTo>
                    <a:cubicBezTo>
                      <a:pt x="559" y="127"/>
                      <a:pt x="559" y="127"/>
                      <a:pt x="559" y="127"/>
                    </a:cubicBezTo>
                    <a:cubicBezTo>
                      <a:pt x="559" y="127"/>
                      <a:pt x="559" y="127"/>
                      <a:pt x="559" y="127"/>
                    </a:cubicBezTo>
                    <a:cubicBezTo>
                      <a:pt x="559" y="127"/>
                      <a:pt x="559" y="127"/>
                      <a:pt x="559" y="127"/>
                    </a:cubicBezTo>
                    <a:cubicBezTo>
                      <a:pt x="559" y="127"/>
                      <a:pt x="559" y="127"/>
                      <a:pt x="559" y="127"/>
                    </a:cubicBezTo>
                    <a:cubicBezTo>
                      <a:pt x="559" y="127"/>
                      <a:pt x="559" y="127"/>
                      <a:pt x="559" y="127"/>
                    </a:cubicBezTo>
                    <a:cubicBezTo>
                      <a:pt x="556" y="127"/>
                      <a:pt x="556" y="127"/>
                      <a:pt x="556" y="127"/>
                    </a:cubicBezTo>
                    <a:cubicBezTo>
                      <a:pt x="551" y="127"/>
                      <a:pt x="551" y="127"/>
                      <a:pt x="551" y="127"/>
                    </a:cubicBezTo>
                    <a:cubicBezTo>
                      <a:pt x="546" y="127"/>
                      <a:pt x="541" y="127"/>
                      <a:pt x="536" y="127"/>
                    </a:cubicBezTo>
                    <a:moveTo>
                      <a:pt x="501" y="117"/>
                    </a:moveTo>
                    <a:cubicBezTo>
                      <a:pt x="502" y="118"/>
                      <a:pt x="502" y="119"/>
                      <a:pt x="503" y="120"/>
                    </a:cubicBezTo>
                    <a:cubicBezTo>
                      <a:pt x="503" y="119"/>
                      <a:pt x="504" y="119"/>
                      <a:pt x="505" y="119"/>
                    </a:cubicBezTo>
                    <a:cubicBezTo>
                      <a:pt x="504" y="118"/>
                      <a:pt x="502" y="118"/>
                      <a:pt x="501" y="117"/>
                    </a:cubicBezTo>
                    <a:moveTo>
                      <a:pt x="482" y="103"/>
                    </a:moveTo>
                    <a:cubicBezTo>
                      <a:pt x="483" y="104"/>
                      <a:pt x="484" y="106"/>
                      <a:pt x="485" y="107"/>
                    </a:cubicBezTo>
                    <a:cubicBezTo>
                      <a:pt x="486" y="107"/>
                      <a:pt x="486" y="107"/>
                      <a:pt x="486" y="107"/>
                    </a:cubicBezTo>
                    <a:cubicBezTo>
                      <a:pt x="483" y="104"/>
                      <a:pt x="483" y="104"/>
                      <a:pt x="483" y="104"/>
                    </a:cubicBezTo>
                    <a:cubicBezTo>
                      <a:pt x="482" y="103"/>
                      <a:pt x="482" y="103"/>
                      <a:pt x="482" y="103"/>
                    </a:cubicBezTo>
                    <a:moveTo>
                      <a:pt x="424" y="71"/>
                    </a:moveTo>
                    <a:cubicBezTo>
                      <a:pt x="424" y="71"/>
                      <a:pt x="423" y="71"/>
                      <a:pt x="423" y="71"/>
                    </a:cubicBezTo>
                    <a:cubicBezTo>
                      <a:pt x="422" y="75"/>
                      <a:pt x="423" y="79"/>
                      <a:pt x="426" y="83"/>
                    </a:cubicBezTo>
                    <a:cubicBezTo>
                      <a:pt x="428" y="86"/>
                      <a:pt x="431" y="87"/>
                      <a:pt x="434" y="89"/>
                    </a:cubicBezTo>
                    <a:cubicBezTo>
                      <a:pt x="435" y="89"/>
                      <a:pt x="435" y="90"/>
                      <a:pt x="434" y="90"/>
                    </a:cubicBezTo>
                    <a:cubicBezTo>
                      <a:pt x="434" y="90"/>
                      <a:pt x="433" y="90"/>
                      <a:pt x="433" y="90"/>
                    </a:cubicBezTo>
                    <a:cubicBezTo>
                      <a:pt x="428" y="90"/>
                      <a:pt x="424" y="87"/>
                      <a:pt x="422" y="82"/>
                    </a:cubicBezTo>
                    <a:cubicBezTo>
                      <a:pt x="422" y="82"/>
                      <a:pt x="422" y="82"/>
                      <a:pt x="421" y="82"/>
                    </a:cubicBezTo>
                    <a:cubicBezTo>
                      <a:pt x="414" y="96"/>
                      <a:pt x="417" y="113"/>
                      <a:pt x="435" y="115"/>
                    </a:cubicBezTo>
                    <a:cubicBezTo>
                      <a:pt x="436" y="115"/>
                      <a:pt x="437" y="115"/>
                      <a:pt x="437" y="115"/>
                    </a:cubicBezTo>
                    <a:cubicBezTo>
                      <a:pt x="440" y="115"/>
                      <a:pt x="443" y="114"/>
                      <a:pt x="445" y="113"/>
                    </a:cubicBezTo>
                    <a:cubicBezTo>
                      <a:pt x="446" y="112"/>
                      <a:pt x="447" y="110"/>
                      <a:pt x="448" y="109"/>
                    </a:cubicBezTo>
                    <a:cubicBezTo>
                      <a:pt x="449" y="109"/>
                      <a:pt x="449" y="109"/>
                      <a:pt x="449" y="109"/>
                    </a:cubicBezTo>
                    <a:cubicBezTo>
                      <a:pt x="447" y="112"/>
                      <a:pt x="446" y="115"/>
                      <a:pt x="446" y="119"/>
                    </a:cubicBezTo>
                    <a:cubicBezTo>
                      <a:pt x="447" y="120"/>
                      <a:pt x="447" y="122"/>
                      <a:pt x="448" y="123"/>
                    </a:cubicBezTo>
                    <a:cubicBezTo>
                      <a:pt x="448" y="124"/>
                      <a:pt x="448" y="124"/>
                      <a:pt x="448" y="124"/>
                    </a:cubicBezTo>
                    <a:cubicBezTo>
                      <a:pt x="450" y="127"/>
                      <a:pt x="453" y="128"/>
                      <a:pt x="457" y="129"/>
                    </a:cubicBezTo>
                    <a:cubicBezTo>
                      <a:pt x="458" y="129"/>
                      <a:pt x="457" y="130"/>
                      <a:pt x="457" y="130"/>
                    </a:cubicBezTo>
                    <a:cubicBezTo>
                      <a:pt x="456" y="130"/>
                      <a:pt x="456" y="130"/>
                      <a:pt x="455" y="130"/>
                    </a:cubicBezTo>
                    <a:cubicBezTo>
                      <a:pt x="454" y="130"/>
                      <a:pt x="453" y="130"/>
                      <a:pt x="452" y="130"/>
                    </a:cubicBezTo>
                    <a:cubicBezTo>
                      <a:pt x="456" y="133"/>
                      <a:pt x="460" y="135"/>
                      <a:pt x="465" y="135"/>
                    </a:cubicBezTo>
                    <a:cubicBezTo>
                      <a:pt x="465" y="135"/>
                      <a:pt x="466" y="135"/>
                      <a:pt x="466" y="135"/>
                    </a:cubicBezTo>
                    <a:cubicBezTo>
                      <a:pt x="467" y="135"/>
                      <a:pt x="467" y="135"/>
                      <a:pt x="467" y="135"/>
                    </a:cubicBezTo>
                    <a:cubicBezTo>
                      <a:pt x="464" y="143"/>
                      <a:pt x="464" y="153"/>
                      <a:pt x="471" y="158"/>
                    </a:cubicBezTo>
                    <a:cubicBezTo>
                      <a:pt x="471" y="158"/>
                      <a:pt x="471" y="158"/>
                      <a:pt x="472" y="158"/>
                    </a:cubicBezTo>
                    <a:cubicBezTo>
                      <a:pt x="469" y="155"/>
                      <a:pt x="469" y="152"/>
                      <a:pt x="469" y="148"/>
                    </a:cubicBezTo>
                    <a:cubicBezTo>
                      <a:pt x="470" y="148"/>
                      <a:pt x="470" y="148"/>
                      <a:pt x="470" y="148"/>
                    </a:cubicBezTo>
                    <a:cubicBezTo>
                      <a:pt x="470" y="152"/>
                      <a:pt x="471" y="155"/>
                      <a:pt x="473" y="157"/>
                    </a:cubicBezTo>
                    <a:cubicBezTo>
                      <a:pt x="474" y="157"/>
                      <a:pt x="474" y="157"/>
                      <a:pt x="474" y="157"/>
                    </a:cubicBezTo>
                    <a:cubicBezTo>
                      <a:pt x="474" y="158"/>
                      <a:pt x="474" y="158"/>
                      <a:pt x="474" y="158"/>
                    </a:cubicBezTo>
                    <a:cubicBezTo>
                      <a:pt x="475" y="158"/>
                      <a:pt x="475" y="158"/>
                      <a:pt x="476" y="159"/>
                    </a:cubicBezTo>
                    <a:cubicBezTo>
                      <a:pt x="477" y="159"/>
                      <a:pt x="478" y="159"/>
                      <a:pt x="478" y="159"/>
                    </a:cubicBezTo>
                    <a:cubicBezTo>
                      <a:pt x="481" y="159"/>
                      <a:pt x="484" y="158"/>
                      <a:pt x="486" y="156"/>
                    </a:cubicBezTo>
                    <a:cubicBezTo>
                      <a:pt x="486" y="156"/>
                      <a:pt x="486" y="156"/>
                      <a:pt x="486" y="156"/>
                    </a:cubicBezTo>
                    <a:cubicBezTo>
                      <a:pt x="487" y="156"/>
                      <a:pt x="487" y="156"/>
                      <a:pt x="487" y="157"/>
                    </a:cubicBezTo>
                    <a:cubicBezTo>
                      <a:pt x="486" y="159"/>
                      <a:pt x="484" y="160"/>
                      <a:pt x="482" y="161"/>
                    </a:cubicBezTo>
                    <a:cubicBezTo>
                      <a:pt x="486" y="160"/>
                      <a:pt x="490" y="158"/>
                      <a:pt x="493" y="156"/>
                    </a:cubicBezTo>
                    <a:cubicBezTo>
                      <a:pt x="492" y="162"/>
                      <a:pt x="494" y="168"/>
                      <a:pt x="496" y="173"/>
                    </a:cubicBezTo>
                    <a:cubicBezTo>
                      <a:pt x="496" y="172"/>
                      <a:pt x="496" y="172"/>
                      <a:pt x="496" y="172"/>
                    </a:cubicBezTo>
                    <a:cubicBezTo>
                      <a:pt x="496" y="169"/>
                      <a:pt x="496" y="169"/>
                      <a:pt x="496" y="169"/>
                    </a:cubicBezTo>
                    <a:cubicBezTo>
                      <a:pt x="495" y="168"/>
                      <a:pt x="495" y="168"/>
                      <a:pt x="495" y="168"/>
                    </a:cubicBezTo>
                    <a:cubicBezTo>
                      <a:pt x="495" y="167"/>
                      <a:pt x="495" y="167"/>
                      <a:pt x="495" y="167"/>
                    </a:cubicBezTo>
                    <a:cubicBezTo>
                      <a:pt x="495" y="167"/>
                      <a:pt x="495" y="167"/>
                      <a:pt x="495" y="167"/>
                    </a:cubicBezTo>
                    <a:cubicBezTo>
                      <a:pt x="495" y="166"/>
                      <a:pt x="495" y="166"/>
                      <a:pt x="495" y="166"/>
                    </a:cubicBezTo>
                    <a:cubicBezTo>
                      <a:pt x="495" y="164"/>
                      <a:pt x="495" y="163"/>
                      <a:pt x="495" y="161"/>
                    </a:cubicBezTo>
                    <a:cubicBezTo>
                      <a:pt x="495" y="159"/>
                      <a:pt x="495" y="157"/>
                      <a:pt x="495" y="155"/>
                    </a:cubicBezTo>
                    <a:cubicBezTo>
                      <a:pt x="495" y="153"/>
                      <a:pt x="495" y="151"/>
                      <a:pt x="496" y="149"/>
                    </a:cubicBezTo>
                    <a:cubicBezTo>
                      <a:pt x="496" y="148"/>
                      <a:pt x="496" y="148"/>
                      <a:pt x="496" y="148"/>
                    </a:cubicBezTo>
                    <a:cubicBezTo>
                      <a:pt x="484" y="148"/>
                      <a:pt x="472" y="142"/>
                      <a:pt x="473" y="131"/>
                    </a:cubicBezTo>
                    <a:cubicBezTo>
                      <a:pt x="471" y="132"/>
                      <a:pt x="470" y="132"/>
                      <a:pt x="469" y="132"/>
                    </a:cubicBezTo>
                    <a:cubicBezTo>
                      <a:pt x="458" y="132"/>
                      <a:pt x="452" y="119"/>
                      <a:pt x="456" y="108"/>
                    </a:cubicBezTo>
                    <a:cubicBezTo>
                      <a:pt x="448" y="108"/>
                      <a:pt x="440" y="105"/>
                      <a:pt x="439" y="97"/>
                    </a:cubicBezTo>
                    <a:cubicBezTo>
                      <a:pt x="438" y="94"/>
                      <a:pt x="438" y="92"/>
                      <a:pt x="440" y="90"/>
                    </a:cubicBezTo>
                    <a:cubicBezTo>
                      <a:pt x="440" y="90"/>
                      <a:pt x="439" y="90"/>
                      <a:pt x="439" y="90"/>
                    </a:cubicBezTo>
                    <a:cubicBezTo>
                      <a:pt x="431" y="90"/>
                      <a:pt x="425" y="80"/>
                      <a:pt x="424" y="71"/>
                    </a:cubicBezTo>
                    <a:moveTo>
                      <a:pt x="310" y="68"/>
                    </a:moveTo>
                    <a:cubicBezTo>
                      <a:pt x="309" y="71"/>
                      <a:pt x="309" y="73"/>
                      <a:pt x="309" y="75"/>
                    </a:cubicBezTo>
                    <a:cubicBezTo>
                      <a:pt x="308" y="77"/>
                      <a:pt x="308" y="79"/>
                      <a:pt x="308" y="81"/>
                    </a:cubicBezTo>
                    <a:cubicBezTo>
                      <a:pt x="306" y="89"/>
                      <a:pt x="302" y="96"/>
                      <a:pt x="298" y="101"/>
                    </a:cubicBezTo>
                    <a:cubicBezTo>
                      <a:pt x="298" y="102"/>
                      <a:pt x="298" y="102"/>
                      <a:pt x="298" y="102"/>
                    </a:cubicBezTo>
                    <a:cubicBezTo>
                      <a:pt x="297" y="103"/>
                      <a:pt x="296" y="104"/>
                      <a:pt x="296" y="105"/>
                    </a:cubicBezTo>
                    <a:cubicBezTo>
                      <a:pt x="293" y="108"/>
                      <a:pt x="293" y="108"/>
                      <a:pt x="293" y="108"/>
                    </a:cubicBezTo>
                    <a:cubicBezTo>
                      <a:pt x="293" y="109"/>
                      <a:pt x="292" y="110"/>
                      <a:pt x="291" y="111"/>
                    </a:cubicBezTo>
                    <a:cubicBezTo>
                      <a:pt x="285" y="117"/>
                      <a:pt x="285" y="117"/>
                      <a:pt x="285" y="117"/>
                    </a:cubicBezTo>
                    <a:cubicBezTo>
                      <a:pt x="284" y="119"/>
                      <a:pt x="282" y="120"/>
                      <a:pt x="280" y="122"/>
                    </a:cubicBezTo>
                    <a:cubicBezTo>
                      <a:pt x="281" y="121"/>
                      <a:pt x="281" y="121"/>
                      <a:pt x="281" y="121"/>
                    </a:cubicBezTo>
                    <a:cubicBezTo>
                      <a:pt x="282" y="121"/>
                      <a:pt x="282" y="121"/>
                      <a:pt x="282" y="121"/>
                    </a:cubicBezTo>
                    <a:cubicBezTo>
                      <a:pt x="282" y="121"/>
                      <a:pt x="282" y="121"/>
                      <a:pt x="282" y="121"/>
                    </a:cubicBezTo>
                    <a:cubicBezTo>
                      <a:pt x="282" y="121"/>
                      <a:pt x="282" y="121"/>
                      <a:pt x="282" y="121"/>
                    </a:cubicBezTo>
                    <a:cubicBezTo>
                      <a:pt x="283" y="120"/>
                      <a:pt x="283" y="120"/>
                      <a:pt x="283" y="120"/>
                    </a:cubicBezTo>
                    <a:cubicBezTo>
                      <a:pt x="284" y="119"/>
                      <a:pt x="284" y="119"/>
                      <a:pt x="284" y="119"/>
                    </a:cubicBezTo>
                    <a:cubicBezTo>
                      <a:pt x="287" y="116"/>
                      <a:pt x="287" y="116"/>
                      <a:pt x="287" y="116"/>
                    </a:cubicBezTo>
                    <a:cubicBezTo>
                      <a:pt x="288" y="116"/>
                      <a:pt x="289" y="115"/>
                      <a:pt x="290" y="114"/>
                    </a:cubicBezTo>
                    <a:cubicBezTo>
                      <a:pt x="292" y="112"/>
                      <a:pt x="294" y="110"/>
                      <a:pt x="295" y="109"/>
                    </a:cubicBezTo>
                    <a:cubicBezTo>
                      <a:pt x="298" y="106"/>
                      <a:pt x="298" y="106"/>
                      <a:pt x="298" y="106"/>
                    </a:cubicBezTo>
                    <a:cubicBezTo>
                      <a:pt x="300" y="103"/>
                      <a:pt x="300" y="103"/>
                      <a:pt x="300" y="103"/>
                    </a:cubicBezTo>
                    <a:cubicBezTo>
                      <a:pt x="302" y="100"/>
                      <a:pt x="302" y="100"/>
                      <a:pt x="302" y="100"/>
                    </a:cubicBezTo>
                    <a:cubicBezTo>
                      <a:pt x="302" y="99"/>
                      <a:pt x="303" y="97"/>
                      <a:pt x="303" y="96"/>
                    </a:cubicBezTo>
                    <a:cubicBezTo>
                      <a:pt x="306" y="92"/>
                      <a:pt x="307" y="87"/>
                      <a:pt x="308" y="82"/>
                    </a:cubicBezTo>
                    <a:cubicBezTo>
                      <a:pt x="309" y="80"/>
                      <a:pt x="309" y="77"/>
                      <a:pt x="309" y="75"/>
                    </a:cubicBezTo>
                    <a:cubicBezTo>
                      <a:pt x="309" y="73"/>
                      <a:pt x="310" y="70"/>
                      <a:pt x="310" y="68"/>
                    </a:cubicBezTo>
                    <a:moveTo>
                      <a:pt x="371" y="23"/>
                    </a:moveTo>
                    <a:cubicBezTo>
                      <a:pt x="370" y="23"/>
                      <a:pt x="369" y="23"/>
                      <a:pt x="368" y="24"/>
                    </a:cubicBezTo>
                    <a:cubicBezTo>
                      <a:pt x="365" y="25"/>
                      <a:pt x="362" y="27"/>
                      <a:pt x="361" y="30"/>
                    </a:cubicBezTo>
                    <a:cubicBezTo>
                      <a:pt x="362" y="33"/>
                      <a:pt x="363" y="35"/>
                      <a:pt x="364" y="37"/>
                    </a:cubicBezTo>
                    <a:cubicBezTo>
                      <a:pt x="365" y="36"/>
                      <a:pt x="365" y="36"/>
                      <a:pt x="365" y="36"/>
                    </a:cubicBezTo>
                    <a:cubicBezTo>
                      <a:pt x="365" y="39"/>
                      <a:pt x="365" y="39"/>
                      <a:pt x="365" y="39"/>
                    </a:cubicBezTo>
                    <a:cubicBezTo>
                      <a:pt x="365" y="39"/>
                      <a:pt x="365" y="39"/>
                      <a:pt x="365" y="39"/>
                    </a:cubicBezTo>
                    <a:cubicBezTo>
                      <a:pt x="366" y="39"/>
                      <a:pt x="366" y="39"/>
                      <a:pt x="366" y="39"/>
                    </a:cubicBezTo>
                    <a:cubicBezTo>
                      <a:pt x="367" y="40"/>
                      <a:pt x="370" y="41"/>
                      <a:pt x="372" y="41"/>
                    </a:cubicBezTo>
                    <a:cubicBezTo>
                      <a:pt x="375" y="41"/>
                      <a:pt x="378" y="40"/>
                      <a:pt x="381" y="38"/>
                    </a:cubicBezTo>
                    <a:cubicBezTo>
                      <a:pt x="381" y="38"/>
                      <a:pt x="382" y="37"/>
                      <a:pt x="383" y="37"/>
                    </a:cubicBezTo>
                    <a:cubicBezTo>
                      <a:pt x="383" y="37"/>
                      <a:pt x="383" y="37"/>
                      <a:pt x="383" y="37"/>
                    </a:cubicBezTo>
                    <a:cubicBezTo>
                      <a:pt x="384" y="37"/>
                      <a:pt x="384" y="37"/>
                      <a:pt x="384" y="37"/>
                    </a:cubicBezTo>
                    <a:cubicBezTo>
                      <a:pt x="383" y="39"/>
                      <a:pt x="381" y="41"/>
                      <a:pt x="380" y="42"/>
                    </a:cubicBezTo>
                    <a:cubicBezTo>
                      <a:pt x="378" y="49"/>
                      <a:pt x="380" y="57"/>
                      <a:pt x="387" y="60"/>
                    </a:cubicBezTo>
                    <a:cubicBezTo>
                      <a:pt x="389" y="61"/>
                      <a:pt x="390" y="61"/>
                      <a:pt x="392" y="61"/>
                    </a:cubicBezTo>
                    <a:cubicBezTo>
                      <a:pt x="395" y="61"/>
                      <a:pt x="398" y="60"/>
                      <a:pt x="400" y="58"/>
                    </a:cubicBezTo>
                    <a:cubicBezTo>
                      <a:pt x="400" y="58"/>
                      <a:pt x="400" y="58"/>
                      <a:pt x="400" y="58"/>
                    </a:cubicBezTo>
                    <a:cubicBezTo>
                      <a:pt x="400" y="58"/>
                      <a:pt x="400" y="58"/>
                      <a:pt x="400" y="58"/>
                    </a:cubicBezTo>
                    <a:cubicBezTo>
                      <a:pt x="401" y="58"/>
                      <a:pt x="401" y="58"/>
                      <a:pt x="401" y="58"/>
                    </a:cubicBezTo>
                    <a:cubicBezTo>
                      <a:pt x="401" y="59"/>
                      <a:pt x="401" y="60"/>
                      <a:pt x="401" y="62"/>
                    </a:cubicBezTo>
                    <a:cubicBezTo>
                      <a:pt x="403" y="66"/>
                      <a:pt x="409" y="70"/>
                      <a:pt x="413" y="72"/>
                    </a:cubicBezTo>
                    <a:cubicBezTo>
                      <a:pt x="415" y="73"/>
                      <a:pt x="418" y="73"/>
                      <a:pt x="419" y="73"/>
                    </a:cubicBezTo>
                    <a:cubicBezTo>
                      <a:pt x="420" y="73"/>
                      <a:pt x="421" y="73"/>
                      <a:pt x="421" y="73"/>
                    </a:cubicBezTo>
                    <a:cubicBezTo>
                      <a:pt x="421" y="73"/>
                      <a:pt x="422" y="72"/>
                      <a:pt x="422" y="71"/>
                    </a:cubicBezTo>
                    <a:cubicBezTo>
                      <a:pt x="421" y="71"/>
                      <a:pt x="420" y="72"/>
                      <a:pt x="419" y="72"/>
                    </a:cubicBezTo>
                    <a:cubicBezTo>
                      <a:pt x="414" y="72"/>
                      <a:pt x="409" y="69"/>
                      <a:pt x="406" y="64"/>
                    </a:cubicBezTo>
                    <a:cubicBezTo>
                      <a:pt x="403" y="60"/>
                      <a:pt x="400" y="51"/>
                      <a:pt x="404" y="47"/>
                    </a:cubicBezTo>
                    <a:cubicBezTo>
                      <a:pt x="405" y="45"/>
                      <a:pt x="407" y="45"/>
                      <a:pt x="409" y="45"/>
                    </a:cubicBezTo>
                    <a:cubicBezTo>
                      <a:pt x="412" y="45"/>
                      <a:pt x="416" y="48"/>
                      <a:pt x="419" y="50"/>
                    </a:cubicBezTo>
                    <a:cubicBezTo>
                      <a:pt x="417" y="46"/>
                      <a:pt x="415" y="42"/>
                      <a:pt x="414" y="38"/>
                    </a:cubicBezTo>
                    <a:cubicBezTo>
                      <a:pt x="410" y="35"/>
                      <a:pt x="406" y="32"/>
                      <a:pt x="402" y="32"/>
                    </a:cubicBezTo>
                    <a:cubicBezTo>
                      <a:pt x="401" y="32"/>
                      <a:pt x="401" y="32"/>
                      <a:pt x="400" y="32"/>
                    </a:cubicBezTo>
                    <a:cubicBezTo>
                      <a:pt x="400" y="36"/>
                      <a:pt x="399" y="39"/>
                      <a:pt x="399" y="42"/>
                    </a:cubicBezTo>
                    <a:cubicBezTo>
                      <a:pt x="399" y="42"/>
                      <a:pt x="399" y="42"/>
                      <a:pt x="399" y="42"/>
                    </a:cubicBezTo>
                    <a:cubicBezTo>
                      <a:pt x="398" y="39"/>
                      <a:pt x="399" y="35"/>
                      <a:pt x="399" y="31"/>
                    </a:cubicBezTo>
                    <a:cubicBezTo>
                      <a:pt x="398" y="30"/>
                      <a:pt x="396" y="29"/>
                      <a:pt x="395" y="28"/>
                    </a:cubicBezTo>
                    <a:cubicBezTo>
                      <a:pt x="394" y="28"/>
                      <a:pt x="394" y="28"/>
                      <a:pt x="393" y="28"/>
                    </a:cubicBezTo>
                    <a:cubicBezTo>
                      <a:pt x="391" y="28"/>
                      <a:pt x="389" y="29"/>
                      <a:pt x="388" y="31"/>
                    </a:cubicBezTo>
                    <a:cubicBezTo>
                      <a:pt x="383" y="27"/>
                      <a:pt x="376" y="23"/>
                      <a:pt x="371" y="23"/>
                    </a:cubicBezTo>
                    <a:moveTo>
                      <a:pt x="295" y="0"/>
                    </a:moveTo>
                    <a:cubicBezTo>
                      <a:pt x="291" y="0"/>
                      <a:pt x="288" y="0"/>
                      <a:pt x="285" y="2"/>
                    </a:cubicBezTo>
                    <a:cubicBezTo>
                      <a:pt x="287" y="4"/>
                      <a:pt x="289" y="6"/>
                      <a:pt x="291" y="8"/>
                    </a:cubicBezTo>
                    <a:cubicBezTo>
                      <a:pt x="298" y="15"/>
                      <a:pt x="302" y="24"/>
                      <a:pt x="304" y="32"/>
                    </a:cubicBezTo>
                    <a:cubicBezTo>
                      <a:pt x="305" y="34"/>
                      <a:pt x="305" y="35"/>
                      <a:pt x="305" y="36"/>
                    </a:cubicBezTo>
                    <a:cubicBezTo>
                      <a:pt x="306" y="38"/>
                      <a:pt x="307" y="40"/>
                      <a:pt x="307" y="42"/>
                    </a:cubicBezTo>
                    <a:cubicBezTo>
                      <a:pt x="307" y="43"/>
                      <a:pt x="308" y="43"/>
                      <a:pt x="308" y="44"/>
                    </a:cubicBezTo>
                    <a:cubicBezTo>
                      <a:pt x="310" y="47"/>
                      <a:pt x="310" y="47"/>
                      <a:pt x="310" y="47"/>
                    </a:cubicBezTo>
                    <a:cubicBezTo>
                      <a:pt x="310" y="48"/>
                      <a:pt x="311" y="50"/>
                      <a:pt x="311" y="51"/>
                    </a:cubicBezTo>
                    <a:cubicBezTo>
                      <a:pt x="313" y="55"/>
                      <a:pt x="313" y="55"/>
                      <a:pt x="313" y="55"/>
                    </a:cubicBezTo>
                    <a:cubicBezTo>
                      <a:pt x="314" y="57"/>
                      <a:pt x="314" y="57"/>
                      <a:pt x="314" y="57"/>
                    </a:cubicBezTo>
                    <a:cubicBezTo>
                      <a:pt x="314" y="59"/>
                      <a:pt x="314" y="59"/>
                      <a:pt x="314" y="59"/>
                    </a:cubicBezTo>
                    <a:cubicBezTo>
                      <a:pt x="314" y="60"/>
                      <a:pt x="315" y="61"/>
                      <a:pt x="315" y="63"/>
                    </a:cubicBezTo>
                    <a:cubicBezTo>
                      <a:pt x="316" y="67"/>
                      <a:pt x="316" y="67"/>
                      <a:pt x="316" y="67"/>
                    </a:cubicBezTo>
                    <a:cubicBezTo>
                      <a:pt x="316" y="69"/>
                      <a:pt x="316" y="69"/>
                      <a:pt x="316" y="69"/>
                    </a:cubicBezTo>
                    <a:cubicBezTo>
                      <a:pt x="317" y="71"/>
                      <a:pt x="317" y="71"/>
                      <a:pt x="317" y="71"/>
                    </a:cubicBezTo>
                    <a:cubicBezTo>
                      <a:pt x="317" y="75"/>
                      <a:pt x="317" y="75"/>
                      <a:pt x="317" y="75"/>
                    </a:cubicBezTo>
                    <a:cubicBezTo>
                      <a:pt x="317" y="78"/>
                      <a:pt x="317" y="81"/>
                      <a:pt x="317" y="84"/>
                    </a:cubicBezTo>
                    <a:cubicBezTo>
                      <a:pt x="317" y="88"/>
                      <a:pt x="317" y="88"/>
                      <a:pt x="317" y="88"/>
                    </a:cubicBezTo>
                    <a:cubicBezTo>
                      <a:pt x="316" y="92"/>
                      <a:pt x="316" y="92"/>
                      <a:pt x="316" y="92"/>
                    </a:cubicBezTo>
                    <a:cubicBezTo>
                      <a:pt x="315" y="96"/>
                      <a:pt x="315" y="96"/>
                      <a:pt x="315" y="96"/>
                    </a:cubicBezTo>
                    <a:cubicBezTo>
                      <a:pt x="314" y="100"/>
                      <a:pt x="314" y="100"/>
                      <a:pt x="314" y="100"/>
                    </a:cubicBezTo>
                    <a:cubicBezTo>
                      <a:pt x="312" y="103"/>
                      <a:pt x="311" y="107"/>
                      <a:pt x="309" y="110"/>
                    </a:cubicBezTo>
                    <a:cubicBezTo>
                      <a:pt x="309" y="110"/>
                      <a:pt x="309" y="110"/>
                      <a:pt x="309" y="110"/>
                    </a:cubicBezTo>
                    <a:cubicBezTo>
                      <a:pt x="309" y="110"/>
                      <a:pt x="309" y="110"/>
                      <a:pt x="309" y="110"/>
                    </a:cubicBezTo>
                    <a:cubicBezTo>
                      <a:pt x="309" y="116"/>
                      <a:pt x="309" y="116"/>
                      <a:pt x="309" y="116"/>
                    </a:cubicBezTo>
                    <a:cubicBezTo>
                      <a:pt x="309" y="117"/>
                      <a:pt x="309" y="117"/>
                      <a:pt x="309" y="117"/>
                    </a:cubicBezTo>
                    <a:cubicBezTo>
                      <a:pt x="311" y="117"/>
                      <a:pt x="313" y="118"/>
                      <a:pt x="315" y="121"/>
                    </a:cubicBezTo>
                    <a:cubicBezTo>
                      <a:pt x="319" y="127"/>
                      <a:pt x="317" y="134"/>
                      <a:pt x="312" y="139"/>
                    </a:cubicBezTo>
                    <a:cubicBezTo>
                      <a:pt x="312" y="139"/>
                      <a:pt x="311" y="140"/>
                      <a:pt x="311" y="141"/>
                    </a:cubicBezTo>
                    <a:cubicBezTo>
                      <a:pt x="311" y="142"/>
                      <a:pt x="311" y="142"/>
                      <a:pt x="311" y="142"/>
                    </a:cubicBezTo>
                    <a:cubicBezTo>
                      <a:pt x="311" y="142"/>
                      <a:pt x="311" y="142"/>
                      <a:pt x="311" y="142"/>
                    </a:cubicBezTo>
                    <a:cubicBezTo>
                      <a:pt x="311" y="142"/>
                      <a:pt x="311" y="142"/>
                      <a:pt x="311" y="142"/>
                    </a:cubicBezTo>
                    <a:cubicBezTo>
                      <a:pt x="311" y="142"/>
                      <a:pt x="311" y="142"/>
                      <a:pt x="311" y="142"/>
                    </a:cubicBezTo>
                    <a:cubicBezTo>
                      <a:pt x="311" y="142"/>
                      <a:pt x="311" y="142"/>
                      <a:pt x="311" y="142"/>
                    </a:cubicBezTo>
                    <a:cubicBezTo>
                      <a:pt x="311" y="142"/>
                      <a:pt x="311" y="142"/>
                      <a:pt x="311" y="142"/>
                    </a:cubicBezTo>
                    <a:cubicBezTo>
                      <a:pt x="311" y="142"/>
                      <a:pt x="311" y="142"/>
                      <a:pt x="311" y="142"/>
                    </a:cubicBezTo>
                    <a:cubicBezTo>
                      <a:pt x="311" y="143"/>
                      <a:pt x="311" y="143"/>
                      <a:pt x="311" y="143"/>
                    </a:cubicBezTo>
                    <a:cubicBezTo>
                      <a:pt x="312" y="145"/>
                      <a:pt x="312" y="145"/>
                      <a:pt x="312" y="145"/>
                    </a:cubicBezTo>
                    <a:cubicBezTo>
                      <a:pt x="312" y="146"/>
                      <a:pt x="312" y="146"/>
                      <a:pt x="312" y="146"/>
                    </a:cubicBezTo>
                    <a:cubicBezTo>
                      <a:pt x="312" y="146"/>
                      <a:pt x="312" y="146"/>
                      <a:pt x="312" y="146"/>
                    </a:cubicBezTo>
                    <a:cubicBezTo>
                      <a:pt x="312" y="146"/>
                      <a:pt x="312" y="146"/>
                      <a:pt x="312" y="146"/>
                    </a:cubicBezTo>
                    <a:cubicBezTo>
                      <a:pt x="312" y="146"/>
                      <a:pt x="312" y="146"/>
                      <a:pt x="312" y="146"/>
                    </a:cubicBezTo>
                    <a:cubicBezTo>
                      <a:pt x="312" y="146"/>
                      <a:pt x="312" y="145"/>
                      <a:pt x="312" y="145"/>
                    </a:cubicBezTo>
                    <a:cubicBezTo>
                      <a:pt x="312" y="145"/>
                      <a:pt x="312" y="145"/>
                      <a:pt x="312" y="145"/>
                    </a:cubicBezTo>
                    <a:cubicBezTo>
                      <a:pt x="312" y="146"/>
                      <a:pt x="312" y="146"/>
                      <a:pt x="312" y="146"/>
                    </a:cubicBezTo>
                    <a:cubicBezTo>
                      <a:pt x="312" y="146"/>
                      <a:pt x="312" y="146"/>
                      <a:pt x="312" y="146"/>
                    </a:cubicBezTo>
                    <a:cubicBezTo>
                      <a:pt x="312" y="147"/>
                      <a:pt x="312" y="147"/>
                      <a:pt x="312" y="147"/>
                    </a:cubicBezTo>
                    <a:cubicBezTo>
                      <a:pt x="312" y="148"/>
                      <a:pt x="313" y="148"/>
                      <a:pt x="313" y="149"/>
                    </a:cubicBezTo>
                    <a:cubicBezTo>
                      <a:pt x="314" y="152"/>
                      <a:pt x="314" y="152"/>
                      <a:pt x="314" y="152"/>
                    </a:cubicBezTo>
                    <a:cubicBezTo>
                      <a:pt x="314" y="151"/>
                      <a:pt x="315" y="150"/>
                      <a:pt x="316" y="150"/>
                    </a:cubicBezTo>
                    <a:cubicBezTo>
                      <a:pt x="325" y="140"/>
                      <a:pt x="324" y="125"/>
                      <a:pt x="320" y="113"/>
                    </a:cubicBezTo>
                    <a:cubicBezTo>
                      <a:pt x="319" y="110"/>
                      <a:pt x="319" y="108"/>
                      <a:pt x="318" y="106"/>
                    </a:cubicBezTo>
                    <a:cubicBezTo>
                      <a:pt x="319" y="105"/>
                      <a:pt x="321" y="104"/>
                      <a:pt x="322" y="102"/>
                    </a:cubicBezTo>
                    <a:cubicBezTo>
                      <a:pt x="326" y="96"/>
                      <a:pt x="327" y="90"/>
                      <a:pt x="325" y="84"/>
                    </a:cubicBezTo>
                    <a:cubicBezTo>
                      <a:pt x="325" y="84"/>
                      <a:pt x="325" y="83"/>
                      <a:pt x="325" y="82"/>
                    </a:cubicBezTo>
                    <a:cubicBezTo>
                      <a:pt x="325" y="83"/>
                      <a:pt x="324" y="84"/>
                      <a:pt x="324" y="84"/>
                    </a:cubicBezTo>
                    <a:cubicBezTo>
                      <a:pt x="324" y="84"/>
                      <a:pt x="323" y="84"/>
                      <a:pt x="323" y="84"/>
                    </a:cubicBezTo>
                    <a:cubicBezTo>
                      <a:pt x="323" y="84"/>
                      <a:pt x="323" y="84"/>
                      <a:pt x="323" y="83"/>
                    </a:cubicBezTo>
                    <a:cubicBezTo>
                      <a:pt x="324" y="81"/>
                      <a:pt x="326" y="78"/>
                      <a:pt x="326" y="75"/>
                    </a:cubicBezTo>
                    <a:cubicBezTo>
                      <a:pt x="327" y="68"/>
                      <a:pt x="324" y="60"/>
                      <a:pt x="319" y="54"/>
                    </a:cubicBezTo>
                    <a:cubicBezTo>
                      <a:pt x="322" y="49"/>
                      <a:pt x="321" y="41"/>
                      <a:pt x="318" y="35"/>
                    </a:cubicBezTo>
                    <a:cubicBezTo>
                      <a:pt x="319" y="35"/>
                      <a:pt x="319" y="35"/>
                      <a:pt x="320" y="35"/>
                    </a:cubicBezTo>
                    <a:cubicBezTo>
                      <a:pt x="322" y="35"/>
                      <a:pt x="324" y="34"/>
                      <a:pt x="326" y="34"/>
                    </a:cubicBezTo>
                    <a:cubicBezTo>
                      <a:pt x="337" y="30"/>
                      <a:pt x="330" y="17"/>
                      <a:pt x="324" y="12"/>
                    </a:cubicBezTo>
                    <a:cubicBezTo>
                      <a:pt x="318" y="6"/>
                      <a:pt x="305" y="0"/>
                      <a:pt x="295" y="0"/>
                    </a:cubicBezTo>
                  </a:path>
                </a:pathLst>
              </a:custGeom>
              <a:solidFill>
                <a:srgbClr val="FFD5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7" name="Freeform 260">
                <a:extLst>
                  <a:ext uri="{FF2B5EF4-FFF2-40B4-BE49-F238E27FC236}">
                    <a16:creationId xmlns:a16="http://schemas.microsoft.com/office/drawing/2014/main" id="{5FB46ADC-AC9B-4E95-B0D4-0D6A38F4361A}"/>
                  </a:ext>
                </a:extLst>
              </p:cNvPr>
              <p:cNvSpPr>
                <a:spLocks noEditPoints="1"/>
              </p:cNvSpPr>
              <p:nvPr/>
            </p:nvSpPr>
            <p:spPr bwMode="auto">
              <a:xfrm>
                <a:off x="1227" y="1700"/>
                <a:ext cx="1719" cy="808"/>
              </a:xfrm>
              <a:custGeom>
                <a:avLst/>
                <a:gdLst>
                  <a:gd name="T0" fmla="*/ 0 w 723"/>
                  <a:gd name="T1" fmla="*/ 330 h 340"/>
                  <a:gd name="T2" fmla="*/ 3 w 723"/>
                  <a:gd name="T3" fmla="*/ 340 h 340"/>
                  <a:gd name="T4" fmla="*/ 3 w 723"/>
                  <a:gd name="T5" fmla="*/ 340 h 340"/>
                  <a:gd name="T6" fmla="*/ 0 w 723"/>
                  <a:gd name="T7" fmla="*/ 330 h 340"/>
                  <a:gd name="T8" fmla="*/ 0 w 723"/>
                  <a:gd name="T9" fmla="*/ 330 h 340"/>
                  <a:gd name="T10" fmla="*/ 0 w 723"/>
                  <a:gd name="T11" fmla="*/ 330 h 340"/>
                  <a:gd name="T12" fmla="*/ 0 w 723"/>
                  <a:gd name="T13" fmla="*/ 330 h 340"/>
                  <a:gd name="T14" fmla="*/ 723 w 723"/>
                  <a:gd name="T15" fmla="*/ 155 h 340"/>
                  <a:gd name="T16" fmla="*/ 723 w 723"/>
                  <a:gd name="T17" fmla="*/ 155 h 340"/>
                  <a:gd name="T18" fmla="*/ 723 w 723"/>
                  <a:gd name="T19" fmla="*/ 155 h 340"/>
                  <a:gd name="T20" fmla="*/ 723 w 723"/>
                  <a:gd name="T21" fmla="*/ 155 h 340"/>
                  <a:gd name="T22" fmla="*/ 479 w 723"/>
                  <a:gd name="T23" fmla="*/ 125 h 340"/>
                  <a:gd name="T24" fmla="*/ 485 w 723"/>
                  <a:gd name="T25" fmla="*/ 130 h 340"/>
                  <a:gd name="T26" fmla="*/ 490 w 723"/>
                  <a:gd name="T27" fmla="*/ 131 h 340"/>
                  <a:gd name="T28" fmla="*/ 490 w 723"/>
                  <a:gd name="T29" fmla="*/ 131 h 340"/>
                  <a:gd name="T30" fmla="*/ 490 w 723"/>
                  <a:gd name="T31" fmla="*/ 131 h 340"/>
                  <a:gd name="T32" fmla="*/ 490 w 723"/>
                  <a:gd name="T33" fmla="*/ 131 h 340"/>
                  <a:gd name="T34" fmla="*/ 485 w 723"/>
                  <a:gd name="T35" fmla="*/ 130 h 340"/>
                  <a:gd name="T36" fmla="*/ 479 w 723"/>
                  <a:gd name="T37" fmla="*/ 125 h 340"/>
                  <a:gd name="T38" fmla="*/ 479 w 723"/>
                  <a:gd name="T39" fmla="*/ 125 h 340"/>
                  <a:gd name="T40" fmla="*/ 479 w 723"/>
                  <a:gd name="T41" fmla="*/ 125 h 340"/>
                  <a:gd name="T42" fmla="*/ 479 w 723"/>
                  <a:gd name="T43" fmla="*/ 125 h 340"/>
                  <a:gd name="T44" fmla="*/ 479 w 723"/>
                  <a:gd name="T45" fmla="*/ 125 h 340"/>
                  <a:gd name="T46" fmla="*/ 479 w 723"/>
                  <a:gd name="T47" fmla="*/ 125 h 340"/>
                  <a:gd name="T48" fmla="*/ 479 w 723"/>
                  <a:gd name="T49" fmla="*/ 125 h 340"/>
                  <a:gd name="T50" fmla="*/ 479 w 723"/>
                  <a:gd name="T51" fmla="*/ 124 h 340"/>
                  <a:gd name="T52" fmla="*/ 479 w 723"/>
                  <a:gd name="T53" fmla="*/ 124 h 340"/>
                  <a:gd name="T54" fmla="*/ 479 w 723"/>
                  <a:gd name="T55" fmla="*/ 124 h 340"/>
                  <a:gd name="T56" fmla="*/ 479 w 723"/>
                  <a:gd name="T57" fmla="*/ 124 h 340"/>
                  <a:gd name="T58" fmla="*/ 479 w 723"/>
                  <a:gd name="T59" fmla="*/ 121 h 340"/>
                  <a:gd name="T60" fmla="*/ 478 w 723"/>
                  <a:gd name="T61" fmla="*/ 121 h 340"/>
                  <a:gd name="T62" fmla="*/ 479 w 723"/>
                  <a:gd name="T63" fmla="*/ 122 h 340"/>
                  <a:gd name="T64" fmla="*/ 479 w 723"/>
                  <a:gd name="T65" fmla="*/ 121 h 340"/>
                  <a:gd name="T66" fmla="*/ 451 w 723"/>
                  <a:gd name="T67" fmla="*/ 102 h 340"/>
                  <a:gd name="T68" fmla="*/ 461 w 723"/>
                  <a:gd name="T69" fmla="*/ 122 h 340"/>
                  <a:gd name="T70" fmla="*/ 470 w 723"/>
                  <a:gd name="T71" fmla="*/ 124 h 340"/>
                  <a:gd name="T72" fmla="*/ 477 w 723"/>
                  <a:gd name="T73" fmla="*/ 123 h 340"/>
                  <a:gd name="T74" fmla="*/ 477 w 723"/>
                  <a:gd name="T75" fmla="*/ 122 h 340"/>
                  <a:gd name="T76" fmla="*/ 476 w 723"/>
                  <a:gd name="T77" fmla="*/ 122 h 340"/>
                  <a:gd name="T78" fmla="*/ 477 w 723"/>
                  <a:gd name="T79" fmla="*/ 123 h 340"/>
                  <a:gd name="T80" fmla="*/ 470 w 723"/>
                  <a:gd name="T81" fmla="*/ 124 h 340"/>
                  <a:gd name="T82" fmla="*/ 461 w 723"/>
                  <a:gd name="T83" fmla="*/ 122 h 340"/>
                  <a:gd name="T84" fmla="*/ 451 w 723"/>
                  <a:gd name="T85" fmla="*/ 102 h 340"/>
                  <a:gd name="T86" fmla="*/ 370 w 723"/>
                  <a:gd name="T87" fmla="*/ 0 h 340"/>
                  <a:gd name="T88" fmla="*/ 369 w 723"/>
                  <a:gd name="T89" fmla="*/ 1 h 340"/>
                  <a:gd name="T90" fmla="*/ 370 w 723"/>
                  <a:gd name="T91" fmla="*/ 3 h 340"/>
                  <a:gd name="T92" fmla="*/ 370 w 723"/>
                  <a:gd name="T93" fmla="*/ 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23" h="340">
                    <a:moveTo>
                      <a:pt x="0" y="330"/>
                    </a:moveTo>
                    <a:cubicBezTo>
                      <a:pt x="1" y="333"/>
                      <a:pt x="2" y="337"/>
                      <a:pt x="3" y="340"/>
                    </a:cubicBezTo>
                    <a:cubicBezTo>
                      <a:pt x="3" y="340"/>
                      <a:pt x="3" y="340"/>
                      <a:pt x="3" y="340"/>
                    </a:cubicBezTo>
                    <a:cubicBezTo>
                      <a:pt x="2" y="337"/>
                      <a:pt x="1" y="333"/>
                      <a:pt x="0" y="330"/>
                    </a:cubicBezTo>
                    <a:moveTo>
                      <a:pt x="0" y="330"/>
                    </a:moveTo>
                    <a:cubicBezTo>
                      <a:pt x="0" y="330"/>
                      <a:pt x="0" y="330"/>
                      <a:pt x="0" y="330"/>
                    </a:cubicBezTo>
                    <a:cubicBezTo>
                      <a:pt x="0" y="330"/>
                      <a:pt x="0" y="330"/>
                      <a:pt x="0" y="330"/>
                    </a:cubicBezTo>
                    <a:moveTo>
                      <a:pt x="723" y="155"/>
                    </a:moveTo>
                    <a:cubicBezTo>
                      <a:pt x="723" y="155"/>
                      <a:pt x="723" y="155"/>
                      <a:pt x="723" y="155"/>
                    </a:cubicBezTo>
                    <a:cubicBezTo>
                      <a:pt x="723" y="155"/>
                      <a:pt x="723" y="155"/>
                      <a:pt x="723" y="155"/>
                    </a:cubicBezTo>
                    <a:cubicBezTo>
                      <a:pt x="723" y="155"/>
                      <a:pt x="723" y="155"/>
                      <a:pt x="723" y="155"/>
                    </a:cubicBezTo>
                    <a:moveTo>
                      <a:pt x="479" y="125"/>
                    </a:moveTo>
                    <a:cubicBezTo>
                      <a:pt x="480" y="127"/>
                      <a:pt x="482" y="129"/>
                      <a:pt x="485" y="130"/>
                    </a:cubicBezTo>
                    <a:cubicBezTo>
                      <a:pt x="487" y="131"/>
                      <a:pt x="488" y="131"/>
                      <a:pt x="490" y="131"/>
                    </a:cubicBezTo>
                    <a:cubicBezTo>
                      <a:pt x="490" y="131"/>
                      <a:pt x="490" y="131"/>
                      <a:pt x="490" y="131"/>
                    </a:cubicBezTo>
                    <a:cubicBezTo>
                      <a:pt x="490" y="131"/>
                      <a:pt x="490" y="131"/>
                      <a:pt x="490" y="131"/>
                    </a:cubicBezTo>
                    <a:cubicBezTo>
                      <a:pt x="490" y="131"/>
                      <a:pt x="490" y="131"/>
                      <a:pt x="490" y="131"/>
                    </a:cubicBezTo>
                    <a:cubicBezTo>
                      <a:pt x="488" y="131"/>
                      <a:pt x="487" y="131"/>
                      <a:pt x="485" y="130"/>
                    </a:cubicBezTo>
                    <a:cubicBezTo>
                      <a:pt x="482" y="129"/>
                      <a:pt x="480" y="127"/>
                      <a:pt x="479" y="125"/>
                    </a:cubicBezTo>
                    <a:moveTo>
                      <a:pt x="479" y="125"/>
                    </a:moveTo>
                    <a:cubicBezTo>
                      <a:pt x="479" y="125"/>
                      <a:pt x="479" y="125"/>
                      <a:pt x="479" y="125"/>
                    </a:cubicBezTo>
                    <a:cubicBezTo>
                      <a:pt x="479" y="125"/>
                      <a:pt x="479" y="125"/>
                      <a:pt x="479" y="125"/>
                    </a:cubicBezTo>
                    <a:moveTo>
                      <a:pt x="479" y="125"/>
                    </a:moveTo>
                    <a:cubicBezTo>
                      <a:pt x="479" y="125"/>
                      <a:pt x="479" y="125"/>
                      <a:pt x="479" y="125"/>
                    </a:cubicBezTo>
                    <a:cubicBezTo>
                      <a:pt x="479" y="125"/>
                      <a:pt x="479" y="125"/>
                      <a:pt x="479" y="125"/>
                    </a:cubicBezTo>
                    <a:moveTo>
                      <a:pt x="479" y="124"/>
                    </a:moveTo>
                    <a:cubicBezTo>
                      <a:pt x="479" y="124"/>
                      <a:pt x="479" y="124"/>
                      <a:pt x="479" y="124"/>
                    </a:cubicBezTo>
                    <a:cubicBezTo>
                      <a:pt x="479" y="124"/>
                      <a:pt x="479" y="124"/>
                      <a:pt x="479" y="124"/>
                    </a:cubicBezTo>
                    <a:cubicBezTo>
                      <a:pt x="479" y="124"/>
                      <a:pt x="479" y="124"/>
                      <a:pt x="479" y="124"/>
                    </a:cubicBezTo>
                    <a:moveTo>
                      <a:pt x="479" y="121"/>
                    </a:moveTo>
                    <a:cubicBezTo>
                      <a:pt x="478" y="121"/>
                      <a:pt x="478" y="121"/>
                      <a:pt x="478" y="121"/>
                    </a:cubicBezTo>
                    <a:cubicBezTo>
                      <a:pt x="479" y="121"/>
                      <a:pt x="479" y="122"/>
                      <a:pt x="479" y="122"/>
                    </a:cubicBezTo>
                    <a:cubicBezTo>
                      <a:pt x="479" y="121"/>
                      <a:pt x="479" y="121"/>
                      <a:pt x="479" y="121"/>
                    </a:cubicBezTo>
                    <a:moveTo>
                      <a:pt x="451" y="102"/>
                    </a:moveTo>
                    <a:cubicBezTo>
                      <a:pt x="451" y="109"/>
                      <a:pt x="454" y="117"/>
                      <a:pt x="461" y="122"/>
                    </a:cubicBezTo>
                    <a:cubicBezTo>
                      <a:pt x="464" y="124"/>
                      <a:pt x="467" y="124"/>
                      <a:pt x="470" y="124"/>
                    </a:cubicBezTo>
                    <a:cubicBezTo>
                      <a:pt x="473" y="124"/>
                      <a:pt x="475" y="124"/>
                      <a:pt x="477" y="123"/>
                    </a:cubicBezTo>
                    <a:cubicBezTo>
                      <a:pt x="477" y="123"/>
                      <a:pt x="477" y="122"/>
                      <a:pt x="477" y="122"/>
                    </a:cubicBezTo>
                    <a:cubicBezTo>
                      <a:pt x="476" y="122"/>
                      <a:pt x="476" y="122"/>
                      <a:pt x="476" y="122"/>
                    </a:cubicBezTo>
                    <a:cubicBezTo>
                      <a:pt x="476" y="123"/>
                      <a:pt x="476" y="123"/>
                      <a:pt x="477" y="123"/>
                    </a:cubicBezTo>
                    <a:cubicBezTo>
                      <a:pt x="475" y="124"/>
                      <a:pt x="472" y="124"/>
                      <a:pt x="470" y="124"/>
                    </a:cubicBezTo>
                    <a:cubicBezTo>
                      <a:pt x="467" y="124"/>
                      <a:pt x="464" y="123"/>
                      <a:pt x="461" y="122"/>
                    </a:cubicBezTo>
                    <a:cubicBezTo>
                      <a:pt x="454" y="117"/>
                      <a:pt x="451" y="109"/>
                      <a:pt x="451" y="102"/>
                    </a:cubicBezTo>
                    <a:moveTo>
                      <a:pt x="370" y="0"/>
                    </a:moveTo>
                    <a:cubicBezTo>
                      <a:pt x="369" y="1"/>
                      <a:pt x="369" y="1"/>
                      <a:pt x="369" y="1"/>
                    </a:cubicBezTo>
                    <a:cubicBezTo>
                      <a:pt x="369" y="2"/>
                      <a:pt x="370" y="2"/>
                      <a:pt x="370" y="3"/>
                    </a:cubicBezTo>
                    <a:cubicBezTo>
                      <a:pt x="370" y="0"/>
                      <a:pt x="370" y="0"/>
                      <a:pt x="370"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8" name="Freeform 261">
                <a:extLst>
                  <a:ext uri="{FF2B5EF4-FFF2-40B4-BE49-F238E27FC236}">
                    <a16:creationId xmlns:a16="http://schemas.microsoft.com/office/drawing/2014/main" id="{F05CB86A-195E-4646-857A-473C7B43156B}"/>
                  </a:ext>
                </a:extLst>
              </p:cNvPr>
              <p:cNvSpPr>
                <a:spLocks/>
              </p:cNvSpPr>
              <p:nvPr/>
            </p:nvSpPr>
            <p:spPr bwMode="auto">
              <a:xfrm>
                <a:off x="1876" y="2047"/>
                <a:ext cx="31" cy="34"/>
              </a:xfrm>
              <a:custGeom>
                <a:avLst/>
                <a:gdLst>
                  <a:gd name="T0" fmla="*/ 13 w 13"/>
                  <a:gd name="T1" fmla="*/ 0 h 14"/>
                  <a:gd name="T2" fmla="*/ 0 w 13"/>
                  <a:gd name="T3" fmla="*/ 13 h 14"/>
                  <a:gd name="T4" fmla="*/ 1 w 13"/>
                  <a:gd name="T5" fmla="*/ 14 h 14"/>
                  <a:gd name="T6" fmla="*/ 13 w 13"/>
                  <a:gd name="T7" fmla="*/ 0 h 14"/>
                </a:gdLst>
                <a:ahLst/>
                <a:cxnLst>
                  <a:cxn ang="0">
                    <a:pos x="T0" y="T1"/>
                  </a:cxn>
                  <a:cxn ang="0">
                    <a:pos x="T2" y="T3"/>
                  </a:cxn>
                  <a:cxn ang="0">
                    <a:pos x="T4" y="T5"/>
                  </a:cxn>
                  <a:cxn ang="0">
                    <a:pos x="T6" y="T7"/>
                  </a:cxn>
                </a:cxnLst>
                <a:rect l="0" t="0" r="r" b="b"/>
                <a:pathLst>
                  <a:path w="13" h="14">
                    <a:moveTo>
                      <a:pt x="13" y="0"/>
                    </a:moveTo>
                    <a:cubicBezTo>
                      <a:pt x="10" y="6"/>
                      <a:pt x="6" y="11"/>
                      <a:pt x="0" y="13"/>
                    </a:cubicBezTo>
                    <a:cubicBezTo>
                      <a:pt x="1" y="13"/>
                      <a:pt x="1" y="13"/>
                      <a:pt x="1" y="14"/>
                    </a:cubicBezTo>
                    <a:cubicBezTo>
                      <a:pt x="6" y="11"/>
                      <a:pt x="11" y="6"/>
                      <a:pt x="13" y="0"/>
                    </a:cubicBezTo>
                  </a:path>
                </a:pathLst>
              </a:custGeom>
              <a:solidFill>
                <a:srgbClr val="FFD5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9" name="Freeform 262">
                <a:extLst>
                  <a:ext uri="{FF2B5EF4-FFF2-40B4-BE49-F238E27FC236}">
                    <a16:creationId xmlns:a16="http://schemas.microsoft.com/office/drawing/2014/main" id="{36DB1A54-9F34-4CBD-817D-0A34692A4045}"/>
                  </a:ext>
                </a:extLst>
              </p:cNvPr>
              <p:cNvSpPr>
                <a:spLocks noEditPoints="1"/>
              </p:cNvSpPr>
              <p:nvPr/>
            </p:nvSpPr>
            <p:spPr bwMode="auto">
              <a:xfrm>
                <a:off x="1294" y="2387"/>
                <a:ext cx="43" cy="69"/>
              </a:xfrm>
              <a:custGeom>
                <a:avLst/>
                <a:gdLst>
                  <a:gd name="T0" fmla="*/ 0 w 18"/>
                  <a:gd name="T1" fmla="*/ 23 h 29"/>
                  <a:gd name="T2" fmla="*/ 1 w 18"/>
                  <a:gd name="T3" fmla="*/ 29 h 29"/>
                  <a:gd name="T4" fmla="*/ 3 w 18"/>
                  <a:gd name="T5" fmla="*/ 27 h 29"/>
                  <a:gd name="T6" fmla="*/ 2 w 18"/>
                  <a:gd name="T7" fmla="*/ 25 h 29"/>
                  <a:gd name="T8" fmla="*/ 0 w 18"/>
                  <a:gd name="T9" fmla="*/ 23 h 29"/>
                  <a:gd name="T10" fmla="*/ 18 w 18"/>
                  <a:gd name="T11" fmla="*/ 0 h 29"/>
                  <a:gd name="T12" fmla="*/ 9 w 18"/>
                  <a:gd name="T13" fmla="*/ 5 h 29"/>
                  <a:gd name="T14" fmla="*/ 18 w 18"/>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29">
                    <a:moveTo>
                      <a:pt x="0" y="23"/>
                    </a:moveTo>
                    <a:cubicBezTo>
                      <a:pt x="0" y="25"/>
                      <a:pt x="0" y="27"/>
                      <a:pt x="1" y="29"/>
                    </a:cubicBezTo>
                    <a:cubicBezTo>
                      <a:pt x="1" y="28"/>
                      <a:pt x="2" y="28"/>
                      <a:pt x="3" y="27"/>
                    </a:cubicBezTo>
                    <a:cubicBezTo>
                      <a:pt x="3" y="26"/>
                      <a:pt x="2" y="26"/>
                      <a:pt x="2" y="25"/>
                    </a:cubicBezTo>
                    <a:cubicBezTo>
                      <a:pt x="2" y="24"/>
                      <a:pt x="1" y="23"/>
                      <a:pt x="0" y="23"/>
                    </a:cubicBezTo>
                    <a:moveTo>
                      <a:pt x="18" y="0"/>
                    </a:moveTo>
                    <a:cubicBezTo>
                      <a:pt x="14" y="1"/>
                      <a:pt x="12" y="3"/>
                      <a:pt x="9" y="5"/>
                    </a:cubicBezTo>
                    <a:cubicBezTo>
                      <a:pt x="12" y="3"/>
                      <a:pt x="15" y="2"/>
                      <a:pt x="18"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0" name="Freeform 263">
                <a:extLst>
                  <a:ext uri="{FF2B5EF4-FFF2-40B4-BE49-F238E27FC236}">
                    <a16:creationId xmlns:a16="http://schemas.microsoft.com/office/drawing/2014/main" id="{8F4C7DF7-0213-4262-A587-FA46557CE54F}"/>
                  </a:ext>
                </a:extLst>
              </p:cNvPr>
              <p:cNvSpPr>
                <a:spLocks/>
              </p:cNvSpPr>
              <p:nvPr/>
            </p:nvSpPr>
            <p:spPr bwMode="auto">
              <a:xfrm>
                <a:off x="1256" y="2539"/>
                <a:ext cx="12" cy="14"/>
              </a:xfrm>
              <a:custGeom>
                <a:avLst/>
                <a:gdLst>
                  <a:gd name="T0" fmla="*/ 2 w 5"/>
                  <a:gd name="T1" fmla="*/ 0 h 6"/>
                  <a:gd name="T2" fmla="*/ 0 w 5"/>
                  <a:gd name="T3" fmla="*/ 3 h 6"/>
                  <a:gd name="T4" fmla="*/ 5 w 5"/>
                  <a:gd name="T5" fmla="*/ 6 h 6"/>
                  <a:gd name="T6" fmla="*/ 5 w 5"/>
                  <a:gd name="T7" fmla="*/ 4 h 6"/>
                  <a:gd name="T8" fmla="*/ 5 w 5"/>
                  <a:gd name="T9" fmla="*/ 4 h 6"/>
                  <a:gd name="T10" fmla="*/ 2 w 5"/>
                  <a:gd name="T11" fmla="*/ 0 h 6"/>
                </a:gdLst>
                <a:ahLst/>
                <a:cxnLst>
                  <a:cxn ang="0">
                    <a:pos x="T0" y="T1"/>
                  </a:cxn>
                  <a:cxn ang="0">
                    <a:pos x="T2" y="T3"/>
                  </a:cxn>
                  <a:cxn ang="0">
                    <a:pos x="T4" y="T5"/>
                  </a:cxn>
                  <a:cxn ang="0">
                    <a:pos x="T6" y="T7"/>
                  </a:cxn>
                  <a:cxn ang="0">
                    <a:pos x="T8" y="T9"/>
                  </a:cxn>
                  <a:cxn ang="0">
                    <a:pos x="T10" y="T11"/>
                  </a:cxn>
                </a:cxnLst>
                <a:rect l="0" t="0" r="r" b="b"/>
                <a:pathLst>
                  <a:path w="5" h="6">
                    <a:moveTo>
                      <a:pt x="2" y="0"/>
                    </a:moveTo>
                    <a:cubicBezTo>
                      <a:pt x="1" y="1"/>
                      <a:pt x="1" y="2"/>
                      <a:pt x="0" y="3"/>
                    </a:cubicBezTo>
                    <a:cubicBezTo>
                      <a:pt x="2" y="4"/>
                      <a:pt x="3" y="5"/>
                      <a:pt x="5" y="6"/>
                    </a:cubicBezTo>
                    <a:cubicBezTo>
                      <a:pt x="5" y="5"/>
                      <a:pt x="5" y="5"/>
                      <a:pt x="5" y="4"/>
                    </a:cubicBezTo>
                    <a:cubicBezTo>
                      <a:pt x="5" y="4"/>
                      <a:pt x="5" y="4"/>
                      <a:pt x="5" y="4"/>
                    </a:cubicBezTo>
                    <a:cubicBezTo>
                      <a:pt x="4" y="3"/>
                      <a:pt x="3" y="2"/>
                      <a:pt x="2"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1" name="Freeform 264">
                <a:extLst>
                  <a:ext uri="{FF2B5EF4-FFF2-40B4-BE49-F238E27FC236}">
                    <a16:creationId xmlns:a16="http://schemas.microsoft.com/office/drawing/2014/main" id="{CEB9FCBC-E4E7-414F-90F7-945714EEEB14}"/>
                  </a:ext>
                </a:extLst>
              </p:cNvPr>
              <p:cNvSpPr>
                <a:spLocks noEditPoints="1"/>
              </p:cNvSpPr>
              <p:nvPr/>
            </p:nvSpPr>
            <p:spPr bwMode="auto">
              <a:xfrm>
                <a:off x="1370" y="2630"/>
                <a:ext cx="2" cy="7"/>
              </a:xfrm>
              <a:custGeom>
                <a:avLst/>
                <a:gdLst>
                  <a:gd name="T0" fmla="*/ 1 w 1"/>
                  <a:gd name="T1" fmla="*/ 3 h 3"/>
                  <a:gd name="T2" fmla="*/ 1 w 1"/>
                  <a:gd name="T3" fmla="*/ 3 h 3"/>
                  <a:gd name="T4" fmla="*/ 1 w 1"/>
                  <a:gd name="T5" fmla="*/ 3 h 3"/>
                  <a:gd name="T6" fmla="*/ 1 w 1"/>
                  <a:gd name="T7" fmla="*/ 3 h 3"/>
                  <a:gd name="T8" fmla="*/ 1 w 1"/>
                  <a:gd name="T9" fmla="*/ 3 h 3"/>
                  <a:gd name="T10" fmla="*/ 1 w 1"/>
                  <a:gd name="T11" fmla="*/ 3 h 3"/>
                  <a:gd name="T12" fmla="*/ 1 w 1"/>
                  <a:gd name="T13" fmla="*/ 3 h 3"/>
                  <a:gd name="T14" fmla="*/ 1 w 1"/>
                  <a:gd name="T15" fmla="*/ 3 h 3"/>
                  <a:gd name="T16" fmla="*/ 1 w 1"/>
                  <a:gd name="T17" fmla="*/ 3 h 3"/>
                  <a:gd name="T18" fmla="*/ 1 w 1"/>
                  <a:gd name="T19" fmla="*/ 3 h 3"/>
                  <a:gd name="T20" fmla="*/ 1 w 1"/>
                  <a:gd name="T21" fmla="*/ 3 h 3"/>
                  <a:gd name="T22" fmla="*/ 1 w 1"/>
                  <a:gd name="T23" fmla="*/ 3 h 3"/>
                  <a:gd name="T24" fmla="*/ 1 w 1"/>
                  <a:gd name="T25" fmla="*/ 3 h 3"/>
                  <a:gd name="T26" fmla="*/ 0 w 1"/>
                  <a:gd name="T27" fmla="*/ 0 h 3"/>
                  <a:gd name="T28" fmla="*/ 0 w 1"/>
                  <a:gd name="T29" fmla="*/ 0 h 3"/>
                  <a:gd name="T30" fmla="*/ 0 w 1"/>
                  <a:gd name="T31" fmla="*/ 2 h 3"/>
                  <a:gd name="T32" fmla="*/ 1 w 1"/>
                  <a:gd name="T33" fmla="*/ 2 h 3"/>
                  <a:gd name="T34" fmla="*/ 1 w 1"/>
                  <a:gd name="T35" fmla="*/ 2 h 3"/>
                  <a:gd name="T36" fmla="*/ 1 w 1"/>
                  <a:gd name="T37" fmla="*/ 3 h 3"/>
                  <a:gd name="T38" fmla="*/ 1 w 1"/>
                  <a:gd name="T39" fmla="*/ 3 h 3"/>
                  <a:gd name="T40" fmla="*/ 1 w 1"/>
                  <a:gd name="T41" fmla="*/ 1 h 3"/>
                  <a:gd name="T42" fmla="*/ 0 w 1"/>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 h="3">
                    <a:moveTo>
                      <a:pt x="1" y="3"/>
                    </a:moveTo>
                    <a:cubicBezTo>
                      <a:pt x="1" y="3"/>
                      <a:pt x="1" y="3"/>
                      <a:pt x="1" y="3"/>
                    </a:cubicBezTo>
                    <a:cubicBezTo>
                      <a:pt x="1" y="3"/>
                      <a:pt x="1" y="3"/>
                      <a:pt x="1" y="3"/>
                    </a:cubicBezTo>
                    <a:cubicBezTo>
                      <a:pt x="1" y="3"/>
                      <a:pt x="1" y="3"/>
                      <a:pt x="1" y="3"/>
                    </a:cubicBezTo>
                    <a:cubicBezTo>
                      <a:pt x="1" y="3"/>
                      <a:pt x="1" y="3"/>
                      <a:pt x="1" y="3"/>
                    </a:cubicBezTo>
                    <a:moveTo>
                      <a:pt x="1" y="3"/>
                    </a:moveTo>
                    <a:cubicBezTo>
                      <a:pt x="1" y="3"/>
                      <a:pt x="1" y="3"/>
                      <a:pt x="1" y="3"/>
                    </a:cubicBezTo>
                    <a:cubicBezTo>
                      <a:pt x="1" y="3"/>
                      <a:pt x="1" y="3"/>
                      <a:pt x="1" y="3"/>
                    </a:cubicBezTo>
                    <a:cubicBezTo>
                      <a:pt x="1" y="3"/>
                      <a:pt x="1" y="3"/>
                      <a:pt x="1" y="3"/>
                    </a:cubicBezTo>
                    <a:moveTo>
                      <a:pt x="1" y="3"/>
                    </a:moveTo>
                    <a:cubicBezTo>
                      <a:pt x="1" y="3"/>
                      <a:pt x="1" y="3"/>
                      <a:pt x="1" y="3"/>
                    </a:cubicBezTo>
                    <a:cubicBezTo>
                      <a:pt x="1" y="3"/>
                      <a:pt x="1" y="3"/>
                      <a:pt x="1" y="3"/>
                    </a:cubicBezTo>
                    <a:cubicBezTo>
                      <a:pt x="1" y="3"/>
                      <a:pt x="1" y="3"/>
                      <a:pt x="1" y="3"/>
                    </a:cubicBezTo>
                    <a:moveTo>
                      <a:pt x="0" y="0"/>
                    </a:moveTo>
                    <a:cubicBezTo>
                      <a:pt x="0" y="0"/>
                      <a:pt x="0" y="0"/>
                      <a:pt x="0" y="0"/>
                    </a:cubicBezTo>
                    <a:cubicBezTo>
                      <a:pt x="0" y="1"/>
                      <a:pt x="0" y="1"/>
                      <a:pt x="0" y="2"/>
                    </a:cubicBezTo>
                    <a:cubicBezTo>
                      <a:pt x="1" y="2"/>
                      <a:pt x="1" y="2"/>
                      <a:pt x="1" y="2"/>
                    </a:cubicBezTo>
                    <a:cubicBezTo>
                      <a:pt x="1" y="2"/>
                      <a:pt x="1" y="2"/>
                      <a:pt x="1" y="2"/>
                    </a:cubicBezTo>
                    <a:cubicBezTo>
                      <a:pt x="1" y="3"/>
                      <a:pt x="1" y="3"/>
                      <a:pt x="1" y="3"/>
                    </a:cubicBezTo>
                    <a:cubicBezTo>
                      <a:pt x="1" y="3"/>
                      <a:pt x="1" y="3"/>
                      <a:pt x="1" y="3"/>
                    </a:cubicBezTo>
                    <a:cubicBezTo>
                      <a:pt x="1" y="2"/>
                      <a:pt x="1" y="1"/>
                      <a:pt x="1" y="1"/>
                    </a:cubicBezTo>
                    <a:cubicBezTo>
                      <a:pt x="1" y="0"/>
                      <a:pt x="1" y="0"/>
                      <a:pt x="0"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2" name="Freeform 265">
                <a:extLst>
                  <a:ext uri="{FF2B5EF4-FFF2-40B4-BE49-F238E27FC236}">
                    <a16:creationId xmlns:a16="http://schemas.microsoft.com/office/drawing/2014/main" id="{CD340872-D941-4203-A713-D35639CA18C1}"/>
                  </a:ext>
                </a:extLst>
              </p:cNvPr>
              <p:cNvSpPr>
                <a:spLocks/>
              </p:cNvSpPr>
              <p:nvPr/>
            </p:nvSpPr>
            <p:spPr bwMode="auto">
              <a:xfrm>
                <a:off x="1446" y="2494"/>
                <a:ext cx="26" cy="14"/>
              </a:xfrm>
              <a:custGeom>
                <a:avLst/>
                <a:gdLst>
                  <a:gd name="T0" fmla="*/ 10 w 11"/>
                  <a:gd name="T1" fmla="*/ 0 h 6"/>
                  <a:gd name="T2" fmla="*/ 10 w 11"/>
                  <a:gd name="T3" fmla="*/ 0 h 6"/>
                  <a:gd name="T4" fmla="*/ 0 w 11"/>
                  <a:gd name="T5" fmla="*/ 3 h 6"/>
                  <a:gd name="T6" fmla="*/ 0 w 11"/>
                  <a:gd name="T7" fmla="*/ 5 h 6"/>
                  <a:gd name="T8" fmla="*/ 1 w 11"/>
                  <a:gd name="T9" fmla="*/ 6 h 6"/>
                  <a:gd name="T10" fmla="*/ 10 w 11"/>
                  <a:gd name="T11" fmla="*/ 1 h 6"/>
                  <a:gd name="T12" fmla="*/ 10 w 1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1" h="6">
                    <a:moveTo>
                      <a:pt x="10" y="0"/>
                    </a:moveTo>
                    <a:cubicBezTo>
                      <a:pt x="10" y="0"/>
                      <a:pt x="10" y="0"/>
                      <a:pt x="10" y="0"/>
                    </a:cubicBezTo>
                    <a:cubicBezTo>
                      <a:pt x="7" y="2"/>
                      <a:pt x="3" y="3"/>
                      <a:pt x="0" y="3"/>
                    </a:cubicBezTo>
                    <a:cubicBezTo>
                      <a:pt x="0" y="5"/>
                      <a:pt x="0" y="5"/>
                      <a:pt x="0" y="5"/>
                    </a:cubicBezTo>
                    <a:cubicBezTo>
                      <a:pt x="1" y="6"/>
                      <a:pt x="1" y="6"/>
                      <a:pt x="1" y="6"/>
                    </a:cubicBezTo>
                    <a:cubicBezTo>
                      <a:pt x="4" y="6"/>
                      <a:pt x="8" y="4"/>
                      <a:pt x="10" y="1"/>
                    </a:cubicBezTo>
                    <a:cubicBezTo>
                      <a:pt x="11" y="0"/>
                      <a:pt x="10" y="0"/>
                      <a:pt x="10"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3" name="Freeform 266">
                <a:extLst>
                  <a:ext uri="{FF2B5EF4-FFF2-40B4-BE49-F238E27FC236}">
                    <a16:creationId xmlns:a16="http://schemas.microsoft.com/office/drawing/2014/main" id="{7D3CC813-E7F6-4A68-AF91-21B0F6BC6282}"/>
                  </a:ext>
                </a:extLst>
              </p:cNvPr>
              <p:cNvSpPr>
                <a:spLocks/>
              </p:cNvSpPr>
              <p:nvPr/>
            </p:nvSpPr>
            <p:spPr bwMode="auto">
              <a:xfrm>
                <a:off x="1660" y="2340"/>
                <a:ext cx="52" cy="40"/>
              </a:xfrm>
              <a:custGeom>
                <a:avLst/>
                <a:gdLst>
                  <a:gd name="T0" fmla="*/ 22 w 22"/>
                  <a:gd name="T1" fmla="*/ 0 h 17"/>
                  <a:gd name="T2" fmla="*/ 21 w 22"/>
                  <a:gd name="T3" fmla="*/ 0 h 17"/>
                  <a:gd name="T4" fmla="*/ 1 w 22"/>
                  <a:gd name="T5" fmla="*/ 16 h 17"/>
                  <a:gd name="T6" fmla="*/ 0 w 22"/>
                  <a:gd name="T7" fmla="*/ 16 h 17"/>
                  <a:gd name="T8" fmla="*/ 0 w 22"/>
                  <a:gd name="T9" fmla="*/ 16 h 17"/>
                  <a:gd name="T10" fmla="*/ 1 w 22"/>
                  <a:gd name="T11" fmla="*/ 17 h 17"/>
                  <a:gd name="T12" fmla="*/ 16 w 22"/>
                  <a:gd name="T13" fmla="*/ 7 h 17"/>
                  <a:gd name="T14" fmla="*/ 19 w 22"/>
                  <a:gd name="T15" fmla="*/ 5 h 17"/>
                  <a:gd name="T16" fmla="*/ 20 w 22"/>
                  <a:gd name="T17" fmla="*/ 5 h 17"/>
                  <a:gd name="T18" fmla="*/ 22 w 22"/>
                  <a:gd name="T19" fmla="*/ 1 h 17"/>
                  <a:gd name="T20" fmla="*/ 22 w 22"/>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7">
                    <a:moveTo>
                      <a:pt x="22" y="0"/>
                    </a:moveTo>
                    <a:cubicBezTo>
                      <a:pt x="21" y="0"/>
                      <a:pt x="21" y="0"/>
                      <a:pt x="21" y="0"/>
                    </a:cubicBezTo>
                    <a:cubicBezTo>
                      <a:pt x="15" y="7"/>
                      <a:pt x="10" y="14"/>
                      <a:pt x="1" y="16"/>
                    </a:cubicBezTo>
                    <a:cubicBezTo>
                      <a:pt x="0" y="16"/>
                      <a:pt x="0" y="16"/>
                      <a:pt x="0" y="16"/>
                    </a:cubicBezTo>
                    <a:cubicBezTo>
                      <a:pt x="0" y="16"/>
                      <a:pt x="0" y="16"/>
                      <a:pt x="0" y="16"/>
                    </a:cubicBezTo>
                    <a:cubicBezTo>
                      <a:pt x="0" y="17"/>
                      <a:pt x="1" y="17"/>
                      <a:pt x="1" y="17"/>
                    </a:cubicBezTo>
                    <a:cubicBezTo>
                      <a:pt x="7" y="15"/>
                      <a:pt x="12" y="11"/>
                      <a:pt x="16" y="7"/>
                    </a:cubicBezTo>
                    <a:cubicBezTo>
                      <a:pt x="17" y="7"/>
                      <a:pt x="18" y="6"/>
                      <a:pt x="19" y="5"/>
                    </a:cubicBezTo>
                    <a:cubicBezTo>
                      <a:pt x="19" y="5"/>
                      <a:pt x="20" y="5"/>
                      <a:pt x="20" y="5"/>
                    </a:cubicBezTo>
                    <a:cubicBezTo>
                      <a:pt x="21" y="4"/>
                      <a:pt x="22" y="2"/>
                      <a:pt x="22" y="1"/>
                    </a:cubicBezTo>
                    <a:cubicBezTo>
                      <a:pt x="22" y="0"/>
                      <a:pt x="22" y="0"/>
                      <a:pt x="22"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4" name="Freeform 267">
                <a:extLst>
                  <a:ext uri="{FF2B5EF4-FFF2-40B4-BE49-F238E27FC236}">
                    <a16:creationId xmlns:a16="http://schemas.microsoft.com/office/drawing/2014/main" id="{7069E10D-17ED-4CCC-BD5D-2148E316E4BD}"/>
                  </a:ext>
                </a:extLst>
              </p:cNvPr>
              <p:cNvSpPr>
                <a:spLocks/>
              </p:cNvSpPr>
              <p:nvPr/>
            </p:nvSpPr>
            <p:spPr bwMode="auto">
              <a:xfrm>
                <a:off x="1879" y="1993"/>
                <a:ext cx="47" cy="90"/>
              </a:xfrm>
              <a:custGeom>
                <a:avLst/>
                <a:gdLst>
                  <a:gd name="T0" fmla="*/ 13 w 20"/>
                  <a:gd name="T1" fmla="*/ 0 h 38"/>
                  <a:gd name="T2" fmla="*/ 12 w 20"/>
                  <a:gd name="T3" fmla="*/ 0 h 38"/>
                  <a:gd name="T4" fmla="*/ 12 w 20"/>
                  <a:gd name="T5" fmla="*/ 23 h 38"/>
                  <a:gd name="T6" fmla="*/ 0 w 20"/>
                  <a:gd name="T7" fmla="*/ 37 h 38"/>
                  <a:gd name="T8" fmla="*/ 2 w 20"/>
                  <a:gd name="T9" fmla="*/ 38 h 38"/>
                  <a:gd name="T10" fmla="*/ 10 w 20"/>
                  <a:gd name="T11" fmla="*/ 32 h 38"/>
                  <a:gd name="T12" fmla="*/ 9 w 20"/>
                  <a:gd name="T13" fmla="*/ 31 h 38"/>
                  <a:gd name="T14" fmla="*/ 11 w 20"/>
                  <a:gd name="T15" fmla="*/ 31 h 38"/>
                  <a:gd name="T16" fmla="*/ 14 w 20"/>
                  <a:gd name="T17" fmla="*/ 0 h 38"/>
                  <a:gd name="T18" fmla="*/ 13 w 20"/>
                  <a:gd name="T1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38">
                    <a:moveTo>
                      <a:pt x="13" y="0"/>
                    </a:moveTo>
                    <a:cubicBezTo>
                      <a:pt x="13" y="0"/>
                      <a:pt x="13" y="0"/>
                      <a:pt x="12" y="0"/>
                    </a:cubicBezTo>
                    <a:cubicBezTo>
                      <a:pt x="17" y="7"/>
                      <a:pt x="16" y="16"/>
                      <a:pt x="12" y="23"/>
                    </a:cubicBezTo>
                    <a:cubicBezTo>
                      <a:pt x="10" y="29"/>
                      <a:pt x="5" y="34"/>
                      <a:pt x="0" y="37"/>
                    </a:cubicBezTo>
                    <a:cubicBezTo>
                      <a:pt x="1" y="37"/>
                      <a:pt x="1" y="37"/>
                      <a:pt x="2" y="38"/>
                    </a:cubicBezTo>
                    <a:cubicBezTo>
                      <a:pt x="5" y="37"/>
                      <a:pt x="8" y="35"/>
                      <a:pt x="10" y="32"/>
                    </a:cubicBezTo>
                    <a:cubicBezTo>
                      <a:pt x="10" y="32"/>
                      <a:pt x="9" y="31"/>
                      <a:pt x="9" y="31"/>
                    </a:cubicBezTo>
                    <a:cubicBezTo>
                      <a:pt x="10" y="31"/>
                      <a:pt x="11" y="31"/>
                      <a:pt x="11" y="31"/>
                    </a:cubicBezTo>
                    <a:cubicBezTo>
                      <a:pt x="18" y="22"/>
                      <a:pt x="20" y="9"/>
                      <a:pt x="14" y="0"/>
                    </a:cubicBezTo>
                    <a:cubicBezTo>
                      <a:pt x="14" y="0"/>
                      <a:pt x="13" y="0"/>
                      <a:pt x="13"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5" name="Freeform 268">
                <a:extLst>
                  <a:ext uri="{FF2B5EF4-FFF2-40B4-BE49-F238E27FC236}">
                    <a16:creationId xmlns:a16="http://schemas.microsoft.com/office/drawing/2014/main" id="{EE151B58-B70D-41D4-867A-CF05A90D2E63}"/>
                  </a:ext>
                </a:extLst>
              </p:cNvPr>
              <p:cNvSpPr>
                <a:spLocks/>
              </p:cNvSpPr>
              <p:nvPr/>
            </p:nvSpPr>
            <p:spPr bwMode="auto">
              <a:xfrm>
                <a:off x="1979" y="1945"/>
                <a:ext cx="2" cy="5"/>
              </a:xfrm>
              <a:custGeom>
                <a:avLst/>
                <a:gdLst>
                  <a:gd name="T0" fmla="*/ 1 w 1"/>
                  <a:gd name="T1" fmla="*/ 0 h 2"/>
                  <a:gd name="T2" fmla="*/ 0 w 1"/>
                  <a:gd name="T3" fmla="*/ 1 h 2"/>
                  <a:gd name="T4" fmla="*/ 0 w 1"/>
                  <a:gd name="T5" fmla="*/ 1 h 2"/>
                  <a:gd name="T6" fmla="*/ 0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0" y="0"/>
                      <a:pt x="0" y="1"/>
                      <a:pt x="0" y="1"/>
                    </a:cubicBezTo>
                    <a:cubicBezTo>
                      <a:pt x="0" y="1"/>
                      <a:pt x="0" y="1"/>
                      <a:pt x="0" y="1"/>
                    </a:cubicBezTo>
                    <a:cubicBezTo>
                      <a:pt x="0" y="2"/>
                      <a:pt x="0" y="2"/>
                      <a:pt x="0" y="2"/>
                    </a:cubicBezTo>
                    <a:cubicBezTo>
                      <a:pt x="0" y="1"/>
                      <a:pt x="1" y="0"/>
                      <a:pt x="1"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6" name="Freeform 269">
                <a:extLst>
                  <a:ext uri="{FF2B5EF4-FFF2-40B4-BE49-F238E27FC236}">
                    <a16:creationId xmlns:a16="http://schemas.microsoft.com/office/drawing/2014/main" id="{E98C47AD-66EF-45DC-9F05-C5A304153C19}"/>
                  </a:ext>
                </a:extLst>
              </p:cNvPr>
              <p:cNvSpPr>
                <a:spLocks/>
              </p:cNvSpPr>
              <p:nvPr/>
            </p:nvSpPr>
            <p:spPr bwMode="auto">
              <a:xfrm>
                <a:off x="2007" y="1793"/>
                <a:ext cx="7" cy="21"/>
              </a:xfrm>
              <a:custGeom>
                <a:avLst/>
                <a:gdLst>
                  <a:gd name="T0" fmla="*/ 3 w 3"/>
                  <a:gd name="T1" fmla="*/ 0 h 9"/>
                  <a:gd name="T2" fmla="*/ 0 w 3"/>
                  <a:gd name="T3" fmla="*/ 8 h 9"/>
                  <a:gd name="T4" fmla="*/ 0 w 3"/>
                  <a:gd name="T5" fmla="*/ 9 h 9"/>
                  <a:gd name="T6" fmla="*/ 1 w 3"/>
                  <a:gd name="T7" fmla="*/ 9 h 9"/>
                  <a:gd name="T8" fmla="*/ 2 w 3"/>
                  <a:gd name="T9" fmla="*/ 7 h 9"/>
                  <a:gd name="T10" fmla="*/ 3 w 3"/>
                  <a:gd name="T11" fmla="*/ 0 h 9"/>
                </a:gdLst>
                <a:ahLst/>
                <a:cxnLst>
                  <a:cxn ang="0">
                    <a:pos x="T0" y="T1"/>
                  </a:cxn>
                  <a:cxn ang="0">
                    <a:pos x="T2" y="T3"/>
                  </a:cxn>
                  <a:cxn ang="0">
                    <a:pos x="T4" y="T5"/>
                  </a:cxn>
                  <a:cxn ang="0">
                    <a:pos x="T6" y="T7"/>
                  </a:cxn>
                  <a:cxn ang="0">
                    <a:pos x="T8" y="T9"/>
                  </a:cxn>
                  <a:cxn ang="0">
                    <a:pos x="T10" y="T11"/>
                  </a:cxn>
                </a:cxnLst>
                <a:rect l="0" t="0" r="r" b="b"/>
                <a:pathLst>
                  <a:path w="3" h="9">
                    <a:moveTo>
                      <a:pt x="3" y="0"/>
                    </a:moveTo>
                    <a:cubicBezTo>
                      <a:pt x="3" y="3"/>
                      <a:pt x="1" y="6"/>
                      <a:pt x="0" y="8"/>
                    </a:cubicBezTo>
                    <a:cubicBezTo>
                      <a:pt x="0" y="9"/>
                      <a:pt x="0" y="9"/>
                      <a:pt x="0" y="9"/>
                    </a:cubicBezTo>
                    <a:cubicBezTo>
                      <a:pt x="0" y="9"/>
                      <a:pt x="1" y="9"/>
                      <a:pt x="1" y="9"/>
                    </a:cubicBezTo>
                    <a:cubicBezTo>
                      <a:pt x="1" y="9"/>
                      <a:pt x="2" y="8"/>
                      <a:pt x="2" y="7"/>
                    </a:cubicBezTo>
                    <a:cubicBezTo>
                      <a:pt x="3" y="5"/>
                      <a:pt x="3" y="3"/>
                      <a:pt x="3"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7" name="Freeform 270">
                <a:extLst>
                  <a:ext uri="{FF2B5EF4-FFF2-40B4-BE49-F238E27FC236}">
                    <a16:creationId xmlns:a16="http://schemas.microsoft.com/office/drawing/2014/main" id="{8E142A01-EC1B-4486-930A-C895541966DE}"/>
                  </a:ext>
                </a:extLst>
              </p:cNvPr>
              <p:cNvSpPr>
                <a:spLocks noEditPoints="1"/>
              </p:cNvSpPr>
              <p:nvPr/>
            </p:nvSpPr>
            <p:spPr bwMode="auto">
              <a:xfrm>
                <a:off x="2098" y="1686"/>
                <a:ext cx="54" cy="29"/>
              </a:xfrm>
              <a:custGeom>
                <a:avLst/>
                <a:gdLst>
                  <a:gd name="T0" fmla="*/ 22 w 23"/>
                  <a:gd name="T1" fmla="*/ 7 h 12"/>
                  <a:gd name="T2" fmla="*/ 22 w 23"/>
                  <a:gd name="T3" fmla="*/ 7 h 12"/>
                  <a:gd name="T4" fmla="*/ 20 w 23"/>
                  <a:gd name="T5" fmla="*/ 8 h 12"/>
                  <a:gd name="T6" fmla="*/ 21 w 23"/>
                  <a:gd name="T7" fmla="*/ 8 h 12"/>
                  <a:gd name="T8" fmla="*/ 19 w 23"/>
                  <a:gd name="T9" fmla="*/ 12 h 12"/>
                  <a:gd name="T10" fmla="*/ 23 w 23"/>
                  <a:gd name="T11" fmla="*/ 7 h 12"/>
                  <a:gd name="T12" fmla="*/ 22 w 23"/>
                  <a:gd name="T13" fmla="*/ 7 h 12"/>
                  <a:gd name="T14" fmla="*/ 0 w 23"/>
                  <a:gd name="T15" fmla="*/ 0 h 12"/>
                  <a:gd name="T16" fmla="*/ 4 w 23"/>
                  <a:gd name="T17" fmla="*/ 9 h 12"/>
                  <a:gd name="T18" fmla="*/ 4 w 23"/>
                  <a:gd name="T19" fmla="*/ 9 h 12"/>
                  <a:gd name="T20" fmla="*/ 3 w 23"/>
                  <a:gd name="T21" fmla="*/ 7 h 12"/>
                  <a:gd name="T22" fmla="*/ 0 w 23"/>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2">
                    <a:moveTo>
                      <a:pt x="22" y="7"/>
                    </a:moveTo>
                    <a:cubicBezTo>
                      <a:pt x="22" y="7"/>
                      <a:pt x="22" y="7"/>
                      <a:pt x="22" y="7"/>
                    </a:cubicBezTo>
                    <a:cubicBezTo>
                      <a:pt x="21" y="7"/>
                      <a:pt x="20" y="8"/>
                      <a:pt x="20" y="8"/>
                    </a:cubicBezTo>
                    <a:cubicBezTo>
                      <a:pt x="20" y="8"/>
                      <a:pt x="20" y="8"/>
                      <a:pt x="21" y="8"/>
                    </a:cubicBezTo>
                    <a:cubicBezTo>
                      <a:pt x="20" y="9"/>
                      <a:pt x="19" y="10"/>
                      <a:pt x="19" y="12"/>
                    </a:cubicBezTo>
                    <a:cubicBezTo>
                      <a:pt x="20" y="11"/>
                      <a:pt x="22" y="9"/>
                      <a:pt x="23" y="7"/>
                    </a:cubicBezTo>
                    <a:cubicBezTo>
                      <a:pt x="23" y="7"/>
                      <a:pt x="23" y="7"/>
                      <a:pt x="22" y="7"/>
                    </a:cubicBezTo>
                    <a:moveTo>
                      <a:pt x="0" y="0"/>
                    </a:moveTo>
                    <a:cubicBezTo>
                      <a:pt x="0" y="3"/>
                      <a:pt x="1" y="7"/>
                      <a:pt x="4" y="9"/>
                    </a:cubicBezTo>
                    <a:cubicBezTo>
                      <a:pt x="4" y="9"/>
                      <a:pt x="4" y="9"/>
                      <a:pt x="4" y="9"/>
                    </a:cubicBezTo>
                    <a:cubicBezTo>
                      <a:pt x="4" y="8"/>
                      <a:pt x="3" y="8"/>
                      <a:pt x="3" y="7"/>
                    </a:cubicBezTo>
                    <a:cubicBezTo>
                      <a:pt x="2" y="5"/>
                      <a:pt x="1" y="3"/>
                      <a:pt x="0"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8" name="Freeform 271">
                <a:extLst>
                  <a:ext uri="{FF2B5EF4-FFF2-40B4-BE49-F238E27FC236}">
                    <a16:creationId xmlns:a16="http://schemas.microsoft.com/office/drawing/2014/main" id="{A4E7A935-4CA8-44CF-8B35-9A9C83CBC9AD}"/>
                  </a:ext>
                </a:extLst>
              </p:cNvPr>
              <p:cNvSpPr>
                <a:spLocks/>
              </p:cNvSpPr>
              <p:nvPr/>
            </p:nvSpPr>
            <p:spPr bwMode="auto">
              <a:xfrm>
                <a:off x="2186" y="1688"/>
                <a:ext cx="4" cy="27"/>
              </a:xfrm>
              <a:custGeom>
                <a:avLst/>
                <a:gdLst>
                  <a:gd name="T0" fmla="*/ 1 w 2"/>
                  <a:gd name="T1" fmla="*/ 0 h 11"/>
                  <a:gd name="T2" fmla="*/ 1 w 2"/>
                  <a:gd name="T3" fmla="*/ 11 h 11"/>
                  <a:gd name="T4" fmla="*/ 1 w 2"/>
                  <a:gd name="T5" fmla="*/ 11 h 11"/>
                  <a:gd name="T6" fmla="*/ 2 w 2"/>
                  <a:gd name="T7" fmla="*/ 1 h 11"/>
                  <a:gd name="T8" fmla="*/ 2 w 2"/>
                  <a:gd name="T9" fmla="*/ 1 h 11"/>
                  <a:gd name="T10" fmla="*/ 1 w 2"/>
                  <a:gd name="T11" fmla="*/ 0 h 11"/>
                </a:gdLst>
                <a:ahLst/>
                <a:cxnLst>
                  <a:cxn ang="0">
                    <a:pos x="T0" y="T1"/>
                  </a:cxn>
                  <a:cxn ang="0">
                    <a:pos x="T2" y="T3"/>
                  </a:cxn>
                  <a:cxn ang="0">
                    <a:pos x="T4" y="T5"/>
                  </a:cxn>
                  <a:cxn ang="0">
                    <a:pos x="T6" y="T7"/>
                  </a:cxn>
                  <a:cxn ang="0">
                    <a:pos x="T8" y="T9"/>
                  </a:cxn>
                  <a:cxn ang="0">
                    <a:pos x="T10" y="T11"/>
                  </a:cxn>
                </a:cxnLst>
                <a:rect l="0" t="0" r="r" b="b"/>
                <a:pathLst>
                  <a:path w="2" h="11">
                    <a:moveTo>
                      <a:pt x="1" y="0"/>
                    </a:moveTo>
                    <a:cubicBezTo>
                      <a:pt x="1" y="4"/>
                      <a:pt x="0" y="8"/>
                      <a:pt x="1" y="11"/>
                    </a:cubicBezTo>
                    <a:cubicBezTo>
                      <a:pt x="1" y="11"/>
                      <a:pt x="1" y="11"/>
                      <a:pt x="1" y="11"/>
                    </a:cubicBezTo>
                    <a:cubicBezTo>
                      <a:pt x="1" y="8"/>
                      <a:pt x="2" y="5"/>
                      <a:pt x="2" y="1"/>
                    </a:cubicBezTo>
                    <a:cubicBezTo>
                      <a:pt x="2" y="1"/>
                      <a:pt x="2" y="1"/>
                      <a:pt x="2" y="1"/>
                    </a:cubicBezTo>
                    <a:cubicBezTo>
                      <a:pt x="2" y="1"/>
                      <a:pt x="1" y="1"/>
                      <a:pt x="1"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9" name="Freeform 272">
                <a:extLst>
                  <a:ext uri="{FF2B5EF4-FFF2-40B4-BE49-F238E27FC236}">
                    <a16:creationId xmlns:a16="http://schemas.microsoft.com/office/drawing/2014/main" id="{4721C180-6884-4588-AC6D-3C2D87A08E04}"/>
                  </a:ext>
                </a:extLst>
              </p:cNvPr>
              <p:cNvSpPr>
                <a:spLocks noEditPoints="1"/>
              </p:cNvSpPr>
              <p:nvPr/>
            </p:nvSpPr>
            <p:spPr bwMode="auto">
              <a:xfrm>
                <a:off x="2190" y="1753"/>
                <a:ext cx="84" cy="76"/>
              </a:xfrm>
              <a:custGeom>
                <a:avLst/>
                <a:gdLst>
                  <a:gd name="T0" fmla="*/ 23 w 35"/>
                  <a:gd name="T1" fmla="*/ 13 h 32"/>
                  <a:gd name="T2" fmla="*/ 22 w 35"/>
                  <a:gd name="T3" fmla="*/ 13 h 32"/>
                  <a:gd name="T4" fmla="*/ 21 w 35"/>
                  <a:gd name="T5" fmla="*/ 15 h 32"/>
                  <a:gd name="T6" fmla="*/ 22 w 35"/>
                  <a:gd name="T7" fmla="*/ 15 h 32"/>
                  <a:gd name="T8" fmla="*/ 23 w 35"/>
                  <a:gd name="T9" fmla="*/ 22 h 32"/>
                  <a:gd name="T10" fmla="*/ 21 w 35"/>
                  <a:gd name="T11" fmla="*/ 24 h 32"/>
                  <a:gd name="T12" fmla="*/ 22 w 35"/>
                  <a:gd name="T13" fmla="*/ 24 h 32"/>
                  <a:gd name="T14" fmla="*/ 33 w 35"/>
                  <a:gd name="T15" fmla="*/ 32 h 32"/>
                  <a:gd name="T16" fmla="*/ 34 w 35"/>
                  <a:gd name="T17" fmla="*/ 32 h 32"/>
                  <a:gd name="T18" fmla="*/ 34 w 35"/>
                  <a:gd name="T19" fmla="*/ 31 h 32"/>
                  <a:gd name="T20" fmla="*/ 26 w 35"/>
                  <a:gd name="T21" fmla="*/ 25 h 32"/>
                  <a:gd name="T22" fmla="*/ 23 w 35"/>
                  <a:gd name="T23" fmla="*/ 13 h 32"/>
                  <a:gd name="T24" fmla="*/ 1 w 35"/>
                  <a:gd name="T25" fmla="*/ 0 h 32"/>
                  <a:gd name="T26" fmla="*/ 0 w 35"/>
                  <a:gd name="T27" fmla="*/ 0 h 32"/>
                  <a:gd name="T28" fmla="*/ 0 w 35"/>
                  <a:gd name="T29" fmla="*/ 0 h 32"/>
                  <a:gd name="T30" fmla="*/ 1 w 35"/>
                  <a:gd name="T31" fmla="*/ 4 h 32"/>
                  <a:gd name="T32" fmla="*/ 1 w 35"/>
                  <a:gd name="T3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32">
                    <a:moveTo>
                      <a:pt x="23" y="13"/>
                    </a:moveTo>
                    <a:cubicBezTo>
                      <a:pt x="22" y="13"/>
                      <a:pt x="22" y="13"/>
                      <a:pt x="22" y="13"/>
                    </a:cubicBezTo>
                    <a:cubicBezTo>
                      <a:pt x="22" y="14"/>
                      <a:pt x="21" y="15"/>
                      <a:pt x="21" y="15"/>
                    </a:cubicBezTo>
                    <a:cubicBezTo>
                      <a:pt x="22" y="15"/>
                      <a:pt x="22" y="15"/>
                      <a:pt x="22" y="15"/>
                    </a:cubicBezTo>
                    <a:cubicBezTo>
                      <a:pt x="22" y="17"/>
                      <a:pt x="22" y="20"/>
                      <a:pt x="23" y="22"/>
                    </a:cubicBezTo>
                    <a:cubicBezTo>
                      <a:pt x="22" y="23"/>
                      <a:pt x="22" y="23"/>
                      <a:pt x="21" y="24"/>
                    </a:cubicBezTo>
                    <a:cubicBezTo>
                      <a:pt x="22" y="24"/>
                      <a:pt x="22" y="24"/>
                      <a:pt x="22" y="24"/>
                    </a:cubicBezTo>
                    <a:cubicBezTo>
                      <a:pt x="24" y="29"/>
                      <a:pt x="28" y="32"/>
                      <a:pt x="33" y="32"/>
                    </a:cubicBezTo>
                    <a:cubicBezTo>
                      <a:pt x="33" y="32"/>
                      <a:pt x="34" y="32"/>
                      <a:pt x="34" y="32"/>
                    </a:cubicBezTo>
                    <a:cubicBezTo>
                      <a:pt x="35" y="32"/>
                      <a:pt x="35" y="31"/>
                      <a:pt x="34" y="31"/>
                    </a:cubicBezTo>
                    <a:cubicBezTo>
                      <a:pt x="31" y="29"/>
                      <a:pt x="28" y="28"/>
                      <a:pt x="26" y="25"/>
                    </a:cubicBezTo>
                    <a:cubicBezTo>
                      <a:pt x="23" y="21"/>
                      <a:pt x="22" y="17"/>
                      <a:pt x="23" y="13"/>
                    </a:cubicBezTo>
                    <a:moveTo>
                      <a:pt x="1" y="0"/>
                    </a:moveTo>
                    <a:cubicBezTo>
                      <a:pt x="0" y="0"/>
                      <a:pt x="0" y="0"/>
                      <a:pt x="0" y="0"/>
                    </a:cubicBezTo>
                    <a:cubicBezTo>
                      <a:pt x="0" y="0"/>
                      <a:pt x="0" y="0"/>
                      <a:pt x="0" y="0"/>
                    </a:cubicBezTo>
                    <a:cubicBezTo>
                      <a:pt x="0" y="2"/>
                      <a:pt x="1" y="3"/>
                      <a:pt x="1" y="4"/>
                    </a:cubicBezTo>
                    <a:cubicBezTo>
                      <a:pt x="1" y="2"/>
                      <a:pt x="1" y="1"/>
                      <a:pt x="1"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0" name="Freeform 273">
                <a:extLst>
                  <a:ext uri="{FF2B5EF4-FFF2-40B4-BE49-F238E27FC236}">
                    <a16:creationId xmlns:a16="http://schemas.microsoft.com/office/drawing/2014/main" id="{726A7ACA-EEE1-4E2E-9255-00507EF73124}"/>
                  </a:ext>
                </a:extLst>
              </p:cNvPr>
              <p:cNvSpPr>
                <a:spLocks noEditPoints="1"/>
              </p:cNvSpPr>
              <p:nvPr/>
            </p:nvSpPr>
            <p:spPr bwMode="auto">
              <a:xfrm>
                <a:off x="2297" y="1874"/>
                <a:ext cx="31" cy="50"/>
              </a:xfrm>
              <a:custGeom>
                <a:avLst/>
                <a:gdLst>
                  <a:gd name="T0" fmla="*/ 3 w 13"/>
                  <a:gd name="T1" fmla="*/ 14 h 21"/>
                  <a:gd name="T2" fmla="*/ 5 w 13"/>
                  <a:gd name="T3" fmla="*/ 18 h 21"/>
                  <a:gd name="T4" fmla="*/ 7 w 13"/>
                  <a:gd name="T5" fmla="*/ 21 h 21"/>
                  <a:gd name="T6" fmla="*/ 10 w 13"/>
                  <a:gd name="T7" fmla="*/ 21 h 21"/>
                  <a:gd name="T8" fmla="*/ 12 w 13"/>
                  <a:gd name="T9" fmla="*/ 21 h 21"/>
                  <a:gd name="T10" fmla="*/ 12 w 13"/>
                  <a:gd name="T11" fmla="*/ 20 h 21"/>
                  <a:gd name="T12" fmla="*/ 3 w 13"/>
                  <a:gd name="T13" fmla="*/ 15 h 21"/>
                  <a:gd name="T14" fmla="*/ 3 w 13"/>
                  <a:gd name="T15" fmla="*/ 14 h 21"/>
                  <a:gd name="T16" fmla="*/ 3 w 13"/>
                  <a:gd name="T17" fmla="*/ 0 h 21"/>
                  <a:gd name="T18" fmla="*/ 0 w 13"/>
                  <a:gd name="T19" fmla="*/ 4 h 21"/>
                  <a:gd name="T20" fmla="*/ 1 w 13"/>
                  <a:gd name="T21" fmla="*/ 4 h 21"/>
                  <a:gd name="T22" fmla="*/ 1 w 13"/>
                  <a:gd name="T23" fmla="*/ 10 h 21"/>
                  <a:gd name="T24" fmla="*/ 4 w 13"/>
                  <a:gd name="T25" fmla="*/ 0 h 21"/>
                  <a:gd name="T26" fmla="*/ 3 w 13"/>
                  <a:gd name="T2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1">
                    <a:moveTo>
                      <a:pt x="3" y="14"/>
                    </a:moveTo>
                    <a:cubicBezTo>
                      <a:pt x="3" y="16"/>
                      <a:pt x="4" y="17"/>
                      <a:pt x="5" y="18"/>
                    </a:cubicBezTo>
                    <a:cubicBezTo>
                      <a:pt x="5" y="19"/>
                      <a:pt x="6" y="20"/>
                      <a:pt x="7" y="21"/>
                    </a:cubicBezTo>
                    <a:cubicBezTo>
                      <a:pt x="8" y="21"/>
                      <a:pt x="9" y="21"/>
                      <a:pt x="10" y="21"/>
                    </a:cubicBezTo>
                    <a:cubicBezTo>
                      <a:pt x="11" y="21"/>
                      <a:pt x="11" y="21"/>
                      <a:pt x="12" y="21"/>
                    </a:cubicBezTo>
                    <a:cubicBezTo>
                      <a:pt x="12" y="21"/>
                      <a:pt x="13" y="20"/>
                      <a:pt x="12" y="20"/>
                    </a:cubicBezTo>
                    <a:cubicBezTo>
                      <a:pt x="8" y="19"/>
                      <a:pt x="5" y="18"/>
                      <a:pt x="3" y="15"/>
                    </a:cubicBezTo>
                    <a:cubicBezTo>
                      <a:pt x="3" y="15"/>
                      <a:pt x="3" y="15"/>
                      <a:pt x="3" y="14"/>
                    </a:cubicBezTo>
                    <a:moveTo>
                      <a:pt x="3" y="0"/>
                    </a:moveTo>
                    <a:cubicBezTo>
                      <a:pt x="2" y="1"/>
                      <a:pt x="1" y="3"/>
                      <a:pt x="0" y="4"/>
                    </a:cubicBezTo>
                    <a:cubicBezTo>
                      <a:pt x="1" y="4"/>
                      <a:pt x="1" y="4"/>
                      <a:pt x="1" y="4"/>
                    </a:cubicBezTo>
                    <a:cubicBezTo>
                      <a:pt x="1" y="6"/>
                      <a:pt x="1" y="8"/>
                      <a:pt x="1" y="10"/>
                    </a:cubicBezTo>
                    <a:cubicBezTo>
                      <a:pt x="1" y="6"/>
                      <a:pt x="2" y="3"/>
                      <a:pt x="4" y="0"/>
                    </a:cubicBezTo>
                    <a:cubicBezTo>
                      <a:pt x="3" y="0"/>
                      <a:pt x="3" y="0"/>
                      <a:pt x="3"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1" name="Freeform 274">
                <a:extLst>
                  <a:ext uri="{FF2B5EF4-FFF2-40B4-BE49-F238E27FC236}">
                    <a16:creationId xmlns:a16="http://schemas.microsoft.com/office/drawing/2014/main" id="{DC3D3C20-5C82-4250-8EE4-4F98B4E1AFD5}"/>
                  </a:ext>
                </a:extLst>
              </p:cNvPr>
              <p:cNvSpPr>
                <a:spLocks/>
              </p:cNvSpPr>
              <p:nvPr/>
            </p:nvSpPr>
            <p:spPr bwMode="auto">
              <a:xfrm>
                <a:off x="2354" y="1966"/>
                <a:ext cx="43" cy="31"/>
              </a:xfrm>
              <a:custGeom>
                <a:avLst/>
                <a:gdLst>
                  <a:gd name="T0" fmla="*/ 1 w 18"/>
                  <a:gd name="T1" fmla="*/ 0 h 13"/>
                  <a:gd name="T2" fmla="*/ 0 w 18"/>
                  <a:gd name="T3" fmla="*/ 0 h 13"/>
                  <a:gd name="T4" fmla="*/ 3 w 18"/>
                  <a:gd name="T5" fmla="*/ 10 h 13"/>
                  <a:gd name="T6" fmla="*/ 3 w 18"/>
                  <a:gd name="T7" fmla="*/ 11 h 13"/>
                  <a:gd name="T8" fmla="*/ 4 w 18"/>
                  <a:gd name="T9" fmla="*/ 11 h 13"/>
                  <a:gd name="T10" fmla="*/ 5 w 18"/>
                  <a:gd name="T11" fmla="*/ 12 h 13"/>
                  <a:gd name="T12" fmla="*/ 5 w 18"/>
                  <a:gd name="T13" fmla="*/ 12 h 13"/>
                  <a:gd name="T14" fmla="*/ 10 w 18"/>
                  <a:gd name="T15" fmla="*/ 13 h 13"/>
                  <a:gd name="T16" fmla="*/ 11 w 18"/>
                  <a:gd name="T17" fmla="*/ 13 h 13"/>
                  <a:gd name="T18" fmla="*/ 13 w 18"/>
                  <a:gd name="T19" fmla="*/ 13 h 13"/>
                  <a:gd name="T20" fmla="*/ 18 w 18"/>
                  <a:gd name="T21" fmla="*/ 9 h 13"/>
                  <a:gd name="T22" fmla="*/ 17 w 18"/>
                  <a:gd name="T23" fmla="*/ 8 h 13"/>
                  <a:gd name="T24" fmla="*/ 17 w 18"/>
                  <a:gd name="T25" fmla="*/ 8 h 13"/>
                  <a:gd name="T26" fmla="*/ 9 w 18"/>
                  <a:gd name="T27" fmla="*/ 11 h 13"/>
                  <a:gd name="T28" fmla="*/ 7 w 18"/>
                  <a:gd name="T29" fmla="*/ 11 h 13"/>
                  <a:gd name="T30" fmla="*/ 5 w 18"/>
                  <a:gd name="T31" fmla="*/ 10 h 13"/>
                  <a:gd name="T32" fmla="*/ 4 w 18"/>
                  <a:gd name="T33" fmla="*/ 9 h 13"/>
                  <a:gd name="T34" fmla="*/ 1 w 18"/>
                  <a:gd name="T3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13">
                    <a:moveTo>
                      <a:pt x="1" y="0"/>
                    </a:moveTo>
                    <a:cubicBezTo>
                      <a:pt x="0" y="0"/>
                      <a:pt x="0" y="0"/>
                      <a:pt x="0" y="0"/>
                    </a:cubicBezTo>
                    <a:cubicBezTo>
                      <a:pt x="0" y="4"/>
                      <a:pt x="0" y="7"/>
                      <a:pt x="3" y="10"/>
                    </a:cubicBezTo>
                    <a:cubicBezTo>
                      <a:pt x="3" y="10"/>
                      <a:pt x="3" y="11"/>
                      <a:pt x="3" y="11"/>
                    </a:cubicBezTo>
                    <a:cubicBezTo>
                      <a:pt x="4" y="11"/>
                      <a:pt x="4" y="11"/>
                      <a:pt x="4" y="11"/>
                    </a:cubicBezTo>
                    <a:cubicBezTo>
                      <a:pt x="4" y="11"/>
                      <a:pt x="4" y="11"/>
                      <a:pt x="5" y="12"/>
                    </a:cubicBezTo>
                    <a:cubicBezTo>
                      <a:pt x="5" y="12"/>
                      <a:pt x="5" y="12"/>
                      <a:pt x="5" y="12"/>
                    </a:cubicBezTo>
                    <a:cubicBezTo>
                      <a:pt x="6" y="13"/>
                      <a:pt x="8" y="13"/>
                      <a:pt x="10" y="13"/>
                    </a:cubicBezTo>
                    <a:cubicBezTo>
                      <a:pt x="10" y="13"/>
                      <a:pt x="11" y="13"/>
                      <a:pt x="11" y="13"/>
                    </a:cubicBezTo>
                    <a:cubicBezTo>
                      <a:pt x="12" y="13"/>
                      <a:pt x="12" y="13"/>
                      <a:pt x="13" y="13"/>
                    </a:cubicBezTo>
                    <a:cubicBezTo>
                      <a:pt x="15" y="12"/>
                      <a:pt x="17" y="11"/>
                      <a:pt x="18" y="9"/>
                    </a:cubicBezTo>
                    <a:cubicBezTo>
                      <a:pt x="18" y="8"/>
                      <a:pt x="18" y="8"/>
                      <a:pt x="17" y="8"/>
                    </a:cubicBezTo>
                    <a:cubicBezTo>
                      <a:pt x="17" y="8"/>
                      <a:pt x="17" y="8"/>
                      <a:pt x="17" y="8"/>
                    </a:cubicBezTo>
                    <a:cubicBezTo>
                      <a:pt x="15" y="10"/>
                      <a:pt x="12" y="11"/>
                      <a:pt x="9" y="11"/>
                    </a:cubicBezTo>
                    <a:cubicBezTo>
                      <a:pt x="9" y="11"/>
                      <a:pt x="8" y="11"/>
                      <a:pt x="7" y="11"/>
                    </a:cubicBezTo>
                    <a:cubicBezTo>
                      <a:pt x="6" y="10"/>
                      <a:pt x="6" y="10"/>
                      <a:pt x="5" y="10"/>
                    </a:cubicBezTo>
                    <a:cubicBezTo>
                      <a:pt x="5" y="10"/>
                      <a:pt x="5" y="9"/>
                      <a:pt x="4" y="9"/>
                    </a:cubicBezTo>
                    <a:cubicBezTo>
                      <a:pt x="2" y="7"/>
                      <a:pt x="1" y="4"/>
                      <a:pt x="1"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2" name="Freeform 275">
                <a:extLst>
                  <a:ext uri="{FF2B5EF4-FFF2-40B4-BE49-F238E27FC236}">
                    <a16:creationId xmlns:a16="http://schemas.microsoft.com/office/drawing/2014/main" id="{F3F43E15-B596-4387-9899-C24D21D69A08}"/>
                  </a:ext>
                </a:extLst>
              </p:cNvPr>
              <p:cNvSpPr>
                <a:spLocks/>
              </p:cNvSpPr>
              <p:nvPr/>
            </p:nvSpPr>
            <p:spPr bwMode="auto">
              <a:xfrm>
                <a:off x="2747" y="2178"/>
                <a:ext cx="7" cy="10"/>
              </a:xfrm>
              <a:custGeom>
                <a:avLst/>
                <a:gdLst>
                  <a:gd name="T0" fmla="*/ 2 w 3"/>
                  <a:gd name="T1" fmla="*/ 0 h 4"/>
                  <a:gd name="T2" fmla="*/ 2 w 3"/>
                  <a:gd name="T3" fmla="*/ 0 h 4"/>
                  <a:gd name="T4" fmla="*/ 0 w 3"/>
                  <a:gd name="T5" fmla="*/ 3 h 4"/>
                  <a:gd name="T6" fmla="*/ 0 w 3"/>
                  <a:gd name="T7" fmla="*/ 3 h 4"/>
                  <a:gd name="T8" fmla="*/ 2 w 3"/>
                  <a:gd name="T9" fmla="*/ 4 h 4"/>
                  <a:gd name="T10" fmla="*/ 3 w 3"/>
                  <a:gd name="T11" fmla="*/ 1 h 4"/>
                  <a:gd name="T12" fmla="*/ 2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0"/>
                    </a:moveTo>
                    <a:cubicBezTo>
                      <a:pt x="2" y="0"/>
                      <a:pt x="2" y="0"/>
                      <a:pt x="2" y="0"/>
                    </a:cubicBezTo>
                    <a:cubicBezTo>
                      <a:pt x="1" y="1"/>
                      <a:pt x="0" y="2"/>
                      <a:pt x="0" y="3"/>
                    </a:cubicBezTo>
                    <a:cubicBezTo>
                      <a:pt x="0" y="3"/>
                      <a:pt x="0" y="3"/>
                      <a:pt x="0" y="3"/>
                    </a:cubicBezTo>
                    <a:cubicBezTo>
                      <a:pt x="1" y="3"/>
                      <a:pt x="1" y="4"/>
                      <a:pt x="2" y="4"/>
                    </a:cubicBezTo>
                    <a:cubicBezTo>
                      <a:pt x="2" y="3"/>
                      <a:pt x="3" y="2"/>
                      <a:pt x="3" y="1"/>
                    </a:cubicBezTo>
                    <a:cubicBezTo>
                      <a:pt x="3" y="0"/>
                      <a:pt x="3" y="0"/>
                      <a:pt x="2"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3" name="Freeform 276">
                <a:extLst>
                  <a:ext uri="{FF2B5EF4-FFF2-40B4-BE49-F238E27FC236}">
                    <a16:creationId xmlns:a16="http://schemas.microsoft.com/office/drawing/2014/main" id="{59A83933-44D8-495C-98A5-269D0DB9E2D5}"/>
                  </a:ext>
                </a:extLst>
              </p:cNvPr>
              <p:cNvSpPr>
                <a:spLocks noEditPoints="1"/>
              </p:cNvSpPr>
              <p:nvPr/>
            </p:nvSpPr>
            <p:spPr bwMode="auto">
              <a:xfrm>
                <a:off x="2877" y="2154"/>
                <a:ext cx="29" cy="5"/>
              </a:xfrm>
              <a:custGeom>
                <a:avLst/>
                <a:gdLst>
                  <a:gd name="T0" fmla="*/ 1 w 12"/>
                  <a:gd name="T1" fmla="*/ 0 h 2"/>
                  <a:gd name="T2" fmla="*/ 1 w 12"/>
                  <a:gd name="T3" fmla="*/ 1 h 2"/>
                  <a:gd name="T4" fmla="*/ 3 w 12"/>
                  <a:gd name="T5" fmla="*/ 2 h 2"/>
                  <a:gd name="T6" fmla="*/ 3 w 12"/>
                  <a:gd name="T7" fmla="*/ 0 h 2"/>
                  <a:gd name="T8" fmla="*/ 1 w 12"/>
                  <a:gd name="T9" fmla="*/ 0 h 2"/>
                  <a:gd name="T10" fmla="*/ 1 w 12"/>
                  <a:gd name="T11" fmla="*/ 0 h 2"/>
                  <a:gd name="T12" fmla="*/ 12 w 12"/>
                  <a:gd name="T13" fmla="*/ 0 h 2"/>
                  <a:gd name="T14" fmla="*/ 9 w 12"/>
                  <a:gd name="T15" fmla="*/ 0 h 2"/>
                  <a:gd name="T16" fmla="*/ 12 w 12"/>
                  <a:gd name="T17" fmla="*/ 0 h 2"/>
                  <a:gd name="T18" fmla="*/ 12 w 1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2">
                    <a:moveTo>
                      <a:pt x="1" y="0"/>
                    </a:moveTo>
                    <a:cubicBezTo>
                      <a:pt x="1" y="0"/>
                      <a:pt x="0" y="1"/>
                      <a:pt x="1" y="1"/>
                    </a:cubicBezTo>
                    <a:cubicBezTo>
                      <a:pt x="1" y="1"/>
                      <a:pt x="2" y="1"/>
                      <a:pt x="3" y="2"/>
                    </a:cubicBezTo>
                    <a:cubicBezTo>
                      <a:pt x="3" y="1"/>
                      <a:pt x="3" y="1"/>
                      <a:pt x="3" y="0"/>
                    </a:cubicBezTo>
                    <a:cubicBezTo>
                      <a:pt x="3" y="0"/>
                      <a:pt x="2" y="0"/>
                      <a:pt x="1" y="0"/>
                    </a:cubicBezTo>
                    <a:cubicBezTo>
                      <a:pt x="1" y="0"/>
                      <a:pt x="1" y="0"/>
                      <a:pt x="1" y="0"/>
                    </a:cubicBezTo>
                    <a:moveTo>
                      <a:pt x="12" y="0"/>
                    </a:moveTo>
                    <a:cubicBezTo>
                      <a:pt x="11" y="0"/>
                      <a:pt x="10" y="0"/>
                      <a:pt x="9" y="0"/>
                    </a:cubicBezTo>
                    <a:cubicBezTo>
                      <a:pt x="10" y="0"/>
                      <a:pt x="11" y="0"/>
                      <a:pt x="12" y="0"/>
                    </a:cubicBezTo>
                    <a:cubicBezTo>
                      <a:pt x="12" y="0"/>
                      <a:pt x="12" y="0"/>
                      <a:pt x="12"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4" name="Freeform 277">
                <a:extLst>
                  <a:ext uri="{FF2B5EF4-FFF2-40B4-BE49-F238E27FC236}">
                    <a16:creationId xmlns:a16="http://schemas.microsoft.com/office/drawing/2014/main" id="{2011382F-794B-41BB-A807-3FD70C35D265}"/>
                  </a:ext>
                </a:extLst>
              </p:cNvPr>
              <p:cNvSpPr>
                <a:spLocks/>
              </p:cNvSpPr>
              <p:nvPr/>
            </p:nvSpPr>
            <p:spPr bwMode="auto">
              <a:xfrm>
                <a:off x="2896" y="2031"/>
                <a:ext cx="12" cy="19"/>
              </a:xfrm>
              <a:custGeom>
                <a:avLst/>
                <a:gdLst>
                  <a:gd name="T0" fmla="*/ 5 w 5"/>
                  <a:gd name="T1" fmla="*/ 0 h 8"/>
                  <a:gd name="T2" fmla="*/ 0 w 5"/>
                  <a:gd name="T3" fmla="*/ 8 h 8"/>
                  <a:gd name="T4" fmla="*/ 1 w 5"/>
                  <a:gd name="T5" fmla="*/ 8 h 8"/>
                  <a:gd name="T6" fmla="*/ 5 w 5"/>
                  <a:gd name="T7" fmla="*/ 3 h 8"/>
                  <a:gd name="T8" fmla="*/ 5 w 5"/>
                  <a:gd name="T9" fmla="*/ 0 h 8"/>
                </a:gdLst>
                <a:ahLst/>
                <a:cxnLst>
                  <a:cxn ang="0">
                    <a:pos x="T0" y="T1"/>
                  </a:cxn>
                  <a:cxn ang="0">
                    <a:pos x="T2" y="T3"/>
                  </a:cxn>
                  <a:cxn ang="0">
                    <a:pos x="T4" y="T5"/>
                  </a:cxn>
                  <a:cxn ang="0">
                    <a:pos x="T6" y="T7"/>
                  </a:cxn>
                  <a:cxn ang="0">
                    <a:pos x="T8" y="T9"/>
                  </a:cxn>
                </a:cxnLst>
                <a:rect l="0" t="0" r="r" b="b"/>
                <a:pathLst>
                  <a:path w="5" h="8">
                    <a:moveTo>
                      <a:pt x="5" y="0"/>
                    </a:moveTo>
                    <a:cubicBezTo>
                      <a:pt x="4" y="3"/>
                      <a:pt x="2" y="5"/>
                      <a:pt x="0" y="8"/>
                    </a:cubicBezTo>
                    <a:cubicBezTo>
                      <a:pt x="1" y="8"/>
                      <a:pt x="1" y="8"/>
                      <a:pt x="1" y="8"/>
                    </a:cubicBezTo>
                    <a:cubicBezTo>
                      <a:pt x="3" y="7"/>
                      <a:pt x="4" y="5"/>
                      <a:pt x="5" y="3"/>
                    </a:cubicBezTo>
                    <a:cubicBezTo>
                      <a:pt x="5" y="2"/>
                      <a:pt x="5" y="1"/>
                      <a:pt x="5"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5" name="Freeform 278">
                <a:extLst>
                  <a:ext uri="{FF2B5EF4-FFF2-40B4-BE49-F238E27FC236}">
                    <a16:creationId xmlns:a16="http://schemas.microsoft.com/office/drawing/2014/main" id="{DC8C959E-827C-4750-9D1D-050F76084BC1}"/>
                  </a:ext>
                </a:extLst>
              </p:cNvPr>
              <p:cNvSpPr>
                <a:spLocks/>
              </p:cNvSpPr>
              <p:nvPr/>
            </p:nvSpPr>
            <p:spPr bwMode="auto">
              <a:xfrm>
                <a:off x="2768" y="2062"/>
                <a:ext cx="26" cy="19"/>
              </a:xfrm>
              <a:custGeom>
                <a:avLst/>
                <a:gdLst>
                  <a:gd name="T0" fmla="*/ 11 w 11"/>
                  <a:gd name="T1" fmla="*/ 0 h 8"/>
                  <a:gd name="T2" fmla="*/ 7 w 11"/>
                  <a:gd name="T3" fmla="*/ 5 h 8"/>
                  <a:gd name="T4" fmla="*/ 7 w 11"/>
                  <a:gd name="T5" fmla="*/ 3 h 8"/>
                  <a:gd name="T6" fmla="*/ 0 w 11"/>
                  <a:gd name="T7" fmla="*/ 7 h 8"/>
                  <a:gd name="T8" fmla="*/ 3 w 11"/>
                  <a:gd name="T9" fmla="*/ 8 h 8"/>
                  <a:gd name="T10" fmla="*/ 9 w 11"/>
                  <a:gd name="T11" fmla="*/ 4 h 8"/>
                  <a:gd name="T12" fmla="*/ 11 w 11"/>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1" h="8">
                    <a:moveTo>
                      <a:pt x="11" y="0"/>
                    </a:moveTo>
                    <a:cubicBezTo>
                      <a:pt x="10" y="2"/>
                      <a:pt x="8" y="3"/>
                      <a:pt x="7" y="5"/>
                    </a:cubicBezTo>
                    <a:cubicBezTo>
                      <a:pt x="7" y="4"/>
                      <a:pt x="7" y="3"/>
                      <a:pt x="7" y="3"/>
                    </a:cubicBezTo>
                    <a:cubicBezTo>
                      <a:pt x="5" y="5"/>
                      <a:pt x="3" y="6"/>
                      <a:pt x="0" y="7"/>
                    </a:cubicBezTo>
                    <a:cubicBezTo>
                      <a:pt x="1" y="7"/>
                      <a:pt x="2" y="8"/>
                      <a:pt x="3" y="8"/>
                    </a:cubicBezTo>
                    <a:cubicBezTo>
                      <a:pt x="6" y="7"/>
                      <a:pt x="8" y="6"/>
                      <a:pt x="9" y="4"/>
                    </a:cubicBezTo>
                    <a:cubicBezTo>
                      <a:pt x="10" y="3"/>
                      <a:pt x="11" y="2"/>
                      <a:pt x="11"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6" name="Freeform 279">
                <a:extLst>
                  <a:ext uri="{FF2B5EF4-FFF2-40B4-BE49-F238E27FC236}">
                    <a16:creationId xmlns:a16="http://schemas.microsoft.com/office/drawing/2014/main" id="{3F980FF2-761E-4004-8EF2-C19D9D2FAF55}"/>
                  </a:ext>
                </a:extLst>
              </p:cNvPr>
              <p:cNvSpPr>
                <a:spLocks noEditPoints="1"/>
              </p:cNvSpPr>
              <p:nvPr/>
            </p:nvSpPr>
            <p:spPr bwMode="auto">
              <a:xfrm>
                <a:off x="2794" y="2142"/>
                <a:ext cx="29" cy="10"/>
              </a:xfrm>
              <a:custGeom>
                <a:avLst/>
                <a:gdLst>
                  <a:gd name="T0" fmla="*/ 11 w 12"/>
                  <a:gd name="T1" fmla="*/ 3 h 4"/>
                  <a:gd name="T2" fmla="*/ 11 w 12"/>
                  <a:gd name="T3" fmla="*/ 3 h 4"/>
                  <a:gd name="T4" fmla="*/ 11 w 12"/>
                  <a:gd name="T5" fmla="*/ 3 h 4"/>
                  <a:gd name="T6" fmla="*/ 11 w 12"/>
                  <a:gd name="T7" fmla="*/ 3 h 4"/>
                  <a:gd name="T8" fmla="*/ 12 w 12"/>
                  <a:gd name="T9" fmla="*/ 0 h 4"/>
                  <a:gd name="T10" fmla="*/ 5 w 12"/>
                  <a:gd name="T11" fmla="*/ 3 h 4"/>
                  <a:gd name="T12" fmla="*/ 0 w 12"/>
                  <a:gd name="T13" fmla="*/ 1 h 4"/>
                  <a:gd name="T14" fmla="*/ 0 w 12"/>
                  <a:gd name="T15" fmla="*/ 2 h 4"/>
                  <a:gd name="T16" fmla="*/ 6 w 12"/>
                  <a:gd name="T17" fmla="*/ 4 h 4"/>
                  <a:gd name="T18" fmla="*/ 11 w 12"/>
                  <a:gd name="T19" fmla="*/ 3 h 4"/>
                  <a:gd name="T20" fmla="*/ 11 w 12"/>
                  <a:gd name="T21" fmla="*/ 3 h 4"/>
                  <a:gd name="T22" fmla="*/ 11 w 12"/>
                  <a:gd name="T23" fmla="*/ 3 h 4"/>
                  <a:gd name="T24" fmla="*/ 11 w 12"/>
                  <a:gd name="T25" fmla="*/ 3 h 4"/>
                  <a:gd name="T26" fmla="*/ 11 w 12"/>
                  <a:gd name="T27" fmla="*/ 3 h 4"/>
                  <a:gd name="T28" fmla="*/ 12 w 12"/>
                  <a:gd name="T29" fmla="*/ 1 h 4"/>
                  <a:gd name="T30" fmla="*/ 12 w 12"/>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4">
                    <a:moveTo>
                      <a:pt x="11" y="3"/>
                    </a:moveTo>
                    <a:cubicBezTo>
                      <a:pt x="11" y="3"/>
                      <a:pt x="11" y="3"/>
                      <a:pt x="11" y="3"/>
                    </a:cubicBezTo>
                    <a:cubicBezTo>
                      <a:pt x="11" y="3"/>
                      <a:pt x="11" y="3"/>
                      <a:pt x="11" y="3"/>
                    </a:cubicBezTo>
                    <a:cubicBezTo>
                      <a:pt x="11" y="3"/>
                      <a:pt x="11" y="3"/>
                      <a:pt x="11" y="3"/>
                    </a:cubicBezTo>
                    <a:moveTo>
                      <a:pt x="12" y="0"/>
                    </a:moveTo>
                    <a:cubicBezTo>
                      <a:pt x="10" y="2"/>
                      <a:pt x="7" y="3"/>
                      <a:pt x="5" y="3"/>
                    </a:cubicBezTo>
                    <a:cubicBezTo>
                      <a:pt x="3" y="3"/>
                      <a:pt x="2" y="2"/>
                      <a:pt x="0" y="1"/>
                    </a:cubicBezTo>
                    <a:cubicBezTo>
                      <a:pt x="0" y="2"/>
                      <a:pt x="0" y="2"/>
                      <a:pt x="0" y="2"/>
                    </a:cubicBezTo>
                    <a:cubicBezTo>
                      <a:pt x="2" y="3"/>
                      <a:pt x="4" y="4"/>
                      <a:pt x="6" y="4"/>
                    </a:cubicBezTo>
                    <a:cubicBezTo>
                      <a:pt x="8" y="4"/>
                      <a:pt x="10" y="4"/>
                      <a:pt x="11" y="3"/>
                    </a:cubicBezTo>
                    <a:cubicBezTo>
                      <a:pt x="11" y="3"/>
                      <a:pt x="11" y="3"/>
                      <a:pt x="11" y="3"/>
                    </a:cubicBezTo>
                    <a:cubicBezTo>
                      <a:pt x="11" y="3"/>
                      <a:pt x="11" y="3"/>
                      <a:pt x="11" y="3"/>
                    </a:cubicBezTo>
                    <a:cubicBezTo>
                      <a:pt x="11" y="3"/>
                      <a:pt x="11" y="3"/>
                      <a:pt x="11" y="3"/>
                    </a:cubicBezTo>
                    <a:cubicBezTo>
                      <a:pt x="11" y="3"/>
                      <a:pt x="11" y="3"/>
                      <a:pt x="11" y="3"/>
                    </a:cubicBezTo>
                    <a:cubicBezTo>
                      <a:pt x="12" y="1"/>
                      <a:pt x="12" y="1"/>
                      <a:pt x="12" y="1"/>
                    </a:cubicBezTo>
                    <a:cubicBezTo>
                      <a:pt x="12" y="0"/>
                      <a:pt x="12" y="0"/>
                      <a:pt x="12"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7" name="Freeform 280">
                <a:extLst>
                  <a:ext uri="{FF2B5EF4-FFF2-40B4-BE49-F238E27FC236}">
                    <a16:creationId xmlns:a16="http://schemas.microsoft.com/office/drawing/2014/main" id="{C6C58E42-418E-4F2B-BDE9-90DC7BFF0A4B}"/>
                  </a:ext>
                </a:extLst>
              </p:cNvPr>
              <p:cNvSpPr>
                <a:spLocks/>
              </p:cNvSpPr>
              <p:nvPr/>
            </p:nvSpPr>
            <p:spPr bwMode="auto">
              <a:xfrm>
                <a:off x="2611" y="1962"/>
                <a:ext cx="36" cy="12"/>
              </a:xfrm>
              <a:custGeom>
                <a:avLst/>
                <a:gdLst>
                  <a:gd name="T0" fmla="*/ 15 w 15"/>
                  <a:gd name="T1" fmla="*/ 0 h 5"/>
                  <a:gd name="T2" fmla="*/ 13 w 15"/>
                  <a:gd name="T3" fmla="*/ 1 h 5"/>
                  <a:gd name="T4" fmla="*/ 13 w 15"/>
                  <a:gd name="T5" fmla="*/ 0 h 5"/>
                  <a:gd name="T6" fmla="*/ 3 w 15"/>
                  <a:gd name="T7" fmla="*/ 4 h 5"/>
                  <a:gd name="T8" fmla="*/ 0 w 15"/>
                  <a:gd name="T9" fmla="*/ 3 h 5"/>
                  <a:gd name="T10" fmla="*/ 0 w 15"/>
                  <a:gd name="T11" fmla="*/ 5 h 5"/>
                  <a:gd name="T12" fmla="*/ 8 w 15"/>
                  <a:gd name="T13" fmla="*/ 4 h 5"/>
                  <a:gd name="T14" fmla="*/ 12 w 15"/>
                  <a:gd name="T15" fmla="*/ 4 h 5"/>
                  <a:gd name="T16" fmla="*/ 15 w 15"/>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
                    <a:moveTo>
                      <a:pt x="15" y="0"/>
                    </a:moveTo>
                    <a:cubicBezTo>
                      <a:pt x="15" y="0"/>
                      <a:pt x="14" y="0"/>
                      <a:pt x="13" y="1"/>
                    </a:cubicBezTo>
                    <a:cubicBezTo>
                      <a:pt x="13" y="1"/>
                      <a:pt x="13" y="0"/>
                      <a:pt x="13" y="0"/>
                    </a:cubicBezTo>
                    <a:cubicBezTo>
                      <a:pt x="11" y="2"/>
                      <a:pt x="7" y="4"/>
                      <a:pt x="3" y="4"/>
                    </a:cubicBezTo>
                    <a:cubicBezTo>
                      <a:pt x="2" y="4"/>
                      <a:pt x="1" y="4"/>
                      <a:pt x="0" y="3"/>
                    </a:cubicBezTo>
                    <a:cubicBezTo>
                      <a:pt x="0" y="4"/>
                      <a:pt x="0" y="4"/>
                      <a:pt x="0" y="5"/>
                    </a:cubicBezTo>
                    <a:cubicBezTo>
                      <a:pt x="2" y="4"/>
                      <a:pt x="5" y="4"/>
                      <a:pt x="8" y="4"/>
                    </a:cubicBezTo>
                    <a:cubicBezTo>
                      <a:pt x="9" y="4"/>
                      <a:pt x="11" y="4"/>
                      <a:pt x="12" y="4"/>
                    </a:cubicBezTo>
                    <a:cubicBezTo>
                      <a:pt x="13" y="3"/>
                      <a:pt x="15" y="1"/>
                      <a:pt x="15" y="0"/>
                    </a:cubicBezTo>
                  </a:path>
                </a:pathLst>
              </a:custGeom>
              <a:solidFill>
                <a:srgbClr val="E7A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8" name="Freeform 281">
                <a:extLst>
                  <a:ext uri="{FF2B5EF4-FFF2-40B4-BE49-F238E27FC236}">
                    <a16:creationId xmlns:a16="http://schemas.microsoft.com/office/drawing/2014/main" id="{A848ED29-F440-4CF8-B62D-55ED95A3389E}"/>
                  </a:ext>
                </a:extLst>
              </p:cNvPr>
              <p:cNvSpPr>
                <a:spLocks noEditPoints="1"/>
              </p:cNvSpPr>
              <p:nvPr/>
            </p:nvSpPr>
            <p:spPr bwMode="auto">
              <a:xfrm>
                <a:off x="1225" y="2473"/>
                <a:ext cx="2" cy="12"/>
              </a:xfrm>
              <a:custGeom>
                <a:avLst/>
                <a:gdLst>
                  <a:gd name="T0" fmla="*/ 1 w 1"/>
                  <a:gd name="T1" fmla="*/ 5 h 5"/>
                  <a:gd name="T2" fmla="*/ 1 w 1"/>
                  <a:gd name="T3" fmla="*/ 5 h 5"/>
                  <a:gd name="T4" fmla="*/ 1 w 1"/>
                  <a:gd name="T5" fmla="*/ 5 h 5"/>
                  <a:gd name="T6" fmla="*/ 0 w 1"/>
                  <a:gd name="T7" fmla="*/ 0 h 5"/>
                  <a:gd name="T8" fmla="*/ 1 w 1"/>
                  <a:gd name="T9" fmla="*/ 5 h 5"/>
                  <a:gd name="T10" fmla="*/ 0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1" y="5"/>
                    </a:moveTo>
                    <a:cubicBezTo>
                      <a:pt x="1" y="5"/>
                      <a:pt x="1" y="5"/>
                      <a:pt x="1" y="5"/>
                    </a:cubicBezTo>
                    <a:cubicBezTo>
                      <a:pt x="1" y="5"/>
                      <a:pt x="1" y="5"/>
                      <a:pt x="1" y="5"/>
                    </a:cubicBezTo>
                    <a:moveTo>
                      <a:pt x="0" y="0"/>
                    </a:moveTo>
                    <a:cubicBezTo>
                      <a:pt x="0" y="2"/>
                      <a:pt x="1" y="3"/>
                      <a:pt x="1" y="5"/>
                    </a:cubicBezTo>
                    <a:cubicBezTo>
                      <a:pt x="1" y="3"/>
                      <a:pt x="0" y="2"/>
                      <a:pt x="0" y="0"/>
                    </a:cubicBezTo>
                  </a:path>
                </a:pathLst>
              </a:custGeom>
              <a:solidFill>
                <a:srgbClr val="E7A4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9" name="Freeform 282">
                <a:extLst>
                  <a:ext uri="{FF2B5EF4-FFF2-40B4-BE49-F238E27FC236}">
                    <a16:creationId xmlns:a16="http://schemas.microsoft.com/office/drawing/2014/main" id="{193A8489-CB41-4456-83AD-7CE126C94106}"/>
                  </a:ext>
                </a:extLst>
              </p:cNvPr>
              <p:cNvSpPr>
                <a:spLocks noEditPoints="1"/>
              </p:cNvSpPr>
              <p:nvPr/>
            </p:nvSpPr>
            <p:spPr bwMode="auto">
              <a:xfrm>
                <a:off x="1218" y="1596"/>
                <a:ext cx="1681" cy="1114"/>
              </a:xfrm>
              <a:custGeom>
                <a:avLst/>
                <a:gdLst>
                  <a:gd name="T0" fmla="*/ 43 w 707"/>
                  <a:gd name="T1" fmla="*/ 447 h 469"/>
                  <a:gd name="T2" fmla="*/ 45 w 707"/>
                  <a:gd name="T3" fmla="*/ 447 h 469"/>
                  <a:gd name="T4" fmla="*/ 11 w 707"/>
                  <a:gd name="T5" fmla="*/ 460 h 469"/>
                  <a:gd name="T6" fmla="*/ 22 w 707"/>
                  <a:gd name="T7" fmla="*/ 451 h 469"/>
                  <a:gd name="T8" fmla="*/ 21 w 707"/>
                  <a:gd name="T9" fmla="*/ 454 h 469"/>
                  <a:gd name="T10" fmla="*/ 21 w 707"/>
                  <a:gd name="T11" fmla="*/ 460 h 469"/>
                  <a:gd name="T12" fmla="*/ 19 w 707"/>
                  <a:gd name="T13" fmla="*/ 463 h 469"/>
                  <a:gd name="T14" fmla="*/ 12 w 707"/>
                  <a:gd name="T15" fmla="*/ 453 h 469"/>
                  <a:gd name="T16" fmla="*/ 10 w 707"/>
                  <a:gd name="T17" fmla="*/ 441 h 469"/>
                  <a:gd name="T18" fmla="*/ 66 w 707"/>
                  <a:gd name="T19" fmla="*/ 443 h 469"/>
                  <a:gd name="T20" fmla="*/ 66 w 707"/>
                  <a:gd name="T21" fmla="*/ 443 h 469"/>
                  <a:gd name="T22" fmla="*/ 75 w 707"/>
                  <a:gd name="T23" fmla="*/ 432 h 469"/>
                  <a:gd name="T24" fmla="*/ 171 w 707"/>
                  <a:gd name="T25" fmla="*/ 356 h 469"/>
                  <a:gd name="T26" fmla="*/ 106 w 707"/>
                  <a:gd name="T27" fmla="*/ 402 h 469"/>
                  <a:gd name="T28" fmla="*/ 115 w 707"/>
                  <a:gd name="T29" fmla="*/ 417 h 469"/>
                  <a:gd name="T30" fmla="*/ 138 w 707"/>
                  <a:gd name="T31" fmla="*/ 387 h 469"/>
                  <a:gd name="T32" fmla="*/ 179 w 707"/>
                  <a:gd name="T33" fmla="*/ 354 h 469"/>
                  <a:gd name="T34" fmla="*/ 28 w 707"/>
                  <a:gd name="T35" fmla="*/ 348 h 469"/>
                  <a:gd name="T36" fmla="*/ 25 w 707"/>
                  <a:gd name="T37" fmla="*/ 355 h 469"/>
                  <a:gd name="T38" fmla="*/ 41 w 707"/>
                  <a:gd name="T39" fmla="*/ 338 h 469"/>
                  <a:gd name="T40" fmla="*/ 52 w 707"/>
                  <a:gd name="T41" fmla="*/ 328 h 469"/>
                  <a:gd name="T42" fmla="*/ 198 w 707"/>
                  <a:gd name="T43" fmla="*/ 340 h 469"/>
                  <a:gd name="T44" fmla="*/ 206 w 707"/>
                  <a:gd name="T45" fmla="*/ 334 h 469"/>
                  <a:gd name="T46" fmla="*/ 226 w 707"/>
                  <a:gd name="T47" fmla="*/ 325 h 469"/>
                  <a:gd name="T48" fmla="*/ 243 w 707"/>
                  <a:gd name="T49" fmla="*/ 306 h 469"/>
                  <a:gd name="T50" fmla="*/ 261 w 707"/>
                  <a:gd name="T51" fmla="*/ 297 h 469"/>
                  <a:gd name="T52" fmla="*/ 75 w 707"/>
                  <a:gd name="T53" fmla="*/ 296 h 469"/>
                  <a:gd name="T54" fmla="*/ 98 w 707"/>
                  <a:gd name="T55" fmla="*/ 279 h 469"/>
                  <a:gd name="T56" fmla="*/ 276 w 707"/>
                  <a:gd name="T57" fmla="*/ 268 h 469"/>
                  <a:gd name="T58" fmla="*/ 299 w 707"/>
                  <a:gd name="T59" fmla="*/ 193 h 469"/>
                  <a:gd name="T60" fmla="*/ 287 w 707"/>
                  <a:gd name="T61" fmla="*/ 240 h 469"/>
                  <a:gd name="T62" fmla="*/ 293 w 707"/>
                  <a:gd name="T63" fmla="*/ 240 h 469"/>
                  <a:gd name="T64" fmla="*/ 307 w 707"/>
                  <a:gd name="T65" fmla="*/ 202 h 469"/>
                  <a:gd name="T66" fmla="*/ 230 w 707"/>
                  <a:gd name="T67" fmla="*/ 183 h 469"/>
                  <a:gd name="T68" fmla="*/ 704 w 707"/>
                  <a:gd name="T69" fmla="*/ 149 h 469"/>
                  <a:gd name="T70" fmla="*/ 701 w 707"/>
                  <a:gd name="T71" fmla="*/ 163 h 469"/>
                  <a:gd name="T72" fmla="*/ 455 w 707"/>
                  <a:gd name="T73" fmla="*/ 127 h 469"/>
                  <a:gd name="T74" fmla="*/ 451 w 707"/>
                  <a:gd name="T75" fmla="*/ 131 h 469"/>
                  <a:gd name="T76" fmla="*/ 466 w 707"/>
                  <a:gd name="T77" fmla="*/ 150 h 469"/>
                  <a:gd name="T78" fmla="*/ 475 w 707"/>
                  <a:gd name="T79" fmla="*/ 143 h 469"/>
                  <a:gd name="T80" fmla="*/ 428 w 707"/>
                  <a:gd name="T81" fmla="*/ 90 h 469"/>
                  <a:gd name="T82" fmla="*/ 325 w 707"/>
                  <a:gd name="T83" fmla="*/ 158 h 469"/>
                  <a:gd name="T84" fmla="*/ 325 w 707"/>
                  <a:gd name="T85" fmla="*/ 165 h 469"/>
                  <a:gd name="T86" fmla="*/ 331 w 707"/>
                  <a:gd name="T87" fmla="*/ 119 h 469"/>
                  <a:gd name="T88" fmla="*/ 410 w 707"/>
                  <a:gd name="T89" fmla="*/ 70 h 469"/>
                  <a:gd name="T90" fmla="*/ 381 w 707"/>
                  <a:gd name="T91" fmla="*/ 52 h 469"/>
                  <a:gd name="T92" fmla="*/ 409 w 707"/>
                  <a:gd name="T93" fmla="*/ 66 h 469"/>
                  <a:gd name="T94" fmla="*/ 379 w 707"/>
                  <a:gd name="T95" fmla="*/ 49 h 469"/>
                  <a:gd name="T96" fmla="*/ 423 w 707"/>
                  <a:gd name="T97" fmla="*/ 46 h 469"/>
                  <a:gd name="T98" fmla="*/ 417 w 707"/>
                  <a:gd name="T99" fmla="*/ 28 h 469"/>
                  <a:gd name="T100" fmla="*/ 304 w 707"/>
                  <a:gd name="T101" fmla="*/ 8 h 469"/>
                  <a:gd name="T102" fmla="*/ 336 w 707"/>
                  <a:gd name="T103" fmla="*/ 76 h 469"/>
                  <a:gd name="T104" fmla="*/ 332 w 707"/>
                  <a:gd name="T105" fmla="*/ 45 h 469"/>
                  <a:gd name="T106" fmla="*/ 370 w 707"/>
                  <a:gd name="T107" fmla="*/ 38 h 469"/>
                  <a:gd name="T108" fmla="*/ 397 w 707"/>
                  <a:gd name="T109" fmla="*/ 33 h 469"/>
                  <a:gd name="T110" fmla="*/ 335 w 707"/>
                  <a:gd name="T111" fmla="*/ 15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7" h="469">
                    <a:moveTo>
                      <a:pt x="47" y="454"/>
                    </a:moveTo>
                    <a:cubicBezTo>
                      <a:pt x="46" y="455"/>
                      <a:pt x="45" y="455"/>
                      <a:pt x="44" y="455"/>
                    </a:cubicBezTo>
                    <a:cubicBezTo>
                      <a:pt x="44" y="455"/>
                      <a:pt x="43" y="455"/>
                      <a:pt x="43" y="455"/>
                    </a:cubicBezTo>
                    <a:cubicBezTo>
                      <a:pt x="43" y="456"/>
                      <a:pt x="43" y="456"/>
                      <a:pt x="43" y="457"/>
                    </a:cubicBezTo>
                    <a:cubicBezTo>
                      <a:pt x="43" y="458"/>
                      <a:pt x="43" y="460"/>
                      <a:pt x="43" y="461"/>
                    </a:cubicBezTo>
                    <a:cubicBezTo>
                      <a:pt x="43" y="463"/>
                      <a:pt x="43" y="463"/>
                      <a:pt x="43" y="463"/>
                    </a:cubicBezTo>
                    <a:cubicBezTo>
                      <a:pt x="45" y="460"/>
                      <a:pt x="47" y="457"/>
                      <a:pt x="47" y="454"/>
                    </a:cubicBezTo>
                    <a:moveTo>
                      <a:pt x="43" y="447"/>
                    </a:moveTo>
                    <a:cubicBezTo>
                      <a:pt x="43" y="448"/>
                      <a:pt x="43" y="449"/>
                      <a:pt x="43" y="451"/>
                    </a:cubicBezTo>
                    <a:cubicBezTo>
                      <a:pt x="43" y="451"/>
                      <a:pt x="43" y="452"/>
                      <a:pt x="43" y="452"/>
                    </a:cubicBezTo>
                    <a:cubicBezTo>
                      <a:pt x="43" y="452"/>
                      <a:pt x="43" y="452"/>
                      <a:pt x="43" y="452"/>
                    </a:cubicBezTo>
                    <a:cubicBezTo>
                      <a:pt x="44" y="452"/>
                      <a:pt x="46" y="452"/>
                      <a:pt x="47" y="452"/>
                    </a:cubicBezTo>
                    <a:cubicBezTo>
                      <a:pt x="47" y="451"/>
                      <a:pt x="47" y="451"/>
                      <a:pt x="47" y="451"/>
                    </a:cubicBezTo>
                    <a:cubicBezTo>
                      <a:pt x="46" y="450"/>
                      <a:pt x="46" y="450"/>
                      <a:pt x="46" y="450"/>
                    </a:cubicBezTo>
                    <a:cubicBezTo>
                      <a:pt x="46" y="449"/>
                      <a:pt x="46" y="449"/>
                      <a:pt x="46" y="449"/>
                    </a:cubicBezTo>
                    <a:cubicBezTo>
                      <a:pt x="45" y="447"/>
                      <a:pt x="45" y="447"/>
                      <a:pt x="45" y="447"/>
                    </a:cubicBezTo>
                    <a:cubicBezTo>
                      <a:pt x="45" y="447"/>
                      <a:pt x="45" y="447"/>
                      <a:pt x="45" y="447"/>
                    </a:cubicBezTo>
                    <a:cubicBezTo>
                      <a:pt x="44" y="447"/>
                      <a:pt x="44" y="447"/>
                      <a:pt x="43" y="447"/>
                    </a:cubicBezTo>
                    <a:moveTo>
                      <a:pt x="66" y="443"/>
                    </a:moveTo>
                    <a:cubicBezTo>
                      <a:pt x="66" y="443"/>
                      <a:pt x="66" y="443"/>
                      <a:pt x="66" y="443"/>
                    </a:cubicBezTo>
                    <a:cubicBezTo>
                      <a:pt x="66" y="443"/>
                      <a:pt x="66" y="443"/>
                      <a:pt x="66" y="443"/>
                    </a:cubicBezTo>
                    <a:moveTo>
                      <a:pt x="5" y="425"/>
                    </a:moveTo>
                    <a:cubicBezTo>
                      <a:pt x="5" y="426"/>
                      <a:pt x="5" y="426"/>
                      <a:pt x="4" y="426"/>
                    </a:cubicBezTo>
                    <a:cubicBezTo>
                      <a:pt x="0" y="439"/>
                      <a:pt x="3" y="450"/>
                      <a:pt x="11" y="460"/>
                    </a:cubicBezTo>
                    <a:cubicBezTo>
                      <a:pt x="16" y="465"/>
                      <a:pt x="21" y="468"/>
                      <a:pt x="27" y="469"/>
                    </a:cubicBezTo>
                    <a:cubicBezTo>
                      <a:pt x="27" y="469"/>
                      <a:pt x="27" y="468"/>
                      <a:pt x="27" y="468"/>
                    </a:cubicBezTo>
                    <a:cubicBezTo>
                      <a:pt x="26" y="464"/>
                      <a:pt x="26" y="464"/>
                      <a:pt x="26" y="464"/>
                    </a:cubicBezTo>
                    <a:cubicBezTo>
                      <a:pt x="26" y="463"/>
                      <a:pt x="26" y="463"/>
                      <a:pt x="26" y="462"/>
                    </a:cubicBezTo>
                    <a:cubicBezTo>
                      <a:pt x="25" y="461"/>
                      <a:pt x="25" y="461"/>
                      <a:pt x="25" y="461"/>
                    </a:cubicBezTo>
                    <a:cubicBezTo>
                      <a:pt x="25" y="458"/>
                      <a:pt x="25" y="456"/>
                      <a:pt x="24" y="454"/>
                    </a:cubicBezTo>
                    <a:cubicBezTo>
                      <a:pt x="24" y="451"/>
                      <a:pt x="24" y="451"/>
                      <a:pt x="24" y="451"/>
                    </a:cubicBezTo>
                    <a:cubicBezTo>
                      <a:pt x="23" y="451"/>
                      <a:pt x="23" y="451"/>
                      <a:pt x="22" y="451"/>
                    </a:cubicBezTo>
                    <a:cubicBezTo>
                      <a:pt x="22" y="452"/>
                      <a:pt x="22" y="452"/>
                      <a:pt x="22" y="452"/>
                    </a:cubicBezTo>
                    <a:cubicBezTo>
                      <a:pt x="21" y="454"/>
                      <a:pt x="21" y="454"/>
                      <a:pt x="21" y="454"/>
                    </a:cubicBezTo>
                    <a:cubicBezTo>
                      <a:pt x="21" y="454"/>
                      <a:pt x="21" y="454"/>
                      <a:pt x="21" y="454"/>
                    </a:cubicBezTo>
                    <a:cubicBezTo>
                      <a:pt x="21" y="455"/>
                      <a:pt x="21" y="455"/>
                      <a:pt x="21" y="455"/>
                    </a:cubicBezTo>
                    <a:cubicBezTo>
                      <a:pt x="21" y="455"/>
                      <a:pt x="21" y="455"/>
                      <a:pt x="21" y="455"/>
                    </a:cubicBezTo>
                    <a:cubicBezTo>
                      <a:pt x="21" y="454"/>
                      <a:pt x="21" y="454"/>
                      <a:pt x="21" y="454"/>
                    </a:cubicBezTo>
                    <a:cubicBezTo>
                      <a:pt x="21" y="454"/>
                      <a:pt x="21" y="454"/>
                      <a:pt x="21" y="454"/>
                    </a:cubicBezTo>
                    <a:cubicBezTo>
                      <a:pt x="21" y="454"/>
                      <a:pt x="21" y="454"/>
                      <a:pt x="21" y="454"/>
                    </a:cubicBezTo>
                    <a:cubicBezTo>
                      <a:pt x="21" y="455"/>
                      <a:pt x="21" y="455"/>
                      <a:pt x="21" y="455"/>
                    </a:cubicBezTo>
                    <a:cubicBezTo>
                      <a:pt x="21" y="455"/>
                      <a:pt x="21" y="455"/>
                      <a:pt x="21" y="455"/>
                    </a:cubicBezTo>
                    <a:cubicBezTo>
                      <a:pt x="21" y="456"/>
                      <a:pt x="21" y="457"/>
                      <a:pt x="21" y="458"/>
                    </a:cubicBezTo>
                    <a:cubicBezTo>
                      <a:pt x="21" y="460"/>
                      <a:pt x="21" y="460"/>
                      <a:pt x="21" y="460"/>
                    </a:cubicBezTo>
                    <a:cubicBezTo>
                      <a:pt x="21" y="460"/>
                      <a:pt x="21" y="460"/>
                      <a:pt x="21" y="460"/>
                    </a:cubicBezTo>
                    <a:cubicBezTo>
                      <a:pt x="21" y="460"/>
                      <a:pt x="21" y="460"/>
                      <a:pt x="21" y="460"/>
                    </a:cubicBezTo>
                    <a:cubicBezTo>
                      <a:pt x="21" y="460"/>
                      <a:pt x="21" y="460"/>
                      <a:pt x="21" y="460"/>
                    </a:cubicBezTo>
                    <a:cubicBezTo>
                      <a:pt x="21" y="460"/>
                      <a:pt x="21" y="460"/>
                      <a:pt x="21" y="460"/>
                    </a:cubicBezTo>
                    <a:cubicBezTo>
                      <a:pt x="22" y="460"/>
                      <a:pt x="22" y="460"/>
                      <a:pt x="22" y="460"/>
                    </a:cubicBezTo>
                    <a:cubicBezTo>
                      <a:pt x="22" y="461"/>
                      <a:pt x="22" y="461"/>
                      <a:pt x="22" y="461"/>
                    </a:cubicBezTo>
                    <a:cubicBezTo>
                      <a:pt x="22" y="463"/>
                      <a:pt x="22" y="463"/>
                      <a:pt x="22" y="463"/>
                    </a:cubicBezTo>
                    <a:cubicBezTo>
                      <a:pt x="22" y="463"/>
                      <a:pt x="22" y="464"/>
                      <a:pt x="22" y="464"/>
                    </a:cubicBezTo>
                    <a:cubicBezTo>
                      <a:pt x="22" y="466"/>
                      <a:pt x="22" y="466"/>
                      <a:pt x="22" y="466"/>
                    </a:cubicBezTo>
                    <a:cubicBezTo>
                      <a:pt x="21" y="465"/>
                      <a:pt x="21" y="465"/>
                      <a:pt x="21" y="465"/>
                    </a:cubicBezTo>
                    <a:cubicBezTo>
                      <a:pt x="21" y="465"/>
                      <a:pt x="20" y="465"/>
                      <a:pt x="20" y="464"/>
                    </a:cubicBezTo>
                    <a:cubicBezTo>
                      <a:pt x="19" y="463"/>
                      <a:pt x="19" y="463"/>
                      <a:pt x="19" y="463"/>
                    </a:cubicBezTo>
                    <a:cubicBezTo>
                      <a:pt x="18" y="462"/>
                      <a:pt x="18" y="462"/>
                      <a:pt x="18" y="462"/>
                    </a:cubicBezTo>
                    <a:cubicBezTo>
                      <a:pt x="17" y="462"/>
                      <a:pt x="17" y="461"/>
                      <a:pt x="17" y="461"/>
                    </a:cubicBezTo>
                    <a:cubicBezTo>
                      <a:pt x="16" y="460"/>
                      <a:pt x="16" y="460"/>
                      <a:pt x="16" y="460"/>
                    </a:cubicBezTo>
                    <a:cubicBezTo>
                      <a:pt x="15" y="460"/>
                      <a:pt x="15" y="459"/>
                      <a:pt x="15" y="459"/>
                    </a:cubicBezTo>
                    <a:cubicBezTo>
                      <a:pt x="14" y="457"/>
                      <a:pt x="14" y="457"/>
                      <a:pt x="14" y="457"/>
                    </a:cubicBezTo>
                    <a:cubicBezTo>
                      <a:pt x="14" y="457"/>
                      <a:pt x="14" y="457"/>
                      <a:pt x="14" y="457"/>
                    </a:cubicBezTo>
                    <a:cubicBezTo>
                      <a:pt x="13" y="456"/>
                      <a:pt x="13" y="456"/>
                      <a:pt x="13" y="456"/>
                    </a:cubicBezTo>
                    <a:cubicBezTo>
                      <a:pt x="12" y="453"/>
                      <a:pt x="12" y="453"/>
                      <a:pt x="12" y="453"/>
                    </a:cubicBezTo>
                    <a:cubicBezTo>
                      <a:pt x="11" y="450"/>
                      <a:pt x="11" y="450"/>
                      <a:pt x="11" y="450"/>
                    </a:cubicBezTo>
                    <a:cubicBezTo>
                      <a:pt x="11" y="450"/>
                      <a:pt x="11" y="449"/>
                      <a:pt x="11" y="449"/>
                    </a:cubicBezTo>
                    <a:cubicBezTo>
                      <a:pt x="11" y="447"/>
                      <a:pt x="11" y="447"/>
                      <a:pt x="11" y="447"/>
                    </a:cubicBezTo>
                    <a:cubicBezTo>
                      <a:pt x="10" y="445"/>
                      <a:pt x="10" y="445"/>
                      <a:pt x="10" y="445"/>
                    </a:cubicBezTo>
                    <a:cubicBezTo>
                      <a:pt x="10" y="444"/>
                      <a:pt x="10" y="444"/>
                      <a:pt x="10" y="444"/>
                    </a:cubicBezTo>
                    <a:cubicBezTo>
                      <a:pt x="10" y="444"/>
                      <a:pt x="10" y="444"/>
                      <a:pt x="10" y="444"/>
                    </a:cubicBezTo>
                    <a:cubicBezTo>
                      <a:pt x="10" y="442"/>
                      <a:pt x="10" y="442"/>
                      <a:pt x="10" y="442"/>
                    </a:cubicBezTo>
                    <a:cubicBezTo>
                      <a:pt x="10" y="442"/>
                      <a:pt x="10" y="441"/>
                      <a:pt x="10" y="441"/>
                    </a:cubicBezTo>
                    <a:cubicBezTo>
                      <a:pt x="9" y="437"/>
                      <a:pt x="9" y="432"/>
                      <a:pt x="10" y="428"/>
                    </a:cubicBezTo>
                    <a:cubicBezTo>
                      <a:pt x="8" y="428"/>
                      <a:pt x="6" y="427"/>
                      <a:pt x="5" y="425"/>
                    </a:cubicBezTo>
                    <a:moveTo>
                      <a:pt x="71" y="424"/>
                    </a:moveTo>
                    <a:cubicBezTo>
                      <a:pt x="70" y="429"/>
                      <a:pt x="68" y="434"/>
                      <a:pt x="65" y="438"/>
                    </a:cubicBezTo>
                    <a:cubicBezTo>
                      <a:pt x="65" y="438"/>
                      <a:pt x="65" y="438"/>
                      <a:pt x="65" y="438"/>
                    </a:cubicBezTo>
                    <a:cubicBezTo>
                      <a:pt x="65" y="440"/>
                      <a:pt x="65" y="440"/>
                      <a:pt x="65" y="440"/>
                    </a:cubicBezTo>
                    <a:cubicBezTo>
                      <a:pt x="66" y="442"/>
                      <a:pt x="66" y="442"/>
                      <a:pt x="66" y="442"/>
                    </a:cubicBezTo>
                    <a:cubicBezTo>
                      <a:pt x="66" y="443"/>
                      <a:pt x="66" y="443"/>
                      <a:pt x="66" y="443"/>
                    </a:cubicBezTo>
                    <a:cubicBezTo>
                      <a:pt x="66" y="443"/>
                      <a:pt x="66" y="443"/>
                      <a:pt x="66" y="443"/>
                    </a:cubicBezTo>
                    <a:cubicBezTo>
                      <a:pt x="66" y="443"/>
                      <a:pt x="66" y="443"/>
                      <a:pt x="66" y="443"/>
                    </a:cubicBezTo>
                    <a:cubicBezTo>
                      <a:pt x="66" y="443"/>
                      <a:pt x="66" y="443"/>
                      <a:pt x="66" y="443"/>
                    </a:cubicBezTo>
                    <a:cubicBezTo>
                      <a:pt x="66" y="443"/>
                      <a:pt x="66" y="443"/>
                      <a:pt x="66" y="443"/>
                    </a:cubicBezTo>
                    <a:cubicBezTo>
                      <a:pt x="66" y="443"/>
                      <a:pt x="66" y="443"/>
                      <a:pt x="66" y="443"/>
                    </a:cubicBezTo>
                    <a:cubicBezTo>
                      <a:pt x="66" y="443"/>
                      <a:pt x="66" y="443"/>
                      <a:pt x="66" y="443"/>
                    </a:cubicBezTo>
                    <a:cubicBezTo>
                      <a:pt x="66" y="443"/>
                      <a:pt x="66" y="443"/>
                      <a:pt x="66" y="443"/>
                    </a:cubicBezTo>
                    <a:cubicBezTo>
                      <a:pt x="66" y="443"/>
                      <a:pt x="66" y="443"/>
                      <a:pt x="66" y="443"/>
                    </a:cubicBezTo>
                    <a:cubicBezTo>
                      <a:pt x="66" y="443"/>
                      <a:pt x="66" y="443"/>
                      <a:pt x="66" y="443"/>
                    </a:cubicBezTo>
                    <a:cubicBezTo>
                      <a:pt x="66" y="443"/>
                      <a:pt x="66" y="443"/>
                      <a:pt x="66" y="443"/>
                    </a:cubicBezTo>
                    <a:cubicBezTo>
                      <a:pt x="66" y="443"/>
                      <a:pt x="66" y="443"/>
                      <a:pt x="66" y="443"/>
                    </a:cubicBezTo>
                    <a:cubicBezTo>
                      <a:pt x="66" y="443"/>
                      <a:pt x="66" y="443"/>
                      <a:pt x="66" y="443"/>
                    </a:cubicBezTo>
                    <a:cubicBezTo>
                      <a:pt x="67" y="444"/>
                      <a:pt x="67" y="444"/>
                      <a:pt x="67" y="444"/>
                    </a:cubicBezTo>
                    <a:cubicBezTo>
                      <a:pt x="67" y="446"/>
                      <a:pt x="67" y="446"/>
                      <a:pt x="67" y="446"/>
                    </a:cubicBezTo>
                    <a:cubicBezTo>
                      <a:pt x="72" y="445"/>
                      <a:pt x="76" y="443"/>
                      <a:pt x="79" y="440"/>
                    </a:cubicBezTo>
                    <a:cubicBezTo>
                      <a:pt x="78" y="437"/>
                      <a:pt x="76" y="434"/>
                      <a:pt x="75" y="432"/>
                    </a:cubicBezTo>
                    <a:cubicBezTo>
                      <a:pt x="74" y="430"/>
                      <a:pt x="72" y="427"/>
                      <a:pt x="71" y="424"/>
                    </a:cubicBezTo>
                    <a:moveTo>
                      <a:pt x="182" y="356"/>
                    </a:moveTo>
                    <a:cubicBezTo>
                      <a:pt x="181" y="358"/>
                      <a:pt x="181" y="359"/>
                      <a:pt x="180" y="360"/>
                    </a:cubicBezTo>
                    <a:cubicBezTo>
                      <a:pt x="182" y="360"/>
                      <a:pt x="184" y="359"/>
                      <a:pt x="185" y="359"/>
                    </a:cubicBezTo>
                    <a:cubicBezTo>
                      <a:pt x="185" y="359"/>
                      <a:pt x="185" y="359"/>
                      <a:pt x="185" y="359"/>
                    </a:cubicBezTo>
                    <a:cubicBezTo>
                      <a:pt x="184" y="358"/>
                      <a:pt x="183" y="357"/>
                      <a:pt x="182" y="356"/>
                    </a:cubicBezTo>
                    <a:moveTo>
                      <a:pt x="174" y="349"/>
                    </a:moveTo>
                    <a:cubicBezTo>
                      <a:pt x="173" y="352"/>
                      <a:pt x="172" y="354"/>
                      <a:pt x="171" y="356"/>
                    </a:cubicBezTo>
                    <a:cubicBezTo>
                      <a:pt x="164" y="366"/>
                      <a:pt x="155" y="374"/>
                      <a:pt x="144" y="379"/>
                    </a:cubicBezTo>
                    <a:cubicBezTo>
                      <a:pt x="138" y="382"/>
                      <a:pt x="131" y="384"/>
                      <a:pt x="124" y="384"/>
                    </a:cubicBezTo>
                    <a:cubicBezTo>
                      <a:pt x="122" y="384"/>
                      <a:pt x="119" y="384"/>
                      <a:pt x="117" y="383"/>
                    </a:cubicBezTo>
                    <a:cubicBezTo>
                      <a:pt x="114" y="388"/>
                      <a:pt x="110" y="391"/>
                      <a:pt x="107" y="393"/>
                    </a:cubicBezTo>
                    <a:cubicBezTo>
                      <a:pt x="105" y="394"/>
                      <a:pt x="104" y="396"/>
                      <a:pt x="102" y="396"/>
                    </a:cubicBezTo>
                    <a:cubicBezTo>
                      <a:pt x="104" y="400"/>
                      <a:pt x="104" y="400"/>
                      <a:pt x="104" y="400"/>
                    </a:cubicBezTo>
                    <a:cubicBezTo>
                      <a:pt x="105" y="401"/>
                      <a:pt x="105" y="401"/>
                      <a:pt x="105" y="401"/>
                    </a:cubicBezTo>
                    <a:cubicBezTo>
                      <a:pt x="106" y="402"/>
                      <a:pt x="106" y="402"/>
                      <a:pt x="106" y="402"/>
                    </a:cubicBezTo>
                    <a:cubicBezTo>
                      <a:pt x="107" y="405"/>
                      <a:pt x="107" y="405"/>
                      <a:pt x="107" y="405"/>
                    </a:cubicBezTo>
                    <a:cubicBezTo>
                      <a:pt x="108" y="406"/>
                      <a:pt x="108" y="406"/>
                      <a:pt x="108" y="406"/>
                    </a:cubicBezTo>
                    <a:cubicBezTo>
                      <a:pt x="108" y="406"/>
                      <a:pt x="108" y="406"/>
                      <a:pt x="108" y="406"/>
                    </a:cubicBezTo>
                    <a:cubicBezTo>
                      <a:pt x="111" y="410"/>
                      <a:pt x="111" y="410"/>
                      <a:pt x="111" y="410"/>
                    </a:cubicBezTo>
                    <a:cubicBezTo>
                      <a:pt x="112" y="413"/>
                      <a:pt x="112" y="413"/>
                      <a:pt x="112" y="413"/>
                    </a:cubicBezTo>
                    <a:cubicBezTo>
                      <a:pt x="113" y="415"/>
                      <a:pt x="113" y="415"/>
                      <a:pt x="113" y="415"/>
                    </a:cubicBezTo>
                    <a:cubicBezTo>
                      <a:pt x="114" y="416"/>
                      <a:pt x="114" y="416"/>
                      <a:pt x="114" y="416"/>
                    </a:cubicBezTo>
                    <a:cubicBezTo>
                      <a:pt x="115" y="417"/>
                      <a:pt x="115" y="417"/>
                      <a:pt x="115" y="417"/>
                    </a:cubicBezTo>
                    <a:cubicBezTo>
                      <a:pt x="122" y="415"/>
                      <a:pt x="128" y="411"/>
                      <a:pt x="132" y="405"/>
                    </a:cubicBezTo>
                    <a:cubicBezTo>
                      <a:pt x="135" y="400"/>
                      <a:pt x="137" y="396"/>
                      <a:pt x="137" y="390"/>
                    </a:cubicBezTo>
                    <a:cubicBezTo>
                      <a:pt x="137" y="390"/>
                      <a:pt x="136" y="390"/>
                      <a:pt x="136" y="390"/>
                    </a:cubicBezTo>
                    <a:cubicBezTo>
                      <a:pt x="133" y="390"/>
                      <a:pt x="130" y="390"/>
                      <a:pt x="127" y="389"/>
                    </a:cubicBezTo>
                    <a:cubicBezTo>
                      <a:pt x="126" y="389"/>
                      <a:pt x="127" y="388"/>
                      <a:pt x="127" y="388"/>
                    </a:cubicBezTo>
                    <a:cubicBezTo>
                      <a:pt x="127" y="388"/>
                      <a:pt x="127" y="388"/>
                      <a:pt x="127" y="388"/>
                    </a:cubicBezTo>
                    <a:cubicBezTo>
                      <a:pt x="129" y="388"/>
                      <a:pt x="130" y="388"/>
                      <a:pt x="131" y="388"/>
                    </a:cubicBezTo>
                    <a:cubicBezTo>
                      <a:pt x="134" y="388"/>
                      <a:pt x="136" y="388"/>
                      <a:pt x="138" y="387"/>
                    </a:cubicBezTo>
                    <a:cubicBezTo>
                      <a:pt x="138" y="387"/>
                      <a:pt x="138" y="387"/>
                      <a:pt x="138" y="387"/>
                    </a:cubicBezTo>
                    <a:cubicBezTo>
                      <a:pt x="138" y="386"/>
                      <a:pt x="138" y="386"/>
                      <a:pt x="138" y="386"/>
                    </a:cubicBezTo>
                    <a:cubicBezTo>
                      <a:pt x="139" y="386"/>
                      <a:pt x="139" y="386"/>
                      <a:pt x="139" y="386"/>
                    </a:cubicBezTo>
                    <a:cubicBezTo>
                      <a:pt x="142" y="386"/>
                      <a:pt x="144" y="385"/>
                      <a:pt x="147" y="385"/>
                    </a:cubicBezTo>
                    <a:cubicBezTo>
                      <a:pt x="153" y="382"/>
                      <a:pt x="158" y="379"/>
                      <a:pt x="163" y="375"/>
                    </a:cubicBezTo>
                    <a:cubicBezTo>
                      <a:pt x="168" y="372"/>
                      <a:pt x="171" y="368"/>
                      <a:pt x="175" y="363"/>
                    </a:cubicBezTo>
                    <a:cubicBezTo>
                      <a:pt x="177" y="360"/>
                      <a:pt x="178" y="357"/>
                      <a:pt x="179" y="354"/>
                    </a:cubicBezTo>
                    <a:cubicBezTo>
                      <a:pt x="179" y="354"/>
                      <a:pt x="179" y="354"/>
                      <a:pt x="179" y="354"/>
                    </a:cubicBezTo>
                    <a:cubicBezTo>
                      <a:pt x="176" y="351"/>
                      <a:pt x="176" y="351"/>
                      <a:pt x="176" y="351"/>
                    </a:cubicBezTo>
                    <a:cubicBezTo>
                      <a:pt x="175" y="350"/>
                      <a:pt x="175" y="350"/>
                      <a:pt x="174" y="349"/>
                    </a:cubicBezTo>
                    <a:moveTo>
                      <a:pt x="207" y="346"/>
                    </a:moveTo>
                    <a:cubicBezTo>
                      <a:pt x="207" y="346"/>
                      <a:pt x="207" y="346"/>
                      <a:pt x="207" y="346"/>
                    </a:cubicBezTo>
                    <a:cubicBezTo>
                      <a:pt x="207" y="346"/>
                      <a:pt x="207" y="346"/>
                      <a:pt x="207" y="346"/>
                    </a:cubicBezTo>
                    <a:cubicBezTo>
                      <a:pt x="207" y="346"/>
                      <a:pt x="207" y="346"/>
                      <a:pt x="207" y="346"/>
                    </a:cubicBezTo>
                    <a:moveTo>
                      <a:pt x="34" y="344"/>
                    </a:moveTo>
                    <a:cubicBezTo>
                      <a:pt x="32" y="346"/>
                      <a:pt x="30" y="347"/>
                      <a:pt x="28" y="348"/>
                    </a:cubicBezTo>
                    <a:cubicBezTo>
                      <a:pt x="25" y="350"/>
                      <a:pt x="22" y="351"/>
                      <a:pt x="19" y="351"/>
                    </a:cubicBezTo>
                    <a:cubicBezTo>
                      <a:pt x="15" y="351"/>
                      <a:pt x="12" y="349"/>
                      <a:pt x="10" y="345"/>
                    </a:cubicBezTo>
                    <a:cubicBezTo>
                      <a:pt x="5" y="351"/>
                      <a:pt x="3" y="360"/>
                      <a:pt x="4" y="369"/>
                    </a:cubicBezTo>
                    <a:cubicBezTo>
                      <a:pt x="5" y="371"/>
                      <a:pt x="6" y="377"/>
                      <a:pt x="8" y="383"/>
                    </a:cubicBezTo>
                    <a:cubicBezTo>
                      <a:pt x="8" y="382"/>
                      <a:pt x="8" y="382"/>
                      <a:pt x="8" y="382"/>
                    </a:cubicBezTo>
                    <a:cubicBezTo>
                      <a:pt x="9" y="381"/>
                      <a:pt x="10" y="380"/>
                      <a:pt x="11" y="379"/>
                    </a:cubicBezTo>
                    <a:cubicBezTo>
                      <a:pt x="13" y="377"/>
                      <a:pt x="14" y="375"/>
                      <a:pt x="16" y="373"/>
                    </a:cubicBezTo>
                    <a:cubicBezTo>
                      <a:pt x="12" y="366"/>
                      <a:pt x="14" y="355"/>
                      <a:pt x="25" y="355"/>
                    </a:cubicBezTo>
                    <a:cubicBezTo>
                      <a:pt x="25" y="355"/>
                      <a:pt x="25" y="355"/>
                      <a:pt x="26" y="355"/>
                    </a:cubicBezTo>
                    <a:cubicBezTo>
                      <a:pt x="28" y="355"/>
                      <a:pt x="30" y="355"/>
                      <a:pt x="32" y="356"/>
                    </a:cubicBezTo>
                    <a:cubicBezTo>
                      <a:pt x="32" y="352"/>
                      <a:pt x="32" y="348"/>
                      <a:pt x="34" y="344"/>
                    </a:cubicBezTo>
                    <a:moveTo>
                      <a:pt x="41" y="338"/>
                    </a:moveTo>
                    <a:cubicBezTo>
                      <a:pt x="39" y="340"/>
                      <a:pt x="37" y="342"/>
                      <a:pt x="36" y="345"/>
                    </a:cubicBezTo>
                    <a:cubicBezTo>
                      <a:pt x="34" y="349"/>
                      <a:pt x="34" y="354"/>
                      <a:pt x="34" y="358"/>
                    </a:cubicBezTo>
                    <a:cubicBezTo>
                      <a:pt x="34" y="358"/>
                      <a:pt x="34" y="358"/>
                      <a:pt x="35" y="358"/>
                    </a:cubicBezTo>
                    <a:cubicBezTo>
                      <a:pt x="34" y="351"/>
                      <a:pt x="37" y="343"/>
                      <a:pt x="41" y="338"/>
                    </a:cubicBezTo>
                    <a:moveTo>
                      <a:pt x="50" y="333"/>
                    </a:moveTo>
                    <a:cubicBezTo>
                      <a:pt x="50" y="333"/>
                      <a:pt x="50" y="333"/>
                      <a:pt x="50" y="333"/>
                    </a:cubicBezTo>
                    <a:cubicBezTo>
                      <a:pt x="50" y="333"/>
                      <a:pt x="50" y="333"/>
                      <a:pt x="50" y="333"/>
                    </a:cubicBezTo>
                    <a:cubicBezTo>
                      <a:pt x="50" y="333"/>
                      <a:pt x="50" y="333"/>
                      <a:pt x="50" y="333"/>
                    </a:cubicBezTo>
                    <a:moveTo>
                      <a:pt x="53" y="324"/>
                    </a:moveTo>
                    <a:cubicBezTo>
                      <a:pt x="51" y="327"/>
                      <a:pt x="49" y="330"/>
                      <a:pt x="46" y="333"/>
                    </a:cubicBezTo>
                    <a:cubicBezTo>
                      <a:pt x="47" y="332"/>
                      <a:pt x="49" y="332"/>
                      <a:pt x="51" y="332"/>
                    </a:cubicBezTo>
                    <a:cubicBezTo>
                      <a:pt x="51" y="330"/>
                      <a:pt x="51" y="329"/>
                      <a:pt x="52" y="328"/>
                    </a:cubicBezTo>
                    <a:cubicBezTo>
                      <a:pt x="53" y="324"/>
                      <a:pt x="53" y="324"/>
                      <a:pt x="53" y="324"/>
                    </a:cubicBezTo>
                    <a:moveTo>
                      <a:pt x="218" y="318"/>
                    </a:moveTo>
                    <a:cubicBezTo>
                      <a:pt x="216" y="319"/>
                      <a:pt x="214" y="319"/>
                      <a:pt x="211" y="319"/>
                    </a:cubicBezTo>
                    <a:cubicBezTo>
                      <a:pt x="210" y="319"/>
                      <a:pt x="208" y="319"/>
                      <a:pt x="206" y="318"/>
                    </a:cubicBezTo>
                    <a:cubicBezTo>
                      <a:pt x="202" y="325"/>
                      <a:pt x="196" y="330"/>
                      <a:pt x="189" y="332"/>
                    </a:cubicBezTo>
                    <a:cubicBezTo>
                      <a:pt x="189" y="333"/>
                      <a:pt x="190" y="333"/>
                      <a:pt x="191" y="334"/>
                    </a:cubicBezTo>
                    <a:cubicBezTo>
                      <a:pt x="195" y="337"/>
                      <a:pt x="195" y="337"/>
                      <a:pt x="195" y="337"/>
                    </a:cubicBezTo>
                    <a:cubicBezTo>
                      <a:pt x="198" y="340"/>
                      <a:pt x="198" y="340"/>
                      <a:pt x="198" y="340"/>
                    </a:cubicBezTo>
                    <a:cubicBezTo>
                      <a:pt x="202" y="339"/>
                      <a:pt x="202" y="339"/>
                      <a:pt x="202" y="339"/>
                    </a:cubicBezTo>
                    <a:cubicBezTo>
                      <a:pt x="203" y="339"/>
                      <a:pt x="203" y="339"/>
                      <a:pt x="204" y="339"/>
                    </a:cubicBezTo>
                    <a:cubicBezTo>
                      <a:pt x="205" y="339"/>
                      <a:pt x="205" y="339"/>
                      <a:pt x="205" y="339"/>
                    </a:cubicBezTo>
                    <a:cubicBezTo>
                      <a:pt x="206" y="339"/>
                      <a:pt x="207" y="338"/>
                      <a:pt x="208" y="338"/>
                    </a:cubicBezTo>
                    <a:cubicBezTo>
                      <a:pt x="208" y="338"/>
                      <a:pt x="209" y="338"/>
                      <a:pt x="210" y="337"/>
                    </a:cubicBezTo>
                    <a:cubicBezTo>
                      <a:pt x="209" y="337"/>
                      <a:pt x="207" y="336"/>
                      <a:pt x="206" y="334"/>
                    </a:cubicBezTo>
                    <a:cubicBezTo>
                      <a:pt x="205" y="334"/>
                      <a:pt x="206" y="334"/>
                      <a:pt x="206" y="334"/>
                    </a:cubicBezTo>
                    <a:cubicBezTo>
                      <a:pt x="206" y="334"/>
                      <a:pt x="206" y="334"/>
                      <a:pt x="206" y="334"/>
                    </a:cubicBezTo>
                    <a:cubicBezTo>
                      <a:pt x="208" y="335"/>
                      <a:pt x="211" y="336"/>
                      <a:pt x="214" y="336"/>
                    </a:cubicBezTo>
                    <a:cubicBezTo>
                      <a:pt x="214" y="336"/>
                      <a:pt x="214" y="336"/>
                      <a:pt x="214" y="336"/>
                    </a:cubicBezTo>
                    <a:cubicBezTo>
                      <a:pt x="214" y="335"/>
                      <a:pt x="214" y="335"/>
                      <a:pt x="214" y="335"/>
                    </a:cubicBezTo>
                    <a:cubicBezTo>
                      <a:pt x="215" y="335"/>
                      <a:pt x="215" y="335"/>
                      <a:pt x="215" y="335"/>
                    </a:cubicBezTo>
                    <a:cubicBezTo>
                      <a:pt x="215" y="335"/>
                      <a:pt x="215" y="335"/>
                      <a:pt x="215" y="335"/>
                    </a:cubicBezTo>
                    <a:cubicBezTo>
                      <a:pt x="217" y="334"/>
                      <a:pt x="220" y="333"/>
                      <a:pt x="222" y="332"/>
                    </a:cubicBezTo>
                    <a:cubicBezTo>
                      <a:pt x="224" y="330"/>
                      <a:pt x="227" y="329"/>
                      <a:pt x="229" y="327"/>
                    </a:cubicBezTo>
                    <a:cubicBezTo>
                      <a:pt x="228" y="327"/>
                      <a:pt x="227" y="326"/>
                      <a:pt x="226" y="325"/>
                    </a:cubicBezTo>
                    <a:cubicBezTo>
                      <a:pt x="223" y="323"/>
                      <a:pt x="221" y="321"/>
                      <a:pt x="219" y="319"/>
                    </a:cubicBezTo>
                    <a:cubicBezTo>
                      <a:pt x="220" y="320"/>
                      <a:pt x="220" y="320"/>
                      <a:pt x="220" y="320"/>
                    </a:cubicBezTo>
                    <a:cubicBezTo>
                      <a:pt x="219" y="319"/>
                      <a:pt x="219" y="319"/>
                      <a:pt x="219" y="319"/>
                    </a:cubicBezTo>
                    <a:cubicBezTo>
                      <a:pt x="219" y="319"/>
                      <a:pt x="219" y="319"/>
                      <a:pt x="219" y="319"/>
                    </a:cubicBezTo>
                    <a:cubicBezTo>
                      <a:pt x="218" y="318"/>
                      <a:pt x="218" y="318"/>
                      <a:pt x="218" y="318"/>
                    </a:cubicBezTo>
                    <a:moveTo>
                      <a:pt x="243" y="304"/>
                    </a:moveTo>
                    <a:cubicBezTo>
                      <a:pt x="243" y="305"/>
                      <a:pt x="242" y="305"/>
                      <a:pt x="242" y="305"/>
                    </a:cubicBezTo>
                    <a:cubicBezTo>
                      <a:pt x="242" y="305"/>
                      <a:pt x="243" y="305"/>
                      <a:pt x="243" y="306"/>
                    </a:cubicBezTo>
                    <a:cubicBezTo>
                      <a:pt x="243" y="304"/>
                      <a:pt x="243" y="304"/>
                      <a:pt x="243" y="304"/>
                    </a:cubicBezTo>
                    <a:moveTo>
                      <a:pt x="260" y="277"/>
                    </a:moveTo>
                    <a:cubicBezTo>
                      <a:pt x="258" y="279"/>
                      <a:pt x="258" y="279"/>
                      <a:pt x="258" y="279"/>
                    </a:cubicBezTo>
                    <a:cubicBezTo>
                      <a:pt x="257" y="286"/>
                      <a:pt x="253" y="292"/>
                      <a:pt x="248" y="298"/>
                    </a:cubicBezTo>
                    <a:cubicBezTo>
                      <a:pt x="252" y="311"/>
                      <a:pt x="252" y="311"/>
                      <a:pt x="252" y="311"/>
                    </a:cubicBezTo>
                    <a:cubicBezTo>
                      <a:pt x="254" y="310"/>
                      <a:pt x="256" y="309"/>
                      <a:pt x="258" y="307"/>
                    </a:cubicBezTo>
                    <a:cubicBezTo>
                      <a:pt x="258" y="307"/>
                      <a:pt x="258" y="307"/>
                      <a:pt x="258" y="307"/>
                    </a:cubicBezTo>
                    <a:cubicBezTo>
                      <a:pt x="259" y="304"/>
                      <a:pt x="260" y="301"/>
                      <a:pt x="261" y="297"/>
                    </a:cubicBezTo>
                    <a:cubicBezTo>
                      <a:pt x="262" y="290"/>
                      <a:pt x="261" y="284"/>
                      <a:pt x="260" y="277"/>
                    </a:cubicBezTo>
                    <a:moveTo>
                      <a:pt x="112" y="269"/>
                    </a:moveTo>
                    <a:cubicBezTo>
                      <a:pt x="103" y="273"/>
                      <a:pt x="94" y="278"/>
                      <a:pt x="85" y="285"/>
                    </a:cubicBezTo>
                    <a:cubicBezTo>
                      <a:pt x="78" y="290"/>
                      <a:pt x="72" y="297"/>
                      <a:pt x="67" y="304"/>
                    </a:cubicBezTo>
                    <a:cubicBezTo>
                      <a:pt x="68" y="302"/>
                      <a:pt x="70" y="301"/>
                      <a:pt x="72" y="299"/>
                    </a:cubicBezTo>
                    <a:cubicBezTo>
                      <a:pt x="72" y="298"/>
                      <a:pt x="72" y="298"/>
                      <a:pt x="72" y="298"/>
                    </a:cubicBezTo>
                    <a:cubicBezTo>
                      <a:pt x="73" y="298"/>
                      <a:pt x="73" y="298"/>
                      <a:pt x="73" y="298"/>
                    </a:cubicBezTo>
                    <a:cubicBezTo>
                      <a:pt x="75" y="296"/>
                      <a:pt x="75" y="296"/>
                      <a:pt x="75" y="296"/>
                    </a:cubicBezTo>
                    <a:cubicBezTo>
                      <a:pt x="78" y="294"/>
                      <a:pt x="78" y="294"/>
                      <a:pt x="78" y="294"/>
                    </a:cubicBezTo>
                    <a:cubicBezTo>
                      <a:pt x="80" y="292"/>
                      <a:pt x="82" y="290"/>
                      <a:pt x="84" y="289"/>
                    </a:cubicBezTo>
                    <a:cubicBezTo>
                      <a:pt x="91" y="284"/>
                      <a:pt x="91" y="284"/>
                      <a:pt x="91" y="284"/>
                    </a:cubicBezTo>
                    <a:cubicBezTo>
                      <a:pt x="91" y="283"/>
                      <a:pt x="91" y="283"/>
                      <a:pt x="91" y="283"/>
                    </a:cubicBezTo>
                    <a:cubicBezTo>
                      <a:pt x="92" y="283"/>
                      <a:pt x="92" y="283"/>
                      <a:pt x="92" y="283"/>
                    </a:cubicBezTo>
                    <a:cubicBezTo>
                      <a:pt x="93" y="282"/>
                      <a:pt x="93" y="282"/>
                      <a:pt x="93" y="282"/>
                    </a:cubicBezTo>
                    <a:cubicBezTo>
                      <a:pt x="94" y="281"/>
                      <a:pt x="94" y="281"/>
                      <a:pt x="94" y="281"/>
                    </a:cubicBezTo>
                    <a:cubicBezTo>
                      <a:pt x="98" y="279"/>
                      <a:pt x="98" y="279"/>
                      <a:pt x="98" y="279"/>
                    </a:cubicBezTo>
                    <a:cubicBezTo>
                      <a:pt x="112" y="269"/>
                      <a:pt x="112" y="269"/>
                      <a:pt x="112" y="269"/>
                    </a:cubicBezTo>
                    <a:moveTo>
                      <a:pt x="276" y="268"/>
                    </a:moveTo>
                    <a:cubicBezTo>
                      <a:pt x="267" y="273"/>
                      <a:pt x="267" y="273"/>
                      <a:pt x="267" y="273"/>
                    </a:cubicBezTo>
                    <a:cubicBezTo>
                      <a:pt x="265" y="275"/>
                      <a:pt x="265" y="275"/>
                      <a:pt x="265" y="275"/>
                    </a:cubicBezTo>
                    <a:cubicBezTo>
                      <a:pt x="263" y="276"/>
                      <a:pt x="263" y="276"/>
                      <a:pt x="263" y="276"/>
                    </a:cubicBezTo>
                    <a:cubicBezTo>
                      <a:pt x="264" y="279"/>
                      <a:pt x="265" y="282"/>
                      <a:pt x="265" y="286"/>
                    </a:cubicBezTo>
                    <a:cubicBezTo>
                      <a:pt x="267" y="284"/>
                      <a:pt x="268" y="283"/>
                      <a:pt x="270" y="281"/>
                    </a:cubicBezTo>
                    <a:cubicBezTo>
                      <a:pt x="274" y="276"/>
                      <a:pt x="275" y="272"/>
                      <a:pt x="276" y="268"/>
                    </a:cubicBezTo>
                    <a:moveTo>
                      <a:pt x="193" y="223"/>
                    </a:moveTo>
                    <a:cubicBezTo>
                      <a:pt x="191" y="226"/>
                      <a:pt x="189" y="228"/>
                      <a:pt x="187" y="231"/>
                    </a:cubicBezTo>
                    <a:cubicBezTo>
                      <a:pt x="188" y="230"/>
                      <a:pt x="189" y="229"/>
                      <a:pt x="190" y="228"/>
                    </a:cubicBezTo>
                    <a:cubicBezTo>
                      <a:pt x="191" y="227"/>
                      <a:pt x="191" y="226"/>
                      <a:pt x="192" y="225"/>
                    </a:cubicBezTo>
                    <a:cubicBezTo>
                      <a:pt x="192" y="224"/>
                      <a:pt x="192" y="224"/>
                      <a:pt x="192" y="224"/>
                    </a:cubicBezTo>
                    <a:cubicBezTo>
                      <a:pt x="193" y="223"/>
                      <a:pt x="193" y="223"/>
                      <a:pt x="193" y="223"/>
                    </a:cubicBezTo>
                    <a:moveTo>
                      <a:pt x="307" y="186"/>
                    </a:moveTo>
                    <a:cubicBezTo>
                      <a:pt x="305" y="189"/>
                      <a:pt x="302" y="191"/>
                      <a:pt x="299" y="193"/>
                    </a:cubicBezTo>
                    <a:cubicBezTo>
                      <a:pt x="296" y="195"/>
                      <a:pt x="293" y="197"/>
                      <a:pt x="289" y="198"/>
                    </a:cubicBezTo>
                    <a:cubicBezTo>
                      <a:pt x="289" y="198"/>
                      <a:pt x="288" y="199"/>
                      <a:pt x="288" y="199"/>
                    </a:cubicBezTo>
                    <a:cubicBezTo>
                      <a:pt x="295" y="214"/>
                      <a:pt x="293" y="232"/>
                      <a:pt x="279" y="242"/>
                    </a:cubicBezTo>
                    <a:cubicBezTo>
                      <a:pt x="279" y="242"/>
                      <a:pt x="278" y="243"/>
                      <a:pt x="278" y="243"/>
                    </a:cubicBezTo>
                    <a:cubicBezTo>
                      <a:pt x="279" y="243"/>
                      <a:pt x="280" y="242"/>
                      <a:pt x="280" y="242"/>
                    </a:cubicBezTo>
                    <a:cubicBezTo>
                      <a:pt x="282" y="241"/>
                      <a:pt x="285" y="241"/>
                      <a:pt x="287" y="240"/>
                    </a:cubicBezTo>
                    <a:cubicBezTo>
                      <a:pt x="287" y="240"/>
                      <a:pt x="287" y="240"/>
                      <a:pt x="287" y="240"/>
                    </a:cubicBezTo>
                    <a:cubicBezTo>
                      <a:pt x="287" y="240"/>
                      <a:pt x="287" y="240"/>
                      <a:pt x="287" y="240"/>
                    </a:cubicBezTo>
                    <a:cubicBezTo>
                      <a:pt x="287" y="240"/>
                      <a:pt x="287" y="240"/>
                      <a:pt x="287" y="240"/>
                    </a:cubicBezTo>
                    <a:cubicBezTo>
                      <a:pt x="288" y="240"/>
                      <a:pt x="288" y="240"/>
                      <a:pt x="288" y="240"/>
                    </a:cubicBezTo>
                    <a:cubicBezTo>
                      <a:pt x="288" y="240"/>
                      <a:pt x="288" y="240"/>
                      <a:pt x="288" y="240"/>
                    </a:cubicBezTo>
                    <a:cubicBezTo>
                      <a:pt x="289" y="240"/>
                      <a:pt x="289" y="240"/>
                      <a:pt x="289" y="240"/>
                    </a:cubicBezTo>
                    <a:cubicBezTo>
                      <a:pt x="290" y="240"/>
                      <a:pt x="290" y="240"/>
                      <a:pt x="290" y="240"/>
                    </a:cubicBezTo>
                    <a:cubicBezTo>
                      <a:pt x="293" y="240"/>
                      <a:pt x="293" y="240"/>
                      <a:pt x="293" y="240"/>
                    </a:cubicBezTo>
                    <a:cubicBezTo>
                      <a:pt x="293" y="240"/>
                      <a:pt x="293" y="240"/>
                      <a:pt x="293" y="240"/>
                    </a:cubicBezTo>
                    <a:cubicBezTo>
                      <a:pt x="293" y="240"/>
                      <a:pt x="293" y="240"/>
                      <a:pt x="293" y="240"/>
                    </a:cubicBezTo>
                    <a:cubicBezTo>
                      <a:pt x="295" y="240"/>
                      <a:pt x="295" y="240"/>
                      <a:pt x="295" y="240"/>
                    </a:cubicBezTo>
                    <a:cubicBezTo>
                      <a:pt x="297" y="240"/>
                      <a:pt x="297" y="240"/>
                      <a:pt x="297" y="240"/>
                    </a:cubicBezTo>
                    <a:cubicBezTo>
                      <a:pt x="298" y="240"/>
                      <a:pt x="298" y="240"/>
                      <a:pt x="298" y="240"/>
                    </a:cubicBezTo>
                    <a:cubicBezTo>
                      <a:pt x="305" y="230"/>
                      <a:pt x="303" y="217"/>
                      <a:pt x="297" y="208"/>
                    </a:cubicBezTo>
                    <a:cubicBezTo>
                      <a:pt x="296" y="207"/>
                      <a:pt x="296" y="207"/>
                      <a:pt x="296" y="207"/>
                    </a:cubicBezTo>
                    <a:cubicBezTo>
                      <a:pt x="298" y="206"/>
                      <a:pt x="298" y="206"/>
                      <a:pt x="298" y="206"/>
                    </a:cubicBezTo>
                    <a:cubicBezTo>
                      <a:pt x="301" y="206"/>
                      <a:pt x="304" y="204"/>
                      <a:pt x="306" y="203"/>
                    </a:cubicBezTo>
                    <a:cubicBezTo>
                      <a:pt x="307" y="202"/>
                      <a:pt x="307" y="202"/>
                      <a:pt x="307" y="202"/>
                    </a:cubicBezTo>
                    <a:cubicBezTo>
                      <a:pt x="307" y="197"/>
                      <a:pt x="307" y="197"/>
                      <a:pt x="307" y="197"/>
                    </a:cubicBezTo>
                    <a:cubicBezTo>
                      <a:pt x="307" y="192"/>
                      <a:pt x="307" y="192"/>
                      <a:pt x="307" y="192"/>
                    </a:cubicBezTo>
                    <a:cubicBezTo>
                      <a:pt x="307" y="190"/>
                      <a:pt x="307" y="190"/>
                      <a:pt x="307" y="190"/>
                    </a:cubicBezTo>
                    <a:cubicBezTo>
                      <a:pt x="307" y="189"/>
                      <a:pt x="307" y="189"/>
                      <a:pt x="307" y="189"/>
                    </a:cubicBezTo>
                    <a:cubicBezTo>
                      <a:pt x="307" y="188"/>
                      <a:pt x="307" y="188"/>
                      <a:pt x="307" y="188"/>
                    </a:cubicBezTo>
                    <a:cubicBezTo>
                      <a:pt x="307" y="187"/>
                      <a:pt x="307" y="186"/>
                      <a:pt x="307" y="186"/>
                    </a:cubicBezTo>
                    <a:moveTo>
                      <a:pt x="235" y="180"/>
                    </a:moveTo>
                    <a:cubicBezTo>
                      <a:pt x="234" y="181"/>
                      <a:pt x="232" y="182"/>
                      <a:pt x="230" y="183"/>
                    </a:cubicBezTo>
                    <a:cubicBezTo>
                      <a:pt x="229" y="186"/>
                      <a:pt x="229" y="186"/>
                      <a:pt x="229" y="186"/>
                    </a:cubicBezTo>
                    <a:cubicBezTo>
                      <a:pt x="228" y="187"/>
                      <a:pt x="228" y="188"/>
                      <a:pt x="227" y="189"/>
                    </a:cubicBezTo>
                    <a:cubicBezTo>
                      <a:pt x="227" y="189"/>
                      <a:pt x="227" y="189"/>
                      <a:pt x="227" y="189"/>
                    </a:cubicBezTo>
                    <a:cubicBezTo>
                      <a:pt x="227" y="189"/>
                      <a:pt x="228" y="188"/>
                      <a:pt x="228" y="188"/>
                    </a:cubicBezTo>
                    <a:cubicBezTo>
                      <a:pt x="230" y="185"/>
                      <a:pt x="233" y="183"/>
                      <a:pt x="235" y="180"/>
                    </a:cubicBezTo>
                    <a:moveTo>
                      <a:pt x="704" y="146"/>
                    </a:moveTo>
                    <a:cubicBezTo>
                      <a:pt x="704" y="146"/>
                      <a:pt x="704" y="146"/>
                      <a:pt x="704" y="147"/>
                    </a:cubicBezTo>
                    <a:cubicBezTo>
                      <a:pt x="704" y="148"/>
                      <a:pt x="704" y="148"/>
                      <a:pt x="704" y="149"/>
                    </a:cubicBezTo>
                    <a:cubicBezTo>
                      <a:pt x="704" y="152"/>
                      <a:pt x="704" y="152"/>
                      <a:pt x="704" y="152"/>
                    </a:cubicBezTo>
                    <a:cubicBezTo>
                      <a:pt x="704" y="153"/>
                      <a:pt x="704" y="153"/>
                      <a:pt x="704" y="154"/>
                    </a:cubicBezTo>
                    <a:cubicBezTo>
                      <a:pt x="704" y="155"/>
                      <a:pt x="704" y="156"/>
                      <a:pt x="703" y="157"/>
                    </a:cubicBezTo>
                    <a:cubicBezTo>
                      <a:pt x="703" y="159"/>
                      <a:pt x="703" y="159"/>
                      <a:pt x="703" y="159"/>
                    </a:cubicBezTo>
                    <a:cubicBezTo>
                      <a:pt x="702" y="160"/>
                      <a:pt x="702" y="161"/>
                      <a:pt x="702" y="161"/>
                    </a:cubicBezTo>
                    <a:cubicBezTo>
                      <a:pt x="701" y="164"/>
                      <a:pt x="701" y="164"/>
                      <a:pt x="701" y="164"/>
                    </a:cubicBezTo>
                    <a:cubicBezTo>
                      <a:pt x="700" y="164"/>
                      <a:pt x="700" y="164"/>
                      <a:pt x="700" y="164"/>
                    </a:cubicBezTo>
                    <a:cubicBezTo>
                      <a:pt x="701" y="163"/>
                      <a:pt x="701" y="163"/>
                      <a:pt x="701" y="163"/>
                    </a:cubicBezTo>
                    <a:cubicBezTo>
                      <a:pt x="702" y="161"/>
                      <a:pt x="702" y="161"/>
                      <a:pt x="702" y="161"/>
                    </a:cubicBezTo>
                    <a:cubicBezTo>
                      <a:pt x="703" y="160"/>
                      <a:pt x="703" y="160"/>
                      <a:pt x="703" y="159"/>
                    </a:cubicBezTo>
                    <a:cubicBezTo>
                      <a:pt x="704" y="157"/>
                      <a:pt x="704" y="157"/>
                      <a:pt x="704" y="157"/>
                    </a:cubicBezTo>
                    <a:cubicBezTo>
                      <a:pt x="705" y="157"/>
                      <a:pt x="705" y="156"/>
                      <a:pt x="705" y="156"/>
                    </a:cubicBezTo>
                    <a:cubicBezTo>
                      <a:pt x="707" y="152"/>
                      <a:pt x="707" y="152"/>
                      <a:pt x="707" y="152"/>
                    </a:cubicBezTo>
                    <a:cubicBezTo>
                      <a:pt x="707" y="150"/>
                      <a:pt x="707" y="150"/>
                      <a:pt x="707" y="150"/>
                    </a:cubicBezTo>
                    <a:cubicBezTo>
                      <a:pt x="706" y="149"/>
                      <a:pt x="705" y="147"/>
                      <a:pt x="704" y="146"/>
                    </a:cubicBezTo>
                    <a:moveTo>
                      <a:pt x="455" y="127"/>
                    </a:moveTo>
                    <a:cubicBezTo>
                      <a:pt x="455" y="129"/>
                      <a:pt x="456" y="130"/>
                      <a:pt x="457" y="131"/>
                    </a:cubicBezTo>
                    <a:cubicBezTo>
                      <a:pt x="456" y="130"/>
                      <a:pt x="456" y="128"/>
                      <a:pt x="455" y="127"/>
                    </a:cubicBezTo>
                    <a:moveTo>
                      <a:pt x="421" y="88"/>
                    </a:moveTo>
                    <a:cubicBezTo>
                      <a:pt x="421" y="88"/>
                      <a:pt x="421" y="89"/>
                      <a:pt x="421" y="89"/>
                    </a:cubicBezTo>
                    <a:cubicBezTo>
                      <a:pt x="413" y="100"/>
                      <a:pt x="414" y="113"/>
                      <a:pt x="421" y="127"/>
                    </a:cubicBezTo>
                    <a:cubicBezTo>
                      <a:pt x="425" y="134"/>
                      <a:pt x="436" y="142"/>
                      <a:pt x="447" y="142"/>
                    </a:cubicBezTo>
                    <a:cubicBezTo>
                      <a:pt x="449" y="142"/>
                      <a:pt x="450" y="141"/>
                      <a:pt x="452" y="141"/>
                    </a:cubicBezTo>
                    <a:cubicBezTo>
                      <a:pt x="450" y="138"/>
                      <a:pt x="450" y="134"/>
                      <a:pt x="451" y="131"/>
                    </a:cubicBezTo>
                    <a:cubicBezTo>
                      <a:pt x="451" y="131"/>
                      <a:pt x="451" y="131"/>
                      <a:pt x="451" y="131"/>
                    </a:cubicBezTo>
                    <a:cubicBezTo>
                      <a:pt x="451" y="134"/>
                      <a:pt x="452" y="138"/>
                      <a:pt x="454" y="141"/>
                    </a:cubicBezTo>
                    <a:cubicBezTo>
                      <a:pt x="454" y="141"/>
                      <a:pt x="454" y="141"/>
                      <a:pt x="455" y="141"/>
                    </a:cubicBezTo>
                    <a:cubicBezTo>
                      <a:pt x="456" y="140"/>
                      <a:pt x="456" y="140"/>
                      <a:pt x="456" y="140"/>
                    </a:cubicBezTo>
                    <a:cubicBezTo>
                      <a:pt x="456" y="142"/>
                      <a:pt x="456" y="142"/>
                      <a:pt x="456" y="142"/>
                    </a:cubicBezTo>
                    <a:cubicBezTo>
                      <a:pt x="456" y="142"/>
                      <a:pt x="456" y="143"/>
                      <a:pt x="456" y="143"/>
                    </a:cubicBezTo>
                    <a:cubicBezTo>
                      <a:pt x="456" y="144"/>
                      <a:pt x="456" y="144"/>
                      <a:pt x="457" y="144"/>
                    </a:cubicBezTo>
                    <a:cubicBezTo>
                      <a:pt x="460" y="147"/>
                      <a:pt x="463" y="148"/>
                      <a:pt x="466" y="150"/>
                    </a:cubicBezTo>
                    <a:cubicBezTo>
                      <a:pt x="467" y="150"/>
                      <a:pt x="466" y="151"/>
                      <a:pt x="466" y="151"/>
                    </a:cubicBezTo>
                    <a:cubicBezTo>
                      <a:pt x="466" y="151"/>
                      <a:pt x="466" y="151"/>
                      <a:pt x="466" y="151"/>
                    </a:cubicBezTo>
                    <a:cubicBezTo>
                      <a:pt x="462" y="151"/>
                      <a:pt x="459" y="149"/>
                      <a:pt x="456" y="147"/>
                    </a:cubicBezTo>
                    <a:cubicBezTo>
                      <a:pt x="456" y="154"/>
                      <a:pt x="460" y="160"/>
                      <a:pt x="466" y="165"/>
                    </a:cubicBezTo>
                    <a:cubicBezTo>
                      <a:pt x="468" y="166"/>
                      <a:pt x="471" y="167"/>
                      <a:pt x="474" y="167"/>
                    </a:cubicBezTo>
                    <a:cubicBezTo>
                      <a:pt x="476" y="167"/>
                      <a:pt x="478" y="167"/>
                      <a:pt x="480" y="166"/>
                    </a:cubicBezTo>
                    <a:cubicBezTo>
                      <a:pt x="473" y="161"/>
                      <a:pt x="473" y="151"/>
                      <a:pt x="476" y="143"/>
                    </a:cubicBezTo>
                    <a:cubicBezTo>
                      <a:pt x="475" y="143"/>
                      <a:pt x="475" y="143"/>
                      <a:pt x="475" y="143"/>
                    </a:cubicBezTo>
                    <a:cubicBezTo>
                      <a:pt x="475" y="143"/>
                      <a:pt x="474" y="143"/>
                      <a:pt x="474" y="143"/>
                    </a:cubicBezTo>
                    <a:cubicBezTo>
                      <a:pt x="469" y="143"/>
                      <a:pt x="465" y="141"/>
                      <a:pt x="461" y="138"/>
                    </a:cubicBezTo>
                    <a:cubicBezTo>
                      <a:pt x="458" y="137"/>
                      <a:pt x="456" y="135"/>
                      <a:pt x="455" y="132"/>
                    </a:cubicBezTo>
                    <a:cubicBezTo>
                      <a:pt x="453" y="128"/>
                      <a:pt x="453" y="125"/>
                      <a:pt x="454" y="121"/>
                    </a:cubicBezTo>
                    <a:cubicBezTo>
                      <a:pt x="452" y="122"/>
                      <a:pt x="449" y="123"/>
                      <a:pt x="446" y="123"/>
                    </a:cubicBezTo>
                    <a:cubicBezTo>
                      <a:pt x="446" y="123"/>
                      <a:pt x="445" y="123"/>
                      <a:pt x="444" y="123"/>
                    </a:cubicBezTo>
                    <a:cubicBezTo>
                      <a:pt x="426" y="121"/>
                      <a:pt x="423" y="104"/>
                      <a:pt x="430" y="90"/>
                    </a:cubicBezTo>
                    <a:cubicBezTo>
                      <a:pt x="430" y="90"/>
                      <a:pt x="429" y="90"/>
                      <a:pt x="428" y="90"/>
                    </a:cubicBezTo>
                    <a:cubicBezTo>
                      <a:pt x="426" y="90"/>
                      <a:pt x="423" y="90"/>
                      <a:pt x="421" y="88"/>
                    </a:cubicBezTo>
                    <a:moveTo>
                      <a:pt x="339" y="80"/>
                    </a:moveTo>
                    <a:cubicBezTo>
                      <a:pt x="339" y="84"/>
                      <a:pt x="337" y="87"/>
                      <a:pt x="334" y="90"/>
                    </a:cubicBezTo>
                    <a:cubicBezTo>
                      <a:pt x="334" y="91"/>
                      <a:pt x="334" y="92"/>
                      <a:pt x="334" y="92"/>
                    </a:cubicBezTo>
                    <a:cubicBezTo>
                      <a:pt x="336" y="98"/>
                      <a:pt x="335" y="104"/>
                      <a:pt x="331" y="110"/>
                    </a:cubicBezTo>
                    <a:cubicBezTo>
                      <a:pt x="330" y="112"/>
                      <a:pt x="328" y="113"/>
                      <a:pt x="327" y="114"/>
                    </a:cubicBezTo>
                    <a:cubicBezTo>
                      <a:pt x="328" y="116"/>
                      <a:pt x="328" y="118"/>
                      <a:pt x="329" y="121"/>
                    </a:cubicBezTo>
                    <a:cubicBezTo>
                      <a:pt x="333" y="133"/>
                      <a:pt x="334" y="148"/>
                      <a:pt x="325" y="158"/>
                    </a:cubicBezTo>
                    <a:cubicBezTo>
                      <a:pt x="324" y="158"/>
                      <a:pt x="323" y="159"/>
                      <a:pt x="323" y="160"/>
                    </a:cubicBezTo>
                    <a:cubicBezTo>
                      <a:pt x="323" y="160"/>
                      <a:pt x="323" y="160"/>
                      <a:pt x="323" y="160"/>
                    </a:cubicBezTo>
                    <a:cubicBezTo>
                      <a:pt x="323" y="161"/>
                      <a:pt x="323" y="161"/>
                      <a:pt x="323" y="161"/>
                    </a:cubicBezTo>
                    <a:cubicBezTo>
                      <a:pt x="324" y="161"/>
                      <a:pt x="324" y="161"/>
                      <a:pt x="324" y="161"/>
                    </a:cubicBezTo>
                    <a:cubicBezTo>
                      <a:pt x="324" y="162"/>
                      <a:pt x="324" y="162"/>
                      <a:pt x="324" y="162"/>
                    </a:cubicBezTo>
                    <a:cubicBezTo>
                      <a:pt x="324" y="163"/>
                      <a:pt x="324" y="163"/>
                      <a:pt x="324" y="163"/>
                    </a:cubicBezTo>
                    <a:cubicBezTo>
                      <a:pt x="325" y="164"/>
                      <a:pt x="325" y="164"/>
                      <a:pt x="325" y="164"/>
                    </a:cubicBezTo>
                    <a:cubicBezTo>
                      <a:pt x="325" y="165"/>
                      <a:pt x="325" y="165"/>
                      <a:pt x="325" y="165"/>
                    </a:cubicBezTo>
                    <a:cubicBezTo>
                      <a:pt x="326" y="166"/>
                      <a:pt x="326" y="166"/>
                      <a:pt x="326" y="166"/>
                    </a:cubicBezTo>
                    <a:cubicBezTo>
                      <a:pt x="326" y="167"/>
                      <a:pt x="326" y="167"/>
                      <a:pt x="326" y="167"/>
                    </a:cubicBezTo>
                    <a:cubicBezTo>
                      <a:pt x="326" y="167"/>
                      <a:pt x="326" y="167"/>
                      <a:pt x="326" y="168"/>
                    </a:cubicBezTo>
                    <a:cubicBezTo>
                      <a:pt x="326" y="168"/>
                      <a:pt x="327" y="169"/>
                      <a:pt x="327" y="169"/>
                    </a:cubicBezTo>
                    <a:cubicBezTo>
                      <a:pt x="331" y="165"/>
                      <a:pt x="334" y="160"/>
                      <a:pt x="336" y="155"/>
                    </a:cubicBezTo>
                    <a:cubicBezTo>
                      <a:pt x="340" y="144"/>
                      <a:pt x="339" y="131"/>
                      <a:pt x="333" y="121"/>
                    </a:cubicBezTo>
                    <a:cubicBezTo>
                      <a:pt x="333" y="120"/>
                      <a:pt x="333" y="120"/>
                      <a:pt x="332" y="120"/>
                    </a:cubicBezTo>
                    <a:cubicBezTo>
                      <a:pt x="331" y="119"/>
                      <a:pt x="331" y="119"/>
                      <a:pt x="331" y="119"/>
                    </a:cubicBezTo>
                    <a:cubicBezTo>
                      <a:pt x="332" y="118"/>
                      <a:pt x="332" y="118"/>
                      <a:pt x="332" y="118"/>
                    </a:cubicBezTo>
                    <a:cubicBezTo>
                      <a:pt x="331" y="117"/>
                      <a:pt x="330" y="115"/>
                      <a:pt x="329" y="114"/>
                    </a:cubicBezTo>
                    <a:cubicBezTo>
                      <a:pt x="328" y="113"/>
                      <a:pt x="329" y="113"/>
                      <a:pt x="330" y="113"/>
                    </a:cubicBezTo>
                    <a:cubicBezTo>
                      <a:pt x="330" y="113"/>
                      <a:pt x="330" y="113"/>
                      <a:pt x="330" y="113"/>
                    </a:cubicBezTo>
                    <a:cubicBezTo>
                      <a:pt x="331" y="114"/>
                      <a:pt x="332" y="116"/>
                      <a:pt x="333" y="117"/>
                    </a:cubicBezTo>
                    <a:cubicBezTo>
                      <a:pt x="339" y="112"/>
                      <a:pt x="343" y="104"/>
                      <a:pt x="344" y="96"/>
                    </a:cubicBezTo>
                    <a:cubicBezTo>
                      <a:pt x="344" y="90"/>
                      <a:pt x="342" y="85"/>
                      <a:pt x="339" y="80"/>
                    </a:cubicBezTo>
                    <a:moveTo>
                      <a:pt x="410" y="70"/>
                    </a:moveTo>
                    <a:cubicBezTo>
                      <a:pt x="412" y="80"/>
                      <a:pt x="420" y="88"/>
                      <a:pt x="429" y="88"/>
                    </a:cubicBezTo>
                    <a:cubicBezTo>
                      <a:pt x="430" y="88"/>
                      <a:pt x="430" y="88"/>
                      <a:pt x="431" y="88"/>
                    </a:cubicBezTo>
                    <a:cubicBezTo>
                      <a:pt x="430" y="85"/>
                      <a:pt x="430" y="83"/>
                      <a:pt x="430" y="81"/>
                    </a:cubicBezTo>
                    <a:cubicBezTo>
                      <a:pt x="430" y="81"/>
                      <a:pt x="429" y="81"/>
                      <a:pt x="428" y="81"/>
                    </a:cubicBezTo>
                    <a:cubicBezTo>
                      <a:pt x="427" y="81"/>
                      <a:pt x="424" y="81"/>
                      <a:pt x="422" y="80"/>
                    </a:cubicBezTo>
                    <a:cubicBezTo>
                      <a:pt x="418" y="78"/>
                      <a:pt x="412" y="74"/>
                      <a:pt x="410" y="70"/>
                    </a:cubicBezTo>
                    <a:moveTo>
                      <a:pt x="389" y="50"/>
                    </a:moveTo>
                    <a:cubicBezTo>
                      <a:pt x="387" y="51"/>
                      <a:pt x="384" y="52"/>
                      <a:pt x="381" y="52"/>
                    </a:cubicBezTo>
                    <a:cubicBezTo>
                      <a:pt x="379" y="52"/>
                      <a:pt x="378" y="52"/>
                      <a:pt x="376" y="51"/>
                    </a:cubicBezTo>
                    <a:cubicBezTo>
                      <a:pt x="376" y="51"/>
                      <a:pt x="375" y="50"/>
                      <a:pt x="374" y="50"/>
                    </a:cubicBezTo>
                    <a:cubicBezTo>
                      <a:pt x="375" y="53"/>
                      <a:pt x="375" y="56"/>
                      <a:pt x="376" y="58"/>
                    </a:cubicBezTo>
                    <a:cubicBezTo>
                      <a:pt x="379" y="66"/>
                      <a:pt x="384" y="73"/>
                      <a:pt x="392" y="76"/>
                    </a:cubicBezTo>
                    <a:cubicBezTo>
                      <a:pt x="394" y="77"/>
                      <a:pt x="397" y="78"/>
                      <a:pt x="400" y="78"/>
                    </a:cubicBezTo>
                    <a:cubicBezTo>
                      <a:pt x="403" y="78"/>
                      <a:pt x="407" y="77"/>
                      <a:pt x="410" y="75"/>
                    </a:cubicBezTo>
                    <a:cubicBezTo>
                      <a:pt x="409" y="73"/>
                      <a:pt x="409" y="69"/>
                      <a:pt x="409" y="66"/>
                    </a:cubicBezTo>
                    <a:cubicBezTo>
                      <a:pt x="409" y="66"/>
                      <a:pt x="409" y="66"/>
                      <a:pt x="409" y="66"/>
                    </a:cubicBezTo>
                    <a:cubicBezTo>
                      <a:pt x="407" y="68"/>
                      <a:pt x="404" y="69"/>
                      <a:pt x="401" y="69"/>
                    </a:cubicBezTo>
                    <a:cubicBezTo>
                      <a:pt x="399" y="69"/>
                      <a:pt x="398" y="69"/>
                      <a:pt x="396" y="68"/>
                    </a:cubicBezTo>
                    <a:cubicBezTo>
                      <a:pt x="389" y="65"/>
                      <a:pt x="387" y="57"/>
                      <a:pt x="389" y="50"/>
                    </a:cubicBezTo>
                    <a:moveTo>
                      <a:pt x="390" y="46"/>
                    </a:moveTo>
                    <a:cubicBezTo>
                      <a:pt x="387" y="48"/>
                      <a:pt x="384" y="49"/>
                      <a:pt x="381" y="49"/>
                    </a:cubicBezTo>
                    <a:cubicBezTo>
                      <a:pt x="379" y="49"/>
                      <a:pt x="376" y="48"/>
                      <a:pt x="375" y="47"/>
                    </a:cubicBezTo>
                    <a:cubicBezTo>
                      <a:pt x="375" y="47"/>
                      <a:pt x="375" y="47"/>
                      <a:pt x="374" y="47"/>
                    </a:cubicBezTo>
                    <a:cubicBezTo>
                      <a:pt x="376" y="48"/>
                      <a:pt x="377" y="49"/>
                      <a:pt x="379" y="49"/>
                    </a:cubicBezTo>
                    <a:cubicBezTo>
                      <a:pt x="379" y="49"/>
                      <a:pt x="380" y="49"/>
                      <a:pt x="381" y="49"/>
                    </a:cubicBezTo>
                    <a:cubicBezTo>
                      <a:pt x="384" y="49"/>
                      <a:pt x="387" y="48"/>
                      <a:pt x="390" y="46"/>
                    </a:cubicBezTo>
                    <a:moveTo>
                      <a:pt x="416" y="22"/>
                    </a:moveTo>
                    <a:cubicBezTo>
                      <a:pt x="416" y="22"/>
                      <a:pt x="415" y="22"/>
                      <a:pt x="415" y="22"/>
                    </a:cubicBezTo>
                    <a:cubicBezTo>
                      <a:pt x="414" y="24"/>
                      <a:pt x="413" y="26"/>
                      <a:pt x="413" y="28"/>
                    </a:cubicBezTo>
                    <a:cubicBezTo>
                      <a:pt x="411" y="32"/>
                      <a:pt x="410" y="36"/>
                      <a:pt x="409" y="40"/>
                    </a:cubicBezTo>
                    <a:cubicBezTo>
                      <a:pt x="410" y="40"/>
                      <a:pt x="410" y="40"/>
                      <a:pt x="411" y="40"/>
                    </a:cubicBezTo>
                    <a:cubicBezTo>
                      <a:pt x="415" y="40"/>
                      <a:pt x="419" y="43"/>
                      <a:pt x="423" y="46"/>
                    </a:cubicBezTo>
                    <a:cubicBezTo>
                      <a:pt x="422" y="46"/>
                      <a:pt x="422" y="45"/>
                      <a:pt x="422" y="45"/>
                    </a:cubicBezTo>
                    <a:cubicBezTo>
                      <a:pt x="422" y="44"/>
                      <a:pt x="422" y="44"/>
                      <a:pt x="422" y="44"/>
                    </a:cubicBezTo>
                    <a:cubicBezTo>
                      <a:pt x="421" y="41"/>
                      <a:pt x="421" y="41"/>
                      <a:pt x="421" y="41"/>
                    </a:cubicBezTo>
                    <a:cubicBezTo>
                      <a:pt x="420" y="38"/>
                      <a:pt x="420" y="38"/>
                      <a:pt x="420" y="38"/>
                    </a:cubicBezTo>
                    <a:cubicBezTo>
                      <a:pt x="419" y="37"/>
                      <a:pt x="418" y="35"/>
                      <a:pt x="418" y="33"/>
                    </a:cubicBezTo>
                    <a:cubicBezTo>
                      <a:pt x="418" y="32"/>
                      <a:pt x="418" y="32"/>
                      <a:pt x="418" y="32"/>
                    </a:cubicBezTo>
                    <a:cubicBezTo>
                      <a:pt x="417" y="31"/>
                      <a:pt x="417" y="31"/>
                      <a:pt x="417" y="31"/>
                    </a:cubicBezTo>
                    <a:cubicBezTo>
                      <a:pt x="417" y="28"/>
                      <a:pt x="417" y="28"/>
                      <a:pt x="417" y="28"/>
                    </a:cubicBezTo>
                    <a:cubicBezTo>
                      <a:pt x="417" y="28"/>
                      <a:pt x="417" y="28"/>
                      <a:pt x="417" y="28"/>
                    </a:cubicBezTo>
                    <a:cubicBezTo>
                      <a:pt x="417" y="27"/>
                      <a:pt x="417" y="27"/>
                      <a:pt x="417" y="27"/>
                    </a:cubicBezTo>
                    <a:cubicBezTo>
                      <a:pt x="416" y="22"/>
                      <a:pt x="416" y="22"/>
                      <a:pt x="416" y="22"/>
                    </a:cubicBezTo>
                    <a:moveTo>
                      <a:pt x="297" y="0"/>
                    </a:moveTo>
                    <a:cubicBezTo>
                      <a:pt x="293" y="0"/>
                      <a:pt x="288" y="0"/>
                      <a:pt x="285" y="2"/>
                    </a:cubicBezTo>
                    <a:cubicBezTo>
                      <a:pt x="287" y="4"/>
                      <a:pt x="289" y="6"/>
                      <a:pt x="292" y="8"/>
                    </a:cubicBezTo>
                    <a:cubicBezTo>
                      <a:pt x="293" y="9"/>
                      <a:pt x="293" y="10"/>
                      <a:pt x="294" y="10"/>
                    </a:cubicBezTo>
                    <a:cubicBezTo>
                      <a:pt x="297" y="8"/>
                      <a:pt x="300" y="8"/>
                      <a:pt x="304" y="8"/>
                    </a:cubicBezTo>
                    <a:cubicBezTo>
                      <a:pt x="314" y="8"/>
                      <a:pt x="327" y="14"/>
                      <a:pt x="333" y="20"/>
                    </a:cubicBezTo>
                    <a:cubicBezTo>
                      <a:pt x="339" y="25"/>
                      <a:pt x="346" y="38"/>
                      <a:pt x="335" y="42"/>
                    </a:cubicBezTo>
                    <a:cubicBezTo>
                      <a:pt x="333" y="42"/>
                      <a:pt x="331" y="43"/>
                      <a:pt x="329" y="43"/>
                    </a:cubicBezTo>
                    <a:cubicBezTo>
                      <a:pt x="328" y="43"/>
                      <a:pt x="328" y="43"/>
                      <a:pt x="327" y="43"/>
                    </a:cubicBezTo>
                    <a:cubicBezTo>
                      <a:pt x="330" y="49"/>
                      <a:pt x="331" y="57"/>
                      <a:pt x="328" y="62"/>
                    </a:cubicBezTo>
                    <a:cubicBezTo>
                      <a:pt x="333" y="68"/>
                      <a:pt x="336" y="76"/>
                      <a:pt x="335" y="83"/>
                    </a:cubicBezTo>
                    <a:cubicBezTo>
                      <a:pt x="336" y="81"/>
                      <a:pt x="336" y="79"/>
                      <a:pt x="336" y="77"/>
                    </a:cubicBezTo>
                    <a:cubicBezTo>
                      <a:pt x="336" y="77"/>
                      <a:pt x="336" y="76"/>
                      <a:pt x="336" y="76"/>
                    </a:cubicBezTo>
                    <a:cubicBezTo>
                      <a:pt x="335" y="75"/>
                      <a:pt x="335" y="75"/>
                      <a:pt x="335" y="75"/>
                    </a:cubicBezTo>
                    <a:cubicBezTo>
                      <a:pt x="336" y="75"/>
                      <a:pt x="336" y="75"/>
                      <a:pt x="336" y="75"/>
                    </a:cubicBezTo>
                    <a:cubicBezTo>
                      <a:pt x="335" y="71"/>
                      <a:pt x="333" y="67"/>
                      <a:pt x="331" y="64"/>
                    </a:cubicBezTo>
                    <a:cubicBezTo>
                      <a:pt x="331" y="63"/>
                      <a:pt x="331" y="63"/>
                      <a:pt x="331" y="63"/>
                    </a:cubicBezTo>
                    <a:cubicBezTo>
                      <a:pt x="334" y="66"/>
                      <a:pt x="337" y="70"/>
                      <a:pt x="338" y="73"/>
                    </a:cubicBezTo>
                    <a:cubicBezTo>
                      <a:pt x="340" y="71"/>
                      <a:pt x="341" y="68"/>
                      <a:pt x="342" y="65"/>
                    </a:cubicBezTo>
                    <a:cubicBezTo>
                      <a:pt x="343" y="60"/>
                      <a:pt x="341" y="55"/>
                      <a:pt x="337" y="50"/>
                    </a:cubicBezTo>
                    <a:cubicBezTo>
                      <a:pt x="332" y="45"/>
                      <a:pt x="332" y="45"/>
                      <a:pt x="332" y="45"/>
                    </a:cubicBezTo>
                    <a:cubicBezTo>
                      <a:pt x="338" y="48"/>
                      <a:pt x="338" y="48"/>
                      <a:pt x="338" y="48"/>
                    </a:cubicBezTo>
                    <a:cubicBezTo>
                      <a:pt x="344" y="51"/>
                      <a:pt x="350" y="53"/>
                      <a:pt x="356" y="53"/>
                    </a:cubicBezTo>
                    <a:cubicBezTo>
                      <a:pt x="357" y="53"/>
                      <a:pt x="359" y="53"/>
                      <a:pt x="361" y="52"/>
                    </a:cubicBezTo>
                    <a:cubicBezTo>
                      <a:pt x="364" y="52"/>
                      <a:pt x="368" y="50"/>
                      <a:pt x="371" y="47"/>
                    </a:cubicBezTo>
                    <a:cubicBezTo>
                      <a:pt x="369" y="44"/>
                      <a:pt x="369" y="40"/>
                      <a:pt x="369" y="35"/>
                    </a:cubicBezTo>
                    <a:cubicBezTo>
                      <a:pt x="369" y="35"/>
                      <a:pt x="369" y="35"/>
                      <a:pt x="369" y="35"/>
                    </a:cubicBezTo>
                    <a:cubicBezTo>
                      <a:pt x="370" y="35"/>
                      <a:pt x="370" y="35"/>
                      <a:pt x="370" y="35"/>
                    </a:cubicBezTo>
                    <a:cubicBezTo>
                      <a:pt x="370" y="36"/>
                      <a:pt x="370" y="37"/>
                      <a:pt x="370" y="38"/>
                    </a:cubicBezTo>
                    <a:cubicBezTo>
                      <a:pt x="371" y="35"/>
                      <a:pt x="374" y="33"/>
                      <a:pt x="377" y="32"/>
                    </a:cubicBezTo>
                    <a:cubicBezTo>
                      <a:pt x="378" y="31"/>
                      <a:pt x="379" y="31"/>
                      <a:pt x="380" y="31"/>
                    </a:cubicBezTo>
                    <a:cubicBezTo>
                      <a:pt x="385" y="31"/>
                      <a:pt x="392" y="35"/>
                      <a:pt x="397" y="39"/>
                    </a:cubicBezTo>
                    <a:cubicBezTo>
                      <a:pt x="398" y="37"/>
                      <a:pt x="400" y="36"/>
                      <a:pt x="402" y="36"/>
                    </a:cubicBezTo>
                    <a:cubicBezTo>
                      <a:pt x="403" y="36"/>
                      <a:pt x="403" y="36"/>
                      <a:pt x="404" y="36"/>
                    </a:cubicBezTo>
                    <a:cubicBezTo>
                      <a:pt x="405" y="37"/>
                      <a:pt x="407" y="38"/>
                      <a:pt x="408" y="39"/>
                    </a:cubicBezTo>
                    <a:cubicBezTo>
                      <a:pt x="409" y="35"/>
                      <a:pt x="409" y="31"/>
                      <a:pt x="411" y="28"/>
                    </a:cubicBezTo>
                    <a:cubicBezTo>
                      <a:pt x="407" y="31"/>
                      <a:pt x="402" y="33"/>
                      <a:pt x="397" y="33"/>
                    </a:cubicBezTo>
                    <a:cubicBezTo>
                      <a:pt x="397" y="33"/>
                      <a:pt x="396" y="33"/>
                      <a:pt x="395" y="33"/>
                    </a:cubicBezTo>
                    <a:cubicBezTo>
                      <a:pt x="392" y="33"/>
                      <a:pt x="390" y="31"/>
                      <a:pt x="388" y="30"/>
                    </a:cubicBezTo>
                    <a:cubicBezTo>
                      <a:pt x="386" y="28"/>
                      <a:pt x="384" y="27"/>
                      <a:pt x="382" y="27"/>
                    </a:cubicBezTo>
                    <a:cubicBezTo>
                      <a:pt x="381" y="26"/>
                      <a:pt x="379" y="26"/>
                      <a:pt x="378" y="26"/>
                    </a:cubicBezTo>
                    <a:cubicBezTo>
                      <a:pt x="376" y="26"/>
                      <a:pt x="373" y="27"/>
                      <a:pt x="370" y="28"/>
                    </a:cubicBezTo>
                    <a:cubicBezTo>
                      <a:pt x="368" y="28"/>
                      <a:pt x="365" y="29"/>
                      <a:pt x="363" y="29"/>
                    </a:cubicBezTo>
                    <a:cubicBezTo>
                      <a:pt x="359" y="29"/>
                      <a:pt x="355" y="28"/>
                      <a:pt x="351" y="25"/>
                    </a:cubicBezTo>
                    <a:cubicBezTo>
                      <a:pt x="345" y="22"/>
                      <a:pt x="340" y="19"/>
                      <a:pt x="335" y="15"/>
                    </a:cubicBezTo>
                    <a:cubicBezTo>
                      <a:pt x="323" y="8"/>
                      <a:pt x="312" y="0"/>
                      <a:pt x="297" y="0"/>
                    </a:cubicBezTo>
                  </a:path>
                </a:pathLst>
              </a:custGeom>
              <a:solidFill>
                <a:srgbClr val="FFC2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0" name="Freeform 283">
                <a:extLst>
                  <a:ext uri="{FF2B5EF4-FFF2-40B4-BE49-F238E27FC236}">
                    <a16:creationId xmlns:a16="http://schemas.microsoft.com/office/drawing/2014/main" id="{6C490572-ACBD-42DA-836F-CB9DA39975F4}"/>
                  </a:ext>
                </a:extLst>
              </p:cNvPr>
              <p:cNvSpPr>
                <a:spLocks noEditPoints="1"/>
              </p:cNvSpPr>
              <p:nvPr/>
            </p:nvSpPr>
            <p:spPr bwMode="auto">
              <a:xfrm>
                <a:off x="1218" y="1591"/>
                <a:ext cx="1683" cy="1122"/>
              </a:xfrm>
              <a:custGeom>
                <a:avLst/>
                <a:gdLst>
                  <a:gd name="T0" fmla="*/ 43 w 708"/>
                  <a:gd name="T1" fmla="*/ 466 h 472"/>
                  <a:gd name="T2" fmla="*/ 79 w 708"/>
                  <a:gd name="T3" fmla="*/ 442 h 472"/>
                  <a:gd name="T4" fmla="*/ 79 w 708"/>
                  <a:gd name="T5" fmla="*/ 443 h 472"/>
                  <a:gd name="T6" fmla="*/ 1 w 708"/>
                  <a:gd name="T7" fmla="*/ 440 h 472"/>
                  <a:gd name="T8" fmla="*/ 11 w 708"/>
                  <a:gd name="T9" fmla="*/ 462 h 472"/>
                  <a:gd name="T10" fmla="*/ 139 w 708"/>
                  <a:gd name="T11" fmla="*/ 392 h 472"/>
                  <a:gd name="T12" fmla="*/ 116 w 708"/>
                  <a:gd name="T13" fmla="*/ 420 h 472"/>
                  <a:gd name="T14" fmla="*/ 139 w 708"/>
                  <a:gd name="T15" fmla="*/ 388 h 472"/>
                  <a:gd name="T16" fmla="*/ 139 w 708"/>
                  <a:gd name="T17" fmla="*/ 389 h 472"/>
                  <a:gd name="T18" fmla="*/ 185 w 708"/>
                  <a:gd name="T19" fmla="*/ 361 h 472"/>
                  <a:gd name="T20" fmla="*/ 185 w 708"/>
                  <a:gd name="T21" fmla="*/ 361 h 472"/>
                  <a:gd name="T22" fmla="*/ 208 w 708"/>
                  <a:gd name="T23" fmla="*/ 349 h 472"/>
                  <a:gd name="T24" fmla="*/ 3 w 708"/>
                  <a:gd name="T25" fmla="*/ 371 h 472"/>
                  <a:gd name="T26" fmla="*/ 4 w 708"/>
                  <a:gd name="T27" fmla="*/ 376 h 472"/>
                  <a:gd name="T28" fmla="*/ 10 w 708"/>
                  <a:gd name="T29" fmla="*/ 347 h 472"/>
                  <a:gd name="T30" fmla="*/ 214 w 708"/>
                  <a:gd name="T31" fmla="*/ 338 h 472"/>
                  <a:gd name="T32" fmla="*/ 278 w 708"/>
                  <a:gd name="T33" fmla="*/ 269 h 472"/>
                  <a:gd name="T34" fmla="*/ 270 w 708"/>
                  <a:gd name="T35" fmla="*/ 283 h 472"/>
                  <a:gd name="T36" fmla="*/ 278 w 708"/>
                  <a:gd name="T37" fmla="*/ 269 h 472"/>
                  <a:gd name="T38" fmla="*/ 297 w 708"/>
                  <a:gd name="T39" fmla="*/ 210 h 472"/>
                  <a:gd name="T40" fmla="*/ 303 w 708"/>
                  <a:gd name="T41" fmla="*/ 224 h 472"/>
                  <a:gd name="T42" fmla="*/ 298 w 708"/>
                  <a:gd name="T43" fmla="*/ 209 h 472"/>
                  <a:gd name="T44" fmla="*/ 306 w 708"/>
                  <a:gd name="T45" fmla="*/ 206 h 472"/>
                  <a:gd name="T46" fmla="*/ 465 w 708"/>
                  <a:gd name="T47" fmla="*/ 168 h 472"/>
                  <a:gd name="T48" fmla="*/ 474 w 708"/>
                  <a:gd name="T49" fmla="*/ 169 h 472"/>
                  <a:gd name="T50" fmla="*/ 703 w 708"/>
                  <a:gd name="T51" fmla="*/ 145 h 472"/>
                  <a:gd name="T52" fmla="*/ 708 w 708"/>
                  <a:gd name="T53" fmla="*/ 152 h 472"/>
                  <a:gd name="T54" fmla="*/ 455 w 708"/>
                  <a:gd name="T55" fmla="*/ 143 h 472"/>
                  <a:gd name="T56" fmla="*/ 455 w 708"/>
                  <a:gd name="T57" fmla="*/ 144 h 472"/>
                  <a:gd name="T58" fmla="*/ 456 w 708"/>
                  <a:gd name="T59" fmla="*/ 144 h 472"/>
                  <a:gd name="T60" fmla="*/ 338 w 708"/>
                  <a:gd name="T61" fmla="*/ 161 h 472"/>
                  <a:gd name="T62" fmla="*/ 332 w 708"/>
                  <a:gd name="T63" fmla="*/ 120 h 472"/>
                  <a:gd name="T64" fmla="*/ 332 w 708"/>
                  <a:gd name="T65" fmla="*/ 120 h 472"/>
                  <a:gd name="T66" fmla="*/ 447 w 708"/>
                  <a:gd name="T67" fmla="*/ 145 h 472"/>
                  <a:gd name="T68" fmla="*/ 421 w 708"/>
                  <a:gd name="T69" fmla="*/ 129 h 472"/>
                  <a:gd name="T70" fmla="*/ 339 w 708"/>
                  <a:gd name="T71" fmla="*/ 80 h 472"/>
                  <a:gd name="T72" fmla="*/ 334 w 708"/>
                  <a:gd name="T73" fmla="*/ 120 h 472"/>
                  <a:gd name="T74" fmla="*/ 336 w 708"/>
                  <a:gd name="T75" fmla="*/ 77 h 472"/>
                  <a:gd name="T76" fmla="*/ 373 w 708"/>
                  <a:gd name="T77" fmla="*/ 51 h 472"/>
                  <a:gd name="T78" fmla="*/ 411 w 708"/>
                  <a:gd name="T79" fmla="*/ 79 h 472"/>
                  <a:gd name="T80" fmla="*/ 376 w 708"/>
                  <a:gd name="T81" fmla="*/ 60 h 472"/>
                  <a:gd name="T82" fmla="*/ 337 w 708"/>
                  <a:gd name="T83" fmla="*/ 52 h 472"/>
                  <a:gd name="T84" fmla="*/ 343 w 708"/>
                  <a:gd name="T85" fmla="*/ 67 h 472"/>
                  <a:gd name="T86" fmla="*/ 338 w 708"/>
                  <a:gd name="T87" fmla="*/ 51 h 472"/>
                  <a:gd name="T88" fmla="*/ 371 w 708"/>
                  <a:gd name="T89" fmla="*/ 49 h 472"/>
                  <a:gd name="T90" fmla="*/ 332 w 708"/>
                  <a:gd name="T91" fmla="*/ 47 h 472"/>
                  <a:gd name="T92" fmla="*/ 416 w 708"/>
                  <a:gd name="T93" fmla="*/ 23 h 472"/>
                  <a:gd name="T94" fmla="*/ 285 w 708"/>
                  <a:gd name="T95" fmla="*/ 4 h 472"/>
                  <a:gd name="T96" fmla="*/ 351 w 708"/>
                  <a:gd name="T97" fmla="*/ 27 h 472"/>
                  <a:gd name="T98" fmla="*/ 382 w 708"/>
                  <a:gd name="T99" fmla="*/ 29 h 472"/>
                  <a:gd name="T100" fmla="*/ 411 w 708"/>
                  <a:gd name="T101" fmla="*/ 30 h 472"/>
                  <a:gd name="T102" fmla="*/ 382 w 708"/>
                  <a:gd name="T103" fmla="*/ 27 h 472"/>
                  <a:gd name="T104" fmla="*/ 352 w 708"/>
                  <a:gd name="T10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8" h="472">
                    <a:moveTo>
                      <a:pt x="48" y="456"/>
                    </a:moveTo>
                    <a:cubicBezTo>
                      <a:pt x="48" y="456"/>
                      <a:pt x="48" y="456"/>
                      <a:pt x="47" y="456"/>
                    </a:cubicBezTo>
                    <a:cubicBezTo>
                      <a:pt x="47" y="459"/>
                      <a:pt x="45" y="462"/>
                      <a:pt x="43" y="465"/>
                    </a:cubicBezTo>
                    <a:cubicBezTo>
                      <a:pt x="43" y="466"/>
                      <a:pt x="43" y="466"/>
                      <a:pt x="43" y="466"/>
                    </a:cubicBezTo>
                    <a:cubicBezTo>
                      <a:pt x="43" y="466"/>
                      <a:pt x="43" y="466"/>
                      <a:pt x="43" y="466"/>
                    </a:cubicBezTo>
                    <a:cubicBezTo>
                      <a:pt x="46" y="464"/>
                      <a:pt x="48" y="460"/>
                      <a:pt x="48" y="457"/>
                    </a:cubicBezTo>
                    <a:cubicBezTo>
                      <a:pt x="48" y="456"/>
                      <a:pt x="48" y="456"/>
                      <a:pt x="48" y="456"/>
                    </a:cubicBezTo>
                    <a:moveTo>
                      <a:pt x="79" y="442"/>
                    </a:moveTo>
                    <a:cubicBezTo>
                      <a:pt x="76" y="445"/>
                      <a:pt x="72" y="447"/>
                      <a:pt x="67" y="448"/>
                    </a:cubicBezTo>
                    <a:cubicBezTo>
                      <a:pt x="68" y="449"/>
                      <a:pt x="68" y="449"/>
                      <a:pt x="68" y="449"/>
                    </a:cubicBezTo>
                    <a:cubicBezTo>
                      <a:pt x="72" y="449"/>
                      <a:pt x="76" y="446"/>
                      <a:pt x="79" y="443"/>
                    </a:cubicBezTo>
                    <a:cubicBezTo>
                      <a:pt x="79" y="443"/>
                      <a:pt x="79" y="443"/>
                      <a:pt x="79" y="443"/>
                    </a:cubicBezTo>
                    <a:cubicBezTo>
                      <a:pt x="79" y="442"/>
                      <a:pt x="79" y="442"/>
                      <a:pt x="79" y="442"/>
                    </a:cubicBezTo>
                    <a:moveTo>
                      <a:pt x="4" y="426"/>
                    </a:moveTo>
                    <a:cubicBezTo>
                      <a:pt x="4" y="427"/>
                      <a:pt x="3" y="427"/>
                      <a:pt x="3" y="428"/>
                    </a:cubicBezTo>
                    <a:cubicBezTo>
                      <a:pt x="2" y="432"/>
                      <a:pt x="1" y="436"/>
                      <a:pt x="1" y="440"/>
                    </a:cubicBezTo>
                    <a:cubicBezTo>
                      <a:pt x="1" y="448"/>
                      <a:pt x="4" y="456"/>
                      <a:pt x="10" y="463"/>
                    </a:cubicBezTo>
                    <a:cubicBezTo>
                      <a:pt x="15" y="468"/>
                      <a:pt x="21" y="472"/>
                      <a:pt x="27" y="472"/>
                    </a:cubicBezTo>
                    <a:cubicBezTo>
                      <a:pt x="27" y="472"/>
                      <a:pt x="27" y="472"/>
                      <a:pt x="27" y="471"/>
                    </a:cubicBezTo>
                    <a:cubicBezTo>
                      <a:pt x="21" y="470"/>
                      <a:pt x="16" y="467"/>
                      <a:pt x="11" y="462"/>
                    </a:cubicBezTo>
                    <a:cubicBezTo>
                      <a:pt x="3" y="452"/>
                      <a:pt x="0" y="441"/>
                      <a:pt x="4" y="428"/>
                    </a:cubicBezTo>
                    <a:cubicBezTo>
                      <a:pt x="5" y="428"/>
                      <a:pt x="5" y="428"/>
                      <a:pt x="5" y="427"/>
                    </a:cubicBezTo>
                    <a:cubicBezTo>
                      <a:pt x="4" y="427"/>
                      <a:pt x="4" y="426"/>
                      <a:pt x="4" y="426"/>
                    </a:cubicBezTo>
                    <a:moveTo>
                      <a:pt x="139" y="392"/>
                    </a:moveTo>
                    <a:cubicBezTo>
                      <a:pt x="138" y="392"/>
                      <a:pt x="138" y="392"/>
                      <a:pt x="137" y="392"/>
                    </a:cubicBezTo>
                    <a:cubicBezTo>
                      <a:pt x="137" y="398"/>
                      <a:pt x="135" y="402"/>
                      <a:pt x="132" y="407"/>
                    </a:cubicBezTo>
                    <a:cubicBezTo>
                      <a:pt x="128" y="413"/>
                      <a:pt x="122" y="417"/>
                      <a:pt x="115" y="419"/>
                    </a:cubicBezTo>
                    <a:cubicBezTo>
                      <a:pt x="116" y="420"/>
                      <a:pt x="116" y="420"/>
                      <a:pt x="116" y="420"/>
                    </a:cubicBezTo>
                    <a:cubicBezTo>
                      <a:pt x="122" y="418"/>
                      <a:pt x="129" y="414"/>
                      <a:pt x="133" y="407"/>
                    </a:cubicBezTo>
                    <a:cubicBezTo>
                      <a:pt x="136" y="403"/>
                      <a:pt x="138" y="398"/>
                      <a:pt x="139" y="392"/>
                    </a:cubicBezTo>
                    <a:moveTo>
                      <a:pt x="147" y="387"/>
                    </a:moveTo>
                    <a:cubicBezTo>
                      <a:pt x="144" y="387"/>
                      <a:pt x="142" y="388"/>
                      <a:pt x="139" y="388"/>
                    </a:cubicBezTo>
                    <a:cubicBezTo>
                      <a:pt x="138" y="388"/>
                      <a:pt x="138" y="388"/>
                      <a:pt x="138" y="388"/>
                    </a:cubicBezTo>
                    <a:cubicBezTo>
                      <a:pt x="138" y="389"/>
                      <a:pt x="138" y="389"/>
                      <a:pt x="138" y="389"/>
                    </a:cubicBezTo>
                    <a:cubicBezTo>
                      <a:pt x="138" y="389"/>
                      <a:pt x="138" y="389"/>
                      <a:pt x="138" y="389"/>
                    </a:cubicBezTo>
                    <a:cubicBezTo>
                      <a:pt x="138" y="389"/>
                      <a:pt x="139" y="389"/>
                      <a:pt x="139" y="389"/>
                    </a:cubicBezTo>
                    <a:cubicBezTo>
                      <a:pt x="139" y="389"/>
                      <a:pt x="139" y="389"/>
                      <a:pt x="139" y="389"/>
                    </a:cubicBezTo>
                    <a:cubicBezTo>
                      <a:pt x="140" y="389"/>
                      <a:pt x="140" y="389"/>
                      <a:pt x="140" y="389"/>
                    </a:cubicBezTo>
                    <a:cubicBezTo>
                      <a:pt x="142" y="388"/>
                      <a:pt x="145" y="388"/>
                      <a:pt x="147" y="387"/>
                    </a:cubicBezTo>
                    <a:moveTo>
                      <a:pt x="185" y="361"/>
                    </a:moveTo>
                    <a:cubicBezTo>
                      <a:pt x="184" y="361"/>
                      <a:pt x="182" y="362"/>
                      <a:pt x="180" y="362"/>
                    </a:cubicBezTo>
                    <a:cubicBezTo>
                      <a:pt x="180" y="362"/>
                      <a:pt x="180" y="363"/>
                      <a:pt x="180" y="363"/>
                    </a:cubicBezTo>
                    <a:cubicBezTo>
                      <a:pt x="182" y="363"/>
                      <a:pt x="184" y="363"/>
                      <a:pt x="186" y="362"/>
                    </a:cubicBezTo>
                    <a:cubicBezTo>
                      <a:pt x="186" y="362"/>
                      <a:pt x="186" y="361"/>
                      <a:pt x="185" y="361"/>
                    </a:cubicBezTo>
                    <a:moveTo>
                      <a:pt x="209" y="348"/>
                    </a:moveTo>
                    <a:cubicBezTo>
                      <a:pt x="208" y="348"/>
                      <a:pt x="208" y="348"/>
                      <a:pt x="207" y="348"/>
                    </a:cubicBezTo>
                    <a:cubicBezTo>
                      <a:pt x="207" y="348"/>
                      <a:pt x="207" y="348"/>
                      <a:pt x="207" y="348"/>
                    </a:cubicBezTo>
                    <a:cubicBezTo>
                      <a:pt x="208" y="349"/>
                      <a:pt x="208" y="349"/>
                      <a:pt x="208" y="349"/>
                    </a:cubicBezTo>
                    <a:cubicBezTo>
                      <a:pt x="208" y="349"/>
                      <a:pt x="209" y="348"/>
                      <a:pt x="209" y="348"/>
                    </a:cubicBezTo>
                    <a:moveTo>
                      <a:pt x="9" y="346"/>
                    </a:moveTo>
                    <a:cubicBezTo>
                      <a:pt x="5" y="351"/>
                      <a:pt x="3" y="358"/>
                      <a:pt x="3" y="366"/>
                    </a:cubicBezTo>
                    <a:cubicBezTo>
                      <a:pt x="3" y="368"/>
                      <a:pt x="3" y="369"/>
                      <a:pt x="3" y="371"/>
                    </a:cubicBezTo>
                    <a:cubicBezTo>
                      <a:pt x="3" y="371"/>
                      <a:pt x="3" y="371"/>
                      <a:pt x="3" y="371"/>
                    </a:cubicBezTo>
                    <a:cubicBezTo>
                      <a:pt x="3" y="373"/>
                      <a:pt x="4" y="374"/>
                      <a:pt x="4" y="376"/>
                    </a:cubicBezTo>
                    <a:cubicBezTo>
                      <a:pt x="4" y="376"/>
                      <a:pt x="4" y="376"/>
                      <a:pt x="4" y="376"/>
                    </a:cubicBezTo>
                    <a:cubicBezTo>
                      <a:pt x="4" y="376"/>
                      <a:pt x="4" y="376"/>
                      <a:pt x="4" y="376"/>
                    </a:cubicBezTo>
                    <a:cubicBezTo>
                      <a:pt x="5" y="379"/>
                      <a:pt x="6" y="383"/>
                      <a:pt x="7" y="386"/>
                    </a:cubicBezTo>
                    <a:cubicBezTo>
                      <a:pt x="8" y="385"/>
                      <a:pt x="8" y="385"/>
                      <a:pt x="8" y="385"/>
                    </a:cubicBezTo>
                    <a:cubicBezTo>
                      <a:pt x="6" y="379"/>
                      <a:pt x="5" y="373"/>
                      <a:pt x="4" y="371"/>
                    </a:cubicBezTo>
                    <a:cubicBezTo>
                      <a:pt x="3" y="362"/>
                      <a:pt x="5" y="353"/>
                      <a:pt x="10" y="347"/>
                    </a:cubicBezTo>
                    <a:cubicBezTo>
                      <a:pt x="10" y="347"/>
                      <a:pt x="9" y="346"/>
                      <a:pt x="9" y="346"/>
                    </a:cubicBezTo>
                    <a:cubicBezTo>
                      <a:pt x="9" y="346"/>
                      <a:pt x="9" y="346"/>
                      <a:pt x="9" y="346"/>
                    </a:cubicBezTo>
                    <a:moveTo>
                      <a:pt x="214" y="337"/>
                    </a:moveTo>
                    <a:cubicBezTo>
                      <a:pt x="214" y="338"/>
                      <a:pt x="214" y="338"/>
                      <a:pt x="214" y="338"/>
                    </a:cubicBezTo>
                    <a:cubicBezTo>
                      <a:pt x="214" y="338"/>
                      <a:pt x="215" y="337"/>
                      <a:pt x="215" y="337"/>
                    </a:cubicBezTo>
                    <a:cubicBezTo>
                      <a:pt x="215" y="337"/>
                      <a:pt x="215" y="337"/>
                      <a:pt x="215" y="337"/>
                    </a:cubicBezTo>
                    <a:cubicBezTo>
                      <a:pt x="214" y="337"/>
                      <a:pt x="214" y="337"/>
                      <a:pt x="214" y="337"/>
                    </a:cubicBezTo>
                    <a:moveTo>
                      <a:pt x="278" y="269"/>
                    </a:moveTo>
                    <a:cubicBezTo>
                      <a:pt x="278" y="269"/>
                      <a:pt x="278" y="269"/>
                      <a:pt x="278" y="269"/>
                    </a:cubicBezTo>
                    <a:cubicBezTo>
                      <a:pt x="276" y="270"/>
                      <a:pt x="276" y="270"/>
                      <a:pt x="276" y="270"/>
                    </a:cubicBezTo>
                    <a:cubicBezTo>
                      <a:pt x="276" y="270"/>
                      <a:pt x="276" y="270"/>
                      <a:pt x="276" y="270"/>
                    </a:cubicBezTo>
                    <a:cubicBezTo>
                      <a:pt x="275" y="274"/>
                      <a:pt x="274" y="278"/>
                      <a:pt x="270" y="283"/>
                    </a:cubicBezTo>
                    <a:cubicBezTo>
                      <a:pt x="268" y="285"/>
                      <a:pt x="267" y="286"/>
                      <a:pt x="265" y="288"/>
                    </a:cubicBezTo>
                    <a:cubicBezTo>
                      <a:pt x="265" y="288"/>
                      <a:pt x="265" y="289"/>
                      <a:pt x="265" y="290"/>
                    </a:cubicBezTo>
                    <a:cubicBezTo>
                      <a:pt x="267" y="288"/>
                      <a:pt x="269" y="285"/>
                      <a:pt x="271" y="283"/>
                    </a:cubicBezTo>
                    <a:cubicBezTo>
                      <a:pt x="275" y="279"/>
                      <a:pt x="277" y="274"/>
                      <a:pt x="278" y="269"/>
                    </a:cubicBezTo>
                    <a:moveTo>
                      <a:pt x="306" y="205"/>
                    </a:moveTo>
                    <a:cubicBezTo>
                      <a:pt x="304" y="206"/>
                      <a:pt x="301" y="208"/>
                      <a:pt x="298" y="208"/>
                    </a:cubicBezTo>
                    <a:cubicBezTo>
                      <a:pt x="296" y="209"/>
                      <a:pt x="296" y="209"/>
                      <a:pt x="296" y="209"/>
                    </a:cubicBezTo>
                    <a:cubicBezTo>
                      <a:pt x="297" y="210"/>
                      <a:pt x="297" y="210"/>
                      <a:pt x="297" y="210"/>
                    </a:cubicBezTo>
                    <a:cubicBezTo>
                      <a:pt x="303" y="219"/>
                      <a:pt x="305" y="232"/>
                      <a:pt x="298" y="242"/>
                    </a:cubicBezTo>
                    <a:cubicBezTo>
                      <a:pt x="300" y="242"/>
                      <a:pt x="300" y="242"/>
                      <a:pt x="300" y="242"/>
                    </a:cubicBezTo>
                    <a:cubicBezTo>
                      <a:pt x="302" y="238"/>
                      <a:pt x="304" y="233"/>
                      <a:pt x="304" y="228"/>
                    </a:cubicBezTo>
                    <a:cubicBezTo>
                      <a:pt x="304" y="226"/>
                      <a:pt x="304" y="225"/>
                      <a:pt x="303" y="224"/>
                    </a:cubicBezTo>
                    <a:cubicBezTo>
                      <a:pt x="303" y="224"/>
                      <a:pt x="303" y="224"/>
                      <a:pt x="303" y="224"/>
                    </a:cubicBezTo>
                    <a:cubicBezTo>
                      <a:pt x="303" y="223"/>
                      <a:pt x="303" y="223"/>
                      <a:pt x="303" y="223"/>
                    </a:cubicBezTo>
                    <a:cubicBezTo>
                      <a:pt x="303" y="223"/>
                      <a:pt x="303" y="223"/>
                      <a:pt x="303" y="223"/>
                    </a:cubicBezTo>
                    <a:cubicBezTo>
                      <a:pt x="303" y="218"/>
                      <a:pt x="301" y="214"/>
                      <a:pt x="298" y="209"/>
                    </a:cubicBezTo>
                    <a:cubicBezTo>
                      <a:pt x="298" y="209"/>
                      <a:pt x="298" y="209"/>
                      <a:pt x="298" y="209"/>
                    </a:cubicBezTo>
                    <a:cubicBezTo>
                      <a:pt x="298" y="209"/>
                      <a:pt x="298" y="209"/>
                      <a:pt x="298" y="209"/>
                    </a:cubicBezTo>
                    <a:cubicBezTo>
                      <a:pt x="301" y="209"/>
                      <a:pt x="304" y="208"/>
                      <a:pt x="306" y="206"/>
                    </a:cubicBezTo>
                    <a:cubicBezTo>
                      <a:pt x="306" y="206"/>
                      <a:pt x="306" y="206"/>
                      <a:pt x="306" y="206"/>
                    </a:cubicBezTo>
                    <a:cubicBezTo>
                      <a:pt x="306" y="205"/>
                      <a:pt x="306" y="205"/>
                      <a:pt x="306" y="205"/>
                    </a:cubicBezTo>
                    <a:moveTo>
                      <a:pt x="455" y="147"/>
                    </a:moveTo>
                    <a:cubicBezTo>
                      <a:pt x="455" y="147"/>
                      <a:pt x="455" y="147"/>
                      <a:pt x="455" y="148"/>
                    </a:cubicBezTo>
                    <a:cubicBezTo>
                      <a:pt x="455" y="155"/>
                      <a:pt x="458" y="163"/>
                      <a:pt x="465" y="168"/>
                    </a:cubicBezTo>
                    <a:cubicBezTo>
                      <a:pt x="468" y="169"/>
                      <a:pt x="471" y="170"/>
                      <a:pt x="474" y="170"/>
                    </a:cubicBezTo>
                    <a:cubicBezTo>
                      <a:pt x="476" y="170"/>
                      <a:pt x="479" y="170"/>
                      <a:pt x="481" y="169"/>
                    </a:cubicBezTo>
                    <a:cubicBezTo>
                      <a:pt x="480" y="169"/>
                      <a:pt x="480" y="169"/>
                      <a:pt x="480" y="168"/>
                    </a:cubicBezTo>
                    <a:cubicBezTo>
                      <a:pt x="478" y="169"/>
                      <a:pt x="476" y="169"/>
                      <a:pt x="474" y="169"/>
                    </a:cubicBezTo>
                    <a:cubicBezTo>
                      <a:pt x="471" y="169"/>
                      <a:pt x="468" y="168"/>
                      <a:pt x="466" y="167"/>
                    </a:cubicBezTo>
                    <a:cubicBezTo>
                      <a:pt x="460" y="162"/>
                      <a:pt x="456" y="156"/>
                      <a:pt x="456" y="149"/>
                    </a:cubicBezTo>
                    <a:cubicBezTo>
                      <a:pt x="455" y="148"/>
                      <a:pt x="455" y="148"/>
                      <a:pt x="455" y="147"/>
                    </a:cubicBezTo>
                    <a:moveTo>
                      <a:pt x="703" y="145"/>
                    </a:moveTo>
                    <a:cubicBezTo>
                      <a:pt x="704" y="145"/>
                      <a:pt x="704" y="146"/>
                      <a:pt x="704" y="146"/>
                    </a:cubicBezTo>
                    <a:cubicBezTo>
                      <a:pt x="704" y="147"/>
                      <a:pt x="704" y="147"/>
                      <a:pt x="704" y="148"/>
                    </a:cubicBezTo>
                    <a:cubicBezTo>
                      <a:pt x="705" y="149"/>
                      <a:pt x="706" y="151"/>
                      <a:pt x="707" y="152"/>
                    </a:cubicBezTo>
                    <a:cubicBezTo>
                      <a:pt x="708" y="152"/>
                      <a:pt x="708" y="152"/>
                      <a:pt x="708" y="152"/>
                    </a:cubicBezTo>
                    <a:cubicBezTo>
                      <a:pt x="708" y="151"/>
                      <a:pt x="708" y="151"/>
                      <a:pt x="708" y="151"/>
                    </a:cubicBezTo>
                    <a:cubicBezTo>
                      <a:pt x="707" y="149"/>
                      <a:pt x="705" y="147"/>
                      <a:pt x="703" y="145"/>
                    </a:cubicBezTo>
                    <a:moveTo>
                      <a:pt x="456" y="142"/>
                    </a:moveTo>
                    <a:cubicBezTo>
                      <a:pt x="455" y="143"/>
                      <a:pt x="455" y="143"/>
                      <a:pt x="455" y="143"/>
                    </a:cubicBezTo>
                    <a:cubicBezTo>
                      <a:pt x="454" y="143"/>
                      <a:pt x="454" y="143"/>
                      <a:pt x="454" y="143"/>
                    </a:cubicBezTo>
                    <a:cubicBezTo>
                      <a:pt x="454" y="143"/>
                      <a:pt x="454" y="143"/>
                      <a:pt x="455" y="144"/>
                    </a:cubicBezTo>
                    <a:cubicBezTo>
                      <a:pt x="455" y="144"/>
                      <a:pt x="455" y="144"/>
                      <a:pt x="455" y="144"/>
                    </a:cubicBezTo>
                    <a:cubicBezTo>
                      <a:pt x="455" y="144"/>
                      <a:pt x="455" y="144"/>
                      <a:pt x="455" y="144"/>
                    </a:cubicBezTo>
                    <a:cubicBezTo>
                      <a:pt x="455" y="144"/>
                      <a:pt x="455" y="144"/>
                      <a:pt x="455" y="144"/>
                    </a:cubicBezTo>
                    <a:cubicBezTo>
                      <a:pt x="455" y="144"/>
                      <a:pt x="455" y="144"/>
                      <a:pt x="455" y="144"/>
                    </a:cubicBezTo>
                    <a:cubicBezTo>
                      <a:pt x="455" y="145"/>
                      <a:pt x="456" y="145"/>
                      <a:pt x="456" y="145"/>
                    </a:cubicBezTo>
                    <a:cubicBezTo>
                      <a:pt x="456" y="145"/>
                      <a:pt x="456" y="144"/>
                      <a:pt x="456" y="144"/>
                    </a:cubicBezTo>
                    <a:cubicBezTo>
                      <a:pt x="456" y="142"/>
                      <a:pt x="456" y="142"/>
                      <a:pt x="456" y="142"/>
                    </a:cubicBezTo>
                    <a:moveTo>
                      <a:pt x="339" y="129"/>
                    </a:moveTo>
                    <a:cubicBezTo>
                      <a:pt x="343" y="138"/>
                      <a:pt x="343" y="147"/>
                      <a:pt x="340" y="156"/>
                    </a:cubicBezTo>
                    <a:cubicBezTo>
                      <a:pt x="340" y="158"/>
                      <a:pt x="339" y="160"/>
                      <a:pt x="338" y="161"/>
                    </a:cubicBezTo>
                    <a:cubicBezTo>
                      <a:pt x="339" y="160"/>
                      <a:pt x="340" y="158"/>
                      <a:pt x="340" y="157"/>
                    </a:cubicBezTo>
                    <a:cubicBezTo>
                      <a:pt x="342" y="153"/>
                      <a:pt x="343" y="149"/>
                      <a:pt x="343" y="145"/>
                    </a:cubicBezTo>
                    <a:cubicBezTo>
                      <a:pt x="343" y="139"/>
                      <a:pt x="341" y="134"/>
                      <a:pt x="339" y="129"/>
                    </a:cubicBezTo>
                    <a:moveTo>
                      <a:pt x="332" y="120"/>
                    </a:moveTo>
                    <a:cubicBezTo>
                      <a:pt x="331" y="121"/>
                      <a:pt x="331" y="121"/>
                      <a:pt x="331" y="121"/>
                    </a:cubicBezTo>
                    <a:cubicBezTo>
                      <a:pt x="332" y="122"/>
                      <a:pt x="332" y="122"/>
                      <a:pt x="332" y="122"/>
                    </a:cubicBezTo>
                    <a:cubicBezTo>
                      <a:pt x="333" y="122"/>
                      <a:pt x="333" y="122"/>
                      <a:pt x="333" y="123"/>
                    </a:cubicBezTo>
                    <a:cubicBezTo>
                      <a:pt x="333" y="122"/>
                      <a:pt x="332" y="121"/>
                      <a:pt x="332" y="120"/>
                    </a:cubicBezTo>
                    <a:moveTo>
                      <a:pt x="420" y="90"/>
                    </a:moveTo>
                    <a:cubicBezTo>
                      <a:pt x="418" y="92"/>
                      <a:pt x="414" y="99"/>
                      <a:pt x="414" y="108"/>
                    </a:cubicBezTo>
                    <a:cubicBezTo>
                      <a:pt x="414" y="114"/>
                      <a:pt x="416" y="121"/>
                      <a:pt x="420" y="129"/>
                    </a:cubicBezTo>
                    <a:cubicBezTo>
                      <a:pt x="425" y="137"/>
                      <a:pt x="436" y="145"/>
                      <a:pt x="447" y="145"/>
                    </a:cubicBezTo>
                    <a:cubicBezTo>
                      <a:pt x="449" y="145"/>
                      <a:pt x="451" y="145"/>
                      <a:pt x="453" y="144"/>
                    </a:cubicBezTo>
                    <a:cubicBezTo>
                      <a:pt x="452" y="144"/>
                      <a:pt x="452" y="144"/>
                      <a:pt x="452" y="143"/>
                    </a:cubicBezTo>
                    <a:cubicBezTo>
                      <a:pt x="450" y="143"/>
                      <a:pt x="449" y="144"/>
                      <a:pt x="447" y="144"/>
                    </a:cubicBezTo>
                    <a:cubicBezTo>
                      <a:pt x="436" y="144"/>
                      <a:pt x="425" y="136"/>
                      <a:pt x="421" y="129"/>
                    </a:cubicBezTo>
                    <a:cubicBezTo>
                      <a:pt x="414" y="115"/>
                      <a:pt x="413" y="102"/>
                      <a:pt x="421" y="91"/>
                    </a:cubicBezTo>
                    <a:cubicBezTo>
                      <a:pt x="421" y="91"/>
                      <a:pt x="421" y="90"/>
                      <a:pt x="421" y="90"/>
                    </a:cubicBezTo>
                    <a:cubicBezTo>
                      <a:pt x="420" y="90"/>
                      <a:pt x="420" y="90"/>
                      <a:pt x="420" y="90"/>
                    </a:cubicBezTo>
                    <a:moveTo>
                      <a:pt x="339" y="80"/>
                    </a:moveTo>
                    <a:cubicBezTo>
                      <a:pt x="339" y="80"/>
                      <a:pt x="339" y="81"/>
                      <a:pt x="339" y="82"/>
                    </a:cubicBezTo>
                    <a:cubicBezTo>
                      <a:pt x="342" y="87"/>
                      <a:pt x="344" y="92"/>
                      <a:pt x="344" y="98"/>
                    </a:cubicBezTo>
                    <a:cubicBezTo>
                      <a:pt x="343" y="106"/>
                      <a:pt x="339" y="114"/>
                      <a:pt x="333" y="119"/>
                    </a:cubicBezTo>
                    <a:cubicBezTo>
                      <a:pt x="334" y="120"/>
                      <a:pt x="334" y="120"/>
                      <a:pt x="334" y="120"/>
                    </a:cubicBezTo>
                    <a:cubicBezTo>
                      <a:pt x="340" y="115"/>
                      <a:pt x="345" y="106"/>
                      <a:pt x="345" y="99"/>
                    </a:cubicBezTo>
                    <a:cubicBezTo>
                      <a:pt x="345" y="98"/>
                      <a:pt x="345" y="98"/>
                      <a:pt x="345" y="97"/>
                    </a:cubicBezTo>
                    <a:cubicBezTo>
                      <a:pt x="345" y="90"/>
                      <a:pt x="342" y="84"/>
                      <a:pt x="339" y="80"/>
                    </a:cubicBezTo>
                    <a:moveTo>
                      <a:pt x="336" y="77"/>
                    </a:moveTo>
                    <a:cubicBezTo>
                      <a:pt x="335" y="77"/>
                      <a:pt x="335" y="77"/>
                      <a:pt x="335" y="77"/>
                    </a:cubicBezTo>
                    <a:cubicBezTo>
                      <a:pt x="336" y="78"/>
                      <a:pt x="336" y="78"/>
                      <a:pt x="336" y="78"/>
                    </a:cubicBezTo>
                    <a:cubicBezTo>
                      <a:pt x="336" y="78"/>
                      <a:pt x="336" y="77"/>
                      <a:pt x="336" y="77"/>
                    </a:cubicBezTo>
                    <a:moveTo>
                      <a:pt x="373" y="51"/>
                    </a:moveTo>
                    <a:cubicBezTo>
                      <a:pt x="373" y="54"/>
                      <a:pt x="374" y="57"/>
                      <a:pt x="375" y="60"/>
                    </a:cubicBezTo>
                    <a:cubicBezTo>
                      <a:pt x="377" y="68"/>
                      <a:pt x="383" y="76"/>
                      <a:pt x="391" y="79"/>
                    </a:cubicBezTo>
                    <a:cubicBezTo>
                      <a:pt x="394" y="81"/>
                      <a:pt x="397" y="81"/>
                      <a:pt x="400" y="81"/>
                    </a:cubicBezTo>
                    <a:cubicBezTo>
                      <a:pt x="404" y="81"/>
                      <a:pt x="407" y="80"/>
                      <a:pt x="411" y="79"/>
                    </a:cubicBezTo>
                    <a:cubicBezTo>
                      <a:pt x="410" y="78"/>
                      <a:pt x="410" y="78"/>
                      <a:pt x="410" y="77"/>
                    </a:cubicBezTo>
                    <a:cubicBezTo>
                      <a:pt x="407" y="79"/>
                      <a:pt x="403" y="80"/>
                      <a:pt x="400" y="80"/>
                    </a:cubicBezTo>
                    <a:cubicBezTo>
                      <a:pt x="397" y="80"/>
                      <a:pt x="394" y="79"/>
                      <a:pt x="392" y="78"/>
                    </a:cubicBezTo>
                    <a:cubicBezTo>
                      <a:pt x="384" y="75"/>
                      <a:pt x="379" y="68"/>
                      <a:pt x="376" y="60"/>
                    </a:cubicBezTo>
                    <a:cubicBezTo>
                      <a:pt x="375" y="58"/>
                      <a:pt x="375" y="55"/>
                      <a:pt x="374" y="52"/>
                    </a:cubicBezTo>
                    <a:cubicBezTo>
                      <a:pt x="374" y="52"/>
                      <a:pt x="373" y="51"/>
                      <a:pt x="373" y="51"/>
                    </a:cubicBezTo>
                    <a:moveTo>
                      <a:pt x="332" y="47"/>
                    </a:moveTo>
                    <a:cubicBezTo>
                      <a:pt x="337" y="52"/>
                      <a:pt x="337" y="52"/>
                      <a:pt x="337" y="52"/>
                    </a:cubicBezTo>
                    <a:cubicBezTo>
                      <a:pt x="341" y="57"/>
                      <a:pt x="343" y="62"/>
                      <a:pt x="342" y="67"/>
                    </a:cubicBezTo>
                    <a:cubicBezTo>
                      <a:pt x="341" y="70"/>
                      <a:pt x="340" y="73"/>
                      <a:pt x="338" y="75"/>
                    </a:cubicBezTo>
                    <a:cubicBezTo>
                      <a:pt x="338" y="76"/>
                      <a:pt x="338" y="76"/>
                      <a:pt x="338" y="77"/>
                    </a:cubicBezTo>
                    <a:cubicBezTo>
                      <a:pt x="341" y="74"/>
                      <a:pt x="342" y="71"/>
                      <a:pt x="343" y="67"/>
                    </a:cubicBezTo>
                    <a:cubicBezTo>
                      <a:pt x="343" y="66"/>
                      <a:pt x="343" y="65"/>
                      <a:pt x="343" y="64"/>
                    </a:cubicBezTo>
                    <a:cubicBezTo>
                      <a:pt x="343" y="59"/>
                      <a:pt x="341" y="55"/>
                      <a:pt x="338" y="51"/>
                    </a:cubicBezTo>
                    <a:cubicBezTo>
                      <a:pt x="338" y="51"/>
                      <a:pt x="338" y="51"/>
                      <a:pt x="338" y="51"/>
                    </a:cubicBezTo>
                    <a:cubicBezTo>
                      <a:pt x="338" y="51"/>
                      <a:pt x="338" y="51"/>
                      <a:pt x="338" y="51"/>
                    </a:cubicBezTo>
                    <a:cubicBezTo>
                      <a:pt x="343" y="54"/>
                      <a:pt x="349" y="56"/>
                      <a:pt x="356" y="56"/>
                    </a:cubicBezTo>
                    <a:cubicBezTo>
                      <a:pt x="357" y="56"/>
                      <a:pt x="359" y="56"/>
                      <a:pt x="361" y="56"/>
                    </a:cubicBezTo>
                    <a:cubicBezTo>
                      <a:pt x="365" y="55"/>
                      <a:pt x="369" y="53"/>
                      <a:pt x="372" y="50"/>
                    </a:cubicBezTo>
                    <a:cubicBezTo>
                      <a:pt x="372" y="50"/>
                      <a:pt x="372" y="50"/>
                      <a:pt x="371" y="49"/>
                    </a:cubicBezTo>
                    <a:cubicBezTo>
                      <a:pt x="368" y="52"/>
                      <a:pt x="364" y="54"/>
                      <a:pt x="361" y="54"/>
                    </a:cubicBezTo>
                    <a:cubicBezTo>
                      <a:pt x="359" y="55"/>
                      <a:pt x="357" y="55"/>
                      <a:pt x="356" y="55"/>
                    </a:cubicBezTo>
                    <a:cubicBezTo>
                      <a:pt x="350" y="55"/>
                      <a:pt x="344" y="53"/>
                      <a:pt x="338" y="50"/>
                    </a:cubicBezTo>
                    <a:cubicBezTo>
                      <a:pt x="332" y="47"/>
                      <a:pt x="332" y="47"/>
                      <a:pt x="332" y="47"/>
                    </a:cubicBezTo>
                    <a:moveTo>
                      <a:pt x="416" y="23"/>
                    </a:moveTo>
                    <a:cubicBezTo>
                      <a:pt x="416" y="24"/>
                      <a:pt x="415" y="24"/>
                      <a:pt x="415" y="24"/>
                    </a:cubicBezTo>
                    <a:cubicBezTo>
                      <a:pt x="415" y="24"/>
                      <a:pt x="416" y="24"/>
                      <a:pt x="416" y="24"/>
                    </a:cubicBezTo>
                    <a:cubicBezTo>
                      <a:pt x="416" y="23"/>
                      <a:pt x="416" y="23"/>
                      <a:pt x="416" y="23"/>
                    </a:cubicBezTo>
                    <a:cubicBezTo>
                      <a:pt x="416" y="23"/>
                      <a:pt x="416" y="23"/>
                      <a:pt x="416" y="23"/>
                    </a:cubicBezTo>
                    <a:moveTo>
                      <a:pt x="297" y="0"/>
                    </a:moveTo>
                    <a:cubicBezTo>
                      <a:pt x="293" y="0"/>
                      <a:pt x="288" y="1"/>
                      <a:pt x="284" y="3"/>
                    </a:cubicBezTo>
                    <a:cubicBezTo>
                      <a:pt x="285" y="4"/>
                      <a:pt x="285" y="4"/>
                      <a:pt x="285" y="4"/>
                    </a:cubicBezTo>
                    <a:cubicBezTo>
                      <a:pt x="285" y="4"/>
                      <a:pt x="285" y="4"/>
                      <a:pt x="285" y="4"/>
                    </a:cubicBezTo>
                    <a:cubicBezTo>
                      <a:pt x="288" y="2"/>
                      <a:pt x="293" y="2"/>
                      <a:pt x="297" y="2"/>
                    </a:cubicBezTo>
                    <a:cubicBezTo>
                      <a:pt x="312" y="2"/>
                      <a:pt x="323" y="10"/>
                      <a:pt x="335" y="17"/>
                    </a:cubicBezTo>
                    <a:cubicBezTo>
                      <a:pt x="340" y="21"/>
                      <a:pt x="345" y="24"/>
                      <a:pt x="351" y="27"/>
                    </a:cubicBezTo>
                    <a:cubicBezTo>
                      <a:pt x="355" y="30"/>
                      <a:pt x="359" y="31"/>
                      <a:pt x="363" y="31"/>
                    </a:cubicBezTo>
                    <a:cubicBezTo>
                      <a:pt x="365" y="31"/>
                      <a:pt x="368" y="30"/>
                      <a:pt x="370" y="30"/>
                    </a:cubicBezTo>
                    <a:cubicBezTo>
                      <a:pt x="373" y="29"/>
                      <a:pt x="376" y="28"/>
                      <a:pt x="378" y="28"/>
                    </a:cubicBezTo>
                    <a:cubicBezTo>
                      <a:pt x="379" y="28"/>
                      <a:pt x="381" y="28"/>
                      <a:pt x="382" y="29"/>
                    </a:cubicBezTo>
                    <a:cubicBezTo>
                      <a:pt x="384" y="29"/>
                      <a:pt x="386" y="30"/>
                      <a:pt x="388" y="32"/>
                    </a:cubicBezTo>
                    <a:cubicBezTo>
                      <a:pt x="390" y="33"/>
                      <a:pt x="392" y="35"/>
                      <a:pt x="395" y="35"/>
                    </a:cubicBezTo>
                    <a:cubicBezTo>
                      <a:pt x="396" y="35"/>
                      <a:pt x="397" y="35"/>
                      <a:pt x="397" y="35"/>
                    </a:cubicBezTo>
                    <a:cubicBezTo>
                      <a:pt x="402" y="35"/>
                      <a:pt x="407" y="33"/>
                      <a:pt x="411" y="30"/>
                    </a:cubicBezTo>
                    <a:cubicBezTo>
                      <a:pt x="411" y="29"/>
                      <a:pt x="411" y="28"/>
                      <a:pt x="412" y="27"/>
                    </a:cubicBezTo>
                    <a:cubicBezTo>
                      <a:pt x="408" y="31"/>
                      <a:pt x="403" y="34"/>
                      <a:pt x="397" y="34"/>
                    </a:cubicBezTo>
                    <a:cubicBezTo>
                      <a:pt x="397" y="34"/>
                      <a:pt x="396" y="34"/>
                      <a:pt x="395" y="34"/>
                    </a:cubicBezTo>
                    <a:cubicBezTo>
                      <a:pt x="390" y="33"/>
                      <a:pt x="387" y="29"/>
                      <a:pt x="382" y="27"/>
                    </a:cubicBezTo>
                    <a:cubicBezTo>
                      <a:pt x="381" y="27"/>
                      <a:pt x="379" y="27"/>
                      <a:pt x="378" y="27"/>
                    </a:cubicBezTo>
                    <a:cubicBezTo>
                      <a:pt x="375" y="27"/>
                      <a:pt x="372" y="28"/>
                      <a:pt x="370" y="28"/>
                    </a:cubicBezTo>
                    <a:cubicBezTo>
                      <a:pt x="367" y="29"/>
                      <a:pt x="365" y="29"/>
                      <a:pt x="363" y="29"/>
                    </a:cubicBezTo>
                    <a:cubicBezTo>
                      <a:pt x="359" y="29"/>
                      <a:pt x="355" y="28"/>
                      <a:pt x="352" y="26"/>
                    </a:cubicBezTo>
                    <a:cubicBezTo>
                      <a:pt x="334" y="17"/>
                      <a:pt x="319" y="0"/>
                      <a:pt x="297"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1" name="Freeform 284">
                <a:extLst>
                  <a:ext uri="{FF2B5EF4-FFF2-40B4-BE49-F238E27FC236}">
                    <a16:creationId xmlns:a16="http://schemas.microsoft.com/office/drawing/2014/main" id="{39853E91-5F79-407D-8E0C-3DA36D126CAF}"/>
                  </a:ext>
                </a:extLst>
              </p:cNvPr>
              <p:cNvSpPr>
                <a:spLocks/>
              </p:cNvSpPr>
              <p:nvPr/>
            </p:nvSpPr>
            <p:spPr bwMode="auto">
              <a:xfrm>
                <a:off x="1294" y="2385"/>
                <a:ext cx="45" cy="62"/>
              </a:xfrm>
              <a:custGeom>
                <a:avLst/>
                <a:gdLst>
                  <a:gd name="T0" fmla="*/ 19 w 19"/>
                  <a:gd name="T1" fmla="*/ 0 h 26"/>
                  <a:gd name="T2" fmla="*/ 14 w 19"/>
                  <a:gd name="T3" fmla="*/ 1 h 26"/>
                  <a:gd name="T4" fmla="*/ 2 w 19"/>
                  <a:gd name="T5" fmla="*/ 12 h 26"/>
                  <a:gd name="T6" fmla="*/ 0 w 19"/>
                  <a:gd name="T7" fmla="*/ 24 h 26"/>
                  <a:gd name="T8" fmla="*/ 2 w 19"/>
                  <a:gd name="T9" fmla="*/ 26 h 26"/>
                  <a:gd name="T10" fmla="*/ 4 w 19"/>
                  <a:gd name="T11" fmla="*/ 13 h 26"/>
                  <a:gd name="T12" fmla="*/ 9 w 19"/>
                  <a:gd name="T13" fmla="*/ 6 h 26"/>
                  <a:gd name="T14" fmla="*/ 18 w 19"/>
                  <a:gd name="T15" fmla="*/ 1 h 26"/>
                  <a:gd name="T16" fmla="*/ 18 w 19"/>
                  <a:gd name="T17" fmla="*/ 1 h 26"/>
                  <a:gd name="T18" fmla="*/ 18 w 19"/>
                  <a:gd name="T19" fmla="*/ 0 h 26"/>
                  <a:gd name="T20" fmla="*/ 19 w 19"/>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26">
                    <a:moveTo>
                      <a:pt x="19" y="0"/>
                    </a:moveTo>
                    <a:cubicBezTo>
                      <a:pt x="17" y="0"/>
                      <a:pt x="15" y="0"/>
                      <a:pt x="14" y="1"/>
                    </a:cubicBezTo>
                    <a:cubicBezTo>
                      <a:pt x="10" y="5"/>
                      <a:pt x="6" y="9"/>
                      <a:pt x="2" y="12"/>
                    </a:cubicBezTo>
                    <a:cubicBezTo>
                      <a:pt x="0" y="16"/>
                      <a:pt x="0" y="20"/>
                      <a:pt x="0" y="24"/>
                    </a:cubicBezTo>
                    <a:cubicBezTo>
                      <a:pt x="1" y="24"/>
                      <a:pt x="2" y="25"/>
                      <a:pt x="2" y="26"/>
                    </a:cubicBezTo>
                    <a:cubicBezTo>
                      <a:pt x="2" y="22"/>
                      <a:pt x="2" y="17"/>
                      <a:pt x="4" y="13"/>
                    </a:cubicBezTo>
                    <a:cubicBezTo>
                      <a:pt x="5" y="10"/>
                      <a:pt x="7" y="8"/>
                      <a:pt x="9" y="6"/>
                    </a:cubicBezTo>
                    <a:cubicBezTo>
                      <a:pt x="12" y="4"/>
                      <a:pt x="14" y="2"/>
                      <a:pt x="18" y="1"/>
                    </a:cubicBezTo>
                    <a:cubicBezTo>
                      <a:pt x="18" y="1"/>
                      <a:pt x="18" y="1"/>
                      <a:pt x="18" y="1"/>
                    </a:cubicBezTo>
                    <a:cubicBezTo>
                      <a:pt x="18" y="1"/>
                      <a:pt x="18" y="0"/>
                      <a:pt x="18" y="0"/>
                    </a:cubicBezTo>
                    <a:cubicBezTo>
                      <a:pt x="18" y="0"/>
                      <a:pt x="19" y="0"/>
                      <a:pt x="19"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2" name="Freeform 285">
                <a:extLst>
                  <a:ext uri="{FF2B5EF4-FFF2-40B4-BE49-F238E27FC236}">
                    <a16:creationId xmlns:a16="http://schemas.microsoft.com/office/drawing/2014/main" id="{8F7051C2-121C-420F-A15C-99D21D4C9078}"/>
                  </a:ext>
                </a:extLst>
              </p:cNvPr>
              <p:cNvSpPr>
                <a:spLocks/>
              </p:cNvSpPr>
              <p:nvPr/>
            </p:nvSpPr>
            <p:spPr bwMode="auto">
              <a:xfrm>
                <a:off x="1320" y="2670"/>
                <a:ext cx="12" cy="7"/>
              </a:xfrm>
              <a:custGeom>
                <a:avLst/>
                <a:gdLst>
                  <a:gd name="T0" fmla="*/ 4 w 5"/>
                  <a:gd name="T1" fmla="*/ 0 h 3"/>
                  <a:gd name="T2" fmla="*/ 0 w 5"/>
                  <a:gd name="T3" fmla="*/ 0 h 3"/>
                  <a:gd name="T4" fmla="*/ 0 w 5"/>
                  <a:gd name="T5" fmla="*/ 0 h 3"/>
                  <a:gd name="T6" fmla="*/ 0 w 5"/>
                  <a:gd name="T7" fmla="*/ 3 h 3"/>
                  <a:gd name="T8" fmla="*/ 1 w 5"/>
                  <a:gd name="T9" fmla="*/ 3 h 3"/>
                  <a:gd name="T10" fmla="*/ 4 w 5"/>
                  <a:gd name="T11" fmla="*/ 2 h 3"/>
                  <a:gd name="T12" fmla="*/ 5 w 5"/>
                  <a:gd name="T13" fmla="*/ 2 h 3"/>
                  <a:gd name="T14" fmla="*/ 4 w 5"/>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4" y="0"/>
                    </a:moveTo>
                    <a:cubicBezTo>
                      <a:pt x="3" y="0"/>
                      <a:pt x="1" y="0"/>
                      <a:pt x="0" y="0"/>
                    </a:cubicBezTo>
                    <a:cubicBezTo>
                      <a:pt x="0" y="0"/>
                      <a:pt x="0" y="0"/>
                      <a:pt x="0" y="0"/>
                    </a:cubicBezTo>
                    <a:cubicBezTo>
                      <a:pt x="0" y="1"/>
                      <a:pt x="0" y="2"/>
                      <a:pt x="0" y="3"/>
                    </a:cubicBezTo>
                    <a:cubicBezTo>
                      <a:pt x="0" y="3"/>
                      <a:pt x="1" y="3"/>
                      <a:pt x="1" y="3"/>
                    </a:cubicBezTo>
                    <a:cubicBezTo>
                      <a:pt x="2" y="3"/>
                      <a:pt x="3" y="3"/>
                      <a:pt x="4" y="2"/>
                    </a:cubicBezTo>
                    <a:cubicBezTo>
                      <a:pt x="5" y="2"/>
                      <a:pt x="5" y="2"/>
                      <a:pt x="5" y="2"/>
                    </a:cubicBezTo>
                    <a:cubicBezTo>
                      <a:pt x="4" y="0"/>
                      <a:pt x="4" y="0"/>
                      <a:pt x="4"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3" name="Freeform 286">
                <a:extLst>
                  <a:ext uri="{FF2B5EF4-FFF2-40B4-BE49-F238E27FC236}">
                    <a16:creationId xmlns:a16="http://schemas.microsoft.com/office/drawing/2014/main" id="{1E272B1D-77B6-444F-A3BC-87425385C51B}"/>
                  </a:ext>
                </a:extLst>
              </p:cNvPr>
              <p:cNvSpPr>
                <a:spLocks/>
              </p:cNvSpPr>
              <p:nvPr/>
            </p:nvSpPr>
            <p:spPr bwMode="auto">
              <a:xfrm>
                <a:off x="1475" y="25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4" name="Freeform 287">
                <a:extLst>
                  <a:ext uri="{FF2B5EF4-FFF2-40B4-BE49-F238E27FC236}">
                    <a16:creationId xmlns:a16="http://schemas.microsoft.com/office/drawing/2014/main" id="{ED5D6414-9B36-4A73-92B3-A4E25007D2B1}"/>
                  </a:ext>
                </a:extLst>
              </p:cNvPr>
              <p:cNvSpPr>
                <a:spLocks noEditPoints="1"/>
              </p:cNvSpPr>
              <p:nvPr/>
            </p:nvSpPr>
            <p:spPr bwMode="auto">
              <a:xfrm>
                <a:off x="1517" y="2437"/>
                <a:ext cx="134" cy="86"/>
              </a:xfrm>
              <a:custGeom>
                <a:avLst/>
                <a:gdLst>
                  <a:gd name="T0" fmla="*/ 13 w 56"/>
                  <a:gd name="T1" fmla="*/ 33 h 36"/>
                  <a:gd name="T2" fmla="*/ 12 w 56"/>
                  <a:gd name="T3" fmla="*/ 33 h 36"/>
                  <a:gd name="T4" fmla="*/ 5 w 56"/>
                  <a:gd name="T5" fmla="*/ 34 h 36"/>
                  <a:gd name="T6" fmla="*/ 1 w 56"/>
                  <a:gd name="T7" fmla="*/ 34 h 36"/>
                  <a:gd name="T8" fmla="*/ 1 w 56"/>
                  <a:gd name="T9" fmla="*/ 34 h 36"/>
                  <a:gd name="T10" fmla="*/ 1 w 56"/>
                  <a:gd name="T11" fmla="*/ 35 h 36"/>
                  <a:gd name="T12" fmla="*/ 10 w 56"/>
                  <a:gd name="T13" fmla="*/ 36 h 36"/>
                  <a:gd name="T14" fmla="*/ 11 w 56"/>
                  <a:gd name="T15" fmla="*/ 36 h 36"/>
                  <a:gd name="T16" fmla="*/ 13 w 56"/>
                  <a:gd name="T17" fmla="*/ 36 h 36"/>
                  <a:gd name="T18" fmla="*/ 13 w 56"/>
                  <a:gd name="T19" fmla="*/ 33 h 36"/>
                  <a:gd name="T20" fmla="*/ 53 w 56"/>
                  <a:gd name="T21" fmla="*/ 0 h 36"/>
                  <a:gd name="T22" fmla="*/ 49 w 56"/>
                  <a:gd name="T23" fmla="*/ 9 h 36"/>
                  <a:gd name="T24" fmla="*/ 37 w 56"/>
                  <a:gd name="T25" fmla="*/ 21 h 36"/>
                  <a:gd name="T26" fmla="*/ 21 w 56"/>
                  <a:gd name="T27" fmla="*/ 31 h 36"/>
                  <a:gd name="T28" fmla="*/ 14 w 56"/>
                  <a:gd name="T29" fmla="*/ 33 h 36"/>
                  <a:gd name="T30" fmla="*/ 48 w 56"/>
                  <a:gd name="T31" fmla="*/ 14 h 36"/>
                  <a:gd name="T32" fmla="*/ 52 w 56"/>
                  <a:gd name="T33" fmla="*/ 8 h 36"/>
                  <a:gd name="T34" fmla="*/ 54 w 56"/>
                  <a:gd name="T35" fmla="*/ 7 h 36"/>
                  <a:gd name="T36" fmla="*/ 54 w 56"/>
                  <a:gd name="T37" fmla="*/ 6 h 36"/>
                  <a:gd name="T38" fmla="*/ 56 w 56"/>
                  <a:gd name="T39" fmla="*/ 2 h 36"/>
                  <a:gd name="T40" fmla="*/ 53 w 56"/>
                  <a:gd name="T4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 h="36">
                    <a:moveTo>
                      <a:pt x="13" y="33"/>
                    </a:moveTo>
                    <a:cubicBezTo>
                      <a:pt x="13" y="33"/>
                      <a:pt x="12" y="33"/>
                      <a:pt x="12" y="33"/>
                    </a:cubicBezTo>
                    <a:cubicBezTo>
                      <a:pt x="10" y="34"/>
                      <a:pt x="8" y="34"/>
                      <a:pt x="5" y="34"/>
                    </a:cubicBezTo>
                    <a:cubicBezTo>
                      <a:pt x="4" y="34"/>
                      <a:pt x="3" y="34"/>
                      <a:pt x="1" y="34"/>
                    </a:cubicBezTo>
                    <a:cubicBezTo>
                      <a:pt x="1" y="34"/>
                      <a:pt x="1" y="34"/>
                      <a:pt x="1" y="34"/>
                    </a:cubicBezTo>
                    <a:cubicBezTo>
                      <a:pt x="1" y="34"/>
                      <a:pt x="0" y="35"/>
                      <a:pt x="1" y="35"/>
                    </a:cubicBezTo>
                    <a:cubicBezTo>
                      <a:pt x="4" y="36"/>
                      <a:pt x="7" y="36"/>
                      <a:pt x="10" y="36"/>
                    </a:cubicBezTo>
                    <a:cubicBezTo>
                      <a:pt x="10" y="36"/>
                      <a:pt x="11" y="36"/>
                      <a:pt x="11" y="36"/>
                    </a:cubicBezTo>
                    <a:cubicBezTo>
                      <a:pt x="12" y="36"/>
                      <a:pt x="12" y="36"/>
                      <a:pt x="13" y="36"/>
                    </a:cubicBezTo>
                    <a:cubicBezTo>
                      <a:pt x="13" y="35"/>
                      <a:pt x="13" y="34"/>
                      <a:pt x="13" y="33"/>
                    </a:cubicBezTo>
                    <a:moveTo>
                      <a:pt x="53" y="0"/>
                    </a:moveTo>
                    <a:cubicBezTo>
                      <a:pt x="52" y="3"/>
                      <a:pt x="51" y="6"/>
                      <a:pt x="49" y="9"/>
                    </a:cubicBezTo>
                    <a:cubicBezTo>
                      <a:pt x="45" y="14"/>
                      <a:pt x="42" y="18"/>
                      <a:pt x="37" y="21"/>
                    </a:cubicBezTo>
                    <a:cubicBezTo>
                      <a:pt x="32" y="25"/>
                      <a:pt x="27" y="28"/>
                      <a:pt x="21" y="31"/>
                    </a:cubicBezTo>
                    <a:cubicBezTo>
                      <a:pt x="19" y="32"/>
                      <a:pt x="16" y="32"/>
                      <a:pt x="14" y="33"/>
                    </a:cubicBezTo>
                    <a:cubicBezTo>
                      <a:pt x="27" y="32"/>
                      <a:pt x="39" y="26"/>
                      <a:pt x="48" y="14"/>
                    </a:cubicBezTo>
                    <a:cubicBezTo>
                      <a:pt x="50" y="12"/>
                      <a:pt x="51" y="10"/>
                      <a:pt x="52" y="8"/>
                    </a:cubicBezTo>
                    <a:cubicBezTo>
                      <a:pt x="53" y="7"/>
                      <a:pt x="53" y="7"/>
                      <a:pt x="54" y="7"/>
                    </a:cubicBezTo>
                    <a:cubicBezTo>
                      <a:pt x="54" y="7"/>
                      <a:pt x="54" y="6"/>
                      <a:pt x="54" y="6"/>
                    </a:cubicBezTo>
                    <a:cubicBezTo>
                      <a:pt x="55" y="5"/>
                      <a:pt x="55" y="4"/>
                      <a:pt x="56" y="2"/>
                    </a:cubicBezTo>
                    <a:cubicBezTo>
                      <a:pt x="55" y="1"/>
                      <a:pt x="54" y="1"/>
                      <a:pt x="53"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5" name="Freeform 288">
                <a:extLst>
                  <a:ext uri="{FF2B5EF4-FFF2-40B4-BE49-F238E27FC236}">
                    <a16:creationId xmlns:a16="http://schemas.microsoft.com/office/drawing/2014/main" id="{4EC1DCCF-5B0E-4248-AF6C-F3A1AA284C3D}"/>
                  </a:ext>
                </a:extLst>
              </p:cNvPr>
              <p:cNvSpPr>
                <a:spLocks/>
              </p:cNvSpPr>
              <p:nvPr/>
            </p:nvSpPr>
            <p:spPr bwMode="auto">
              <a:xfrm>
                <a:off x="1662" y="2351"/>
                <a:ext cx="46" cy="34"/>
              </a:xfrm>
              <a:custGeom>
                <a:avLst/>
                <a:gdLst>
                  <a:gd name="T0" fmla="*/ 18 w 19"/>
                  <a:gd name="T1" fmla="*/ 0 h 14"/>
                  <a:gd name="T2" fmla="*/ 15 w 19"/>
                  <a:gd name="T3" fmla="*/ 2 h 14"/>
                  <a:gd name="T4" fmla="*/ 0 w 19"/>
                  <a:gd name="T5" fmla="*/ 12 h 14"/>
                  <a:gd name="T6" fmla="*/ 1 w 19"/>
                  <a:gd name="T7" fmla="*/ 13 h 14"/>
                  <a:gd name="T8" fmla="*/ 2 w 19"/>
                  <a:gd name="T9" fmla="*/ 14 h 14"/>
                  <a:gd name="T10" fmla="*/ 19 w 19"/>
                  <a:gd name="T11" fmla="*/ 0 h 14"/>
                  <a:gd name="T12" fmla="*/ 18 w 1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9" h="14">
                    <a:moveTo>
                      <a:pt x="18" y="0"/>
                    </a:moveTo>
                    <a:cubicBezTo>
                      <a:pt x="17" y="1"/>
                      <a:pt x="16" y="2"/>
                      <a:pt x="15" y="2"/>
                    </a:cubicBezTo>
                    <a:cubicBezTo>
                      <a:pt x="11" y="6"/>
                      <a:pt x="6" y="10"/>
                      <a:pt x="0" y="12"/>
                    </a:cubicBezTo>
                    <a:cubicBezTo>
                      <a:pt x="0" y="13"/>
                      <a:pt x="0" y="13"/>
                      <a:pt x="1" y="13"/>
                    </a:cubicBezTo>
                    <a:cubicBezTo>
                      <a:pt x="1" y="13"/>
                      <a:pt x="1" y="13"/>
                      <a:pt x="2" y="14"/>
                    </a:cubicBezTo>
                    <a:cubicBezTo>
                      <a:pt x="9" y="12"/>
                      <a:pt x="15" y="7"/>
                      <a:pt x="19" y="0"/>
                    </a:cubicBezTo>
                    <a:cubicBezTo>
                      <a:pt x="19" y="0"/>
                      <a:pt x="18" y="0"/>
                      <a:pt x="18"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6" name="Freeform 289">
                <a:extLst>
                  <a:ext uri="{FF2B5EF4-FFF2-40B4-BE49-F238E27FC236}">
                    <a16:creationId xmlns:a16="http://schemas.microsoft.com/office/drawing/2014/main" id="{92A3A53A-5ED6-41DF-9B08-7A370F59557B}"/>
                  </a:ext>
                </a:extLst>
              </p:cNvPr>
              <p:cNvSpPr>
                <a:spLocks noEditPoints="1"/>
              </p:cNvSpPr>
              <p:nvPr/>
            </p:nvSpPr>
            <p:spPr bwMode="auto">
              <a:xfrm>
                <a:off x="1705" y="2252"/>
                <a:ext cx="143" cy="145"/>
              </a:xfrm>
              <a:custGeom>
                <a:avLst/>
                <a:gdLst>
                  <a:gd name="T0" fmla="*/ 1 w 60"/>
                  <a:gd name="T1" fmla="*/ 58 h 61"/>
                  <a:gd name="T2" fmla="*/ 1 w 60"/>
                  <a:gd name="T3" fmla="*/ 58 h 61"/>
                  <a:gd name="T4" fmla="*/ 5 w 60"/>
                  <a:gd name="T5" fmla="*/ 61 h 61"/>
                  <a:gd name="T6" fmla="*/ 7 w 60"/>
                  <a:gd name="T7" fmla="*/ 60 h 61"/>
                  <a:gd name="T8" fmla="*/ 9 w 60"/>
                  <a:gd name="T9" fmla="*/ 60 h 61"/>
                  <a:gd name="T10" fmla="*/ 1 w 60"/>
                  <a:gd name="T11" fmla="*/ 58 h 61"/>
                  <a:gd name="T12" fmla="*/ 1 w 60"/>
                  <a:gd name="T13" fmla="*/ 58 h 61"/>
                  <a:gd name="T14" fmla="*/ 58 w 60"/>
                  <a:gd name="T15" fmla="*/ 0 h 61"/>
                  <a:gd name="T16" fmla="*/ 57 w 60"/>
                  <a:gd name="T17" fmla="*/ 0 h 61"/>
                  <a:gd name="T18" fmla="*/ 55 w 60"/>
                  <a:gd name="T19" fmla="*/ 1 h 61"/>
                  <a:gd name="T20" fmla="*/ 56 w 60"/>
                  <a:gd name="T21" fmla="*/ 21 h 61"/>
                  <a:gd name="T22" fmla="*/ 53 w 60"/>
                  <a:gd name="T23" fmla="*/ 31 h 61"/>
                  <a:gd name="T24" fmla="*/ 57 w 60"/>
                  <a:gd name="T25" fmla="*/ 29 h 61"/>
                  <a:gd name="T26" fmla="*/ 58 w 60"/>
                  <a:gd name="T27" fmla="*/ 28 h 61"/>
                  <a:gd name="T28" fmla="*/ 59 w 60"/>
                  <a:gd name="T29" fmla="*/ 13 h 61"/>
                  <a:gd name="T30" fmla="*/ 59 w 60"/>
                  <a:gd name="T31" fmla="*/ 12 h 61"/>
                  <a:gd name="T32" fmla="*/ 59 w 60"/>
                  <a:gd name="T33" fmla="*/ 12 h 61"/>
                  <a:gd name="T34" fmla="*/ 59 w 60"/>
                  <a:gd name="T35" fmla="*/ 12 h 61"/>
                  <a:gd name="T36" fmla="*/ 60 w 60"/>
                  <a:gd name="T37" fmla="*/ 12 h 61"/>
                  <a:gd name="T38" fmla="*/ 60 w 60"/>
                  <a:gd name="T39" fmla="*/ 10 h 61"/>
                  <a:gd name="T40" fmla="*/ 58 w 60"/>
                  <a:gd name="T4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61">
                    <a:moveTo>
                      <a:pt x="1" y="58"/>
                    </a:moveTo>
                    <a:cubicBezTo>
                      <a:pt x="1" y="58"/>
                      <a:pt x="0" y="58"/>
                      <a:pt x="1" y="58"/>
                    </a:cubicBezTo>
                    <a:cubicBezTo>
                      <a:pt x="2" y="60"/>
                      <a:pt x="4" y="61"/>
                      <a:pt x="5" y="61"/>
                    </a:cubicBezTo>
                    <a:cubicBezTo>
                      <a:pt x="6" y="61"/>
                      <a:pt x="7" y="61"/>
                      <a:pt x="7" y="60"/>
                    </a:cubicBezTo>
                    <a:cubicBezTo>
                      <a:pt x="8" y="60"/>
                      <a:pt x="8" y="60"/>
                      <a:pt x="9" y="60"/>
                    </a:cubicBezTo>
                    <a:cubicBezTo>
                      <a:pt x="6" y="60"/>
                      <a:pt x="3" y="59"/>
                      <a:pt x="1" y="58"/>
                    </a:cubicBezTo>
                    <a:cubicBezTo>
                      <a:pt x="1" y="58"/>
                      <a:pt x="1" y="58"/>
                      <a:pt x="1" y="58"/>
                    </a:cubicBezTo>
                    <a:moveTo>
                      <a:pt x="58" y="0"/>
                    </a:moveTo>
                    <a:cubicBezTo>
                      <a:pt x="57" y="0"/>
                      <a:pt x="57" y="0"/>
                      <a:pt x="57" y="0"/>
                    </a:cubicBezTo>
                    <a:cubicBezTo>
                      <a:pt x="55" y="1"/>
                      <a:pt x="55" y="1"/>
                      <a:pt x="55" y="1"/>
                    </a:cubicBezTo>
                    <a:cubicBezTo>
                      <a:pt x="56" y="8"/>
                      <a:pt x="57" y="14"/>
                      <a:pt x="56" y="21"/>
                    </a:cubicBezTo>
                    <a:cubicBezTo>
                      <a:pt x="55" y="25"/>
                      <a:pt x="54" y="28"/>
                      <a:pt x="53" y="31"/>
                    </a:cubicBezTo>
                    <a:cubicBezTo>
                      <a:pt x="54" y="30"/>
                      <a:pt x="56" y="29"/>
                      <a:pt x="57" y="29"/>
                    </a:cubicBezTo>
                    <a:cubicBezTo>
                      <a:pt x="57" y="28"/>
                      <a:pt x="58" y="28"/>
                      <a:pt x="58" y="28"/>
                    </a:cubicBezTo>
                    <a:cubicBezTo>
                      <a:pt x="59" y="24"/>
                      <a:pt x="59" y="18"/>
                      <a:pt x="59" y="13"/>
                    </a:cubicBezTo>
                    <a:cubicBezTo>
                      <a:pt x="59" y="13"/>
                      <a:pt x="59" y="13"/>
                      <a:pt x="59" y="12"/>
                    </a:cubicBezTo>
                    <a:cubicBezTo>
                      <a:pt x="59" y="12"/>
                      <a:pt x="59" y="12"/>
                      <a:pt x="59" y="12"/>
                    </a:cubicBezTo>
                    <a:cubicBezTo>
                      <a:pt x="59" y="12"/>
                      <a:pt x="59" y="12"/>
                      <a:pt x="59" y="12"/>
                    </a:cubicBezTo>
                    <a:cubicBezTo>
                      <a:pt x="60" y="12"/>
                      <a:pt x="60" y="12"/>
                      <a:pt x="60" y="12"/>
                    </a:cubicBezTo>
                    <a:cubicBezTo>
                      <a:pt x="60" y="11"/>
                      <a:pt x="60" y="10"/>
                      <a:pt x="60" y="10"/>
                    </a:cubicBezTo>
                    <a:cubicBezTo>
                      <a:pt x="60" y="6"/>
                      <a:pt x="59" y="3"/>
                      <a:pt x="58"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7" name="Freeform 290">
                <a:extLst>
                  <a:ext uri="{FF2B5EF4-FFF2-40B4-BE49-F238E27FC236}">
                    <a16:creationId xmlns:a16="http://schemas.microsoft.com/office/drawing/2014/main" id="{74012A14-AF3D-4898-B5CD-24D7883FF779}"/>
                  </a:ext>
                </a:extLst>
              </p:cNvPr>
              <p:cNvSpPr>
                <a:spLocks/>
              </p:cNvSpPr>
              <p:nvPr/>
            </p:nvSpPr>
            <p:spPr bwMode="auto">
              <a:xfrm>
                <a:off x="1900" y="2066"/>
                <a:ext cx="5" cy="3"/>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2" y="0"/>
                      <a:pt x="1" y="0"/>
                      <a:pt x="0" y="0"/>
                    </a:cubicBezTo>
                    <a:cubicBezTo>
                      <a:pt x="0" y="0"/>
                      <a:pt x="1" y="1"/>
                      <a:pt x="1" y="1"/>
                    </a:cubicBezTo>
                    <a:cubicBezTo>
                      <a:pt x="1" y="1"/>
                      <a:pt x="2" y="0"/>
                      <a:pt x="2"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8" name="Freeform 291">
                <a:extLst>
                  <a:ext uri="{FF2B5EF4-FFF2-40B4-BE49-F238E27FC236}">
                    <a16:creationId xmlns:a16="http://schemas.microsoft.com/office/drawing/2014/main" id="{1A387DB9-1B01-4D7A-A080-9D393B788067}"/>
                  </a:ext>
                </a:extLst>
              </p:cNvPr>
              <p:cNvSpPr>
                <a:spLocks/>
              </p:cNvSpPr>
              <p:nvPr/>
            </p:nvSpPr>
            <p:spPr bwMode="auto">
              <a:xfrm>
                <a:off x="2005" y="1745"/>
                <a:ext cx="19" cy="65"/>
              </a:xfrm>
              <a:custGeom>
                <a:avLst/>
                <a:gdLst>
                  <a:gd name="T0" fmla="*/ 0 w 8"/>
                  <a:gd name="T1" fmla="*/ 0 h 27"/>
                  <a:gd name="T2" fmla="*/ 0 w 8"/>
                  <a:gd name="T3" fmla="*/ 1 h 27"/>
                  <a:gd name="T4" fmla="*/ 5 w 8"/>
                  <a:gd name="T5" fmla="*/ 12 h 27"/>
                  <a:gd name="T6" fmla="*/ 5 w 8"/>
                  <a:gd name="T7" fmla="*/ 13 h 27"/>
                  <a:gd name="T8" fmla="*/ 5 w 8"/>
                  <a:gd name="T9" fmla="*/ 14 h 27"/>
                  <a:gd name="T10" fmla="*/ 4 w 8"/>
                  <a:gd name="T11" fmla="*/ 20 h 27"/>
                  <a:gd name="T12" fmla="*/ 3 w 8"/>
                  <a:gd name="T13" fmla="*/ 27 h 27"/>
                  <a:gd name="T14" fmla="*/ 8 w 8"/>
                  <a:gd name="T15" fmla="*/ 17 h 27"/>
                  <a:gd name="T16" fmla="*/ 8 w 8"/>
                  <a:gd name="T17" fmla="*/ 15 h 27"/>
                  <a:gd name="T18" fmla="*/ 6 w 8"/>
                  <a:gd name="T19" fmla="*/ 13 h 27"/>
                  <a:gd name="T20" fmla="*/ 6 w 8"/>
                  <a:gd name="T21" fmla="*/ 13 h 27"/>
                  <a:gd name="T22" fmla="*/ 6 w 8"/>
                  <a:gd name="T23" fmla="*/ 13 h 27"/>
                  <a:gd name="T24" fmla="*/ 7 w 8"/>
                  <a:gd name="T25" fmla="*/ 12 h 27"/>
                  <a:gd name="T26" fmla="*/ 7 w 8"/>
                  <a:gd name="T27" fmla="*/ 10 h 27"/>
                  <a:gd name="T28" fmla="*/ 0 w 8"/>
                  <a:gd name="T2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27">
                    <a:moveTo>
                      <a:pt x="0" y="0"/>
                    </a:moveTo>
                    <a:cubicBezTo>
                      <a:pt x="0" y="1"/>
                      <a:pt x="0" y="1"/>
                      <a:pt x="0" y="1"/>
                    </a:cubicBezTo>
                    <a:cubicBezTo>
                      <a:pt x="2" y="4"/>
                      <a:pt x="4" y="8"/>
                      <a:pt x="5" y="12"/>
                    </a:cubicBezTo>
                    <a:cubicBezTo>
                      <a:pt x="5" y="12"/>
                      <a:pt x="5" y="13"/>
                      <a:pt x="5" y="13"/>
                    </a:cubicBezTo>
                    <a:cubicBezTo>
                      <a:pt x="5" y="13"/>
                      <a:pt x="5" y="14"/>
                      <a:pt x="5" y="14"/>
                    </a:cubicBezTo>
                    <a:cubicBezTo>
                      <a:pt x="5" y="16"/>
                      <a:pt x="5" y="18"/>
                      <a:pt x="4" y="20"/>
                    </a:cubicBezTo>
                    <a:cubicBezTo>
                      <a:pt x="4" y="23"/>
                      <a:pt x="4" y="25"/>
                      <a:pt x="3" y="27"/>
                    </a:cubicBezTo>
                    <a:cubicBezTo>
                      <a:pt x="6" y="24"/>
                      <a:pt x="8" y="21"/>
                      <a:pt x="8" y="17"/>
                    </a:cubicBezTo>
                    <a:cubicBezTo>
                      <a:pt x="8" y="16"/>
                      <a:pt x="8" y="15"/>
                      <a:pt x="8" y="15"/>
                    </a:cubicBezTo>
                    <a:cubicBezTo>
                      <a:pt x="7" y="14"/>
                      <a:pt x="7" y="13"/>
                      <a:pt x="6" y="13"/>
                    </a:cubicBezTo>
                    <a:cubicBezTo>
                      <a:pt x="6" y="13"/>
                      <a:pt x="6" y="13"/>
                      <a:pt x="6" y="13"/>
                    </a:cubicBezTo>
                    <a:cubicBezTo>
                      <a:pt x="6" y="13"/>
                      <a:pt x="6" y="13"/>
                      <a:pt x="6" y="13"/>
                    </a:cubicBezTo>
                    <a:cubicBezTo>
                      <a:pt x="6" y="12"/>
                      <a:pt x="7" y="12"/>
                      <a:pt x="7" y="12"/>
                    </a:cubicBezTo>
                    <a:cubicBezTo>
                      <a:pt x="7" y="11"/>
                      <a:pt x="7" y="11"/>
                      <a:pt x="7" y="10"/>
                    </a:cubicBezTo>
                    <a:cubicBezTo>
                      <a:pt x="6" y="7"/>
                      <a:pt x="3" y="3"/>
                      <a:pt x="0"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9" name="Freeform 292">
                <a:extLst>
                  <a:ext uri="{FF2B5EF4-FFF2-40B4-BE49-F238E27FC236}">
                    <a16:creationId xmlns:a16="http://schemas.microsoft.com/office/drawing/2014/main" id="{10AF97E5-7D65-4D9F-8A4B-3C92BBC87BEC}"/>
                  </a:ext>
                </a:extLst>
              </p:cNvPr>
              <p:cNvSpPr>
                <a:spLocks noEditPoints="1"/>
              </p:cNvSpPr>
              <p:nvPr/>
            </p:nvSpPr>
            <p:spPr bwMode="auto">
              <a:xfrm>
                <a:off x="1995" y="1864"/>
                <a:ext cx="38" cy="138"/>
              </a:xfrm>
              <a:custGeom>
                <a:avLst/>
                <a:gdLst>
                  <a:gd name="T0" fmla="*/ 0 w 16"/>
                  <a:gd name="T1" fmla="*/ 58 h 58"/>
                  <a:gd name="T2" fmla="*/ 0 w 16"/>
                  <a:gd name="T3" fmla="*/ 58 h 58"/>
                  <a:gd name="T4" fmla="*/ 0 w 16"/>
                  <a:gd name="T5" fmla="*/ 58 h 58"/>
                  <a:gd name="T6" fmla="*/ 0 w 16"/>
                  <a:gd name="T7" fmla="*/ 58 h 58"/>
                  <a:gd name="T8" fmla="*/ 3 w 16"/>
                  <a:gd name="T9" fmla="*/ 0 h 58"/>
                  <a:gd name="T10" fmla="*/ 2 w 16"/>
                  <a:gd name="T11" fmla="*/ 1 h 58"/>
                  <a:gd name="T12" fmla="*/ 5 w 16"/>
                  <a:gd name="T13" fmla="*/ 5 h 58"/>
                  <a:gd name="T14" fmla="*/ 6 w 16"/>
                  <a:gd name="T15" fmla="*/ 8 h 58"/>
                  <a:gd name="T16" fmla="*/ 9 w 16"/>
                  <a:gd name="T17" fmla="*/ 42 h 58"/>
                  <a:gd name="T18" fmla="*/ 0 w 16"/>
                  <a:gd name="T19" fmla="*/ 56 h 58"/>
                  <a:gd name="T20" fmla="*/ 0 w 16"/>
                  <a:gd name="T21" fmla="*/ 58 h 58"/>
                  <a:gd name="T22" fmla="*/ 0 w 16"/>
                  <a:gd name="T23" fmla="*/ 58 h 58"/>
                  <a:gd name="T24" fmla="*/ 0 w 16"/>
                  <a:gd name="T25" fmla="*/ 58 h 58"/>
                  <a:gd name="T26" fmla="*/ 11 w 16"/>
                  <a:gd name="T27" fmla="*/ 46 h 58"/>
                  <a:gd name="T28" fmla="*/ 13 w 16"/>
                  <a:gd name="T29" fmla="*/ 41 h 58"/>
                  <a:gd name="T30" fmla="*/ 12 w 16"/>
                  <a:gd name="T31" fmla="*/ 14 h 58"/>
                  <a:gd name="T32" fmla="*/ 11 w 16"/>
                  <a:gd name="T33" fmla="*/ 13 h 58"/>
                  <a:gd name="T34" fmla="*/ 6 w 16"/>
                  <a:gd name="T35" fmla="*/ 6 h 58"/>
                  <a:gd name="T36" fmla="*/ 6 w 16"/>
                  <a:gd name="T37" fmla="*/ 6 h 58"/>
                  <a:gd name="T38" fmla="*/ 6 w 16"/>
                  <a:gd name="T39" fmla="*/ 6 h 58"/>
                  <a:gd name="T40" fmla="*/ 7 w 16"/>
                  <a:gd name="T41" fmla="*/ 5 h 58"/>
                  <a:gd name="T42" fmla="*/ 6 w 16"/>
                  <a:gd name="T43" fmla="*/ 4 h 58"/>
                  <a:gd name="T44" fmla="*/ 3 w 16"/>
                  <a:gd name="T45" fmla="*/ 0 h 58"/>
                  <a:gd name="T46" fmla="*/ 3 w 16"/>
                  <a:gd name="T4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58">
                    <a:moveTo>
                      <a:pt x="0" y="58"/>
                    </a:moveTo>
                    <a:cubicBezTo>
                      <a:pt x="0" y="58"/>
                      <a:pt x="0" y="58"/>
                      <a:pt x="0" y="58"/>
                    </a:cubicBezTo>
                    <a:cubicBezTo>
                      <a:pt x="0" y="58"/>
                      <a:pt x="0" y="58"/>
                      <a:pt x="0" y="58"/>
                    </a:cubicBezTo>
                    <a:cubicBezTo>
                      <a:pt x="0" y="58"/>
                      <a:pt x="0" y="58"/>
                      <a:pt x="0" y="58"/>
                    </a:cubicBezTo>
                    <a:moveTo>
                      <a:pt x="3" y="0"/>
                    </a:moveTo>
                    <a:cubicBezTo>
                      <a:pt x="2" y="0"/>
                      <a:pt x="1" y="0"/>
                      <a:pt x="2" y="1"/>
                    </a:cubicBezTo>
                    <a:cubicBezTo>
                      <a:pt x="3" y="2"/>
                      <a:pt x="4" y="4"/>
                      <a:pt x="5" y="5"/>
                    </a:cubicBezTo>
                    <a:cubicBezTo>
                      <a:pt x="5" y="6"/>
                      <a:pt x="6" y="7"/>
                      <a:pt x="6" y="8"/>
                    </a:cubicBezTo>
                    <a:cubicBezTo>
                      <a:pt x="12" y="18"/>
                      <a:pt x="13" y="31"/>
                      <a:pt x="9" y="42"/>
                    </a:cubicBezTo>
                    <a:cubicBezTo>
                      <a:pt x="7" y="47"/>
                      <a:pt x="4" y="52"/>
                      <a:pt x="0" y="56"/>
                    </a:cubicBezTo>
                    <a:cubicBezTo>
                      <a:pt x="0" y="57"/>
                      <a:pt x="0" y="58"/>
                      <a:pt x="0" y="58"/>
                    </a:cubicBezTo>
                    <a:cubicBezTo>
                      <a:pt x="0" y="58"/>
                      <a:pt x="0" y="58"/>
                      <a:pt x="0" y="58"/>
                    </a:cubicBezTo>
                    <a:cubicBezTo>
                      <a:pt x="0" y="58"/>
                      <a:pt x="0" y="58"/>
                      <a:pt x="0" y="58"/>
                    </a:cubicBezTo>
                    <a:cubicBezTo>
                      <a:pt x="5" y="55"/>
                      <a:pt x="8" y="51"/>
                      <a:pt x="11" y="46"/>
                    </a:cubicBezTo>
                    <a:cubicBezTo>
                      <a:pt x="12" y="45"/>
                      <a:pt x="13" y="43"/>
                      <a:pt x="13" y="41"/>
                    </a:cubicBezTo>
                    <a:cubicBezTo>
                      <a:pt x="16" y="32"/>
                      <a:pt x="16" y="23"/>
                      <a:pt x="12" y="14"/>
                    </a:cubicBezTo>
                    <a:cubicBezTo>
                      <a:pt x="12" y="14"/>
                      <a:pt x="11" y="13"/>
                      <a:pt x="11" y="13"/>
                    </a:cubicBezTo>
                    <a:cubicBezTo>
                      <a:pt x="10" y="11"/>
                      <a:pt x="8" y="8"/>
                      <a:pt x="6" y="6"/>
                    </a:cubicBezTo>
                    <a:cubicBezTo>
                      <a:pt x="6" y="6"/>
                      <a:pt x="6" y="6"/>
                      <a:pt x="6" y="6"/>
                    </a:cubicBezTo>
                    <a:cubicBezTo>
                      <a:pt x="6" y="6"/>
                      <a:pt x="6" y="6"/>
                      <a:pt x="6" y="6"/>
                    </a:cubicBezTo>
                    <a:cubicBezTo>
                      <a:pt x="7" y="6"/>
                      <a:pt x="7" y="6"/>
                      <a:pt x="7" y="5"/>
                    </a:cubicBezTo>
                    <a:cubicBezTo>
                      <a:pt x="7" y="5"/>
                      <a:pt x="7" y="5"/>
                      <a:pt x="6" y="4"/>
                    </a:cubicBezTo>
                    <a:cubicBezTo>
                      <a:pt x="5" y="3"/>
                      <a:pt x="4" y="1"/>
                      <a:pt x="3" y="0"/>
                    </a:cubicBezTo>
                    <a:cubicBezTo>
                      <a:pt x="3" y="0"/>
                      <a:pt x="3" y="0"/>
                      <a:pt x="3"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0" name="Freeform 293">
                <a:extLst>
                  <a:ext uri="{FF2B5EF4-FFF2-40B4-BE49-F238E27FC236}">
                    <a16:creationId xmlns:a16="http://schemas.microsoft.com/office/drawing/2014/main" id="{CF0C50A5-A06B-4D25-BE4B-074319A381E0}"/>
                  </a:ext>
                </a:extLst>
              </p:cNvPr>
              <p:cNvSpPr>
                <a:spLocks/>
              </p:cNvSpPr>
              <p:nvPr/>
            </p:nvSpPr>
            <p:spPr bwMode="auto">
              <a:xfrm>
                <a:off x="2095" y="1679"/>
                <a:ext cx="52" cy="40"/>
              </a:xfrm>
              <a:custGeom>
                <a:avLst/>
                <a:gdLst>
                  <a:gd name="T0" fmla="*/ 0 w 22"/>
                  <a:gd name="T1" fmla="*/ 0 h 17"/>
                  <a:gd name="T2" fmla="*/ 0 w 22"/>
                  <a:gd name="T3" fmla="*/ 0 h 17"/>
                  <a:gd name="T4" fmla="*/ 2 w 22"/>
                  <a:gd name="T5" fmla="*/ 12 h 17"/>
                  <a:gd name="T6" fmla="*/ 3 w 22"/>
                  <a:gd name="T7" fmla="*/ 13 h 17"/>
                  <a:gd name="T8" fmla="*/ 4 w 22"/>
                  <a:gd name="T9" fmla="*/ 12 h 17"/>
                  <a:gd name="T10" fmla="*/ 4 w 22"/>
                  <a:gd name="T11" fmla="*/ 12 h 17"/>
                  <a:gd name="T12" fmla="*/ 4 w 22"/>
                  <a:gd name="T13" fmla="*/ 12 h 17"/>
                  <a:gd name="T14" fmla="*/ 4 w 22"/>
                  <a:gd name="T15" fmla="*/ 13 h 17"/>
                  <a:gd name="T16" fmla="*/ 4 w 22"/>
                  <a:gd name="T17" fmla="*/ 14 h 17"/>
                  <a:gd name="T18" fmla="*/ 5 w 22"/>
                  <a:gd name="T19" fmla="*/ 15 h 17"/>
                  <a:gd name="T20" fmla="*/ 7 w 22"/>
                  <a:gd name="T21" fmla="*/ 16 h 17"/>
                  <a:gd name="T22" fmla="*/ 12 w 22"/>
                  <a:gd name="T23" fmla="*/ 17 h 17"/>
                  <a:gd name="T24" fmla="*/ 20 w 22"/>
                  <a:gd name="T25" fmla="*/ 15 h 17"/>
                  <a:gd name="T26" fmla="*/ 22 w 22"/>
                  <a:gd name="T27" fmla="*/ 11 h 17"/>
                  <a:gd name="T28" fmla="*/ 21 w 22"/>
                  <a:gd name="T29" fmla="*/ 11 h 17"/>
                  <a:gd name="T30" fmla="*/ 12 w 22"/>
                  <a:gd name="T31" fmla="*/ 14 h 17"/>
                  <a:gd name="T32" fmla="*/ 10 w 22"/>
                  <a:gd name="T33" fmla="*/ 14 h 17"/>
                  <a:gd name="T34" fmla="*/ 5 w 22"/>
                  <a:gd name="T35" fmla="*/ 12 h 17"/>
                  <a:gd name="T36" fmla="*/ 1 w 22"/>
                  <a:gd name="T37" fmla="*/ 3 h 17"/>
                  <a:gd name="T38" fmla="*/ 1 w 22"/>
                  <a:gd name="T39" fmla="*/ 0 h 17"/>
                  <a:gd name="T40" fmla="*/ 0 w 22"/>
                  <a:gd name="T4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17">
                    <a:moveTo>
                      <a:pt x="0" y="0"/>
                    </a:moveTo>
                    <a:cubicBezTo>
                      <a:pt x="0" y="0"/>
                      <a:pt x="0" y="0"/>
                      <a:pt x="0" y="0"/>
                    </a:cubicBezTo>
                    <a:cubicBezTo>
                      <a:pt x="0" y="5"/>
                      <a:pt x="0" y="9"/>
                      <a:pt x="2" y="12"/>
                    </a:cubicBezTo>
                    <a:cubicBezTo>
                      <a:pt x="3" y="13"/>
                      <a:pt x="3" y="13"/>
                      <a:pt x="3" y="13"/>
                    </a:cubicBezTo>
                    <a:cubicBezTo>
                      <a:pt x="3" y="13"/>
                      <a:pt x="4" y="13"/>
                      <a:pt x="4" y="12"/>
                    </a:cubicBezTo>
                    <a:cubicBezTo>
                      <a:pt x="4" y="12"/>
                      <a:pt x="4" y="12"/>
                      <a:pt x="4" y="12"/>
                    </a:cubicBezTo>
                    <a:cubicBezTo>
                      <a:pt x="4" y="12"/>
                      <a:pt x="4" y="12"/>
                      <a:pt x="4" y="12"/>
                    </a:cubicBezTo>
                    <a:cubicBezTo>
                      <a:pt x="4" y="13"/>
                      <a:pt x="4" y="13"/>
                      <a:pt x="4" y="13"/>
                    </a:cubicBezTo>
                    <a:cubicBezTo>
                      <a:pt x="4" y="14"/>
                      <a:pt x="4" y="14"/>
                      <a:pt x="4" y="14"/>
                    </a:cubicBezTo>
                    <a:cubicBezTo>
                      <a:pt x="4" y="14"/>
                      <a:pt x="5" y="15"/>
                      <a:pt x="5" y="15"/>
                    </a:cubicBezTo>
                    <a:cubicBezTo>
                      <a:pt x="6" y="15"/>
                      <a:pt x="7" y="16"/>
                      <a:pt x="7" y="16"/>
                    </a:cubicBezTo>
                    <a:cubicBezTo>
                      <a:pt x="9" y="17"/>
                      <a:pt x="10" y="17"/>
                      <a:pt x="12" y="17"/>
                    </a:cubicBezTo>
                    <a:cubicBezTo>
                      <a:pt x="15" y="17"/>
                      <a:pt x="18" y="16"/>
                      <a:pt x="20" y="15"/>
                    </a:cubicBezTo>
                    <a:cubicBezTo>
                      <a:pt x="20" y="13"/>
                      <a:pt x="21" y="12"/>
                      <a:pt x="22" y="11"/>
                    </a:cubicBezTo>
                    <a:cubicBezTo>
                      <a:pt x="21" y="11"/>
                      <a:pt x="21" y="11"/>
                      <a:pt x="21" y="11"/>
                    </a:cubicBezTo>
                    <a:cubicBezTo>
                      <a:pt x="18" y="13"/>
                      <a:pt x="15" y="14"/>
                      <a:pt x="12" y="14"/>
                    </a:cubicBezTo>
                    <a:cubicBezTo>
                      <a:pt x="11" y="14"/>
                      <a:pt x="10" y="14"/>
                      <a:pt x="10" y="14"/>
                    </a:cubicBezTo>
                    <a:cubicBezTo>
                      <a:pt x="8" y="14"/>
                      <a:pt x="7" y="13"/>
                      <a:pt x="5" y="12"/>
                    </a:cubicBezTo>
                    <a:cubicBezTo>
                      <a:pt x="2" y="10"/>
                      <a:pt x="1" y="6"/>
                      <a:pt x="1" y="3"/>
                    </a:cubicBezTo>
                    <a:cubicBezTo>
                      <a:pt x="1" y="2"/>
                      <a:pt x="1" y="1"/>
                      <a:pt x="1" y="0"/>
                    </a:cubicBezTo>
                    <a:cubicBezTo>
                      <a:pt x="1" y="0"/>
                      <a:pt x="1" y="0"/>
                      <a:pt x="0"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1" name="Freeform 294">
                <a:extLst>
                  <a:ext uri="{FF2B5EF4-FFF2-40B4-BE49-F238E27FC236}">
                    <a16:creationId xmlns:a16="http://schemas.microsoft.com/office/drawing/2014/main" id="{F3D4D113-39EB-4326-8E9A-EBC04DB3BCF2}"/>
                  </a:ext>
                </a:extLst>
              </p:cNvPr>
              <p:cNvSpPr>
                <a:spLocks noEditPoints="1"/>
              </p:cNvSpPr>
              <p:nvPr/>
            </p:nvSpPr>
            <p:spPr bwMode="auto">
              <a:xfrm>
                <a:off x="2188" y="1627"/>
                <a:ext cx="28" cy="64"/>
              </a:xfrm>
              <a:custGeom>
                <a:avLst/>
                <a:gdLst>
                  <a:gd name="T0" fmla="*/ 8 w 12"/>
                  <a:gd name="T1" fmla="*/ 6 h 27"/>
                  <a:gd name="T2" fmla="*/ 5 w 12"/>
                  <a:gd name="T3" fmla="*/ 11 h 27"/>
                  <a:gd name="T4" fmla="*/ 4 w 12"/>
                  <a:gd name="T5" fmla="*/ 12 h 27"/>
                  <a:gd name="T6" fmla="*/ 3 w 12"/>
                  <a:gd name="T7" fmla="*/ 15 h 27"/>
                  <a:gd name="T8" fmla="*/ 0 w 12"/>
                  <a:gd name="T9" fmla="*/ 26 h 27"/>
                  <a:gd name="T10" fmla="*/ 1 w 12"/>
                  <a:gd name="T11" fmla="*/ 27 h 27"/>
                  <a:gd name="T12" fmla="*/ 1 w 12"/>
                  <a:gd name="T13" fmla="*/ 27 h 27"/>
                  <a:gd name="T14" fmla="*/ 5 w 12"/>
                  <a:gd name="T15" fmla="*/ 15 h 27"/>
                  <a:gd name="T16" fmla="*/ 7 w 12"/>
                  <a:gd name="T17" fmla="*/ 9 h 27"/>
                  <a:gd name="T18" fmla="*/ 8 w 12"/>
                  <a:gd name="T19" fmla="*/ 8 h 27"/>
                  <a:gd name="T20" fmla="*/ 8 w 12"/>
                  <a:gd name="T21" fmla="*/ 8 h 27"/>
                  <a:gd name="T22" fmla="*/ 8 w 12"/>
                  <a:gd name="T23" fmla="*/ 8 h 27"/>
                  <a:gd name="T24" fmla="*/ 8 w 12"/>
                  <a:gd name="T25" fmla="*/ 6 h 27"/>
                  <a:gd name="T26" fmla="*/ 12 w 12"/>
                  <a:gd name="T27" fmla="*/ 0 h 27"/>
                  <a:gd name="T28" fmla="*/ 12 w 12"/>
                  <a:gd name="T29" fmla="*/ 1 h 27"/>
                  <a:gd name="T30" fmla="*/ 12 w 12"/>
                  <a:gd name="T31" fmla="*/ 1 h 27"/>
                  <a:gd name="T32" fmla="*/ 12 w 12"/>
                  <a:gd name="T3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7">
                    <a:moveTo>
                      <a:pt x="8" y="6"/>
                    </a:moveTo>
                    <a:cubicBezTo>
                      <a:pt x="7" y="8"/>
                      <a:pt x="6" y="9"/>
                      <a:pt x="5" y="11"/>
                    </a:cubicBezTo>
                    <a:cubicBezTo>
                      <a:pt x="4" y="11"/>
                      <a:pt x="4" y="11"/>
                      <a:pt x="4" y="12"/>
                    </a:cubicBezTo>
                    <a:cubicBezTo>
                      <a:pt x="3" y="13"/>
                      <a:pt x="3" y="14"/>
                      <a:pt x="3" y="15"/>
                    </a:cubicBezTo>
                    <a:cubicBezTo>
                      <a:pt x="1" y="18"/>
                      <a:pt x="1" y="22"/>
                      <a:pt x="0" y="26"/>
                    </a:cubicBezTo>
                    <a:cubicBezTo>
                      <a:pt x="0" y="27"/>
                      <a:pt x="1" y="27"/>
                      <a:pt x="1" y="27"/>
                    </a:cubicBezTo>
                    <a:cubicBezTo>
                      <a:pt x="1" y="27"/>
                      <a:pt x="1" y="27"/>
                      <a:pt x="1" y="27"/>
                    </a:cubicBezTo>
                    <a:cubicBezTo>
                      <a:pt x="2" y="23"/>
                      <a:pt x="3" y="19"/>
                      <a:pt x="5" y="15"/>
                    </a:cubicBezTo>
                    <a:cubicBezTo>
                      <a:pt x="5" y="13"/>
                      <a:pt x="6" y="11"/>
                      <a:pt x="7" y="9"/>
                    </a:cubicBezTo>
                    <a:cubicBezTo>
                      <a:pt x="7" y="9"/>
                      <a:pt x="8" y="9"/>
                      <a:pt x="8" y="8"/>
                    </a:cubicBezTo>
                    <a:cubicBezTo>
                      <a:pt x="8" y="8"/>
                      <a:pt x="8" y="8"/>
                      <a:pt x="8" y="8"/>
                    </a:cubicBezTo>
                    <a:cubicBezTo>
                      <a:pt x="8" y="8"/>
                      <a:pt x="8" y="8"/>
                      <a:pt x="8" y="8"/>
                    </a:cubicBezTo>
                    <a:cubicBezTo>
                      <a:pt x="8" y="6"/>
                      <a:pt x="8" y="6"/>
                      <a:pt x="8" y="6"/>
                    </a:cubicBezTo>
                    <a:moveTo>
                      <a:pt x="12" y="0"/>
                    </a:moveTo>
                    <a:cubicBezTo>
                      <a:pt x="12" y="0"/>
                      <a:pt x="12" y="1"/>
                      <a:pt x="12" y="1"/>
                    </a:cubicBezTo>
                    <a:cubicBezTo>
                      <a:pt x="12" y="1"/>
                      <a:pt x="12" y="1"/>
                      <a:pt x="12" y="1"/>
                    </a:cubicBezTo>
                    <a:cubicBezTo>
                      <a:pt x="12" y="1"/>
                      <a:pt x="12" y="0"/>
                      <a:pt x="12"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2" name="Freeform 295">
                <a:extLst>
                  <a:ext uri="{FF2B5EF4-FFF2-40B4-BE49-F238E27FC236}">
                    <a16:creationId xmlns:a16="http://schemas.microsoft.com/office/drawing/2014/main" id="{698D7112-C3C3-4A7E-821B-B2B070D176FF}"/>
                  </a:ext>
                </a:extLst>
              </p:cNvPr>
              <p:cNvSpPr>
                <a:spLocks/>
              </p:cNvSpPr>
              <p:nvPr/>
            </p:nvSpPr>
            <p:spPr bwMode="auto">
              <a:xfrm>
                <a:off x="2190" y="1753"/>
                <a:ext cx="55" cy="57"/>
              </a:xfrm>
              <a:custGeom>
                <a:avLst/>
                <a:gdLst>
                  <a:gd name="T0" fmla="*/ 0 w 23"/>
                  <a:gd name="T1" fmla="*/ 0 h 24"/>
                  <a:gd name="T2" fmla="*/ 1 w 23"/>
                  <a:gd name="T3" fmla="*/ 9 h 24"/>
                  <a:gd name="T4" fmla="*/ 2 w 23"/>
                  <a:gd name="T5" fmla="*/ 11 h 24"/>
                  <a:gd name="T6" fmla="*/ 2 w 23"/>
                  <a:gd name="T7" fmla="*/ 10 h 24"/>
                  <a:gd name="T8" fmla="*/ 11 w 23"/>
                  <a:gd name="T9" fmla="*/ 21 h 24"/>
                  <a:gd name="T10" fmla="*/ 11 w 23"/>
                  <a:gd name="T11" fmla="*/ 21 h 24"/>
                  <a:gd name="T12" fmla="*/ 11 w 23"/>
                  <a:gd name="T13" fmla="*/ 22 h 24"/>
                  <a:gd name="T14" fmla="*/ 12 w 23"/>
                  <a:gd name="T15" fmla="*/ 22 h 24"/>
                  <a:gd name="T16" fmla="*/ 19 w 23"/>
                  <a:gd name="T17" fmla="*/ 24 h 24"/>
                  <a:gd name="T18" fmla="*/ 21 w 23"/>
                  <a:gd name="T19" fmla="*/ 24 h 24"/>
                  <a:gd name="T20" fmla="*/ 23 w 23"/>
                  <a:gd name="T21" fmla="*/ 22 h 24"/>
                  <a:gd name="T22" fmla="*/ 22 w 23"/>
                  <a:gd name="T23" fmla="*/ 15 h 24"/>
                  <a:gd name="T24" fmla="*/ 21 w 23"/>
                  <a:gd name="T25" fmla="*/ 15 h 24"/>
                  <a:gd name="T26" fmla="*/ 22 w 23"/>
                  <a:gd name="T27" fmla="*/ 22 h 24"/>
                  <a:gd name="T28" fmla="*/ 20 w 23"/>
                  <a:gd name="T29" fmla="*/ 22 h 24"/>
                  <a:gd name="T30" fmla="*/ 1 w 23"/>
                  <a:gd name="T31" fmla="*/ 4 h 24"/>
                  <a:gd name="T32" fmla="*/ 0 w 23"/>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24">
                    <a:moveTo>
                      <a:pt x="0" y="0"/>
                    </a:moveTo>
                    <a:cubicBezTo>
                      <a:pt x="0" y="3"/>
                      <a:pt x="0" y="7"/>
                      <a:pt x="1" y="9"/>
                    </a:cubicBezTo>
                    <a:cubicBezTo>
                      <a:pt x="1" y="10"/>
                      <a:pt x="1" y="10"/>
                      <a:pt x="2" y="11"/>
                    </a:cubicBezTo>
                    <a:cubicBezTo>
                      <a:pt x="2" y="11"/>
                      <a:pt x="2" y="11"/>
                      <a:pt x="2" y="10"/>
                    </a:cubicBezTo>
                    <a:cubicBezTo>
                      <a:pt x="3" y="15"/>
                      <a:pt x="7" y="18"/>
                      <a:pt x="11" y="21"/>
                    </a:cubicBezTo>
                    <a:cubicBezTo>
                      <a:pt x="11" y="21"/>
                      <a:pt x="11" y="21"/>
                      <a:pt x="11" y="21"/>
                    </a:cubicBezTo>
                    <a:cubicBezTo>
                      <a:pt x="11" y="21"/>
                      <a:pt x="11" y="21"/>
                      <a:pt x="11" y="22"/>
                    </a:cubicBezTo>
                    <a:cubicBezTo>
                      <a:pt x="11" y="22"/>
                      <a:pt x="11" y="22"/>
                      <a:pt x="12" y="22"/>
                    </a:cubicBezTo>
                    <a:cubicBezTo>
                      <a:pt x="14" y="24"/>
                      <a:pt x="17" y="24"/>
                      <a:pt x="19" y="24"/>
                    </a:cubicBezTo>
                    <a:cubicBezTo>
                      <a:pt x="20" y="24"/>
                      <a:pt x="21" y="24"/>
                      <a:pt x="21" y="24"/>
                    </a:cubicBezTo>
                    <a:cubicBezTo>
                      <a:pt x="22" y="23"/>
                      <a:pt x="22" y="23"/>
                      <a:pt x="23" y="22"/>
                    </a:cubicBezTo>
                    <a:cubicBezTo>
                      <a:pt x="22" y="20"/>
                      <a:pt x="22" y="17"/>
                      <a:pt x="22" y="15"/>
                    </a:cubicBezTo>
                    <a:cubicBezTo>
                      <a:pt x="22" y="15"/>
                      <a:pt x="22" y="15"/>
                      <a:pt x="21" y="15"/>
                    </a:cubicBezTo>
                    <a:cubicBezTo>
                      <a:pt x="21" y="17"/>
                      <a:pt x="21" y="19"/>
                      <a:pt x="22" y="22"/>
                    </a:cubicBezTo>
                    <a:cubicBezTo>
                      <a:pt x="21" y="22"/>
                      <a:pt x="21" y="22"/>
                      <a:pt x="20" y="22"/>
                    </a:cubicBezTo>
                    <a:cubicBezTo>
                      <a:pt x="11" y="22"/>
                      <a:pt x="3" y="14"/>
                      <a:pt x="1" y="4"/>
                    </a:cubicBezTo>
                    <a:cubicBezTo>
                      <a:pt x="1" y="3"/>
                      <a:pt x="0" y="2"/>
                      <a:pt x="0"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3" name="Freeform 296">
                <a:extLst>
                  <a:ext uri="{FF2B5EF4-FFF2-40B4-BE49-F238E27FC236}">
                    <a16:creationId xmlns:a16="http://schemas.microsoft.com/office/drawing/2014/main" id="{329443DE-DD01-410B-A790-72AB53D7E668}"/>
                  </a:ext>
                </a:extLst>
              </p:cNvPr>
              <p:cNvSpPr>
                <a:spLocks noEditPoints="1"/>
              </p:cNvSpPr>
              <p:nvPr/>
            </p:nvSpPr>
            <p:spPr bwMode="auto">
              <a:xfrm>
                <a:off x="2288" y="1907"/>
                <a:ext cx="40" cy="48"/>
              </a:xfrm>
              <a:custGeom>
                <a:avLst/>
                <a:gdLst>
                  <a:gd name="T0" fmla="*/ 5 w 17"/>
                  <a:gd name="T1" fmla="*/ 11 h 20"/>
                  <a:gd name="T2" fmla="*/ 5 w 17"/>
                  <a:gd name="T3" fmla="*/ 14 h 20"/>
                  <a:gd name="T4" fmla="*/ 6 w 17"/>
                  <a:gd name="T5" fmla="*/ 16 h 20"/>
                  <a:gd name="T6" fmla="*/ 16 w 17"/>
                  <a:gd name="T7" fmla="*/ 20 h 20"/>
                  <a:gd name="T8" fmla="*/ 16 w 17"/>
                  <a:gd name="T9" fmla="*/ 20 h 20"/>
                  <a:gd name="T10" fmla="*/ 16 w 17"/>
                  <a:gd name="T11" fmla="*/ 19 h 20"/>
                  <a:gd name="T12" fmla="*/ 7 w 17"/>
                  <a:gd name="T13" fmla="*/ 13 h 20"/>
                  <a:gd name="T14" fmla="*/ 6 w 17"/>
                  <a:gd name="T15" fmla="*/ 12 h 20"/>
                  <a:gd name="T16" fmla="*/ 5 w 17"/>
                  <a:gd name="T17" fmla="*/ 11 h 20"/>
                  <a:gd name="T18" fmla="*/ 1 w 17"/>
                  <a:gd name="T19" fmla="*/ 0 h 20"/>
                  <a:gd name="T20" fmla="*/ 2 w 17"/>
                  <a:gd name="T21" fmla="*/ 10 h 20"/>
                  <a:gd name="T22" fmla="*/ 3 w 17"/>
                  <a:gd name="T23" fmla="*/ 11 h 20"/>
                  <a:gd name="T24" fmla="*/ 5 w 17"/>
                  <a:gd name="T25" fmla="*/ 11 h 20"/>
                  <a:gd name="T26" fmla="*/ 4 w 17"/>
                  <a:gd name="T27" fmla="*/ 10 h 20"/>
                  <a:gd name="T28" fmla="*/ 1 w 17"/>
                  <a:gd name="T29" fmla="*/ 0 h 20"/>
                  <a:gd name="T30" fmla="*/ 1 w 17"/>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20">
                    <a:moveTo>
                      <a:pt x="5" y="11"/>
                    </a:moveTo>
                    <a:cubicBezTo>
                      <a:pt x="5" y="12"/>
                      <a:pt x="5" y="13"/>
                      <a:pt x="5" y="14"/>
                    </a:cubicBezTo>
                    <a:cubicBezTo>
                      <a:pt x="5" y="15"/>
                      <a:pt x="5" y="15"/>
                      <a:pt x="6" y="16"/>
                    </a:cubicBezTo>
                    <a:cubicBezTo>
                      <a:pt x="9" y="18"/>
                      <a:pt x="12" y="20"/>
                      <a:pt x="16" y="20"/>
                    </a:cubicBezTo>
                    <a:cubicBezTo>
                      <a:pt x="16" y="20"/>
                      <a:pt x="16" y="20"/>
                      <a:pt x="16" y="20"/>
                    </a:cubicBezTo>
                    <a:cubicBezTo>
                      <a:pt x="16" y="20"/>
                      <a:pt x="17" y="19"/>
                      <a:pt x="16" y="19"/>
                    </a:cubicBezTo>
                    <a:cubicBezTo>
                      <a:pt x="13" y="17"/>
                      <a:pt x="10" y="16"/>
                      <a:pt x="7" y="13"/>
                    </a:cubicBezTo>
                    <a:cubicBezTo>
                      <a:pt x="6" y="13"/>
                      <a:pt x="6" y="13"/>
                      <a:pt x="6" y="12"/>
                    </a:cubicBezTo>
                    <a:cubicBezTo>
                      <a:pt x="6" y="12"/>
                      <a:pt x="5" y="12"/>
                      <a:pt x="5" y="11"/>
                    </a:cubicBezTo>
                    <a:moveTo>
                      <a:pt x="1" y="0"/>
                    </a:moveTo>
                    <a:cubicBezTo>
                      <a:pt x="0" y="3"/>
                      <a:pt x="0" y="7"/>
                      <a:pt x="2" y="10"/>
                    </a:cubicBezTo>
                    <a:cubicBezTo>
                      <a:pt x="2" y="11"/>
                      <a:pt x="2" y="11"/>
                      <a:pt x="3" y="11"/>
                    </a:cubicBezTo>
                    <a:cubicBezTo>
                      <a:pt x="3" y="11"/>
                      <a:pt x="4" y="11"/>
                      <a:pt x="5" y="11"/>
                    </a:cubicBezTo>
                    <a:cubicBezTo>
                      <a:pt x="4" y="10"/>
                      <a:pt x="4" y="10"/>
                      <a:pt x="4" y="10"/>
                    </a:cubicBezTo>
                    <a:cubicBezTo>
                      <a:pt x="2" y="7"/>
                      <a:pt x="1" y="3"/>
                      <a:pt x="1" y="0"/>
                    </a:cubicBezTo>
                    <a:cubicBezTo>
                      <a:pt x="1" y="0"/>
                      <a:pt x="1" y="0"/>
                      <a:pt x="1"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4" name="Freeform 297">
                <a:extLst>
                  <a:ext uri="{FF2B5EF4-FFF2-40B4-BE49-F238E27FC236}">
                    <a16:creationId xmlns:a16="http://schemas.microsoft.com/office/drawing/2014/main" id="{05B7DD32-D874-4015-A52C-61542F5AB131}"/>
                  </a:ext>
                </a:extLst>
              </p:cNvPr>
              <p:cNvSpPr>
                <a:spLocks/>
              </p:cNvSpPr>
              <p:nvPr/>
            </p:nvSpPr>
            <p:spPr bwMode="auto">
              <a:xfrm>
                <a:off x="2295" y="1883"/>
                <a:ext cx="19" cy="41"/>
              </a:xfrm>
              <a:custGeom>
                <a:avLst/>
                <a:gdLst>
                  <a:gd name="T0" fmla="*/ 2 w 8"/>
                  <a:gd name="T1" fmla="*/ 0 h 17"/>
                  <a:gd name="T2" fmla="*/ 1 w 8"/>
                  <a:gd name="T3" fmla="*/ 0 h 17"/>
                  <a:gd name="T4" fmla="*/ 2 w 8"/>
                  <a:gd name="T5" fmla="*/ 11 h 17"/>
                  <a:gd name="T6" fmla="*/ 8 w 8"/>
                  <a:gd name="T7" fmla="*/ 17 h 17"/>
                  <a:gd name="T8" fmla="*/ 6 w 8"/>
                  <a:gd name="T9" fmla="*/ 14 h 17"/>
                  <a:gd name="T10" fmla="*/ 4 w 8"/>
                  <a:gd name="T11" fmla="*/ 10 h 17"/>
                  <a:gd name="T12" fmla="*/ 2 w 8"/>
                  <a:gd name="T13" fmla="*/ 6 h 17"/>
                  <a:gd name="T14" fmla="*/ 2 w 8"/>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7">
                    <a:moveTo>
                      <a:pt x="2" y="0"/>
                    </a:moveTo>
                    <a:cubicBezTo>
                      <a:pt x="2" y="0"/>
                      <a:pt x="2" y="0"/>
                      <a:pt x="1" y="0"/>
                    </a:cubicBezTo>
                    <a:cubicBezTo>
                      <a:pt x="0" y="4"/>
                      <a:pt x="0" y="7"/>
                      <a:pt x="2" y="11"/>
                    </a:cubicBezTo>
                    <a:cubicBezTo>
                      <a:pt x="3" y="14"/>
                      <a:pt x="5" y="16"/>
                      <a:pt x="8" y="17"/>
                    </a:cubicBezTo>
                    <a:cubicBezTo>
                      <a:pt x="7" y="16"/>
                      <a:pt x="6" y="15"/>
                      <a:pt x="6" y="14"/>
                    </a:cubicBezTo>
                    <a:cubicBezTo>
                      <a:pt x="5" y="13"/>
                      <a:pt x="4" y="12"/>
                      <a:pt x="4" y="10"/>
                    </a:cubicBezTo>
                    <a:cubicBezTo>
                      <a:pt x="3" y="9"/>
                      <a:pt x="2" y="8"/>
                      <a:pt x="2" y="6"/>
                    </a:cubicBezTo>
                    <a:cubicBezTo>
                      <a:pt x="2" y="4"/>
                      <a:pt x="2" y="2"/>
                      <a:pt x="2"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5" name="Freeform 298">
                <a:extLst>
                  <a:ext uri="{FF2B5EF4-FFF2-40B4-BE49-F238E27FC236}">
                    <a16:creationId xmlns:a16="http://schemas.microsoft.com/office/drawing/2014/main" id="{FE0A4647-01D7-4364-9A62-0D2E903EC501}"/>
                  </a:ext>
                </a:extLst>
              </p:cNvPr>
              <p:cNvSpPr>
                <a:spLocks noEditPoints="1"/>
              </p:cNvSpPr>
              <p:nvPr/>
            </p:nvSpPr>
            <p:spPr bwMode="auto">
              <a:xfrm>
                <a:off x="2602" y="1919"/>
                <a:ext cx="64" cy="43"/>
              </a:xfrm>
              <a:custGeom>
                <a:avLst/>
                <a:gdLst>
                  <a:gd name="T0" fmla="*/ 21 w 27"/>
                  <a:gd name="T1" fmla="*/ 10 h 18"/>
                  <a:gd name="T2" fmla="*/ 20 w 27"/>
                  <a:gd name="T3" fmla="*/ 16 h 18"/>
                  <a:gd name="T4" fmla="*/ 19 w 27"/>
                  <a:gd name="T5" fmla="*/ 18 h 18"/>
                  <a:gd name="T6" fmla="*/ 24 w 27"/>
                  <a:gd name="T7" fmla="*/ 17 h 18"/>
                  <a:gd name="T8" fmla="*/ 27 w 27"/>
                  <a:gd name="T9" fmla="*/ 17 h 18"/>
                  <a:gd name="T10" fmla="*/ 23 w 27"/>
                  <a:gd name="T11" fmla="*/ 12 h 18"/>
                  <a:gd name="T12" fmla="*/ 21 w 27"/>
                  <a:gd name="T13" fmla="*/ 10 h 18"/>
                  <a:gd name="T14" fmla="*/ 21 w 27"/>
                  <a:gd name="T15" fmla="*/ 10 h 18"/>
                  <a:gd name="T16" fmla="*/ 0 w 27"/>
                  <a:gd name="T17" fmla="*/ 0 h 18"/>
                  <a:gd name="T18" fmla="*/ 14 w 27"/>
                  <a:gd name="T19" fmla="*/ 11 h 18"/>
                  <a:gd name="T20" fmla="*/ 17 w 27"/>
                  <a:gd name="T21" fmla="*/ 18 h 18"/>
                  <a:gd name="T22" fmla="*/ 18 w 27"/>
                  <a:gd name="T23" fmla="*/ 11 h 18"/>
                  <a:gd name="T24" fmla="*/ 17 w 27"/>
                  <a:gd name="T25" fmla="*/ 6 h 18"/>
                  <a:gd name="T26" fmla="*/ 16 w 27"/>
                  <a:gd name="T27" fmla="*/ 5 h 18"/>
                  <a:gd name="T28" fmla="*/ 8 w 27"/>
                  <a:gd name="T29" fmla="*/ 2 h 18"/>
                  <a:gd name="T30" fmla="*/ 3 w 27"/>
                  <a:gd name="T31" fmla="*/ 1 h 18"/>
                  <a:gd name="T32" fmla="*/ 0 w 27"/>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18">
                    <a:moveTo>
                      <a:pt x="21" y="10"/>
                    </a:moveTo>
                    <a:cubicBezTo>
                      <a:pt x="21" y="12"/>
                      <a:pt x="21" y="14"/>
                      <a:pt x="20" y="16"/>
                    </a:cubicBezTo>
                    <a:cubicBezTo>
                      <a:pt x="20" y="16"/>
                      <a:pt x="20" y="17"/>
                      <a:pt x="19" y="18"/>
                    </a:cubicBezTo>
                    <a:cubicBezTo>
                      <a:pt x="21" y="17"/>
                      <a:pt x="22" y="17"/>
                      <a:pt x="24" y="17"/>
                    </a:cubicBezTo>
                    <a:cubicBezTo>
                      <a:pt x="25" y="17"/>
                      <a:pt x="26" y="17"/>
                      <a:pt x="27" y="17"/>
                    </a:cubicBezTo>
                    <a:cubicBezTo>
                      <a:pt x="26" y="15"/>
                      <a:pt x="24" y="14"/>
                      <a:pt x="23" y="12"/>
                    </a:cubicBezTo>
                    <a:cubicBezTo>
                      <a:pt x="21" y="10"/>
                      <a:pt x="21" y="10"/>
                      <a:pt x="21" y="10"/>
                    </a:cubicBezTo>
                    <a:cubicBezTo>
                      <a:pt x="21" y="10"/>
                      <a:pt x="21" y="10"/>
                      <a:pt x="21" y="10"/>
                    </a:cubicBezTo>
                    <a:moveTo>
                      <a:pt x="0" y="0"/>
                    </a:moveTo>
                    <a:cubicBezTo>
                      <a:pt x="5" y="3"/>
                      <a:pt x="10" y="7"/>
                      <a:pt x="14" y="11"/>
                    </a:cubicBezTo>
                    <a:cubicBezTo>
                      <a:pt x="15" y="13"/>
                      <a:pt x="16" y="16"/>
                      <a:pt x="17" y="18"/>
                    </a:cubicBezTo>
                    <a:cubicBezTo>
                      <a:pt x="18" y="16"/>
                      <a:pt x="19" y="14"/>
                      <a:pt x="18" y="11"/>
                    </a:cubicBezTo>
                    <a:cubicBezTo>
                      <a:pt x="18" y="9"/>
                      <a:pt x="17" y="8"/>
                      <a:pt x="17" y="6"/>
                    </a:cubicBezTo>
                    <a:cubicBezTo>
                      <a:pt x="16" y="6"/>
                      <a:pt x="16" y="6"/>
                      <a:pt x="16" y="5"/>
                    </a:cubicBezTo>
                    <a:cubicBezTo>
                      <a:pt x="14" y="4"/>
                      <a:pt x="11" y="3"/>
                      <a:pt x="8" y="2"/>
                    </a:cubicBezTo>
                    <a:cubicBezTo>
                      <a:pt x="3" y="1"/>
                      <a:pt x="3" y="1"/>
                      <a:pt x="3" y="1"/>
                    </a:cubicBezTo>
                    <a:cubicBezTo>
                      <a:pt x="2" y="1"/>
                      <a:pt x="1" y="0"/>
                      <a:pt x="0" y="0"/>
                    </a:cubicBezTo>
                  </a:path>
                </a:pathLst>
              </a:custGeom>
              <a:solidFill>
                <a:srgbClr val="FFC2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6" name="Freeform 299">
                <a:extLst>
                  <a:ext uri="{FF2B5EF4-FFF2-40B4-BE49-F238E27FC236}">
                    <a16:creationId xmlns:a16="http://schemas.microsoft.com/office/drawing/2014/main" id="{E12E079A-7E1C-46AB-868B-53D2CB343BD0}"/>
                  </a:ext>
                </a:extLst>
              </p:cNvPr>
              <p:cNvSpPr>
                <a:spLocks/>
              </p:cNvSpPr>
              <p:nvPr/>
            </p:nvSpPr>
            <p:spPr bwMode="auto">
              <a:xfrm>
                <a:off x="2642" y="1933"/>
                <a:ext cx="10" cy="31"/>
              </a:xfrm>
              <a:custGeom>
                <a:avLst/>
                <a:gdLst>
                  <a:gd name="T0" fmla="*/ 0 w 4"/>
                  <a:gd name="T1" fmla="*/ 0 h 13"/>
                  <a:gd name="T2" fmla="*/ 1 w 4"/>
                  <a:gd name="T3" fmla="*/ 5 h 13"/>
                  <a:gd name="T4" fmla="*/ 0 w 4"/>
                  <a:gd name="T5" fmla="*/ 12 h 13"/>
                  <a:gd name="T6" fmla="*/ 0 w 4"/>
                  <a:gd name="T7" fmla="*/ 13 h 13"/>
                  <a:gd name="T8" fmla="*/ 2 w 4"/>
                  <a:gd name="T9" fmla="*/ 12 h 13"/>
                  <a:gd name="T10" fmla="*/ 3 w 4"/>
                  <a:gd name="T11" fmla="*/ 10 h 13"/>
                  <a:gd name="T12" fmla="*/ 4 w 4"/>
                  <a:gd name="T13" fmla="*/ 4 h 13"/>
                  <a:gd name="T14" fmla="*/ 3 w 4"/>
                  <a:gd name="T15" fmla="*/ 3 h 13"/>
                  <a:gd name="T16" fmla="*/ 3 w 4"/>
                  <a:gd name="T17" fmla="*/ 3 h 13"/>
                  <a:gd name="T18" fmla="*/ 3 w 4"/>
                  <a:gd name="T19" fmla="*/ 3 h 13"/>
                  <a:gd name="T20" fmla="*/ 3 w 4"/>
                  <a:gd name="T21" fmla="*/ 3 h 13"/>
                  <a:gd name="T22" fmla="*/ 3 w 4"/>
                  <a:gd name="T23" fmla="*/ 2 h 13"/>
                  <a:gd name="T24" fmla="*/ 0 w 4"/>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13">
                    <a:moveTo>
                      <a:pt x="0" y="0"/>
                    </a:moveTo>
                    <a:cubicBezTo>
                      <a:pt x="0" y="2"/>
                      <a:pt x="1" y="3"/>
                      <a:pt x="1" y="5"/>
                    </a:cubicBezTo>
                    <a:cubicBezTo>
                      <a:pt x="2" y="8"/>
                      <a:pt x="1" y="10"/>
                      <a:pt x="0" y="12"/>
                    </a:cubicBezTo>
                    <a:cubicBezTo>
                      <a:pt x="0" y="12"/>
                      <a:pt x="0" y="13"/>
                      <a:pt x="0" y="13"/>
                    </a:cubicBezTo>
                    <a:cubicBezTo>
                      <a:pt x="1" y="12"/>
                      <a:pt x="2" y="12"/>
                      <a:pt x="2" y="12"/>
                    </a:cubicBezTo>
                    <a:cubicBezTo>
                      <a:pt x="3" y="11"/>
                      <a:pt x="3" y="10"/>
                      <a:pt x="3" y="10"/>
                    </a:cubicBezTo>
                    <a:cubicBezTo>
                      <a:pt x="4" y="8"/>
                      <a:pt x="4" y="6"/>
                      <a:pt x="4" y="4"/>
                    </a:cubicBezTo>
                    <a:cubicBezTo>
                      <a:pt x="3" y="3"/>
                      <a:pt x="3" y="3"/>
                      <a:pt x="3" y="3"/>
                    </a:cubicBezTo>
                    <a:cubicBezTo>
                      <a:pt x="3" y="3"/>
                      <a:pt x="3" y="3"/>
                      <a:pt x="3" y="3"/>
                    </a:cubicBezTo>
                    <a:cubicBezTo>
                      <a:pt x="3" y="3"/>
                      <a:pt x="3" y="3"/>
                      <a:pt x="3" y="3"/>
                    </a:cubicBezTo>
                    <a:cubicBezTo>
                      <a:pt x="3" y="3"/>
                      <a:pt x="3" y="3"/>
                      <a:pt x="3" y="3"/>
                    </a:cubicBezTo>
                    <a:cubicBezTo>
                      <a:pt x="3" y="2"/>
                      <a:pt x="3" y="2"/>
                      <a:pt x="3" y="2"/>
                    </a:cubicBezTo>
                    <a:cubicBezTo>
                      <a:pt x="2" y="2"/>
                      <a:pt x="1" y="1"/>
                      <a:pt x="0"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7" name="Freeform 300">
                <a:extLst>
                  <a:ext uri="{FF2B5EF4-FFF2-40B4-BE49-F238E27FC236}">
                    <a16:creationId xmlns:a16="http://schemas.microsoft.com/office/drawing/2014/main" id="{5EE75E68-97B8-429D-B269-7514F3A40AF6}"/>
                  </a:ext>
                </a:extLst>
              </p:cNvPr>
              <p:cNvSpPr>
                <a:spLocks noEditPoints="1"/>
              </p:cNvSpPr>
              <p:nvPr/>
            </p:nvSpPr>
            <p:spPr bwMode="auto">
              <a:xfrm>
                <a:off x="2851" y="1959"/>
                <a:ext cx="150" cy="255"/>
              </a:xfrm>
              <a:custGeom>
                <a:avLst/>
                <a:gdLst>
                  <a:gd name="T0" fmla="*/ 11 w 63"/>
                  <a:gd name="T1" fmla="*/ 88 h 107"/>
                  <a:gd name="T2" fmla="*/ 1 w 63"/>
                  <a:gd name="T3" fmla="*/ 101 h 107"/>
                  <a:gd name="T4" fmla="*/ 0 w 63"/>
                  <a:gd name="T5" fmla="*/ 106 h 107"/>
                  <a:gd name="T6" fmla="*/ 20 w 63"/>
                  <a:gd name="T7" fmla="*/ 95 h 107"/>
                  <a:gd name="T8" fmla="*/ 25 w 63"/>
                  <a:gd name="T9" fmla="*/ 87 h 107"/>
                  <a:gd name="T10" fmla="*/ 20 w 63"/>
                  <a:gd name="T11" fmla="*/ 84 h 107"/>
                  <a:gd name="T12" fmla="*/ 17 w 63"/>
                  <a:gd name="T13" fmla="*/ 82 h 107"/>
                  <a:gd name="T14" fmla="*/ 15 w 63"/>
                  <a:gd name="T15" fmla="*/ 82 h 107"/>
                  <a:gd name="T16" fmla="*/ 14 w 63"/>
                  <a:gd name="T17" fmla="*/ 82 h 107"/>
                  <a:gd name="T18" fmla="*/ 20 w 63"/>
                  <a:gd name="T19" fmla="*/ 82 h 107"/>
                  <a:gd name="T20" fmla="*/ 17 w 63"/>
                  <a:gd name="T21" fmla="*/ 82 h 107"/>
                  <a:gd name="T22" fmla="*/ 40 w 63"/>
                  <a:gd name="T23" fmla="*/ 46 h 107"/>
                  <a:gd name="T24" fmla="*/ 40 w 63"/>
                  <a:gd name="T25" fmla="*/ 75 h 107"/>
                  <a:gd name="T26" fmla="*/ 43 w 63"/>
                  <a:gd name="T27" fmla="*/ 84 h 107"/>
                  <a:gd name="T28" fmla="*/ 54 w 63"/>
                  <a:gd name="T29" fmla="*/ 82 h 107"/>
                  <a:gd name="T30" fmla="*/ 41 w 63"/>
                  <a:gd name="T31" fmla="*/ 46 h 107"/>
                  <a:gd name="T32" fmla="*/ 28 w 63"/>
                  <a:gd name="T33" fmla="*/ 23 h 107"/>
                  <a:gd name="T34" fmla="*/ 24 w 63"/>
                  <a:gd name="T35" fmla="*/ 35 h 107"/>
                  <a:gd name="T36" fmla="*/ 40 w 63"/>
                  <a:gd name="T37" fmla="*/ 45 h 107"/>
                  <a:gd name="T38" fmla="*/ 28 w 63"/>
                  <a:gd name="T39" fmla="*/ 23 h 107"/>
                  <a:gd name="T40" fmla="*/ 22 w 63"/>
                  <a:gd name="T41" fmla="*/ 0 h 107"/>
                  <a:gd name="T42" fmla="*/ 21 w 63"/>
                  <a:gd name="T43" fmla="*/ 4 h 107"/>
                  <a:gd name="T44" fmla="*/ 20 w 63"/>
                  <a:gd name="T45" fmla="*/ 6 h 107"/>
                  <a:gd name="T46" fmla="*/ 17 w 63"/>
                  <a:gd name="T47" fmla="*/ 11 h 107"/>
                  <a:gd name="T48" fmla="*/ 16 w 63"/>
                  <a:gd name="T49" fmla="*/ 14 h 107"/>
                  <a:gd name="T50" fmla="*/ 14 w 63"/>
                  <a:gd name="T51" fmla="*/ 16 h 107"/>
                  <a:gd name="T52" fmla="*/ 11 w 63"/>
                  <a:gd name="T53" fmla="*/ 20 h 107"/>
                  <a:gd name="T54" fmla="*/ 6 w 63"/>
                  <a:gd name="T55" fmla="*/ 24 h 107"/>
                  <a:gd name="T56" fmla="*/ 4 w 63"/>
                  <a:gd name="T57" fmla="*/ 25 h 107"/>
                  <a:gd name="T58" fmla="*/ 1 w 63"/>
                  <a:gd name="T59" fmla="*/ 27 h 107"/>
                  <a:gd name="T60" fmla="*/ 2 w 63"/>
                  <a:gd name="T61" fmla="*/ 28 h 107"/>
                  <a:gd name="T62" fmla="*/ 2 w 63"/>
                  <a:gd name="T63" fmla="*/ 28 h 107"/>
                  <a:gd name="T64" fmla="*/ 5 w 63"/>
                  <a:gd name="T65" fmla="*/ 30 h 107"/>
                  <a:gd name="T66" fmla="*/ 21 w 63"/>
                  <a:gd name="T67" fmla="*/ 27 h 107"/>
                  <a:gd name="T68" fmla="*/ 25 w 63"/>
                  <a:gd name="T69" fmla="*/ 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 h="107">
                    <a:moveTo>
                      <a:pt x="14" y="84"/>
                    </a:moveTo>
                    <a:cubicBezTo>
                      <a:pt x="13" y="85"/>
                      <a:pt x="12" y="87"/>
                      <a:pt x="11" y="88"/>
                    </a:cubicBezTo>
                    <a:cubicBezTo>
                      <a:pt x="9" y="90"/>
                      <a:pt x="6" y="92"/>
                      <a:pt x="3" y="93"/>
                    </a:cubicBezTo>
                    <a:cubicBezTo>
                      <a:pt x="1" y="101"/>
                      <a:pt x="1" y="101"/>
                      <a:pt x="1" y="101"/>
                    </a:cubicBezTo>
                    <a:cubicBezTo>
                      <a:pt x="0" y="103"/>
                      <a:pt x="0" y="104"/>
                      <a:pt x="0" y="105"/>
                    </a:cubicBezTo>
                    <a:cubicBezTo>
                      <a:pt x="0" y="106"/>
                      <a:pt x="0" y="106"/>
                      <a:pt x="0" y="106"/>
                    </a:cubicBezTo>
                    <a:cubicBezTo>
                      <a:pt x="0" y="107"/>
                      <a:pt x="0" y="107"/>
                      <a:pt x="0" y="107"/>
                    </a:cubicBezTo>
                    <a:cubicBezTo>
                      <a:pt x="8" y="106"/>
                      <a:pt x="15" y="101"/>
                      <a:pt x="20" y="95"/>
                    </a:cubicBezTo>
                    <a:cubicBezTo>
                      <a:pt x="22" y="92"/>
                      <a:pt x="24" y="90"/>
                      <a:pt x="25" y="87"/>
                    </a:cubicBezTo>
                    <a:cubicBezTo>
                      <a:pt x="25" y="87"/>
                      <a:pt x="25" y="87"/>
                      <a:pt x="25" y="87"/>
                    </a:cubicBezTo>
                    <a:cubicBezTo>
                      <a:pt x="24" y="86"/>
                      <a:pt x="24" y="85"/>
                      <a:pt x="24" y="84"/>
                    </a:cubicBezTo>
                    <a:cubicBezTo>
                      <a:pt x="23" y="84"/>
                      <a:pt x="21" y="84"/>
                      <a:pt x="20" y="84"/>
                    </a:cubicBezTo>
                    <a:cubicBezTo>
                      <a:pt x="18" y="84"/>
                      <a:pt x="16" y="84"/>
                      <a:pt x="14" y="84"/>
                    </a:cubicBezTo>
                    <a:moveTo>
                      <a:pt x="17" y="82"/>
                    </a:moveTo>
                    <a:cubicBezTo>
                      <a:pt x="17" y="82"/>
                      <a:pt x="17" y="82"/>
                      <a:pt x="17" y="82"/>
                    </a:cubicBezTo>
                    <a:cubicBezTo>
                      <a:pt x="16" y="82"/>
                      <a:pt x="16" y="82"/>
                      <a:pt x="15" y="82"/>
                    </a:cubicBezTo>
                    <a:cubicBezTo>
                      <a:pt x="15" y="82"/>
                      <a:pt x="15" y="82"/>
                      <a:pt x="15" y="82"/>
                    </a:cubicBezTo>
                    <a:cubicBezTo>
                      <a:pt x="14" y="82"/>
                      <a:pt x="14" y="82"/>
                      <a:pt x="14" y="82"/>
                    </a:cubicBezTo>
                    <a:cubicBezTo>
                      <a:pt x="15" y="82"/>
                      <a:pt x="16" y="82"/>
                      <a:pt x="17" y="82"/>
                    </a:cubicBezTo>
                    <a:cubicBezTo>
                      <a:pt x="18" y="82"/>
                      <a:pt x="19" y="82"/>
                      <a:pt x="20" y="82"/>
                    </a:cubicBezTo>
                    <a:cubicBezTo>
                      <a:pt x="20" y="82"/>
                      <a:pt x="20" y="82"/>
                      <a:pt x="19" y="82"/>
                    </a:cubicBezTo>
                    <a:cubicBezTo>
                      <a:pt x="19" y="82"/>
                      <a:pt x="18" y="82"/>
                      <a:pt x="17" y="82"/>
                    </a:cubicBezTo>
                    <a:moveTo>
                      <a:pt x="40" y="46"/>
                    </a:moveTo>
                    <a:cubicBezTo>
                      <a:pt x="40" y="46"/>
                      <a:pt x="40" y="46"/>
                      <a:pt x="40" y="46"/>
                    </a:cubicBezTo>
                    <a:cubicBezTo>
                      <a:pt x="46" y="47"/>
                      <a:pt x="51" y="50"/>
                      <a:pt x="53" y="55"/>
                    </a:cubicBezTo>
                    <a:cubicBezTo>
                      <a:pt x="58" y="66"/>
                      <a:pt x="50" y="74"/>
                      <a:pt x="40" y="75"/>
                    </a:cubicBezTo>
                    <a:cubicBezTo>
                      <a:pt x="41" y="77"/>
                      <a:pt x="42" y="79"/>
                      <a:pt x="42" y="81"/>
                    </a:cubicBezTo>
                    <a:cubicBezTo>
                      <a:pt x="43" y="82"/>
                      <a:pt x="43" y="83"/>
                      <a:pt x="43" y="84"/>
                    </a:cubicBezTo>
                    <a:cubicBezTo>
                      <a:pt x="44" y="84"/>
                      <a:pt x="44" y="84"/>
                      <a:pt x="44" y="84"/>
                    </a:cubicBezTo>
                    <a:cubicBezTo>
                      <a:pt x="48" y="84"/>
                      <a:pt x="52" y="83"/>
                      <a:pt x="54" y="82"/>
                    </a:cubicBezTo>
                    <a:cubicBezTo>
                      <a:pt x="63" y="76"/>
                      <a:pt x="59" y="64"/>
                      <a:pt x="58" y="60"/>
                    </a:cubicBezTo>
                    <a:cubicBezTo>
                      <a:pt x="55" y="52"/>
                      <a:pt x="49" y="47"/>
                      <a:pt x="41" y="46"/>
                    </a:cubicBezTo>
                    <a:cubicBezTo>
                      <a:pt x="40" y="46"/>
                      <a:pt x="40" y="46"/>
                      <a:pt x="40" y="46"/>
                    </a:cubicBezTo>
                    <a:moveTo>
                      <a:pt x="28" y="23"/>
                    </a:moveTo>
                    <a:cubicBezTo>
                      <a:pt x="28" y="26"/>
                      <a:pt x="27" y="30"/>
                      <a:pt x="24" y="33"/>
                    </a:cubicBezTo>
                    <a:cubicBezTo>
                      <a:pt x="24" y="34"/>
                      <a:pt x="24" y="34"/>
                      <a:pt x="24" y="35"/>
                    </a:cubicBezTo>
                    <a:cubicBezTo>
                      <a:pt x="31" y="36"/>
                      <a:pt x="37" y="40"/>
                      <a:pt x="40" y="46"/>
                    </a:cubicBezTo>
                    <a:cubicBezTo>
                      <a:pt x="40" y="45"/>
                      <a:pt x="40" y="45"/>
                      <a:pt x="40" y="45"/>
                    </a:cubicBezTo>
                    <a:cubicBezTo>
                      <a:pt x="40" y="41"/>
                      <a:pt x="40" y="38"/>
                      <a:pt x="40" y="35"/>
                    </a:cubicBezTo>
                    <a:cubicBezTo>
                      <a:pt x="39" y="30"/>
                      <a:pt x="33" y="24"/>
                      <a:pt x="28" y="23"/>
                    </a:cubicBezTo>
                    <a:moveTo>
                      <a:pt x="22" y="0"/>
                    </a:moveTo>
                    <a:cubicBezTo>
                      <a:pt x="22" y="0"/>
                      <a:pt x="22" y="0"/>
                      <a:pt x="22" y="0"/>
                    </a:cubicBezTo>
                    <a:cubicBezTo>
                      <a:pt x="21" y="3"/>
                      <a:pt x="21" y="3"/>
                      <a:pt x="21" y="3"/>
                    </a:cubicBezTo>
                    <a:cubicBezTo>
                      <a:pt x="21" y="4"/>
                      <a:pt x="21" y="4"/>
                      <a:pt x="21" y="4"/>
                    </a:cubicBezTo>
                    <a:cubicBezTo>
                      <a:pt x="20" y="4"/>
                      <a:pt x="20" y="4"/>
                      <a:pt x="20" y="5"/>
                    </a:cubicBezTo>
                    <a:cubicBezTo>
                      <a:pt x="20" y="6"/>
                      <a:pt x="20" y="6"/>
                      <a:pt x="20" y="6"/>
                    </a:cubicBezTo>
                    <a:cubicBezTo>
                      <a:pt x="19" y="8"/>
                      <a:pt x="19" y="8"/>
                      <a:pt x="19" y="8"/>
                    </a:cubicBezTo>
                    <a:cubicBezTo>
                      <a:pt x="18" y="9"/>
                      <a:pt x="18" y="10"/>
                      <a:pt x="17" y="11"/>
                    </a:cubicBezTo>
                    <a:cubicBezTo>
                      <a:pt x="16" y="14"/>
                      <a:pt x="16" y="14"/>
                      <a:pt x="16" y="14"/>
                    </a:cubicBezTo>
                    <a:cubicBezTo>
                      <a:pt x="16" y="14"/>
                      <a:pt x="16" y="14"/>
                      <a:pt x="16" y="14"/>
                    </a:cubicBezTo>
                    <a:cubicBezTo>
                      <a:pt x="15" y="15"/>
                      <a:pt x="15" y="15"/>
                      <a:pt x="15" y="15"/>
                    </a:cubicBezTo>
                    <a:cubicBezTo>
                      <a:pt x="14" y="16"/>
                      <a:pt x="14" y="16"/>
                      <a:pt x="14" y="16"/>
                    </a:cubicBezTo>
                    <a:cubicBezTo>
                      <a:pt x="14" y="17"/>
                      <a:pt x="13" y="18"/>
                      <a:pt x="13" y="18"/>
                    </a:cubicBezTo>
                    <a:cubicBezTo>
                      <a:pt x="12" y="19"/>
                      <a:pt x="11" y="20"/>
                      <a:pt x="11" y="20"/>
                    </a:cubicBezTo>
                    <a:cubicBezTo>
                      <a:pt x="8" y="22"/>
                      <a:pt x="8" y="22"/>
                      <a:pt x="8" y="22"/>
                    </a:cubicBezTo>
                    <a:cubicBezTo>
                      <a:pt x="8" y="23"/>
                      <a:pt x="7" y="24"/>
                      <a:pt x="6" y="24"/>
                    </a:cubicBezTo>
                    <a:cubicBezTo>
                      <a:pt x="5" y="25"/>
                      <a:pt x="5" y="25"/>
                      <a:pt x="5" y="25"/>
                    </a:cubicBezTo>
                    <a:cubicBezTo>
                      <a:pt x="4" y="25"/>
                      <a:pt x="4" y="25"/>
                      <a:pt x="4" y="25"/>
                    </a:cubicBezTo>
                    <a:cubicBezTo>
                      <a:pt x="4" y="26"/>
                      <a:pt x="4" y="26"/>
                      <a:pt x="4" y="26"/>
                    </a:cubicBezTo>
                    <a:cubicBezTo>
                      <a:pt x="3" y="26"/>
                      <a:pt x="2" y="27"/>
                      <a:pt x="1" y="27"/>
                    </a:cubicBezTo>
                    <a:cubicBezTo>
                      <a:pt x="1" y="27"/>
                      <a:pt x="1" y="27"/>
                      <a:pt x="1" y="27"/>
                    </a:cubicBezTo>
                    <a:cubicBezTo>
                      <a:pt x="2" y="28"/>
                      <a:pt x="2" y="28"/>
                      <a:pt x="2" y="28"/>
                    </a:cubicBezTo>
                    <a:cubicBezTo>
                      <a:pt x="2" y="28"/>
                      <a:pt x="2" y="28"/>
                      <a:pt x="2" y="28"/>
                    </a:cubicBezTo>
                    <a:cubicBezTo>
                      <a:pt x="2" y="28"/>
                      <a:pt x="2" y="28"/>
                      <a:pt x="2" y="28"/>
                    </a:cubicBezTo>
                    <a:cubicBezTo>
                      <a:pt x="3" y="28"/>
                      <a:pt x="3" y="28"/>
                      <a:pt x="3" y="28"/>
                    </a:cubicBezTo>
                    <a:cubicBezTo>
                      <a:pt x="5" y="30"/>
                      <a:pt x="5" y="30"/>
                      <a:pt x="5" y="30"/>
                    </a:cubicBezTo>
                    <a:cubicBezTo>
                      <a:pt x="8" y="27"/>
                      <a:pt x="12" y="25"/>
                      <a:pt x="15" y="25"/>
                    </a:cubicBezTo>
                    <a:cubicBezTo>
                      <a:pt x="17" y="25"/>
                      <a:pt x="19" y="25"/>
                      <a:pt x="21" y="27"/>
                    </a:cubicBezTo>
                    <a:cubicBezTo>
                      <a:pt x="22" y="28"/>
                      <a:pt x="23" y="29"/>
                      <a:pt x="24" y="30"/>
                    </a:cubicBezTo>
                    <a:cubicBezTo>
                      <a:pt x="26" y="23"/>
                      <a:pt x="26" y="15"/>
                      <a:pt x="25" y="8"/>
                    </a:cubicBezTo>
                    <a:cubicBezTo>
                      <a:pt x="24" y="5"/>
                      <a:pt x="23" y="2"/>
                      <a:pt x="22" y="0"/>
                    </a:cubicBezTo>
                  </a:path>
                </a:pathLst>
              </a:custGeom>
              <a:solidFill>
                <a:srgbClr val="FFC2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8" name="Freeform 301">
                <a:extLst>
                  <a:ext uri="{FF2B5EF4-FFF2-40B4-BE49-F238E27FC236}">
                    <a16:creationId xmlns:a16="http://schemas.microsoft.com/office/drawing/2014/main" id="{B9C917E6-D0F3-40B3-A645-93244A4ECEBF}"/>
                  </a:ext>
                </a:extLst>
              </p:cNvPr>
              <p:cNvSpPr>
                <a:spLocks noEditPoints="1"/>
              </p:cNvSpPr>
              <p:nvPr/>
            </p:nvSpPr>
            <p:spPr bwMode="auto">
              <a:xfrm>
                <a:off x="2851" y="1955"/>
                <a:ext cx="150" cy="261"/>
              </a:xfrm>
              <a:custGeom>
                <a:avLst/>
                <a:gdLst>
                  <a:gd name="T0" fmla="*/ 25 w 63"/>
                  <a:gd name="T1" fmla="*/ 89 h 110"/>
                  <a:gd name="T2" fmla="*/ 20 w 63"/>
                  <a:gd name="T3" fmla="*/ 97 h 110"/>
                  <a:gd name="T4" fmla="*/ 0 w 63"/>
                  <a:gd name="T5" fmla="*/ 109 h 110"/>
                  <a:gd name="T6" fmla="*/ 0 w 63"/>
                  <a:gd name="T7" fmla="*/ 109 h 110"/>
                  <a:gd name="T8" fmla="*/ 0 w 63"/>
                  <a:gd name="T9" fmla="*/ 110 h 110"/>
                  <a:gd name="T10" fmla="*/ 21 w 63"/>
                  <a:gd name="T11" fmla="*/ 97 h 110"/>
                  <a:gd name="T12" fmla="*/ 25 w 63"/>
                  <a:gd name="T13" fmla="*/ 91 h 110"/>
                  <a:gd name="T14" fmla="*/ 25 w 63"/>
                  <a:gd name="T15" fmla="*/ 89 h 110"/>
                  <a:gd name="T16" fmla="*/ 29 w 63"/>
                  <a:gd name="T17" fmla="*/ 23 h 110"/>
                  <a:gd name="T18" fmla="*/ 28 w 63"/>
                  <a:gd name="T19" fmla="*/ 25 h 110"/>
                  <a:gd name="T20" fmla="*/ 40 w 63"/>
                  <a:gd name="T21" fmla="*/ 37 h 110"/>
                  <a:gd name="T22" fmla="*/ 40 w 63"/>
                  <a:gd name="T23" fmla="*/ 47 h 110"/>
                  <a:gd name="T24" fmla="*/ 40 w 63"/>
                  <a:gd name="T25" fmla="*/ 48 h 110"/>
                  <a:gd name="T26" fmla="*/ 40 w 63"/>
                  <a:gd name="T27" fmla="*/ 48 h 110"/>
                  <a:gd name="T28" fmla="*/ 41 w 63"/>
                  <a:gd name="T29" fmla="*/ 48 h 110"/>
                  <a:gd name="T30" fmla="*/ 58 w 63"/>
                  <a:gd name="T31" fmla="*/ 62 h 110"/>
                  <a:gd name="T32" fmla="*/ 54 w 63"/>
                  <a:gd name="T33" fmla="*/ 84 h 110"/>
                  <a:gd name="T34" fmla="*/ 44 w 63"/>
                  <a:gd name="T35" fmla="*/ 86 h 110"/>
                  <a:gd name="T36" fmla="*/ 43 w 63"/>
                  <a:gd name="T37" fmla="*/ 86 h 110"/>
                  <a:gd name="T38" fmla="*/ 44 w 63"/>
                  <a:gd name="T39" fmla="*/ 88 h 110"/>
                  <a:gd name="T40" fmla="*/ 44 w 63"/>
                  <a:gd name="T41" fmla="*/ 88 h 110"/>
                  <a:gd name="T42" fmla="*/ 55 w 63"/>
                  <a:gd name="T43" fmla="*/ 85 h 110"/>
                  <a:gd name="T44" fmla="*/ 61 w 63"/>
                  <a:gd name="T45" fmla="*/ 72 h 110"/>
                  <a:gd name="T46" fmla="*/ 59 w 63"/>
                  <a:gd name="T47" fmla="*/ 62 h 110"/>
                  <a:gd name="T48" fmla="*/ 41 w 63"/>
                  <a:gd name="T49" fmla="*/ 47 h 110"/>
                  <a:gd name="T50" fmla="*/ 41 w 63"/>
                  <a:gd name="T51" fmla="*/ 47 h 110"/>
                  <a:gd name="T52" fmla="*/ 41 w 63"/>
                  <a:gd name="T53" fmla="*/ 47 h 110"/>
                  <a:gd name="T54" fmla="*/ 42 w 63"/>
                  <a:gd name="T55" fmla="*/ 43 h 110"/>
                  <a:gd name="T56" fmla="*/ 41 w 63"/>
                  <a:gd name="T57" fmla="*/ 36 h 110"/>
                  <a:gd name="T58" fmla="*/ 29 w 63"/>
                  <a:gd name="T59" fmla="*/ 23 h 110"/>
                  <a:gd name="T60" fmla="*/ 29 w 63"/>
                  <a:gd name="T61" fmla="*/ 23 h 110"/>
                  <a:gd name="T62" fmla="*/ 22 w 63"/>
                  <a:gd name="T63" fmla="*/ 0 h 110"/>
                  <a:gd name="T64" fmla="*/ 22 w 63"/>
                  <a:gd name="T65" fmla="*/ 2 h 110"/>
                  <a:gd name="T66" fmla="*/ 25 w 63"/>
                  <a:gd name="T67" fmla="*/ 10 h 110"/>
                  <a:gd name="T68" fmla="*/ 24 w 63"/>
                  <a:gd name="T69" fmla="*/ 4 h 110"/>
                  <a:gd name="T70" fmla="*/ 22 w 63"/>
                  <a:gd name="T7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3" h="110">
                    <a:moveTo>
                      <a:pt x="25" y="89"/>
                    </a:moveTo>
                    <a:cubicBezTo>
                      <a:pt x="24" y="92"/>
                      <a:pt x="22" y="94"/>
                      <a:pt x="20" y="97"/>
                    </a:cubicBezTo>
                    <a:cubicBezTo>
                      <a:pt x="15" y="103"/>
                      <a:pt x="8" y="108"/>
                      <a:pt x="0" y="109"/>
                    </a:cubicBezTo>
                    <a:cubicBezTo>
                      <a:pt x="0" y="109"/>
                      <a:pt x="0" y="109"/>
                      <a:pt x="0" y="109"/>
                    </a:cubicBezTo>
                    <a:cubicBezTo>
                      <a:pt x="0" y="110"/>
                      <a:pt x="0" y="110"/>
                      <a:pt x="0" y="110"/>
                    </a:cubicBezTo>
                    <a:cubicBezTo>
                      <a:pt x="8" y="109"/>
                      <a:pt x="16" y="105"/>
                      <a:pt x="21" y="97"/>
                    </a:cubicBezTo>
                    <a:cubicBezTo>
                      <a:pt x="23" y="95"/>
                      <a:pt x="24" y="93"/>
                      <a:pt x="25" y="91"/>
                    </a:cubicBezTo>
                    <a:cubicBezTo>
                      <a:pt x="25" y="90"/>
                      <a:pt x="25" y="90"/>
                      <a:pt x="25" y="89"/>
                    </a:cubicBezTo>
                    <a:moveTo>
                      <a:pt x="29" y="23"/>
                    </a:moveTo>
                    <a:cubicBezTo>
                      <a:pt x="29" y="24"/>
                      <a:pt x="29" y="24"/>
                      <a:pt x="28" y="25"/>
                    </a:cubicBezTo>
                    <a:cubicBezTo>
                      <a:pt x="33" y="26"/>
                      <a:pt x="39" y="32"/>
                      <a:pt x="40" y="37"/>
                    </a:cubicBezTo>
                    <a:cubicBezTo>
                      <a:pt x="40" y="40"/>
                      <a:pt x="40" y="43"/>
                      <a:pt x="40" y="47"/>
                    </a:cubicBezTo>
                    <a:cubicBezTo>
                      <a:pt x="40" y="48"/>
                      <a:pt x="40" y="48"/>
                      <a:pt x="40" y="48"/>
                    </a:cubicBezTo>
                    <a:cubicBezTo>
                      <a:pt x="40" y="48"/>
                      <a:pt x="40" y="48"/>
                      <a:pt x="40" y="48"/>
                    </a:cubicBezTo>
                    <a:cubicBezTo>
                      <a:pt x="41" y="48"/>
                      <a:pt x="41" y="48"/>
                      <a:pt x="41" y="48"/>
                    </a:cubicBezTo>
                    <a:cubicBezTo>
                      <a:pt x="49" y="49"/>
                      <a:pt x="55" y="54"/>
                      <a:pt x="58" y="62"/>
                    </a:cubicBezTo>
                    <a:cubicBezTo>
                      <a:pt x="59" y="66"/>
                      <a:pt x="63" y="78"/>
                      <a:pt x="54" y="84"/>
                    </a:cubicBezTo>
                    <a:cubicBezTo>
                      <a:pt x="52" y="85"/>
                      <a:pt x="48" y="86"/>
                      <a:pt x="44" y="86"/>
                    </a:cubicBezTo>
                    <a:cubicBezTo>
                      <a:pt x="44" y="86"/>
                      <a:pt x="44" y="86"/>
                      <a:pt x="43" y="86"/>
                    </a:cubicBezTo>
                    <a:cubicBezTo>
                      <a:pt x="43" y="87"/>
                      <a:pt x="44" y="87"/>
                      <a:pt x="44" y="88"/>
                    </a:cubicBezTo>
                    <a:cubicBezTo>
                      <a:pt x="44" y="88"/>
                      <a:pt x="44" y="88"/>
                      <a:pt x="44" y="88"/>
                    </a:cubicBezTo>
                    <a:cubicBezTo>
                      <a:pt x="48" y="88"/>
                      <a:pt x="52" y="87"/>
                      <a:pt x="55" y="85"/>
                    </a:cubicBezTo>
                    <a:cubicBezTo>
                      <a:pt x="59" y="81"/>
                      <a:pt x="61" y="77"/>
                      <a:pt x="61" y="72"/>
                    </a:cubicBezTo>
                    <a:cubicBezTo>
                      <a:pt x="61" y="68"/>
                      <a:pt x="60" y="65"/>
                      <a:pt x="59" y="62"/>
                    </a:cubicBezTo>
                    <a:cubicBezTo>
                      <a:pt x="56" y="53"/>
                      <a:pt x="50" y="48"/>
                      <a:pt x="41" y="47"/>
                    </a:cubicBezTo>
                    <a:cubicBezTo>
                      <a:pt x="41" y="47"/>
                      <a:pt x="41" y="47"/>
                      <a:pt x="41" y="47"/>
                    </a:cubicBezTo>
                    <a:cubicBezTo>
                      <a:pt x="41" y="47"/>
                      <a:pt x="41" y="47"/>
                      <a:pt x="41" y="47"/>
                    </a:cubicBezTo>
                    <a:cubicBezTo>
                      <a:pt x="41" y="45"/>
                      <a:pt x="42" y="44"/>
                      <a:pt x="42" y="43"/>
                    </a:cubicBezTo>
                    <a:cubicBezTo>
                      <a:pt x="42" y="41"/>
                      <a:pt x="41" y="38"/>
                      <a:pt x="41" y="36"/>
                    </a:cubicBezTo>
                    <a:cubicBezTo>
                      <a:pt x="40" y="31"/>
                      <a:pt x="34" y="25"/>
                      <a:pt x="29" y="23"/>
                    </a:cubicBezTo>
                    <a:cubicBezTo>
                      <a:pt x="29" y="23"/>
                      <a:pt x="29" y="23"/>
                      <a:pt x="29" y="23"/>
                    </a:cubicBezTo>
                    <a:moveTo>
                      <a:pt x="22" y="0"/>
                    </a:moveTo>
                    <a:cubicBezTo>
                      <a:pt x="22" y="2"/>
                      <a:pt x="22" y="2"/>
                      <a:pt x="22" y="2"/>
                    </a:cubicBezTo>
                    <a:cubicBezTo>
                      <a:pt x="23" y="4"/>
                      <a:pt x="24" y="7"/>
                      <a:pt x="25" y="10"/>
                    </a:cubicBezTo>
                    <a:cubicBezTo>
                      <a:pt x="25" y="8"/>
                      <a:pt x="24" y="6"/>
                      <a:pt x="24" y="4"/>
                    </a:cubicBezTo>
                    <a:cubicBezTo>
                      <a:pt x="23" y="2"/>
                      <a:pt x="23" y="1"/>
                      <a:pt x="22"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9" name="Freeform 302">
                <a:extLst>
                  <a:ext uri="{FF2B5EF4-FFF2-40B4-BE49-F238E27FC236}">
                    <a16:creationId xmlns:a16="http://schemas.microsoft.com/office/drawing/2014/main" id="{7A6C012E-A9F9-4241-9F36-BB369CD08D79}"/>
                  </a:ext>
                </a:extLst>
              </p:cNvPr>
              <p:cNvSpPr>
                <a:spLocks/>
              </p:cNvSpPr>
              <p:nvPr/>
            </p:nvSpPr>
            <p:spPr bwMode="auto">
              <a:xfrm>
                <a:off x="2885" y="2154"/>
                <a:ext cx="23" cy="5"/>
              </a:xfrm>
              <a:custGeom>
                <a:avLst/>
                <a:gdLst>
                  <a:gd name="T0" fmla="*/ 9 w 10"/>
                  <a:gd name="T1" fmla="*/ 0 h 2"/>
                  <a:gd name="T2" fmla="*/ 6 w 10"/>
                  <a:gd name="T3" fmla="*/ 0 h 2"/>
                  <a:gd name="T4" fmla="*/ 3 w 10"/>
                  <a:gd name="T5" fmla="*/ 0 h 2"/>
                  <a:gd name="T6" fmla="*/ 0 w 10"/>
                  <a:gd name="T7" fmla="*/ 0 h 2"/>
                  <a:gd name="T8" fmla="*/ 0 w 10"/>
                  <a:gd name="T9" fmla="*/ 2 h 2"/>
                  <a:gd name="T10" fmla="*/ 6 w 10"/>
                  <a:gd name="T11" fmla="*/ 2 h 2"/>
                  <a:gd name="T12" fmla="*/ 10 w 10"/>
                  <a:gd name="T13" fmla="*/ 2 h 2"/>
                  <a:gd name="T14" fmla="*/ 9 w 10"/>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
                    <a:moveTo>
                      <a:pt x="9" y="0"/>
                    </a:moveTo>
                    <a:cubicBezTo>
                      <a:pt x="8" y="0"/>
                      <a:pt x="7" y="0"/>
                      <a:pt x="6" y="0"/>
                    </a:cubicBezTo>
                    <a:cubicBezTo>
                      <a:pt x="5" y="0"/>
                      <a:pt x="4" y="0"/>
                      <a:pt x="3" y="0"/>
                    </a:cubicBezTo>
                    <a:cubicBezTo>
                      <a:pt x="2" y="0"/>
                      <a:pt x="1" y="0"/>
                      <a:pt x="0" y="0"/>
                    </a:cubicBezTo>
                    <a:cubicBezTo>
                      <a:pt x="0" y="1"/>
                      <a:pt x="0" y="1"/>
                      <a:pt x="0" y="2"/>
                    </a:cubicBezTo>
                    <a:cubicBezTo>
                      <a:pt x="2" y="2"/>
                      <a:pt x="4" y="2"/>
                      <a:pt x="6" y="2"/>
                    </a:cubicBezTo>
                    <a:cubicBezTo>
                      <a:pt x="7" y="2"/>
                      <a:pt x="9" y="2"/>
                      <a:pt x="10" y="2"/>
                    </a:cubicBezTo>
                    <a:cubicBezTo>
                      <a:pt x="10" y="1"/>
                      <a:pt x="9" y="0"/>
                      <a:pt x="9"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0" name="Freeform 303">
                <a:extLst>
                  <a:ext uri="{FF2B5EF4-FFF2-40B4-BE49-F238E27FC236}">
                    <a16:creationId xmlns:a16="http://schemas.microsoft.com/office/drawing/2014/main" id="{0BB5646A-272B-453C-8ED3-2CB9FA5E8D3E}"/>
                  </a:ext>
                </a:extLst>
              </p:cNvPr>
              <p:cNvSpPr>
                <a:spLocks/>
              </p:cNvSpPr>
              <p:nvPr/>
            </p:nvSpPr>
            <p:spPr bwMode="auto">
              <a:xfrm>
                <a:off x="2908" y="1964"/>
                <a:ext cx="12" cy="74"/>
              </a:xfrm>
              <a:custGeom>
                <a:avLst/>
                <a:gdLst>
                  <a:gd name="T0" fmla="*/ 0 w 5"/>
                  <a:gd name="T1" fmla="*/ 0 h 31"/>
                  <a:gd name="T2" fmla="*/ 1 w 5"/>
                  <a:gd name="T3" fmla="*/ 6 h 31"/>
                  <a:gd name="T4" fmla="*/ 0 w 5"/>
                  <a:gd name="T5" fmla="*/ 28 h 31"/>
                  <a:gd name="T6" fmla="*/ 0 w 5"/>
                  <a:gd name="T7" fmla="*/ 31 h 31"/>
                  <a:gd name="T8" fmla="*/ 4 w 5"/>
                  <a:gd name="T9" fmla="*/ 21 h 31"/>
                  <a:gd name="T10" fmla="*/ 5 w 5"/>
                  <a:gd name="T11" fmla="*/ 19 h 31"/>
                  <a:gd name="T12" fmla="*/ 0 w 5"/>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5" h="31">
                    <a:moveTo>
                      <a:pt x="0" y="0"/>
                    </a:moveTo>
                    <a:cubicBezTo>
                      <a:pt x="0" y="2"/>
                      <a:pt x="1" y="4"/>
                      <a:pt x="1" y="6"/>
                    </a:cubicBezTo>
                    <a:cubicBezTo>
                      <a:pt x="2" y="13"/>
                      <a:pt x="2" y="21"/>
                      <a:pt x="0" y="28"/>
                    </a:cubicBezTo>
                    <a:cubicBezTo>
                      <a:pt x="0" y="29"/>
                      <a:pt x="0" y="30"/>
                      <a:pt x="0" y="31"/>
                    </a:cubicBezTo>
                    <a:cubicBezTo>
                      <a:pt x="3" y="28"/>
                      <a:pt x="4" y="24"/>
                      <a:pt x="4" y="21"/>
                    </a:cubicBezTo>
                    <a:cubicBezTo>
                      <a:pt x="5" y="20"/>
                      <a:pt x="5" y="20"/>
                      <a:pt x="5" y="19"/>
                    </a:cubicBezTo>
                    <a:cubicBezTo>
                      <a:pt x="5" y="13"/>
                      <a:pt x="3" y="6"/>
                      <a:pt x="0"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1" name="Freeform 304">
                <a:extLst>
                  <a:ext uri="{FF2B5EF4-FFF2-40B4-BE49-F238E27FC236}">
                    <a16:creationId xmlns:a16="http://schemas.microsoft.com/office/drawing/2014/main" id="{99FB684E-8793-47A5-89E7-18A4E80ADFFA}"/>
                  </a:ext>
                </a:extLst>
              </p:cNvPr>
              <p:cNvSpPr>
                <a:spLocks noEditPoints="1"/>
              </p:cNvSpPr>
              <p:nvPr/>
            </p:nvSpPr>
            <p:spPr bwMode="auto">
              <a:xfrm>
                <a:off x="2366" y="1995"/>
                <a:ext cx="0" cy="2"/>
              </a:xfrm>
              <a:custGeom>
                <a:avLst/>
                <a:gdLst>
                  <a:gd name="T0" fmla="*/ 1 h 1"/>
                  <a:gd name="T1" fmla="*/ 1 h 1"/>
                  <a:gd name="T2" fmla="*/ 1 h 1"/>
                  <a:gd name="T3" fmla="*/ 1 h 1"/>
                  <a:gd name="T4" fmla="*/ 1 h 1"/>
                  <a:gd name="T5" fmla="*/ 1 h 1"/>
                  <a:gd name="T6" fmla="*/ 0 h 1"/>
                  <a:gd name="T7" fmla="*/ 1 h 1"/>
                  <a:gd name="T8" fmla="*/ 0 h 1"/>
                  <a:gd name="T9"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1"/>
                    </a:cubicBezTo>
                    <a:cubicBezTo>
                      <a:pt x="0" y="0"/>
                      <a:pt x="0" y="0"/>
                      <a:pt x="0" y="0"/>
                    </a:cubicBezTo>
                    <a:cubicBezTo>
                      <a:pt x="0" y="0"/>
                      <a:pt x="0" y="0"/>
                      <a:pt x="0" y="0"/>
                    </a:cubicBezTo>
                  </a:path>
                </a:pathLst>
              </a:custGeom>
              <a:solidFill>
                <a:srgbClr val="E7A4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2" name="Freeform 305">
                <a:extLst>
                  <a:ext uri="{FF2B5EF4-FFF2-40B4-BE49-F238E27FC236}">
                    <a16:creationId xmlns:a16="http://schemas.microsoft.com/office/drawing/2014/main" id="{45C3206B-8355-4DEA-9C73-5505001CC4C7}"/>
                  </a:ext>
                </a:extLst>
              </p:cNvPr>
              <p:cNvSpPr>
                <a:spLocks/>
              </p:cNvSpPr>
              <p:nvPr/>
            </p:nvSpPr>
            <p:spPr bwMode="auto">
              <a:xfrm>
                <a:off x="2371" y="1985"/>
                <a:ext cx="78" cy="119"/>
              </a:xfrm>
              <a:custGeom>
                <a:avLst/>
                <a:gdLst>
                  <a:gd name="T0" fmla="*/ 17 w 33"/>
                  <a:gd name="T1" fmla="*/ 0 h 50"/>
                  <a:gd name="T2" fmla="*/ 6 w 33"/>
                  <a:gd name="T3" fmla="*/ 5 h 50"/>
                  <a:gd name="T4" fmla="*/ 2 w 33"/>
                  <a:gd name="T5" fmla="*/ 5 h 50"/>
                  <a:gd name="T6" fmla="*/ 0 w 33"/>
                  <a:gd name="T7" fmla="*/ 5 h 50"/>
                  <a:gd name="T8" fmla="*/ 5 w 33"/>
                  <a:gd name="T9" fmla="*/ 9 h 50"/>
                  <a:gd name="T10" fmla="*/ 9 w 33"/>
                  <a:gd name="T11" fmla="*/ 10 h 50"/>
                  <a:gd name="T12" fmla="*/ 11 w 33"/>
                  <a:gd name="T13" fmla="*/ 10 h 50"/>
                  <a:gd name="T14" fmla="*/ 10 w 33"/>
                  <a:gd name="T15" fmla="*/ 12 h 50"/>
                  <a:gd name="T16" fmla="*/ 12 w 33"/>
                  <a:gd name="T17" fmla="*/ 31 h 50"/>
                  <a:gd name="T18" fmla="*/ 33 w 33"/>
                  <a:gd name="T19" fmla="*/ 50 h 50"/>
                  <a:gd name="T20" fmla="*/ 33 w 33"/>
                  <a:gd name="T21" fmla="*/ 50 h 50"/>
                  <a:gd name="T22" fmla="*/ 32 w 33"/>
                  <a:gd name="T23" fmla="*/ 49 h 50"/>
                  <a:gd name="T24" fmla="*/ 31 w 33"/>
                  <a:gd name="T25" fmla="*/ 46 h 50"/>
                  <a:gd name="T26" fmla="*/ 29 w 33"/>
                  <a:gd name="T27" fmla="*/ 42 h 50"/>
                  <a:gd name="T28" fmla="*/ 24 w 33"/>
                  <a:gd name="T29" fmla="*/ 32 h 50"/>
                  <a:gd name="T30" fmla="*/ 24 w 33"/>
                  <a:gd name="T31" fmla="*/ 31 h 50"/>
                  <a:gd name="T32" fmla="*/ 24 w 33"/>
                  <a:gd name="T33" fmla="*/ 31 h 50"/>
                  <a:gd name="T34" fmla="*/ 24 w 33"/>
                  <a:gd name="T35" fmla="*/ 30 h 50"/>
                  <a:gd name="T36" fmla="*/ 23 w 33"/>
                  <a:gd name="T37" fmla="*/ 29 h 50"/>
                  <a:gd name="T38" fmla="*/ 23 w 33"/>
                  <a:gd name="T39" fmla="*/ 27 h 50"/>
                  <a:gd name="T40" fmla="*/ 21 w 33"/>
                  <a:gd name="T41" fmla="*/ 21 h 50"/>
                  <a:gd name="T42" fmla="*/ 20 w 33"/>
                  <a:gd name="T43" fmla="*/ 17 h 50"/>
                  <a:gd name="T44" fmla="*/ 17 w 33"/>
                  <a:gd name="T4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50">
                    <a:moveTo>
                      <a:pt x="17" y="0"/>
                    </a:moveTo>
                    <a:cubicBezTo>
                      <a:pt x="14" y="2"/>
                      <a:pt x="10" y="4"/>
                      <a:pt x="6" y="5"/>
                    </a:cubicBezTo>
                    <a:cubicBezTo>
                      <a:pt x="5" y="5"/>
                      <a:pt x="4" y="5"/>
                      <a:pt x="2" y="5"/>
                    </a:cubicBezTo>
                    <a:cubicBezTo>
                      <a:pt x="1" y="5"/>
                      <a:pt x="0" y="5"/>
                      <a:pt x="0" y="5"/>
                    </a:cubicBezTo>
                    <a:cubicBezTo>
                      <a:pt x="0" y="7"/>
                      <a:pt x="2" y="8"/>
                      <a:pt x="5" y="9"/>
                    </a:cubicBezTo>
                    <a:cubicBezTo>
                      <a:pt x="6" y="10"/>
                      <a:pt x="7" y="10"/>
                      <a:pt x="9" y="10"/>
                    </a:cubicBezTo>
                    <a:cubicBezTo>
                      <a:pt x="11" y="10"/>
                      <a:pt x="11" y="10"/>
                      <a:pt x="11" y="10"/>
                    </a:cubicBezTo>
                    <a:cubicBezTo>
                      <a:pt x="10" y="12"/>
                      <a:pt x="10" y="12"/>
                      <a:pt x="10" y="12"/>
                    </a:cubicBezTo>
                    <a:cubicBezTo>
                      <a:pt x="9" y="18"/>
                      <a:pt x="9" y="25"/>
                      <a:pt x="12" y="31"/>
                    </a:cubicBezTo>
                    <a:cubicBezTo>
                      <a:pt x="16" y="40"/>
                      <a:pt x="25" y="46"/>
                      <a:pt x="33" y="50"/>
                    </a:cubicBezTo>
                    <a:cubicBezTo>
                      <a:pt x="33" y="50"/>
                      <a:pt x="33" y="50"/>
                      <a:pt x="33" y="50"/>
                    </a:cubicBezTo>
                    <a:cubicBezTo>
                      <a:pt x="32" y="49"/>
                      <a:pt x="32" y="49"/>
                      <a:pt x="32" y="49"/>
                    </a:cubicBezTo>
                    <a:cubicBezTo>
                      <a:pt x="31" y="46"/>
                      <a:pt x="31" y="46"/>
                      <a:pt x="31" y="46"/>
                    </a:cubicBezTo>
                    <a:cubicBezTo>
                      <a:pt x="29" y="42"/>
                      <a:pt x="29" y="42"/>
                      <a:pt x="29" y="42"/>
                    </a:cubicBezTo>
                    <a:cubicBezTo>
                      <a:pt x="27" y="39"/>
                      <a:pt x="26" y="35"/>
                      <a:pt x="24" y="32"/>
                    </a:cubicBezTo>
                    <a:cubicBezTo>
                      <a:pt x="24" y="31"/>
                      <a:pt x="24" y="31"/>
                      <a:pt x="24" y="31"/>
                    </a:cubicBezTo>
                    <a:cubicBezTo>
                      <a:pt x="24" y="31"/>
                      <a:pt x="24" y="31"/>
                      <a:pt x="24" y="31"/>
                    </a:cubicBezTo>
                    <a:cubicBezTo>
                      <a:pt x="24" y="30"/>
                      <a:pt x="24" y="30"/>
                      <a:pt x="24" y="30"/>
                    </a:cubicBezTo>
                    <a:cubicBezTo>
                      <a:pt x="23" y="29"/>
                      <a:pt x="23" y="29"/>
                      <a:pt x="23" y="29"/>
                    </a:cubicBezTo>
                    <a:cubicBezTo>
                      <a:pt x="23" y="27"/>
                      <a:pt x="23" y="27"/>
                      <a:pt x="23" y="27"/>
                    </a:cubicBezTo>
                    <a:cubicBezTo>
                      <a:pt x="21" y="21"/>
                      <a:pt x="21" y="21"/>
                      <a:pt x="21" y="21"/>
                    </a:cubicBezTo>
                    <a:cubicBezTo>
                      <a:pt x="20" y="17"/>
                      <a:pt x="20" y="17"/>
                      <a:pt x="20" y="17"/>
                    </a:cubicBezTo>
                    <a:cubicBezTo>
                      <a:pt x="18" y="12"/>
                      <a:pt x="16" y="6"/>
                      <a:pt x="17" y="0"/>
                    </a:cubicBezTo>
                  </a:path>
                </a:pathLst>
              </a:custGeom>
              <a:solidFill>
                <a:srgbClr val="FFC2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3" name="Freeform 306">
                <a:extLst>
                  <a:ext uri="{FF2B5EF4-FFF2-40B4-BE49-F238E27FC236}">
                    <a16:creationId xmlns:a16="http://schemas.microsoft.com/office/drawing/2014/main" id="{ECD37BFE-90B9-4A2A-9706-403698B06B53}"/>
                  </a:ext>
                </a:extLst>
              </p:cNvPr>
              <p:cNvSpPr>
                <a:spLocks/>
              </p:cNvSpPr>
              <p:nvPr/>
            </p:nvSpPr>
            <p:spPr bwMode="auto">
              <a:xfrm>
                <a:off x="2366" y="1995"/>
                <a:ext cx="86" cy="114"/>
              </a:xfrm>
              <a:custGeom>
                <a:avLst/>
                <a:gdLst>
                  <a:gd name="T0" fmla="*/ 0 w 36"/>
                  <a:gd name="T1" fmla="*/ 0 h 48"/>
                  <a:gd name="T2" fmla="*/ 0 w 36"/>
                  <a:gd name="T3" fmla="*/ 1 h 48"/>
                  <a:gd name="T4" fmla="*/ 0 w 36"/>
                  <a:gd name="T5" fmla="*/ 1 h 48"/>
                  <a:gd name="T6" fmla="*/ 0 w 36"/>
                  <a:gd name="T7" fmla="*/ 1 h 48"/>
                  <a:gd name="T8" fmla="*/ 0 w 36"/>
                  <a:gd name="T9" fmla="*/ 1 h 48"/>
                  <a:gd name="T10" fmla="*/ 0 w 36"/>
                  <a:gd name="T11" fmla="*/ 1 h 48"/>
                  <a:gd name="T12" fmla="*/ 6 w 36"/>
                  <a:gd name="T13" fmla="*/ 6 h 48"/>
                  <a:gd name="T14" fmla="*/ 11 w 36"/>
                  <a:gd name="T15" fmla="*/ 7 h 48"/>
                  <a:gd name="T16" fmla="*/ 11 w 36"/>
                  <a:gd name="T17" fmla="*/ 7 h 48"/>
                  <a:gd name="T18" fmla="*/ 11 w 36"/>
                  <a:gd name="T19" fmla="*/ 7 h 48"/>
                  <a:gd name="T20" fmla="*/ 11 w 36"/>
                  <a:gd name="T21" fmla="*/ 7 h 48"/>
                  <a:gd name="T22" fmla="*/ 10 w 36"/>
                  <a:gd name="T23" fmla="*/ 14 h 48"/>
                  <a:gd name="T24" fmla="*/ 13 w 36"/>
                  <a:gd name="T25" fmla="*/ 28 h 48"/>
                  <a:gd name="T26" fmla="*/ 36 w 36"/>
                  <a:gd name="T27" fmla="*/ 48 h 48"/>
                  <a:gd name="T28" fmla="*/ 36 w 36"/>
                  <a:gd name="T29" fmla="*/ 47 h 48"/>
                  <a:gd name="T30" fmla="*/ 35 w 36"/>
                  <a:gd name="T31" fmla="*/ 46 h 48"/>
                  <a:gd name="T32" fmla="*/ 14 w 36"/>
                  <a:gd name="T33" fmla="*/ 27 h 48"/>
                  <a:gd name="T34" fmla="*/ 12 w 36"/>
                  <a:gd name="T35" fmla="*/ 8 h 48"/>
                  <a:gd name="T36" fmla="*/ 13 w 36"/>
                  <a:gd name="T37" fmla="*/ 6 h 48"/>
                  <a:gd name="T38" fmla="*/ 11 w 36"/>
                  <a:gd name="T39" fmla="*/ 6 h 48"/>
                  <a:gd name="T40" fmla="*/ 7 w 36"/>
                  <a:gd name="T41" fmla="*/ 5 h 48"/>
                  <a:gd name="T42" fmla="*/ 2 w 36"/>
                  <a:gd name="T43" fmla="*/ 1 h 48"/>
                  <a:gd name="T44" fmla="*/ 1 w 36"/>
                  <a:gd name="T45" fmla="*/ 1 h 48"/>
                  <a:gd name="T46" fmla="*/ 0 w 36"/>
                  <a:gd name="T47" fmla="*/ 0 h 48"/>
                  <a:gd name="T48" fmla="*/ 0 w 36"/>
                  <a:gd name="T4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 h="48">
                    <a:moveTo>
                      <a:pt x="0" y="0"/>
                    </a:moveTo>
                    <a:cubicBezTo>
                      <a:pt x="0" y="0"/>
                      <a:pt x="0" y="0"/>
                      <a:pt x="0" y="1"/>
                    </a:cubicBezTo>
                    <a:cubicBezTo>
                      <a:pt x="0" y="1"/>
                      <a:pt x="0" y="1"/>
                      <a:pt x="0" y="1"/>
                    </a:cubicBezTo>
                    <a:cubicBezTo>
                      <a:pt x="0" y="1"/>
                      <a:pt x="0" y="1"/>
                      <a:pt x="0" y="1"/>
                    </a:cubicBezTo>
                    <a:cubicBezTo>
                      <a:pt x="0" y="1"/>
                      <a:pt x="0" y="1"/>
                      <a:pt x="0" y="1"/>
                    </a:cubicBezTo>
                    <a:cubicBezTo>
                      <a:pt x="0" y="1"/>
                      <a:pt x="0" y="1"/>
                      <a:pt x="0" y="1"/>
                    </a:cubicBezTo>
                    <a:cubicBezTo>
                      <a:pt x="1" y="3"/>
                      <a:pt x="3" y="5"/>
                      <a:pt x="6" y="6"/>
                    </a:cubicBezTo>
                    <a:cubicBezTo>
                      <a:pt x="8" y="7"/>
                      <a:pt x="9" y="7"/>
                      <a:pt x="11" y="7"/>
                    </a:cubicBezTo>
                    <a:cubicBezTo>
                      <a:pt x="11" y="7"/>
                      <a:pt x="11" y="7"/>
                      <a:pt x="11" y="7"/>
                    </a:cubicBezTo>
                    <a:cubicBezTo>
                      <a:pt x="11" y="7"/>
                      <a:pt x="11" y="7"/>
                      <a:pt x="11" y="7"/>
                    </a:cubicBezTo>
                    <a:cubicBezTo>
                      <a:pt x="11" y="7"/>
                      <a:pt x="11" y="7"/>
                      <a:pt x="11" y="7"/>
                    </a:cubicBezTo>
                    <a:cubicBezTo>
                      <a:pt x="11" y="10"/>
                      <a:pt x="10" y="12"/>
                      <a:pt x="10" y="14"/>
                    </a:cubicBezTo>
                    <a:cubicBezTo>
                      <a:pt x="10" y="19"/>
                      <a:pt x="11" y="24"/>
                      <a:pt x="13" y="28"/>
                    </a:cubicBezTo>
                    <a:cubicBezTo>
                      <a:pt x="17" y="37"/>
                      <a:pt x="27" y="44"/>
                      <a:pt x="36" y="48"/>
                    </a:cubicBezTo>
                    <a:cubicBezTo>
                      <a:pt x="36" y="47"/>
                      <a:pt x="36" y="47"/>
                      <a:pt x="36" y="47"/>
                    </a:cubicBezTo>
                    <a:cubicBezTo>
                      <a:pt x="35" y="46"/>
                      <a:pt x="35" y="46"/>
                      <a:pt x="35" y="46"/>
                    </a:cubicBezTo>
                    <a:cubicBezTo>
                      <a:pt x="27" y="42"/>
                      <a:pt x="18" y="36"/>
                      <a:pt x="14" y="27"/>
                    </a:cubicBezTo>
                    <a:cubicBezTo>
                      <a:pt x="11" y="21"/>
                      <a:pt x="11" y="14"/>
                      <a:pt x="12" y="8"/>
                    </a:cubicBezTo>
                    <a:cubicBezTo>
                      <a:pt x="13" y="6"/>
                      <a:pt x="13" y="6"/>
                      <a:pt x="13" y="6"/>
                    </a:cubicBezTo>
                    <a:cubicBezTo>
                      <a:pt x="11" y="6"/>
                      <a:pt x="11" y="6"/>
                      <a:pt x="11" y="6"/>
                    </a:cubicBezTo>
                    <a:cubicBezTo>
                      <a:pt x="9" y="6"/>
                      <a:pt x="8" y="6"/>
                      <a:pt x="7" y="5"/>
                    </a:cubicBezTo>
                    <a:cubicBezTo>
                      <a:pt x="4" y="4"/>
                      <a:pt x="2" y="3"/>
                      <a:pt x="2" y="1"/>
                    </a:cubicBezTo>
                    <a:cubicBezTo>
                      <a:pt x="1" y="1"/>
                      <a:pt x="1" y="1"/>
                      <a:pt x="1" y="1"/>
                    </a:cubicBezTo>
                    <a:cubicBezTo>
                      <a:pt x="0" y="0"/>
                      <a:pt x="0" y="0"/>
                      <a:pt x="0" y="0"/>
                    </a:cubicBezTo>
                    <a:cubicBezTo>
                      <a:pt x="0" y="0"/>
                      <a:pt x="0" y="0"/>
                      <a:pt x="0"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4" name="Freeform 307">
                <a:extLst>
                  <a:ext uri="{FF2B5EF4-FFF2-40B4-BE49-F238E27FC236}">
                    <a16:creationId xmlns:a16="http://schemas.microsoft.com/office/drawing/2014/main" id="{D154DDEC-3109-4AAC-AA02-DE82C910FBF4}"/>
                  </a:ext>
                </a:extLst>
              </p:cNvPr>
              <p:cNvSpPr>
                <a:spLocks/>
              </p:cNvSpPr>
              <p:nvPr/>
            </p:nvSpPr>
            <p:spPr bwMode="auto">
              <a:xfrm>
                <a:off x="2366" y="1995"/>
                <a:ext cx="19" cy="2"/>
              </a:xfrm>
              <a:custGeom>
                <a:avLst/>
                <a:gdLst>
                  <a:gd name="T0" fmla="*/ 0 w 8"/>
                  <a:gd name="T1" fmla="*/ 0 h 1"/>
                  <a:gd name="T2" fmla="*/ 1 w 8"/>
                  <a:gd name="T3" fmla="*/ 1 h 1"/>
                  <a:gd name="T4" fmla="*/ 2 w 8"/>
                  <a:gd name="T5" fmla="*/ 1 h 1"/>
                  <a:gd name="T6" fmla="*/ 4 w 8"/>
                  <a:gd name="T7" fmla="*/ 1 h 1"/>
                  <a:gd name="T8" fmla="*/ 8 w 8"/>
                  <a:gd name="T9" fmla="*/ 1 h 1"/>
                  <a:gd name="T10" fmla="*/ 6 w 8"/>
                  <a:gd name="T11" fmla="*/ 1 h 1"/>
                  <a:gd name="T12" fmla="*/ 5 w 8"/>
                  <a:gd name="T13" fmla="*/ 1 h 1"/>
                  <a:gd name="T14" fmla="*/ 0 w 8"/>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
                    <a:moveTo>
                      <a:pt x="0" y="0"/>
                    </a:moveTo>
                    <a:cubicBezTo>
                      <a:pt x="0" y="0"/>
                      <a:pt x="0" y="0"/>
                      <a:pt x="1" y="1"/>
                    </a:cubicBezTo>
                    <a:cubicBezTo>
                      <a:pt x="1" y="1"/>
                      <a:pt x="1" y="1"/>
                      <a:pt x="2" y="1"/>
                    </a:cubicBezTo>
                    <a:cubicBezTo>
                      <a:pt x="2" y="1"/>
                      <a:pt x="3" y="1"/>
                      <a:pt x="4" y="1"/>
                    </a:cubicBezTo>
                    <a:cubicBezTo>
                      <a:pt x="6" y="1"/>
                      <a:pt x="7" y="1"/>
                      <a:pt x="8" y="1"/>
                    </a:cubicBezTo>
                    <a:cubicBezTo>
                      <a:pt x="7" y="1"/>
                      <a:pt x="7" y="1"/>
                      <a:pt x="6" y="1"/>
                    </a:cubicBezTo>
                    <a:cubicBezTo>
                      <a:pt x="6" y="1"/>
                      <a:pt x="5" y="1"/>
                      <a:pt x="5" y="1"/>
                    </a:cubicBezTo>
                    <a:cubicBezTo>
                      <a:pt x="3" y="1"/>
                      <a:pt x="1" y="1"/>
                      <a:pt x="0"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5" name="Freeform 308">
                <a:extLst>
                  <a:ext uri="{FF2B5EF4-FFF2-40B4-BE49-F238E27FC236}">
                    <a16:creationId xmlns:a16="http://schemas.microsoft.com/office/drawing/2014/main" id="{60EF146B-B2F7-4CF7-A8B9-43746C5CEEA1}"/>
                  </a:ext>
                </a:extLst>
              </p:cNvPr>
              <p:cNvSpPr>
                <a:spLocks noEditPoints="1"/>
              </p:cNvSpPr>
              <p:nvPr/>
            </p:nvSpPr>
            <p:spPr bwMode="auto">
              <a:xfrm>
                <a:off x="2716" y="2007"/>
                <a:ext cx="95" cy="62"/>
              </a:xfrm>
              <a:custGeom>
                <a:avLst/>
                <a:gdLst>
                  <a:gd name="T0" fmla="*/ 33 w 40"/>
                  <a:gd name="T1" fmla="*/ 14 h 26"/>
                  <a:gd name="T2" fmla="*/ 33 w 40"/>
                  <a:gd name="T3" fmla="*/ 23 h 26"/>
                  <a:gd name="T4" fmla="*/ 40 w 40"/>
                  <a:gd name="T5" fmla="*/ 18 h 26"/>
                  <a:gd name="T6" fmla="*/ 40 w 40"/>
                  <a:gd name="T7" fmla="*/ 18 h 26"/>
                  <a:gd name="T8" fmla="*/ 39 w 40"/>
                  <a:gd name="T9" fmla="*/ 18 h 26"/>
                  <a:gd name="T10" fmla="*/ 39 w 40"/>
                  <a:gd name="T11" fmla="*/ 18 h 26"/>
                  <a:gd name="T12" fmla="*/ 39 w 40"/>
                  <a:gd name="T13" fmla="*/ 17 h 26"/>
                  <a:gd name="T14" fmla="*/ 36 w 40"/>
                  <a:gd name="T15" fmla="*/ 15 h 26"/>
                  <a:gd name="T16" fmla="*/ 36 w 40"/>
                  <a:gd name="T17" fmla="*/ 14 h 26"/>
                  <a:gd name="T18" fmla="*/ 36 w 40"/>
                  <a:gd name="T19" fmla="*/ 14 h 26"/>
                  <a:gd name="T20" fmla="*/ 34 w 40"/>
                  <a:gd name="T21" fmla="*/ 14 h 26"/>
                  <a:gd name="T22" fmla="*/ 33 w 40"/>
                  <a:gd name="T23" fmla="*/ 14 h 26"/>
                  <a:gd name="T24" fmla="*/ 0 w 40"/>
                  <a:gd name="T25" fmla="*/ 0 h 26"/>
                  <a:gd name="T26" fmla="*/ 1 w 40"/>
                  <a:gd name="T27" fmla="*/ 8 h 26"/>
                  <a:gd name="T28" fmla="*/ 1 w 40"/>
                  <a:gd name="T29" fmla="*/ 8 h 26"/>
                  <a:gd name="T30" fmla="*/ 4 w 40"/>
                  <a:gd name="T31" fmla="*/ 8 h 26"/>
                  <a:gd name="T32" fmla="*/ 29 w 40"/>
                  <a:gd name="T33" fmla="*/ 26 h 26"/>
                  <a:gd name="T34" fmla="*/ 31 w 40"/>
                  <a:gd name="T35" fmla="*/ 14 h 26"/>
                  <a:gd name="T36" fmla="*/ 13 w 40"/>
                  <a:gd name="T37" fmla="*/ 9 h 26"/>
                  <a:gd name="T38" fmla="*/ 4 w 40"/>
                  <a:gd name="T39" fmla="*/ 3 h 26"/>
                  <a:gd name="T40" fmla="*/ 0 w 40"/>
                  <a:gd name="T4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26">
                    <a:moveTo>
                      <a:pt x="33" y="14"/>
                    </a:moveTo>
                    <a:cubicBezTo>
                      <a:pt x="35" y="17"/>
                      <a:pt x="34" y="20"/>
                      <a:pt x="33" y="23"/>
                    </a:cubicBezTo>
                    <a:cubicBezTo>
                      <a:pt x="35" y="21"/>
                      <a:pt x="38" y="20"/>
                      <a:pt x="40" y="18"/>
                    </a:cubicBezTo>
                    <a:cubicBezTo>
                      <a:pt x="40" y="18"/>
                      <a:pt x="40" y="18"/>
                      <a:pt x="40" y="18"/>
                    </a:cubicBezTo>
                    <a:cubicBezTo>
                      <a:pt x="39" y="18"/>
                      <a:pt x="39" y="18"/>
                      <a:pt x="39" y="18"/>
                    </a:cubicBezTo>
                    <a:cubicBezTo>
                      <a:pt x="39" y="18"/>
                      <a:pt x="39" y="18"/>
                      <a:pt x="39" y="18"/>
                    </a:cubicBezTo>
                    <a:cubicBezTo>
                      <a:pt x="39" y="17"/>
                      <a:pt x="39" y="17"/>
                      <a:pt x="39" y="17"/>
                    </a:cubicBezTo>
                    <a:cubicBezTo>
                      <a:pt x="36" y="15"/>
                      <a:pt x="36" y="15"/>
                      <a:pt x="36" y="15"/>
                    </a:cubicBezTo>
                    <a:cubicBezTo>
                      <a:pt x="36" y="15"/>
                      <a:pt x="36" y="15"/>
                      <a:pt x="36" y="14"/>
                    </a:cubicBezTo>
                    <a:cubicBezTo>
                      <a:pt x="36" y="14"/>
                      <a:pt x="36" y="14"/>
                      <a:pt x="36" y="14"/>
                    </a:cubicBezTo>
                    <a:cubicBezTo>
                      <a:pt x="35" y="14"/>
                      <a:pt x="34" y="14"/>
                      <a:pt x="34" y="14"/>
                    </a:cubicBezTo>
                    <a:cubicBezTo>
                      <a:pt x="34" y="14"/>
                      <a:pt x="33" y="14"/>
                      <a:pt x="33" y="14"/>
                    </a:cubicBezTo>
                    <a:moveTo>
                      <a:pt x="0" y="0"/>
                    </a:moveTo>
                    <a:cubicBezTo>
                      <a:pt x="0" y="2"/>
                      <a:pt x="1" y="5"/>
                      <a:pt x="1" y="8"/>
                    </a:cubicBezTo>
                    <a:cubicBezTo>
                      <a:pt x="1" y="8"/>
                      <a:pt x="1" y="8"/>
                      <a:pt x="1" y="8"/>
                    </a:cubicBezTo>
                    <a:cubicBezTo>
                      <a:pt x="2" y="8"/>
                      <a:pt x="3" y="8"/>
                      <a:pt x="4" y="8"/>
                    </a:cubicBezTo>
                    <a:cubicBezTo>
                      <a:pt x="12" y="9"/>
                      <a:pt x="28" y="16"/>
                      <a:pt x="29" y="26"/>
                    </a:cubicBezTo>
                    <a:cubicBezTo>
                      <a:pt x="31" y="23"/>
                      <a:pt x="32" y="19"/>
                      <a:pt x="31" y="14"/>
                    </a:cubicBezTo>
                    <a:cubicBezTo>
                      <a:pt x="25" y="14"/>
                      <a:pt x="19" y="12"/>
                      <a:pt x="13" y="9"/>
                    </a:cubicBezTo>
                    <a:cubicBezTo>
                      <a:pt x="10" y="7"/>
                      <a:pt x="7" y="5"/>
                      <a:pt x="4" y="3"/>
                    </a:cubicBezTo>
                    <a:cubicBezTo>
                      <a:pt x="3" y="2"/>
                      <a:pt x="1" y="1"/>
                      <a:pt x="0" y="0"/>
                    </a:cubicBezTo>
                  </a:path>
                </a:pathLst>
              </a:custGeom>
              <a:solidFill>
                <a:srgbClr val="FFC2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6" name="Freeform 309">
                <a:extLst>
                  <a:ext uri="{FF2B5EF4-FFF2-40B4-BE49-F238E27FC236}">
                    <a16:creationId xmlns:a16="http://schemas.microsoft.com/office/drawing/2014/main" id="{FFD70BFF-88D5-4D0F-A757-ABDE2BAAEF40}"/>
                  </a:ext>
                </a:extLst>
              </p:cNvPr>
              <p:cNvSpPr>
                <a:spLocks/>
              </p:cNvSpPr>
              <p:nvPr/>
            </p:nvSpPr>
            <p:spPr bwMode="auto">
              <a:xfrm>
                <a:off x="2785" y="2040"/>
                <a:ext cx="14" cy="33"/>
              </a:xfrm>
              <a:custGeom>
                <a:avLst/>
                <a:gdLst>
                  <a:gd name="T0" fmla="*/ 2 w 6"/>
                  <a:gd name="T1" fmla="*/ 0 h 14"/>
                  <a:gd name="T2" fmla="*/ 0 w 6"/>
                  <a:gd name="T3" fmla="*/ 12 h 14"/>
                  <a:gd name="T4" fmla="*/ 0 w 6"/>
                  <a:gd name="T5" fmla="*/ 14 h 14"/>
                  <a:gd name="T6" fmla="*/ 4 w 6"/>
                  <a:gd name="T7" fmla="*/ 9 h 14"/>
                  <a:gd name="T8" fmla="*/ 4 w 6"/>
                  <a:gd name="T9" fmla="*/ 0 h 14"/>
                  <a:gd name="T10" fmla="*/ 2 w 6"/>
                  <a:gd name="T11" fmla="*/ 0 h 14"/>
                </a:gdLst>
                <a:ahLst/>
                <a:cxnLst>
                  <a:cxn ang="0">
                    <a:pos x="T0" y="T1"/>
                  </a:cxn>
                  <a:cxn ang="0">
                    <a:pos x="T2" y="T3"/>
                  </a:cxn>
                  <a:cxn ang="0">
                    <a:pos x="T4" y="T5"/>
                  </a:cxn>
                  <a:cxn ang="0">
                    <a:pos x="T6" y="T7"/>
                  </a:cxn>
                  <a:cxn ang="0">
                    <a:pos x="T8" y="T9"/>
                  </a:cxn>
                  <a:cxn ang="0">
                    <a:pos x="T10" y="T11"/>
                  </a:cxn>
                </a:cxnLst>
                <a:rect l="0" t="0" r="r" b="b"/>
                <a:pathLst>
                  <a:path w="6" h="14">
                    <a:moveTo>
                      <a:pt x="2" y="0"/>
                    </a:moveTo>
                    <a:cubicBezTo>
                      <a:pt x="3" y="5"/>
                      <a:pt x="2" y="9"/>
                      <a:pt x="0" y="12"/>
                    </a:cubicBezTo>
                    <a:cubicBezTo>
                      <a:pt x="0" y="12"/>
                      <a:pt x="0" y="13"/>
                      <a:pt x="0" y="14"/>
                    </a:cubicBezTo>
                    <a:cubicBezTo>
                      <a:pt x="1" y="12"/>
                      <a:pt x="3" y="11"/>
                      <a:pt x="4" y="9"/>
                    </a:cubicBezTo>
                    <a:cubicBezTo>
                      <a:pt x="5" y="6"/>
                      <a:pt x="6" y="3"/>
                      <a:pt x="4" y="0"/>
                    </a:cubicBezTo>
                    <a:cubicBezTo>
                      <a:pt x="3" y="0"/>
                      <a:pt x="3" y="0"/>
                      <a:pt x="2"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7" name="Freeform 310">
                <a:extLst>
                  <a:ext uri="{FF2B5EF4-FFF2-40B4-BE49-F238E27FC236}">
                    <a16:creationId xmlns:a16="http://schemas.microsoft.com/office/drawing/2014/main" id="{1B2EF463-C9C4-41CC-8644-D7759A426DEB}"/>
                  </a:ext>
                </a:extLst>
              </p:cNvPr>
              <p:cNvSpPr>
                <a:spLocks noEditPoints="1"/>
              </p:cNvSpPr>
              <p:nvPr/>
            </p:nvSpPr>
            <p:spPr bwMode="auto">
              <a:xfrm>
                <a:off x="2490" y="2052"/>
                <a:ext cx="288" cy="164"/>
              </a:xfrm>
              <a:custGeom>
                <a:avLst/>
                <a:gdLst>
                  <a:gd name="T0" fmla="*/ 110 w 121"/>
                  <a:gd name="T1" fmla="*/ 57 h 69"/>
                  <a:gd name="T2" fmla="*/ 105 w 121"/>
                  <a:gd name="T3" fmla="*/ 65 h 69"/>
                  <a:gd name="T4" fmla="*/ 113 w 121"/>
                  <a:gd name="T5" fmla="*/ 68 h 69"/>
                  <a:gd name="T6" fmla="*/ 113 w 121"/>
                  <a:gd name="T7" fmla="*/ 68 h 69"/>
                  <a:gd name="T8" fmla="*/ 114 w 121"/>
                  <a:gd name="T9" fmla="*/ 68 h 69"/>
                  <a:gd name="T10" fmla="*/ 114 w 121"/>
                  <a:gd name="T11" fmla="*/ 67 h 69"/>
                  <a:gd name="T12" fmla="*/ 114 w 121"/>
                  <a:gd name="T13" fmla="*/ 67 h 69"/>
                  <a:gd name="T14" fmla="*/ 114 w 121"/>
                  <a:gd name="T15" fmla="*/ 67 h 69"/>
                  <a:gd name="T16" fmla="*/ 115 w 121"/>
                  <a:gd name="T17" fmla="*/ 66 h 69"/>
                  <a:gd name="T18" fmla="*/ 116 w 121"/>
                  <a:gd name="T19" fmla="*/ 65 h 69"/>
                  <a:gd name="T20" fmla="*/ 116 w 121"/>
                  <a:gd name="T21" fmla="*/ 65 h 69"/>
                  <a:gd name="T22" fmla="*/ 117 w 121"/>
                  <a:gd name="T23" fmla="*/ 64 h 69"/>
                  <a:gd name="T24" fmla="*/ 117 w 121"/>
                  <a:gd name="T25" fmla="*/ 64 h 69"/>
                  <a:gd name="T26" fmla="*/ 119 w 121"/>
                  <a:gd name="T27" fmla="*/ 62 h 69"/>
                  <a:gd name="T28" fmla="*/ 120 w 121"/>
                  <a:gd name="T29" fmla="*/ 60 h 69"/>
                  <a:gd name="T30" fmla="*/ 121 w 121"/>
                  <a:gd name="T31" fmla="*/ 60 h 69"/>
                  <a:gd name="T32" fmla="*/ 121 w 121"/>
                  <a:gd name="T33" fmla="*/ 60 h 69"/>
                  <a:gd name="T34" fmla="*/ 121 w 121"/>
                  <a:gd name="T35" fmla="*/ 60 h 69"/>
                  <a:gd name="T36" fmla="*/ 117 w 121"/>
                  <a:gd name="T37" fmla="*/ 60 h 69"/>
                  <a:gd name="T38" fmla="*/ 110 w 121"/>
                  <a:gd name="T39" fmla="*/ 57 h 69"/>
                  <a:gd name="T40" fmla="*/ 0 w 121"/>
                  <a:gd name="T41" fmla="*/ 10 h 69"/>
                  <a:gd name="T42" fmla="*/ 1 w 121"/>
                  <a:gd name="T43" fmla="*/ 11 h 69"/>
                  <a:gd name="T44" fmla="*/ 0 w 121"/>
                  <a:gd name="T45" fmla="*/ 10 h 69"/>
                  <a:gd name="T46" fmla="*/ 0 w 121"/>
                  <a:gd name="T47" fmla="*/ 10 h 69"/>
                  <a:gd name="T48" fmla="*/ 30 w 121"/>
                  <a:gd name="T49" fmla="*/ 0 h 69"/>
                  <a:gd name="T50" fmla="*/ 22 w 121"/>
                  <a:gd name="T51" fmla="*/ 5 h 69"/>
                  <a:gd name="T52" fmla="*/ 25 w 121"/>
                  <a:gd name="T53" fmla="*/ 12 h 69"/>
                  <a:gd name="T54" fmla="*/ 25 w 121"/>
                  <a:gd name="T55" fmla="*/ 13 h 69"/>
                  <a:gd name="T56" fmla="*/ 26 w 121"/>
                  <a:gd name="T57" fmla="*/ 6 h 69"/>
                  <a:gd name="T58" fmla="*/ 26 w 121"/>
                  <a:gd name="T59" fmla="*/ 6 h 69"/>
                  <a:gd name="T60" fmla="*/ 27 w 121"/>
                  <a:gd name="T61" fmla="*/ 17 h 69"/>
                  <a:gd name="T62" fmla="*/ 28 w 121"/>
                  <a:gd name="T63" fmla="*/ 19 h 69"/>
                  <a:gd name="T64" fmla="*/ 28 w 121"/>
                  <a:gd name="T65" fmla="*/ 19 h 69"/>
                  <a:gd name="T66" fmla="*/ 28 w 121"/>
                  <a:gd name="T67" fmla="*/ 20 h 69"/>
                  <a:gd name="T68" fmla="*/ 28 w 121"/>
                  <a:gd name="T69" fmla="*/ 20 h 69"/>
                  <a:gd name="T70" fmla="*/ 29 w 121"/>
                  <a:gd name="T71" fmla="*/ 21 h 69"/>
                  <a:gd name="T72" fmla="*/ 29 w 121"/>
                  <a:gd name="T73" fmla="*/ 23 h 69"/>
                  <a:gd name="T74" fmla="*/ 30 w 121"/>
                  <a:gd name="T75" fmla="*/ 23 h 69"/>
                  <a:gd name="T76" fmla="*/ 33 w 121"/>
                  <a:gd name="T77" fmla="*/ 27 h 69"/>
                  <a:gd name="T78" fmla="*/ 44 w 121"/>
                  <a:gd name="T79" fmla="*/ 30 h 69"/>
                  <a:gd name="T80" fmla="*/ 54 w 121"/>
                  <a:gd name="T81" fmla="*/ 28 h 69"/>
                  <a:gd name="T82" fmla="*/ 54 w 121"/>
                  <a:gd name="T83" fmla="*/ 28 h 69"/>
                  <a:gd name="T84" fmla="*/ 54 w 121"/>
                  <a:gd name="T85" fmla="*/ 29 h 69"/>
                  <a:gd name="T86" fmla="*/ 44 w 121"/>
                  <a:gd name="T87" fmla="*/ 33 h 69"/>
                  <a:gd name="T88" fmla="*/ 53 w 121"/>
                  <a:gd name="T89" fmla="*/ 52 h 69"/>
                  <a:gd name="T90" fmla="*/ 70 w 121"/>
                  <a:gd name="T91" fmla="*/ 66 h 69"/>
                  <a:gd name="T92" fmla="*/ 84 w 121"/>
                  <a:gd name="T93" fmla="*/ 69 h 69"/>
                  <a:gd name="T94" fmla="*/ 93 w 121"/>
                  <a:gd name="T95" fmla="*/ 67 h 69"/>
                  <a:gd name="T96" fmla="*/ 108 w 121"/>
                  <a:gd name="T97" fmla="*/ 56 h 69"/>
                  <a:gd name="T98" fmla="*/ 88 w 121"/>
                  <a:gd name="T99" fmla="*/ 63 h 69"/>
                  <a:gd name="T100" fmla="*/ 87 w 121"/>
                  <a:gd name="T101" fmla="*/ 63 h 69"/>
                  <a:gd name="T102" fmla="*/ 55 w 121"/>
                  <a:gd name="T103" fmla="*/ 20 h 69"/>
                  <a:gd name="T104" fmla="*/ 50 w 121"/>
                  <a:gd name="T105" fmla="*/ 21 h 69"/>
                  <a:gd name="T106" fmla="*/ 46 w 121"/>
                  <a:gd name="T107" fmla="*/ 21 h 69"/>
                  <a:gd name="T108" fmla="*/ 30 w 121"/>
                  <a:gd name="T10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1" h="69">
                    <a:moveTo>
                      <a:pt x="110" y="57"/>
                    </a:moveTo>
                    <a:cubicBezTo>
                      <a:pt x="109" y="60"/>
                      <a:pt x="107" y="63"/>
                      <a:pt x="105" y="65"/>
                    </a:cubicBezTo>
                    <a:cubicBezTo>
                      <a:pt x="107" y="67"/>
                      <a:pt x="109" y="68"/>
                      <a:pt x="113" y="68"/>
                    </a:cubicBezTo>
                    <a:cubicBezTo>
                      <a:pt x="113" y="68"/>
                      <a:pt x="113" y="68"/>
                      <a:pt x="113" y="68"/>
                    </a:cubicBezTo>
                    <a:cubicBezTo>
                      <a:pt x="114" y="68"/>
                      <a:pt x="114" y="68"/>
                      <a:pt x="114" y="68"/>
                    </a:cubicBezTo>
                    <a:cubicBezTo>
                      <a:pt x="114" y="67"/>
                      <a:pt x="114" y="67"/>
                      <a:pt x="114" y="67"/>
                    </a:cubicBezTo>
                    <a:cubicBezTo>
                      <a:pt x="114" y="67"/>
                      <a:pt x="114" y="67"/>
                      <a:pt x="114" y="67"/>
                    </a:cubicBezTo>
                    <a:cubicBezTo>
                      <a:pt x="114" y="67"/>
                      <a:pt x="114" y="67"/>
                      <a:pt x="114" y="67"/>
                    </a:cubicBezTo>
                    <a:cubicBezTo>
                      <a:pt x="115" y="66"/>
                      <a:pt x="115" y="66"/>
                      <a:pt x="115" y="66"/>
                    </a:cubicBezTo>
                    <a:cubicBezTo>
                      <a:pt x="116" y="65"/>
                      <a:pt x="116" y="65"/>
                      <a:pt x="116" y="65"/>
                    </a:cubicBezTo>
                    <a:cubicBezTo>
                      <a:pt x="116" y="65"/>
                      <a:pt x="116" y="65"/>
                      <a:pt x="116" y="65"/>
                    </a:cubicBezTo>
                    <a:cubicBezTo>
                      <a:pt x="117" y="64"/>
                      <a:pt x="117" y="64"/>
                      <a:pt x="117" y="64"/>
                    </a:cubicBezTo>
                    <a:cubicBezTo>
                      <a:pt x="117" y="64"/>
                      <a:pt x="117" y="64"/>
                      <a:pt x="117" y="64"/>
                    </a:cubicBezTo>
                    <a:cubicBezTo>
                      <a:pt x="118" y="63"/>
                      <a:pt x="118" y="62"/>
                      <a:pt x="119" y="62"/>
                    </a:cubicBezTo>
                    <a:cubicBezTo>
                      <a:pt x="120" y="60"/>
                      <a:pt x="120" y="60"/>
                      <a:pt x="120" y="60"/>
                    </a:cubicBezTo>
                    <a:cubicBezTo>
                      <a:pt x="121" y="60"/>
                      <a:pt x="121" y="60"/>
                      <a:pt x="121" y="60"/>
                    </a:cubicBezTo>
                    <a:cubicBezTo>
                      <a:pt x="121" y="60"/>
                      <a:pt x="121" y="60"/>
                      <a:pt x="121" y="60"/>
                    </a:cubicBezTo>
                    <a:cubicBezTo>
                      <a:pt x="121" y="60"/>
                      <a:pt x="121" y="60"/>
                      <a:pt x="121" y="60"/>
                    </a:cubicBezTo>
                    <a:cubicBezTo>
                      <a:pt x="120" y="60"/>
                      <a:pt x="119" y="60"/>
                      <a:pt x="117" y="60"/>
                    </a:cubicBezTo>
                    <a:cubicBezTo>
                      <a:pt x="115" y="60"/>
                      <a:pt x="112" y="59"/>
                      <a:pt x="110" y="57"/>
                    </a:cubicBezTo>
                    <a:moveTo>
                      <a:pt x="0" y="10"/>
                    </a:moveTo>
                    <a:cubicBezTo>
                      <a:pt x="0" y="10"/>
                      <a:pt x="1" y="10"/>
                      <a:pt x="1" y="11"/>
                    </a:cubicBezTo>
                    <a:cubicBezTo>
                      <a:pt x="1" y="10"/>
                      <a:pt x="1" y="10"/>
                      <a:pt x="0" y="10"/>
                    </a:cubicBezTo>
                    <a:cubicBezTo>
                      <a:pt x="0" y="10"/>
                      <a:pt x="0" y="10"/>
                      <a:pt x="0" y="10"/>
                    </a:cubicBezTo>
                    <a:moveTo>
                      <a:pt x="30" y="0"/>
                    </a:moveTo>
                    <a:cubicBezTo>
                      <a:pt x="27" y="2"/>
                      <a:pt x="25" y="4"/>
                      <a:pt x="22" y="5"/>
                    </a:cubicBezTo>
                    <a:cubicBezTo>
                      <a:pt x="23" y="7"/>
                      <a:pt x="24" y="10"/>
                      <a:pt x="25" y="12"/>
                    </a:cubicBezTo>
                    <a:cubicBezTo>
                      <a:pt x="25" y="13"/>
                      <a:pt x="25" y="13"/>
                      <a:pt x="25" y="13"/>
                    </a:cubicBezTo>
                    <a:cubicBezTo>
                      <a:pt x="25" y="11"/>
                      <a:pt x="25" y="9"/>
                      <a:pt x="26" y="6"/>
                    </a:cubicBezTo>
                    <a:cubicBezTo>
                      <a:pt x="26" y="6"/>
                      <a:pt x="26" y="6"/>
                      <a:pt x="26" y="6"/>
                    </a:cubicBezTo>
                    <a:cubicBezTo>
                      <a:pt x="26" y="10"/>
                      <a:pt x="26" y="13"/>
                      <a:pt x="27" y="17"/>
                    </a:cubicBezTo>
                    <a:cubicBezTo>
                      <a:pt x="28" y="19"/>
                      <a:pt x="28" y="19"/>
                      <a:pt x="28" y="19"/>
                    </a:cubicBezTo>
                    <a:cubicBezTo>
                      <a:pt x="28" y="19"/>
                      <a:pt x="28" y="19"/>
                      <a:pt x="28" y="19"/>
                    </a:cubicBezTo>
                    <a:cubicBezTo>
                      <a:pt x="28" y="20"/>
                      <a:pt x="28" y="20"/>
                      <a:pt x="28" y="20"/>
                    </a:cubicBezTo>
                    <a:cubicBezTo>
                      <a:pt x="28" y="20"/>
                      <a:pt x="28" y="20"/>
                      <a:pt x="28" y="20"/>
                    </a:cubicBezTo>
                    <a:cubicBezTo>
                      <a:pt x="29" y="21"/>
                      <a:pt x="29" y="21"/>
                      <a:pt x="29" y="21"/>
                    </a:cubicBezTo>
                    <a:cubicBezTo>
                      <a:pt x="29" y="23"/>
                      <a:pt x="29" y="23"/>
                      <a:pt x="29" y="23"/>
                    </a:cubicBezTo>
                    <a:cubicBezTo>
                      <a:pt x="30" y="23"/>
                      <a:pt x="30" y="23"/>
                      <a:pt x="30" y="23"/>
                    </a:cubicBezTo>
                    <a:cubicBezTo>
                      <a:pt x="30" y="25"/>
                      <a:pt x="32" y="26"/>
                      <a:pt x="33" y="27"/>
                    </a:cubicBezTo>
                    <a:cubicBezTo>
                      <a:pt x="36" y="29"/>
                      <a:pt x="40" y="30"/>
                      <a:pt x="44" y="30"/>
                    </a:cubicBezTo>
                    <a:cubicBezTo>
                      <a:pt x="47" y="30"/>
                      <a:pt x="51" y="30"/>
                      <a:pt x="54" y="28"/>
                    </a:cubicBezTo>
                    <a:cubicBezTo>
                      <a:pt x="54" y="28"/>
                      <a:pt x="54" y="28"/>
                      <a:pt x="54" y="28"/>
                    </a:cubicBezTo>
                    <a:cubicBezTo>
                      <a:pt x="55" y="28"/>
                      <a:pt x="55" y="29"/>
                      <a:pt x="54" y="29"/>
                    </a:cubicBezTo>
                    <a:cubicBezTo>
                      <a:pt x="51" y="32"/>
                      <a:pt x="48" y="33"/>
                      <a:pt x="44" y="33"/>
                    </a:cubicBezTo>
                    <a:cubicBezTo>
                      <a:pt x="47" y="40"/>
                      <a:pt x="48" y="46"/>
                      <a:pt x="53" y="52"/>
                    </a:cubicBezTo>
                    <a:cubicBezTo>
                      <a:pt x="57" y="58"/>
                      <a:pt x="63" y="63"/>
                      <a:pt x="70" y="66"/>
                    </a:cubicBezTo>
                    <a:cubicBezTo>
                      <a:pt x="74" y="68"/>
                      <a:pt x="79" y="69"/>
                      <a:pt x="84" y="69"/>
                    </a:cubicBezTo>
                    <a:cubicBezTo>
                      <a:pt x="87" y="69"/>
                      <a:pt x="90" y="68"/>
                      <a:pt x="93" y="67"/>
                    </a:cubicBezTo>
                    <a:cubicBezTo>
                      <a:pt x="100" y="65"/>
                      <a:pt x="104" y="62"/>
                      <a:pt x="108" y="56"/>
                    </a:cubicBezTo>
                    <a:cubicBezTo>
                      <a:pt x="102" y="61"/>
                      <a:pt x="95" y="63"/>
                      <a:pt x="88" y="63"/>
                    </a:cubicBezTo>
                    <a:cubicBezTo>
                      <a:pt x="88" y="63"/>
                      <a:pt x="87" y="63"/>
                      <a:pt x="87" y="63"/>
                    </a:cubicBezTo>
                    <a:cubicBezTo>
                      <a:pt x="64" y="63"/>
                      <a:pt x="54" y="41"/>
                      <a:pt x="55" y="20"/>
                    </a:cubicBezTo>
                    <a:cubicBezTo>
                      <a:pt x="53" y="21"/>
                      <a:pt x="52" y="21"/>
                      <a:pt x="50" y="21"/>
                    </a:cubicBezTo>
                    <a:cubicBezTo>
                      <a:pt x="49" y="21"/>
                      <a:pt x="48" y="21"/>
                      <a:pt x="46" y="21"/>
                    </a:cubicBezTo>
                    <a:cubicBezTo>
                      <a:pt x="36" y="18"/>
                      <a:pt x="30" y="9"/>
                      <a:pt x="30" y="0"/>
                    </a:cubicBezTo>
                  </a:path>
                </a:pathLst>
              </a:custGeom>
              <a:solidFill>
                <a:srgbClr val="FFC2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8" name="Freeform 311">
                <a:extLst>
                  <a:ext uri="{FF2B5EF4-FFF2-40B4-BE49-F238E27FC236}">
                    <a16:creationId xmlns:a16="http://schemas.microsoft.com/office/drawing/2014/main" id="{24A80192-A5B8-40DB-BC56-4E1878E5CA6D}"/>
                  </a:ext>
                </a:extLst>
              </p:cNvPr>
              <p:cNvSpPr>
                <a:spLocks/>
              </p:cNvSpPr>
              <p:nvPr/>
            </p:nvSpPr>
            <p:spPr bwMode="auto">
              <a:xfrm>
                <a:off x="2737" y="2207"/>
                <a:ext cx="22" cy="11"/>
              </a:xfrm>
              <a:custGeom>
                <a:avLst/>
                <a:gdLst>
                  <a:gd name="T0" fmla="*/ 1 w 9"/>
                  <a:gd name="T1" fmla="*/ 0 h 5"/>
                  <a:gd name="T2" fmla="*/ 0 w 9"/>
                  <a:gd name="T3" fmla="*/ 1 h 5"/>
                  <a:gd name="T4" fmla="*/ 8 w 9"/>
                  <a:gd name="T5" fmla="*/ 5 h 5"/>
                  <a:gd name="T6" fmla="*/ 9 w 9"/>
                  <a:gd name="T7" fmla="*/ 4 h 5"/>
                  <a:gd name="T8" fmla="*/ 9 w 9"/>
                  <a:gd name="T9" fmla="*/ 3 h 5"/>
                  <a:gd name="T10" fmla="*/ 9 w 9"/>
                  <a:gd name="T11" fmla="*/ 3 h 5"/>
                  <a:gd name="T12" fmla="*/ 1 w 9"/>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9" h="5">
                    <a:moveTo>
                      <a:pt x="1" y="0"/>
                    </a:moveTo>
                    <a:cubicBezTo>
                      <a:pt x="1" y="0"/>
                      <a:pt x="0" y="0"/>
                      <a:pt x="0" y="1"/>
                    </a:cubicBezTo>
                    <a:cubicBezTo>
                      <a:pt x="2" y="3"/>
                      <a:pt x="5" y="5"/>
                      <a:pt x="8" y="5"/>
                    </a:cubicBezTo>
                    <a:cubicBezTo>
                      <a:pt x="9" y="4"/>
                      <a:pt x="9" y="4"/>
                      <a:pt x="9" y="4"/>
                    </a:cubicBezTo>
                    <a:cubicBezTo>
                      <a:pt x="9" y="3"/>
                      <a:pt x="9" y="3"/>
                      <a:pt x="9" y="3"/>
                    </a:cubicBezTo>
                    <a:cubicBezTo>
                      <a:pt x="9" y="3"/>
                      <a:pt x="9" y="3"/>
                      <a:pt x="9" y="3"/>
                    </a:cubicBezTo>
                    <a:cubicBezTo>
                      <a:pt x="5" y="3"/>
                      <a:pt x="3" y="2"/>
                      <a:pt x="1"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9" name="Freeform 312">
                <a:extLst>
                  <a:ext uri="{FF2B5EF4-FFF2-40B4-BE49-F238E27FC236}">
                    <a16:creationId xmlns:a16="http://schemas.microsoft.com/office/drawing/2014/main" id="{260AA9DE-D981-4001-BFB1-01029C7ABEEB}"/>
                  </a:ext>
                </a:extLst>
              </p:cNvPr>
              <p:cNvSpPr>
                <a:spLocks noEditPoints="1"/>
              </p:cNvSpPr>
              <p:nvPr/>
            </p:nvSpPr>
            <p:spPr bwMode="auto">
              <a:xfrm>
                <a:off x="2592" y="2130"/>
                <a:ext cx="126" cy="96"/>
              </a:xfrm>
              <a:custGeom>
                <a:avLst/>
                <a:gdLst>
                  <a:gd name="T0" fmla="*/ 16 w 53"/>
                  <a:gd name="T1" fmla="*/ 31 h 40"/>
                  <a:gd name="T2" fmla="*/ 31 w 53"/>
                  <a:gd name="T3" fmla="*/ 39 h 40"/>
                  <a:gd name="T4" fmla="*/ 40 w 53"/>
                  <a:gd name="T5" fmla="*/ 40 h 40"/>
                  <a:gd name="T6" fmla="*/ 53 w 53"/>
                  <a:gd name="T7" fmla="*/ 37 h 40"/>
                  <a:gd name="T8" fmla="*/ 40 w 53"/>
                  <a:gd name="T9" fmla="*/ 40 h 40"/>
                  <a:gd name="T10" fmla="*/ 31 w 53"/>
                  <a:gd name="T11" fmla="*/ 38 h 40"/>
                  <a:gd name="T12" fmla="*/ 16 w 53"/>
                  <a:gd name="T13" fmla="*/ 31 h 40"/>
                  <a:gd name="T14" fmla="*/ 0 w 53"/>
                  <a:gd name="T15" fmla="*/ 0 h 40"/>
                  <a:gd name="T16" fmla="*/ 0 w 53"/>
                  <a:gd name="T17" fmla="*/ 0 h 40"/>
                  <a:gd name="T18" fmla="*/ 0 w 53"/>
                  <a:gd name="T19" fmla="*/ 0 h 40"/>
                  <a:gd name="T20" fmla="*/ 0 w 53"/>
                  <a:gd name="T21" fmla="*/ 3 h 40"/>
                  <a:gd name="T22" fmla="*/ 0 w 53"/>
                  <a:gd name="T2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 h="40">
                    <a:moveTo>
                      <a:pt x="16" y="31"/>
                    </a:moveTo>
                    <a:cubicBezTo>
                      <a:pt x="20" y="34"/>
                      <a:pt x="25" y="37"/>
                      <a:pt x="31" y="39"/>
                    </a:cubicBezTo>
                    <a:cubicBezTo>
                      <a:pt x="34" y="39"/>
                      <a:pt x="37" y="40"/>
                      <a:pt x="40" y="40"/>
                    </a:cubicBezTo>
                    <a:cubicBezTo>
                      <a:pt x="45" y="40"/>
                      <a:pt x="49" y="39"/>
                      <a:pt x="53" y="37"/>
                    </a:cubicBezTo>
                    <a:cubicBezTo>
                      <a:pt x="49" y="39"/>
                      <a:pt x="44" y="40"/>
                      <a:pt x="40" y="40"/>
                    </a:cubicBezTo>
                    <a:cubicBezTo>
                      <a:pt x="37" y="40"/>
                      <a:pt x="34" y="39"/>
                      <a:pt x="31" y="38"/>
                    </a:cubicBezTo>
                    <a:cubicBezTo>
                      <a:pt x="25" y="37"/>
                      <a:pt x="20" y="34"/>
                      <a:pt x="16" y="31"/>
                    </a:cubicBezTo>
                    <a:moveTo>
                      <a:pt x="0" y="0"/>
                    </a:moveTo>
                    <a:cubicBezTo>
                      <a:pt x="0" y="0"/>
                      <a:pt x="0" y="0"/>
                      <a:pt x="0" y="0"/>
                    </a:cubicBezTo>
                    <a:cubicBezTo>
                      <a:pt x="0" y="0"/>
                      <a:pt x="0" y="0"/>
                      <a:pt x="0" y="0"/>
                    </a:cubicBezTo>
                    <a:cubicBezTo>
                      <a:pt x="0" y="1"/>
                      <a:pt x="0" y="2"/>
                      <a:pt x="0" y="3"/>
                    </a:cubicBezTo>
                    <a:cubicBezTo>
                      <a:pt x="0" y="2"/>
                      <a:pt x="0" y="1"/>
                      <a:pt x="0"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0" name="Freeform 313">
                <a:extLst>
                  <a:ext uri="{FF2B5EF4-FFF2-40B4-BE49-F238E27FC236}">
                    <a16:creationId xmlns:a16="http://schemas.microsoft.com/office/drawing/2014/main" id="{6F920205-C479-452B-84F1-025908A77B95}"/>
                  </a:ext>
                </a:extLst>
              </p:cNvPr>
              <p:cNvSpPr>
                <a:spLocks noEditPoints="1"/>
              </p:cNvSpPr>
              <p:nvPr/>
            </p:nvSpPr>
            <p:spPr bwMode="auto">
              <a:xfrm>
                <a:off x="2549" y="2066"/>
                <a:ext cx="202" cy="160"/>
              </a:xfrm>
              <a:custGeom>
                <a:avLst/>
                <a:gdLst>
                  <a:gd name="T0" fmla="*/ 5 w 85"/>
                  <a:gd name="T1" fmla="*/ 17 h 67"/>
                  <a:gd name="T2" fmla="*/ 6 w 85"/>
                  <a:gd name="T3" fmla="*/ 20 h 67"/>
                  <a:gd name="T4" fmla="*/ 7 w 85"/>
                  <a:gd name="T5" fmla="*/ 23 h 67"/>
                  <a:gd name="T6" fmla="*/ 10 w 85"/>
                  <a:gd name="T7" fmla="*/ 25 h 67"/>
                  <a:gd name="T8" fmla="*/ 16 w 85"/>
                  <a:gd name="T9" fmla="*/ 27 h 67"/>
                  <a:gd name="T10" fmla="*/ 18 w 85"/>
                  <a:gd name="T11" fmla="*/ 27 h 67"/>
                  <a:gd name="T12" fmla="*/ 18 w 85"/>
                  <a:gd name="T13" fmla="*/ 27 h 67"/>
                  <a:gd name="T14" fmla="*/ 18 w 85"/>
                  <a:gd name="T15" fmla="*/ 27 h 67"/>
                  <a:gd name="T16" fmla="*/ 18 w 85"/>
                  <a:gd name="T17" fmla="*/ 27 h 67"/>
                  <a:gd name="T18" fmla="*/ 18 w 85"/>
                  <a:gd name="T19" fmla="*/ 30 h 67"/>
                  <a:gd name="T20" fmla="*/ 34 w 85"/>
                  <a:gd name="T21" fmla="*/ 58 h 67"/>
                  <a:gd name="T22" fmla="*/ 49 w 85"/>
                  <a:gd name="T23" fmla="*/ 65 h 67"/>
                  <a:gd name="T24" fmla="*/ 58 w 85"/>
                  <a:gd name="T25" fmla="*/ 67 h 67"/>
                  <a:gd name="T26" fmla="*/ 71 w 85"/>
                  <a:gd name="T27" fmla="*/ 64 h 67"/>
                  <a:gd name="T28" fmla="*/ 78 w 85"/>
                  <a:gd name="T29" fmla="*/ 59 h 67"/>
                  <a:gd name="T30" fmla="*/ 79 w 85"/>
                  <a:gd name="T31" fmla="*/ 60 h 67"/>
                  <a:gd name="T32" fmla="*/ 80 w 85"/>
                  <a:gd name="T33" fmla="*/ 59 h 67"/>
                  <a:gd name="T34" fmla="*/ 85 w 85"/>
                  <a:gd name="T35" fmla="*/ 51 h 67"/>
                  <a:gd name="T36" fmla="*/ 83 w 85"/>
                  <a:gd name="T37" fmla="*/ 50 h 67"/>
                  <a:gd name="T38" fmla="*/ 83 w 85"/>
                  <a:gd name="T39" fmla="*/ 50 h 67"/>
                  <a:gd name="T40" fmla="*/ 68 w 85"/>
                  <a:gd name="T41" fmla="*/ 61 h 67"/>
                  <a:gd name="T42" fmla="*/ 59 w 85"/>
                  <a:gd name="T43" fmla="*/ 63 h 67"/>
                  <a:gd name="T44" fmla="*/ 45 w 85"/>
                  <a:gd name="T45" fmla="*/ 60 h 67"/>
                  <a:gd name="T46" fmla="*/ 28 w 85"/>
                  <a:gd name="T47" fmla="*/ 46 h 67"/>
                  <a:gd name="T48" fmla="*/ 19 w 85"/>
                  <a:gd name="T49" fmla="*/ 27 h 67"/>
                  <a:gd name="T50" fmla="*/ 29 w 85"/>
                  <a:gd name="T51" fmla="*/ 23 h 67"/>
                  <a:gd name="T52" fmla="*/ 29 w 85"/>
                  <a:gd name="T53" fmla="*/ 22 h 67"/>
                  <a:gd name="T54" fmla="*/ 29 w 85"/>
                  <a:gd name="T55" fmla="*/ 22 h 67"/>
                  <a:gd name="T56" fmla="*/ 19 w 85"/>
                  <a:gd name="T57" fmla="*/ 24 h 67"/>
                  <a:gd name="T58" fmla="*/ 8 w 85"/>
                  <a:gd name="T59" fmla="*/ 21 h 67"/>
                  <a:gd name="T60" fmla="*/ 5 w 85"/>
                  <a:gd name="T61" fmla="*/ 17 h 67"/>
                  <a:gd name="T62" fmla="*/ 1 w 85"/>
                  <a:gd name="T63" fmla="*/ 0 h 67"/>
                  <a:gd name="T64" fmla="*/ 0 w 85"/>
                  <a:gd name="T65" fmla="*/ 7 h 67"/>
                  <a:gd name="T66" fmla="*/ 2 w 85"/>
                  <a:gd name="T67" fmla="*/ 11 h 67"/>
                  <a:gd name="T68" fmla="*/ 1 w 85"/>
                  <a:gd name="T69" fmla="*/ 0 h 67"/>
                  <a:gd name="T70" fmla="*/ 1 w 85"/>
                  <a:gd name="T71"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 h="67">
                    <a:moveTo>
                      <a:pt x="5" y="17"/>
                    </a:moveTo>
                    <a:cubicBezTo>
                      <a:pt x="6" y="20"/>
                      <a:pt x="6" y="20"/>
                      <a:pt x="6" y="20"/>
                    </a:cubicBezTo>
                    <a:cubicBezTo>
                      <a:pt x="7" y="23"/>
                      <a:pt x="7" y="23"/>
                      <a:pt x="7" y="23"/>
                    </a:cubicBezTo>
                    <a:cubicBezTo>
                      <a:pt x="8" y="24"/>
                      <a:pt x="9" y="24"/>
                      <a:pt x="10" y="25"/>
                    </a:cubicBezTo>
                    <a:cubicBezTo>
                      <a:pt x="12" y="26"/>
                      <a:pt x="14" y="27"/>
                      <a:pt x="16" y="27"/>
                    </a:cubicBezTo>
                    <a:cubicBezTo>
                      <a:pt x="17" y="27"/>
                      <a:pt x="17" y="27"/>
                      <a:pt x="18" y="27"/>
                    </a:cubicBezTo>
                    <a:cubicBezTo>
                      <a:pt x="18" y="27"/>
                      <a:pt x="18" y="27"/>
                      <a:pt x="18" y="27"/>
                    </a:cubicBezTo>
                    <a:cubicBezTo>
                      <a:pt x="18" y="27"/>
                      <a:pt x="18" y="27"/>
                      <a:pt x="18" y="27"/>
                    </a:cubicBezTo>
                    <a:cubicBezTo>
                      <a:pt x="18" y="27"/>
                      <a:pt x="18" y="27"/>
                      <a:pt x="18" y="27"/>
                    </a:cubicBezTo>
                    <a:cubicBezTo>
                      <a:pt x="18" y="28"/>
                      <a:pt x="18" y="29"/>
                      <a:pt x="18" y="30"/>
                    </a:cubicBezTo>
                    <a:cubicBezTo>
                      <a:pt x="20" y="41"/>
                      <a:pt x="26" y="51"/>
                      <a:pt x="34" y="58"/>
                    </a:cubicBezTo>
                    <a:cubicBezTo>
                      <a:pt x="38" y="61"/>
                      <a:pt x="43" y="64"/>
                      <a:pt x="49" y="65"/>
                    </a:cubicBezTo>
                    <a:cubicBezTo>
                      <a:pt x="52" y="66"/>
                      <a:pt x="55" y="67"/>
                      <a:pt x="58" y="67"/>
                    </a:cubicBezTo>
                    <a:cubicBezTo>
                      <a:pt x="62" y="67"/>
                      <a:pt x="67" y="66"/>
                      <a:pt x="71" y="64"/>
                    </a:cubicBezTo>
                    <a:cubicBezTo>
                      <a:pt x="73" y="63"/>
                      <a:pt x="76" y="61"/>
                      <a:pt x="78" y="59"/>
                    </a:cubicBezTo>
                    <a:cubicBezTo>
                      <a:pt x="79" y="59"/>
                      <a:pt x="79" y="60"/>
                      <a:pt x="79" y="60"/>
                    </a:cubicBezTo>
                    <a:cubicBezTo>
                      <a:pt x="79" y="59"/>
                      <a:pt x="80" y="59"/>
                      <a:pt x="80" y="59"/>
                    </a:cubicBezTo>
                    <a:cubicBezTo>
                      <a:pt x="82" y="57"/>
                      <a:pt x="84" y="54"/>
                      <a:pt x="85" y="51"/>
                    </a:cubicBezTo>
                    <a:cubicBezTo>
                      <a:pt x="84" y="51"/>
                      <a:pt x="84" y="50"/>
                      <a:pt x="83" y="50"/>
                    </a:cubicBezTo>
                    <a:cubicBezTo>
                      <a:pt x="83" y="50"/>
                      <a:pt x="83" y="50"/>
                      <a:pt x="83" y="50"/>
                    </a:cubicBezTo>
                    <a:cubicBezTo>
                      <a:pt x="79" y="56"/>
                      <a:pt x="75" y="59"/>
                      <a:pt x="68" y="61"/>
                    </a:cubicBezTo>
                    <a:cubicBezTo>
                      <a:pt x="65" y="62"/>
                      <a:pt x="62" y="63"/>
                      <a:pt x="59" y="63"/>
                    </a:cubicBezTo>
                    <a:cubicBezTo>
                      <a:pt x="54" y="63"/>
                      <a:pt x="49" y="62"/>
                      <a:pt x="45" y="60"/>
                    </a:cubicBezTo>
                    <a:cubicBezTo>
                      <a:pt x="38" y="57"/>
                      <a:pt x="32" y="52"/>
                      <a:pt x="28" y="46"/>
                    </a:cubicBezTo>
                    <a:cubicBezTo>
                      <a:pt x="23" y="40"/>
                      <a:pt x="22" y="34"/>
                      <a:pt x="19" y="27"/>
                    </a:cubicBezTo>
                    <a:cubicBezTo>
                      <a:pt x="23" y="27"/>
                      <a:pt x="26" y="26"/>
                      <a:pt x="29" y="23"/>
                    </a:cubicBezTo>
                    <a:cubicBezTo>
                      <a:pt x="30" y="23"/>
                      <a:pt x="30" y="22"/>
                      <a:pt x="29" y="22"/>
                    </a:cubicBezTo>
                    <a:cubicBezTo>
                      <a:pt x="29" y="22"/>
                      <a:pt x="29" y="22"/>
                      <a:pt x="29" y="22"/>
                    </a:cubicBezTo>
                    <a:cubicBezTo>
                      <a:pt x="26" y="24"/>
                      <a:pt x="22" y="24"/>
                      <a:pt x="19" y="24"/>
                    </a:cubicBezTo>
                    <a:cubicBezTo>
                      <a:pt x="15" y="24"/>
                      <a:pt x="11" y="23"/>
                      <a:pt x="8" y="21"/>
                    </a:cubicBezTo>
                    <a:cubicBezTo>
                      <a:pt x="7" y="20"/>
                      <a:pt x="5" y="19"/>
                      <a:pt x="5" y="17"/>
                    </a:cubicBezTo>
                    <a:moveTo>
                      <a:pt x="1" y="0"/>
                    </a:moveTo>
                    <a:cubicBezTo>
                      <a:pt x="0" y="3"/>
                      <a:pt x="0" y="5"/>
                      <a:pt x="0" y="7"/>
                    </a:cubicBezTo>
                    <a:cubicBezTo>
                      <a:pt x="2" y="11"/>
                      <a:pt x="2" y="11"/>
                      <a:pt x="2" y="11"/>
                    </a:cubicBezTo>
                    <a:cubicBezTo>
                      <a:pt x="1" y="7"/>
                      <a:pt x="1" y="4"/>
                      <a:pt x="1" y="0"/>
                    </a:cubicBezTo>
                    <a:cubicBezTo>
                      <a:pt x="1" y="0"/>
                      <a:pt x="1" y="0"/>
                      <a:pt x="1" y="0"/>
                    </a:cubicBezTo>
                  </a:path>
                </a:pathLst>
              </a:custGeom>
              <a:solidFill>
                <a:srgbClr val="E79B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1" name="Freeform 314">
                <a:extLst>
                  <a:ext uri="{FF2B5EF4-FFF2-40B4-BE49-F238E27FC236}">
                    <a16:creationId xmlns:a16="http://schemas.microsoft.com/office/drawing/2014/main" id="{BA719C47-A119-4F71-B8B4-2B044C4F01D1}"/>
                  </a:ext>
                </a:extLst>
              </p:cNvPr>
              <p:cNvSpPr>
                <a:spLocks/>
              </p:cNvSpPr>
              <p:nvPr/>
            </p:nvSpPr>
            <p:spPr bwMode="auto">
              <a:xfrm>
                <a:off x="2430" y="1879"/>
                <a:ext cx="474" cy="1300"/>
              </a:xfrm>
              <a:custGeom>
                <a:avLst/>
                <a:gdLst>
                  <a:gd name="T0" fmla="*/ 199 w 199"/>
                  <a:gd name="T1" fmla="*/ 31 h 547"/>
                  <a:gd name="T2" fmla="*/ 192 w 199"/>
                  <a:gd name="T3" fmla="*/ 48 h 547"/>
                  <a:gd name="T4" fmla="*/ 177 w 199"/>
                  <a:gd name="T5" fmla="*/ 61 h 547"/>
                  <a:gd name="T6" fmla="*/ 168 w 199"/>
                  <a:gd name="T7" fmla="*/ 64 h 547"/>
                  <a:gd name="T8" fmla="*/ 163 w 199"/>
                  <a:gd name="T9" fmla="*/ 64 h 547"/>
                  <a:gd name="T10" fmla="*/ 157 w 199"/>
                  <a:gd name="T11" fmla="*/ 64 h 547"/>
                  <a:gd name="T12" fmla="*/ 140 w 199"/>
                  <a:gd name="T13" fmla="*/ 61 h 547"/>
                  <a:gd name="T14" fmla="*/ 99 w 199"/>
                  <a:gd name="T15" fmla="*/ 26 h 547"/>
                  <a:gd name="T16" fmla="*/ 45 w 199"/>
                  <a:gd name="T17" fmla="*/ 10 h 547"/>
                  <a:gd name="T18" fmla="*/ 11 w 199"/>
                  <a:gd name="T19" fmla="*/ 54 h 547"/>
                  <a:gd name="T20" fmla="*/ 25 w 199"/>
                  <a:gd name="T21" fmla="*/ 87 h 547"/>
                  <a:gd name="T22" fmla="*/ 29 w 199"/>
                  <a:gd name="T23" fmla="*/ 93 h 547"/>
                  <a:gd name="T24" fmla="*/ 46 w 199"/>
                  <a:gd name="T25" fmla="*/ 115 h 547"/>
                  <a:gd name="T26" fmla="*/ 67 w 199"/>
                  <a:gd name="T27" fmla="*/ 150 h 547"/>
                  <a:gd name="T28" fmla="*/ 64 w 199"/>
                  <a:gd name="T29" fmla="*/ 229 h 547"/>
                  <a:gd name="T30" fmla="*/ 49 w 199"/>
                  <a:gd name="T31" fmla="*/ 303 h 547"/>
                  <a:gd name="T32" fmla="*/ 87 w 199"/>
                  <a:gd name="T33" fmla="*/ 392 h 547"/>
                  <a:gd name="T34" fmla="*/ 131 w 199"/>
                  <a:gd name="T35" fmla="*/ 439 h 547"/>
                  <a:gd name="T36" fmla="*/ 131 w 199"/>
                  <a:gd name="T37" fmla="*/ 440 h 547"/>
                  <a:gd name="T38" fmla="*/ 132 w 199"/>
                  <a:gd name="T39" fmla="*/ 442 h 547"/>
                  <a:gd name="T40" fmla="*/ 135 w 199"/>
                  <a:gd name="T41" fmla="*/ 453 h 547"/>
                  <a:gd name="T42" fmla="*/ 139 w 199"/>
                  <a:gd name="T43" fmla="*/ 472 h 547"/>
                  <a:gd name="T44" fmla="*/ 143 w 199"/>
                  <a:gd name="T45" fmla="*/ 480 h 547"/>
                  <a:gd name="T46" fmla="*/ 144 w 199"/>
                  <a:gd name="T47" fmla="*/ 481 h 547"/>
                  <a:gd name="T48" fmla="*/ 145 w 199"/>
                  <a:gd name="T49" fmla="*/ 483 h 547"/>
                  <a:gd name="T50" fmla="*/ 149 w 199"/>
                  <a:gd name="T51" fmla="*/ 487 h 547"/>
                  <a:gd name="T52" fmla="*/ 173 w 199"/>
                  <a:gd name="T53" fmla="*/ 507 h 547"/>
                  <a:gd name="T54" fmla="*/ 187 w 199"/>
                  <a:gd name="T55" fmla="*/ 527 h 547"/>
                  <a:gd name="T56" fmla="*/ 193 w 199"/>
                  <a:gd name="T57" fmla="*/ 547 h 547"/>
                  <a:gd name="T58" fmla="*/ 177 w 199"/>
                  <a:gd name="T59" fmla="*/ 515 h 547"/>
                  <a:gd name="T60" fmla="*/ 163 w 199"/>
                  <a:gd name="T61" fmla="*/ 503 h 547"/>
                  <a:gd name="T62" fmla="*/ 143 w 199"/>
                  <a:gd name="T63" fmla="*/ 488 h 547"/>
                  <a:gd name="T64" fmla="*/ 140 w 199"/>
                  <a:gd name="T65" fmla="*/ 484 h 547"/>
                  <a:gd name="T66" fmla="*/ 139 w 199"/>
                  <a:gd name="T67" fmla="*/ 484 h 547"/>
                  <a:gd name="T68" fmla="*/ 137 w 199"/>
                  <a:gd name="T69" fmla="*/ 480 h 547"/>
                  <a:gd name="T70" fmla="*/ 132 w 199"/>
                  <a:gd name="T71" fmla="*/ 468 h 547"/>
                  <a:gd name="T72" fmla="*/ 127 w 199"/>
                  <a:gd name="T73" fmla="*/ 448 h 547"/>
                  <a:gd name="T74" fmla="*/ 125 w 199"/>
                  <a:gd name="T75" fmla="*/ 443 h 547"/>
                  <a:gd name="T76" fmla="*/ 125 w 199"/>
                  <a:gd name="T77" fmla="*/ 442 h 547"/>
                  <a:gd name="T78" fmla="*/ 108 w 199"/>
                  <a:gd name="T79" fmla="*/ 418 h 547"/>
                  <a:gd name="T80" fmla="*/ 57 w 199"/>
                  <a:gd name="T81" fmla="*/ 374 h 547"/>
                  <a:gd name="T82" fmla="*/ 44 w 199"/>
                  <a:gd name="T83" fmla="*/ 350 h 547"/>
                  <a:gd name="T84" fmla="*/ 43 w 199"/>
                  <a:gd name="T85" fmla="*/ 349 h 547"/>
                  <a:gd name="T86" fmla="*/ 43 w 199"/>
                  <a:gd name="T87" fmla="*/ 348 h 547"/>
                  <a:gd name="T88" fmla="*/ 40 w 199"/>
                  <a:gd name="T89" fmla="*/ 341 h 547"/>
                  <a:gd name="T90" fmla="*/ 44 w 199"/>
                  <a:gd name="T91" fmla="*/ 264 h 547"/>
                  <a:gd name="T92" fmla="*/ 59 w 199"/>
                  <a:gd name="T93" fmla="*/ 189 h 547"/>
                  <a:gd name="T94" fmla="*/ 36 w 199"/>
                  <a:gd name="T95" fmla="*/ 123 h 547"/>
                  <a:gd name="T96" fmla="*/ 19 w 199"/>
                  <a:gd name="T97" fmla="*/ 100 h 547"/>
                  <a:gd name="T98" fmla="*/ 15 w 199"/>
                  <a:gd name="T99" fmla="*/ 94 h 547"/>
                  <a:gd name="T100" fmla="*/ 5 w 199"/>
                  <a:gd name="T101" fmla="*/ 74 h 547"/>
                  <a:gd name="T102" fmla="*/ 1 w 199"/>
                  <a:gd name="T103" fmla="*/ 35 h 547"/>
                  <a:gd name="T104" fmla="*/ 26 w 199"/>
                  <a:gd name="T105" fmla="*/ 6 h 547"/>
                  <a:gd name="T106" fmla="*/ 78 w 199"/>
                  <a:gd name="T107" fmla="*/ 4 h 547"/>
                  <a:gd name="T108" fmla="*/ 123 w 199"/>
                  <a:gd name="T109" fmla="*/ 42 h 547"/>
                  <a:gd name="T110" fmla="*/ 144 w 199"/>
                  <a:gd name="T111" fmla="*/ 58 h 547"/>
                  <a:gd name="T112" fmla="*/ 149 w 199"/>
                  <a:gd name="T113" fmla="*/ 59 h 547"/>
                  <a:gd name="T114" fmla="*/ 157 w 199"/>
                  <a:gd name="T115" fmla="*/ 61 h 547"/>
                  <a:gd name="T116" fmla="*/ 162 w 199"/>
                  <a:gd name="T117" fmla="*/ 61 h 547"/>
                  <a:gd name="T118" fmla="*/ 172 w 199"/>
                  <a:gd name="T119" fmla="*/ 60 h 547"/>
                  <a:gd name="T120" fmla="*/ 180 w 199"/>
                  <a:gd name="T121" fmla="*/ 56 h 547"/>
                  <a:gd name="T122" fmla="*/ 196 w 199"/>
                  <a:gd name="T123" fmla="*/ 37 h 547"/>
                  <a:gd name="T124" fmla="*/ 199 w 199"/>
                  <a:gd name="T125" fmla="*/ 29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9" h="547">
                    <a:moveTo>
                      <a:pt x="199" y="29"/>
                    </a:moveTo>
                    <a:cubicBezTo>
                      <a:pt x="199" y="29"/>
                      <a:pt x="199" y="29"/>
                      <a:pt x="199" y="31"/>
                    </a:cubicBezTo>
                    <a:cubicBezTo>
                      <a:pt x="198" y="32"/>
                      <a:pt x="198" y="35"/>
                      <a:pt x="197" y="38"/>
                    </a:cubicBezTo>
                    <a:cubicBezTo>
                      <a:pt x="196" y="41"/>
                      <a:pt x="194" y="44"/>
                      <a:pt x="192" y="48"/>
                    </a:cubicBezTo>
                    <a:cubicBezTo>
                      <a:pt x="189" y="52"/>
                      <a:pt x="186" y="55"/>
                      <a:pt x="181" y="59"/>
                    </a:cubicBezTo>
                    <a:cubicBezTo>
                      <a:pt x="180" y="59"/>
                      <a:pt x="178" y="60"/>
                      <a:pt x="177" y="61"/>
                    </a:cubicBezTo>
                    <a:cubicBezTo>
                      <a:pt x="175" y="61"/>
                      <a:pt x="174" y="62"/>
                      <a:pt x="172" y="63"/>
                    </a:cubicBezTo>
                    <a:cubicBezTo>
                      <a:pt x="171" y="63"/>
                      <a:pt x="169" y="63"/>
                      <a:pt x="168" y="64"/>
                    </a:cubicBezTo>
                    <a:cubicBezTo>
                      <a:pt x="167" y="64"/>
                      <a:pt x="166" y="64"/>
                      <a:pt x="165" y="64"/>
                    </a:cubicBezTo>
                    <a:cubicBezTo>
                      <a:pt x="164" y="64"/>
                      <a:pt x="163" y="64"/>
                      <a:pt x="163" y="64"/>
                    </a:cubicBezTo>
                    <a:cubicBezTo>
                      <a:pt x="162" y="64"/>
                      <a:pt x="161" y="64"/>
                      <a:pt x="160" y="65"/>
                    </a:cubicBezTo>
                    <a:cubicBezTo>
                      <a:pt x="159" y="65"/>
                      <a:pt x="158" y="64"/>
                      <a:pt x="157" y="64"/>
                    </a:cubicBezTo>
                    <a:cubicBezTo>
                      <a:pt x="155" y="64"/>
                      <a:pt x="153" y="64"/>
                      <a:pt x="151" y="64"/>
                    </a:cubicBezTo>
                    <a:cubicBezTo>
                      <a:pt x="148" y="64"/>
                      <a:pt x="144" y="63"/>
                      <a:pt x="140" y="61"/>
                    </a:cubicBezTo>
                    <a:cubicBezTo>
                      <a:pt x="132" y="58"/>
                      <a:pt x="125" y="53"/>
                      <a:pt x="118" y="46"/>
                    </a:cubicBezTo>
                    <a:cubicBezTo>
                      <a:pt x="112" y="40"/>
                      <a:pt x="106" y="33"/>
                      <a:pt x="99" y="26"/>
                    </a:cubicBezTo>
                    <a:cubicBezTo>
                      <a:pt x="92" y="20"/>
                      <a:pt x="85" y="14"/>
                      <a:pt x="75" y="12"/>
                    </a:cubicBezTo>
                    <a:cubicBezTo>
                      <a:pt x="66" y="9"/>
                      <a:pt x="56" y="9"/>
                      <a:pt x="45" y="10"/>
                    </a:cubicBezTo>
                    <a:cubicBezTo>
                      <a:pt x="35" y="12"/>
                      <a:pt x="25" y="16"/>
                      <a:pt x="18" y="24"/>
                    </a:cubicBezTo>
                    <a:cubicBezTo>
                      <a:pt x="12" y="32"/>
                      <a:pt x="10" y="43"/>
                      <a:pt x="11" y="54"/>
                    </a:cubicBezTo>
                    <a:cubicBezTo>
                      <a:pt x="13" y="65"/>
                      <a:pt x="17" y="76"/>
                      <a:pt x="24" y="86"/>
                    </a:cubicBezTo>
                    <a:cubicBezTo>
                      <a:pt x="25" y="87"/>
                      <a:pt x="25" y="87"/>
                      <a:pt x="25" y="87"/>
                    </a:cubicBezTo>
                    <a:cubicBezTo>
                      <a:pt x="25" y="88"/>
                      <a:pt x="26" y="89"/>
                      <a:pt x="26" y="89"/>
                    </a:cubicBezTo>
                    <a:cubicBezTo>
                      <a:pt x="29" y="93"/>
                      <a:pt x="29" y="93"/>
                      <a:pt x="29" y="93"/>
                    </a:cubicBezTo>
                    <a:cubicBezTo>
                      <a:pt x="31" y="96"/>
                      <a:pt x="32" y="98"/>
                      <a:pt x="34" y="100"/>
                    </a:cubicBezTo>
                    <a:cubicBezTo>
                      <a:pt x="38" y="105"/>
                      <a:pt x="42" y="110"/>
                      <a:pt x="46" y="115"/>
                    </a:cubicBezTo>
                    <a:cubicBezTo>
                      <a:pt x="50" y="120"/>
                      <a:pt x="54" y="125"/>
                      <a:pt x="58" y="131"/>
                    </a:cubicBezTo>
                    <a:cubicBezTo>
                      <a:pt x="61" y="137"/>
                      <a:pt x="65" y="143"/>
                      <a:pt x="67" y="150"/>
                    </a:cubicBezTo>
                    <a:cubicBezTo>
                      <a:pt x="72" y="163"/>
                      <a:pt x="73" y="177"/>
                      <a:pt x="71" y="191"/>
                    </a:cubicBezTo>
                    <a:cubicBezTo>
                      <a:pt x="70" y="204"/>
                      <a:pt x="67" y="217"/>
                      <a:pt x="64" y="229"/>
                    </a:cubicBezTo>
                    <a:cubicBezTo>
                      <a:pt x="61" y="242"/>
                      <a:pt x="58" y="254"/>
                      <a:pt x="55" y="267"/>
                    </a:cubicBezTo>
                    <a:cubicBezTo>
                      <a:pt x="53" y="279"/>
                      <a:pt x="50" y="291"/>
                      <a:pt x="49" y="303"/>
                    </a:cubicBezTo>
                    <a:cubicBezTo>
                      <a:pt x="48" y="315"/>
                      <a:pt x="48" y="327"/>
                      <a:pt x="51" y="338"/>
                    </a:cubicBezTo>
                    <a:cubicBezTo>
                      <a:pt x="58" y="360"/>
                      <a:pt x="70" y="379"/>
                      <a:pt x="87" y="392"/>
                    </a:cubicBezTo>
                    <a:cubicBezTo>
                      <a:pt x="96" y="399"/>
                      <a:pt x="105" y="405"/>
                      <a:pt x="113" y="412"/>
                    </a:cubicBezTo>
                    <a:cubicBezTo>
                      <a:pt x="121" y="420"/>
                      <a:pt x="127" y="429"/>
                      <a:pt x="131" y="439"/>
                    </a:cubicBezTo>
                    <a:cubicBezTo>
                      <a:pt x="131" y="440"/>
                      <a:pt x="131" y="440"/>
                      <a:pt x="131" y="440"/>
                    </a:cubicBezTo>
                    <a:cubicBezTo>
                      <a:pt x="131" y="440"/>
                      <a:pt x="131" y="440"/>
                      <a:pt x="131" y="440"/>
                    </a:cubicBezTo>
                    <a:cubicBezTo>
                      <a:pt x="132" y="441"/>
                      <a:pt x="132" y="441"/>
                      <a:pt x="132" y="441"/>
                    </a:cubicBezTo>
                    <a:cubicBezTo>
                      <a:pt x="132" y="442"/>
                      <a:pt x="132" y="442"/>
                      <a:pt x="132" y="442"/>
                    </a:cubicBezTo>
                    <a:cubicBezTo>
                      <a:pt x="133" y="443"/>
                      <a:pt x="133" y="444"/>
                      <a:pt x="133" y="446"/>
                    </a:cubicBezTo>
                    <a:cubicBezTo>
                      <a:pt x="134" y="448"/>
                      <a:pt x="135" y="450"/>
                      <a:pt x="135" y="453"/>
                    </a:cubicBezTo>
                    <a:cubicBezTo>
                      <a:pt x="136" y="457"/>
                      <a:pt x="137" y="462"/>
                      <a:pt x="138" y="466"/>
                    </a:cubicBezTo>
                    <a:cubicBezTo>
                      <a:pt x="138" y="468"/>
                      <a:pt x="139" y="470"/>
                      <a:pt x="139" y="472"/>
                    </a:cubicBezTo>
                    <a:cubicBezTo>
                      <a:pt x="140" y="474"/>
                      <a:pt x="141" y="476"/>
                      <a:pt x="142" y="478"/>
                    </a:cubicBezTo>
                    <a:cubicBezTo>
                      <a:pt x="142" y="478"/>
                      <a:pt x="143" y="479"/>
                      <a:pt x="143" y="480"/>
                    </a:cubicBezTo>
                    <a:cubicBezTo>
                      <a:pt x="143" y="480"/>
                      <a:pt x="143" y="480"/>
                      <a:pt x="143" y="480"/>
                    </a:cubicBezTo>
                    <a:cubicBezTo>
                      <a:pt x="144" y="481"/>
                      <a:pt x="144" y="481"/>
                      <a:pt x="144" y="481"/>
                    </a:cubicBezTo>
                    <a:cubicBezTo>
                      <a:pt x="144" y="481"/>
                      <a:pt x="144" y="481"/>
                      <a:pt x="144" y="481"/>
                    </a:cubicBezTo>
                    <a:cubicBezTo>
                      <a:pt x="145" y="483"/>
                      <a:pt x="145" y="483"/>
                      <a:pt x="145" y="483"/>
                    </a:cubicBezTo>
                    <a:cubicBezTo>
                      <a:pt x="145" y="483"/>
                      <a:pt x="146" y="484"/>
                      <a:pt x="147" y="485"/>
                    </a:cubicBezTo>
                    <a:cubicBezTo>
                      <a:pt x="147" y="486"/>
                      <a:pt x="148" y="486"/>
                      <a:pt x="149" y="487"/>
                    </a:cubicBezTo>
                    <a:cubicBezTo>
                      <a:pt x="154" y="492"/>
                      <a:pt x="160" y="496"/>
                      <a:pt x="166" y="500"/>
                    </a:cubicBezTo>
                    <a:cubicBezTo>
                      <a:pt x="168" y="502"/>
                      <a:pt x="171" y="504"/>
                      <a:pt x="173" y="507"/>
                    </a:cubicBezTo>
                    <a:cubicBezTo>
                      <a:pt x="175" y="509"/>
                      <a:pt x="178" y="511"/>
                      <a:pt x="179" y="514"/>
                    </a:cubicBezTo>
                    <a:cubicBezTo>
                      <a:pt x="183" y="518"/>
                      <a:pt x="185" y="523"/>
                      <a:pt x="187" y="527"/>
                    </a:cubicBezTo>
                    <a:cubicBezTo>
                      <a:pt x="188" y="531"/>
                      <a:pt x="190" y="535"/>
                      <a:pt x="191" y="538"/>
                    </a:cubicBezTo>
                    <a:cubicBezTo>
                      <a:pt x="192" y="543"/>
                      <a:pt x="193" y="547"/>
                      <a:pt x="193" y="547"/>
                    </a:cubicBezTo>
                    <a:cubicBezTo>
                      <a:pt x="193" y="547"/>
                      <a:pt x="192" y="543"/>
                      <a:pt x="190" y="538"/>
                    </a:cubicBezTo>
                    <a:cubicBezTo>
                      <a:pt x="188" y="532"/>
                      <a:pt x="184" y="524"/>
                      <a:pt x="177" y="515"/>
                    </a:cubicBezTo>
                    <a:cubicBezTo>
                      <a:pt x="176" y="513"/>
                      <a:pt x="174" y="511"/>
                      <a:pt x="171" y="509"/>
                    </a:cubicBezTo>
                    <a:cubicBezTo>
                      <a:pt x="169" y="507"/>
                      <a:pt x="166" y="505"/>
                      <a:pt x="163" y="503"/>
                    </a:cubicBezTo>
                    <a:cubicBezTo>
                      <a:pt x="158" y="499"/>
                      <a:pt x="151" y="496"/>
                      <a:pt x="145" y="490"/>
                    </a:cubicBezTo>
                    <a:cubicBezTo>
                      <a:pt x="144" y="489"/>
                      <a:pt x="144" y="489"/>
                      <a:pt x="143" y="488"/>
                    </a:cubicBezTo>
                    <a:cubicBezTo>
                      <a:pt x="142" y="487"/>
                      <a:pt x="142" y="486"/>
                      <a:pt x="141" y="486"/>
                    </a:cubicBezTo>
                    <a:cubicBezTo>
                      <a:pt x="140" y="484"/>
                      <a:pt x="140" y="484"/>
                      <a:pt x="140" y="484"/>
                    </a:cubicBezTo>
                    <a:cubicBezTo>
                      <a:pt x="139" y="484"/>
                      <a:pt x="139" y="484"/>
                      <a:pt x="139" y="484"/>
                    </a:cubicBezTo>
                    <a:cubicBezTo>
                      <a:pt x="139" y="484"/>
                      <a:pt x="139" y="484"/>
                      <a:pt x="139" y="484"/>
                    </a:cubicBezTo>
                    <a:cubicBezTo>
                      <a:pt x="139" y="483"/>
                      <a:pt x="139" y="483"/>
                      <a:pt x="139" y="483"/>
                    </a:cubicBezTo>
                    <a:cubicBezTo>
                      <a:pt x="138" y="482"/>
                      <a:pt x="138" y="481"/>
                      <a:pt x="137" y="480"/>
                    </a:cubicBezTo>
                    <a:cubicBezTo>
                      <a:pt x="136" y="478"/>
                      <a:pt x="135" y="476"/>
                      <a:pt x="134" y="474"/>
                    </a:cubicBezTo>
                    <a:cubicBezTo>
                      <a:pt x="133" y="472"/>
                      <a:pt x="133" y="470"/>
                      <a:pt x="132" y="468"/>
                    </a:cubicBezTo>
                    <a:cubicBezTo>
                      <a:pt x="131" y="463"/>
                      <a:pt x="130" y="459"/>
                      <a:pt x="129" y="454"/>
                    </a:cubicBezTo>
                    <a:cubicBezTo>
                      <a:pt x="128" y="452"/>
                      <a:pt x="128" y="450"/>
                      <a:pt x="127" y="448"/>
                    </a:cubicBezTo>
                    <a:cubicBezTo>
                      <a:pt x="126" y="447"/>
                      <a:pt x="126" y="446"/>
                      <a:pt x="126" y="445"/>
                    </a:cubicBezTo>
                    <a:cubicBezTo>
                      <a:pt x="125" y="443"/>
                      <a:pt x="125" y="443"/>
                      <a:pt x="125" y="443"/>
                    </a:cubicBezTo>
                    <a:cubicBezTo>
                      <a:pt x="125" y="443"/>
                      <a:pt x="125" y="443"/>
                      <a:pt x="125" y="443"/>
                    </a:cubicBezTo>
                    <a:cubicBezTo>
                      <a:pt x="125" y="442"/>
                      <a:pt x="125" y="442"/>
                      <a:pt x="125" y="442"/>
                    </a:cubicBezTo>
                    <a:cubicBezTo>
                      <a:pt x="124" y="442"/>
                      <a:pt x="124" y="442"/>
                      <a:pt x="124" y="442"/>
                    </a:cubicBezTo>
                    <a:cubicBezTo>
                      <a:pt x="120" y="433"/>
                      <a:pt x="115" y="425"/>
                      <a:pt x="108" y="418"/>
                    </a:cubicBezTo>
                    <a:cubicBezTo>
                      <a:pt x="100" y="412"/>
                      <a:pt x="91" y="406"/>
                      <a:pt x="82" y="400"/>
                    </a:cubicBezTo>
                    <a:cubicBezTo>
                      <a:pt x="73" y="393"/>
                      <a:pt x="64" y="384"/>
                      <a:pt x="57" y="374"/>
                    </a:cubicBezTo>
                    <a:cubicBezTo>
                      <a:pt x="53" y="369"/>
                      <a:pt x="50" y="364"/>
                      <a:pt x="47" y="358"/>
                    </a:cubicBezTo>
                    <a:cubicBezTo>
                      <a:pt x="46" y="356"/>
                      <a:pt x="45" y="353"/>
                      <a:pt x="44" y="350"/>
                    </a:cubicBezTo>
                    <a:cubicBezTo>
                      <a:pt x="43" y="349"/>
                      <a:pt x="43" y="349"/>
                      <a:pt x="43" y="349"/>
                    </a:cubicBezTo>
                    <a:cubicBezTo>
                      <a:pt x="43" y="349"/>
                      <a:pt x="43" y="349"/>
                      <a:pt x="43" y="349"/>
                    </a:cubicBezTo>
                    <a:cubicBezTo>
                      <a:pt x="43" y="348"/>
                      <a:pt x="43" y="348"/>
                      <a:pt x="43" y="348"/>
                    </a:cubicBezTo>
                    <a:cubicBezTo>
                      <a:pt x="43" y="348"/>
                      <a:pt x="43" y="348"/>
                      <a:pt x="43" y="348"/>
                    </a:cubicBezTo>
                    <a:cubicBezTo>
                      <a:pt x="42" y="346"/>
                      <a:pt x="42" y="346"/>
                      <a:pt x="42" y="346"/>
                    </a:cubicBezTo>
                    <a:cubicBezTo>
                      <a:pt x="41" y="344"/>
                      <a:pt x="41" y="342"/>
                      <a:pt x="40" y="341"/>
                    </a:cubicBezTo>
                    <a:cubicBezTo>
                      <a:pt x="37" y="328"/>
                      <a:pt x="36" y="315"/>
                      <a:pt x="37" y="302"/>
                    </a:cubicBezTo>
                    <a:cubicBezTo>
                      <a:pt x="39" y="289"/>
                      <a:pt x="41" y="277"/>
                      <a:pt x="44" y="264"/>
                    </a:cubicBezTo>
                    <a:cubicBezTo>
                      <a:pt x="46" y="252"/>
                      <a:pt x="49" y="239"/>
                      <a:pt x="52" y="227"/>
                    </a:cubicBezTo>
                    <a:cubicBezTo>
                      <a:pt x="55" y="214"/>
                      <a:pt x="58" y="202"/>
                      <a:pt x="59" y="189"/>
                    </a:cubicBezTo>
                    <a:cubicBezTo>
                      <a:pt x="60" y="177"/>
                      <a:pt x="59" y="165"/>
                      <a:pt x="55" y="154"/>
                    </a:cubicBezTo>
                    <a:cubicBezTo>
                      <a:pt x="51" y="143"/>
                      <a:pt x="44" y="133"/>
                      <a:pt x="36" y="123"/>
                    </a:cubicBezTo>
                    <a:cubicBezTo>
                      <a:pt x="33" y="118"/>
                      <a:pt x="29" y="113"/>
                      <a:pt x="25" y="108"/>
                    </a:cubicBezTo>
                    <a:cubicBezTo>
                      <a:pt x="23" y="105"/>
                      <a:pt x="21" y="102"/>
                      <a:pt x="19" y="100"/>
                    </a:cubicBezTo>
                    <a:cubicBezTo>
                      <a:pt x="16" y="96"/>
                      <a:pt x="16" y="96"/>
                      <a:pt x="16" y="96"/>
                    </a:cubicBezTo>
                    <a:cubicBezTo>
                      <a:pt x="16" y="95"/>
                      <a:pt x="16" y="95"/>
                      <a:pt x="15" y="94"/>
                    </a:cubicBezTo>
                    <a:cubicBezTo>
                      <a:pt x="14" y="92"/>
                      <a:pt x="14" y="92"/>
                      <a:pt x="14" y="92"/>
                    </a:cubicBezTo>
                    <a:cubicBezTo>
                      <a:pt x="10" y="86"/>
                      <a:pt x="7" y="80"/>
                      <a:pt x="5" y="74"/>
                    </a:cubicBezTo>
                    <a:cubicBezTo>
                      <a:pt x="3" y="68"/>
                      <a:pt x="1" y="61"/>
                      <a:pt x="0" y="55"/>
                    </a:cubicBezTo>
                    <a:cubicBezTo>
                      <a:pt x="0" y="48"/>
                      <a:pt x="0" y="42"/>
                      <a:pt x="1" y="35"/>
                    </a:cubicBezTo>
                    <a:cubicBezTo>
                      <a:pt x="3" y="29"/>
                      <a:pt x="6" y="22"/>
                      <a:pt x="11" y="17"/>
                    </a:cubicBezTo>
                    <a:cubicBezTo>
                      <a:pt x="15" y="12"/>
                      <a:pt x="21" y="9"/>
                      <a:pt x="26" y="6"/>
                    </a:cubicBezTo>
                    <a:cubicBezTo>
                      <a:pt x="32" y="4"/>
                      <a:pt x="38" y="2"/>
                      <a:pt x="44" y="1"/>
                    </a:cubicBezTo>
                    <a:cubicBezTo>
                      <a:pt x="55" y="0"/>
                      <a:pt x="67" y="0"/>
                      <a:pt x="78" y="4"/>
                    </a:cubicBezTo>
                    <a:cubicBezTo>
                      <a:pt x="89" y="7"/>
                      <a:pt x="97" y="14"/>
                      <a:pt x="104" y="21"/>
                    </a:cubicBezTo>
                    <a:cubicBezTo>
                      <a:pt x="111" y="29"/>
                      <a:pt x="117" y="36"/>
                      <a:pt x="123" y="42"/>
                    </a:cubicBezTo>
                    <a:cubicBezTo>
                      <a:pt x="129" y="49"/>
                      <a:pt x="135" y="54"/>
                      <a:pt x="142" y="57"/>
                    </a:cubicBezTo>
                    <a:cubicBezTo>
                      <a:pt x="143" y="57"/>
                      <a:pt x="143" y="58"/>
                      <a:pt x="144" y="58"/>
                    </a:cubicBezTo>
                    <a:cubicBezTo>
                      <a:pt x="145" y="58"/>
                      <a:pt x="146" y="59"/>
                      <a:pt x="147" y="59"/>
                    </a:cubicBezTo>
                    <a:cubicBezTo>
                      <a:pt x="148" y="59"/>
                      <a:pt x="148" y="59"/>
                      <a:pt x="149" y="59"/>
                    </a:cubicBezTo>
                    <a:cubicBezTo>
                      <a:pt x="150" y="60"/>
                      <a:pt x="151" y="60"/>
                      <a:pt x="152" y="60"/>
                    </a:cubicBezTo>
                    <a:cubicBezTo>
                      <a:pt x="154" y="60"/>
                      <a:pt x="156" y="60"/>
                      <a:pt x="157" y="61"/>
                    </a:cubicBezTo>
                    <a:cubicBezTo>
                      <a:pt x="158" y="61"/>
                      <a:pt x="159" y="61"/>
                      <a:pt x="160" y="61"/>
                    </a:cubicBezTo>
                    <a:cubicBezTo>
                      <a:pt x="161" y="61"/>
                      <a:pt x="161" y="61"/>
                      <a:pt x="162" y="61"/>
                    </a:cubicBezTo>
                    <a:cubicBezTo>
                      <a:pt x="164" y="61"/>
                      <a:pt x="166" y="61"/>
                      <a:pt x="167" y="60"/>
                    </a:cubicBezTo>
                    <a:cubicBezTo>
                      <a:pt x="169" y="60"/>
                      <a:pt x="170" y="60"/>
                      <a:pt x="172" y="60"/>
                    </a:cubicBezTo>
                    <a:cubicBezTo>
                      <a:pt x="173" y="59"/>
                      <a:pt x="174" y="59"/>
                      <a:pt x="176" y="58"/>
                    </a:cubicBezTo>
                    <a:cubicBezTo>
                      <a:pt x="177" y="58"/>
                      <a:pt x="178" y="57"/>
                      <a:pt x="180" y="56"/>
                    </a:cubicBezTo>
                    <a:cubicBezTo>
                      <a:pt x="184" y="54"/>
                      <a:pt x="188" y="50"/>
                      <a:pt x="191" y="47"/>
                    </a:cubicBezTo>
                    <a:cubicBezTo>
                      <a:pt x="193" y="43"/>
                      <a:pt x="195" y="40"/>
                      <a:pt x="196" y="37"/>
                    </a:cubicBezTo>
                    <a:cubicBezTo>
                      <a:pt x="197" y="35"/>
                      <a:pt x="198" y="32"/>
                      <a:pt x="198" y="31"/>
                    </a:cubicBezTo>
                    <a:cubicBezTo>
                      <a:pt x="199" y="29"/>
                      <a:pt x="199" y="29"/>
                      <a:pt x="199" y="29"/>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2" name="Freeform 315">
                <a:extLst>
                  <a:ext uri="{FF2B5EF4-FFF2-40B4-BE49-F238E27FC236}">
                    <a16:creationId xmlns:a16="http://schemas.microsoft.com/office/drawing/2014/main" id="{0431E1C8-7C4F-4466-A990-EBBF79BA193F}"/>
                  </a:ext>
                </a:extLst>
              </p:cNvPr>
              <p:cNvSpPr>
                <a:spLocks/>
              </p:cNvSpPr>
              <p:nvPr/>
            </p:nvSpPr>
            <p:spPr bwMode="auto">
              <a:xfrm>
                <a:off x="2761" y="3017"/>
                <a:ext cx="140" cy="71"/>
              </a:xfrm>
              <a:custGeom>
                <a:avLst/>
                <a:gdLst>
                  <a:gd name="T0" fmla="*/ 59 w 59"/>
                  <a:gd name="T1" fmla="*/ 30 h 30"/>
                  <a:gd name="T2" fmla="*/ 57 w 59"/>
                  <a:gd name="T3" fmla="*/ 27 h 30"/>
                  <a:gd name="T4" fmla="*/ 55 w 59"/>
                  <a:gd name="T5" fmla="*/ 25 h 30"/>
                  <a:gd name="T6" fmla="*/ 52 w 59"/>
                  <a:gd name="T7" fmla="*/ 23 h 30"/>
                  <a:gd name="T8" fmla="*/ 47 w 59"/>
                  <a:gd name="T9" fmla="*/ 20 h 30"/>
                  <a:gd name="T10" fmla="*/ 42 w 59"/>
                  <a:gd name="T11" fmla="*/ 18 h 30"/>
                  <a:gd name="T12" fmla="*/ 39 w 59"/>
                  <a:gd name="T13" fmla="*/ 18 h 30"/>
                  <a:gd name="T14" fmla="*/ 36 w 59"/>
                  <a:gd name="T15" fmla="*/ 17 h 30"/>
                  <a:gd name="T16" fmla="*/ 33 w 59"/>
                  <a:gd name="T17" fmla="*/ 16 h 30"/>
                  <a:gd name="T18" fmla="*/ 30 w 59"/>
                  <a:gd name="T19" fmla="*/ 16 h 30"/>
                  <a:gd name="T20" fmla="*/ 24 w 59"/>
                  <a:gd name="T21" fmla="*/ 14 h 30"/>
                  <a:gd name="T22" fmla="*/ 18 w 59"/>
                  <a:gd name="T23" fmla="*/ 12 h 30"/>
                  <a:gd name="T24" fmla="*/ 13 w 59"/>
                  <a:gd name="T25" fmla="*/ 10 h 30"/>
                  <a:gd name="T26" fmla="*/ 10 w 59"/>
                  <a:gd name="T27" fmla="*/ 9 h 30"/>
                  <a:gd name="T28" fmla="*/ 8 w 59"/>
                  <a:gd name="T29" fmla="*/ 7 h 30"/>
                  <a:gd name="T30" fmla="*/ 4 w 59"/>
                  <a:gd name="T31" fmla="*/ 4 h 30"/>
                  <a:gd name="T32" fmla="*/ 2 w 59"/>
                  <a:gd name="T33" fmla="*/ 2 h 30"/>
                  <a:gd name="T34" fmla="*/ 1 w 59"/>
                  <a:gd name="T35" fmla="*/ 0 h 30"/>
                  <a:gd name="T36" fmla="*/ 0 w 59"/>
                  <a:gd name="T37" fmla="*/ 0 h 30"/>
                  <a:gd name="T38" fmla="*/ 3 w 59"/>
                  <a:gd name="T39" fmla="*/ 1 h 30"/>
                  <a:gd name="T40" fmla="*/ 5 w 59"/>
                  <a:gd name="T41" fmla="*/ 3 h 30"/>
                  <a:gd name="T42" fmla="*/ 9 w 59"/>
                  <a:gd name="T43" fmla="*/ 5 h 30"/>
                  <a:gd name="T44" fmla="*/ 14 w 59"/>
                  <a:gd name="T45" fmla="*/ 6 h 30"/>
                  <a:gd name="T46" fmla="*/ 19 w 59"/>
                  <a:gd name="T47" fmla="*/ 8 h 30"/>
                  <a:gd name="T48" fmla="*/ 25 w 59"/>
                  <a:gd name="T49" fmla="*/ 10 h 30"/>
                  <a:gd name="T50" fmla="*/ 31 w 59"/>
                  <a:gd name="T51" fmla="*/ 11 h 30"/>
                  <a:gd name="T52" fmla="*/ 34 w 59"/>
                  <a:gd name="T53" fmla="*/ 11 h 30"/>
                  <a:gd name="T54" fmla="*/ 38 w 59"/>
                  <a:gd name="T55" fmla="*/ 12 h 30"/>
                  <a:gd name="T56" fmla="*/ 44 w 59"/>
                  <a:gd name="T57" fmla="*/ 14 h 30"/>
                  <a:gd name="T58" fmla="*/ 49 w 59"/>
                  <a:gd name="T59" fmla="*/ 17 h 30"/>
                  <a:gd name="T60" fmla="*/ 53 w 59"/>
                  <a:gd name="T61" fmla="*/ 20 h 30"/>
                  <a:gd name="T62" fmla="*/ 58 w 59"/>
                  <a:gd name="T63" fmla="*/ 27 h 30"/>
                  <a:gd name="T64" fmla="*/ 59 w 59"/>
                  <a:gd name="T6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 h="30">
                    <a:moveTo>
                      <a:pt x="59" y="30"/>
                    </a:moveTo>
                    <a:cubicBezTo>
                      <a:pt x="59" y="30"/>
                      <a:pt x="58" y="29"/>
                      <a:pt x="57" y="27"/>
                    </a:cubicBezTo>
                    <a:cubicBezTo>
                      <a:pt x="57" y="27"/>
                      <a:pt x="56" y="26"/>
                      <a:pt x="55" y="25"/>
                    </a:cubicBezTo>
                    <a:cubicBezTo>
                      <a:pt x="54" y="24"/>
                      <a:pt x="53" y="23"/>
                      <a:pt x="52" y="23"/>
                    </a:cubicBezTo>
                    <a:cubicBezTo>
                      <a:pt x="50" y="22"/>
                      <a:pt x="49" y="21"/>
                      <a:pt x="47" y="20"/>
                    </a:cubicBezTo>
                    <a:cubicBezTo>
                      <a:pt x="46" y="20"/>
                      <a:pt x="44" y="19"/>
                      <a:pt x="42" y="18"/>
                    </a:cubicBezTo>
                    <a:cubicBezTo>
                      <a:pt x="41" y="18"/>
                      <a:pt x="40" y="18"/>
                      <a:pt x="39" y="18"/>
                    </a:cubicBezTo>
                    <a:cubicBezTo>
                      <a:pt x="38" y="17"/>
                      <a:pt x="37" y="17"/>
                      <a:pt x="36" y="17"/>
                    </a:cubicBezTo>
                    <a:cubicBezTo>
                      <a:pt x="36" y="17"/>
                      <a:pt x="34" y="16"/>
                      <a:pt x="33" y="16"/>
                    </a:cubicBezTo>
                    <a:cubicBezTo>
                      <a:pt x="30" y="16"/>
                      <a:pt x="30" y="16"/>
                      <a:pt x="30" y="16"/>
                    </a:cubicBezTo>
                    <a:cubicBezTo>
                      <a:pt x="28" y="15"/>
                      <a:pt x="26" y="15"/>
                      <a:pt x="24" y="14"/>
                    </a:cubicBezTo>
                    <a:cubicBezTo>
                      <a:pt x="22" y="14"/>
                      <a:pt x="20" y="13"/>
                      <a:pt x="18" y="12"/>
                    </a:cubicBezTo>
                    <a:cubicBezTo>
                      <a:pt x="16" y="12"/>
                      <a:pt x="14" y="11"/>
                      <a:pt x="13" y="10"/>
                    </a:cubicBezTo>
                    <a:cubicBezTo>
                      <a:pt x="12" y="9"/>
                      <a:pt x="11" y="9"/>
                      <a:pt x="10" y="9"/>
                    </a:cubicBezTo>
                    <a:cubicBezTo>
                      <a:pt x="9" y="8"/>
                      <a:pt x="9" y="8"/>
                      <a:pt x="8" y="7"/>
                    </a:cubicBezTo>
                    <a:cubicBezTo>
                      <a:pt x="7" y="6"/>
                      <a:pt x="5" y="5"/>
                      <a:pt x="4" y="4"/>
                    </a:cubicBezTo>
                    <a:cubicBezTo>
                      <a:pt x="3" y="4"/>
                      <a:pt x="3" y="3"/>
                      <a:pt x="2" y="2"/>
                    </a:cubicBezTo>
                    <a:cubicBezTo>
                      <a:pt x="1" y="1"/>
                      <a:pt x="1" y="1"/>
                      <a:pt x="1" y="0"/>
                    </a:cubicBezTo>
                    <a:cubicBezTo>
                      <a:pt x="0" y="0"/>
                      <a:pt x="0" y="0"/>
                      <a:pt x="0" y="0"/>
                    </a:cubicBezTo>
                    <a:cubicBezTo>
                      <a:pt x="0" y="0"/>
                      <a:pt x="1" y="0"/>
                      <a:pt x="3" y="1"/>
                    </a:cubicBezTo>
                    <a:cubicBezTo>
                      <a:pt x="3" y="2"/>
                      <a:pt x="4" y="2"/>
                      <a:pt x="5" y="3"/>
                    </a:cubicBezTo>
                    <a:cubicBezTo>
                      <a:pt x="7" y="3"/>
                      <a:pt x="8" y="4"/>
                      <a:pt x="9" y="5"/>
                    </a:cubicBezTo>
                    <a:cubicBezTo>
                      <a:pt x="11" y="5"/>
                      <a:pt x="12" y="6"/>
                      <a:pt x="14" y="6"/>
                    </a:cubicBezTo>
                    <a:cubicBezTo>
                      <a:pt x="16" y="7"/>
                      <a:pt x="17" y="8"/>
                      <a:pt x="19" y="8"/>
                    </a:cubicBezTo>
                    <a:cubicBezTo>
                      <a:pt x="21" y="9"/>
                      <a:pt x="23" y="9"/>
                      <a:pt x="25" y="10"/>
                    </a:cubicBezTo>
                    <a:cubicBezTo>
                      <a:pt x="27" y="10"/>
                      <a:pt x="29" y="10"/>
                      <a:pt x="31" y="11"/>
                    </a:cubicBezTo>
                    <a:cubicBezTo>
                      <a:pt x="34" y="11"/>
                      <a:pt x="34" y="11"/>
                      <a:pt x="34" y="11"/>
                    </a:cubicBezTo>
                    <a:cubicBezTo>
                      <a:pt x="35" y="12"/>
                      <a:pt x="37" y="12"/>
                      <a:pt x="38" y="12"/>
                    </a:cubicBezTo>
                    <a:cubicBezTo>
                      <a:pt x="40" y="13"/>
                      <a:pt x="42" y="13"/>
                      <a:pt x="44" y="14"/>
                    </a:cubicBezTo>
                    <a:cubicBezTo>
                      <a:pt x="46" y="15"/>
                      <a:pt x="47" y="16"/>
                      <a:pt x="49" y="17"/>
                    </a:cubicBezTo>
                    <a:cubicBezTo>
                      <a:pt x="51" y="18"/>
                      <a:pt x="52" y="19"/>
                      <a:pt x="53" y="20"/>
                    </a:cubicBezTo>
                    <a:cubicBezTo>
                      <a:pt x="56" y="23"/>
                      <a:pt x="57" y="25"/>
                      <a:pt x="58" y="27"/>
                    </a:cubicBezTo>
                    <a:cubicBezTo>
                      <a:pt x="59" y="29"/>
                      <a:pt x="59" y="30"/>
                      <a:pt x="59" y="30"/>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3" name="Freeform 316">
                <a:extLst>
                  <a:ext uri="{FF2B5EF4-FFF2-40B4-BE49-F238E27FC236}">
                    <a16:creationId xmlns:a16="http://schemas.microsoft.com/office/drawing/2014/main" id="{D4F12390-7384-4137-830F-56065FE40E54}"/>
                  </a:ext>
                </a:extLst>
              </p:cNvPr>
              <p:cNvSpPr>
                <a:spLocks/>
              </p:cNvSpPr>
              <p:nvPr/>
            </p:nvSpPr>
            <p:spPr bwMode="auto">
              <a:xfrm>
                <a:off x="2735" y="2874"/>
                <a:ext cx="254" cy="110"/>
              </a:xfrm>
              <a:custGeom>
                <a:avLst/>
                <a:gdLst>
                  <a:gd name="T0" fmla="*/ 107 w 107"/>
                  <a:gd name="T1" fmla="*/ 6 h 46"/>
                  <a:gd name="T2" fmla="*/ 102 w 107"/>
                  <a:gd name="T3" fmla="*/ 4 h 46"/>
                  <a:gd name="T4" fmla="*/ 96 w 107"/>
                  <a:gd name="T5" fmla="*/ 3 h 46"/>
                  <a:gd name="T6" fmla="*/ 88 w 107"/>
                  <a:gd name="T7" fmla="*/ 5 h 46"/>
                  <a:gd name="T8" fmla="*/ 80 w 107"/>
                  <a:gd name="T9" fmla="*/ 10 h 46"/>
                  <a:gd name="T10" fmla="*/ 76 w 107"/>
                  <a:gd name="T11" fmla="*/ 13 h 46"/>
                  <a:gd name="T12" fmla="*/ 72 w 107"/>
                  <a:gd name="T13" fmla="*/ 17 h 46"/>
                  <a:gd name="T14" fmla="*/ 64 w 107"/>
                  <a:gd name="T15" fmla="*/ 25 h 46"/>
                  <a:gd name="T16" fmla="*/ 60 w 107"/>
                  <a:gd name="T17" fmla="*/ 29 h 46"/>
                  <a:gd name="T18" fmla="*/ 55 w 107"/>
                  <a:gd name="T19" fmla="*/ 33 h 46"/>
                  <a:gd name="T20" fmla="*/ 45 w 107"/>
                  <a:gd name="T21" fmla="*/ 41 h 46"/>
                  <a:gd name="T22" fmla="*/ 39 w 107"/>
                  <a:gd name="T23" fmla="*/ 43 h 46"/>
                  <a:gd name="T24" fmla="*/ 38 w 107"/>
                  <a:gd name="T25" fmla="*/ 44 h 46"/>
                  <a:gd name="T26" fmla="*/ 37 w 107"/>
                  <a:gd name="T27" fmla="*/ 44 h 46"/>
                  <a:gd name="T28" fmla="*/ 37 w 107"/>
                  <a:gd name="T29" fmla="*/ 44 h 46"/>
                  <a:gd name="T30" fmla="*/ 37 w 107"/>
                  <a:gd name="T31" fmla="*/ 44 h 46"/>
                  <a:gd name="T32" fmla="*/ 36 w 107"/>
                  <a:gd name="T33" fmla="*/ 45 h 46"/>
                  <a:gd name="T34" fmla="*/ 36 w 107"/>
                  <a:gd name="T35" fmla="*/ 45 h 46"/>
                  <a:gd name="T36" fmla="*/ 33 w 107"/>
                  <a:gd name="T37" fmla="*/ 45 h 46"/>
                  <a:gd name="T38" fmla="*/ 33 w 107"/>
                  <a:gd name="T39" fmla="*/ 46 h 46"/>
                  <a:gd name="T40" fmla="*/ 32 w 107"/>
                  <a:gd name="T41" fmla="*/ 46 h 46"/>
                  <a:gd name="T42" fmla="*/ 30 w 107"/>
                  <a:gd name="T43" fmla="*/ 46 h 46"/>
                  <a:gd name="T44" fmla="*/ 28 w 107"/>
                  <a:gd name="T45" fmla="*/ 46 h 46"/>
                  <a:gd name="T46" fmla="*/ 27 w 107"/>
                  <a:gd name="T47" fmla="*/ 46 h 46"/>
                  <a:gd name="T48" fmla="*/ 21 w 107"/>
                  <a:gd name="T49" fmla="*/ 45 h 46"/>
                  <a:gd name="T50" fmla="*/ 12 w 107"/>
                  <a:gd name="T51" fmla="*/ 39 h 46"/>
                  <a:gd name="T52" fmla="*/ 6 w 107"/>
                  <a:gd name="T53" fmla="*/ 33 h 46"/>
                  <a:gd name="T54" fmla="*/ 2 w 107"/>
                  <a:gd name="T55" fmla="*/ 27 h 46"/>
                  <a:gd name="T56" fmla="*/ 0 w 107"/>
                  <a:gd name="T57" fmla="*/ 22 h 46"/>
                  <a:gd name="T58" fmla="*/ 4 w 107"/>
                  <a:gd name="T59" fmla="*/ 27 h 46"/>
                  <a:gd name="T60" fmla="*/ 8 w 107"/>
                  <a:gd name="T61" fmla="*/ 31 h 46"/>
                  <a:gd name="T62" fmla="*/ 14 w 107"/>
                  <a:gd name="T63" fmla="*/ 36 h 46"/>
                  <a:gd name="T64" fmla="*/ 22 w 107"/>
                  <a:gd name="T65" fmla="*/ 40 h 46"/>
                  <a:gd name="T66" fmla="*/ 27 w 107"/>
                  <a:gd name="T67" fmla="*/ 40 h 46"/>
                  <a:gd name="T68" fmla="*/ 28 w 107"/>
                  <a:gd name="T69" fmla="*/ 40 h 46"/>
                  <a:gd name="T70" fmla="*/ 29 w 107"/>
                  <a:gd name="T71" fmla="*/ 40 h 46"/>
                  <a:gd name="T72" fmla="*/ 30 w 107"/>
                  <a:gd name="T73" fmla="*/ 40 h 46"/>
                  <a:gd name="T74" fmla="*/ 31 w 107"/>
                  <a:gd name="T75" fmla="*/ 39 h 46"/>
                  <a:gd name="T76" fmla="*/ 31 w 107"/>
                  <a:gd name="T77" fmla="*/ 39 h 46"/>
                  <a:gd name="T78" fmla="*/ 34 w 107"/>
                  <a:gd name="T79" fmla="*/ 38 h 46"/>
                  <a:gd name="T80" fmla="*/ 36 w 107"/>
                  <a:gd name="T81" fmla="*/ 37 h 46"/>
                  <a:gd name="T82" fmla="*/ 39 w 107"/>
                  <a:gd name="T83" fmla="*/ 36 h 46"/>
                  <a:gd name="T84" fmla="*/ 41 w 107"/>
                  <a:gd name="T85" fmla="*/ 34 h 46"/>
                  <a:gd name="T86" fmla="*/ 50 w 107"/>
                  <a:gd name="T87" fmla="*/ 28 h 46"/>
                  <a:gd name="T88" fmla="*/ 55 w 107"/>
                  <a:gd name="T89" fmla="*/ 24 h 46"/>
                  <a:gd name="T90" fmla="*/ 59 w 107"/>
                  <a:gd name="T91" fmla="*/ 20 h 46"/>
                  <a:gd name="T92" fmla="*/ 64 w 107"/>
                  <a:gd name="T93" fmla="*/ 16 h 46"/>
                  <a:gd name="T94" fmla="*/ 68 w 107"/>
                  <a:gd name="T95" fmla="*/ 12 h 46"/>
                  <a:gd name="T96" fmla="*/ 73 w 107"/>
                  <a:gd name="T97" fmla="*/ 9 h 46"/>
                  <a:gd name="T98" fmla="*/ 77 w 107"/>
                  <a:gd name="T99" fmla="*/ 5 h 46"/>
                  <a:gd name="T100" fmla="*/ 87 w 107"/>
                  <a:gd name="T101" fmla="*/ 1 h 46"/>
                  <a:gd name="T102" fmla="*/ 96 w 107"/>
                  <a:gd name="T103" fmla="*/ 1 h 46"/>
                  <a:gd name="T104" fmla="*/ 102 w 107"/>
                  <a:gd name="T105" fmla="*/ 2 h 46"/>
                  <a:gd name="T106" fmla="*/ 107 w 107"/>
                  <a:gd name="T107" fmla="*/ 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7" h="46">
                    <a:moveTo>
                      <a:pt x="107" y="6"/>
                    </a:moveTo>
                    <a:cubicBezTo>
                      <a:pt x="107" y="6"/>
                      <a:pt x="105" y="5"/>
                      <a:pt x="102" y="4"/>
                    </a:cubicBezTo>
                    <a:cubicBezTo>
                      <a:pt x="100" y="3"/>
                      <a:pt x="98" y="3"/>
                      <a:pt x="96" y="3"/>
                    </a:cubicBezTo>
                    <a:cubicBezTo>
                      <a:pt x="93" y="4"/>
                      <a:pt x="91" y="4"/>
                      <a:pt x="88" y="5"/>
                    </a:cubicBezTo>
                    <a:cubicBezTo>
                      <a:pt x="86" y="6"/>
                      <a:pt x="83" y="8"/>
                      <a:pt x="80" y="10"/>
                    </a:cubicBezTo>
                    <a:cubicBezTo>
                      <a:pt x="79" y="11"/>
                      <a:pt x="78" y="12"/>
                      <a:pt x="76" y="13"/>
                    </a:cubicBezTo>
                    <a:cubicBezTo>
                      <a:pt x="75" y="14"/>
                      <a:pt x="74" y="16"/>
                      <a:pt x="72" y="17"/>
                    </a:cubicBezTo>
                    <a:cubicBezTo>
                      <a:pt x="70" y="20"/>
                      <a:pt x="67" y="22"/>
                      <a:pt x="64" y="25"/>
                    </a:cubicBezTo>
                    <a:cubicBezTo>
                      <a:pt x="63" y="26"/>
                      <a:pt x="61" y="28"/>
                      <a:pt x="60" y="29"/>
                    </a:cubicBezTo>
                    <a:cubicBezTo>
                      <a:pt x="58" y="31"/>
                      <a:pt x="57" y="32"/>
                      <a:pt x="55" y="33"/>
                    </a:cubicBezTo>
                    <a:cubicBezTo>
                      <a:pt x="52" y="36"/>
                      <a:pt x="48" y="39"/>
                      <a:pt x="45" y="41"/>
                    </a:cubicBezTo>
                    <a:cubicBezTo>
                      <a:pt x="43" y="42"/>
                      <a:pt x="41" y="42"/>
                      <a:pt x="39" y="43"/>
                    </a:cubicBezTo>
                    <a:cubicBezTo>
                      <a:pt x="38" y="44"/>
                      <a:pt x="38" y="44"/>
                      <a:pt x="38" y="44"/>
                    </a:cubicBezTo>
                    <a:cubicBezTo>
                      <a:pt x="37" y="44"/>
                      <a:pt x="37" y="44"/>
                      <a:pt x="37" y="44"/>
                    </a:cubicBezTo>
                    <a:cubicBezTo>
                      <a:pt x="37" y="44"/>
                      <a:pt x="37" y="44"/>
                      <a:pt x="37" y="44"/>
                    </a:cubicBezTo>
                    <a:cubicBezTo>
                      <a:pt x="37" y="44"/>
                      <a:pt x="37" y="44"/>
                      <a:pt x="37" y="44"/>
                    </a:cubicBezTo>
                    <a:cubicBezTo>
                      <a:pt x="36" y="45"/>
                      <a:pt x="36" y="45"/>
                      <a:pt x="36" y="45"/>
                    </a:cubicBezTo>
                    <a:cubicBezTo>
                      <a:pt x="36" y="45"/>
                      <a:pt x="36" y="45"/>
                      <a:pt x="36" y="45"/>
                    </a:cubicBezTo>
                    <a:cubicBezTo>
                      <a:pt x="35" y="45"/>
                      <a:pt x="34" y="45"/>
                      <a:pt x="33" y="45"/>
                    </a:cubicBezTo>
                    <a:cubicBezTo>
                      <a:pt x="33" y="46"/>
                      <a:pt x="33" y="46"/>
                      <a:pt x="33" y="46"/>
                    </a:cubicBezTo>
                    <a:cubicBezTo>
                      <a:pt x="32" y="46"/>
                      <a:pt x="32" y="46"/>
                      <a:pt x="32" y="46"/>
                    </a:cubicBezTo>
                    <a:cubicBezTo>
                      <a:pt x="30" y="46"/>
                      <a:pt x="30" y="46"/>
                      <a:pt x="30" y="46"/>
                    </a:cubicBezTo>
                    <a:cubicBezTo>
                      <a:pt x="28" y="46"/>
                      <a:pt x="28" y="46"/>
                      <a:pt x="28" y="46"/>
                    </a:cubicBezTo>
                    <a:cubicBezTo>
                      <a:pt x="27" y="46"/>
                      <a:pt x="27" y="46"/>
                      <a:pt x="27" y="46"/>
                    </a:cubicBezTo>
                    <a:cubicBezTo>
                      <a:pt x="25" y="46"/>
                      <a:pt x="23" y="45"/>
                      <a:pt x="21" y="45"/>
                    </a:cubicBezTo>
                    <a:cubicBezTo>
                      <a:pt x="17" y="44"/>
                      <a:pt x="14" y="41"/>
                      <a:pt x="12" y="39"/>
                    </a:cubicBezTo>
                    <a:cubicBezTo>
                      <a:pt x="9" y="37"/>
                      <a:pt x="7" y="35"/>
                      <a:pt x="6" y="33"/>
                    </a:cubicBezTo>
                    <a:cubicBezTo>
                      <a:pt x="4" y="31"/>
                      <a:pt x="3" y="29"/>
                      <a:pt x="2" y="27"/>
                    </a:cubicBezTo>
                    <a:cubicBezTo>
                      <a:pt x="1" y="24"/>
                      <a:pt x="0" y="22"/>
                      <a:pt x="0" y="22"/>
                    </a:cubicBezTo>
                    <a:cubicBezTo>
                      <a:pt x="0" y="22"/>
                      <a:pt x="1" y="24"/>
                      <a:pt x="4" y="27"/>
                    </a:cubicBezTo>
                    <a:cubicBezTo>
                      <a:pt x="5" y="28"/>
                      <a:pt x="6" y="29"/>
                      <a:pt x="8" y="31"/>
                    </a:cubicBezTo>
                    <a:cubicBezTo>
                      <a:pt x="10" y="33"/>
                      <a:pt x="12" y="34"/>
                      <a:pt x="14" y="36"/>
                    </a:cubicBezTo>
                    <a:cubicBezTo>
                      <a:pt x="17" y="37"/>
                      <a:pt x="19" y="39"/>
                      <a:pt x="22" y="40"/>
                    </a:cubicBezTo>
                    <a:cubicBezTo>
                      <a:pt x="24" y="40"/>
                      <a:pt x="25" y="40"/>
                      <a:pt x="27" y="40"/>
                    </a:cubicBezTo>
                    <a:cubicBezTo>
                      <a:pt x="28" y="40"/>
                      <a:pt x="28" y="40"/>
                      <a:pt x="28" y="40"/>
                    </a:cubicBezTo>
                    <a:cubicBezTo>
                      <a:pt x="29" y="40"/>
                      <a:pt x="29" y="40"/>
                      <a:pt x="29" y="40"/>
                    </a:cubicBezTo>
                    <a:cubicBezTo>
                      <a:pt x="30" y="40"/>
                      <a:pt x="30" y="40"/>
                      <a:pt x="30" y="40"/>
                    </a:cubicBezTo>
                    <a:cubicBezTo>
                      <a:pt x="31" y="39"/>
                      <a:pt x="31" y="39"/>
                      <a:pt x="31" y="39"/>
                    </a:cubicBezTo>
                    <a:cubicBezTo>
                      <a:pt x="31" y="39"/>
                      <a:pt x="31" y="39"/>
                      <a:pt x="31" y="39"/>
                    </a:cubicBezTo>
                    <a:cubicBezTo>
                      <a:pt x="32" y="39"/>
                      <a:pt x="33" y="39"/>
                      <a:pt x="34" y="38"/>
                    </a:cubicBezTo>
                    <a:cubicBezTo>
                      <a:pt x="35" y="38"/>
                      <a:pt x="36" y="37"/>
                      <a:pt x="36" y="37"/>
                    </a:cubicBezTo>
                    <a:cubicBezTo>
                      <a:pt x="37" y="37"/>
                      <a:pt x="38" y="36"/>
                      <a:pt x="39" y="36"/>
                    </a:cubicBezTo>
                    <a:cubicBezTo>
                      <a:pt x="40" y="35"/>
                      <a:pt x="40" y="35"/>
                      <a:pt x="41" y="34"/>
                    </a:cubicBezTo>
                    <a:cubicBezTo>
                      <a:pt x="44" y="32"/>
                      <a:pt x="48" y="30"/>
                      <a:pt x="50" y="28"/>
                    </a:cubicBezTo>
                    <a:cubicBezTo>
                      <a:pt x="52" y="27"/>
                      <a:pt x="53" y="25"/>
                      <a:pt x="55" y="24"/>
                    </a:cubicBezTo>
                    <a:cubicBezTo>
                      <a:pt x="56" y="22"/>
                      <a:pt x="58" y="21"/>
                      <a:pt x="59" y="20"/>
                    </a:cubicBezTo>
                    <a:cubicBezTo>
                      <a:pt x="61" y="18"/>
                      <a:pt x="62" y="17"/>
                      <a:pt x="64" y="16"/>
                    </a:cubicBezTo>
                    <a:cubicBezTo>
                      <a:pt x="65" y="14"/>
                      <a:pt x="67" y="13"/>
                      <a:pt x="68" y="12"/>
                    </a:cubicBezTo>
                    <a:cubicBezTo>
                      <a:pt x="70" y="11"/>
                      <a:pt x="71" y="10"/>
                      <a:pt x="73" y="9"/>
                    </a:cubicBezTo>
                    <a:cubicBezTo>
                      <a:pt x="74" y="7"/>
                      <a:pt x="76" y="6"/>
                      <a:pt x="77" y="5"/>
                    </a:cubicBezTo>
                    <a:cubicBezTo>
                      <a:pt x="80" y="4"/>
                      <a:pt x="84" y="2"/>
                      <a:pt x="87" y="1"/>
                    </a:cubicBezTo>
                    <a:cubicBezTo>
                      <a:pt x="90" y="0"/>
                      <a:pt x="93" y="0"/>
                      <a:pt x="96" y="1"/>
                    </a:cubicBezTo>
                    <a:cubicBezTo>
                      <a:pt x="98" y="1"/>
                      <a:pt x="100" y="2"/>
                      <a:pt x="102" y="2"/>
                    </a:cubicBezTo>
                    <a:cubicBezTo>
                      <a:pt x="105" y="4"/>
                      <a:pt x="107" y="6"/>
                      <a:pt x="107" y="6"/>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4" name="Freeform 317">
                <a:extLst>
                  <a:ext uri="{FF2B5EF4-FFF2-40B4-BE49-F238E27FC236}">
                    <a16:creationId xmlns:a16="http://schemas.microsoft.com/office/drawing/2014/main" id="{311C4169-B70D-4BC7-BE92-F49D57B54F2E}"/>
                  </a:ext>
                </a:extLst>
              </p:cNvPr>
              <p:cNvSpPr>
                <a:spLocks/>
              </p:cNvSpPr>
              <p:nvPr/>
            </p:nvSpPr>
            <p:spPr bwMode="auto">
              <a:xfrm>
                <a:off x="2392" y="2848"/>
                <a:ext cx="305" cy="452"/>
              </a:xfrm>
              <a:custGeom>
                <a:avLst/>
                <a:gdLst>
                  <a:gd name="T0" fmla="*/ 12 w 128"/>
                  <a:gd name="T1" fmla="*/ 190 h 190"/>
                  <a:gd name="T2" fmla="*/ 11 w 128"/>
                  <a:gd name="T3" fmla="*/ 188 h 190"/>
                  <a:gd name="T4" fmla="*/ 7 w 128"/>
                  <a:gd name="T5" fmla="*/ 181 h 190"/>
                  <a:gd name="T6" fmla="*/ 2 w 128"/>
                  <a:gd name="T7" fmla="*/ 169 h 190"/>
                  <a:gd name="T8" fmla="*/ 0 w 128"/>
                  <a:gd name="T9" fmla="*/ 152 h 190"/>
                  <a:gd name="T10" fmla="*/ 3 w 128"/>
                  <a:gd name="T11" fmla="*/ 132 h 190"/>
                  <a:gd name="T12" fmla="*/ 4 w 128"/>
                  <a:gd name="T13" fmla="*/ 127 h 190"/>
                  <a:gd name="T14" fmla="*/ 5 w 128"/>
                  <a:gd name="T15" fmla="*/ 127 h 190"/>
                  <a:gd name="T16" fmla="*/ 5 w 128"/>
                  <a:gd name="T17" fmla="*/ 126 h 190"/>
                  <a:gd name="T18" fmla="*/ 5 w 128"/>
                  <a:gd name="T19" fmla="*/ 126 h 190"/>
                  <a:gd name="T20" fmla="*/ 6 w 128"/>
                  <a:gd name="T21" fmla="*/ 125 h 190"/>
                  <a:gd name="T22" fmla="*/ 7 w 128"/>
                  <a:gd name="T23" fmla="*/ 122 h 190"/>
                  <a:gd name="T24" fmla="*/ 9 w 128"/>
                  <a:gd name="T25" fmla="*/ 117 h 190"/>
                  <a:gd name="T26" fmla="*/ 13 w 128"/>
                  <a:gd name="T27" fmla="*/ 112 h 190"/>
                  <a:gd name="T28" fmla="*/ 30 w 128"/>
                  <a:gd name="T29" fmla="*/ 95 h 190"/>
                  <a:gd name="T30" fmla="*/ 51 w 128"/>
                  <a:gd name="T31" fmla="*/ 84 h 190"/>
                  <a:gd name="T32" fmla="*/ 72 w 128"/>
                  <a:gd name="T33" fmla="*/ 74 h 190"/>
                  <a:gd name="T34" fmla="*/ 91 w 128"/>
                  <a:gd name="T35" fmla="*/ 63 h 190"/>
                  <a:gd name="T36" fmla="*/ 107 w 128"/>
                  <a:gd name="T37" fmla="*/ 50 h 190"/>
                  <a:gd name="T38" fmla="*/ 119 w 128"/>
                  <a:gd name="T39" fmla="*/ 36 h 190"/>
                  <a:gd name="T40" fmla="*/ 124 w 128"/>
                  <a:gd name="T41" fmla="*/ 22 h 190"/>
                  <a:gd name="T42" fmla="*/ 123 w 128"/>
                  <a:gd name="T43" fmla="*/ 10 h 190"/>
                  <a:gd name="T44" fmla="*/ 120 w 128"/>
                  <a:gd name="T45" fmla="*/ 3 h 190"/>
                  <a:gd name="T46" fmla="*/ 118 w 128"/>
                  <a:gd name="T47" fmla="*/ 0 h 190"/>
                  <a:gd name="T48" fmla="*/ 120 w 128"/>
                  <a:gd name="T49" fmla="*/ 3 h 190"/>
                  <a:gd name="T50" fmla="*/ 125 w 128"/>
                  <a:gd name="T51" fmla="*/ 9 h 190"/>
                  <a:gd name="T52" fmla="*/ 128 w 128"/>
                  <a:gd name="T53" fmla="*/ 22 h 190"/>
                  <a:gd name="T54" fmla="*/ 124 w 128"/>
                  <a:gd name="T55" fmla="*/ 38 h 190"/>
                  <a:gd name="T56" fmla="*/ 119 w 128"/>
                  <a:gd name="T57" fmla="*/ 47 h 190"/>
                  <a:gd name="T58" fmla="*/ 113 w 128"/>
                  <a:gd name="T59" fmla="*/ 55 h 190"/>
                  <a:gd name="T60" fmla="*/ 97 w 128"/>
                  <a:gd name="T61" fmla="*/ 70 h 190"/>
                  <a:gd name="T62" fmla="*/ 77 w 128"/>
                  <a:gd name="T63" fmla="*/ 83 h 190"/>
                  <a:gd name="T64" fmla="*/ 55 w 128"/>
                  <a:gd name="T65" fmla="*/ 93 h 190"/>
                  <a:gd name="T66" fmla="*/ 35 w 128"/>
                  <a:gd name="T67" fmla="*/ 103 h 190"/>
                  <a:gd name="T68" fmla="*/ 20 w 128"/>
                  <a:gd name="T69" fmla="*/ 117 h 190"/>
                  <a:gd name="T70" fmla="*/ 17 w 128"/>
                  <a:gd name="T71" fmla="*/ 121 h 190"/>
                  <a:gd name="T72" fmla="*/ 14 w 128"/>
                  <a:gd name="T73" fmla="*/ 126 h 190"/>
                  <a:gd name="T74" fmla="*/ 13 w 128"/>
                  <a:gd name="T75" fmla="*/ 128 h 190"/>
                  <a:gd name="T76" fmla="*/ 12 w 128"/>
                  <a:gd name="T77" fmla="*/ 129 h 190"/>
                  <a:gd name="T78" fmla="*/ 12 w 128"/>
                  <a:gd name="T79" fmla="*/ 130 h 190"/>
                  <a:gd name="T80" fmla="*/ 12 w 128"/>
                  <a:gd name="T81" fmla="*/ 130 h 190"/>
                  <a:gd name="T82" fmla="*/ 12 w 128"/>
                  <a:gd name="T83" fmla="*/ 130 h 190"/>
                  <a:gd name="T84" fmla="*/ 12 w 128"/>
                  <a:gd name="T85" fmla="*/ 130 h 190"/>
                  <a:gd name="T86" fmla="*/ 12 w 128"/>
                  <a:gd name="T87" fmla="*/ 130 h 190"/>
                  <a:gd name="T88" fmla="*/ 10 w 128"/>
                  <a:gd name="T89" fmla="*/ 135 h 190"/>
                  <a:gd name="T90" fmla="*/ 6 w 128"/>
                  <a:gd name="T91" fmla="*/ 152 h 190"/>
                  <a:gd name="T92" fmla="*/ 9 w 128"/>
                  <a:gd name="T93" fmla="*/ 180 h 190"/>
                  <a:gd name="T94" fmla="*/ 12 w 128"/>
                  <a:gd name="T9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8" h="190">
                    <a:moveTo>
                      <a:pt x="12" y="190"/>
                    </a:moveTo>
                    <a:cubicBezTo>
                      <a:pt x="12" y="190"/>
                      <a:pt x="12" y="189"/>
                      <a:pt x="11" y="188"/>
                    </a:cubicBezTo>
                    <a:cubicBezTo>
                      <a:pt x="10" y="186"/>
                      <a:pt x="8" y="184"/>
                      <a:pt x="7" y="181"/>
                    </a:cubicBezTo>
                    <a:cubicBezTo>
                      <a:pt x="5" y="177"/>
                      <a:pt x="4" y="174"/>
                      <a:pt x="2" y="169"/>
                    </a:cubicBezTo>
                    <a:cubicBezTo>
                      <a:pt x="1" y="164"/>
                      <a:pt x="0" y="158"/>
                      <a:pt x="0" y="152"/>
                    </a:cubicBezTo>
                    <a:cubicBezTo>
                      <a:pt x="0" y="146"/>
                      <a:pt x="1" y="139"/>
                      <a:pt x="3" y="132"/>
                    </a:cubicBezTo>
                    <a:cubicBezTo>
                      <a:pt x="3" y="131"/>
                      <a:pt x="4" y="129"/>
                      <a:pt x="4" y="127"/>
                    </a:cubicBezTo>
                    <a:cubicBezTo>
                      <a:pt x="5" y="127"/>
                      <a:pt x="5" y="127"/>
                      <a:pt x="5" y="127"/>
                    </a:cubicBezTo>
                    <a:cubicBezTo>
                      <a:pt x="5" y="126"/>
                      <a:pt x="5" y="126"/>
                      <a:pt x="5" y="126"/>
                    </a:cubicBezTo>
                    <a:cubicBezTo>
                      <a:pt x="5" y="126"/>
                      <a:pt x="5" y="126"/>
                      <a:pt x="5" y="126"/>
                    </a:cubicBezTo>
                    <a:cubicBezTo>
                      <a:pt x="6" y="125"/>
                      <a:pt x="6" y="125"/>
                      <a:pt x="6" y="125"/>
                    </a:cubicBezTo>
                    <a:cubicBezTo>
                      <a:pt x="6" y="124"/>
                      <a:pt x="6" y="123"/>
                      <a:pt x="7" y="122"/>
                    </a:cubicBezTo>
                    <a:cubicBezTo>
                      <a:pt x="7" y="121"/>
                      <a:pt x="8" y="119"/>
                      <a:pt x="9" y="117"/>
                    </a:cubicBezTo>
                    <a:cubicBezTo>
                      <a:pt x="10" y="115"/>
                      <a:pt x="11" y="114"/>
                      <a:pt x="13" y="112"/>
                    </a:cubicBezTo>
                    <a:cubicBezTo>
                      <a:pt x="17" y="106"/>
                      <a:pt x="23" y="100"/>
                      <a:pt x="30" y="95"/>
                    </a:cubicBezTo>
                    <a:cubicBezTo>
                      <a:pt x="37" y="91"/>
                      <a:pt x="44" y="87"/>
                      <a:pt x="51" y="84"/>
                    </a:cubicBezTo>
                    <a:cubicBezTo>
                      <a:pt x="59" y="81"/>
                      <a:pt x="66" y="78"/>
                      <a:pt x="72" y="74"/>
                    </a:cubicBezTo>
                    <a:cubicBezTo>
                      <a:pt x="79" y="71"/>
                      <a:pt x="85" y="67"/>
                      <a:pt x="91" y="63"/>
                    </a:cubicBezTo>
                    <a:cubicBezTo>
                      <a:pt x="97" y="58"/>
                      <a:pt x="103" y="54"/>
                      <a:pt x="107" y="50"/>
                    </a:cubicBezTo>
                    <a:cubicBezTo>
                      <a:pt x="112" y="45"/>
                      <a:pt x="116" y="40"/>
                      <a:pt x="119" y="36"/>
                    </a:cubicBezTo>
                    <a:cubicBezTo>
                      <a:pt x="122" y="31"/>
                      <a:pt x="124" y="26"/>
                      <a:pt x="124" y="22"/>
                    </a:cubicBezTo>
                    <a:cubicBezTo>
                      <a:pt x="125" y="17"/>
                      <a:pt x="124" y="13"/>
                      <a:pt x="123" y="10"/>
                    </a:cubicBezTo>
                    <a:cubicBezTo>
                      <a:pt x="122" y="7"/>
                      <a:pt x="121" y="4"/>
                      <a:pt x="120" y="3"/>
                    </a:cubicBezTo>
                    <a:cubicBezTo>
                      <a:pt x="119" y="1"/>
                      <a:pt x="118" y="0"/>
                      <a:pt x="118" y="0"/>
                    </a:cubicBezTo>
                    <a:cubicBezTo>
                      <a:pt x="118" y="0"/>
                      <a:pt x="119" y="1"/>
                      <a:pt x="120" y="3"/>
                    </a:cubicBezTo>
                    <a:cubicBezTo>
                      <a:pt x="121" y="4"/>
                      <a:pt x="123" y="6"/>
                      <a:pt x="125" y="9"/>
                    </a:cubicBezTo>
                    <a:cubicBezTo>
                      <a:pt x="126" y="12"/>
                      <a:pt x="128" y="17"/>
                      <a:pt x="128" y="22"/>
                    </a:cubicBezTo>
                    <a:cubicBezTo>
                      <a:pt x="128" y="27"/>
                      <a:pt x="127" y="33"/>
                      <a:pt x="124" y="38"/>
                    </a:cubicBezTo>
                    <a:cubicBezTo>
                      <a:pt x="123" y="41"/>
                      <a:pt x="121" y="44"/>
                      <a:pt x="119" y="47"/>
                    </a:cubicBezTo>
                    <a:cubicBezTo>
                      <a:pt x="117" y="50"/>
                      <a:pt x="115" y="52"/>
                      <a:pt x="113" y="55"/>
                    </a:cubicBezTo>
                    <a:cubicBezTo>
                      <a:pt x="108" y="60"/>
                      <a:pt x="103" y="65"/>
                      <a:pt x="97" y="70"/>
                    </a:cubicBezTo>
                    <a:cubicBezTo>
                      <a:pt x="91" y="74"/>
                      <a:pt x="84" y="79"/>
                      <a:pt x="77" y="83"/>
                    </a:cubicBezTo>
                    <a:cubicBezTo>
                      <a:pt x="70" y="87"/>
                      <a:pt x="63" y="90"/>
                      <a:pt x="55" y="93"/>
                    </a:cubicBezTo>
                    <a:cubicBezTo>
                      <a:pt x="48" y="96"/>
                      <a:pt x="41" y="99"/>
                      <a:pt x="35" y="103"/>
                    </a:cubicBezTo>
                    <a:cubicBezTo>
                      <a:pt x="29" y="107"/>
                      <a:pt x="24" y="112"/>
                      <a:pt x="20" y="117"/>
                    </a:cubicBezTo>
                    <a:cubicBezTo>
                      <a:pt x="18" y="119"/>
                      <a:pt x="17" y="120"/>
                      <a:pt x="17" y="121"/>
                    </a:cubicBezTo>
                    <a:cubicBezTo>
                      <a:pt x="16" y="123"/>
                      <a:pt x="15" y="124"/>
                      <a:pt x="14" y="126"/>
                    </a:cubicBezTo>
                    <a:cubicBezTo>
                      <a:pt x="14" y="127"/>
                      <a:pt x="13" y="127"/>
                      <a:pt x="13" y="128"/>
                    </a:cubicBezTo>
                    <a:cubicBezTo>
                      <a:pt x="12" y="129"/>
                      <a:pt x="12" y="129"/>
                      <a:pt x="12" y="129"/>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1" y="132"/>
                      <a:pt x="10" y="133"/>
                      <a:pt x="10" y="135"/>
                    </a:cubicBezTo>
                    <a:cubicBezTo>
                      <a:pt x="8" y="141"/>
                      <a:pt x="6" y="147"/>
                      <a:pt x="6" y="152"/>
                    </a:cubicBezTo>
                    <a:cubicBezTo>
                      <a:pt x="5" y="164"/>
                      <a:pt x="7" y="173"/>
                      <a:pt x="9" y="180"/>
                    </a:cubicBezTo>
                    <a:cubicBezTo>
                      <a:pt x="10" y="187"/>
                      <a:pt x="12" y="190"/>
                      <a:pt x="12" y="190"/>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5" name="Freeform 318">
                <a:extLst>
                  <a:ext uri="{FF2B5EF4-FFF2-40B4-BE49-F238E27FC236}">
                    <a16:creationId xmlns:a16="http://schemas.microsoft.com/office/drawing/2014/main" id="{125D55F6-C0D9-423D-876F-9C5713842253}"/>
                  </a:ext>
                </a:extLst>
              </p:cNvPr>
              <p:cNvSpPr>
                <a:spLocks/>
              </p:cNvSpPr>
              <p:nvPr/>
            </p:nvSpPr>
            <p:spPr bwMode="auto">
              <a:xfrm>
                <a:off x="2545" y="3031"/>
                <a:ext cx="40" cy="264"/>
              </a:xfrm>
              <a:custGeom>
                <a:avLst/>
                <a:gdLst>
                  <a:gd name="T0" fmla="*/ 17 w 17"/>
                  <a:gd name="T1" fmla="*/ 111 h 111"/>
                  <a:gd name="T2" fmla="*/ 16 w 17"/>
                  <a:gd name="T3" fmla="*/ 110 h 111"/>
                  <a:gd name="T4" fmla="*/ 15 w 17"/>
                  <a:gd name="T5" fmla="*/ 109 h 111"/>
                  <a:gd name="T6" fmla="*/ 14 w 17"/>
                  <a:gd name="T7" fmla="*/ 107 h 111"/>
                  <a:gd name="T8" fmla="*/ 12 w 17"/>
                  <a:gd name="T9" fmla="*/ 101 h 111"/>
                  <a:gd name="T10" fmla="*/ 12 w 17"/>
                  <a:gd name="T11" fmla="*/ 98 h 111"/>
                  <a:gd name="T12" fmla="*/ 11 w 17"/>
                  <a:gd name="T13" fmla="*/ 94 h 111"/>
                  <a:gd name="T14" fmla="*/ 11 w 17"/>
                  <a:gd name="T15" fmla="*/ 89 h 111"/>
                  <a:gd name="T16" fmla="*/ 11 w 17"/>
                  <a:gd name="T17" fmla="*/ 85 h 111"/>
                  <a:gd name="T18" fmla="*/ 11 w 17"/>
                  <a:gd name="T19" fmla="*/ 80 h 111"/>
                  <a:gd name="T20" fmla="*/ 11 w 17"/>
                  <a:gd name="T21" fmla="*/ 75 h 111"/>
                  <a:gd name="T22" fmla="*/ 8 w 17"/>
                  <a:gd name="T23" fmla="*/ 65 h 111"/>
                  <a:gd name="T24" fmla="*/ 5 w 17"/>
                  <a:gd name="T25" fmla="*/ 55 h 111"/>
                  <a:gd name="T26" fmla="*/ 3 w 17"/>
                  <a:gd name="T27" fmla="*/ 45 h 111"/>
                  <a:gd name="T28" fmla="*/ 1 w 17"/>
                  <a:gd name="T29" fmla="*/ 34 h 111"/>
                  <a:gd name="T30" fmla="*/ 0 w 17"/>
                  <a:gd name="T31" fmla="*/ 24 h 111"/>
                  <a:gd name="T32" fmla="*/ 2 w 17"/>
                  <a:gd name="T33" fmla="*/ 15 h 111"/>
                  <a:gd name="T34" fmla="*/ 4 w 17"/>
                  <a:gd name="T35" fmla="*/ 11 h 111"/>
                  <a:gd name="T36" fmla="*/ 5 w 17"/>
                  <a:gd name="T37" fmla="*/ 8 h 111"/>
                  <a:gd name="T38" fmla="*/ 9 w 17"/>
                  <a:gd name="T39" fmla="*/ 3 h 111"/>
                  <a:gd name="T40" fmla="*/ 12 w 17"/>
                  <a:gd name="T41" fmla="*/ 1 h 111"/>
                  <a:gd name="T42" fmla="*/ 13 w 17"/>
                  <a:gd name="T43" fmla="*/ 0 h 111"/>
                  <a:gd name="T44" fmla="*/ 12 w 17"/>
                  <a:gd name="T45" fmla="*/ 1 h 111"/>
                  <a:gd name="T46" fmla="*/ 10 w 17"/>
                  <a:gd name="T47" fmla="*/ 4 h 111"/>
                  <a:gd name="T48" fmla="*/ 8 w 17"/>
                  <a:gd name="T49" fmla="*/ 6 h 111"/>
                  <a:gd name="T50" fmla="*/ 7 w 17"/>
                  <a:gd name="T51" fmla="*/ 9 h 111"/>
                  <a:gd name="T52" fmla="*/ 5 w 17"/>
                  <a:gd name="T53" fmla="*/ 16 h 111"/>
                  <a:gd name="T54" fmla="*/ 5 w 17"/>
                  <a:gd name="T55" fmla="*/ 33 h 111"/>
                  <a:gd name="T56" fmla="*/ 7 w 17"/>
                  <a:gd name="T57" fmla="*/ 43 h 111"/>
                  <a:gd name="T58" fmla="*/ 10 w 17"/>
                  <a:gd name="T59" fmla="*/ 54 h 111"/>
                  <a:gd name="T60" fmla="*/ 13 w 17"/>
                  <a:gd name="T61" fmla="*/ 64 h 111"/>
                  <a:gd name="T62" fmla="*/ 15 w 17"/>
                  <a:gd name="T63" fmla="*/ 75 h 111"/>
                  <a:gd name="T64" fmla="*/ 15 w 17"/>
                  <a:gd name="T65" fmla="*/ 80 h 111"/>
                  <a:gd name="T66" fmla="*/ 15 w 17"/>
                  <a:gd name="T67" fmla="*/ 85 h 111"/>
                  <a:gd name="T68" fmla="*/ 14 w 17"/>
                  <a:gd name="T69" fmla="*/ 89 h 111"/>
                  <a:gd name="T70" fmla="*/ 14 w 17"/>
                  <a:gd name="T71" fmla="*/ 93 h 111"/>
                  <a:gd name="T72" fmla="*/ 14 w 17"/>
                  <a:gd name="T73" fmla="*/ 95 h 111"/>
                  <a:gd name="T74" fmla="*/ 14 w 17"/>
                  <a:gd name="T75" fmla="*/ 97 h 111"/>
                  <a:gd name="T76" fmla="*/ 14 w 17"/>
                  <a:gd name="T77" fmla="*/ 101 h 111"/>
                  <a:gd name="T78" fmla="*/ 15 w 17"/>
                  <a:gd name="T79" fmla="*/ 106 h 111"/>
                  <a:gd name="T80" fmla="*/ 16 w 17"/>
                  <a:gd name="T81" fmla="*/ 110 h 111"/>
                  <a:gd name="T82" fmla="*/ 17 w 17"/>
                  <a:gd name="T83"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 h="111">
                    <a:moveTo>
                      <a:pt x="17" y="111"/>
                    </a:moveTo>
                    <a:cubicBezTo>
                      <a:pt x="17" y="111"/>
                      <a:pt x="16" y="111"/>
                      <a:pt x="16" y="110"/>
                    </a:cubicBezTo>
                    <a:cubicBezTo>
                      <a:pt x="16" y="110"/>
                      <a:pt x="16" y="109"/>
                      <a:pt x="15" y="109"/>
                    </a:cubicBezTo>
                    <a:cubicBezTo>
                      <a:pt x="15" y="108"/>
                      <a:pt x="15" y="107"/>
                      <a:pt x="14" y="107"/>
                    </a:cubicBezTo>
                    <a:cubicBezTo>
                      <a:pt x="14" y="105"/>
                      <a:pt x="13" y="103"/>
                      <a:pt x="12" y="101"/>
                    </a:cubicBezTo>
                    <a:cubicBezTo>
                      <a:pt x="12" y="100"/>
                      <a:pt x="12" y="99"/>
                      <a:pt x="12" y="98"/>
                    </a:cubicBezTo>
                    <a:cubicBezTo>
                      <a:pt x="11" y="96"/>
                      <a:pt x="11" y="95"/>
                      <a:pt x="11" y="94"/>
                    </a:cubicBezTo>
                    <a:cubicBezTo>
                      <a:pt x="11" y="92"/>
                      <a:pt x="11" y="91"/>
                      <a:pt x="11" y="89"/>
                    </a:cubicBezTo>
                    <a:cubicBezTo>
                      <a:pt x="11" y="88"/>
                      <a:pt x="11" y="86"/>
                      <a:pt x="11" y="85"/>
                    </a:cubicBezTo>
                    <a:cubicBezTo>
                      <a:pt x="11" y="83"/>
                      <a:pt x="11" y="82"/>
                      <a:pt x="11" y="80"/>
                    </a:cubicBezTo>
                    <a:cubicBezTo>
                      <a:pt x="11" y="78"/>
                      <a:pt x="11" y="77"/>
                      <a:pt x="11" y="75"/>
                    </a:cubicBezTo>
                    <a:cubicBezTo>
                      <a:pt x="10" y="72"/>
                      <a:pt x="9" y="69"/>
                      <a:pt x="8" y="65"/>
                    </a:cubicBezTo>
                    <a:cubicBezTo>
                      <a:pt x="7" y="62"/>
                      <a:pt x="6" y="59"/>
                      <a:pt x="5" y="55"/>
                    </a:cubicBezTo>
                    <a:cubicBezTo>
                      <a:pt x="4" y="52"/>
                      <a:pt x="3" y="48"/>
                      <a:pt x="3" y="45"/>
                    </a:cubicBezTo>
                    <a:cubicBezTo>
                      <a:pt x="2" y="41"/>
                      <a:pt x="1" y="37"/>
                      <a:pt x="1" y="34"/>
                    </a:cubicBezTo>
                    <a:cubicBezTo>
                      <a:pt x="0" y="31"/>
                      <a:pt x="0" y="27"/>
                      <a:pt x="0" y="24"/>
                    </a:cubicBezTo>
                    <a:cubicBezTo>
                      <a:pt x="1" y="21"/>
                      <a:pt x="1" y="18"/>
                      <a:pt x="2" y="15"/>
                    </a:cubicBezTo>
                    <a:cubicBezTo>
                      <a:pt x="3" y="14"/>
                      <a:pt x="3" y="12"/>
                      <a:pt x="4" y="11"/>
                    </a:cubicBezTo>
                    <a:cubicBezTo>
                      <a:pt x="4" y="10"/>
                      <a:pt x="5" y="9"/>
                      <a:pt x="5" y="8"/>
                    </a:cubicBezTo>
                    <a:cubicBezTo>
                      <a:pt x="7" y="6"/>
                      <a:pt x="8" y="5"/>
                      <a:pt x="9" y="3"/>
                    </a:cubicBezTo>
                    <a:cubicBezTo>
                      <a:pt x="10" y="2"/>
                      <a:pt x="11" y="2"/>
                      <a:pt x="12" y="1"/>
                    </a:cubicBezTo>
                    <a:cubicBezTo>
                      <a:pt x="13" y="0"/>
                      <a:pt x="13" y="0"/>
                      <a:pt x="13" y="0"/>
                    </a:cubicBezTo>
                    <a:cubicBezTo>
                      <a:pt x="13" y="0"/>
                      <a:pt x="13" y="1"/>
                      <a:pt x="12" y="1"/>
                    </a:cubicBezTo>
                    <a:cubicBezTo>
                      <a:pt x="12" y="2"/>
                      <a:pt x="11" y="3"/>
                      <a:pt x="10" y="4"/>
                    </a:cubicBezTo>
                    <a:cubicBezTo>
                      <a:pt x="9" y="5"/>
                      <a:pt x="9" y="5"/>
                      <a:pt x="8" y="6"/>
                    </a:cubicBezTo>
                    <a:cubicBezTo>
                      <a:pt x="8" y="7"/>
                      <a:pt x="8" y="8"/>
                      <a:pt x="7" y="9"/>
                    </a:cubicBezTo>
                    <a:cubicBezTo>
                      <a:pt x="6" y="11"/>
                      <a:pt x="5" y="13"/>
                      <a:pt x="5" y="16"/>
                    </a:cubicBezTo>
                    <a:cubicBezTo>
                      <a:pt x="4" y="21"/>
                      <a:pt x="4" y="27"/>
                      <a:pt x="5" y="33"/>
                    </a:cubicBezTo>
                    <a:cubicBezTo>
                      <a:pt x="6" y="37"/>
                      <a:pt x="6" y="40"/>
                      <a:pt x="7" y="43"/>
                    </a:cubicBezTo>
                    <a:cubicBezTo>
                      <a:pt x="8" y="47"/>
                      <a:pt x="9" y="50"/>
                      <a:pt x="10" y="54"/>
                    </a:cubicBezTo>
                    <a:cubicBezTo>
                      <a:pt x="11" y="57"/>
                      <a:pt x="12" y="61"/>
                      <a:pt x="13" y="64"/>
                    </a:cubicBezTo>
                    <a:cubicBezTo>
                      <a:pt x="14" y="68"/>
                      <a:pt x="15" y="71"/>
                      <a:pt x="15" y="75"/>
                    </a:cubicBezTo>
                    <a:cubicBezTo>
                      <a:pt x="15" y="77"/>
                      <a:pt x="15" y="78"/>
                      <a:pt x="15" y="80"/>
                    </a:cubicBezTo>
                    <a:cubicBezTo>
                      <a:pt x="15" y="82"/>
                      <a:pt x="15" y="83"/>
                      <a:pt x="15" y="85"/>
                    </a:cubicBezTo>
                    <a:cubicBezTo>
                      <a:pt x="14" y="86"/>
                      <a:pt x="14" y="88"/>
                      <a:pt x="14" y="89"/>
                    </a:cubicBezTo>
                    <a:cubicBezTo>
                      <a:pt x="14" y="91"/>
                      <a:pt x="14" y="92"/>
                      <a:pt x="14" y="93"/>
                    </a:cubicBezTo>
                    <a:cubicBezTo>
                      <a:pt x="14" y="94"/>
                      <a:pt x="14" y="95"/>
                      <a:pt x="14" y="95"/>
                    </a:cubicBezTo>
                    <a:cubicBezTo>
                      <a:pt x="14" y="96"/>
                      <a:pt x="14" y="97"/>
                      <a:pt x="14" y="97"/>
                    </a:cubicBezTo>
                    <a:cubicBezTo>
                      <a:pt x="14" y="99"/>
                      <a:pt x="14" y="100"/>
                      <a:pt x="14" y="101"/>
                    </a:cubicBezTo>
                    <a:cubicBezTo>
                      <a:pt x="15" y="103"/>
                      <a:pt x="15" y="105"/>
                      <a:pt x="15" y="106"/>
                    </a:cubicBezTo>
                    <a:cubicBezTo>
                      <a:pt x="16" y="108"/>
                      <a:pt x="16" y="109"/>
                      <a:pt x="16" y="110"/>
                    </a:cubicBezTo>
                    <a:cubicBezTo>
                      <a:pt x="17" y="111"/>
                      <a:pt x="17" y="111"/>
                      <a:pt x="17" y="111"/>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6" name="Freeform 319">
                <a:extLst>
                  <a:ext uri="{FF2B5EF4-FFF2-40B4-BE49-F238E27FC236}">
                    <a16:creationId xmlns:a16="http://schemas.microsoft.com/office/drawing/2014/main" id="{8E69CACF-6A95-4F6C-A964-61B8A8CF1456}"/>
                  </a:ext>
                </a:extLst>
              </p:cNvPr>
              <p:cNvSpPr>
                <a:spLocks/>
              </p:cNvSpPr>
              <p:nvPr/>
            </p:nvSpPr>
            <p:spPr bwMode="auto">
              <a:xfrm>
                <a:off x="2571" y="3190"/>
                <a:ext cx="52" cy="65"/>
              </a:xfrm>
              <a:custGeom>
                <a:avLst/>
                <a:gdLst>
                  <a:gd name="T0" fmla="*/ 22 w 22"/>
                  <a:gd name="T1" fmla="*/ 27 h 27"/>
                  <a:gd name="T2" fmla="*/ 19 w 22"/>
                  <a:gd name="T3" fmla="*/ 23 h 27"/>
                  <a:gd name="T4" fmla="*/ 17 w 22"/>
                  <a:gd name="T5" fmla="*/ 21 h 27"/>
                  <a:gd name="T6" fmla="*/ 15 w 22"/>
                  <a:gd name="T7" fmla="*/ 19 h 27"/>
                  <a:gd name="T8" fmla="*/ 11 w 22"/>
                  <a:gd name="T9" fmla="*/ 14 h 27"/>
                  <a:gd name="T10" fmla="*/ 7 w 22"/>
                  <a:gd name="T11" fmla="*/ 9 h 27"/>
                  <a:gd name="T12" fmla="*/ 5 w 22"/>
                  <a:gd name="T13" fmla="*/ 7 h 27"/>
                  <a:gd name="T14" fmla="*/ 3 w 22"/>
                  <a:gd name="T15" fmla="*/ 5 h 27"/>
                  <a:gd name="T16" fmla="*/ 0 w 22"/>
                  <a:gd name="T17" fmla="*/ 0 h 27"/>
                  <a:gd name="T18" fmla="*/ 5 w 22"/>
                  <a:gd name="T19" fmla="*/ 3 h 27"/>
                  <a:gd name="T20" fmla="*/ 7 w 22"/>
                  <a:gd name="T21" fmla="*/ 4 h 27"/>
                  <a:gd name="T22" fmla="*/ 10 w 22"/>
                  <a:gd name="T23" fmla="*/ 6 h 27"/>
                  <a:gd name="T24" fmla="*/ 12 w 22"/>
                  <a:gd name="T25" fmla="*/ 8 h 27"/>
                  <a:gd name="T26" fmla="*/ 14 w 22"/>
                  <a:gd name="T27" fmla="*/ 11 h 27"/>
                  <a:gd name="T28" fmla="*/ 17 w 22"/>
                  <a:gd name="T29" fmla="*/ 13 h 27"/>
                  <a:gd name="T30" fmla="*/ 18 w 22"/>
                  <a:gd name="T31" fmla="*/ 16 h 27"/>
                  <a:gd name="T32" fmla="*/ 20 w 22"/>
                  <a:gd name="T33" fmla="*/ 19 h 27"/>
                  <a:gd name="T34" fmla="*/ 21 w 22"/>
                  <a:gd name="T35" fmla="*/ 21 h 27"/>
                  <a:gd name="T36" fmla="*/ 22 w 22"/>
                  <a:gd name="T37" fmla="*/ 24 h 27"/>
                  <a:gd name="T38" fmla="*/ 22 w 22"/>
                  <a:gd name="T39" fmla="*/ 25 h 27"/>
                  <a:gd name="T40" fmla="*/ 22 w 22"/>
                  <a:gd name="T41"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7">
                    <a:moveTo>
                      <a:pt x="22" y="27"/>
                    </a:moveTo>
                    <a:cubicBezTo>
                      <a:pt x="22" y="27"/>
                      <a:pt x="21" y="25"/>
                      <a:pt x="19" y="23"/>
                    </a:cubicBezTo>
                    <a:cubicBezTo>
                      <a:pt x="18" y="22"/>
                      <a:pt x="17" y="22"/>
                      <a:pt x="17" y="21"/>
                    </a:cubicBezTo>
                    <a:cubicBezTo>
                      <a:pt x="16" y="20"/>
                      <a:pt x="15" y="19"/>
                      <a:pt x="15" y="19"/>
                    </a:cubicBezTo>
                    <a:cubicBezTo>
                      <a:pt x="13" y="17"/>
                      <a:pt x="12" y="16"/>
                      <a:pt x="11" y="14"/>
                    </a:cubicBezTo>
                    <a:cubicBezTo>
                      <a:pt x="9" y="12"/>
                      <a:pt x="8" y="11"/>
                      <a:pt x="7" y="9"/>
                    </a:cubicBezTo>
                    <a:cubicBezTo>
                      <a:pt x="6" y="8"/>
                      <a:pt x="5" y="8"/>
                      <a:pt x="5" y="7"/>
                    </a:cubicBezTo>
                    <a:cubicBezTo>
                      <a:pt x="4" y="6"/>
                      <a:pt x="4" y="5"/>
                      <a:pt x="3" y="5"/>
                    </a:cubicBezTo>
                    <a:cubicBezTo>
                      <a:pt x="1" y="2"/>
                      <a:pt x="0" y="0"/>
                      <a:pt x="0" y="0"/>
                    </a:cubicBezTo>
                    <a:cubicBezTo>
                      <a:pt x="0" y="0"/>
                      <a:pt x="2" y="1"/>
                      <a:pt x="5" y="3"/>
                    </a:cubicBezTo>
                    <a:cubicBezTo>
                      <a:pt x="6" y="3"/>
                      <a:pt x="7" y="4"/>
                      <a:pt x="7" y="4"/>
                    </a:cubicBezTo>
                    <a:cubicBezTo>
                      <a:pt x="8" y="5"/>
                      <a:pt x="9" y="5"/>
                      <a:pt x="10" y="6"/>
                    </a:cubicBezTo>
                    <a:cubicBezTo>
                      <a:pt x="11" y="7"/>
                      <a:pt x="11" y="8"/>
                      <a:pt x="12" y="8"/>
                    </a:cubicBezTo>
                    <a:cubicBezTo>
                      <a:pt x="13" y="9"/>
                      <a:pt x="14" y="10"/>
                      <a:pt x="14" y="11"/>
                    </a:cubicBezTo>
                    <a:cubicBezTo>
                      <a:pt x="15" y="12"/>
                      <a:pt x="16" y="12"/>
                      <a:pt x="17" y="13"/>
                    </a:cubicBezTo>
                    <a:cubicBezTo>
                      <a:pt x="17" y="14"/>
                      <a:pt x="18" y="15"/>
                      <a:pt x="18" y="16"/>
                    </a:cubicBezTo>
                    <a:cubicBezTo>
                      <a:pt x="19" y="17"/>
                      <a:pt x="19" y="18"/>
                      <a:pt x="20" y="19"/>
                    </a:cubicBezTo>
                    <a:cubicBezTo>
                      <a:pt x="20" y="20"/>
                      <a:pt x="21" y="20"/>
                      <a:pt x="21" y="21"/>
                    </a:cubicBezTo>
                    <a:cubicBezTo>
                      <a:pt x="21" y="22"/>
                      <a:pt x="22" y="23"/>
                      <a:pt x="22" y="24"/>
                    </a:cubicBezTo>
                    <a:cubicBezTo>
                      <a:pt x="22" y="24"/>
                      <a:pt x="22" y="25"/>
                      <a:pt x="22" y="25"/>
                    </a:cubicBezTo>
                    <a:cubicBezTo>
                      <a:pt x="22" y="26"/>
                      <a:pt x="22" y="27"/>
                      <a:pt x="22" y="27"/>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7" name="Freeform 320">
                <a:extLst>
                  <a:ext uri="{FF2B5EF4-FFF2-40B4-BE49-F238E27FC236}">
                    <a16:creationId xmlns:a16="http://schemas.microsoft.com/office/drawing/2014/main" id="{E564C27A-B6F8-4F90-96E6-C6A08ABB7269}"/>
                  </a:ext>
                </a:extLst>
              </p:cNvPr>
              <p:cNvSpPr>
                <a:spLocks/>
              </p:cNvSpPr>
              <p:nvPr/>
            </p:nvSpPr>
            <p:spPr bwMode="auto">
              <a:xfrm>
                <a:off x="2262" y="2130"/>
                <a:ext cx="266" cy="404"/>
              </a:xfrm>
              <a:custGeom>
                <a:avLst/>
                <a:gdLst>
                  <a:gd name="T0" fmla="*/ 0 w 112"/>
                  <a:gd name="T1" fmla="*/ 170 h 170"/>
                  <a:gd name="T2" fmla="*/ 0 w 112"/>
                  <a:gd name="T3" fmla="*/ 167 h 170"/>
                  <a:gd name="T4" fmla="*/ 0 w 112"/>
                  <a:gd name="T5" fmla="*/ 160 h 170"/>
                  <a:gd name="T6" fmla="*/ 1 w 112"/>
                  <a:gd name="T7" fmla="*/ 149 h 170"/>
                  <a:gd name="T8" fmla="*/ 3 w 112"/>
                  <a:gd name="T9" fmla="*/ 142 h 170"/>
                  <a:gd name="T10" fmla="*/ 5 w 112"/>
                  <a:gd name="T11" fmla="*/ 135 h 170"/>
                  <a:gd name="T12" fmla="*/ 8 w 112"/>
                  <a:gd name="T13" fmla="*/ 128 h 170"/>
                  <a:gd name="T14" fmla="*/ 10 w 112"/>
                  <a:gd name="T15" fmla="*/ 124 h 170"/>
                  <a:gd name="T16" fmla="*/ 12 w 112"/>
                  <a:gd name="T17" fmla="*/ 120 h 170"/>
                  <a:gd name="T18" fmla="*/ 14 w 112"/>
                  <a:gd name="T19" fmla="*/ 118 h 170"/>
                  <a:gd name="T20" fmla="*/ 15 w 112"/>
                  <a:gd name="T21" fmla="*/ 116 h 170"/>
                  <a:gd name="T22" fmla="*/ 18 w 112"/>
                  <a:gd name="T23" fmla="*/ 112 h 170"/>
                  <a:gd name="T24" fmla="*/ 21 w 112"/>
                  <a:gd name="T25" fmla="*/ 108 h 170"/>
                  <a:gd name="T26" fmla="*/ 25 w 112"/>
                  <a:gd name="T27" fmla="*/ 105 h 170"/>
                  <a:gd name="T28" fmla="*/ 29 w 112"/>
                  <a:gd name="T29" fmla="*/ 102 h 170"/>
                  <a:gd name="T30" fmla="*/ 33 w 112"/>
                  <a:gd name="T31" fmla="*/ 99 h 170"/>
                  <a:gd name="T32" fmla="*/ 37 w 112"/>
                  <a:gd name="T33" fmla="*/ 96 h 170"/>
                  <a:gd name="T34" fmla="*/ 42 w 112"/>
                  <a:gd name="T35" fmla="*/ 93 h 170"/>
                  <a:gd name="T36" fmla="*/ 60 w 112"/>
                  <a:gd name="T37" fmla="*/ 84 h 170"/>
                  <a:gd name="T38" fmla="*/ 78 w 112"/>
                  <a:gd name="T39" fmla="*/ 74 h 170"/>
                  <a:gd name="T40" fmla="*/ 93 w 112"/>
                  <a:gd name="T41" fmla="*/ 62 h 170"/>
                  <a:gd name="T42" fmla="*/ 104 w 112"/>
                  <a:gd name="T43" fmla="*/ 48 h 170"/>
                  <a:gd name="T44" fmla="*/ 108 w 112"/>
                  <a:gd name="T45" fmla="*/ 33 h 170"/>
                  <a:gd name="T46" fmla="*/ 107 w 112"/>
                  <a:gd name="T47" fmla="*/ 19 h 170"/>
                  <a:gd name="T48" fmla="*/ 106 w 112"/>
                  <a:gd name="T49" fmla="*/ 16 h 170"/>
                  <a:gd name="T50" fmla="*/ 106 w 112"/>
                  <a:gd name="T51" fmla="*/ 14 h 170"/>
                  <a:gd name="T52" fmla="*/ 105 w 112"/>
                  <a:gd name="T53" fmla="*/ 9 h 170"/>
                  <a:gd name="T54" fmla="*/ 103 w 112"/>
                  <a:gd name="T55" fmla="*/ 2 h 170"/>
                  <a:gd name="T56" fmla="*/ 102 w 112"/>
                  <a:gd name="T57" fmla="*/ 0 h 170"/>
                  <a:gd name="T58" fmla="*/ 103 w 112"/>
                  <a:gd name="T59" fmla="*/ 2 h 170"/>
                  <a:gd name="T60" fmla="*/ 106 w 112"/>
                  <a:gd name="T61" fmla="*/ 8 h 170"/>
                  <a:gd name="T62" fmla="*/ 108 w 112"/>
                  <a:gd name="T63" fmla="*/ 13 h 170"/>
                  <a:gd name="T64" fmla="*/ 109 w 112"/>
                  <a:gd name="T65" fmla="*/ 16 h 170"/>
                  <a:gd name="T66" fmla="*/ 110 w 112"/>
                  <a:gd name="T67" fmla="*/ 19 h 170"/>
                  <a:gd name="T68" fmla="*/ 111 w 112"/>
                  <a:gd name="T69" fmla="*/ 25 h 170"/>
                  <a:gd name="T70" fmla="*/ 112 w 112"/>
                  <a:gd name="T71" fmla="*/ 33 h 170"/>
                  <a:gd name="T72" fmla="*/ 109 w 112"/>
                  <a:gd name="T73" fmla="*/ 50 h 170"/>
                  <a:gd name="T74" fmla="*/ 98 w 112"/>
                  <a:gd name="T75" fmla="*/ 67 h 170"/>
                  <a:gd name="T76" fmla="*/ 82 w 112"/>
                  <a:gd name="T77" fmla="*/ 80 h 170"/>
                  <a:gd name="T78" fmla="*/ 64 w 112"/>
                  <a:gd name="T79" fmla="*/ 90 h 170"/>
                  <a:gd name="T80" fmla="*/ 45 w 112"/>
                  <a:gd name="T81" fmla="*/ 100 h 170"/>
                  <a:gd name="T82" fmla="*/ 41 w 112"/>
                  <a:gd name="T83" fmla="*/ 102 h 170"/>
                  <a:gd name="T84" fmla="*/ 37 w 112"/>
                  <a:gd name="T85" fmla="*/ 104 h 170"/>
                  <a:gd name="T86" fmla="*/ 33 w 112"/>
                  <a:gd name="T87" fmla="*/ 107 h 170"/>
                  <a:gd name="T88" fmla="*/ 29 w 112"/>
                  <a:gd name="T89" fmla="*/ 110 h 170"/>
                  <a:gd name="T90" fmla="*/ 26 w 112"/>
                  <a:gd name="T91" fmla="*/ 113 h 170"/>
                  <a:gd name="T92" fmla="*/ 22 w 112"/>
                  <a:gd name="T93" fmla="*/ 116 h 170"/>
                  <a:gd name="T94" fmla="*/ 20 w 112"/>
                  <a:gd name="T95" fmla="*/ 119 h 170"/>
                  <a:gd name="T96" fmla="*/ 18 w 112"/>
                  <a:gd name="T97" fmla="*/ 121 h 170"/>
                  <a:gd name="T98" fmla="*/ 17 w 112"/>
                  <a:gd name="T99" fmla="*/ 123 h 170"/>
                  <a:gd name="T100" fmla="*/ 15 w 112"/>
                  <a:gd name="T101" fmla="*/ 126 h 170"/>
                  <a:gd name="T102" fmla="*/ 12 w 112"/>
                  <a:gd name="T103" fmla="*/ 130 h 170"/>
                  <a:gd name="T104" fmla="*/ 9 w 112"/>
                  <a:gd name="T105" fmla="*/ 137 h 170"/>
                  <a:gd name="T106" fmla="*/ 6 w 112"/>
                  <a:gd name="T107" fmla="*/ 144 h 170"/>
                  <a:gd name="T108" fmla="*/ 4 w 112"/>
                  <a:gd name="T109" fmla="*/ 150 h 170"/>
                  <a:gd name="T110" fmla="*/ 1 w 112"/>
                  <a:gd name="T111" fmla="*/ 160 h 170"/>
                  <a:gd name="T112" fmla="*/ 0 w 112"/>
                  <a:gd name="T113"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 h="170">
                    <a:moveTo>
                      <a:pt x="0" y="170"/>
                    </a:moveTo>
                    <a:cubicBezTo>
                      <a:pt x="0" y="170"/>
                      <a:pt x="0" y="169"/>
                      <a:pt x="0" y="167"/>
                    </a:cubicBezTo>
                    <a:cubicBezTo>
                      <a:pt x="0" y="165"/>
                      <a:pt x="0" y="163"/>
                      <a:pt x="0" y="160"/>
                    </a:cubicBezTo>
                    <a:cubicBezTo>
                      <a:pt x="0" y="157"/>
                      <a:pt x="0" y="153"/>
                      <a:pt x="1" y="149"/>
                    </a:cubicBezTo>
                    <a:cubicBezTo>
                      <a:pt x="1" y="147"/>
                      <a:pt x="2" y="145"/>
                      <a:pt x="3" y="142"/>
                    </a:cubicBezTo>
                    <a:cubicBezTo>
                      <a:pt x="3" y="140"/>
                      <a:pt x="4" y="138"/>
                      <a:pt x="5" y="135"/>
                    </a:cubicBezTo>
                    <a:cubicBezTo>
                      <a:pt x="6" y="133"/>
                      <a:pt x="7" y="130"/>
                      <a:pt x="8" y="128"/>
                    </a:cubicBezTo>
                    <a:cubicBezTo>
                      <a:pt x="9" y="126"/>
                      <a:pt x="9" y="125"/>
                      <a:pt x="10" y="124"/>
                    </a:cubicBezTo>
                    <a:cubicBezTo>
                      <a:pt x="11" y="122"/>
                      <a:pt x="12" y="121"/>
                      <a:pt x="12" y="120"/>
                    </a:cubicBezTo>
                    <a:cubicBezTo>
                      <a:pt x="13" y="119"/>
                      <a:pt x="13" y="118"/>
                      <a:pt x="14" y="118"/>
                    </a:cubicBezTo>
                    <a:cubicBezTo>
                      <a:pt x="15" y="116"/>
                      <a:pt x="15" y="116"/>
                      <a:pt x="15" y="116"/>
                    </a:cubicBezTo>
                    <a:cubicBezTo>
                      <a:pt x="16" y="115"/>
                      <a:pt x="17" y="113"/>
                      <a:pt x="18" y="112"/>
                    </a:cubicBezTo>
                    <a:cubicBezTo>
                      <a:pt x="19" y="111"/>
                      <a:pt x="20" y="110"/>
                      <a:pt x="21" y="108"/>
                    </a:cubicBezTo>
                    <a:cubicBezTo>
                      <a:pt x="22" y="107"/>
                      <a:pt x="23" y="106"/>
                      <a:pt x="25" y="105"/>
                    </a:cubicBezTo>
                    <a:cubicBezTo>
                      <a:pt x="26" y="104"/>
                      <a:pt x="27" y="103"/>
                      <a:pt x="29" y="102"/>
                    </a:cubicBezTo>
                    <a:cubicBezTo>
                      <a:pt x="30" y="100"/>
                      <a:pt x="32" y="100"/>
                      <a:pt x="33" y="99"/>
                    </a:cubicBezTo>
                    <a:cubicBezTo>
                      <a:pt x="35" y="98"/>
                      <a:pt x="36" y="97"/>
                      <a:pt x="37" y="96"/>
                    </a:cubicBezTo>
                    <a:cubicBezTo>
                      <a:pt x="39" y="95"/>
                      <a:pt x="40" y="94"/>
                      <a:pt x="42" y="93"/>
                    </a:cubicBezTo>
                    <a:cubicBezTo>
                      <a:pt x="48" y="90"/>
                      <a:pt x="54" y="87"/>
                      <a:pt x="60" y="84"/>
                    </a:cubicBezTo>
                    <a:cubicBezTo>
                      <a:pt x="66" y="81"/>
                      <a:pt x="72" y="77"/>
                      <a:pt x="78" y="74"/>
                    </a:cubicBezTo>
                    <a:cubicBezTo>
                      <a:pt x="84" y="70"/>
                      <a:pt x="89" y="67"/>
                      <a:pt x="93" y="62"/>
                    </a:cubicBezTo>
                    <a:cubicBezTo>
                      <a:pt x="98" y="58"/>
                      <a:pt x="101" y="53"/>
                      <a:pt x="104" y="48"/>
                    </a:cubicBezTo>
                    <a:cubicBezTo>
                      <a:pt x="106" y="43"/>
                      <a:pt x="107" y="38"/>
                      <a:pt x="108" y="33"/>
                    </a:cubicBezTo>
                    <a:cubicBezTo>
                      <a:pt x="108" y="28"/>
                      <a:pt x="108" y="23"/>
                      <a:pt x="107" y="19"/>
                    </a:cubicBezTo>
                    <a:cubicBezTo>
                      <a:pt x="107" y="18"/>
                      <a:pt x="107" y="17"/>
                      <a:pt x="106" y="16"/>
                    </a:cubicBezTo>
                    <a:cubicBezTo>
                      <a:pt x="106" y="15"/>
                      <a:pt x="106" y="14"/>
                      <a:pt x="106" y="14"/>
                    </a:cubicBezTo>
                    <a:cubicBezTo>
                      <a:pt x="105" y="12"/>
                      <a:pt x="105" y="10"/>
                      <a:pt x="105" y="9"/>
                    </a:cubicBezTo>
                    <a:cubicBezTo>
                      <a:pt x="104" y="6"/>
                      <a:pt x="103" y="4"/>
                      <a:pt x="103" y="2"/>
                    </a:cubicBezTo>
                    <a:cubicBezTo>
                      <a:pt x="102" y="1"/>
                      <a:pt x="102" y="0"/>
                      <a:pt x="102" y="0"/>
                    </a:cubicBezTo>
                    <a:cubicBezTo>
                      <a:pt x="102" y="0"/>
                      <a:pt x="102" y="0"/>
                      <a:pt x="103" y="2"/>
                    </a:cubicBezTo>
                    <a:cubicBezTo>
                      <a:pt x="104" y="3"/>
                      <a:pt x="105" y="5"/>
                      <a:pt x="106" y="8"/>
                    </a:cubicBezTo>
                    <a:cubicBezTo>
                      <a:pt x="107" y="10"/>
                      <a:pt x="107" y="11"/>
                      <a:pt x="108" y="13"/>
                    </a:cubicBezTo>
                    <a:cubicBezTo>
                      <a:pt x="108" y="14"/>
                      <a:pt x="109" y="15"/>
                      <a:pt x="109" y="16"/>
                    </a:cubicBezTo>
                    <a:cubicBezTo>
                      <a:pt x="109" y="17"/>
                      <a:pt x="109" y="18"/>
                      <a:pt x="110" y="19"/>
                    </a:cubicBezTo>
                    <a:cubicBezTo>
                      <a:pt x="110" y="21"/>
                      <a:pt x="111" y="23"/>
                      <a:pt x="111" y="25"/>
                    </a:cubicBezTo>
                    <a:cubicBezTo>
                      <a:pt x="112" y="28"/>
                      <a:pt x="112" y="30"/>
                      <a:pt x="112" y="33"/>
                    </a:cubicBezTo>
                    <a:cubicBezTo>
                      <a:pt x="112" y="39"/>
                      <a:pt x="111" y="45"/>
                      <a:pt x="109" y="50"/>
                    </a:cubicBezTo>
                    <a:cubicBezTo>
                      <a:pt x="106" y="56"/>
                      <a:pt x="103" y="62"/>
                      <a:pt x="98" y="67"/>
                    </a:cubicBezTo>
                    <a:cubicBezTo>
                      <a:pt x="93" y="72"/>
                      <a:pt x="88" y="76"/>
                      <a:pt x="82" y="80"/>
                    </a:cubicBezTo>
                    <a:cubicBezTo>
                      <a:pt x="76" y="84"/>
                      <a:pt x="70" y="87"/>
                      <a:pt x="64" y="90"/>
                    </a:cubicBezTo>
                    <a:cubicBezTo>
                      <a:pt x="58" y="93"/>
                      <a:pt x="51" y="97"/>
                      <a:pt x="45" y="100"/>
                    </a:cubicBezTo>
                    <a:cubicBezTo>
                      <a:pt x="44" y="100"/>
                      <a:pt x="42" y="101"/>
                      <a:pt x="41" y="102"/>
                    </a:cubicBezTo>
                    <a:cubicBezTo>
                      <a:pt x="39" y="103"/>
                      <a:pt x="38" y="104"/>
                      <a:pt x="37" y="104"/>
                    </a:cubicBezTo>
                    <a:cubicBezTo>
                      <a:pt x="35" y="105"/>
                      <a:pt x="34" y="106"/>
                      <a:pt x="33" y="107"/>
                    </a:cubicBezTo>
                    <a:cubicBezTo>
                      <a:pt x="32" y="108"/>
                      <a:pt x="30" y="109"/>
                      <a:pt x="29" y="110"/>
                    </a:cubicBezTo>
                    <a:cubicBezTo>
                      <a:pt x="28" y="111"/>
                      <a:pt x="27" y="112"/>
                      <a:pt x="26" y="113"/>
                    </a:cubicBezTo>
                    <a:cubicBezTo>
                      <a:pt x="25" y="114"/>
                      <a:pt x="24" y="115"/>
                      <a:pt x="22" y="116"/>
                    </a:cubicBezTo>
                    <a:cubicBezTo>
                      <a:pt x="22" y="117"/>
                      <a:pt x="21" y="118"/>
                      <a:pt x="20" y="119"/>
                    </a:cubicBezTo>
                    <a:cubicBezTo>
                      <a:pt x="18" y="121"/>
                      <a:pt x="18" y="121"/>
                      <a:pt x="18" y="121"/>
                    </a:cubicBezTo>
                    <a:cubicBezTo>
                      <a:pt x="17" y="123"/>
                      <a:pt x="17" y="123"/>
                      <a:pt x="17" y="123"/>
                    </a:cubicBezTo>
                    <a:cubicBezTo>
                      <a:pt x="16" y="124"/>
                      <a:pt x="15" y="125"/>
                      <a:pt x="15" y="126"/>
                    </a:cubicBezTo>
                    <a:cubicBezTo>
                      <a:pt x="14" y="128"/>
                      <a:pt x="13" y="129"/>
                      <a:pt x="12" y="130"/>
                    </a:cubicBezTo>
                    <a:cubicBezTo>
                      <a:pt x="11" y="132"/>
                      <a:pt x="10" y="135"/>
                      <a:pt x="9" y="137"/>
                    </a:cubicBezTo>
                    <a:cubicBezTo>
                      <a:pt x="8" y="139"/>
                      <a:pt x="7" y="141"/>
                      <a:pt x="6" y="144"/>
                    </a:cubicBezTo>
                    <a:cubicBezTo>
                      <a:pt x="5" y="146"/>
                      <a:pt x="4" y="148"/>
                      <a:pt x="4" y="150"/>
                    </a:cubicBezTo>
                    <a:cubicBezTo>
                      <a:pt x="3" y="154"/>
                      <a:pt x="2" y="157"/>
                      <a:pt x="1" y="160"/>
                    </a:cubicBezTo>
                    <a:cubicBezTo>
                      <a:pt x="0" y="166"/>
                      <a:pt x="0" y="170"/>
                      <a:pt x="0" y="170"/>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8" name="Freeform 321">
                <a:extLst>
                  <a:ext uri="{FF2B5EF4-FFF2-40B4-BE49-F238E27FC236}">
                    <a16:creationId xmlns:a16="http://schemas.microsoft.com/office/drawing/2014/main" id="{C508238C-BD3D-4926-9B2B-594D55104B9C}"/>
                  </a:ext>
                </a:extLst>
              </p:cNvPr>
              <p:cNvSpPr>
                <a:spLocks/>
              </p:cNvSpPr>
              <p:nvPr/>
            </p:nvSpPr>
            <p:spPr bwMode="auto">
              <a:xfrm>
                <a:off x="2426" y="2168"/>
                <a:ext cx="114" cy="376"/>
              </a:xfrm>
              <a:custGeom>
                <a:avLst/>
                <a:gdLst>
                  <a:gd name="T0" fmla="*/ 10 w 48"/>
                  <a:gd name="T1" fmla="*/ 158 h 158"/>
                  <a:gd name="T2" fmla="*/ 9 w 48"/>
                  <a:gd name="T3" fmla="*/ 156 h 158"/>
                  <a:gd name="T4" fmla="*/ 5 w 48"/>
                  <a:gd name="T5" fmla="*/ 152 h 158"/>
                  <a:gd name="T6" fmla="*/ 3 w 48"/>
                  <a:gd name="T7" fmla="*/ 149 h 158"/>
                  <a:gd name="T8" fmla="*/ 2 w 48"/>
                  <a:gd name="T9" fmla="*/ 147 h 158"/>
                  <a:gd name="T10" fmla="*/ 2 w 48"/>
                  <a:gd name="T11" fmla="*/ 144 h 158"/>
                  <a:gd name="T12" fmla="*/ 1 w 48"/>
                  <a:gd name="T13" fmla="*/ 139 h 158"/>
                  <a:gd name="T14" fmla="*/ 1 w 48"/>
                  <a:gd name="T15" fmla="*/ 133 h 158"/>
                  <a:gd name="T16" fmla="*/ 3 w 48"/>
                  <a:gd name="T17" fmla="*/ 119 h 158"/>
                  <a:gd name="T18" fmla="*/ 9 w 48"/>
                  <a:gd name="T19" fmla="*/ 105 h 158"/>
                  <a:gd name="T20" fmla="*/ 13 w 48"/>
                  <a:gd name="T21" fmla="*/ 99 h 158"/>
                  <a:gd name="T22" fmla="*/ 17 w 48"/>
                  <a:gd name="T23" fmla="*/ 92 h 158"/>
                  <a:gd name="T24" fmla="*/ 21 w 48"/>
                  <a:gd name="T25" fmla="*/ 85 h 158"/>
                  <a:gd name="T26" fmla="*/ 23 w 48"/>
                  <a:gd name="T27" fmla="*/ 82 h 158"/>
                  <a:gd name="T28" fmla="*/ 26 w 48"/>
                  <a:gd name="T29" fmla="*/ 79 h 158"/>
                  <a:gd name="T30" fmla="*/ 29 w 48"/>
                  <a:gd name="T31" fmla="*/ 72 h 158"/>
                  <a:gd name="T32" fmla="*/ 33 w 48"/>
                  <a:gd name="T33" fmla="*/ 66 h 158"/>
                  <a:gd name="T34" fmla="*/ 36 w 48"/>
                  <a:gd name="T35" fmla="*/ 59 h 158"/>
                  <a:gd name="T36" fmla="*/ 38 w 48"/>
                  <a:gd name="T37" fmla="*/ 52 h 158"/>
                  <a:gd name="T38" fmla="*/ 40 w 48"/>
                  <a:gd name="T39" fmla="*/ 45 h 158"/>
                  <a:gd name="T40" fmla="*/ 41 w 48"/>
                  <a:gd name="T41" fmla="*/ 39 h 158"/>
                  <a:gd name="T42" fmla="*/ 42 w 48"/>
                  <a:gd name="T43" fmla="*/ 32 h 158"/>
                  <a:gd name="T44" fmla="*/ 42 w 48"/>
                  <a:gd name="T45" fmla="*/ 26 h 158"/>
                  <a:gd name="T46" fmla="*/ 41 w 48"/>
                  <a:gd name="T47" fmla="*/ 16 h 158"/>
                  <a:gd name="T48" fmla="*/ 40 w 48"/>
                  <a:gd name="T49" fmla="*/ 8 h 158"/>
                  <a:gd name="T50" fmla="*/ 39 w 48"/>
                  <a:gd name="T51" fmla="*/ 0 h 158"/>
                  <a:gd name="T52" fmla="*/ 39 w 48"/>
                  <a:gd name="T53" fmla="*/ 2 h 158"/>
                  <a:gd name="T54" fmla="*/ 42 w 48"/>
                  <a:gd name="T55" fmla="*/ 7 h 158"/>
                  <a:gd name="T56" fmla="*/ 45 w 48"/>
                  <a:gd name="T57" fmla="*/ 15 h 158"/>
                  <a:gd name="T58" fmla="*/ 47 w 48"/>
                  <a:gd name="T59" fmla="*/ 26 h 158"/>
                  <a:gd name="T60" fmla="*/ 48 w 48"/>
                  <a:gd name="T61" fmla="*/ 32 h 158"/>
                  <a:gd name="T62" fmla="*/ 48 w 48"/>
                  <a:gd name="T63" fmla="*/ 39 h 158"/>
                  <a:gd name="T64" fmla="*/ 48 w 48"/>
                  <a:gd name="T65" fmla="*/ 47 h 158"/>
                  <a:gd name="T66" fmla="*/ 47 w 48"/>
                  <a:gd name="T67" fmla="*/ 50 h 158"/>
                  <a:gd name="T68" fmla="*/ 47 w 48"/>
                  <a:gd name="T69" fmla="*/ 54 h 158"/>
                  <a:gd name="T70" fmla="*/ 42 w 48"/>
                  <a:gd name="T71" fmla="*/ 70 h 158"/>
                  <a:gd name="T72" fmla="*/ 38 w 48"/>
                  <a:gd name="T73" fmla="*/ 77 h 158"/>
                  <a:gd name="T74" fmla="*/ 34 w 48"/>
                  <a:gd name="T75" fmla="*/ 84 h 158"/>
                  <a:gd name="T76" fmla="*/ 25 w 48"/>
                  <a:gd name="T77" fmla="*/ 97 h 158"/>
                  <a:gd name="T78" fmla="*/ 20 w 48"/>
                  <a:gd name="T79" fmla="*/ 104 h 158"/>
                  <a:gd name="T80" fmla="*/ 16 w 48"/>
                  <a:gd name="T81" fmla="*/ 110 h 158"/>
                  <a:gd name="T82" fmla="*/ 10 w 48"/>
                  <a:gd name="T83" fmla="*/ 122 h 158"/>
                  <a:gd name="T84" fmla="*/ 6 w 48"/>
                  <a:gd name="T85" fmla="*/ 133 h 158"/>
                  <a:gd name="T86" fmla="*/ 5 w 48"/>
                  <a:gd name="T87" fmla="*/ 139 h 158"/>
                  <a:gd name="T88" fmla="*/ 5 w 48"/>
                  <a:gd name="T89" fmla="*/ 143 h 158"/>
                  <a:gd name="T90" fmla="*/ 6 w 48"/>
                  <a:gd name="T91" fmla="*/ 146 h 158"/>
                  <a:gd name="T92" fmla="*/ 6 w 48"/>
                  <a:gd name="T93" fmla="*/ 148 h 158"/>
                  <a:gd name="T94" fmla="*/ 7 w 48"/>
                  <a:gd name="T95" fmla="*/ 151 h 158"/>
                  <a:gd name="T96" fmla="*/ 9 w 48"/>
                  <a:gd name="T97" fmla="*/ 156 h 158"/>
                  <a:gd name="T98" fmla="*/ 10 w 48"/>
                  <a:gd name="T9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 h="158">
                    <a:moveTo>
                      <a:pt x="10" y="158"/>
                    </a:moveTo>
                    <a:cubicBezTo>
                      <a:pt x="10" y="158"/>
                      <a:pt x="10" y="157"/>
                      <a:pt x="9" y="156"/>
                    </a:cubicBezTo>
                    <a:cubicBezTo>
                      <a:pt x="8" y="156"/>
                      <a:pt x="7" y="154"/>
                      <a:pt x="5" y="152"/>
                    </a:cubicBezTo>
                    <a:cubicBezTo>
                      <a:pt x="5" y="151"/>
                      <a:pt x="4" y="150"/>
                      <a:pt x="3" y="149"/>
                    </a:cubicBezTo>
                    <a:cubicBezTo>
                      <a:pt x="3" y="148"/>
                      <a:pt x="3" y="147"/>
                      <a:pt x="2" y="147"/>
                    </a:cubicBezTo>
                    <a:cubicBezTo>
                      <a:pt x="2" y="146"/>
                      <a:pt x="2" y="145"/>
                      <a:pt x="2" y="144"/>
                    </a:cubicBezTo>
                    <a:cubicBezTo>
                      <a:pt x="1" y="142"/>
                      <a:pt x="1" y="141"/>
                      <a:pt x="1" y="139"/>
                    </a:cubicBezTo>
                    <a:cubicBezTo>
                      <a:pt x="1" y="137"/>
                      <a:pt x="0" y="135"/>
                      <a:pt x="1" y="133"/>
                    </a:cubicBezTo>
                    <a:cubicBezTo>
                      <a:pt x="1" y="128"/>
                      <a:pt x="2" y="124"/>
                      <a:pt x="3" y="119"/>
                    </a:cubicBezTo>
                    <a:cubicBezTo>
                      <a:pt x="4" y="115"/>
                      <a:pt x="6" y="110"/>
                      <a:pt x="9" y="105"/>
                    </a:cubicBezTo>
                    <a:cubicBezTo>
                      <a:pt x="10" y="103"/>
                      <a:pt x="11" y="101"/>
                      <a:pt x="13" y="99"/>
                    </a:cubicBezTo>
                    <a:cubicBezTo>
                      <a:pt x="14" y="96"/>
                      <a:pt x="15" y="94"/>
                      <a:pt x="17" y="92"/>
                    </a:cubicBezTo>
                    <a:cubicBezTo>
                      <a:pt x="18" y="90"/>
                      <a:pt x="20" y="88"/>
                      <a:pt x="21" y="85"/>
                    </a:cubicBezTo>
                    <a:cubicBezTo>
                      <a:pt x="23" y="82"/>
                      <a:pt x="23" y="82"/>
                      <a:pt x="23" y="82"/>
                    </a:cubicBezTo>
                    <a:cubicBezTo>
                      <a:pt x="24" y="81"/>
                      <a:pt x="25" y="80"/>
                      <a:pt x="26" y="79"/>
                    </a:cubicBezTo>
                    <a:cubicBezTo>
                      <a:pt x="27" y="77"/>
                      <a:pt x="28" y="74"/>
                      <a:pt x="29" y="72"/>
                    </a:cubicBezTo>
                    <a:cubicBezTo>
                      <a:pt x="31" y="70"/>
                      <a:pt x="32" y="68"/>
                      <a:pt x="33" y="66"/>
                    </a:cubicBezTo>
                    <a:cubicBezTo>
                      <a:pt x="34" y="63"/>
                      <a:pt x="35" y="61"/>
                      <a:pt x="36" y="59"/>
                    </a:cubicBezTo>
                    <a:cubicBezTo>
                      <a:pt x="37" y="57"/>
                      <a:pt x="37" y="54"/>
                      <a:pt x="38" y="52"/>
                    </a:cubicBezTo>
                    <a:cubicBezTo>
                      <a:pt x="39" y="50"/>
                      <a:pt x="39" y="47"/>
                      <a:pt x="40" y="45"/>
                    </a:cubicBezTo>
                    <a:cubicBezTo>
                      <a:pt x="40" y="43"/>
                      <a:pt x="41" y="41"/>
                      <a:pt x="41" y="39"/>
                    </a:cubicBezTo>
                    <a:cubicBezTo>
                      <a:pt x="41" y="37"/>
                      <a:pt x="41" y="34"/>
                      <a:pt x="42" y="32"/>
                    </a:cubicBezTo>
                    <a:cubicBezTo>
                      <a:pt x="42" y="30"/>
                      <a:pt x="42" y="28"/>
                      <a:pt x="42" y="26"/>
                    </a:cubicBezTo>
                    <a:cubicBezTo>
                      <a:pt x="42" y="23"/>
                      <a:pt x="41" y="19"/>
                      <a:pt x="41" y="16"/>
                    </a:cubicBezTo>
                    <a:cubicBezTo>
                      <a:pt x="41" y="13"/>
                      <a:pt x="40" y="10"/>
                      <a:pt x="40" y="8"/>
                    </a:cubicBezTo>
                    <a:cubicBezTo>
                      <a:pt x="39" y="3"/>
                      <a:pt x="39" y="0"/>
                      <a:pt x="39" y="0"/>
                    </a:cubicBezTo>
                    <a:cubicBezTo>
                      <a:pt x="39" y="0"/>
                      <a:pt x="39" y="1"/>
                      <a:pt x="39" y="2"/>
                    </a:cubicBezTo>
                    <a:cubicBezTo>
                      <a:pt x="40" y="3"/>
                      <a:pt x="41" y="5"/>
                      <a:pt x="42" y="7"/>
                    </a:cubicBezTo>
                    <a:cubicBezTo>
                      <a:pt x="42" y="9"/>
                      <a:pt x="44" y="12"/>
                      <a:pt x="45" y="15"/>
                    </a:cubicBezTo>
                    <a:cubicBezTo>
                      <a:pt x="46" y="18"/>
                      <a:pt x="47" y="22"/>
                      <a:pt x="47" y="26"/>
                    </a:cubicBezTo>
                    <a:cubicBezTo>
                      <a:pt x="48" y="28"/>
                      <a:pt x="48" y="30"/>
                      <a:pt x="48" y="32"/>
                    </a:cubicBezTo>
                    <a:cubicBezTo>
                      <a:pt x="48" y="35"/>
                      <a:pt x="48" y="37"/>
                      <a:pt x="48" y="39"/>
                    </a:cubicBezTo>
                    <a:cubicBezTo>
                      <a:pt x="48" y="42"/>
                      <a:pt x="48" y="44"/>
                      <a:pt x="48" y="47"/>
                    </a:cubicBezTo>
                    <a:cubicBezTo>
                      <a:pt x="48" y="48"/>
                      <a:pt x="48" y="49"/>
                      <a:pt x="47" y="50"/>
                    </a:cubicBezTo>
                    <a:cubicBezTo>
                      <a:pt x="47" y="52"/>
                      <a:pt x="47" y="53"/>
                      <a:pt x="47" y="54"/>
                    </a:cubicBezTo>
                    <a:cubicBezTo>
                      <a:pt x="45" y="59"/>
                      <a:pt x="44" y="65"/>
                      <a:pt x="42" y="70"/>
                    </a:cubicBezTo>
                    <a:cubicBezTo>
                      <a:pt x="40" y="72"/>
                      <a:pt x="39" y="75"/>
                      <a:pt x="38" y="77"/>
                    </a:cubicBezTo>
                    <a:cubicBezTo>
                      <a:pt x="37" y="79"/>
                      <a:pt x="35" y="82"/>
                      <a:pt x="34" y="84"/>
                    </a:cubicBezTo>
                    <a:cubicBezTo>
                      <a:pt x="31" y="89"/>
                      <a:pt x="28" y="93"/>
                      <a:pt x="25" y="97"/>
                    </a:cubicBezTo>
                    <a:cubicBezTo>
                      <a:pt x="23" y="100"/>
                      <a:pt x="22" y="101"/>
                      <a:pt x="20" y="104"/>
                    </a:cubicBezTo>
                    <a:cubicBezTo>
                      <a:pt x="19" y="106"/>
                      <a:pt x="18" y="108"/>
                      <a:pt x="16" y="110"/>
                    </a:cubicBezTo>
                    <a:cubicBezTo>
                      <a:pt x="14" y="114"/>
                      <a:pt x="12" y="118"/>
                      <a:pt x="10" y="122"/>
                    </a:cubicBezTo>
                    <a:cubicBezTo>
                      <a:pt x="8" y="126"/>
                      <a:pt x="7" y="130"/>
                      <a:pt x="6" y="133"/>
                    </a:cubicBezTo>
                    <a:cubicBezTo>
                      <a:pt x="6" y="135"/>
                      <a:pt x="6" y="137"/>
                      <a:pt x="5" y="139"/>
                    </a:cubicBezTo>
                    <a:cubicBezTo>
                      <a:pt x="5" y="140"/>
                      <a:pt x="5" y="142"/>
                      <a:pt x="5" y="143"/>
                    </a:cubicBezTo>
                    <a:cubicBezTo>
                      <a:pt x="5" y="144"/>
                      <a:pt x="5" y="145"/>
                      <a:pt x="6" y="146"/>
                    </a:cubicBezTo>
                    <a:cubicBezTo>
                      <a:pt x="6" y="146"/>
                      <a:pt x="6" y="147"/>
                      <a:pt x="6" y="148"/>
                    </a:cubicBezTo>
                    <a:cubicBezTo>
                      <a:pt x="6" y="149"/>
                      <a:pt x="7" y="150"/>
                      <a:pt x="7" y="151"/>
                    </a:cubicBezTo>
                    <a:cubicBezTo>
                      <a:pt x="8" y="153"/>
                      <a:pt x="9" y="155"/>
                      <a:pt x="9" y="156"/>
                    </a:cubicBezTo>
                    <a:cubicBezTo>
                      <a:pt x="10" y="157"/>
                      <a:pt x="10" y="158"/>
                      <a:pt x="10" y="158"/>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9" name="Freeform 322">
                <a:extLst>
                  <a:ext uri="{FF2B5EF4-FFF2-40B4-BE49-F238E27FC236}">
                    <a16:creationId xmlns:a16="http://schemas.microsoft.com/office/drawing/2014/main" id="{AD7763BE-D7A9-428C-97C3-876011A0C87C}"/>
                  </a:ext>
                </a:extLst>
              </p:cNvPr>
              <p:cNvSpPr>
                <a:spLocks/>
              </p:cNvSpPr>
              <p:nvPr/>
            </p:nvSpPr>
            <p:spPr bwMode="auto">
              <a:xfrm>
                <a:off x="2773" y="2021"/>
                <a:ext cx="123" cy="456"/>
              </a:xfrm>
              <a:custGeom>
                <a:avLst/>
                <a:gdLst>
                  <a:gd name="T0" fmla="*/ 0 w 52"/>
                  <a:gd name="T1" fmla="*/ 0 h 192"/>
                  <a:gd name="T2" fmla="*/ 3 w 52"/>
                  <a:gd name="T3" fmla="*/ 0 h 192"/>
                  <a:gd name="T4" fmla="*/ 10 w 52"/>
                  <a:gd name="T5" fmla="*/ 2 h 192"/>
                  <a:gd name="T6" fmla="*/ 19 w 52"/>
                  <a:gd name="T7" fmla="*/ 7 h 192"/>
                  <a:gd name="T8" fmla="*/ 30 w 52"/>
                  <a:gd name="T9" fmla="*/ 17 h 192"/>
                  <a:gd name="T10" fmla="*/ 34 w 52"/>
                  <a:gd name="T11" fmla="*/ 24 h 192"/>
                  <a:gd name="T12" fmla="*/ 35 w 52"/>
                  <a:gd name="T13" fmla="*/ 29 h 192"/>
                  <a:gd name="T14" fmla="*/ 36 w 52"/>
                  <a:gd name="T15" fmla="*/ 33 h 192"/>
                  <a:gd name="T16" fmla="*/ 37 w 52"/>
                  <a:gd name="T17" fmla="*/ 36 h 192"/>
                  <a:gd name="T18" fmla="*/ 37 w 52"/>
                  <a:gd name="T19" fmla="*/ 38 h 192"/>
                  <a:gd name="T20" fmla="*/ 37 w 52"/>
                  <a:gd name="T21" fmla="*/ 43 h 192"/>
                  <a:gd name="T22" fmla="*/ 36 w 52"/>
                  <a:gd name="T23" fmla="*/ 52 h 192"/>
                  <a:gd name="T24" fmla="*/ 35 w 52"/>
                  <a:gd name="T25" fmla="*/ 57 h 192"/>
                  <a:gd name="T26" fmla="*/ 34 w 52"/>
                  <a:gd name="T27" fmla="*/ 62 h 192"/>
                  <a:gd name="T28" fmla="*/ 31 w 52"/>
                  <a:gd name="T29" fmla="*/ 72 h 192"/>
                  <a:gd name="T30" fmla="*/ 29 w 52"/>
                  <a:gd name="T31" fmla="*/ 80 h 192"/>
                  <a:gd name="T32" fmla="*/ 31 w 52"/>
                  <a:gd name="T33" fmla="*/ 88 h 192"/>
                  <a:gd name="T34" fmla="*/ 33 w 52"/>
                  <a:gd name="T35" fmla="*/ 92 h 192"/>
                  <a:gd name="T36" fmla="*/ 35 w 52"/>
                  <a:gd name="T37" fmla="*/ 97 h 192"/>
                  <a:gd name="T38" fmla="*/ 40 w 52"/>
                  <a:gd name="T39" fmla="*/ 105 h 192"/>
                  <a:gd name="T40" fmla="*/ 48 w 52"/>
                  <a:gd name="T41" fmla="*/ 124 h 192"/>
                  <a:gd name="T42" fmla="*/ 51 w 52"/>
                  <a:gd name="T43" fmla="*/ 143 h 192"/>
                  <a:gd name="T44" fmla="*/ 52 w 52"/>
                  <a:gd name="T45" fmla="*/ 160 h 192"/>
                  <a:gd name="T46" fmla="*/ 51 w 52"/>
                  <a:gd name="T47" fmla="*/ 167 h 192"/>
                  <a:gd name="T48" fmla="*/ 50 w 52"/>
                  <a:gd name="T49" fmla="*/ 174 h 192"/>
                  <a:gd name="T50" fmla="*/ 47 w 52"/>
                  <a:gd name="T51" fmla="*/ 184 h 192"/>
                  <a:gd name="T52" fmla="*/ 45 w 52"/>
                  <a:gd name="T53" fmla="*/ 188 h 192"/>
                  <a:gd name="T54" fmla="*/ 44 w 52"/>
                  <a:gd name="T55" fmla="*/ 190 h 192"/>
                  <a:gd name="T56" fmla="*/ 43 w 52"/>
                  <a:gd name="T57" fmla="*/ 192 h 192"/>
                  <a:gd name="T58" fmla="*/ 43 w 52"/>
                  <a:gd name="T59" fmla="*/ 190 h 192"/>
                  <a:gd name="T60" fmla="*/ 44 w 52"/>
                  <a:gd name="T61" fmla="*/ 187 h 192"/>
                  <a:gd name="T62" fmla="*/ 45 w 52"/>
                  <a:gd name="T63" fmla="*/ 183 h 192"/>
                  <a:gd name="T64" fmla="*/ 46 w 52"/>
                  <a:gd name="T65" fmla="*/ 179 h 192"/>
                  <a:gd name="T66" fmla="*/ 46 w 52"/>
                  <a:gd name="T67" fmla="*/ 173 h 192"/>
                  <a:gd name="T68" fmla="*/ 46 w 52"/>
                  <a:gd name="T69" fmla="*/ 160 h 192"/>
                  <a:gd name="T70" fmla="*/ 45 w 52"/>
                  <a:gd name="T71" fmla="*/ 152 h 192"/>
                  <a:gd name="T72" fmla="*/ 44 w 52"/>
                  <a:gd name="T73" fmla="*/ 144 h 192"/>
                  <a:gd name="T74" fmla="*/ 39 w 52"/>
                  <a:gd name="T75" fmla="*/ 127 h 192"/>
                  <a:gd name="T76" fmla="*/ 32 w 52"/>
                  <a:gd name="T77" fmla="*/ 110 h 192"/>
                  <a:gd name="T78" fmla="*/ 27 w 52"/>
                  <a:gd name="T79" fmla="*/ 101 h 192"/>
                  <a:gd name="T80" fmla="*/ 24 w 52"/>
                  <a:gd name="T81" fmla="*/ 97 h 192"/>
                  <a:gd name="T82" fmla="*/ 22 w 52"/>
                  <a:gd name="T83" fmla="*/ 92 h 192"/>
                  <a:gd name="T84" fmla="*/ 20 w 52"/>
                  <a:gd name="T85" fmla="*/ 80 h 192"/>
                  <a:gd name="T86" fmla="*/ 22 w 52"/>
                  <a:gd name="T87" fmla="*/ 69 h 192"/>
                  <a:gd name="T88" fmla="*/ 25 w 52"/>
                  <a:gd name="T89" fmla="*/ 60 h 192"/>
                  <a:gd name="T90" fmla="*/ 26 w 52"/>
                  <a:gd name="T91" fmla="*/ 55 h 192"/>
                  <a:gd name="T92" fmla="*/ 27 w 52"/>
                  <a:gd name="T93" fmla="*/ 51 h 192"/>
                  <a:gd name="T94" fmla="*/ 29 w 52"/>
                  <a:gd name="T95" fmla="*/ 42 h 192"/>
                  <a:gd name="T96" fmla="*/ 29 w 52"/>
                  <a:gd name="T97" fmla="*/ 38 h 192"/>
                  <a:gd name="T98" fmla="*/ 29 w 52"/>
                  <a:gd name="T99" fmla="*/ 36 h 192"/>
                  <a:gd name="T100" fmla="*/ 29 w 52"/>
                  <a:gd name="T101" fmla="*/ 34 h 192"/>
                  <a:gd name="T102" fmla="*/ 25 w 52"/>
                  <a:gd name="T103" fmla="*/ 20 h 192"/>
                  <a:gd name="T104" fmla="*/ 17 w 52"/>
                  <a:gd name="T105" fmla="*/ 10 h 192"/>
                  <a:gd name="T106" fmla="*/ 9 w 52"/>
                  <a:gd name="T107" fmla="*/ 4 h 192"/>
                  <a:gd name="T108" fmla="*/ 3 w 52"/>
                  <a:gd name="T109" fmla="*/ 1 h 192"/>
                  <a:gd name="T110" fmla="*/ 0 w 52"/>
                  <a:gd name="T111"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 h="192">
                    <a:moveTo>
                      <a:pt x="0" y="0"/>
                    </a:moveTo>
                    <a:cubicBezTo>
                      <a:pt x="0" y="0"/>
                      <a:pt x="1" y="0"/>
                      <a:pt x="3" y="0"/>
                    </a:cubicBezTo>
                    <a:cubicBezTo>
                      <a:pt x="4" y="0"/>
                      <a:pt x="7" y="1"/>
                      <a:pt x="10" y="2"/>
                    </a:cubicBezTo>
                    <a:cubicBezTo>
                      <a:pt x="12" y="3"/>
                      <a:pt x="16" y="4"/>
                      <a:pt x="19" y="7"/>
                    </a:cubicBezTo>
                    <a:cubicBezTo>
                      <a:pt x="23" y="9"/>
                      <a:pt x="27" y="12"/>
                      <a:pt x="30" y="17"/>
                    </a:cubicBezTo>
                    <a:cubicBezTo>
                      <a:pt x="32" y="19"/>
                      <a:pt x="33" y="22"/>
                      <a:pt x="34" y="24"/>
                    </a:cubicBezTo>
                    <a:cubicBezTo>
                      <a:pt x="35" y="26"/>
                      <a:pt x="35" y="27"/>
                      <a:pt x="35" y="29"/>
                    </a:cubicBezTo>
                    <a:cubicBezTo>
                      <a:pt x="36" y="30"/>
                      <a:pt x="36" y="32"/>
                      <a:pt x="36" y="33"/>
                    </a:cubicBezTo>
                    <a:cubicBezTo>
                      <a:pt x="36" y="34"/>
                      <a:pt x="37" y="35"/>
                      <a:pt x="37" y="36"/>
                    </a:cubicBezTo>
                    <a:cubicBezTo>
                      <a:pt x="37" y="36"/>
                      <a:pt x="37" y="37"/>
                      <a:pt x="37" y="38"/>
                    </a:cubicBezTo>
                    <a:cubicBezTo>
                      <a:pt x="37" y="40"/>
                      <a:pt x="37" y="41"/>
                      <a:pt x="37" y="43"/>
                    </a:cubicBezTo>
                    <a:cubicBezTo>
                      <a:pt x="37" y="46"/>
                      <a:pt x="36" y="49"/>
                      <a:pt x="36" y="52"/>
                    </a:cubicBezTo>
                    <a:cubicBezTo>
                      <a:pt x="36" y="54"/>
                      <a:pt x="35" y="56"/>
                      <a:pt x="35" y="57"/>
                    </a:cubicBezTo>
                    <a:cubicBezTo>
                      <a:pt x="35" y="59"/>
                      <a:pt x="34" y="61"/>
                      <a:pt x="34" y="62"/>
                    </a:cubicBezTo>
                    <a:cubicBezTo>
                      <a:pt x="33" y="66"/>
                      <a:pt x="32" y="69"/>
                      <a:pt x="31" y="72"/>
                    </a:cubicBezTo>
                    <a:cubicBezTo>
                      <a:pt x="30" y="75"/>
                      <a:pt x="29" y="78"/>
                      <a:pt x="29" y="80"/>
                    </a:cubicBezTo>
                    <a:cubicBezTo>
                      <a:pt x="29" y="83"/>
                      <a:pt x="30" y="85"/>
                      <a:pt x="31" y="88"/>
                    </a:cubicBezTo>
                    <a:cubicBezTo>
                      <a:pt x="32" y="90"/>
                      <a:pt x="32" y="91"/>
                      <a:pt x="33" y="92"/>
                    </a:cubicBezTo>
                    <a:cubicBezTo>
                      <a:pt x="34" y="94"/>
                      <a:pt x="34" y="95"/>
                      <a:pt x="35" y="97"/>
                    </a:cubicBezTo>
                    <a:cubicBezTo>
                      <a:pt x="37" y="100"/>
                      <a:pt x="38" y="103"/>
                      <a:pt x="40" y="105"/>
                    </a:cubicBezTo>
                    <a:cubicBezTo>
                      <a:pt x="43" y="112"/>
                      <a:pt x="46" y="118"/>
                      <a:pt x="48" y="124"/>
                    </a:cubicBezTo>
                    <a:cubicBezTo>
                      <a:pt x="50" y="131"/>
                      <a:pt x="51" y="137"/>
                      <a:pt x="51" y="143"/>
                    </a:cubicBezTo>
                    <a:cubicBezTo>
                      <a:pt x="52" y="149"/>
                      <a:pt x="52" y="154"/>
                      <a:pt x="52" y="160"/>
                    </a:cubicBezTo>
                    <a:cubicBezTo>
                      <a:pt x="52" y="162"/>
                      <a:pt x="52" y="165"/>
                      <a:pt x="51" y="167"/>
                    </a:cubicBezTo>
                    <a:cubicBezTo>
                      <a:pt x="51" y="169"/>
                      <a:pt x="51" y="172"/>
                      <a:pt x="50" y="174"/>
                    </a:cubicBezTo>
                    <a:cubicBezTo>
                      <a:pt x="49" y="178"/>
                      <a:pt x="48" y="181"/>
                      <a:pt x="47" y="184"/>
                    </a:cubicBezTo>
                    <a:cubicBezTo>
                      <a:pt x="46" y="185"/>
                      <a:pt x="46" y="187"/>
                      <a:pt x="45" y="188"/>
                    </a:cubicBezTo>
                    <a:cubicBezTo>
                      <a:pt x="45" y="189"/>
                      <a:pt x="44" y="190"/>
                      <a:pt x="44" y="190"/>
                    </a:cubicBezTo>
                    <a:cubicBezTo>
                      <a:pt x="43" y="192"/>
                      <a:pt x="43" y="192"/>
                      <a:pt x="43" y="192"/>
                    </a:cubicBezTo>
                    <a:cubicBezTo>
                      <a:pt x="43" y="192"/>
                      <a:pt x="43" y="192"/>
                      <a:pt x="43" y="190"/>
                    </a:cubicBezTo>
                    <a:cubicBezTo>
                      <a:pt x="44" y="189"/>
                      <a:pt x="44" y="188"/>
                      <a:pt x="44" y="187"/>
                    </a:cubicBezTo>
                    <a:cubicBezTo>
                      <a:pt x="44" y="186"/>
                      <a:pt x="45" y="185"/>
                      <a:pt x="45" y="183"/>
                    </a:cubicBezTo>
                    <a:cubicBezTo>
                      <a:pt x="45" y="182"/>
                      <a:pt x="45" y="180"/>
                      <a:pt x="46" y="179"/>
                    </a:cubicBezTo>
                    <a:cubicBezTo>
                      <a:pt x="46" y="177"/>
                      <a:pt x="46" y="175"/>
                      <a:pt x="46" y="173"/>
                    </a:cubicBezTo>
                    <a:cubicBezTo>
                      <a:pt x="47" y="169"/>
                      <a:pt x="47" y="165"/>
                      <a:pt x="46" y="160"/>
                    </a:cubicBezTo>
                    <a:cubicBezTo>
                      <a:pt x="46" y="157"/>
                      <a:pt x="46" y="155"/>
                      <a:pt x="45" y="152"/>
                    </a:cubicBezTo>
                    <a:cubicBezTo>
                      <a:pt x="45" y="149"/>
                      <a:pt x="45" y="147"/>
                      <a:pt x="44" y="144"/>
                    </a:cubicBezTo>
                    <a:cubicBezTo>
                      <a:pt x="43" y="139"/>
                      <a:pt x="41" y="133"/>
                      <a:pt x="39" y="127"/>
                    </a:cubicBezTo>
                    <a:cubicBezTo>
                      <a:pt x="37" y="121"/>
                      <a:pt x="34" y="116"/>
                      <a:pt x="32" y="110"/>
                    </a:cubicBezTo>
                    <a:cubicBezTo>
                      <a:pt x="30" y="107"/>
                      <a:pt x="28" y="104"/>
                      <a:pt x="27" y="101"/>
                    </a:cubicBezTo>
                    <a:cubicBezTo>
                      <a:pt x="26" y="100"/>
                      <a:pt x="25" y="98"/>
                      <a:pt x="24" y="97"/>
                    </a:cubicBezTo>
                    <a:cubicBezTo>
                      <a:pt x="23" y="95"/>
                      <a:pt x="23" y="94"/>
                      <a:pt x="22" y="92"/>
                    </a:cubicBezTo>
                    <a:cubicBezTo>
                      <a:pt x="21" y="88"/>
                      <a:pt x="19" y="84"/>
                      <a:pt x="20" y="80"/>
                    </a:cubicBezTo>
                    <a:cubicBezTo>
                      <a:pt x="20" y="76"/>
                      <a:pt x="21" y="72"/>
                      <a:pt x="22" y="69"/>
                    </a:cubicBezTo>
                    <a:cubicBezTo>
                      <a:pt x="23" y="66"/>
                      <a:pt x="24" y="63"/>
                      <a:pt x="25" y="60"/>
                    </a:cubicBezTo>
                    <a:cubicBezTo>
                      <a:pt x="25" y="58"/>
                      <a:pt x="26" y="57"/>
                      <a:pt x="26" y="55"/>
                    </a:cubicBezTo>
                    <a:cubicBezTo>
                      <a:pt x="27" y="54"/>
                      <a:pt x="27" y="52"/>
                      <a:pt x="27" y="51"/>
                    </a:cubicBezTo>
                    <a:cubicBezTo>
                      <a:pt x="28" y="48"/>
                      <a:pt x="28" y="45"/>
                      <a:pt x="29" y="42"/>
                    </a:cubicBezTo>
                    <a:cubicBezTo>
                      <a:pt x="29" y="41"/>
                      <a:pt x="29" y="39"/>
                      <a:pt x="29" y="38"/>
                    </a:cubicBezTo>
                    <a:cubicBezTo>
                      <a:pt x="29" y="37"/>
                      <a:pt x="29" y="37"/>
                      <a:pt x="29" y="36"/>
                    </a:cubicBezTo>
                    <a:cubicBezTo>
                      <a:pt x="29" y="35"/>
                      <a:pt x="29" y="35"/>
                      <a:pt x="29" y="34"/>
                    </a:cubicBezTo>
                    <a:cubicBezTo>
                      <a:pt x="29" y="29"/>
                      <a:pt x="27" y="24"/>
                      <a:pt x="25" y="20"/>
                    </a:cubicBezTo>
                    <a:cubicBezTo>
                      <a:pt x="23" y="16"/>
                      <a:pt x="20" y="12"/>
                      <a:pt x="17" y="10"/>
                    </a:cubicBezTo>
                    <a:cubicBezTo>
                      <a:pt x="14" y="7"/>
                      <a:pt x="11" y="5"/>
                      <a:pt x="9" y="4"/>
                    </a:cubicBezTo>
                    <a:cubicBezTo>
                      <a:pt x="6" y="2"/>
                      <a:pt x="4" y="1"/>
                      <a:pt x="3" y="1"/>
                    </a:cubicBezTo>
                    <a:cubicBezTo>
                      <a:pt x="1" y="0"/>
                      <a:pt x="0" y="0"/>
                      <a:pt x="0" y="0"/>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0" name="Freeform 323">
                <a:extLst>
                  <a:ext uri="{FF2B5EF4-FFF2-40B4-BE49-F238E27FC236}">
                    <a16:creationId xmlns:a16="http://schemas.microsoft.com/office/drawing/2014/main" id="{3E3E4F8C-8FCE-4ED0-A97C-CBF85E815BC1}"/>
                  </a:ext>
                </a:extLst>
              </p:cNvPr>
              <p:cNvSpPr>
                <a:spLocks/>
              </p:cNvSpPr>
              <p:nvPr/>
            </p:nvSpPr>
            <p:spPr bwMode="auto">
              <a:xfrm>
                <a:off x="2744" y="2142"/>
                <a:ext cx="105" cy="245"/>
              </a:xfrm>
              <a:custGeom>
                <a:avLst/>
                <a:gdLst>
                  <a:gd name="T0" fmla="*/ 15 w 44"/>
                  <a:gd name="T1" fmla="*/ 103 h 103"/>
                  <a:gd name="T2" fmla="*/ 12 w 44"/>
                  <a:gd name="T3" fmla="*/ 99 h 103"/>
                  <a:gd name="T4" fmla="*/ 9 w 44"/>
                  <a:gd name="T5" fmla="*/ 94 h 103"/>
                  <a:gd name="T6" fmla="*/ 6 w 44"/>
                  <a:gd name="T7" fmla="*/ 87 h 103"/>
                  <a:gd name="T8" fmla="*/ 3 w 44"/>
                  <a:gd name="T9" fmla="*/ 78 h 103"/>
                  <a:gd name="T10" fmla="*/ 1 w 44"/>
                  <a:gd name="T11" fmla="*/ 67 h 103"/>
                  <a:gd name="T12" fmla="*/ 1 w 44"/>
                  <a:gd name="T13" fmla="*/ 56 h 103"/>
                  <a:gd name="T14" fmla="*/ 2 w 44"/>
                  <a:gd name="T15" fmla="*/ 50 h 103"/>
                  <a:gd name="T16" fmla="*/ 3 w 44"/>
                  <a:gd name="T17" fmla="*/ 44 h 103"/>
                  <a:gd name="T18" fmla="*/ 4 w 44"/>
                  <a:gd name="T19" fmla="*/ 44 h 103"/>
                  <a:gd name="T20" fmla="*/ 4 w 44"/>
                  <a:gd name="T21" fmla="*/ 44 h 103"/>
                  <a:gd name="T22" fmla="*/ 4 w 44"/>
                  <a:gd name="T23" fmla="*/ 44 h 103"/>
                  <a:gd name="T24" fmla="*/ 4 w 44"/>
                  <a:gd name="T25" fmla="*/ 43 h 103"/>
                  <a:gd name="T26" fmla="*/ 4 w 44"/>
                  <a:gd name="T27" fmla="*/ 43 h 103"/>
                  <a:gd name="T28" fmla="*/ 5 w 44"/>
                  <a:gd name="T29" fmla="*/ 42 h 103"/>
                  <a:gd name="T30" fmla="*/ 6 w 44"/>
                  <a:gd name="T31" fmla="*/ 39 h 103"/>
                  <a:gd name="T32" fmla="*/ 9 w 44"/>
                  <a:gd name="T33" fmla="*/ 34 h 103"/>
                  <a:gd name="T34" fmla="*/ 11 w 44"/>
                  <a:gd name="T35" fmla="*/ 31 h 103"/>
                  <a:gd name="T36" fmla="*/ 13 w 44"/>
                  <a:gd name="T37" fmla="*/ 29 h 103"/>
                  <a:gd name="T38" fmla="*/ 17 w 44"/>
                  <a:gd name="T39" fmla="*/ 25 h 103"/>
                  <a:gd name="T40" fmla="*/ 26 w 44"/>
                  <a:gd name="T41" fmla="*/ 19 h 103"/>
                  <a:gd name="T42" fmla="*/ 33 w 44"/>
                  <a:gd name="T43" fmla="*/ 14 h 103"/>
                  <a:gd name="T44" fmla="*/ 38 w 44"/>
                  <a:gd name="T45" fmla="*/ 10 h 103"/>
                  <a:gd name="T46" fmla="*/ 41 w 44"/>
                  <a:gd name="T47" fmla="*/ 5 h 103"/>
                  <a:gd name="T48" fmla="*/ 43 w 44"/>
                  <a:gd name="T49" fmla="*/ 2 h 103"/>
                  <a:gd name="T50" fmla="*/ 44 w 44"/>
                  <a:gd name="T51" fmla="*/ 0 h 103"/>
                  <a:gd name="T52" fmla="*/ 43 w 44"/>
                  <a:gd name="T53" fmla="*/ 2 h 103"/>
                  <a:gd name="T54" fmla="*/ 43 w 44"/>
                  <a:gd name="T55" fmla="*/ 6 h 103"/>
                  <a:gd name="T56" fmla="*/ 42 w 44"/>
                  <a:gd name="T57" fmla="*/ 8 h 103"/>
                  <a:gd name="T58" fmla="*/ 41 w 44"/>
                  <a:gd name="T59" fmla="*/ 11 h 103"/>
                  <a:gd name="T60" fmla="*/ 36 w 44"/>
                  <a:gd name="T61" fmla="*/ 18 h 103"/>
                  <a:gd name="T62" fmla="*/ 29 w 44"/>
                  <a:gd name="T63" fmla="*/ 24 h 103"/>
                  <a:gd name="T64" fmla="*/ 21 w 44"/>
                  <a:gd name="T65" fmla="*/ 30 h 103"/>
                  <a:gd name="T66" fmla="*/ 15 w 44"/>
                  <a:gd name="T67" fmla="*/ 38 h 103"/>
                  <a:gd name="T68" fmla="*/ 13 w 44"/>
                  <a:gd name="T69" fmla="*/ 42 h 103"/>
                  <a:gd name="T70" fmla="*/ 11 w 44"/>
                  <a:gd name="T71" fmla="*/ 45 h 103"/>
                  <a:gd name="T72" fmla="*/ 11 w 44"/>
                  <a:gd name="T73" fmla="*/ 46 h 103"/>
                  <a:gd name="T74" fmla="*/ 11 w 44"/>
                  <a:gd name="T75" fmla="*/ 47 h 103"/>
                  <a:gd name="T76" fmla="*/ 11 w 44"/>
                  <a:gd name="T77" fmla="*/ 47 h 103"/>
                  <a:gd name="T78" fmla="*/ 11 w 44"/>
                  <a:gd name="T79" fmla="*/ 46 h 103"/>
                  <a:gd name="T80" fmla="*/ 11 w 44"/>
                  <a:gd name="T81" fmla="*/ 47 h 103"/>
                  <a:gd name="T82" fmla="*/ 11 w 44"/>
                  <a:gd name="T83" fmla="*/ 47 h 103"/>
                  <a:gd name="T84" fmla="*/ 10 w 44"/>
                  <a:gd name="T85" fmla="*/ 47 h 103"/>
                  <a:gd name="T86" fmla="*/ 9 w 44"/>
                  <a:gd name="T87" fmla="*/ 52 h 103"/>
                  <a:gd name="T88" fmla="*/ 8 w 44"/>
                  <a:gd name="T89" fmla="*/ 57 h 103"/>
                  <a:gd name="T90" fmla="*/ 7 w 44"/>
                  <a:gd name="T91" fmla="*/ 67 h 103"/>
                  <a:gd name="T92" fmla="*/ 8 w 44"/>
                  <a:gd name="T93" fmla="*/ 77 h 103"/>
                  <a:gd name="T94" fmla="*/ 10 w 44"/>
                  <a:gd name="T95" fmla="*/ 85 h 103"/>
                  <a:gd name="T96" fmla="*/ 12 w 44"/>
                  <a:gd name="T97" fmla="*/ 92 h 103"/>
                  <a:gd name="T98" fmla="*/ 14 w 44"/>
                  <a:gd name="T99" fmla="*/ 98 h 103"/>
                  <a:gd name="T100" fmla="*/ 15 w 44"/>
                  <a:gd name="T101"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 h="103">
                    <a:moveTo>
                      <a:pt x="15" y="103"/>
                    </a:moveTo>
                    <a:cubicBezTo>
                      <a:pt x="15" y="103"/>
                      <a:pt x="14" y="101"/>
                      <a:pt x="12" y="99"/>
                    </a:cubicBezTo>
                    <a:cubicBezTo>
                      <a:pt x="11" y="97"/>
                      <a:pt x="10" y="96"/>
                      <a:pt x="9" y="94"/>
                    </a:cubicBezTo>
                    <a:cubicBezTo>
                      <a:pt x="8" y="92"/>
                      <a:pt x="7" y="89"/>
                      <a:pt x="6" y="87"/>
                    </a:cubicBezTo>
                    <a:cubicBezTo>
                      <a:pt x="4" y="84"/>
                      <a:pt x="3" y="81"/>
                      <a:pt x="3" y="78"/>
                    </a:cubicBezTo>
                    <a:cubicBezTo>
                      <a:pt x="2" y="75"/>
                      <a:pt x="1" y="71"/>
                      <a:pt x="1" y="67"/>
                    </a:cubicBezTo>
                    <a:cubicBezTo>
                      <a:pt x="0" y="64"/>
                      <a:pt x="0" y="60"/>
                      <a:pt x="1" y="56"/>
                    </a:cubicBezTo>
                    <a:cubicBezTo>
                      <a:pt x="1" y="54"/>
                      <a:pt x="1" y="52"/>
                      <a:pt x="2" y="50"/>
                    </a:cubicBezTo>
                    <a:cubicBezTo>
                      <a:pt x="2" y="48"/>
                      <a:pt x="3" y="46"/>
                      <a:pt x="3" y="44"/>
                    </a:cubicBezTo>
                    <a:cubicBezTo>
                      <a:pt x="4" y="44"/>
                      <a:pt x="4" y="44"/>
                      <a:pt x="4" y="44"/>
                    </a:cubicBezTo>
                    <a:cubicBezTo>
                      <a:pt x="4" y="44"/>
                      <a:pt x="4" y="44"/>
                      <a:pt x="4" y="44"/>
                    </a:cubicBezTo>
                    <a:cubicBezTo>
                      <a:pt x="4" y="44"/>
                      <a:pt x="4" y="44"/>
                      <a:pt x="4" y="44"/>
                    </a:cubicBezTo>
                    <a:cubicBezTo>
                      <a:pt x="4" y="43"/>
                      <a:pt x="4" y="43"/>
                      <a:pt x="4" y="43"/>
                    </a:cubicBezTo>
                    <a:cubicBezTo>
                      <a:pt x="4" y="43"/>
                      <a:pt x="4" y="43"/>
                      <a:pt x="4" y="43"/>
                    </a:cubicBezTo>
                    <a:cubicBezTo>
                      <a:pt x="5" y="42"/>
                      <a:pt x="5" y="42"/>
                      <a:pt x="5" y="42"/>
                    </a:cubicBezTo>
                    <a:cubicBezTo>
                      <a:pt x="6" y="39"/>
                      <a:pt x="6" y="39"/>
                      <a:pt x="6" y="39"/>
                    </a:cubicBezTo>
                    <a:cubicBezTo>
                      <a:pt x="7" y="37"/>
                      <a:pt x="8" y="35"/>
                      <a:pt x="9" y="34"/>
                    </a:cubicBezTo>
                    <a:cubicBezTo>
                      <a:pt x="11" y="31"/>
                      <a:pt x="11" y="31"/>
                      <a:pt x="11" y="31"/>
                    </a:cubicBezTo>
                    <a:cubicBezTo>
                      <a:pt x="12" y="31"/>
                      <a:pt x="12" y="30"/>
                      <a:pt x="13" y="29"/>
                    </a:cubicBezTo>
                    <a:cubicBezTo>
                      <a:pt x="14" y="28"/>
                      <a:pt x="16" y="27"/>
                      <a:pt x="17" y="25"/>
                    </a:cubicBezTo>
                    <a:cubicBezTo>
                      <a:pt x="20" y="23"/>
                      <a:pt x="23" y="21"/>
                      <a:pt x="26" y="19"/>
                    </a:cubicBezTo>
                    <a:cubicBezTo>
                      <a:pt x="28" y="18"/>
                      <a:pt x="31" y="16"/>
                      <a:pt x="33" y="14"/>
                    </a:cubicBezTo>
                    <a:cubicBezTo>
                      <a:pt x="35" y="13"/>
                      <a:pt x="37" y="11"/>
                      <a:pt x="38" y="10"/>
                    </a:cubicBezTo>
                    <a:cubicBezTo>
                      <a:pt x="40" y="8"/>
                      <a:pt x="41" y="6"/>
                      <a:pt x="41" y="5"/>
                    </a:cubicBezTo>
                    <a:cubicBezTo>
                      <a:pt x="42" y="4"/>
                      <a:pt x="43" y="2"/>
                      <a:pt x="43" y="2"/>
                    </a:cubicBezTo>
                    <a:cubicBezTo>
                      <a:pt x="43" y="1"/>
                      <a:pt x="44" y="0"/>
                      <a:pt x="44" y="0"/>
                    </a:cubicBezTo>
                    <a:cubicBezTo>
                      <a:pt x="44" y="0"/>
                      <a:pt x="44" y="1"/>
                      <a:pt x="43" y="2"/>
                    </a:cubicBezTo>
                    <a:cubicBezTo>
                      <a:pt x="43" y="3"/>
                      <a:pt x="43" y="4"/>
                      <a:pt x="43" y="6"/>
                    </a:cubicBezTo>
                    <a:cubicBezTo>
                      <a:pt x="43" y="6"/>
                      <a:pt x="42" y="7"/>
                      <a:pt x="42" y="8"/>
                    </a:cubicBezTo>
                    <a:cubicBezTo>
                      <a:pt x="42" y="9"/>
                      <a:pt x="41" y="10"/>
                      <a:pt x="41" y="11"/>
                    </a:cubicBezTo>
                    <a:cubicBezTo>
                      <a:pt x="39" y="13"/>
                      <a:pt x="38" y="16"/>
                      <a:pt x="36" y="18"/>
                    </a:cubicBezTo>
                    <a:cubicBezTo>
                      <a:pt x="34" y="20"/>
                      <a:pt x="31" y="22"/>
                      <a:pt x="29" y="24"/>
                    </a:cubicBezTo>
                    <a:cubicBezTo>
                      <a:pt x="26" y="26"/>
                      <a:pt x="24" y="28"/>
                      <a:pt x="21" y="30"/>
                    </a:cubicBezTo>
                    <a:cubicBezTo>
                      <a:pt x="19" y="33"/>
                      <a:pt x="17" y="35"/>
                      <a:pt x="15" y="38"/>
                    </a:cubicBezTo>
                    <a:cubicBezTo>
                      <a:pt x="14" y="39"/>
                      <a:pt x="13" y="41"/>
                      <a:pt x="13" y="42"/>
                    </a:cubicBezTo>
                    <a:cubicBezTo>
                      <a:pt x="11" y="45"/>
                      <a:pt x="11" y="45"/>
                      <a:pt x="11" y="45"/>
                    </a:cubicBezTo>
                    <a:cubicBezTo>
                      <a:pt x="11" y="46"/>
                      <a:pt x="11" y="46"/>
                      <a:pt x="11" y="46"/>
                    </a:cubicBezTo>
                    <a:cubicBezTo>
                      <a:pt x="11" y="47"/>
                      <a:pt x="11" y="47"/>
                      <a:pt x="11" y="47"/>
                    </a:cubicBezTo>
                    <a:cubicBezTo>
                      <a:pt x="11" y="47"/>
                      <a:pt x="11" y="47"/>
                      <a:pt x="11" y="47"/>
                    </a:cubicBezTo>
                    <a:cubicBezTo>
                      <a:pt x="11" y="46"/>
                      <a:pt x="11" y="46"/>
                      <a:pt x="11" y="46"/>
                    </a:cubicBezTo>
                    <a:cubicBezTo>
                      <a:pt x="11" y="47"/>
                      <a:pt x="11" y="47"/>
                      <a:pt x="11" y="47"/>
                    </a:cubicBezTo>
                    <a:cubicBezTo>
                      <a:pt x="11" y="47"/>
                      <a:pt x="11" y="47"/>
                      <a:pt x="11" y="47"/>
                    </a:cubicBezTo>
                    <a:cubicBezTo>
                      <a:pt x="10" y="47"/>
                      <a:pt x="10" y="47"/>
                      <a:pt x="10" y="47"/>
                    </a:cubicBezTo>
                    <a:cubicBezTo>
                      <a:pt x="10" y="49"/>
                      <a:pt x="9" y="50"/>
                      <a:pt x="9" y="52"/>
                    </a:cubicBezTo>
                    <a:cubicBezTo>
                      <a:pt x="9" y="54"/>
                      <a:pt x="8" y="55"/>
                      <a:pt x="8" y="57"/>
                    </a:cubicBezTo>
                    <a:cubicBezTo>
                      <a:pt x="7" y="60"/>
                      <a:pt x="7" y="64"/>
                      <a:pt x="7" y="67"/>
                    </a:cubicBezTo>
                    <a:cubicBezTo>
                      <a:pt x="7" y="70"/>
                      <a:pt x="7" y="74"/>
                      <a:pt x="8" y="77"/>
                    </a:cubicBezTo>
                    <a:cubicBezTo>
                      <a:pt x="8" y="80"/>
                      <a:pt x="9" y="83"/>
                      <a:pt x="10" y="85"/>
                    </a:cubicBezTo>
                    <a:cubicBezTo>
                      <a:pt x="10" y="88"/>
                      <a:pt x="11" y="90"/>
                      <a:pt x="12" y="92"/>
                    </a:cubicBezTo>
                    <a:cubicBezTo>
                      <a:pt x="12" y="95"/>
                      <a:pt x="13" y="96"/>
                      <a:pt x="14" y="98"/>
                    </a:cubicBezTo>
                    <a:cubicBezTo>
                      <a:pt x="15" y="101"/>
                      <a:pt x="15" y="103"/>
                      <a:pt x="15" y="103"/>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1" name="Freeform 324">
                <a:extLst>
                  <a:ext uri="{FF2B5EF4-FFF2-40B4-BE49-F238E27FC236}">
                    <a16:creationId xmlns:a16="http://schemas.microsoft.com/office/drawing/2014/main" id="{5766B998-5209-420A-B924-E21EE0D80D51}"/>
                  </a:ext>
                </a:extLst>
              </p:cNvPr>
              <p:cNvSpPr>
                <a:spLocks noEditPoints="1"/>
              </p:cNvSpPr>
              <p:nvPr/>
            </p:nvSpPr>
            <p:spPr bwMode="auto">
              <a:xfrm>
                <a:off x="2419" y="1902"/>
                <a:ext cx="49" cy="64"/>
              </a:xfrm>
              <a:custGeom>
                <a:avLst/>
                <a:gdLst>
                  <a:gd name="T0" fmla="*/ 1 w 21"/>
                  <a:gd name="T1" fmla="*/ 24 h 27"/>
                  <a:gd name="T2" fmla="*/ 0 w 21"/>
                  <a:gd name="T3" fmla="*/ 26 h 27"/>
                  <a:gd name="T4" fmla="*/ 0 w 21"/>
                  <a:gd name="T5" fmla="*/ 27 h 27"/>
                  <a:gd name="T6" fmla="*/ 1 w 21"/>
                  <a:gd name="T7" fmla="*/ 27 h 27"/>
                  <a:gd name="T8" fmla="*/ 3 w 21"/>
                  <a:gd name="T9" fmla="*/ 27 h 27"/>
                  <a:gd name="T10" fmla="*/ 1 w 21"/>
                  <a:gd name="T11" fmla="*/ 24 h 27"/>
                  <a:gd name="T12" fmla="*/ 15 w 21"/>
                  <a:gd name="T13" fmla="*/ 0 h 27"/>
                  <a:gd name="T14" fmla="*/ 14 w 21"/>
                  <a:gd name="T15" fmla="*/ 1 h 27"/>
                  <a:gd name="T16" fmla="*/ 13 w 21"/>
                  <a:gd name="T17" fmla="*/ 3 h 27"/>
                  <a:gd name="T18" fmla="*/ 12 w 21"/>
                  <a:gd name="T19" fmla="*/ 3 h 27"/>
                  <a:gd name="T20" fmla="*/ 12 w 21"/>
                  <a:gd name="T21" fmla="*/ 3 h 27"/>
                  <a:gd name="T22" fmla="*/ 12 w 21"/>
                  <a:gd name="T23" fmla="*/ 4 h 27"/>
                  <a:gd name="T24" fmla="*/ 11 w 21"/>
                  <a:gd name="T25" fmla="*/ 4 h 27"/>
                  <a:gd name="T26" fmla="*/ 10 w 21"/>
                  <a:gd name="T27" fmla="*/ 5 h 27"/>
                  <a:gd name="T28" fmla="*/ 9 w 21"/>
                  <a:gd name="T29" fmla="*/ 7 h 27"/>
                  <a:gd name="T30" fmla="*/ 12 w 21"/>
                  <a:gd name="T31" fmla="*/ 10 h 27"/>
                  <a:gd name="T32" fmla="*/ 13 w 21"/>
                  <a:gd name="T33" fmla="*/ 11 h 27"/>
                  <a:gd name="T34" fmla="*/ 16 w 21"/>
                  <a:gd name="T35" fmla="*/ 7 h 27"/>
                  <a:gd name="T36" fmla="*/ 21 w 21"/>
                  <a:gd name="T37" fmla="*/ 2 h 27"/>
                  <a:gd name="T38" fmla="*/ 19 w 21"/>
                  <a:gd name="T39" fmla="*/ 2 h 27"/>
                  <a:gd name="T40" fmla="*/ 16 w 21"/>
                  <a:gd name="T41" fmla="*/ 1 h 27"/>
                  <a:gd name="T42" fmla="*/ 15 w 21"/>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7">
                    <a:moveTo>
                      <a:pt x="1" y="24"/>
                    </a:moveTo>
                    <a:cubicBezTo>
                      <a:pt x="0" y="26"/>
                      <a:pt x="0" y="26"/>
                      <a:pt x="0" y="26"/>
                    </a:cubicBezTo>
                    <a:cubicBezTo>
                      <a:pt x="0" y="27"/>
                      <a:pt x="0" y="27"/>
                      <a:pt x="0" y="27"/>
                    </a:cubicBezTo>
                    <a:cubicBezTo>
                      <a:pt x="0" y="27"/>
                      <a:pt x="1" y="27"/>
                      <a:pt x="1" y="27"/>
                    </a:cubicBezTo>
                    <a:cubicBezTo>
                      <a:pt x="2" y="27"/>
                      <a:pt x="2" y="27"/>
                      <a:pt x="3" y="27"/>
                    </a:cubicBezTo>
                    <a:cubicBezTo>
                      <a:pt x="1" y="24"/>
                      <a:pt x="1" y="24"/>
                      <a:pt x="1" y="24"/>
                    </a:cubicBezTo>
                    <a:moveTo>
                      <a:pt x="15" y="0"/>
                    </a:moveTo>
                    <a:cubicBezTo>
                      <a:pt x="14" y="1"/>
                      <a:pt x="14" y="1"/>
                      <a:pt x="14" y="1"/>
                    </a:cubicBezTo>
                    <a:cubicBezTo>
                      <a:pt x="13" y="3"/>
                      <a:pt x="13" y="3"/>
                      <a:pt x="13" y="3"/>
                    </a:cubicBezTo>
                    <a:cubicBezTo>
                      <a:pt x="12" y="3"/>
                      <a:pt x="12" y="3"/>
                      <a:pt x="12" y="3"/>
                    </a:cubicBezTo>
                    <a:cubicBezTo>
                      <a:pt x="12" y="3"/>
                      <a:pt x="12" y="3"/>
                      <a:pt x="12" y="3"/>
                    </a:cubicBezTo>
                    <a:cubicBezTo>
                      <a:pt x="12" y="4"/>
                      <a:pt x="12" y="4"/>
                      <a:pt x="12" y="4"/>
                    </a:cubicBezTo>
                    <a:cubicBezTo>
                      <a:pt x="11" y="4"/>
                      <a:pt x="11" y="4"/>
                      <a:pt x="11" y="4"/>
                    </a:cubicBezTo>
                    <a:cubicBezTo>
                      <a:pt x="10" y="5"/>
                      <a:pt x="10" y="5"/>
                      <a:pt x="10" y="5"/>
                    </a:cubicBezTo>
                    <a:cubicBezTo>
                      <a:pt x="9" y="7"/>
                      <a:pt x="9" y="7"/>
                      <a:pt x="9" y="7"/>
                    </a:cubicBezTo>
                    <a:cubicBezTo>
                      <a:pt x="10" y="8"/>
                      <a:pt x="11" y="9"/>
                      <a:pt x="12" y="10"/>
                    </a:cubicBezTo>
                    <a:cubicBezTo>
                      <a:pt x="12" y="10"/>
                      <a:pt x="12" y="11"/>
                      <a:pt x="13" y="11"/>
                    </a:cubicBezTo>
                    <a:cubicBezTo>
                      <a:pt x="14" y="10"/>
                      <a:pt x="15" y="9"/>
                      <a:pt x="16" y="7"/>
                    </a:cubicBezTo>
                    <a:cubicBezTo>
                      <a:pt x="17" y="6"/>
                      <a:pt x="19" y="4"/>
                      <a:pt x="21" y="2"/>
                    </a:cubicBezTo>
                    <a:cubicBezTo>
                      <a:pt x="19" y="2"/>
                      <a:pt x="19" y="2"/>
                      <a:pt x="19" y="2"/>
                    </a:cubicBezTo>
                    <a:cubicBezTo>
                      <a:pt x="16" y="1"/>
                      <a:pt x="16" y="1"/>
                      <a:pt x="16" y="1"/>
                    </a:cubicBezTo>
                    <a:cubicBezTo>
                      <a:pt x="15" y="0"/>
                      <a:pt x="15" y="0"/>
                      <a:pt x="15"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2" name="Freeform 325">
                <a:extLst>
                  <a:ext uri="{FF2B5EF4-FFF2-40B4-BE49-F238E27FC236}">
                    <a16:creationId xmlns:a16="http://schemas.microsoft.com/office/drawing/2014/main" id="{A4A58937-BCCF-4ED8-8A51-24009337CA47}"/>
                  </a:ext>
                </a:extLst>
              </p:cNvPr>
              <p:cNvSpPr>
                <a:spLocks/>
              </p:cNvSpPr>
              <p:nvPr/>
            </p:nvSpPr>
            <p:spPr bwMode="auto">
              <a:xfrm>
                <a:off x="2416" y="1966"/>
                <a:ext cx="29" cy="91"/>
              </a:xfrm>
              <a:custGeom>
                <a:avLst/>
                <a:gdLst>
                  <a:gd name="T0" fmla="*/ 4 w 12"/>
                  <a:gd name="T1" fmla="*/ 0 h 38"/>
                  <a:gd name="T2" fmla="*/ 2 w 12"/>
                  <a:gd name="T3" fmla="*/ 0 h 38"/>
                  <a:gd name="T4" fmla="*/ 1 w 12"/>
                  <a:gd name="T5" fmla="*/ 0 h 38"/>
                  <a:gd name="T6" fmla="*/ 1 w 12"/>
                  <a:gd name="T7" fmla="*/ 1 h 38"/>
                  <a:gd name="T8" fmla="*/ 0 w 12"/>
                  <a:gd name="T9" fmla="*/ 7 h 38"/>
                  <a:gd name="T10" fmla="*/ 0 w 12"/>
                  <a:gd name="T11" fmla="*/ 13 h 38"/>
                  <a:gd name="T12" fmla="*/ 0 w 12"/>
                  <a:gd name="T13" fmla="*/ 18 h 38"/>
                  <a:gd name="T14" fmla="*/ 0 w 12"/>
                  <a:gd name="T15" fmla="*/ 19 h 38"/>
                  <a:gd name="T16" fmla="*/ 0 w 12"/>
                  <a:gd name="T17" fmla="*/ 19 h 38"/>
                  <a:gd name="T18" fmla="*/ 0 w 12"/>
                  <a:gd name="T19" fmla="*/ 20 h 38"/>
                  <a:gd name="T20" fmla="*/ 1 w 12"/>
                  <a:gd name="T21" fmla="*/ 21 h 38"/>
                  <a:gd name="T22" fmla="*/ 1 w 12"/>
                  <a:gd name="T23" fmla="*/ 24 h 38"/>
                  <a:gd name="T24" fmla="*/ 1 w 12"/>
                  <a:gd name="T25" fmla="*/ 25 h 38"/>
                  <a:gd name="T26" fmla="*/ 4 w 12"/>
                  <a:gd name="T27" fmla="*/ 30 h 38"/>
                  <a:gd name="T28" fmla="*/ 12 w 12"/>
                  <a:gd name="T29" fmla="*/ 38 h 38"/>
                  <a:gd name="T30" fmla="*/ 11 w 12"/>
                  <a:gd name="T31" fmla="*/ 37 h 38"/>
                  <a:gd name="T32" fmla="*/ 6 w 12"/>
                  <a:gd name="T33" fmla="*/ 18 h 38"/>
                  <a:gd name="T34" fmla="*/ 6 w 12"/>
                  <a:gd name="T35" fmla="*/ 4 h 38"/>
                  <a:gd name="T36" fmla="*/ 6 w 12"/>
                  <a:gd name="T37" fmla="*/ 3 h 38"/>
                  <a:gd name="T38" fmla="*/ 4 w 12"/>
                  <a:gd name="T3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38">
                    <a:moveTo>
                      <a:pt x="4" y="0"/>
                    </a:moveTo>
                    <a:cubicBezTo>
                      <a:pt x="3" y="0"/>
                      <a:pt x="3" y="0"/>
                      <a:pt x="2" y="0"/>
                    </a:cubicBezTo>
                    <a:cubicBezTo>
                      <a:pt x="2" y="0"/>
                      <a:pt x="1" y="0"/>
                      <a:pt x="1" y="0"/>
                    </a:cubicBezTo>
                    <a:cubicBezTo>
                      <a:pt x="1" y="1"/>
                      <a:pt x="1" y="1"/>
                      <a:pt x="1" y="1"/>
                    </a:cubicBezTo>
                    <a:cubicBezTo>
                      <a:pt x="0" y="3"/>
                      <a:pt x="0" y="5"/>
                      <a:pt x="0" y="7"/>
                    </a:cubicBezTo>
                    <a:cubicBezTo>
                      <a:pt x="0" y="9"/>
                      <a:pt x="0" y="11"/>
                      <a:pt x="0" y="13"/>
                    </a:cubicBezTo>
                    <a:cubicBezTo>
                      <a:pt x="0" y="15"/>
                      <a:pt x="0" y="16"/>
                      <a:pt x="0" y="18"/>
                    </a:cubicBezTo>
                    <a:cubicBezTo>
                      <a:pt x="0" y="19"/>
                      <a:pt x="0" y="19"/>
                      <a:pt x="0" y="19"/>
                    </a:cubicBezTo>
                    <a:cubicBezTo>
                      <a:pt x="0" y="19"/>
                      <a:pt x="0" y="19"/>
                      <a:pt x="0" y="19"/>
                    </a:cubicBezTo>
                    <a:cubicBezTo>
                      <a:pt x="0" y="20"/>
                      <a:pt x="0" y="20"/>
                      <a:pt x="0" y="20"/>
                    </a:cubicBezTo>
                    <a:cubicBezTo>
                      <a:pt x="1" y="21"/>
                      <a:pt x="1" y="21"/>
                      <a:pt x="1" y="21"/>
                    </a:cubicBezTo>
                    <a:cubicBezTo>
                      <a:pt x="1" y="24"/>
                      <a:pt x="1" y="24"/>
                      <a:pt x="1" y="24"/>
                    </a:cubicBezTo>
                    <a:cubicBezTo>
                      <a:pt x="1" y="25"/>
                      <a:pt x="1" y="25"/>
                      <a:pt x="1" y="25"/>
                    </a:cubicBezTo>
                    <a:cubicBezTo>
                      <a:pt x="2" y="27"/>
                      <a:pt x="3" y="29"/>
                      <a:pt x="4" y="30"/>
                    </a:cubicBezTo>
                    <a:cubicBezTo>
                      <a:pt x="6" y="33"/>
                      <a:pt x="9" y="36"/>
                      <a:pt x="12" y="38"/>
                    </a:cubicBezTo>
                    <a:cubicBezTo>
                      <a:pt x="11" y="38"/>
                      <a:pt x="11" y="37"/>
                      <a:pt x="11" y="37"/>
                    </a:cubicBezTo>
                    <a:cubicBezTo>
                      <a:pt x="9" y="31"/>
                      <a:pt x="7" y="24"/>
                      <a:pt x="6" y="18"/>
                    </a:cubicBezTo>
                    <a:cubicBezTo>
                      <a:pt x="6" y="13"/>
                      <a:pt x="6" y="9"/>
                      <a:pt x="6" y="4"/>
                    </a:cubicBezTo>
                    <a:cubicBezTo>
                      <a:pt x="6" y="4"/>
                      <a:pt x="6" y="3"/>
                      <a:pt x="6" y="3"/>
                    </a:cubicBezTo>
                    <a:cubicBezTo>
                      <a:pt x="4" y="0"/>
                      <a:pt x="4" y="0"/>
                      <a:pt x="4"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3" name="Freeform 326">
                <a:extLst>
                  <a:ext uri="{FF2B5EF4-FFF2-40B4-BE49-F238E27FC236}">
                    <a16:creationId xmlns:a16="http://schemas.microsoft.com/office/drawing/2014/main" id="{D1B61F50-F9F3-4FF6-A93C-78581B6BC20B}"/>
                  </a:ext>
                </a:extLst>
              </p:cNvPr>
              <p:cNvSpPr>
                <a:spLocks/>
              </p:cNvSpPr>
              <p:nvPr/>
            </p:nvSpPr>
            <p:spPr bwMode="auto">
              <a:xfrm>
                <a:off x="2466" y="1924"/>
                <a:ext cx="21" cy="31"/>
              </a:xfrm>
              <a:custGeom>
                <a:avLst/>
                <a:gdLst>
                  <a:gd name="T0" fmla="*/ 8 w 9"/>
                  <a:gd name="T1" fmla="*/ 0 h 13"/>
                  <a:gd name="T2" fmla="*/ 3 w 9"/>
                  <a:gd name="T3" fmla="*/ 5 h 13"/>
                  <a:gd name="T4" fmla="*/ 0 w 9"/>
                  <a:gd name="T5" fmla="*/ 11 h 13"/>
                  <a:gd name="T6" fmla="*/ 1 w 9"/>
                  <a:gd name="T7" fmla="*/ 13 h 13"/>
                  <a:gd name="T8" fmla="*/ 3 w 9"/>
                  <a:gd name="T9" fmla="*/ 10 h 13"/>
                  <a:gd name="T10" fmla="*/ 4 w 9"/>
                  <a:gd name="T11" fmla="*/ 8 h 13"/>
                  <a:gd name="T12" fmla="*/ 5 w 9"/>
                  <a:gd name="T13" fmla="*/ 7 h 13"/>
                  <a:gd name="T14" fmla="*/ 6 w 9"/>
                  <a:gd name="T15" fmla="*/ 6 h 13"/>
                  <a:gd name="T16" fmla="*/ 7 w 9"/>
                  <a:gd name="T17" fmla="*/ 4 h 13"/>
                  <a:gd name="T18" fmla="*/ 9 w 9"/>
                  <a:gd name="T19" fmla="*/ 3 h 13"/>
                  <a:gd name="T20" fmla="*/ 8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8" y="0"/>
                    </a:moveTo>
                    <a:cubicBezTo>
                      <a:pt x="7" y="2"/>
                      <a:pt x="5" y="3"/>
                      <a:pt x="3" y="5"/>
                    </a:cubicBezTo>
                    <a:cubicBezTo>
                      <a:pt x="2" y="7"/>
                      <a:pt x="1" y="9"/>
                      <a:pt x="0" y="11"/>
                    </a:cubicBezTo>
                    <a:cubicBezTo>
                      <a:pt x="0" y="11"/>
                      <a:pt x="1" y="12"/>
                      <a:pt x="1" y="13"/>
                    </a:cubicBezTo>
                    <a:cubicBezTo>
                      <a:pt x="2" y="12"/>
                      <a:pt x="3" y="11"/>
                      <a:pt x="3" y="10"/>
                    </a:cubicBezTo>
                    <a:cubicBezTo>
                      <a:pt x="4" y="9"/>
                      <a:pt x="4" y="8"/>
                      <a:pt x="4" y="8"/>
                    </a:cubicBezTo>
                    <a:cubicBezTo>
                      <a:pt x="5" y="7"/>
                      <a:pt x="5" y="7"/>
                      <a:pt x="5" y="7"/>
                    </a:cubicBezTo>
                    <a:cubicBezTo>
                      <a:pt x="6" y="6"/>
                      <a:pt x="6" y="6"/>
                      <a:pt x="6" y="6"/>
                    </a:cubicBezTo>
                    <a:cubicBezTo>
                      <a:pt x="7" y="4"/>
                      <a:pt x="7" y="4"/>
                      <a:pt x="7" y="4"/>
                    </a:cubicBezTo>
                    <a:cubicBezTo>
                      <a:pt x="8" y="4"/>
                      <a:pt x="8" y="3"/>
                      <a:pt x="9" y="3"/>
                    </a:cubicBezTo>
                    <a:cubicBezTo>
                      <a:pt x="9" y="2"/>
                      <a:pt x="9" y="1"/>
                      <a:pt x="8"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4" name="Freeform 327">
                <a:extLst>
                  <a:ext uri="{FF2B5EF4-FFF2-40B4-BE49-F238E27FC236}">
                    <a16:creationId xmlns:a16="http://schemas.microsoft.com/office/drawing/2014/main" id="{B8192FF8-B1D7-461E-B7C8-DC9EF09C7A21}"/>
                  </a:ext>
                </a:extLst>
              </p:cNvPr>
              <p:cNvSpPr>
                <a:spLocks noEditPoints="1"/>
              </p:cNvSpPr>
              <p:nvPr/>
            </p:nvSpPr>
            <p:spPr bwMode="auto">
              <a:xfrm>
                <a:off x="2459" y="1914"/>
                <a:ext cx="55" cy="162"/>
              </a:xfrm>
              <a:custGeom>
                <a:avLst/>
                <a:gdLst>
                  <a:gd name="T0" fmla="*/ 0 w 23"/>
                  <a:gd name="T1" fmla="*/ 44 h 68"/>
                  <a:gd name="T2" fmla="*/ 10 w 23"/>
                  <a:gd name="T3" fmla="*/ 67 h 68"/>
                  <a:gd name="T4" fmla="*/ 13 w 23"/>
                  <a:gd name="T5" fmla="*/ 68 h 68"/>
                  <a:gd name="T6" fmla="*/ 13 w 23"/>
                  <a:gd name="T7" fmla="*/ 67 h 68"/>
                  <a:gd name="T8" fmla="*/ 8 w 23"/>
                  <a:gd name="T9" fmla="*/ 58 h 68"/>
                  <a:gd name="T10" fmla="*/ 6 w 23"/>
                  <a:gd name="T11" fmla="*/ 54 h 68"/>
                  <a:gd name="T12" fmla="*/ 6 w 23"/>
                  <a:gd name="T13" fmla="*/ 53 h 68"/>
                  <a:gd name="T14" fmla="*/ 4 w 23"/>
                  <a:gd name="T15" fmla="*/ 50 h 68"/>
                  <a:gd name="T16" fmla="*/ 1 w 23"/>
                  <a:gd name="T17" fmla="*/ 45 h 68"/>
                  <a:gd name="T18" fmla="*/ 0 w 23"/>
                  <a:gd name="T19" fmla="*/ 44 h 68"/>
                  <a:gd name="T20" fmla="*/ 18 w 23"/>
                  <a:gd name="T21" fmla="*/ 0 h 68"/>
                  <a:gd name="T22" fmla="*/ 11 w 23"/>
                  <a:gd name="T23" fmla="*/ 4 h 68"/>
                  <a:gd name="T24" fmla="*/ 12 w 23"/>
                  <a:gd name="T25" fmla="*/ 7 h 68"/>
                  <a:gd name="T26" fmla="*/ 12 w 23"/>
                  <a:gd name="T27" fmla="*/ 7 h 68"/>
                  <a:gd name="T28" fmla="*/ 23 w 23"/>
                  <a:gd name="T29" fmla="*/ 1 h 68"/>
                  <a:gd name="T30" fmla="*/ 18 w 23"/>
                  <a:gd name="T3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68">
                    <a:moveTo>
                      <a:pt x="0" y="44"/>
                    </a:moveTo>
                    <a:cubicBezTo>
                      <a:pt x="2" y="52"/>
                      <a:pt x="5" y="60"/>
                      <a:pt x="10" y="67"/>
                    </a:cubicBezTo>
                    <a:cubicBezTo>
                      <a:pt x="11" y="68"/>
                      <a:pt x="12" y="68"/>
                      <a:pt x="13" y="68"/>
                    </a:cubicBezTo>
                    <a:cubicBezTo>
                      <a:pt x="13" y="67"/>
                      <a:pt x="13" y="67"/>
                      <a:pt x="13" y="67"/>
                    </a:cubicBezTo>
                    <a:cubicBezTo>
                      <a:pt x="11" y="64"/>
                      <a:pt x="9" y="61"/>
                      <a:pt x="8" y="58"/>
                    </a:cubicBezTo>
                    <a:cubicBezTo>
                      <a:pt x="6" y="54"/>
                      <a:pt x="6" y="54"/>
                      <a:pt x="6" y="54"/>
                    </a:cubicBezTo>
                    <a:cubicBezTo>
                      <a:pt x="6" y="53"/>
                      <a:pt x="6" y="53"/>
                      <a:pt x="6" y="53"/>
                    </a:cubicBezTo>
                    <a:cubicBezTo>
                      <a:pt x="4" y="50"/>
                      <a:pt x="4" y="50"/>
                      <a:pt x="4" y="50"/>
                    </a:cubicBezTo>
                    <a:cubicBezTo>
                      <a:pt x="1" y="45"/>
                      <a:pt x="1" y="45"/>
                      <a:pt x="1" y="45"/>
                    </a:cubicBezTo>
                    <a:cubicBezTo>
                      <a:pt x="1" y="45"/>
                      <a:pt x="0" y="44"/>
                      <a:pt x="0" y="44"/>
                    </a:cubicBezTo>
                    <a:moveTo>
                      <a:pt x="18" y="0"/>
                    </a:moveTo>
                    <a:cubicBezTo>
                      <a:pt x="16" y="1"/>
                      <a:pt x="13" y="3"/>
                      <a:pt x="11" y="4"/>
                    </a:cubicBezTo>
                    <a:cubicBezTo>
                      <a:pt x="12" y="5"/>
                      <a:pt x="12" y="6"/>
                      <a:pt x="12" y="7"/>
                    </a:cubicBezTo>
                    <a:cubicBezTo>
                      <a:pt x="12" y="7"/>
                      <a:pt x="12" y="7"/>
                      <a:pt x="12" y="7"/>
                    </a:cubicBezTo>
                    <a:cubicBezTo>
                      <a:pt x="15" y="4"/>
                      <a:pt x="19" y="2"/>
                      <a:pt x="23" y="1"/>
                    </a:cubicBezTo>
                    <a:cubicBezTo>
                      <a:pt x="21" y="0"/>
                      <a:pt x="20" y="0"/>
                      <a:pt x="18"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5" name="Freeform 328">
                <a:extLst>
                  <a:ext uri="{FF2B5EF4-FFF2-40B4-BE49-F238E27FC236}">
                    <a16:creationId xmlns:a16="http://schemas.microsoft.com/office/drawing/2014/main" id="{4FB8BDE9-34A7-4812-B14E-7AD2C203C131}"/>
                  </a:ext>
                </a:extLst>
              </p:cNvPr>
              <p:cNvSpPr>
                <a:spLocks/>
              </p:cNvSpPr>
              <p:nvPr/>
            </p:nvSpPr>
            <p:spPr bwMode="auto">
              <a:xfrm>
                <a:off x="2901" y="1945"/>
                <a:ext cx="5" cy="5"/>
              </a:xfrm>
              <a:custGeom>
                <a:avLst/>
                <a:gdLst>
                  <a:gd name="T0" fmla="*/ 1 w 2"/>
                  <a:gd name="T1" fmla="*/ 0 h 2"/>
                  <a:gd name="T2" fmla="*/ 0 w 2"/>
                  <a:gd name="T3" fmla="*/ 0 h 2"/>
                  <a:gd name="T4" fmla="*/ 1 w 2"/>
                  <a:gd name="T5" fmla="*/ 1 h 2"/>
                  <a:gd name="T6" fmla="*/ 1 w 2"/>
                  <a:gd name="T7" fmla="*/ 1 h 2"/>
                  <a:gd name="T8" fmla="*/ 1 w 2"/>
                  <a:gd name="T9" fmla="*/ 1 h 2"/>
                  <a:gd name="T10" fmla="*/ 1 w 2"/>
                  <a:gd name="T11" fmla="*/ 1 h 2"/>
                  <a:gd name="T12" fmla="*/ 2 w 2"/>
                  <a:gd name="T13" fmla="*/ 2 h 2"/>
                  <a:gd name="T14" fmla="*/ 2 w 2"/>
                  <a:gd name="T15" fmla="*/ 1 h 2"/>
                  <a:gd name="T16" fmla="*/ 1 w 2"/>
                  <a:gd name="T17" fmla="*/ 0 h 2"/>
                  <a:gd name="T18" fmla="*/ 1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0"/>
                    </a:moveTo>
                    <a:cubicBezTo>
                      <a:pt x="1" y="0"/>
                      <a:pt x="0" y="0"/>
                      <a:pt x="0" y="0"/>
                    </a:cubicBezTo>
                    <a:cubicBezTo>
                      <a:pt x="0" y="0"/>
                      <a:pt x="1" y="1"/>
                      <a:pt x="1" y="1"/>
                    </a:cubicBezTo>
                    <a:cubicBezTo>
                      <a:pt x="1" y="1"/>
                      <a:pt x="1" y="1"/>
                      <a:pt x="1" y="1"/>
                    </a:cubicBezTo>
                    <a:cubicBezTo>
                      <a:pt x="1" y="1"/>
                      <a:pt x="1" y="1"/>
                      <a:pt x="1" y="1"/>
                    </a:cubicBezTo>
                    <a:cubicBezTo>
                      <a:pt x="1" y="1"/>
                      <a:pt x="1" y="1"/>
                      <a:pt x="1" y="1"/>
                    </a:cubicBezTo>
                    <a:cubicBezTo>
                      <a:pt x="1" y="1"/>
                      <a:pt x="1" y="2"/>
                      <a:pt x="2" y="2"/>
                    </a:cubicBezTo>
                    <a:cubicBezTo>
                      <a:pt x="2" y="1"/>
                      <a:pt x="2" y="1"/>
                      <a:pt x="2" y="1"/>
                    </a:cubicBezTo>
                    <a:cubicBezTo>
                      <a:pt x="2" y="0"/>
                      <a:pt x="2" y="0"/>
                      <a:pt x="1" y="0"/>
                    </a:cubicBezTo>
                    <a:cubicBezTo>
                      <a:pt x="1" y="0"/>
                      <a:pt x="1" y="0"/>
                      <a:pt x="1" y="0"/>
                    </a:cubicBezTo>
                  </a:path>
                </a:pathLst>
              </a:custGeom>
              <a:solidFill>
                <a:srgbClr val="C6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6" name="Freeform 329">
                <a:extLst>
                  <a:ext uri="{FF2B5EF4-FFF2-40B4-BE49-F238E27FC236}">
                    <a16:creationId xmlns:a16="http://schemas.microsoft.com/office/drawing/2014/main" id="{2D6E4FA1-2FC9-44E6-BB28-557FEF101829}"/>
                  </a:ext>
                </a:extLst>
              </p:cNvPr>
              <p:cNvSpPr>
                <a:spLocks noEditPoints="1"/>
              </p:cNvSpPr>
              <p:nvPr/>
            </p:nvSpPr>
            <p:spPr bwMode="auto">
              <a:xfrm>
                <a:off x="2904" y="1947"/>
                <a:ext cx="2" cy="3"/>
              </a:xfrm>
              <a:custGeom>
                <a:avLst/>
                <a:gdLst>
                  <a:gd name="T0" fmla="*/ 0 w 1"/>
                  <a:gd name="T1" fmla="*/ 0 h 1"/>
                  <a:gd name="T2" fmla="*/ 0 w 1"/>
                  <a:gd name="T3" fmla="*/ 0 h 1"/>
                  <a:gd name="T4" fmla="*/ 0 w 1"/>
                  <a:gd name="T5" fmla="*/ 1 h 1"/>
                  <a:gd name="T6" fmla="*/ 1 w 1"/>
                  <a:gd name="T7" fmla="*/ 1 h 1"/>
                  <a:gd name="T8" fmla="*/ 0 w 1"/>
                  <a:gd name="T9" fmla="*/ 0 h 1"/>
                  <a:gd name="T10" fmla="*/ 0 w 1"/>
                  <a:gd name="T11" fmla="*/ 0 h 1"/>
                  <a:gd name="T12" fmla="*/ 0 w 1"/>
                  <a:gd name="T13" fmla="*/ 0 h 1"/>
                  <a:gd name="T14" fmla="*/ 0 w 1"/>
                  <a:gd name="T15" fmla="*/ 0 h 1"/>
                  <a:gd name="T16" fmla="*/ 0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0"/>
                    </a:moveTo>
                    <a:cubicBezTo>
                      <a:pt x="0" y="0"/>
                      <a:pt x="0" y="0"/>
                      <a:pt x="0" y="0"/>
                    </a:cubicBezTo>
                    <a:cubicBezTo>
                      <a:pt x="0" y="0"/>
                      <a:pt x="0" y="1"/>
                      <a:pt x="0" y="1"/>
                    </a:cubicBezTo>
                    <a:cubicBezTo>
                      <a:pt x="1" y="1"/>
                      <a:pt x="1" y="1"/>
                      <a:pt x="1" y="1"/>
                    </a:cubicBezTo>
                    <a:cubicBezTo>
                      <a:pt x="0" y="1"/>
                      <a:pt x="0" y="0"/>
                      <a:pt x="0" y="0"/>
                    </a:cubicBezTo>
                    <a:moveTo>
                      <a:pt x="0" y="0"/>
                    </a:moveTo>
                    <a:cubicBezTo>
                      <a:pt x="0" y="0"/>
                      <a:pt x="0" y="0"/>
                      <a:pt x="0" y="0"/>
                    </a:cubicBezTo>
                    <a:cubicBezTo>
                      <a:pt x="0" y="0"/>
                      <a:pt x="0" y="0"/>
                      <a:pt x="0" y="0"/>
                    </a:cubicBezTo>
                    <a:cubicBezTo>
                      <a:pt x="0" y="0"/>
                      <a:pt x="0" y="0"/>
                      <a:pt x="0" y="0"/>
                    </a:cubicBezTo>
                  </a:path>
                </a:pathLst>
              </a:custGeom>
              <a:solidFill>
                <a:srgbClr val="B852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7" name="Freeform 330">
                <a:extLst>
                  <a:ext uri="{FF2B5EF4-FFF2-40B4-BE49-F238E27FC236}">
                    <a16:creationId xmlns:a16="http://schemas.microsoft.com/office/drawing/2014/main" id="{BE2FF05C-ECC8-4B4B-B31D-0C4961151AAA}"/>
                  </a:ext>
                </a:extLst>
              </p:cNvPr>
              <p:cNvSpPr>
                <a:spLocks noEditPoints="1"/>
              </p:cNvSpPr>
              <p:nvPr/>
            </p:nvSpPr>
            <p:spPr bwMode="auto">
              <a:xfrm>
                <a:off x="2901" y="1945"/>
                <a:ext cx="3" cy="10"/>
              </a:xfrm>
              <a:custGeom>
                <a:avLst/>
                <a:gdLst>
                  <a:gd name="T0" fmla="*/ 1 w 1"/>
                  <a:gd name="T1" fmla="*/ 1 h 4"/>
                  <a:gd name="T2" fmla="*/ 1 w 1"/>
                  <a:gd name="T3" fmla="*/ 3 h 4"/>
                  <a:gd name="T4" fmla="*/ 1 w 1"/>
                  <a:gd name="T5" fmla="*/ 3 h 4"/>
                  <a:gd name="T6" fmla="*/ 1 w 1"/>
                  <a:gd name="T7" fmla="*/ 4 h 4"/>
                  <a:gd name="T8" fmla="*/ 1 w 1"/>
                  <a:gd name="T9" fmla="*/ 4 h 4"/>
                  <a:gd name="T10" fmla="*/ 1 w 1"/>
                  <a:gd name="T11" fmla="*/ 2 h 4"/>
                  <a:gd name="T12" fmla="*/ 1 w 1"/>
                  <a:gd name="T13" fmla="*/ 1 h 4"/>
                  <a:gd name="T14" fmla="*/ 0 w 1"/>
                  <a:gd name="T15" fmla="*/ 0 h 4"/>
                  <a:gd name="T16" fmla="*/ 0 w 1"/>
                  <a:gd name="T17" fmla="*/ 0 h 4"/>
                  <a:gd name="T18" fmla="*/ 0 w 1"/>
                  <a:gd name="T19" fmla="*/ 0 h 4"/>
                  <a:gd name="T20" fmla="*/ 0 w 1"/>
                  <a:gd name="T21" fmla="*/ 2 h 4"/>
                  <a:gd name="T22" fmla="*/ 0 w 1"/>
                  <a:gd name="T23" fmla="*/ 3 h 4"/>
                  <a:gd name="T24" fmla="*/ 1 w 1"/>
                  <a:gd name="T25" fmla="*/ 1 h 4"/>
                  <a:gd name="T26" fmla="*/ 1 w 1"/>
                  <a:gd name="T27" fmla="*/ 1 h 4"/>
                  <a:gd name="T28" fmla="*/ 1 w 1"/>
                  <a:gd name="T29" fmla="*/ 1 h 4"/>
                  <a:gd name="T30" fmla="*/ 0 w 1"/>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4">
                    <a:moveTo>
                      <a:pt x="1" y="1"/>
                    </a:moveTo>
                    <a:cubicBezTo>
                      <a:pt x="1" y="2"/>
                      <a:pt x="1" y="2"/>
                      <a:pt x="1" y="3"/>
                    </a:cubicBezTo>
                    <a:cubicBezTo>
                      <a:pt x="1" y="3"/>
                      <a:pt x="1" y="3"/>
                      <a:pt x="1" y="3"/>
                    </a:cubicBezTo>
                    <a:cubicBezTo>
                      <a:pt x="1" y="3"/>
                      <a:pt x="1" y="4"/>
                      <a:pt x="1" y="4"/>
                    </a:cubicBezTo>
                    <a:cubicBezTo>
                      <a:pt x="1" y="4"/>
                      <a:pt x="1" y="4"/>
                      <a:pt x="1" y="4"/>
                    </a:cubicBezTo>
                    <a:cubicBezTo>
                      <a:pt x="1" y="3"/>
                      <a:pt x="1" y="3"/>
                      <a:pt x="1" y="2"/>
                    </a:cubicBezTo>
                    <a:cubicBezTo>
                      <a:pt x="1" y="2"/>
                      <a:pt x="1" y="1"/>
                      <a:pt x="1" y="1"/>
                    </a:cubicBezTo>
                    <a:moveTo>
                      <a:pt x="0" y="0"/>
                    </a:moveTo>
                    <a:cubicBezTo>
                      <a:pt x="0" y="0"/>
                      <a:pt x="0" y="0"/>
                      <a:pt x="0" y="0"/>
                    </a:cubicBezTo>
                    <a:cubicBezTo>
                      <a:pt x="0" y="0"/>
                      <a:pt x="0" y="0"/>
                      <a:pt x="0" y="0"/>
                    </a:cubicBezTo>
                    <a:cubicBezTo>
                      <a:pt x="0" y="2"/>
                      <a:pt x="0" y="2"/>
                      <a:pt x="0" y="2"/>
                    </a:cubicBezTo>
                    <a:cubicBezTo>
                      <a:pt x="0" y="2"/>
                      <a:pt x="0" y="3"/>
                      <a:pt x="0" y="3"/>
                    </a:cubicBezTo>
                    <a:cubicBezTo>
                      <a:pt x="1" y="2"/>
                      <a:pt x="1" y="1"/>
                      <a:pt x="1" y="1"/>
                    </a:cubicBezTo>
                    <a:cubicBezTo>
                      <a:pt x="1" y="1"/>
                      <a:pt x="1" y="1"/>
                      <a:pt x="1" y="1"/>
                    </a:cubicBezTo>
                    <a:cubicBezTo>
                      <a:pt x="1" y="1"/>
                      <a:pt x="1" y="1"/>
                      <a:pt x="1" y="1"/>
                    </a:cubicBezTo>
                    <a:cubicBezTo>
                      <a:pt x="1" y="1"/>
                      <a:pt x="0" y="0"/>
                      <a:pt x="0"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8" name="Freeform 331">
                <a:extLst>
                  <a:ext uri="{FF2B5EF4-FFF2-40B4-BE49-F238E27FC236}">
                    <a16:creationId xmlns:a16="http://schemas.microsoft.com/office/drawing/2014/main" id="{46D432FE-7889-40D3-B7D5-77DF7658EDC2}"/>
                  </a:ext>
                </a:extLst>
              </p:cNvPr>
              <p:cNvSpPr>
                <a:spLocks/>
              </p:cNvSpPr>
              <p:nvPr/>
            </p:nvSpPr>
            <p:spPr bwMode="auto">
              <a:xfrm>
                <a:off x="2842" y="2059"/>
                <a:ext cx="24" cy="74"/>
              </a:xfrm>
              <a:custGeom>
                <a:avLst/>
                <a:gdLst>
                  <a:gd name="T0" fmla="*/ 0 w 10"/>
                  <a:gd name="T1" fmla="*/ 0 h 31"/>
                  <a:gd name="T2" fmla="*/ 1 w 10"/>
                  <a:gd name="T3" fmla="*/ 1 h 31"/>
                  <a:gd name="T4" fmla="*/ 5 w 10"/>
                  <a:gd name="T5" fmla="*/ 8 h 31"/>
                  <a:gd name="T6" fmla="*/ 6 w 10"/>
                  <a:gd name="T7" fmla="*/ 13 h 31"/>
                  <a:gd name="T8" fmla="*/ 7 w 10"/>
                  <a:gd name="T9" fmla="*/ 17 h 31"/>
                  <a:gd name="T10" fmla="*/ 8 w 10"/>
                  <a:gd name="T11" fmla="*/ 20 h 31"/>
                  <a:gd name="T12" fmla="*/ 8 w 10"/>
                  <a:gd name="T13" fmla="*/ 22 h 31"/>
                  <a:gd name="T14" fmla="*/ 8 w 10"/>
                  <a:gd name="T15" fmla="*/ 27 h 31"/>
                  <a:gd name="T16" fmla="*/ 8 w 10"/>
                  <a:gd name="T17" fmla="*/ 30 h 31"/>
                  <a:gd name="T18" fmla="*/ 10 w 10"/>
                  <a:gd name="T19" fmla="*/ 31 h 31"/>
                  <a:gd name="T20" fmla="*/ 10 w 10"/>
                  <a:gd name="T21" fmla="*/ 30 h 31"/>
                  <a:gd name="T22" fmla="*/ 10 w 10"/>
                  <a:gd name="T23" fmla="*/ 27 h 31"/>
                  <a:gd name="T24" fmla="*/ 10 w 10"/>
                  <a:gd name="T25" fmla="*/ 27 h 31"/>
                  <a:gd name="T26" fmla="*/ 10 w 10"/>
                  <a:gd name="T27" fmla="*/ 27 h 31"/>
                  <a:gd name="T28" fmla="*/ 10 w 10"/>
                  <a:gd name="T29" fmla="*/ 27 h 31"/>
                  <a:gd name="T30" fmla="*/ 10 w 10"/>
                  <a:gd name="T31" fmla="*/ 26 h 31"/>
                  <a:gd name="T32" fmla="*/ 10 w 10"/>
                  <a:gd name="T33" fmla="*/ 26 h 31"/>
                  <a:gd name="T34" fmla="*/ 10 w 10"/>
                  <a:gd name="T35" fmla="*/ 24 h 31"/>
                  <a:gd name="T36" fmla="*/ 10 w 10"/>
                  <a:gd name="T37" fmla="*/ 22 h 31"/>
                  <a:gd name="T38" fmla="*/ 10 w 10"/>
                  <a:gd name="T39" fmla="*/ 19 h 31"/>
                  <a:gd name="T40" fmla="*/ 10 w 10"/>
                  <a:gd name="T41" fmla="*/ 19 h 31"/>
                  <a:gd name="T42" fmla="*/ 10 w 10"/>
                  <a:gd name="T43" fmla="*/ 19 h 31"/>
                  <a:gd name="T44" fmla="*/ 9 w 10"/>
                  <a:gd name="T45" fmla="*/ 16 h 31"/>
                  <a:gd name="T46" fmla="*/ 9 w 10"/>
                  <a:gd name="T47" fmla="*/ 13 h 31"/>
                  <a:gd name="T48" fmla="*/ 9 w 10"/>
                  <a:gd name="T49" fmla="*/ 13 h 31"/>
                  <a:gd name="T50" fmla="*/ 9 w 10"/>
                  <a:gd name="T51" fmla="*/ 12 h 31"/>
                  <a:gd name="T52" fmla="*/ 9 w 10"/>
                  <a:gd name="T53" fmla="*/ 12 h 31"/>
                  <a:gd name="T54" fmla="*/ 8 w 10"/>
                  <a:gd name="T55" fmla="*/ 12 h 31"/>
                  <a:gd name="T56" fmla="*/ 8 w 10"/>
                  <a:gd name="T57" fmla="*/ 10 h 31"/>
                  <a:gd name="T58" fmla="*/ 7 w 10"/>
                  <a:gd name="T59" fmla="*/ 8 h 31"/>
                  <a:gd name="T60" fmla="*/ 7 w 10"/>
                  <a:gd name="T61" fmla="*/ 7 h 31"/>
                  <a:gd name="T62" fmla="*/ 7 w 10"/>
                  <a:gd name="T63" fmla="*/ 7 h 31"/>
                  <a:gd name="T64" fmla="*/ 5 w 10"/>
                  <a:gd name="T65" fmla="*/ 4 h 31"/>
                  <a:gd name="T66" fmla="*/ 2 w 10"/>
                  <a:gd name="T67" fmla="*/ 0 h 31"/>
                  <a:gd name="T68" fmla="*/ 2 w 10"/>
                  <a:gd name="T69" fmla="*/ 0 h 31"/>
                  <a:gd name="T70" fmla="*/ 0 w 10"/>
                  <a:gd name="T7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31">
                    <a:moveTo>
                      <a:pt x="0" y="0"/>
                    </a:moveTo>
                    <a:cubicBezTo>
                      <a:pt x="1" y="0"/>
                      <a:pt x="1" y="0"/>
                      <a:pt x="1" y="1"/>
                    </a:cubicBezTo>
                    <a:cubicBezTo>
                      <a:pt x="3" y="3"/>
                      <a:pt x="4" y="6"/>
                      <a:pt x="5" y="8"/>
                    </a:cubicBezTo>
                    <a:cubicBezTo>
                      <a:pt x="6" y="10"/>
                      <a:pt x="6" y="11"/>
                      <a:pt x="6" y="13"/>
                    </a:cubicBezTo>
                    <a:cubicBezTo>
                      <a:pt x="7" y="14"/>
                      <a:pt x="7" y="16"/>
                      <a:pt x="7" y="17"/>
                    </a:cubicBezTo>
                    <a:cubicBezTo>
                      <a:pt x="7" y="18"/>
                      <a:pt x="8" y="19"/>
                      <a:pt x="8" y="20"/>
                    </a:cubicBezTo>
                    <a:cubicBezTo>
                      <a:pt x="8" y="20"/>
                      <a:pt x="8" y="21"/>
                      <a:pt x="8" y="22"/>
                    </a:cubicBezTo>
                    <a:cubicBezTo>
                      <a:pt x="8" y="24"/>
                      <a:pt x="8" y="25"/>
                      <a:pt x="8" y="27"/>
                    </a:cubicBezTo>
                    <a:cubicBezTo>
                      <a:pt x="8" y="28"/>
                      <a:pt x="8" y="29"/>
                      <a:pt x="8" y="30"/>
                    </a:cubicBezTo>
                    <a:cubicBezTo>
                      <a:pt x="8" y="30"/>
                      <a:pt x="9" y="30"/>
                      <a:pt x="10" y="31"/>
                    </a:cubicBezTo>
                    <a:cubicBezTo>
                      <a:pt x="10" y="30"/>
                      <a:pt x="10" y="30"/>
                      <a:pt x="10" y="30"/>
                    </a:cubicBezTo>
                    <a:cubicBezTo>
                      <a:pt x="10" y="27"/>
                      <a:pt x="10" y="27"/>
                      <a:pt x="10" y="27"/>
                    </a:cubicBezTo>
                    <a:cubicBezTo>
                      <a:pt x="10" y="27"/>
                      <a:pt x="10" y="27"/>
                      <a:pt x="10" y="27"/>
                    </a:cubicBezTo>
                    <a:cubicBezTo>
                      <a:pt x="10" y="27"/>
                      <a:pt x="10" y="27"/>
                      <a:pt x="10" y="27"/>
                    </a:cubicBezTo>
                    <a:cubicBezTo>
                      <a:pt x="10" y="27"/>
                      <a:pt x="10" y="27"/>
                      <a:pt x="10" y="27"/>
                    </a:cubicBezTo>
                    <a:cubicBezTo>
                      <a:pt x="10" y="26"/>
                      <a:pt x="10" y="26"/>
                      <a:pt x="10" y="26"/>
                    </a:cubicBezTo>
                    <a:cubicBezTo>
                      <a:pt x="10" y="26"/>
                      <a:pt x="10" y="26"/>
                      <a:pt x="10" y="26"/>
                    </a:cubicBezTo>
                    <a:cubicBezTo>
                      <a:pt x="10" y="24"/>
                      <a:pt x="10" y="24"/>
                      <a:pt x="10" y="24"/>
                    </a:cubicBezTo>
                    <a:cubicBezTo>
                      <a:pt x="10" y="22"/>
                      <a:pt x="10" y="22"/>
                      <a:pt x="10" y="22"/>
                    </a:cubicBezTo>
                    <a:cubicBezTo>
                      <a:pt x="10" y="19"/>
                      <a:pt x="10" y="19"/>
                      <a:pt x="10" y="19"/>
                    </a:cubicBezTo>
                    <a:cubicBezTo>
                      <a:pt x="10" y="19"/>
                      <a:pt x="10" y="19"/>
                      <a:pt x="10" y="19"/>
                    </a:cubicBezTo>
                    <a:cubicBezTo>
                      <a:pt x="10" y="19"/>
                      <a:pt x="10" y="19"/>
                      <a:pt x="10" y="19"/>
                    </a:cubicBezTo>
                    <a:cubicBezTo>
                      <a:pt x="9" y="16"/>
                      <a:pt x="9" y="16"/>
                      <a:pt x="9" y="16"/>
                    </a:cubicBezTo>
                    <a:cubicBezTo>
                      <a:pt x="9" y="15"/>
                      <a:pt x="9" y="14"/>
                      <a:pt x="9" y="13"/>
                    </a:cubicBezTo>
                    <a:cubicBezTo>
                      <a:pt x="9" y="13"/>
                      <a:pt x="9" y="13"/>
                      <a:pt x="9" y="13"/>
                    </a:cubicBezTo>
                    <a:cubicBezTo>
                      <a:pt x="9" y="12"/>
                      <a:pt x="9" y="12"/>
                      <a:pt x="9" y="12"/>
                    </a:cubicBezTo>
                    <a:cubicBezTo>
                      <a:pt x="9" y="12"/>
                      <a:pt x="9" y="12"/>
                      <a:pt x="9" y="12"/>
                    </a:cubicBezTo>
                    <a:cubicBezTo>
                      <a:pt x="8" y="12"/>
                      <a:pt x="8" y="12"/>
                      <a:pt x="8" y="12"/>
                    </a:cubicBezTo>
                    <a:cubicBezTo>
                      <a:pt x="8" y="10"/>
                      <a:pt x="8" y="10"/>
                      <a:pt x="8" y="10"/>
                    </a:cubicBezTo>
                    <a:cubicBezTo>
                      <a:pt x="7" y="8"/>
                      <a:pt x="7" y="8"/>
                      <a:pt x="7" y="8"/>
                    </a:cubicBezTo>
                    <a:cubicBezTo>
                      <a:pt x="7" y="7"/>
                      <a:pt x="7" y="7"/>
                      <a:pt x="7" y="7"/>
                    </a:cubicBezTo>
                    <a:cubicBezTo>
                      <a:pt x="7" y="7"/>
                      <a:pt x="7" y="7"/>
                      <a:pt x="7" y="7"/>
                    </a:cubicBezTo>
                    <a:cubicBezTo>
                      <a:pt x="6" y="6"/>
                      <a:pt x="6" y="5"/>
                      <a:pt x="5" y="4"/>
                    </a:cubicBezTo>
                    <a:cubicBezTo>
                      <a:pt x="2" y="0"/>
                      <a:pt x="2" y="0"/>
                      <a:pt x="2" y="0"/>
                    </a:cubicBezTo>
                    <a:cubicBezTo>
                      <a:pt x="2" y="0"/>
                      <a:pt x="2" y="0"/>
                      <a:pt x="2" y="0"/>
                    </a:cubicBezTo>
                    <a:cubicBezTo>
                      <a:pt x="1" y="0"/>
                      <a:pt x="1" y="0"/>
                      <a:pt x="0"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9" name="Freeform 332">
                <a:extLst>
                  <a:ext uri="{FF2B5EF4-FFF2-40B4-BE49-F238E27FC236}">
                    <a16:creationId xmlns:a16="http://schemas.microsoft.com/office/drawing/2014/main" id="{B441DF99-D540-459C-9F3A-70E5FBB18DA0}"/>
                  </a:ext>
                </a:extLst>
              </p:cNvPr>
              <p:cNvSpPr>
                <a:spLocks noEditPoints="1"/>
              </p:cNvSpPr>
              <p:nvPr/>
            </p:nvSpPr>
            <p:spPr bwMode="auto">
              <a:xfrm>
                <a:off x="2835" y="2047"/>
                <a:ext cx="31" cy="136"/>
              </a:xfrm>
              <a:custGeom>
                <a:avLst/>
                <a:gdLst>
                  <a:gd name="T0" fmla="*/ 11 w 13"/>
                  <a:gd name="T1" fmla="*/ 35 h 57"/>
                  <a:gd name="T2" fmla="*/ 10 w 13"/>
                  <a:gd name="T3" fmla="*/ 41 h 57"/>
                  <a:gd name="T4" fmla="*/ 9 w 13"/>
                  <a:gd name="T5" fmla="*/ 46 h 57"/>
                  <a:gd name="T6" fmla="*/ 8 w 13"/>
                  <a:gd name="T7" fmla="*/ 51 h 57"/>
                  <a:gd name="T8" fmla="*/ 6 w 13"/>
                  <a:gd name="T9" fmla="*/ 57 h 57"/>
                  <a:gd name="T10" fmla="*/ 10 w 13"/>
                  <a:gd name="T11" fmla="*/ 56 h 57"/>
                  <a:gd name="T12" fmla="*/ 10 w 13"/>
                  <a:gd name="T13" fmla="*/ 55 h 57"/>
                  <a:gd name="T14" fmla="*/ 11 w 13"/>
                  <a:gd name="T15" fmla="*/ 52 h 57"/>
                  <a:gd name="T16" fmla="*/ 11 w 13"/>
                  <a:gd name="T17" fmla="*/ 52 h 57"/>
                  <a:gd name="T18" fmla="*/ 11 w 13"/>
                  <a:gd name="T19" fmla="*/ 51 h 57"/>
                  <a:gd name="T20" fmla="*/ 11 w 13"/>
                  <a:gd name="T21" fmla="*/ 51 h 57"/>
                  <a:gd name="T22" fmla="*/ 11 w 13"/>
                  <a:gd name="T23" fmla="*/ 50 h 57"/>
                  <a:gd name="T24" fmla="*/ 12 w 13"/>
                  <a:gd name="T25" fmla="*/ 47 h 57"/>
                  <a:gd name="T26" fmla="*/ 12 w 13"/>
                  <a:gd name="T27" fmla="*/ 45 h 57"/>
                  <a:gd name="T28" fmla="*/ 12 w 13"/>
                  <a:gd name="T29" fmla="*/ 42 h 57"/>
                  <a:gd name="T30" fmla="*/ 13 w 13"/>
                  <a:gd name="T31" fmla="*/ 40 h 57"/>
                  <a:gd name="T32" fmla="*/ 13 w 13"/>
                  <a:gd name="T33" fmla="*/ 36 h 57"/>
                  <a:gd name="T34" fmla="*/ 11 w 13"/>
                  <a:gd name="T35" fmla="*/ 35 h 57"/>
                  <a:gd name="T36" fmla="*/ 0 w 13"/>
                  <a:gd name="T37" fmla="*/ 0 h 57"/>
                  <a:gd name="T38" fmla="*/ 3 w 13"/>
                  <a:gd name="T39" fmla="*/ 5 h 57"/>
                  <a:gd name="T40" fmla="*/ 5 w 13"/>
                  <a:gd name="T41" fmla="*/ 5 h 57"/>
                  <a:gd name="T42" fmla="*/ 1 w 13"/>
                  <a:gd name="T43" fmla="*/ 1 h 57"/>
                  <a:gd name="T44" fmla="*/ 1 w 13"/>
                  <a:gd name="T45" fmla="*/ 1 h 57"/>
                  <a:gd name="T46" fmla="*/ 0 w 13"/>
                  <a:gd name="T47" fmla="*/ 1 h 57"/>
                  <a:gd name="T48" fmla="*/ 0 w 13"/>
                  <a:gd name="T49" fmla="*/ 1 h 57"/>
                  <a:gd name="T50" fmla="*/ 0 w 13"/>
                  <a:gd name="T5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57">
                    <a:moveTo>
                      <a:pt x="11" y="35"/>
                    </a:moveTo>
                    <a:cubicBezTo>
                      <a:pt x="10" y="37"/>
                      <a:pt x="10" y="39"/>
                      <a:pt x="10" y="41"/>
                    </a:cubicBezTo>
                    <a:cubicBezTo>
                      <a:pt x="10" y="43"/>
                      <a:pt x="9" y="45"/>
                      <a:pt x="9" y="46"/>
                    </a:cubicBezTo>
                    <a:cubicBezTo>
                      <a:pt x="9" y="48"/>
                      <a:pt x="8" y="50"/>
                      <a:pt x="8" y="51"/>
                    </a:cubicBezTo>
                    <a:cubicBezTo>
                      <a:pt x="7" y="53"/>
                      <a:pt x="7" y="55"/>
                      <a:pt x="6" y="57"/>
                    </a:cubicBezTo>
                    <a:cubicBezTo>
                      <a:pt x="7" y="57"/>
                      <a:pt x="9" y="57"/>
                      <a:pt x="10" y="56"/>
                    </a:cubicBezTo>
                    <a:cubicBezTo>
                      <a:pt x="10" y="55"/>
                      <a:pt x="10" y="55"/>
                      <a:pt x="10" y="55"/>
                    </a:cubicBezTo>
                    <a:cubicBezTo>
                      <a:pt x="11" y="52"/>
                      <a:pt x="11" y="52"/>
                      <a:pt x="11" y="52"/>
                    </a:cubicBezTo>
                    <a:cubicBezTo>
                      <a:pt x="11" y="52"/>
                      <a:pt x="11" y="52"/>
                      <a:pt x="11" y="52"/>
                    </a:cubicBezTo>
                    <a:cubicBezTo>
                      <a:pt x="11" y="51"/>
                      <a:pt x="11" y="51"/>
                      <a:pt x="11" y="51"/>
                    </a:cubicBezTo>
                    <a:cubicBezTo>
                      <a:pt x="11" y="51"/>
                      <a:pt x="11" y="51"/>
                      <a:pt x="11" y="51"/>
                    </a:cubicBezTo>
                    <a:cubicBezTo>
                      <a:pt x="11" y="50"/>
                      <a:pt x="11" y="50"/>
                      <a:pt x="11" y="50"/>
                    </a:cubicBezTo>
                    <a:cubicBezTo>
                      <a:pt x="12" y="47"/>
                      <a:pt x="12" y="47"/>
                      <a:pt x="12" y="47"/>
                    </a:cubicBezTo>
                    <a:cubicBezTo>
                      <a:pt x="12" y="46"/>
                      <a:pt x="12" y="46"/>
                      <a:pt x="12" y="45"/>
                    </a:cubicBezTo>
                    <a:cubicBezTo>
                      <a:pt x="12" y="42"/>
                      <a:pt x="12" y="42"/>
                      <a:pt x="12" y="42"/>
                    </a:cubicBezTo>
                    <a:cubicBezTo>
                      <a:pt x="13" y="41"/>
                      <a:pt x="13" y="41"/>
                      <a:pt x="13" y="40"/>
                    </a:cubicBezTo>
                    <a:cubicBezTo>
                      <a:pt x="13" y="36"/>
                      <a:pt x="13" y="36"/>
                      <a:pt x="13" y="36"/>
                    </a:cubicBezTo>
                    <a:cubicBezTo>
                      <a:pt x="12" y="35"/>
                      <a:pt x="11" y="35"/>
                      <a:pt x="11" y="35"/>
                    </a:cubicBezTo>
                    <a:moveTo>
                      <a:pt x="0" y="0"/>
                    </a:moveTo>
                    <a:cubicBezTo>
                      <a:pt x="1" y="2"/>
                      <a:pt x="2" y="3"/>
                      <a:pt x="3" y="5"/>
                    </a:cubicBezTo>
                    <a:cubicBezTo>
                      <a:pt x="4" y="5"/>
                      <a:pt x="4" y="5"/>
                      <a:pt x="5" y="5"/>
                    </a:cubicBezTo>
                    <a:cubicBezTo>
                      <a:pt x="1" y="1"/>
                      <a:pt x="1" y="1"/>
                      <a:pt x="1" y="1"/>
                    </a:cubicBezTo>
                    <a:cubicBezTo>
                      <a:pt x="1" y="1"/>
                      <a:pt x="1" y="1"/>
                      <a:pt x="1" y="1"/>
                    </a:cubicBezTo>
                    <a:cubicBezTo>
                      <a:pt x="0" y="1"/>
                      <a:pt x="0" y="1"/>
                      <a:pt x="0" y="1"/>
                    </a:cubicBezTo>
                    <a:cubicBezTo>
                      <a:pt x="0" y="1"/>
                      <a:pt x="0" y="1"/>
                      <a:pt x="0" y="1"/>
                    </a:cubicBezTo>
                    <a:cubicBezTo>
                      <a:pt x="0" y="0"/>
                      <a:pt x="0" y="0"/>
                      <a:pt x="0"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0" name="Freeform 333">
                <a:extLst>
                  <a:ext uri="{FF2B5EF4-FFF2-40B4-BE49-F238E27FC236}">
                    <a16:creationId xmlns:a16="http://schemas.microsoft.com/office/drawing/2014/main" id="{28E14D43-386D-4D67-B02E-83EB3ACD110C}"/>
                  </a:ext>
                </a:extLst>
              </p:cNvPr>
              <p:cNvSpPr>
                <a:spLocks/>
              </p:cNvSpPr>
              <p:nvPr/>
            </p:nvSpPr>
            <p:spPr bwMode="auto">
              <a:xfrm>
                <a:off x="2818" y="2057"/>
                <a:ext cx="24" cy="83"/>
              </a:xfrm>
              <a:custGeom>
                <a:avLst/>
                <a:gdLst>
                  <a:gd name="T0" fmla="*/ 3 w 10"/>
                  <a:gd name="T1" fmla="*/ 0 h 35"/>
                  <a:gd name="T2" fmla="*/ 0 w 10"/>
                  <a:gd name="T3" fmla="*/ 1 h 35"/>
                  <a:gd name="T4" fmla="*/ 1 w 10"/>
                  <a:gd name="T5" fmla="*/ 3 h 35"/>
                  <a:gd name="T6" fmla="*/ 1 w 10"/>
                  <a:gd name="T7" fmla="*/ 4 h 35"/>
                  <a:gd name="T8" fmla="*/ 2 w 10"/>
                  <a:gd name="T9" fmla="*/ 5 h 35"/>
                  <a:gd name="T10" fmla="*/ 3 w 10"/>
                  <a:gd name="T11" fmla="*/ 7 h 35"/>
                  <a:gd name="T12" fmla="*/ 3 w 10"/>
                  <a:gd name="T13" fmla="*/ 7 h 35"/>
                  <a:gd name="T14" fmla="*/ 3 w 10"/>
                  <a:gd name="T15" fmla="*/ 7 h 35"/>
                  <a:gd name="T16" fmla="*/ 3 w 10"/>
                  <a:gd name="T17" fmla="*/ 7 h 35"/>
                  <a:gd name="T18" fmla="*/ 3 w 10"/>
                  <a:gd name="T19" fmla="*/ 7 h 35"/>
                  <a:gd name="T20" fmla="*/ 3 w 10"/>
                  <a:gd name="T21" fmla="*/ 7 h 35"/>
                  <a:gd name="T22" fmla="*/ 3 w 10"/>
                  <a:gd name="T23" fmla="*/ 7 h 35"/>
                  <a:gd name="T24" fmla="*/ 3 w 10"/>
                  <a:gd name="T25" fmla="*/ 7 h 35"/>
                  <a:gd name="T26" fmla="*/ 3 w 10"/>
                  <a:gd name="T27" fmla="*/ 7 h 35"/>
                  <a:gd name="T28" fmla="*/ 3 w 10"/>
                  <a:gd name="T29" fmla="*/ 8 h 35"/>
                  <a:gd name="T30" fmla="*/ 4 w 10"/>
                  <a:gd name="T31" fmla="*/ 10 h 35"/>
                  <a:gd name="T32" fmla="*/ 5 w 10"/>
                  <a:gd name="T33" fmla="*/ 13 h 35"/>
                  <a:gd name="T34" fmla="*/ 5 w 10"/>
                  <a:gd name="T35" fmla="*/ 15 h 35"/>
                  <a:gd name="T36" fmla="*/ 5 w 10"/>
                  <a:gd name="T37" fmla="*/ 18 h 35"/>
                  <a:gd name="T38" fmla="*/ 5 w 10"/>
                  <a:gd name="T39" fmla="*/ 20 h 35"/>
                  <a:gd name="T40" fmla="*/ 5 w 10"/>
                  <a:gd name="T41" fmla="*/ 21 h 35"/>
                  <a:gd name="T42" fmla="*/ 4 w 10"/>
                  <a:gd name="T43" fmla="*/ 27 h 35"/>
                  <a:gd name="T44" fmla="*/ 4 w 10"/>
                  <a:gd name="T45" fmla="*/ 26 h 35"/>
                  <a:gd name="T46" fmla="*/ 2 w 10"/>
                  <a:gd name="T47" fmla="*/ 35 h 35"/>
                  <a:gd name="T48" fmla="*/ 5 w 10"/>
                  <a:gd name="T49" fmla="*/ 33 h 35"/>
                  <a:gd name="T50" fmla="*/ 8 w 10"/>
                  <a:gd name="T51" fmla="*/ 30 h 35"/>
                  <a:gd name="T52" fmla="*/ 10 w 10"/>
                  <a:gd name="T53" fmla="*/ 28 h 35"/>
                  <a:gd name="T54" fmla="*/ 10 w 10"/>
                  <a:gd name="T55" fmla="*/ 27 h 35"/>
                  <a:gd name="T56" fmla="*/ 10 w 10"/>
                  <a:gd name="T57" fmla="*/ 23 h 35"/>
                  <a:gd name="T58" fmla="*/ 10 w 10"/>
                  <a:gd name="T59" fmla="*/ 21 h 35"/>
                  <a:gd name="T60" fmla="*/ 10 w 10"/>
                  <a:gd name="T61" fmla="*/ 19 h 35"/>
                  <a:gd name="T62" fmla="*/ 9 w 10"/>
                  <a:gd name="T63" fmla="*/ 13 h 35"/>
                  <a:gd name="T64" fmla="*/ 6 w 10"/>
                  <a:gd name="T65" fmla="*/ 6 h 35"/>
                  <a:gd name="T66" fmla="*/ 6 w 10"/>
                  <a:gd name="T67" fmla="*/ 5 h 35"/>
                  <a:gd name="T68" fmla="*/ 6 w 10"/>
                  <a:gd name="T69" fmla="*/ 5 h 35"/>
                  <a:gd name="T70" fmla="*/ 3 w 10"/>
                  <a:gd name="T7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35">
                    <a:moveTo>
                      <a:pt x="3" y="0"/>
                    </a:moveTo>
                    <a:cubicBezTo>
                      <a:pt x="2" y="0"/>
                      <a:pt x="1" y="1"/>
                      <a:pt x="0" y="1"/>
                    </a:cubicBezTo>
                    <a:cubicBezTo>
                      <a:pt x="0" y="2"/>
                      <a:pt x="0" y="2"/>
                      <a:pt x="1" y="3"/>
                    </a:cubicBezTo>
                    <a:cubicBezTo>
                      <a:pt x="1" y="3"/>
                      <a:pt x="1" y="3"/>
                      <a:pt x="1" y="4"/>
                    </a:cubicBezTo>
                    <a:cubicBezTo>
                      <a:pt x="2" y="5"/>
                      <a:pt x="2" y="5"/>
                      <a:pt x="2" y="5"/>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3" y="9"/>
                      <a:pt x="4" y="9"/>
                      <a:pt x="4" y="10"/>
                    </a:cubicBezTo>
                    <a:cubicBezTo>
                      <a:pt x="4" y="11"/>
                      <a:pt x="4" y="12"/>
                      <a:pt x="5" y="13"/>
                    </a:cubicBezTo>
                    <a:cubicBezTo>
                      <a:pt x="5" y="15"/>
                      <a:pt x="5" y="15"/>
                      <a:pt x="5" y="15"/>
                    </a:cubicBezTo>
                    <a:cubicBezTo>
                      <a:pt x="5" y="16"/>
                      <a:pt x="5" y="17"/>
                      <a:pt x="5" y="18"/>
                    </a:cubicBezTo>
                    <a:cubicBezTo>
                      <a:pt x="5" y="20"/>
                      <a:pt x="5" y="20"/>
                      <a:pt x="5" y="20"/>
                    </a:cubicBezTo>
                    <a:cubicBezTo>
                      <a:pt x="5" y="21"/>
                      <a:pt x="5" y="21"/>
                      <a:pt x="5" y="21"/>
                    </a:cubicBezTo>
                    <a:cubicBezTo>
                      <a:pt x="4" y="27"/>
                      <a:pt x="4" y="27"/>
                      <a:pt x="4" y="27"/>
                    </a:cubicBezTo>
                    <a:cubicBezTo>
                      <a:pt x="4" y="26"/>
                      <a:pt x="4" y="26"/>
                      <a:pt x="4" y="26"/>
                    </a:cubicBezTo>
                    <a:cubicBezTo>
                      <a:pt x="2" y="35"/>
                      <a:pt x="2" y="35"/>
                      <a:pt x="2" y="35"/>
                    </a:cubicBezTo>
                    <a:cubicBezTo>
                      <a:pt x="3" y="34"/>
                      <a:pt x="4" y="34"/>
                      <a:pt x="5" y="33"/>
                    </a:cubicBezTo>
                    <a:cubicBezTo>
                      <a:pt x="6" y="32"/>
                      <a:pt x="7" y="31"/>
                      <a:pt x="8" y="30"/>
                    </a:cubicBezTo>
                    <a:cubicBezTo>
                      <a:pt x="9" y="29"/>
                      <a:pt x="9" y="28"/>
                      <a:pt x="10" y="28"/>
                    </a:cubicBezTo>
                    <a:cubicBezTo>
                      <a:pt x="10" y="27"/>
                      <a:pt x="10" y="27"/>
                      <a:pt x="10" y="27"/>
                    </a:cubicBezTo>
                    <a:cubicBezTo>
                      <a:pt x="10" y="26"/>
                      <a:pt x="10" y="24"/>
                      <a:pt x="10" y="23"/>
                    </a:cubicBezTo>
                    <a:cubicBezTo>
                      <a:pt x="10" y="22"/>
                      <a:pt x="10" y="22"/>
                      <a:pt x="10" y="21"/>
                    </a:cubicBezTo>
                    <a:cubicBezTo>
                      <a:pt x="10" y="20"/>
                      <a:pt x="10" y="20"/>
                      <a:pt x="10" y="19"/>
                    </a:cubicBezTo>
                    <a:cubicBezTo>
                      <a:pt x="10" y="17"/>
                      <a:pt x="10" y="15"/>
                      <a:pt x="9" y="13"/>
                    </a:cubicBezTo>
                    <a:cubicBezTo>
                      <a:pt x="8" y="11"/>
                      <a:pt x="7" y="9"/>
                      <a:pt x="6" y="6"/>
                    </a:cubicBezTo>
                    <a:cubicBezTo>
                      <a:pt x="6" y="6"/>
                      <a:pt x="6" y="5"/>
                      <a:pt x="6" y="5"/>
                    </a:cubicBezTo>
                    <a:cubicBezTo>
                      <a:pt x="6" y="5"/>
                      <a:pt x="6" y="5"/>
                      <a:pt x="6" y="5"/>
                    </a:cubicBezTo>
                    <a:cubicBezTo>
                      <a:pt x="5" y="3"/>
                      <a:pt x="4" y="2"/>
                      <a:pt x="3"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1" name="Freeform 334">
                <a:extLst>
                  <a:ext uri="{FF2B5EF4-FFF2-40B4-BE49-F238E27FC236}">
                    <a16:creationId xmlns:a16="http://schemas.microsoft.com/office/drawing/2014/main" id="{7D5CAE40-0B23-4DC7-BB0F-272BCF0981EF}"/>
                  </a:ext>
                </a:extLst>
              </p:cNvPr>
              <p:cNvSpPr>
                <a:spLocks noEditPoints="1"/>
              </p:cNvSpPr>
              <p:nvPr/>
            </p:nvSpPr>
            <p:spPr bwMode="auto">
              <a:xfrm>
                <a:off x="2832" y="2069"/>
                <a:ext cx="10" cy="59"/>
              </a:xfrm>
              <a:custGeom>
                <a:avLst/>
                <a:gdLst>
                  <a:gd name="T0" fmla="*/ 4 w 4"/>
                  <a:gd name="T1" fmla="*/ 23 h 25"/>
                  <a:gd name="T2" fmla="*/ 2 w 4"/>
                  <a:gd name="T3" fmla="*/ 25 h 25"/>
                  <a:gd name="T4" fmla="*/ 3 w 4"/>
                  <a:gd name="T5" fmla="*/ 24 h 25"/>
                  <a:gd name="T6" fmla="*/ 4 w 4"/>
                  <a:gd name="T7" fmla="*/ 23 h 25"/>
                  <a:gd name="T8" fmla="*/ 0 w 4"/>
                  <a:gd name="T9" fmla="*/ 0 h 25"/>
                  <a:gd name="T10" fmla="*/ 0 w 4"/>
                  <a:gd name="T11" fmla="*/ 1 h 25"/>
                  <a:gd name="T12" fmla="*/ 3 w 4"/>
                  <a:gd name="T13" fmla="*/ 8 h 25"/>
                  <a:gd name="T14" fmla="*/ 0 w 4"/>
                  <a:gd name="T15" fmla="*/ 0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5">
                    <a:moveTo>
                      <a:pt x="4" y="23"/>
                    </a:moveTo>
                    <a:cubicBezTo>
                      <a:pt x="3" y="23"/>
                      <a:pt x="3" y="24"/>
                      <a:pt x="2" y="25"/>
                    </a:cubicBezTo>
                    <a:cubicBezTo>
                      <a:pt x="3" y="25"/>
                      <a:pt x="3" y="24"/>
                      <a:pt x="3" y="24"/>
                    </a:cubicBezTo>
                    <a:cubicBezTo>
                      <a:pt x="3" y="23"/>
                      <a:pt x="3" y="23"/>
                      <a:pt x="4" y="23"/>
                    </a:cubicBezTo>
                    <a:moveTo>
                      <a:pt x="0" y="0"/>
                    </a:moveTo>
                    <a:cubicBezTo>
                      <a:pt x="0" y="0"/>
                      <a:pt x="0" y="1"/>
                      <a:pt x="0" y="1"/>
                    </a:cubicBezTo>
                    <a:cubicBezTo>
                      <a:pt x="1" y="4"/>
                      <a:pt x="2" y="6"/>
                      <a:pt x="3" y="8"/>
                    </a:cubicBezTo>
                    <a:cubicBezTo>
                      <a:pt x="3" y="5"/>
                      <a:pt x="2" y="3"/>
                      <a:pt x="0"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2" name="Freeform 335">
                <a:extLst>
                  <a:ext uri="{FF2B5EF4-FFF2-40B4-BE49-F238E27FC236}">
                    <a16:creationId xmlns:a16="http://schemas.microsoft.com/office/drawing/2014/main" id="{BB1FF348-7CED-4F34-84B9-65700C762F73}"/>
                  </a:ext>
                </a:extLst>
              </p:cNvPr>
              <p:cNvSpPr>
                <a:spLocks noEditPoints="1"/>
              </p:cNvSpPr>
              <p:nvPr/>
            </p:nvSpPr>
            <p:spPr bwMode="auto">
              <a:xfrm>
                <a:off x="2778" y="2047"/>
                <a:ext cx="59" cy="148"/>
              </a:xfrm>
              <a:custGeom>
                <a:avLst/>
                <a:gdLst>
                  <a:gd name="T0" fmla="*/ 25 w 25"/>
                  <a:gd name="T1" fmla="*/ 38 h 62"/>
                  <a:gd name="T2" fmla="*/ 18 w 25"/>
                  <a:gd name="T3" fmla="*/ 43 h 62"/>
                  <a:gd name="T4" fmla="*/ 18 w 25"/>
                  <a:gd name="T5" fmla="*/ 43 h 62"/>
                  <a:gd name="T6" fmla="*/ 17 w 25"/>
                  <a:gd name="T7" fmla="*/ 46 h 62"/>
                  <a:gd name="T8" fmla="*/ 17 w 25"/>
                  <a:gd name="T9" fmla="*/ 47 h 62"/>
                  <a:gd name="T10" fmla="*/ 17 w 25"/>
                  <a:gd name="T11" fmla="*/ 47 h 62"/>
                  <a:gd name="T12" fmla="*/ 17 w 25"/>
                  <a:gd name="T13" fmla="*/ 47 h 62"/>
                  <a:gd name="T14" fmla="*/ 17 w 25"/>
                  <a:gd name="T15" fmla="*/ 47 h 62"/>
                  <a:gd name="T16" fmla="*/ 17 w 25"/>
                  <a:gd name="T17" fmla="*/ 47 h 62"/>
                  <a:gd name="T18" fmla="*/ 17 w 25"/>
                  <a:gd name="T19" fmla="*/ 48 h 62"/>
                  <a:gd name="T20" fmla="*/ 16 w 25"/>
                  <a:gd name="T21" fmla="*/ 50 h 62"/>
                  <a:gd name="T22" fmla="*/ 16 w 25"/>
                  <a:gd name="T23" fmla="*/ 50 h 62"/>
                  <a:gd name="T24" fmla="*/ 15 w 25"/>
                  <a:gd name="T25" fmla="*/ 50 h 62"/>
                  <a:gd name="T26" fmla="*/ 15 w 25"/>
                  <a:gd name="T27" fmla="*/ 50 h 62"/>
                  <a:gd name="T28" fmla="*/ 15 w 25"/>
                  <a:gd name="T29" fmla="*/ 51 h 62"/>
                  <a:gd name="T30" fmla="*/ 13 w 25"/>
                  <a:gd name="T31" fmla="*/ 52 h 62"/>
                  <a:gd name="T32" fmla="*/ 11 w 25"/>
                  <a:gd name="T33" fmla="*/ 53 h 62"/>
                  <a:gd name="T34" fmla="*/ 6 w 25"/>
                  <a:gd name="T35" fmla="*/ 57 h 62"/>
                  <a:gd name="T36" fmla="*/ 3 w 25"/>
                  <a:gd name="T37" fmla="*/ 59 h 62"/>
                  <a:gd name="T38" fmla="*/ 1 w 25"/>
                  <a:gd name="T39" fmla="*/ 61 h 62"/>
                  <a:gd name="T40" fmla="*/ 0 w 25"/>
                  <a:gd name="T41" fmla="*/ 61 h 62"/>
                  <a:gd name="T42" fmla="*/ 0 w 25"/>
                  <a:gd name="T43" fmla="*/ 62 h 62"/>
                  <a:gd name="T44" fmla="*/ 7 w 25"/>
                  <a:gd name="T45" fmla="*/ 57 h 62"/>
                  <a:gd name="T46" fmla="*/ 7 w 25"/>
                  <a:gd name="T47" fmla="*/ 56 h 62"/>
                  <a:gd name="T48" fmla="*/ 14 w 25"/>
                  <a:gd name="T49" fmla="*/ 58 h 62"/>
                  <a:gd name="T50" fmla="*/ 19 w 25"/>
                  <a:gd name="T51" fmla="*/ 54 h 62"/>
                  <a:gd name="T52" fmla="*/ 22 w 25"/>
                  <a:gd name="T53" fmla="*/ 52 h 62"/>
                  <a:gd name="T54" fmla="*/ 23 w 25"/>
                  <a:gd name="T55" fmla="*/ 49 h 62"/>
                  <a:gd name="T56" fmla="*/ 24 w 25"/>
                  <a:gd name="T57" fmla="*/ 44 h 62"/>
                  <a:gd name="T58" fmla="*/ 25 w 25"/>
                  <a:gd name="T59" fmla="*/ 40 h 62"/>
                  <a:gd name="T60" fmla="*/ 25 w 25"/>
                  <a:gd name="T61" fmla="*/ 38 h 62"/>
                  <a:gd name="T62" fmla="*/ 25 w 25"/>
                  <a:gd name="T63" fmla="*/ 34 h 62"/>
                  <a:gd name="T64" fmla="*/ 22 w 25"/>
                  <a:gd name="T65" fmla="*/ 37 h 62"/>
                  <a:gd name="T66" fmla="*/ 19 w 25"/>
                  <a:gd name="T67" fmla="*/ 39 h 62"/>
                  <a:gd name="T68" fmla="*/ 19 w 25"/>
                  <a:gd name="T69" fmla="*/ 39 h 62"/>
                  <a:gd name="T70" fmla="*/ 19 w 25"/>
                  <a:gd name="T71" fmla="*/ 40 h 62"/>
                  <a:gd name="T72" fmla="*/ 25 w 25"/>
                  <a:gd name="T73" fmla="*/ 34 h 62"/>
                  <a:gd name="T74" fmla="*/ 16 w 25"/>
                  <a:gd name="T75" fmla="*/ 0 h 62"/>
                  <a:gd name="T76" fmla="*/ 14 w 25"/>
                  <a:gd name="T77" fmla="*/ 1 h 62"/>
                  <a:gd name="T78" fmla="*/ 15 w 25"/>
                  <a:gd name="T79" fmla="*/ 2 h 62"/>
                  <a:gd name="T80" fmla="*/ 16 w 25"/>
                  <a:gd name="T81" fmla="*/ 4 h 62"/>
                  <a:gd name="T82" fmla="*/ 17 w 25"/>
                  <a:gd name="T83" fmla="*/ 5 h 62"/>
                  <a:gd name="T84" fmla="*/ 20 w 25"/>
                  <a:gd name="T85" fmla="*/ 4 h 62"/>
                  <a:gd name="T86" fmla="*/ 16 w 25"/>
                  <a:gd name="T8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 h="62">
                    <a:moveTo>
                      <a:pt x="25" y="38"/>
                    </a:moveTo>
                    <a:cubicBezTo>
                      <a:pt x="24" y="40"/>
                      <a:pt x="21" y="42"/>
                      <a:pt x="18" y="43"/>
                    </a:cubicBezTo>
                    <a:cubicBezTo>
                      <a:pt x="18" y="43"/>
                      <a:pt x="18" y="43"/>
                      <a:pt x="18" y="43"/>
                    </a:cubicBezTo>
                    <a:cubicBezTo>
                      <a:pt x="17" y="46"/>
                      <a:pt x="17" y="46"/>
                      <a:pt x="17" y="46"/>
                    </a:cubicBezTo>
                    <a:cubicBezTo>
                      <a:pt x="17" y="47"/>
                      <a:pt x="17" y="47"/>
                      <a:pt x="17" y="47"/>
                    </a:cubicBezTo>
                    <a:cubicBezTo>
                      <a:pt x="17" y="47"/>
                      <a:pt x="17" y="47"/>
                      <a:pt x="17" y="47"/>
                    </a:cubicBezTo>
                    <a:cubicBezTo>
                      <a:pt x="17" y="47"/>
                      <a:pt x="17" y="47"/>
                      <a:pt x="17" y="47"/>
                    </a:cubicBezTo>
                    <a:cubicBezTo>
                      <a:pt x="17" y="47"/>
                      <a:pt x="17" y="47"/>
                      <a:pt x="17" y="47"/>
                    </a:cubicBezTo>
                    <a:cubicBezTo>
                      <a:pt x="17" y="47"/>
                      <a:pt x="17" y="47"/>
                      <a:pt x="17" y="47"/>
                    </a:cubicBezTo>
                    <a:cubicBezTo>
                      <a:pt x="17" y="48"/>
                      <a:pt x="17" y="48"/>
                      <a:pt x="17" y="48"/>
                    </a:cubicBezTo>
                    <a:cubicBezTo>
                      <a:pt x="16" y="50"/>
                      <a:pt x="16" y="50"/>
                      <a:pt x="16" y="50"/>
                    </a:cubicBezTo>
                    <a:cubicBezTo>
                      <a:pt x="16" y="50"/>
                      <a:pt x="16" y="50"/>
                      <a:pt x="16" y="50"/>
                    </a:cubicBezTo>
                    <a:cubicBezTo>
                      <a:pt x="15" y="50"/>
                      <a:pt x="15" y="50"/>
                      <a:pt x="15" y="50"/>
                    </a:cubicBezTo>
                    <a:cubicBezTo>
                      <a:pt x="15" y="50"/>
                      <a:pt x="15" y="50"/>
                      <a:pt x="15" y="50"/>
                    </a:cubicBezTo>
                    <a:cubicBezTo>
                      <a:pt x="15" y="51"/>
                      <a:pt x="15" y="51"/>
                      <a:pt x="15" y="51"/>
                    </a:cubicBezTo>
                    <a:cubicBezTo>
                      <a:pt x="13" y="52"/>
                      <a:pt x="13" y="52"/>
                      <a:pt x="13" y="52"/>
                    </a:cubicBezTo>
                    <a:cubicBezTo>
                      <a:pt x="11" y="53"/>
                      <a:pt x="11" y="53"/>
                      <a:pt x="11" y="53"/>
                    </a:cubicBezTo>
                    <a:cubicBezTo>
                      <a:pt x="6" y="57"/>
                      <a:pt x="6" y="57"/>
                      <a:pt x="6" y="57"/>
                    </a:cubicBezTo>
                    <a:cubicBezTo>
                      <a:pt x="5" y="58"/>
                      <a:pt x="4" y="58"/>
                      <a:pt x="3" y="59"/>
                    </a:cubicBezTo>
                    <a:cubicBezTo>
                      <a:pt x="1" y="61"/>
                      <a:pt x="1" y="61"/>
                      <a:pt x="1" y="61"/>
                    </a:cubicBezTo>
                    <a:cubicBezTo>
                      <a:pt x="0" y="61"/>
                      <a:pt x="0" y="61"/>
                      <a:pt x="0" y="61"/>
                    </a:cubicBezTo>
                    <a:cubicBezTo>
                      <a:pt x="0" y="62"/>
                      <a:pt x="0" y="62"/>
                      <a:pt x="0" y="62"/>
                    </a:cubicBezTo>
                    <a:cubicBezTo>
                      <a:pt x="2" y="61"/>
                      <a:pt x="5" y="59"/>
                      <a:pt x="7" y="57"/>
                    </a:cubicBezTo>
                    <a:cubicBezTo>
                      <a:pt x="7" y="56"/>
                      <a:pt x="7" y="56"/>
                      <a:pt x="7" y="56"/>
                    </a:cubicBezTo>
                    <a:cubicBezTo>
                      <a:pt x="9" y="57"/>
                      <a:pt x="12" y="57"/>
                      <a:pt x="14" y="58"/>
                    </a:cubicBezTo>
                    <a:cubicBezTo>
                      <a:pt x="16" y="57"/>
                      <a:pt x="17" y="56"/>
                      <a:pt x="19" y="54"/>
                    </a:cubicBezTo>
                    <a:cubicBezTo>
                      <a:pt x="20" y="54"/>
                      <a:pt x="21" y="53"/>
                      <a:pt x="22" y="52"/>
                    </a:cubicBezTo>
                    <a:cubicBezTo>
                      <a:pt x="22" y="51"/>
                      <a:pt x="23" y="50"/>
                      <a:pt x="23" y="49"/>
                    </a:cubicBezTo>
                    <a:cubicBezTo>
                      <a:pt x="23" y="47"/>
                      <a:pt x="24" y="46"/>
                      <a:pt x="24" y="44"/>
                    </a:cubicBezTo>
                    <a:cubicBezTo>
                      <a:pt x="25" y="43"/>
                      <a:pt x="25" y="41"/>
                      <a:pt x="25" y="40"/>
                    </a:cubicBezTo>
                    <a:cubicBezTo>
                      <a:pt x="25" y="39"/>
                      <a:pt x="25" y="39"/>
                      <a:pt x="25" y="38"/>
                    </a:cubicBezTo>
                    <a:moveTo>
                      <a:pt x="25" y="34"/>
                    </a:moveTo>
                    <a:cubicBezTo>
                      <a:pt x="24" y="35"/>
                      <a:pt x="23" y="36"/>
                      <a:pt x="22" y="37"/>
                    </a:cubicBezTo>
                    <a:cubicBezTo>
                      <a:pt x="21" y="38"/>
                      <a:pt x="20" y="38"/>
                      <a:pt x="19" y="39"/>
                    </a:cubicBezTo>
                    <a:cubicBezTo>
                      <a:pt x="19" y="39"/>
                      <a:pt x="19" y="39"/>
                      <a:pt x="19" y="39"/>
                    </a:cubicBezTo>
                    <a:cubicBezTo>
                      <a:pt x="19" y="40"/>
                      <a:pt x="19" y="40"/>
                      <a:pt x="19" y="40"/>
                    </a:cubicBezTo>
                    <a:cubicBezTo>
                      <a:pt x="21" y="39"/>
                      <a:pt x="24" y="37"/>
                      <a:pt x="25" y="34"/>
                    </a:cubicBezTo>
                    <a:moveTo>
                      <a:pt x="16" y="0"/>
                    </a:moveTo>
                    <a:cubicBezTo>
                      <a:pt x="16" y="0"/>
                      <a:pt x="15" y="1"/>
                      <a:pt x="14" y="1"/>
                    </a:cubicBezTo>
                    <a:cubicBezTo>
                      <a:pt x="15" y="2"/>
                      <a:pt x="15" y="2"/>
                      <a:pt x="15" y="2"/>
                    </a:cubicBezTo>
                    <a:cubicBezTo>
                      <a:pt x="15" y="3"/>
                      <a:pt x="16" y="4"/>
                      <a:pt x="16" y="4"/>
                    </a:cubicBezTo>
                    <a:cubicBezTo>
                      <a:pt x="16" y="5"/>
                      <a:pt x="17" y="5"/>
                      <a:pt x="17" y="5"/>
                    </a:cubicBezTo>
                    <a:cubicBezTo>
                      <a:pt x="18" y="5"/>
                      <a:pt x="19" y="4"/>
                      <a:pt x="20" y="4"/>
                    </a:cubicBezTo>
                    <a:cubicBezTo>
                      <a:pt x="19" y="3"/>
                      <a:pt x="18" y="1"/>
                      <a:pt x="16"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3" name="Freeform 336">
                <a:extLst>
                  <a:ext uri="{FF2B5EF4-FFF2-40B4-BE49-F238E27FC236}">
                    <a16:creationId xmlns:a16="http://schemas.microsoft.com/office/drawing/2014/main" id="{461E3A9C-2053-4E1B-B84A-A562BD3494BE}"/>
                  </a:ext>
                </a:extLst>
              </p:cNvPr>
              <p:cNvSpPr>
                <a:spLocks noEditPoints="1"/>
              </p:cNvSpPr>
              <p:nvPr/>
            </p:nvSpPr>
            <p:spPr bwMode="auto">
              <a:xfrm>
                <a:off x="2820" y="2126"/>
                <a:ext cx="19" cy="23"/>
              </a:xfrm>
              <a:custGeom>
                <a:avLst/>
                <a:gdLst>
                  <a:gd name="T0" fmla="*/ 0 w 8"/>
                  <a:gd name="T1" fmla="*/ 10 h 10"/>
                  <a:gd name="T2" fmla="*/ 0 w 8"/>
                  <a:gd name="T3" fmla="*/ 10 h 10"/>
                  <a:gd name="T4" fmla="*/ 0 w 8"/>
                  <a:gd name="T5" fmla="*/ 10 h 10"/>
                  <a:gd name="T6" fmla="*/ 0 w 8"/>
                  <a:gd name="T7" fmla="*/ 10 h 10"/>
                  <a:gd name="T8" fmla="*/ 8 w 8"/>
                  <a:gd name="T9" fmla="*/ 0 h 10"/>
                  <a:gd name="T10" fmla="*/ 7 w 8"/>
                  <a:gd name="T11" fmla="*/ 1 h 10"/>
                  <a:gd name="T12" fmla="*/ 1 w 8"/>
                  <a:gd name="T13" fmla="*/ 7 h 10"/>
                  <a:gd name="T14" fmla="*/ 1 w 8"/>
                  <a:gd name="T15" fmla="*/ 8 h 10"/>
                  <a:gd name="T16" fmla="*/ 0 w 8"/>
                  <a:gd name="T17" fmla="*/ 10 h 10"/>
                  <a:gd name="T18" fmla="*/ 0 w 8"/>
                  <a:gd name="T19" fmla="*/ 10 h 10"/>
                  <a:gd name="T20" fmla="*/ 0 w 8"/>
                  <a:gd name="T21" fmla="*/ 10 h 10"/>
                  <a:gd name="T22" fmla="*/ 0 w 8"/>
                  <a:gd name="T23" fmla="*/ 10 h 10"/>
                  <a:gd name="T24" fmla="*/ 0 w 8"/>
                  <a:gd name="T25" fmla="*/ 10 h 10"/>
                  <a:gd name="T26" fmla="*/ 7 w 8"/>
                  <a:gd name="T27" fmla="*/ 5 h 10"/>
                  <a:gd name="T28" fmla="*/ 8 w 8"/>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0">
                    <a:moveTo>
                      <a:pt x="0" y="10"/>
                    </a:moveTo>
                    <a:cubicBezTo>
                      <a:pt x="0" y="10"/>
                      <a:pt x="0" y="10"/>
                      <a:pt x="0" y="10"/>
                    </a:cubicBezTo>
                    <a:cubicBezTo>
                      <a:pt x="0" y="10"/>
                      <a:pt x="0" y="10"/>
                      <a:pt x="0" y="10"/>
                    </a:cubicBezTo>
                    <a:cubicBezTo>
                      <a:pt x="0" y="10"/>
                      <a:pt x="0" y="10"/>
                      <a:pt x="0" y="10"/>
                    </a:cubicBezTo>
                    <a:moveTo>
                      <a:pt x="8" y="0"/>
                    </a:moveTo>
                    <a:cubicBezTo>
                      <a:pt x="8" y="0"/>
                      <a:pt x="8" y="1"/>
                      <a:pt x="7" y="1"/>
                    </a:cubicBezTo>
                    <a:cubicBezTo>
                      <a:pt x="6" y="4"/>
                      <a:pt x="3" y="6"/>
                      <a:pt x="1" y="7"/>
                    </a:cubicBezTo>
                    <a:cubicBezTo>
                      <a:pt x="1" y="8"/>
                      <a:pt x="1" y="8"/>
                      <a:pt x="1" y="8"/>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3" y="9"/>
                      <a:pt x="6" y="7"/>
                      <a:pt x="7" y="5"/>
                    </a:cubicBezTo>
                    <a:cubicBezTo>
                      <a:pt x="8" y="4"/>
                      <a:pt x="8" y="2"/>
                      <a:pt x="8"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4" name="Freeform 337">
                <a:extLst>
                  <a:ext uri="{FF2B5EF4-FFF2-40B4-BE49-F238E27FC236}">
                    <a16:creationId xmlns:a16="http://schemas.microsoft.com/office/drawing/2014/main" id="{BC8C955C-B8E5-4198-BAA5-25FF5FA5ECFF}"/>
                  </a:ext>
                </a:extLst>
              </p:cNvPr>
              <p:cNvSpPr>
                <a:spLocks noEditPoints="1"/>
              </p:cNvSpPr>
              <p:nvPr/>
            </p:nvSpPr>
            <p:spPr bwMode="auto">
              <a:xfrm>
                <a:off x="2259" y="2233"/>
                <a:ext cx="283" cy="311"/>
              </a:xfrm>
              <a:custGeom>
                <a:avLst/>
                <a:gdLst>
                  <a:gd name="T0" fmla="*/ 37 w 119"/>
                  <a:gd name="T1" fmla="*/ 50 h 131"/>
                  <a:gd name="T2" fmla="*/ 28 w 119"/>
                  <a:gd name="T3" fmla="*/ 56 h 131"/>
                  <a:gd name="T4" fmla="*/ 21 w 119"/>
                  <a:gd name="T5" fmla="*/ 63 h 131"/>
                  <a:gd name="T6" fmla="*/ 16 w 119"/>
                  <a:gd name="T7" fmla="*/ 68 h 131"/>
                  <a:gd name="T8" fmla="*/ 8 w 119"/>
                  <a:gd name="T9" fmla="*/ 83 h 131"/>
                  <a:gd name="T10" fmla="*/ 3 w 119"/>
                  <a:gd name="T11" fmla="*/ 96 h 131"/>
                  <a:gd name="T12" fmla="*/ 2 w 119"/>
                  <a:gd name="T13" fmla="*/ 99 h 131"/>
                  <a:gd name="T14" fmla="*/ 0 w 119"/>
                  <a:gd name="T15" fmla="*/ 123 h 131"/>
                  <a:gd name="T16" fmla="*/ 1 w 119"/>
                  <a:gd name="T17" fmla="*/ 127 h 131"/>
                  <a:gd name="T18" fmla="*/ 5 w 119"/>
                  <a:gd name="T19" fmla="*/ 116 h 131"/>
                  <a:gd name="T20" fmla="*/ 10 w 119"/>
                  <a:gd name="T21" fmla="*/ 102 h 131"/>
                  <a:gd name="T22" fmla="*/ 10 w 119"/>
                  <a:gd name="T23" fmla="*/ 102 h 131"/>
                  <a:gd name="T24" fmla="*/ 13 w 119"/>
                  <a:gd name="T25" fmla="*/ 96 h 131"/>
                  <a:gd name="T26" fmla="*/ 13 w 119"/>
                  <a:gd name="T27" fmla="*/ 96 h 131"/>
                  <a:gd name="T28" fmla="*/ 20 w 119"/>
                  <a:gd name="T29" fmla="*/ 86 h 131"/>
                  <a:gd name="T30" fmla="*/ 31 w 119"/>
                  <a:gd name="T31" fmla="*/ 74 h 131"/>
                  <a:gd name="T32" fmla="*/ 40 w 119"/>
                  <a:gd name="T33" fmla="*/ 68 h 131"/>
                  <a:gd name="T34" fmla="*/ 46 w 119"/>
                  <a:gd name="T35" fmla="*/ 57 h 131"/>
                  <a:gd name="T36" fmla="*/ 23 w 119"/>
                  <a:gd name="T37" fmla="*/ 73 h 131"/>
                  <a:gd name="T38" fmla="*/ 10 w 119"/>
                  <a:gd name="T39" fmla="*/ 94 h 131"/>
                  <a:gd name="T40" fmla="*/ 1 w 119"/>
                  <a:gd name="T41" fmla="*/ 117 h 131"/>
                  <a:gd name="T42" fmla="*/ 13 w 119"/>
                  <a:gd name="T43" fmla="*/ 77 h 131"/>
                  <a:gd name="T44" fmla="*/ 30 w 119"/>
                  <a:gd name="T45" fmla="*/ 59 h 131"/>
                  <a:gd name="T46" fmla="*/ 59 w 119"/>
                  <a:gd name="T47" fmla="*/ 40 h 131"/>
                  <a:gd name="T48" fmla="*/ 110 w 119"/>
                  <a:gd name="T49" fmla="*/ 7 h 131"/>
                  <a:gd name="T50" fmla="*/ 85 w 119"/>
                  <a:gd name="T51" fmla="*/ 45 h 131"/>
                  <a:gd name="T52" fmla="*/ 100 w 119"/>
                  <a:gd name="T53" fmla="*/ 33 h 131"/>
                  <a:gd name="T54" fmla="*/ 96 w 119"/>
                  <a:gd name="T55" fmla="*/ 43 h 131"/>
                  <a:gd name="T56" fmla="*/ 90 w 119"/>
                  <a:gd name="T57" fmla="*/ 53 h 131"/>
                  <a:gd name="T58" fmla="*/ 80 w 119"/>
                  <a:gd name="T59" fmla="*/ 70 h 131"/>
                  <a:gd name="T60" fmla="*/ 71 w 119"/>
                  <a:gd name="T61" fmla="*/ 91 h 131"/>
                  <a:gd name="T62" fmla="*/ 69 w 119"/>
                  <a:gd name="T63" fmla="*/ 105 h 131"/>
                  <a:gd name="T64" fmla="*/ 69 w 119"/>
                  <a:gd name="T65" fmla="*/ 112 h 131"/>
                  <a:gd name="T66" fmla="*/ 71 w 119"/>
                  <a:gd name="T67" fmla="*/ 119 h 131"/>
                  <a:gd name="T68" fmla="*/ 72 w 119"/>
                  <a:gd name="T69" fmla="*/ 123 h 131"/>
                  <a:gd name="T70" fmla="*/ 78 w 119"/>
                  <a:gd name="T71" fmla="*/ 130 h 131"/>
                  <a:gd name="T72" fmla="*/ 80 w 119"/>
                  <a:gd name="T73" fmla="*/ 127 h 131"/>
                  <a:gd name="T74" fmla="*/ 78 w 119"/>
                  <a:gd name="T75" fmla="*/ 120 h 131"/>
                  <a:gd name="T76" fmla="*/ 78 w 119"/>
                  <a:gd name="T77" fmla="*/ 118 h 131"/>
                  <a:gd name="T78" fmla="*/ 78 w 119"/>
                  <a:gd name="T79" fmla="*/ 116 h 131"/>
                  <a:gd name="T80" fmla="*/ 79 w 119"/>
                  <a:gd name="T81" fmla="*/ 112 h 131"/>
                  <a:gd name="T82" fmla="*/ 80 w 119"/>
                  <a:gd name="T83" fmla="*/ 107 h 131"/>
                  <a:gd name="T84" fmla="*/ 84 w 119"/>
                  <a:gd name="T85" fmla="*/ 98 h 131"/>
                  <a:gd name="T86" fmla="*/ 92 w 119"/>
                  <a:gd name="T87" fmla="*/ 86 h 131"/>
                  <a:gd name="T88" fmla="*/ 94 w 119"/>
                  <a:gd name="T89" fmla="*/ 82 h 131"/>
                  <a:gd name="T90" fmla="*/ 97 w 119"/>
                  <a:gd name="T91" fmla="*/ 79 h 131"/>
                  <a:gd name="T92" fmla="*/ 109 w 119"/>
                  <a:gd name="T93" fmla="*/ 63 h 131"/>
                  <a:gd name="T94" fmla="*/ 110 w 119"/>
                  <a:gd name="T95" fmla="*/ 61 h 131"/>
                  <a:gd name="T96" fmla="*/ 115 w 119"/>
                  <a:gd name="T97" fmla="*/ 53 h 131"/>
                  <a:gd name="T98" fmla="*/ 119 w 119"/>
                  <a:gd name="T99" fmla="*/ 29 h 131"/>
                  <a:gd name="T100" fmla="*/ 117 w 119"/>
                  <a:gd name="T101" fmla="*/ 23 h 131"/>
                  <a:gd name="T102" fmla="*/ 90 w 119"/>
                  <a:gd name="T103" fmla="*/ 77 h 131"/>
                  <a:gd name="T104" fmla="*/ 76 w 119"/>
                  <a:gd name="T105" fmla="*/ 119 h 131"/>
                  <a:gd name="T106" fmla="*/ 75 w 119"/>
                  <a:gd name="T107" fmla="*/ 125 h 131"/>
                  <a:gd name="T108" fmla="*/ 73 w 119"/>
                  <a:gd name="T109" fmla="*/ 92 h 131"/>
                  <a:gd name="T110" fmla="*/ 96 w 119"/>
                  <a:gd name="T111" fmla="*/ 52 h 131"/>
                  <a:gd name="T112" fmla="*/ 111 w 119"/>
                  <a:gd name="T113" fmla="*/ 12 h 131"/>
                  <a:gd name="T114" fmla="*/ 97 w 119"/>
                  <a:gd name="T115" fmla="*/ 1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131">
                    <a:moveTo>
                      <a:pt x="61" y="37"/>
                    </a:moveTo>
                    <a:cubicBezTo>
                      <a:pt x="44" y="46"/>
                      <a:pt x="44" y="46"/>
                      <a:pt x="44" y="46"/>
                    </a:cubicBezTo>
                    <a:cubicBezTo>
                      <a:pt x="42" y="47"/>
                      <a:pt x="42" y="47"/>
                      <a:pt x="42" y="47"/>
                    </a:cubicBezTo>
                    <a:cubicBezTo>
                      <a:pt x="40" y="48"/>
                      <a:pt x="40" y="48"/>
                      <a:pt x="40" y="48"/>
                    </a:cubicBezTo>
                    <a:cubicBezTo>
                      <a:pt x="38" y="50"/>
                      <a:pt x="38" y="50"/>
                      <a:pt x="38" y="50"/>
                    </a:cubicBezTo>
                    <a:cubicBezTo>
                      <a:pt x="37" y="50"/>
                      <a:pt x="37" y="50"/>
                      <a:pt x="37" y="50"/>
                    </a:cubicBezTo>
                    <a:cubicBezTo>
                      <a:pt x="37" y="50"/>
                      <a:pt x="37" y="50"/>
                      <a:pt x="36" y="50"/>
                    </a:cubicBezTo>
                    <a:cubicBezTo>
                      <a:pt x="35" y="51"/>
                      <a:pt x="35" y="51"/>
                      <a:pt x="35" y="51"/>
                    </a:cubicBezTo>
                    <a:cubicBezTo>
                      <a:pt x="31" y="54"/>
                      <a:pt x="31" y="54"/>
                      <a:pt x="31" y="54"/>
                    </a:cubicBezTo>
                    <a:cubicBezTo>
                      <a:pt x="30" y="55"/>
                      <a:pt x="29" y="55"/>
                      <a:pt x="29" y="56"/>
                    </a:cubicBezTo>
                    <a:cubicBezTo>
                      <a:pt x="28" y="56"/>
                      <a:pt x="28" y="56"/>
                      <a:pt x="28" y="56"/>
                    </a:cubicBezTo>
                    <a:cubicBezTo>
                      <a:pt x="28" y="56"/>
                      <a:pt x="28" y="56"/>
                      <a:pt x="28" y="56"/>
                    </a:cubicBezTo>
                    <a:cubicBezTo>
                      <a:pt x="28" y="57"/>
                      <a:pt x="28" y="57"/>
                      <a:pt x="28" y="57"/>
                    </a:cubicBezTo>
                    <a:cubicBezTo>
                      <a:pt x="27" y="57"/>
                      <a:pt x="27" y="57"/>
                      <a:pt x="27" y="57"/>
                    </a:cubicBezTo>
                    <a:cubicBezTo>
                      <a:pt x="25" y="59"/>
                      <a:pt x="25" y="59"/>
                      <a:pt x="25" y="59"/>
                    </a:cubicBezTo>
                    <a:cubicBezTo>
                      <a:pt x="24" y="60"/>
                      <a:pt x="24" y="60"/>
                      <a:pt x="24" y="60"/>
                    </a:cubicBezTo>
                    <a:cubicBezTo>
                      <a:pt x="23" y="61"/>
                      <a:pt x="23" y="61"/>
                      <a:pt x="23" y="61"/>
                    </a:cubicBezTo>
                    <a:cubicBezTo>
                      <a:pt x="22" y="62"/>
                      <a:pt x="21" y="62"/>
                      <a:pt x="21" y="63"/>
                    </a:cubicBezTo>
                    <a:cubicBezTo>
                      <a:pt x="19" y="65"/>
                      <a:pt x="19" y="65"/>
                      <a:pt x="19" y="65"/>
                    </a:cubicBezTo>
                    <a:cubicBezTo>
                      <a:pt x="17" y="67"/>
                      <a:pt x="17" y="67"/>
                      <a:pt x="17" y="67"/>
                    </a:cubicBezTo>
                    <a:cubicBezTo>
                      <a:pt x="17" y="67"/>
                      <a:pt x="17" y="67"/>
                      <a:pt x="17" y="67"/>
                    </a:cubicBezTo>
                    <a:cubicBezTo>
                      <a:pt x="17" y="67"/>
                      <a:pt x="17" y="67"/>
                      <a:pt x="17" y="67"/>
                    </a:cubicBezTo>
                    <a:cubicBezTo>
                      <a:pt x="17" y="68"/>
                      <a:pt x="17" y="68"/>
                      <a:pt x="17" y="68"/>
                    </a:cubicBezTo>
                    <a:cubicBezTo>
                      <a:pt x="16" y="68"/>
                      <a:pt x="16" y="68"/>
                      <a:pt x="16" y="68"/>
                    </a:cubicBezTo>
                    <a:cubicBezTo>
                      <a:pt x="16" y="69"/>
                      <a:pt x="16" y="69"/>
                      <a:pt x="16" y="69"/>
                    </a:cubicBezTo>
                    <a:cubicBezTo>
                      <a:pt x="13" y="73"/>
                      <a:pt x="13" y="73"/>
                      <a:pt x="13" y="73"/>
                    </a:cubicBezTo>
                    <a:cubicBezTo>
                      <a:pt x="13" y="73"/>
                      <a:pt x="13" y="73"/>
                      <a:pt x="13" y="73"/>
                    </a:cubicBezTo>
                    <a:cubicBezTo>
                      <a:pt x="13" y="74"/>
                      <a:pt x="13" y="74"/>
                      <a:pt x="13" y="74"/>
                    </a:cubicBezTo>
                    <a:cubicBezTo>
                      <a:pt x="9" y="79"/>
                      <a:pt x="9" y="79"/>
                      <a:pt x="9" y="79"/>
                    </a:cubicBezTo>
                    <a:cubicBezTo>
                      <a:pt x="8" y="83"/>
                      <a:pt x="8" y="83"/>
                      <a:pt x="8" y="83"/>
                    </a:cubicBezTo>
                    <a:cubicBezTo>
                      <a:pt x="7" y="84"/>
                      <a:pt x="7" y="85"/>
                      <a:pt x="6" y="86"/>
                    </a:cubicBezTo>
                    <a:cubicBezTo>
                      <a:pt x="6" y="87"/>
                      <a:pt x="5" y="88"/>
                      <a:pt x="5" y="89"/>
                    </a:cubicBezTo>
                    <a:cubicBezTo>
                      <a:pt x="4" y="91"/>
                      <a:pt x="4" y="91"/>
                      <a:pt x="4" y="91"/>
                    </a:cubicBezTo>
                    <a:cubicBezTo>
                      <a:pt x="4" y="92"/>
                      <a:pt x="4" y="92"/>
                      <a:pt x="4" y="92"/>
                    </a:cubicBezTo>
                    <a:cubicBezTo>
                      <a:pt x="4" y="93"/>
                      <a:pt x="4" y="93"/>
                      <a:pt x="4" y="93"/>
                    </a:cubicBezTo>
                    <a:cubicBezTo>
                      <a:pt x="3" y="96"/>
                      <a:pt x="3" y="96"/>
                      <a:pt x="3" y="96"/>
                    </a:cubicBezTo>
                    <a:cubicBezTo>
                      <a:pt x="3" y="97"/>
                      <a:pt x="3" y="97"/>
                      <a:pt x="3" y="97"/>
                    </a:cubicBezTo>
                    <a:cubicBezTo>
                      <a:pt x="2" y="98"/>
                      <a:pt x="2" y="98"/>
                      <a:pt x="2" y="98"/>
                    </a:cubicBezTo>
                    <a:cubicBezTo>
                      <a:pt x="2" y="99"/>
                      <a:pt x="2" y="99"/>
                      <a:pt x="2" y="99"/>
                    </a:cubicBezTo>
                    <a:cubicBezTo>
                      <a:pt x="2" y="99"/>
                      <a:pt x="2" y="99"/>
                      <a:pt x="2" y="99"/>
                    </a:cubicBezTo>
                    <a:cubicBezTo>
                      <a:pt x="2" y="99"/>
                      <a:pt x="2" y="99"/>
                      <a:pt x="2" y="99"/>
                    </a:cubicBezTo>
                    <a:cubicBezTo>
                      <a:pt x="2" y="99"/>
                      <a:pt x="2" y="99"/>
                      <a:pt x="2" y="99"/>
                    </a:cubicBezTo>
                    <a:cubicBezTo>
                      <a:pt x="1" y="106"/>
                      <a:pt x="1" y="106"/>
                      <a:pt x="1" y="106"/>
                    </a:cubicBezTo>
                    <a:cubicBezTo>
                      <a:pt x="0" y="109"/>
                      <a:pt x="0" y="109"/>
                      <a:pt x="0" y="109"/>
                    </a:cubicBezTo>
                    <a:cubicBezTo>
                      <a:pt x="0" y="111"/>
                      <a:pt x="0" y="112"/>
                      <a:pt x="0" y="113"/>
                    </a:cubicBezTo>
                    <a:cubicBezTo>
                      <a:pt x="0" y="116"/>
                      <a:pt x="0" y="116"/>
                      <a:pt x="0" y="116"/>
                    </a:cubicBezTo>
                    <a:cubicBezTo>
                      <a:pt x="0" y="118"/>
                      <a:pt x="0" y="119"/>
                      <a:pt x="0" y="120"/>
                    </a:cubicBezTo>
                    <a:cubicBezTo>
                      <a:pt x="0" y="123"/>
                      <a:pt x="0" y="123"/>
                      <a:pt x="0" y="123"/>
                    </a:cubicBezTo>
                    <a:cubicBezTo>
                      <a:pt x="0" y="124"/>
                      <a:pt x="0" y="124"/>
                      <a:pt x="0" y="124"/>
                    </a:cubicBezTo>
                    <a:cubicBezTo>
                      <a:pt x="0" y="125"/>
                      <a:pt x="0" y="125"/>
                      <a:pt x="0" y="125"/>
                    </a:cubicBezTo>
                    <a:cubicBezTo>
                      <a:pt x="0" y="127"/>
                      <a:pt x="0" y="127"/>
                      <a:pt x="0" y="127"/>
                    </a:cubicBezTo>
                    <a:cubicBezTo>
                      <a:pt x="1" y="127"/>
                      <a:pt x="1" y="127"/>
                      <a:pt x="1" y="127"/>
                    </a:cubicBezTo>
                    <a:cubicBezTo>
                      <a:pt x="1" y="127"/>
                      <a:pt x="1" y="127"/>
                      <a:pt x="1" y="127"/>
                    </a:cubicBezTo>
                    <a:cubicBezTo>
                      <a:pt x="1" y="127"/>
                      <a:pt x="1" y="127"/>
                      <a:pt x="1" y="127"/>
                    </a:cubicBezTo>
                    <a:cubicBezTo>
                      <a:pt x="2" y="127"/>
                      <a:pt x="2" y="127"/>
                      <a:pt x="2" y="127"/>
                    </a:cubicBezTo>
                    <a:cubicBezTo>
                      <a:pt x="2" y="125"/>
                      <a:pt x="2" y="123"/>
                      <a:pt x="3" y="121"/>
                    </a:cubicBezTo>
                    <a:cubicBezTo>
                      <a:pt x="4" y="118"/>
                      <a:pt x="4" y="118"/>
                      <a:pt x="4" y="118"/>
                    </a:cubicBezTo>
                    <a:cubicBezTo>
                      <a:pt x="4" y="118"/>
                      <a:pt x="4" y="118"/>
                      <a:pt x="4" y="118"/>
                    </a:cubicBezTo>
                    <a:cubicBezTo>
                      <a:pt x="4" y="117"/>
                      <a:pt x="4" y="117"/>
                      <a:pt x="4" y="117"/>
                    </a:cubicBezTo>
                    <a:cubicBezTo>
                      <a:pt x="5" y="116"/>
                      <a:pt x="5" y="116"/>
                      <a:pt x="5" y="116"/>
                    </a:cubicBezTo>
                    <a:cubicBezTo>
                      <a:pt x="7" y="110"/>
                      <a:pt x="7" y="110"/>
                      <a:pt x="7" y="110"/>
                    </a:cubicBezTo>
                    <a:cubicBezTo>
                      <a:pt x="8" y="108"/>
                      <a:pt x="8" y="108"/>
                      <a:pt x="8" y="108"/>
                    </a:cubicBezTo>
                    <a:cubicBezTo>
                      <a:pt x="9" y="105"/>
                      <a:pt x="9" y="105"/>
                      <a:pt x="9" y="105"/>
                    </a:cubicBezTo>
                    <a:cubicBezTo>
                      <a:pt x="10" y="102"/>
                      <a:pt x="10" y="102"/>
                      <a:pt x="10" y="102"/>
                    </a:cubicBezTo>
                    <a:cubicBezTo>
                      <a:pt x="10" y="102"/>
                      <a:pt x="10" y="102"/>
                      <a:pt x="10" y="102"/>
                    </a:cubicBezTo>
                    <a:cubicBezTo>
                      <a:pt x="10" y="102"/>
                      <a:pt x="10" y="102"/>
                      <a:pt x="10" y="102"/>
                    </a:cubicBezTo>
                    <a:cubicBezTo>
                      <a:pt x="10" y="102"/>
                      <a:pt x="10" y="102"/>
                      <a:pt x="10" y="102"/>
                    </a:cubicBezTo>
                    <a:cubicBezTo>
                      <a:pt x="10" y="102"/>
                      <a:pt x="10" y="102"/>
                      <a:pt x="10" y="102"/>
                    </a:cubicBezTo>
                    <a:cubicBezTo>
                      <a:pt x="10" y="102"/>
                      <a:pt x="10" y="102"/>
                      <a:pt x="10" y="102"/>
                    </a:cubicBezTo>
                    <a:cubicBezTo>
                      <a:pt x="10" y="102"/>
                      <a:pt x="10" y="102"/>
                      <a:pt x="10" y="102"/>
                    </a:cubicBezTo>
                    <a:cubicBezTo>
                      <a:pt x="10" y="102"/>
                      <a:pt x="10" y="102"/>
                      <a:pt x="10" y="102"/>
                    </a:cubicBezTo>
                    <a:cubicBezTo>
                      <a:pt x="10" y="102"/>
                      <a:pt x="10" y="102"/>
                      <a:pt x="10" y="102"/>
                    </a:cubicBezTo>
                    <a:cubicBezTo>
                      <a:pt x="10" y="101"/>
                      <a:pt x="10" y="101"/>
                      <a:pt x="10" y="101"/>
                    </a:cubicBezTo>
                    <a:cubicBezTo>
                      <a:pt x="11" y="100"/>
                      <a:pt x="11" y="100"/>
                      <a:pt x="11" y="100"/>
                    </a:cubicBezTo>
                    <a:cubicBezTo>
                      <a:pt x="12" y="98"/>
                      <a:pt x="12" y="98"/>
                      <a:pt x="12" y="98"/>
                    </a:cubicBezTo>
                    <a:cubicBezTo>
                      <a:pt x="13" y="96"/>
                      <a:pt x="13" y="96"/>
                      <a:pt x="13" y="96"/>
                    </a:cubicBezTo>
                    <a:cubicBezTo>
                      <a:pt x="13" y="96"/>
                      <a:pt x="13" y="96"/>
                      <a:pt x="13" y="96"/>
                    </a:cubicBezTo>
                    <a:cubicBezTo>
                      <a:pt x="13" y="96"/>
                      <a:pt x="13" y="96"/>
                      <a:pt x="13" y="96"/>
                    </a:cubicBezTo>
                    <a:cubicBezTo>
                      <a:pt x="13" y="96"/>
                      <a:pt x="13" y="96"/>
                      <a:pt x="13" y="96"/>
                    </a:cubicBezTo>
                    <a:cubicBezTo>
                      <a:pt x="13" y="96"/>
                      <a:pt x="13" y="96"/>
                      <a:pt x="13" y="96"/>
                    </a:cubicBezTo>
                    <a:cubicBezTo>
                      <a:pt x="13" y="95"/>
                      <a:pt x="13" y="95"/>
                      <a:pt x="13" y="95"/>
                    </a:cubicBezTo>
                    <a:cubicBezTo>
                      <a:pt x="13" y="95"/>
                      <a:pt x="13" y="96"/>
                      <a:pt x="13" y="96"/>
                    </a:cubicBezTo>
                    <a:cubicBezTo>
                      <a:pt x="13" y="96"/>
                      <a:pt x="13" y="96"/>
                      <a:pt x="13" y="96"/>
                    </a:cubicBezTo>
                    <a:cubicBezTo>
                      <a:pt x="13" y="96"/>
                      <a:pt x="13" y="96"/>
                      <a:pt x="13" y="96"/>
                    </a:cubicBezTo>
                    <a:cubicBezTo>
                      <a:pt x="14" y="95"/>
                      <a:pt x="14" y="95"/>
                      <a:pt x="14" y="95"/>
                    </a:cubicBezTo>
                    <a:cubicBezTo>
                      <a:pt x="15" y="93"/>
                      <a:pt x="15" y="93"/>
                      <a:pt x="15" y="93"/>
                    </a:cubicBezTo>
                    <a:cubicBezTo>
                      <a:pt x="15" y="92"/>
                      <a:pt x="16" y="91"/>
                      <a:pt x="16" y="90"/>
                    </a:cubicBezTo>
                    <a:cubicBezTo>
                      <a:pt x="17" y="89"/>
                      <a:pt x="17" y="89"/>
                      <a:pt x="17" y="89"/>
                    </a:cubicBezTo>
                    <a:cubicBezTo>
                      <a:pt x="18" y="88"/>
                      <a:pt x="18" y="88"/>
                      <a:pt x="18" y="88"/>
                    </a:cubicBezTo>
                    <a:cubicBezTo>
                      <a:pt x="20" y="86"/>
                      <a:pt x="20" y="86"/>
                      <a:pt x="20" y="86"/>
                    </a:cubicBezTo>
                    <a:cubicBezTo>
                      <a:pt x="19" y="86"/>
                      <a:pt x="19" y="86"/>
                      <a:pt x="19" y="86"/>
                    </a:cubicBezTo>
                    <a:cubicBezTo>
                      <a:pt x="23" y="81"/>
                      <a:pt x="23" y="81"/>
                      <a:pt x="23" y="81"/>
                    </a:cubicBezTo>
                    <a:cubicBezTo>
                      <a:pt x="23" y="81"/>
                      <a:pt x="23" y="81"/>
                      <a:pt x="23" y="81"/>
                    </a:cubicBezTo>
                    <a:cubicBezTo>
                      <a:pt x="28" y="77"/>
                      <a:pt x="28" y="77"/>
                      <a:pt x="28" y="77"/>
                    </a:cubicBezTo>
                    <a:cubicBezTo>
                      <a:pt x="27" y="77"/>
                      <a:pt x="27" y="77"/>
                      <a:pt x="27" y="77"/>
                    </a:cubicBezTo>
                    <a:cubicBezTo>
                      <a:pt x="31" y="74"/>
                      <a:pt x="31" y="74"/>
                      <a:pt x="31" y="74"/>
                    </a:cubicBezTo>
                    <a:cubicBezTo>
                      <a:pt x="32" y="73"/>
                      <a:pt x="32" y="73"/>
                      <a:pt x="32" y="73"/>
                    </a:cubicBezTo>
                    <a:cubicBezTo>
                      <a:pt x="32" y="73"/>
                      <a:pt x="33" y="72"/>
                      <a:pt x="33" y="72"/>
                    </a:cubicBezTo>
                    <a:cubicBezTo>
                      <a:pt x="37" y="69"/>
                      <a:pt x="37" y="69"/>
                      <a:pt x="37" y="69"/>
                    </a:cubicBezTo>
                    <a:cubicBezTo>
                      <a:pt x="38" y="69"/>
                      <a:pt x="38" y="69"/>
                      <a:pt x="38" y="69"/>
                    </a:cubicBezTo>
                    <a:cubicBezTo>
                      <a:pt x="38" y="68"/>
                      <a:pt x="38" y="68"/>
                      <a:pt x="38" y="68"/>
                    </a:cubicBezTo>
                    <a:cubicBezTo>
                      <a:pt x="40" y="68"/>
                      <a:pt x="40" y="68"/>
                      <a:pt x="40" y="68"/>
                    </a:cubicBezTo>
                    <a:cubicBezTo>
                      <a:pt x="41" y="67"/>
                      <a:pt x="41" y="67"/>
                      <a:pt x="41" y="67"/>
                    </a:cubicBezTo>
                    <a:cubicBezTo>
                      <a:pt x="43" y="63"/>
                      <a:pt x="43" y="63"/>
                      <a:pt x="43" y="63"/>
                    </a:cubicBezTo>
                    <a:cubicBezTo>
                      <a:pt x="44" y="62"/>
                      <a:pt x="45" y="61"/>
                      <a:pt x="45" y="61"/>
                    </a:cubicBezTo>
                    <a:cubicBezTo>
                      <a:pt x="47" y="58"/>
                      <a:pt x="47" y="58"/>
                      <a:pt x="47" y="58"/>
                    </a:cubicBezTo>
                    <a:cubicBezTo>
                      <a:pt x="48" y="56"/>
                      <a:pt x="48" y="56"/>
                      <a:pt x="48" y="56"/>
                    </a:cubicBezTo>
                    <a:cubicBezTo>
                      <a:pt x="48" y="56"/>
                      <a:pt x="47" y="56"/>
                      <a:pt x="46" y="57"/>
                    </a:cubicBezTo>
                    <a:cubicBezTo>
                      <a:pt x="45" y="57"/>
                      <a:pt x="43" y="58"/>
                      <a:pt x="42" y="59"/>
                    </a:cubicBezTo>
                    <a:cubicBezTo>
                      <a:pt x="40" y="60"/>
                      <a:pt x="39" y="61"/>
                      <a:pt x="38" y="61"/>
                    </a:cubicBezTo>
                    <a:cubicBezTo>
                      <a:pt x="36" y="62"/>
                      <a:pt x="35" y="63"/>
                      <a:pt x="34" y="64"/>
                    </a:cubicBezTo>
                    <a:cubicBezTo>
                      <a:pt x="33" y="65"/>
                      <a:pt x="31" y="66"/>
                      <a:pt x="30" y="67"/>
                    </a:cubicBezTo>
                    <a:cubicBezTo>
                      <a:pt x="29" y="68"/>
                      <a:pt x="28" y="69"/>
                      <a:pt x="27" y="70"/>
                    </a:cubicBezTo>
                    <a:cubicBezTo>
                      <a:pt x="26" y="71"/>
                      <a:pt x="25" y="72"/>
                      <a:pt x="23" y="73"/>
                    </a:cubicBezTo>
                    <a:cubicBezTo>
                      <a:pt x="23" y="74"/>
                      <a:pt x="22" y="75"/>
                      <a:pt x="21" y="76"/>
                    </a:cubicBezTo>
                    <a:cubicBezTo>
                      <a:pt x="19" y="78"/>
                      <a:pt x="19" y="78"/>
                      <a:pt x="19" y="78"/>
                    </a:cubicBezTo>
                    <a:cubicBezTo>
                      <a:pt x="18" y="80"/>
                      <a:pt x="18" y="80"/>
                      <a:pt x="18" y="80"/>
                    </a:cubicBezTo>
                    <a:cubicBezTo>
                      <a:pt x="17" y="81"/>
                      <a:pt x="16" y="82"/>
                      <a:pt x="16" y="83"/>
                    </a:cubicBezTo>
                    <a:cubicBezTo>
                      <a:pt x="15" y="85"/>
                      <a:pt x="14" y="86"/>
                      <a:pt x="13" y="87"/>
                    </a:cubicBezTo>
                    <a:cubicBezTo>
                      <a:pt x="12" y="89"/>
                      <a:pt x="11" y="92"/>
                      <a:pt x="10" y="94"/>
                    </a:cubicBezTo>
                    <a:cubicBezTo>
                      <a:pt x="9" y="96"/>
                      <a:pt x="8" y="98"/>
                      <a:pt x="7" y="101"/>
                    </a:cubicBezTo>
                    <a:cubicBezTo>
                      <a:pt x="6" y="103"/>
                      <a:pt x="5" y="105"/>
                      <a:pt x="5" y="107"/>
                    </a:cubicBezTo>
                    <a:cubicBezTo>
                      <a:pt x="4" y="111"/>
                      <a:pt x="3" y="114"/>
                      <a:pt x="2" y="117"/>
                    </a:cubicBezTo>
                    <a:cubicBezTo>
                      <a:pt x="1" y="123"/>
                      <a:pt x="1" y="127"/>
                      <a:pt x="1" y="127"/>
                    </a:cubicBezTo>
                    <a:cubicBezTo>
                      <a:pt x="1" y="127"/>
                      <a:pt x="1" y="126"/>
                      <a:pt x="1" y="124"/>
                    </a:cubicBezTo>
                    <a:cubicBezTo>
                      <a:pt x="1" y="122"/>
                      <a:pt x="1" y="120"/>
                      <a:pt x="1" y="117"/>
                    </a:cubicBezTo>
                    <a:cubicBezTo>
                      <a:pt x="1" y="114"/>
                      <a:pt x="1" y="110"/>
                      <a:pt x="2" y="106"/>
                    </a:cubicBezTo>
                    <a:cubicBezTo>
                      <a:pt x="2" y="104"/>
                      <a:pt x="3" y="102"/>
                      <a:pt x="4" y="99"/>
                    </a:cubicBezTo>
                    <a:cubicBezTo>
                      <a:pt x="4" y="97"/>
                      <a:pt x="5" y="95"/>
                      <a:pt x="6" y="92"/>
                    </a:cubicBezTo>
                    <a:cubicBezTo>
                      <a:pt x="7" y="90"/>
                      <a:pt x="8" y="87"/>
                      <a:pt x="9" y="85"/>
                    </a:cubicBezTo>
                    <a:cubicBezTo>
                      <a:pt x="10" y="83"/>
                      <a:pt x="10" y="82"/>
                      <a:pt x="11" y="81"/>
                    </a:cubicBezTo>
                    <a:cubicBezTo>
                      <a:pt x="12" y="79"/>
                      <a:pt x="13" y="78"/>
                      <a:pt x="13" y="77"/>
                    </a:cubicBezTo>
                    <a:cubicBezTo>
                      <a:pt x="14" y="76"/>
                      <a:pt x="14" y="75"/>
                      <a:pt x="15" y="75"/>
                    </a:cubicBezTo>
                    <a:cubicBezTo>
                      <a:pt x="16" y="73"/>
                      <a:pt x="16" y="73"/>
                      <a:pt x="16" y="73"/>
                    </a:cubicBezTo>
                    <a:cubicBezTo>
                      <a:pt x="17" y="72"/>
                      <a:pt x="18" y="70"/>
                      <a:pt x="19" y="69"/>
                    </a:cubicBezTo>
                    <a:cubicBezTo>
                      <a:pt x="20" y="68"/>
                      <a:pt x="21" y="67"/>
                      <a:pt x="22" y="65"/>
                    </a:cubicBezTo>
                    <a:cubicBezTo>
                      <a:pt x="23" y="64"/>
                      <a:pt x="24" y="63"/>
                      <a:pt x="26" y="62"/>
                    </a:cubicBezTo>
                    <a:cubicBezTo>
                      <a:pt x="27" y="61"/>
                      <a:pt x="28" y="60"/>
                      <a:pt x="30" y="59"/>
                    </a:cubicBezTo>
                    <a:cubicBezTo>
                      <a:pt x="31" y="57"/>
                      <a:pt x="33" y="57"/>
                      <a:pt x="34" y="56"/>
                    </a:cubicBezTo>
                    <a:cubicBezTo>
                      <a:pt x="36" y="55"/>
                      <a:pt x="37" y="54"/>
                      <a:pt x="38" y="53"/>
                    </a:cubicBezTo>
                    <a:cubicBezTo>
                      <a:pt x="40" y="52"/>
                      <a:pt x="41" y="51"/>
                      <a:pt x="43" y="50"/>
                    </a:cubicBezTo>
                    <a:cubicBezTo>
                      <a:pt x="47" y="48"/>
                      <a:pt x="52" y="46"/>
                      <a:pt x="57" y="43"/>
                    </a:cubicBezTo>
                    <a:cubicBezTo>
                      <a:pt x="58" y="41"/>
                      <a:pt x="58" y="41"/>
                      <a:pt x="58" y="41"/>
                    </a:cubicBezTo>
                    <a:cubicBezTo>
                      <a:pt x="59" y="40"/>
                      <a:pt x="59" y="40"/>
                      <a:pt x="59" y="40"/>
                    </a:cubicBezTo>
                    <a:cubicBezTo>
                      <a:pt x="59" y="39"/>
                      <a:pt x="59" y="39"/>
                      <a:pt x="59" y="39"/>
                    </a:cubicBezTo>
                    <a:cubicBezTo>
                      <a:pt x="61" y="37"/>
                      <a:pt x="61" y="37"/>
                      <a:pt x="61" y="37"/>
                    </a:cubicBezTo>
                    <a:moveTo>
                      <a:pt x="96" y="43"/>
                    </a:moveTo>
                    <a:cubicBezTo>
                      <a:pt x="96" y="43"/>
                      <a:pt x="96" y="43"/>
                      <a:pt x="96" y="43"/>
                    </a:cubicBezTo>
                    <a:moveTo>
                      <a:pt x="112" y="1"/>
                    </a:moveTo>
                    <a:cubicBezTo>
                      <a:pt x="111" y="3"/>
                      <a:pt x="111" y="5"/>
                      <a:pt x="110" y="7"/>
                    </a:cubicBezTo>
                    <a:cubicBezTo>
                      <a:pt x="107" y="13"/>
                      <a:pt x="104" y="19"/>
                      <a:pt x="99" y="24"/>
                    </a:cubicBezTo>
                    <a:cubicBezTo>
                      <a:pt x="96" y="27"/>
                      <a:pt x="92" y="31"/>
                      <a:pt x="88" y="34"/>
                    </a:cubicBezTo>
                    <a:cubicBezTo>
                      <a:pt x="88" y="34"/>
                      <a:pt x="88" y="34"/>
                      <a:pt x="88" y="34"/>
                    </a:cubicBezTo>
                    <a:cubicBezTo>
                      <a:pt x="84" y="39"/>
                      <a:pt x="84" y="39"/>
                      <a:pt x="84" y="39"/>
                    </a:cubicBezTo>
                    <a:cubicBezTo>
                      <a:pt x="78" y="49"/>
                      <a:pt x="78" y="49"/>
                      <a:pt x="78" y="49"/>
                    </a:cubicBezTo>
                    <a:cubicBezTo>
                      <a:pt x="85" y="45"/>
                      <a:pt x="85" y="45"/>
                      <a:pt x="85" y="45"/>
                    </a:cubicBezTo>
                    <a:cubicBezTo>
                      <a:pt x="87" y="43"/>
                      <a:pt x="87" y="43"/>
                      <a:pt x="87" y="43"/>
                    </a:cubicBezTo>
                    <a:cubicBezTo>
                      <a:pt x="89" y="42"/>
                      <a:pt x="89" y="42"/>
                      <a:pt x="89" y="42"/>
                    </a:cubicBezTo>
                    <a:cubicBezTo>
                      <a:pt x="90" y="41"/>
                      <a:pt x="92" y="40"/>
                      <a:pt x="93" y="39"/>
                    </a:cubicBezTo>
                    <a:cubicBezTo>
                      <a:pt x="94" y="38"/>
                      <a:pt x="95" y="38"/>
                      <a:pt x="96" y="37"/>
                    </a:cubicBezTo>
                    <a:cubicBezTo>
                      <a:pt x="100" y="33"/>
                      <a:pt x="100" y="33"/>
                      <a:pt x="100" y="33"/>
                    </a:cubicBezTo>
                    <a:cubicBezTo>
                      <a:pt x="100" y="33"/>
                      <a:pt x="100" y="33"/>
                      <a:pt x="100" y="33"/>
                    </a:cubicBezTo>
                    <a:cubicBezTo>
                      <a:pt x="100" y="35"/>
                      <a:pt x="100" y="35"/>
                      <a:pt x="100" y="35"/>
                    </a:cubicBezTo>
                    <a:cubicBezTo>
                      <a:pt x="99" y="37"/>
                      <a:pt x="99" y="37"/>
                      <a:pt x="99" y="37"/>
                    </a:cubicBezTo>
                    <a:cubicBezTo>
                      <a:pt x="99" y="37"/>
                      <a:pt x="98" y="38"/>
                      <a:pt x="98" y="38"/>
                    </a:cubicBezTo>
                    <a:cubicBezTo>
                      <a:pt x="97" y="41"/>
                      <a:pt x="97" y="41"/>
                      <a:pt x="97" y="41"/>
                    </a:cubicBezTo>
                    <a:cubicBezTo>
                      <a:pt x="96" y="43"/>
                      <a:pt x="96" y="43"/>
                      <a:pt x="96" y="43"/>
                    </a:cubicBezTo>
                    <a:cubicBezTo>
                      <a:pt x="96" y="43"/>
                      <a:pt x="96" y="43"/>
                      <a:pt x="96" y="43"/>
                    </a:cubicBezTo>
                    <a:cubicBezTo>
                      <a:pt x="96" y="44"/>
                      <a:pt x="96" y="44"/>
                      <a:pt x="96" y="44"/>
                    </a:cubicBezTo>
                    <a:cubicBezTo>
                      <a:pt x="95" y="44"/>
                      <a:pt x="95" y="44"/>
                      <a:pt x="95" y="44"/>
                    </a:cubicBezTo>
                    <a:cubicBezTo>
                      <a:pt x="94" y="47"/>
                      <a:pt x="93" y="49"/>
                      <a:pt x="92" y="51"/>
                    </a:cubicBezTo>
                    <a:cubicBezTo>
                      <a:pt x="91" y="52"/>
                      <a:pt x="91" y="52"/>
                      <a:pt x="91" y="52"/>
                    </a:cubicBezTo>
                    <a:cubicBezTo>
                      <a:pt x="90" y="53"/>
                      <a:pt x="90" y="53"/>
                      <a:pt x="90" y="53"/>
                    </a:cubicBezTo>
                    <a:cubicBezTo>
                      <a:pt x="90" y="53"/>
                      <a:pt x="90" y="53"/>
                      <a:pt x="90" y="53"/>
                    </a:cubicBezTo>
                    <a:cubicBezTo>
                      <a:pt x="90" y="53"/>
                      <a:pt x="90" y="53"/>
                      <a:pt x="90" y="53"/>
                    </a:cubicBezTo>
                    <a:cubicBezTo>
                      <a:pt x="90" y="54"/>
                      <a:pt x="90" y="54"/>
                      <a:pt x="90" y="54"/>
                    </a:cubicBezTo>
                    <a:cubicBezTo>
                      <a:pt x="88" y="57"/>
                      <a:pt x="88" y="57"/>
                      <a:pt x="88" y="57"/>
                    </a:cubicBezTo>
                    <a:cubicBezTo>
                      <a:pt x="84" y="63"/>
                      <a:pt x="84" y="63"/>
                      <a:pt x="84" y="63"/>
                    </a:cubicBezTo>
                    <a:cubicBezTo>
                      <a:pt x="80" y="69"/>
                      <a:pt x="80" y="69"/>
                      <a:pt x="80" y="69"/>
                    </a:cubicBezTo>
                    <a:cubicBezTo>
                      <a:pt x="80" y="70"/>
                      <a:pt x="80" y="70"/>
                      <a:pt x="80" y="70"/>
                    </a:cubicBezTo>
                    <a:cubicBezTo>
                      <a:pt x="79" y="71"/>
                      <a:pt x="79" y="71"/>
                      <a:pt x="79" y="71"/>
                    </a:cubicBezTo>
                    <a:cubicBezTo>
                      <a:pt x="79" y="72"/>
                      <a:pt x="79" y="72"/>
                      <a:pt x="79" y="72"/>
                    </a:cubicBezTo>
                    <a:cubicBezTo>
                      <a:pt x="77" y="76"/>
                      <a:pt x="77" y="76"/>
                      <a:pt x="77" y="76"/>
                    </a:cubicBezTo>
                    <a:cubicBezTo>
                      <a:pt x="76" y="78"/>
                      <a:pt x="75" y="80"/>
                      <a:pt x="74" y="83"/>
                    </a:cubicBezTo>
                    <a:cubicBezTo>
                      <a:pt x="73" y="85"/>
                      <a:pt x="72" y="87"/>
                      <a:pt x="72" y="90"/>
                    </a:cubicBezTo>
                    <a:cubicBezTo>
                      <a:pt x="71" y="91"/>
                      <a:pt x="71" y="91"/>
                      <a:pt x="71" y="91"/>
                    </a:cubicBezTo>
                    <a:cubicBezTo>
                      <a:pt x="71" y="92"/>
                      <a:pt x="71" y="93"/>
                      <a:pt x="71" y="93"/>
                    </a:cubicBezTo>
                    <a:cubicBezTo>
                      <a:pt x="70" y="97"/>
                      <a:pt x="70" y="97"/>
                      <a:pt x="70" y="97"/>
                    </a:cubicBezTo>
                    <a:cubicBezTo>
                      <a:pt x="69" y="99"/>
                      <a:pt x="69" y="99"/>
                      <a:pt x="69" y="99"/>
                    </a:cubicBezTo>
                    <a:cubicBezTo>
                      <a:pt x="69" y="101"/>
                      <a:pt x="69" y="101"/>
                      <a:pt x="69" y="101"/>
                    </a:cubicBezTo>
                    <a:cubicBezTo>
                      <a:pt x="69" y="104"/>
                      <a:pt x="69" y="104"/>
                      <a:pt x="69" y="104"/>
                    </a:cubicBezTo>
                    <a:cubicBezTo>
                      <a:pt x="69" y="105"/>
                      <a:pt x="69" y="105"/>
                      <a:pt x="69" y="105"/>
                    </a:cubicBezTo>
                    <a:cubicBezTo>
                      <a:pt x="69" y="105"/>
                      <a:pt x="69" y="105"/>
                      <a:pt x="69" y="105"/>
                    </a:cubicBezTo>
                    <a:cubicBezTo>
                      <a:pt x="69" y="106"/>
                      <a:pt x="69" y="106"/>
                      <a:pt x="69" y="106"/>
                    </a:cubicBezTo>
                    <a:cubicBezTo>
                      <a:pt x="69" y="106"/>
                      <a:pt x="69" y="106"/>
                      <a:pt x="69" y="106"/>
                    </a:cubicBezTo>
                    <a:cubicBezTo>
                      <a:pt x="69" y="108"/>
                      <a:pt x="69" y="108"/>
                      <a:pt x="69" y="108"/>
                    </a:cubicBezTo>
                    <a:cubicBezTo>
                      <a:pt x="69" y="112"/>
                      <a:pt x="69" y="112"/>
                      <a:pt x="69" y="112"/>
                    </a:cubicBezTo>
                    <a:cubicBezTo>
                      <a:pt x="69" y="112"/>
                      <a:pt x="69" y="112"/>
                      <a:pt x="69" y="112"/>
                    </a:cubicBezTo>
                    <a:cubicBezTo>
                      <a:pt x="69" y="113"/>
                      <a:pt x="69" y="114"/>
                      <a:pt x="70" y="116"/>
                    </a:cubicBezTo>
                    <a:cubicBezTo>
                      <a:pt x="70" y="116"/>
                      <a:pt x="70" y="116"/>
                      <a:pt x="70" y="116"/>
                    </a:cubicBezTo>
                    <a:cubicBezTo>
                      <a:pt x="70" y="116"/>
                      <a:pt x="70" y="116"/>
                      <a:pt x="70" y="116"/>
                    </a:cubicBezTo>
                    <a:cubicBezTo>
                      <a:pt x="70" y="117"/>
                      <a:pt x="70" y="117"/>
                      <a:pt x="70" y="117"/>
                    </a:cubicBezTo>
                    <a:cubicBezTo>
                      <a:pt x="71" y="118"/>
                      <a:pt x="71" y="118"/>
                      <a:pt x="71" y="118"/>
                    </a:cubicBezTo>
                    <a:cubicBezTo>
                      <a:pt x="71" y="119"/>
                      <a:pt x="71" y="119"/>
                      <a:pt x="71" y="119"/>
                    </a:cubicBezTo>
                    <a:cubicBezTo>
                      <a:pt x="72" y="120"/>
                      <a:pt x="72" y="120"/>
                      <a:pt x="72" y="120"/>
                    </a:cubicBezTo>
                    <a:cubicBezTo>
                      <a:pt x="72" y="120"/>
                      <a:pt x="72" y="120"/>
                      <a:pt x="72" y="120"/>
                    </a:cubicBezTo>
                    <a:cubicBezTo>
                      <a:pt x="72" y="121"/>
                      <a:pt x="72" y="121"/>
                      <a:pt x="72" y="121"/>
                    </a:cubicBezTo>
                    <a:cubicBezTo>
                      <a:pt x="72" y="122"/>
                      <a:pt x="72" y="122"/>
                      <a:pt x="72" y="122"/>
                    </a:cubicBezTo>
                    <a:cubicBezTo>
                      <a:pt x="72" y="122"/>
                      <a:pt x="72" y="122"/>
                      <a:pt x="72" y="122"/>
                    </a:cubicBezTo>
                    <a:cubicBezTo>
                      <a:pt x="72" y="122"/>
                      <a:pt x="72" y="122"/>
                      <a:pt x="72" y="123"/>
                    </a:cubicBezTo>
                    <a:cubicBezTo>
                      <a:pt x="73" y="123"/>
                      <a:pt x="73" y="124"/>
                      <a:pt x="73" y="124"/>
                    </a:cubicBezTo>
                    <a:cubicBezTo>
                      <a:pt x="74" y="126"/>
                      <a:pt x="74" y="126"/>
                      <a:pt x="74" y="126"/>
                    </a:cubicBezTo>
                    <a:cubicBezTo>
                      <a:pt x="74" y="126"/>
                      <a:pt x="74" y="126"/>
                      <a:pt x="74" y="126"/>
                    </a:cubicBezTo>
                    <a:cubicBezTo>
                      <a:pt x="76" y="127"/>
                      <a:pt x="76" y="127"/>
                      <a:pt x="76" y="127"/>
                    </a:cubicBezTo>
                    <a:cubicBezTo>
                      <a:pt x="76" y="128"/>
                      <a:pt x="76" y="128"/>
                      <a:pt x="77" y="129"/>
                    </a:cubicBezTo>
                    <a:cubicBezTo>
                      <a:pt x="78" y="130"/>
                      <a:pt x="78" y="130"/>
                      <a:pt x="78" y="130"/>
                    </a:cubicBezTo>
                    <a:cubicBezTo>
                      <a:pt x="79" y="130"/>
                      <a:pt x="79" y="131"/>
                      <a:pt x="80" y="131"/>
                    </a:cubicBezTo>
                    <a:cubicBezTo>
                      <a:pt x="81" y="131"/>
                      <a:pt x="81" y="131"/>
                      <a:pt x="81" y="131"/>
                    </a:cubicBezTo>
                    <a:cubicBezTo>
                      <a:pt x="81" y="131"/>
                      <a:pt x="81" y="131"/>
                      <a:pt x="81" y="130"/>
                    </a:cubicBezTo>
                    <a:cubicBezTo>
                      <a:pt x="81" y="130"/>
                      <a:pt x="81" y="130"/>
                      <a:pt x="81" y="130"/>
                    </a:cubicBezTo>
                    <a:cubicBezTo>
                      <a:pt x="80" y="128"/>
                      <a:pt x="80" y="128"/>
                      <a:pt x="80" y="128"/>
                    </a:cubicBezTo>
                    <a:cubicBezTo>
                      <a:pt x="80" y="127"/>
                      <a:pt x="80" y="127"/>
                      <a:pt x="80" y="127"/>
                    </a:cubicBezTo>
                    <a:cubicBezTo>
                      <a:pt x="79" y="126"/>
                      <a:pt x="79" y="126"/>
                      <a:pt x="79" y="125"/>
                    </a:cubicBezTo>
                    <a:cubicBezTo>
                      <a:pt x="79" y="124"/>
                      <a:pt x="79" y="124"/>
                      <a:pt x="79" y="124"/>
                    </a:cubicBezTo>
                    <a:cubicBezTo>
                      <a:pt x="79" y="124"/>
                      <a:pt x="79" y="124"/>
                      <a:pt x="79" y="124"/>
                    </a:cubicBezTo>
                    <a:cubicBezTo>
                      <a:pt x="78" y="123"/>
                      <a:pt x="78" y="122"/>
                      <a:pt x="78" y="121"/>
                    </a:cubicBezTo>
                    <a:cubicBezTo>
                      <a:pt x="78" y="120"/>
                      <a:pt x="78" y="120"/>
                      <a:pt x="78" y="120"/>
                    </a:cubicBezTo>
                    <a:cubicBezTo>
                      <a:pt x="78" y="120"/>
                      <a:pt x="78" y="120"/>
                      <a:pt x="78" y="120"/>
                    </a:cubicBezTo>
                    <a:cubicBezTo>
                      <a:pt x="78" y="119"/>
                      <a:pt x="78" y="119"/>
                      <a:pt x="78" y="119"/>
                    </a:cubicBezTo>
                    <a:cubicBezTo>
                      <a:pt x="78" y="118"/>
                      <a:pt x="78" y="118"/>
                      <a:pt x="78" y="118"/>
                    </a:cubicBezTo>
                    <a:cubicBezTo>
                      <a:pt x="78" y="118"/>
                      <a:pt x="78" y="118"/>
                      <a:pt x="78" y="118"/>
                    </a:cubicBezTo>
                    <a:cubicBezTo>
                      <a:pt x="78" y="118"/>
                      <a:pt x="78" y="118"/>
                      <a:pt x="78" y="118"/>
                    </a:cubicBezTo>
                    <a:cubicBezTo>
                      <a:pt x="78" y="118"/>
                      <a:pt x="78" y="118"/>
                      <a:pt x="78" y="118"/>
                    </a:cubicBezTo>
                    <a:cubicBezTo>
                      <a:pt x="78" y="118"/>
                      <a:pt x="78" y="118"/>
                      <a:pt x="78" y="118"/>
                    </a:cubicBezTo>
                    <a:cubicBezTo>
                      <a:pt x="78" y="117"/>
                      <a:pt x="78" y="117"/>
                      <a:pt x="78" y="117"/>
                    </a:cubicBezTo>
                    <a:cubicBezTo>
                      <a:pt x="78" y="117"/>
                      <a:pt x="78" y="117"/>
                      <a:pt x="78" y="117"/>
                    </a:cubicBezTo>
                    <a:cubicBezTo>
                      <a:pt x="78" y="116"/>
                      <a:pt x="78" y="116"/>
                      <a:pt x="78" y="116"/>
                    </a:cubicBezTo>
                    <a:cubicBezTo>
                      <a:pt x="78" y="116"/>
                      <a:pt x="78" y="116"/>
                      <a:pt x="78" y="116"/>
                    </a:cubicBezTo>
                    <a:cubicBezTo>
                      <a:pt x="78" y="116"/>
                      <a:pt x="78" y="116"/>
                      <a:pt x="78" y="116"/>
                    </a:cubicBezTo>
                    <a:cubicBezTo>
                      <a:pt x="78" y="116"/>
                      <a:pt x="78" y="116"/>
                      <a:pt x="78" y="116"/>
                    </a:cubicBezTo>
                    <a:cubicBezTo>
                      <a:pt x="78" y="116"/>
                      <a:pt x="78" y="116"/>
                      <a:pt x="78" y="116"/>
                    </a:cubicBezTo>
                    <a:cubicBezTo>
                      <a:pt x="78" y="115"/>
                      <a:pt x="78" y="115"/>
                      <a:pt x="78" y="115"/>
                    </a:cubicBezTo>
                    <a:cubicBezTo>
                      <a:pt x="78" y="114"/>
                      <a:pt x="78" y="114"/>
                      <a:pt x="78" y="114"/>
                    </a:cubicBezTo>
                    <a:cubicBezTo>
                      <a:pt x="78" y="113"/>
                      <a:pt x="78" y="113"/>
                      <a:pt x="78" y="113"/>
                    </a:cubicBezTo>
                    <a:cubicBezTo>
                      <a:pt x="79" y="112"/>
                      <a:pt x="79" y="112"/>
                      <a:pt x="79" y="112"/>
                    </a:cubicBezTo>
                    <a:cubicBezTo>
                      <a:pt x="79" y="112"/>
                      <a:pt x="79" y="112"/>
                      <a:pt x="79" y="112"/>
                    </a:cubicBezTo>
                    <a:cubicBezTo>
                      <a:pt x="79" y="111"/>
                      <a:pt x="79" y="110"/>
                      <a:pt x="80" y="109"/>
                    </a:cubicBezTo>
                    <a:cubicBezTo>
                      <a:pt x="80" y="108"/>
                      <a:pt x="80" y="108"/>
                      <a:pt x="80" y="108"/>
                    </a:cubicBezTo>
                    <a:cubicBezTo>
                      <a:pt x="80" y="107"/>
                      <a:pt x="80" y="107"/>
                      <a:pt x="80" y="107"/>
                    </a:cubicBezTo>
                    <a:cubicBezTo>
                      <a:pt x="80" y="107"/>
                      <a:pt x="80" y="107"/>
                      <a:pt x="80" y="107"/>
                    </a:cubicBezTo>
                    <a:cubicBezTo>
                      <a:pt x="80" y="107"/>
                      <a:pt x="80" y="107"/>
                      <a:pt x="80" y="107"/>
                    </a:cubicBezTo>
                    <a:cubicBezTo>
                      <a:pt x="80" y="107"/>
                      <a:pt x="80" y="107"/>
                      <a:pt x="80" y="107"/>
                    </a:cubicBezTo>
                    <a:cubicBezTo>
                      <a:pt x="80" y="107"/>
                      <a:pt x="80" y="107"/>
                      <a:pt x="80" y="107"/>
                    </a:cubicBezTo>
                    <a:cubicBezTo>
                      <a:pt x="80" y="107"/>
                      <a:pt x="80" y="107"/>
                      <a:pt x="80" y="107"/>
                    </a:cubicBezTo>
                    <a:cubicBezTo>
                      <a:pt x="81" y="106"/>
                      <a:pt x="81" y="106"/>
                      <a:pt x="81" y="106"/>
                    </a:cubicBezTo>
                    <a:cubicBezTo>
                      <a:pt x="82" y="102"/>
                      <a:pt x="82" y="102"/>
                      <a:pt x="82" y="102"/>
                    </a:cubicBezTo>
                    <a:cubicBezTo>
                      <a:pt x="83" y="99"/>
                      <a:pt x="83" y="99"/>
                      <a:pt x="83" y="99"/>
                    </a:cubicBezTo>
                    <a:cubicBezTo>
                      <a:pt x="84" y="98"/>
                      <a:pt x="84" y="98"/>
                      <a:pt x="84" y="98"/>
                    </a:cubicBezTo>
                    <a:cubicBezTo>
                      <a:pt x="85" y="97"/>
                      <a:pt x="85" y="97"/>
                      <a:pt x="85" y="97"/>
                    </a:cubicBezTo>
                    <a:cubicBezTo>
                      <a:pt x="85" y="96"/>
                      <a:pt x="85" y="96"/>
                      <a:pt x="85" y="96"/>
                    </a:cubicBezTo>
                    <a:cubicBezTo>
                      <a:pt x="87" y="93"/>
                      <a:pt x="87" y="93"/>
                      <a:pt x="87" y="93"/>
                    </a:cubicBezTo>
                    <a:cubicBezTo>
                      <a:pt x="88" y="91"/>
                      <a:pt x="89" y="89"/>
                      <a:pt x="90" y="87"/>
                    </a:cubicBezTo>
                    <a:cubicBezTo>
                      <a:pt x="91" y="86"/>
                      <a:pt x="91" y="86"/>
                      <a:pt x="91" y="86"/>
                    </a:cubicBezTo>
                    <a:cubicBezTo>
                      <a:pt x="92" y="86"/>
                      <a:pt x="92" y="86"/>
                      <a:pt x="92" y="86"/>
                    </a:cubicBezTo>
                    <a:cubicBezTo>
                      <a:pt x="92" y="86"/>
                      <a:pt x="92" y="86"/>
                      <a:pt x="92" y="86"/>
                    </a:cubicBezTo>
                    <a:cubicBezTo>
                      <a:pt x="91" y="86"/>
                      <a:pt x="91" y="86"/>
                      <a:pt x="91" y="86"/>
                    </a:cubicBezTo>
                    <a:cubicBezTo>
                      <a:pt x="92" y="86"/>
                      <a:pt x="92" y="86"/>
                      <a:pt x="92" y="86"/>
                    </a:cubicBezTo>
                    <a:cubicBezTo>
                      <a:pt x="92" y="85"/>
                      <a:pt x="92" y="85"/>
                      <a:pt x="92" y="85"/>
                    </a:cubicBezTo>
                    <a:cubicBezTo>
                      <a:pt x="92" y="85"/>
                      <a:pt x="92" y="85"/>
                      <a:pt x="92" y="85"/>
                    </a:cubicBezTo>
                    <a:cubicBezTo>
                      <a:pt x="94" y="82"/>
                      <a:pt x="94" y="82"/>
                      <a:pt x="94" y="82"/>
                    </a:cubicBezTo>
                    <a:cubicBezTo>
                      <a:pt x="96" y="80"/>
                      <a:pt x="96" y="80"/>
                      <a:pt x="96" y="80"/>
                    </a:cubicBezTo>
                    <a:cubicBezTo>
                      <a:pt x="96" y="80"/>
                      <a:pt x="96" y="80"/>
                      <a:pt x="96" y="80"/>
                    </a:cubicBezTo>
                    <a:cubicBezTo>
                      <a:pt x="96" y="80"/>
                      <a:pt x="96" y="80"/>
                      <a:pt x="96" y="80"/>
                    </a:cubicBezTo>
                    <a:cubicBezTo>
                      <a:pt x="96" y="80"/>
                      <a:pt x="96" y="80"/>
                      <a:pt x="96" y="80"/>
                    </a:cubicBezTo>
                    <a:cubicBezTo>
                      <a:pt x="96" y="80"/>
                      <a:pt x="96" y="80"/>
                      <a:pt x="96" y="80"/>
                    </a:cubicBezTo>
                    <a:cubicBezTo>
                      <a:pt x="97" y="79"/>
                      <a:pt x="97" y="79"/>
                      <a:pt x="97" y="79"/>
                    </a:cubicBezTo>
                    <a:cubicBezTo>
                      <a:pt x="99" y="76"/>
                      <a:pt x="99" y="76"/>
                      <a:pt x="99" y="76"/>
                    </a:cubicBezTo>
                    <a:cubicBezTo>
                      <a:pt x="100" y="75"/>
                      <a:pt x="100" y="75"/>
                      <a:pt x="100" y="75"/>
                    </a:cubicBezTo>
                    <a:cubicBezTo>
                      <a:pt x="101" y="73"/>
                      <a:pt x="101" y="73"/>
                      <a:pt x="101" y="73"/>
                    </a:cubicBezTo>
                    <a:cubicBezTo>
                      <a:pt x="103" y="70"/>
                      <a:pt x="103" y="70"/>
                      <a:pt x="103" y="70"/>
                    </a:cubicBezTo>
                    <a:cubicBezTo>
                      <a:pt x="108" y="64"/>
                      <a:pt x="108" y="64"/>
                      <a:pt x="108" y="64"/>
                    </a:cubicBezTo>
                    <a:cubicBezTo>
                      <a:pt x="109" y="63"/>
                      <a:pt x="109" y="63"/>
                      <a:pt x="109" y="63"/>
                    </a:cubicBezTo>
                    <a:cubicBezTo>
                      <a:pt x="109" y="62"/>
                      <a:pt x="109" y="62"/>
                      <a:pt x="109" y="62"/>
                    </a:cubicBezTo>
                    <a:cubicBezTo>
                      <a:pt x="110" y="62"/>
                      <a:pt x="110" y="62"/>
                      <a:pt x="110" y="62"/>
                    </a:cubicBezTo>
                    <a:cubicBezTo>
                      <a:pt x="110" y="62"/>
                      <a:pt x="110" y="62"/>
                      <a:pt x="110" y="62"/>
                    </a:cubicBezTo>
                    <a:cubicBezTo>
                      <a:pt x="110" y="61"/>
                      <a:pt x="110" y="61"/>
                      <a:pt x="110" y="61"/>
                    </a:cubicBezTo>
                    <a:cubicBezTo>
                      <a:pt x="110" y="61"/>
                      <a:pt x="110" y="61"/>
                      <a:pt x="110" y="61"/>
                    </a:cubicBezTo>
                    <a:cubicBezTo>
                      <a:pt x="110" y="61"/>
                      <a:pt x="110" y="61"/>
                      <a:pt x="110" y="61"/>
                    </a:cubicBezTo>
                    <a:cubicBezTo>
                      <a:pt x="112" y="58"/>
                      <a:pt x="112" y="58"/>
                      <a:pt x="112" y="58"/>
                    </a:cubicBezTo>
                    <a:cubicBezTo>
                      <a:pt x="114" y="55"/>
                      <a:pt x="114" y="55"/>
                      <a:pt x="114" y="55"/>
                    </a:cubicBezTo>
                    <a:cubicBezTo>
                      <a:pt x="115" y="54"/>
                      <a:pt x="115" y="54"/>
                      <a:pt x="115" y="54"/>
                    </a:cubicBezTo>
                    <a:cubicBezTo>
                      <a:pt x="115" y="54"/>
                      <a:pt x="115" y="54"/>
                      <a:pt x="115" y="54"/>
                    </a:cubicBezTo>
                    <a:cubicBezTo>
                      <a:pt x="115" y="53"/>
                      <a:pt x="115" y="53"/>
                      <a:pt x="115" y="53"/>
                    </a:cubicBezTo>
                    <a:cubicBezTo>
                      <a:pt x="115" y="53"/>
                      <a:pt x="115" y="53"/>
                      <a:pt x="115" y="53"/>
                    </a:cubicBezTo>
                    <a:cubicBezTo>
                      <a:pt x="115" y="53"/>
                      <a:pt x="115" y="53"/>
                      <a:pt x="115" y="53"/>
                    </a:cubicBezTo>
                    <a:cubicBezTo>
                      <a:pt x="116" y="51"/>
                      <a:pt x="116" y="51"/>
                      <a:pt x="116" y="51"/>
                    </a:cubicBezTo>
                    <a:cubicBezTo>
                      <a:pt x="117" y="49"/>
                      <a:pt x="117" y="49"/>
                      <a:pt x="117" y="49"/>
                    </a:cubicBezTo>
                    <a:cubicBezTo>
                      <a:pt x="118" y="47"/>
                      <a:pt x="118" y="47"/>
                      <a:pt x="118" y="47"/>
                    </a:cubicBezTo>
                    <a:cubicBezTo>
                      <a:pt x="118" y="43"/>
                      <a:pt x="118" y="39"/>
                      <a:pt x="118" y="35"/>
                    </a:cubicBezTo>
                    <a:cubicBezTo>
                      <a:pt x="119" y="29"/>
                      <a:pt x="119" y="29"/>
                      <a:pt x="119" y="29"/>
                    </a:cubicBezTo>
                    <a:cubicBezTo>
                      <a:pt x="119" y="23"/>
                      <a:pt x="119" y="23"/>
                      <a:pt x="119" y="23"/>
                    </a:cubicBezTo>
                    <a:cubicBezTo>
                      <a:pt x="118" y="20"/>
                      <a:pt x="118" y="20"/>
                      <a:pt x="118" y="20"/>
                    </a:cubicBezTo>
                    <a:cubicBezTo>
                      <a:pt x="118" y="18"/>
                      <a:pt x="118" y="18"/>
                      <a:pt x="118" y="18"/>
                    </a:cubicBezTo>
                    <a:cubicBezTo>
                      <a:pt x="118" y="16"/>
                      <a:pt x="118" y="16"/>
                      <a:pt x="118" y="16"/>
                    </a:cubicBezTo>
                    <a:cubicBezTo>
                      <a:pt x="118" y="18"/>
                      <a:pt x="118" y="19"/>
                      <a:pt x="118" y="20"/>
                    </a:cubicBezTo>
                    <a:cubicBezTo>
                      <a:pt x="118" y="21"/>
                      <a:pt x="118" y="22"/>
                      <a:pt x="117" y="23"/>
                    </a:cubicBezTo>
                    <a:cubicBezTo>
                      <a:pt x="117" y="25"/>
                      <a:pt x="117" y="26"/>
                      <a:pt x="117" y="27"/>
                    </a:cubicBezTo>
                    <a:cubicBezTo>
                      <a:pt x="115" y="32"/>
                      <a:pt x="114" y="38"/>
                      <a:pt x="112" y="43"/>
                    </a:cubicBezTo>
                    <a:cubicBezTo>
                      <a:pt x="110" y="45"/>
                      <a:pt x="109" y="48"/>
                      <a:pt x="108" y="50"/>
                    </a:cubicBezTo>
                    <a:cubicBezTo>
                      <a:pt x="107" y="52"/>
                      <a:pt x="105" y="55"/>
                      <a:pt x="104" y="57"/>
                    </a:cubicBezTo>
                    <a:cubicBezTo>
                      <a:pt x="101" y="62"/>
                      <a:pt x="98" y="66"/>
                      <a:pt x="95" y="70"/>
                    </a:cubicBezTo>
                    <a:cubicBezTo>
                      <a:pt x="93" y="73"/>
                      <a:pt x="92" y="74"/>
                      <a:pt x="90" y="77"/>
                    </a:cubicBezTo>
                    <a:cubicBezTo>
                      <a:pt x="89" y="79"/>
                      <a:pt x="88" y="81"/>
                      <a:pt x="86" y="83"/>
                    </a:cubicBezTo>
                    <a:cubicBezTo>
                      <a:pt x="84" y="87"/>
                      <a:pt x="82" y="91"/>
                      <a:pt x="80" y="95"/>
                    </a:cubicBezTo>
                    <a:cubicBezTo>
                      <a:pt x="78" y="99"/>
                      <a:pt x="77" y="103"/>
                      <a:pt x="76" y="106"/>
                    </a:cubicBezTo>
                    <a:cubicBezTo>
                      <a:pt x="76" y="108"/>
                      <a:pt x="76" y="110"/>
                      <a:pt x="75" y="112"/>
                    </a:cubicBezTo>
                    <a:cubicBezTo>
                      <a:pt x="75" y="113"/>
                      <a:pt x="75" y="115"/>
                      <a:pt x="75" y="116"/>
                    </a:cubicBezTo>
                    <a:cubicBezTo>
                      <a:pt x="75" y="117"/>
                      <a:pt x="75" y="118"/>
                      <a:pt x="76" y="119"/>
                    </a:cubicBezTo>
                    <a:cubicBezTo>
                      <a:pt x="76" y="119"/>
                      <a:pt x="76" y="120"/>
                      <a:pt x="76" y="121"/>
                    </a:cubicBezTo>
                    <a:cubicBezTo>
                      <a:pt x="76" y="122"/>
                      <a:pt x="77" y="123"/>
                      <a:pt x="77" y="124"/>
                    </a:cubicBezTo>
                    <a:cubicBezTo>
                      <a:pt x="78" y="126"/>
                      <a:pt x="79" y="128"/>
                      <a:pt x="79" y="129"/>
                    </a:cubicBezTo>
                    <a:cubicBezTo>
                      <a:pt x="80" y="130"/>
                      <a:pt x="80" y="131"/>
                      <a:pt x="80" y="131"/>
                    </a:cubicBezTo>
                    <a:cubicBezTo>
                      <a:pt x="80" y="131"/>
                      <a:pt x="80" y="130"/>
                      <a:pt x="79" y="129"/>
                    </a:cubicBezTo>
                    <a:cubicBezTo>
                      <a:pt x="78" y="129"/>
                      <a:pt x="77" y="127"/>
                      <a:pt x="75" y="125"/>
                    </a:cubicBezTo>
                    <a:cubicBezTo>
                      <a:pt x="75" y="124"/>
                      <a:pt x="74" y="123"/>
                      <a:pt x="73" y="122"/>
                    </a:cubicBezTo>
                    <a:cubicBezTo>
                      <a:pt x="73" y="121"/>
                      <a:pt x="73" y="120"/>
                      <a:pt x="72" y="120"/>
                    </a:cubicBezTo>
                    <a:cubicBezTo>
                      <a:pt x="72" y="119"/>
                      <a:pt x="72" y="118"/>
                      <a:pt x="72" y="117"/>
                    </a:cubicBezTo>
                    <a:cubicBezTo>
                      <a:pt x="71" y="115"/>
                      <a:pt x="71" y="114"/>
                      <a:pt x="71" y="112"/>
                    </a:cubicBezTo>
                    <a:cubicBezTo>
                      <a:pt x="71" y="110"/>
                      <a:pt x="70" y="108"/>
                      <a:pt x="71" y="106"/>
                    </a:cubicBezTo>
                    <a:cubicBezTo>
                      <a:pt x="71" y="101"/>
                      <a:pt x="72" y="97"/>
                      <a:pt x="73" y="92"/>
                    </a:cubicBezTo>
                    <a:cubicBezTo>
                      <a:pt x="74" y="88"/>
                      <a:pt x="76" y="83"/>
                      <a:pt x="79" y="78"/>
                    </a:cubicBezTo>
                    <a:cubicBezTo>
                      <a:pt x="80" y="76"/>
                      <a:pt x="81" y="74"/>
                      <a:pt x="83" y="72"/>
                    </a:cubicBezTo>
                    <a:cubicBezTo>
                      <a:pt x="84" y="69"/>
                      <a:pt x="85" y="67"/>
                      <a:pt x="87" y="65"/>
                    </a:cubicBezTo>
                    <a:cubicBezTo>
                      <a:pt x="88" y="63"/>
                      <a:pt x="90" y="61"/>
                      <a:pt x="91" y="58"/>
                    </a:cubicBezTo>
                    <a:cubicBezTo>
                      <a:pt x="93" y="55"/>
                      <a:pt x="93" y="55"/>
                      <a:pt x="93" y="55"/>
                    </a:cubicBezTo>
                    <a:cubicBezTo>
                      <a:pt x="94" y="54"/>
                      <a:pt x="95" y="53"/>
                      <a:pt x="96" y="52"/>
                    </a:cubicBezTo>
                    <a:cubicBezTo>
                      <a:pt x="97" y="50"/>
                      <a:pt x="98" y="47"/>
                      <a:pt x="99" y="45"/>
                    </a:cubicBezTo>
                    <a:cubicBezTo>
                      <a:pt x="101" y="43"/>
                      <a:pt x="102" y="41"/>
                      <a:pt x="103" y="39"/>
                    </a:cubicBezTo>
                    <a:cubicBezTo>
                      <a:pt x="104" y="36"/>
                      <a:pt x="105" y="34"/>
                      <a:pt x="106" y="32"/>
                    </a:cubicBezTo>
                    <a:cubicBezTo>
                      <a:pt x="107" y="30"/>
                      <a:pt x="107" y="27"/>
                      <a:pt x="108" y="25"/>
                    </a:cubicBezTo>
                    <a:cubicBezTo>
                      <a:pt x="109" y="23"/>
                      <a:pt x="109" y="20"/>
                      <a:pt x="110" y="18"/>
                    </a:cubicBezTo>
                    <a:cubicBezTo>
                      <a:pt x="110" y="16"/>
                      <a:pt x="111" y="14"/>
                      <a:pt x="111" y="12"/>
                    </a:cubicBezTo>
                    <a:cubicBezTo>
                      <a:pt x="111" y="10"/>
                      <a:pt x="111" y="7"/>
                      <a:pt x="112" y="5"/>
                    </a:cubicBezTo>
                    <a:cubicBezTo>
                      <a:pt x="112" y="4"/>
                      <a:pt x="112" y="2"/>
                      <a:pt x="112" y="1"/>
                    </a:cubicBezTo>
                    <a:moveTo>
                      <a:pt x="107" y="0"/>
                    </a:moveTo>
                    <a:cubicBezTo>
                      <a:pt x="106" y="0"/>
                      <a:pt x="105" y="0"/>
                      <a:pt x="104" y="0"/>
                    </a:cubicBezTo>
                    <a:cubicBezTo>
                      <a:pt x="103" y="2"/>
                      <a:pt x="102" y="4"/>
                      <a:pt x="101" y="6"/>
                    </a:cubicBezTo>
                    <a:cubicBezTo>
                      <a:pt x="97" y="16"/>
                      <a:pt x="97" y="16"/>
                      <a:pt x="97" y="16"/>
                    </a:cubicBezTo>
                    <a:cubicBezTo>
                      <a:pt x="100" y="13"/>
                      <a:pt x="103" y="9"/>
                      <a:pt x="105" y="5"/>
                    </a:cubicBezTo>
                    <a:cubicBezTo>
                      <a:pt x="105" y="3"/>
                      <a:pt x="106" y="2"/>
                      <a:pt x="107"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5" name="Freeform 338">
                <a:extLst>
                  <a:ext uri="{FF2B5EF4-FFF2-40B4-BE49-F238E27FC236}">
                    <a16:creationId xmlns:a16="http://schemas.microsoft.com/office/drawing/2014/main" id="{AF6994E5-0E14-4E26-81AA-4A2570585012}"/>
                  </a:ext>
                </a:extLst>
              </p:cNvPr>
              <p:cNvSpPr>
                <a:spLocks noEditPoints="1"/>
              </p:cNvSpPr>
              <p:nvPr/>
            </p:nvSpPr>
            <p:spPr bwMode="auto">
              <a:xfrm>
                <a:off x="2507" y="2178"/>
                <a:ext cx="180" cy="713"/>
              </a:xfrm>
              <a:custGeom>
                <a:avLst/>
                <a:gdLst>
                  <a:gd name="T0" fmla="*/ 63 w 76"/>
                  <a:gd name="T1" fmla="*/ 292 h 300"/>
                  <a:gd name="T2" fmla="*/ 70 w 76"/>
                  <a:gd name="T3" fmla="*/ 297 h 300"/>
                  <a:gd name="T4" fmla="*/ 70 w 76"/>
                  <a:gd name="T5" fmla="*/ 297 h 300"/>
                  <a:gd name="T6" fmla="*/ 71 w 76"/>
                  <a:gd name="T7" fmla="*/ 298 h 300"/>
                  <a:gd name="T8" fmla="*/ 71 w 76"/>
                  <a:gd name="T9" fmla="*/ 299 h 300"/>
                  <a:gd name="T10" fmla="*/ 71 w 76"/>
                  <a:gd name="T11" fmla="*/ 299 h 300"/>
                  <a:gd name="T12" fmla="*/ 71 w 76"/>
                  <a:gd name="T13" fmla="*/ 299 h 300"/>
                  <a:gd name="T14" fmla="*/ 73 w 76"/>
                  <a:gd name="T15" fmla="*/ 297 h 300"/>
                  <a:gd name="T16" fmla="*/ 73 w 76"/>
                  <a:gd name="T17" fmla="*/ 299 h 300"/>
                  <a:gd name="T18" fmla="*/ 76 w 76"/>
                  <a:gd name="T19" fmla="*/ 300 h 300"/>
                  <a:gd name="T20" fmla="*/ 75 w 76"/>
                  <a:gd name="T21" fmla="*/ 293 h 300"/>
                  <a:gd name="T22" fmla="*/ 72 w 76"/>
                  <a:gd name="T23" fmla="*/ 293 h 300"/>
                  <a:gd name="T24" fmla="*/ 68 w 76"/>
                  <a:gd name="T25" fmla="*/ 292 h 300"/>
                  <a:gd name="T26" fmla="*/ 63 w 76"/>
                  <a:gd name="T27" fmla="*/ 292 h 300"/>
                  <a:gd name="T28" fmla="*/ 5 w 76"/>
                  <a:gd name="T29" fmla="*/ 9 h 300"/>
                  <a:gd name="T30" fmla="*/ 2 w 76"/>
                  <a:gd name="T31" fmla="*/ 18 h 300"/>
                  <a:gd name="T32" fmla="*/ 0 w 76"/>
                  <a:gd name="T33" fmla="*/ 23 h 300"/>
                  <a:gd name="T34" fmla="*/ 3 w 76"/>
                  <a:gd name="T35" fmla="*/ 23 h 300"/>
                  <a:gd name="T36" fmla="*/ 5 w 76"/>
                  <a:gd name="T37" fmla="*/ 13 h 300"/>
                  <a:gd name="T38" fmla="*/ 5 w 76"/>
                  <a:gd name="T39" fmla="*/ 9 h 300"/>
                  <a:gd name="T40" fmla="*/ 7 w 76"/>
                  <a:gd name="T41" fmla="*/ 0 h 300"/>
                  <a:gd name="T42" fmla="*/ 8 w 76"/>
                  <a:gd name="T43" fmla="*/ 4 h 300"/>
                  <a:gd name="T44" fmla="*/ 10 w 76"/>
                  <a:gd name="T45" fmla="*/ 10 h 300"/>
                  <a:gd name="T46" fmla="*/ 10 w 76"/>
                  <a:gd name="T47" fmla="*/ 8 h 300"/>
                  <a:gd name="T48" fmla="*/ 9 w 76"/>
                  <a:gd name="T49" fmla="*/ 5 h 300"/>
                  <a:gd name="T50" fmla="*/ 9 w 76"/>
                  <a:gd name="T51" fmla="*/ 2 h 300"/>
                  <a:gd name="T52" fmla="*/ 7 w 76"/>
                  <a:gd name="T53"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6" h="300">
                    <a:moveTo>
                      <a:pt x="63" y="292"/>
                    </a:moveTo>
                    <a:cubicBezTo>
                      <a:pt x="66" y="293"/>
                      <a:pt x="68" y="295"/>
                      <a:pt x="70" y="297"/>
                    </a:cubicBezTo>
                    <a:cubicBezTo>
                      <a:pt x="70" y="297"/>
                      <a:pt x="70" y="297"/>
                      <a:pt x="70" y="297"/>
                    </a:cubicBezTo>
                    <a:cubicBezTo>
                      <a:pt x="71" y="298"/>
                      <a:pt x="71" y="298"/>
                      <a:pt x="71" y="298"/>
                    </a:cubicBezTo>
                    <a:cubicBezTo>
                      <a:pt x="71" y="299"/>
                      <a:pt x="71" y="299"/>
                      <a:pt x="71" y="299"/>
                    </a:cubicBezTo>
                    <a:cubicBezTo>
                      <a:pt x="71" y="299"/>
                      <a:pt x="71" y="299"/>
                      <a:pt x="71" y="299"/>
                    </a:cubicBezTo>
                    <a:cubicBezTo>
                      <a:pt x="71" y="299"/>
                      <a:pt x="71" y="299"/>
                      <a:pt x="71" y="299"/>
                    </a:cubicBezTo>
                    <a:cubicBezTo>
                      <a:pt x="73" y="297"/>
                      <a:pt x="73" y="297"/>
                      <a:pt x="73" y="297"/>
                    </a:cubicBezTo>
                    <a:cubicBezTo>
                      <a:pt x="73" y="299"/>
                      <a:pt x="73" y="299"/>
                      <a:pt x="73" y="299"/>
                    </a:cubicBezTo>
                    <a:cubicBezTo>
                      <a:pt x="74" y="300"/>
                      <a:pt x="75" y="300"/>
                      <a:pt x="76" y="300"/>
                    </a:cubicBezTo>
                    <a:cubicBezTo>
                      <a:pt x="76" y="298"/>
                      <a:pt x="76" y="295"/>
                      <a:pt x="75" y="293"/>
                    </a:cubicBezTo>
                    <a:cubicBezTo>
                      <a:pt x="72" y="293"/>
                      <a:pt x="72" y="293"/>
                      <a:pt x="72" y="293"/>
                    </a:cubicBezTo>
                    <a:cubicBezTo>
                      <a:pt x="68" y="292"/>
                      <a:pt x="68" y="292"/>
                      <a:pt x="68" y="292"/>
                    </a:cubicBezTo>
                    <a:cubicBezTo>
                      <a:pt x="67" y="292"/>
                      <a:pt x="65" y="292"/>
                      <a:pt x="63" y="292"/>
                    </a:cubicBezTo>
                    <a:moveTo>
                      <a:pt x="5" y="9"/>
                    </a:moveTo>
                    <a:cubicBezTo>
                      <a:pt x="4" y="12"/>
                      <a:pt x="3" y="15"/>
                      <a:pt x="2" y="18"/>
                    </a:cubicBezTo>
                    <a:cubicBezTo>
                      <a:pt x="1" y="19"/>
                      <a:pt x="1" y="21"/>
                      <a:pt x="0" y="23"/>
                    </a:cubicBezTo>
                    <a:cubicBezTo>
                      <a:pt x="1" y="23"/>
                      <a:pt x="2" y="23"/>
                      <a:pt x="3" y="23"/>
                    </a:cubicBezTo>
                    <a:cubicBezTo>
                      <a:pt x="4" y="20"/>
                      <a:pt x="4" y="16"/>
                      <a:pt x="5" y="13"/>
                    </a:cubicBezTo>
                    <a:cubicBezTo>
                      <a:pt x="5" y="12"/>
                      <a:pt x="5" y="10"/>
                      <a:pt x="5" y="9"/>
                    </a:cubicBezTo>
                    <a:moveTo>
                      <a:pt x="7" y="0"/>
                    </a:moveTo>
                    <a:cubicBezTo>
                      <a:pt x="7" y="1"/>
                      <a:pt x="8" y="2"/>
                      <a:pt x="8" y="4"/>
                    </a:cubicBezTo>
                    <a:cubicBezTo>
                      <a:pt x="9" y="5"/>
                      <a:pt x="9" y="7"/>
                      <a:pt x="10" y="10"/>
                    </a:cubicBezTo>
                    <a:cubicBezTo>
                      <a:pt x="10" y="8"/>
                      <a:pt x="10" y="8"/>
                      <a:pt x="10" y="8"/>
                    </a:cubicBezTo>
                    <a:cubicBezTo>
                      <a:pt x="9" y="5"/>
                      <a:pt x="9" y="5"/>
                      <a:pt x="9" y="5"/>
                    </a:cubicBezTo>
                    <a:cubicBezTo>
                      <a:pt x="9" y="2"/>
                      <a:pt x="9" y="2"/>
                      <a:pt x="9" y="2"/>
                    </a:cubicBezTo>
                    <a:cubicBezTo>
                      <a:pt x="8" y="1"/>
                      <a:pt x="8" y="1"/>
                      <a:pt x="7"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6" name="Freeform 339">
                <a:extLst>
                  <a:ext uri="{FF2B5EF4-FFF2-40B4-BE49-F238E27FC236}">
                    <a16:creationId xmlns:a16="http://schemas.microsoft.com/office/drawing/2014/main" id="{5963913D-4C4A-4E21-A8EC-F3395223EF9E}"/>
                  </a:ext>
                </a:extLst>
              </p:cNvPr>
              <p:cNvSpPr>
                <a:spLocks noEditPoints="1"/>
              </p:cNvSpPr>
              <p:nvPr/>
            </p:nvSpPr>
            <p:spPr bwMode="auto">
              <a:xfrm>
                <a:off x="2457" y="2114"/>
                <a:ext cx="230" cy="798"/>
              </a:xfrm>
              <a:custGeom>
                <a:avLst/>
                <a:gdLst>
                  <a:gd name="T0" fmla="*/ 94 w 97"/>
                  <a:gd name="T1" fmla="*/ 326 h 336"/>
                  <a:gd name="T2" fmla="*/ 91 w 97"/>
                  <a:gd name="T3" fmla="*/ 335 h 336"/>
                  <a:gd name="T4" fmla="*/ 96 w 97"/>
                  <a:gd name="T5" fmla="*/ 336 h 336"/>
                  <a:gd name="T6" fmla="*/ 97 w 97"/>
                  <a:gd name="T7" fmla="*/ 331 h 336"/>
                  <a:gd name="T8" fmla="*/ 97 w 97"/>
                  <a:gd name="T9" fmla="*/ 327 h 336"/>
                  <a:gd name="T10" fmla="*/ 94 w 97"/>
                  <a:gd name="T11" fmla="*/ 326 h 336"/>
                  <a:gd name="T12" fmla="*/ 92 w 97"/>
                  <a:gd name="T13" fmla="*/ 326 h 336"/>
                  <a:gd name="T14" fmla="*/ 92 w 97"/>
                  <a:gd name="T15" fmla="*/ 327 h 336"/>
                  <a:gd name="T16" fmla="*/ 92 w 97"/>
                  <a:gd name="T17" fmla="*/ 327 h 336"/>
                  <a:gd name="T18" fmla="*/ 92 w 97"/>
                  <a:gd name="T19" fmla="*/ 326 h 336"/>
                  <a:gd name="T20" fmla="*/ 92 w 97"/>
                  <a:gd name="T21" fmla="*/ 326 h 336"/>
                  <a:gd name="T22" fmla="*/ 0 w 97"/>
                  <a:gd name="T23" fmla="*/ 0 h 336"/>
                  <a:gd name="T24" fmla="*/ 1 w 97"/>
                  <a:gd name="T25" fmla="*/ 2 h 336"/>
                  <a:gd name="T26" fmla="*/ 2 w 97"/>
                  <a:gd name="T27" fmla="*/ 4 h 336"/>
                  <a:gd name="T28" fmla="*/ 3 w 97"/>
                  <a:gd name="T29" fmla="*/ 5 h 336"/>
                  <a:gd name="T30" fmla="*/ 4 w 97"/>
                  <a:gd name="T31" fmla="*/ 6 h 336"/>
                  <a:gd name="T32" fmla="*/ 7 w 97"/>
                  <a:gd name="T33" fmla="*/ 10 h 336"/>
                  <a:gd name="T34" fmla="*/ 8 w 97"/>
                  <a:gd name="T35" fmla="*/ 12 h 336"/>
                  <a:gd name="T36" fmla="*/ 10 w 97"/>
                  <a:gd name="T37" fmla="*/ 15 h 336"/>
                  <a:gd name="T38" fmla="*/ 11 w 97"/>
                  <a:gd name="T39" fmla="*/ 16 h 336"/>
                  <a:gd name="T40" fmla="*/ 12 w 97"/>
                  <a:gd name="T41" fmla="*/ 12 h 336"/>
                  <a:gd name="T42" fmla="*/ 13 w 97"/>
                  <a:gd name="T43" fmla="*/ 7 h 336"/>
                  <a:gd name="T44" fmla="*/ 9 w 97"/>
                  <a:gd name="T45" fmla="*/ 3 h 336"/>
                  <a:gd name="T46" fmla="*/ 9 w 97"/>
                  <a:gd name="T47" fmla="*/ 2 h 336"/>
                  <a:gd name="T48" fmla="*/ 0 w 97"/>
                  <a:gd name="T49" fmla="*/ 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7" h="336">
                    <a:moveTo>
                      <a:pt x="94" y="326"/>
                    </a:moveTo>
                    <a:cubicBezTo>
                      <a:pt x="91" y="335"/>
                      <a:pt x="91" y="335"/>
                      <a:pt x="91" y="335"/>
                    </a:cubicBezTo>
                    <a:cubicBezTo>
                      <a:pt x="93" y="335"/>
                      <a:pt x="94" y="336"/>
                      <a:pt x="96" y="336"/>
                    </a:cubicBezTo>
                    <a:cubicBezTo>
                      <a:pt x="97" y="334"/>
                      <a:pt x="97" y="332"/>
                      <a:pt x="97" y="331"/>
                    </a:cubicBezTo>
                    <a:cubicBezTo>
                      <a:pt x="97" y="330"/>
                      <a:pt x="97" y="328"/>
                      <a:pt x="97" y="327"/>
                    </a:cubicBezTo>
                    <a:cubicBezTo>
                      <a:pt x="96" y="327"/>
                      <a:pt x="95" y="327"/>
                      <a:pt x="94" y="326"/>
                    </a:cubicBezTo>
                    <a:moveTo>
                      <a:pt x="92" y="326"/>
                    </a:moveTo>
                    <a:cubicBezTo>
                      <a:pt x="92" y="327"/>
                      <a:pt x="92" y="327"/>
                      <a:pt x="92" y="327"/>
                    </a:cubicBezTo>
                    <a:cubicBezTo>
                      <a:pt x="92" y="327"/>
                      <a:pt x="92" y="327"/>
                      <a:pt x="92" y="327"/>
                    </a:cubicBezTo>
                    <a:cubicBezTo>
                      <a:pt x="92" y="326"/>
                      <a:pt x="92" y="326"/>
                      <a:pt x="92" y="326"/>
                    </a:cubicBezTo>
                    <a:cubicBezTo>
                      <a:pt x="92" y="326"/>
                      <a:pt x="92" y="326"/>
                      <a:pt x="92" y="326"/>
                    </a:cubicBezTo>
                    <a:moveTo>
                      <a:pt x="0" y="0"/>
                    </a:moveTo>
                    <a:cubicBezTo>
                      <a:pt x="1" y="2"/>
                      <a:pt x="1" y="2"/>
                      <a:pt x="1" y="2"/>
                    </a:cubicBezTo>
                    <a:cubicBezTo>
                      <a:pt x="2" y="4"/>
                      <a:pt x="2" y="4"/>
                      <a:pt x="2" y="4"/>
                    </a:cubicBezTo>
                    <a:cubicBezTo>
                      <a:pt x="3" y="5"/>
                      <a:pt x="3" y="5"/>
                      <a:pt x="3" y="5"/>
                    </a:cubicBezTo>
                    <a:cubicBezTo>
                      <a:pt x="4" y="6"/>
                      <a:pt x="4" y="6"/>
                      <a:pt x="4" y="6"/>
                    </a:cubicBezTo>
                    <a:cubicBezTo>
                      <a:pt x="7" y="10"/>
                      <a:pt x="7" y="10"/>
                      <a:pt x="7" y="10"/>
                    </a:cubicBezTo>
                    <a:cubicBezTo>
                      <a:pt x="8" y="12"/>
                      <a:pt x="8" y="12"/>
                      <a:pt x="8" y="12"/>
                    </a:cubicBezTo>
                    <a:cubicBezTo>
                      <a:pt x="10" y="15"/>
                      <a:pt x="10" y="15"/>
                      <a:pt x="10" y="15"/>
                    </a:cubicBezTo>
                    <a:cubicBezTo>
                      <a:pt x="11" y="16"/>
                      <a:pt x="11" y="16"/>
                      <a:pt x="11" y="16"/>
                    </a:cubicBezTo>
                    <a:cubicBezTo>
                      <a:pt x="11" y="15"/>
                      <a:pt x="12" y="13"/>
                      <a:pt x="12" y="12"/>
                    </a:cubicBezTo>
                    <a:cubicBezTo>
                      <a:pt x="12" y="10"/>
                      <a:pt x="13" y="9"/>
                      <a:pt x="13" y="7"/>
                    </a:cubicBezTo>
                    <a:cubicBezTo>
                      <a:pt x="12" y="6"/>
                      <a:pt x="11" y="4"/>
                      <a:pt x="9" y="3"/>
                    </a:cubicBezTo>
                    <a:cubicBezTo>
                      <a:pt x="9" y="3"/>
                      <a:pt x="9" y="3"/>
                      <a:pt x="9" y="2"/>
                    </a:cubicBezTo>
                    <a:cubicBezTo>
                      <a:pt x="6" y="2"/>
                      <a:pt x="3" y="1"/>
                      <a:pt x="0"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7" name="Freeform 340">
                <a:extLst>
                  <a:ext uri="{FF2B5EF4-FFF2-40B4-BE49-F238E27FC236}">
                    <a16:creationId xmlns:a16="http://schemas.microsoft.com/office/drawing/2014/main" id="{41D5544A-5259-455F-A2BD-D0B4F76DA6E9}"/>
                  </a:ext>
                </a:extLst>
              </p:cNvPr>
              <p:cNvSpPr>
                <a:spLocks/>
              </p:cNvSpPr>
              <p:nvPr/>
            </p:nvSpPr>
            <p:spPr bwMode="auto">
              <a:xfrm>
                <a:off x="2673" y="2910"/>
                <a:ext cx="12" cy="5"/>
              </a:xfrm>
              <a:custGeom>
                <a:avLst/>
                <a:gdLst>
                  <a:gd name="T0" fmla="*/ 0 w 5"/>
                  <a:gd name="T1" fmla="*/ 0 h 2"/>
                  <a:gd name="T2" fmla="*/ 0 w 5"/>
                  <a:gd name="T3" fmla="*/ 0 h 2"/>
                  <a:gd name="T4" fmla="*/ 0 w 5"/>
                  <a:gd name="T5" fmla="*/ 1 h 2"/>
                  <a:gd name="T6" fmla="*/ 5 w 5"/>
                  <a:gd name="T7" fmla="*/ 2 h 2"/>
                  <a:gd name="T8" fmla="*/ 5 w 5"/>
                  <a:gd name="T9" fmla="*/ 1 h 2"/>
                  <a:gd name="T10" fmla="*/ 0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0" y="0"/>
                    </a:moveTo>
                    <a:cubicBezTo>
                      <a:pt x="0" y="0"/>
                      <a:pt x="0" y="0"/>
                      <a:pt x="0" y="0"/>
                    </a:cubicBezTo>
                    <a:cubicBezTo>
                      <a:pt x="0" y="1"/>
                      <a:pt x="0" y="1"/>
                      <a:pt x="0" y="1"/>
                    </a:cubicBezTo>
                    <a:cubicBezTo>
                      <a:pt x="2" y="1"/>
                      <a:pt x="3" y="2"/>
                      <a:pt x="5" y="2"/>
                    </a:cubicBezTo>
                    <a:cubicBezTo>
                      <a:pt x="5" y="2"/>
                      <a:pt x="5" y="2"/>
                      <a:pt x="5" y="1"/>
                    </a:cubicBezTo>
                    <a:cubicBezTo>
                      <a:pt x="3" y="1"/>
                      <a:pt x="2" y="0"/>
                      <a:pt x="0"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8" name="Freeform 341">
                <a:extLst>
                  <a:ext uri="{FF2B5EF4-FFF2-40B4-BE49-F238E27FC236}">
                    <a16:creationId xmlns:a16="http://schemas.microsoft.com/office/drawing/2014/main" id="{5D25AF13-D135-4332-BDCD-AE822B05ECF0}"/>
                  </a:ext>
                </a:extLst>
              </p:cNvPr>
              <p:cNvSpPr>
                <a:spLocks noEditPoints="1"/>
              </p:cNvSpPr>
              <p:nvPr/>
            </p:nvSpPr>
            <p:spPr bwMode="auto">
              <a:xfrm>
                <a:off x="2552" y="2245"/>
                <a:ext cx="180" cy="632"/>
              </a:xfrm>
              <a:custGeom>
                <a:avLst/>
                <a:gdLst>
                  <a:gd name="T0" fmla="*/ 73 w 76"/>
                  <a:gd name="T1" fmla="*/ 265 h 266"/>
                  <a:gd name="T2" fmla="*/ 76 w 76"/>
                  <a:gd name="T3" fmla="*/ 266 h 266"/>
                  <a:gd name="T4" fmla="*/ 74 w 76"/>
                  <a:gd name="T5" fmla="*/ 264 h 266"/>
                  <a:gd name="T6" fmla="*/ 16 w 76"/>
                  <a:gd name="T7" fmla="*/ 69 h 266"/>
                  <a:gd name="T8" fmla="*/ 10 w 76"/>
                  <a:gd name="T9" fmla="*/ 99 h 266"/>
                  <a:gd name="T10" fmla="*/ 4 w 76"/>
                  <a:gd name="T11" fmla="*/ 129 h 266"/>
                  <a:gd name="T12" fmla="*/ 3 w 76"/>
                  <a:gd name="T13" fmla="*/ 133 h 266"/>
                  <a:gd name="T14" fmla="*/ 1 w 76"/>
                  <a:gd name="T15" fmla="*/ 144 h 266"/>
                  <a:gd name="T16" fmla="*/ 0 w 76"/>
                  <a:gd name="T17" fmla="*/ 166 h 266"/>
                  <a:gd name="T18" fmla="*/ 0 w 76"/>
                  <a:gd name="T19" fmla="*/ 167 h 266"/>
                  <a:gd name="T20" fmla="*/ 0 w 76"/>
                  <a:gd name="T21" fmla="*/ 168 h 266"/>
                  <a:gd name="T22" fmla="*/ 0 w 76"/>
                  <a:gd name="T23" fmla="*/ 174 h 266"/>
                  <a:gd name="T24" fmla="*/ 2 w 76"/>
                  <a:gd name="T25" fmla="*/ 189 h 266"/>
                  <a:gd name="T26" fmla="*/ 36 w 76"/>
                  <a:gd name="T27" fmla="*/ 238 h 266"/>
                  <a:gd name="T28" fmla="*/ 54 w 76"/>
                  <a:gd name="T29" fmla="*/ 246 h 266"/>
                  <a:gd name="T30" fmla="*/ 53 w 76"/>
                  <a:gd name="T31" fmla="*/ 244 h 266"/>
                  <a:gd name="T32" fmla="*/ 37 w 76"/>
                  <a:gd name="T33" fmla="*/ 233 h 266"/>
                  <a:gd name="T34" fmla="*/ 30 w 76"/>
                  <a:gd name="T35" fmla="*/ 226 h 266"/>
                  <a:gd name="T36" fmla="*/ 13 w 76"/>
                  <a:gd name="T37" fmla="*/ 204 h 266"/>
                  <a:gd name="T38" fmla="*/ 7 w 76"/>
                  <a:gd name="T39" fmla="*/ 191 h 266"/>
                  <a:gd name="T40" fmla="*/ 5 w 76"/>
                  <a:gd name="T41" fmla="*/ 184 h 266"/>
                  <a:gd name="T42" fmla="*/ 4 w 76"/>
                  <a:gd name="T43" fmla="*/ 183 h 266"/>
                  <a:gd name="T44" fmla="*/ 3 w 76"/>
                  <a:gd name="T45" fmla="*/ 178 h 266"/>
                  <a:gd name="T46" fmla="*/ 2 w 76"/>
                  <a:gd name="T47" fmla="*/ 150 h 266"/>
                  <a:gd name="T48" fmla="*/ 5 w 76"/>
                  <a:gd name="T49" fmla="*/ 131 h 266"/>
                  <a:gd name="T50" fmla="*/ 9 w 76"/>
                  <a:gd name="T51" fmla="*/ 111 h 266"/>
                  <a:gd name="T52" fmla="*/ 16 w 76"/>
                  <a:gd name="T53" fmla="*/ 82 h 266"/>
                  <a:gd name="T54" fmla="*/ 18 w 76"/>
                  <a:gd name="T55" fmla="*/ 0 h 266"/>
                  <a:gd name="T56" fmla="*/ 20 w 76"/>
                  <a:gd name="T57" fmla="*/ 10 h 266"/>
                  <a:gd name="T58" fmla="*/ 20 w 76"/>
                  <a:gd name="T59" fmla="*/ 40 h 266"/>
                  <a:gd name="T60" fmla="*/ 19 w 76"/>
                  <a:gd name="T61" fmla="*/ 53 h 266"/>
                  <a:gd name="T62" fmla="*/ 19 w 76"/>
                  <a:gd name="T63" fmla="*/ 66 h 266"/>
                  <a:gd name="T64" fmla="*/ 22 w 76"/>
                  <a:gd name="T65" fmla="*/ 7 h 266"/>
                  <a:gd name="T66" fmla="*/ 18 w 76"/>
                  <a:gd name="T6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 h="266">
                    <a:moveTo>
                      <a:pt x="74" y="264"/>
                    </a:moveTo>
                    <a:cubicBezTo>
                      <a:pt x="73" y="265"/>
                      <a:pt x="73" y="265"/>
                      <a:pt x="73" y="265"/>
                    </a:cubicBezTo>
                    <a:cubicBezTo>
                      <a:pt x="70" y="265"/>
                      <a:pt x="70" y="265"/>
                      <a:pt x="70" y="265"/>
                    </a:cubicBezTo>
                    <a:cubicBezTo>
                      <a:pt x="72" y="265"/>
                      <a:pt x="74" y="266"/>
                      <a:pt x="76" y="266"/>
                    </a:cubicBezTo>
                    <a:cubicBezTo>
                      <a:pt x="75" y="266"/>
                      <a:pt x="75" y="266"/>
                      <a:pt x="75" y="266"/>
                    </a:cubicBezTo>
                    <a:cubicBezTo>
                      <a:pt x="74" y="264"/>
                      <a:pt x="74" y="264"/>
                      <a:pt x="74" y="264"/>
                    </a:cubicBezTo>
                    <a:moveTo>
                      <a:pt x="19" y="69"/>
                    </a:moveTo>
                    <a:cubicBezTo>
                      <a:pt x="18" y="69"/>
                      <a:pt x="17" y="69"/>
                      <a:pt x="16" y="69"/>
                    </a:cubicBezTo>
                    <a:cubicBezTo>
                      <a:pt x="15" y="74"/>
                      <a:pt x="14" y="79"/>
                      <a:pt x="13" y="84"/>
                    </a:cubicBezTo>
                    <a:cubicBezTo>
                      <a:pt x="12" y="89"/>
                      <a:pt x="11" y="94"/>
                      <a:pt x="10" y="99"/>
                    </a:cubicBezTo>
                    <a:cubicBezTo>
                      <a:pt x="7" y="114"/>
                      <a:pt x="7" y="114"/>
                      <a:pt x="7" y="114"/>
                    </a:cubicBezTo>
                    <a:cubicBezTo>
                      <a:pt x="4" y="129"/>
                      <a:pt x="4" y="129"/>
                      <a:pt x="4" y="129"/>
                    </a:cubicBezTo>
                    <a:cubicBezTo>
                      <a:pt x="3" y="131"/>
                      <a:pt x="3" y="131"/>
                      <a:pt x="3" y="131"/>
                    </a:cubicBezTo>
                    <a:cubicBezTo>
                      <a:pt x="3" y="133"/>
                      <a:pt x="3" y="133"/>
                      <a:pt x="3" y="133"/>
                    </a:cubicBezTo>
                    <a:cubicBezTo>
                      <a:pt x="2" y="140"/>
                      <a:pt x="2" y="140"/>
                      <a:pt x="2" y="140"/>
                    </a:cubicBezTo>
                    <a:cubicBezTo>
                      <a:pt x="1" y="144"/>
                      <a:pt x="1" y="144"/>
                      <a:pt x="1" y="144"/>
                    </a:cubicBezTo>
                    <a:cubicBezTo>
                      <a:pt x="1" y="149"/>
                      <a:pt x="0" y="154"/>
                      <a:pt x="0" y="159"/>
                    </a:cubicBezTo>
                    <a:cubicBezTo>
                      <a:pt x="0" y="166"/>
                      <a:pt x="0" y="166"/>
                      <a:pt x="0" y="166"/>
                    </a:cubicBezTo>
                    <a:cubicBezTo>
                      <a:pt x="0" y="167"/>
                      <a:pt x="0" y="167"/>
                      <a:pt x="0" y="167"/>
                    </a:cubicBezTo>
                    <a:cubicBezTo>
                      <a:pt x="0" y="167"/>
                      <a:pt x="0" y="167"/>
                      <a:pt x="0" y="167"/>
                    </a:cubicBezTo>
                    <a:cubicBezTo>
                      <a:pt x="0" y="167"/>
                      <a:pt x="0" y="167"/>
                      <a:pt x="0" y="167"/>
                    </a:cubicBezTo>
                    <a:cubicBezTo>
                      <a:pt x="0" y="168"/>
                      <a:pt x="0" y="168"/>
                      <a:pt x="0" y="168"/>
                    </a:cubicBezTo>
                    <a:cubicBezTo>
                      <a:pt x="0" y="170"/>
                      <a:pt x="0" y="170"/>
                      <a:pt x="0" y="170"/>
                    </a:cubicBezTo>
                    <a:cubicBezTo>
                      <a:pt x="0" y="174"/>
                      <a:pt x="0" y="174"/>
                      <a:pt x="0" y="174"/>
                    </a:cubicBezTo>
                    <a:cubicBezTo>
                      <a:pt x="0" y="177"/>
                      <a:pt x="1" y="179"/>
                      <a:pt x="1" y="181"/>
                    </a:cubicBezTo>
                    <a:cubicBezTo>
                      <a:pt x="1" y="184"/>
                      <a:pt x="1" y="186"/>
                      <a:pt x="2" y="189"/>
                    </a:cubicBezTo>
                    <a:cubicBezTo>
                      <a:pt x="3" y="192"/>
                      <a:pt x="3" y="192"/>
                      <a:pt x="3" y="192"/>
                    </a:cubicBezTo>
                    <a:cubicBezTo>
                      <a:pt x="10" y="211"/>
                      <a:pt x="21" y="227"/>
                      <a:pt x="36" y="238"/>
                    </a:cubicBezTo>
                    <a:cubicBezTo>
                      <a:pt x="40" y="241"/>
                      <a:pt x="44" y="243"/>
                      <a:pt x="47" y="246"/>
                    </a:cubicBezTo>
                    <a:cubicBezTo>
                      <a:pt x="54" y="246"/>
                      <a:pt x="54" y="246"/>
                      <a:pt x="54" y="246"/>
                    </a:cubicBezTo>
                    <a:cubicBezTo>
                      <a:pt x="56" y="246"/>
                      <a:pt x="56" y="246"/>
                      <a:pt x="56" y="246"/>
                    </a:cubicBezTo>
                    <a:cubicBezTo>
                      <a:pt x="53" y="244"/>
                      <a:pt x="53" y="244"/>
                      <a:pt x="53" y="244"/>
                    </a:cubicBezTo>
                    <a:cubicBezTo>
                      <a:pt x="45" y="238"/>
                      <a:pt x="45" y="238"/>
                      <a:pt x="45" y="238"/>
                    </a:cubicBezTo>
                    <a:cubicBezTo>
                      <a:pt x="42" y="237"/>
                      <a:pt x="40" y="235"/>
                      <a:pt x="37" y="233"/>
                    </a:cubicBezTo>
                    <a:cubicBezTo>
                      <a:pt x="34" y="230"/>
                      <a:pt x="34" y="230"/>
                      <a:pt x="34" y="230"/>
                    </a:cubicBezTo>
                    <a:cubicBezTo>
                      <a:pt x="32" y="229"/>
                      <a:pt x="31" y="228"/>
                      <a:pt x="30" y="226"/>
                    </a:cubicBezTo>
                    <a:cubicBezTo>
                      <a:pt x="26" y="222"/>
                      <a:pt x="22" y="217"/>
                      <a:pt x="18" y="212"/>
                    </a:cubicBezTo>
                    <a:cubicBezTo>
                      <a:pt x="17" y="209"/>
                      <a:pt x="15" y="207"/>
                      <a:pt x="13" y="204"/>
                    </a:cubicBezTo>
                    <a:cubicBezTo>
                      <a:pt x="12" y="201"/>
                      <a:pt x="10" y="198"/>
                      <a:pt x="9" y="196"/>
                    </a:cubicBezTo>
                    <a:cubicBezTo>
                      <a:pt x="7" y="191"/>
                      <a:pt x="7" y="191"/>
                      <a:pt x="7" y="191"/>
                    </a:cubicBezTo>
                    <a:cubicBezTo>
                      <a:pt x="7" y="190"/>
                      <a:pt x="6" y="188"/>
                      <a:pt x="5" y="187"/>
                    </a:cubicBezTo>
                    <a:cubicBezTo>
                      <a:pt x="5" y="184"/>
                      <a:pt x="5" y="184"/>
                      <a:pt x="5" y="184"/>
                    </a:cubicBezTo>
                    <a:cubicBezTo>
                      <a:pt x="4" y="183"/>
                      <a:pt x="4" y="183"/>
                      <a:pt x="4" y="183"/>
                    </a:cubicBezTo>
                    <a:cubicBezTo>
                      <a:pt x="4" y="183"/>
                      <a:pt x="4" y="183"/>
                      <a:pt x="4" y="183"/>
                    </a:cubicBezTo>
                    <a:cubicBezTo>
                      <a:pt x="4" y="182"/>
                      <a:pt x="4" y="182"/>
                      <a:pt x="4" y="182"/>
                    </a:cubicBezTo>
                    <a:cubicBezTo>
                      <a:pt x="3" y="178"/>
                      <a:pt x="3" y="178"/>
                      <a:pt x="3" y="178"/>
                    </a:cubicBezTo>
                    <a:cubicBezTo>
                      <a:pt x="2" y="172"/>
                      <a:pt x="2" y="166"/>
                      <a:pt x="2" y="159"/>
                    </a:cubicBezTo>
                    <a:cubicBezTo>
                      <a:pt x="2" y="156"/>
                      <a:pt x="2" y="153"/>
                      <a:pt x="2" y="150"/>
                    </a:cubicBezTo>
                    <a:cubicBezTo>
                      <a:pt x="4" y="140"/>
                      <a:pt x="4" y="140"/>
                      <a:pt x="4" y="140"/>
                    </a:cubicBezTo>
                    <a:cubicBezTo>
                      <a:pt x="4" y="137"/>
                      <a:pt x="4" y="134"/>
                      <a:pt x="5" y="131"/>
                    </a:cubicBezTo>
                    <a:cubicBezTo>
                      <a:pt x="7" y="121"/>
                      <a:pt x="7" y="121"/>
                      <a:pt x="7" y="121"/>
                    </a:cubicBezTo>
                    <a:cubicBezTo>
                      <a:pt x="8" y="118"/>
                      <a:pt x="8" y="114"/>
                      <a:pt x="9" y="111"/>
                    </a:cubicBezTo>
                    <a:cubicBezTo>
                      <a:pt x="11" y="102"/>
                      <a:pt x="11" y="102"/>
                      <a:pt x="11" y="102"/>
                    </a:cubicBezTo>
                    <a:cubicBezTo>
                      <a:pt x="16" y="82"/>
                      <a:pt x="16" y="82"/>
                      <a:pt x="16" y="82"/>
                    </a:cubicBezTo>
                    <a:cubicBezTo>
                      <a:pt x="17" y="78"/>
                      <a:pt x="18" y="73"/>
                      <a:pt x="19" y="69"/>
                    </a:cubicBezTo>
                    <a:moveTo>
                      <a:pt x="18" y="0"/>
                    </a:moveTo>
                    <a:cubicBezTo>
                      <a:pt x="19" y="2"/>
                      <a:pt x="19" y="4"/>
                      <a:pt x="19" y="6"/>
                    </a:cubicBezTo>
                    <a:cubicBezTo>
                      <a:pt x="19" y="7"/>
                      <a:pt x="19" y="9"/>
                      <a:pt x="20" y="10"/>
                    </a:cubicBezTo>
                    <a:cubicBezTo>
                      <a:pt x="21" y="19"/>
                      <a:pt x="21" y="28"/>
                      <a:pt x="20" y="37"/>
                    </a:cubicBezTo>
                    <a:cubicBezTo>
                      <a:pt x="20" y="38"/>
                      <a:pt x="20" y="39"/>
                      <a:pt x="20" y="40"/>
                    </a:cubicBezTo>
                    <a:cubicBezTo>
                      <a:pt x="20" y="42"/>
                      <a:pt x="20" y="44"/>
                      <a:pt x="19" y="45"/>
                    </a:cubicBezTo>
                    <a:cubicBezTo>
                      <a:pt x="19" y="53"/>
                      <a:pt x="19" y="53"/>
                      <a:pt x="19" y="53"/>
                    </a:cubicBezTo>
                    <a:cubicBezTo>
                      <a:pt x="18" y="58"/>
                      <a:pt x="17" y="62"/>
                      <a:pt x="16" y="67"/>
                    </a:cubicBezTo>
                    <a:cubicBezTo>
                      <a:pt x="17" y="66"/>
                      <a:pt x="18" y="66"/>
                      <a:pt x="19" y="66"/>
                    </a:cubicBezTo>
                    <a:cubicBezTo>
                      <a:pt x="21" y="58"/>
                      <a:pt x="22" y="51"/>
                      <a:pt x="23" y="43"/>
                    </a:cubicBezTo>
                    <a:cubicBezTo>
                      <a:pt x="25" y="31"/>
                      <a:pt x="25" y="19"/>
                      <a:pt x="22" y="7"/>
                    </a:cubicBezTo>
                    <a:cubicBezTo>
                      <a:pt x="20" y="2"/>
                      <a:pt x="20" y="2"/>
                      <a:pt x="20" y="2"/>
                    </a:cubicBezTo>
                    <a:cubicBezTo>
                      <a:pt x="18" y="0"/>
                      <a:pt x="18" y="0"/>
                      <a:pt x="18"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9" name="Freeform 342">
                <a:extLst>
                  <a:ext uri="{FF2B5EF4-FFF2-40B4-BE49-F238E27FC236}">
                    <a16:creationId xmlns:a16="http://schemas.microsoft.com/office/drawing/2014/main" id="{8AD3A34D-3B43-4270-9F4D-1BE1C04AC71A}"/>
                  </a:ext>
                </a:extLst>
              </p:cNvPr>
              <p:cNvSpPr>
                <a:spLocks/>
              </p:cNvSpPr>
              <p:nvPr/>
            </p:nvSpPr>
            <p:spPr bwMode="auto">
              <a:xfrm>
                <a:off x="2590" y="2401"/>
                <a:ext cx="7" cy="8"/>
              </a:xfrm>
              <a:custGeom>
                <a:avLst/>
                <a:gdLst>
                  <a:gd name="T0" fmla="*/ 3 w 3"/>
                  <a:gd name="T1" fmla="*/ 0 h 3"/>
                  <a:gd name="T2" fmla="*/ 0 w 3"/>
                  <a:gd name="T3" fmla="*/ 1 h 3"/>
                  <a:gd name="T4" fmla="*/ 0 w 3"/>
                  <a:gd name="T5" fmla="*/ 2 h 3"/>
                  <a:gd name="T6" fmla="*/ 0 w 3"/>
                  <a:gd name="T7" fmla="*/ 3 h 3"/>
                  <a:gd name="T8" fmla="*/ 3 w 3"/>
                  <a:gd name="T9" fmla="*/ 3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cubicBezTo>
                      <a:pt x="2" y="0"/>
                      <a:pt x="1" y="0"/>
                      <a:pt x="0" y="1"/>
                    </a:cubicBezTo>
                    <a:cubicBezTo>
                      <a:pt x="0" y="1"/>
                      <a:pt x="0" y="2"/>
                      <a:pt x="0" y="2"/>
                    </a:cubicBezTo>
                    <a:cubicBezTo>
                      <a:pt x="0" y="3"/>
                      <a:pt x="0" y="3"/>
                      <a:pt x="0" y="3"/>
                    </a:cubicBezTo>
                    <a:cubicBezTo>
                      <a:pt x="1" y="3"/>
                      <a:pt x="2" y="3"/>
                      <a:pt x="3" y="3"/>
                    </a:cubicBezTo>
                    <a:cubicBezTo>
                      <a:pt x="3" y="2"/>
                      <a:pt x="3" y="1"/>
                      <a:pt x="3"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0" name="Freeform 343">
                <a:extLst>
                  <a:ext uri="{FF2B5EF4-FFF2-40B4-BE49-F238E27FC236}">
                    <a16:creationId xmlns:a16="http://schemas.microsoft.com/office/drawing/2014/main" id="{BFA43736-030B-47DE-9D11-E0F726E66FCB}"/>
                  </a:ext>
                </a:extLst>
              </p:cNvPr>
              <p:cNvSpPr>
                <a:spLocks/>
              </p:cNvSpPr>
              <p:nvPr/>
            </p:nvSpPr>
            <p:spPr bwMode="auto">
              <a:xfrm>
                <a:off x="2713" y="2874"/>
                <a:ext cx="38" cy="36"/>
              </a:xfrm>
              <a:custGeom>
                <a:avLst/>
                <a:gdLst>
                  <a:gd name="T0" fmla="*/ 2 w 16"/>
                  <a:gd name="T1" fmla="*/ 0 h 15"/>
                  <a:gd name="T2" fmla="*/ 0 w 16"/>
                  <a:gd name="T3" fmla="*/ 0 h 15"/>
                  <a:gd name="T4" fmla="*/ 9 w 16"/>
                  <a:gd name="T5" fmla="*/ 14 h 15"/>
                  <a:gd name="T6" fmla="*/ 16 w 16"/>
                  <a:gd name="T7" fmla="*/ 15 h 15"/>
                  <a:gd name="T8" fmla="*/ 15 w 16"/>
                  <a:gd name="T9" fmla="*/ 14 h 15"/>
                  <a:gd name="T10" fmla="*/ 13 w 16"/>
                  <a:gd name="T11" fmla="*/ 10 h 15"/>
                  <a:gd name="T12" fmla="*/ 10 w 16"/>
                  <a:gd name="T13" fmla="*/ 5 h 15"/>
                  <a:gd name="T14" fmla="*/ 9 w 16"/>
                  <a:gd name="T15" fmla="*/ 3 h 15"/>
                  <a:gd name="T16" fmla="*/ 8 w 16"/>
                  <a:gd name="T17" fmla="*/ 1 h 15"/>
                  <a:gd name="T18" fmla="*/ 2 w 1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5">
                    <a:moveTo>
                      <a:pt x="2" y="0"/>
                    </a:moveTo>
                    <a:cubicBezTo>
                      <a:pt x="0" y="0"/>
                      <a:pt x="0" y="0"/>
                      <a:pt x="0" y="0"/>
                    </a:cubicBezTo>
                    <a:cubicBezTo>
                      <a:pt x="4" y="4"/>
                      <a:pt x="7" y="9"/>
                      <a:pt x="9" y="14"/>
                    </a:cubicBezTo>
                    <a:cubicBezTo>
                      <a:pt x="11" y="14"/>
                      <a:pt x="13" y="15"/>
                      <a:pt x="16" y="15"/>
                    </a:cubicBezTo>
                    <a:cubicBezTo>
                      <a:pt x="15" y="14"/>
                      <a:pt x="15" y="14"/>
                      <a:pt x="15" y="14"/>
                    </a:cubicBezTo>
                    <a:cubicBezTo>
                      <a:pt x="14" y="13"/>
                      <a:pt x="14" y="11"/>
                      <a:pt x="13" y="10"/>
                    </a:cubicBezTo>
                    <a:cubicBezTo>
                      <a:pt x="10" y="5"/>
                      <a:pt x="10" y="5"/>
                      <a:pt x="10" y="5"/>
                    </a:cubicBezTo>
                    <a:cubicBezTo>
                      <a:pt x="10" y="4"/>
                      <a:pt x="9" y="4"/>
                      <a:pt x="9" y="3"/>
                    </a:cubicBezTo>
                    <a:cubicBezTo>
                      <a:pt x="8" y="1"/>
                      <a:pt x="8" y="1"/>
                      <a:pt x="8" y="1"/>
                    </a:cubicBezTo>
                    <a:cubicBezTo>
                      <a:pt x="6" y="1"/>
                      <a:pt x="4" y="0"/>
                      <a:pt x="2"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1" name="Freeform 344">
                <a:extLst>
                  <a:ext uri="{FF2B5EF4-FFF2-40B4-BE49-F238E27FC236}">
                    <a16:creationId xmlns:a16="http://schemas.microsoft.com/office/drawing/2014/main" id="{617B5AE7-2E6F-4CF8-871D-B599BAE2A68A}"/>
                  </a:ext>
                </a:extLst>
              </p:cNvPr>
              <p:cNvSpPr>
                <a:spLocks noEditPoints="1"/>
              </p:cNvSpPr>
              <p:nvPr/>
            </p:nvSpPr>
            <p:spPr bwMode="auto">
              <a:xfrm>
                <a:off x="2735" y="2908"/>
                <a:ext cx="33" cy="33"/>
              </a:xfrm>
              <a:custGeom>
                <a:avLst/>
                <a:gdLst>
                  <a:gd name="T0" fmla="*/ 13 w 14"/>
                  <a:gd name="T1" fmla="*/ 12 h 14"/>
                  <a:gd name="T2" fmla="*/ 13 w 14"/>
                  <a:gd name="T3" fmla="*/ 12 h 14"/>
                  <a:gd name="T4" fmla="*/ 13 w 14"/>
                  <a:gd name="T5" fmla="*/ 12 h 14"/>
                  <a:gd name="T6" fmla="*/ 13 w 14"/>
                  <a:gd name="T7" fmla="*/ 12 h 14"/>
                  <a:gd name="T8" fmla="*/ 0 w 14"/>
                  <a:gd name="T9" fmla="*/ 0 h 14"/>
                  <a:gd name="T10" fmla="*/ 3 w 14"/>
                  <a:gd name="T11" fmla="*/ 6 h 14"/>
                  <a:gd name="T12" fmla="*/ 3 w 14"/>
                  <a:gd name="T13" fmla="*/ 7 h 14"/>
                  <a:gd name="T14" fmla="*/ 3 w 14"/>
                  <a:gd name="T15" fmla="*/ 7 h 14"/>
                  <a:gd name="T16" fmla="*/ 4 w 14"/>
                  <a:gd name="T17" fmla="*/ 8 h 14"/>
                  <a:gd name="T18" fmla="*/ 4 w 14"/>
                  <a:gd name="T19" fmla="*/ 9 h 14"/>
                  <a:gd name="T20" fmla="*/ 4 w 14"/>
                  <a:gd name="T21" fmla="*/ 9 h 14"/>
                  <a:gd name="T22" fmla="*/ 13 w 14"/>
                  <a:gd name="T23" fmla="*/ 14 h 14"/>
                  <a:gd name="T24" fmla="*/ 14 w 14"/>
                  <a:gd name="T25" fmla="*/ 13 h 14"/>
                  <a:gd name="T26" fmla="*/ 13 w 14"/>
                  <a:gd name="T27" fmla="*/ 13 h 14"/>
                  <a:gd name="T28" fmla="*/ 12 w 14"/>
                  <a:gd name="T29" fmla="*/ 12 h 14"/>
                  <a:gd name="T30" fmla="*/ 12 w 14"/>
                  <a:gd name="T31" fmla="*/ 12 h 14"/>
                  <a:gd name="T32" fmla="*/ 12 w 14"/>
                  <a:gd name="T33" fmla="*/ 12 h 14"/>
                  <a:gd name="T34" fmla="*/ 13 w 14"/>
                  <a:gd name="T35" fmla="*/ 12 h 14"/>
                  <a:gd name="T36" fmla="*/ 13 w 14"/>
                  <a:gd name="T37" fmla="*/ 12 h 14"/>
                  <a:gd name="T38" fmla="*/ 12 w 14"/>
                  <a:gd name="T39" fmla="*/ 12 h 14"/>
                  <a:gd name="T40" fmla="*/ 10 w 14"/>
                  <a:gd name="T41" fmla="*/ 10 h 14"/>
                  <a:gd name="T42" fmla="*/ 10 w 14"/>
                  <a:gd name="T43" fmla="*/ 9 h 14"/>
                  <a:gd name="T44" fmla="*/ 8 w 14"/>
                  <a:gd name="T45" fmla="*/ 5 h 14"/>
                  <a:gd name="T46" fmla="*/ 8 w 14"/>
                  <a:gd name="T47" fmla="*/ 5 h 14"/>
                  <a:gd name="T48" fmla="*/ 8 w 14"/>
                  <a:gd name="T49" fmla="*/ 5 h 14"/>
                  <a:gd name="T50" fmla="*/ 7 w 14"/>
                  <a:gd name="T51" fmla="*/ 1 h 14"/>
                  <a:gd name="T52" fmla="*/ 0 w 14"/>
                  <a:gd name="T5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 h="14">
                    <a:moveTo>
                      <a:pt x="13" y="12"/>
                    </a:moveTo>
                    <a:cubicBezTo>
                      <a:pt x="13" y="12"/>
                      <a:pt x="13" y="12"/>
                      <a:pt x="13" y="12"/>
                    </a:cubicBezTo>
                    <a:cubicBezTo>
                      <a:pt x="13" y="12"/>
                      <a:pt x="13" y="12"/>
                      <a:pt x="13" y="12"/>
                    </a:cubicBezTo>
                    <a:cubicBezTo>
                      <a:pt x="13" y="12"/>
                      <a:pt x="13" y="12"/>
                      <a:pt x="13" y="12"/>
                    </a:cubicBezTo>
                    <a:moveTo>
                      <a:pt x="0" y="0"/>
                    </a:moveTo>
                    <a:cubicBezTo>
                      <a:pt x="1" y="2"/>
                      <a:pt x="2" y="4"/>
                      <a:pt x="3" y="6"/>
                    </a:cubicBezTo>
                    <a:cubicBezTo>
                      <a:pt x="3" y="7"/>
                      <a:pt x="3" y="7"/>
                      <a:pt x="3" y="7"/>
                    </a:cubicBezTo>
                    <a:cubicBezTo>
                      <a:pt x="3" y="7"/>
                      <a:pt x="3" y="7"/>
                      <a:pt x="3" y="7"/>
                    </a:cubicBezTo>
                    <a:cubicBezTo>
                      <a:pt x="4" y="8"/>
                      <a:pt x="4" y="8"/>
                      <a:pt x="4" y="8"/>
                    </a:cubicBezTo>
                    <a:cubicBezTo>
                      <a:pt x="4" y="9"/>
                      <a:pt x="4" y="9"/>
                      <a:pt x="4" y="9"/>
                    </a:cubicBezTo>
                    <a:cubicBezTo>
                      <a:pt x="4" y="9"/>
                      <a:pt x="4" y="9"/>
                      <a:pt x="4" y="9"/>
                    </a:cubicBezTo>
                    <a:cubicBezTo>
                      <a:pt x="7" y="10"/>
                      <a:pt x="10" y="12"/>
                      <a:pt x="13" y="14"/>
                    </a:cubicBezTo>
                    <a:cubicBezTo>
                      <a:pt x="13" y="14"/>
                      <a:pt x="13" y="13"/>
                      <a:pt x="14" y="13"/>
                    </a:cubicBezTo>
                    <a:cubicBezTo>
                      <a:pt x="13" y="13"/>
                      <a:pt x="13" y="13"/>
                      <a:pt x="13" y="13"/>
                    </a:cubicBezTo>
                    <a:cubicBezTo>
                      <a:pt x="12" y="12"/>
                      <a:pt x="12" y="12"/>
                      <a:pt x="12" y="12"/>
                    </a:cubicBezTo>
                    <a:cubicBezTo>
                      <a:pt x="12" y="12"/>
                      <a:pt x="12" y="12"/>
                      <a:pt x="12" y="12"/>
                    </a:cubicBezTo>
                    <a:cubicBezTo>
                      <a:pt x="12" y="12"/>
                      <a:pt x="12" y="12"/>
                      <a:pt x="12" y="12"/>
                    </a:cubicBezTo>
                    <a:cubicBezTo>
                      <a:pt x="13" y="12"/>
                      <a:pt x="13" y="12"/>
                      <a:pt x="13" y="12"/>
                    </a:cubicBezTo>
                    <a:cubicBezTo>
                      <a:pt x="13" y="12"/>
                      <a:pt x="13" y="12"/>
                      <a:pt x="13" y="12"/>
                    </a:cubicBezTo>
                    <a:cubicBezTo>
                      <a:pt x="12" y="12"/>
                      <a:pt x="12" y="12"/>
                      <a:pt x="12" y="12"/>
                    </a:cubicBezTo>
                    <a:cubicBezTo>
                      <a:pt x="10" y="10"/>
                      <a:pt x="10" y="10"/>
                      <a:pt x="10" y="10"/>
                    </a:cubicBezTo>
                    <a:cubicBezTo>
                      <a:pt x="10" y="9"/>
                      <a:pt x="10" y="9"/>
                      <a:pt x="10" y="9"/>
                    </a:cubicBezTo>
                    <a:cubicBezTo>
                      <a:pt x="8" y="5"/>
                      <a:pt x="8" y="5"/>
                      <a:pt x="8" y="5"/>
                    </a:cubicBezTo>
                    <a:cubicBezTo>
                      <a:pt x="8" y="5"/>
                      <a:pt x="8" y="5"/>
                      <a:pt x="8" y="5"/>
                    </a:cubicBezTo>
                    <a:cubicBezTo>
                      <a:pt x="8" y="5"/>
                      <a:pt x="8" y="5"/>
                      <a:pt x="8" y="5"/>
                    </a:cubicBezTo>
                    <a:cubicBezTo>
                      <a:pt x="7" y="1"/>
                      <a:pt x="7" y="1"/>
                      <a:pt x="7" y="1"/>
                    </a:cubicBezTo>
                    <a:cubicBezTo>
                      <a:pt x="4" y="1"/>
                      <a:pt x="2" y="0"/>
                      <a:pt x="0"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2" name="Freeform 345">
                <a:extLst>
                  <a:ext uri="{FF2B5EF4-FFF2-40B4-BE49-F238E27FC236}">
                    <a16:creationId xmlns:a16="http://schemas.microsoft.com/office/drawing/2014/main" id="{84DAC047-8AF6-4F65-A380-A7730FE56277}"/>
                  </a:ext>
                </a:extLst>
              </p:cNvPr>
              <p:cNvSpPr>
                <a:spLocks/>
              </p:cNvSpPr>
              <p:nvPr/>
            </p:nvSpPr>
            <p:spPr bwMode="auto">
              <a:xfrm>
                <a:off x="2744" y="2929"/>
                <a:ext cx="26" cy="14"/>
              </a:xfrm>
              <a:custGeom>
                <a:avLst/>
                <a:gdLst>
                  <a:gd name="T0" fmla="*/ 0 w 11"/>
                  <a:gd name="T1" fmla="*/ 0 h 6"/>
                  <a:gd name="T2" fmla="*/ 1 w 11"/>
                  <a:gd name="T3" fmla="*/ 2 h 6"/>
                  <a:gd name="T4" fmla="*/ 8 w 11"/>
                  <a:gd name="T5" fmla="*/ 6 h 6"/>
                  <a:gd name="T6" fmla="*/ 11 w 11"/>
                  <a:gd name="T7" fmla="*/ 5 h 6"/>
                  <a:gd name="T8" fmla="*/ 11 w 11"/>
                  <a:gd name="T9" fmla="*/ 5 h 6"/>
                  <a:gd name="T10" fmla="*/ 11 w 11"/>
                  <a:gd name="T11" fmla="*/ 5 h 6"/>
                  <a:gd name="T12" fmla="*/ 10 w 11"/>
                  <a:gd name="T13" fmla="*/ 5 h 6"/>
                  <a:gd name="T14" fmla="*/ 10 w 11"/>
                  <a:gd name="T15" fmla="*/ 4 h 6"/>
                  <a:gd name="T16" fmla="*/ 9 w 11"/>
                  <a:gd name="T17" fmla="*/ 5 h 6"/>
                  <a:gd name="T18" fmla="*/ 0 w 11"/>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6">
                    <a:moveTo>
                      <a:pt x="0" y="0"/>
                    </a:moveTo>
                    <a:cubicBezTo>
                      <a:pt x="0" y="1"/>
                      <a:pt x="1" y="1"/>
                      <a:pt x="1" y="2"/>
                    </a:cubicBezTo>
                    <a:cubicBezTo>
                      <a:pt x="4" y="3"/>
                      <a:pt x="6" y="4"/>
                      <a:pt x="8" y="6"/>
                    </a:cubicBezTo>
                    <a:cubicBezTo>
                      <a:pt x="9" y="5"/>
                      <a:pt x="10" y="5"/>
                      <a:pt x="11" y="5"/>
                    </a:cubicBezTo>
                    <a:cubicBezTo>
                      <a:pt x="11" y="5"/>
                      <a:pt x="11" y="5"/>
                      <a:pt x="11" y="5"/>
                    </a:cubicBezTo>
                    <a:cubicBezTo>
                      <a:pt x="11" y="5"/>
                      <a:pt x="11" y="5"/>
                      <a:pt x="11" y="5"/>
                    </a:cubicBezTo>
                    <a:cubicBezTo>
                      <a:pt x="11" y="5"/>
                      <a:pt x="10" y="5"/>
                      <a:pt x="10" y="5"/>
                    </a:cubicBezTo>
                    <a:cubicBezTo>
                      <a:pt x="10" y="4"/>
                      <a:pt x="10" y="4"/>
                      <a:pt x="10" y="4"/>
                    </a:cubicBezTo>
                    <a:cubicBezTo>
                      <a:pt x="9" y="4"/>
                      <a:pt x="9" y="5"/>
                      <a:pt x="9" y="5"/>
                    </a:cubicBezTo>
                    <a:cubicBezTo>
                      <a:pt x="6" y="3"/>
                      <a:pt x="3" y="1"/>
                      <a:pt x="0"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3" name="Freeform 346">
                <a:extLst>
                  <a:ext uri="{FF2B5EF4-FFF2-40B4-BE49-F238E27FC236}">
                    <a16:creationId xmlns:a16="http://schemas.microsoft.com/office/drawing/2014/main" id="{421BCAED-4846-4678-8D11-564C4A8B0599}"/>
                  </a:ext>
                </a:extLst>
              </p:cNvPr>
              <p:cNvSpPr>
                <a:spLocks/>
              </p:cNvSpPr>
              <p:nvPr/>
            </p:nvSpPr>
            <p:spPr bwMode="auto">
              <a:xfrm>
                <a:off x="2763" y="2941"/>
                <a:ext cx="7" cy="5"/>
              </a:xfrm>
              <a:custGeom>
                <a:avLst/>
                <a:gdLst>
                  <a:gd name="T0" fmla="*/ 3 w 3"/>
                  <a:gd name="T1" fmla="*/ 0 h 2"/>
                  <a:gd name="T2" fmla="*/ 3 w 3"/>
                  <a:gd name="T3" fmla="*/ 0 h 2"/>
                  <a:gd name="T4" fmla="*/ 0 w 3"/>
                  <a:gd name="T5" fmla="*/ 1 h 2"/>
                  <a:gd name="T6" fmla="*/ 1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3" y="0"/>
                      <a:pt x="3" y="0"/>
                      <a:pt x="3" y="0"/>
                    </a:cubicBezTo>
                    <a:cubicBezTo>
                      <a:pt x="2" y="0"/>
                      <a:pt x="1" y="0"/>
                      <a:pt x="0" y="1"/>
                    </a:cubicBezTo>
                    <a:cubicBezTo>
                      <a:pt x="0" y="1"/>
                      <a:pt x="1" y="1"/>
                      <a:pt x="1" y="2"/>
                    </a:cubicBezTo>
                    <a:cubicBezTo>
                      <a:pt x="1" y="1"/>
                      <a:pt x="2" y="0"/>
                      <a:pt x="3"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4" name="Freeform 347">
                <a:extLst>
                  <a:ext uri="{FF2B5EF4-FFF2-40B4-BE49-F238E27FC236}">
                    <a16:creationId xmlns:a16="http://schemas.microsoft.com/office/drawing/2014/main" id="{F17AD9BD-FE42-435C-AC72-5C4BD22A3E16}"/>
                  </a:ext>
                </a:extLst>
              </p:cNvPr>
              <p:cNvSpPr>
                <a:spLocks noEditPoints="1"/>
              </p:cNvSpPr>
              <p:nvPr/>
            </p:nvSpPr>
            <p:spPr bwMode="auto">
              <a:xfrm>
                <a:off x="2747" y="2936"/>
                <a:ext cx="95" cy="33"/>
              </a:xfrm>
              <a:custGeom>
                <a:avLst/>
                <a:gdLst>
                  <a:gd name="T0" fmla="*/ 13 w 40"/>
                  <a:gd name="T1" fmla="*/ 4 h 14"/>
                  <a:gd name="T2" fmla="*/ 13 w 40"/>
                  <a:gd name="T3" fmla="*/ 4 h 14"/>
                  <a:gd name="T4" fmla="*/ 13 w 40"/>
                  <a:gd name="T5" fmla="*/ 4 h 14"/>
                  <a:gd name="T6" fmla="*/ 30 w 40"/>
                  <a:gd name="T7" fmla="*/ 3 h 14"/>
                  <a:gd name="T8" fmla="*/ 26 w 40"/>
                  <a:gd name="T9" fmla="*/ 5 h 14"/>
                  <a:gd name="T10" fmla="*/ 24 w 40"/>
                  <a:gd name="T11" fmla="*/ 6 h 14"/>
                  <a:gd name="T12" fmla="*/ 26 w 40"/>
                  <a:gd name="T13" fmla="*/ 8 h 14"/>
                  <a:gd name="T14" fmla="*/ 25 w 40"/>
                  <a:gd name="T15" fmla="*/ 9 h 14"/>
                  <a:gd name="T16" fmla="*/ 25 w 40"/>
                  <a:gd name="T17" fmla="*/ 9 h 14"/>
                  <a:gd name="T18" fmla="*/ 21 w 40"/>
                  <a:gd name="T19" fmla="*/ 6 h 14"/>
                  <a:gd name="T20" fmla="*/ 21 w 40"/>
                  <a:gd name="T21" fmla="*/ 6 h 14"/>
                  <a:gd name="T22" fmla="*/ 19 w 40"/>
                  <a:gd name="T23" fmla="*/ 6 h 14"/>
                  <a:gd name="T24" fmla="*/ 17 w 40"/>
                  <a:gd name="T25" fmla="*/ 6 h 14"/>
                  <a:gd name="T26" fmla="*/ 17 w 40"/>
                  <a:gd name="T27" fmla="*/ 6 h 14"/>
                  <a:gd name="T28" fmla="*/ 16 w 40"/>
                  <a:gd name="T29" fmla="*/ 5 h 14"/>
                  <a:gd name="T30" fmla="*/ 14 w 40"/>
                  <a:gd name="T31" fmla="*/ 5 h 14"/>
                  <a:gd name="T32" fmla="*/ 13 w 40"/>
                  <a:gd name="T33" fmla="*/ 4 h 14"/>
                  <a:gd name="T34" fmla="*/ 13 w 40"/>
                  <a:gd name="T35" fmla="*/ 4 h 14"/>
                  <a:gd name="T36" fmla="*/ 13 w 40"/>
                  <a:gd name="T37" fmla="*/ 4 h 14"/>
                  <a:gd name="T38" fmla="*/ 9 w 40"/>
                  <a:gd name="T39" fmla="*/ 5 h 14"/>
                  <a:gd name="T40" fmla="*/ 8 w 40"/>
                  <a:gd name="T41" fmla="*/ 6 h 14"/>
                  <a:gd name="T42" fmla="*/ 8 w 40"/>
                  <a:gd name="T43" fmla="*/ 5 h 14"/>
                  <a:gd name="T44" fmla="*/ 5 w 40"/>
                  <a:gd name="T45" fmla="*/ 7 h 14"/>
                  <a:gd name="T46" fmla="*/ 9 w 40"/>
                  <a:gd name="T47" fmla="*/ 10 h 14"/>
                  <a:gd name="T48" fmla="*/ 17 w 40"/>
                  <a:gd name="T49" fmla="*/ 14 h 14"/>
                  <a:gd name="T50" fmla="*/ 21 w 40"/>
                  <a:gd name="T51" fmla="*/ 14 h 14"/>
                  <a:gd name="T52" fmla="*/ 22 w 40"/>
                  <a:gd name="T53" fmla="*/ 14 h 14"/>
                  <a:gd name="T54" fmla="*/ 23 w 40"/>
                  <a:gd name="T55" fmla="*/ 14 h 14"/>
                  <a:gd name="T56" fmla="*/ 24 w 40"/>
                  <a:gd name="T57" fmla="*/ 14 h 14"/>
                  <a:gd name="T58" fmla="*/ 25 w 40"/>
                  <a:gd name="T59" fmla="*/ 14 h 14"/>
                  <a:gd name="T60" fmla="*/ 26 w 40"/>
                  <a:gd name="T61" fmla="*/ 13 h 14"/>
                  <a:gd name="T62" fmla="*/ 26 w 40"/>
                  <a:gd name="T63" fmla="*/ 13 h 14"/>
                  <a:gd name="T64" fmla="*/ 29 w 40"/>
                  <a:gd name="T65" fmla="*/ 12 h 14"/>
                  <a:gd name="T66" fmla="*/ 31 w 40"/>
                  <a:gd name="T67" fmla="*/ 11 h 14"/>
                  <a:gd name="T68" fmla="*/ 34 w 40"/>
                  <a:gd name="T69" fmla="*/ 10 h 14"/>
                  <a:gd name="T70" fmla="*/ 36 w 40"/>
                  <a:gd name="T71" fmla="*/ 8 h 14"/>
                  <a:gd name="T72" fmla="*/ 40 w 40"/>
                  <a:gd name="T73" fmla="*/ 6 h 14"/>
                  <a:gd name="T74" fmla="*/ 30 w 40"/>
                  <a:gd name="T75" fmla="*/ 3 h 14"/>
                  <a:gd name="T76" fmla="*/ 0 w 40"/>
                  <a:gd name="T77" fmla="*/ 0 h 14"/>
                  <a:gd name="T78" fmla="*/ 0 w 40"/>
                  <a:gd name="T79" fmla="*/ 1 h 14"/>
                  <a:gd name="T80" fmla="*/ 1 w 40"/>
                  <a:gd name="T81" fmla="*/ 3 h 14"/>
                  <a:gd name="T82" fmla="*/ 3 w 40"/>
                  <a:gd name="T83" fmla="*/ 5 h 14"/>
                  <a:gd name="T84" fmla="*/ 4 w 40"/>
                  <a:gd name="T85" fmla="*/ 6 h 14"/>
                  <a:gd name="T86" fmla="*/ 6 w 40"/>
                  <a:gd name="T87" fmla="*/ 4 h 14"/>
                  <a:gd name="T88" fmla="*/ 0 w 40"/>
                  <a:gd name="T8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0" h="14">
                    <a:moveTo>
                      <a:pt x="13" y="4"/>
                    </a:moveTo>
                    <a:cubicBezTo>
                      <a:pt x="13" y="4"/>
                      <a:pt x="13" y="4"/>
                      <a:pt x="13" y="4"/>
                    </a:cubicBezTo>
                    <a:cubicBezTo>
                      <a:pt x="13" y="4"/>
                      <a:pt x="13" y="4"/>
                      <a:pt x="13" y="4"/>
                    </a:cubicBezTo>
                    <a:moveTo>
                      <a:pt x="30" y="3"/>
                    </a:moveTo>
                    <a:cubicBezTo>
                      <a:pt x="26" y="5"/>
                      <a:pt x="26" y="5"/>
                      <a:pt x="26" y="5"/>
                    </a:cubicBezTo>
                    <a:cubicBezTo>
                      <a:pt x="24" y="6"/>
                      <a:pt x="24" y="6"/>
                      <a:pt x="24" y="6"/>
                    </a:cubicBezTo>
                    <a:cubicBezTo>
                      <a:pt x="24" y="7"/>
                      <a:pt x="25" y="7"/>
                      <a:pt x="26" y="8"/>
                    </a:cubicBezTo>
                    <a:cubicBezTo>
                      <a:pt x="26" y="8"/>
                      <a:pt x="26" y="9"/>
                      <a:pt x="25" y="9"/>
                    </a:cubicBezTo>
                    <a:cubicBezTo>
                      <a:pt x="25" y="9"/>
                      <a:pt x="25" y="9"/>
                      <a:pt x="25" y="9"/>
                    </a:cubicBezTo>
                    <a:cubicBezTo>
                      <a:pt x="24" y="8"/>
                      <a:pt x="22" y="7"/>
                      <a:pt x="21" y="6"/>
                    </a:cubicBezTo>
                    <a:cubicBezTo>
                      <a:pt x="21" y="6"/>
                      <a:pt x="21" y="6"/>
                      <a:pt x="21" y="6"/>
                    </a:cubicBezTo>
                    <a:cubicBezTo>
                      <a:pt x="19" y="6"/>
                      <a:pt x="19" y="6"/>
                      <a:pt x="19" y="6"/>
                    </a:cubicBezTo>
                    <a:cubicBezTo>
                      <a:pt x="18" y="6"/>
                      <a:pt x="18" y="6"/>
                      <a:pt x="17" y="6"/>
                    </a:cubicBezTo>
                    <a:cubicBezTo>
                      <a:pt x="17" y="6"/>
                      <a:pt x="17" y="6"/>
                      <a:pt x="17" y="6"/>
                    </a:cubicBezTo>
                    <a:cubicBezTo>
                      <a:pt x="16" y="5"/>
                      <a:pt x="16" y="5"/>
                      <a:pt x="16" y="5"/>
                    </a:cubicBezTo>
                    <a:cubicBezTo>
                      <a:pt x="14" y="5"/>
                      <a:pt x="14" y="5"/>
                      <a:pt x="14" y="5"/>
                    </a:cubicBezTo>
                    <a:cubicBezTo>
                      <a:pt x="13" y="4"/>
                      <a:pt x="13" y="4"/>
                      <a:pt x="13" y="4"/>
                    </a:cubicBezTo>
                    <a:cubicBezTo>
                      <a:pt x="13" y="4"/>
                      <a:pt x="13" y="4"/>
                      <a:pt x="13" y="4"/>
                    </a:cubicBezTo>
                    <a:cubicBezTo>
                      <a:pt x="13" y="4"/>
                      <a:pt x="13" y="4"/>
                      <a:pt x="13" y="4"/>
                    </a:cubicBezTo>
                    <a:cubicBezTo>
                      <a:pt x="11" y="4"/>
                      <a:pt x="10" y="4"/>
                      <a:pt x="9" y="5"/>
                    </a:cubicBezTo>
                    <a:cubicBezTo>
                      <a:pt x="8" y="6"/>
                      <a:pt x="8" y="6"/>
                      <a:pt x="8" y="6"/>
                    </a:cubicBezTo>
                    <a:cubicBezTo>
                      <a:pt x="8" y="5"/>
                      <a:pt x="8" y="5"/>
                      <a:pt x="8" y="5"/>
                    </a:cubicBezTo>
                    <a:cubicBezTo>
                      <a:pt x="7" y="6"/>
                      <a:pt x="6" y="6"/>
                      <a:pt x="5" y="7"/>
                    </a:cubicBezTo>
                    <a:cubicBezTo>
                      <a:pt x="6" y="8"/>
                      <a:pt x="8" y="9"/>
                      <a:pt x="9" y="10"/>
                    </a:cubicBezTo>
                    <a:cubicBezTo>
                      <a:pt x="12" y="11"/>
                      <a:pt x="14" y="13"/>
                      <a:pt x="17" y="14"/>
                    </a:cubicBezTo>
                    <a:cubicBezTo>
                      <a:pt x="19" y="14"/>
                      <a:pt x="20" y="14"/>
                      <a:pt x="21" y="14"/>
                    </a:cubicBezTo>
                    <a:cubicBezTo>
                      <a:pt x="21" y="14"/>
                      <a:pt x="22" y="14"/>
                      <a:pt x="22" y="14"/>
                    </a:cubicBezTo>
                    <a:cubicBezTo>
                      <a:pt x="23" y="14"/>
                      <a:pt x="23" y="14"/>
                      <a:pt x="23" y="14"/>
                    </a:cubicBezTo>
                    <a:cubicBezTo>
                      <a:pt x="24" y="14"/>
                      <a:pt x="24" y="14"/>
                      <a:pt x="24" y="14"/>
                    </a:cubicBezTo>
                    <a:cubicBezTo>
                      <a:pt x="25" y="14"/>
                      <a:pt x="25" y="14"/>
                      <a:pt x="25" y="14"/>
                    </a:cubicBezTo>
                    <a:cubicBezTo>
                      <a:pt x="26" y="13"/>
                      <a:pt x="26" y="13"/>
                      <a:pt x="26" y="13"/>
                    </a:cubicBezTo>
                    <a:cubicBezTo>
                      <a:pt x="26" y="13"/>
                      <a:pt x="26" y="13"/>
                      <a:pt x="26" y="13"/>
                    </a:cubicBezTo>
                    <a:cubicBezTo>
                      <a:pt x="27" y="13"/>
                      <a:pt x="28" y="13"/>
                      <a:pt x="29" y="12"/>
                    </a:cubicBezTo>
                    <a:cubicBezTo>
                      <a:pt x="30" y="12"/>
                      <a:pt x="31" y="11"/>
                      <a:pt x="31" y="11"/>
                    </a:cubicBezTo>
                    <a:cubicBezTo>
                      <a:pt x="32" y="11"/>
                      <a:pt x="33" y="10"/>
                      <a:pt x="34" y="10"/>
                    </a:cubicBezTo>
                    <a:cubicBezTo>
                      <a:pt x="35" y="9"/>
                      <a:pt x="35" y="9"/>
                      <a:pt x="36" y="8"/>
                    </a:cubicBezTo>
                    <a:cubicBezTo>
                      <a:pt x="38" y="8"/>
                      <a:pt x="39" y="7"/>
                      <a:pt x="40" y="6"/>
                    </a:cubicBezTo>
                    <a:cubicBezTo>
                      <a:pt x="37" y="4"/>
                      <a:pt x="34" y="3"/>
                      <a:pt x="30" y="3"/>
                    </a:cubicBezTo>
                    <a:moveTo>
                      <a:pt x="0" y="0"/>
                    </a:moveTo>
                    <a:cubicBezTo>
                      <a:pt x="0" y="0"/>
                      <a:pt x="0" y="0"/>
                      <a:pt x="0" y="1"/>
                    </a:cubicBezTo>
                    <a:cubicBezTo>
                      <a:pt x="1" y="1"/>
                      <a:pt x="1" y="2"/>
                      <a:pt x="1" y="3"/>
                    </a:cubicBezTo>
                    <a:cubicBezTo>
                      <a:pt x="2" y="4"/>
                      <a:pt x="2" y="4"/>
                      <a:pt x="3" y="5"/>
                    </a:cubicBezTo>
                    <a:cubicBezTo>
                      <a:pt x="3" y="5"/>
                      <a:pt x="3" y="5"/>
                      <a:pt x="4" y="6"/>
                    </a:cubicBezTo>
                    <a:cubicBezTo>
                      <a:pt x="4" y="5"/>
                      <a:pt x="5" y="4"/>
                      <a:pt x="6" y="4"/>
                    </a:cubicBezTo>
                    <a:cubicBezTo>
                      <a:pt x="4" y="2"/>
                      <a:pt x="2" y="1"/>
                      <a:pt x="0"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5" name="Freeform 348">
                <a:extLst>
                  <a:ext uri="{FF2B5EF4-FFF2-40B4-BE49-F238E27FC236}">
                    <a16:creationId xmlns:a16="http://schemas.microsoft.com/office/drawing/2014/main" id="{F27A1B3C-E653-4849-9FBB-B64B87DEA8CA}"/>
                  </a:ext>
                </a:extLst>
              </p:cNvPr>
              <p:cNvSpPr>
                <a:spLocks noEditPoints="1"/>
              </p:cNvSpPr>
              <p:nvPr/>
            </p:nvSpPr>
            <p:spPr bwMode="auto">
              <a:xfrm>
                <a:off x="2747" y="2934"/>
                <a:ext cx="23" cy="16"/>
              </a:xfrm>
              <a:custGeom>
                <a:avLst/>
                <a:gdLst>
                  <a:gd name="T0" fmla="*/ 9 w 10"/>
                  <a:gd name="T1" fmla="*/ 6 h 7"/>
                  <a:gd name="T2" fmla="*/ 8 w 10"/>
                  <a:gd name="T3" fmla="*/ 6 h 7"/>
                  <a:gd name="T4" fmla="*/ 8 w 10"/>
                  <a:gd name="T5" fmla="*/ 7 h 7"/>
                  <a:gd name="T6" fmla="*/ 9 w 10"/>
                  <a:gd name="T7" fmla="*/ 6 h 7"/>
                  <a:gd name="T8" fmla="*/ 10 w 10"/>
                  <a:gd name="T9" fmla="*/ 3 h 7"/>
                  <a:gd name="T10" fmla="*/ 10 w 10"/>
                  <a:gd name="T11" fmla="*/ 3 h 7"/>
                  <a:gd name="T12" fmla="*/ 10 w 10"/>
                  <a:gd name="T13" fmla="*/ 3 h 7"/>
                  <a:gd name="T14" fmla="*/ 10 w 10"/>
                  <a:gd name="T15" fmla="*/ 3 h 7"/>
                  <a:gd name="T16" fmla="*/ 10 w 10"/>
                  <a:gd name="T17" fmla="*/ 3 h 7"/>
                  <a:gd name="T18" fmla="*/ 0 w 10"/>
                  <a:gd name="T19" fmla="*/ 0 h 7"/>
                  <a:gd name="T20" fmla="*/ 0 w 10"/>
                  <a:gd name="T21" fmla="*/ 1 h 7"/>
                  <a:gd name="T22" fmla="*/ 6 w 10"/>
                  <a:gd name="T23" fmla="*/ 5 h 7"/>
                  <a:gd name="T24" fmla="*/ 7 w 10"/>
                  <a:gd name="T25" fmla="*/ 4 h 7"/>
                  <a:gd name="T26" fmla="*/ 0 w 10"/>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7">
                    <a:moveTo>
                      <a:pt x="9" y="6"/>
                    </a:moveTo>
                    <a:cubicBezTo>
                      <a:pt x="8" y="6"/>
                      <a:pt x="8" y="6"/>
                      <a:pt x="8" y="6"/>
                    </a:cubicBezTo>
                    <a:cubicBezTo>
                      <a:pt x="8" y="7"/>
                      <a:pt x="8" y="7"/>
                      <a:pt x="8" y="7"/>
                    </a:cubicBezTo>
                    <a:cubicBezTo>
                      <a:pt x="9" y="6"/>
                      <a:pt x="9" y="6"/>
                      <a:pt x="9" y="6"/>
                    </a:cubicBezTo>
                    <a:moveTo>
                      <a:pt x="10" y="3"/>
                    </a:moveTo>
                    <a:cubicBezTo>
                      <a:pt x="10" y="3"/>
                      <a:pt x="10" y="3"/>
                      <a:pt x="10" y="3"/>
                    </a:cubicBezTo>
                    <a:cubicBezTo>
                      <a:pt x="10" y="3"/>
                      <a:pt x="10" y="3"/>
                      <a:pt x="10" y="3"/>
                    </a:cubicBezTo>
                    <a:cubicBezTo>
                      <a:pt x="10" y="3"/>
                      <a:pt x="10" y="3"/>
                      <a:pt x="10" y="3"/>
                    </a:cubicBezTo>
                    <a:cubicBezTo>
                      <a:pt x="10" y="3"/>
                      <a:pt x="10" y="3"/>
                      <a:pt x="10" y="3"/>
                    </a:cubicBezTo>
                    <a:moveTo>
                      <a:pt x="0" y="0"/>
                    </a:moveTo>
                    <a:cubicBezTo>
                      <a:pt x="0" y="0"/>
                      <a:pt x="0" y="1"/>
                      <a:pt x="0" y="1"/>
                    </a:cubicBezTo>
                    <a:cubicBezTo>
                      <a:pt x="2" y="2"/>
                      <a:pt x="4" y="3"/>
                      <a:pt x="6" y="5"/>
                    </a:cubicBezTo>
                    <a:cubicBezTo>
                      <a:pt x="6" y="4"/>
                      <a:pt x="7" y="4"/>
                      <a:pt x="7" y="4"/>
                    </a:cubicBezTo>
                    <a:cubicBezTo>
                      <a:pt x="5" y="2"/>
                      <a:pt x="3" y="1"/>
                      <a:pt x="0"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6" name="Freeform 349">
                <a:extLst>
                  <a:ext uri="{FF2B5EF4-FFF2-40B4-BE49-F238E27FC236}">
                    <a16:creationId xmlns:a16="http://schemas.microsoft.com/office/drawing/2014/main" id="{C80BCA5E-3EEA-47DE-BDA8-234E34140059}"/>
                  </a:ext>
                </a:extLst>
              </p:cNvPr>
              <p:cNvSpPr>
                <a:spLocks noEditPoints="1"/>
              </p:cNvSpPr>
              <p:nvPr/>
            </p:nvSpPr>
            <p:spPr bwMode="auto">
              <a:xfrm>
                <a:off x="2756" y="2941"/>
                <a:ext cx="52" cy="17"/>
              </a:xfrm>
              <a:custGeom>
                <a:avLst/>
                <a:gdLst>
                  <a:gd name="T0" fmla="*/ 20 w 22"/>
                  <a:gd name="T1" fmla="*/ 4 h 7"/>
                  <a:gd name="T2" fmla="*/ 20 w 22"/>
                  <a:gd name="T3" fmla="*/ 4 h 7"/>
                  <a:gd name="T4" fmla="*/ 19 w 22"/>
                  <a:gd name="T5" fmla="*/ 4 h 7"/>
                  <a:gd name="T6" fmla="*/ 19 w 22"/>
                  <a:gd name="T7" fmla="*/ 4 h 7"/>
                  <a:gd name="T8" fmla="*/ 18 w 22"/>
                  <a:gd name="T9" fmla="*/ 4 h 7"/>
                  <a:gd name="T10" fmla="*/ 18 w 22"/>
                  <a:gd name="T11" fmla="*/ 4 h 7"/>
                  <a:gd name="T12" fmla="*/ 18 w 22"/>
                  <a:gd name="T13" fmla="*/ 4 h 7"/>
                  <a:gd name="T14" fmla="*/ 17 w 22"/>
                  <a:gd name="T15" fmla="*/ 4 h 7"/>
                  <a:gd name="T16" fmla="*/ 17 w 22"/>
                  <a:gd name="T17" fmla="*/ 4 h 7"/>
                  <a:gd name="T18" fmla="*/ 21 w 22"/>
                  <a:gd name="T19" fmla="*/ 7 h 7"/>
                  <a:gd name="T20" fmla="*/ 21 w 22"/>
                  <a:gd name="T21" fmla="*/ 7 h 7"/>
                  <a:gd name="T22" fmla="*/ 22 w 22"/>
                  <a:gd name="T23" fmla="*/ 6 h 7"/>
                  <a:gd name="T24" fmla="*/ 20 w 22"/>
                  <a:gd name="T25" fmla="*/ 4 h 7"/>
                  <a:gd name="T26" fmla="*/ 6 w 22"/>
                  <a:gd name="T27" fmla="*/ 0 h 7"/>
                  <a:gd name="T28" fmla="*/ 6 w 22"/>
                  <a:gd name="T29" fmla="*/ 0 h 7"/>
                  <a:gd name="T30" fmla="*/ 4 w 22"/>
                  <a:gd name="T31" fmla="*/ 2 h 7"/>
                  <a:gd name="T32" fmla="*/ 3 w 22"/>
                  <a:gd name="T33" fmla="*/ 1 h 7"/>
                  <a:gd name="T34" fmla="*/ 2 w 22"/>
                  <a:gd name="T35" fmla="*/ 2 h 7"/>
                  <a:gd name="T36" fmla="*/ 0 w 22"/>
                  <a:gd name="T37" fmla="*/ 4 h 7"/>
                  <a:gd name="T38" fmla="*/ 1 w 22"/>
                  <a:gd name="T39" fmla="*/ 5 h 7"/>
                  <a:gd name="T40" fmla="*/ 4 w 22"/>
                  <a:gd name="T41" fmla="*/ 3 h 7"/>
                  <a:gd name="T42" fmla="*/ 5 w 22"/>
                  <a:gd name="T43" fmla="*/ 3 h 7"/>
                  <a:gd name="T44" fmla="*/ 9 w 22"/>
                  <a:gd name="T45" fmla="*/ 2 h 7"/>
                  <a:gd name="T46" fmla="*/ 9 w 22"/>
                  <a:gd name="T47" fmla="*/ 2 h 7"/>
                  <a:gd name="T48" fmla="*/ 9 w 22"/>
                  <a:gd name="T49" fmla="*/ 2 h 7"/>
                  <a:gd name="T50" fmla="*/ 9 w 22"/>
                  <a:gd name="T51" fmla="*/ 2 h 7"/>
                  <a:gd name="T52" fmla="*/ 8 w 22"/>
                  <a:gd name="T53" fmla="*/ 1 h 7"/>
                  <a:gd name="T54" fmla="*/ 7 w 22"/>
                  <a:gd name="T55" fmla="*/ 1 h 7"/>
                  <a:gd name="T56" fmla="*/ 6 w 22"/>
                  <a:gd name="T57" fmla="*/ 0 h 7"/>
                  <a:gd name="T58" fmla="*/ 6 w 22"/>
                  <a:gd name="T59" fmla="*/ 0 h 7"/>
                  <a:gd name="T60" fmla="*/ 6 w 22"/>
                  <a:gd name="T6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7">
                    <a:moveTo>
                      <a:pt x="20" y="4"/>
                    </a:moveTo>
                    <a:cubicBezTo>
                      <a:pt x="20" y="4"/>
                      <a:pt x="20" y="4"/>
                      <a:pt x="20" y="4"/>
                    </a:cubicBezTo>
                    <a:cubicBezTo>
                      <a:pt x="19" y="4"/>
                      <a:pt x="19" y="4"/>
                      <a:pt x="19" y="4"/>
                    </a:cubicBezTo>
                    <a:cubicBezTo>
                      <a:pt x="19" y="4"/>
                      <a:pt x="19" y="4"/>
                      <a:pt x="19" y="4"/>
                    </a:cubicBezTo>
                    <a:cubicBezTo>
                      <a:pt x="18" y="4"/>
                      <a:pt x="18" y="4"/>
                      <a:pt x="18" y="4"/>
                    </a:cubicBezTo>
                    <a:cubicBezTo>
                      <a:pt x="18" y="4"/>
                      <a:pt x="18" y="4"/>
                      <a:pt x="18" y="4"/>
                    </a:cubicBezTo>
                    <a:cubicBezTo>
                      <a:pt x="18" y="4"/>
                      <a:pt x="18" y="4"/>
                      <a:pt x="18" y="4"/>
                    </a:cubicBezTo>
                    <a:cubicBezTo>
                      <a:pt x="17" y="4"/>
                      <a:pt x="17" y="4"/>
                      <a:pt x="17" y="4"/>
                    </a:cubicBezTo>
                    <a:cubicBezTo>
                      <a:pt x="17" y="4"/>
                      <a:pt x="17" y="4"/>
                      <a:pt x="17" y="4"/>
                    </a:cubicBezTo>
                    <a:cubicBezTo>
                      <a:pt x="18" y="5"/>
                      <a:pt x="20" y="6"/>
                      <a:pt x="21" y="7"/>
                    </a:cubicBezTo>
                    <a:cubicBezTo>
                      <a:pt x="21" y="7"/>
                      <a:pt x="21" y="7"/>
                      <a:pt x="21" y="7"/>
                    </a:cubicBezTo>
                    <a:cubicBezTo>
                      <a:pt x="22" y="7"/>
                      <a:pt x="22" y="6"/>
                      <a:pt x="22" y="6"/>
                    </a:cubicBezTo>
                    <a:cubicBezTo>
                      <a:pt x="21" y="5"/>
                      <a:pt x="20" y="5"/>
                      <a:pt x="20" y="4"/>
                    </a:cubicBezTo>
                    <a:moveTo>
                      <a:pt x="6" y="0"/>
                    </a:moveTo>
                    <a:cubicBezTo>
                      <a:pt x="6" y="0"/>
                      <a:pt x="6" y="0"/>
                      <a:pt x="6" y="0"/>
                    </a:cubicBezTo>
                    <a:cubicBezTo>
                      <a:pt x="5" y="0"/>
                      <a:pt x="4" y="1"/>
                      <a:pt x="4" y="2"/>
                    </a:cubicBezTo>
                    <a:cubicBezTo>
                      <a:pt x="4" y="1"/>
                      <a:pt x="3" y="1"/>
                      <a:pt x="3" y="1"/>
                    </a:cubicBezTo>
                    <a:cubicBezTo>
                      <a:pt x="3" y="1"/>
                      <a:pt x="2" y="1"/>
                      <a:pt x="2" y="2"/>
                    </a:cubicBezTo>
                    <a:cubicBezTo>
                      <a:pt x="1" y="2"/>
                      <a:pt x="0" y="3"/>
                      <a:pt x="0" y="4"/>
                    </a:cubicBezTo>
                    <a:cubicBezTo>
                      <a:pt x="0" y="4"/>
                      <a:pt x="1" y="4"/>
                      <a:pt x="1" y="5"/>
                    </a:cubicBezTo>
                    <a:cubicBezTo>
                      <a:pt x="2" y="4"/>
                      <a:pt x="3" y="4"/>
                      <a:pt x="4" y="3"/>
                    </a:cubicBezTo>
                    <a:cubicBezTo>
                      <a:pt x="4" y="3"/>
                      <a:pt x="4" y="3"/>
                      <a:pt x="5" y="3"/>
                    </a:cubicBezTo>
                    <a:cubicBezTo>
                      <a:pt x="6" y="2"/>
                      <a:pt x="7" y="2"/>
                      <a:pt x="9" y="2"/>
                    </a:cubicBezTo>
                    <a:cubicBezTo>
                      <a:pt x="9" y="2"/>
                      <a:pt x="9" y="2"/>
                      <a:pt x="9" y="2"/>
                    </a:cubicBezTo>
                    <a:cubicBezTo>
                      <a:pt x="9" y="2"/>
                      <a:pt x="9" y="2"/>
                      <a:pt x="9" y="2"/>
                    </a:cubicBezTo>
                    <a:cubicBezTo>
                      <a:pt x="9" y="2"/>
                      <a:pt x="9" y="2"/>
                      <a:pt x="9" y="2"/>
                    </a:cubicBezTo>
                    <a:cubicBezTo>
                      <a:pt x="8" y="1"/>
                      <a:pt x="8" y="1"/>
                      <a:pt x="8" y="1"/>
                    </a:cubicBezTo>
                    <a:cubicBezTo>
                      <a:pt x="7" y="1"/>
                      <a:pt x="7" y="1"/>
                      <a:pt x="7" y="1"/>
                    </a:cubicBezTo>
                    <a:cubicBezTo>
                      <a:pt x="6" y="0"/>
                      <a:pt x="6" y="0"/>
                      <a:pt x="6" y="0"/>
                    </a:cubicBezTo>
                    <a:cubicBezTo>
                      <a:pt x="6" y="0"/>
                      <a:pt x="6" y="0"/>
                      <a:pt x="6" y="0"/>
                    </a:cubicBezTo>
                    <a:cubicBezTo>
                      <a:pt x="6" y="0"/>
                      <a:pt x="6" y="0"/>
                      <a:pt x="6"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7" name="Freeform 350">
                <a:extLst>
                  <a:ext uri="{FF2B5EF4-FFF2-40B4-BE49-F238E27FC236}">
                    <a16:creationId xmlns:a16="http://schemas.microsoft.com/office/drawing/2014/main" id="{12B390E4-FA68-48FF-9796-37A2250B74F0}"/>
                  </a:ext>
                </a:extLst>
              </p:cNvPr>
              <p:cNvSpPr>
                <a:spLocks/>
              </p:cNvSpPr>
              <p:nvPr/>
            </p:nvSpPr>
            <p:spPr bwMode="auto">
              <a:xfrm>
                <a:off x="2889" y="2867"/>
                <a:ext cx="100" cy="31"/>
              </a:xfrm>
              <a:custGeom>
                <a:avLst/>
                <a:gdLst>
                  <a:gd name="T0" fmla="*/ 25 w 42"/>
                  <a:gd name="T1" fmla="*/ 0 h 13"/>
                  <a:gd name="T2" fmla="*/ 22 w 42"/>
                  <a:gd name="T3" fmla="*/ 0 h 13"/>
                  <a:gd name="T4" fmla="*/ 18 w 42"/>
                  <a:gd name="T5" fmla="*/ 1 h 13"/>
                  <a:gd name="T6" fmla="*/ 14 w 42"/>
                  <a:gd name="T7" fmla="*/ 2 h 13"/>
                  <a:gd name="T8" fmla="*/ 9 w 42"/>
                  <a:gd name="T9" fmla="*/ 4 h 13"/>
                  <a:gd name="T10" fmla="*/ 5 w 42"/>
                  <a:gd name="T11" fmla="*/ 7 h 13"/>
                  <a:gd name="T12" fmla="*/ 4 w 42"/>
                  <a:gd name="T13" fmla="*/ 7 h 13"/>
                  <a:gd name="T14" fmla="*/ 4 w 42"/>
                  <a:gd name="T15" fmla="*/ 7 h 13"/>
                  <a:gd name="T16" fmla="*/ 0 w 42"/>
                  <a:gd name="T17" fmla="*/ 9 h 13"/>
                  <a:gd name="T18" fmla="*/ 2 w 42"/>
                  <a:gd name="T19" fmla="*/ 10 h 13"/>
                  <a:gd name="T20" fmla="*/ 12 w 42"/>
                  <a:gd name="T21" fmla="*/ 8 h 13"/>
                  <a:gd name="T22" fmla="*/ 28 w 42"/>
                  <a:gd name="T23" fmla="*/ 3 h 13"/>
                  <a:gd name="T24" fmla="*/ 37 w 42"/>
                  <a:gd name="T25" fmla="*/ 5 h 13"/>
                  <a:gd name="T26" fmla="*/ 37 w 42"/>
                  <a:gd name="T27" fmla="*/ 7 h 13"/>
                  <a:gd name="T28" fmla="*/ 31 w 42"/>
                  <a:gd name="T29" fmla="*/ 6 h 13"/>
                  <a:gd name="T30" fmla="*/ 16 w 42"/>
                  <a:gd name="T31" fmla="*/ 12 h 13"/>
                  <a:gd name="T32" fmla="*/ 19 w 42"/>
                  <a:gd name="T33" fmla="*/ 13 h 13"/>
                  <a:gd name="T34" fmla="*/ 24 w 42"/>
                  <a:gd name="T35" fmla="*/ 10 h 13"/>
                  <a:gd name="T36" fmla="*/ 28 w 42"/>
                  <a:gd name="T37" fmla="*/ 8 h 13"/>
                  <a:gd name="T38" fmla="*/ 31 w 42"/>
                  <a:gd name="T39" fmla="*/ 8 h 13"/>
                  <a:gd name="T40" fmla="*/ 33 w 42"/>
                  <a:gd name="T41" fmla="*/ 8 h 13"/>
                  <a:gd name="T42" fmla="*/ 35 w 42"/>
                  <a:gd name="T43" fmla="*/ 8 h 13"/>
                  <a:gd name="T44" fmla="*/ 38 w 42"/>
                  <a:gd name="T45" fmla="*/ 8 h 13"/>
                  <a:gd name="T46" fmla="*/ 42 w 42"/>
                  <a:gd name="T47" fmla="*/ 10 h 13"/>
                  <a:gd name="T48" fmla="*/ 42 w 42"/>
                  <a:gd name="T49" fmla="*/ 9 h 13"/>
                  <a:gd name="T50" fmla="*/ 41 w 42"/>
                  <a:gd name="T51" fmla="*/ 7 h 13"/>
                  <a:gd name="T52" fmla="*/ 39 w 42"/>
                  <a:gd name="T53" fmla="*/ 4 h 13"/>
                  <a:gd name="T54" fmla="*/ 38 w 42"/>
                  <a:gd name="T55" fmla="*/ 4 h 13"/>
                  <a:gd name="T56" fmla="*/ 36 w 42"/>
                  <a:gd name="T57" fmla="*/ 3 h 13"/>
                  <a:gd name="T58" fmla="*/ 32 w 42"/>
                  <a:gd name="T59" fmla="*/ 1 h 13"/>
                  <a:gd name="T60" fmla="*/ 31 w 42"/>
                  <a:gd name="T61" fmla="*/ 1 h 13"/>
                  <a:gd name="T62" fmla="*/ 27 w 42"/>
                  <a:gd name="T6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2" h="13">
                    <a:moveTo>
                      <a:pt x="26" y="0"/>
                    </a:moveTo>
                    <a:cubicBezTo>
                      <a:pt x="25" y="0"/>
                      <a:pt x="25" y="0"/>
                      <a:pt x="25" y="0"/>
                    </a:cubicBezTo>
                    <a:cubicBezTo>
                      <a:pt x="23" y="0"/>
                      <a:pt x="23" y="0"/>
                      <a:pt x="23" y="0"/>
                    </a:cubicBezTo>
                    <a:cubicBezTo>
                      <a:pt x="22" y="0"/>
                      <a:pt x="22" y="0"/>
                      <a:pt x="22" y="0"/>
                    </a:cubicBezTo>
                    <a:cubicBezTo>
                      <a:pt x="22" y="0"/>
                      <a:pt x="21" y="0"/>
                      <a:pt x="20" y="0"/>
                    </a:cubicBezTo>
                    <a:cubicBezTo>
                      <a:pt x="18" y="1"/>
                      <a:pt x="18" y="1"/>
                      <a:pt x="18" y="1"/>
                    </a:cubicBezTo>
                    <a:cubicBezTo>
                      <a:pt x="16" y="1"/>
                      <a:pt x="16" y="1"/>
                      <a:pt x="16" y="1"/>
                    </a:cubicBezTo>
                    <a:cubicBezTo>
                      <a:pt x="15" y="2"/>
                      <a:pt x="14" y="2"/>
                      <a:pt x="14" y="2"/>
                    </a:cubicBezTo>
                    <a:cubicBezTo>
                      <a:pt x="12" y="3"/>
                      <a:pt x="11" y="3"/>
                      <a:pt x="10" y="4"/>
                    </a:cubicBezTo>
                    <a:cubicBezTo>
                      <a:pt x="9" y="4"/>
                      <a:pt x="9" y="4"/>
                      <a:pt x="9" y="4"/>
                    </a:cubicBezTo>
                    <a:cubicBezTo>
                      <a:pt x="6" y="6"/>
                      <a:pt x="6" y="6"/>
                      <a:pt x="6" y="6"/>
                    </a:cubicBezTo>
                    <a:cubicBezTo>
                      <a:pt x="5" y="7"/>
                      <a:pt x="5" y="7"/>
                      <a:pt x="5" y="7"/>
                    </a:cubicBezTo>
                    <a:cubicBezTo>
                      <a:pt x="4" y="7"/>
                      <a:pt x="4" y="7"/>
                      <a:pt x="4" y="7"/>
                    </a:cubicBezTo>
                    <a:cubicBezTo>
                      <a:pt x="4" y="7"/>
                      <a:pt x="4" y="7"/>
                      <a:pt x="4" y="7"/>
                    </a:cubicBezTo>
                    <a:cubicBezTo>
                      <a:pt x="4" y="7"/>
                      <a:pt x="4" y="7"/>
                      <a:pt x="4" y="7"/>
                    </a:cubicBezTo>
                    <a:cubicBezTo>
                      <a:pt x="4" y="7"/>
                      <a:pt x="4" y="7"/>
                      <a:pt x="4" y="7"/>
                    </a:cubicBezTo>
                    <a:cubicBezTo>
                      <a:pt x="3" y="8"/>
                      <a:pt x="3" y="8"/>
                      <a:pt x="3" y="8"/>
                    </a:cubicBezTo>
                    <a:cubicBezTo>
                      <a:pt x="0" y="9"/>
                      <a:pt x="0" y="9"/>
                      <a:pt x="0" y="9"/>
                    </a:cubicBezTo>
                    <a:cubicBezTo>
                      <a:pt x="0" y="10"/>
                      <a:pt x="0" y="10"/>
                      <a:pt x="0" y="10"/>
                    </a:cubicBezTo>
                    <a:cubicBezTo>
                      <a:pt x="2" y="10"/>
                      <a:pt x="2" y="10"/>
                      <a:pt x="2" y="10"/>
                    </a:cubicBezTo>
                    <a:cubicBezTo>
                      <a:pt x="8" y="11"/>
                      <a:pt x="8" y="11"/>
                      <a:pt x="8" y="11"/>
                    </a:cubicBezTo>
                    <a:cubicBezTo>
                      <a:pt x="10" y="10"/>
                      <a:pt x="11" y="9"/>
                      <a:pt x="12" y="8"/>
                    </a:cubicBezTo>
                    <a:cubicBezTo>
                      <a:pt x="15" y="7"/>
                      <a:pt x="19" y="5"/>
                      <a:pt x="22" y="4"/>
                    </a:cubicBezTo>
                    <a:cubicBezTo>
                      <a:pt x="24" y="4"/>
                      <a:pt x="26" y="3"/>
                      <a:pt x="28" y="3"/>
                    </a:cubicBezTo>
                    <a:cubicBezTo>
                      <a:pt x="29" y="3"/>
                      <a:pt x="30" y="3"/>
                      <a:pt x="31" y="4"/>
                    </a:cubicBezTo>
                    <a:cubicBezTo>
                      <a:pt x="33" y="4"/>
                      <a:pt x="35" y="5"/>
                      <a:pt x="37" y="5"/>
                    </a:cubicBezTo>
                    <a:cubicBezTo>
                      <a:pt x="40" y="7"/>
                      <a:pt x="42" y="9"/>
                      <a:pt x="42" y="9"/>
                    </a:cubicBezTo>
                    <a:cubicBezTo>
                      <a:pt x="42" y="9"/>
                      <a:pt x="40" y="8"/>
                      <a:pt x="37" y="7"/>
                    </a:cubicBezTo>
                    <a:cubicBezTo>
                      <a:pt x="35" y="7"/>
                      <a:pt x="34" y="6"/>
                      <a:pt x="32" y="6"/>
                    </a:cubicBezTo>
                    <a:cubicBezTo>
                      <a:pt x="32" y="6"/>
                      <a:pt x="31" y="6"/>
                      <a:pt x="31" y="6"/>
                    </a:cubicBezTo>
                    <a:cubicBezTo>
                      <a:pt x="28" y="7"/>
                      <a:pt x="26" y="7"/>
                      <a:pt x="23" y="8"/>
                    </a:cubicBezTo>
                    <a:cubicBezTo>
                      <a:pt x="21" y="9"/>
                      <a:pt x="19" y="11"/>
                      <a:pt x="16" y="12"/>
                    </a:cubicBezTo>
                    <a:cubicBezTo>
                      <a:pt x="18" y="12"/>
                      <a:pt x="18" y="12"/>
                      <a:pt x="18" y="12"/>
                    </a:cubicBezTo>
                    <a:cubicBezTo>
                      <a:pt x="19" y="13"/>
                      <a:pt x="19" y="13"/>
                      <a:pt x="19" y="13"/>
                    </a:cubicBezTo>
                    <a:cubicBezTo>
                      <a:pt x="20" y="12"/>
                      <a:pt x="21" y="11"/>
                      <a:pt x="22" y="11"/>
                    </a:cubicBezTo>
                    <a:cubicBezTo>
                      <a:pt x="24" y="10"/>
                      <a:pt x="24" y="10"/>
                      <a:pt x="24" y="10"/>
                    </a:cubicBezTo>
                    <a:cubicBezTo>
                      <a:pt x="24" y="10"/>
                      <a:pt x="25" y="10"/>
                      <a:pt x="25" y="9"/>
                    </a:cubicBezTo>
                    <a:cubicBezTo>
                      <a:pt x="26" y="9"/>
                      <a:pt x="27" y="9"/>
                      <a:pt x="28" y="8"/>
                    </a:cubicBezTo>
                    <a:cubicBezTo>
                      <a:pt x="29" y="8"/>
                      <a:pt x="29" y="8"/>
                      <a:pt x="30" y="8"/>
                    </a:cubicBezTo>
                    <a:cubicBezTo>
                      <a:pt x="31" y="8"/>
                      <a:pt x="31" y="8"/>
                      <a:pt x="31" y="8"/>
                    </a:cubicBezTo>
                    <a:cubicBezTo>
                      <a:pt x="32" y="8"/>
                      <a:pt x="32" y="8"/>
                      <a:pt x="32" y="8"/>
                    </a:cubicBezTo>
                    <a:cubicBezTo>
                      <a:pt x="33" y="8"/>
                      <a:pt x="33" y="8"/>
                      <a:pt x="33" y="8"/>
                    </a:cubicBezTo>
                    <a:cubicBezTo>
                      <a:pt x="33" y="8"/>
                      <a:pt x="33" y="8"/>
                      <a:pt x="34" y="8"/>
                    </a:cubicBezTo>
                    <a:cubicBezTo>
                      <a:pt x="34" y="8"/>
                      <a:pt x="34" y="8"/>
                      <a:pt x="35" y="8"/>
                    </a:cubicBezTo>
                    <a:cubicBezTo>
                      <a:pt x="35" y="8"/>
                      <a:pt x="36" y="8"/>
                      <a:pt x="37" y="8"/>
                    </a:cubicBezTo>
                    <a:cubicBezTo>
                      <a:pt x="38" y="8"/>
                      <a:pt x="38" y="8"/>
                      <a:pt x="38" y="8"/>
                    </a:cubicBezTo>
                    <a:cubicBezTo>
                      <a:pt x="39" y="8"/>
                      <a:pt x="39" y="9"/>
                      <a:pt x="40" y="9"/>
                    </a:cubicBezTo>
                    <a:cubicBezTo>
                      <a:pt x="40" y="9"/>
                      <a:pt x="41" y="9"/>
                      <a:pt x="42" y="10"/>
                    </a:cubicBezTo>
                    <a:cubicBezTo>
                      <a:pt x="42" y="10"/>
                      <a:pt x="42" y="10"/>
                      <a:pt x="42" y="10"/>
                    </a:cubicBezTo>
                    <a:cubicBezTo>
                      <a:pt x="42" y="9"/>
                      <a:pt x="42" y="9"/>
                      <a:pt x="42" y="9"/>
                    </a:cubicBezTo>
                    <a:cubicBezTo>
                      <a:pt x="42" y="8"/>
                      <a:pt x="42" y="8"/>
                      <a:pt x="42" y="8"/>
                    </a:cubicBezTo>
                    <a:cubicBezTo>
                      <a:pt x="42" y="8"/>
                      <a:pt x="42" y="7"/>
                      <a:pt x="41" y="7"/>
                    </a:cubicBezTo>
                    <a:cubicBezTo>
                      <a:pt x="40" y="6"/>
                      <a:pt x="40" y="5"/>
                      <a:pt x="39" y="5"/>
                    </a:cubicBezTo>
                    <a:cubicBezTo>
                      <a:pt x="39" y="4"/>
                      <a:pt x="39" y="4"/>
                      <a:pt x="39" y="4"/>
                    </a:cubicBezTo>
                    <a:cubicBezTo>
                      <a:pt x="38" y="4"/>
                      <a:pt x="38" y="4"/>
                      <a:pt x="38" y="4"/>
                    </a:cubicBezTo>
                    <a:cubicBezTo>
                      <a:pt x="38" y="4"/>
                      <a:pt x="38" y="4"/>
                      <a:pt x="38" y="4"/>
                    </a:cubicBezTo>
                    <a:cubicBezTo>
                      <a:pt x="38" y="4"/>
                      <a:pt x="38" y="4"/>
                      <a:pt x="38" y="4"/>
                    </a:cubicBezTo>
                    <a:cubicBezTo>
                      <a:pt x="36" y="3"/>
                      <a:pt x="36" y="3"/>
                      <a:pt x="36" y="3"/>
                    </a:cubicBezTo>
                    <a:cubicBezTo>
                      <a:pt x="35" y="2"/>
                      <a:pt x="34" y="2"/>
                      <a:pt x="34" y="2"/>
                    </a:cubicBezTo>
                    <a:cubicBezTo>
                      <a:pt x="32" y="1"/>
                      <a:pt x="32" y="1"/>
                      <a:pt x="32" y="1"/>
                    </a:cubicBezTo>
                    <a:cubicBezTo>
                      <a:pt x="31" y="1"/>
                      <a:pt x="31" y="1"/>
                      <a:pt x="31" y="1"/>
                    </a:cubicBezTo>
                    <a:cubicBezTo>
                      <a:pt x="31" y="1"/>
                      <a:pt x="31" y="1"/>
                      <a:pt x="31" y="1"/>
                    </a:cubicBezTo>
                    <a:cubicBezTo>
                      <a:pt x="29" y="0"/>
                      <a:pt x="29" y="0"/>
                      <a:pt x="29" y="0"/>
                    </a:cubicBezTo>
                    <a:cubicBezTo>
                      <a:pt x="29" y="0"/>
                      <a:pt x="28" y="0"/>
                      <a:pt x="27" y="0"/>
                    </a:cubicBezTo>
                    <a:cubicBezTo>
                      <a:pt x="27" y="0"/>
                      <a:pt x="26" y="0"/>
                      <a:pt x="26"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8" name="Freeform 351">
                <a:extLst>
                  <a:ext uri="{FF2B5EF4-FFF2-40B4-BE49-F238E27FC236}">
                    <a16:creationId xmlns:a16="http://schemas.microsoft.com/office/drawing/2014/main" id="{1A1EAD06-3801-4C56-89FA-8EB1AB3D3883}"/>
                  </a:ext>
                </a:extLst>
              </p:cNvPr>
              <p:cNvSpPr>
                <a:spLocks noEditPoints="1"/>
              </p:cNvSpPr>
              <p:nvPr/>
            </p:nvSpPr>
            <p:spPr bwMode="auto">
              <a:xfrm>
                <a:off x="2842" y="2927"/>
                <a:ext cx="54" cy="21"/>
              </a:xfrm>
              <a:custGeom>
                <a:avLst/>
                <a:gdLst>
                  <a:gd name="T0" fmla="*/ 19 w 23"/>
                  <a:gd name="T1" fmla="*/ 3 h 9"/>
                  <a:gd name="T2" fmla="*/ 15 w 23"/>
                  <a:gd name="T3" fmla="*/ 7 h 9"/>
                  <a:gd name="T4" fmla="*/ 18 w 23"/>
                  <a:gd name="T5" fmla="*/ 9 h 9"/>
                  <a:gd name="T6" fmla="*/ 23 w 23"/>
                  <a:gd name="T7" fmla="*/ 3 h 9"/>
                  <a:gd name="T8" fmla="*/ 22 w 23"/>
                  <a:gd name="T9" fmla="*/ 3 h 9"/>
                  <a:gd name="T10" fmla="*/ 20 w 23"/>
                  <a:gd name="T11" fmla="*/ 3 h 9"/>
                  <a:gd name="T12" fmla="*/ 19 w 23"/>
                  <a:gd name="T13" fmla="*/ 3 h 9"/>
                  <a:gd name="T14" fmla="*/ 1 w 23"/>
                  <a:gd name="T15" fmla="*/ 0 h 9"/>
                  <a:gd name="T16" fmla="*/ 1 w 23"/>
                  <a:gd name="T17" fmla="*/ 0 h 9"/>
                  <a:gd name="T18" fmla="*/ 0 w 23"/>
                  <a:gd name="T19" fmla="*/ 0 h 9"/>
                  <a:gd name="T20" fmla="*/ 0 w 23"/>
                  <a:gd name="T21" fmla="*/ 0 h 9"/>
                  <a:gd name="T22" fmla="*/ 8 w 23"/>
                  <a:gd name="T23" fmla="*/ 3 h 9"/>
                  <a:gd name="T24" fmla="*/ 10 w 23"/>
                  <a:gd name="T25" fmla="*/ 2 h 9"/>
                  <a:gd name="T26" fmla="*/ 9 w 23"/>
                  <a:gd name="T27" fmla="*/ 2 h 9"/>
                  <a:gd name="T28" fmla="*/ 8 w 23"/>
                  <a:gd name="T29" fmla="*/ 2 h 9"/>
                  <a:gd name="T30" fmla="*/ 6 w 23"/>
                  <a:gd name="T31" fmla="*/ 1 h 9"/>
                  <a:gd name="T32" fmla="*/ 3 w 23"/>
                  <a:gd name="T33" fmla="*/ 0 h 9"/>
                  <a:gd name="T34" fmla="*/ 1 w 23"/>
                  <a:gd name="T3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9">
                    <a:moveTo>
                      <a:pt x="19" y="3"/>
                    </a:moveTo>
                    <a:cubicBezTo>
                      <a:pt x="18" y="5"/>
                      <a:pt x="16" y="6"/>
                      <a:pt x="15" y="7"/>
                    </a:cubicBezTo>
                    <a:cubicBezTo>
                      <a:pt x="16" y="8"/>
                      <a:pt x="17" y="8"/>
                      <a:pt x="18" y="9"/>
                    </a:cubicBezTo>
                    <a:cubicBezTo>
                      <a:pt x="23" y="3"/>
                      <a:pt x="23" y="3"/>
                      <a:pt x="23" y="3"/>
                    </a:cubicBezTo>
                    <a:cubicBezTo>
                      <a:pt x="22" y="3"/>
                      <a:pt x="22" y="3"/>
                      <a:pt x="22" y="3"/>
                    </a:cubicBezTo>
                    <a:cubicBezTo>
                      <a:pt x="20" y="3"/>
                      <a:pt x="20" y="3"/>
                      <a:pt x="20" y="3"/>
                    </a:cubicBezTo>
                    <a:cubicBezTo>
                      <a:pt x="19" y="3"/>
                      <a:pt x="19" y="3"/>
                      <a:pt x="19" y="3"/>
                    </a:cubicBezTo>
                    <a:moveTo>
                      <a:pt x="1" y="0"/>
                    </a:moveTo>
                    <a:cubicBezTo>
                      <a:pt x="1" y="0"/>
                      <a:pt x="1" y="0"/>
                      <a:pt x="1" y="0"/>
                    </a:cubicBezTo>
                    <a:cubicBezTo>
                      <a:pt x="0" y="0"/>
                      <a:pt x="0" y="0"/>
                      <a:pt x="0" y="0"/>
                    </a:cubicBezTo>
                    <a:cubicBezTo>
                      <a:pt x="0" y="0"/>
                      <a:pt x="0" y="0"/>
                      <a:pt x="0" y="0"/>
                    </a:cubicBezTo>
                    <a:cubicBezTo>
                      <a:pt x="3" y="1"/>
                      <a:pt x="6" y="2"/>
                      <a:pt x="8" y="3"/>
                    </a:cubicBezTo>
                    <a:cubicBezTo>
                      <a:pt x="9" y="3"/>
                      <a:pt x="9" y="2"/>
                      <a:pt x="10" y="2"/>
                    </a:cubicBezTo>
                    <a:cubicBezTo>
                      <a:pt x="9" y="2"/>
                      <a:pt x="9" y="2"/>
                      <a:pt x="9" y="2"/>
                    </a:cubicBezTo>
                    <a:cubicBezTo>
                      <a:pt x="8" y="2"/>
                      <a:pt x="8" y="2"/>
                      <a:pt x="8" y="2"/>
                    </a:cubicBezTo>
                    <a:cubicBezTo>
                      <a:pt x="6" y="1"/>
                      <a:pt x="6" y="1"/>
                      <a:pt x="6" y="1"/>
                    </a:cubicBezTo>
                    <a:cubicBezTo>
                      <a:pt x="3" y="0"/>
                      <a:pt x="3" y="0"/>
                      <a:pt x="3" y="0"/>
                    </a:cubicBezTo>
                    <a:cubicBezTo>
                      <a:pt x="1" y="0"/>
                      <a:pt x="1" y="0"/>
                      <a:pt x="1"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9" name="Freeform 352">
                <a:extLst>
                  <a:ext uri="{FF2B5EF4-FFF2-40B4-BE49-F238E27FC236}">
                    <a16:creationId xmlns:a16="http://schemas.microsoft.com/office/drawing/2014/main" id="{C27A6325-D548-4F24-A4C9-DCB7C5F08234}"/>
                  </a:ext>
                </a:extLst>
              </p:cNvPr>
              <p:cNvSpPr>
                <a:spLocks noEditPoints="1"/>
              </p:cNvSpPr>
              <p:nvPr/>
            </p:nvSpPr>
            <p:spPr bwMode="auto">
              <a:xfrm>
                <a:off x="2839" y="2927"/>
                <a:ext cx="46" cy="23"/>
              </a:xfrm>
              <a:custGeom>
                <a:avLst/>
                <a:gdLst>
                  <a:gd name="T0" fmla="*/ 16 w 19"/>
                  <a:gd name="T1" fmla="*/ 7 h 10"/>
                  <a:gd name="T2" fmla="*/ 16 w 19"/>
                  <a:gd name="T3" fmla="*/ 7 h 10"/>
                  <a:gd name="T4" fmla="*/ 15 w 19"/>
                  <a:gd name="T5" fmla="*/ 8 h 10"/>
                  <a:gd name="T6" fmla="*/ 18 w 19"/>
                  <a:gd name="T7" fmla="*/ 10 h 10"/>
                  <a:gd name="T8" fmla="*/ 18 w 19"/>
                  <a:gd name="T9" fmla="*/ 10 h 10"/>
                  <a:gd name="T10" fmla="*/ 19 w 19"/>
                  <a:gd name="T11" fmla="*/ 9 h 10"/>
                  <a:gd name="T12" fmla="*/ 16 w 19"/>
                  <a:gd name="T13" fmla="*/ 7 h 10"/>
                  <a:gd name="T14" fmla="*/ 1 w 19"/>
                  <a:gd name="T15" fmla="*/ 0 h 10"/>
                  <a:gd name="T16" fmla="*/ 1 w 19"/>
                  <a:gd name="T17" fmla="*/ 0 h 10"/>
                  <a:gd name="T18" fmla="*/ 0 w 19"/>
                  <a:gd name="T19" fmla="*/ 1 h 10"/>
                  <a:gd name="T20" fmla="*/ 8 w 19"/>
                  <a:gd name="T21" fmla="*/ 4 h 10"/>
                  <a:gd name="T22" fmla="*/ 9 w 19"/>
                  <a:gd name="T23" fmla="*/ 3 h 10"/>
                  <a:gd name="T24" fmla="*/ 1 w 19"/>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10">
                    <a:moveTo>
                      <a:pt x="16" y="7"/>
                    </a:moveTo>
                    <a:cubicBezTo>
                      <a:pt x="16" y="7"/>
                      <a:pt x="16" y="7"/>
                      <a:pt x="16" y="7"/>
                    </a:cubicBezTo>
                    <a:cubicBezTo>
                      <a:pt x="16" y="7"/>
                      <a:pt x="15" y="8"/>
                      <a:pt x="15" y="8"/>
                    </a:cubicBezTo>
                    <a:cubicBezTo>
                      <a:pt x="16" y="9"/>
                      <a:pt x="17" y="9"/>
                      <a:pt x="18" y="10"/>
                    </a:cubicBezTo>
                    <a:cubicBezTo>
                      <a:pt x="18" y="10"/>
                      <a:pt x="18" y="10"/>
                      <a:pt x="18" y="10"/>
                    </a:cubicBezTo>
                    <a:cubicBezTo>
                      <a:pt x="19" y="9"/>
                      <a:pt x="19" y="9"/>
                      <a:pt x="19" y="9"/>
                    </a:cubicBezTo>
                    <a:cubicBezTo>
                      <a:pt x="18" y="8"/>
                      <a:pt x="17" y="8"/>
                      <a:pt x="16" y="7"/>
                    </a:cubicBezTo>
                    <a:moveTo>
                      <a:pt x="1" y="0"/>
                    </a:moveTo>
                    <a:cubicBezTo>
                      <a:pt x="1" y="0"/>
                      <a:pt x="1" y="0"/>
                      <a:pt x="1" y="0"/>
                    </a:cubicBezTo>
                    <a:cubicBezTo>
                      <a:pt x="0" y="1"/>
                      <a:pt x="0" y="1"/>
                      <a:pt x="0" y="1"/>
                    </a:cubicBezTo>
                    <a:cubicBezTo>
                      <a:pt x="3" y="2"/>
                      <a:pt x="6" y="3"/>
                      <a:pt x="8" y="4"/>
                    </a:cubicBezTo>
                    <a:cubicBezTo>
                      <a:pt x="9" y="4"/>
                      <a:pt x="9" y="4"/>
                      <a:pt x="9" y="3"/>
                    </a:cubicBezTo>
                    <a:cubicBezTo>
                      <a:pt x="7" y="2"/>
                      <a:pt x="4" y="1"/>
                      <a:pt x="1"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0" name="Freeform 353">
                <a:extLst>
                  <a:ext uri="{FF2B5EF4-FFF2-40B4-BE49-F238E27FC236}">
                    <a16:creationId xmlns:a16="http://schemas.microsoft.com/office/drawing/2014/main" id="{359D4E3E-C40C-481B-A838-E936A85817CF}"/>
                  </a:ext>
                </a:extLst>
              </p:cNvPr>
              <p:cNvSpPr>
                <a:spLocks/>
              </p:cNvSpPr>
              <p:nvPr/>
            </p:nvSpPr>
            <p:spPr bwMode="auto">
              <a:xfrm>
                <a:off x="2694" y="2879"/>
                <a:ext cx="15" cy="19"/>
              </a:xfrm>
              <a:custGeom>
                <a:avLst/>
                <a:gdLst>
                  <a:gd name="T0" fmla="*/ 0 w 6"/>
                  <a:gd name="T1" fmla="*/ 0 h 8"/>
                  <a:gd name="T2" fmla="*/ 1 w 6"/>
                  <a:gd name="T3" fmla="*/ 6 h 8"/>
                  <a:gd name="T4" fmla="*/ 6 w 6"/>
                  <a:gd name="T5" fmla="*/ 8 h 8"/>
                  <a:gd name="T6" fmla="*/ 0 w 6"/>
                  <a:gd name="T7" fmla="*/ 0 h 8"/>
                </a:gdLst>
                <a:ahLst/>
                <a:cxnLst>
                  <a:cxn ang="0">
                    <a:pos x="T0" y="T1"/>
                  </a:cxn>
                  <a:cxn ang="0">
                    <a:pos x="T2" y="T3"/>
                  </a:cxn>
                  <a:cxn ang="0">
                    <a:pos x="T4" y="T5"/>
                  </a:cxn>
                  <a:cxn ang="0">
                    <a:pos x="T6" y="T7"/>
                  </a:cxn>
                </a:cxnLst>
                <a:rect l="0" t="0" r="r" b="b"/>
                <a:pathLst>
                  <a:path w="6" h="8">
                    <a:moveTo>
                      <a:pt x="0" y="0"/>
                    </a:moveTo>
                    <a:cubicBezTo>
                      <a:pt x="0" y="2"/>
                      <a:pt x="1" y="4"/>
                      <a:pt x="1" y="6"/>
                    </a:cubicBezTo>
                    <a:cubicBezTo>
                      <a:pt x="3" y="7"/>
                      <a:pt x="4" y="7"/>
                      <a:pt x="6" y="8"/>
                    </a:cubicBezTo>
                    <a:cubicBezTo>
                      <a:pt x="4" y="5"/>
                      <a:pt x="2" y="3"/>
                      <a:pt x="0"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1" name="Freeform 354">
                <a:extLst>
                  <a:ext uri="{FF2B5EF4-FFF2-40B4-BE49-F238E27FC236}">
                    <a16:creationId xmlns:a16="http://schemas.microsoft.com/office/drawing/2014/main" id="{18B6980B-B340-4CB0-8C57-888A0EA5D1A7}"/>
                  </a:ext>
                </a:extLst>
              </p:cNvPr>
              <p:cNvSpPr>
                <a:spLocks noEditPoints="1"/>
              </p:cNvSpPr>
              <p:nvPr/>
            </p:nvSpPr>
            <p:spPr bwMode="auto">
              <a:xfrm>
                <a:off x="2694" y="2893"/>
                <a:ext cx="31" cy="41"/>
              </a:xfrm>
              <a:custGeom>
                <a:avLst/>
                <a:gdLst>
                  <a:gd name="T0" fmla="*/ 12 w 13"/>
                  <a:gd name="T1" fmla="*/ 11 h 17"/>
                  <a:gd name="T2" fmla="*/ 11 w 13"/>
                  <a:gd name="T3" fmla="*/ 16 h 17"/>
                  <a:gd name="T4" fmla="*/ 13 w 13"/>
                  <a:gd name="T5" fmla="*/ 15 h 17"/>
                  <a:gd name="T6" fmla="*/ 13 w 13"/>
                  <a:gd name="T7" fmla="*/ 15 h 17"/>
                  <a:gd name="T8" fmla="*/ 12 w 13"/>
                  <a:gd name="T9" fmla="*/ 11 h 17"/>
                  <a:gd name="T10" fmla="*/ 1 w 13"/>
                  <a:gd name="T11" fmla="*/ 0 h 17"/>
                  <a:gd name="T12" fmla="*/ 1 w 13"/>
                  <a:gd name="T13" fmla="*/ 3 h 17"/>
                  <a:gd name="T14" fmla="*/ 0 w 13"/>
                  <a:gd name="T15" fmla="*/ 11 h 17"/>
                  <a:gd name="T16" fmla="*/ 6 w 13"/>
                  <a:gd name="T17" fmla="*/ 16 h 17"/>
                  <a:gd name="T18" fmla="*/ 6 w 13"/>
                  <a:gd name="T19" fmla="*/ 16 h 17"/>
                  <a:gd name="T20" fmla="*/ 6 w 13"/>
                  <a:gd name="T21" fmla="*/ 15 h 17"/>
                  <a:gd name="T22" fmla="*/ 7 w 13"/>
                  <a:gd name="T23" fmla="*/ 17 h 17"/>
                  <a:gd name="T24" fmla="*/ 7 w 13"/>
                  <a:gd name="T25" fmla="*/ 17 h 17"/>
                  <a:gd name="T26" fmla="*/ 7 w 13"/>
                  <a:gd name="T27" fmla="*/ 16 h 17"/>
                  <a:gd name="T28" fmla="*/ 7 w 13"/>
                  <a:gd name="T29" fmla="*/ 16 h 17"/>
                  <a:gd name="T30" fmla="*/ 7 w 13"/>
                  <a:gd name="T31" fmla="*/ 16 h 17"/>
                  <a:gd name="T32" fmla="*/ 7 w 13"/>
                  <a:gd name="T33" fmla="*/ 16 h 17"/>
                  <a:gd name="T34" fmla="*/ 7 w 13"/>
                  <a:gd name="T35" fmla="*/ 14 h 17"/>
                  <a:gd name="T36" fmla="*/ 9 w 13"/>
                  <a:gd name="T37" fmla="*/ 11 h 17"/>
                  <a:gd name="T38" fmla="*/ 11 w 13"/>
                  <a:gd name="T39" fmla="*/ 10 h 17"/>
                  <a:gd name="T40" fmla="*/ 11 w 13"/>
                  <a:gd name="T41" fmla="*/ 11 h 17"/>
                  <a:gd name="T42" fmla="*/ 6 w 13"/>
                  <a:gd name="T43" fmla="*/ 2 h 17"/>
                  <a:gd name="T44" fmla="*/ 1 w 13"/>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7">
                    <a:moveTo>
                      <a:pt x="12" y="11"/>
                    </a:moveTo>
                    <a:cubicBezTo>
                      <a:pt x="11" y="13"/>
                      <a:pt x="11" y="14"/>
                      <a:pt x="11" y="16"/>
                    </a:cubicBezTo>
                    <a:cubicBezTo>
                      <a:pt x="12" y="15"/>
                      <a:pt x="13" y="15"/>
                      <a:pt x="13" y="15"/>
                    </a:cubicBezTo>
                    <a:cubicBezTo>
                      <a:pt x="13" y="15"/>
                      <a:pt x="13" y="15"/>
                      <a:pt x="13" y="15"/>
                    </a:cubicBezTo>
                    <a:cubicBezTo>
                      <a:pt x="13" y="13"/>
                      <a:pt x="12" y="12"/>
                      <a:pt x="12" y="11"/>
                    </a:cubicBezTo>
                    <a:moveTo>
                      <a:pt x="1" y="0"/>
                    </a:moveTo>
                    <a:cubicBezTo>
                      <a:pt x="1" y="1"/>
                      <a:pt x="1" y="2"/>
                      <a:pt x="1" y="3"/>
                    </a:cubicBezTo>
                    <a:cubicBezTo>
                      <a:pt x="1" y="5"/>
                      <a:pt x="1" y="8"/>
                      <a:pt x="0" y="11"/>
                    </a:cubicBezTo>
                    <a:cubicBezTo>
                      <a:pt x="2" y="12"/>
                      <a:pt x="4" y="14"/>
                      <a:pt x="6" y="16"/>
                    </a:cubicBezTo>
                    <a:cubicBezTo>
                      <a:pt x="6" y="16"/>
                      <a:pt x="6" y="16"/>
                      <a:pt x="6" y="16"/>
                    </a:cubicBezTo>
                    <a:cubicBezTo>
                      <a:pt x="6" y="15"/>
                      <a:pt x="6" y="15"/>
                      <a:pt x="6" y="15"/>
                    </a:cubicBezTo>
                    <a:cubicBezTo>
                      <a:pt x="7" y="17"/>
                      <a:pt x="7" y="17"/>
                      <a:pt x="7" y="17"/>
                    </a:cubicBezTo>
                    <a:cubicBezTo>
                      <a:pt x="7" y="17"/>
                      <a:pt x="7" y="17"/>
                      <a:pt x="7" y="17"/>
                    </a:cubicBezTo>
                    <a:cubicBezTo>
                      <a:pt x="7" y="17"/>
                      <a:pt x="7" y="16"/>
                      <a:pt x="7" y="16"/>
                    </a:cubicBezTo>
                    <a:cubicBezTo>
                      <a:pt x="7" y="16"/>
                      <a:pt x="7" y="16"/>
                      <a:pt x="7" y="16"/>
                    </a:cubicBezTo>
                    <a:cubicBezTo>
                      <a:pt x="7" y="16"/>
                      <a:pt x="7" y="16"/>
                      <a:pt x="7" y="16"/>
                    </a:cubicBezTo>
                    <a:cubicBezTo>
                      <a:pt x="7" y="16"/>
                      <a:pt x="7" y="16"/>
                      <a:pt x="7" y="16"/>
                    </a:cubicBezTo>
                    <a:cubicBezTo>
                      <a:pt x="7" y="16"/>
                      <a:pt x="7" y="15"/>
                      <a:pt x="7" y="14"/>
                    </a:cubicBezTo>
                    <a:cubicBezTo>
                      <a:pt x="7" y="13"/>
                      <a:pt x="8" y="12"/>
                      <a:pt x="9" y="11"/>
                    </a:cubicBezTo>
                    <a:cubicBezTo>
                      <a:pt x="11" y="10"/>
                      <a:pt x="11" y="10"/>
                      <a:pt x="11" y="10"/>
                    </a:cubicBezTo>
                    <a:cubicBezTo>
                      <a:pt x="11" y="10"/>
                      <a:pt x="11" y="11"/>
                      <a:pt x="11" y="11"/>
                    </a:cubicBezTo>
                    <a:cubicBezTo>
                      <a:pt x="10" y="8"/>
                      <a:pt x="8" y="5"/>
                      <a:pt x="6" y="2"/>
                    </a:cubicBezTo>
                    <a:cubicBezTo>
                      <a:pt x="4" y="1"/>
                      <a:pt x="3" y="1"/>
                      <a:pt x="1"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2" name="Freeform 355">
                <a:extLst>
                  <a:ext uri="{FF2B5EF4-FFF2-40B4-BE49-F238E27FC236}">
                    <a16:creationId xmlns:a16="http://schemas.microsoft.com/office/drawing/2014/main" id="{687DC505-D46C-4590-BD95-9659FC9A8A94}"/>
                  </a:ext>
                </a:extLst>
              </p:cNvPr>
              <p:cNvSpPr>
                <a:spLocks noEditPoints="1"/>
              </p:cNvSpPr>
              <p:nvPr/>
            </p:nvSpPr>
            <p:spPr bwMode="auto">
              <a:xfrm>
                <a:off x="2723" y="2969"/>
                <a:ext cx="183" cy="224"/>
              </a:xfrm>
              <a:custGeom>
                <a:avLst/>
                <a:gdLst>
                  <a:gd name="T0" fmla="*/ 24 w 77"/>
                  <a:gd name="T1" fmla="*/ 17 h 94"/>
                  <a:gd name="T2" fmla="*/ 43 w 77"/>
                  <a:gd name="T3" fmla="*/ 4 h 94"/>
                  <a:gd name="T4" fmla="*/ 41 w 77"/>
                  <a:gd name="T5" fmla="*/ 5 h 94"/>
                  <a:gd name="T6" fmla="*/ 33 w 77"/>
                  <a:gd name="T7" fmla="*/ 6 h 94"/>
                  <a:gd name="T8" fmla="*/ 15 w 77"/>
                  <a:gd name="T9" fmla="*/ 7 h 94"/>
                  <a:gd name="T10" fmla="*/ 21 w 77"/>
                  <a:gd name="T11" fmla="*/ 22 h 94"/>
                  <a:gd name="T12" fmla="*/ 30 w 77"/>
                  <a:gd name="T13" fmla="*/ 26 h 94"/>
                  <a:gd name="T14" fmla="*/ 54 w 77"/>
                  <a:gd name="T15" fmla="*/ 32 h 94"/>
                  <a:gd name="T16" fmla="*/ 73 w 77"/>
                  <a:gd name="T17" fmla="*/ 38 h 94"/>
                  <a:gd name="T18" fmla="*/ 68 w 77"/>
                  <a:gd name="T19" fmla="*/ 33 h 94"/>
                  <a:gd name="T20" fmla="*/ 67 w 77"/>
                  <a:gd name="T21" fmla="*/ 32 h 94"/>
                  <a:gd name="T22" fmla="*/ 62 w 77"/>
                  <a:gd name="T23" fmla="*/ 29 h 94"/>
                  <a:gd name="T24" fmla="*/ 61 w 77"/>
                  <a:gd name="T25" fmla="*/ 28 h 94"/>
                  <a:gd name="T26" fmla="*/ 54 w 77"/>
                  <a:gd name="T27" fmla="*/ 25 h 94"/>
                  <a:gd name="T28" fmla="*/ 46 w 77"/>
                  <a:gd name="T29" fmla="*/ 23 h 94"/>
                  <a:gd name="T30" fmla="*/ 42 w 77"/>
                  <a:gd name="T31" fmla="*/ 22 h 94"/>
                  <a:gd name="T32" fmla="*/ 37 w 77"/>
                  <a:gd name="T33" fmla="*/ 21 h 94"/>
                  <a:gd name="T34" fmla="*/ 36 w 77"/>
                  <a:gd name="T35" fmla="*/ 20 h 94"/>
                  <a:gd name="T36" fmla="*/ 32 w 77"/>
                  <a:gd name="T37" fmla="*/ 20 h 94"/>
                  <a:gd name="T38" fmla="*/ 28 w 77"/>
                  <a:gd name="T39" fmla="*/ 18 h 94"/>
                  <a:gd name="T40" fmla="*/ 28 w 77"/>
                  <a:gd name="T41" fmla="*/ 18 h 94"/>
                  <a:gd name="T42" fmla="*/ 24 w 77"/>
                  <a:gd name="T43" fmla="*/ 17 h 94"/>
                  <a:gd name="T44" fmla="*/ 23 w 77"/>
                  <a:gd name="T45" fmla="*/ 15 h 94"/>
                  <a:gd name="T46" fmla="*/ 22 w 77"/>
                  <a:gd name="T47" fmla="*/ 9 h 94"/>
                  <a:gd name="T48" fmla="*/ 24 w 77"/>
                  <a:gd name="T49" fmla="*/ 10 h 94"/>
                  <a:gd name="T50" fmla="*/ 31 w 77"/>
                  <a:gd name="T51" fmla="*/ 11 h 94"/>
                  <a:gd name="T52" fmla="*/ 34 w 77"/>
                  <a:gd name="T53" fmla="*/ 11 h 94"/>
                  <a:gd name="T54" fmla="*/ 43 w 77"/>
                  <a:gd name="T55" fmla="*/ 9 h 94"/>
                  <a:gd name="T56" fmla="*/ 47 w 77"/>
                  <a:gd name="T57" fmla="*/ 2 h 94"/>
                  <a:gd name="T58" fmla="*/ 0 w 77"/>
                  <a:gd name="T59" fmla="*/ 0 h 94"/>
                  <a:gd name="T60" fmla="*/ 3 w 77"/>
                  <a:gd name="T61" fmla="*/ 10 h 94"/>
                  <a:gd name="T62" fmla="*/ 4 w 77"/>
                  <a:gd name="T63" fmla="*/ 13 h 94"/>
                  <a:gd name="T64" fmla="*/ 8 w 77"/>
                  <a:gd name="T65" fmla="*/ 24 h 94"/>
                  <a:gd name="T66" fmla="*/ 11 w 77"/>
                  <a:gd name="T67" fmla="*/ 29 h 94"/>
                  <a:gd name="T68" fmla="*/ 16 w 77"/>
                  <a:gd name="T69" fmla="*/ 35 h 94"/>
                  <a:gd name="T70" fmla="*/ 32 w 77"/>
                  <a:gd name="T71" fmla="*/ 46 h 94"/>
                  <a:gd name="T72" fmla="*/ 44 w 77"/>
                  <a:gd name="T73" fmla="*/ 55 h 94"/>
                  <a:gd name="T74" fmla="*/ 49 w 77"/>
                  <a:gd name="T75" fmla="*/ 60 h 94"/>
                  <a:gd name="T76" fmla="*/ 58 w 77"/>
                  <a:gd name="T77" fmla="*/ 73 h 94"/>
                  <a:gd name="T78" fmla="*/ 61 w 77"/>
                  <a:gd name="T79" fmla="*/ 81 h 94"/>
                  <a:gd name="T80" fmla="*/ 70 w 77"/>
                  <a:gd name="T81" fmla="*/ 94 h 94"/>
                  <a:gd name="T82" fmla="*/ 74 w 77"/>
                  <a:gd name="T83" fmla="*/ 78 h 94"/>
                  <a:gd name="T84" fmla="*/ 73 w 77"/>
                  <a:gd name="T85" fmla="*/ 76 h 94"/>
                  <a:gd name="T86" fmla="*/ 69 w 77"/>
                  <a:gd name="T87" fmla="*/ 66 h 94"/>
                  <a:gd name="T88" fmla="*/ 62 w 77"/>
                  <a:gd name="T89" fmla="*/ 53 h 94"/>
                  <a:gd name="T90" fmla="*/ 55 w 77"/>
                  <a:gd name="T91" fmla="*/ 45 h 94"/>
                  <a:gd name="T92" fmla="*/ 54 w 77"/>
                  <a:gd name="T93" fmla="*/ 43 h 94"/>
                  <a:gd name="T94" fmla="*/ 56 w 77"/>
                  <a:gd name="T95" fmla="*/ 41 h 94"/>
                  <a:gd name="T96" fmla="*/ 57 w 77"/>
                  <a:gd name="T97" fmla="*/ 41 h 94"/>
                  <a:gd name="T98" fmla="*/ 62 w 77"/>
                  <a:gd name="T99" fmla="*/ 42 h 94"/>
                  <a:gd name="T100" fmla="*/ 63 w 77"/>
                  <a:gd name="T101" fmla="*/ 42 h 94"/>
                  <a:gd name="T102" fmla="*/ 69 w 77"/>
                  <a:gd name="T103" fmla="*/ 46 h 94"/>
                  <a:gd name="T104" fmla="*/ 55 w 77"/>
                  <a:gd name="T105" fmla="*/ 38 h 94"/>
                  <a:gd name="T106" fmla="*/ 34 w 77"/>
                  <a:gd name="T107" fmla="*/ 32 h 94"/>
                  <a:gd name="T108" fmla="*/ 56 w 77"/>
                  <a:gd name="T109" fmla="*/ 55 h 94"/>
                  <a:gd name="T110" fmla="*/ 54 w 77"/>
                  <a:gd name="T111" fmla="*/ 56 h 94"/>
                  <a:gd name="T112" fmla="*/ 18 w 77"/>
                  <a:gd name="T113" fmla="*/ 27 h 94"/>
                  <a:gd name="T114" fmla="*/ 14 w 77"/>
                  <a:gd name="T115" fmla="*/ 21 h 94"/>
                  <a:gd name="T116" fmla="*/ 0 w 77"/>
                  <a:gd name="T11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7" h="94">
                    <a:moveTo>
                      <a:pt x="24" y="17"/>
                    </a:move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cubicBezTo>
                      <a:pt x="24" y="17"/>
                      <a:pt x="24" y="17"/>
                      <a:pt x="24" y="17"/>
                    </a:cubicBezTo>
                    <a:moveTo>
                      <a:pt x="47" y="2"/>
                    </a:moveTo>
                    <a:cubicBezTo>
                      <a:pt x="46" y="2"/>
                      <a:pt x="45" y="3"/>
                      <a:pt x="44" y="3"/>
                    </a:cubicBezTo>
                    <a:cubicBezTo>
                      <a:pt x="43" y="4"/>
                      <a:pt x="43" y="4"/>
                      <a:pt x="43" y="4"/>
                    </a:cubicBezTo>
                    <a:cubicBezTo>
                      <a:pt x="42" y="4"/>
                      <a:pt x="42" y="4"/>
                      <a:pt x="42" y="4"/>
                    </a:cubicBezTo>
                    <a:cubicBezTo>
                      <a:pt x="42" y="4"/>
                      <a:pt x="42" y="4"/>
                      <a:pt x="42" y="4"/>
                    </a:cubicBezTo>
                    <a:cubicBezTo>
                      <a:pt x="42" y="4"/>
                      <a:pt x="42" y="4"/>
                      <a:pt x="42" y="4"/>
                    </a:cubicBezTo>
                    <a:cubicBezTo>
                      <a:pt x="41" y="5"/>
                      <a:pt x="41" y="5"/>
                      <a:pt x="41" y="5"/>
                    </a:cubicBezTo>
                    <a:cubicBezTo>
                      <a:pt x="41" y="5"/>
                      <a:pt x="41" y="5"/>
                      <a:pt x="41" y="5"/>
                    </a:cubicBezTo>
                    <a:cubicBezTo>
                      <a:pt x="40" y="5"/>
                      <a:pt x="39" y="5"/>
                      <a:pt x="38" y="5"/>
                    </a:cubicBezTo>
                    <a:cubicBezTo>
                      <a:pt x="38" y="6"/>
                      <a:pt x="38" y="6"/>
                      <a:pt x="38" y="6"/>
                    </a:cubicBezTo>
                    <a:cubicBezTo>
                      <a:pt x="37" y="6"/>
                      <a:pt x="37" y="6"/>
                      <a:pt x="37" y="6"/>
                    </a:cubicBezTo>
                    <a:cubicBezTo>
                      <a:pt x="35" y="6"/>
                      <a:pt x="35" y="6"/>
                      <a:pt x="35" y="6"/>
                    </a:cubicBezTo>
                    <a:cubicBezTo>
                      <a:pt x="33" y="6"/>
                      <a:pt x="33" y="6"/>
                      <a:pt x="33" y="6"/>
                    </a:cubicBezTo>
                    <a:cubicBezTo>
                      <a:pt x="32" y="6"/>
                      <a:pt x="32" y="6"/>
                      <a:pt x="32" y="6"/>
                    </a:cubicBezTo>
                    <a:cubicBezTo>
                      <a:pt x="30" y="6"/>
                      <a:pt x="28" y="5"/>
                      <a:pt x="26" y="5"/>
                    </a:cubicBezTo>
                    <a:cubicBezTo>
                      <a:pt x="24" y="4"/>
                      <a:pt x="23" y="4"/>
                      <a:pt x="22" y="3"/>
                    </a:cubicBezTo>
                    <a:cubicBezTo>
                      <a:pt x="19" y="4"/>
                      <a:pt x="17" y="5"/>
                      <a:pt x="15" y="7"/>
                    </a:cubicBezTo>
                    <a:cubicBezTo>
                      <a:pt x="15" y="7"/>
                      <a:pt x="15" y="7"/>
                      <a:pt x="15" y="7"/>
                    </a:cubicBezTo>
                    <a:cubicBezTo>
                      <a:pt x="15" y="9"/>
                      <a:pt x="16" y="11"/>
                      <a:pt x="16" y="13"/>
                    </a:cubicBezTo>
                    <a:cubicBezTo>
                      <a:pt x="17" y="15"/>
                      <a:pt x="18" y="17"/>
                      <a:pt x="19" y="19"/>
                    </a:cubicBezTo>
                    <a:cubicBezTo>
                      <a:pt x="19" y="19"/>
                      <a:pt x="20" y="20"/>
                      <a:pt x="20" y="21"/>
                    </a:cubicBezTo>
                    <a:cubicBezTo>
                      <a:pt x="20" y="21"/>
                      <a:pt x="20" y="21"/>
                      <a:pt x="20" y="21"/>
                    </a:cubicBezTo>
                    <a:cubicBezTo>
                      <a:pt x="21" y="22"/>
                      <a:pt x="21" y="22"/>
                      <a:pt x="21" y="22"/>
                    </a:cubicBezTo>
                    <a:cubicBezTo>
                      <a:pt x="21" y="22"/>
                      <a:pt x="21" y="22"/>
                      <a:pt x="21" y="22"/>
                    </a:cubicBezTo>
                    <a:cubicBezTo>
                      <a:pt x="21" y="23"/>
                      <a:pt x="21" y="23"/>
                      <a:pt x="21" y="23"/>
                    </a:cubicBezTo>
                    <a:cubicBezTo>
                      <a:pt x="21" y="23"/>
                      <a:pt x="21" y="23"/>
                      <a:pt x="21" y="23"/>
                    </a:cubicBezTo>
                    <a:cubicBezTo>
                      <a:pt x="23" y="23"/>
                      <a:pt x="24" y="24"/>
                      <a:pt x="25" y="25"/>
                    </a:cubicBezTo>
                    <a:cubicBezTo>
                      <a:pt x="27" y="25"/>
                      <a:pt x="28" y="26"/>
                      <a:pt x="30" y="26"/>
                    </a:cubicBezTo>
                    <a:cubicBezTo>
                      <a:pt x="32" y="27"/>
                      <a:pt x="33" y="28"/>
                      <a:pt x="35" y="28"/>
                    </a:cubicBezTo>
                    <a:cubicBezTo>
                      <a:pt x="37" y="29"/>
                      <a:pt x="39" y="29"/>
                      <a:pt x="41" y="30"/>
                    </a:cubicBezTo>
                    <a:cubicBezTo>
                      <a:pt x="43" y="30"/>
                      <a:pt x="45" y="30"/>
                      <a:pt x="47" y="31"/>
                    </a:cubicBezTo>
                    <a:cubicBezTo>
                      <a:pt x="50" y="31"/>
                      <a:pt x="50" y="31"/>
                      <a:pt x="50" y="31"/>
                    </a:cubicBezTo>
                    <a:cubicBezTo>
                      <a:pt x="51" y="32"/>
                      <a:pt x="53" y="32"/>
                      <a:pt x="54" y="32"/>
                    </a:cubicBezTo>
                    <a:cubicBezTo>
                      <a:pt x="56" y="33"/>
                      <a:pt x="58" y="33"/>
                      <a:pt x="60" y="34"/>
                    </a:cubicBezTo>
                    <a:cubicBezTo>
                      <a:pt x="62" y="35"/>
                      <a:pt x="63" y="36"/>
                      <a:pt x="65" y="37"/>
                    </a:cubicBezTo>
                    <a:cubicBezTo>
                      <a:pt x="67" y="38"/>
                      <a:pt x="68" y="39"/>
                      <a:pt x="69" y="40"/>
                    </a:cubicBezTo>
                    <a:cubicBezTo>
                      <a:pt x="70" y="41"/>
                      <a:pt x="71" y="42"/>
                      <a:pt x="71" y="42"/>
                    </a:cubicBezTo>
                    <a:cubicBezTo>
                      <a:pt x="72" y="41"/>
                      <a:pt x="72" y="40"/>
                      <a:pt x="73" y="38"/>
                    </a:cubicBezTo>
                    <a:cubicBezTo>
                      <a:pt x="73" y="38"/>
                      <a:pt x="73" y="38"/>
                      <a:pt x="73" y="38"/>
                    </a:cubicBezTo>
                    <a:cubicBezTo>
                      <a:pt x="72" y="37"/>
                      <a:pt x="71" y="36"/>
                      <a:pt x="71" y="36"/>
                    </a:cubicBezTo>
                    <a:cubicBezTo>
                      <a:pt x="70" y="35"/>
                      <a:pt x="70" y="35"/>
                      <a:pt x="70" y="35"/>
                    </a:cubicBezTo>
                    <a:cubicBezTo>
                      <a:pt x="69" y="34"/>
                      <a:pt x="69" y="34"/>
                      <a:pt x="69" y="34"/>
                    </a:cubicBezTo>
                    <a:cubicBezTo>
                      <a:pt x="68" y="33"/>
                      <a:pt x="68" y="33"/>
                      <a:pt x="68" y="33"/>
                    </a:cubicBezTo>
                    <a:cubicBezTo>
                      <a:pt x="68" y="33"/>
                      <a:pt x="68" y="33"/>
                      <a:pt x="68" y="33"/>
                    </a:cubicBezTo>
                    <a:cubicBezTo>
                      <a:pt x="68" y="33"/>
                      <a:pt x="68" y="33"/>
                      <a:pt x="68" y="33"/>
                    </a:cubicBezTo>
                    <a:cubicBezTo>
                      <a:pt x="68" y="33"/>
                      <a:pt x="68" y="33"/>
                      <a:pt x="68" y="33"/>
                    </a:cubicBezTo>
                    <a:cubicBezTo>
                      <a:pt x="68" y="33"/>
                      <a:pt x="68" y="33"/>
                      <a:pt x="68" y="33"/>
                    </a:cubicBezTo>
                    <a:cubicBezTo>
                      <a:pt x="67" y="32"/>
                      <a:pt x="67" y="32"/>
                      <a:pt x="67" y="32"/>
                    </a:cubicBezTo>
                    <a:cubicBezTo>
                      <a:pt x="65" y="30"/>
                      <a:pt x="65" y="30"/>
                      <a:pt x="65" y="30"/>
                    </a:cubicBezTo>
                    <a:cubicBezTo>
                      <a:pt x="63" y="29"/>
                      <a:pt x="63" y="29"/>
                      <a:pt x="63" y="29"/>
                    </a:cubicBezTo>
                    <a:cubicBezTo>
                      <a:pt x="62" y="29"/>
                      <a:pt x="62" y="29"/>
                      <a:pt x="62" y="29"/>
                    </a:cubicBezTo>
                    <a:cubicBezTo>
                      <a:pt x="62" y="29"/>
                      <a:pt x="62" y="29"/>
                      <a:pt x="62" y="29"/>
                    </a:cubicBezTo>
                    <a:cubicBezTo>
                      <a:pt x="62" y="29"/>
                      <a:pt x="62" y="29"/>
                      <a:pt x="62" y="29"/>
                    </a:cubicBezTo>
                    <a:cubicBezTo>
                      <a:pt x="62" y="29"/>
                      <a:pt x="62" y="29"/>
                      <a:pt x="62" y="28"/>
                    </a:cubicBezTo>
                    <a:cubicBezTo>
                      <a:pt x="62" y="28"/>
                      <a:pt x="62" y="28"/>
                      <a:pt x="62" y="28"/>
                    </a:cubicBezTo>
                    <a:cubicBezTo>
                      <a:pt x="62" y="28"/>
                      <a:pt x="62" y="28"/>
                      <a:pt x="62" y="28"/>
                    </a:cubicBezTo>
                    <a:cubicBezTo>
                      <a:pt x="61" y="28"/>
                      <a:pt x="61" y="28"/>
                      <a:pt x="61" y="28"/>
                    </a:cubicBezTo>
                    <a:cubicBezTo>
                      <a:pt x="61" y="28"/>
                      <a:pt x="61" y="28"/>
                      <a:pt x="61" y="28"/>
                    </a:cubicBezTo>
                    <a:cubicBezTo>
                      <a:pt x="61" y="28"/>
                      <a:pt x="61" y="28"/>
                      <a:pt x="61" y="28"/>
                    </a:cubicBezTo>
                    <a:cubicBezTo>
                      <a:pt x="59" y="27"/>
                      <a:pt x="59" y="27"/>
                      <a:pt x="59" y="27"/>
                    </a:cubicBezTo>
                    <a:cubicBezTo>
                      <a:pt x="57" y="26"/>
                      <a:pt x="57" y="26"/>
                      <a:pt x="57" y="26"/>
                    </a:cubicBezTo>
                    <a:cubicBezTo>
                      <a:pt x="56" y="26"/>
                      <a:pt x="56" y="26"/>
                      <a:pt x="56" y="26"/>
                    </a:cubicBezTo>
                    <a:cubicBezTo>
                      <a:pt x="54" y="25"/>
                      <a:pt x="54" y="25"/>
                      <a:pt x="54" y="25"/>
                    </a:cubicBezTo>
                    <a:cubicBezTo>
                      <a:pt x="52" y="24"/>
                      <a:pt x="52" y="24"/>
                      <a:pt x="52" y="24"/>
                    </a:cubicBezTo>
                    <a:cubicBezTo>
                      <a:pt x="50" y="24"/>
                      <a:pt x="50" y="24"/>
                      <a:pt x="50" y="24"/>
                    </a:cubicBezTo>
                    <a:cubicBezTo>
                      <a:pt x="49" y="23"/>
                      <a:pt x="49" y="23"/>
                      <a:pt x="49" y="23"/>
                    </a:cubicBezTo>
                    <a:cubicBezTo>
                      <a:pt x="48" y="23"/>
                      <a:pt x="48" y="23"/>
                      <a:pt x="48" y="23"/>
                    </a:cubicBezTo>
                    <a:cubicBezTo>
                      <a:pt x="46" y="23"/>
                      <a:pt x="46" y="23"/>
                      <a:pt x="46" y="23"/>
                    </a:cubicBezTo>
                    <a:cubicBezTo>
                      <a:pt x="44" y="22"/>
                      <a:pt x="44" y="22"/>
                      <a:pt x="44" y="22"/>
                    </a:cubicBezTo>
                    <a:cubicBezTo>
                      <a:pt x="43" y="22"/>
                      <a:pt x="43" y="22"/>
                      <a:pt x="43" y="22"/>
                    </a:cubicBezTo>
                    <a:cubicBezTo>
                      <a:pt x="43" y="22"/>
                      <a:pt x="43" y="22"/>
                      <a:pt x="43" y="22"/>
                    </a:cubicBezTo>
                    <a:cubicBezTo>
                      <a:pt x="43" y="22"/>
                      <a:pt x="43" y="22"/>
                      <a:pt x="43" y="22"/>
                    </a:cubicBezTo>
                    <a:cubicBezTo>
                      <a:pt x="42" y="22"/>
                      <a:pt x="42" y="22"/>
                      <a:pt x="42" y="22"/>
                    </a:cubicBezTo>
                    <a:cubicBezTo>
                      <a:pt x="38" y="21"/>
                      <a:pt x="38" y="21"/>
                      <a:pt x="38"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7" y="21"/>
                      <a:pt x="37" y="21"/>
                      <a:pt x="37" y="21"/>
                    </a:cubicBezTo>
                    <a:cubicBezTo>
                      <a:pt x="36" y="20"/>
                      <a:pt x="36" y="20"/>
                      <a:pt x="36" y="20"/>
                    </a:cubicBezTo>
                    <a:cubicBezTo>
                      <a:pt x="34" y="20"/>
                      <a:pt x="34" y="20"/>
                      <a:pt x="34" y="20"/>
                    </a:cubicBezTo>
                    <a:cubicBezTo>
                      <a:pt x="33" y="20"/>
                      <a:pt x="33" y="20"/>
                      <a:pt x="33" y="20"/>
                    </a:cubicBezTo>
                    <a:cubicBezTo>
                      <a:pt x="32" y="19"/>
                      <a:pt x="32" y="19"/>
                      <a:pt x="32" y="19"/>
                    </a:cubicBezTo>
                    <a:cubicBezTo>
                      <a:pt x="32" y="20"/>
                      <a:pt x="32" y="20"/>
                      <a:pt x="32" y="20"/>
                    </a:cubicBezTo>
                    <a:cubicBezTo>
                      <a:pt x="32" y="20"/>
                      <a:pt x="32" y="20"/>
                      <a:pt x="32" y="20"/>
                    </a:cubicBezTo>
                    <a:cubicBezTo>
                      <a:pt x="32" y="20"/>
                      <a:pt x="32" y="20"/>
                      <a:pt x="32" y="20"/>
                    </a:cubicBezTo>
                    <a:cubicBezTo>
                      <a:pt x="30" y="19"/>
                      <a:pt x="30" y="19"/>
                      <a:pt x="30" y="19"/>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8" y="18"/>
                      <a:pt x="28" y="18"/>
                      <a:pt x="28" y="18"/>
                    </a:cubicBezTo>
                    <a:cubicBezTo>
                      <a:pt x="27" y="18"/>
                      <a:pt x="27" y="18"/>
                      <a:pt x="27" y="18"/>
                    </a:cubicBezTo>
                    <a:cubicBezTo>
                      <a:pt x="26" y="18"/>
                      <a:pt x="26" y="18"/>
                      <a:pt x="26" y="18"/>
                    </a:cubicBezTo>
                    <a:cubicBezTo>
                      <a:pt x="24" y="17"/>
                      <a:pt x="24" y="17"/>
                      <a:pt x="24" y="17"/>
                    </a:cubicBezTo>
                    <a:cubicBezTo>
                      <a:pt x="24" y="17"/>
                      <a:pt x="24" y="17"/>
                      <a:pt x="24" y="17"/>
                    </a:cubicBezTo>
                    <a:cubicBezTo>
                      <a:pt x="24" y="17"/>
                      <a:pt x="24" y="17"/>
                      <a:pt x="24" y="17"/>
                    </a:cubicBezTo>
                    <a:cubicBezTo>
                      <a:pt x="24" y="16"/>
                      <a:pt x="24" y="16"/>
                      <a:pt x="24" y="16"/>
                    </a:cubicBezTo>
                    <a:cubicBezTo>
                      <a:pt x="23" y="16"/>
                      <a:pt x="23" y="16"/>
                      <a:pt x="23" y="16"/>
                    </a:cubicBezTo>
                    <a:cubicBezTo>
                      <a:pt x="23" y="15"/>
                      <a:pt x="23" y="15"/>
                      <a:pt x="23" y="15"/>
                    </a:cubicBezTo>
                    <a:cubicBezTo>
                      <a:pt x="23" y="14"/>
                      <a:pt x="23" y="14"/>
                      <a:pt x="23" y="14"/>
                    </a:cubicBezTo>
                    <a:cubicBezTo>
                      <a:pt x="22" y="13"/>
                      <a:pt x="22" y="13"/>
                      <a:pt x="22" y="13"/>
                    </a:cubicBezTo>
                    <a:cubicBezTo>
                      <a:pt x="22" y="11"/>
                      <a:pt x="22" y="11"/>
                      <a:pt x="22" y="11"/>
                    </a:cubicBezTo>
                    <a:cubicBezTo>
                      <a:pt x="21" y="10"/>
                      <a:pt x="21" y="9"/>
                      <a:pt x="21" y="8"/>
                    </a:cubicBezTo>
                    <a:cubicBezTo>
                      <a:pt x="21" y="9"/>
                      <a:pt x="22" y="9"/>
                      <a:pt x="22" y="9"/>
                    </a:cubicBezTo>
                    <a:cubicBezTo>
                      <a:pt x="23" y="9"/>
                      <a:pt x="23" y="9"/>
                      <a:pt x="23" y="9"/>
                    </a:cubicBezTo>
                    <a:cubicBezTo>
                      <a:pt x="24" y="9"/>
                      <a:pt x="24" y="9"/>
                      <a:pt x="24" y="9"/>
                    </a:cubicBezTo>
                    <a:cubicBezTo>
                      <a:pt x="24" y="10"/>
                      <a:pt x="24" y="10"/>
                      <a:pt x="24" y="10"/>
                    </a:cubicBezTo>
                    <a:cubicBezTo>
                      <a:pt x="24" y="10"/>
                      <a:pt x="24" y="10"/>
                      <a:pt x="24" y="10"/>
                    </a:cubicBezTo>
                    <a:cubicBezTo>
                      <a:pt x="24" y="10"/>
                      <a:pt x="24" y="10"/>
                      <a:pt x="24" y="10"/>
                    </a:cubicBezTo>
                    <a:cubicBezTo>
                      <a:pt x="25" y="10"/>
                      <a:pt x="25" y="10"/>
                      <a:pt x="25" y="10"/>
                    </a:cubicBezTo>
                    <a:cubicBezTo>
                      <a:pt x="25" y="10"/>
                      <a:pt x="25" y="10"/>
                      <a:pt x="25" y="10"/>
                    </a:cubicBezTo>
                    <a:cubicBezTo>
                      <a:pt x="28" y="11"/>
                      <a:pt x="28" y="11"/>
                      <a:pt x="28" y="11"/>
                    </a:cubicBezTo>
                    <a:cubicBezTo>
                      <a:pt x="29" y="11"/>
                      <a:pt x="30" y="11"/>
                      <a:pt x="30" y="11"/>
                    </a:cubicBezTo>
                    <a:cubicBezTo>
                      <a:pt x="31" y="11"/>
                      <a:pt x="31" y="11"/>
                      <a:pt x="31" y="11"/>
                    </a:cubicBezTo>
                    <a:cubicBezTo>
                      <a:pt x="32" y="11"/>
                      <a:pt x="32" y="11"/>
                      <a:pt x="32" y="11"/>
                    </a:cubicBezTo>
                    <a:cubicBezTo>
                      <a:pt x="32" y="11"/>
                      <a:pt x="32" y="11"/>
                      <a:pt x="32" y="11"/>
                    </a:cubicBezTo>
                    <a:cubicBezTo>
                      <a:pt x="33" y="11"/>
                      <a:pt x="33" y="11"/>
                      <a:pt x="33" y="11"/>
                    </a:cubicBezTo>
                    <a:cubicBezTo>
                      <a:pt x="33" y="11"/>
                      <a:pt x="33" y="11"/>
                      <a:pt x="33" y="11"/>
                    </a:cubicBezTo>
                    <a:cubicBezTo>
                      <a:pt x="34" y="11"/>
                      <a:pt x="34" y="11"/>
                      <a:pt x="34" y="11"/>
                    </a:cubicBezTo>
                    <a:cubicBezTo>
                      <a:pt x="36" y="11"/>
                      <a:pt x="36" y="11"/>
                      <a:pt x="36" y="11"/>
                    </a:cubicBezTo>
                    <a:cubicBezTo>
                      <a:pt x="38" y="10"/>
                      <a:pt x="38" y="10"/>
                      <a:pt x="38" y="10"/>
                    </a:cubicBezTo>
                    <a:cubicBezTo>
                      <a:pt x="39" y="10"/>
                      <a:pt x="39" y="10"/>
                      <a:pt x="39" y="10"/>
                    </a:cubicBezTo>
                    <a:cubicBezTo>
                      <a:pt x="39" y="10"/>
                      <a:pt x="39" y="10"/>
                      <a:pt x="39" y="10"/>
                    </a:cubicBezTo>
                    <a:cubicBezTo>
                      <a:pt x="43" y="9"/>
                      <a:pt x="43" y="9"/>
                      <a:pt x="43" y="9"/>
                    </a:cubicBezTo>
                    <a:cubicBezTo>
                      <a:pt x="43" y="9"/>
                      <a:pt x="43" y="9"/>
                      <a:pt x="43" y="9"/>
                    </a:cubicBezTo>
                    <a:cubicBezTo>
                      <a:pt x="44" y="8"/>
                      <a:pt x="45" y="8"/>
                      <a:pt x="46" y="7"/>
                    </a:cubicBezTo>
                    <a:cubicBezTo>
                      <a:pt x="48" y="7"/>
                      <a:pt x="49" y="6"/>
                      <a:pt x="50" y="5"/>
                    </a:cubicBezTo>
                    <a:cubicBezTo>
                      <a:pt x="51" y="5"/>
                      <a:pt x="52" y="4"/>
                      <a:pt x="53" y="4"/>
                    </a:cubicBezTo>
                    <a:cubicBezTo>
                      <a:pt x="51" y="3"/>
                      <a:pt x="49" y="2"/>
                      <a:pt x="47" y="2"/>
                    </a:cubicBezTo>
                    <a:moveTo>
                      <a:pt x="62" y="42"/>
                    </a:moveTo>
                    <a:cubicBezTo>
                      <a:pt x="62" y="42"/>
                      <a:pt x="62" y="42"/>
                      <a:pt x="62" y="42"/>
                    </a:cubicBezTo>
                    <a:cubicBezTo>
                      <a:pt x="62" y="42"/>
                      <a:pt x="62" y="42"/>
                      <a:pt x="62" y="42"/>
                    </a:cubicBezTo>
                    <a:cubicBezTo>
                      <a:pt x="62" y="42"/>
                      <a:pt x="62" y="42"/>
                      <a:pt x="62" y="42"/>
                    </a:cubicBezTo>
                    <a:moveTo>
                      <a:pt x="0" y="0"/>
                    </a:moveTo>
                    <a:cubicBezTo>
                      <a:pt x="0" y="0"/>
                      <a:pt x="0" y="0"/>
                      <a:pt x="0" y="0"/>
                    </a:cubicBezTo>
                    <a:cubicBezTo>
                      <a:pt x="0" y="1"/>
                      <a:pt x="0" y="1"/>
                      <a:pt x="0" y="1"/>
                    </a:cubicBezTo>
                    <a:cubicBezTo>
                      <a:pt x="2" y="9"/>
                      <a:pt x="2" y="9"/>
                      <a:pt x="2" y="9"/>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1"/>
                      <a:pt x="3" y="11"/>
                      <a:pt x="3" y="11"/>
                    </a:cubicBezTo>
                    <a:cubicBezTo>
                      <a:pt x="4" y="13"/>
                      <a:pt x="4" y="13"/>
                      <a:pt x="4" y="13"/>
                    </a:cubicBezTo>
                    <a:cubicBezTo>
                      <a:pt x="5" y="17"/>
                      <a:pt x="5" y="17"/>
                      <a:pt x="5" y="17"/>
                    </a:cubicBezTo>
                    <a:cubicBezTo>
                      <a:pt x="5" y="18"/>
                      <a:pt x="5" y="18"/>
                      <a:pt x="5" y="18"/>
                    </a:cubicBezTo>
                    <a:cubicBezTo>
                      <a:pt x="5" y="18"/>
                      <a:pt x="5" y="18"/>
                      <a:pt x="5" y="18"/>
                    </a:cubicBezTo>
                    <a:cubicBezTo>
                      <a:pt x="7" y="21"/>
                      <a:pt x="7" y="21"/>
                      <a:pt x="7" y="21"/>
                    </a:cubicBezTo>
                    <a:cubicBezTo>
                      <a:pt x="7" y="22"/>
                      <a:pt x="8" y="23"/>
                      <a:pt x="8" y="24"/>
                    </a:cubicBezTo>
                    <a:cubicBezTo>
                      <a:pt x="8" y="24"/>
                      <a:pt x="8" y="24"/>
                      <a:pt x="8" y="24"/>
                    </a:cubicBezTo>
                    <a:cubicBezTo>
                      <a:pt x="9" y="25"/>
                      <a:pt x="9" y="25"/>
                      <a:pt x="9" y="25"/>
                    </a:cubicBezTo>
                    <a:cubicBezTo>
                      <a:pt x="10" y="26"/>
                      <a:pt x="10" y="26"/>
                      <a:pt x="10" y="26"/>
                    </a:cubicBezTo>
                    <a:cubicBezTo>
                      <a:pt x="11" y="28"/>
                      <a:pt x="11" y="28"/>
                      <a:pt x="11" y="28"/>
                    </a:cubicBezTo>
                    <a:cubicBezTo>
                      <a:pt x="11" y="29"/>
                      <a:pt x="11" y="29"/>
                      <a:pt x="11" y="29"/>
                    </a:cubicBezTo>
                    <a:cubicBezTo>
                      <a:pt x="11" y="29"/>
                      <a:pt x="11" y="29"/>
                      <a:pt x="11" y="29"/>
                    </a:cubicBezTo>
                    <a:cubicBezTo>
                      <a:pt x="12" y="30"/>
                      <a:pt x="12" y="30"/>
                      <a:pt x="12" y="30"/>
                    </a:cubicBezTo>
                    <a:cubicBezTo>
                      <a:pt x="14" y="32"/>
                      <a:pt x="14" y="32"/>
                      <a:pt x="14" y="32"/>
                    </a:cubicBezTo>
                    <a:cubicBezTo>
                      <a:pt x="15" y="33"/>
                      <a:pt x="15" y="33"/>
                      <a:pt x="15" y="33"/>
                    </a:cubicBezTo>
                    <a:cubicBezTo>
                      <a:pt x="16" y="35"/>
                      <a:pt x="16" y="35"/>
                      <a:pt x="16" y="35"/>
                    </a:cubicBezTo>
                    <a:cubicBezTo>
                      <a:pt x="17" y="36"/>
                      <a:pt x="17" y="36"/>
                      <a:pt x="17" y="36"/>
                    </a:cubicBezTo>
                    <a:cubicBezTo>
                      <a:pt x="18" y="36"/>
                      <a:pt x="18" y="36"/>
                      <a:pt x="19" y="37"/>
                    </a:cubicBezTo>
                    <a:cubicBezTo>
                      <a:pt x="21" y="39"/>
                      <a:pt x="21" y="39"/>
                      <a:pt x="21" y="39"/>
                    </a:cubicBezTo>
                    <a:cubicBezTo>
                      <a:pt x="23" y="40"/>
                      <a:pt x="25" y="42"/>
                      <a:pt x="27" y="43"/>
                    </a:cubicBezTo>
                    <a:cubicBezTo>
                      <a:pt x="28" y="44"/>
                      <a:pt x="30" y="45"/>
                      <a:pt x="32" y="46"/>
                    </a:cubicBezTo>
                    <a:cubicBezTo>
                      <a:pt x="37" y="49"/>
                      <a:pt x="37" y="49"/>
                      <a:pt x="37" y="49"/>
                    </a:cubicBezTo>
                    <a:cubicBezTo>
                      <a:pt x="41" y="53"/>
                      <a:pt x="41" y="53"/>
                      <a:pt x="41" y="53"/>
                    </a:cubicBezTo>
                    <a:cubicBezTo>
                      <a:pt x="44" y="54"/>
                      <a:pt x="44" y="54"/>
                      <a:pt x="44" y="54"/>
                    </a:cubicBezTo>
                    <a:cubicBezTo>
                      <a:pt x="44" y="55"/>
                      <a:pt x="44" y="55"/>
                      <a:pt x="44" y="55"/>
                    </a:cubicBezTo>
                    <a:cubicBezTo>
                      <a:pt x="44" y="55"/>
                      <a:pt x="44" y="55"/>
                      <a:pt x="44" y="55"/>
                    </a:cubicBezTo>
                    <a:cubicBezTo>
                      <a:pt x="45" y="56"/>
                      <a:pt x="45" y="56"/>
                      <a:pt x="45" y="56"/>
                    </a:cubicBezTo>
                    <a:cubicBezTo>
                      <a:pt x="46" y="56"/>
                      <a:pt x="47" y="57"/>
                      <a:pt x="47" y="57"/>
                    </a:cubicBezTo>
                    <a:cubicBezTo>
                      <a:pt x="49" y="60"/>
                      <a:pt x="49" y="60"/>
                      <a:pt x="49" y="60"/>
                    </a:cubicBezTo>
                    <a:cubicBezTo>
                      <a:pt x="49" y="60"/>
                      <a:pt x="49" y="60"/>
                      <a:pt x="49" y="60"/>
                    </a:cubicBezTo>
                    <a:cubicBezTo>
                      <a:pt x="49" y="60"/>
                      <a:pt x="49" y="60"/>
                      <a:pt x="49" y="60"/>
                    </a:cubicBezTo>
                    <a:cubicBezTo>
                      <a:pt x="50" y="61"/>
                      <a:pt x="50" y="61"/>
                      <a:pt x="50" y="61"/>
                    </a:cubicBezTo>
                    <a:cubicBezTo>
                      <a:pt x="51" y="62"/>
                      <a:pt x="51" y="62"/>
                      <a:pt x="51" y="62"/>
                    </a:cubicBezTo>
                    <a:cubicBezTo>
                      <a:pt x="52" y="64"/>
                      <a:pt x="52" y="64"/>
                      <a:pt x="52" y="64"/>
                    </a:cubicBezTo>
                    <a:cubicBezTo>
                      <a:pt x="53" y="65"/>
                      <a:pt x="54" y="67"/>
                      <a:pt x="55" y="69"/>
                    </a:cubicBezTo>
                    <a:cubicBezTo>
                      <a:pt x="56" y="70"/>
                      <a:pt x="57" y="72"/>
                      <a:pt x="58" y="73"/>
                    </a:cubicBezTo>
                    <a:cubicBezTo>
                      <a:pt x="59" y="75"/>
                      <a:pt x="60" y="77"/>
                      <a:pt x="60" y="79"/>
                    </a:cubicBezTo>
                    <a:cubicBezTo>
                      <a:pt x="61" y="80"/>
                      <a:pt x="61" y="80"/>
                      <a:pt x="61" y="80"/>
                    </a:cubicBezTo>
                    <a:cubicBezTo>
                      <a:pt x="61" y="81"/>
                      <a:pt x="61" y="81"/>
                      <a:pt x="61" y="81"/>
                    </a:cubicBezTo>
                    <a:cubicBezTo>
                      <a:pt x="61" y="81"/>
                      <a:pt x="61" y="81"/>
                      <a:pt x="61" y="81"/>
                    </a:cubicBezTo>
                    <a:cubicBezTo>
                      <a:pt x="61" y="81"/>
                      <a:pt x="61" y="81"/>
                      <a:pt x="61" y="81"/>
                    </a:cubicBezTo>
                    <a:cubicBezTo>
                      <a:pt x="61" y="81"/>
                      <a:pt x="61" y="81"/>
                      <a:pt x="61" y="81"/>
                    </a:cubicBezTo>
                    <a:cubicBezTo>
                      <a:pt x="62" y="84"/>
                      <a:pt x="62" y="84"/>
                      <a:pt x="62" y="84"/>
                    </a:cubicBezTo>
                    <a:cubicBezTo>
                      <a:pt x="64" y="89"/>
                      <a:pt x="64" y="89"/>
                      <a:pt x="64" y="89"/>
                    </a:cubicBezTo>
                    <a:cubicBezTo>
                      <a:pt x="64" y="90"/>
                      <a:pt x="64" y="90"/>
                      <a:pt x="64" y="90"/>
                    </a:cubicBezTo>
                    <a:cubicBezTo>
                      <a:pt x="65" y="92"/>
                      <a:pt x="68" y="94"/>
                      <a:pt x="70" y="94"/>
                    </a:cubicBezTo>
                    <a:cubicBezTo>
                      <a:pt x="70" y="94"/>
                      <a:pt x="71" y="93"/>
                      <a:pt x="72" y="93"/>
                    </a:cubicBezTo>
                    <a:cubicBezTo>
                      <a:pt x="75" y="92"/>
                      <a:pt x="77" y="89"/>
                      <a:pt x="76" y="86"/>
                    </a:cubicBezTo>
                    <a:cubicBezTo>
                      <a:pt x="76" y="86"/>
                      <a:pt x="76" y="86"/>
                      <a:pt x="76" y="86"/>
                    </a:cubicBezTo>
                    <a:cubicBezTo>
                      <a:pt x="74" y="81"/>
                      <a:pt x="74" y="81"/>
                      <a:pt x="74" y="81"/>
                    </a:cubicBezTo>
                    <a:cubicBezTo>
                      <a:pt x="74" y="78"/>
                      <a:pt x="74" y="78"/>
                      <a:pt x="74" y="78"/>
                    </a:cubicBezTo>
                    <a:cubicBezTo>
                      <a:pt x="73" y="77"/>
                      <a:pt x="73" y="77"/>
                      <a:pt x="73" y="77"/>
                    </a:cubicBezTo>
                    <a:cubicBezTo>
                      <a:pt x="73" y="76"/>
                      <a:pt x="73" y="76"/>
                      <a:pt x="73" y="76"/>
                    </a:cubicBezTo>
                    <a:cubicBezTo>
                      <a:pt x="73" y="76"/>
                      <a:pt x="73" y="76"/>
                      <a:pt x="73" y="76"/>
                    </a:cubicBezTo>
                    <a:cubicBezTo>
                      <a:pt x="73" y="76"/>
                      <a:pt x="73" y="76"/>
                      <a:pt x="73" y="76"/>
                    </a:cubicBezTo>
                    <a:cubicBezTo>
                      <a:pt x="73" y="76"/>
                      <a:pt x="73" y="76"/>
                      <a:pt x="73" y="76"/>
                    </a:cubicBezTo>
                    <a:cubicBezTo>
                      <a:pt x="73" y="75"/>
                      <a:pt x="73" y="75"/>
                      <a:pt x="73" y="75"/>
                    </a:cubicBezTo>
                    <a:cubicBezTo>
                      <a:pt x="71" y="70"/>
                      <a:pt x="71" y="70"/>
                      <a:pt x="71" y="70"/>
                    </a:cubicBezTo>
                    <a:cubicBezTo>
                      <a:pt x="70" y="68"/>
                      <a:pt x="70" y="68"/>
                      <a:pt x="70" y="68"/>
                    </a:cubicBezTo>
                    <a:cubicBezTo>
                      <a:pt x="69" y="67"/>
                      <a:pt x="69" y="67"/>
                      <a:pt x="69" y="67"/>
                    </a:cubicBezTo>
                    <a:cubicBezTo>
                      <a:pt x="69" y="66"/>
                      <a:pt x="69" y="66"/>
                      <a:pt x="69" y="66"/>
                    </a:cubicBezTo>
                    <a:cubicBezTo>
                      <a:pt x="69" y="65"/>
                      <a:pt x="69" y="65"/>
                      <a:pt x="69" y="65"/>
                    </a:cubicBezTo>
                    <a:cubicBezTo>
                      <a:pt x="66" y="60"/>
                      <a:pt x="66" y="60"/>
                      <a:pt x="66" y="60"/>
                    </a:cubicBezTo>
                    <a:cubicBezTo>
                      <a:pt x="66" y="59"/>
                      <a:pt x="65" y="58"/>
                      <a:pt x="65" y="57"/>
                    </a:cubicBezTo>
                    <a:cubicBezTo>
                      <a:pt x="63" y="55"/>
                      <a:pt x="63" y="55"/>
                      <a:pt x="63" y="55"/>
                    </a:cubicBezTo>
                    <a:cubicBezTo>
                      <a:pt x="62" y="53"/>
                      <a:pt x="62" y="53"/>
                      <a:pt x="62" y="53"/>
                    </a:cubicBezTo>
                    <a:cubicBezTo>
                      <a:pt x="61" y="51"/>
                      <a:pt x="61" y="51"/>
                      <a:pt x="61" y="51"/>
                    </a:cubicBezTo>
                    <a:cubicBezTo>
                      <a:pt x="60" y="50"/>
                      <a:pt x="60" y="50"/>
                      <a:pt x="60" y="50"/>
                    </a:cubicBezTo>
                    <a:cubicBezTo>
                      <a:pt x="58" y="48"/>
                      <a:pt x="58" y="48"/>
                      <a:pt x="58" y="48"/>
                    </a:cubicBezTo>
                    <a:cubicBezTo>
                      <a:pt x="57" y="47"/>
                      <a:pt x="57" y="46"/>
                      <a:pt x="56" y="46"/>
                    </a:cubicBezTo>
                    <a:cubicBezTo>
                      <a:pt x="55" y="45"/>
                      <a:pt x="55" y="45"/>
                      <a:pt x="55" y="45"/>
                    </a:cubicBezTo>
                    <a:cubicBezTo>
                      <a:pt x="55" y="44"/>
                      <a:pt x="55" y="44"/>
                      <a:pt x="55" y="44"/>
                    </a:cubicBezTo>
                    <a:cubicBezTo>
                      <a:pt x="55" y="44"/>
                      <a:pt x="55" y="44"/>
                      <a:pt x="55" y="44"/>
                    </a:cubicBezTo>
                    <a:cubicBezTo>
                      <a:pt x="54" y="44"/>
                      <a:pt x="54" y="44"/>
                      <a:pt x="54" y="44"/>
                    </a:cubicBezTo>
                    <a:cubicBezTo>
                      <a:pt x="54" y="43"/>
                      <a:pt x="54" y="43"/>
                      <a:pt x="54" y="43"/>
                    </a:cubicBezTo>
                    <a:cubicBezTo>
                      <a:pt x="54" y="43"/>
                      <a:pt x="54" y="43"/>
                      <a:pt x="54" y="43"/>
                    </a:cubicBezTo>
                    <a:cubicBezTo>
                      <a:pt x="52" y="41"/>
                      <a:pt x="52" y="41"/>
                      <a:pt x="52" y="41"/>
                    </a:cubicBezTo>
                    <a:cubicBezTo>
                      <a:pt x="49" y="40"/>
                      <a:pt x="49" y="40"/>
                      <a:pt x="49" y="40"/>
                    </a:cubicBezTo>
                    <a:cubicBezTo>
                      <a:pt x="52" y="40"/>
                      <a:pt x="52" y="40"/>
                      <a:pt x="52" y="40"/>
                    </a:cubicBezTo>
                    <a:cubicBezTo>
                      <a:pt x="55" y="40"/>
                      <a:pt x="55" y="40"/>
                      <a:pt x="55" y="40"/>
                    </a:cubicBezTo>
                    <a:cubicBezTo>
                      <a:pt x="56" y="41"/>
                      <a:pt x="56" y="41"/>
                      <a:pt x="56" y="41"/>
                    </a:cubicBezTo>
                    <a:cubicBezTo>
                      <a:pt x="57" y="41"/>
                      <a:pt x="57" y="41"/>
                      <a:pt x="57" y="41"/>
                    </a:cubicBezTo>
                    <a:cubicBezTo>
                      <a:pt x="57" y="41"/>
                      <a:pt x="57" y="41"/>
                      <a:pt x="57" y="41"/>
                    </a:cubicBezTo>
                    <a:cubicBezTo>
                      <a:pt x="57" y="41"/>
                      <a:pt x="57" y="41"/>
                      <a:pt x="57" y="41"/>
                    </a:cubicBezTo>
                    <a:cubicBezTo>
                      <a:pt x="57" y="41"/>
                      <a:pt x="57" y="41"/>
                      <a:pt x="57" y="41"/>
                    </a:cubicBezTo>
                    <a:cubicBezTo>
                      <a:pt x="57" y="41"/>
                      <a:pt x="57" y="41"/>
                      <a:pt x="57" y="41"/>
                    </a:cubicBezTo>
                    <a:cubicBezTo>
                      <a:pt x="57" y="41"/>
                      <a:pt x="57" y="41"/>
                      <a:pt x="57" y="41"/>
                    </a:cubicBezTo>
                    <a:cubicBezTo>
                      <a:pt x="57" y="41"/>
                      <a:pt x="57" y="41"/>
                      <a:pt x="57" y="41"/>
                    </a:cubicBezTo>
                    <a:cubicBezTo>
                      <a:pt x="57" y="41"/>
                      <a:pt x="57" y="41"/>
                      <a:pt x="57" y="41"/>
                    </a:cubicBezTo>
                    <a:cubicBezTo>
                      <a:pt x="60" y="42"/>
                      <a:pt x="60" y="42"/>
                      <a:pt x="60" y="42"/>
                    </a:cubicBezTo>
                    <a:cubicBezTo>
                      <a:pt x="62" y="42"/>
                      <a:pt x="62" y="42"/>
                      <a:pt x="62" y="42"/>
                    </a:cubicBezTo>
                    <a:cubicBezTo>
                      <a:pt x="62" y="42"/>
                      <a:pt x="62" y="42"/>
                      <a:pt x="62" y="42"/>
                    </a:cubicBezTo>
                    <a:cubicBezTo>
                      <a:pt x="62" y="42"/>
                      <a:pt x="62" y="42"/>
                      <a:pt x="62" y="42"/>
                    </a:cubicBezTo>
                    <a:cubicBezTo>
                      <a:pt x="63" y="42"/>
                      <a:pt x="63" y="42"/>
                      <a:pt x="63" y="42"/>
                    </a:cubicBezTo>
                    <a:cubicBezTo>
                      <a:pt x="62" y="42"/>
                      <a:pt x="62" y="42"/>
                      <a:pt x="62" y="42"/>
                    </a:cubicBezTo>
                    <a:cubicBezTo>
                      <a:pt x="63" y="42"/>
                      <a:pt x="63" y="42"/>
                      <a:pt x="63" y="42"/>
                    </a:cubicBezTo>
                    <a:cubicBezTo>
                      <a:pt x="65" y="44"/>
                      <a:pt x="65" y="44"/>
                      <a:pt x="65" y="44"/>
                    </a:cubicBezTo>
                    <a:cubicBezTo>
                      <a:pt x="67" y="44"/>
                      <a:pt x="67" y="44"/>
                      <a:pt x="67" y="44"/>
                    </a:cubicBezTo>
                    <a:cubicBezTo>
                      <a:pt x="68" y="45"/>
                      <a:pt x="68" y="45"/>
                      <a:pt x="68" y="45"/>
                    </a:cubicBezTo>
                    <a:cubicBezTo>
                      <a:pt x="69" y="46"/>
                      <a:pt x="69" y="46"/>
                      <a:pt x="69" y="46"/>
                    </a:cubicBezTo>
                    <a:cubicBezTo>
                      <a:pt x="69" y="46"/>
                      <a:pt x="69" y="46"/>
                      <a:pt x="69" y="46"/>
                    </a:cubicBezTo>
                    <a:cubicBezTo>
                      <a:pt x="70" y="45"/>
                      <a:pt x="70" y="45"/>
                      <a:pt x="70" y="44"/>
                    </a:cubicBezTo>
                    <a:cubicBezTo>
                      <a:pt x="69" y="44"/>
                      <a:pt x="69" y="43"/>
                      <a:pt x="68" y="43"/>
                    </a:cubicBezTo>
                    <a:cubicBezTo>
                      <a:pt x="66" y="42"/>
                      <a:pt x="65" y="41"/>
                      <a:pt x="63" y="40"/>
                    </a:cubicBezTo>
                    <a:cubicBezTo>
                      <a:pt x="62" y="40"/>
                      <a:pt x="60" y="39"/>
                      <a:pt x="58" y="38"/>
                    </a:cubicBezTo>
                    <a:cubicBezTo>
                      <a:pt x="57" y="38"/>
                      <a:pt x="56" y="38"/>
                      <a:pt x="55" y="38"/>
                    </a:cubicBezTo>
                    <a:cubicBezTo>
                      <a:pt x="54" y="37"/>
                      <a:pt x="53" y="37"/>
                      <a:pt x="52" y="37"/>
                    </a:cubicBezTo>
                    <a:cubicBezTo>
                      <a:pt x="52" y="37"/>
                      <a:pt x="50" y="36"/>
                      <a:pt x="49" y="36"/>
                    </a:cubicBezTo>
                    <a:cubicBezTo>
                      <a:pt x="46" y="36"/>
                      <a:pt x="46" y="36"/>
                      <a:pt x="46" y="36"/>
                    </a:cubicBezTo>
                    <a:cubicBezTo>
                      <a:pt x="44" y="35"/>
                      <a:pt x="42" y="35"/>
                      <a:pt x="40" y="34"/>
                    </a:cubicBezTo>
                    <a:cubicBezTo>
                      <a:pt x="38" y="34"/>
                      <a:pt x="36" y="33"/>
                      <a:pt x="34" y="32"/>
                    </a:cubicBezTo>
                    <a:cubicBezTo>
                      <a:pt x="32" y="32"/>
                      <a:pt x="30" y="31"/>
                      <a:pt x="29" y="30"/>
                    </a:cubicBezTo>
                    <a:cubicBezTo>
                      <a:pt x="28" y="29"/>
                      <a:pt x="27" y="29"/>
                      <a:pt x="26" y="29"/>
                    </a:cubicBezTo>
                    <a:cubicBezTo>
                      <a:pt x="31" y="34"/>
                      <a:pt x="37" y="37"/>
                      <a:pt x="43" y="41"/>
                    </a:cubicBezTo>
                    <a:cubicBezTo>
                      <a:pt x="45" y="43"/>
                      <a:pt x="48" y="45"/>
                      <a:pt x="50" y="48"/>
                    </a:cubicBezTo>
                    <a:cubicBezTo>
                      <a:pt x="52" y="50"/>
                      <a:pt x="55" y="52"/>
                      <a:pt x="56" y="55"/>
                    </a:cubicBezTo>
                    <a:cubicBezTo>
                      <a:pt x="60" y="59"/>
                      <a:pt x="62" y="64"/>
                      <a:pt x="64" y="68"/>
                    </a:cubicBezTo>
                    <a:cubicBezTo>
                      <a:pt x="65" y="72"/>
                      <a:pt x="67" y="76"/>
                      <a:pt x="68" y="79"/>
                    </a:cubicBezTo>
                    <a:cubicBezTo>
                      <a:pt x="69" y="84"/>
                      <a:pt x="70" y="88"/>
                      <a:pt x="70" y="88"/>
                    </a:cubicBezTo>
                    <a:cubicBezTo>
                      <a:pt x="70" y="88"/>
                      <a:pt x="69" y="84"/>
                      <a:pt x="67" y="79"/>
                    </a:cubicBezTo>
                    <a:cubicBezTo>
                      <a:pt x="65" y="73"/>
                      <a:pt x="61" y="65"/>
                      <a:pt x="54" y="56"/>
                    </a:cubicBezTo>
                    <a:cubicBezTo>
                      <a:pt x="53" y="54"/>
                      <a:pt x="51" y="52"/>
                      <a:pt x="48" y="50"/>
                    </a:cubicBezTo>
                    <a:cubicBezTo>
                      <a:pt x="46" y="48"/>
                      <a:pt x="43" y="46"/>
                      <a:pt x="40" y="44"/>
                    </a:cubicBezTo>
                    <a:cubicBezTo>
                      <a:pt x="35" y="40"/>
                      <a:pt x="28" y="37"/>
                      <a:pt x="22" y="31"/>
                    </a:cubicBezTo>
                    <a:cubicBezTo>
                      <a:pt x="21" y="30"/>
                      <a:pt x="21" y="30"/>
                      <a:pt x="20" y="29"/>
                    </a:cubicBezTo>
                    <a:cubicBezTo>
                      <a:pt x="19" y="28"/>
                      <a:pt x="19" y="27"/>
                      <a:pt x="18" y="27"/>
                    </a:cubicBezTo>
                    <a:cubicBezTo>
                      <a:pt x="17" y="25"/>
                      <a:pt x="17" y="25"/>
                      <a:pt x="17" y="25"/>
                    </a:cubicBezTo>
                    <a:cubicBezTo>
                      <a:pt x="16" y="25"/>
                      <a:pt x="16" y="25"/>
                      <a:pt x="16" y="25"/>
                    </a:cubicBezTo>
                    <a:cubicBezTo>
                      <a:pt x="16" y="25"/>
                      <a:pt x="16" y="25"/>
                      <a:pt x="16" y="25"/>
                    </a:cubicBezTo>
                    <a:cubicBezTo>
                      <a:pt x="16" y="24"/>
                      <a:pt x="16" y="24"/>
                      <a:pt x="16" y="24"/>
                    </a:cubicBezTo>
                    <a:cubicBezTo>
                      <a:pt x="15" y="23"/>
                      <a:pt x="15" y="22"/>
                      <a:pt x="14" y="21"/>
                    </a:cubicBezTo>
                    <a:cubicBezTo>
                      <a:pt x="13" y="19"/>
                      <a:pt x="12" y="17"/>
                      <a:pt x="11" y="15"/>
                    </a:cubicBezTo>
                    <a:cubicBezTo>
                      <a:pt x="10" y="13"/>
                      <a:pt x="10" y="11"/>
                      <a:pt x="9" y="9"/>
                    </a:cubicBezTo>
                    <a:cubicBezTo>
                      <a:pt x="9" y="6"/>
                      <a:pt x="8" y="4"/>
                      <a:pt x="8" y="2"/>
                    </a:cubicBezTo>
                    <a:cubicBezTo>
                      <a:pt x="7" y="2"/>
                      <a:pt x="7" y="1"/>
                      <a:pt x="7" y="1"/>
                    </a:cubicBezTo>
                    <a:cubicBezTo>
                      <a:pt x="5" y="1"/>
                      <a:pt x="2" y="0"/>
                      <a:pt x="0"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3" name="Freeform 356">
                <a:extLst>
                  <a:ext uri="{FF2B5EF4-FFF2-40B4-BE49-F238E27FC236}">
                    <a16:creationId xmlns:a16="http://schemas.microsoft.com/office/drawing/2014/main" id="{60F9B0ED-AEA2-48AB-B8B0-F705E31ADFE9}"/>
                  </a:ext>
                </a:extLst>
              </p:cNvPr>
              <p:cNvSpPr>
                <a:spLocks noEditPoints="1"/>
              </p:cNvSpPr>
              <p:nvPr/>
            </p:nvSpPr>
            <p:spPr bwMode="auto">
              <a:xfrm>
                <a:off x="2694" y="2919"/>
                <a:ext cx="34" cy="17"/>
              </a:xfrm>
              <a:custGeom>
                <a:avLst/>
                <a:gdLst>
                  <a:gd name="T0" fmla="*/ 13 w 14"/>
                  <a:gd name="T1" fmla="*/ 4 h 7"/>
                  <a:gd name="T2" fmla="*/ 11 w 14"/>
                  <a:gd name="T3" fmla="*/ 5 h 7"/>
                  <a:gd name="T4" fmla="*/ 11 w 14"/>
                  <a:gd name="T5" fmla="*/ 5 h 7"/>
                  <a:gd name="T6" fmla="*/ 11 w 14"/>
                  <a:gd name="T7" fmla="*/ 5 h 7"/>
                  <a:gd name="T8" fmla="*/ 7 w 14"/>
                  <a:gd name="T9" fmla="*/ 7 h 7"/>
                  <a:gd name="T10" fmla="*/ 7 w 14"/>
                  <a:gd name="T11" fmla="*/ 6 h 7"/>
                  <a:gd name="T12" fmla="*/ 7 w 14"/>
                  <a:gd name="T13" fmla="*/ 6 h 7"/>
                  <a:gd name="T14" fmla="*/ 7 w 14"/>
                  <a:gd name="T15" fmla="*/ 7 h 7"/>
                  <a:gd name="T16" fmla="*/ 14 w 14"/>
                  <a:gd name="T17" fmla="*/ 5 h 7"/>
                  <a:gd name="T18" fmla="*/ 14 w 14"/>
                  <a:gd name="T19" fmla="*/ 5 h 7"/>
                  <a:gd name="T20" fmla="*/ 14 w 14"/>
                  <a:gd name="T21" fmla="*/ 5 h 7"/>
                  <a:gd name="T22" fmla="*/ 14 w 14"/>
                  <a:gd name="T23" fmla="*/ 4 h 7"/>
                  <a:gd name="T24" fmla="*/ 13 w 14"/>
                  <a:gd name="T25" fmla="*/ 4 h 7"/>
                  <a:gd name="T26" fmla="*/ 0 w 14"/>
                  <a:gd name="T27" fmla="*/ 0 h 7"/>
                  <a:gd name="T28" fmla="*/ 0 w 14"/>
                  <a:gd name="T29" fmla="*/ 1 h 7"/>
                  <a:gd name="T30" fmla="*/ 5 w 14"/>
                  <a:gd name="T31" fmla="*/ 7 h 7"/>
                  <a:gd name="T32" fmla="*/ 6 w 14"/>
                  <a:gd name="T33" fmla="*/ 5 h 7"/>
                  <a:gd name="T34" fmla="*/ 0 w 14"/>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7">
                    <a:moveTo>
                      <a:pt x="13" y="4"/>
                    </a:moveTo>
                    <a:cubicBezTo>
                      <a:pt x="13" y="4"/>
                      <a:pt x="12" y="4"/>
                      <a:pt x="11" y="5"/>
                    </a:cubicBezTo>
                    <a:cubicBezTo>
                      <a:pt x="11" y="5"/>
                      <a:pt x="11" y="5"/>
                      <a:pt x="11" y="5"/>
                    </a:cubicBezTo>
                    <a:cubicBezTo>
                      <a:pt x="11" y="5"/>
                      <a:pt x="11" y="5"/>
                      <a:pt x="11" y="5"/>
                    </a:cubicBezTo>
                    <a:cubicBezTo>
                      <a:pt x="7" y="7"/>
                      <a:pt x="7" y="7"/>
                      <a:pt x="7" y="7"/>
                    </a:cubicBezTo>
                    <a:cubicBezTo>
                      <a:pt x="7" y="6"/>
                      <a:pt x="7" y="6"/>
                      <a:pt x="7" y="6"/>
                    </a:cubicBezTo>
                    <a:cubicBezTo>
                      <a:pt x="7" y="6"/>
                      <a:pt x="7" y="6"/>
                      <a:pt x="7" y="6"/>
                    </a:cubicBezTo>
                    <a:cubicBezTo>
                      <a:pt x="7" y="7"/>
                      <a:pt x="7" y="7"/>
                      <a:pt x="7" y="7"/>
                    </a:cubicBezTo>
                    <a:cubicBezTo>
                      <a:pt x="9" y="6"/>
                      <a:pt x="12" y="6"/>
                      <a:pt x="14" y="5"/>
                    </a:cubicBezTo>
                    <a:cubicBezTo>
                      <a:pt x="14" y="5"/>
                      <a:pt x="14" y="5"/>
                      <a:pt x="14" y="5"/>
                    </a:cubicBezTo>
                    <a:cubicBezTo>
                      <a:pt x="14" y="5"/>
                      <a:pt x="14" y="5"/>
                      <a:pt x="14" y="5"/>
                    </a:cubicBezTo>
                    <a:cubicBezTo>
                      <a:pt x="14" y="4"/>
                      <a:pt x="14" y="4"/>
                      <a:pt x="14" y="4"/>
                    </a:cubicBezTo>
                    <a:cubicBezTo>
                      <a:pt x="13" y="4"/>
                      <a:pt x="13" y="4"/>
                      <a:pt x="13" y="4"/>
                    </a:cubicBezTo>
                    <a:moveTo>
                      <a:pt x="0" y="0"/>
                    </a:moveTo>
                    <a:cubicBezTo>
                      <a:pt x="0" y="0"/>
                      <a:pt x="0" y="1"/>
                      <a:pt x="0" y="1"/>
                    </a:cubicBezTo>
                    <a:cubicBezTo>
                      <a:pt x="2" y="3"/>
                      <a:pt x="4" y="5"/>
                      <a:pt x="5" y="7"/>
                    </a:cubicBezTo>
                    <a:cubicBezTo>
                      <a:pt x="5" y="7"/>
                      <a:pt x="5" y="6"/>
                      <a:pt x="6" y="5"/>
                    </a:cubicBezTo>
                    <a:cubicBezTo>
                      <a:pt x="4" y="3"/>
                      <a:pt x="2" y="1"/>
                      <a:pt x="0"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4" name="Freeform 357">
                <a:extLst>
                  <a:ext uri="{FF2B5EF4-FFF2-40B4-BE49-F238E27FC236}">
                    <a16:creationId xmlns:a16="http://schemas.microsoft.com/office/drawing/2014/main" id="{C49B3C63-011B-4C66-9320-8A329B435552}"/>
                  </a:ext>
                </a:extLst>
              </p:cNvPr>
              <p:cNvSpPr>
                <a:spLocks noEditPoints="1"/>
              </p:cNvSpPr>
              <p:nvPr/>
            </p:nvSpPr>
            <p:spPr bwMode="auto">
              <a:xfrm>
                <a:off x="2716" y="2934"/>
                <a:ext cx="188" cy="157"/>
              </a:xfrm>
              <a:custGeom>
                <a:avLst/>
                <a:gdLst>
                  <a:gd name="T0" fmla="*/ 77 w 79"/>
                  <a:gd name="T1" fmla="*/ 66 h 66"/>
                  <a:gd name="T2" fmla="*/ 78 w 79"/>
                  <a:gd name="T3" fmla="*/ 66 h 66"/>
                  <a:gd name="T4" fmla="*/ 73 w 79"/>
                  <a:gd name="T5" fmla="*/ 61 h 66"/>
                  <a:gd name="T6" fmla="*/ 73 w 79"/>
                  <a:gd name="T7" fmla="*/ 61 h 66"/>
                  <a:gd name="T8" fmla="*/ 73 w 79"/>
                  <a:gd name="T9" fmla="*/ 59 h 66"/>
                  <a:gd name="T10" fmla="*/ 73 w 79"/>
                  <a:gd name="T11" fmla="*/ 61 h 66"/>
                  <a:gd name="T12" fmla="*/ 73 w 79"/>
                  <a:gd name="T13" fmla="*/ 61 h 66"/>
                  <a:gd name="T14" fmla="*/ 73 w 79"/>
                  <a:gd name="T15" fmla="*/ 61 h 66"/>
                  <a:gd name="T16" fmla="*/ 76 w 79"/>
                  <a:gd name="T17" fmla="*/ 64 h 66"/>
                  <a:gd name="T18" fmla="*/ 77 w 79"/>
                  <a:gd name="T19" fmla="*/ 65 h 66"/>
                  <a:gd name="T20" fmla="*/ 74 w 79"/>
                  <a:gd name="T21" fmla="*/ 60 h 66"/>
                  <a:gd name="T22" fmla="*/ 76 w 79"/>
                  <a:gd name="T23" fmla="*/ 53 h 66"/>
                  <a:gd name="T24" fmla="*/ 77 w 79"/>
                  <a:gd name="T25" fmla="*/ 62 h 66"/>
                  <a:gd name="T26" fmla="*/ 79 w 79"/>
                  <a:gd name="T27" fmla="*/ 64 h 66"/>
                  <a:gd name="T28" fmla="*/ 79 w 79"/>
                  <a:gd name="T29" fmla="*/ 62 h 66"/>
                  <a:gd name="T30" fmla="*/ 79 w 79"/>
                  <a:gd name="T31" fmla="*/ 62 h 66"/>
                  <a:gd name="T32" fmla="*/ 79 w 79"/>
                  <a:gd name="T33" fmla="*/ 61 h 66"/>
                  <a:gd name="T34" fmla="*/ 78 w 79"/>
                  <a:gd name="T35" fmla="*/ 60 h 66"/>
                  <a:gd name="T36" fmla="*/ 77 w 79"/>
                  <a:gd name="T37" fmla="*/ 55 h 66"/>
                  <a:gd name="T38" fmla="*/ 16 w 79"/>
                  <a:gd name="T39" fmla="*/ 10 h 66"/>
                  <a:gd name="T40" fmla="*/ 18 w 79"/>
                  <a:gd name="T41" fmla="*/ 22 h 66"/>
                  <a:gd name="T42" fmla="*/ 20 w 79"/>
                  <a:gd name="T43" fmla="*/ 14 h 66"/>
                  <a:gd name="T44" fmla="*/ 61 w 79"/>
                  <a:gd name="T45" fmla="*/ 10 h 66"/>
                  <a:gd name="T46" fmla="*/ 50 w 79"/>
                  <a:gd name="T47" fmla="*/ 17 h 66"/>
                  <a:gd name="T48" fmla="*/ 56 w 79"/>
                  <a:gd name="T49" fmla="*/ 19 h 66"/>
                  <a:gd name="T50" fmla="*/ 61 w 79"/>
                  <a:gd name="T51" fmla="*/ 15 h 66"/>
                  <a:gd name="T52" fmla="*/ 64 w 79"/>
                  <a:gd name="T53" fmla="*/ 12 h 66"/>
                  <a:gd name="T54" fmla="*/ 0 w 79"/>
                  <a:gd name="T55" fmla="*/ 5 h 66"/>
                  <a:gd name="T56" fmla="*/ 0 w 79"/>
                  <a:gd name="T57" fmla="*/ 6 h 66"/>
                  <a:gd name="T58" fmla="*/ 1 w 79"/>
                  <a:gd name="T59" fmla="*/ 6 h 66"/>
                  <a:gd name="T60" fmla="*/ 1 w 79"/>
                  <a:gd name="T61" fmla="*/ 7 h 66"/>
                  <a:gd name="T62" fmla="*/ 3 w 79"/>
                  <a:gd name="T63" fmla="*/ 12 h 66"/>
                  <a:gd name="T64" fmla="*/ 3 w 79"/>
                  <a:gd name="T65" fmla="*/ 13 h 66"/>
                  <a:gd name="T66" fmla="*/ 3 w 79"/>
                  <a:gd name="T67" fmla="*/ 15 h 66"/>
                  <a:gd name="T68" fmla="*/ 10 w 79"/>
                  <a:gd name="T69" fmla="*/ 16 h 66"/>
                  <a:gd name="T70" fmla="*/ 10 w 79"/>
                  <a:gd name="T71" fmla="*/ 15 h 66"/>
                  <a:gd name="T72" fmla="*/ 9 w 79"/>
                  <a:gd name="T73" fmla="*/ 15 h 66"/>
                  <a:gd name="T74" fmla="*/ 0 w 79"/>
                  <a:gd name="T75" fmla="*/ 5 h 66"/>
                  <a:gd name="T76" fmla="*/ 0 w 79"/>
                  <a:gd name="T77" fmla="*/ 2 h 66"/>
                  <a:gd name="T78" fmla="*/ 8 w 79"/>
                  <a:gd name="T79" fmla="*/ 9 h 66"/>
                  <a:gd name="T80" fmla="*/ 6 w 79"/>
                  <a:gd name="T81"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 h="66">
                    <a:moveTo>
                      <a:pt x="78" y="65"/>
                    </a:moveTo>
                    <a:cubicBezTo>
                      <a:pt x="78" y="65"/>
                      <a:pt x="78" y="65"/>
                      <a:pt x="77" y="66"/>
                    </a:cubicBezTo>
                    <a:cubicBezTo>
                      <a:pt x="77" y="66"/>
                      <a:pt x="77" y="66"/>
                      <a:pt x="77" y="66"/>
                    </a:cubicBezTo>
                    <a:cubicBezTo>
                      <a:pt x="77" y="66"/>
                      <a:pt x="78" y="66"/>
                      <a:pt x="78" y="66"/>
                    </a:cubicBezTo>
                    <a:cubicBezTo>
                      <a:pt x="78" y="66"/>
                      <a:pt x="78" y="66"/>
                      <a:pt x="78" y="65"/>
                    </a:cubicBezTo>
                    <a:moveTo>
                      <a:pt x="73" y="61"/>
                    </a:moveTo>
                    <a:cubicBezTo>
                      <a:pt x="73" y="61"/>
                      <a:pt x="73" y="61"/>
                      <a:pt x="73" y="61"/>
                    </a:cubicBezTo>
                    <a:cubicBezTo>
                      <a:pt x="73" y="61"/>
                      <a:pt x="73" y="61"/>
                      <a:pt x="73" y="61"/>
                    </a:cubicBezTo>
                    <a:cubicBezTo>
                      <a:pt x="73" y="61"/>
                      <a:pt x="73" y="61"/>
                      <a:pt x="73" y="61"/>
                    </a:cubicBezTo>
                    <a:moveTo>
                      <a:pt x="73" y="59"/>
                    </a:moveTo>
                    <a:cubicBezTo>
                      <a:pt x="73" y="60"/>
                      <a:pt x="73" y="60"/>
                      <a:pt x="72" y="61"/>
                    </a:cubicBezTo>
                    <a:cubicBezTo>
                      <a:pt x="73" y="61"/>
                      <a:pt x="73" y="61"/>
                      <a:pt x="73" y="61"/>
                    </a:cubicBezTo>
                    <a:cubicBezTo>
                      <a:pt x="73" y="61"/>
                      <a:pt x="73" y="61"/>
                      <a:pt x="73" y="61"/>
                    </a:cubicBezTo>
                    <a:cubicBezTo>
                      <a:pt x="73" y="61"/>
                      <a:pt x="73" y="61"/>
                      <a:pt x="73" y="61"/>
                    </a:cubicBezTo>
                    <a:cubicBezTo>
                      <a:pt x="73" y="61"/>
                      <a:pt x="73" y="61"/>
                      <a:pt x="73" y="61"/>
                    </a:cubicBezTo>
                    <a:cubicBezTo>
                      <a:pt x="73" y="61"/>
                      <a:pt x="73" y="61"/>
                      <a:pt x="73" y="61"/>
                    </a:cubicBezTo>
                    <a:cubicBezTo>
                      <a:pt x="75" y="63"/>
                      <a:pt x="75" y="63"/>
                      <a:pt x="75" y="63"/>
                    </a:cubicBezTo>
                    <a:cubicBezTo>
                      <a:pt x="76" y="64"/>
                      <a:pt x="76" y="64"/>
                      <a:pt x="76" y="64"/>
                    </a:cubicBezTo>
                    <a:cubicBezTo>
                      <a:pt x="76" y="64"/>
                      <a:pt x="76" y="65"/>
                      <a:pt x="77" y="65"/>
                    </a:cubicBezTo>
                    <a:cubicBezTo>
                      <a:pt x="77" y="65"/>
                      <a:pt x="77" y="65"/>
                      <a:pt x="77" y="65"/>
                    </a:cubicBezTo>
                    <a:cubicBezTo>
                      <a:pt x="77" y="64"/>
                      <a:pt x="77" y="63"/>
                      <a:pt x="76" y="62"/>
                    </a:cubicBezTo>
                    <a:cubicBezTo>
                      <a:pt x="76" y="62"/>
                      <a:pt x="75" y="61"/>
                      <a:pt x="74" y="60"/>
                    </a:cubicBezTo>
                    <a:cubicBezTo>
                      <a:pt x="74" y="60"/>
                      <a:pt x="73" y="60"/>
                      <a:pt x="73" y="59"/>
                    </a:cubicBezTo>
                    <a:moveTo>
                      <a:pt x="76" y="53"/>
                    </a:moveTo>
                    <a:cubicBezTo>
                      <a:pt x="75" y="55"/>
                      <a:pt x="75" y="56"/>
                      <a:pt x="74" y="57"/>
                    </a:cubicBezTo>
                    <a:cubicBezTo>
                      <a:pt x="76" y="59"/>
                      <a:pt x="77" y="61"/>
                      <a:pt x="77" y="62"/>
                    </a:cubicBezTo>
                    <a:cubicBezTo>
                      <a:pt x="77" y="63"/>
                      <a:pt x="78" y="64"/>
                      <a:pt x="78" y="64"/>
                    </a:cubicBezTo>
                    <a:cubicBezTo>
                      <a:pt x="78" y="64"/>
                      <a:pt x="78" y="64"/>
                      <a:pt x="79" y="64"/>
                    </a:cubicBezTo>
                    <a:cubicBezTo>
                      <a:pt x="79" y="64"/>
                      <a:pt x="79" y="63"/>
                      <a:pt x="79" y="62"/>
                    </a:cubicBezTo>
                    <a:cubicBezTo>
                      <a:pt x="79" y="62"/>
                      <a:pt x="79" y="62"/>
                      <a:pt x="79" y="62"/>
                    </a:cubicBezTo>
                    <a:cubicBezTo>
                      <a:pt x="79" y="62"/>
                      <a:pt x="79" y="62"/>
                      <a:pt x="79" y="62"/>
                    </a:cubicBezTo>
                    <a:cubicBezTo>
                      <a:pt x="79" y="62"/>
                      <a:pt x="79" y="62"/>
                      <a:pt x="79" y="62"/>
                    </a:cubicBezTo>
                    <a:cubicBezTo>
                      <a:pt x="79" y="61"/>
                      <a:pt x="79" y="61"/>
                      <a:pt x="79" y="61"/>
                    </a:cubicBezTo>
                    <a:cubicBezTo>
                      <a:pt x="79" y="61"/>
                      <a:pt x="79" y="61"/>
                      <a:pt x="79" y="61"/>
                    </a:cubicBezTo>
                    <a:cubicBezTo>
                      <a:pt x="79" y="61"/>
                      <a:pt x="79" y="61"/>
                      <a:pt x="79" y="61"/>
                    </a:cubicBezTo>
                    <a:cubicBezTo>
                      <a:pt x="78" y="60"/>
                      <a:pt x="78" y="60"/>
                      <a:pt x="78" y="60"/>
                    </a:cubicBezTo>
                    <a:cubicBezTo>
                      <a:pt x="78" y="59"/>
                      <a:pt x="78" y="58"/>
                      <a:pt x="78" y="57"/>
                    </a:cubicBezTo>
                    <a:cubicBezTo>
                      <a:pt x="77" y="57"/>
                      <a:pt x="77" y="56"/>
                      <a:pt x="77" y="55"/>
                    </a:cubicBezTo>
                    <a:cubicBezTo>
                      <a:pt x="76" y="53"/>
                      <a:pt x="76" y="53"/>
                      <a:pt x="76" y="53"/>
                    </a:cubicBezTo>
                    <a:moveTo>
                      <a:pt x="16" y="10"/>
                    </a:moveTo>
                    <a:cubicBezTo>
                      <a:pt x="16" y="11"/>
                      <a:pt x="16" y="11"/>
                      <a:pt x="16" y="11"/>
                    </a:cubicBezTo>
                    <a:cubicBezTo>
                      <a:pt x="17" y="14"/>
                      <a:pt x="17" y="18"/>
                      <a:pt x="18" y="22"/>
                    </a:cubicBezTo>
                    <a:cubicBezTo>
                      <a:pt x="20" y="20"/>
                      <a:pt x="22" y="19"/>
                      <a:pt x="25" y="18"/>
                    </a:cubicBezTo>
                    <a:cubicBezTo>
                      <a:pt x="23" y="17"/>
                      <a:pt x="21" y="16"/>
                      <a:pt x="20" y="14"/>
                    </a:cubicBezTo>
                    <a:cubicBezTo>
                      <a:pt x="18" y="13"/>
                      <a:pt x="17" y="12"/>
                      <a:pt x="16" y="10"/>
                    </a:cubicBezTo>
                    <a:moveTo>
                      <a:pt x="61" y="10"/>
                    </a:moveTo>
                    <a:cubicBezTo>
                      <a:pt x="58" y="12"/>
                      <a:pt x="56" y="14"/>
                      <a:pt x="53" y="16"/>
                    </a:cubicBezTo>
                    <a:cubicBezTo>
                      <a:pt x="52" y="16"/>
                      <a:pt x="51" y="17"/>
                      <a:pt x="50" y="17"/>
                    </a:cubicBezTo>
                    <a:cubicBezTo>
                      <a:pt x="52" y="17"/>
                      <a:pt x="54" y="18"/>
                      <a:pt x="56" y="19"/>
                    </a:cubicBezTo>
                    <a:cubicBezTo>
                      <a:pt x="56" y="19"/>
                      <a:pt x="56" y="19"/>
                      <a:pt x="56" y="19"/>
                    </a:cubicBezTo>
                    <a:cubicBezTo>
                      <a:pt x="59" y="16"/>
                      <a:pt x="59" y="16"/>
                      <a:pt x="59" y="16"/>
                    </a:cubicBezTo>
                    <a:cubicBezTo>
                      <a:pt x="60" y="16"/>
                      <a:pt x="60" y="16"/>
                      <a:pt x="61" y="15"/>
                    </a:cubicBezTo>
                    <a:cubicBezTo>
                      <a:pt x="62" y="14"/>
                      <a:pt x="62" y="14"/>
                      <a:pt x="62" y="14"/>
                    </a:cubicBezTo>
                    <a:cubicBezTo>
                      <a:pt x="64" y="12"/>
                      <a:pt x="64" y="12"/>
                      <a:pt x="64" y="12"/>
                    </a:cubicBezTo>
                    <a:cubicBezTo>
                      <a:pt x="63" y="12"/>
                      <a:pt x="62" y="11"/>
                      <a:pt x="61" y="10"/>
                    </a:cubicBezTo>
                    <a:moveTo>
                      <a:pt x="0" y="5"/>
                    </a:moveTo>
                    <a:cubicBezTo>
                      <a:pt x="0" y="5"/>
                      <a:pt x="0" y="5"/>
                      <a:pt x="0" y="5"/>
                    </a:cubicBezTo>
                    <a:cubicBezTo>
                      <a:pt x="0" y="6"/>
                      <a:pt x="0" y="6"/>
                      <a:pt x="0" y="6"/>
                    </a:cubicBezTo>
                    <a:cubicBezTo>
                      <a:pt x="1" y="6"/>
                      <a:pt x="1" y="6"/>
                      <a:pt x="1" y="6"/>
                    </a:cubicBezTo>
                    <a:cubicBezTo>
                      <a:pt x="1" y="6"/>
                      <a:pt x="1" y="6"/>
                      <a:pt x="1" y="6"/>
                    </a:cubicBezTo>
                    <a:cubicBezTo>
                      <a:pt x="1" y="6"/>
                      <a:pt x="1" y="6"/>
                      <a:pt x="1" y="6"/>
                    </a:cubicBezTo>
                    <a:cubicBezTo>
                      <a:pt x="1" y="7"/>
                      <a:pt x="1" y="7"/>
                      <a:pt x="1" y="7"/>
                    </a:cubicBezTo>
                    <a:cubicBezTo>
                      <a:pt x="1" y="9"/>
                      <a:pt x="1" y="9"/>
                      <a:pt x="1" y="9"/>
                    </a:cubicBezTo>
                    <a:cubicBezTo>
                      <a:pt x="3" y="12"/>
                      <a:pt x="3" y="12"/>
                      <a:pt x="3" y="12"/>
                    </a:cubicBezTo>
                    <a:cubicBezTo>
                      <a:pt x="3" y="12"/>
                      <a:pt x="3" y="12"/>
                      <a:pt x="3" y="12"/>
                    </a:cubicBezTo>
                    <a:cubicBezTo>
                      <a:pt x="3" y="13"/>
                      <a:pt x="3" y="13"/>
                      <a:pt x="3" y="13"/>
                    </a:cubicBezTo>
                    <a:cubicBezTo>
                      <a:pt x="3" y="14"/>
                      <a:pt x="3" y="14"/>
                      <a:pt x="3" y="14"/>
                    </a:cubicBezTo>
                    <a:cubicBezTo>
                      <a:pt x="3" y="15"/>
                      <a:pt x="3" y="15"/>
                      <a:pt x="3" y="15"/>
                    </a:cubicBezTo>
                    <a:cubicBezTo>
                      <a:pt x="3" y="15"/>
                      <a:pt x="3" y="15"/>
                      <a:pt x="3" y="15"/>
                    </a:cubicBezTo>
                    <a:cubicBezTo>
                      <a:pt x="5" y="15"/>
                      <a:pt x="8" y="16"/>
                      <a:pt x="10" y="16"/>
                    </a:cubicBezTo>
                    <a:cubicBezTo>
                      <a:pt x="10" y="16"/>
                      <a:pt x="10" y="17"/>
                      <a:pt x="11" y="17"/>
                    </a:cubicBezTo>
                    <a:cubicBezTo>
                      <a:pt x="10" y="16"/>
                      <a:pt x="10" y="16"/>
                      <a:pt x="10" y="15"/>
                    </a:cubicBezTo>
                    <a:cubicBezTo>
                      <a:pt x="10" y="15"/>
                      <a:pt x="10" y="15"/>
                      <a:pt x="10" y="15"/>
                    </a:cubicBezTo>
                    <a:cubicBezTo>
                      <a:pt x="9" y="15"/>
                      <a:pt x="9" y="15"/>
                      <a:pt x="9" y="15"/>
                    </a:cubicBezTo>
                    <a:cubicBezTo>
                      <a:pt x="7" y="11"/>
                      <a:pt x="5" y="7"/>
                      <a:pt x="0" y="5"/>
                    </a:cubicBezTo>
                    <a:cubicBezTo>
                      <a:pt x="0" y="5"/>
                      <a:pt x="0" y="5"/>
                      <a:pt x="0" y="5"/>
                    </a:cubicBezTo>
                    <a:moveTo>
                      <a:pt x="5" y="0"/>
                    </a:moveTo>
                    <a:cubicBezTo>
                      <a:pt x="4" y="1"/>
                      <a:pt x="2" y="1"/>
                      <a:pt x="0" y="2"/>
                    </a:cubicBezTo>
                    <a:cubicBezTo>
                      <a:pt x="0" y="2"/>
                      <a:pt x="0" y="2"/>
                      <a:pt x="0" y="2"/>
                    </a:cubicBezTo>
                    <a:cubicBezTo>
                      <a:pt x="3" y="3"/>
                      <a:pt x="7" y="6"/>
                      <a:pt x="8" y="9"/>
                    </a:cubicBezTo>
                    <a:cubicBezTo>
                      <a:pt x="8" y="7"/>
                      <a:pt x="8" y="6"/>
                      <a:pt x="7" y="4"/>
                    </a:cubicBezTo>
                    <a:cubicBezTo>
                      <a:pt x="6" y="3"/>
                      <a:pt x="6" y="2"/>
                      <a:pt x="6" y="1"/>
                    </a:cubicBezTo>
                    <a:cubicBezTo>
                      <a:pt x="5" y="0"/>
                      <a:pt x="5" y="0"/>
                      <a:pt x="5"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5" name="Freeform 358">
                <a:extLst>
                  <a:ext uri="{FF2B5EF4-FFF2-40B4-BE49-F238E27FC236}">
                    <a16:creationId xmlns:a16="http://schemas.microsoft.com/office/drawing/2014/main" id="{E5CBEFBE-50E7-420B-9D19-4EB299B74325}"/>
                  </a:ext>
                </a:extLst>
              </p:cNvPr>
              <p:cNvSpPr>
                <a:spLocks/>
              </p:cNvSpPr>
              <p:nvPr/>
            </p:nvSpPr>
            <p:spPr bwMode="auto">
              <a:xfrm>
                <a:off x="2711" y="2931"/>
                <a:ext cx="17" cy="7"/>
              </a:xfrm>
              <a:custGeom>
                <a:avLst/>
                <a:gdLst>
                  <a:gd name="T0" fmla="*/ 7 w 7"/>
                  <a:gd name="T1" fmla="*/ 0 h 3"/>
                  <a:gd name="T2" fmla="*/ 0 w 7"/>
                  <a:gd name="T3" fmla="*/ 2 h 3"/>
                  <a:gd name="T4" fmla="*/ 1 w 7"/>
                  <a:gd name="T5" fmla="*/ 2 h 3"/>
                  <a:gd name="T6" fmla="*/ 3 w 7"/>
                  <a:gd name="T7" fmla="*/ 1 h 3"/>
                  <a:gd name="T8" fmla="*/ 3 w 7"/>
                  <a:gd name="T9" fmla="*/ 1 h 3"/>
                  <a:gd name="T10" fmla="*/ 3 w 7"/>
                  <a:gd name="T11" fmla="*/ 1 h 3"/>
                  <a:gd name="T12" fmla="*/ 1 w 7"/>
                  <a:gd name="T13" fmla="*/ 3 h 3"/>
                  <a:gd name="T14" fmla="*/ 1 w 7"/>
                  <a:gd name="T15" fmla="*/ 3 h 3"/>
                  <a:gd name="T16" fmla="*/ 2 w 7"/>
                  <a:gd name="T17" fmla="*/ 3 h 3"/>
                  <a:gd name="T18" fmla="*/ 7 w 7"/>
                  <a:gd name="T19" fmla="*/ 1 h 3"/>
                  <a:gd name="T20" fmla="*/ 7 w 7"/>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3">
                    <a:moveTo>
                      <a:pt x="7" y="0"/>
                    </a:moveTo>
                    <a:cubicBezTo>
                      <a:pt x="5" y="1"/>
                      <a:pt x="2" y="1"/>
                      <a:pt x="0" y="2"/>
                    </a:cubicBezTo>
                    <a:cubicBezTo>
                      <a:pt x="1" y="2"/>
                      <a:pt x="1" y="2"/>
                      <a:pt x="1" y="2"/>
                    </a:cubicBezTo>
                    <a:cubicBezTo>
                      <a:pt x="1" y="2"/>
                      <a:pt x="2" y="2"/>
                      <a:pt x="3" y="1"/>
                    </a:cubicBezTo>
                    <a:cubicBezTo>
                      <a:pt x="3" y="1"/>
                      <a:pt x="3" y="1"/>
                      <a:pt x="3" y="1"/>
                    </a:cubicBezTo>
                    <a:cubicBezTo>
                      <a:pt x="3" y="1"/>
                      <a:pt x="3" y="1"/>
                      <a:pt x="3" y="1"/>
                    </a:cubicBezTo>
                    <a:cubicBezTo>
                      <a:pt x="2" y="2"/>
                      <a:pt x="1" y="2"/>
                      <a:pt x="1" y="3"/>
                    </a:cubicBezTo>
                    <a:cubicBezTo>
                      <a:pt x="1" y="3"/>
                      <a:pt x="1" y="3"/>
                      <a:pt x="1" y="3"/>
                    </a:cubicBezTo>
                    <a:cubicBezTo>
                      <a:pt x="1" y="3"/>
                      <a:pt x="1" y="3"/>
                      <a:pt x="2" y="3"/>
                    </a:cubicBezTo>
                    <a:cubicBezTo>
                      <a:pt x="4" y="2"/>
                      <a:pt x="6" y="2"/>
                      <a:pt x="7" y="1"/>
                    </a:cubicBezTo>
                    <a:cubicBezTo>
                      <a:pt x="7" y="0"/>
                      <a:pt x="7" y="0"/>
                      <a:pt x="7"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6" name="Freeform 359">
                <a:extLst>
                  <a:ext uri="{FF2B5EF4-FFF2-40B4-BE49-F238E27FC236}">
                    <a16:creationId xmlns:a16="http://schemas.microsoft.com/office/drawing/2014/main" id="{E08ECAB3-4004-4132-895B-09632913CFAB}"/>
                  </a:ext>
                </a:extLst>
              </p:cNvPr>
              <p:cNvSpPr>
                <a:spLocks/>
              </p:cNvSpPr>
              <p:nvPr/>
            </p:nvSpPr>
            <p:spPr bwMode="auto">
              <a:xfrm>
                <a:off x="2899" y="3086"/>
                <a:ext cx="5" cy="5"/>
              </a:xfrm>
              <a:custGeom>
                <a:avLst/>
                <a:gdLst>
                  <a:gd name="T0" fmla="*/ 2 w 2"/>
                  <a:gd name="T1" fmla="*/ 0 h 2"/>
                  <a:gd name="T2" fmla="*/ 1 w 2"/>
                  <a:gd name="T3" fmla="*/ 0 h 2"/>
                  <a:gd name="T4" fmla="*/ 1 w 2"/>
                  <a:gd name="T5" fmla="*/ 1 h 2"/>
                  <a:gd name="T6" fmla="*/ 0 w 2"/>
                  <a:gd name="T7" fmla="*/ 1 h 2"/>
                  <a:gd name="T8" fmla="*/ 0 w 2"/>
                  <a:gd name="T9" fmla="*/ 1 h 2"/>
                  <a:gd name="T10" fmla="*/ 0 w 2"/>
                  <a:gd name="T11" fmla="*/ 1 h 2"/>
                  <a:gd name="T12" fmla="*/ 0 w 2"/>
                  <a:gd name="T13" fmla="*/ 2 h 2"/>
                  <a:gd name="T14" fmla="*/ 1 w 2"/>
                  <a:gd name="T15" fmla="*/ 1 h 2"/>
                  <a:gd name="T16" fmla="*/ 1 w 2"/>
                  <a:gd name="T17" fmla="*/ 1 h 2"/>
                  <a:gd name="T18" fmla="*/ 1 w 2"/>
                  <a:gd name="T19" fmla="*/ 1 h 2"/>
                  <a:gd name="T20" fmla="*/ 2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0"/>
                    </a:moveTo>
                    <a:cubicBezTo>
                      <a:pt x="1" y="0"/>
                      <a:pt x="1" y="0"/>
                      <a:pt x="1" y="0"/>
                    </a:cubicBezTo>
                    <a:cubicBezTo>
                      <a:pt x="1" y="1"/>
                      <a:pt x="1" y="1"/>
                      <a:pt x="1" y="1"/>
                    </a:cubicBezTo>
                    <a:cubicBezTo>
                      <a:pt x="1" y="1"/>
                      <a:pt x="1" y="1"/>
                      <a:pt x="0" y="1"/>
                    </a:cubicBezTo>
                    <a:cubicBezTo>
                      <a:pt x="0" y="1"/>
                      <a:pt x="0" y="1"/>
                      <a:pt x="0" y="1"/>
                    </a:cubicBezTo>
                    <a:cubicBezTo>
                      <a:pt x="0" y="1"/>
                      <a:pt x="0" y="1"/>
                      <a:pt x="0" y="1"/>
                    </a:cubicBezTo>
                    <a:cubicBezTo>
                      <a:pt x="0" y="2"/>
                      <a:pt x="0" y="2"/>
                      <a:pt x="0" y="2"/>
                    </a:cubicBezTo>
                    <a:cubicBezTo>
                      <a:pt x="1" y="1"/>
                      <a:pt x="1" y="1"/>
                      <a:pt x="1" y="1"/>
                    </a:cubicBezTo>
                    <a:cubicBezTo>
                      <a:pt x="1" y="1"/>
                      <a:pt x="1" y="1"/>
                      <a:pt x="1" y="1"/>
                    </a:cubicBezTo>
                    <a:cubicBezTo>
                      <a:pt x="1" y="1"/>
                      <a:pt x="1" y="1"/>
                      <a:pt x="1" y="1"/>
                    </a:cubicBezTo>
                    <a:cubicBezTo>
                      <a:pt x="1" y="1"/>
                      <a:pt x="1" y="0"/>
                      <a:pt x="2"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7" name="Freeform 360">
                <a:extLst>
                  <a:ext uri="{FF2B5EF4-FFF2-40B4-BE49-F238E27FC236}">
                    <a16:creationId xmlns:a16="http://schemas.microsoft.com/office/drawing/2014/main" id="{B9AE8A96-27E7-4DAC-8A70-8895E124CCE2}"/>
                  </a:ext>
                </a:extLst>
              </p:cNvPr>
              <p:cNvSpPr>
                <a:spLocks/>
              </p:cNvSpPr>
              <p:nvPr/>
            </p:nvSpPr>
            <p:spPr bwMode="auto">
              <a:xfrm>
                <a:off x="2713" y="2938"/>
                <a:ext cx="27" cy="31"/>
              </a:xfrm>
              <a:custGeom>
                <a:avLst/>
                <a:gdLst>
                  <a:gd name="T0" fmla="*/ 0 w 11"/>
                  <a:gd name="T1" fmla="*/ 0 h 13"/>
                  <a:gd name="T2" fmla="*/ 0 w 11"/>
                  <a:gd name="T3" fmla="*/ 0 h 13"/>
                  <a:gd name="T4" fmla="*/ 1 w 11"/>
                  <a:gd name="T5" fmla="*/ 3 h 13"/>
                  <a:gd name="T6" fmla="*/ 1 w 11"/>
                  <a:gd name="T7" fmla="*/ 3 h 13"/>
                  <a:gd name="T8" fmla="*/ 10 w 11"/>
                  <a:gd name="T9" fmla="*/ 13 h 13"/>
                  <a:gd name="T10" fmla="*/ 11 w 11"/>
                  <a:gd name="T11" fmla="*/ 13 h 13"/>
                  <a:gd name="T12" fmla="*/ 11 w 11"/>
                  <a:gd name="T13" fmla="*/ 13 h 13"/>
                  <a:gd name="T14" fmla="*/ 10 w 11"/>
                  <a:gd name="T15" fmla="*/ 8 h 13"/>
                  <a:gd name="T16" fmla="*/ 9 w 11"/>
                  <a:gd name="T17" fmla="*/ 7 h 13"/>
                  <a:gd name="T18" fmla="*/ 1 w 11"/>
                  <a:gd name="T19" fmla="*/ 0 h 13"/>
                  <a:gd name="T20" fmla="*/ 1 w 11"/>
                  <a:gd name="T21" fmla="*/ 0 h 13"/>
                  <a:gd name="T22" fmla="*/ 0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0" y="0"/>
                    </a:moveTo>
                    <a:cubicBezTo>
                      <a:pt x="0" y="0"/>
                      <a:pt x="0" y="0"/>
                      <a:pt x="0" y="0"/>
                    </a:cubicBezTo>
                    <a:cubicBezTo>
                      <a:pt x="1" y="3"/>
                      <a:pt x="1" y="3"/>
                      <a:pt x="1" y="3"/>
                    </a:cubicBezTo>
                    <a:cubicBezTo>
                      <a:pt x="1" y="3"/>
                      <a:pt x="1" y="3"/>
                      <a:pt x="1" y="3"/>
                    </a:cubicBezTo>
                    <a:cubicBezTo>
                      <a:pt x="6" y="5"/>
                      <a:pt x="8" y="9"/>
                      <a:pt x="10" y="13"/>
                    </a:cubicBezTo>
                    <a:cubicBezTo>
                      <a:pt x="10" y="13"/>
                      <a:pt x="10" y="13"/>
                      <a:pt x="11" y="13"/>
                    </a:cubicBezTo>
                    <a:cubicBezTo>
                      <a:pt x="11" y="13"/>
                      <a:pt x="11" y="13"/>
                      <a:pt x="11" y="13"/>
                    </a:cubicBezTo>
                    <a:cubicBezTo>
                      <a:pt x="11" y="11"/>
                      <a:pt x="10" y="10"/>
                      <a:pt x="10" y="8"/>
                    </a:cubicBezTo>
                    <a:cubicBezTo>
                      <a:pt x="10" y="8"/>
                      <a:pt x="10" y="7"/>
                      <a:pt x="9" y="7"/>
                    </a:cubicBezTo>
                    <a:cubicBezTo>
                      <a:pt x="8" y="4"/>
                      <a:pt x="4" y="1"/>
                      <a:pt x="1" y="0"/>
                    </a:cubicBezTo>
                    <a:cubicBezTo>
                      <a:pt x="1" y="0"/>
                      <a:pt x="1" y="0"/>
                      <a:pt x="1" y="0"/>
                    </a:cubicBezTo>
                    <a:cubicBezTo>
                      <a:pt x="0" y="0"/>
                      <a:pt x="0" y="0"/>
                      <a:pt x="0"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8" name="Freeform 361">
                <a:extLst>
                  <a:ext uri="{FF2B5EF4-FFF2-40B4-BE49-F238E27FC236}">
                    <a16:creationId xmlns:a16="http://schemas.microsoft.com/office/drawing/2014/main" id="{A0E8CE64-6A64-46F3-970B-C0E239A2B786}"/>
                  </a:ext>
                </a:extLst>
              </p:cNvPr>
              <p:cNvSpPr>
                <a:spLocks/>
              </p:cNvSpPr>
              <p:nvPr/>
            </p:nvSpPr>
            <p:spPr bwMode="auto">
              <a:xfrm>
                <a:off x="2754" y="2958"/>
                <a:ext cx="0" cy="2"/>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0"/>
                    </a:cubicBezTo>
                    <a:cubicBezTo>
                      <a:pt x="0" y="0"/>
                      <a:pt x="0" y="0"/>
                      <a:pt x="0"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9" name="Freeform 362">
                <a:extLst>
                  <a:ext uri="{FF2B5EF4-FFF2-40B4-BE49-F238E27FC236}">
                    <a16:creationId xmlns:a16="http://schemas.microsoft.com/office/drawing/2014/main" id="{D6DC9DFB-18D7-4838-915C-99E0B42AF20D}"/>
                  </a:ext>
                </a:extLst>
              </p:cNvPr>
              <p:cNvSpPr>
                <a:spLocks noEditPoints="1"/>
              </p:cNvSpPr>
              <p:nvPr/>
            </p:nvSpPr>
            <p:spPr bwMode="auto">
              <a:xfrm>
                <a:off x="2388" y="3057"/>
                <a:ext cx="159" cy="238"/>
              </a:xfrm>
              <a:custGeom>
                <a:avLst/>
                <a:gdLst>
                  <a:gd name="T0" fmla="*/ 16 w 67"/>
                  <a:gd name="T1" fmla="*/ 48 h 100"/>
                  <a:gd name="T2" fmla="*/ 19 w 67"/>
                  <a:gd name="T3" fmla="*/ 33 h 100"/>
                  <a:gd name="T4" fmla="*/ 14 w 67"/>
                  <a:gd name="T5" fmla="*/ 41 h 100"/>
                  <a:gd name="T6" fmla="*/ 14 w 67"/>
                  <a:gd name="T7" fmla="*/ 42 h 100"/>
                  <a:gd name="T8" fmla="*/ 11 w 67"/>
                  <a:gd name="T9" fmla="*/ 92 h 100"/>
                  <a:gd name="T10" fmla="*/ 13 w 67"/>
                  <a:gd name="T11" fmla="*/ 94 h 100"/>
                  <a:gd name="T12" fmla="*/ 12 w 67"/>
                  <a:gd name="T13" fmla="*/ 91 h 100"/>
                  <a:gd name="T14" fmla="*/ 11 w 67"/>
                  <a:gd name="T15" fmla="*/ 72 h 100"/>
                  <a:gd name="T16" fmla="*/ 12 w 67"/>
                  <a:gd name="T17" fmla="*/ 65 h 100"/>
                  <a:gd name="T18" fmla="*/ 12 w 67"/>
                  <a:gd name="T19" fmla="*/ 65 h 100"/>
                  <a:gd name="T20" fmla="*/ 12 w 67"/>
                  <a:gd name="T21" fmla="*/ 65 h 100"/>
                  <a:gd name="T22" fmla="*/ 16 w 67"/>
                  <a:gd name="T23" fmla="*/ 50 h 100"/>
                  <a:gd name="T24" fmla="*/ 16 w 67"/>
                  <a:gd name="T25" fmla="*/ 48 h 100"/>
                  <a:gd name="T26" fmla="*/ 18 w 67"/>
                  <a:gd name="T27" fmla="*/ 44 h 100"/>
                  <a:gd name="T28" fmla="*/ 18 w 67"/>
                  <a:gd name="T29" fmla="*/ 45 h 100"/>
                  <a:gd name="T30" fmla="*/ 18 w 67"/>
                  <a:gd name="T31" fmla="*/ 44 h 100"/>
                  <a:gd name="T32" fmla="*/ 18 w 67"/>
                  <a:gd name="T33" fmla="*/ 44 h 100"/>
                  <a:gd name="T34" fmla="*/ 19 w 67"/>
                  <a:gd name="T35" fmla="*/ 44 h 100"/>
                  <a:gd name="T36" fmla="*/ 19 w 67"/>
                  <a:gd name="T37" fmla="*/ 44 h 100"/>
                  <a:gd name="T38" fmla="*/ 19 w 67"/>
                  <a:gd name="T39" fmla="*/ 44 h 100"/>
                  <a:gd name="T40" fmla="*/ 21 w 67"/>
                  <a:gd name="T41" fmla="*/ 40 h 100"/>
                  <a:gd name="T42" fmla="*/ 21 w 67"/>
                  <a:gd name="T43" fmla="*/ 40 h 100"/>
                  <a:gd name="T44" fmla="*/ 23 w 67"/>
                  <a:gd name="T45" fmla="*/ 37 h 100"/>
                  <a:gd name="T46" fmla="*/ 23 w 67"/>
                  <a:gd name="T47" fmla="*/ 35 h 100"/>
                  <a:gd name="T48" fmla="*/ 24 w 67"/>
                  <a:gd name="T49" fmla="*/ 29 h 100"/>
                  <a:gd name="T50" fmla="*/ 24 w 67"/>
                  <a:gd name="T51" fmla="*/ 29 h 100"/>
                  <a:gd name="T52" fmla="*/ 35 w 67"/>
                  <a:gd name="T53" fmla="*/ 1 h 100"/>
                  <a:gd name="T54" fmla="*/ 25 w 67"/>
                  <a:gd name="T55" fmla="*/ 8 h 100"/>
                  <a:gd name="T56" fmla="*/ 13 w 67"/>
                  <a:gd name="T57" fmla="*/ 22 h 100"/>
                  <a:gd name="T58" fmla="*/ 12 w 67"/>
                  <a:gd name="T59" fmla="*/ 23 h 100"/>
                  <a:gd name="T60" fmla="*/ 11 w 67"/>
                  <a:gd name="T61" fmla="*/ 25 h 100"/>
                  <a:gd name="T62" fmla="*/ 4 w 67"/>
                  <a:gd name="T63" fmla="*/ 38 h 100"/>
                  <a:gd name="T64" fmla="*/ 3 w 67"/>
                  <a:gd name="T65" fmla="*/ 42 h 100"/>
                  <a:gd name="T66" fmla="*/ 1 w 67"/>
                  <a:gd name="T67" fmla="*/ 50 h 100"/>
                  <a:gd name="T68" fmla="*/ 0 w 67"/>
                  <a:gd name="T69" fmla="*/ 63 h 100"/>
                  <a:gd name="T70" fmla="*/ 3 w 67"/>
                  <a:gd name="T71" fmla="*/ 80 h 100"/>
                  <a:gd name="T72" fmla="*/ 7 w 67"/>
                  <a:gd name="T73" fmla="*/ 92 h 100"/>
                  <a:gd name="T74" fmla="*/ 12 w 67"/>
                  <a:gd name="T75" fmla="*/ 100 h 100"/>
                  <a:gd name="T76" fmla="*/ 9 w 67"/>
                  <a:gd name="T77" fmla="*/ 93 h 100"/>
                  <a:gd name="T78" fmla="*/ 5 w 67"/>
                  <a:gd name="T79" fmla="*/ 44 h 100"/>
                  <a:gd name="T80" fmla="*/ 7 w 67"/>
                  <a:gd name="T81" fmla="*/ 38 h 100"/>
                  <a:gd name="T82" fmla="*/ 9 w 67"/>
                  <a:gd name="T83" fmla="*/ 34 h 100"/>
                  <a:gd name="T84" fmla="*/ 31 w 67"/>
                  <a:gd name="T85" fmla="*/ 8 h 100"/>
                  <a:gd name="T86" fmla="*/ 35 w 67"/>
                  <a:gd name="T87" fmla="*/ 1 h 100"/>
                  <a:gd name="T88" fmla="*/ 55 w 67"/>
                  <a:gd name="T89" fmla="*/ 8 h 100"/>
                  <a:gd name="T90" fmla="*/ 51 w 67"/>
                  <a:gd name="T91"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7" h="100">
                    <a:moveTo>
                      <a:pt x="16" y="48"/>
                    </a:moveTo>
                    <a:cubicBezTo>
                      <a:pt x="16" y="48"/>
                      <a:pt x="16" y="48"/>
                      <a:pt x="16" y="48"/>
                    </a:cubicBezTo>
                    <a:cubicBezTo>
                      <a:pt x="16" y="48"/>
                      <a:pt x="16" y="48"/>
                      <a:pt x="16" y="48"/>
                    </a:cubicBezTo>
                    <a:moveTo>
                      <a:pt x="25" y="26"/>
                    </a:moveTo>
                    <a:cubicBezTo>
                      <a:pt x="24" y="27"/>
                      <a:pt x="23" y="28"/>
                      <a:pt x="22" y="29"/>
                    </a:cubicBezTo>
                    <a:cubicBezTo>
                      <a:pt x="20" y="31"/>
                      <a:pt x="19" y="32"/>
                      <a:pt x="19" y="33"/>
                    </a:cubicBezTo>
                    <a:cubicBezTo>
                      <a:pt x="18" y="35"/>
                      <a:pt x="17" y="36"/>
                      <a:pt x="16" y="38"/>
                    </a:cubicBezTo>
                    <a:cubicBezTo>
                      <a:pt x="16" y="39"/>
                      <a:pt x="15" y="39"/>
                      <a:pt x="15" y="40"/>
                    </a:cubicBezTo>
                    <a:cubicBezTo>
                      <a:pt x="14" y="41"/>
                      <a:pt x="14" y="41"/>
                      <a:pt x="14" y="41"/>
                    </a:cubicBezTo>
                    <a:cubicBezTo>
                      <a:pt x="14" y="42"/>
                      <a:pt x="14" y="42"/>
                      <a:pt x="14" y="42"/>
                    </a:cubicBezTo>
                    <a:cubicBezTo>
                      <a:pt x="14" y="42"/>
                      <a:pt x="14" y="42"/>
                      <a:pt x="14" y="42"/>
                    </a:cubicBezTo>
                    <a:cubicBezTo>
                      <a:pt x="14" y="42"/>
                      <a:pt x="14" y="42"/>
                      <a:pt x="14" y="42"/>
                    </a:cubicBezTo>
                    <a:cubicBezTo>
                      <a:pt x="13" y="44"/>
                      <a:pt x="12" y="45"/>
                      <a:pt x="12" y="47"/>
                    </a:cubicBezTo>
                    <a:cubicBezTo>
                      <a:pt x="10" y="53"/>
                      <a:pt x="8" y="59"/>
                      <a:pt x="8" y="64"/>
                    </a:cubicBezTo>
                    <a:cubicBezTo>
                      <a:pt x="7" y="76"/>
                      <a:pt x="9" y="85"/>
                      <a:pt x="11" y="92"/>
                    </a:cubicBezTo>
                    <a:cubicBezTo>
                      <a:pt x="11" y="94"/>
                      <a:pt x="12" y="97"/>
                      <a:pt x="13" y="98"/>
                    </a:cubicBezTo>
                    <a:cubicBezTo>
                      <a:pt x="13" y="97"/>
                      <a:pt x="13" y="97"/>
                      <a:pt x="13" y="96"/>
                    </a:cubicBezTo>
                    <a:cubicBezTo>
                      <a:pt x="13" y="95"/>
                      <a:pt x="13" y="95"/>
                      <a:pt x="13" y="94"/>
                    </a:cubicBezTo>
                    <a:cubicBezTo>
                      <a:pt x="12" y="92"/>
                      <a:pt x="12" y="92"/>
                      <a:pt x="12" y="92"/>
                    </a:cubicBezTo>
                    <a:cubicBezTo>
                      <a:pt x="12" y="91"/>
                      <a:pt x="12" y="91"/>
                      <a:pt x="12" y="91"/>
                    </a:cubicBezTo>
                    <a:cubicBezTo>
                      <a:pt x="12" y="91"/>
                      <a:pt x="12" y="91"/>
                      <a:pt x="12" y="91"/>
                    </a:cubicBezTo>
                    <a:cubicBezTo>
                      <a:pt x="12" y="87"/>
                      <a:pt x="12" y="87"/>
                      <a:pt x="12" y="87"/>
                    </a:cubicBezTo>
                    <a:cubicBezTo>
                      <a:pt x="11" y="84"/>
                      <a:pt x="11" y="82"/>
                      <a:pt x="11" y="79"/>
                    </a:cubicBezTo>
                    <a:cubicBezTo>
                      <a:pt x="11" y="77"/>
                      <a:pt x="11" y="74"/>
                      <a:pt x="11" y="72"/>
                    </a:cubicBezTo>
                    <a:cubicBezTo>
                      <a:pt x="11" y="68"/>
                      <a:pt x="11" y="68"/>
                      <a:pt x="11" y="68"/>
                    </a:cubicBezTo>
                    <a:cubicBezTo>
                      <a:pt x="11" y="66"/>
                      <a:pt x="11" y="66"/>
                      <a:pt x="11" y="66"/>
                    </a:cubicBezTo>
                    <a:cubicBezTo>
                      <a:pt x="12" y="65"/>
                      <a:pt x="12" y="65"/>
                      <a:pt x="12" y="65"/>
                    </a:cubicBezTo>
                    <a:cubicBezTo>
                      <a:pt x="12" y="65"/>
                      <a:pt x="12" y="65"/>
                      <a:pt x="12" y="65"/>
                    </a:cubicBezTo>
                    <a:cubicBezTo>
                      <a:pt x="12" y="65"/>
                      <a:pt x="12" y="65"/>
                      <a:pt x="12" y="65"/>
                    </a:cubicBezTo>
                    <a:cubicBezTo>
                      <a:pt x="12" y="65"/>
                      <a:pt x="12" y="65"/>
                      <a:pt x="12" y="65"/>
                    </a:cubicBezTo>
                    <a:cubicBezTo>
                      <a:pt x="12" y="65"/>
                      <a:pt x="12" y="65"/>
                      <a:pt x="12" y="65"/>
                    </a:cubicBezTo>
                    <a:cubicBezTo>
                      <a:pt x="12" y="65"/>
                      <a:pt x="12" y="65"/>
                      <a:pt x="12" y="65"/>
                    </a:cubicBezTo>
                    <a:cubicBezTo>
                      <a:pt x="12" y="65"/>
                      <a:pt x="12" y="65"/>
                      <a:pt x="12" y="65"/>
                    </a:cubicBezTo>
                    <a:cubicBezTo>
                      <a:pt x="12" y="64"/>
                      <a:pt x="12" y="64"/>
                      <a:pt x="12" y="64"/>
                    </a:cubicBezTo>
                    <a:cubicBezTo>
                      <a:pt x="13" y="57"/>
                      <a:pt x="13" y="57"/>
                      <a:pt x="13" y="57"/>
                    </a:cubicBezTo>
                    <a:cubicBezTo>
                      <a:pt x="16" y="50"/>
                      <a:pt x="16" y="50"/>
                      <a:pt x="16" y="50"/>
                    </a:cubicBezTo>
                    <a:cubicBezTo>
                      <a:pt x="16" y="49"/>
                      <a:pt x="16" y="49"/>
                      <a:pt x="16" y="49"/>
                    </a:cubicBezTo>
                    <a:cubicBezTo>
                      <a:pt x="16" y="49"/>
                      <a:pt x="16" y="49"/>
                      <a:pt x="16" y="49"/>
                    </a:cubicBezTo>
                    <a:cubicBezTo>
                      <a:pt x="16" y="48"/>
                      <a:pt x="16" y="48"/>
                      <a:pt x="16" y="48"/>
                    </a:cubicBezTo>
                    <a:cubicBezTo>
                      <a:pt x="17" y="47"/>
                      <a:pt x="17" y="47"/>
                      <a:pt x="17" y="47"/>
                    </a:cubicBezTo>
                    <a:cubicBezTo>
                      <a:pt x="18" y="45"/>
                      <a:pt x="18" y="45"/>
                      <a:pt x="18" y="45"/>
                    </a:cubicBezTo>
                    <a:cubicBezTo>
                      <a:pt x="18" y="44"/>
                      <a:pt x="18" y="44"/>
                      <a:pt x="18" y="44"/>
                    </a:cubicBezTo>
                    <a:cubicBezTo>
                      <a:pt x="18" y="44"/>
                      <a:pt x="18" y="44"/>
                      <a:pt x="18" y="44"/>
                    </a:cubicBezTo>
                    <a:cubicBezTo>
                      <a:pt x="18" y="44"/>
                      <a:pt x="18" y="44"/>
                      <a:pt x="18" y="44"/>
                    </a:cubicBezTo>
                    <a:cubicBezTo>
                      <a:pt x="18" y="45"/>
                      <a:pt x="18" y="45"/>
                      <a:pt x="18" y="45"/>
                    </a:cubicBezTo>
                    <a:cubicBezTo>
                      <a:pt x="18" y="44"/>
                      <a:pt x="18" y="44"/>
                      <a:pt x="18" y="44"/>
                    </a:cubicBezTo>
                    <a:cubicBezTo>
                      <a:pt x="18" y="44"/>
                      <a:pt x="18" y="44"/>
                      <a:pt x="18" y="44"/>
                    </a:cubicBezTo>
                    <a:cubicBezTo>
                      <a:pt x="18" y="44"/>
                      <a:pt x="18" y="44"/>
                      <a:pt x="18" y="44"/>
                    </a:cubicBezTo>
                    <a:cubicBezTo>
                      <a:pt x="19" y="44"/>
                      <a:pt x="19" y="44"/>
                      <a:pt x="19" y="44"/>
                    </a:cubicBezTo>
                    <a:cubicBezTo>
                      <a:pt x="18" y="44"/>
                      <a:pt x="18" y="44"/>
                      <a:pt x="18" y="44"/>
                    </a:cubicBezTo>
                    <a:cubicBezTo>
                      <a:pt x="18" y="44"/>
                      <a:pt x="18" y="44"/>
                      <a:pt x="18" y="44"/>
                    </a:cubicBezTo>
                    <a:cubicBezTo>
                      <a:pt x="18" y="44"/>
                      <a:pt x="18" y="44"/>
                      <a:pt x="18" y="44"/>
                    </a:cubicBezTo>
                    <a:cubicBezTo>
                      <a:pt x="18" y="44"/>
                      <a:pt x="18" y="44"/>
                      <a:pt x="18" y="44"/>
                    </a:cubicBezTo>
                    <a:cubicBezTo>
                      <a:pt x="19" y="44"/>
                      <a:pt x="19" y="44"/>
                      <a:pt x="19" y="44"/>
                    </a:cubicBezTo>
                    <a:cubicBezTo>
                      <a:pt x="19" y="44"/>
                      <a:pt x="19" y="44"/>
                      <a:pt x="19" y="44"/>
                    </a:cubicBezTo>
                    <a:cubicBezTo>
                      <a:pt x="19" y="44"/>
                      <a:pt x="19" y="44"/>
                      <a:pt x="19" y="44"/>
                    </a:cubicBezTo>
                    <a:cubicBezTo>
                      <a:pt x="19" y="44"/>
                      <a:pt x="19" y="44"/>
                      <a:pt x="19" y="44"/>
                    </a:cubicBezTo>
                    <a:cubicBezTo>
                      <a:pt x="19" y="44"/>
                      <a:pt x="19" y="44"/>
                      <a:pt x="19" y="44"/>
                    </a:cubicBezTo>
                    <a:cubicBezTo>
                      <a:pt x="19" y="44"/>
                      <a:pt x="19" y="44"/>
                      <a:pt x="19" y="44"/>
                    </a:cubicBezTo>
                    <a:cubicBezTo>
                      <a:pt x="19" y="44"/>
                      <a:pt x="19" y="44"/>
                      <a:pt x="19" y="44"/>
                    </a:cubicBezTo>
                    <a:cubicBezTo>
                      <a:pt x="21" y="40"/>
                      <a:pt x="21" y="40"/>
                      <a:pt x="21" y="40"/>
                    </a:cubicBezTo>
                    <a:cubicBezTo>
                      <a:pt x="21" y="40"/>
                      <a:pt x="21" y="40"/>
                      <a:pt x="21" y="40"/>
                    </a:cubicBezTo>
                    <a:cubicBezTo>
                      <a:pt x="21" y="40"/>
                      <a:pt x="21" y="40"/>
                      <a:pt x="21" y="40"/>
                    </a:cubicBezTo>
                    <a:cubicBezTo>
                      <a:pt x="21" y="40"/>
                      <a:pt x="21" y="40"/>
                      <a:pt x="21" y="40"/>
                    </a:cubicBezTo>
                    <a:cubicBezTo>
                      <a:pt x="21" y="40"/>
                      <a:pt x="21" y="40"/>
                      <a:pt x="21" y="40"/>
                    </a:cubicBezTo>
                    <a:cubicBezTo>
                      <a:pt x="21" y="40"/>
                      <a:pt x="21" y="40"/>
                      <a:pt x="21" y="40"/>
                    </a:cubicBezTo>
                    <a:cubicBezTo>
                      <a:pt x="22" y="39"/>
                      <a:pt x="22" y="39"/>
                      <a:pt x="22" y="39"/>
                    </a:cubicBezTo>
                    <a:cubicBezTo>
                      <a:pt x="22" y="39"/>
                      <a:pt x="22" y="38"/>
                      <a:pt x="23" y="38"/>
                    </a:cubicBezTo>
                    <a:cubicBezTo>
                      <a:pt x="23" y="37"/>
                      <a:pt x="23" y="37"/>
                      <a:pt x="23" y="37"/>
                    </a:cubicBezTo>
                    <a:cubicBezTo>
                      <a:pt x="23" y="37"/>
                      <a:pt x="23" y="37"/>
                      <a:pt x="23" y="37"/>
                    </a:cubicBezTo>
                    <a:cubicBezTo>
                      <a:pt x="23" y="36"/>
                      <a:pt x="23" y="36"/>
                      <a:pt x="23" y="36"/>
                    </a:cubicBezTo>
                    <a:cubicBezTo>
                      <a:pt x="23" y="35"/>
                      <a:pt x="23" y="35"/>
                      <a:pt x="23" y="35"/>
                    </a:cubicBezTo>
                    <a:cubicBezTo>
                      <a:pt x="23" y="34"/>
                      <a:pt x="23" y="34"/>
                      <a:pt x="23" y="34"/>
                    </a:cubicBezTo>
                    <a:cubicBezTo>
                      <a:pt x="23" y="33"/>
                      <a:pt x="24" y="31"/>
                      <a:pt x="24" y="30"/>
                    </a:cubicBezTo>
                    <a:cubicBezTo>
                      <a:pt x="24" y="29"/>
                      <a:pt x="24" y="29"/>
                      <a:pt x="24" y="29"/>
                    </a:cubicBezTo>
                    <a:cubicBezTo>
                      <a:pt x="24" y="29"/>
                      <a:pt x="24" y="29"/>
                      <a:pt x="24" y="29"/>
                    </a:cubicBezTo>
                    <a:cubicBezTo>
                      <a:pt x="24" y="29"/>
                      <a:pt x="24" y="29"/>
                      <a:pt x="24" y="29"/>
                    </a:cubicBezTo>
                    <a:cubicBezTo>
                      <a:pt x="24" y="29"/>
                      <a:pt x="24" y="29"/>
                      <a:pt x="24" y="29"/>
                    </a:cubicBezTo>
                    <a:cubicBezTo>
                      <a:pt x="24" y="27"/>
                      <a:pt x="24" y="27"/>
                      <a:pt x="24" y="27"/>
                    </a:cubicBezTo>
                    <a:cubicBezTo>
                      <a:pt x="25" y="26"/>
                      <a:pt x="25" y="26"/>
                      <a:pt x="25" y="26"/>
                    </a:cubicBezTo>
                    <a:moveTo>
                      <a:pt x="35" y="1"/>
                    </a:moveTo>
                    <a:cubicBezTo>
                      <a:pt x="35" y="1"/>
                      <a:pt x="35" y="1"/>
                      <a:pt x="35" y="1"/>
                    </a:cubicBezTo>
                    <a:cubicBezTo>
                      <a:pt x="30" y="5"/>
                      <a:pt x="30" y="5"/>
                      <a:pt x="30" y="5"/>
                    </a:cubicBezTo>
                    <a:cubicBezTo>
                      <a:pt x="25" y="8"/>
                      <a:pt x="25" y="8"/>
                      <a:pt x="25" y="8"/>
                    </a:cubicBezTo>
                    <a:cubicBezTo>
                      <a:pt x="21" y="13"/>
                      <a:pt x="21" y="13"/>
                      <a:pt x="21" y="13"/>
                    </a:cubicBezTo>
                    <a:cubicBezTo>
                      <a:pt x="19" y="14"/>
                      <a:pt x="18" y="16"/>
                      <a:pt x="16" y="17"/>
                    </a:cubicBezTo>
                    <a:cubicBezTo>
                      <a:pt x="15" y="19"/>
                      <a:pt x="14" y="20"/>
                      <a:pt x="13" y="22"/>
                    </a:cubicBezTo>
                    <a:cubicBezTo>
                      <a:pt x="12" y="22"/>
                      <a:pt x="12" y="22"/>
                      <a:pt x="12" y="22"/>
                    </a:cubicBezTo>
                    <a:cubicBezTo>
                      <a:pt x="12" y="23"/>
                      <a:pt x="12" y="23"/>
                      <a:pt x="12" y="23"/>
                    </a:cubicBezTo>
                    <a:cubicBezTo>
                      <a:pt x="12" y="23"/>
                      <a:pt x="12" y="23"/>
                      <a:pt x="12" y="23"/>
                    </a:cubicBezTo>
                    <a:cubicBezTo>
                      <a:pt x="12" y="23"/>
                      <a:pt x="12" y="23"/>
                      <a:pt x="12" y="23"/>
                    </a:cubicBezTo>
                    <a:cubicBezTo>
                      <a:pt x="12" y="23"/>
                      <a:pt x="12" y="23"/>
                      <a:pt x="12" y="23"/>
                    </a:cubicBezTo>
                    <a:cubicBezTo>
                      <a:pt x="11" y="25"/>
                      <a:pt x="11" y="25"/>
                      <a:pt x="11" y="25"/>
                    </a:cubicBezTo>
                    <a:cubicBezTo>
                      <a:pt x="9" y="27"/>
                      <a:pt x="9" y="27"/>
                      <a:pt x="9" y="27"/>
                    </a:cubicBezTo>
                    <a:cubicBezTo>
                      <a:pt x="8" y="29"/>
                      <a:pt x="7" y="31"/>
                      <a:pt x="7" y="33"/>
                    </a:cubicBezTo>
                    <a:cubicBezTo>
                      <a:pt x="6" y="34"/>
                      <a:pt x="5" y="36"/>
                      <a:pt x="4" y="38"/>
                    </a:cubicBezTo>
                    <a:cubicBezTo>
                      <a:pt x="4" y="38"/>
                      <a:pt x="4" y="38"/>
                      <a:pt x="4" y="38"/>
                    </a:cubicBezTo>
                    <a:cubicBezTo>
                      <a:pt x="4" y="38"/>
                      <a:pt x="4" y="38"/>
                      <a:pt x="4" y="38"/>
                    </a:cubicBezTo>
                    <a:cubicBezTo>
                      <a:pt x="3" y="42"/>
                      <a:pt x="3" y="42"/>
                      <a:pt x="3" y="42"/>
                    </a:cubicBezTo>
                    <a:cubicBezTo>
                      <a:pt x="3" y="43"/>
                      <a:pt x="3" y="43"/>
                      <a:pt x="2" y="44"/>
                    </a:cubicBezTo>
                    <a:cubicBezTo>
                      <a:pt x="2" y="46"/>
                      <a:pt x="2" y="46"/>
                      <a:pt x="2" y="46"/>
                    </a:cubicBezTo>
                    <a:cubicBezTo>
                      <a:pt x="2" y="48"/>
                      <a:pt x="1" y="49"/>
                      <a:pt x="1" y="50"/>
                    </a:cubicBezTo>
                    <a:cubicBezTo>
                      <a:pt x="1" y="52"/>
                      <a:pt x="1" y="53"/>
                      <a:pt x="1" y="55"/>
                    </a:cubicBezTo>
                    <a:cubicBezTo>
                      <a:pt x="0" y="59"/>
                      <a:pt x="0" y="59"/>
                      <a:pt x="0" y="59"/>
                    </a:cubicBezTo>
                    <a:cubicBezTo>
                      <a:pt x="0" y="60"/>
                      <a:pt x="0" y="62"/>
                      <a:pt x="0" y="63"/>
                    </a:cubicBezTo>
                    <a:cubicBezTo>
                      <a:pt x="0" y="65"/>
                      <a:pt x="0" y="66"/>
                      <a:pt x="0" y="67"/>
                    </a:cubicBezTo>
                    <a:cubicBezTo>
                      <a:pt x="1" y="69"/>
                      <a:pt x="1" y="70"/>
                      <a:pt x="1" y="72"/>
                    </a:cubicBezTo>
                    <a:cubicBezTo>
                      <a:pt x="1" y="74"/>
                      <a:pt x="2" y="77"/>
                      <a:pt x="3" y="80"/>
                    </a:cubicBezTo>
                    <a:cubicBezTo>
                      <a:pt x="3" y="81"/>
                      <a:pt x="4" y="83"/>
                      <a:pt x="4" y="84"/>
                    </a:cubicBezTo>
                    <a:cubicBezTo>
                      <a:pt x="5" y="85"/>
                      <a:pt x="5" y="87"/>
                      <a:pt x="5" y="88"/>
                    </a:cubicBezTo>
                    <a:cubicBezTo>
                      <a:pt x="7" y="92"/>
                      <a:pt x="7" y="92"/>
                      <a:pt x="7" y="92"/>
                    </a:cubicBezTo>
                    <a:cubicBezTo>
                      <a:pt x="8" y="93"/>
                      <a:pt x="8" y="94"/>
                      <a:pt x="9" y="96"/>
                    </a:cubicBezTo>
                    <a:cubicBezTo>
                      <a:pt x="10" y="97"/>
                      <a:pt x="10" y="98"/>
                      <a:pt x="11" y="99"/>
                    </a:cubicBezTo>
                    <a:cubicBezTo>
                      <a:pt x="12" y="100"/>
                      <a:pt x="12" y="100"/>
                      <a:pt x="12" y="100"/>
                    </a:cubicBezTo>
                    <a:cubicBezTo>
                      <a:pt x="12" y="100"/>
                      <a:pt x="12" y="100"/>
                      <a:pt x="12" y="100"/>
                    </a:cubicBezTo>
                    <a:cubicBezTo>
                      <a:pt x="12" y="100"/>
                      <a:pt x="12" y="100"/>
                      <a:pt x="12" y="99"/>
                    </a:cubicBezTo>
                    <a:cubicBezTo>
                      <a:pt x="11" y="98"/>
                      <a:pt x="10" y="96"/>
                      <a:pt x="9" y="93"/>
                    </a:cubicBezTo>
                    <a:cubicBezTo>
                      <a:pt x="7" y="89"/>
                      <a:pt x="6" y="86"/>
                      <a:pt x="4" y="81"/>
                    </a:cubicBezTo>
                    <a:cubicBezTo>
                      <a:pt x="3" y="76"/>
                      <a:pt x="2" y="70"/>
                      <a:pt x="2" y="64"/>
                    </a:cubicBezTo>
                    <a:cubicBezTo>
                      <a:pt x="2" y="58"/>
                      <a:pt x="3" y="51"/>
                      <a:pt x="5" y="44"/>
                    </a:cubicBezTo>
                    <a:cubicBezTo>
                      <a:pt x="5" y="43"/>
                      <a:pt x="6" y="41"/>
                      <a:pt x="6" y="39"/>
                    </a:cubicBezTo>
                    <a:cubicBezTo>
                      <a:pt x="7" y="39"/>
                      <a:pt x="7" y="39"/>
                      <a:pt x="7" y="39"/>
                    </a:cubicBezTo>
                    <a:cubicBezTo>
                      <a:pt x="7" y="38"/>
                      <a:pt x="7" y="38"/>
                      <a:pt x="7" y="38"/>
                    </a:cubicBezTo>
                    <a:cubicBezTo>
                      <a:pt x="7" y="38"/>
                      <a:pt x="7" y="38"/>
                      <a:pt x="7" y="38"/>
                    </a:cubicBezTo>
                    <a:cubicBezTo>
                      <a:pt x="8" y="37"/>
                      <a:pt x="8" y="37"/>
                      <a:pt x="8" y="37"/>
                    </a:cubicBezTo>
                    <a:cubicBezTo>
                      <a:pt x="8" y="36"/>
                      <a:pt x="8" y="35"/>
                      <a:pt x="9" y="34"/>
                    </a:cubicBezTo>
                    <a:cubicBezTo>
                      <a:pt x="9" y="33"/>
                      <a:pt x="10" y="31"/>
                      <a:pt x="11" y="29"/>
                    </a:cubicBezTo>
                    <a:cubicBezTo>
                      <a:pt x="12" y="27"/>
                      <a:pt x="13" y="26"/>
                      <a:pt x="15" y="24"/>
                    </a:cubicBezTo>
                    <a:cubicBezTo>
                      <a:pt x="19" y="18"/>
                      <a:pt x="24" y="12"/>
                      <a:pt x="31" y="8"/>
                    </a:cubicBezTo>
                    <a:cubicBezTo>
                      <a:pt x="31" y="8"/>
                      <a:pt x="31" y="8"/>
                      <a:pt x="31" y="8"/>
                    </a:cubicBezTo>
                    <a:cubicBezTo>
                      <a:pt x="34" y="3"/>
                      <a:pt x="34" y="3"/>
                      <a:pt x="34" y="3"/>
                    </a:cubicBezTo>
                    <a:cubicBezTo>
                      <a:pt x="34" y="2"/>
                      <a:pt x="35" y="2"/>
                      <a:pt x="35" y="1"/>
                    </a:cubicBezTo>
                    <a:moveTo>
                      <a:pt x="67" y="0"/>
                    </a:moveTo>
                    <a:cubicBezTo>
                      <a:pt x="65" y="2"/>
                      <a:pt x="62" y="3"/>
                      <a:pt x="59" y="4"/>
                    </a:cubicBezTo>
                    <a:cubicBezTo>
                      <a:pt x="58" y="5"/>
                      <a:pt x="57" y="7"/>
                      <a:pt x="55" y="8"/>
                    </a:cubicBezTo>
                    <a:cubicBezTo>
                      <a:pt x="54" y="9"/>
                      <a:pt x="53" y="11"/>
                      <a:pt x="51" y="13"/>
                    </a:cubicBezTo>
                    <a:cubicBezTo>
                      <a:pt x="50" y="14"/>
                      <a:pt x="49" y="15"/>
                      <a:pt x="48" y="17"/>
                    </a:cubicBezTo>
                    <a:cubicBezTo>
                      <a:pt x="49" y="17"/>
                      <a:pt x="50" y="16"/>
                      <a:pt x="51" y="16"/>
                    </a:cubicBezTo>
                    <a:cubicBezTo>
                      <a:pt x="54" y="14"/>
                      <a:pt x="57" y="13"/>
                      <a:pt x="61" y="11"/>
                    </a:cubicBezTo>
                    <a:cubicBezTo>
                      <a:pt x="62" y="8"/>
                      <a:pt x="64" y="4"/>
                      <a:pt x="67"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0" name="Freeform 363">
                <a:extLst>
                  <a:ext uri="{FF2B5EF4-FFF2-40B4-BE49-F238E27FC236}">
                    <a16:creationId xmlns:a16="http://schemas.microsoft.com/office/drawing/2014/main" id="{873B92F1-893B-4DDE-8489-244F7ACF3A8A}"/>
                  </a:ext>
                </a:extLst>
              </p:cNvPr>
              <p:cNvSpPr>
                <a:spLocks noEditPoints="1"/>
              </p:cNvSpPr>
              <p:nvPr/>
            </p:nvSpPr>
            <p:spPr bwMode="auto">
              <a:xfrm>
                <a:off x="2552" y="3026"/>
                <a:ext cx="78" cy="271"/>
              </a:xfrm>
              <a:custGeom>
                <a:avLst/>
                <a:gdLst>
                  <a:gd name="T0" fmla="*/ 1 w 33"/>
                  <a:gd name="T1" fmla="*/ 66 h 114"/>
                  <a:gd name="T2" fmla="*/ 4 w 33"/>
                  <a:gd name="T3" fmla="*/ 73 h 114"/>
                  <a:gd name="T4" fmla="*/ 2 w 33"/>
                  <a:gd name="T5" fmla="*/ 57 h 114"/>
                  <a:gd name="T6" fmla="*/ 7 w 33"/>
                  <a:gd name="T7" fmla="*/ 56 h 114"/>
                  <a:gd name="T8" fmla="*/ 15 w 33"/>
                  <a:gd name="T9" fmla="*/ 73 h 114"/>
                  <a:gd name="T10" fmla="*/ 25 w 33"/>
                  <a:gd name="T11" fmla="*/ 82 h 114"/>
                  <a:gd name="T12" fmla="*/ 30 w 33"/>
                  <a:gd name="T13" fmla="*/ 93 h 114"/>
                  <a:gd name="T14" fmla="*/ 25 w 33"/>
                  <a:gd name="T15" fmla="*/ 90 h 114"/>
                  <a:gd name="T16" fmla="*/ 13 w 33"/>
                  <a:gd name="T17" fmla="*/ 76 h 114"/>
                  <a:gd name="T18" fmla="*/ 12 w 33"/>
                  <a:gd name="T19" fmla="*/ 87 h 114"/>
                  <a:gd name="T20" fmla="*/ 11 w 33"/>
                  <a:gd name="T21" fmla="*/ 99 h 114"/>
                  <a:gd name="T22" fmla="*/ 14 w 33"/>
                  <a:gd name="T23" fmla="*/ 113 h 114"/>
                  <a:gd name="T24" fmla="*/ 9 w 33"/>
                  <a:gd name="T25" fmla="*/ 103 h 114"/>
                  <a:gd name="T26" fmla="*/ 8 w 33"/>
                  <a:gd name="T27" fmla="*/ 87 h 114"/>
                  <a:gd name="T28" fmla="*/ 6 w 33"/>
                  <a:gd name="T29" fmla="*/ 82 h 114"/>
                  <a:gd name="T30" fmla="*/ 6 w 33"/>
                  <a:gd name="T31" fmla="*/ 96 h 114"/>
                  <a:gd name="T32" fmla="*/ 7 w 33"/>
                  <a:gd name="T33" fmla="*/ 100 h 114"/>
                  <a:gd name="T34" fmla="*/ 9 w 33"/>
                  <a:gd name="T35" fmla="*/ 107 h 114"/>
                  <a:gd name="T36" fmla="*/ 11 w 33"/>
                  <a:gd name="T37" fmla="*/ 111 h 114"/>
                  <a:gd name="T38" fmla="*/ 13 w 33"/>
                  <a:gd name="T39" fmla="*/ 113 h 114"/>
                  <a:gd name="T40" fmla="*/ 14 w 33"/>
                  <a:gd name="T41" fmla="*/ 112 h 114"/>
                  <a:gd name="T42" fmla="*/ 14 w 33"/>
                  <a:gd name="T43" fmla="*/ 111 h 114"/>
                  <a:gd name="T44" fmla="*/ 14 w 33"/>
                  <a:gd name="T45" fmla="*/ 109 h 114"/>
                  <a:gd name="T46" fmla="*/ 14 w 33"/>
                  <a:gd name="T47" fmla="*/ 108 h 114"/>
                  <a:gd name="T48" fmla="*/ 14 w 33"/>
                  <a:gd name="T49" fmla="*/ 108 h 114"/>
                  <a:gd name="T50" fmla="*/ 14 w 33"/>
                  <a:gd name="T51" fmla="*/ 102 h 114"/>
                  <a:gd name="T52" fmla="*/ 14 w 33"/>
                  <a:gd name="T53" fmla="*/ 102 h 114"/>
                  <a:gd name="T54" fmla="*/ 15 w 33"/>
                  <a:gd name="T55" fmla="*/ 98 h 114"/>
                  <a:gd name="T56" fmla="*/ 16 w 33"/>
                  <a:gd name="T57" fmla="*/ 92 h 114"/>
                  <a:gd name="T58" fmla="*/ 21 w 33"/>
                  <a:gd name="T59" fmla="*/ 90 h 114"/>
                  <a:gd name="T60" fmla="*/ 30 w 33"/>
                  <a:gd name="T61" fmla="*/ 96 h 114"/>
                  <a:gd name="T62" fmla="*/ 31 w 33"/>
                  <a:gd name="T63" fmla="*/ 96 h 114"/>
                  <a:gd name="T64" fmla="*/ 32 w 33"/>
                  <a:gd name="T65" fmla="*/ 94 h 114"/>
                  <a:gd name="T66" fmla="*/ 32 w 33"/>
                  <a:gd name="T67" fmla="*/ 94 h 114"/>
                  <a:gd name="T68" fmla="*/ 32 w 33"/>
                  <a:gd name="T69" fmla="*/ 91 h 114"/>
                  <a:gd name="T70" fmla="*/ 32 w 33"/>
                  <a:gd name="T71" fmla="*/ 91 h 114"/>
                  <a:gd name="T72" fmla="*/ 33 w 33"/>
                  <a:gd name="T73" fmla="*/ 89 h 114"/>
                  <a:gd name="T74" fmla="*/ 33 w 33"/>
                  <a:gd name="T75" fmla="*/ 89 h 114"/>
                  <a:gd name="T76" fmla="*/ 33 w 33"/>
                  <a:gd name="T77" fmla="*/ 87 h 114"/>
                  <a:gd name="T78" fmla="*/ 32 w 33"/>
                  <a:gd name="T79" fmla="*/ 85 h 114"/>
                  <a:gd name="T80" fmla="*/ 32 w 33"/>
                  <a:gd name="T81" fmla="*/ 85 h 114"/>
                  <a:gd name="T82" fmla="*/ 32 w 33"/>
                  <a:gd name="T83" fmla="*/ 82 h 114"/>
                  <a:gd name="T84" fmla="*/ 31 w 33"/>
                  <a:gd name="T85" fmla="*/ 82 h 114"/>
                  <a:gd name="T86" fmla="*/ 30 w 33"/>
                  <a:gd name="T87" fmla="*/ 79 h 114"/>
                  <a:gd name="T88" fmla="*/ 30 w 33"/>
                  <a:gd name="T89" fmla="*/ 78 h 114"/>
                  <a:gd name="T90" fmla="*/ 30 w 33"/>
                  <a:gd name="T91" fmla="*/ 77 h 114"/>
                  <a:gd name="T92" fmla="*/ 28 w 33"/>
                  <a:gd name="T93" fmla="*/ 74 h 114"/>
                  <a:gd name="T94" fmla="*/ 27 w 33"/>
                  <a:gd name="T95" fmla="*/ 74 h 114"/>
                  <a:gd name="T96" fmla="*/ 24 w 33"/>
                  <a:gd name="T97" fmla="*/ 70 h 114"/>
                  <a:gd name="T98" fmla="*/ 20 w 33"/>
                  <a:gd name="T99" fmla="*/ 68 h 114"/>
                  <a:gd name="T100" fmla="*/ 19 w 33"/>
                  <a:gd name="T101" fmla="*/ 67 h 114"/>
                  <a:gd name="T102" fmla="*/ 17 w 33"/>
                  <a:gd name="T103" fmla="*/ 66 h 114"/>
                  <a:gd name="T104" fmla="*/ 16 w 33"/>
                  <a:gd name="T105" fmla="*/ 61 h 114"/>
                  <a:gd name="T106" fmla="*/ 13 w 33"/>
                  <a:gd name="T107" fmla="*/ 50 h 114"/>
                  <a:gd name="T108" fmla="*/ 10 w 33"/>
                  <a:gd name="T109" fmla="*/ 33 h 114"/>
                  <a:gd name="T110" fmla="*/ 6 w 33"/>
                  <a:gd name="T111" fmla="*/ 21 h 114"/>
                  <a:gd name="T112" fmla="*/ 19 w 33"/>
                  <a:gd name="T113" fmla="*/ 3 h 114"/>
                  <a:gd name="T114" fmla="*/ 7 w 33"/>
                  <a:gd name="T115" fmla="*/ 17 h 114"/>
                  <a:gd name="T116" fmla="*/ 9 w 33"/>
                  <a:gd name="T117" fmla="*/ 17 h 114"/>
                  <a:gd name="T118" fmla="*/ 13 w 33"/>
                  <a:gd name="T119" fmla="*/ 15 h 114"/>
                  <a:gd name="T120" fmla="*/ 25 w 33"/>
                  <a:gd name="T121" fmla="*/ 7 h 114"/>
                  <a:gd name="T122" fmla="*/ 33 w 33"/>
                  <a:gd name="T123" fmla="*/ 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 h="114">
                    <a:moveTo>
                      <a:pt x="1" y="54"/>
                    </a:moveTo>
                    <a:cubicBezTo>
                      <a:pt x="0" y="56"/>
                      <a:pt x="0" y="59"/>
                      <a:pt x="0" y="61"/>
                    </a:cubicBezTo>
                    <a:cubicBezTo>
                      <a:pt x="0" y="61"/>
                      <a:pt x="0" y="61"/>
                      <a:pt x="0" y="61"/>
                    </a:cubicBezTo>
                    <a:cubicBezTo>
                      <a:pt x="1" y="66"/>
                      <a:pt x="1" y="66"/>
                      <a:pt x="1" y="66"/>
                    </a:cubicBezTo>
                    <a:cubicBezTo>
                      <a:pt x="2" y="68"/>
                      <a:pt x="2" y="68"/>
                      <a:pt x="2" y="68"/>
                    </a:cubicBezTo>
                    <a:cubicBezTo>
                      <a:pt x="2" y="68"/>
                      <a:pt x="2" y="68"/>
                      <a:pt x="2" y="68"/>
                    </a:cubicBezTo>
                    <a:cubicBezTo>
                      <a:pt x="2" y="69"/>
                      <a:pt x="2" y="70"/>
                      <a:pt x="3" y="72"/>
                    </a:cubicBezTo>
                    <a:cubicBezTo>
                      <a:pt x="4" y="73"/>
                      <a:pt x="4" y="73"/>
                      <a:pt x="4" y="73"/>
                    </a:cubicBezTo>
                    <a:cubicBezTo>
                      <a:pt x="4" y="73"/>
                      <a:pt x="4" y="73"/>
                      <a:pt x="4" y="74"/>
                    </a:cubicBezTo>
                    <a:cubicBezTo>
                      <a:pt x="5" y="75"/>
                      <a:pt x="6" y="76"/>
                      <a:pt x="7" y="77"/>
                    </a:cubicBezTo>
                    <a:cubicBezTo>
                      <a:pt x="7" y="74"/>
                      <a:pt x="6" y="71"/>
                      <a:pt x="5" y="67"/>
                    </a:cubicBezTo>
                    <a:cubicBezTo>
                      <a:pt x="4" y="64"/>
                      <a:pt x="3" y="61"/>
                      <a:pt x="2" y="57"/>
                    </a:cubicBezTo>
                    <a:cubicBezTo>
                      <a:pt x="2" y="56"/>
                      <a:pt x="2" y="55"/>
                      <a:pt x="1" y="54"/>
                    </a:cubicBezTo>
                    <a:moveTo>
                      <a:pt x="12" y="44"/>
                    </a:moveTo>
                    <a:cubicBezTo>
                      <a:pt x="9" y="45"/>
                      <a:pt x="7" y="47"/>
                      <a:pt x="5" y="49"/>
                    </a:cubicBezTo>
                    <a:cubicBezTo>
                      <a:pt x="6" y="51"/>
                      <a:pt x="6" y="53"/>
                      <a:pt x="7" y="56"/>
                    </a:cubicBezTo>
                    <a:cubicBezTo>
                      <a:pt x="8" y="59"/>
                      <a:pt x="9" y="63"/>
                      <a:pt x="10" y="66"/>
                    </a:cubicBezTo>
                    <a:cubicBezTo>
                      <a:pt x="10" y="68"/>
                      <a:pt x="11" y="69"/>
                      <a:pt x="11" y="70"/>
                    </a:cubicBezTo>
                    <a:cubicBezTo>
                      <a:pt x="12" y="71"/>
                      <a:pt x="12" y="71"/>
                      <a:pt x="13" y="72"/>
                    </a:cubicBezTo>
                    <a:cubicBezTo>
                      <a:pt x="14" y="72"/>
                      <a:pt x="15" y="73"/>
                      <a:pt x="15" y="73"/>
                    </a:cubicBezTo>
                    <a:cubicBezTo>
                      <a:pt x="16" y="74"/>
                      <a:pt x="17" y="74"/>
                      <a:pt x="18" y="75"/>
                    </a:cubicBezTo>
                    <a:cubicBezTo>
                      <a:pt x="19" y="76"/>
                      <a:pt x="19" y="77"/>
                      <a:pt x="20" y="77"/>
                    </a:cubicBezTo>
                    <a:cubicBezTo>
                      <a:pt x="21" y="78"/>
                      <a:pt x="22" y="79"/>
                      <a:pt x="22" y="80"/>
                    </a:cubicBezTo>
                    <a:cubicBezTo>
                      <a:pt x="23" y="81"/>
                      <a:pt x="24" y="81"/>
                      <a:pt x="25" y="82"/>
                    </a:cubicBezTo>
                    <a:cubicBezTo>
                      <a:pt x="25" y="83"/>
                      <a:pt x="26" y="84"/>
                      <a:pt x="26" y="85"/>
                    </a:cubicBezTo>
                    <a:cubicBezTo>
                      <a:pt x="27" y="86"/>
                      <a:pt x="27" y="87"/>
                      <a:pt x="28" y="88"/>
                    </a:cubicBezTo>
                    <a:cubicBezTo>
                      <a:pt x="28" y="89"/>
                      <a:pt x="29" y="89"/>
                      <a:pt x="29" y="90"/>
                    </a:cubicBezTo>
                    <a:cubicBezTo>
                      <a:pt x="29" y="91"/>
                      <a:pt x="30" y="92"/>
                      <a:pt x="30" y="93"/>
                    </a:cubicBezTo>
                    <a:cubicBezTo>
                      <a:pt x="30" y="93"/>
                      <a:pt x="30" y="94"/>
                      <a:pt x="30" y="94"/>
                    </a:cubicBezTo>
                    <a:cubicBezTo>
                      <a:pt x="30" y="95"/>
                      <a:pt x="30" y="96"/>
                      <a:pt x="30" y="96"/>
                    </a:cubicBezTo>
                    <a:cubicBezTo>
                      <a:pt x="30" y="96"/>
                      <a:pt x="29" y="94"/>
                      <a:pt x="27" y="92"/>
                    </a:cubicBezTo>
                    <a:cubicBezTo>
                      <a:pt x="26" y="91"/>
                      <a:pt x="25" y="91"/>
                      <a:pt x="25" y="90"/>
                    </a:cubicBezTo>
                    <a:cubicBezTo>
                      <a:pt x="24" y="89"/>
                      <a:pt x="23" y="88"/>
                      <a:pt x="23" y="88"/>
                    </a:cubicBezTo>
                    <a:cubicBezTo>
                      <a:pt x="21" y="86"/>
                      <a:pt x="20" y="85"/>
                      <a:pt x="19" y="83"/>
                    </a:cubicBezTo>
                    <a:cubicBezTo>
                      <a:pt x="17" y="81"/>
                      <a:pt x="16" y="80"/>
                      <a:pt x="15" y="78"/>
                    </a:cubicBezTo>
                    <a:cubicBezTo>
                      <a:pt x="14" y="77"/>
                      <a:pt x="13" y="77"/>
                      <a:pt x="13" y="76"/>
                    </a:cubicBezTo>
                    <a:cubicBezTo>
                      <a:pt x="12" y="75"/>
                      <a:pt x="12" y="75"/>
                      <a:pt x="12" y="74"/>
                    </a:cubicBezTo>
                    <a:cubicBezTo>
                      <a:pt x="12" y="75"/>
                      <a:pt x="12" y="76"/>
                      <a:pt x="12" y="77"/>
                    </a:cubicBezTo>
                    <a:cubicBezTo>
                      <a:pt x="12" y="79"/>
                      <a:pt x="12" y="80"/>
                      <a:pt x="12" y="82"/>
                    </a:cubicBezTo>
                    <a:cubicBezTo>
                      <a:pt x="12" y="84"/>
                      <a:pt x="12" y="85"/>
                      <a:pt x="12" y="87"/>
                    </a:cubicBezTo>
                    <a:cubicBezTo>
                      <a:pt x="11" y="88"/>
                      <a:pt x="11" y="90"/>
                      <a:pt x="11" y="91"/>
                    </a:cubicBezTo>
                    <a:cubicBezTo>
                      <a:pt x="11" y="93"/>
                      <a:pt x="11" y="94"/>
                      <a:pt x="11" y="95"/>
                    </a:cubicBezTo>
                    <a:cubicBezTo>
                      <a:pt x="11" y="96"/>
                      <a:pt x="11" y="97"/>
                      <a:pt x="11" y="97"/>
                    </a:cubicBezTo>
                    <a:cubicBezTo>
                      <a:pt x="11" y="98"/>
                      <a:pt x="11" y="99"/>
                      <a:pt x="11" y="99"/>
                    </a:cubicBezTo>
                    <a:cubicBezTo>
                      <a:pt x="11" y="101"/>
                      <a:pt x="11" y="102"/>
                      <a:pt x="11" y="103"/>
                    </a:cubicBezTo>
                    <a:cubicBezTo>
                      <a:pt x="12" y="105"/>
                      <a:pt x="12" y="107"/>
                      <a:pt x="12" y="108"/>
                    </a:cubicBezTo>
                    <a:cubicBezTo>
                      <a:pt x="13" y="110"/>
                      <a:pt x="13" y="111"/>
                      <a:pt x="13" y="112"/>
                    </a:cubicBezTo>
                    <a:cubicBezTo>
                      <a:pt x="14" y="113"/>
                      <a:pt x="14" y="113"/>
                      <a:pt x="14" y="113"/>
                    </a:cubicBezTo>
                    <a:cubicBezTo>
                      <a:pt x="14" y="113"/>
                      <a:pt x="13" y="113"/>
                      <a:pt x="13" y="112"/>
                    </a:cubicBezTo>
                    <a:cubicBezTo>
                      <a:pt x="13" y="112"/>
                      <a:pt x="13" y="111"/>
                      <a:pt x="12" y="111"/>
                    </a:cubicBezTo>
                    <a:cubicBezTo>
                      <a:pt x="12" y="110"/>
                      <a:pt x="12" y="109"/>
                      <a:pt x="11" y="109"/>
                    </a:cubicBezTo>
                    <a:cubicBezTo>
                      <a:pt x="11" y="107"/>
                      <a:pt x="10" y="105"/>
                      <a:pt x="9" y="103"/>
                    </a:cubicBezTo>
                    <a:cubicBezTo>
                      <a:pt x="9" y="102"/>
                      <a:pt x="9" y="101"/>
                      <a:pt x="9" y="100"/>
                    </a:cubicBezTo>
                    <a:cubicBezTo>
                      <a:pt x="8" y="98"/>
                      <a:pt x="8" y="97"/>
                      <a:pt x="8" y="96"/>
                    </a:cubicBezTo>
                    <a:cubicBezTo>
                      <a:pt x="8" y="94"/>
                      <a:pt x="8" y="93"/>
                      <a:pt x="8" y="91"/>
                    </a:cubicBezTo>
                    <a:cubicBezTo>
                      <a:pt x="8" y="90"/>
                      <a:pt x="8" y="88"/>
                      <a:pt x="8" y="87"/>
                    </a:cubicBezTo>
                    <a:cubicBezTo>
                      <a:pt x="8" y="85"/>
                      <a:pt x="8" y="84"/>
                      <a:pt x="8" y="82"/>
                    </a:cubicBezTo>
                    <a:cubicBezTo>
                      <a:pt x="8" y="81"/>
                      <a:pt x="8" y="79"/>
                      <a:pt x="8" y="78"/>
                    </a:cubicBezTo>
                    <a:cubicBezTo>
                      <a:pt x="7" y="78"/>
                      <a:pt x="6" y="78"/>
                      <a:pt x="5" y="79"/>
                    </a:cubicBezTo>
                    <a:cubicBezTo>
                      <a:pt x="6" y="82"/>
                      <a:pt x="6" y="82"/>
                      <a:pt x="6" y="82"/>
                    </a:cubicBezTo>
                    <a:cubicBezTo>
                      <a:pt x="6" y="82"/>
                      <a:pt x="6" y="82"/>
                      <a:pt x="6" y="82"/>
                    </a:cubicBezTo>
                    <a:cubicBezTo>
                      <a:pt x="6" y="91"/>
                      <a:pt x="6" y="91"/>
                      <a:pt x="6" y="91"/>
                    </a:cubicBezTo>
                    <a:cubicBezTo>
                      <a:pt x="6" y="91"/>
                      <a:pt x="6" y="91"/>
                      <a:pt x="6" y="91"/>
                    </a:cubicBezTo>
                    <a:cubicBezTo>
                      <a:pt x="6" y="96"/>
                      <a:pt x="6" y="96"/>
                      <a:pt x="6" y="96"/>
                    </a:cubicBezTo>
                    <a:cubicBezTo>
                      <a:pt x="7" y="98"/>
                      <a:pt x="7" y="98"/>
                      <a:pt x="7" y="98"/>
                    </a:cubicBezTo>
                    <a:cubicBezTo>
                      <a:pt x="7" y="99"/>
                      <a:pt x="7" y="99"/>
                      <a:pt x="7" y="99"/>
                    </a:cubicBezTo>
                    <a:cubicBezTo>
                      <a:pt x="7" y="100"/>
                      <a:pt x="7" y="100"/>
                      <a:pt x="7" y="100"/>
                    </a:cubicBezTo>
                    <a:cubicBezTo>
                      <a:pt x="7" y="100"/>
                      <a:pt x="7" y="100"/>
                      <a:pt x="7" y="100"/>
                    </a:cubicBezTo>
                    <a:cubicBezTo>
                      <a:pt x="8" y="103"/>
                      <a:pt x="8" y="103"/>
                      <a:pt x="8" y="103"/>
                    </a:cubicBezTo>
                    <a:cubicBezTo>
                      <a:pt x="8" y="104"/>
                      <a:pt x="8" y="104"/>
                      <a:pt x="8" y="104"/>
                    </a:cubicBezTo>
                    <a:cubicBezTo>
                      <a:pt x="9" y="105"/>
                      <a:pt x="9" y="105"/>
                      <a:pt x="9" y="105"/>
                    </a:cubicBezTo>
                    <a:cubicBezTo>
                      <a:pt x="9" y="106"/>
                      <a:pt x="9" y="106"/>
                      <a:pt x="9" y="107"/>
                    </a:cubicBezTo>
                    <a:cubicBezTo>
                      <a:pt x="10" y="109"/>
                      <a:pt x="10" y="109"/>
                      <a:pt x="10" y="109"/>
                    </a:cubicBezTo>
                    <a:cubicBezTo>
                      <a:pt x="10" y="109"/>
                      <a:pt x="10" y="109"/>
                      <a:pt x="10" y="109"/>
                    </a:cubicBezTo>
                    <a:cubicBezTo>
                      <a:pt x="11" y="110"/>
                      <a:pt x="11" y="110"/>
                      <a:pt x="11" y="110"/>
                    </a:cubicBezTo>
                    <a:cubicBezTo>
                      <a:pt x="11" y="111"/>
                      <a:pt x="11" y="111"/>
                      <a:pt x="11" y="111"/>
                    </a:cubicBezTo>
                    <a:cubicBezTo>
                      <a:pt x="11" y="111"/>
                      <a:pt x="11" y="111"/>
                      <a:pt x="11" y="111"/>
                    </a:cubicBezTo>
                    <a:cubicBezTo>
                      <a:pt x="12" y="111"/>
                      <a:pt x="12" y="111"/>
                      <a:pt x="12" y="111"/>
                    </a:cubicBezTo>
                    <a:cubicBezTo>
                      <a:pt x="12" y="112"/>
                      <a:pt x="12" y="112"/>
                      <a:pt x="12" y="112"/>
                    </a:cubicBezTo>
                    <a:cubicBezTo>
                      <a:pt x="13" y="113"/>
                      <a:pt x="13" y="113"/>
                      <a:pt x="13" y="113"/>
                    </a:cubicBezTo>
                    <a:cubicBezTo>
                      <a:pt x="14" y="114"/>
                      <a:pt x="14" y="114"/>
                      <a:pt x="14" y="114"/>
                    </a:cubicBezTo>
                    <a:cubicBezTo>
                      <a:pt x="14" y="114"/>
                      <a:pt x="15" y="113"/>
                      <a:pt x="15" y="113"/>
                    </a:cubicBezTo>
                    <a:cubicBezTo>
                      <a:pt x="14" y="113"/>
                      <a:pt x="14" y="113"/>
                      <a:pt x="14" y="113"/>
                    </a:cubicBezTo>
                    <a:cubicBezTo>
                      <a:pt x="14" y="112"/>
                      <a:pt x="14" y="112"/>
                      <a:pt x="14" y="112"/>
                    </a:cubicBezTo>
                    <a:cubicBezTo>
                      <a:pt x="14" y="111"/>
                      <a:pt x="14" y="111"/>
                      <a:pt x="14" y="111"/>
                    </a:cubicBezTo>
                    <a:cubicBezTo>
                      <a:pt x="14" y="111"/>
                      <a:pt x="14" y="111"/>
                      <a:pt x="14" y="111"/>
                    </a:cubicBezTo>
                    <a:cubicBezTo>
                      <a:pt x="14" y="112"/>
                      <a:pt x="14" y="112"/>
                      <a:pt x="14" y="112"/>
                    </a:cubicBezTo>
                    <a:cubicBezTo>
                      <a:pt x="14" y="111"/>
                      <a:pt x="14" y="111"/>
                      <a:pt x="14" y="111"/>
                    </a:cubicBezTo>
                    <a:cubicBezTo>
                      <a:pt x="14" y="111"/>
                      <a:pt x="14" y="111"/>
                      <a:pt x="14" y="111"/>
                    </a:cubicBezTo>
                    <a:cubicBezTo>
                      <a:pt x="14" y="111"/>
                      <a:pt x="14" y="111"/>
                      <a:pt x="14" y="111"/>
                    </a:cubicBezTo>
                    <a:cubicBezTo>
                      <a:pt x="14" y="111"/>
                      <a:pt x="14" y="111"/>
                      <a:pt x="14" y="111"/>
                    </a:cubicBezTo>
                    <a:cubicBezTo>
                      <a:pt x="14" y="109"/>
                      <a:pt x="14" y="109"/>
                      <a:pt x="14" y="109"/>
                    </a:cubicBezTo>
                    <a:cubicBezTo>
                      <a:pt x="14" y="108"/>
                      <a:pt x="14" y="108"/>
                      <a:pt x="14" y="108"/>
                    </a:cubicBezTo>
                    <a:cubicBezTo>
                      <a:pt x="14" y="108"/>
                      <a:pt x="14" y="108"/>
                      <a:pt x="14" y="108"/>
                    </a:cubicBezTo>
                    <a:cubicBezTo>
                      <a:pt x="14" y="108"/>
                      <a:pt x="14" y="108"/>
                      <a:pt x="14" y="108"/>
                    </a:cubicBezTo>
                    <a:cubicBezTo>
                      <a:pt x="14" y="108"/>
                      <a:pt x="14" y="108"/>
                      <a:pt x="14" y="108"/>
                    </a:cubicBezTo>
                    <a:cubicBezTo>
                      <a:pt x="14" y="108"/>
                      <a:pt x="14" y="108"/>
                      <a:pt x="14" y="108"/>
                    </a:cubicBezTo>
                    <a:cubicBezTo>
                      <a:pt x="14" y="108"/>
                      <a:pt x="14" y="108"/>
                      <a:pt x="14" y="108"/>
                    </a:cubicBezTo>
                    <a:cubicBezTo>
                      <a:pt x="14" y="108"/>
                      <a:pt x="14" y="108"/>
                      <a:pt x="14" y="108"/>
                    </a:cubicBezTo>
                    <a:cubicBezTo>
                      <a:pt x="14" y="108"/>
                      <a:pt x="14" y="108"/>
                      <a:pt x="14" y="108"/>
                    </a:cubicBezTo>
                    <a:cubicBezTo>
                      <a:pt x="14" y="107"/>
                      <a:pt x="14" y="107"/>
                      <a:pt x="14" y="107"/>
                    </a:cubicBezTo>
                    <a:cubicBezTo>
                      <a:pt x="14" y="105"/>
                      <a:pt x="14" y="105"/>
                      <a:pt x="14" y="105"/>
                    </a:cubicBezTo>
                    <a:cubicBezTo>
                      <a:pt x="14" y="103"/>
                      <a:pt x="14" y="103"/>
                      <a:pt x="14" y="103"/>
                    </a:cubicBezTo>
                    <a:cubicBezTo>
                      <a:pt x="14" y="102"/>
                      <a:pt x="14" y="102"/>
                      <a:pt x="14" y="102"/>
                    </a:cubicBezTo>
                    <a:cubicBezTo>
                      <a:pt x="14" y="102"/>
                      <a:pt x="14" y="102"/>
                      <a:pt x="14" y="102"/>
                    </a:cubicBezTo>
                    <a:cubicBezTo>
                      <a:pt x="14" y="102"/>
                      <a:pt x="14" y="102"/>
                      <a:pt x="14" y="102"/>
                    </a:cubicBezTo>
                    <a:cubicBezTo>
                      <a:pt x="14" y="102"/>
                      <a:pt x="14" y="102"/>
                      <a:pt x="14" y="102"/>
                    </a:cubicBezTo>
                    <a:cubicBezTo>
                      <a:pt x="14" y="102"/>
                      <a:pt x="14" y="102"/>
                      <a:pt x="14" y="102"/>
                    </a:cubicBezTo>
                    <a:cubicBezTo>
                      <a:pt x="14" y="102"/>
                      <a:pt x="14" y="102"/>
                      <a:pt x="14" y="102"/>
                    </a:cubicBezTo>
                    <a:cubicBezTo>
                      <a:pt x="14" y="101"/>
                      <a:pt x="14" y="101"/>
                      <a:pt x="14" y="101"/>
                    </a:cubicBezTo>
                    <a:cubicBezTo>
                      <a:pt x="14" y="99"/>
                      <a:pt x="14" y="99"/>
                      <a:pt x="14" y="99"/>
                    </a:cubicBezTo>
                    <a:cubicBezTo>
                      <a:pt x="15" y="98"/>
                      <a:pt x="15" y="98"/>
                      <a:pt x="15" y="98"/>
                    </a:cubicBezTo>
                    <a:cubicBezTo>
                      <a:pt x="15" y="97"/>
                      <a:pt x="15" y="97"/>
                      <a:pt x="15" y="97"/>
                    </a:cubicBezTo>
                    <a:cubicBezTo>
                      <a:pt x="15" y="98"/>
                      <a:pt x="15" y="98"/>
                      <a:pt x="15" y="98"/>
                    </a:cubicBezTo>
                    <a:cubicBezTo>
                      <a:pt x="16" y="91"/>
                      <a:pt x="16" y="91"/>
                      <a:pt x="16" y="91"/>
                    </a:cubicBezTo>
                    <a:cubicBezTo>
                      <a:pt x="16" y="92"/>
                      <a:pt x="16" y="92"/>
                      <a:pt x="16" y="92"/>
                    </a:cubicBezTo>
                    <a:cubicBezTo>
                      <a:pt x="16" y="90"/>
                      <a:pt x="16" y="88"/>
                      <a:pt x="17" y="86"/>
                    </a:cubicBezTo>
                    <a:cubicBezTo>
                      <a:pt x="18" y="87"/>
                      <a:pt x="18" y="87"/>
                      <a:pt x="18" y="87"/>
                    </a:cubicBezTo>
                    <a:cubicBezTo>
                      <a:pt x="19" y="88"/>
                      <a:pt x="19" y="88"/>
                      <a:pt x="19" y="88"/>
                    </a:cubicBezTo>
                    <a:cubicBezTo>
                      <a:pt x="20" y="89"/>
                      <a:pt x="20" y="89"/>
                      <a:pt x="21" y="90"/>
                    </a:cubicBezTo>
                    <a:cubicBezTo>
                      <a:pt x="23" y="91"/>
                      <a:pt x="23" y="91"/>
                      <a:pt x="23" y="91"/>
                    </a:cubicBezTo>
                    <a:cubicBezTo>
                      <a:pt x="23" y="92"/>
                      <a:pt x="24" y="92"/>
                      <a:pt x="24" y="92"/>
                    </a:cubicBezTo>
                    <a:cubicBezTo>
                      <a:pt x="26" y="94"/>
                      <a:pt x="26" y="94"/>
                      <a:pt x="26" y="94"/>
                    </a:cubicBezTo>
                    <a:cubicBezTo>
                      <a:pt x="30" y="96"/>
                      <a:pt x="30" y="96"/>
                      <a:pt x="30" y="96"/>
                    </a:cubicBezTo>
                    <a:cubicBezTo>
                      <a:pt x="30" y="96"/>
                      <a:pt x="30" y="96"/>
                      <a:pt x="30" y="96"/>
                    </a:cubicBezTo>
                    <a:cubicBezTo>
                      <a:pt x="30" y="96"/>
                      <a:pt x="30" y="97"/>
                      <a:pt x="30" y="97"/>
                    </a:cubicBezTo>
                    <a:cubicBezTo>
                      <a:pt x="30" y="97"/>
                      <a:pt x="31" y="96"/>
                      <a:pt x="31" y="96"/>
                    </a:cubicBezTo>
                    <a:cubicBezTo>
                      <a:pt x="31" y="96"/>
                      <a:pt x="31" y="96"/>
                      <a:pt x="31" y="96"/>
                    </a:cubicBezTo>
                    <a:cubicBezTo>
                      <a:pt x="32" y="95"/>
                      <a:pt x="32" y="95"/>
                      <a:pt x="32" y="95"/>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4"/>
                      <a:pt x="32" y="94"/>
                      <a:pt x="32" y="94"/>
                    </a:cubicBezTo>
                    <a:cubicBezTo>
                      <a:pt x="32" y="93"/>
                      <a:pt x="32" y="93"/>
                      <a:pt x="32" y="93"/>
                    </a:cubicBezTo>
                    <a:cubicBezTo>
                      <a:pt x="32" y="93"/>
                      <a:pt x="32" y="92"/>
                      <a:pt x="32" y="92"/>
                    </a:cubicBezTo>
                    <a:cubicBezTo>
                      <a:pt x="33" y="92"/>
                      <a:pt x="33" y="92"/>
                      <a:pt x="33" y="92"/>
                    </a:cubicBezTo>
                    <a:cubicBezTo>
                      <a:pt x="32" y="91"/>
                      <a:pt x="32" y="91"/>
                      <a:pt x="32" y="91"/>
                    </a:cubicBezTo>
                    <a:cubicBezTo>
                      <a:pt x="32" y="91"/>
                      <a:pt x="32" y="91"/>
                      <a:pt x="32" y="91"/>
                    </a:cubicBezTo>
                    <a:cubicBezTo>
                      <a:pt x="32" y="91"/>
                      <a:pt x="32" y="91"/>
                      <a:pt x="32" y="91"/>
                    </a:cubicBezTo>
                    <a:cubicBezTo>
                      <a:pt x="32" y="91"/>
                      <a:pt x="32" y="91"/>
                      <a:pt x="32" y="91"/>
                    </a:cubicBezTo>
                    <a:cubicBezTo>
                      <a:pt x="32" y="91"/>
                      <a:pt x="32" y="91"/>
                      <a:pt x="32" y="91"/>
                    </a:cubicBezTo>
                    <a:cubicBezTo>
                      <a:pt x="33" y="91"/>
                      <a:pt x="33" y="91"/>
                      <a:pt x="33" y="91"/>
                    </a:cubicBezTo>
                    <a:cubicBezTo>
                      <a:pt x="33" y="90"/>
                      <a:pt x="33" y="90"/>
                      <a:pt x="33" y="90"/>
                    </a:cubicBezTo>
                    <a:cubicBezTo>
                      <a:pt x="33" y="89"/>
                      <a:pt x="33" y="89"/>
                      <a:pt x="33" y="89"/>
                    </a:cubicBezTo>
                    <a:cubicBezTo>
                      <a:pt x="33" y="89"/>
                      <a:pt x="33" y="89"/>
                      <a:pt x="33" y="89"/>
                    </a:cubicBezTo>
                    <a:cubicBezTo>
                      <a:pt x="33" y="89"/>
                      <a:pt x="33" y="89"/>
                      <a:pt x="33" y="89"/>
                    </a:cubicBezTo>
                    <a:cubicBezTo>
                      <a:pt x="33" y="89"/>
                      <a:pt x="33" y="89"/>
                      <a:pt x="33" y="89"/>
                    </a:cubicBezTo>
                    <a:cubicBezTo>
                      <a:pt x="33" y="89"/>
                      <a:pt x="33" y="89"/>
                      <a:pt x="33" y="89"/>
                    </a:cubicBezTo>
                    <a:cubicBezTo>
                      <a:pt x="33" y="89"/>
                      <a:pt x="33" y="89"/>
                      <a:pt x="33" y="89"/>
                    </a:cubicBezTo>
                    <a:cubicBezTo>
                      <a:pt x="33" y="89"/>
                      <a:pt x="33" y="89"/>
                      <a:pt x="33" y="89"/>
                    </a:cubicBezTo>
                    <a:cubicBezTo>
                      <a:pt x="33" y="88"/>
                      <a:pt x="33" y="88"/>
                      <a:pt x="33" y="88"/>
                    </a:cubicBezTo>
                    <a:cubicBezTo>
                      <a:pt x="33" y="88"/>
                      <a:pt x="33" y="88"/>
                      <a:pt x="33" y="88"/>
                    </a:cubicBezTo>
                    <a:cubicBezTo>
                      <a:pt x="33" y="87"/>
                      <a:pt x="33" y="87"/>
                      <a:pt x="33" y="87"/>
                    </a:cubicBezTo>
                    <a:cubicBezTo>
                      <a:pt x="33" y="87"/>
                      <a:pt x="33" y="87"/>
                      <a:pt x="33" y="86"/>
                    </a:cubicBezTo>
                    <a:cubicBezTo>
                      <a:pt x="33" y="86"/>
                      <a:pt x="33" y="86"/>
                      <a:pt x="33" y="86"/>
                    </a:cubicBezTo>
                    <a:cubicBezTo>
                      <a:pt x="33" y="86"/>
                      <a:pt x="33" y="86"/>
                      <a:pt x="33" y="86"/>
                    </a:cubicBezTo>
                    <a:cubicBezTo>
                      <a:pt x="32" y="85"/>
                      <a:pt x="32" y="85"/>
                      <a:pt x="32" y="85"/>
                    </a:cubicBezTo>
                    <a:cubicBezTo>
                      <a:pt x="32" y="85"/>
                      <a:pt x="32" y="85"/>
                      <a:pt x="32" y="85"/>
                    </a:cubicBezTo>
                    <a:cubicBezTo>
                      <a:pt x="32" y="85"/>
                      <a:pt x="32" y="85"/>
                      <a:pt x="32" y="85"/>
                    </a:cubicBezTo>
                    <a:cubicBezTo>
                      <a:pt x="32" y="85"/>
                      <a:pt x="32" y="85"/>
                      <a:pt x="32" y="85"/>
                    </a:cubicBezTo>
                    <a:cubicBezTo>
                      <a:pt x="32" y="85"/>
                      <a:pt x="32" y="85"/>
                      <a:pt x="32" y="85"/>
                    </a:cubicBezTo>
                    <a:cubicBezTo>
                      <a:pt x="32" y="85"/>
                      <a:pt x="32" y="85"/>
                      <a:pt x="32" y="85"/>
                    </a:cubicBezTo>
                    <a:cubicBezTo>
                      <a:pt x="32" y="84"/>
                      <a:pt x="32" y="83"/>
                      <a:pt x="32" y="83"/>
                    </a:cubicBezTo>
                    <a:cubicBezTo>
                      <a:pt x="32" y="82"/>
                      <a:pt x="32" y="82"/>
                      <a:pt x="32" y="82"/>
                    </a:cubicBezTo>
                    <a:cubicBezTo>
                      <a:pt x="32" y="82"/>
                      <a:pt x="32" y="82"/>
                      <a:pt x="32" y="82"/>
                    </a:cubicBezTo>
                    <a:cubicBezTo>
                      <a:pt x="32" y="82"/>
                      <a:pt x="32" y="82"/>
                      <a:pt x="32" y="82"/>
                    </a:cubicBezTo>
                    <a:cubicBezTo>
                      <a:pt x="32" y="82"/>
                      <a:pt x="32" y="82"/>
                      <a:pt x="32" y="82"/>
                    </a:cubicBezTo>
                    <a:cubicBezTo>
                      <a:pt x="32" y="82"/>
                      <a:pt x="31" y="82"/>
                      <a:pt x="31" y="82"/>
                    </a:cubicBezTo>
                    <a:cubicBezTo>
                      <a:pt x="31" y="82"/>
                      <a:pt x="31" y="82"/>
                      <a:pt x="31" y="82"/>
                    </a:cubicBezTo>
                    <a:cubicBezTo>
                      <a:pt x="31" y="81"/>
                      <a:pt x="31" y="81"/>
                      <a:pt x="31" y="81"/>
                    </a:cubicBezTo>
                    <a:cubicBezTo>
                      <a:pt x="31" y="81"/>
                      <a:pt x="31" y="81"/>
                      <a:pt x="31" y="81"/>
                    </a:cubicBezTo>
                    <a:cubicBezTo>
                      <a:pt x="31" y="80"/>
                      <a:pt x="31" y="80"/>
                      <a:pt x="31" y="80"/>
                    </a:cubicBezTo>
                    <a:cubicBezTo>
                      <a:pt x="30" y="79"/>
                      <a:pt x="30" y="79"/>
                      <a:pt x="30" y="79"/>
                    </a:cubicBezTo>
                    <a:cubicBezTo>
                      <a:pt x="30" y="78"/>
                      <a:pt x="30" y="78"/>
                      <a:pt x="30" y="78"/>
                    </a:cubicBezTo>
                    <a:cubicBezTo>
                      <a:pt x="30" y="78"/>
                      <a:pt x="30" y="78"/>
                      <a:pt x="30" y="78"/>
                    </a:cubicBezTo>
                    <a:cubicBezTo>
                      <a:pt x="30" y="78"/>
                      <a:pt x="30" y="78"/>
                      <a:pt x="30" y="78"/>
                    </a:cubicBezTo>
                    <a:cubicBezTo>
                      <a:pt x="30" y="78"/>
                      <a:pt x="30" y="78"/>
                      <a:pt x="30" y="78"/>
                    </a:cubicBezTo>
                    <a:cubicBezTo>
                      <a:pt x="30" y="78"/>
                      <a:pt x="30" y="78"/>
                      <a:pt x="30" y="78"/>
                    </a:cubicBezTo>
                    <a:cubicBezTo>
                      <a:pt x="30" y="78"/>
                      <a:pt x="30" y="78"/>
                      <a:pt x="30" y="78"/>
                    </a:cubicBezTo>
                    <a:cubicBezTo>
                      <a:pt x="30" y="78"/>
                      <a:pt x="30" y="78"/>
                      <a:pt x="30" y="78"/>
                    </a:cubicBezTo>
                    <a:cubicBezTo>
                      <a:pt x="30" y="77"/>
                      <a:pt x="30" y="77"/>
                      <a:pt x="30" y="77"/>
                    </a:cubicBezTo>
                    <a:cubicBezTo>
                      <a:pt x="29" y="76"/>
                      <a:pt x="29" y="76"/>
                      <a:pt x="28" y="75"/>
                    </a:cubicBezTo>
                    <a:cubicBezTo>
                      <a:pt x="28" y="75"/>
                      <a:pt x="28" y="75"/>
                      <a:pt x="28" y="75"/>
                    </a:cubicBezTo>
                    <a:cubicBezTo>
                      <a:pt x="28" y="74"/>
                      <a:pt x="28" y="74"/>
                      <a:pt x="28" y="74"/>
                    </a:cubicBezTo>
                    <a:cubicBezTo>
                      <a:pt x="28" y="74"/>
                      <a:pt x="28" y="74"/>
                      <a:pt x="28" y="74"/>
                    </a:cubicBezTo>
                    <a:cubicBezTo>
                      <a:pt x="28" y="74"/>
                      <a:pt x="28" y="74"/>
                      <a:pt x="28" y="74"/>
                    </a:cubicBezTo>
                    <a:cubicBezTo>
                      <a:pt x="28" y="74"/>
                      <a:pt x="28" y="74"/>
                      <a:pt x="28" y="74"/>
                    </a:cubicBezTo>
                    <a:cubicBezTo>
                      <a:pt x="28" y="74"/>
                      <a:pt x="28" y="74"/>
                      <a:pt x="28" y="74"/>
                    </a:cubicBezTo>
                    <a:cubicBezTo>
                      <a:pt x="27" y="74"/>
                      <a:pt x="27" y="74"/>
                      <a:pt x="27" y="74"/>
                    </a:cubicBezTo>
                    <a:cubicBezTo>
                      <a:pt x="26" y="73"/>
                      <a:pt x="26" y="73"/>
                      <a:pt x="26" y="73"/>
                    </a:cubicBezTo>
                    <a:cubicBezTo>
                      <a:pt x="26" y="72"/>
                      <a:pt x="26" y="72"/>
                      <a:pt x="26" y="72"/>
                    </a:cubicBezTo>
                    <a:cubicBezTo>
                      <a:pt x="25" y="71"/>
                      <a:pt x="25" y="71"/>
                      <a:pt x="25" y="71"/>
                    </a:cubicBezTo>
                    <a:cubicBezTo>
                      <a:pt x="24" y="70"/>
                      <a:pt x="24" y="70"/>
                      <a:pt x="24" y="70"/>
                    </a:cubicBezTo>
                    <a:cubicBezTo>
                      <a:pt x="23" y="69"/>
                      <a:pt x="23" y="69"/>
                      <a:pt x="23" y="69"/>
                    </a:cubicBezTo>
                    <a:cubicBezTo>
                      <a:pt x="22" y="69"/>
                      <a:pt x="21" y="68"/>
                      <a:pt x="21" y="68"/>
                    </a:cubicBezTo>
                    <a:cubicBezTo>
                      <a:pt x="20" y="68"/>
                      <a:pt x="20" y="68"/>
                      <a:pt x="20" y="68"/>
                    </a:cubicBezTo>
                    <a:cubicBezTo>
                      <a:pt x="20" y="68"/>
                      <a:pt x="20" y="68"/>
                      <a:pt x="20" y="68"/>
                    </a:cubicBezTo>
                    <a:cubicBezTo>
                      <a:pt x="19" y="67"/>
                      <a:pt x="19" y="67"/>
                      <a:pt x="19" y="67"/>
                    </a:cubicBezTo>
                    <a:cubicBezTo>
                      <a:pt x="19" y="67"/>
                      <a:pt x="19" y="67"/>
                      <a:pt x="19" y="67"/>
                    </a:cubicBezTo>
                    <a:cubicBezTo>
                      <a:pt x="19" y="67"/>
                      <a:pt x="19" y="67"/>
                      <a:pt x="19" y="67"/>
                    </a:cubicBezTo>
                    <a:cubicBezTo>
                      <a:pt x="19" y="67"/>
                      <a:pt x="19" y="67"/>
                      <a:pt x="19" y="67"/>
                    </a:cubicBezTo>
                    <a:cubicBezTo>
                      <a:pt x="19" y="67"/>
                      <a:pt x="19" y="67"/>
                      <a:pt x="19" y="67"/>
                    </a:cubicBezTo>
                    <a:cubicBezTo>
                      <a:pt x="19" y="67"/>
                      <a:pt x="19" y="67"/>
                      <a:pt x="19" y="67"/>
                    </a:cubicBezTo>
                    <a:cubicBezTo>
                      <a:pt x="18" y="67"/>
                      <a:pt x="18" y="67"/>
                      <a:pt x="18" y="67"/>
                    </a:cubicBezTo>
                    <a:cubicBezTo>
                      <a:pt x="18" y="66"/>
                      <a:pt x="17" y="66"/>
                      <a:pt x="17" y="66"/>
                    </a:cubicBezTo>
                    <a:cubicBezTo>
                      <a:pt x="17" y="65"/>
                      <a:pt x="17" y="65"/>
                      <a:pt x="17" y="65"/>
                    </a:cubicBezTo>
                    <a:cubicBezTo>
                      <a:pt x="17" y="65"/>
                      <a:pt x="17" y="65"/>
                      <a:pt x="17" y="65"/>
                    </a:cubicBezTo>
                    <a:cubicBezTo>
                      <a:pt x="16" y="64"/>
                      <a:pt x="16" y="64"/>
                      <a:pt x="16" y="64"/>
                    </a:cubicBezTo>
                    <a:cubicBezTo>
                      <a:pt x="16" y="61"/>
                      <a:pt x="16" y="61"/>
                      <a:pt x="16" y="61"/>
                    </a:cubicBezTo>
                    <a:cubicBezTo>
                      <a:pt x="15" y="55"/>
                      <a:pt x="15" y="55"/>
                      <a:pt x="15" y="55"/>
                    </a:cubicBezTo>
                    <a:cubicBezTo>
                      <a:pt x="14" y="54"/>
                      <a:pt x="14" y="54"/>
                      <a:pt x="14" y="54"/>
                    </a:cubicBezTo>
                    <a:cubicBezTo>
                      <a:pt x="14" y="52"/>
                      <a:pt x="14" y="52"/>
                      <a:pt x="14" y="52"/>
                    </a:cubicBezTo>
                    <a:cubicBezTo>
                      <a:pt x="13" y="50"/>
                      <a:pt x="13" y="50"/>
                      <a:pt x="13" y="50"/>
                    </a:cubicBezTo>
                    <a:cubicBezTo>
                      <a:pt x="13" y="48"/>
                      <a:pt x="12" y="46"/>
                      <a:pt x="12" y="44"/>
                    </a:cubicBezTo>
                    <a:cubicBezTo>
                      <a:pt x="12" y="44"/>
                      <a:pt x="12" y="44"/>
                      <a:pt x="12" y="44"/>
                    </a:cubicBezTo>
                    <a:moveTo>
                      <a:pt x="6" y="21"/>
                    </a:moveTo>
                    <a:cubicBezTo>
                      <a:pt x="6" y="25"/>
                      <a:pt x="7" y="29"/>
                      <a:pt x="10" y="33"/>
                    </a:cubicBezTo>
                    <a:cubicBezTo>
                      <a:pt x="9" y="32"/>
                      <a:pt x="9" y="30"/>
                      <a:pt x="9" y="28"/>
                    </a:cubicBezTo>
                    <a:cubicBezTo>
                      <a:pt x="8" y="26"/>
                      <a:pt x="8" y="26"/>
                      <a:pt x="8" y="26"/>
                    </a:cubicBezTo>
                    <a:cubicBezTo>
                      <a:pt x="8" y="24"/>
                      <a:pt x="8" y="24"/>
                      <a:pt x="8" y="24"/>
                    </a:cubicBezTo>
                    <a:cubicBezTo>
                      <a:pt x="8" y="23"/>
                      <a:pt x="7" y="22"/>
                      <a:pt x="6" y="21"/>
                    </a:cubicBezTo>
                    <a:moveTo>
                      <a:pt x="28" y="0"/>
                    </a:moveTo>
                    <a:cubicBezTo>
                      <a:pt x="25" y="0"/>
                      <a:pt x="23" y="0"/>
                      <a:pt x="21" y="1"/>
                    </a:cubicBezTo>
                    <a:cubicBezTo>
                      <a:pt x="20" y="2"/>
                      <a:pt x="19" y="2"/>
                      <a:pt x="18" y="3"/>
                    </a:cubicBezTo>
                    <a:cubicBezTo>
                      <a:pt x="19" y="3"/>
                      <a:pt x="19" y="3"/>
                      <a:pt x="19" y="3"/>
                    </a:cubicBezTo>
                    <a:cubicBezTo>
                      <a:pt x="20" y="3"/>
                      <a:pt x="19" y="4"/>
                      <a:pt x="19" y="4"/>
                    </a:cubicBezTo>
                    <a:cubicBezTo>
                      <a:pt x="18" y="4"/>
                      <a:pt x="17" y="4"/>
                      <a:pt x="16" y="4"/>
                    </a:cubicBezTo>
                    <a:cubicBezTo>
                      <a:pt x="14" y="5"/>
                      <a:pt x="13" y="6"/>
                      <a:pt x="12" y="7"/>
                    </a:cubicBezTo>
                    <a:cubicBezTo>
                      <a:pt x="9" y="10"/>
                      <a:pt x="7" y="13"/>
                      <a:pt x="7" y="17"/>
                    </a:cubicBezTo>
                    <a:cubicBezTo>
                      <a:pt x="7" y="18"/>
                      <a:pt x="8" y="20"/>
                      <a:pt x="8" y="22"/>
                    </a:cubicBezTo>
                    <a:cubicBezTo>
                      <a:pt x="8" y="21"/>
                      <a:pt x="8" y="21"/>
                      <a:pt x="8" y="21"/>
                    </a:cubicBezTo>
                    <a:cubicBezTo>
                      <a:pt x="9" y="19"/>
                      <a:pt x="9" y="19"/>
                      <a:pt x="9" y="19"/>
                    </a:cubicBezTo>
                    <a:cubicBezTo>
                      <a:pt x="9" y="18"/>
                      <a:pt x="9" y="18"/>
                      <a:pt x="9" y="17"/>
                    </a:cubicBezTo>
                    <a:cubicBezTo>
                      <a:pt x="9" y="17"/>
                      <a:pt x="9" y="17"/>
                      <a:pt x="9" y="17"/>
                    </a:cubicBezTo>
                    <a:cubicBezTo>
                      <a:pt x="11" y="16"/>
                      <a:pt x="11" y="16"/>
                      <a:pt x="11" y="16"/>
                    </a:cubicBezTo>
                    <a:cubicBezTo>
                      <a:pt x="12" y="15"/>
                      <a:pt x="12" y="15"/>
                      <a:pt x="12" y="15"/>
                    </a:cubicBezTo>
                    <a:cubicBezTo>
                      <a:pt x="13" y="15"/>
                      <a:pt x="13" y="15"/>
                      <a:pt x="13" y="15"/>
                    </a:cubicBezTo>
                    <a:cubicBezTo>
                      <a:pt x="14" y="14"/>
                      <a:pt x="14" y="14"/>
                      <a:pt x="14" y="14"/>
                    </a:cubicBezTo>
                    <a:cubicBezTo>
                      <a:pt x="14" y="14"/>
                      <a:pt x="14" y="14"/>
                      <a:pt x="14" y="14"/>
                    </a:cubicBezTo>
                    <a:cubicBezTo>
                      <a:pt x="18" y="12"/>
                      <a:pt x="18" y="12"/>
                      <a:pt x="18" y="12"/>
                    </a:cubicBezTo>
                    <a:cubicBezTo>
                      <a:pt x="20" y="10"/>
                      <a:pt x="23" y="9"/>
                      <a:pt x="25" y="7"/>
                    </a:cubicBezTo>
                    <a:cubicBezTo>
                      <a:pt x="31" y="3"/>
                      <a:pt x="31" y="3"/>
                      <a:pt x="31" y="3"/>
                    </a:cubicBezTo>
                    <a:cubicBezTo>
                      <a:pt x="33" y="2"/>
                      <a:pt x="33" y="2"/>
                      <a:pt x="33" y="2"/>
                    </a:cubicBezTo>
                    <a:cubicBezTo>
                      <a:pt x="33" y="2"/>
                      <a:pt x="33" y="2"/>
                      <a:pt x="33" y="2"/>
                    </a:cubicBezTo>
                    <a:cubicBezTo>
                      <a:pt x="33" y="1"/>
                      <a:pt x="33" y="1"/>
                      <a:pt x="33" y="1"/>
                    </a:cubicBezTo>
                    <a:cubicBezTo>
                      <a:pt x="33" y="1"/>
                      <a:pt x="33" y="1"/>
                      <a:pt x="32" y="1"/>
                    </a:cubicBezTo>
                    <a:cubicBezTo>
                      <a:pt x="31" y="0"/>
                      <a:pt x="29" y="0"/>
                      <a:pt x="28"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1" name="Freeform 364">
                <a:extLst>
                  <a:ext uri="{FF2B5EF4-FFF2-40B4-BE49-F238E27FC236}">
                    <a16:creationId xmlns:a16="http://schemas.microsoft.com/office/drawing/2014/main" id="{17977698-13B6-4ACE-BBF7-ABF2C13B1E04}"/>
                  </a:ext>
                </a:extLst>
              </p:cNvPr>
              <p:cNvSpPr>
                <a:spLocks noEditPoints="1"/>
              </p:cNvSpPr>
              <p:nvPr/>
            </p:nvSpPr>
            <p:spPr bwMode="auto">
              <a:xfrm>
                <a:off x="2416" y="3053"/>
                <a:ext cx="145" cy="247"/>
              </a:xfrm>
              <a:custGeom>
                <a:avLst/>
                <a:gdLst>
                  <a:gd name="T0" fmla="*/ 0 w 61"/>
                  <a:gd name="T1" fmla="*/ 101 h 104"/>
                  <a:gd name="T2" fmla="*/ 0 w 61"/>
                  <a:gd name="T3" fmla="*/ 102 h 104"/>
                  <a:gd name="T4" fmla="*/ 0 w 61"/>
                  <a:gd name="T5" fmla="*/ 103 h 104"/>
                  <a:gd name="T6" fmla="*/ 1 w 61"/>
                  <a:gd name="T7" fmla="*/ 104 h 104"/>
                  <a:gd name="T8" fmla="*/ 1 w 61"/>
                  <a:gd name="T9" fmla="*/ 104 h 104"/>
                  <a:gd name="T10" fmla="*/ 1 w 61"/>
                  <a:gd name="T11" fmla="*/ 103 h 104"/>
                  <a:gd name="T12" fmla="*/ 1 w 61"/>
                  <a:gd name="T13" fmla="*/ 102 h 104"/>
                  <a:gd name="T14" fmla="*/ 0 w 61"/>
                  <a:gd name="T15" fmla="*/ 101 h 104"/>
                  <a:gd name="T16" fmla="*/ 1 w 61"/>
                  <a:gd name="T17" fmla="*/ 98 h 104"/>
                  <a:gd name="T18" fmla="*/ 1 w 61"/>
                  <a:gd name="T19" fmla="*/ 100 h 104"/>
                  <a:gd name="T20" fmla="*/ 1 w 61"/>
                  <a:gd name="T21" fmla="*/ 102 h 104"/>
                  <a:gd name="T22" fmla="*/ 2 w 61"/>
                  <a:gd name="T23" fmla="*/ 100 h 104"/>
                  <a:gd name="T24" fmla="*/ 1 w 61"/>
                  <a:gd name="T25" fmla="*/ 98 h 104"/>
                  <a:gd name="T26" fmla="*/ 58 w 61"/>
                  <a:gd name="T27" fmla="*/ 1 h 104"/>
                  <a:gd name="T28" fmla="*/ 55 w 61"/>
                  <a:gd name="T29" fmla="*/ 2 h 104"/>
                  <a:gd name="T30" fmla="*/ 49 w 61"/>
                  <a:gd name="T31" fmla="*/ 13 h 104"/>
                  <a:gd name="T32" fmla="*/ 49 w 61"/>
                  <a:gd name="T33" fmla="*/ 13 h 104"/>
                  <a:gd name="T34" fmla="*/ 49 w 61"/>
                  <a:gd name="T35" fmla="*/ 14 h 104"/>
                  <a:gd name="T36" fmla="*/ 49 w 61"/>
                  <a:gd name="T37" fmla="*/ 15 h 104"/>
                  <a:gd name="T38" fmla="*/ 49 w 61"/>
                  <a:gd name="T39" fmla="*/ 15 h 104"/>
                  <a:gd name="T40" fmla="*/ 49 w 61"/>
                  <a:gd name="T41" fmla="*/ 15 h 104"/>
                  <a:gd name="T42" fmla="*/ 49 w 61"/>
                  <a:gd name="T43" fmla="*/ 15 h 104"/>
                  <a:gd name="T44" fmla="*/ 49 w 61"/>
                  <a:gd name="T45" fmla="*/ 15 h 104"/>
                  <a:gd name="T46" fmla="*/ 49 w 61"/>
                  <a:gd name="T47" fmla="*/ 16 h 104"/>
                  <a:gd name="T48" fmla="*/ 49 w 61"/>
                  <a:gd name="T49" fmla="*/ 16 h 104"/>
                  <a:gd name="T50" fmla="*/ 58 w 61"/>
                  <a:gd name="T51" fmla="*/ 2 h 104"/>
                  <a:gd name="T52" fmla="*/ 58 w 61"/>
                  <a:gd name="T53" fmla="*/ 1 h 104"/>
                  <a:gd name="T54" fmla="*/ 61 w 61"/>
                  <a:gd name="T55" fmla="*/ 0 h 104"/>
                  <a:gd name="T56" fmla="*/ 61 w 61"/>
                  <a:gd name="T57" fmla="*/ 0 h 104"/>
                  <a:gd name="T58" fmla="*/ 61 w 61"/>
                  <a:gd name="T59" fmla="*/ 0 h 104"/>
                  <a:gd name="T60" fmla="*/ 61 w 61"/>
                  <a:gd name="T61" fmla="*/ 0 h 104"/>
                  <a:gd name="T62" fmla="*/ 61 w 61"/>
                  <a:gd name="T6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 h="104">
                    <a:moveTo>
                      <a:pt x="0" y="101"/>
                    </a:moveTo>
                    <a:cubicBezTo>
                      <a:pt x="0" y="102"/>
                      <a:pt x="0" y="102"/>
                      <a:pt x="0" y="102"/>
                    </a:cubicBezTo>
                    <a:cubicBezTo>
                      <a:pt x="0" y="103"/>
                      <a:pt x="0" y="103"/>
                      <a:pt x="0" y="103"/>
                    </a:cubicBezTo>
                    <a:cubicBezTo>
                      <a:pt x="1" y="104"/>
                      <a:pt x="1" y="104"/>
                      <a:pt x="1" y="104"/>
                    </a:cubicBezTo>
                    <a:cubicBezTo>
                      <a:pt x="1" y="104"/>
                      <a:pt x="1" y="104"/>
                      <a:pt x="1" y="104"/>
                    </a:cubicBezTo>
                    <a:cubicBezTo>
                      <a:pt x="1" y="104"/>
                      <a:pt x="1" y="103"/>
                      <a:pt x="1" y="103"/>
                    </a:cubicBezTo>
                    <a:cubicBezTo>
                      <a:pt x="1" y="103"/>
                      <a:pt x="1" y="102"/>
                      <a:pt x="1" y="102"/>
                    </a:cubicBezTo>
                    <a:cubicBezTo>
                      <a:pt x="0" y="102"/>
                      <a:pt x="0" y="101"/>
                      <a:pt x="0" y="101"/>
                    </a:cubicBezTo>
                    <a:moveTo>
                      <a:pt x="1" y="98"/>
                    </a:moveTo>
                    <a:cubicBezTo>
                      <a:pt x="1" y="99"/>
                      <a:pt x="1" y="99"/>
                      <a:pt x="1" y="100"/>
                    </a:cubicBezTo>
                    <a:cubicBezTo>
                      <a:pt x="1" y="101"/>
                      <a:pt x="1" y="102"/>
                      <a:pt x="1" y="102"/>
                    </a:cubicBezTo>
                    <a:cubicBezTo>
                      <a:pt x="1" y="102"/>
                      <a:pt x="2" y="101"/>
                      <a:pt x="2" y="100"/>
                    </a:cubicBezTo>
                    <a:cubicBezTo>
                      <a:pt x="2" y="99"/>
                      <a:pt x="1" y="99"/>
                      <a:pt x="1" y="98"/>
                    </a:cubicBezTo>
                    <a:moveTo>
                      <a:pt x="58" y="1"/>
                    </a:moveTo>
                    <a:cubicBezTo>
                      <a:pt x="57" y="2"/>
                      <a:pt x="56" y="2"/>
                      <a:pt x="55" y="2"/>
                    </a:cubicBezTo>
                    <a:cubicBezTo>
                      <a:pt x="52" y="6"/>
                      <a:pt x="50" y="10"/>
                      <a:pt x="49" y="13"/>
                    </a:cubicBezTo>
                    <a:cubicBezTo>
                      <a:pt x="49" y="13"/>
                      <a:pt x="49" y="13"/>
                      <a:pt x="49" y="13"/>
                    </a:cubicBezTo>
                    <a:cubicBezTo>
                      <a:pt x="49" y="14"/>
                      <a:pt x="49" y="14"/>
                      <a:pt x="49" y="14"/>
                    </a:cubicBezTo>
                    <a:cubicBezTo>
                      <a:pt x="49" y="15"/>
                      <a:pt x="49" y="15"/>
                      <a:pt x="49" y="15"/>
                    </a:cubicBezTo>
                    <a:cubicBezTo>
                      <a:pt x="49" y="15"/>
                      <a:pt x="49" y="15"/>
                      <a:pt x="49" y="15"/>
                    </a:cubicBezTo>
                    <a:cubicBezTo>
                      <a:pt x="49" y="15"/>
                      <a:pt x="49" y="15"/>
                      <a:pt x="49" y="15"/>
                    </a:cubicBezTo>
                    <a:cubicBezTo>
                      <a:pt x="49" y="15"/>
                      <a:pt x="49" y="15"/>
                      <a:pt x="49" y="15"/>
                    </a:cubicBezTo>
                    <a:cubicBezTo>
                      <a:pt x="49" y="15"/>
                      <a:pt x="49" y="15"/>
                      <a:pt x="49" y="15"/>
                    </a:cubicBezTo>
                    <a:cubicBezTo>
                      <a:pt x="49" y="16"/>
                      <a:pt x="49" y="16"/>
                      <a:pt x="49" y="16"/>
                    </a:cubicBezTo>
                    <a:cubicBezTo>
                      <a:pt x="49" y="16"/>
                      <a:pt x="49" y="16"/>
                      <a:pt x="49" y="16"/>
                    </a:cubicBezTo>
                    <a:cubicBezTo>
                      <a:pt x="51" y="11"/>
                      <a:pt x="53" y="6"/>
                      <a:pt x="58" y="2"/>
                    </a:cubicBezTo>
                    <a:cubicBezTo>
                      <a:pt x="58" y="2"/>
                      <a:pt x="58" y="2"/>
                      <a:pt x="58" y="1"/>
                    </a:cubicBezTo>
                    <a:moveTo>
                      <a:pt x="61" y="0"/>
                    </a:moveTo>
                    <a:cubicBezTo>
                      <a:pt x="61" y="0"/>
                      <a:pt x="61" y="0"/>
                      <a:pt x="61" y="0"/>
                    </a:cubicBezTo>
                    <a:cubicBezTo>
                      <a:pt x="61" y="0"/>
                      <a:pt x="61" y="0"/>
                      <a:pt x="61" y="0"/>
                    </a:cubicBezTo>
                    <a:cubicBezTo>
                      <a:pt x="61" y="0"/>
                      <a:pt x="61" y="0"/>
                      <a:pt x="61" y="0"/>
                    </a:cubicBezTo>
                    <a:cubicBezTo>
                      <a:pt x="61" y="0"/>
                      <a:pt x="61" y="0"/>
                      <a:pt x="61"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2" name="Freeform 365">
                <a:extLst>
                  <a:ext uri="{FF2B5EF4-FFF2-40B4-BE49-F238E27FC236}">
                    <a16:creationId xmlns:a16="http://schemas.microsoft.com/office/drawing/2014/main" id="{D4BB42F2-0C30-4A09-973E-FA001169FB63}"/>
                  </a:ext>
                </a:extLst>
              </p:cNvPr>
              <p:cNvSpPr>
                <a:spLocks noEditPoints="1"/>
              </p:cNvSpPr>
              <p:nvPr/>
            </p:nvSpPr>
            <p:spPr bwMode="auto">
              <a:xfrm>
                <a:off x="2566" y="3034"/>
                <a:ext cx="33" cy="49"/>
              </a:xfrm>
              <a:custGeom>
                <a:avLst/>
                <a:gdLst>
                  <a:gd name="T0" fmla="*/ 1 w 14"/>
                  <a:gd name="T1" fmla="*/ 14 h 21"/>
                  <a:gd name="T2" fmla="*/ 0 w 14"/>
                  <a:gd name="T3" fmla="*/ 18 h 21"/>
                  <a:gd name="T4" fmla="*/ 2 w 14"/>
                  <a:gd name="T5" fmla="*/ 21 h 21"/>
                  <a:gd name="T6" fmla="*/ 2 w 14"/>
                  <a:gd name="T7" fmla="*/ 21 h 21"/>
                  <a:gd name="T8" fmla="*/ 2 w 14"/>
                  <a:gd name="T9" fmla="*/ 20 h 21"/>
                  <a:gd name="T10" fmla="*/ 2 w 14"/>
                  <a:gd name="T11" fmla="*/ 19 h 21"/>
                  <a:gd name="T12" fmla="*/ 1 w 14"/>
                  <a:gd name="T13" fmla="*/ 14 h 21"/>
                  <a:gd name="T14" fmla="*/ 12 w 14"/>
                  <a:gd name="T15" fmla="*/ 0 h 21"/>
                  <a:gd name="T16" fmla="*/ 10 w 14"/>
                  <a:gd name="T17" fmla="*/ 1 h 21"/>
                  <a:gd name="T18" fmla="*/ 13 w 14"/>
                  <a:gd name="T19" fmla="*/ 1 h 21"/>
                  <a:gd name="T20" fmla="*/ 13 w 14"/>
                  <a:gd name="T21" fmla="*/ 0 h 21"/>
                  <a:gd name="T22" fmla="*/ 12 w 14"/>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21">
                    <a:moveTo>
                      <a:pt x="1" y="14"/>
                    </a:moveTo>
                    <a:cubicBezTo>
                      <a:pt x="0" y="15"/>
                      <a:pt x="0" y="16"/>
                      <a:pt x="0" y="18"/>
                    </a:cubicBezTo>
                    <a:cubicBezTo>
                      <a:pt x="1" y="19"/>
                      <a:pt x="2" y="20"/>
                      <a:pt x="2" y="21"/>
                    </a:cubicBezTo>
                    <a:cubicBezTo>
                      <a:pt x="2" y="21"/>
                      <a:pt x="2" y="21"/>
                      <a:pt x="2" y="21"/>
                    </a:cubicBezTo>
                    <a:cubicBezTo>
                      <a:pt x="2" y="20"/>
                      <a:pt x="2" y="20"/>
                      <a:pt x="2" y="20"/>
                    </a:cubicBezTo>
                    <a:cubicBezTo>
                      <a:pt x="2" y="19"/>
                      <a:pt x="2" y="19"/>
                      <a:pt x="2" y="19"/>
                    </a:cubicBezTo>
                    <a:cubicBezTo>
                      <a:pt x="2" y="17"/>
                      <a:pt x="1" y="15"/>
                      <a:pt x="1" y="14"/>
                    </a:cubicBezTo>
                    <a:moveTo>
                      <a:pt x="12" y="0"/>
                    </a:moveTo>
                    <a:cubicBezTo>
                      <a:pt x="11" y="0"/>
                      <a:pt x="11" y="1"/>
                      <a:pt x="10" y="1"/>
                    </a:cubicBezTo>
                    <a:cubicBezTo>
                      <a:pt x="11" y="1"/>
                      <a:pt x="12" y="1"/>
                      <a:pt x="13" y="1"/>
                    </a:cubicBezTo>
                    <a:cubicBezTo>
                      <a:pt x="13" y="1"/>
                      <a:pt x="14" y="0"/>
                      <a:pt x="13" y="0"/>
                    </a:cubicBezTo>
                    <a:cubicBezTo>
                      <a:pt x="13" y="0"/>
                      <a:pt x="13" y="0"/>
                      <a:pt x="12"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3" name="Freeform 366">
                <a:extLst>
                  <a:ext uri="{FF2B5EF4-FFF2-40B4-BE49-F238E27FC236}">
                    <a16:creationId xmlns:a16="http://schemas.microsoft.com/office/drawing/2014/main" id="{B0C7E8FB-A2AE-4F79-A0FC-0F4619DAD688}"/>
                  </a:ext>
                </a:extLst>
              </p:cNvPr>
              <p:cNvSpPr>
                <a:spLocks noEditPoints="1"/>
              </p:cNvSpPr>
              <p:nvPr/>
            </p:nvSpPr>
            <p:spPr bwMode="auto">
              <a:xfrm>
                <a:off x="2421" y="2938"/>
                <a:ext cx="280" cy="364"/>
              </a:xfrm>
              <a:custGeom>
                <a:avLst/>
                <a:gdLst>
                  <a:gd name="T0" fmla="*/ 0 w 118"/>
                  <a:gd name="T1" fmla="*/ 152 h 153"/>
                  <a:gd name="T2" fmla="*/ 1 w 118"/>
                  <a:gd name="T3" fmla="*/ 152 h 153"/>
                  <a:gd name="T4" fmla="*/ 1 w 118"/>
                  <a:gd name="T5" fmla="*/ 151 h 153"/>
                  <a:gd name="T6" fmla="*/ 59 w 118"/>
                  <a:gd name="T7" fmla="*/ 111 h 153"/>
                  <a:gd name="T8" fmla="*/ 60 w 118"/>
                  <a:gd name="T9" fmla="*/ 116 h 153"/>
                  <a:gd name="T10" fmla="*/ 63 w 118"/>
                  <a:gd name="T11" fmla="*/ 114 h 153"/>
                  <a:gd name="T12" fmla="*/ 59 w 118"/>
                  <a:gd name="T13" fmla="*/ 111 h 153"/>
                  <a:gd name="T14" fmla="*/ 55 w 118"/>
                  <a:gd name="T15" fmla="*/ 86 h 153"/>
                  <a:gd name="T16" fmla="*/ 54 w 118"/>
                  <a:gd name="T17" fmla="*/ 92 h 153"/>
                  <a:gd name="T18" fmla="*/ 53 w 118"/>
                  <a:gd name="T19" fmla="*/ 94 h 153"/>
                  <a:gd name="T20" fmla="*/ 56 w 118"/>
                  <a:gd name="T21" fmla="*/ 91 h 153"/>
                  <a:gd name="T22" fmla="*/ 66 w 118"/>
                  <a:gd name="T23" fmla="*/ 79 h 153"/>
                  <a:gd name="T24" fmla="*/ 59 w 118"/>
                  <a:gd name="T25" fmla="*/ 82 h 153"/>
                  <a:gd name="T26" fmla="*/ 67 w 118"/>
                  <a:gd name="T27" fmla="*/ 81 h 153"/>
                  <a:gd name="T28" fmla="*/ 67 w 118"/>
                  <a:gd name="T29" fmla="*/ 81 h 153"/>
                  <a:gd name="T30" fmla="*/ 66 w 118"/>
                  <a:gd name="T31" fmla="*/ 79 h 153"/>
                  <a:gd name="T32" fmla="*/ 48 w 118"/>
                  <a:gd name="T33" fmla="*/ 65 h 153"/>
                  <a:gd name="T34" fmla="*/ 48 w 118"/>
                  <a:gd name="T35" fmla="*/ 72 h 153"/>
                  <a:gd name="T36" fmla="*/ 48 w 118"/>
                  <a:gd name="T37" fmla="*/ 74 h 153"/>
                  <a:gd name="T38" fmla="*/ 48 w 118"/>
                  <a:gd name="T39" fmla="*/ 75 h 153"/>
                  <a:gd name="T40" fmla="*/ 49 w 118"/>
                  <a:gd name="T41" fmla="*/ 79 h 153"/>
                  <a:gd name="T42" fmla="*/ 50 w 118"/>
                  <a:gd name="T43" fmla="*/ 83 h 153"/>
                  <a:gd name="T44" fmla="*/ 51 w 118"/>
                  <a:gd name="T45" fmla="*/ 86 h 153"/>
                  <a:gd name="T46" fmla="*/ 53 w 118"/>
                  <a:gd name="T47" fmla="*/ 86 h 153"/>
                  <a:gd name="T48" fmla="*/ 53 w 118"/>
                  <a:gd name="T49" fmla="*/ 73 h 153"/>
                  <a:gd name="T50" fmla="*/ 54 w 118"/>
                  <a:gd name="T51" fmla="*/ 54 h 153"/>
                  <a:gd name="T52" fmla="*/ 60 w 118"/>
                  <a:gd name="T53" fmla="*/ 49 h 153"/>
                  <a:gd name="T54" fmla="*/ 57 w 118"/>
                  <a:gd name="T55" fmla="*/ 55 h 153"/>
                  <a:gd name="T56" fmla="*/ 59 w 118"/>
                  <a:gd name="T57" fmla="*/ 80 h 153"/>
                  <a:gd name="T58" fmla="*/ 66 w 118"/>
                  <a:gd name="T59" fmla="*/ 76 h 153"/>
                  <a:gd name="T60" fmla="*/ 65 w 118"/>
                  <a:gd name="T61" fmla="*/ 72 h 153"/>
                  <a:gd name="T62" fmla="*/ 65 w 118"/>
                  <a:gd name="T63" fmla="*/ 71 h 153"/>
                  <a:gd name="T64" fmla="*/ 65 w 118"/>
                  <a:gd name="T65" fmla="*/ 71 h 153"/>
                  <a:gd name="T66" fmla="*/ 61 w 118"/>
                  <a:gd name="T67" fmla="*/ 58 h 153"/>
                  <a:gd name="T68" fmla="*/ 84 w 118"/>
                  <a:gd name="T69" fmla="*/ 32 h 153"/>
                  <a:gd name="T70" fmla="*/ 83 w 118"/>
                  <a:gd name="T71" fmla="*/ 37 h 153"/>
                  <a:gd name="T72" fmla="*/ 86 w 118"/>
                  <a:gd name="T73" fmla="*/ 35 h 153"/>
                  <a:gd name="T74" fmla="*/ 85 w 118"/>
                  <a:gd name="T75" fmla="*/ 34 h 153"/>
                  <a:gd name="T76" fmla="*/ 115 w 118"/>
                  <a:gd name="T77" fmla="*/ 2 h 153"/>
                  <a:gd name="T78" fmla="*/ 107 w 118"/>
                  <a:gd name="T79" fmla="*/ 9 h 153"/>
                  <a:gd name="T80" fmla="*/ 99 w 118"/>
                  <a:gd name="T81" fmla="*/ 19 h 153"/>
                  <a:gd name="T82" fmla="*/ 99 w 118"/>
                  <a:gd name="T83" fmla="*/ 20 h 153"/>
                  <a:gd name="T84" fmla="*/ 100 w 118"/>
                  <a:gd name="T85" fmla="*/ 21 h 153"/>
                  <a:gd name="T86" fmla="*/ 101 w 118"/>
                  <a:gd name="T87" fmla="*/ 23 h 153"/>
                  <a:gd name="T88" fmla="*/ 101 w 118"/>
                  <a:gd name="T89" fmla="*/ 24 h 153"/>
                  <a:gd name="T90" fmla="*/ 102 w 118"/>
                  <a:gd name="T91" fmla="*/ 26 h 153"/>
                  <a:gd name="T92" fmla="*/ 105 w 118"/>
                  <a:gd name="T93" fmla="*/ 23 h 153"/>
                  <a:gd name="T94" fmla="*/ 106 w 118"/>
                  <a:gd name="T95" fmla="*/ 22 h 153"/>
                  <a:gd name="T96" fmla="*/ 107 w 118"/>
                  <a:gd name="T97" fmla="*/ 21 h 153"/>
                  <a:gd name="T98" fmla="*/ 108 w 118"/>
                  <a:gd name="T99" fmla="*/ 20 h 153"/>
                  <a:gd name="T100" fmla="*/ 113 w 118"/>
                  <a:gd name="T101" fmla="*/ 13 h 153"/>
                  <a:gd name="T102" fmla="*/ 113 w 118"/>
                  <a:gd name="T103" fmla="*/ 13 h 153"/>
                  <a:gd name="T104" fmla="*/ 113 w 118"/>
                  <a:gd name="T105" fmla="*/ 13 h 153"/>
                  <a:gd name="T106" fmla="*/ 113 w 118"/>
                  <a:gd name="T107" fmla="*/ 12 h 153"/>
                  <a:gd name="T108" fmla="*/ 114 w 118"/>
                  <a:gd name="T109" fmla="*/ 11 h 153"/>
                  <a:gd name="T110" fmla="*/ 117 w 118"/>
                  <a:gd name="T111" fmla="*/ 5 h 153"/>
                  <a:gd name="T112" fmla="*/ 118 w 118"/>
                  <a:gd name="T113" fmla="*/ 3 h 153"/>
                  <a:gd name="T114" fmla="*/ 115 w 118"/>
                  <a:gd name="T115" fmla="*/ 2 h 153"/>
                  <a:gd name="T116" fmla="*/ 112 w 118"/>
                  <a:gd name="T117" fmla="*/ 0 h 153"/>
                  <a:gd name="T118" fmla="*/ 113 w 118"/>
                  <a:gd name="T119" fmla="*/ 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 h="153">
                    <a:moveTo>
                      <a:pt x="1" y="151"/>
                    </a:moveTo>
                    <a:cubicBezTo>
                      <a:pt x="0" y="151"/>
                      <a:pt x="0" y="152"/>
                      <a:pt x="0" y="152"/>
                    </a:cubicBezTo>
                    <a:cubicBezTo>
                      <a:pt x="0" y="153"/>
                      <a:pt x="0" y="153"/>
                      <a:pt x="0" y="153"/>
                    </a:cubicBezTo>
                    <a:cubicBezTo>
                      <a:pt x="1" y="153"/>
                      <a:pt x="1" y="152"/>
                      <a:pt x="1" y="152"/>
                    </a:cubicBezTo>
                    <a:cubicBezTo>
                      <a:pt x="1" y="152"/>
                      <a:pt x="1" y="152"/>
                      <a:pt x="1" y="152"/>
                    </a:cubicBezTo>
                    <a:cubicBezTo>
                      <a:pt x="1" y="151"/>
                      <a:pt x="1" y="151"/>
                      <a:pt x="1" y="151"/>
                    </a:cubicBezTo>
                    <a:moveTo>
                      <a:pt x="59" y="111"/>
                    </a:moveTo>
                    <a:cubicBezTo>
                      <a:pt x="59" y="111"/>
                      <a:pt x="59" y="111"/>
                      <a:pt x="59" y="111"/>
                    </a:cubicBezTo>
                    <a:cubicBezTo>
                      <a:pt x="60" y="115"/>
                      <a:pt x="60" y="115"/>
                      <a:pt x="60" y="115"/>
                    </a:cubicBezTo>
                    <a:cubicBezTo>
                      <a:pt x="60" y="116"/>
                      <a:pt x="60" y="116"/>
                      <a:pt x="60" y="116"/>
                    </a:cubicBezTo>
                    <a:cubicBezTo>
                      <a:pt x="61" y="115"/>
                      <a:pt x="62" y="115"/>
                      <a:pt x="63" y="115"/>
                    </a:cubicBezTo>
                    <a:cubicBezTo>
                      <a:pt x="63" y="115"/>
                      <a:pt x="63" y="115"/>
                      <a:pt x="63" y="114"/>
                    </a:cubicBezTo>
                    <a:cubicBezTo>
                      <a:pt x="63" y="114"/>
                      <a:pt x="62" y="114"/>
                      <a:pt x="62" y="114"/>
                    </a:cubicBezTo>
                    <a:cubicBezTo>
                      <a:pt x="61" y="113"/>
                      <a:pt x="60" y="112"/>
                      <a:pt x="59" y="111"/>
                    </a:cubicBezTo>
                    <a:moveTo>
                      <a:pt x="55" y="86"/>
                    </a:moveTo>
                    <a:cubicBezTo>
                      <a:pt x="55" y="86"/>
                      <a:pt x="55" y="86"/>
                      <a:pt x="55" y="86"/>
                    </a:cubicBezTo>
                    <a:cubicBezTo>
                      <a:pt x="54" y="88"/>
                      <a:pt x="53" y="89"/>
                      <a:pt x="53" y="91"/>
                    </a:cubicBezTo>
                    <a:cubicBezTo>
                      <a:pt x="54" y="92"/>
                      <a:pt x="54" y="92"/>
                      <a:pt x="54" y="92"/>
                    </a:cubicBezTo>
                    <a:cubicBezTo>
                      <a:pt x="53" y="92"/>
                      <a:pt x="53" y="92"/>
                      <a:pt x="53" y="92"/>
                    </a:cubicBezTo>
                    <a:cubicBezTo>
                      <a:pt x="53" y="94"/>
                      <a:pt x="53" y="94"/>
                      <a:pt x="53" y="94"/>
                    </a:cubicBezTo>
                    <a:cubicBezTo>
                      <a:pt x="54" y="96"/>
                      <a:pt x="54" y="97"/>
                      <a:pt x="55" y="98"/>
                    </a:cubicBezTo>
                    <a:cubicBezTo>
                      <a:pt x="55" y="96"/>
                      <a:pt x="55" y="93"/>
                      <a:pt x="56" y="91"/>
                    </a:cubicBezTo>
                    <a:cubicBezTo>
                      <a:pt x="56" y="89"/>
                      <a:pt x="56" y="88"/>
                      <a:pt x="55" y="86"/>
                    </a:cubicBezTo>
                    <a:moveTo>
                      <a:pt x="66" y="79"/>
                    </a:moveTo>
                    <a:cubicBezTo>
                      <a:pt x="64" y="80"/>
                      <a:pt x="61" y="81"/>
                      <a:pt x="59" y="82"/>
                    </a:cubicBezTo>
                    <a:cubicBezTo>
                      <a:pt x="59" y="82"/>
                      <a:pt x="59" y="82"/>
                      <a:pt x="59" y="82"/>
                    </a:cubicBezTo>
                    <a:cubicBezTo>
                      <a:pt x="60" y="84"/>
                      <a:pt x="60" y="85"/>
                      <a:pt x="60" y="86"/>
                    </a:cubicBezTo>
                    <a:cubicBezTo>
                      <a:pt x="62" y="84"/>
                      <a:pt x="64" y="82"/>
                      <a:pt x="67" y="81"/>
                    </a:cubicBezTo>
                    <a:cubicBezTo>
                      <a:pt x="67" y="81"/>
                      <a:pt x="67" y="81"/>
                      <a:pt x="67" y="81"/>
                    </a:cubicBezTo>
                    <a:cubicBezTo>
                      <a:pt x="67" y="81"/>
                      <a:pt x="67" y="81"/>
                      <a:pt x="67" y="81"/>
                    </a:cubicBezTo>
                    <a:cubicBezTo>
                      <a:pt x="67" y="80"/>
                      <a:pt x="67" y="80"/>
                      <a:pt x="67" y="80"/>
                    </a:cubicBezTo>
                    <a:cubicBezTo>
                      <a:pt x="66" y="79"/>
                      <a:pt x="66" y="79"/>
                      <a:pt x="66" y="79"/>
                    </a:cubicBezTo>
                    <a:moveTo>
                      <a:pt x="54" y="53"/>
                    </a:moveTo>
                    <a:cubicBezTo>
                      <a:pt x="51" y="57"/>
                      <a:pt x="50" y="61"/>
                      <a:pt x="48" y="65"/>
                    </a:cubicBezTo>
                    <a:cubicBezTo>
                      <a:pt x="48" y="66"/>
                      <a:pt x="48" y="68"/>
                      <a:pt x="48" y="69"/>
                    </a:cubicBezTo>
                    <a:cubicBezTo>
                      <a:pt x="48" y="70"/>
                      <a:pt x="48" y="71"/>
                      <a:pt x="48" y="72"/>
                    </a:cubicBezTo>
                    <a:cubicBezTo>
                      <a:pt x="48" y="73"/>
                      <a:pt x="48" y="73"/>
                      <a:pt x="48" y="73"/>
                    </a:cubicBezTo>
                    <a:cubicBezTo>
                      <a:pt x="48" y="74"/>
                      <a:pt x="48" y="74"/>
                      <a:pt x="48" y="74"/>
                    </a:cubicBezTo>
                    <a:cubicBezTo>
                      <a:pt x="48" y="74"/>
                      <a:pt x="48" y="74"/>
                      <a:pt x="48" y="74"/>
                    </a:cubicBezTo>
                    <a:cubicBezTo>
                      <a:pt x="48" y="75"/>
                      <a:pt x="48" y="75"/>
                      <a:pt x="48" y="75"/>
                    </a:cubicBezTo>
                    <a:cubicBezTo>
                      <a:pt x="49" y="77"/>
                      <a:pt x="49" y="77"/>
                      <a:pt x="49" y="77"/>
                    </a:cubicBezTo>
                    <a:cubicBezTo>
                      <a:pt x="49" y="79"/>
                      <a:pt x="49" y="79"/>
                      <a:pt x="49" y="79"/>
                    </a:cubicBezTo>
                    <a:cubicBezTo>
                      <a:pt x="50" y="81"/>
                      <a:pt x="50" y="81"/>
                      <a:pt x="50" y="81"/>
                    </a:cubicBezTo>
                    <a:cubicBezTo>
                      <a:pt x="50" y="83"/>
                      <a:pt x="50" y="83"/>
                      <a:pt x="50" y="83"/>
                    </a:cubicBezTo>
                    <a:cubicBezTo>
                      <a:pt x="51" y="85"/>
                      <a:pt x="51" y="85"/>
                      <a:pt x="51" y="85"/>
                    </a:cubicBezTo>
                    <a:cubicBezTo>
                      <a:pt x="51" y="86"/>
                      <a:pt x="51" y="86"/>
                      <a:pt x="51" y="86"/>
                    </a:cubicBezTo>
                    <a:cubicBezTo>
                      <a:pt x="51" y="88"/>
                      <a:pt x="51" y="88"/>
                      <a:pt x="51" y="88"/>
                    </a:cubicBezTo>
                    <a:cubicBezTo>
                      <a:pt x="52" y="87"/>
                      <a:pt x="52" y="87"/>
                      <a:pt x="53" y="86"/>
                    </a:cubicBezTo>
                    <a:cubicBezTo>
                      <a:pt x="53" y="85"/>
                      <a:pt x="54" y="84"/>
                      <a:pt x="55" y="83"/>
                    </a:cubicBezTo>
                    <a:cubicBezTo>
                      <a:pt x="54" y="80"/>
                      <a:pt x="53" y="76"/>
                      <a:pt x="53" y="73"/>
                    </a:cubicBezTo>
                    <a:cubicBezTo>
                      <a:pt x="52" y="70"/>
                      <a:pt x="52" y="66"/>
                      <a:pt x="52" y="63"/>
                    </a:cubicBezTo>
                    <a:cubicBezTo>
                      <a:pt x="53" y="60"/>
                      <a:pt x="53" y="57"/>
                      <a:pt x="54" y="54"/>
                    </a:cubicBezTo>
                    <a:cubicBezTo>
                      <a:pt x="54" y="54"/>
                      <a:pt x="54" y="53"/>
                      <a:pt x="54" y="53"/>
                    </a:cubicBezTo>
                    <a:moveTo>
                      <a:pt x="60" y="49"/>
                    </a:moveTo>
                    <a:cubicBezTo>
                      <a:pt x="59" y="49"/>
                      <a:pt x="59" y="50"/>
                      <a:pt x="58" y="50"/>
                    </a:cubicBezTo>
                    <a:cubicBezTo>
                      <a:pt x="58" y="51"/>
                      <a:pt x="57" y="53"/>
                      <a:pt x="57" y="55"/>
                    </a:cubicBezTo>
                    <a:cubicBezTo>
                      <a:pt x="56" y="60"/>
                      <a:pt x="56" y="66"/>
                      <a:pt x="57" y="72"/>
                    </a:cubicBezTo>
                    <a:cubicBezTo>
                      <a:pt x="57" y="75"/>
                      <a:pt x="58" y="77"/>
                      <a:pt x="59" y="80"/>
                    </a:cubicBezTo>
                    <a:cubicBezTo>
                      <a:pt x="61" y="79"/>
                      <a:pt x="63" y="78"/>
                      <a:pt x="66" y="77"/>
                    </a:cubicBezTo>
                    <a:cubicBezTo>
                      <a:pt x="66" y="76"/>
                      <a:pt x="66" y="76"/>
                      <a:pt x="66" y="76"/>
                    </a:cubicBezTo>
                    <a:cubicBezTo>
                      <a:pt x="65" y="73"/>
                      <a:pt x="65" y="73"/>
                      <a:pt x="65" y="73"/>
                    </a:cubicBezTo>
                    <a:cubicBezTo>
                      <a:pt x="65" y="72"/>
                      <a:pt x="65" y="72"/>
                      <a:pt x="65" y="72"/>
                    </a:cubicBezTo>
                    <a:cubicBezTo>
                      <a:pt x="65" y="71"/>
                      <a:pt x="65" y="71"/>
                      <a:pt x="65" y="71"/>
                    </a:cubicBezTo>
                    <a:cubicBezTo>
                      <a:pt x="65" y="71"/>
                      <a:pt x="65" y="71"/>
                      <a:pt x="65" y="71"/>
                    </a:cubicBezTo>
                    <a:cubicBezTo>
                      <a:pt x="65" y="71"/>
                      <a:pt x="65" y="71"/>
                      <a:pt x="65" y="71"/>
                    </a:cubicBezTo>
                    <a:cubicBezTo>
                      <a:pt x="65" y="71"/>
                      <a:pt x="65" y="71"/>
                      <a:pt x="65" y="71"/>
                    </a:cubicBezTo>
                    <a:cubicBezTo>
                      <a:pt x="65" y="70"/>
                      <a:pt x="65" y="70"/>
                      <a:pt x="65" y="70"/>
                    </a:cubicBezTo>
                    <a:cubicBezTo>
                      <a:pt x="62" y="66"/>
                      <a:pt x="61" y="62"/>
                      <a:pt x="61" y="58"/>
                    </a:cubicBezTo>
                    <a:cubicBezTo>
                      <a:pt x="60" y="55"/>
                      <a:pt x="59" y="52"/>
                      <a:pt x="60" y="49"/>
                    </a:cubicBezTo>
                    <a:moveTo>
                      <a:pt x="84" y="32"/>
                    </a:moveTo>
                    <a:cubicBezTo>
                      <a:pt x="82" y="34"/>
                      <a:pt x="79" y="36"/>
                      <a:pt x="76" y="38"/>
                    </a:cubicBezTo>
                    <a:cubicBezTo>
                      <a:pt x="78" y="37"/>
                      <a:pt x="80" y="37"/>
                      <a:pt x="83" y="37"/>
                    </a:cubicBezTo>
                    <a:cubicBezTo>
                      <a:pt x="84" y="37"/>
                      <a:pt x="86" y="37"/>
                      <a:pt x="87" y="38"/>
                    </a:cubicBezTo>
                    <a:cubicBezTo>
                      <a:pt x="87" y="37"/>
                      <a:pt x="87" y="36"/>
                      <a:pt x="86" y="35"/>
                    </a:cubicBezTo>
                    <a:cubicBezTo>
                      <a:pt x="86" y="36"/>
                      <a:pt x="86" y="36"/>
                      <a:pt x="86" y="36"/>
                    </a:cubicBezTo>
                    <a:cubicBezTo>
                      <a:pt x="85" y="34"/>
                      <a:pt x="85" y="34"/>
                      <a:pt x="85" y="34"/>
                    </a:cubicBezTo>
                    <a:cubicBezTo>
                      <a:pt x="85" y="33"/>
                      <a:pt x="85" y="32"/>
                      <a:pt x="84" y="32"/>
                    </a:cubicBezTo>
                    <a:moveTo>
                      <a:pt x="115" y="2"/>
                    </a:moveTo>
                    <a:cubicBezTo>
                      <a:pt x="114" y="3"/>
                      <a:pt x="112" y="4"/>
                      <a:pt x="110" y="5"/>
                    </a:cubicBezTo>
                    <a:cubicBezTo>
                      <a:pt x="109" y="6"/>
                      <a:pt x="108" y="7"/>
                      <a:pt x="107" y="9"/>
                    </a:cubicBezTo>
                    <a:cubicBezTo>
                      <a:pt x="105" y="12"/>
                      <a:pt x="103" y="14"/>
                      <a:pt x="101" y="17"/>
                    </a:cubicBezTo>
                    <a:cubicBezTo>
                      <a:pt x="100" y="17"/>
                      <a:pt x="100" y="18"/>
                      <a:pt x="99" y="19"/>
                    </a:cubicBezTo>
                    <a:cubicBezTo>
                      <a:pt x="99" y="20"/>
                      <a:pt x="99" y="20"/>
                      <a:pt x="99" y="20"/>
                    </a:cubicBezTo>
                    <a:cubicBezTo>
                      <a:pt x="99" y="20"/>
                      <a:pt x="99" y="20"/>
                      <a:pt x="99" y="20"/>
                    </a:cubicBezTo>
                    <a:cubicBezTo>
                      <a:pt x="100" y="21"/>
                      <a:pt x="100" y="21"/>
                      <a:pt x="100" y="21"/>
                    </a:cubicBezTo>
                    <a:cubicBezTo>
                      <a:pt x="100" y="21"/>
                      <a:pt x="100" y="21"/>
                      <a:pt x="100" y="21"/>
                    </a:cubicBezTo>
                    <a:cubicBezTo>
                      <a:pt x="100" y="21"/>
                      <a:pt x="100" y="21"/>
                      <a:pt x="100" y="21"/>
                    </a:cubicBezTo>
                    <a:cubicBezTo>
                      <a:pt x="101" y="23"/>
                      <a:pt x="101" y="23"/>
                      <a:pt x="101" y="23"/>
                    </a:cubicBezTo>
                    <a:cubicBezTo>
                      <a:pt x="101" y="23"/>
                      <a:pt x="101" y="23"/>
                      <a:pt x="101" y="23"/>
                    </a:cubicBezTo>
                    <a:cubicBezTo>
                      <a:pt x="101" y="24"/>
                      <a:pt x="101" y="24"/>
                      <a:pt x="101" y="24"/>
                    </a:cubicBezTo>
                    <a:cubicBezTo>
                      <a:pt x="101" y="24"/>
                      <a:pt x="101" y="24"/>
                      <a:pt x="101" y="24"/>
                    </a:cubicBezTo>
                    <a:cubicBezTo>
                      <a:pt x="102" y="25"/>
                      <a:pt x="102" y="25"/>
                      <a:pt x="102" y="26"/>
                    </a:cubicBezTo>
                    <a:cubicBezTo>
                      <a:pt x="102" y="26"/>
                      <a:pt x="102" y="26"/>
                      <a:pt x="102" y="26"/>
                    </a:cubicBezTo>
                    <a:cubicBezTo>
                      <a:pt x="105" y="23"/>
                      <a:pt x="105" y="23"/>
                      <a:pt x="105" y="23"/>
                    </a:cubicBezTo>
                    <a:cubicBezTo>
                      <a:pt x="106" y="22"/>
                      <a:pt x="106" y="22"/>
                      <a:pt x="106" y="22"/>
                    </a:cubicBezTo>
                    <a:cubicBezTo>
                      <a:pt x="106" y="22"/>
                      <a:pt x="106" y="22"/>
                      <a:pt x="106" y="22"/>
                    </a:cubicBezTo>
                    <a:cubicBezTo>
                      <a:pt x="107" y="21"/>
                      <a:pt x="107" y="21"/>
                      <a:pt x="107" y="21"/>
                    </a:cubicBezTo>
                    <a:cubicBezTo>
                      <a:pt x="107" y="21"/>
                      <a:pt x="107" y="21"/>
                      <a:pt x="107" y="21"/>
                    </a:cubicBezTo>
                    <a:cubicBezTo>
                      <a:pt x="107" y="21"/>
                      <a:pt x="107" y="21"/>
                      <a:pt x="107" y="21"/>
                    </a:cubicBezTo>
                    <a:cubicBezTo>
                      <a:pt x="108" y="20"/>
                      <a:pt x="108" y="20"/>
                      <a:pt x="108" y="20"/>
                    </a:cubicBezTo>
                    <a:cubicBezTo>
                      <a:pt x="110" y="16"/>
                      <a:pt x="110" y="16"/>
                      <a:pt x="110" y="16"/>
                    </a:cubicBezTo>
                    <a:cubicBezTo>
                      <a:pt x="113" y="13"/>
                      <a:pt x="113" y="13"/>
                      <a:pt x="113" y="13"/>
                    </a:cubicBezTo>
                    <a:cubicBezTo>
                      <a:pt x="113" y="13"/>
                      <a:pt x="113" y="13"/>
                      <a:pt x="113" y="13"/>
                    </a:cubicBezTo>
                    <a:cubicBezTo>
                      <a:pt x="113" y="13"/>
                      <a:pt x="113" y="13"/>
                      <a:pt x="113" y="13"/>
                    </a:cubicBezTo>
                    <a:cubicBezTo>
                      <a:pt x="113" y="13"/>
                      <a:pt x="113" y="13"/>
                      <a:pt x="113" y="13"/>
                    </a:cubicBezTo>
                    <a:cubicBezTo>
                      <a:pt x="113" y="13"/>
                      <a:pt x="113" y="13"/>
                      <a:pt x="113" y="13"/>
                    </a:cubicBezTo>
                    <a:cubicBezTo>
                      <a:pt x="113" y="13"/>
                      <a:pt x="113" y="13"/>
                      <a:pt x="113" y="13"/>
                    </a:cubicBezTo>
                    <a:cubicBezTo>
                      <a:pt x="113" y="12"/>
                      <a:pt x="113" y="12"/>
                      <a:pt x="113" y="12"/>
                    </a:cubicBezTo>
                    <a:cubicBezTo>
                      <a:pt x="114" y="12"/>
                      <a:pt x="114" y="12"/>
                      <a:pt x="114" y="12"/>
                    </a:cubicBezTo>
                    <a:cubicBezTo>
                      <a:pt x="114" y="11"/>
                      <a:pt x="114" y="11"/>
                      <a:pt x="114" y="11"/>
                    </a:cubicBezTo>
                    <a:cubicBezTo>
                      <a:pt x="115" y="9"/>
                      <a:pt x="115" y="9"/>
                      <a:pt x="115" y="9"/>
                    </a:cubicBezTo>
                    <a:cubicBezTo>
                      <a:pt x="116" y="8"/>
                      <a:pt x="117" y="7"/>
                      <a:pt x="117" y="5"/>
                    </a:cubicBezTo>
                    <a:cubicBezTo>
                      <a:pt x="118" y="3"/>
                      <a:pt x="118" y="3"/>
                      <a:pt x="118" y="3"/>
                    </a:cubicBezTo>
                    <a:cubicBezTo>
                      <a:pt x="118" y="3"/>
                      <a:pt x="118" y="3"/>
                      <a:pt x="118" y="3"/>
                    </a:cubicBezTo>
                    <a:cubicBezTo>
                      <a:pt x="118" y="3"/>
                      <a:pt x="118" y="4"/>
                      <a:pt x="118" y="4"/>
                    </a:cubicBezTo>
                    <a:cubicBezTo>
                      <a:pt x="117" y="3"/>
                      <a:pt x="116" y="3"/>
                      <a:pt x="115" y="2"/>
                    </a:cubicBezTo>
                    <a:moveTo>
                      <a:pt x="112" y="0"/>
                    </a:moveTo>
                    <a:cubicBezTo>
                      <a:pt x="112" y="0"/>
                      <a:pt x="112" y="0"/>
                      <a:pt x="112" y="0"/>
                    </a:cubicBezTo>
                    <a:cubicBezTo>
                      <a:pt x="112" y="1"/>
                      <a:pt x="112" y="1"/>
                      <a:pt x="111" y="2"/>
                    </a:cubicBezTo>
                    <a:cubicBezTo>
                      <a:pt x="112" y="1"/>
                      <a:pt x="113" y="1"/>
                      <a:pt x="113" y="1"/>
                    </a:cubicBezTo>
                    <a:cubicBezTo>
                      <a:pt x="113" y="1"/>
                      <a:pt x="112" y="0"/>
                      <a:pt x="112"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4" name="Freeform 367">
                <a:extLst>
                  <a:ext uri="{FF2B5EF4-FFF2-40B4-BE49-F238E27FC236}">
                    <a16:creationId xmlns:a16="http://schemas.microsoft.com/office/drawing/2014/main" id="{BD611EDD-A578-49D3-BB50-C8C7A167E3FE}"/>
                  </a:ext>
                </a:extLst>
              </p:cNvPr>
              <p:cNvSpPr>
                <a:spLocks noEditPoints="1"/>
              </p:cNvSpPr>
              <p:nvPr/>
            </p:nvSpPr>
            <p:spPr bwMode="auto">
              <a:xfrm>
                <a:off x="2419" y="3050"/>
                <a:ext cx="145" cy="252"/>
              </a:xfrm>
              <a:custGeom>
                <a:avLst/>
                <a:gdLst>
                  <a:gd name="T0" fmla="*/ 1 w 61"/>
                  <a:gd name="T1" fmla="*/ 101 h 106"/>
                  <a:gd name="T2" fmla="*/ 0 w 61"/>
                  <a:gd name="T3" fmla="*/ 103 h 106"/>
                  <a:gd name="T4" fmla="*/ 1 w 61"/>
                  <a:gd name="T5" fmla="*/ 105 h 106"/>
                  <a:gd name="T6" fmla="*/ 0 w 61"/>
                  <a:gd name="T7" fmla="*/ 104 h 106"/>
                  <a:gd name="T8" fmla="*/ 0 w 61"/>
                  <a:gd name="T9" fmla="*/ 105 h 106"/>
                  <a:gd name="T10" fmla="*/ 0 w 61"/>
                  <a:gd name="T11" fmla="*/ 105 h 106"/>
                  <a:gd name="T12" fmla="*/ 1 w 61"/>
                  <a:gd name="T13" fmla="*/ 106 h 106"/>
                  <a:gd name="T14" fmla="*/ 1 w 61"/>
                  <a:gd name="T15" fmla="*/ 106 h 106"/>
                  <a:gd name="T16" fmla="*/ 1 w 61"/>
                  <a:gd name="T17" fmla="*/ 106 h 106"/>
                  <a:gd name="T18" fmla="*/ 1 w 61"/>
                  <a:gd name="T19" fmla="*/ 105 h 106"/>
                  <a:gd name="T20" fmla="*/ 2 w 61"/>
                  <a:gd name="T21" fmla="*/ 104 h 106"/>
                  <a:gd name="T22" fmla="*/ 1 w 61"/>
                  <a:gd name="T23" fmla="*/ 101 h 106"/>
                  <a:gd name="T24" fmla="*/ 54 w 61"/>
                  <a:gd name="T25" fmla="*/ 44 h 106"/>
                  <a:gd name="T26" fmla="*/ 54 w 61"/>
                  <a:gd name="T27" fmla="*/ 45 h 106"/>
                  <a:gd name="T28" fmla="*/ 54 w 61"/>
                  <a:gd name="T29" fmla="*/ 45 h 106"/>
                  <a:gd name="T30" fmla="*/ 55 w 61"/>
                  <a:gd name="T31" fmla="*/ 45 h 106"/>
                  <a:gd name="T32" fmla="*/ 54 w 61"/>
                  <a:gd name="T33" fmla="*/ 44 h 106"/>
                  <a:gd name="T34" fmla="*/ 57 w 61"/>
                  <a:gd name="T35" fmla="*/ 3 h 106"/>
                  <a:gd name="T36" fmla="*/ 48 w 61"/>
                  <a:gd name="T37" fmla="*/ 17 h 106"/>
                  <a:gd name="T38" fmla="*/ 48 w 61"/>
                  <a:gd name="T39" fmla="*/ 18 h 106"/>
                  <a:gd name="T40" fmla="*/ 48 w 61"/>
                  <a:gd name="T41" fmla="*/ 21 h 106"/>
                  <a:gd name="T42" fmla="*/ 49 w 61"/>
                  <a:gd name="T43" fmla="*/ 22 h 106"/>
                  <a:gd name="T44" fmla="*/ 49 w 61"/>
                  <a:gd name="T45" fmla="*/ 18 h 106"/>
                  <a:gd name="T46" fmla="*/ 55 w 61"/>
                  <a:gd name="T47" fmla="*/ 6 h 106"/>
                  <a:gd name="T48" fmla="*/ 57 w 61"/>
                  <a:gd name="T49" fmla="*/ 3 h 106"/>
                  <a:gd name="T50" fmla="*/ 57 w 61"/>
                  <a:gd name="T51" fmla="*/ 3 h 106"/>
                  <a:gd name="T52" fmla="*/ 61 w 61"/>
                  <a:gd name="T53" fmla="*/ 0 h 106"/>
                  <a:gd name="T54" fmla="*/ 60 w 61"/>
                  <a:gd name="T55" fmla="*/ 1 h 106"/>
                  <a:gd name="T56" fmla="*/ 60 w 61"/>
                  <a:gd name="T57" fmla="*/ 1 h 106"/>
                  <a:gd name="T58" fmla="*/ 60 w 61"/>
                  <a:gd name="T59" fmla="*/ 1 h 106"/>
                  <a:gd name="T60" fmla="*/ 60 w 61"/>
                  <a:gd name="T61" fmla="*/ 1 h 106"/>
                  <a:gd name="T62" fmla="*/ 59 w 61"/>
                  <a:gd name="T63" fmla="*/ 3 h 106"/>
                  <a:gd name="T64" fmla="*/ 61 w 61"/>
                  <a:gd name="T65" fmla="*/ 2 h 106"/>
                  <a:gd name="T66" fmla="*/ 61 w 61"/>
                  <a:gd name="T6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1" h="106">
                    <a:moveTo>
                      <a:pt x="1" y="101"/>
                    </a:moveTo>
                    <a:cubicBezTo>
                      <a:pt x="1" y="102"/>
                      <a:pt x="0" y="103"/>
                      <a:pt x="0" y="103"/>
                    </a:cubicBezTo>
                    <a:cubicBezTo>
                      <a:pt x="1" y="105"/>
                      <a:pt x="1" y="105"/>
                      <a:pt x="1" y="105"/>
                    </a:cubicBezTo>
                    <a:cubicBezTo>
                      <a:pt x="1" y="105"/>
                      <a:pt x="1" y="105"/>
                      <a:pt x="0" y="104"/>
                    </a:cubicBezTo>
                    <a:cubicBezTo>
                      <a:pt x="0" y="104"/>
                      <a:pt x="0" y="105"/>
                      <a:pt x="0" y="105"/>
                    </a:cubicBezTo>
                    <a:cubicBezTo>
                      <a:pt x="0" y="105"/>
                      <a:pt x="0" y="105"/>
                      <a:pt x="0" y="105"/>
                    </a:cubicBezTo>
                    <a:cubicBezTo>
                      <a:pt x="1" y="106"/>
                      <a:pt x="1" y="106"/>
                      <a:pt x="1" y="106"/>
                    </a:cubicBezTo>
                    <a:cubicBezTo>
                      <a:pt x="1" y="106"/>
                      <a:pt x="1" y="106"/>
                      <a:pt x="1" y="106"/>
                    </a:cubicBezTo>
                    <a:cubicBezTo>
                      <a:pt x="1" y="106"/>
                      <a:pt x="1" y="106"/>
                      <a:pt x="1" y="106"/>
                    </a:cubicBezTo>
                    <a:cubicBezTo>
                      <a:pt x="1" y="105"/>
                      <a:pt x="1" y="105"/>
                      <a:pt x="1" y="105"/>
                    </a:cubicBezTo>
                    <a:cubicBezTo>
                      <a:pt x="1" y="105"/>
                      <a:pt x="1" y="104"/>
                      <a:pt x="2" y="104"/>
                    </a:cubicBezTo>
                    <a:cubicBezTo>
                      <a:pt x="1" y="103"/>
                      <a:pt x="1" y="102"/>
                      <a:pt x="1" y="101"/>
                    </a:cubicBezTo>
                    <a:moveTo>
                      <a:pt x="54" y="44"/>
                    </a:moveTo>
                    <a:cubicBezTo>
                      <a:pt x="54" y="44"/>
                      <a:pt x="54" y="44"/>
                      <a:pt x="54" y="45"/>
                    </a:cubicBezTo>
                    <a:cubicBezTo>
                      <a:pt x="54" y="45"/>
                      <a:pt x="54" y="45"/>
                      <a:pt x="54" y="45"/>
                    </a:cubicBezTo>
                    <a:cubicBezTo>
                      <a:pt x="55" y="45"/>
                      <a:pt x="55" y="45"/>
                      <a:pt x="55" y="45"/>
                    </a:cubicBezTo>
                    <a:cubicBezTo>
                      <a:pt x="54" y="44"/>
                      <a:pt x="54" y="44"/>
                      <a:pt x="54" y="44"/>
                    </a:cubicBezTo>
                    <a:moveTo>
                      <a:pt x="57" y="3"/>
                    </a:moveTo>
                    <a:cubicBezTo>
                      <a:pt x="52" y="7"/>
                      <a:pt x="50" y="12"/>
                      <a:pt x="48" y="17"/>
                    </a:cubicBezTo>
                    <a:cubicBezTo>
                      <a:pt x="48" y="18"/>
                      <a:pt x="48" y="18"/>
                      <a:pt x="48" y="18"/>
                    </a:cubicBezTo>
                    <a:cubicBezTo>
                      <a:pt x="48" y="21"/>
                      <a:pt x="48" y="21"/>
                      <a:pt x="48" y="21"/>
                    </a:cubicBezTo>
                    <a:cubicBezTo>
                      <a:pt x="48" y="21"/>
                      <a:pt x="49" y="22"/>
                      <a:pt x="49" y="22"/>
                    </a:cubicBezTo>
                    <a:cubicBezTo>
                      <a:pt x="49" y="21"/>
                      <a:pt x="49" y="19"/>
                      <a:pt x="49" y="18"/>
                    </a:cubicBezTo>
                    <a:cubicBezTo>
                      <a:pt x="51" y="14"/>
                      <a:pt x="52" y="10"/>
                      <a:pt x="55" y="6"/>
                    </a:cubicBezTo>
                    <a:cubicBezTo>
                      <a:pt x="56" y="5"/>
                      <a:pt x="56" y="4"/>
                      <a:pt x="57" y="3"/>
                    </a:cubicBezTo>
                    <a:cubicBezTo>
                      <a:pt x="57" y="3"/>
                      <a:pt x="57" y="3"/>
                      <a:pt x="57" y="3"/>
                    </a:cubicBezTo>
                    <a:moveTo>
                      <a:pt x="61" y="0"/>
                    </a:moveTo>
                    <a:cubicBezTo>
                      <a:pt x="61" y="0"/>
                      <a:pt x="61" y="1"/>
                      <a:pt x="60" y="1"/>
                    </a:cubicBezTo>
                    <a:cubicBezTo>
                      <a:pt x="60" y="1"/>
                      <a:pt x="60" y="1"/>
                      <a:pt x="60" y="1"/>
                    </a:cubicBezTo>
                    <a:cubicBezTo>
                      <a:pt x="60" y="1"/>
                      <a:pt x="60" y="1"/>
                      <a:pt x="60" y="1"/>
                    </a:cubicBezTo>
                    <a:cubicBezTo>
                      <a:pt x="60" y="1"/>
                      <a:pt x="60" y="1"/>
                      <a:pt x="60" y="1"/>
                    </a:cubicBezTo>
                    <a:cubicBezTo>
                      <a:pt x="60" y="2"/>
                      <a:pt x="60" y="2"/>
                      <a:pt x="59" y="3"/>
                    </a:cubicBezTo>
                    <a:cubicBezTo>
                      <a:pt x="60" y="3"/>
                      <a:pt x="60" y="2"/>
                      <a:pt x="61" y="2"/>
                    </a:cubicBezTo>
                    <a:cubicBezTo>
                      <a:pt x="61" y="1"/>
                      <a:pt x="61" y="1"/>
                      <a:pt x="61"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5" name="Freeform 368">
                <a:extLst>
                  <a:ext uri="{FF2B5EF4-FFF2-40B4-BE49-F238E27FC236}">
                    <a16:creationId xmlns:a16="http://schemas.microsoft.com/office/drawing/2014/main" id="{F7C985E6-FEEF-4B3E-8663-2138A99E421B}"/>
                  </a:ext>
                </a:extLst>
              </p:cNvPr>
              <p:cNvSpPr>
                <a:spLocks/>
              </p:cNvSpPr>
              <p:nvPr/>
            </p:nvSpPr>
            <p:spPr bwMode="auto">
              <a:xfrm>
                <a:off x="2566" y="3043"/>
                <a:ext cx="14" cy="24"/>
              </a:xfrm>
              <a:custGeom>
                <a:avLst/>
                <a:gdLst>
                  <a:gd name="T0" fmla="*/ 6 w 6"/>
                  <a:gd name="T1" fmla="*/ 0 h 10"/>
                  <a:gd name="T2" fmla="*/ 4 w 6"/>
                  <a:gd name="T3" fmla="*/ 1 h 10"/>
                  <a:gd name="T4" fmla="*/ 2 w 6"/>
                  <a:gd name="T5" fmla="*/ 2 h 10"/>
                  <a:gd name="T6" fmla="*/ 1 w 6"/>
                  <a:gd name="T7" fmla="*/ 3 h 10"/>
                  <a:gd name="T8" fmla="*/ 1 w 6"/>
                  <a:gd name="T9" fmla="*/ 10 h 10"/>
                  <a:gd name="T10" fmla="*/ 6 w 6"/>
                  <a:gd name="T11" fmla="*/ 0 h 10"/>
                </a:gdLst>
                <a:ahLst/>
                <a:cxnLst>
                  <a:cxn ang="0">
                    <a:pos x="T0" y="T1"/>
                  </a:cxn>
                  <a:cxn ang="0">
                    <a:pos x="T2" y="T3"/>
                  </a:cxn>
                  <a:cxn ang="0">
                    <a:pos x="T4" y="T5"/>
                  </a:cxn>
                  <a:cxn ang="0">
                    <a:pos x="T6" y="T7"/>
                  </a:cxn>
                  <a:cxn ang="0">
                    <a:pos x="T8" y="T9"/>
                  </a:cxn>
                  <a:cxn ang="0">
                    <a:pos x="T10" y="T11"/>
                  </a:cxn>
                </a:cxnLst>
                <a:rect l="0" t="0" r="r" b="b"/>
                <a:pathLst>
                  <a:path w="6" h="10">
                    <a:moveTo>
                      <a:pt x="6" y="0"/>
                    </a:moveTo>
                    <a:cubicBezTo>
                      <a:pt x="5" y="0"/>
                      <a:pt x="5" y="0"/>
                      <a:pt x="4" y="1"/>
                    </a:cubicBezTo>
                    <a:cubicBezTo>
                      <a:pt x="3" y="1"/>
                      <a:pt x="3" y="1"/>
                      <a:pt x="2" y="2"/>
                    </a:cubicBezTo>
                    <a:cubicBezTo>
                      <a:pt x="2" y="2"/>
                      <a:pt x="2" y="3"/>
                      <a:pt x="1" y="3"/>
                    </a:cubicBezTo>
                    <a:cubicBezTo>
                      <a:pt x="0" y="5"/>
                      <a:pt x="0" y="7"/>
                      <a:pt x="1" y="10"/>
                    </a:cubicBezTo>
                    <a:cubicBezTo>
                      <a:pt x="1" y="6"/>
                      <a:pt x="3" y="3"/>
                      <a:pt x="6"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6" name="Freeform 369">
                <a:extLst>
                  <a:ext uri="{FF2B5EF4-FFF2-40B4-BE49-F238E27FC236}">
                    <a16:creationId xmlns:a16="http://schemas.microsoft.com/office/drawing/2014/main" id="{79CAC2DE-41C8-4500-A2A4-9C5DD1C1200B}"/>
                  </a:ext>
                </a:extLst>
              </p:cNvPr>
              <p:cNvSpPr>
                <a:spLocks noEditPoints="1"/>
              </p:cNvSpPr>
              <p:nvPr/>
            </p:nvSpPr>
            <p:spPr bwMode="auto">
              <a:xfrm>
                <a:off x="2542" y="3121"/>
                <a:ext cx="36" cy="36"/>
              </a:xfrm>
              <a:custGeom>
                <a:avLst/>
                <a:gdLst>
                  <a:gd name="T0" fmla="*/ 4 w 15"/>
                  <a:gd name="T1" fmla="*/ 6 h 15"/>
                  <a:gd name="T2" fmla="*/ 2 w 15"/>
                  <a:gd name="T3" fmla="*/ 9 h 15"/>
                  <a:gd name="T4" fmla="*/ 0 w 15"/>
                  <a:gd name="T5" fmla="*/ 11 h 15"/>
                  <a:gd name="T6" fmla="*/ 2 w 15"/>
                  <a:gd name="T7" fmla="*/ 15 h 15"/>
                  <a:gd name="T8" fmla="*/ 2 w 15"/>
                  <a:gd name="T9" fmla="*/ 14 h 15"/>
                  <a:gd name="T10" fmla="*/ 4 w 15"/>
                  <a:gd name="T11" fmla="*/ 9 h 15"/>
                  <a:gd name="T12" fmla="*/ 4 w 15"/>
                  <a:gd name="T13" fmla="*/ 9 h 15"/>
                  <a:gd name="T14" fmla="*/ 4 w 15"/>
                  <a:gd name="T15" fmla="*/ 7 h 15"/>
                  <a:gd name="T16" fmla="*/ 4 w 15"/>
                  <a:gd name="T17" fmla="*/ 6 h 15"/>
                  <a:gd name="T18" fmla="*/ 15 w 15"/>
                  <a:gd name="T19" fmla="*/ 0 h 15"/>
                  <a:gd name="T20" fmla="*/ 8 w 15"/>
                  <a:gd name="T21" fmla="*/ 3 h 15"/>
                  <a:gd name="T22" fmla="*/ 8 w 15"/>
                  <a:gd name="T23" fmla="*/ 5 h 15"/>
                  <a:gd name="T24" fmla="*/ 15 w 15"/>
                  <a:gd name="T25" fmla="*/ 2 h 15"/>
                  <a:gd name="T26" fmla="*/ 15 w 15"/>
                  <a:gd name="T27" fmla="*/ 2 h 15"/>
                  <a:gd name="T28" fmla="*/ 15 w 15"/>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5">
                    <a:moveTo>
                      <a:pt x="4" y="6"/>
                    </a:moveTo>
                    <a:cubicBezTo>
                      <a:pt x="3" y="7"/>
                      <a:pt x="2" y="8"/>
                      <a:pt x="2" y="9"/>
                    </a:cubicBezTo>
                    <a:cubicBezTo>
                      <a:pt x="1" y="10"/>
                      <a:pt x="1" y="10"/>
                      <a:pt x="0" y="11"/>
                    </a:cubicBezTo>
                    <a:cubicBezTo>
                      <a:pt x="2" y="15"/>
                      <a:pt x="2" y="15"/>
                      <a:pt x="2" y="15"/>
                    </a:cubicBezTo>
                    <a:cubicBezTo>
                      <a:pt x="2" y="14"/>
                      <a:pt x="2" y="14"/>
                      <a:pt x="2" y="14"/>
                    </a:cubicBezTo>
                    <a:cubicBezTo>
                      <a:pt x="2" y="12"/>
                      <a:pt x="3" y="11"/>
                      <a:pt x="4" y="9"/>
                    </a:cubicBezTo>
                    <a:cubicBezTo>
                      <a:pt x="4" y="9"/>
                      <a:pt x="4" y="9"/>
                      <a:pt x="4" y="9"/>
                    </a:cubicBezTo>
                    <a:cubicBezTo>
                      <a:pt x="4" y="8"/>
                      <a:pt x="4" y="7"/>
                      <a:pt x="4" y="7"/>
                    </a:cubicBezTo>
                    <a:cubicBezTo>
                      <a:pt x="4" y="7"/>
                      <a:pt x="4" y="6"/>
                      <a:pt x="4" y="6"/>
                    </a:cubicBezTo>
                    <a:moveTo>
                      <a:pt x="15" y="0"/>
                    </a:moveTo>
                    <a:cubicBezTo>
                      <a:pt x="12" y="1"/>
                      <a:pt x="10" y="2"/>
                      <a:pt x="8" y="3"/>
                    </a:cubicBezTo>
                    <a:cubicBezTo>
                      <a:pt x="8" y="4"/>
                      <a:pt x="8" y="5"/>
                      <a:pt x="8" y="5"/>
                    </a:cubicBezTo>
                    <a:cubicBezTo>
                      <a:pt x="10" y="4"/>
                      <a:pt x="13" y="3"/>
                      <a:pt x="15" y="2"/>
                    </a:cubicBezTo>
                    <a:cubicBezTo>
                      <a:pt x="15" y="2"/>
                      <a:pt x="15" y="2"/>
                      <a:pt x="15" y="2"/>
                    </a:cubicBezTo>
                    <a:cubicBezTo>
                      <a:pt x="15" y="0"/>
                      <a:pt x="15" y="0"/>
                      <a:pt x="15"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7" name="Freeform 370">
                <a:extLst>
                  <a:ext uri="{FF2B5EF4-FFF2-40B4-BE49-F238E27FC236}">
                    <a16:creationId xmlns:a16="http://schemas.microsoft.com/office/drawing/2014/main" id="{4D63076C-E4A5-4F2D-9C4D-57E644C065EA}"/>
                  </a:ext>
                </a:extLst>
              </p:cNvPr>
              <p:cNvSpPr>
                <a:spLocks/>
              </p:cNvSpPr>
              <p:nvPr/>
            </p:nvSpPr>
            <p:spPr bwMode="auto">
              <a:xfrm>
                <a:off x="2561" y="3048"/>
                <a:ext cx="10" cy="28"/>
              </a:xfrm>
              <a:custGeom>
                <a:avLst/>
                <a:gdLst>
                  <a:gd name="T0" fmla="*/ 4 w 4"/>
                  <a:gd name="T1" fmla="*/ 0 h 12"/>
                  <a:gd name="T2" fmla="*/ 1 w 4"/>
                  <a:gd name="T3" fmla="*/ 1 h 12"/>
                  <a:gd name="T4" fmla="*/ 1 w 4"/>
                  <a:gd name="T5" fmla="*/ 3 h 12"/>
                  <a:gd name="T6" fmla="*/ 2 w 4"/>
                  <a:gd name="T7" fmla="*/ 12 h 12"/>
                  <a:gd name="T8" fmla="*/ 3 w 4"/>
                  <a:gd name="T9" fmla="*/ 8 h 12"/>
                  <a:gd name="T10" fmla="*/ 3 w 4"/>
                  <a:gd name="T11" fmla="*/ 1 h 12"/>
                  <a:gd name="T12" fmla="*/ 4 w 4"/>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4" h="12">
                    <a:moveTo>
                      <a:pt x="4" y="0"/>
                    </a:moveTo>
                    <a:cubicBezTo>
                      <a:pt x="3" y="0"/>
                      <a:pt x="2" y="1"/>
                      <a:pt x="1" y="1"/>
                    </a:cubicBezTo>
                    <a:cubicBezTo>
                      <a:pt x="1" y="2"/>
                      <a:pt x="1" y="2"/>
                      <a:pt x="1" y="3"/>
                    </a:cubicBezTo>
                    <a:cubicBezTo>
                      <a:pt x="0" y="6"/>
                      <a:pt x="1" y="9"/>
                      <a:pt x="2" y="12"/>
                    </a:cubicBezTo>
                    <a:cubicBezTo>
                      <a:pt x="2" y="10"/>
                      <a:pt x="2" y="9"/>
                      <a:pt x="3" y="8"/>
                    </a:cubicBezTo>
                    <a:cubicBezTo>
                      <a:pt x="2" y="5"/>
                      <a:pt x="2" y="3"/>
                      <a:pt x="3" y="1"/>
                    </a:cubicBezTo>
                    <a:cubicBezTo>
                      <a:pt x="4" y="1"/>
                      <a:pt x="4" y="0"/>
                      <a:pt x="4"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8" name="Freeform 371">
                <a:extLst>
                  <a:ext uri="{FF2B5EF4-FFF2-40B4-BE49-F238E27FC236}">
                    <a16:creationId xmlns:a16="http://schemas.microsoft.com/office/drawing/2014/main" id="{EAD02BF2-34BB-43F0-9FBC-A6E237AF9FDA}"/>
                  </a:ext>
                </a:extLst>
              </p:cNvPr>
              <p:cNvSpPr>
                <a:spLocks/>
              </p:cNvSpPr>
              <p:nvPr/>
            </p:nvSpPr>
            <p:spPr bwMode="auto">
              <a:xfrm>
                <a:off x="2682" y="2941"/>
                <a:ext cx="12" cy="9"/>
              </a:xfrm>
              <a:custGeom>
                <a:avLst/>
                <a:gdLst>
                  <a:gd name="T0" fmla="*/ 3 w 5"/>
                  <a:gd name="T1" fmla="*/ 0 h 4"/>
                  <a:gd name="T2" fmla="*/ 1 w 5"/>
                  <a:gd name="T3" fmla="*/ 1 h 4"/>
                  <a:gd name="T4" fmla="*/ 0 w 5"/>
                  <a:gd name="T5" fmla="*/ 4 h 4"/>
                  <a:gd name="T6" fmla="*/ 5 w 5"/>
                  <a:gd name="T7" fmla="*/ 1 h 4"/>
                  <a:gd name="T8" fmla="*/ 3 w 5"/>
                  <a:gd name="T9" fmla="*/ 0 h 4"/>
                </a:gdLst>
                <a:ahLst/>
                <a:cxnLst>
                  <a:cxn ang="0">
                    <a:pos x="T0" y="T1"/>
                  </a:cxn>
                  <a:cxn ang="0">
                    <a:pos x="T2" y="T3"/>
                  </a:cxn>
                  <a:cxn ang="0">
                    <a:pos x="T4" y="T5"/>
                  </a:cxn>
                  <a:cxn ang="0">
                    <a:pos x="T6" y="T7"/>
                  </a:cxn>
                  <a:cxn ang="0">
                    <a:pos x="T8" y="T9"/>
                  </a:cxn>
                </a:cxnLst>
                <a:rect l="0" t="0" r="r" b="b"/>
                <a:pathLst>
                  <a:path w="5" h="4">
                    <a:moveTo>
                      <a:pt x="3" y="0"/>
                    </a:moveTo>
                    <a:cubicBezTo>
                      <a:pt x="3" y="0"/>
                      <a:pt x="2" y="0"/>
                      <a:pt x="1" y="1"/>
                    </a:cubicBezTo>
                    <a:cubicBezTo>
                      <a:pt x="1" y="2"/>
                      <a:pt x="0" y="3"/>
                      <a:pt x="0" y="4"/>
                    </a:cubicBezTo>
                    <a:cubicBezTo>
                      <a:pt x="2" y="3"/>
                      <a:pt x="4" y="2"/>
                      <a:pt x="5" y="1"/>
                    </a:cubicBezTo>
                    <a:cubicBezTo>
                      <a:pt x="5" y="1"/>
                      <a:pt x="4" y="0"/>
                      <a:pt x="3"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9" name="Freeform 372">
                <a:extLst>
                  <a:ext uri="{FF2B5EF4-FFF2-40B4-BE49-F238E27FC236}">
                    <a16:creationId xmlns:a16="http://schemas.microsoft.com/office/drawing/2014/main" id="{85E2AB75-D993-4A45-A4CA-77BDB5FE39F2}"/>
                  </a:ext>
                </a:extLst>
              </p:cNvPr>
              <p:cNvSpPr>
                <a:spLocks/>
              </p:cNvSpPr>
              <p:nvPr/>
            </p:nvSpPr>
            <p:spPr bwMode="auto">
              <a:xfrm>
                <a:off x="2673" y="2915"/>
                <a:ext cx="9" cy="19"/>
              </a:xfrm>
              <a:custGeom>
                <a:avLst/>
                <a:gdLst>
                  <a:gd name="T0" fmla="*/ 0 w 4"/>
                  <a:gd name="T1" fmla="*/ 0 h 8"/>
                  <a:gd name="T2" fmla="*/ 1 w 4"/>
                  <a:gd name="T3" fmla="*/ 4 h 8"/>
                  <a:gd name="T4" fmla="*/ 1 w 4"/>
                  <a:gd name="T5" fmla="*/ 5 h 8"/>
                  <a:gd name="T6" fmla="*/ 1 w 4"/>
                  <a:gd name="T7" fmla="*/ 5 h 8"/>
                  <a:gd name="T8" fmla="*/ 1 w 4"/>
                  <a:gd name="T9" fmla="*/ 7 h 8"/>
                  <a:gd name="T10" fmla="*/ 1 w 4"/>
                  <a:gd name="T11" fmla="*/ 8 h 8"/>
                  <a:gd name="T12" fmla="*/ 1 w 4"/>
                  <a:gd name="T13" fmla="*/ 8 h 8"/>
                  <a:gd name="T14" fmla="*/ 1 w 4"/>
                  <a:gd name="T15" fmla="*/ 8 h 8"/>
                  <a:gd name="T16" fmla="*/ 4 w 4"/>
                  <a:gd name="T17" fmla="*/ 2 h 8"/>
                  <a:gd name="T18" fmla="*/ 0 w 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8">
                    <a:moveTo>
                      <a:pt x="0" y="0"/>
                    </a:moveTo>
                    <a:cubicBezTo>
                      <a:pt x="1" y="2"/>
                      <a:pt x="1" y="3"/>
                      <a:pt x="1" y="4"/>
                    </a:cubicBezTo>
                    <a:cubicBezTo>
                      <a:pt x="1" y="5"/>
                      <a:pt x="1" y="5"/>
                      <a:pt x="1" y="5"/>
                    </a:cubicBezTo>
                    <a:cubicBezTo>
                      <a:pt x="1" y="5"/>
                      <a:pt x="1" y="5"/>
                      <a:pt x="1" y="5"/>
                    </a:cubicBezTo>
                    <a:cubicBezTo>
                      <a:pt x="1" y="7"/>
                      <a:pt x="1" y="7"/>
                      <a:pt x="1" y="7"/>
                    </a:cubicBezTo>
                    <a:cubicBezTo>
                      <a:pt x="1" y="8"/>
                      <a:pt x="1" y="8"/>
                      <a:pt x="1" y="8"/>
                    </a:cubicBezTo>
                    <a:cubicBezTo>
                      <a:pt x="1" y="8"/>
                      <a:pt x="1" y="8"/>
                      <a:pt x="1" y="8"/>
                    </a:cubicBezTo>
                    <a:cubicBezTo>
                      <a:pt x="1" y="8"/>
                      <a:pt x="1" y="8"/>
                      <a:pt x="1" y="8"/>
                    </a:cubicBezTo>
                    <a:cubicBezTo>
                      <a:pt x="2" y="6"/>
                      <a:pt x="3" y="4"/>
                      <a:pt x="4" y="2"/>
                    </a:cubicBezTo>
                    <a:cubicBezTo>
                      <a:pt x="3" y="1"/>
                      <a:pt x="2" y="1"/>
                      <a:pt x="0"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0" name="Freeform 373">
                <a:extLst>
                  <a:ext uri="{FF2B5EF4-FFF2-40B4-BE49-F238E27FC236}">
                    <a16:creationId xmlns:a16="http://schemas.microsoft.com/office/drawing/2014/main" id="{6BE05537-AA42-43FD-8FA4-B5378DD61E02}"/>
                  </a:ext>
                </a:extLst>
              </p:cNvPr>
              <p:cNvSpPr>
                <a:spLocks/>
              </p:cNvSpPr>
              <p:nvPr/>
            </p:nvSpPr>
            <p:spPr bwMode="auto">
              <a:xfrm>
                <a:off x="2673" y="2912"/>
                <a:ext cx="12" cy="7"/>
              </a:xfrm>
              <a:custGeom>
                <a:avLst/>
                <a:gdLst>
                  <a:gd name="T0" fmla="*/ 0 w 5"/>
                  <a:gd name="T1" fmla="*/ 0 h 3"/>
                  <a:gd name="T2" fmla="*/ 0 w 5"/>
                  <a:gd name="T3" fmla="*/ 0 h 3"/>
                  <a:gd name="T4" fmla="*/ 0 w 5"/>
                  <a:gd name="T5" fmla="*/ 1 h 3"/>
                  <a:gd name="T6" fmla="*/ 4 w 5"/>
                  <a:gd name="T7" fmla="*/ 3 h 3"/>
                  <a:gd name="T8" fmla="*/ 5 w 5"/>
                  <a:gd name="T9" fmla="*/ 1 h 3"/>
                  <a:gd name="T10" fmla="*/ 0 w 5"/>
                  <a:gd name="T11" fmla="*/ 0 h 3"/>
                </a:gdLst>
                <a:ahLst/>
                <a:cxnLst>
                  <a:cxn ang="0">
                    <a:pos x="T0" y="T1"/>
                  </a:cxn>
                  <a:cxn ang="0">
                    <a:pos x="T2" y="T3"/>
                  </a:cxn>
                  <a:cxn ang="0">
                    <a:pos x="T4" y="T5"/>
                  </a:cxn>
                  <a:cxn ang="0">
                    <a:pos x="T6" y="T7"/>
                  </a:cxn>
                  <a:cxn ang="0">
                    <a:pos x="T8" y="T9"/>
                  </a:cxn>
                  <a:cxn ang="0">
                    <a:pos x="T10" y="T11"/>
                  </a:cxn>
                </a:cxnLst>
                <a:rect l="0" t="0" r="r" b="b"/>
                <a:pathLst>
                  <a:path w="5" h="3">
                    <a:moveTo>
                      <a:pt x="0" y="0"/>
                    </a:moveTo>
                    <a:cubicBezTo>
                      <a:pt x="0" y="0"/>
                      <a:pt x="0" y="0"/>
                      <a:pt x="0" y="0"/>
                    </a:cubicBezTo>
                    <a:cubicBezTo>
                      <a:pt x="0" y="0"/>
                      <a:pt x="0" y="1"/>
                      <a:pt x="0" y="1"/>
                    </a:cubicBezTo>
                    <a:cubicBezTo>
                      <a:pt x="2" y="2"/>
                      <a:pt x="3" y="2"/>
                      <a:pt x="4" y="3"/>
                    </a:cubicBezTo>
                    <a:cubicBezTo>
                      <a:pt x="4" y="2"/>
                      <a:pt x="4" y="2"/>
                      <a:pt x="5" y="1"/>
                    </a:cubicBezTo>
                    <a:cubicBezTo>
                      <a:pt x="3" y="1"/>
                      <a:pt x="2" y="0"/>
                      <a:pt x="0"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1" name="Freeform 374">
                <a:extLst>
                  <a:ext uri="{FF2B5EF4-FFF2-40B4-BE49-F238E27FC236}">
                    <a16:creationId xmlns:a16="http://schemas.microsoft.com/office/drawing/2014/main" id="{ADC54BEB-762B-4955-8218-3F0E8F957674}"/>
                  </a:ext>
                </a:extLst>
              </p:cNvPr>
              <p:cNvSpPr>
                <a:spLocks noEditPoints="1"/>
              </p:cNvSpPr>
              <p:nvPr/>
            </p:nvSpPr>
            <p:spPr bwMode="auto">
              <a:xfrm>
                <a:off x="2687" y="2924"/>
                <a:ext cx="17" cy="24"/>
              </a:xfrm>
              <a:custGeom>
                <a:avLst/>
                <a:gdLst>
                  <a:gd name="T0" fmla="*/ 7 w 7"/>
                  <a:gd name="T1" fmla="*/ 8 h 10"/>
                  <a:gd name="T2" fmla="*/ 3 w 7"/>
                  <a:gd name="T3" fmla="*/ 8 h 10"/>
                  <a:gd name="T4" fmla="*/ 6 w 7"/>
                  <a:gd name="T5" fmla="*/ 10 h 10"/>
                  <a:gd name="T6" fmla="*/ 6 w 7"/>
                  <a:gd name="T7" fmla="*/ 9 h 10"/>
                  <a:gd name="T8" fmla="*/ 7 w 7"/>
                  <a:gd name="T9" fmla="*/ 8 h 10"/>
                  <a:gd name="T10" fmla="*/ 7 w 7"/>
                  <a:gd name="T11" fmla="*/ 8 h 10"/>
                  <a:gd name="T12" fmla="*/ 3 w 7"/>
                  <a:gd name="T13" fmla="*/ 0 h 10"/>
                  <a:gd name="T14" fmla="*/ 0 w 7"/>
                  <a:gd name="T15" fmla="*/ 6 h 10"/>
                  <a:gd name="T16" fmla="*/ 1 w 7"/>
                  <a:gd name="T17" fmla="*/ 7 h 10"/>
                  <a:gd name="T18" fmla="*/ 7 w 7"/>
                  <a:gd name="T19" fmla="*/ 5 h 10"/>
                  <a:gd name="T20" fmla="*/ 3 w 7"/>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0">
                    <a:moveTo>
                      <a:pt x="7" y="8"/>
                    </a:moveTo>
                    <a:cubicBezTo>
                      <a:pt x="6" y="8"/>
                      <a:pt x="5" y="8"/>
                      <a:pt x="3" y="8"/>
                    </a:cubicBezTo>
                    <a:cubicBezTo>
                      <a:pt x="4" y="9"/>
                      <a:pt x="5" y="9"/>
                      <a:pt x="6" y="10"/>
                    </a:cubicBezTo>
                    <a:cubicBezTo>
                      <a:pt x="6" y="10"/>
                      <a:pt x="6" y="9"/>
                      <a:pt x="6" y="9"/>
                    </a:cubicBezTo>
                    <a:cubicBezTo>
                      <a:pt x="7" y="8"/>
                      <a:pt x="7" y="8"/>
                      <a:pt x="7" y="8"/>
                    </a:cubicBezTo>
                    <a:cubicBezTo>
                      <a:pt x="7" y="8"/>
                      <a:pt x="7" y="8"/>
                      <a:pt x="7" y="8"/>
                    </a:cubicBezTo>
                    <a:moveTo>
                      <a:pt x="3" y="0"/>
                    </a:moveTo>
                    <a:cubicBezTo>
                      <a:pt x="2" y="2"/>
                      <a:pt x="1" y="4"/>
                      <a:pt x="0" y="6"/>
                    </a:cubicBezTo>
                    <a:cubicBezTo>
                      <a:pt x="0" y="6"/>
                      <a:pt x="1" y="7"/>
                      <a:pt x="1" y="7"/>
                    </a:cubicBezTo>
                    <a:cubicBezTo>
                      <a:pt x="3" y="6"/>
                      <a:pt x="5" y="5"/>
                      <a:pt x="7" y="5"/>
                    </a:cubicBezTo>
                    <a:cubicBezTo>
                      <a:pt x="6" y="3"/>
                      <a:pt x="4" y="2"/>
                      <a:pt x="3"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2" name="Freeform 375">
                <a:extLst>
                  <a:ext uri="{FF2B5EF4-FFF2-40B4-BE49-F238E27FC236}">
                    <a16:creationId xmlns:a16="http://schemas.microsoft.com/office/drawing/2014/main" id="{ABD42091-B9DA-41B1-9BF3-12B539A17A85}"/>
                  </a:ext>
                </a:extLst>
              </p:cNvPr>
              <p:cNvSpPr>
                <a:spLocks/>
              </p:cNvSpPr>
              <p:nvPr/>
            </p:nvSpPr>
            <p:spPr bwMode="auto">
              <a:xfrm>
                <a:off x="2694" y="2922"/>
                <a:ext cx="12" cy="14"/>
              </a:xfrm>
              <a:custGeom>
                <a:avLst/>
                <a:gdLst>
                  <a:gd name="T0" fmla="*/ 0 w 5"/>
                  <a:gd name="T1" fmla="*/ 0 h 6"/>
                  <a:gd name="T2" fmla="*/ 0 w 5"/>
                  <a:gd name="T3" fmla="*/ 1 h 6"/>
                  <a:gd name="T4" fmla="*/ 4 w 5"/>
                  <a:gd name="T5" fmla="*/ 6 h 6"/>
                  <a:gd name="T6" fmla="*/ 4 w 5"/>
                  <a:gd name="T7" fmla="*/ 6 h 6"/>
                  <a:gd name="T8" fmla="*/ 5 w 5"/>
                  <a:gd name="T9" fmla="*/ 6 h 6"/>
                  <a:gd name="T10" fmla="*/ 5 w 5"/>
                  <a:gd name="T11" fmla="*/ 6 h 6"/>
                  <a:gd name="T12" fmla="*/ 0 w 5"/>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0" y="0"/>
                    </a:moveTo>
                    <a:cubicBezTo>
                      <a:pt x="0" y="1"/>
                      <a:pt x="0" y="1"/>
                      <a:pt x="0" y="1"/>
                    </a:cubicBezTo>
                    <a:cubicBezTo>
                      <a:pt x="1" y="3"/>
                      <a:pt x="3" y="4"/>
                      <a:pt x="4" y="6"/>
                    </a:cubicBezTo>
                    <a:cubicBezTo>
                      <a:pt x="4" y="6"/>
                      <a:pt x="4" y="6"/>
                      <a:pt x="4" y="6"/>
                    </a:cubicBezTo>
                    <a:cubicBezTo>
                      <a:pt x="5" y="6"/>
                      <a:pt x="5" y="6"/>
                      <a:pt x="5" y="6"/>
                    </a:cubicBezTo>
                    <a:cubicBezTo>
                      <a:pt x="5" y="6"/>
                      <a:pt x="5" y="6"/>
                      <a:pt x="5" y="6"/>
                    </a:cubicBezTo>
                    <a:cubicBezTo>
                      <a:pt x="4" y="4"/>
                      <a:pt x="2" y="2"/>
                      <a:pt x="0"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3" name="Freeform 376">
                <a:extLst>
                  <a:ext uri="{FF2B5EF4-FFF2-40B4-BE49-F238E27FC236}">
                    <a16:creationId xmlns:a16="http://schemas.microsoft.com/office/drawing/2014/main" id="{B1C07A03-61E2-4763-AA21-3CC194FEFD94}"/>
                  </a:ext>
                </a:extLst>
              </p:cNvPr>
              <p:cNvSpPr>
                <a:spLocks/>
              </p:cNvSpPr>
              <p:nvPr/>
            </p:nvSpPr>
            <p:spPr bwMode="auto">
              <a:xfrm>
                <a:off x="2690" y="2936"/>
                <a:ext cx="16" cy="7"/>
              </a:xfrm>
              <a:custGeom>
                <a:avLst/>
                <a:gdLst>
                  <a:gd name="T0" fmla="*/ 6 w 7"/>
                  <a:gd name="T1" fmla="*/ 0 h 3"/>
                  <a:gd name="T2" fmla="*/ 6 w 7"/>
                  <a:gd name="T3" fmla="*/ 0 h 3"/>
                  <a:gd name="T4" fmla="*/ 0 w 7"/>
                  <a:gd name="T5" fmla="*/ 2 h 3"/>
                  <a:gd name="T6" fmla="*/ 2 w 7"/>
                  <a:gd name="T7" fmla="*/ 3 h 3"/>
                  <a:gd name="T8" fmla="*/ 6 w 7"/>
                  <a:gd name="T9" fmla="*/ 3 h 3"/>
                  <a:gd name="T10" fmla="*/ 6 w 7"/>
                  <a:gd name="T11" fmla="*/ 3 h 3"/>
                  <a:gd name="T12" fmla="*/ 6 w 7"/>
                  <a:gd name="T13" fmla="*/ 2 h 3"/>
                  <a:gd name="T14" fmla="*/ 7 w 7"/>
                  <a:gd name="T15" fmla="*/ 0 h 3"/>
                  <a:gd name="T16" fmla="*/ 6 w 7"/>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
                    <a:moveTo>
                      <a:pt x="6" y="0"/>
                    </a:moveTo>
                    <a:cubicBezTo>
                      <a:pt x="6" y="0"/>
                      <a:pt x="6" y="0"/>
                      <a:pt x="6" y="0"/>
                    </a:cubicBezTo>
                    <a:cubicBezTo>
                      <a:pt x="4" y="0"/>
                      <a:pt x="2" y="1"/>
                      <a:pt x="0" y="2"/>
                    </a:cubicBezTo>
                    <a:cubicBezTo>
                      <a:pt x="1" y="2"/>
                      <a:pt x="2" y="3"/>
                      <a:pt x="2" y="3"/>
                    </a:cubicBezTo>
                    <a:cubicBezTo>
                      <a:pt x="4" y="3"/>
                      <a:pt x="5" y="3"/>
                      <a:pt x="6" y="3"/>
                    </a:cubicBezTo>
                    <a:cubicBezTo>
                      <a:pt x="6" y="3"/>
                      <a:pt x="6" y="3"/>
                      <a:pt x="6" y="3"/>
                    </a:cubicBezTo>
                    <a:cubicBezTo>
                      <a:pt x="6" y="2"/>
                      <a:pt x="6" y="2"/>
                      <a:pt x="6" y="2"/>
                    </a:cubicBezTo>
                    <a:cubicBezTo>
                      <a:pt x="6" y="2"/>
                      <a:pt x="7" y="1"/>
                      <a:pt x="7" y="0"/>
                    </a:cubicBezTo>
                    <a:cubicBezTo>
                      <a:pt x="7" y="0"/>
                      <a:pt x="7" y="0"/>
                      <a:pt x="6"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4" name="Freeform 377">
                <a:extLst>
                  <a:ext uri="{FF2B5EF4-FFF2-40B4-BE49-F238E27FC236}">
                    <a16:creationId xmlns:a16="http://schemas.microsoft.com/office/drawing/2014/main" id="{DB7F83C7-D5A6-4E90-B0A2-BFFFCE016E5C}"/>
                  </a:ext>
                </a:extLst>
              </p:cNvPr>
              <p:cNvSpPr>
                <a:spLocks/>
              </p:cNvSpPr>
              <p:nvPr/>
            </p:nvSpPr>
            <p:spPr bwMode="auto">
              <a:xfrm>
                <a:off x="2713" y="2934"/>
                <a:ext cx="5" cy="4"/>
              </a:xfrm>
              <a:custGeom>
                <a:avLst/>
                <a:gdLst>
                  <a:gd name="T0" fmla="*/ 2 w 2"/>
                  <a:gd name="T1" fmla="*/ 0 h 2"/>
                  <a:gd name="T2" fmla="*/ 0 w 2"/>
                  <a:gd name="T3" fmla="*/ 1 h 2"/>
                  <a:gd name="T4" fmla="*/ 0 w 2"/>
                  <a:gd name="T5" fmla="*/ 1 h 2"/>
                  <a:gd name="T6" fmla="*/ 0 w 2"/>
                  <a:gd name="T7" fmla="*/ 2 h 2"/>
                  <a:gd name="T8" fmla="*/ 0 w 2"/>
                  <a:gd name="T9" fmla="*/ 2 h 2"/>
                  <a:gd name="T10" fmla="*/ 0 w 2"/>
                  <a:gd name="T11" fmla="*/ 2 h 2"/>
                  <a:gd name="T12" fmla="*/ 0 w 2"/>
                  <a:gd name="T13" fmla="*/ 2 h 2"/>
                  <a:gd name="T14" fmla="*/ 2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0"/>
                    </a:moveTo>
                    <a:cubicBezTo>
                      <a:pt x="1" y="1"/>
                      <a:pt x="0" y="1"/>
                      <a:pt x="0" y="1"/>
                    </a:cubicBezTo>
                    <a:cubicBezTo>
                      <a:pt x="0" y="1"/>
                      <a:pt x="0" y="1"/>
                      <a:pt x="0" y="1"/>
                    </a:cubicBezTo>
                    <a:cubicBezTo>
                      <a:pt x="0" y="2"/>
                      <a:pt x="0" y="2"/>
                      <a:pt x="0" y="2"/>
                    </a:cubicBezTo>
                    <a:cubicBezTo>
                      <a:pt x="0" y="2"/>
                      <a:pt x="0" y="2"/>
                      <a:pt x="0" y="2"/>
                    </a:cubicBezTo>
                    <a:cubicBezTo>
                      <a:pt x="0" y="2"/>
                      <a:pt x="0" y="2"/>
                      <a:pt x="0" y="2"/>
                    </a:cubicBezTo>
                    <a:cubicBezTo>
                      <a:pt x="0" y="2"/>
                      <a:pt x="0" y="2"/>
                      <a:pt x="0" y="2"/>
                    </a:cubicBezTo>
                    <a:cubicBezTo>
                      <a:pt x="0" y="1"/>
                      <a:pt x="1" y="1"/>
                      <a:pt x="2"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5" name="Freeform 378">
                <a:extLst>
                  <a:ext uri="{FF2B5EF4-FFF2-40B4-BE49-F238E27FC236}">
                    <a16:creationId xmlns:a16="http://schemas.microsoft.com/office/drawing/2014/main" id="{F2DEB03F-1682-4F2A-9684-A30C8839F32B}"/>
                  </a:ext>
                </a:extLst>
              </p:cNvPr>
              <p:cNvSpPr>
                <a:spLocks/>
              </p:cNvSpPr>
              <p:nvPr/>
            </p:nvSpPr>
            <p:spPr bwMode="auto">
              <a:xfrm>
                <a:off x="2713" y="29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6" name="Freeform 379">
                <a:extLst>
                  <a:ext uri="{FF2B5EF4-FFF2-40B4-BE49-F238E27FC236}">
                    <a16:creationId xmlns:a16="http://schemas.microsoft.com/office/drawing/2014/main" id="{DF64DAAE-490C-412B-A185-956C65DE6AF1}"/>
                  </a:ext>
                </a:extLst>
              </p:cNvPr>
              <p:cNvSpPr>
                <a:spLocks/>
              </p:cNvSpPr>
              <p:nvPr/>
            </p:nvSpPr>
            <p:spPr bwMode="auto">
              <a:xfrm>
                <a:off x="2818" y="2931"/>
                <a:ext cx="38" cy="19"/>
              </a:xfrm>
              <a:custGeom>
                <a:avLst/>
                <a:gdLst>
                  <a:gd name="T0" fmla="*/ 7 w 16"/>
                  <a:gd name="T1" fmla="*/ 0 h 8"/>
                  <a:gd name="T2" fmla="*/ 7 w 16"/>
                  <a:gd name="T3" fmla="*/ 1 h 8"/>
                  <a:gd name="T4" fmla="*/ 4 w 16"/>
                  <a:gd name="T5" fmla="*/ 3 h 8"/>
                  <a:gd name="T6" fmla="*/ 2 w 16"/>
                  <a:gd name="T7" fmla="*/ 4 h 8"/>
                  <a:gd name="T8" fmla="*/ 2 w 16"/>
                  <a:gd name="T9" fmla="*/ 4 h 8"/>
                  <a:gd name="T10" fmla="*/ 2 w 16"/>
                  <a:gd name="T11" fmla="*/ 4 h 8"/>
                  <a:gd name="T12" fmla="*/ 1 w 16"/>
                  <a:gd name="T13" fmla="*/ 4 h 8"/>
                  <a:gd name="T14" fmla="*/ 0 w 16"/>
                  <a:gd name="T15" fmla="*/ 5 h 8"/>
                  <a:gd name="T16" fmla="*/ 10 w 16"/>
                  <a:gd name="T17" fmla="*/ 8 h 8"/>
                  <a:gd name="T18" fmla="*/ 15 w 16"/>
                  <a:gd name="T19" fmla="*/ 4 h 8"/>
                  <a:gd name="T20" fmla="*/ 16 w 16"/>
                  <a:gd name="T21" fmla="*/ 3 h 8"/>
                  <a:gd name="T22" fmla="*/ 7 w 16"/>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8">
                    <a:moveTo>
                      <a:pt x="7" y="0"/>
                    </a:moveTo>
                    <a:cubicBezTo>
                      <a:pt x="7" y="1"/>
                      <a:pt x="7" y="1"/>
                      <a:pt x="7" y="1"/>
                    </a:cubicBezTo>
                    <a:cubicBezTo>
                      <a:pt x="6" y="1"/>
                      <a:pt x="5" y="2"/>
                      <a:pt x="4" y="3"/>
                    </a:cubicBezTo>
                    <a:cubicBezTo>
                      <a:pt x="2" y="4"/>
                      <a:pt x="2" y="4"/>
                      <a:pt x="2" y="4"/>
                    </a:cubicBezTo>
                    <a:cubicBezTo>
                      <a:pt x="2" y="4"/>
                      <a:pt x="2" y="4"/>
                      <a:pt x="2" y="4"/>
                    </a:cubicBezTo>
                    <a:cubicBezTo>
                      <a:pt x="2" y="4"/>
                      <a:pt x="2" y="4"/>
                      <a:pt x="2" y="4"/>
                    </a:cubicBezTo>
                    <a:cubicBezTo>
                      <a:pt x="1" y="4"/>
                      <a:pt x="1" y="4"/>
                      <a:pt x="1" y="4"/>
                    </a:cubicBezTo>
                    <a:cubicBezTo>
                      <a:pt x="0" y="5"/>
                      <a:pt x="0" y="5"/>
                      <a:pt x="0" y="5"/>
                    </a:cubicBezTo>
                    <a:cubicBezTo>
                      <a:pt x="4" y="5"/>
                      <a:pt x="7" y="6"/>
                      <a:pt x="10" y="8"/>
                    </a:cubicBezTo>
                    <a:cubicBezTo>
                      <a:pt x="12" y="7"/>
                      <a:pt x="14" y="5"/>
                      <a:pt x="15" y="4"/>
                    </a:cubicBezTo>
                    <a:cubicBezTo>
                      <a:pt x="16" y="4"/>
                      <a:pt x="16" y="3"/>
                      <a:pt x="16" y="3"/>
                    </a:cubicBezTo>
                    <a:cubicBezTo>
                      <a:pt x="13" y="2"/>
                      <a:pt x="10" y="1"/>
                      <a:pt x="7"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7" name="Freeform 380">
                <a:extLst>
                  <a:ext uri="{FF2B5EF4-FFF2-40B4-BE49-F238E27FC236}">
                    <a16:creationId xmlns:a16="http://schemas.microsoft.com/office/drawing/2014/main" id="{23682787-8B1D-4B6B-A7DE-D9A0062271A5}"/>
                  </a:ext>
                </a:extLst>
              </p:cNvPr>
              <p:cNvSpPr>
                <a:spLocks noEditPoints="1"/>
              </p:cNvSpPr>
              <p:nvPr/>
            </p:nvSpPr>
            <p:spPr bwMode="auto">
              <a:xfrm>
                <a:off x="2770" y="2929"/>
                <a:ext cx="88" cy="12"/>
              </a:xfrm>
              <a:custGeom>
                <a:avLst/>
                <a:gdLst>
                  <a:gd name="T0" fmla="*/ 0 w 37"/>
                  <a:gd name="T1" fmla="*/ 5 h 5"/>
                  <a:gd name="T2" fmla="*/ 0 w 37"/>
                  <a:gd name="T3" fmla="*/ 5 h 5"/>
                  <a:gd name="T4" fmla="*/ 0 w 37"/>
                  <a:gd name="T5" fmla="*/ 5 h 5"/>
                  <a:gd name="T6" fmla="*/ 0 w 37"/>
                  <a:gd name="T7" fmla="*/ 5 h 5"/>
                  <a:gd name="T8" fmla="*/ 29 w 37"/>
                  <a:gd name="T9" fmla="*/ 0 h 5"/>
                  <a:gd name="T10" fmla="*/ 29 w 37"/>
                  <a:gd name="T11" fmla="*/ 0 h 5"/>
                  <a:gd name="T12" fmla="*/ 27 w 37"/>
                  <a:gd name="T13" fmla="*/ 1 h 5"/>
                  <a:gd name="T14" fmla="*/ 36 w 37"/>
                  <a:gd name="T15" fmla="*/ 4 h 5"/>
                  <a:gd name="T16" fmla="*/ 37 w 37"/>
                  <a:gd name="T17" fmla="*/ 3 h 5"/>
                  <a:gd name="T18" fmla="*/ 29 w 37"/>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5">
                    <a:moveTo>
                      <a:pt x="0" y="5"/>
                    </a:moveTo>
                    <a:cubicBezTo>
                      <a:pt x="0" y="5"/>
                      <a:pt x="0" y="5"/>
                      <a:pt x="0" y="5"/>
                    </a:cubicBezTo>
                    <a:cubicBezTo>
                      <a:pt x="0" y="5"/>
                      <a:pt x="0" y="5"/>
                      <a:pt x="0" y="5"/>
                    </a:cubicBezTo>
                    <a:cubicBezTo>
                      <a:pt x="0" y="5"/>
                      <a:pt x="0" y="5"/>
                      <a:pt x="0" y="5"/>
                    </a:cubicBezTo>
                    <a:moveTo>
                      <a:pt x="29" y="0"/>
                    </a:moveTo>
                    <a:cubicBezTo>
                      <a:pt x="29" y="0"/>
                      <a:pt x="29" y="0"/>
                      <a:pt x="29" y="0"/>
                    </a:cubicBezTo>
                    <a:cubicBezTo>
                      <a:pt x="27" y="1"/>
                      <a:pt x="27" y="1"/>
                      <a:pt x="27" y="1"/>
                    </a:cubicBezTo>
                    <a:cubicBezTo>
                      <a:pt x="30" y="2"/>
                      <a:pt x="33" y="3"/>
                      <a:pt x="36" y="4"/>
                    </a:cubicBezTo>
                    <a:cubicBezTo>
                      <a:pt x="37" y="4"/>
                      <a:pt x="37" y="3"/>
                      <a:pt x="37" y="3"/>
                    </a:cubicBezTo>
                    <a:cubicBezTo>
                      <a:pt x="35" y="2"/>
                      <a:pt x="32" y="1"/>
                      <a:pt x="29"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8" name="Oval 381">
                <a:extLst>
                  <a:ext uri="{FF2B5EF4-FFF2-40B4-BE49-F238E27FC236}">
                    <a16:creationId xmlns:a16="http://schemas.microsoft.com/office/drawing/2014/main" id="{9D8061B4-8E03-403D-8886-D10368A4AF32}"/>
                  </a:ext>
                </a:extLst>
              </p:cNvPr>
              <p:cNvSpPr>
                <a:spLocks noChangeArrowheads="1"/>
              </p:cNvSpPr>
              <p:nvPr/>
            </p:nvSpPr>
            <p:spPr bwMode="auto">
              <a:xfrm>
                <a:off x="2770" y="2941"/>
                <a:ext cx="1" cy="1"/>
              </a:xfrm>
              <a:prstGeom prst="ellipse">
                <a:avLst/>
              </a:pr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9" name="Freeform 382">
                <a:extLst>
                  <a:ext uri="{FF2B5EF4-FFF2-40B4-BE49-F238E27FC236}">
                    <a16:creationId xmlns:a16="http://schemas.microsoft.com/office/drawing/2014/main" id="{8FA3C5CA-9D48-441D-B31E-0A17D287E80B}"/>
                  </a:ext>
                </a:extLst>
              </p:cNvPr>
              <p:cNvSpPr>
                <a:spLocks/>
              </p:cNvSpPr>
              <p:nvPr/>
            </p:nvSpPr>
            <p:spPr bwMode="auto">
              <a:xfrm>
                <a:off x="2861" y="2948"/>
                <a:ext cx="19" cy="14"/>
              </a:xfrm>
              <a:custGeom>
                <a:avLst/>
                <a:gdLst>
                  <a:gd name="T0" fmla="*/ 5 w 8"/>
                  <a:gd name="T1" fmla="*/ 0 h 6"/>
                  <a:gd name="T2" fmla="*/ 2 w 8"/>
                  <a:gd name="T3" fmla="*/ 2 h 6"/>
                  <a:gd name="T4" fmla="*/ 0 w 8"/>
                  <a:gd name="T5" fmla="*/ 4 h 6"/>
                  <a:gd name="T6" fmla="*/ 3 w 8"/>
                  <a:gd name="T7" fmla="*/ 6 h 6"/>
                  <a:gd name="T8" fmla="*/ 4 w 8"/>
                  <a:gd name="T9" fmla="*/ 6 h 6"/>
                  <a:gd name="T10" fmla="*/ 5 w 8"/>
                  <a:gd name="T11" fmla="*/ 5 h 6"/>
                  <a:gd name="T12" fmla="*/ 5 w 8"/>
                  <a:gd name="T13" fmla="*/ 5 h 6"/>
                  <a:gd name="T14" fmla="*/ 5 w 8"/>
                  <a:gd name="T15" fmla="*/ 5 h 6"/>
                  <a:gd name="T16" fmla="*/ 5 w 8"/>
                  <a:gd name="T17" fmla="*/ 5 h 6"/>
                  <a:gd name="T18" fmla="*/ 5 w 8"/>
                  <a:gd name="T19" fmla="*/ 5 h 6"/>
                  <a:gd name="T20" fmla="*/ 5 w 8"/>
                  <a:gd name="T21" fmla="*/ 4 h 6"/>
                  <a:gd name="T22" fmla="*/ 7 w 8"/>
                  <a:gd name="T23" fmla="*/ 3 h 6"/>
                  <a:gd name="T24" fmla="*/ 8 w 8"/>
                  <a:gd name="T25" fmla="*/ 2 h 6"/>
                  <a:gd name="T26" fmla="*/ 5 w 8"/>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6">
                    <a:moveTo>
                      <a:pt x="5" y="0"/>
                    </a:moveTo>
                    <a:cubicBezTo>
                      <a:pt x="4" y="1"/>
                      <a:pt x="3" y="2"/>
                      <a:pt x="2" y="2"/>
                    </a:cubicBezTo>
                    <a:cubicBezTo>
                      <a:pt x="2" y="3"/>
                      <a:pt x="1" y="4"/>
                      <a:pt x="0" y="4"/>
                    </a:cubicBezTo>
                    <a:cubicBezTo>
                      <a:pt x="1" y="5"/>
                      <a:pt x="2" y="6"/>
                      <a:pt x="3" y="6"/>
                    </a:cubicBezTo>
                    <a:cubicBezTo>
                      <a:pt x="4" y="6"/>
                      <a:pt x="4" y="6"/>
                      <a:pt x="4" y="6"/>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5" y="4"/>
                      <a:pt x="5" y="4"/>
                      <a:pt x="5" y="4"/>
                    </a:cubicBezTo>
                    <a:cubicBezTo>
                      <a:pt x="7" y="3"/>
                      <a:pt x="7" y="3"/>
                      <a:pt x="7" y="3"/>
                    </a:cubicBezTo>
                    <a:cubicBezTo>
                      <a:pt x="8" y="2"/>
                      <a:pt x="8" y="2"/>
                      <a:pt x="8" y="2"/>
                    </a:cubicBezTo>
                    <a:cubicBezTo>
                      <a:pt x="7" y="1"/>
                      <a:pt x="6" y="0"/>
                      <a:pt x="5"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0" name="Freeform 383">
                <a:extLst>
                  <a:ext uri="{FF2B5EF4-FFF2-40B4-BE49-F238E27FC236}">
                    <a16:creationId xmlns:a16="http://schemas.microsoft.com/office/drawing/2014/main" id="{B3D23B46-4B2D-4CBD-984E-BDFD8CE525F1}"/>
                  </a:ext>
                </a:extLst>
              </p:cNvPr>
              <p:cNvSpPr>
                <a:spLocks/>
              </p:cNvSpPr>
              <p:nvPr/>
            </p:nvSpPr>
            <p:spPr bwMode="auto">
              <a:xfrm>
                <a:off x="2873" y="2946"/>
                <a:ext cx="9" cy="7"/>
              </a:xfrm>
              <a:custGeom>
                <a:avLst/>
                <a:gdLst>
                  <a:gd name="T0" fmla="*/ 1 w 4"/>
                  <a:gd name="T1" fmla="*/ 0 h 3"/>
                  <a:gd name="T2" fmla="*/ 0 w 4"/>
                  <a:gd name="T3" fmla="*/ 1 h 3"/>
                  <a:gd name="T4" fmla="*/ 3 w 4"/>
                  <a:gd name="T5" fmla="*/ 3 h 3"/>
                  <a:gd name="T6" fmla="*/ 4 w 4"/>
                  <a:gd name="T7" fmla="*/ 2 h 3"/>
                  <a:gd name="T8" fmla="*/ 1 w 4"/>
                  <a:gd name="T9" fmla="*/ 0 h 3"/>
                </a:gdLst>
                <a:ahLst/>
                <a:cxnLst>
                  <a:cxn ang="0">
                    <a:pos x="T0" y="T1"/>
                  </a:cxn>
                  <a:cxn ang="0">
                    <a:pos x="T2" y="T3"/>
                  </a:cxn>
                  <a:cxn ang="0">
                    <a:pos x="T4" y="T5"/>
                  </a:cxn>
                  <a:cxn ang="0">
                    <a:pos x="T6" y="T7"/>
                  </a:cxn>
                  <a:cxn ang="0">
                    <a:pos x="T8" y="T9"/>
                  </a:cxn>
                </a:cxnLst>
                <a:rect l="0" t="0" r="r" b="b"/>
                <a:pathLst>
                  <a:path w="4" h="3">
                    <a:moveTo>
                      <a:pt x="1" y="0"/>
                    </a:moveTo>
                    <a:cubicBezTo>
                      <a:pt x="1" y="0"/>
                      <a:pt x="0" y="1"/>
                      <a:pt x="0" y="1"/>
                    </a:cubicBezTo>
                    <a:cubicBezTo>
                      <a:pt x="1" y="1"/>
                      <a:pt x="2" y="2"/>
                      <a:pt x="3" y="3"/>
                    </a:cubicBezTo>
                    <a:cubicBezTo>
                      <a:pt x="4" y="2"/>
                      <a:pt x="4" y="2"/>
                      <a:pt x="4" y="2"/>
                    </a:cubicBezTo>
                    <a:cubicBezTo>
                      <a:pt x="3" y="1"/>
                      <a:pt x="2" y="1"/>
                      <a:pt x="1"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1" name="Freeform 384">
                <a:extLst>
                  <a:ext uri="{FF2B5EF4-FFF2-40B4-BE49-F238E27FC236}">
                    <a16:creationId xmlns:a16="http://schemas.microsoft.com/office/drawing/2014/main" id="{4B9D2C97-3A4B-436E-BC0D-C9F5BF66DB25}"/>
                  </a:ext>
                </a:extLst>
              </p:cNvPr>
              <p:cNvSpPr>
                <a:spLocks/>
              </p:cNvSpPr>
              <p:nvPr/>
            </p:nvSpPr>
            <p:spPr bwMode="auto">
              <a:xfrm>
                <a:off x="2452" y="2109"/>
                <a:ext cx="26" cy="12"/>
              </a:xfrm>
              <a:custGeom>
                <a:avLst/>
                <a:gdLst>
                  <a:gd name="T0" fmla="*/ 0 w 11"/>
                  <a:gd name="T1" fmla="*/ 0 h 5"/>
                  <a:gd name="T2" fmla="*/ 1 w 11"/>
                  <a:gd name="T3" fmla="*/ 0 h 5"/>
                  <a:gd name="T4" fmla="*/ 1 w 11"/>
                  <a:gd name="T5" fmla="*/ 1 h 5"/>
                  <a:gd name="T6" fmla="*/ 2 w 11"/>
                  <a:gd name="T7" fmla="*/ 2 h 5"/>
                  <a:gd name="T8" fmla="*/ 11 w 11"/>
                  <a:gd name="T9" fmla="*/ 4 h 5"/>
                  <a:gd name="T10" fmla="*/ 11 w 11"/>
                  <a:gd name="T11" fmla="*/ 5 h 5"/>
                  <a:gd name="T12" fmla="*/ 10 w 11"/>
                  <a:gd name="T13" fmla="*/ 3 h 5"/>
                  <a:gd name="T14" fmla="*/ 0 w 1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5">
                    <a:moveTo>
                      <a:pt x="0" y="0"/>
                    </a:moveTo>
                    <a:cubicBezTo>
                      <a:pt x="1" y="0"/>
                      <a:pt x="1" y="0"/>
                      <a:pt x="1" y="0"/>
                    </a:cubicBezTo>
                    <a:cubicBezTo>
                      <a:pt x="1" y="1"/>
                      <a:pt x="1" y="1"/>
                      <a:pt x="1" y="1"/>
                    </a:cubicBezTo>
                    <a:cubicBezTo>
                      <a:pt x="2" y="2"/>
                      <a:pt x="2" y="2"/>
                      <a:pt x="2" y="2"/>
                    </a:cubicBezTo>
                    <a:cubicBezTo>
                      <a:pt x="5" y="3"/>
                      <a:pt x="8" y="4"/>
                      <a:pt x="11" y="4"/>
                    </a:cubicBezTo>
                    <a:cubicBezTo>
                      <a:pt x="11" y="5"/>
                      <a:pt x="11" y="5"/>
                      <a:pt x="11" y="5"/>
                    </a:cubicBezTo>
                    <a:cubicBezTo>
                      <a:pt x="11" y="4"/>
                      <a:pt x="11" y="4"/>
                      <a:pt x="10" y="3"/>
                    </a:cubicBezTo>
                    <a:cubicBezTo>
                      <a:pt x="7" y="2"/>
                      <a:pt x="4" y="1"/>
                      <a:pt x="0"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2" name="Freeform 385">
                <a:extLst>
                  <a:ext uri="{FF2B5EF4-FFF2-40B4-BE49-F238E27FC236}">
                    <a16:creationId xmlns:a16="http://schemas.microsoft.com/office/drawing/2014/main" id="{B2BC1880-0FF0-4CC4-A92B-B6CB9E5A098F}"/>
                  </a:ext>
                </a:extLst>
              </p:cNvPr>
              <p:cNvSpPr>
                <a:spLocks/>
              </p:cNvSpPr>
              <p:nvPr/>
            </p:nvSpPr>
            <p:spPr bwMode="auto">
              <a:xfrm>
                <a:off x="2785" y="220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3" name="Freeform 386">
                <a:extLst>
                  <a:ext uri="{FF2B5EF4-FFF2-40B4-BE49-F238E27FC236}">
                    <a16:creationId xmlns:a16="http://schemas.microsoft.com/office/drawing/2014/main" id="{D6443397-4E7E-4E13-9164-252BC4830154}"/>
                  </a:ext>
                </a:extLst>
              </p:cNvPr>
              <p:cNvSpPr>
                <a:spLocks noEditPoints="1"/>
              </p:cNvSpPr>
              <p:nvPr/>
            </p:nvSpPr>
            <p:spPr bwMode="auto">
              <a:xfrm>
                <a:off x="2737" y="2283"/>
                <a:ext cx="171" cy="211"/>
              </a:xfrm>
              <a:custGeom>
                <a:avLst/>
                <a:gdLst>
                  <a:gd name="T0" fmla="*/ 13 w 72"/>
                  <a:gd name="T1" fmla="*/ 26 h 89"/>
                  <a:gd name="T2" fmla="*/ 18 w 72"/>
                  <a:gd name="T3" fmla="*/ 44 h 89"/>
                  <a:gd name="T4" fmla="*/ 9 w 72"/>
                  <a:gd name="T5" fmla="*/ 28 h 89"/>
                  <a:gd name="T6" fmla="*/ 5 w 72"/>
                  <a:gd name="T7" fmla="*/ 24 h 89"/>
                  <a:gd name="T8" fmla="*/ 8 w 72"/>
                  <a:gd name="T9" fmla="*/ 30 h 89"/>
                  <a:gd name="T10" fmla="*/ 11 w 72"/>
                  <a:gd name="T11" fmla="*/ 35 h 89"/>
                  <a:gd name="T12" fmla="*/ 15 w 72"/>
                  <a:gd name="T13" fmla="*/ 41 h 89"/>
                  <a:gd name="T14" fmla="*/ 19 w 72"/>
                  <a:gd name="T15" fmla="*/ 44 h 89"/>
                  <a:gd name="T16" fmla="*/ 18 w 72"/>
                  <a:gd name="T17" fmla="*/ 38 h 89"/>
                  <a:gd name="T18" fmla="*/ 17 w 72"/>
                  <a:gd name="T19" fmla="*/ 33 h 89"/>
                  <a:gd name="T20" fmla="*/ 17 w 72"/>
                  <a:gd name="T21" fmla="*/ 33 h 89"/>
                  <a:gd name="T22" fmla="*/ 17 w 72"/>
                  <a:gd name="T23" fmla="*/ 32 h 89"/>
                  <a:gd name="T24" fmla="*/ 16 w 72"/>
                  <a:gd name="T25" fmla="*/ 26 h 89"/>
                  <a:gd name="T26" fmla="*/ 16 w 72"/>
                  <a:gd name="T27" fmla="*/ 25 h 89"/>
                  <a:gd name="T28" fmla="*/ 16 w 72"/>
                  <a:gd name="T29" fmla="*/ 25 h 89"/>
                  <a:gd name="T30" fmla="*/ 16 w 72"/>
                  <a:gd name="T31" fmla="*/ 19 h 89"/>
                  <a:gd name="T32" fmla="*/ 16 w 72"/>
                  <a:gd name="T33" fmla="*/ 17 h 89"/>
                  <a:gd name="T34" fmla="*/ 16 w 72"/>
                  <a:gd name="T35" fmla="*/ 17 h 89"/>
                  <a:gd name="T36" fmla="*/ 55 w 72"/>
                  <a:gd name="T37" fmla="*/ 62 h 89"/>
                  <a:gd name="T38" fmla="*/ 39 w 72"/>
                  <a:gd name="T39" fmla="*/ 3 h 89"/>
                  <a:gd name="T40" fmla="*/ 40 w 72"/>
                  <a:gd name="T41" fmla="*/ 4 h 89"/>
                  <a:gd name="T42" fmla="*/ 43 w 72"/>
                  <a:gd name="T43" fmla="*/ 11 h 89"/>
                  <a:gd name="T44" fmla="*/ 47 w 72"/>
                  <a:gd name="T45" fmla="*/ 20 h 89"/>
                  <a:gd name="T46" fmla="*/ 47 w 72"/>
                  <a:gd name="T47" fmla="*/ 21 h 89"/>
                  <a:gd name="T48" fmla="*/ 51 w 72"/>
                  <a:gd name="T49" fmla="*/ 32 h 89"/>
                  <a:gd name="T50" fmla="*/ 52 w 72"/>
                  <a:gd name="T51" fmla="*/ 36 h 89"/>
                  <a:gd name="T52" fmla="*/ 52 w 72"/>
                  <a:gd name="T53" fmla="*/ 36 h 89"/>
                  <a:gd name="T54" fmla="*/ 54 w 72"/>
                  <a:gd name="T55" fmla="*/ 45 h 89"/>
                  <a:gd name="T56" fmla="*/ 54 w 72"/>
                  <a:gd name="T57" fmla="*/ 50 h 89"/>
                  <a:gd name="T58" fmla="*/ 55 w 72"/>
                  <a:gd name="T59" fmla="*/ 58 h 89"/>
                  <a:gd name="T60" fmla="*/ 55 w 72"/>
                  <a:gd name="T61" fmla="*/ 62 h 89"/>
                  <a:gd name="T62" fmla="*/ 55 w 72"/>
                  <a:gd name="T63" fmla="*/ 63 h 89"/>
                  <a:gd name="T64" fmla="*/ 54 w 72"/>
                  <a:gd name="T65" fmla="*/ 68 h 89"/>
                  <a:gd name="T66" fmla="*/ 54 w 72"/>
                  <a:gd name="T67" fmla="*/ 67 h 89"/>
                  <a:gd name="T68" fmla="*/ 54 w 72"/>
                  <a:gd name="T69" fmla="*/ 69 h 89"/>
                  <a:gd name="T70" fmla="*/ 52 w 72"/>
                  <a:gd name="T71" fmla="*/ 81 h 89"/>
                  <a:gd name="T72" fmla="*/ 58 w 72"/>
                  <a:gd name="T73" fmla="*/ 89 h 89"/>
                  <a:gd name="T74" fmla="*/ 68 w 72"/>
                  <a:gd name="T75" fmla="*/ 73 h 89"/>
                  <a:gd name="T76" fmla="*/ 71 w 72"/>
                  <a:gd name="T77" fmla="*/ 60 h 89"/>
                  <a:gd name="T78" fmla="*/ 72 w 72"/>
                  <a:gd name="T79" fmla="*/ 57 h 89"/>
                  <a:gd name="T80" fmla="*/ 72 w 72"/>
                  <a:gd name="T81" fmla="*/ 51 h 89"/>
                  <a:gd name="T82" fmla="*/ 72 w 72"/>
                  <a:gd name="T83" fmla="*/ 44 h 89"/>
                  <a:gd name="T84" fmla="*/ 72 w 72"/>
                  <a:gd name="T85" fmla="*/ 34 h 89"/>
                  <a:gd name="T86" fmla="*/ 71 w 72"/>
                  <a:gd name="T87" fmla="*/ 32 h 89"/>
                  <a:gd name="T88" fmla="*/ 71 w 72"/>
                  <a:gd name="T89" fmla="*/ 28 h 89"/>
                  <a:gd name="T90" fmla="*/ 67 w 72"/>
                  <a:gd name="T91" fmla="*/ 14 h 89"/>
                  <a:gd name="T92" fmla="*/ 67 w 72"/>
                  <a:gd name="T93" fmla="*/ 13 h 89"/>
                  <a:gd name="T94" fmla="*/ 65 w 72"/>
                  <a:gd name="T95" fmla="*/ 9 h 89"/>
                  <a:gd name="T96" fmla="*/ 63 w 72"/>
                  <a:gd name="T97" fmla="*/ 14 h 89"/>
                  <a:gd name="T98" fmla="*/ 66 w 72"/>
                  <a:gd name="T99" fmla="*/ 57 h 89"/>
                  <a:gd name="T100" fmla="*/ 60 w 72"/>
                  <a:gd name="T101" fmla="*/ 78 h 89"/>
                  <a:gd name="T102" fmla="*/ 58 w 72"/>
                  <a:gd name="T103" fmla="*/ 80 h 89"/>
                  <a:gd name="T104" fmla="*/ 61 w 72"/>
                  <a:gd name="T105" fmla="*/ 69 h 89"/>
                  <a:gd name="T106" fmla="*/ 60 w 72"/>
                  <a:gd name="T107" fmla="*/ 42 h 89"/>
                  <a:gd name="T108" fmla="*/ 47 w 72"/>
                  <a:gd name="T109" fmla="*/ 2 h 89"/>
                  <a:gd name="T110" fmla="*/ 0 w 72"/>
                  <a:gd name="T111" fmla="*/ 3 h 89"/>
                  <a:gd name="T112" fmla="*/ 1 w 72"/>
                  <a:gd name="T113" fmla="*/ 8 h 89"/>
                  <a:gd name="T114" fmla="*/ 2 w 72"/>
                  <a:gd name="T115" fmla="*/ 14 h 89"/>
                  <a:gd name="T116" fmla="*/ 6 w 72"/>
                  <a:gd name="T117" fmla="*/ 19 h 89"/>
                  <a:gd name="T118" fmla="*/ 11 w 72"/>
                  <a:gd name="T119" fmla="*/ 0 h 89"/>
                  <a:gd name="T120" fmla="*/ 16 w 72"/>
                  <a:gd name="T121" fmla="*/ 12 h 89"/>
                  <a:gd name="T122" fmla="*/ 17 w 72"/>
                  <a:gd name="T123" fmla="*/ 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 h="89">
                    <a:moveTo>
                      <a:pt x="16" y="17"/>
                    </a:moveTo>
                    <a:cubicBezTo>
                      <a:pt x="14" y="18"/>
                      <a:pt x="13" y="19"/>
                      <a:pt x="11" y="20"/>
                    </a:cubicBezTo>
                    <a:cubicBezTo>
                      <a:pt x="12" y="22"/>
                      <a:pt x="12" y="24"/>
                      <a:pt x="13" y="26"/>
                    </a:cubicBezTo>
                    <a:cubicBezTo>
                      <a:pt x="13" y="29"/>
                      <a:pt x="14" y="31"/>
                      <a:pt x="15" y="33"/>
                    </a:cubicBezTo>
                    <a:cubicBezTo>
                      <a:pt x="15" y="36"/>
                      <a:pt x="16" y="37"/>
                      <a:pt x="17" y="39"/>
                    </a:cubicBezTo>
                    <a:cubicBezTo>
                      <a:pt x="18" y="42"/>
                      <a:pt x="18" y="44"/>
                      <a:pt x="18" y="44"/>
                    </a:cubicBezTo>
                    <a:cubicBezTo>
                      <a:pt x="18" y="44"/>
                      <a:pt x="17" y="42"/>
                      <a:pt x="15" y="40"/>
                    </a:cubicBezTo>
                    <a:cubicBezTo>
                      <a:pt x="14" y="38"/>
                      <a:pt x="13" y="37"/>
                      <a:pt x="12" y="35"/>
                    </a:cubicBezTo>
                    <a:cubicBezTo>
                      <a:pt x="11" y="33"/>
                      <a:pt x="10" y="30"/>
                      <a:pt x="9" y="28"/>
                    </a:cubicBezTo>
                    <a:cubicBezTo>
                      <a:pt x="8" y="26"/>
                      <a:pt x="7" y="24"/>
                      <a:pt x="7" y="22"/>
                    </a:cubicBezTo>
                    <a:cubicBezTo>
                      <a:pt x="6" y="23"/>
                      <a:pt x="5" y="23"/>
                      <a:pt x="5" y="24"/>
                    </a:cubicBezTo>
                    <a:cubicBezTo>
                      <a:pt x="5" y="24"/>
                      <a:pt x="5" y="24"/>
                      <a:pt x="5" y="24"/>
                    </a:cubicBezTo>
                    <a:cubicBezTo>
                      <a:pt x="6" y="26"/>
                      <a:pt x="6" y="26"/>
                      <a:pt x="6" y="26"/>
                    </a:cubicBezTo>
                    <a:cubicBezTo>
                      <a:pt x="7" y="28"/>
                      <a:pt x="7" y="28"/>
                      <a:pt x="7" y="28"/>
                    </a:cubicBezTo>
                    <a:cubicBezTo>
                      <a:pt x="7" y="29"/>
                      <a:pt x="8" y="29"/>
                      <a:pt x="8" y="30"/>
                    </a:cubicBezTo>
                    <a:cubicBezTo>
                      <a:pt x="10" y="34"/>
                      <a:pt x="10" y="34"/>
                      <a:pt x="10" y="34"/>
                    </a:cubicBezTo>
                    <a:cubicBezTo>
                      <a:pt x="11" y="35"/>
                      <a:pt x="11" y="35"/>
                      <a:pt x="11" y="35"/>
                    </a:cubicBezTo>
                    <a:cubicBezTo>
                      <a:pt x="11" y="35"/>
                      <a:pt x="11" y="35"/>
                      <a:pt x="11" y="35"/>
                    </a:cubicBezTo>
                    <a:cubicBezTo>
                      <a:pt x="11" y="36"/>
                      <a:pt x="11" y="36"/>
                      <a:pt x="11" y="36"/>
                    </a:cubicBezTo>
                    <a:cubicBezTo>
                      <a:pt x="12" y="37"/>
                      <a:pt x="12" y="37"/>
                      <a:pt x="12" y="37"/>
                    </a:cubicBezTo>
                    <a:cubicBezTo>
                      <a:pt x="13" y="39"/>
                      <a:pt x="14" y="40"/>
                      <a:pt x="15" y="41"/>
                    </a:cubicBezTo>
                    <a:cubicBezTo>
                      <a:pt x="16" y="42"/>
                      <a:pt x="17" y="43"/>
                      <a:pt x="18" y="44"/>
                    </a:cubicBezTo>
                    <a:cubicBezTo>
                      <a:pt x="18" y="44"/>
                      <a:pt x="18" y="44"/>
                      <a:pt x="18" y="44"/>
                    </a:cubicBezTo>
                    <a:cubicBezTo>
                      <a:pt x="19" y="44"/>
                      <a:pt x="19" y="44"/>
                      <a:pt x="19" y="44"/>
                    </a:cubicBezTo>
                    <a:cubicBezTo>
                      <a:pt x="19" y="43"/>
                      <a:pt x="19" y="43"/>
                      <a:pt x="19" y="43"/>
                    </a:cubicBezTo>
                    <a:cubicBezTo>
                      <a:pt x="19" y="42"/>
                      <a:pt x="19" y="41"/>
                      <a:pt x="19" y="40"/>
                    </a:cubicBezTo>
                    <a:cubicBezTo>
                      <a:pt x="18" y="39"/>
                      <a:pt x="18" y="39"/>
                      <a:pt x="18" y="38"/>
                    </a:cubicBezTo>
                    <a:cubicBezTo>
                      <a:pt x="18" y="36"/>
                      <a:pt x="18" y="36"/>
                      <a:pt x="18" y="36"/>
                    </a:cubicBezTo>
                    <a:cubicBezTo>
                      <a:pt x="18" y="35"/>
                      <a:pt x="18" y="34"/>
                      <a:pt x="17" y="33"/>
                    </a:cubicBezTo>
                    <a:cubicBezTo>
                      <a:pt x="17" y="33"/>
                      <a:pt x="17" y="33"/>
                      <a:pt x="17" y="33"/>
                    </a:cubicBezTo>
                    <a:cubicBezTo>
                      <a:pt x="17" y="33"/>
                      <a:pt x="17" y="33"/>
                      <a:pt x="17" y="33"/>
                    </a:cubicBezTo>
                    <a:cubicBezTo>
                      <a:pt x="17" y="33"/>
                      <a:pt x="17" y="33"/>
                      <a:pt x="17" y="33"/>
                    </a:cubicBezTo>
                    <a:cubicBezTo>
                      <a:pt x="17" y="33"/>
                      <a:pt x="17" y="33"/>
                      <a:pt x="17" y="33"/>
                    </a:cubicBezTo>
                    <a:cubicBezTo>
                      <a:pt x="17" y="33"/>
                      <a:pt x="17" y="33"/>
                      <a:pt x="17" y="33"/>
                    </a:cubicBezTo>
                    <a:cubicBezTo>
                      <a:pt x="17" y="32"/>
                      <a:pt x="17" y="32"/>
                      <a:pt x="17" y="32"/>
                    </a:cubicBezTo>
                    <a:cubicBezTo>
                      <a:pt x="17" y="32"/>
                      <a:pt x="17" y="32"/>
                      <a:pt x="17" y="32"/>
                    </a:cubicBezTo>
                    <a:cubicBezTo>
                      <a:pt x="17" y="31"/>
                      <a:pt x="17" y="31"/>
                      <a:pt x="17" y="31"/>
                    </a:cubicBezTo>
                    <a:cubicBezTo>
                      <a:pt x="17" y="29"/>
                      <a:pt x="17" y="29"/>
                      <a:pt x="17" y="29"/>
                    </a:cubicBezTo>
                    <a:cubicBezTo>
                      <a:pt x="17" y="28"/>
                      <a:pt x="17" y="27"/>
                      <a:pt x="16"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4"/>
                      <a:pt x="16" y="24"/>
                      <a:pt x="16" y="24"/>
                    </a:cubicBezTo>
                    <a:cubicBezTo>
                      <a:pt x="16" y="22"/>
                      <a:pt x="16" y="22"/>
                      <a:pt x="16" y="22"/>
                    </a:cubicBezTo>
                    <a:cubicBezTo>
                      <a:pt x="16" y="21"/>
                      <a:pt x="16" y="20"/>
                      <a:pt x="16" y="19"/>
                    </a:cubicBezTo>
                    <a:cubicBezTo>
                      <a:pt x="16" y="17"/>
                      <a:pt x="16" y="17"/>
                      <a:pt x="16" y="17"/>
                    </a:cubicBezTo>
                    <a:cubicBezTo>
                      <a:pt x="16" y="17"/>
                      <a:pt x="16" y="17"/>
                      <a:pt x="16" y="17"/>
                    </a:cubicBezTo>
                    <a:moveTo>
                      <a:pt x="16" y="17"/>
                    </a:moveTo>
                    <a:cubicBezTo>
                      <a:pt x="16" y="17"/>
                      <a:pt x="16" y="17"/>
                      <a:pt x="16" y="17"/>
                    </a:cubicBezTo>
                    <a:cubicBezTo>
                      <a:pt x="16" y="17"/>
                      <a:pt x="16" y="17"/>
                      <a:pt x="16" y="17"/>
                    </a:cubicBezTo>
                    <a:cubicBezTo>
                      <a:pt x="16" y="17"/>
                      <a:pt x="16" y="17"/>
                      <a:pt x="16" y="17"/>
                    </a:cubicBezTo>
                    <a:cubicBezTo>
                      <a:pt x="16" y="17"/>
                      <a:pt x="16" y="17"/>
                      <a:pt x="16" y="17"/>
                    </a:cubicBezTo>
                    <a:moveTo>
                      <a:pt x="55" y="62"/>
                    </a:moveTo>
                    <a:cubicBezTo>
                      <a:pt x="55" y="62"/>
                      <a:pt x="55" y="62"/>
                      <a:pt x="55" y="62"/>
                    </a:cubicBezTo>
                    <a:moveTo>
                      <a:pt x="47" y="2"/>
                    </a:moveTo>
                    <a:cubicBezTo>
                      <a:pt x="45" y="2"/>
                      <a:pt x="42" y="2"/>
                      <a:pt x="39" y="3"/>
                    </a:cubicBezTo>
                    <a:cubicBezTo>
                      <a:pt x="39" y="3"/>
                      <a:pt x="39" y="3"/>
                      <a:pt x="39" y="3"/>
                    </a:cubicBezTo>
                    <a:cubicBezTo>
                      <a:pt x="40" y="4"/>
                      <a:pt x="40" y="4"/>
                      <a:pt x="40" y="4"/>
                    </a:cubicBezTo>
                    <a:cubicBezTo>
                      <a:pt x="40" y="4"/>
                      <a:pt x="40" y="4"/>
                      <a:pt x="40" y="4"/>
                    </a:cubicBezTo>
                    <a:cubicBezTo>
                      <a:pt x="40" y="4"/>
                      <a:pt x="40" y="4"/>
                      <a:pt x="40" y="4"/>
                    </a:cubicBezTo>
                    <a:cubicBezTo>
                      <a:pt x="40" y="5"/>
                      <a:pt x="40" y="5"/>
                      <a:pt x="40" y="5"/>
                    </a:cubicBezTo>
                    <a:cubicBezTo>
                      <a:pt x="41" y="7"/>
                      <a:pt x="41" y="7"/>
                      <a:pt x="41" y="7"/>
                    </a:cubicBezTo>
                    <a:cubicBezTo>
                      <a:pt x="43" y="11"/>
                      <a:pt x="43" y="11"/>
                      <a:pt x="43" y="11"/>
                    </a:cubicBezTo>
                    <a:cubicBezTo>
                      <a:pt x="44" y="12"/>
                      <a:pt x="44" y="14"/>
                      <a:pt x="45" y="15"/>
                    </a:cubicBezTo>
                    <a:cubicBezTo>
                      <a:pt x="47" y="20"/>
                      <a:pt x="47" y="20"/>
                      <a:pt x="47" y="20"/>
                    </a:cubicBezTo>
                    <a:cubicBezTo>
                      <a:pt x="47" y="20"/>
                      <a:pt x="47" y="20"/>
                      <a:pt x="47" y="20"/>
                    </a:cubicBezTo>
                    <a:cubicBezTo>
                      <a:pt x="47" y="20"/>
                      <a:pt x="47" y="20"/>
                      <a:pt x="47" y="20"/>
                    </a:cubicBezTo>
                    <a:cubicBezTo>
                      <a:pt x="47" y="20"/>
                      <a:pt x="47" y="20"/>
                      <a:pt x="47" y="20"/>
                    </a:cubicBezTo>
                    <a:cubicBezTo>
                      <a:pt x="47" y="21"/>
                      <a:pt x="47" y="21"/>
                      <a:pt x="47" y="21"/>
                    </a:cubicBezTo>
                    <a:cubicBezTo>
                      <a:pt x="48" y="23"/>
                      <a:pt x="48" y="23"/>
                      <a:pt x="48" y="23"/>
                    </a:cubicBezTo>
                    <a:cubicBezTo>
                      <a:pt x="50" y="28"/>
                      <a:pt x="50" y="28"/>
                      <a:pt x="50" y="28"/>
                    </a:cubicBezTo>
                    <a:cubicBezTo>
                      <a:pt x="51" y="32"/>
                      <a:pt x="51" y="32"/>
                      <a:pt x="51" y="32"/>
                    </a:cubicBezTo>
                    <a:cubicBezTo>
                      <a:pt x="52" y="34"/>
                      <a:pt x="52" y="34"/>
                      <a:pt x="52" y="34"/>
                    </a:cubicBezTo>
                    <a:cubicBezTo>
                      <a:pt x="52" y="36"/>
                      <a:pt x="52" y="36"/>
                      <a:pt x="52" y="36"/>
                    </a:cubicBezTo>
                    <a:cubicBezTo>
                      <a:pt x="52" y="36"/>
                      <a:pt x="52" y="36"/>
                      <a:pt x="52" y="36"/>
                    </a:cubicBezTo>
                    <a:cubicBezTo>
                      <a:pt x="52" y="36"/>
                      <a:pt x="52" y="36"/>
                      <a:pt x="52" y="36"/>
                    </a:cubicBezTo>
                    <a:cubicBezTo>
                      <a:pt x="52" y="36"/>
                      <a:pt x="52" y="36"/>
                      <a:pt x="52" y="36"/>
                    </a:cubicBezTo>
                    <a:cubicBezTo>
                      <a:pt x="52" y="36"/>
                      <a:pt x="52" y="36"/>
                      <a:pt x="52" y="36"/>
                    </a:cubicBezTo>
                    <a:cubicBezTo>
                      <a:pt x="53" y="41"/>
                      <a:pt x="53" y="41"/>
                      <a:pt x="53" y="41"/>
                    </a:cubicBezTo>
                    <a:cubicBezTo>
                      <a:pt x="53" y="43"/>
                      <a:pt x="53" y="43"/>
                      <a:pt x="53" y="43"/>
                    </a:cubicBezTo>
                    <a:cubicBezTo>
                      <a:pt x="54" y="45"/>
                      <a:pt x="54" y="45"/>
                      <a:pt x="54" y="45"/>
                    </a:cubicBezTo>
                    <a:cubicBezTo>
                      <a:pt x="54" y="50"/>
                      <a:pt x="54" y="50"/>
                      <a:pt x="54" y="50"/>
                    </a:cubicBezTo>
                    <a:cubicBezTo>
                      <a:pt x="54" y="50"/>
                      <a:pt x="54" y="50"/>
                      <a:pt x="54" y="50"/>
                    </a:cubicBezTo>
                    <a:cubicBezTo>
                      <a:pt x="54" y="50"/>
                      <a:pt x="54" y="50"/>
                      <a:pt x="54" y="50"/>
                    </a:cubicBezTo>
                    <a:cubicBezTo>
                      <a:pt x="55" y="52"/>
                      <a:pt x="55" y="52"/>
                      <a:pt x="55" y="52"/>
                    </a:cubicBezTo>
                    <a:cubicBezTo>
                      <a:pt x="55" y="54"/>
                      <a:pt x="55" y="54"/>
                      <a:pt x="55" y="54"/>
                    </a:cubicBezTo>
                    <a:cubicBezTo>
                      <a:pt x="55" y="55"/>
                      <a:pt x="55" y="57"/>
                      <a:pt x="55" y="58"/>
                    </a:cubicBezTo>
                    <a:cubicBezTo>
                      <a:pt x="55" y="61"/>
                      <a:pt x="55" y="61"/>
                      <a:pt x="55" y="61"/>
                    </a:cubicBezTo>
                    <a:cubicBezTo>
                      <a:pt x="55" y="62"/>
                      <a:pt x="55" y="62"/>
                      <a:pt x="55" y="62"/>
                    </a:cubicBezTo>
                    <a:cubicBezTo>
                      <a:pt x="55" y="62"/>
                      <a:pt x="55" y="62"/>
                      <a:pt x="55" y="62"/>
                    </a:cubicBezTo>
                    <a:cubicBezTo>
                      <a:pt x="55" y="63"/>
                      <a:pt x="55" y="63"/>
                      <a:pt x="55" y="63"/>
                    </a:cubicBezTo>
                    <a:cubicBezTo>
                      <a:pt x="55" y="63"/>
                      <a:pt x="55" y="63"/>
                      <a:pt x="55" y="63"/>
                    </a:cubicBezTo>
                    <a:cubicBezTo>
                      <a:pt x="55" y="63"/>
                      <a:pt x="55" y="63"/>
                      <a:pt x="55" y="63"/>
                    </a:cubicBezTo>
                    <a:cubicBezTo>
                      <a:pt x="54" y="67"/>
                      <a:pt x="54" y="67"/>
                      <a:pt x="54" y="67"/>
                    </a:cubicBezTo>
                    <a:cubicBezTo>
                      <a:pt x="54" y="68"/>
                      <a:pt x="54" y="68"/>
                      <a:pt x="54" y="68"/>
                    </a:cubicBezTo>
                    <a:cubicBezTo>
                      <a:pt x="54" y="68"/>
                      <a:pt x="54" y="68"/>
                      <a:pt x="54" y="68"/>
                    </a:cubicBezTo>
                    <a:cubicBezTo>
                      <a:pt x="54" y="68"/>
                      <a:pt x="54" y="68"/>
                      <a:pt x="54" y="68"/>
                    </a:cubicBezTo>
                    <a:cubicBezTo>
                      <a:pt x="54" y="68"/>
                      <a:pt x="54" y="68"/>
                      <a:pt x="54" y="67"/>
                    </a:cubicBezTo>
                    <a:cubicBezTo>
                      <a:pt x="54" y="67"/>
                      <a:pt x="54" y="67"/>
                      <a:pt x="54" y="67"/>
                    </a:cubicBezTo>
                    <a:cubicBezTo>
                      <a:pt x="54" y="68"/>
                      <a:pt x="54" y="68"/>
                      <a:pt x="54" y="68"/>
                    </a:cubicBezTo>
                    <a:cubicBezTo>
                      <a:pt x="54" y="68"/>
                      <a:pt x="54" y="68"/>
                      <a:pt x="54" y="68"/>
                    </a:cubicBezTo>
                    <a:cubicBezTo>
                      <a:pt x="54" y="69"/>
                      <a:pt x="54" y="69"/>
                      <a:pt x="54" y="69"/>
                    </a:cubicBezTo>
                    <a:cubicBezTo>
                      <a:pt x="54" y="71"/>
                      <a:pt x="54" y="71"/>
                      <a:pt x="54" y="71"/>
                    </a:cubicBezTo>
                    <a:cubicBezTo>
                      <a:pt x="54" y="73"/>
                      <a:pt x="53" y="74"/>
                      <a:pt x="53" y="76"/>
                    </a:cubicBezTo>
                    <a:cubicBezTo>
                      <a:pt x="52" y="81"/>
                      <a:pt x="52" y="81"/>
                      <a:pt x="52" y="81"/>
                    </a:cubicBezTo>
                    <a:cubicBezTo>
                      <a:pt x="52" y="81"/>
                      <a:pt x="52" y="81"/>
                      <a:pt x="52" y="81"/>
                    </a:cubicBezTo>
                    <a:cubicBezTo>
                      <a:pt x="51" y="84"/>
                      <a:pt x="52" y="87"/>
                      <a:pt x="55" y="88"/>
                    </a:cubicBezTo>
                    <a:cubicBezTo>
                      <a:pt x="56" y="88"/>
                      <a:pt x="57" y="89"/>
                      <a:pt x="58" y="89"/>
                    </a:cubicBezTo>
                    <a:cubicBezTo>
                      <a:pt x="58" y="89"/>
                      <a:pt x="58" y="89"/>
                      <a:pt x="58" y="89"/>
                    </a:cubicBezTo>
                    <a:cubicBezTo>
                      <a:pt x="58" y="88"/>
                      <a:pt x="59" y="87"/>
                      <a:pt x="60" y="86"/>
                    </a:cubicBezTo>
                    <a:cubicBezTo>
                      <a:pt x="63" y="81"/>
                      <a:pt x="66" y="77"/>
                      <a:pt x="68" y="73"/>
                    </a:cubicBezTo>
                    <a:cubicBezTo>
                      <a:pt x="69" y="72"/>
                      <a:pt x="69" y="71"/>
                      <a:pt x="69" y="70"/>
                    </a:cubicBezTo>
                    <a:cubicBezTo>
                      <a:pt x="71" y="65"/>
                      <a:pt x="71" y="65"/>
                      <a:pt x="71" y="65"/>
                    </a:cubicBezTo>
                    <a:cubicBezTo>
                      <a:pt x="71" y="60"/>
                      <a:pt x="71" y="60"/>
                      <a:pt x="71" y="60"/>
                    </a:cubicBezTo>
                    <a:cubicBezTo>
                      <a:pt x="72" y="59"/>
                      <a:pt x="72" y="59"/>
                      <a:pt x="72" y="59"/>
                    </a:cubicBezTo>
                    <a:cubicBezTo>
                      <a:pt x="72" y="58"/>
                      <a:pt x="72" y="58"/>
                      <a:pt x="72" y="58"/>
                    </a:cubicBezTo>
                    <a:cubicBezTo>
                      <a:pt x="72" y="57"/>
                      <a:pt x="72" y="57"/>
                      <a:pt x="72" y="57"/>
                    </a:cubicBezTo>
                    <a:cubicBezTo>
                      <a:pt x="72" y="55"/>
                      <a:pt x="72" y="55"/>
                      <a:pt x="72" y="55"/>
                    </a:cubicBezTo>
                    <a:cubicBezTo>
                      <a:pt x="72" y="52"/>
                      <a:pt x="72" y="52"/>
                      <a:pt x="72" y="52"/>
                    </a:cubicBezTo>
                    <a:cubicBezTo>
                      <a:pt x="72" y="51"/>
                      <a:pt x="72" y="51"/>
                      <a:pt x="72" y="51"/>
                    </a:cubicBezTo>
                    <a:cubicBezTo>
                      <a:pt x="72" y="50"/>
                      <a:pt x="72" y="50"/>
                      <a:pt x="72" y="50"/>
                    </a:cubicBezTo>
                    <a:cubicBezTo>
                      <a:pt x="72" y="49"/>
                      <a:pt x="72" y="49"/>
                      <a:pt x="72" y="49"/>
                    </a:cubicBezTo>
                    <a:cubicBezTo>
                      <a:pt x="72" y="44"/>
                      <a:pt x="72" y="44"/>
                      <a:pt x="72" y="44"/>
                    </a:cubicBezTo>
                    <a:cubicBezTo>
                      <a:pt x="72" y="41"/>
                      <a:pt x="72" y="41"/>
                      <a:pt x="72" y="41"/>
                    </a:cubicBezTo>
                    <a:cubicBezTo>
                      <a:pt x="72" y="39"/>
                      <a:pt x="72" y="39"/>
                      <a:pt x="72" y="39"/>
                    </a:cubicBezTo>
                    <a:cubicBezTo>
                      <a:pt x="72" y="34"/>
                      <a:pt x="72" y="34"/>
                      <a:pt x="72" y="34"/>
                    </a:cubicBezTo>
                    <a:cubicBezTo>
                      <a:pt x="71" y="33"/>
                      <a:pt x="71" y="33"/>
                      <a:pt x="71" y="33"/>
                    </a:cubicBezTo>
                    <a:cubicBezTo>
                      <a:pt x="71" y="32"/>
                      <a:pt x="71" y="32"/>
                      <a:pt x="71" y="32"/>
                    </a:cubicBezTo>
                    <a:cubicBezTo>
                      <a:pt x="71" y="32"/>
                      <a:pt x="71" y="32"/>
                      <a:pt x="71" y="32"/>
                    </a:cubicBezTo>
                    <a:cubicBezTo>
                      <a:pt x="71" y="32"/>
                      <a:pt x="71" y="32"/>
                      <a:pt x="71" y="32"/>
                    </a:cubicBezTo>
                    <a:cubicBezTo>
                      <a:pt x="71" y="31"/>
                      <a:pt x="71" y="31"/>
                      <a:pt x="71" y="31"/>
                    </a:cubicBezTo>
                    <a:cubicBezTo>
                      <a:pt x="71" y="28"/>
                      <a:pt x="71" y="28"/>
                      <a:pt x="71" y="28"/>
                    </a:cubicBezTo>
                    <a:cubicBezTo>
                      <a:pt x="70" y="23"/>
                      <a:pt x="70" y="23"/>
                      <a:pt x="70" y="23"/>
                    </a:cubicBezTo>
                    <a:cubicBezTo>
                      <a:pt x="69" y="22"/>
                      <a:pt x="69" y="20"/>
                      <a:pt x="68" y="18"/>
                    </a:cubicBezTo>
                    <a:cubicBezTo>
                      <a:pt x="67" y="14"/>
                      <a:pt x="67" y="14"/>
                      <a:pt x="67" y="14"/>
                    </a:cubicBezTo>
                    <a:cubicBezTo>
                      <a:pt x="67" y="13"/>
                      <a:pt x="67" y="13"/>
                      <a:pt x="67" y="13"/>
                    </a:cubicBezTo>
                    <a:cubicBezTo>
                      <a:pt x="67" y="13"/>
                      <a:pt x="67" y="13"/>
                      <a:pt x="67" y="13"/>
                    </a:cubicBezTo>
                    <a:cubicBezTo>
                      <a:pt x="67" y="13"/>
                      <a:pt x="67" y="13"/>
                      <a:pt x="67" y="13"/>
                    </a:cubicBezTo>
                    <a:cubicBezTo>
                      <a:pt x="67" y="12"/>
                      <a:pt x="67" y="12"/>
                      <a:pt x="67" y="12"/>
                    </a:cubicBezTo>
                    <a:cubicBezTo>
                      <a:pt x="66" y="11"/>
                      <a:pt x="66" y="11"/>
                      <a:pt x="66" y="11"/>
                    </a:cubicBezTo>
                    <a:cubicBezTo>
                      <a:pt x="65" y="9"/>
                      <a:pt x="65" y="9"/>
                      <a:pt x="65" y="9"/>
                    </a:cubicBezTo>
                    <a:cubicBezTo>
                      <a:pt x="64" y="5"/>
                      <a:pt x="64" y="5"/>
                      <a:pt x="64" y="5"/>
                    </a:cubicBezTo>
                    <a:cubicBezTo>
                      <a:pt x="62" y="4"/>
                      <a:pt x="60" y="3"/>
                      <a:pt x="58" y="3"/>
                    </a:cubicBezTo>
                    <a:cubicBezTo>
                      <a:pt x="60" y="7"/>
                      <a:pt x="61" y="11"/>
                      <a:pt x="63" y="14"/>
                    </a:cubicBezTo>
                    <a:cubicBezTo>
                      <a:pt x="65" y="21"/>
                      <a:pt x="66" y="27"/>
                      <a:pt x="66" y="33"/>
                    </a:cubicBezTo>
                    <a:cubicBezTo>
                      <a:pt x="67" y="39"/>
                      <a:pt x="67" y="44"/>
                      <a:pt x="67" y="50"/>
                    </a:cubicBezTo>
                    <a:cubicBezTo>
                      <a:pt x="67" y="52"/>
                      <a:pt x="67" y="55"/>
                      <a:pt x="66" y="57"/>
                    </a:cubicBezTo>
                    <a:cubicBezTo>
                      <a:pt x="66" y="59"/>
                      <a:pt x="66" y="62"/>
                      <a:pt x="65" y="64"/>
                    </a:cubicBezTo>
                    <a:cubicBezTo>
                      <a:pt x="64" y="68"/>
                      <a:pt x="63" y="71"/>
                      <a:pt x="62" y="74"/>
                    </a:cubicBezTo>
                    <a:cubicBezTo>
                      <a:pt x="61" y="75"/>
                      <a:pt x="61" y="77"/>
                      <a:pt x="60" y="78"/>
                    </a:cubicBezTo>
                    <a:cubicBezTo>
                      <a:pt x="60" y="79"/>
                      <a:pt x="59" y="80"/>
                      <a:pt x="59" y="80"/>
                    </a:cubicBezTo>
                    <a:cubicBezTo>
                      <a:pt x="58" y="82"/>
                      <a:pt x="58" y="82"/>
                      <a:pt x="58" y="82"/>
                    </a:cubicBezTo>
                    <a:cubicBezTo>
                      <a:pt x="58" y="82"/>
                      <a:pt x="58" y="82"/>
                      <a:pt x="58" y="80"/>
                    </a:cubicBezTo>
                    <a:cubicBezTo>
                      <a:pt x="59" y="79"/>
                      <a:pt x="59" y="78"/>
                      <a:pt x="59" y="77"/>
                    </a:cubicBezTo>
                    <a:cubicBezTo>
                      <a:pt x="59" y="76"/>
                      <a:pt x="60" y="75"/>
                      <a:pt x="60" y="73"/>
                    </a:cubicBezTo>
                    <a:cubicBezTo>
                      <a:pt x="60" y="72"/>
                      <a:pt x="60" y="70"/>
                      <a:pt x="61" y="69"/>
                    </a:cubicBezTo>
                    <a:cubicBezTo>
                      <a:pt x="61" y="67"/>
                      <a:pt x="61" y="65"/>
                      <a:pt x="61" y="63"/>
                    </a:cubicBezTo>
                    <a:cubicBezTo>
                      <a:pt x="62" y="59"/>
                      <a:pt x="62" y="55"/>
                      <a:pt x="61" y="50"/>
                    </a:cubicBezTo>
                    <a:cubicBezTo>
                      <a:pt x="61" y="47"/>
                      <a:pt x="61" y="45"/>
                      <a:pt x="60" y="42"/>
                    </a:cubicBezTo>
                    <a:cubicBezTo>
                      <a:pt x="60" y="39"/>
                      <a:pt x="60" y="37"/>
                      <a:pt x="59" y="34"/>
                    </a:cubicBezTo>
                    <a:cubicBezTo>
                      <a:pt x="58" y="29"/>
                      <a:pt x="56" y="23"/>
                      <a:pt x="54" y="17"/>
                    </a:cubicBezTo>
                    <a:cubicBezTo>
                      <a:pt x="52" y="12"/>
                      <a:pt x="50" y="7"/>
                      <a:pt x="47" y="2"/>
                    </a:cubicBezTo>
                    <a:moveTo>
                      <a:pt x="3" y="0"/>
                    </a:moveTo>
                    <a:cubicBezTo>
                      <a:pt x="2" y="0"/>
                      <a:pt x="1" y="1"/>
                      <a:pt x="0" y="1"/>
                    </a:cubicBezTo>
                    <a:cubicBezTo>
                      <a:pt x="0" y="3"/>
                      <a:pt x="0" y="3"/>
                      <a:pt x="0" y="3"/>
                    </a:cubicBezTo>
                    <a:cubicBezTo>
                      <a:pt x="0" y="3"/>
                      <a:pt x="0" y="4"/>
                      <a:pt x="1" y="5"/>
                    </a:cubicBezTo>
                    <a:cubicBezTo>
                      <a:pt x="1" y="7"/>
                      <a:pt x="1" y="7"/>
                      <a:pt x="1" y="7"/>
                    </a:cubicBezTo>
                    <a:cubicBezTo>
                      <a:pt x="1" y="8"/>
                      <a:pt x="1" y="8"/>
                      <a:pt x="1" y="8"/>
                    </a:cubicBezTo>
                    <a:cubicBezTo>
                      <a:pt x="1" y="9"/>
                      <a:pt x="1" y="9"/>
                      <a:pt x="1" y="9"/>
                    </a:cubicBezTo>
                    <a:cubicBezTo>
                      <a:pt x="1" y="9"/>
                      <a:pt x="1" y="9"/>
                      <a:pt x="1" y="9"/>
                    </a:cubicBezTo>
                    <a:cubicBezTo>
                      <a:pt x="2" y="14"/>
                      <a:pt x="2" y="14"/>
                      <a:pt x="2" y="14"/>
                    </a:cubicBezTo>
                    <a:cubicBezTo>
                      <a:pt x="2" y="15"/>
                      <a:pt x="3" y="16"/>
                      <a:pt x="3" y="18"/>
                    </a:cubicBezTo>
                    <a:cubicBezTo>
                      <a:pt x="3" y="18"/>
                      <a:pt x="3" y="19"/>
                      <a:pt x="4" y="20"/>
                    </a:cubicBezTo>
                    <a:cubicBezTo>
                      <a:pt x="4" y="20"/>
                      <a:pt x="5" y="19"/>
                      <a:pt x="6" y="19"/>
                    </a:cubicBezTo>
                    <a:cubicBezTo>
                      <a:pt x="5" y="16"/>
                      <a:pt x="4" y="12"/>
                      <a:pt x="4" y="8"/>
                    </a:cubicBezTo>
                    <a:cubicBezTo>
                      <a:pt x="3" y="6"/>
                      <a:pt x="3" y="3"/>
                      <a:pt x="3" y="0"/>
                    </a:cubicBezTo>
                    <a:moveTo>
                      <a:pt x="11" y="0"/>
                    </a:moveTo>
                    <a:cubicBezTo>
                      <a:pt x="10" y="2"/>
                      <a:pt x="10" y="5"/>
                      <a:pt x="10" y="8"/>
                    </a:cubicBezTo>
                    <a:cubicBezTo>
                      <a:pt x="10" y="11"/>
                      <a:pt x="10" y="13"/>
                      <a:pt x="11" y="15"/>
                    </a:cubicBezTo>
                    <a:cubicBezTo>
                      <a:pt x="12" y="14"/>
                      <a:pt x="14" y="13"/>
                      <a:pt x="16" y="12"/>
                    </a:cubicBezTo>
                    <a:cubicBezTo>
                      <a:pt x="16" y="11"/>
                      <a:pt x="16" y="10"/>
                      <a:pt x="16" y="8"/>
                    </a:cubicBezTo>
                    <a:cubicBezTo>
                      <a:pt x="16" y="7"/>
                      <a:pt x="16" y="6"/>
                      <a:pt x="16" y="5"/>
                    </a:cubicBezTo>
                    <a:cubicBezTo>
                      <a:pt x="17" y="4"/>
                      <a:pt x="17" y="3"/>
                      <a:pt x="17" y="2"/>
                    </a:cubicBezTo>
                    <a:cubicBezTo>
                      <a:pt x="17" y="1"/>
                      <a:pt x="17" y="1"/>
                      <a:pt x="17" y="1"/>
                    </a:cubicBezTo>
                    <a:cubicBezTo>
                      <a:pt x="15" y="0"/>
                      <a:pt x="13" y="0"/>
                      <a:pt x="11"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4" name="Freeform 387">
                <a:extLst>
                  <a:ext uri="{FF2B5EF4-FFF2-40B4-BE49-F238E27FC236}">
                    <a16:creationId xmlns:a16="http://schemas.microsoft.com/office/drawing/2014/main" id="{A35CFE6C-6190-47A3-84B3-42B2E13330DC}"/>
                  </a:ext>
                </a:extLst>
              </p:cNvPr>
              <p:cNvSpPr>
                <a:spLocks noEditPoints="1"/>
              </p:cNvSpPr>
              <p:nvPr/>
            </p:nvSpPr>
            <p:spPr bwMode="auto">
              <a:xfrm>
                <a:off x="2747" y="2311"/>
                <a:ext cx="28" cy="29"/>
              </a:xfrm>
              <a:custGeom>
                <a:avLst/>
                <a:gdLst>
                  <a:gd name="T0" fmla="*/ 2 w 12"/>
                  <a:gd name="T1" fmla="*/ 7 h 12"/>
                  <a:gd name="T2" fmla="*/ 0 w 12"/>
                  <a:gd name="T3" fmla="*/ 8 h 12"/>
                  <a:gd name="T4" fmla="*/ 0 w 12"/>
                  <a:gd name="T5" fmla="*/ 8 h 12"/>
                  <a:gd name="T6" fmla="*/ 0 w 12"/>
                  <a:gd name="T7" fmla="*/ 10 h 12"/>
                  <a:gd name="T8" fmla="*/ 1 w 12"/>
                  <a:gd name="T9" fmla="*/ 12 h 12"/>
                  <a:gd name="T10" fmla="*/ 3 w 12"/>
                  <a:gd name="T11" fmla="*/ 10 h 12"/>
                  <a:gd name="T12" fmla="*/ 2 w 12"/>
                  <a:gd name="T13" fmla="*/ 7 h 12"/>
                  <a:gd name="T14" fmla="*/ 2 w 12"/>
                  <a:gd name="T15" fmla="*/ 7 h 12"/>
                  <a:gd name="T16" fmla="*/ 12 w 12"/>
                  <a:gd name="T17" fmla="*/ 0 h 12"/>
                  <a:gd name="T18" fmla="*/ 7 w 12"/>
                  <a:gd name="T19" fmla="*/ 3 h 12"/>
                  <a:gd name="T20" fmla="*/ 7 w 12"/>
                  <a:gd name="T21" fmla="*/ 6 h 12"/>
                  <a:gd name="T22" fmla="*/ 7 w 12"/>
                  <a:gd name="T23" fmla="*/ 8 h 12"/>
                  <a:gd name="T24" fmla="*/ 12 w 12"/>
                  <a:gd name="T25" fmla="*/ 5 h 12"/>
                  <a:gd name="T26" fmla="*/ 12 w 12"/>
                  <a:gd name="T27" fmla="*/ 5 h 12"/>
                  <a:gd name="T28" fmla="*/ 12 w 12"/>
                  <a:gd name="T29" fmla="*/ 5 h 12"/>
                  <a:gd name="T30" fmla="*/ 12 w 12"/>
                  <a:gd name="T31" fmla="*/ 5 h 12"/>
                  <a:gd name="T32" fmla="*/ 12 w 12"/>
                  <a:gd name="T33" fmla="*/ 5 h 12"/>
                  <a:gd name="T34" fmla="*/ 12 w 12"/>
                  <a:gd name="T35" fmla="*/ 5 h 12"/>
                  <a:gd name="T36" fmla="*/ 12 w 12"/>
                  <a:gd name="T37" fmla="*/ 4 h 12"/>
                  <a:gd name="T38" fmla="*/ 12 w 12"/>
                  <a:gd name="T39" fmla="*/ 3 h 12"/>
                  <a:gd name="T40" fmla="*/ 12 w 12"/>
                  <a:gd name="T41" fmla="*/ 0 h 12"/>
                  <a:gd name="T42" fmla="*/ 12 w 12"/>
                  <a:gd name="T4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2">
                    <a:moveTo>
                      <a:pt x="2" y="7"/>
                    </a:moveTo>
                    <a:cubicBezTo>
                      <a:pt x="1" y="7"/>
                      <a:pt x="0" y="8"/>
                      <a:pt x="0" y="8"/>
                    </a:cubicBezTo>
                    <a:cubicBezTo>
                      <a:pt x="0" y="8"/>
                      <a:pt x="0" y="8"/>
                      <a:pt x="0" y="8"/>
                    </a:cubicBezTo>
                    <a:cubicBezTo>
                      <a:pt x="0" y="10"/>
                      <a:pt x="0" y="10"/>
                      <a:pt x="0" y="10"/>
                    </a:cubicBezTo>
                    <a:cubicBezTo>
                      <a:pt x="1" y="12"/>
                      <a:pt x="1" y="12"/>
                      <a:pt x="1" y="12"/>
                    </a:cubicBezTo>
                    <a:cubicBezTo>
                      <a:pt x="1" y="11"/>
                      <a:pt x="2" y="11"/>
                      <a:pt x="3" y="10"/>
                    </a:cubicBezTo>
                    <a:cubicBezTo>
                      <a:pt x="2" y="9"/>
                      <a:pt x="2" y="8"/>
                      <a:pt x="2" y="7"/>
                    </a:cubicBezTo>
                    <a:cubicBezTo>
                      <a:pt x="2" y="7"/>
                      <a:pt x="2" y="7"/>
                      <a:pt x="2" y="7"/>
                    </a:cubicBezTo>
                    <a:moveTo>
                      <a:pt x="12" y="0"/>
                    </a:moveTo>
                    <a:cubicBezTo>
                      <a:pt x="10" y="1"/>
                      <a:pt x="8" y="2"/>
                      <a:pt x="7" y="3"/>
                    </a:cubicBezTo>
                    <a:cubicBezTo>
                      <a:pt x="7" y="4"/>
                      <a:pt x="7" y="5"/>
                      <a:pt x="7" y="6"/>
                    </a:cubicBezTo>
                    <a:cubicBezTo>
                      <a:pt x="7" y="6"/>
                      <a:pt x="7" y="7"/>
                      <a:pt x="7" y="8"/>
                    </a:cubicBezTo>
                    <a:cubicBezTo>
                      <a:pt x="9" y="7"/>
                      <a:pt x="10" y="6"/>
                      <a:pt x="12" y="5"/>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4"/>
                      <a:pt x="12" y="4"/>
                      <a:pt x="12" y="4"/>
                    </a:cubicBezTo>
                    <a:cubicBezTo>
                      <a:pt x="12" y="3"/>
                      <a:pt x="12" y="3"/>
                      <a:pt x="12" y="3"/>
                    </a:cubicBezTo>
                    <a:cubicBezTo>
                      <a:pt x="12" y="2"/>
                      <a:pt x="12" y="1"/>
                      <a:pt x="12" y="0"/>
                    </a:cubicBezTo>
                    <a:cubicBezTo>
                      <a:pt x="12" y="0"/>
                      <a:pt x="12" y="0"/>
                      <a:pt x="12"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5" name="Freeform 388">
                <a:extLst>
                  <a:ext uri="{FF2B5EF4-FFF2-40B4-BE49-F238E27FC236}">
                    <a16:creationId xmlns:a16="http://schemas.microsoft.com/office/drawing/2014/main" id="{9021CC9D-9FBD-4771-A9DB-9FC026B86294}"/>
                  </a:ext>
                </a:extLst>
              </p:cNvPr>
              <p:cNvSpPr>
                <a:spLocks/>
              </p:cNvSpPr>
              <p:nvPr/>
            </p:nvSpPr>
            <p:spPr bwMode="auto">
              <a:xfrm>
                <a:off x="2875" y="2456"/>
                <a:ext cx="24" cy="38"/>
              </a:xfrm>
              <a:custGeom>
                <a:avLst/>
                <a:gdLst>
                  <a:gd name="T0" fmla="*/ 10 w 10"/>
                  <a:gd name="T1" fmla="*/ 0 h 16"/>
                  <a:gd name="T2" fmla="*/ 2 w 10"/>
                  <a:gd name="T3" fmla="*/ 13 h 16"/>
                  <a:gd name="T4" fmla="*/ 0 w 10"/>
                  <a:gd name="T5" fmla="*/ 16 h 16"/>
                  <a:gd name="T6" fmla="*/ 5 w 10"/>
                  <a:gd name="T7" fmla="*/ 12 h 16"/>
                  <a:gd name="T8" fmla="*/ 8 w 10"/>
                  <a:gd name="T9" fmla="*/ 8 h 16"/>
                  <a:gd name="T10" fmla="*/ 8 w 10"/>
                  <a:gd name="T11" fmla="*/ 7 h 16"/>
                  <a:gd name="T12" fmla="*/ 8 w 10"/>
                  <a:gd name="T13" fmla="*/ 7 h 16"/>
                  <a:gd name="T14" fmla="*/ 10 w 10"/>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6">
                    <a:moveTo>
                      <a:pt x="10" y="0"/>
                    </a:moveTo>
                    <a:cubicBezTo>
                      <a:pt x="8" y="4"/>
                      <a:pt x="5" y="8"/>
                      <a:pt x="2" y="13"/>
                    </a:cubicBezTo>
                    <a:cubicBezTo>
                      <a:pt x="1" y="14"/>
                      <a:pt x="0" y="15"/>
                      <a:pt x="0" y="16"/>
                    </a:cubicBezTo>
                    <a:cubicBezTo>
                      <a:pt x="2" y="16"/>
                      <a:pt x="4" y="14"/>
                      <a:pt x="5" y="12"/>
                    </a:cubicBezTo>
                    <a:cubicBezTo>
                      <a:pt x="8" y="8"/>
                      <a:pt x="8" y="8"/>
                      <a:pt x="8" y="8"/>
                    </a:cubicBezTo>
                    <a:cubicBezTo>
                      <a:pt x="8" y="7"/>
                      <a:pt x="8" y="7"/>
                      <a:pt x="8" y="7"/>
                    </a:cubicBezTo>
                    <a:cubicBezTo>
                      <a:pt x="8" y="7"/>
                      <a:pt x="8" y="7"/>
                      <a:pt x="8" y="7"/>
                    </a:cubicBezTo>
                    <a:cubicBezTo>
                      <a:pt x="9" y="5"/>
                      <a:pt x="10" y="3"/>
                      <a:pt x="10"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6" name="Freeform 389">
                <a:extLst>
                  <a:ext uri="{FF2B5EF4-FFF2-40B4-BE49-F238E27FC236}">
                    <a16:creationId xmlns:a16="http://schemas.microsoft.com/office/drawing/2014/main" id="{49F835D4-4382-490F-A544-5A190E90130A}"/>
                  </a:ext>
                </a:extLst>
              </p:cNvPr>
              <p:cNvSpPr>
                <a:spLocks noEditPoints="1"/>
              </p:cNvSpPr>
              <p:nvPr/>
            </p:nvSpPr>
            <p:spPr bwMode="auto">
              <a:xfrm>
                <a:off x="2737" y="2235"/>
                <a:ext cx="152" cy="59"/>
              </a:xfrm>
              <a:custGeom>
                <a:avLst/>
                <a:gdLst>
                  <a:gd name="T0" fmla="*/ 38 w 64"/>
                  <a:gd name="T1" fmla="*/ 21 h 25"/>
                  <a:gd name="T2" fmla="*/ 47 w 64"/>
                  <a:gd name="T3" fmla="*/ 22 h 25"/>
                  <a:gd name="T4" fmla="*/ 44 w 64"/>
                  <a:gd name="T5" fmla="*/ 16 h 25"/>
                  <a:gd name="T6" fmla="*/ 32 w 64"/>
                  <a:gd name="T7" fmla="*/ 8 h 25"/>
                  <a:gd name="T8" fmla="*/ 32 w 64"/>
                  <a:gd name="T9" fmla="*/ 10 h 25"/>
                  <a:gd name="T10" fmla="*/ 32 w 64"/>
                  <a:gd name="T11" fmla="*/ 10 h 25"/>
                  <a:gd name="T12" fmla="*/ 33 w 64"/>
                  <a:gd name="T13" fmla="*/ 11 h 25"/>
                  <a:gd name="T14" fmla="*/ 36 w 64"/>
                  <a:gd name="T15" fmla="*/ 17 h 25"/>
                  <a:gd name="T16" fmla="*/ 42 w 64"/>
                  <a:gd name="T17" fmla="*/ 11 h 25"/>
                  <a:gd name="T18" fmla="*/ 19 w 64"/>
                  <a:gd name="T19" fmla="*/ 14 h 25"/>
                  <a:gd name="T20" fmla="*/ 19 w 64"/>
                  <a:gd name="T21" fmla="*/ 14 h 25"/>
                  <a:gd name="T22" fmla="*/ 19 w 64"/>
                  <a:gd name="T23" fmla="*/ 14 h 25"/>
                  <a:gd name="T24" fmla="*/ 20 w 64"/>
                  <a:gd name="T25" fmla="*/ 11 h 25"/>
                  <a:gd name="T26" fmla="*/ 20 w 64"/>
                  <a:gd name="T27" fmla="*/ 11 h 25"/>
                  <a:gd name="T28" fmla="*/ 20 w 64"/>
                  <a:gd name="T29" fmla="*/ 11 h 25"/>
                  <a:gd name="T30" fmla="*/ 14 w 64"/>
                  <a:gd name="T31" fmla="*/ 6 h 25"/>
                  <a:gd name="T32" fmla="*/ 14 w 64"/>
                  <a:gd name="T33" fmla="*/ 8 h 25"/>
                  <a:gd name="T34" fmla="*/ 14 w 64"/>
                  <a:gd name="T35" fmla="*/ 7 h 25"/>
                  <a:gd name="T36" fmla="*/ 14 w 64"/>
                  <a:gd name="T37" fmla="*/ 8 h 25"/>
                  <a:gd name="T38" fmla="*/ 12 w 64"/>
                  <a:gd name="T39" fmla="*/ 13 h 25"/>
                  <a:gd name="T40" fmla="*/ 11 w 64"/>
                  <a:gd name="T41" fmla="*/ 20 h 25"/>
                  <a:gd name="T42" fmla="*/ 18 w 64"/>
                  <a:gd name="T43" fmla="*/ 19 h 25"/>
                  <a:gd name="T44" fmla="*/ 18 w 64"/>
                  <a:gd name="T45" fmla="*/ 16 h 25"/>
                  <a:gd name="T46" fmla="*/ 19 w 64"/>
                  <a:gd name="T47" fmla="*/ 15 h 25"/>
                  <a:gd name="T48" fmla="*/ 19 w 64"/>
                  <a:gd name="T49" fmla="*/ 15 h 25"/>
                  <a:gd name="T50" fmla="*/ 19 w 64"/>
                  <a:gd name="T51" fmla="*/ 15 h 25"/>
                  <a:gd name="T52" fmla="*/ 20 w 64"/>
                  <a:gd name="T53" fmla="*/ 11 h 25"/>
                  <a:gd name="T54" fmla="*/ 20 w 64"/>
                  <a:gd name="T55" fmla="*/ 11 h 25"/>
                  <a:gd name="T56" fmla="*/ 22 w 64"/>
                  <a:gd name="T57" fmla="*/ 7 h 25"/>
                  <a:gd name="T58" fmla="*/ 21 w 64"/>
                  <a:gd name="T59" fmla="*/ 7 h 25"/>
                  <a:gd name="T60" fmla="*/ 21 w 64"/>
                  <a:gd name="T61" fmla="*/ 9 h 25"/>
                  <a:gd name="T62" fmla="*/ 14 w 64"/>
                  <a:gd name="T63" fmla="*/ 6 h 25"/>
                  <a:gd name="T64" fmla="*/ 2 w 64"/>
                  <a:gd name="T65" fmla="*/ 6 h 25"/>
                  <a:gd name="T66" fmla="*/ 2 w 64"/>
                  <a:gd name="T67" fmla="*/ 9 h 25"/>
                  <a:gd name="T68" fmla="*/ 1 w 64"/>
                  <a:gd name="T69" fmla="*/ 10 h 25"/>
                  <a:gd name="T70" fmla="*/ 1 w 64"/>
                  <a:gd name="T71" fmla="*/ 11 h 25"/>
                  <a:gd name="T72" fmla="*/ 1 w 64"/>
                  <a:gd name="T73" fmla="*/ 11 h 25"/>
                  <a:gd name="T74" fmla="*/ 0 w 64"/>
                  <a:gd name="T75" fmla="*/ 20 h 25"/>
                  <a:gd name="T76" fmla="*/ 3 w 64"/>
                  <a:gd name="T77" fmla="*/ 20 h 25"/>
                  <a:gd name="T78" fmla="*/ 5 w 64"/>
                  <a:gd name="T79" fmla="*/ 11 h 25"/>
                  <a:gd name="T80" fmla="*/ 54 w 64"/>
                  <a:gd name="T81" fmla="*/ 6 h 25"/>
                  <a:gd name="T82" fmla="*/ 55 w 64"/>
                  <a:gd name="T83" fmla="*/ 15 h 25"/>
                  <a:gd name="T84" fmla="*/ 64 w 64"/>
                  <a:gd name="T85" fmla="*/ 25 h 25"/>
                  <a:gd name="T86" fmla="*/ 61 w 64"/>
                  <a:gd name="T87" fmla="*/ 19 h 25"/>
                  <a:gd name="T88" fmla="*/ 59 w 64"/>
                  <a:gd name="T89" fmla="*/ 14 h 25"/>
                  <a:gd name="T90" fmla="*/ 59 w 64"/>
                  <a:gd name="T91" fmla="*/ 13 h 25"/>
                  <a:gd name="T92" fmla="*/ 58 w 64"/>
                  <a:gd name="T93" fmla="*/ 12 h 25"/>
                  <a:gd name="T94" fmla="*/ 54 w 64"/>
                  <a:gd name="T95" fmla="*/ 6 h 25"/>
                  <a:gd name="T96" fmla="*/ 48 w 64"/>
                  <a:gd name="T97" fmla="*/ 3 h 25"/>
                  <a:gd name="T98" fmla="*/ 53 w 64"/>
                  <a:gd name="T99" fmla="*/ 3 h 25"/>
                  <a:gd name="T100" fmla="*/ 52 w 64"/>
                  <a:gd name="T101" fmla="*/ 1 h 25"/>
                  <a:gd name="T102" fmla="*/ 51 w 64"/>
                  <a:gd name="T103" fmla="*/ 1 h 25"/>
                  <a:gd name="T104" fmla="*/ 51 w 64"/>
                  <a:gd name="T10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4" h="25">
                    <a:moveTo>
                      <a:pt x="44" y="16"/>
                    </a:moveTo>
                    <a:cubicBezTo>
                      <a:pt x="42" y="18"/>
                      <a:pt x="40" y="19"/>
                      <a:pt x="38" y="21"/>
                    </a:cubicBezTo>
                    <a:cubicBezTo>
                      <a:pt x="39" y="23"/>
                      <a:pt x="39" y="23"/>
                      <a:pt x="39" y="23"/>
                    </a:cubicBezTo>
                    <a:cubicBezTo>
                      <a:pt x="42" y="22"/>
                      <a:pt x="45" y="22"/>
                      <a:pt x="47" y="22"/>
                    </a:cubicBezTo>
                    <a:cubicBezTo>
                      <a:pt x="47" y="21"/>
                      <a:pt x="47" y="21"/>
                      <a:pt x="47" y="20"/>
                    </a:cubicBezTo>
                    <a:cubicBezTo>
                      <a:pt x="46" y="19"/>
                      <a:pt x="45" y="17"/>
                      <a:pt x="44" y="16"/>
                    </a:cubicBezTo>
                    <a:moveTo>
                      <a:pt x="39" y="7"/>
                    </a:moveTo>
                    <a:cubicBezTo>
                      <a:pt x="37" y="8"/>
                      <a:pt x="34" y="8"/>
                      <a:pt x="32" y="8"/>
                    </a:cubicBezTo>
                    <a:cubicBezTo>
                      <a:pt x="32" y="9"/>
                      <a:pt x="32" y="9"/>
                      <a:pt x="32" y="9"/>
                    </a:cubicBezTo>
                    <a:cubicBezTo>
                      <a:pt x="32" y="10"/>
                      <a:pt x="32" y="10"/>
                      <a:pt x="32" y="10"/>
                    </a:cubicBezTo>
                    <a:cubicBezTo>
                      <a:pt x="32" y="10"/>
                      <a:pt x="32" y="10"/>
                      <a:pt x="32" y="10"/>
                    </a:cubicBezTo>
                    <a:cubicBezTo>
                      <a:pt x="32" y="10"/>
                      <a:pt x="32" y="10"/>
                      <a:pt x="32" y="10"/>
                    </a:cubicBezTo>
                    <a:cubicBezTo>
                      <a:pt x="33" y="10"/>
                      <a:pt x="33" y="10"/>
                      <a:pt x="33" y="10"/>
                    </a:cubicBezTo>
                    <a:cubicBezTo>
                      <a:pt x="33" y="11"/>
                      <a:pt x="33" y="11"/>
                      <a:pt x="33" y="11"/>
                    </a:cubicBezTo>
                    <a:cubicBezTo>
                      <a:pt x="35" y="15"/>
                      <a:pt x="35" y="15"/>
                      <a:pt x="35" y="15"/>
                    </a:cubicBezTo>
                    <a:cubicBezTo>
                      <a:pt x="36" y="17"/>
                      <a:pt x="36" y="17"/>
                      <a:pt x="36" y="17"/>
                    </a:cubicBezTo>
                    <a:cubicBezTo>
                      <a:pt x="38" y="16"/>
                      <a:pt x="40" y="14"/>
                      <a:pt x="42" y="12"/>
                    </a:cubicBezTo>
                    <a:cubicBezTo>
                      <a:pt x="42" y="12"/>
                      <a:pt x="42" y="12"/>
                      <a:pt x="42" y="11"/>
                    </a:cubicBezTo>
                    <a:cubicBezTo>
                      <a:pt x="41" y="10"/>
                      <a:pt x="40" y="9"/>
                      <a:pt x="39" y="7"/>
                    </a:cubicBezTo>
                    <a:moveTo>
                      <a:pt x="19" y="14"/>
                    </a:moveTo>
                    <a:cubicBezTo>
                      <a:pt x="19" y="14"/>
                      <a:pt x="19" y="14"/>
                      <a:pt x="19" y="14"/>
                    </a:cubicBezTo>
                    <a:cubicBezTo>
                      <a:pt x="19" y="14"/>
                      <a:pt x="19" y="14"/>
                      <a:pt x="19" y="14"/>
                    </a:cubicBezTo>
                    <a:cubicBezTo>
                      <a:pt x="19" y="14"/>
                      <a:pt x="19" y="14"/>
                      <a:pt x="19" y="14"/>
                    </a:cubicBezTo>
                    <a:cubicBezTo>
                      <a:pt x="19" y="14"/>
                      <a:pt x="19" y="14"/>
                      <a:pt x="19" y="14"/>
                    </a:cubicBezTo>
                    <a:moveTo>
                      <a:pt x="20" y="11"/>
                    </a:moveTo>
                    <a:cubicBezTo>
                      <a:pt x="20" y="11"/>
                      <a:pt x="20" y="11"/>
                      <a:pt x="20" y="11"/>
                    </a:cubicBezTo>
                    <a:moveTo>
                      <a:pt x="20" y="11"/>
                    </a:moveTo>
                    <a:cubicBezTo>
                      <a:pt x="20" y="11"/>
                      <a:pt x="20" y="11"/>
                      <a:pt x="20" y="11"/>
                    </a:cubicBezTo>
                    <a:cubicBezTo>
                      <a:pt x="20" y="11"/>
                      <a:pt x="20" y="11"/>
                      <a:pt x="20" y="11"/>
                    </a:cubicBezTo>
                    <a:cubicBezTo>
                      <a:pt x="20" y="11"/>
                      <a:pt x="20" y="11"/>
                      <a:pt x="20" y="11"/>
                    </a:cubicBezTo>
                    <a:cubicBezTo>
                      <a:pt x="20" y="11"/>
                      <a:pt x="20" y="11"/>
                      <a:pt x="20" y="11"/>
                    </a:cubicBezTo>
                    <a:moveTo>
                      <a:pt x="14" y="6"/>
                    </a:moveTo>
                    <a:cubicBezTo>
                      <a:pt x="14" y="7"/>
                      <a:pt x="14" y="7"/>
                      <a:pt x="14" y="7"/>
                    </a:cubicBezTo>
                    <a:cubicBezTo>
                      <a:pt x="14" y="8"/>
                      <a:pt x="14" y="8"/>
                      <a:pt x="14" y="8"/>
                    </a:cubicBezTo>
                    <a:cubicBezTo>
                      <a:pt x="14" y="8"/>
                      <a:pt x="14" y="8"/>
                      <a:pt x="14" y="8"/>
                    </a:cubicBezTo>
                    <a:cubicBezTo>
                      <a:pt x="14" y="7"/>
                      <a:pt x="14" y="7"/>
                      <a:pt x="14" y="7"/>
                    </a:cubicBezTo>
                    <a:cubicBezTo>
                      <a:pt x="14" y="8"/>
                      <a:pt x="14" y="8"/>
                      <a:pt x="14" y="8"/>
                    </a:cubicBezTo>
                    <a:cubicBezTo>
                      <a:pt x="14" y="8"/>
                      <a:pt x="14" y="8"/>
                      <a:pt x="14" y="8"/>
                    </a:cubicBezTo>
                    <a:cubicBezTo>
                      <a:pt x="13" y="8"/>
                      <a:pt x="13" y="8"/>
                      <a:pt x="13" y="8"/>
                    </a:cubicBezTo>
                    <a:cubicBezTo>
                      <a:pt x="13" y="10"/>
                      <a:pt x="12" y="11"/>
                      <a:pt x="12" y="13"/>
                    </a:cubicBezTo>
                    <a:cubicBezTo>
                      <a:pt x="12" y="15"/>
                      <a:pt x="11" y="16"/>
                      <a:pt x="11" y="18"/>
                    </a:cubicBezTo>
                    <a:cubicBezTo>
                      <a:pt x="11" y="18"/>
                      <a:pt x="11" y="19"/>
                      <a:pt x="11" y="20"/>
                    </a:cubicBezTo>
                    <a:cubicBezTo>
                      <a:pt x="13" y="20"/>
                      <a:pt x="15" y="20"/>
                      <a:pt x="17" y="21"/>
                    </a:cubicBezTo>
                    <a:cubicBezTo>
                      <a:pt x="18" y="19"/>
                      <a:pt x="18" y="19"/>
                      <a:pt x="18" y="19"/>
                    </a:cubicBezTo>
                    <a:cubicBezTo>
                      <a:pt x="18" y="18"/>
                      <a:pt x="18" y="18"/>
                      <a:pt x="18" y="17"/>
                    </a:cubicBezTo>
                    <a:cubicBezTo>
                      <a:pt x="18" y="16"/>
                      <a:pt x="18" y="16"/>
                      <a:pt x="18" y="16"/>
                    </a:cubicBezTo>
                    <a:cubicBezTo>
                      <a:pt x="19" y="15"/>
                      <a:pt x="19" y="15"/>
                      <a:pt x="19" y="15"/>
                    </a:cubicBezTo>
                    <a:cubicBezTo>
                      <a:pt x="19" y="15"/>
                      <a:pt x="19" y="15"/>
                      <a:pt x="19" y="15"/>
                    </a:cubicBezTo>
                    <a:cubicBezTo>
                      <a:pt x="19" y="14"/>
                      <a:pt x="19" y="14"/>
                      <a:pt x="19" y="14"/>
                    </a:cubicBezTo>
                    <a:cubicBezTo>
                      <a:pt x="19" y="15"/>
                      <a:pt x="19" y="15"/>
                      <a:pt x="19" y="15"/>
                    </a:cubicBezTo>
                    <a:cubicBezTo>
                      <a:pt x="19" y="15"/>
                      <a:pt x="19" y="15"/>
                      <a:pt x="19" y="15"/>
                    </a:cubicBezTo>
                    <a:cubicBezTo>
                      <a:pt x="19" y="15"/>
                      <a:pt x="19" y="15"/>
                      <a:pt x="19" y="15"/>
                    </a:cubicBezTo>
                    <a:cubicBezTo>
                      <a:pt x="19" y="13"/>
                      <a:pt x="19" y="13"/>
                      <a:pt x="19" y="13"/>
                    </a:cubicBezTo>
                    <a:cubicBezTo>
                      <a:pt x="20" y="11"/>
                      <a:pt x="20" y="11"/>
                      <a:pt x="20" y="11"/>
                    </a:cubicBezTo>
                    <a:cubicBezTo>
                      <a:pt x="20" y="11"/>
                      <a:pt x="20" y="11"/>
                      <a:pt x="20" y="11"/>
                    </a:cubicBezTo>
                    <a:cubicBezTo>
                      <a:pt x="20" y="11"/>
                      <a:pt x="20" y="11"/>
                      <a:pt x="20" y="11"/>
                    </a:cubicBezTo>
                    <a:cubicBezTo>
                      <a:pt x="21" y="8"/>
                      <a:pt x="21" y="8"/>
                      <a:pt x="21" y="8"/>
                    </a:cubicBezTo>
                    <a:cubicBezTo>
                      <a:pt x="22" y="7"/>
                      <a:pt x="22" y="7"/>
                      <a:pt x="22" y="7"/>
                    </a:cubicBezTo>
                    <a:cubicBezTo>
                      <a:pt x="22" y="7"/>
                      <a:pt x="21" y="7"/>
                      <a:pt x="21" y="7"/>
                    </a:cubicBezTo>
                    <a:cubicBezTo>
                      <a:pt x="21" y="7"/>
                      <a:pt x="21" y="7"/>
                      <a:pt x="21" y="7"/>
                    </a:cubicBezTo>
                    <a:cubicBezTo>
                      <a:pt x="21" y="8"/>
                      <a:pt x="21" y="8"/>
                      <a:pt x="21" y="8"/>
                    </a:cubicBezTo>
                    <a:cubicBezTo>
                      <a:pt x="21" y="9"/>
                      <a:pt x="21" y="9"/>
                      <a:pt x="21" y="9"/>
                    </a:cubicBezTo>
                    <a:cubicBezTo>
                      <a:pt x="17" y="6"/>
                      <a:pt x="17" y="6"/>
                      <a:pt x="17" y="6"/>
                    </a:cubicBezTo>
                    <a:cubicBezTo>
                      <a:pt x="16" y="6"/>
                      <a:pt x="15" y="6"/>
                      <a:pt x="14" y="6"/>
                    </a:cubicBezTo>
                    <a:moveTo>
                      <a:pt x="6" y="6"/>
                    </a:moveTo>
                    <a:cubicBezTo>
                      <a:pt x="5" y="6"/>
                      <a:pt x="4" y="6"/>
                      <a:pt x="2" y="6"/>
                    </a:cubicBezTo>
                    <a:cubicBezTo>
                      <a:pt x="2" y="7"/>
                      <a:pt x="2" y="7"/>
                      <a:pt x="2" y="7"/>
                    </a:cubicBezTo>
                    <a:cubicBezTo>
                      <a:pt x="2" y="9"/>
                      <a:pt x="2" y="9"/>
                      <a:pt x="2" y="9"/>
                    </a:cubicBezTo>
                    <a:cubicBezTo>
                      <a:pt x="1" y="10"/>
                      <a:pt x="1" y="10"/>
                      <a:pt x="1" y="10"/>
                    </a:cubicBezTo>
                    <a:cubicBezTo>
                      <a:pt x="1" y="10"/>
                      <a:pt x="1" y="10"/>
                      <a:pt x="1" y="10"/>
                    </a:cubicBezTo>
                    <a:cubicBezTo>
                      <a:pt x="1" y="11"/>
                      <a:pt x="1" y="11"/>
                      <a:pt x="1" y="11"/>
                    </a:cubicBezTo>
                    <a:cubicBezTo>
                      <a:pt x="1" y="11"/>
                      <a:pt x="1" y="11"/>
                      <a:pt x="1" y="11"/>
                    </a:cubicBezTo>
                    <a:cubicBezTo>
                      <a:pt x="1" y="11"/>
                      <a:pt x="1" y="11"/>
                      <a:pt x="1" y="11"/>
                    </a:cubicBezTo>
                    <a:cubicBezTo>
                      <a:pt x="1" y="11"/>
                      <a:pt x="1" y="11"/>
                      <a:pt x="1" y="11"/>
                    </a:cubicBezTo>
                    <a:cubicBezTo>
                      <a:pt x="1" y="13"/>
                      <a:pt x="1" y="14"/>
                      <a:pt x="1" y="16"/>
                    </a:cubicBezTo>
                    <a:cubicBezTo>
                      <a:pt x="0" y="17"/>
                      <a:pt x="0" y="19"/>
                      <a:pt x="0" y="20"/>
                    </a:cubicBezTo>
                    <a:cubicBezTo>
                      <a:pt x="0" y="21"/>
                      <a:pt x="0" y="21"/>
                      <a:pt x="0" y="21"/>
                    </a:cubicBezTo>
                    <a:cubicBezTo>
                      <a:pt x="1" y="21"/>
                      <a:pt x="2" y="20"/>
                      <a:pt x="3" y="20"/>
                    </a:cubicBezTo>
                    <a:cubicBezTo>
                      <a:pt x="3" y="19"/>
                      <a:pt x="4" y="18"/>
                      <a:pt x="4" y="17"/>
                    </a:cubicBezTo>
                    <a:cubicBezTo>
                      <a:pt x="4" y="15"/>
                      <a:pt x="4" y="13"/>
                      <a:pt x="5" y="11"/>
                    </a:cubicBezTo>
                    <a:cubicBezTo>
                      <a:pt x="5" y="9"/>
                      <a:pt x="6" y="8"/>
                      <a:pt x="6" y="6"/>
                    </a:cubicBezTo>
                    <a:moveTo>
                      <a:pt x="54" y="6"/>
                    </a:moveTo>
                    <a:cubicBezTo>
                      <a:pt x="53" y="7"/>
                      <a:pt x="52" y="8"/>
                      <a:pt x="51" y="9"/>
                    </a:cubicBezTo>
                    <a:cubicBezTo>
                      <a:pt x="53" y="11"/>
                      <a:pt x="54" y="13"/>
                      <a:pt x="55" y="15"/>
                    </a:cubicBezTo>
                    <a:cubicBezTo>
                      <a:pt x="56" y="18"/>
                      <a:pt x="57" y="20"/>
                      <a:pt x="58" y="23"/>
                    </a:cubicBezTo>
                    <a:cubicBezTo>
                      <a:pt x="60" y="23"/>
                      <a:pt x="62" y="24"/>
                      <a:pt x="64" y="25"/>
                    </a:cubicBezTo>
                    <a:cubicBezTo>
                      <a:pt x="63" y="24"/>
                      <a:pt x="63" y="24"/>
                      <a:pt x="63" y="24"/>
                    </a:cubicBezTo>
                    <a:cubicBezTo>
                      <a:pt x="63" y="22"/>
                      <a:pt x="62" y="21"/>
                      <a:pt x="61" y="19"/>
                    </a:cubicBezTo>
                    <a:cubicBezTo>
                      <a:pt x="59" y="15"/>
                      <a:pt x="59" y="15"/>
                      <a:pt x="59" y="15"/>
                    </a:cubicBezTo>
                    <a:cubicBezTo>
                      <a:pt x="59" y="14"/>
                      <a:pt x="59" y="14"/>
                      <a:pt x="59" y="14"/>
                    </a:cubicBezTo>
                    <a:cubicBezTo>
                      <a:pt x="59" y="14"/>
                      <a:pt x="59" y="14"/>
                      <a:pt x="59" y="14"/>
                    </a:cubicBezTo>
                    <a:cubicBezTo>
                      <a:pt x="59" y="13"/>
                      <a:pt x="59" y="13"/>
                      <a:pt x="59" y="13"/>
                    </a:cubicBezTo>
                    <a:cubicBezTo>
                      <a:pt x="59" y="13"/>
                      <a:pt x="59" y="13"/>
                      <a:pt x="59" y="13"/>
                    </a:cubicBezTo>
                    <a:cubicBezTo>
                      <a:pt x="58" y="12"/>
                      <a:pt x="58" y="12"/>
                      <a:pt x="58" y="12"/>
                    </a:cubicBezTo>
                    <a:cubicBezTo>
                      <a:pt x="57" y="10"/>
                      <a:pt x="57" y="10"/>
                      <a:pt x="57" y="10"/>
                    </a:cubicBezTo>
                    <a:cubicBezTo>
                      <a:pt x="54" y="6"/>
                      <a:pt x="54" y="6"/>
                      <a:pt x="54" y="6"/>
                    </a:cubicBezTo>
                    <a:moveTo>
                      <a:pt x="51" y="0"/>
                    </a:moveTo>
                    <a:cubicBezTo>
                      <a:pt x="50" y="1"/>
                      <a:pt x="49" y="2"/>
                      <a:pt x="48" y="3"/>
                    </a:cubicBezTo>
                    <a:cubicBezTo>
                      <a:pt x="49" y="4"/>
                      <a:pt x="49" y="5"/>
                      <a:pt x="50" y="6"/>
                    </a:cubicBezTo>
                    <a:cubicBezTo>
                      <a:pt x="51" y="5"/>
                      <a:pt x="52" y="4"/>
                      <a:pt x="53" y="3"/>
                    </a:cubicBezTo>
                    <a:cubicBezTo>
                      <a:pt x="53" y="3"/>
                      <a:pt x="52" y="2"/>
                      <a:pt x="52" y="1"/>
                    </a:cubicBezTo>
                    <a:cubicBezTo>
                      <a:pt x="52" y="1"/>
                      <a:pt x="52" y="1"/>
                      <a:pt x="52" y="1"/>
                    </a:cubicBezTo>
                    <a:cubicBezTo>
                      <a:pt x="52" y="1"/>
                      <a:pt x="52" y="1"/>
                      <a:pt x="52" y="1"/>
                    </a:cubicBezTo>
                    <a:cubicBezTo>
                      <a:pt x="51" y="1"/>
                      <a:pt x="51" y="1"/>
                      <a:pt x="51" y="1"/>
                    </a:cubicBezTo>
                    <a:cubicBezTo>
                      <a:pt x="51" y="1"/>
                      <a:pt x="51" y="1"/>
                      <a:pt x="51" y="1"/>
                    </a:cubicBezTo>
                    <a:cubicBezTo>
                      <a:pt x="51" y="0"/>
                      <a:pt x="51" y="0"/>
                      <a:pt x="51"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7" name="Freeform 390">
                <a:extLst>
                  <a:ext uri="{FF2B5EF4-FFF2-40B4-BE49-F238E27FC236}">
                    <a16:creationId xmlns:a16="http://schemas.microsoft.com/office/drawing/2014/main" id="{3F81989D-8417-4195-820B-13EAB7FC8DEC}"/>
                  </a:ext>
                </a:extLst>
              </p:cNvPr>
              <p:cNvSpPr>
                <a:spLocks noEditPoints="1"/>
              </p:cNvSpPr>
              <p:nvPr/>
            </p:nvSpPr>
            <p:spPr bwMode="auto">
              <a:xfrm>
                <a:off x="2823" y="2242"/>
                <a:ext cx="43" cy="43"/>
              </a:xfrm>
              <a:custGeom>
                <a:avLst/>
                <a:gdLst>
                  <a:gd name="T0" fmla="*/ 6 w 18"/>
                  <a:gd name="T1" fmla="*/ 9 h 18"/>
                  <a:gd name="T2" fmla="*/ 0 w 18"/>
                  <a:gd name="T3" fmla="*/ 14 h 18"/>
                  <a:gd name="T4" fmla="*/ 1 w 18"/>
                  <a:gd name="T5" fmla="*/ 16 h 18"/>
                  <a:gd name="T6" fmla="*/ 2 w 18"/>
                  <a:gd name="T7" fmla="*/ 18 h 18"/>
                  <a:gd name="T8" fmla="*/ 8 w 18"/>
                  <a:gd name="T9" fmla="*/ 13 h 18"/>
                  <a:gd name="T10" fmla="*/ 6 w 18"/>
                  <a:gd name="T11" fmla="*/ 9 h 18"/>
                  <a:gd name="T12" fmla="*/ 17 w 18"/>
                  <a:gd name="T13" fmla="*/ 0 h 18"/>
                  <a:gd name="T14" fmla="*/ 14 w 18"/>
                  <a:gd name="T15" fmla="*/ 3 h 18"/>
                  <a:gd name="T16" fmla="*/ 14 w 18"/>
                  <a:gd name="T17" fmla="*/ 4 h 18"/>
                  <a:gd name="T18" fmla="*/ 15 w 18"/>
                  <a:gd name="T19" fmla="*/ 6 h 18"/>
                  <a:gd name="T20" fmla="*/ 18 w 18"/>
                  <a:gd name="T21" fmla="*/ 3 h 18"/>
                  <a:gd name="T22" fmla="*/ 18 w 18"/>
                  <a:gd name="T23" fmla="*/ 3 h 18"/>
                  <a:gd name="T24" fmla="*/ 17 w 18"/>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8">
                    <a:moveTo>
                      <a:pt x="6" y="9"/>
                    </a:moveTo>
                    <a:cubicBezTo>
                      <a:pt x="4" y="11"/>
                      <a:pt x="2" y="13"/>
                      <a:pt x="0" y="14"/>
                    </a:cubicBezTo>
                    <a:cubicBezTo>
                      <a:pt x="1" y="16"/>
                      <a:pt x="1" y="16"/>
                      <a:pt x="1" y="16"/>
                    </a:cubicBezTo>
                    <a:cubicBezTo>
                      <a:pt x="2" y="18"/>
                      <a:pt x="2" y="18"/>
                      <a:pt x="2" y="18"/>
                    </a:cubicBezTo>
                    <a:cubicBezTo>
                      <a:pt x="4" y="16"/>
                      <a:pt x="6" y="15"/>
                      <a:pt x="8" y="13"/>
                    </a:cubicBezTo>
                    <a:cubicBezTo>
                      <a:pt x="7" y="12"/>
                      <a:pt x="7" y="10"/>
                      <a:pt x="6" y="9"/>
                    </a:cubicBezTo>
                    <a:moveTo>
                      <a:pt x="17" y="0"/>
                    </a:moveTo>
                    <a:cubicBezTo>
                      <a:pt x="16" y="1"/>
                      <a:pt x="15" y="2"/>
                      <a:pt x="14" y="3"/>
                    </a:cubicBezTo>
                    <a:cubicBezTo>
                      <a:pt x="14" y="3"/>
                      <a:pt x="14" y="3"/>
                      <a:pt x="14" y="4"/>
                    </a:cubicBezTo>
                    <a:cubicBezTo>
                      <a:pt x="15" y="4"/>
                      <a:pt x="15" y="5"/>
                      <a:pt x="15" y="6"/>
                    </a:cubicBezTo>
                    <a:cubicBezTo>
                      <a:pt x="16" y="5"/>
                      <a:pt x="17" y="4"/>
                      <a:pt x="18" y="3"/>
                    </a:cubicBezTo>
                    <a:cubicBezTo>
                      <a:pt x="18" y="3"/>
                      <a:pt x="18" y="3"/>
                      <a:pt x="18" y="3"/>
                    </a:cubicBezTo>
                    <a:cubicBezTo>
                      <a:pt x="18" y="2"/>
                      <a:pt x="17" y="1"/>
                      <a:pt x="17" y="0"/>
                    </a:cubicBezTo>
                  </a:path>
                </a:pathLst>
              </a:custGeom>
              <a:solidFill>
                <a:srgbClr val="C14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8" name="Freeform 391">
                <a:extLst>
                  <a:ext uri="{FF2B5EF4-FFF2-40B4-BE49-F238E27FC236}">
                    <a16:creationId xmlns:a16="http://schemas.microsoft.com/office/drawing/2014/main" id="{D8C732D3-A318-4D5E-8CAC-D860A048CB33}"/>
                  </a:ext>
                </a:extLst>
              </p:cNvPr>
              <p:cNvSpPr>
                <a:spLocks noEditPoints="1"/>
              </p:cNvSpPr>
              <p:nvPr/>
            </p:nvSpPr>
            <p:spPr bwMode="auto">
              <a:xfrm>
                <a:off x="2742" y="2214"/>
                <a:ext cx="116" cy="40"/>
              </a:xfrm>
              <a:custGeom>
                <a:avLst/>
                <a:gdLst>
                  <a:gd name="T0" fmla="*/ 12 w 49"/>
                  <a:gd name="T1" fmla="*/ 15 h 17"/>
                  <a:gd name="T2" fmla="*/ 15 w 49"/>
                  <a:gd name="T3" fmla="*/ 15 h 17"/>
                  <a:gd name="T4" fmla="*/ 47 w 49"/>
                  <a:gd name="T5" fmla="*/ 3 h 17"/>
                  <a:gd name="T6" fmla="*/ 44 w 49"/>
                  <a:gd name="T7" fmla="*/ 7 h 17"/>
                  <a:gd name="T8" fmla="*/ 46 w 49"/>
                  <a:gd name="T9" fmla="*/ 12 h 17"/>
                  <a:gd name="T10" fmla="*/ 49 w 49"/>
                  <a:gd name="T11" fmla="*/ 8 h 17"/>
                  <a:gd name="T12" fmla="*/ 48 w 49"/>
                  <a:gd name="T13" fmla="*/ 6 h 17"/>
                  <a:gd name="T14" fmla="*/ 48 w 49"/>
                  <a:gd name="T15" fmla="*/ 5 h 17"/>
                  <a:gd name="T16" fmla="*/ 47 w 49"/>
                  <a:gd name="T17" fmla="*/ 3 h 17"/>
                  <a:gd name="T18" fmla="*/ 10 w 49"/>
                  <a:gd name="T19" fmla="*/ 3 h 17"/>
                  <a:gd name="T20" fmla="*/ 7 w 49"/>
                  <a:gd name="T21" fmla="*/ 3 h 17"/>
                  <a:gd name="T22" fmla="*/ 5 w 49"/>
                  <a:gd name="T23" fmla="*/ 4 h 17"/>
                  <a:gd name="T24" fmla="*/ 3 w 49"/>
                  <a:gd name="T25" fmla="*/ 7 h 17"/>
                  <a:gd name="T26" fmla="*/ 1 w 49"/>
                  <a:gd name="T27" fmla="*/ 13 h 17"/>
                  <a:gd name="T28" fmla="*/ 1 w 49"/>
                  <a:gd name="T29" fmla="*/ 14 h 17"/>
                  <a:gd name="T30" fmla="*/ 4 w 49"/>
                  <a:gd name="T31" fmla="*/ 15 h 17"/>
                  <a:gd name="T32" fmla="*/ 5 w 49"/>
                  <a:gd name="T33" fmla="*/ 14 h 17"/>
                  <a:gd name="T34" fmla="*/ 5 w 49"/>
                  <a:gd name="T35" fmla="*/ 14 h 17"/>
                  <a:gd name="T36" fmla="*/ 5 w 49"/>
                  <a:gd name="T37" fmla="*/ 13 h 17"/>
                  <a:gd name="T38" fmla="*/ 7 w 49"/>
                  <a:gd name="T39" fmla="*/ 9 h 17"/>
                  <a:gd name="T40" fmla="*/ 11 w 49"/>
                  <a:gd name="T41" fmla="*/ 2 h 17"/>
                  <a:gd name="T42" fmla="*/ 22 w 49"/>
                  <a:gd name="T43" fmla="*/ 0 h 17"/>
                  <a:gd name="T44" fmla="*/ 14 w 49"/>
                  <a:gd name="T45" fmla="*/ 12 h 17"/>
                  <a:gd name="T46" fmla="*/ 17 w 49"/>
                  <a:gd name="T47" fmla="*/ 12 h 17"/>
                  <a:gd name="T48" fmla="*/ 19 w 49"/>
                  <a:gd name="T49" fmla="*/ 16 h 17"/>
                  <a:gd name="T50" fmla="*/ 20 w 49"/>
                  <a:gd name="T51" fmla="*/ 16 h 17"/>
                  <a:gd name="T52" fmla="*/ 22 w 49"/>
                  <a:gd name="T53" fmla="*/ 13 h 17"/>
                  <a:gd name="T54" fmla="*/ 23 w 49"/>
                  <a:gd name="T55" fmla="*/ 12 h 17"/>
                  <a:gd name="T56" fmla="*/ 25 w 49"/>
                  <a:gd name="T57" fmla="*/ 9 h 17"/>
                  <a:gd name="T58" fmla="*/ 27 w 49"/>
                  <a:gd name="T59" fmla="*/ 9 h 17"/>
                  <a:gd name="T60" fmla="*/ 28 w 49"/>
                  <a:gd name="T61" fmla="*/ 13 h 17"/>
                  <a:gd name="T62" fmla="*/ 28 w 49"/>
                  <a:gd name="T63" fmla="*/ 13 h 17"/>
                  <a:gd name="T64" fmla="*/ 28 w 49"/>
                  <a:gd name="T65" fmla="*/ 14 h 17"/>
                  <a:gd name="T66" fmla="*/ 29 w 49"/>
                  <a:gd name="T67" fmla="*/ 15 h 17"/>
                  <a:gd name="T68" fmla="*/ 30 w 49"/>
                  <a:gd name="T69" fmla="*/ 17 h 17"/>
                  <a:gd name="T70" fmla="*/ 37 w 49"/>
                  <a:gd name="T71" fmla="*/ 16 h 17"/>
                  <a:gd name="T72" fmla="*/ 33 w 49"/>
                  <a:gd name="T7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 h="17">
                    <a:moveTo>
                      <a:pt x="13" y="14"/>
                    </a:moveTo>
                    <a:cubicBezTo>
                      <a:pt x="12" y="15"/>
                      <a:pt x="12" y="15"/>
                      <a:pt x="12" y="15"/>
                    </a:cubicBezTo>
                    <a:cubicBezTo>
                      <a:pt x="12" y="15"/>
                      <a:pt x="12" y="15"/>
                      <a:pt x="12" y="15"/>
                    </a:cubicBezTo>
                    <a:cubicBezTo>
                      <a:pt x="13" y="15"/>
                      <a:pt x="14" y="15"/>
                      <a:pt x="15" y="15"/>
                    </a:cubicBezTo>
                    <a:cubicBezTo>
                      <a:pt x="13" y="14"/>
                      <a:pt x="13" y="14"/>
                      <a:pt x="13" y="14"/>
                    </a:cubicBezTo>
                    <a:moveTo>
                      <a:pt x="47" y="3"/>
                    </a:moveTo>
                    <a:cubicBezTo>
                      <a:pt x="45" y="3"/>
                      <a:pt x="44" y="3"/>
                      <a:pt x="43" y="3"/>
                    </a:cubicBezTo>
                    <a:cubicBezTo>
                      <a:pt x="43" y="4"/>
                      <a:pt x="44" y="6"/>
                      <a:pt x="44" y="7"/>
                    </a:cubicBezTo>
                    <a:cubicBezTo>
                      <a:pt x="45" y="9"/>
                      <a:pt x="45" y="10"/>
                      <a:pt x="46" y="11"/>
                    </a:cubicBezTo>
                    <a:cubicBezTo>
                      <a:pt x="46" y="11"/>
                      <a:pt x="46" y="11"/>
                      <a:pt x="46" y="12"/>
                    </a:cubicBezTo>
                    <a:cubicBezTo>
                      <a:pt x="47" y="11"/>
                      <a:pt x="48" y="10"/>
                      <a:pt x="49" y="9"/>
                    </a:cubicBezTo>
                    <a:cubicBezTo>
                      <a:pt x="49" y="8"/>
                      <a:pt x="49" y="8"/>
                      <a:pt x="49" y="8"/>
                    </a:cubicBezTo>
                    <a:cubicBezTo>
                      <a:pt x="48" y="6"/>
                      <a:pt x="48" y="6"/>
                      <a:pt x="48" y="6"/>
                    </a:cubicBezTo>
                    <a:cubicBezTo>
                      <a:pt x="48" y="6"/>
                      <a:pt x="48" y="6"/>
                      <a:pt x="48" y="6"/>
                    </a:cubicBezTo>
                    <a:cubicBezTo>
                      <a:pt x="48" y="6"/>
                      <a:pt x="48" y="6"/>
                      <a:pt x="48" y="6"/>
                    </a:cubicBezTo>
                    <a:cubicBezTo>
                      <a:pt x="48" y="5"/>
                      <a:pt x="48" y="5"/>
                      <a:pt x="48" y="5"/>
                    </a:cubicBezTo>
                    <a:cubicBezTo>
                      <a:pt x="47" y="4"/>
                      <a:pt x="47" y="4"/>
                      <a:pt x="47" y="4"/>
                    </a:cubicBezTo>
                    <a:cubicBezTo>
                      <a:pt x="47" y="4"/>
                      <a:pt x="47" y="3"/>
                      <a:pt x="47" y="3"/>
                    </a:cubicBezTo>
                    <a:moveTo>
                      <a:pt x="10" y="3"/>
                    </a:moveTo>
                    <a:cubicBezTo>
                      <a:pt x="10" y="3"/>
                      <a:pt x="10" y="3"/>
                      <a:pt x="10" y="3"/>
                    </a:cubicBezTo>
                    <a:moveTo>
                      <a:pt x="11" y="2"/>
                    </a:moveTo>
                    <a:cubicBezTo>
                      <a:pt x="10" y="3"/>
                      <a:pt x="8" y="3"/>
                      <a:pt x="7" y="3"/>
                    </a:cubicBezTo>
                    <a:cubicBezTo>
                      <a:pt x="6" y="3"/>
                      <a:pt x="6" y="3"/>
                      <a:pt x="6" y="3"/>
                    </a:cubicBezTo>
                    <a:cubicBezTo>
                      <a:pt x="5" y="4"/>
                      <a:pt x="5" y="4"/>
                      <a:pt x="5" y="4"/>
                    </a:cubicBezTo>
                    <a:cubicBezTo>
                      <a:pt x="3" y="7"/>
                      <a:pt x="3" y="7"/>
                      <a:pt x="3" y="7"/>
                    </a:cubicBezTo>
                    <a:cubicBezTo>
                      <a:pt x="3" y="7"/>
                      <a:pt x="3" y="7"/>
                      <a:pt x="3" y="7"/>
                    </a:cubicBezTo>
                    <a:cubicBezTo>
                      <a:pt x="1" y="11"/>
                      <a:pt x="1" y="11"/>
                      <a:pt x="1" y="11"/>
                    </a:cubicBezTo>
                    <a:cubicBezTo>
                      <a:pt x="1" y="12"/>
                      <a:pt x="1" y="12"/>
                      <a:pt x="1" y="13"/>
                    </a:cubicBezTo>
                    <a:cubicBezTo>
                      <a:pt x="1" y="13"/>
                      <a:pt x="1" y="13"/>
                      <a:pt x="1" y="13"/>
                    </a:cubicBezTo>
                    <a:cubicBezTo>
                      <a:pt x="1" y="14"/>
                      <a:pt x="1" y="14"/>
                      <a:pt x="1" y="14"/>
                    </a:cubicBezTo>
                    <a:cubicBezTo>
                      <a:pt x="0" y="15"/>
                      <a:pt x="0" y="15"/>
                      <a:pt x="0" y="15"/>
                    </a:cubicBezTo>
                    <a:cubicBezTo>
                      <a:pt x="2" y="15"/>
                      <a:pt x="3" y="15"/>
                      <a:pt x="4" y="15"/>
                    </a:cubicBezTo>
                    <a:cubicBezTo>
                      <a:pt x="4" y="15"/>
                      <a:pt x="4" y="15"/>
                      <a:pt x="4" y="14"/>
                    </a:cubicBezTo>
                    <a:cubicBezTo>
                      <a:pt x="5" y="14"/>
                      <a:pt x="5" y="14"/>
                      <a:pt x="5" y="14"/>
                    </a:cubicBezTo>
                    <a:cubicBezTo>
                      <a:pt x="5" y="14"/>
                      <a:pt x="5" y="14"/>
                      <a:pt x="5" y="14"/>
                    </a:cubicBezTo>
                    <a:cubicBezTo>
                      <a:pt x="5" y="14"/>
                      <a:pt x="5" y="14"/>
                      <a:pt x="5" y="14"/>
                    </a:cubicBezTo>
                    <a:cubicBezTo>
                      <a:pt x="5" y="13"/>
                      <a:pt x="5" y="13"/>
                      <a:pt x="5" y="13"/>
                    </a:cubicBezTo>
                    <a:cubicBezTo>
                      <a:pt x="5" y="13"/>
                      <a:pt x="5" y="13"/>
                      <a:pt x="5" y="13"/>
                    </a:cubicBezTo>
                    <a:cubicBezTo>
                      <a:pt x="6" y="12"/>
                      <a:pt x="6" y="12"/>
                      <a:pt x="6" y="12"/>
                    </a:cubicBezTo>
                    <a:cubicBezTo>
                      <a:pt x="7" y="9"/>
                      <a:pt x="7" y="9"/>
                      <a:pt x="7" y="9"/>
                    </a:cubicBezTo>
                    <a:cubicBezTo>
                      <a:pt x="8" y="7"/>
                      <a:pt x="9" y="5"/>
                      <a:pt x="10" y="4"/>
                    </a:cubicBezTo>
                    <a:cubicBezTo>
                      <a:pt x="11" y="2"/>
                      <a:pt x="11" y="2"/>
                      <a:pt x="11" y="2"/>
                    </a:cubicBezTo>
                    <a:moveTo>
                      <a:pt x="23" y="0"/>
                    </a:moveTo>
                    <a:cubicBezTo>
                      <a:pt x="23" y="0"/>
                      <a:pt x="23" y="0"/>
                      <a:pt x="22" y="0"/>
                    </a:cubicBezTo>
                    <a:cubicBezTo>
                      <a:pt x="20" y="3"/>
                      <a:pt x="18" y="5"/>
                      <a:pt x="16" y="8"/>
                    </a:cubicBezTo>
                    <a:cubicBezTo>
                      <a:pt x="15" y="9"/>
                      <a:pt x="14" y="11"/>
                      <a:pt x="14" y="12"/>
                    </a:cubicBezTo>
                    <a:cubicBezTo>
                      <a:pt x="14" y="11"/>
                      <a:pt x="14" y="11"/>
                      <a:pt x="15" y="10"/>
                    </a:cubicBezTo>
                    <a:cubicBezTo>
                      <a:pt x="16" y="10"/>
                      <a:pt x="17" y="11"/>
                      <a:pt x="17" y="12"/>
                    </a:cubicBezTo>
                    <a:cubicBezTo>
                      <a:pt x="18" y="13"/>
                      <a:pt x="18" y="13"/>
                      <a:pt x="18" y="14"/>
                    </a:cubicBezTo>
                    <a:cubicBezTo>
                      <a:pt x="19" y="15"/>
                      <a:pt x="19" y="16"/>
                      <a:pt x="19" y="16"/>
                    </a:cubicBezTo>
                    <a:cubicBezTo>
                      <a:pt x="19" y="16"/>
                      <a:pt x="20" y="16"/>
                      <a:pt x="20" y="16"/>
                    </a:cubicBezTo>
                    <a:cubicBezTo>
                      <a:pt x="20" y="16"/>
                      <a:pt x="20" y="16"/>
                      <a:pt x="20" y="16"/>
                    </a:cubicBezTo>
                    <a:cubicBezTo>
                      <a:pt x="22" y="14"/>
                      <a:pt x="22" y="14"/>
                      <a:pt x="22" y="14"/>
                    </a:cubicBezTo>
                    <a:cubicBezTo>
                      <a:pt x="22" y="13"/>
                      <a:pt x="22" y="13"/>
                      <a:pt x="22" y="13"/>
                    </a:cubicBezTo>
                    <a:cubicBezTo>
                      <a:pt x="22" y="13"/>
                      <a:pt x="22" y="13"/>
                      <a:pt x="22" y="13"/>
                    </a:cubicBezTo>
                    <a:cubicBezTo>
                      <a:pt x="23" y="12"/>
                      <a:pt x="23" y="12"/>
                      <a:pt x="23" y="12"/>
                    </a:cubicBezTo>
                    <a:cubicBezTo>
                      <a:pt x="23" y="12"/>
                      <a:pt x="23" y="11"/>
                      <a:pt x="24" y="10"/>
                    </a:cubicBezTo>
                    <a:cubicBezTo>
                      <a:pt x="24" y="10"/>
                      <a:pt x="25" y="9"/>
                      <a:pt x="25" y="9"/>
                    </a:cubicBezTo>
                    <a:cubicBezTo>
                      <a:pt x="26" y="8"/>
                      <a:pt x="26" y="8"/>
                      <a:pt x="26" y="8"/>
                    </a:cubicBezTo>
                    <a:cubicBezTo>
                      <a:pt x="26" y="8"/>
                      <a:pt x="27" y="9"/>
                      <a:pt x="27" y="9"/>
                    </a:cubicBezTo>
                    <a:cubicBezTo>
                      <a:pt x="27" y="10"/>
                      <a:pt x="27" y="11"/>
                      <a:pt x="27" y="12"/>
                    </a:cubicBezTo>
                    <a:cubicBezTo>
                      <a:pt x="28" y="13"/>
                      <a:pt x="28" y="13"/>
                      <a:pt x="28" y="13"/>
                    </a:cubicBezTo>
                    <a:cubicBezTo>
                      <a:pt x="28" y="13"/>
                      <a:pt x="28" y="13"/>
                      <a:pt x="28" y="13"/>
                    </a:cubicBezTo>
                    <a:cubicBezTo>
                      <a:pt x="28" y="13"/>
                      <a:pt x="28" y="13"/>
                      <a:pt x="28" y="13"/>
                    </a:cubicBezTo>
                    <a:cubicBezTo>
                      <a:pt x="28" y="13"/>
                      <a:pt x="28" y="13"/>
                      <a:pt x="28" y="13"/>
                    </a:cubicBezTo>
                    <a:cubicBezTo>
                      <a:pt x="28" y="14"/>
                      <a:pt x="28" y="14"/>
                      <a:pt x="28" y="14"/>
                    </a:cubicBezTo>
                    <a:cubicBezTo>
                      <a:pt x="28" y="14"/>
                      <a:pt x="28" y="14"/>
                      <a:pt x="28" y="14"/>
                    </a:cubicBezTo>
                    <a:cubicBezTo>
                      <a:pt x="29" y="15"/>
                      <a:pt x="29" y="15"/>
                      <a:pt x="29" y="15"/>
                    </a:cubicBezTo>
                    <a:cubicBezTo>
                      <a:pt x="29" y="17"/>
                      <a:pt x="29" y="17"/>
                      <a:pt x="29" y="17"/>
                    </a:cubicBezTo>
                    <a:cubicBezTo>
                      <a:pt x="30" y="17"/>
                      <a:pt x="30" y="17"/>
                      <a:pt x="30" y="17"/>
                    </a:cubicBezTo>
                    <a:cubicBezTo>
                      <a:pt x="32" y="17"/>
                      <a:pt x="35" y="17"/>
                      <a:pt x="37" y="16"/>
                    </a:cubicBezTo>
                    <a:cubicBezTo>
                      <a:pt x="37" y="16"/>
                      <a:pt x="37" y="16"/>
                      <a:pt x="37" y="16"/>
                    </a:cubicBezTo>
                    <a:cubicBezTo>
                      <a:pt x="36" y="14"/>
                      <a:pt x="36" y="13"/>
                      <a:pt x="35" y="11"/>
                    </a:cubicBezTo>
                    <a:cubicBezTo>
                      <a:pt x="34" y="8"/>
                      <a:pt x="33" y="6"/>
                      <a:pt x="33" y="3"/>
                    </a:cubicBezTo>
                    <a:cubicBezTo>
                      <a:pt x="29" y="2"/>
                      <a:pt x="26" y="1"/>
                      <a:pt x="23"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9" name="Freeform 392">
                <a:extLst>
                  <a:ext uri="{FF2B5EF4-FFF2-40B4-BE49-F238E27FC236}">
                    <a16:creationId xmlns:a16="http://schemas.microsoft.com/office/drawing/2014/main" id="{5C87960F-400C-4275-AC28-7DEE74306DEB}"/>
                  </a:ext>
                </a:extLst>
              </p:cNvPr>
              <p:cNvSpPr>
                <a:spLocks noEditPoints="1"/>
              </p:cNvSpPr>
              <p:nvPr/>
            </p:nvSpPr>
            <p:spPr bwMode="auto">
              <a:xfrm>
                <a:off x="2756" y="2211"/>
                <a:ext cx="98" cy="10"/>
              </a:xfrm>
              <a:custGeom>
                <a:avLst/>
                <a:gdLst>
                  <a:gd name="T0" fmla="*/ 40 w 41"/>
                  <a:gd name="T1" fmla="*/ 2 h 4"/>
                  <a:gd name="T2" fmla="*/ 37 w 41"/>
                  <a:gd name="T3" fmla="*/ 3 h 4"/>
                  <a:gd name="T4" fmla="*/ 37 w 41"/>
                  <a:gd name="T5" fmla="*/ 4 h 4"/>
                  <a:gd name="T6" fmla="*/ 41 w 41"/>
                  <a:gd name="T7" fmla="*/ 4 h 4"/>
                  <a:gd name="T8" fmla="*/ 40 w 41"/>
                  <a:gd name="T9" fmla="*/ 3 h 4"/>
                  <a:gd name="T10" fmla="*/ 40 w 41"/>
                  <a:gd name="T11" fmla="*/ 2 h 4"/>
                  <a:gd name="T12" fmla="*/ 40 w 41"/>
                  <a:gd name="T13" fmla="*/ 2 h 4"/>
                  <a:gd name="T14" fmla="*/ 7 w 41"/>
                  <a:gd name="T15" fmla="*/ 2 h 4"/>
                  <a:gd name="T16" fmla="*/ 6 w 41"/>
                  <a:gd name="T17" fmla="*/ 2 h 4"/>
                  <a:gd name="T18" fmla="*/ 1 w 41"/>
                  <a:gd name="T19" fmla="*/ 3 h 4"/>
                  <a:gd name="T20" fmla="*/ 0 w 41"/>
                  <a:gd name="T21" fmla="*/ 3 h 4"/>
                  <a:gd name="T22" fmla="*/ 0 w 41"/>
                  <a:gd name="T23" fmla="*/ 4 h 4"/>
                  <a:gd name="T24" fmla="*/ 1 w 41"/>
                  <a:gd name="T25" fmla="*/ 4 h 4"/>
                  <a:gd name="T26" fmla="*/ 5 w 41"/>
                  <a:gd name="T27" fmla="*/ 3 h 4"/>
                  <a:gd name="T28" fmla="*/ 6 w 41"/>
                  <a:gd name="T29" fmla="*/ 2 h 4"/>
                  <a:gd name="T30" fmla="*/ 7 w 41"/>
                  <a:gd name="T31" fmla="*/ 2 h 4"/>
                  <a:gd name="T32" fmla="*/ 18 w 41"/>
                  <a:gd name="T33" fmla="*/ 0 h 4"/>
                  <a:gd name="T34" fmla="*/ 17 w 41"/>
                  <a:gd name="T35" fmla="*/ 1 h 4"/>
                  <a:gd name="T36" fmla="*/ 27 w 41"/>
                  <a:gd name="T37" fmla="*/ 4 h 4"/>
                  <a:gd name="T38" fmla="*/ 27 w 41"/>
                  <a:gd name="T39" fmla="*/ 2 h 4"/>
                  <a:gd name="T40" fmla="*/ 18 w 41"/>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
                    <a:moveTo>
                      <a:pt x="40" y="2"/>
                    </a:moveTo>
                    <a:cubicBezTo>
                      <a:pt x="39" y="3"/>
                      <a:pt x="38" y="3"/>
                      <a:pt x="37" y="3"/>
                    </a:cubicBezTo>
                    <a:cubicBezTo>
                      <a:pt x="37" y="3"/>
                      <a:pt x="37" y="4"/>
                      <a:pt x="37" y="4"/>
                    </a:cubicBezTo>
                    <a:cubicBezTo>
                      <a:pt x="38" y="4"/>
                      <a:pt x="39" y="4"/>
                      <a:pt x="41" y="4"/>
                    </a:cubicBezTo>
                    <a:cubicBezTo>
                      <a:pt x="41" y="3"/>
                      <a:pt x="40" y="3"/>
                      <a:pt x="40" y="3"/>
                    </a:cubicBezTo>
                    <a:cubicBezTo>
                      <a:pt x="40" y="2"/>
                      <a:pt x="40" y="2"/>
                      <a:pt x="40" y="2"/>
                    </a:cubicBezTo>
                    <a:cubicBezTo>
                      <a:pt x="40" y="2"/>
                      <a:pt x="40" y="2"/>
                      <a:pt x="40" y="2"/>
                    </a:cubicBezTo>
                    <a:moveTo>
                      <a:pt x="7" y="2"/>
                    </a:moveTo>
                    <a:cubicBezTo>
                      <a:pt x="7" y="2"/>
                      <a:pt x="6" y="2"/>
                      <a:pt x="6" y="2"/>
                    </a:cubicBezTo>
                    <a:cubicBezTo>
                      <a:pt x="4" y="2"/>
                      <a:pt x="3" y="3"/>
                      <a:pt x="1" y="3"/>
                    </a:cubicBezTo>
                    <a:cubicBezTo>
                      <a:pt x="1" y="3"/>
                      <a:pt x="1" y="3"/>
                      <a:pt x="0" y="3"/>
                    </a:cubicBezTo>
                    <a:cubicBezTo>
                      <a:pt x="0" y="4"/>
                      <a:pt x="0" y="4"/>
                      <a:pt x="0" y="4"/>
                    </a:cubicBezTo>
                    <a:cubicBezTo>
                      <a:pt x="0" y="4"/>
                      <a:pt x="0" y="4"/>
                      <a:pt x="1" y="4"/>
                    </a:cubicBezTo>
                    <a:cubicBezTo>
                      <a:pt x="2" y="4"/>
                      <a:pt x="4" y="4"/>
                      <a:pt x="5" y="3"/>
                    </a:cubicBezTo>
                    <a:cubicBezTo>
                      <a:pt x="6" y="2"/>
                      <a:pt x="6" y="2"/>
                      <a:pt x="6" y="2"/>
                    </a:cubicBezTo>
                    <a:cubicBezTo>
                      <a:pt x="6" y="2"/>
                      <a:pt x="6" y="2"/>
                      <a:pt x="7" y="2"/>
                    </a:cubicBezTo>
                    <a:moveTo>
                      <a:pt x="18" y="0"/>
                    </a:moveTo>
                    <a:cubicBezTo>
                      <a:pt x="18" y="0"/>
                      <a:pt x="17" y="0"/>
                      <a:pt x="17" y="1"/>
                    </a:cubicBezTo>
                    <a:cubicBezTo>
                      <a:pt x="20" y="2"/>
                      <a:pt x="23" y="3"/>
                      <a:pt x="27" y="4"/>
                    </a:cubicBezTo>
                    <a:cubicBezTo>
                      <a:pt x="27" y="3"/>
                      <a:pt x="27" y="3"/>
                      <a:pt x="27" y="2"/>
                    </a:cubicBezTo>
                    <a:cubicBezTo>
                      <a:pt x="24" y="2"/>
                      <a:pt x="21" y="1"/>
                      <a:pt x="18"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0" name="Freeform 393">
                <a:extLst>
                  <a:ext uri="{FF2B5EF4-FFF2-40B4-BE49-F238E27FC236}">
                    <a16:creationId xmlns:a16="http://schemas.microsoft.com/office/drawing/2014/main" id="{13E7598B-3D49-4D06-AE0E-5DE3740ACE5B}"/>
                  </a:ext>
                </a:extLst>
              </p:cNvPr>
              <p:cNvSpPr>
                <a:spLocks/>
              </p:cNvSpPr>
              <p:nvPr/>
            </p:nvSpPr>
            <p:spPr bwMode="auto">
              <a:xfrm>
                <a:off x="2870" y="1952"/>
                <a:ext cx="31" cy="50"/>
              </a:xfrm>
              <a:custGeom>
                <a:avLst/>
                <a:gdLst>
                  <a:gd name="T0" fmla="*/ 12 w 13"/>
                  <a:gd name="T1" fmla="*/ 0 h 21"/>
                  <a:gd name="T2" fmla="*/ 12 w 13"/>
                  <a:gd name="T3" fmla="*/ 2 h 21"/>
                  <a:gd name="T4" fmla="*/ 10 w 13"/>
                  <a:gd name="T5" fmla="*/ 6 h 21"/>
                  <a:gd name="T6" fmla="*/ 9 w 13"/>
                  <a:gd name="T7" fmla="*/ 7 h 21"/>
                  <a:gd name="T8" fmla="*/ 8 w 13"/>
                  <a:gd name="T9" fmla="*/ 9 h 21"/>
                  <a:gd name="T10" fmla="*/ 7 w 13"/>
                  <a:gd name="T11" fmla="*/ 11 h 21"/>
                  <a:gd name="T12" fmla="*/ 6 w 13"/>
                  <a:gd name="T13" fmla="*/ 13 h 21"/>
                  <a:gd name="T14" fmla="*/ 5 w 13"/>
                  <a:gd name="T15" fmla="*/ 14 h 21"/>
                  <a:gd name="T16" fmla="*/ 5 w 13"/>
                  <a:gd name="T17" fmla="*/ 15 h 21"/>
                  <a:gd name="T18" fmla="*/ 4 w 13"/>
                  <a:gd name="T19" fmla="*/ 16 h 21"/>
                  <a:gd name="T20" fmla="*/ 3 w 13"/>
                  <a:gd name="T21" fmla="*/ 18 h 21"/>
                  <a:gd name="T22" fmla="*/ 2 w 13"/>
                  <a:gd name="T23" fmla="*/ 20 h 21"/>
                  <a:gd name="T24" fmla="*/ 0 w 13"/>
                  <a:gd name="T25" fmla="*/ 21 h 21"/>
                  <a:gd name="T26" fmla="*/ 6 w 13"/>
                  <a:gd name="T27" fmla="*/ 16 h 21"/>
                  <a:gd name="T28" fmla="*/ 11 w 13"/>
                  <a:gd name="T29" fmla="*/ 6 h 21"/>
                  <a:gd name="T30" fmla="*/ 13 w 13"/>
                  <a:gd name="T31" fmla="*/ 1 h 21"/>
                  <a:gd name="T32" fmla="*/ 12 w 13"/>
                  <a:gd name="T3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21">
                    <a:moveTo>
                      <a:pt x="12" y="0"/>
                    </a:moveTo>
                    <a:cubicBezTo>
                      <a:pt x="12" y="2"/>
                      <a:pt x="12" y="2"/>
                      <a:pt x="12" y="2"/>
                    </a:cubicBezTo>
                    <a:cubicBezTo>
                      <a:pt x="10" y="6"/>
                      <a:pt x="10" y="6"/>
                      <a:pt x="10" y="6"/>
                    </a:cubicBezTo>
                    <a:cubicBezTo>
                      <a:pt x="10" y="6"/>
                      <a:pt x="10" y="7"/>
                      <a:pt x="9" y="7"/>
                    </a:cubicBezTo>
                    <a:cubicBezTo>
                      <a:pt x="8" y="9"/>
                      <a:pt x="8" y="9"/>
                      <a:pt x="8" y="9"/>
                    </a:cubicBezTo>
                    <a:cubicBezTo>
                      <a:pt x="8" y="10"/>
                      <a:pt x="8" y="10"/>
                      <a:pt x="7" y="11"/>
                    </a:cubicBezTo>
                    <a:cubicBezTo>
                      <a:pt x="6" y="13"/>
                      <a:pt x="6" y="13"/>
                      <a:pt x="6" y="13"/>
                    </a:cubicBezTo>
                    <a:cubicBezTo>
                      <a:pt x="5" y="14"/>
                      <a:pt x="5" y="14"/>
                      <a:pt x="5" y="14"/>
                    </a:cubicBezTo>
                    <a:cubicBezTo>
                      <a:pt x="5" y="15"/>
                      <a:pt x="5" y="15"/>
                      <a:pt x="5" y="15"/>
                    </a:cubicBezTo>
                    <a:cubicBezTo>
                      <a:pt x="4" y="16"/>
                      <a:pt x="4" y="16"/>
                      <a:pt x="4" y="16"/>
                    </a:cubicBezTo>
                    <a:cubicBezTo>
                      <a:pt x="3" y="18"/>
                      <a:pt x="3" y="18"/>
                      <a:pt x="3" y="18"/>
                    </a:cubicBezTo>
                    <a:cubicBezTo>
                      <a:pt x="3" y="19"/>
                      <a:pt x="2" y="19"/>
                      <a:pt x="2" y="20"/>
                    </a:cubicBezTo>
                    <a:cubicBezTo>
                      <a:pt x="0" y="21"/>
                      <a:pt x="0" y="21"/>
                      <a:pt x="0" y="21"/>
                    </a:cubicBezTo>
                    <a:cubicBezTo>
                      <a:pt x="3" y="20"/>
                      <a:pt x="4" y="18"/>
                      <a:pt x="6" y="16"/>
                    </a:cubicBezTo>
                    <a:cubicBezTo>
                      <a:pt x="8" y="12"/>
                      <a:pt x="10" y="9"/>
                      <a:pt x="11" y="6"/>
                    </a:cubicBezTo>
                    <a:cubicBezTo>
                      <a:pt x="12" y="4"/>
                      <a:pt x="13" y="3"/>
                      <a:pt x="13" y="1"/>
                    </a:cubicBezTo>
                    <a:cubicBezTo>
                      <a:pt x="13" y="1"/>
                      <a:pt x="13" y="1"/>
                      <a:pt x="12"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1" name="Freeform 394">
                <a:extLst>
                  <a:ext uri="{FF2B5EF4-FFF2-40B4-BE49-F238E27FC236}">
                    <a16:creationId xmlns:a16="http://schemas.microsoft.com/office/drawing/2014/main" id="{8D521C4D-BA65-4C92-9D6E-FBC134877893}"/>
                  </a:ext>
                </a:extLst>
              </p:cNvPr>
              <p:cNvSpPr>
                <a:spLocks/>
              </p:cNvSpPr>
              <p:nvPr/>
            </p:nvSpPr>
            <p:spPr bwMode="auto">
              <a:xfrm>
                <a:off x="2899" y="1950"/>
                <a:ext cx="2" cy="5"/>
              </a:xfrm>
              <a:custGeom>
                <a:avLst/>
                <a:gdLst>
                  <a:gd name="T0" fmla="*/ 1 w 1"/>
                  <a:gd name="T1" fmla="*/ 0 h 2"/>
                  <a:gd name="T2" fmla="*/ 1 w 1"/>
                  <a:gd name="T3" fmla="*/ 1 h 2"/>
                  <a:gd name="T4" fmla="*/ 0 w 1"/>
                  <a:gd name="T5" fmla="*/ 1 h 2"/>
                  <a:gd name="T6" fmla="*/ 1 w 1"/>
                  <a:gd name="T7" fmla="*/ 2 h 2"/>
                  <a:gd name="T8" fmla="*/ 1 w 1"/>
                  <a:gd name="T9" fmla="*/ 1 h 2"/>
                  <a:gd name="T10" fmla="*/ 1 w 1"/>
                  <a:gd name="T11" fmla="*/ 1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0"/>
                    </a:moveTo>
                    <a:cubicBezTo>
                      <a:pt x="1" y="1"/>
                      <a:pt x="1" y="1"/>
                      <a:pt x="1" y="1"/>
                    </a:cubicBezTo>
                    <a:cubicBezTo>
                      <a:pt x="0" y="1"/>
                      <a:pt x="0" y="1"/>
                      <a:pt x="0" y="1"/>
                    </a:cubicBezTo>
                    <a:cubicBezTo>
                      <a:pt x="1" y="2"/>
                      <a:pt x="1" y="2"/>
                      <a:pt x="1" y="2"/>
                    </a:cubicBezTo>
                    <a:cubicBezTo>
                      <a:pt x="1" y="2"/>
                      <a:pt x="1" y="1"/>
                      <a:pt x="1" y="1"/>
                    </a:cubicBezTo>
                    <a:cubicBezTo>
                      <a:pt x="1" y="1"/>
                      <a:pt x="1" y="1"/>
                      <a:pt x="1" y="1"/>
                    </a:cubicBezTo>
                    <a:cubicBezTo>
                      <a:pt x="1" y="1"/>
                      <a:pt x="1" y="0"/>
                      <a:pt x="1"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2" name="Freeform 395">
                <a:extLst>
                  <a:ext uri="{FF2B5EF4-FFF2-40B4-BE49-F238E27FC236}">
                    <a16:creationId xmlns:a16="http://schemas.microsoft.com/office/drawing/2014/main" id="{1AB6FEEE-22D8-43DF-BC76-8E06B0AB978E}"/>
                  </a:ext>
                </a:extLst>
              </p:cNvPr>
              <p:cNvSpPr>
                <a:spLocks/>
              </p:cNvSpPr>
              <p:nvPr/>
            </p:nvSpPr>
            <p:spPr bwMode="auto">
              <a:xfrm>
                <a:off x="2801" y="2040"/>
                <a:ext cx="15" cy="10"/>
              </a:xfrm>
              <a:custGeom>
                <a:avLst/>
                <a:gdLst>
                  <a:gd name="T0" fmla="*/ 3 w 6"/>
                  <a:gd name="T1" fmla="*/ 0 h 4"/>
                  <a:gd name="T2" fmla="*/ 3 w 6"/>
                  <a:gd name="T3" fmla="*/ 0 h 4"/>
                  <a:gd name="T4" fmla="*/ 0 w 6"/>
                  <a:gd name="T5" fmla="*/ 0 h 4"/>
                  <a:gd name="T6" fmla="*/ 0 w 6"/>
                  <a:gd name="T7" fmla="*/ 0 h 4"/>
                  <a:gd name="T8" fmla="*/ 0 w 6"/>
                  <a:gd name="T9" fmla="*/ 1 h 4"/>
                  <a:gd name="T10" fmla="*/ 3 w 6"/>
                  <a:gd name="T11" fmla="*/ 3 h 4"/>
                  <a:gd name="T12" fmla="*/ 3 w 6"/>
                  <a:gd name="T13" fmla="*/ 4 h 4"/>
                  <a:gd name="T14" fmla="*/ 3 w 6"/>
                  <a:gd name="T15" fmla="*/ 4 h 4"/>
                  <a:gd name="T16" fmla="*/ 4 w 6"/>
                  <a:gd name="T17" fmla="*/ 4 h 4"/>
                  <a:gd name="T18" fmla="*/ 4 w 6"/>
                  <a:gd name="T19" fmla="*/ 4 h 4"/>
                  <a:gd name="T20" fmla="*/ 6 w 6"/>
                  <a:gd name="T21" fmla="*/ 3 h 4"/>
                  <a:gd name="T22" fmla="*/ 5 w 6"/>
                  <a:gd name="T23" fmla="*/ 2 h 4"/>
                  <a:gd name="T24" fmla="*/ 3 w 6"/>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4">
                    <a:moveTo>
                      <a:pt x="3" y="0"/>
                    </a:moveTo>
                    <a:cubicBezTo>
                      <a:pt x="3" y="0"/>
                      <a:pt x="3" y="0"/>
                      <a:pt x="3" y="0"/>
                    </a:cubicBezTo>
                    <a:cubicBezTo>
                      <a:pt x="0" y="0"/>
                      <a:pt x="0" y="0"/>
                      <a:pt x="0" y="0"/>
                    </a:cubicBezTo>
                    <a:cubicBezTo>
                      <a:pt x="0" y="0"/>
                      <a:pt x="0" y="0"/>
                      <a:pt x="0" y="0"/>
                    </a:cubicBezTo>
                    <a:cubicBezTo>
                      <a:pt x="0" y="1"/>
                      <a:pt x="0" y="1"/>
                      <a:pt x="0" y="1"/>
                    </a:cubicBezTo>
                    <a:cubicBezTo>
                      <a:pt x="3" y="3"/>
                      <a:pt x="3" y="3"/>
                      <a:pt x="3" y="3"/>
                    </a:cubicBezTo>
                    <a:cubicBezTo>
                      <a:pt x="3" y="4"/>
                      <a:pt x="3" y="4"/>
                      <a:pt x="3" y="4"/>
                    </a:cubicBezTo>
                    <a:cubicBezTo>
                      <a:pt x="3" y="4"/>
                      <a:pt x="3" y="4"/>
                      <a:pt x="3" y="4"/>
                    </a:cubicBezTo>
                    <a:cubicBezTo>
                      <a:pt x="4" y="4"/>
                      <a:pt x="4" y="4"/>
                      <a:pt x="4" y="4"/>
                    </a:cubicBezTo>
                    <a:cubicBezTo>
                      <a:pt x="4" y="4"/>
                      <a:pt x="4" y="4"/>
                      <a:pt x="4" y="4"/>
                    </a:cubicBezTo>
                    <a:cubicBezTo>
                      <a:pt x="5" y="4"/>
                      <a:pt x="6" y="3"/>
                      <a:pt x="6" y="3"/>
                    </a:cubicBezTo>
                    <a:cubicBezTo>
                      <a:pt x="6" y="2"/>
                      <a:pt x="6" y="2"/>
                      <a:pt x="5" y="2"/>
                    </a:cubicBezTo>
                    <a:cubicBezTo>
                      <a:pt x="5" y="1"/>
                      <a:pt x="4" y="1"/>
                      <a:pt x="3"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3" name="Freeform 396">
                <a:extLst>
                  <a:ext uri="{FF2B5EF4-FFF2-40B4-BE49-F238E27FC236}">
                    <a16:creationId xmlns:a16="http://schemas.microsoft.com/office/drawing/2014/main" id="{0DED7164-7CBE-4F97-A699-F7D19A8096E2}"/>
                  </a:ext>
                </a:extLst>
              </p:cNvPr>
              <p:cNvSpPr>
                <a:spLocks noEditPoints="1"/>
              </p:cNvSpPr>
              <p:nvPr/>
            </p:nvSpPr>
            <p:spPr bwMode="auto">
              <a:xfrm>
                <a:off x="2820" y="1957"/>
                <a:ext cx="84" cy="83"/>
              </a:xfrm>
              <a:custGeom>
                <a:avLst/>
                <a:gdLst>
                  <a:gd name="T0" fmla="*/ 1 w 35"/>
                  <a:gd name="T1" fmla="*/ 34 h 35"/>
                  <a:gd name="T2" fmla="*/ 0 w 35"/>
                  <a:gd name="T3" fmla="*/ 34 h 35"/>
                  <a:gd name="T4" fmla="*/ 2 w 35"/>
                  <a:gd name="T5" fmla="*/ 35 h 35"/>
                  <a:gd name="T6" fmla="*/ 1 w 35"/>
                  <a:gd name="T7" fmla="*/ 34 h 35"/>
                  <a:gd name="T8" fmla="*/ 34 w 35"/>
                  <a:gd name="T9" fmla="*/ 0 h 35"/>
                  <a:gd name="T10" fmla="*/ 33 w 35"/>
                  <a:gd name="T11" fmla="*/ 5 h 35"/>
                  <a:gd name="T12" fmla="*/ 28 w 35"/>
                  <a:gd name="T13" fmla="*/ 15 h 35"/>
                  <a:gd name="T14" fmla="*/ 17 w 35"/>
                  <a:gd name="T15" fmla="*/ 26 h 35"/>
                  <a:gd name="T16" fmla="*/ 13 w 35"/>
                  <a:gd name="T17" fmla="*/ 28 h 35"/>
                  <a:gd name="T18" fmla="*/ 14 w 35"/>
                  <a:gd name="T19" fmla="*/ 28 h 35"/>
                  <a:gd name="T20" fmla="*/ 17 w 35"/>
                  <a:gd name="T21" fmla="*/ 27 h 35"/>
                  <a:gd name="T22" fmla="*/ 17 w 35"/>
                  <a:gd name="T23" fmla="*/ 26 h 35"/>
                  <a:gd name="T24" fmla="*/ 18 w 35"/>
                  <a:gd name="T25" fmla="*/ 26 h 35"/>
                  <a:gd name="T26" fmla="*/ 19 w 35"/>
                  <a:gd name="T27" fmla="*/ 25 h 35"/>
                  <a:gd name="T28" fmla="*/ 21 w 35"/>
                  <a:gd name="T29" fmla="*/ 23 h 35"/>
                  <a:gd name="T30" fmla="*/ 24 w 35"/>
                  <a:gd name="T31" fmla="*/ 21 h 35"/>
                  <a:gd name="T32" fmla="*/ 26 w 35"/>
                  <a:gd name="T33" fmla="*/ 19 h 35"/>
                  <a:gd name="T34" fmla="*/ 27 w 35"/>
                  <a:gd name="T35" fmla="*/ 17 h 35"/>
                  <a:gd name="T36" fmla="*/ 28 w 35"/>
                  <a:gd name="T37" fmla="*/ 16 h 35"/>
                  <a:gd name="T38" fmla="*/ 29 w 35"/>
                  <a:gd name="T39" fmla="*/ 15 h 35"/>
                  <a:gd name="T40" fmla="*/ 29 w 35"/>
                  <a:gd name="T41" fmla="*/ 15 h 35"/>
                  <a:gd name="T42" fmla="*/ 30 w 35"/>
                  <a:gd name="T43" fmla="*/ 12 h 35"/>
                  <a:gd name="T44" fmla="*/ 32 w 35"/>
                  <a:gd name="T45" fmla="*/ 9 h 35"/>
                  <a:gd name="T46" fmla="*/ 33 w 35"/>
                  <a:gd name="T47" fmla="*/ 7 h 35"/>
                  <a:gd name="T48" fmla="*/ 33 w 35"/>
                  <a:gd name="T49" fmla="*/ 6 h 35"/>
                  <a:gd name="T50" fmla="*/ 34 w 35"/>
                  <a:gd name="T51" fmla="*/ 5 h 35"/>
                  <a:gd name="T52" fmla="*/ 34 w 35"/>
                  <a:gd name="T53" fmla="*/ 4 h 35"/>
                  <a:gd name="T54" fmla="*/ 35 w 35"/>
                  <a:gd name="T55" fmla="*/ 1 h 35"/>
                  <a:gd name="T56" fmla="*/ 35 w 35"/>
                  <a:gd name="T57" fmla="*/ 1 h 35"/>
                  <a:gd name="T58" fmla="*/ 34 w 35"/>
                  <a:gd name="T5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5" h="35">
                    <a:moveTo>
                      <a:pt x="1" y="34"/>
                    </a:moveTo>
                    <a:cubicBezTo>
                      <a:pt x="0" y="34"/>
                      <a:pt x="0" y="34"/>
                      <a:pt x="0" y="34"/>
                    </a:cubicBezTo>
                    <a:cubicBezTo>
                      <a:pt x="1" y="34"/>
                      <a:pt x="1" y="35"/>
                      <a:pt x="2" y="35"/>
                    </a:cubicBezTo>
                    <a:cubicBezTo>
                      <a:pt x="1" y="34"/>
                      <a:pt x="1" y="34"/>
                      <a:pt x="1" y="34"/>
                    </a:cubicBezTo>
                    <a:moveTo>
                      <a:pt x="34" y="0"/>
                    </a:moveTo>
                    <a:cubicBezTo>
                      <a:pt x="34" y="1"/>
                      <a:pt x="33" y="3"/>
                      <a:pt x="33" y="5"/>
                    </a:cubicBezTo>
                    <a:cubicBezTo>
                      <a:pt x="32" y="8"/>
                      <a:pt x="30" y="11"/>
                      <a:pt x="28" y="15"/>
                    </a:cubicBezTo>
                    <a:cubicBezTo>
                      <a:pt x="25" y="19"/>
                      <a:pt x="22" y="22"/>
                      <a:pt x="17" y="26"/>
                    </a:cubicBezTo>
                    <a:cubicBezTo>
                      <a:pt x="16" y="26"/>
                      <a:pt x="15" y="27"/>
                      <a:pt x="13" y="28"/>
                    </a:cubicBezTo>
                    <a:cubicBezTo>
                      <a:pt x="14" y="28"/>
                      <a:pt x="14" y="28"/>
                      <a:pt x="14" y="28"/>
                    </a:cubicBezTo>
                    <a:cubicBezTo>
                      <a:pt x="15" y="28"/>
                      <a:pt x="16" y="27"/>
                      <a:pt x="17" y="27"/>
                    </a:cubicBezTo>
                    <a:cubicBezTo>
                      <a:pt x="17" y="26"/>
                      <a:pt x="17" y="26"/>
                      <a:pt x="17" y="26"/>
                    </a:cubicBezTo>
                    <a:cubicBezTo>
                      <a:pt x="18" y="26"/>
                      <a:pt x="18" y="26"/>
                      <a:pt x="18" y="26"/>
                    </a:cubicBezTo>
                    <a:cubicBezTo>
                      <a:pt x="19" y="25"/>
                      <a:pt x="19" y="25"/>
                      <a:pt x="19" y="25"/>
                    </a:cubicBezTo>
                    <a:cubicBezTo>
                      <a:pt x="20" y="25"/>
                      <a:pt x="21" y="24"/>
                      <a:pt x="21" y="23"/>
                    </a:cubicBezTo>
                    <a:cubicBezTo>
                      <a:pt x="24" y="21"/>
                      <a:pt x="24" y="21"/>
                      <a:pt x="24" y="21"/>
                    </a:cubicBezTo>
                    <a:cubicBezTo>
                      <a:pt x="24" y="21"/>
                      <a:pt x="25" y="20"/>
                      <a:pt x="26" y="19"/>
                    </a:cubicBezTo>
                    <a:cubicBezTo>
                      <a:pt x="26" y="19"/>
                      <a:pt x="27" y="18"/>
                      <a:pt x="27" y="17"/>
                    </a:cubicBezTo>
                    <a:cubicBezTo>
                      <a:pt x="28" y="16"/>
                      <a:pt x="28" y="16"/>
                      <a:pt x="28" y="16"/>
                    </a:cubicBezTo>
                    <a:cubicBezTo>
                      <a:pt x="29" y="15"/>
                      <a:pt x="29" y="15"/>
                      <a:pt x="29" y="15"/>
                    </a:cubicBezTo>
                    <a:cubicBezTo>
                      <a:pt x="29" y="15"/>
                      <a:pt x="29" y="15"/>
                      <a:pt x="29" y="15"/>
                    </a:cubicBezTo>
                    <a:cubicBezTo>
                      <a:pt x="30" y="12"/>
                      <a:pt x="30" y="12"/>
                      <a:pt x="30" y="12"/>
                    </a:cubicBezTo>
                    <a:cubicBezTo>
                      <a:pt x="31" y="11"/>
                      <a:pt x="31" y="10"/>
                      <a:pt x="32" y="9"/>
                    </a:cubicBezTo>
                    <a:cubicBezTo>
                      <a:pt x="33" y="7"/>
                      <a:pt x="33" y="7"/>
                      <a:pt x="33" y="7"/>
                    </a:cubicBezTo>
                    <a:cubicBezTo>
                      <a:pt x="33" y="6"/>
                      <a:pt x="33" y="6"/>
                      <a:pt x="33" y="6"/>
                    </a:cubicBezTo>
                    <a:cubicBezTo>
                      <a:pt x="33" y="5"/>
                      <a:pt x="33" y="5"/>
                      <a:pt x="34" y="5"/>
                    </a:cubicBezTo>
                    <a:cubicBezTo>
                      <a:pt x="34" y="4"/>
                      <a:pt x="34" y="4"/>
                      <a:pt x="34" y="4"/>
                    </a:cubicBezTo>
                    <a:cubicBezTo>
                      <a:pt x="35" y="1"/>
                      <a:pt x="35" y="1"/>
                      <a:pt x="35" y="1"/>
                    </a:cubicBezTo>
                    <a:cubicBezTo>
                      <a:pt x="35" y="1"/>
                      <a:pt x="35" y="1"/>
                      <a:pt x="35" y="1"/>
                    </a:cubicBezTo>
                    <a:cubicBezTo>
                      <a:pt x="35" y="0"/>
                      <a:pt x="34" y="0"/>
                      <a:pt x="34"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4" name="Freeform 397">
                <a:extLst>
                  <a:ext uri="{FF2B5EF4-FFF2-40B4-BE49-F238E27FC236}">
                    <a16:creationId xmlns:a16="http://schemas.microsoft.com/office/drawing/2014/main" id="{23CBBA0A-0C21-493B-B2EC-A91FAA64D3EF}"/>
                  </a:ext>
                </a:extLst>
              </p:cNvPr>
              <p:cNvSpPr>
                <a:spLocks/>
              </p:cNvSpPr>
              <p:nvPr/>
            </p:nvSpPr>
            <p:spPr bwMode="auto">
              <a:xfrm>
                <a:off x="2901" y="1952"/>
                <a:ext cx="3" cy="7"/>
              </a:xfrm>
              <a:custGeom>
                <a:avLst/>
                <a:gdLst>
                  <a:gd name="T0" fmla="*/ 1 w 1"/>
                  <a:gd name="T1" fmla="*/ 0 h 3"/>
                  <a:gd name="T2" fmla="*/ 0 w 1"/>
                  <a:gd name="T3" fmla="*/ 2 h 3"/>
                  <a:gd name="T4" fmla="*/ 1 w 1"/>
                  <a:gd name="T5" fmla="*/ 3 h 3"/>
                  <a:gd name="T6" fmla="*/ 1 w 1"/>
                  <a:gd name="T7" fmla="*/ 1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cubicBezTo>
                      <a:pt x="0" y="1"/>
                      <a:pt x="0" y="1"/>
                      <a:pt x="0" y="2"/>
                    </a:cubicBezTo>
                    <a:cubicBezTo>
                      <a:pt x="0" y="2"/>
                      <a:pt x="1" y="2"/>
                      <a:pt x="1" y="3"/>
                    </a:cubicBezTo>
                    <a:cubicBezTo>
                      <a:pt x="1" y="1"/>
                      <a:pt x="1" y="1"/>
                      <a:pt x="1" y="1"/>
                    </a:cubicBezTo>
                    <a:cubicBezTo>
                      <a:pt x="1" y="1"/>
                      <a:pt x="1" y="0"/>
                      <a:pt x="1"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5" name="Freeform 398">
                <a:extLst>
                  <a:ext uri="{FF2B5EF4-FFF2-40B4-BE49-F238E27FC236}">
                    <a16:creationId xmlns:a16="http://schemas.microsoft.com/office/drawing/2014/main" id="{2C76C140-7D7D-4616-9C95-3F95A7BF133F}"/>
                  </a:ext>
                </a:extLst>
              </p:cNvPr>
              <p:cNvSpPr>
                <a:spLocks/>
              </p:cNvSpPr>
              <p:nvPr/>
            </p:nvSpPr>
            <p:spPr bwMode="auto">
              <a:xfrm>
                <a:off x="2419" y="2026"/>
                <a:ext cx="54" cy="88"/>
              </a:xfrm>
              <a:custGeom>
                <a:avLst/>
                <a:gdLst>
                  <a:gd name="T0" fmla="*/ 0 w 23"/>
                  <a:gd name="T1" fmla="*/ 0 h 37"/>
                  <a:gd name="T2" fmla="*/ 1 w 23"/>
                  <a:gd name="T3" fmla="*/ 4 h 37"/>
                  <a:gd name="T4" fmla="*/ 3 w 23"/>
                  <a:gd name="T5" fmla="*/ 10 h 37"/>
                  <a:gd name="T6" fmla="*/ 3 w 23"/>
                  <a:gd name="T7" fmla="*/ 12 h 37"/>
                  <a:gd name="T8" fmla="*/ 4 w 23"/>
                  <a:gd name="T9" fmla="*/ 13 h 37"/>
                  <a:gd name="T10" fmla="*/ 4 w 23"/>
                  <a:gd name="T11" fmla="*/ 14 h 37"/>
                  <a:gd name="T12" fmla="*/ 4 w 23"/>
                  <a:gd name="T13" fmla="*/ 14 h 37"/>
                  <a:gd name="T14" fmla="*/ 4 w 23"/>
                  <a:gd name="T15" fmla="*/ 15 h 37"/>
                  <a:gd name="T16" fmla="*/ 9 w 23"/>
                  <a:gd name="T17" fmla="*/ 25 h 37"/>
                  <a:gd name="T18" fmla="*/ 11 w 23"/>
                  <a:gd name="T19" fmla="*/ 29 h 37"/>
                  <a:gd name="T20" fmla="*/ 12 w 23"/>
                  <a:gd name="T21" fmla="*/ 32 h 37"/>
                  <a:gd name="T22" fmla="*/ 13 w 23"/>
                  <a:gd name="T23" fmla="*/ 33 h 37"/>
                  <a:gd name="T24" fmla="*/ 13 w 23"/>
                  <a:gd name="T25" fmla="*/ 33 h 37"/>
                  <a:gd name="T26" fmla="*/ 23 w 23"/>
                  <a:gd name="T27" fmla="*/ 37 h 37"/>
                  <a:gd name="T28" fmla="*/ 21 w 23"/>
                  <a:gd name="T29" fmla="*/ 34 h 37"/>
                  <a:gd name="T30" fmla="*/ 20 w 23"/>
                  <a:gd name="T31" fmla="*/ 32 h 37"/>
                  <a:gd name="T32" fmla="*/ 19 w 23"/>
                  <a:gd name="T33" fmla="*/ 30 h 37"/>
                  <a:gd name="T34" fmla="*/ 11 w 23"/>
                  <a:gd name="T35" fmla="*/ 13 h 37"/>
                  <a:gd name="T36" fmla="*/ 3 w 23"/>
                  <a:gd name="T37" fmla="*/ 5 h 37"/>
                  <a:gd name="T38" fmla="*/ 0 w 23"/>
                  <a:gd name="T3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37">
                    <a:moveTo>
                      <a:pt x="0" y="0"/>
                    </a:moveTo>
                    <a:cubicBezTo>
                      <a:pt x="1" y="4"/>
                      <a:pt x="1" y="4"/>
                      <a:pt x="1" y="4"/>
                    </a:cubicBezTo>
                    <a:cubicBezTo>
                      <a:pt x="3" y="10"/>
                      <a:pt x="3" y="10"/>
                      <a:pt x="3" y="10"/>
                    </a:cubicBezTo>
                    <a:cubicBezTo>
                      <a:pt x="3" y="12"/>
                      <a:pt x="3" y="12"/>
                      <a:pt x="3" y="12"/>
                    </a:cubicBezTo>
                    <a:cubicBezTo>
                      <a:pt x="4" y="13"/>
                      <a:pt x="4" y="13"/>
                      <a:pt x="4" y="13"/>
                    </a:cubicBezTo>
                    <a:cubicBezTo>
                      <a:pt x="4" y="14"/>
                      <a:pt x="4" y="14"/>
                      <a:pt x="4" y="14"/>
                    </a:cubicBezTo>
                    <a:cubicBezTo>
                      <a:pt x="4" y="14"/>
                      <a:pt x="4" y="14"/>
                      <a:pt x="4" y="14"/>
                    </a:cubicBezTo>
                    <a:cubicBezTo>
                      <a:pt x="4" y="15"/>
                      <a:pt x="4" y="15"/>
                      <a:pt x="4" y="15"/>
                    </a:cubicBezTo>
                    <a:cubicBezTo>
                      <a:pt x="6" y="18"/>
                      <a:pt x="7" y="22"/>
                      <a:pt x="9" y="25"/>
                    </a:cubicBezTo>
                    <a:cubicBezTo>
                      <a:pt x="11" y="29"/>
                      <a:pt x="11" y="29"/>
                      <a:pt x="11" y="29"/>
                    </a:cubicBezTo>
                    <a:cubicBezTo>
                      <a:pt x="12" y="32"/>
                      <a:pt x="12" y="32"/>
                      <a:pt x="12" y="32"/>
                    </a:cubicBezTo>
                    <a:cubicBezTo>
                      <a:pt x="13" y="33"/>
                      <a:pt x="13" y="33"/>
                      <a:pt x="13" y="33"/>
                    </a:cubicBezTo>
                    <a:cubicBezTo>
                      <a:pt x="13" y="33"/>
                      <a:pt x="13" y="33"/>
                      <a:pt x="13" y="33"/>
                    </a:cubicBezTo>
                    <a:cubicBezTo>
                      <a:pt x="17" y="35"/>
                      <a:pt x="20" y="36"/>
                      <a:pt x="23" y="37"/>
                    </a:cubicBezTo>
                    <a:cubicBezTo>
                      <a:pt x="21" y="34"/>
                      <a:pt x="21" y="34"/>
                      <a:pt x="21" y="34"/>
                    </a:cubicBezTo>
                    <a:cubicBezTo>
                      <a:pt x="21" y="33"/>
                      <a:pt x="21" y="33"/>
                      <a:pt x="20" y="32"/>
                    </a:cubicBezTo>
                    <a:cubicBezTo>
                      <a:pt x="19" y="30"/>
                      <a:pt x="19" y="30"/>
                      <a:pt x="19" y="30"/>
                    </a:cubicBezTo>
                    <a:cubicBezTo>
                      <a:pt x="16" y="24"/>
                      <a:pt x="13" y="19"/>
                      <a:pt x="11" y="13"/>
                    </a:cubicBezTo>
                    <a:cubicBezTo>
                      <a:pt x="8" y="11"/>
                      <a:pt x="5" y="8"/>
                      <a:pt x="3" y="5"/>
                    </a:cubicBezTo>
                    <a:cubicBezTo>
                      <a:pt x="2" y="4"/>
                      <a:pt x="1" y="2"/>
                      <a:pt x="0"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6" name="Freeform 399">
                <a:extLst>
                  <a:ext uri="{FF2B5EF4-FFF2-40B4-BE49-F238E27FC236}">
                    <a16:creationId xmlns:a16="http://schemas.microsoft.com/office/drawing/2014/main" id="{CCB1D70A-B297-4654-BBCD-C82169E44E81}"/>
                  </a:ext>
                </a:extLst>
              </p:cNvPr>
              <p:cNvSpPr>
                <a:spLocks/>
              </p:cNvSpPr>
              <p:nvPr/>
            </p:nvSpPr>
            <p:spPr bwMode="auto">
              <a:xfrm>
                <a:off x="2449" y="2104"/>
                <a:ext cx="27" cy="12"/>
              </a:xfrm>
              <a:custGeom>
                <a:avLst/>
                <a:gdLst>
                  <a:gd name="T0" fmla="*/ 0 w 11"/>
                  <a:gd name="T1" fmla="*/ 0 h 5"/>
                  <a:gd name="T2" fmla="*/ 1 w 11"/>
                  <a:gd name="T3" fmla="*/ 1 h 5"/>
                  <a:gd name="T4" fmla="*/ 1 w 11"/>
                  <a:gd name="T5" fmla="*/ 2 h 5"/>
                  <a:gd name="T6" fmla="*/ 11 w 11"/>
                  <a:gd name="T7" fmla="*/ 5 h 5"/>
                  <a:gd name="T8" fmla="*/ 11 w 11"/>
                  <a:gd name="T9" fmla="*/ 5 h 5"/>
                  <a:gd name="T10" fmla="*/ 10 w 11"/>
                  <a:gd name="T11" fmla="*/ 4 h 5"/>
                  <a:gd name="T12" fmla="*/ 0 w 1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1" h="5">
                    <a:moveTo>
                      <a:pt x="0" y="0"/>
                    </a:moveTo>
                    <a:cubicBezTo>
                      <a:pt x="1" y="1"/>
                      <a:pt x="1" y="1"/>
                      <a:pt x="1" y="1"/>
                    </a:cubicBezTo>
                    <a:cubicBezTo>
                      <a:pt x="1" y="2"/>
                      <a:pt x="1" y="2"/>
                      <a:pt x="1" y="2"/>
                    </a:cubicBezTo>
                    <a:cubicBezTo>
                      <a:pt x="5" y="3"/>
                      <a:pt x="8" y="4"/>
                      <a:pt x="11" y="5"/>
                    </a:cubicBezTo>
                    <a:cubicBezTo>
                      <a:pt x="11" y="5"/>
                      <a:pt x="11" y="5"/>
                      <a:pt x="11" y="5"/>
                    </a:cubicBezTo>
                    <a:cubicBezTo>
                      <a:pt x="10" y="4"/>
                      <a:pt x="10" y="4"/>
                      <a:pt x="10" y="4"/>
                    </a:cubicBezTo>
                    <a:cubicBezTo>
                      <a:pt x="7" y="3"/>
                      <a:pt x="4" y="2"/>
                      <a:pt x="0"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7" name="Freeform 400">
                <a:extLst>
                  <a:ext uri="{FF2B5EF4-FFF2-40B4-BE49-F238E27FC236}">
                    <a16:creationId xmlns:a16="http://schemas.microsoft.com/office/drawing/2014/main" id="{4E8EA1AA-82A7-42B9-AE33-F7F7CE481C50}"/>
                  </a:ext>
                </a:extLst>
              </p:cNvPr>
              <p:cNvSpPr>
                <a:spLocks/>
              </p:cNvSpPr>
              <p:nvPr/>
            </p:nvSpPr>
            <p:spPr bwMode="auto">
              <a:xfrm>
                <a:off x="2483" y="2073"/>
                <a:ext cx="9" cy="17"/>
              </a:xfrm>
              <a:custGeom>
                <a:avLst/>
                <a:gdLst>
                  <a:gd name="T0" fmla="*/ 0 w 4"/>
                  <a:gd name="T1" fmla="*/ 0 h 7"/>
                  <a:gd name="T2" fmla="*/ 2 w 4"/>
                  <a:gd name="T3" fmla="*/ 4 h 7"/>
                  <a:gd name="T4" fmla="*/ 3 w 4"/>
                  <a:gd name="T5" fmla="*/ 5 h 7"/>
                  <a:gd name="T6" fmla="*/ 4 w 4"/>
                  <a:gd name="T7" fmla="*/ 7 h 7"/>
                  <a:gd name="T8" fmla="*/ 4 w 4"/>
                  <a:gd name="T9" fmla="*/ 2 h 7"/>
                  <a:gd name="T10" fmla="*/ 4 w 4"/>
                  <a:gd name="T11" fmla="*/ 2 h 7"/>
                  <a:gd name="T12" fmla="*/ 3 w 4"/>
                  <a:gd name="T13" fmla="*/ 1 h 7"/>
                  <a:gd name="T14" fmla="*/ 0 w 4"/>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0" y="0"/>
                    </a:moveTo>
                    <a:cubicBezTo>
                      <a:pt x="0" y="1"/>
                      <a:pt x="1" y="2"/>
                      <a:pt x="2" y="4"/>
                    </a:cubicBezTo>
                    <a:cubicBezTo>
                      <a:pt x="3" y="5"/>
                      <a:pt x="3" y="5"/>
                      <a:pt x="3" y="5"/>
                    </a:cubicBezTo>
                    <a:cubicBezTo>
                      <a:pt x="3" y="6"/>
                      <a:pt x="3" y="6"/>
                      <a:pt x="4" y="7"/>
                    </a:cubicBezTo>
                    <a:cubicBezTo>
                      <a:pt x="4" y="5"/>
                      <a:pt x="4" y="3"/>
                      <a:pt x="4" y="2"/>
                    </a:cubicBezTo>
                    <a:cubicBezTo>
                      <a:pt x="4" y="2"/>
                      <a:pt x="4" y="2"/>
                      <a:pt x="4" y="2"/>
                    </a:cubicBezTo>
                    <a:cubicBezTo>
                      <a:pt x="4" y="1"/>
                      <a:pt x="3" y="1"/>
                      <a:pt x="3" y="1"/>
                    </a:cubicBezTo>
                    <a:cubicBezTo>
                      <a:pt x="2" y="1"/>
                      <a:pt x="1" y="1"/>
                      <a:pt x="0"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8" name="Freeform 401">
                <a:extLst>
                  <a:ext uri="{FF2B5EF4-FFF2-40B4-BE49-F238E27FC236}">
                    <a16:creationId xmlns:a16="http://schemas.microsoft.com/office/drawing/2014/main" id="{06524585-1E0C-4CDB-867A-962B2533019C}"/>
                  </a:ext>
                </a:extLst>
              </p:cNvPr>
              <p:cNvSpPr>
                <a:spLocks/>
              </p:cNvSpPr>
              <p:nvPr/>
            </p:nvSpPr>
            <p:spPr bwMode="auto">
              <a:xfrm>
                <a:off x="2759" y="2180"/>
                <a:ext cx="52" cy="34"/>
              </a:xfrm>
              <a:custGeom>
                <a:avLst/>
                <a:gdLst>
                  <a:gd name="T0" fmla="*/ 15 w 22"/>
                  <a:gd name="T1" fmla="*/ 0 h 14"/>
                  <a:gd name="T2" fmla="*/ 15 w 22"/>
                  <a:gd name="T3" fmla="*/ 1 h 14"/>
                  <a:gd name="T4" fmla="*/ 8 w 22"/>
                  <a:gd name="T5" fmla="*/ 6 h 14"/>
                  <a:gd name="T6" fmla="*/ 8 w 22"/>
                  <a:gd name="T7" fmla="*/ 6 h 14"/>
                  <a:gd name="T8" fmla="*/ 8 w 22"/>
                  <a:gd name="T9" fmla="*/ 6 h 14"/>
                  <a:gd name="T10" fmla="*/ 7 w 22"/>
                  <a:gd name="T11" fmla="*/ 6 h 14"/>
                  <a:gd name="T12" fmla="*/ 6 w 22"/>
                  <a:gd name="T13" fmla="*/ 8 h 14"/>
                  <a:gd name="T14" fmla="*/ 4 w 22"/>
                  <a:gd name="T15" fmla="*/ 10 h 14"/>
                  <a:gd name="T16" fmla="*/ 4 w 22"/>
                  <a:gd name="T17" fmla="*/ 10 h 14"/>
                  <a:gd name="T18" fmla="*/ 3 w 22"/>
                  <a:gd name="T19" fmla="*/ 11 h 14"/>
                  <a:gd name="T20" fmla="*/ 3 w 22"/>
                  <a:gd name="T21" fmla="*/ 11 h 14"/>
                  <a:gd name="T22" fmla="*/ 2 w 22"/>
                  <a:gd name="T23" fmla="*/ 12 h 14"/>
                  <a:gd name="T24" fmla="*/ 1 w 22"/>
                  <a:gd name="T25" fmla="*/ 13 h 14"/>
                  <a:gd name="T26" fmla="*/ 1 w 22"/>
                  <a:gd name="T27" fmla="*/ 13 h 14"/>
                  <a:gd name="T28" fmla="*/ 1 w 22"/>
                  <a:gd name="T29" fmla="*/ 13 h 14"/>
                  <a:gd name="T30" fmla="*/ 1 w 22"/>
                  <a:gd name="T31" fmla="*/ 14 h 14"/>
                  <a:gd name="T32" fmla="*/ 0 w 22"/>
                  <a:gd name="T33" fmla="*/ 14 h 14"/>
                  <a:gd name="T34" fmla="*/ 5 w 22"/>
                  <a:gd name="T35" fmla="*/ 14 h 14"/>
                  <a:gd name="T36" fmla="*/ 10 w 22"/>
                  <a:gd name="T37" fmla="*/ 9 h 14"/>
                  <a:gd name="T38" fmla="*/ 11 w 22"/>
                  <a:gd name="T39" fmla="*/ 8 h 14"/>
                  <a:gd name="T40" fmla="*/ 12 w 22"/>
                  <a:gd name="T41" fmla="*/ 8 h 14"/>
                  <a:gd name="T42" fmla="*/ 12 w 22"/>
                  <a:gd name="T43" fmla="*/ 9 h 14"/>
                  <a:gd name="T44" fmla="*/ 20 w 22"/>
                  <a:gd name="T45" fmla="*/ 3 h 14"/>
                  <a:gd name="T46" fmla="*/ 22 w 22"/>
                  <a:gd name="T47" fmla="*/ 2 h 14"/>
                  <a:gd name="T48" fmla="*/ 15 w 22"/>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14">
                    <a:moveTo>
                      <a:pt x="15" y="0"/>
                    </a:moveTo>
                    <a:cubicBezTo>
                      <a:pt x="15" y="1"/>
                      <a:pt x="15" y="1"/>
                      <a:pt x="15" y="1"/>
                    </a:cubicBezTo>
                    <a:cubicBezTo>
                      <a:pt x="13" y="3"/>
                      <a:pt x="10" y="5"/>
                      <a:pt x="8" y="6"/>
                    </a:cubicBezTo>
                    <a:cubicBezTo>
                      <a:pt x="8" y="6"/>
                      <a:pt x="8" y="6"/>
                      <a:pt x="8" y="6"/>
                    </a:cubicBezTo>
                    <a:cubicBezTo>
                      <a:pt x="8" y="6"/>
                      <a:pt x="8" y="6"/>
                      <a:pt x="8" y="6"/>
                    </a:cubicBezTo>
                    <a:cubicBezTo>
                      <a:pt x="7" y="6"/>
                      <a:pt x="7" y="6"/>
                      <a:pt x="7" y="6"/>
                    </a:cubicBezTo>
                    <a:cubicBezTo>
                      <a:pt x="6" y="8"/>
                      <a:pt x="6" y="8"/>
                      <a:pt x="6" y="8"/>
                    </a:cubicBezTo>
                    <a:cubicBezTo>
                      <a:pt x="5" y="8"/>
                      <a:pt x="5" y="9"/>
                      <a:pt x="4" y="10"/>
                    </a:cubicBezTo>
                    <a:cubicBezTo>
                      <a:pt x="4" y="10"/>
                      <a:pt x="4" y="10"/>
                      <a:pt x="4" y="10"/>
                    </a:cubicBezTo>
                    <a:cubicBezTo>
                      <a:pt x="3" y="11"/>
                      <a:pt x="3" y="11"/>
                      <a:pt x="3" y="11"/>
                    </a:cubicBezTo>
                    <a:cubicBezTo>
                      <a:pt x="3" y="11"/>
                      <a:pt x="3" y="11"/>
                      <a:pt x="3" y="11"/>
                    </a:cubicBezTo>
                    <a:cubicBezTo>
                      <a:pt x="2" y="12"/>
                      <a:pt x="2" y="12"/>
                      <a:pt x="2" y="12"/>
                    </a:cubicBezTo>
                    <a:cubicBezTo>
                      <a:pt x="1" y="13"/>
                      <a:pt x="1" y="13"/>
                      <a:pt x="1" y="13"/>
                    </a:cubicBezTo>
                    <a:cubicBezTo>
                      <a:pt x="1" y="13"/>
                      <a:pt x="1" y="13"/>
                      <a:pt x="1" y="13"/>
                    </a:cubicBezTo>
                    <a:cubicBezTo>
                      <a:pt x="1" y="13"/>
                      <a:pt x="1" y="13"/>
                      <a:pt x="1" y="13"/>
                    </a:cubicBezTo>
                    <a:cubicBezTo>
                      <a:pt x="1" y="14"/>
                      <a:pt x="1" y="14"/>
                      <a:pt x="1" y="14"/>
                    </a:cubicBezTo>
                    <a:cubicBezTo>
                      <a:pt x="0" y="14"/>
                      <a:pt x="0" y="14"/>
                      <a:pt x="0" y="14"/>
                    </a:cubicBezTo>
                    <a:cubicBezTo>
                      <a:pt x="2" y="14"/>
                      <a:pt x="3" y="14"/>
                      <a:pt x="5" y="14"/>
                    </a:cubicBezTo>
                    <a:cubicBezTo>
                      <a:pt x="7" y="13"/>
                      <a:pt x="9" y="10"/>
                      <a:pt x="10" y="9"/>
                    </a:cubicBezTo>
                    <a:cubicBezTo>
                      <a:pt x="11" y="8"/>
                      <a:pt x="11" y="8"/>
                      <a:pt x="11" y="8"/>
                    </a:cubicBezTo>
                    <a:cubicBezTo>
                      <a:pt x="12" y="8"/>
                      <a:pt x="12" y="8"/>
                      <a:pt x="12" y="8"/>
                    </a:cubicBezTo>
                    <a:cubicBezTo>
                      <a:pt x="12" y="8"/>
                      <a:pt x="12" y="9"/>
                      <a:pt x="12" y="9"/>
                    </a:cubicBezTo>
                    <a:cubicBezTo>
                      <a:pt x="15" y="7"/>
                      <a:pt x="17" y="5"/>
                      <a:pt x="20" y="3"/>
                    </a:cubicBezTo>
                    <a:cubicBezTo>
                      <a:pt x="20" y="3"/>
                      <a:pt x="21" y="2"/>
                      <a:pt x="22" y="2"/>
                    </a:cubicBezTo>
                    <a:cubicBezTo>
                      <a:pt x="20" y="1"/>
                      <a:pt x="17" y="1"/>
                      <a:pt x="15"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9" name="Freeform 402">
                <a:extLst>
                  <a:ext uri="{FF2B5EF4-FFF2-40B4-BE49-F238E27FC236}">
                    <a16:creationId xmlns:a16="http://schemas.microsoft.com/office/drawing/2014/main" id="{54BC89EC-0BE9-4602-AE2E-844FBF642022}"/>
                  </a:ext>
                </a:extLst>
              </p:cNvPr>
              <p:cNvSpPr>
                <a:spLocks/>
              </p:cNvSpPr>
              <p:nvPr/>
            </p:nvSpPr>
            <p:spPr bwMode="auto">
              <a:xfrm>
                <a:off x="2756" y="2199"/>
                <a:ext cx="31" cy="19"/>
              </a:xfrm>
              <a:custGeom>
                <a:avLst/>
                <a:gdLst>
                  <a:gd name="T0" fmla="*/ 12 w 13"/>
                  <a:gd name="T1" fmla="*/ 0 h 8"/>
                  <a:gd name="T2" fmla="*/ 11 w 13"/>
                  <a:gd name="T3" fmla="*/ 1 h 8"/>
                  <a:gd name="T4" fmla="*/ 6 w 13"/>
                  <a:gd name="T5" fmla="*/ 6 h 8"/>
                  <a:gd name="T6" fmla="*/ 1 w 13"/>
                  <a:gd name="T7" fmla="*/ 6 h 8"/>
                  <a:gd name="T8" fmla="*/ 1 w 13"/>
                  <a:gd name="T9" fmla="*/ 7 h 8"/>
                  <a:gd name="T10" fmla="*/ 0 w 13"/>
                  <a:gd name="T11" fmla="*/ 8 h 8"/>
                  <a:gd name="T12" fmla="*/ 1 w 13"/>
                  <a:gd name="T13" fmla="*/ 8 h 8"/>
                  <a:gd name="T14" fmla="*/ 6 w 13"/>
                  <a:gd name="T15" fmla="*/ 7 h 8"/>
                  <a:gd name="T16" fmla="*/ 7 w 13"/>
                  <a:gd name="T17" fmla="*/ 7 h 8"/>
                  <a:gd name="T18" fmla="*/ 8 w 13"/>
                  <a:gd name="T19" fmla="*/ 5 h 8"/>
                  <a:gd name="T20" fmla="*/ 12 w 13"/>
                  <a:gd name="T21" fmla="*/ 1 h 8"/>
                  <a:gd name="T22" fmla="*/ 12 w 13"/>
                  <a:gd name="T23" fmla="*/ 1 h 8"/>
                  <a:gd name="T24" fmla="*/ 12 w 13"/>
                  <a:gd name="T25" fmla="*/ 1 h 8"/>
                  <a:gd name="T26" fmla="*/ 12 w 13"/>
                  <a:gd name="T27" fmla="*/ 1 h 8"/>
                  <a:gd name="T28" fmla="*/ 13 w 13"/>
                  <a:gd name="T29" fmla="*/ 1 h 8"/>
                  <a:gd name="T30" fmla="*/ 13 w 13"/>
                  <a:gd name="T31" fmla="*/ 0 h 8"/>
                  <a:gd name="T32" fmla="*/ 12 w 13"/>
                  <a:gd name="T3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8">
                    <a:moveTo>
                      <a:pt x="12" y="0"/>
                    </a:moveTo>
                    <a:cubicBezTo>
                      <a:pt x="11" y="1"/>
                      <a:pt x="11" y="1"/>
                      <a:pt x="11" y="1"/>
                    </a:cubicBezTo>
                    <a:cubicBezTo>
                      <a:pt x="10" y="2"/>
                      <a:pt x="8" y="5"/>
                      <a:pt x="6" y="6"/>
                    </a:cubicBezTo>
                    <a:cubicBezTo>
                      <a:pt x="4" y="6"/>
                      <a:pt x="3" y="6"/>
                      <a:pt x="1" y="6"/>
                    </a:cubicBezTo>
                    <a:cubicBezTo>
                      <a:pt x="1" y="7"/>
                      <a:pt x="1" y="7"/>
                      <a:pt x="1" y="7"/>
                    </a:cubicBezTo>
                    <a:cubicBezTo>
                      <a:pt x="0" y="8"/>
                      <a:pt x="0" y="8"/>
                      <a:pt x="0" y="8"/>
                    </a:cubicBezTo>
                    <a:cubicBezTo>
                      <a:pt x="1" y="8"/>
                      <a:pt x="1" y="8"/>
                      <a:pt x="1" y="8"/>
                    </a:cubicBezTo>
                    <a:cubicBezTo>
                      <a:pt x="3" y="8"/>
                      <a:pt x="4" y="7"/>
                      <a:pt x="6" y="7"/>
                    </a:cubicBezTo>
                    <a:cubicBezTo>
                      <a:pt x="6" y="7"/>
                      <a:pt x="7" y="7"/>
                      <a:pt x="7" y="7"/>
                    </a:cubicBezTo>
                    <a:cubicBezTo>
                      <a:pt x="7" y="6"/>
                      <a:pt x="8" y="6"/>
                      <a:pt x="8" y="5"/>
                    </a:cubicBezTo>
                    <a:cubicBezTo>
                      <a:pt x="9" y="4"/>
                      <a:pt x="11" y="3"/>
                      <a:pt x="12" y="1"/>
                    </a:cubicBezTo>
                    <a:cubicBezTo>
                      <a:pt x="12" y="1"/>
                      <a:pt x="12" y="1"/>
                      <a:pt x="12" y="1"/>
                    </a:cubicBezTo>
                    <a:cubicBezTo>
                      <a:pt x="12" y="1"/>
                      <a:pt x="12" y="1"/>
                      <a:pt x="12" y="1"/>
                    </a:cubicBezTo>
                    <a:cubicBezTo>
                      <a:pt x="12" y="1"/>
                      <a:pt x="12" y="1"/>
                      <a:pt x="12" y="1"/>
                    </a:cubicBezTo>
                    <a:cubicBezTo>
                      <a:pt x="12" y="1"/>
                      <a:pt x="13" y="1"/>
                      <a:pt x="13" y="1"/>
                    </a:cubicBezTo>
                    <a:cubicBezTo>
                      <a:pt x="13" y="1"/>
                      <a:pt x="13" y="0"/>
                      <a:pt x="13" y="0"/>
                    </a:cubicBezTo>
                    <a:cubicBezTo>
                      <a:pt x="12" y="0"/>
                      <a:pt x="12" y="0"/>
                      <a:pt x="12"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0" name="Freeform 403">
                <a:extLst>
                  <a:ext uri="{FF2B5EF4-FFF2-40B4-BE49-F238E27FC236}">
                    <a16:creationId xmlns:a16="http://schemas.microsoft.com/office/drawing/2014/main" id="{25EF0067-A168-4168-B55C-FFE0F25B32EB}"/>
                  </a:ext>
                </a:extLst>
              </p:cNvPr>
              <p:cNvSpPr>
                <a:spLocks/>
              </p:cNvSpPr>
              <p:nvPr/>
            </p:nvSpPr>
            <p:spPr bwMode="auto">
              <a:xfrm>
                <a:off x="2842" y="2180"/>
                <a:ext cx="16" cy="36"/>
              </a:xfrm>
              <a:custGeom>
                <a:avLst/>
                <a:gdLst>
                  <a:gd name="T0" fmla="*/ 7 w 7"/>
                  <a:gd name="T1" fmla="*/ 0 h 15"/>
                  <a:gd name="T2" fmla="*/ 3 w 7"/>
                  <a:gd name="T3" fmla="*/ 1 h 15"/>
                  <a:gd name="T4" fmla="*/ 2 w 7"/>
                  <a:gd name="T5" fmla="*/ 5 h 15"/>
                  <a:gd name="T6" fmla="*/ 0 w 7"/>
                  <a:gd name="T7" fmla="*/ 13 h 15"/>
                  <a:gd name="T8" fmla="*/ 0 w 7"/>
                  <a:gd name="T9" fmla="*/ 15 h 15"/>
                  <a:gd name="T10" fmla="*/ 4 w 7"/>
                  <a:gd name="T11" fmla="*/ 14 h 15"/>
                  <a:gd name="T12" fmla="*/ 4 w 7"/>
                  <a:gd name="T13" fmla="*/ 13 h 15"/>
                  <a:gd name="T14" fmla="*/ 4 w 7"/>
                  <a:gd name="T15" fmla="*/ 12 h 15"/>
                  <a:gd name="T16" fmla="*/ 5 w 7"/>
                  <a:gd name="T17" fmla="*/ 8 h 15"/>
                  <a:gd name="T18" fmla="*/ 7 w 7"/>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5">
                    <a:moveTo>
                      <a:pt x="7" y="0"/>
                    </a:moveTo>
                    <a:cubicBezTo>
                      <a:pt x="6" y="1"/>
                      <a:pt x="4" y="1"/>
                      <a:pt x="3" y="1"/>
                    </a:cubicBezTo>
                    <a:cubicBezTo>
                      <a:pt x="3" y="3"/>
                      <a:pt x="2" y="4"/>
                      <a:pt x="2" y="5"/>
                    </a:cubicBezTo>
                    <a:cubicBezTo>
                      <a:pt x="1" y="8"/>
                      <a:pt x="0" y="11"/>
                      <a:pt x="0" y="13"/>
                    </a:cubicBezTo>
                    <a:cubicBezTo>
                      <a:pt x="0" y="14"/>
                      <a:pt x="0" y="14"/>
                      <a:pt x="0" y="15"/>
                    </a:cubicBezTo>
                    <a:cubicBezTo>
                      <a:pt x="2" y="15"/>
                      <a:pt x="3" y="14"/>
                      <a:pt x="4" y="14"/>
                    </a:cubicBezTo>
                    <a:cubicBezTo>
                      <a:pt x="4" y="13"/>
                      <a:pt x="4" y="13"/>
                      <a:pt x="4" y="13"/>
                    </a:cubicBezTo>
                    <a:cubicBezTo>
                      <a:pt x="4" y="12"/>
                      <a:pt x="4" y="12"/>
                      <a:pt x="4" y="12"/>
                    </a:cubicBezTo>
                    <a:cubicBezTo>
                      <a:pt x="4" y="11"/>
                      <a:pt x="4" y="10"/>
                      <a:pt x="5" y="8"/>
                    </a:cubicBezTo>
                    <a:cubicBezTo>
                      <a:pt x="7" y="0"/>
                      <a:pt x="7" y="0"/>
                      <a:pt x="7"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1" name="Freeform 404">
                <a:extLst>
                  <a:ext uri="{FF2B5EF4-FFF2-40B4-BE49-F238E27FC236}">
                    <a16:creationId xmlns:a16="http://schemas.microsoft.com/office/drawing/2014/main" id="{8481F6AE-24CF-400D-95B9-6813C74A8299}"/>
                  </a:ext>
                </a:extLst>
              </p:cNvPr>
              <p:cNvSpPr>
                <a:spLocks/>
              </p:cNvSpPr>
              <p:nvPr/>
            </p:nvSpPr>
            <p:spPr bwMode="auto">
              <a:xfrm>
                <a:off x="2842" y="2214"/>
                <a:ext cx="9" cy="4"/>
              </a:xfrm>
              <a:custGeom>
                <a:avLst/>
                <a:gdLst>
                  <a:gd name="T0" fmla="*/ 4 w 4"/>
                  <a:gd name="T1" fmla="*/ 0 h 2"/>
                  <a:gd name="T2" fmla="*/ 0 w 4"/>
                  <a:gd name="T3" fmla="*/ 1 h 2"/>
                  <a:gd name="T4" fmla="*/ 1 w 4"/>
                  <a:gd name="T5" fmla="*/ 2 h 2"/>
                  <a:gd name="T6" fmla="*/ 4 w 4"/>
                  <a:gd name="T7" fmla="*/ 1 h 2"/>
                  <a:gd name="T8" fmla="*/ 4 w 4"/>
                  <a:gd name="T9" fmla="*/ 0 h 2"/>
                  <a:gd name="T10" fmla="*/ 4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4" y="0"/>
                    </a:moveTo>
                    <a:cubicBezTo>
                      <a:pt x="3" y="0"/>
                      <a:pt x="2" y="1"/>
                      <a:pt x="0" y="1"/>
                    </a:cubicBezTo>
                    <a:cubicBezTo>
                      <a:pt x="0" y="1"/>
                      <a:pt x="1" y="1"/>
                      <a:pt x="1" y="2"/>
                    </a:cubicBezTo>
                    <a:cubicBezTo>
                      <a:pt x="2" y="2"/>
                      <a:pt x="3" y="2"/>
                      <a:pt x="4" y="1"/>
                    </a:cubicBezTo>
                    <a:cubicBezTo>
                      <a:pt x="4" y="1"/>
                      <a:pt x="4" y="1"/>
                      <a:pt x="4" y="0"/>
                    </a:cubicBezTo>
                    <a:cubicBezTo>
                      <a:pt x="4" y="0"/>
                      <a:pt x="4" y="0"/>
                      <a:pt x="4"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2" name="Freeform 405">
                <a:extLst>
                  <a:ext uri="{FF2B5EF4-FFF2-40B4-BE49-F238E27FC236}">
                    <a16:creationId xmlns:a16="http://schemas.microsoft.com/office/drawing/2014/main" id="{B247F9DF-F759-4326-BAD5-CC278DB59171}"/>
                  </a:ext>
                </a:extLst>
              </p:cNvPr>
              <p:cNvSpPr>
                <a:spLocks/>
              </p:cNvSpPr>
              <p:nvPr/>
            </p:nvSpPr>
            <p:spPr bwMode="auto">
              <a:xfrm>
                <a:off x="2801" y="2190"/>
                <a:ext cx="22" cy="24"/>
              </a:xfrm>
              <a:custGeom>
                <a:avLst/>
                <a:gdLst>
                  <a:gd name="T0" fmla="*/ 9 w 9"/>
                  <a:gd name="T1" fmla="*/ 0 h 10"/>
                  <a:gd name="T2" fmla="*/ 5 w 9"/>
                  <a:gd name="T3" fmla="*/ 4 h 10"/>
                  <a:gd name="T4" fmla="*/ 0 w 9"/>
                  <a:gd name="T5" fmla="*/ 8 h 10"/>
                  <a:gd name="T6" fmla="*/ 8 w 9"/>
                  <a:gd name="T7" fmla="*/ 10 h 10"/>
                  <a:gd name="T8" fmla="*/ 8 w 9"/>
                  <a:gd name="T9" fmla="*/ 9 h 10"/>
                  <a:gd name="T10" fmla="*/ 9 w 9"/>
                  <a:gd name="T11" fmla="*/ 0 h 10"/>
                </a:gdLst>
                <a:ahLst/>
                <a:cxnLst>
                  <a:cxn ang="0">
                    <a:pos x="T0" y="T1"/>
                  </a:cxn>
                  <a:cxn ang="0">
                    <a:pos x="T2" y="T3"/>
                  </a:cxn>
                  <a:cxn ang="0">
                    <a:pos x="T4" y="T5"/>
                  </a:cxn>
                  <a:cxn ang="0">
                    <a:pos x="T6" y="T7"/>
                  </a:cxn>
                  <a:cxn ang="0">
                    <a:pos x="T8" y="T9"/>
                  </a:cxn>
                  <a:cxn ang="0">
                    <a:pos x="T10" y="T11"/>
                  </a:cxn>
                </a:cxnLst>
                <a:rect l="0" t="0" r="r" b="b"/>
                <a:pathLst>
                  <a:path w="9" h="10">
                    <a:moveTo>
                      <a:pt x="9" y="0"/>
                    </a:moveTo>
                    <a:cubicBezTo>
                      <a:pt x="8" y="1"/>
                      <a:pt x="6" y="3"/>
                      <a:pt x="5" y="4"/>
                    </a:cubicBezTo>
                    <a:cubicBezTo>
                      <a:pt x="3" y="5"/>
                      <a:pt x="2" y="6"/>
                      <a:pt x="0" y="8"/>
                    </a:cubicBezTo>
                    <a:cubicBezTo>
                      <a:pt x="3" y="9"/>
                      <a:pt x="5" y="10"/>
                      <a:pt x="8" y="10"/>
                    </a:cubicBezTo>
                    <a:cubicBezTo>
                      <a:pt x="8" y="10"/>
                      <a:pt x="8" y="9"/>
                      <a:pt x="8" y="9"/>
                    </a:cubicBezTo>
                    <a:cubicBezTo>
                      <a:pt x="8" y="6"/>
                      <a:pt x="8" y="3"/>
                      <a:pt x="9"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607">
              <a:extLst>
                <a:ext uri="{FF2B5EF4-FFF2-40B4-BE49-F238E27FC236}">
                  <a16:creationId xmlns:a16="http://schemas.microsoft.com/office/drawing/2014/main" id="{327EB339-D8BB-4960-9E67-EE1526246932}"/>
                </a:ext>
              </a:extLst>
            </p:cNvPr>
            <p:cNvGrpSpPr>
              <a:grpSpLocks/>
            </p:cNvGrpSpPr>
            <p:nvPr/>
          </p:nvGrpSpPr>
          <p:grpSpPr bwMode="auto">
            <a:xfrm>
              <a:off x="1220" y="1384"/>
              <a:ext cx="1769" cy="1916"/>
              <a:chOff x="1220" y="1384"/>
              <a:chExt cx="1769" cy="1916"/>
            </a:xfrm>
          </p:grpSpPr>
          <p:sp>
            <p:nvSpPr>
              <p:cNvPr id="463" name="Freeform 407">
                <a:extLst>
                  <a:ext uri="{FF2B5EF4-FFF2-40B4-BE49-F238E27FC236}">
                    <a16:creationId xmlns:a16="http://schemas.microsoft.com/office/drawing/2014/main" id="{CC83D651-42B9-40B6-AE5F-FCA074743D9B}"/>
                  </a:ext>
                </a:extLst>
              </p:cNvPr>
              <p:cNvSpPr>
                <a:spLocks/>
              </p:cNvSpPr>
              <p:nvPr/>
            </p:nvSpPr>
            <p:spPr bwMode="auto">
              <a:xfrm>
                <a:off x="2799" y="2209"/>
                <a:ext cx="21" cy="7"/>
              </a:xfrm>
              <a:custGeom>
                <a:avLst/>
                <a:gdLst>
                  <a:gd name="T0" fmla="*/ 1 w 9"/>
                  <a:gd name="T1" fmla="*/ 0 h 3"/>
                  <a:gd name="T2" fmla="*/ 0 w 9"/>
                  <a:gd name="T3" fmla="*/ 1 h 3"/>
                  <a:gd name="T4" fmla="*/ 9 w 9"/>
                  <a:gd name="T5" fmla="*/ 3 h 3"/>
                  <a:gd name="T6" fmla="*/ 9 w 9"/>
                  <a:gd name="T7" fmla="*/ 2 h 3"/>
                  <a:gd name="T8" fmla="*/ 1 w 9"/>
                  <a:gd name="T9" fmla="*/ 0 h 3"/>
                </a:gdLst>
                <a:ahLst/>
                <a:cxnLst>
                  <a:cxn ang="0">
                    <a:pos x="T0" y="T1"/>
                  </a:cxn>
                  <a:cxn ang="0">
                    <a:pos x="T2" y="T3"/>
                  </a:cxn>
                  <a:cxn ang="0">
                    <a:pos x="T4" y="T5"/>
                  </a:cxn>
                  <a:cxn ang="0">
                    <a:pos x="T6" y="T7"/>
                  </a:cxn>
                  <a:cxn ang="0">
                    <a:pos x="T8" y="T9"/>
                  </a:cxn>
                </a:cxnLst>
                <a:rect l="0" t="0" r="r" b="b"/>
                <a:pathLst>
                  <a:path w="9" h="3">
                    <a:moveTo>
                      <a:pt x="1" y="0"/>
                    </a:moveTo>
                    <a:cubicBezTo>
                      <a:pt x="1" y="0"/>
                      <a:pt x="0" y="0"/>
                      <a:pt x="0" y="1"/>
                    </a:cubicBezTo>
                    <a:cubicBezTo>
                      <a:pt x="3" y="2"/>
                      <a:pt x="6" y="3"/>
                      <a:pt x="9" y="3"/>
                    </a:cubicBezTo>
                    <a:cubicBezTo>
                      <a:pt x="9" y="3"/>
                      <a:pt x="9" y="3"/>
                      <a:pt x="9" y="2"/>
                    </a:cubicBezTo>
                    <a:cubicBezTo>
                      <a:pt x="6" y="2"/>
                      <a:pt x="4" y="1"/>
                      <a:pt x="1"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4" name="Freeform 408">
                <a:extLst>
                  <a:ext uri="{FF2B5EF4-FFF2-40B4-BE49-F238E27FC236}">
                    <a16:creationId xmlns:a16="http://schemas.microsoft.com/office/drawing/2014/main" id="{246B8E45-E393-4F14-858D-347BD694AB81}"/>
                  </a:ext>
                </a:extLst>
              </p:cNvPr>
              <p:cNvSpPr>
                <a:spLocks noEditPoints="1"/>
              </p:cNvSpPr>
              <p:nvPr/>
            </p:nvSpPr>
            <p:spPr bwMode="auto">
              <a:xfrm>
                <a:off x="2430" y="1907"/>
                <a:ext cx="474" cy="1272"/>
              </a:xfrm>
              <a:custGeom>
                <a:avLst/>
                <a:gdLst>
                  <a:gd name="T0" fmla="*/ 115 w 199"/>
                  <a:gd name="T1" fmla="*/ 407 h 535"/>
                  <a:gd name="T2" fmla="*/ 112 w 199"/>
                  <a:gd name="T3" fmla="*/ 407 h 535"/>
                  <a:gd name="T4" fmla="*/ 122 w 199"/>
                  <a:gd name="T5" fmla="*/ 426 h 535"/>
                  <a:gd name="T6" fmla="*/ 124 w 199"/>
                  <a:gd name="T7" fmla="*/ 430 h 535"/>
                  <a:gd name="T8" fmla="*/ 125 w 199"/>
                  <a:gd name="T9" fmla="*/ 431 h 535"/>
                  <a:gd name="T10" fmla="*/ 128 w 199"/>
                  <a:gd name="T11" fmla="*/ 441 h 535"/>
                  <a:gd name="T12" fmla="*/ 132 w 199"/>
                  <a:gd name="T13" fmla="*/ 456 h 535"/>
                  <a:gd name="T14" fmla="*/ 139 w 199"/>
                  <a:gd name="T15" fmla="*/ 472 h 535"/>
                  <a:gd name="T16" fmla="*/ 143 w 199"/>
                  <a:gd name="T17" fmla="*/ 476 h 535"/>
                  <a:gd name="T18" fmla="*/ 177 w 199"/>
                  <a:gd name="T19" fmla="*/ 503 h 535"/>
                  <a:gd name="T20" fmla="*/ 187 w 199"/>
                  <a:gd name="T21" fmla="*/ 515 h 535"/>
                  <a:gd name="T22" fmla="*/ 149 w 199"/>
                  <a:gd name="T23" fmla="*/ 476 h 535"/>
                  <a:gd name="T24" fmla="*/ 141 w 199"/>
                  <a:gd name="T25" fmla="*/ 469 h 535"/>
                  <a:gd name="T26" fmla="*/ 144 w 199"/>
                  <a:gd name="T27" fmla="*/ 470 h 535"/>
                  <a:gd name="T28" fmla="*/ 143 w 199"/>
                  <a:gd name="T29" fmla="*/ 468 h 535"/>
                  <a:gd name="T30" fmla="*/ 138 w 199"/>
                  <a:gd name="T31" fmla="*/ 454 h 535"/>
                  <a:gd name="T32" fmla="*/ 130 w 199"/>
                  <a:gd name="T33" fmla="*/ 434 h 535"/>
                  <a:gd name="T34" fmla="*/ 133 w 199"/>
                  <a:gd name="T35" fmla="*/ 434 h 535"/>
                  <a:gd name="T36" fmla="*/ 132 w 199"/>
                  <a:gd name="T37" fmla="*/ 430 h 535"/>
                  <a:gd name="T38" fmla="*/ 131 w 199"/>
                  <a:gd name="T39" fmla="*/ 427 h 535"/>
                  <a:gd name="T40" fmla="*/ 54 w 199"/>
                  <a:gd name="T41" fmla="*/ 334 h 535"/>
                  <a:gd name="T42" fmla="*/ 57 w 199"/>
                  <a:gd name="T43" fmla="*/ 345 h 535"/>
                  <a:gd name="T44" fmla="*/ 65 w 199"/>
                  <a:gd name="T45" fmla="*/ 365 h 535"/>
                  <a:gd name="T46" fmla="*/ 72 w 199"/>
                  <a:gd name="T47" fmla="*/ 376 h 535"/>
                  <a:gd name="T48" fmla="*/ 73 w 199"/>
                  <a:gd name="T49" fmla="*/ 378 h 535"/>
                  <a:gd name="T50" fmla="*/ 80 w 199"/>
                  <a:gd name="T51" fmla="*/ 384 h 535"/>
                  <a:gd name="T52" fmla="*/ 83 w 199"/>
                  <a:gd name="T53" fmla="*/ 385 h 535"/>
                  <a:gd name="T54" fmla="*/ 96 w 199"/>
                  <a:gd name="T55" fmla="*/ 388 h 535"/>
                  <a:gd name="T56" fmla="*/ 98 w 199"/>
                  <a:gd name="T57" fmla="*/ 388 h 535"/>
                  <a:gd name="T58" fmla="*/ 71 w 199"/>
                  <a:gd name="T59" fmla="*/ 179 h 535"/>
                  <a:gd name="T60" fmla="*/ 39 w 199"/>
                  <a:gd name="T61" fmla="*/ 111 h 535"/>
                  <a:gd name="T62" fmla="*/ 40 w 199"/>
                  <a:gd name="T63" fmla="*/ 113 h 535"/>
                  <a:gd name="T64" fmla="*/ 5 w 199"/>
                  <a:gd name="T65" fmla="*/ 62 h 535"/>
                  <a:gd name="T66" fmla="*/ 16 w 199"/>
                  <a:gd name="T67" fmla="*/ 84 h 535"/>
                  <a:gd name="T68" fmla="*/ 19 w 199"/>
                  <a:gd name="T69" fmla="*/ 88 h 535"/>
                  <a:gd name="T70" fmla="*/ 25 w 199"/>
                  <a:gd name="T71" fmla="*/ 88 h 535"/>
                  <a:gd name="T72" fmla="*/ 26 w 199"/>
                  <a:gd name="T73" fmla="*/ 82 h 535"/>
                  <a:gd name="T74" fmla="*/ 22 w 199"/>
                  <a:gd name="T75" fmla="*/ 70 h 535"/>
                  <a:gd name="T76" fmla="*/ 0 w 199"/>
                  <a:gd name="T77" fmla="*/ 29 h 535"/>
                  <a:gd name="T78" fmla="*/ 199 w 199"/>
                  <a:gd name="T79" fmla="*/ 17 h 535"/>
                  <a:gd name="T80" fmla="*/ 198 w 199"/>
                  <a:gd name="T81" fmla="*/ 20 h 535"/>
                  <a:gd name="T82" fmla="*/ 185 w 199"/>
                  <a:gd name="T83" fmla="*/ 41 h 535"/>
                  <a:gd name="T84" fmla="*/ 180 w 199"/>
                  <a:gd name="T85" fmla="*/ 46 h 535"/>
                  <a:gd name="T86" fmla="*/ 177 w 199"/>
                  <a:gd name="T87" fmla="*/ 49 h 535"/>
                  <a:gd name="T88" fmla="*/ 197 w 199"/>
                  <a:gd name="T89" fmla="*/ 26 h 535"/>
                  <a:gd name="T90" fmla="*/ 199 w 199"/>
                  <a:gd name="T91" fmla="*/ 19 h 535"/>
                  <a:gd name="T92" fmla="*/ 199 w 199"/>
                  <a:gd name="T93" fmla="*/ 17 h 535"/>
                  <a:gd name="T94" fmla="*/ 15 w 199"/>
                  <a:gd name="T95" fmla="*/ 18 h 535"/>
                  <a:gd name="T96" fmla="*/ 30 w 199"/>
                  <a:gd name="T97" fmla="*/ 3 h 535"/>
                  <a:gd name="T98" fmla="*/ 26 w 199"/>
                  <a:gd name="T99" fmla="*/ 3 h 535"/>
                  <a:gd name="T100" fmla="*/ 21 w 199"/>
                  <a:gd name="T101" fmla="*/ 2 h 535"/>
                  <a:gd name="T102" fmla="*/ 16 w 199"/>
                  <a:gd name="T103" fmla="*/ 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9" h="535">
                    <a:moveTo>
                      <a:pt x="119" y="407"/>
                    </a:moveTo>
                    <a:cubicBezTo>
                      <a:pt x="116" y="407"/>
                      <a:pt x="116" y="407"/>
                      <a:pt x="116" y="407"/>
                    </a:cubicBezTo>
                    <a:cubicBezTo>
                      <a:pt x="115" y="407"/>
                      <a:pt x="115" y="407"/>
                      <a:pt x="115" y="407"/>
                    </a:cubicBezTo>
                    <a:cubicBezTo>
                      <a:pt x="115" y="407"/>
                      <a:pt x="115" y="407"/>
                      <a:pt x="115" y="407"/>
                    </a:cubicBezTo>
                    <a:cubicBezTo>
                      <a:pt x="115" y="407"/>
                      <a:pt x="115" y="407"/>
                      <a:pt x="115" y="407"/>
                    </a:cubicBezTo>
                    <a:cubicBezTo>
                      <a:pt x="114" y="407"/>
                      <a:pt x="114" y="407"/>
                      <a:pt x="114" y="407"/>
                    </a:cubicBezTo>
                    <a:cubicBezTo>
                      <a:pt x="114" y="407"/>
                      <a:pt x="114" y="407"/>
                      <a:pt x="114" y="407"/>
                    </a:cubicBezTo>
                    <a:cubicBezTo>
                      <a:pt x="112" y="407"/>
                      <a:pt x="112" y="407"/>
                      <a:pt x="112" y="407"/>
                    </a:cubicBezTo>
                    <a:cubicBezTo>
                      <a:pt x="110" y="407"/>
                      <a:pt x="110" y="407"/>
                      <a:pt x="110" y="407"/>
                    </a:cubicBezTo>
                    <a:cubicBezTo>
                      <a:pt x="110" y="408"/>
                      <a:pt x="110" y="408"/>
                      <a:pt x="111" y="409"/>
                    </a:cubicBezTo>
                    <a:cubicBezTo>
                      <a:pt x="113" y="412"/>
                      <a:pt x="115" y="414"/>
                      <a:pt x="117" y="417"/>
                    </a:cubicBezTo>
                    <a:cubicBezTo>
                      <a:pt x="119" y="420"/>
                      <a:pt x="121" y="423"/>
                      <a:pt x="122" y="426"/>
                    </a:cubicBezTo>
                    <a:cubicBezTo>
                      <a:pt x="123" y="426"/>
                      <a:pt x="123" y="426"/>
                      <a:pt x="123" y="426"/>
                    </a:cubicBezTo>
                    <a:cubicBezTo>
                      <a:pt x="123" y="426"/>
                      <a:pt x="123" y="426"/>
                      <a:pt x="123" y="426"/>
                    </a:cubicBezTo>
                    <a:cubicBezTo>
                      <a:pt x="123" y="427"/>
                      <a:pt x="124" y="428"/>
                      <a:pt x="124" y="430"/>
                    </a:cubicBezTo>
                    <a:cubicBezTo>
                      <a:pt x="124" y="430"/>
                      <a:pt x="124" y="430"/>
                      <a:pt x="124" y="430"/>
                    </a:cubicBezTo>
                    <a:cubicBezTo>
                      <a:pt x="125" y="430"/>
                      <a:pt x="125" y="430"/>
                      <a:pt x="125" y="430"/>
                    </a:cubicBezTo>
                    <a:cubicBezTo>
                      <a:pt x="125" y="431"/>
                      <a:pt x="125" y="431"/>
                      <a:pt x="125" y="431"/>
                    </a:cubicBezTo>
                    <a:cubicBezTo>
                      <a:pt x="125" y="431"/>
                      <a:pt x="125" y="431"/>
                      <a:pt x="125" y="431"/>
                    </a:cubicBezTo>
                    <a:cubicBezTo>
                      <a:pt x="125" y="431"/>
                      <a:pt x="125" y="431"/>
                      <a:pt x="125" y="431"/>
                    </a:cubicBezTo>
                    <a:cubicBezTo>
                      <a:pt x="125" y="432"/>
                      <a:pt x="125" y="432"/>
                      <a:pt x="125" y="432"/>
                    </a:cubicBezTo>
                    <a:cubicBezTo>
                      <a:pt x="126" y="433"/>
                      <a:pt x="126" y="433"/>
                      <a:pt x="126" y="433"/>
                    </a:cubicBezTo>
                    <a:cubicBezTo>
                      <a:pt x="126" y="434"/>
                      <a:pt x="126" y="435"/>
                      <a:pt x="127" y="436"/>
                    </a:cubicBezTo>
                    <a:cubicBezTo>
                      <a:pt x="128" y="438"/>
                      <a:pt x="128" y="439"/>
                      <a:pt x="128" y="441"/>
                    </a:cubicBezTo>
                    <a:cubicBezTo>
                      <a:pt x="129" y="441"/>
                      <a:pt x="129" y="442"/>
                      <a:pt x="129" y="442"/>
                    </a:cubicBezTo>
                    <a:cubicBezTo>
                      <a:pt x="129" y="444"/>
                      <a:pt x="130" y="445"/>
                      <a:pt x="130" y="447"/>
                    </a:cubicBezTo>
                    <a:cubicBezTo>
                      <a:pt x="130" y="448"/>
                      <a:pt x="130" y="448"/>
                      <a:pt x="131" y="449"/>
                    </a:cubicBezTo>
                    <a:cubicBezTo>
                      <a:pt x="131" y="451"/>
                      <a:pt x="132" y="453"/>
                      <a:pt x="132" y="456"/>
                    </a:cubicBezTo>
                    <a:cubicBezTo>
                      <a:pt x="133" y="458"/>
                      <a:pt x="133" y="460"/>
                      <a:pt x="134" y="462"/>
                    </a:cubicBezTo>
                    <a:cubicBezTo>
                      <a:pt x="135" y="464"/>
                      <a:pt x="136" y="466"/>
                      <a:pt x="137" y="468"/>
                    </a:cubicBezTo>
                    <a:cubicBezTo>
                      <a:pt x="138" y="469"/>
                      <a:pt x="138" y="470"/>
                      <a:pt x="139" y="471"/>
                    </a:cubicBezTo>
                    <a:cubicBezTo>
                      <a:pt x="139" y="472"/>
                      <a:pt x="139" y="472"/>
                      <a:pt x="139" y="472"/>
                    </a:cubicBezTo>
                    <a:cubicBezTo>
                      <a:pt x="139" y="472"/>
                      <a:pt x="139" y="472"/>
                      <a:pt x="139" y="472"/>
                    </a:cubicBezTo>
                    <a:cubicBezTo>
                      <a:pt x="140" y="472"/>
                      <a:pt x="140" y="472"/>
                      <a:pt x="140" y="472"/>
                    </a:cubicBezTo>
                    <a:cubicBezTo>
                      <a:pt x="141" y="474"/>
                      <a:pt x="141" y="474"/>
                      <a:pt x="141" y="474"/>
                    </a:cubicBezTo>
                    <a:cubicBezTo>
                      <a:pt x="142" y="474"/>
                      <a:pt x="142" y="475"/>
                      <a:pt x="143" y="476"/>
                    </a:cubicBezTo>
                    <a:cubicBezTo>
                      <a:pt x="144" y="477"/>
                      <a:pt x="144" y="477"/>
                      <a:pt x="145" y="478"/>
                    </a:cubicBezTo>
                    <a:cubicBezTo>
                      <a:pt x="151" y="484"/>
                      <a:pt x="158" y="487"/>
                      <a:pt x="163" y="491"/>
                    </a:cubicBezTo>
                    <a:cubicBezTo>
                      <a:pt x="166" y="493"/>
                      <a:pt x="169" y="495"/>
                      <a:pt x="171" y="497"/>
                    </a:cubicBezTo>
                    <a:cubicBezTo>
                      <a:pt x="174" y="499"/>
                      <a:pt x="176" y="501"/>
                      <a:pt x="177" y="503"/>
                    </a:cubicBezTo>
                    <a:cubicBezTo>
                      <a:pt x="184" y="512"/>
                      <a:pt x="188" y="520"/>
                      <a:pt x="190" y="526"/>
                    </a:cubicBezTo>
                    <a:cubicBezTo>
                      <a:pt x="192" y="531"/>
                      <a:pt x="193" y="535"/>
                      <a:pt x="193" y="535"/>
                    </a:cubicBezTo>
                    <a:cubicBezTo>
                      <a:pt x="193" y="535"/>
                      <a:pt x="192" y="531"/>
                      <a:pt x="191" y="526"/>
                    </a:cubicBezTo>
                    <a:cubicBezTo>
                      <a:pt x="190" y="523"/>
                      <a:pt x="188" y="519"/>
                      <a:pt x="187" y="515"/>
                    </a:cubicBezTo>
                    <a:cubicBezTo>
                      <a:pt x="185" y="511"/>
                      <a:pt x="183" y="506"/>
                      <a:pt x="179" y="502"/>
                    </a:cubicBezTo>
                    <a:cubicBezTo>
                      <a:pt x="178" y="499"/>
                      <a:pt x="175" y="497"/>
                      <a:pt x="173" y="495"/>
                    </a:cubicBezTo>
                    <a:cubicBezTo>
                      <a:pt x="171" y="492"/>
                      <a:pt x="168" y="490"/>
                      <a:pt x="166" y="488"/>
                    </a:cubicBezTo>
                    <a:cubicBezTo>
                      <a:pt x="160" y="484"/>
                      <a:pt x="154" y="481"/>
                      <a:pt x="149" y="476"/>
                    </a:cubicBezTo>
                    <a:cubicBezTo>
                      <a:pt x="149" y="476"/>
                      <a:pt x="149" y="476"/>
                      <a:pt x="149" y="476"/>
                    </a:cubicBezTo>
                    <a:cubicBezTo>
                      <a:pt x="148" y="475"/>
                      <a:pt x="148" y="475"/>
                      <a:pt x="147" y="474"/>
                    </a:cubicBezTo>
                    <a:cubicBezTo>
                      <a:pt x="146" y="473"/>
                      <a:pt x="144" y="472"/>
                      <a:pt x="143" y="471"/>
                    </a:cubicBezTo>
                    <a:cubicBezTo>
                      <a:pt x="142" y="471"/>
                      <a:pt x="142" y="470"/>
                      <a:pt x="141" y="469"/>
                    </a:cubicBezTo>
                    <a:cubicBezTo>
                      <a:pt x="140" y="468"/>
                      <a:pt x="140" y="468"/>
                      <a:pt x="140" y="467"/>
                    </a:cubicBezTo>
                    <a:cubicBezTo>
                      <a:pt x="139" y="467"/>
                      <a:pt x="139" y="467"/>
                      <a:pt x="139" y="467"/>
                    </a:cubicBezTo>
                    <a:cubicBezTo>
                      <a:pt x="139" y="467"/>
                      <a:pt x="140" y="467"/>
                      <a:pt x="142" y="468"/>
                    </a:cubicBezTo>
                    <a:cubicBezTo>
                      <a:pt x="142" y="469"/>
                      <a:pt x="143" y="469"/>
                      <a:pt x="144" y="470"/>
                    </a:cubicBezTo>
                    <a:cubicBezTo>
                      <a:pt x="144" y="469"/>
                      <a:pt x="144" y="469"/>
                      <a:pt x="144" y="469"/>
                    </a:cubicBezTo>
                    <a:cubicBezTo>
                      <a:pt x="144" y="469"/>
                      <a:pt x="144" y="469"/>
                      <a:pt x="144" y="469"/>
                    </a:cubicBezTo>
                    <a:cubicBezTo>
                      <a:pt x="143" y="468"/>
                      <a:pt x="143" y="468"/>
                      <a:pt x="143" y="468"/>
                    </a:cubicBezTo>
                    <a:cubicBezTo>
                      <a:pt x="143" y="468"/>
                      <a:pt x="143" y="468"/>
                      <a:pt x="143" y="468"/>
                    </a:cubicBezTo>
                    <a:cubicBezTo>
                      <a:pt x="143" y="467"/>
                      <a:pt x="142" y="466"/>
                      <a:pt x="142" y="466"/>
                    </a:cubicBezTo>
                    <a:cubicBezTo>
                      <a:pt x="141" y="464"/>
                      <a:pt x="140" y="462"/>
                      <a:pt x="139" y="460"/>
                    </a:cubicBezTo>
                    <a:cubicBezTo>
                      <a:pt x="139" y="458"/>
                      <a:pt x="138" y="456"/>
                      <a:pt x="138" y="454"/>
                    </a:cubicBezTo>
                    <a:cubicBezTo>
                      <a:pt x="138" y="454"/>
                      <a:pt x="138" y="454"/>
                      <a:pt x="138" y="454"/>
                    </a:cubicBezTo>
                    <a:cubicBezTo>
                      <a:pt x="137" y="450"/>
                      <a:pt x="137" y="446"/>
                      <a:pt x="136" y="443"/>
                    </a:cubicBezTo>
                    <a:cubicBezTo>
                      <a:pt x="136" y="443"/>
                      <a:pt x="136" y="442"/>
                      <a:pt x="136" y="442"/>
                    </a:cubicBezTo>
                    <a:cubicBezTo>
                      <a:pt x="135" y="442"/>
                      <a:pt x="134" y="441"/>
                      <a:pt x="134" y="440"/>
                    </a:cubicBezTo>
                    <a:cubicBezTo>
                      <a:pt x="132" y="438"/>
                      <a:pt x="131" y="436"/>
                      <a:pt x="130" y="434"/>
                    </a:cubicBezTo>
                    <a:cubicBezTo>
                      <a:pt x="129" y="431"/>
                      <a:pt x="128" y="429"/>
                      <a:pt x="128" y="429"/>
                    </a:cubicBezTo>
                    <a:cubicBezTo>
                      <a:pt x="128" y="429"/>
                      <a:pt x="129" y="431"/>
                      <a:pt x="132" y="434"/>
                    </a:cubicBezTo>
                    <a:cubicBezTo>
                      <a:pt x="132" y="434"/>
                      <a:pt x="133" y="435"/>
                      <a:pt x="134" y="436"/>
                    </a:cubicBezTo>
                    <a:cubicBezTo>
                      <a:pt x="134" y="435"/>
                      <a:pt x="134" y="434"/>
                      <a:pt x="133" y="434"/>
                    </a:cubicBezTo>
                    <a:cubicBezTo>
                      <a:pt x="133" y="433"/>
                      <a:pt x="133" y="433"/>
                      <a:pt x="133" y="433"/>
                    </a:cubicBezTo>
                    <a:cubicBezTo>
                      <a:pt x="133" y="433"/>
                      <a:pt x="133" y="432"/>
                      <a:pt x="133" y="432"/>
                    </a:cubicBezTo>
                    <a:cubicBezTo>
                      <a:pt x="133" y="431"/>
                      <a:pt x="132" y="431"/>
                      <a:pt x="132" y="430"/>
                    </a:cubicBezTo>
                    <a:cubicBezTo>
                      <a:pt x="132" y="430"/>
                      <a:pt x="132" y="430"/>
                      <a:pt x="132" y="430"/>
                    </a:cubicBezTo>
                    <a:cubicBezTo>
                      <a:pt x="132" y="429"/>
                      <a:pt x="132" y="429"/>
                      <a:pt x="132" y="429"/>
                    </a:cubicBezTo>
                    <a:cubicBezTo>
                      <a:pt x="131" y="428"/>
                      <a:pt x="131" y="428"/>
                      <a:pt x="131" y="428"/>
                    </a:cubicBezTo>
                    <a:cubicBezTo>
                      <a:pt x="131" y="428"/>
                      <a:pt x="131" y="428"/>
                      <a:pt x="131" y="428"/>
                    </a:cubicBezTo>
                    <a:cubicBezTo>
                      <a:pt x="131" y="427"/>
                      <a:pt x="131" y="427"/>
                      <a:pt x="131" y="427"/>
                    </a:cubicBezTo>
                    <a:cubicBezTo>
                      <a:pt x="130" y="425"/>
                      <a:pt x="129" y="423"/>
                      <a:pt x="128" y="421"/>
                    </a:cubicBezTo>
                    <a:cubicBezTo>
                      <a:pt x="126" y="416"/>
                      <a:pt x="123" y="411"/>
                      <a:pt x="119" y="407"/>
                    </a:cubicBezTo>
                    <a:moveTo>
                      <a:pt x="54" y="334"/>
                    </a:moveTo>
                    <a:cubicBezTo>
                      <a:pt x="54" y="334"/>
                      <a:pt x="54" y="334"/>
                      <a:pt x="54" y="334"/>
                    </a:cubicBezTo>
                    <a:cubicBezTo>
                      <a:pt x="54" y="336"/>
                      <a:pt x="54" y="337"/>
                      <a:pt x="55" y="338"/>
                    </a:cubicBezTo>
                    <a:cubicBezTo>
                      <a:pt x="56" y="342"/>
                      <a:pt x="56" y="342"/>
                      <a:pt x="56" y="342"/>
                    </a:cubicBezTo>
                    <a:cubicBezTo>
                      <a:pt x="56" y="343"/>
                      <a:pt x="56" y="343"/>
                      <a:pt x="56" y="343"/>
                    </a:cubicBezTo>
                    <a:cubicBezTo>
                      <a:pt x="57" y="345"/>
                      <a:pt x="57" y="345"/>
                      <a:pt x="57" y="345"/>
                    </a:cubicBezTo>
                    <a:cubicBezTo>
                      <a:pt x="57" y="348"/>
                      <a:pt x="58" y="350"/>
                      <a:pt x="59" y="352"/>
                    </a:cubicBezTo>
                    <a:cubicBezTo>
                      <a:pt x="62" y="359"/>
                      <a:pt x="62" y="359"/>
                      <a:pt x="62" y="359"/>
                    </a:cubicBezTo>
                    <a:cubicBezTo>
                      <a:pt x="64" y="363"/>
                      <a:pt x="64" y="363"/>
                      <a:pt x="64" y="363"/>
                    </a:cubicBezTo>
                    <a:cubicBezTo>
                      <a:pt x="65" y="365"/>
                      <a:pt x="65" y="365"/>
                      <a:pt x="65" y="365"/>
                    </a:cubicBezTo>
                    <a:cubicBezTo>
                      <a:pt x="66" y="367"/>
                      <a:pt x="66" y="367"/>
                      <a:pt x="66" y="367"/>
                    </a:cubicBezTo>
                    <a:cubicBezTo>
                      <a:pt x="67" y="368"/>
                      <a:pt x="67" y="368"/>
                      <a:pt x="67" y="368"/>
                    </a:cubicBezTo>
                    <a:cubicBezTo>
                      <a:pt x="67" y="369"/>
                      <a:pt x="68" y="370"/>
                      <a:pt x="69" y="372"/>
                    </a:cubicBezTo>
                    <a:cubicBezTo>
                      <a:pt x="72" y="376"/>
                      <a:pt x="72" y="376"/>
                      <a:pt x="72" y="376"/>
                    </a:cubicBezTo>
                    <a:cubicBezTo>
                      <a:pt x="72" y="377"/>
                      <a:pt x="72" y="377"/>
                      <a:pt x="72" y="377"/>
                    </a:cubicBezTo>
                    <a:cubicBezTo>
                      <a:pt x="72" y="377"/>
                      <a:pt x="72" y="377"/>
                      <a:pt x="72" y="377"/>
                    </a:cubicBezTo>
                    <a:cubicBezTo>
                      <a:pt x="73" y="378"/>
                      <a:pt x="73" y="378"/>
                      <a:pt x="73" y="378"/>
                    </a:cubicBezTo>
                    <a:cubicBezTo>
                      <a:pt x="73" y="378"/>
                      <a:pt x="73" y="378"/>
                      <a:pt x="73" y="378"/>
                    </a:cubicBezTo>
                    <a:cubicBezTo>
                      <a:pt x="74" y="380"/>
                      <a:pt x="74" y="380"/>
                      <a:pt x="74" y="380"/>
                    </a:cubicBezTo>
                    <a:cubicBezTo>
                      <a:pt x="76" y="383"/>
                      <a:pt x="76" y="383"/>
                      <a:pt x="76" y="383"/>
                    </a:cubicBezTo>
                    <a:cubicBezTo>
                      <a:pt x="77" y="383"/>
                      <a:pt x="77" y="383"/>
                      <a:pt x="77" y="383"/>
                    </a:cubicBezTo>
                    <a:cubicBezTo>
                      <a:pt x="78" y="384"/>
                      <a:pt x="79" y="384"/>
                      <a:pt x="80" y="384"/>
                    </a:cubicBezTo>
                    <a:cubicBezTo>
                      <a:pt x="82" y="385"/>
                      <a:pt x="82" y="385"/>
                      <a:pt x="82" y="385"/>
                    </a:cubicBezTo>
                    <a:cubicBezTo>
                      <a:pt x="83" y="385"/>
                      <a:pt x="83" y="385"/>
                      <a:pt x="83" y="385"/>
                    </a:cubicBezTo>
                    <a:cubicBezTo>
                      <a:pt x="83" y="385"/>
                      <a:pt x="83" y="385"/>
                      <a:pt x="83" y="385"/>
                    </a:cubicBezTo>
                    <a:cubicBezTo>
                      <a:pt x="83" y="385"/>
                      <a:pt x="83" y="385"/>
                      <a:pt x="83" y="385"/>
                    </a:cubicBezTo>
                    <a:cubicBezTo>
                      <a:pt x="87" y="386"/>
                      <a:pt x="87" y="386"/>
                      <a:pt x="87" y="386"/>
                    </a:cubicBezTo>
                    <a:cubicBezTo>
                      <a:pt x="88" y="387"/>
                      <a:pt x="90" y="387"/>
                      <a:pt x="91" y="387"/>
                    </a:cubicBezTo>
                    <a:cubicBezTo>
                      <a:pt x="94" y="388"/>
                      <a:pt x="94" y="388"/>
                      <a:pt x="94" y="388"/>
                    </a:cubicBezTo>
                    <a:cubicBezTo>
                      <a:pt x="96" y="388"/>
                      <a:pt x="96" y="388"/>
                      <a:pt x="96" y="388"/>
                    </a:cubicBezTo>
                    <a:cubicBezTo>
                      <a:pt x="96" y="388"/>
                      <a:pt x="96" y="388"/>
                      <a:pt x="96" y="388"/>
                    </a:cubicBezTo>
                    <a:cubicBezTo>
                      <a:pt x="96" y="388"/>
                      <a:pt x="96" y="388"/>
                      <a:pt x="96" y="388"/>
                    </a:cubicBezTo>
                    <a:cubicBezTo>
                      <a:pt x="97" y="388"/>
                      <a:pt x="97" y="388"/>
                      <a:pt x="97" y="388"/>
                    </a:cubicBezTo>
                    <a:cubicBezTo>
                      <a:pt x="98" y="388"/>
                      <a:pt x="98" y="388"/>
                      <a:pt x="98" y="388"/>
                    </a:cubicBezTo>
                    <a:cubicBezTo>
                      <a:pt x="95" y="385"/>
                      <a:pt x="91" y="383"/>
                      <a:pt x="87" y="380"/>
                    </a:cubicBezTo>
                    <a:cubicBezTo>
                      <a:pt x="72" y="369"/>
                      <a:pt x="61" y="353"/>
                      <a:pt x="54" y="334"/>
                    </a:cubicBezTo>
                    <a:moveTo>
                      <a:pt x="71" y="152"/>
                    </a:moveTo>
                    <a:cubicBezTo>
                      <a:pt x="71" y="161"/>
                      <a:pt x="71" y="170"/>
                      <a:pt x="71" y="179"/>
                    </a:cubicBezTo>
                    <a:cubicBezTo>
                      <a:pt x="71" y="180"/>
                      <a:pt x="71" y="181"/>
                      <a:pt x="71" y="182"/>
                    </a:cubicBezTo>
                    <a:cubicBezTo>
                      <a:pt x="71" y="181"/>
                      <a:pt x="71" y="180"/>
                      <a:pt x="71" y="179"/>
                    </a:cubicBezTo>
                    <a:cubicBezTo>
                      <a:pt x="72" y="170"/>
                      <a:pt x="72" y="161"/>
                      <a:pt x="71" y="152"/>
                    </a:cubicBezTo>
                    <a:moveTo>
                      <a:pt x="39" y="111"/>
                    </a:moveTo>
                    <a:cubicBezTo>
                      <a:pt x="39" y="114"/>
                      <a:pt x="39" y="114"/>
                      <a:pt x="39" y="114"/>
                    </a:cubicBezTo>
                    <a:cubicBezTo>
                      <a:pt x="39" y="114"/>
                      <a:pt x="39" y="114"/>
                      <a:pt x="39" y="114"/>
                    </a:cubicBezTo>
                    <a:cubicBezTo>
                      <a:pt x="40" y="115"/>
                      <a:pt x="40" y="115"/>
                      <a:pt x="41" y="116"/>
                    </a:cubicBezTo>
                    <a:cubicBezTo>
                      <a:pt x="40" y="113"/>
                      <a:pt x="40" y="113"/>
                      <a:pt x="40" y="113"/>
                    </a:cubicBezTo>
                    <a:cubicBezTo>
                      <a:pt x="40" y="113"/>
                      <a:pt x="40" y="112"/>
                      <a:pt x="39" y="111"/>
                    </a:cubicBezTo>
                    <a:moveTo>
                      <a:pt x="0" y="29"/>
                    </a:moveTo>
                    <a:cubicBezTo>
                      <a:pt x="0" y="34"/>
                      <a:pt x="0" y="38"/>
                      <a:pt x="0" y="43"/>
                    </a:cubicBezTo>
                    <a:cubicBezTo>
                      <a:pt x="1" y="49"/>
                      <a:pt x="3" y="56"/>
                      <a:pt x="5" y="62"/>
                    </a:cubicBezTo>
                    <a:cubicBezTo>
                      <a:pt x="5" y="62"/>
                      <a:pt x="5" y="63"/>
                      <a:pt x="6" y="63"/>
                    </a:cubicBezTo>
                    <a:cubicBezTo>
                      <a:pt x="8" y="69"/>
                      <a:pt x="11" y="74"/>
                      <a:pt x="14" y="80"/>
                    </a:cubicBezTo>
                    <a:cubicBezTo>
                      <a:pt x="15" y="82"/>
                      <a:pt x="15" y="82"/>
                      <a:pt x="15" y="82"/>
                    </a:cubicBezTo>
                    <a:cubicBezTo>
                      <a:pt x="16" y="83"/>
                      <a:pt x="16" y="83"/>
                      <a:pt x="16" y="84"/>
                    </a:cubicBezTo>
                    <a:cubicBezTo>
                      <a:pt x="18" y="87"/>
                      <a:pt x="18" y="87"/>
                      <a:pt x="18" y="87"/>
                    </a:cubicBezTo>
                    <a:cubicBezTo>
                      <a:pt x="19" y="88"/>
                      <a:pt x="19" y="88"/>
                      <a:pt x="19" y="88"/>
                    </a:cubicBezTo>
                    <a:cubicBezTo>
                      <a:pt x="19" y="88"/>
                      <a:pt x="19" y="88"/>
                      <a:pt x="19" y="88"/>
                    </a:cubicBezTo>
                    <a:cubicBezTo>
                      <a:pt x="19" y="88"/>
                      <a:pt x="19" y="88"/>
                      <a:pt x="19" y="88"/>
                    </a:cubicBezTo>
                    <a:cubicBezTo>
                      <a:pt x="20" y="89"/>
                      <a:pt x="20" y="89"/>
                      <a:pt x="20" y="90"/>
                    </a:cubicBezTo>
                    <a:cubicBezTo>
                      <a:pt x="22" y="91"/>
                      <a:pt x="23" y="93"/>
                      <a:pt x="24" y="94"/>
                    </a:cubicBezTo>
                    <a:cubicBezTo>
                      <a:pt x="24" y="94"/>
                      <a:pt x="24" y="94"/>
                      <a:pt x="24" y="93"/>
                    </a:cubicBezTo>
                    <a:cubicBezTo>
                      <a:pt x="25" y="88"/>
                      <a:pt x="25" y="88"/>
                      <a:pt x="25" y="88"/>
                    </a:cubicBezTo>
                    <a:cubicBezTo>
                      <a:pt x="25" y="86"/>
                      <a:pt x="25" y="86"/>
                      <a:pt x="25" y="86"/>
                    </a:cubicBezTo>
                    <a:cubicBezTo>
                      <a:pt x="25" y="86"/>
                      <a:pt x="25" y="86"/>
                      <a:pt x="25" y="86"/>
                    </a:cubicBezTo>
                    <a:cubicBezTo>
                      <a:pt x="25" y="85"/>
                      <a:pt x="25" y="85"/>
                      <a:pt x="25" y="85"/>
                    </a:cubicBezTo>
                    <a:cubicBezTo>
                      <a:pt x="26" y="82"/>
                      <a:pt x="26" y="82"/>
                      <a:pt x="26" y="82"/>
                    </a:cubicBezTo>
                    <a:cubicBezTo>
                      <a:pt x="26" y="80"/>
                      <a:pt x="26" y="79"/>
                      <a:pt x="26" y="77"/>
                    </a:cubicBezTo>
                    <a:cubicBezTo>
                      <a:pt x="25" y="76"/>
                      <a:pt x="25" y="76"/>
                      <a:pt x="25" y="75"/>
                    </a:cubicBezTo>
                    <a:cubicBezTo>
                      <a:pt x="24" y="74"/>
                      <a:pt x="24" y="74"/>
                      <a:pt x="24" y="74"/>
                    </a:cubicBezTo>
                    <a:cubicBezTo>
                      <a:pt x="23" y="72"/>
                      <a:pt x="22" y="71"/>
                      <a:pt x="22" y="70"/>
                    </a:cubicBezTo>
                    <a:cubicBezTo>
                      <a:pt x="17" y="63"/>
                      <a:pt x="14" y="55"/>
                      <a:pt x="12" y="47"/>
                    </a:cubicBezTo>
                    <a:cubicBezTo>
                      <a:pt x="11" y="45"/>
                      <a:pt x="11" y="44"/>
                      <a:pt x="10" y="43"/>
                    </a:cubicBezTo>
                    <a:cubicBezTo>
                      <a:pt x="7" y="38"/>
                      <a:pt x="7" y="38"/>
                      <a:pt x="7" y="38"/>
                    </a:cubicBezTo>
                    <a:cubicBezTo>
                      <a:pt x="5" y="35"/>
                      <a:pt x="3" y="32"/>
                      <a:pt x="0" y="29"/>
                    </a:cubicBezTo>
                    <a:moveTo>
                      <a:pt x="199" y="17"/>
                    </a:moveTo>
                    <a:cubicBezTo>
                      <a:pt x="199" y="17"/>
                      <a:pt x="199" y="17"/>
                      <a:pt x="199" y="17"/>
                    </a:cubicBezTo>
                    <a:cubicBezTo>
                      <a:pt x="199" y="17"/>
                      <a:pt x="199" y="17"/>
                      <a:pt x="199" y="17"/>
                    </a:cubicBezTo>
                    <a:cubicBezTo>
                      <a:pt x="199" y="17"/>
                      <a:pt x="199" y="17"/>
                      <a:pt x="199" y="17"/>
                    </a:cubicBezTo>
                    <a:cubicBezTo>
                      <a:pt x="199" y="17"/>
                      <a:pt x="199" y="18"/>
                      <a:pt x="198" y="19"/>
                    </a:cubicBezTo>
                    <a:cubicBezTo>
                      <a:pt x="198" y="19"/>
                      <a:pt x="198" y="19"/>
                      <a:pt x="198" y="19"/>
                    </a:cubicBezTo>
                    <a:cubicBezTo>
                      <a:pt x="198" y="19"/>
                      <a:pt x="198" y="19"/>
                      <a:pt x="198" y="19"/>
                    </a:cubicBezTo>
                    <a:cubicBezTo>
                      <a:pt x="198" y="19"/>
                      <a:pt x="198" y="20"/>
                      <a:pt x="198" y="20"/>
                    </a:cubicBezTo>
                    <a:cubicBezTo>
                      <a:pt x="198" y="22"/>
                      <a:pt x="197" y="23"/>
                      <a:pt x="196" y="25"/>
                    </a:cubicBezTo>
                    <a:cubicBezTo>
                      <a:pt x="195" y="28"/>
                      <a:pt x="193" y="31"/>
                      <a:pt x="191" y="35"/>
                    </a:cubicBezTo>
                    <a:cubicBezTo>
                      <a:pt x="189" y="37"/>
                      <a:pt x="188" y="39"/>
                      <a:pt x="185" y="40"/>
                    </a:cubicBezTo>
                    <a:cubicBezTo>
                      <a:pt x="185" y="41"/>
                      <a:pt x="185" y="41"/>
                      <a:pt x="185" y="41"/>
                    </a:cubicBezTo>
                    <a:cubicBezTo>
                      <a:pt x="184" y="42"/>
                      <a:pt x="183" y="44"/>
                      <a:pt x="182" y="45"/>
                    </a:cubicBezTo>
                    <a:cubicBezTo>
                      <a:pt x="182" y="45"/>
                      <a:pt x="182" y="45"/>
                      <a:pt x="182" y="45"/>
                    </a:cubicBezTo>
                    <a:cubicBezTo>
                      <a:pt x="182" y="45"/>
                      <a:pt x="182" y="45"/>
                      <a:pt x="182" y="45"/>
                    </a:cubicBezTo>
                    <a:cubicBezTo>
                      <a:pt x="180" y="46"/>
                      <a:pt x="180" y="46"/>
                      <a:pt x="180" y="46"/>
                    </a:cubicBezTo>
                    <a:cubicBezTo>
                      <a:pt x="179" y="47"/>
                      <a:pt x="179" y="47"/>
                      <a:pt x="179" y="47"/>
                    </a:cubicBezTo>
                    <a:cubicBezTo>
                      <a:pt x="179" y="47"/>
                      <a:pt x="179" y="47"/>
                      <a:pt x="179" y="47"/>
                    </a:cubicBezTo>
                    <a:cubicBezTo>
                      <a:pt x="178" y="48"/>
                      <a:pt x="178" y="48"/>
                      <a:pt x="178" y="48"/>
                    </a:cubicBezTo>
                    <a:cubicBezTo>
                      <a:pt x="177" y="49"/>
                      <a:pt x="177" y="49"/>
                      <a:pt x="177" y="49"/>
                    </a:cubicBezTo>
                    <a:cubicBezTo>
                      <a:pt x="177" y="49"/>
                      <a:pt x="177" y="49"/>
                      <a:pt x="177" y="49"/>
                    </a:cubicBezTo>
                    <a:cubicBezTo>
                      <a:pt x="179" y="48"/>
                      <a:pt x="180" y="47"/>
                      <a:pt x="181" y="47"/>
                    </a:cubicBezTo>
                    <a:cubicBezTo>
                      <a:pt x="186" y="43"/>
                      <a:pt x="189" y="40"/>
                      <a:pt x="192" y="36"/>
                    </a:cubicBezTo>
                    <a:cubicBezTo>
                      <a:pt x="194" y="32"/>
                      <a:pt x="196" y="29"/>
                      <a:pt x="197" y="26"/>
                    </a:cubicBezTo>
                    <a:cubicBezTo>
                      <a:pt x="197" y="24"/>
                      <a:pt x="198" y="22"/>
                      <a:pt x="198" y="21"/>
                    </a:cubicBezTo>
                    <a:cubicBezTo>
                      <a:pt x="198" y="20"/>
                      <a:pt x="198" y="20"/>
                      <a:pt x="199" y="19"/>
                    </a:cubicBezTo>
                    <a:cubicBezTo>
                      <a:pt x="199" y="19"/>
                      <a:pt x="199" y="19"/>
                      <a:pt x="199" y="19"/>
                    </a:cubicBezTo>
                    <a:cubicBezTo>
                      <a:pt x="199" y="19"/>
                      <a:pt x="199" y="19"/>
                      <a:pt x="199" y="19"/>
                    </a:cubicBezTo>
                    <a:cubicBezTo>
                      <a:pt x="199" y="18"/>
                      <a:pt x="199" y="18"/>
                      <a:pt x="199" y="17"/>
                    </a:cubicBezTo>
                    <a:cubicBezTo>
                      <a:pt x="199" y="17"/>
                      <a:pt x="199" y="17"/>
                      <a:pt x="199" y="17"/>
                    </a:cubicBezTo>
                    <a:cubicBezTo>
                      <a:pt x="199" y="17"/>
                      <a:pt x="199" y="17"/>
                      <a:pt x="199" y="17"/>
                    </a:cubicBezTo>
                    <a:cubicBezTo>
                      <a:pt x="199" y="17"/>
                      <a:pt x="199" y="17"/>
                      <a:pt x="199" y="17"/>
                    </a:cubicBezTo>
                    <a:moveTo>
                      <a:pt x="16" y="0"/>
                    </a:moveTo>
                    <a:cubicBezTo>
                      <a:pt x="14" y="2"/>
                      <a:pt x="12" y="4"/>
                      <a:pt x="11" y="5"/>
                    </a:cubicBezTo>
                    <a:cubicBezTo>
                      <a:pt x="10" y="7"/>
                      <a:pt x="9" y="8"/>
                      <a:pt x="8" y="9"/>
                    </a:cubicBezTo>
                    <a:cubicBezTo>
                      <a:pt x="10" y="12"/>
                      <a:pt x="12" y="15"/>
                      <a:pt x="15" y="18"/>
                    </a:cubicBezTo>
                    <a:cubicBezTo>
                      <a:pt x="16" y="16"/>
                      <a:pt x="17" y="14"/>
                      <a:pt x="18" y="12"/>
                    </a:cubicBezTo>
                    <a:cubicBezTo>
                      <a:pt x="20" y="10"/>
                      <a:pt x="22" y="9"/>
                      <a:pt x="23" y="7"/>
                    </a:cubicBezTo>
                    <a:cubicBezTo>
                      <a:pt x="25" y="6"/>
                      <a:pt x="28" y="4"/>
                      <a:pt x="30" y="3"/>
                    </a:cubicBezTo>
                    <a:cubicBezTo>
                      <a:pt x="30" y="3"/>
                      <a:pt x="30" y="3"/>
                      <a:pt x="30" y="3"/>
                    </a:cubicBezTo>
                    <a:cubicBezTo>
                      <a:pt x="27" y="3"/>
                      <a:pt x="27" y="3"/>
                      <a:pt x="27" y="3"/>
                    </a:cubicBezTo>
                    <a:cubicBezTo>
                      <a:pt x="27" y="3"/>
                      <a:pt x="27" y="3"/>
                      <a:pt x="27" y="3"/>
                    </a:cubicBezTo>
                    <a:cubicBezTo>
                      <a:pt x="26" y="3"/>
                      <a:pt x="26" y="3"/>
                      <a:pt x="26" y="3"/>
                    </a:cubicBezTo>
                    <a:cubicBezTo>
                      <a:pt x="26" y="3"/>
                      <a:pt x="26" y="3"/>
                      <a:pt x="26" y="3"/>
                    </a:cubicBezTo>
                    <a:cubicBezTo>
                      <a:pt x="24" y="2"/>
                      <a:pt x="24" y="2"/>
                      <a:pt x="24" y="2"/>
                    </a:cubicBezTo>
                    <a:cubicBezTo>
                      <a:pt x="22" y="2"/>
                      <a:pt x="22" y="2"/>
                      <a:pt x="22" y="2"/>
                    </a:cubicBezTo>
                    <a:cubicBezTo>
                      <a:pt x="21" y="2"/>
                      <a:pt x="21" y="2"/>
                      <a:pt x="21" y="2"/>
                    </a:cubicBezTo>
                    <a:cubicBezTo>
                      <a:pt x="21" y="2"/>
                      <a:pt x="21" y="2"/>
                      <a:pt x="21" y="2"/>
                    </a:cubicBezTo>
                    <a:cubicBezTo>
                      <a:pt x="20" y="2"/>
                      <a:pt x="20" y="2"/>
                      <a:pt x="20" y="2"/>
                    </a:cubicBezTo>
                    <a:cubicBezTo>
                      <a:pt x="19" y="1"/>
                      <a:pt x="19" y="1"/>
                      <a:pt x="19" y="1"/>
                    </a:cubicBezTo>
                    <a:cubicBezTo>
                      <a:pt x="17" y="1"/>
                      <a:pt x="17" y="1"/>
                      <a:pt x="17" y="1"/>
                    </a:cubicBezTo>
                    <a:cubicBezTo>
                      <a:pt x="16" y="0"/>
                      <a:pt x="16" y="0"/>
                      <a:pt x="16"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5" name="Freeform 409">
                <a:extLst>
                  <a:ext uri="{FF2B5EF4-FFF2-40B4-BE49-F238E27FC236}">
                    <a16:creationId xmlns:a16="http://schemas.microsoft.com/office/drawing/2014/main" id="{FEC73B32-2C45-451C-BBD2-BCED7F82F263}"/>
                  </a:ext>
                </a:extLst>
              </p:cNvPr>
              <p:cNvSpPr>
                <a:spLocks/>
              </p:cNvSpPr>
              <p:nvPr/>
            </p:nvSpPr>
            <p:spPr bwMode="auto">
              <a:xfrm>
                <a:off x="2761" y="3017"/>
                <a:ext cx="140" cy="71"/>
              </a:xfrm>
              <a:custGeom>
                <a:avLst/>
                <a:gdLst>
                  <a:gd name="T0" fmla="*/ 0 w 59"/>
                  <a:gd name="T1" fmla="*/ 0 h 30"/>
                  <a:gd name="T2" fmla="*/ 1 w 59"/>
                  <a:gd name="T3" fmla="*/ 0 h 30"/>
                  <a:gd name="T4" fmla="*/ 2 w 59"/>
                  <a:gd name="T5" fmla="*/ 2 h 30"/>
                  <a:gd name="T6" fmla="*/ 4 w 59"/>
                  <a:gd name="T7" fmla="*/ 4 h 30"/>
                  <a:gd name="T8" fmla="*/ 8 w 59"/>
                  <a:gd name="T9" fmla="*/ 7 h 30"/>
                  <a:gd name="T10" fmla="*/ 10 w 59"/>
                  <a:gd name="T11" fmla="*/ 9 h 30"/>
                  <a:gd name="T12" fmla="*/ 10 w 59"/>
                  <a:gd name="T13" fmla="*/ 9 h 30"/>
                  <a:gd name="T14" fmla="*/ 13 w 59"/>
                  <a:gd name="T15" fmla="*/ 10 h 30"/>
                  <a:gd name="T16" fmla="*/ 18 w 59"/>
                  <a:gd name="T17" fmla="*/ 12 h 30"/>
                  <a:gd name="T18" fmla="*/ 24 w 59"/>
                  <a:gd name="T19" fmla="*/ 14 h 30"/>
                  <a:gd name="T20" fmla="*/ 30 w 59"/>
                  <a:gd name="T21" fmla="*/ 16 h 30"/>
                  <a:gd name="T22" fmla="*/ 33 w 59"/>
                  <a:gd name="T23" fmla="*/ 16 h 30"/>
                  <a:gd name="T24" fmla="*/ 36 w 59"/>
                  <a:gd name="T25" fmla="*/ 17 h 30"/>
                  <a:gd name="T26" fmla="*/ 39 w 59"/>
                  <a:gd name="T27" fmla="*/ 18 h 30"/>
                  <a:gd name="T28" fmla="*/ 42 w 59"/>
                  <a:gd name="T29" fmla="*/ 18 h 30"/>
                  <a:gd name="T30" fmla="*/ 47 w 59"/>
                  <a:gd name="T31" fmla="*/ 20 h 30"/>
                  <a:gd name="T32" fmla="*/ 52 w 59"/>
                  <a:gd name="T33" fmla="*/ 23 h 30"/>
                  <a:gd name="T34" fmla="*/ 54 w 59"/>
                  <a:gd name="T35" fmla="*/ 24 h 30"/>
                  <a:gd name="T36" fmla="*/ 55 w 59"/>
                  <a:gd name="T37" fmla="*/ 25 h 30"/>
                  <a:gd name="T38" fmla="*/ 57 w 59"/>
                  <a:gd name="T39" fmla="*/ 27 h 30"/>
                  <a:gd name="T40" fmla="*/ 58 w 59"/>
                  <a:gd name="T41" fmla="*/ 30 h 30"/>
                  <a:gd name="T42" fmla="*/ 59 w 59"/>
                  <a:gd name="T43" fmla="*/ 30 h 30"/>
                  <a:gd name="T44" fmla="*/ 59 w 59"/>
                  <a:gd name="T45" fmla="*/ 29 h 30"/>
                  <a:gd name="T46" fmla="*/ 58 w 59"/>
                  <a:gd name="T47" fmla="*/ 27 h 30"/>
                  <a:gd name="T48" fmla="*/ 55 w 59"/>
                  <a:gd name="T49" fmla="*/ 22 h 30"/>
                  <a:gd name="T50" fmla="*/ 53 w 59"/>
                  <a:gd name="T51" fmla="*/ 20 h 30"/>
                  <a:gd name="T52" fmla="*/ 49 w 59"/>
                  <a:gd name="T53" fmla="*/ 17 h 30"/>
                  <a:gd name="T54" fmla="*/ 44 w 59"/>
                  <a:gd name="T55" fmla="*/ 14 h 30"/>
                  <a:gd name="T56" fmla="*/ 38 w 59"/>
                  <a:gd name="T57" fmla="*/ 12 h 30"/>
                  <a:gd name="T58" fmla="*/ 34 w 59"/>
                  <a:gd name="T59" fmla="*/ 11 h 30"/>
                  <a:gd name="T60" fmla="*/ 31 w 59"/>
                  <a:gd name="T61" fmla="*/ 11 h 30"/>
                  <a:gd name="T62" fmla="*/ 25 w 59"/>
                  <a:gd name="T63" fmla="*/ 10 h 30"/>
                  <a:gd name="T64" fmla="*/ 19 w 59"/>
                  <a:gd name="T65" fmla="*/ 8 h 30"/>
                  <a:gd name="T66" fmla="*/ 14 w 59"/>
                  <a:gd name="T67" fmla="*/ 6 h 30"/>
                  <a:gd name="T68" fmla="*/ 9 w 59"/>
                  <a:gd name="T69" fmla="*/ 5 h 30"/>
                  <a:gd name="T70" fmla="*/ 5 w 59"/>
                  <a:gd name="T71" fmla="*/ 3 h 30"/>
                  <a:gd name="T72" fmla="*/ 5 w 59"/>
                  <a:gd name="T73" fmla="*/ 3 h 30"/>
                  <a:gd name="T74" fmla="*/ 3 w 59"/>
                  <a:gd name="T75" fmla="*/ 1 h 30"/>
                  <a:gd name="T76" fmla="*/ 0 w 59"/>
                  <a:gd name="T7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9" h="30">
                    <a:moveTo>
                      <a:pt x="0" y="0"/>
                    </a:moveTo>
                    <a:cubicBezTo>
                      <a:pt x="0" y="0"/>
                      <a:pt x="0" y="0"/>
                      <a:pt x="1" y="0"/>
                    </a:cubicBezTo>
                    <a:cubicBezTo>
                      <a:pt x="1" y="1"/>
                      <a:pt x="1" y="1"/>
                      <a:pt x="2" y="2"/>
                    </a:cubicBezTo>
                    <a:cubicBezTo>
                      <a:pt x="3" y="3"/>
                      <a:pt x="3" y="4"/>
                      <a:pt x="4" y="4"/>
                    </a:cubicBezTo>
                    <a:cubicBezTo>
                      <a:pt x="5" y="5"/>
                      <a:pt x="7" y="6"/>
                      <a:pt x="8" y="7"/>
                    </a:cubicBezTo>
                    <a:cubicBezTo>
                      <a:pt x="9" y="8"/>
                      <a:pt x="9" y="8"/>
                      <a:pt x="10" y="9"/>
                    </a:cubicBezTo>
                    <a:cubicBezTo>
                      <a:pt x="10" y="9"/>
                      <a:pt x="10" y="9"/>
                      <a:pt x="10" y="9"/>
                    </a:cubicBezTo>
                    <a:cubicBezTo>
                      <a:pt x="11" y="9"/>
                      <a:pt x="12" y="9"/>
                      <a:pt x="13" y="10"/>
                    </a:cubicBezTo>
                    <a:cubicBezTo>
                      <a:pt x="14" y="11"/>
                      <a:pt x="16" y="12"/>
                      <a:pt x="18" y="12"/>
                    </a:cubicBezTo>
                    <a:cubicBezTo>
                      <a:pt x="20" y="13"/>
                      <a:pt x="22" y="14"/>
                      <a:pt x="24" y="14"/>
                    </a:cubicBezTo>
                    <a:cubicBezTo>
                      <a:pt x="26" y="15"/>
                      <a:pt x="28" y="15"/>
                      <a:pt x="30" y="16"/>
                    </a:cubicBezTo>
                    <a:cubicBezTo>
                      <a:pt x="33" y="16"/>
                      <a:pt x="33" y="16"/>
                      <a:pt x="33" y="16"/>
                    </a:cubicBezTo>
                    <a:cubicBezTo>
                      <a:pt x="34" y="16"/>
                      <a:pt x="36" y="17"/>
                      <a:pt x="36" y="17"/>
                    </a:cubicBezTo>
                    <a:cubicBezTo>
                      <a:pt x="37" y="17"/>
                      <a:pt x="38" y="17"/>
                      <a:pt x="39" y="18"/>
                    </a:cubicBezTo>
                    <a:cubicBezTo>
                      <a:pt x="40" y="18"/>
                      <a:pt x="41" y="18"/>
                      <a:pt x="42" y="18"/>
                    </a:cubicBezTo>
                    <a:cubicBezTo>
                      <a:pt x="44" y="19"/>
                      <a:pt x="46" y="20"/>
                      <a:pt x="47" y="20"/>
                    </a:cubicBezTo>
                    <a:cubicBezTo>
                      <a:pt x="49" y="21"/>
                      <a:pt x="50" y="22"/>
                      <a:pt x="52" y="23"/>
                    </a:cubicBezTo>
                    <a:cubicBezTo>
                      <a:pt x="53" y="23"/>
                      <a:pt x="53" y="24"/>
                      <a:pt x="54" y="24"/>
                    </a:cubicBezTo>
                    <a:cubicBezTo>
                      <a:pt x="54" y="25"/>
                      <a:pt x="55" y="25"/>
                      <a:pt x="55" y="25"/>
                    </a:cubicBezTo>
                    <a:cubicBezTo>
                      <a:pt x="56" y="26"/>
                      <a:pt x="57" y="27"/>
                      <a:pt x="57" y="27"/>
                    </a:cubicBezTo>
                    <a:cubicBezTo>
                      <a:pt x="58" y="28"/>
                      <a:pt x="58" y="29"/>
                      <a:pt x="58" y="30"/>
                    </a:cubicBezTo>
                    <a:cubicBezTo>
                      <a:pt x="59" y="30"/>
                      <a:pt x="59" y="30"/>
                      <a:pt x="59" y="30"/>
                    </a:cubicBezTo>
                    <a:cubicBezTo>
                      <a:pt x="59" y="30"/>
                      <a:pt x="59" y="30"/>
                      <a:pt x="59" y="29"/>
                    </a:cubicBezTo>
                    <a:cubicBezTo>
                      <a:pt x="59" y="29"/>
                      <a:pt x="58" y="28"/>
                      <a:pt x="58" y="27"/>
                    </a:cubicBezTo>
                    <a:cubicBezTo>
                      <a:pt x="58" y="26"/>
                      <a:pt x="57" y="24"/>
                      <a:pt x="55" y="22"/>
                    </a:cubicBezTo>
                    <a:cubicBezTo>
                      <a:pt x="55" y="22"/>
                      <a:pt x="54" y="21"/>
                      <a:pt x="53" y="20"/>
                    </a:cubicBezTo>
                    <a:cubicBezTo>
                      <a:pt x="52" y="19"/>
                      <a:pt x="51" y="18"/>
                      <a:pt x="49" y="17"/>
                    </a:cubicBezTo>
                    <a:cubicBezTo>
                      <a:pt x="47" y="16"/>
                      <a:pt x="46" y="15"/>
                      <a:pt x="44" y="14"/>
                    </a:cubicBezTo>
                    <a:cubicBezTo>
                      <a:pt x="42" y="13"/>
                      <a:pt x="40" y="13"/>
                      <a:pt x="38" y="12"/>
                    </a:cubicBezTo>
                    <a:cubicBezTo>
                      <a:pt x="37" y="12"/>
                      <a:pt x="35" y="12"/>
                      <a:pt x="34" y="11"/>
                    </a:cubicBezTo>
                    <a:cubicBezTo>
                      <a:pt x="31" y="11"/>
                      <a:pt x="31" y="11"/>
                      <a:pt x="31" y="11"/>
                    </a:cubicBezTo>
                    <a:cubicBezTo>
                      <a:pt x="29" y="10"/>
                      <a:pt x="27" y="10"/>
                      <a:pt x="25" y="10"/>
                    </a:cubicBezTo>
                    <a:cubicBezTo>
                      <a:pt x="23" y="9"/>
                      <a:pt x="21" y="9"/>
                      <a:pt x="19" y="8"/>
                    </a:cubicBezTo>
                    <a:cubicBezTo>
                      <a:pt x="17" y="8"/>
                      <a:pt x="16" y="7"/>
                      <a:pt x="14" y="6"/>
                    </a:cubicBezTo>
                    <a:cubicBezTo>
                      <a:pt x="12" y="6"/>
                      <a:pt x="11" y="5"/>
                      <a:pt x="9" y="5"/>
                    </a:cubicBezTo>
                    <a:cubicBezTo>
                      <a:pt x="8" y="4"/>
                      <a:pt x="7" y="3"/>
                      <a:pt x="5" y="3"/>
                    </a:cubicBezTo>
                    <a:cubicBezTo>
                      <a:pt x="5" y="3"/>
                      <a:pt x="5" y="3"/>
                      <a:pt x="5" y="3"/>
                    </a:cubicBezTo>
                    <a:cubicBezTo>
                      <a:pt x="4" y="2"/>
                      <a:pt x="3" y="2"/>
                      <a:pt x="3" y="1"/>
                    </a:cubicBezTo>
                    <a:cubicBezTo>
                      <a:pt x="1" y="0"/>
                      <a:pt x="0" y="0"/>
                      <a:pt x="0"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6" name="Freeform 410">
                <a:extLst>
                  <a:ext uri="{FF2B5EF4-FFF2-40B4-BE49-F238E27FC236}">
                    <a16:creationId xmlns:a16="http://schemas.microsoft.com/office/drawing/2014/main" id="{EF6E7431-CC58-4371-980A-64D7102B2A5F}"/>
                  </a:ext>
                </a:extLst>
              </p:cNvPr>
              <p:cNvSpPr>
                <a:spLocks noEditPoints="1"/>
              </p:cNvSpPr>
              <p:nvPr/>
            </p:nvSpPr>
            <p:spPr bwMode="auto">
              <a:xfrm>
                <a:off x="2735" y="2874"/>
                <a:ext cx="254" cy="110"/>
              </a:xfrm>
              <a:custGeom>
                <a:avLst/>
                <a:gdLst>
                  <a:gd name="T0" fmla="*/ 2 w 107"/>
                  <a:gd name="T1" fmla="*/ 27 h 46"/>
                  <a:gd name="T2" fmla="*/ 8 w 107"/>
                  <a:gd name="T3" fmla="*/ 35 h 46"/>
                  <a:gd name="T4" fmla="*/ 12 w 107"/>
                  <a:gd name="T5" fmla="*/ 39 h 46"/>
                  <a:gd name="T6" fmla="*/ 21 w 107"/>
                  <a:gd name="T7" fmla="*/ 45 h 46"/>
                  <a:gd name="T8" fmla="*/ 28 w 107"/>
                  <a:gd name="T9" fmla="*/ 46 h 46"/>
                  <a:gd name="T10" fmla="*/ 32 w 107"/>
                  <a:gd name="T11" fmla="*/ 46 h 46"/>
                  <a:gd name="T12" fmla="*/ 33 w 107"/>
                  <a:gd name="T13" fmla="*/ 45 h 46"/>
                  <a:gd name="T14" fmla="*/ 36 w 107"/>
                  <a:gd name="T15" fmla="*/ 45 h 46"/>
                  <a:gd name="T16" fmla="*/ 37 w 107"/>
                  <a:gd name="T17" fmla="*/ 44 h 46"/>
                  <a:gd name="T18" fmla="*/ 38 w 107"/>
                  <a:gd name="T19" fmla="*/ 44 h 46"/>
                  <a:gd name="T20" fmla="*/ 42 w 107"/>
                  <a:gd name="T21" fmla="*/ 42 h 46"/>
                  <a:gd name="T22" fmla="*/ 53 w 107"/>
                  <a:gd name="T23" fmla="*/ 35 h 46"/>
                  <a:gd name="T24" fmla="*/ 58 w 107"/>
                  <a:gd name="T25" fmla="*/ 31 h 46"/>
                  <a:gd name="T26" fmla="*/ 59 w 107"/>
                  <a:gd name="T27" fmla="*/ 30 h 46"/>
                  <a:gd name="T28" fmla="*/ 60 w 107"/>
                  <a:gd name="T29" fmla="*/ 29 h 46"/>
                  <a:gd name="T30" fmla="*/ 62 w 107"/>
                  <a:gd name="T31" fmla="*/ 25 h 46"/>
                  <a:gd name="T32" fmla="*/ 55 w 107"/>
                  <a:gd name="T33" fmla="*/ 24 h 46"/>
                  <a:gd name="T34" fmla="*/ 53 w 107"/>
                  <a:gd name="T35" fmla="*/ 25 h 46"/>
                  <a:gd name="T36" fmla="*/ 52 w 107"/>
                  <a:gd name="T37" fmla="*/ 26 h 46"/>
                  <a:gd name="T38" fmla="*/ 50 w 107"/>
                  <a:gd name="T39" fmla="*/ 28 h 46"/>
                  <a:gd name="T40" fmla="*/ 41 w 107"/>
                  <a:gd name="T41" fmla="*/ 34 h 46"/>
                  <a:gd name="T42" fmla="*/ 36 w 107"/>
                  <a:gd name="T43" fmla="*/ 37 h 46"/>
                  <a:gd name="T44" fmla="*/ 31 w 107"/>
                  <a:gd name="T45" fmla="*/ 39 h 46"/>
                  <a:gd name="T46" fmla="*/ 30 w 107"/>
                  <a:gd name="T47" fmla="*/ 40 h 46"/>
                  <a:gd name="T48" fmla="*/ 28 w 107"/>
                  <a:gd name="T49" fmla="*/ 40 h 46"/>
                  <a:gd name="T50" fmla="*/ 26 w 107"/>
                  <a:gd name="T51" fmla="*/ 40 h 46"/>
                  <a:gd name="T52" fmla="*/ 14 w 107"/>
                  <a:gd name="T53" fmla="*/ 36 h 46"/>
                  <a:gd name="T54" fmla="*/ 9 w 107"/>
                  <a:gd name="T55" fmla="*/ 32 h 46"/>
                  <a:gd name="T56" fmla="*/ 6 w 107"/>
                  <a:gd name="T57" fmla="*/ 29 h 46"/>
                  <a:gd name="T58" fmla="*/ 0 w 107"/>
                  <a:gd name="T59" fmla="*/ 22 h 46"/>
                  <a:gd name="T60" fmla="*/ 87 w 107"/>
                  <a:gd name="T61" fmla="*/ 1 h 46"/>
                  <a:gd name="T62" fmla="*/ 73 w 107"/>
                  <a:gd name="T63" fmla="*/ 8 h 46"/>
                  <a:gd name="T64" fmla="*/ 79 w 107"/>
                  <a:gd name="T65" fmla="*/ 9 h 46"/>
                  <a:gd name="T66" fmla="*/ 88 w 107"/>
                  <a:gd name="T67" fmla="*/ 5 h 46"/>
                  <a:gd name="T68" fmla="*/ 97 w 107"/>
                  <a:gd name="T69" fmla="*/ 3 h 46"/>
                  <a:gd name="T70" fmla="*/ 107 w 107"/>
                  <a:gd name="T71" fmla="*/ 6 h 46"/>
                  <a:gd name="T72" fmla="*/ 96 w 107"/>
                  <a:gd name="T73" fmla="*/ 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7" h="46">
                    <a:moveTo>
                      <a:pt x="0" y="22"/>
                    </a:moveTo>
                    <a:cubicBezTo>
                      <a:pt x="0" y="22"/>
                      <a:pt x="1" y="24"/>
                      <a:pt x="2" y="27"/>
                    </a:cubicBezTo>
                    <a:cubicBezTo>
                      <a:pt x="3" y="29"/>
                      <a:pt x="4" y="31"/>
                      <a:pt x="6" y="33"/>
                    </a:cubicBezTo>
                    <a:cubicBezTo>
                      <a:pt x="6" y="34"/>
                      <a:pt x="7" y="35"/>
                      <a:pt x="8" y="35"/>
                    </a:cubicBezTo>
                    <a:cubicBezTo>
                      <a:pt x="8" y="35"/>
                      <a:pt x="8" y="35"/>
                      <a:pt x="8" y="35"/>
                    </a:cubicBezTo>
                    <a:cubicBezTo>
                      <a:pt x="9" y="37"/>
                      <a:pt x="10" y="38"/>
                      <a:pt x="12" y="39"/>
                    </a:cubicBezTo>
                    <a:cubicBezTo>
                      <a:pt x="13" y="41"/>
                      <a:pt x="15" y="42"/>
                      <a:pt x="17" y="43"/>
                    </a:cubicBezTo>
                    <a:cubicBezTo>
                      <a:pt x="18" y="44"/>
                      <a:pt x="19" y="44"/>
                      <a:pt x="21" y="45"/>
                    </a:cubicBezTo>
                    <a:cubicBezTo>
                      <a:pt x="23" y="45"/>
                      <a:pt x="25" y="46"/>
                      <a:pt x="27" y="46"/>
                    </a:cubicBezTo>
                    <a:cubicBezTo>
                      <a:pt x="28" y="46"/>
                      <a:pt x="28" y="46"/>
                      <a:pt x="28" y="46"/>
                    </a:cubicBezTo>
                    <a:cubicBezTo>
                      <a:pt x="30" y="46"/>
                      <a:pt x="30" y="46"/>
                      <a:pt x="30" y="46"/>
                    </a:cubicBezTo>
                    <a:cubicBezTo>
                      <a:pt x="32" y="46"/>
                      <a:pt x="32" y="46"/>
                      <a:pt x="32" y="46"/>
                    </a:cubicBezTo>
                    <a:cubicBezTo>
                      <a:pt x="33" y="46"/>
                      <a:pt x="33" y="46"/>
                      <a:pt x="33" y="46"/>
                    </a:cubicBezTo>
                    <a:cubicBezTo>
                      <a:pt x="33" y="45"/>
                      <a:pt x="33" y="45"/>
                      <a:pt x="33" y="45"/>
                    </a:cubicBezTo>
                    <a:cubicBezTo>
                      <a:pt x="34" y="45"/>
                      <a:pt x="35" y="45"/>
                      <a:pt x="36" y="45"/>
                    </a:cubicBezTo>
                    <a:cubicBezTo>
                      <a:pt x="36" y="45"/>
                      <a:pt x="36" y="45"/>
                      <a:pt x="36" y="45"/>
                    </a:cubicBezTo>
                    <a:cubicBezTo>
                      <a:pt x="37" y="44"/>
                      <a:pt x="37" y="44"/>
                      <a:pt x="37" y="44"/>
                    </a:cubicBezTo>
                    <a:cubicBezTo>
                      <a:pt x="37" y="44"/>
                      <a:pt x="37" y="44"/>
                      <a:pt x="37" y="44"/>
                    </a:cubicBezTo>
                    <a:cubicBezTo>
                      <a:pt x="37" y="44"/>
                      <a:pt x="37" y="44"/>
                      <a:pt x="37" y="44"/>
                    </a:cubicBezTo>
                    <a:cubicBezTo>
                      <a:pt x="38" y="44"/>
                      <a:pt x="38" y="44"/>
                      <a:pt x="38" y="44"/>
                    </a:cubicBezTo>
                    <a:cubicBezTo>
                      <a:pt x="39" y="43"/>
                      <a:pt x="39" y="43"/>
                      <a:pt x="39" y="43"/>
                    </a:cubicBezTo>
                    <a:cubicBezTo>
                      <a:pt x="40" y="43"/>
                      <a:pt x="41" y="42"/>
                      <a:pt x="42" y="42"/>
                    </a:cubicBezTo>
                    <a:cubicBezTo>
                      <a:pt x="43" y="42"/>
                      <a:pt x="44" y="41"/>
                      <a:pt x="45" y="41"/>
                    </a:cubicBezTo>
                    <a:cubicBezTo>
                      <a:pt x="48" y="39"/>
                      <a:pt x="50" y="37"/>
                      <a:pt x="53" y="35"/>
                    </a:cubicBezTo>
                    <a:cubicBezTo>
                      <a:pt x="54" y="35"/>
                      <a:pt x="55" y="34"/>
                      <a:pt x="55" y="33"/>
                    </a:cubicBezTo>
                    <a:cubicBezTo>
                      <a:pt x="56" y="33"/>
                      <a:pt x="57" y="32"/>
                      <a:pt x="58" y="31"/>
                    </a:cubicBezTo>
                    <a:cubicBezTo>
                      <a:pt x="58" y="31"/>
                      <a:pt x="59" y="30"/>
                      <a:pt x="59" y="30"/>
                    </a:cubicBezTo>
                    <a:cubicBezTo>
                      <a:pt x="59" y="30"/>
                      <a:pt x="59" y="30"/>
                      <a:pt x="59" y="30"/>
                    </a:cubicBezTo>
                    <a:cubicBezTo>
                      <a:pt x="59" y="30"/>
                      <a:pt x="60" y="29"/>
                      <a:pt x="60" y="29"/>
                    </a:cubicBezTo>
                    <a:cubicBezTo>
                      <a:pt x="60" y="29"/>
                      <a:pt x="60" y="29"/>
                      <a:pt x="60" y="29"/>
                    </a:cubicBezTo>
                    <a:cubicBezTo>
                      <a:pt x="61" y="28"/>
                      <a:pt x="63" y="27"/>
                      <a:pt x="64" y="25"/>
                    </a:cubicBezTo>
                    <a:cubicBezTo>
                      <a:pt x="62" y="25"/>
                      <a:pt x="62" y="25"/>
                      <a:pt x="62" y="25"/>
                    </a:cubicBezTo>
                    <a:cubicBezTo>
                      <a:pt x="60" y="25"/>
                      <a:pt x="59" y="25"/>
                      <a:pt x="58" y="25"/>
                    </a:cubicBezTo>
                    <a:cubicBezTo>
                      <a:pt x="55" y="24"/>
                      <a:pt x="55" y="24"/>
                      <a:pt x="55" y="24"/>
                    </a:cubicBezTo>
                    <a:cubicBezTo>
                      <a:pt x="55" y="24"/>
                      <a:pt x="55" y="24"/>
                      <a:pt x="55" y="24"/>
                    </a:cubicBezTo>
                    <a:cubicBezTo>
                      <a:pt x="54" y="24"/>
                      <a:pt x="54" y="25"/>
                      <a:pt x="53" y="25"/>
                    </a:cubicBezTo>
                    <a:cubicBezTo>
                      <a:pt x="53" y="26"/>
                      <a:pt x="53" y="26"/>
                      <a:pt x="52" y="26"/>
                    </a:cubicBezTo>
                    <a:cubicBezTo>
                      <a:pt x="52" y="26"/>
                      <a:pt x="52" y="26"/>
                      <a:pt x="52" y="26"/>
                    </a:cubicBezTo>
                    <a:cubicBezTo>
                      <a:pt x="52" y="26"/>
                      <a:pt x="52" y="27"/>
                      <a:pt x="51" y="27"/>
                    </a:cubicBezTo>
                    <a:cubicBezTo>
                      <a:pt x="51" y="27"/>
                      <a:pt x="51" y="28"/>
                      <a:pt x="50" y="28"/>
                    </a:cubicBezTo>
                    <a:cubicBezTo>
                      <a:pt x="49" y="29"/>
                      <a:pt x="47" y="31"/>
                      <a:pt x="45" y="32"/>
                    </a:cubicBezTo>
                    <a:cubicBezTo>
                      <a:pt x="44" y="33"/>
                      <a:pt x="43" y="34"/>
                      <a:pt x="41" y="34"/>
                    </a:cubicBezTo>
                    <a:cubicBezTo>
                      <a:pt x="40" y="35"/>
                      <a:pt x="40" y="35"/>
                      <a:pt x="39" y="36"/>
                    </a:cubicBezTo>
                    <a:cubicBezTo>
                      <a:pt x="38" y="36"/>
                      <a:pt x="37" y="37"/>
                      <a:pt x="36" y="37"/>
                    </a:cubicBezTo>
                    <a:cubicBezTo>
                      <a:pt x="36" y="37"/>
                      <a:pt x="35" y="38"/>
                      <a:pt x="34" y="38"/>
                    </a:cubicBezTo>
                    <a:cubicBezTo>
                      <a:pt x="33" y="39"/>
                      <a:pt x="32" y="39"/>
                      <a:pt x="31" y="39"/>
                    </a:cubicBezTo>
                    <a:cubicBezTo>
                      <a:pt x="31" y="39"/>
                      <a:pt x="31" y="39"/>
                      <a:pt x="31" y="39"/>
                    </a:cubicBezTo>
                    <a:cubicBezTo>
                      <a:pt x="30" y="40"/>
                      <a:pt x="30" y="40"/>
                      <a:pt x="30" y="40"/>
                    </a:cubicBezTo>
                    <a:cubicBezTo>
                      <a:pt x="29" y="40"/>
                      <a:pt x="29" y="40"/>
                      <a:pt x="29" y="40"/>
                    </a:cubicBezTo>
                    <a:cubicBezTo>
                      <a:pt x="28" y="40"/>
                      <a:pt x="28" y="40"/>
                      <a:pt x="28" y="40"/>
                    </a:cubicBezTo>
                    <a:cubicBezTo>
                      <a:pt x="27" y="40"/>
                      <a:pt x="27" y="40"/>
                      <a:pt x="27" y="40"/>
                    </a:cubicBezTo>
                    <a:cubicBezTo>
                      <a:pt x="27" y="40"/>
                      <a:pt x="26" y="40"/>
                      <a:pt x="26" y="40"/>
                    </a:cubicBezTo>
                    <a:cubicBezTo>
                      <a:pt x="25" y="40"/>
                      <a:pt x="24" y="40"/>
                      <a:pt x="22" y="40"/>
                    </a:cubicBezTo>
                    <a:cubicBezTo>
                      <a:pt x="19" y="39"/>
                      <a:pt x="17" y="37"/>
                      <a:pt x="14" y="36"/>
                    </a:cubicBezTo>
                    <a:cubicBezTo>
                      <a:pt x="13" y="35"/>
                      <a:pt x="11" y="34"/>
                      <a:pt x="10" y="33"/>
                    </a:cubicBezTo>
                    <a:cubicBezTo>
                      <a:pt x="10" y="32"/>
                      <a:pt x="9" y="32"/>
                      <a:pt x="9" y="32"/>
                    </a:cubicBezTo>
                    <a:cubicBezTo>
                      <a:pt x="8" y="31"/>
                      <a:pt x="8" y="31"/>
                      <a:pt x="8" y="31"/>
                    </a:cubicBezTo>
                    <a:cubicBezTo>
                      <a:pt x="7" y="30"/>
                      <a:pt x="7" y="30"/>
                      <a:pt x="6" y="29"/>
                    </a:cubicBezTo>
                    <a:cubicBezTo>
                      <a:pt x="5" y="28"/>
                      <a:pt x="4" y="27"/>
                      <a:pt x="4" y="27"/>
                    </a:cubicBezTo>
                    <a:cubicBezTo>
                      <a:pt x="1" y="24"/>
                      <a:pt x="0" y="22"/>
                      <a:pt x="0" y="22"/>
                    </a:cubicBezTo>
                    <a:moveTo>
                      <a:pt x="93" y="0"/>
                    </a:moveTo>
                    <a:cubicBezTo>
                      <a:pt x="91" y="0"/>
                      <a:pt x="89" y="1"/>
                      <a:pt x="87" y="1"/>
                    </a:cubicBezTo>
                    <a:cubicBezTo>
                      <a:pt x="84" y="2"/>
                      <a:pt x="80" y="4"/>
                      <a:pt x="77" y="5"/>
                    </a:cubicBezTo>
                    <a:cubicBezTo>
                      <a:pt x="76" y="6"/>
                      <a:pt x="75" y="7"/>
                      <a:pt x="73" y="8"/>
                    </a:cubicBezTo>
                    <a:cubicBezTo>
                      <a:pt x="75" y="8"/>
                      <a:pt x="75" y="8"/>
                      <a:pt x="75" y="8"/>
                    </a:cubicBezTo>
                    <a:cubicBezTo>
                      <a:pt x="79" y="9"/>
                      <a:pt x="79" y="9"/>
                      <a:pt x="79" y="9"/>
                    </a:cubicBezTo>
                    <a:cubicBezTo>
                      <a:pt x="81" y="9"/>
                      <a:pt x="81" y="9"/>
                      <a:pt x="81" y="9"/>
                    </a:cubicBezTo>
                    <a:cubicBezTo>
                      <a:pt x="84" y="8"/>
                      <a:pt x="86" y="6"/>
                      <a:pt x="88" y="5"/>
                    </a:cubicBezTo>
                    <a:cubicBezTo>
                      <a:pt x="91" y="4"/>
                      <a:pt x="93" y="4"/>
                      <a:pt x="96" y="3"/>
                    </a:cubicBezTo>
                    <a:cubicBezTo>
                      <a:pt x="96" y="3"/>
                      <a:pt x="97" y="3"/>
                      <a:pt x="97" y="3"/>
                    </a:cubicBezTo>
                    <a:cubicBezTo>
                      <a:pt x="99" y="3"/>
                      <a:pt x="100" y="4"/>
                      <a:pt x="102" y="4"/>
                    </a:cubicBezTo>
                    <a:cubicBezTo>
                      <a:pt x="105" y="5"/>
                      <a:pt x="107" y="6"/>
                      <a:pt x="107" y="6"/>
                    </a:cubicBezTo>
                    <a:cubicBezTo>
                      <a:pt x="107" y="6"/>
                      <a:pt x="105" y="4"/>
                      <a:pt x="102" y="2"/>
                    </a:cubicBezTo>
                    <a:cubicBezTo>
                      <a:pt x="100" y="2"/>
                      <a:pt x="98" y="1"/>
                      <a:pt x="96" y="1"/>
                    </a:cubicBezTo>
                    <a:cubicBezTo>
                      <a:pt x="95" y="0"/>
                      <a:pt x="94" y="0"/>
                      <a:pt x="93"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7" name="Freeform 411">
                <a:extLst>
                  <a:ext uri="{FF2B5EF4-FFF2-40B4-BE49-F238E27FC236}">
                    <a16:creationId xmlns:a16="http://schemas.microsoft.com/office/drawing/2014/main" id="{E2DEF7F0-0E4E-4E5C-8429-B326B4B0AC9B}"/>
                  </a:ext>
                </a:extLst>
              </p:cNvPr>
              <p:cNvSpPr>
                <a:spLocks noEditPoints="1"/>
              </p:cNvSpPr>
              <p:nvPr/>
            </p:nvSpPr>
            <p:spPr bwMode="auto">
              <a:xfrm>
                <a:off x="2392" y="2874"/>
                <a:ext cx="305" cy="426"/>
              </a:xfrm>
              <a:custGeom>
                <a:avLst/>
                <a:gdLst>
                  <a:gd name="T0" fmla="*/ 13 w 128"/>
                  <a:gd name="T1" fmla="*/ 101 h 179"/>
                  <a:gd name="T2" fmla="*/ 7 w 128"/>
                  <a:gd name="T3" fmla="*/ 111 h 179"/>
                  <a:gd name="T4" fmla="*/ 5 w 128"/>
                  <a:gd name="T5" fmla="*/ 115 h 179"/>
                  <a:gd name="T6" fmla="*/ 5 w 128"/>
                  <a:gd name="T7" fmla="*/ 116 h 179"/>
                  <a:gd name="T8" fmla="*/ 3 w 128"/>
                  <a:gd name="T9" fmla="*/ 121 h 179"/>
                  <a:gd name="T10" fmla="*/ 2 w 128"/>
                  <a:gd name="T11" fmla="*/ 158 h 179"/>
                  <a:gd name="T12" fmla="*/ 10 w 128"/>
                  <a:gd name="T13" fmla="*/ 176 h 179"/>
                  <a:gd name="T14" fmla="*/ 11 w 128"/>
                  <a:gd name="T15" fmla="*/ 178 h 179"/>
                  <a:gd name="T16" fmla="*/ 11 w 128"/>
                  <a:gd name="T17" fmla="*/ 177 h 179"/>
                  <a:gd name="T18" fmla="*/ 9 w 128"/>
                  <a:gd name="T19" fmla="*/ 169 h 179"/>
                  <a:gd name="T20" fmla="*/ 10 w 128"/>
                  <a:gd name="T21" fmla="*/ 124 h 179"/>
                  <a:gd name="T22" fmla="*/ 12 w 128"/>
                  <a:gd name="T23" fmla="*/ 119 h 179"/>
                  <a:gd name="T24" fmla="*/ 12 w 128"/>
                  <a:gd name="T25" fmla="*/ 118 h 179"/>
                  <a:gd name="T26" fmla="*/ 14 w 128"/>
                  <a:gd name="T27" fmla="*/ 115 h 179"/>
                  <a:gd name="T28" fmla="*/ 20 w 128"/>
                  <a:gd name="T29" fmla="*/ 106 h 179"/>
                  <a:gd name="T30" fmla="*/ 23 w 128"/>
                  <a:gd name="T31" fmla="*/ 101 h 179"/>
                  <a:gd name="T32" fmla="*/ 23 w 128"/>
                  <a:gd name="T33" fmla="*/ 100 h 179"/>
                  <a:gd name="T34" fmla="*/ 24 w 128"/>
                  <a:gd name="T35" fmla="*/ 98 h 179"/>
                  <a:gd name="T36" fmla="*/ 25 w 128"/>
                  <a:gd name="T37" fmla="*/ 94 h 179"/>
                  <a:gd name="T38" fmla="*/ 27 w 128"/>
                  <a:gd name="T39" fmla="*/ 88 h 179"/>
                  <a:gd name="T40" fmla="*/ 29 w 128"/>
                  <a:gd name="T41" fmla="*/ 86 h 179"/>
                  <a:gd name="T42" fmla="*/ 29 w 128"/>
                  <a:gd name="T43" fmla="*/ 85 h 179"/>
                  <a:gd name="T44" fmla="*/ 72 w 128"/>
                  <a:gd name="T45" fmla="*/ 71 h 179"/>
                  <a:gd name="T46" fmla="*/ 57 w 128"/>
                  <a:gd name="T47" fmla="*/ 81 h 179"/>
                  <a:gd name="T48" fmla="*/ 65 w 128"/>
                  <a:gd name="T49" fmla="*/ 77 h 179"/>
                  <a:gd name="T50" fmla="*/ 69 w 128"/>
                  <a:gd name="T51" fmla="*/ 74 h 179"/>
                  <a:gd name="T52" fmla="*/ 95 w 128"/>
                  <a:gd name="T53" fmla="*/ 57 h 179"/>
                  <a:gd name="T54" fmla="*/ 89 w 128"/>
                  <a:gd name="T55" fmla="*/ 60 h 179"/>
                  <a:gd name="T56" fmla="*/ 78 w 128"/>
                  <a:gd name="T57" fmla="*/ 67 h 179"/>
                  <a:gd name="T58" fmla="*/ 74 w 128"/>
                  <a:gd name="T59" fmla="*/ 70 h 179"/>
                  <a:gd name="T60" fmla="*/ 71 w 128"/>
                  <a:gd name="T61" fmla="*/ 75 h 179"/>
                  <a:gd name="T62" fmla="*/ 72 w 128"/>
                  <a:gd name="T63" fmla="*/ 74 h 179"/>
                  <a:gd name="T64" fmla="*/ 77 w 128"/>
                  <a:gd name="T65" fmla="*/ 72 h 179"/>
                  <a:gd name="T66" fmla="*/ 83 w 128"/>
                  <a:gd name="T67" fmla="*/ 68 h 179"/>
                  <a:gd name="T68" fmla="*/ 88 w 128"/>
                  <a:gd name="T69" fmla="*/ 65 h 179"/>
                  <a:gd name="T70" fmla="*/ 96 w 128"/>
                  <a:gd name="T71" fmla="*/ 58 h 179"/>
                  <a:gd name="T72" fmla="*/ 123 w 128"/>
                  <a:gd name="T73" fmla="*/ 0 h 179"/>
                  <a:gd name="T74" fmla="*/ 124 w 128"/>
                  <a:gd name="T75" fmla="*/ 11 h 179"/>
                  <a:gd name="T76" fmla="*/ 123 w 128"/>
                  <a:gd name="T77" fmla="*/ 17 h 179"/>
                  <a:gd name="T78" fmla="*/ 122 w 128"/>
                  <a:gd name="T79" fmla="*/ 19 h 179"/>
                  <a:gd name="T80" fmla="*/ 119 w 128"/>
                  <a:gd name="T81" fmla="*/ 25 h 179"/>
                  <a:gd name="T82" fmla="*/ 119 w 128"/>
                  <a:gd name="T83" fmla="*/ 26 h 179"/>
                  <a:gd name="T84" fmla="*/ 118 w 128"/>
                  <a:gd name="T85" fmla="*/ 29 h 179"/>
                  <a:gd name="T86" fmla="*/ 118 w 128"/>
                  <a:gd name="T87" fmla="*/ 31 h 179"/>
                  <a:gd name="T88" fmla="*/ 118 w 128"/>
                  <a:gd name="T89" fmla="*/ 32 h 179"/>
                  <a:gd name="T90" fmla="*/ 118 w 128"/>
                  <a:gd name="T91" fmla="*/ 33 h 179"/>
                  <a:gd name="T92" fmla="*/ 117 w 128"/>
                  <a:gd name="T93" fmla="*/ 35 h 179"/>
                  <a:gd name="T94" fmla="*/ 116 w 128"/>
                  <a:gd name="T95" fmla="*/ 37 h 179"/>
                  <a:gd name="T96" fmla="*/ 116 w 128"/>
                  <a:gd name="T97" fmla="*/ 37 h 179"/>
                  <a:gd name="T98" fmla="*/ 114 w 128"/>
                  <a:gd name="T99" fmla="*/ 41 h 179"/>
                  <a:gd name="T100" fmla="*/ 111 w 128"/>
                  <a:gd name="T101" fmla="*/ 44 h 179"/>
                  <a:gd name="T102" fmla="*/ 111 w 128"/>
                  <a:gd name="T103" fmla="*/ 44 h 179"/>
                  <a:gd name="T104" fmla="*/ 111 w 128"/>
                  <a:gd name="T105" fmla="*/ 45 h 179"/>
                  <a:gd name="T106" fmla="*/ 113 w 128"/>
                  <a:gd name="T107" fmla="*/ 44 h 179"/>
                  <a:gd name="T108" fmla="*/ 122 w 128"/>
                  <a:gd name="T109" fmla="*/ 32 h 179"/>
                  <a:gd name="T110" fmla="*/ 124 w 128"/>
                  <a:gd name="T111" fmla="*/ 27 h 179"/>
                  <a:gd name="T112" fmla="*/ 127 w 128"/>
                  <a:gd name="T113" fmla="*/ 21 h 179"/>
                  <a:gd name="T114" fmla="*/ 127 w 128"/>
                  <a:gd name="T115" fmla="*/ 20 h 179"/>
                  <a:gd name="T116" fmla="*/ 128 w 128"/>
                  <a:gd name="T117" fmla="*/ 11 h 179"/>
                  <a:gd name="T118" fmla="*/ 127 w 128"/>
                  <a:gd name="T119" fmla="*/ 2 h 179"/>
                  <a:gd name="T120" fmla="*/ 124 w 128"/>
                  <a:gd name="T121"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8" h="179">
                    <a:moveTo>
                      <a:pt x="29" y="85"/>
                    </a:moveTo>
                    <a:cubicBezTo>
                      <a:pt x="22" y="89"/>
                      <a:pt x="17" y="95"/>
                      <a:pt x="13" y="101"/>
                    </a:cubicBezTo>
                    <a:cubicBezTo>
                      <a:pt x="11" y="103"/>
                      <a:pt x="10" y="104"/>
                      <a:pt x="9" y="106"/>
                    </a:cubicBezTo>
                    <a:cubicBezTo>
                      <a:pt x="8" y="108"/>
                      <a:pt x="7" y="110"/>
                      <a:pt x="7" y="111"/>
                    </a:cubicBezTo>
                    <a:cubicBezTo>
                      <a:pt x="6" y="112"/>
                      <a:pt x="6" y="113"/>
                      <a:pt x="6" y="114"/>
                    </a:cubicBezTo>
                    <a:cubicBezTo>
                      <a:pt x="5" y="115"/>
                      <a:pt x="5" y="115"/>
                      <a:pt x="5" y="115"/>
                    </a:cubicBezTo>
                    <a:cubicBezTo>
                      <a:pt x="5" y="115"/>
                      <a:pt x="5" y="115"/>
                      <a:pt x="5" y="115"/>
                    </a:cubicBezTo>
                    <a:cubicBezTo>
                      <a:pt x="5" y="116"/>
                      <a:pt x="5" y="116"/>
                      <a:pt x="5" y="116"/>
                    </a:cubicBezTo>
                    <a:cubicBezTo>
                      <a:pt x="4" y="116"/>
                      <a:pt x="4" y="116"/>
                      <a:pt x="4" y="116"/>
                    </a:cubicBezTo>
                    <a:cubicBezTo>
                      <a:pt x="4" y="118"/>
                      <a:pt x="3" y="120"/>
                      <a:pt x="3" y="121"/>
                    </a:cubicBezTo>
                    <a:cubicBezTo>
                      <a:pt x="1" y="128"/>
                      <a:pt x="0" y="135"/>
                      <a:pt x="0" y="141"/>
                    </a:cubicBezTo>
                    <a:cubicBezTo>
                      <a:pt x="0" y="147"/>
                      <a:pt x="1" y="153"/>
                      <a:pt x="2" y="158"/>
                    </a:cubicBezTo>
                    <a:cubicBezTo>
                      <a:pt x="4" y="163"/>
                      <a:pt x="5" y="166"/>
                      <a:pt x="7" y="170"/>
                    </a:cubicBezTo>
                    <a:cubicBezTo>
                      <a:pt x="8" y="173"/>
                      <a:pt x="9" y="175"/>
                      <a:pt x="10" y="176"/>
                    </a:cubicBezTo>
                    <a:cubicBezTo>
                      <a:pt x="10" y="176"/>
                      <a:pt x="10" y="177"/>
                      <a:pt x="11" y="177"/>
                    </a:cubicBezTo>
                    <a:cubicBezTo>
                      <a:pt x="11" y="177"/>
                      <a:pt x="11" y="178"/>
                      <a:pt x="11" y="178"/>
                    </a:cubicBezTo>
                    <a:cubicBezTo>
                      <a:pt x="12" y="179"/>
                      <a:pt x="12" y="179"/>
                      <a:pt x="12" y="179"/>
                    </a:cubicBezTo>
                    <a:cubicBezTo>
                      <a:pt x="12" y="179"/>
                      <a:pt x="12" y="179"/>
                      <a:pt x="11" y="177"/>
                    </a:cubicBezTo>
                    <a:cubicBezTo>
                      <a:pt x="11" y="177"/>
                      <a:pt x="11" y="176"/>
                      <a:pt x="11" y="175"/>
                    </a:cubicBezTo>
                    <a:cubicBezTo>
                      <a:pt x="10" y="174"/>
                      <a:pt x="9" y="171"/>
                      <a:pt x="9" y="169"/>
                    </a:cubicBezTo>
                    <a:cubicBezTo>
                      <a:pt x="7" y="162"/>
                      <a:pt x="5" y="153"/>
                      <a:pt x="6" y="141"/>
                    </a:cubicBezTo>
                    <a:cubicBezTo>
                      <a:pt x="6" y="136"/>
                      <a:pt x="8" y="130"/>
                      <a:pt x="10" y="124"/>
                    </a:cubicBezTo>
                    <a:cubicBezTo>
                      <a:pt x="10" y="122"/>
                      <a:pt x="11" y="121"/>
                      <a:pt x="12" y="119"/>
                    </a:cubicBezTo>
                    <a:cubicBezTo>
                      <a:pt x="12" y="119"/>
                      <a:pt x="12" y="119"/>
                      <a:pt x="12" y="119"/>
                    </a:cubicBezTo>
                    <a:cubicBezTo>
                      <a:pt x="12" y="119"/>
                      <a:pt x="12" y="119"/>
                      <a:pt x="12" y="119"/>
                    </a:cubicBezTo>
                    <a:cubicBezTo>
                      <a:pt x="12" y="118"/>
                      <a:pt x="12" y="118"/>
                      <a:pt x="12" y="118"/>
                    </a:cubicBezTo>
                    <a:cubicBezTo>
                      <a:pt x="13" y="117"/>
                      <a:pt x="13" y="117"/>
                      <a:pt x="13" y="117"/>
                    </a:cubicBezTo>
                    <a:cubicBezTo>
                      <a:pt x="13" y="116"/>
                      <a:pt x="14" y="116"/>
                      <a:pt x="14" y="115"/>
                    </a:cubicBezTo>
                    <a:cubicBezTo>
                      <a:pt x="15" y="113"/>
                      <a:pt x="16" y="112"/>
                      <a:pt x="17" y="110"/>
                    </a:cubicBezTo>
                    <a:cubicBezTo>
                      <a:pt x="17" y="109"/>
                      <a:pt x="18" y="108"/>
                      <a:pt x="20" y="106"/>
                    </a:cubicBezTo>
                    <a:cubicBezTo>
                      <a:pt x="21" y="105"/>
                      <a:pt x="22" y="104"/>
                      <a:pt x="23" y="103"/>
                    </a:cubicBezTo>
                    <a:cubicBezTo>
                      <a:pt x="23" y="101"/>
                      <a:pt x="23" y="101"/>
                      <a:pt x="23" y="101"/>
                    </a:cubicBezTo>
                    <a:cubicBezTo>
                      <a:pt x="23" y="101"/>
                      <a:pt x="23" y="101"/>
                      <a:pt x="23" y="101"/>
                    </a:cubicBezTo>
                    <a:cubicBezTo>
                      <a:pt x="23" y="100"/>
                      <a:pt x="23" y="100"/>
                      <a:pt x="23" y="100"/>
                    </a:cubicBezTo>
                    <a:cubicBezTo>
                      <a:pt x="23" y="99"/>
                      <a:pt x="23" y="99"/>
                      <a:pt x="23" y="99"/>
                    </a:cubicBezTo>
                    <a:cubicBezTo>
                      <a:pt x="24" y="98"/>
                      <a:pt x="24" y="98"/>
                      <a:pt x="24" y="98"/>
                    </a:cubicBezTo>
                    <a:cubicBezTo>
                      <a:pt x="24" y="96"/>
                      <a:pt x="24" y="96"/>
                      <a:pt x="24" y="96"/>
                    </a:cubicBezTo>
                    <a:cubicBezTo>
                      <a:pt x="25" y="94"/>
                      <a:pt x="25" y="94"/>
                      <a:pt x="25" y="94"/>
                    </a:cubicBezTo>
                    <a:cubicBezTo>
                      <a:pt x="25" y="93"/>
                      <a:pt x="26" y="92"/>
                      <a:pt x="26" y="91"/>
                    </a:cubicBezTo>
                    <a:cubicBezTo>
                      <a:pt x="26" y="90"/>
                      <a:pt x="27" y="89"/>
                      <a:pt x="27" y="88"/>
                    </a:cubicBezTo>
                    <a:cubicBezTo>
                      <a:pt x="28" y="86"/>
                      <a:pt x="28" y="86"/>
                      <a:pt x="28" y="86"/>
                    </a:cubicBezTo>
                    <a:cubicBezTo>
                      <a:pt x="29" y="86"/>
                      <a:pt x="29" y="86"/>
                      <a:pt x="29" y="86"/>
                    </a:cubicBezTo>
                    <a:cubicBezTo>
                      <a:pt x="29" y="85"/>
                      <a:pt x="29" y="85"/>
                      <a:pt x="29" y="85"/>
                    </a:cubicBezTo>
                    <a:cubicBezTo>
                      <a:pt x="29" y="85"/>
                      <a:pt x="29" y="85"/>
                      <a:pt x="29" y="85"/>
                    </a:cubicBezTo>
                    <a:cubicBezTo>
                      <a:pt x="29" y="85"/>
                      <a:pt x="29" y="85"/>
                      <a:pt x="29" y="85"/>
                    </a:cubicBezTo>
                    <a:moveTo>
                      <a:pt x="72" y="71"/>
                    </a:moveTo>
                    <a:cubicBezTo>
                      <a:pt x="62" y="77"/>
                      <a:pt x="62" y="77"/>
                      <a:pt x="62" y="77"/>
                    </a:cubicBezTo>
                    <a:cubicBezTo>
                      <a:pt x="57" y="81"/>
                      <a:pt x="57" y="81"/>
                      <a:pt x="57" y="81"/>
                    </a:cubicBezTo>
                    <a:cubicBezTo>
                      <a:pt x="57" y="81"/>
                      <a:pt x="57" y="81"/>
                      <a:pt x="57" y="81"/>
                    </a:cubicBezTo>
                    <a:cubicBezTo>
                      <a:pt x="60" y="80"/>
                      <a:pt x="63" y="79"/>
                      <a:pt x="65" y="77"/>
                    </a:cubicBezTo>
                    <a:cubicBezTo>
                      <a:pt x="66" y="77"/>
                      <a:pt x="67" y="77"/>
                      <a:pt x="68" y="76"/>
                    </a:cubicBezTo>
                    <a:cubicBezTo>
                      <a:pt x="69" y="75"/>
                      <a:pt x="69" y="75"/>
                      <a:pt x="69" y="74"/>
                    </a:cubicBezTo>
                    <a:cubicBezTo>
                      <a:pt x="70" y="73"/>
                      <a:pt x="71" y="72"/>
                      <a:pt x="72" y="71"/>
                    </a:cubicBezTo>
                    <a:moveTo>
                      <a:pt x="95" y="57"/>
                    </a:moveTo>
                    <a:cubicBezTo>
                      <a:pt x="95" y="57"/>
                      <a:pt x="95" y="57"/>
                      <a:pt x="95" y="57"/>
                    </a:cubicBezTo>
                    <a:cubicBezTo>
                      <a:pt x="93" y="58"/>
                      <a:pt x="91" y="59"/>
                      <a:pt x="89" y="60"/>
                    </a:cubicBezTo>
                    <a:cubicBezTo>
                      <a:pt x="84" y="64"/>
                      <a:pt x="84" y="64"/>
                      <a:pt x="84" y="64"/>
                    </a:cubicBezTo>
                    <a:cubicBezTo>
                      <a:pt x="78" y="67"/>
                      <a:pt x="78" y="67"/>
                      <a:pt x="78" y="67"/>
                    </a:cubicBezTo>
                    <a:cubicBezTo>
                      <a:pt x="77" y="68"/>
                      <a:pt x="76" y="68"/>
                      <a:pt x="75" y="69"/>
                    </a:cubicBezTo>
                    <a:cubicBezTo>
                      <a:pt x="74" y="69"/>
                      <a:pt x="74" y="70"/>
                      <a:pt x="74" y="70"/>
                    </a:cubicBezTo>
                    <a:cubicBezTo>
                      <a:pt x="73" y="71"/>
                      <a:pt x="73" y="71"/>
                      <a:pt x="72" y="72"/>
                    </a:cubicBezTo>
                    <a:cubicBezTo>
                      <a:pt x="72" y="73"/>
                      <a:pt x="72" y="74"/>
                      <a:pt x="71" y="75"/>
                    </a:cubicBezTo>
                    <a:cubicBezTo>
                      <a:pt x="71" y="75"/>
                      <a:pt x="71" y="75"/>
                      <a:pt x="71" y="75"/>
                    </a:cubicBezTo>
                    <a:cubicBezTo>
                      <a:pt x="72" y="75"/>
                      <a:pt x="72" y="74"/>
                      <a:pt x="72" y="74"/>
                    </a:cubicBezTo>
                    <a:cubicBezTo>
                      <a:pt x="73" y="74"/>
                      <a:pt x="74" y="73"/>
                      <a:pt x="75" y="73"/>
                    </a:cubicBezTo>
                    <a:cubicBezTo>
                      <a:pt x="76" y="72"/>
                      <a:pt x="76" y="72"/>
                      <a:pt x="77" y="72"/>
                    </a:cubicBezTo>
                    <a:cubicBezTo>
                      <a:pt x="78" y="71"/>
                      <a:pt x="78" y="71"/>
                      <a:pt x="79" y="71"/>
                    </a:cubicBezTo>
                    <a:cubicBezTo>
                      <a:pt x="80" y="70"/>
                      <a:pt x="81" y="69"/>
                      <a:pt x="83" y="68"/>
                    </a:cubicBezTo>
                    <a:cubicBezTo>
                      <a:pt x="84" y="68"/>
                      <a:pt x="84" y="67"/>
                      <a:pt x="85" y="67"/>
                    </a:cubicBezTo>
                    <a:cubicBezTo>
                      <a:pt x="86" y="66"/>
                      <a:pt x="87" y="66"/>
                      <a:pt x="88" y="65"/>
                    </a:cubicBezTo>
                    <a:cubicBezTo>
                      <a:pt x="91" y="63"/>
                      <a:pt x="94" y="61"/>
                      <a:pt x="96" y="59"/>
                    </a:cubicBezTo>
                    <a:cubicBezTo>
                      <a:pt x="96" y="59"/>
                      <a:pt x="96" y="59"/>
                      <a:pt x="96" y="58"/>
                    </a:cubicBezTo>
                    <a:cubicBezTo>
                      <a:pt x="96" y="58"/>
                      <a:pt x="96" y="57"/>
                      <a:pt x="95" y="57"/>
                    </a:cubicBezTo>
                    <a:moveTo>
                      <a:pt x="123" y="0"/>
                    </a:moveTo>
                    <a:cubicBezTo>
                      <a:pt x="124" y="2"/>
                      <a:pt x="124" y="5"/>
                      <a:pt x="124" y="7"/>
                    </a:cubicBezTo>
                    <a:cubicBezTo>
                      <a:pt x="124" y="8"/>
                      <a:pt x="124" y="10"/>
                      <a:pt x="124" y="11"/>
                    </a:cubicBezTo>
                    <a:cubicBezTo>
                      <a:pt x="124" y="12"/>
                      <a:pt x="124" y="14"/>
                      <a:pt x="123" y="16"/>
                    </a:cubicBezTo>
                    <a:cubicBezTo>
                      <a:pt x="123" y="17"/>
                      <a:pt x="123" y="17"/>
                      <a:pt x="123" y="17"/>
                    </a:cubicBezTo>
                    <a:cubicBezTo>
                      <a:pt x="123" y="17"/>
                      <a:pt x="123" y="17"/>
                      <a:pt x="123" y="17"/>
                    </a:cubicBezTo>
                    <a:cubicBezTo>
                      <a:pt x="122" y="18"/>
                      <a:pt x="122" y="18"/>
                      <a:pt x="122" y="19"/>
                    </a:cubicBezTo>
                    <a:cubicBezTo>
                      <a:pt x="121" y="21"/>
                      <a:pt x="120" y="23"/>
                      <a:pt x="119" y="25"/>
                    </a:cubicBezTo>
                    <a:cubicBezTo>
                      <a:pt x="119" y="25"/>
                      <a:pt x="119" y="25"/>
                      <a:pt x="119" y="25"/>
                    </a:cubicBezTo>
                    <a:cubicBezTo>
                      <a:pt x="119" y="25"/>
                      <a:pt x="119" y="25"/>
                      <a:pt x="119" y="25"/>
                    </a:cubicBezTo>
                    <a:cubicBezTo>
                      <a:pt x="119" y="26"/>
                      <a:pt x="119" y="26"/>
                      <a:pt x="119" y="26"/>
                    </a:cubicBezTo>
                    <a:cubicBezTo>
                      <a:pt x="119" y="27"/>
                      <a:pt x="119" y="27"/>
                      <a:pt x="119" y="27"/>
                    </a:cubicBezTo>
                    <a:cubicBezTo>
                      <a:pt x="119" y="28"/>
                      <a:pt x="119" y="29"/>
                      <a:pt x="118" y="29"/>
                    </a:cubicBezTo>
                    <a:cubicBezTo>
                      <a:pt x="118" y="30"/>
                      <a:pt x="118" y="30"/>
                      <a:pt x="118" y="30"/>
                    </a:cubicBezTo>
                    <a:cubicBezTo>
                      <a:pt x="118" y="31"/>
                      <a:pt x="118" y="31"/>
                      <a:pt x="118" y="31"/>
                    </a:cubicBezTo>
                    <a:cubicBezTo>
                      <a:pt x="118" y="31"/>
                      <a:pt x="118" y="31"/>
                      <a:pt x="118" y="31"/>
                    </a:cubicBezTo>
                    <a:cubicBezTo>
                      <a:pt x="118" y="32"/>
                      <a:pt x="118" y="32"/>
                      <a:pt x="118" y="32"/>
                    </a:cubicBezTo>
                    <a:cubicBezTo>
                      <a:pt x="118" y="32"/>
                      <a:pt x="118" y="32"/>
                      <a:pt x="118" y="32"/>
                    </a:cubicBezTo>
                    <a:cubicBezTo>
                      <a:pt x="118" y="33"/>
                      <a:pt x="118" y="33"/>
                      <a:pt x="118" y="33"/>
                    </a:cubicBezTo>
                    <a:cubicBezTo>
                      <a:pt x="117" y="34"/>
                      <a:pt x="117" y="34"/>
                      <a:pt x="117" y="34"/>
                    </a:cubicBezTo>
                    <a:cubicBezTo>
                      <a:pt x="117" y="35"/>
                      <a:pt x="117" y="35"/>
                      <a:pt x="117" y="35"/>
                    </a:cubicBezTo>
                    <a:cubicBezTo>
                      <a:pt x="116" y="36"/>
                      <a:pt x="116" y="36"/>
                      <a:pt x="116" y="36"/>
                    </a:cubicBezTo>
                    <a:cubicBezTo>
                      <a:pt x="116" y="37"/>
                      <a:pt x="116" y="37"/>
                      <a:pt x="116" y="37"/>
                    </a:cubicBezTo>
                    <a:cubicBezTo>
                      <a:pt x="116" y="38"/>
                      <a:pt x="116" y="38"/>
                      <a:pt x="116" y="38"/>
                    </a:cubicBezTo>
                    <a:cubicBezTo>
                      <a:pt x="116" y="37"/>
                      <a:pt x="116" y="37"/>
                      <a:pt x="116" y="37"/>
                    </a:cubicBezTo>
                    <a:cubicBezTo>
                      <a:pt x="115" y="38"/>
                      <a:pt x="115" y="38"/>
                      <a:pt x="115" y="38"/>
                    </a:cubicBezTo>
                    <a:cubicBezTo>
                      <a:pt x="114" y="41"/>
                      <a:pt x="114" y="41"/>
                      <a:pt x="114" y="41"/>
                    </a:cubicBezTo>
                    <a:cubicBezTo>
                      <a:pt x="113" y="42"/>
                      <a:pt x="112" y="43"/>
                      <a:pt x="111" y="44"/>
                    </a:cubicBezTo>
                    <a:cubicBezTo>
                      <a:pt x="111" y="44"/>
                      <a:pt x="111" y="44"/>
                      <a:pt x="111" y="44"/>
                    </a:cubicBezTo>
                    <a:cubicBezTo>
                      <a:pt x="111" y="44"/>
                      <a:pt x="111" y="44"/>
                      <a:pt x="111" y="44"/>
                    </a:cubicBezTo>
                    <a:cubicBezTo>
                      <a:pt x="111" y="44"/>
                      <a:pt x="111" y="44"/>
                      <a:pt x="111" y="44"/>
                    </a:cubicBezTo>
                    <a:cubicBezTo>
                      <a:pt x="111" y="45"/>
                      <a:pt x="111" y="45"/>
                      <a:pt x="111" y="45"/>
                    </a:cubicBezTo>
                    <a:cubicBezTo>
                      <a:pt x="111" y="45"/>
                      <a:pt x="111" y="45"/>
                      <a:pt x="111" y="45"/>
                    </a:cubicBezTo>
                    <a:cubicBezTo>
                      <a:pt x="111" y="46"/>
                      <a:pt x="111" y="46"/>
                      <a:pt x="111" y="46"/>
                    </a:cubicBezTo>
                    <a:cubicBezTo>
                      <a:pt x="112" y="45"/>
                      <a:pt x="112" y="44"/>
                      <a:pt x="113" y="44"/>
                    </a:cubicBezTo>
                    <a:cubicBezTo>
                      <a:pt x="115" y="41"/>
                      <a:pt x="117" y="39"/>
                      <a:pt x="119" y="36"/>
                    </a:cubicBezTo>
                    <a:cubicBezTo>
                      <a:pt x="120" y="34"/>
                      <a:pt x="121" y="33"/>
                      <a:pt x="122" y="32"/>
                    </a:cubicBezTo>
                    <a:cubicBezTo>
                      <a:pt x="122" y="31"/>
                      <a:pt x="123" y="30"/>
                      <a:pt x="123" y="29"/>
                    </a:cubicBezTo>
                    <a:cubicBezTo>
                      <a:pt x="124" y="28"/>
                      <a:pt x="124" y="28"/>
                      <a:pt x="124" y="27"/>
                    </a:cubicBezTo>
                    <a:cubicBezTo>
                      <a:pt x="124" y="27"/>
                      <a:pt x="124" y="27"/>
                      <a:pt x="124" y="27"/>
                    </a:cubicBezTo>
                    <a:cubicBezTo>
                      <a:pt x="125" y="25"/>
                      <a:pt x="126" y="23"/>
                      <a:pt x="127" y="21"/>
                    </a:cubicBezTo>
                    <a:cubicBezTo>
                      <a:pt x="127" y="21"/>
                      <a:pt x="127" y="21"/>
                      <a:pt x="127" y="20"/>
                    </a:cubicBezTo>
                    <a:cubicBezTo>
                      <a:pt x="127" y="20"/>
                      <a:pt x="127" y="20"/>
                      <a:pt x="127" y="20"/>
                    </a:cubicBezTo>
                    <a:cubicBezTo>
                      <a:pt x="127" y="20"/>
                      <a:pt x="127" y="19"/>
                      <a:pt x="127" y="19"/>
                    </a:cubicBezTo>
                    <a:cubicBezTo>
                      <a:pt x="128" y="16"/>
                      <a:pt x="128" y="13"/>
                      <a:pt x="128" y="11"/>
                    </a:cubicBezTo>
                    <a:cubicBezTo>
                      <a:pt x="128" y="10"/>
                      <a:pt x="128" y="9"/>
                      <a:pt x="128" y="8"/>
                    </a:cubicBezTo>
                    <a:cubicBezTo>
                      <a:pt x="128" y="6"/>
                      <a:pt x="127" y="4"/>
                      <a:pt x="127" y="2"/>
                    </a:cubicBezTo>
                    <a:cubicBezTo>
                      <a:pt x="126" y="1"/>
                      <a:pt x="126" y="1"/>
                      <a:pt x="126" y="0"/>
                    </a:cubicBezTo>
                    <a:cubicBezTo>
                      <a:pt x="124" y="0"/>
                      <a:pt x="124" y="0"/>
                      <a:pt x="124" y="0"/>
                    </a:cubicBezTo>
                    <a:cubicBezTo>
                      <a:pt x="123" y="0"/>
                      <a:pt x="123" y="0"/>
                      <a:pt x="123"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8" name="Freeform 412">
                <a:extLst>
                  <a:ext uri="{FF2B5EF4-FFF2-40B4-BE49-F238E27FC236}">
                    <a16:creationId xmlns:a16="http://schemas.microsoft.com/office/drawing/2014/main" id="{530B2117-3EEA-43F3-80C2-8EF900D93736}"/>
                  </a:ext>
                </a:extLst>
              </p:cNvPr>
              <p:cNvSpPr>
                <a:spLocks/>
              </p:cNvSpPr>
              <p:nvPr/>
            </p:nvSpPr>
            <p:spPr bwMode="auto">
              <a:xfrm>
                <a:off x="2545" y="3038"/>
                <a:ext cx="40" cy="257"/>
              </a:xfrm>
              <a:custGeom>
                <a:avLst/>
                <a:gdLst>
                  <a:gd name="T0" fmla="*/ 11 w 17"/>
                  <a:gd name="T1" fmla="*/ 0 h 108"/>
                  <a:gd name="T2" fmla="*/ 9 w 17"/>
                  <a:gd name="T3" fmla="*/ 1 h 108"/>
                  <a:gd name="T4" fmla="*/ 8 w 17"/>
                  <a:gd name="T5" fmla="*/ 2 h 108"/>
                  <a:gd name="T6" fmla="*/ 5 w 17"/>
                  <a:gd name="T7" fmla="*/ 5 h 108"/>
                  <a:gd name="T8" fmla="*/ 4 w 17"/>
                  <a:gd name="T9" fmla="*/ 7 h 108"/>
                  <a:gd name="T10" fmla="*/ 4 w 17"/>
                  <a:gd name="T11" fmla="*/ 8 h 108"/>
                  <a:gd name="T12" fmla="*/ 4 w 17"/>
                  <a:gd name="T13" fmla="*/ 8 h 108"/>
                  <a:gd name="T14" fmla="*/ 2 w 17"/>
                  <a:gd name="T15" fmla="*/ 11 h 108"/>
                  <a:gd name="T16" fmla="*/ 2 w 17"/>
                  <a:gd name="T17" fmla="*/ 12 h 108"/>
                  <a:gd name="T18" fmla="*/ 0 w 17"/>
                  <a:gd name="T19" fmla="*/ 21 h 108"/>
                  <a:gd name="T20" fmla="*/ 1 w 17"/>
                  <a:gd name="T21" fmla="*/ 31 h 108"/>
                  <a:gd name="T22" fmla="*/ 3 w 17"/>
                  <a:gd name="T23" fmla="*/ 41 h 108"/>
                  <a:gd name="T24" fmla="*/ 3 w 17"/>
                  <a:gd name="T25" fmla="*/ 42 h 108"/>
                  <a:gd name="T26" fmla="*/ 3 w 17"/>
                  <a:gd name="T27" fmla="*/ 44 h 108"/>
                  <a:gd name="T28" fmla="*/ 4 w 17"/>
                  <a:gd name="T29" fmla="*/ 49 h 108"/>
                  <a:gd name="T30" fmla="*/ 5 w 17"/>
                  <a:gd name="T31" fmla="*/ 52 h 108"/>
                  <a:gd name="T32" fmla="*/ 8 w 17"/>
                  <a:gd name="T33" fmla="*/ 62 h 108"/>
                  <a:gd name="T34" fmla="*/ 10 w 17"/>
                  <a:gd name="T35" fmla="*/ 72 h 108"/>
                  <a:gd name="T36" fmla="*/ 11 w 17"/>
                  <a:gd name="T37" fmla="*/ 72 h 108"/>
                  <a:gd name="T38" fmla="*/ 11 w 17"/>
                  <a:gd name="T39" fmla="*/ 73 h 108"/>
                  <a:gd name="T40" fmla="*/ 11 w 17"/>
                  <a:gd name="T41" fmla="*/ 77 h 108"/>
                  <a:gd name="T42" fmla="*/ 11 w 17"/>
                  <a:gd name="T43" fmla="*/ 82 h 108"/>
                  <a:gd name="T44" fmla="*/ 11 w 17"/>
                  <a:gd name="T45" fmla="*/ 86 h 108"/>
                  <a:gd name="T46" fmla="*/ 11 w 17"/>
                  <a:gd name="T47" fmla="*/ 91 h 108"/>
                  <a:gd name="T48" fmla="*/ 12 w 17"/>
                  <a:gd name="T49" fmla="*/ 95 h 108"/>
                  <a:gd name="T50" fmla="*/ 12 w 17"/>
                  <a:gd name="T51" fmla="*/ 98 h 108"/>
                  <a:gd name="T52" fmla="*/ 14 w 17"/>
                  <a:gd name="T53" fmla="*/ 104 h 108"/>
                  <a:gd name="T54" fmla="*/ 15 w 17"/>
                  <a:gd name="T55" fmla="*/ 106 h 108"/>
                  <a:gd name="T56" fmla="*/ 16 w 17"/>
                  <a:gd name="T57" fmla="*/ 107 h 108"/>
                  <a:gd name="T58" fmla="*/ 17 w 17"/>
                  <a:gd name="T59" fmla="*/ 108 h 108"/>
                  <a:gd name="T60" fmla="*/ 16 w 17"/>
                  <a:gd name="T61" fmla="*/ 107 h 108"/>
                  <a:gd name="T62" fmla="*/ 15 w 17"/>
                  <a:gd name="T63" fmla="*/ 103 h 108"/>
                  <a:gd name="T64" fmla="*/ 14 w 17"/>
                  <a:gd name="T65" fmla="*/ 98 h 108"/>
                  <a:gd name="T66" fmla="*/ 14 w 17"/>
                  <a:gd name="T67" fmla="*/ 94 h 108"/>
                  <a:gd name="T68" fmla="*/ 14 w 17"/>
                  <a:gd name="T69" fmla="*/ 92 h 108"/>
                  <a:gd name="T70" fmla="*/ 14 w 17"/>
                  <a:gd name="T71" fmla="*/ 90 h 108"/>
                  <a:gd name="T72" fmla="*/ 14 w 17"/>
                  <a:gd name="T73" fmla="*/ 86 h 108"/>
                  <a:gd name="T74" fmla="*/ 15 w 17"/>
                  <a:gd name="T75" fmla="*/ 82 h 108"/>
                  <a:gd name="T76" fmla="*/ 15 w 17"/>
                  <a:gd name="T77" fmla="*/ 77 h 108"/>
                  <a:gd name="T78" fmla="*/ 15 w 17"/>
                  <a:gd name="T79" fmla="*/ 72 h 108"/>
                  <a:gd name="T80" fmla="*/ 15 w 17"/>
                  <a:gd name="T81" fmla="*/ 69 h 108"/>
                  <a:gd name="T82" fmla="*/ 14 w 17"/>
                  <a:gd name="T83" fmla="*/ 69 h 108"/>
                  <a:gd name="T84" fmla="*/ 11 w 17"/>
                  <a:gd name="T85" fmla="*/ 64 h 108"/>
                  <a:gd name="T86" fmla="*/ 14 w 17"/>
                  <a:gd name="T87" fmla="*/ 65 h 108"/>
                  <a:gd name="T88" fmla="*/ 13 w 17"/>
                  <a:gd name="T89" fmla="*/ 61 h 108"/>
                  <a:gd name="T90" fmla="*/ 10 w 17"/>
                  <a:gd name="T91" fmla="*/ 51 h 108"/>
                  <a:gd name="T92" fmla="*/ 8 w 17"/>
                  <a:gd name="T93" fmla="*/ 44 h 108"/>
                  <a:gd name="T94" fmla="*/ 7 w 17"/>
                  <a:gd name="T95" fmla="*/ 40 h 108"/>
                  <a:gd name="T96" fmla="*/ 7 w 17"/>
                  <a:gd name="T97" fmla="*/ 40 h 108"/>
                  <a:gd name="T98" fmla="*/ 7 w 17"/>
                  <a:gd name="T99" fmla="*/ 38 h 108"/>
                  <a:gd name="T100" fmla="*/ 5 w 17"/>
                  <a:gd name="T101" fmla="*/ 30 h 108"/>
                  <a:gd name="T102" fmla="*/ 5 w 17"/>
                  <a:gd name="T103" fmla="*/ 13 h 108"/>
                  <a:gd name="T104" fmla="*/ 6 w 17"/>
                  <a:gd name="T105" fmla="*/ 8 h 108"/>
                  <a:gd name="T106" fmla="*/ 7 w 17"/>
                  <a:gd name="T107" fmla="*/ 6 h 108"/>
                  <a:gd name="T108" fmla="*/ 7 w 17"/>
                  <a:gd name="T109" fmla="*/ 6 h 108"/>
                  <a:gd name="T110" fmla="*/ 7 w 17"/>
                  <a:gd name="T111" fmla="*/ 6 h 108"/>
                  <a:gd name="T112" fmla="*/ 8 w 17"/>
                  <a:gd name="T113" fmla="*/ 3 h 108"/>
                  <a:gd name="T114" fmla="*/ 10 w 17"/>
                  <a:gd name="T115" fmla="*/ 1 h 108"/>
                  <a:gd name="T116" fmla="*/ 11 w 17"/>
                  <a:gd name="T1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 h="108">
                    <a:moveTo>
                      <a:pt x="11" y="0"/>
                    </a:moveTo>
                    <a:cubicBezTo>
                      <a:pt x="10" y="0"/>
                      <a:pt x="9" y="1"/>
                      <a:pt x="9" y="1"/>
                    </a:cubicBezTo>
                    <a:cubicBezTo>
                      <a:pt x="8" y="2"/>
                      <a:pt x="8" y="2"/>
                      <a:pt x="8" y="2"/>
                    </a:cubicBezTo>
                    <a:cubicBezTo>
                      <a:pt x="7" y="3"/>
                      <a:pt x="6" y="4"/>
                      <a:pt x="5" y="5"/>
                    </a:cubicBezTo>
                    <a:cubicBezTo>
                      <a:pt x="5" y="6"/>
                      <a:pt x="5" y="6"/>
                      <a:pt x="4" y="7"/>
                    </a:cubicBezTo>
                    <a:cubicBezTo>
                      <a:pt x="4" y="8"/>
                      <a:pt x="4" y="8"/>
                      <a:pt x="4" y="8"/>
                    </a:cubicBezTo>
                    <a:cubicBezTo>
                      <a:pt x="4" y="8"/>
                      <a:pt x="4" y="8"/>
                      <a:pt x="4" y="8"/>
                    </a:cubicBezTo>
                    <a:cubicBezTo>
                      <a:pt x="3" y="9"/>
                      <a:pt x="3" y="10"/>
                      <a:pt x="2" y="11"/>
                    </a:cubicBezTo>
                    <a:cubicBezTo>
                      <a:pt x="2" y="11"/>
                      <a:pt x="2" y="12"/>
                      <a:pt x="2" y="12"/>
                    </a:cubicBezTo>
                    <a:cubicBezTo>
                      <a:pt x="1" y="15"/>
                      <a:pt x="1" y="18"/>
                      <a:pt x="0" y="21"/>
                    </a:cubicBezTo>
                    <a:cubicBezTo>
                      <a:pt x="0" y="24"/>
                      <a:pt x="0" y="28"/>
                      <a:pt x="1" y="31"/>
                    </a:cubicBezTo>
                    <a:cubicBezTo>
                      <a:pt x="1" y="34"/>
                      <a:pt x="2" y="38"/>
                      <a:pt x="3" y="41"/>
                    </a:cubicBezTo>
                    <a:cubicBezTo>
                      <a:pt x="3" y="41"/>
                      <a:pt x="3" y="42"/>
                      <a:pt x="3" y="42"/>
                    </a:cubicBezTo>
                    <a:cubicBezTo>
                      <a:pt x="3" y="42"/>
                      <a:pt x="3" y="43"/>
                      <a:pt x="3" y="44"/>
                    </a:cubicBezTo>
                    <a:cubicBezTo>
                      <a:pt x="4" y="46"/>
                      <a:pt x="4" y="47"/>
                      <a:pt x="4" y="49"/>
                    </a:cubicBezTo>
                    <a:cubicBezTo>
                      <a:pt x="5" y="50"/>
                      <a:pt x="5" y="51"/>
                      <a:pt x="5" y="52"/>
                    </a:cubicBezTo>
                    <a:cubicBezTo>
                      <a:pt x="6" y="56"/>
                      <a:pt x="7" y="59"/>
                      <a:pt x="8" y="62"/>
                    </a:cubicBezTo>
                    <a:cubicBezTo>
                      <a:pt x="9" y="66"/>
                      <a:pt x="10" y="69"/>
                      <a:pt x="10" y="72"/>
                    </a:cubicBezTo>
                    <a:cubicBezTo>
                      <a:pt x="10" y="72"/>
                      <a:pt x="11" y="72"/>
                      <a:pt x="11" y="72"/>
                    </a:cubicBezTo>
                    <a:cubicBezTo>
                      <a:pt x="11" y="73"/>
                      <a:pt x="11" y="73"/>
                      <a:pt x="11" y="73"/>
                    </a:cubicBezTo>
                    <a:cubicBezTo>
                      <a:pt x="11" y="74"/>
                      <a:pt x="11" y="76"/>
                      <a:pt x="11" y="77"/>
                    </a:cubicBezTo>
                    <a:cubicBezTo>
                      <a:pt x="11" y="79"/>
                      <a:pt x="11" y="80"/>
                      <a:pt x="11" y="82"/>
                    </a:cubicBezTo>
                    <a:cubicBezTo>
                      <a:pt x="11" y="83"/>
                      <a:pt x="11" y="85"/>
                      <a:pt x="11" y="86"/>
                    </a:cubicBezTo>
                    <a:cubicBezTo>
                      <a:pt x="11" y="88"/>
                      <a:pt x="11" y="89"/>
                      <a:pt x="11" y="91"/>
                    </a:cubicBezTo>
                    <a:cubicBezTo>
                      <a:pt x="11" y="92"/>
                      <a:pt x="11" y="93"/>
                      <a:pt x="12" y="95"/>
                    </a:cubicBezTo>
                    <a:cubicBezTo>
                      <a:pt x="12" y="96"/>
                      <a:pt x="12" y="97"/>
                      <a:pt x="12" y="98"/>
                    </a:cubicBezTo>
                    <a:cubicBezTo>
                      <a:pt x="13" y="100"/>
                      <a:pt x="14" y="102"/>
                      <a:pt x="14" y="104"/>
                    </a:cubicBezTo>
                    <a:cubicBezTo>
                      <a:pt x="15" y="104"/>
                      <a:pt x="15" y="105"/>
                      <a:pt x="15" y="106"/>
                    </a:cubicBezTo>
                    <a:cubicBezTo>
                      <a:pt x="16" y="106"/>
                      <a:pt x="16" y="107"/>
                      <a:pt x="16" y="107"/>
                    </a:cubicBezTo>
                    <a:cubicBezTo>
                      <a:pt x="16" y="108"/>
                      <a:pt x="17" y="108"/>
                      <a:pt x="17" y="108"/>
                    </a:cubicBezTo>
                    <a:cubicBezTo>
                      <a:pt x="17" y="108"/>
                      <a:pt x="17" y="108"/>
                      <a:pt x="16" y="107"/>
                    </a:cubicBezTo>
                    <a:cubicBezTo>
                      <a:pt x="16" y="106"/>
                      <a:pt x="16" y="105"/>
                      <a:pt x="15" y="103"/>
                    </a:cubicBezTo>
                    <a:cubicBezTo>
                      <a:pt x="15" y="102"/>
                      <a:pt x="15" y="100"/>
                      <a:pt x="14" y="98"/>
                    </a:cubicBezTo>
                    <a:cubicBezTo>
                      <a:pt x="14" y="97"/>
                      <a:pt x="14" y="96"/>
                      <a:pt x="14" y="94"/>
                    </a:cubicBezTo>
                    <a:cubicBezTo>
                      <a:pt x="14" y="94"/>
                      <a:pt x="14" y="93"/>
                      <a:pt x="14" y="92"/>
                    </a:cubicBezTo>
                    <a:cubicBezTo>
                      <a:pt x="14" y="92"/>
                      <a:pt x="14" y="91"/>
                      <a:pt x="14" y="90"/>
                    </a:cubicBezTo>
                    <a:cubicBezTo>
                      <a:pt x="14" y="89"/>
                      <a:pt x="14" y="88"/>
                      <a:pt x="14" y="86"/>
                    </a:cubicBezTo>
                    <a:cubicBezTo>
                      <a:pt x="14" y="85"/>
                      <a:pt x="14" y="83"/>
                      <a:pt x="15" y="82"/>
                    </a:cubicBezTo>
                    <a:cubicBezTo>
                      <a:pt x="15" y="80"/>
                      <a:pt x="15" y="79"/>
                      <a:pt x="15" y="77"/>
                    </a:cubicBezTo>
                    <a:cubicBezTo>
                      <a:pt x="15" y="75"/>
                      <a:pt x="15" y="74"/>
                      <a:pt x="15" y="72"/>
                    </a:cubicBezTo>
                    <a:cubicBezTo>
                      <a:pt x="15" y="71"/>
                      <a:pt x="15" y="70"/>
                      <a:pt x="15" y="69"/>
                    </a:cubicBezTo>
                    <a:cubicBezTo>
                      <a:pt x="14" y="69"/>
                      <a:pt x="14" y="69"/>
                      <a:pt x="14" y="69"/>
                    </a:cubicBezTo>
                    <a:cubicBezTo>
                      <a:pt x="12" y="66"/>
                      <a:pt x="11" y="64"/>
                      <a:pt x="11" y="64"/>
                    </a:cubicBezTo>
                    <a:cubicBezTo>
                      <a:pt x="11" y="64"/>
                      <a:pt x="12" y="64"/>
                      <a:pt x="14" y="65"/>
                    </a:cubicBezTo>
                    <a:cubicBezTo>
                      <a:pt x="14" y="64"/>
                      <a:pt x="13" y="63"/>
                      <a:pt x="13" y="61"/>
                    </a:cubicBezTo>
                    <a:cubicBezTo>
                      <a:pt x="12" y="58"/>
                      <a:pt x="11" y="54"/>
                      <a:pt x="10" y="51"/>
                    </a:cubicBezTo>
                    <a:cubicBezTo>
                      <a:pt x="9" y="48"/>
                      <a:pt x="9" y="46"/>
                      <a:pt x="8" y="44"/>
                    </a:cubicBezTo>
                    <a:cubicBezTo>
                      <a:pt x="8" y="43"/>
                      <a:pt x="8" y="42"/>
                      <a:pt x="7" y="40"/>
                    </a:cubicBezTo>
                    <a:cubicBezTo>
                      <a:pt x="7" y="40"/>
                      <a:pt x="7" y="40"/>
                      <a:pt x="7" y="40"/>
                    </a:cubicBezTo>
                    <a:cubicBezTo>
                      <a:pt x="7" y="40"/>
                      <a:pt x="7" y="39"/>
                      <a:pt x="7" y="38"/>
                    </a:cubicBezTo>
                    <a:cubicBezTo>
                      <a:pt x="6" y="35"/>
                      <a:pt x="5" y="33"/>
                      <a:pt x="5" y="30"/>
                    </a:cubicBezTo>
                    <a:cubicBezTo>
                      <a:pt x="4" y="24"/>
                      <a:pt x="4" y="18"/>
                      <a:pt x="5" y="13"/>
                    </a:cubicBezTo>
                    <a:cubicBezTo>
                      <a:pt x="5" y="11"/>
                      <a:pt x="6" y="9"/>
                      <a:pt x="6" y="8"/>
                    </a:cubicBezTo>
                    <a:cubicBezTo>
                      <a:pt x="7" y="7"/>
                      <a:pt x="7" y="7"/>
                      <a:pt x="7" y="6"/>
                    </a:cubicBezTo>
                    <a:cubicBezTo>
                      <a:pt x="7" y="6"/>
                      <a:pt x="7" y="6"/>
                      <a:pt x="7" y="6"/>
                    </a:cubicBezTo>
                    <a:cubicBezTo>
                      <a:pt x="7" y="6"/>
                      <a:pt x="7" y="6"/>
                      <a:pt x="7" y="6"/>
                    </a:cubicBezTo>
                    <a:cubicBezTo>
                      <a:pt x="8" y="5"/>
                      <a:pt x="8" y="4"/>
                      <a:pt x="8" y="3"/>
                    </a:cubicBezTo>
                    <a:cubicBezTo>
                      <a:pt x="9" y="2"/>
                      <a:pt x="9" y="2"/>
                      <a:pt x="10" y="1"/>
                    </a:cubicBezTo>
                    <a:cubicBezTo>
                      <a:pt x="10" y="1"/>
                      <a:pt x="10" y="0"/>
                      <a:pt x="11"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9" name="Freeform 413">
                <a:extLst>
                  <a:ext uri="{FF2B5EF4-FFF2-40B4-BE49-F238E27FC236}">
                    <a16:creationId xmlns:a16="http://schemas.microsoft.com/office/drawing/2014/main" id="{4EE45E21-8F3C-40EC-93CF-62D386437C15}"/>
                  </a:ext>
                </a:extLst>
              </p:cNvPr>
              <p:cNvSpPr>
                <a:spLocks/>
              </p:cNvSpPr>
              <p:nvPr/>
            </p:nvSpPr>
            <p:spPr bwMode="auto">
              <a:xfrm>
                <a:off x="2571" y="3190"/>
                <a:ext cx="52" cy="65"/>
              </a:xfrm>
              <a:custGeom>
                <a:avLst/>
                <a:gdLst>
                  <a:gd name="T0" fmla="*/ 0 w 22"/>
                  <a:gd name="T1" fmla="*/ 0 h 27"/>
                  <a:gd name="T2" fmla="*/ 3 w 22"/>
                  <a:gd name="T3" fmla="*/ 5 h 27"/>
                  <a:gd name="T4" fmla="*/ 4 w 22"/>
                  <a:gd name="T5" fmla="*/ 5 h 27"/>
                  <a:gd name="T6" fmla="*/ 5 w 22"/>
                  <a:gd name="T7" fmla="*/ 7 h 27"/>
                  <a:gd name="T8" fmla="*/ 7 w 22"/>
                  <a:gd name="T9" fmla="*/ 9 h 27"/>
                  <a:gd name="T10" fmla="*/ 11 w 22"/>
                  <a:gd name="T11" fmla="*/ 14 h 27"/>
                  <a:gd name="T12" fmla="*/ 15 w 22"/>
                  <a:gd name="T13" fmla="*/ 19 h 27"/>
                  <a:gd name="T14" fmla="*/ 17 w 22"/>
                  <a:gd name="T15" fmla="*/ 21 h 27"/>
                  <a:gd name="T16" fmla="*/ 19 w 22"/>
                  <a:gd name="T17" fmla="*/ 23 h 27"/>
                  <a:gd name="T18" fmla="*/ 22 w 22"/>
                  <a:gd name="T19" fmla="*/ 27 h 27"/>
                  <a:gd name="T20" fmla="*/ 22 w 22"/>
                  <a:gd name="T21" fmla="*/ 25 h 27"/>
                  <a:gd name="T22" fmla="*/ 22 w 22"/>
                  <a:gd name="T23" fmla="*/ 24 h 27"/>
                  <a:gd name="T24" fmla="*/ 21 w 22"/>
                  <a:gd name="T25" fmla="*/ 21 h 27"/>
                  <a:gd name="T26" fmla="*/ 20 w 22"/>
                  <a:gd name="T27" fmla="*/ 19 h 27"/>
                  <a:gd name="T28" fmla="*/ 18 w 22"/>
                  <a:gd name="T29" fmla="*/ 16 h 27"/>
                  <a:gd name="T30" fmla="*/ 17 w 22"/>
                  <a:gd name="T31" fmla="*/ 13 h 27"/>
                  <a:gd name="T32" fmla="*/ 14 w 22"/>
                  <a:gd name="T33" fmla="*/ 11 h 27"/>
                  <a:gd name="T34" fmla="*/ 12 w 22"/>
                  <a:gd name="T35" fmla="*/ 8 h 27"/>
                  <a:gd name="T36" fmla="*/ 10 w 22"/>
                  <a:gd name="T37" fmla="*/ 6 h 27"/>
                  <a:gd name="T38" fmla="*/ 7 w 22"/>
                  <a:gd name="T39" fmla="*/ 4 h 27"/>
                  <a:gd name="T40" fmla="*/ 5 w 22"/>
                  <a:gd name="T41" fmla="*/ 3 h 27"/>
                  <a:gd name="T42" fmla="*/ 3 w 22"/>
                  <a:gd name="T43" fmla="*/ 1 h 27"/>
                  <a:gd name="T44" fmla="*/ 0 w 22"/>
                  <a:gd name="T4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7">
                    <a:moveTo>
                      <a:pt x="0" y="0"/>
                    </a:moveTo>
                    <a:cubicBezTo>
                      <a:pt x="0" y="0"/>
                      <a:pt x="1" y="2"/>
                      <a:pt x="3" y="5"/>
                    </a:cubicBezTo>
                    <a:cubicBezTo>
                      <a:pt x="3" y="5"/>
                      <a:pt x="3" y="5"/>
                      <a:pt x="4" y="5"/>
                    </a:cubicBezTo>
                    <a:cubicBezTo>
                      <a:pt x="4" y="6"/>
                      <a:pt x="4" y="6"/>
                      <a:pt x="5" y="7"/>
                    </a:cubicBezTo>
                    <a:cubicBezTo>
                      <a:pt x="5" y="8"/>
                      <a:pt x="6" y="8"/>
                      <a:pt x="7" y="9"/>
                    </a:cubicBezTo>
                    <a:cubicBezTo>
                      <a:pt x="8" y="11"/>
                      <a:pt x="9" y="12"/>
                      <a:pt x="11" y="14"/>
                    </a:cubicBezTo>
                    <a:cubicBezTo>
                      <a:pt x="12" y="16"/>
                      <a:pt x="13" y="17"/>
                      <a:pt x="15" y="19"/>
                    </a:cubicBezTo>
                    <a:cubicBezTo>
                      <a:pt x="15" y="19"/>
                      <a:pt x="16" y="20"/>
                      <a:pt x="17" y="21"/>
                    </a:cubicBezTo>
                    <a:cubicBezTo>
                      <a:pt x="17" y="22"/>
                      <a:pt x="18" y="22"/>
                      <a:pt x="19" y="23"/>
                    </a:cubicBezTo>
                    <a:cubicBezTo>
                      <a:pt x="21" y="25"/>
                      <a:pt x="22" y="27"/>
                      <a:pt x="22" y="27"/>
                    </a:cubicBezTo>
                    <a:cubicBezTo>
                      <a:pt x="22" y="27"/>
                      <a:pt x="22" y="26"/>
                      <a:pt x="22" y="25"/>
                    </a:cubicBezTo>
                    <a:cubicBezTo>
                      <a:pt x="22" y="25"/>
                      <a:pt x="22" y="24"/>
                      <a:pt x="22" y="24"/>
                    </a:cubicBezTo>
                    <a:cubicBezTo>
                      <a:pt x="22" y="23"/>
                      <a:pt x="21" y="22"/>
                      <a:pt x="21" y="21"/>
                    </a:cubicBezTo>
                    <a:cubicBezTo>
                      <a:pt x="21" y="20"/>
                      <a:pt x="20" y="20"/>
                      <a:pt x="20" y="19"/>
                    </a:cubicBezTo>
                    <a:cubicBezTo>
                      <a:pt x="19" y="18"/>
                      <a:pt x="19" y="17"/>
                      <a:pt x="18" y="16"/>
                    </a:cubicBezTo>
                    <a:cubicBezTo>
                      <a:pt x="18" y="15"/>
                      <a:pt x="17" y="14"/>
                      <a:pt x="17" y="13"/>
                    </a:cubicBezTo>
                    <a:cubicBezTo>
                      <a:pt x="16" y="12"/>
                      <a:pt x="15" y="12"/>
                      <a:pt x="14" y="11"/>
                    </a:cubicBezTo>
                    <a:cubicBezTo>
                      <a:pt x="14" y="10"/>
                      <a:pt x="13" y="9"/>
                      <a:pt x="12" y="8"/>
                    </a:cubicBezTo>
                    <a:cubicBezTo>
                      <a:pt x="11" y="8"/>
                      <a:pt x="11" y="7"/>
                      <a:pt x="10" y="6"/>
                    </a:cubicBezTo>
                    <a:cubicBezTo>
                      <a:pt x="9" y="5"/>
                      <a:pt x="8" y="5"/>
                      <a:pt x="7" y="4"/>
                    </a:cubicBezTo>
                    <a:cubicBezTo>
                      <a:pt x="7" y="4"/>
                      <a:pt x="6" y="3"/>
                      <a:pt x="5" y="3"/>
                    </a:cubicBezTo>
                    <a:cubicBezTo>
                      <a:pt x="4" y="2"/>
                      <a:pt x="4" y="2"/>
                      <a:pt x="3" y="1"/>
                    </a:cubicBezTo>
                    <a:cubicBezTo>
                      <a:pt x="1" y="0"/>
                      <a:pt x="0" y="0"/>
                      <a:pt x="0"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0" name="Freeform 414">
                <a:extLst>
                  <a:ext uri="{FF2B5EF4-FFF2-40B4-BE49-F238E27FC236}">
                    <a16:creationId xmlns:a16="http://schemas.microsoft.com/office/drawing/2014/main" id="{23E8884C-FF08-41ED-A22B-FD6942411ADF}"/>
                  </a:ext>
                </a:extLst>
              </p:cNvPr>
              <p:cNvSpPr>
                <a:spLocks noEditPoints="1"/>
              </p:cNvSpPr>
              <p:nvPr/>
            </p:nvSpPr>
            <p:spPr bwMode="auto">
              <a:xfrm>
                <a:off x="2262" y="2178"/>
                <a:ext cx="264" cy="356"/>
              </a:xfrm>
              <a:custGeom>
                <a:avLst/>
                <a:gdLst>
                  <a:gd name="T0" fmla="*/ 42 w 111"/>
                  <a:gd name="T1" fmla="*/ 73 h 150"/>
                  <a:gd name="T2" fmla="*/ 33 w 111"/>
                  <a:gd name="T3" fmla="*/ 79 h 150"/>
                  <a:gd name="T4" fmla="*/ 25 w 111"/>
                  <a:gd name="T5" fmla="*/ 85 h 150"/>
                  <a:gd name="T6" fmla="*/ 18 w 111"/>
                  <a:gd name="T7" fmla="*/ 92 h 150"/>
                  <a:gd name="T8" fmla="*/ 14 w 111"/>
                  <a:gd name="T9" fmla="*/ 98 h 150"/>
                  <a:gd name="T10" fmla="*/ 10 w 111"/>
                  <a:gd name="T11" fmla="*/ 104 h 150"/>
                  <a:gd name="T12" fmla="*/ 5 w 111"/>
                  <a:gd name="T13" fmla="*/ 115 h 150"/>
                  <a:gd name="T14" fmla="*/ 1 w 111"/>
                  <a:gd name="T15" fmla="*/ 129 h 150"/>
                  <a:gd name="T16" fmla="*/ 0 w 111"/>
                  <a:gd name="T17" fmla="*/ 147 h 150"/>
                  <a:gd name="T18" fmla="*/ 1 w 111"/>
                  <a:gd name="T19" fmla="*/ 140 h 150"/>
                  <a:gd name="T20" fmla="*/ 6 w 111"/>
                  <a:gd name="T21" fmla="*/ 124 h 150"/>
                  <a:gd name="T22" fmla="*/ 12 w 111"/>
                  <a:gd name="T23" fmla="*/ 110 h 150"/>
                  <a:gd name="T24" fmla="*/ 17 w 111"/>
                  <a:gd name="T25" fmla="*/ 103 h 150"/>
                  <a:gd name="T26" fmla="*/ 20 w 111"/>
                  <a:gd name="T27" fmla="*/ 99 h 150"/>
                  <a:gd name="T28" fmla="*/ 26 w 111"/>
                  <a:gd name="T29" fmla="*/ 93 h 150"/>
                  <a:gd name="T30" fmla="*/ 33 w 111"/>
                  <a:gd name="T31" fmla="*/ 87 h 150"/>
                  <a:gd name="T32" fmla="*/ 41 w 111"/>
                  <a:gd name="T33" fmla="*/ 82 h 150"/>
                  <a:gd name="T34" fmla="*/ 47 w 111"/>
                  <a:gd name="T35" fmla="*/ 79 h 150"/>
                  <a:gd name="T36" fmla="*/ 55 w 111"/>
                  <a:gd name="T37" fmla="*/ 67 h 150"/>
                  <a:gd name="T38" fmla="*/ 109 w 111"/>
                  <a:gd name="T39" fmla="*/ 5 h 150"/>
                  <a:gd name="T40" fmla="*/ 108 w 111"/>
                  <a:gd name="T41" fmla="*/ 6 h 150"/>
                  <a:gd name="T42" fmla="*/ 108 w 111"/>
                  <a:gd name="T43" fmla="*/ 13 h 150"/>
                  <a:gd name="T44" fmla="*/ 104 w 111"/>
                  <a:gd name="T45" fmla="*/ 28 h 150"/>
                  <a:gd name="T46" fmla="*/ 96 w 111"/>
                  <a:gd name="T47" fmla="*/ 40 h 150"/>
                  <a:gd name="T48" fmla="*/ 89 w 111"/>
                  <a:gd name="T49" fmla="*/ 52 h 150"/>
                  <a:gd name="T50" fmla="*/ 88 w 111"/>
                  <a:gd name="T51" fmla="*/ 54 h 150"/>
                  <a:gd name="T52" fmla="*/ 98 w 111"/>
                  <a:gd name="T53" fmla="*/ 47 h 150"/>
                  <a:gd name="T54" fmla="*/ 111 w 111"/>
                  <a:gd name="T55" fmla="*/ 24 h 150"/>
                  <a:gd name="T56" fmla="*/ 110 w 111"/>
                  <a:gd name="T57" fmla="*/ 12 h 150"/>
                  <a:gd name="T58" fmla="*/ 110 w 111"/>
                  <a:gd name="T59" fmla="*/ 0 h 150"/>
                  <a:gd name="T60" fmla="*/ 110 w 111"/>
                  <a:gd name="T61" fmla="*/ 1 h 150"/>
                  <a:gd name="T62" fmla="*/ 111 w 111"/>
                  <a:gd name="T63" fmla="*/ 4 h 150"/>
                  <a:gd name="T64" fmla="*/ 110 w 111"/>
                  <a:gd name="T65"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150">
                    <a:moveTo>
                      <a:pt x="56" y="66"/>
                    </a:moveTo>
                    <a:cubicBezTo>
                      <a:pt x="51" y="69"/>
                      <a:pt x="46" y="71"/>
                      <a:pt x="42" y="73"/>
                    </a:cubicBezTo>
                    <a:cubicBezTo>
                      <a:pt x="40" y="74"/>
                      <a:pt x="39" y="75"/>
                      <a:pt x="37" y="76"/>
                    </a:cubicBezTo>
                    <a:cubicBezTo>
                      <a:pt x="36" y="77"/>
                      <a:pt x="35" y="78"/>
                      <a:pt x="33" y="79"/>
                    </a:cubicBezTo>
                    <a:cubicBezTo>
                      <a:pt x="32" y="80"/>
                      <a:pt x="30" y="80"/>
                      <a:pt x="29" y="82"/>
                    </a:cubicBezTo>
                    <a:cubicBezTo>
                      <a:pt x="27" y="83"/>
                      <a:pt x="26" y="84"/>
                      <a:pt x="25" y="85"/>
                    </a:cubicBezTo>
                    <a:cubicBezTo>
                      <a:pt x="23" y="86"/>
                      <a:pt x="22" y="87"/>
                      <a:pt x="21" y="88"/>
                    </a:cubicBezTo>
                    <a:cubicBezTo>
                      <a:pt x="20" y="90"/>
                      <a:pt x="19" y="91"/>
                      <a:pt x="18" y="92"/>
                    </a:cubicBezTo>
                    <a:cubicBezTo>
                      <a:pt x="17" y="93"/>
                      <a:pt x="16" y="95"/>
                      <a:pt x="15" y="96"/>
                    </a:cubicBezTo>
                    <a:cubicBezTo>
                      <a:pt x="14" y="98"/>
                      <a:pt x="14" y="98"/>
                      <a:pt x="14" y="98"/>
                    </a:cubicBezTo>
                    <a:cubicBezTo>
                      <a:pt x="13" y="98"/>
                      <a:pt x="13" y="99"/>
                      <a:pt x="12" y="100"/>
                    </a:cubicBezTo>
                    <a:cubicBezTo>
                      <a:pt x="12" y="101"/>
                      <a:pt x="11" y="102"/>
                      <a:pt x="10" y="104"/>
                    </a:cubicBezTo>
                    <a:cubicBezTo>
                      <a:pt x="9" y="105"/>
                      <a:pt x="9" y="106"/>
                      <a:pt x="8" y="108"/>
                    </a:cubicBezTo>
                    <a:cubicBezTo>
                      <a:pt x="7" y="110"/>
                      <a:pt x="6" y="113"/>
                      <a:pt x="5" y="115"/>
                    </a:cubicBezTo>
                    <a:cubicBezTo>
                      <a:pt x="4" y="118"/>
                      <a:pt x="3" y="120"/>
                      <a:pt x="3" y="122"/>
                    </a:cubicBezTo>
                    <a:cubicBezTo>
                      <a:pt x="2" y="125"/>
                      <a:pt x="1" y="127"/>
                      <a:pt x="1" y="129"/>
                    </a:cubicBezTo>
                    <a:cubicBezTo>
                      <a:pt x="0" y="133"/>
                      <a:pt x="0" y="137"/>
                      <a:pt x="0" y="140"/>
                    </a:cubicBezTo>
                    <a:cubicBezTo>
                      <a:pt x="0" y="143"/>
                      <a:pt x="0" y="145"/>
                      <a:pt x="0" y="147"/>
                    </a:cubicBezTo>
                    <a:cubicBezTo>
                      <a:pt x="0" y="149"/>
                      <a:pt x="0" y="150"/>
                      <a:pt x="0" y="150"/>
                    </a:cubicBezTo>
                    <a:cubicBezTo>
                      <a:pt x="0" y="150"/>
                      <a:pt x="0" y="146"/>
                      <a:pt x="1" y="140"/>
                    </a:cubicBezTo>
                    <a:cubicBezTo>
                      <a:pt x="2" y="137"/>
                      <a:pt x="3" y="134"/>
                      <a:pt x="4" y="130"/>
                    </a:cubicBezTo>
                    <a:cubicBezTo>
                      <a:pt x="4" y="128"/>
                      <a:pt x="5" y="126"/>
                      <a:pt x="6" y="124"/>
                    </a:cubicBezTo>
                    <a:cubicBezTo>
                      <a:pt x="7" y="121"/>
                      <a:pt x="8" y="119"/>
                      <a:pt x="9" y="117"/>
                    </a:cubicBezTo>
                    <a:cubicBezTo>
                      <a:pt x="10" y="115"/>
                      <a:pt x="11" y="112"/>
                      <a:pt x="12" y="110"/>
                    </a:cubicBezTo>
                    <a:cubicBezTo>
                      <a:pt x="13" y="109"/>
                      <a:pt x="14" y="108"/>
                      <a:pt x="15" y="106"/>
                    </a:cubicBezTo>
                    <a:cubicBezTo>
                      <a:pt x="15" y="105"/>
                      <a:pt x="16" y="104"/>
                      <a:pt x="17" y="103"/>
                    </a:cubicBezTo>
                    <a:cubicBezTo>
                      <a:pt x="18" y="101"/>
                      <a:pt x="18" y="101"/>
                      <a:pt x="18" y="101"/>
                    </a:cubicBezTo>
                    <a:cubicBezTo>
                      <a:pt x="20" y="99"/>
                      <a:pt x="20" y="99"/>
                      <a:pt x="20" y="99"/>
                    </a:cubicBezTo>
                    <a:cubicBezTo>
                      <a:pt x="21" y="98"/>
                      <a:pt x="22" y="97"/>
                      <a:pt x="22" y="96"/>
                    </a:cubicBezTo>
                    <a:cubicBezTo>
                      <a:pt x="24" y="95"/>
                      <a:pt x="25" y="94"/>
                      <a:pt x="26" y="93"/>
                    </a:cubicBezTo>
                    <a:cubicBezTo>
                      <a:pt x="27" y="92"/>
                      <a:pt x="28" y="91"/>
                      <a:pt x="29" y="90"/>
                    </a:cubicBezTo>
                    <a:cubicBezTo>
                      <a:pt x="30" y="89"/>
                      <a:pt x="32" y="88"/>
                      <a:pt x="33" y="87"/>
                    </a:cubicBezTo>
                    <a:cubicBezTo>
                      <a:pt x="34" y="86"/>
                      <a:pt x="35" y="85"/>
                      <a:pt x="37" y="84"/>
                    </a:cubicBezTo>
                    <a:cubicBezTo>
                      <a:pt x="38" y="84"/>
                      <a:pt x="39" y="83"/>
                      <a:pt x="41" y="82"/>
                    </a:cubicBezTo>
                    <a:cubicBezTo>
                      <a:pt x="42" y="81"/>
                      <a:pt x="44" y="80"/>
                      <a:pt x="45" y="80"/>
                    </a:cubicBezTo>
                    <a:cubicBezTo>
                      <a:pt x="46" y="79"/>
                      <a:pt x="47" y="79"/>
                      <a:pt x="47" y="79"/>
                    </a:cubicBezTo>
                    <a:cubicBezTo>
                      <a:pt x="52" y="71"/>
                      <a:pt x="52" y="71"/>
                      <a:pt x="52" y="71"/>
                    </a:cubicBezTo>
                    <a:cubicBezTo>
                      <a:pt x="55" y="67"/>
                      <a:pt x="55" y="67"/>
                      <a:pt x="55" y="67"/>
                    </a:cubicBezTo>
                    <a:cubicBezTo>
                      <a:pt x="56" y="66"/>
                      <a:pt x="56" y="66"/>
                      <a:pt x="56" y="66"/>
                    </a:cubicBezTo>
                    <a:moveTo>
                      <a:pt x="109" y="5"/>
                    </a:moveTo>
                    <a:cubicBezTo>
                      <a:pt x="109" y="5"/>
                      <a:pt x="109" y="5"/>
                      <a:pt x="109" y="5"/>
                    </a:cubicBezTo>
                    <a:cubicBezTo>
                      <a:pt x="108" y="6"/>
                      <a:pt x="108" y="6"/>
                      <a:pt x="108" y="6"/>
                    </a:cubicBezTo>
                    <a:cubicBezTo>
                      <a:pt x="108" y="7"/>
                      <a:pt x="108" y="8"/>
                      <a:pt x="108" y="9"/>
                    </a:cubicBezTo>
                    <a:cubicBezTo>
                      <a:pt x="108" y="10"/>
                      <a:pt x="108" y="12"/>
                      <a:pt x="108" y="13"/>
                    </a:cubicBezTo>
                    <a:cubicBezTo>
                      <a:pt x="107" y="16"/>
                      <a:pt x="107" y="20"/>
                      <a:pt x="106" y="23"/>
                    </a:cubicBezTo>
                    <a:cubicBezTo>
                      <a:pt x="105" y="25"/>
                      <a:pt x="104" y="26"/>
                      <a:pt x="104" y="28"/>
                    </a:cubicBezTo>
                    <a:cubicBezTo>
                      <a:pt x="102" y="32"/>
                      <a:pt x="99" y="36"/>
                      <a:pt x="96" y="39"/>
                    </a:cubicBezTo>
                    <a:cubicBezTo>
                      <a:pt x="96" y="40"/>
                      <a:pt x="96" y="40"/>
                      <a:pt x="96" y="40"/>
                    </a:cubicBezTo>
                    <a:cubicBezTo>
                      <a:pt x="90" y="51"/>
                      <a:pt x="90" y="51"/>
                      <a:pt x="90" y="51"/>
                    </a:cubicBezTo>
                    <a:cubicBezTo>
                      <a:pt x="89" y="52"/>
                      <a:pt x="89" y="52"/>
                      <a:pt x="89" y="52"/>
                    </a:cubicBezTo>
                    <a:cubicBezTo>
                      <a:pt x="89" y="53"/>
                      <a:pt x="89" y="53"/>
                      <a:pt x="89" y="53"/>
                    </a:cubicBezTo>
                    <a:cubicBezTo>
                      <a:pt x="88" y="54"/>
                      <a:pt x="88" y="54"/>
                      <a:pt x="88" y="54"/>
                    </a:cubicBezTo>
                    <a:cubicBezTo>
                      <a:pt x="87" y="57"/>
                      <a:pt x="87" y="57"/>
                      <a:pt x="87" y="57"/>
                    </a:cubicBezTo>
                    <a:cubicBezTo>
                      <a:pt x="91" y="54"/>
                      <a:pt x="95" y="50"/>
                      <a:pt x="98" y="47"/>
                    </a:cubicBezTo>
                    <a:cubicBezTo>
                      <a:pt x="103" y="42"/>
                      <a:pt x="106" y="36"/>
                      <a:pt x="109" y="30"/>
                    </a:cubicBezTo>
                    <a:cubicBezTo>
                      <a:pt x="110" y="28"/>
                      <a:pt x="110" y="26"/>
                      <a:pt x="111" y="24"/>
                    </a:cubicBezTo>
                    <a:cubicBezTo>
                      <a:pt x="111" y="23"/>
                      <a:pt x="111" y="23"/>
                      <a:pt x="111" y="22"/>
                    </a:cubicBezTo>
                    <a:cubicBezTo>
                      <a:pt x="111" y="19"/>
                      <a:pt x="110" y="15"/>
                      <a:pt x="110" y="12"/>
                    </a:cubicBezTo>
                    <a:cubicBezTo>
                      <a:pt x="110" y="9"/>
                      <a:pt x="109" y="7"/>
                      <a:pt x="109" y="5"/>
                    </a:cubicBezTo>
                    <a:moveTo>
                      <a:pt x="110" y="0"/>
                    </a:moveTo>
                    <a:cubicBezTo>
                      <a:pt x="110" y="0"/>
                      <a:pt x="110" y="0"/>
                      <a:pt x="110" y="0"/>
                    </a:cubicBezTo>
                    <a:cubicBezTo>
                      <a:pt x="110" y="1"/>
                      <a:pt x="110" y="1"/>
                      <a:pt x="110" y="1"/>
                    </a:cubicBezTo>
                    <a:cubicBezTo>
                      <a:pt x="110" y="2"/>
                      <a:pt x="110" y="2"/>
                      <a:pt x="111" y="3"/>
                    </a:cubicBezTo>
                    <a:cubicBezTo>
                      <a:pt x="111" y="3"/>
                      <a:pt x="111" y="4"/>
                      <a:pt x="111" y="4"/>
                    </a:cubicBezTo>
                    <a:cubicBezTo>
                      <a:pt x="111" y="2"/>
                      <a:pt x="110" y="1"/>
                      <a:pt x="110" y="0"/>
                    </a:cubicBezTo>
                    <a:cubicBezTo>
                      <a:pt x="110" y="0"/>
                      <a:pt x="110" y="0"/>
                      <a:pt x="110"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1" name="Freeform 415">
                <a:extLst>
                  <a:ext uri="{FF2B5EF4-FFF2-40B4-BE49-F238E27FC236}">
                    <a16:creationId xmlns:a16="http://schemas.microsoft.com/office/drawing/2014/main" id="{F85CFC7A-3C7A-45A8-B029-1E4A964D0897}"/>
                  </a:ext>
                </a:extLst>
              </p:cNvPr>
              <p:cNvSpPr>
                <a:spLocks/>
              </p:cNvSpPr>
              <p:nvPr/>
            </p:nvSpPr>
            <p:spPr bwMode="auto">
              <a:xfrm>
                <a:off x="2426" y="2180"/>
                <a:ext cx="114" cy="364"/>
              </a:xfrm>
              <a:custGeom>
                <a:avLst/>
                <a:gdLst>
                  <a:gd name="T0" fmla="*/ 41 w 48"/>
                  <a:gd name="T1" fmla="*/ 0 h 153"/>
                  <a:gd name="T2" fmla="*/ 40 w 48"/>
                  <a:gd name="T3" fmla="*/ 2 h 153"/>
                  <a:gd name="T4" fmla="*/ 40 w 48"/>
                  <a:gd name="T5" fmla="*/ 3 h 153"/>
                  <a:gd name="T6" fmla="*/ 40 w 48"/>
                  <a:gd name="T7" fmla="*/ 4 h 153"/>
                  <a:gd name="T8" fmla="*/ 41 w 48"/>
                  <a:gd name="T9" fmla="*/ 11 h 153"/>
                  <a:gd name="T10" fmla="*/ 42 w 48"/>
                  <a:gd name="T11" fmla="*/ 21 h 153"/>
                  <a:gd name="T12" fmla="*/ 42 w 48"/>
                  <a:gd name="T13" fmla="*/ 23 h 153"/>
                  <a:gd name="T14" fmla="*/ 42 w 48"/>
                  <a:gd name="T15" fmla="*/ 27 h 153"/>
                  <a:gd name="T16" fmla="*/ 41 w 48"/>
                  <a:gd name="T17" fmla="*/ 34 h 153"/>
                  <a:gd name="T18" fmla="*/ 40 w 48"/>
                  <a:gd name="T19" fmla="*/ 40 h 153"/>
                  <a:gd name="T20" fmla="*/ 38 w 48"/>
                  <a:gd name="T21" fmla="*/ 47 h 153"/>
                  <a:gd name="T22" fmla="*/ 36 w 48"/>
                  <a:gd name="T23" fmla="*/ 54 h 153"/>
                  <a:gd name="T24" fmla="*/ 33 w 48"/>
                  <a:gd name="T25" fmla="*/ 61 h 153"/>
                  <a:gd name="T26" fmla="*/ 29 w 48"/>
                  <a:gd name="T27" fmla="*/ 67 h 153"/>
                  <a:gd name="T28" fmla="*/ 26 w 48"/>
                  <a:gd name="T29" fmla="*/ 74 h 153"/>
                  <a:gd name="T30" fmla="*/ 23 w 48"/>
                  <a:gd name="T31" fmla="*/ 77 h 153"/>
                  <a:gd name="T32" fmla="*/ 21 w 48"/>
                  <a:gd name="T33" fmla="*/ 80 h 153"/>
                  <a:gd name="T34" fmla="*/ 17 w 48"/>
                  <a:gd name="T35" fmla="*/ 87 h 153"/>
                  <a:gd name="T36" fmla="*/ 13 w 48"/>
                  <a:gd name="T37" fmla="*/ 94 h 153"/>
                  <a:gd name="T38" fmla="*/ 9 w 48"/>
                  <a:gd name="T39" fmla="*/ 100 h 153"/>
                  <a:gd name="T40" fmla="*/ 3 w 48"/>
                  <a:gd name="T41" fmla="*/ 114 h 153"/>
                  <a:gd name="T42" fmla="*/ 1 w 48"/>
                  <a:gd name="T43" fmla="*/ 128 h 153"/>
                  <a:gd name="T44" fmla="*/ 1 w 48"/>
                  <a:gd name="T45" fmla="*/ 134 h 153"/>
                  <a:gd name="T46" fmla="*/ 2 w 48"/>
                  <a:gd name="T47" fmla="*/ 139 h 153"/>
                  <a:gd name="T48" fmla="*/ 2 w 48"/>
                  <a:gd name="T49" fmla="*/ 142 h 153"/>
                  <a:gd name="T50" fmla="*/ 3 w 48"/>
                  <a:gd name="T51" fmla="*/ 144 h 153"/>
                  <a:gd name="T52" fmla="*/ 5 w 48"/>
                  <a:gd name="T53" fmla="*/ 147 h 153"/>
                  <a:gd name="T54" fmla="*/ 9 w 48"/>
                  <a:gd name="T55" fmla="*/ 151 h 153"/>
                  <a:gd name="T56" fmla="*/ 10 w 48"/>
                  <a:gd name="T57" fmla="*/ 153 h 153"/>
                  <a:gd name="T58" fmla="*/ 9 w 48"/>
                  <a:gd name="T59" fmla="*/ 151 h 153"/>
                  <a:gd name="T60" fmla="*/ 7 w 48"/>
                  <a:gd name="T61" fmla="*/ 146 h 153"/>
                  <a:gd name="T62" fmla="*/ 6 w 48"/>
                  <a:gd name="T63" fmla="*/ 143 h 153"/>
                  <a:gd name="T64" fmla="*/ 6 w 48"/>
                  <a:gd name="T65" fmla="*/ 141 h 153"/>
                  <a:gd name="T66" fmla="*/ 5 w 48"/>
                  <a:gd name="T67" fmla="*/ 138 h 153"/>
                  <a:gd name="T68" fmla="*/ 5 w 48"/>
                  <a:gd name="T69" fmla="*/ 134 h 153"/>
                  <a:gd name="T70" fmla="*/ 6 w 48"/>
                  <a:gd name="T71" fmla="*/ 128 h 153"/>
                  <a:gd name="T72" fmla="*/ 10 w 48"/>
                  <a:gd name="T73" fmla="*/ 117 h 153"/>
                  <a:gd name="T74" fmla="*/ 16 w 48"/>
                  <a:gd name="T75" fmla="*/ 105 h 153"/>
                  <a:gd name="T76" fmla="*/ 20 w 48"/>
                  <a:gd name="T77" fmla="*/ 99 h 153"/>
                  <a:gd name="T78" fmla="*/ 25 w 48"/>
                  <a:gd name="T79" fmla="*/ 92 h 153"/>
                  <a:gd name="T80" fmla="*/ 34 w 48"/>
                  <a:gd name="T81" fmla="*/ 79 h 153"/>
                  <a:gd name="T82" fmla="*/ 38 w 48"/>
                  <a:gd name="T83" fmla="*/ 72 h 153"/>
                  <a:gd name="T84" fmla="*/ 42 w 48"/>
                  <a:gd name="T85" fmla="*/ 65 h 153"/>
                  <a:gd name="T86" fmla="*/ 47 w 48"/>
                  <a:gd name="T87" fmla="*/ 49 h 153"/>
                  <a:gd name="T88" fmla="*/ 47 w 48"/>
                  <a:gd name="T89" fmla="*/ 45 h 153"/>
                  <a:gd name="T90" fmla="*/ 48 w 48"/>
                  <a:gd name="T91" fmla="*/ 42 h 153"/>
                  <a:gd name="T92" fmla="*/ 48 w 48"/>
                  <a:gd name="T93" fmla="*/ 38 h 153"/>
                  <a:gd name="T94" fmla="*/ 48 w 48"/>
                  <a:gd name="T95" fmla="*/ 33 h 153"/>
                  <a:gd name="T96" fmla="*/ 47 w 48"/>
                  <a:gd name="T97" fmla="*/ 28 h 153"/>
                  <a:gd name="T98" fmla="*/ 46 w 48"/>
                  <a:gd name="T99" fmla="*/ 22 h 153"/>
                  <a:gd name="T100" fmla="*/ 46 w 48"/>
                  <a:gd name="T101" fmla="*/ 16 h 153"/>
                  <a:gd name="T102" fmla="*/ 44 w 48"/>
                  <a:gd name="T103" fmla="*/ 10 h 153"/>
                  <a:gd name="T104" fmla="*/ 44 w 48"/>
                  <a:gd name="T105" fmla="*/ 9 h 153"/>
                  <a:gd name="T106" fmla="*/ 42 w 48"/>
                  <a:gd name="T107" fmla="*/ 3 h 153"/>
                  <a:gd name="T108" fmla="*/ 42 w 48"/>
                  <a:gd name="T109" fmla="*/ 2 h 153"/>
                  <a:gd name="T110" fmla="*/ 41 w 48"/>
                  <a:gd name="T111"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 h="153">
                    <a:moveTo>
                      <a:pt x="41" y="0"/>
                    </a:moveTo>
                    <a:cubicBezTo>
                      <a:pt x="40" y="2"/>
                      <a:pt x="40" y="2"/>
                      <a:pt x="40" y="2"/>
                    </a:cubicBezTo>
                    <a:cubicBezTo>
                      <a:pt x="40" y="3"/>
                      <a:pt x="40" y="3"/>
                      <a:pt x="40" y="3"/>
                    </a:cubicBezTo>
                    <a:cubicBezTo>
                      <a:pt x="40" y="4"/>
                      <a:pt x="40" y="4"/>
                      <a:pt x="40" y="4"/>
                    </a:cubicBezTo>
                    <a:cubicBezTo>
                      <a:pt x="40" y="6"/>
                      <a:pt x="41" y="8"/>
                      <a:pt x="41" y="11"/>
                    </a:cubicBezTo>
                    <a:cubicBezTo>
                      <a:pt x="41" y="14"/>
                      <a:pt x="42" y="18"/>
                      <a:pt x="42" y="21"/>
                    </a:cubicBezTo>
                    <a:cubicBezTo>
                      <a:pt x="42" y="22"/>
                      <a:pt x="42" y="22"/>
                      <a:pt x="42" y="23"/>
                    </a:cubicBezTo>
                    <a:cubicBezTo>
                      <a:pt x="42" y="24"/>
                      <a:pt x="42" y="26"/>
                      <a:pt x="42" y="27"/>
                    </a:cubicBezTo>
                    <a:cubicBezTo>
                      <a:pt x="41" y="29"/>
                      <a:pt x="41" y="32"/>
                      <a:pt x="41" y="34"/>
                    </a:cubicBezTo>
                    <a:cubicBezTo>
                      <a:pt x="41" y="36"/>
                      <a:pt x="40" y="38"/>
                      <a:pt x="40" y="40"/>
                    </a:cubicBezTo>
                    <a:cubicBezTo>
                      <a:pt x="39" y="42"/>
                      <a:pt x="39" y="45"/>
                      <a:pt x="38" y="47"/>
                    </a:cubicBezTo>
                    <a:cubicBezTo>
                      <a:pt x="37" y="49"/>
                      <a:pt x="37" y="52"/>
                      <a:pt x="36" y="54"/>
                    </a:cubicBezTo>
                    <a:cubicBezTo>
                      <a:pt x="35" y="56"/>
                      <a:pt x="34" y="58"/>
                      <a:pt x="33" y="61"/>
                    </a:cubicBezTo>
                    <a:cubicBezTo>
                      <a:pt x="32" y="63"/>
                      <a:pt x="31" y="65"/>
                      <a:pt x="29" y="67"/>
                    </a:cubicBezTo>
                    <a:cubicBezTo>
                      <a:pt x="28" y="69"/>
                      <a:pt x="27" y="72"/>
                      <a:pt x="26" y="74"/>
                    </a:cubicBezTo>
                    <a:cubicBezTo>
                      <a:pt x="25" y="75"/>
                      <a:pt x="24" y="76"/>
                      <a:pt x="23" y="77"/>
                    </a:cubicBezTo>
                    <a:cubicBezTo>
                      <a:pt x="21" y="80"/>
                      <a:pt x="21" y="80"/>
                      <a:pt x="21" y="80"/>
                    </a:cubicBezTo>
                    <a:cubicBezTo>
                      <a:pt x="20" y="83"/>
                      <a:pt x="18" y="85"/>
                      <a:pt x="17" y="87"/>
                    </a:cubicBezTo>
                    <a:cubicBezTo>
                      <a:pt x="15" y="89"/>
                      <a:pt x="14" y="91"/>
                      <a:pt x="13" y="94"/>
                    </a:cubicBezTo>
                    <a:cubicBezTo>
                      <a:pt x="11" y="96"/>
                      <a:pt x="10" y="98"/>
                      <a:pt x="9" y="100"/>
                    </a:cubicBezTo>
                    <a:cubicBezTo>
                      <a:pt x="6" y="105"/>
                      <a:pt x="4" y="110"/>
                      <a:pt x="3" y="114"/>
                    </a:cubicBezTo>
                    <a:cubicBezTo>
                      <a:pt x="2" y="119"/>
                      <a:pt x="1" y="123"/>
                      <a:pt x="1" y="128"/>
                    </a:cubicBezTo>
                    <a:cubicBezTo>
                      <a:pt x="0" y="130"/>
                      <a:pt x="1" y="132"/>
                      <a:pt x="1" y="134"/>
                    </a:cubicBezTo>
                    <a:cubicBezTo>
                      <a:pt x="1" y="136"/>
                      <a:pt x="1" y="137"/>
                      <a:pt x="2" y="139"/>
                    </a:cubicBezTo>
                    <a:cubicBezTo>
                      <a:pt x="2" y="140"/>
                      <a:pt x="2" y="141"/>
                      <a:pt x="2" y="142"/>
                    </a:cubicBezTo>
                    <a:cubicBezTo>
                      <a:pt x="3" y="142"/>
                      <a:pt x="3" y="143"/>
                      <a:pt x="3" y="144"/>
                    </a:cubicBezTo>
                    <a:cubicBezTo>
                      <a:pt x="4" y="145"/>
                      <a:pt x="5" y="146"/>
                      <a:pt x="5" y="147"/>
                    </a:cubicBezTo>
                    <a:cubicBezTo>
                      <a:pt x="7" y="149"/>
                      <a:pt x="8" y="151"/>
                      <a:pt x="9" y="151"/>
                    </a:cubicBezTo>
                    <a:cubicBezTo>
                      <a:pt x="10" y="152"/>
                      <a:pt x="10" y="153"/>
                      <a:pt x="10" y="153"/>
                    </a:cubicBezTo>
                    <a:cubicBezTo>
                      <a:pt x="10" y="153"/>
                      <a:pt x="10" y="152"/>
                      <a:pt x="9" y="151"/>
                    </a:cubicBezTo>
                    <a:cubicBezTo>
                      <a:pt x="9" y="150"/>
                      <a:pt x="8" y="148"/>
                      <a:pt x="7" y="146"/>
                    </a:cubicBezTo>
                    <a:cubicBezTo>
                      <a:pt x="7" y="145"/>
                      <a:pt x="6" y="144"/>
                      <a:pt x="6" y="143"/>
                    </a:cubicBezTo>
                    <a:cubicBezTo>
                      <a:pt x="6" y="142"/>
                      <a:pt x="6" y="141"/>
                      <a:pt x="6" y="141"/>
                    </a:cubicBezTo>
                    <a:cubicBezTo>
                      <a:pt x="5" y="140"/>
                      <a:pt x="5" y="139"/>
                      <a:pt x="5" y="138"/>
                    </a:cubicBezTo>
                    <a:cubicBezTo>
                      <a:pt x="5" y="137"/>
                      <a:pt x="5" y="135"/>
                      <a:pt x="5" y="134"/>
                    </a:cubicBezTo>
                    <a:cubicBezTo>
                      <a:pt x="6" y="132"/>
                      <a:pt x="6" y="130"/>
                      <a:pt x="6" y="128"/>
                    </a:cubicBezTo>
                    <a:cubicBezTo>
                      <a:pt x="7" y="125"/>
                      <a:pt x="8" y="121"/>
                      <a:pt x="10" y="117"/>
                    </a:cubicBezTo>
                    <a:cubicBezTo>
                      <a:pt x="12" y="113"/>
                      <a:pt x="14" y="109"/>
                      <a:pt x="16" y="105"/>
                    </a:cubicBezTo>
                    <a:cubicBezTo>
                      <a:pt x="18" y="103"/>
                      <a:pt x="19" y="101"/>
                      <a:pt x="20" y="99"/>
                    </a:cubicBezTo>
                    <a:cubicBezTo>
                      <a:pt x="22" y="96"/>
                      <a:pt x="23" y="95"/>
                      <a:pt x="25" y="92"/>
                    </a:cubicBezTo>
                    <a:cubicBezTo>
                      <a:pt x="28" y="88"/>
                      <a:pt x="31" y="84"/>
                      <a:pt x="34" y="79"/>
                    </a:cubicBezTo>
                    <a:cubicBezTo>
                      <a:pt x="35" y="77"/>
                      <a:pt x="37" y="74"/>
                      <a:pt x="38" y="72"/>
                    </a:cubicBezTo>
                    <a:cubicBezTo>
                      <a:pt x="39" y="70"/>
                      <a:pt x="40" y="67"/>
                      <a:pt x="42" y="65"/>
                    </a:cubicBezTo>
                    <a:cubicBezTo>
                      <a:pt x="44" y="60"/>
                      <a:pt x="45" y="54"/>
                      <a:pt x="47" y="49"/>
                    </a:cubicBezTo>
                    <a:cubicBezTo>
                      <a:pt x="47" y="48"/>
                      <a:pt x="47" y="47"/>
                      <a:pt x="47" y="45"/>
                    </a:cubicBezTo>
                    <a:cubicBezTo>
                      <a:pt x="48" y="44"/>
                      <a:pt x="48" y="43"/>
                      <a:pt x="48" y="42"/>
                    </a:cubicBezTo>
                    <a:cubicBezTo>
                      <a:pt x="48" y="41"/>
                      <a:pt x="48" y="40"/>
                      <a:pt x="48" y="38"/>
                    </a:cubicBezTo>
                    <a:cubicBezTo>
                      <a:pt x="48" y="33"/>
                      <a:pt x="48" y="33"/>
                      <a:pt x="48" y="33"/>
                    </a:cubicBezTo>
                    <a:cubicBezTo>
                      <a:pt x="47" y="28"/>
                      <a:pt x="47" y="28"/>
                      <a:pt x="47" y="28"/>
                    </a:cubicBezTo>
                    <a:cubicBezTo>
                      <a:pt x="47" y="26"/>
                      <a:pt x="47" y="24"/>
                      <a:pt x="46" y="22"/>
                    </a:cubicBezTo>
                    <a:cubicBezTo>
                      <a:pt x="46" y="16"/>
                      <a:pt x="46" y="16"/>
                      <a:pt x="46" y="16"/>
                    </a:cubicBezTo>
                    <a:cubicBezTo>
                      <a:pt x="44" y="10"/>
                      <a:pt x="44" y="10"/>
                      <a:pt x="44" y="10"/>
                    </a:cubicBezTo>
                    <a:cubicBezTo>
                      <a:pt x="44" y="9"/>
                      <a:pt x="44" y="9"/>
                      <a:pt x="44" y="9"/>
                    </a:cubicBezTo>
                    <a:cubicBezTo>
                      <a:pt x="43" y="6"/>
                      <a:pt x="43" y="4"/>
                      <a:pt x="42" y="3"/>
                    </a:cubicBezTo>
                    <a:cubicBezTo>
                      <a:pt x="42" y="3"/>
                      <a:pt x="42" y="2"/>
                      <a:pt x="42" y="2"/>
                    </a:cubicBezTo>
                    <a:cubicBezTo>
                      <a:pt x="41" y="1"/>
                      <a:pt x="41" y="1"/>
                      <a:pt x="41"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2" name="Freeform 416">
                <a:extLst>
                  <a:ext uri="{FF2B5EF4-FFF2-40B4-BE49-F238E27FC236}">
                    <a16:creationId xmlns:a16="http://schemas.microsoft.com/office/drawing/2014/main" id="{D6C896BB-D179-4CF8-9C89-70AD443560C7}"/>
                  </a:ext>
                </a:extLst>
              </p:cNvPr>
              <p:cNvSpPr>
                <a:spLocks/>
              </p:cNvSpPr>
              <p:nvPr/>
            </p:nvSpPr>
            <p:spPr bwMode="auto">
              <a:xfrm>
                <a:off x="2808" y="2038"/>
                <a:ext cx="88" cy="439"/>
              </a:xfrm>
              <a:custGeom>
                <a:avLst/>
                <a:gdLst>
                  <a:gd name="T0" fmla="*/ 5 w 37"/>
                  <a:gd name="T1" fmla="*/ 0 h 185"/>
                  <a:gd name="T2" fmla="*/ 1 w 37"/>
                  <a:gd name="T3" fmla="*/ 1 h 185"/>
                  <a:gd name="T4" fmla="*/ 1 w 37"/>
                  <a:gd name="T5" fmla="*/ 1 h 185"/>
                  <a:gd name="T6" fmla="*/ 2 w 37"/>
                  <a:gd name="T7" fmla="*/ 3 h 185"/>
                  <a:gd name="T8" fmla="*/ 7 w 37"/>
                  <a:gd name="T9" fmla="*/ 8 h 185"/>
                  <a:gd name="T10" fmla="*/ 10 w 37"/>
                  <a:gd name="T11" fmla="*/ 13 h 185"/>
                  <a:gd name="T12" fmla="*/ 14 w 37"/>
                  <a:gd name="T13" fmla="*/ 27 h 185"/>
                  <a:gd name="T14" fmla="*/ 14 w 37"/>
                  <a:gd name="T15" fmla="*/ 31 h 185"/>
                  <a:gd name="T16" fmla="*/ 14 w 37"/>
                  <a:gd name="T17" fmla="*/ 36 h 185"/>
                  <a:gd name="T18" fmla="*/ 12 w 37"/>
                  <a:gd name="T19" fmla="*/ 42 h 185"/>
                  <a:gd name="T20" fmla="*/ 11 w 37"/>
                  <a:gd name="T21" fmla="*/ 48 h 185"/>
                  <a:gd name="T22" fmla="*/ 9 w 37"/>
                  <a:gd name="T23" fmla="*/ 56 h 185"/>
                  <a:gd name="T24" fmla="*/ 14 w 37"/>
                  <a:gd name="T25" fmla="*/ 49 h 185"/>
                  <a:gd name="T26" fmla="*/ 17 w 37"/>
                  <a:gd name="T27" fmla="*/ 44 h 185"/>
                  <a:gd name="T28" fmla="*/ 17 w 37"/>
                  <a:gd name="T29" fmla="*/ 44 h 185"/>
                  <a:gd name="T30" fmla="*/ 16 w 37"/>
                  <a:gd name="T31" fmla="*/ 50 h 185"/>
                  <a:gd name="T32" fmla="*/ 14 w 37"/>
                  <a:gd name="T33" fmla="*/ 55 h 185"/>
                  <a:gd name="T34" fmla="*/ 6 w 37"/>
                  <a:gd name="T35" fmla="*/ 64 h 185"/>
                  <a:gd name="T36" fmla="*/ 5 w 37"/>
                  <a:gd name="T37" fmla="*/ 74 h 185"/>
                  <a:gd name="T38" fmla="*/ 5 w 37"/>
                  <a:gd name="T39" fmla="*/ 75 h 185"/>
                  <a:gd name="T40" fmla="*/ 7 w 37"/>
                  <a:gd name="T41" fmla="*/ 85 h 185"/>
                  <a:gd name="T42" fmla="*/ 9 w 37"/>
                  <a:gd name="T43" fmla="*/ 90 h 185"/>
                  <a:gd name="T44" fmla="*/ 12 w 37"/>
                  <a:gd name="T45" fmla="*/ 95 h 185"/>
                  <a:gd name="T46" fmla="*/ 17 w 37"/>
                  <a:gd name="T47" fmla="*/ 103 h 185"/>
                  <a:gd name="T48" fmla="*/ 24 w 37"/>
                  <a:gd name="T49" fmla="*/ 120 h 185"/>
                  <a:gd name="T50" fmla="*/ 30 w 37"/>
                  <a:gd name="T51" fmla="*/ 145 h 185"/>
                  <a:gd name="T52" fmla="*/ 31 w 37"/>
                  <a:gd name="T53" fmla="*/ 166 h 185"/>
                  <a:gd name="T54" fmla="*/ 30 w 37"/>
                  <a:gd name="T55" fmla="*/ 176 h 185"/>
                  <a:gd name="T56" fmla="*/ 28 w 37"/>
                  <a:gd name="T57" fmla="*/ 183 h 185"/>
                  <a:gd name="T58" fmla="*/ 29 w 37"/>
                  <a:gd name="T59" fmla="*/ 183 h 185"/>
                  <a:gd name="T60" fmla="*/ 32 w 37"/>
                  <a:gd name="T61" fmla="*/ 177 h 185"/>
                  <a:gd name="T62" fmla="*/ 36 w 37"/>
                  <a:gd name="T63" fmla="*/ 160 h 185"/>
                  <a:gd name="T64" fmla="*/ 36 w 37"/>
                  <a:gd name="T65" fmla="*/ 136 h 185"/>
                  <a:gd name="T66" fmla="*/ 28 w 37"/>
                  <a:gd name="T67" fmla="*/ 106 h 185"/>
                  <a:gd name="T68" fmla="*/ 21 w 37"/>
                  <a:gd name="T69" fmla="*/ 92 h 185"/>
                  <a:gd name="T70" fmla="*/ 20 w 37"/>
                  <a:gd name="T71" fmla="*/ 89 h 185"/>
                  <a:gd name="T72" fmla="*/ 18 w 37"/>
                  <a:gd name="T73" fmla="*/ 85 h 185"/>
                  <a:gd name="T74" fmla="*/ 15 w 37"/>
                  <a:gd name="T75" fmla="*/ 77 h 185"/>
                  <a:gd name="T76" fmla="*/ 15 w 37"/>
                  <a:gd name="T77" fmla="*/ 76 h 185"/>
                  <a:gd name="T78" fmla="*/ 14 w 37"/>
                  <a:gd name="T79" fmla="*/ 73 h 185"/>
                  <a:gd name="T80" fmla="*/ 17 w 37"/>
                  <a:gd name="T81" fmla="*/ 61 h 185"/>
                  <a:gd name="T82" fmla="*/ 20 w 37"/>
                  <a:gd name="T83" fmla="*/ 50 h 185"/>
                  <a:gd name="T84" fmla="*/ 22 w 37"/>
                  <a:gd name="T85" fmla="*/ 39 h 185"/>
                  <a:gd name="T86" fmla="*/ 22 w 37"/>
                  <a:gd name="T87" fmla="*/ 31 h 185"/>
                  <a:gd name="T88" fmla="*/ 21 w 37"/>
                  <a:gd name="T89" fmla="*/ 26 h 185"/>
                  <a:gd name="T90" fmla="*/ 19 w 37"/>
                  <a:gd name="T91" fmla="*/ 17 h 185"/>
                  <a:gd name="T92" fmla="*/ 14 w 37"/>
                  <a:gd name="T93" fmla="*/ 9 h 185"/>
                  <a:gd name="T94" fmla="*/ 10 w 37"/>
                  <a:gd name="T95" fmla="*/ 4 h 185"/>
                  <a:gd name="T96" fmla="*/ 7 w 37"/>
                  <a:gd name="T97" fmla="*/ 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 h="185">
                    <a:moveTo>
                      <a:pt x="5" y="0"/>
                    </a:moveTo>
                    <a:cubicBezTo>
                      <a:pt x="5" y="0"/>
                      <a:pt x="5" y="0"/>
                      <a:pt x="5" y="0"/>
                    </a:cubicBezTo>
                    <a:cubicBezTo>
                      <a:pt x="4" y="0"/>
                      <a:pt x="3" y="1"/>
                      <a:pt x="3" y="1"/>
                    </a:cubicBezTo>
                    <a:cubicBezTo>
                      <a:pt x="1" y="1"/>
                      <a:pt x="1" y="1"/>
                      <a:pt x="1" y="1"/>
                    </a:cubicBezTo>
                    <a:cubicBezTo>
                      <a:pt x="1" y="1"/>
                      <a:pt x="1" y="1"/>
                      <a:pt x="1" y="1"/>
                    </a:cubicBezTo>
                    <a:cubicBezTo>
                      <a:pt x="1" y="1"/>
                      <a:pt x="1" y="1"/>
                      <a:pt x="1" y="1"/>
                    </a:cubicBezTo>
                    <a:cubicBezTo>
                      <a:pt x="0" y="1"/>
                      <a:pt x="0" y="1"/>
                      <a:pt x="0" y="1"/>
                    </a:cubicBezTo>
                    <a:cubicBezTo>
                      <a:pt x="1" y="2"/>
                      <a:pt x="2" y="2"/>
                      <a:pt x="2" y="3"/>
                    </a:cubicBezTo>
                    <a:cubicBezTo>
                      <a:pt x="3" y="3"/>
                      <a:pt x="3" y="3"/>
                      <a:pt x="3" y="4"/>
                    </a:cubicBezTo>
                    <a:cubicBezTo>
                      <a:pt x="5" y="5"/>
                      <a:pt x="6" y="7"/>
                      <a:pt x="7" y="8"/>
                    </a:cubicBezTo>
                    <a:cubicBezTo>
                      <a:pt x="8" y="10"/>
                      <a:pt x="9" y="11"/>
                      <a:pt x="10" y="13"/>
                    </a:cubicBezTo>
                    <a:cubicBezTo>
                      <a:pt x="10" y="13"/>
                      <a:pt x="10" y="13"/>
                      <a:pt x="10" y="13"/>
                    </a:cubicBezTo>
                    <a:cubicBezTo>
                      <a:pt x="12" y="16"/>
                      <a:pt x="13" y="18"/>
                      <a:pt x="13" y="21"/>
                    </a:cubicBezTo>
                    <a:cubicBezTo>
                      <a:pt x="14" y="23"/>
                      <a:pt x="14" y="25"/>
                      <a:pt x="14" y="27"/>
                    </a:cubicBezTo>
                    <a:cubicBezTo>
                      <a:pt x="14" y="28"/>
                      <a:pt x="14" y="28"/>
                      <a:pt x="14" y="29"/>
                    </a:cubicBezTo>
                    <a:cubicBezTo>
                      <a:pt x="14" y="30"/>
                      <a:pt x="14" y="30"/>
                      <a:pt x="14" y="31"/>
                    </a:cubicBezTo>
                    <a:cubicBezTo>
                      <a:pt x="14" y="32"/>
                      <a:pt x="14" y="34"/>
                      <a:pt x="14" y="35"/>
                    </a:cubicBezTo>
                    <a:cubicBezTo>
                      <a:pt x="14" y="35"/>
                      <a:pt x="14" y="35"/>
                      <a:pt x="14" y="36"/>
                    </a:cubicBezTo>
                    <a:cubicBezTo>
                      <a:pt x="13" y="36"/>
                      <a:pt x="13" y="36"/>
                      <a:pt x="13" y="37"/>
                    </a:cubicBezTo>
                    <a:cubicBezTo>
                      <a:pt x="13" y="39"/>
                      <a:pt x="13" y="41"/>
                      <a:pt x="12" y="42"/>
                    </a:cubicBezTo>
                    <a:cubicBezTo>
                      <a:pt x="12" y="43"/>
                      <a:pt x="12" y="43"/>
                      <a:pt x="12" y="44"/>
                    </a:cubicBezTo>
                    <a:cubicBezTo>
                      <a:pt x="12" y="45"/>
                      <a:pt x="12" y="47"/>
                      <a:pt x="11" y="48"/>
                    </a:cubicBezTo>
                    <a:cubicBezTo>
                      <a:pt x="11" y="50"/>
                      <a:pt x="10" y="51"/>
                      <a:pt x="10" y="53"/>
                    </a:cubicBezTo>
                    <a:cubicBezTo>
                      <a:pt x="10" y="54"/>
                      <a:pt x="9" y="55"/>
                      <a:pt x="9" y="56"/>
                    </a:cubicBezTo>
                    <a:cubicBezTo>
                      <a:pt x="10" y="55"/>
                      <a:pt x="11" y="54"/>
                      <a:pt x="11" y="54"/>
                    </a:cubicBezTo>
                    <a:cubicBezTo>
                      <a:pt x="13" y="52"/>
                      <a:pt x="14" y="50"/>
                      <a:pt x="14" y="49"/>
                    </a:cubicBezTo>
                    <a:cubicBezTo>
                      <a:pt x="15" y="48"/>
                      <a:pt x="16" y="46"/>
                      <a:pt x="16" y="46"/>
                    </a:cubicBezTo>
                    <a:cubicBezTo>
                      <a:pt x="16" y="45"/>
                      <a:pt x="17" y="44"/>
                      <a:pt x="17" y="44"/>
                    </a:cubicBezTo>
                    <a:cubicBezTo>
                      <a:pt x="17" y="44"/>
                      <a:pt x="17" y="44"/>
                      <a:pt x="17" y="44"/>
                    </a:cubicBezTo>
                    <a:cubicBezTo>
                      <a:pt x="17" y="44"/>
                      <a:pt x="17" y="44"/>
                      <a:pt x="17" y="44"/>
                    </a:cubicBezTo>
                    <a:cubicBezTo>
                      <a:pt x="17" y="44"/>
                      <a:pt x="17" y="45"/>
                      <a:pt x="16" y="46"/>
                    </a:cubicBezTo>
                    <a:cubicBezTo>
                      <a:pt x="16" y="47"/>
                      <a:pt x="16" y="48"/>
                      <a:pt x="16" y="50"/>
                    </a:cubicBezTo>
                    <a:cubicBezTo>
                      <a:pt x="16" y="50"/>
                      <a:pt x="15" y="51"/>
                      <a:pt x="15" y="52"/>
                    </a:cubicBezTo>
                    <a:cubicBezTo>
                      <a:pt x="15" y="53"/>
                      <a:pt x="14" y="54"/>
                      <a:pt x="14" y="55"/>
                    </a:cubicBezTo>
                    <a:cubicBezTo>
                      <a:pt x="12" y="57"/>
                      <a:pt x="11" y="60"/>
                      <a:pt x="9" y="62"/>
                    </a:cubicBezTo>
                    <a:cubicBezTo>
                      <a:pt x="8" y="62"/>
                      <a:pt x="7" y="63"/>
                      <a:pt x="6" y="64"/>
                    </a:cubicBezTo>
                    <a:cubicBezTo>
                      <a:pt x="5" y="67"/>
                      <a:pt x="5" y="70"/>
                      <a:pt x="5" y="73"/>
                    </a:cubicBezTo>
                    <a:cubicBezTo>
                      <a:pt x="5" y="73"/>
                      <a:pt x="5" y="74"/>
                      <a:pt x="5" y="74"/>
                    </a:cubicBezTo>
                    <a:cubicBezTo>
                      <a:pt x="5" y="75"/>
                      <a:pt x="5" y="75"/>
                      <a:pt x="5" y="75"/>
                    </a:cubicBezTo>
                    <a:cubicBezTo>
                      <a:pt x="5" y="75"/>
                      <a:pt x="5" y="75"/>
                      <a:pt x="5" y="75"/>
                    </a:cubicBezTo>
                    <a:cubicBezTo>
                      <a:pt x="5" y="76"/>
                      <a:pt x="5" y="76"/>
                      <a:pt x="5" y="77"/>
                    </a:cubicBezTo>
                    <a:cubicBezTo>
                      <a:pt x="5" y="80"/>
                      <a:pt x="6" y="82"/>
                      <a:pt x="7" y="85"/>
                    </a:cubicBezTo>
                    <a:cubicBezTo>
                      <a:pt x="8" y="87"/>
                      <a:pt x="8" y="88"/>
                      <a:pt x="9" y="90"/>
                    </a:cubicBezTo>
                    <a:cubicBezTo>
                      <a:pt x="9" y="90"/>
                      <a:pt x="9" y="90"/>
                      <a:pt x="9" y="90"/>
                    </a:cubicBezTo>
                    <a:cubicBezTo>
                      <a:pt x="10" y="92"/>
                      <a:pt x="11" y="93"/>
                      <a:pt x="12" y="94"/>
                    </a:cubicBezTo>
                    <a:cubicBezTo>
                      <a:pt x="12" y="95"/>
                      <a:pt x="12" y="95"/>
                      <a:pt x="12" y="95"/>
                    </a:cubicBezTo>
                    <a:cubicBezTo>
                      <a:pt x="13" y="96"/>
                      <a:pt x="13" y="98"/>
                      <a:pt x="14" y="99"/>
                    </a:cubicBezTo>
                    <a:cubicBezTo>
                      <a:pt x="15" y="100"/>
                      <a:pt x="16" y="102"/>
                      <a:pt x="17" y="103"/>
                    </a:cubicBezTo>
                    <a:cubicBezTo>
                      <a:pt x="17" y="104"/>
                      <a:pt x="17" y="104"/>
                      <a:pt x="17" y="105"/>
                    </a:cubicBezTo>
                    <a:cubicBezTo>
                      <a:pt x="20" y="110"/>
                      <a:pt x="22" y="115"/>
                      <a:pt x="24" y="120"/>
                    </a:cubicBezTo>
                    <a:cubicBezTo>
                      <a:pt x="26" y="126"/>
                      <a:pt x="28" y="132"/>
                      <a:pt x="29" y="137"/>
                    </a:cubicBezTo>
                    <a:cubicBezTo>
                      <a:pt x="30" y="140"/>
                      <a:pt x="30" y="142"/>
                      <a:pt x="30" y="145"/>
                    </a:cubicBezTo>
                    <a:cubicBezTo>
                      <a:pt x="31" y="148"/>
                      <a:pt x="31" y="150"/>
                      <a:pt x="31" y="153"/>
                    </a:cubicBezTo>
                    <a:cubicBezTo>
                      <a:pt x="32" y="158"/>
                      <a:pt x="32" y="162"/>
                      <a:pt x="31" y="166"/>
                    </a:cubicBezTo>
                    <a:cubicBezTo>
                      <a:pt x="31" y="168"/>
                      <a:pt x="31" y="170"/>
                      <a:pt x="31" y="172"/>
                    </a:cubicBezTo>
                    <a:cubicBezTo>
                      <a:pt x="30" y="173"/>
                      <a:pt x="30" y="175"/>
                      <a:pt x="30" y="176"/>
                    </a:cubicBezTo>
                    <a:cubicBezTo>
                      <a:pt x="30" y="178"/>
                      <a:pt x="29" y="179"/>
                      <a:pt x="29" y="180"/>
                    </a:cubicBezTo>
                    <a:cubicBezTo>
                      <a:pt x="29" y="181"/>
                      <a:pt x="29" y="182"/>
                      <a:pt x="28" y="183"/>
                    </a:cubicBezTo>
                    <a:cubicBezTo>
                      <a:pt x="28" y="185"/>
                      <a:pt x="28" y="185"/>
                      <a:pt x="28" y="185"/>
                    </a:cubicBezTo>
                    <a:cubicBezTo>
                      <a:pt x="28" y="185"/>
                      <a:pt x="28" y="185"/>
                      <a:pt x="29" y="183"/>
                    </a:cubicBezTo>
                    <a:cubicBezTo>
                      <a:pt x="29" y="183"/>
                      <a:pt x="30" y="182"/>
                      <a:pt x="30" y="181"/>
                    </a:cubicBezTo>
                    <a:cubicBezTo>
                      <a:pt x="31" y="180"/>
                      <a:pt x="31" y="178"/>
                      <a:pt x="32" y="177"/>
                    </a:cubicBezTo>
                    <a:cubicBezTo>
                      <a:pt x="33" y="174"/>
                      <a:pt x="34" y="171"/>
                      <a:pt x="35" y="167"/>
                    </a:cubicBezTo>
                    <a:cubicBezTo>
                      <a:pt x="36" y="165"/>
                      <a:pt x="36" y="162"/>
                      <a:pt x="36" y="160"/>
                    </a:cubicBezTo>
                    <a:cubicBezTo>
                      <a:pt x="37" y="158"/>
                      <a:pt x="37" y="155"/>
                      <a:pt x="37" y="153"/>
                    </a:cubicBezTo>
                    <a:cubicBezTo>
                      <a:pt x="37" y="147"/>
                      <a:pt x="37" y="142"/>
                      <a:pt x="36" y="136"/>
                    </a:cubicBezTo>
                    <a:cubicBezTo>
                      <a:pt x="36" y="130"/>
                      <a:pt x="35" y="124"/>
                      <a:pt x="33" y="117"/>
                    </a:cubicBezTo>
                    <a:cubicBezTo>
                      <a:pt x="31" y="114"/>
                      <a:pt x="30" y="110"/>
                      <a:pt x="28" y="106"/>
                    </a:cubicBezTo>
                    <a:cubicBezTo>
                      <a:pt x="27" y="103"/>
                      <a:pt x="26" y="101"/>
                      <a:pt x="25" y="98"/>
                    </a:cubicBezTo>
                    <a:cubicBezTo>
                      <a:pt x="24" y="96"/>
                      <a:pt x="23" y="94"/>
                      <a:pt x="21" y="92"/>
                    </a:cubicBezTo>
                    <a:cubicBezTo>
                      <a:pt x="21" y="91"/>
                      <a:pt x="21" y="90"/>
                      <a:pt x="20" y="90"/>
                    </a:cubicBezTo>
                    <a:cubicBezTo>
                      <a:pt x="20" y="89"/>
                      <a:pt x="20" y="89"/>
                      <a:pt x="20" y="89"/>
                    </a:cubicBezTo>
                    <a:cubicBezTo>
                      <a:pt x="19" y="88"/>
                      <a:pt x="19" y="87"/>
                      <a:pt x="18" y="86"/>
                    </a:cubicBezTo>
                    <a:cubicBezTo>
                      <a:pt x="18" y="85"/>
                      <a:pt x="18" y="85"/>
                      <a:pt x="18" y="85"/>
                    </a:cubicBezTo>
                    <a:cubicBezTo>
                      <a:pt x="17" y="84"/>
                      <a:pt x="17" y="83"/>
                      <a:pt x="16" y="81"/>
                    </a:cubicBezTo>
                    <a:cubicBezTo>
                      <a:pt x="16" y="80"/>
                      <a:pt x="15" y="78"/>
                      <a:pt x="15" y="77"/>
                    </a:cubicBezTo>
                    <a:cubicBezTo>
                      <a:pt x="15" y="77"/>
                      <a:pt x="15" y="76"/>
                      <a:pt x="15" y="76"/>
                    </a:cubicBezTo>
                    <a:cubicBezTo>
                      <a:pt x="15" y="76"/>
                      <a:pt x="15" y="76"/>
                      <a:pt x="15" y="76"/>
                    </a:cubicBezTo>
                    <a:cubicBezTo>
                      <a:pt x="15" y="75"/>
                      <a:pt x="14" y="75"/>
                      <a:pt x="14" y="75"/>
                    </a:cubicBezTo>
                    <a:cubicBezTo>
                      <a:pt x="14" y="74"/>
                      <a:pt x="14" y="74"/>
                      <a:pt x="14" y="73"/>
                    </a:cubicBezTo>
                    <a:cubicBezTo>
                      <a:pt x="14" y="71"/>
                      <a:pt x="15" y="68"/>
                      <a:pt x="16" y="65"/>
                    </a:cubicBezTo>
                    <a:cubicBezTo>
                      <a:pt x="16" y="64"/>
                      <a:pt x="17" y="63"/>
                      <a:pt x="17" y="61"/>
                    </a:cubicBezTo>
                    <a:cubicBezTo>
                      <a:pt x="18" y="59"/>
                      <a:pt x="18" y="57"/>
                      <a:pt x="19" y="55"/>
                    </a:cubicBezTo>
                    <a:cubicBezTo>
                      <a:pt x="19" y="54"/>
                      <a:pt x="20" y="52"/>
                      <a:pt x="20" y="50"/>
                    </a:cubicBezTo>
                    <a:cubicBezTo>
                      <a:pt x="20" y="49"/>
                      <a:pt x="21" y="47"/>
                      <a:pt x="21" y="45"/>
                    </a:cubicBezTo>
                    <a:cubicBezTo>
                      <a:pt x="21" y="43"/>
                      <a:pt x="21" y="41"/>
                      <a:pt x="22" y="39"/>
                    </a:cubicBezTo>
                    <a:cubicBezTo>
                      <a:pt x="22" y="38"/>
                      <a:pt x="22" y="37"/>
                      <a:pt x="22" y="36"/>
                    </a:cubicBezTo>
                    <a:cubicBezTo>
                      <a:pt x="22" y="34"/>
                      <a:pt x="22" y="33"/>
                      <a:pt x="22" y="31"/>
                    </a:cubicBezTo>
                    <a:cubicBezTo>
                      <a:pt x="22" y="30"/>
                      <a:pt x="22" y="29"/>
                      <a:pt x="22" y="29"/>
                    </a:cubicBezTo>
                    <a:cubicBezTo>
                      <a:pt x="22" y="28"/>
                      <a:pt x="21" y="27"/>
                      <a:pt x="21" y="26"/>
                    </a:cubicBezTo>
                    <a:cubicBezTo>
                      <a:pt x="21" y="25"/>
                      <a:pt x="21" y="23"/>
                      <a:pt x="20" y="22"/>
                    </a:cubicBezTo>
                    <a:cubicBezTo>
                      <a:pt x="20" y="20"/>
                      <a:pt x="20" y="19"/>
                      <a:pt x="19" y="17"/>
                    </a:cubicBezTo>
                    <a:cubicBezTo>
                      <a:pt x="18" y="15"/>
                      <a:pt x="17" y="12"/>
                      <a:pt x="15" y="10"/>
                    </a:cubicBezTo>
                    <a:cubicBezTo>
                      <a:pt x="15" y="9"/>
                      <a:pt x="15" y="9"/>
                      <a:pt x="14" y="9"/>
                    </a:cubicBezTo>
                    <a:cubicBezTo>
                      <a:pt x="13" y="7"/>
                      <a:pt x="12" y="6"/>
                      <a:pt x="11" y="4"/>
                    </a:cubicBezTo>
                    <a:cubicBezTo>
                      <a:pt x="10" y="4"/>
                      <a:pt x="10" y="4"/>
                      <a:pt x="10" y="4"/>
                    </a:cubicBezTo>
                    <a:cubicBezTo>
                      <a:pt x="8" y="2"/>
                      <a:pt x="8" y="2"/>
                      <a:pt x="8" y="2"/>
                    </a:cubicBezTo>
                    <a:cubicBezTo>
                      <a:pt x="7" y="1"/>
                      <a:pt x="7" y="1"/>
                      <a:pt x="7" y="1"/>
                    </a:cubicBezTo>
                    <a:cubicBezTo>
                      <a:pt x="6" y="1"/>
                      <a:pt x="6" y="0"/>
                      <a:pt x="5"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3" name="Freeform 417">
                <a:extLst>
                  <a:ext uri="{FF2B5EF4-FFF2-40B4-BE49-F238E27FC236}">
                    <a16:creationId xmlns:a16="http://schemas.microsoft.com/office/drawing/2014/main" id="{49A89D0F-E918-4523-88B1-DC619C0F41A4}"/>
                  </a:ext>
                </a:extLst>
              </p:cNvPr>
              <p:cNvSpPr>
                <a:spLocks/>
              </p:cNvSpPr>
              <p:nvPr/>
            </p:nvSpPr>
            <p:spPr bwMode="auto">
              <a:xfrm>
                <a:off x="2744" y="2142"/>
                <a:ext cx="105" cy="245"/>
              </a:xfrm>
              <a:custGeom>
                <a:avLst/>
                <a:gdLst>
                  <a:gd name="T0" fmla="*/ 43 w 44"/>
                  <a:gd name="T1" fmla="*/ 2 h 103"/>
                  <a:gd name="T2" fmla="*/ 38 w 44"/>
                  <a:gd name="T3" fmla="*/ 10 h 103"/>
                  <a:gd name="T4" fmla="*/ 33 w 44"/>
                  <a:gd name="T5" fmla="*/ 14 h 103"/>
                  <a:gd name="T6" fmla="*/ 26 w 44"/>
                  <a:gd name="T7" fmla="*/ 19 h 103"/>
                  <a:gd name="T8" fmla="*/ 17 w 44"/>
                  <a:gd name="T9" fmla="*/ 25 h 103"/>
                  <a:gd name="T10" fmla="*/ 17 w 44"/>
                  <a:gd name="T11" fmla="*/ 25 h 103"/>
                  <a:gd name="T12" fmla="*/ 17 w 44"/>
                  <a:gd name="T13" fmla="*/ 25 h 103"/>
                  <a:gd name="T14" fmla="*/ 12 w 44"/>
                  <a:gd name="T15" fmla="*/ 31 h 103"/>
                  <a:gd name="T16" fmla="*/ 11 w 44"/>
                  <a:gd name="T17" fmla="*/ 31 h 103"/>
                  <a:gd name="T18" fmla="*/ 9 w 44"/>
                  <a:gd name="T19" fmla="*/ 34 h 103"/>
                  <a:gd name="T20" fmla="*/ 5 w 44"/>
                  <a:gd name="T21" fmla="*/ 42 h 103"/>
                  <a:gd name="T22" fmla="*/ 4 w 44"/>
                  <a:gd name="T23" fmla="*/ 43 h 103"/>
                  <a:gd name="T24" fmla="*/ 4 w 44"/>
                  <a:gd name="T25" fmla="*/ 44 h 103"/>
                  <a:gd name="T26" fmla="*/ 3 w 44"/>
                  <a:gd name="T27" fmla="*/ 44 h 103"/>
                  <a:gd name="T28" fmla="*/ 2 w 44"/>
                  <a:gd name="T29" fmla="*/ 50 h 103"/>
                  <a:gd name="T30" fmla="*/ 0 w 44"/>
                  <a:gd name="T31" fmla="*/ 59 h 103"/>
                  <a:gd name="T32" fmla="*/ 3 w 44"/>
                  <a:gd name="T33" fmla="*/ 78 h 103"/>
                  <a:gd name="T34" fmla="*/ 4 w 44"/>
                  <a:gd name="T35" fmla="*/ 81 h 103"/>
                  <a:gd name="T36" fmla="*/ 9 w 44"/>
                  <a:gd name="T37" fmla="*/ 94 h 103"/>
                  <a:gd name="T38" fmla="*/ 15 w 44"/>
                  <a:gd name="T39" fmla="*/ 103 h 103"/>
                  <a:gd name="T40" fmla="*/ 12 w 44"/>
                  <a:gd name="T41" fmla="*/ 92 h 103"/>
                  <a:gd name="T42" fmla="*/ 8 w 44"/>
                  <a:gd name="T43" fmla="*/ 79 h 103"/>
                  <a:gd name="T44" fmla="*/ 8 w 44"/>
                  <a:gd name="T45" fmla="*/ 74 h 103"/>
                  <a:gd name="T46" fmla="*/ 8 w 44"/>
                  <a:gd name="T47" fmla="*/ 59 h 103"/>
                  <a:gd name="T48" fmla="*/ 9 w 44"/>
                  <a:gd name="T49" fmla="*/ 52 h 103"/>
                  <a:gd name="T50" fmla="*/ 11 w 44"/>
                  <a:gd name="T51" fmla="*/ 47 h 103"/>
                  <a:gd name="T52" fmla="*/ 11 w 44"/>
                  <a:gd name="T53" fmla="*/ 46 h 103"/>
                  <a:gd name="T54" fmla="*/ 11 w 44"/>
                  <a:gd name="T55" fmla="*/ 47 h 103"/>
                  <a:gd name="T56" fmla="*/ 11 w 44"/>
                  <a:gd name="T57" fmla="*/ 45 h 103"/>
                  <a:gd name="T58" fmla="*/ 12 w 44"/>
                  <a:gd name="T59" fmla="*/ 44 h 103"/>
                  <a:gd name="T60" fmla="*/ 13 w 44"/>
                  <a:gd name="T61" fmla="*/ 42 h 103"/>
                  <a:gd name="T62" fmla="*/ 15 w 44"/>
                  <a:gd name="T63" fmla="*/ 38 h 103"/>
                  <a:gd name="T64" fmla="*/ 22 w 44"/>
                  <a:gd name="T65" fmla="*/ 30 h 103"/>
                  <a:gd name="T66" fmla="*/ 23 w 44"/>
                  <a:gd name="T67" fmla="*/ 29 h 103"/>
                  <a:gd name="T68" fmla="*/ 29 w 44"/>
                  <a:gd name="T69" fmla="*/ 24 h 103"/>
                  <a:gd name="T70" fmla="*/ 36 w 44"/>
                  <a:gd name="T71" fmla="*/ 18 h 103"/>
                  <a:gd name="T72" fmla="*/ 42 w 44"/>
                  <a:gd name="T73" fmla="*/ 8 h 103"/>
                  <a:gd name="T74" fmla="*/ 43 w 44"/>
                  <a:gd name="T75" fmla="*/ 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 h="103">
                    <a:moveTo>
                      <a:pt x="44" y="0"/>
                    </a:moveTo>
                    <a:cubicBezTo>
                      <a:pt x="44" y="0"/>
                      <a:pt x="43" y="1"/>
                      <a:pt x="43" y="2"/>
                    </a:cubicBezTo>
                    <a:cubicBezTo>
                      <a:pt x="43" y="2"/>
                      <a:pt x="42" y="4"/>
                      <a:pt x="41" y="5"/>
                    </a:cubicBezTo>
                    <a:cubicBezTo>
                      <a:pt x="41" y="6"/>
                      <a:pt x="40" y="8"/>
                      <a:pt x="38" y="10"/>
                    </a:cubicBezTo>
                    <a:cubicBezTo>
                      <a:pt x="38" y="10"/>
                      <a:pt x="37" y="11"/>
                      <a:pt x="36" y="12"/>
                    </a:cubicBezTo>
                    <a:cubicBezTo>
                      <a:pt x="35" y="13"/>
                      <a:pt x="34" y="14"/>
                      <a:pt x="33" y="14"/>
                    </a:cubicBezTo>
                    <a:cubicBezTo>
                      <a:pt x="31" y="16"/>
                      <a:pt x="30" y="17"/>
                      <a:pt x="28" y="18"/>
                    </a:cubicBezTo>
                    <a:cubicBezTo>
                      <a:pt x="27" y="18"/>
                      <a:pt x="26" y="19"/>
                      <a:pt x="26" y="19"/>
                    </a:cubicBezTo>
                    <a:cubicBezTo>
                      <a:pt x="23" y="21"/>
                      <a:pt x="21" y="23"/>
                      <a:pt x="18" y="25"/>
                    </a:cubicBezTo>
                    <a:cubicBezTo>
                      <a:pt x="18" y="25"/>
                      <a:pt x="17" y="25"/>
                      <a:pt x="17" y="25"/>
                    </a:cubicBezTo>
                    <a:cubicBezTo>
                      <a:pt x="17" y="25"/>
                      <a:pt x="17" y="25"/>
                      <a:pt x="17" y="25"/>
                    </a:cubicBezTo>
                    <a:cubicBezTo>
                      <a:pt x="17" y="25"/>
                      <a:pt x="17" y="25"/>
                      <a:pt x="17" y="25"/>
                    </a:cubicBezTo>
                    <a:cubicBezTo>
                      <a:pt x="17" y="25"/>
                      <a:pt x="17" y="25"/>
                      <a:pt x="17" y="25"/>
                    </a:cubicBezTo>
                    <a:cubicBezTo>
                      <a:pt x="17" y="25"/>
                      <a:pt x="17" y="25"/>
                      <a:pt x="17" y="25"/>
                    </a:cubicBezTo>
                    <a:cubicBezTo>
                      <a:pt x="16" y="27"/>
                      <a:pt x="14" y="28"/>
                      <a:pt x="13" y="29"/>
                    </a:cubicBezTo>
                    <a:cubicBezTo>
                      <a:pt x="13" y="30"/>
                      <a:pt x="12" y="30"/>
                      <a:pt x="12" y="31"/>
                    </a:cubicBezTo>
                    <a:cubicBezTo>
                      <a:pt x="12" y="31"/>
                      <a:pt x="12" y="31"/>
                      <a:pt x="12" y="31"/>
                    </a:cubicBezTo>
                    <a:cubicBezTo>
                      <a:pt x="11" y="31"/>
                      <a:pt x="11" y="31"/>
                      <a:pt x="11" y="31"/>
                    </a:cubicBezTo>
                    <a:cubicBezTo>
                      <a:pt x="10" y="32"/>
                      <a:pt x="10" y="32"/>
                      <a:pt x="10" y="32"/>
                    </a:cubicBezTo>
                    <a:cubicBezTo>
                      <a:pt x="9" y="34"/>
                      <a:pt x="9" y="34"/>
                      <a:pt x="9" y="34"/>
                    </a:cubicBezTo>
                    <a:cubicBezTo>
                      <a:pt x="8" y="35"/>
                      <a:pt x="7" y="37"/>
                      <a:pt x="6" y="39"/>
                    </a:cubicBezTo>
                    <a:cubicBezTo>
                      <a:pt x="5" y="42"/>
                      <a:pt x="5" y="42"/>
                      <a:pt x="5" y="42"/>
                    </a:cubicBezTo>
                    <a:cubicBezTo>
                      <a:pt x="4" y="43"/>
                      <a:pt x="4" y="43"/>
                      <a:pt x="4" y="43"/>
                    </a:cubicBezTo>
                    <a:cubicBezTo>
                      <a:pt x="4" y="43"/>
                      <a:pt x="4" y="43"/>
                      <a:pt x="4" y="43"/>
                    </a:cubicBezTo>
                    <a:cubicBezTo>
                      <a:pt x="4" y="44"/>
                      <a:pt x="4" y="44"/>
                      <a:pt x="4" y="44"/>
                    </a:cubicBezTo>
                    <a:cubicBezTo>
                      <a:pt x="4" y="44"/>
                      <a:pt x="4" y="44"/>
                      <a:pt x="4" y="44"/>
                    </a:cubicBezTo>
                    <a:cubicBezTo>
                      <a:pt x="4" y="44"/>
                      <a:pt x="4" y="44"/>
                      <a:pt x="4" y="44"/>
                    </a:cubicBezTo>
                    <a:cubicBezTo>
                      <a:pt x="3" y="44"/>
                      <a:pt x="3" y="44"/>
                      <a:pt x="3" y="44"/>
                    </a:cubicBezTo>
                    <a:cubicBezTo>
                      <a:pt x="3" y="45"/>
                      <a:pt x="3" y="45"/>
                      <a:pt x="3" y="45"/>
                    </a:cubicBezTo>
                    <a:cubicBezTo>
                      <a:pt x="3" y="47"/>
                      <a:pt x="2" y="48"/>
                      <a:pt x="2" y="50"/>
                    </a:cubicBezTo>
                    <a:cubicBezTo>
                      <a:pt x="1" y="52"/>
                      <a:pt x="1" y="54"/>
                      <a:pt x="1" y="56"/>
                    </a:cubicBezTo>
                    <a:cubicBezTo>
                      <a:pt x="1" y="57"/>
                      <a:pt x="0" y="58"/>
                      <a:pt x="0" y="59"/>
                    </a:cubicBezTo>
                    <a:cubicBezTo>
                      <a:pt x="0" y="62"/>
                      <a:pt x="0" y="65"/>
                      <a:pt x="1" y="67"/>
                    </a:cubicBezTo>
                    <a:cubicBezTo>
                      <a:pt x="1" y="71"/>
                      <a:pt x="2" y="75"/>
                      <a:pt x="3" y="78"/>
                    </a:cubicBezTo>
                    <a:cubicBezTo>
                      <a:pt x="3" y="78"/>
                      <a:pt x="3" y="78"/>
                      <a:pt x="3" y="78"/>
                    </a:cubicBezTo>
                    <a:cubicBezTo>
                      <a:pt x="3" y="79"/>
                      <a:pt x="3" y="80"/>
                      <a:pt x="4" y="81"/>
                    </a:cubicBezTo>
                    <a:cubicBezTo>
                      <a:pt x="4" y="83"/>
                      <a:pt x="5" y="85"/>
                      <a:pt x="6" y="87"/>
                    </a:cubicBezTo>
                    <a:cubicBezTo>
                      <a:pt x="7" y="89"/>
                      <a:pt x="8" y="92"/>
                      <a:pt x="9" y="94"/>
                    </a:cubicBezTo>
                    <a:cubicBezTo>
                      <a:pt x="10" y="96"/>
                      <a:pt x="11" y="97"/>
                      <a:pt x="12" y="99"/>
                    </a:cubicBezTo>
                    <a:cubicBezTo>
                      <a:pt x="14" y="101"/>
                      <a:pt x="15" y="103"/>
                      <a:pt x="15" y="103"/>
                    </a:cubicBezTo>
                    <a:cubicBezTo>
                      <a:pt x="15" y="103"/>
                      <a:pt x="15" y="101"/>
                      <a:pt x="14" y="98"/>
                    </a:cubicBezTo>
                    <a:cubicBezTo>
                      <a:pt x="13" y="96"/>
                      <a:pt x="12" y="95"/>
                      <a:pt x="12" y="92"/>
                    </a:cubicBezTo>
                    <a:cubicBezTo>
                      <a:pt x="11" y="90"/>
                      <a:pt x="10" y="88"/>
                      <a:pt x="10" y="85"/>
                    </a:cubicBezTo>
                    <a:cubicBezTo>
                      <a:pt x="9" y="83"/>
                      <a:pt x="9" y="81"/>
                      <a:pt x="8" y="79"/>
                    </a:cubicBezTo>
                    <a:cubicBezTo>
                      <a:pt x="8" y="78"/>
                      <a:pt x="8" y="77"/>
                      <a:pt x="8" y="77"/>
                    </a:cubicBezTo>
                    <a:cubicBezTo>
                      <a:pt x="8" y="76"/>
                      <a:pt x="8" y="75"/>
                      <a:pt x="8" y="74"/>
                    </a:cubicBezTo>
                    <a:cubicBezTo>
                      <a:pt x="7" y="72"/>
                      <a:pt x="7" y="70"/>
                      <a:pt x="7" y="67"/>
                    </a:cubicBezTo>
                    <a:cubicBezTo>
                      <a:pt x="7" y="64"/>
                      <a:pt x="7" y="61"/>
                      <a:pt x="8" y="59"/>
                    </a:cubicBezTo>
                    <a:cubicBezTo>
                      <a:pt x="8" y="58"/>
                      <a:pt x="8" y="57"/>
                      <a:pt x="8" y="57"/>
                    </a:cubicBezTo>
                    <a:cubicBezTo>
                      <a:pt x="8" y="55"/>
                      <a:pt x="9" y="54"/>
                      <a:pt x="9" y="52"/>
                    </a:cubicBezTo>
                    <a:cubicBezTo>
                      <a:pt x="9" y="50"/>
                      <a:pt x="10" y="49"/>
                      <a:pt x="10" y="47"/>
                    </a:cubicBezTo>
                    <a:cubicBezTo>
                      <a:pt x="11" y="47"/>
                      <a:pt x="11" y="47"/>
                      <a:pt x="11" y="47"/>
                    </a:cubicBezTo>
                    <a:cubicBezTo>
                      <a:pt x="11" y="47"/>
                      <a:pt x="11" y="47"/>
                      <a:pt x="11" y="47"/>
                    </a:cubicBezTo>
                    <a:cubicBezTo>
                      <a:pt x="11" y="46"/>
                      <a:pt x="11" y="46"/>
                      <a:pt x="11" y="46"/>
                    </a:cubicBezTo>
                    <a:cubicBezTo>
                      <a:pt x="11" y="47"/>
                      <a:pt x="11" y="47"/>
                      <a:pt x="11" y="47"/>
                    </a:cubicBezTo>
                    <a:cubicBezTo>
                      <a:pt x="11" y="47"/>
                      <a:pt x="11" y="47"/>
                      <a:pt x="11" y="47"/>
                    </a:cubicBezTo>
                    <a:cubicBezTo>
                      <a:pt x="11" y="46"/>
                      <a:pt x="11" y="46"/>
                      <a:pt x="11" y="46"/>
                    </a:cubicBezTo>
                    <a:cubicBezTo>
                      <a:pt x="11" y="45"/>
                      <a:pt x="11" y="45"/>
                      <a:pt x="11" y="45"/>
                    </a:cubicBezTo>
                    <a:cubicBezTo>
                      <a:pt x="11" y="45"/>
                      <a:pt x="11" y="45"/>
                      <a:pt x="11" y="45"/>
                    </a:cubicBezTo>
                    <a:cubicBezTo>
                      <a:pt x="12" y="44"/>
                      <a:pt x="12" y="44"/>
                      <a:pt x="12" y="44"/>
                    </a:cubicBezTo>
                    <a:cubicBezTo>
                      <a:pt x="12" y="44"/>
                      <a:pt x="12" y="44"/>
                      <a:pt x="12" y="44"/>
                    </a:cubicBezTo>
                    <a:cubicBezTo>
                      <a:pt x="13" y="42"/>
                      <a:pt x="13" y="42"/>
                      <a:pt x="13" y="42"/>
                    </a:cubicBezTo>
                    <a:cubicBezTo>
                      <a:pt x="13" y="42"/>
                      <a:pt x="13" y="42"/>
                      <a:pt x="13" y="42"/>
                    </a:cubicBezTo>
                    <a:cubicBezTo>
                      <a:pt x="13" y="41"/>
                      <a:pt x="14" y="39"/>
                      <a:pt x="15" y="38"/>
                    </a:cubicBezTo>
                    <a:cubicBezTo>
                      <a:pt x="17" y="35"/>
                      <a:pt x="19" y="33"/>
                      <a:pt x="21" y="30"/>
                    </a:cubicBezTo>
                    <a:cubicBezTo>
                      <a:pt x="22" y="30"/>
                      <a:pt x="22" y="30"/>
                      <a:pt x="22" y="30"/>
                    </a:cubicBezTo>
                    <a:cubicBezTo>
                      <a:pt x="22" y="29"/>
                      <a:pt x="23" y="29"/>
                      <a:pt x="23" y="29"/>
                    </a:cubicBezTo>
                    <a:cubicBezTo>
                      <a:pt x="23" y="29"/>
                      <a:pt x="23" y="29"/>
                      <a:pt x="23" y="29"/>
                    </a:cubicBezTo>
                    <a:cubicBezTo>
                      <a:pt x="23" y="28"/>
                      <a:pt x="24" y="28"/>
                      <a:pt x="24" y="28"/>
                    </a:cubicBezTo>
                    <a:cubicBezTo>
                      <a:pt x="26" y="26"/>
                      <a:pt x="27" y="25"/>
                      <a:pt x="29" y="24"/>
                    </a:cubicBezTo>
                    <a:cubicBezTo>
                      <a:pt x="30" y="23"/>
                      <a:pt x="32" y="21"/>
                      <a:pt x="33" y="20"/>
                    </a:cubicBezTo>
                    <a:cubicBezTo>
                      <a:pt x="34" y="19"/>
                      <a:pt x="35" y="18"/>
                      <a:pt x="36" y="18"/>
                    </a:cubicBezTo>
                    <a:cubicBezTo>
                      <a:pt x="38" y="16"/>
                      <a:pt x="39" y="13"/>
                      <a:pt x="41" y="11"/>
                    </a:cubicBezTo>
                    <a:cubicBezTo>
                      <a:pt x="41" y="10"/>
                      <a:pt x="42" y="9"/>
                      <a:pt x="42" y="8"/>
                    </a:cubicBezTo>
                    <a:cubicBezTo>
                      <a:pt x="42" y="7"/>
                      <a:pt x="43" y="6"/>
                      <a:pt x="43" y="6"/>
                    </a:cubicBezTo>
                    <a:cubicBezTo>
                      <a:pt x="43" y="4"/>
                      <a:pt x="43" y="3"/>
                      <a:pt x="43" y="2"/>
                    </a:cubicBezTo>
                    <a:cubicBezTo>
                      <a:pt x="44" y="1"/>
                      <a:pt x="44" y="0"/>
                      <a:pt x="44"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4" name="Rectangle 418">
                <a:extLst>
                  <a:ext uri="{FF2B5EF4-FFF2-40B4-BE49-F238E27FC236}">
                    <a16:creationId xmlns:a16="http://schemas.microsoft.com/office/drawing/2014/main" id="{220FFC0D-01D1-495E-B434-5B312FEAFDFE}"/>
                  </a:ext>
                </a:extLst>
              </p:cNvPr>
              <p:cNvSpPr>
                <a:spLocks noChangeArrowheads="1"/>
              </p:cNvSpPr>
              <p:nvPr/>
            </p:nvSpPr>
            <p:spPr bwMode="auto">
              <a:xfrm>
                <a:off x="2825" y="2073"/>
                <a:ext cx="1" cy="1"/>
              </a:xfrm>
              <a:prstGeom prst="rect">
                <a:avLst/>
              </a:prstGeom>
              <a:solidFill>
                <a:srgbClr val="F6BA7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5" name="Rectangle 419">
                <a:extLst>
                  <a:ext uri="{FF2B5EF4-FFF2-40B4-BE49-F238E27FC236}">
                    <a16:creationId xmlns:a16="http://schemas.microsoft.com/office/drawing/2014/main" id="{CB74769A-082B-42F1-BEB1-F67F8FB56836}"/>
                  </a:ext>
                </a:extLst>
              </p:cNvPr>
              <p:cNvSpPr>
                <a:spLocks noChangeArrowheads="1"/>
              </p:cNvSpPr>
              <p:nvPr/>
            </p:nvSpPr>
            <p:spPr bwMode="auto">
              <a:xfrm>
                <a:off x="2825" y="2073"/>
                <a:ext cx="1"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6" name="Freeform 420">
                <a:extLst>
                  <a:ext uri="{FF2B5EF4-FFF2-40B4-BE49-F238E27FC236}">
                    <a16:creationId xmlns:a16="http://schemas.microsoft.com/office/drawing/2014/main" id="{AA2812C6-ED11-4766-963E-E6519F9869F5}"/>
                  </a:ext>
                </a:extLst>
              </p:cNvPr>
              <p:cNvSpPr>
                <a:spLocks noEditPoints="1"/>
              </p:cNvSpPr>
              <p:nvPr/>
            </p:nvSpPr>
            <p:spPr bwMode="auto">
              <a:xfrm>
                <a:off x="2818" y="215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moveTo>
                      <a:pt x="0" y="0"/>
                    </a:moveTo>
                    <a:cubicBezTo>
                      <a:pt x="0" y="0"/>
                      <a:pt x="0" y="0"/>
                      <a:pt x="0" y="0"/>
                    </a:cubicBezTo>
                    <a:cubicBezTo>
                      <a:pt x="0" y="0"/>
                      <a:pt x="0" y="0"/>
                      <a:pt x="0" y="0"/>
                    </a:cubicBezTo>
                    <a:cubicBezTo>
                      <a:pt x="0" y="0"/>
                      <a:pt x="0" y="0"/>
                      <a:pt x="0" y="0"/>
                    </a:cubicBezTo>
                    <a:moveTo>
                      <a:pt x="0" y="0"/>
                    </a:moveTo>
                    <a:cubicBezTo>
                      <a:pt x="0" y="0"/>
                      <a:pt x="0" y="0"/>
                      <a:pt x="0" y="0"/>
                    </a:cubicBezTo>
                    <a:cubicBezTo>
                      <a:pt x="0" y="0"/>
                      <a:pt x="0" y="0"/>
                      <a:pt x="0" y="0"/>
                    </a:cubicBez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7" name="Freeform 421">
                <a:extLst>
                  <a:ext uri="{FF2B5EF4-FFF2-40B4-BE49-F238E27FC236}">
                    <a16:creationId xmlns:a16="http://schemas.microsoft.com/office/drawing/2014/main" id="{C52741C8-3BA5-445E-AE00-19127D83557D}"/>
                  </a:ext>
                </a:extLst>
              </p:cNvPr>
              <p:cNvSpPr>
                <a:spLocks noEditPoints="1"/>
              </p:cNvSpPr>
              <p:nvPr/>
            </p:nvSpPr>
            <p:spPr bwMode="auto">
              <a:xfrm>
                <a:off x="2283" y="2359"/>
                <a:ext cx="193" cy="116"/>
              </a:xfrm>
              <a:custGeom>
                <a:avLst/>
                <a:gdLst>
                  <a:gd name="T0" fmla="*/ 0 w 81"/>
                  <a:gd name="T1" fmla="*/ 49 h 49"/>
                  <a:gd name="T2" fmla="*/ 0 w 81"/>
                  <a:gd name="T3" fmla="*/ 49 h 49"/>
                  <a:gd name="T4" fmla="*/ 0 w 81"/>
                  <a:gd name="T5" fmla="*/ 49 h 49"/>
                  <a:gd name="T6" fmla="*/ 0 w 81"/>
                  <a:gd name="T7" fmla="*/ 49 h 49"/>
                  <a:gd name="T8" fmla="*/ 0 w 81"/>
                  <a:gd name="T9" fmla="*/ 49 h 49"/>
                  <a:gd name="T10" fmla="*/ 0 w 81"/>
                  <a:gd name="T11" fmla="*/ 49 h 49"/>
                  <a:gd name="T12" fmla="*/ 0 w 81"/>
                  <a:gd name="T13" fmla="*/ 49 h 49"/>
                  <a:gd name="T14" fmla="*/ 3 w 81"/>
                  <a:gd name="T15" fmla="*/ 43 h 49"/>
                  <a:gd name="T16" fmla="*/ 3 w 81"/>
                  <a:gd name="T17" fmla="*/ 43 h 49"/>
                  <a:gd name="T18" fmla="*/ 3 w 81"/>
                  <a:gd name="T19" fmla="*/ 43 h 49"/>
                  <a:gd name="T20" fmla="*/ 3 w 81"/>
                  <a:gd name="T21" fmla="*/ 43 h 49"/>
                  <a:gd name="T22" fmla="*/ 3 w 81"/>
                  <a:gd name="T23" fmla="*/ 43 h 49"/>
                  <a:gd name="T24" fmla="*/ 3 w 81"/>
                  <a:gd name="T25" fmla="*/ 43 h 49"/>
                  <a:gd name="T26" fmla="*/ 3 w 81"/>
                  <a:gd name="T27" fmla="*/ 43 h 49"/>
                  <a:gd name="T28" fmla="*/ 3 w 81"/>
                  <a:gd name="T29" fmla="*/ 43 h 49"/>
                  <a:gd name="T30" fmla="*/ 3 w 81"/>
                  <a:gd name="T31" fmla="*/ 43 h 49"/>
                  <a:gd name="T32" fmla="*/ 3 w 81"/>
                  <a:gd name="T33" fmla="*/ 43 h 49"/>
                  <a:gd name="T34" fmla="*/ 81 w 81"/>
                  <a:gd name="T35" fmla="*/ 33 h 49"/>
                  <a:gd name="T36" fmla="*/ 81 w 81"/>
                  <a:gd name="T37" fmla="*/ 33 h 49"/>
                  <a:gd name="T38" fmla="*/ 81 w 81"/>
                  <a:gd name="T39" fmla="*/ 33 h 49"/>
                  <a:gd name="T40" fmla="*/ 81 w 81"/>
                  <a:gd name="T41" fmla="*/ 33 h 49"/>
                  <a:gd name="T42" fmla="*/ 80 w 81"/>
                  <a:gd name="T43" fmla="*/ 0 h 49"/>
                  <a:gd name="T44" fmla="*/ 80 w 81"/>
                  <a:gd name="T45" fmla="*/ 0 h 49"/>
                  <a:gd name="T46" fmla="*/ 80 w 81"/>
                  <a:gd name="T47" fmla="*/ 0 h 49"/>
                  <a:gd name="T48" fmla="*/ 80 w 81"/>
                  <a:gd name="T49" fmla="*/ 0 h 49"/>
                  <a:gd name="T50" fmla="*/ 80 w 81"/>
                  <a:gd name="T5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1" h="49">
                    <a:moveTo>
                      <a:pt x="0" y="49"/>
                    </a:moveTo>
                    <a:cubicBezTo>
                      <a:pt x="0" y="49"/>
                      <a:pt x="0" y="49"/>
                      <a:pt x="0" y="49"/>
                    </a:cubicBezTo>
                    <a:cubicBezTo>
                      <a:pt x="0" y="49"/>
                      <a:pt x="0" y="49"/>
                      <a:pt x="0" y="49"/>
                    </a:cubicBezTo>
                    <a:moveTo>
                      <a:pt x="0" y="49"/>
                    </a:moveTo>
                    <a:cubicBezTo>
                      <a:pt x="0" y="49"/>
                      <a:pt x="0" y="49"/>
                      <a:pt x="0" y="49"/>
                    </a:cubicBezTo>
                    <a:cubicBezTo>
                      <a:pt x="0" y="49"/>
                      <a:pt x="0" y="49"/>
                      <a:pt x="0" y="49"/>
                    </a:cubicBezTo>
                    <a:cubicBezTo>
                      <a:pt x="0" y="49"/>
                      <a:pt x="0" y="49"/>
                      <a:pt x="0" y="49"/>
                    </a:cubicBezTo>
                    <a:moveTo>
                      <a:pt x="3" y="43"/>
                    </a:moveTo>
                    <a:cubicBezTo>
                      <a:pt x="3" y="43"/>
                      <a:pt x="3" y="43"/>
                      <a:pt x="3" y="43"/>
                    </a:cubicBezTo>
                    <a:cubicBezTo>
                      <a:pt x="3" y="43"/>
                      <a:pt x="3" y="43"/>
                      <a:pt x="3" y="43"/>
                    </a:cubicBezTo>
                    <a:cubicBezTo>
                      <a:pt x="3" y="43"/>
                      <a:pt x="3" y="43"/>
                      <a:pt x="3" y="43"/>
                    </a:cubicBezTo>
                    <a:cubicBezTo>
                      <a:pt x="3" y="43"/>
                      <a:pt x="3" y="43"/>
                      <a:pt x="3" y="43"/>
                    </a:cubicBezTo>
                    <a:cubicBezTo>
                      <a:pt x="3" y="43"/>
                      <a:pt x="3" y="43"/>
                      <a:pt x="3" y="43"/>
                    </a:cubicBezTo>
                    <a:cubicBezTo>
                      <a:pt x="3" y="43"/>
                      <a:pt x="3" y="43"/>
                      <a:pt x="3" y="43"/>
                    </a:cubicBezTo>
                    <a:cubicBezTo>
                      <a:pt x="3" y="43"/>
                      <a:pt x="3" y="43"/>
                      <a:pt x="3" y="43"/>
                    </a:cubicBezTo>
                    <a:cubicBezTo>
                      <a:pt x="3" y="43"/>
                      <a:pt x="3" y="43"/>
                      <a:pt x="3" y="43"/>
                    </a:cubicBezTo>
                    <a:cubicBezTo>
                      <a:pt x="3" y="43"/>
                      <a:pt x="3" y="43"/>
                      <a:pt x="3" y="43"/>
                    </a:cubicBezTo>
                    <a:moveTo>
                      <a:pt x="81" y="33"/>
                    </a:moveTo>
                    <a:cubicBezTo>
                      <a:pt x="81" y="33"/>
                      <a:pt x="81" y="33"/>
                      <a:pt x="81" y="33"/>
                    </a:cubicBezTo>
                    <a:cubicBezTo>
                      <a:pt x="81" y="33"/>
                      <a:pt x="81" y="33"/>
                      <a:pt x="81" y="33"/>
                    </a:cubicBezTo>
                    <a:cubicBezTo>
                      <a:pt x="81" y="33"/>
                      <a:pt x="81" y="33"/>
                      <a:pt x="81" y="33"/>
                    </a:cubicBezTo>
                    <a:moveTo>
                      <a:pt x="80" y="0"/>
                    </a:moveTo>
                    <a:cubicBezTo>
                      <a:pt x="80" y="0"/>
                      <a:pt x="80" y="0"/>
                      <a:pt x="80" y="0"/>
                    </a:cubicBezTo>
                    <a:cubicBezTo>
                      <a:pt x="80" y="0"/>
                      <a:pt x="80" y="0"/>
                      <a:pt x="80" y="0"/>
                    </a:cubicBezTo>
                    <a:cubicBezTo>
                      <a:pt x="80" y="0"/>
                      <a:pt x="80" y="0"/>
                      <a:pt x="80" y="0"/>
                    </a:cubicBezTo>
                    <a:cubicBezTo>
                      <a:pt x="80" y="0"/>
                      <a:pt x="80" y="0"/>
                      <a:pt x="80"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8" name="Freeform 422">
                <a:extLst>
                  <a:ext uri="{FF2B5EF4-FFF2-40B4-BE49-F238E27FC236}">
                    <a16:creationId xmlns:a16="http://schemas.microsoft.com/office/drawing/2014/main" id="{EBFEB896-AD59-46AB-A599-467F96CFFF7C}"/>
                  </a:ext>
                </a:extLst>
              </p:cNvPr>
              <p:cNvSpPr>
                <a:spLocks/>
              </p:cNvSpPr>
              <p:nvPr/>
            </p:nvSpPr>
            <p:spPr bwMode="auto">
              <a:xfrm>
                <a:off x="2690" y="296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9" name="Freeform 423">
                <a:extLst>
                  <a:ext uri="{FF2B5EF4-FFF2-40B4-BE49-F238E27FC236}">
                    <a16:creationId xmlns:a16="http://schemas.microsoft.com/office/drawing/2014/main" id="{BC73296F-B425-444A-AB03-57012DD0367E}"/>
                  </a:ext>
                </a:extLst>
              </p:cNvPr>
              <p:cNvSpPr>
                <a:spLocks noEditPoints="1"/>
              </p:cNvSpPr>
              <p:nvPr/>
            </p:nvSpPr>
            <p:spPr bwMode="auto">
              <a:xfrm>
                <a:off x="2730" y="2993"/>
                <a:ext cx="140" cy="45"/>
              </a:xfrm>
              <a:custGeom>
                <a:avLst/>
                <a:gdLst>
                  <a:gd name="T0" fmla="*/ 59 w 59"/>
                  <a:gd name="T1" fmla="*/ 19 h 19"/>
                  <a:gd name="T2" fmla="*/ 59 w 59"/>
                  <a:gd name="T3" fmla="*/ 19 h 19"/>
                  <a:gd name="T4" fmla="*/ 59 w 59"/>
                  <a:gd name="T5" fmla="*/ 19 h 19"/>
                  <a:gd name="T6" fmla="*/ 59 w 59"/>
                  <a:gd name="T7" fmla="*/ 19 h 19"/>
                  <a:gd name="T8" fmla="*/ 59 w 59"/>
                  <a:gd name="T9" fmla="*/ 19 h 19"/>
                  <a:gd name="T10" fmla="*/ 34 w 59"/>
                  <a:gd name="T11" fmla="*/ 11 h 19"/>
                  <a:gd name="T12" fmla="*/ 34 w 59"/>
                  <a:gd name="T13" fmla="*/ 11 h 19"/>
                  <a:gd name="T14" fmla="*/ 34 w 59"/>
                  <a:gd name="T15" fmla="*/ 11 h 19"/>
                  <a:gd name="T16" fmla="*/ 34 w 59"/>
                  <a:gd name="T17" fmla="*/ 11 h 19"/>
                  <a:gd name="T18" fmla="*/ 34 w 59"/>
                  <a:gd name="T19" fmla="*/ 11 h 19"/>
                  <a:gd name="T20" fmla="*/ 34 w 59"/>
                  <a:gd name="T21" fmla="*/ 11 h 19"/>
                  <a:gd name="T22" fmla="*/ 34 w 59"/>
                  <a:gd name="T23" fmla="*/ 11 h 19"/>
                  <a:gd name="T24" fmla="*/ 34 w 59"/>
                  <a:gd name="T25" fmla="*/ 11 h 19"/>
                  <a:gd name="T26" fmla="*/ 29 w 59"/>
                  <a:gd name="T27" fmla="*/ 9 h 19"/>
                  <a:gd name="T28" fmla="*/ 29 w 59"/>
                  <a:gd name="T29" fmla="*/ 9 h 19"/>
                  <a:gd name="T30" fmla="*/ 29 w 59"/>
                  <a:gd name="T31" fmla="*/ 9 h 19"/>
                  <a:gd name="T32" fmla="*/ 29 w 59"/>
                  <a:gd name="T33" fmla="*/ 9 h 19"/>
                  <a:gd name="T34" fmla="*/ 29 w 59"/>
                  <a:gd name="T35" fmla="*/ 9 h 19"/>
                  <a:gd name="T36" fmla="*/ 29 w 59"/>
                  <a:gd name="T37" fmla="*/ 9 h 19"/>
                  <a:gd name="T38" fmla="*/ 29 w 59"/>
                  <a:gd name="T39" fmla="*/ 9 h 19"/>
                  <a:gd name="T40" fmla="*/ 29 w 59"/>
                  <a:gd name="T41" fmla="*/ 9 h 19"/>
                  <a:gd name="T42" fmla="*/ 29 w 59"/>
                  <a:gd name="T43" fmla="*/ 9 h 19"/>
                  <a:gd name="T44" fmla="*/ 29 w 59"/>
                  <a:gd name="T45" fmla="*/ 9 h 19"/>
                  <a:gd name="T46" fmla="*/ 0 w 59"/>
                  <a:gd name="T47" fmla="*/ 0 h 19"/>
                  <a:gd name="T48" fmla="*/ 0 w 59"/>
                  <a:gd name="T49" fmla="*/ 0 h 19"/>
                  <a:gd name="T50" fmla="*/ 0 w 59"/>
                  <a:gd name="T51" fmla="*/ 0 h 19"/>
                  <a:gd name="T52" fmla="*/ 0 w 59"/>
                  <a:gd name="T53" fmla="*/ 0 h 19"/>
                  <a:gd name="T54" fmla="*/ 0 w 59"/>
                  <a:gd name="T55" fmla="*/ 0 h 19"/>
                  <a:gd name="T56" fmla="*/ 0 w 59"/>
                  <a:gd name="T57" fmla="*/ 0 h 19"/>
                  <a:gd name="T58" fmla="*/ 0 w 59"/>
                  <a:gd name="T59" fmla="*/ 0 h 19"/>
                  <a:gd name="T60" fmla="*/ 0 w 59"/>
                  <a:gd name="T61" fmla="*/ 0 h 19"/>
                  <a:gd name="T62" fmla="*/ 0 w 59"/>
                  <a:gd name="T63" fmla="*/ 0 h 19"/>
                  <a:gd name="T64" fmla="*/ 0 w 59"/>
                  <a:gd name="T65" fmla="*/ 0 h 19"/>
                  <a:gd name="T66" fmla="*/ 0 w 59"/>
                  <a:gd name="T6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19">
                    <a:moveTo>
                      <a:pt x="59" y="19"/>
                    </a:moveTo>
                    <a:cubicBezTo>
                      <a:pt x="59" y="19"/>
                      <a:pt x="59" y="19"/>
                      <a:pt x="59" y="19"/>
                    </a:cubicBezTo>
                    <a:cubicBezTo>
                      <a:pt x="59" y="19"/>
                      <a:pt x="59" y="19"/>
                      <a:pt x="59" y="19"/>
                    </a:cubicBezTo>
                    <a:cubicBezTo>
                      <a:pt x="59" y="19"/>
                      <a:pt x="59" y="19"/>
                      <a:pt x="59" y="19"/>
                    </a:cubicBezTo>
                    <a:cubicBezTo>
                      <a:pt x="59" y="19"/>
                      <a:pt x="59" y="19"/>
                      <a:pt x="59" y="19"/>
                    </a:cubicBezTo>
                    <a:moveTo>
                      <a:pt x="34" y="11"/>
                    </a:moveTo>
                    <a:cubicBezTo>
                      <a:pt x="34" y="11"/>
                      <a:pt x="34" y="11"/>
                      <a:pt x="34" y="11"/>
                    </a:cubicBezTo>
                    <a:cubicBezTo>
                      <a:pt x="34" y="11"/>
                      <a:pt x="34" y="11"/>
                      <a:pt x="34" y="11"/>
                    </a:cubicBezTo>
                    <a:cubicBezTo>
                      <a:pt x="34" y="11"/>
                      <a:pt x="34" y="11"/>
                      <a:pt x="34" y="11"/>
                    </a:cubicBezTo>
                    <a:moveTo>
                      <a:pt x="34" y="11"/>
                    </a:moveTo>
                    <a:cubicBezTo>
                      <a:pt x="34" y="11"/>
                      <a:pt x="34" y="11"/>
                      <a:pt x="34" y="11"/>
                    </a:cubicBezTo>
                    <a:cubicBezTo>
                      <a:pt x="34" y="11"/>
                      <a:pt x="34" y="11"/>
                      <a:pt x="34" y="11"/>
                    </a:cubicBezTo>
                    <a:cubicBezTo>
                      <a:pt x="34" y="11"/>
                      <a:pt x="34" y="11"/>
                      <a:pt x="34" y="11"/>
                    </a:cubicBezTo>
                    <a:moveTo>
                      <a:pt x="29" y="9"/>
                    </a:moveTo>
                    <a:cubicBezTo>
                      <a:pt x="29" y="9"/>
                      <a:pt x="29" y="9"/>
                      <a:pt x="29" y="9"/>
                    </a:cubicBezTo>
                    <a:cubicBezTo>
                      <a:pt x="29" y="9"/>
                      <a:pt x="29" y="9"/>
                      <a:pt x="29" y="9"/>
                    </a:cubicBezTo>
                    <a:cubicBezTo>
                      <a:pt x="29" y="9"/>
                      <a:pt x="29" y="9"/>
                      <a:pt x="29" y="9"/>
                    </a:cubicBezTo>
                    <a:moveTo>
                      <a:pt x="29" y="9"/>
                    </a:moveTo>
                    <a:cubicBezTo>
                      <a:pt x="29" y="9"/>
                      <a:pt x="29" y="9"/>
                      <a:pt x="29" y="9"/>
                    </a:cubicBezTo>
                    <a:cubicBezTo>
                      <a:pt x="29" y="9"/>
                      <a:pt x="29" y="9"/>
                      <a:pt x="29" y="9"/>
                    </a:cubicBezTo>
                    <a:cubicBezTo>
                      <a:pt x="29" y="9"/>
                      <a:pt x="29" y="9"/>
                      <a:pt x="29" y="9"/>
                    </a:cubicBezTo>
                    <a:cubicBezTo>
                      <a:pt x="29" y="9"/>
                      <a:pt x="29" y="9"/>
                      <a:pt x="29" y="9"/>
                    </a:cubicBezTo>
                    <a:cubicBezTo>
                      <a:pt x="29" y="9"/>
                      <a:pt x="29" y="9"/>
                      <a:pt x="29" y="9"/>
                    </a:cubicBezTo>
                    <a:moveTo>
                      <a:pt x="0" y="0"/>
                    </a:moveTo>
                    <a:cubicBezTo>
                      <a:pt x="0" y="0"/>
                      <a:pt x="0" y="0"/>
                      <a:pt x="0" y="0"/>
                    </a:cubicBezTo>
                    <a:cubicBezTo>
                      <a:pt x="0" y="0"/>
                      <a:pt x="0" y="0"/>
                      <a:pt x="0" y="0"/>
                    </a:cubicBezTo>
                    <a:cubicBezTo>
                      <a:pt x="0" y="0"/>
                      <a:pt x="0" y="0"/>
                      <a:pt x="0" y="0"/>
                    </a:cubicBezTo>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0" name="Rectangle 424">
                <a:extLst>
                  <a:ext uri="{FF2B5EF4-FFF2-40B4-BE49-F238E27FC236}">
                    <a16:creationId xmlns:a16="http://schemas.microsoft.com/office/drawing/2014/main" id="{B01293DD-18FA-49C6-B03F-329E98EBE49D}"/>
                  </a:ext>
                </a:extLst>
              </p:cNvPr>
              <p:cNvSpPr>
                <a:spLocks noChangeArrowheads="1"/>
              </p:cNvSpPr>
              <p:nvPr/>
            </p:nvSpPr>
            <p:spPr bwMode="auto">
              <a:xfrm>
                <a:off x="2889" y="3079"/>
                <a:ext cx="1" cy="1"/>
              </a:xfrm>
              <a:prstGeom prst="rect">
                <a:avLst/>
              </a:prstGeom>
              <a:solidFill>
                <a:srgbClr val="F6B05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1" name="Freeform 425">
                <a:extLst>
                  <a:ext uri="{FF2B5EF4-FFF2-40B4-BE49-F238E27FC236}">
                    <a16:creationId xmlns:a16="http://schemas.microsoft.com/office/drawing/2014/main" id="{6E077FFD-75F4-4D95-89F3-93CA9A34BF25}"/>
                  </a:ext>
                </a:extLst>
              </p:cNvPr>
              <p:cNvSpPr>
                <a:spLocks/>
              </p:cNvSpPr>
              <p:nvPr/>
            </p:nvSpPr>
            <p:spPr bwMode="auto">
              <a:xfrm>
                <a:off x="2889" y="3079"/>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2" name="Freeform 426">
                <a:extLst>
                  <a:ext uri="{FF2B5EF4-FFF2-40B4-BE49-F238E27FC236}">
                    <a16:creationId xmlns:a16="http://schemas.microsoft.com/office/drawing/2014/main" id="{2078B0F1-6AC7-4C19-B3A8-F5C330932E87}"/>
                  </a:ext>
                </a:extLst>
              </p:cNvPr>
              <p:cNvSpPr>
                <a:spLocks noEditPoints="1"/>
              </p:cNvSpPr>
              <p:nvPr/>
            </p:nvSpPr>
            <p:spPr bwMode="auto">
              <a:xfrm>
                <a:off x="2416" y="3162"/>
                <a:ext cx="14" cy="50"/>
              </a:xfrm>
              <a:custGeom>
                <a:avLst/>
                <a:gdLst>
                  <a:gd name="T0" fmla="*/ 0 w 6"/>
                  <a:gd name="T1" fmla="*/ 21 h 21"/>
                  <a:gd name="T2" fmla="*/ 0 w 6"/>
                  <a:gd name="T3" fmla="*/ 21 h 21"/>
                  <a:gd name="T4" fmla="*/ 0 w 6"/>
                  <a:gd name="T5" fmla="*/ 21 h 21"/>
                  <a:gd name="T6" fmla="*/ 0 w 6"/>
                  <a:gd name="T7" fmla="*/ 21 h 21"/>
                  <a:gd name="T8" fmla="*/ 6 w 6"/>
                  <a:gd name="T9" fmla="*/ 0 h 21"/>
                  <a:gd name="T10" fmla="*/ 6 w 6"/>
                  <a:gd name="T11" fmla="*/ 0 h 21"/>
                  <a:gd name="T12" fmla="*/ 6 w 6"/>
                  <a:gd name="T13" fmla="*/ 0 h 21"/>
                  <a:gd name="T14" fmla="*/ 6 w 6"/>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21">
                    <a:moveTo>
                      <a:pt x="0" y="21"/>
                    </a:moveTo>
                    <a:cubicBezTo>
                      <a:pt x="0" y="21"/>
                      <a:pt x="0" y="21"/>
                      <a:pt x="0" y="21"/>
                    </a:cubicBezTo>
                    <a:cubicBezTo>
                      <a:pt x="0" y="21"/>
                      <a:pt x="0" y="21"/>
                      <a:pt x="0" y="21"/>
                    </a:cubicBezTo>
                    <a:cubicBezTo>
                      <a:pt x="0" y="21"/>
                      <a:pt x="0" y="21"/>
                      <a:pt x="0" y="21"/>
                    </a:cubicBezTo>
                    <a:moveTo>
                      <a:pt x="6" y="0"/>
                    </a:moveTo>
                    <a:cubicBezTo>
                      <a:pt x="6" y="0"/>
                      <a:pt x="6" y="0"/>
                      <a:pt x="6" y="0"/>
                    </a:cubicBezTo>
                    <a:cubicBezTo>
                      <a:pt x="6" y="0"/>
                      <a:pt x="6" y="0"/>
                      <a:pt x="6" y="0"/>
                    </a:cubicBezTo>
                    <a:cubicBezTo>
                      <a:pt x="6" y="0"/>
                      <a:pt x="6" y="0"/>
                      <a:pt x="6"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3" name="Freeform 427">
                <a:extLst>
                  <a:ext uri="{FF2B5EF4-FFF2-40B4-BE49-F238E27FC236}">
                    <a16:creationId xmlns:a16="http://schemas.microsoft.com/office/drawing/2014/main" id="{4EEB137C-3845-498B-AD72-889ADD059C9B}"/>
                  </a:ext>
                </a:extLst>
              </p:cNvPr>
              <p:cNvSpPr>
                <a:spLocks noEditPoints="1"/>
              </p:cNvSpPr>
              <p:nvPr/>
            </p:nvSpPr>
            <p:spPr bwMode="auto">
              <a:xfrm>
                <a:off x="2585" y="3221"/>
                <a:ext cx="43" cy="50"/>
              </a:xfrm>
              <a:custGeom>
                <a:avLst/>
                <a:gdLst>
                  <a:gd name="T0" fmla="*/ 0 w 18"/>
                  <a:gd name="T1" fmla="*/ 20 h 21"/>
                  <a:gd name="T2" fmla="*/ 0 w 18"/>
                  <a:gd name="T3" fmla="*/ 21 h 21"/>
                  <a:gd name="T4" fmla="*/ 0 w 18"/>
                  <a:gd name="T5" fmla="*/ 20 h 21"/>
                  <a:gd name="T6" fmla="*/ 0 w 18"/>
                  <a:gd name="T7" fmla="*/ 20 h 21"/>
                  <a:gd name="T8" fmla="*/ 0 w 18"/>
                  <a:gd name="T9" fmla="*/ 20 h 21"/>
                  <a:gd name="T10" fmla="*/ 0 w 18"/>
                  <a:gd name="T11" fmla="*/ 20 h 21"/>
                  <a:gd name="T12" fmla="*/ 0 w 18"/>
                  <a:gd name="T13" fmla="*/ 20 h 21"/>
                  <a:gd name="T14" fmla="*/ 0 w 18"/>
                  <a:gd name="T15" fmla="*/ 20 h 21"/>
                  <a:gd name="T16" fmla="*/ 0 w 18"/>
                  <a:gd name="T17" fmla="*/ 21 h 21"/>
                  <a:gd name="T18" fmla="*/ 0 w 18"/>
                  <a:gd name="T19" fmla="*/ 21 h 21"/>
                  <a:gd name="T20" fmla="*/ 0 w 18"/>
                  <a:gd name="T21" fmla="*/ 20 h 21"/>
                  <a:gd name="T22" fmla="*/ 18 w 18"/>
                  <a:gd name="T23" fmla="*/ 0 h 21"/>
                  <a:gd name="T24" fmla="*/ 18 w 18"/>
                  <a:gd name="T25" fmla="*/ 0 h 21"/>
                  <a:gd name="T26" fmla="*/ 18 w 18"/>
                  <a:gd name="T27" fmla="*/ 0 h 21"/>
                  <a:gd name="T28" fmla="*/ 18 w 18"/>
                  <a:gd name="T2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0" y="20"/>
                    </a:moveTo>
                    <a:cubicBezTo>
                      <a:pt x="0" y="20"/>
                      <a:pt x="0" y="21"/>
                      <a:pt x="0" y="21"/>
                    </a:cubicBezTo>
                    <a:cubicBezTo>
                      <a:pt x="0" y="20"/>
                      <a:pt x="0" y="20"/>
                      <a:pt x="0" y="20"/>
                    </a:cubicBezTo>
                    <a:cubicBezTo>
                      <a:pt x="0" y="20"/>
                      <a:pt x="0" y="20"/>
                      <a:pt x="0" y="20"/>
                    </a:cubicBezTo>
                    <a:cubicBezTo>
                      <a:pt x="0" y="20"/>
                      <a:pt x="0" y="20"/>
                      <a:pt x="0" y="20"/>
                    </a:cubicBezTo>
                    <a:moveTo>
                      <a:pt x="0" y="20"/>
                    </a:moveTo>
                    <a:cubicBezTo>
                      <a:pt x="0" y="20"/>
                      <a:pt x="0" y="20"/>
                      <a:pt x="0" y="20"/>
                    </a:cubicBezTo>
                    <a:cubicBezTo>
                      <a:pt x="0" y="20"/>
                      <a:pt x="0" y="20"/>
                      <a:pt x="0" y="20"/>
                    </a:cubicBezTo>
                    <a:cubicBezTo>
                      <a:pt x="0" y="21"/>
                      <a:pt x="0" y="21"/>
                      <a:pt x="0" y="21"/>
                    </a:cubicBezTo>
                    <a:cubicBezTo>
                      <a:pt x="0" y="21"/>
                      <a:pt x="0" y="21"/>
                      <a:pt x="0" y="21"/>
                    </a:cubicBezTo>
                    <a:cubicBezTo>
                      <a:pt x="0" y="21"/>
                      <a:pt x="0" y="21"/>
                      <a:pt x="0" y="20"/>
                    </a:cubicBezTo>
                    <a:moveTo>
                      <a:pt x="18" y="0"/>
                    </a:moveTo>
                    <a:cubicBezTo>
                      <a:pt x="18" y="0"/>
                      <a:pt x="18" y="0"/>
                      <a:pt x="18" y="0"/>
                    </a:cubicBezTo>
                    <a:cubicBezTo>
                      <a:pt x="18" y="0"/>
                      <a:pt x="18" y="0"/>
                      <a:pt x="18" y="0"/>
                    </a:cubicBezTo>
                    <a:cubicBezTo>
                      <a:pt x="18" y="0"/>
                      <a:pt x="18" y="0"/>
                      <a:pt x="18"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4" name="Freeform 428">
                <a:extLst>
                  <a:ext uri="{FF2B5EF4-FFF2-40B4-BE49-F238E27FC236}">
                    <a16:creationId xmlns:a16="http://schemas.microsoft.com/office/drawing/2014/main" id="{712EABC3-BD6F-4D7D-B675-F05941E423CB}"/>
                  </a:ext>
                </a:extLst>
              </p:cNvPr>
              <p:cNvSpPr>
                <a:spLocks/>
              </p:cNvSpPr>
              <p:nvPr/>
            </p:nvSpPr>
            <p:spPr bwMode="auto">
              <a:xfrm>
                <a:off x="2433" y="3162"/>
                <a:ext cx="5" cy="2"/>
              </a:xfrm>
              <a:custGeom>
                <a:avLst/>
                <a:gdLst>
                  <a:gd name="T0" fmla="*/ 0 w 2"/>
                  <a:gd name="T1" fmla="*/ 0 h 1"/>
                  <a:gd name="T2" fmla="*/ 0 w 2"/>
                  <a:gd name="T3" fmla="*/ 0 h 1"/>
                  <a:gd name="T4" fmla="*/ 0 w 2"/>
                  <a:gd name="T5" fmla="*/ 0 h 1"/>
                  <a:gd name="T6" fmla="*/ 2 w 2"/>
                  <a:gd name="T7" fmla="*/ 1 h 1"/>
                  <a:gd name="T8" fmla="*/ 0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0" y="0"/>
                      <a:pt x="0" y="0"/>
                    </a:cubicBezTo>
                    <a:cubicBezTo>
                      <a:pt x="0" y="0"/>
                      <a:pt x="0" y="0"/>
                      <a:pt x="0" y="0"/>
                    </a:cubicBezTo>
                    <a:cubicBezTo>
                      <a:pt x="1" y="1"/>
                      <a:pt x="2" y="1"/>
                      <a:pt x="2" y="1"/>
                    </a:cubicBezTo>
                    <a:cubicBezTo>
                      <a:pt x="2" y="1"/>
                      <a:pt x="1" y="1"/>
                      <a:pt x="0" y="0"/>
                    </a:cubicBezTo>
                    <a:cubicBezTo>
                      <a:pt x="0" y="0"/>
                      <a:pt x="0" y="0"/>
                      <a:pt x="0"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5" name="Freeform 429">
                <a:extLst>
                  <a:ext uri="{FF2B5EF4-FFF2-40B4-BE49-F238E27FC236}">
                    <a16:creationId xmlns:a16="http://schemas.microsoft.com/office/drawing/2014/main" id="{0C000A40-D8F0-448D-A7AF-E6C6547F83BE}"/>
                  </a:ext>
                </a:extLst>
              </p:cNvPr>
              <p:cNvSpPr>
                <a:spLocks/>
              </p:cNvSpPr>
              <p:nvPr/>
            </p:nvSpPr>
            <p:spPr bwMode="auto">
              <a:xfrm>
                <a:off x="1232" y="1555"/>
                <a:ext cx="740" cy="880"/>
              </a:xfrm>
              <a:custGeom>
                <a:avLst/>
                <a:gdLst>
                  <a:gd name="T0" fmla="*/ 49 w 311"/>
                  <a:gd name="T1" fmla="*/ 337 h 370"/>
                  <a:gd name="T2" fmla="*/ 79 w 311"/>
                  <a:gd name="T3" fmla="*/ 301 h 370"/>
                  <a:gd name="T4" fmla="*/ 117 w 311"/>
                  <a:gd name="T5" fmla="*/ 281 h 370"/>
                  <a:gd name="T6" fmla="*/ 161 w 311"/>
                  <a:gd name="T7" fmla="*/ 261 h 370"/>
                  <a:gd name="T8" fmla="*/ 196 w 311"/>
                  <a:gd name="T9" fmla="*/ 222 h 370"/>
                  <a:gd name="T10" fmla="*/ 220 w 311"/>
                  <a:gd name="T11" fmla="*/ 187 h 370"/>
                  <a:gd name="T12" fmla="*/ 256 w 311"/>
                  <a:gd name="T13" fmla="*/ 163 h 370"/>
                  <a:gd name="T14" fmla="*/ 296 w 311"/>
                  <a:gd name="T15" fmla="*/ 131 h 370"/>
                  <a:gd name="T16" fmla="*/ 310 w 311"/>
                  <a:gd name="T17" fmla="*/ 106 h 370"/>
                  <a:gd name="T18" fmla="*/ 310 w 311"/>
                  <a:gd name="T19" fmla="*/ 80 h 370"/>
                  <a:gd name="T20" fmla="*/ 293 w 311"/>
                  <a:gd name="T21" fmla="*/ 34 h 370"/>
                  <a:gd name="T22" fmla="*/ 278 w 311"/>
                  <a:gd name="T23" fmla="*/ 19 h 370"/>
                  <a:gd name="T24" fmla="*/ 276 w 311"/>
                  <a:gd name="T25" fmla="*/ 20 h 370"/>
                  <a:gd name="T26" fmla="*/ 191 w 311"/>
                  <a:gd name="T27" fmla="*/ 4 h 370"/>
                  <a:gd name="T28" fmla="*/ 102 w 311"/>
                  <a:gd name="T29" fmla="*/ 48 h 370"/>
                  <a:gd name="T30" fmla="*/ 41 w 311"/>
                  <a:gd name="T31" fmla="*/ 123 h 370"/>
                  <a:gd name="T32" fmla="*/ 12 w 311"/>
                  <a:gd name="T33" fmla="*/ 224 h 370"/>
                  <a:gd name="T34" fmla="*/ 10 w 311"/>
                  <a:gd name="T35" fmla="*/ 277 h 370"/>
                  <a:gd name="T36" fmla="*/ 2 w 311"/>
                  <a:gd name="T37" fmla="*/ 334 h 370"/>
                  <a:gd name="T38" fmla="*/ 4 w 311"/>
                  <a:gd name="T39" fmla="*/ 360 h 370"/>
                  <a:gd name="T40" fmla="*/ 22 w 311"/>
                  <a:gd name="T41" fmla="*/ 364 h 370"/>
                  <a:gd name="T42" fmla="*/ 49 w 311"/>
                  <a:gd name="T43" fmla="*/ 337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1" h="370">
                    <a:moveTo>
                      <a:pt x="49" y="337"/>
                    </a:moveTo>
                    <a:cubicBezTo>
                      <a:pt x="57" y="324"/>
                      <a:pt x="66" y="310"/>
                      <a:pt x="79" y="301"/>
                    </a:cubicBezTo>
                    <a:cubicBezTo>
                      <a:pt x="90" y="292"/>
                      <a:pt x="104" y="286"/>
                      <a:pt x="117" y="281"/>
                    </a:cubicBezTo>
                    <a:cubicBezTo>
                      <a:pt x="132" y="275"/>
                      <a:pt x="148" y="270"/>
                      <a:pt x="161" y="261"/>
                    </a:cubicBezTo>
                    <a:cubicBezTo>
                      <a:pt x="176" y="251"/>
                      <a:pt x="187" y="237"/>
                      <a:pt x="196" y="222"/>
                    </a:cubicBezTo>
                    <a:cubicBezTo>
                      <a:pt x="203" y="210"/>
                      <a:pt x="210" y="197"/>
                      <a:pt x="220" y="187"/>
                    </a:cubicBezTo>
                    <a:cubicBezTo>
                      <a:pt x="230" y="177"/>
                      <a:pt x="244" y="171"/>
                      <a:pt x="256" y="163"/>
                    </a:cubicBezTo>
                    <a:cubicBezTo>
                      <a:pt x="271" y="154"/>
                      <a:pt x="285" y="144"/>
                      <a:pt x="296" y="131"/>
                    </a:cubicBezTo>
                    <a:cubicBezTo>
                      <a:pt x="302" y="124"/>
                      <a:pt x="308" y="115"/>
                      <a:pt x="310" y="106"/>
                    </a:cubicBezTo>
                    <a:cubicBezTo>
                      <a:pt x="311" y="97"/>
                      <a:pt x="311" y="89"/>
                      <a:pt x="310" y="80"/>
                    </a:cubicBezTo>
                    <a:cubicBezTo>
                      <a:pt x="308" y="64"/>
                      <a:pt x="304" y="46"/>
                      <a:pt x="293" y="34"/>
                    </a:cubicBezTo>
                    <a:cubicBezTo>
                      <a:pt x="288" y="28"/>
                      <a:pt x="282" y="25"/>
                      <a:pt x="278" y="19"/>
                    </a:cubicBezTo>
                    <a:cubicBezTo>
                      <a:pt x="277" y="20"/>
                      <a:pt x="276" y="20"/>
                      <a:pt x="276" y="20"/>
                    </a:cubicBezTo>
                    <a:cubicBezTo>
                      <a:pt x="251" y="5"/>
                      <a:pt x="219" y="0"/>
                      <a:pt x="191" y="4"/>
                    </a:cubicBezTo>
                    <a:cubicBezTo>
                      <a:pt x="159" y="9"/>
                      <a:pt x="128" y="28"/>
                      <a:pt x="102" y="48"/>
                    </a:cubicBezTo>
                    <a:cubicBezTo>
                      <a:pt x="76" y="68"/>
                      <a:pt x="56" y="94"/>
                      <a:pt x="41" y="123"/>
                    </a:cubicBezTo>
                    <a:cubicBezTo>
                      <a:pt x="25" y="154"/>
                      <a:pt x="17" y="189"/>
                      <a:pt x="12" y="224"/>
                    </a:cubicBezTo>
                    <a:cubicBezTo>
                      <a:pt x="9" y="241"/>
                      <a:pt x="10" y="259"/>
                      <a:pt x="10" y="277"/>
                    </a:cubicBezTo>
                    <a:cubicBezTo>
                      <a:pt x="8" y="297"/>
                      <a:pt x="5" y="315"/>
                      <a:pt x="2" y="334"/>
                    </a:cubicBezTo>
                    <a:cubicBezTo>
                      <a:pt x="0" y="342"/>
                      <a:pt x="1" y="354"/>
                      <a:pt x="4" y="360"/>
                    </a:cubicBezTo>
                    <a:cubicBezTo>
                      <a:pt x="7" y="366"/>
                      <a:pt x="12" y="370"/>
                      <a:pt x="22" y="364"/>
                    </a:cubicBezTo>
                    <a:cubicBezTo>
                      <a:pt x="33" y="358"/>
                      <a:pt x="45" y="343"/>
                      <a:pt x="49" y="337"/>
                    </a:cubicBezTo>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6" name="Freeform 430">
                <a:extLst>
                  <a:ext uri="{FF2B5EF4-FFF2-40B4-BE49-F238E27FC236}">
                    <a16:creationId xmlns:a16="http://schemas.microsoft.com/office/drawing/2014/main" id="{3E4E95EC-C5FF-48DF-8BB5-0ED597120B51}"/>
                  </a:ext>
                </a:extLst>
              </p:cNvPr>
              <p:cNvSpPr>
                <a:spLocks noEditPoints="1"/>
              </p:cNvSpPr>
              <p:nvPr/>
            </p:nvSpPr>
            <p:spPr bwMode="auto">
              <a:xfrm>
                <a:off x="1230" y="1558"/>
                <a:ext cx="744" cy="872"/>
              </a:xfrm>
              <a:custGeom>
                <a:avLst/>
                <a:gdLst>
                  <a:gd name="T0" fmla="*/ 4 w 313"/>
                  <a:gd name="T1" fmla="*/ 360 h 367"/>
                  <a:gd name="T2" fmla="*/ 3 w 313"/>
                  <a:gd name="T3" fmla="*/ 324 h 367"/>
                  <a:gd name="T4" fmla="*/ 10 w 313"/>
                  <a:gd name="T5" fmla="*/ 257 h 367"/>
                  <a:gd name="T6" fmla="*/ 41 w 313"/>
                  <a:gd name="T7" fmla="*/ 122 h 367"/>
                  <a:gd name="T8" fmla="*/ 192 w 313"/>
                  <a:gd name="T9" fmla="*/ 2 h 367"/>
                  <a:gd name="T10" fmla="*/ 277 w 313"/>
                  <a:gd name="T11" fmla="*/ 18 h 367"/>
                  <a:gd name="T12" fmla="*/ 279 w 313"/>
                  <a:gd name="T13" fmla="*/ 17 h 367"/>
                  <a:gd name="T14" fmla="*/ 287 w 313"/>
                  <a:gd name="T15" fmla="*/ 24 h 367"/>
                  <a:gd name="T16" fmla="*/ 312 w 313"/>
                  <a:gd name="T17" fmla="*/ 79 h 367"/>
                  <a:gd name="T18" fmla="*/ 298 w 313"/>
                  <a:gd name="T19" fmla="*/ 131 h 367"/>
                  <a:gd name="T20" fmla="*/ 249 w 313"/>
                  <a:gd name="T21" fmla="*/ 168 h 367"/>
                  <a:gd name="T22" fmla="*/ 201 w 313"/>
                  <a:gd name="T23" fmla="*/ 216 h 367"/>
                  <a:gd name="T24" fmla="*/ 163 w 313"/>
                  <a:gd name="T25" fmla="*/ 261 h 367"/>
                  <a:gd name="T26" fmla="*/ 119 w 313"/>
                  <a:gd name="T27" fmla="*/ 281 h 367"/>
                  <a:gd name="T28" fmla="*/ 52 w 313"/>
                  <a:gd name="T29" fmla="*/ 336 h 367"/>
                  <a:gd name="T30" fmla="*/ 23 w 313"/>
                  <a:gd name="T31" fmla="*/ 364 h 367"/>
                  <a:gd name="T32" fmla="*/ 210 w 313"/>
                  <a:gd name="T33" fmla="*/ 3 h 367"/>
                  <a:gd name="T34" fmla="*/ 104 w 313"/>
                  <a:gd name="T35" fmla="*/ 48 h 367"/>
                  <a:gd name="T36" fmla="*/ 14 w 313"/>
                  <a:gd name="T37" fmla="*/ 223 h 367"/>
                  <a:gd name="T38" fmla="*/ 12 w 313"/>
                  <a:gd name="T39" fmla="*/ 276 h 367"/>
                  <a:gd name="T40" fmla="*/ 4 w 313"/>
                  <a:gd name="T41" fmla="*/ 333 h 367"/>
                  <a:gd name="T42" fmla="*/ 22 w 313"/>
                  <a:gd name="T43" fmla="*/ 362 h 367"/>
                  <a:gd name="T44" fmla="*/ 49 w 313"/>
                  <a:gd name="T45" fmla="*/ 334 h 367"/>
                  <a:gd name="T46" fmla="*/ 118 w 313"/>
                  <a:gd name="T47" fmla="*/ 278 h 367"/>
                  <a:gd name="T48" fmla="*/ 162 w 313"/>
                  <a:gd name="T49" fmla="*/ 259 h 367"/>
                  <a:gd name="T50" fmla="*/ 199 w 313"/>
                  <a:gd name="T51" fmla="*/ 215 h 367"/>
                  <a:gd name="T52" fmla="*/ 248 w 313"/>
                  <a:gd name="T53" fmla="*/ 166 h 367"/>
                  <a:gd name="T54" fmla="*/ 296 w 313"/>
                  <a:gd name="T55" fmla="*/ 130 h 367"/>
                  <a:gd name="T56" fmla="*/ 310 w 313"/>
                  <a:gd name="T57" fmla="*/ 79 h 367"/>
                  <a:gd name="T58" fmla="*/ 285 w 313"/>
                  <a:gd name="T59" fmla="*/ 26 h 367"/>
                  <a:gd name="T60" fmla="*/ 277 w 313"/>
                  <a:gd name="T61" fmla="*/ 21 h 367"/>
                  <a:gd name="T62" fmla="*/ 276 w 313"/>
                  <a:gd name="T63" fmla="*/ 2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3" h="367">
                    <a:moveTo>
                      <a:pt x="14" y="367"/>
                    </a:moveTo>
                    <a:cubicBezTo>
                      <a:pt x="10" y="367"/>
                      <a:pt x="6" y="365"/>
                      <a:pt x="4" y="360"/>
                    </a:cubicBezTo>
                    <a:cubicBezTo>
                      <a:pt x="1" y="353"/>
                      <a:pt x="0" y="341"/>
                      <a:pt x="1" y="333"/>
                    </a:cubicBezTo>
                    <a:cubicBezTo>
                      <a:pt x="2" y="330"/>
                      <a:pt x="2" y="327"/>
                      <a:pt x="3" y="324"/>
                    </a:cubicBezTo>
                    <a:cubicBezTo>
                      <a:pt x="6" y="308"/>
                      <a:pt x="8" y="293"/>
                      <a:pt x="9" y="276"/>
                    </a:cubicBezTo>
                    <a:cubicBezTo>
                      <a:pt x="10" y="270"/>
                      <a:pt x="10" y="263"/>
                      <a:pt x="10" y="257"/>
                    </a:cubicBezTo>
                    <a:cubicBezTo>
                      <a:pt x="10" y="246"/>
                      <a:pt x="10" y="234"/>
                      <a:pt x="12" y="222"/>
                    </a:cubicBezTo>
                    <a:cubicBezTo>
                      <a:pt x="16" y="191"/>
                      <a:pt x="24" y="154"/>
                      <a:pt x="41" y="122"/>
                    </a:cubicBezTo>
                    <a:cubicBezTo>
                      <a:pt x="58" y="90"/>
                      <a:pt x="78" y="65"/>
                      <a:pt x="102" y="46"/>
                    </a:cubicBezTo>
                    <a:cubicBezTo>
                      <a:pt x="135" y="21"/>
                      <a:pt x="165" y="6"/>
                      <a:pt x="192" y="2"/>
                    </a:cubicBezTo>
                    <a:cubicBezTo>
                      <a:pt x="198" y="1"/>
                      <a:pt x="204" y="0"/>
                      <a:pt x="210" y="0"/>
                    </a:cubicBezTo>
                    <a:cubicBezTo>
                      <a:pt x="234" y="0"/>
                      <a:pt x="258" y="7"/>
                      <a:pt x="277" y="18"/>
                    </a:cubicBezTo>
                    <a:cubicBezTo>
                      <a:pt x="277" y="18"/>
                      <a:pt x="278" y="18"/>
                      <a:pt x="278" y="17"/>
                    </a:cubicBezTo>
                    <a:cubicBezTo>
                      <a:pt x="279" y="17"/>
                      <a:pt x="279" y="17"/>
                      <a:pt x="279" y="17"/>
                    </a:cubicBezTo>
                    <a:cubicBezTo>
                      <a:pt x="280" y="18"/>
                      <a:pt x="280" y="18"/>
                      <a:pt x="280" y="18"/>
                    </a:cubicBezTo>
                    <a:cubicBezTo>
                      <a:pt x="282" y="20"/>
                      <a:pt x="284" y="22"/>
                      <a:pt x="287" y="24"/>
                    </a:cubicBezTo>
                    <a:cubicBezTo>
                      <a:pt x="290" y="27"/>
                      <a:pt x="292" y="29"/>
                      <a:pt x="295" y="32"/>
                    </a:cubicBezTo>
                    <a:cubicBezTo>
                      <a:pt x="307" y="46"/>
                      <a:pt x="311" y="64"/>
                      <a:pt x="312" y="79"/>
                    </a:cubicBezTo>
                    <a:cubicBezTo>
                      <a:pt x="313" y="87"/>
                      <a:pt x="313" y="96"/>
                      <a:pt x="312" y="105"/>
                    </a:cubicBezTo>
                    <a:cubicBezTo>
                      <a:pt x="310" y="116"/>
                      <a:pt x="303" y="125"/>
                      <a:pt x="298" y="131"/>
                    </a:cubicBezTo>
                    <a:cubicBezTo>
                      <a:pt x="286" y="145"/>
                      <a:pt x="271" y="155"/>
                      <a:pt x="258" y="163"/>
                    </a:cubicBezTo>
                    <a:cubicBezTo>
                      <a:pt x="255" y="165"/>
                      <a:pt x="252" y="166"/>
                      <a:pt x="249" y="168"/>
                    </a:cubicBezTo>
                    <a:cubicBezTo>
                      <a:pt x="239" y="174"/>
                      <a:pt x="230" y="179"/>
                      <a:pt x="222" y="187"/>
                    </a:cubicBezTo>
                    <a:cubicBezTo>
                      <a:pt x="213" y="196"/>
                      <a:pt x="207" y="206"/>
                      <a:pt x="201" y="216"/>
                    </a:cubicBezTo>
                    <a:cubicBezTo>
                      <a:pt x="200" y="218"/>
                      <a:pt x="199" y="220"/>
                      <a:pt x="198" y="222"/>
                    </a:cubicBezTo>
                    <a:cubicBezTo>
                      <a:pt x="188" y="239"/>
                      <a:pt x="177" y="252"/>
                      <a:pt x="163" y="261"/>
                    </a:cubicBezTo>
                    <a:cubicBezTo>
                      <a:pt x="152" y="268"/>
                      <a:pt x="140" y="273"/>
                      <a:pt x="128" y="277"/>
                    </a:cubicBezTo>
                    <a:cubicBezTo>
                      <a:pt x="125" y="278"/>
                      <a:pt x="122" y="280"/>
                      <a:pt x="119" y="281"/>
                    </a:cubicBezTo>
                    <a:cubicBezTo>
                      <a:pt x="106" y="286"/>
                      <a:pt x="92" y="292"/>
                      <a:pt x="80" y="301"/>
                    </a:cubicBezTo>
                    <a:cubicBezTo>
                      <a:pt x="68" y="310"/>
                      <a:pt x="60" y="322"/>
                      <a:pt x="52" y="336"/>
                    </a:cubicBezTo>
                    <a:cubicBezTo>
                      <a:pt x="51" y="337"/>
                      <a:pt x="51" y="337"/>
                      <a:pt x="51" y="337"/>
                    </a:cubicBezTo>
                    <a:cubicBezTo>
                      <a:pt x="47" y="343"/>
                      <a:pt x="35" y="357"/>
                      <a:pt x="23" y="364"/>
                    </a:cubicBezTo>
                    <a:cubicBezTo>
                      <a:pt x="20" y="366"/>
                      <a:pt x="17" y="367"/>
                      <a:pt x="14" y="367"/>
                    </a:cubicBezTo>
                    <a:moveTo>
                      <a:pt x="210" y="3"/>
                    </a:moveTo>
                    <a:cubicBezTo>
                      <a:pt x="204" y="3"/>
                      <a:pt x="198" y="3"/>
                      <a:pt x="193" y="4"/>
                    </a:cubicBezTo>
                    <a:cubicBezTo>
                      <a:pt x="166" y="8"/>
                      <a:pt x="136" y="23"/>
                      <a:pt x="104" y="48"/>
                    </a:cubicBezTo>
                    <a:cubicBezTo>
                      <a:pt x="80" y="67"/>
                      <a:pt x="60" y="92"/>
                      <a:pt x="43" y="123"/>
                    </a:cubicBezTo>
                    <a:cubicBezTo>
                      <a:pt x="26" y="155"/>
                      <a:pt x="19" y="191"/>
                      <a:pt x="14" y="223"/>
                    </a:cubicBezTo>
                    <a:cubicBezTo>
                      <a:pt x="12" y="234"/>
                      <a:pt x="12" y="246"/>
                      <a:pt x="12" y="257"/>
                    </a:cubicBezTo>
                    <a:cubicBezTo>
                      <a:pt x="12" y="263"/>
                      <a:pt x="12" y="270"/>
                      <a:pt x="12" y="276"/>
                    </a:cubicBezTo>
                    <a:cubicBezTo>
                      <a:pt x="11" y="293"/>
                      <a:pt x="8" y="308"/>
                      <a:pt x="5" y="325"/>
                    </a:cubicBezTo>
                    <a:cubicBezTo>
                      <a:pt x="5" y="328"/>
                      <a:pt x="4" y="330"/>
                      <a:pt x="4" y="333"/>
                    </a:cubicBezTo>
                    <a:cubicBezTo>
                      <a:pt x="3" y="341"/>
                      <a:pt x="3" y="353"/>
                      <a:pt x="6" y="359"/>
                    </a:cubicBezTo>
                    <a:cubicBezTo>
                      <a:pt x="9" y="365"/>
                      <a:pt x="15" y="366"/>
                      <a:pt x="22" y="362"/>
                    </a:cubicBezTo>
                    <a:cubicBezTo>
                      <a:pt x="33" y="356"/>
                      <a:pt x="45" y="341"/>
                      <a:pt x="49" y="335"/>
                    </a:cubicBezTo>
                    <a:cubicBezTo>
                      <a:pt x="49" y="334"/>
                      <a:pt x="49" y="334"/>
                      <a:pt x="49" y="334"/>
                    </a:cubicBezTo>
                    <a:cubicBezTo>
                      <a:pt x="58" y="321"/>
                      <a:pt x="66" y="308"/>
                      <a:pt x="79" y="299"/>
                    </a:cubicBezTo>
                    <a:cubicBezTo>
                      <a:pt x="91" y="290"/>
                      <a:pt x="105" y="284"/>
                      <a:pt x="118" y="278"/>
                    </a:cubicBezTo>
                    <a:cubicBezTo>
                      <a:pt x="121" y="277"/>
                      <a:pt x="124" y="276"/>
                      <a:pt x="127" y="275"/>
                    </a:cubicBezTo>
                    <a:cubicBezTo>
                      <a:pt x="139" y="270"/>
                      <a:pt x="151" y="266"/>
                      <a:pt x="162" y="259"/>
                    </a:cubicBezTo>
                    <a:cubicBezTo>
                      <a:pt x="175" y="250"/>
                      <a:pt x="186" y="237"/>
                      <a:pt x="196" y="221"/>
                    </a:cubicBezTo>
                    <a:cubicBezTo>
                      <a:pt x="197" y="219"/>
                      <a:pt x="198" y="217"/>
                      <a:pt x="199" y="215"/>
                    </a:cubicBezTo>
                    <a:cubicBezTo>
                      <a:pt x="205" y="205"/>
                      <a:pt x="211" y="194"/>
                      <a:pt x="220" y="186"/>
                    </a:cubicBezTo>
                    <a:cubicBezTo>
                      <a:pt x="228" y="177"/>
                      <a:pt x="238" y="172"/>
                      <a:pt x="248" y="166"/>
                    </a:cubicBezTo>
                    <a:cubicBezTo>
                      <a:pt x="251" y="164"/>
                      <a:pt x="254" y="163"/>
                      <a:pt x="257" y="161"/>
                    </a:cubicBezTo>
                    <a:cubicBezTo>
                      <a:pt x="270" y="153"/>
                      <a:pt x="285" y="143"/>
                      <a:pt x="296" y="130"/>
                    </a:cubicBezTo>
                    <a:cubicBezTo>
                      <a:pt x="301" y="123"/>
                      <a:pt x="307" y="115"/>
                      <a:pt x="309" y="105"/>
                    </a:cubicBezTo>
                    <a:cubicBezTo>
                      <a:pt x="311" y="96"/>
                      <a:pt x="310" y="87"/>
                      <a:pt x="310" y="79"/>
                    </a:cubicBezTo>
                    <a:cubicBezTo>
                      <a:pt x="308" y="65"/>
                      <a:pt x="305" y="47"/>
                      <a:pt x="293" y="33"/>
                    </a:cubicBezTo>
                    <a:cubicBezTo>
                      <a:pt x="291" y="31"/>
                      <a:pt x="288" y="28"/>
                      <a:pt x="285" y="26"/>
                    </a:cubicBezTo>
                    <a:cubicBezTo>
                      <a:pt x="283" y="24"/>
                      <a:pt x="280" y="22"/>
                      <a:pt x="278" y="20"/>
                    </a:cubicBezTo>
                    <a:cubicBezTo>
                      <a:pt x="278" y="20"/>
                      <a:pt x="278" y="20"/>
                      <a:pt x="277" y="21"/>
                    </a:cubicBezTo>
                    <a:cubicBezTo>
                      <a:pt x="276" y="21"/>
                      <a:pt x="276" y="21"/>
                      <a:pt x="276" y="21"/>
                    </a:cubicBezTo>
                    <a:cubicBezTo>
                      <a:pt x="276" y="20"/>
                      <a:pt x="276" y="20"/>
                      <a:pt x="276" y="20"/>
                    </a:cubicBezTo>
                    <a:cubicBezTo>
                      <a:pt x="258" y="9"/>
                      <a:pt x="234" y="3"/>
                      <a:pt x="210" y="3"/>
                    </a:cubicBezTo>
                  </a:path>
                </a:pathLst>
              </a:custGeom>
              <a:solidFill>
                <a:srgbClr val="CE93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7" name="Freeform 431">
                <a:extLst>
                  <a:ext uri="{FF2B5EF4-FFF2-40B4-BE49-F238E27FC236}">
                    <a16:creationId xmlns:a16="http://schemas.microsoft.com/office/drawing/2014/main" id="{301E7E24-3164-42FD-A66D-E5F01ECED937}"/>
                  </a:ext>
                </a:extLst>
              </p:cNvPr>
              <p:cNvSpPr>
                <a:spLocks/>
              </p:cNvSpPr>
              <p:nvPr/>
            </p:nvSpPr>
            <p:spPr bwMode="auto">
              <a:xfrm>
                <a:off x="1256" y="1567"/>
                <a:ext cx="675" cy="670"/>
              </a:xfrm>
              <a:custGeom>
                <a:avLst/>
                <a:gdLst>
                  <a:gd name="T0" fmla="*/ 221 w 284"/>
                  <a:gd name="T1" fmla="*/ 0 h 282"/>
                  <a:gd name="T2" fmla="*/ 247 w 284"/>
                  <a:gd name="T3" fmla="*/ 40 h 282"/>
                  <a:gd name="T4" fmla="*/ 246 w 284"/>
                  <a:gd name="T5" fmla="*/ 81 h 282"/>
                  <a:gd name="T6" fmla="*/ 232 w 284"/>
                  <a:gd name="T7" fmla="*/ 96 h 282"/>
                  <a:gd name="T8" fmla="*/ 226 w 284"/>
                  <a:gd name="T9" fmla="*/ 94 h 282"/>
                  <a:gd name="T10" fmla="*/ 216 w 284"/>
                  <a:gd name="T11" fmla="*/ 84 h 282"/>
                  <a:gd name="T12" fmla="*/ 192 w 284"/>
                  <a:gd name="T13" fmla="*/ 142 h 282"/>
                  <a:gd name="T14" fmla="*/ 158 w 284"/>
                  <a:gd name="T15" fmla="*/ 173 h 282"/>
                  <a:gd name="T16" fmla="*/ 132 w 284"/>
                  <a:gd name="T17" fmla="*/ 182 h 282"/>
                  <a:gd name="T18" fmla="*/ 129 w 284"/>
                  <a:gd name="T19" fmla="*/ 182 h 282"/>
                  <a:gd name="T20" fmla="*/ 110 w 284"/>
                  <a:gd name="T21" fmla="*/ 171 h 282"/>
                  <a:gd name="T22" fmla="*/ 87 w 284"/>
                  <a:gd name="T23" fmla="*/ 190 h 282"/>
                  <a:gd name="T24" fmla="*/ 72 w 284"/>
                  <a:gd name="T25" fmla="*/ 193 h 282"/>
                  <a:gd name="T26" fmla="*/ 53 w 284"/>
                  <a:gd name="T27" fmla="*/ 180 h 282"/>
                  <a:gd name="T28" fmla="*/ 53 w 284"/>
                  <a:gd name="T29" fmla="*/ 178 h 282"/>
                  <a:gd name="T30" fmla="*/ 46 w 284"/>
                  <a:gd name="T31" fmla="*/ 185 h 282"/>
                  <a:gd name="T32" fmla="*/ 41 w 284"/>
                  <a:gd name="T33" fmla="*/ 187 h 282"/>
                  <a:gd name="T34" fmla="*/ 33 w 284"/>
                  <a:gd name="T35" fmla="*/ 174 h 282"/>
                  <a:gd name="T36" fmla="*/ 36 w 284"/>
                  <a:gd name="T37" fmla="*/ 160 h 282"/>
                  <a:gd name="T38" fmla="*/ 26 w 284"/>
                  <a:gd name="T39" fmla="*/ 174 h 282"/>
                  <a:gd name="T40" fmla="*/ 15 w 284"/>
                  <a:gd name="T41" fmla="*/ 185 h 282"/>
                  <a:gd name="T42" fmla="*/ 10 w 284"/>
                  <a:gd name="T43" fmla="*/ 187 h 282"/>
                  <a:gd name="T44" fmla="*/ 9 w 284"/>
                  <a:gd name="T45" fmla="*/ 186 h 282"/>
                  <a:gd name="T46" fmla="*/ 3 w 284"/>
                  <a:gd name="T47" fmla="*/ 219 h 282"/>
                  <a:gd name="T48" fmla="*/ 1 w 284"/>
                  <a:gd name="T49" fmla="*/ 253 h 282"/>
                  <a:gd name="T50" fmla="*/ 1 w 284"/>
                  <a:gd name="T51" fmla="*/ 272 h 282"/>
                  <a:gd name="T52" fmla="*/ 0 w 284"/>
                  <a:gd name="T53" fmla="*/ 276 h 282"/>
                  <a:gd name="T54" fmla="*/ 8 w 284"/>
                  <a:gd name="T55" fmla="*/ 262 h 282"/>
                  <a:gd name="T56" fmla="*/ 8 w 284"/>
                  <a:gd name="T57" fmla="*/ 261 h 282"/>
                  <a:gd name="T58" fmla="*/ 16 w 284"/>
                  <a:gd name="T59" fmla="*/ 282 h 282"/>
                  <a:gd name="T60" fmla="*/ 18 w 284"/>
                  <a:gd name="T61" fmla="*/ 281 h 282"/>
                  <a:gd name="T62" fmla="*/ 24 w 284"/>
                  <a:gd name="T63" fmla="*/ 269 h 282"/>
                  <a:gd name="T64" fmla="*/ 25 w 284"/>
                  <a:gd name="T65" fmla="*/ 250 h 282"/>
                  <a:gd name="T66" fmla="*/ 25 w 284"/>
                  <a:gd name="T67" fmla="*/ 247 h 282"/>
                  <a:gd name="T68" fmla="*/ 31 w 284"/>
                  <a:gd name="T69" fmla="*/ 251 h 282"/>
                  <a:gd name="T70" fmla="*/ 35 w 284"/>
                  <a:gd name="T71" fmla="*/ 250 h 282"/>
                  <a:gd name="T72" fmla="*/ 45 w 284"/>
                  <a:gd name="T73" fmla="*/ 239 h 282"/>
                  <a:gd name="T74" fmla="*/ 46 w 284"/>
                  <a:gd name="T75" fmla="*/ 242 h 282"/>
                  <a:gd name="T76" fmla="*/ 68 w 284"/>
                  <a:gd name="T77" fmla="*/ 263 h 282"/>
                  <a:gd name="T78" fmla="*/ 81 w 284"/>
                  <a:gd name="T79" fmla="*/ 258 h 282"/>
                  <a:gd name="T80" fmla="*/ 106 w 284"/>
                  <a:gd name="T81" fmla="*/ 213 h 282"/>
                  <a:gd name="T82" fmla="*/ 107 w 284"/>
                  <a:gd name="T83" fmla="*/ 209 h 282"/>
                  <a:gd name="T84" fmla="*/ 111 w 284"/>
                  <a:gd name="T85" fmla="*/ 212 h 282"/>
                  <a:gd name="T86" fmla="*/ 120 w 284"/>
                  <a:gd name="T87" fmla="*/ 215 h 282"/>
                  <a:gd name="T88" fmla="*/ 144 w 284"/>
                  <a:gd name="T89" fmla="*/ 204 h 282"/>
                  <a:gd name="T90" fmla="*/ 175 w 284"/>
                  <a:gd name="T91" fmla="*/ 173 h 282"/>
                  <a:gd name="T92" fmla="*/ 196 w 284"/>
                  <a:gd name="T93" fmla="*/ 143 h 282"/>
                  <a:gd name="T94" fmla="*/ 200 w 284"/>
                  <a:gd name="T95" fmla="*/ 147 h 282"/>
                  <a:gd name="T96" fmla="*/ 206 w 284"/>
                  <a:gd name="T97" fmla="*/ 150 h 282"/>
                  <a:gd name="T98" fmla="*/ 230 w 284"/>
                  <a:gd name="T99" fmla="*/ 127 h 282"/>
                  <a:gd name="T100" fmla="*/ 251 w 284"/>
                  <a:gd name="T101" fmla="*/ 72 h 282"/>
                  <a:gd name="T102" fmla="*/ 264 w 284"/>
                  <a:gd name="T103" fmla="*/ 94 h 282"/>
                  <a:gd name="T104" fmla="*/ 266 w 284"/>
                  <a:gd name="T105" fmla="*/ 94 h 282"/>
                  <a:gd name="T106" fmla="*/ 281 w 284"/>
                  <a:gd name="T107" fmla="*/ 77 h 282"/>
                  <a:gd name="T108" fmla="*/ 281 w 284"/>
                  <a:gd name="T109" fmla="*/ 42 h 282"/>
                  <a:gd name="T110" fmla="*/ 274 w 284"/>
                  <a:gd name="T111" fmla="*/ 22 h 282"/>
                  <a:gd name="T112" fmla="*/ 267 w 284"/>
                  <a:gd name="T113" fmla="*/ 16 h 282"/>
                  <a:gd name="T114" fmla="*/ 266 w 284"/>
                  <a:gd name="T115" fmla="*/ 17 h 282"/>
                  <a:gd name="T116" fmla="*/ 265 w 284"/>
                  <a:gd name="T117" fmla="*/ 17 h 282"/>
                  <a:gd name="T118" fmla="*/ 265 w 284"/>
                  <a:gd name="T119" fmla="*/ 16 h 282"/>
                  <a:gd name="T120" fmla="*/ 221 w 284"/>
                  <a:gd name="T121"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4" h="282">
                    <a:moveTo>
                      <a:pt x="221" y="0"/>
                    </a:moveTo>
                    <a:cubicBezTo>
                      <a:pt x="234" y="9"/>
                      <a:pt x="244" y="23"/>
                      <a:pt x="247" y="40"/>
                    </a:cubicBezTo>
                    <a:cubicBezTo>
                      <a:pt x="250" y="53"/>
                      <a:pt x="250" y="67"/>
                      <a:pt x="246" y="81"/>
                    </a:cubicBezTo>
                    <a:cubicBezTo>
                      <a:pt x="244" y="87"/>
                      <a:pt x="239" y="96"/>
                      <a:pt x="232" y="96"/>
                    </a:cubicBezTo>
                    <a:cubicBezTo>
                      <a:pt x="230" y="96"/>
                      <a:pt x="228" y="96"/>
                      <a:pt x="226" y="94"/>
                    </a:cubicBezTo>
                    <a:cubicBezTo>
                      <a:pt x="222" y="92"/>
                      <a:pt x="218" y="88"/>
                      <a:pt x="216" y="84"/>
                    </a:cubicBezTo>
                    <a:cubicBezTo>
                      <a:pt x="214" y="105"/>
                      <a:pt x="205" y="126"/>
                      <a:pt x="192" y="142"/>
                    </a:cubicBezTo>
                    <a:cubicBezTo>
                      <a:pt x="183" y="154"/>
                      <a:pt x="171" y="165"/>
                      <a:pt x="158" y="173"/>
                    </a:cubicBezTo>
                    <a:cubicBezTo>
                      <a:pt x="150" y="178"/>
                      <a:pt x="141" y="182"/>
                      <a:pt x="132" y="182"/>
                    </a:cubicBezTo>
                    <a:cubicBezTo>
                      <a:pt x="131" y="182"/>
                      <a:pt x="130" y="182"/>
                      <a:pt x="129" y="182"/>
                    </a:cubicBezTo>
                    <a:cubicBezTo>
                      <a:pt x="121" y="181"/>
                      <a:pt x="115" y="177"/>
                      <a:pt x="110" y="171"/>
                    </a:cubicBezTo>
                    <a:cubicBezTo>
                      <a:pt x="105" y="180"/>
                      <a:pt x="96" y="186"/>
                      <a:pt x="87" y="190"/>
                    </a:cubicBezTo>
                    <a:cubicBezTo>
                      <a:pt x="82" y="192"/>
                      <a:pt x="77" y="193"/>
                      <a:pt x="72" y="193"/>
                    </a:cubicBezTo>
                    <a:cubicBezTo>
                      <a:pt x="64" y="193"/>
                      <a:pt x="56" y="190"/>
                      <a:pt x="53" y="180"/>
                    </a:cubicBezTo>
                    <a:cubicBezTo>
                      <a:pt x="53" y="179"/>
                      <a:pt x="53" y="179"/>
                      <a:pt x="53" y="178"/>
                    </a:cubicBezTo>
                    <a:cubicBezTo>
                      <a:pt x="51" y="180"/>
                      <a:pt x="48" y="183"/>
                      <a:pt x="46" y="185"/>
                    </a:cubicBezTo>
                    <a:cubicBezTo>
                      <a:pt x="44" y="186"/>
                      <a:pt x="42" y="187"/>
                      <a:pt x="41" y="187"/>
                    </a:cubicBezTo>
                    <a:cubicBezTo>
                      <a:pt x="35" y="187"/>
                      <a:pt x="32" y="180"/>
                      <a:pt x="33" y="174"/>
                    </a:cubicBezTo>
                    <a:cubicBezTo>
                      <a:pt x="33" y="169"/>
                      <a:pt x="34" y="164"/>
                      <a:pt x="36" y="160"/>
                    </a:cubicBezTo>
                    <a:cubicBezTo>
                      <a:pt x="33" y="165"/>
                      <a:pt x="30" y="169"/>
                      <a:pt x="26" y="174"/>
                    </a:cubicBezTo>
                    <a:cubicBezTo>
                      <a:pt x="23" y="178"/>
                      <a:pt x="19" y="183"/>
                      <a:pt x="15" y="185"/>
                    </a:cubicBezTo>
                    <a:cubicBezTo>
                      <a:pt x="13" y="186"/>
                      <a:pt x="12" y="187"/>
                      <a:pt x="10" y="187"/>
                    </a:cubicBezTo>
                    <a:cubicBezTo>
                      <a:pt x="10" y="187"/>
                      <a:pt x="9" y="186"/>
                      <a:pt x="9" y="186"/>
                    </a:cubicBezTo>
                    <a:cubicBezTo>
                      <a:pt x="6" y="197"/>
                      <a:pt x="5" y="208"/>
                      <a:pt x="3" y="219"/>
                    </a:cubicBezTo>
                    <a:cubicBezTo>
                      <a:pt x="1" y="230"/>
                      <a:pt x="1" y="242"/>
                      <a:pt x="1" y="253"/>
                    </a:cubicBezTo>
                    <a:cubicBezTo>
                      <a:pt x="1" y="259"/>
                      <a:pt x="1" y="266"/>
                      <a:pt x="1" y="272"/>
                    </a:cubicBezTo>
                    <a:cubicBezTo>
                      <a:pt x="1" y="274"/>
                      <a:pt x="1" y="275"/>
                      <a:pt x="0" y="276"/>
                    </a:cubicBezTo>
                    <a:cubicBezTo>
                      <a:pt x="4" y="272"/>
                      <a:pt x="7" y="265"/>
                      <a:pt x="8" y="262"/>
                    </a:cubicBezTo>
                    <a:cubicBezTo>
                      <a:pt x="8" y="261"/>
                      <a:pt x="8" y="261"/>
                      <a:pt x="8" y="261"/>
                    </a:cubicBezTo>
                    <a:cubicBezTo>
                      <a:pt x="9" y="272"/>
                      <a:pt x="11" y="282"/>
                      <a:pt x="16" y="282"/>
                    </a:cubicBezTo>
                    <a:cubicBezTo>
                      <a:pt x="17" y="282"/>
                      <a:pt x="18" y="282"/>
                      <a:pt x="18" y="281"/>
                    </a:cubicBezTo>
                    <a:cubicBezTo>
                      <a:pt x="23" y="279"/>
                      <a:pt x="24" y="273"/>
                      <a:pt x="24" y="269"/>
                    </a:cubicBezTo>
                    <a:cubicBezTo>
                      <a:pt x="25" y="263"/>
                      <a:pt x="25" y="256"/>
                      <a:pt x="25" y="250"/>
                    </a:cubicBezTo>
                    <a:cubicBezTo>
                      <a:pt x="25" y="249"/>
                      <a:pt x="25" y="248"/>
                      <a:pt x="25" y="247"/>
                    </a:cubicBezTo>
                    <a:cubicBezTo>
                      <a:pt x="27" y="250"/>
                      <a:pt x="28" y="251"/>
                      <a:pt x="31" y="251"/>
                    </a:cubicBezTo>
                    <a:cubicBezTo>
                      <a:pt x="32" y="251"/>
                      <a:pt x="34" y="251"/>
                      <a:pt x="35" y="250"/>
                    </a:cubicBezTo>
                    <a:cubicBezTo>
                      <a:pt x="40" y="249"/>
                      <a:pt x="43" y="244"/>
                      <a:pt x="45" y="239"/>
                    </a:cubicBezTo>
                    <a:cubicBezTo>
                      <a:pt x="45" y="240"/>
                      <a:pt x="45" y="241"/>
                      <a:pt x="46" y="242"/>
                    </a:cubicBezTo>
                    <a:cubicBezTo>
                      <a:pt x="49" y="253"/>
                      <a:pt x="58" y="263"/>
                      <a:pt x="68" y="263"/>
                    </a:cubicBezTo>
                    <a:cubicBezTo>
                      <a:pt x="72" y="263"/>
                      <a:pt x="76" y="261"/>
                      <a:pt x="81" y="258"/>
                    </a:cubicBezTo>
                    <a:cubicBezTo>
                      <a:pt x="94" y="246"/>
                      <a:pt x="101" y="229"/>
                      <a:pt x="106" y="213"/>
                    </a:cubicBezTo>
                    <a:cubicBezTo>
                      <a:pt x="106" y="211"/>
                      <a:pt x="107" y="210"/>
                      <a:pt x="107" y="209"/>
                    </a:cubicBezTo>
                    <a:cubicBezTo>
                      <a:pt x="108" y="210"/>
                      <a:pt x="110" y="211"/>
                      <a:pt x="111" y="212"/>
                    </a:cubicBezTo>
                    <a:cubicBezTo>
                      <a:pt x="114" y="214"/>
                      <a:pt x="117" y="215"/>
                      <a:pt x="120" y="215"/>
                    </a:cubicBezTo>
                    <a:cubicBezTo>
                      <a:pt x="129" y="215"/>
                      <a:pt x="138" y="209"/>
                      <a:pt x="144" y="204"/>
                    </a:cubicBezTo>
                    <a:cubicBezTo>
                      <a:pt x="155" y="195"/>
                      <a:pt x="166" y="184"/>
                      <a:pt x="175" y="173"/>
                    </a:cubicBezTo>
                    <a:cubicBezTo>
                      <a:pt x="184" y="164"/>
                      <a:pt x="191" y="154"/>
                      <a:pt x="196" y="143"/>
                    </a:cubicBezTo>
                    <a:cubicBezTo>
                      <a:pt x="197" y="144"/>
                      <a:pt x="198" y="146"/>
                      <a:pt x="200" y="147"/>
                    </a:cubicBezTo>
                    <a:cubicBezTo>
                      <a:pt x="202" y="149"/>
                      <a:pt x="204" y="150"/>
                      <a:pt x="206" y="150"/>
                    </a:cubicBezTo>
                    <a:cubicBezTo>
                      <a:pt x="216" y="150"/>
                      <a:pt x="226" y="134"/>
                      <a:pt x="230" y="127"/>
                    </a:cubicBezTo>
                    <a:cubicBezTo>
                      <a:pt x="241" y="111"/>
                      <a:pt x="247" y="92"/>
                      <a:pt x="251" y="72"/>
                    </a:cubicBezTo>
                    <a:cubicBezTo>
                      <a:pt x="252" y="81"/>
                      <a:pt x="255" y="94"/>
                      <a:pt x="264" y="94"/>
                    </a:cubicBezTo>
                    <a:cubicBezTo>
                      <a:pt x="265" y="94"/>
                      <a:pt x="265" y="94"/>
                      <a:pt x="266" y="94"/>
                    </a:cubicBezTo>
                    <a:cubicBezTo>
                      <a:pt x="274" y="93"/>
                      <a:pt x="279" y="84"/>
                      <a:pt x="281" y="77"/>
                    </a:cubicBezTo>
                    <a:cubicBezTo>
                      <a:pt x="284" y="65"/>
                      <a:pt x="283" y="53"/>
                      <a:pt x="281" y="42"/>
                    </a:cubicBezTo>
                    <a:cubicBezTo>
                      <a:pt x="279" y="35"/>
                      <a:pt x="277" y="28"/>
                      <a:pt x="274" y="22"/>
                    </a:cubicBezTo>
                    <a:cubicBezTo>
                      <a:pt x="271" y="20"/>
                      <a:pt x="269" y="18"/>
                      <a:pt x="267" y="16"/>
                    </a:cubicBezTo>
                    <a:cubicBezTo>
                      <a:pt x="267" y="16"/>
                      <a:pt x="267" y="16"/>
                      <a:pt x="266" y="17"/>
                    </a:cubicBezTo>
                    <a:cubicBezTo>
                      <a:pt x="265" y="17"/>
                      <a:pt x="265" y="17"/>
                      <a:pt x="265" y="17"/>
                    </a:cubicBezTo>
                    <a:cubicBezTo>
                      <a:pt x="265" y="16"/>
                      <a:pt x="265" y="16"/>
                      <a:pt x="265" y="16"/>
                    </a:cubicBezTo>
                    <a:cubicBezTo>
                      <a:pt x="252" y="9"/>
                      <a:pt x="237" y="3"/>
                      <a:pt x="221" y="0"/>
                    </a:cubicBezTo>
                  </a:path>
                </a:pathLst>
              </a:custGeom>
              <a:solidFill>
                <a:srgbClr val="ECB1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8" name="Freeform 432">
                <a:extLst>
                  <a:ext uri="{FF2B5EF4-FFF2-40B4-BE49-F238E27FC236}">
                    <a16:creationId xmlns:a16="http://schemas.microsoft.com/office/drawing/2014/main" id="{5C1C7237-E330-4E27-9B82-3E2F96DB4B59}"/>
                  </a:ext>
                </a:extLst>
              </p:cNvPr>
              <p:cNvSpPr>
                <a:spLocks noEditPoints="1"/>
              </p:cNvSpPr>
              <p:nvPr/>
            </p:nvSpPr>
            <p:spPr bwMode="auto">
              <a:xfrm>
                <a:off x="1254" y="1565"/>
                <a:ext cx="653" cy="663"/>
              </a:xfrm>
              <a:custGeom>
                <a:avLst/>
                <a:gdLst>
                  <a:gd name="T0" fmla="*/ 9 w 275"/>
                  <a:gd name="T1" fmla="*/ 187 h 279"/>
                  <a:gd name="T2" fmla="*/ 3 w 275"/>
                  <a:gd name="T3" fmla="*/ 220 h 279"/>
                  <a:gd name="T4" fmla="*/ 1 w 275"/>
                  <a:gd name="T5" fmla="*/ 273 h 279"/>
                  <a:gd name="T6" fmla="*/ 0 w 275"/>
                  <a:gd name="T7" fmla="*/ 279 h 279"/>
                  <a:gd name="T8" fmla="*/ 1 w 275"/>
                  <a:gd name="T9" fmla="*/ 277 h 279"/>
                  <a:gd name="T10" fmla="*/ 2 w 275"/>
                  <a:gd name="T11" fmla="*/ 273 h 279"/>
                  <a:gd name="T12" fmla="*/ 2 w 275"/>
                  <a:gd name="T13" fmla="*/ 254 h 279"/>
                  <a:gd name="T14" fmla="*/ 4 w 275"/>
                  <a:gd name="T15" fmla="*/ 220 h 279"/>
                  <a:gd name="T16" fmla="*/ 10 w 275"/>
                  <a:gd name="T17" fmla="*/ 187 h 279"/>
                  <a:gd name="T18" fmla="*/ 9 w 275"/>
                  <a:gd name="T19" fmla="*/ 187 h 279"/>
                  <a:gd name="T20" fmla="*/ 219 w 275"/>
                  <a:gd name="T21" fmla="*/ 0 h 279"/>
                  <a:gd name="T22" fmla="*/ 222 w 275"/>
                  <a:gd name="T23" fmla="*/ 1 h 279"/>
                  <a:gd name="T24" fmla="*/ 266 w 275"/>
                  <a:gd name="T25" fmla="*/ 17 h 279"/>
                  <a:gd name="T26" fmla="*/ 266 w 275"/>
                  <a:gd name="T27" fmla="*/ 18 h 279"/>
                  <a:gd name="T28" fmla="*/ 267 w 275"/>
                  <a:gd name="T29" fmla="*/ 18 h 279"/>
                  <a:gd name="T30" fmla="*/ 268 w 275"/>
                  <a:gd name="T31" fmla="*/ 17 h 279"/>
                  <a:gd name="T32" fmla="*/ 275 w 275"/>
                  <a:gd name="T33" fmla="*/ 23 h 279"/>
                  <a:gd name="T34" fmla="*/ 273 w 275"/>
                  <a:gd name="T35" fmla="*/ 19 h 279"/>
                  <a:gd name="T36" fmla="*/ 269 w 275"/>
                  <a:gd name="T37" fmla="*/ 15 h 279"/>
                  <a:gd name="T38" fmla="*/ 267 w 275"/>
                  <a:gd name="T39" fmla="*/ 16 h 279"/>
                  <a:gd name="T40" fmla="*/ 219 w 275"/>
                  <a:gd name="T41"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5" h="279">
                    <a:moveTo>
                      <a:pt x="9" y="187"/>
                    </a:moveTo>
                    <a:cubicBezTo>
                      <a:pt x="6" y="198"/>
                      <a:pt x="5" y="209"/>
                      <a:pt x="3" y="220"/>
                    </a:cubicBezTo>
                    <a:cubicBezTo>
                      <a:pt x="0" y="237"/>
                      <a:pt x="1" y="255"/>
                      <a:pt x="1" y="273"/>
                    </a:cubicBezTo>
                    <a:cubicBezTo>
                      <a:pt x="0" y="275"/>
                      <a:pt x="0" y="277"/>
                      <a:pt x="0" y="279"/>
                    </a:cubicBezTo>
                    <a:cubicBezTo>
                      <a:pt x="1" y="279"/>
                      <a:pt x="1" y="278"/>
                      <a:pt x="1" y="277"/>
                    </a:cubicBezTo>
                    <a:cubicBezTo>
                      <a:pt x="2" y="276"/>
                      <a:pt x="2" y="275"/>
                      <a:pt x="2" y="273"/>
                    </a:cubicBezTo>
                    <a:cubicBezTo>
                      <a:pt x="2" y="267"/>
                      <a:pt x="2" y="260"/>
                      <a:pt x="2" y="254"/>
                    </a:cubicBezTo>
                    <a:cubicBezTo>
                      <a:pt x="2" y="243"/>
                      <a:pt x="2" y="231"/>
                      <a:pt x="4" y="220"/>
                    </a:cubicBezTo>
                    <a:cubicBezTo>
                      <a:pt x="6" y="209"/>
                      <a:pt x="7" y="198"/>
                      <a:pt x="10" y="187"/>
                    </a:cubicBezTo>
                    <a:cubicBezTo>
                      <a:pt x="9" y="187"/>
                      <a:pt x="9" y="187"/>
                      <a:pt x="9" y="187"/>
                    </a:cubicBezTo>
                    <a:moveTo>
                      <a:pt x="219" y="0"/>
                    </a:moveTo>
                    <a:cubicBezTo>
                      <a:pt x="220" y="0"/>
                      <a:pt x="221" y="1"/>
                      <a:pt x="222" y="1"/>
                    </a:cubicBezTo>
                    <a:cubicBezTo>
                      <a:pt x="238" y="4"/>
                      <a:pt x="253" y="10"/>
                      <a:pt x="266" y="17"/>
                    </a:cubicBezTo>
                    <a:cubicBezTo>
                      <a:pt x="266" y="18"/>
                      <a:pt x="266" y="18"/>
                      <a:pt x="266" y="18"/>
                    </a:cubicBezTo>
                    <a:cubicBezTo>
                      <a:pt x="267" y="18"/>
                      <a:pt x="267" y="18"/>
                      <a:pt x="267" y="18"/>
                    </a:cubicBezTo>
                    <a:cubicBezTo>
                      <a:pt x="268" y="17"/>
                      <a:pt x="268" y="17"/>
                      <a:pt x="268" y="17"/>
                    </a:cubicBezTo>
                    <a:cubicBezTo>
                      <a:pt x="270" y="19"/>
                      <a:pt x="272" y="21"/>
                      <a:pt x="275" y="23"/>
                    </a:cubicBezTo>
                    <a:cubicBezTo>
                      <a:pt x="274" y="21"/>
                      <a:pt x="273" y="20"/>
                      <a:pt x="273" y="19"/>
                    </a:cubicBezTo>
                    <a:cubicBezTo>
                      <a:pt x="271" y="18"/>
                      <a:pt x="270" y="17"/>
                      <a:pt x="269" y="15"/>
                    </a:cubicBezTo>
                    <a:cubicBezTo>
                      <a:pt x="268" y="16"/>
                      <a:pt x="267" y="16"/>
                      <a:pt x="267" y="16"/>
                    </a:cubicBezTo>
                    <a:cubicBezTo>
                      <a:pt x="253" y="8"/>
                      <a:pt x="236" y="2"/>
                      <a:pt x="219" y="0"/>
                    </a:cubicBezTo>
                  </a:path>
                </a:pathLst>
              </a:custGeom>
              <a:solidFill>
                <a:srgbClr val="C984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9" name="Freeform 433">
                <a:extLst>
                  <a:ext uri="{FF2B5EF4-FFF2-40B4-BE49-F238E27FC236}">
                    <a16:creationId xmlns:a16="http://schemas.microsoft.com/office/drawing/2014/main" id="{11627E51-DB41-4E1B-A628-FCA456ED99E9}"/>
                  </a:ext>
                </a:extLst>
              </p:cNvPr>
              <p:cNvSpPr>
                <a:spLocks noEditPoints="1"/>
              </p:cNvSpPr>
              <p:nvPr/>
            </p:nvSpPr>
            <p:spPr bwMode="auto">
              <a:xfrm>
                <a:off x="1234" y="1610"/>
                <a:ext cx="709" cy="760"/>
              </a:xfrm>
              <a:custGeom>
                <a:avLst/>
                <a:gdLst>
                  <a:gd name="T0" fmla="*/ 8 w 298"/>
                  <a:gd name="T1" fmla="*/ 260 h 320"/>
                  <a:gd name="T2" fmla="*/ 8 w 298"/>
                  <a:gd name="T3" fmla="*/ 260 h 320"/>
                  <a:gd name="T4" fmla="*/ 1 w 298"/>
                  <a:gd name="T5" fmla="*/ 311 h 320"/>
                  <a:gd name="T6" fmla="*/ 0 w 298"/>
                  <a:gd name="T7" fmla="*/ 320 h 320"/>
                  <a:gd name="T8" fmla="*/ 1 w 298"/>
                  <a:gd name="T9" fmla="*/ 311 h 320"/>
                  <a:gd name="T10" fmla="*/ 8 w 298"/>
                  <a:gd name="T11" fmla="*/ 260 h 320"/>
                  <a:gd name="T12" fmla="*/ 281 w 298"/>
                  <a:gd name="T13" fmla="*/ 0 h 320"/>
                  <a:gd name="T14" fmla="*/ 281 w 298"/>
                  <a:gd name="T15" fmla="*/ 0 h 320"/>
                  <a:gd name="T16" fmla="*/ 292 w 298"/>
                  <a:gd name="T17" fmla="*/ 11 h 320"/>
                  <a:gd name="T18" fmla="*/ 298 w 298"/>
                  <a:gd name="T19" fmla="*/ 19 h 320"/>
                  <a:gd name="T20" fmla="*/ 298 w 298"/>
                  <a:gd name="T21" fmla="*/ 19 h 320"/>
                  <a:gd name="T22" fmla="*/ 292 w 298"/>
                  <a:gd name="T23" fmla="*/ 11 h 320"/>
                  <a:gd name="T24" fmla="*/ 281 w 298"/>
                  <a:gd name="T25"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8" h="320">
                    <a:moveTo>
                      <a:pt x="8" y="260"/>
                    </a:moveTo>
                    <a:cubicBezTo>
                      <a:pt x="8" y="260"/>
                      <a:pt x="8" y="260"/>
                      <a:pt x="8" y="260"/>
                    </a:cubicBezTo>
                    <a:cubicBezTo>
                      <a:pt x="7" y="277"/>
                      <a:pt x="4" y="294"/>
                      <a:pt x="1" y="311"/>
                    </a:cubicBezTo>
                    <a:cubicBezTo>
                      <a:pt x="0" y="314"/>
                      <a:pt x="0" y="317"/>
                      <a:pt x="0" y="320"/>
                    </a:cubicBezTo>
                    <a:cubicBezTo>
                      <a:pt x="0" y="317"/>
                      <a:pt x="0" y="314"/>
                      <a:pt x="1" y="311"/>
                    </a:cubicBezTo>
                    <a:cubicBezTo>
                      <a:pt x="4" y="294"/>
                      <a:pt x="7" y="277"/>
                      <a:pt x="8" y="260"/>
                    </a:cubicBezTo>
                    <a:moveTo>
                      <a:pt x="281" y="0"/>
                    </a:moveTo>
                    <a:cubicBezTo>
                      <a:pt x="281" y="0"/>
                      <a:pt x="281" y="0"/>
                      <a:pt x="281" y="0"/>
                    </a:cubicBezTo>
                    <a:cubicBezTo>
                      <a:pt x="284" y="4"/>
                      <a:pt x="289" y="7"/>
                      <a:pt x="292" y="11"/>
                    </a:cubicBezTo>
                    <a:cubicBezTo>
                      <a:pt x="294" y="13"/>
                      <a:pt x="296" y="16"/>
                      <a:pt x="298" y="19"/>
                    </a:cubicBezTo>
                    <a:cubicBezTo>
                      <a:pt x="298" y="19"/>
                      <a:pt x="298" y="19"/>
                      <a:pt x="298" y="19"/>
                    </a:cubicBezTo>
                    <a:cubicBezTo>
                      <a:pt x="296" y="16"/>
                      <a:pt x="294" y="13"/>
                      <a:pt x="292" y="11"/>
                    </a:cubicBezTo>
                    <a:cubicBezTo>
                      <a:pt x="289" y="7"/>
                      <a:pt x="284" y="4"/>
                      <a:pt x="281" y="0"/>
                    </a:cubicBezTo>
                  </a:path>
                </a:pathLst>
              </a:custGeom>
              <a:solidFill>
                <a:srgbClr val="C6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0" name="Freeform 434">
                <a:extLst>
                  <a:ext uri="{FF2B5EF4-FFF2-40B4-BE49-F238E27FC236}">
                    <a16:creationId xmlns:a16="http://schemas.microsoft.com/office/drawing/2014/main" id="{0F6DBF21-0766-46B7-A136-20A07180F998}"/>
                  </a:ext>
                </a:extLst>
              </p:cNvPr>
              <p:cNvSpPr>
                <a:spLocks noEditPoints="1"/>
              </p:cNvSpPr>
              <p:nvPr/>
            </p:nvSpPr>
            <p:spPr bwMode="auto">
              <a:xfrm>
                <a:off x="1237" y="1620"/>
                <a:ext cx="720" cy="803"/>
              </a:xfrm>
              <a:custGeom>
                <a:avLst/>
                <a:gdLst>
                  <a:gd name="T0" fmla="*/ 122 w 303"/>
                  <a:gd name="T1" fmla="*/ 247 h 338"/>
                  <a:gd name="T2" fmla="*/ 123 w 303"/>
                  <a:gd name="T3" fmla="*/ 247 h 338"/>
                  <a:gd name="T4" fmla="*/ 282 w 303"/>
                  <a:gd name="T5" fmla="*/ 0 h 338"/>
                  <a:gd name="T6" fmla="*/ 289 w 303"/>
                  <a:gd name="T7" fmla="*/ 55 h 338"/>
                  <a:gd name="T8" fmla="*/ 272 w 303"/>
                  <a:gd name="T9" fmla="*/ 72 h 338"/>
                  <a:gd name="T10" fmla="*/ 238 w 303"/>
                  <a:gd name="T11" fmla="*/ 105 h 338"/>
                  <a:gd name="T12" fmla="*/ 208 w 303"/>
                  <a:gd name="T13" fmla="*/ 125 h 338"/>
                  <a:gd name="T14" fmla="*/ 183 w 303"/>
                  <a:gd name="T15" fmla="*/ 151 h 338"/>
                  <a:gd name="T16" fmla="*/ 128 w 303"/>
                  <a:gd name="T17" fmla="*/ 193 h 338"/>
                  <a:gd name="T18" fmla="*/ 115 w 303"/>
                  <a:gd name="T19" fmla="*/ 187 h 338"/>
                  <a:gd name="T20" fmla="*/ 89 w 303"/>
                  <a:gd name="T21" fmla="*/ 236 h 338"/>
                  <a:gd name="T22" fmla="*/ 54 w 303"/>
                  <a:gd name="T23" fmla="*/ 220 h 338"/>
                  <a:gd name="T24" fmla="*/ 43 w 303"/>
                  <a:gd name="T25" fmla="*/ 228 h 338"/>
                  <a:gd name="T26" fmla="*/ 33 w 303"/>
                  <a:gd name="T27" fmla="*/ 225 h 338"/>
                  <a:gd name="T28" fmla="*/ 32 w 303"/>
                  <a:gd name="T29" fmla="*/ 247 h 338"/>
                  <a:gd name="T30" fmla="*/ 24 w 303"/>
                  <a:gd name="T31" fmla="*/ 260 h 338"/>
                  <a:gd name="T32" fmla="*/ 16 w 303"/>
                  <a:gd name="T33" fmla="*/ 240 h 338"/>
                  <a:gd name="T34" fmla="*/ 2 w 303"/>
                  <a:gd name="T35" fmla="*/ 299 h 338"/>
                  <a:gd name="T36" fmla="*/ 3 w 303"/>
                  <a:gd name="T37" fmla="*/ 333 h 338"/>
                  <a:gd name="T38" fmla="*/ 19 w 303"/>
                  <a:gd name="T39" fmla="*/ 336 h 338"/>
                  <a:gd name="T40" fmla="*/ 46 w 303"/>
                  <a:gd name="T41" fmla="*/ 308 h 338"/>
                  <a:gd name="T42" fmla="*/ 115 w 303"/>
                  <a:gd name="T43" fmla="*/ 252 h 338"/>
                  <a:gd name="T44" fmla="*/ 116 w 303"/>
                  <a:gd name="T45" fmla="*/ 252 h 338"/>
                  <a:gd name="T46" fmla="*/ 123 w 303"/>
                  <a:gd name="T47" fmla="*/ 247 h 338"/>
                  <a:gd name="T48" fmla="*/ 123 w 303"/>
                  <a:gd name="T49" fmla="*/ 247 h 338"/>
                  <a:gd name="T50" fmla="*/ 125 w 303"/>
                  <a:gd name="T51" fmla="*/ 245 h 338"/>
                  <a:gd name="T52" fmla="*/ 132 w 303"/>
                  <a:gd name="T53" fmla="*/ 241 h 338"/>
                  <a:gd name="T54" fmla="*/ 140 w 303"/>
                  <a:gd name="T55" fmla="*/ 233 h 338"/>
                  <a:gd name="T56" fmla="*/ 147 w 303"/>
                  <a:gd name="T57" fmla="*/ 226 h 338"/>
                  <a:gd name="T58" fmla="*/ 149 w 303"/>
                  <a:gd name="T59" fmla="*/ 224 h 338"/>
                  <a:gd name="T60" fmla="*/ 149 w 303"/>
                  <a:gd name="T61" fmla="*/ 224 h 338"/>
                  <a:gd name="T62" fmla="*/ 149 w 303"/>
                  <a:gd name="T63" fmla="*/ 223 h 338"/>
                  <a:gd name="T64" fmla="*/ 168 w 303"/>
                  <a:gd name="T65" fmla="*/ 197 h 338"/>
                  <a:gd name="T66" fmla="*/ 183 w 303"/>
                  <a:gd name="T67" fmla="*/ 178 h 338"/>
                  <a:gd name="T68" fmla="*/ 185 w 303"/>
                  <a:gd name="T69" fmla="*/ 176 h 338"/>
                  <a:gd name="T70" fmla="*/ 186 w 303"/>
                  <a:gd name="T71" fmla="*/ 176 h 338"/>
                  <a:gd name="T72" fmla="*/ 189 w 303"/>
                  <a:gd name="T73" fmla="*/ 172 h 338"/>
                  <a:gd name="T74" fmla="*/ 203 w 303"/>
                  <a:gd name="T75" fmla="*/ 160 h 338"/>
                  <a:gd name="T76" fmla="*/ 205 w 303"/>
                  <a:gd name="T77" fmla="*/ 157 h 338"/>
                  <a:gd name="T78" fmla="*/ 209 w 303"/>
                  <a:gd name="T79" fmla="*/ 152 h 338"/>
                  <a:gd name="T80" fmla="*/ 213 w 303"/>
                  <a:gd name="T81" fmla="*/ 148 h 338"/>
                  <a:gd name="T82" fmla="*/ 214 w 303"/>
                  <a:gd name="T83" fmla="*/ 147 h 338"/>
                  <a:gd name="T84" fmla="*/ 215 w 303"/>
                  <a:gd name="T85" fmla="*/ 146 h 338"/>
                  <a:gd name="T86" fmla="*/ 223 w 303"/>
                  <a:gd name="T87" fmla="*/ 140 h 338"/>
                  <a:gd name="T88" fmla="*/ 224 w 303"/>
                  <a:gd name="T89" fmla="*/ 139 h 338"/>
                  <a:gd name="T90" fmla="*/ 232 w 303"/>
                  <a:gd name="T91" fmla="*/ 132 h 338"/>
                  <a:gd name="T92" fmla="*/ 257 w 303"/>
                  <a:gd name="T93" fmla="*/ 116 h 338"/>
                  <a:gd name="T94" fmla="*/ 275 w 303"/>
                  <a:gd name="T95" fmla="*/ 103 h 338"/>
                  <a:gd name="T96" fmla="*/ 275 w 303"/>
                  <a:gd name="T97" fmla="*/ 103 h 338"/>
                  <a:gd name="T98" fmla="*/ 277 w 303"/>
                  <a:gd name="T99" fmla="*/ 102 h 338"/>
                  <a:gd name="T100" fmla="*/ 284 w 303"/>
                  <a:gd name="T101" fmla="*/ 96 h 338"/>
                  <a:gd name="T102" fmla="*/ 287 w 303"/>
                  <a:gd name="T103" fmla="*/ 92 h 338"/>
                  <a:gd name="T104" fmla="*/ 287 w 303"/>
                  <a:gd name="T105" fmla="*/ 92 h 338"/>
                  <a:gd name="T106" fmla="*/ 288 w 303"/>
                  <a:gd name="T107" fmla="*/ 92 h 338"/>
                  <a:gd name="T108" fmla="*/ 293 w 303"/>
                  <a:gd name="T109" fmla="*/ 85 h 338"/>
                  <a:gd name="T110" fmla="*/ 296 w 303"/>
                  <a:gd name="T111" fmla="*/ 79 h 338"/>
                  <a:gd name="T112" fmla="*/ 299 w 303"/>
                  <a:gd name="T113" fmla="*/ 72 h 338"/>
                  <a:gd name="T114" fmla="*/ 301 w 303"/>
                  <a:gd name="T115" fmla="*/ 66 h 338"/>
                  <a:gd name="T116" fmla="*/ 302 w 303"/>
                  <a:gd name="T117" fmla="*/ 59 h 338"/>
                  <a:gd name="T118" fmla="*/ 301 w 303"/>
                  <a:gd name="T119" fmla="*/ 30 h 338"/>
                  <a:gd name="T120" fmla="*/ 299 w 303"/>
                  <a:gd name="T121" fmla="*/ 21 h 338"/>
                  <a:gd name="T122" fmla="*/ 282 w 303"/>
                  <a:gd name="T123" fmla="*/ 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3" h="338">
                    <a:moveTo>
                      <a:pt x="123" y="247"/>
                    </a:moveTo>
                    <a:cubicBezTo>
                      <a:pt x="122" y="247"/>
                      <a:pt x="122" y="247"/>
                      <a:pt x="122" y="247"/>
                    </a:cubicBezTo>
                    <a:cubicBezTo>
                      <a:pt x="122" y="247"/>
                      <a:pt x="122" y="247"/>
                      <a:pt x="122" y="247"/>
                    </a:cubicBezTo>
                    <a:cubicBezTo>
                      <a:pt x="123" y="247"/>
                      <a:pt x="123" y="247"/>
                      <a:pt x="123" y="247"/>
                    </a:cubicBezTo>
                    <a:cubicBezTo>
                      <a:pt x="123" y="247"/>
                      <a:pt x="123" y="247"/>
                      <a:pt x="123" y="247"/>
                    </a:cubicBezTo>
                    <a:moveTo>
                      <a:pt x="282" y="0"/>
                    </a:moveTo>
                    <a:cubicBezTo>
                      <a:pt x="285" y="6"/>
                      <a:pt x="287" y="13"/>
                      <a:pt x="289" y="20"/>
                    </a:cubicBezTo>
                    <a:cubicBezTo>
                      <a:pt x="291" y="31"/>
                      <a:pt x="292" y="43"/>
                      <a:pt x="289" y="55"/>
                    </a:cubicBezTo>
                    <a:cubicBezTo>
                      <a:pt x="287" y="62"/>
                      <a:pt x="282" y="71"/>
                      <a:pt x="274" y="72"/>
                    </a:cubicBezTo>
                    <a:cubicBezTo>
                      <a:pt x="273" y="72"/>
                      <a:pt x="273" y="72"/>
                      <a:pt x="272" y="72"/>
                    </a:cubicBezTo>
                    <a:cubicBezTo>
                      <a:pt x="263" y="72"/>
                      <a:pt x="260" y="59"/>
                      <a:pt x="259" y="50"/>
                    </a:cubicBezTo>
                    <a:cubicBezTo>
                      <a:pt x="255" y="70"/>
                      <a:pt x="249" y="89"/>
                      <a:pt x="238" y="105"/>
                    </a:cubicBezTo>
                    <a:cubicBezTo>
                      <a:pt x="234" y="112"/>
                      <a:pt x="224" y="128"/>
                      <a:pt x="214" y="128"/>
                    </a:cubicBezTo>
                    <a:cubicBezTo>
                      <a:pt x="212" y="128"/>
                      <a:pt x="210" y="127"/>
                      <a:pt x="208" y="125"/>
                    </a:cubicBezTo>
                    <a:cubicBezTo>
                      <a:pt x="206" y="124"/>
                      <a:pt x="205" y="122"/>
                      <a:pt x="204" y="121"/>
                    </a:cubicBezTo>
                    <a:cubicBezTo>
                      <a:pt x="199" y="132"/>
                      <a:pt x="192" y="142"/>
                      <a:pt x="183" y="151"/>
                    </a:cubicBezTo>
                    <a:cubicBezTo>
                      <a:pt x="174" y="162"/>
                      <a:pt x="163" y="173"/>
                      <a:pt x="152" y="182"/>
                    </a:cubicBezTo>
                    <a:cubicBezTo>
                      <a:pt x="146" y="187"/>
                      <a:pt x="137" y="193"/>
                      <a:pt x="128" y="193"/>
                    </a:cubicBezTo>
                    <a:cubicBezTo>
                      <a:pt x="125" y="193"/>
                      <a:pt x="122" y="192"/>
                      <a:pt x="119" y="190"/>
                    </a:cubicBezTo>
                    <a:cubicBezTo>
                      <a:pt x="118" y="189"/>
                      <a:pt x="116" y="188"/>
                      <a:pt x="115" y="187"/>
                    </a:cubicBezTo>
                    <a:cubicBezTo>
                      <a:pt x="115" y="188"/>
                      <a:pt x="114" y="189"/>
                      <a:pt x="114" y="191"/>
                    </a:cubicBezTo>
                    <a:cubicBezTo>
                      <a:pt x="109" y="207"/>
                      <a:pt x="102" y="224"/>
                      <a:pt x="89" y="236"/>
                    </a:cubicBezTo>
                    <a:cubicBezTo>
                      <a:pt x="84" y="239"/>
                      <a:pt x="80" y="241"/>
                      <a:pt x="76" y="241"/>
                    </a:cubicBezTo>
                    <a:cubicBezTo>
                      <a:pt x="66" y="241"/>
                      <a:pt x="57" y="231"/>
                      <a:pt x="54" y="220"/>
                    </a:cubicBezTo>
                    <a:cubicBezTo>
                      <a:pt x="53" y="219"/>
                      <a:pt x="53" y="218"/>
                      <a:pt x="53" y="217"/>
                    </a:cubicBezTo>
                    <a:cubicBezTo>
                      <a:pt x="51" y="222"/>
                      <a:pt x="48" y="227"/>
                      <a:pt x="43" y="228"/>
                    </a:cubicBezTo>
                    <a:cubicBezTo>
                      <a:pt x="42" y="229"/>
                      <a:pt x="40" y="229"/>
                      <a:pt x="39" y="229"/>
                    </a:cubicBezTo>
                    <a:cubicBezTo>
                      <a:pt x="36" y="229"/>
                      <a:pt x="35" y="228"/>
                      <a:pt x="33" y="225"/>
                    </a:cubicBezTo>
                    <a:cubicBezTo>
                      <a:pt x="33" y="226"/>
                      <a:pt x="33" y="227"/>
                      <a:pt x="33" y="228"/>
                    </a:cubicBezTo>
                    <a:cubicBezTo>
                      <a:pt x="33" y="234"/>
                      <a:pt x="33" y="241"/>
                      <a:pt x="32" y="247"/>
                    </a:cubicBezTo>
                    <a:cubicBezTo>
                      <a:pt x="32" y="251"/>
                      <a:pt x="31" y="257"/>
                      <a:pt x="26" y="259"/>
                    </a:cubicBezTo>
                    <a:cubicBezTo>
                      <a:pt x="26" y="260"/>
                      <a:pt x="25" y="260"/>
                      <a:pt x="24" y="260"/>
                    </a:cubicBezTo>
                    <a:cubicBezTo>
                      <a:pt x="19" y="260"/>
                      <a:pt x="17" y="250"/>
                      <a:pt x="16" y="239"/>
                    </a:cubicBezTo>
                    <a:cubicBezTo>
                      <a:pt x="16" y="240"/>
                      <a:pt x="16" y="240"/>
                      <a:pt x="16" y="240"/>
                    </a:cubicBezTo>
                    <a:cubicBezTo>
                      <a:pt x="15" y="243"/>
                      <a:pt x="12" y="250"/>
                      <a:pt x="8" y="254"/>
                    </a:cubicBezTo>
                    <a:cubicBezTo>
                      <a:pt x="7" y="270"/>
                      <a:pt x="5" y="284"/>
                      <a:pt x="2" y="299"/>
                    </a:cubicBezTo>
                    <a:cubicBezTo>
                      <a:pt x="2" y="302"/>
                      <a:pt x="1" y="304"/>
                      <a:pt x="1" y="307"/>
                    </a:cubicBezTo>
                    <a:cubicBezTo>
                      <a:pt x="0" y="315"/>
                      <a:pt x="0" y="327"/>
                      <a:pt x="3" y="333"/>
                    </a:cubicBezTo>
                    <a:cubicBezTo>
                      <a:pt x="5" y="337"/>
                      <a:pt x="8" y="338"/>
                      <a:pt x="11" y="338"/>
                    </a:cubicBezTo>
                    <a:cubicBezTo>
                      <a:pt x="13" y="338"/>
                      <a:pt x="16" y="338"/>
                      <a:pt x="19" y="336"/>
                    </a:cubicBezTo>
                    <a:cubicBezTo>
                      <a:pt x="30" y="330"/>
                      <a:pt x="42" y="315"/>
                      <a:pt x="46" y="309"/>
                    </a:cubicBezTo>
                    <a:cubicBezTo>
                      <a:pt x="46" y="308"/>
                      <a:pt x="46" y="308"/>
                      <a:pt x="46" y="308"/>
                    </a:cubicBezTo>
                    <a:cubicBezTo>
                      <a:pt x="55" y="295"/>
                      <a:pt x="63" y="282"/>
                      <a:pt x="76" y="273"/>
                    </a:cubicBezTo>
                    <a:cubicBezTo>
                      <a:pt x="88" y="264"/>
                      <a:pt x="102" y="258"/>
                      <a:pt x="115" y="252"/>
                    </a:cubicBezTo>
                    <a:cubicBezTo>
                      <a:pt x="115" y="252"/>
                      <a:pt x="115" y="252"/>
                      <a:pt x="115" y="252"/>
                    </a:cubicBezTo>
                    <a:cubicBezTo>
                      <a:pt x="116" y="252"/>
                      <a:pt x="116" y="252"/>
                      <a:pt x="116" y="252"/>
                    </a:cubicBezTo>
                    <a:cubicBezTo>
                      <a:pt x="122" y="247"/>
                      <a:pt x="122" y="247"/>
                      <a:pt x="122" y="247"/>
                    </a:cubicBezTo>
                    <a:cubicBezTo>
                      <a:pt x="123" y="247"/>
                      <a:pt x="123" y="247"/>
                      <a:pt x="123" y="247"/>
                    </a:cubicBezTo>
                    <a:cubicBezTo>
                      <a:pt x="123" y="247"/>
                      <a:pt x="123" y="247"/>
                      <a:pt x="123" y="247"/>
                    </a:cubicBezTo>
                    <a:cubicBezTo>
                      <a:pt x="123" y="247"/>
                      <a:pt x="123" y="247"/>
                      <a:pt x="123" y="247"/>
                    </a:cubicBezTo>
                    <a:cubicBezTo>
                      <a:pt x="124" y="246"/>
                      <a:pt x="124" y="246"/>
                      <a:pt x="124" y="246"/>
                    </a:cubicBezTo>
                    <a:cubicBezTo>
                      <a:pt x="125" y="245"/>
                      <a:pt x="125" y="245"/>
                      <a:pt x="125" y="245"/>
                    </a:cubicBezTo>
                    <a:cubicBezTo>
                      <a:pt x="128" y="243"/>
                      <a:pt x="128" y="243"/>
                      <a:pt x="128" y="243"/>
                    </a:cubicBezTo>
                    <a:cubicBezTo>
                      <a:pt x="132" y="241"/>
                      <a:pt x="132" y="241"/>
                      <a:pt x="132" y="241"/>
                    </a:cubicBezTo>
                    <a:cubicBezTo>
                      <a:pt x="133" y="240"/>
                      <a:pt x="133" y="239"/>
                      <a:pt x="134" y="238"/>
                    </a:cubicBezTo>
                    <a:cubicBezTo>
                      <a:pt x="140" y="233"/>
                      <a:pt x="140" y="233"/>
                      <a:pt x="140" y="233"/>
                    </a:cubicBezTo>
                    <a:cubicBezTo>
                      <a:pt x="141" y="232"/>
                      <a:pt x="144" y="230"/>
                      <a:pt x="145" y="228"/>
                    </a:cubicBezTo>
                    <a:cubicBezTo>
                      <a:pt x="147" y="226"/>
                      <a:pt x="147" y="226"/>
                      <a:pt x="147" y="226"/>
                    </a:cubicBezTo>
                    <a:cubicBezTo>
                      <a:pt x="148" y="224"/>
                      <a:pt x="148" y="224"/>
                      <a:pt x="148" y="224"/>
                    </a:cubicBezTo>
                    <a:cubicBezTo>
                      <a:pt x="149" y="224"/>
                      <a:pt x="149" y="224"/>
                      <a:pt x="149" y="224"/>
                    </a:cubicBezTo>
                    <a:cubicBezTo>
                      <a:pt x="149" y="224"/>
                      <a:pt x="149" y="224"/>
                      <a:pt x="149" y="224"/>
                    </a:cubicBezTo>
                    <a:cubicBezTo>
                      <a:pt x="149" y="224"/>
                      <a:pt x="149" y="224"/>
                      <a:pt x="149" y="224"/>
                    </a:cubicBezTo>
                    <a:cubicBezTo>
                      <a:pt x="149" y="224"/>
                      <a:pt x="149" y="224"/>
                      <a:pt x="149" y="224"/>
                    </a:cubicBezTo>
                    <a:cubicBezTo>
                      <a:pt x="149" y="223"/>
                      <a:pt x="149" y="223"/>
                      <a:pt x="149" y="223"/>
                    </a:cubicBezTo>
                    <a:cubicBezTo>
                      <a:pt x="158" y="210"/>
                      <a:pt x="158" y="210"/>
                      <a:pt x="158" y="210"/>
                    </a:cubicBezTo>
                    <a:cubicBezTo>
                      <a:pt x="161" y="206"/>
                      <a:pt x="165" y="201"/>
                      <a:pt x="168" y="197"/>
                    </a:cubicBezTo>
                    <a:cubicBezTo>
                      <a:pt x="171" y="193"/>
                      <a:pt x="174" y="188"/>
                      <a:pt x="178" y="184"/>
                    </a:cubicBezTo>
                    <a:cubicBezTo>
                      <a:pt x="183" y="178"/>
                      <a:pt x="183" y="178"/>
                      <a:pt x="183" y="178"/>
                    </a:cubicBezTo>
                    <a:cubicBezTo>
                      <a:pt x="185" y="177"/>
                      <a:pt x="185" y="177"/>
                      <a:pt x="185" y="177"/>
                    </a:cubicBezTo>
                    <a:cubicBezTo>
                      <a:pt x="185" y="176"/>
                      <a:pt x="185" y="176"/>
                      <a:pt x="185" y="176"/>
                    </a:cubicBezTo>
                    <a:cubicBezTo>
                      <a:pt x="185" y="176"/>
                      <a:pt x="185" y="176"/>
                      <a:pt x="185" y="176"/>
                    </a:cubicBezTo>
                    <a:cubicBezTo>
                      <a:pt x="186" y="176"/>
                      <a:pt x="186" y="176"/>
                      <a:pt x="186" y="176"/>
                    </a:cubicBezTo>
                    <a:cubicBezTo>
                      <a:pt x="186" y="175"/>
                      <a:pt x="186" y="175"/>
                      <a:pt x="186" y="175"/>
                    </a:cubicBezTo>
                    <a:cubicBezTo>
                      <a:pt x="189" y="172"/>
                      <a:pt x="189" y="172"/>
                      <a:pt x="189" y="172"/>
                    </a:cubicBezTo>
                    <a:cubicBezTo>
                      <a:pt x="193" y="169"/>
                      <a:pt x="197" y="165"/>
                      <a:pt x="202" y="162"/>
                    </a:cubicBezTo>
                    <a:cubicBezTo>
                      <a:pt x="202" y="161"/>
                      <a:pt x="202" y="161"/>
                      <a:pt x="203" y="160"/>
                    </a:cubicBezTo>
                    <a:cubicBezTo>
                      <a:pt x="204" y="158"/>
                      <a:pt x="204" y="158"/>
                      <a:pt x="204" y="158"/>
                    </a:cubicBezTo>
                    <a:cubicBezTo>
                      <a:pt x="205" y="158"/>
                      <a:pt x="205" y="158"/>
                      <a:pt x="205" y="157"/>
                    </a:cubicBezTo>
                    <a:cubicBezTo>
                      <a:pt x="206" y="156"/>
                      <a:pt x="206" y="156"/>
                      <a:pt x="206" y="156"/>
                    </a:cubicBezTo>
                    <a:cubicBezTo>
                      <a:pt x="207" y="155"/>
                      <a:pt x="208" y="154"/>
                      <a:pt x="209" y="152"/>
                    </a:cubicBezTo>
                    <a:cubicBezTo>
                      <a:pt x="213" y="149"/>
                      <a:pt x="213" y="149"/>
                      <a:pt x="213" y="149"/>
                    </a:cubicBezTo>
                    <a:cubicBezTo>
                      <a:pt x="213" y="148"/>
                      <a:pt x="213" y="148"/>
                      <a:pt x="213" y="148"/>
                    </a:cubicBezTo>
                    <a:cubicBezTo>
                      <a:pt x="214" y="148"/>
                      <a:pt x="214" y="148"/>
                      <a:pt x="214" y="148"/>
                    </a:cubicBezTo>
                    <a:cubicBezTo>
                      <a:pt x="214" y="147"/>
                      <a:pt x="214" y="147"/>
                      <a:pt x="214" y="147"/>
                    </a:cubicBezTo>
                    <a:cubicBezTo>
                      <a:pt x="214" y="147"/>
                      <a:pt x="214" y="147"/>
                      <a:pt x="214" y="147"/>
                    </a:cubicBezTo>
                    <a:cubicBezTo>
                      <a:pt x="215" y="146"/>
                      <a:pt x="215" y="146"/>
                      <a:pt x="215" y="146"/>
                    </a:cubicBezTo>
                    <a:cubicBezTo>
                      <a:pt x="223" y="140"/>
                      <a:pt x="223" y="140"/>
                      <a:pt x="223" y="140"/>
                    </a:cubicBezTo>
                    <a:cubicBezTo>
                      <a:pt x="223" y="140"/>
                      <a:pt x="223" y="140"/>
                      <a:pt x="223" y="140"/>
                    </a:cubicBezTo>
                    <a:cubicBezTo>
                      <a:pt x="223" y="139"/>
                      <a:pt x="223" y="139"/>
                      <a:pt x="223" y="139"/>
                    </a:cubicBezTo>
                    <a:cubicBezTo>
                      <a:pt x="224" y="139"/>
                      <a:pt x="224" y="139"/>
                      <a:pt x="224" y="139"/>
                    </a:cubicBezTo>
                    <a:cubicBezTo>
                      <a:pt x="225" y="138"/>
                      <a:pt x="225" y="138"/>
                      <a:pt x="225" y="138"/>
                    </a:cubicBezTo>
                    <a:cubicBezTo>
                      <a:pt x="232" y="132"/>
                      <a:pt x="232" y="132"/>
                      <a:pt x="232" y="132"/>
                    </a:cubicBezTo>
                    <a:cubicBezTo>
                      <a:pt x="241" y="126"/>
                      <a:pt x="241" y="126"/>
                      <a:pt x="241" y="126"/>
                    </a:cubicBezTo>
                    <a:cubicBezTo>
                      <a:pt x="257" y="116"/>
                      <a:pt x="257" y="116"/>
                      <a:pt x="257" y="116"/>
                    </a:cubicBezTo>
                    <a:cubicBezTo>
                      <a:pt x="263" y="112"/>
                      <a:pt x="268" y="108"/>
                      <a:pt x="273" y="105"/>
                    </a:cubicBezTo>
                    <a:cubicBezTo>
                      <a:pt x="275" y="103"/>
                      <a:pt x="275" y="103"/>
                      <a:pt x="275" y="103"/>
                    </a:cubicBezTo>
                    <a:cubicBezTo>
                      <a:pt x="275" y="103"/>
                      <a:pt x="275" y="103"/>
                      <a:pt x="275" y="103"/>
                    </a:cubicBezTo>
                    <a:cubicBezTo>
                      <a:pt x="275" y="103"/>
                      <a:pt x="275" y="103"/>
                      <a:pt x="275" y="103"/>
                    </a:cubicBezTo>
                    <a:cubicBezTo>
                      <a:pt x="276" y="103"/>
                      <a:pt x="276" y="103"/>
                      <a:pt x="276" y="103"/>
                    </a:cubicBezTo>
                    <a:cubicBezTo>
                      <a:pt x="277" y="102"/>
                      <a:pt x="277" y="102"/>
                      <a:pt x="277" y="102"/>
                    </a:cubicBezTo>
                    <a:cubicBezTo>
                      <a:pt x="281" y="99"/>
                      <a:pt x="281" y="99"/>
                      <a:pt x="281" y="99"/>
                    </a:cubicBezTo>
                    <a:cubicBezTo>
                      <a:pt x="282" y="98"/>
                      <a:pt x="283" y="97"/>
                      <a:pt x="284" y="96"/>
                    </a:cubicBezTo>
                    <a:cubicBezTo>
                      <a:pt x="287" y="92"/>
                      <a:pt x="287" y="92"/>
                      <a:pt x="287" y="92"/>
                    </a:cubicBezTo>
                    <a:cubicBezTo>
                      <a:pt x="287" y="92"/>
                      <a:pt x="287" y="92"/>
                      <a:pt x="287" y="92"/>
                    </a:cubicBezTo>
                    <a:cubicBezTo>
                      <a:pt x="287" y="92"/>
                      <a:pt x="287" y="92"/>
                      <a:pt x="287" y="92"/>
                    </a:cubicBezTo>
                    <a:cubicBezTo>
                      <a:pt x="287" y="92"/>
                      <a:pt x="287" y="92"/>
                      <a:pt x="287" y="92"/>
                    </a:cubicBezTo>
                    <a:cubicBezTo>
                      <a:pt x="287" y="92"/>
                      <a:pt x="287" y="92"/>
                      <a:pt x="287" y="92"/>
                    </a:cubicBezTo>
                    <a:cubicBezTo>
                      <a:pt x="288" y="92"/>
                      <a:pt x="288" y="92"/>
                      <a:pt x="288" y="92"/>
                    </a:cubicBezTo>
                    <a:cubicBezTo>
                      <a:pt x="290" y="89"/>
                      <a:pt x="290" y="89"/>
                      <a:pt x="290" y="89"/>
                    </a:cubicBezTo>
                    <a:cubicBezTo>
                      <a:pt x="291" y="87"/>
                      <a:pt x="292" y="86"/>
                      <a:pt x="293" y="85"/>
                    </a:cubicBezTo>
                    <a:cubicBezTo>
                      <a:pt x="295" y="81"/>
                      <a:pt x="295" y="81"/>
                      <a:pt x="295" y="81"/>
                    </a:cubicBezTo>
                    <a:cubicBezTo>
                      <a:pt x="296" y="79"/>
                      <a:pt x="296" y="79"/>
                      <a:pt x="296" y="79"/>
                    </a:cubicBezTo>
                    <a:cubicBezTo>
                      <a:pt x="297" y="77"/>
                      <a:pt x="297" y="77"/>
                      <a:pt x="297" y="77"/>
                    </a:cubicBezTo>
                    <a:cubicBezTo>
                      <a:pt x="299" y="72"/>
                      <a:pt x="299" y="72"/>
                      <a:pt x="299" y="72"/>
                    </a:cubicBezTo>
                    <a:cubicBezTo>
                      <a:pt x="300" y="68"/>
                      <a:pt x="300" y="68"/>
                      <a:pt x="300" y="68"/>
                    </a:cubicBezTo>
                    <a:cubicBezTo>
                      <a:pt x="301" y="66"/>
                      <a:pt x="301" y="66"/>
                      <a:pt x="301" y="66"/>
                    </a:cubicBezTo>
                    <a:cubicBezTo>
                      <a:pt x="301" y="63"/>
                      <a:pt x="301" y="63"/>
                      <a:pt x="301" y="63"/>
                    </a:cubicBezTo>
                    <a:cubicBezTo>
                      <a:pt x="302" y="62"/>
                      <a:pt x="302" y="60"/>
                      <a:pt x="302" y="59"/>
                    </a:cubicBezTo>
                    <a:cubicBezTo>
                      <a:pt x="303" y="52"/>
                      <a:pt x="303" y="46"/>
                      <a:pt x="302" y="40"/>
                    </a:cubicBezTo>
                    <a:cubicBezTo>
                      <a:pt x="302" y="36"/>
                      <a:pt x="302" y="33"/>
                      <a:pt x="301" y="30"/>
                    </a:cubicBezTo>
                    <a:cubicBezTo>
                      <a:pt x="301" y="28"/>
                      <a:pt x="301" y="27"/>
                      <a:pt x="300" y="25"/>
                    </a:cubicBezTo>
                    <a:cubicBezTo>
                      <a:pt x="299" y="21"/>
                      <a:pt x="299" y="21"/>
                      <a:pt x="299" y="21"/>
                    </a:cubicBezTo>
                    <a:cubicBezTo>
                      <a:pt x="297" y="16"/>
                      <a:pt x="294" y="12"/>
                      <a:pt x="290" y="7"/>
                    </a:cubicBezTo>
                    <a:cubicBezTo>
                      <a:pt x="288" y="5"/>
                      <a:pt x="285" y="2"/>
                      <a:pt x="282" y="0"/>
                    </a:cubicBezTo>
                    <a:cubicBezTo>
                      <a:pt x="282" y="0"/>
                      <a:pt x="282" y="0"/>
                      <a:pt x="282" y="0"/>
                    </a:cubicBezTo>
                  </a:path>
                </a:pathLst>
              </a:custGeom>
              <a:solidFill>
                <a:srgbClr val="E392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1" name="Freeform 435">
                <a:extLst>
                  <a:ext uri="{FF2B5EF4-FFF2-40B4-BE49-F238E27FC236}">
                    <a16:creationId xmlns:a16="http://schemas.microsoft.com/office/drawing/2014/main" id="{8F6F50B2-BE76-4C47-ABEF-3CC1BE9FE970}"/>
                  </a:ext>
                </a:extLst>
              </p:cNvPr>
              <p:cNvSpPr>
                <a:spLocks noEditPoints="1"/>
              </p:cNvSpPr>
              <p:nvPr/>
            </p:nvSpPr>
            <p:spPr bwMode="auto">
              <a:xfrm>
                <a:off x="1234" y="1610"/>
                <a:ext cx="714" cy="818"/>
              </a:xfrm>
              <a:custGeom>
                <a:avLst/>
                <a:gdLst>
                  <a:gd name="T0" fmla="*/ 116 w 300"/>
                  <a:gd name="T1" fmla="*/ 256 h 344"/>
                  <a:gd name="T2" fmla="*/ 116 w 300"/>
                  <a:gd name="T3" fmla="*/ 256 h 344"/>
                  <a:gd name="T4" fmla="*/ 77 w 300"/>
                  <a:gd name="T5" fmla="*/ 277 h 344"/>
                  <a:gd name="T6" fmla="*/ 47 w 300"/>
                  <a:gd name="T7" fmla="*/ 312 h 344"/>
                  <a:gd name="T8" fmla="*/ 47 w 300"/>
                  <a:gd name="T9" fmla="*/ 313 h 344"/>
                  <a:gd name="T10" fmla="*/ 20 w 300"/>
                  <a:gd name="T11" fmla="*/ 340 h 344"/>
                  <a:gd name="T12" fmla="*/ 12 w 300"/>
                  <a:gd name="T13" fmla="*/ 342 h 344"/>
                  <a:gd name="T14" fmla="*/ 4 w 300"/>
                  <a:gd name="T15" fmla="*/ 337 h 344"/>
                  <a:gd name="T16" fmla="*/ 2 w 300"/>
                  <a:gd name="T17" fmla="*/ 311 h 344"/>
                  <a:gd name="T18" fmla="*/ 3 w 300"/>
                  <a:gd name="T19" fmla="*/ 303 h 344"/>
                  <a:gd name="T20" fmla="*/ 9 w 300"/>
                  <a:gd name="T21" fmla="*/ 258 h 344"/>
                  <a:gd name="T22" fmla="*/ 8 w 300"/>
                  <a:gd name="T23" fmla="*/ 260 h 344"/>
                  <a:gd name="T24" fmla="*/ 1 w 300"/>
                  <a:gd name="T25" fmla="*/ 311 h 344"/>
                  <a:gd name="T26" fmla="*/ 0 w 300"/>
                  <a:gd name="T27" fmla="*/ 320 h 344"/>
                  <a:gd name="T28" fmla="*/ 3 w 300"/>
                  <a:gd name="T29" fmla="*/ 337 h 344"/>
                  <a:gd name="T30" fmla="*/ 12 w 300"/>
                  <a:gd name="T31" fmla="*/ 344 h 344"/>
                  <a:gd name="T32" fmla="*/ 21 w 300"/>
                  <a:gd name="T33" fmla="*/ 341 h 344"/>
                  <a:gd name="T34" fmla="*/ 48 w 300"/>
                  <a:gd name="T35" fmla="*/ 314 h 344"/>
                  <a:gd name="T36" fmla="*/ 78 w 300"/>
                  <a:gd name="T37" fmla="*/ 278 h 344"/>
                  <a:gd name="T38" fmla="*/ 111 w 300"/>
                  <a:gd name="T39" fmla="*/ 260 h 344"/>
                  <a:gd name="T40" fmla="*/ 116 w 300"/>
                  <a:gd name="T41" fmla="*/ 256 h 344"/>
                  <a:gd name="T42" fmla="*/ 281 w 300"/>
                  <a:gd name="T43" fmla="*/ 0 h 344"/>
                  <a:gd name="T44" fmla="*/ 283 w 300"/>
                  <a:gd name="T45" fmla="*/ 4 h 344"/>
                  <a:gd name="T46" fmla="*/ 283 w 300"/>
                  <a:gd name="T47" fmla="*/ 4 h 344"/>
                  <a:gd name="T48" fmla="*/ 291 w 300"/>
                  <a:gd name="T49" fmla="*/ 11 h 344"/>
                  <a:gd name="T50" fmla="*/ 300 w 300"/>
                  <a:gd name="T51" fmla="*/ 25 h 344"/>
                  <a:gd name="T52" fmla="*/ 298 w 300"/>
                  <a:gd name="T53" fmla="*/ 19 h 344"/>
                  <a:gd name="T54" fmla="*/ 292 w 300"/>
                  <a:gd name="T55" fmla="*/ 11 h 344"/>
                  <a:gd name="T56" fmla="*/ 281 w 300"/>
                  <a:gd name="T57"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0" h="344">
                    <a:moveTo>
                      <a:pt x="116" y="256"/>
                    </a:moveTo>
                    <a:cubicBezTo>
                      <a:pt x="116" y="256"/>
                      <a:pt x="116" y="256"/>
                      <a:pt x="116" y="256"/>
                    </a:cubicBezTo>
                    <a:cubicBezTo>
                      <a:pt x="103" y="262"/>
                      <a:pt x="89" y="268"/>
                      <a:pt x="77" y="277"/>
                    </a:cubicBezTo>
                    <a:cubicBezTo>
                      <a:pt x="64" y="286"/>
                      <a:pt x="56" y="299"/>
                      <a:pt x="47" y="312"/>
                    </a:cubicBezTo>
                    <a:cubicBezTo>
                      <a:pt x="47" y="313"/>
                      <a:pt x="47" y="313"/>
                      <a:pt x="47" y="313"/>
                    </a:cubicBezTo>
                    <a:cubicBezTo>
                      <a:pt x="43" y="319"/>
                      <a:pt x="31" y="334"/>
                      <a:pt x="20" y="340"/>
                    </a:cubicBezTo>
                    <a:cubicBezTo>
                      <a:pt x="17" y="342"/>
                      <a:pt x="14" y="342"/>
                      <a:pt x="12" y="342"/>
                    </a:cubicBezTo>
                    <a:cubicBezTo>
                      <a:pt x="9" y="342"/>
                      <a:pt x="6" y="341"/>
                      <a:pt x="4" y="337"/>
                    </a:cubicBezTo>
                    <a:cubicBezTo>
                      <a:pt x="1" y="331"/>
                      <a:pt x="1" y="319"/>
                      <a:pt x="2" y="311"/>
                    </a:cubicBezTo>
                    <a:cubicBezTo>
                      <a:pt x="2" y="308"/>
                      <a:pt x="3" y="306"/>
                      <a:pt x="3" y="303"/>
                    </a:cubicBezTo>
                    <a:cubicBezTo>
                      <a:pt x="6" y="288"/>
                      <a:pt x="8" y="274"/>
                      <a:pt x="9" y="258"/>
                    </a:cubicBezTo>
                    <a:cubicBezTo>
                      <a:pt x="9" y="259"/>
                      <a:pt x="9" y="260"/>
                      <a:pt x="8" y="260"/>
                    </a:cubicBezTo>
                    <a:cubicBezTo>
                      <a:pt x="7" y="277"/>
                      <a:pt x="4" y="294"/>
                      <a:pt x="1" y="311"/>
                    </a:cubicBezTo>
                    <a:cubicBezTo>
                      <a:pt x="0" y="314"/>
                      <a:pt x="0" y="317"/>
                      <a:pt x="0" y="320"/>
                    </a:cubicBezTo>
                    <a:cubicBezTo>
                      <a:pt x="0" y="327"/>
                      <a:pt x="1" y="333"/>
                      <a:pt x="3" y="337"/>
                    </a:cubicBezTo>
                    <a:cubicBezTo>
                      <a:pt x="5" y="341"/>
                      <a:pt x="8" y="344"/>
                      <a:pt x="12" y="344"/>
                    </a:cubicBezTo>
                    <a:cubicBezTo>
                      <a:pt x="14" y="344"/>
                      <a:pt x="17" y="343"/>
                      <a:pt x="21" y="341"/>
                    </a:cubicBezTo>
                    <a:cubicBezTo>
                      <a:pt x="32" y="335"/>
                      <a:pt x="44" y="320"/>
                      <a:pt x="48" y="314"/>
                    </a:cubicBezTo>
                    <a:cubicBezTo>
                      <a:pt x="56" y="301"/>
                      <a:pt x="65" y="287"/>
                      <a:pt x="78" y="278"/>
                    </a:cubicBezTo>
                    <a:cubicBezTo>
                      <a:pt x="88" y="270"/>
                      <a:pt x="99" y="265"/>
                      <a:pt x="111" y="260"/>
                    </a:cubicBezTo>
                    <a:cubicBezTo>
                      <a:pt x="116" y="256"/>
                      <a:pt x="116" y="256"/>
                      <a:pt x="116" y="256"/>
                    </a:cubicBezTo>
                    <a:moveTo>
                      <a:pt x="281" y="0"/>
                    </a:moveTo>
                    <a:cubicBezTo>
                      <a:pt x="281" y="1"/>
                      <a:pt x="282" y="2"/>
                      <a:pt x="283" y="4"/>
                    </a:cubicBezTo>
                    <a:cubicBezTo>
                      <a:pt x="283" y="4"/>
                      <a:pt x="283" y="4"/>
                      <a:pt x="283" y="4"/>
                    </a:cubicBezTo>
                    <a:cubicBezTo>
                      <a:pt x="286" y="6"/>
                      <a:pt x="289" y="9"/>
                      <a:pt x="291" y="11"/>
                    </a:cubicBezTo>
                    <a:cubicBezTo>
                      <a:pt x="295" y="16"/>
                      <a:pt x="298" y="20"/>
                      <a:pt x="300" y="25"/>
                    </a:cubicBezTo>
                    <a:cubicBezTo>
                      <a:pt x="298" y="19"/>
                      <a:pt x="298" y="19"/>
                      <a:pt x="298" y="19"/>
                    </a:cubicBezTo>
                    <a:cubicBezTo>
                      <a:pt x="296" y="16"/>
                      <a:pt x="294" y="13"/>
                      <a:pt x="292" y="11"/>
                    </a:cubicBezTo>
                    <a:cubicBezTo>
                      <a:pt x="289" y="7"/>
                      <a:pt x="284" y="4"/>
                      <a:pt x="281" y="0"/>
                    </a:cubicBezTo>
                  </a:path>
                </a:pathLst>
              </a:custGeom>
              <a:solidFill>
                <a:srgbClr val="C26D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2" name="Freeform 436">
                <a:extLst>
                  <a:ext uri="{FF2B5EF4-FFF2-40B4-BE49-F238E27FC236}">
                    <a16:creationId xmlns:a16="http://schemas.microsoft.com/office/drawing/2014/main" id="{92125D6B-573E-40B4-9E46-5D4FF9B42394}"/>
                  </a:ext>
                </a:extLst>
              </p:cNvPr>
              <p:cNvSpPr>
                <a:spLocks/>
              </p:cNvSpPr>
              <p:nvPr/>
            </p:nvSpPr>
            <p:spPr bwMode="auto">
              <a:xfrm>
                <a:off x="1872" y="1705"/>
                <a:ext cx="66" cy="138"/>
              </a:xfrm>
              <a:custGeom>
                <a:avLst/>
                <a:gdLst>
                  <a:gd name="T0" fmla="*/ 22 w 28"/>
                  <a:gd name="T1" fmla="*/ 0 h 58"/>
                  <a:gd name="T2" fmla="*/ 21 w 28"/>
                  <a:gd name="T3" fmla="*/ 1 h 58"/>
                  <a:gd name="T4" fmla="*/ 1 w 28"/>
                  <a:gd name="T5" fmla="*/ 56 h 58"/>
                  <a:gd name="T6" fmla="*/ 2 w 28"/>
                  <a:gd name="T7" fmla="*/ 57 h 58"/>
                  <a:gd name="T8" fmla="*/ 22 w 28"/>
                  <a:gd name="T9" fmla="*/ 0 h 58"/>
                </a:gdLst>
                <a:ahLst/>
                <a:cxnLst>
                  <a:cxn ang="0">
                    <a:pos x="T0" y="T1"/>
                  </a:cxn>
                  <a:cxn ang="0">
                    <a:pos x="T2" y="T3"/>
                  </a:cxn>
                  <a:cxn ang="0">
                    <a:pos x="T4" y="T5"/>
                  </a:cxn>
                  <a:cxn ang="0">
                    <a:pos x="T6" y="T7"/>
                  </a:cxn>
                  <a:cxn ang="0">
                    <a:pos x="T8" y="T9"/>
                  </a:cxn>
                </a:cxnLst>
                <a:rect l="0" t="0" r="r" b="b"/>
                <a:pathLst>
                  <a:path w="28" h="58">
                    <a:moveTo>
                      <a:pt x="22" y="0"/>
                    </a:moveTo>
                    <a:cubicBezTo>
                      <a:pt x="21" y="0"/>
                      <a:pt x="20" y="0"/>
                      <a:pt x="21" y="1"/>
                    </a:cubicBezTo>
                    <a:cubicBezTo>
                      <a:pt x="25" y="22"/>
                      <a:pt x="14" y="41"/>
                      <a:pt x="1" y="56"/>
                    </a:cubicBezTo>
                    <a:cubicBezTo>
                      <a:pt x="0" y="57"/>
                      <a:pt x="1" y="58"/>
                      <a:pt x="2" y="57"/>
                    </a:cubicBezTo>
                    <a:cubicBezTo>
                      <a:pt x="17" y="46"/>
                      <a:pt x="28" y="19"/>
                      <a:pt x="22" y="0"/>
                    </a:cubicBezTo>
                    <a:close/>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3" name="Freeform 437">
                <a:extLst>
                  <a:ext uri="{FF2B5EF4-FFF2-40B4-BE49-F238E27FC236}">
                    <a16:creationId xmlns:a16="http://schemas.microsoft.com/office/drawing/2014/main" id="{A6A9272E-2700-464A-ACB7-7EDF3BF45B26}"/>
                  </a:ext>
                </a:extLst>
              </p:cNvPr>
              <p:cNvSpPr>
                <a:spLocks/>
              </p:cNvSpPr>
              <p:nvPr/>
            </p:nvSpPr>
            <p:spPr bwMode="auto">
              <a:xfrm>
                <a:off x="1784" y="1624"/>
                <a:ext cx="76" cy="274"/>
              </a:xfrm>
              <a:custGeom>
                <a:avLst/>
                <a:gdLst>
                  <a:gd name="T0" fmla="*/ 31 w 32"/>
                  <a:gd name="T1" fmla="*/ 23 h 115"/>
                  <a:gd name="T2" fmla="*/ 22 w 32"/>
                  <a:gd name="T3" fmla="*/ 0 h 115"/>
                  <a:gd name="T4" fmla="*/ 22 w 32"/>
                  <a:gd name="T5" fmla="*/ 0 h 115"/>
                  <a:gd name="T6" fmla="*/ 29 w 32"/>
                  <a:gd name="T7" fmla="*/ 28 h 115"/>
                  <a:gd name="T8" fmla="*/ 25 w 32"/>
                  <a:gd name="T9" fmla="*/ 60 h 115"/>
                  <a:gd name="T10" fmla="*/ 16 w 32"/>
                  <a:gd name="T11" fmla="*/ 88 h 115"/>
                  <a:gd name="T12" fmla="*/ 1 w 32"/>
                  <a:gd name="T13" fmla="*/ 113 h 115"/>
                  <a:gd name="T14" fmla="*/ 2 w 32"/>
                  <a:gd name="T15" fmla="*/ 114 h 115"/>
                  <a:gd name="T16" fmla="*/ 29 w 32"/>
                  <a:gd name="T17" fmla="*/ 56 h 115"/>
                  <a:gd name="T18" fmla="*/ 31 w 32"/>
                  <a:gd name="T19" fmla="*/ 2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115">
                    <a:moveTo>
                      <a:pt x="31" y="23"/>
                    </a:moveTo>
                    <a:cubicBezTo>
                      <a:pt x="30" y="15"/>
                      <a:pt x="29" y="6"/>
                      <a:pt x="22" y="0"/>
                    </a:cubicBezTo>
                    <a:cubicBezTo>
                      <a:pt x="22" y="0"/>
                      <a:pt x="22" y="0"/>
                      <a:pt x="22" y="0"/>
                    </a:cubicBezTo>
                    <a:cubicBezTo>
                      <a:pt x="28" y="8"/>
                      <a:pt x="28" y="19"/>
                      <a:pt x="29" y="28"/>
                    </a:cubicBezTo>
                    <a:cubicBezTo>
                      <a:pt x="30" y="39"/>
                      <a:pt x="28" y="50"/>
                      <a:pt x="25" y="60"/>
                    </a:cubicBezTo>
                    <a:cubicBezTo>
                      <a:pt x="23" y="70"/>
                      <a:pt x="20" y="79"/>
                      <a:pt x="16" y="88"/>
                    </a:cubicBezTo>
                    <a:cubicBezTo>
                      <a:pt x="12" y="97"/>
                      <a:pt x="6" y="105"/>
                      <a:pt x="1" y="113"/>
                    </a:cubicBezTo>
                    <a:cubicBezTo>
                      <a:pt x="0" y="114"/>
                      <a:pt x="1" y="115"/>
                      <a:pt x="2" y="114"/>
                    </a:cubicBezTo>
                    <a:cubicBezTo>
                      <a:pt x="16" y="97"/>
                      <a:pt x="24" y="78"/>
                      <a:pt x="29" y="56"/>
                    </a:cubicBezTo>
                    <a:cubicBezTo>
                      <a:pt x="32" y="45"/>
                      <a:pt x="32" y="34"/>
                      <a:pt x="31" y="23"/>
                    </a:cubicBezTo>
                    <a:close/>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4" name="Freeform 438">
                <a:extLst>
                  <a:ext uri="{FF2B5EF4-FFF2-40B4-BE49-F238E27FC236}">
                    <a16:creationId xmlns:a16="http://schemas.microsoft.com/office/drawing/2014/main" id="{F3049454-931D-4364-A9CB-6EB97C4AE3BC}"/>
                  </a:ext>
                </a:extLst>
              </p:cNvPr>
              <p:cNvSpPr>
                <a:spLocks/>
              </p:cNvSpPr>
              <p:nvPr/>
            </p:nvSpPr>
            <p:spPr bwMode="auto">
              <a:xfrm>
                <a:off x="1603" y="1757"/>
                <a:ext cx="188" cy="312"/>
              </a:xfrm>
              <a:custGeom>
                <a:avLst/>
                <a:gdLst>
                  <a:gd name="T0" fmla="*/ 77 w 79"/>
                  <a:gd name="T1" fmla="*/ 1 h 131"/>
                  <a:gd name="T2" fmla="*/ 76 w 79"/>
                  <a:gd name="T3" fmla="*/ 1 h 131"/>
                  <a:gd name="T4" fmla="*/ 67 w 79"/>
                  <a:gd name="T5" fmla="*/ 36 h 131"/>
                  <a:gd name="T6" fmla="*/ 48 w 79"/>
                  <a:gd name="T7" fmla="*/ 68 h 131"/>
                  <a:gd name="T8" fmla="*/ 25 w 79"/>
                  <a:gd name="T9" fmla="*/ 98 h 131"/>
                  <a:gd name="T10" fmla="*/ 1 w 79"/>
                  <a:gd name="T11" fmla="*/ 130 h 131"/>
                  <a:gd name="T12" fmla="*/ 2 w 79"/>
                  <a:gd name="T13" fmla="*/ 131 h 131"/>
                  <a:gd name="T14" fmla="*/ 28 w 79"/>
                  <a:gd name="T15" fmla="*/ 99 h 131"/>
                  <a:gd name="T16" fmla="*/ 52 w 79"/>
                  <a:gd name="T17" fmla="*/ 66 h 131"/>
                  <a:gd name="T18" fmla="*/ 77 w 79"/>
                  <a:gd name="T19" fmla="*/ 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1">
                    <a:moveTo>
                      <a:pt x="77" y="1"/>
                    </a:moveTo>
                    <a:cubicBezTo>
                      <a:pt x="77" y="0"/>
                      <a:pt x="76" y="0"/>
                      <a:pt x="76" y="1"/>
                    </a:cubicBezTo>
                    <a:cubicBezTo>
                      <a:pt x="75" y="13"/>
                      <a:pt x="72" y="25"/>
                      <a:pt x="67" y="36"/>
                    </a:cubicBezTo>
                    <a:cubicBezTo>
                      <a:pt x="62" y="47"/>
                      <a:pt x="55" y="58"/>
                      <a:pt x="48" y="68"/>
                    </a:cubicBezTo>
                    <a:cubicBezTo>
                      <a:pt x="41" y="78"/>
                      <a:pt x="32" y="88"/>
                      <a:pt x="25" y="98"/>
                    </a:cubicBezTo>
                    <a:cubicBezTo>
                      <a:pt x="17" y="109"/>
                      <a:pt x="9" y="120"/>
                      <a:pt x="1" y="130"/>
                    </a:cubicBezTo>
                    <a:cubicBezTo>
                      <a:pt x="0" y="130"/>
                      <a:pt x="1" y="131"/>
                      <a:pt x="2" y="131"/>
                    </a:cubicBezTo>
                    <a:cubicBezTo>
                      <a:pt x="11" y="121"/>
                      <a:pt x="20" y="110"/>
                      <a:pt x="28" y="99"/>
                    </a:cubicBezTo>
                    <a:cubicBezTo>
                      <a:pt x="36" y="88"/>
                      <a:pt x="45" y="77"/>
                      <a:pt x="52" y="66"/>
                    </a:cubicBezTo>
                    <a:cubicBezTo>
                      <a:pt x="65" y="47"/>
                      <a:pt x="79" y="25"/>
                      <a:pt x="77" y="1"/>
                    </a:cubicBezTo>
                    <a:close/>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5" name="Freeform 439">
                <a:extLst>
                  <a:ext uri="{FF2B5EF4-FFF2-40B4-BE49-F238E27FC236}">
                    <a16:creationId xmlns:a16="http://schemas.microsoft.com/office/drawing/2014/main" id="{740B2E90-2963-4926-853B-2FC9F8A99F9C}"/>
                  </a:ext>
                </a:extLst>
              </p:cNvPr>
              <p:cNvSpPr>
                <a:spLocks/>
              </p:cNvSpPr>
              <p:nvPr/>
            </p:nvSpPr>
            <p:spPr bwMode="auto">
              <a:xfrm>
                <a:off x="1306" y="1879"/>
                <a:ext cx="62" cy="411"/>
              </a:xfrm>
              <a:custGeom>
                <a:avLst/>
                <a:gdLst>
                  <a:gd name="T0" fmla="*/ 11 w 26"/>
                  <a:gd name="T1" fmla="*/ 45 h 173"/>
                  <a:gd name="T2" fmla="*/ 26 w 26"/>
                  <a:gd name="T3" fmla="*/ 2 h 173"/>
                  <a:gd name="T4" fmla="*/ 24 w 26"/>
                  <a:gd name="T5" fmla="*/ 2 h 173"/>
                  <a:gd name="T6" fmla="*/ 9 w 26"/>
                  <a:gd name="T7" fmla="*/ 40 h 173"/>
                  <a:gd name="T8" fmla="*/ 2 w 26"/>
                  <a:gd name="T9" fmla="*/ 84 h 173"/>
                  <a:gd name="T10" fmla="*/ 10 w 26"/>
                  <a:gd name="T11" fmla="*/ 172 h 173"/>
                  <a:gd name="T12" fmla="*/ 11 w 26"/>
                  <a:gd name="T13" fmla="*/ 172 h 173"/>
                  <a:gd name="T14" fmla="*/ 5 w 26"/>
                  <a:gd name="T15" fmla="*/ 88 h 173"/>
                  <a:gd name="T16" fmla="*/ 11 w 26"/>
                  <a:gd name="T17" fmla="*/ 4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73">
                    <a:moveTo>
                      <a:pt x="11" y="45"/>
                    </a:moveTo>
                    <a:cubicBezTo>
                      <a:pt x="14" y="30"/>
                      <a:pt x="21" y="17"/>
                      <a:pt x="26" y="2"/>
                    </a:cubicBezTo>
                    <a:cubicBezTo>
                      <a:pt x="26" y="1"/>
                      <a:pt x="24" y="0"/>
                      <a:pt x="24" y="2"/>
                    </a:cubicBezTo>
                    <a:cubicBezTo>
                      <a:pt x="19" y="14"/>
                      <a:pt x="12" y="26"/>
                      <a:pt x="9" y="40"/>
                    </a:cubicBezTo>
                    <a:cubicBezTo>
                      <a:pt x="5" y="54"/>
                      <a:pt x="4" y="69"/>
                      <a:pt x="2" y="84"/>
                    </a:cubicBezTo>
                    <a:cubicBezTo>
                      <a:pt x="0" y="113"/>
                      <a:pt x="0" y="145"/>
                      <a:pt x="10" y="172"/>
                    </a:cubicBezTo>
                    <a:cubicBezTo>
                      <a:pt x="10" y="173"/>
                      <a:pt x="12" y="173"/>
                      <a:pt x="11" y="172"/>
                    </a:cubicBezTo>
                    <a:cubicBezTo>
                      <a:pt x="5" y="144"/>
                      <a:pt x="3" y="117"/>
                      <a:pt x="5" y="88"/>
                    </a:cubicBezTo>
                    <a:cubicBezTo>
                      <a:pt x="6" y="74"/>
                      <a:pt x="8" y="59"/>
                      <a:pt x="11" y="45"/>
                    </a:cubicBezTo>
                    <a:close/>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6" name="Freeform 440">
                <a:extLst>
                  <a:ext uri="{FF2B5EF4-FFF2-40B4-BE49-F238E27FC236}">
                    <a16:creationId xmlns:a16="http://schemas.microsoft.com/office/drawing/2014/main" id="{EDBBE666-F579-47CF-B9C7-DCA271418A82}"/>
                  </a:ext>
                </a:extLst>
              </p:cNvPr>
              <p:cNvSpPr>
                <a:spLocks/>
              </p:cNvSpPr>
              <p:nvPr/>
            </p:nvSpPr>
            <p:spPr bwMode="auto">
              <a:xfrm>
                <a:off x="1349" y="1976"/>
                <a:ext cx="40" cy="219"/>
              </a:xfrm>
              <a:custGeom>
                <a:avLst/>
                <a:gdLst>
                  <a:gd name="T0" fmla="*/ 16 w 17"/>
                  <a:gd name="T1" fmla="*/ 1 h 92"/>
                  <a:gd name="T2" fmla="*/ 6 w 17"/>
                  <a:gd name="T3" fmla="*/ 92 h 92"/>
                  <a:gd name="T4" fmla="*/ 7 w 17"/>
                  <a:gd name="T5" fmla="*/ 92 h 92"/>
                  <a:gd name="T6" fmla="*/ 17 w 17"/>
                  <a:gd name="T7" fmla="*/ 1 h 92"/>
                  <a:gd name="T8" fmla="*/ 16 w 17"/>
                  <a:gd name="T9" fmla="*/ 1 h 92"/>
                </a:gdLst>
                <a:ahLst/>
                <a:cxnLst>
                  <a:cxn ang="0">
                    <a:pos x="T0" y="T1"/>
                  </a:cxn>
                  <a:cxn ang="0">
                    <a:pos x="T2" y="T3"/>
                  </a:cxn>
                  <a:cxn ang="0">
                    <a:pos x="T4" y="T5"/>
                  </a:cxn>
                  <a:cxn ang="0">
                    <a:pos x="T6" y="T7"/>
                  </a:cxn>
                  <a:cxn ang="0">
                    <a:pos x="T8" y="T9"/>
                  </a:cxn>
                </a:cxnLst>
                <a:rect l="0" t="0" r="r" b="b"/>
                <a:pathLst>
                  <a:path w="17" h="92">
                    <a:moveTo>
                      <a:pt x="16" y="1"/>
                    </a:moveTo>
                    <a:cubicBezTo>
                      <a:pt x="0" y="28"/>
                      <a:pt x="4" y="62"/>
                      <a:pt x="6" y="92"/>
                    </a:cubicBezTo>
                    <a:cubicBezTo>
                      <a:pt x="6" y="92"/>
                      <a:pt x="7" y="92"/>
                      <a:pt x="7" y="92"/>
                    </a:cubicBezTo>
                    <a:cubicBezTo>
                      <a:pt x="7" y="61"/>
                      <a:pt x="5" y="30"/>
                      <a:pt x="17" y="1"/>
                    </a:cubicBezTo>
                    <a:cubicBezTo>
                      <a:pt x="17" y="0"/>
                      <a:pt x="17" y="0"/>
                      <a:pt x="16" y="1"/>
                    </a:cubicBezTo>
                    <a:close/>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7" name="Freeform 441">
                <a:extLst>
                  <a:ext uri="{FF2B5EF4-FFF2-40B4-BE49-F238E27FC236}">
                    <a16:creationId xmlns:a16="http://schemas.microsoft.com/office/drawing/2014/main" id="{7DE8842B-8517-4421-AE32-1D0F8DDE9D5D}"/>
                  </a:ext>
                </a:extLst>
              </p:cNvPr>
              <p:cNvSpPr>
                <a:spLocks/>
              </p:cNvSpPr>
              <p:nvPr/>
            </p:nvSpPr>
            <p:spPr bwMode="auto">
              <a:xfrm>
                <a:off x="1270" y="2050"/>
                <a:ext cx="22" cy="271"/>
              </a:xfrm>
              <a:custGeom>
                <a:avLst/>
                <a:gdLst>
                  <a:gd name="T0" fmla="*/ 8 w 9"/>
                  <a:gd name="T1" fmla="*/ 0 h 114"/>
                  <a:gd name="T2" fmla="*/ 2 w 9"/>
                  <a:gd name="T3" fmla="*/ 54 h 114"/>
                  <a:gd name="T4" fmla="*/ 2 w 9"/>
                  <a:gd name="T5" fmla="*/ 82 h 114"/>
                  <a:gd name="T6" fmla="*/ 0 w 9"/>
                  <a:gd name="T7" fmla="*/ 114 h 114"/>
                  <a:gd name="T8" fmla="*/ 1 w 9"/>
                  <a:gd name="T9" fmla="*/ 114 h 114"/>
                  <a:gd name="T10" fmla="*/ 4 w 9"/>
                  <a:gd name="T11" fmla="*/ 89 h 114"/>
                  <a:gd name="T12" fmla="*/ 4 w 9"/>
                  <a:gd name="T13" fmla="*/ 61 h 114"/>
                  <a:gd name="T14" fmla="*/ 9 w 9"/>
                  <a:gd name="T15" fmla="*/ 0 h 114"/>
                  <a:gd name="T16" fmla="*/ 8 w 9"/>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14">
                    <a:moveTo>
                      <a:pt x="8" y="0"/>
                    </a:moveTo>
                    <a:cubicBezTo>
                      <a:pt x="2" y="17"/>
                      <a:pt x="2" y="36"/>
                      <a:pt x="2" y="54"/>
                    </a:cubicBezTo>
                    <a:cubicBezTo>
                      <a:pt x="2" y="63"/>
                      <a:pt x="2" y="73"/>
                      <a:pt x="2" y="82"/>
                    </a:cubicBezTo>
                    <a:cubicBezTo>
                      <a:pt x="2" y="92"/>
                      <a:pt x="3" y="104"/>
                      <a:pt x="0" y="114"/>
                    </a:cubicBezTo>
                    <a:cubicBezTo>
                      <a:pt x="0" y="114"/>
                      <a:pt x="1" y="114"/>
                      <a:pt x="1" y="114"/>
                    </a:cubicBezTo>
                    <a:cubicBezTo>
                      <a:pt x="3" y="106"/>
                      <a:pt x="3" y="97"/>
                      <a:pt x="4" y="89"/>
                    </a:cubicBezTo>
                    <a:cubicBezTo>
                      <a:pt x="4" y="79"/>
                      <a:pt x="4" y="70"/>
                      <a:pt x="4" y="61"/>
                    </a:cubicBezTo>
                    <a:cubicBezTo>
                      <a:pt x="4" y="40"/>
                      <a:pt x="5" y="20"/>
                      <a:pt x="9" y="0"/>
                    </a:cubicBezTo>
                    <a:cubicBezTo>
                      <a:pt x="9" y="0"/>
                      <a:pt x="8" y="0"/>
                      <a:pt x="8" y="0"/>
                    </a:cubicBezTo>
                    <a:close/>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8" name="Freeform 442">
                <a:extLst>
                  <a:ext uri="{FF2B5EF4-FFF2-40B4-BE49-F238E27FC236}">
                    <a16:creationId xmlns:a16="http://schemas.microsoft.com/office/drawing/2014/main" id="{E7E745E1-7C2B-4E42-BBA1-394A5DF8CD85}"/>
                  </a:ext>
                </a:extLst>
              </p:cNvPr>
              <p:cNvSpPr>
                <a:spLocks/>
              </p:cNvSpPr>
              <p:nvPr/>
            </p:nvSpPr>
            <p:spPr bwMode="auto">
              <a:xfrm>
                <a:off x="1487" y="2033"/>
                <a:ext cx="4" cy="24"/>
              </a:xfrm>
              <a:custGeom>
                <a:avLst/>
                <a:gdLst>
                  <a:gd name="T0" fmla="*/ 2 w 2"/>
                  <a:gd name="T1" fmla="*/ 0 h 10"/>
                  <a:gd name="T2" fmla="*/ 0 w 2"/>
                  <a:gd name="T3" fmla="*/ 9 h 10"/>
                  <a:gd name="T4" fmla="*/ 1 w 2"/>
                  <a:gd name="T5" fmla="*/ 9 h 10"/>
                  <a:gd name="T6" fmla="*/ 2 w 2"/>
                  <a:gd name="T7" fmla="*/ 1 h 10"/>
                  <a:gd name="T8" fmla="*/ 2 w 2"/>
                  <a:gd name="T9" fmla="*/ 0 h 10"/>
                </a:gdLst>
                <a:ahLst/>
                <a:cxnLst>
                  <a:cxn ang="0">
                    <a:pos x="T0" y="T1"/>
                  </a:cxn>
                  <a:cxn ang="0">
                    <a:pos x="T2" y="T3"/>
                  </a:cxn>
                  <a:cxn ang="0">
                    <a:pos x="T4" y="T5"/>
                  </a:cxn>
                  <a:cxn ang="0">
                    <a:pos x="T6" y="T7"/>
                  </a:cxn>
                  <a:cxn ang="0">
                    <a:pos x="T8" y="T9"/>
                  </a:cxn>
                </a:cxnLst>
                <a:rect l="0" t="0" r="r" b="b"/>
                <a:pathLst>
                  <a:path w="2" h="10">
                    <a:moveTo>
                      <a:pt x="2" y="0"/>
                    </a:moveTo>
                    <a:cubicBezTo>
                      <a:pt x="0" y="3"/>
                      <a:pt x="0" y="6"/>
                      <a:pt x="0" y="9"/>
                    </a:cubicBezTo>
                    <a:cubicBezTo>
                      <a:pt x="0" y="10"/>
                      <a:pt x="1" y="10"/>
                      <a:pt x="1" y="9"/>
                    </a:cubicBezTo>
                    <a:cubicBezTo>
                      <a:pt x="2" y="6"/>
                      <a:pt x="2" y="3"/>
                      <a:pt x="2" y="1"/>
                    </a:cubicBezTo>
                    <a:cubicBezTo>
                      <a:pt x="2" y="0"/>
                      <a:pt x="2" y="0"/>
                      <a:pt x="2" y="0"/>
                    </a:cubicBezTo>
                    <a:close/>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9" name="Freeform 443">
                <a:extLst>
                  <a:ext uri="{FF2B5EF4-FFF2-40B4-BE49-F238E27FC236}">
                    <a16:creationId xmlns:a16="http://schemas.microsoft.com/office/drawing/2014/main" id="{061BC581-BFA7-49B7-B94B-6671139B8600}"/>
                  </a:ext>
                </a:extLst>
              </p:cNvPr>
              <p:cNvSpPr>
                <a:spLocks/>
              </p:cNvSpPr>
              <p:nvPr/>
            </p:nvSpPr>
            <p:spPr bwMode="auto">
              <a:xfrm>
                <a:off x="1458" y="2033"/>
                <a:ext cx="9" cy="38"/>
              </a:xfrm>
              <a:custGeom>
                <a:avLst/>
                <a:gdLst>
                  <a:gd name="T0" fmla="*/ 4 w 4"/>
                  <a:gd name="T1" fmla="*/ 0 h 16"/>
                  <a:gd name="T2" fmla="*/ 2 w 4"/>
                  <a:gd name="T3" fmla="*/ 15 h 16"/>
                  <a:gd name="T4" fmla="*/ 3 w 4"/>
                  <a:gd name="T5" fmla="*/ 15 h 16"/>
                  <a:gd name="T6" fmla="*/ 4 w 4"/>
                  <a:gd name="T7" fmla="*/ 0 h 16"/>
                </a:gdLst>
                <a:ahLst/>
                <a:cxnLst>
                  <a:cxn ang="0">
                    <a:pos x="T0" y="T1"/>
                  </a:cxn>
                  <a:cxn ang="0">
                    <a:pos x="T2" y="T3"/>
                  </a:cxn>
                  <a:cxn ang="0">
                    <a:pos x="T4" y="T5"/>
                  </a:cxn>
                  <a:cxn ang="0">
                    <a:pos x="T6" y="T7"/>
                  </a:cxn>
                </a:cxnLst>
                <a:rect l="0" t="0" r="r" b="b"/>
                <a:pathLst>
                  <a:path w="4" h="16">
                    <a:moveTo>
                      <a:pt x="4" y="0"/>
                    </a:moveTo>
                    <a:cubicBezTo>
                      <a:pt x="2" y="5"/>
                      <a:pt x="0" y="10"/>
                      <a:pt x="2" y="15"/>
                    </a:cubicBezTo>
                    <a:cubicBezTo>
                      <a:pt x="2" y="16"/>
                      <a:pt x="3" y="15"/>
                      <a:pt x="3" y="15"/>
                    </a:cubicBezTo>
                    <a:cubicBezTo>
                      <a:pt x="3" y="10"/>
                      <a:pt x="4" y="5"/>
                      <a:pt x="4" y="0"/>
                    </a:cubicBezTo>
                    <a:close/>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0" name="Freeform 444">
                <a:extLst>
                  <a:ext uri="{FF2B5EF4-FFF2-40B4-BE49-F238E27FC236}">
                    <a16:creationId xmlns:a16="http://schemas.microsoft.com/office/drawing/2014/main" id="{C5E6A807-0924-47FC-B72D-775F8FEB32EC}"/>
                  </a:ext>
                </a:extLst>
              </p:cNvPr>
              <p:cNvSpPr>
                <a:spLocks/>
              </p:cNvSpPr>
              <p:nvPr/>
            </p:nvSpPr>
            <p:spPr bwMode="auto">
              <a:xfrm>
                <a:off x="1432" y="2033"/>
                <a:ext cx="12" cy="59"/>
              </a:xfrm>
              <a:custGeom>
                <a:avLst/>
                <a:gdLst>
                  <a:gd name="T0" fmla="*/ 5 w 5"/>
                  <a:gd name="T1" fmla="*/ 1 h 25"/>
                  <a:gd name="T2" fmla="*/ 4 w 5"/>
                  <a:gd name="T3" fmla="*/ 1 h 25"/>
                  <a:gd name="T4" fmla="*/ 3 w 5"/>
                  <a:gd name="T5" fmla="*/ 24 h 25"/>
                  <a:gd name="T6" fmla="*/ 4 w 5"/>
                  <a:gd name="T7" fmla="*/ 24 h 25"/>
                  <a:gd name="T8" fmla="*/ 5 w 5"/>
                  <a:gd name="T9" fmla="*/ 1 h 25"/>
                </a:gdLst>
                <a:ahLst/>
                <a:cxnLst>
                  <a:cxn ang="0">
                    <a:pos x="T0" y="T1"/>
                  </a:cxn>
                  <a:cxn ang="0">
                    <a:pos x="T2" y="T3"/>
                  </a:cxn>
                  <a:cxn ang="0">
                    <a:pos x="T4" y="T5"/>
                  </a:cxn>
                  <a:cxn ang="0">
                    <a:pos x="T6" y="T7"/>
                  </a:cxn>
                  <a:cxn ang="0">
                    <a:pos x="T8" y="T9"/>
                  </a:cxn>
                </a:cxnLst>
                <a:rect l="0" t="0" r="r" b="b"/>
                <a:pathLst>
                  <a:path w="5" h="25">
                    <a:moveTo>
                      <a:pt x="5" y="1"/>
                    </a:moveTo>
                    <a:cubicBezTo>
                      <a:pt x="5" y="0"/>
                      <a:pt x="4" y="0"/>
                      <a:pt x="4" y="1"/>
                    </a:cubicBezTo>
                    <a:cubicBezTo>
                      <a:pt x="1" y="8"/>
                      <a:pt x="0" y="17"/>
                      <a:pt x="3" y="24"/>
                    </a:cubicBezTo>
                    <a:cubicBezTo>
                      <a:pt x="3" y="25"/>
                      <a:pt x="4" y="25"/>
                      <a:pt x="4" y="24"/>
                    </a:cubicBezTo>
                    <a:cubicBezTo>
                      <a:pt x="3" y="16"/>
                      <a:pt x="3" y="9"/>
                      <a:pt x="5" y="1"/>
                    </a:cubicBezTo>
                    <a:close/>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1" name="Freeform 445">
                <a:extLst>
                  <a:ext uri="{FF2B5EF4-FFF2-40B4-BE49-F238E27FC236}">
                    <a16:creationId xmlns:a16="http://schemas.microsoft.com/office/drawing/2014/main" id="{030B86C3-0464-419C-8BA7-B160C11DC6CC}"/>
                  </a:ext>
                </a:extLst>
              </p:cNvPr>
              <p:cNvSpPr>
                <a:spLocks/>
              </p:cNvSpPr>
              <p:nvPr/>
            </p:nvSpPr>
            <p:spPr bwMode="auto">
              <a:xfrm>
                <a:off x="2221" y="1384"/>
                <a:ext cx="697" cy="651"/>
              </a:xfrm>
              <a:custGeom>
                <a:avLst/>
                <a:gdLst>
                  <a:gd name="T0" fmla="*/ 19 w 293"/>
                  <a:gd name="T1" fmla="*/ 143 h 274"/>
                  <a:gd name="T2" fmla="*/ 58 w 293"/>
                  <a:gd name="T3" fmla="*/ 174 h 274"/>
                  <a:gd name="T4" fmla="*/ 96 w 293"/>
                  <a:gd name="T5" fmla="*/ 205 h 274"/>
                  <a:gd name="T6" fmla="*/ 155 w 293"/>
                  <a:gd name="T7" fmla="*/ 212 h 274"/>
                  <a:gd name="T8" fmla="*/ 187 w 293"/>
                  <a:gd name="T9" fmla="*/ 226 h 274"/>
                  <a:gd name="T10" fmla="*/ 227 w 293"/>
                  <a:gd name="T11" fmla="*/ 263 h 274"/>
                  <a:gd name="T12" fmla="*/ 279 w 293"/>
                  <a:gd name="T13" fmla="*/ 230 h 274"/>
                  <a:gd name="T14" fmla="*/ 285 w 293"/>
                  <a:gd name="T15" fmla="*/ 215 h 274"/>
                  <a:gd name="T16" fmla="*/ 285 w 293"/>
                  <a:gd name="T17" fmla="*/ 141 h 274"/>
                  <a:gd name="T18" fmla="*/ 234 w 293"/>
                  <a:gd name="T19" fmla="*/ 50 h 274"/>
                  <a:gd name="T20" fmla="*/ 179 w 293"/>
                  <a:gd name="T21" fmla="*/ 16 h 274"/>
                  <a:gd name="T22" fmla="*/ 149 w 293"/>
                  <a:gd name="T23" fmla="*/ 8 h 274"/>
                  <a:gd name="T24" fmla="*/ 53 w 293"/>
                  <a:gd name="T25" fmla="*/ 18 h 274"/>
                  <a:gd name="T26" fmla="*/ 0 w 293"/>
                  <a:gd name="T27" fmla="*/ 96 h 274"/>
                  <a:gd name="T28" fmla="*/ 19 w 293"/>
                  <a:gd name="T29" fmla="*/ 143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3" h="274">
                    <a:moveTo>
                      <a:pt x="19" y="143"/>
                    </a:moveTo>
                    <a:cubicBezTo>
                      <a:pt x="31" y="155"/>
                      <a:pt x="45" y="164"/>
                      <a:pt x="58" y="174"/>
                    </a:cubicBezTo>
                    <a:cubicBezTo>
                      <a:pt x="70" y="185"/>
                      <a:pt x="81" y="199"/>
                      <a:pt x="96" y="205"/>
                    </a:cubicBezTo>
                    <a:cubicBezTo>
                      <a:pt x="114" y="213"/>
                      <a:pt x="136" y="209"/>
                      <a:pt x="155" y="212"/>
                    </a:cubicBezTo>
                    <a:cubicBezTo>
                      <a:pt x="167" y="213"/>
                      <a:pt x="178" y="218"/>
                      <a:pt x="187" y="226"/>
                    </a:cubicBezTo>
                    <a:cubicBezTo>
                      <a:pt x="199" y="237"/>
                      <a:pt x="212" y="255"/>
                      <a:pt x="227" y="263"/>
                    </a:cubicBezTo>
                    <a:cubicBezTo>
                      <a:pt x="245" y="274"/>
                      <a:pt x="287" y="260"/>
                      <a:pt x="279" y="230"/>
                    </a:cubicBezTo>
                    <a:cubicBezTo>
                      <a:pt x="281" y="227"/>
                      <a:pt x="283" y="221"/>
                      <a:pt x="285" y="215"/>
                    </a:cubicBezTo>
                    <a:cubicBezTo>
                      <a:pt x="293" y="192"/>
                      <a:pt x="289" y="165"/>
                      <a:pt x="285" y="141"/>
                    </a:cubicBezTo>
                    <a:cubicBezTo>
                      <a:pt x="279" y="108"/>
                      <a:pt x="258" y="74"/>
                      <a:pt x="234" y="50"/>
                    </a:cubicBezTo>
                    <a:cubicBezTo>
                      <a:pt x="218" y="34"/>
                      <a:pt x="199" y="23"/>
                      <a:pt x="179" y="16"/>
                    </a:cubicBezTo>
                    <a:cubicBezTo>
                      <a:pt x="169" y="13"/>
                      <a:pt x="159" y="10"/>
                      <a:pt x="149" y="8"/>
                    </a:cubicBezTo>
                    <a:cubicBezTo>
                      <a:pt x="117" y="0"/>
                      <a:pt x="83" y="3"/>
                      <a:pt x="53" y="18"/>
                    </a:cubicBezTo>
                    <a:cubicBezTo>
                      <a:pt x="24" y="32"/>
                      <a:pt x="7" y="63"/>
                      <a:pt x="0" y="96"/>
                    </a:cubicBezTo>
                    <a:cubicBezTo>
                      <a:pt x="1" y="114"/>
                      <a:pt x="7" y="130"/>
                      <a:pt x="19" y="143"/>
                    </a:cubicBezTo>
                  </a:path>
                </a:pathLst>
              </a:custGeom>
              <a:solidFill>
                <a:srgbClr val="F1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2" name="Freeform 446">
                <a:extLst>
                  <a:ext uri="{FF2B5EF4-FFF2-40B4-BE49-F238E27FC236}">
                    <a16:creationId xmlns:a16="http://schemas.microsoft.com/office/drawing/2014/main" id="{25A6BFE5-752D-474E-BDE5-5B897D80B9BB}"/>
                  </a:ext>
                </a:extLst>
              </p:cNvPr>
              <p:cNvSpPr>
                <a:spLocks noEditPoints="1"/>
              </p:cNvSpPr>
              <p:nvPr/>
            </p:nvSpPr>
            <p:spPr bwMode="auto">
              <a:xfrm>
                <a:off x="2219" y="1389"/>
                <a:ext cx="701" cy="632"/>
              </a:xfrm>
              <a:custGeom>
                <a:avLst/>
                <a:gdLst>
                  <a:gd name="T0" fmla="*/ 243 w 295"/>
                  <a:gd name="T1" fmla="*/ 266 h 266"/>
                  <a:gd name="T2" fmla="*/ 227 w 295"/>
                  <a:gd name="T3" fmla="*/ 262 h 266"/>
                  <a:gd name="T4" fmla="*/ 199 w 295"/>
                  <a:gd name="T5" fmla="*/ 237 h 266"/>
                  <a:gd name="T6" fmla="*/ 187 w 295"/>
                  <a:gd name="T7" fmla="*/ 225 h 266"/>
                  <a:gd name="T8" fmla="*/ 156 w 295"/>
                  <a:gd name="T9" fmla="*/ 211 h 266"/>
                  <a:gd name="T10" fmla="*/ 136 w 295"/>
                  <a:gd name="T11" fmla="*/ 210 h 266"/>
                  <a:gd name="T12" fmla="*/ 97 w 295"/>
                  <a:gd name="T13" fmla="*/ 204 h 266"/>
                  <a:gd name="T14" fmla="*/ 70 w 295"/>
                  <a:gd name="T15" fmla="*/ 184 h 266"/>
                  <a:gd name="T16" fmla="*/ 58 w 295"/>
                  <a:gd name="T17" fmla="*/ 173 h 266"/>
                  <a:gd name="T18" fmla="*/ 45 w 295"/>
                  <a:gd name="T19" fmla="*/ 164 h 266"/>
                  <a:gd name="T20" fmla="*/ 19 w 295"/>
                  <a:gd name="T21" fmla="*/ 142 h 266"/>
                  <a:gd name="T22" fmla="*/ 0 w 295"/>
                  <a:gd name="T23" fmla="*/ 94 h 266"/>
                  <a:gd name="T24" fmla="*/ 0 w 295"/>
                  <a:gd name="T25" fmla="*/ 94 h 266"/>
                  <a:gd name="T26" fmla="*/ 0 w 295"/>
                  <a:gd name="T27" fmla="*/ 93 h 266"/>
                  <a:gd name="T28" fmla="*/ 54 w 295"/>
                  <a:gd name="T29" fmla="*/ 14 h 266"/>
                  <a:gd name="T30" fmla="*/ 115 w 295"/>
                  <a:gd name="T31" fmla="*/ 0 h 266"/>
                  <a:gd name="T32" fmla="*/ 151 w 295"/>
                  <a:gd name="T33" fmla="*/ 5 h 266"/>
                  <a:gd name="T34" fmla="*/ 180 w 295"/>
                  <a:gd name="T35" fmla="*/ 13 h 266"/>
                  <a:gd name="T36" fmla="*/ 236 w 295"/>
                  <a:gd name="T37" fmla="*/ 47 h 266"/>
                  <a:gd name="T38" fmla="*/ 287 w 295"/>
                  <a:gd name="T39" fmla="*/ 139 h 266"/>
                  <a:gd name="T40" fmla="*/ 287 w 295"/>
                  <a:gd name="T41" fmla="*/ 213 h 266"/>
                  <a:gd name="T42" fmla="*/ 282 w 295"/>
                  <a:gd name="T43" fmla="*/ 228 h 266"/>
                  <a:gd name="T44" fmla="*/ 277 w 295"/>
                  <a:gd name="T45" fmla="*/ 251 h 266"/>
                  <a:gd name="T46" fmla="*/ 243 w 295"/>
                  <a:gd name="T47" fmla="*/ 266 h 266"/>
                  <a:gd name="T48" fmla="*/ 2 w 295"/>
                  <a:gd name="T49" fmla="*/ 94 h 266"/>
                  <a:gd name="T50" fmla="*/ 21 w 295"/>
                  <a:gd name="T51" fmla="*/ 140 h 266"/>
                  <a:gd name="T52" fmla="*/ 47 w 295"/>
                  <a:gd name="T53" fmla="*/ 162 h 266"/>
                  <a:gd name="T54" fmla="*/ 60 w 295"/>
                  <a:gd name="T55" fmla="*/ 171 h 266"/>
                  <a:gd name="T56" fmla="*/ 72 w 295"/>
                  <a:gd name="T57" fmla="*/ 182 h 266"/>
                  <a:gd name="T58" fmla="*/ 98 w 295"/>
                  <a:gd name="T59" fmla="*/ 202 h 266"/>
                  <a:gd name="T60" fmla="*/ 136 w 295"/>
                  <a:gd name="T61" fmla="*/ 207 h 266"/>
                  <a:gd name="T62" fmla="*/ 156 w 295"/>
                  <a:gd name="T63" fmla="*/ 208 h 266"/>
                  <a:gd name="T64" fmla="*/ 188 w 295"/>
                  <a:gd name="T65" fmla="*/ 223 h 266"/>
                  <a:gd name="T66" fmla="*/ 201 w 295"/>
                  <a:gd name="T67" fmla="*/ 235 h 266"/>
                  <a:gd name="T68" fmla="*/ 229 w 295"/>
                  <a:gd name="T69" fmla="*/ 260 h 266"/>
                  <a:gd name="T70" fmla="*/ 243 w 295"/>
                  <a:gd name="T71" fmla="*/ 263 h 266"/>
                  <a:gd name="T72" fmla="*/ 275 w 295"/>
                  <a:gd name="T73" fmla="*/ 250 h 266"/>
                  <a:gd name="T74" fmla="*/ 279 w 295"/>
                  <a:gd name="T75" fmla="*/ 228 h 266"/>
                  <a:gd name="T76" fmla="*/ 279 w 295"/>
                  <a:gd name="T77" fmla="*/ 228 h 266"/>
                  <a:gd name="T78" fmla="*/ 279 w 295"/>
                  <a:gd name="T79" fmla="*/ 227 h 266"/>
                  <a:gd name="T80" fmla="*/ 285 w 295"/>
                  <a:gd name="T81" fmla="*/ 212 h 266"/>
                  <a:gd name="T82" fmla="*/ 284 w 295"/>
                  <a:gd name="T83" fmla="*/ 140 h 266"/>
                  <a:gd name="T84" fmla="*/ 234 w 295"/>
                  <a:gd name="T85" fmla="*/ 49 h 266"/>
                  <a:gd name="T86" fmla="*/ 179 w 295"/>
                  <a:gd name="T87" fmla="*/ 15 h 266"/>
                  <a:gd name="T88" fmla="*/ 150 w 295"/>
                  <a:gd name="T89" fmla="*/ 7 h 266"/>
                  <a:gd name="T90" fmla="*/ 115 w 295"/>
                  <a:gd name="T91" fmla="*/ 3 h 266"/>
                  <a:gd name="T92" fmla="*/ 55 w 295"/>
                  <a:gd name="T93" fmla="*/ 17 h 266"/>
                  <a:gd name="T94" fmla="*/ 2 w 295"/>
                  <a:gd name="T95" fmla="*/ 94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5" h="266">
                    <a:moveTo>
                      <a:pt x="243" y="266"/>
                    </a:moveTo>
                    <a:cubicBezTo>
                      <a:pt x="237" y="266"/>
                      <a:pt x="231" y="265"/>
                      <a:pt x="227" y="262"/>
                    </a:cubicBezTo>
                    <a:cubicBezTo>
                      <a:pt x="217" y="256"/>
                      <a:pt x="208" y="247"/>
                      <a:pt x="199" y="237"/>
                    </a:cubicBezTo>
                    <a:cubicBezTo>
                      <a:pt x="195" y="233"/>
                      <a:pt x="191" y="229"/>
                      <a:pt x="187" y="225"/>
                    </a:cubicBezTo>
                    <a:cubicBezTo>
                      <a:pt x="178" y="217"/>
                      <a:pt x="167" y="212"/>
                      <a:pt x="156" y="211"/>
                    </a:cubicBezTo>
                    <a:cubicBezTo>
                      <a:pt x="149" y="210"/>
                      <a:pt x="142" y="210"/>
                      <a:pt x="136" y="210"/>
                    </a:cubicBezTo>
                    <a:cubicBezTo>
                      <a:pt x="123" y="210"/>
                      <a:pt x="109" y="210"/>
                      <a:pt x="97" y="204"/>
                    </a:cubicBezTo>
                    <a:cubicBezTo>
                      <a:pt x="86" y="200"/>
                      <a:pt x="78" y="192"/>
                      <a:pt x="70" y="184"/>
                    </a:cubicBezTo>
                    <a:cubicBezTo>
                      <a:pt x="66" y="180"/>
                      <a:pt x="62" y="177"/>
                      <a:pt x="58" y="173"/>
                    </a:cubicBezTo>
                    <a:cubicBezTo>
                      <a:pt x="54" y="170"/>
                      <a:pt x="50" y="167"/>
                      <a:pt x="45" y="164"/>
                    </a:cubicBezTo>
                    <a:cubicBezTo>
                      <a:pt x="36" y="157"/>
                      <a:pt x="27" y="150"/>
                      <a:pt x="19" y="142"/>
                    </a:cubicBezTo>
                    <a:cubicBezTo>
                      <a:pt x="7" y="129"/>
                      <a:pt x="1" y="113"/>
                      <a:pt x="0" y="94"/>
                    </a:cubicBezTo>
                    <a:cubicBezTo>
                      <a:pt x="0" y="94"/>
                      <a:pt x="0" y="94"/>
                      <a:pt x="0" y="94"/>
                    </a:cubicBezTo>
                    <a:cubicBezTo>
                      <a:pt x="0" y="93"/>
                      <a:pt x="0" y="93"/>
                      <a:pt x="0" y="93"/>
                    </a:cubicBezTo>
                    <a:cubicBezTo>
                      <a:pt x="6" y="67"/>
                      <a:pt x="20" y="31"/>
                      <a:pt x="54" y="14"/>
                    </a:cubicBezTo>
                    <a:cubicBezTo>
                      <a:pt x="73" y="5"/>
                      <a:pt x="93" y="0"/>
                      <a:pt x="115" y="0"/>
                    </a:cubicBezTo>
                    <a:cubicBezTo>
                      <a:pt x="127" y="0"/>
                      <a:pt x="139" y="2"/>
                      <a:pt x="151" y="5"/>
                    </a:cubicBezTo>
                    <a:cubicBezTo>
                      <a:pt x="163" y="7"/>
                      <a:pt x="172" y="10"/>
                      <a:pt x="180" y="13"/>
                    </a:cubicBezTo>
                    <a:cubicBezTo>
                      <a:pt x="202" y="21"/>
                      <a:pt x="221" y="32"/>
                      <a:pt x="236" y="47"/>
                    </a:cubicBezTo>
                    <a:cubicBezTo>
                      <a:pt x="262" y="73"/>
                      <a:pt x="281" y="107"/>
                      <a:pt x="287" y="139"/>
                    </a:cubicBezTo>
                    <a:cubicBezTo>
                      <a:pt x="291" y="165"/>
                      <a:pt x="295" y="191"/>
                      <a:pt x="287" y="213"/>
                    </a:cubicBezTo>
                    <a:cubicBezTo>
                      <a:pt x="285" y="219"/>
                      <a:pt x="283" y="225"/>
                      <a:pt x="282" y="228"/>
                    </a:cubicBezTo>
                    <a:cubicBezTo>
                      <a:pt x="284" y="236"/>
                      <a:pt x="282" y="245"/>
                      <a:pt x="277" y="251"/>
                    </a:cubicBezTo>
                    <a:cubicBezTo>
                      <a:pt x="270" y="260"/>
                      <a:pt x="257" y="266"/>
                      <a:pt x="243" y="266"/>
                    </a:cubicBezTo>
                    <a:moveTo>
                      <a:pt x="2" y="94"/>
                    </a:moveTo>
                    <a:cubicBezTo>
                      <a:pt x="3" y="113"/>
                      <a:pt x="9" y="128"/>
                      <a:pt x="21" y="140"/>
                    </a:cubicBezTo>
                    <a:cubicBezTo>
                      <a:pt x="29" y="148"/>
                      <a:pt x="38" y="155"/>
                      <a:pt x="47" y="162"/>
                    </a:cubicBezTo>
                    <a:cubicBezTo>
                      <a:pt x="51" y="165"/>
                      <a:pt x="55" y="168"/>
                      <a:pt x="60" y="171"/>
                    </a:cubicBezTo>
                    <a:cubicBezTo>
                      <a:pt x="64" y="175"/>
                      <a:pt x="68" y="179"/>
                      <a:pt x="72" y="182"/>
                    </a:cubicBezTo>
                    <a:cubicBezTo>
                      <a:pt x="80" y="190"/>
                      <a:pt x="88" y="198"/>
                      <a:pt x="98" y="202"/>
                    </a:cubicBezTo>
                    <a:cubicBezTo>
                      <a:pt x="109" y="207"/>
                      <a:pt x="123" y="207"/>
                      <a:pt x="136" y="207"/>
                    </a:cubicBezTo>
                    <a:cubicBezTo>
                      <a:pt x="142" y="207"/>
                      <a:pt x="149" y="208"/>
                      <a:pt x="156" y="208"/>
                    </a:cubicBezTo>
                    <a:cubicBezTo>
                      <a:pt x="168" y="210"/>
                      <a:pt x="179" y="215"/>
                      <a:pt x="188" y="223"/>
                    </a:cubicBezTo>
                    <a:cubicBezTo>
                      <a:pt x="192" y="227"/>
                      <a:pt x="196" y="231"/>
                      <a:pt x="201" y="235"/>
                    </a:cubicBezTo>
                    <a:cubicBezTo>
                      <a:pt x="210" y="245"/>
                      <a:pt x="219" y="255"/>
                      <a:pt x="229" y="260"/>
                    </a:cubicBezTo>
                    <a:cubicBezTo>
                      <a:pt x="232" y="262"/>
                      <a:pt x="237" y="263"/>
                      <a:pt x="243" y="263"/>
                    </a:cubicBezTo>
                    <a:cubicBezTo>
                      <a:pt x="256" y="263"/>
                      <a:pt x="268" y="258"/>
                      <a:pt x="275" y="250"/>
                    </a:cubicBezTo>
                    <a:cubicBezTo>
                      <a:pt x="280" y="243"/>
                      <a:pt x="281" y="236"/>
                      <a:pt x="279" y="228"/>
                    </a:cubicBezTo>
                    <a:cubicBezTo>
                      <a:pt x="279" y="228"/>
                      <a:pt x="279" y="228"/>
                      <a:pt x="279" y="228"/>
                    </a:cubicBezTo>
                    <a:cubicBezTo>
                      <a:pt x="279" y="227"/>
                      <a:pt x="279" y="227"/>
                      <a:pt x="279" y="227"/>
                    </a:cubicBezTo>
                    <a:cubicBezTo>
                      <a:pt x="280" y="225"/>
                      <a:pt x="283" y="218"/>
                      <a:pt x="285" y="212"/>
                    </a:cubicBezTo>
                    <a:cubicBezTo>
                      <a:pt x="292" y="191"/>
                      <a:pt x="289" y="165"/>
                      <a:pt x="284" y="140"/>
                    </a:cubicBezTo>
                    <a:cubicBezTo>
                      <a:pt x="279" y="108"/>
                      <a:pt x="260" y="74"/>
                      <a:pt x="234" y="49"/>
                    </a:cubicBezTo>
                    <a:cubicBezTo>
                      <a:pt x="219" y="34"/>
                      <a:pt x="201" y="23"/>
                      <a:pt x="179" y="15"/>
                    </a:cubicBezTo>
                    <a:cubicBezTo>
                      <a:pt x="171" y="12"/>
                      <a:pt x="162" y="10"/>
                      <a:pt x="150" y="7"/>
                    </a:cubicBezTo>
                    <a:cubicBezTo>
                      <a:pt x="138" y="4"/>
                      <a:pt x="127" y="3"/>
                      <a:pt x="115" y="3"/>
                    </a:cubicBezTo>
                    <a:cubicBezTo>
                      <a:pt x="94" y="3"/>
                      <a:pt x="73" y="8"/>
                      <a:pt x="55" y="17"/>
                    </a:cubicBezTo>
                    <a:cubicBezTo>
                      <a:pt x="22" y="33"/>
                      <a:pt x="8" y="68"/>
                      <a:pt x="2" y="94"/>
                    </a:cubicBezTo>
                  </a:path>
                </a:pathLst>
              </a:custGeom>
              <a:solidFill>
                <a:srgbClr val="CE93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3" name="Freeform 447">
                <a:extLst>
                  <a:ext uri="{FF2B5EF4-FFF2-40B4-BE49-F238E27FC236}">
                    <a16:creationId xmlns:a16="http://schemas.microsoft.com/office/drawing/2014/main" id="{D4A56BBD-46FF-4014-B116-11ECC89075A3}"/>
                  </a:ext>
                </a:extLst>
              </p:cNvPr>
              <p:cNvSpPr>
                <a:spLocks/>
              </p:cNvSpPr>
              <p:nvPr/>
            </p:nvSpPr>
            <p:spPr bwMode="auto">
              <a:xfrm>
                <a:off x="2832" y="1826"/>
                <a:ext cx="34" cy="136"/>
              </a:xfrm>
              <a:custGeom>
                <a:avLst/>
                <a:gdLst>
                  <a:gd name="T0" fmla="*/ 5 w 14"/>
                  <a:gd name="T1" fmla="*/ 0 h 57"/>
                  <a:gd name="T2" fmla="*/ 4 w 14"/>
                  <a:gd name="T3" fmla="*/ 1 h 57"/>
                  <a:gd name="T4" fmla="*/ 0 w 14"/>
                  <a:gd name="T5" fmla="*/ 55 h 57"/>
                  <a:gd name="T6" fmla="*/ 2 w 14"/>
                  <a:gd name="T7" fmla="*/ 56 h 57"/>
                  <a:gd name="T8" fmla="*/ 5 w 14"/>
                  <a:gd name="T9" fmla="*/ 0 h 57"/>
                </a:gdLst>
                <a:ahLst/>
                <a:cxnLst>
                  <a:cxn ang="0">
                    <a:pos x="T0" y="T1"/>
                  </a:cxn>
                  <a:cxn ang="0">
                    <a:pos x="T2" y="T3"/>
                  </a:cxn>
                  <a:cxn ang="0">
                    <a:pos x="T4" y="T5"/>
                  </a:cxn>
                  <a:cxn ang="0">
                    <a:pos x="T6" y="T7"/>
                  </a:cxn>
                  <a:cxn ang="0">
                    <a:pos x="T8" y="T9"/>
                  </a:cxn>
                </a:cxnLst>
                <a:rect l="0" t="0" r="r" b="b"/>
                <a:pathLst>
                  <a:path w="14" h="57">
                    <a:moveTo>
                      <a:pt x="5" y="0"/>
                    </a:moveTo>
                    <a:cubicBezTo>
                      <a:pt x="4" y="1"/>
                      <a:pt x="4" y="1"/>
                      <a:pt x="4" y="1"/>
                    </a:cubicBezTo>
                    <a:cubicBezTo>
                      <a:pt x="14" y="17"/>
                      <a:pt x="10" y="40"/>
                      <a:pt x="0" y="55"/>
                    </a:cubicBezTo>
                    <a:cubicBezTo>
                      <a:pt x="0" y="56"/>
                      <a:pt x="1" y="57"/>
                      <a:pt x="2" y="56"/>
                    </a:cubicBezTo>
                    <a:cubicBezTo>
                      <a:pt x="14" y="42"/>
                      <a:pt x="14" y="16"/>
                      <a:pt x="5" y="0"/>
                    </a:cubicBezTo>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4" name="Freeform 448">
                <a:extLst>
                  <a:ext uri="{FF2B5EF4-FFF2-40B4-BE49-F238E27FC236}">
                    <a16:creationId xmlns:a16="http://schemas.microsoft.com/office/drawing/2014/main" id="{1D4C5855-B9C2-43E6-BC34-89903C55AF33}"/>
                  </a:ext>
                </a:extLst>
              </p:cNvPr>
              <p:cNvSpPr>
                <a:spLocks/>
              </p:cNvSpPr>
              <p:nvPr/>
            </p:nvSpPr>
            <p:spPr bwMode="auto">
              <a:xfrm>
                <a:off x="2742" y="1857"/>
                <a:ext cx="36" cy="83"/>
              </a:xfrm>
              <a:custGeom>
                <a:avLst/>
                <a:gdLst>
                  <a:gd name="T0" fmla="*/ 1 w 15"/>
                  <a:gd name="T1" fmla="*/ 0 h 35"/>
                  <a:gd name="T2" fmla="*/ 0 w 15"/>
                  <a:gd name="T3" fmla="*/ 1 h 35"/>
                  <a:gd name="T4" fmla="*/ 13 w 15"/>
                  <a:gd name="T5" fmla="*/ 34 h 35"/>
                  <a:gd name="T6" fmla="*/ 15 w 15"/>
                  <a:gd name="T7" fmla="*/ 34 h 35"/>
                  <a:gd name="T8" fmla="*/ 1 w 15"/>
                  <a:gd name="T9" fmla="*/ 0 h 35"/>
                </a:gdLst>
                <a:ahLst/>
                <a:cxnLst>
                  <a:cxn ang="0">
                    <a:pos x="T0" y="T1"/>
                  </a:cxn>
                  <a:cxn ang="0">
                    <a:pos x="T2" y="T3"/>
                  </a:cxn>
                  <a:cxn ang="0">
                    <a:pos x="T4" y="T5"/>
                  </a:cxn>
                  <a:cxn ang="0">
                    <a:pos x="T6" y="T7"/>
                  </a:cxn>
                  <a:cxn ang="0">
                    <a:pos x="T8" y="T9"/>
                  </a:cxn>
                </a:cxnLst>
                <a:rect l="0" t="0" r="r" b="b"/>
                <a:pathLst>
                  <a:path w="15" h="35">
                    <a:moveTo>
                      <a:pt x="1" y="0"/>
                    </a:moveTo>
                    <a:cubicBezTo>
                      <a:pt x="1" y="0"/>
                      <a:pt x="0" y="1"/>
                      <a:pt x="0" y="1"/>
                    </a:cubicBezTo>
                    <a:cubicBezTo>
                      <a:pt x="8" y="11"/>
                      <a:pt x="12" y="22"/>
                      <a:pt x="13" y="34"/>
                    </a:cubicBezTo>
                    <a:cubicBezTo>
                      <a:pt x="14" y="35"/>
                      <a:pt x="15" y="35"/>
                      <a:pt x="15" y="34"/>
                    </a:cubicBezTo>
                    <a:cubicBezTo>
                      <a:pt x="15" y="22"/>
                      <a:pt x="9" y="9"/>
                      <a:pt x="1" y="0"/>
                    </a:cubicBezTo>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5" name="Freeform 449">
                <a:extLst>
                  <a:ext uri="{FF2B5EF4-FFF2-40B4-BE49-F238E27FC236}">
                    <a16:creationId xmlns:a16="http://schemas.microsoft.com/office/drawing/2014/main" id="{F2E5EE45-81F0-4324-ADF8-77800B3183B1}"/>
                  </a:ext>
                </a:extLst>
              </p:cNvPr>
              <p:cNvSpPr>
                <a:spLocks/>
              </p:cNvSpPr>
              <p:nvPr/>
            </p:nvSpPr>
            <p:spPr bwMode="auto">
              <a:xfrm>
                <a:off x="2652" y="1774"/>
                <a:ext cx="104" cy="183"/>
              </a:xfrm>
              <a:custGeom>
                <a:avLst/>
                <a:gdLst>
                  <a:gd name="T0" fmla="*/ 28 w 44"/>
                  <a:gd name="T1" fmla="*/ 37 h 77"/>
                  <a:gd name="T2" fmla="*/ 1 w 44"/>
                  <a:gd name="T3" fmla="*/ 0 h 77"/>
                  <a:gd name="T4" fmla="*/ 0 w 44"/>
                  <a:gd name="T5" fmla="*/ 1 h 77"/>
                  <a:gd name="T6" fmla="*/ 25 w 44"/>
                  <a:gd name="T7" fmla="*/ 35 h 77"/>
                  <a:gd name="T8" fmla="*/ 42 w 44"/>
                  <a:gd name="T9" fmla="*/ 76 h 77"/>
                  <a:gd name="T10" fmla="*/ 44 w 44"/>
                  <a:gd name="T11" fmla="*/ 76 h 77"/>
                  <a:gd name="T12" fmla="*/ 28 w 44"/>
                  <a:gd name="T13" fmla="*/ 37 h 77"/>
                </a:gdLst>
                <a:ahLst/>
                <a:cxnLst>
                  <a:cxn ang="0">
                    <a:pos x="T0" y="T1"/>
                  </a:cxn>
                  <a:cxn ang="0">
                    <a:pos x="T2" y="T3"/>
                  </a:cxn>
                  <a:cxn ang="0">
                    <a:pos x="T4" y="T5"/>
                  </a:cxn>
                  <a:cxn ang="0">
                    <a:pos x="T6" y="T7"/>
                  </a:cxn>
                  <a:cxn ang="0">
                    <a:pos x="T8" y="T9"/>
                  </a:cxn>
                  <a:cxn ang="0">
                    <a:pos x="T10" y="T11"/>
                  </a:cxn>
                  <a:cxn ang="0">
                    <a:pos x="T12" y="T13"/>
                  </a:cxn>
                </a:cxnLst>
                <a:rect l="0" t="0" r="r" b="b"/>
                <a:pathLst>
                  <a:path w="44" h="77">
                    <a:moveTo>
                      <a:pt x="28" y="37"/>
                    </a:moveTo>
                    <a:cubicBezTo>
                      <a:pt x="19" y="24"/>
                      <a:pt x="9" y="13"/>
                      <a:pt x="1" y="0"/>
                    </a:cubicBezTo>
                    <a:cubicBezTo>
                      <a:pt x="0" y="1"/>
                      <a:pt x="0" y="1"/>
                      <a:pt x="0" y="1"/>
                    </a:cubicBezTo>
                    <a:cubicBezTo>
                      <a:pt x="7" y="13"/>
                      <a:pt x="17" y="24"/>
                      <a:pt x="25" y="35"/>
                    </a:cubicBezTo>
                    <a:cubicBezTo>
                      <a:pt x="34" y="47"/>
                      <a:pt x="39" y="61"/>
                      <a:pt x="42" y="76"/>
                    </a:cubicBezTo>
                    <a:cubicBezTo>
                      <a:pt x="42" y="77"/>
                      <a:pt x="44" y="76"/>
                      <a:pt x="44" y="76"/>
                    </a:cubicBezTo>
                    <a:cubicBezTo>
                      <a:pt x="44" y="61"/>
                      <a:pt x="36" y="48"/>
                      <a:pt x="28" y="37"/>
                    </a:cubicBezTo>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6" name="Freeform 450">
                <a:extLst>
                  <a:ext uri="{FF2B5EF4-FFF2-40B4-BE49-F238E27FC236}">
                    <a16:creationId xmlns:a16="http://schemas.microsoft.com/office/drawing/2014/main" id="{53A1C817-A609-43EE-A5B7-AB81C4E9F4BF}"/>
                  </a:ext>
                </a:extLst>
              </p:cNvPr>
              <p:cNvSpPr>
                <a:spLocks/>
              </p:cNvSpPr>
              <p:nvPr/>
            </p:nvSpPr>
            <p:spPr bwMode="auto">
              <a:xfrm>
                <a:off x="2542" y="1658"/>
                <a:ext cx="129" cy="209"/>
              </a:xfrm>
              <a:custGeom>
                <a:avLst/>
                <a:gdLst>
                  <a:gd name="T0" fmla="*/ 23 w 54"/>
                  <a:gd name="T1" fmla="*/ 53 h 88"/>
                  <a:gd name="T2" fmla="*/ 7 w 54"/>
                  <a:gd name="T3" fmla="*/ 28 h 88"/>
                  <a:gd name="T4" fmla="*/ 2 w 54"/>
                  <a:gd name="T5" fmla="*/ 0 h 88"/>
                  <a:gd name="T6" fmla="*/ 1 w 54"/>
                  <a:gd name="T7" fmla="*/ 0 h 88"/>
                  <a:gd name="T8" fmla="*/ 14 w 54"/>
                  <a:gd name="T9" fmla="*/ 46 h 88"/>
                  <a:gd name="T10" fmla="*/ 54 w 54"/>
                  <a:gd name="T11" fmla="*/ 88 h 88"/>
                  <a:gd name="T12" fmla="*/ 54 w 54"/>
                  <a:gd name="T13" fmla="*/ 87 h 88"/>
                  <a:gd name="T14" fmla="*/ 23 w 54"/>
                  <a:gd name="T15" fmla="*/ 53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88">
                    <a:moveTo>
                      <a:pt x="23" y="53"/>
                    </a:moveTo>
                    <a:cubicBezTo>
                      <a:pt x="16" y="45"/>
                      <a:pt x="11" y="37"/>
                      <a:pt x="7" y="28"/>
                    </a:cubicBezTo>
                    <a:cubicBezTo>
                      <a:pt x="4" y="19"/>
                      <a:pt x="3" y="10"/>
                      <a:pt x="2" y="0"/>
                    </a:cubicBezTo>
                    <a:cubicBezTo>
                      <a:pt x="1" y="0"/>
                      <a:pt x="1" y="0"/>
                      <a:pt x="1" y="0"/>
                    </a:cubicBezTo>
                    <a:cubicBezTo>
                      <a:pt x="0" y="17"/>
                      <a:pt x="5" y="32"/>
                      <a:pt x="14" y="46"/>
                    </a:cubicBezTo>
                    <a:cubicBezTo>
                      <a:pt x="25" y="62"/>
                      <a:pt x="43" y="72"/>
                      <a:pt x="54" y="88"/>
                    </a:cubicBezTo>
                    <a:cubicBezTo>
                      <a:pt x="54" y="88"/>
                      <a:pt x="54" y="88"/>
                      <a:pt x="54" y="87"/>
                    </a:cubicBezTo>
                    <a:cubicBezTo>
                      <a:pt x="48" y="72"/>
                      <a:pt x="33" y="64"/>
                      <a:pt x="23" y="53"/>
                    </a:cubicBezTo>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7" name="Freeform 451">
                <a:extLst>
                  <a:ext uri="{FF2B5EF4-FFF2-40B4-BE49-F238E27FC236}">
                    <a16:creationId xmlns:a16="http://schemas.microsoft.com/office/drawing/2014/main" id="{05851070-4C4F-4E6D-934D-7FCA6346B472}"/>
                  </a:ext>
                </a:extLst>
              </p:cNvPr>
              <p:cNvSpPr>
                <a:spLocks/>
              </p:cNvSpPr>
              <p:nvPr/>
            </p:nvSpPr>
            <p:spPr bwMode="auto">
              <a:xfrm>
                <a:off x="2335" y="1460"/>
                <a:ext cx="110" cy="343"/>
              </a:xfrm>
              <a:custGeom>
                <a:avLst/>
                <a:gdLst>
                  <a:gd name="T0" fmla="*/ 46 w 46"/>
                  <a:gd name="T1" fmla="*/ 143 h 144"/>
                  <a:gd name="T2" fmla="*/ 9 w 46"/>
                  <a:gd name="T3" fmla="*/ 77 h 144"/>
                  <a:gd name="T4" fmla="*/ 5 w 46"/>
                  <a:gd name="T5" fmla="*/ 36 h 144"/>
                  <a:gd name="T6" fmla="*/ 9 w 46"/>
                  <a:gd name="T7" fmla="*/ 17 h 144"/>
                  <a:gd name="T8" fmla="*/ 18 w 46"/>
                  <a:gd name="T9" fmla="*/ 1 h 144"/>
                  <a:gd name="T10" fmla="*/ 17 w 46"/>
                  <a:gd name="T11" fmla="*/ 1 h 144"/>
                  <a:gd name="T12" fmla="*/ 3 w 46"/>
                  <a:gd name="T13" fmla="*/ 35 h 144"/>
                  <a:gd name="T14" fmla="*/ 6 w 46"/>
                  <a:gd name="T15" fmla="*/ 76 h 144"/>
                  <a:gd name="T16" fmla="*/ 45 w 46"/>
                  <a:gd name="T17" fmla="*/ 144 h 144"/>
                  <a:gd name="T18" fmla="*/ 46 w 46"/>
                  <a:gd name="T19" fmla="*/ 143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144">
                    <a:moveTo>
                      <a:pt x="46" y="143"/>
                    </a:moveTo>
                    <a:cubicBezTo>
                      <a:pt x="28" y="125"/>
                      <a:pt x="16" y="100"/>
                      <a:pt x="9" y="77"/>
                    </a:cubicBezTo>
                    <a:cubicBezTo>
                      <a:pt x="5" y="63"/>
                      <a:pt x="3" y="50"/>
                      <a:pt x="5" y="36"/>
                    </a:cubicBezTo>
                    <a:cubicBezTo>
                      <a:pt x="5" y="29"/>
                      <a:pt x="7" y="23"/>
                      <a:pt x="9" y="17"/>
                    </a:cubicBezTo>
                    <a:cubicBezTo>
                      <a:pt x="12" y="11"/>
                      <a:pt x="15" y="6"/>
                      <a:pt x="18" y="1"/>
                    </a:cubicBezTo>
                    <a:cubicBezTo>
                      <a:pt x="18" y="0"/>
                      <a:pt x="17" y="0"/>
                      <a:pt x="17" y="1"/>
                    </a:cubicBezTo>
                    <a:cubicBezTo>
                      <a:pt x="10" y="12"/>
                      <a:pt x="5" y="22"/>
                      <a:pt x="3" y="35"/>
                    </a:cubicBezTo>
                    <a:cubicBezTo>
                      <a:pt x="0" y="49"/>
                      <a:pt x="3" y="62"/>
                      <a:pt x="6" y="76"/>
                    </a:cubicBezTo>
                    <a:cubicBezTo>
                      <a:pt x="12" y="100"/>
                      <a:pt x="26" y="126"/>
                      <a:pt x="45" y="144"/>
                    </a:cubicBezTo>
                    <a:cubicBezTo>
                      <a:pt x="45" y="144"/>
                      <a:pt x="46" y="143"/>
                      <a:pt x="46" y="143"/>
                    </a:cubicBezTo>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8" name="Freeform 452">
                <a:extLst>
                  <a:ext uri="{FF2B5EF4-FFF2-40B4-BE49-F238E27FC236}">
                    <a16:creationId xmlns:a16="http://schemas.microsoft.com/office/drawing/2014/main" id="{AEF870A6-BAFF-4E57-BE03-F6B30A269C50}"/>
                  </a:ext>
                </a:extLst>
              </p:cNvPr>
              <p:cNvSpPr>
                <a:spLocks/>
              </p:cNvSpPr>
              <p:nvPr/>
            </p:nvSpPr>
            <p:spPr bwMode="auto">
              <a:xfrm>
                <a:off x="2390" y="1643"/>
                <a:ext cx="62" cy="136"/>
              </a:xfrm>
              <a:custGeom>
                <a:avLst/>
                <a:gdLst>
                  <a:gd name="T0" fmla="*/ 25 w 26"/>
                  <a:gd name="T1" fmla="*/ 56 h 57"/>
                  <a:gd name="T2" fmla="*/ 11 w 26"/>
                  <a:gd name="T3" fmla="*/ 30 h 57"/>
                  <a:gd name="T4" fmla="*/ 4 w 26"/>
                  <a:gd name="T5" fmla="*/ 1 h 57"/>
                  <a:gd name="T6" fmla="*/ 3 w 26"/>
                  <a:gd name="T7" fmla="*/ 1 h 57"/>
                  <a:gd name="T8" fmla="*/ 25 w 26"/>
                  <a:gd name="T9" fmla="*/ 56 h 57"/>
                  <a:gd name="T10" fmla="*/ 25 w 26"/>
                  <a:gd name="T11" fmla="*/ 56 h 57"/>
                </a:gdLst>
                <a:ahLst/>
                <a:cxnLst>
                  <a:cxn ang="0">
                    <a:pos x="T0" y="T1"/>
                  </a:cxn>
                  <a:cxn ang="0">
                    <a:pos x="T2" y="T3"/>
                  </a:cxn>
                  <a:cxn ang="0">
                    <a:pos x="T4" y="T5"/>
                  </a:cxn>
                  <a:cxn ang="0">
                    <a:pos x="T6" y="T7"/>
                  </a:cxn>
                  <a:cxn ang="0">
                    <a:pos x="T8" y="T9"/>
                  </a:cxn>
                  <a:cxn ang="0">
                    <a:pos x="T10" y="T11"/>
                  </a:cxn>
                </a:cxnLst>
                <a:rect l="0" t="0" r="r" b="b"/>
                <a:pathLst>
                  <a:path w="26" h="57">
                    <a:moveTo>
                      <a:pt x="25" y="56"/>
                    </a:moveTo>
                    <a:cubicBezTo>
                      <a:pt x="20" y="47"/>
                      <a:pt x="15" y="39"/>
                      <a:pt x="11" y="30"/>
                    </a:cubicBezTo>
                    <a:cubicBezTo>
                      <a:pt x="7" y="20"/>
                      <a:pt x="5" y="11"/>
                      <a:pt x="4" y="1"/>
                    </a:cubicBezTo>
                    <a:cubicBezTo>
                      <a:pt x="4" y="0"/>
                      <a:pt x="3" y="0"/>
                      <a:pt x="3" y="1"/>
                    </a:cubicBezTo>
                    <a:cubicBezTo>
                      <a:pt x="0" y="21"/>
                      <a:pt x="13" y="41"/>
                      <a:pt x="25" y="56"/>
                    </a:cubicBezTo>
                    <a:cubicBezTo>
                      <a:pt x="25" y="57"/>
                      <a:pt x="26" y="56"/>
                      <a:pt x="25" y="56"/>
                    </a:cubicBezTo>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9" name="Freeform 453">
                <a:extLst>
                  <a:ext uri="{FF2B5EF4-FFF2-40B4-BE49-F238E27FC236}">
                    <a16:creationId xmlns:a16="http://schemas.microsoft.com/office/drawing/2014/main" id="{E4533C77-913F-4BA8-9048-EAE571589990}"/>
                  </a:ext>
                </a:extLst>
              </p:cNvPr>
              <p:cNvSpPr>
                <a:spLocks/>
              </p:cNvSpPr>
              <p:nvPr/>
            </p:nvSpPr>
            <p:spPr bwMode="auto">
              <a:xfrm>
                <a:off x="2281" y="1520"/>
                <a:ext cx="52" cy="195"/>
              </a:xfrm>
              <a:custGeom>
                <a:avLst/>
                <a:gdLst>
                  <a:gd name="T0" fmla="*/ 22 w 22"/>
                  <a:gd name="T1" fmla="*/ 81 h 82"/>
                  <a:gd name="T2" fmla="*/ 5 w 22"/>
                  <a:gd name="T3" fmla="*/ 45 h 82"/>
                  <a:gd name="T4" fmla="*/ 11 w 22"/>
                  <a:gd name="T5" fmla="*/ 1 h 82"/>
                  <a:gd name="T6" fmla="*/ 10 w 22"/>
                  <a:gd name="T7" fmla="*/ 0 h 82"/>
                  <a:gd name="T8" fmla="*/ 2 w 22"/>
                  <a:gd name="T9" fmla="*/ 44 h 82"/>
                  <a:gd name="T10" fmla="*/ 21 w 22"/>
                  <a:gd name="T11" fmla="*/ 82 h 82"/>
                  <a:gd name="T12" fmla="*/ 22 w 22"/>
                  <a:gd name="T13" fmla="*/ 81 h 82"/>
                </a:gdLst>
                <a:ahLst/>
                <a:cxnLst>
                  <a:cxn ang="0">
                    <a:pos x="T0" y="T1"/>
                  </a:cxn>
                  <a:cxn ang="0">
                    <a:pos x="T2" y="T3"/>
                  </a:cxn>
                  <a:cxn ang="0">
                    <a:pos x="T4" y="T5"/>
                  </a:cxn>
                  <a:cxn ang="0">
                    <a:pos x="T6" y="T7"/>
                  </a:cxn>
                  <a:cxn ang="0">
                    <a:pos x="T8" y="T9"/>
                  </a:cxn>
                  <a:cxn ang="0">
                    <a:pos x="T10" y="T11"/>
                  </a:cxn>
                  <a:cxn ang="0">
                    <a:pos x="T12" y="T13"/>
                  </a:cxn>
                </a:cxnLst>
                <a:rect l="0" t="0" r="r" b="b"/>
                <a:pathLst>
                  <a:path w="22" h="82">
                    <a:moveTo>
                      <a:pt x="22" y="81"/>
                    </a:moveTo>
                    <a:cubicBezTo>
                      <a:pt x="13" y="70"/>
                      <a:pt x="7" y="59"/>
                      <a:pt x="5" y="45"/>
                    </a:cubicBezTo>
                    <a:cubicBezTo>
                      <a:pt x="2" y="31"/>
                      <a:pt x="3" y="13"/>
                      <a:pt x="11" y="1"/>
                    </a:cubicBezTo>
                    <a:cubicBezTo>
                      <a:pt x="11" y="0"/>
                      <a:pt x="11" y="0"/>
                      <a:pt x="10" y="0"/>
                    </a:cubicBezTo>
                    <a:cubicBezTo>
                      <a:pt x="0" y="11"/>
                      <a:pt x="0" y="30"/>
                      <a:pt x="2" y="44"/>
                    </a:cubicBezTo>
                    <a:cubicBezTo>
                      <a:pt x="4" y="58"/>
                      <a:pt x="10" y="73"/>
                      <a:pt x="21" y="82"/>
                    </a:cubicBezTo>
                    <a:cubicBezTo>
                      <a:pt x="22" y="82"/>
                      <a:pt x="22" y="82"/>
                      <a:pt x="22" y="81"/>
                    </a:cubicBezTo>
                  </a:path>
                </a:pathLst>
              </a:custGeom>
              <a:solidFill>
                <a:srgbClr val="BC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0" name="Freeform 454">
                <a:extLst>
                  <a:ext uri="{FF2B5EF4-FFF2-40B4-BE49-F238E27FC236}">
                    <a16:creationId xmlns:a16="http://schemas.microsoft.com/office/drawing/2014/main" id="{BE6D55C9-72BF-4B64-9FAB-E5EBA2EEB3B8}"/>
                  </a:ext>
                </a:extLst>
              </p:cNvPr>
              <p:cNvSpPr>
                <a:spLocks noEditPoints="1"/>
              </p:cNvSpPr>
              <p:nvPr/>
            </p:nvSpPr>
            <p:spPr bwMode="auto">
              <a:xfrm>
                <a:off x="2254" y="1406"/>
                <a:ext cx="642" cy="539"/>
              </a:xfrm>
              <a:custGeom>
                <a:avLst/>
                <a:gdLst>
                  <a:gd name="T0" fmla="*/ 255 w 270"/>
                  <a:gd name="T1" fmla="*/ 199 h 227"/>
                  <a:gd name="T2" fmla="*/ 252 w 270"/>
                  <a:gd name="T3" fmla="*/ 219 h 227"/>
                  <a:gd name="T4" fmla="*/ 258 w 270"/>
                  <a:gd name="T5" fmla="*/ 227 h 227"/>
                  <a:gd name="T6" fmla="*/ 264 w 270"/>
                  <a:gd name="T7" fmla="*/ 221 h 227"/>
                  <a:gd name="T8" fmla="*/ 264 w 270"/>
                  <a:gd name="T9" fmla="*/ 221 h 227"/>
                  <a:gd name="T10" fmla="*/ 265 w 270"/>
                  <a:gd name="T11" fmla="*/ 219 h 227"/>
                  <a:gd name="T12" fmla="*/ 265 w 270"/>
                  <a:gd name="T13" fmla="*/ 218 h 227"/>
                  <a:gd name="T14" fmla="*/ 270 w 270"/>
                  <a:gd name="T15" fmla="*/ 205 h 227"/>
                  <a:gd name="T16" fmla="*/ 255 w 270"/>
                  <a:gd name="T17" fmla="*/ 195 h 227"/>
                  <a:gd name="T18" fmla="*/ 253 w 270"/>
                  <a:gd name="T19" fmla="*/ 191 h 227"/>
                  <a:gd name="T20" fmla="*/ 255 w 270"/>
                  <a:gd name="T21" fmla="*/ 194 h 227"/>
                  <a:gd name="T22" fmla="*/ 204 w 270"/>
                  <a:gd name="T23" fmla="*/ 168 h 227"/>
                  <a:gd name="T24" fmla="*/ 191 w 270"/>
                  <a:gd name="T25" fmla="*/ 177 h 227"/>
                  <a:gd name="T26" fmla="*/ 195 w 270"/>
                  <a:gd name="T27" fmla="*/ 192 h 227"/>
                  <a:gd name="T28" fmla="*/ 204 w 270"/>
                  <a:gd name="T29" fmla="*/ 205 h 227"/>
                  <a:gd name="T30" fmla="*/ 211 w 270"/>
                  <a:gd name="T31" fmla="*/ 201 h 227"/>
                  <a:gd name="T32" fmla="*/ 206 w 270"/>
                  <a:gd name="T33" fmla="*/ 190 h 227"/>
                  <a:gd name="T34" fmla="*/ 212 w 270"/>
                  <a:gd name="T35" fmla="*/ 198 h 227"/>
                  <a:gd name="T36" fmla="*/ 225 w 270"/>
                  <a:gd name="T37" fmla="*/ 219 h 227"/>
                  <a:gd name="T38" fmla="*/ 244 w 270"/>
                  <a:gd name="T39" fmla="*/ 221 h 227"/>
                  <a:gd name="T40" fmla="*/ 250 w 270"/>
                  <a:gd name="T41" fmla="*/ 182 h 227"/>
                  <a:gd name="T42" fmla="*/ 234 w 270"/>
                  <a:gd name="T43" fmla="*/ 197 h 227"/>
                  <a:gd name="T44" fmla="*/ 204 w 270"/>
                  <a:gd name="T45" fmla="*/ 168 h 227"/>
                  <a:gd name="T46" fmla="*/ 128 w 270"/>
                  <a:gd name="T47" fmla="*/ 134 h 227"/>
                  <a:gd name="T48" fmla="*/ 141 w 270"/>
                  <a:gd name="T49" fmla="*/ 151 h 227"/>
                  <a:gd name="T50" fmla="*/ 174 w 270"/>
                  <a:gd name="T51" fmla="*/ 183 h 227"/>
                  <a:gd name="T52" fmla="*/ 182 w 270"/>
                  <a:gd name="T53" fmla="*/ 184 h 227"/>
                  <a:gd name="T54" fmla="*/ 181 w 270"/>
                  <a:gd name="T55" fmla="*/ 175 h 227"/>
                  <a:gd name="T56" fmla="*/ 160 w 270"/>
                  <a:gd name="T57" fmla="*/ 141 h 227"/>
                  <a:gd name="T58" fmla="*/ 127 w 270"/>
                  <a:gd name="T59" fmla="*/ 123 h 227"/>
                  <a:gd name="T60" fmla="*/ 68 w 270"/>
                  <a:gd name="T61" fmla="*/ 0 h 227"/>
                  <a:gd name="T62" fmla="*/ 5 w 270"/>
                  <a:gd name="T63" fmla="*/ 41 h 227"/>
                  <a:gd name="T64" fmla="*/ 4 w 270"/>
                  <a:gd name="T65" fmla="*/ 68 h 227"/>
                  <a:gd name="T66" fmla="*/ 12 w 270"/>
                  <a:gd name="T67" fmla="*/ 69 h 227"/>
                  <a:gd name="T68" fmla="*/ 21 w 270"/>
                  <a:gd name="T69" fmla="*/ 48 h 227"/>
                  <a:gd name="T70" fmla="*/ 22 w 270"/>
                  <a:gd name="T71" fmla="*/ 49 h 227"/>
                  <a:gd name="T72" fmla="*/ 16 w 270"/>
                  <a:gd name="T73" fmla="*/ 94 h 227"/>
                  <a:gd name="T74" fmla="*/ 30 w 270"/>
                  <a:gd name="T75" fmla="*/ 107 h 227"/>
                  <a:gd name="T76" fmla="*/ 40 w 270"/>
                  <a:gd name="T77" fmla="*/ 102 h 227"/>
                  <a:gd name="T78" fmla="*/ 40 w 270"/>
                  <a:gd name="T79" fmla="*/ 99 h 227"/>
                  <a:gd name="T80" fmla="*/ 51 w 270"/>
                  <a:gd name="T81" fmla="*/ 24 h 227"/>
                  <a:gd name="T82" fmla="*/ 52 w 270"/>
                  <a:gd name="T83" fmla="*/ 24 h 227"/>
                  <a:gd name="T84" fmla="*/ 39 w 270"/>
                  <a:gd name="T85" fmla="*/ 59 h 227"/>
                  <a:gd name="T86" fmla="*/ 50 w 270"/>
                  <a:gd name="T87" fmla="*/ 120 h 227"/>
                  <a:gd name="T88" fmla="*/ 54 w 270"/>
                  <a:gd name="T89" fmla="*/ 122 h 227"/>
                  <a:gd name="T90" fmla="*/ 60 w 270"/>
                  <a:gd name="T91" fmla="*/ 101 h 227"/>
                  <a:gd name="T92" fmla="*/ 61 w 270"/>
                  <a:gd name="T93" fmla="*/ 101 h 227"/>
                  <a:gd name="T94" fmla="*/ 101 w 270"/>
                  <a:gd name="T95" fmla="*/ 160 h 227"/>
                  <a:gd name="T96" fmla="*/ 125 w 270"/>
                  <a:gd name="T97" fmla="*/ 150 h 227"/>
                  <a:gd name="T98" fmla="*/ 122 w 270"/>
                  <a:gd name="T99" fmla="*/ 110 h 227"/>
                  <a:gd name="T100" fmla="*/ 96 w 270"/>
                  <a:gd name="T101" fmla="*/ 120 h 227"/>
                  <a:gd name="T102" fmla="*/ 53 w 270"/>
                  <a:gd name="T103" fmla="*/ 68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0" h="227">
                    <a:moveTo>
                      <a:pt x="255" y="194"/>
                    </a:moveTo>
                    <a:cubicBezTo>
                      <a:pt x="255" y="196"/>
                      <a:pt x="255" y="197"/>
                      <a:pt x="255" y="199"/>
                    </a:cubicBezTo>
                    <a:cubicBezTo>
                      <a:pt x="254" y="199"/>
                      <a:pt x="254" y="199"/>
                      <a:pt x="254" y="200"/>
                    </a:cubicBezTo>
                    <a:cubicBezTo>
                      <a:pt x="255" y="206"/>
                      <a:pt x="254" y="213"/>
                      <a:pt x="252" y="219"/>
                    </a:cubicBezTo>
                    <a:cubicBezTo>
                      <a:pt x="252" y="219"/>
                      <a:pt x="252" y="219"/>
                      <a:pt x="252" y="219"/>
                    </a:cubicBezTo>
                    <a:cubicBezTo>
                      <a:pt x="252" y="222"/>
                      <a:pt x="255" y="227"/>
                      <a:pt x="258" y="227"/>
                    </a:cubicBezTo>
                    <a:cubicBezTo>
                      <a:pt x="259" y="227"/>
                      <a:pt x="260" y="226"/>
                      <a:pt x="260" y="226"/>
                    </a:cubicBezTo>
                    <a:cubicBezTo>
                      <a:pt x="262" y="224"/>
                      <a:pt x="263" y="223"/>
                      <a:pt x="264" y="221"/>
                    </a:cubicBezTo>
                    <a:cubicBezTo>
                      <a:pt x="264" y="221"/>
                      <a:pt x="264" y="221"/>
                      <a:pt x="264" y="221"/>
                    </a:cubicBezTo>
                    <a:cubicBezTo>
                      <a:pt x="264" y="221"/>
                      <a:pt x="264" y="221"/>
                      <a:pt x="264" y="221"/>
                    </a:cubicBezTo>
                    <a:cubicBezTo>
                      <a:pt x="264" y="220"/>
                      <a:pt x="264" y="220"/>
                      <a:pt x="264" y="220"/>
                    </a:cubicBezTo>
                    <a:cubicBezTo>
                      <a:pt x="264" y="220"/>
                      <a:pt x="264" y="219"/>
                      <a:pt x="265" y="219"/>
                    </a:cubicBezTo>
                    <a:cubicBezTo>
                      <a:pt x="264" y="216"/>
                      <a:pt x="264" y="216"/>
                      <a:pt x="264" y="216"/>
                    </a:cubicBezTo>
                    <a:cubicBezTo>
                      <a:pt x="265" y="218"/>
                      <a:pt x="265" y="218"/>
                      <a:pt x="265" y="218"/>
                    </a:cubicBezTo>
                    <a:cubicBezTo>
                      <a:pt x="267" y="215"/>
                      <a:pt x="268" y="210"/>
                      <a:pt x="270" y="205"/>
                    </a:cubicBezTo>
                    <a:cubicBezTo>
                      <a:pt x="270" y="205"/>
                      <a:pt x="270" y="205"/>
                      <a:pt x="270" y="205"/>
                    </a:cubicBezTo>
                    <a:cubicBezTo>
                      <a:pt x="269" y="205"/>
                      <a:pt x="269" y="205"/>
                      <a:pt x="268" y="205"/>
                    </a:cubicBezTo>
                    <a:cubicBezTo>
                      <a:pt x="263" y="205"/>
                      <a:pt x="258" y="201"/>
                      <a:pt x="255" y="195"/>
                    </a:cubicBezTo>
                    <a:cubicBezTo>
                      <a:pt x="255" y="195"/>
                      <a:pt x="255" y="194"/>
                      <a:pt x="255" y="194"/>
                    </a:cubicBezTo>
                    <a:moveTo>
                      <a:pt x="253" y="191"/>
                    </a:moveTo>
                    <a:cubicBezTo>
                      <a:pt x="254" y="193"/>
                      <a:pt x="254" y="196"/>
                      <a:pt x="254" y="198"/>
                    </a:cubicBezTo>
                    <a:cubicBezTo>
                      <a:pt x="254" y="197"/>
                      <a:pt x="254" y="195"/>
                      <a:pt x="255" y="194"/>
                    </a:cubicBezTo>
                    <a:cubicBezTo>
                      <a:pt x="254" y="193"/>
                      <a:pt x="253" y="192"/>
                      <a:pt x="253" y="191"/>
                    </a:cubicBezTo>
                    <a:moveTo>
                      <a:pt x="204" y="168"/>
                    </a:moveTo>
                    <a:cubicBezTo>
                      <a:pt x="203" y="170"/>
                      <a:pt x="201" y="172"/>
                      <a:pt x="199" y="174"/>
                    </a:cubicBezTo>
                    <a:cubicBezTo>
                      <a:pt x="197" y="176"/>
                      <a:pt x="194" y="177"/>
                      <a:pt x="191" y="177"/>
                    </a:cubicBezTo>
                    <a:cubicBezTo>
                      <a:pt x="188" y="177"/>
                      <a:pt x="184" y="175"/>
                      <a:pt x="180" y="172"/>
                    </a:cubicBezTo>
                    <a:cubicBezTo>
                      <a:pt x="185" y="179"/>
                      <a:pt x="191" y="185"/>
                      <a:pt x="195" y="192"/>
                    </a:cubicBezTo>
                    <a:cubicBezTo>
                      <a:pt x="196" y="193"/>
                      <a:pt x="197" y="195"/>
                      <a:pt x="198" y="196"/>
                    </a:cubicBezTo>
                    <a:cubicBezTo>
                      <a:pt x="200" y="199"/>
                      <a:pt x="202" y="202"/>
                      <a:pt x="204" y="205"/>
                    </a:cubicBezTo>
                    <a:cubicBezTo>
                      <a:pt x="206" y="206"/>
                      <a:pt x="207" y="207"/>
                      <a:pt x="208" y="207"/>
                    </a:cubicBezTo>
                    <a:cubicBezTo>
                      <a:pt x="210" y="207"/>
                      <a:pt x="211" y="204"/>
                      <a:pt x="211" y="201"/>
                    </a:cubicBezTo>
                    <a:cubicBezTo>
                      <a:pt x="210" y="198"/>
                      <a:pt x="208" y="194"/>
                      <a:pt x="205" y="191"/>
                    </a:cubicBezTo>
                    <a:cubicBezTo>
                      <a:pt x="205" y="191"/>
                      <a:pt x="206" y="190"/>
                      <a:pt x="206" y="190"/>
                    </a:cubicBezTo>
                    <a:cubicBezTo>
                      <a:pt x="206" y="190"/>
                      <a:pt x="206" y="190"/>
                      <a:pt x="206" y="190"/>
                    </a:cubicBezTo>
                    <a:cubicBezTo>
                      <a:pt x="208" y="193"/>
                      <a:pt x="210" y="195"/>
                      <a:pt x="212" y="198"/>
                    </a:cubicBezTo>
                    <a:cubicBezTo>
                      <a:pt x="215" y="201"/>
                      <a:pt x="218" y="205"/>
                      <a:pt x="220" y="209"/>
                    </a:cubicBezTo>
                    <a:cubicBezTo>
                      <a:pt x="222" y="212"/>
                      <a:pt x="223" y="216"/>
                      <a:pt x="225" y="219"/>
                    </a:cubicBezTo>
                    <a:cubicBezTo>
                      <a:pt x="228" y="222"/>
                      <a:pt x="232" y="224"/>
                      <a:pt x="235" y="224"/>
                    </a:cubicBezTo>
                    <a:cubicBezTo>
                      <a:pt x="238" y="224"/>
                      <a:pt x="241" y="223"/>
                      <a:pt x="244" y="221"/>
                    </a:cubicBezTo>
                    <a:cubicBezTo>
                      <a:pt x="248" y="217"/>
                      <a:pt x="250" y="212"/>
                      <a:pt x="252" y="207"/>
                    </a:cubicBezTo>
                    <a:cubicBezTo>
                      <a:pt x="253" y="198"/>
                      <a:pt x="253" y="190"/>
                      <a:pt x="250" y="182"/>
                    </a:cubicBezTo>
                    <a:cubicBezTo>
                      <a:pt x="249" y="185"/>
                      <a:pt x="248" y="187"/>
                      <a:pt x="246" y="190"/>
                    </a:cubicBezTo>
                    <a:cubicBezTo>
                      <a:pt x="243" y="195"/>
                      <a:pt x="239" y="197"/>
                      <a:pt x="234" y="197"/>
                    </a:cubicBezTo>
                    <a:cubicBezTo>
                      <a:pt x="228" y="197"/>
                      <a:pt x="222" y="193"/>
                      <a:pt x="217" y="188"/>
                    </a:cubicBezTo>
                    <a:cubicBezTo>
                      <a:pt x="212" y="183"/>
                      <a:pt x="207" y="176"/>
                      <a:pt x="204" y="168"/>
                    </a:cubicBezTo>
                    <a:moveTo>
                      <a:pt x="124" y="115"/>
                    </a:moveTo>
                    <a:cubicBezTo>
                      <a:pt x="125" y="122"/>
                      <a:pt x="126" y="128"/>
                      <a:pt x="128" y="134"/>
                    </a:cubicBezTo>
                    <a:cubicBezTo>
                      <a:pt x="129" y="135"/>
                      <a:pt x="129" y="136"/>
                      <a:pt x="130" y="137"/>
                    </a:cubicBezTo>
                    <a:cubicBezTo>
                      <a:pt x="133" y="142"/>
                      <a:pt x="137" y="147"/>
                      <a:pt x="141" y="151"/>
                    </a:cubicBezTo>
                    <a:cubicBezTo>
                      <a:pt x="147" y="157"/>
                      <a:pt x="154" y="162"/>
                      <a:pt x="160" y="168"/>
                    </a:cubicBezTo>
                    <a:cubicBezTo>
                      <a:pt x="165" y="173"/>
                      <a:pt x="169" y="179"/>
                      <a:pt x="174" y="183"/>
                    </a:cubicBezTo>
                    <a:cubicBezTo>
                      <a:pt x="176" y="184"/>
                      <a:pt x="177" y="185"/>
                      <a:pt x="179" y="185"/>
                    </a:cubicBezTo>
                    <a:cubicBezTo>
                      <a:pt x="180" y="185"/>
                      <a:pt x="181" y="185"/>
                      <a:pt x="182" y="184"/>
                    </a:cubicBezTo>
                    <a:cubicBezTo>
                      <a:pt x="184" y="182"/>
                      <a:pt x="182" y="178"/>
                      <a:pt x="181" y="175"/>
                    </a:cubicBezTo>
                    <a:cubicBezTo>
                      <a:pt x="181" y="175"/>
                      <a:pt x="181" y="175"/>
                      <a:pt x="181" y="175"/>
                    </a:cubicBezTo>
                    <a:cubicBezTo>
                      <a:pt x="177" y="171"/>
                      <a:pt x="174" y="166"/>
                      <a:pt x="171" y="161"/>
                    </a:cubicBezTo>
                    <a:cubicBezTo>
                      <a:pt x="167" y="155"/>
                      <a:pt x="163" y="148"/>
                      <a:pt x="160" y="141"/>
                    </a:cubicBezTo>
                    <a:cubicBezTo>
                      <a:pt x="157" y="145"/>
                      <a:pt x="153" y="146"/>
                      <a:pt x="150" y="146"/>
                    </a:cubicBezTo>
                    <a:cubicBezTo>
                      <a:pt x="140" y="146"/>
                      <a:pt x="131" y="132"/>
                      <a:pt x="127" y="123"/>
                    </a:cubicBezTo>
                    <a:cubicBezTo>
                      <a:pt x="126" y="120"/>
                      <a:pt x="125" y="118"/>
                      <a:pt x="124" y="115"/>
                    </a:cubicBezTo>
                    <a:moveTo>
                      <a:pt x="68" y="0"/>
                    </a:moveTo>
                    <a:cubicBezTo>
                      <a:pt x="58" y="2"/>
                      <a:pt x="49" y="5"/>
                      <a:pt x="40" y="10"/>
                    </a:cubicBezTo>
                    <a:cubicBezTo>
                      <a:pt x="25" y="17"/>
                      <a:pt x="13" y="28"/>
                      <a:pt x="5" y="41"/>
                    </a:cubicBezTo>
                    <a:cubicBezTo>
                      <a:pt x="4" y="44"/>
                      <a:pt x="4" y="47"/>
                      <a:pt x="3" y="50"/>
                    </a:cubicBezTo>
                    <a:cubicBezTo>
                      <a:pt x="2" y="55"/>
                      <a:pt x="0" y="64"/>
                      <a:pt x="4" y="68"/>
                    </a:cubicBezTo>
                    <a:cubicBezTo>
                      <a:pt x="5" y="69"/>
                      <a:pt x="6" y="70"/>
                      <a:pt x="8" y="70"/>
                    </a:cubicBezTo>
                    <a:cubicBezTo>
                      <a:pt x="9" y="70"/>
                      <a:pt x="11" y="70"/>
                      <a:pt x="12" y="69"/>
                    </a:cubicBezTo>
                    <a:cubicBezTo>
                      <a:pt x="12" y="73"/>
                      <a:pt x="12" y="76"/>
                      <a:pt x="12" y="80"/>
                    </a:cubicBezTo>
                    <a:cubicBezTo>
                      <a:pt x="12" y="69"/>
                      <a:pt x="14" y="56"/>
                      <a:pt x="21" y="48"/>
                    </a:cubicBezTo>
                    <a:cubicBezTo>
                      <a:pt x="21" y="48"/>
                      <a:pt x="22" y="48"/>
                      <a:pt x="22" y="48"/>
                    </a:cubicBezTo>
                    <a:cubicBezTo>
                      <a:pt x="22" y="48"/>
                      <a:pt x="22" y="48"/>
                      <a:pt x="22" y="49"/>
                    </a:cubicBezTo>
                    <a:cubicBezTo>
                      <a:pt x="14" y="61"/>
                      <a:pt x="13" y="79"/>
                      <a:pt x="16" y="93"/>
                    </a:cubicBezTo>
                    <a:cubicBezTo>
                      <a:pt x="16" y="94"/>
                      <a:pt x="16" y="94"/>
                      <a:pt x="16" y="94"/>
                    </a:cubicBezTo>
                    <a:cubicBezTo>
                      <a:pt x="18" y="98"/>
                      <a:pt x="21" y="102"/>
                      <a:pt x="25" y="105"/>
                    </a:cubicBezTo>
                    <a:cubicBezTo>
                      <a:pt x="27" y="107"/>
                      <a:pt x="28" y="107"/>
                      <a:pt x="30" y="107"/>
                    </a:cubicBezTo>
                    <a:cubicBezTo>
                      <a:pt x="34" y="107"/>
                      <a:pt x="37" y="103"/>
                      <a:pt x="39" y="98"/>
                    </a:cubicBezTo>
                    <a:cubicBezTo>
                      <a:pt x="39" y="100"/>
                      <a:pt x="40" y="101"/>
                      <a:pt x="40" y="102"/>
                    </a:cubicBezTo>
                    <a:cubicBezTo>
                      <a:pt x="41" y="105"/>
                      <a:pt x="42" y="108"/>
                      <a:pt x="43" y="110"/>
                    </a:cubicBezTo>
                    <a:cubicBezTo>
                      <a:pt x="42" y="106"/>
                      <a:pt x="41" y="102"/>
                      <a:pt x="40" y="99"/>
                    </a:cubicBezTo>
                    <a:cubicBezTo>
                      <a:pt x="37" y="85"/>
                      <a:pt x="34" y="72"/>
                      <a:pt x="37" y="58"/>
                    </a:cubicBezTo>
                    <a:cubicBezTo>
                      <a:pt x="39" y="45"/>
                      <a:pt x="44" y="35"/>
                      <a:pt x="51" y="24"/>
                    </a:cubicBezTo>
                    <a:cubicBezTo>
                      <a:pt x="51" y="24"/>
                      <a:pt x="51" y="23"/>
                      <a:pt x="51" y="23"/>
                    </a:cubicBezTo>
                    <a:cubicBezTo>
                      <a:pt x="51" y="23"/>
                      <a:pt x="52" y="24"/>
                      <a:pt x="52" y="24"/>
                    </a:cubicBezTo>
                    <a:cubicBezTo>
                      <a:pt x="49" y="29"/>
                      <a:pt x="46" y="34"/>
                      <a:pt x="43" y="40"/>
                    </a:cubicBezTo>
                    <a:cubicBezTo>
                      <a:pt x="41" y="46"/>
                      <a:pt x="39" y="52"/>
                      <a:pt x="39" y="59"/>
                    </a:cubicBezTo>
                    <a:cubicBezTo>
                      <a:pt x="37" y="73"/>
                      <a:pt x="39" y="86"/>
                      <a:pt x="43" y="100"/>
                    </a:cubicBezTo>
                    <a:cubicBezTo>
                      <a:pt x="45" y="107"/>
                      <a:pt x="47" y="113"/>
                      <a:pt x="50" y="120"/>
                    </a:cubicBezTo>
                    <a:cubicBezTo>
                      <a:pt x="51" y="121"/>
                      <a:pt x="53" y="122"/>
                      <a:pt x="54" y="122"/>
                    </a:cubicBezTo>
                    <a:cubicBezTo>
                      <a:pt x="54" y="122"/>
                      <a:pt x="54" y="122"/>
                      <a:pt x="54" y="122"/>
                    </a:cubicBezTo>
                    <a:cubicBezTo>
                      <a:pt x="57" y="122"/>
                      <a:pt x="59" y="119"/>
                      <a:pt x="60" y="115"/>
                    </a:cubicBezTo>
                    <a:cubicBezTo>
                      <a:pt x="59" y="111"/>
                      <a:pt x="59" y="106"/>
                      <a:pt x="60" y="101"/>
                    </a:cubicBezTo>
                    <a:cubicBezTo>
                      <a:pt x="60" y="101"/>
                      <a:pt x="60" y="100"/>
                      <a:pt x="60" y="100"/>
                    </a:cubicBezTo>
                    <a:cubicBezTo>
                      <a:pt x="60" y="100"/>
                      <a:pt x="61" y="101"/>
                      <a:pt x="61" y="101"/>
                    </a:cubicBezTo>
                    <a:cubicBezTo>
                      <a:pt x="61" y="105"/>
                      <a:pt x="62" y="109"/>
                      <a:pt x="63" y="113"/>
                    </a:cubicBezTo>
                    <a:cubicBezTo>
                      <a:pt x="68" y="133"/>
                      <a:pt x="82" y="151"/>
                      <a:pt x="101" y="160"/>
                    </a:cubicBezTo>
                    <a:cubicBezTo>
                      <a:pt x="105" y="162"/>
                      <a:pt x="108" y="163"/>
                      <a:pt x="111" y="163"/>
                    </a:cubicBezTo>
                    <a:cubicBezTo>
                      <a:pt x="118" y="163"/>
                      <a:pt x="123" y="158"/>
                      <a:pt x="125" y="150"/>
                    </a:cubicBezTo>
                    <a:cubicBezTo>
                      <a:pt x="126" y="145"/>
                      <a:pt x="126" y="139"/>
                      <a:pt x="126" y="134"/>
                    </a:cubicBezTo>
                    <a:cubicBezTo>
                      <a:pt x="123" y="126"/>
                      <a:pt x="122" y="118"/>
                      <a:pt x="122" y="110"/>
                    </a:cubicBezTo>
                    <a:cubicBezTo>
                      <a:pt x="121" y="106"/>
                      <a:pt x="120" y="102"/>
                      <a:pt x="120" y="98"/>
                    </a:cubicBezTo>
                    <a:cubicBezTo>
                      <a:pt x="115" y="109"/>
                      <a:pt x="108" y="120"/>
                      <a:pt x="96" y="120"/>
                    </a:cubicBezTo>
                    <a:cubicBezTo>
                      <a:pt x="96" y="120"/>
                      <a:pt x="96" y="120"/>
                      <a:pt x="95" y="120"/>
                    </a:cubicBezTo>
                    <a:cubicBezTo>
                      <a:pt x="70" y="119"/>
                      <a:pt x="58" y="89"/>
                      <a:pt x="53" y="68"/>
                    </a:cubicBezTo>
                    <a:cubicBezTo>
                      <a:pt x="48" y="43"/>
                      <a:pt x="49" y="16"/>
                      <a:pt x="68" y="0"/>
                    </a:cubicBezTo>
                  </a:path>
                </a:pathLst>
              </a:custGeom>
              <a:solidFill>
                <a:srgbClr val="ECB1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1" name="Freeform 455">
                <a:extLst>
                  <a:ext uri="{FF2B5EF4-FFF2-40B4-BE49-F238E27FC236}">
                    <a16:creationId xmlns:a16="http://schemas.microsoft.com/office/drawing/2014/main" id="{6E42B893-2A9B-4D48-A2D7-D9F57B699BDD}"/>
                  </a:ext>
                </a:extLst>
              </p:cNvPr>
              <p:cNvSpPr>
                <a:spLocks noEditPoints="1"/>
              </p:cNvSpPr>
              <p:nvPr/>
            </p:nvSpPr>
            <p:spPr bwMode="auto">
              <a:xfrm>
                <a:off x="2224" y="1401"/>
                <a:ext cx="677" cy="530"/>
              </a:xfrm>
              <a:custGeom>
                <a:avLst/>
                <a:gdLst>
                  <a:gd name="T0" fmla="*/ 278 w 285"/>
                  <a:gd name="T1" fmla="*/ 221 h 223"/>
                  <a:gd name="T2" fmla="*/ 277 w 285"/>
                  <a:gd name="T3" fmla="*/ 222 h 223"/>
                  <a:gd name="T4" fmla="*/ 277 w 285"/>
                  <a:gd name="T5" fmla="*/ 223 h 223"/>
                  <a:gd name="T6" fmla="*/ 277 w 285"/>
                  <a:gd name="T7" fmla="*/ 223 h 223"/>
                  <a:gd name="T8" fmla="*/ 277 w 285"/>
                  <a:gd name="T9" fmla="*/ 223 h 223"/>
                  <a:gd name="T10" fmla="*/ 278 w 285"/>
                  <a:gd name="T11" fmla="*/ 222 h 223"/>
                  <a:gd name="T12" fmla="*/ 278 w 285"/>
                  <a:gd name="T13" fmla="*/ 221 h 223"/>
                  <a:gd name="T14" fmla="*/ 284 w 285"/>
                  <a:gd name="T15" fmla="*/ 206 h 223"/>
                  <a:gd name="T16" fmla="*/ 283 w 285"/>
                  <a:gd name="T17" fmla="*/ 207 h 223"/>
                  <a:gd name="T18" fmla="*/ 283 w 285"/>
                  <a:gd name="T19" fmla="*/ 207 h 223"/>
                  <a:gd name="T20" fmla="*/ 278 w 285"/>
                  <a:gd name="T21" fmla="*/ 220 h 223"/>
                  <a:gd name="T22" fmla="*/ 279 w 285"/>
                  <a:gd name="T23" fmla="*/ 220 h 223"/>
                  <a:gd name="T24" fmla="*/ 282 w 285"/>
                  <a:gd name="T25" fmla="*/ 211 h 223"/>
                  <a:gd name="T26" fmla="*/ 283 w 285"/>
                  <a:gd name="T27" fmla="*/ 211 h 223"/>
                  <a:gd name="T28" fmla="*/ 283 w 285"/>
                  <a:gd name="T29" fmla="*/ 211 h 223"/>
                  <a:gd name="T30" fmla="*/ 279 w 285"/>
                  <a:gd name="T31" fmla="*/ 221 h 223"/>
                  <a:gd name="T32" fmla="*/ 279 w 285"/>
                  <a:gd name="T33" fmla="*/ 221 h 223"/>
                  <a:gd name="T34" fmla="*/ 284 w 285"/>
                  <a:gd name="T35" fmla="*/ 208 h 223"/>
                  <a:gd name="T36" fmla="*/ 285 w 285"/>
                  <a:gd name="T37" fmla="*/ 206 h 223"/>
                  <a:gd name="T38" fmla="*/ 284 w 285"/>
                  <a:gd name="T39" fmla="*/ 206 h 223"/>
                  <a:gd name="T40" fmla="*/ 83 w 285"/>
                  <a:gd name="T41" fmla="*/ 0 h 223"/>
                  <a:gd name="T42" fmla="*/ 52 w 285"/>
                  <a:gd name="T43" fmla="*/ 11 h 223"/>
                  <a:gd name="T44" fmla="*/ 0 w 285"/>
                  <a:gd name="T45" fmla="*/ 85 h 223"/>
                  <a:gd name="T46" fmla="*/ 0 w 285"/>
                  <a:gd name="T47" fmla="*/ 85 h 223"/>
                  <a:gd name="T48" fmla="*/ 20 w 285"/>
                  <a:gd name="T49" fmla="*/ 39 h 223"/>
                  <a:gd name="T50" fmla="*/ 18 w 285"/>
                  <a:gd name="T51" fmla="*/ 43 h 223"/>
                  <a:gd name="T52" fmla="*/ 53 w 285"/>
                  <a:gd name="T53" fmla="*/ 12 h 223"/>
                  <a:gd name="T54" fmla="*/ 81 w 285"/>
                  <a:gd name="T55" fmla="*/ 2 h 223"/>
                  <a:gd name="T56" fmla="*/ 83 w 285"/>
                  <a:gd name="T5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85" h="223">
                    <a:moveTo>
                      <a:pt x="278" y="221"/>
                    </a:moveTo>
                    <a:cubicBezTo>
                      <a:pt x="277" y="221"/>
                      <a:pt x="277" y="222"/>
                      <a:pt x="277" y="222"/>
                    </a:cubicBezTo>
                    <a:cubicBezTo>
                      <a:pt x="277" y="223"/>
                      <a:pt x="277" y="223"/>
                      <a:pt x="277" y="223"/>
                    </a:cubicBezTo>
                    <a:cubicBezTo>
                      <a:pt x="277" y="223"/>
                      <a:pt x="277" y="223"/>
                      <a:pt x="277" y="223"/>
                    </a:cubicBezTo>
                    <a:cubicBezTo>
                      <a:pt x="277" y="223"/>
                      <a:pt x="277" y="223"/>
                      <a:pt x="277" y="223"/>
                    </a:cubicBezTo>
                    <a:cubicBezTo>
                      <a:pt x="277" y="223"/>
                      <a:pt x="278" y="222"/>
                      <a:pt x="278" y="222"/>
                    </a:cubicBezTo>
                    <a:cubicBezTo>
                      <a:pt x="278" y="221"/>
                      <a:pt x="278" y="221"/>
                      <a:pt x="278" y="221"/>
                    </a:cubicBezTo>
                    <a:moveTo>
                      <a:pt x="284" y="206"/>
                    </a:moveTo>
                    <a:cubicBezTo>
                      <a:pt x="284" y="206"/>
                      <a:pt x="283" y="207"/>
                      <a:pt x="283" y="207"/>
                    </a:cubicBezTo>
                    <a:cubicBezTo>
                      <a:pt x="283" y="207"/>
                      <a:pt x="283" y="207"/>
                      <a:pt x="283" y="207"/>
                    </a:cubicBezTo>
                    <a:cubicBezTo>
                      <a:pt x="281" y="212"/>
                      <a:pt x="280" y="217"/>
                      <a:pt x="278" y="220"/>
                    </a:cubicBezTo>
                    <a:cubicBezTo>
                      <a:pt x="279" y="220"/>
                      <a:pt x="279" y="220"/>
                      <a:pt x="279" y="220"/>
                    </a:cubicBezTo>
                    <a:cubicBezTo>
                      <a:pt x="280" y="217"/>
                      <a:pt x="281" y="214"/>
                      <a:pt x="282" y="211"/>
                    </a:cubicBezTo>
                    <a:cubicBezTo>
                      <a:pt x="283" y="211"/>
                      <a:pt x="283" y="211"/>
                      <a:pt x="283" y="211"/>
                    </a:cubicBezTo>
                    <a:cubicBezTo>
                      <a:pt x="283" y="211"/>
                      <a:pt x="283" y="211"/>
                      <a:pt x="283" y="211"/>
                    </a:cubicBezTo>
                    <a:cubicBezTo>
                      <a:pt x="282" y="215"/>
                      <a:pt x="280" y="218"/>
                      <a:pt x="279" y="221"/>
                    </a:cubicBezTo>
                    <a:cubicBezTo>
                      <a:pt x="279" y="221"/>
                      <a:pt x="279" y="221"/>
                      <a:pt x="279" y="221"/>
                    </a:cubicBezTo>
                    <a:cubicBezTo>
                      <a:pt x="280" y="218"/>
                      <a:pt x="282" y="213"/>
                      <a:pt x="284" y="208"/>
                    </a:cubicBezTo>
                    <a:cubicBezTo>
                      <a:pt x="284" y="207"/>
                      <a:pt x="284" y="207"/>
                      <a:pt x="285" y="206"/>
                    </a:cubicBezTo>
                    <a:cubicBezTo>
                      <a:pt x="284" y="206"/>
                      <a:pt x="284" y="206"/>
                      <a:pt x="284" y="206"/>
                    </a:cubicBezTo>
                    <a:moveTo>
                      <a:pt x="83" y="0"/>
                    </a:moveTo>
                    <a:cubicBezTo>
                      <a:pt x="72" y="2"/>
                      <a:pt x="62" y="6"/>
                      <a:pt x="52" y="11"/>
                    </a:cubicBezTo>
                    <a:cubicBezTo>
                      <a:pt x="24" y="25"/>
                      <a:pt x="7" y="53"/>
                      <a:pt x="0" y="85"/>
                    </a:cubicBezTo>
                    <a:cubicBezTo>
                      <a:pt x="0" y="85"/>
                      <a:pt x="0" y="85"/>
                      <a:pt x="0" y="85"/>
                    </a:cubicBezTo>
                    <a:cubicBezTo>
                      <a:pt x="4" y="68"/>
                      <a:pt x="10" y="52"/>
                      <a:pt x="20" y="39"/>
                    </a:cubicBezTo>
                    <a:cubicBezTo>
                      <a:pt x="19" y="40"/>
                      <a:pt x="19" y="42"/>
                      <a:pt x="18" y="43"/>
                    </a:cubicBezTo>
                    <a:cubicBezTo>
                      <a:pt x="26" y="30"/>
                      <a:pt x="38" y="19"/>
                      <a:pt x="53" y="12"/>
                    </a:cubicBezTo>
                    <a:cubicBezTo>
                      <a:pt x="62" y="7"/>
                      <a:pt x="71" y="4"/>
                      <a:pt x="81" y="2"/>
                    </a:cubicBezTo>
                    <a:cubicBezTo>
                      <a:pt x="82" y="1"/>
                      <a:pt x="82" y="0"/>
                      <a:pt x="83" y="0"/>
                    </a:cubicBezTo>
                  </a:path>
                </a:pathLst>
              </a:custGeom>
              <a:solidFill>
                <a:srgbClr val="C984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2" name="Freeform 456">
                <a:extLst>
                  <a:ext uri="{FF2B5EF4-FFF2-40B4-BE49-F238E27FC236}">
                    <a16:creationId xmlns:a16="http://schemas.microsoft.com/office/drawing/2014/main" id="{DBB4EA8B-575C-48BB-880D-4E31518C713A}"/>
                  </a:ext>
                </a:extLst>
              </p:cNvPr>
              <p:cNvSpPr>
                <a:spLocks noEditPoints="1"/>
              </p:cNvSpPr>
              <p:nvPr/>
            </p:nvSpPr>
            <p:spPr bwMode="auto">
              <a:xfrm>
                <a:off x="2849" y="1838"/>
                <a:ext cx="12" cy="88"/>
              </a:xfrm>
              <a:custGeom>
                <a:avLst/>
                <a:gdLst>
                  <a:gd name="T0" fmla="*/ 4 w 5"/>
                  <a:gd name="T1" fmla="*/ 18 h 37"/>
                  <a:gd name="T2" fmla="*/ 2 w 5"/>
                  <a:gd name="T3" fmla="*/ 37 h 37"/>
                  <a:gd name="T4" fmla="*/ 4 w 5"/>
                  <a:gd name="T5" fmla="*/ 18 h 37"/>
                  <a:gd name="T6" fmla="*/ 0 w 5"/>
                  <a:gd name="T7" fmla="*/ 0 h 37"/>
                  <a:gd name="T8" fmla="*/ 0 w 5"/>
                  <a:gd name="T9" fmla="*/ 0 h 37"/>
                  <a:gd name="T10" fmla="*/ 2 w 5"/>
                  <a:gd name="T11" fmla="*/ 25 h 37"/>
                  <a:gd name="T12" fmla="*/ 4 w 5"/>
                  <a:gd name="T13" fmla="*/ 16 h 37"/>
                  <a:gd name="T14" fmla="*/ 3 w 5"/>
                  <a:gd name="T15" fmla="*/ 9 h 37"/>
                  <a:gd name="T16" fmla="*/ 0 w 5"/>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7">
                    <a:moveTo>
                      <a:pt x="4" y="18"/>
                    </a:moveTo>
                    <a:cubicBezTo>
                      <a:pt x="3" y="24"/>
                      <a:pt x="1" y="31"/>
                      <a:pt x="2" y="37"/>
                    </a:cubicBezTo>
                    <a:cubicBezTo>
                      <a:pt x="4" y="31"/>
                      <a:pt x="5" y="24"/>
                      <a:pt x="4" y="18"/>
                    </a:cubicBezTo>
                    <a:moveTo>
                      <a:pt x="0" y="0"/>
                    </a:moveTo>
                    <a:cubicBezTo>
                      <a:pt x="0" y="0"/>
                      <a:pt x="0" y="0"/>
                      <a:pt x="0" y="0"/>
                    </a:cubicBezTo>
                    <a:cubicBezTo>
                      <a:pt x="3" y="8"/>
                      <a:pt x="3" y="16"/>
                      <a:pt x="2" y="25"/>
                    </a:cubicBezTo>
                    <a:cubicBezTo>
                      <a:pt x="3" y="22"/>
                      <a:pt x="4" y="19"/>
                      <a:pt x="4" y="16"/>
                    </a:cubicBezTo>
                    <a:cubicBezTo>
                      <a:pt x="4" y="14"/>
                      <a:pt x="4" y="11"/>
                      <a:pt x="3" y="9"/>
                    </a:cubicBezTo>
                    <a:cubicBezTo>
                      <a:pt x="2" y="6"/>
                      <a:pt x="1" y="3"/>
                      <a:pt x="0" y="0"/>
                    </a:cubicBezTo>
                  </a:path>
                </a:pathLst>
              </a:custGeom>
              <a:solidFill>
                <a:srgbClr val="B86A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3" name="Freeform 457">
                <a:extLst>
                  <a:ext uri="{FF2B5EF4-FFF2-40B4-BE49-F238E27FC236}">
                    <a16:creationId xmlns:a16="http://schemas.microsoft.com/office/drawing/2014/main" id="{5F498461-F282-451F-8596-8E486B99F876}"/>
                  </a:ext>
                </a:extLst>
              </p:cNvPr>
              <p:cNvSpPr>
                <a:spLocks/>
              </p:cNvSpPr>
              <p:nvPr/>
            </p:nvSpPr>
            <p:spPr bwMode="auto">
              <a:xfrm>
                <a:off x="2742" y="1857"/>
                <a:ext cx="17" cy="26"/>
              </a:xfrm>
              <a:custGeom>
                <a:avLst/>
                <a:gdLst>
                  <a:gd name="T0" fmla="*/ 1 w 7"/>
                  <a:gd name="T1" fmla="*/ 0 h 11"/>
                  <a:gd name="T2" fmla="*/ 0 w 7"/>
                  <a:gd name="T3" fmla="*/ 1 h 11"/>
                  <a:gd name="T4" fmla="*/ 6 w 7"/>
                  <a:gd name="T5" fmla="*/ 11 h 11"/>
                  <a:gd name="T6" fmla="*/ 6 w 7"/>
                  <a:gd name="T7" fmla="*/ 10 h 11"/>
                  <a:gd name="T8" fmla="*/ 6 w 7"/>
                  <a:gd name="T9" fmla="*/ 7 h 11"/>
                  <a:gd name="T10" fmla="*/ 7 w 7"/>
                  <a:gd name="T11" fmla="*/ 8 h 11"/>
                  <a:gd name="T12" fmla="*/ 1 w 7"/>
                  <a:gd name="T13" fmla="*/ 0 h 11"/>
                  <a:gd name="T14" fmla="*/ 1 w 7"/>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1">
                    <a:moveTo>
                      <a:pt x="1" y="0"/>
                    </a:moveTo>
                    <a:cubicBezTo>
                      <a:pt x="1" y="0"/>
                      <a:pt x="0" y="1"/>
                      <a:pt x="0" y="1"/>
                    </a:cubicBezTo>
                    <a:cubicBezTo>
                      <a:pt x="3" y="4"/>
                      <a:pt x="5" y="8"/>
                      <a:pt x="6" y="11"/>
                    </a:cubicBezTo>
                    <a:cubicBezTo>
                      <a:pt x="6" y="11"/>
                      <a:pt x="6" y="10"/>
                      <a:pt x="6" y="10"/>
                    </a:cubicBezTo>
                    <a:cubicBezTo>
                      <a:pt x="6" y="9"/>
                      <a:pt x="6" y="8"/>
                      <a:pt x="6" y="7"/>
                    </a:cubicBezTo>
                    <a:cubicBezTo>
                      <a:pt x="6" y="7"/>
                      <a:pt x="6" y="7"/>
                      <a:pt x="7" y="8"/>
                    </a:cubicBezTo>
                    <a:cubicBezTo>
                      <a:pt x="5" y="5"/>
                      <a:pt x="3" y="3"/>
                      <a:pt x="1" y="0"/>
                    </a:cubicBezTo>
                    <a:cubicBezTo>
                      <a:pt x="1" y="0"/>
                      <a:pt x="1" y="0"/>
                      <a:pt x="1" y="0"/>
                    </a:cubicBezTo>
                  </a:path>
                </a:pathLst>
              </a:custGeom>
              <a:solidFill>
                <a:srgbClr val="B86A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4" name="Freeform 458">
                <a:extLst>
                  <a:ext uri="{FF2B5EF4-FFF2-40B4-BE49-F238E27FC236}">
                    <a16:creationId xmlns:a16="http://schemas.microsoft.com/office/drawing/2014/main" id="{6D6D9F28-927A-4C59-96AD-9B466D51B38D}"/>
                  </a:ext>
                </a:extLst>
              </p:cNvPr>
              <p:cNvSpPr>
                <a:spLocks/>
              </p:cNvSpPr>
              <p:nvPr/>
            </p:nvSpPr>
            <p:spPr bwMode="auto">
              <a:xfrm>
                <a:off x="2661" y="1788"/>
                <a:ext cx="64" cy="83"/>
              </a:xfrm>
              <a:custGeom>
                <a:avLst/>
                <a:gdLst>
                  <a:gd name="T0" fmla="*/ 0 w 27"/>
                  <a:gd name="T1" fmla="*/ 0 h 35"/>
                  <a:gd name="T2" fmla="*/ 10 w 27"/>
                  <a:gd name="T3" fmla="*/ 14 h 35"/>
                  <a:gd name="T4" fmla="*/ 22 w 27"/>
                  <a:gd name="T5" fmla="*/ 29 h 35"/>
                  <a:gd name="T6" fmla="*/ 27 w 27"/>
                  <a:gd name="T7" fmla="*/ 35 h 35"/>
                  <a:gd name="T8" fmla="*/ 24 w 27"/>
                  <a:gd name="T9" fmla="*/ 31 h 35"/>
                  <a:gd name="T10" fmla="*/ 9 w 27"/>
                  <a:gd name="T11" fmla="*/ 11 h 35"/>
                  <a:gd name="T12" fmla="*/ 3 w 27"/>
                  <a:gd name="T13" fmla="*/ 5 h 35"/>
                  <a:gd name="T14" fmla="*/ 0 w 27"/>
                  <a:gd name="T15" fmla="*/ 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5">
                    <a:moveTo>
                      <a:pt x="0" y="0"/>
                    </a:moveTo>
                    <a:cubicBezTo>
                      <a:pt x="3" y="5"/>
                      <a:pt x="6" y="10"/>
                      <a:pt x="10" y="14"/>
                    </a:cubicBezTo>
                    <a:cubicBezTo>
                      <a:pt x="14" y="19"/>
                      <a:pt x="18" y="24"/>
                      <a:pt x="22" y="29"/>
                    </a:cubicBezTo>
                    <a:cubicBezTo>
                      <a:pt x="24" y="31"/>
                      <a:pt x="26" y="33"/>
                      <a:pt x="27" y="35"/>
                    </a:cubicBezTo>
                    <a:cubicBezTo>
                      <a:pt x="26" y="34"/>
                      <a:pt x="25" y="32"/>
                      <a:pt x="24" y="31"/>
                    </a:cubicBezTo>
                    <a:cubicBezTo>
                      <a:pt x="20" y="24"/>
                      <a:pt x="14" y="18"/>
                      <a:pt x="9" y="11"/>
                    </a:cubicBezTo>
                    <a:cubicBezTo>
                      <a:pt x="7" y="9"/>
                      <a:pt x="5" y="7"/>
                      <a:pt x="3" y="5"/>
                    </a:cubicBezTo>
                    <a:cubicBezTo>
                      <a:pt x="2" y="3"/>
                      <a:pt x="1" y="2"/>
                      <a:pt x="0" y="0"/>
                    </a:cubicBezTo>
                  </a:path>
                </a:pathLst>
              </a:custGeom>
              <a:solidFill>
                <a:srgbClr val="B86A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5" name="Freeform 459">
                <a:extLst>
                  <a:ext uri="{FF2B5EF4-FFF2-40B4-BE49-F238E27FC236}">
                    <a16:creationId xmlns:a16="http://schemas.microsoft.com/office/drawing/2014/main" id="{EC2548A0-A58D-46B2-B315-C1CD1587CFBC}"/>
                  </a:ext>
                </a:extLst>
              </p:cNvPr>
              <p:cNvSpPr>
                <a:spLocks/>
              </p:cNvSpPr>
              <p:nvPr/>
            </p:nvSpPr>
            <p:spPr bwMode="auto">
              <a:xfrm>
                <a:off x="2545" y="1667"/>
                <a:ext cx="19" cy="64"/>
              </a:xfrm>
              <a:custGeom>
                <a:avLst/>
                <a:gdLst>
                  <a:gd name="T0" fmla="*/ 0 w 8"/>
                  <a:gd name="T1" fmla="*/ 0 h 27"/>
                  <a:gd name="T2" fmla="*/ 4 w 8"/>
                  <a:gd name="T3" fmla="*/ 24 h 27"/>
                  <a:gd name="T4" fmla="*/ 4 w 8"/>
                  <a:gd name="T5" fmla="*/ 20 h 27"/>
                  <a:gd name="T6" fmla="*/ 8 w 8"/>
                  <a:gd name="T7" fmla="*/ 27 h 27"/>
                  <a:gd name="T8" fmla="*/ 6 w 8"/>
                  <a:gd name="T9" fmla="*/ 24 h 27"/>
                  <a:gd name="T10" fmla="*/ 2 w 8"/>
                  <a:gd name="T11" fmla="*/ 5 h 27"/>
                  <a:gd name="T12" fmla="*/ 0 w 8"/>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8" h="27">
                    <a:moveTo>
                      <a:pt x="0" y="0"/>
                    </a:moveTo>
                    <a:cubicBezTo>
                      <a:pt x="0" y="8"/>
                      <a:pt x="1" y="16"/>
                      <a:pt x="4" y="24"/>
                    </a:cubicBezTo>
                    <a:cubicBezTo>
                      <a:pt x="4" y="22"/>
                      <a:pt x="4" y="21"/>
                      <a:pt x="4" y="20"/>
                    </a:cubicBezTo>
                    <a:cubicBezTo>
                      <a:pt x="5" y="22"/>
                      <a:pt x="6" y="25"/>
                      <a:pt x="8" y="27"/>
                    </a:cubicBezTo>
                    <a:cubicBezTo>
                      <a:pt x="7" y="26"/>
                      <a:pt x="7" y="25"/>
                      <a:pt x="6" y="24"/>
                    </a:cubicBezTo>
                    <a:cubicBezTo>
                      <a:pt x="4" y="18"/>
                      <a:pt x="3" y="12"/>
                      <a:pt x="2" y="5"/>
                    </a:cubicBezTo>
                    <a:cubicBezTo>
                      <a:pt x="1" y="4"/>
                      <a:pt x="1" y="2"/>
                      <a:pt x="0" y="0"/>
                    </a:cubicBezTo>
                  </a:path>
                </a:pathLst>
              </a:custGeom>
              <a:solidFill>
                <a:srgbClr val="B86A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6" name="Freeform 460">
                <a:extLst>
                  <a:ext uri="{FF2B5EF4-FFF2-40B4-BE49-F238E27FC236}">
                    <a16:creationId xmlns:a16="http://schemas.microsoft.com/office/drawing/2014/main" id="{97966ED3-9717-4EC4-AB6F-5335AC0A7E80}"/>
                  </a:ext>
                </a:extLst>
              </p:cNvPr>
              <p:cNvSpPr>
                <a:spLocks/>
              </p:cNvSpPr>
              <p:nvPr/>
            </p:nvSpPr>
            <p:spPr bwMode="auto">
              <a:xfrm>
                <a:off x="2335" y="1460"/>
                <a:ext cx="43" cy="231"/>
              </a:xfrm>
              <a:custGeom>
                <a:avLst/>
                <a:gdLst>
                  <a:gd name="T0" fmla="*/ 17 w 18"/>
                  <a:gd name="T1" fmla="*/ 0 h 97"/>
                  <a:gd name="T2" fmla="*/ 17 w 18"/>
                  <a:gd name="T3" fmla="*/ 1 h 97"/>
                  <a:gd name="T4" fmla="*/ 3 w 18"/>
                  <a:gd name="T5" fmla="*/ 35 h 97"/>
                  <a:gd name="T6" fmla="*/ 6 w 18"/>
                  <a:gd name="T7" fmla="*/ 76 h 97"/>
                  <a:gd name="T8" fmla="*/ 9 w 18"/>
                  <a:gd name="T9" fmla="*/ 87 h 97"/>
                  <a:gd name="T10" fmla="*/ 13 w 18"/>
                  <a:gd name="T11" fmla="*/ 93 h 97"/>
                  <a:gd name="T12" fmla="*/ 16 w 18"/>
                  <a:gd name="T13" fmla="*/ 97 h 97"/>
                  <a:gd name="T14" fmla="*/ 9 w 18"/>
                  <a:gd name="T15" fmla="*/ 77 h 97"/>
                  <a:gd name="T16" fmla="*/ 5 w 18"/>
                  <a:gd name="T17" fmla="*/ 36 h 97"/>
                  <a:gd name="T18" fmla="*/ 9 w 18"/>
                  <a:gd name="T19" fmla="*/ 17 h 97"/>
                  <a:gd name="T20" fmla="*/ 18 w 18"/>
                  <a:gd name="T21" fmla="*/ 1 h 97"/>
                  <a:gd name="T22" fmla="*/ 17 w 18"/>
                  <a:gd name="T23"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97">
                    <a:moveTo>
                      <a:pt x="17" y="0"/>
                    </a:moveTo>
                    <a:cubicBezTo>
                      <a:pt x="17" y="0"/>
                      <a:pt x="17" y="1"/>
                      <a:pt x="17" y="1"/>
                    </a:cubicBezTo>
                    <a:cubicBezTo>
                      <a:pt x="10" y="12"/>
                      <a:pt x="5" y="22"/>
                      <a:pt x="3" y="35"/>
                    </a:cubicBezTo>
                    <a:cubicBezTo>
                      <a:pt x="0" y="49"/>
                      <a:pt x="3" y="62"/>
                      <a:pt x="6" y="76"/>
                    </a:cubicBezTo>
                    <a:cubicBezTo>
                      <a:pt x="7" y="79"/>
                      <a:pt x="8" y="83"/>
                      <a:pt x="9" y="87"/>
                    </a:cubicBezTo>
                    <a:cubicBezTo>
                      <a:pt x="10" y="89"/>
                      <a:pt x="12" y="91"/>
                      <a:pt x="13" y="93"/>
                    </a:cubicBezTo>
                    <a:cubicBezTo>
                      <a:pt x="14" y="94"/>
                      <a:pt x="15" y="96"/>
                      <a:pt x="16" y="97"/>
                    </a:cubicBezTo>
                    <a:cubicBezTo>
                      <a:pt x="13" y="90"/>
                      <a:pt x="11" y="84"/>
                      <a:pt x="9" y="77"/>
                    </a:cubicBezTo>
                    <a:cubicBezTo>
                      <a:pt x="5" y="63"/>
                      <a:pt x="3" y="50"/>
                      <a:pt x="5" y="36"/>
                    </a:cubicBezTo>
                    <a:cubicBezTo>
                      <a:pt x="5" y="29"/>
                      <a:pt x="7" y="23"/>
                      <a:pt x="9" y="17"/>
                    </a:cubicBezTo>
                    <a:cubicBezTo>
                      <a:pt x="12" y="11"/>
                      <a:pt x="15" y="6"/>
                      <a:pt x="18" y="1"/>
                    </a:cubicBezTo>
                    <a:cubicBezTo>
                      <a:pt x="18" y="1"/>
                      <a:pt x="17" y="0"/>
                      <a:pt x="17" y="0"/>
                    </a:cubicBezTo>
                  </a:path>
                </a:pathLst>
              </a:custGeom>
              <a:solidFill>
                <a:srgbClr val="B86A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7" name="Freeform 461">
                <a:extLst>
                  <a:ext uri="{FF2B5EF4-FFF2-40B4-BE49-F238E27FC236}">
                    <a16:creationId xmlns:a16="http://schemas.microsoft.com/office/drawing/2014/main" id="{CA195265-4F05-4715-8216-587D74F92629}"/>
                  </a:ext>
                </a:extLst>
              </p:cNvPr>
              <p:cNvSpPr>
                <a:spLocks/>
              </p:cNvSpPr>
              <p:nvPr/>
            </p:nvSpPr>
            <p:spPr bwMode="auto">
              <a:xfrm>
                <a:off x="2395" y="1643"/>
                <a:ext cx="9" cy="36"/>
              </a:xfrm>
              <a:custGeom>
                <a:avLst/>
                <a:gdLst>
                  <a:gd name="T0" fmla="*/ 1 w 4"/>
                  <a:gd name="T1" fmla="*/ 0 h 15"/>
                  <a:gd name="T2" fmla="*/ 1 w 4"/>
                  <a:gd name="T3" fmla="*/ 1 h 15"/>
                  <a:gd name="T4" fmla="*/ 1 w 4"/>
                  <a:gd name="T5" fmla="*/ 15 h 15"/>
                  <a:gd name="T6" fmla="*/ 3 w 4"/>
                  <a:gd name="T7" fmla="*/ 8 h 15"/>
                  <a:gd name="T8" fmla="*/ 4 w 4"/>
                  <a:gd name="T9" fmla="*/ 13 h 15"/>
                  <a:gd name="T10" fmla="*/ 2 w 4"/>
                  <a:gd name="T11" fmla="*/ 1 h 15"/>
                  <a:gd name="T12" fmla="*/ 1 w 4"/>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4" h="15">
                    <a:moveTo>
                      <a:pt x="1" y="0"/>
                    </a:moveTo>
                    <a:cubicBezTo>
                      <a:pt x="1" y="0"/>
                      <a:pt x="1" y="1"/>
                      <a:pt x="1" y="1"/>
                    </a:cubicBezTo>
                    <a:cubicBezTo>
                      <a:pt x="0" y="6"/>
                      <a:pt x="0" y="11"/>
                      <a:pt x="1" y="15"/>
                    </a:cubicBezTo>
                    <a:cubicBezTo>
                      <a:pt x="2" y="13"/>
                      <a:pt x="2" y="10"/>
                      <a:pt x="3" y="8"/>
                    </a:cubicBezTo>
                    <a:cubicBezTo>
                      <a:pt x="3" y="10"/>
                      <a:pt x="3" y="11"/>
                      <a:pt x="4" y="13"/>
                    </a:cubicBezTo>
                    <a:cubicBezTo>
                      <a:pt x="3" y="9"/>
                      <a:pt x="2" y="5"/>
                      <a:pt x="2" y="1"/>
                    </a:cubicBezTo>
                    <a:cubicBezTo>
                      <a:pt x="2" y="1"/>
                      <a:pt x="1" y="0"/>
                      <a:pt x="1" y="0"/>
                    </a:cubicBezTo>
                  </a:path>
                </a:pathLst>
              </a:custGeom>
              <a:solidFill>
                <a:srgbClr val="B86A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8" name="Freeform 462">
                <a:extLst>
                  <a:ext uri="{FF2B5EF4-FFF2-40B4-BE49-F238E27FC236}">
                    <a16:creationId xmlns:a16="http://schemas.microsoft.com/office/drawing/2014/main" id="{058662DB-71FA-4C9A-AD6F-299A9CE9CF64}"/>
                  </a:ext>
                </a:extLst>
              </p:cNvPr>
              <p:cNvSpPr>
                <a:spLocks/>
              </p:cNvSpPr>
              <p:nvPr/>
            </p:nvSpPr>
            <p:spPr bwMode="auto">
              <a:xfrm>
                <a:off x="2283" y="1520"/>
                <a:ext cx="24" cy="109"/>
              </a:xfrm>
              <a:custGeom>
                <a:avLst/>
                <a:gdLst>
                  <a:gd name="T0" fmla="*/ 10 w 10"/>
                  <a:gd name="T1" fmla="*/ 0 h 46"/>
                  <a:gd name="T2" fmla="*/ 9 w 10"/>
                  <a:gd name="T3" fmla="*/ 0 h 46"/>
                  <a:gd name="T4" fmla="*/ 0 w 10"/>
                  <a:gd name="T5" fmla="*/ 32 h 46"/>
                  <a:gd name="T6" fmla="*/ 4 w 10"/>
                  <a:gd name="T7" fmla="*/ 46 h 46"/>
                  <a:gd name="T8" fmla="*/ 4 w 10"/>
                  <a:gd name="T9" fmla="*/ 45 h 46"/>
                  <a:gd name="T10" fmla="*/ 10 w 10"/>
                  <a:gd name="T11" fmla="*/ 1 h 46"/>
                  <a:gd name="T12" fmla="*/ 10 w 10"/>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10" h="46">
                    <a:moveTo>
                      <a:pt x="10" y="0"/>
                    </a:moveTo>
                    <a:cubicBezTo>
                      <a:pt x="10" y="0"/>
                      <a:pt x="9" y="0"/>
                      <a:pt x="9" y="0"/>
                    </a:cubicBezTo>
                    <a:cubicBezTo>
                      <a:pt x="2" y="8"/>
                      <a:pt x="0" y="21"/>
                      <a:pt x="0" y="32"/>
                    </a:cubicBezTo>
                    <a:cubicBezTo>
                      <a:pt x="1" y="37"/>
                      <a:pt x="2" y="42"/>
                      <a:pt x="4" y="46"/>
                    </a:cubicBezTo>
                    <a:cubicBezTo>
                      <a:pt x="4" y="46"/>
                      <a:pt x="4" y="46"/>
                      <a:pt x="4" y="45"/>
                    </a:cubicBezTo>
                    <a:cubicBezTo>
                      <a:pt x="1" y="31"/>
                      <a:pt x="2" y="13"/>
                      <a:pt x="10" y="1"/>
                    </a:cubicBezTo>
                    <a:cubicBezTo>
                      <a:pt x="10" y="0"/>
                      <a:pt x="10" y="0"/>
                      <a:pt x="10" y="0"/>
                    </a:cubicBezTo>
                  </a:path>
                </a:pathLst>
              </a:custGeom>
              <a:solidFill>
                <a:srgbClr val="B86A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9" name="Oval 463">
                <a:extLst>
                  <a:ext uri="{FF2B5EF4-FFF2-40B4-BE49-F238E27FC236}">
                    <a16:creationId xmlns:a16="http://schemas.microsoft.com/office/drawing/2014/main" id="{F0EF6FF9-99DD-475D-9B17-886543A1E41E}"/>
                  </a:ext>
                </a:extLst>
              </p:cNvPr>
              <p:cNvSpPr>
                <a:spLocks noChangeArrowheads="1"/>
              </p:cNvSpPr>
              <p:nvPr/>
            </p:nvSpPr>
            <p:spPr bwMode="auto">
              <a:xfrm>
                <a:off x="2861" y="1867"/>
                <a:ext cx="1" cy="1"/>
              </a:xfrm>
              <a:prstGeom prst="ellipse">
                <a:avLst/>
              </a:prstGeom>
              <a:solidFill>
                <a:srgbClr val="E8A3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0" name="Freeform 464">
                <a:extLst>
                  <a:ext uri="{FF2B5EF4-FFF2-40B4-BE49-F238E27FC236}">
                    <a16:creationId xmlns:a16="http://schemas.microsoft.com/office/drawing/2014/main" id="{D9E52967-ACF5-44D6-975C-EA80206BC524}"/>
                  </a:ext>
                </a:extLst>
              </p:cNvPr>
              <p:cNvSpPr>
                <a:spLocks noEditPoints="1"/>
              </p:cNvSpPr>
              <p:nvPr/>
            </p:nvSpPr>
            <p:spPr bwMode="auto">
              <a:xfrm>
                <a:off x="2226" y="1503"/>
                <a:ext cx="659" cy="504"/>
              </a:xfrm>
              <a:custGeom>
                <a:avLst/>
                <a:gdLst>
                  <a:gd name="T0" fmla="*/ 245 w 277"/>
                  <a:gd name="T1" fmla="*/ 212 h 212"/>
                  <a:gd name="T2" fmla="*/ 245 w 277"/>
                  <a:gd name="T3" fmla="*/ 212 h 212"/>
                  <a:gd name="T4" fmla="*/ 266 w 277"/>
                  <a:gd name="T5" fmla="*/ 157 h 212"/>
                  <a:gd name="T6" fmla="*/ 267 w 277"/>
                  <a:gd name="T7" fmla="*/ 153 h 212"/>
                  <a:gd name="T8" fmla="*/ 17 w 277"/>
                  <a:gd name="T9" fmla="*/ 0 h 212"/>
                  <a:gd name="T10" fmla="*/ 1 w 277"/>
                  <a:gd name="T11" fmla="*/ 43 h 212"/>
                  <a:gd name="T12" fmla="*/ 0 w 277"/>
                  <a:gd name="T13" fmla="*/ 52 h 212"/>
                  <a:gd name="T14" fmla="*/ 8 w 277"/>
                  <a:gd name="T15" fmla="*/ 65 h 212"/>
                  <a:gd name="T16" fmla="*/ 8 w 277"/>
                  <a:gd name="T17" fmla="*/ 66 h 212"/>
                  <a:gd name="T18" fmla="*/ 15 w 277"/>
                  <a:gd name="T19" fmla="*/ 78 h 212"/>
                  <a:gd name="T20" fmla="*/ 17 w 277"/>
                  <a:gd name="T21" fmla="*/ 80 h 212"/>
                  <a:gd name="T22" fmla="*/ 39 w 277"/>
                  <a:gd name="T23" fmla="*/ 97 h 212"/>
                  <a:gd name="T24" fmla="*/ 47 w 277"/>
                  <a:gd name="T25" fmla="*/ 102 h 212"/>
                  <a:gd name="T26" fmla="*/ 57 w 277"/>
                  <a:gd name="T27" fmla="*/ 110 h 212"/>
                  <a:gd name="T28" fmla="*/ 82 w 277"/>
                  <a:gd name="T29" fmla="*/ 130 h 212"/>
                  <a:gd name="T30" fmla="*/ 106 w 277"/>
                  <a:gd name="T31" fmla="*/ 144 h 212"/>
                  <a:gd name="T32" fmla="*/ 110 w 277"/>
                  <a:gd name="T33" fmla="*/ 145 h 212"/>
                  <a:gd name="T34" fmla="*/ 113 w 277"/>
                  <a:gd name="T35" fmla="*/ 146 h 212"/>
                  <a:gd name="T36" fmla="*/ 116 w 277"/>
                  <a:gd name="T37" fmla="*/ 146 h 212"/>
                  <a:gd name="T38" fmla="*/ 119 w 277"/>
                  <a:gd name="T39" fmla="*/ 147 h 212"/>
                  <a:gd name="T40" fmla="*/ 126 w 277"/>
                  <a:gd name="T41" fmla="*/ 147 h 212"/>
                  <a:gd name="T42" fmla="*/ 145 w 277"/>
                  <a:gd name="T43" fmla="*/ 148 h 212"/>
                  <a:gd name="T44" fmla="*/ 154 w 277"/>
                  <a:gd name="T45" fmla="*/ 150 h 212"/>
                  <a:gd name="T46" fmla="*/ 174 w 277"/>
                  <a:gd name="T47" fmla="*/ 154 h 212"/>
                  <a:gd name="T48" fmla="*/ 177 w 277"/>
                  <a:gd name="T49" fmla="*/ 155 h 212"/>
                  <a:gd name="T50" fmla="*/ 184 w 277"/>
                  <a:gd name="T51" fmla="*/ 158 h 212"/>
                  <a:gd name="T52" fmla="*/ 186 w 277"/>
                  <a:gd name="T53" fmla="*/ 160 h 212"/>
                  <a:gd name="T54" fmla="*/ 189 w 277"/>
                  <a:gd name="T55" fmla="*/ 162 h 212"/>
                  <a:gd name="T56" fmla="*/ 195 w 277"/>
                  <a:gd name="T57" fmla="*/ 168 h 212"/>
                  <a:gd name="T58" fmla="*/ 205 w 277"/>
                  <a:gd name="T59" fmla="*/ 182 h 212"/>
                  <a:gd name="T60" fmla="*/ 215 w 277"/>
                  <a:gd name="T61" fmla="*/ 194 h 212"/>
                  <a:gd name="T62" fmla="*/ 219 w 277"/>
                  <a:gd name="T63" fmla="*/ 197 h 212"/>
                  <a:gd name="T64" fmla="*/ 224 w 277"/>
                  <a:gd name="T65" fmla="*/ 203 h 212"/>
                  <a:gd name="T66" fmla="*/ 225 w 277"/>
                  <a:gd name="T67" fmla="*/ 203 h 212"/>
                  <a:gd name="T68" fmla="*/ 237 w 277"/>
                  <a:gd name="T69" fmla="*/ 210 h 212"/>
                  <a:gd name="T70" fmla="*/ 245 w 277"/>
                  <a:gd name="T71" fmla="*/ 212 h 212"/>
                  <a:gd name="T72" fmla="*/ 245 w 277"/>
                  <a:gd name="T73" fmla="*/ 212 h 212"/>
                  <a:gd name="T74" fmla="*/ 254 w 277"/>
                  <a:gd name="T75" fmla="*/ 210 h 212"/>
                  <a:gd name="T76" fmla="*/ 258 w 277"/>
                  <a:gd name="T77" fmla="*/ 208 h 212"/>
                  <a:gd name="T78" fmla="*/ 259 w 277"/>
                  <a:gd name="T79" fmla="*/ 208 h 212"/>
                  <a:gd name="T80" fmla="*/ 261 w 277"/>
                  <a:gd name="T81" fmla="*/ 207 h 212"/>
                  <a:gd name="T82" fmla="*/ 268 w 277"/>
                  <a:gd name="T83" fmla="*/ 201 h 212"/>
                  <a:gd name="T84" fmla="*/ 270 w 277"/>
                  <a:gd name="T85" fmla="*/ 199 h 212"/>
                  <a:gd name="T86" fmla="*/ 275 w 277"/>
                  <a:gd name="T87" fmla="*/ 191 h 212"/>
                  <a:gd name="T88" fmla="*/ 277 w 277"/>
                  <a:gd name="T89" fmla="*/ 185 h 212"/>
                  <a:gd name="T90" fmla="*/ 270 w 277"/>
                  <a:gd name="T91" fmla="*/ 186 h 212"/>
                  <a:gd name="T92" fmla="*/ 256 w 277"/>
                  <a:gd name="T93" fmla="*/ 192 h 212"/>
                  <a:gd name="T94" fmla="*/ 247 w 277"/>
                  <a:gd name="T95" fmla="*/ 183 h 212"/>
                  <a:gd name="T96" fmla="*/ 232 w 277"/>
                  <a:gd name="T97" fmla="*/ 183 h 212"/>
                  <a:gd name="T98" fmla="*/ 220 w 277"/>
                  <a:gd name="T99" fmla="*/ 166 h 212"/>
                  <a:gd name="T100" fmla="*/ 222 w 277"/>
                  <a:gd name="T101" fmla="*/ 190 h 212"/>
                  <a:gd name="T102" fmla="*/ 193 w 277"/>
                  <a:gd name="T103" fmla="*/ 134 h 212"/>
                  <a:gd name="T104" fmla="*/ 172 w 277"/>
                  <a:gd name="T105" fmla="*/ 127 h 212"/>
                  <a:gd name="T106" fmla="*/ 187 w 277"/>
                  <a:gd name="T107" fmla="*/ 152 h 212"/>
                  <a:gd name="T108" fmla="*/ 138 w 277"/>
                  <a:gd name="T109" fmla="*/ 93 h 212"/>
                  <a:gd name="T110" fmla="*/ 75 w 277"/>
                  <a:gd name="T111" fmla="*/ 72 h 212"/>
                  <a:gd name="T112" fmla="*/ 94 w 277"/>
                  <a:gd name="T113" fmla="*/ 115 h 212"/>
                  <a:gd name="T114" fmla="*/ 62 w 277"/>
                  <a:gd name="T115" fmla="*/ 79 h 212"/>
                  <a:gd name="T116" fmla="*/ 55 w 277"/>
                  <a:gd name="T117" fmla="*/ 69 h 212"/>
                  <a:gd name="T118" fmla="*/ 37 w 277"/>
                  <a:gd name="T119" fmla="*/ 64 h 212"/>
                  <a:gd name="T120" fmla="*/ 44 w 277"/>
                  <a:gd name="T121" fmla="*/ 89 h 212"/>
                  <a:gd name="T122" fmla="*/ 20 w 277"/>
                  <a:gd name="T123" fmla="*/ 2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212">
                    <a:moveTo>
                      <a:pt x="245" y="212"/>
                    </a:moveTo>
                    <a:cubicBezTo>
                      <a:pt x="245" y="212"/>
                      <a:pt x="245" y="212"/>
                      <a:pt x="245" y="212"/>
                    </a:cubicBezTo>
                    <a:cubicBezTo>
                      <a:pt x="245" y="212"/>
                      <a:pt x="245" y="212"/>
                      <a:pt x="245" y="212"/>
                    </a:cubicBezTo>
                    <a:cubicBezTo>
                      <a:pt x="245" y="212"/>
                      <a:pt x="245" y="212"/>
                      <a:pt x="245" y="212"/>
                    </a:cubicBezTo>
                    <a:moveTo>
                      <a:pt x="245" y="212"/>
                    </a:moveTo>
                    <a:cubicBezTo>
                      <a:pt x="245" y="212"/>
                      <a:pt x="245" y="212"/>
                      <a:pt x="245" y="212"/>
                    </a:cubicBezTo>
                    <a:cubicBezTo>
                      <a:pt x="245" y="212"/>
                      <a:pt x="245" y="212"/>
                      <a:pt x="245" y="212"/>
                    </a:cubicBezTo>
                    <a:cubicBezTo>
                      <a:pt x="245" y="212"/>
                      <a:pt x="245" y="212"/>
                      <a:pt x="245" y="212"/>
                    </a:cubicBezTo>
                    <a:cubicBezTo>
                      <a:pt x="245" y="212"/>
                      <a:pt x="245" y="212"/>
                      <a:pt x="245" y="212"/>
                    </a:cubicBezTo>
                    <a:cubicBezTo>
                      <a:pt x="245" y="212"/>
                      <a:pt x="245" y="212"/>
                      <a:pt x="245" y="212"/>
                    </a:cubicBezTo>
                    <a:moveTo>
                      <a:pt x="267" y="153"/>
                    </a:moveTo>
                    <a:cubicBezTo>
                      <a:pt x="266" y="154"/>
                      <a:pt x="266" y="156"/>
                      <a:pt x="266" y="157"/>
                    </a:cubicBezTo>
                    <a:cubicBezTo>
                      <a:pt x="266" y="158"/>
                      <a:pt x="266" y="158"/>
                      <a:pt x="266" y="159"/>
                    </a:cubicBezTo>
                    <a:cubicBezTo>
                      <a:pt x="266" y="158"/>
                      <a:pt x="266" y="158"/>
                      <a:pt x="267" y="158"/>
                    </a:cubicBezTo>
                    <a:cubicBezTo>
                      <a:pt x="267" y="156"/>
                      <a:pt x="267" y="155"/>
                      <a:pt x="267" y="153"/>
                    </a:cubicBezTo>
                    <a:cubicBezTo>
                      <a:pt x="267" y="153"/>
                      <a:pt x="267" y="153"/>
                      <a:pt x="267" y="153"/>
                    </a:cubicBezTo>
                    <a:moveTo>
                      <a:pt x="113" y="146"/>
                    </a:moveTo>
                    <a:cubicBezTo>
                      <a:pt x="113" y="146"/>
                      <a:pt x="113" y="146"/>
                      <a:pt x="113" y="146"/>
                    </a:cubicBezTo>
                    <a:cubicBezTo>
                      <a:pt x="113" y="146"/>
                      <a:pt x="113" y="146"/>
                      <a:pt x="113" y="146"/>
                    </a:cubicBezTo>
                    <a:moveTo>
                      <a:pt x="17" y="0"/>
                    </a:moveTo>
                    <a:cubicBezTo>
                      <a:pt x="10" y="12"/>
                      <a:pt x="5" y="25"/>
                      <a:pt x="1" y="37"/>
                    </a:cubicBezTo>
                    <a:cubicBezTo>
                      <a:pt x="2" y="38"/>
                      <a:pt x="2" y="38"/>
                      <a:pt x="2" y="38"/>
                    </a:cubicBezTo>
                    <a:cubicBezTo>
                      <a:pt x="2" y="39"/>
                      <a:pt x="2" y="39"/>
                      <a:pt x="1" y="40"/>
                    </a:cubicBezTo>
                    <a:cubicBezTo>
                      <a:pt x="1" y="43"/>
                      <a:pt x="1" y="43"/>
                      <a:pt x="1" y="43"/>
                    </a:cubicBezTo>
                    <a:cubicBezTo>
                      <a:pt x="0" y="46"/>
                      <a:pt x="0" y="46"/>
                      <a:pt x="0" y="46"/>
                    </a:cubicBezTo>
                    <a:cubicBezTo>
                      <a:pt x="0" y="46"/>
                      <a:pt x="0" y="47"/>
                      <a:pt x="0" y="48"/>
                    </a:cubicBezTo>
                    <a:cubicBezTo>
                      <a:pt x="0" y="50"/>
                      <a:pt x="0" y="50"/>
                      <a:pt x="0" y="50"/>
                    </a:cubicBezTo>
                    <a:cubicBezTo>
                      <a:pt x="0" y="51"/>
                      <a:pt x="0" y="52"/>
                      <a:pt x="0" y="52"/>
                    </a:cubicBezTo>
                    <a:cubicBezTo>
                      <a:pt x="4" y="52"/>
                      <a:pt x="4" y="52"/>
                      <a:pt x="4" y="52"/>
                    </a:cubicBezTo>
                    <a:cubicBezTo>
                      <a:pt x="5" y="58"/>
                      <a:pt x="5" y="58"/>
                      <a:pt x="5" y="58"/>
                    </a:cubicBezTo>
                    <a:cubicBezTo>
                      <a:pt x="7" y="63"/>
                      <a:pt x="7" y="63"/>
                      <a:pt x="7" y="63"/>
                    </a:cubicBezTo>
                    <a:cubicBezTo>
                      <a:pt x="8" y="65"/>
                      <a:pt x="8" y="65"/>
                      <a:pt x="8" y="65"/>
                    </a:cubicBezTo>
                    <a:cubicBezTo>
                      <a:pt x="8" y="66"/>
                      <a:pt x="8" y="66"/>
                      <a:pt x="8" y="66"/>
                    </a:cubicBezTo>
                    <a:cubicBezTo>
                      <a:pt x="8" y="66"/>
                      <a:pt x="8" y="66"/>
                      <a:pt x="8" y="66"/>
                    </a:cubicBezTo>
                    <a:cubicBezTo>
                      <a:pt x="8" y="66"/>
                      <a:pt x="8" y="66"/>
                      <a:pt x="8" y="66"/>
                    </a:cubicBezTo>
                    <a:cubicBezTo>
                      <a:pt x="8" y="66"/>
                      <a:pt x="8" y="66"/>
                      <a:pt x="8" y="66"/>
                    </a:cubicBezTo>
                    <a:cubicBezTo>
                      <a:pt x="8" y="67"/>
                      <a:pt x="8" y="67"/>
                      <a:pt x="8" y="67"/>
                    </a:cubicBezTo>
                    <a:cubicBezTo>
                      <a:pt x="9" y="68"/>
                      <a:pt x="10" y="70"/>
                      <a:pt x="10" y="70"/>
                    </a:cubicBezTo>
                    <a:cubicBezTo>
                      <a:pt x="11" y="73"/>
                      <a:pt x="13" y="75"/>
                      <a:pt x="14" y="77"/>
                    </a:cubicBezTo>
                    <a:cubicBezTo>
                      <a:pt x="15" y="78"/>
                      <a:pt x="15" y="78"/>
                      <a:pt x="15" y="78"/>
                    </a:cubicBezTo>
                    <a:cubicBezTo>
                      <a:pt x="16" y="79"/>
                      <a:pt x="16" y="79"/>
                      <a:pt x="16" y="79"/>
                    </a:cubicBezTo>
                    <a:cubicBezTo>
                      <a:pt x="16" y="80"/>
                      <a:pt x="16" y="80"/>
                      <a:pt x="16" y="80"/>
                    </a:cubicBezTo>
                    <a:cubicBezTo>
                      <a:pt x="16" y="80"/>
                      <a:pt x="16" y="80"/>
                      <a:pt x="16" y="80"/>
                    </a:cubicBezTo>
                    <a:cubicBezTo>
                      <a:pt x="17" y="80"/>
                      <a:pt x="17" y="80"/>
                      <a:pt x="17" y="80"/>
                    </a:cubicBezTo>
                    <a:cubicBezTo>
                      <a:pt x="19" y="83"/>
                      <a:pt x="19" y="83"/>
                      <a:pt x="19" y="83"/>
                    </a:cubicBezTo>
                    <a:cubicBezTo>
                      <a:pt x="21" y="85"/>
                      <a:pt x="23" y="86"/>
                      <a:pt x="25" y="88"/>
                    </a:cubicBezTo>
                    <a:cubicBezTo>
                      <a:pt x="27" y="90"/>
                      <a:pt x="30" y="91"/>
                      <a:pt x="32" y="93"/>
                    </a:cubicBezTo>
                    <a:cubicBezTo>
                      <a:pt x="39" y="97"/>
                      <a:pt x="39" y="97"/>
                      <a:pt x="39" y="97"/>
                    </a:cubicBezTo>
                    <a:cubicBezTo>
                      <a:pt x="43" y="100"/>
                      <a:pt x="43" y="100"/>
                      <a:pt x="43" y="100"/>
                    </a:cubicBezTo>
                    <a:cubicBezTo>
                      <a:pt x="44" y="100"/>
                      <a:pt x="44" y="100"/>
                      <a:pt x="44" y="100"/>
                    </a:cubicBezTo>
                    <a:cubicBezTo>
                      <a:pt x="45" y="101"/>
                      <a:pt x="45" y="101"/>
                      <a:pt x="45" y="101"/>
                    </a:cubicBezTo>
                    <a:cubicBezTo>
                      <a:pt x="47" y="102"/>
                      <a:pt x="47" y="102"/>
                      <a:pt x="47" y="102"/>
                    </a:cubicBezTo>
                    <a:cubicBezTo>
                      <a:pt x="51" y="105"/>
                      <a:pt x="51" y="105"/>
                      <a:pt x="51" y="105"/>
                    </a:cubicBezTo>
                    <a:cubicBezTo>
                      <a:pt x="54" y="107"/>
                      <a:pt x="54" y="107"/>
                      <a:pt x="54" y="107"/>
                    </a:cubicBezTo>
                    <a:cubicBezTo>
                      <a:pt x="56" y="109"/>
                      <a:pt x="56" y="109"/>
                      <a:pt x="56" y="109"/>
                    </a:cubicBezTo>
                    <a:cubicBezTo>
                      <a:pt x="57" y="110"/>
                      <a:pt x="57" y="110"/>
                      <a:pt x="57" y="110"/>
                    </a:cubicBezTo>
                    <a:cubicBezTo>
                      <a:pt x="58" y="110"/>
                      <a:pt x="58" y="110"/>
                      <a:pt x="58" y="110"/>
                    </a:cubicBezTo>
                    <a:cubicBezTo>
                      <a:pt x="61" y="113"/>
                      <a:pt x="61" y="113"/>
                      <a:pt x="61" y="113"/>
                    </a:cubicBezTo>
                    <a:cubicBezTo>
                      <a:pt x="68" y="119"/>
                      <a:pt x="68" y="119"/>
                      <a:pt x="68" y="119"/>
                    </a:cubicBezTo>
                    <a:cubicBezTo>
                      <a:pt x="82" y="130"/>
                      <a:pt x="82" y="130"/>
                      <a:pt x="82" y="130"/>
                    </a:cubicBezTo>
                    <a:cubicBezTo>
                      <a:pt x="84" y="131"/>
                      <a:pt x="87" y="133"/>
                      <a:pt x="89" y="135"/>
                    </a:cubicBezTo>
                    <a:cubicBezTo>
                      <a:pt x="91" y="136"/>
                      <a:pt x="93" y="138"/>
                      <a:pt x="95" y="139"/>
                    </a:cubicBezTo>
                    <a:cubicBezTo>
                      <a:pt x="98" y="140"/>
                      <a:pt x="100" y="142"/>
                      <a:pt x="102" y="142"/>
                    </a:cubicBezTo>
                    <a:cubicBezTo>
                      <a:pt x="106" y="144"/>
                      <a:pt x="106" y="144"/>
                      <a:pt x="106" y="144"/>
                    </a:cubicBezTo>
                    <a:cubicBezTo>
                      <a:pt x="106" y="144"/>
                      <a:pt x="106" y="144"/>
                      <a:pt x="106" y="144"/>
                    </a:cubicBezTo>
                    <a:cubicBezTo>
                      <a:pt x="107" y="144"/>
                      <a:pt x="107" y="144"/>
                      <a:pt x="107" y="144"/>
                    </a:cubicBezTo>
                    <a:cubicBezTo>
                      <a:pt x="108" y="145"/>
                      <a:pt x="108" y="145"/>
                      <a:pt x="108" y="145"/>
                    </a:cubicBezTo>
                    <a:cubicBezTo>
                      <a:pt x="110" y="145"/>
                      <a:pt x="110" y="145"/>
                      <a:pt x="110" y="145"/>
                    </a:cubicBezTo>
                    <a:cubicBezTo>
                      <a:pt x="112" y="146"/>
                      <a:pt x="112" y="146"/>
                      <a:pt x="112" y="146"/>
                    </a:cubicBezTo>
                    <a:cubicBezTo>
                      <a:pt x="113" y="146"/>
                      <a:pt x="113" y="146"/>
                      <a:pt x="113" y="146"/>
                    </a:cubicBezTo>
                    <a:cubicBezTo>
                      <a:pt x="113" y="146"/>
                      <a:pt x="113" y="146"/>
                      <a:pt x="113" y="146"/>
                    </a:cubicBezTo>
                    <a:cubicBezTo>
                      <a:pt x="113" y="146"/>
                      <a:pt x="113" y="146"/>
                      <a:pt x="113" y="146"/>
                    </a:cubicBezTo>
                    <a:cubicBezTo>
                      <a:pt x="113" y="146"/>
                      <a:pt x="113" y="146"/>
                      <a:pt x="113" y="146"/>
                    </a:cubicBezTo>
                    <a:cubicBezTo>
                      <a:pt x="113" y="146"/>
                      <a:pt x="113" y="146"/>
                      <a:pt x="113" y="146"/>
                    </a:cubicBezTo>
                    <a:cubicBezTo>
                      <a:pt x="114" y="146"/>
                      <a:pt x="114" y="146"/>
                      <a:pt x="114" y="146"/>
                    </a:cubicBezTo>
                    <a:cubicBezTo>
                      <a:pt x="116" y="146"/>
                      <a:pt x="116" y="146"/>
                      <a:pt x="116" y="146"/>
                    </a:cubicBezTo>
                    <a:cubicBezTo>
                      <a:pt x="116" y="147"/>
                      <a:pt x="116" y="147"/>
                      <a:pt x="116" y="147"/>
                    </a:cubicBezTo>
                    <a:cubicBezTo>
                      <a:pt x="117" y="147"/>
                      <a:pt x="117" y="147"/>
                      <a:pt x="117" y="147"/>
                    </a:cubicBezTo>
                    <a:cubicBezTo>
                      <a:pt x="118" y="147"/>
                      <a:pt x="118" y="147"/>
                      <a:pt x="118" y="147"/>
                    </a:cubicBezTo>
                    <a:cubicBezTo>
                      <a:pt x="119" y="147"/>
                      <a:pt x="119" y="147"/>
                      <a:pt x="119" y="147"/>
                    </a:cubicBezTo>
                    <a:cubicBezTo>
                      <a:pt x="120" y="147"/>
                      <a:pt x="120" y="147"/>
                      <a:pt x="120" y="147"/>
                    </a:cubicBezTo>
                    <a:cubicBezTo>
                      <a:pt x="120" y="147"/>
                      <a:pt x="120" y="147"/>
                      <a:pt x="120" y="147"/>
                    </a:cubicBezTo>
                    <a:cubicBezTo>
                      <a:pt x="122" y="147"/>
                      <a:pt x="122" y="147"/>
                      <a:pt x="122" y="147"/>
                    </a:cubicBezTo>
                    <a:cubicBezTo>
                      <a:pt x="126" y="147"/>
                      <a:pt x="126" y="147"/>
                      <a:pt x="126" y="147"/>
                    </a:cubicBezTo>
                    <a:cubicBezTo>
                      <a:pt x="135" y="148"/>
                      <a:pt x="135" y="148"/>
                      <a:pt x="135" y="148"/>
                    </a:cubicBezTo>
                    <a:cubicBezTo>
                      <a:pt x="137" y="148"/>
                      <a:pt x="137" y="148"/>
                      <a:pt x="137" y="148"/>
                    </a:cubicBezTo>
                    <a:cubicBezTo>
                      <a:pt x="138" y="148"/>
                      <a:pt x="138" y="148"/>
                      <a:pt x="138" y="148"/>
                    </a:cubicBezTo>
                    <a:cubicBezTo>
                      <a:pt x="145" y="148"/>
                      <a:pt x="145" y="148"/>
                      <a:pt x="145" y="148"/>
                    </a:cubicBezTo>
                    <a:cubicBezTo>
                      <a:pt x="146" y="149"/>
                      <a:pt x="146" y="149"/>
                      <a:pt x="146" y="149"/>
                    </a:cubicBezTo>
                    <a:cubicBezTo>
                      <a:pt x="147" y="149"/>
                      <a:pt x="147" y="149"/>
                      <a:pt x="147" y="149"/>
                    </a:cubicBezTo>
                    <a:cubicBezTo>
                      <a:pt x="150" y="149"/>
                      <a:pt x="150" y="149"/>
                      <a:pt x="150" y="149"/>
                    </a:cubicBezTo>
                    <a:cubicBezTo>
                      <a:pt x="154" y="150"/>
                      <a:pt x="154" y="150"/>
                      <a:pt x="154" y="150"/>
                    </a:cubicBezTo>
                    <a:cubicBezTo>
                      <a:pt x="156" y="150"/>
                      <a:pt x="158" y="150"/>
                      <a:pt x="159" y="150"/>
                    </a:cubicBezTo>
                    <a:cubicBezTo>
                      <a:pt x="161" y="150"/>
                      <a:pt x="162" y="151"/>
                      <a:pt x="164" y="151"/>
                    </a:cubicBezTo>
                    <a:cubicBezTo>
                      <a:pt x="166" y="151"/>
                      <a:pt x="167" y="152"/>
                      <a:pt x="169" y="152"/>
                    </a:cubicBezTo>
                    <a:cubicBezTo>
                      <a:pt x="171" y="153"/>
                      <a:pt x="172" y="153"/>
                      <a:pt x="174" y="154"/>
                    </a:cubicBezTo>
                    <a:cubicBezTo>
                      <a:pt x="175" y="154"/>
                      <a:pt x="175" y="154"/>
                      <a:pt x="175" y="154"/>
                    </a:cubicBezTo>
                    <a:cubicBezTo>
                      <a:pt x="175" y="154"/>
                      <a:pt x="175" y="154"/>
                      <a:pt x="175" y="154"/>
                    </a:cubicBezTo>
                    <a:cubicBezTo>
                      <a:pt x="176" y="154"/>
                      <a:pt x="176" y="154"/>
                      <a:pt x="176" y="154"/>
                    </a:cubicBezTo>
                    <a:cubicBezTo>
                      <a:pt x="177" y="155"/>
                      <a:pt x="177" y="155"/>
                      <a:pt x="177" y="155"/>
                    </a:cubicBezTo>
                    <a:cubicBezTo>
                      <a:pt x="178" y="155"/>
                      <a:pt x="178" y="155"/>
                      <a:pt x="178" y="155"/>
                    </a:cubicBezTo>
                    <a:cubicBezTo>
                      <a:pt x="179" y="156"/>
                      <a:pt x="179" y="156"/>
                      <a:pt x="179" y="156"/>
                    </a:cubicBezTo>
                    <a:cubicBezTo>
                      <a:pt x="181" y="157"/>
                      <a:pt x="182" y="157"/>
                      <a:pt x="183" y="158"/>
                    </a:cubicBezTo>
                    <a:cubicBezTo>
                      <a:pt x="184" y="158"/>
                      <a:pt x="184" y="158"/>
                      <a:pt x="184" y="158"/>
                    </a:cubicBezTo>
                    <a:cubicBezTo>
                      <a:pt x="184" y="158"/>
                      <a:pt x="184" y="158"/>
                      <a:pt x="184" y="158"/>
                    </a:cubicBezTo>
                    <a:cubicBezTo>
                      <a:pt x="185" y="159"/>
                      <a:pt x="185" y="159"/>
                      <a:pt x="185" y="159"/>
                    </a:cubicBezTo>
                    <a:cubicBezTo>
                      <a:pt x="186" y="160"/>
                      <a:pt x="186" y="160"/>
                      <a:pt x="186" y="160"/>
                    </a:cubicBezTo>
                    <a:cubicBezTo>
                      <a:pt x="186" y="160"/>
                      <a:pt x="186" y="160"/>
                      <a:pt x="186" y="160"/>
                    </a:cubicBezTo>
                    <a:cubicBezTo>
                      <a:pt x="187" y="160"/>
                      <a:pt x="187" y="160"/>
                      <a:pt x="187" y="160"/>
                    </a:cubicBezTo>
                    <a:cubicBezTo>
                      <a:pt x="187" y="160"/>
                      <a:pt x="187" y="160"/>
                      <a:pt x="187" y="160"/>
                    </a:cubicBezTo>
                    <a:cubicBezTo>
                      <a:pt x="187" y="160"/>
                      <a:pt x="187" y="160"/>
                      <a:pt x="187" y="160"/>
                    </a:cubicBezTo>
                    <a:cubicBezTo>
                      <a:pt x="189" y="162"/>
                      <a:pt x="189" y="162"/>
                      <a:pt x="189" y="162"/>
                    </a:cubicBezTo>
                    <a:cubicBezTo>
                      <a:pt x="191" y="163"/>
                      <a:pt x="192" y="165"/>
                      <a:pt x="194" y="167"/>
                    </a:cubicBezTo>
                    <a:cubicBezTo>
                      <a:pt x="195" y="168"/>
                      <a:pt x="195" y="168"/>
                      <a:pt x="195" y="168"/>
                    </a:cubicBezTo>
                    <a:cubicBezTo>
                      <a:pt x="195" y="168"/>
                      <a:pt x="195" y="168"/>
                      <a:pt x="195" y="168"/>
                    </a:cubicBezTo>
                    <a:cubicBezTo>
                      <a:pt x="195" y="168"/>
                      <a:pt x="195" y="168"/>
                      <a:pt x="195" y="168"/>
                    </a:cubicBezTo>
                    <a:cubicBezTo>
                      <a:pt x="196" y="170"/>
                      <a:pt x="196" y="170"/>
                      <a:pt x="196" y="170"/>
                    </a:cubicBezTo>
                    <a:cubicBezTo>
                      <a:pt x="198" y="172"/>
                      <a:pt x="198" y="172"/>
                      <a:pt x="198" y="172"/>
                    </a:cubicBezTo>
                    <a:cubicBezTo>
                      <a:pt x="199" y="174"/>
                      <a:pt x="201" y="175"/>
                      <a:pt x="202" y="177"/>
                    </a:cubicBezTo>
                    <a:cubicBezTo>
                      <a:pt x="205" y="182"/>
                      <a:pt x="205" y="182"/>
                      <a:pt x="205" y="182"/>
                    </a:cubicBezTo>
                    <a:cubicBezTo>
                      <a:pt x="209" y="186"/>
                      <a:pt x="209" y="186"/>
                      <a:pt x="209" y="186"/>
                    </a:cubicBezTo>
                    <a:cubicBezTo>
                      <a:pt x="213" y="191"/>
                      <a:pt x="213" y="191"/>
                      <a:pt x="213" y="191"/>
                    </a:cubicBezTo>
                    <a:cubicBezTo>
                      <a:pt x="215" y="193"/>
                      <a:pt x="215" y="193"/>
                      <a:pt x="215" y="193"/>
                    </a:cubicBezTo>
                    <a:cubicBezTo>
                      <a:pt x="215" y="194"/>
                      <a:pt x="215" y="194"/>
                      <a:pt x="215" y="194"/>
                    </a:cubicBezTo>
                    <a:cubicBezTo>
                      <a:pt x="215" y="194"/>
                      <a:pt x="215" y="194"/>
                      <a:pt x="215" y="194"/>
                    </a:cubicBezTo>
                    <a:cubicBezTo>
                      <a:pt x="216" y="194"/>
                      <a:pt x="216" y="194"/>
                      <a:pt x="216" y="194"/>
                    </a:cubicBezTo>
                    <a:cubicBezTo>
                      <a:pt x="217" y="195"/>
                      <a:pt x="217" y="195"/>
                      <a:pt x="217" y="195"/>
                    </a:cubicBezTo>
                    <a:cubicBezTo>
                      <a:pt x="219" y="197"/>
                      <a:pt x="219" y="197"/>
                      <a:pt x="219" y="197"/>
                    </a:cubicBezTo>
                    <a:cubicBezTo>
                      <a:pt x="219" y="198"/>
                      <a:pt x="220" y="199"/>
                      <a:pt x="221" y="199"/>
                    </a:cubicBezTo>
                    <a:cubicBezTo>
                      <a:pt x="223" y="201"/>
                      <a:pt x="223" y="201"/>
                      <a:pt x="223" y="201"/>
                    </a:cubicBezTo>
                    <a:cubicBezTo>
                      <a:pt x="224" y="202"/>
                      <a:pt x="224" y="202"/>
                      <a:pt x="224" y="202"/>
                    </a:cubicBezTo>
                    <a:cubicBezTo>
                      <a:pt x="224" y="203"/>
                      <a:pt x="224" y="203"/>
                      <a:pt x="224" y="203"/>
                    </a:cubicBezTo>
                    <a:cubicBezTo>
                      <a:pt x="225" y="203"/>
                      <a:pt x="225" y="203"/>
                      <a:pt x="225" y="203"/>
                    </a:cubicBezTo>
                    <a:cubicBezTo>
                      <a:pt x="225" y="203"/>
                      <a:pt x="225" y="203"/>
                      <a:pt x="225" y="203"/>
                    </a:cubicBezTo>
                    <a:cubicBezTo>
                      <a:pt x="225" y="203"/>
                      <a:pt x="225" y="203"/>
                      <a:pt x="225" y="203"/>
                    </a:cubicBezTo>
                    <a:cubicBezTo>
                      <a:pt x="225" y="203"/>
                      <a:pt x="225" y="203"/>
                      <a:pt x="225" y="203"/>
                    </a:cubicBezTo>
                    <a:cubicBezTo>
                      <a:pt x="230" y="206"/>
                      <a:pt x="230" y="206"/>
                      <a:pt x="230" y="206"/>
                    </a:cubicBezTo>
                    <a:cubicBezTo>
                      <a:pt x="231" y="207"/>
                      <a:pt x="233" y="208"/>
                      <a:pt x="234" y="209"/>
                    </a:cubicBezTo>
                    <a:cubicBezTo>
                      <a:pt x="235" y="210"/>
                      <a:pt x="235" y="210"/>
                      <a:pt x="235" y="210"/>
                    </a:cubicBezTo>
                    <a:cubicBezTo>
                      <a:pt x="237" y="210"/>
                      <a:pt x="237" y="210"/>
                      <a:pt x="237" y="210"/>
                    </a:cubicBezTo>
                    <a:cubicBezTo>
                      <a:pt x="238" y="211"/>
                      <a:pt x="238" y="211"/>
                      <a:pt x="239" y="211"/>
                    </a:cubicBezTo>
                    <a:cubicBezTo>
                      <a:pt x="240" y="211"/>
                      <a:pt x="241" y="211"/>
                      <a:pt x="242" y="212"/>
                    </a:cubicBezTo>
                    <a:cubicBezTo>
                      <a:pt x="242" y="212"/>
                      <a:pt x="243" y="212"/>
                      <a:pt x="244" y="212"/>
                    </a:cubicBezTo>
                    <a:cubicBezTo>
                      <a:pt x="245" y="212"/>
                      <a:pt x="245" y="212"/>
                      <a:pt x="245" y="212"/>
                    </a:cubicBezTo>
                    <a:cubicBezTo>
                      <a:pt x="245" y="212"/>
                      <a:pt x="245" y="212"/>
                      <a:pt x="245" y="212"/>
                    </a:cubicBezTo>
                    <a:cubicBezTo>
                      <a:pt x="245" y="212"/>
                      <a:pt x="245" y="212"/>
                      <a:pt x="245" y="212"/>
                    </a:cubicBezTo>
                    <a:cubicBezTo>
                      <a:pt x="245" y="212"/>
                      <a:pt x="245" y="212"/>
                      <a:pt x="245" y="212"/>
                    </a:cubicBezTo>
                    <a:cubicBezTo>
                      <a:pt x="245" y="212"/>
                      <a:pt x="245" y="212"/>
                      <a:pt x="245" y="212"/>
                    </a:cubicBezTo>
                    <a:cubicBezTo>
                      <a:pt x="245" y="212"/>
                      <a:pt x="245" y="212"/>
                      <a:pt x="245" y="212"/>
                    </a:cubicBezTo>
                    <a:cubicBezTo>
                      <a:pt x="247" y="212"/>
                      <a:pt x="247" y="212"/>
                      <a:pt x="247" y="212"/>
                    </a:cubicBezTo>
                    <a:cubicBezTo>
                      <a:pt x="248" y="212"/>
                      <a:pt x="248" y="212"/>
                      <a:pt x="249" y="212"/>
                    </a:cubicBezTo>
                    <a:cubicBezTo>
                      <a:pt x="251" y="211"/>
                      <a:pt x="253" y="211"/>
                      <a:pt x="254" y="210"/>
                    </a:cubicBezTo>
                    <a:cubicBezTo>
                      <a:pt x="254" y="210"/>
                      <a:pt x="254" y="210"/>
                      <a:pt x="254" y="210"/>
                    </a:cubicBezTo>
                    <a:cubicBezTo>
                      <a:pt x="256" y="210"/>
                      <a:pt x="256" y="210"/>
                      <a:pt x="256" y="210"/>
                    </a:cubicBezTo>
                    <a:cubicBezTo>
                      <a:pt x="257" y="209"/>
                      <a:pt x="257" y="209"/>
                      <a:pt x="258" y="209"/>
                    </a:cubicBezTo>
                    <a:cubicBezTo>
                      <a:pt x="258" y="208"/>
                      <a:pt x="258" y="208"/>
                      <a:pt x="258" y="208"/>
                    </a:cubicBezTo>
                    <a:cubicBezTo>
                      <a:pt x="259" y="208"/>
                      <a:pt x="259" y="208"/>
                      <a:pt x="259" y="208"/>
                    </a:cubicBezTo>
                    <a:cubicBezTo>
                      <a:pt x="259" y="208"/>
                      <a:pt x="259" y="208"/>
                      <a:pt x="259" y="208"/>
                    </a:cubicBezTo>
                    <a:cubicBezTo>
                      <a:pt x="259" y="208"/>
                      <a:pt x="259" y="208"/>
                      <a:pt x="259" y="208"/>
                    </a:cubicBezTo>
                    <a:cubicBezTo>
                      <a:pt x="259" y="208"/>
                      <a:pt x="259" y="208"/>
                      <a:pt x="259" y="208"/>
                    </a:cubicBezTo>
                    <a:cubicBezTo>
                      <a:pt x="259" y="208"/>
                      <a:pt x="259" y="208"/>
                      <a:pt x="259" y="208"/>
                    </a:cubicBezTo>
                    <a:cubicBezTo>
                      <a:pt x="259" y="208"/>
                      <a:pt x="259" y="208"/>
                      <a:pt x="259" y="208"/>
                    </a:cubicBezTo>
                    <a:cubicBezTo>
                      <a:pt x="259" y="208"/>
                      <a:pt x="259" y="208"/>
                      <a:pt x="259" y="208"/>
                    </a:cubicBezTo>
                    <a:cubicBezTo>
                      <a:pt x="261" y="207"/>
                      <a:pt x="261" y="207"/>
                      <a:pt x="261" y="207"/>
                    </a:cubicBezTo>
                    <a:cubicBezTo>
                      <a:pt x="263" y="206"/>
                      <a:pt x="263" y="206"/>
                      <a:pt x="263" y="206"/>
                    </a:cubicBezTo>
                    <a:cubicBezTo>
                      <a:pt x="263" y="205"/>
                      <a:pt x="264" y="205"/>
                      <a:pt x="264" y="204"/>
                    </a:cubicBezTo>
                    <a:cubicBezTo>
                      <a:pt x="266" y="203"/>
                      <a:pt x="266" y="203"/>
                      <a:pt x="266" y="203"/>
                    </a:cubicBezTo>
                    <a:cubicBezTo>
                      <a:pt x="267" y="202"/>
                      <a:pt x="267" y="202"/>
                      <a:pt x="268" y="201"/>
                    </a:cubicBezTo>
                    <a:cubicBezTo>
                      <a:pt x="269" y="200"/>
                      <a:pt x="269" y="200"/>
                      <a:pt x="269" y="200"/>
                    </a:cubicBezTo>
                    <a:cubicBezTo>
                      <a:pt x="270" y="200"/>
                      <a:pt x="270" y="200"/>
                      <a:pt x="270" y="200"/>
                    </a:cubicBezTo>
                    <a:cubicBezTo>
                      <a:pt x="270" y="200"/>
                      <a:pt x="270" y="200"/>
                      <a:pt x="270" y="200"/>
                    </a:cubicBezTo>
                    <a:cubicBezTo>
                      <a:pt x="270" y="199"/>
                      <a:pt x="270" y="199"/>
                      <a:pt x="270" y="199"/>
                    </a:cubicBezTo>
                    <a:cubicBezTo>
                      <a:pt x="272" y="197"/>
                      <a:pt x="272" y="197"/>
                      <a:pt x="272" y="197"/>
                    </a:cubicBezTo>
                    <a:cubicBezTo>
                      <a:pt x="272" y="196"/>
                      <a:pt x="273" y="196"/>
                      <a:pt x="273" y="195"/>
                    </a:cubicBezTo>
                    <a:cubicBezTo>
                      <a:pt x="274" y="193"/>
                      <a:pt x="274" y="193"/>
                      <a:pt x="274" y="193"/>
                    </a:cubicBezTo>
                    <a:cubicBezTo>
                      <a:pt x="275" y="191"/>
                      <a:pt x="275" y="191"/>
                      <a:pt x="275" y="191"/>
                    </a:cubicBezTo>
                    <a:cubicBezTo>
                      <a:pt x="275" y="190"/>
                      <a:pt x="275" y="190"/>
                      <a:pt x="275" y="190"/>
                    </a:cubicBezTo>
                    <a:cubicBezTo>
                      <a:pt x="276" y="189"/>
                      <a:pt x="276" y="189"/>
                      <a:pt x="276" y="189"/>
                    </a:cubicBezTo>
                    <a:cubicBezTo>
                      <a:pt x="276" y="189"/>
                      <a:pt x="276" y="188"/>
                      <a:pt x="276" y="187"/>
                    </a:cubicBezTo>
                    <a:cubicBezTo>
                      <a:pt x="277" y="185"/>
                      <a:pt x="277" y="185"/>
                      <a:pt x="277" y="185"/>
                    </a:cubicBezTo>
                    <a:cubicBezTo>
                      <a:pt x="277" y="185"/>
                      <a:pt x="277" y="185"/>
                      <a:pt x="277" y="184"/>
                    </a:cubicBezTo>
                    <a:cubicBezTo>
                      <a:pt x="277" y="183"/>
                      <a:pt x="276" y="181"/>
                      <a:pt x="276" y="180"/>
                    </a:cubicBezTo>
                    <a:cubicBezTo>
                      <a:pt x="275" y="182"/>
                      <a:pt x="274" y="183"/>
                      <a:pt x="272" y="185"/>
                    </a:cubicBezTo>
                    <a:cubicBezTo>
                      <a:pt x="272" y="185"/>
                      <a:pt x="271" y="186"/>
                      <a:pt x="270" y="186"/>
                    </a:cubicBezTo>
                    <a:cubicBezTo>
                      <a:pt x="267" y="186"/>
                      <a:pt x="264" y="181"/>
                      <a:pt x="264" y="178"/>
                    </a:cubicBezTo>
                    <a:cubicBezTo>
                      <a:pt x="264" y="178"/>
                      <a:pt x="264" y="178"/>
                      <a:pt x="264" y="178"/>
                    </a:cubicBezTo>
                    <a:cubicBezTo>
                      <a:pt x="262" y="183"/>
                      <a:pt x="260" y="188"/>
                      <a:pt x="257" y="192"/>
                    </a:cubicBezTo>
                    <a:cubicBezTo>
                      <a:pt x="257" y="192"/>
                      <a:pt x="256" y="192"/>
                      <a:pt x="256" y="192"/>
                    </a:cubicBezTo>
                    <a:cubicBezTo>
                      <a:pt x="256" y="192"/>
                      <a:pt x="255" y="192"/>
                      <a:pt x="255" y="191"/>
                    </a:cubicBezTo>
                    <a:cubicBezTo>
                      <a:pt x="260" y="184"/>
                      <a:pt x="263" y="175"/>
                      <a:pt x="264" y="166"/>
                    </a:cubicBezTo>
                    <a:cubicBezTo>
                      <a:pt x="262" y="171"/>
                      <a:pt x="260" y="176"/>
                      <a:pt x="256" y="180"/>
                    </a:cubicBezTo>
                    <a:cubicBezTo>
                      <a:pt x="253" y="182"/>
                      <a:pt x="250" y="183"/>
                      <a:pt x="247" y="183"/>
                    </a:cubicBezTo>
                    <a:cubicBezTo>
                      <a:pt x="244" y="183"/>
                      <a:pt x="240" y="181"/>
                      <a:pt x="237" y="178"/>
                    </a:cubicBezTo>
                    <a:cubicBezTo>
                      <a:pt x="235" y="175"/>
                      <a:pt x="234" y="171"/>
                      <a:pt x="232" y="168"/>
                    </a:cubicBezTo>
                    <a:cubicBezTo>
                      <a:pt x="230" y="164"/>
                      <a:pt x="227" y="160"/>
                      <a:pt x="224" y="157"/>
                    </a:cubicBezTo>
                    <a:cubicBezTo>
                      <a:pt x="229" y="165"/>
                      <a:pt x="232" y="174"/>
                      <a:pt x="232" y="183"/>
                    </a:cubicBezTo>
                    <a:cubicBezTo>
                      <a:pt x="232" y="183"/>
                      <a:pt x="232" y="184"/>
                      <a:pt x="231" y="184"/>
                    </a:cubicBezTo>
                    <a:cubicBezTo>
                      <a:pt x="231" y="184"/>
                      <a:pt x="231" y="183"/>
                      <a:pt x="230" y="183"/>
                    </a:cubicBezTo>
                    <a:cubicBezTo>
                      <a:pt x="229" y="175"/>
                      <a:pt x="227" y="167"/>
                      <a:pt x="223" y="160"/>
                    </a:cubicBezTo>
                    <a:cubicBezTo>
                      <a:pt x="223" y="163"/>
                      <a:pt x="222" y="166"/>
                      <a:pt x="220" y="166"/>
                    </a:cubicBezTo>
                    <a:cubicBezTo>
                      <a:pt x="219" y="166"/>
                      <a:pt x="218" y="165"/>
                      <a:pt x="216" y="164"/>
                    </a:cubicBezTo>
                    <a:cubicBezTo>
                      <a:pt x="214" y="161"/>
                      <a:pt x="212" y="158"/>
                      <a:pt x="210" y="155"/>
                    </a:cubicBezTo>
                    <a:cubicBezTo>
                      <a:pt x="217" y="165"/>
                      <a:pt x="223" y="177"/>
                      <a:pt x="223" y="190"/>
                    </a:cubicBezTo>
                    <a:cubicBezTo>
                      <a:pt x="223" y="190"/>
                      <a:pt x="222" y="190"/>
                      <a:pt x="222" y="190"/>
                    </a:cubicBezTo>
                    <a:cubicBezTo>
                      <a:pt x="221" y="190"/>
                      <a:pt x="221" y="190"/>
                      <a:pt x="221" y="190"/>
                    </a:cubicBezTo>
                    <a:cubicBezTo>
                      <a:pt x="218" y="175"/>
                      <a:pt x="213" y="161"/>
                      <a:pt x="204" y="149"/>
                    </a:cubicBezTo>
                    <a:cubicBezTo>
                      <a:pt x="200" y="144"/>
                      <a:pt x="197" y="139"/>
                      <a:pt x="193" y="134"/>
                    </a:cubicBezTo>
                    <a:cubicBezTo>
                      <a:pt x="193" y="134"/>
                      <a:pt x="193" y="134"/>
                      <a:pt x="193" y="134"/>
                    </a:cubicBezTo>
                    <a:cubicBezTo>
                      <a:pt x="194" y="137"/>
                      <a:pt x="196" y="141"/>
                      <a:pt x="194" y="143"/>
                    </a:cubicBezTo>
                    <a:cubicBezTo>
                      <a:pt x="193" y="144"/>
                      <a:pt x="192" y="144"/>
                      <a:pt x="191" y="144"/>
                    </a:cubicBezTo>
                    <a:cubicBezTo>
                      <a:pt x="189" y="144"/>
                      <a:pt x="188" y="143"/>
                      <a:pt x="186" y="142"/>
                    </a:cubicBezTo>
                    <a:cubicBezTo>
                      <a:pt x="181" y="138"/>
                      <a:pt x="177" y="132"/>
                      <a:pt x="172" y="127"/>
                    </a:cubicBezTo>
                    <a:cubicBezTo>
                      <a:pt x="166" y="121"/>
                      <a:pt x="159" y="116"/>
                      <a:pt x="153" y="110"/>
                    </a:cubicBezTo>
                    <a:cubicBezTo>
                      <a:pt x="149" y="106"/>
                      <a:pt x="145" y="101"/>
                      <a:pt x="142" y="96"/>
                    </a:cubicBezTo>
                    <a:cubicBezTo>
                      <a:pt x="145" y="104"/>
                      <a:pt x="150" y="111"/>
                      <a:pt x="156" y="118"/>
                    </a:cubicBezTo>
                    <a:cubicBezTo>
                      <a:pt x="166" y="129"/>
                      <a:pt x="181" y="137"/>
                      <a:pt x="187" y="152"/>
                    </a:cubicBezTo>
                    <a:cubicBezTo>
                      <a:pt x="187" y="152"/>
                      <a:pt x="187" y="153"/>
                      <a:pt x="187" y="153"/>
                    </a:cubicBezTo>
                    <a:cubicBezTo>
                      <a:pt x="187" y="153"/>
                      <a:pt x="187" y="153"/>
                      <a:pt x="187" y="153"/>
                    </a:cubicBezTo>
                    <a:cubicBezTo>
                      <a:pt x="176" y="137"/>
                      <a:pt x="158" y="127"/>
                      <a:pt x="147" y="111"/>
                    </a:cubicBezTo>
                    <a:cubicBezTo>
                      <a:pt x="143" y="105"/>
                      <a:pt x="140" y="99"/>
                      <a:pt x="138" y="93"/>
                    </a:cubicBezTo>
                    <a:cubicBezTo>
                      <a:pt x="138" y="98"/>
                      <a:pt x="138" y="104"/>
                      <a:pt x="137" y="109"/>
                    </a:cubicBezTo>
                    <a:cubicBezTo>
                      <a:pt x="135" y="117"/>
                      <a:pt x="130" y="122"/>
                      <a:pt x="123" y="122"/>
                    </a:cubicBezTo>
                    <a:cubicBezTo>
                      <a:pt x="120" y="122"/>
                      <a:pt x="117" y="121"/>
                      <a:pt x="113" y="119"/>
                    </a:cubicBezTo>
                    <a:cubicBezTo>
                      <a:pt x="94" y="110"/>
                      <a:pt x="80" y="92"/>
                      <a:pt x="75" y="72"/>
                    </a:cubicBezTo>
                    <a:cubicBezTo>
                      <a:pt x="76" y="78"/>
                      <a:pt x="77" y="83"/>
                      <a:pt x="80" y="89"/>
                    </a:cubicBezTo>
                    <a:cubicBezTo>
                      <a:pt x="84" y="98"/>
                      <a:pt x="89" y="106"/>
                      <a:pt x="94" y="115"/>
                    </a:cubicBezTo>
                    <a:cubicBezTo>
                      <a:pt x="95" y="115"/>
                      <a:pt x="94" y="115"/>
                      <a:pt x="94" y="115"/>
                    </a:cubicBezTo>
                    <a:cubicBezTo>
                      <a:pt x="94" y="115"/>
                      <a:pt x="94" y="115"/>
                      <a:pt x="94" y="115"/>
                    </a:cubicBezTo>
                    <a:cubicBezTo>
                      <a:pt x="85" y="104"/>
                      <a:pt x="75" y="89"/>
                      <a:pt x="72" y="74"/>
                    </a:cubicBezTo>
                    <a:cubicBezTo>
                      <a:pt x="71" y="78"/>
                      <a:pt x="69" y="81"/>
                      <a:pt x="66" y="81"/>
                    </a:cubicBezTo>
                    <a:cubicBezTo>
                      <a:pt x="66" y="81"/>
                      <a:pt x="66" y="81"/>
                      <a:pt x="66" y="81"/>
                    </a:cubicBezTo>
                    <a:cubicBezTo>
                      <a:pt x="65" y="81"/>
                      <a:pt x="63" y="80"/>
                      <a:pt x="62" y="79"/>
                    </a:cubicBezTo>
                    <a:cubicBezTo>
                      <a:pt x="69" y="96"/>
                      <a:pt x="79" y="112"/>
                      <a:pt x="92" y="125"/>
                    </a:cubicBezTo>
                    <a:cubicBezTo>
                      <a:pt x="92" y="125"/>
                      <a:pt x="92" y="126"/>
                      <a:pt x="91" y="126"/>
                    </a:cubicBezTo>
                    <a:cubicBezTo>
                      <a:pt x="91" y="126"/>
                      <a:pt x="91" y="126"/>
                      <a:pt x="91" y="126"/>
                    </a:cubicBezTo>
                    <a:cubicBezTo>
                      <a:pt x="75" y="111"/>
                      <a:pt x="63" y="90"/>
                      <a:pt x="55" y="69"/>
                    </a:cubicBezTo>
                    <a:cubicBezTo>
                      <a:pt x="54" y="67"/>
                      <a:pt x="53" y="64"/>
                      <a:pt x="52" y="61"/>
                    </a:cubicBezTo>
                    <a:cubicBezTo>
                      <a:pt x="52" y="60"/>
                      <a:pt x="51" y="59"/>
                      <a:pt x="51" y="57"/>
                    </a:cubicBezTo>
                    <a:cubicBezTo>
                      <a:pt x="49" y="62"/>
                      <a:pt x="46" y="66"/>
                      <a:pt x="42" y="66"/>
                    </a:cubicBezTo>
                    <a:cubicBezTo>
                      <a:pt x="40" y="66"/>
                      <a:pt x="39" y="66"/>
                      <a:pt x="37" y="64"/>
                    </a:cubicBezTo>
                    <a:cubicBezTo>
                      <a:pt x="33" y="61"/>
                      <a:pt x="30" y="57"/>
                      <a:pt x="28" y="53"/>
                    </a:cubicBezTo>
                    <a:cubicBezTo>
                      <a:pt x="30" y="66"/>
                      <a:pt x="36" y="77"/>
                      <a:pt x="45" y="88"/>
                    </a:cubicBezTo>
                    <a:cubicBezTo>
                      <a:pt x="45" y="89"/>
                      <a:pt x="45" y="89"/>
                      <a:pt x="44" y="89"/>
                    </a:cubicBezTo>
                    <a:cubicBezTo>
                      <a:pt x="44" y="89"/>
                      <a:pt x="44" y="89"/>
                      <a:pt x="44" y="89"/>
                    </a:cubicBezTo>
                    <a:cubicBezTo>
                      <a:pt x="33" y="80"/>
                      <a:pt x="27" y="65"/>
                      <a:pt x="25" y="51"/>
                    </a:cubicBezTo>
                    <a:cubicBezTo>
                      <a:pt x="25" y="47"/>
                      <a:pt x="24" y="43"/>
                      <a:pt x="24" y="39"/>
                    </a:cubicBezTo>
                    <a:cubicBezTo>
                      <a:pt x="24" y="35"/>
                      <a:pt x="24" y="32"/>
                      <a:pt x="24" y="28"/>
                    </a:cubicBezTo>
                    <a:cubicBezTo>
                      <a:pt x="23" y="29"/>
                      <a:pt x="21" y="29"/>
                      <a:pt x="20" y="29"/>
                    </a:cubicBezTo>
                    <a:cubicBezTo>
                      <a:pt x="18" y="29"/>
                      <a:pt x="17" y="28"/>
                      <a:pt x="16" y="27"/>
                    </a:cubicBezTo>
                    <a:cubicBezTo>
                      <a:pt x="12" y="23"/>
                      <a:pt x="14" y="14"/>
                      <a:pt x="15" y="9"/>
                    </a:cubicBezTo>
                    <a:cubicBezTo>
                      <a:pt x="16" y="6"/>
                      <a:pt x="16" y="3"/>
                      <a:pt x="17" y="0"/>
                    </a:cubicBezTo>
                  </a:path>
                </a:pathLst>
              </a:custGeom>
              <a:solidFill>
                <a:srgbClr val="E392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1" name="Freeform 465">
                <a:extLst>
                  <a:ext uri="{FF2B5EF4-FFF2-40B4-BE49-F238E27FC236}">
                    <a16:creationId xmlns:a16="http://schemas.microsoft.com/office/drawing/2014/main" id="{23F088D5-83AA-4C44-B5FE-00D27130EA68}"/>
                  </a:ext>
                </a:extLst>
              </p:cNvPr>
              <p:cNvSpPr>
                <a:spLocks noEditPoints="1"/>
              </p:cNvSpPr>
              <p:nvPr/>
            </p:nvSpPr>
            <p:spPr bwMode="auto">
              <a:xfrm>
                <a:off x="2224" y="1494"/>
                <a:ext cx="672" cy="446"/>
              </a:xfrm>
              <a:custGeom>
                <a:avLst/>
                <a:gdLst>
                  <a:gd name="T0" fmla="*/ 278 w 283"/>
                  <a:gd name="T1" fmla="*/ 183 h 188"/>
                  <a:gd name="T2" fmla="*/ 277 w 283"/>
                  <a:gd name="T3" fmla="*/ 184 h 188"/>
                  <a:gd name="T4" fmla="*/ 278 w 283"/>
                  <a:gd name="T5" fmla="*/ 188 h 188"/>
                  <a:gd name="T6" fmla="*/ 278 w 283"/>
                  <a:gd name="T7" fmla="*/ 187 h 188"/>
                  <a:gd name="T8" fmla="*/ 278 w 283"/>
                  <a:gd name="T9" fmla="*/ 185 h 188"/>
                  <a:gd name="T10" fmla="*/ 278 w 283"/>
                  <a:gd name="T11" fmla="*/ 184 h 188"/>
                  <a:gd name="T12" fmla="*/ 278 w 283"/>
                  <a:gd name="T13" fmla="*/ 183 h 188"/>
                  <a:gd name="T14" fmla="*/ 283 w 283"/>
                  <a:gd name="T15" fmla="*/ 172 h 188"/>
                  <a:gd name="T16" fmla="*/ 282 w 283"/>
                  <a:gd name="T17" fmla="*/ 172 h 188"/>
                  <a:gd name="T18" fmla="*/ 279 w 283"/>
                  <a:gd name="T19" fmla="*/ 181 h 188"/>
                  <a:gd name="T20" fmla="*/ 279 w 283"/>
                  <a:gd name="T21" fmla="*/ 182 h 188"/>
                  <a:gd name="T22" fmla="*/ 283 w 283"/>
                  <a:gd name="T23" fmla="*/ 172 h 188"/>
                  <a:gd name="T24" fmla="*/ 1 w 283"/>
                  <a:gd name="T25" fmla="*/ 54 h 188"/>
                  <a:gd name="T26" fmla="*/ 0 w 283"/>
                  <a:gd name="T27" fmla="*/ 55 h 188"/>
                  <a:gd name="T28" fmla="*/ 0 w 283"/>
                  <a:gd name="T29" fmla="*/ 56 h 188"/>
                  <a:gd name="T30" fmla="*/ 1 w 283"/>
                  <a:gd name="T31" fmla="*/ 56 h 188"/>
                  <a:gd name="T32" fmla="*/ 1 w 283"/>
                  <a:gd name="T33" fmla="*/ 54 h 188"/>
                  <a:gd name="T34" fmla="*/ 20 w 283"/>
                  <a:gd name="T35" fmla="*/ 0 h 188"/>
                  <a:gd name="T36" fmla="*/ 0 w 283"/>
                  <a:gd name="T37" fmla="*/ 46 h 188"/>
                  <a:gd name="T38" fmla="*/ 1 w 283"/>
                  <a:gd name="T39" fmla="*/ 44 h 188"/>
                  <a:gd name="T40" fmla="*/ 2 w 283"/>
                  <a:gd name="T41" fmla="*/ 41 h 188"/>
                  <a:gd name="T42" fmla="*/ 2 w 283"/>
                  <a:gd name="T43" fmla="*/ 41 h 188"/>
                  <a:gd name="T44" fmla="*/ 18 w 283"/>
                  <a:gd name="T45" fmla="*/ 4 h 188"/>
                  <a:gd name="T46" fmla="*/ 20 w 283"/>
                  <a:gd name="T4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3" h="188">
                    <a:moveTo>
                      <a:pt x="278" y="183"/>
                    </a:moveTo>
                    <a:cubicBezTo>
                      <a:pt x="278" y="183"/>
                      <a:pt x="277" y="184"/>
                      <a:pt x="277" y="184"/>
                    </a:cubicBezTo>
                    <a:cubicBezTo>
                      <a:pt x="277" y="185"/>
                      <a:pt x="278" y="187"/>
                      <a:pt x="278" y="188"/>
                    </a:cubicBezTo>
                    <a:cubicBezTo>
                      <a:pt x="278" y="188"/>
                      <a:pt x="278" y="187"/>
                      <a:pt x="278" y="187"/>
                    </a:cubicBezTo>
                    <a:cubicBezTo>
                      <a:pt x="278" y="187"/>
                      <a:pt x="278" y="186"/>
                      <a:pt x="278" y="185"/>
                    </a:cubicBezTo>
                    <a:cubicBezTo>
                      <a:pt x="278" y="184"/>
                      <a:pt x="278" y="184"/>
                      <a:pt x="278" y="184"/>
                    </a:cubicBezTo>
                    <a:cubicBezTo>
                      <a:pt x="278" y="183"/>
                      <a:pt x="278" y="183"/>
                      <a:pt x="278" y="183"/>
                    </a:cubicBezTo>
                    <a:moveTo>
                      <a:pt x="283" y="172"/>
                    </a:moveTo>
                    <a:cubicBezTo>
                      <a:pt x="282" y="172"/>
                      <a:pt x="282" y="172"/>
                      <a:pt x="282" y="172"/>
                    </a:cubicBezTo>
                    <a:cubicBezTo>
                      <a:pt x="281" y="175"/>
                      <a:pt x="280" y="178"/>
                      <a:pt x="279" y="181"/>
                    </a:cubicBezTo>
                    <a:cubicBezTo>
                      <a:pt x="279" y="182"/>
                      <a:pt x="279" y="182"/>
                      <a:pt x="279" y="182"/>
                    </a:cubicBezTo>
                    <a:cubicBezTo>
                      <a:pt x="280" y="179"/>
                      <a:pt x="282" y="176"/>
                      <a:pt x="283" y="172"/>
                    </a:cubicBezTo>
                    <a:moveTo>
                      <a:pt x="1" y="54"/>
                    </a:moveTo>
                    <a:cubicBezTo>
                      <a:pt x="0" y="55"/>
                      <a:pt x="0" y="55"/>
                      <a:pt x="0" y="55"/>
                    </a:cubicBezTo>
                    <a:cubicBezTo>
                      <a:pt x="0" y="55"/>
                      <a:pt x="0" y="56"/>
                      <a:pt x="0" y="56"/>
                    </a:cubicBezTo>
                    <a:cubicBezTo>
                      <a:pt x="1" y="56"/>
                      <a:pt x="1" y="56"/>
                      <a:pt x="1" y="56"/>
                    </a:cubicBezTo>
                    <a:cubicBezTo>
                      <a:pt x="1" y="56"/>
                      <a:pt x="1" y="55"/>
                      <a:pt x="1" y="54"/>
                    </a:cubicBezTo>
                    <a:moveTo>
                      <a:pt x="20" y="0"/>
                    </a:moveTo>
                    <a:cubicBezTo>
                      <a:pt x="10" y="13"/>
                      <a:pt x="4" y="29"/>
                      <a:pt x="0" y="46"/>
                    </a:cubicBezTo>
                    <a:cubicBezTo>
                      <a:pt x="1" y="44"/>
                      <a:pt x="1" y="44"/>
                      <a:pt x="1" y="44"/>
                    </a:cubicBezTo>
                    <a:cubicBezTo>
                      <a:pt x="1" y="43"/>
                      <a:pt x="1" y="42"/>
                      <a:pt x="2" y="41"/>
                    </a:cubicBezTo>
                    <a:cubicBezTo>
                      <a:pt x="2" y="41"/>
                      <a:pt x="2" y="41"/>
                      <a:pt x="2" y="41"/>
                    </a:cubicBezTo>
                    <a:cubicBezTo>
                      <a:pt x="6" y="29"/>
                      <a:pt x="11" y="16"/>
                      <a:pt x="18" y="4"/>
                    </a:cubicBezTo>
                    <a:cubicBezTo>
                      <a:pt x="19" y="3"/>
                      <a:pt x="19" y="1"/>
                      <a:pt x="20" y="0"/>
                    </a:cubicBezTo>
                  </a:path>
                </a:pathLst>
              </a:custGeom>
              <a:solidFill>
                <a:srgbClr val="C26D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2" name="Freeform 466">
                <a:extLst>
                  <a:ext uri="{FF2B5EF4-FFF2-40B4-BE49-F238E27FC236}">
                    <a16:creationId xmlns:a16="http://schemas.microsoft.com/office/drawing/2014/main" id="{7B1802C9-94C7-4123-8AB3-4F59615B6ABC}"/>
                  </a:ext>
                </a:extLst>
              </p:cNvPr>
              <p:cNvSpPr>
                <a:spLocks/>
              </p:cNvSpPr>
              <p:nvPr/>
            </p:nvSpPr>
            <p:spPr bwMode="auto">
              <a:xfrm>
                <a:off x="2832" y="1876"/>
                <a:ext cx="26" cy="83"/>
              </a:xfrm>
              <a:custGeom>
                <a:avLst/>
                <a:gdLst>
                  <a:gd name="T0" fmla="*/ 11 w 11"/>
                  <a:gd name="T1" fmla="*/ 0 h 35"/>
                  <a:gd name="T2" fmla="*/ 9 w 11"/>
                  <a:gd name="T3" fmla="*/ 9 h 35"/>
                  <a:gd name="T4" fmla="*/ 0 w 11"/>
                  <a:gd name="T5" fmla="*/ 34 h 35"/>
                  <a:gd name="T6" fmla="*/ 1 w 11"/>
                  <a:gd name="T7" fmla="*/ 35 h 35"/>
                  <a:gd name="T8" fmla="*/ 2 w 11"/>
                  <a:gd name="T9" fmla="*/ 35 h 35"/>
                  <a:gd name="T10" fmla="*/ 9 w 11"/>
                  <a:gd name="T11" fmla="*/ 21 h 35"/>
                  <a:gd name="T12" fmla="*/ 11 w 11"/>
                  <a:gd name="T13" fmla="*/ 2 h 35"/>
                  <a:gd name="T14" fmla="*/ 11 w 11"/>
                  <a:gd name="T15" fmla="*/ 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35">
                    <a:moveTo>
                      <a:pt x="11" y="0"/>
                    </a:moveTo>
                    <a:cubicBezTo>
                      <a:pt x="11" y="3"/>
                      <a:pt x="10" y="6"/>
                      <a:pt x="9" y="9"/>
                    </a:cubicBezTo>
                    <a:cubicBezTo>
                      <a:pt x="8" y="18"/>
                      <a:pt x="5" y="27"/>
                      <a:pt x="0" y="34"/>
                    </a:cubicBezTo>
                    <a:cubicBezTo>
                      <a:pt x="0" y="35"/>
                      <a:pt x="1" y="35"/>
                      <a:pt x="1" y="35"/>
                    </a:cubicBezTo>
                    <a:cubicBezTo>
                      <a:pt x="1" y="35"/>
                      <a:pt x="2" y="35"/>
                      <a:pt x="2" y="35"/>
                    </a:cubicBezTo>
                    <a:cubicBezTo>
                      <a:pt x="5" y="31"/>
                      <a:pt x="7" y="26"/>
                      <a:pt x="9" y="21"/>
                    </a:cubicBezTo>
                    <a:cubicBezTo>
                      <a:pt x="8" y="15"/>
                      <a:pt x="10" y="8"/>
                      <a:pt x="11" y="2"/>
                    </a:cubicBezTo>
                    <a:cubicBezTo>
                      <a:pt x="11" y="1"/>
                      <a:pt x="11" y="1"/>
                      <a:pt x="11" y="0"/>
                    </a:cubicBezTo>
                  </a:path>
                </a:pathLst>
              </a:custGeom>
              <a:solidFill>
                <a:srgbClr val="B15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3" name="Freeform 467">
                <a:extLst>
                  <a:ext uri="{FF2B5EF4-FFF2-40B4-BE49-F238E27FC236}">
                    <a16:creationId xmlns:a16="http://schemas.microsoft.com/office/drawing/2014/main" id="{E5A32E29-6080-4C4F-84CA-526B3F2DA8FF}"/>
                  </a:ext>
                </a:extLst>
              </p:cNvPr>
              <p:cNvSpPr>
                <a:spLocks/>
              </p:cNvSpPr>
              <p:nvPr/>
            </p:nvSpPr>
            <p:spPr bwMode="auto">
              <a:xfrm>
                <a:off x="2756" y="1874"/>
                <a:ext cx="22" cy="66"/>
              </a:xfrm>
              <a:custGeom>
                <a:avLst/>
                <a:gdLst>
                  <a:gd name="T0" fmla="*/ 0 w 9"/>
                  <a:gd name="T1" fmla="*/ 0 h 28"/>
                  <a:gd name="T2" fmla="*/ 0 w 9"/>
                  <a:gd name="T3" fmla="*/ 3 h 28"/>
                  <a:gd name="T4" fmla="*/ 0 w 9"/>
                  <a:gd name="T5" fmla="*/ 4 h 28"/>
                  <a:gd name="T6" fmla="*/ 7 w 9"/>
                  <a:gd name="T7" fmla="*/ 27 h 28"/>
                  <a:gd name="T8" fmla="*/ 8 w 9"/>
                  <a:gd name="T9" fmla="*/ 28 h 28"/>
                  <a:gd name="T10" fmla="*/ 9 w 9"/>
                  <a:gd name="T11" fmla="*/ 27 h 28"/>
                  <a:gd name="T12" fmla="*/ 1 w 9"/>
                  <a:gd name="T13" fmla="*/ 1 h 28"/>
                  <a:gd name="T14" fmla="*/ 0 w 9"/>
                  <a:gd name="T15" fmla="*/ 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8">
                    <a:moveTo>
                      <a:pt x="0" y="0"/>
                    </a:moveTo>
                    <a:cubicBezTo>
                      <a:pt x="0" y="1"/>
                      <a:pt x="0" y="2"/>
                      <a:pt x="0" y="3"/>
                    </a:cubicBezTo>
                    <a:cubicBezTo>
                      <a:pt x="0" y="3"/>
                      <a:pt x="0" y="4"/>
                      <a:pt x="0" y="4"/>
                    </a:cubicBezTo>
                    <a:cubicBezTo>
                      <a:pt x="4" y="11"/>
                      <a:pt x="6" y="19"/>
                      <a:pt x="7" y="27"/>
                    </a:cubicBezTo>
                    <a:cubicBezTo>
                      <a:pt x="8" y="27"/>
                      <a:pt x="8" y="28"/>
                      <a:pt x="8" y="28"/>
                    </a:cubicBezTo>
                    <a:cubicBezTo>
                      <a:pt x="9" y="28"/>
                      <a:pt x="9" y="27"/>
                      <a:pt x="9" y="27"/>
                    </a:cubicBezTo>
                    <a:cubicBezTo>
                      <a:pt x="9" y="18"/>
                      <a:pt x="6" y="9"/>
                      <a:pt x="1" y="1"/>
                    </a:cubicBezTo>
                    <a:cubicBezTo>
                      <a:pt x="0" y="0"/>
                      <a:pt x="0" y="0"/>
                      <a:pt x="0" y="0"/>
                    </a:cubicBezTo>
                  </a:path>
                </a:pathLst>
              </a:custGeom>
              <a:solidFill>
                <a:srgbClr val="B15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4" name="Freeform 468">
                <a:extLst>
                  <a:ext uri="{FF2B5EF4-FFF2-40B4-BE49-F238E27FC236}">
                    <a16:creationId xmlns:a16="http://schemas.microsoft.com/office/drawing/2014/main" id="{9A696779-FE93-4AB3-A9EF-24517FBAA54F}"/>
                  </a:ext>
                </a:extLst>
              </p:cNvPr>
              <p:cNvSpPr>
                <a:spLocks/>
              </p:cNvSpPr>
              <p:nvPr/>
            </p:nvSpPr>
            <p:spPr bwMode="auto">
              <a:xfrm>
                <a:off x="2685" y="1822"/>
                <a:ext cx="71" cy="133"/>
              </a:xfrm>
              <a:custGeom>
                <a:avLst/>
                <a:gdLst>
                  <a:gd name="T0" fmla="*/ 0 w 30"/>
                  <a:gd name="T1" fmla="*/ 0 h 56"/>
                  <a:gd name="T2" fmla="*/ 11 w 30"/>
                  <a:gd name="T3" fmla="*/ 15 h 56"/>
                  <a:gd name="T4" fmla="*/ 28 w 30"/>
                  <a:gd name="T5" fmla="*/ 56 h 56"/>
                  <a:gd name="T6" fmla="*/ 29 w 30"/>
                  <a:gd name="T7" fmla="*/ 56 h 56"/>
                  <a:gd name="T8" fmla="*/ 30 w 30"/>
                  <a:gd name="T9" fmla="*/ 56 h 56"/>
                  <a:gd name="T10" fmla="*/ 17 w 30"/>
                  <a:gd name="T11" fmla="*/ 21 h 56"/>
                  <a:gd name="T12" fmla="*/ 12 w 30"/>
                  <a:gd name="T13" fmla="*/ 15 h 56"/>
                  <a:gd name="T14" fmla="*/ 0 w 30"/>
                  <a:gd name="T15" fmla="*/ 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6">
                    <a:moveTo>
                      <a:pt x="0" y="0"/>
                    </a:moveTo>
                    <a:cubicBezTo>
                      <a:pt x="4" y="5"/>
                      <a:pt x="7" y="10"/>
                      <a:pt x="11" y="15"/>
                    </a:cubicBezTo>
                    <a:cubicBezTo>
                      <a:pt x="20" y="27"/>
                      <a:pt x="25" y="41"/>
                      <a:pt x="28" y="56"/>
                    </a:cubicBezTo>
                    <a:cubicBezTo>
                      <a:pt x="28" y="56"/>
                      <a:pt x="28" y="56"/>
                      <a:pt x="29" y="56"/>
                    </a:cubicBezTo>
                    <a:cubicBezTo>
                      <a:pt x="29" y="56"/>
                      <a:pt x="30" y="56"/>
                      <a:pt x="30" y="56"/>
                    </a:cubicBezTo>
                    <a:cubicBezTo>
                      <a:pt x="30" y="43"/>
                      <a:pt x="24" y="31"/>
                      <a:pt x="17" y="21"/>
                    </a:cubicBezTo>
                    <a:cubicBezTo>
                      <a:pt x="16" y="19"/>
                      <a:pt x="14" y="17"/>
                      <a:pt x="12" y="15"/>
                    </a:cubicBezTo>
                    <a:cubicBezTo>
                      <a:pt x="8" y="10"/>
                      <a:pt x="4" y="5"/>
                      <a:pt x="0" y="0"/>
                    </a:cubicBezTo>
                  </a:path>
                </a:pathLst>
              </a:custGeom>
              <a:solidFill>
                <a:srgbClr val="B15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5" name="Freeform 469">
                <a:extLst>
                  <a:ext uri="{FF2B5EF4-FFF2-40B4-BE49-F238E27FC236}">
                    <a16:creationId xmlns:a16="http://schemas.microsoft.com/office/drawing/2014/main" id="{AC7DF484-EC95-46C0-9AC9-513340597A37}"/>
                  </a:ext>
                </a:extLst>
              </p:cNvPr>
              <p:cNvSpPr>
                <a:spLocks/>
              </p:cNvSpPr>
              <p:nvPr/>
            </p:nvSpPr>
            <p:spPr bwMode="auto">
              <a:xfrm>
                <a:off x="2554" y="1715"/>
                <a:ext cx="117" cy="152"/>
              </a:xfrm>
              <a:custGeom>
                <a:avLst/>
                <a:gdLst>
                  <a:gd name="T0" fmla="*/ 0 w 49"/>
                  <a:gd name="T1" fmla="*/ 0 h 64"/>
                  <a:gd name="T2" fmla="*/ 0 w 49"/>
                  <a:gd name="T3" fmla="*/ 4 h 64"/>
                  <a:gd name="T4" fmla="*/ 9 w 49"/>
                  <a:gd name="T5" fmla="*/ 22 h 64"/>
                  <a:gd name="T6" fmla="*/ 49 w 49"/>
                  <a:gd name="T7" fmla="*/ 64 h 64"/>
                  <a:gd name="T8" fmla="*/ 49 w 49"/>
                  <a:gd name="T9" fmla="*/ 64 h 64"/>
                  <a:gd name="T10" fmla="*/ 49 w 49"/>
                  <a:gd name="T11" fmla="*/ 63 h 64"/>
                  <a:gd name="T12" fmla="*/ 18 w 49"/>
                  <a:gd name="T13" fmla="*/ 29 h 64"/>
                  <a:gd name="T14" fmla="*/ 4 w 49"/>
                  <a:gd name="T15" fmla="*/ 7 h 64"/>
                  <a:gd name="T16" fmla="*/ 0 w 49"/>
                  <a:gd name="T1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64">
                    <a:moveTo>
                      <a:pt x="0" y="0"/>
                    </a:moveTo>
                    <a:cubicBezTo>
                      <a:pt x="0" y="1"/>
                      <a:pt x="0" y="2"/>
                      <a:pt x="0" y="4"/>
                    </a:cubicBezTo>
                    <a:cubicBezTo>
                      <a:pt x="2" y="10"/>
                      <a:pt x="5" y="16"/>
                      <a:pt x="9" y="22"/>
                    </a:cubicBezTo>
                    <a:cubicBezTo>
                      <a:pt x="20" y="38"/>
                      <a:pt x="38" y="48"/>
                      <a:pt x="49" y="64"/>
                    </a:cubicBezTo>
                    <a:cubicBezTo>
                      <a:pt x="49" y="64"/>
                      <a:pt x="49" y="64"/>
                      <a:pt x="49" y="64"/>
                    </a:cubicBezTo>
                    <a:cubicBezTo>
                      <a:pt x="49" y="64"/>
                      <a:pt x="49" y="63"/>
                      <a:pt x="49" y="63"/>
                    </a:cubicBezTo>
                    <a:cubicBezTo>
                      <a:pt x="43" y="48"/>
                      <a:pt x="28" y="40"/>
                      <a:pt x="18" y="29"/>
                    </a:cubicBezTo>
                    <a:cubicBezTo>
                      <a:pt x="12" y="22"/>
                      <a:pt x="7" y="15"/>
                      <a:pt x="4" y="7"/>
                    </a:cubicBezTo>
                    <a:cubicBezTo>
                      <a:pt x="2" y="5"/>
                      <a:pt x="1" y="2"/>
                      <a:pt x="0" y="0"/>
                    </a:cubicBezTo>
                  </a:path>
                </a:pathLst>
              </a:custGeom>
              <a:solidFill>
                <a:srgbClr val="B15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6" name="Freeform 470">
                <a:extLst>
                  <a:ext uri="{FF2B5EF4-FFF2-40B4-BE49-F238E27FC236}">
                    <a16:creationId xmlns:a16="http://schemas.microsoft.com/office/drawing/2014/main" id="{B6669E8A-D4F2-41FA-942E-EE72B6C5207F}"/>
                  </a:ext>
                </a:extLst>
              </p:cNvPr>
              <p:cNvSpPr>
                <a:spLocks/>
              </p:cNvSpPr>
              <p:nvPr/>
            </p:nvSpPr>
            <p:spPr bwMode="auto">
              <a:xfrm>
                <a:off x="2357" y="1667"/>
                <a:ext cx="88" cy="136"/>
              </a:xfrm>
              <a:custGeom>
                <a:avLst/>
                <a:gdLst>
                  <a:gd name="T0" fmla="*/ 0 w 37"/>
                  <a:gd name="T1" fmla="*/ 0 h 57"/>
                  <a:gd name="T2" fmla="*/ 36 w 37"/>
                  <a:gd name="T3" fmla="*/ 57 h 57"/>
                  <a:gd name="T4" fmla="*/ 36 w 37"/>
                  <a:gd name="T5" fmla="*/ 57 h 57"/>
                  <a:gd name="T6" fmla="*/ 37 w 37"/>
                  <a:gd name="T7" fmla="*/ 56 h 57"/>
                  <a:gd name="T8" fmla="*/ 7 w 37"/>
                  <a:gd name="T9" fmla="*/ 10 h 57"/>
                  <a:gd name="T10" fmla="*/ 4 w 37"/>
                  <a:gd name="T11" fmla="*/ 6 h 57"/>
                  <a:gd name="T12" fmla="*/ 0 w 37"/>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37" h="57">
                    <a:moveTo>
                      <a:pt x="0" y="0"/>
                    </a:moveTo>
                    <a:cubicBezTo>
                      <a:pt x="8" y="21"/>
                      <a:pt x="20" y="42"/>
                      <a:pt x="36" y="57"/>
                    </a:cubicBezTo>
                    <a:cubicBezTo>
                      <a:pt x="36" y="57"/>
                      <a:pt x="36" y="57"/>
                      <a:pt x="36" y="57"/>
                    </a:cubicBezTo>
                    <a:cubicBezTo>
                      <a:pt x="37" y="57"/>
                      <a:pt x="37" y="56"/>
                      <a:pt x="37" y="56"/>
                    </a:cubicBezTo>
                    <a:cubicBezTo>
                      <a:pt x="24" y="43"/>
                      <a:pt x="14" y="27"/>
                      <a:pt x="7" y="10"/>
                    </a:cubicBezTo>
                    <a:cubicBezTo>
                      <a:pt x="6" y="9"/>
                      <a:pt x="5" y="7"/>
                      <a:pt x="4" y="6"/>
                    </a:cubicBezTo>
                    <a:cubicBezTo>
                      <a:pt x="3" y="4"/>
                      <a:pt x="1" y="2"/>
                      <a:pt x="0" y="0"/>
                    </a:cubicBezTo>
                  </a:path>
                </a:pathLst>
              </a:custGeom>
              <a:solidFill>
                <a:srgbClr val="B15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7" name="Freeform 471">
                <a:extLst>
                  <a:ext uri="{FF2B5EF4-FFF2-40B4-BE49-F238E27FC236}">
                    <a16:creationId xmlns:a16="http://schemas.microsoft.com/office/drawing/2014/main" id="{366410B6-F7C3-467B-90FD-0A9DAF5FB81A}"/>
                  </a:ext>
                </a:extLst>
              </p:cNvPr>
              <p:cNvSpPr>
                <a:spLocks/>
              </p:cNvSpPr>
              <p:nvPr/>
            </p:nvSpPr>
            <p:spPr bwMode="auto">
              <a:xfrm>
                <a:off x="2397" y="1662"/>
                <a:ext cx="55" cy="114"/>
              </a:xfrm>
              <a:custGeom>
                <a:avLst/>
                <a:gdLst>
                  <a:gd name="T0" fmla="*/ 2 w 23"/>
                  <a:gd name="T1" fmla="*/ 0 h 48"/>
                  <a:gd name="T2" fmla="*/ 0 w 23"/>
                  <a:gd name="T3" fmla="*/ 7 h 48"/>
                  <a:gd name="T4" fmla="*/ 22 w 23"/>
                  <a:gd name="T5" fmla="*/ 48 h 48"/>
                  <a:gd name="T6" fmla="*/ 22 w 23"/>
                  <a:gd name="T7" fmla="*/ 48 h 48"/>
                  <a:gd name="T8" fmla="*/ 22 w 23"/>
                  <a:gd name="T9" fmla="*/ 48 h 48"/>
                  <a:gd name="T10" fmla="*/ 8 w 23"/>
                  <a:gd name="T11" fmla="*/ 22 h 48"/>
                  <a:gd name="T12" fmla="*/ 3 w 23"/>
                  <a:gd name="T13" fmla="*/ 5 h 48"/>
                  <a:gd name="T14" fmla="*/ 2 w 23"/>
                  <a:gd name="T15" fmla="*/ 0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48">
                    <a:moveTo>
                      <a:pt x="2" y="0"/>
                    </a:moveTo>
                    <a:cubicBezTo>
                      <a:pt x="1" y="2"/>
                      <a:pt x="1" y="5"/>
                      <a:pt x="0" y="7"/>
                    </a:cubicBezTo>
                    <a:cubicBezTo>
                      <a:pt x="3" y="22"/>
                      <a:pt x="13" y="37"/>
                      <a:pt x="22" y="48"/>
                    </a:cubicBezTo>
                    <a:cubicBezTo>
                      <a:pt x="22" y="48"/>
                      <a:pt x="22" y="48"/>
                      <a:pt x="22" y="48"/>
                    </a:cubicBezTo>
                    <a:cubicBezTo>
                      <a:pt x="22" y="48"/>
                      <a:pt x="23" y="48"/>
                      <a:pt x="22" y="48"/>
                    </a:cubicBezTo>
                    <a:cubicBezTo>
                      <a:pt x="17" y="39"/>
                      <a:pt x="12" y="31"/>
                      <a:pt x="8" y="22"/>
                    </a:cubicBezTo>
                    <a:cubicBezTo>
                      <a:pt x="5" y="16"/>
                      <a:pt x="4" y="11"/>
                      <a:pt x="3" y="5"/>
                    </a:cubicBezTo>
                    <a:cubicBezTo>
                      <a:pt x="2" y="3"/>
                      <a:pt x="2" y="2"/>
                      <a:pt x="2" y="0"/>
                    </a:cubicBezTo>
                  </a:path>
                </a:pathLst>
              </a:custGeom>
              <a:solidFill>
                <a:srgbClr val="B15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8" name="Freeform 472">
                <a:extLst>
                  <a:ext uri="{FF2B5EF4-FFF2-40B4-BE49-F238E27FC236}">
                    <a16:creationId xmlns:a16="http://schemas.microsoft.com/office/drawing/2014/main" id="{6459FA54-7A96-4468-903F-7372FC4C8D61}"/>
                  </a:ext>
                </a:extLst>
              </p:cNvPr>
              <p:cNvSpPr>
                <a:spLocks/>
              </p:cNvSpPr>
              <p:nvPr/>
            </p:nvSpPr>
            <p:spPr bwMode="auto">
              <a:xfrm>
                <a:off x="2283" y="1596"/>
                <a:ext cx="50" cy="119"/>
              </a:xfrm>
              <a:custGeom>
                <a:avLst/>
                <a:gdLst>
                  <a:gd name="T0" fmla="*/ 0 w 21"/>
                  <a:gd name="T1" fmla="*/ 0 h 50"/>
                  <a:gd name="T2" fmla="*/ 1 w 21"/>
                  <a:gd name="T3" fmla="*/ 12 h 50"/>
                  <a:gd name="T4" fmla="*/ 20 w 21"/>
                  <a:gd name="T5" fmla="*/ 50 h 50"/>
                  <a:gd name="T6" fmla="*/ 20 w 21"/>
                  <a:gd name="T7" fmla="*/ 50 h 50"/>
                  <a:gd name="T8" fmla="*/ 21 w 21"/>
                  <a:gd name="T9" fmla="*/ 49 h 50"/>
                  <a:gd name="T10" fmla="*/ 4 w 21"/>
                  <a:gd name="T11" fmla="*/ 14 h 50"/>
                  <a:gd name="T12" fmla="*/ 0 w 21"/>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21" h="50">
                    <a:moveTo>
                      <a:pt x="0" y="0"/>
                    </a:moveTo>
                    <a:cubicBezTo>
                      <a:pt x="0" y="4"/>
                      <a:pt x="1" y="8"/>
                      <a:pt x="1" y="12"/>
                    </a:cubicBezTo>
                    <a:cubicBezTo>
                      <a:pt x="3" y="26"/>
                      <a:pt x="9" y="41"/>
                      <a:pt x="20" y="50"/>
                    </a:cubicBezTo>
                    <a:cubicBezTo>
                      <a:pt x="20" y="50"/>
                      <a:pt x="20" y="50"/>
                      <a:pt x="20" y="50"/>
                    </a:cubicBezTo>
                    <a:cubicBezTo>
                      <a:pt x="21" y="50"/>
                      <a:pt x="21" y="50"/>
                      <a:pt x="21" y="49"/>
                    </a:cubicBezTo>
                    <a:cubicBezTo>
                      <a:pt x="12" y="38"/>
                      <a:pt x="6" y="27"/>
                      <a:pt x="4" y="14"/>
                    </a:cubicBezTo>
                    <a:cubicBezTo>
                      <a:pt x="2" y="10"/>
                      <a:pt x="1" y="5"/>
                      <a:pt x="0" y="0"/>
                    </a:cubicBezTo>
                  </a:path>
                </a:pathLst>
              </a:custGeom>
              <a:solidFill>
                <a:srgbClr val="B15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9" name="Freeform 473">
                <a:extLst>
                  <a:ext uri="{FF2B5EF4-FFF2-40B4-BE49-F238E27FC236}">
                    <a16:creationId xmlns:a16="http://schemas.microsoft.com/office/drawing/2014/main" id="{79D5A491-98A2-465E-8483-69F0DC7D0B70}"/>
                  </a:ext>
                </a:extLst>
              </p:cNvPr>
              <p:cNvSpPr>
                <a:spLocks/>
              </p:cNvSpPr>
              <p:nvPr/>
            </p:nvSpPr>
            <p:spPr bwMode="auto">
              <a:xfrm>
                <a:off x="1234" y="1703"/>
                <a:ext cx="759" cy="896"/>
              </a:xfrm>
              <a:custGeom>
                <a:avLst/>
                <a:gdLst>
                  <a:gd name="T0" fmla="*/ 306 w 319"/>
                  <a:gd name="T1" fmla="*/ 1 h 377"/>
                  <a:gd name="T2" fmla="*/ 315 w 319"/>
                  <a:gd name="T3" fmla="*/ 20 h 377"/>
                  <a:gd name="T4" fmla="*/ 314 w 319"/>
                  <a:gd name="T5" fmla="*/ 63 h 377"/>
                  <a:gd name="T6" fmla="*/ 292 w 319"/>
                  <a:gd name="T7" fmla="*/ 94 h 377"/>
                  <a:gd name="T8" fmla="*/ 266 w 319"/>
                  <a:gd name="T9" fmla="*/ 112 h 377"/>
                  <a:gd name="T10" fmla="*/ 236 w 319"/>
                  <a:gd name="T11" fmla="*/ 128 h 377"/>
                  <a:gd name="T12" fmla="*/ 200 w 319"/>
                  <a:gd name="T13" fmla="*/ 154 h 377"/>
                  <a:gd name="T14" fmla="*/ 169 w 319"/>
                  <a:gd name="T15" fmla="*/ 195 h 377"/>
                  <a:gd name="T16" fmla="*/ 168 w 319"/>
                  <a:gd name="T17" fmla="*/ 198 h 377"/>
                  <a:gd name="T18" fmla="*/ 164 w 319"/>
                  <a:gd name="T19" fmla="*/ 203 h 377"/>
                  <a:gd name="T20" fmla="*/ 135 w 319"/>
                  <a:gd name="T21" fmla="*/ 228 h 377"/>
                  <a:gd name="T22" fmla="*/ 77 w 319"/>
                  <a:gd name="T23" fmla="*/ 267 h 377"/>
                  <a:gd name="T24" fmla="*/ 57 w 319"/>
                  <a:gd name="T25" fmla="*/ 299 h 377"/>
                  <a:gd name="T26" fmla="*/ 54 w 319"/>
                  <a:gd name="T27" fmla="*/ 307 h 377"/>
                  <a:gd name="T28" fmla="*/ 47 w 319"/>
                  <a:gd name="T29" fmla="*/ 317 h 377"/>
                  <a:gd name="T30" fmla="*/ 32 w 319"/>
                  <a:gd name="T31" fmla="*/ 328 h 377"/>
                  <a:gd name="T32" fmla="*/ 8 w 319"/>
                  <a:gd name="T33" fmla="*/ 345 h 377"/>
                  <a:gd name="T34" fmla="*/ 2 w 319"/>
                  <a:gd name="T35" fmla="*/ 371 h 377"/>
                  <a:gd name="T36" fmla="*/ 3 w 319"/>
                  <a:gd name="T37" fmla="*/ 377 h 377"/>
                  <a:gd name="T38" fmla="*/ 2 w 319"/>
                  <a:gd name="T39" fmla="*/ 371 h 377"/>
                  <a:gd name="T40" fmla="*/ 1 w 319"/>
                  <a:gd name="T41" fmla="*/ 360 h 377"/>
                  <a:gd name="T42" fmla="*/ 5 w 319"/>
                  <a:gd name="T43" fmla="*/ 343 h 377"/>
                  <a:gd name="T44" fmla="*/ 28 w 319"/>
                  <a:gd name="T45" fmla="*/ 323 h 377"/>
                  <a:gd name="T46" fmla="*/ 46 w 319"/>
                  <a:gd name="T47" fmla="*/ 306 h 377"/>
                  <a:gd name="T48" fmla="*/ 48 w 319"/>
                  <a:gd name="T49" fmla="*/ 302 h 377"/>
                  <a:gd name="T50" fmla="*/ 56 w 319"/>
                  <a:gd name="T51" fmla="*/ 277 h 377"/>
                  <a:gd name="T52" fmla="*/ 89 w 319"/>
                  <a:gd name="T53" fmla="*/ 245 h 377"/>
                  <a:gd name="T54" fmla="*/ 146 w 319"/>
                  <a:gd name="T55" fmla="*/ 204 h 377"/>
                  <a:gd name="T56" fmla="*/ 156 w 319"/>
                  <a:gd name="T57" fmla="*/ 193 h 377"/>
                  <a:gd name="T58" fmla="*/ 158 w 319"/>
                  <a:gd name="T59" fmla="*/ 189 h 377"/>
                  <a:gd name="T60" fmla="*/ 161 w 319"/>
                  <a:gd name="T61" fmla="*/ 186 h 377"/>
                  <a:gd name="T62" fmla="*/ 210 w 319"/>
                  <a:gd name="T63" fmla="*/ 130 h 377"/>
                  <a:gd name="T64" fmla="*/ 270 w 319"/>
                  <a:gd name="T65" fmla="*/ 98 h 377"/>
                  <a:gd name="T66" fmla="*/ 300 w 319"/>
                  <a:gd name="T67" fmla="*/ 74 h 377"/>
                  <a:gd name="T68" fmla="*/ 312 w 319"/>
                  <a:gd name="T69" fmla="*/ 21 h 377"/>
                  <a:gd name="T70" fmla="*/ 306 w 319"/>
                  <a:gd name="T71" fmla="*/ 1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9" h="377">
                    <a:moveTo>
                      <a:pt x="306" y="0"/>
                    </a:moveTo>
                    <a:cubicBezTo>
                      <a:pt x="306" y="0"/>
                      <a:pt x="306" y="0"/>
                      <a:pt x="306" y="1"/>
                    </a:cubicBezTo>
                    <a:cubicBezTo>
                      <a:pt x="307" y="2"/>
                      <a:pt x="307" y="3"/>
                      <a:pt x="308" y="5"/>
                    </a:cubicBezTo>
                    <a:cubicBezTo>
                      <a:pt x="310" y="8"/>
                      <a:pt x="312" y="13"/>
                      <a:pt x="315" y="20"/>
                    </a:cubicBezTo>
                    <a:cubicBezTo>
                      <a:pt x="317" y="27"/>
                      <a:pt x="319" y="36"/>
                      <a:pt x="318" y="46"/>
                    </a:cubicBezTo>
                    <a:cubicBezTo>
                      <a:pt x="317" y="52"/>
                      <a:pt x="316" y="57"/>
                      <a:pt x="314" y="63"/>
                    </a:cubicBezTo>
                    <a:cubicBezTo>
                      <a:pt x="312" y="68"/>
                      <a:pt x="309" y="74"/>
                      <a:pt x="305" y="79"/>
                    </a:cubicBezTo>
                    <a:cubicBezTo>
                      <a:pt x="302" y="84"/>
                      <a:pt x="297" y="89"/>
                      <a:pt x="292" y="94"/>
                    </a:cubicBezTo>
                    <a:cubicBezTo>
                      <a:pt x="287" y="98"/>
                      <a:pt x="281" y="102"/>
                      <a:pt x="275" y="106"/>
                    </a:cubicBezTo>
                    <a:cubicBezTo>
                      <a:pt x="272" y="108"/>
                      <a:pt x="269" y="110"/>
                      <a:pt x="266" y="112"/>
                    </a:cubicBezTo>
                    <a:cubicBezTo>
                      <a:pt x="263" y="114"/>
                      <a:pt x="260" y="116"/>
                      <a:pt x="256" y="118"/>
                    </a:cubicBezTo>
                    <a:cubicBezTo>
                      <a:pt x="250" y="121"/>
                      <a:pt x="243" y="125"/>
                      <a:pt x="236" y="128"/>
                    </a:cubicBezTo>
                    <a:cubicBezTo>
                      <a:pt x="229" y="131"/>
                      <a:pt x="222" y="135"/>
                      <a:pt x="216" y="139"/>
                    </a:cubicBezTo>
                    <a:cubicBezTo>
                      <a:pt x="210" y="143"/>
                      <a:pt x="205" y="149"/>
                      <a:pt x="200" y="154"/>
                    </a:cubicBezTo>
                    <a:cubicBezTo>
                      <a:pt x="189" y="166"/>
                      <a:pt x="180" y="179"/>
                      <a:pt x="171" y="193"/>
                    </a:cubicBezTo>
                    <a:cubicBezTo>
                      <a:pt x="169" y="195"/>
                      <a:pt x="169" y="195"/>
                      <a:pt x="169" y="195"/>
                    </a:cubicBezTo>
                    <a:cubicBezTo>
                      <a:pt x="168" y="197"/>
                      <a:pt x="168" y="197"/>
                      <a:pt x="168" y="197"/>
                    </a:cubicBezTo>
                    <a:cubicBezTo>
                      <a:pt x="168" y="198"/>
                      <a:pt x="168" y="198"/>
                      <a:pt x="168" y="198"/>
                    </a:cubicBezTo>
                    <a:cubicBezTo>
                      <a:pt x="166" y="200"/>
                      <a:pt x="166" y="200"/>
                      <a:pt x="166" y="200"/>
                    </a:cubicBezTo>
                    <a:cubicBezTo>
                      <a:pt x="165" y="201"/>
                      <a:pt x="164" y="202"/>
                      <a:pt x="164" y="203"/>
                    </a:cubicBezTo>
                    <a:cubicBezTo>
                      <a:pt x="161" y="207"/>
                      <a:pt x="158" y="210"/>
                      <a:pt x="155" y="213"/>
                    </a:cubicBezTo>
                    <a:cubicBezTo>
                      <a:pt x="149" y="219"/>
                      <a:pt x="142" y="224"/>
                      <a:pt x="135" y="228"/>
                    </a:cubicBezTo>
                    <a:cubicBezTo>
                      <a:pt x="122" y="238"/>
                      <a:pt x="107" y="245"/>
                      <a:pt x="95" y="254"/>
                    </a:cubicBezTo>
                    <a:cubicBezTo>
                      <a:pt x="89" y="258"/>
                      <a:pt x="83" y="262"/>
                      <a:pt x="77" y="267"/>
                    </a:cubicBezTo>
                    <a:cubicBezTo>
                      <a:pt x="72" y="271"/>
                      <a:pt x="67" y="276"/>
                      <a:pt x="64" y="282"/>
                    </a:cubicBezTo>
                    <a:cubicBezTo>
                      <a:pt x="60" y="287"/>
                      <a:pt x="58" y="293"/>
                      <a:pt x="57" y="299"/>
                    </a:cubicBezTo>
                    <a:cubicBezTo>
                      <a:pt x="56" y="301"/>
                      <a:pt x="56" y="302"/>
                      <a:pt x="55" y="304"/>
                    </a:cubicBezTo>
                    <a:cubicBezTo>
                      <a:pt x="55" y="305"/>
                      <a:pt x="55" y="306"/>
                      <a:pt x="54" y="307"/>
                    </a:cubicBezTo>
                    <a:cubicBezTo>
                      <a:pt x="53" y="309"/>
                      <a:pt x="53" y="309"/>
                      <a:pt x="53" y="309"/>
                    </a:cubicBezTo>
                    <a:cubicBezTo>
                      <a:pt x="51" y="312"/>
                      <a:pt x="49" y="315"/>
                      <a:pt x="47" y="317"/>
                    </a:cubicBezTo>
                    <a:cubicBezTo>
                      <a:pt x="44" y="320"/>
                      <a:pt x="42" y="322"/>
                      <a:pt x="39" y="323"/>
                    </a:cubicBezTo>
                    <a:cubicBezTo>
                      <a:pt x="37" y="325"/>
                      <a:pt x="34" y="327"/>
                      <a:pt x="32" y="328"/>
                    </a:cubicBezTo>
                    <a:cubicBezTo>
                      <a:pt x="27" y="331"/>
                      <a:pt x="22" y="333"/>
                      <a:pt x="18" y="336"/>
                    </a:cubicBezTo>
                    <a:cubicBezTo>
                      <a:pt x="14" y="338"/>
                      <a:pt x="11" y="341"/>
                      <a:pt x="8" y="345"/>
                    </a:cubicBezTo>
                    <a:cubicBezTo>
                      <a:pt x="6" y="348"/>
                      <a:pt x="4" y="351"/>
                      <a:pt x="4" y="355"/>
                    </a:cubicBezTo>
                    <a:cubicBezTo>
                      <a:pt x="2" y="362"/>
                      <a:pt x="2" y="367"/>
                      <a:pt x="2" y="371"/>
                    </a:cubicBezTo>
                    <a:cubicBezTo>
                      <a:pt x="2" y="373"/>
                      <a:pt x="3" y="374"/>
                      <a:pt x="3" y="375"/>
                    </a:cubicBezTo>
                    <a:cubicBezTo>
                      <a:pt x="3" y="376"/>
                      <a:pt x="3" y="377"/>
                      <a:pt x="3" y="377"/>
                    </a:cubicBezTo>
                    <a:cubicBezTo>
                      <a:pt x="3" y="377"/>
                      <a:pt x="3" y="376"/>
                      <a:pt x="2" y="375"/>
                    </a:cubicBezTo>
                    <a:cubicBezTo>
                      <a:pt x="2" y="374"/>
                      <a:pt x="2" y="373"/>
                      <a:pt x="2" y="371"/>
                    </a:cubicBezTo>
                    <a:cubicBezTo>
                      <a:pt x="1" y="369"/>
                      <a:pt x="1" y="367"/>
                      <a:pt x="1" y="364"/>
                    </a:cubicBezTo>
                    <a:cubicBezTo>
                      <a:pt x="0" y="363"/>
                      <a:pt x="1" y="361"/>
                      <a:pt x="1" y="360"/>
                    </a:cubicBezTo>
                    <a:cubicBezTo>
                      <a:pt x="1" y="358"/>
                      <a:pt x="1" y="356"/>
                      <a:pt x="1" y="354"/>
                    </a:cubicBezTo>
                    <a:cubicBezTo>
                      <a:pt x="2" y="351"/>
                      <a:pt x="3" y="347"/>
                      <a:pt x="5" y="343"/>
                    </a:cubicBezTo>
                    <a:cubicBezTo>
                      <a:pt x="8" y="339"/>
                      <a:pt x="11" y="335"/>
                      <a:pt x="15" y="332"/>
                    </a:cubicBezTo>
                    <a:cubicBezTo>
                      <a:pt x="19" y="329"/>
                      <a:pt x="24" y="326"/>
                      <a:pt x="28" y="323"/>
                    </a:cubicBezTo>
                    <a:cubicBezTo>
                      <a:pt x="33" y="320"/>
                      <a:pt x="38" y="317"/>
                      <a:pt x="42" y="312"/>
                    </a:cubicBezTo>
                    <a:cubicBezTo>
                      <a:pt x="43" y="310"/>
                      <a:pt x="45" y="308"/>
                      <a:pt x="46" y="306"/>
                    </a:cubicBezTo>
                    <a:cubicBezTo>
                      <a:pt x="47" y="304"/>
                      <a:pt x="47" y="304"/>
                      <a:pt x="47" y="304"/>
                    </a:cubicBezTo>
                    <a:cubicBezTo>
                      <a:pt x="47" y="303"/>
                      <a:pt x="47" y="302"/>
                      <a:pt x="48" y="302"/>
                    </a:cubicBezTo>
                    <a:cubicBezTo>
                      <a:pt x="48" y="301"/>
                      <a:pt x="48" y="299"/>
                      <a:pt x="48" y="297"/>
                    </a:cubicBezTo>
                    <a:cubicBezTo>
                      <a:pt x="49" y="290"/>
                      <a:pt x="52" y="283"/>
                      <a:pt x="56" y="277"/>
                    </a:cubicBezTo>
                    <a:cubicBezTo>
                      <a:pt x="60" y="270"/>
                      <a:pt x="65" y="264"/>
                      <a:pt x="70" y="259"/>
                    </a:cubicBezTo>
                    <a:cubicBezTo>
                      <a:pt x="76" y="254"/>
                      <a:pt x="82" y="249"/>
                      <a:pt x="89" y="245"/>
                    </a:cubicBezTo>
                    <a:cubicBezTo>
                      <a:pt x="102" y="236"/>
                      <a:pt x="115" y="228"/>
                      <a:pt x="128" y="219"/>
                    </a:cubicBezTo>
                    <a:cubicBezTo>
                      <a:pt x="135" y="214"/>
                      <a:pt x="141" y="209"/>
                      <a:pt x="146" y="204"/>
                    </a:cubicBezTo>
                    <a:cubicBezTo>
                      <a:pt x="149" y="201"/>
                      <a:pt x="152" y="198"/>
                      <a:pt x="154" y="195"/>
                    </a:cubicBezTo>
                    <a:cubicBezTo>
                      <a:pt x="154" y="195"/>
                      <a:pt x="155" y="194"/>
                      <a:pt x="156" y="193"/>
                    </a:cubicBezTo>
                    <a:cubicBezTo>
                      <a:pt x="157" y="191"/>
                      <a:pt x="157" y="191"/>
                      <a:pt x="157" y="191"/>
                    </a:cubicBezTo>
                    <a:cubicBezTo>
                      <a:pt x="158" y="189"/>
                      <a:pt x="158" y="189"/>
                      <a:pt x="158" y="189"/>
                    </a:cubicBezTo>
                    <a:cubicBezTo>
                      <a:pt x="159" y="188"/>
                      <a:pt x="159" y="188"/>
                      <a:pt x="159" y="188"/>
                    </a:cubicBezTo>
                    <a:cubicBezTo>
                      <a:pt x="161" y="186"/>
                      <a:pt x="161" y="186"/>
                      <a:pt x="161" y="186"/>
                    </a:cubicBezTo>
                    <a:cubicBezTo>
                      <a:pt x="170" y="172"/>
                      <a:pt x="180" y="159"/>
                      <a:pt x="191" y="146"/>
                    </a:cubicBezTo>
                    <a:cubicBezTo>
                      <a:pt x="197" y="140"/>
                      <a:pt x="203" y="134"/>
                      <a:pt x="210" y="130"/>
                    </a:cubicBezTo>
                    <a:cubicBezTo>
                      <a:pt x="217" y="125"/>
                      <a:pt x="224" y="121"/>
                      <a:pt x="231" y="118"/>
                    </a:cubicBezTo>
                    <a:cubicBezTo>
                      <a:pt x="245" y="112"/>
                      <a:pt x="258" y="106"/>
                      <a:pt x="270" y="98"/>
                    </a:cubicBezTo>
                    <a:cubicBezTo>
                      <a:pt x="276" y="95"/>
                      <a:pt x="282" y="91"/>
                      <a:pt x="287" y="87"/>
                    </a:cubicBezTo>
                    <a:cubicBezTo>
                      <a:pt x="292" y="83"/>
                      <a:pt x="296" y="79"/>
                      <a:pt x="300" y="74"/>
                    </a:cubicBezTo>
                    <a:cubicBezTo>
                      <a:pt x="307" y="65"/>
                      <a:pt x="312" y="55"/>
                      <a:pt x="313" y="46"/>
                    </a:cubicBezTo>
                    <a:cubicBezTo>
                      <a:pt x="315" y="36"/>
                      <a:pt x="314" y="28"/>
                      <a:pt x="312" y="21"/>
                    </a:cubicBezTo>
                    <a:cubicBezTo>
                      <a:pt x="311" y="14"/>
                      <a:pt x="309" y="9"/>
                      <a:pt x="307" y="5"/>
                    </a:cubicBezTo>
                    <a:cubicBezTo>
                      <a:pt x="307" y="3"/>
                      <a:pt x="306" y="2"/>
                      <a:pt x="306" y="1"/>
                    </a:cubicBezTo>
                    <a:cubicBezTo>
                      <a:pt x="306" y="0"/>
                      <a:pt x="306" y="0"/>
                      <a:pt x="306" y="0"/>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0" name="Freeform 474">
                <a:extLst>
                  <a:ext uri="{FF2B5EF4-FFF2-40B4-BE49-F238E27FC236}">
                    <a16:creationId xmlns:a16="http://schemas.microsoft.com/office/drawing/2014/main" id="{6B6B7006-18A3-42F2-8146-96CF969E72AE}"/>
                  </a:ext>
                </a:extLst>
              </p:cNvPr>
              <p:cNvSpPr>
                <a:spLocks/>
              </p:cNvSpPr>
              <p:nvPr/>
            </p:nvSpPr>
            <p:spPr bwMode="auto">
              <a:xfrm>
                <a:off x="1934" y="1876"/>
                <a:ext cx="49" cy="245"/>
              </a:xfrm>
              <a:custGeom>
                <a:avLst/>
                <a:gdLst>
                  <a:gd name="T0" fmla="*/ 3 w 21"/>
                  <a:gd name="T1" fmla="*/ 103 h 103"/>
                  <a:gd name="T2" fmla="*/ 4 w 21"/>
                  <a:gd name="T3" fmla="*/ 99 h 103"/>
                  <a:gd name="T4" fmla="*/ 6 w 21"/>
                  <a:gd name="T5" fmla="*/ 93 h 103"/>
                  <a:gd name="T6" fmla="*/ 7 w 21"/>
                  <a:gd name="T7" fmla="*/ 87 h 103"/>
                  <a:gd name="T8" fmla="*/ 9 w 21"/>
                  <a:gd name="T9" fmla="*/ 71 h 103"/>
                  <a:gd name="T10" fmla="*/ 9 w 21"/>
                  <a:gd name="T11" fmla="*/ 67 h 103"/>
                  <a:gd name="T12" fmla="*/ 9 w 21"/>
                  <a:gd name="T13" fmla="*/ 65 h 103"/>
                  <a:gd name="T14" fmla="*/ 8 w 21"/>
                  <a:gd name="T15" fmla="*/ 63 h 103"/>
                  <a:gd name="T16" fmla="*/ 8 w 21"/>
                  <a:gd name="T17" fmla="*/ 61 h 103"/>
                  <a:gd name="T18" fmla="*/ 7 w 21"/>
                  <a:gd name="T19" fmla="*/ 59 h 103"/>
                  <a:gd name="T20" fmla="*/ 6 w 21"/>
                  <a:gd name="T21" fmla="*/ 55 h 103"/>
                  <a:gd name="T22" fmla="*/ 4 w 21"/>
                  <a:gd name="T23" fmla="*/ 50 h 103"/>
                  <a:gd name="T24" fmla="*/ 2 w 21"/>
                  <a:gd name="T25" fmla="*/ 45 h 103"/>
                  <a:gd name="T26" fmla="*/ 0 w 21"/>
                  <a:gd name="T27" fmla="*/ 34 h 103"/>
                  <a:gd name="T28" fmla="*/ 3 w 21"/>
                  <a:gd name="T29" fmla="*/ 16 h 103"/>
                  <a:gd name="T30" fmla="*/ 9 w 21"/>
                  <a:gd name="T31" fmla="*/ 4 h 103"/>
                  <a:gd name="T32" fmla="*/ 11 w 21"/>
                  <a:gd name="T33" fmla="*/ 0 h 103"/>
                  <a:gd name="T34" fmla="*/ 11 w 21"/>
                  <a:gd name="T35" fmla="*/ 5 h 103"/>
                  <a:gd name="T36" fmla="*/ 11 w 21"/>
                  <a:gd name="T37" fmla="*/ 10 h 103"/>
                  <a:gd name="T38" fmla="*/ 10 w 21"/>
                  <a:gd name="T39" fmla="*/ 17 h 103"/>
                  <a:gd name="T40" fmla="*/ 11 w 21"/>
                  <a:gd name="T41" fmla="*/ 25 h 103"/>
                  <a:gd name="T42" fmla="*/ 11 w 21"/>
                  <a:gd name="T43" fmla="*/ 33 h 103"/>
                  <a:gd name="T44" fmla="*/ 12 w 21"/>
                  <a:gd name="T45" fmla="*/ 37 h 103"/>
                  <a:gd name="T46" fmla="*/ 13 w 21"/>
                  <a:gd name="T47" fmla="*/ 41 h 103"/>
                  <a:gd name="T48" fmla="*/ 15 w 21"/>
                  <a:gd name="T49" fmla="*/ 45 h 103"/>
                  <a:gd name="T50" fmla="*/ 16 w 21"/>
                  <a:gd name="T51" fmla="*/ 47 h 103"/>
                  <a:gd name="T52" fmla="*/ 17 w 21"/>
                  <a:gd name="T53" fmla="*/ 49 h 103"/>
                  <a:gd name="T54" fmla="*/ 19 w 21"/>
                  <a:gd name="T55" fmla="*/ 55 h 103"/>
                  <a:gd name="T56" fmla="*/ 20 w 21"/>
                  <a:gd name="T57" fmla="*/ 61 h 103"/>
                  <a:gd name="T58" fmla="*/ 21 w 21"/>
                  <a:gd name="T59" fmla="*/ 64 h 103"/>
                  <a:gd name="T60" fmla="*/ 21 w 21"/>
                  <a:gd name="T61" fmla="*/ 67 h 103"/>
                  <a:gd name="T62" fmla="*/ 20 w 21"/>
                  <a:gd name="T63" fmla="*/ 72 h 103"/>
                  <a:gd name="T64" fmla="*/ 17 w 21"/>
                  <a:gd name="T65" fmla="*/ 82 h 103"/>
                  <a:gd name="T66" fmla="*/ 14 w 21"/>
                  <a:gd name="T67" fmla="*/ 89 h 103"/>
                  <a:gd name="T68" fmla="*/ 6 w 21"/>
                  <a:gd name="T69" fmla="*/ 100 h 103"/>
                  <a:gd name="T70" fmla="*/ 4 w 21"/>
                  <a:gd name="T71" fmla="*/ 102 h 103"/>
                  <a:gd name="T72" fmla="*/ 3 w 21"/>
                  <a:gd name="T73"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03">
                    <a:moveTo>
                      <a:pt x="3" y="103"/>
                    </a:moveTo>
                    <a:cubicBezTo>
                      <a:pt x="3" y="103"/>
                      <a:pt x="3" y="101"/>
                      <a:pt x="4" y="99"/>
                    </a:cubicBezTo>
                    <a:cubicBezTo>
                      <a:pt x="5" y="97"/>
                      <a:pt x="5" y="95"/>
                      <a:pt x="6" y="93"/>
                    </a:cubicBezTo>
                    <a:cubicBezTo>
                      <a:pt x="6" y="91"/>
                      <a:pt x="7" y="89"/>
                      <a:pt x="7" y="87"/>
                    </a:cubicBezTo>
                    <a:cubicBezTo>
                      <a:pt x="8" y="82"/>
                      <a:pt x="9" y="76"/>
                      <a:pt x="9" y="71"/>
                    </a:cubicBezTo>
                    <a:cubicBezTo>
                      <a:pt x="9" y="69"/>
                      <a:pt x="9" y="68"/>
                      <a:pt x="9" y="67"/>
                    </a:cubicBezTo>
                    <a:cubicBezTo>
                      <a:pt x="9" y="65"/>
                      <a:pt x="9" y="65"/>
                      <a:pt x="9" y="65"/>
                    </a:cubicBezTo>
                    <a:cubicBezTo>
                      <a:pt x="8" y="63"/>
                      <a:pt x="8" y="63"/>
                      <a:pt x="8" y="63"/>
                    </a:cubicBezTo>
                    <a:cubicBezTo>
                      <a:pt x="8" y="62"/>
                      <a:pt x="8" y="61"/>
                      <a:pt x="8" y="61"/>
                    </a:cubicBezTo>
                    <a:cubicBezTo>
                      <a:pt x="8" y="60"/>
                      <a:pt x="8" y="59"/>
                      <a:pt x="7" y="59"/>
                    </a:cubicBezTo>
                    <a:cubicBezTo>
                      <a:pt x="7" y="57"/>
                      <a:pt x="6" y="56"/>
                      <a:pt x="6" y="55"/>
                    </a:cubicBezTo>
                    <a:cubicBezTo>
                      <a:pt x="4" y="50"/>
                      <a:pt x="4" y="50"/>
                      <a:pt x="4" y="50"/>
                    </a:cubicBezTo>
                    <a:cubicBezTo>
                      <a:pt x="3" y="49"/>
                      <a:pt x="2" y="46"/>
                      <a:pt x="2" y="45"/>
                    </a:cubicBezTo>
                    <a:cubicBezTo>
                      <a:pt x="1" y="41"/>
                      <a:pt x="0" y="37"/>
                      <a:pt x="0" y="34"/>
                    </a:cubicBezTo>
                    <a:cubicBezTo>
                      <a:pt x="0" y="27"/>
                      <a:pt x="2" y="21"/>
                      <a:pt x="3" y="16"/>
                    </a:cubicBezTo>
                    <a:cubicBezTo>
                      <a:pt x="5" y="11"/>
                      <a:pt x="7" y="7"/>
                      <a:pt x="9" y="4"/>
                    </a:cubicBezTo>
                    <a:cubicBezTo>
                      <a:pt x="10" y="1"/>
                      <a:pt x="11" y="0"/>
                      <a:pt x="11" y="0"/>
                    </a:cubicBezTo>
                    <a:cubicBezTo>
                      <a:pt x="11" y="0"/>
                      <a:pt x="11" y="2"/>
                      <a:pt x="11" y="5"/>
                    </a:cubicBezTo>
                    <a:cubicBezTo>
                      <a:pt x="11" y="6"/>
                      <a:pt x="11" y="8"/>
                      <a:pt x="11" y="10"/>
                    </a:cubicBezTo>
                    <a:cubicBezTo>
                      <a:pt x="11" y="12"/>
                      <a:pt x="10" y="14"/>
                      <a:pt x="10" y="17"/>
                    </a:cubicBezTo>
                    <a:cubicBezTo>
                      <a:pt x="10" y="19"/>
                      <a:pt x="10" y="22"/>
                      <a:pt x="11" y="25"/>
                    </a:cubicBezTo>
                    <a:cubicBezTo>
                      <a:pt x="11" y="27"/>
                      <a:pt x="11" y="30"/>
                      <a:pt x="11" y="33"/>
                    </a:cubicBezTo>
                    <a:cubicBezTo>
                      <a:pt x="12" y="34"/>
                      <a:pt x="12" y="36"/>
                      <a:pt x="12" y="37"/>
                    </a:cubicBezTo>
                    <a:cubicBezTo>
                      <a:pt x="13" y="39"/>
                      <a:pt x="13" y="40"/>
                      <a:pt x="13" y="41"/>
                    </a:cubicBezTo>
                    <a:cubicBezTo>
                      <a:pt x="14" y="43"/>
                      <a:pt x="14" y="44"/>
                      <a:pt x="15" y="45"/>
                    </a:cubicBezTo>
                    <a:cubicBezTo>
                      <a:pt x="16" y="47"/>
                      <a:pt x="16" y="47"/>
                      <a:pt x="16" y="47"/>
                    </a:cubicBezTo>
                    <a:cubicBezTo>
                      <a:pt x="17" y="49"/>
                      <a:pt x="17" y="49"/>
                      <a:pt x="17" y="49"/>
                    </a:cubicBezTo>
                    <a:cubicBezTo>
                      <a:pt x="18" y="51"/>
                      <a:pt x="19" y="53"/>
                      <a:pt x="19" y="55"/>
                    </a:cubicBezTo>
                    <a:cubicBezTo>
                      <a:pt x="20" y="57"/>
                      <a:pt x="20" y="59"/>
                      <a:pt x="20" y="61"/>
                    </a:cubicBezTo>
                    <a:cubicBezTo>
                      <a:pt x="20" y="62"/>
                      <a:pt x="21" y="63"/>
                      <a:pt x="21" y="64"/>
                    </a:cubicBezTo>
                    <a:cubicBezTo>
                      <a:pt x="21" y="65"/>
                      <a:pt x="21" y="66"/>
                      <a:pt x="21" y="67"/>
                    </a:cubicBezTo>
                    <a:cubicBezTo>
                      <a:pt x="21" y="68"/>
                      <a:pt x="20" y="70"/>
                      <a:pt x="20" y="72"/>
                    </a:cubicBezTo>
                    <a:cubicBezTo>
                      <a:pt x="19" y="75"/>
                      <a:pt x="18" y="79"/>
                      <a:pt x="17" y="82"/>
                    </a:cubicBezTo>
                    <a:cubicBezTo>
                      <a:pt x="16" y="84"/>
                      <a:pt x="15" y="87"/>
                      <a:pt x="14" y="89"/>
                    </a:cubicBezTo>
                    <a:cubicBezTo>
                      <a:pt x="11" y="94"/>
                      <a:pt x="8" y="97"/>
                      <a:pt x="6" y="100"/>
                    </a:cubicBezTo>
                    <a:cubicBezTo>
                      <a:pt x="5" y="101"/>
                      <a:pt x="4" y="102"/>
                      <a:pt x="4" y="102"/>
                    </a:cubicBezTo>
                    <a:cubicBezTo>
                      <a:pt x="3" y="103"/>
                      <a:pt x="3" y="103"/>
                      <a:pt x="3" y="103"/>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1" name="Freeform 475">
                <a:extLst>
                  <a:ext uri="{FF2B5EF4-FFF2-40B4-BE49-F238E27FC236}">
                    <a16:creationId xmlns:a16="http://schemas.microsoft.com/office/drawing/2014/main" id="{1C7A8DFB-A52D-47CC-A2F2-19F0C697C958}"/>
                  </a:ext>
                </a:extLst>
              </p:cNvPr>
              <p:cNvSpPr>
                <a:spLocks/>
              </p:cNvSpPr>
              <p:nvPr/>
            </p:nvSpPr>
            <p:spPr bwMode="auto">
              <a:xfrm>
                <a:off x="1586" y="2142"/>
                <a:ext cx="245" cy="575"/>
              </a:xfrm>
              <a:custGeom>
                <a:avLst/>
                <a:gdLst>
                  <a:gd name="T0" fmla="*/ 16 w 103"/>
                  <a:gd name="T1" fmla="*/ 12 h 242"/>
                  <a:gd name="T2" fmla="*/ 11 w 103"/>
                  <a:gd name="T3" fmla="*/ 33 h 242"/>
                  <a:gd name="T4" fmla="*/ 9 w 103"/>
                  <a:gd name="T5" fmla="*/ 47 h 242"/>
                  <a:gd name="T6" fmla="*/ 9 w 103"/>
                  <a:gd name="T7" fmla="*/ 57 h 242"/>
                  <a:gd name="T8" fmla="*/ 15 w 103"/>
                  <a:gd name="T9" fmla="*/ 83 h 242"/>
                  <a:gd name="T10" fmla="*/ 16 w 103"/>
                  <a:gd name="T11" fmla="*/ 83 h 242"/>
                  <a:gd name="T12" fmla="*/ 16 w 103"/>
                  <a:gd name="T13" fmla="*/ 83 h 242"/>
                  <a:gd name="T14" fmla="*/ 16 w 103"/>
                  <a:gd name="T15" fmla="*/ 84 h 242"/>
                  <a:gd name="T16" fmla="*/ 18 w 103"/>
                  <a:gd name="T17" fmla="*/ 88 h 242"/>
                  <a:gd name="T18" fmla="*/ 23 w 103"/>
                  <a:gd name="T19" fmla="*/ 95 h 242"/>
                  <a:gd name="T20" fmla="*/ 27 w 103"/>
                  <a:gd name="T21" fmla="*/ 100 h 242"/>
                  <a:gd name="T22" fmla="*/ 48 w 103"/>
                  <a:gd name="T23" fmla="*/ 118 h 242"/>
                  <a:gd name="T24" fmla="*/ 75 w 103"/>
                  <a:gd name="T25" fmla="*/ 150 h 242"/>
                  <a:gd name="T26" fmla="*/ 77 w 103"/>
                  <a:gd name="T27" fmla="*/ 156 h 242"/>
                  <a:gd name="T28" fmla="*/ 77 w 103"/>
                  <a:gd name="T29" fmla="*/ 160 h 242"/>
                  <a:gd name="T30" fmla="*/ 80 w 103"/>
                  <a:gd name="T31" fmla="*/ 187 h 242"/>
                  <a:gd name="T32" fmla="*/ 87 w 103"/>
                  <a:gd name="T33" fmla="*/ 223 h 242"/>
                  <a:gd name="T34" fmla="*/ 90 w 103"/>
                  <a:gd name="T35" fmla="*/ 229 h 242"/>
                  <a:gd name="T36" fmla="*/ 98 w 103"/>
                  <a:gd name="T37" fmla="*/ 237 h 242"/>
                  <a:gd name="T38" fmla="*/ 103 w 103"/>
                  <a:gd name="T39" fmla="*/ 242 h 242"/>
                  <a:gd name="T40" fmla="*/ 97 w 103"/>
                  <a:gd name="T41" fmla="*/ 239 h 242"/>
                  <a:gd name="T42" fmla="*/ 88 w 103"/>
                  <a:gd name="T43" fmla="*/ 232 h 242"/>
                  <a:gd name="T44" fmla="*/ 83 w 103"/>
                  <a:gd name="T45" fmla="*/ 226 h 242"/>
                  <a:gd name="T46" fmla="*/ 70 w 103"/>
                  <a:gd name="T47" fmla="*/ 188 h 242"/>
                  <a:gd name="T48" fmla="*/ 66 w 103"/>
                  <a:gd name="T49" fmla="*/ 162 h 242"/>
                  <a:gd name="T50" fmla="*/ 66 w 103"/>
                  <a:gd name="T51" fmla="*/ 159 h 242"/>
                  <a:gd name="T52" fmla="*/ 64 w 103"/>
                  <a:gd name="T53" fmla="*/ 154 h 242"/>
                  <a:gd name="T54" fmla="*/ 60 w 103"/>
                  <a:gd name="T55" fmla="*/ 146 h 242"/>
                  <a:gd name="T56" fmla="*/ 41 w 103"/>
                  <a:gd name="T57" fmla="*/ 128 h 242"/>
                  <a:gd name="T58" fmla="*/ 18 w 103"/>
                  <a:gd name="T59" fmla="*/ 108 h 242"/>
                  <a:gd name="T60" fmla="*/ 14 w 103"/>
                  <a:gd name="T61" fmla="*/ 102 h 242"/>
                  <a:gd name="T62" fmla="*/ 8 w 103"/>
                  <a:gd name="T63" fmla="*/ 93 h 242"/>
                  <a:gd name="T64" fmla="*/ 6 w 103"/>
                  <a:gd name="T65" fmla="*/ 89 h 242"/>
                  <a:gd name="T66" fmla="*/ 5 w 103"/>
                  <a:gd name="T67" fmla="*/ 87 h 242"/>
                  <a:gd name="T68" fmla="*/ 3 w 103"/>
                  <a:gd name="T69" fmla="*/ 41 h 242"/>
                  <a:gd name="T70" fmla="*/ 14 w 103"/>
                  <a:gd name="T71" fmla="*/ 11 h 242"/>
                  <a:gd name="T72" fmla="*/ 21 w 103"/>
                  <a:gd name="T73"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3" h="242">
                    <a:moveTo>
                      <a:pt x="21" y="0"/>
                    </a:moveTo>
                    <a:cubicBezTo>
                      <a:pt x="21" y="0"/>
                      <a:pt x="19" y="4"/>
                      <a:pt x="16" y="12"/>
                    </a:cubicBezTo>
                    <a:cubicBezTo>
                      <a:pt x="15" y="15"/>
                      <a:pt x="14" y="20"/>
                      <a:pt x="13" y="25"/>
                    </a:cubicBezTo>
                    <a:cubicBezTo>
                      <a:pt x="12" y="27"/>
                      <a:pt x="11" y="30"/>
                      <a:pt x="11" y="33"/>
                    </a:cubicBezTo>
                    <a:cubicBezTo>
                      <a:pt x="10" y="36"/>
                      <a:pt x="10" y="39"/>
                      <a:pt x="10" y="42"/>
                    </a:cubicBezTo>
                    <a:cubicBezTo>
                      <a:pt x="9" y="44"/>
                      <a:pt x="9" y="45"/>
                      <a:pt x="9" y="47"/>
                    </a:cubicBezTo>
                    <a:cubicBezTo>
                      <a:pt x="9" y="48"/>
                      <a:pt x="9" y="50"/>
                      <a:pt x="9" y="52"/>
                    </a:cubicBezTo>
                    <a:cubicBezTo>
                      <a:pt x="9" y="53"/>
                      <a:pt x="9" y="55"/>
                      <a:pt x="9" y="57"/>
                    </a:cubicBezTo>
                    <a:cubicBezTo>
                      <a:pt x="9" y="59"/>
                      <a:pt x="9" y="60"/>
                      <a:pt x="9" y="62"/>
                    </a:cubicBezTo>
                    <a:cubicBezTo>
                      <a:pt x="10" y="69"/>
                      <a:pt x="12" y="76"/>
                      <a:pt x="15" y="83"/>
                    </a:cubicBezTo>
                    <a:cubicBezTo>
                      <a:pt x="16" y="84"/>
                      <a:pt x="16" y="84"/>
                      <a:pt x="16" y="84"/>
                    </a:cubicBezTo>
                    <a:cubicBezTo>
                      <a:pt x="15" y="83"/>
                      <a:pt x="15" y="83"/>
                      <a:pt x="16" y="83"/>
                    </a:cubicBezTo>
                    <a:cubicBezTo>
                      <a:pt x="16" y="83"/>
                      <a:pt x="16" y="83"/>
                      <a:pt x="16" y="83"/>
                    </a:cubicBezTo>
                    <a:cubicBezTo>
                      <a:pt x="16" y="83"/>
                      <a:pt x="16" y="83"/>
                      <a:pt x="16" y="83"/>
                    </a:cubicBezTo>
                    <a:cubicBezTo>
                      <a:pt x="16" y="84"/>
                      <a:pt x="16" y="84"/>
                      <a:pt x="16" y="84"/>
                    </a:cubicBezTo>
                    <a:cubicBezTo>
                      <a:pt x="16" y="84"/>
                      <a:pt x="16" y="84"/>
                      <a:pt x="16" y="84"/>
                    </a:cubicBezTo>
                    <a:cubicBezTo>
                      <a:pt x="17" y="85"/>
                      <a:pt x="17" y="85"/>
                      <a:pt x="17" y="85"/>
                    </a:cubicBezTo>
                    <a:cubicBezTo>
                      <a:pt x="18" y="88"/>
                      <a:pt x="18" y="88"/>
                      <a:pt x="18" y="88"/>
                    </a:cubicBezTo>
                    <a:cubicBezTo>
                      <a:pt x="19" y="90"/>
                      <a:pt x="20" y="91"/>
                      <a:pt x="21" y="93"/>
                    </a:cubicBezTo>
                    <a:cubicBezTo>
                      <a:pt x="22" y="94"/>
                      <a:pt x="22" y="94"/>
                      <a:pt x="23" y="95"/>
                    </a:cubicBezTo>
                    <a:cubicBezTo>
                      <a:pt x="25" y="97"/>
                      <a:pt x="25" y="97"/>
                      <a:pt x="25" y="97"/>
                    </a:cubicBezTo>
                    <a:cubicBezTo>
                      <a:pt x="27" y="100"/>
                      <a:pt x="27" y="100"/>
                      <a:pt x="27" y="100"/>
                    </a:cubicBezTo>
                    <a:cubicBezTo>
                      <a:pt x="29" y="102"/>
                      <a:pt x="29" y="102"/>
                      <a:pt x="29" y="102"/>
                    </a:cubicBezTo>
                    <a:cubicBezTo>
                      <a:pt x="35" y="107"/>
                      <a:pt x="41" y="112"/>
                      <a:pt x="48" y="118"/>
                    </a:cubicBezTo>
                    <a:cubicBezTo>
                      <a:pt x="55" y="123"/>
                      <a:pt x="63" y="129"/>
                      <a:pt x="68" y="137"/>
                    </a:cubicBezTo>
                    <a:cubicBezTo>
                      <a:pt x="71" y="141"/>
                      <a:pt x="73" y="145"/>
                      <a:pt x="75" y="150"/>
                    </a:cubicBezTo>
                    <a:cubicBezTo>
                      <a:pt x="75" y="151"/>
                      <a:pt x="76" y="152"/>
                      <a:pt x="76" y="153"/>
                    </a:cubicBezTo>
                    <a:cubicBezTo>
                      <a:pt x="77" y="156"/>
                      <a:pt x="77" y="156"/>
                      <a:pt x="77" y="156"/>
                    </a:cubicBezTo>
                    <a:cubicBezTo>
                      <a:pt x="77" y="158"/>
                      <a:pt x="77" y="158"/>
                      <a:pt x="77" y="158"/>
                    </a:cubicBezTo>
                    <a:cubicBezTo>
                      <a:pt x="77" y="160"/>
                      <a:pt x="77" y="160"/>
                      <a:pt x="77" y="160"/>
                    </a:cubicBezTo>
                    <a:cubicBezTo>
                      <a:pt x="78" y="163"/>
                      <a:pt x="78" y="163"/>
                      <a:pt x="78" y="163"/>
                    </a:cubicBezTo>
                    <a:cubicBezTo>
                      <a:pt x="79" y="171"/>
                      <a:pt x="79" y="179"/>
                      <a:pt x="80" y="187"/>
                    </a:cubicBezTo>
                    <a:cubicBezTo>
                      <a:pt x="80" y="194"/>
                      <a:pt x="80" y="201"/>
                      <a:pt x="81" y="207"/>
                    </a:cubicBezTo>
                    <a:cubicBezTo>
                      <a:pt x="83" y="213"/>
                      <a:pt x="84" y="219"/>
                      <a:pt x="87" y="223"/>
                    </a:cubicBezTo>
                    <a:cubicBezTo>
                      <a:pt x="87" y="224"/>
                      <a:pt x="88" y="225"/>
                      <a:pt x="88" y="226"/>
                    </a:cubicBezTo>
                    <a:cubicBezTo>
                      <a:pt x="89" y="227"/>
                      <a:pt x="90" y="228"/>
                      <a:pt x="90" y="229"/>
                    </a:cubicBezTo>
                    <a:cubicBezTo>
                      <a:pt x="92" y="231"/>
                      <a:pt x="93" y="233"/>
                      <a:pt x="94" y="234"/>
                    </a:cubicBezTo>
                    <a:cubicBezTo>
                      <a:pt x="96" y="235"/>
                      <a:pt x="97" y="236"/>
                      <a:pt x="98" y="237"/>
                    </a:cubicBezTo>
                    <a:cubicBezTo>
                      <a:pt x="99" y="238"/>
                      <a:pt x="100" y="239"/>
                      <a:pt x="101" y="240"/>
                    </a:cubicBezTo>
                    <a:cubicBezTo>
                      <a:pt x="103" y="241"/>
                      <a:pt x="103" y="242"/>
                      <a:pt x="103" y="242"/>
                    </a:cubicBezTo>
                    <a:cubicBezTo>
                      <a:pt x="103" y="242"/>
                      <a:pt x="102" y="241"/>
                      <a:pt x="101" y="240"/>
                    </a:cubicBezTo>
                    <a:cubicBezTo>
                      <a:pt x="100" y="240"/>
                      <a:pt x="98" y="239"/>
                      <a:pt x="97" y="239"/>
                    </a:cubicBezTo>
                    <a:cubicBezTo>
                      <a:pt x="96" y="238"/>
                      <a:pt x="94" y="237"/>
                      <a:pt x="93" y="236"/>
                    </a:cubicBezTo>
                    <a:cubicBezTo>
                      <a:pt x="91" y="235"/>
                      <a:pt x="90" y="233"/>
                      <a:pt x="88" y="232"/>
                    </a:cubicBezTo>
                    <a:cubicBezTo>
                      <a:pt x="87" y="231"/>
                      <a:pt x="86" y="230"/>
                      <a:pt x="85" y="229"/>
                    </a:cubicBezTo>
                    <a:cubicBezTo>
                      <a:pt x="84" y="228"/>
                      <a:pt x="83" y="227"/>
                      <a:pt x="83" y="226"/>
                    </a:cubicBezTo>
                    <a:cubicBezTo>
                      <a:pt x="79" y="221"/>
                      <a:pt x="76" y="215"/>
                      <a:pt x="74" y="209"/>
                    </a:cubicBezTo>
                    <a:cubicBezTo>
                      <a:pt x="72" y="202"/>
                      <a:pt x="71" y="195"/>
                      <a:pt x="70" y="188"/>
                    </a:cubicBezTo>
                    <a:cubicBezTo>
                      <a:pt x="69" y="180"/>
                      <a:pt x="68" y="172"/>
                      <a:pt x="67" y="165"/>
                    </a:cubicBezTo>
                    <a:cubicBezTo>
                      <a:pt x="66" y="162"/>
                      <a:pt x="66" y="162"/>
                      <a:pt x="66" y="162"/>
                    </a:cubicBezTo>
                    <a:cubicBezTo>
                      <a:pt x="66" y="160"/>
                      <a:pt x="66" y="160"/>
                      <a:pt x="66" y="160"/>
                    </a:cubicBezTo>
                    <a:cubicBezTo>
                      <a:pt x="66" y="160"/>
                      <a:pt x="66" y="159"/>
                      <a:pt x="66" y="159"/>
                    </a:cubicBezTo>
                    <a:cubicBezTo>
                      <a:pt x="65" y="156"/>
                      <a:pt x="65" y="156"/>
                      <a:pt x="65" y="156"/>
                    </a:cubicBezTo>
                    <a:cubicBezTo>
                      <a:pt x="65" y="155"/>
                      <a:pt x="64" y="154"/>
                      <a:pt x="64" y="154"/>
                    </a:cubicBezTo>
                    <a:cubicBezTo>
                      <a:pt x="63" y="152"/>
                      <a:pt x="63" y="150"/>
                      <a:pt x="62" y="149"/>
                    </a:cubicBezTo>
                    <a:cubicBezTo>
                      <a:pt x="60" y="146"/>
                      <a:pt x="60" y="146"/>
                      <a:pt x="60" y="146"/>
                    </a:cubicBezTo>
                    <a:cubicBezTo>
                      <a:pt x="60" y="145"/>
                      <a:pt x="59" y="145"/>
                      <a:pt x="59" y="144"/>
                    </a:cubicBezTo>
                    <a:cubicBezTo>
                      <a:pt x="54" y="138"/>
                      <a:pt x="48" y="133"/>
                      <a:pt x="41" y="128"/>
                    </a:cubicBezTo>
                    <a:cubicBezTo>
                      <a:pt x="34" y="122"/>
                      <a:pt x="26" y="117"/>
                      <a:pt x="20" y="110"/>
                    </a:cubicBezTo>
                    <a:cubicBezTo>
                      <a:pt x="18" y="108"/>
                      <a:pt x="18" y="108"/>
                      <a:pt x="18" y="108"/>
                    </a:cubicBezTo>
                    <a:cubicBezTo>
                      <a:pt x="16" y="105"/>
                      <a:pt x="16" y="105"/>
                      <a:pt x="16" y="105"/>
                    </a:cubicBezTo>
                    <a:cubicBezTo>
                      <a:pt x="14" y="102"/>
                      <a:pt x="14" y="102"/>
                      <a:pt x="14" y="102"/>
                    </a:cubicBezTo>
                    <a:cubicBezTo>
                      <a:pt x="13" y="101"/>
                      <a:pt x="12" y="100"/>
                      <a:pt x="12" y="99"/>
                    </a:cubicBezTo>
                    <a:cubicBezTo>
                      <a:pt x="10" y="97"/>
                      <a:pt x="9" y="95"/>
                      <a:pt x="8" y="93"/>
                    </a:cubicBezTo>
                    <a:cubicBezTo>
                      <a:pt x="7" y="91"/>
                      <a:pt x="7" y="91"/>
                      <a:pt x="7" y="91"/>
                    </a:cubicBezTo>
                    <a:cubicBezTo>
                      <a:pt x="6" y="89"/>
                      <a:pt x="6" y="89"/>
                      <a:pt x="6" y="89"/>
                    </a:cubicBezTo>
                    <a:cubicBezTo>
                      <a:pt x="6" y="88"/>
                      <a:pt x="6" y="88"/>
                      <a:pt x="6" y="88"/>
                    </a:cubicBezTo>
                    <a:cubicBezTo>
                      <a:pt x="5" y="87"/>
                      <a:pt x="5" y="87"/>
                      <a:pt x="5" y="87"/>
                    </a:cubicBezTo>
                    <a:cubicBezTo>
                      <a:pt x="2" y="79"/>
                      <a:pt x="0" y="71"/>
                      <a:pt x="0" y="63"/>
                    </a:cubicBezTo>
                    <a:cubicBezTo>
                      <a:pt x="0" y="55"/>
                      <a:pt x="1" y="47"/>
                      <a:pt x="3" y="41"/>
                    </a:cubicBezTo>
                    <a:cubicBezTo>
                      <a:pt x="4" y="34"/>
                      <a:pt x="6" y="28"/>
                      <a:pt x="8" y="23"/>
                    </a:cubicBezTo>
                    <a:cubicBezTo>
                      <a:pt x="10" y="18"/>
                      <a:pt x="12" y="14"/>
                      <a:pt x="14" y="11"/>
                    </a:cubicBezTo>
                    <a:cubicBezTo>
                      <a:pt x="16" y="7"/>
                      <a:pt x="18" y="5"/>
                      <a:pt x="19" y="3"/>
                    </a:cubicBezTo>
                    <a:cubicBezTo>
                      <a:pt x="20" y="1"/>
                      <a:pt x="21" y="0"/>
                      <a:pt x="21" y="0"/>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2" name="Freeform 476">
                <a:extLst>
                  <a:ext uri="{FF2B5EF4-FFF2-40B4-BE49-F238E27FC236}">
                    <a16:creationId xmlns:a16="http://schemas.microsoft.com/office/drawing/2014/main" id="{0B1B5282-81C5-419A-948A-3F0B931960A5}"/>
                  </a:ext>
                </a:extLst>
              </p:cNvPr>
              <p:cNvSpPr>
                <a:spLocks/>
              </p:cNvSpPr>
              <p:nvPr/>
            </p:nvSpPr>
            <p:spPr bwMode="auto">
              <a:xfrm>
                <a:off x="1755" y="2513"/>
                <a:ext cx="152" cy="71"/>
              </a:xfrm>
              <a:custGeom>
                <a:avLst/>
                <a:gdLst>
                  <a:gd name="T0" fmla="*/ 64 w 64"/>
                  <a:gd name="T1" fmla="*/ 30 h 30"/>
                  <a:gd name="T2" fmla="*/ 62 w 64"/>
                  <a:gd name="T3" fmla="*/ 27 h 30"/>
                  <a:gd name="T4" fmla="*/ 55 w 64"/>
                  <a:gd name="T5" fmla="*/ 22 h 30"/>
                  <a:gd name="T6" fmla="*/ 51 w 64"/>
                  <a:gd name="T7" fmla="*/ 18 h 30"/>
                  <a:gd name="T8" fmla="*/ 49 w 64"/>
                  <a:gd name="T9" fmla="*/ 17 h 30"/>
                  <a:gd name="T10" fmla="*/ 46 w 64"/>
                  <a:gd name="T11" fmla="*/ 15 h 30"/>
                  <a:gd name="T12" fmla="*/ 43 w 64"/>
                  <a:gd name="T13" fmla="*/ 14 h 30"/>
                  <a:gd name="T14" fmla="*/ 41 w 64"/>
                  <a:gd name="T15" fmla="*/ 13 h 30"/>
                  <a:gd name="T16" fmla="*/ 35 w 64"/>
                  <a:gd name="T17" fmla="*/ 13 h 30"/>
                  <a:gd name="T18" fmla="*/ 33 w 64"/>
                  <a:gd name="T19" fmla="*/ 13 h 30"/>
                  <a:gd name="T20" fmla="*/ 33 w 64"/>
                  <a:gd name="T21" fmla="*/ 13 h 30"/>
                  <a:gd name="T22" fmla="*/ 33 w 64"/>
                  <a:gd name="T23" fmla="*/ 13 h 30"/>
                  <a:gd name="T24" fmla="*/ 32 w 64"/>
                  <a:gd name="T25" fmla="*/ 13 h 30"/>
                  <a:gd name="T26" fmla="*/ 32 w 64"/>
                  <a:gd name="T27" fmla="*/ 13 h 30"/>
                  <a:gd name="T28" fmla="*/ 28 w 64"/>
                  <a:gd name="T29" fmla="*/ 13 h 30"/>
                  <a:gd name="T30" fmla="*/ 21 w 64"/>
                  <a:gd name="T31" fmla="*/ 13 h 30"/>
                  <a:gd name="T32" fmla="*/ 17 w 64"/>
                  <a:gd name="T33" fmla="*/ 12 h 30"/>
                  <a:gd name="T34" fmla="*/ 14 w 64"/>
                  <a:gd name="T35" fmla="*/ 12 h 30"/>
                  <a:gd name="T36" fmla="*/ 8 w 64"/>
                  <a:gd name="T37" fmla="*/ 10 h 30"/>
                  <a:gd name="T38" fmla="*/ 4 w 64"/>
                  <a:gd name="T39" fmla="*/ 6 h 30"/>
                  <a:gd name="T40" fmla="*/ 1 w 64"/>
                  <a:gd name="T41" fmla="*/ 3 h 30"/>
                  <a:gd name="T42" fmla="*/ 0 w 64"/>
                  <a:gd name="T43" fmla="*/ 0 h 30"/>
                  <a:gd name="T44" fmla="*/ 3 w 64"/>
                  <a:gd name="T45" fmla="*/ 2 h 30"/>
                  <a:gd name="T46" fmla="*/ 6 w 64"/>
                  <a:gd name="T47" fmla="*/ 4 h 30"/>
                  <a:gd name="T48" fmla="*/ 10 w 64"/>
                  <a:gd name="T49" fmla="*/ 6 h 30"/>
                  <a:gd name="T50" fmla="*/ 15 w 64"/>
                  <a:gd name="T51" fmla="*/ 6 h 30"/>
                  <a:gd name="T52" fmla="*/ 17 w 64"/>
                  <a:gd name="T53" fmla="*/ 6 h 30"/>
                  <a:gd name="T54" fmla="*/ 18 w 64"/>
                  <a:gd name="T55" fmla="*/ 6 h 30"/>
                  <a:gd name="T56" fmla="*/ 19 w 64"/>
                  <a:gd name="T57" fmla="*/ 6 h 30"/>
                  <a:gd name="T58" fmla="*/ 21 w 64"/>
                  <a:gd name="T59" fmla="*/ 6 h 30"/>
                  <a:gd name="T60" fmla="*/ 27 w 64"/>
                  <a:gd name="T61" fmla="*/ 6 h 30"/>
                  <a:gd name="T62" fmla="*/ 31 w 64"/>
                  <a:gd name="T63" fmla="*/ 5 h 30"/>
                  <a:gd name="T64" fmla="*/ 32 w 64"/>
                  <a:gd name="T65" fmla="*/ 5 h 30"/>
                  <a:gd name="T66" fmla="*/ 33 w 64"/>
                  <a:gd name="T67" fmla="*/ 5 h 30"/>
                  <a:gd name="T68" fmla="*/ 35 w 64"/>
                  <a:gd name="T69" fmla="*/ 5 h 30"/>
                  <a:gd name="T70" fmla="*/ 43 w 64"/>
                  <a:gd name="T71" fmla="*/ 6 h 30"/>
                  <a:gd name="T72" fmla="*/ 50 w 64"/>
                  <a:gd name="T73" fmla="*/ 10 h 30"/>
                  <a:gd name="T74" fmla="*/ 52 w 64"/>
                  <a:gd name="T75" fmla="*/ 12 h 30"/>
                  <a:gd name="T76" fmla="*/ 55 w 64"/>
                  <a:gd name="T77" fmla="*/ 14 h 30"/>
                  <a:gd name="T78" fmla="*/ 57 w 64"/>
                  <a:gd name="T79" fmla="*/ 17 h 30"/>
                  <a:gd name="T80" fmla="*/ 59 w 64"/>
                  <a:gd name="T81" fmla="*/ 19 h 30"/>
                  <a:gd name="T82" fmla="*/ 64 w 64"/>
                  <a:gd name="T8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4" h="30">
                    <a:moveTo>
                      <a:pt x="64" y="30"/>
                    </a:moveTo>
                    <a:cubicBezTo>
                      <a:pt x="64" y="30"/>
                      <a:pt x="63" y="29"/>
                      <a:pt x="62" y="27"/>
                    </a:cubicBezTo>
                    <a:cubicBezTo>
                      <a:pt x="60" y="26"/>
                      <a:pt x="58" y="24"/>
                      <a:pt x="55" y="22"/>
                    </a:cubicBezTo>
                    <a:cubicBezTo>
                      <a:pt x="54" y="21"/>
                      <a:pt x="53" y="20"/>
                      <a:pt x="51" y="18"/>
                    </a:cubicBezTo>
                    <a:cubicBezTo>
                      <a:pt x="50" y="18"/>
                      <a:pt x="50" y="17"/>
                      <a:pt x="49" y="17"/>
                    </a:cubicBezTo>
                    <a:cubicBezTo>
                      <a:pt x="48" y="16"/>
                      <a:pt x="47" y="16"/>
                      <a:pt x="46" y="15"/>
                    </a:cubicBezTo>
                    <a:cubicBezTo>
                      <a:pt x="45" y="15"/>
                      <a:pt x="44" y="14"/>
                      <a:pt x="43" y="14"/>
                    </a:cubicBezTo>
                    <a:cubicBezTo>
                      <a:pt x="43" y="14"/>
                      <a:pt x="42" y="13"/>
                      <a:pt x="41" y="13"/>
                    </a:cubicBezTo>
                    <a:cubicBezTo>
                      <a:pt x="39" y="13"/>
                      <a:pt x="37" y="12"/>
                      <a:pt x="35" y="13"/>
                    </a:cubicBezTo>
                    <a:cubicBezTo>
                      <a:pt x="33" y="13"/>
                      <a:pt x="33" y="13"/>
                      <a:pt x="33" y="13"/>
                    </a:cubicBezTo>
                    <a:cubicBezTo>
                      <a:pt x="33" y="13"/>
                      <a:pt x="33" y="13"/>
                      <a:pt x="33" y="13"/>
                    </a:cubicBezTo>
                    <a:cubicBezTo>
                      <a:pt x="33" y="13"/>
                      <a:pt x="33" y="13"/>
                      <a:pt x="33" y="13"/>
                    </a:cubicBezTo>
                    <a:cubicBezTo>
                      <a:pt x="32" y="13"/>
                      <a:pt x="32" y="13"/>
                      <a:pt x="32" y="13"/>
                    </a:cubicBezTo>
                    <a:cubicBezTo>
                      <a:pt x="32" y="13"/>
                      <a:pt x="32" y="13"/>
                      <a:pt x="32" y="13"/>
                    </a:cubicBezTo>
                    <a:cubicBezTo>
                      <a:pt x="30" y="13"/>
                      <a:pt x="29" y="13"/>
                      <a:pt x="28" y="13"/>
                    </a:cubicBezTo>
                    <a:cubicBezTo>
                      <a:pt x="26" y="13"/>
                      <a:pt x="23" y="13"/>
                      <a:pt x="21" y="13"/>
                    </a:cubicBezTo>
                    <a:cubicBezTo>
                      <a:pt x="20" y="13"/>
                      <a:pt x="19" y="13"/>
                      <a:pt x="17" y="12"/>
                    </a:cubicBezTo>
                    <a:cubicBezTo>
                      <a:pt x="16" y="12"/>
                      <a:pt x="15" y="12"/>
                      <a:pt x="14" y="12"/>
                    </a:cubicBezTo>
                    <a:cubicBezTo>
                      <a:pt x="12" y="11"/>
                      <a:pt x="10" y="11"/>
                      <a:pt x="8" y="10"/>
                    </a:cubicBezTo>
                    <a:cubicBezTo>
                      <a:pt x="7" y="9"/>
                      <a:pt x="5" y="7"/>
                      <a:pt x="4" y="6"/>
                    </a:cubicBezTo>
                    <a:cubicBezTo>
                      <a:pt x="3" y="5"/>
                      <a:pt x="2" y="4"/>
                      <a:pt x="1" y="3"/>
                    </a:cubicBezTo>
                    <a:cubicBezTo>
                      <a:pt x="0" y="2"/>
                      <a:pt x="0" y="0"/>
                      <a:pt x="0" y="0"/>
                    </a:cubicBezTo>
                    <a:cubicBezTo>
                      <a:pt x="0" y="0"/>
                      <a:pt x="1" y="1"/>
                      <a:pt x="3" y="2"/>
                    </a:cubicBezTo>
                    <a:cubicBezTo>
                      <a:pt x="3" y="3"/>
                      <a:pt x="4" y="4"/>
                      <a:pt x="6" y="4"/>
                    </a:cubicBezTo>
                    <a:cubicBezTo>
                      <a:pt x="7" y="5"/>
                      <a:pt x="8" y="5"/>
                      <a:pt x="10" y="6"/>
                    </a:cubicBezTo>
                    <a:cubicBezTo>
                      <a:pt x="11" y="6"/>
                      <a:pt x="13" y="6"/>
                      <a:pt x="15" y="6"/>
                    </a:cubicBezTo>
                    <a:cubicBezTo>
                      <a:pt x="16" y="6"/>
                      <a:pt x="16" y="6"/>
                      <a:pt x="17" y="6"/>
                    </a:cubicBezTo>
                    <a:cubicBezTo>
                      <a:pt x="17" y="6"/>
                      <a:pt x="18" y="6"/>
                      <a:pt x="18" y="6"/>
                    </a:cubicBezTo>
                    <a:cubicBezTo>
                      <a:pt x="18" y="6"/>
                      <a:pt x="19" y="6"/>
                      <a:pt x="19" y="6"/>
                    </a:cubicBezTo>
                    <a:cubicBezTo>
                      <a:pt x="20" y="6"/>
                      <a:pt x="20" y="6"/>
                      <a:pt x="21" y="6"/>
                    </a:cubicBezTo>
                    <a:cubicBezTo>
                      <a:pt x="23" y="6"/>
                      <a:pt x="25" y="6"/>
                      <a:pt x="27" y="6"/>
                    </a:cubicBezTo>
                    <a:cubicBezTo>
                      <a:pt x="29" y="6"/>
                      <a:pt x="30" y="5"/>
                      <a:pt x="31" y="5"/>
                    </a:cubicBezTo>
                    <a:cubicBezTo>
                      <a:pt x="32" y="5"/>
                      <a:pt x="32" y="5"/>
                      <a:pt x="32" y="5"/>
                    </a:cubicBezTo>
                    <a:cubicBezTo>
                      <a:pt x="33" y="5"/>
                      <a:pt x="33" y="5"/>
                      <a:pt x="33" y="5"/>
                    </a:cubicBezTo>
                    <a:cubicBezTo>
                      <a:pt x="35" y="5"/>
                      <a:pt x="35" y="5"/>
                      <a:pt x="35" y="5"/>
                    </a:cubicBezTo>
                    <a:cubicBezTo>
                      <a:pt x="37" y="5"/>
                      <a:pt x="40" y="5"/>
                      <a:pt x="43" y="6"/>
                    </a:cubicBezTo>
                    <a:cubicBezTo>
                      <a:pt x="45" y="7"/>
                      <a:pt x="48" y="8"/>
                      <a:pt x="50" y="10"/>
                    </a:cubicBezTo>
                    <a:cubicBezTo>
                      <a:pt x="51" y="10"/>
                      <a:pt x="52" y="11"/>
                      <a:pt x="52" y="12"/>
                    </a:cubicBezTo>
                    <a:cubicBezTo>
                      <a:pt x="53" y="13"/>
                      <a:pt x="54" y="13"/>
                      <a:pt x="55" y="14"/>
                    </a:cubicBezTo>
                    <a:cubicBezTo>
                      <a:pt x="56" y="15"/>
                      <a:pt x="56" y="16"/>
                      <a:pt x="57" y="17"/>
                    </a:cubicBezTo>
                    <a:cubicBezTo>
                      <a:pt x="58" y="17"/>
                      <a:pt x="58" y="18"/>
                      <a:pt x="59" y="19"/>
                    </a:cubicBezTo>
                    <a:cubicBezTo>
                      <a:pt x="63" y="25"/>
                      <a:pt x="64" y="30"/>
                      <a:pt x="64" y="30"/>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3" name="Freeform 477">
                <a:extLst>
                  <a:ext uri="{FF2B5EF4-FFF2-40B4-BE49-F238E27FC236}">
                    <a16:creationId xmlns:a16="http://schemas.microsoft.com/office/drawing/2014/main" id="{6874B131-E47C-4374-B87A-8236BA853E1C}"/>
                  </a:ext>
                </a:extLst>
              </p:cNvPr>
              <p:cNvSpPr>
                <a:spLocks/>
              </p:cNvSpPr>
              <p:nvPr/>
            </p:nvSpPr>
            <p:spPr bwMode="auto">
              <a:xfrm>
                <a:off x="1869" y="2544"/>
                <a:ext cx="95" cy="45"/>
              </a:xfrm>
              <a:custGeom>
                <a:avLst/>
                <a:gdLst>
                  <a:gd name="T0" fmla="*/ 40 w 40"/>
                  <a:gd name="T1" fmla="*/ 19 h 19"/>
                  <a:gd name="T2" fmla="*/ 38 w 40"/>
                  <a:gd name="T3" fmla="*/ 18 h 19"/>
                  <a:gd name="T4" fmla="*/ 34 w 40"/>
                  <a:gd name="T5" fmla="*/ 15 h 19"/>
                  <a:gd name="T6" fmla="*/ 28 w 40"/>
                  <a:gd name="T7" fmla="*/ 11 h 19"/>
                  <a:gd name="T8" fmla="*/ 25 w 40"/>
                  <a:gd name="T9" fmla="*/ 9 h 19"/>
                  <a:gd name="T10" fmla="*/ 22 w 40"/>
                  <a:gd name="T11" fmla="*/ 8 h 19"/>
                  <a:gd name="T12" fmla="*/ 18 w 40"/>
                  <a:gd name="T13" fmla="*/ 8 h 19"/>
                  <a:gd name="T14" fmla="*/ 14 w 40"/>
                  <a:gd name="T15" fmla="*/ 7 h 19"/>
                  <a:gd name="T16" fmla="*/ 10 w 40"/>
                  <a:gd name="T17" fmla="*/ 6 h 19"/>
                  <a:gd name="T18" fmla="*/ 6 w 40"/>
                  <a:gd name="T19" fmla="*/ 4 h 19"/>
                  <a:gd name="T20" fmla="*/ 3 w 40"/>
                  <a:gd name="T21" fmla="*/ 3 h 19"/>
                  <a:gd name="T22" fmla="*/ 1 w 40"/>
                  <a:gd name="T23" fmla="*/ 1 h 19"/>
                  <a:gd name="T24" fmla="*/ 0 w 40"/>
                  <a:gd name="T25" fmla="*/ 0 h 19"/>
                  <a:gd name="T26" fmla="*/ 2 w 40"/>
                  <a:gd name="T27" fmla="*/ 0 h 19"/>
                  <a:gd name="T28" fmla="*/ 4 w 40"/>
                  <a:gd name="T29" fmla="*/ 0 h 19"/>
                  <a:gd name="T30" fmla="*/ 7 w 40"/>
                  <a:gd name="T31" fmla="*/ 0 h 19"/>
                  <a:gd name="T32" fmla="*/ 11 w 40"/>
                  <a:gd name="T33" fmla="*/ 0 h 19"/>
                  <a:gd name="T34" fmla="*/ 14 w 40"/>
                  <a:gd name="T35" fmla="*/ 0 h 19"/>
                  <a:gd name="T36" fmla="*/ 19 w 40"/>
                  <a:gd name="T37" fmla="*/ 1 h 19"/>
                  <a:gd name="T38" fmla="*/ 23 w 40"/>
                  <a:gd name="T39" fmla="*/ 1 h 19"/>
                  <a:gd name="T40" fmla="*/ 28 w 40"/>
                  <a:gd name="T41" fmla="*/ 3 h 19"/>
                  <a:gd name="T42" fmla="*/ 32 w 40"/>
                  <a:gd name="T43" fmla="*/ 6 h 19"/>
                  <a:gd name="T44" fmla="*/ 37 w 40"/>
                  <a:gd name="T45" fmla="*/ 12 h 19"/>
                  <a:gd name="T46" fmla="*/ 40 w 40"/>
                  <a:gd name="T47" fmla="*/ 17 h 19"/>
                  <a:gd name="T48" fmla="*/ 40 w 40"/>
                  <a:gd name="T4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 h="19">
                    <a:moveTo>
                      <a:pt x="40" y="19"/>
                    </a:moveTo>
                    <a:cubicBezTo>
                      <a:pt x="40" y="19"/>
                      <a:pt x="39" y="19"/>
                      <a:pt x="38" y="18"/>
                    </a:cubicBezTo>
                    <a:cubicBezTo>
                      <a:pt x="37" y="17"/>
                      <a:pt x="36" y="16"/>
                      <a:pt x="34" y="15"/>
                    </a:cubicBezTo>
                    <a:cubicBezTo>
                      <a:pt x="32" y="13"/>
                      <a:pt x="30" y="12"/>
                      <a:pt x="28" y="11"/>
                    </a:cubicBezTo>
                    <a:cubicBezTo>
                      <a:pt x="27" y="10"/>
                      <a:pt x="26" y="10"/>
                      <a:pt x="25" y="9"/>
                    </a:cubicBezTo>
                    <a:cubicBezTo>
                      <a:pt x="24" y="9"/>
                      <a:pt x="23" y="9"/>
                      <a:pt x="22" y="8"/>
                    </a:cubicBezTo>
                    <a:cubicBezTo>
                      <a:pt x="21" y="8"/>
                      <a:pt x="19" y="8"/>
                      <a:pt x="18" y="8"/>
                    </a:cubicBezTo>
                    <a:cubicBezTo>
                      <a:pt x="16" y="7"/>
                      <a:pt x="15" y="7"/>
                      <a:pt x="14" y="7"/>
                    </a:cubicBezTo>
                    <a:cubicBezTo>
                      <a:pt x="12" y="7"/>
                      <a:pt x="11" y="6"/>
                      <a:pt x="10" y="6"/>
                    </a:cubicBezTo>
                    <a:cubicBezTo>
                      <a:pt x="8" y="5"/>
                      <a:pt x="7" y="5"/>
                      <a:pt x="6" y="4"/>
                    </a:cubicBezTo>
                    <a:cubicBezTo>
                      <a:pt x="5" y="4"/>
                      <a:pt x="4" y="3"/>
                      <a:pt x="3" y="3"/>
                    </a:cubicBezTo>
                    <a:cubicBezTo>
                      <a:pt x="3" y="2"/>
                      <a:pt x="2" y="1"/>
                      <a:pt x="1" y="1"/>
                    </a:cubicBezTo>
                    <a:cubicBezTo>
                      <a:pt x="0" y="0"/>
                      <a:pt x="0" y="0"/>
                      <a:pt x="0" y="0"/>
                    </a:cubicBezTo>
                    <a:cubicBezTo>
                      <a:pt x="0" y="0"/>
                      <a:pt x="1" y="0"/>
                      <a:pt x="2" y="0"/>
                    </a:cubicBezTo>
                    <a:cubicBezTo>
                      <a:pt x="3" y="0"/>
                      <a:pt x="3" y="0"/>
                      <a:pt x="4" y="0"/>
                    </a:cubicBezTo>
                    <a:cubicBezTo>
                      <a:pt x="5" y="0"/>
                      <a:pt x="6" y="0"/>
                      <a:pt x="7" y="0"/>
                    </a:cubicBezTo>
                    <a:cubicBezTo>
                      <a:pt x="8" y="0"/>
                      <a:pt x="10" y="0"/>
                      <a:pt x="11" y="0"/>
                    </a:cubicBezTo>
                    <a:cubicBezTo>
                      <a:pt x="12" y="0"/>
                      <a:pt x="13" y="0"/>
                      <a:pt x="14" y="0"/>
                    </a:cubicBezTo>
                    <a:cubicBezTo>
                      <a:pt x="16" y="0"/>
                      <a:pt x="17" y="0"/>
                      <a:pt x="19" y="1"/>
                    </a:cubicBezTo>
                    <a:cubicBezTo>
                      <a:pt x="20" y="1"/>
                      <a:pt x="21" y="1"/>
                      <a:pt x="23" y="1"/>
                    </a:cubicBezTo>
                    <a:cubicBezTo>
                      <a:pt x="25" y="2"/>
                      <a:pt x="27" y="2"/>
                      <a:pt x="28" y="3"/>
                    </a:cubicBezTo>
                    <a:cubicBezTo>
                      <a:pt x="30" y="4"/>
                      <a:pt x="31" y="5"/>
                      <a:pt x="32" y="6"/>
                    </a:cubicBezTo>
                    <a:cubicBezTo>
                      <a:pt x="34" y="8"/>
                      <a:pt x="36" y="10"/>
                      <a:pt x="37" y="12"/>
                    </a:cubicBezTo>
                    <a:cubicBezTo>
                      <a:pt x="38" y="14"/>
                      <a:pt x="39" y="16"/>
                      <a:pt x="40" y="17"/>
                    </a:cubicBezTo>
                    <a:cubicBezTo>
                      <a:pt x="40" y="18"/>
                      <a:pt x="40" y="19"/>
                      <a:pt x="40" y="19"/>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4" name="Freeform 478">
                <a:extLst>
                  <a:ext uri="{FF2B5EF4-FFF2-40B4-BE49-F238E27FC236}">
                    <a16:creationId xmlns:a16="http://schemas.microsoft.com/office/drawing/2014/main" id="{534DC337-6F31-4906-9725-907867CDA134}"/>
                  </a:ext>
                </a:extLst>
              </p:cNvPr>
              <p:cNvSpPr>
                <a:spLocks/>
              </p:cNvSpPr>
              <p:nvPr/>
            </p:nvSpPr>
            <p:spPr bwMode="auto">
              <a:xfrm>
                <a:off x="1729" y="2606"/>
                <a:ext cx="40" cy="88"/>
              </a:xfrm>
              <a:custGeom>
                <a:avLst/>
                <a:gdLst>
                  <a:gd name="T0" fmla="*/ 3 w 17"/>
                  <a:gd name="T1" fmla="*/ 37 h 37"/>
                  <a:gd name="T2" fmla="*/ 2 w 17"/>
                  <a:gd name="T3" fmla="*/ 35 h 37"/>
                  <a:gd name="T4" fmla="*/ 1 w 17"/>
                  <a:gd name="T5" fmla="*/ 30 h 37"/>
                  <a:gd name="T6" fmla="*/ 0 w 17"/>
                  <a:gd name="T7" fmla="*/ 27 h 37"/>
                  <a:gd name="T8" fmla="*/ 1 w 17"/>
                  <a:gd name="T9" fmla="*/ 23 h 37"/>
                  <a:gd name="T10" fmla="*/ 1 w 17"/>
                  <a:gd name="T11" fmla="*/ 21 h 37"/>
                  <a:gd name="T12" fmla="*/ 2 w 17"/>
                  <a:gd name="T13" fmla="*/ 19 h 37"/>
                  <a:gd name="T14" fmla="*/ 4 w 17"/>
                  <a:gd name="T15" fmla="*/ 15 h 37"/>
                  <a:gd name="T16" fmla="*/ 6 w 17"/>
                  <a:gd name="T17" fmla="*/ 14 h 37"/>
                  <a:gd name="T18" fmla="*/ 7 w 17"/>
                  <a:gd name="T19" fmla="*/ 12 h 37"/>
                  <a:gd name="T20" fmla="*/ 9 w 17"/>
                  <a:gd name="T21" fmla="*/ 10 h 37"/>
                  <a:gd name="T22" fmla="*/ 11 w 17"/>
                  <a:gd name="T23" fmla="*/ 8 h 37"/>
                  <a:gd name="T24" fmla="*/ 13 w 17"/>
                  <a:gd name="T25" fmla="*/ 5 h 37"/>
                  <a:gd name="T26" fmla="*/ 15 w 17"/>
                  <a:gd name="T27" fmla="*/ 2 h 37"/>
                  <a:gd name="T28" fmla="*/ 16 w 17"/>
                  <a:gd name="T29" fmla="*/ 0 h 37"/>
                  <a:gd name="T30" fmla="*/ 16 w 17"/>
                  <a:gd name="T31" fmla="*/ 0 h 37"/>
                  <a:gd name="T32" fmla="*/ 16 w 17"/>
                  <a:gd name="T33" fmla="*/ 2 h 37"/>
                  <a:gd name="T34" fmla="*/ 17 w 17"/>
                  <a:gd name="T35" fmla="*/ 4 h 37"/>
                  <a:gd name="T36" fmla="*/ 17 w 17"/>
                  <a:gd name="T37" fmla="*/ 7 h 37"/>
                  <a:gd name="T38" fmla="*/ 16 w 17"/>
                  <a:gd name="T39" fmla="*/ 10 h 37"/>
                  <a:gd name="T40" fmla="*/ 14 w 17"/>
                  <a:gd name="T41" fmla="*/ 14 h 37"/>
                  <a:gd name="T42" fmla="*/ 12 w 17"/>
                  <a:gd name="T43" fmla="*/ 17 h 37"/>
                  <a:gd name="T44" fmla="*/ 11 w 17"/>
                  <a:gd name="T45" fmla="*/ 18 h 37"/>
                  <a:gd name="T46" fmla="*/ 10 w 17"/>
                  <a:gd name="T47" fmla="*/ 20 h 37"/>
                  <a:gd name="T48" fmla="*/ 5 w 17"/>
                  <a:gd name="T49" fmla="*/ 30 h 37"/>
                  <a:gd name="T50" fmla="*/ 4 w 17"/>
                  <a:gd name="T51" fmla="*/ 35 h 37"/>
                  <a:gd name="T52" fmla="*/ 3 w 17"/>
                  <a:gd name="T5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37">
                    <a:moveTo>
                      <a:pt x="3" y="37"/>
                    </a:moveTo>
                    <a:cubicBezTo>
                      <a:pt x="3" y="37"/>
                      <a:pt x="3" y="36"/>
                      <a:pt x="2" y="35"/>
                    </a:cubicBezTo>
                    <a:cubicBezTo>
                      <a:pt x="2" y="34"/>
                      <a:pt x="1" y="32"/>
                      <a:pt x="1" y="30"/>
                    </a:cubicBezTo>
                    <a:cubicBezTo>
                      <a:pt x="0" y="29"/>
                      <a:pt x="0" y="28"/>
                      <a:pt x="0" y="27"/>
                    </a:cubicBezTo>
                    <a:cubicBezTo>
                      <a:pt x="0" y="26"/>
                      <a:pt x="0" y="24"/>
                      <a:pt x="1" y="23"/>
                    </a:cubicBezTo>
                    <a:cubicBezTo>
                      <a:pt x="1" y="22"/>
                      <a:pt x="1" y="22"/>
                      <a:pt x="1" y="21"/>
                    </a:cubicBezTo>
                    <a:cubicBezTo>
                      <a:pt x="2" y="20"/>
                      <a:pt x="2" y="20"/>
                      <a:pt x="2" y="19"/>
                    </a:cubicBezTo>
                    <a:cubicBezTo>
                      <a:pt x="3" y="18"/>
                      <a:pt x="3" y="16"/>
                      <a:pt x="4" y="15"/>
                    </a:cubicBezTo>
                    <a:cubicBezTo>
                      <a:pt x="6" y="14"/>
                      <a:pt x="6" y="14"/>
                      <a:pt x="6" y="14"/>
                    </a:cubicBezTo>
                    <a:cubicBezTo>
                      <a:pt x="6" y="13"/>
                      <a:pt x="6" y="13"/>
                      <a:pt x="7" y="12"/>
                    </a:cubicBezTo>
                    <a:cubicBezTo>
                      <a:pt x="8" y="11"/>
                      <a:pt x="9" y="11"/>
                      <a:pt x="9" y="10"/>
                    </a:cubicBezTo>
                    <a:cubicBezTo>
                      <a:pt x="10" y="9"/>
                      <a:pt x="10" y="8"/>
                      <a:pt x="11" y="8"/>
                    </a:cubicBezTo>
                    <a:cubicBezTo>
                      <a:pt x="12" y="7"/>
                      <a:pt x="12" y="6"/>
                      <a:pt x="13" y="5"/>
                    </a:cubicBezTo>
                    <a:cubicBezTo>
                      <a:pt x="14" y="4"/>
                      <a:pt x="14" y="2"/>
                      <a:pt x="15" y="2"/>
                    </a:cubicBezTo>
                    <a:cubicBezTo>
                      <a:pt x="16" y="0"/>
                      <a:pt x="16" y="0"/>
                      <a:pt x="16" y="0"/>
                    </a:cubicBezTo>
                    <a:cubicBezTo>
                      <a:pt x="16" y="0"/>
                      <a:pt x="16" y="0"/>
                      <a:pt x="16" y="0"/>
                    </a:cubicBezTo>
                    <a:cubicBezTo>
                      <a:pt x="16" y="1"/>
                      <a:pt x="16" y="1"/>
                      <a:pt x="16" y="2"/>
                    </a:cubicBezTo>
                    <a:cubicBezTo>
                      <a:pt x="17" y="2"/>
                      <a:pt x="17" y="3"/>
                      <a:pt x="17" y="4"/>
                    </a:cubicBezTo>
                    <a:cubicBezTo>
                      <a:pt x="17" y="5"/>
                      <a:pt x="17" y="6"/>
                      <a:pt x="17" y="7"/>
                    </a:cubicBezTo>
                    <a:cubicBezTo>
                      <a:pt x="17" y="8"/>
                      <a:pt x="16" y="9"/>
                      <a:pt x="16" y="10"/>
                    </a:cubicBezTo>
                    <a:cubicBezTo>
                      <a:pt x="16" y="11"/>
                      <a:pt x="15" y="12"/>
                      <a:pt x="14" y="14"/>
                    </a:cubicBezTo>
                    <a:cubicBezTo>
                      <a:pt x="14" y="15"/>
                      <a:pt x="13" y="16"/>
                      <a:pt x="12" y="17"/>
                    </a:cubicBezTo>
                    <a:cubicBezTo>
                      <a:pt x="12" y="17"/>
                      <a:pt x="12" y="18"/>
                      <a:pt x="11" y="18"/>
                    </a:cubicBezTo>
                    <a:cubicBezTo>
                      <a:pt x="10" y="20"/>
                      <a:pt x="10" y="20"/>
                      <a:pt x="10" y="20"/>
                    </a:cubicBezTo>
                    <a:cubicBezTo>
                      <a:pt x="8" y="23"/>
                      <a:pt x="6" y="27"/>
                      <a:pt x="5" y="30"/>
                    </a:cubicBezTo>
                    <a:cubicBezTo>
                      <a:pt x="4" y="32"/>
                      <a:pt x="4" y="34"/>
                      <a:pt x="4" y="35"/>
                    </a:cubicBezTo>
                    <a:cubicBezTo>
                      <a:pt x="4" y="36"/>
                      <a:pt x="3" y="37"/>
                      <a:pt x="3" y="37"/>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5" name="Freeform 479">
                <a:extLst>
                  <a:ext uri="{FF2B5EF4-FFF2-40B4-BE49-F238E27FC236}">
                    <a16:creationId xmlns:a16="http://schemas.microsoft.com/office/drawing/2014/main" id="{3B648214-B566-4FB4-952A-8FE57A925887}"/>
                  </a:ext>
                </a:extLst>
              </p:cNvPr>
              <p:cNvSpPr>
                <a:spLocks/>
              </p:cNvSpPr>
              <p:nvPr/>
            </p:nvSpPr>
            <p:spPr bwMode="auto">
              <a:xfrm>
                <a:off x="1648" y="2294"/>
                <a:ext cx="568" cy="119"/>
              </a:xfrm>
              <a:custGeom>
                <a:avLst/>
                <a:gdLst>
                  <a:gd name="T0" fmla="*/ 3 w 239"/>
                  <a:gd name="T1" fmla="*/ 45 h 50"/>
                  <a:gd name="T2" fmla="*/ 23 w 239"/>
                  <a:gd name="T3" fmla="*/ 46 h 50"/>
                  <a:gd name="T4" fmla="*/ 54 w 239"/>
                  <a:gd name="T5" fmla="*/ 32 h 50"/>
                  <a:gd name="T6" fmla="*/ 91 w 239"/>
                  <a:gd name="T7" fmla="*/ 9 h 50"/>
                  <a:gd name="T8" fmla="*/ 116 w 239"/>
                  <a:gd name="T9" fmla="*/ 4 h 50"/>
                  <a:gd name="T10" fmla="*/ 128 w 239"/>
                  <a:gd name="T11" fmla="*/ 5 h 50"/>
                  <a:gd name="T12" fmla="*/ 161 w 239"/>
                  <a:gd name="T13" fmla="*/ 6 h 50"/>
                  <a:gd name="T14" fmla="*/ 162 w 239"/>
                  <a:gd name="T15" fmla="*/ 6 h 50"/>
                  <a:gd name="T16" fmla="*/ 162 w 239"/>
                  <a:gd name="T17" fmla="*/ 6 h 50"/>
                  <a:gd name="T18" fmla="*/ 164 w 239"/>
                  <a:gd name="T19" fmla="*/ 6 h 50"/>
                  <a:gd name="T20" fmla="*/ 172 w 239"/>
                  <a:gd name="T21" fmla="*/ 4 h 50"/>
                  <a:gd name="T22" fmla="*/ 192 w 239"/>
                  <a:gd name="T23" fmla="*/ 1 h 50"/>
                  <a:gd name="T24" fmla="*/ 194 w 239"/>
                  <a:gd name="T25" fmla="*/ 0 h 50"/>
                  <a:gd name="T26" fmla="*/ 194 w 239"/>
                  <a:gd name="T27" fmla="*/ 0 h 50"/>
                  <a:gd name="T28" fmla="*/ 195 w 239"/>
                  <a:gd name="T29" fmla="*/ 0 h 50"/>
                  <a:gd name="T30" fmla="*/ 202 w 239"/>
                  <a:gd name="T31" fmla="*/ 1 h 50"/>
                  <a:gd name="T32" fmla="*/ 229 w 239"/>
                  <a:gd name="T33" fmla="*/ 9 h 50"/>
                  <a:gd name="T34" fmla="*/ 236 w 239"/>
                  <a:gd name="T35" fmla="*/ 7 h 50"/>
                  <a:gd name="T36" fmla="*/ 237 w 239"/>
                  <a:gd name="T37" fmla="*/ 8 h 50"/>
                  <a:gd name="T38" fmla="*/ 232 w 239"/>
                  <a:gd name="T39" fmla="*/ 10 h 50"/>
                  <a:gd name="T40" fmla="*/ 216 w 239"/>
                  <a:gd name="T41" fmla="*/ 9 h 50"/>
                  <a:gd name="T42" fmla="*/ 197 w 239"/>
                  <a:gd name="T43" fmla="*/ 5 h 50"/>
                  <a:gd name="T44" fmla="*/ 193 w 239"/>
                  <a:gd name="T45" fmla="*/ 6 h 50"/>
                  <a:gd name="T46" fmla="*/ 173 w 239"/>
                  <a:gd name="T47" fmla="*/ 11 h 50"/>
                  <a:gd name="T48" fmla="*/ 165 w 239"/>
                  <a:gd name="T49" fmla="*/ 12 h 50"/>
                  <a:gd name="T50" fmla="*/ 163 w 239"/>
                  <a:gd name="T51" fmla="*/ 13 h 50"/>
                  <a:gd name="T52" fmla="*/ 163 w 239"/>
                  <a:gd name="T53" fmla="*/ 13 h 50"/>
                  <a:gd name="T54" fmla="*/ 157 w 239"/>
                  <a:gd name="T55" fmla="*/ 13 h 50"/>
                  <a:gd name="T56" fmla="*/ 151 w 239"/>
                  <a:gd name="T57" fmla="*/ 14 h 50"/>
                  <a:gd name="T58" fmla="*/ 139 w 239"/>
                  <a:gd name="T59" fmla="*/ 14 h 50"/>
                  <a:gd name="T60" fmla="*/ 121 w 239"/>
                  <a:gd name="T61" fmla="*/ 12 h 50"/>
                  <a:gd name="T62" fmla="*/ 94 w 239"/>
                  <a:gd name="T63" fmla="*/ 15 h 50"/>
                  <a:gd name="T64" fmla="*/ 57 w 239"/>
                  <a:gd name="T65" fmla="*/ 37 h 50"/>
                  <a:gd name="T66" fmla="*/ 23 w 239"/>
                  <a:gd name="T67" fmla="*/ 49 h 50"/>
                  <a:gd name="T68" fmla="*/ 3 w 239"/>
                  <a:gd name="T69"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9" h="50">
                    <a:moveTo>
                      <a:pt x="0" y="44"/>
                    </a:moveTo>
                    <a:cubicBezTo>
                      <a:pt x="0" y="44"/>
                      <a:pt x="1" y="44"/>
                      <a:pt x="3" y="45"/>
                    </a:cubicBezTo>
                    <a:cubicBezTo>
                      <a:pt x="5" y="46"/>
                      <a:pt x="7" y="47"/>
                      <a:pt x="11" y="47"/>
                    </a:cubicBezTo>
                    <a:cubicBezTo>
                      <a:pt x="14" y="47"/>
                      <a:pt x="18" y="47"/>
                      <a:pt x="23" y="46"/>
                    </a:cubicBezTo>
                    <a:cubicBezTo>
                      <a:pt x="27" y="46"/>
                      <a:pt x="32" y="44"/>
                      <a:pt x="38" y="42"/>
                    </a:cubicBezTo>
                    <a:cubicBezTo>
                      <a:pt x="43" y="39"/>
                      <a:pt x="48" y="36"/>
                      <a:pt x="54" y="32"/>
                    </a:cubicBezTo>
                    <a:cubicBezTo>
                      <a:pt x="59" y="28"/>
                      <a:pt x="65" y="24"/>
                      <a:pt x="71" y="20"/>
                    </a:cubicBezTo>
                    <a:cubicBezTo>
                      <a:pt x="77" y="16"/>
                      <a:pt x="84" y="12"/>
                      <a:pt x="91" y="9"/>
                    </a:cubicBezTo>
                    <a:cubicBezTo>
                      <a:pt x="95" y="7"/>
                      <a:pt x="99" y="6"/>
                      <a:pt x="103" y="5"/>
                    </a:cubicBezTo>
                    <a:cubicBezTo>
                      <a:pt x="108" y="4"/>
                      <a:pt x="112" y="4"/>
                      <a:pt x="116" y="4"/>
                    </a:cubicBezTo>
                    <a:cubicBezTo>
                      <a:pt x="118" y="4"/>
                      <a:pt x="120" y="4"/>
                      <a:pt x="122" y="5"/>
                    </a:cubicBezTo>
                    <a:cubicBezTo>
                      <a:pt x="128" y="5"/>
                      <a:pt x="128" y="5"/>
                      <a:pt x="128" y="5"/>
                    </a:cubicBezTo>
                    <a:cubicBezTo>
                      <a:pt x="132" y="6"/>
                      <a:pt x="136" y="6"/>
                      <a:pt x="139" y="6"/>
                    </a:cubicBezTo>
                    <a:cubicBezTo>
                      <a:pt x="147" y="7"/>
                      <a:pt x="154" y="7"/>
                      <a:pt x="161" y="6"/>
                    </a:cubicBezTo>
                    <a:cubicBezTo>
                      <a:pt x="162" y="6"/>
                      <a:pt x="162" y="6"/>
                      <a:pt x="162" y="6"/>
                    </a:cubicBezTo>
                    <a:cubicBezTo>
                      <a:pt x="162" y="6"/>
                      <a:pt x="162" y="6"/>
                      <a:pt x="162" y="6"/>
                    </a:cubicBezTo>
                    <a:cubicBezTo>
                      <a:pt x="162" y="6"/>
                      <a:pt x="162" y="6"/>
                      <a:pt x="162" y="6"/>
                    </a:cubicBezTo>
                    <a:cubicBezTo>
                      <a:pt x="162" y="6"/>
                      <a:pt x="162" y="6"/>
                      <a:pt x="162" y="6"/>
                    </a:cubicBezTo>
                    <a:cubicBezTo>
                      <a:pt x="163" y="6"/>
                      <a:pt x="163" y="6"/>
                      <a:pt x="163" y="6"/>
                    </a:cubicBezTo>
                    <a:cubicBezTo>
                      <a:pt x="164" y="6"/>
                      <a:pt x="164" y="6"/>
                      <a:pt x="164" y="6"/>
                    </a:cubicBezTo>
                    <a:cubicBezTo>
                      <a:pt x="165" y="6"/>
                      <a:pt x="166" y="6"/>
                      <a:pt x="167" y="5"/>
                    </a:cubicBezTo>
                    <a:cubicBezTo>
                      <a:pt x="168" y="5"/>
                      <a:pt x="170" y="5"/>
                      <a:pt x="172" y="4"/>
                    </a:cubicBezTo>
                    <a:cubicBezTo>
                      <a:pt x="175" y="4"/>
                      <a:pt x="178" y="3"/>
                      <a:pt x="182" y="2"/>
                    </a:cubicBezTo>
                    <a:cubicBezTo>
                      <a:pt x="185" y="1"/>
                      <a:pt x="189" y="1"/>
                      <a:pt x="192" y="1"/>
                    </a:cubicBezTo>
                    <a:cubicBezTo>
                      <a:pt x="193" y="1"/>
                      <a:pt x="193" y="1"/>
                      <a:pt x="193" y="1"/>
                    </a:cubicBezTo>
                    <a:cubicBezTo>
                      <a:pt x="194" y="0"/>
                      <a:pt x="194" y="0"/>
                      <a:pt x="194" y="0"/>
                    </a:cubicBezTo>
                    <a:cubicBezTo>
                      <a:pt x="194" y="0"/>
                      <a:pt x="194" y="0"/>
                      <a:pt x="194" y="0"/>
                    </a:cubicBezTo>
                    <a:cubicBezTo>
                      <a:pt x="194" y="0"/>
                      <a:pt x="194" y="0"/>
                      <a:pt x="194" y="0"/>
                    </a:cubicBezTo>
                    <a:cubicBezTo>
                      <a:pt x="194" y="0"/>
                      <a:pt x="194" y="0"/>
                      <a:pt x="194" y="0"/>
                    </a:cubicBezTo>
                    <a:cubicBezTo>
                      <a:pt x="195" y="0"/>
                      <a:pt x="195" y="0"/>
                      <a:pt x="195" y="0"/>
                    </a:cubicBezTo>
                    <a:cubicBezTo>
                      <a:pt x="195" y="0"/>
                      <a:pt x="196" y="0"/>
                      <a:pt x="197" y="1"/>
                    </a:cubicBezTo>
                    <a:cubicBezTo>
                      <a:pt x="199" y="1"/>
                      <a:pt x="200" y="1"/>
                      <a:pt x="202" y="1"/>
                    </a:cubicBezTo>
                    <a:cubicBezTo>
                      <a:pt x="208" y="3"/>
                      <a:pt x="213" y="5"/>
                      <a:pt x="217" y="7"/>
                    </a:cubicBezTo>
                    <a:cubicBezTo>
                      <a:pt x="222" y="8"/>
                      <a:pt x="226" y="9"/>
                      <a:pt x="229" y="9"/>
                    </a:cubicBezTo>
                    <a:cubicBezTo>
                      <a:pt x="231" y="9"/>
                      <a:pt x="232" y="9"/>
                      <a:pt x="233" y="8"/>
                    </a:cubicBezTo>
                    <a:cubicBezTo>
                      <a:pt x="235" y="8"/>
                      <a:pt x="236" y="8"/>
                      <a:pt x="236" y="7"/>
                    </a:cubicBezTo>
                    <a:cubicBezTo>
                      <a:pt x="238" y="6"/>
                      <a:pt x="239" y="6"/>
                      <a:pt x="239" y="6"/>
                    </a:cubicBezTo>
                    <a:cubicBezTo>
                      <a:pt x="239" y="6"/>
                      <a:pt x="238" y="6"/>
                      <a:pt x="237" y="8"/>
                    </a:cubicBezTo>
                    <a:cubicBezTo>
                      <a:pt x="236" y="8"/>
                      <a:pt x="235" y="9"/>
                      <a:pt x="234" y="9"/>
                    </a:cubicBezTo>
                    <a:cubicBezTo>
                      <a:pt x="233" y="9"/>
                      <a:pt x="232" y="10"/>
                      <a:pt x="232" y="10"/>
                    </a:cubicBezTo>
                    <a:cubicBezTo>
                      <a:pt x="231" y="10"/>
                      <a:pt x="230" y="10"/>
                      <a:pt x="229" y="11"/>
                    </a:cubicBezTo>
                    <a:cubicBezTo>
                      <a:pt x="226" y="11"/>
                      <a:pt x="221" y="11"/>
                      <a:pt x="216" y="9"/>
                    </a:cubicBezTo>
                    <a:cubicBezTo>
                      <a:pt x="212" y="8"/>
                      <a:pt x="206" y="6"/>
                      <a:pt x="201" y="6"/>
                    </a:cubicBezTo>
                    <a:cubicBezTo>
                      <a:pt x="200" y="5"/>
                      <a:pt x="198" y="5"/>
                      <a:pt x="197" y="5"/>
                    </a:cubicBezTo>
                    <a:cubicBezTo>
                      <a:pt x="196" y="5"/>
                      <a:pt x="195" y="5"/>
                      <a:pt x="195" y="5"/>
                    </a:cubicBezTo>
                    <a:cubicBezTo>
                      <a:pt x="194" y="5"/>
                      <a:pt x="193" y="5"/>
                      <a:pt x="193" y="6"/>
                    </a:cubicBezTo>
                    <a:cubicBezTo>
                      <a:pt x="190" y="6"/>
                      <a:pt x="186" y="7"/>
                      <a:pt x="183" y="8"/>
                    </a:cubicBezTo>
                    <a:cubicBezTo>
                      <a:pt x="180" y="9"/>
                      <a:pt x="177" y="10"/>
                      <a:pt x="173" y="11"/>
                    </a:cubicBezTo>
                    <a:cubicBezTo>
                      <a:pt x="171" y="11"/>
                      <a:pt x="170" y="11"/>
                      <a:pt x="168" y="12"/>
                    </a:cubicBezTo>
                    <a:cubicBezTo>
                      <a:pt x="165" y="12"/>
                      <a:pt x="165" y="12"/>
                      <a:pt x="165" y="12"/>
                    </a:cubicBezTo>
                    <a:cubicBezTo>
                      <a:pt x="164" y="13"/>
                      <a:pt x="164" y="13"/>
                      <a:pt x="164" y="13"/>
                    </a:cubicBezTo>
                    <a:cubicBezTo>
                      <a:pt x="163" y="13"/>
                      <a:pt x="163" y="13"/>
                      <a:pt x="163" y="13"/>
                    </a:cubicBezTo>
                    <a:cubicBezTo>
                      <a:pt x="163" y="13"/>
                      <a:pt x="163" y="13"/>
                      <a:pt x="163" y="13"/>
                    </a:cubicBezTo>
                    <a:cubicBezTo>
                      <a:pt x="163" y="13"/>
                      <a:pt x="163" y="13"/>
                      <a:pt x="163" y="13"/>
                    </a:cubicBezTo>
                    <a:cubicBezTo>
                      <a:pt x="162" y="13"/>
                      <a:pt x="162" y="13"/>
                      <a:pt x="162" y="13"/>
                    </a:cubicBezTo>
                    <a:cubicBezTo>
                      <a:pt x="160" y="13"/>
                      <a:pt x="158" y="13"/>
                      <a:pt x="157" y="13"/>
                    </a:cubicBezTo>
                    <a:cubicBezTo>
                      <a:pt x="154" y="14"/>
                      <a:pt x="154" y="14"/>
                      <a:pt x="154" y="14"/>
                    </a:cubicBezTo>
                    <a:cubicBezTo>
                      <a:pt x="151" y="14"/>
                      <a:pt x="151" y="14"/>
                      <a:pt x="151" y="14"/>
                    </a:cubicBezTo>
                    <a:cubicBezTo>
                      <a:pt x="149" y="14"/>
                      <a:pt x="147" y="14"/>
                      <a:pt x="145" y="14"/>
                    </a:cubicBezTo>
                    <a:cubicBezTo>
                      <a:pt x="143" y="14"/>
                      <a:pt x="141" y="14"/>
                      <a:pt x="139" y="14"/>
                    </a:cubicBezTo>
                    <a:cubicBezTo>
                      <a:pt x="135" y="14"/>
                      <a:pt x="131" y="13"/>
                      <a:pt x="127" y="13"/>
                    </a:cubicBezTo>
                    <a:cubicBezTo>
                      <a:pt x="121" y="12"/>
                      <a:pt x="121" y="12"/>
                      <a:pt x="121" y="12"/>
                    </a:cubicBezTo>
                    <a:cubicBezTo>
                      <a:pt x="119" y="12"/>
                      <a:pt x="118" y="12"/>
                      <a:pt x="116" y="12"/>
                    </a:cubicBezTo>
                    <a:cubicBezTo>
                      <a:pt x="108" y="11"/>
                      <a:pt x="101" y="13"/>
                      <a:pt x="94" y="15"/>
                    </a:cubicBezTo>
                    <a:cubicBezTo>
                      <a:pt x="88" y="18"/>
                      <a:pt x="81" y="22"/>
                      <a:pt x="75" y="26"/>
                    </a:cubicBezTo>
                    <a:cubicBezTo>
                      <a:pt x="68" y="30"/>
                      <a:pt x="62" y="33"/>
                      <a:pt x="57" y="37"/>
                    </a:cubicBezTo>
                    <a:cubicBezTo>
                      <a:pt x="51" y="40"/>
                      <a:pt x="45" y="44"/>
                      <a:pt x="39" y="46"/>
                    </a:cubicBezTo>
                    <a:cubicBezTo>
                      <a:pt x="33" y="48"/>
                      <a:pt x="28" y="49"/>
                      <a:pt x="23" y="49"/>
                    </a:cubicBezTo>
                    <a:cubicBezTo>
                      <a:pt x="18" y="50"/>
                      <a:pt x="14" y="49"/>
                      <a:pt x="10" y="48"/>
                    </a:cubicBezTo>
                    <a:cubicBezTo>
                      <a:pt x="7" y="48"/>
                      <a:pt x="4" y="46"/>
                      <a:pt x="3" y="46"/>
                    </a:cubicBezTo>
                    <a:cubicBezTo>
                      <a:pt x="1" y="45"/>
                      <a:pt x="0" y="44"/>
                      <a:pt x="0" y="44"/>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6" name="Freeform 480">
                <a:extLst>
                  <a:ext uri="{FF2B5EF4-FFF2-40B4-BE49-F238E27FC236}">
                    <a16:creationId xmlns:a16="http://schemas.microsoft.com/office/drawing/2014/main" id="{F3886A74-A5C0-4824-A1C1-682B767DE315}"/>
                  </a:ext>
                </a:extLst>
              </p:cNvPr>
              <p:cNvSpPr>
                <a:spLocks/>
              </p:cNvSpPr>
              <p:nvPr/>
            </p:nvSpPr>
            <p:spPr bwMode="auto">
              <a:xfrm>
                <a:off x="2043" y="2211"/>
                <a:ext cx="140" cy="105"/>
              </a:xfrm>
              <a:custGeom>
                <a:avLst/>
                <a:gdLst>
                  <a:gd name="T0" fmla="*/ 59 w 59"/>
                  <a:gd name="T1" fmla="*/ 0 h 44"/>
                  <a:gd name="T2" fmla="*/ 56 w 59"/>
                  <a:gd name="T3" fmla="*/ 1 h 44"/>
                  <a:gd name="T4" fmla="*/ 48 w 59"/>
                  <a:gd name="T5" fmla="*/ 4 h 44"/>
                  <a:gd name="T6" fmla="*/ 43 w 59"/>
                  <a:gd name="T7" fmla="*/ 7 h 44"/>
                  <a:gd name="T8" fmla="*/ 38 w 59"/>
                  <a:gd name="T9" fmla="*/ 11 h 44"/>
                  <a:gd name="T10" fmla="*/ 34 w 59"/>
                  <a:gd name="T11" fmla="*/ 15 h 44"/>
                  <a:gd name="T12" fmla="*/ 32 w 59"/>
                  <a:gd name="T13" fmla="*/ 18 h 44"/>
                  <a:gd name="T14" fmla="*/ 30 w 59"/>
                  <a:gd name="T15" fmla="*/ 21 h 44"/>
                  <a:gd name="T16" fmla="*/ 26 w 59"/>
                  <a:gd name="T17" fmla="*/ 26 h 44"/>
                  <a:gd name="T18" fmla="*/ 21 w 59"/>
                  <a:gd name="T19" fmla="*/ 32 h 44"/>
                  <a:gd name="T20" fmla="*/ 17 w 59"/>
                  <a:gd name="T21" fmla="*/ 36 h 44"/>
                  <a:gd name="T22" fmla="*/ 14 w 59"/>
                  <a:gd name="T23" fmla="*/ 39 h 44"/>
                  <a:gd name="T24" fmla="*/ 12 w 59"/>
                  <a:gd name="T25" fmla="*/ 40 h 44"/>
                  <a:gd name="T26" fmla="*/ 11 w 59"/>
                  <a:gd name="T27" fmla="*/ 41 h 44"/>
                  <a:gd name="T28" fmla="*/ 9 w 59"/>
                  <a:gd name="T29" fmla="*/ 42 h 44"/>
                  <a:gd name="T30" fmla="*/ 7 w 59"/>
                  <a:gd name="T31" fmla="*/ 42 h 44"/>
                  <a:gd name="T32" fmla="*/ 3 w 59"/>
                  <a:gd name="T33" fmla="*/ 43 h 44"/>
                  <a:gd name="T34" fmla="*/ 0 w 59"/>
                  <a:gd name="T35" fmla="*/ 44 h 44"/>
                  <a:gd name="T36" fmla="*/ 3 w 59"/>
                  <a:gd name="T37" fmla="*/ 42 h 44"/>
                  <a:gd name="T38" fmla="*/ 6 w 59"/>
                  <a:gd name="T39" fmla="*/ 40 h 44"/>
                  <a:gd name="T40" fmla="*/ 7 w 59"/>
                  <a:gd name="T41" fmla="*/ 38 h 44"/>
                  <a:gd name="T42" fmla="*/ 8 w 59"/>
                  <a:gd name="T43" fmla="*/ 38 h 44"/>
                  <a:gd name="T44" fmla="*/ 9 w 59"/>
                  <a:gd name="T45" fmla="*/ 37 h 44"/>
                  <a:gd name="T46" fmla="*/ 11 w 59"/>
                  <a:gd name="T47" fmla="*/ 35 h 44"/>
                  <a:gd name="T48" fmla="*/ 12 w 59"/>
                  <a:gd name="T49" fmla="*/ 33 h 44"/>
                  <a:gd name="T50" fmla="*/ 16 w 59"/>
                  <a:gd name="T51" fmla="*/ 28 h 44"/>
                  <a:gd name="T52" fmla="*/ 20 w 59"/>
                  <a:gd name="T53" fmla="*/ 22 h 44"/>
                  <a:gd name="T54" fmla="*/ 24 w 59"/>
                  <a:gd name="T55" fmla="*/ 16 h 44"/>
                  <a:gd name="T56" fmla="*/ 26 w 59"/>
                  <a:gd name="T57" fmla="*/ 13 h 44"/>
                  <a:gd name="T58" fmla="*/ 29 w 59"/>
                  <a:gd name="T59" fmla="*/ 10 h 44"/>
                  <a:gd name="T60" fmla="*/ 34 w 59"/>
                  <a:gd name="T61" fmla="*/ 6 h 44"/>
                  <a:gd name="T62" fmla="*/ 41 w 59"/>
                  <a:gd name="T63" fmla="*/ 2 h 44"/>
                  <a:gd name="T64" fmla="*/ 44 w 59"/>
                  <a:gd name="T65" fmla="*/ 1 h 44"/>
                  <a:gd name="T66" fmla="*/ 46 w 59"/>
                  <a:gd name="T67" fmla="*/ 0 h 44"/>
                  <a:gd name="T68" fmla="*/ 52 w 59"/>
                  <a:gd name="T69" fmla="*/ 0 h 44"/>
                  <a:gd name="T70" fmla="*/ 55 w 59"/>
                  <a:gd name="T71" fmla="*/ 0 h 44"/>
                  <a:gd name="T72" fmla="*/ 59 w 59"/>
                  <a:gd name="T7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44">
                    <a:moveTo>
                      <a:pt x="59" y="0"/>
                    </a:moveTo>
                    <a:cubicBezTo>
                      <a:pt x="59" y="0"/>
                      <a:pt x="58" y="1"/>
                      <a:pt x="56" y="1"/>
                    </a:cubicBezTo>
                    <a:cubicBezTo>
                      <a:pt x="54" y="2"/>
                      <a:pt x="51" y="3"/>
                      <a:pt x="48" y="4"/>
                    </a:cubicBezTo>
                    <a:cubicBezTo>
                      <a:pt x="46" y="5"/>
                      <a:pt x="45" y="6"/>
                      <a:pt x="43" y="7"/>
                    </a:cubicBezTo>
                    <a:cubicBezTo>
                      <a:pt x="42" y="8"/>
                      <a:pt x="40" y="9"/>
                      <a:pt x="38" y="11"/>
                    </a:cubicBezTo>
                    <a:cubicBezTo>
                      <a:pt x="37" y="12"/>
                      <a:pt x="35" y="14"/>
                      <a:pt x="34" y="15"/>
                    </a:cubicBezTo>
                    <a:cubicBezTo>
                      <a:pt x="33" y="16"/>
                      <a:pt x="33" y="17"/>
                      <a:pt x="32" y="18"/>
                    </a:cubicBezTo>
                    <a:cubicBezTo>
                      <a:pt x="30" y="21"/>
                      <a:pt x="30" y="21"/>
                      <a:pt x="30" y="21"/>
                    </a:cubicBezTo>
                    <a:cubicBezTo>
                      <a:pt x="28" y="22"/>
                      <a:pt x="27" y="24"/>
                      <a:pt x="26" y="26"/>
                    </a:cubicBezTo>
                    <a:cubicBezTo>
                      <a:pt x="24" y="28"/>
                      <a:pt x="23" y="30"/>
                      <a:pt x="21" y="32"/>
                    </a:cubicBezTo>
                    <a:cubicBezTo>
                      <a:pt x="20" y="33"/>
                      <a:pt x="18" y="35"/>
                      <a:pt x="17" y="36"/>
                    </a:cubicBezTo>
                    <a:cubicBezTo>
                      <a:pt x="16" y="37"/>
                      <a:pt x="15" y="38"/>
                      <a:pt x="14" y="39"/>
                    </a:cubicBezTo>
                    <a:cubicBezTo>
                      <a:pt x="13" y="39"/>
                      <a:pt x="13" y="40"/>
                      <a:pt x="12" y="40"/>
                    </a:cubicBezTo>
                    <a:cubicBezTo>
                      <a:pt x="11" y="40"/>
                      <a:pt x="11" y="41"/>
                      <a:pt x="11" y="41"/>
                    </a:cubicBezTo>
                    <a:cubicBezTo>
                      <a:pt x="10" y="41"/>
                      <a:pt x="10" y="41"/>
                      <a:pt x="9" y="42"/>
                    </a:cubicBezTo>
                    <a:cubicBezTo>
                      <a:pt x="8" y="42"/>
                      <a:pt x="8" y="42"/>
                      <a:pt x="7" y="42"/>
                    </a:cubicBezTo>
                    <a:cubicBezTo>
                      <a:pt x="6" y="43"/>
                      <a:pt x="4" y="43"/>
                      <a:pt x="3" y="43"/>
                    </a:cubicBezTo>
                    <a:cubicBezTo>
                      <a:pt x="1" y="44"/>
                      <a:pt x="0" y="44"/>
                      <a:pt x="0" y="44"/>
                    </a:cubicBezTo>
                    <a:cubicBezTo>
                      <a:pt x="0" y="44"/>
                      <a:pt x="1" y="43"/>
                      <a:pt x="3" y="42"/>
                    </a:cubicBezTo>
                    <a:cubicBezTo>
                      <a:pt x="3" y="41"/>
                      <a:pt x="5" y="41"/>
                      <a:pt x="6" y="40"/>
                    </a:cubicBezTo>
                    <a:cubicBezTo>
                      <a:pt x="6" y="39"/>
                      <a:pt x="7" y="39"/>
                      <a:pt x="7" y="38"/>
                    </a:cubicBezTo>
                    <a:cubicBezTo>
                      <a:pt x="8" y="38"/>
                      <a:pt x="8" y="38"/>
                      <a:pt x="8" y="38"/>
                    </a:cubicBezTo>
                    <a:cubicBezTo>
                      <a:pt x="9" y="37"/>
                      <a:pt x="9" y="37"/>
                      <a:pt x="9" y="37"/>
                    </a:cubicBezTo>
                    <a:cubicBezTo>
                      <a:pt x="10" y="36"/>
                      <a:pt x="10" y="36"/>
                      <a:pt x="11" y="35"/>
                    </a:cubicBezTo>
                    <a:cubicBezTo>
                      <a:pt x="11" y="34"/>
                      <a:pt x="12" y="33"/>
                      <a:pt x="12" y="33"/>
                    </a:cubicBezTo>
                    <a:cubicBezTo>
                      <a:pt x="14" y="31"/>
                      <a:pt x="15" y="29"/>
                      <a:pt x="16" y="28"/>
                    </a:cubicBezTo>
                    <a:cubicBezTo>
                      <a:pt x="17" y="26"/>
                      <a:pt x="18" y="24"/>
                      <a:pt x="20" y="22"/>
                    </a:cubicBezTo>
                    <a:cubicBezTo>
                      <a:pt x="21" y="20"/>
                      <a:pt x="22" y="18"/>
                      <a:pt x="24" y="16"/>
                    </a:cubicBezTo>
                    <a:cubicBezTo>
                      <a:pt x="26" y="13"/>
                      <a:pt x="26" y="13"/>
                      <a:pt x="26" y="13"/>
                    </a:cubicBezTo>
                    <a:cubicBezTo>
                      <a:pt x="27" y="12"/>
                      <a:pt x="28" y="11"/>
                      <a:pt x="29" y="10"/>
                    </a:cubicBezTo>
                    <a:cubicBezTo>
                      <a:pt x="30" y="8"/>
                      <a:pt x="32" y="7"/>
                      <a:pt x="34" y="6"/>
                    </a:cubicBezTo>
                    <a:cubicBezTo>
                      <a:pt x="36" y="4"/>
                      <a:pt x="39" y="3"/>
                      <a:pt x="41" y="2"/>
                    </a:cubicBezTo>
                    <a:cubicBezTo>
                      <a:pt x="42" y="2"/>
                      <a:pt x="43" y="1"/>
                      <a:pt x="44" y="1"/>
                    </a:cubicBezTo>
                    <a:cubicBezTo>
                      <a:pt x="45" y="1"/>
                      <a:pt x="45" y="0"/>
                      <a:pt x="46" y="0"/>
                    </a:cubicBezTo>
                    <a:cubicBezTo>
                      <a:pt x="48" y="0"/>
                      <a:pt x="50" y="0"/>
                      <a:pt x="52" y="0"/>
                    </a:cubicBezTo>
                    <a:cubicBezTo>
                      <a:pt x="53" y="0"/>
                      <a:pt x="54" y="0"/>
                      <a:pt x="55" y="0"/>
                    </a:cubicBezTo>
                    <a:cubicBezTo>
                      <a:pt x="58" y="0"/>
                      <a:pt x="59" y="0"/>
                      <a:pt x="59" y="0"/>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7" name="Freeform 481">
                <a:extLst>
                  <a:ext uri="{FF2B5EF4-FFF2-40B4-BE49-F238E27FC236}">
                    <a16:creationId xmlns:a16="http://schemas.microsoft.com/office/drawing/2014/main" id="{50DC66AD-0400-4EA3-9CCF-44830D577403}"/>
                  </a:ext>
                </a:extLst>
              </p:cNvPr>
              <p:cNvSpPr>
                <a:spLocks/>
              </p:cNvSpPr>
              <p:nvPr/>
            </p:nvSpPr>
            <p:spPr bwMode="auto">
              <a:xfrm>
                <a:off x="1926" y="2142"/>
                <a:ext cx="131" cy="171"/>
              </a:xfrm>
              <a:custGeom>
                <a:avLst/>
                <a:gdLst>
                  <a:gd name="T0" fmla="*/ 55 w 55"/>
                  <a:gd name="T1" fmla="*/ 0 h 72"/>
                  <a:gd name="T2" fmla="*/ 51 w 55"/>
                  <a:gd name="T3" fmla="*/ 2 h 72"/>
                  <a:gd name="T4" fmla="*/ 46 w 55"/>
                  <a:gd name="T5" fmla="*/ 4 h 72"/>
                  <a:gd name="T6" fmla="*/ 44 w 55"/>
                  <a:gd name="T7" fmla="*/ 5 h 72"/>
                  <a:gd name="T8" fmla="*/ 41 w 55"/>
                  <a:gd name="T9" fmla="*/ 7 h 72"/>
                  <a:gd name="T10" fmla="*/ 35 w 55"/>
                  <a:gd name="T11" fmla="*/ 11 h 72"/>
                  <a:gd name="T12" fmla="*/ 30 w 55"/>
                  <a:gd name="T13" fmla="*/ 16 h 72"/>
                  <a:gd name="T14" fmla="*/ 28 w 55"/>
                  <a:gd name="T15" fmla="*/ 20 h 72"/>
                  <a:gd name="T16" fmla="*/ 27 w 55"/>
                  <a:gd name="T17" fmla="*/ 22 h 72"/>
                  <a:gd name="T18" fmla="*/ 27 w 55"/>
                  <a:gd name="T19" fmla="*/ 23 h 72"/>
                  <a:gd name="T20" fmla="*/ 26 w 55"/>
                  <a:gd name="T21" fmla="*/ 28 h 72"/>
                  <a:gd name="T22" fmla="*/ 25 w 55"/>
                  <a:gd name="T23" fmla="*/ 32 h 72"/>
                  <a:gd name="T24" fmla="*/ 23 w 55"/>
                  <a:gd name="T25" fmla="*/ 41 h 72"/>
                  <a:gd name="T26" fmla="*/ 22 w 55"/>
                  <a:gd name="T27" fmla="*/ 50 h 72"/>
                  <a:gd name="T28" fmla="*/ 19 w 55"/>
                  <a:gd name="T29" fmla="*/ 58 h 72"/>
                  <a:gd name="T30" fmla="*/ 17 w 55"/>
                  <a:gd name="T31" fmla="*/ 62 h 72"/>
                  <a:gd name="T32" fmla="*/ 14 w 55"/>
                  <a:gd name="T33" fmla="*/ 65 h 72"/>
                  <a:gd name="T34" fmla="*/ 12 w 55"/>
                  <a:gd name="T35" fmla="*/ 67 h 72"/>
                  <a:gd name="T36" fmla="*/ 9 w 55"/>
                  <a:gd name="T37" fmla="*/ 69 h 72"/>
                  <a:gd name="T38" fmla="*/ 4 w 55"/>
                  <a:gd name="T39" fmla="*/ 71 h 72"/>
                  <a:gd name="T40" fmla="*/ 0 w 55"/>
                  <a:gd name="T41" fmla="*/ 72 h 72"/>
                  <a:gd name="T42" fmla="*/ 4 w 55"/>
                  <a:gd name="T43" fmla="*/ 70 h 72"/>
                  <a:gd name="T44" fmla="*/ 5 w 55"/>
                  <a:gd name="T45" fmla="*/ 68 h 72"/>
                  <a:gd name="T46" fmla="*/ 7 w 55"/>
                  <a:gd name="T47" fmla="*/ 67 h 72"/>
                  <a:gd name="T48" fmla="*/ 9 w 55"/>
                  <a:gd name="T49" fmla="*/ 65 h 72"/>
                  <a:gd name="T50" fmla="*/ 11 w 55"/>
                  <a:gd name="T51" fmla="*/ 62 h 72"/>
                  <a:gd name="T52" fmla="*/ 14 w 55"/>
                  <a:gd name="T53" fmla="*/ 56 h 72"/>
                  <a:gd name="T54" fmla="*/ 14 w 55"/>
                  <a:gd name="T55" fmla="*/ 52 h 72"/>
                  <a:gd name="T56" fmla="*/ 15 w 55"/>
                  <a:gd name="T57" fmla="*/ 48 h 72"/>
                  <a:gd name="T58" fmla="*/ 16 w 55"/>
                  <a:gd name="T59" fmla="*/ 40 h 72"/>
                  <a:gd name="T60" fmla="*/ 17 w 55"/>
                  <a:gd name="T61" fmla="*/ 30 h 72"/>
                  <a:gd name="T62" fmla="*/ 18 w 55"/>
                  <a:gd name="T63" fmla="*/ 26 h 72"/>
                  <a:gd name="T64" fmla="*/ 20 w 55"/>
                  <a:gd name="T65" fmla="*/ 21 h 72"/>
                  <a:gd name="T66" fmla="*/ 21 w 55"/>
                  <a:gd name="T67" fmla="*/ 19 h 72"/>
                  <a:gd name="T68" fmla="*/ 22 w 55"/>
                  <a:gd name="T69" fmla="*/ 16 h 72"/>
                  <a:gd name="T70" fmla="*/ 25 w 55"/>
                  <a:gd name="T71" fmla="*/ 12 h 72"/>
                  <a:gd name="T72" fmla="*/ 32 w 55"/>
                  <a:gd name="T73" fmla="*/ 6 h 72"/>
                  <a:gd name="T74" fmla="*/ 39 w 55"/>
                  <a:gd name="T75" fmla="*/ 3 h 72"/>
                  <a:gd name="T76" fmla="*/ 45 w 55"/>
                  <a:gd name="T77" fmla="*/ 1 h 72"/>
                  <a:gd name="T78" fmla="*/ 50 w 55"/>
                  <a:gd name="T79" fmla="*/ 0 h 72"/>
                  <a:gd name="T80" fmla="*/ 55 w 55"/>
                  <a:gd name="T8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72">
                    <a:moveTo>
                      <a:pt x="55" y="0"/>
                    </a:moveTo>
                    <a:cubicBezTo>
                      <a:pt x="55" y="0"/>
                      <a:pt x="53" y="1"/>
                      <a:pt x="51" y="2"/>
                    </a:cubicBezTo>
                    <a:cubicBezTo>
                      <a:pt x="49" y="2"/>
                      <a:pt x="48" y="3"/>
                      <a:pt x="46" y="4"/>
                    </a:cubicBezTo>
                    <a:cubicBezTo>
                      <a:pt x="45" y="4"/>
                      <a:pt x="45" y="5"/>
                      <a:pt x="44" y="5"/>
                    </a:cubicBezTo>
                    <a:cubicBezTo>
                      <a:pt x="43" y="6"/>
                      <a:pt x="42" y="6"/>
                      <a:pt x="41" y="7"/>
                    </a:cubicBezTo>
                    <a:cubicBezTo>
                      <a:pt x="39" y="8"/>
                      <a:pt x="37" y="9"/>
                      <a:pt x="35" y="11"/>
                    </a:cubicBezTo>
                    <a:cubicBezTo>
                      <a:pt x="33" y="12"/>
                      <a:pt x="32" y="14"/>
                      <a:pt x="30" y="16"/>
                    </a:cubicBezTo>
                    <a:cubicBezTo>
                      <a:pt x="29" y="17"/>
                      <a:pt x="29" y="19"/>
                      <a:pt x="28" y="20"/>
                    </a:cubicBezTo>
                    <a:cubicBezTo>
                      <a:pt x="28" y="20"/>
                      <a:pt x="28" y="21"/>
                      <a:pt x="27" y="22"/>
                    </a:cubicBezTo>
                    <a:cubicBezTo>
                      <a:pt x="27" y="23"/>
                      <a:pt x="27" y="23"/>
                      <a:pt x="27" y="23"/>
                    </a:cubicBezTo>
                    <a:cubicBezTo>
                      <a:pt x="26" y="25"/>
                      <a:pt x="26" y="26"/>
                      <a:pt x="26" y="28"/>
                    </a:cubicBezTo>
                    <a:cubicBezTo>
                      <a:pt x="25" y="29"/>
                      <a:pt x="25" y="30"/>
                      <a:pt x="25" y="32"/>
                    </a:cubicBezTo>
                    <a:cubicBezTo>
                      <a:pt x="24" y="35"/>
                      <a:pt x="24" y="38"/>
                      <a:pt x="23" y="41"/>
                    </a:cubicBezTo>
                    <a:cubicBezTo>
                      <a:pt x="23" y="44"/>
                      <a:pt x="22" y="47"/>
                      <a:pt x="22" y="50"/>
                    </a:cubicBezTo>
                    <a:cubicBezTo>
                      <a:pt x="21" y="53"/>
                      <a:pt x="20" y="55"/>
                      <a:pt x="19" y="58"/>
                    </a:cubicBezTo>
                    <a:cubicBezTo>
                      <a:pt x="18" y="59"/>
                      <a:pt x="17" y="61"/>
                      <a:pt x="17" y="62"/>
                    </a:cubicBezTo>
                    <a:cubicBezTo>
                      <a:pt x="16" y="63"/>
                      <a:pt x="15" y="64"/>
                      <a:pt x="14" y="65"/>
                    </a:cubicBezTo>
                    <a:cubicBezTo>
                      <a:pt x="13" y="66"/>
                      <a:pt x="13" y="67"/>
                      <a:pt x="12" y="67"/>
                    </a:cubicBezTo>
                    <a:cubicBezTo>
                      <a:pt x="11" y="68"/>
                      <a:pt x="10" y="69"/>
                      <a:pt x="9" y="69"/>
                    </a:cubicBezTo>
                    <a:cubicBezTo>
                      <a:pt x="7" y="70"/>
                      <a:pt x="6" y="71"/>
                      <a:pt x="4" y="71"/>
                    </a:cubicBezTo>
                    <a:cubicBezTo>
                      <a:pt x="1" y="72"/>
                      <a:pt x="0" y="72"/>
                      <a:pt x="0" y="72"/>
                    </a:cubicBezTo>
                    <a:cubicBezTo>
                      <a:pt x="0" y="72"/>
                      <a:pt x="1" y="71"/>
                      <a:pt x="4" y="70"/>
                    </a:cubicBezTo>
                    <a:cubicBezTo>
                      <a:pt x="4" y="69"/>
                      <a:pt x="5" y="69"/>
                      <a:pt x="5" y="68"/>
                    </a:cubicBezTo>
                    <a:cubicBezTo>
                      <a:pt x="6" y="68"/>
                      <a:pt x="7" y="67"/>
                      <a:pt x="7" y="67"/>
                    </a:cubicBezTo>
                    <a:cubicBezTo>
                      <a:pt x="8" y="66"/>
                      <a:pt x="9" y="66"/>
                      <a:pt x="9" y="65"/>
                    </a:cubicBezTo>
                    <a:cubicBezTo>
                      <a:pt x="10" y="64"/>
                      <a:pt x="10" y="63"/>
                      <a:pt x="11" y="62"/>
                    </a:cubicBezTo>
                    <a:cubicBezTo>
                      <a:pt x="12" y="60"/>
                      <a:pt x="13" y="58"/>
                      <a:pt x="14" y="56"/>
                    </a:cubicBezTo>
                    <a:cubicBezTo>
                      <a:pt x="14" y="55"/>
                      <a:pt x="14" y="54"/>
                      <a:pt x="14" y="52"/>
                    </a:cubicBezTo>
                    <a:cubicBezTo>
                      <a:pt x="15" y="51"/>
                      <a:pt x="15" y="50"/>
                      <a:pt x="15" y="48"/>
                    </a:cubicBezTo>
                    <a:cubicBezTo>
                      <a:pt x="15" y="46"/>
                      <a:pt x="16" y="43"/>
                      <a:pt x="16" y="40"/>
                    </a:cubicBezTo>
                    <a:cubicBezTo>
                      <a:pt x="16" y="37"/>
                      <a:pt x="17" y="34"/>
                      <a:pt x="17" y="30"/>
                    </a:cubicBezTo>
                    <a:cubicBezTo>
                      <a:pt x="18" y="29"/>
                      <a:pt x="18" y="27"/>
                      <a:pt x="18" y="26"/>
                    </a:cubicBezTo>
                    <a:cubicBezTo>
                      <a:pt x="19" y="24"/>
                      <a:pt x="19" y="23"/>
                      <a:pt x="20" y="21"/>
                    </a:cubicBezTo>
                    <a:cubicBezTo>
                      <a:pt x="20" y="20"/>
                      <a:pt x="21" y="19"/>
                      <a:pt x="21" y="19"/>
                    </a:cubicBezTo>
                    <a:cubicBezTo>
                      <a:pt x="21" y="18"/>
                      <a:pt x="22" y="17"/>
                      <a:pt x="22" y="16"/>
                    </a:cubicBezTo>
                    <a:cubicBezTo>
                      <a:pt x="23" y="15"/>
                      <a:pt x="24" y="14"/>
                      <a:pt x="25" y="12"/>
                    </a:cubicBezTo>
                    <a:cubicBezTo>
                      <a:pt x="27" y="10"/>
                      <a:pt x="30" y="8"/>
                      <a:pt x="32" y="6"/>
                    </a:cubicBezTo>
                    <a:cubicBezTo>
                      <a:pt x="34" y="5"/>
                      <a:pt x="37" y="4"/>
                      <a:pt x="39" y="3"/>
                    </a:cubicBezTo>
                    <a:cubicBezTo>
                      <a:pt x="41" y="2"/>
                      <a:pt x="43" y="1"/>
                      <a:pt x="45" y="1"/>
                    </a:cubicBezTo>
                    <a:cubicBezTo>
                      <a:pt x="47" y="1"/>
                      <a:pt x="49" y="1"/>
                      <a:pt x="50" y="0"/>
                    </a:cubicBezTo>
                    <a:cubicBezTo>
                      <a:pt x="53" y="0"/>
                      <a:pt x="55" y="0"/>
                      <a:pt x="55" y="0"/>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8" name="Freeform 482">
                <a:extLst>
                  <a:ext uri="{FF2B5EF4-FFF2-40B4-BE49-F238E27FC236}">
                    <a16:creationId xmlns:a16="http://schemas.microsoft.com/office/drawing/2014/main" id="{F816975B-0406-4729-B9BA-BC0DF30D63B9}"/>
                  </a:ext>
                </a:extLst>
              </p:cNvPr>
              <p:cNvSpPr>
                <a:spLocks/>
              </p:cNvSpPr>
              <p:nvPr/>
            </p:nvSpPr>
            <p:spPr bwMode="auto">
              <a:xfrm>
                <a:off x="1843" y="2325"/>
                <a:ext cx="167" cy="48"/>
              </a:xfrm>
              <a:custGeom>
                <a:avLst/>
                <a:gdLst>
                  <a:gd name="T0" fmla="*/ 70 w 70"/>
                  <a:gd name="T1" fmla="*/ 14 h 20"/>
                  <a:gd name="T2" fmla="*/ 67 w 70"/>
                  <a:gd name="T3" fmla="*/ 16 h 20"/>
                  <a:gd name="T4" fmla="*/ 64 w 70"/>
                  <a:gd name="T5" fmla="*/ 18 h 20"/>
                  <a:gd name="T6" fmla="*/ 59 w 70"/>
                  <a:gd name="T7" fmla="*/ 19 h 20"/>
                  <a:gd name="T8" fmla="*/ 53 w 70"/>
                  <a:gd name="T9" fmla="*/ 20 h 20"/>
                  <a:gd name="T10" fmla="*/ 50 w 70"/>
                  <a:gd name="T11" fmla="*/ 20 h 20"/>
                  <a:gd name="T12" fmla="*/ 47 w 70"/>
                  <a:gd name="T13" fmla="*/ 19 h 20"/>
                  <a:gd name="T14" fmla="*/ 43 w 70"/>
                  <a:gd name="T15" fmla="*/ 19 h 20"/>
                  <a:gd name="T16" fmla="*/ 40 w 70"/>
                  <a:gd name="T17" fmla="*/ 18 h 20"/>
                  <a:gd name="T18" fmla="*/ 36 w 70"/>
                  <a:gd name="T19" fmla="*/ 16 h 20"/>
                  <a:gd name="T20" fmla="*/ 33 w 70"/>
                  <a:gd name="T21" fmla="*/ 15 h 20"/>
                  <a:gd name="T22" fmla="*/ 27 w 70"/>
                  <a:gd name="T23" fmla="*/ 11 h 20"/>
                  <a:gd name="T24" fmla="*/ 24 w 70"/>
                  <a:gd name="T25" fmla="*/ 10 h 20"/>
                  <a:gd name="T26" fmla="*/ 21 w 70"/>
                  <a:gd name="T27" fmla="*/ 9 h 20"/>
                  <a:gd name="T28" fmla="*/ 16 w 70"/>
                  <a:gd name="T29" fmla="*/ 6 h 20"/>
                  <a:gd name="T30" fmla="*/ 14 w 70"/>
                  <a:gd name="T31" fmla="*/ 5 h 20"/>
                  <a:gd name="T32" fmla="*/ 13 w 70"/>
                  <a:gd name="T33" fmla="*/ 5 h 20"/>
                  <a:gd name="T34" fmla="*/ 11 w 70"/>
                  <a:gd name="T35" fmla="*/ 5 h 20"/>
                  <a:gd name="T36" fmla="*/ 9 w 70"/>
                  <a:gd name="T37" fmla="*/ 4 h 20"/>
                  <a:gd name="T38" fmla="*/ 7 w 70"/>
                  <a:gd name="T39" fmla="*/ 4 h 20"/>
                  <a:gd name="T40" fmla="*/ 5 w 70"/>
                  <a:gd name="T41" fmla="*/ 4 h 20"/>
                  <a:gd name="T42" fmla="*/ 3 w 70"/>
                  <a:gd name="T43" fmla="*/ 4 h 20"/>
                  <a:gd name="T44" fmla="*/ 0 w 70"/>
                  <a:gd name="T45" fmla="*/ 4 h 20"/>
                  <a:gd name="T46" fmla="*/ 3 w 70"/>
                  <a:gd name="T47" fmla="*/ 3 h 20"/>
                  <a:gd name="T48" fmla="*/ 5 w 70"/>
                  <a:gd name="T49" fmla="*/ 2 h 20"/>
                  <a:gd name="T50" fmla="*/ 7 w 70"/>
                  <a:gd name="T51" fmla="*/ 1 h 20"/>
                  <a:gd name="T52" fmla="*/ 9 w 70"/>
                  <a:gd name="T53" fmla="*/ 1 h 20"/>
                  <a:gd name="T54" fmla="*/ 12 w 70"/>
                  <a:gd name="T55" fmla="*/ 0 h 20"/>
                  <a:gd name="T56" fmla="*/ 13 w 70"/>
                  <a:gd name="T57" fmla="*/ 0 h 20"/>
                  <a:gd name="T58" fmla="*/ 14 w 70"/>
                  <a:gd name="T59" fmla="*/ 0 h 20"/>
                  <a:gd name="T60" fmla="*/ 18 w 70"/>
                  <a:gd name="T61" fmla="*/ 1 h 20"/>
                  <a:gd name="T62" fmla="*/ 24 w 70"/>
                  <a:gd name="T63" fmla="*/ 2 h 20"/>
                  <a:gd name="T64" fmla="*/ 30 w 70"/>
                  <a:gd name="T65" fmla="*/ 5 h 20"/>
                  <a:gd name="T66" fmla="*/ 37 w 70"/>
                  <a:gd name="T67" fmla="*/ 8 h 20"/>
                  <a:gd name="T68" fmla="*/ 40 w 70"/>
                  <a:gd name="T69" fmla="*/ 9 h 20"/>
                  <a:gd name="T70" fmla="*/ 42 w 70"/>
                  <a:gd name="T71" fmla="*/ 11 h 20"/>
                  <a:gd name="T72" fmla="*/ 45 w 70"/>
                  <a:gd name="T73" fmla="*/ 12 h 20"/>
                  <a:gd name="T74" fmla="*/ 48 w 70"/>
                  <a:gd name="T75" fmla="*/ 13 h 20"/>
                  <a:gd name="T76" fmla="*/ 51 w 70"/>
                  <a:gd name="T77" fmla="*/ 14 h 20"/>
                  <a:gd name="T78" fmla="*/ 54 w 70"/>
                  <a:gd name="T79" fmla="*/ 14 h 20"/>
                  <a:gd name="T80" fmla="*/ 59 w 70"/>
                  <a:gd name="T81" fmla="*/ 15 h 20"/>
                  <a:gd name="T82" fmla="*/ 70 w 70"/>
                  <a:gd name="T83"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0" h="20">
                    <a:moveTo>
                      <a:pt x="70" y="14"/>
                    </a:moveTo>
                    <a:cubicBezTo>
                      <a:pt x="70" y="14"/>
                      <a:pt x="69" y="15"/>
                      <a:pt x="67" y="16"/>
                    </a:cubicBezTo>
                    <a:cubicBezTo>
                      <a:pt x="66" y="17"/>
                      <a:pt x="65" y="17"/>
                      <a:pt x="64" y="18"/>
                    </a:cubicBezTo>
                    <a:cubicBezTo>
                      <a:pt x="62" y="18"/>
                      <a:pt x="61" y="19"/>
                      <a:pt x="59" y="19"/>
                    </a:cubicBezTo>
                    <a:cubicBezTo>
                      <a:pt x="57" y="20"/>
                      <a:pt x="55" y="20"/>
                      <a:pt x="53" y="20"/>
                    </a:cubicBezTo>
                    <a:cubicBezTo>
                      <a:pt x="52" y="20"/>
                      <a:pt x="51" y="20"/>
                      <a:pt x="50" y="20"/>
                    </a:cubicBezTo>
                    <a:cubicBezTo>
                      <a:pt x="49" y="20"/>
                      <a:pt x="48" y="20"/>
                      <a:pt x="47" y="19"/>
                    </a:cubicBezTo>
                    <a:cubicBezTo>
                      <a:pt x="45" y="19"/>
                      <a:pt x="44" y="19"/>
                      <a:pt x="43" y="19"/>
                    </a:cubicBezTo>
                    <a:cubicBezTo>
                      <a:pt x="42" y="18"/>
                      <a:pt x="41" y="18"/>
                      <a:pt x="40" y="18"/>
                    </a:cubicBezTo>
                    <a:cubicBezTo>
                      <a:pt x="39" y="17"/>
                      <a:pt x="37" y="17"/>
                      <a:pt x="36" y="16"/>
                    </a:cubicBezTo>
                    <a:cubicBezTo>
                      <a:pt x="35" y="16"/>
                      <a:pt x="34" y="15"/>
                      <a:pt x="33" y="15"/>
                    </a:cubicBezTo>
                    <a:cubicBezTo>
                      <a:pt x="31" y="14"/>
                      <a:pt x="29" y="12"/>
                      <a:pt x="27" y="11"/>
                    </a:cubicBezTo>
                    <a:cubicBezTo>
                      <a:pt x="26" y="11"/>
                      <a:pt x="25" y="10"/>
                      <a:pt x="24" y="10"/>
                    </a:cubicBezTo>
                    <a:cubicBezTo>
                      <a:pt x="23" y="9"/>
                      <a:pt x="22" y="9"/>
                      <a:pt x="21" y="9"/>
                    </a:cubicBezTo>
                    <a:cubicBezTo>
                      <a:pt x="20" y="8"/>
                      <a:pt x="18" y="7"/>
                      <a:pt x="16" y="6"/>
                    </a:cubicBezTo>
                    <a:cubicBezTo>
                      <a:pt x="15" y="6"/>
                      <a:pt x="15" y="6"/>
                      <a:pt x="14" y="5"/>
                    </a:cubicBezTo>
                    <a:cubicBezTo>
                      <a:pt x="13" y="5"/>
                      <a:pt x="13" y="5"/>
                      <a:pt x="13" y="5"/>
                    </a:cubicBezTo>
                    <a:cubicBezTo>
                      <a:pt x="12" y="5"/>
                      <a:pt x="12" y="5"/>
                      <a:pt x="11" y="5"/>
                    </a:cubicBezTo>
                    <a:cubicBezTo>
                      <a:pt x="11" y="5"/>
                      <a:pt x="10" y="5"/>
                      <a:pt x="9" y="4"/>
                    </a:cubicBezTo>
                    <a:cubicBezTo>
                      <a:pt x="8" y="4"/>
                      <a:pt x="8" y="4"/>
                      <a:pt x="7" y="4"/>
                    </a:cubicBezTo>
                    <a:cubicBezTo>
                      <a:pt x="6" y="4"/>
                      <a:pt x="6" y="4"/>
                      <a:pt x="5" y="4"/>
                    </a:cubicBezTo>
                    <a:cubicBezTo>
                      <a:pt x="5" y="4"/>
                      <a:pt x="4" y="4"/>
                      <a:pt x="3" y="4"/>
                    </a:cubicBezTo>
                    <a:cubicBezTo>
                      <a:pt x="1" y="4"/>
                      <a:pt x="0" y="4"/>
                      <a:pt x="0" y="4"/>
                    </a:cubicBezTo>
                    <a:cubicBezTo>
                      <a:pt x="0" y="4"/>
                      <a:pt x="1" y="4"/>
                      <a:pt x="3" y="3"/>
                    </a:cubicBezTo>
                    <a:cubicBezTo>
                      <a:pt x="4" y="3"/>
                      <a:pt x="4" y="2"/>
                      <a:pt x="5" y="2"/>
                    </a:cubicBezTo>
                    <a:cubicBezTo>
                      <a:pt x="5" y="2"/>
                      <a:pt x="6" y="2"/>
                      <a:pt x="7" y="1"/>
                    </a:cubicBezTo>
                    <a:cubicBezTo>
                      <a:pt x="7" y="1"/>
                      <a:pt x="8" y="1"/>
                      <a:pt x="9" y="1"/>
                    </a:cubicBezTo>
                    <a:cubicBezTo>
                      <a:pt x="10" y="1"/>
                      <a:pt x="11" y="1"/>
                      <a:pt x="12" y="0"/>
                    </a:cubicBezTo>
                    <a:cubicBezTo>
                      <a:pt x="12" y="0"/>
                      <a:pt x="13" y="0"/>
                      <a:pt x="13" y="0"/>
                    </a:cubicBezTo>
                    <a:cubicBezTo>
                      <a:pt x="13" y="0"/>
                      <a:pt x="14" y="0"/>
                      <a:pt x="14" y="0"/>
                    </a:cubicBezTo>
                    <a:cubicBezTo>
                      <a:pt x="15" y="0"/>
                      <a:pt x="17" y="1"/>
                      <a:pt x="18" y="1"/>
                    </a:cubicBezTo>
                    <a:cubicBezTo>
                      <a:pt x="20" y="1"/>
                      <a:pt x="22" y="2"/>
                      <a:pt x="24" y="2"/>
                    </a:cubicBezTo>
                    <a:cubicBezTo>
                      <a:pt x="26" y="3"/>
                      <a:pt x="28" y="4"/>
                      <a:pt x="30" y="5"/>
                    </a:cubicBezTo>
                    <a:cubicBezTo>
                      <a:pt x="32" y="6"/>
                      <a:pt x="34" y="7"/>
                      <a:pt x="37" y="8"/>
                    </a:cubicBezTo>
                    <a:cubicBezTo>
                      <a:pt x="38" y="8"/>
                      <a:pt x="39" y="9"/>
                      <a:pt x="40" y="9"/>
                    </a:cubicBezTo>
                    <a:cubicBezTo>
                      <a:pt x="40" y="10"/>
                      <a:pt x="41" y="10"/>
                      <a:pt x="42" y="11"/>
                    </a:cubicBezTo>
                    <a:cubicBezTo>
                      <a:pt x="43" y="11"/>
                      <a:pt x="44" y="12"/>
                      <a:pt x="45" y="12"/>
                    </a:cubicBezTo>
                    <a:cubicBezTo>
                      <a:pt x="46" y="12"/>
                      <a:pt x="47" y="13"/>
                      <a:pt x="48" y="13"/>
                    </a:cubicBezTo>
                    <a:cubicBezTo>
                      <a:pt x="49" y="13"/>
                      <a:pt x="50" y="14"/>
                      <a:pt x="51" y="14"/>
                    </a:cubicBezTo>
                    <a:cubicBezTo>
                      <a:pt x="52" y="14"/>
                      <a:pt x="53" y="14"/>
                      <a:pt x="54" y="14"/>
                    </a:cubicBezTo>
                    <a:cubicBezTo>
                      <a:pt x="55" y="15"/>
                      <a:pt x="57" y="15"/>
                      <a:pt x="59" y="15"/>
                    </a:cubicBezTo>
                    <a:cubicBezTo>
                      <a:pt x="65" y="15"/>
                      <a:pt x="70" y="14"/>
                      <a:pt x="70" y="14"/>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9" name="Freeform 483">
                <a:extLst>
                  <a:ext uri="{FF2B5EF4-FFF2-40B4-BE49-F238E27FC236}">
                    <a16:creationId xmlns:a16="http://schemas.microsoft.com/office/drawing/2014/main" id="{10E70AF7-3A5A-4665-9869-02B875B7BCE0}"/>
                  </a:ext>
                </a:extLst>
              </p:cNvPr>
              <p:cNvSpPr>
                <a:spLocks/>
              </p:cNvSpPr>
              <p:nvPr/>
            </p:nvSpPr>
            <p:spPr bwMode="auto">
              <a:xfrm>
                <a:off x="1353" y="2401"/>
                <a:ext cx="421" cy="509"/>
              </a:xfrm>
              <a:custGeom>
                <a:avLst/>
                <a:gdLst>
                  <a:gd name="T0" fmla="*/ 3 w 177"/>
                  <a:gd name="T1" fmla="*/ 0 h 214"/>
                  <a:gd name="T2" fmla="*/ 4 w 177"/>
                  <a:gd name="T3" fmla="*/ 13 h 214"/>
                  <a:gd name="T4" fmla="*/ 5 w 177"/>
                  <a:gd name="T5" fmla="*/ 27 h 214"/>
                  <a:gd name="T6" fmla="*/ 9 w 177"/>
                  <a:gd name="T7" fmla="*/ 46 h 214"/>
                  <a:gd name="T8" fmla="*/ 13 w 177"/>
                  <a:gd name="T9" fmla="*/ 55 h 214"/>
                  <a:gd name="T10" fmla="*/ 19 w 177"/>
                  <a:gd name="T11" fmla="*/ 65 h 214"/>
                  <a:gd name="T12" fmla="*/ 34 w 177"/>
                  <a:gd name="T13" fmla="*/ 86 h 214"/>
                  <a:gd name="T14" fmla="*/ 47 w 177"/>
                  <a:gd name="T15" fmla="*/ 112 h 214"/>
                  <a:gd name="T16" fmla="*/ 49 w 177"/>
                  <a:gd name="T17" fmla="*/ 118 h 214"/>
                  <a:gd name="T18" fmla="*/ 52 w 177"/>
                  <a:gd name="T19" fmla="*/ 124 h 214"/>
                  <a:gd name="T20" fmla="*/ 59 w 177"/>
                  <a:gd name="T21" fmla="*/ 134 h 214"/>
                  <a:gd name="T22" fmla="*/ 68 w 177"/>
                  <a:gd name="T23" fmla="*/ 141 h 214"/>
                  <a:gd name="T24" fmla="*/ 80 w 177"/>
                  <a:gd name="T25" fmla="*/ 146 h 214"/>
                  <a:gd name="T26" fmla="*/ 83 w 177"/>
                  <a:gd name="T27" fmla="*/ 146 h 214"/>
                  <a:gd name="T28" fmla="*/ 86 w 177"/>
                  <a:gd name="T29" fmla="*/ 147 h 214"/>
                  <a:gd name="T30" fmla="*/ 93 w 177"/>
                  <a:gd name="T31" fmla="*/ 147 h 214"/>
                  <a:gd name="T32" fmla="*/ 107 w 177"/>
                  <a:gd name="T33" fmla="*/ 149 h 214"/>
                  <a:gd name="T34" fmla="*/ 120 w 177"/>
                  <a:gd name="T35" fmla="*/ 153 h 214"/>
                  <a:gd name="T36" fmla="*/ 132 w 177"/>
                  <a:gd name="T37" fmla="*/ 161 h 214"/>
                  <a:gd name="T38" fmla="*/ 147 w 177"/>
                  <a:gd name="T39" fmla="*/ 180 h 214"/>
                  <a:gd name="T40" fmla="*/ 156 w 177"/>
                  <a:gd name="T41" fmla="*/ 197 h 214"/>
                  <a:gd name="T42" fmla="*/ 166 w 177"/>
                  <a:gd name="T43" fmla="*/ 207 h 214"/>
                  <a:gd name="T44" fmla="*/ 174 w 177"/>
                  <a:gd name="T45" fmla="*/ 212 h 214"/>
                  <a:gd name="T46" fmla="*/ 177 w 177"/>
                  <a:gd name="T47" fmla="*/ 214 h 214"/>
                  <a:gd name="T48" fmla="*/ 173 w 177"/>
                  <a:gd name="T49" fmla="*/ 213 h 214"/>
                  <a:gd name="T50" fmla="*/ 164 w 177"/>
                  <a:gd name="T51" fmla="*/ 209 h 214"/>
                  <a:gd name="T52" fmla="*/ 161 w 177"/>
                  <a:gd name="T53" fmla="*/ 208 h 214"/>
                  <a:gd name="T54" fmla="*/ 158 w 177"/>
                  <a:gd name="T55" fmla="*/ 206 h 214"/>
                  <a:gd name="T56" fmla="*/ 152 w 177"/>
                  <a:gd name="T57" fmla="*/ 200 h 214"/>
                  <a:gd name="T58" fmla="*/ 141 w 177"/>
                  <a:gd name="T59" fmla="*/ 184 h 214"/>
                  <a:gd name="T60" fmla="*/ 126 w 177"/>
                  <a:gd name="T61" fmla="*/ 168 h 214"/>
                  <a:gd name="T62" fmla="*/ 105 w 177"/>
                  <a:gd name="T63" fmla="*/ 160 h 214"/>
                  <a:gd name="T64" fmla="*/ 92 w 177"/>
                  <a:gd name="T65" fmla="*/ 159 h 214"/>
                  <a:gd name="T66" fmla="*/ 85 w 177"/>
                  <a:gd name="T67" fmla="*/ 158 h 214"/>
                  <a:gd name="T68" fmla="*/ 81 w 177"/>
                  <a:gd name="T69" fmla="*/ 158 h 214"/>
                  <a:gd name="T70" fmla="*/ 77 w 177"/>
                  <a:gd name="T71" fmla="*/ 157 h 214"/>
                  <a:gd name="T72" fmla="*/ 62 w 177"/>
                  <a:gd name="T73" fmla="*/ 152 h 214"/>
                  <a:gd name="T74" fmla="*/ 49 w 177"/>
                  <a:gd name="T75" fmla="*/ 143 h 214"/>
                  <a:gd name="T76" fmla="*/ 40 w 177"/>
                  <a:gd name="T77" fmla="*/ 129 h 214"/>
                  <a:gd name="T78" fmla="*/ 37 w 177"/>
                  <a:gd name="T79" fmla="*/ 122 h 214"/>
                  <a:gd name="T80" fmla="*/ 35 w 177"/>
                  <a:gd name="T81" fmla="*/ 116 h 214"/>
                  <a:gd name="T82" fmla="*/ 33 w 177"/>
                  <a:gd name="T83" fmla="*/ 109 h 214"/>
                  <a:gd name="T84" fmla="*/ 30 w 177"/>
                  <a:gd name="T85" fmla="*/ 103 h 214"/>
                  <a:gd name="T86" fmla="*/ 27 w 177"/>
                  <a:gd name="T87" fmla="*/ 98 h 214"/>
                  <a:gd name="T88" fmla="*/ 24 w 177"/>
                  <a:gd name="T89" fmla="*/ 92 h 214"/>
                  <a:gd name="T90" fmla="*/ 11 w 177"/>
                  <a:gd name="T91" fmla="*/ 70 h 214"/>
                  <a:gd name="T92" fmla="*/ 6 w 177"/>
                  <a:gd name="T93" fmla="*/ 59 h 214"/>
                  <a:gd name="T94" fmla="*/ 2 w 177"/>
                  <a:gd name="T95" fmla="*/ 48 h 214"/>
                  <a:gd name="T96" fmla="*/ 0 w 177"/>
                  <a:gd name="T97" fmla="*/ 28 h 214"/>
                  <a:gd name="T98" fmla="*/ 1 w 177"/>
                  <a:gd name="T99" fmla="*/ 13 h 214"/>
                  <a:gd name="T100" fmla="*/ 3 w 177"/>
                  <a:gd name="T101" fmla="*/ 3 h 214"/>
                  <a:gd name="T102" fmla="*/ 3 w 177"/>
                  <a:gd name="T10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7" h="214">
                    <a:moveTo>
                      <a:pt x="3" y="0"/>
                    </a:moveTo>
                    <a:cubicBezTo>
                      <a:pt x="3" y="0"/>
                      <a:pt x="3" y="4"/>
                      <a:pt x="4" y="13"/>
                    </a:cubicBezTo>
                    <a:cubicBezTo>
                      <a:pt x="4" y="17"/>
                      <a:pt x="4" y="22"/>
                      <a:pt x="5" y="27"/>
                    </a:cubicBezTo>
                    <a:cubicBezTo>
                      <a:pt x="6" y="33"/>
                      <a:pt x="7" y="39"/>
                      <a:pt x="9" y="46"/>
                    </a:cubicBezTo>
                    <a:cubicBezTo>
                      <a:pt x="10" y="49"/>
                      <a:pt x="12" y="52"/>
                      <a:pt x="13" y="55"/>
                    </a:cubicBezTo>
                    <a:cubicBezTo>
                      <a:pt x="15" y="58"/>
                      <a:pt x="17" y="61"/>
                      <a:pt x="19" y="65"/>
                    </a:cubicBezTo>
                    <a:cubicBezTo>
                      <a:pt x="24" y="72"/>
                      <a:pt x="29" y="79"/>
                      <a:pt x="34" y="86"/>
                    </a:cubicBezTo>
                    <a:cubicBezTo>
                      <a:pt x="39" y="94"/>
                      <a:pt x="43" y="102"/>
                      <a:pt x="47" y="112"/>
                    </a:cubicBezTo>
                    <a:cubicBezTo>
                      <a:pt x="47" y="114"/>
                      <a:pt x="48" y="116"/>
                      <a:pt x="49" y="118"/>
                    </a:cubicBezTo>
                    <a:cubicBezTo>
                      <a:pt x="50" y="120"/>
                      <a:pt x="51" y="122"/>
                      <a:pt x="52" y="124"/>
                    </a:cubicBezTo>
                    <a:cubicBezTo>
                      <a:pt x="53" y="128"/>
                      <a:pt x="56" y="131"/>
                      <a:pt x="59" y="134"/>
                    </a:cubicBezTo>
                    <a:cubicBezTo>
                      <a:pt x="61" y="137"/>
                      <a:pt x="64" y="139"/>
                      <a:pt x="68" y="141"/>
                    </a:cubicBezTo>
                    <a:cubicBezTo>
                      <a:pt x="72" y="143"/>
                      <a:pt x="76" y="145"/>
                      <a:pt x="80" y="146"/>
                    </a:cubicBezTo>
                    <a:cubicBezTo>
                      <a:pt x="83" y="146"/>
                      <a:pt x="83" y="146"/>
                      <a:pt x="83" y="146"/>
                    </a:cubicBezTo>
                    <a:cubicBezTo>
                      <a:pt x="86" y="147"/>
                      <a:pt x="86" y="147"/>
                      <a:pt x="86" y="147"/>
                    </a:cubicBezTo>
                    <a:cubicBezTo>
                      <a:pt x="88" y="147"/>
                      <a:pt x="91" y="147"/>
                      <a:pt x="93" y="147"/>
                    </a:cubicBezTo>
                    <a:cubicBezTo>
                      <a:pt x="97" y="148"/>
                      <a:pt x="102" y="149"/>
                      <a:pt x="107" y="149"/>
                    </a:cubicBezTo>
                    <a:cubicBezTo>
                      <a:pt x="111" y="150"/>
                      <a:pt x="116" y="151"/>
                      <a:pt x="120" y="153"/>
                    </a:cubicBezTo>
                    <a:cubicBezTo>
                      <a:pt x="125" y="155"/>
                      <a:pt x="129" y="158"/>
                      <a:pt x="132" y="161"/>
                    </a:cubicBezTo>
                    <a:cubicBezTo>
                      <a:pt x="139" y="167"/>
                      <a:pt x="143" y="174"/>
                      <a:pt x="147" y="180"/>
                    </a:cubicBezTo>
                    <a:cubicBezTo>
                      <a:pt x="150" y="187"/>
                      <a:pt x="153" y="193"/>
                      <a:pt x="156" y="197"/>
                    </a:cubicBezTo>
                    <a:cubicBezTo>
                      <a:pt x="159" y="202"/>
                      <a:pt x="162" y="205"/>
                      <a:pt x="166" y="207"/>
                    </a:cubicBezTo>
                    <a:cubicBezTo>
                      <a:pt x="169" y="210"/>
                      <a:pt x="172" y="211"/>
                      <a:pt x="174" y="212"/>
                    </a:cubicBezTo>
                    <a:cubicBezTo>
                      <a:pt x="176" y="213"/>
                      <a:pt x="177" y="214"/>
                      <a:pt x="177" y="214"/>
                    </a:cubicBezTo>
                    <a:cubicBezTo>
                      <a:pt x="177" y="214"/>
                      <a:pt x="176" y="214"/>
                      <a:pt x="173" y="213"/>
                    </a:cubicBezTo>
                    <a:cubicBezTo>
                      <a:pt x="171" y="212"/>
                      <a:pt x="168" y="211"/>
                      <a:pt x="164" y="209"/>
                    </a:cubicBezTo>
                    <a:cubicBezTo>
                      <a:pt x="163" y="209"/>
                      <a:pt x="162" y="208"/>
                      <a:pt x="161" y="208"/>
                    </a:cubicBezTo>
                    <a:cubicBezTo>
                      <a:pt x="160" y="207"/>
                      <a:pt x="159" y="207"/>
                      <a:pt x="158" y="206"/>
                    </a:cubicBezTo>
                    <a:cubicBezTo>
                      <a:pt x="156" y="204"/>
                      <a:pt x="154" y="202"/>
                      <a:pt x="152" y="200"/>
                    </a:cubicBezTo>
                    <a:cubicBezTo>
                      <a:pt x="148" y="195"/>
                      <a:pt x="145" y="190"/>
                      <a:pt x="141" y="184"/>
                    </a:cubicBezTo>
                    <a:cubicBezTo>
                      <a:pt x="136" y="179"/>
                      <a:pt x="132" y="173"/>
                      <a:pt x="126" y="168"/>
                    </a:cubicBezTo>
                    <a:cubicBezTo>
                      <a:pt x="120" y="164"/>
                      <a:pt x="113" y="162"/>
                      <a:pt x="105" y="160"/>
                    </a:cubicBezTo>
                    <a:cubicBezTo>
                      <a:pt x="101" y="160"/>
                      <a:pt x="96" y="159"/>
                      <a:pt x="92" y="159"/>
                    </a:cubicBezTo>
                    <a:cubicBezTo>
                      <a:pt x="89" y="159"/>
                      <a:pt x="87" y="159"/>
                      <a:pt x="85" y="158"/>
                    </a:cubicBezTo>
                    <a:cubicBezTo>
                      <a:pt x="81" y="158"/>
                      <a:pt x="81" y="158"/>
                      <a:pt x="81" y="158"/>
                    </a:cubicBezTo>
                    <a:cubicBezTo>
                      <a:pt x="77" y="157"/>
                      <a:pt x="77" y="157"/>
                      <a:pt x="77" y="157"/>
                    </a:cubicBezTo>
                    <a:cubicBezTo>
                      <a:pt x="72" y="156"/>
                      <a:pt x="67" y="155"/>
                      <a:pt x="62" y="152"/>
                    </a:cubicBezTo>
                    <a:cubicBezTo>
                      <a:pt x="58" y="150"/>
                      <a:pt x="53" y="147"/>
                      <a:pt x="49" y="143"/>
                    </a:cubicBezTo>
                    <a:cubicBezTo>
                      <a:pt x="46" y="139"/>
                      <a:pt x="43" y="134"/>
                      <a:pt x="40" y="129"/>
                    </a:cubicBezTo>
                    <a:cubicBezTo>
                      <a:pt x="39" y="127"/>
                      <a:pt x="38" y="125"/>
                      <a:pt x="37" y="122"/>
                    </a:cubicBezTo>
                    <a:cubicBezTo>
                      <a:pt x="37" y="120"/>
                      <a:pt x="36" y="118"/>
                      <a:pt x="35" y="116"/>
                    </a:cubicBezTo>
                    <a:cubicBezTo>
                      <a:pt x="34" y="114"/>
                      <a:pt x="34" y="111"/>
                      <a:pt x="33" y="109"/>
                    </a:cubicBezTo>
                    <a:cubicBezTo>
                      <a:pt x="32" y="107"/>
                      <a:pt x="31" y="105"/>
                      <a:pt x="30" y="103"/>
                    </a:cubicBezTo>
                    <a:cubicBezTo>
                      <a:pt x="29" y="101"/>
                      <a:pt x="28" y="100"/>
                      <a:pt x="27" y="98"/>
                    </a:cubicBezTo>
                    <a:cubicBezTo>
                      <a:pt x="26" y="96"/>
                      <a:pt x="25" y="94"/>
                      <a:pt x="24" y="92"/>
                    </a:cubicBezTo>
                    <a:cubicBezTo>
                      <a:pt x="20" y="84"/>
                      <a:pt x="16" y="77"/>
                      <a:pt x="11" y="70"/>
                    </a:cubicBezTo>
                    <a:cubicBezTo>
                      <a:pt x="10" y="66"/>
                      <a:pt x="7" y="63"/>
                      <a:pt x="6" y="59"/>
                    </a:cubicBezTo>
                    <a:cubicBezTo>
                      <a:pt x="4" y="55"/>
                      <a:pt x="3" y="51"/>
                      <a:pt x="2" y="48"/>
                    </a:cubicBezTo>
                    <a:cubicBezTo>
                      <a:pt x="1" y="40"/>
                      <a:pt x="0" y="34"/>
                      <a:pt x="0" y="28"/>
                    </a:cubicBezTo>
                    <a:cubicBezTo>
                      <a:pt x="0" y="22"/>
                      <a:pt x="1" y="17"/>
                      <a:pt x="1" y="13"/>
                    </a:cubicBezTo>
                    <a:cubicBezTo>
                      <a:pt x="2" y="8"/>
                      <a:pt x="2" y="5"/>
                      <a:pt x="3" y="3"/>
                    </a:cubicBezTo>
                    <a:cubicBezTo>
                      <a:pt x="3" y="1"/>
                      <a:pt x="3" y="0"/>
                      <a:pt x="3" y="0"/>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0" name="Freeform 484">
                <a:extLst>
                  <a:ext uri="{FF2B5EF4-FFF2-40B4-BE49-F238E27FC236}">
                    <a16:creationId xmlns:a16="http://schemas.microsoft.com/office/drawing/2014/main" id="{47DD3560-FBF1-4853-814D-035520CA77DD}"/>
                  </a:ext>
                </a:extLst>
              </p:cNvPr>
              <p:cNvSpPr>
                <a:spLocks/>
              </p:cNvSpPr>
              <p:nvPr/>
            </p:nvSpPr>
            <p:spPr bwMode="auto">
              <a:xfrm>
                <a:off x="1603" y="2770"/>
                <a:ext cx="90" cy="154"/>
              </a:xfrm>
              <a:custGeom>
                <a:avLst/>
                <a:gdLst>
                  <a:gd name="T0" fmla="*/ 0 w 38"/>
                  <a:gd name="T1" fmla="*/ 0 h 65"/>
                  <a:gd name="T2" fmla="*/ 1 w 38"/>
                  <a:gd name="T3" fmla="*/ 0 h 65"/>
                  <a:gd name="T4" fmla="*/ 3 w 38"/>
                  <a:gd name="T5" fmla="*/ 2 h 65"/>
                  <a:gd name="T6" fmla="*/ 6 w 38"/>
                  <a:gd name="T7" fmla="*/ 5 h 65"/>
                  <a:gd name="T8" fmla="*/ 8 w 38"/>
                  <a:gd name="T9" fmla="*/ 10 h 65"/>
                  <a:gd name="T10" fmla="*/ 10 w 38"/>
                  <a:gd name="T11" fmla="*/ 16 h 65"/>
                  <a:gd name="T12" fmla="*/ 12 w 38"/>
                  <a:gd name="T13" fmla="*/ 22 h 65"/>
                  <a:gd name="T14" fmla="*/ 13 w 38"/>
                  <a:gd name="T15" fmla="*/ 29 h 65"/>
                  <a:gd name="T16" fmla="*/ 14 w 38"/>
                  <a:gd name="T17" fmla="*/ 32 h 65"/>
                  <a:gd name="T18" fmla="*/ 15 w 38"/>
                  <a:gd name="T19" fmla="*/ 35 h 65"/>
                  <a:gd name="T20" fmla="*/ 17 w 38"/>
                  <a:gd name="T21" fmla="*/ 38 h 65"/>
                  <a:gd name="T22" fmla="*/ 18 w 38"/>
                  <a:gd name="T23" fmla="*/ 41 h 65"/>
                  <a:gd name="T24" fmla="*/ 22 w 38"/>
                  <a:gd name="T25" fmla="*/ 47 h 65"/>
                  <a:gd name="T26" fmla="*/ 26 w 38"/>
                  <a:gd name="T27" fmla="*/ 52 h 65"/>
                  <a:gd name="T28" fmla="*/ 28 w 38"/>
                  <a:gd name="T29" fmla="*/ 54 h 65"/>
                  <a:gd name="T30" fmla="*/ 30 w 38"/>
                  <a:gd name="T31" fmla="*/ 56 h 65"/>
                  <a:gd name="T32" fmla="*/ 33 w 38"/>
                  <a:gd name="T33" fmla="*/ 60 h 65"/>
                  <a:gd name="T34" fmla="*/ 36 w 38"/>
                  <a:gd name="T35" fmla="*/ 63 h 65"/>
                  <a:gd name="T36" fmla="*/ 38 w 38"/>
                  <a:gd name="T37" fmla="*/ 65 h 65"/>
                  <a:gd name="T38" fmla="*/ 35 w 38"/>
                  <a:gd name="T39" fmla="*/ 64 h 65"/>
                  <a:gd name="T40" fmla="*/ 31 w 38"/>
                  <a:gd name="T41" fmla="*/ 62 h 65"/>
                  <a:gd name="T42" fmla="*/ 27 w 38"/>
                  <a:gd name="T43" fmla="*/ 60 h 65"/>
                  <a:gd name="T44" fmla="*/ 22 w 38"/>
                  <a:gd name="T45" fmla="*/ 56 h 65"/>
                  <a:gd name="T46" fmla="*/ 17 w 38"/>
                  <a:gd name="T47" fmla="*/ 51 h 65"/>
                  <a:gd name="T48" fmla="*/ 14 w 38"/>
                  <a:gd name="T49" fmla="*/ 48 h 65"/>
                  <a:gd name="T50" fmla="*/ 12 w 38"/>
                  <a:gd name="T51" fmla="*/ 45 h 65"/>
                  <a:gd name="T52" fmla="*/ 10 w 38"/>
                  <a:gd name="T53" fmla="*/ 42 h 65"/>
                  <a:gd name="T54" fmla="*/ 8 w 38"/>
                  <a:gd name="T55" fmla="*/ 38 h 65"/>
                  <a:gd name="T56" fmla="*/ 7 w 38"/>
                  <a:gd name="T57" fmla="*/ 35 h 65"/>
                  <a:gd name="T58" fmla="*/ 6 w 38"/>
                  <a:gd name="T59" fmla="*/ 31 h 65"/>
                  <a:gd name="T60" fmla="*/ 5 w 38"/>
                  <a:gd name="T61" fmla="*/ 23 h 65"/>
                  <a:gd name="T62" fmla="*/ 5 w 38"/>
                  <a:gd name="T63" fmla="*/ 17 h 65"/>
                  <a:gd name="T64" fmla="*/ 4 w 38"/>
                  <a:gd name="T65" fmla="*/ 11 h 65"/>
                  <a:gd name="T66" fmla="*/ 3 w 38"/>
                  <a:gd name="T67" fmla="*/ 6 h 65"/>
                  <a:gd name="T68" fmla="*/ 2 w 38"/>
                  <a:gd name="T69" fmla="*/ 3 h 65"/>
                  <a:gd name="T70" fmla="*/ 1 w 38"/>
                  <a:gd name="T71" fmla="*/ 1 h 65"/>
                  <a:gd name="T72" fmla="*/ 0 w 38"/>
                  <a:gd name="T7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 h="65">
                    <a:moveTo>
                      <a:pt x="0" y="0"/>
                    </a:moveTo>
                    <a:cubicBezTo>
                      <a:pt x="0" y="0"/>
                      <a:pt x="0" y="0"/>
                      <a:pt x="1" y="0"/>
                    </a:cubicBezTo>
                    <a:cubicBezTo>
                      <a:pt x="1" y="1"/>
                      <a:pt x="2" y="1"/>
                      <a:pt x="3" y="2"/>
                    </a:cubicBezTo>
                    <a:cubicBezTo>
                      <a:pt x="4" y="3"/>
                      <a:pt x="5" y="4"/>
                      <a:pt x="6" y="5"/>
                    </a:cubicBezTo>
                    <a:cubicBezTo>
                      <a:pt x="6" y="6"/>
                      <a:pt x="7" y="8"/>
                      <a:pt x="8" y="10"/>
                    </a:cubicBezTo>
                    <a:cubicBezTo>
                      <a:pt x="9" y="12"/>
                      <a:pt x="9" y="14"/>
                      <a:pt x="10" y="16"/>
                    </a:cubicBezTo>
                    <a:cubicBezTo>
                      <a:pt x="11" y="18"/>
                      <a:pt x="11" y="20"/>
                      <a:pt x="12" y="22"/>
                    </a:cubicBezTo>
                    <a:cubicBezTo>
                      <a:pt x="12" y="24"/>
                      <a:pt x="12" y="27"/>
                      <a:pt x="13" y="29"/>
                    </a:cubicBezTo>
                    <a:cubicBezTo>
                      <a:pt x="13" y="30"/>
                      <a:pt x="14" y="31"/>
                      <a:pt x="14" y="32"/>
                    </a:cubicBezTo>
                    <a:cubicBezTo>
                      <a:pt x="14" y="33"/>
                      <a:pt x="15" y="34"/>
                      <a:pt x="15" y="35"/>
                    </a:cubicBezTo>
                    <a:cubicBezTo>
                      <a:pt x="16" y="36"/>
                      <a:pt x="16" y="37"/>
                      <a:pt x="17" y="38"/>
                    </a:cubicBezTo>
                    <a:cubicBezTo>
                      <a:pt x="17" y="39"/>
                      <a:pt x="18" y="40"/>
                      <a:pt x="18" y="41"/>
                    </a:cubicBezTo>
                    <a:cubicBezTo>
                      <a:pt x="19" y="43"/>
                      <a:pt x="21" y="45"/>
                      <a:pt x="22" y="47"/>
                    </a:cubicBezTo>
                    <a:cubicBezTo>
                      <a:pt x="23" y="49"/>
                      <a:pt x="24" y="51"/>
                      <a:pt x="26" y="52"/>
                    </a:cubicBezTo>
                    <a:cubicBezTo>
                      <a:pt x="26" y="53"/>
                      <a:pt x="27" y="54"/>
                      <a:pt x="28" y="54"/>
                    </a:cubicBezTo>
                    <a:cubicBezTo>
                      <a:pt x="28" y="55"/>
                      <a:pt x="29" y="56"/>
                      <a:pt x="30" y="56"/>
                    </a:cubicBezTo>
                    <a:cubicBezTo>
                      <a:pt x="31" y="58"/>
                      <a:pt x="32" y="59"/>
                      <a:pt x="33" y="60"/>
                    </a:cubicBezTo>
                    <a:cubicBezTo>
                      <a:pt x="34" y="61"/>
                      <a:pt x="35" y="62"/>
                      <a:pt x="36" y="63"/>
                    </a:cubicBezTo>
                    <a:cubicBezTo>
                      <a:pt x="37" y="64"/>
                      <a:pt x="38" y="65"/>
                      <a:pt x="38" y="65"/>
                    </a:cubicBezTo>
                    <a:cubicBezTo>
                      <a:pt x="38" y="65"/>
                      <a:pt x="37" y="65"/>
                      <a:pt x="35" y="64"/>
                    </a:cubicBezTo>
                    <a:cubicBezTo>
                      <a:pt x="34" y="64"/>
                      <a:pt x="33" y="63"/>
                      <a:pt x="31" y="62"/>
                    </a:cubicBezTo>
                    <a:cubicBezTo>
                      <a:pt x="30" y="62"/>
                      <a:pt x="28" y="61"/>
                      <a:pt x="27" y="60"/>
                    </a:cubicBezTo>
                    <a:cubicBezTo>
                      <a:pt x="25" y="59"/>
                      <a:pt x="24" y="57"/>
                      <a:pt x="22" y="56"/>
                    </a:cubicBezTo>
                    <a:cubicBezTo>
                      <a:pt x="20" y="55"/>
                      <a:pt x="18" y="53"/>
                      <a:pt x="17" y="51"/>
                    </a:cubicBezTo>
                    <a:cubicBezTo>
                      <a:pt x="16" y="50"/>
                      <a:pt x="15" y="49"/>
                      <a:pt x="14" y="48"/>
                    </a:cubicBezTo>
                    <a:cubicBezTo>
                      <a:pt x="14" y="47"/>
                      <a:pt x="13" y="46"/>
                      <a:pt x="12" y="45"/>
                    </a:cubicBezTo>
                    <a:cubicBezTo>
                      <a:pt x="11" y="44"/>
                      <a:pt x="11" y="43"/>
                      <a:pt x="10" y="42"/>
                    </a:cubicBezTo>
                    <a:cubicBezTo>
                      <a:pt x="9" y="41"/>
                      <a:pt x="9" y="40"/>
                      <a:pt x="8" y="38"/>
                    </a:cubicBezTo>
                    <a:cubicBezTo>
                      <a:pt x="8" y="37"/>
                      <a:pt x="7" y="36"/>
                      <a:pt x="7" y="35"/>
                    </a:cubicBezTo>
                    <a:cubicBezTo>
                      <a:pt x="7" y="33"/>
                      <a:pt x="6" y="32"/>
                      <a:pt x="6" y="31"/>
                    </a:cubicBezTo>
                    <a:cubicBezTo>
                      <a:pt x="5" y="28"/>
                      <a:pt x="5" y="26"/>
                      <a:pt x="5" y="23"/>
                    </a:cubicBezTo>
                    <a:cubicBezTo>
                      <a:pt x="5" y="21"/>
                      <a:pt x="5" y="19"/>
                      <a:pt x="5" y="17"/>
                    </a:cubicBezTo>
                    <a:cubicBezTo>
                      <a:pt x="4" y="15"/>
                      <a:pt x="4" y="13"/>
                      <a:pt x="4" y="11"/>
                    </a:cubicBezTo>
                    <a:cubicBezTo>
                      <a:pt x="4" y="9"/>
                      <a:pt x="3" y="8"/>
                      <a:pt x="3" y="6"/>
                    </a:cubicBezTo>
                    <a:cubicBezTo>
                      <a:pt x="3" y="5"/>
                      <a:pt x="2" y="4"/>
                      <a:pt x="2" y="3"/>
                    </a:cubicBezTo>
                    <a:cubicBezTo>
                      <a:pt x="1" y="2"/>
                      <a:pt x="1" y="1"/>
                      <a:pt x="1" y="1"/>
                    </a:cubicBezTo>
                    <a:cubicBezTo>
                      <a:pt x="0" y="0"/>
                      <a:pt x="0" y="0"/>
                      <a:pt x="0" y="0"/>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1" name="Freeform 485">
                <a:extLst>
                  <a:ext uri="{FF2B5EF4-FFF2-40B4-BE49-F238E27FC236}">
                    <a16:creationId xmlns:a16="http://schemas.microsoft.com/office/drawing/2014/main" id="{BC7803B5-0068-4D81-9DD2-9EBC7A4955D2}"/>
                  </a:ext>
                </a:extLst>
              </p:cNvPr>
              <p:cNvSpPr>
                <a:spLocks/>
              </p:cNvSpPr>
              <p:nvPr/>
            </p:nvSpPr>
            <p:spPr bwMode="auto">
              <a:xfrm>
                <a:off x="1437" y="2684"/>
                <a:ext cx="45" cy="174"/>
              </a:xfrm>
              <a:custGeom>
                <a:avLst/>
                <a:gdLst>
                  <a:gd name="T0" fmla="*/ 8 w 19"/>
                  <a:gd name="T1" fmla="*/ 0 h 73"/>
                  <a:gd name="T2" fmla="*/ 9 w 19"/>
                  <a:gd name="T3" fmla="*/ 3 h 73"/>
                  <a:gd name="T4" fmla="*/ 11 w 19"/>
                  <a:gd name="T5" fmla="*/ 7 h 73"/>
                  <a:gd name="T6" fmla="*/ 12 w 19"/>
                  <a:gd name="T7" fmla="*/ 12 h 73"/>
                  <a:gd name="T8" fmla="*/ 12 w 19"/>
                  <a:gd name="T9" fmla="*/ 19 h 73"/>
                  <a:gd name="T10" fmla="*/ 11 w 19"/>
                  <a:gd name="T11" fmla="*/ 22 h 73"/>
                  <a:gd name="T12" fmla="*/ 10 w 19"/>
                  <a:gd name="T13" fmla="*/ 26 h 73"/>
                  <a:gd name="T14" fmla="*/ 10 w 19"/>
                  <a:gd name="T15" fmla="*/ 27 h 73"/>
                  <a:gd name="T16" fmla="*/ 10 w 19"/>
                  <a:gd name="T17" fmla="*/ 27 h 73"/>
                  <a:gd name="T18" fmla="*/ 10 w 19"/>
                  <a:gd name="T19" fmla="*/ 27 h 73"/>
                  <a:gd name="T20" fmla="*/ 10 w 19"/>
                  <a:gd name="T21" fmla="*/ 27 h 73"/>
                  <a:gd name="T22" fmla="*/ 10 w 19"/>
                  <a:gd name="T23" fmla="*/ 27 h 73"/>
                  <a:gd name="T24" fmla="*/ 10 w 19"/>
                  <a:gd name="T25" fmla="*/ 27 h 73"/>
                  <a:gd name="T26" fmla="*/ 10 w 19"/>
                  <a:gd name="T27" fmla="*/ 27 h 73"/>
                  <a:gd name="T28" fmla="*/ 9 w 19"/>
                  <a:gd name="T29" fmla="*/ 29 h 73"/>
                  <a:gd name="T30" fmla="*/ 9 w 19"/>
                  <a:gd name="T31" fmla="*/ 30 h 73"/>
                  <a:gd name="T32" fmla="*/ 9 w 19"/>
                  <a:gd name="T33" fmla="*/ 31 h 73"/>
                  <a:gd name="T34" fmla="*/ 8 w 19"/>
                  <a:gd name="T35" fmla="*/ 32 h 73"/>
                  <a:gd name="T36" fmla="*/ 8 w 19"/>
                  <a:gd name="T37" fmla="*/ 38 h 73"/>
                  <a:gd name="T38" fmla="*/ 8 w 19"/>
                  <a:gd name="T39" fmla="*/ 42 h 73"/>
                  <a:gd name="T40" fmla="*/ 8 w 19"/>
                  <a:gd name="T41" fmla="*/ 45 h 73"/>
                  <a:gd name="T42" fmla="*/ 9 w 19"/>
                  <a:gd name="T43" fmla="*/ 52 h 73"/>
                  <a:gd name="T44" fmla="*/ 11 w 19"/>
                  <a:gd name="T45" fmla="*/ 58 h 73"/>
                  <a:gd name="T46" fmla="*/ 12 w 19"/>
                  <a:gd name="T47" fmla="*/ 60 h 73"/>
                  <a:gd name="T48" fmla="*/ 13 w 19"/>
                  <a:gd name="T49" fmla="*/ 63 h 73"/>
                  <a:gd name="T50" fmla="*/ 15 w 19"/>
                  <a:gd name="T51" fmla="*/ 67 h 73"/>
                  <a:gd name="T52" fmla="*/ 17 w 19"/>
                  <a:gd name="T53" fmla="*/ 70 h 73"/>
                  <a:gd name="T54" fmla="*/ 19 w 19"/>
                  <a:gd name="T55" fmla="*/ 73 h 73"/>
                  <a:gd name="T56" fmla="*/ 16 w 19"/>
                  <a:gd name="T57" fmla="*/ 71 h 73"/>
                  <a:gd name="T58" fmla="*/ 13 w 19"/>
                  <a:gd name="T59" fmla="*/ 69 h 73"/>
                  <a:gd name="T60" fmla="*/ 9 w 19"/>
                  <a:gd name="T61" fmla="*/ 65 h 73"/>
                  <a:gd name="T62" fmla="*/ 7 w 19"/>
                  <a:gd name="T63" fmla="*/ 63 h 73"/>
                  <a:gd name="T64" fmla="*/ 5 w 19"/>
                  <a:gd name="T65" fmla="*/ 60 h 73"/>
                  <a:gd name="T66" fmla="*/ 3 w 19"/>
                  <a:gd name="T67" fmla="*/ 53 h 73"/>
                  <a:gd name="T68" fmla="*/ 1 w 19"/>
                  <a:gd name="T69" fmla="*/ 46 h 73"/>
                  <a:gd name="T70" fmla="*/ 0 w 19"/>
                  <a:gd name="T71" fmla="*/ 42 h 73"/>
                  <a:gd name="T72" fmla="*/ 0 w 19"/>
                  <a:gd name="T73" fmla="*/ 38 h 73"/>
                  <a:gd name="T74" fmla="*/ 1 w 19"/>
                  <a:gd name="T75" fmla="*/ 30 h 73"/>
                  <a:gd name="T76" fmla="*/ 2 w 19"/>
                  <a:gd name="T77" fmla="*/ 28 h 73"/>
                  <a:gd name="T78" fmla="*/ 2 w 19"/>
                  <a:gd name="T79" fmla="*/ 27 h 73"/>
                  <a:gd name="T80" fmla="*/ 2 w 19"/>
                  <a:gd name="T81" fmla="*/ 26 h 73"/>
                  <a:gd name="T82" fmla="*/ 4 w 19"/>
                  <a:gd name="T83" fmla="*/ 23 h 73"/>
                  <a:gd name="T84" fmla="*/ 5 w 19"/>
                  <a:gd name="T85" fmla="*/ 20 h 73"/>
                  <a:gd name="T86" fmla="*/ 6 w 19"/>
                  <a:gd name="T87" fmla="*/ 18 h 73"/>
                  <a:gd name="T88" fmla="*/ 7 w 19"/>
                  <a:gd name="T89" fmla="*/ 15 h 73"/>
                  <a:gd name="T90" fmla="*/ 7 w 19"/>
                  <a:gd name="T91" fmla="*/ 12 h 73"/>
                  <a:gd name="T92" fmla="*/ 8 w 19"/>
                  <a:gd name="T93" fmla="*/ 7 h 73"/>
                  <a:gd name="T94" fmla="*/ 8 w 19"/>
                  <a:gd name="T95" fmla="*/ 4 h 73"/>
                  <a:gd name="T96" fmla="*/ 8 w 19"/>
                  <a:gd name="T9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 h="73">
                    <a:moveTo>
                      <a:pt x="8" y="0"/>
                    </a:moveTo>
                    <a:cubicBezTo>
                      <a:pt x="8" y="0"/>
                      <a:pt x="9" y="1"/>
                      <a:pt x="9" y="3"/>
                    </a:cubicBezTo>
                    <a:cubicBezTo>
                      <a:pt x="10" y="4"/>
                      <a:pt x="10" y="6"/>
                      <a:pt x="11" y="7"/>
                    </a:cubicBezTo>
                    <a:cubicBezTo>
                      <a:pt x="11" y="9"/>
                      <a:pt x="11" y="10"/>
                      <a:pt x="12" y="12"/>
                    </a:cubicBezTo>
                    <a:cubicBezTo>
                      <a:pt x="12" y="14"/>
                      <a:pt x="12" y="16"/>
                      <a:pt x="12" y="19"/>
                    </a:cubicBezTo>
                    <a:cubicBezTo>
                      <a:pt x="11" y="20"/>
                      <a:pt x="11" y="21"/>
                      <a:pt x="11" y="22"/>
                    </a:cubicBezTo>
                    <a:cubicBezTo>
                      <a:pt x="11" y="23"/>
                      <a:pt x="10" y="24"/>
                      <a:pt x="10" y="26"/>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9" y="29"/>
                      <a:pt x="9" y="29"/>
                      <a:pt x="9" y="29"/>
                    </a:cubicBezTo>
                    <a:cubicBezTo>
                      <a:pt x="9" y="30"/>
                      <a:pt x="9" y="30"/>
                      <a:pt x="9" y="30"/>
                    </a:cubicBezTo>
                    <a:cubicBezTo>
                      <a:pt x="9" y="31"/>
                      <a:pt x="9" y="31"/>
                      <a:pt x="9" y="31"/>
                    </a:cubicBezTo>
                    <a:cubicBezTo>
                      <a:pt x="8" y="32"/>
                      <a:pt x="8" y="32"/>
                      <a:pt x="8" y="32"/>
                    </a:cubicBezTo>
                    <a:cubicBezTo>
                      <a:pt x="8" y="34"/>
                      <a:pt x="8" y="36"/>
                      <a:pt x="8" y="38"/>
                    </a:cubicBezTo>
                    <a:cubicBezTo>
                      <a:pt x="8" y="40"/>
                      <a:pt x="7" y="41"/>
                      <a:pt x="8" y="42"/>
                    </a:cubicBezTo>
                    <a:cubicBezTo>
                      <a:pt x="8" y="43"/>
                      <a:pt x="8" y="44"/>
                      <a:pt x="8" y="45"/>
                    </a:cubicBezTo>
                    <a:cubicBezTo>
                      <a:pt x="8" y="47"/>
                      <a:pt x="8" y="50"/>
                      <a:pt x="9" y="52"/>
                    </a:cubicBezTo>
                    <a:cubicBezTo>
                      <a:pt x="9" y="54"/>
                      <a:pt x="10" y="56"/>
                      <a:pt x="11" y="58"/>
                    </a:cubicBezTo>
                    <a:cubicBezTo>
                      <a:pt x="11" y="59"/>
                      <a:pt x="11" y="59"/>
                      <a:pt x="12" y="60"/>
                    </a:cubicBezTo>
                    <a:cubicBezTo>
                      <a:pt x="12" y="61"/>
                      <a:pt x="12" y="62"/>
                      <a:pt x="13" y="63"/>
                    </a:cubicBezTo>
                    <a:cubicBezTo>
                      <a:pt x="13" y="64"/>
                      <a:pt x="14" y="66"/>
                      <a:pt x="15" y="67"/>
                    </a:cubicBezTo>
                    <a:cubicBezTo>
                      <a:pt x="16" y="68"/>
                      <a:pt x="16" y="69"/>
                      <a:pt x="17" y="70"/>
                    </a:cubicBezTo>
                    <a:cubicBezTo>
                      <a:pt x="18" y="72"/>
                      <a:pt x="19" y="73"/>
                      <a:pt x="19" y="73"/>
                    </a:cubicBezTo>
                    <a:cubicBezTo>
                      <a:pt x="19" y="73"/>
                      <a:pt x="18" y="73"/>
                      <a:pt x="16" y="71"/>
                    </a:cubicBezTo>
                    <a:cubicBezTo>
                      <a:pt x="15" y="71"/>
                      <a:pt x="14" y="70"/>
                      <a:pt x="13" y="69"/>
                    </a:cubicBezTo>
                    <a:cubicBezTo>
                      <a:pt x="11" y="68"/>
                      <a:pt x="10" y="67"/>
                      <a:pt x="9" y="65"/>
                    </a:cubicBezTo>
                    <a:cubicBezTo>
                      <a:pt x="8" y="64"/>
                      <a:pt x="8" y="64"/>
                      <a:pt x="7" y="63"/>
                    </a:cubicBezTo>
                    <a:cubicBezTo>
                      <a:pt x="7" y="62"/>
                      <a:pt x="6" y="61"/>
                      <a:pt x="5" y="60"/>
                    </a:cubicBezTo>
                    <a:cubicBezTo>
                      <a:pt x="4" y="58"/>
                      <a:pt x="3" y="56"/>
                      <a:pt x="3" y="53"/>
                    </a:cubicBezTo>
                    <a:cubicBezTo>
                      <a:pt x="2" y="51"/>
                      <a:pt x="1" y="49"/>
                      <a:pt x="1" y="46"/>
                    </a:cubicBezTo>
                    <a:cubicBezTo>
                      <a:pt x="0" y="45"/>
                      <a:pt x="0" y="44"/>
                      <a:pt x="0" y="42"/>
                    </a:cubicBezTo>
                    <a:cubicBezTo>
                      <a:pt x="0" y="41"/>
                      <a:pt x="0" y="40"/>
                      <a:pt x="0" y="38"/>
                    </a:cubicBezTo>
                    <a:cubicBezTo>
                      <a:pt x="0" y="36"/>
                      <a:pt x="1" y="33"/>
                      <a:pt x="1" y="30"/>
                    </a:cubicBezTo>
                    <a:cubicBezTo>
                      <a:pt x="2" y="28"/>
                      <a:pt x="2" y="28"/>
                      <a:pt x="2" y="28"/>
                    </a:cubicBezTo>
                    <a:cubicBezTo>
                      <a:pt x="2" y="27"/>
                      <a:pt x="2" y="27"/>
                      <a:pt x="2" y="27"/>
                    </a:cubicBezTo>
                    <a:cubicBezTo>
                      <a:pt x="2" y="26"/>
                      <a:pt x="2" y="26"/>
                      <a:pt x="2" y="26"/>
                    </a:cubicBezTo>
                    <a:cubicBezTo>
                      <a:pt x="3" y="25"/>
                      <a:pt x="3" y="24"/>
                      <a:pt x="4" y="23"/>
                    </a:cubicBezTo>
                    <a:cubicBezTo>
                      <a:pt x="4" y="22"/>
                      <a:pt x="5" y="21"/>
                      <a:pt x="5" y="20"/>
                    </a:cubicBezTo>
                    <a:cubicBezTo>
                      <a:pt x="5" y="19"/>
                      <a:pt x="6" y="19"/>
                      <a:pt x="6" y="18"/>
                    </a:cubicBezTo>
                    <a:cubicBezTo>
                      <a:pt x="6" y="17"/>
                      <a:pt x="7" y="16"/>
                      <a:pt x="7" y="15"/>
                    </a:cubicBezTo>
                    <a:cubicBezTo>
                      <a:pt x="7" y="14"/>
                      <a:pt x="7" y="13"/>
                      <a:pt x="7" y="12"/>
                    </a:cubicBezTo>
                    <a:cubicBezTo>
                      <a:pt x="7" y="10"/>
                      <a:pt x="8" y="9"/>
                      <a:pt x="8" y="7"/>
                    </a:cubicBezTo>
                    <a:cubicBezTo>
                      <a:pt x="8" y="6"/>
                      <a:pt x="8" y="5"/>
                      <a:pt x="8" y="4"/>
                    </a:cubicBezTo>
                    <a:cubicBezTo>
                      <a:pt x="8" y="1"/>
                      <a:pt x="8" y="0"/>
                      <a:pt x="8" y="0"/>
                    </a:cubicBezTo>
                  </a:path>
                </a:pathLst>
              </a:custGeom>
              <a:solidFill>
                <a:srgbClr val="B119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2" name="Freeform 486">
                <a:extLst>
                  <a:ext uri="{FF2B5EF4-FFF2-40B4-BE49-F238E27FC236}">
                    <a16:creationId xmlns:a16="http://schemas.microsoft.com/office/drawing/2014/main" id="{E523C55E-219B-4F7F-BE28-C8318B2CF916}"/>
                  </a:ext>
                </a:extLst>
              </p:cNvPr>
              <p:cNvSpPr>
                <a:spLocks noEditPoints="1"/>
              </p:cNvSpPr>
              <p:nvPr/>
            </p:nvSpPr>
            <p:spPr bwMode="auto">
              <a:xfrm>
                <a:off x="1596" y="1767"/>
                <a:ext cx="392" cy="432"/>
              </a:xfrm>
              <a:custGeom>
                <a:avLst/>
                <a:gdLst>
                  <a:gd name="T0" fmla="*/ 2 w 165"/>
                  <a:gd name="T1" fmla="*/ 180 h 182"/>
                  <a:gd name="T2" fmla="*/ 1 w 165"/>
                  <a:gd name="T3" fmla="*/ 181 h 182"/>
                  <a:gd name="T4" fmla="*/ 0 w 165"/>
                  <a:gd name="T5" fmla="*/ 182 h 182"/>
                  <a:gd name="T6" fmla="*/ 0 w 165"/>
                  <a:gd name="T7" fmla="*/ 182 h 182"/>
                  <a:gd name="T8" fmla="*/ 1 w 165"/>
                  <a:gd name="T9" fmla="*/ 181 h 182"/>
                  <a:gd name="T10" fmla="*/ 1 w 165"/>
                  <a:gd name="T11" fmla="*/ 181 h 182"/>
                  <a:gd name="T12" fmla="*/ 2 w 165"/>
                  <a:gd name="T13" fmla="*/ 180 h 182"/>
                  <a:gd name="T14" fmla="*/ 2 w 165"/>
                  <a:gd name="T15" fmla="*/ 180 h 182"/>
                  <a:gd name="T16" fmla="*/ 37 w 165"/>
                  <a:gd name="T17" fmla="*/ 133 h 182"/>
                  <a:gd name="T18" fmla="*/ 28 w 165"/>
                  <a:gd name="T19" fmla="*/ 143 h 182"/>
                  <a:gd name="T20" fmla="*/ 19 w 165"/>
                  <a:gd name="T21" fmla="*/ 156 h 182"/>
                  <a:gd name="T22" fmla="*/ 17 w 165"/>
                  <a:gd name="T23" fmla="*/ 161 h 182"/>
                  <a:gd name="T24" fmla="*/ 15 w 165"/>
                  <a:gd name="T25" fmla="*/ 165 h 182"/>
                  <a:gd name="T26" fmla="*/ 16 w 165"/>
                  <a:gd name="T27" fmla="*/ 163 h 182"/>
                  <a:gd name="T28" fmla="*/ 36 w 165"/>
                  <a:gd name="T29" fmla="*/ 136 h 182"/>
                  <a:gd name="T30" fmla="*/ 37 w 165"/>
                  <a:gd name="T31" fmla="*/ 133 h 182"/>
                  <a:gd name="T32" fmla="*/ 140 w 165"/>
                  <a:gd name="T33" fmla="*/ 61 h 182"/>
                  <a:gd name="T34" fmla="*/ 140 w 165"/>
                  <a:gd name="T35" fmla="*/ 61 h 182"/>
                  <a:gd name="T36" fmla="*/ 138 w 165"/>
                  <a:gd name="T37" fmla="*/ 63 h 182"/>
                  <a:gd name="T38" fmla="*/ 138 w 165"/>
                  <a:gd name="T39" fmla="*/ 63 h 182"/>
                  <a:gd name="T40" fmla="*/ 137 w 165"/>
                  <a:gd name="T41" fmla="*/ 64 h 182"/>
                  <a:gd name="T42" fmla="*/ 137 w 165"/>
                  <a:gd name="T43" fmla="*/ 64 h 182"/>
                  <a:gd name="T44" fmla="*/ 137 w 165"/>
                  <a:gd name="T45" fmla="*/ 64 h 182"/>
                  <a:gd name="T46" fmla="*/ 137 w 165"/>
                  <a:gd name="T47" fmla="*/ 64 h 182"/>
                  <a:gd name="T48" fmla="*/ 133 w 165"/>
                  <a:gd name="T49" fmla="*/ 67 h 182"/>
                  <a:gd name="T50" fmla="*/ 127 w 165"/>
                  <a:gd name="T51" fmla="*/ 71 h 182"/>
                  <a:gd name="T52" fmla="*/ 120 w 165"/>
                  <a:gd name="T53" fmla="*/ 76 h 182"/>
                  <a:gd name="T54" fmla="*/ 113 w 165"/>
                  <a:gd name="T55" fmla="*/ 80 h 182"/>
                  <a:gd name="T56" fmla="*/ 106 w 165"/>
                  <a:gd name="T57" fmla="*/ 84 h 182"/>
                  <a:gd name="T58" fmla="*/ 99 w 165"/>
                  <a:gd name="T59" fmla="*/ 88 h 182"/>
                  <a:gd name="T60" fmla="*/ 86 w 165"/>
                  <a:gd name="T61" fmla="*/ 95 h 182"/>
                  <a:gd name="T62" fmla="*/ 80 w 165"/>
                  <a:gd name="T63" fmla="*/ 100 h 182"/>
                  <a:gd name="T64" fmla="*/ 88 w 165"/>
                  <a:gd name="T65" fmla="*/ 96 h 182"/>
                  <a:gd name="T66" fmla="*/ 103 w 165"/>
                  <a:gd name="T67" fmla="*/ 89 h 182"/>
                  <a:gd name="T68" fmla="*/ 110 w 165"/>
                  <a:gd name="T69" fmla="*/ 85 h 182"/>
                  <a:gd name="T70" fmla="*/ 113 w 165"/>
                  <a:gd name="T71" fmla="*/ 83 h 182"/>
                  <a:gd name="T72" fmla="*/ 117 w 165"/>
                  <a:gd name="T73" fmla="*/ 80 h 182"/>
                  <a:gd name="T74" fmla="*/ 130 w 165"/>
                  <a:gd name="T75" fmla="*/ 72 h 182"/>
                  <a:gd name="T76" fmla="*/ 137 w 165"/>
                  <a:gd name="T77" fmla="*/ 66 h 182"/>
                  <a:gd name="T78" fmla="*/ 138 w 165"/>
                  <a:gd name="T79" fmla="*/ 65 h 182"/>
                  <a:gd name="T80" fmla="*/ 139 w 165"/>
                  <a:gd name="T81" fmla="*/ 65 h 182"/>
                  <a:gd name="T82" fmla="*/ 140 w 165"/>
                  <a:gd name="T83" fmla="*/ 62 h 182"/>
                  <a:gd name="T84" fmla="*/ 140 w 165"/>
                  <a:gd name="T85" fmla="*/ 61 h 182"/>
                  <a:gd name="T86" fmla="*/ 163 w 165"/>
                  <a:gd name="T87" fmla="*/ 0 h 182"/>
                  <a:gd name="T88" fmla="*/ 164 w 165"/>
                  <a:gd name="T89" fmla="*/ 3 h 182"/>
                  <a:gd name="T90" fmla="*/ 164 w 165"/>
                  <a:gd name="T91" fmla="*/ 11 h 182"/>
                  <a:gd name="T92" fmla="*/ 164 w 165"/>
                  <a:gd name="T93" fmla="*/ 19 h 182"/>
                  <a:gd name="T94" fmla="*/ 159 w 165"/>
                  <a:gd name="T95" fmla="*/ 35 h 182"/>
                  <a:gd name="T96" fmla="*/ 158 w 165"/>
                  <a:gd name="T97" fmla="*/ 39 h 182"/>
                  <a:gd name="T98" fmla="*/ 157 w 165"/>
                  <a:gd name="T99" fmla="*/ 41 h 182"/>
                  <a:gd name="T100" fmla="*/ 157 w 165"/>
                  <a:gd name="T101" fmla="*/ 41 h 182"/>
                  <a:gd name="T102" fmla="*/ 158 w 165"/>
                  <a:gd name="T103" fmla="*/ 42 h 182"/>
                  <a:gd name="T104" fmla="*/ 161 w 165"/>
                  <a:gd name="T105" fmla="*/ 35 h 182"/>
                  <a:gd name="T106" fmla="*/ 162 w 165"/>
                  <a:gd name="T107" fmla="*/ 31 h 182"/>
                  <a:gd name="T108" fmla="*/ 163 w 165"/>
                  <a:gd name="T109" fmla="*/ 27 h 182"/>
                  <a:gd name="T110" fmla="*/ 164 w 165"/>
                  <a:gd name="T111" fmla="*/ 23 h 182"/>
                  <a:gd name="T112" fmla="*/ 164 w 165"/>
                  <a:gd name="T113" fmla="*/ 19 h 182"/>
                  <a:gd name="T114" fmla="*/ 165 w 165"/>
                  <a:gd name="T115" fmla="*/ 11 h 182"/>
                  <a:gd name="T116" fmla="*/ 164 w 165"/>
                  <a:gd name="T117" fmla="*/ 7 h 182"/>
                  <a:gd name="T118" fmla="*/ 164 w 165"/>
                  <a:gd name="T119" fmla="*/ 5 h 182"/>
                  <a:gd name="T120" fmla="*/ 164 w 165"/>
                  <a:gd name="T121" fmla="*/ 3 h 182"/>
                  <a:gd name="T122" fmla="*/ 163 w 165"/>
                  <a:gd name="T12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182">
                    <a:moveTo>
                      <a:pt x="2" y="180"/>
                    </a:moveTo>
                    <a:cubicBezTo>
                      <a:pt x="1" y="181"/>
                      <a:pt x="1" y="181"/>
                      <a:pt x="1" y="181"/>
                    </a:cubicBezTo>
                    <a:cubicBezTo>
                      <a:pt x="0" y="182"/>
                      <a:pt x="0" y="182"/>
                      <a:pt x="0" y="182"/>
                    </a:cubicBezTo>
                    <a:cubicBezTo>
                      <a:pt x="0" y="182"/>
                      <a:pt x="0" y="182"/>
                      <a:pt x="0" y="182"/>
                    </a:cubicBezTo>
                    <a:cubicBezTo>
                      <a:pt x="1" y="181"/>
                      <a:pt x="1" y="181"/>
                      <a:pt x="1" y="181"/>
                    </a:cubicBezTo>
                    <a:cubicBezTo>
                      <a:pt x="1" y="181"/>
                      <a:pt x="1" y="181"/>
                      <a:pt x="1" y="181"/>
                    </a:cubicBezTo>
                    <a:cubicBezTo>
                      <a:pt x="2" y="180"/>
                      <a:pt x="2" y="180"/>
                      <a:pt x="2" y="180"/>
                    </a:cubicBezTo>
                    <a:cubicBezTo>
                      <a:pt x="2" y="180"/>
                      <a:pt x="2" y="180"/>
                      <a:pt x="2" y="180"/>
                    </a:cubicBezTo>
                    <a:moveTo>
                      <a:pt x="37" y="133"/>
                    </a:moveTo>
                    <a:cubicBezTo>
                      <a:pt x="34" y="136"/>
                      <a:pt x="31" y="140"/>
                      <a:pt x="28" y="143"/>
                    </a:cubicBezTo>
                    <a:cubicBezTo>
                      <a:pt x="25" y="148"/>
                      <a:pt x="22" y="152"/>
                      <a:pt x="19" y="156"/>
                    </a:cubicBezTo>
                    <a:cubicBezTo>
                      <a:pt x="17" y="161"/>
                      <a:pt x="17" y="161"/>
                      <a:pt x="17" y="161"/>
                    </a:cubicBezTo>
                    <a:cubicBezTo>
                      <a:pt x="15" y="165"/>
                      <a:pt x="15" y="165"/>
                      <a:pt x="15" y="165"/>
                    </a:cubicBezTo>
                    <a:cubicBezTo>
                      <a:pt x="16" y="164"/>
                      <a:pt x="16" y="164"/>
                      <a:pt x="16" y="163"/>
                    </a:cubicBezTo>
                    <a:cubicBezTo>
                      <a:pt x="23" y="154"/>
                      <a:pt x="29" y="145"/>
                      <a:pt x="36" y="136"/>
                    </a:cubicBezTo>
                    <a:cubicBezTo>
                      <a:pt x="36" y="135"/>
                      <a:pt x="36" y="134"/>
                      <a:pt x="37" y="133"/>
                    </a:cubicBezTo>
                    <a:moveTo>
                      <a:pt x="140" y="61"/>
                    </a:moveTo>
                    <a:cubicBezTo>
                      <a:pt x="140" y="61"/>
                      <a:pt x="140" y="61"/>
                      <a:pt x="140" y="61"/>
                    </a:cubicBezTo>
                    <a:cubicBezTo>
                      <a:pt x="138" y="63"/>
                      <a:pt x="138" y="63"/>
                      <a:pt x="138" y="63"/>
                    </a:cubicBezTo>
                    <a:cubicBezTo>
                      <a:pt x="138" y="63"/>
                      <a:pt x="138" y="63"/>
                      <a:pt x="138" y="63"/>
                    </a:cubicBezTo>
                    <a:cubicBezTo>
                      <a:pt x="137" y="64"/>
                      <a:pt x="137" y="64"/>
                      <a:pt x="137" y="64"/>
                    </a:cubicBezTo>
                    <a:cubicBezTo>
                      <a:pt x="137" y="64"/>
                      <a:pt x="137" y="64"/>
                      <a:pt x="137" y="64"/>
                    </a:cubicBezTo>
                    <a:cubicBezTo>
                      <a:pt x="137" y="64"/>
                      <a:pt x="137" y="64"/>
                      <a:pt x="137" y="64"/>
                    </a:cubicBezTo>
                    <a:cubicBezTo>
                      <a:pt x="137" y="64"/>
                      <a:pt x="137" y="64"/>
                      <a:pt x="137" y="64"/>
                    </a:cubicBezTo>
                    <a:cubicBezTo>
                      <a:pt x="133" y="67"/>
                      <a:pt x="133" y="67"/>
                      <a:pt x="133" y="67"/>
                    </a:cubicBezTo>
                    <a:cubicBezTo>
                      <a:pt x="131" y="68"/>
                      <a:pt x="129" y="70"/>
                      <a:pt x="127" y="71"/>
                    </a:cubicBezTo>
                    <a:cubicBezTo>
                      <a:pt x="124" y="73"/>
                      <a:pt x="122" y="74"/>
                      <a:pt x="120" y="76"/>
                    </a:cubicBezTo>
                    <a:cubicBezTo>
                      <a:pt x="113" y="80"/>
                      <a:pt x="113" y="80"/>
                      <a:pt x="113" y="80"/>
                    </a:cubicBezTo>
                    <a:cubicBezTo>
                      <a:pt x="106" y="84"/>
                      <a:pt x="106" y="84"/>
                      <a:pt x="106" y="84"/>
                    </a:cubicBezTo>
                    <a:cubicBezTo>
                      <a:pt x="104" y="85"/>
                      <a:pt x="101" y="87"/>
                      <a:pt x="99" y="88"/>
                    </a:cubicBezTo>
                    <a:cubicBezTo>
                      <a:pt x="86" y="95"/>
                      <a:pt x="86" y="95"/>
                      <a:pt x="86" y="95"/>
                    </a:cubicBezTo>
                    <a:cubicBezTo>
                      <a:pt x="84" y="96"/>
                      <a:pt x="82" y="98"/>
                      <a:pt x="80" y="100"/>
                    </a:cubicBezTo>
                    <a:cubicBezTo>
                      <a:pt x="83" y="99"/>
                      <a:pt x="86" y="97"/>
                      <a:pt x="88" y="96"/>
                    </a:cubicBezTo>
                    <a:cubicBezTo>
                      <a:pt x="93" y="94"/>
                      <a:pt x="98" y="91"/>
                      <a:pt x="103" y="89"/>
                    </a:cubicBezTo>
                    <a:cubicBezTo>
                      <a:pt x="110" y="85"/>
                      <a:pt x="110" y="85"/>
                      <a:pt x="110" y="85"/>
                    </a:cubicBezTo>
                    <a:cubicBezTo>
                      <a:pt x="111" y="84"/>
                      <a:pt x="112" y="83"/>
                      <a:pt x="113" y="83"/>
                    </a:cubicBezTo>
                    <a:cubicBezTo>
                      <a:pt x="117" y="80"/>
                      <a:pt x="117" y="80"/>
                      <a:pt x="117" y="80"/>
                    </a:cubicBezTo>
                    <a:cubicBezTo>
                      <a:pt x="122" y="78"/>
                      <a:pt x="126" y="75"/>
                      <a:pt x="130" y="72"/>
                    </a:cubicBezTo>
                    <a:cubicBezTo>
                      <a:pt x="137" y="66"/>
                      <a:pt x="137" y="66"/>
                      <a:pt x="137" y="66"/>
                    </a:cubicBezTo>
                    <a:cubicBezTo>
                      <a:pt x="138" y="65"/>
                      <a:pt x="138" y="65"/>
                      <a:pt x="138" y="65"/>
                    </a:cubicBezTo>
                    <a:cubicBezTo>
                      <a:pt x="139" y="65"/>
                      <a:pt x="139" y="65"/>
                      <a:pt x="139" y="65"/>
                    </a:cubicBezTo>
                    <a:cubicBezTo>
                      <a:pt x="139" y="64"/>
                      <a:pt x="140" y="63"/>
                      <a:pt x="140" y="62"/>
                    </a:cubicBezTo>
                    <a:cubicBezTo>
                      <a:pt x="140" y="61"/>
                      <a:pt x="140" y="61"/>
                      <a:pt x="140" y="61"/>
                    </a:cubicBezTo>
                    <a:moveTo>
                      <a:pt x="163" y="0"/>
                    </a:moveTo>
                    <a:cubicBezTo>
                      <a:pt x="163" y="1"/>
                      <a:pt x="164" y="2"/>
                      <a:pt x="164" y="3"/>
                    </a:cubicBezTo>
                    <a:cubicBezTo>
                      <a:pt x="164" y="5"/>
                      <a:pt x="164" y="8"/>
                      <a:pt x="164" y="11"/>
                    </a:cubicBezTo>
                    <a:cubicBezTo>
                      <a:pt x="164" y="14"/>
                      <a:pt x="164" y="16"/>
                      <a:pt x="164" y="19"/>
                    </a:cubicBezTo>
                    <a:cubicBezTo>
                      <a:pt x="163" y="25"/>
                      <a:pt x="162" y="30"/>
                      <a:pt x="159" y="35"/>
                    </a:cubicBezTo>
                    <a:cubicBezTo>
                      <a:pt x="159" y="36"/>
                      <a:pt x="158" y="38"/>
                      <a:pt x="158" y="39"/>
                    </a:cubicBezTo>
                    <a:cubicBezTo>
                      <a:pt x="157" y="41"/>
                      <a:pt x="157" y="41"/>
                      <a:pt x="157" y="41"/>
                    </a:cubicBezTo>
                    <a:cubicBezTo>
                      <a:pt x="157" y="41"/>
                      <a:pt x="157" y="41"/>
                      <a:pt x="157" y="41"/>
                    </a:cubicBezTo>
                    <a:cubicBezTo>
                      <a:pt x="157" y="41"/>
                      <a:pt x="157" y="42"/>
                      <a:pt x="158" y="42"/>
                    </a:cubicBezTo>
                    <a:cubicBezTo>
                      <a:pt x="159" y="40"/>
                      <a:pt x="160" y="37"/>
                      <a:pt x="161" y="35"/>
                    </a:cubicBezTo>
                    <a:cubicBezTo>
                      <a:pt x="162" y="31"/>
                      <a:pt x="162" y="31"/>
                      <a:pt x="162" y="31"/>
                    </a:cubicBezTo>
                    <a:cubicBezTo>
                      <a:pt x="163" y="27"/>
                      <a:pt x="163" y="27"/>
                      <a:pt x="163" y="27"/>
                    </a:cubicBezTo>
                    <a:cubicBezTo>
                      <a:pt x="164" y="23"/>
                      <a:pt x="164" y="23"/>
                      <a:pt x="164" y="23"/>
                    </a:cubicBezTo>
                    <a:cubicBezTo>
                      <a:pt x="164" y="19"/>
                      <a:pt x="164" y="19"/>
                      <a:pt x="164" y="19"/>
                    </a:cubicBezTo>
                    <a:cubicBezTo>
                      <a:pt x="165" y="17"/>
                      <a:pt x="165" y="14"/>
                      <a:pt x="165" y="11"/>
                    </a:cubicBezTo>
                    <a:cubicBezTo>
                      <a:pt x="164" y="7"/>
                      <a:pt x="164" y="7"/>
                      <a:pt x="164" y="7"/>
                    </a:cubicBezTo>
                    <a:cubicBezTo>
                      <a:pt x="164" y="5"/>
                      <a:pt x="164" y="5"/>
                      <a:pt x="164" y="5"/>
                    </a:cubicBezTo>
                    <a:cubicBezTo>
                      <a:pt x="164" y="3"/>
                      <a:pt x="164" y="3"/>
                      <a:pt x="164" y="3"/>
                    </a:cubicBezTo>
                    <a:cubicBezTo>
                      <a:pt x="164" y="2"/>
                      <a:pt x="164" y="1"/>
                      <a:pt x="163"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3" name="Freeform 487">
                <a:extLst>
                  <a:ext uri="{FF2B5EF4-FFF2-40B4-BE49-F238E27FC236}">
                    <a16:creationId xmlns:a16="http://schemas.microsoft.com/office/drawing/2014/main" id="{EE99C138-EC3E-49B6-8DBA-314B98C89E88}"/>
                  </a:ext>
                </a:extLst>
              </p:cNvPr>
              <p:cNvSpPr>
                <a:spLocks noEditPoints="1"/>
              </p:cNvSpPr>
              <p:nvPr/>
            </p:nvSpPr>
            <p:spPr bwMode="auto">
              <a:xfrm>
                <a:off x="1848" y="1715"/>
                <a:ext cx="145" cy="237"/>
              </a:xfrm>
              <a:custGeom>
                <a:avLst/>
                <a:gdLst>
                  <a:gd name="T0" fmla="*/ 26 w 61"/>
                  <a:gd name="T1" fmla="*/ 79 h 100"/>
                  <a:gd name="T2" fmla="*/ 26 w 61"/>
                  <a:gd name="T3" fmla="*/ 79 h 100"/>
                  <a:gd name="T4" fmla="*/ 53 w 61"/>
                  <a:gd name="T5" fmla="*/ 12 h 100"/>
                  <a:gd name="T6" fmla="*/ 54 w 61"/>
                  <a:gd name="T7" fmla="*/ 26 h 100"/>
                  <a:gd name="T8" fmla="*/ 53 w 61"/>
                  <a:gd name="T9" fmla="*/ 33 h 100"/>
                  <a:gd name="T10" fmla="*/ 52 w 61"/>
                  <a:gd name="T11" fmla="*/ 40 h 100"/>
                  <a:gd name="T12" fmla="*/ 47 w 61"/>
                  <a:gd name="T13" fmla="*/ 54 h 100"/>
                  <a:gd name="T14" fmla="*/ 46 w 61"/>
                  <a:gd name="T15" fmla="*/ 58 h 100"/>
                  <a:gd name="T16" fmla="*/ 44 w 61"/>
                  <a:gd name="T17" fmla="*/ 61 h 100"/>
                  <a:gd name="T18" fmla="*/ 42 w 61"/>
                  <a:gd name="T19" fmla="*/ 64 h 100"/>
                  <a:gd name="T20" fmla="*/ 39 w 61"/>
                  <a:gd name="T21" fmla="*/ 67 h 100"/>
                  <a:gd name="T22" fmla="*/ 34 w 61"/>
                  <a:gd name="T23" fmla="*/ 72 h 100"/>
                  <a:gd name="T24" fmla="*/ 31 w 61"/>
                  <a:gd name="T25" fmla="*/ 74 h 100"/>
                  <a:gd name="T26" fmla="*/ 28 w 61"/>
                  <a:gd name="T27" fmla="*/ 77 h 100"/>
                  <a:gd name="T28" fmla="*/ 27 w 61"/>
                  <a:gd name="T29" fmla="*/ 78 h 100"/>
                  <a:gd name="T30" fmla="*/ 26 w 61"/>
                  <a:gd name="T31" fmla="*/ 79 h 100"/>
                  <a:gd name="T32" fmla="*/ 26 w 61"/>
                  <a:gd name="T33" fmla="*/ 79 h 100"/>
                  <a:gd name="T34" fmla="*/ 26 w 61"/>
                  <a:gd name="T35" fmla="*/ 79 h 100"/>
                  <a:gd name="T36" fmla="*/ 25 w 61"/>
                  <a:gd name="T37" fmla="*/ 79 h 100"/>
                  <a:gd name="T38" fmla="*/ 24 w 61"/>
                  <a:gd name="T39" fmla="*/ 80 h 100"/>
                  <a:gd name="T40" fmla="*/ 23 w 61"/>
                  <a:gd name="T41" fmla="*/ 80 h 100"/>
                  <a:gd name="T42" fmla="*/ 11 w 61"/>
                  <a:gd name="T43" fmla="*/ 90 h 100"/>
                  <a:gd name="T44" fmla="*/ 3 w 61"/>
                  <a:gd name="T45" fmla="*/ 97 h 100"/>
                  <a:gd name="T46" fmla="*/ 0 w 61"/>
                  <a:gd name="T47" fmla="*/ 100 h 100"/>
                  <a:gd name="T48" fmla="*/ 12 w 61"/>
                  <a:gd name="T49" fmla="*/ 93 h 100"/>
                  <a:gd name="T50" fmla="*/ 29 w 61"/>
                  <a:gd name="T51" fmla="*/ 82 h 100"/>
                  <a:gd name="T52" fmla="*/ 37 w 61"/>
                  <a:gd name="T53" fmla="*/ 75 h 100"/>
                  <a:gd name="T54" fmla="*/ 38 w 61"/>
                  <a:gd name="T55" fmla="*/ 72 h 100"/>
                  <a:gd name="T56" fmla="*/ 40 w 61"/>
                  <a:gd name="T57" fmla="*/ 68 h 100"/>
                  <a:gd name="T58" fmla="*/ 43 w 61"/>
                  <a:gd name="T59" fmla="*/ 64 h 100"/>
                  <a:gd name="T60" fmla="*/ 47 w 61"/>
                  <a:gd name="T61" fmla="*/ 62 h 100"/>
                  <a:gd name="T62" fmla="*/ 55 w 61"/>
                  <a:gd name="T63" fmla="*/ 41 h 100"/>
                  <a:gd name="T64" fmla="*/ 54 w 61"/>
                  <a:gd name="T65" fmla="*/ 16 h 100"/>
                  <a:gd name="T66" fmla="*/ 53 w 61"/>
                  <a:gd name="T67" fmla="*/ 12 h 100"/>
                  <a:gd name="T68" fmla="*/ 51 w 61"/>
                  <a:gd name="T69" fmla="*/ 0 h 100"/>
                  <a:gd name="T70" fmla="*/ 52 w 61"/>
                  <a:gd name="T71" fmla="*/ 2 h 100"/>
                  <a:gd name="T72" fmla="*/ 52 w 61"/>
                  <a:gd name="T73" fmla="*/ 4 h 100"/>
                  <a:gd name="T74" fmla="*/ 57 w 61"/>
                  <a:gd name="T75" fmla="*/ 15 h 100"/>
                  <a:gd name="T76" fmla="*/ 60 w 61"/>
                  <a:gd name="T77" fmla="*/ 41 h 100"/>
                  <a:gd name="T78" fmla="*/ 56 w 61"/>
                  <a:gd name="T79" fmla="*/ 58 h 100"/>
                  <a:gd name="T80" fmla="*/ 53 w 61"/>
                  <a:gd name="T81" fmla="*/ 65 h 100"/>
                  <a:gd name="T82" fmla="*/ 53 w 61"/>
                  <a:gd name="T83" fmla="*/ 68 h 100"/>
                  <a:gd name="T84" fmla="*/ 58 w 61"/>
                  <a:gd name="T85" fmla="*/ 58 h 100"/>
                  <a:gd name="T86" fmla="*/ 59 w 61"/>
                  <a:gd name="T87" fmla="*/ 54 h 100"/>
                  <a:gd name="T88" fmla="*/ 60 w 61"/>
                  <a:gd name="T89" fmla="*/ 50 h 100"/>
                  <a:gd name="T90" fmla="*/ 61 w 61"/>
                  <a:gd name="T91" fmla="*/ 46 h 100"/>
                  <a:gd name="T92" fmla="*/ 61 w 61"/>
                  <a:gd name="T93" fmla="*/ 42 h 100"/>
                  <a:gd name="T94" fmla="*/ 61 w 61"/>
                  <a:gd name="T95" fmla="*/ 33 h 100"/>
                  <a:gd name="T96" fmla="*/ 61 w 61"/>
                  <a:gd name="T97" fmla="*/ 29 h 100"/>
                  <a:gd name="T98" fmla="*/ 60 w 61"/>
                  <a:gd name="T99" fmla="*/ 27 h 100"/>
                  <a:gd name="T100" fmla="*/ 60 w 61"/>
                  <a:gd name="T101" fmla="*/ 25 h 100"/>
                  <a:gd name="T102" fmla="*/ 59 w 61"/>
                  <a:gd name="T103" fmla="*/ 21 h 100"/>
                  <a:gd name="T104" fmla="*/ 58 w 61"/>
                  <a:gd name="T105" fmla="*/ 17 h 100"/>
                  <a:gd name="T106" fmla="*/ 58 w 61"/>
                  <a:gd name="T107" fmla="*/ 15 h 100"/>
                  <a:gd name="T108" fmla="*/ 57 w 61"/>
                  <a:gd name="T109" fmla="*/ 13 h 100"/>
                  <a:gd name="T110" fmla="*/ 55 w 61"/>
                  <a:gd name="T111" fmla="*/ 9 h 100"/>
                  <a:gd name="T112" fmla="*/ 54 w 61"/>
                  <a:gd name="T113" fmla="*/ 5 h 100"/>
                  <a:gd name="T114" fmla="*/ 52 w 61"/>
                  <a:gd name="T115" fmla="*/ 2 h 100"/>
                  <a:gd name="T116" fmla="*/ 51 w 61"/>
                  <a:gd name="T117"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1" h="100">
                    <a:moveTo>
                      <a:pt x="26" y="79"/>
                    </a:moveTo>
                    <a:cubicBezTo>
                      <a:pt x="26" y="79"/>
                      <a:pt x="26" y="79"/>
                      <a:pt x="26" y="79"/>
                    </a:cubicBezTo>
                    <a:moveTo>
                      <a:pt x="53" y="12"/>
                    </a:moveTo>
                    <a:cubicBezTo>
                      <a:pt x="54" y="17"/>
                      <a:pt x="54" y="22"/>
                      <a:pt x="54" y="26"/>
                    </a:cubicBezTo>
                    <a:cubicBezTo>
                      <a:pt x="54" y="28"/>
                      <a:pt x="53" y="31"/>
                      <a:pt x="53" y="33"/>
                    </a:cubicBezTo>
                    <a:cubicBezTo>
                      <a:pt x="53" y="35"/>
                      <a:pt x="53" y="38"/>
                      <a:pt x="52" y="40"/>
                    </a:cubicBezTo>
                    <a:cubicBezTo>
                      <a:pt x="51" y="45"/>
                      <a:pt x="50" y="50"/>
                      <a:pt x="47" y="54"/>
                    </a:cubicBezTo>
                    <a:cubicBezTo>
                      <a:pt x="47" y="55"/>
                      <a:pt x="46" y="57"/>
                      <a:pt x="46" y="58"/>
                    </a:cubicBezTo>
                    <a:cubicBezTo>
                      <a:pt x="44" y="61"/>
                      <a:pt x="44" y="61"/>
                      <a:pt x="44" y="61"/>
                    </a:cubicBezTo>
                    <a:cubicBezTo>
                      <a:pt x="42" y="64"/>
                      <a:pt x="42" y="64"/>
                      <a:pt x="42" y="64"/>
                    </a:cubicBezTo>
                    <a:cubicBezTo>
                      <a:pt x="39" y="67"/>
                      <a:pt x="39" y="67"/>
                      <a:pt x="39" y="67"/>
                    </a:cubicBezTo>
                    <a:cubicBezTo>
                      <a:pt x="38" y="68"/>
                      <a:pt x="36" y="70"/>
                      <a:pt x="34" y="72"/>
                    </a:cubicBezTo>
                    <a:cubicBezTo>
                      <a:pt x="33" y="73"/>
                      <a:pt x="32" y="74"/>
                      <a:pt x="31" y="74"/>
                    </a:cubicBezTo>
                    <a:cubicBezTo>
                      <a:pt x="28" y="77"/>
                      <a:pt x="28" y="77"/>
                      <a:pt x="28" y="77"/>
                    </a:cubicBezTo>
                    <a:cubicBezTo>
                      <a:pt x="27" y="78"/>
                      <a:pt x="27" y="78"/>
                      <a:pt x="27" y="78"/>
                    </a:cubicBezTo>
                    <a:cubicBezTo>
                      <a:pt x="26" y="79"/>
                      <a:pt x="26" y="79"/>
                      <a:pt x="26" y="79"/>
                    </a:cubicBezTo>
                    <a:cubicBezTo>
                      <a:pt x="26" y="79"/>
                      <a:pt x="26" y="79"/>
                      <a:pt x="26" y="79"/>
                    </a:cubicBezTo>
                    <a:cubicBezTo>
                      <a:pt x="26" y="79"/>
                      <a:pt x="26" y="79"/>
                      <a:pt x="26" y="79"/>
                    </a:cubicBezTo>
                    <a:cubicBezTo>
                      <a:pt x="25" y="79"/>
                      <a:pt x="25" y="79"/>
                      <a:pt x="25" y="79"/>
                    </a:cubicBezTo>
                    <a:cubicBezTo>
                      <a:pt x="24" y="80"/>
                      <a:pt x="24" y="80"/>
                      <a:pt x="24" y="80"/>
                    </a:cubicBezTo>
                    <a:cubicBezTo>
                      <a:pt x="24" y="80"/>
                      <a:pt x="24" y="80"/>
                      <a:pt x="23" y="80"/>
                    </a:cubicBezTo>
                    <a:cubicBezTo>
                      <a:pt x="19" y="84"/>
                      <a:pt x="15" y="87"/>
                      <a:pt x="11" y="90"/>
                    </a:cubicBezTo>
                    <a:cubicBezTo>
                      <a:pt x="3" y="97"/>
                      <a:pt x="3" y="97"/>
                      <a:pt x="3" y="97"/>
                    </a:cubicBezTo>
                    <a:cubicBezTo>
                      <a:pt x="2" y="98"/>
                      <a:pt x="1" y="99"/>
                      <a:pt x="0" y="100"/>
                    </a:cubicBezTo>
                    <a:cubicBezTo>
                      <a:pt x="4" y="98"/>
                      <a:pt x="8" y="96"/>
                      <a:pt x="12" y="93"/>
                    </a:cubicBezTo>
                    <a:cubicBezTo>
                      <a:pt x="18" y="90"/>
                      <a:pt x="24" y="86"/>
                      <a:pt x="29" y="82"/>
                    </a:cubicBezTo>
                    <a:cubicBezTo>
                      <a:pt x="32" y="80"/>
                      <a:pt x="34" y="77"/>
                      <a:pt x="37" y="75"/>
                    </a:cubicBezTo>
                    <a:cubicBezTo>
                      <a:pt x="37" y="74"/>
                      <a:pt x="38" y="73"/>
                      <a:pt x="38" y="72"/>
                    </a:cubicBezTo>
                    <a:cubicBezTo>
                      <a:pt x="39" y="71"/>
                      <a:pt x="39" y="69"/>
                      <a:pt x="40" y="68"/>
                    </a:cubicBezTo>
                    <a:cubicBezTo>
                      <a:pt x="41" y="67"/>
                      <a:pt x="41" y="66"/>
                      <a:pt x="43" y="64"/>
                    </a:cubicBezTo>
                    <a:cubicBezTo>
                      <a:pt x="44" y="63"/>
                      <a:pt x="45" y="62"/>
                      <a:pt x="47" y="62"/>
                    </a:cubicBezTo>
                    <a:cubicBezTo>
                      <a:pt x="51" y="55"/>
                      <a:pt x="54" y="48"/>
                      <a:pt x="55" y="41"/>
                    </a:cubicBezTo>
                    <a:cubicBezTo>
                      <a:pt x="57" y="31"/>
                      <a:pt x="56" y="23"/>
                      <a:pt x="54" y="16"/>
                    </a:cubicBezTo>
                    <a:cubicBezTo>
                      <a:pt x="54" y="15"/>
                      <a:pt x="54" y="13"/>
                      <a:pt x="53" y="12"/>
                    </a:cubicBezTo>
                    <a:moveTo>
                      <a:pt x="51" y="0"/>
                    </a:moveTo>
                    <a:cubicBezTo>
                      <a:pt x="51" y="1"/>
                      <a:pt x="52" y="1"/>
                      <a:pt x="52" y="2"/>
                    </a:cubicBezTo>
                    <a:cubicBezTo>
                      <a:pt x="52" y="4"/>
                      <a:pt x="52" y="4"/>
                      <a:pt x="52" y="4"/>
                    </a:cubicBezTo>
                    <a:cubicBezTo>
                      <a:pt x="53" y="7"/>
                      <a:pt x="55" y="11"/>
                      <a:pt x="57" y="15"/>
                    </a:cubicBezTo>
                    <a:cubicBezTo>
                      <a:pt x="59" y="22"/>
                      <a:pt x="61" y="31"/>
                      <a:pt x="60" y="41"/>
                    </a:cubicBezTo>
                    <a:cubicBezTo>
                      <a:pt x="59" y="47"/>
                      <a:pt x="58" y="52"/>
                      <a:pt x="56" y="58"/>
                    </a:cubicBezTo>
                    <a:cubicBezTo>
                      <a:pt x="55" y="60"/>
                      <a:pt x="54" y="63"/>
                      <a:pt x="53" y="65"/>
                    </a:cubicBezTo>
                    <a:cubicBezTo>
                      <a:pt x="53" y="66"/>
                      <a:pt x="53" y="67"/>
                      <a:pt x="53" y="68"/>
                    </a:cubicBezTo>
                    <a:cubicBezTo>
                      <a:pt x="55" y="65"/>
                      <a:pt x="56" y="61"/>
                      <a:pt x="58" y="58"/>
                    </a:cubicBezTo>
                    <a:cubicBezTo>
                      <a:pt x="59" y="54"/>
                      <a:pt x="59" y="54"/>
                      <a:pt x="59" y="54"/>
                    </a:cubicBezTo>
                    <a:cubicBezTo>
                      <a:pt x="60" y="50"/>
                      <a:pt x="60" y="50"/>
                      <a:pt x="60" y="50"/>
                    </a:cubicBezTo>
                    <a:cubicBezTo>
                      <a:pt x="61" y="46"/>
                      <a:pt x="61" y="46"/>
                      <a:pt x="61" y="46"/>
                    </a:cubicBezTo>
                    <a:cubicBezTo>
                      <a:pt x="61" y="42"/>
                      <a:pt x="61" y="42"/>
                      <a:pt x="61" y="42"/>
                    </a:cubicBezTo>
                    <a:cubicBezTo>
                      <a:pt x="61" y="39"/>
                      <a:pt x="61" y="36"/>
                      <a:pt x="61" y="33"/>
                    </a:cubicBezTo>
                    <a:cubicBezTo>
                      <a:pt x="61" y="29"/>
                      <a:pt x="61" y="29"/>
                      <a:pt x="61" y="29"/>
                    </a:cubicBezTo>
                    <a:cubicBezTo>
                      <a:pt x="60" y="27"/>
                      <a:pt x="60" y="27"/>
                      <a:pt x="60" y="27"/>
                    </a:cubicBezTo>
                    <a:cubicBezTo>
                      <a:pt x="60" y="25"/>
                      <a:pt x="60" y="25"/>
                      <a:pt x="60" y="25"/>
                    </a:cubicBezTo>
                    <a:cubicBezTo>
                      <a:pt x="59" y="21"/>
                      <a:pt x="59" y="21"/>
                      <a:pt x="59" y="21"/>
                    </a:cubicBezTo>
                    <a:cubicBezTo>
                      <a:pt x="59" y="19"/>
                      <a:pt x="58" y="18"/>
                      <a:pt x="58" y="17"/>
                    </a:cubicBezTo>
                    <a:cubicBezTo>
                      <a:pt x="58" y="15"/>
                      <a:pt x="58" y="15"/>
                      <a:pt x="58" y="15"/>
                    </a:cubicBezTo>
                    <a:cubicBezTo>
                      <a:pt x="57" y="13"/>
                      <a:pt x="57" y="13"/>
                      <a:pt x="57" y="13"/>
                    </a:cubicBezTo>
                    <a:cubicBezTo>
                      <a:pt x="55" y="9"/>
                      <a:pt x="55" y="9"/>
                      <a:pt x="55" y="9"/>
                    </a:cubicBezTo>
                    <a:cubicBezTo>
                      <a:pt x="55" y="8"/>
                      <a:pt x="54" y="6"/>
                      <a:pt x="54" y="5"/>
                    </a:cubicBezTo>
                    <a:cubicBezTo>
                      <a:pt x="52" y="2"/>
                      <a:pt x="52" y="2"/>
                      <a:pt x="52" y="2"/>
                    </a:cubicBezTo>
                    <a:cubicBezTo>
                      <a:pt x="52" y="1"/>
                      <a:pt x="51" y="1"/>
                      <a:pt x="51"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4" name="Freeform 488">
                <a:extLst>
                  <a:ext uri="{FF2B5EF4-FFF2-40B4-BE49-F238E27FC236}">
                    <a16:creationId xmlns:a16="http://schemas.microsoft.com/office/drawing/2014/main" id="{6CB3D503-97D0-47E6-A6F1-D950EE867262}"/>
                  </a:ext>
                </a:extLst>
              </p:cNvPr>
              <p:cNvSpPr>
                <a:spLocks/>
              </p:cNvSpPr>
              <p:nvPr/>
            </p:nvSpPr>
            <p:spPr bwMode="auto">
              <a:xfrm>
                <a:off x="1841" y="1945"/>
                <a:ext cx="14" cy="12"/>
              </a:xfrm>
              <a:custGeom>
                <a:avLst/>
                <a:gdLst>
                  <a:gd name="T0" fmla="*/ 6 w 6"/>
                  <a:gd name="T1" fmla="*/ 0 h 5"/>
                  <a:gd name="T2" fmla="*/ 2 w 6"/>
                  <a:gd name="T3" fmla="*/ 3 h 5"/>
                  <a:gd name="T4" fmla="*/ 0 w 6"/>
                  <a:gd name="T5" fmla="*/ 5 h 5"/>
                  <a:gd name="T6" fmla="*/ 3 w 6"/>
                  <a:gd name="T7" fmla="*/ 3 h 5"/>
                  <a:gd name="T8" fmla="*/ 6 w 6"/>
                  <a:gd name="T9" fmla="*/ 0 h 5"/>
                </a:gdLst>
                <a:ahLst/>
                <a:cxnLst>
                  <a:cxn ang="0">
                    <a:pos x="T0" y="T1"/>
                  </a:cxn>
                  <a:cxn ang="0">
                    <a:pos x="T2" y="T3"/>
                  </a:cxn>
                  <a:cxn ang="0">
                    <a:pos x="T4" y="T5"/>
                  </a:cxn>
                  <a:cxn ang="0">
                    <a:pos x="T6" y="T7"/>
                  </a:cxn>
                  <a:cxn ang="0">
                    <a:pos x="T8" y="T9"/>
                  </a:cxn>
                </a:cxnLst>
                <a:rect l="0" t="0" r="r" b="b"/>
                <a:pathLst>
                  <a:path w="6" h="5">
                    <a:moveTo>
                      <a:pt x="6" y="0"/>
                    </a:moveTo>
                    <a:cubicBezTo>
                      <a:pt x="2" y="3"/>
                      <a:pt x="2" y="3"/>
                      <a:pt x="2" y="3"/>
                    </a:cubicBezTo>
                    <a:cubicBezTo>
                      <a:pt x="1" y="4"/>
                      <a:pt x="1" y="4"/>
                      <a:pt x="0" y="5"/>
                    </a:cubicBezTo>
                    <a:cubicBezTo>
                      <a:pt x="1" y="4"/>
                      <a:pt x="2" y="4"/>
                      <a:pt x="3" y="3"/>
                    </a:cubicBezTo>
                    <a:cubicBezTo>
                      <a:pt x="4" y="2"/>
                      <a:pt x="5" y="1"/>
                      <a:pt x="6"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5" name="Freeform 489">
                <a:extLst>
                  <a:ext uri="{FF2B5EF4-FFF2-40B4-BE49-F238E27FC236}">
                    <a16:creationId xmlns:a16="http://schemas.microsoft.com/office/drawing/2014/main" id="{95F7D1DF-77D6-44F8-B785-51F60DBAB609}"/>
                  </a:ext>
                </a:extLst>
              </p:cNvPr>
              <p:cNvSpPr>
                <a:spLocks/>
              </p:cNvSpPr>
              <p:nvPr/>
            </p:nvSpPr>
            <p:spPr bwMode="auto">
              <a:xfrm>
                <a:off x="1220" y="2511"/>
                <a:ext cx="19" cy="88"/>
              </a:xfrm>
              <a:custGeom>
                <a:avLst/>
                <a:gdLst>
                  <a:gd name="T0" fmla="*/ 6 w 8"/>
                  <a:gd name="T1" fmla="*/ 0 h 37"/>
                  <a:gd name="T2" fmla="*/ 5 w 8"/>
                  <a:gd name="T3" fmla="*/ 0 h 37"/>
                  <a:gd name="T4" fmla="*/ 5 w 8"/>
                  <a:gd name="T5" fmla="*/ 1 h 37"/>
                  <a:gd name="T6" fmla="*/ 3 w 8"/>
                  <a:gd name="T7" fmla="*/ 6 h 37"/>
                  <a:gd name="T8" fmla="*/ 2 w 8"/>
                  <a:gd name="T9" fmla="*/ 10 h 37"/>
                  <a:gd name="T10" fmla="*/ 0 w 8"/>
                  <a:gd name="T11" fmla="*/ 19 h 37"/>
                  <a:gd name="T12" fmla="*/ 0 w 8"/>
                  <a:gd name="T13" fmla="*/ 20 h 37"/>
                  <a:gd name="T14" fmla="*/ 0 w 8"/>
                  <a:gd name="T15" fmla="*/ 20 h 37"/>
                  <a:gd name="T16" fmla="*/ 1 w 8"/>
                  <a:gd name="T17" fmla="*/ 24 h 37"/>
                  <a:gd name="T18" fmla="*/ 1 w 8"/>
                  <a:gd name="T19" fmla="*/ 24 h 37"/>
                  <a:gd name="T20" fmla="*/ 1 w 8"/>
                  <a:gd name="T21" fmla="*/ 25 h 37"/>
                  <a:gd name="T22" fmla="*/ 1 w 8"/>
                  <a:gd name="T23" fmla="*/ 25 h 37"/>
                  <a:gd name="T24" fmla="*/ 1 w 8"/>
                  <a:gd name="T25" fmla="*/ 26 h 37"/>
                  <a:gd name="T26" fmla="*/ 1 w 8"/>
                  <a:gd name="T27" fmla="*/ 27 h 37"/>
                  <a:gd name="T28" fmla="*/ 1 w 8"/>
                  <a:gd name="T29" fmla="*/ 29 h 37"/>
                  <a:gd name="T30" fmla="*/ 1 w 8"/>
                  <a:gd name="T31" fmla="*/ 31 h 37"/>
                  <a:gd name="T32" fmla="*/ 1 w 8"/>
                  <a:gd name="T33" fmla="*/ 32 h 37"/>
                  <a:gd name="T34" fmla="*/ 2 w 8"/>
                  <a:gd name="T35" fmla="*/ 32 h 37"/>
                  <a:gd name="T36" fmla="*/ 2 w 8"/>
                  <a:gd name="T37" fmla="*/ 32 h 37"/>
                  <a:gd name="T38" fmla="*/ 2 w 8"/>
                  <a:gd name="T39" fmla="*/ 32 h 37"/>
                  <a:gd name="T40" fmla="*/ 2 w 8"/>
                  <a:gd name="T41" fmla="*/ 33 h 37"/>
                  <a:gd name="T42" fmla="*/ 2 w 8"/>
                  <a:gd name="T43" fmla="*/ 34 h 37"/>
                  <a:gd name="T44" fmla="*/ 3 w 8"/>
                  <a:gd name="T45" fmla="*/ 37 h 37"/>
                  <a:gd name="T46" fmla="*/ 6 w 8"/>
                  <a:gd name="T47" fmla="*/ 31 h 37"/>
                  <a:gd name="T48" fmla="*/ 3 w 8"/>
                  <a:gd name="T49" fmla="*/ 18 h 37"/>
                  <a:gd name="T50" fmla="*/ 3 w 8"/>
                  <a:gd name="T51" fmla="*/ 17 h 37"/>
                  <a:gd name="T52" fmla="*/ 3 w 8"/>
                  <a:gd name="T53" fmla="*/ 16 h 37"/>
                  <a:gd name="T54" fmla="*/ 8 w 8"/>
                  <a:gd name="T55" fmla="*/ 4 h 37"/>
                  <a:gd name="T56" fmla="*/ 7 w 8"/>
                  <a:gd name="T57" fmla="*/ 2 h 37"/>
                  <a:gd name="T58" fmla="*/ 6 w 8"/>
                  <a:gd name="T5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37">
                    <a:moveTo>
                      <a:pt x="6" y="0"/>
                    </a:moveTo>
                    <a:cubicBezTo>
                      <a:pt x="5" y="0"/>
                      <a:pt x="5" y="0"/>
                      <a:pt x="5" y="0"/>
                    </a:cubicBezTo>
                    <a:cubicBezTo>
                      <a:pt x="5" y="1"/>
                      <a:pt x="5" y="1"/>
                      <a:pt x="5" y="1"/>
                    </a:cubicBezTo>
                    <a:cubicBezTo>
                      <a:pt x="4" y="3"/>
                      <a:pt x="4" y="4"/>
                      <a:pt x="3" y="6"/>
                    </a:cubicBezTo>
                    <a:cubicBezTo>
                      <a:pt x="2" y="7"/>
                      <a:pt x="2" y="9"/>
                      <a:pt x="2" y="10"/>
                    </a:cubicBezTo>
                    <a:cubicBezTo>
                      <a:pt x="1" y="13"/>
                      <a:pt x="1" y="16"/>
                      <a:pt x="0" y="19"/>
                    </a:cubicBezTo>
                    <a:cubicBezTo>
                      <a:pt x="0" y="20"/>
                      <a:pt x="0" y="20"/>
                      <a:pt x="0" y="20"/>
                    </a:cubicBezTo>
                    <a:cubicBezTo>
                      <a:pt x="0" y="20"/>
                      <a:pt x="0" y="20"/>
                      <a:pt x="0" y="20"/>
                    </a:cubicBezTo>
                    <a:cubicBezTo>
                      <a:pt x="1" y="24"/>
                      <a:pt x="1" y="24"/>
                      <a:pt x="1" y="24"/>
                    </a:cubicBezTo>
                    <a:cubicBezTo>
                      <a:pt x="1" y="24"/>
                      <a:pt x="1" y="24"/>
                      <a:pt x="1" y="24"/>
                    </a:cubicBezTo>
                    <a:cubicBezTo>
                      <a:pt x="1" y="25"/>
                      <a:pt x="1" y="25"/>
                      <a:pt x="1" y="25"/>
                    </a:cubicBezTo>
                    <a:cubicBezTo>
                      <a:pt x="1" y="25"/>
                      <a:pt x="1" y="25"/>
                      <a:pt x="1" y="25"/>
                    </a:cubicBezTo>
                    <a:cubicBezTo>
                      <a:pt x="1" y="26"/>
                      <a:pt x="1" y="26"/>
                      <a:pt x="1" y="26"/>
                    </a:cubicBezTo>
                    <a:cubicBezTo>
                      <a:pt x="1" y="27"/>
                      <a:pt x="1" y="27"/>
                      <a:pt x="1" y="27"/>
                    </a:cubicBezTo>
                    <a:cubicBezTo>
                      <a:pt x="1" y="29"/>
                      <a:pt x="1" y="29"/>
                      <a:pt x="1" y="29"/>
                    </a:cubicBezTo>
                    <a:cubicBezTo>
                      <a:pt x="1" y="31"/>
                      <a:pt x="1" y="31"/>
                      <a:pt x="1" y="31"/>
                    </a:cubicBezTo>
                    <a:cubicBezTo>
                      <a:pt x="1" y="32"/>
                      <a:pt x="1" y="32"/>
                      <a:pt x="1" y="32"/>
                    </a:cubicBezTo>
                    <a:cubicBezTo>
                      <a:pt x="2" y="32"/>
                      <a:pt x="2" y="32"/>
                      <a:pt x="2" y="32"/>
                    </a:cubicBezTo>
                    <a:cubicBezTo>
                      <a:pt x="2" y="32"/>
                      <a:pt x="2" y="32"/>
                      <a:pt x="2" y="32"/>
                    </a:cubicBezTo>
                    <a:cubicBezTo>
                      <a:pt x="2" y="32"/>
                      <a:pt x="2" y="32"/>
                      <a:pt x="2" y="32"/>
                    </a:cubicBezTo>
                    <a:cubicBezTo>
                      <a:pt x="2" y="33"/>
                      <a:pt x="2" y="33"/>
                      <a:pt x="2" y="33"/>
                    </a:cubicBezTo>
                    <a:cubicBezTo>
                      <a:pt x="2" y="34"/>
                      <a:pt x="2" y="34"/>
                      <a:pt x="2" y="34"/>
                    </a:cubicBezTo>
                    <a:cubicBezTo>
                      <a:pt x="3" y="37"/>
                      <a:pt x="3" y="37"/>
                      <a:pt x="3" y="37"/>
                    </a:cubicBezTo>
                    <a:cubicBezTo>
                      <a:pt x="4" y="35"/>
                      <a:pt x="5" y="33"/>
                      <a:pt x="6" y="31"/>
                    </a:cubicBezTo>
                    <a:cubicBezTo>
                      <a:pt x="4" y="27"/>
                      <a:pt x="3" y="23"/>
                      <a:pt x="3" y="18"/>
                    </a:cubicBezTo>
                    <a:cubicBezTo>
                      <a:pt x="3" y="18"/>
                      <a:pt x="3" y="18"/>
                      <a:pt x="3" y="17"/>
                    </a:cubicBezTo>
                    <a:cubicBezTo>
                      <a:pt x="3" y="17"/>
                      <a:pt x="3" y="16"/>
                      <a:pt x="3" y="16"/>
                    </a:cubicBezTo>
                    <a:cubicBezTo>
                      <a:pt x="4" y="12"/>
                      <a:pt x="5" y="8"/>
                      <a:pt x="8" y="4"/>
                    </a:cubicBezTo>
                    <a:cubicBezTo>
                      <a:pt x="7" y="3"/>
                      <a:pt x="7" y="3"/>
                      <a:pt x="7" y="2"/>
                    </a:cubicBezTo>
                    <a:cubicBezTo>
                      <a:pt x="6" y="2"/>
                      <a:pt x="6" y="1"/>
                      <a:pt x="6" y="0"/>
                    </a:cubicBezTo>
                  </a:path>
                </a:pathLst>
              </a:custGeom>
              <a:solidFill>
                <a:srgbClr val="F6D2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6" name="Freeform 490">
                <a:extLst>
                  <a:ext uri="{FF2B5EF4-FFF2-40B4-BE49-F238E27FC236}">
                    <a16:creationId xmlns:a16="http://schemas.microsoft.com/office/drawing/2014/main" id="{5E07A81A-CB87-4ABA-95F2-D4C0CA232F32}"/>
                  </a:ext>
                </a:extLst>
              </p:cNvPr>
              <p:cNvSpPr>
                <a:spLocks/>
              </p:cNvSpPr>
              <p:nvPr/>
            </p:nvSpPr>
            <p:spPr bwMode="auto">
              <a:xfrm>
                <a:off x="1227" y="2515"/>
                <a:ext cx="12" cy="36"/>
              </a:xfrm>
              <a:custGeom>
                <a:avLst/>
                <a:gdLst>
                  <a:gd name="T0" fmla="*/ 4 w 5"/>
                  <a:gd name="T1" fmla="*/ 0 h 15"/>
                  <a:gd name="T2" fmla="*/ 5 w 5"/>
                  <a:gd name="T3" fmla="*/ 2 h 15"/>
                  <a:gd name="T4" fmla="*/ 0 w 5"/>
                  <a:gd name="T5" fmla="*/ 14 h 15"/>
                  <a:gd name="T6" fmla="*/ 0 w 5"/>
                  <a:gd name="T7" fmla="*/ 15 h 15"/>
                  <a:gd name="T8" fmla="*/ 5 w 5"/>
                  <a:gd name="T9" fmla="*/ 2 h 15"/>
                  <a:gd name="T10" fmla="*/ 4 w 5"/>
                  <a:gd name="T11" fmla="*/ 0 h 15"/>
                </a:gdLst>
                <a:ahLst/>
                <a:cxnLst>
                  <a:cxn ang="0">
                    <a:pos x="T0" y="T1"/>
                  </a:cxn>
                  <a:cxn ang="0">
                    <a:pos x="T2" y="T3"/>
                  </a:cxn>
                  <a:cxn ang="0">
                    <a:pos x="T4" y="T5"/>
                  </a:cxn>
                  <a:cxn ang="0">
                    <a:pos x="T6" y="T7"/>
                  </a:cxn>
                  <a:cxn ang="0">
                    <a:pos x="T8" y="T9"/>
                  </a:cxn>
                  <a:cxn ang="0">
                    <a:pos x="T10" y="T11"/>
                  </a:cxn>
                </a:cxnLst>
                <a:rect l="0" t="0" r="r" b="b"/>
                <a:pathLst>
                  <a:path w="5" h="15">
                    <a:moveTo>
                      <a:pt x="4" y="0"/>
                    </a:moveTo>
                    <a:cubicBezTo>
                      <a:pt x="4" y="1"/>
                      <a:pt x="4" y="1"/>
                      <a:pt x="5" y="2"/>
                    </a:cubicBezTo>
                    <a:cubicBezTo>
                      <a:pt x="2" y="6"/>
                      <a:pt x="1" y="10"/>
                      <a:pt x="0" y="14"/>
                    </a:cubicBezTo>
                    <a:cubicBezTo>
                      <a:pt x="0" y="14"/>
                      <a:pt x="0" y="15"/>
                      <a:pt x="0" y="15"/>
                    </a:cubicBezTo>
                    <a:cubicBezTo>
                      <a:pt x="1" y="11"/>
                      <a:pt x="3" y="6"/>
                      <a:pt x="5" y="2"/>
                    </a:cubicBezTo>
                    <a:cubicBezTo>
                      <a:pt x="5" y="1"/>
                      <a:pt x="4" y="1"/>
                      <a:pt x="4" y="0"/>
                    </a:cubicBezTo>
                  </a:path>
                </a:pathLst>
              </a:custGeom>
              <a:solidFill>
                <a:srgbClr val="C6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7" name="Freeform 491">
                <a:extLst>
                  <a:ext uri="{FF2B5EF4-FFF2-40B4-BE49-F238E27FC236}">
                    <a16:creationId xmlns:a16="http://schemas.microsoft.com/office/drawing/2014/main" id="{1CBFDA29-E2C2-4441-97FB-D436FCEDD960}"/>
                  </a:ext>
                </a:extLst>
              </p:cNvPr>
              <p:cNvSpPr>
                <a:spLocks noEditPoints="1"/>
              </p:cNvSpPr>
              <p:nvPr/>
            </p:nvSpPr>
            <p:spPr bwMode="auto">
              <a:xfrm>
                <a:off x="1277" y="2385"/>
                <a:ext cx="79" cy="133"/>
              </a:xfrm>
              <a:custGeom>
                <a:avLst/>
                <a:gdLst>
                  <a:gd name="T0" fmla="*/ 3 w 33"/>
                  <a:gd name="T1" fmla="*/ 53 h 56"/>
                  <a:gd name="T2" fmla="*/ 3 w 33"/>
                  <a:gd name="T3" fmla="*/ 53 h 56"/>
                  <a:gd name="T4" fmla="*/ 25 w 33"/>
                  <a:gd name="T5" fmla="*/ 33 h 56"/>
                  <a:gd name="T6" fmla="*/ 21 w 33"/>
                  <a:gd name="T7" fmla="*/ 36 h 56"/>
                  <a:gd name="T8" fmla="*/ 14 w 33"/>
                  <a:gd name="T9" fmla="*/ 41 h 56"/>
                  <a:gd name="T10" fmla="*/ 3 w 33"/>
                  <a:gd name="T11" fmla="*/ 47 h 56"/>
                  <a:gd name="T12" fmla="*/ 4 w 33"/>
                  <a:gd name="T13" fmla="*/ 49 h 56"/>
                  <a:gd name="T14" fmla="*/ 0 w 33"/>
                  <a:gd name="T15" fmla="*/ 56 h 56"/>
                  <a:gd name="T16" fmla="*/ 0 w 33"/>
                  <a:gd name="T17" fmla="*/ 55 h 56"/>
                  <a:gd name="T18" fmla="*/ 2 w 33"/>
                  <a:gd name="T19" fmla="*/ 54 h 56"/>
                  <a:gd name="T20" fmla="*/ 3 w 33"/>
                  <a:gd name="T21" fmla="*/ 54 h 56"/>
                  <a:gd name="T22" fmla="*/ 3 w 33"/>
                  <a:gd name="T23" fmla="*/ 53 h 56"/>
                  <a:gd name="T24" fmla="*/ 3 w 33"/>
                  <a:gd name="T25" fmla="*/ 53 h 56"/>
                  <a:gd name="T26" fmla="*/ 3 w 33"/>
                  <a:gd name="T27" fmla="*/ 53 h 56"/>
                  <a:gd name="T28" fmla="*/ 5 w 33"/>
                  <a:gd name="T29" fmla="*/ 52 h 56"/>
                  <a:gd name="T30" fmla="*/ 12 w 33"/>
                  <a:gd name="T31" fmla="*/ 48 h 56"/>
                  <a:gd name="T32" fmla="*/ 15 w 33"/>
                  <a:gd name="T33" fmla="*/ 46 h 56"/>
                  <a:gd name="T34" fmla="*/ 16 w 33"/>
                  <a:gd name="T35" fmla="*/ 46 h 56"/>
                  <a:gd name="T36" fmla="*/ 17 w 33"/>
                  <a:gd name="T37" fmla="*/ 45 h 56"/>
                  <a:gd name="T38" fmla="*/ 19 w 33"/>
                  <a:gd name="T39" fmla="*/ 44 h 56"/>
                  <a:gd name="T40" fmla="*/ 22 w 33"/>
                  <a:gd name="T41" fmla="*/ 42 h 56"/>
                  <a:gd name="T42" fmla="*/ 22 w 33"/>
                  <a:gd name="T43" fmla="*/ 42 h 56"/>
                  <a:gd name="T44" fmla="*/ 25 w 33"/>
                  <a:gd name="T45" fmla="*/ 33 h 56"/>
                  <a:gd name="T46" fmla="*/ 8 w 33"/>
                  <a:gd name="T47" fmla="*/ 30 h 56"/>
                  <a:gd name="T48" fmla="*/ 7 w 33"/>
                  <a:gd name="T49" fmla="*/ 32 h 56"/>
                  <a:gd name="T50" fmla="*/ 2 w 33"/>
                  <a:gd name="T51" fmla="*/ 41 h 56"/>
                  <a:gd name="T52" fmla="*/ 10 w 33"/>
                  <a:gd name="T53" fmla="*/ 36 h 56"/>
                  <a:gd name="T54" fmla="*/ 8 w 33"/>
                  <a:gd name="T55" fmla="*/ 30 h 56"/>
                  <a:gd name="T56" fmla="*/ 33 w 33"/>
                  <a:gd name="T57" fmla="*/ 0 h 56"/>
                  <a:gd name="T58" fmla="*/ 32 w 33"/>
                  <a:gd name="T59" fmla="*/ 1 h 56"/>
                  <a:gd name="T60" fmla="*/ 25 w 33"/>
                  <a:gd name="T61" fmla="*/ 22 h 56"/>
                  <a:gd name="T62" fmla="*/ 10 w 33"/>
                  <a:gd name="T63" fmla="*/ 28 h 56"/>
                  <a:gd name="T64" fmla="*/ 11 w 33"/>
                  <a:gd name="T65" fmla="*/ 35 h 56"/>
                  <a:gd name="T66" fmla="*/ 24 w 33"/>
                  <a:gd name="T67" fmla="*/ 25 h 56"/>
                  <a:gd name="T68" fmla="*/ 28 w 33"/>
                  <a:gd name="T69" fmla="*/ 19 h 56"/>
                  <a:gd name="T70" fmla="*/ 29 w 33"/>
                  <a:gd name="T71" fmla="*/ 17 h 56"/>
                  <a:gd name="T72" fmla="*/ 30 w 33"/>
                  <a:gd name="T73" fmla="*/ 15 h 56"/>
                  <a:gd name="T74" fmla="*/ 30 w 33"/>
                  <a:gd name="T75" fmla="*/ 10 h 56"/>
                  <a:gd name="T76" fmla="*/ 33 w 33"/>
                  <a:gd name="T7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 h="56">
                    <a:moveTo>
                      <a:pt x="3" y="53"/>
                    </a:moveTo>
                    <a:cubicBezTo>
                      <a:pt x="3" y="53"/>
                      <a:pt x="3" y="53"/>
                      <a:pt x="3" y="53"/>
                    </a:cubicBezTo>
                    <a:moveTo>
                      <a:pt x="25" y="33"/>
                    </a:moveTo>
                    <a:cubicBezTo>
                      <a:pt x="24" y="35"/>
                      <a:pt x="23" y="35"/>
                      <a:pt x="21" y="36"/>
                    </a:cubicBezTo>
                    <a:cubicBezTo>
                      <a:pt x="19" y="38"/>
                      <a:pt x="16" y="40"/>
                      <a:pt x="14" y="41"/>
                    </a:cubicBezTo>
                    <a:cubicBezTo>
                      <a:pt x="10" y="43"/>
                      <a:pt x="6" y="45"/>
                      <a:pt x="3" y="47"/>
                    </a:cubicBezTo>
                    <a:cubicBezTo>
                      <a:pt x="3" y="48"/>
                      <a:pt x="3" y="48"/>
                      <a:pt x="4" y="49"/>
                    </a:cubicBezTo>
                    <a:cubicBezTo>
                      <a:pt x="2" y="51"/>
                      <a:pt x="1" y="53"/>
                      <a:pt x="0" y="56"/>
                    </a:cubicBezTo>
                    <a:cubicBezTo>
                      <a:pt x="0" y="55"/>
                      <a:pt x="0" y="55"/>
                      <a:pt x="0" y="55"/>
                    </a:cubicBezTo>
                    <a:cubicBezTo>
                      <a:pt x="1" y="55"/>
                      <a:pt x="1" y="55"/>
                      <a:pt x="2" y="54"/>
                    </a:cubicBezTo>
                    <a:cubicBezTo>
                      <a:pt x="3" y="54"/>
                      <a:pt x="3" y="54"/>
                      <a:pt x="3" y="54"/>
                    </a:cubicBezTo>
                    <a:cubicBezTo>
                      <a:pt x="3" y="53"/>
                      <a:pt x="3" y="53"/>
                      <a:pt x="3" y="53"/>
                    </a:cubicBezTo>
                    <a:cubicBezTo>
                      <a:pt x="3" y="53"/>
                      <a:pt x="3" y="53"/>
                      <a:pt x="3" y="53"/>
                    </a:cubicBezTo>
                    <a:cubicBezTo>
                      <a:pt x="3" y="53"/>
                      <a:pt x="3" y="53"/>
                      <a:pt x="3" y="53"/>
                    </a:cubicBezTo>
                    <a:cubicBezTo>
                      <a:pt x="5" y="52"/>
                      <a:pt x="5" y="52"/>
                      <a:pt x="5" y="52"/>
                    </a:cubicBezTo>
                    <a:cubicBezTo>
                      <a:pt x="7" y="51"/>
                      <a:pt x="9" y="49"/>
                      <a:pt x="12" y="48"/>
                    </a:cubicBezTo>
                    <a:cubicBezTo>
                      <a:pt x="15" y="46"/>
                      <a:pt x="15" y="46"/>
                      <a:pt x="15" y="46"/>
                    </a:cubicBezTo>
                    <a:cubicBezTo>
                      <a:pt x="16" y="46"/>
                      <a:pt x="16" y="46"/>
                      <a:pt x="16" y="46"/>
                    </a:cubicBezTo>
                    <a:cubicBezTo>
                      <a:pt x="17" y="45"/>
                      <a:pt x="17" y="45"/>
                      <a:pt x="17" y="45"/>
                    </a:cubicBezTo>
                    <a:cubicBezTo>
                      <a:pt x="19" y="44"/>
                      <a:pt x="19" y="44"/>
                      <a:pt x="19" y="44"/>
                    </a:cubicBezTo>
                    <a:cubicBezTo>
                      <a:pt x="22" y="42"/>
                      <a:pt x="22" y="42"/>
                      <a:pt x="22" y="42"/>
                    </a:cubicBezTo>
                    <a:cubicBezTo>
                      <a:pt x="22" y="42"/>
                      <a:pt x="22" y="42"/>
                      <a:pt x="22" y="42"/>
                    </a:cubicBezTo>
                    <a:cubicBezTo>
                      <a:pt x="25" y="33"/>
                      <a:pt x="25" y="33"/>
                      <a:pt x="25" y="33"/>
                    </a:cubicBezTo>
                    <a:moveTo>
                      <a:pt x="8" y="30"/>
                    </a:moveTo>
                    <a:cubicBezTo>
                      <a:pt x="7" y="31"/>
                      <a:pt x="7" y="31"/>
                      <a:pt x="7" y="32"/>
                    </a:cubicBezTo>
                    <a:cubicBezTo>
                      <a:pt x="4" y="34"/>
                      <a:pt x="3" y="38"/>
                      <a:pt x="2" y="41"/>
                    </a:cubicBezTo>
                    <a:cubicBezTo>
                      <a:pt x="5" y="39"/>
                      <a:pt x="7" y="38"/>
                      <a:pt x="10" y="36"/>
                    </a:cubicBezTo>
                    <a:cubicBezTo>
                      <a:pt x="9" y="34"/>
                      <a:pt x="8" y="32"/>
                      <a:pt x="8" y="30"/>
                    </a:cubicBezTo>
                    <a:moveTo>
                      <a:pt x="33" y="0"/>
                    </a:moveTo>
                    <a:cubicBezTo>
                      <a:pt x="33" y="1"/>
                      <a:pt x="32" y="1"/>
                      <a:pt x="32" y="1"/>
                    </a:cubicBezTo>
                    <a:cubicBezTo>
                      <a:pt x="26" y="7"/>
                      <a:pt x="24" y="15"/>
                      <a:pt x="25" y="22"/>
                    </a:cubicBezTo>
                    <a:cubicBezTo>
                      <a:pt x="19" y="22"/>
                      <a:pt x="14" y="25"/>
                      <a:pt x="10" y="28"/>
                    </a:cubicBezTo>
                    <a:cubicBezTo>
                      <a:pt x="10" y="31"/>
                      <a:pt x="11" y="33"/>
                      <a:pt x="11" y="35"/>
                    </a:cubicBezTo>
                    <a:cubicBezTo>
                      <a:pt x="16" y="32"/>
                      <a:pt x="20" y="29"/>
                      <a:pt x="24" y="25"/>
                    </a:cubicBezTo>
                    <a:cubicBezTo>
                      <a:pt x="25" y="23"/>
                      <a:pt x="27" y="21"/>
                      <a:pt x="28" y="19"/>
                    </a:cubicBezTo>
                    <a:cubicBezTo>
                      <a:pt x="29" y="17"/>
                      <a:pt x="29" y="17"/>
                      <a:pt x="29" y="17"/>
                    </a:cubicBezTo>
                    <a:cubicBezTo>
                      <a:pt x="29" y="16"/>
                      <a:pt x="29" y="15"/>
                      <a:pt x="30" y="15"/>
                    </a:cubicBezTo>
                    <a:cubicBezTo>
                      <a:pt x="30" y="14"/>
                      <a:pt x="30" y="12"/>
                      <a:pt x="30" y="10"/>
                    </a:cubicBezTo>
                    <a:cubicBezTo>
                      <a:pt x="31" y="7"/>
                      <a:pt x="32" y="4"/>
                      <a:pt x="33"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8" name="Freeform 492">
                <a:extLst>
                  <a:ext uri="{FF2B5EF4-FFF2-40B4-BE49-F238E27FC236}">
                    <a16:creationId xmlns:a16="http://schemas.microsoft.com/office/drawing/2014/main" id="{89AC874E-AC5A-49BF-B67C-C89392189D0A}"/>
                  </a:ext>
                </a:extLst>
              </p:cNvPr>
              <p:cNvSpPr>
                <a:spLocks/>
              </p:cNvSpPr>
              <p:nvPr/>
            </p:nvSpPr>
            <p:spPr bwMode="auto">
              <a:xfrm>
                <a:off x="1227" y="2508"/>
                <a:ext cx="15" cy="95"/>
              </a:xfrm>
              <a:custGeom>
                <a:avLst/>
                <a:gdLst>
                  <a:gd name="T0" fmla="*/ 3 w 6"/>
                  <a:gd name="T1" fmla="*/ 0 h 40"/>
                  <a:gd name="T2" fmla="*/ 3 w 6"/>
                  <a:gd name="T3" fmla="*/ 0 h 40"/>
                  <a:gd name="T4" fmla="*/ 3 w 6"/>
                  <a:gd name="T5" fmla="*/ 0 h 40"/>
                  <a:gd name="T6" fmla="*/ 3 w 6"/>
                  <a:gd name="T7" fmla="*/ 1 h 40"/>
                  <a:gd name="T8" fmla="*/ 3 w 6"/>
                  <a:gd name="T9" fmla="*/ 1 h 40"/>
                  <a:gd name="T10" fmla="*/ 3 w 6"/>
                  <a:gd name="T11" fmla="*/ 1 h 40"/>
                  <a:gd name="T12" fmla="*/ 4 w 6"/>
                  <a:gd name="T13" fmla="*/ 3 h 40"/>
                  <a:gd name="T14" fmla="*/ 5 w 6"/>
                  <a:gd name="T15" fmla="*/ 5 h 40"/>
                  <a:gd name="T16" fmla="*/ 0 w 6"/>
                  <a:gd name="T17" fmla="*/ 18 h 40"/>
                  <a:gd name="T18" fmla="*/ 0 w 6"/>
                  <a:gd name="T19" fmla="*/ 19 h 40"/>
                  <a:gd name="T20" fmla="*/ 3 w 6"/>
                  <a:gd name="T21" fmla="*/ 32 h 40"/>
                  <a:gd name="T22" fmla="*/ 0 w 6"/>
                  <a:gd name="T23" fmla="*/ 38 h 40"/>
                  <a:gd name="T24" fmla="*/ 0 w 6"/>
                  <a:gd name="T25" fmla="*/ 39 h 40"/>
                  <a:gd name="T26" fmla="*/ 0 w 6"/>
                  <a:gd name="T27" fmla="*/ 39 h 40"/>
                  <a:gd name="T28" fmla="*/ 0 w 6"/>
                  <a:gd name="T29" fmla="*/ 40 h 40"/>
                  <a:gd name="T30" fmla="*/ 4 w 6"/>
                  <a:gd name="T31" fmla="*/ 32 h 40"/>
                  <a:gd name="T32" fmla="*/ 4 w 6"/>
                  <a:gd name="T33" fmla="*/ 31 h 40"/>
                  <a:gd name="T34" fmla="*/ 2 w 6"/>
                  <a:gd name="T35" fmla="*/ 20 h 40"/>
                  <a:gd name="T36" fmla="*/ 2 w 6"/>
                  <a:gd name="T37" fmla="*/ 19 h 40"/>
                  <a:gd name="T38" fmla="*/ 2 w 6"/>
                  <a:gd name="T39" fmla="*/ 19 h 40"/>
                  <a:gd name="T40" fmla="*/ 2 w 6"/>
                  <a:gd name="T41" fmla="*/ 19 h 40"/>
                  <a:gd name="T42" fmla="*/ 2 w 6"/>
                  <a:gd name="T43" fmla="*/ 17 h 40"/>
                  <a:gd name="T44" fmla="*/ 2 w 6"/>
                  <a:gd name="T45" fmla="*/ 17 h 40"/>
                  <a:gd name="T46" fmla="*/ 2 w 6"/>
                  <a:gd name="T47" fmla="*/ 17 h 40"/>
                  <a:gd name="T48" fmla="*/ 6 w 6"/>
                  <a:gd name="T49" fmla="*/ 5 h 40"/>
                  <a:gd name="T50" fmla="*/ 6 w 6"/>
                  <a:gd name="T51" fmla="*/ 4 h 40"/>
                  <a:gd name="T52" fmla="*/ 3 w 6"/>
                  <a:gd name="T5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40">
                    <a:moveTo>
                      <a:pt x="3" y="0"/>
                    </a:moveTo>
                    <a:cubicBezTo>
                      <a:pt x="3" y="0"/>
                      <a:pt x="3" y="0"/>
                      <a:pt x="3" y="0"/>
                    </a:cubicBezTo>
                    <a:cubicBezTo>
                      <a:pt x="3" y="0"/>
                      <a:pt x="3" y="0"/>
                      <a:pt x="3" y="0"/>
                    </a:cubicBezTo>
                    <a:cubicBezTo>
                      <a:pt x="3" y="1"/>
                      <a:pt x="3" y="1"/>
                      <a:pt x="3" y="1"/>
                    </a:cubicBezTo>
                    <a:cubicBezTo>
                      <a:pt x="3" y="1"/>
                      <a:pt x="3" y="1"/>
                      <a:pt x="3" y="1"/>
                    </a:cubicBezTo>
                    <a:cubicBezTo>
                      <a:pt x="3" y="1"/>
                      <a:pt x="3" y="1"/>
                      <a:pt x="3" y="1"/>
                    </a:cubicBezTo>
                    <a:cubicBezTo>
                      <a:pt x="3" y="2"/>
                      <a:pt x="3" y="3"/>
                      <a:pt x="4" y="3"/>
                    </a:cubicBezTo>
                    <a:cubicBezTo>
                      <a:pt x="4" y="4"/>
                      <a:pt x="5" y="4"/>
                      <a:pt x="5" y="5"/>
                    </a:cubicBezTo>
                    <a:cubicBezTo>
                      <a:pt x="3" y="9"/>
                      <a:pt x="1" y="14"/>
                      <a:pt x="0" y="18"/>
                    </a:cubicBezTo>
                    <a:cubicBezTo>
                      <a:pt x="0" y="19"/>
                      <a:pt x="0" y="19"/>
                      <a:pt x="0" y="19"/>
                    </a:cubicBezTo>
                    <a:cubicBezTo>
                      <a:pt x="0" y="24"/>
                      <a:pt x="1" y="28"/>
                      <a:pt x="3" y="32"/>
                    </a:cubicBezTo>
                    <a:cubicBezTo>
                      <a:pt x="2" y="34"/>
                      <a:pt x="1" y="36"/>
                      <a:pt x="0" y="38"/>
                    </a:cubicBezTo>
                    <a:cubicBezTo>
                      <a:pt x="0" y="39"/>
                      <a:pt x="0" y="39"/>
                      <a:pt x="0" y="39"/>
                    </a:cubicBezTo>
                    <a:cubicBezTo>
                      <a:pt x="0" y="39"/>
                      <a:pt x="0" y="39"/>
                      <a:pt x="0" y="39"/>
                    </a:cubicBezTo>
                    <a:cubicBezTo>
                      <a:pt x="0" y="40"/>
                      <a:pt x="0" y="40"/>
                      <a:pt x="0" y="40"/>
                    </a:cubicBezTo>
                    <a:cubicBezTo>
                      <a:pt x="1" y="37"/>
                      <a:pt x="3" y="35"/>
                      <a:pt x="4" y="32"/>
                    </a:cubicBezTo>
                    <a:cubicBezTo>
                      <a:pt x="4" y="32"/>
                      <a:pt x="4" y="31"/>
                      <a:pt x="4" y="31"/>
                    </a:cubicBezTo>
                    <a:cubicBezTo>
                      <a:pt x="2" y="28"/>
                      <a:pt x="2" y="24"/>
                      <a:pt x="2" y="20"/>
                    </a:cubicBezTo>
                    <a:cubicBezTo>
                      <a:pt x="2" y="20"/>
                      <a:pt x="2" y="19"/>
                      <a:pt x="2" y="19"/>
                    </a:cubicBezTo>
                    <a:cubicBezTo>
                      <a:pt x="2" y="19"/>
                      <a:pt x="2" y="19"/>
                      <a:pt x="2" y="19"/>
                    </a:cubicBezTo>
                    <a:cubicBezTo>
                      <a:pt x="2" y="19"/>
                      <a:pt x="2" y="19"/>
                      <a:pt x="2" y="19"/>
                    </a:cubicBezTo>
                    <a:cubicBezTo>
                      <a:pt x="2" y="18"/>
                      <a:pt x="2" y="18"/>
                      <a:pt x="2" y="17"/>
                    </a:cubicBezTo>
                    <a:cubicBezTo>
                      <a:pt x="2" y="17"/>
                      <a:pt x="2" y="17"/>
                      <a:pt x="2" y="17"/>
                    </a:cubicBezTo>
                    <a:cubicBezTo>
                      <a:pt x="2" y="17"/>
                      <a:pt x="2" y="17"/>
                      <a:pt x="2" y="17"/>
                    </a:cubicBezTo>
                    <a:cubicBezTo>
                      <a:pt x="2" y="13"/>
                      <a:pt x="4" y="9"/>
                      <a:pt x="6" y="5"/>
                    </a:cubicBezTo>
                    <a:cubicBezTo>
                      <a:pt x="6" y="5"/>
                      <a:pt x="6" y="5"/>
                      <a:pt x="6" y="4"/>
                    </a:cubicBezTo>
                    <a:cubicBezTo>
                      <a:pt x="5" y="3"/>
                      <a:pt x="4" y="2"/>
                      <a:pt x="3"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9" name="Freeform 493">
                <a:extLst>
                  <a:ext uri="{FF2B5EF4-FFF2-40B4-BE49-F238E27FC236}">
                    <a16:creationId xmlns:a16="http://schemas.microsoft.com/office/drawing/2014/main" id="{B682F744-BEC0-4C71-A17A-23C7474C1392}"/>
                  </a:ext>
                </a:extLst>
              </p:cNvPr>
              <p:cNvSpPr>
                <a:spLocks/>
              </p:cNvSpPr>
              <p:nvPr/>
            </p:nvSpPr>
            <p:spPr bwMode="auto">
              <a:xfrm>
                <a:off x="1296" y="2451"/>
                <a:ext cx="7" cy="19"/>
              </a:xfrm>
              <a:custGeom>
                <a:avLst/>
                <a:gdLst>
                  <a:gd name="T0" fmla="*/ 2 w 3"/>
                  <a:gd name="T1" fmla="*/ 0 h 8"/>
                  <a:gd name="T2" fmla="*/ 0 w 3"/>
                  <a:gd name="T3" fmla="*/ 2 h 8"/>
                  <a:gd name="T4" fmla="*/ 2 w 3"/>
                  <a:gd name="T5" fmla="*/ 8 h 8"/>
                  <a:gd name="T6" fmla="*/ 2 w 3"/>
                  <a:gd name="T7" fmla="*/ 8 h 8"/>
                  <a:gd name="T8" fmla="*/ 3 w 3"/>
                  <a:gd name="T9" fmla="*/ 7 h 8"/>
                  <a:gd name="T10" fmla="*/ 2 w 3"/>
                  <a:gd name="T11" fmla="*/ 0 h 8"/>
                </a:gdLst>
                <a:ahLst/>
                <a:cxnLst>
                  <a:cxn ang="0">
                    <a:pos x="T0" y="T1"/>
                  </a:cxn>
                  <a:cxn ang="0">
                    <a:pos x="T2" y="T3"/>
                  </a:cxn>
                  <a:cxn ang="0">
                    <a:pos x="T4" y="T5"/>
                  </a:cxn>
                  <a:cxn ang="0">
                    <a:pos x="T6" y="T7"/>
                  </a:cxn>
                  <a:cxn ang="0">
                    <a:pos x="T8" y="T9"/>
                  </a:cxn>
                  <a:cxn ang="0">
                    <a:pos x="T10" y="T11"/>
                  </a:cxn>
                </a:cxnLst>
                <a:rect l="0" t="0" r="r" b="b"/>
                <a:pathLst>
                  <a:path w="3" h="8">
                    <a:moveTo>
                      <a:pt x="2" y="0"/>
                    </a:moveTo>
                    <a:cubicBezTo>
                      <a:pt x="1" y="1"/>
                      <a:pt x="0" y="2"/>
                      <a:pt x="0" y="2"/>
                    </a:cubicBezTo>
                    <a:cubicBezTo>
                      <a:pt x="0" y="4"/>
                      <a:pt x="1" y="6"/>
                      <a:pt x="2" y="8"/>
                    </a:cubicBezTo>
                    <a:cubicBezTo>
                      <a:pt x="2" y="8"/>
                      <a:pt x="2" y="8"/>
                      <a:pt x="2" y="8"/>
                    </a:cubicBezTo>
                    <a:cubicBezTo>
                      <a:pt x="3" y="7"/>
                      <a:pt x="3" y="7"/>
                      <a:pt x="3" y="7"/>
                    </a:cubicBezTo>
                    <a:cubicBezTo>
                      <a:pt x="3" y="5"/>
                      <a:pt x="2" y="3"/>
                      <a:pt x="2"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0" name="Freeform 494">
                <a:extLst>
                  <a:ext uri="{FF2B5EF4-FFF2-40B4-BE49-F238E27FC236}">
                    <a16:creationId xmlns:a16="http://schemas.microsoft.com/office/drawing/2014/main" id="{A8BE6B18-3475-469D-89F7-8134FE34AA1F}"/>
                  </a:ext>
                </a:extLst>
              </p:cNvPr>
              <p:cNvSpPr>
                <a:spLocks/>
              </p:cNvSpPr>
              <p:nvPr/>
            </p:nvSpPr>
            <p:spPr bwMode="auto">
              <a:xfrm>
                <a:off x="1242" y="2518"/>
                <a:ext cx="2" cy="2"/>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cubicBezTo>
                      <a:pt x="1" y="1"/>
                      <a:pt x="0" y="1"/>
                      <a:pt x="0"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1" name="Freeform 495">
                <a:extLst>
                  <a:ext uri="{FF2B5EF4-FFF2-40B4-BE49-F238E27FC236}">
                    <a16:creationId xmlns:a16="http://schemas.microsoft.com/office/drawing/2014/main" id="{67CABE91-94A1-4F36-99EB-D087C832F6FE}"/>
                  </a:ext>
                </a:extLst>
              </p:cNvPr>
              <p:cNvSpPr>
                <a:spLocks noEditPoints="1"/>
              </p:cNvSpPr>
              <p:nvPr/>
            </p:nvSpPr>
            <p:spPr bwMode="auto">
              <a:xfrm>
                <a:off x="1234" y="2309"/>
                <a:ext cx="179" cy="304"/>
              </a:xfrm>
              <a:custGeom>
                <a:avLst/>
                <a:gdLst>
                  <a:gd name="T0" fmla="*/ 7 w 75"/>
                  <a:gd name="T1" fmla="*/ 115 h 128"/>
                  <a:gd name="T2" fmla="*/ 8 w 75"/>
                  <a:gd name="T3" fmla="*/ 115 h 128"/>
                  <a:gd name="T4" fmla="*/ 5 w 75"/>
                  <a:gd name="T5" fmla="*/ 95 h 128"/>
                  <a:gd name="T6" fmla="*/ 2 w 75"/>
                  <a:gd name="T7" fmla="*/ 114 h 128"/>
                  <a:gd name="T8" fmla="*/ 3 w 75"/>
                  <a:gd name="T9" fmla="*/ 115 h 128"/>
                  <a:gd name="T10" fmla="*/ 3 w 75"/>
                  <a:gd name="T11" fmla="*/ 116 h 128"/>
                  <a:gd name="T12" fmla="*/ 4 w 75"/>
                  <a:gd name="T13" fmla="*/ 124 h 128"/>
                  <a:gd name="T14" fmla="*/ 3 w 75"/>
                  <a:gd name="T15" fmla="*/ 128 h 128"/>
                  <a:gd name="T16" fmla="*/ 9 w 75"/>
                  <a:gd name="T17" fmla="*/ 121 h 128"/>
                  <a:gd name="T18" fmla="*/ 9 w 75"/>
                  <a:gd name="T19" fmla="*/ 100 h 128"/>
                  <a:gd name="T20" fmla="*/ 4 w 75"/>
                  <a:gd name="T21" fmla="*/ 91 h 128"/>
                  <a:gd name="T22" fmla="*/ 0 w 75"/>
                  <a:gd name="T23" fmla="*/ 101 h 128"/>
                  <a:gd name="T24" fmla="*/ 1 w 75"/>
                  <a:gd name="T25" fmla="*/ 105 h 128"/>
                  <a:gd name="T26" fmla="*/ 4 w 75"/>
                  <a:gd name="T27" fmla="*/ 91 h 128"/>
                  <a:gd name="T28" fmla="*/ 13 w 75"/>
                  <a:gd name="T29" fmla="*/ 93 h 128"/>
                  <a:gd name="T30" fmla="*/ 13 w 75"/>
                  <a:gd name="T31" fmla="*/ 93 h 128"/>
                  <a:gd name="T32" fmla="*/ 11 w 75"/>
                  <a:gd name="T33" fmla="*/ 91 h 128"/>
                  <a:gd name="T34" fmla="*/ 21 w 75"/>
                  <a:gd name="T35" fmla="*/ 79 h 128"/>
                  <a:gd name="T36" fmla="*/ 8 w 75"/>
                  <a:gd name="T37" fmla="*/ 90 h 128"/>
                  <a:gd name="T38" fmla="*/ 11 w 75"/>
                  <a:gd name="T39" fmla="*/ 97 h 128"/>
                  <a:gd name="T40" fmla="*/ 13 w 75"/>
                  <a:gd name="T41" fmla="*/ 93 h 128"/>
                  <a:gd name="T42" fmla="*/ 14 w 75"/>
                  <a:gd name="T43" fmla="*/ 92 h 128"/>
                  <a:gd name="T44" fmla="*/ 17 w 75"/>
                  <a:gd name="T45" fmla="*/ 88 h 128"/>
                  <a:gd name="T46" fmla="*/ 22 w 75"/>
                  <a:gd name="T47" fmla="*/ 81 h 128"/>
                  <a:gd name="T48" fmla="*/ 26 w 75"/>
                  <a:gd name="T49" fmla="*/ 62 h 128"/>
                  <a:gd name="T50" fmla="*/ 17 w 75"/>
                  <a:gd name="T51" fmla="*/ 67 h 128"/>
                  <a:gd name="T52" fmla="*/ 12 w 75"/>
                  <a:gd name="T53" fmla="*/ 71 h 128"/>
                  <a:gd name="T54" fmla="*/ 11 w 75"/>
                  <a:gd name="T55" fmla="*/ 72 h 128"/>
                  <a:gd name="T56" fmla="*/ 10 w 75"/>
                  <a:gd name="T57" fmla="*/ 72 h 128"/>
                  <a:gd name="T58" fmla="*/ 10 w 75"/>
                  <a:gd name="T59" fmla="*/ 75 h 128"/>
                  <a:gd name="T60" fmla="*/ 15 w 75"/>
                  <a:gd name="T61" fmla="*/ 72 h 128"/>
                  <a:gd name="T62" fmla="*/ 11 w 75"/>
                  <a:gd name="T63" fmla="*/ 76 h 128"/>
                  <a:gd name="T64" fmla="*/ 8 w 75"/>
                  <a:gd name="T65" fmla="*/ 81 h 128"/>
                  <a:gd name="T66" fmla="*/ 15 w 75"/>
                  <a:gd name="T67" fmla="*/ 77 h 128"/>
                  <a:gd name="T68" fmla="*/ 25 w 75"/>
                  <a:gd name="T69" fmla="*/ 64 h 128"/>
                  <a:gd name="T70" fmla="*/ 26 w 75"/>
                  <a:gd name="T71" fmla="*/ 62 h 128"/>
                  <a:gd name="T72" fmla="*/ 37 w 75"/>
                  <a:gd name="T73" fmla="*/ 53 h 128"/>
                  <a:gd name="T74" fmla="*/ 72 w 75"/>
                  <a:gd name="T75" fmla="*/ 2 h 128"/>
                  <a:gd name="T76" fmla="*/ 43 w 75"/>
                  <a:gd name="T77" fmla="*/ 33 h 128"/>
                  <a:gd name="T78" fmla="*/ 42 w 75"/>
                  <a:gd name="T79" fmla="*/ 40 h 128"/>
                  <a:gd name="T80" fmla="*/ 41 w 75"/>
                  <a:gd name="T81" fmla="*/ 45 h 128"/>
                  <a:gd name="T82" fmla="*/ 41 w 75"/>
                  <a:gd name="T83" fmla="*/ 45 h 128"/>
                  <a:gd name="T84" fmla="*/ 41 w 75"/>
                  <a:gd name="T85" fmla="*/ 45 h 128"/>
                  <a:gd name="T86" fmla="*/ 41 w 75"/>
                  <a:gd name="T87" fmla="*/ 45 h 128"/>
                  <a:gd name="T88" fmla="*/ 40 w 75"/>
                  <a:gd name="T89" fmla="*/ 46 h 128"/>
                  <a:gd name="T90" fmla="*/ 40 w 75"/>
                  <a:gd name="T91" fmla="*/ 46 h 128"/>
                  <a:gd name="T92" fmla="*/ 40 w 75"/>
                  <a:gd name="T93" fmla="*/ 48 h 128"/>
                  <a:gd name="T94" fmla="*/ 40 w 75"/>
                  <a:gd name="T95" fmla="*/ 48 h 128"/>
                  <a:gd name="T96" fmla="*/ 40 w 75"/>
                  <a:gd name="T97" fmla="*/ 48 h 128"/>
                  <a:gd name="T98" fmla="*/ 39 w 75"/>
                  <a:gd name="T99" fmla="*/ 49 h 128"/>
                  <a:gd name="T100" fmla="*/ 37 w 75"/>
                  <a:gd name="T101" fmla="*/ 52 h 128"/>
                  <a:gd name="T102" fmla="*/ 36 w 75"/>
                  <a:gd name="T103" fmla="*/ 53 h 128"/>
                  <a:gd name="T104" fmla="*/ 28 w 75"/>
                  <a:gd name="T105" fmla="*/ 60 h 128"/>
                  <a:gd name="T106" fmla="*/ 43 w 75"/>
                  <a:gd name="T107" fmla="*/ 54 h 128"/>
                  <a:gd name="T108" fmla="*/ 51 w 75"/>
                  <a:gd name="T109" fmla="*/ 32 h 128"/>
                  <a:gd name="T110" fmla="*/ 70 w 75"/>
                  <a:gd name="T111" fmla="*/ 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5" h="128">
                    <a:moveTo>
                      <a:pt x="7" y="115"/>
                    </a:moveTo>
                    <a:cubicBezTo>
                      <a:pt x="7" y="115"/>
                      <a:pt x="7" y="115"/>
                      <a:pt x="7" y="115"/>
                    </a:cubicBezTo>
                    <a:cubicBezTo>
                      <a:pt x="8" y="115"/>
                      <a:pt x="8" y="115"/>
                      <a:pt x="8" y="115"/>
                    </a:cubicBezTo>
                    <a:cubicBezTo>
                      <a:pt x="8" y="115"/>
                      <a:pt x="8" y="115"/>
                      <a:pt x="8" y="115"/>
                    </a:cubicBezTo>
                    <a:cubicBezTo>
                      <a:pt x="7" y="115"/>
                      <a:pt x="7" y="115"/>
                      <a:pt x="7" y="115"/>
                    </a:cubicBezTo>
                    <a:moveTo>
                      <a:pt x="5" y="95"/>
                    </a:moveTo>
                    <a:cubicBezTo>
                      <a:pt x="4" y="97"/>
                      <a:pt x="4" y="98"/>
                      <a:pt x="4" y="100"/>
                    </a:cubicBezTo>
                    <a:cubicBezTo>
                      <a:pt x="2" y="105"/>
                      <a:pt x="2" y="110"/>
                      <a:pt x="2" y="114"/>
                    </a:cubicBezTo>
                    <a:cubicBezTo>
                      <a:pt x="2" y="114"/>
                      <a:pt x="2" y="114"/>
                      <a:pt x="3" y="115"/>
                    </a:cubicBezTo>
                    <a:cubicBezTo>
                      <a:pt x="3" y="115"/>
                      <a:pt x="3" y="115"/>
                      <a:pt x="3" y="115"/>
                    </a:cubicBezTo>
                    <a:cubicBezTo>
                      <a:pt x="3" y="116"/>
                      <a:pt x="3" y="116"/>
                      <a:pt x="3" y="116"/>
                    </a:cubicBezTo>
                    <a:cubicBezTo>
                      <a:pt x="3" y="116"/>
                      <a:pt x="3" y="116"/>
                      <a:pt x="3" y="116"/>
                    </a:cubicBezTo>
                    <a:cubicBezTo>
                      <a:pt x="4" y="117"/>
                      <a:pt x="5" y="119"/>
                      <a:pt x="6" y="120"/>
                    </a:cubicBezTo>
                    <a:cubicBezTo>
                      <a:pt x="6" y="121"/>
                      <a:pt x="5" y="123"/>
                      <a:pt x="4" y="124"/>
                    </a:cubicBezTo>
                    <a:cubicBezTo>
                      <a:pt x="4" y="125"/>
                      <a:pt x="3" y="127"/>
                      <a:pt x="3" y="128"/>
                    </a:cubicBezTo>
                    <a:cubicBezTo>
                      <a:pt x="3" y="128"/>
                      <a:pt x="3" y="128"/>
                      <a:pt x="3" y="128"/>
                    </a:cubicBezTo>
                    <a:cubicBezTo>
                      <a:pt x="3" y="128"/>
                      <a:pt x="3" y="128"/>
                      <a:pt x="4" y="128"/>
                    </a:cubicBezTo>
                    <a:cubicBezTo>
                      <a:pt x="7" y="128"/>
                      <a:pt x="9" y="125"/>
                      <a:pt x="9" y="121"/>
                    </a:cubicBezTo>
                    <a:cubicBezTo>
                      <a:pt x="8" y="116"/>
                      <a:pt x="8" y="111"/>
                      <a:pt x="8" y="107"/>
                    </a:cubicBezTo>
                    <a:cubicBezTo>
                      <a:pt x="9" y="104"/>
                      <a:pt x="9" y="102"/>
                      <a:pt x="9" y="100"/>
                    </a:cubicBezTo>
                    <a:cubicBezTo>
                      <a:pt x="8" y="99"/>
                      <a:pt x="6" y="97"/>
                      <a:pt x="5" y="95"/>
                    </a:cubicBezTo>
                    <a:moveTo>
                      <a:pt x="4" y="91"/>
                    </a:moveTo>
                    <a:cubicBezTo>
                      <a:pt x="2" y="93"/>
                      <a:pt x="1" y="96"/>
                      <a:pt x="1" y="98"/>
                    </a:cubicBezTo>
                    <a:cubicBezTo>
                      <a:pt x="1" y="99"/>
                      <a:pt x="0" y="100"/>
                      <a:pt x="0" y="101"/>
                    </a:cubicBezTo>
                    <a:cubicBezTo>
                      <a:pt x="0" y="103"/>
                      <a:pt x="0" y="105"/>
                      <a:pt x="1" y="108"/>
                    </a:cubicBezTo>
                    <a:cubicBezTo>
                      <a:pt x="1" y="107"/>
                      <a:pt x="1" y="106"/>
                      <a:pt x="1" y="105"/>
                    </a:cubicBezTo>
                    <a:cubicBezTo>
                      <a:pt x="1" y="103"/>
                      <a:pt x="1" y="101"/>
                      <a:pt x="1" y="99"/>
                    </a:cubicBezTo>
                    <a:cubicBezTo>
                      <a:pt x="2" y="97"/>
                      <a:pt x="2" y="94"/>
                      <a:pt x="4" y="91"/>
                    </a:cubicBezTo>
                    <a:moveTo>
                      <a:pt x="13" y="93"/>
                    </a:moveTo>
                    <a:cubicBezTo>
                      <a:pt x="13" y="93"/>
                      <a:pt x="13" y="93"/>
                      <a:pt x="13" y="93"/>
                    </a:cubicBezTo>
                    <a:cubicBezTo>
                      <a:pt x="13" y="93"/>
                      <a:pt x="13" y="93"/>
                      <a:pt x="13" y="93"/>
                    </a:cubicBezTo>
                    <a:cubicBezTo>
                      <a:pt x="13" y="93"/>
                      <a:pt x="13" y="93"/>
                      <a:pt x="13" y="93"/>
                    </a:cubicBezTo>
                    <a:moveTo>
                      <a:pt x="11" y="91"/>
                    </a:moveTo>
                    <a:cubicBezTo>
                      <a:pt x="11" y="91"/>
                      <a:pt x="11" y="91"/>
                      <a:pt x="11" y="91"/>
                    </a:cubicBezTo>
                    <a:cubicBezTo>
                      <a:pt x="11" y="91"/>
                      <a:pt x="11" y="91"/>
                      <a:pt x="11" y="91"/>
                    </a:cubicBezTo>
                    <a:moveTo>
                      <a:pt x="21" y="79"/>
                    </a:moveTo>
                    <a:cubicBezTo>
                      <a:pt x="20" y="79"/>
                      <a:pt x="19" y="80"/>
                      <a:pt x="18" y="81"/>
                    </a:cubicBezTo>
                    <a:cubicBezTo>
                      <a:pt x="14" y="83"/>
                      <a:pt x="11" y="86"/>
                      <a:pt x="8" y="90"/>
                    </a:cubicBezTo>
                    <a:cubicBezTo>
                      <a:pt x="8" y="90"/>
                      <a:pt x="8" y="91"/>
                      <a:pt x="7" y="91"/>
                    </a:cubicBezTo>
                    <a:cubicBezTo>
                      <a:pt x="8" y="94"/>
                      <a:pt x="9" y="96"/>
                      <a:pt x="11" y="97"/>
                    </a:cubicBezTo>
                    <a:cubicBezTo>
                      <a:pt x="11" y="96"/>
                      <a:pt x="12" y="95"/>
                      <a:pt x="13" y="93"/>
                    </a:cubicBezTo>
                    <a:cubicBezTo>
                      <a:pt x="13" y="93"/>
                      <a:pt x="13" y="93"/>
                      <a:pt x="13" y="93"/>
                    </a:cubicBezTo>
                    <a:cubicBezTo>
                      <a:pt x="13" y="93"/>
                      <a:pt x="13" y="93"/>
                      <a:pt x="13" y="93"/>
                    </a:cubicBezTo>
                    <a:cubicBezTo>
                      <a:pt x="14" y="92"/>
                      <a:pt x="14" y="92"/>
                      <a:pt x="14" y="92"/>
                    </a:cubicBezTo>
                    <a:cubicBezTo>
                      <a:pt x="14" y="92"/>
                      <a:pt x="14" y="91"/>
                      <a:pt x="15" y="91"/>
                    </a:cubicBezTo>
                    <a:cubicBezTo>
                      <a:pt x="16" y="90"/>
                      <a:pt x="16" y="89"/>
                      <a:pt x="17" y="88"/>
                    </a:cubicBezTo>
                    <a:cubicBezTo>
                      <a:pt x="18" y="88"/>
                      <a:pt x="18" y="88"/>
                      <a:pt x="18" y="88"/>
                    </a:cubicBezTo>
                    <a:cubicBezTo>
                      <a:pt x="19" y="85"/>
                      <a:pt x="20" y="83"/>
                      <a:pt x="22" y="81"/>
                    </a:cubicBezTo>
                    <a:cubicBezTo>
                      <a:pt x="21" y="80"/>
                      <a:pt x="21" y="80"/>
                      <a:pt x="21" y="79"/>
                    </a:cubicBezTo>
                    <a:moveTo>
                      <a:pt x="26" y="62"/>
                    </a:moveTo>
                    <a:cubicBezTo>
                      <a:pt x="25" y="62"/>
                      <a:pt x="24" y="62"/>
                      <a:pt x="24" y="63"/>
                    </a:cubicBezTo>
                    <a:cubicBezTo>
                      <a:pt x="22" y="64"/>
                      <a:pt x="19" y="66"/>
                      <a:pt x="17" y="67"/>
                    </a:cubicBezTo>
                    <a:cubicBezTo>
                      <a:pt x="14" y="70"/>
                      <a:pt x="14" y="70"/>
                      <a:pt x="14" y="70"/>
                    </a:cubicBezTo>
                    <a:cubicBezTo>
                      <a:pt x="12" y="71"/>
                      <a:pt x="12" y="71"/>
                      <a:pt x="12" y="71"/>
                    </a:cubicBezTo>
                    <a:cubicBezTo>
                      <a:pt x="11" y="72"/>
                      <a:pt x="11" y="72"/>
                      <a:pt x="11" y="72"/>
                    </a:cubicBezTo>
                    <a:cubicBezTo>
                      <a:pt x="11" y="72"/>
                      <a:pt x="11" y="72"/>
                      <a:pt x="11" y="72"/>
                    </a:cubicBezTo>
                    <a:cubicBezTo>
                      <a:pt x="11" y="72"/>
                      <a:pt x="11" y="72"/>
                      <a:pt x="11" y="72"/>
                    </a:cubicBezTo>
                    <a:cubicBezTo>
                      <a:pt x="10" y="72"/>
                      <a:pt x="10" y="72"/>
                      <a:pt x="10" y="72"/>
                    </a:cubicBezTo>
                    <a:cubicBezTo>
                      <a:pt x="10" y="73"/>
                      <a:pt x="10" y="73"/>
                      <a:pt x="9" y="73"/>
                    </a:cubicBezTo>
                    <a:cubicBezTo>
                      <a:pt x="9" y="74"/>
                      <a:pt x="10" y="74"/>
                      <a:pt x="10" y="75"/>
                    </a:cubicBezTo>
                    <a:cubicBezTo>
                      <a:pt x="11" y="74"/>
                      <a:pt x="13" y="73"/>
                      <a:pt x="14" y="72"/>
                    </a:cubicBezTo>
                    <a:cubicBezTo>
                      <a:pt x="14" y="72"/>
                      <a:pt x="14" y="72"/>
                      <a:pt x="15" y="72"/>
                    </a:cubicBezTo>
                    <a:cubicBezTo>
                      <a:pt x="15" y="72"/>
                      <a:pt x="15" y="72"/>
                      <a:pt x="15" y="72"/>
                    </a:cubicBezTo>
                    <a:cubicBezTo>
                      <a:pt x="14" y="74"/>
                      <a:pt x="13" y="75"/>
                      <a:pt x="11" y="76"/>
                    </a:cubicBezTo>
                    <a:cubicBezTo>
                      <a:pt x="11" y="77"/>
                      <a:pt x="12" y="77"/>
                      <a:pt x="12" y="77"/>
                    </a:cubicBezTo>
                    <a:cubicBezTo>
                      <a:pt x="10" y="78"/>
                      <a:pt x="9" y="79"/>
                      <a:pt x="8" y="81"/>
                    </a:cubicBezTo>
                    <a:cubicBezTo>
                      <a:pt x="7" y="83"/>
                      <a:pt x="6" y="84"/>
                      <a:pt x="6" y="86"/>
                    </a:cubicBezTo>
                    <a:cubicBezTo>
                      <a:pt x="8" y="83"/>
                      <a:pt x="12" y="80"/>
                      <a:pt x="15" y="77"/>
                    </a:cubicBezTo>
                    <a:cubicBezTo>
                      <a:pt x="17" y="76"/>
                      <a:pt x="18" y="74"/>
                      <a:pt x="20" y="73"/>
                    </a:cubicBezTo>
                    <a:cubicBezTo>
                      <a:pt x="21" y="70"/>
                      <a:pt x="22" y="66"/>
                      <a:pt x="25" y="64"/>
                    </a:cubicBezTo>
                    <a:cubicBezTo>
                      <a:pt x="25" y="63"/>
                      <a:pt x="25" y="63"/>
                      <a:pt x="26" y="62"/>
                    </a:cubicBezTo>
                    <a:cubicBezTo>
                      <a:pt x="26" y="62"/>
                      <a:pt x="26" y="62"/>
                      <a:pt x="26" y="62"/>
                    </a:cubicBezTo>
                    <a:moveTo>
                      <a:pt x="37" y="53"/>
                    </a:moveTo>
                    <a:cubicBezTo>
                      <a:pt x="37" y="53"/>
                      <a:pt x="37" y="53"/>
                      <a:pt x="37" y="53"/>
                    </a:cubicBezTo>
                    <a:moveTo>
                      <a:pt x="75" y="0"/>
                    </a:moveTo>
                    <a:cubicBezTo>
                      <a:pt x="74" y="0"/>
                      <a:pt x="73" y="1"/>
                      <a:pt x="72" y="2"/>
                    </a:cubicBezTo>
                    <a:cubicBezTo>
                      <a:pt x="61" y="10"/>
                      <a:pt x="50" y="21"/>
                      <a:pt x="45" y="33"/>
                    </a:cubicBezTo>
                    <a:cubicBezTo>
                      <a:pt x="44" y="33"/>
                      <a:pt x="44" y="33"/>
                      <a:pt x="43" y="33"/>
                    </a:cubicBezTo>
                    <a:cubicBezTo>
                      <a:pt x="43" y="34"/>
                      <a:pt x="42" y="35"/>
                      <a:pt x="42" y="36"/>
                    </a:cubicBezTo>
                    <a:cubicBezTo>
                      <a:pt x="42" y="40"/>
                      <a:pt x="42" y="40"/>
                      <a:pt x="42" y="40"/>
                    </a:cubicBezTo>
                    <a:cubicBezTo>
                      <a:pt x="41" y="42"/>
                      <a:pt x="41" y="42"/>
                      <a:pt x="41" y="44"/>
                    </a:cubicBezTo>
                    <a:cubicBezTo>
                      <a:pt x="41" y="45"/>
                      <a:pt x="41" y="45"/>
                      <a:pt x="41" y="45"/>
                    </a:cubicBezTo>
                    <a:cubicBezTo>
                      <a:pt x="41" y="45"/>
                      <a:pt x="41" y="45"/>
                      <a:pt x="41" y="45"/>
                    </a:cubicBezTo>
                    <a:cubicBezTo>
                      <a:pt x="41" y="45"/>
                      <a:pt x="41" y="45"/>
                      <a:pt x="41" y="45"/>
                    </a:cubicBezTo>
                    <a:cubicBezTo>
                      <a:pt x="41" y="45"/>
                      <a:pt x="41" y="45"/>
                      <a:pt x="41" y="45"/>
                    </a:cubicBezTo>
                    <a:cubicBezTo>
                      <a:pt x="41" y="45"/>
                      <a:pt x="41" y="45"/>
                      <a:pt x="41" y="45"/>
                    </a:cubicBezTo>
                    <a:cubicBezTo>
                      <a:pt x="41" y="45"/>
                      <a:pt x="41" y="45"/>
                      <a:pt x="41" y="45"/>
                    </a:cubicBezTo>
                    <a:cubicBezTo>
                      <a:pt x="41" y="45"/>
                      <a:pt x="41" y="45"/>
                      <a:pt x="41" y="45"/>
                    </a:cubicBezTo>
                    <a:cubicBezTo>
                      <a:pt x="40" y="46"/>
                      <a:pt x="40" y="46"/>
                      <a:pt x="40" y="46"/>
                    </a:cubicBezTo>
                    <a:cubicBezTo>
                      <a:pt x="40" y="46"/>
                      <a:pt x="40" y="46"/>
                      <a:pt x="40" y="46"/>
                    </a:cubicBezTo>
                    <a:cubicBezTo>
                      <a:pt x="40" y="46"/>
                      <a:pt x="40" y="46"/>
                      <a:pt x="40" y="46"/>
                    </a:cubicBezTo>
                    <a:cubicBezTo>
                      <a:pt x="40" y="46"/>
                      <a:pt x="40" y="46"/>
                      <a:pt x="40" y="46"/>
                    </a:cubicBezTo>
                    <a:cubicBezTo>
                      <a:pt x="40" y="47"/>
                      <a:pt x="40" y="47"/>
                      <a:pt x="40" y="47"/>
                    </a:cubicBezTo>
                    <a:cubicBezTo>
                      <a:pt x="40" y="48"/>
                      <a:pt x="40" y="48"/>
                      <a:pt x="40" y="48"/>
                    </a:cubicBezTo>
                    <a:cubicBezTo>
                      <a:pt x="40" y="48"/>
                      <a:pt x="40" y="48"/>
                      <a:pt x="40" y="48"/>
                    </a:cubicBezTo>
                    <a:cubicBezTo>
                      <a:pt x="40" y="48"/>
                      <a:pt x="40" y="48"/>
                      <a:pt x="40" y="48"/>
                    </a:cubicBezTo>
                    <a:cubicBezTo>
                      <a:pt x="40" y="48"/>
                      <a:pt x="40" y="48"/>
                      <a:pt x="40" y="48"/>
                    </a:cubicBezTo>
                    <a:cubicBezTo>
                      <a:pt x="40" y="48"/>
                      <a:pt x="40" y="48"/>
                      <a:pt x="40" y="48"/>
                    </a:cubicBezTo>
                    <a:cubicBezTo>
                      <a:pt x="40" y="48"/>
                      <a:pt x="40" y="48"/>
                      <a:pt x="40" y="48"/>
                    </a:cubicBezTo>
                    <a:cubicBezTo>
                      <a:pt x="39" y="49"/>
                      <a:pt x="39" y="49"/>
                      <a:pt x="39" y="49"/>
                    </a:cubicBezTo>
                    <a:cubicBezTo>
                      <a:pt x="39" y="49"/>
                      <a:pt x="39" y="50"/>
                      <a:pt x="39" y="50"/>
                    </a:cubicBezTo>
                    <a:cubicBezTo>
                      <a:pt x="37" y="52"/>
                      <a:pt x="37" y="52"/>
                      <a:pt x="37" y="52"/>
                    </a:cubicBezTo>
                    <a:cubicBezTo>
                      <a:pt x="37" y="53"/>
                      <a:pt x="37" y="53"/>
                      <a:pt x="37" y="53"/>
                    </a:cubicBezTo>
                    <a:cubicBezTo>
                      <a:pt x="36" y="53"/>
                      <a:pt x="36" y="53"/>
                      <a:pt x="36" y="53"/>
                    </a:cubicBezTo>
                    <a:cubicBezTo>
                      <a:pt x="35" y="54"/>
                      <a:pt x="35" y="54"/>
                      <a:pt x="35" y="54"/>
                    </a:cubicBezTo>
                    <a:cubicBezTo>
                      <a:pt x="33" y="56"/>
                      <a:pt x="31" y="58"/>
                      <a:pt x="28" y="60"/>
                    </a:cubicBezTo>
                    <a:cubicBezTo>
                      <a:pt x="28" y="60"/>
                      <a:pt x="28" y="60"/>
                      <a:pt x="28" y="60"/>
                    </a:cubicBezTo>
                    <a:cubicBezTo>
                      <a:pt x="32" y="57"/>
                      <a:pt x="37" y="54"/>
                      <a:pt x="43" y="54"/>
                    </a:cubicBezTo>
                    <a:cubicBezTo>
                      <a:pt x="42" y="47"/>
                      <a:pt x="44" y="39"/>
                      <a:pt x="50" y="33"/>
                    </a:cubicBezTo>
                    <a:cubicBezTo>
                      <a:pt x="50" y="33"/>
                      <a:pt x="51" y="33"/>
                      <a:pt x="51" y="32"/>
                    </a:cubicBezTo>
                    <a:cubicBezTo>
                      <a:pt x="52" y="29"/>
                      <a:pt x="54" y="25"/>
                      <a:pt x="56" y="22"/>
                    </a:cubicBezTo>
                    <a:cubicBezTo>
                      <a:pt x="60" y="15"/>
                      <a:pt x="65" y="9"/>
                      <a:pt x="70" y="4"/>
                    </a:cubicBezTo>
                    <a:cubicBezTo>
                      <a:pt x="72" y="2"/>
                      <a:pt x="74" y="1"/>
                      <a:pt x="75"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2" name="Freeform 496">
                <a:extLst>
                  <a:ext uri="{FF2B5EF4-FFF2-40B4-BE49-F238E27FC236}">
                    <a16:creationId xmlns:a16="http://schemas.microsoft.com/office/drawing/2014/main" id="{B8C65B0F-9D3A-410D-A479-B3977826DCFB}"/>
                  </a:ext>
                </a:extLst>
              </p:cNvPr>
              <p:cNvSpPr>
                <a:spLocks noEditPoints="1"/>
              </p:cNvSpPr>
              <p:nvPr/>
            </p:nvSpPr>
            <p:spPr bwMode="auto">
              <a:xfrm>
                <a:off x="1232" y="2508"/>
                <a:ext cx="12" cy="76"/>
              </a:xfrm>
              <a:custGeom>
                <a:avLst/>
                <a:gdLst>
                  <a:gd name="T0" fmla="*/ 4 w 5"/>
                  <a:gd name="T1" fmla="*/ 31 h 32"/>
                  <a:gd name="T2" fmla="*/ 4 w 5"/>
                  <a:gd name="T3" fmla="*/ 32 h 32"/>
                  <a:gd name="T4" fmla="*/ 4 w 5"/>
                  <a:gd name="T5" fmla="*/ 32 h 32"/>
                  <a:gd name="T6" fmla="*/ 4 w 5"/>
                  <a:gd name="T7" fmla="*/ 31 h 32"/>
                  <a:gd name="T8" fmla="*/ 4 w 5"/>
                  <a:gd name="T9" fmla="*/ 31 h 32"/>
                  <a:gd name="T10" fmla="*/ 0 w 5"/>
                  <a:gd name="T11" fmla="*/ 19 h 32"/>
                  <a:gd name="T12" fmla="*/ 0 w 5"/>
                  <a:gd name="T13" fmla="*/ 19 h 32"/>
                  <a:gd name="T14" fmla="*/ 0 w 5"/>
                  <a:gd name="T15" fmla="*/ 19 h 32"/>
                  <a:gd name="T16" fmla="*/ 0 w 5"/>
                  <a:gd name="T17" fmla="*/ 17 h 32"/>
                  <a:gd name="T18" fmla="*/ 0 w 5"/>
                  <a:gd name="T19" fmla="*/ 17 h 32"/>
                  <a:gd name="T20" fmla="*/ 0 w 5"/>
                  <a:gd name="T21" fmla="*/ 17 h 32"/>
                  <a:gd name="T22" fmla="*/ 4 w 5"/>
                  <a:gd name="T23" fmla="*/ 5 h 32"/>
                  <a:gd name="T24" fmla="*/ 0 w 5"/>
                  <a:gd name="T25" fmla="*/ 17 h 32"/>
                  <a:gd name="T26" fmla="*/ 4 w 5"/>
                  <a:gd name="T27" fmla="*/ 6 h 32"/>
                  <a:gd name="T28" fmla="*/ 2 w 5"/>
                  <a:gd name="T29" fmla="*/ 14 h 32"/>
                  <a:gd name="T30" fmla="*/ 5 w 5"/>
                  <a:gd name="T31" fmla="*/ 7 h 32"/>
                  <a:gd name="T32" fmla="*/ 5 w 5"/>
                  <a:gd name="T33" fmla="*/ 7 h 32"/>
                  <a:gd name="T34" fmla="*/ 4 w 5"/>
                  <a:gd name="T35" fmla="*/ 5 h 32"/>
                  <a:gd name="T36" fmla="*/ 4 w 5"/>
                  <a:gd name="T37" fmla="*/ 5 h 32"/>
                  <a:gd name="T38" fmla="*/ 1 w 5"/>
                  <a:gd name="T39" fmla="*/ 0 h 32"/>
                  <a:gd name="T40" fmla="*/ 1 w 5"/>
                  <a:gd name="T41" fmla="*/ 0 h 32"/>
                  <a:gd name="T42" fmla="*/ 4 w 5"/>
                  <a:gd name="T43" fmla="*/ 4 h 32"/>
                  <a:gd name="T44" fmla="*/ 4 w 5"/>
                  <a:gd name="T45" fmla="*/ 4 h 32"/>
                  <a:gd name="T46" fmla="*/ 1 w 5"/>
                  <a:gd name="T4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32">
                    <a:moveTo>
                      <a:pt x="4" y="31"/>
                    </a:moveTo>
                    <a:cubicBezTo>
                      <a:pt x="4" y="31"/>
                      <a:pt x="4" y="32"/>
                      <a:pt x="4" y="32"/>
                    </a:cubicBezTo>
                    <a:cubicBezTo>
                      <a:pt x="4" y="32"/>
                      <a:pt x="4" y="32"/>
                      <a:pt x="4" y="32"/>
                    </a:cubicBezTo>
                    <a:cubicBezTo>
                      <a:pt x="4" y="31"/>
                      <a:pt x="4" y="31"/>
                      <a:pt x="4" y="31"/>
                    </a:cubicBezTo>
                    <a:cubicBezTo>
                      <a:pt x="4" y="31"/>
                      <a:pt x="4" y="31"/>
                      <a:pt x="4" y="31"/>
                    </a:cubicBezTo>
                    <a:moveTo>
                      <a:pt x="0" y="19"/>
                    </a:moveTo>
                    <a:cubicBezTo>
                      <a:pt x="0" y="19"/>
                      <a:pt x="0" y="19"/>
                      <a:pt x="0" y="19"/>
                    </a:cubicBezTo>
                    <a:cubicBezTo>
                      <a:pt x="0" y="19"/>
                      <a:pt x="0" y="19"/>
                      <a:pt x="0" y="19"/>
                    </a:cubicBezTo>
                    <a:moveTo>
                      <a:pt x="0" y="17"/>
                    </a:moveTo>
                    <a:cubicBezTo>
                      <a:pt x="0" y="17"/>
                      <a:pt x="0" y="17"/>
                      <a:pt x="0" y="17"/>
                    </a:cubicBezTo>
                    <a:cubicBezTo>
                      <a:pt x="0" y="17"/>
                      <a:pt x="0" y="17"/>
                      <a:pt x="0" y="17"/>
                    </a:cubicBezTo>
                    <a:moveTo>
                      <a:pt x="4" y="5"/>
                    </a:moveTo>
                    <a:cubicBezTo>
                      <a:pt x="2" y="9"/>
                      <a:pt x="0" y="13"/>
                      <a:pt x="0" y="17"/>
                    </a:cubicBezTo>
                    <a:cubicBezTo>
                      <a:pt x="0" y="13"/>
                      <a:pt x="2" y="9"/>
                      <a:pt x="4" y="6"/>
                    </a:cubicBezTo>
                    <a:cubicBezTo>
                      <a:pt x="3" y="9"/>
                      <a:pt x="2" y="11"/>
                      <a:pt x="2" y="14"/>
                    </a:cubicBezTo>
                    <a:cubicBezTo>
                      <a:pt x="2" y="12"/>
                      <a:pt x="3" y="9"/>
                      <a:pt x="5" y="7"/>
                    </a:cubicBezTo>
                    <a:cubicBezTo>
                      <a:pt x="5" y="7"/>
                      <a:pt x="5" y="7"/>
                      <a:pt x="5" y="7"/>
                    </a:cubicBezTo>
                    <a:cubicBezTo>
                      <a:pt x="5" y="6"/>
                      <a:pt x="4" y="6"/>
                      <a:pt x="4" y="5"/>
                    </a:cubicBezTo>
                    <a:cubicBezTo>
                      <a:pt x="4" y="5"/>
                      <a:pt x="4" y="5"/>
                      <a:pt x="4" y="5"/>
                    </a:cubicBezTo>
                    <a:moveTo>
                      <a:pt x="1" y="0"/>
                    </a:moveTo>
                    <a:cubicBezTo>
                      <a:pt x="1" y="0"/>
                      <a:pt x="1" y="0"/>
                      <a:pt x="1" y="0"/>
                    </a:cubicBezTo>
                    <a:cubicBezTo>
                      <a:pt x="2" y="2"/>
                      <a:pt x="3" y="3"/>
                      <a:pt x="4" y="4"/>
                    </a:cubicBezTo>
                    <a:cubicBezTo>
                      <a:pt x="4" y="4"/>
                      <a:pt x="4" y="4"/>
                      <a:pt x="4" y="4"/>
                    </a:cubicBezTo>
                    <a:cubicBezTo>
                      <a:pt x="3" y="3"/>
                      <a:pt x="2" y="1"/>
                      <a:pt x="1"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3" name="Freeform 497">
                <a:extLst>
                  <a:ext uri="{FF2B5EF4-FFF2-40B4-BE49-F238E27FC236}">
                    <a16:creationId xmlns:a16="http://schemas.microsoft.com/office/drawing/2014/main" id="{593EE3D2-F287-41F2-9A6D-389C6AC8DB46}"/>
                  </a:ext>
                </a:extLst>
              </p:cNvPr>
              <p:cNvSpPr>
                <a:spLocks/>
              </p:cNvSpPr>
              <p:nvPr/>
            </p:nvSpPr>
            <p:spPr bwMode="auto">
              <a:xfrm>
                <a:off x="1296" y="2451"/>
                <a:ext cx="5" cy="5"/>
              </a:xfrm>
              <a:custGeom>
                <a:avLst/>
                <a:gdLst>
                  <a:gd name="T0" fmla="*/ 2 w 2"/>
                  <a:gd name="T1" fmla="*/ 0 h 2"/>
                  <a:gd name="T2" fmla="*/ 0 w 2"/>
                  <a:gd name="T3" fmla="*/ 2 h 2"/>
                  <a:gd name="T4" fmla="*/ 0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cubicBezTo>
                      <a:pt x="1" y="1"/>
                      <a:pt x="0" y="1"/>
                      <a:pt x="0" y="2"/>
                    </a:cubicBezTo>
                    <a:cubicBezTo>
                      <a:pt x="0" y="2"/>
                      <a:pt x="0" y="2"/>
                      <a:pt x="0" y="2"/>
                    </a:cubicBezTo>
                    <a:cubicBezTo>
                      <a:pt x="0" y="2"/>
                      <a:pt x="1" y="1"/>
                      <a:pt x="2" y="0"/>
                    </a:cubicBezTo>
                    <a:cubicBezTo>
                      <a:pt x="2" y="0"/>
                      <a:pt x="2" y="0"/>
                      <a:pt x="2"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4" name="Freeform 498">
                <a:extLst>
                  <a:ext uri="{FF2B5EF4-FFF2-40B4-BE49-F238E27FC236}">
                    <a16:creationId xmlns:a16="http://schemas.microsoft.com/office/drawing/2014/main" id="{20E72A11-B9FB-4454-9665-6661472B65D0}"/>
                  </a:ext>
                </a:extLst>
              </p:cNvPr>
              <p:cNvSpPr>
                <a:spLocks noEditPoints="1"/>
              </p:cNvSpPr>
              <p:nvPr/>
            </p:nvSpPr>
            <p:spPr bwMode="auto">
              <a:xfrm>
                <a:off x="1242" y="2480"/>
                <a:ext cx="28" cy="66"/>
              </a:xfrm>
              <a:custGeom>
                <a:avLst/>
                <a:gdLst>
                  <a:gd name="T0" fmla="*/ 4 w 12"/>
                  <a:gd name="T1" fmla="*/ 19 h 28"/>
                  <a:gd name="T2" fmla="*/ 2 w 12"/>
                  <a:gd name="T3" fmla="*/ 23 h 28"/>
                  <a:gd name="T4" fmla="*/ 6 w 12"/>
                  <a:gd name="T5" fmla="*/ 28 h 28"/>
                  <a:gd name="T6" fmla="*/ 8 w 12"/>
                  <a:gd name="T7" fmla="*/ 25 h 28"/>
                  <a:gd name="T8" fmla="*/ 4 w 12"/>
                  <a:gd name="T9" fmla="*/ 19 h 28"/>
                  <a:gd name="T10" fmla="*/ 5 w 12"/>
                  <a:gd name="T11" fmla="*/ 9 h 28"/>
                  <a:gd name="T12" fmla="*/ 0 w 12"/>
                  <a:gd name="T13" fmla="*/ 16 h 28"/>
                  <a:gd name="T14" fmla="*/ 0 w 12"/>
                  <a:gd name="T15" fmla="*/ 16 h 28"/>
                  <a:gd name="T16" fmla="*/ 0 w 12"/>
                  <a:gd name="T17" fmla="*/ 16 h 28"/>
                  <a:gd name="T18" fmla="*/ 1 w 12"/>
                  <a:gd name="T19" fmla="*/ 17 h 28"/>
                  <a:gd name="T20" fmla="*/ 0 w 12"/>
                  <a:gd name="T21" fmla="*/ 17 h 28"/>
                  <a:gd name="T22" fmla="*/ 0 w 12"/>
                  <a:gd name="T23" fmla="*/ 17 h 28"/>
                  <a:gd name="T24" fmla="*/ 1 w 12"/>
                  <a:gd name="T25" fmla="*/ 19 h 28"/>
                  <a:gd name="T26" fmla="*/ 2 w 12"/>
                  <a:gd name="T27" fmla="*/ 16 h 28"/>
                  <a:gd name="T28" fmla="*/ 3 w 12"/>
                  <a:gd name="T29" fmla="*/ 14 h 28"/>
                  <a:gd name="T30" fmla="*/ 5 w 12"/>
                  <a:gd name="T31" fmla="*/ 9 h 28"/>
                  <a:gd name="T32" fmla="*/ 12 w 12"/>
                  <a:gd name="T33" fmla="*/ 0 h 28"/>
                  <a:gd name="T34" fmla="*/ 11 w 12"/>
                  <a:gd name="T35" fmla="*/ 0 h 28"/>
                  <a:gd name="T36" fmla="*/ 7 w 12"/>
                  <a:gd name="T37" fmla="*/ 3 h 28"/>
                  <a:gd name="T38" fmla="*/ 8 w 12"/>
                  <a:gd name="T39" fmla="*/ 4 h 28"/>
                  <a:gd name="T40" fmla="*/ 12 w 12"/>
                  <a:gd name="T41" fmla="*/ 0 h 28"/>
                  <a:gd name="T42" fmla="*/ 12 w 12"/>
                  <a:gd name="T4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28">
                    <a:moveTo>
                      <a:pt x="4" y="19"/>
                    </a:moveTo>
                    <a:cubicBezTo>
                      <a:pt x="3" y="21"/>
                      <a:pt x="3" y="22"/>
                      <a:pt x="2" y="23"/>
                    </a:cubicBezTo>
                    <a:cubicBezTo>
                      <a:pt x="3" y="25"/>
                      <a:pt x="5" y="27"/>
                      <a:pt x="6" y="28"/>
                    </a:cubicBezTo>
                    <a:cubicBezTo>
                      <a:pt x="7" y="27"/>
                      <a:pt x="7" y="26"/>
                      <a:pt x="8" y="25"/>
                    </a:cubicBezTo>
                    <a:cubicBezTo>
                      <a:pt x="6" y="24"/>
                      <a:pt x="5" y="22"/>
                      <a:pt x="4" y="19"/>
                    </a:cubicBezTo>
                    <a:moveTo>
                      <a:pt x="5" y="9"/>
                    </a:moveTo>
                    <a:cubicBezTo>
                      <a:pt x="3" y="11"/>
                      <a:pt x="2" y="14"/>
                      <a:pt x="0" y="16"/>
                    </a:cubicBezTo>
                    <a:cubicBezTo>
                      <a:pt x="0" y="16"/>
                      <a:pt x="0" y="16"/>
                      <a:pt x="0" y="16"/>
                    </a:cubicBezTo>
                    <a:cubicBezTo>
                      <a:pt x="0" y="16"/>
                      <a:pt x="0" y="16"/>
                      <a:pt x="0" y="16"/>
                    </a:cubicBezTo>
                    <a:cubicBezTo>
                      <a:pt x="0" y="17"/>
                      <a:pt x="1" y="17"/>
                      <a:pt x="1" y="17"/>
                    </a:cubicBezTo>
                    <a:cubicBezTo>
                      <a:pt x="1" y="17"/>
                      <a:pt x="0" y="17"/>
                      <a:pt x="0" y="17"/>
                    </a:cubicBezTo>
                    <a:cubicBezTo>
                      <a:pt x="0" y="17"/>
                      <a:pt x="0" y="17"/>
                      <a:pt x="0" y="17"/>
                    </a:cubicBezTo>
                    <a:cubicBezTo>
                      <a:pt x="0" y="18"/>
                      <a:pt x="1" y="18"/>
                      <a:pt x="1" y="19"/>
                    </a:cubicBezTo>
                    <a:cubicBezTo>
                      <a:pt x="1" y="18"/>
                      <a:pt x="2" y="17"/>
                      <a:pt x="2" y="16"/>
                    </a:cubicBezTo>
                    <a:cubicBezTo>
                      <a:pt x="3" y="15"/>
                      <a:pt x="3" y="15"/>
                      <a:pt x="3" y="14"/>
                    </a:cubicBezTo>
                    <a:cubicBezTo>
                      <a:pt x="3" y="12"/>
                      <a:pt x="4" y="11"/>
                      <a:pt x="5" y="9"/>
                    </a:cubicBezTo>
                    <a:moveTo>
                      <a:pt x="12" y="0"/>
                    </a:moveTo>
                    <a:cubicBezTo>
                      <a:pt x="11" y="0"/>
                      <a:pt x="11" y="0"/>
                      <a:pt x="11" y="0"/>
                    </a:cubicBezTo>
                    <a:cubicBezTo>
                      <a:pt x="10" y="1"/>
                      <a:pt x="8" y="2"/>
                      <a:pt x="7" y="3"/>
                    </a:cubicBezTo>
                    <a:cubicBezTo>
                      <a:pt x="7" y="3"/>
                      <a:pt x="8" y="4"/>
                      <a:pt x="8" y="4"/>
                    </a:cubicBezTo>
                    <a:cubicBezTo>
                      <a:pt x="10" y="3"/>
                      <a:pt x="11" y="2"/>
                      <a:pt x="12" y="0"/>
                    </a:cubicBezTo>
                    <a:cubicBezTo>
                      <a:pt x="12" y="0"/>
                      <a:pt x="12" y="0"/>
                      <a:pt x="12"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5" name="Freeform 499">
                <a:extLst>
                  <a:ext uri="{FF2B5EF4-FFF2-40B4-BE49-F238E27FC236}">
                    <a16:creationId xmlns:a16="http://schemas.microsoft.com/office/drawing/2014/main" id="{D1EB5D0A-E3A5-4A1B-9F52-52C8FA0CB9D3}"/>
                  </a:ext>
                </a:extLst>
              </p:cNvPr>
              <p:cNvSpPr>
                <a:spLocks noEditPoints="1"/>
              </p:cNvSpPr>
              <p:nvPr/>
            </p:nvSpPr>
            <p:spPr bwMode="auto">
              <a:xfrm>
                <a:off x="1232" y="2549"/>
                <a:ext cx="0" cy="4"/>
              </a:xfrm>
              <a:custGeom>
                <a:avLst/>
                <a:gdLst>
                  <a:gd name="T0" fmla="*/ 0 h 2"/>
                  <a:gd name="T1" fmla="*/ 2 h 2"/>
                  <a:gd name="T2" fmla="*/ 0 h 2"/>
                  <a:gd name="T3" fmla="*/ 0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cubicBezTo>
                      <a:pt x="0" y="1"/>
                      <a:pt x="0" y="1"/>
                      <a:pt x="0" y="2"/>
                    </a:cubicBezTo>
                    <a:cubicBezTo>
                      <a:pt x="0" y="1"/>
                      <a:pt x="0" y="1"/>
                      <a:pt x="0" y="0"/>
                    </a:cubicBezTo>
                    <a:moveTo>
                      <a:pt x="0" y="0"/>
                    </a:moveTo>
                    <a:cubicBezTo>
                      <a:pt x="0" y="0"/>
                      <a:pt x="0" y="0"/>
                      <a:pt x="0" y="0"/>
                    </a:cubicBezTo>
                    <a:cubicBezTo>
                      <a:pt x="0" y="0"/>
                      <a:pt x="0" y="0"/>
                      <a:pt x="0" y="0"/>
                    </a:cubicBezTo>
                  </a:path>
                </a:pathLst>
              </a:custGeom>
              <a:solidFill>
                <a:srgbClr val="DF87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6" name="Freeform 500">
                <a:extLst>
                  <a:ext uri="{FF2B5EF4-FFF2-40B4-BE49-F238E27FC236}">
                    <a16:creationId xmlns:a16="http://schemas.microsoft.com/office/drawing/2014/main" id="{1275EB78-773D-4EEE-9DC1-DD17B2EEC75F}"/>
                  </a:ext>
                </a:extLst>
              </p:cNvPr>
              <p:cNvSpPr>
                <a:spLocks noEditPoints="1"/>
              </p:cNvSpPr>
              <p:nvPr/>
            </p:nvSpPr>
            <p:spPr bwMode="auto">
              <a:xfrm>
                <a:off x="1230" y="2207"/>
                <a:ext cx="330" cy="406"/>
              </a:xfrm>
              <a:custGeom>
                <a:avLst/>
                <a:gdLst>
                  <a:gd name="T0" fmla="*/ 5 w 139"/>
                  <a:gd name="T1" fmla="*/ 159 h 171"/>
                  <a:gd name="T2" fmla="*/ 5 w 139"/>
                  <a:gd name="T3" fmla="*/ 163 h 171"/>
                  <a:gd name="T4" fmla="*/ 4 w 139"/>
                  <a:gd name="T5" fmla="*/ 163 h 171"/>
                  <a:gd name="T6" fmla="*/ 0 w 139"/>
                  <a:gd name="T7" fmla="*/ 168 h 171"/>
                  <a:gd name="T8" fmla="*/ 6 w 139"/>
                  <a:gd name="T9" fmla="*/ 167 h 171"/>
                  <a:gd name="T10" fmla="*/ 5 w 139"/>
                  <a:gd name="T11" fmla="*/ 159 h 171"/>
                  <a:gd name="T12" fmla="*/ 4 w 139"/>
                  <a:gd name="T13" fmla="*/ 157 h 171"/>
                  <a:gd name="T14" fmla="*/ 4 w 139"/>
                  <a:gd name="T15" fmla="*/ 157 h 171"/>
                  <a:gd name="T16" fmla="*/ 2 w 139"/>
                  <a:gd name="T17" fmla="*/ 146 h 171"/>
                  <a:gd name="T18" fmla="*/ 3 w 139"/>
                  <a:gd name="T19" fmla="*/ 152 h 171"/>
                  <a:gd name="T20" fmla="*/ 2 w 139"/>
                  <a:gd name="T21" fmla="*/ 144 h 171"/>
                  <a:gd name="T22" fmla="*/ 13 w 139"/>
                  <a:gd name="T23" fmla="*/ 119 h 171"/>
                  <a:gd name="T24" fmla="*/ 14 w 139"/>
                  <a:gd name="T25" fmla="*/ 120 h 171"/>
                  <a:gd name="T26" fmla="*/ 11 w 139"/>
                  <a:gd name="T27" fmla="*/ 116 h 171"/>
                  <a:gd name="T28" fmla="*/ 3 w 139"/>
                  <a:gd name="T29" fmla="*/ 125 h 171"/>
                  <a:gd name="T30" fmla="*/ 5 w 139"/>
                  <a:gd name="T31" fmla="*/ 130 h 171"/>
                  <a:gd name="T32" fmla="*/ 11 w 139"/>
                  <a:gd name="T33" fmla="*/ 116 h 171"/>
                  <a:gd name="T34" fmla="*/ 128 w 139"/>
                  <a:gd name="T35" fmla="*/ 4 h 171"/>
                  <a:gd name="T36" fmla="*/ 107 w 139"/>
                  <a:gd name="T37" fmla="*/ 12 h 171"/>
                  <a:gd name="T38" fmla="*/ 89 w 139"/>
                  <a:gd name="T39" fmla="*/ 24 h 171"/>
                  <a:gd name="T40" fmla="*/ 87 w 139"/>
                  <a:gd name="T41" fmla="*/ 26 h 171"/>
                  <a:gd name="T42" fmla="*/ 86 w 139"/>
                  <a:gd name="T43" fmla="*/ 27 h 171"/>
                  <a:gd name="T44" fmla="*/ 73 w 139"/>
                  <a:gd name="T45" fmla="*/ 37 h 171"/>
                  <a:gd name="T46" fmla="*/ 68 w 139"/>
                  <a:gd name="T47" fmla="*/ 41 h 171"/>
                  <a:gd name="T48" fmla="*/ 67 w 139"/>
                  <a:gd name="T49" fmla="*/ 42 h 171"/>
                  <a:gd name="T50" fmla="*/ 52 w 139"/>
                  <a:gd name="T51" fmla="*/ 63 h 171"/>
                  <a:gd name="T52" fmla="*/ 48 w 139"/>
                  <a:gd name="T53" fmla="*/ 67 h 171"/>
                  <a:gd name="T54" fmla="*/ 46 w 139"/>
                  <a:gd name="T55" fmla="*/ 75 h 171"/>
                  <a:gd name="T56" fmla="*/ 47 w 139"/>
                  <a:gd name="T57" fmla="*/ 75 h 171"/>
                  <a:gd name="T58" fmla="*/ 45 w 139"/>
                  <a:gd name="T59" fmla="*/ 76 h 171"/>
                  <a:gd name="T60" fmla="*/ 47 w 139"/>
                  <a:gd name="T61" fmla="*/ 76 h 171"/>
                  <a:gd name="T62" fmla="*/ 77 w 139"/>
                  <a:gd name="T63" fmla="*/ 43 h 171"/>
                  <a:gd name="T64" fmla="*/ 130 w 139"/>
                  <a:gd name="T65" fmla="*/ 7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71">
                    <a:moveTo>
                      <a:pt x="5" y="159"/>
                    </a:moveTo>
                    <a:cubicBezTo>
                      <a:pt x="5" y="159"/>
                      <a:pt x="5" y="159"/>
                      <a:pt x="5" y="159"/>
                    </a:cubicBezTo>
                    <a:cubicBezTo>
                      <a:pt x="5" y="160"/>
                      <a:pt x="4" y="160"/>
                      <a:pt x="4" y="160"/>
                    </a:cubicBezTo>
                    <a:cubicBezTo>
                      <a:pt x="4" y="161"/>
                      <a:pt x="5" y="163"/>
                      <a:pt x="5" y="163"/>
                    </a:cubicBezTo>
                    <a:cubicBezTo>
                      <a:pt x="5" y="164"/>
                      <a:pt x="5" y="165"/>
                      <a:pt x="5" y="165"/>
                    </a:cubicBezTo>
                    <a:cubicBezTo>
                      <a:pt x="5" y="165"/>
                      <a:pt x="5" y="164"/>
                      <a:pt x="4" y="163"/>
                    </a:cubicBezTo>
                    <a:cubicBezTo>
                      <a:pt x="4" y="163"/>
                      <a:pt x="4" y="162"/>
                      <a:pt x="4" y="161"/>
                    </a:cubicBezTo>
                    <a:cubicBezTo>
                      <a:pt x="2" y="163"/>
                      <a:pt x="1" y="166"/>
                      <a:pt x="0" y="168"/>
                    </a:cubicBezTo>
                    <a:cubicBezTo>
                      <a:pt x="1" y="170"/>
                      <a:pt x="3" y="171"/>
                      <a:pt x="5" y="171"/>
                    </a:cubicBezTo>
                    <a:cubicBezTo>
                      <a:pt x="5" y="170"/>
                      <a:pt x="6" y="168"/>
                      <a:pt x="6" y="167"/>
                    </a:cubicBezTo>
                    <a:cubicBezTo>
                      <a:pt x="7" y="166"/>
                      <a:pt x="8" y="164"/>
                      <a:pt x="8" y="163"/>
                    </a:cubicBezTo>
                    <a:cubicBezTo>
                      <a:pt x="7" y="162"/>
                      <a:pt x="6" y="160"/>
                      <a:pt x="5" y="159"/>
                    </a:cubicBezTo>
                    <a:moveTo>
                      <a:pt x="4" y="157"/>
                    </a:moveTo>
                    <a:cubicBezTo>
                      <a:pt x="4" y="157"/>
                      <a:pt x="4" y="157"/>
                      <a:pt x="4" y="157"/>
                    </a:cubicBezTo>
                    <a:cubicBezTo>
                      <a:pt x="4" y="157"/>
                      <a:pt x="4" y="158"/>
                      <a:pt x="5" y="158"/>
                    </a:cubicBezTo>
                    <a:cubicBezTo>
                      <a:pt x="4" y="157"/>
                      <a:pt x="4" y="157"/>
                      <a:pt x="4" y="157"/>
                    </a:cubicBezTo>
                    <a:moveTo>
                      <a:pt x="3" y="141"/>
                    </a:moveTo>
                    <a:cubicBezTo>
                      <a:pt x="2" y="143"/>
                      <a:pt x="2" y="145"/>
                      <a:pt x="2" y="146"/>
                    </a:cubicBezTo>
                    <a:cubicBezTo>
                      <a:pt x="2" y="149"/>
                      <a:pt x="2" y="151"/>
                      <a:pt x="3" y="154"/>
                    </a:cubicBezTo>
                    <a:cubicBezTo>
                      <a:pt x="3" y="153"/>
                      <a:pt x="3" y="153"/>
                      <a:pt x="3" y="152"/>
                    </a:cubicBezTo>
                    <a:cubicBezTo>
                      <a:pt x="3" y="152"/>
                      <a:pt x="3" y="151"/>
                      <a:pt x="3" y="151"/>
                    </a:cubicBezTo>
                    <a:cubicBezTo>
                      <a:pt x="2" y="148"/>
                      <a:pt x="2" y="146"/>
                      <a:pt x="2" y="144"/>
                    </a:cubicBezTo>
                    <a:cubicBezTo>
                      <a:pt x="2" y="143"/>
                      <a:pt x="3" y="142"/>
                      <a:pt x="3" y="141"/>
                    </a:cubicBezTo>
                    <a:moveTo>
                      <a:pt x="13" y="119"/>
                    </a:moveTo>
                    <a:cubicBezTo>
                      <a:pt x="12" y="121"/>
                      <a:pt x="11" y="122"/>
                      <a:pt x="10" y="124"/>
                    </a:cubicBezTo>
                    <a:cubicBezTo>
                      <a:pt x="11" y="122"/>
                      <a:pt x="12" y="121"/>
                      <a:pt x="14" y="120"/>
                    </a:cubicBezTo>
                    <a:cubicBezTo>
                      <a:pt x="14" y="120"/>
                      <a:pt x="13" y="120"/>
                      <a:pt x="13" y="119"/>
                    </a:cubicBezTo>
                    <a:moveTo>
                      <a:pt x="11" y="116"/>
                    </a:moveTo>
                    <a:cubicBezTo>
                      <a:pt x="9" y="118"/>
                      <a:pt x="8" y="120"/>
                      <a:pt x="6" y="122"/>
                    </a:cubicBezTo>
                    <a:cubicBezTo>
                      <a:pt x="5" y="123"/>
                      <a:pt x="4" y="124"/>
                      <a:pt x="3" y="125"/>
                    </a:cubicBezTo>
                    <a:cubicBezTo>
                      <a:pt x="3" y="126"/>
                      <a:pt x="3" y="126"/>
                      <a:pt x="3" y="126"/>
                    </a:cubicBezTo>
                    <a:cubicBezTo>
                      <a:pt x="4" y="127"/>
                      <a:pt x="5" y="128"/>
                      <a:pt x="5" y="130"/>
                    </a:cubicBezTo>
                    <a:cubicBezTo>
                      <a:pt x="6" y="125"/>
                      <a:pt x="9" y="121"/>
                      <a:pt x="12" y="118"/>
                    </a:cubicBezTo>
                    <a:cubicBezTo>
                      <a:pt x="12" y="117"/>
                      <a:pt x="11" y="117"/>
                      <a:pt x="11" y="116"/>
                    </a:cubicBezTo>
                    <a:moveTo>
                      <a:pt x="139" y="0"/>
                    </a:moveTo>
                    <a:cubicBezTo>
                      <a:pt x="135" y="1"/>
                      <a:pt x="132" y="3"/>
                      <a:pt x="128" y="4"/>
                    </a:cubicBezTo>
                    <a:cubicBezTo>
                      <a:pt x="125" y="5"/>
                      <a:pt x="122" y="7"/>
                      <a:pt x="119" y="8"/>
                    </a:cubicBezTo>
                    <a:cubicBezTo>
                      <a:pt x="115" y="9"/>
                      <a:pt x="111" y="11"/>
                      <a:pt x="107" y="12"/>
                    </a:cubicBezTo>
                    <a:cubicBezTo>
                      <a:pt x="93" y="22"/>
                      <a:pt x="93" y="22"/>
                      <a:pt x="93" y="22"/>
                    </a:cubicBezTo>
                    <a:cubicBezTo>
                      <a:pt x="89" y="24"/>
                      <a:pt x="89" y="24"/>
                      <a:pt x="89" y="24"/>
                    </a:cubicBezTo>
                    <a:cubicBezTo>
                      <a:pt x="88" y="25"/>
                      <a:pt x="88" y="25"/>
                      <a:pt x="88" y="25"/>
                    </a:cubicBezTo>
                    <a:cubicBezTo>
                      <a:pt x="87" y="26"/>
                      <a:pt x="87" y="26"/>
                      <a:pt x="87" y="26"/>
                    </a:cubicBezTo>
                    <a:cubicBezTo>
                      <a:pt x="86" y="26"/>
                      <a:pt x="86" y="26"/>
                      <a:pt x="86" y="26"/>
                    </a:cubicBezTo>
                    <a:cubicBezTo>
                      <a:pt x="86" y="27"/>
                      <a:pt x="86" y="27"/>
                      <a:pt x="86" y="27"/>
                    </a:cubicBezTo>
                    <a:cubicBezTo>
                      <a:pt x="79" y="32"/>
                      <a:pt x="79" y="32"/>
                      <a:pt x="79" y="32"/>
                    </a:cubicBezTo>
                    <a:cubicBezTo>
                      <a:pt x="77" y="33"/>
                      <a:pt x="75" y="35"/>
                      <a:pt x="73" y="37"/>
                    </a:cubicBezTo>
                    <a:cubicBezTo>
                      <a:pt x="70" y="39"/>
                      <a:pt x="70" y="39"/>
                      <a:pt x="70" y="39"/>
                    </a:cubicBezTo>
                    <a:cubicBezTo>
                      <a:pt x="68" y="41"/>
                      <a:pt x="68" y="41"/>
                      <a:pt x="68" y="41"/>
                    </a:cubicBezTo>
                    <a:cubicBezTo>
                      <a:pt x="67" y="41"/>
                      <a:pt x="67" y="41"/>
                      <a:pt x="67" y="41"/>
                    </a:cubicBezTo>
                    <a:cubicBezTo>
                      <a:pt x="67" y="42"/>
                      <a:pt x="67" y="42"/>
                      <a:pt x="67" y="42"/>
                    </a:cubicBezTo>
                    <a:cubicBezTo>
                      <a:pt x="65" y="44"/>
                      <a:pt x="63" y="45"/>
                      <a:pt x="62" y="47"/>
                    </a:cubicBezTo>
                    <a:cubicBezTo>
                      <a:pt x="58" y="52"/>
                      <a:pt x="55" y="57"/>
                      <a:pt x="52" y="63"/>
                    </a:cubicBezTo>
                    <a:cubicBezTo>
                      <a:pt x="51" y="64"/>
                      <a:pt x="51" y="64"/>
                      <a:pt x="51" y="64"/>
                    </a:cubicBezTo>
                    <a:cubicBezTo>
                      <a:pt x="50" y="65"/>
                      <a:pt x="49" y="66"/>
                      <a:pt x="48" y="67"/>
                    </a:cubicBezTo>
                    <a:cubicBezTo>
                      <a:pt x="47" y="71"/>
                      <a:pt x="47" y="71"/>
                      <a:pt x="47" y="71"/>
                    </a:cubicBezTo>
                    <a:cubicBezTo>
                      <a:pt x="46" y="72"/>
                      <a:pt x="46" y="73"/>
                      <a:pt x="46" y="75"/>
                    </a:cubicBezTo>
                    <a:cubicBezTo>
                      <a:pt x="46" y="75"/>
                      <a:pt x="46" y="75"/>
                      <a:pt x="47" y="75"/>
                    </a:cubicBezTo>
                    <a:cubicBezTo>
                      <a:pt x="47" y="75"/>
                      <a:pt x="47" y="75"/>
                      <a:pt x="47" y="75"/>
                    </a:cubicBezTo>
                    <a:cubicBezTo>
                      <a:pt x="47" y="75"/>
                      <a:pt x="47" y="75"/>
                      <a:pt x="47" y="75"/>
                    </a:cubicBezTo>
                    <a:cubicBezTo>
                      <a:pt x="46" y="76"/>
                      <a:pt x="46" y="76"/>
                      <a:pt x="45" y="76"/>
                    </a:cubicBezTo>
                    <a:cubicBezTo>
                      <a:pt x="45" y="76"/>
                      <a:pt x="45" y="76"/>
                      <a:pt x="45" y="76"/>
                    </a:cubicBezTo>
                    <a:cubicBezTo>
                      <a:pt x="46" y="76"/>
                      <a:pt x="46" y="76"/>
                      <a:pt x="47" y="76"/>
                    </a:cubicBezTo>
                    <a:cubicBezTo>
                      <a:pt x="52" y="64"/>
                      <a:pt x="63" y="53"/>
                      <a:pt x="74" y="45"/>
                    </a:cubicBezTo>
                    <a:cubicBezTo>
                      <a:pt x="75" y="44"/>
                      <a:pt x="76" y="43"/>
                      <a:pt x="77" y="43"/>
                    </a:cubicBezTo>
                    <a:cubicBezTo>
                      <a:pt x="82" y="39"/>
                      <a:pt x="86" y="36"/>
                      <a:pt x="91" y="33"/>
                    </a:cubicBezTo>
                    <a:cubicBezTo>
                      <a:pt x="104" y="24"/>
                      <a:pt x="117" y="16"/>
                      <a:pt x="130" y="7"/>
                    </a:cubicBezTo>
                    <a:cubicBezTo>
                      <a:pt x="133" y="4"/>
                      <a:pt x="136" y="2"/>
                      <a:pt x="139"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7" name="Freeform 501">
                <a:extLst>
                  <a:ext uri="{FF2B5EF4-FFF2-40B4-BE49-F238E27FC236}">
                    <a16:creationId xmlns:a16="http://schemas.microsoft.com/office/drawing/2014/main" id="{CB859252-03D4-43BC-A50F-BDD830EF3EC6}"/>
                  </a:ext>
                </a:extLst>
              </p:cNvPr>
              <p:cNvSpPr>
                <a:spLocks noEditPoints="1"/>
              </p:cNvSpPr>
              <p:nvPr/>
            </p:nvSpPr>
            <p:spPr bwMode="auto">
              <a:xfrm>
                <a:off x="1227" y="2506"/>
                <a:ext cx="15" cy="100"/>
              </a:xfrm>
              <a:custGeom>
                <a:avLst/>
                <a:gdLst>
                  <a:gd name="T0" fmla="*/ 4 w 6"/>
                  <a:gd name="T1" fmla="*/ 33 h 42"/>
                  <a:gd name="T2" fmla="*/ 0 w 6"/>
                  <a:gd name="T3" fmla="*/ 41 h 42"/>
                  <a:gd name="T4" fmla="*/ 1 w 6"/>
                  <a:gd name="T5" fmla="*/ 42 h 42"/>
                  <a:gd name="T6" fmla="*/ 5 w 6"/>
                  <a:gd name="T7" fmla="*/ 35 h 42"/>
                  <a:gd name="T8" fmla="*/ 5 w 6"/>
                  <a:gd name="T9" fmla="*/ 33 h 42"/>
                  <a:gd name="T10" fmla="*/ 4 w 6"/>
                  <a:gd name="T11" fmla="*/ 33 h 42"/>
                  <a:gd name="T12" fmla="*/ 5 w 6"/>
                  <a:gd name="T13" fmla="*/ 31 h 42"/>
                  <a:gd name="T14" fmla="*/ 5 w 6"/>
                  <a:gd name="T15" fmla="*/ 33 h 42"/>
                  <a:gd name="T16" fmla="*/ 5 w 6"/>
                  <a:gd name="T17" fmla="*/ 34 h 42"/>
                  <a:gd name="T18" fmla="*/ 6 w 6"/>
                  <a:gd name="T19" fmla="*/ 33 h 42"/>
                  <a:gd name="T20" fmla="*/ 6 w 6"/>
                  <a:gd name="T21" fmla="*/ 33 h 42"/>
                  <a:gd name="T22" fmla="*/ 6 w 6"/>
                  <a:gd name="T23" fmla="*/ 32 h 42"/>
                  <a:gd name="T24" fmla="*/ 5 w 6"/>
                  <a:gd name="T25" fmla="*/ 31 h 42"/>
                  <a:gd name="T26" fmla="*/ 6 w 6"/>
                  <a:gd name="T27" fmla="*/ 7 h 42"/>
                  <a:gd name="T28" fmla="*/ 2 w 6"/>
                  <a:gd name="T29" fmla="*/ 18 h 42"/>
                  <a:gd name="T30" fmla="*/ 2 w 6"/>
                  <a:gd name="T31" fmla="*/ 18 h 42"/>
                  <a:gd name="T32" fmla="*/ 2 w 6"/>
                  <a:gd name="T33" fmla="*/ 18 h 42"/>
                  <a:gd name="T34" fmla="*/ 2 w 6"/>
                  <a:gd name="T35" fmla="*/ 20 h 42"/>
                  <a:gd name="T36" fmla="*/ 2 w 6"/>
                  <a:gd name="T37" fmla="*/ 20 h 42"/>
                  <a:gd name="T38" fmla="*/ 2 w 6"/>
                  <a:gd name="T39" fmla="*/ 20 h 42"/>
                  <a:gd name="T40" fmla="*/ 2 w 6"/>
                  <a:gd name="T41" fmla="*/ 21 h 42"/>
                  <a:gd name="T42" fmla="*/ 4 w 6"/>
                  <a:gd name="T43" fmla="*/ 32 h 42"/>
                  <a:gd name="T44" fmla="*/ 4 w 6"/>
                  <a:gd name="T45" fmla="*/ 28 h 42"/>
                  <a:gd name="T46" fmla="*/ 3 w 6"/>
                  <a:gd name="T47" fmla="*/ 20 h 42"/>
                  <a:gd name="T48" fmla="*/ 4 w 6"/>
                  <a:gd name="T49" fmla="*/ 15 h 42"/>
                  <a:gd name="T50" fmla="*/ 6 w 6"/>
                  <a:gd name="T51" fmla="*/ 7 h 42"/>
                  <a:gd name="T52" fmla="*/ 4 w 6"/>
                  <a:gd name="T53" fmla="*/ 0 h 42"/>
                  <a:gd name="T54" fmla="*/ 3 w 6"/>
                  <a:gd name="T55" fmla="*/ 1 h 42"/>
                  <a:gd name="T56" fmla="*/ 6 w 6"/>
                  <a:gd name="T57" fmla="*/ 5 h 42"/>
                  <a:gd name="T58" fmla="*/ 6 w 6"/>
                  <a:gd name="T59" fmla="*/ 4 h 42"/>
                  <a:gd name="T60" fmla="*/ 4 w 6"/>
                  <a:gd name="T6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 h="42">
                    <a:moveTo>
                      <a:pt x="4" y="33"/>
                    </a:moveTo>
                    <a:cubicBezTo>
                      <a:pt x="3" y="36"/>
                      <a:pt x="1" y="38"/>
                      <a:pt x="0" y="41"/>
                    </a:cubicBezTo>
                    <a:cubicBezTo>
                      <a:pt x="0" y="41"/>
                      <a:pt x="0" y="42"/>
                      <a:pt x="1" y="42"/>
                    </a:cubicBezTo>
                    <a:cubicBezTo>
                      <a:pt x="2" y="40"/>
                      <a:pt x="3" y="37"/>
                      <a:pt x="5" y="35"/>
                    </a:cubicBezTo>
                    <a:cubicBezTo>
                      <a:pt x="5" y="34"/>
                      <a:pt x="5" y="34"/>
                      <a:pt x="5" y="33"/>
                    </a:cubicBezTo>
                    <a:cubicBezTo>
                      <a:pt x="5" y="33"/>
                      <a:pt x="4" y="33"/>
                      <a:pt x="4" y="33"/>
                    </a:cubicBezTo>
                    <a:moveTo>
                      <a:pt x="5" y="31"/>
                    </a:moveTo>
                    <a:cubicBezTo>
                      <a:pt x="5" y="32"/>
                      <a:pt x="5" y="32"/>
                      <a:pt x="5" y="33"/>
                    </a:cubicBezTo>
                    <a:cubicBezTo>
                      <a:pt x="5" y="33"/>
                      <a:pt x="5" y="34"/>
                      <a:pt x="5" y="34"/>
                    </a:cubicBezTo>
                    <a:cubicBezTo>
                      <a:pt x="5" y="34"/>
                      <a:pt x="6" y="34"/>
                      <a:pt x="6" y="33"/>
                    </a:cubicBezTo>
                    <a:cubicBezTo>
                      <a:pt x="6" y="33"/>
                      <a:pt x="6" y="33"/>
                      <a:pt x="6" y="33"/>
                    </a:cubicBezTo>
                    <a:cubicBezTo>
                      <a:pt x="6" y="33"/>
                      <a:pt x="6" y="32"/>
                      <a:pt x="6" y="32"/>
                    </a:cubicBezTo>
                    <a:cubicBezTo>
                      <a:pt x="5" y="32"/>
                      <a:pt x="5" y="31"/>
                      <a:pt x="5" y="31"/>
                    </a:cubicBezTo>
                    <a:moveTo>
                      <a:pt x="6" y="7"/>
                    </a:moveTo>
                    <a:cubicBezTo>
                      <a:pt x="4" y="10"/>
                      <a:pt x="2" y="14"/>
                      <a:pt x="2" y="18"/>
                    </a:cubicBezTo>
                    <a:cubicBezTo>
                      <a:pt x="2" y="18"/>
                      <a:pt x="2" y="18"/>
                      <a:pt x="2" y="18"/>
                    </a:cubicBezTo>
                    <a:cubicBezTo>
                      <a:pt x="2" y="18"/>
                      <a:pt x="2" y="18"/>
                      <a:pt x="2" y="18"/>
                    </a:cubicBezTo>
                    <a:cubicBezTo>
                      <a:pt x="2" y="19"/>
                      <a:pt x="2" y="19"/>
                      <a:pt x="2" y="20"/>
                    </a:cubicBezTo>
                    <a:cubicBezTo>
                      <a:pt x="2" y="20"/>
                      <a:pt x="2" y="20"/>
                      <a:pt x="2" y="20"/>
                    </a:cubicBezTo>
                    <a:cubicBezTo>
                      <a:pt x="2" y="20"/>
                      <a:pt x="2" y="20"/>
                      <a:pt x="2" y="20"/>
                    </a:cubicBezTo>
                    <a:cubicBezTo>
                      <a:pt x="2" y="20"/>
                      <a:pt x="2" y="21"/>
                      <a:pt x="2" y="21"/>
                    </a:cubicBezTo>
                    <a:cubicBezTo>
                      <a:pt x="2" y="25"/>
                      <a:pt x="2" y="29"/>
                      <a:pt x="4" y="32"/>
                    </a:cubicBezTo>
                    <a:cubicBezTo>
                      <a:pt x="4" y="31"/>
                      <a:pt x="4" y="29"/>
                      <a:pt x="4" y="28"/>
                    </a:cubicBezTo>
                    <a:cubicBezTo>
                      <a:pt x="3" y="25"/>
                      <a:pt x="3" y="23"/>
                      <a:pt x="3" y="20"/>
                    </a:cubicBezTo>
                    <a:cubicBezTo>
                      <a:pt x="3" y="19"/>
                      <a:pt x="3" y="17"/>
                      <a:pt x="4" y="15"/>
                    </a:cubicBezTo>
                    <a:cubicBezTo>
                      <a:pt x="4" y="12"/>
                      <a:pt x="5" y="10"/>
                      <a:pt x="6" y="7"/>
                    </a:cubicBezTo>
                    <a:moveTo>
                      <a:pt x="4" y="0"/>
                    </a:moveTo>
                    <a:cubicBezTo>
                      <a:pt x="3" y="1"/>
                      <a:pt x="3" y="1"/>
                      <a:pt x="3" y="1"/>
                    </a:cubicBezTo>
                    <a:cubicBezTo>
                      <a:pt x="4" y="2"/>
                      <a:pt x="5" y="4"/>
                      <a:pt x="6" y="5"/>
                    </a:cubicBezTo>
                    <a:cubicBezTo>
                      <a:pt x="6" y="5"/>
                      <a:pt x="6" y="4"/>
                      <a:pt x="6" y="4"/>
                    </a:cubicBezTo>
                    <a:cubicBezTo>
                      <a:pt x="6" y="2"/>
                      <a:pt x="5" y="1"/>
                      <a:pt x="4"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8" name="Freeform 502">
                <a:extLst>
                  <a:ext uri="{FF2B5EF4-FFF2-40B4-BE49-F238E27FC236}">
                    <a16:creationId xmlns:a16="http://schemas.microsoft.com/office/drawing/2014/main" id="{8968F8DB-9655-455C-9D7C-7F4A56A9F8A7}"/>
                  </a:ext>
                </a:extLst>
              </p:cNvPr>
              <p:cNvSpPr>
                <a:spLocks/>
              </p:cNvSpPr>
              <p:nvPr/>
            </p:nvSpPr>
            <p:spPr bwMode="auto">
              <a:xfrm>
                <a:off x="1337" y="2385"/>
                <a:ext cx="4" cy="2"/>
              </a:xfrm>
              <a:custGeom>
                <a:avLst/>
                <a:gdLst>
                  <a:gd name="T0" fmla="*/ 2 w 2"/>
                  <a:gd name="T1" fmla="*/ 0 h 1"/>
                  <a:gd name="T2" fmla="*/ 2 w 2"/>
                  <a:gd name="T3" fmla="*/ 0 h 1"/>
                  <a:gd name="T4" fmla="*/ 1 w 2"/>
                  <a:gd name="T5" fmla="*/ 0 h 1"/>
                  <a:gd name="T6" fmla="*/ 0 w 2"/>
                  <a:gd name="T7" fmla="*/ 0 h 1"/>
                  <a:gd name="T8" fmla="*/ 0 w 2"/>
                  <a:gd name="T9" fmla="*/ 1 h 1"/>
                  <a:gd name="T10" fmla="*/ 2 w 2"/>
                  <a:gd name="T11" fmla="*/ 0 h 1"/>
                  <a:gd name="T12" fmla="*/ 2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2" y="0"/>
                    </a:moveTo>
                    <a:cubicBezTo>
                      <a:pt x="2" y="0"/>
                      <a:pt x="2" y="0"/>
                      <a:pt x="2" y="0"/>
                    </a:cubicBezTo>
                    <a:cubicBezTo>
                      <a:pt x="1" y="0"/>
                      <a:pt x="1" y="0"/>
                      <a:pt x="1" y="0"/>
                    </a:cubicBezTo>
                    <a:cubicBezTo>
                      <a:pt x="1" y="0"/>
                      <a:pt x="0" y="0"/>
                      <a:pt x="0" y="0"/>
                    </a:cubicBezTo>
                    <a:cubicBezTo>
                      <a:pt x="0" y="0"/>
                      <a:pt x="0" y="1"/>
                      <a:pt x="0" y="1"/>
                    </a:cubicBezTo>
                    <a:cubicBezTo>
                      <a:pt x="1" y="1"/>
                      <a:pt x="1" y="1"/>
                      <a:pt x="2" y="0"/>
                    </a:cubicBezTo>
                    <a:cubicBezTo>
                      <a:pt x="2" y="0"/>
                      <a:pt x="2" y="0"/>
                      <a:pt x="2"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9" name="Freeform 503">
                <a:extLst>
                  <a:ext uri="{FF2B5EF4-FFF2-40B4-BE49-F238E27FC236}">
                    <a16:creationId xmlns:a16="http://schemas.microsoft.com/office/drawing/2014/main" id="{A72868B2-9945-40B3-9013-14A760769CC9}"/>
                  </a:ext>
                </a:extLst>
              </p:cNvPr>
              <p:cNvSpPr>
                <a:spLocks/>
              </p:cNvSpPr>
              <p:nvPr/>
            </p:nvSpPr>
            <p:spPr bwMode="auto">
              <a:xfrm>
                <a:off x="1242" y="2487"/>
                <a:ext cx="19" cy="31"/>
              </a:xfrm>
              <a:custGeom>
                <a:avLst/>
                <a:gdLst>
                  <a:gd name="T0" fmla="*/ 7 w 8"/>
                  <a:gd name="T1" fmla="*/ 0 h 13"/>
                  <a:gd name="T2" fmla="*/ 0 w 8"/>
                  <a:gd name="T3" fmla="*/ 12 h 13"/>
                  <a:gd name="T4" fmla="*/ 0 w 8"/>
                  <a:gd name="T5" fmla="*/ 13 h 13"/>
                  <a:gd name="T6" fmla="*/ 0 w 8"/>
                  <a:gd name="T7" fmla="*/ 13 h 13"/>
                  <a:gd name="T8" fmla="*/ 5 w 8"/>
                  <a:gd name="T9" fmla="*/ 6 h 13"/>
                  <a:gd name="T10" fmla="*/ 8 w 8"/>
                  <a:gd name="T11" fmla="*/ 1 h 13"/>
                  <a:gd name="T12" fmla="*/ 7 w 8"/>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8" h="13">
                    <a:moveTo>
                      <a:pt x="7" y="0"/>
                    </a:moveTo>
                    <a:cubicBezTo>
                      <a:pt x="4" y="3"/>
                      <a:pt x="1" y="7"/>
                      <a:pt x="0" y="12"/>
                    </a:cubicBezTo>
                    <a:cubicBezTo>
                      <a:pt x="0" y="12"/>
                      <a:pt x="0" y="13"/>
                      <a:pt x="0" y="13"/>
                    </a:cubicBezTo>
                    <a:cubicBezTo>
                      <a:pt x="0" y="13"/>
                      <a:pt x="0" y="13"/>
                      <a:pt x="0" y="13"/>
                    </a:cubicBezTo>
                    <a:cubicBezTo>
                      <a:pt x="2" y="11"/>
                      <a:pt x="3" y="8"/>
                      <a:pt x="5" y="6"/>
                    </a:cubicBezTo>
                    <a:cubicBezTo>
                      <a:pt x="6" y="4"/>
                      <a:pt x="7" y="3"/>
                      <a:pt x="8" y="1"/>
                    </a:cubicBezTo>
                    <a:cubicBezTo>
                      <a:pt x="8" y="1"/>
                      <a:pt x="7" y="0"/>
                      <a:pt x="7"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0" name="Freeform 504">
                <a:extLst>
                  <a:ext uri="{FF2B5EF4-FFF2-40B4-BE49-F238E27FC236}">
                    <a16:creationId xmlns:a16="http://schemas.microsoft.com/office/drawing/2014/main" id="{20BE3D05-F77E-445C-9D68-2E6967848071}"/>
                  </a:ext>
                </a:extLst>
              </p:cNvPr>
              <p:cNvSpPr>
                <a:spLocks noEditPoints="1"/>
              </p:cNvSpPr>
              <p:nvPr/>
            </p:nvSpPr>
            <p:spPr bwMode="auto">
              <a:xfrm>
                <a:off x="1344" y="2199"/>
                <a:ext cx="223" cy="167"/>
              </a:xfrm>
              <a:custGeom>
                <a:avLst/>
                <a:gdLst>
                  <a:gd name="T0" fmla="*/ 14 w 94"/>
                  <a:gd name="T1" fmla="*/ 50 h 70"/>
                  <a:gd name="T2" fmla="*/ 7 w 94"/>
                  <a:gd name="T3" fmla="*/ 58 h 70"/>
                  <a:gd name="T4" fmla="*/ 5 w 94"/>
                  <a:gd name="T5" fmla="*/ 62 h 70"/>
                  <a:gd name="T6" fmla="*/ 4 w 94"/>
                  <a:gd name="T7" fmla="*/ 63 h 70"/>
                  <a:gd name="T8" fmla="*/ 4 w 94"/>
                  <a:gd name="T9" fmla="*/ 64 h 70"/>
                  <a:gd name="T10" fmla="*/ 3 w 94"/>
                  <a:gd name="T11" fmla="*/ 64 h 70"/>
                  <a:gd name="T12" fmla="*/ 3 w 94"/>
                  <a:gd name="T13" fmla="*/ 64 h 70"/>
                  <a:gd name="T14" fmla="*/ 3 w 94"/>
                  <a:gd name="T15" fmla="*/ 65 h 70"/>
                  <a:gd name="T16" fmla="*/ 3 w 94"/>
                  <a:gd name="T17" fmla="*/ 66 h 70"/>
                  <a:gd name="T18" fmla="*/ 1 w 94"/>
                  <a:gd name="T19" fmla="*/ 69 h 70"/>
                  <a:gd name="T20" fmla="*/ 0 w 94"/>
                  <a:gd name="T21" fmla="*/ 70 h 70"/>
                  <a:gd name="T22" fmla="*/ 3 w 94"/>
                  <a:gd name="T23" fmla="*/ 67 h 70"/>
                  <a:gd name="T24" fmla="*/ 4 w 94"/>
                  <a:gd name="T25" fmla="*/ 66 h 70"/>
                  <a:gd name="T26" fmla="*/ 14 w 94"/>
                  <a:gd name="T27" fmla="*/ 50 h 70"/>
                  <a:gd name="T28" fmla="*/ 94 w 94"/>
                  <a:gd name="T29" fmla="*/ 0 h 70"/>
                  <a:gd name="T30" fmla="*/ 70 w 94"/>
                  <a:gd name="T31" fmla="*/ 10 h 70"/>
                  <a:gd name="T32" fmla="*/ 65 w 94"/>
                  <a:gd name="T33" fmla="*/ 12 h 70"/>
                  <a:gd name="T34" fmla="*/ 59 w 94"/>
                  <a:gd name="T35" fmla="*/ 15 h 70"/>
                  <a:gd name="T36" fmla="*/ 71 w 94"/>
                  <a:gd name="T37" fmla="*/ 11 h 70"/>
                  <a:gd name="T38" fmla="*/ 80 w 94"/>
                  <a:gd name="T39" fmla="*/ 7 h 70"/>
                  <a:gd name="T40" fmla="*/ 91 w 94"/>
                  <a:gd name="T41" fmla="*/ 3 h 70"/>
                  <a:gd name="T42" fmla="*/ 94 w 94"/>
                  <a:gd name="T4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70">
                    <a:moveTo>
                      <a:pt x="14" y="50"/>
                    </a:moveTo>
                    <a:cubicBezTo>
                      <a:pt x="12" y="53"/>
                      <a:pt x="9" y="55"/>
                      <a:pt x="7" y="58"/>
                    </a:cubicBezTo>
                    <a:cubicBezTo>
                      <a:pt x="6" y="60"/>
                      <a:pt x="6" y="61"/>
                      <a:pt x="5" y="62"/>
                    </a:cubicBezTo>
                    <a:cubicBezTo>
                      <a:pt x="4" y="63"/>
                      <a:pt x="4" y="63"/>
                      <a:pt x="4" y="63"/>
                    </a:cubicBezTo>
                    <a:cubicBezTo>
                      <a:pt x="4" y="64"/>
                      <a:pt x="4" y="64"/>
                      <a:pt x="4" y="64"/>
                    </a:cubicBezTo>
                    <a:cubicBezTo>
                      <a:pt x="3" y="64"/>
                      <a:pt x="3" y="64"/>
                      <a:pt x="3" y="64"/>
                    </a:cubicBezTo>
                    <a:cubicBezTo>
                      <a:pt x="3" y="64"/>
                      <a:pt x="3" y="64"/>
                      <a:pt x="3" y="64"/>
                    </a:cubicBezTo>
                    <a:cubicBezTo>
                      <a:pt x="3" y="65"/>
                      <a:pt x="3" y="65"/>
                      <a:pt x="3" y="65"/>
                    </a:cubicBezTo>
                    <a:cubicBezTo>
                      <a:pt x="3" y="66"/>
                      <a:pt x="3" y="66"/>
                      <a:pt x="3" y="66"/>
                    </a:cubicBezTo>
                    <a:cubicBezTo>
                      <a:pt x="1" y="69"/>
                      <a:pt x="1" y="69"/>
                      <a:pt x="1" y="69"/>
                    </a:cubicBezTo>
                    <a:cubicBezTo>
                      <a:pt x="0" y="70"/>
                      <a:pt x="0" y="70"/>
                      <a:pt x="0" y="70"/>
                    </a:cubicBezTo>
                    <a:cubicBezTo>
                      <a:pt x="1" y="69"/>
                      <a:pt x="2" y="68"/>
                      <a:pt x="3" y="67"/>
                    </a:cubicBezTo>
                    <a:cubicBezTo>
                      <a:pt x="4" y="66"/>
                      <a:pt x="4" y="66"/>
                      <a:pt x="4" y="66"/>
                    </a:cubicBezTo>
                    <a:cubicBezTo>
                      <a:pt x="7" y="60"/>
                      <a:pt x="10" y="55"/>
                      <a:pt x="14" y="50"/>
                    </a:cubicBezTo>
                    <a:moveTo>
                      <a:pt x="94" y="0"/>
                    </a:moveTo>
                    <a:cubicBezTo>
                      <a:pt x="86" y="4"/>
                      <a:pt x="78" y="6"/>
                      <a:pt x="70" y="10"/>
                    </a:cubicBezTo>
                    <a:cubicBezTo>
                      <a:pt x="68" y="10"/>
                      <a:pt x="67" y="11"/>
                      <a:pt x="65" y="12"/>
                    </a:cubicBezTo>
                    <a:cubicBezTo>
                      <a:pt x="59" y="15"/>
                      <a:pt x="59" y="15"/>
                      <a:pt x="59" y="15"/>
                    </a:cubicBezTo>
                    <a:cubicBezTo>
                      <a:pt x="63" y="14"/>
                      <a:pt x="67" y="12"/>
                      <a:pt x="71" y="11"/>
                    </a:cubicBezTo>
                    <a:cubicBezTo>
                      <a:pt x="74" y="10"/>
                      <a:pt x="77" y="8"/>
                      <a:pt x="80" y="7"/>
                    </a:cubicBezTo>
                    <a:cubicBezTo>
                      <a:pt x="84" y="6"/>
                      <a:pt x="87" y="4"/>
                      <a:pt x="91" y="3"/>
                    </a:cubicBezTo>
                    <a:cubicBezTo>
                      <a:pt x="92" y="2"/>
                      <a:pt x="93" y="1"/>
                      <a:pt x="94" y="0"/>
                    </a:cubicBezTo>
                  </a:path>
                </a:pathLst>
              </a:custGeom>
              <a:solidFill>
                <a:srgbClr val="C6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1" name="Freeform 505">
                <a:extLst>
                  <a:ext uri="{FF2B5EF4-FFF2-40B4-BE49-F238E27FC236}">
                    <a16:creationId xmlns:a16="http://schemas.microsoft.com/office/drawing/2014/main" id="{E6C1F9EC-AA6B-4B5E-A6EC-476E1B966083}"/>
                  </a:ext>
                </a:extLst>
              </p:cNvPr>
              <p:cNvSpPr>
                <a:spLocks noEditPoints="1"/>
              </p:cNvSpPr>
              <p:nvPr/>
            </p:nvSpPr>
            <p:spPr bwMode="auto">
              <a:xfrm>
                <a:off x="1510" y="2005"/>
                <a:ext cx="207" cy="213"/>
              </a:xfrm>
              <a:custGeom>
                <a:avLst/>
                <a:gdLst>
                  <a:gd name="T0" fmla="*/ 8 w 87"/>
                  <a:gd name="T1" fmla="*/ 85 h 90"/>
                  <a:gd name="T2" fmla="*/ 8 w 87"/>
                  <a:gd name="T3" fmla="*/ 85 h 90"/>
                  <a:gd name="T4" fmla="*/ 8 w 87"/>
                  <a:gd name="T5" fmla="*/ 85 h 90"/>
                  <a:gd name="T6" fmla="*/ 7 w 87"/>
                  <a:gd name="T7" fmla="*/ 85 h 90"/>
                  <a:gd name="T8" fmla="*/ 8 w 87"/>
                  <a:gd name="T9" fmla="*/ 85 h 90"/>
                  <a:gd name="T10" fmla="*/ 8 w 87"/>
                  <a:gd name="T11" fmla="*/ 85 h 90"/>
                  <a:gd name="T12" fmla="*/ 7 w 87"/>
                  <a:gd name="T13" fmla="*/ 85 h 90"/>
                  <a:gd name="T14" fmla="*/ 7 w 87"/>
                  <a:gd name="T15" fmla="*/ 85 h 90"/>
                  <a:gd name="T16" fmla="*/ 8 w 87"/>
                  <a:gd name="T17" fmla="*/ 85 h 90"/>
                  <a:gd name="T18" fmla="*/ 8 w 87"/>
                  <a:gd name="T19" fmla="*/ 85 h 90"/>
                  <a:gd name="T20" fmla="*/ 87 w 87"/>
                  <a:gd name="T21" fmla="*/ 0 h 90"/>
                  <a:gd name="T22" fmla="*/ 74 w 87"/>
                  <a:gd name="T23" fmla="*/ 10 h 90"/>
                  <a:gd name="T24" fmla="*/ 71 w 87"/>
                  <a:gd name="T25" fmla="*/ 13 h 90"/>
                  <a:gd name="T26" fmla="*/ 71 w 87"/>
                  <a:gd name="T27" fmla="*/ 14 h 90"/>
                  <a:gd name="T28" fmla="*/ 70 w 87"/>
                  <a:gd name="T29" fmla="*/ 14 h 90"/>
                  <a:gd name="T30" fmla="*/ 70 w 87"/>
                  <a:gd name="T31" fmla="*/ 14 h 90"/>
                  <a:gd name="T32" fmla="*/ 70 w 87"/>
                  <a:gd name="T33" fmla="*/ 15 h 90"/>
                  <a:gd name="T34" fmla="*/ 68 w 87"/>
                  <a:gd name="T35" fmla="*/ 16 h 90"/>
                  <a:gd name="T36" fmla="*/ 63 w 87"/>
                  <a:gd name="T37" fmla="*/ 22 h 90"/>
                  <a:gd name="T38" fmla="*/ 53 w 87"/>
                  <a:gd name="T39" fmla="*/ 35 h 90"/>
                  <a:gd name="T40" fmla="*/ 43 w 87"/>
                  <a:gd name="T41" fmla="*/ 48 h 90"/>
                  <a:gd name="T42" fmla="*/ 34 w 87"/>
                  <a:gd name="T43" fmla="*/ 61 h 90"/>
                  <a:gd name="T44" fmla="*/ 34 w 87"/>
                  <a:gd name="T45" fmla="*/ 62 h 90"/>
                  <a:gd name="T46" fmla="*/ 34 w 87"/>
                  <a:gd name="T47" fmla="*/ 62 h 90"/>
                  <a:gd name="T48" fmla="*/ 34 w 87"/>
                  <a:gd name="T49" fmla="*/ 62 h 90"/>
                  <a:gd name="T50" fmla="*/ 34 w 87"/>
                  <a:gd name="T51" fmla="*/ 62 h 90"/>
                  <a:gd name="T52" fmla="*/ 33 w 87"/>
                  <a:gd name="T53" fmla="*/ 62 h 90"/>
                  <a:gd name="T54" fmla="*/ 32 w 87"/>
                  <a:gd name="T55" fmla="*/ 64 h 90"/>
                  <a:gd name="T56" fmla="*/ 30 w 87"/>
                  <a:gd name="T57" fmla="*/ 66 h 90"/>
                  <a:gd name="T58" fmla="*/ 25 w 87"/>
                  <a:gd name="T59" fmla="*/ 71 h 90"/>
                  <a:gd name="T60" fmla="*/ 19 w 87"/>
                  <a:gd name="T61" fmla="*/ 76 h 90"/>
                  <a:gd name="T62" fmla="*/ 17 w 87"/>
                  <a:gd name="T63" fmla="*/ 79 h 90"/>
                  <a:gd name="T64" fmla="*/ 13 w 87"/>
                  <a:gd name="T65" fmla="*/ 81 h 90"/>
                  <a:gd name="T66" fmla="*/ 10 w 87"/>
                  <a:gd name="T67" fmla="*/ 83 h 90"/>
                  <a:gd name="T68" fmla="*/ 9 w 87"/>
                  <a:gd name="T69" fmla="*/ 84 h 90"/>
                  <a:gd name="T70" fmla="*/ 8 w 87"/>
                  <a:gd name="T71" fmla="*/ 85 h 90"/>
                  <a:gd name="T72" fmla="*/ 8 w 87"/>
                  <a:gd name="T73" fmla="*/ 85 h 90"/>
                  <a:gd name="T74" fmla="*/ 8 w 87"/>
                  <a:gd name="T75" fmla="*/ 85 h 90"/>
                  <a:gd name="T76" fmla="*/ 7 w 87"/>
                  <a:gd name="T77" fmla="*/ 85 h 90"/>
                  <a:gd name="T78" fmla="*/ 1 w 87"/>
                  <a:gd name="T79" fmla="*/ 90 h 90"/>
                  <a:gd name="T80" fmla="*/ 0 w 87"/>
                  <a:gd name="T81" fmla="*/ 90 h 90"/>
                  <a:gd name="T82" fmla="*/ 9 w 87"/>
                  <a:gd name="T83" fmla="*/ 87 h 90"/>
                  <a:gd name="T84" fmla="*/ 27 w 87"/>
                  <a:gd name="T85" fmla="*/ 79 h 90"/>
                  <a:gd name="T86" fmla="*/ 30 w 87"/>
                  <a:gd name="T87" fmla="*/ 77 h 90"/>
                  <a:gd name="T88" fmla="*/ 38 w 87"/>
                  <a:gd name="T89" fmla="*/ 68 h 90"/>
                  <a:gd name="T90" fmla="*/ 40 w 87"/>
                  <a:gd name="T91" fmla="*/ 66 h 90"/>
                  <a:gd name="T92" fmla="*/ 41 w 87"/>
                  <a:gd name="T93" fmla="*/ 64 h 90"/>
                  <a:gd name="T94" fmla="*/ 42 w 87"/>
                  <a:gd name="T95" fmla="*/ 62 h 90"/>
                  <a:gd name="T96" fmla="*/ 43 w 87"/>
                  <a:gd name="T97" fmla="*/ 61 h 90"/>
                  <a:gd name="T98" fmla="*/ 45 w 87"/>
                  <a:gd name="T99" fmla="*/ 59 h 90"/>
                  <a:gd name="T100" fmla="*/ 75 w 87"/>
                  <a:gd name="T101" fmla="*/ 19 h 90"/>
                  <a:gd name="T102" fmla="*/ 78 w 87"/>
                  <a:gd name="T103" fmla="*/ 16 h 90"/>
                  <a:gd name="T104" fmla="*/ 82 w 87"/>
                  <a:gd name="T105" fmla="*/ 7 h 90"/>
                  <a:gd name="T106" fmla="*/ 87 w 87"/>
                  <a:gd name="T10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7" h="90">
                    <a:moveTo>
                      <a:pt x="8" y="85"/>
                    </a:moveTo>
                    <a:cubicBezTo>
                      <a:pt x="8" y="85"/>
                      <a:pt x="8" y="85"/>
                      <a:pt x="8" y="85"/>
                    </a:cubicBezTo>
                    <a:cubicBezTo>
                      <a:pt x="8" y="85"/>
                      <a:pt x="8" y="85"/>
                      <a:pt x="8" y="85"/>
                    </a:cubicBezTo>
                    <a:moveTo>
                      <a:pt x="7" y="85"/>
                    </a:moveTo>
                    <a:cubicBezTo>
                      <a:pt x="7" y="85"/>
                      <a:pt x="7" y="85"/>
                      <a:pt x="8" y="85"/>
                    </a:cubicBezTo>
                    <a:cubicBezTo>
                      <a:pt x="8" y="85"/>
                      <a:pt x="8" y="85"/>
                      <a:pt x="8" y="85"/>
                    </a:cubicBezTo>
                    <a:cubicBezTo>
                      <a:pt x="8" y="85"/>
                      <a:pt x="8" y="85"/>
                      <a:pt x="7" y="85"/>
                    </a:cubicBezTo>
                    <a:cubicBezTo>
                      <a:pt x="7" y="85"/>
                      <a:pt x="7" y="85"/>
                      <a:pt x="7" y="85"/>
                    </a:cubicBezTo>
                    <a:moveTo>
                      <a:pt x="8" y="85"/>
                    </a:moveTo>
                    <a:cubicBezTo>
                      <a:pt x="8" y="85"/>
                      <a:pt x="8" y="85"/>
                      <a:pt x="8" y="85"/>
                    </a:cubicBezTo>
                    <a:moveTo>
                      <a:pt x="87" y="0"/>
                    </a:moveTo>
                    <a:cubicBezTo>
                      <a:pt x="82" y="3"/>
                      <a:pt x="78" y="7"/>
                      <a:pt x="74" y="10"/>
                    </a:cubicBezTo>
                    <a:cubicBezTo>
                      <a:pt x="71" y="13"/>
                      <a:pt x="71" y="13"/>
                      <a:pt x="71" y="13"/>
                    </a:cubicBezTo>
                    <a:cubicBezTo>
                      <a:pt x="71" y="14"/>
                      <a:pt x="71" y="14"/>
                      <a:pt x="71" y="14"/>
                    </a:cubicBezTo>
                    <a:cubicBezTo>
                      <a:pt x="70" y="14"/>
                      <a:pt x="70" y="14"/>
                      <a:pt x="70" y="14"/>
                    </a:cubicBezTo>
                    <a:cubicBezTo>
                      <a:pt x="70" y="14"/>
                      <a:pt x="70" y="14"/>
                      <a:pt x="70" y="14"/>
                    </a:cubicBezTo>
                    <a:cubicBezTo>
                      <a:pt x="70" y="15"/>
                      <a:pt x="70" y="15"/>
                      <a:pt x="70" y="15"/>
                    </a:cubicBezTo>
                    <a:cubicBezTo>
                      <a:pt x="68" y="16"/>
                      <a:pt x="68" y="16"/>
                      <a:pt x="68" y="16"/>
                    </a:cubicBezTo>
                    <a:cubicBezTo>
                      <a:pt x="63" y="22"/>
                      <a:pt x="63" y="22"/>
                      <a:pt x="63" y="22"/>
                    </a:cubicBezTo>
                    <a:cubicBezTo>
                      <a:pt x="59" y="26"/>
                      <a:pt x="56" y="31"/>
                      <a:pt x="53" y="35"/>
                    </a:cubicBezTo>
                    <a:cubicBezTo>
                      <a:pt x="50" y="39"/>
                      <a:pt x="46" y="44"/>
                      <a:pt x="43" y="48"/>
                    </a:cubicBezTo>
                    <a:cubicBezTo>
                      <a:pt x="34" y="61"/>
                      <a:pt x="34" y="61"/>
                      <a:pt x="34" y="61"/>
                    </a:cubicBezTo>
                    <a:cubicBezTo>
                      <a:pt x="34" y="62"/>
                      <a:pt x="34" y="62"/>
                      <a:pt x="34" y="62"/>
                    </a:cubicBezTo>
                    <a:cubicBezTo>
                      <a:pt x="34" y="62"/>
                      <a:pt x="34" y="62"/>
                      <a:pt x="34" y="62"/>
                    </a:cubicBezTo>
                    <a:cubicBezTo>
                      <a:pt x="34" y="62"/>
                      <a:pt x="34" y="62"/>
                      <a:pt x="34" y="62"/>
                    </a:cubicBezTo>
                    <a:cubicBezTo>
                      <a:pt x="34" y="62"/>
                      <a:pt x="34" y="62"/>
                      <a:pt x="34" y="62"/>
                    </a:cubicBezTo>
                    <a:cubicBezTo>
                      <a:pt x="33" y="62"/>
                      <a:pt x="33" y="62"/>
                      <a:pt x="33" y="62"/>
                    </a:cubicBezTo>
                    <a:cubicBezTo>
                      <a:pt x="32" y="64"/>
                      <a:pt x="32" y="64"/>
                      <a:pt x="32" y="64"/>
                    </a:cubicBezTo>
                    <a:cubicBezTo>
                      <a:pt x="30" y="66"/>
                      <a:pt x="30" y="66"/>
                      <a:pt x="30" y="66"/>
                    </a:cubicBezTo>
                    <a:cubicBezTo>
                      <a:pt x="29" y="68"/>
                      <a:pt x="26" y="70"/>
                      <a:pt x="25" y="71"/>
                    </a:cubicBezTo>
                    <a:cubicBezTo>
                      <a:pt x="19" y="76"/>
                      <a:pt x="19" y="76"/>
                      <a:pt x="19" y="76"/>
                    </a:cubicBezTo>
                    <a:cubicBezTo>
                      <a:pt x="18" y="77"/>
                      <a:pt x="18" y="78"/>
                      <a:pt x="17" y="79"/>
                    </a:cubicBezTo>
                    <a:cubicBezTo>
                      <a:pt x="13" y="81"/>
                      <a:pt x="13" y="81"/>
                      <a:pt x="13" y="81"/>
                    </a:cubicBezTo>
                    <a:cubicBezTo>
                      <a:pt x="10" y="83"/>
                      <a:pt x="10" y="83"/>
                      <a:pt x="10" y="83"/>
                    </a:cubicBezTo>
                    <a:cubicBezTo>
                      <a:pt x="9" y="84"/>
                      <a:pt x="9" y="84"/>
                      <a:pt x="9" y="84"/>
                    </a:cubicBezTo>
                    <a:cubicBezTo>
                      <a:pt x="8" y="85"/>
                      <a:pt x="8" y="85"/>
                      <a:pt x="8" y="85"/>
                    </a:cubicBezTo>
                    <a:cubicBezTo>
                      <a:pt x="8" y="85"/>
                      <a:pt x="8" y="85"/>
                      <a:pt x="8" y="85"/>
                    </a:cubicBezTo>
                    <a:cubicBezTo>
                      <a:pt x="8" y="85"/>
                      <a:pt x="8" y="85"/>
                      <a:pt x="8" y="85"/>
                    </a:cubicBezTo>
                    <a:cubicBezTo>
                      <a:pt x="7" y="85"/>
                      <a:pt x="7" y="85"/>
                      <a:pt x="7" y="85"/>
                    </a:cubicBezTo>
                    <a:cubicBezTo>
                      <a:pt x="1" y="90"/>
                      <a:pt x="1" y="90"/>
                      <a:pt x="1" y="90"/>
                    </a:cubicBezTo>
                    <a:cubicBezTo>
                      <a:pt x="0" y="90"/>
                      <a:pt x="0" y="90"/>
                      <a:pt x="0" y="90"/>
                    </a:cubicBezTo>
                    <a:cubicBezTo>
                      <a:pt x="3" y="89"/>
                      <a:pt x="6" y="88"/>
                      <a:pt x="9" y="87"/>
                    </a:cubicBezTo>
                    <a:cubicBezTo>
                      <a:pt x="15" y="85"/>
                      <a:pt x="21" y="82"/>
                      <a:pt x="27" y="79"/>
                    </a:cubicBezTo>
                    <a:cubicBezTo>
                      <a:pt x="28" y="79"/>
                      <a:pt x="29" y="78"/>
                      <a:pt x="30" y="77"/>
                    </a:cubicBezTo>
                    <a:cubicBezTo>
                      <a:pt x="33" y="74"/>
                      <a:pt x="36" y="71"/>
                      <a:pt x="38" y="68"/>
                    </a:cubicBezTo>
                    <a:cubicBezTo>
                      <a:pt x="38" y="68"/>
                      <a:pt x="39" y="67"/>
                      <a:pt x="40" y="66"/>
                    </a:cubicBezTo>
                    <a:cubicBezTo>
                      <a:pt x="41" y="64"/>
                      <a:pt x="41" y="64"/>
                      <a:pt x="41" y="64"/>
                    </a:cubicBezTo>
                    <a:cubicBezTo>
                      <a:pt x="42" y="62"/>
                      <a:pt x="42" y="62"/>
                      <a:pt x="42" y="62"/>
                    </a:cubicBezTo>
                    <a:cubicBezTo>
                      <a:pt x="43" y="61"/>
                      <a:pt x="43" y="61"/>
                      <a:pt x="43" y="61"/>
                    </a:cubicBezTo>
                    <a:cubicBezTo>
                      <a:pt x="45" y="59"/>
                      <a:pt x="45" y="59"/>
                      <a:pt x="45" y="59"/>
                    </a:cubicBezTo>
                    <a:cubicBezTo>
                      <a:pt x="54" y="45"/>
                      <a:pt x="64" y="32"/>
                      <a:pt x="75" y="19"/>
                    </a:cubicBezTo>
                    <a:cubicBezTo>
                      <a:pt x="76" y="18"/>
                      <a:pt x="77" y="17"/>
                      <a:pt x="78" y="16"/>
                    </a:cubicBezTo>
                    <a:cubicBezTo>
                      <a:pt x="79" y="13"/>
                      <a:pt x="80" y="10"/>
                      <a:pt x="82" y="7"/>
                    </a:cubicBezTo>
                    <a:cubicBezTo>
                      <a:pt x="84" y="5"/>
                      <a:pt x="85" y="2"/>
                      <a:pt x="87" y="0"/>
                    </a:cubicBezTo>
                  </a:path>
                </a:pathLst>
              </a:custGeom>
              <a:solidFill>
                <a:srgbClr val="DB78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2" name="Freeform 506">
                <a:extLst>
                  <a:ext uri="{FF2B5EF4-FFF2-40B4-BE49-F238E27FC236}">
                    <a16:creationId xmlns:a16="http://schemas.microsoft.com/office/drawing/2014/main" id="{C6626B5C-E53B-46A3-844D-B4ED373C5848}"/>
                  </a:ext>
                </a:extLst>
              </p:cNvPr>
              <p:cNvSpPr>
                <a:spLocks/>
              </p:cNvSpPr>
              <p:nvPr/>
            </p:nvSpPr>
            <p:spPr bwMode="auto">
              <a:xfrm>
                <a:off x="1498" y="2192"/>
                <a:ext cx="76" cy="36"/>
              </a:xfrm>
              <a:custGeom>
                <a:avLst/>
                <a:gdLst>
                  <a:gd name="T0" fmla="*/ 32 w 32"/>
                  <a:gd name="T1" fmla="*/ 0 h 15"/>
                  <a:gd name="T2" fmla="*/ 14 w 32"/>
                  <a:gd name="T3" fmla="*/ 8 h 15"/>
                  <a:gd name="T4" fmla="*/ 5 w 32"/>
                  <a:gd name="T5" fmla="*/ 11 h 15"/>
                  <a:gd name="T6" fmla="*/ 0 w 32"/>
                  <a:gd name="T7" fmla="*/ 15 h 15"/>
                  <a:gd name="T8" fmla="*/ 5 w 32"/>
                  <a:gd name="T9" fmla="*/ 13 h 15"/>
                  <a:gd name="T10" fmla="*/ 29 w 32"/>
                  <a:gd name="T11" fmla="*/ 3 h 15"/>
                  <a:gd name="T12" fmla="*/ 32 w 32"/>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32" h="15">
                    <a:moveTo>
                      <a:pt x="32" y="0"/>
                    </a:moveTo>
                    <a:cubicBezTo>
                      <a:pt x="26" y="3"/>
                      <a:pt x="20" y="6"/>
                      <a:pt x="14" y="8"/>
                    </a:cubicBezTo>
                    <a:cubicBezTo>
                      <a:pt x="11" y="9"/>
                      <a:pt x="8" y="10"/>
                      <a:pt x="5" y="11"/>
                    </a:cubicBezTo>
                    <a:cubicBezTo>
                      <a:pt x="0" y="15"/>
                      <a:pt x="0" y="15"/>
                      <a:pt x="0" y="15"/>
                    </a:cubicBezTo>
                    <a:cubicBezTo>
                      <a:pt x="2" y="14"/>
                      <a:pt x="3" y="13"/>
                      <a:pt x="5" y="13"/>
                    </a:cubicBezTo>
                    <a:cubicBezTo>
                      <a:pt x="13" y="9"/>
                      <a:pt x="21" y="7"/>
                      <a:pt x="29" y="3"/>
                    </a:cubicBezTo>
                    <a:cubicBezTo>
                      <a:pt x="30" y="2"/>
                      <a:pt x="31" y="1"/>
                      <a:pt x="32" y="0"/>
                    </a:cubicBezTo>
                  </a:path>
                </a:pathLst>
              </a:custGeom>
              <a:solidFill>
                <a:srgbClr val="BB5A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3" name="Freeform 507">
                <a:extLst>
                  <a:ext uri="{FF2B5EF4-FFF2-40B4-BE49-F238E27FC236}">
                    <a16:creationId xmlns:a16="http://schemas.microsoft.com/office/drawing/2014/main" id="{2D2EE46E-B2A5-42B5-BCB9-4421DD2543A4}"/>
                  </a:ext>
                </a:extLst>
              </p:cNvPr>
              <p:cNvSpPr>
                <a:spLocks noEditPoints="1"/>
              </p:cNvSpPr>
              <p:nvPr/>
            </p:nvSpPr>
            <p:spPr bwMode="auto">
              <a:xfrm>
                <a:off x="1237" y="1724"/>
                <a:ext cx="756" cy="875"/>
              </a:xfrm>
              <a:custGeom>
                <a:avLst/>
                <a:gdLst>
                  <a:gd name="T0" fmla="*/ 190 w 318"/>
                  <a:gd name="T1" fmla="*/ 137 h 368"/>
                  <a:gd name="T2" fmla="*/ 156 w 318"/>
                  <a:gd name="T3" fmla="*/ 182 h 368"/>
                  <a:gd name="T4" fmla="*/ 142 w 318"/>
                  <a:gd name="T5" fmla="*/ 197 h 368"/>
                  <a:gd name="T6" fmla="*/ 127 w 318"/>
                  <a:gd name="T7" fmla="*/ 210 h 368"/>
                  <a:gd name="T8" fmla="*/ 55 w 318"/>
                  <a:gd name="T9" fmla="*/ 268 h 368"/>
                  <a:gd name="T10" fmla="*/ 46 w 318"/>
                  <a:gd name="T11" fmla="*/ 295 h 368"/>
                  <a:gd name="T12" fmla="*/ 27 w 318"/>
                  <a:gd name="T13" fmla="*/ 314 h 368"/>
                  <a:gd name="T14" fmla="*/ 5 w 318"/>
                  <a:gd name="T15" fmla="*/ 332 h 368"/>
                  <a:gd name="T16" fmla="*/ 0 w 318"/>
                  <a:gd name="T17" fmla="*/ 345 h 368"/>
                  <a:gd name="T18" fmla="*/ 0 w 318"/>
                  <a:gd name="T19" fmla="*/ 357 h 368"/>
                  <a:gd name="T20" fmla="*/ 0 w 318"/>
                  <a:gd name="T21" fmla="*/ 362 h 368"/>
                  <a:gd name="T22" fmla="*/ 2 w 318"/>
                  <a:gd name="T23" fmla="*/ 368 h 368"/>
                  <a:gd name="T24" fmla="*/ 1 w 318"/>
                  <a:gd name="T25" fmla="*/ 360 h 368"/>
                  <a:gd name="T26" fmla="*/ 6 w 318"/>
                  <a:gd name="T27" fmla="*/ 337 h 368"/>
                  <a:gd name="T28" fmla="*/ 31 w 318"/>
                  <a:gd name="T29" fmla="*/ 319 h 368"/>
                  <a:gd name="T30" fmla="*/ 46 w 318"/>
                  <a:gd name="T31" fmla="*/ 301 h 368"/>
                  <a:gd name="T32" fmla="*/ 51 w 318"/>
                  <a:gd name="T33" fmla="*/ 288 h 368"/>
                  <a:gd name="T34" fmla="*/ 52 w 318"/>
                  <a:gd name="T35" fmla="*/ 284 h 368"/>
                  <a:gd name="T36" fmla="*/ 53 w 318"/>
                  <a:gd name="T37" fmla="*/ 285 h 368"/>
                  <a:gd name="T38" fmla="*/ 59 w 318"/>
                  <a:gd name="T39" fmla="*/ 275 h 368"/>
                  <a:gd name="T40" fmla="*/ 64 w 318"/>
                  <a:gd name="T41" fmla="*/ 268 h 368"/>
                  <a:gd name="T42" fmla="*/ 70 w 318"/>
                  <a:gd name="T43" fmla="*/ 262 h 368"/>
                  <a:gd name="T44" fmla="*/ 75 w 318"/>
                  <a:gd name="T45" fmla="*/ 256 h 368"/>
                  <a:gd name="T46" fmla="*/ 80 w 318"/>
                  <a:gd name="T47" fmla="*/ 253 h 368"/>
                  <a:gd name="T48" fmla="*/ 99 w 318"/>
                  <a:gd name="T49" fmla="*/ 234 h 368"/>
                  <a:gd name="T50" fmla="*/ 122 w 318"/>
                  <a:gd name="T51" fmla="*/ 219 h 368"/>
                  <a:gd name="T52" fmla="*/ 151 w 318"/>
                  <a:gd name="T53" fmla="*/ 200 h 368"/>
                  <a:gd name="T54" fmla="*/ 154 w 318"/>
                  <a:gd name="T55" fmla="*/ 196 h 368"/>
                  <a:gd name="T56" fmla="*/ 165 w 318"/>
                  <a:gd name="T57" fmla="*/ 178 h 368"/>
                  <a:gd name="T58" fmla="*/ 168 w 318"/>
                  <a:gd name="T59" fmla="*/ 177 h 368"/>
                  <a:gd name="T60" fmla="*/ 188 w 318"/>
                  <a:gd name="T61" fmla="*/ 151 h 368"/>
                  <a:gd name="T62" fmla="*/ 191 w 318"/>
                  <a:gd name="T63" fmla="*/ 138 h 368"/>
                  <a:gd name="T64" fmla="*/ 193 w 318"/>
                  <a:gd name="T65" fmla="*/ 135 h 368"/>
                  <a:gd name="T66" fmla="*/ 269 w 318"/>
                  <a:gd name="T67" fmla="*/ 89 h 368"/>
                  <a:gd name="T68" fmla="*/ 237 w 318"/>
                  <a:gd name="T69" fmla="*/ 113 h 368"/>
                  <a:gd name="T70" fmla="*/ 271 w 318"/>
                  <a:gd name="T71" fmla="*/ 94 h 368"/>
                  <a:gd name="T72" fmla="*/ 288 w 318"/>
                  <a:gd name="T73" fmla="*/ 82 h 368"/>
                  <a:gd name="T74" fmla="*/ 289 w 318"/>
                  <a:gd name="T75" fmla="*/ 81 h 368"/>
                  <a:gd name="T76" fmla="*/ 291 w 318"/>
                  <a:gd name="T77" fmla="*/ 78 h 368"/>
                  <a:gd name="T78" fmla="*/ 291 w 318"/>
                  <a:gd name="T79" fmla="*/ 78 h 368"/>
                  <a:gd name="T80" fmla="*/ 294 w 318"/>
                  <a:gd name="T81" fmla="*/ 71 h 368"/>
                  <a:gd name="T82" fmla="*/ 310 w 318"/>
                  <a:gd name="T83" fmla="*/ 8 h 368"/>
                  <a:gd name="T84" fmla="*/ 304 w 318"/>
                  <a:gd name="T85" fmla="*/ 58 h 368"/>
                  <a:gd name="T86" fmla="*/ 315 w 318"/>
                  <a:gd name="T87" fmla="*/ 37 h 368"/>
                  <a:gd name="T88" fmla="*/ 315 w 318"/>
                  <a:gd name="T89" fmla="*/ 21 h 368"/>
                  <a:gd name="T90" fmla="*/ 315 w 318"/>
                  <a:gd name="T91" fmla="*/ 37 h 368"/>
                  <a:gd name="T92" fmla="*/ 312 w 318"/>
                  <a:gd name="T93" fmla="*/ 53 h 368"/>
                  <a:gd name="T94" fmla="*/ 317 w 318"/>
                  <a:gd name="T95" fmla="*/ 37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18" h="368">
                    <a:moveTo>
                      <a:pt x="35" y="310"/>
                    </a:moveTo>
                    <a:cubicBezTo>
                      <a:pt x="35" y="310"/>
                      <a:pt x="35" y="310"/>
                      <a:pt x="35" y="310"/>
                    </a:cubicBezTo>
                    <a:moveTo>
                      <a:pt x="193" y="134"/>
                    </a:moveTo>
                    <a:cubicBezTo>
                      <a:pt x="192" y="135"/>
                      <a:pt x="191" y="136"/>
                      <a:pt x="190" y="137"/>
                    </a:cubicBezTo>
                    <a:cubicBezTo>
                      <a:pt x="179" y="150"/>
                      <a:pt x="169" y="163"/>
                      <a:pt x="160" y="177"/>
                    </a:cubicBezTo>
                    <a:cubicBezTo>
                      <a:pt x="158" y="179"/>
                      <a:pt x="158" y="179"/>
                      <a:pt x="158" y="179"/>
                    </a:cubicBezTo>
                    <a:cubicBezTo>
                      <a:pt x="157" y="180"/>
                      <a:pt x="157" y="180"/>
                      <a:pt x="157" y="180"/>
                    </a:cubicBezTo>
                    <a:cubicBezTo>
                      <a:pt x="156" y="182"/>
                      <a:pt x="156" y="182"/>
                      <a:pt x="156" y="182"/>
                    </a:cubicBezTo>
                    <a:cubicBezTo>
                      <a:pt x="155" y="184"/>
                      <a:pt x="155" y="184"/>
                      <a:pt x="155" y="184"/>
                    </a:cubicBezTo>
                    <a:cubicBezTo>
                      <a:pt x="154" y="185"/>
                      <a:pt x="153" y="186"/>
                      <a:pt x="153" y="186"/>
                    </a:cubicBezTo>
                    <a:cubicBezTo>
                      <a:pt x="151" y="189"/>
                      <a:pt x="148" y="192"/>
                      <a:pt x="145" y="195"/>
                    </a:cubicBezTo>
                    <a:cubicBezTo>
                      <a:pt x="144" y="196"/>
                      <a:pt x="143" y="197"/>
                      <a:pt x="142" y="197"/>
                    </a:cubicBezTo>
                    <a:cubicBezTo>
                      <a:pt x="141" y="198"/>
                      <a:pt x="140" y="199"/>
                      <a:pt x="139" y="200"/>
                    </a:cubicBezTo>
                    <a:cubicBezTo>
                      <a:pt x="139" y="200"/>
                      <a:pt x="139" y="200"/>
                      <a:pt x="139" y="200"/>
                    </a:cubicBezTo>
                    <a:cubicBezTo>
                      <a:pt x="138" y="201"/>
                      <a:pt x="137" y="202"/>
                      <a:pt x="136" y="203"/>
                    </a:cubicBezTo>
                    <a:cubicBezTo>
                      <a:pt x="133" y="205"/>
                      <a:pt x="130" y="207"/>
                      <a:pt x="127" y="210"/>
                    </a:cubicBezTo>
                    <a:cubicBezTo>
                      <a:pt x="114" y="219"/>
                      <a:pt x="101" y="227"/>
                      <a:pt x="88" y="236"/>
                    </a:cubicBezTo>
                    <a:cubicBezTo>
                      <a:pt x="83" y="239"/>
                      <a:pt x="79" y="242"/>
                      <a:pt x="74" y="246"/>
                    </a:cubicBezTo>
                    <a:cubicBezTo>
                      <a:pt x="73" y="247"/>
                      <a:pt x="71" y="248"/>
                      <a:pt x="69" y="250"/>
                    </a:cubicBezTo>
                    <a:cubicBezTo>
                      <a:pt x="64" y="255"/>
                      <a:pt x="59" y="261"/>
                      <a:pt x="55" y="268"/>
                    </a:cubicBezTo>
                    <a:cubicBezTo>
                      <a:pt x="53" y="271"/>
                      <a:pt x="51" y="275"/>
                      <a:pt x="50" y="278"/>
                    </a:cubicBezTo>
                    <a:cubicBezTo>
                      <a:pt x="49" y="282"/>
                      <a:pt x="48" y="285"/>
                      <a:pt x="47" y="288"/>
                    </a:cubicBezTo>
                    <a:cubicBezTo>
                      <a:pt x="47" y="290"/>
                      <a:pt x="47" y="292"/>
                      <a:pt x="47" y="293"/>
                    </a:cubicBezTo>
                    <a:cubicBezTo>
                      <a:pt x="46" y="293"/>
                      <a:pt x="46" y="294"/>
                      <a:pt x="46" y="295"/>
                    </a:cubicBezTo>
                    <a:cubicBezTo>
                      <a:pt x="45" y="297"/>
                      <a:pt x="45" y="297"/>
                      <a:pt x="45" y="297"/>
                    </a:cubicBezTo>
                    <a:cubicBezTo>
                      <a:pt x="44" y="299"/>
                      <a:pt x="42" y="301"/>
                      <a:pt x="41" y="303"/>
                    </a:cubicBezTo>
                    <a:cubicBezTo>
                      <a:pt x="37" y="307"/>
                      <a:pt x="33" y="310"/>
                      <a:pt x="28" y="313"/>
                    </a:cubicBezTo>
                    <a:cubicBezTo>
                      <a:pt x="28" y="313"/>
                      <a:pt x="28" y="313"/>
                      <a:pt x="27" y="314"/>
                    </a:cubicBezTo>
                    <a:cubicBezTo>
                      <a:pt x="27" y="314"/>
                      <a:pt x="27" y="314"/>
                      <a:pt x="27" y="314"/>
                    </a:cubicBezTo>
                    <a:cubicBezTo>
                      <a:pt x="24" y="316"/>
                      <a:pt x="22" y="317"/>
                      <a:pt x="19" y="319"/>
                    </a:cubicBezTo>
                    <a:cubicBezTo>
                      <a:pt x="17" y="320"/>
                      <a:pt x="16" y="322"/>
                      <a:pt x="14" y="323"/>
                    </a:cubicBezTo>
                    <a:cubicBezTo>
                      <a:pt x="11" y="326"/>
                      <a:pt x="7" y="329"/>
                      <a:pt x="5" y="332"/>
                    </a:cubicBezTo>
                    <a:cubicBezTo>
                      <a:pt x="5" y="333"/>
                      <a:pt x="5" y="333"/>
                      <a:pt x="4" y="334"/>
                    </a:cubicBezTo>
                    <a:cubicBezTo>
                      <a:pt x="4" y="335"/>
                      <a:pt x="3" y="336"/>
                      <a:pt x="3" y="337"/>
                    </a:cubicBezTo>
                    <a:cubicBezTo>
                      <a:pt x="3" y="337"/>
                      <a:pt x="3" y="337"/>
                      <a:pt x="3" y="337"/>
                    </a:cubicBezTo>
                    <a:cubicBezTo>
                      <a:pt x="1" y="340"/>
                      <a:pt x="1" y="343"/>
                      <a:pt x="0" y="345"/>
                    </a:cubicBezTo>
                    <a:cubicBezTo>
                      <a:pt x="0" y="347"/>
                      <a:pt x="0" y="349"/>
                      <a:pt x="0" y="351"/>
                    </a:cubicBezTo>
                    <a:cubicBezTo>
                      <a:pt x="0" y="352"/>
                      <a:pt x="0" y="353"/>
                      <a:pt x="0" y="354"/>
                    </a:cubicBezTo>
                    <a:cubicBezTo>
                      <a:pt x="0" y="354"/>
                      <a:pt x="0" y="355"/>
                      <a:pt x="0" y="355"/>
                    </a:cubicBezTo>
                    <a:cubicBezTo>
                      <a:pt x="0" y="356"/>
                      <a:pt x="0" y="356"/>
                      <a:pt x="0" y="357"/>
                    </a:cubicBezTo>
                    <a:cubicBezTo>
                      <a:pt x="0" y="358"/>
                      <a:pt x="0" y="360"/>
                      <a:pt x="0" y="361"/>
                    </a:cubicBezTo>
                    <a:cubicBezTo>
                      <a:pt x="0" y="361"/>
                      <a:pt x="0" y="361"/>
                      <a:pt x="0" y="361"/>
                    </a:cubicBezTo>
                    <a:cubicBezTo>
                      <a:pt x="0" y="361"/>
                      <a:pt x="0" y="362"/>
                      <a:pt x="0" y="362"/>
                    </a:cubicBezTo>
                    <a:cubicBezTo>
                      <a:pt x="0" y="362"/>
                      <a:pt x="0" y="362"/>
                      <a:pt x="0" y="362"/>
                    </a:cubicBezTo>
                    <a:cubicBezTo>
                      <a:pt x="0" y="362"/>
                      <a:pt x="1" y="362"/>
                      <a:pt x="1" y="362"/>
                    </a:cubicBezTo>
                    <a:cubicBezTo>
                      <a:pt x="1" y="363"/>
                      <a:pt x="1" y="363"/>
                      <a:pt x="1" y="364"/>
                    </a:cubicBezTo>
                    <a:cubicBezTo>
                      <a:pt x="1" y="365"/>
                      <a:pt x="1" y="366"/>
                      <a:pt x="1" y="366"/>
                    </a:cubicBezTo>
                    <a:cubicBezTo>
                      <a:pt x="2" y="367"/>
                      <a:pt x="2" y="368"/>
                      <a:pt x="2" y="368"/>
                    </a:cubicBezTo>
                    <a:cubicBezTo>
                      <a:pt x="2" y="368"/>
                      <a:pt x="2" y="367"/>
                      <a:pt x="2" y="366"/>
                    </a:cubicBezTo>
                    <a:cubicBezTo>
                      <a:pt x="2" y="366"/>
                      <a:pt x="1" y="364"/>
                      <a:pt x="1" y="363"/>
                    </a:cubicBezTo>
                    <a:cubicBezTo>
                      <a:pt x="1" y="363"/>
                      <a:pt x="1" y="362"/>
                      <a:pt x="1" y="362"/>
                    </a:cubicBezTo>
                    <a:cubicBezTo>
                      <a:pt x="1" y="361"/>
                      <a:pt x="1" y="361"/>
                      <a:pt x="1" y="360"/>
                    </a:cubicBezTo>
                    <a:cubicBezTo>
                      <a:pt x="1" y="360"/>
                      <a:pt x="1" y="360"/>
                      <a:pt x="1" y="360"/>
                    </a:cubicBezTo>
                    <a:cubicBezTo>
                      <a:pt x="1" y="356"/>
                      <a:pt x="1" y="351"/>
                      <a:pt x="3" y="346"/>
                    </a:cubicBezTo>
                    <a:cubicBezTo>
                      <a:pt x="3" y="344"/>
                      <a:pt x="3" y="343"/>
                      <a:pt x="4" y="341"/>
                    </a:cubicBezTo>
                    <a:cubicBezTo>
                      <a:pt x="5" y="340"/>
                      <a:pt x="5" y="339"/>
                      <a:pt x="6" y="337"/>
                    </a:cubicBezTo>
                    <a:cubicBezTo>
                      <a:pt x="7" y="337"/>
                      <a:pt x="7" y="336"/>
                      <a:pt x="7" y="336"/>
                    </a:cubicBezTo>
                    <a:cubicBezTo>
                      <a:pt x="10" y="332"/>
                      <a:pt x="13" y="329"/>
                      <a:pt x="17" y="327"/>
                    </a:cubicBezTo>
                    <a:cubicBezTo>
                      <a:pt x="18" y="326"/>
                      <a:pt x="19" y="325"/>
                      <a:pt x="20" y="325"/>
                    </a:cubicBezTo>
                    <a:cubicBezTo>
                      <a:pt x="23" y="323"/>
                      <a:pt x="27" y="321"/>
                      <a:pt x="31" y="319"/>
                    </a:cubicBezTo>
                    <a:cubicBezTo>
                      <a:pt x="33" y="318"/>
                      <a:pt x="36" y="316"/>
                      <a:pt x="38" y="314"/>
                    </a:cubicBezTo>
                    <a:cubicBezTo>
                      <a:pt x="40" y="313"/>
                      <a:pt x="41" y="313"/>
                      <a:pt x="42" y="311"/>
                    </a:cubicBezTo>
                    <a:cubicBezTo>
                      <a:pt x="44" y="307"/>
                      <a:pt x="44" y="307"/>
                      <a:pt x="44" y="307"/>
                    </a:cubicBezTo>
                    <a:cubicBezTo>
                      <a:pt x="46" y="301"/>
                      <a:pt x="46" y="301"/>
                      <a:pt x="46" y="301"/>
                    </a:cubicBezTo>
                    <a:cubicBezTo>
                      <a:pt x="49" y="295"/>
                      <a:pt x="49" y="295"/>
                      <a:pt x="49" y="295"/>
                    </a:cubicBezTo>
                    <a:cubicBezTo>
                      <a:pt x="49" y="294"/>
                      <a:pt x="49" y="294"/>
                      <a:pt x="49" y="294"/>
                    </a:cubicBezTo>
                    <a:cubicBezTo>
                      <a:pt x="50" y="289"/>
                      <a:pt x="50" y="289"/>
                      <a:pt x="50" y="289"/>
                    </a:cubicBezTo>
                    <a:cubicBezTo>
                      <a:pt x="51" y="288"/>
                      <a:pt x="51" y="288"/>
                      <a:pt x="51" y="288"/>
                    </a:cubicBezTo>
                    <a:cubicBezTo>
                      <a:pt x="51" y="287"/>
                      <a:pt x="51" y="287"/>
                      <a:pt x="51" y="287"/>
                    </a:cubicBezTo>
                    <a:cubicBezTo>
                      <a:pt x="52" y="284"/>
                      <a:pt x="52" y="284"/>
                      <a:pt x="52" y="284"/>
                    </a:cubicBezTo>
                    <a:cubicBezTo>
                      <a:pt x="52" y="284"/>
                      <a:pt x="52" y="284"/>
                      <a:pt x="52" y="284"/>
                    </a:cubicBezTo>
                    <a:cubicBezTo>
                      <a:pt x="52" y="284"/>
                      <a:pt x="52" y="284"/>
                      <a:pt x="52" y="284"/>
                    </a:cubicBezTo>
                    <a:cubicBezTo>
                      <a:pt x="52" y="284"/>
                      <a:pt x="53" y="284"/>
                      <a:pt x="53" y="284"/>
                    </a:cubicBezTo>
                    <a:cubicBezTo>
                      <a:pt x="53" y="285"/>
                      <a:pt x="53" y="285"/>
                      <a:pt x="53" y="285"/>
                    </a:cubicBezTo>
                    <a:cubicBezTo>
                      <a:pt x="53" y="285"/>
                      <a:pt x="53" y="285"/>
                      <a:pt x="53" y="285"/>
                    </a:cubicBezTo>
                    <a:cubicBezTo>
                      <a:pt x="53" y="285"/>
                      <a:pt x="53" y="285"/>
                      <a:pt x="53" y="285"/>
                    </a:cubicBezTo>
                    <a:cubicBezTo>
                      <a:pt x="53" y="285"/>
                      <a:pt x="53" y="285"/>
                      <a:pt x="53" y="285"/>
                    </a:cubicBezTo>
                    <a:cubicBezTo>
                      <a:pt x="53" y="285"/>
                      <a:pt x="53" y="285"/>
                      <a:pt x="53" y="285"/>
                    </a:cubicBezTo>
                    <a:cubicBezTo>
                      <a:pt x="55" y="281"/>
                      <a:pt x="55" y="281"/>
                      <a:pt x="55" y="281"/>
                    </a:cubicBezTo>
                    <a:cubicBezTo>
                      <a:pt x="56" y="279"/>
                      <a:pt x="58" y="277"/>
                      <a:pt x="59" y="275"/>
                    </a:cubicBezTo>
                    <a:cubicBezTo>
                      <a:pt x="61" y="272"/>
                      <a:pt x="61" y="272"/>
                      <a:pt x="61" y="272"/>
                    </a:cubicBezTo>
                    <a:cubicBezTo>
                      <a:pt x="62" y="270"/>
                      <a:pt x="62" y="270"/>
                      <a:pt x="62" y="270"/>
                    </a:cubicBezTo>
                    <a:cubicBezTo>
                      <a:pt x="63" y="269"/>
                      <a:pt x="63" y="269"/>
                      <a:pt x="63" y="269"/>
                    </a:cubicBezTo>
                    <a:cubicBezTo>
                      <a:pt x="64" y="269"/>
                      <a:pt x="64" y="268"/>
                      <a:pt x="64" y="268"/>
                    </a:cubicBezTo>
                    <a:cubicBezTo>
                      <a:pt x="66" y="266"/>
                      <a:pt x="66" y="266"/>
                      <a:pt x="66" y="266"/>
                    </a:cubicBezTo>
                    <a:cubicBezTo>
                      <a:pt x="68" y="263"/>
                      <a:pt x="68" y="263"/>
                      <a:pt x="68" y="263"/>
                    </a:cubicBezTo>
                    <a:cubicBezTo>
                      <a:pt x="69" y="263"/>
                      <a:pt x="69" y="263"/>
                      <a:pt x="69" y="263"/>
                    </a:cubicBezTo>
                    <a:cubicBezTo>
                      <a:pt x="70" y="262"/>
                      <a:pt x="70" y="262"/>
                      <a:pt x="70" y="262"/>
                    </a:cubicBezTo>
                    <a:cubicBezTo>
                      <a:pt x="72" y="259"/>
                      <a:pt x="72" y="259"/>
                      <a:pt x="72" y="259"/>
                    </a:cubicBezTo>
                    <a:cubicBezTo>
                      <a:pt x="73" y="258"/>
                      <a:pt x="73" y="258"/>
                      <a:pt x="73" y="258"/>
                    </a:cubicBezTo>
                    <a:cubicBezTo>
                      <a:pt x="75" y="257"/>
                      <a:pt x="75" y="257"/>
                      <a:pt x="75" y="257"/>
                    </a:cubicBezTo>
                    <a:cubicBezTo>
                      <a:pt x="75" y="256"/>
                      <a:pt x="75" y="256"/>
                      <a:pt x="75" y="256"/>
                    </a:cubicBezTo>
                    <a:cubicBezTo>
                      <a:pt x="76" y="256"/>
                      <a:pt x="76" y="256"/>
                      <a:pt x="76" y="256"/>
                    </a:cubicBezTo>
                    <a:cubicBezTo>
                      <a:pt x="76" y="256"/>
                      <a:pt x="76" y="256"/>
                      <a:pt x="76" y="256"/>
                    </a:cubicBezTo>
                    <a:cubicBezTo>
                      <a:pt x="79" y="253"/>
                      <a:pt x="79" y="253"/>
                      <a:pt x="79" y="253"/>
                    </a:cubicBezTo>
                    <a:cubicBezTo>
                      <a:pt x="80" y="253"/>
                      <a:pt x="80" y="253"/>
                      <a:pt x="80" y="253"/>
                    </a:cubicBezTo>
                    <a:cubicBezTo>
                      <a:pt x="82" y="251"/>
                      <a:pt x="83" y="249"/>
                      <a:pt x="85" y="248"/>
                    </a:cubicBezTo>
                    <a:cubicBezTo>
                      <a:pt x="86" y="246"/>
                      <a:pt x="88" y="244"/>
                      <a:pt x="90" y="242"/>
                    </a:cubicBezTo>
                    <a:cubicBezTo>
                      <a:pt x="92" y="240"/>
                      <a:pt x="94" y="239"/>
                      <a:pt x="96" y="237"/>
                    </a:cubicBezTo>
                    <a:cubicBezTo>
                      <a:pt x="99" y="234"/>
                      <a:pt x="99" y="234"/>
                      <a:pt x="99" y="234"/>
                    </a:cubicBezTo>
                    <a:cubicBezTo>
                      <a:pt x="102" y="232"/>
                      <a:pt x="102" y="232"/>
                      <a:pt x="102" y="232"/>
                    </a:cubicBezTo>
                    <a:cubicBezTo>
                      <a:pt x="104" y="230"/>
                      <a:pt x="107" y="229"/>
                      <a:pt x="109" y="227"/>
                    </a:cubicBezTo>
                    <a:cubicBezTo>
                      <a:pt x="115" y="223"/>
                      <a:pt x="115" y="223"/>
                      <a:pt x="115" y="223"/>
                    </a:cubicBezTo>
                    <a:cubicBezTo>
                      <a:pt x="122" y="219"/>
                      <a:pt x="122" y="219"/>
                      <a:pt x="122" y="219"/>
                    </a:cubicBezTo>
                    <a:cubicBezTo>
                      <a:pt x="135" y="211"/>
                      <a:pt x="135" y="211"/>
                      <a:pt x="135" y="211"/>
                    </a:cubicBezTo>
                    <a:cubicBezTo>
                      <a:pt x="147" y="202"/>
                      <a:pt x="147" y="202"/>
                      <a:pt x="147" y="202"/>
                    </a:cubicBezTo>
                    <a:cubicBezTo>
                      <a:pt x="151" y="200"/>
                      <a:pt x="151" y="200"/>
                      <a:pt x="151" y="200"/>
                    </a:cubicBezTo>
                    <a:cubicBezTo>
                      <a:pt x="151" y="200"/>
                      <a:pt x="151" y="200"/>
                      <a:pt x="151" y="200"/>
                    </a:cubicBezTo>
                    <a:cubicBezTo>
                      <a:pt x="151" y="200"/>
                      <a:pt x="151" y="200"/>
                      <a:pt x="151" y="200"/>
                    </a:cubicBezTo>
                    <a:cubicBezTo>
                      <a:pt x="152" y="199"/>
                      <a:pt x="152" y="199"/>
                      <a:pt x="152" y="199"/>
                    </a:cubicBezTo>
                    <a:cubicBezTo>
                      <a:pt x="153" y="198"/>
                      <a:pt x="153" y="198"/>
                      <a:pt x="153" y="198"/>
                    </a:cubicBezTo>
                    <a:cubicBezTo>
                      <a:pt x="154" y="196"/>
                      <a:pt x="154" y="196"/>
                      <a:pt x="154" y="196"/>
                    </a:cubicBezTo>
                    <a:cubicBezTo>
                      <a:pt x="155" y="194"/>
                      <a:pt x="156" y="192"/>
                      <a:pt x="157" y="190"/>
                    </a:cubicBezTo>
                    <a:cubicBezTo>
                      <a:pt x="158" y="189"/>
                      <a:pt x="159" y="187"/>
                      <a:pt x="160" y="185"/>
                    </a:cubicBezTo>
                    <a:cubicBezTo>
                      <a:pt x="163" y="181"/>
                      <a:pt x="163" y="181"/>
                      <a:pt x="163" y="181"/>
                    </a:cubicBezTo>
                    <a:cubicBezTo>
                      <a:pt x="165" y="178"/>
                      <a:pt x="165" y="178"/>
                      <a:pt x="165" y="178"/>
                    </a:cubicBezTo>
                    <a:cubicBezTo>
                      <a:pt x="167" y="176"/>
                      <a:pt x="167" y="176"/>
                      <a:pt x="167" y="176"/>
                    </a:cubicBezTo>
                    <a:cubicBezTo>
                      <a:pt x="167" y="176"/>
                      <a:pt x="167" y="176"/>
                      <a:pt x="167" y="176"/>
                    </a:cubicBezTo>
                    <a:cubicBezTo>
                      <a:pt x="168" y="176"/>
                      <a:pt x="168" y="176"/>
                      <a:pt x="168" y="176"/>
                    </a:cubicBezTo>
                    <a:cubicBezTo>
                      <a:pt x="168" y="177"/>
                      <a:pt x="168" y="177"/>
                      <a:pt x="168" y="177"/>
                    </a:cubicBezTo>
                    <a:cubicBezTo>
                      <a:pt x="168" y="179"/>
                      <a:pt x="168" y="179"/>
                      <a:pt x="168" y="179"/>
                    </a:cubicBezTo>
                    <a:cubicBezTo>
                      <a:pt x="170" y="174"/>
                      <a:pt x="170" y="174"/>
                      <a:pt x="170" y="174"/>
                    </a:cubicBezTo>
                    <a:cubicBezTo>
                      <a:pt x="173" y="170"/>
                      <a:pt x="176" y="166"/>
                      <a:pt x="179" y="161"/>
                    </a:cubicBezTo>
                    <a:cubicBezTo>
                      <a:pt x="182" y="158"/>
                      <a:pt x="185" y="154"/>
                      <a:pt x="188" y="151"/>
                    </a:cubicBezTo>
                    <a:cubicBezTo>
                      <a:pt x="188" y="149"/>
                      <a:pt x="189" y="147"/>
                      <a:pt x="189" y="145"/>
                    </a:cubicBezTo>
                    <a:cubicBezTo>
                      <a:pt x="191" y="140"/>
                      <a:pt x="191" y="140"/>
                      <a:pt x="191" y="140"/>
                    </a:cubicBezTo>
                    <a:cubicBezTo>
                      <a:pt x="191" y="138"/>
                      <a:pt x="191" y="138"/>
                      <a:pt x="191" y="138"/>
                    </a:cubicBezTo>
                    <a:cubicBezTo>
                      <a:pt x="191" y="138"/>
                      <a:pt x="191" y="138"/>
                      <a:pt x="191" y="138"/>
                    </a:cubicBezTo>
                    <a:cubicBezTo>
                      <a:pt x="191" y="138"/>
                      <a:pt x="191" y="138"/>
                      <a:pt x="191" y="138"/>
                    </a:cubicBezTo>
                    <a:cubicBezTo>
                      <a:pt x="191" y="138"/>
                      <a:pt x="191" y="138"/>
                      <a:pt x="191" y="138"/>
                    </a:cubicBezTo>
                    <a:cubicBezTo>
                      <a:pt x="192" y="137"/>
                      <a:pt x="192" y="137"/>
                      <a:pt x="192" y="137"/>
                    </a:cubicBezTo>
                    <a:cubicBezTo>
                      <a:pt x="193" y="135"/>
                      <a:pt x="193" y="135"/>
                      <a:pt x="193" y="135"/>
                    </a:cubicBezTo>
                    <a:cubicBezTo>
                      <a:pt x="193" y="135"/>
                      <a:pt x="193" y="134"/>
                      <a:pt x="193" y="134"/>
                    </a:cubicBezTo>
                    <a:moveTo>
                      <a:pt x="294" y="71"/>
                    </a:moveTo>
                    <a:cubicBezTo>
                      <a:pt x="291" y="73"/>
                      <a:pt x="289" y="76"/>
                      <a:pt x="286" y="78"/>
                    </a:cubicBezTo>
                    <a:cubicBezTo>
                      <a:pt x="281" y="82"/>
                      <a:pt x="275" y="86"/>
                      <a:pt x="269" y="89"/>
                    </a:cubicBezTo>
                    <a:cubicBezTo>
                      <a:pt x="265" y="92"/>
                      <a:pt x="261" y="94"/>
                      <a:pt x="257" y="96"/>
                    </a:cubicBezTo>
                    <a:cubicBezTo>
                      <a:pt x="256" y="97"/>
                      <a:pt x="255" y="97"/>
                      <a:pt x="254" y="98"/>
                    </a:cubicBezTo>
                    <a:cubicBezTo>
                      <a:pt x="251" y="101"/>
                      <a:pt x="247" y="104"/>
                      <a:pt x="244" y="106"/>
                    </a:cubicBezTo>
                    <a:cubicBezTo>
                      <a:pt x="241" y="108"/>
                      <a:pt x="239" y="110"/>
                      <a:pt x="237" y="113"/>
                    </a:cubicBezTo>
                    <a:cubicBezTo>
                      <a:pt x="250" y="106"/>
                      <a:pt x="250" y="106"/>
                      <a:pt x="250" y="106"/>
                    </a:cubicBezTo>
                    <a:cubicBezTo>
                      <a:pt x="252" y="105"/>
                      <a:pt x="255" y="103"/>
                      <a:pt x="257" y="102"/>
                    </a:cubicBezTo>
                    <a:cubicBezTo>
                      <a:pt x="264" y="98"/>
                      <a:pt x="264" y="98"/>
                      <a:pt x="264" y="98"/>
                    </a:cubicBezTo>
                    <a:cubicBezTo>
                      <a:pt x="271" y="94"/>
                      <a:pt x="271" y="94"/>
                      <a:pt x="271" y="94"/>
                    </a:cubicBezTo>
                    <a:cubicBezTo>
                      <a:pt x="273" y="92"/>
                      <a:pt x="275" y="91"/>
                      <a:pt x="278" y="89"/>
                    </a:cubicBezTo>
                    <a:cubicBezTo>
                      <a:pt x="280" y="88"/>
                      <a:pt x="282" y="86"/>
                      <a:pt x="284" y="85"/>
                    </a:cubicBezTo>
                    <a:cubicBezTo>
                      <a:pt x="288" y="82"/>
                      <a:pt x="288" y="82"/>
                      <a:pt x="288" y="82"/>
                    </a:cubicBezTo>
                    <a:cubicBezTo>
                      <a:pt x="288" y="82"/>
                      <a:pt x="288" y="82"/>
                      <a:pt x="288" y="82"/>
                    </a:cubicBezTo>
                    <a:cubicBezTo>
                      <a:pt x="288" y="82"/>
                      <a:pt x="288" y="82"/>
                      <a:pt x="288" y="82"/>
                    </a:cubicBezTo>
                    <a:cubicBezTo>
                      <a:pt x="288" y="82"/>
                      <a:pt x="288" y="82"/>
                      <a:pt x="288" y="82"/>
                    </a:cubicBezTo>
                    <a:cubicBezTo>
                      <a:pt x="289" y="81"/>
                      <a:pt x="289" y="81"/>
                      <a:pt x="289" y="81"/>
                    </a:cubicBezTo>
                    <a:cubicBezTo>
                      <a:pt x="289" y="81"/>
                      <a:pt x="289" y="81"/>
                      <a:pt x="289" y="81"/>
                    </a:cubicBezTo>
                    <a:cubicBezTo>
                      <a:pt x="291" y="79"/>
                      <a:pt x="291" y="79"/>
                      <a:pt x="291" y="79"/>
                    </a:cubicBezTo>
                    <a:cubicBezTo>
                      <a:pt x="291" y="79"/>
                      <a:pt x="291" y="79"/>
                      <a:pt x="291" y="79"/>
                    </a:cubicBezTo>
                    <a:cubicBezTo>
                      <a:pt x="291" y="79"/>
                      <a:pt x="291" y="79"/>
                      <a:pt x="291" y="79"/>
                    </a:cubicBezTo>
                    <a:cubicBezTo>
                      <a:pt x="291" y="78"/>
                      <a:pt x="291" y="78"/>
                      <a:pt x="291" y="78"/>
                    </a:cubicBezTo>
                    <a:cubicBezTo>
                      <a:pt x="291" y="78"/>
                      <a:pt x="291" y="78"/>
                      <a:pt x="291" y="78"/>
                    </a:cubicBezTo>
                    <a:cubicBezTo>
                      <a:pt x="291" y="78"/>
                      <a:pt x="291" y="78"/>
                      <a:pt x="291" y="78"/>
                    </a:cubicBezTo>
                    <a:cubicBezTo>
                      <a:pt x="291" y="78"/>
                      <a:pt x="291" y="78"/>
                      <a:pt x="291" y="78"/>
                    </a:cubicBezTo>
                    <a:cubicBezTo>
                      <a:pt x="291" y="78"/>
                      <a:pt x="291" y="78"/>
                      <a:pt x="291" y="78"/>
                    </a:cubicBezTo>
                    <a:cubicBezTo>
                      <a:pt x="291" y="78"/>
                      <a:pt x="291" y="78"/>
                      <a:pt x="291" y="78"/>
                    </a:cubicBezTo>
                    <a:cubicBezTo>
                      <a:pt x="292" y="76"/>
                      <a:pt x="292" y="76"/>
                      <a:pt x="292" y="76"/>
                    </a:cubicBezTo>
                    <a:cubicBezTo>
                      <a:pt x="293" y="72"/>
                      <a:pt x="293" y="72"/>
                      <a:pt x="293" y="72"/>
                    </a:cubicBezTo>
                    <a:cubicBezTo>
                      <a:pt x="294" y="72"/>
                      <a:pt x="294" y="71"/>
                      <a:pt x="294" y="71"/>
                    </a:cubicBezTo>
                    <a:moveTo>
                      <a:pt x="309" y="0"/>
                    </a:moveTo>
                    <a:cubicBezTo>
                      <a:pt x="310" y="2"/>
                      <a:pt x="310" y="2"/>
                      <a:pt x="310" y="2"/>
                    </a:cubicBezTo>
                    <a:cubicBezTo>
                      <a:pt x="310" y="3"/>
                      <a:pt x="310" y="5"/>
                      <a:pt x="310" y="6"/>
                    </a:cubicBezTo>
                    <a:cubicBezTo>
                      <a:pt x="310" y="7"/>
                      <a:pt x="310" y="7"/>
                      <a:pt x="310" y="8"/>
                    </a:cubicBezTo>
                    <a:cubicBezTo>
                      <a:pt x="311" y="9"/>
                      <a:pt x="311" y="11"/>
                      <a:pt x="311" y="12"/>
                    </a:cubicBezTo>
                    <a:cubicBezTo>
                      <a:pt x="313" y="19"/>
                      <a:pt x="314" y="27"/>
                      <a:pt x="312" y="37"/>
                    </a:cubicBezTo>
                    <a:cubicBezTo>
                      <a:pt x="311" y="44"/>
                      <a:pt x="308" y="51"/>
                      <a:pt x="304" y="58"/>
                    </a:cubicBezTo>
                    <a:cubicBezTo>
                      <a:pt x="304" y="58"/>
                      <a:pt x="304" y="58"/>
                      <a:pt x="304" y="58"/>
                    </a:cubicBezTo>
                    <a:cubicBezTo>
                      <a:pt x="305" y="58"/>
                      <a:pt x="307" y="58"/>
                      <a:pt x="308" y="59"/>
                    </a:cubicBezTo>
                    <a:cubicBezTo>
                      <a:pt x="309" y="57"/>
                      <a:pt x="309" y="57"/>
                      <a:pt x="309" y="57"/>
                    </a:cubicBezTo>
                    <a:cubicBezTo>
                      <a:pt x="309" y="56"/>
                      <a:pt x="310" y="54"/>
                      <a:pt x="310" y="53"/>
                    </a:cubicBezTo>
                    <a:cubicBezTo>
                      <a:pt x="313" y="48"/>
                      <a:pt x="314" y="43"/>
                      <a:pt x="315" y="37"/>
                    </a:cubicBezTo>
                    <a:cubicBezTo>
                      <a:pt x="315" y="34"/>
                      <a:pt x="315" y="32"/>
                      <a:pt x="315" y="29"/>
                    </a:cubicBezTo>
                    <a:cubicBezTo>
                      <a:pt x="315" y="26"/>
                      <a:pt x="315" y="23"/>
                      <a:pt x="315" y="21"/>
                    </a:cubicBezTo>
                    <a:cubicBezTo>
                      <a:pt x="315" y="20"/>
                      <a:pt x="314" y="19"/>
                      <a:pt x="314" y="18"/>
                    </a:cubicBezTo>
                    <a:cubicBezTo>
                      <a:pt x="315" y="19"/>
                      <a:pt x="315" y="20"/>
                      <a:pt x="315" y="21"/>
                    </a:cubicBezTo>
                    <a:cubicBezTo>
                      <a:pt x="315" y="23"/>
                      <a:pt x="315" y="23"/>
                      <a:pt x="315" y="23"/>
                    </a:cubicBezTo>
                    <a:cubicBezTo>
                      <a:pt x="315" y="25"/>
                      <a:pt x="315" y="25"/>
                      <a:pt x="315" y="25"/>
                    </a:cubicBezTo>
                    <a:cubicBezTo>
                      <a:pt x="316" y="29"/>
                      <a:pt x="316" y="29"/>
                      <a:pt x="316" y="29"/>
                    </a:cubicBezTo>
                    <a:cubicBezTo>
                      <a:pt x="316" y="32"/>
                      <a:pt x="316" y="35"/>
                      <a:pt x="315" y="37"/>
                    </a:cubicBezTo>
                    <a:cubicBezTo>
                      <a:pt x="315" y="41"/>
                      <a:pt x="315" y="41"/>
                      <a:pt x="315" y="41"/>
                    </a:cubicBezTo>
                    <a:cubicBezTo>
                      <a:pt x="314" y="45"/>
                      <a:pt x="314" y="45"/>
                      <a:pt x="314" y="45"/>
                    </a:cubicBezTo>
                    <a:cubicBezTo>
                      <a:pt x="313" y="49"/>
                      <a:pt x="313" y="49"/>
                      <a:pt x="313" y="49"/>
                    </a:cubicBezTo>
                    <a:cubicBezTo>
                      <a:pt x="312" y="53"/>
                      <a:pt x="312" y="53"/>
                      <a:pt x="312" y="53"/>
                    </a:cubicBezTo>
                    <a:cubicBezTo>
                      <a:pt x="311" y="55"/>
                      <a:pt x="310" y="58"/>
                      <a:pt x="309" y="60"/>
                    </a:cubicBezTo>
                    <a:cubicBezTo>
                      <a:pt x="309" y="60"/>
                      <a:pt x="309" y="61"/>
                      <a:pt x="310" y="61"/>
                    </a:cubicBezTo>
                    <a:cubicBezTo>
                      <a:pt x="311" y="59"/>
                      <a:pt x="312" y="56"/>
                      <a:pt x="313" y="54"/>
                    </a:cubicBezTo>
                    <a:cubicBezTo>
                      <a:pt x="315" y="48"/>
                      <a:pt x="316" y="43"/>
                      <a:pt x="317" y="37"/>
                    </a:cubicBezTo>
                    <a:cubicBezTo>
                      <a:pt x="318" y="27"/>
                      <a:pt x="316" y="18"/>
                      <a:pt x="314" y="11"/>
                    </a:cubicBezTo>
                    <a:cubicBezTo>
                      <a:pt x="312" y="7"/>
                      <a:pt x="310" y="3"/>
                      <a:pt x="309"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4" name="Freeform 508">
                <a:extLst>
                  <a:ext uri="{FF2B5EF4-FFF2-40B4-BE49-F238E27FC236}">
                    <a16:creationId xmlns:a16="http://schemas.microsoft.com/office/drawing/2014/main" id="{DA7C4697-BA07-4F3E-900C-51EE0762CAC3}"/>
                  </a:ext>
                </a:extLst>
              </p:cNvPr>
              <p:cNvSpPr>
                <a:spLocks/>
              </p:cNvSpPr>
              <p:nvPr/>
            </p:nvSpPr>
            <p:spPr bwMode="auto">
              <a:xfrm>
                <a:off x="1822" y="1928"/>
                <a:ext cx="104" cy="74"/>
              </a:xfrm>
              <a:custGeom>
                <a:avLst/>
                <a:gdLst>
                  <a:gd name="T0" fmla="*/ 44 w 44"/>
                  <a:gd name="T1" fmla="*/ 0 h 31"/>
                  <a:gd name="T2" fmla="*/ 28 w 44"/>
                  <a:gd name="T3" fmla="*/ 11 h 31"/>
                  <a:gd name="T4" fmla="*/ 19 w 44"/>
                  <a:gd name="T5" fmla="*/ 17 h 31"/>
                  <a:gd name="T6" fmla="*/ 16 w 44"/>
                  <a:gd name="T7" fmla="*/ 18 h 31"/>
                  <a:gd name="T8" fmla="*/ 16 w 44"/>
                  <a:gd name="T9" fmla="*/ 21 h 31"/>
                  <a:gd name="T10" fmla="*/ 0 w 44"/>
                  <a:gd name="T11" fmla="*/ 31 h 31"/>
                  <a:gd name="T12" fmla="*/ 10 w 44"/>
                  <a:gd name="T13" fmla="*/ 25 h 31"/>
                  <a:gd name="T14" fmla="*/ 17 w 44"/>
                  <a:gd name="T15" fmla="*/ 21 h 31"/>
                  <a:gd name="T16" fmla="*/ 21 w 44"/>
                  <a:gd name="T17" fmla="*/ 18 h 31"/>
                  <a:gd name="T18" fmla="*/ 24 w 44"/>
                  <a:gd name="T19" fmla="*/ 16 h 31"/>
                  <a:gd name="T20" fmla="*/ 38 w 44"/>
                  <a:gd name="T21" fmla="*/ 7 h 31"/>
                  <a:gd name="T22" fmla="*/ 43 w 44"/>
                  <a:gd name="T23" fmla="*/ 2 h 31"/>
                  <a:gd name="T24" fmla="*/ 43 w 44"/>
                  <a:gd name="T25" fmla="*/ 2 h 31"/>
                  <a:gd name="T26" fmla="*/ 44 w 44"/>
                  <a:gd name="T2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1">
                    <a:moveTo>
                      <a:pt x="44" y="0"/>
                    </a:moveTo>
                    <a:cubicBezTo>
                      <a:pt x="39" y="4"/>
                      <a:pt x="33" y="7"/>
                      <a:pt x="28" y="11"/>
                    </a:cubicBezTo>
                    <a:cubicBezTo>
                      <a:pt x="25" y="13"/>
                      <a:pt x="22" y="15"/>
                      <a:pt x="19" y="17"/>
                    </a:cubicBezTo>
                    <a:cubicBezTo>
                      <a:pt x="18" y="17"/>
                      <a:pt x="17" y="18"/>
                      <a:pt x="16" y="18"/>
                    </a:cubicBezTo>
                    <a:cubicBezTo>
                      <a:pt x="16" y="19"/>
                      <a:pt x="16" y="20"/>
                      <a:pt x="16" y="21"/>
                    </a:cubicBezTo>
                    <a:cubicBezTo>
                      <a:pt x="10" y="22"/>
                      <a:pt x="4" y="26"/>
                      <a:pt x="0" y="31"/>
                    </a:cubicBezTo>
                    <a:cubicBezTo>
                      <a:pt x="3" y="29"/>
                      <a:pt x="7" y="27"/>
                      <a:pt x="10" y="25"/>
                    </a:cubicBezTo>
                    <a:cubicBezTo>
                      <a:pt x="17" y="21"/>
                      <a:pt x="17" y="21"/>
                      <a:pt x="17" y="21"/>
                    </a:cubicBezTo>
                    <a:cubicBezTo>
                      <a:pt x="19" y="20"/>
                      <a:pt x="20" y="19"/>
                      <a:pt x="21" y="18"/>
                    </a:cubicBezTo>
                    <a:cubicBezTo>
                      <a:pt x="24" y="16"/>
                      <a:pt x="24" y="16"/>
                      <a:pt x="24" y="16"/>
                    </a:cubicBezTo>
                    <a:cubicBezTo>
                      <a:pt x="29" y="13"/>
                      <a:pt x="33" y="10"/>
                      <a:pt x="38" y="7"/>
                    </a:cubicBezTo>
                    <a:cubicBezTo>
                      <a:pt x="43" y="2"/>
                      <a:pt x="43" y="2"/>
                      <a:pt x="43" y="2"/>
                    </a:cubicBezTo>
                    <a:cubicBezTo>
                      <a:pt x="43" y="2"/>
                      <a:pt x="43" y="2"/>
                      <a:pt x="43" y="2"/>
                    </a:cubicBezTo>
                    <a:cubicBezTo>
                      <a:pt x="43" y="1"/>
                      <a:pt x="43" y="1"/>
                      <a:pt x="44"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5" name="Freeform 509">
                <a:extLst>
                  <a:ext uri="{FF2B5EF4-FFF2-40B4-BE49-F238E27FC236}">
                    <a16:creationId xmlns:a16="http://schemas.microsoft.com/office/drawing/2014/main" id="{82CD100B-7700-41FE-AEF2-8D8A2758716A}"/>
                  </a:ext>
                </a:extLst>
              </p:cNvPr>
              <p:cNvSpPr>
                <a:spLocks/>
              </p:cNvSpPr>
              <p:nvPr/>
            </p:nvSpPr>
            <p:spPr bwMode="auto">
              <a:xfrm>
                <a:off x="1777" y="1971"/>
                <a:ext cx="83" cy="53"/>
              </a:xfrm>
              <a:custGeom>
                <a:avLst/>
                <a:gdLst>
                  <a:gd name="T0" fmla="*/ 35 w 35"/>
                  <a:gd name="T1" fmla="*/ 0 h 22"/>
                  <a:gd name="T2" fmla="*/ 28 w 35"/>
                  <a:gd name="T3" fmla="*/ 5 h 22"/>
                  <a:gd name="T4" fmla="*/ 8 w 35"/>
                  <a:gd name="T5" fmla="*/ 15 h 22"/>
                  <a:gd name="T6" fmla="*/ 7 w 35"/>
                  <a:gd name="T7" fmla="*/ 16 h 22"/>
                  <a:gd name="T8" fmla="*/ 0 w 35"/>
                  <a:gd name="T9" fmla="*/ 22 h 22"/>
                  <a:gd name="T10" fmla="*/ 15 w 35"/>
                  <a:gd name="T11" fmla="*/ 15 h 22"/>
                  <a:gd name="T12" fmla="*/ 19 w 35"/>
                  <a:gd name="T13" fmla="*/ 13 h 22"/>
                  <a:gd name="T14" fmla="*/ 35 w 35"/>
                  <a:gd name="T15" fmla="*/ 3 h 22"/>
                  <a:gd name="T16" fmla="*/ 35 w 35"/>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2">
                    <a:moveTo>
                      <a:pt x="35" y="0"/>
                    </a:moveTo>
                    <a:cubicBezTo>
                      <a:pt x="33" y="2"/>
                      <a:pt x="31" y="3"/>
                      <a:pt x="28" y="5"/>
                    </a:cubicBezTo>
                    <a:cubicBezTo>
                      <a:pt x="22" y="8"/>
                      <a:pt x="15" y="12"/>
                      <a:pt x="8" y="15"/>
                    </a:cubicBezTo>
                    <a:cubicBezTo>
                      <a:pt x="8" y="15"/>
                      <a:pt x="7" y="16"/>
                      <a:pt x="7" y="16"/>
                    </a:cubicBezTo>
                    <a:cubicBezTo>
                      <a:pt x="4" y="18"/>
                      <a:pt x="2" y="20"/>
                      <a:pt x="0" y="22"/>
                    </a:cubicBezTo>
                    <a:cubicBezTo>
                      <a:pt x="5" y="20"/>
                      <a:pt x="10" y="17"/>
                      <a:pt x="15" y="15"/>
                    </a:cubicBezTo>
                    <a:cubicBezTo>
                      <a:pt x="16" y="14"/>
                      <a:pt x="17" y="13"/>
                      <a:pt x="19" y="13"/>
                    </a:cubicBezTo>
                    <a:cubicBezTo>
                      <a:pt x="23" y="8"/>
                      <a:pt x="29" y="4"/>
                      <a:pt x="35" y="3"/>
                    </a:cubicBezTo>
                    <a:cubicBezTo>
                      <a:pt x="35" y="2"/>
                      <a:pt x="35" y="1"/>
                      <a:pt x="35"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6" name="Freeform 510">
                <a:extLst>
                  <a:ext uri="{FF2B5EF4-FFF2-40B4-BE49-F238E27FC236}">
                    <a16:creationId xmlns:a16="http://schemas.microsoft.com/office/drawing/2014/main" id="{F463842D-B8AC-4EA7-9547-E2853F3DF24E}"/>
                  </a:ext>
                </a:extLst>
              </p:cNvPr>
              <p:cNvSpPr>
                <a:spLocks noEditPoints="1"/>
              </p:cNvSpPr>
              <p:nvPr/>
            </p:nvSpPr>
            <p:spPr bwMode="auto">
              <a:xfrm>
                <a:off x="1636" y="2009"/>
                <a:ext cx="157" cy="159"/>
              </a:xfrm>
              <a:custGeom>
                <a:avLst/>
                <a:gdLst>
                  <a:gd name="T0" fmla="*/ 17 w 66"/>
                  <a:gd name="T1" fmla="*/ 47 h 67"/>
                  <a:gd name="T2" fmla="*/ 3 w 66"/>
                  <a:gd name="T3" fmla="*/ 62 h 67"/>
                  <a:gd name="T4" fmla="*/ 2 w 66"/>
                  <a:gd name="T5" fmla="*/ 64 h 67"/>
                  <a:gd name="T6" fmla="*/ 0 w 66"/>
                  <a:gd name="T7" fmla="*/ 66 h 67"/>
                  <a:gd name="T8" fmla="*/ 0 w 66"/>
                  <a:gd name="T9" fmla="*/ 67 h 67"/>
                  <a:gd name="T10" fmla="*/ 3 w 66"/>
                  <a:gd name="T11" fmla="*/ 64 h 67"/>
                  <a:gd name="T12" fmla="*/ 6 w 66"/>
                  <a:gd name="T13" fmla="*/ 62 h 67"/>
                  <a:gd name="T14" fmla="*/ 6 w 66"/>
                  <a:gd name="T15" fmla="*/ 62 h 67"/>
                  <a:gd name="T16" fmla="*/ 6 w 66"/>
                  <a:gd name="T17" fmla="*/ 62 h 67"/>
                  <a:gd name="T18" fmla="*/ 6 w 66"/>
                  <a:gd name="T19" fmla="*/ 61 h 67"/>
                  <a:gd name="T20" fmla="*/ 7 w 66"/>
                  <a:gd name="T21" fmla="*/ 61 h 67"/>
                  <a:gd name="T22" fmla="*/ 7 w 66"/>
                  <a:gd name="T23" fmla="*/ 61 h 67"/>
                  <a:gd name="T24" fmla="*/ 9 w 66"/>
                  <a:gd name="T25" fmla="*/ 59 h 67"/>
                  <a:gd name="T26" fmla="*/ 11 w 66"/>
                  <a:gd name="T27" fmla="*/ 57 h 67"/>
                  <a:gd name="T28" fmla="*/ 17 w 66"/>
                  <a:gd name="T29" fmla="*/ 49 h 67"/>
                  <a:gd name="T30" fmla="*/ 17 w 66"/>
                  <a:gd name="T31" fmla="*/ 47 h 67"/>
                  <a:gd name="T32" fmla="*/ 66 w 66"/>
                  <a:gd name="T33" fmla="*/ 0 h 67"/>
                  <a:gd name="T34" fmla="*/ 59 w 66"/>
                  <a:gd name="T35" fmla="*/ 3 h 67"/>
                  <a:gd name="T36" fmla="*/ 55 w 66"/>
                  <a:gd name="T37" fmla="*/ 8 h 67"/>
                  <a:gd name="T38" fmla="*/ 54 w 66"/>
                  <a:gd name="T39" fmla="*/ 9 h 67"/>
                  <a:gd name="T40" fmla="*/ 59 w 66"/>
                  <a:gd name="T41" fmla="*/ 6 h 67"/>
                  <a:gd name="T42" fmla="*/ 66 w 66"/>
                  <a:gd name="T4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6" h="67">
                    <a:moveTo>
                      <a:pt x="17" y="47"/>
                    </a:moveTo>
                    <a:cubicBezTo>
                      <a:pt x="13" y="53"/>
                      <a:pt x="8" y="58"/>
                      <a:pt x="3" y="62"/>
                    </a:cubicBezTo>
                    <a:cubicBezTo>
                      <a:pt x="3" y="63"/>
                      <a:pt x="2" y="63"/>
                      <a:pt x="2" y="64"/>
                    </a:cubicBezTo>
                    <a:cubicBezTo>
                      <a:pt x="0" y="66"/>
                      <a:pt x="0" y="66"/>
                      <a:pt x="0" y="66"/>
                    </a:cubicBezTo>
                    <a:cubicBezTo>
                      <a:pt x="0" y="67"/>
                      <a:pt x="0" y="67"/>
                      <a:pt x="0" y="67"/>
                    </a:cubicBezTo>
                    <a:cubicBezTo>
                      <a:pt x="3" y="64"/>
                      <a:pt x="3" y="64"/>
                      <a:pt x="3" y="64"/>
                    </a:cubicBezTo>
                    <a:cubicBezTo>
                      <a:pt x="6" y="62"/>
                      <a:pt x="6" y="62"/>
                      <a:pt x="6" y="62"/>
                    </a:cubicBezTo>
                    <a:cubicBezTo>
                      <a:pt x="6" y="62"/>
                      <a:pt x="6" y="62"/>
                      <a:pt x="6" y="62"/>
                    </a:cubicBezTo>
                    <a:cubicBezTo>
                      <a:pt x="6" y="62"/>
                      <a:pt x="6" y="62"/>
                      <a:pt x="6" y="62"/>
                    </a:cubicBezTo>
                    <a:cubicBezTo>
                      <a:pt x="6" y="61"/>
                      <a:pt x="6" y="61"/>
                      <a:pt x="6" y="61"/>
                    </a:cubicBezTo>
                    <a:cubicBezTo>
                      <a:pt x="7" y="61"/>
                      <a:pt x="7" y="61"/>
                      <a:pt x="7" y="61"/>
                    </a:cubicBezTo>
                    <a:cubicBezTo>
                      <a:pt x="7" y="61"/>
                      <a:pt x="7" y="61"/>
                      <a:pt x="7" y="61"/>
                    </a:cubicBezTo>
                    <a:cubicBezTo>
                      <a:pt x="9" y="59"/>
                      <a:pt x="9" y="59"/>
                      <a:pt x="9" y="59"/>
                    </a:cubicBezTo>
                    <a:cubicBezTo>
                      <a:pt x="10" y="58"/>
                      <a:pt x="10" y="58"/>
                      <a:pt x="11" y="57"/>
                    </a:cubicBezTo>
                    <a:cubicBezTo>
                      <a:pt x="13" y="54"/>
                      <a:pt x="15" y="52"/>
                      <a:pt x="17" y="49"/>
                    </a:cubicBezTo>
                    <a:cubicBezTo>
                      <a:pt x="17" y="47"/>
                      <a:pt x="17" y="47"/>
                      <a:pt x="17" y="47"/>
                    </a:cubicBezTo>
                    <a:moveTo>
                      <a:pt x="66" y="0"/>
                    </a:moveTo>
                    <a:cubicBezTo>
                      <a:pt x="63" y="1"/>
                      <a:pt x="61" y="2"/>
                      <a:pt x="59" y="3"/>
                    </a:cubicBezTo>
                    <a:cubicBezTo>
                      <a:pt x="57" y="5"/>
                      <a:pt x="56" y="7"/>
                      <a:pt x="55" y="8"/>
                    </a:cubicBezTo>
                    <a:cubicBezTo>
                      <a:pt x="54" y="9"/>
                      <a:pt x="54" y="9"/>
                      <a:pt x="54" y="9"/>
                    </a:cubicBezTo>
                    <a:cubicBezTo>
                      <a:pt x="56" y="8"/>
                      <a:pt x="58" y="7"/>
                      <a:pt x="59" y="6"/>
                    </a:cubicBezTo>
                    <a:cubicBezTo>
                      <a:pt x="61" y="4"/>
                      <a:pt x="63" y="2"/>
                      <a:pt x="66"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7" name="Freeform 511">
                <a:extLst>
                  <a:ext uri="{FF2B5EF4-FFF2-40B4-BE49-F238E27FC236}">
                    <a16:creationId xmlns:a16="http://schemas.microsoft.com/office/drawing/2014/main" id="{74AE43B1-6899-414B-A06F-BB22CF61AB7D}"/>
                  </a:ext>
                </a:extLst>
              </p:cNvPr>
              <p:cNvSpPr>
                <a:spLocks/>
              </p:cNvSpPr>
              <p:nvPr/>
            </p:nvSpPr>
            <p:spPr bwMode="auto">
              <a:xfrm>
                <a:off x="1643" y="2116"/>
                <a:ext cx="34" cy="41"/>
              </a:xfrm>
              <a:custGeom>
                <a:avLst/>
                <a:gdLst>
                  <a:gd name="T0" fmla="*/ 14 w 14"/>
                  <a:gd name="T1" fmla="*/ 0 h 17"/>
                  <a:gd name="T2" fmla="*/ 3 w 14"/>
                  <a:gd name="T3" fmla="*/ 12 h 17"/>
                  <a:gd name="T4" fmla="*/ 0 w 14"/>
                  <a:gd name="T5" fmla="*/ 17 h 17"/>
                  <a:gd name="T6" fmla="*/ 14 w 14"/>
                  <a:gd name="T7" fmla="*/ 2 h 17"/>
                  <a:gd name="T8" fmla="*/ 14 w 14"/>
                  <a:gd name="T9" fmla="*/ 0 h 17"/>
                  <a:gd name="T10" fmla="*/ 14 w 14"/>
                  <a:gd name="T11" fmla="*/ 0 h 17"/>
                </a:gdLst>
                <a:ahLst/>
                <a:cxnLst>
                  <a:cxn ang="0">
                    <a:pos x="T0" y="T1"/>
                  </a:cxn>
                  <a:cxn ang="0">
                    <a:pos x="T2" y="T3"/>
                  </a:cxn>
                  <a:cxn ang="0">
                    <a:pos x="T4" y="T5"/>
                  </a:cxn>
                  <a:cxn ang="0">
                    <a:pos x="T6" y="T7"/>
                  </a:cxn>
                  <a:cxn ang="0">
                    <a:pos x="T8" y="T9"/>
                  </a:cxn>
                  <a:cxn ang="0">
                    <a:pos x="T10" y="T11"/>
                  </a:cxn>
                </a:cxnLst>
                <a:rect l="0" t="0" r="r" b="b"/>
                <a:pathLst>
                  <a:path w="14" h="17">
                    <a:moveTo>
                      <a:pt x="14" y="0"/>
                    </a:moveTo>
                    <a:cubicBezTo>
                      <a:pt x="11" y="4"/>
                      <a:pt x="7" y="8"/>
                      <a:pt x="3" y="12"/>
                    </a:cubicBezTo>
                    <a:cubicBezTo>
                      <a:pt x="2" y="14"/>
                      <a:pt x="1" y="15"/>
                      <a:pt x="0" y="17"/>
                    </a:cubicBezTo>
                    <a:cubicBezTo>
                      <a:pt x="5" y="13"/>
                      <a:pt x="10" y="8"/>
                      <a:pt x="14" y="2"/>
                    </a:cubicBezTo>
                    <a:cubicBezTo>
                      <a:pt x="14" y="0"/>
                      <a:pt x="14" y="0"/>
                      <a:pt x="14" y="0"/>
                    </a:cubicBezTo>
                    <a:cubicBezTo>
                      <a:pt x="14" y="0"/>
                      <a:pt x="14" y="0"/>
                      <a:pt x="14" y="0"/>
                    </a:cubicBezTo>
                  </a:path>
                </a:pathLst>
              </a:custGeom>
              <a:solidFill>
                <a:srgbClr val="C6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8" name="Freeform 512">
                <a:extLst>
                  <a:ext uri="{FF2B5EF4-FFF2-40B4-BE49-F238E27FC236}">
                    <a16:creationId xmlns:a16="http://schemas.microsoft.com/office/drawing/2014/main" id="{D00FC982-D81A-4E30-8EC3-13D9037B7D61}"/>
                  </a:ext>
                </a:extLst>
              </p:cNvPr>
              <p:cNvSpPr>
                <a:spLocks/>
              </p:cNvSpPr>
              <p:nvPr/>
            </p:nvSpPr>
            <p:spPr bwMode="auto">
              <a:xfrm>
                <a:off x="1665" y="2109"/>
                <a:ext cx="14" cy="19"/>
              </a:xfrm>
              <a:custGeom>
                <a:avLst/>
                <a:gdLst>
                  <a:gd name="T0" fmla="*/ 6 w 6"/>
                  <a:gd name="T1" fmla="*/ 0 h 8"/>
                  <a:gd name="T2" fmla="*/ 0 w 6"/>
                  <a:gd name="T3" fmla="*/ 8 h 8"/>
                  <a:gd name="T4" fmla="*/ 5 w 6"/>
                  <a:gd name="T5" fmla="*/ 0 h 8"/>
                  <a:gd name="T6" fmla="*/ 5 w 6"/>
                  <a:gd name="T7" fmla="*/ 0 h 8"/>
                  <a:gd name="T8" fmla="*/ 6 w 6"/>
                  <a:gd name="T9" fmla="*/ 0 h 8"/>
                </a:gdLst>
                <a:ahLst/>
                <a:cxnLst>
                  <a:cxn ang="0">
                    <a:pos x="T0" y="T1"/>
                  </a:cxn>
                  <a:cxn ang="0">
                    <a:pos x="T2" y="T3"/>
                  </a:cxn>
                  <a:cxn ang="0">
                    <a:pos x="T4" y="T5"/>
                  </a:cxn>
                  <a:cxn ang="0">
                    <a:pos x="T6" y="T7"/>
                  </a:cxn>
                  <a:cxn ang="0">
                    <a:pos x="T8" y="T9"/>
                  </a:cxn>
                </a:cxnLst>
                <a:rect l="0" t="0" r="r" b="b"/>
                <a:pathLst>
                  <a:path w="6" h="8">
                    <a:moveTo>
                      <a:pt x="6" y="0"/>
                    </a:moveTo>
                    <a:cubicBezTo>
                      <a:pt x="4" y="2"/>
                      <a:pt x="2" y="5"/>
                      <a:pt x="0" y="8"/>
                    </a:cubicBezTo>
                    <a:cubicBezTo>
                      <a:pt x="2" y="5"/>
                      <a:pt x="4" y="3"/>
                      <a:pt x="5" y="0"/>
                    </a:cubicBezTo>
                    <a:cubicBezTo>
                      <a:pt x="5" y="0"/>
                      <a:pt x="5" y="0"/>
                      <a:pt x="5" y="0"/>
                    </a:cubicBezTo>
                    <a:cubicBezTo>
                      <a:pt x="6" y="0"/>
                      <a:pt x="6" y="0"/>
                      <a:pt x="6" y="0"/>
                    </a:cubicBezTo>
                  </a:path>
                </a:pathLst>
              </a:custGeom>
              <a:solidFill>
                <a:srgbClr val="DB78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9" name="Freeform 513">
                <a:extLst>
                  <a:ext uri="{FF2B5EF4-FFF2-40B4-BE49-F238E27FC236}">
                    <a16:creationId xmlns:a16="http://schemas.microsoft.com/office/drawing/2014/main" id="{4D96B259-42AE-4F17-80C5-B55C0BE5C1A9}"/>
                  </a:ext>
                </a:extLst>
              </p:cNvPr>
              <p:cNvSpPr>
                <a:spLocks/>
              </p:cNvSpPr>
              <p:nvPr/>
            </p:nvSpPr>
            <p:spPr bwMode="auto">
              <a:xfrm>
                <a:off x="1651" y="2109"/>
                <a:ext cx="26" cy="36"/>
              </a:xfrm>
              <a:custGeom>
                <a:avLst/>
                <a:gdLst>
                  <a:gd name="T0" fmla="*/ 11 w 11"/>
                  <a:gd name="T1" fmla="*/ 0 h 15"/>
                  <a:gd name="T2" fmla="*/ 6 w 11"/>
                  <a:gd name="T3" fmla="*/ 8 h 15"/>
                  <a:gd name="T4" fmla="*/ 0 w 11"/>
                  <a:gd name="T5" fmla="*/ 15 h 15"/>
                  <a:gd name="T6" fmla="*/ 11 w 11"/>
                  <a:gd name="T7" fmla="*/ 3 h 15"/>
                  <a:gd name="T8" fmla="*/ 11 w 11"/>
                  <a:gd name="T9" fmla="*/ 1 h 15"/>
                  <a:gd name="T10" fmla="*/ 11 w 11"/>
                  <a:gd name="T11" fmla="*/ 0 h 15"/>
                </a:gdLst>
                <a:ahLst/>
                <a:cxnLst>
                  <a:cxn ang="0">
                    <a:pos x="T0" y="T1"/>
                  </a:cxn>
                  <a:cxn ang="0">
                    <a:pos x="T2" y="T3"/>
                  </a:cxn>
                  <a:cxn ang="0">
                    <a:pos x="T4" y="T5"/>
                  </a:cxn>
                  <a:cxn ang="0">
                    <a:pos x="T6" y="T7"/>
                  </a:cxn>
                  <a:cxn ang="0">
                    <a:pos x="T8" y="T9"/>
                  </a:cxn>
                  <a:cxn ang="0">
                    <a:pos x="T10" y="T11"/>
                  </a:cxn>
                </a:cxnLst>
                <a:rect l="0" t="0" r="r" b="b"/>
                <a:pathLst>
                  <a:path w="11" h="15">
                    <a:moveTo>
                      <a:pt x="11" y="0"/>
                    </a:moveTo>
                    <a:cubicBezTo>
                      <a:pt x="10" y="3"/>
                      <a:pt x="8" y="5"/>
                      <a:pt x="6" y="8"/>
                    </a:cubicBezTo>
                    <a:cubicBezTo>
                      <a:pt x="4" y="10"/>
                      <a:pt x="2" y="13"/>
                      <a:pt x="0" y="15"/>
                    </a:cubicBezTo>
                    <a:cubicBezTo>
                      <a:pt x="4" y="11"/>
                      <a:pt x="8" y="7"/>
                      <a:pt x="11" y="3"/>
                    </a:cubicBezTo>
                    <a:cubicBezTo>
                      <a:pt x="11" y="1"/>
                      <a:pt x="11" y="1"/>
                      <a:pt x="11" y="1"/>
                    </a:cubicBezTo>
                    <a:cubicBezTo>
                      <a:pt x="11" y="0"/>
                      <a:pt x="11" y="0"/>
                      <a:pt x="11" y="0"/>
                    </a:cubicBezTo>
                  </a:path>
                </a:pathLst>
              </a:custGeom>
              <a:solidFill>
                <a:srgbClr val="BB5A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0" name="Freeform 514">
                <a:extLst>
                  <a:ext uri="{FF2B5EF4-FFF2-40B4-BE49-F238E27FC236}">
                    <a16:creationId xmlns:a16="http://schemas.microsoft.com/office/drawing/2014/main" id="{4EA22C36-67A2-4E6A-8801-8E31364CE270}"/>
                  </a:ext>
                </a:extLst>
              </p:cNvPr>
              <p:cNvSpPr>
                <a:spLocks noEditPoints="1"/>
              </p:cNvSpPr>
              <p:nvPr/>
            </p:nvSpPr>
            <p:spPr bwMode="auto">
              <a:xfrm>
                <a:off x="1627" y="1921"/>
                <a:ext cx="299" cy="255"/>
              </a:xfrm>
              <a:custGeom>
                <a:avLst/>
                <a:gdLst>
                  <a:gd name="T0" fmla="*/ 23 w 126"/>
                  <a:gd name="T1" fmla="*/ 71 h 107"/>
                  <a:gd name="T2" fmla="*/ 3 w 126"/>
                  <a:gd name="T3" fmla="*/ 98 h 107"/>
                  <a:gd name="T4" fmla="*/ 2 w 126"/>
                  <a:gd name="T5" fmla="*/ 100 h 107"/>
                  <a:gd name="T6" fmla="*/ 2 w 126"/>
                  <a:gd name="T7" fmla="*/ 100 h 107"/>
                  <a:gd name="T8" fmla="*/ 1 w 126"/>
                  <a:gd name="T9" fmla="*/ 104 h 107"/>
                  <a:gd name="T10" fmla="*/ 0 w 126"/>
                  <a:gd name="T11" fmla="*/ 105 h 107"/>
                  <a:gd name="T12" fmla="*/ 0 w 126"/>
                  <a:gd name="T13" fmla="*/ 106 h 107"/>
                  <a:gd name="T14" fmla="*/ 0 w 126"/>
                  <a:gd name="T15" fmla="*/ 107 h 107"/>
                  <a:gd name="T16" fmla="*/ 0 w 126"/>
                  <a:gd name="T17" fmla="*/ 107 h 107"/>
                  <a:gd name="T18" fmla="*/ 2 w 126"/>
                  <a:gd name="T19" fmla="*/ 106 h 107"/>
                  <a:gd name="T20" fmla="*/ 4 w 126"/>
                  <a:gd name="T21" fmla="*/ 104 h 107"/>
                  <a:gd name="T22" fmla="*/ 4 w 126"/>
                  <a:gd name="T23" fmla="*/ 103 h 107"/>
                  <a:gd name="T24" fmla="*/ 6 w 126"/>
                  <a:gd name="T25" fmla="*/ 101 h 107"/>
                  <a:gd name="T26" fmla="*/ 7 w 126"/>
                  <a:gd name="T27" fmla="*/ 99 h 107"/>
                  <a:gd name="T28" fmla="*/ 10 w 126"/>
                  <a:gd name="T29" fmla="*/ 94 h 107"/>
                  <a:gd name="T30" fmla="*/ 10 w 126"/>
                  <a:gd name="T31" fmla="*/ 94 h 107"/>
                  <a:gd name="T32" fmla="*/ 16 w 126"/>
                  <a:gd name="T33" fmla="*/ 87 h 107"/>
                  <a:gd name="T34" fmla="*/ 22 w 126"/>
                  <a:gd name="T35" fmla="*/ 79 h 107"/>
                  <a:gd name="T36" fmla="*/ 22 w 126"/>
                  <a:gd name="T37" fmla="*/ 77 h 107"/>
                  <a:gd name="T38" fmla="*/ 23 w 126"/>
                  <a:gd name="T39" fmla="*/ 72 h 107"/>
                  <a:gd name="T40" fmla="*/ 23 w 126"/>
                  <a:gd name="T41" fmla="*/ 71 h 107"/>
                  <a:gd name="T42" fmla="*/ 126 w 126"/>
                  <a:gd name="T43" fmla="*/ 0 h 107"/>
                  <a:gd name="T44" fmla="*/ 125 w 126"/>
                  <a:gd name="T45" fmla="*/ 0 h 107"/>
                  <a:gd name="T46" fmla="*/ 124 w 126"/>
                  <a:gd name="T47" fmla="*/ 1 h 107"/>
                  <a:gd name="T48" fmla="*/ 117 w 126"/>
                  <a:gd name="T49" fmla="*/ 7 h 107"/>
                  <a:gd name="T50" fmla="*/ 104 w 126"/>
                  <a:gd name="T51" fmla="*/ 15 h 107"/>
                  <a:gd name="T52" fmla="*/ 100 w 126"/>
                  <a:gd name="T53" fmla="*/ 18 h 107"/>
                  <a:gd name="T54" fmla="*/ 97 w 126"/>
                  <a:gd name="T55" fmla="*/ 20 h 107"/>
                  <a:gd name="T56" fmla="*/ 90 w 126"/>
                  <a:gd name="T57" fmla="*/ 24 h 107"/>
                  <a:gd name="T58" fmla="*/ 75 w 126"/>
                  <a:gd name="T59" fmla="*/ 31 h 107"/>
                  <a:gd name="T60" fmla="*/ 67 w 126"/>
                  <a:gd name="T61" fmla="*/ 35 h 107"/>
                  <a:gd name="T62" fmla="*/ 63 w 126"/>
                  <a:gd name="T63" fmla="*/ 40 h 107"/>
                  <a:gd name="T64" fmla="*/ 70 w 126"/>
                  <a:gd name="T65" fmla="*/ 37 h 107"/>
                  <a:gd name="T66" fmla="*/ 71 w 126"/>
                  <a:gd name="T67" fmla="*/ 36 h 107"/>
                  <a:gd name="T68" fmla="*/ 91 w 126"/>
                  <a:gd name="T69" fmla="*/ 26 h 107"/>
                  <a:gd name="T70" fmla="*/ 98 w 126"/>
                  <a:gd name="T71" fmla="*/ 21 h 107"/>
                  <a:gd name="T72" fmla="*/ 101 w 126"/>
                  <a:gd name="T73" fmla="*/ 20 h 107"/>
                  <a:gd name="T74" fmla="*/ 110 w 126"/>
                  <a:gd name="T75" fmla="*/ 14 h 107"/>
                  <a:gd name="T76" fmla="*/ 126 w 126"/>
                  <a:gd name="T77" fmla="*/ 3 h 107"/>
                  <a:gd name="T78" fmla="*/ 126 w 126"/>
                  <a:gd name="T79" fmla="*/ 1 h 107"/>
                  <a:gd name="T80" fmla="*/ 126 w 126"/>
                  <a:gd name="T81"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6" h="107">
                    <a:moveTo>
                      <a:pt x="23" y="71"/>
                    </a:moveTo>
                    <a:cubicBezTo>
                      <a:pt x="16" y="80"/>
                      <a:pt x="10" y="89"/>
                      <a:pt x="3" y="98"/>
                    </a:cubicBezTo>
                    <a:cubicBezTo>
                      <a:pt x="3" y="99"/>
                      <a:pt x="3" y="99"/>
                      <a:pt x="2" y="100"/>
                    </a:cubicBezTo>
                    <a:cubicBezTo>
                      <a:pt x="2" y="100"/>
                      <a:pt x="2" y="100"/>
                      <a:pt x="2" y="100"/>
                    </a:cubicBezTo>
                    <a:cubicBezTo>
                      <a:pt x="1" y="104"/>
                      <a:pt x="1" y="104"/>
                      <a:pt x="1" y="104"/>
                    </a:cubicBezTo>
                    <a:cubicBezTo>
                      <a:pt x="0" y="105"/>
                      <a:pt x="0" y="105"/>
                      <a:pt x="0" y="105"/>
                    </a:cubicBezTo>
                    <a:cubicBezTo>
                      <a:pt x="0" y="106"/>
                      <a:pt x="0" y="106"/>
                      <a:pt x="0" y="106"/>
                    </a:cubicBezTo>
                    <a:cubicBezTo>
                      <a:pt x="0" y="107"/>
                      <a:pt x="0" y="107"/>
                      <a:pt x="0" y="107"/>
                    </a:cubicBezTo>
                    <a:cubicBezTo>
                      <a:pt x="0" y="107"/>
                      <a:pt x="0" y="107"/>
                      <a:pt x="0" y="107"/>
                    </a:cubicBezTo>
                    <a:cubicBezTo>
                      <a:pt x="0" y="107"/>
                      <a:pt x="1" y="106"/>
                      <a:pt x="2" y="106"/>
                    </a:cubicBezTo>
                    <a:cubicBezTo>
                      <a:pt x="4" y="104"/>
                      <a:pt x="4" y="104"/>
                      <a:pt x="4" y="104"/>
                    </a:cubicBezTo>
                    <a:cubicBezTo>
                      <a:pt x="4" y="103"/>
                      <a:pt x="4" y="103"/>
                      <a:pt x="4" y="103"/>
                    </a:cubicBezTo>
                    <a:cubicBezTo>
                      <a:pt x="6" y="101"/>
                      <a:pt x="6" y="101"/>
                      <a:pt x="6" y="101"/>
                    </a:cubicBezTo>
                    <a:cubicBezTo>
                      <a:pt x="6" y="100"/>
                      <a:pt x="7" y="100"/>
                      <a:pt x="7" y="99"/>
                    </a:cubicBezTo>
                    <a:cubicBezTo>
                      <a:pt x="8" y="97"/>
                      <a:pt x="9" y="96"/>
                      <a:pt x="10" y="94"/>
                    </a:cubicBezTo>
                    <a:cubicBezTo>
                      <a:pt x="10" y="94"/>
                      <a:pt x="10" y="94"/>
                      <a:pt x="10" y="94"/>
                    </a:cubicBezTo>
                    <a:cubicBezTo>
                      <a:pt x="12" y="92"/>
                      <a:pt x="14" y="89"/>
                      <a:pt x="16" y="87"/>
                    </a:cubicBezTo>
                    <a:cubicBezTo>
                      <a:pt x="18" y="84"/>
                      <a:pt x="20" y="81"/>
                      <a:pt x="22" y="79"/>
                    </a:cubicBezTo>
                    <a:cubicBezTo>
                      <a:pt x="22" y="77"/>
                      <a:pt x="22" y="77"/>
                      <a:pt x="22" y="77"/>
                    </a:cubicBezTo>
                    <a:cubicBezTo>
                      <a:pt x="22" y="75"/>
                      <a:pt x="22" y="74"/>
                      <a:pt x="23" y="72"/>
                    </a:cubicBezTo>
                    <a:cubicBezTo>
                      <a:pt x="23" y="72"/>
                      <a:pt x="23" y="72"/>
                      <a:pt x="23" y="71"/>
                    </a:cubicBezTo>
                    <a:moveTo>
                      <a:pt x="126" y="0"/>
                    </a:moveTo>
                    <a:cubicBezTo>
                      <a:pt x="126" y="0"/>
                      <a:pt x="126" y="0"/>
                      <a:pt x="125" y="0"/>
                    </a:cubicBezTo>
                    <a:cubicBezTo>
                      <a:pt x="124" y="1"/>
                      <a:pt x="124" y="1"/>
                      <a:pt x="124" y="1"/>
                    </a:cubicBezTo>
                    <a:cubicBezTo>
                      <a:pt x="117" y="7"/>
                      <a:pt x="117" y="7"/>
                      <a:pt x="117" y="7"/>
                    </a:cubicBezTo>
                    <a:cubicBezTo>
                      <a:pt x="113" y="10"/>
                      <a:pt x="109" y="13"/>
                      <a:pt x="104" y="15"/>
                    </a:cubicBezTo>
                    <a:cubicBezTo>
                      <a:pt x="100" y="18"/>
                      <a:pt x="100" y="18"/>
                      <a:pt x="100" y="18"/>
                    </a:cubicBezTo>
                    <a:cubicBezTo>
                      <a:pt x="99" y="18"/>
                      <a:pt x="98" y="19"/>
                      <a:pt x="97" y="20"/>
                    </a:cubicBezTo>
                    <a:cubicBezTo>
                      <a:pt x="90" y="24"/>
                      <a:pt x="90" y="24"/>
                      <a:pt x="90" y="24"/>
                    </a:cubicBezTo>
                    <a:cubicBezTo>
                      <a:pt x="85" y="26"/>
                      <a:pt x="80" y="29"/>
                      <a:pt x="75" y="31"/>
                    </a:cubicBezTo>
                    <a:cubicBezTo>
                      <a:pt x="73" y="32"/>
                      <a:pt x="70" y="34"/>
                      <a:pt x="67" y="35"/>
                    </a:cubicBezTo>
                    <a:cubicBezTo>
                      <a:pt x="66" y="37"/>
                      <a:pt x="64" y="38"/>
                      <a:pt x="63" y="40"/>
                    </a:cubicBezTo>
                    <a:cubicBezTo>
                      <a:pt x="65" y="39"/>
                      <a:pt x="67" y="38"/>
                      <a:pt x="70" y="37"/>
                    </a:cubicBezTo>
                    <a:cubicBezTo>
                      <a:pt x="70" y="37"/>
                      <a:pt x="71" y="36"/>
                      <a:pt x="71" y="36"/>
                    </a:cubicBezTo>
                    <a:cubicBezTo>
                      <a:pt x="78" y="33"/>
                      <a:pt x="85" y="29"/>
                      <a:pt x="91" y="26"/>
                    </a:cubicBezTo>
                    <a:cubicBezTo>
                      <a:pt x="94" y="24"/>
                      <a:pt x="96" y="23"/>
                      <a:pt x="98" y="21"/>
                    </a:cubicBezTo>
                    <a:cubicBezTo>
                      <a:pt x="99" y="21"/>
                      <a:pt x="100" y="20"/>
                      <a:pt x="101" y="20"/>
                    </a:cubicBezTo>
                    <a:cubicBezTo>
                      <a:pt x="104" y="18"/>
                      <a:pt x="107" y="16"/>
                      <a:pt x="110" y="14"/>
                    </a:cubicBezTo>
                    <a:cubicBezTo>
                      <a:pt x="115" y="10"/>
                      <a:pt x="121" y="7"/>
                      <a:pt x="126" y="3"/>
                    </a:cubicBezTo>
                    <a:cubicBezTo>
                      <a:pt x="126" y="2"/>
                      <a:pt x="126" y="2"/>
                      <a:pt x="126" y="1"/>
                    </a:cubicBezTo>
                    <a:cubicBezTo>
                      <a:pt x="126" y="1"/>
                      <a:pt x="126" y="0"/>
                      <a:pt x="126"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1" name="Freeform 515">
                <a:extLst>
                  <a:ext uri="{FF2B5EF4-FFF2-40B4-BE49-F238E27FC236}">
                    <a16:creationId xmlns:a16="http://schemas.microsoft.com/office/drawing/2014/main" id="{A408DD2F-80BC-433E-AE99-E38355FE91D1}"/>
                  </a:ext>
                </a:extLst>
              </p:cNvPr>
              <p:cNvSpPr>
                <a:spLocks/>
              </p:cNvSpPr>
              <p:nvPr/>
            </p:nvSpPr>
            <p:spPr bwMode="auto">
              <a:xfrm>
                <a:off x="1330" y="242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2" name="Freeform 516">
                <a:extLst>
                  <a:ext uri="{FF2B5EF4-FFF2-40B4-BE49-F238E27FC236}">
                    <a16:creationId xmlns:a16="http://schemas.microsoft.com/office/drawing/2014/main" id="{C0EE7DF2-0D51-4786-8EB2-70D50D5AB1ED}"/>
                  </a:ext>
                </a:extLst>
              </p:cNvPr>
              <p:cNvSpPr>
                <a:spLocks noEditPoints="1"/>
              </p:cNvSpPr>
              <p:nvPr/>
            </p:nvSpPr>
            <p:spPr bwMode="auto">
              <a:xfrm>
                <a:off x="1945" y="1976"/>
                <a:ext cx="22" cy="131"/>
              </a:xfrm>
              <a:custGeom>
                <a:avLst/>
                <a:gdLst>
                  <a:gd name="T0" fmla="*/ 2 w 9"/>
                  <a:gd name="T1" fmla="*/ 7 h 55"/>
                  <a:gd name="T2" fmla="*/ 2 w 9"/>
                  <a:gd name="T3" fmla="*/ 7 h 55"/>
                  <a:gd name="T4" fmla="*/ 1 w 9"/>
                  <a:gd name="T5" fmla="*/ 2 h 55"/>
                  <a:gd name="T6" fmla="*/ 1 w 9"/>
                  <a:gd name="T7" fmla="*/ 2 h 55"/>
                  <a:gd name="T8" fmla="*/ 1 w 9"/>
                  <a:gd name="T9" fmla="*/ 1 h 55"/>
                  <a:gd name="T10" fmla="*/ 1 w 9"/>
                  <a:gd name="T11" fmla="*/ 1 h 55"/>
                  <a:gd name="T12" fmla="*/ 1 w 9"/>
                  <a:gd name="T13" fmla="*/ 2 h 55"/>
                  <a:gd name="T14" fmla="*/ 1 w 9"/>
                  <a:gd name="T15" fmla="*/ 3 h 55"/>
                  <a:gd name="T16" fmla="*/ 2 w 9"/>
                  <a:gd name="T17" fmla="*/ 7 h 55"/>
                  <a:gd name="T18" fmla="*/ 3 w 9"/>
                  <a:gd name="T19" fmla="*/ 8 h 55"/>
                  <a:gd name="T20" fmla="*/ 5 w 9"/>
                  <a:gd name="T21" fmla="*/ 16 h 55"/>
                  <a:gd name="T22" fmla="*/ 6 w 9"/>
                  <a:gd name="T23" fmla="*/ 18 h 55"/>
                  <a:gd name="T24" fmla="*/ 6 w 9"/>
                  <a:gd name="T25" fmla="*/ 19 h 55"/>
                  <a:gd name="T26" fmla="*/ 7 w 9"/>
                  <a:gd name="T27" fmla="*/ 25 h 55"/>
                  <a:gd name="T28" fmla="*/ 6 w 9"/>
                  <a:gd name="T29" fmla="*/ 30 h 55"/>
                  <a:gd name="T30" fmla="*/ 4 w 9"/>
                  <a:gd name="T31" fmla="*/ 42 h 55"/>
                  <a:gd name="T32" fmla="*/ 2 w 9"/>
                  <a:gd name="T33" fmla="*/ 52 h 55"/>
                  <a:gd name="T34" fmla="*/ 3 w 9"/>
                  <a:gd name="T35" fmla="*/ 51 h 55"/>
                  <a:gd name="T36" fmla="*/ 5 w 9"/>
                  <a:gd name="T37" fmla="*/ 45 h 55"/>
                  <a:gd name="T38" fmla="*/ 5 w 9"/>
                  <a:gd name="T39" fmla="*/ 45 h 55"/>
                  <a:gd name="T40" fmla="*/ 5 w 9"/>
                  <a:gd name="T41" fmla="*/ 45 h 55"/>
                  <a:gd name="T42" fmla="*/ 5 w 9"/>
                  <a:gd name="T43" fmla="*/ 45 h 55"/>
                  <a:gd name="T44" fmla="*/ 6 w 9"/>
                  <a:gd name="T45" fmla="*/ 41 h 55"/>
                  <a:gd name="T46" fmla="*/ 8 w 9"/>
                  <a:gd name="T47" fmla="*/ 38 h 55"/>
                  <a:gd name="T48" fmla="*/ 8 w 9"/>
                  <a:gd name="T49" fmla="*/ 38 h 55"/>
                  <a:gd name="T50" fmla="*/ 8 w 9"/>
                  <a:gd name="T51" fmla="*/ 34 h 55"/>
                  <a:gd name="T52" fmla="*/ 9 w 9"/>
                  <a:gd name="T53" fmla="*/ 29 h 55"/>
                  <a:gd name="T54" fmla="*/ 9 w 9"/>
                  <a:gd name="T55" fmla="*/ 29 h 55"/>
                  <a:gd name="T56" fmla="*/ 9 w 9"/>
                  <a:gd name="T57" fmla="*/ 29 h 55"/>
                  <a:gd name="T58" fmla="*/ 9 w 9"/>
                  <a:gd name="T59" fmla="*/ 29 h 55"/>
                  <a:gd name="T60" fmla="*/ 9 w 9"/>
                  <a:gd name="T61" fmla="*/ 29 h 55"/>
                  <a:gd name="T62" fmla="*/ 9 w 9"/>
                  <a:gd name="T63" fmla="*/ 26 h 55"/>
                  <a:gd name="T64" fmla="*/ 9 w 9"/>
                  <a:gd name="T65" fmla="*/ 24 h 55"/>
                  <a:gd name="T66" fmla="*/ 9 w 9"/>
                  <a:gd name="T67" fmla="*/ 24 h 55"/>
                  <a:gd name="T68" fmla="*/ 9 w 9"/>
                  <a:gd name="T69" fmla="*/ 22 h 55"/>
                  <a:gd name="T70" fmla="*/ 8 w 9"/>
                  <a:gd name="T71" fmla="*/ 19 h 55"/>
                  <a:gd name="T72" fmla="*/ 7 w 9"/>
                  <a:gd name="T73" fmla="*/ 15 h 55"/>
                  <a:gd name="T74" fmla="*/ 6 w 9"/>
                  <a:gd name="T75" fmla="*/ 13 h 55"/>
                  <a:gd name="T76" fmla="*/ 5 w 9"/>
                  <a:gd name="T77" fmla="*/ 11 h 55"/>
                  <a:gd name="T78" fmla="*/ 5 w 9"/>
                  <a:gd name="T79" fmla="*/ 10 h 55"/>
                  <a:gd name="T80" fmla="*/ 5 w 9"/>
                  <a:gd name="T81" fmla="*/ 10 h 55"/>
                  <a:gd name="T82" fmla="*/ 5 w 9"/>
                  <a:gd name="T83" fmla="*/ 11 h 55"/>
                  <a:gd name="T84" fmla="*/ 3 w 9"/>
                  <a:gd name="T85" fmla="*/ 8 h 55"/>
                  <a:gd name="T86" fmla="*/ 2 w 9"/>
                  <a:gd name="T87" fmla="*/ 6 h 55"/>
                  <a:gd name="T88" fmla="*/ 1 w 9"/>
                  <a:gd name="T89"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 h="55">
                    <a:moveTo>
                      <a:pt x="2" y="7"/>
                    </a:moveTo>
                    <a:cubicBezTo>
                      <a:pt x="2" y="7"/>
                      <a:pt x="2" y="7"/>
                      <a:pt x="2" y="7"/>
                    </a:cubicBezTo>
                    <a:cubicBezTo>
                      <a:pt x="2" y="7"/>
                      <a:pt x="2" y="7"/>
                      <a:pt x="2" y="7"/>
                    </a:cubicBezTo>
                    <a:cubicBezTo>
                      <a:pt x="2" y="7"/>
                      <a:pt x="2" y="7"/>
                      <a:pt x="2" y="7"/>
                    </a:cubicBezTo>
                    <a:cubicBezTo>
                      <a:pt x="2" y="7"/>
                      <a:pt x="2" y="7"/>
                      <a:pt x="2" y="7"/>
                    </a:cubicBezTo>
                    <a:cubicBezTo>
                      <a:pt x="2" y="7"/>
                      <a:pt x="2" y="7"/>
                      <a:pt x="2" y="7"/>
                    </a:cubicBezTo>
                    <a:moveTo>
                      <a:pt x="1" y="2"/>
                    </a:moveTo>
                    <a:cubicBezTo>
                      <a:pt x="1" y="2"/>
                      <a:pt x="1" y="2"/>
                      <a:pt x="1" y="2"/>
                    </a:cubicBezTo>
                    <a:cubicBezTo>
                      <a:pt x="1" y="2"/>
                      <a:pt x="1" y="2"/>
                      <a:pt x="1" y="2"/>
                    </a:cubicBezTo>
                    <a:cubicBezTo>
                      <a:pt x="1" y="2"/>
                      <a:pt x="1" y="2"/>
                      <a:pt x="1" y="2"/>
                    </a:cubicBezTo>
                    <a:moveTo>
                      <a:pt x="1" y="2"/>
                    </a:moveTo>
                    <a:cubicBezTo>
                      <a:pt x="1" y="2"/>
                      <a:pt x="1" y="2"/>
                      <a:pt x="1" y="2"/>
                    </a:cubicBezTo>
                    <a:cubicBezTo>
                      <a:pt x="1" y="2"/>
                      <a:pt x="1" y="2"/>
                      <a:pt x="1" y="2"/>
                    </a:cubicBezTo>
                    <a:cubicBezTo>
                      <a:pt x="1" y="2"/>
                      <a:pt x="1" y="2"/>
                      <a:pt x="1" y="2"/>
                    </a:cubicBezTo>
                    <a:moveTo>
                      <a:pt x="1" y="1"/>
                    </a:moveTo>
                    <a:cubicBezTo>
                      <a:pt x="1" y="1"/>
                      <a:pt x="1" y="1"/>
                      <a:pt x="1" y="1"/>
                    </a:cubicBezTo>
                    <a:cubicBezTo>
                      <a:pt x="1" y="1"/>
                      <a:pt x="1" y="1"/>
                      <a:pt x="1" y="1"/>
                    </a:cubicBezTo>
                    <a:cubicBezTo>
                      <a:pt x="1" y="1"/>
                      <a:pt x="1" y="1"/>
                      <a:pt x="1" y="1"/>
                    </a:cubicBezTo>
                    <a:cubicBezTo>
                      <a:pt x="1" y="1"/>
                      <a:pt x="1" y="1"/>
                      <a:pt x="1" y="1"/>
                    </a:cubicBezTo>
                    <a:moveTo>
                      <a:pt x="0" y="0"/>
                    </a:moveTo>
                    <a:cubicBezTo>
                      <a:pt x="1" y="2"/>
                      <a:pt x="1" y="2"/>
                      <a:pt x="1" y="2"/>
                    </a:cubicBezTo>
                    <a:cubicBezTo>
                      <a:pt x="1" y="2"/>
                      <a:pt x="1" y="2"/>
                      <a:pt x="1" y="2"/>
                    </a:cubicBezTo>
                    <a:cubicBezTo>
                      <a:pt x="1" y="2"/>
                      <a:pt x="1" y="2"/>
                      <a:pt x="1" y="2"/>
                    </a:cubicBezTo>
                    <a:cubicBezTo>
                      <a:pt x="1" y="3"/>
                      <a:pt x="1" y="3"/>
                      <a:pt x="1" y="3"/>
                    </a:cubicBezTo>
                    <a:cubicBezTo>
                      <a:pt x="1" y="5"/>
                      <a:pt x="1" y="5"/>
                      <a:pt x="1" y="5"/>
                    </a:cubicBezTo>
                    <a:cubicBezTo>
                      <a:pt x="2" y="7"/>
                      <a:pt x="2" y="7"/>
                      <a:pt x="2" y="7"/>
                    </a:cubicBezTo>
                    <a:cubicBezTo>
                      <a:pt x="2" y="7"/>
                      <a:pt x="2" y="7"/>
                      <a:pt x="2" y="7"/>
                    </a:cubicBezTo>
                    <a:cubicBezTo>
                      <a:pt x="2" y="7"/>
                      <a:pt x="2" y="7"/>
                      <a:pt x="2" y="7"/>
                    </a:cubicBezTo>
                    <a:cubicBezTo>
                      <a:pt x="2" y="7"/>
                      <a:pt x="2" y="7"/>
                      <a:pt x="2" y="7"/>
                    </a:cubicBezTo>
                    <a:cubicBezTo>
                      <a:pt x="3" y="8"/>
                      <a:pt x="3" y="8"/>
                      <a:pt x="3" y="8"/>
                    </a:cubicBezTo>
                    <a:cubicBezTo>
                      <a:pt x="4" y="12"/>
                      <a:pt x="4" y="12"/>
                      <a:pt x="4" y="12"/>
                    </a:cubicBezTo>
                    <a:cubicBezTo>
                      <a:pt x="4" y="13"/>
                      <a:pt x="5" y="14"/>
                      <a:pt x="6" y="16"/>
                    </a:cubicBezTo>
                    <a:cubicBezTo>
                      <a:pt x="5" y="16"/>
                      <a:pt x="5" y="16"/>
                      <a:pt x="5" y="16"/>
                    </a:cubicBezTo>
                    <a:cubicBezTo>
                      <a:pt x="6" y="17"/>
                      <a:pt x="6" y="17"/>
                      <a:pt x="6" y="17"/>
                    </a:cubicBezTo>
                    <a:cubicBezTo>
                      <a:pt x="6" y="18"/>
                      <a:pt x="6" y="18"/>
                      <a:pt x="6" y="18"/>
                    </a:cubicBezTo>
                    <a:cubicBezTo>
                      <a:pt x="6" y="18"/>
                      <a:pt x="6" y="18"/>
                      <a:pt x="6" y="18"/>
                    </a:cubicBezTo>
                    <a:cubicBezTo>
                      <a:pt x="6" y="18"/>
                      <a:pt x="6" y="18"/>
                      <a:pt x="6" y="18"/>
                    </a:cubicBezTo>
                    <a:cubicBezTo>
                      <a:pt x="6" y="18"/>
                      <a:pt x="6" y="18"/>
                      <a:pt x="6" y="18"/>
                    </a:cubicBezTo>
                    <a:cubicBezTo>
                      <a:pt x="6" y="19"/>
                      <a:pt x="6" y="19"/>
                      <a:pt x="6" y="19"/>
                    </a:cubicBezTo>
                    <a:cubicBezTo>
                      <a:pt x="7" y="22"/>
                      <a:pt x="7" y="22"/>
                      <a:pt x="7" y="22"/>
                    </a:cubicBezTo>
                    <a:cubicBezTo>
                      <a:pt x="7" y="22"/>
                      <a:pt x="7" y="22"/>
                      <a:pt x="7" y="22"/>
                    </a:cubicBezTo>
                    <a:cubicBezTo>
                      <a:pt x="7" y="23"/>
                      <a:pt x="7" y="24"/>
                      <a:pt x="7" y="25"/>
                    </a:cubicBezTo>
                    <a:cubicBezTo>
                      <a:pt x="7" y="26"/>
                      <a:pt x="7" y="27"/>
                      <a:pt x="7" y="27"/>
                    </a:cubicBezTo>
                    <a:cubicBezTo>
                      <a:pt x="7" y="29"/>
                      <a:pt x="7" y="29"/>
                      <a:pt x="7" y="29"/>
                    </a:cubicBezTo>
                    <a:cubicBezTo>
                      <a:pt x="7" y="29"/>
                      <a:pt x="6" y="30"/>
                      <a:pt x="6" y="30"/>
                    </a:cubicBezTo>
                    <a:cubicBezTo>
                      <a:pt x="6" y="33"/>
                      <a:pt x="6" y="33"/>
                      <a:pt x="6" y="33"/>
                    </a:cubicBezTo>
                    <a:cubicBezTo>
                      <a:pt x="5" y="38"/>
                      <a:pt x="5" y="38"/>
                      <a:pt x="5" y="38"/>
                    </a:cubicBezTo>
                    <a:cubicBezTo>
                      <a:pt x="4" y="42"/>
                      <a:pt x="4" y="42"/>
                      <a:pt x="4" y="42"/>
                    </a:cubicBezTo>
                    <a:cubicBezTo>
                      <a:pt x="4" y="45"/>
                      <a:pt x="4" y="45"/>
                      <a:pt x="4" y="45"/>
                    </a:cubicBezTo>
                    <a:cubicBezTo>
                      <a:pt x="4" y="46"/>
                      <a:pt x="3" y="46"/>
                      <a:pt x="3" y="47"/>
                    </a:cubicBezTo>
                    <a:cubicBezTo>
                      <a:pt x="2" y="52"/>
                      <a:pt x="2" y="52"/>
                      <a:pt x="2" y="52"/>
                    </a:cubicBezTo>
                    <a:cubicBezTo>
                      <a:pt x="1" y="53"/>
                      <a:pt x="1" y="54"/>
                      <a:pt x="1" y="55"/>
                    </a:cubicBezTo>
                    <a:cubicBezTo>
                      <a:pt x="2" y="54"/>
                      <a:pt x="2" y="54"/>
                      <a:pt x="2" y="54"/>
                    </a:cubicBezTo>
                    <a:cubicBezTo>
                      <a:pt x="2" y="53"/>
                      <a:pt x="2" y="52"/>
                      <a:pt x="3" y="51"/>
                    </a:cubicBezTo>
                    <a:cubicBezTo>
                      <a:pt x="3" y="49"/>
                      <a:pt x="4" y="48"/>
                      <a:pt x="5" y="46"/>
                    </a:cubicBezTo>
                    <a:cubicBezTo>
                      <a:pt x="5" y="45"/>
                      <a:pt x="5" y="45"/>
                      <a:pt x="5" y="45"/>
                    </a:cubicBezTo>
                    <a:cubicBezTo>
                      <a:pt x="5" y="45"/>
                      <a:pt x="5" y="45"/>
                      <a:pt x="5" y="45"/>
                    </a:cubicBezTo>
                    <a:cubicBezTo>
                      <a:pt x="5" y="45"/>
                      <a:pt x="5" y="45"/>
                      <a:pt x="5" y="45"/>
                    </a:cubicBezTo>
                    <a:cubicBezTo>
                      <a:pt x="5" y="45"/>
                      <a:pt x="5" y="45"/>
                      <a:pt x="5" y="45"/>
                    </a:cubicBezTo>
                    <a:cubicBezTo>
                      <a:pt x="5" y="45"/>
                      <a:pt x="5" y="45"/>
                      <a:pt x="5" y="45"/>
                    </a:cubicBezTo>
                    <a:cubicBezTo>
                      <a:pt x="5" y="45"/>
                      <a:pt x="5" y="45"/>
                      <a:pt x="5" y="45"/>
                    </a:cubicBezTo>
                    <a:cubicBezTo>
                      <a:pt x="5" y="45"/>
                      <a:pt x="5" y="45"/>
                      <a:pt x="5" y="45"/>
                    </a:cubicBezTo>
                    <a:cubicBezTo>
                      <a:pt x="5" y="45"/>
                      <a:pt x="5" y="45"/>
                      <a:pt x="5" y="45"/>
                    </a:cubicBezTo>
                    <a:cubicBezTo>
                      <a:pt x="5" y="45"/>
                      <a:pt x="5" y="45"/>
                      <a:pt x="5" y="45"/>
                    </a:cubicBezTo>
                    <a:cubicBezTo>
                      <a:pt x="5" y="45"/>
                      <a:pt x="5" y="45"/>
                      <a:pt x="5" y="45"/>
                    </a:cubicBezTo>
                    <a:cubicBezTo>
                      <a:pt x="5" y="45"/>
                      <a:pt x="5" y="45"/>
                      <a:pt x="5" y="45"/>
                    </a:cubicBezTo>
                    <a:cubicBezTo>
                      <a:pt x="5" y="45"/>
                      <a:pt x="5" y="45"/>
                      <a:pt x="5" y="45"/>
                    </a:cubicBezTo>
                    <a:cubicBezTo>
                      <a:pt x="6" y="44"/>
                      <a:pt x="6" y="44"/>
                      <a:pt x="6" y="44"/>
                    </a:cubicBezTo>
                    <a:cubicBezTo>
                      <a:pt x="6" y="41"/>
                      <a:pt x="6" y="41"/>
                      <a:pt x="6" y="41"/>
                    </a:cubicBezTo>
                    <a:cubicBezTo>
                      <a:pt x="7" y="39"/>
                      <a:pt x="7" y="39"/>
                      <a:pt x="7" y="39"/>
                    </a:cubicBezTo>
                    <a:cubicBezTo>
                      <a:pt x="7" y="38"/>
                      <a:pt x="7" y="38"/>
                      <a:pt x="7" y="38"/>
                    </a:cubicBezTo>
                    <a:cubicBezTo>
                      <a:pt x="8" y="38"/>
                      <a:pt x="8" y="38"/>
                      <a:pt x="8" y="38"/>
                    </a:cubicBezTo>
                    <a:cubicBezTo>
                      <a:pt x="8" y="38"/>
                      <a:pt x="8" y="38"/>
                      <a:pt x="8" y="38"/>
                    </a:cubicBezTo>
                    <a:cubicBezTo>
                      <a:pt x="8" y="38"/>
                      <a:pt x="8" y="38"/>
                      <a:pt x="8" y="38"/>
                    </a:cubicBezTo>
                    <a:cubicBezTo>
                      <a:pt x="8" y="38"/>
                      <a:pt x="8" y="38"/>
                      <a:pt x="8" y="38"/>
                    </a:cubicBezTo>
                    <a:cubicBezTo>
                      <a:pt x="8" y="38"/>
                      <a:pt x="8" y="38"/>
                      <a:pt x="8" y="38"/>
                    </a:cubicBezTo>
                    <a:cubicBezTo>
                      <a:pt x="8" y="36"/>
                      <a:pt x="8" y="36"/>
                      <a:pt x="8" y="36"/>
                    </a:cubicBezTo>
                    <a:cubicBezTo>
                      <a:pt x="8" y="34"/>
                      <a:pt x="8" y="34"/>
                      <a:pt x="8" y="34"/>
                    </a:cubicBezTo>
                    <a:cubicBezTo>
                      <a:pt x="8" y="33"/>
                      <a:pt x="8" y="32"/>
                      <a:pt x="9" y="31"/>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9"/>
                      <a:pt x="9" y="29"/>
                      <a:pt x="9" y="29"/>
                    </a:cubicBezTo>
                    <a:cubicBezTo>
                      <a:pt x="9" y="28"/>
                      <a:pt x="9" y="28"/>
                      <a:pt x="9" y="28"/>
                    </a:cubicBezTo>
                    <a:cubicBezTo>
                      <a:pt x="9" y="27"/>
                      <a:pt x="9" y="27"/>
                      <a:pt x="9" y="27"/>
                    </a:cubicBezTo>
                    <a:cubicBezTo>
                      <a:pt x="9" y="26"/>
                      <a:pt x="9" y="26"/>
                      <a:pt x="9" y="26"/>
                    </a:cubicBezTo>
                    <a:cubicBezTo>
                      <a:pt x="9" y="25"/>
                      <a:pt x="9" y="25"/>
                      <a:pt x="9" y="25"/>
                    </a:cubicBezTo>
                    <a:cubicBezTo>
                      <a:pt x="9" y="25"/>
                      <a:pt x="9" y="25"/>
                      <a:pt x="9" y="25"/>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4"/>
                      <a:pt x="9" y="24"/>
                      <a:pt x="9" y="24"/>
                    </a:cubicBezTo>
                    <a:cubicBezTo>
                      <a:pt x="9" y="22"/>
                      <a:pt x="9" y="22"/>
                      <a:pt x="9" y="22"/>
                    </a:cubicBezTo>
                    <a:cubicBezTo>
                      <a:pt x="8" y="20"/>
                      <a:pt x="8" y="20"/>
                      <a:pt x="8" y="20"/>
                    </a:cubicBezTo>
                    <a:cubicBezTo>
                      <a:pt x="8" y="20"/>
                      <a:pt x="8" y="20"/>
                      <a:pt x="8" y="20"/>
                    </a:cubicBezTo>
                    <a:cubicBezTo>
                      <a:pt x="8" y="19"/>
                      <a:pt x="8" y="19"/>
                      <a:pt x="8" y="19"/>
                    </a:cubicBezTo>
                    <a:cubicBezTo>
                      <a:pt x="8" y="18"/>
                      <a:pt x="8" y="18"/>
                      <a:pt x="8" y="18"/>
                    </a:cubicBezTo>
                    <a:cubicBezTo>
                      <a:pt x="8" y="18"/>
                      <a:pt x="8" y="17"/>
                      <a:pt x="8" y="17"/>
                    </a:cubicBezTo>
                    <a:cubicBezTo>
                      <a:pt x="7" y="15"/>
                      <a:pt x="7" y="15"/>
                      <a:pt x="7" y="15"/>
                    </a:cubicBezTo>
                    <a:cubicBezTo>
                      <a:pt x="7" y="15"/>
                      <a:pt x="7" y="15"/>
                      <a:pt x="7" y="15"/>
                    </a:cubicBezTo>
                    <a:cubicBezTo>
                      <a:pt x="7" y="14"/>
                      <a:pt x="6" y="14"/>
                      <a:pt x="6" y="13"/>
                    </a:cubicBezTo>
                    <a:cubicBezTo>
                      <a:pt x="6" y="13"/>
                      <a:pt x="6" y="13"/>
                      <a:pt x="6" y="13"/>
                    </a:cubicBezTo>
                    <a:cubicBezTo>
                      <a:pt x="6" y="12"/>
                      <a:pt x="6" y="12"/>
                      <a:pt x="6" y="12"/>
                    </a:cubicBezTo>
                    <a:cubicBezTo>
                      <a:pt x="5" y="11"/>
                      <a:pt x="5" y="11"/>
                      <a:pt x="5" y="11"/>
                    </a:cubicBezTo>
                    <a:cubicBezTo>
                      <a:pt x="5" y="11"/>
                      <a:pt x="5" y="11"/>
                      <a:pt x="5" y="11"/>
                    </a:cubicBezTo>
                    <a:cubicBezTo>
                      <a:pt x="5" y="11"/>
                      <a:pt x="5" y="11"/>
                      <a:pt x="5" y="11"/>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1"/>
                    </a:cubicBezTo>
                    <a:cubicBezTo>
                      <a:pt x="5" y="11"/>
                      <a:pt x="5" y="11"/>
                      <a:pt x="5" y="11"/>
                    </a:cubicBezTo>
                    <a:cubicBezTo>
                      <a:pt x="5" y="11"/>
                      <a:pt x="5" y="11"/>
                      <a:pt x="5" y="11"/>
                    </a:cubicBezTo>
                    <a:cubicBezTo>
                      <a:pt x="5" y="10"/>
                      <a:pt x="5" y="10"/>
                      <a:pt x="5" y="10"/>
                    </a:cubicBezTo>
                    <a:cubicBezTo>
                      <a:pt x="4" y="9"/>
                      <a:pt x="4" y="9"/>
                      <a:pt x="4" y="9"/>
                    </a:cubicBezTo>
                    <a:cubicBezTo>
                      <a:pt x="3" y="8"/>
                      <a:pt x="3" y="8"/>
                      <a:pt x="3" y="8"/>
                    </a:cubicBezTo>
                    <a:cubicBezTo>
                      <a:pt x="3" y="6"/>
                      <a:pt x="3" y="6"/>
                      <a:pt x="3" y="6"/>
                    </a:cubicBezTo>
                    <a:cubicBezTo>
                      <a:pt x="3" y="6"/>
                      <a:pt x="3" y="6"/>
                      <a:pt x="3" y="6"/>
                    </a:cubicBezTo>
                    <a:cubicBezTo>
                      <a:pt x="2" y="6"/>
                      <a:pt x="2" y="6"/>
                      <a:pt x="2" y="6"/>
                    </a:cubicBezTo>
                    <a:cubicBezTo>
                      <a:pt x="1" y="2"/>
                      <a:pt x="1" y="2"/>
                      <a:pt x="1" y="2"/>
                    </a:cubicBezTo>
                    <a:cubicBezTo>
                      <a:pt x="1" y="2"/>
                      <a:pt x="1" y="2"/>
                      <a:pt x="1" y="2"/>
                    </a:cubicBezTo>
                    <a:cubicBezTo>
                      <a:pt x="1" y="1"/>
                      <a:pt x="1" y="1"/>
                      <a:pt x="1" y="1"/>
                    </a:cubicBezTo>
                    <a:cubicBezTo>
                      <a:pt x="1" y="1"/>
                      <a:pt x="1" y="0"/>
                      <a:pt x="0"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3" name="Freeform 517">
                <a:extLst>
                  <a:ext uri="{FF2B5EF4-FFF2-40B4-BE49-F238E27FC236}">
                    <a16:creationId xmlns:a16="http://schemas.microsoft.com/office/drawing/2014/main" id="{F235E5DF-1DA0-481A-83E6-DCA17CD89EBB}"/>
                  </a:ext>
                </a:extLst>
              </p:cNvPr>
              <p:cNvSpPr>
                <a:spLocks/>
              </p:cNvSpPr>
              <p:nvPr/>
            </p:nvSpPr>
            <p:spPr bwMode="auto">
              <a:xfrm>
                <a:off x="1936" y="1862"/>
                <a:ext cx="24" cy="31"/>
              </a:xfrm>
              <a:custGeom>
                <a:avLst/>
                <a:gdLst>
                  <a:gd name="T0" fmla="*/ 10 w 10"/>
                  <a:gd name="T1" fmla="*/ 0 h 13"/>
                  <a:gd name="T2" fmla="*/ 6 w 10"/>
                  <a:gd name="T3" fmla="*/ 2 h 13"/>
                  <a:gd name="T4" fmla="*/ 3 w 10"/>
                  <a:gd name="T5" fmla="*/ 6 h 13"/>
                  <a:gd name="T6" fmla="*/ 1 w 10"/>
                  <a:gd name="T7" fmla="*/ 10 h 13"/>
                  <a:gd name="T8" fmla="*/ 0 w 10"/>
                  <a:gd name="T9" fmla="*/ 13 h 13"/>
                  <a:gd name="T10" fmla="*/ 5 w 10"/>
                  <a:gd name="T11" fmla="*/ 7 h 13"/>
                  <a:gd name="T12" fmla="*/ 10 w 10"/>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0" h="13">
                    <a:moveTo>
                      <a:pt x="10" y="0"/>
                    </a:moveTo>
                    <a:cubicBezTo>
                      <a:pt x="8" y="0"/>
                      <a:pt x="7" y="1"/>
                      <a:pt x="6" y="2"/>
                    </a:cubicBezTo>
                    <a:cubicBezTo>
                      <a:pt x="4" y="4"/>
                      <a:pt x="4" y="5"/>
                      <a:pt x="3" y="6"/>
                    </a:cubicBezTo>
                    <a:cubicBezTo>
                      <a:pt x="2" y="7"/>
                      <a:pt x="2" y="9"/>
                      <a:pt x="1" y="10"/>
                    </a:cubicBezTo>
                    <a:cubicBezTo>
                      <a:pt x="1" y="11"/>
                      <a:pt x="0" y="12"/>
                      <a:pt x="0" y="13"/>
                    </a:cubicBezTo>
                    <a:cubicBezTo>
                      <a:pt x="2" y="11"/>
                      <a:pt x="3" y="9"/>
                      <a:pt x="5" y="7"/>
                    </a:cubicBezTo>
                    <a:cubicBezTo>
                      <a:pt x="7" y="5"/>
                      <a:pt x="9" y="2"/>
                      <a:pt x="10"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4" name="Freeform 518">
                <a:extLst>
                  <a:ext uri="{FF2B5EF4-FFF2-40B4-BE49-F238E27FC236}">
                    <a16:creationId xmlns:a16="http://schemas.microsoft.com/office/drawing/2014/main" id="{33BC588D-004F-4163-9562-E132FB97E73B}"/>
                  </a:ext>
                </a:extLst>
              </p:cNvPr>
              <p:cNvSpPr>
                <a:spLocks noEditPoints="1"/>
              </p:cNvSpPr>
              <p:nvPr/>
            </p:nvSpPr>
            <p:spPr bwMode="auto">
              <a:xfrm>
                <a:off x="1941" y="2009"/>
                <a:ext cx="57" cy="114"/>
              </a:xfrm>
              <a:custGeom>
                <a:avLst/>
                <a:gdLst>
                  <a:gd name="T0" fmla="*/ 4 w 24"/>
                  <a:gd name="T1" fmla="*/ 31 h 48"/>
                  <a:gd name="T2" fmla="*/ 2 w 24"/>
                  <a:gd name="T3" fmla="*/ 32 h 48"/>
                  <a:gd name="T4" fmla="*/ 2 w 24"/>
                  <a:gd name="T5" fmla="*/ 33 h 48"/>
                  <a:gd name="T6" fmla="*/ 1 w 24"/>
                  <a:gd name="T7" fmla="*/ 37 h 48"/>
                  <a:gd name="T8" fmla="*/ 0 w 24"/>
                  <a:gd name="T9" fmla="*/ 44 h 48"/>
                  <a:gd name="T10" fmla="*/ 0 w 24"/>
                  <a:gd name="T11" fmla="*/ 46 h 48"/>
                  <a:gd name="T12" fmla="*/ 1 w 24"/>
                  <a:gd name="T13" fmla="*/ 43 h 48"/>
                  <a:gd name="T14" fmla="*/ 3 w 24"/>
                  <a:gd name="T15" fmla="*/ 37 h 48"/>
                  <a:gd name="T16" fmla="*/ 4 w 24"/>
                  <a:gd name="T17" fmla="*/ 31 h 48"/>
                  <a:gd name="T18" fmla="*/ 24 w 24"/>
                  <a:gd name="T19" fmla="*/ 0 h 48"/>
                  <a:gd name="T20" fmla="*/ 19 w 24"/>
                  <a:gd name="T21" fmla="*/ 4 h 48"/>
                  <a:gd name="T22" fmla="*/ 17 w 24"/>
                  <a:gd name="T23" fmla="*/ 14 h 48"/>
                  <a:gd name="T24" fmla="*/ 17 w 24"/>
                  <a:gd name="T25" fmla="*/ 16 h 48"/>
                  <a:gd name="T26" fmla="*/ 14 w 24"/>
                  <a:gd name="T27" fmla="*/ 26 h 48"/>
                  <a:gd name="T28" fmla="*/ 11 w 24"/>
                  <a:gd name="T29" fmla="*/ 33 h 48"/>
                  <a:gd name="T30" fmla="*/ 3 w 24"/>
                  <a:gd name="T31" fmla="*/ 44 h 48"/>
                  <a:gd name="T32" fmla="*/ 1 w 24"/>
                  <a:gd name="T33" fmla="*/ 46 h 48"/>
                  <a:gd name="T34" fmla="*/ 0 w 24"/>
                  <a:gd name="T35" fmla="*/ 47 h 48"/>
                  <a:gd name="T36" fmla="*/ 1 w 24"/>
                  <a:gd name="T37" fmla="*/ 48 h 48"/>
                  <a:gd name="T38" fmla="*/ 2 w 24"/>
                  <a:gd name="T39" fmla="*/ 47 h 48"/>
                  <a:gd name="T40" fmla="*/ 3 w 24"/>
                  <a:gd name="T41" fmla="*/ 46 h 48"/>
                  <a:gd name="T42" fmla="*/ 5 w 24"/>
                  <a:gd name="T43" fmla="*/ 44 h 48"/>
                  <a:gd name="T44" fmla="*/ 8 w 24"/>
                  <a:gd name="T45" fmla="*/ 42 h 48"/>
                  <a:gd name="T46" fmla="*/ 10 w 24"/>
                  <a:gd name="T47" fmla="*/ 40 h 48"/>
                  <a:gd name="T48" fmla="*/ 13 w 24"/>
                  <a:gd name="T49" fmla="*/ 36 h 48"/>
                  <a:gd name="T50" fmla="*/ 14 w 24"/>
                  <a:gd name="T51" fmla="*/ 36 h 48"/>
                  <a:gd name="T52" fmla="*/ 14 w 24"/>
                  <a:gd name="T53" fmla="*/ 36 h 48"/>
                  <a:gd name="T54" fmla="*/ 14 w 24"/>
                  <a:gd name="T55" fmla="*/ 36 h 48"/>
                  <a:gd name="T56" fmla="*/ 14 w 24"/>
                  <a:gd name="T57" fmla="*/ 35 h 48"/>
                  <a:gd name="T58" fmla="*/ 14 w 24"/>
                  <a:gd name="T59" fmla="*/ 35 h 48"/>
                  <a:gd name="T60" fmla="*/ 15 w 24"/>
                  <a:gd name="T61" fmla="*/ 35 h 48"/>
                  <a:gd name="T62" fmla="*/ 15 w 24"/>
                  <a:gd name="T63" fmla="*/ 34 h 48"/>
                  <a:gd name="T64" fmla="*/ 17 w 24"/>
                  <a:gd name="T65" fmla="*/ 31 h 48"/>
                  <a:gd name="T66" fmla="*/ 18 w 24"/>
                  <a:gd name="T67" fmla="*/ 29 h 48"/>
                  <a:gd name="T68" fmla="*/ 19 w 24"/>
                  <a:gd name="T69" fmla="*/ 28 h 48"/>
                  <a:gd name="T70" fmla="*/ 19 w 24"/>
                  <a:gd name="T71" fmla="*/ 28 h 48"/>
                  <a:gd name="T72" fmla="*/ 19 w 24"/>
                  <a:gd name="T73" fmla="*/ 28 h 48"/>
                  <a:gd name="T74" fmla="*/ 19 w 24"/>
                  <a:gd name="T75" fmla="*/ 27 h 48"/>
                  <a:gd name="T76" fmla="*/ 20 w 24"/>
                  <a:gd name="T77" fmla="*/ 26 h 48"/>
                  <a:gd name="T78" fmla="*/ 21 w 24"/>
                  <a:gd name="T79" fmla="*/ 23 h 48"/>
                  <a:gd name="T80" fmla="*/ 22 w 24"/>
                  <a:gd name="T81" fmla="*/ 20 h 48"/>
                  <a:gd name="T82" fmla="*/ 23 w 24"/>
                  <a:gd name="T83" fmla="*/ 17 h 48"/>
                  <a:gd name="T84" fmla="*/ 24 w 24"/>
                  <a:gd name="T85" fmla="*/ 14 h 48"/>
                  <a:gd name="T86" fmla="*/ 24 w 24"/>
                  <a:gd name="T87" fmla="*/ 12 h 48"/>
                  <a:gd name="T88" fmla="*/ 24 w 24"/>
                  <a:gd name="T89" fmla="*/ 12 h 48"/>
                  <a:gd name="T90" fmla="*/ 24 w 24"/>
                  <a:gd name="T91" fmla="*/ 11 h 48"/>
                  <a:gd name="T92" fmla="*/ 24 w 24"/>
                  <a:gd name="T93" fmla="*/ 11 h 48"/>
                  <a:gd name="T94" fmla="*/ 24 w 24"/>
                  <a:gd name="T95" fmla="*/ 11 h 48"/>
                  <a:gd name="T96" fmla="*/ 24 w 24"/>
                  <a:gd name="T97" fmla="*/ 11 h 48"/>
                  <a:gd name="T98" fmla="*/ 24 w 24"/>
                  <a:gd name="T99" fmla="*/ 11 h 48"/>
                  <a:gd name="T100" fmla="*/ 24 w 24"/>
                  <a:gd name="T101" fmla="*/ 8 h 48"/>
                  <a:gd name="T102" fmla="*/ 24 w 24"/>
                  <a:gd name="T103" fmla="*/ 8 h 48"/>
                  <a:gd name="T104" fmla="*/ 24 w 24"/>
                  <a:gd name="T105" fmla="*/ 7 h 48"/>
                  <a:gd name="T106" fmla="*/ 24 w 24"/>
                  <a:gd name="T107" fmla="*/ 5 h 48"/>
                  <a:gd name="T108" fmla="*/ 24 w 24"/>
                  <a:gd name="T109" fmla="*/ 4 h 48"/>
                  <a:gd name="T110" fmla="*/ 24 w 24"/>
                  <a:gd name="T111" fmla="*/ 4 h 48"/>
                  <a:gd name="T112" fmla="*/ 24 w 24"/>
                  <a:gd name="T113" fmla="*/ 2 h 48"/>
                  <a:gd name="T114" fmla="*/ 24 w 24"/>
                  <a:gd name="T115" fmla="*/ 0 h 48"/>
                  <a:gd name="T116" fmla="*/ 24 w 24"/>
                  <a:gd name="T1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 h="48">
                    <a:moveTo>
                      <a:pt x="4" y="31"/>
                    </a:moveTo>
                    <a:cubicBezTo>
                      <a:pt x="3" y="31"/>
                      <a:pt x="3" y="32"/>
                      <a:pt x="2" y="32"/>
                    </a:cubicBezTo>
                    <a:cubicBezTo>
                      <a:pt x="2" y="32"/>
                      <a:pt x="2" y="32"/>
                      <a:pt x="2" y="33"/>
                    </a:cubicBezTo>
                    <a:cubicBezTo>
                      <a:pt x="1" y="37"/>
                      <a:pt x="1" y="37"/>
                      <a:pt x="1" y="37"/>
                    </a:cubicBezTo>
                    <a:cubicBezTo>
                      <a:pt x="1" y="39"/>
                      <a:pt x="0" y="42"/>
                      <a:pt x="0" y="44"/>
                    </a:cubicBezTo>
                    <a:cubicBezTo>
                      <a:pt x="0" y="44"/>
                      <a:pt x="0" y="45"/>
                      <a:pt x="0" y="46"/>
                    </a:cubicBezTo>
                    <a:cubicBezTo>
                      <a:pt x="1" y="45"/>
                      <a:pt x="1" y="44"/>
                      <a:pt x="1" y="43"/>
                    </a:cubicBezTo>
                    <a:cubicBezTo>
                      <a:pt x="2" y="41"/>
                      <a:pt x="2" y="39"/>
                      <a:pt x="3" y="37"/>
                    </a:cubicBezTo>
                    <a:cubicBezTo>
                      <a:pt x="3" y="35"/>
                      <a:pt x="4" y="33"/>
                      <a:pt x="4" y="31"/>
                    </a:cubicBezTo>
                    <a:moveTo>
                      <a:pt x="24" y="0"/>
                    </a:moveTo>
                    <a:cubicBezTo>
                      <a:pt x="22" y="1"/>
                      <a:pt x="20" y="2"/>
                      <a:pt x="19" y="4"/>
                    </a:cubicBezTo>
                    <a:cubicBezTo>
                      <a:pt x="19" y="7"/>
                      <a:pt x="18" y="11"/>
                      <a:pt x="17" y="14"/>
                    </a:cubicBezTo>
                    <a:cubicBezTo>
                      <a:pt x="17" y="15"/>
                      <a:pt x="17" y="15"/>
                      <a:pt x="17" y="16"/>
                    </a:cubicBezTo>
                    <a:cubicBezTo>
                      <a:pt x="16" y="19"/>
                      <a:pt x="15" y="23"/>
                      <a:pt x="14" y="26"/>
                    </a:cubicBezTo>
                    <a:cubicBezTo>
                      <a:pt x="13" y="28"/>
                      <a:pt x="12" y="31"/>
                      <a:pt x="11" y="33"/>
                    </a:cubicBezTo>
                    <a:cubicBezTo>
                      <a:pt x="8" y="38"/>
                      <a:pt x="5" y="41"/>
                      <a:pt x="3" y="44"/>
                    </a:cubicBezTo>
                    <a:cubicBezTo>
                      <a:pt x="2" y="45"/>
                      <a:pt x="1" y="46"/>
                      <a:pt x="1" y="46"/>
                    </a:cubicBezTo>
                    <a:cubicBezTo>
                      <a:pt x="1" y="46"/>
                      <a:pt x="1" y="47"/>
                      <a:pt x="0" y="47"/>
                    </a:cubicBezTo>
                    <a:cubicBezTo>
                      <a:pt x="1" y="47"/>
                      <a:pt x="1" y="47"/>
                      <a:pt x="1" y="48"/>
                    </a:cubicBezTo>
                    <a:cubicBezTo>
                      <a:pt x="1" y="47"/>
                      <a:pt x="1" y="47"/>
                      <a:pt x="2" y="47"/>
                    </a:cubicBezTo>
                    <a:cubicBezTo>
                      <a:pt x="3" y="46"/>
                      <a:pt x="3" y="46"/>
                      <a:pt x="3" y="46"/>
                    </a:cubicBezTo>
                    <a:cubicBezTo>
                      <a:pt x="4" y="46"/>
                      <a:pt x="5" y="45"/>
                      <a:pt x="5" y="44"/>
                    </a:cubicBezTo>
                    <a:cubicBezTo>
                      <a:pt x="8" y="42"/>
                      <a:pt x="8" y="42"/>
                      <a:pt x="8" y="42"/>
                    </a:cubicBezTo>
                    <a:cubicBezTo>
                      <a:pt x="8" y="42"/>
                      <a:pt x="9" y="41"/>
                      <a:pt x="10" y="40"/>
                    </a:cubicBezTo>
                    <a:cubicBezTo>
                      <a:pt x="11" y="39"/>
                      <a:pt x="12" y="38"/>
                      <a:pt x="13" y="36"/>
                    </a:cubicBezTo>
                    <a:cubicBezTo>
                      <a:pt x="14" y="36"/>
                      <a:pt x="14" y="36"/>
                      <a:pt x="14" y="36"/>
                    </a:cubicBezTo>
                    <a:cubicBezTo>
                      <a:pt x="14" y="36"/>
                      <a:pt x="14" y="36"/>
                      <a:pt x="14" y="36"/>
                    </a:cubicBezTo>
                    <a:cubicBezTo>
                      <a:pt x="14" y="36"/>
                      <a:pt x="14" y="36"/>
                      <a:pt x="14" y="36"/>
                    </a:cubicBezTo>
                    <a:cubicBezTo>
                      <a:pt x="14" y="35"/>
                      <a:pt x="14" y="35"/>
                      <a:pt x="14" y="35"/>
                    </a:cubicBezTo>
                    <a:cubicBezTo>
                      <a:pt x="14" y="35"/>
                      <a:pt x="14" y="35"/>
                      <a:pt x="14" y="35"/>
                    </a:cubicBezTo>
                    <a:cubicBezTo>
                      <a:pt x="15" y="35"/>
                      <a:pt x="15" y="35"/>
                      <a:pt x="15" y="35"/>
                    </a:cubicBezTo>
                    <a:cubicBezTo>
                      <a:pt x="15" y="34"/>
                      <a:pt x="15" y="34"/>
                      <a:pt x="15" y="34"/>
                    </a:cubicBezTo>
                    <a:cubicBezTo>
                      <a:pt x="16" y="33"/>
                      <a:pt x="17" y="32"/>
                      <a:pt x="17" y="31"/>
                    </a:cubicBezTo>
                    <a:cubicBezTo>
                      <a:pt x="18" y="29"/>
                      <a:pt x="18" y="29"/>
                      <a:pt x="18" y="29"/>
                    </a:cubicBezTo>
                    <a:cubicBezTo>
                      <a:pt x="19" y="28"/>
                      <a:pt x="19" y="28"/>
                      <a:pt x="19" y="28"/>
                    </a:cubicBezTo>
                    <a:cubicBezTo>
                      <a:pt x="19" y="28"/>
                      <a:pt x="19" y="28"/>
                      <a:pt x="19" y="28"/>
                    </a:cubicBezTo>
                    <a:cubicBezTo>
                      <a:pt x="19" y="28"/>
                      <a:pt x="19" y="28"/>
                      <a:pt x="19" y="28"/>
                    </a:cubicBezTo>
                    <a:cubicBezTo>
                      <a:pt x="19" y="27"/>
                      <a:pt x="19" y="27"/>
                      <a:pt x="19" y="27"/>
                    </a:cubicBezTo>
                    <a:cubicBezTo>
                      <a:pt x="20" y="26"/>
                      <a:pt x="20" y="26"/>
                      <a:pt x="20" y="26"/>
                    </a:cubicBezTo>
                    <a:cubicBezTo>
                      <a:pt x="21" y="23"/>
                      <a:pt x="21" y="23"/>
                      <a:pt x="21" y="23"/>
                    </a:cubicBezTo>
                    <a:cubicBezTo>
                      <a:pt x="22" y="22"/>
                      <a:pt x="22" y="21"/>
                      <a:pt x="22" y="20"/>
                    </a:cubicBezTo>
                    <a:cubicBezTo>
                      <a:pt x="23" y="17"/>
                      <a:pt x="23" y="17"/>
                      <a:pt x="23" y="17"/>
                    </a:cubicBezTo>
                    <a:cubicBezTo>
                      <a:pt x="24" y="14"/>
                      <a:pt x="24" y="14"/>
                      <a:pt x="24" y="14"/>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1"/>
                      <a:pt x="24" y="11"/>
                      <a:pt x="24" y="11"/>
                    </a:cubicBezTo>
                    <a:cubicBezTo>
                      <a:pt x="24" y="8"/>
                      <a:pt x="24" y="8"/>
                      <a:pt x="24" y="8"/>
                    </a:cubicBezTo>
                    <a:cubicBezTo>
                      <a:pt x="24" y="8"/>
                      <a:pt x="24" y="8"/>
                      <a:pt x="24" y="8"/>
                    </a:cubicBezTo>
                    <a:cubicBezTo>
                      <a:pt x="24" y="7"/>
                      <a:pt x="24" y="7"/>
                      <a:pt x="24" y="7"/>
                    </a:cubicBezTo>
                    <a:cubicBezTo>
                      <a:pt x="24" y="5"/>
                      <a:pt x="24" y="5"/>
                      <a:pt x="24" y="5"/>
                    </a:cubicBezTo>
                    <a:cubicBezTo>
                      <a:pt x="24" y="4"/>
                      <a:pt x="24" y="4"/>
                      <a:pt x="24" y="4"/>
                    </a:cubicBezTo>
                    <a:cubicBezTo>
                      <a:pt x="24" y="4"/>
                      <a:pt x="24" y="4"/>
                      <a:pt x="24" y="4"/>
                    </a:cubicBezTo>
                    <a:cubicBezTo>
                      <a:pt x="24" y="2"/>
                      <a:pt x="24" y="2"/>
                      <a:pt x="24" y="2"/>
                    </a:cubicBezTo>
                    <a:cubicBezTo>
                      <a:pt x="24" y="1"/>
                      <a:pt x="24" y="0"/>
                      <a:pt x="24" y="0"/>
                    </a:cubicBezTo>
                    <a:cubicBezTo>
                      <a:pt x="24" y="0"/>
                      <a:pt x="24" y="0"/>
                      <a:pt x="24"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5" name="Freeform 519">
                <a:extLst>
                  <a:ext uri="{FF2B5EF4-FFF2-40B4-BE49-F238E27FC236}">
                    <a16:creationId xmlns:a16="http://schemas.microsoft.com/office/drawing/2014/main" id="{41A8DA3D-51DB-4B66-AD33-E7907F14E372}"/>
                  </a:ext>
                </a:extLst>
              </p:cNvPr>
              <p:cNvSpPr>
                <a:spLocks noEditPoints="1"/>
              </p:cNvSpPr>
              <p:nvPr/>
            </p:nvSpPr>
            <p:spPr bwMode="auto">
              <a:xfrm>
                <a:off x="1924" y="1893"/>
                <a:ext cx="52" cy="85"/>
              </a:xfrm>
              <a:custGeom>
                <a:avLst/>
                <a:gdLst>
                  <a:gd name="T0" fmla="*/ 8 w 22"/>
                  <a:gd name="T1" fmla="*/ 8 h 36"/>
                  <a:gd name="T2" fmla="*/ 2 w 22"/>
                  <a:gd name="T3" fmla="*/ 14 h 36"/>
                  <a:gd name="T4" fmla="*/ 1 w 22"/>
                  <a:gd name="T5" fmla="*/ 15 h 36"/>
                  <a:gd name="T6" fmla="*/ 0 w 22"/>
                  <a:gd name="T7" fmla="*/ 17 h 36"/>
                  <a:gd name="T8" fmla="*/ 0 w 22"/>
                  <a:gd name="T9" fmla="*/ 17 h 36"/>
                  <a:gd name="T10" fmla="*/ 0 w 22"/>
                  <a:gd name="T11" fmla="*/ 22 h 36"/>
                  <a:gd name="T12" fmla="*/ 0 w 22"/>
                  <a:gd name="T13" fmla="*/ 26 h 36"/>
                  <a:gd name="T14" fmla="*/ 0 w 22"/>
                  <a:gd name="T15" fmla="*/ 27 h 36"/>
                  <a:gd name="T16" fmla="*/ 0 w 22"/>
                  <a:gd name="T17" fmla="*/ 27 h 36"/>
                  <a:gd name="T18" fmla="*/ 0 w 22"/>
                  <a:gd name="T19" fmla="*/ 27 h 36"/>
                  <a:gd name="T20" fmla="*/ 0 w 22"/>
                  <a:gd name="T21" fmla="*/ 27 h 36"/>
                  <a:gd name="T22" fmla="*/ 0 w 22"/>
                  <a:gd name="T23" fmla="*/ 28 h 36"/>
                  <a:gd name="T24" fmla="*/ 0 w 22"/>
                  <a:gd name="T25" fmla="*/ 30 h 36"/>
                  <a:gd name="T26" fmla="*/ 1 w 22"/>
                  <a:gd name="T27" fmla="*/ 34 h 36"/>
                  <a:gd name="T28" fmla="*/ 1 w 22"/>
                  <a:gd name="T29" fmla="*/ 36 h 36"/>
                  <a:gd name="T30" fmla="*/ 5 w 22"/>
                  <a:gd name="T31" fmla="*/ 32 h 36"/>
                  <a:gd name="T32" fmla="*/ 4 w 22"/>
                  <a:gd name="T33" fmla="*/ 27 h 36"/>
                  <a:gd name="T34" fmla="*/ 7 w 22"/>
                  <a:gd name="T35" fmla="*/ 9 h 36"/>
                  <a:gd name="T36" fmla="*/ 8 w 22"/>
                  <a:gd name="T37" fmla="*/ 8 h 36"/>
                  <a:gd name="T38" fmla="*/ 22 w 22"/>
                  <a:gd name="T39" fmla="*/ 17 h 36"/>
                  <a:gd name="T40" fmla="*/ 22 w 22"/>
                  <a:gd name="T41" fmla="*/ 17 h 36"/>
                  <a:gd name="T42" fmla="*/ 22 w 22"/>
                  <a:gd name="T43" fmla="*/ 17 h 36"/>
                  <a:gd name="T44" fmla="*/ 22 w 22"/>
                  <a:gd name="T45" fmla="*/ 17 h 36"/>
                  <a:gd name="T46" fmla="*/ 20 w 22"/>
                  <a:gd name="T47" fmla="*/ 0 h 36"/>
                  <a:gd name="T48" fmla="*/ 15 w 22"/>
                  <a:gd name="T49" fmla="*/ 1 h 36"/>
                  <a:gd name="T50" fmla="*/ 15 w 22"/>
                  <a:gd name="T51" fmla="*/ 3 h 36"/>
                  <a:gd name="T52" fmla="*/ 14 w 22"/>
                  <a:gd name="T53" fmla="*/ 10 h 36"/>
                  <a:gd name="T54" fmla="*/ 15 w 22"/>
                  <a:gd name="T55" fmla="*/ 18 h 36"/>
                  <a:gd name="T56" fmla="*/ 15 w 22"/>
                  <a:gd name="T57" fmla="*/ 26 h 36"/>
                  <a:gd name="T58" fmla="*/ 16 w 22"/>
                  <a:gd name="T59" fmla="*/ 27 h 36"/>
                  <a:gd name="T60" fmla="*/ 17 w 22"/>
                  <a:gd name="T61" fmla="*/ 26 h 36"/>
                  <a:gd name="T62" fmla="*/ 22 w 22"/>
                  <a:gd name="T63" fmla="*/ 18 h 36"/>
                  <a:gd name="T64" fmla="*/ 22 w 22"/>
                  <a:gd name="T65" fmla="*/ 17 h 36"/>
                  <a:gd name="T66" fmla="*/ 22 w 22"/>
                  <a:gd name="T67" fmla="*/ 17 h 36"/>
                  <a:gd name="T68" fmla="*/ 22 w 22"/>
                  <a:gd name="T69" fmla="*/ 17 h 36"/>
                  <a:gd name="T70" fmla="*/ 22 w 22"/>
                  <a:gd name="T71" fmla="*/ 17 h 36"/>
                  <a:gd name="T72" fmla="*/ 22 w 22"/>
                  <a:gd name="T73" fmla="*/ 17 h 36"/>
                  <a:gd name="T74" fmla="*/ 22 w 22"/>
                  <a:gd name="T75" fmla="*/ 16 h 36"/>
                  <a:gd name="T76" fmla="*/ 22 w 22"/>
                  <a:gd name="T77" fmla="*/ 14 h 36"/>
                  <a:gd name="T78" fmla="*/ 21 w 22"/>
                  <a:gd name="T79" fmla="*/ 11 h 36"/>
                  <a:gd name="T80" fmla="*/ 21 w 22"/>
                  <a:gd name="T81" fmla="*/ 10 h 36"/>
                  <a:gd name="T82" fmla="*/ 21 w 22"/>
                  <a:gd name="T83" fmla="*/ 10 h 36"/>
                  <a:gd name="T84" fmla="*/ 21 w 22"/>
                  <a:gd name="T85" fmla="*/ 10 h 36"/>
                  <a:gd name="T86" fmla="*/ 21 w 22"/>
                  <a:gd name="T87" fmla="*/ 10 h 36"/>
                  <a:gd name="T88" fmla="*/ 21 w 22"/>
                  <a:gd name="T89" fmla="*/ 10 h 36"/>
                  <a:gd name="T90" fmla="*/ 21 w 22"/>
                  <a:gd name="T91" fmla="*/ 10 h 36"/>
                  <a:gd name="T92" fmla="*/ 21 w 22"/>
                  <a:gd name="T93" fmla="*/ 10 h 36"/>
                  <a:gd name="T94" fmla="*/ 21 w 22"/>
                  <a:gd name="T95" fmla="*/ 10 h 36"/>
                  <a:gd name="T96" fmla="*/ 21 w 22"/>
                  <a:gd name="T97" fmla="*/ 10 h 36"/>
                  <a:gd name="T98" fmla="*/ 21 w 22"/>
                  <a:gd name="T99" fmla="*/ 10 h 36"/>
                  <a:gd name="T100" fmla="*/ 21 w 22"/>
                  <a:gd name="T101" fmla="*/ 9 h 36"/>
                  <a:gd name="T102" fmla="*/ 21 w 22"/>
                  <a:gd name="T103" fmla="*/ 9 h 36"/>
                  <a:gd name="T104" fmla="*/ 21 w 22"/>
                  <a:gd name="T105" fmla="*/ 4 h 36"/>
                  <a:gd name="T106" fmla="*/ 21 w 22"/>
                  <a:gd name="T107" fmla="*/ 3 h 36"/>
                  <a:gd name="T108" fmla="*/ 21 w 22"/>
                  <a:gd name="T109" fmla="*/ 3 h 36"/>
                  <a:gd name="T110" fmla="*/ 21 w 22"/>
                  <a:gd name="T111" fmla="*/ 3 h 36"/>
                  <a:gd name="T112" fmla="*/ 21 w 22"/>
                  <a:gd name="T113" fmla="*/ 3 h 36"/>
                  <a:gd name="T114" fmla="*/ 21 w 22"/>
                  <a:gd name="T115" fmla="*/ 3 h 36"/>
                  <a:gd name="T116" fmla="*/ 21 w 22"/>
                  <a:gd name="T117" fmla="*/ 2 h 36"/>
                  <a:gd name="T118" fmla="*/ 21 w 22"/>
                  <a:gd name="T119" fmla="*/ 1 h 36"/>
                  <a:gd name="T120" fmla="*/ 21 w 22"/>
                  <a:gd name="T121" fmla="*/ 0 h 36"/>
                  <a:gd name="T122" fmla="*/ 20 w 22"/>
                  <a:gd name="T1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36">
                    <a:moveTo>
                      <a:pt x="8" y="8"/>
                    </a:moveTo>
                    <a:cubicBezTo>
                      <a:pt x="6" y="10"/>
                      <a:pt x="4" y="12"/>
                      <a:pt x="2" y="14"/>
                    </a:cubicBezTo>
                    <a:cubicBezTo>
                      <a:pt x="2" y="14"/>
                      <a:pt x="1" y="14"/>
                      <a:pt x="1" y="15"/>
                    </a:cubicBezTo>
                    <a:cubicBezTo>
                      <a:pt x="0" y="16"/>
                      <a:pt x="0" y="16"/>
                      <a:pt x="0" y="17"/>
                    </a:cubicBezTo>
                    <a:cubicBezTo>
                      <a:pt x="0" y="17"/>
                      <a:pt x="0" y="17"/>
                      <a:pt x="0" y="17"/>
                    </a:cubicBezTo>
                    <a:cubicBezTo>
                      <a:pt x="0" y="22"/>
                      <a:pt x="0" y="22"/>
                      <a:pt x="0" y="22"/>
                    </a:cubicBezTo>
                    <a:cubicBezTo>
                      <a:pt x="0" y="26"/>
                      <a:pt x="0" y="26"/>
                      <a:pt x="0" y="26"/>
                    </a:cubicBezTo>
                    <a:cubicBezTo>
                      <a:pt x="0" y="27"/>
                      <a:pt x="0" y="27"/>
                      <a:pt x="0" y="27"/>
                    </a:cubicBezTo>
                    <a:cubicBezTo>
                      <a:pt x="0" y="27"/>
                      <a:pt x="0" y="27"/>
                      <a:pt x="0" y="27"/>
                    </a:cubicBezTo>
                    <a:cubicBezTo>
                      <a:pt x="0" y="27"/>
                      <a:pt x="0" y="27"/>
                      <a:pt x="0" y="27"/>
                    </a:cubicBezTo>
                    <a:cubicBezTo>
                      <a:pt x="0" y="27"/>
                      <a:pt x="0" y="27"/>
                      <a:pt x="0" y="27"/>
                    </a:cubicBezTo>
                    <a:cubicBezTo>
                      <a:pt x="0" y="28"/>
                      <a:pt x="0" y="28"/>
                      <a:pt x="0" y="28"/>
                    </a:cubicBezTo>
                    <a:cubicBezTo>
                      <a:pt x="0" y="30"/>
                      <a:pt x="0" y="30"/>
                      <a:pt x="0" y="30"/>
                    </a:cubicBezTo>
                    <a:cubicBezTo>
                      <a:pt x="0" y="31"/>
                      <a:pt x="1" y="33"/>
                      <a:pt x="1" y="34"/>
                    </a:cubicBezTo>
                    <a:cubicBezTo>
                      <a:pt x="1" y="36"/>
                      <a:pt x="1" y="36"/>
                      <a:pt x="1" y="36"/>
                    </a:cubicBezTo>
                    <a:cubicBezTo>
                      <a:pt x="2" y="34"/>
                      <a:pt x="4" y="33"/>
                      <a:pt x="5" y="32"/>
                    </a:cubicBezTo>
                    <a:cubicBezTo>
                      <a:pt x="5" y="30"/>
                      <a:pt x="4" y="28"/>
                      <a:pt x="4" y="27"/>
                    </a:cubicBezTo>
                    <a:cubicBezTo>
                      <a:pt x="4" y="20"/>
                      <a:pt x="6" y="14"/>
                      <a:pt x="7" y="9"/>
                    </a:cubicBezTo>
                    <a:cubicBezTo>
                      <a:pt x="7" y="8"/>
                      <a:pt x="7" y="8"/>
                      <a:pt x="8" y="8"/>
                    </a:cubicBezTo>
                    <a:moveTo>
                      <a:pt x="22" y="17"/>
                    </a:moveTo>
                    <a:cubicBezTo>
                      <a:pt x="22" y="17"/>
                      <a:pt x="22" y="17"/>
                      <a:pt x="22" y="17"/>
                    </a:cubicBezTo>
                    <a:cubicBezTo>
                      <a:pt x="22" y="17"/>
                      <a:pt x="22" y="17"/>
                      <a:pt x="22" y="17"/>
                    </a:cubicBezTo>
                    <a:cubicBezTo>
                      <a:pt x="22" y="17"/>
                      <a:pt x="22" y="17"/>
                      <a:pt x="22" y="17"/>
                    </a:cubicBezTo>
                    <a:moveTo>
                      <a:pt x="20" y="0"/>
                    </a:moveTo>
                    <a:cubicBezTo>
                      <a:pt x="18" y="0"/>
                      <a:pt x="17" y="0"/>
                      <a:pt x="15" y="1"/>
                    </a:cubicBezTo>
                    <a:cubicBezTo>
                      <a:pt x="15" y="2"/>
                      <a:pt x="15" y="2"/>
                      <a:pt x="15" y="3"/>
                    </a:cubicBezTo>
                    <a:cubicBezTo>
                      <a:pt x="15" y="5"/>
                      <a:pt x="14" y="7"/>
                      <a:pt x="14" y="10"/>
                    </a:cubicBezTo>
                    <a:cubicBezTo>
                      <a:pt x="14" y="12"/>
                      <a:pt x="14" y="15"/>
                      <a:pt x="15" y="18"/>
                    </a:cubicBezTo>
                    <a:cubicBezTo>
                      <a:pt x="15" y="20"/>
                      <a:pt x="15" y="23"/>
                      <a:pt x="15" y="26"/>
                    </a:cubicBezTo>
                    <a:cubicBezTo>
                      <a:pt x="16" y="26"/>
                      <a:pt x="16" y="27"/>
                      <a:pt x="16" y="27"/>
                    </a:cubicBezTo>
                    <a:cubicBezTo>
                      <a:pt x="16" y="27"/>
                      <a:pt x="17" y="27"/>
                      <a:pt x="17" y="26"/>
                    </a:cubicBezTo>
                    <a:cubicBezTo>
                      <a:pt x="19" y="24"/>
                      <a:pt x="21" y="21"/>
                      <a:pt x="22" y="18"/>
                    </a:cubicBezTo>
                    <a:cubicBezTo>
                      <a:pt x="22" y="17"/>
                      <a:pt x="22" y="17"/>
                      <a:pt x="22" y="17"/>
                    </a:cubicBezTo>
                    <a:cubicBezTo>
                      <a:pt x="22" y="17"/>
                      <a:pt x="22" y="17"/>
                      <a:pt x="22" y="17"/>
                    </a:cubicBezTo>
                    <a:cubicBezTo>
                      <a:pt x="22" y="17"/>
                      <a:pt x="22" y="17"/>
                      <a:pt x="22" y="17"/>
                    </a:cubicBezTo>
                    <a:cubicBezTo>
                      <a:pt x="22" y="17"/>
                      <a:pt x="22" y="17"/>
                      <a:pt x="22" y="17"/>
                    </a:cubicBezTo>
                    <a:cubicBezTo>
                      <a:pt x="22" y="17"/>
                      <a:pt x="22" y="17"/>
                      <a:pt x="22" y="17"/>
                    </a:cubicBezTo>
                    <a:cubicBezTo>
                      <a:pt x="22" y="16"/>
                      <a:pt x="22" y="16"/>
                      <a:pt x="22" y="16"/>
                    </a:cubicBezTo>
                    <a:cubicBezTo>
                      <a:pt x="22" y="14"/>
                      <a:pt x="22" y="14"/>
                      <a:pt x="22" y="14"/>
                    </a:cubicBezTo>
                    <a:cubicBezTo>
                      <a:pt x="21" y="11"/>
                      <a:pt x="21" y="11"/>
                      <a:pt x="21" y="11"/>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10"/>
                      <a:pt x="21" y="10"/>
                      <a:pt x="21" y="10"/>
                    </a:cubicBezTo>
                    <a:cubicBezTo>
                      <a:pt x="21" y="9"/>
                      <a:pt x="21" y="9"/>
                      <a:pt x="21" y="9"/>
                    </a:cubicBezTo>
                    <a:cubicBezTo>
                      <a:pt x="21" y="9"/>
                      <a:pt x="21" y="9"/>
                      <a:pt x="21" y="9"/>
                    </a:cubicBezTo>
                    <a:cubicBezTo>
                      <a:pt x="21" y="4"/>
                      <a:pt x="21" y="4"/>
                      <a:pt x="21" y="4"/>
                    </a:cubicBezTo>
                    <a:cubicBezTo>
                      <a:pt x="21" y="3"/>
                      <a:pt x="21" y="3"/>
                      <a:pt x="21" y="3"/>
                    </a:cubicBezTo>
                    <a:cubicBezTo>
                      <a:pt x="21" y="3"/>
                      <a:pt x="21" y="3"/>
                      <a:pt x="21" y="3"/>
                    </a:cubicBezTo>
                    <a:cubicBezTo>
                      <a:pt x="21" y="3"/>
                      <a:pt x="21" y="3"/>
                      <a:pt x="21" y="3"/>
                    </a:cubicBezTo>
                    <a:cubicBezTo>
                      <a:pt x="21" y="3"/>
                      <a:pt x="21" y="3"/>
                      <a:pt x="21" y="3"/>
                    </a:cubicBezTo>
                    <a:cubicBezTo>
                      <a:pt x="21" y="3"/>
                      <a:pt x="21" y="3"/>
                      <a:pt x="21" y="3"/>
                    </a:cubicBezTo>
                    <a:cubicBezTo>
                      <a:pt x="21" y="2"/>
                      <a:pt x="21" y="2"/>
                      <a:pt x="21" y="2"/>
                    </a:cubicBezTo>
                    <a:cubicBezTo>
                      <a:pt x="21" y="1"/>
                      <a:pt x="21" y="1"/>
                      <a:pt x="21" y="1"/>
                    </a:cubicBezTo>
                    <a:cubicBezTo>
                      <a:pt x="21" y="0"/>
                      <a:pt x="21" y="0"/>
                      <a:pt x="21" y="0"/>
                    </a:cubicBezTo>
                    <a:cubicBezTo>
                      <a:pt x="21" y="0"/>
                      <a:pt x="20" y="0"/>
                      <a:pt x="20"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6" name="Freeform 520">
                <a:extLst>
                  <a:ext uri="{FF2B5EF4-FFF2-40B4-BE49-F238E27FC236}">
                    <a16:creationId xmlns:a16="http://schemas.microsoft.com/office/drawing/2014/main" id="{BC08B281-824C-46D0-88EF-E7B4847696D4}"/>
                  </a:ext>
                </a:extLst>
              </p:cNvPr>
              <p:cNvSpPr>
                <a:spLocks noEditPoints="1"/>
              </p:cNvSpPr>
              <p:nvPr/>
            </p:nvSpPr>
            <p:spPr bwMode="auto">
              <a:xfrm>
                <a:off x="1938" y="2019"/>
                <a:ext cx="48" cy="104"/>
              </a:xfrm>
              <a:custGeom>
                <a:avLst/>
                <a:gdLst>
                  <a:gd name="T0" fmla="*/ 1 w 20"/>
                  <a:gd name="T1" fmla="*/ 40 h 44"/>
                  <a:gd name="T2" fmla="*/ 0 w 20"/>
                  <a:gd name="T3" fmla="*/ 43 h 44"/>
                  <a:gd name="T4" fmla="*/ 0 w 20"/>
                  <a:gd name="T5" fmla="*/ 44 h 44"/>
                  <a:gd name="T6" fmla="*/ 1 w 20"/>
                  <a:gd name="T7" fmla="*/ 44 h 44"/>
                  <a:gd name="T8" fmla="*/ 1 w 20"/>
                  <a:gd name="T9" fmla="*/ 44 h 44"/>
                  <a:gd name="T10" fmla="*/ 1 w 20"/>
                  <a:gd name="T11" fmla="*/ 44 h 44"/>
                  <a:gd name="T12" fmla="*/ 2 w 20"/>
                  <a:gd name="T13" fmla="*/ 44 h 44"/>
                  <a:gd name="T14" fmla="*/ 1 w 20"/>
                  <a:gd name="T15" fmla="*/ 43 h 44"/>
                  <a:gd name="T16" fmla="*/ 1 w 20"/>
                  <a:gd name="T17" fmla="*/ 43 h 44"/>
                  <a:gd name="T18" fmla="*/ 1 w 20"/>
                  <a:gd name="T19" fmla="*/ 42 h 44"/>
                  <a:gd name="T20" fmla="*/ 1 w 20"/>
                  <a:gd name="T21" fmla="*/ 40 h 44"/>
                  <a:gd name="T22" fmla="*/ 5 w 20"/>
                  <a:gd name="T23" fmla="*/ 25 h 44"/>
                  <a:gd name="T24" fmla="*/ 3 w 20"/>
                  <a:gd name="T25" fmla="*/ 26 h 44"/>
                  <a:gd name="T26" fmla="*/ 3 w 20"/>
                  <a:gd name="T27" fmla="*/ 28 h 44"/>
                  <a:gd name="T28" fmla="*/ 5 w 20"/>
                  <a:gd name="T29" fmla="*/ 27 h 44"/>
                  <a:gd name="T30" fmla="*/ 5 w 20"/>
                  <a:gd name="T31" fmla="*/ 27 h 44"/>
                  <a:gd name="T32" fmla="*/ 5 w 20"/>
                  <a:gd name="T33" fmla="*/ 25 h 44"/>
                  <a:gd name="T34" fmla="*/ 20 w 20"/>
                  <a:gd name="T35" fmla="*/ 0 h 44"/>
                  <a:gd name="T36" fmla="*/ 18 w 20"/>
                  <a:gd name="T37" fmla="*/ 1 h 44"/>
                  <a:gd name="T38" fmla="*/ 18 w 20"/>
                  <a:gd name="T39" fmla="*/ 1 h 44"/>
                  <a:gd name="T40" fmla="*/ 18 w 20"/>
                  <a:gd name="T41" fmla="*/ 2 h 44"/>
                  <a:gd name="T42" fmla="*/ 19 w 20"/>
                  <a:gd name="T43" fmla="*/ 4 h 44"/>
                  <a:gd name="T44" fmla="*/ 19 w 20"/>
                  <a:gd name="T45" fmla="*/ 7 h 44"/>
                  <a:gd name="T46" fmla="*/ 18 w 20"/>
                  <a:gd name="T47" fmla="*/ 10 h 44"/>
                  <a:gd name="T48" fmla="*/ 20 w 20"/>
                  <a:gd name="T4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44">
                    <a:moveTo>
                      <a:pt x="1" y="40"/>
                    </a:moveTo>
                    <a:cubicBezTo>
                      <a:pt x="1" y="41"/>
                      <a:pt x="0" y="42"/>
                      <a:pt x="0" y="43"/>
                    </a:cubicBezTo>
                    <a:cubicBezTo>
                      <a:pt x="0" y="43"/>
                      <a:pt x="0" y="43"/>
                      <a:pt x="0" y="44"/>
                    </a:cubicBezTo>
                    <a:cubicBezTo>
                      <a:pt x="1" y="44"/>
                      <a:pt x="1" y="44"/>
                      <a:pt x="1" y="44"/>
                    </a:cubicBezTo>
                    <a:cubicBezTo>
                      <a:pt x="1" y="44"/>
                      <a:pt x="1" y="44"/>
                      <a:pt x="1" y="44"/>
                    </a:cubicBezTo>
                    <a:cubicBezTo>
                      <a:pt x="1" y="44"/>
                      <a:pt x="1" y="44"/>
                      <a:pt x="1" y="44"/>
                    </a:cubicBezTo>
                    <a:cubicBezTo>
                      <a:pt x="2" y="44"/>
                      <a:pt x="2" y="44"/>
                      <a:pt x="2" y="44"/>
                    </a:cubicBezTo>
                    <a:cubicBezTo>
                      <a:pt x="2" y="43"/>
                      <a:pt x="2" y="43"/>
                      <a:pt x="1" y="43"/>
                    </a:cubicBezTo>
                    <a:cubicBezTo>
                      <a:pt x="1" y="43"/>
                      <a:pt x="1" y="43"/>
                      <a:pt x="1" y="43"/>
                    </a:cubicBezTo>
                    <a:cubicBezTo>
                      <a:pt x="1" y="43"/>
                      <a:pt x="1" y="43"/>
                      <a:pt x="1" y="42"/>
                    </a:cubicBezTo>
                    <a:cubicBezTo>
                      <a:pt x="1" y="41"/>
                      <a:pt x="1" y="40"/>
                      <a:pt x="1" y="40"/>
                    </a:cubicBezTo>
                    <a:moveTo>
                      <a:pt x="5" y="25"/>
                    </a:moveTo>
                    <a:cubicBezTo>
                      <a:pt x="5" y="26"/>
                      <a:pt x="4" y="26"/>
                      <a:pt x="3" y="26"/>
                    </a:cubicBezTo>
                    <a:cubicBezTo>
                      <a:pt x="3" y="27"/>
                      <a:pt x="3" y="27"/>
                      <a:pt x="3" y="28"/>
                    </a:cubicBezTo>
                    <a:cubicBezTo>
                      <a:pt x="4" y="28"/>
                      <a:pt x="4" y="27"/>
                      <a:pt x="5" y="27"/>
                    </a:cubicBezTo>
                    <a:cubicBezTo>
                      <a:pt x="5" y="27"/>
                      <a:pt x="5" y="27"/>
                      <a:pt x="5" y="27"/>
                    </a:cubicBezTo>
                    <a:cubicBezTo>
                      <a:pt x="5" y="26"/>
                      <a:pt x="5" y="26"/>
                      <a:pt x="5" y="25"/>
                    </a:cubicBezTo>
                    <a:moveTo>
                      <a:pt x="20" y="0"/>
                    </a:moveTo>
                    <a:cubicBezTo>
                      <a:pt x="19" y="0"/>
                      <a:pt x="19" y="0"/>
                      <a:pt x="18" y="1"/>
                    </a:cubicBezTo>
                    <a:cubicBezTo>
                      <a:pt x="18" y="1"/>
                      <a:pt x="18" y="1"/>
                      <a:pt x="18" y="1"/>
                    </a:cubicBezTo>
                    <a:cubicBezTo>
                      <a:pt x="18" y="2"/>
                      <a:pt x="18" y="2"/>
                      <a:pt x="18" y="2"/>
                    </a:cubicBezTo>
                    <a:cubicBezTo>
                      <a:pt x="18" y="3"/>
                      <a:pt x="19" y="3"/>
                      <a:pt x="19" y="4"/>
                    </a:cubicBezTo>
                    <a:cubicBezTo>
                      <a:pt x="19" y="5"/>
                      <a:pt x="19" y="6"/>
                      <a:pt x="19" y="7"/>
                    </a:cubicBezTo>
                    <a:cubicBezTo>
                      <a:pt x="19" y="8"/>
                      <a:pt x="18" y="9"/>
                      <a:pt x="18" y="10"/>
                    </a:cubicBezTo>
                    <a:cubicBezTo>
                      <a:pt x="19" y="7"/>
                      <a:pt x="20" y="3"/>
                      <a:pt x="20"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7" name="Freeform 521">
                <a:extLst>
                  <a:ext uri="{FF2B5EF4-FFF2-40B4-BE49-F238E27FC236}">
                    <a16:creationId xmlns:a16="http://schemas.microsoft.com/office/drawing/2014/main" id="{908B06E4-87F6-4115-BC34-7D61617DEE89}"/>
                  </a:ext>
                </a:extLst>
              </p:cNvPr>
              <p:cNvSpPr>
                <a:spLocks/>
              </p:cNvSpPr>
              <p:nvPr/>
            </p:nvSpPr>
            <p:spPr bwMode="auto">
              <a:xfrm>
                <a:off x="1964" y="1936"/>
                <a:ext cx="15" cy="19"/>
              </a:xfrm>
              <a:custGeom>
                <a:avLst/>
                <a:gdLst>
                  <a:gd name="T0" fmla="*/ 5 w 6"/>
                  <a:gd name="T1" fmla="*/ 0 h 8"/>
                  <a:gd name="T2" fmla="*/ 0 w 6"/>
                  <a:gd name="T3" fmla="*/ 8 h 8"/>
                  <a:gd name="T4" fmla="*/ 6 w 6"/>
                  <a:gd name="T5" fmla="*/ 5 h 8"/>
                  <a:gd name="T6" fmla="*/ 5 w 6"/>
                  <a:gd name="T7" fmla="*/ 0 h 8"/>
                  <a:gd name="T8" fmla="*/ 5 w 6"/>
                  <a:gd name="T9" fmla="*/ 0 h 8"/>
                </a:gdLst>
                <a:ahLst/>
                <a:cxnLst>
                  <a:cxn ang="0">
                    <a:pos x="T0" y="T1"/>
                  </a:cxn>
                  <a:cxn ang="0">
                    <a:pos x="T2" y="T3"/>
                  </a:cxn>
                  <a:cxn ang="0">
                    <a:pos x="T4" y="T5"/>
                  </a:cxn>
                  <a:cxn ang="0">
                    <a:pos x="T6" y="T7"/>
                  </a:cxn>
                  <a:cxn ang="0">
                    <a:pos x="T8" y="T9"/>
                  </a:cxn>
                </a:cxnLst>
                <a:rect l="0" t="0" r="r" b="b"/>
                <a:pathLst>
                  <a:path w="6" h="8">
                    <a:moveTo>
                      <a:pt x="5" y="0"/>
                    </a:moveTo>
                    <a:cubicBezTo>
                      <a:pt x="4" y="3"/>
                      <a:pt x="2" y="6"/>
                      <a:pt x="0" y="8"/>
                    </a:cubicBezTo>
                    <a:cubicBezTo>
                      <a:pt x="2" y="8"/>
                      <a:pt x="4" y="6"/>
                      <a:pt x="6" y="5"/>
                    </a:cubicBezTo>
                    <a:cubicBezTo>
                      <a:pt x="5" y="0"/>
                      <a:pt x="5" y="0"/>
                      <a:pt x="5" y="0"/>
                    </a:cubicBezTo>
                    <a:cubicBezTo>
                      <a:pt x="5" y="0"/>
                      <a:pt x="5" y="0"/>
                      <a:pt x="5"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8" name="Freeform 522">
                <a:extLst>
                  <a:ext uri="{FF2B5EF4-FFF2-40B4-BE49-F238E27FC236}">
                    <a16:creationId xmlns:a16="http://schemas.microsoft.com/office/drawing/2014/main" id="{DFEA2F8A-595E-4498-9EC6-8A295CBBA5BF}"/>
                  </a:ext>
                </a:extLst>
              </p:cNvPr>
              <p:cNvSpPr>
                <a:spLocks/>
              </p:cNvSpPr>
              <p:nvPr/>
            </p:nvSpPr>
            <p:spPr bwMode="auto">
              <a:xfrm>
                <a:off x="1981" y="2002"/>
                <a:ext cx="17" cy="19"/>
              </a:xfrm>
              <a:custGeom>
                <a:avLst/>
                <a:gdLst>
                  <a:gd name="T0" fmla="*/ 6 w 7"/>
                  <a:gd name="T1" fmla="*/ 0 h 8"/>
                  <a:gd name="T2" fmla="*/ 0 w 7"/>
                  <a:gd name="T3" fmla="*/ 4 h 8"/>
                  <a:gd name="T4" fmla="*/ 0 w 7"/>
                  <a:gd name="T5" fmla="*/ 8 h 8"/>
                  <a:gd name="T6" fmla="*/ 2 w 7"/>
                  <a:gd name="T7" fmla="*/ 7 h 8"/>
                  <a:gd name="T8" fmla="*/ 7 w 7"/>
                  <a:gd name="T9" fmla="*/ 3 h 8"/>
                  <a:gd name="T10" fmla="*/ 6 w 7"/>
                  <a:gd name="T11" fmla="*/ 0 h 8"/>
                </a:gdLst>
                <a:ahLst/>
                <a:cxnLst>
                  <a:cxn ang="0">
                    <a:pos x="T0" y="T1"/>
                  </a:cxn>
                  <a:cxn ang="0">
                    <a:pos x="T2" y="T3"/>
                  </a:cxn>
                  <a:cxn ang="0">
                    <a:pos x="T4" y="T5"/>
                  </a:cxn>
                  <a:cxn ang="0">
                    <a:pos x="T6" y="T7"/>
                  </a:cxn>
                  <a:cxn ang="0">
                    <a:pos x="T8" y="T9"/>
                  </a:cxn>
                  <a:cxn ang="0">
                    <a:pos x="T10" y="T11"/>
                  </a:cxn>
                </a:cxnLst>
                <a:rect l="0" t="0" r="r" b="b"/>
                <a:pathLst>
                  <a:path w="7" h="8">
                    <a:moveTo>
                      <a:pt x="6" y="0"/>
                    </a:moveTo>
                    <a:cubicBezTo>
                      <a:pt x="4" y="2"/>
                      <a:pt x="2" y="3"/>
                      <a:pt x="0" y="4"/>
                    </a:cubicBezTo>
                    <a:cubicBezTo>
                      <a:pt x="0" y="5"/>
                      <a:pt x="0" y="6"/>
                      <a:pt x="0" y="8"/>
                    </a:cubicBezTo>
                    <a:cubicBezTo>
                      <a:pt x="1" y="7"/>
                      <a:pt x="1" y="7"/>
                      <a:pt x="2" y="7"/>
                    </a:cubicBezTo>
                    <a:cubicBezTo>
                      <a:pt x="3" y="5"/>
                      <a:pt x="5" y="4"/>
                      <a:pt x="7" y="3"/>
                    </a:cubicBezTo>
                    <a:cubicBezTo>
                      <a:pt x="6" y="0"/>
                      <a:pt x="6" y="0"/>
                      <a:pt x="6"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9" name="Freeform 523">
                <a:extLst>
                  <a:ext uri="{FF2B5EF4-FFF2-40B4-BE49-F238E27FC236}">
                    <a16:creationId xmlns:a16="http://schemas.microsoft.com/office/drawing/2014/main" id="{D9E02BB0-7052-4936-9B72-1F6DFE41BE31}"/>
                  </a:ext>
                </a:extLst>
              </p:cNvPr>
              <p:cNvSpPr>
                <a:spLocks noEditPoints="1"/>
              </p:cNvSpPr>
              <p:nvPr/>
            </p:nvSpPr>
            <p:spPr bwMode="auto">
              <a:xfrm>
                <a:off x="1926" y="1869"/>
                <a:ext cx="60" cy="169"/>
              </a:xfrm>
              <a:custGeom>
                <a:avLst/>
                <a:gdLst>
                  <a:gd name="T0" fmla="*/ 0 w 25"/>
                  <a:gd name="T1" fmla="*/ 46 h 71"/>
                  <a:gd name="T2" fmla="*/ 1 w 25"/>
                  <a:gd name="T3" fmla="*/ 48 h 71"/>
                  <a:gd name="T4" fmla="*/ 1 w 25"/>
                  <a:gd name="T5" fmla="*/ 49 h 71"/>
                  <a:gd name="T6" fmla="*/ 1 w 25"/>
                  <a:gd name="T7" fmla="*/ 50 h 71"/>
                  <a:gd name="T8" fmla="*/ 2 w 25"/>
                  <a:gd name="T9" fmla="*/ 52 h 71"/>
                  <a:gd name="T10" fmla="*/ 3 w 25"/>
                  <a:gd name="T11" fmla="*/ 55 h 71"/>
                  <a:gd name="T12" fmla="*/ 3 w 25"/>
                  <a:gd name="T13" fmla="*/ 55 h 71"/>
                  <a:gd name="T14" fmla="*/ 4 w 25"/>
                  <a:gd name="T15" fmla="*/ 56 h 71"/>
                  <a:gd name="T16" fmla="*/ 7 w 25"/>
                  <a:gd name="T17" fmla="*/ 62 h 71"/>
                  <a:gd name="T18" fmla="*/ 8 w 25"/>
                  <a:gd name="T19" fmla="*/ 64 h 71"/>
                  <a:gd name="T20" fmla="*/ 8 w 25"/>
                  <a:gd name="T21" fmla="*/ 65 h 71"/>
                  <a:gd name="T22" fmla="*/ 8 w 25"/>
                  <a:gd name="T23" fmla="*/ 65 h 71"/>
                  <a:gd name="T24" fmla="*/ 9 w 25"/>
                  <a:gd name="T25" fmla="*/ 68 h 71"/>
                  <a:gd name="T26" fmla="*/ 9 w 25"/>
                  <a:gd name="T27" fmla="*/ 71 h 71"/>
                  <a:gd name="T28" fmla="*/ 11 w 25"/>
                  <a:gd name="T29" fmla="*/ 66 h 71"/>
                  <a:gd name="T30" fmla="*/ 10 w 25"/>
                  <a:gd name="T31" fmla="*/ 62 h 71"/>
                  <a:gd name="T32" fmla="*/ 7 w 25"/>
                  <a:gd name="T33" fmla="*/ 53 h 71"/>
                  <a:gd name="T34" fmla="*/ 4 w 25"/>
                  <a:gd name="T35" fmla="*/ 42 h 71"/>
                  <a:gd name="T36" fmla="*/ 15 w 25"/>
                  <a:gd name="T37" fmla="*/ 37 h 71"/>
                  <a:gd name="T38" fmla="*/ 16 w 25"/>
                  <a:gd name="T39" fmla="*/ 36 h 71"/>
                  <a:gd name="T40" fmla="*/ 23 w 25"/>
                  <a:gd name="T41" fmla="*/ 39 h 71"/>
                  <a:gd name="T42" fmla="*/ 23 w 25"/>
                  <a:gd name="T43" fmla="*/ 39 h 71"/>
                  <a:gd name="T44" fmla="*/ 15 w 25"/>
                  <a:gd name="T45" fmla="*/ 40 h 71"/>
                  <a:gd name="T46" fmla="*/ 16 w 25"/>
                  <a:gd name="T47" fmla="*/ 44 h 71"/>
                  <a:gd name="T48" fmla="*/ 18 w 25"/>
                  <a:gd name="T49" fmla="*/ 49 h 71"/>
                  <a:gd name="T50" fmla="*/ 24 w 25"/>
                  <a:gd name="T51" fmla="*/ 42 h 71"/>
                  <a:gd name="T52" fmla="*/ 23 w 25"/>
                  <a:gd name="T53" fmla="*/ 39 h 71"/>
                  <a:gd name="T54" fmla="*/ 23 w 25"/>
                  <a:gd name="T55" fmla="*/ 38 h 71"/>
                  <a:gd name="T56" fmla="*/ 23 w 25"/>
                  <a:gd name="T57" fmla="*/ 39 h 71"/>
                  <a:gd name="T58" fmla="*/ 23 w 25"/>
                  <a:gd name="T59" fmla="*/ 39 h 71"/>
                  <a:gd name="T60" fmla="*/ 23 w 25"/>
                  <a:gd name="T61" fmla="*/ 38 h 71"/>
                  <a:gd name="T62" fmla="*/ 22 w 25"/>
                  <a:gd name="T63" fmla="*/ 35 h 71"/>
                  <a:gd name="T64" fmla="*/ 22 w 25"/>
                  <a:gd name="T65" fmla="*/ 35 h 71"/>
                  <a:gd name="T66" fmla="*/ 22 w 25"/>
                  <a:gd name="T67" fmla="*/ 35 h 71"/>
                  <a:gd name="T68" fmla="*/ 22 w 25"/>
                  <a:gd name="T69" fmla="*/ 35 h 71"/>
                  <a:gd name="T70" fmla="*/ 20 w 25"/>
                  <a:gd name="T71" fmla="*/ 0 h 71"/>
                  <a:gd name="T72" fmla="*/ 14 w 25"/>
                  <a:gd name="T73" fmla="*/ 10 h 71"/>
                  <a:gd name="T74" fmla="*/ 19 w 25"/>
                  <a:gd name="T75" fmla="*/ 10 h 71"/>
                  <a:gd name="T76" fmla="*/ 20 w 25"/>
                  <a:gd name="T77" fmla="*/ 9 h 71"/>
                  <a:gd name="T78" fmla="*/ 20 w 25"/>
                  <a:gd name="T79" fmla="*/ 3 h 71"/>
                  <a:gd name="T80" fmla="*/ 20 w 25"/>
                  <a:gd name="T8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71">
                    <a:moveTo>
                      <a:pt x="4" y="42"/>
                    </a:moveTo>
                    <a:cubicBezTo>
                      <a:pt x="3" y="43"/>
                      <a:pt x="1" y="44"/>
                      <a:pt x="0" y="46"/>
                    </a:cubicBezTo>
                    <a:cubicBezTo>
                      <a:pt x="1" y="48"/>
                      <a:pt x="1" y="48"/>
                      <a:pt x="1" y="48"/>
                    </a:cubicBezTo>
                    <a:cubicBezTo>
                      <a:pt x="1" y="48"/>
                      <a:pt x="1" y="48"/>
                      <a:pt x="1" y="48"/>
                    </a:cubicBezTo>
                    <a:cubicBezTo>
                      <a:pt x="1" y="49"/>
                      <a:pt x="1" y="49"/>
                      <a:pt x="1" y="49"/>
                    </a:cubicBezTo>
                    <a:cubicBezTo>
                      <a:pt x="1" y="49"/>
                      <a:pt x="1" y="49"/>
                      <a:pt x="1" y="49"/>
                    </a:cubicBezTo>
                    <a:cubicBezTo>
                      <a:pt x="1" y="49"/>
                      <a:pt x="1" y="49"/>
                      <a:pt x="1" y="49"/>
                    </a:cubicBezTo>
                    <a:cubicBezTo>
                      <a:pt x="1" y="50"/>
                      <a:pt x="1" y="50"/>
                      <a:pt x="1" y="50"/>
                    </a:cubicBezTo>
                    <a:cubicBezTo>
                      <a:pt x="2" y="50"/>
                      <a:pt x="2" y="50"/>
                      <a:pt x="2" y="50"/>
                    </a:cubicBezTo>
                    <a:cubicBezTo>
                      <a:pt x="2" y="52"/>
                      <a:pt x="2" y="52"/>
                      <a:pt x="2" y="52"/>
                    </a:cubicBezTo>
                    <a:cubicBezTo>
                      <a:pt x="3" y="54"/>
                      <a:pt x="3" y="54"/>
                      <a:pt x="3" y="54"/>
                    </a:cubicBezTo>
                    <a:cubicBezTo>
                      <a:pt x="3" y="55"/>
                      <a:pt x="3" y="55"/>
                      <a:pt x="3" y="55"/>
                    </a:cubicBezTo>
                    <a:cubicBezTo>
                      <a:pt x="3" y="55"/>
                      <a:pt x="3" y="55"/>
                      <a:pt x="3" y="55"/>
                    </a:cubicBezTo>
                    <a:cubicBezTo>
                      <a:pt x="3" y="55"/>
                      <a:pt x="3" y="55"/>
                      <a:pt x="3" y="55"/>
                    </a:cubicBezTo>
                    <a:cubicBezTo>
                      <a:pt x="3" y="55"/>
                      <a:pt x="3" y="55"/>
                      <a:pt x="3" y="55"/>
                    </a:cubicBezTo>
                    <a:cubicBezTo>
                      <a:pt x="4" y="56"/>
                      <a:pt x="4" y="56"/>
                      <a:pt x="4" y="56"/>
                    </a:cubicBezTo>
                    <a:cubicBezTo>
                      <a:pt x="6" y="59"/>
                      <a:pt x="6" y="59"/>
                      <a:pt x="6" y="59"/>
                    </a:cubicBezTo>
                    <a:cubicBezTo>
                      <a:pt x="6" y="61"/>
                      <a:pt x="7" y="62"/>
                      <a:pt x="7" y="62"/>
                    </a:cubicBezTo>
                    <a:cubicBezTo>
                      <a:pt x="7" y="63"/>
                      <a:pt x="7" y="63"/>
                      <a:pt x="7" y="63"/>
                    </a:cubicBezTo>
                    <a:cubicBezTo>
                      <a:pt x="8" y="64"/>
                      <a:pt x="8" y="64"/>
                      <a:pt x="8" y="64"/>
                    </a:cubicBezTo>
                    <a:cubicBezTo>
                      <a:pt x="8" y="64"/>
                      <a:pt x="8" y="64"/>
                      <a:pt x="8" y="64"/>
                    </a:cubicBezTo>
                    <a:cubicBezTo>
                      <a:pt x="8" y="65"/>
                      <a:pt x="8" y="65"/>
                      <a:pt x="8" y="65"/>
                    </a:cubicBezTo>
                    <a:cubicBezTo>
                      <a:pt x="8" y="65"/>
                      <a:pt x="8" y="65"/>
                      <a:pt x="8" y="65"/>
                    </a:cubicBezTo>
                    <a:cubicBezTo>
                      <a:pt x="8" y="65"/>
                      <a:pt x="8" y="65"/>
                      <a:pt x="8" y="65"/>
                    </a:cubicBezTo>
                    <a:cubicBezTo>
                      <a:pt x="9" y="68"/>
                      <a:pt x="9" y="68"/>
                      <a:pt x="9" y="68"/>
                    </a:cubicBezTo>
                    <a:cubicBezTo>
                      <a:pt x="9" y="68"/>
                      <a:pt x="9" y="68"/>
                      <a:pt x="9" y="68"/>
                    </a:cubicBezTo>
                    <a:cubicBezTo>
                      <a:pt x="9" y="70"/>
                      <a:pt x="9" y="70"/>
                      <a:pt x="9" y="70"/>
                    </a:cubicBezTo>
                    <a:cubicBezTo>
                      <a:pt x="9" y="71"/>
                      <a:pt x="9" y="71"/>
                      <a:pt x="9" y="71"/>
                    </a:cubicBezTo>
                    <a:cubicBezTo>
                      <a:pt x="10" y="70"/>
                      <a:pt x="11" y="68"/>
                      <a:pt x="12" y="67"/>
                    </a:cubicBezTo>
                    <a:cubicBezTo>
                      <a:pt x="11" y="66"/>
                      <a:pt x="11" y="66"/>
                      <a:pt x="11" y="66"/>
                    </a:cubicBezTo>
                    <a:cubicBezTo>
                      <a:pt x="11" y="65"/>
                      <a:pt x="11" y="64"/>
                      <a:pt x="11" y="64"/>
                    </a:cubicBezTo>
                    <a:cubicBezTo>
                      <a:pt x="11" y="63"/>
                      <a:pt x="11" y="62"/>
                      <a:pt x="10" y="62"/>
                    </a:cubicBezTo>
                    <a:cubicBezTo>
                      <a:pt x="10" y="60"/>
                      <a:pt x="9" y="59"/>
                      <a:pt x="9" y="58"/>
                    </a:cubicBezTo>
                    <a:cubicBezTo>
                      <a:pt x="7" y="53"/>
                      <a:pt x="7" y="53"/>
                      <a:pt x="7" y="53"/>
                    </a:cubicBezTo>
                    <a:cubicBezTo>
                      <a:pt x="6" y="52"/>
                      <a:pt x="5" y="49"/>
                      <a:pt x="5" y="48"/>
                    </a:cubicBezTo>
                    <a:cubicBezTo>
                      <a:pt x="4" y="46"/>
                      <a:pt x="4" y="44"/>
                      <a:pt x="4" y="42"/>
                    </a:cubicBezTo>
                    <a:moveTo>
                      <a:pt x="16" y="36"/>
                    </a:moveTo>
                    <a:cubicBezTo>
                      <a:pt x="16" y="37"/>
                      <a:pt x="15" y="37"/>
                      <a:pt x="15" y="37"/>
                    </a:cubicBezTo>
                    <a:cubicBezTo>
                      <a:pt x="15" y="37"/>
                      <a:pt x="15" y="37"/>
                      <a:pt x="15" y="38"/>
                    </a:cubicBezTo>
                    <a:cubicBezTo>
                      <a:pt x="15" y="37"/>
                      <a:pt x="16" y="37"/>
                      <a:pt x="16" y="36"/>
                    </a:cubicBezTo>
                    <a:moveTo>
                      <a:pt x="23" y="39"/>
                    </a:moveTo>
                    <a:cubicBezTo>
                      <a:pt x="23" y="39"/>
                      <a:pt x="23" y="39"/>
                      <a:pt x="23" y="39"/>
                    </a:cubicBezTo>
                    <a:cubicBezTo>
                      <a:pt x="23" y="39"/>
                      <a:pt x="23" y="39"/>
                      <a:pt x="23" y="39"/>
                    </a:cubicBezTo>
                    <a:cubicBezTo>
                      <a:pt x="23" y="39"/>
                      <a:pt x="23" y="39"/>
                      <a:pt x="23" y="39"/>
                    </a:cubicBezTo>
                    <a:moveTo>
                      <a:pt x="22" y="34"/>
                    </a:moveTo>
                    <a:cubicBezTo>
                      <a:pt x="20" y="36"/>
                      <a:pt x="18" y="39"/>
                      <a:pt x="15" y="40"/>
                    </a:cubicBezTo>
                    <a:cubicBezTo>
                      <a:pt x="15" y="40"/>
                      <a:pt x="15" y="40"/>
                      <a:pt x="15" y="40"/>
                    </a:cubicBezTo>
                    <a:cubicBezTo>
                      <a:pt x="16" y="42"/>
                      <a:pt x="16" y="43"/>
                      <a:pt x="16" y="44"/>
                    </a:cubicBezTo>
                    <a:cubicBezTo>
                      <a:pt x="17" y="46"/>
                      <a:pt x="17" y="47"/>
                      <a:pt x="18" y="48"/>
                    </a:cubicBezTo>
                    <a:cubicBezTo>
                      <a:pt x="18" y="49"/>
                      <a:pt x="18" y="49"/>
                      <a:pt x="18" y="49"/>
                    </a:cubicBezTo>
                    <a:cubicBezTo>
                      <a:pt x="20" y="48"/>
                      <a:pt x="23" y="46"/>
                      <a:pt x="25" y="45"/>
                    </a:cubicBezTo>
                    <a:cubicBezTo>
                      <a:pt x="24" y="42"/>
                      <a:pt x="24" y="42"/>
                      <a:pt x="24" y="42"/>
                    </a:cubicBezTo>
                    <a:cubicBezTo>
                      <a:pt x="24" y="41"/>
                      <a:pt x="23" y="41"/>
                      <a:pt x="23" y="40"/>
                    </a:cubicBezTo>
                    <a:cubicBezTo>
                      <a:pt x="23" y="39"/>
                      <a:pt x="23" y="39"/>
                      <a:pt x="23" y="39"/>
                    </a:cubicBezTo>
                    <a:cubicBezTo>
                      <a:pt x="23" y="39"/>
                      <a:pt x="23" y="39"/>
                      <a:pt x="23" y="39"/>
                    </a:cubicBezTo>
                    <a:cubicBezTo>
                      <a:pt x="23" y="38"/>
                      <a:pt x="23" y="38"/>
                      <a:pt x="23" y="38"/>
                    </a:cubicBezTo>
                    <a:cubicBezTo>
                      <a:pt x="23" y="38"/>
                      <a:pt x="23" y="38"/>
                      <a:pt x="23" y="38"/>
                    </a:cubicBezTo>
                    <a:cubicBezTo>
                      <a:pt x="23" y="38"/>
                      <a:pt x="23" y="39"/>
                      <a:pt x="23" y="39"/>
                    </a:cubicBezTo>
                    <a:cubicBezTo>
                      <a:pt x="23" y="39"/>
                      <a:pt x="23" y="39"/>
                      <a:pt x="23" y="39"/>
                    </a:cubicBezTo>
                    <a:cubicBezTo>
                      <a:pt x="23" y="39"/>
                      <a:pt x="23" y="39"/>
                      <a:pt x="23" y="39"/>
                    </a:cubicBezTo>
                    <a:cubicBezTo>
                      <a:pt x="23" y="39"/>
                      <a:pt x="23" y="39"/>
                      <a:pt x="23" y="39"/>
                    </a:cubicBezTo>
                    <a:cubicBezTo>
                      <a:pt x="23" y="38"/>
                      <a:pt x="23" y="38"/>
                      <a:pt x="23" y="38"/>
                    </a:cubicBezTo>
                    <a:cubicBezTo>
                      <a:pt x="22" y="36"/>
                      <a:pt x="22" y="36"/>
                      <a:pt x="22" y="36"/>
                    </a:cubicBezTo>
                    <a:cubicBezTo>
                      <a:pt x="22" y="35"/>
                      <a:pt x="22" y="35"/>
                      <a:pt x="22" y="35"/>
                    </a:cubicBezTo>
                    <a:cubicBezTo>
                      <a:pt x="22" y="35"/>
                      <a:pt x="22" y="35"/>
                      <a:pt x="22" y="35"/>
                    </a:cubicBezTo>
                    <a:cubicBezTo>
                      <a:pt x="22" y="35"/>
                      <a:pt x="22" y="35"/>
                      <a:pt x="22" y="35"/>
                    </a:cubicBezTo>
                    <a:cubicBezTo>
                      <a:pt x="22" y="35"/>
                      <a:pt x="22" y="35"/>
                      <a:pt x="22" y="35"/>
                    </a:cubicBezTo>
                    <a:cubicBezTo>
                      <a:pt x="22" y="35"/>
                      <a:pt x="22" y="35"/>
                      <a:pt x="22" y="35"/>
                    </a:cubicBezTo>
                    <a:cubicBezTo>
                      <a:pt x="22" y="35"/>
                      <a:pt x="22" y="35"/>
                      <a:pt x="22" y="35"/>
                    </a:cubicBezTo>
                    <a:cubicBezTo>
                      <a:pt x="22" y="35"/>
                      <a:pt x="22" y="35"/>
                      <a:pt x="22" y="35"/>
                    </a:cubicBezTo>
                    <a:cubicBezTo>
                      <a:pt x="22" y="34"/>
                      <a:pt x="22" y="34"/>
                      <a:pt x="22" y="34"/>
                    </a:cubicBezTo>
                    <a:moveTo>
                      <a:pt x="20" y="0"/>
                    </a:moveTo>
                    <a:cubicBezTo>
                      <a:pt x="18" y="3"/>
                      <a:pt x="16" y="6"/>
                      <a:pt x="14" y="9"/>
                    </a:cubicBezTo>
                    <a:cubicBezTo>
                      <a:pt x="14" y="9"/>
                      <a:pt x="14" y="9"/>
                      <a:pt x="14" y="10"/>
                    </a:cubicBezTo>
                    <a:cubicBezTo>
                      <a:pt x="14" y="10"/>
                      <a:pt x="14" y="11"/>
                      <a:pt x="14" y="11"/>
                    </a:cubicBezTo>
                    <a:cubicBezTo>
                      <a:pt x="16" y="10"/>
                      <a:pt x="17" y="10"/>
                      <a:pt x="19" y="10"/>
                    </a:cubicBezTo>
                    <a:cubicBezTo>
                      <a:pt x="19" y="10"/>
                      <a:pt x="20" y="10"/>
                      <a:pt x="20" y="10"/>
                    </a:cubicBezTo>
                    <a:cubicBezTo>
                      <a:pt x="20" y="9"/>
                      <a:pt x="20" y="9"/>
                      <a:pt x="20" y="9"/>
                    </a:cubicBezTo>
                    <a:cubicBezTo>
                      <a:pt x="20" y="3"/>
                      <a:pt x="20" y="3"/>
                      <a:pt x="20" y="3"/>
                    </a:cubicBezTo>
                    <a:cubicBezTo>
                      <a:pt x="20" y="3"/>
                      <a:pt x="20" y="3"/>
                      <a:pt x="20" y="3"/>
                    </a:cubicBezTo>
                    <a:cubicBezTo>
                      <a:pt x="20" y="3"/>
                      <a:pt x="20" y="3"/>
                      <a:pt x="20" y="3"/>
                    </a:cubicBezTo>
                    <a:cubicBezTo>
                      <a:pt x="20" y="2"/>
                      <a:pt x="20" y="1"/>
                      <a:pt x="20"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0" name="Freeform 524">
                <a:extLst>
                  <a:ext uri="{FF2B5EF4-FFF2-40B4-BE49-F238E27FC236}">
                    <a16:creationId xmlns:a16="http://schemas.microsoft.com/office/drawing/2014/main" id="{A1C9A79C-822B-4517-B5B8-9420130BF7F1}"/>
                  </a:ext>
                </a:extLst>
              </p:cNvPr>
              <p:cNvSpPr>
                <a:spLocks/>
              </p:cNvSpPr>
              <p:nvPr/>
            </p:nvSpPr>
            <p:spPr bwMode="auto">
              <a:xfrm>
                <a:off x="1962" y="1947"/>
                <a:ext cx="17" cy="17"/>
              </a:xfrm>
              <a:custGeom>
                <a:avLst/>
                <a:gdLst>
                  <a:gd name="T0" fmla="*/ 7 w 7"/>
                  <a:gd name="T1" fmla="*/ 0 h 7"/>
                  <a:gd name="T2" fmla="*/ 1 w 7"/>
                  <a:gd name="T3" fmla="*/ 3 h 7"/>
                  <a:gd name="T4" fmla="*/ 0 w 7"/>
                  <a:gd name="T5" fmla="*/ 5 h 7"/>
                  <a:gd name="T6" fmla="*/ 0 w 7"/>
                  <a:gd name="T7" fmla="*/ 7 h 7"/>
                  <a:gd name="T8" fmla="*/ 7 w 7"/>
                  <a:gd name="T9" fmla="*/ 1 h 7"/>
                  <a:gd name="T10" fmla="*/ 7 w 7"/>
                  <a:gd name="T11" fmla="*/ 0 h 7"/>
                  <a:gd name="T12" fmla="*/ 7 w 7"/>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7" y="0"/>
                    </a:moveTo>
                    <a:cubicBezTo>
                      <a:pt x="5" y="1"/>
                      <a:pt x="3" y="3"/>
                      <a:pt x="1" y="3"/>
                    </a:cubicBezTo>
                    <a:cubicBezTo>
                      <a:pt x="1" y="4"/>
                      <a:pt x="0" y="4"/>
                      <a:pt x="0" y="5"/>
                    </a:cubicBezTo>
                    <a:cubicBezTo>
                      <a:pt x="0" y="5"/>
                      <a:pt x="0" y="6"/>
                      <a:pt x="0" y="7"/>
                    </a:cubicBezTo>
                    <a:cubicBezTo>
                      <a:pt x="3" y="6"/>
                      <a:pt x="5" y="3"/>
                      <a:pt x="7" y="1"/>
                    </a:cubicBezTo>
                    <a:cubicBezTo>
                      <a:pt x="7" y="0"/>
                      <a:pt x="7" y="0"/>
                      <a:pt x="7" y="0"/>
                    </a:cubicBezTo>
                    <a:cubicBezTo>
                      <a:pt x="7" y="0"/>
                      <a:pt x="7" y="0"/>
                      <a:pt x="7"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1" name="Freeform 525">
                <a:extLst>
                  <a:ext uri="{FF2B5EF4-FFF2-40B4-BE49-F238E27FC236}">
                    <a16:creationId xmlns:a16="http://schemas.microsoft.com/office/drawing/2014/main" id="{DA36153A-20AF-420A-9521-77E98AE62964}"/>
                  </a:ext>
                </a:extLst>
              </p:cNvPr>
              <p:cNvSpPr>
                <a:spLocks noEditPoints="1"/>
              </p:cNvSpPr>
              <p:nvPr/>
            </p:nvSpPr>
            <p:spPr bwMode="auto">
              <a:xfrm>
                <a:off x="1945" y="1976"/>
                <a:ext cx="50" cy="102"/>
              </a:xfrm>
              <a:custGeom>
                <a:avLst/>
                <a:gdLst>
                  <a:gd name="T0" fmla="*/ 4 w 21"/>
                  <a:gd name="T1" fmla="*/ 22 h 43"/>
                  <a:gd name="T2" fmla="*/ 1 w 21"/>
                  <a:gd name="T3" fmla="*/ 26 h 43"/>
                  <a:gd name="T4" fmla="*/ 1 w 21"/>
                  <a:gd name="T5" fmla="*/ 28 h 43"/>
                  <a:gd name="T6" fmla="*/ 1 w 21"/>
                  <a:gd name="T7" fmla="*/ 29 h 43"/>
                  <a:gd name="T8" fmla="*/ 1 w 21"/>
                  <a:gd name="T9" fmla="*/ 30 h 43"/>
                  <a:gd name="T10" fmla="*/ 1 w 21"/>
                  <a:gd name="T11" fmla="*/ 32 h 43"/>
                  <a:gd name="T12" fmla="*/ 1 w 21"/>
                  <a:gd name="T13" fmla="*/ 37 h 43"/>
                  <a:gd name="T14" fmla="*/ 1 w 21"/>
                  <a:gd name="T15" fmla="*/ 42 h 43"/>
                  <a:gd name="T16" fmla="*/ 0 w 21"/>
                  <a:gd name="T17" fmla="*/ 43 h 43"/>
                  <a:gd name="T18" fmla="*/ 3 w 21"/>
                  <a:gd name="T19" fmla="*/ 41 h 43"/>
                  <a:gd name="T20" fmla="*/ 4 w 21"/>
                  <a:gd name="T21" fmla="*/ 29 h 43"/>
                  <a:gd name="T22" fmla="*/ 4 w 21"/>
                  <a:gd name="T23" fmla="*/ 25 h 43"/>
                  <a:gd name="T24" fmla="*/ 4 w 21"/>
                  <a:gd name="T25" fmla="*/ 23 h 43"/>
                  <a:gd name="T26" fmla="*/ 4 w 21"/>
                  <a:gd name="T27" fmla="*/ 22 h 43"/>
                  <a:gd name="T28" fmla="*/ 4 w 21"/>
                  <a:gd name="T29" fmla="*/ 22 h 43"/>
                  <a:gd name="T30" fmla="*/ 17 w 21"/>
                  <a:gd name="T31" fmla="*/ 0 h 43"/>
                  <a:gd name="T32" fmla="*/ 10 w 21"/>
                  <a:gd name="T33" fmla="*/ 4 h 43"/>
                  <a:gd name="T34" fmla="*/ 11 w 21"/>
                  <a:gd name="T35" fmla="*/ 5 h 43"/>
                  <a:gd name="T36" fmla="*/ 12 w 21"/>
                  <a:gd name="T37" fmla="*/ 7 h 43"/>
                  <a:gd name="T38" fmla="*/ 14 w 21"/>
                  <a:gd name="T39" fmla="*/ 13 h 43"/>
                  <a:gd name="T40" fmla="*/ 15 w 21"/>
                  <a:gd name="T41" fmla="*/ 14 h 43"/>
                  <a:gd name="T42" fmla="*/ 15 w 21"/>
                  <a:gd name="T43" fmla="*/ 14 h 43"/>
                  <a:gd name="T44" fmla="*/ 17 w 21"/>
                  <a:gd name="T45" fmla="*/ 13 h 43"/>
                  <a:gd name="T46" fmla="*/ 21 w 21"/>
                  <a:gd name="T47" fmla="*/ 9 h 43"/>
                  <a:gd name="T48" fmla="*/ 20 w 21"/>
                  <a:gd name="T49" fmla="*/ 8 h 43"/>
                  <a:gd name="T50" fmla="*/ 20 w 21"/>
                  <a:gd name="T51" fmla="*/ 7 h 43"/>
                  <a:gd name="T52" fmla="*/ 20 w 21"/>
                  <a:gd name="T53" fmla="*/ 6 h 43"/>
                  <a:gd name="T54" fmla="*/ 19 w 21"/>
                  <a:gd name="T55" fmla="*/ 5 h 43"/>
                  <a:gd name="T56" fmla="*/ 19 w 21"/>
                  <a:gd name="T57" fmla="*/ 4 h 43"/>
                  <a:gd name="T58" fmla="*/ 18 w 21"/>
                  <a:gd name="T59" fmla="*/ 3 h 43"/>
                  <a:gd name="T60" fmla="*/ 18 w 21"/>
                  <a:gd name="T61" fmla="*/ 2 h 43"/>
                  <a:gd name="T62" fmla="*/ 18 w 21"/>
                  <a:gd name="T63" fmla="*/ 1 h 43"/>
                  <a:gd name="T64" fmla="*/ 17 w 21"/>
                  <a:gd name="T65" fmla="*/ 1 h 43"/>
                  <a:gd name="T66" fmla="*/ 17 w 21"/>
                  <a:gd name="T67" fmla="*/ 0 h 43"/>
                  <a:gd name="T68" fmla="*/ 17 w 21"/>
                  <a:gd name="T6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 h="43">
                    <a:moveTo>
                      <a:pt x="4" y="22"/>
                    </a:moveTo>
                    <a:cubicBezTo>
                      <a:pt x="3" y="23"/>
                      <a:pt x="2" y="25"/>
                      <a:pt x="1" y="26"/>
                    </a:cubicBezTo>
                    <a:cubicBezTo>
                      <a:pt x="1" y="26"/>
                      <a:pt x="1" y="27"/>
                      <a:pt x="1" y="28"/>
                    </a:cubicBezTo>
                    <a:cubicBezTo>
                      <a:pt x="1" y="29"/>
                      <a:pt x="1" y="29"/>
                      <a:pt x="1" y="29"/>
                    </a:cubicBezTo>
                    <a:cubicBezTo>
                      <a:pt x="1" y="30"/>
                      <a:pt x="1" y="30"/>
                      <a:pt x="1" y="30"/>
                    </a:cubicBezTo>
                    <a:cubicBezTo>
                      <a:pt x="1" y="32"/>
                      <a:pt x="1" y="32"/>
                      <a:pt x="1" y="32"/>
                    </a:cubicBezTo>
                    <a:cubicBezTo>
                      <a:pt x="1" y="37"/>
                      <a:pt x="1" y="37"/>
                      <a:pt x="1" y="37"/>
                    </a:cubicBezTo>
                    <a:cubicBezTo>
                      <a:pt x="1" y="42"/>
                      <a:pt x="1" y="42"/>
                      <a:pt x="1" y="42"/>
                    </a:cubicBezTo>
                    <a:cubicBezTo>
                      <a:pt x="0" y="43"/>
                      <a:pt x="0" y="43"/>
                      <a:pt x="0" y="43"/>
                    </a:cubicBezTo>
                    <a:cubicBezTo>
                      <a:pt x="1" y="42"/>
                      <a:pt x="2" y="42"/>
                      <a:pt x="3" y="41"/>
                    </a:cubicBezTo>
                    <a:cubicBezTo>
                      <a:pt x="3" y="37"/>
                      <a:pt x="4" y="33"/>
                      <a:pt x="4" y="29"/>
                    </a:cubicBezTo>
                    <a:cubicBezTo>
                      <a:pt x="4" y="27"/>
                      <a:pt x="4" y="26"/>
                      <a:pt x="4" y="25"/>
                    </a:cubicBezTo>
                    <a:cubicBezTo>
                      <a:pt x="4" y="23"/>
                      <a:pt x="4" y="23"/>
                      <a:pt x="4" y="23"/>
                    </a:cubicBezTo>
                    <a:cubicBezTo>
                      <a:pt x="4" y="23"/>
                      <a:pt x="4" y="23"/>
                      <a:pt x="4" y="22"/>
                    </a:cubicBezTo>
                    <a:cubicBezTo>
                      <a:pt x="4" y="22"/>
                      <a:pt x="4" y="22"/>
                      <a:pt x="4" y="22"/>
                    </a:cubicBezTo>
                    <a:moveTo>
                      <a:pt x="17" y="0"/>
                    </a:moveTo>
                    <a:cubicBezTo>
                      <a:pt x="15" y="1"/>
                      <a:pt x="12" y="3"/>
                      <a:pt x="10" y="4"/>
                    </a:cubicBezTo>
                    <a:cubicBezTo>
                      <a:pt x="11" y="5"/>
                      <a:pt x="11" y="5"/>
                      <a:pt x="11" y="5"/>
                    </a:cubicBezTo>
                    <a:cubicBezTo>
                      <a:pt x="12" y="7"/>
                      <a:pt x="12" y="7"/>
                      <a:pt x="12" y="7"/>
                    </a:cubicBezTo>
                    <a:cubicBezTo>
                      <a:pt x="13" y="9"/>
                      <a:pt x="14" y="11"/>
                      <a:pt x="14" y="13"/>
                    </a:cubicBezTo>
                    <a:cubicBezTo>
                      <a:pt x="14" y="13"/>
                      <a:pt x="14" y="14"/>
                      <a:pt x="15" y="14"/>
                    </a:cubicBezTo>
                    <a:cubicBezTo>
                      <a:pt x="15" y="14"/>
                      <a:pt x="15" y="14"/>
                      <a:pt x="15" y="14"/>
                    </a:cubicBezTo>
                    <a:cubicBezTo>
                      <a:pt x="16" y="14"/>
                      <a:pt x="16" y="13"/>
                      <a:pt x="17" y="13"/>
                    </a:cubicBezTo>
                    <a:cubicBezTo>
                      <a:pt x="19" y="12"/>
                      <a:pt x="20" y="11"/>
                      <a:pt x="21" y="9"/>
                    </a:cubicBezTo>
                    <a:cubicBezTo>
                      <a:pt x="21" y="9"/>
                      <a:pt x="20" y="8"/>
                      <a:pt x="20" y="8"/>
                    </a:cubicBezTo>
                    <a:cubicBezTo>
                      <a:pt x="20" y="7"/>
                      <a:pt x="20" y="7"/>
                      <a:pt x="20" y="7"/>
                    </a:cubicBezTo>
                    <a:cubicBezTo>
                      <a:pt x="20" y="6"/>
                      <a:pt x="20" y="6"/>
                      <a:pt x="20" y="6"/>
                    </a:cubicBezTo>
                    <a:cubicBezTo>
                      <a:pt x="19" y="5"/>
                      <a:pt x="19" y="5"/>
                      <a:pt x="19" y="5"/>
                    </a:cubicBezTo>
                    <a:cubicBezTo>
                      <a:pt x="19" y="4"/>
                      <a:pt x="19" y="4"/>
                      <a:pt x="19" y="4"/>
                    </a:cubicBezTo>
                    <a:cubicBezTo>
                      <a:pt x="18" y="3"/>
                      <a:pt x="18" y="3"/>
                      <a:pt x="18" y="3"/>
                    </a:cubicBezTo>
                    <a:cubicBezTo>
                      <a:pt x="18" y="2"/>
                      <a:pt x="18" y="2"/>
                      <a:pt x="18" y="2"/>
                    </a:cubicBezTo>
                    <a:cubicBezTo>
                      <a:pt x="18" y="1"/>
                      <a:pt x="18" y="1"/>
                      <a:pt x="18" y="1"/>
                    </a:cubicBezTo>
                    <a:cubicBezTo>
                      <a:pt x="17" y="1"/>
                      <a:pt x="17" y="1"/>
                      <a:pt x="17" y="1"/>
                    </a:cubicBezTo>
                    <a:cubicBezTo>
                      <a:pt x="17" y="0"/>
                      <a:pt x="17" y="0"/>
                      <a:pt x="17" y="0"/>
                    </a:cubicBezTo>
                    <a:cubicBezTo>
                      <a:pt x="17" y="0"/>
                      <a:pt x="17" y="0"/>
                      <a:pt x="17"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2" name="Freeform 526">
                <a:extLst>
                  <a:ext uri="{FF2B5EF4-FFF2-40B4-BE49-F238E27FC236}">
                    <a16:creationId xmlns:a16="http://schemas.microsoft.com/office/drawing/2014/main" id="{A1275EF5-E01D-4AFB-B2D1-FF656A1F10FD}"/>
                  </a:ext>
                </a:extLst>
              </p:cNvPr>
              <p:cNvSpPr>
                <a:spLocks noEditPoints="1"/>
              </p:cNvSpPr>
              <p:nvPr/>
            </p:nvSpPr>
            <p:spPr bwMode="auto">
              <a:xfrm>
                <a:off x="1938" y="2007"/>
                <a:ext cx="48" cy="116"/>
              </a:xfrm>
              <a:custGeom>
                <a:avLst/>
                <a:gdLst>
                  <a:gd name="T0" fmla="*/ 0 w 20"/>
                  <a:gd name="T1" fmla="*/ 48 h 49"/>
                  <a:gd name="T2" fmla="*/ 0 w 20"/>
                  <a:gd name="T3" fmla="*/ 48 h 49"/>
                  <a:gd name="T4" fmla="*/ 0 w 20"/>
                  <a:gd name="T5" fmla="*/ 49 h 49"/>
                  <a:gd name="T6" fmla="*/ 0 w 20"/>
                  <a:gd name="T7" fmla="*/ 49 h 49"/>
                  <a:gd name="T8" fmla="*/ 0 w 20"/>
                  <a:gd name="T9" fmla="*/ 48 h 49"/>
                  <a:gd name="T10" fmla="*/ 6 w 20"/>
                  <a:gd name="T11" fmla="*/ 28 h 49"/>
                  <a:gd name="T12" fmla="*/ 3 w 20"/>
                  <a:gd name="T13" fmla="*/ 30 h 49"/>
                  <a:gd name="T14" fmla="*/ 3 w 20"/>
                  <a:gd name="T15" fmla="*/ 31 h 49"/>
                  <a:gd name="T16" fmla="*/ 3 w 20"/>
                  <a:gd name="T17" fmla="*/ 31 h 49"/>
                  <a:gd name="T18" fmla="*/ 5 w 20"/>
                  <a:gd name="T19" fmla="*/ 30 h 49"/>
                  <a:gd name="T20" fmla="*/ 6 w 20"/>
                  <a:gd name="T21" fmla="*/ 28 h 49"/>
                  <a:gd name="T22" fmla="*/ 18 w 20"/>
                  <a:gd name="T23" fmla="*/ 6 h 49"/>
                  <a:gd name="T24" fmla="*/ 18 w 20"/>
                  <a:gd name="T25" fmla="*/ 6 h 49"/>
                  <a:gd name="T26" fmla="*/ 18 w 20"/>
                  <a:gd name="T27" fmla="*/ 6 h 49"/>
                  <a:gd name="T28" fmla="*/ 18 w 20"/>
                  <a:gd name="T29" fmla="*/ 7 h 49"/>
                  <a:gd name="T30" fmla="*/ 18 w 20"/>
                  <a:gd name="T31" fmla="*/ 6 h 49"/>
                  <a:gd name="T32" fmla="*/ 18 w 20"/>
                  <a:gd name="T33" fmla="*/ 6 h 49"/>
                  <a:gd name="T34" fmla="*/ 20 w 20"/>
                  <a:gd name="T35" fmla="*/ 0 h 49"/>
                  <a:gd name="T36" fmla="*/ 18 w 20"/>
                  <a:gd name="T37" fmla="*/ 1 h 49"/>
                  <a:gd name="T38" fmla="*/ 18 w 20"/>
                  <a:gd name="T39" fmla="*/ 1 h 49"/>
                  <a:gd name="T40" fmla="*/ 18 w 20"/>
                  <a:gd name="T41" fmla="*/ 2 h 49"/>
                  <a:gd name="T42" fmla="*/ 20 w 20"/>
                  <a:gd name="T4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49">
                    <a:moveTo>
                      <a:pt x="0" y="48"/>
                    </a:moveTo>
                    <a:cubicBezTo>
                      <a:pt x="0" y="48"/>
                      <a:pt x="0" y="48"/>
                      <a:pt x="0" y="48"/>
                    </a:cubicBezTo>
                    <a:cubicBezTo>
                      <a:pt x="0" y="49"/>
                      <a:pt x="0" y="49"/>
                      <a:pt x="0" y="49"/>
                    </a:cubicBezTo>
                    <a:cubicBezTo>
                      <a:pt x="0" y="49"/>
                      <a:pt x="0" y="49"/>
                      <a:pt x="0" y="49"/>
                    </a:cubicBezTo>
                    <a:cubicBezTo>
                      <a:pt x="0" y="48"/>
                      <a:pt x="0" y="48"/>
                      <a:pt x="0" y="48"/>
                    </a:cubicBezTo>
                    <a:moveTo>
                      <a:pt x="6" y="28"/>
                    </a:moveTo>
                    <a:cubicBezTo>
                      <a:pt x="5" y="29"/>
                      <a:pt x="4" y="29"/>
                      <a:pt x="3" y="30"/>
                    </a:cubicBezTo>
                    <a:cubicBezTo>
                      <a:pt x="3" y="31"/>
                      <a:pt x="3" y="31"/>
                      <a:pt x="3" y="31"/>
                    </a:cubicBezTo>
                    <a:cubicBezTo>
                      <a:pt x="3" y="31"/>
                      <a:pt x="3" y="31"/>
                      <a:pt x="3" y="31"/>
                    </a:cubicBezTo>
                    <a:cubicBezTo>
                      <a:pt x="4" y="31"/>
                      <a:pt x="5" y="31"/>
                      <a:pt x="5" y="30"/>
                    </a:cubicBezTo>
                    <a:cubicBezTo>
                      <a:pt x="5" y="30"/>
                      <a:pt x="6" y="29"/>
                      <a:pt x="6" y="28"/>
                    </a:cubicBezTo>
                    <a:moveTo>
                      <a:pt x="18" y="6"/>
                    </a:moveTo>
                    <a:cubicBezTo>
                      <a:pt x="18" y="6"/>
                      <a:pt x="18" y="6"/>
                      <a:pt x="18" y="6"/>
                    </a:cubicBezTo>
                    <a:cubicBezTo>
                      <a:pt x="18" y="6"/>
                      <a:pt x="18" y="6"/>
                      <a:pt x="18" y="6"/>
                    </a:cubicBezTo>
                    <a:cubicBezTo>
                      <a:pt x="18" y="6"/>
                      <a:pt x="18" y="7"/>
                      <a:pt x="18" y="7"/>
                    </a:cubicBezTo>
                    <a:cubicBezTo>
                      <a:pt x="18" y="7"/>
                      <a:pt x="18" y="7"/>
                      <a:pt x="18" y="6"/>
                    </a:cubicBezTo>
                    <a:cubicBezTo>
                      <a:pt x="18" y="6"/>
                      <a:pt x="18" y="6"/>
                      <a:pt x="18" y="6"/>
                    </a:cubicBezTo>
                    <a:moveTo>
                      <a:pt x="20" y="0"/>
                    </a:moveTo>
                    <a:cubicBezTo>
                      <a:pt x="19" y="0"/>
                      <a:pt x="19" y="1"/>
                      <a:pt x="18" y="1"/>
                    </a:cubicBezTo>
                    <a:cubicBezTo>
                      <a:pt x="18" y="1"/>
                      <a:pt x="18" y="1"/>
                      <a:pt x="18" y="1"/>
                    </a:cubicBezTo>
                    <a:cubicBezTo>
                      <a:pt x="18" y="2"/>
                      <a:pt x="18" y="2"/>
                      <a:pt x="18" y="2"/>
                    </a:cubicBezTo>
                    <a:cubicBezTo>
                      <a:pt x="19" y="1"/>
                      <a:pt x="20" y="0"/>
                      <a:pt x="20"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3" name="Freeform 527">
                <a:extLst>
                  <a:ext uri="{FF2B5EF4-FFF2-40B4-BE49-F238E27FC236}">
                    <a16:creationId xmlns:a16="http://schemas.microsoft.com/office/drawing/2014/main" id="{C45238F7-E630-4562-8215-2901DF4E4724}"/>
                  </a:ext>
                </a:extLst>
              </p:cNvPr>
              <p:cNvSpPr>
                <a:spLocks noEditPoints="1"/>
              </p:cNvSpPr>
              <p:nvPr/>
            </p:nvSpPr>
            <p:spPr bwMode="auto">
              <a:xfrm>
                <a:off x="1955" y="1997"/>
                <a:ext cx="40" cy="34"/>
              </a:xfrm>
              <a:custGeom>
                <a:avLst/>
                <a:gdLst>
                  <a:gd name="T0" fmla="*/ 0 w 17"/>
                  <a:gd name="T1" fmla="*/ 13 h 14"/>
                  <a:gd name="T2" fmla="*/ 0 w 17"/>
                  <a:gd name="T3" fmla="*/ 14 h 14"/>
                  <a:gd name="T4" fmla="*/ 0 w 17"/>
                  <a:gd name="T5" fmla="*/ 14 h 14"/>
                  <a:gd name="T6" fmla="*/ 0 w 17"/>
                  <a:gd name="T7" fmla="*/ 13 h 14"/>
                  <a:gd name="T8" fmla="*/ 17 w 17"/>
                  <a:gd name="T9" fmla="*/ 0 h 14"/>
                  <a:gd name="T10" fmla="*/ 13 w 17"/>
                  <a:gd name="T11" fmla="*/ 4 h 14"/>
                  <a:gd name="T12" fmla="*/ 11 w 17"/>
                  <a:gd name="T13" fmla="*/ 6 h 14"/>
                  <a:gd name="T14" fmla="*/ 11 w 17"/>
                  <a:gd name="T15" fmla="*/ 10 h 14"/>
                  <a:gd name="T16" fmla="*/ 11 w 17"/>
                  <a:gd name="T17" fmla="*/ 10 h 14"/>
                  <a:gd name="T18" fmla="*/ 11 w 17"/>
                  <a:gd name="T19" fmla="*/ 6 h 14"/>
                  <a:gd name="T20" fmla="*/ 11 w 17"/>
                  <a:gd name="T21" fmla="*/ 6 h 14"/>
                  <a:gd name="T22" fmla="*/ 11 w 17"/>
                  <a:gd name="T23" fmla="*/ 6 h 14"/>
                  <a:gd name="T24" fmla="*/ 17 w 17"/>
                  <a:gd name="T25" fmla="*/ 2 h 14"/>
                  <a:gd name="T26" fmla="*/ 17 w 17"/>
                  <a:gd name="T27" fmla="*/ 2 h 14"/>
                  <a:gd name="T28" fmla="*/ 17 w 17"/>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4">
                    <a:moveTo>
                      <a:pt x="0" y="13"/>
                    </a:moveTo>
                    <a:cubicBezTo>
                      <a:pt x="0" y="14"/>
                      <a:pt x="0" y="14"/>
                      <a:pt x="0" y="14"/>
                    </a:cubicBezTo>
                    <a:cubicBezTo>
                      <a:pt x="0" y="14"/>
                      <a:pt x="0" y="14"/>
                      <a:pt x="0" y="14"/>
                    </a:cubicBezTo>
                    <a:cubicBezTo>
                      <a:pt x="0" y="13"/>
                      <a:pt x="0" y="13"/>
                      <a:pt x="0" y="13"/>
                    </a:cubicBezTo>
                    <a:moveTo>
                      <a:pt x="17" y="0"/>
                    </a:moveTo>
                    <a:cubicBezTo>
                      <a:pt x="16" y="2"/>
                      <a:pt x="15" y="3"/>
                      <a:pt x="13" y="4"/>
                    </a:cubicBezTo>
                    <a:cubicBezTo>
                      <a:pt x="13" y="4"/>
                      <a:pt x="12" y="5"/>
                      <a:pt x="11" y="6"/>
                    </a:cubicBezTo>
                    <a:cubicBezTo>
                      <a:pt x="11" y="7"/>
                      <a:pt x="11" y="8"/>
                      <a:pt x="11" y="10"/>
                    </a:cubicBezTo>
                    <a:cubicBezTo>
                      <a:pt x="11" y="10"/>
                      <a:pt x="11" y="10"/>
                      <a:pt x="11" y="10"/>
                    </a:cubicBezTo>
                    <a:cubicBezTo>
                      <a:pt x="11" y="8"/>
                      <a:pt x="11" y="7"/>
                      <a:pt x="11" y="6"/>
                    </a:cubicBezTo>
                    <a:cubicBezTo>
                      <a:pt x="11" y="6"/>
                      <a:pt x="11" y="6"/>
                      <a:pt x="11" y="6"/>
                    </a:cubicBezTo>
                    <a:cubicBezTo>
                      <a:pt x="11" y="6"/>
                      <a:pt x="11" y="6"/>
                      <a:pt x="11" y="6"/>
                    </a:cubicBezTo>
                    <a:cubicBezTo>
                      <a:pt x="13" y="5"/>
                      <a:pt x="15" y="4"/>
                      <a:pt x="17" y="2"/>
                    </a:cubicBezTo>
                    <a:cubicBezTo>
                      <a:pt x="17" y="2"/>
                      <a:pt x="17" y="2"/>
                      <a:pt x="17" y="2"/>
                    </a:cubicBezTo>
                    <a:cubicBezTo>
                      <a:pt x="17" y="2"/>
                      <a:pt x="17" y="1"/>
                      <a:pt x="17"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4" name="Freeform 528">
                <a:extLst>
                  <a:ext uri="{FF2B5EF4-FFF2-40B4-BE49-F238E27FC236}">
                    <a16:creationId xmlns:a16="http://schemas.microsoft.com/office/drawing/2014/main" id="{00601404-933A-4FEC-B853-F4D0FF73EB9C}"/>
                  </a:ext>
                </a:extLst>
              </p:cNvPr>
              <p:cNvSpPr>
                <a:spLocks/>
              </p:cNvSpPr>
              <p:nvPr/>
            </p:nvSpPr>
            <p:spPr bwMode="auto">
              <a:xfrm>
                <a:off x="1926" y="1862"/>
                <a:ext cx="48" cy="66"/>
              </a:xfrm>
              <a:custGeom>
                <a:avLst/>
                <a:gdLst>
                  <a:gd name="T0" fmla="*/ 14 w 20"/>
                  <a:gd name="T1" fmla="*/ 0 h 28"/>
                  <a:gd name="T2" fmla="*/ 14 w 20"/>
                  <a:gd name="T3" fmla="*/ 0 h 28"/>
                  <a:gd name="T4" fmla="*/ 9 w 20"/>
                  <a:gd name="T5" fmla="*/ 7 h 28"/>
                  <a:gd name="T6" fmla="*/ 4 w 20"/>
                  <a:gd name="T7" fmla="*/ 13 h 28"/>
                  <a:gd name="T8" fmla="*/ 3 w 20"/>
                  <a:gd name="T9" fmla="*/ 14 h 28"/>
                  <a:gd name="T10" fmla="*/ 2 w 20"/>
                  <a:gd name="T11" fmla="*/ 18 h 28"/>
                  <a:gd name="T12" fmla="*/ 1 w 20"/>
                  <a:gd name="T13" fmla="*/ 20 h 28"/>
                  <a:gd name="T14" fmla="*/ 1 w 20"/>
                  <a:gd name="T15" fmla="*/ 20 h 28"/>
                  <a:gd name="T16" fmla="*/ 1 w 20"/>
                  <a:gd name="T17" fmla="*/ 20 h 28"/>
                  <a:gd name="T18" fmla="*/ 1 w 20"/>
                  <a:gd name="T19" fmla="*/ 20 h 28"/>
                  <a:gd name="T20" fmla="*/ 1 w 20"/>
                  <a:gd name="T21" fmla="*/ 20 h 28"/>
                  <a:gd name="T22" fmla="*/ 1 w 20"/>
                  <a:gd name="T23" fmla="*/ 20 h 28"/>
                  <a:gd name="T24" fmla="*/ 1 w 20"/>
                  <a:gd name="T25" fmla="*/ 21 h 28"/>
                  <a:gd name="T26" fmla="*/ 1 w 20"/>
                  <a:gd name="T27" fmla="*/ 21 h 28"/>
                  <a:gd name="T28" fmla="*/ 1 w 20"/>
                  <a:gd name="T29" fmla="*/ 22 h 28"/>
                  <a:gd name="T30" fmla="*/ 0 w 20"/>
                  <a:gd name="T31" fmla="*/ 25 h 28"/>
                  <a:gd name="T32" fmla="*/ 0 w 20"/>
                  <a:gd name="T33" fmla="*/ 26 h 28"/>
                  <a:gd name="T34" fmla="*/ 0 w 20"/>
                  <a:gd name="T35" fmla="*/ 28 h 28"/>
                  <a:gd name="T36" fmla="*/ 1 w 20"/>
                  <a:gd name="T37" fmla="*/ 27 h 28"/>
                  <a:gd name="T38" fmla="*/ 7 w 20"/>
                  <a:gd name="T39" fmla="*/ 21 h 28"/>
                  <a:gd name="T40" fmla="*/ 12 w 20"/>
                  <a:gd name="T41" fmla="*/ 10 h 28"/>
                  <a:gd name="T42" fmla="*/ 14 w 20"/>
                  <a:gd name="T43" fmla="*/ 6 h 28"/>
                  <a:gd name="T44" fmla="*/ 14 w 20"/>
                  <a:gd name="T45" fmla="*/ 11 h 28"/>
                  <a:gd name="T46" fmla="*/ 14 w 20"/>
                  <a:gd name="T47" fmla="*/ 13 h 28"/>
                  <a:gd name="T48" fmla="*/ 14 w 20"/>
                  <a:gd name="T49" fmla="*/ 12 h 28"/>
                  <a:gd name="T50" fmla="*/ 20 w 20"/>
                  <a:gd name="T51" fmla="*/ 3 h 28"/>
                  <a:gd name="T52" fmla="*/ 19 w 20"/>
                  <a:gd name="T53" fmla="*/ 2 h 28"/>
                  <a:gd name="T54" fmla="*/ 18 w 20"/>
                  <a:gd name="T55" fmla="*/ 1 h 28"/>
                  <a:gd name="T56" fmla="*/ 18 w 20"/>
                  <a:gd name="T57" fmla="*/ 1 h 28"/>
                  <a:gd name="T58" fmla="*/ 14 w 20"/>
                  <a:gd name="T5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28">
                    <a:moveTo>
                      <a:pt x="14" y="0"/>
                    </a:moveTo>
                    <a:cubicBezTo>
                      <a:pt x="14" y="0"/>
                      <a:pt x="14" y="0"/>
                      <a:pt x="14" y="0"/>
                    </a:cubicBezTo>
                    <a:cubicBezTo>
                      <a:pt x="13" y="2"/>
                      <a:pt x="11" y="5"/>
                      <a:pt x="9" y="7"/>
                    </a:cubicBezTo>
                    <a:cubicBezTo>
                      <a:pt x="7" y="9"/>
                      <a:pt x="6" y="11"/>
                      <a:pt x="4" y="13"/>
                    </a:cubicBezTo>
                    <a:cubicBezTo>
                      <a:pt x="4" y="13"/>
                      <a:pt x="4" y="14"/>
                      <a:pt x="3" y="14"/>
                    </a:cubicBezTo>
                    <a:cubicBezTo>
                      <a:pt x="2" y="18"/>
                      <a:pt x="2" y="18"/>
                      <a:pt x="2" y="18"/>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0"/>
                      <a:pt x="1" y="20"/>
                      <a:pt x="1" y="20"/>
                    </a:cubicBezTo>
                    <a:cubicBezTo>
                      <a:pt x="1" y="21"/>
                      <a:pt x="1" y="21"/>
                      <a:pt x="1" y="21"/>
                    </a:cubicBezTo>
                    <a:cubicBezTo>
                      <a:pt x="1" y="21"/>
                      <a:pt x="1" y="21"/>
                      <a:pt x="1" y="21"/>
                    </a:cubicBezTo>
                    <a:cubicBezTo>
                      <a:pt x="1" y="22"/>
                      <a:pt x="1" y="22"/>
                      <a:pt x="1" y="22"/>
                    </a:cubicBezTo>
                    <a:cubicBezTo>
                      <a:pt x="1" y="23"/>
                      <a:pt x="0" y="24"/>
                      <a:pt x="0" y="25"/>
                    </a:cubicBezTo>
                    <a:cubicBezTo>
                      <a:pt x="0" y="25"/>
                      <a:pt x="0" y="26"/>
                      <a:pt x="0" y="26"/>
                    </a:cubicBezTo>
                    <a:cubicBezTo>
                      <a:pt x="0" y="27"/>
                      <a:pt x="0" y="27"/>
                      <a:pt x="0" y="28"/>
                    </a:cubicBezTo>
                    <a:cubicBezTo>
                      <a:pt x="0" y="27"/>
                      <a:pt x="1" y="27"/>
                      <a:pt x="1" y="27"/>
                    </a:cubicBezTo>
                    <a:cubicBezTo>
                      <a:pt x="3" y="25"/>
                      <a:pt x="5" y="23"/>
                      <a:pt x="7" y="21"/>
                    </a:cubicBezTo>
                    <a:cubicBezTo>
                      <a:pt x="8" y="16"/>
                      <a:pt x="10" y="13"/>
                      <a:pt x="12" y="10"/>
                    </a:cubicBezTo>
                    <a:cubicBezTo>
                      <a:pt x="13" y="7"/>
                      <a:pt x="14" y="6"/>
                      <a:pt x="14" y="6"/>
                    </a:cubicBezTo>
                    <a:cubicBezTo>
                      <a:pt x="14" y="6"/>
                      <a:pt x="14" y="8"/>
                      <a:pt x="14" y="11"/>
                    </a:cubicBezTo>
                    <a:cubicBezTo>
                      <a:pt x="14" y="11"/>
                      <a:pt x="14" y="12"/>
                      <a:pt x="14" y="13"/>
                    </a:cubicBezTo>
                    <a:cubicBezTo>
                      <a:pt x="14" y="12"/>
                      <a:pt x="14" y="12"/>
                      <a:pt x="14" y="12"/>
                    </a:cubicBezTo>
                    <a:cubicBezTo>
                      <a:pt x="16" y="9"/>
                      <a:pt x="18" y="6"/>
                      <a:pt x="20" y="3"/>
                    </a:cubicBezTo>
                    <a:cubicBezTo>
                      <a:pt x="19" y="3"/>
                      <a:pt x="19" y="2"/>
                      <a:pt x="19" y="2"/>
                    </a:cubicBezTo>
                    <a:cubicBezTo>
                      <a:pt x="18" y="2"/>
                      <a:pt x="18" y="1"/>
                      <a:pt x="18" y="1"/>
                    </a:cubicBezTo>
                    <a:cubicBezTo>
                      <a:pt x="18" y="1"/>
                      <a:pt x="18" y="1"/>
                      <a:pt x="18" y="1"/>
                    </a:cubicBezTo>
                    <a:cubicBezTo>
                      <a:pt x="17" y="0"/>
                      <a:pt x="15" y="0"/>
                      <a:pt x="14"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5" name="Freeform 529">
                <a:extLst>
                  <a:ext uri="{FF2B5EF4-FFF2-40B4-BE49-F238E27FC236}">
                    <a16:creationId xmlns:a16="http://schemas.microsoft.com/office/drawing/2014/main" id="{1BAF2737-FE86-43B6-BE24-8B93594C1CB1}"/>
                  </a:ext>
                </a:extLst>
              </p:cNvPr>
              <p:cNvSpPr>
                <a:spLocks noEditPoints="1"/>
              </p:cNvSpPr>
              <p:nvPr/>
            </p:nvSpPr>
            <p:spPr bwMode="auto">
              <a:xfrm>
                <a:off x="1934" y="1876"/>
                <a:ext cx="49" cy="245"/>
              </a:xfrm>
              <a:custGeom>
                <a:avLst/>
                <a:gdLst>
                  <a:gd name="T0" fmla="*/ 7 w 21"/>
                  <a:gd name="T1" fmla="*/ 49 h 103"/>
                  <a:gd name="T2" fmla="*/ 7 w 21"/>
                  <a:gd name="T3" fmla="*/ 49 h 103"/>
                  <a:gd name="T4" fmla="*/ 6 w 21"/>
                  <a:gd name="T5" fmla="*/ 44 h 103"/>
                  <a:gd name="T6" fmla="*/ 6 w 21"/>
                  <a:gd name="T7" fmla="*/ 44 h 103"/>
                  <a:gd name="T8" fmla="*/ 6 w 21"/>
                  <a:gd name="T9" fmla="*/ 44 h 103"/>
                  <a:gd name="T10" fmla="*/ 6 w 21"/>
                  <a:gd name="T11" fmla="*/ 43 h 103"/>
                  <a:gd name="T12" fmla="*/ 6 w 21"/>
                  <a:gd name="T13" fmla="*/ 43 h 103"/>
                  <a:gd name="T14" fmla="*/ 5 w 21"/>
                  <a:gd name="T15" fmla="*/ 42 h 103"/>
                  <a:gd name="T16" fmla="*/ 6 w 21"/>
                  <a:gd name="T17" fmla="*/ 44 h 103"/>
                  <a:gd name="T18" fmla="*/ 8 w 21"/>
                  <a:gd name="T19" fmla="*/ 48 h 103"/>
                  <a:gd name="T20" fmla="*/ 10 w 21"/>
                  <a:gd name="T21" fmla="*/ 52 h 103"/>
                  <a:gd name="T22" fmla="*/ 10 w 21"/>
                  <a:gd name="T23" fmla="*/ 53 h 103"/>
                  <a:gd name="T24" fmla="*/ 10 w 21"/>
                  <a:gd name="T25" fmla="*/ 52 h 103"/>
                  <a:gd name="T26" fmla="*/ 10 w 21"/>
                  <a:gd name="T27" fmla="*/ 53 h 103"/>
                  <a:gd name="T28" fmla="*/ 11 w 21"/>
                  <a:gd name="T29" fmla="*/ 54 h 103"/>
                  <a:gd name="T30" fmla="*/ 12 w 21"/>
                  <a:gd name="T31" fmla="*/ 57 h 103"/>
                  <a:gd name="T32" fmla="*/ 13 w 21"/>
                  <a:gd name="T33" fmla="*/ 60 h 103"/>
                  <a:gd name="T34" fmla="*/ 13 w 21"/>
                  <a:gd name="T35" fmla="*/ 62 h 103"/>
                  <a:gd name="T36" fmla="*/ 14 w 21"/>
                  <a:gd name="T37" fmla="*/ 66 h 103"/>
                  <a:gd name="T38" fmla="*/ 14 w 21"/>
                  <a:gd name="T39" fmla="*/ 66 h 103"/>
                  <a:gd name="T40" fmla="*/ 14 w 21"/>
                  <a:gd name="T41" fmla="*/ 67 h 103"/>
                  <a:gd name="T42" fmla="*/ 14 w 21"/>
                  <a:gd name="T43" fmla="*/ 70 h 103"/>
                  <a:gd name="T44" fmla="*/ 14 w 21"/>
                  <a:gd name="T45" fmla="*/ 71 h 103"/>
                  <a:gd name="T46" fmla="*/ 14 w 21"/>
                  <a:gd name="T47" fmla="*/ 71 h 103"/>
                  <a:gd name="T48" fmla="*/ 13 w 21"/>
                  <a:gd name="T49" fmla="*/ 78 h 103"/>
                  <a:gd name="T50" fmla="*/ 13 w 21"/>
                  <a:gd name="T51" fmla="*/ 80 h 103"/>
                  <a:gd name="T52" fmla="*/ 12 w 21"/>
                  <a:gd name="T53" fmla="*/ 80 h 103"/>
                  <a:gd name="T54" fmla="*/ 11 w 21"/>
                  <a:gd name="T55" fmla="*/ 86 h 103"/>
                  <a:gd name="T56" fmla="*/ 10 w 21"/>
                  <a:gd name="T57" fmla="*/ 87 h 103"/>
                  <a:gd name="T58" fmla="*/ 10 w 21"/>
                  <a:gd name="T59" fmla="*/ 87 h 103"/>
                  <a:gd name="T60" fmla="*/ 7 w 21"/>
                  <a:gd name="T61" fmla="*/ 96 h 103"/>
                  <a:gd name="T62" fmla="*/ 8 w 21"/>
                  <a:gd name="T63" fmla="*/ 89 h 103"/>
                  <a:gd name="T64" fmla="*/ 10 w 21"/>
                  <a:gd name="T65" fmla="*/ 80 h 103"/>
                  <a:gd name="T66" fmla="*/ 12 w 21"/>
                  <a:gd name="T67" fmla="*/ 71 h 103"/>
                  <a:gd name="T68" fmla="*/ 12 w 21"/>
                  <a:gd name="T69" fmla="*/ 64 h 103"/>
                  <a:gd name="T70" fmla="*/ 11 w 21"/>
                  <a:gd name="T71" fmla="*/ 60 h 103"/>
                  <a:gd name="T72" fmla="*/ 11 w 21"/>
                  <a:gd name="T73" fmla="*/ 60 h 103"/>
                  <a:gd name="T74" fmla="*/ 11 w 21"/>
                  <a:gd name="T75" fmla="*/ 58 h 103"/>
                  <a:gd name="T76" fmla="*/ 7 w 21"/>
                  <a:gd name="T77" fmla="*/ 49 h 103"/>
                  <a:gd name="T78" fmla="*/ 7 w 21"/>
                  <a:gd name="T79" fmla="*/ 49 h 103"/>
                  <a:gd name="T80" fmla="*/ 6 w 21"/>
                  <a:gd name="T81" fmla="*/ 44 h 103"/>
                  <a:gd name="T82" fmla="*/ 9 w 21"/>
                  <a:gd name="T83" fmla="*/ 4 h 103"/>
                  <a:gd name="T84" fmla="*/ 0 w 21"/>
                  <a:gd name="T85" fmla="*/ 34 h 103"/>
                  <a:gd name="T86" fmla="*/ 4 w 21"/>
                  <a:gd name="T87" fmla="*/ 50 h 103"/>
                  <a:gd name="T88" fmla="*/ 8 w 21"/>
                  <a:gd name="T89" fmla="*/ 61 h 103"/>
                  <a:gd name="T90" fmla="*/ 9 w 21"/>
                  <a:gd name="T91" fmla="*/ 64 h 103"/>
                  <a:gd name="T92" fmla="*/ 9 w 21"/>
                  <a:gd name="T93" fmla="*/ 67 h 103"/>
                  <a:gd name="T94" fmla="*/ 7 w 21"/>
                  <a:gd name="T95" fmla="*/ 85 h 103"/>
                  <a:gd name="T96" fmla="*/ 7 w 21"/>
                  <a:gd name="T97" fmla="*/ 87 h 103"/>
                  <a:gd name="T98" fmla="*/ 3 w 21"/>
                  <a:gd name="T99" fmla="*/ 102 h 103"/>
                  <a:gd name="T100" fmla="*/ 4 w 21"/>
                  <a:gd name="T101" fmla="*/ 102 h 103"/>
                  <a:gd name="T102" fmla="*/ 17 w 21"/>
                  <a:gd name="T103" fmla="*/ 82 h 103"/>
                  <a:gd name="T104" fmla="*/ 21 w 21"/>
                  <a:gd name="T105" fmla="*/ 67 h 103"/>
                  <a:gd name="T106" fmla="*/ 20 w 21"/>
                  <a:gd name="T107" fmla="*/ 62 h 103"/>
                  <a:gd name="T108" fmla="*/ 20 w 21"/>
                  <a:gd name="T109" fmla="*/ 57 h 103"/>
                  <a:gd name="T110" fmla="*/ 17 w 21"/>
                  <a:gd name="T111" fmla="*/ 49 h 103"/>
                  <a:gd name="T112" fmla="*/ 15 w 21"/>
                  <a:gd name="T113" fmla="*/ 45 h 103"/>
                  <a:gd name="T114" fmla="*/ 12 w 21"/>
                  <a:gd name="T115" fmla="*/ 37 h 103"/>
                  <a:gd name="T116" fmla="*/ 11 w 21"/>
                  <a:gd name="T117" fmla="*/ 33 h 103"/>
                  <a:gd name="T118" fmla="*/ 11 w 21"/>
                  <a:gd name="T119" fmla="*/ 10 h 103"/>
                  <a:gd name="T120" fmla="*/ 11 w 21"/>
                  <a:gd name="T121" fmla="*/ 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 h="103">
                    <a:moveTo>
                      <a:pt x="13" y="80"/>
                    </a:moveTo>
                    <a:cubicBezTo>
                      <a:pt x="13" y="80"/>
                      <a:pt x="13" y="80"/>
                      <a:pt x="13" y="80"/>
                    </a:cubicBezTo>
                    <a:moveTo>
                      <a:pt x="7" y="49"/>
                    </a:moveTo>
                    <a:cubicBezTo>
                      <a:pt x="7" y="49"/>
                      <a:pt x="7" y="49"/>
                      <a:pt x="7" y="49"/>
                    </a:cubicBezTo>
                    <a:cubicBezTo>
                      <a:pt x="7" y="49"/>
                      <a:pt x="7" y="49"/>
                      <a:pt x="7" y="49"/>
                    </a:cubicBezTo>
                    <a:cubicBezTo>
                      <a:pt x="7" y="49"/>
                      <a:pt x="7" y="49"/>
                      <a:pt x="7" y="49"/>
                    </a:cubicBezTo>
                    <a:cubicBezTo>
                      <a:pt x="7" y="49"/>
                      <a:pt x="7" y="49"/>
                      <a:pt x="7" y="49"/>
                    </a:cubicBezTo>
                    <a:cubicBezTo>
                      <a:pt x="7" y="49"/>
                      <a:pt x="7" y="49"/>
                      <a:pt x="7" y="49"/>
                    </a:cubicBezTo>
                    <a:moveTo>
                      <a:pt x="6" y="44"/>
                    </a:moveTo>
                    <a:cubicBezTo>
                      <a:pt x="6" y="44"/>
                      <a:pt x="6" y="44"/>
                      <a:pt x="6" y="44"/>
                    </a:cubicBezTo>
                    <a:cubicBezTo>
                      <a:pt x="6" y="44"/>
                      <a:pt x="6" y="44"/>
                      <a:pt x="6" y="44"/>
                    </a:cubicBezTo>
                    <a:cubicBezTo>
                      <a:pt x="6" y="44"/>
                      <a:pt x="6" y="44"/>
                      <a:pt x="6" y="44"/>
                    </a:cubicBezTo>
                    <a:moveTo>
                      <a:pt x="6" y="44"/>
                    </a:moveTo>
                    <a:cubicBezTo>
                      <a:pt x="6" y="44"/>
                      <a:pt x="6" y="44"/>
                      <a:pt x="6" y="44"/>
                    </a:cubicBezTo>
                    <a:cubicBezTo>
                      <a:pt x="6" y="44"/>
                      <a:pt x="6" y="44"/>
                      <a:pt x="6" y="44"/>
                    </a:cubicBezTo>
                    <a:cubicBezTo>
                      <a:pt x="6" y="44"/>
                      <a:pt x="6" y="44"/>
                      <a:pt x="6" y="44"/>
                    </a:cubicBezTo>
                    <a:moveTo>
                      <a:pt x="6" y="43"/>
                    </a:moveTo>
                    <a:cubicBezTo>
                      <a:pt x="6" y="43"/>
                      <a:pt x="6" y="43"/>
                      <a:pt x="6" y="43"/>
                    </a:cubicBezTo>
                    <a:cubicBezTo>
                      <a:pt x="6" y="43"/>
                      <a:pt x="6" y="43"/>
                      <a:pt x="6" y="43"/>
                    </a:cubicBezTo>
                    <a:cubicBezTo>
                      <a:pt x="6" y="43"/>
                      <a:pt x="6" y="43"/>
                      <a:pt x="6" y="43"/>
                    </a:cubicBezTo>
                    <a:cubicBezTo>
                      <a:pt x="6" y="43"/>
                      <a:pt x="6" y="43"/>
                      <a:pt x="6" y="43"/>
                    </a:cubicBezTo>
                    <a:moveTo>
                      <a:pt x="6" y="44"/>
                    </a:moveTo>
                    <a:cubicBezTo>
                      <a:pt x="6" y="44"/>
                      <a:pt x="6" y="44"/>
                      <a:pt x="6" y="44"/>
                    </a:cubicBezTo>
                    <a:cubicBezTo>
                      <a:pt x="5" y="42"/>
                      <a:pt x="5" y="42"/>
                      <a:pt x="5" y="42"/>
                    </a:cubicBezTo>
                    <a:cubicBezTo>
                      <a:pt x="6" y="42"/>
                      <a:pt x="6" y="43"/>
                      <a:pt x="6" y="43"/>
                    </a:cubicBezTo>
                    <a:cubicBezTo>
                      <a:pt x="6" y="44"/>
                      <a:pt x="6" y="44"/>
                      <a:pt x="6" y="44"/>
                    </a:cubicBezTo>
                    <a:cubicBezTo>
                      <a:pt x="6" y="44"/>
                      <a:pt x="6" y="44"/>
                      <a:pt x="6" y="44"/>
                    </a:cubicBezTo>
                    <a:cubicBezTo>
                      <a:pt x="7" y="48"/>
                      <a:pt x="7" y="48"/>
                      <a:pt x="7" y="48"/>
                    </a:cubicBezTo>
                    <a:cubicBezTo>
                      <a:pt x="8" y="48"/>
                      <a:pt x="8" y="48"/>
                      <a:pt x="8" y="48"/>
                    </a:cubicBezTo>
                    <a:cubicBezTo>
                      <a:pt x="8" y="48"/>
                      <a:pt x="8" y="48"/>
                      <a:pt x="8" y="48"/>
                    </a:cubicBezTo>
                    <a:cubicBezTo>
                      <a:pt x="8" y="50"/>
                      <a:pt x="8" y="50"/>
                      <a:pt x="8" y="50"/>
                    </a:cubicBezTo>
                    <a:cubicBezTo>
                      <a:pt x="9" y="51"/>
                      <a:pt x="9" y="51"/>
                      <a:pt x="9" y="51"/>
                    </a:cubicBezTo>
                    <a:cubicBezTo>
                      <a:pt x="10" y="52"/>
                      <a:pt x="10" y="52"/>
                      <a:pt x="10" y="52"/>
                    </a:cubicBezTo>
                    <a:cubicBezTo>
                      <a:pt x="10" y="53"/>
                      <a:pt x="10" y="53"/>
                      <a:pt x="10" y="53"/>
                    </a:cubicBezTo>
                    <a:cubicBezTo>
                      <a:pt x="10" y="53"/>
                      <a:pt x="10" y="53"/>
                      <a:pt x="10" y="53"/>
                    </a:cubicBezTo>
                    <a:cubicBezTo>
                      <a:pt x="10" y="53"/>
                      <a:pt x="10" y="53"/>
                      <a:pt x="10" y="53"/>
                    </a:cubicBezTo>
                    <a:cubicBezTo>
                      <a:pt x="10" y="52"/>
                      <a:pt x="10" y="52"/>
                      <a:pt x="10" y="52"/>
                    </a:cubicBezTo>
                    <a:cubicBezTo>
                      <a:pt x="10" y="52"/>
                      <a:pt x="10" y="52"/>
                      <a:pt x="10" y="52"/>
                    </a:cubicBezTo>
                    <a:cubicBezTo>
                      <a:pt x="10" y="52"/>
                      <a:pt x="10" y="52"/>
                      <a:pt x="10" y="52"/>
                    </a:cubicBezTo>
                    <a:cubicBezTo>
                      <a:pt x="10" y="52"/>
                      <a:pt x="10" y="52"/>
                      <a:pt x="10" y="52"/>
                    </a:cubicBezTo>
                    <a:cubicBezTo>
                      <a:pt x="10" y="52"/>
                      <a:pt x="10" y="52"/>
                      <a:pt x="10" y="52"/>
                    </a:cubicBezTo>
                    <a:cubicBezTo>
                      <a:pt x="10" y="53"/>
                      <a:pt x="10" y="53"/>
                      <a:pt x="10" y="53"/>
                    </a:cubicBezTo>
                    <a:cubicBezTo>
                      <a:pt x="10" y="53"/>
                      <a:pt x="10" y="53"/>
                      <a:pt x="10" y="53"/>
                    </a:cubicBezTo>
                    <a:cubicBezTo>
                      <a:pt x="10" y="53"/>
                      <a:pt x="10" y="53"/>
                      <a:pt x="10" y="53"/>
                    </a:cubicBezTo>
                    <a:cubicBezTo>
                      <a:pt x="11" y="54"/>
                      <a:pt x="11" y="54"/>
                      <a:pt x="11" y="54"/>
                    </a:cubicBezTo>
                    <a:cubicBezTo>
                      <a:pt x="11" y="55"/>
                      <a:pt x="11" y="55"/>
                      <a:pt x="11" y="55"/>
                    </a:cubicBezTo>
                    <a:cubicBezTo>
                      <a:pt x="11" y="55"/>
                      <a:pt x="11" y="55"/>
                      <a:pt x="11" y="55"/>
                    </a:cubicBezTo>
                    <a:cubicBezTo>
                      <a:pt x="11" y="56"/>
                      <a:pt x="12" y="56"/>
                      <a:pt x="12" y="57"/>
                    </a:cubicBezTo>
                    <a:cubicBezTo>
                      <a:pt x="12" y="57"/>
                      <a:pt x="12" y="57"/>
                      <a:pt x="12" y="57"/>
                    </a:cubicBezTo>
                    <a:cubicBezTo>
                      <a:pt x="13" y="59"/>
                      <a:pt x="13" y="59"/>
                      <a:pt x="13" y="59"/>
                    </a:cubicBezTo>
                    <a:cubicBezTo>
                      <a:pt x="13" y="59"/>
                      <a:pt x="13" y="60"/>
                      <a:pt x="13" y="60"/>
                    </a:cubicBezTo>
                    <a:cubicBezTo>
                      <a:pt x="13" y="61"/>
                      <a:pt x="13" y="61"/>
                      <a:pt x="13" y="61"/>
                    </a:cubicBezTo>
                    <a:cubicBezTo>
                      <a:pt x="13" y="62"/>
                      <a:pt x="13" y="62"/>
                      <a:pt x="13" y="62"/>
                    </a:cubicBezTo>
                    <a:cubicBezTo>
                      <a:pt x="13" y="62"/>
                      <a:pt x="13" y="62"/>
                      <a:pt x="13" y="62"/>
                    </a:cubicBezTo>
                    <a:cubicBezTo>
                      <a:pt x="14" y="64"/>
                      <a:pt x="14" y="64"/>
                      <a:pt x="14" y="64"/>
                    </a:cubicBezTo>
                    <a:cubicBezTo>
                      <a:pt x="14" y="66"/>
                      <a:pt x="14" y="66"/>
                      <a:pt x="14" y="66"/>
                    </a:cubicBezTo>
                    <a:cubicBezTo>
                      <a:pt x="14" y="66"/>
                      <a:pt x="14" y="66"/>
                      <a:pt x="14" y="66"/>
                    </a:cubicBezTo>
                    <a:cubicBezTo>
                      <a:pt x="14" y="66"/>
                      <a:pt x="14" y="66"/>
                      <a:pt x="14" y="66"/>
                    </a:cubicBezTo>
                    <a:cubicBezTo>
                      <a:pt x="14" y="66"/>
                      <a:pt x="14" y="66"/>
                      <a:pt x="14" y="66"/>
                    </a:cubicBezTo>
                    <a:cubicBezTo>
                      <a:pt x="14" y="66"/>
                      <a:pt x="14" y="66"/>
                      <a:pt x="14" y="66"/>
                    </a:cubicBezTo>
                    <a:cubicBezTo>
                      <a:pt x="14" y="66"/>
                      <a:pt x="14" y="66"/>
                      <a:pt x="14" y="66"/>
                    </a:cubicBezTo>
                    <a:cubicBezTo>
                      <a:pt x="14" y="67"/>
                      <a:pt x="14" y="67"/>
                      <a:pt x="14" y="67"/>
                    </a:cubicBezTo>
                    <a:cubicBezTo>
                      <a:pt x="14" y="67"/>
                      <a:pt x="14" y="67"/>
                      <a:pt x="14" y="67"/>
                    </a:cubicBezTo>
                    <a:cubicBezTo>
                      <a:pt x="14" y="68"/>
                      <a:pt x="14" y="68"/>
                      <a:pt x="14" y="68"/>
                    </a:cubicBezTo>
                    <a:cubicBezTo>
                      <a:pt x="14" y="69"/>
                      <a:pt x="14" y="69"/>
                      <a:pt x="14" y="69"/>
                    </a:cubicBezTo>
                    <a:cubicBezTo>
                      <a:pt x="14" y="70"/>
                      <a:pt x="14" y="70"/>
                      <a:pt x="14" y="70"/>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1"/>
                      <a:pt x="14" y="71"/>
                      <a:pt x="14" y="71"/>
                    </a:cubicBezTo>
                    <a:cubicBezTo>
                      <a:pt x="14" y="73"/>
                      <a:pt x="14" y="73"/>
                      <a:pt x="14" y="73"/>
                    </a:cubicBezTo>
                    <a:cubicBezTo>
                      <a:pt x="13" y="74"/>
                      <a:pt x="13" y="75"/>
                      <a:pt x="13" y="76"/>
                    </a:cubicBezTo>
                    <a:cubicBezTo>
                      <a:pt x="13" y="78"/>
                      <a:pt x="13" y="78"/>
                      <a:pt x="13" y="78"/>
                    </a:cubicBezTo>
                    <a:cubicBezTo>
                      <a:pt x="13" y="80"/>
                      <a:pt x="13" y="80"/>
                      <a:pt x="13" y="80"/>
                    </a:cubicBezTo>
                    <a:cubicBezTo>
                      <a:pt x="13" y="80"/>
                      <a:pt x="13" y="80"/>
                      <a:pt x="13" y="80"/>
                    </a:cubicBezTo>
                    <a:cubicBezTo>
                      <a:pt x="13" y="80"/>
                      <a:pt x="13" y="80"/>
                      <a:pt x="13" y="80"/>
                    </a:cubicBezTo>
                    <a:cubicBezTo>
                      <a:pt x="13" y="80"/>
                      <a:pt x="13" y="80"/>
                      <a:pt x="13" y="80"/>
                    </a:cubicBezTo>
                    <a:cubicBezTo>
                      <a:pt x="13" y="80"/>
                      <a:pt x="13" y="80"/>
                      <a:pt x="13" y="80"/>
                    </a:cubicBezTo>
                    <a:cubicBezTo>
                      <a:pt x="12" y="80"/>
                      <a:pt x="12" y="80"/>
                      <a:pt x="12" y="80"/>
                    </a:cubicBezTo>
                    <a:cubicBezTo>
                      <a:pt x="12" y="81"/>
                      <a:pt x="12" y="81"/>
                      <a:pt x="12" y="81"/>
                    </a:cubicBezTo>
                    <a:cubicBezTo>
                      <a:pt x="11" y="83"/>
                      <a:pt x="11" y="83"/>
                      <a:pt x="11" y="83"/>
                    </a:cubicBezTo>
                    <a:cubicBezTo>
                      <a:pt x="11" y="86"/>
                      <a:pt x="11" y="86"/>
                      <a:pt x="11" y="86"/>
                    </a:cubicBezTo>
                    <a:cubicBezTo>
                      <a:pt x="10" y="87"/>
                      <a:pt x="10" y="87"/>
                      <a:pt x="10" y="87"/>
                    </a:cubicBezTo>
                    <a:cubicBezTo>
                      <a:pt x="10" y="87"/>
                      <a:pt x="10" y="87"/>
                      <a:pt x="10" y="87"/>
                    </a:cubicBezTo>
                    <a:cubicBezTo>
                      <a:pt x="10" y="87"/>
                      <a:pt x="10" y="87"/>
                      <a:pt x="10" y="87"/>
                    </a:cubicBezTo>
                    <a:cubicBezTo>
                      <a:pt x="10" y="87"/>
                      <a:pt x="10" y="87"/>
                      <a:pt x="10" y="87"/>
                    </a:cubicBezTo>
                    <a:cubicBezTo>
                      <a:pt x="10" y="87"/>
                      <a:pt x="10" y="87"/>
                      <a:pt x="10" y="87"/>
                    </a:cubicBezTo>
                    <a:cubicBezTo>
                      <a:pt x="10" y="87"/>
                      <a:pt x="10" y="87"/>
                      <a:pt x="10" y="87"/>
                    </a:cubicBezTo>
                    <a:cubicBezTo>
                      <a:pt x="10" y="88"/>
                      <a:pt x="10" y="88"/>
                      <a:pt x="10" y="88"/>
                    </a:cubicBezTo>
                    <a:cubicBezTo>
                      <a:pt x="9" y="90"/>
                      <a:pt x="8" y="91"/>
                      <a:pt x="8" y="93"/>
                    </a:cubicBezTo>
                    <a:cubicBezTo>
                      <a:pt x="7" y="94"/>
                      <a:pt x="7" y="95"/>
                      <a:pt x="7" y="96"/>
                    </a:cubicBezTo>
                    <a:cubicBezTo>
                      <a:pt x="6" y="97"/>
                      <a:pt x="6" y="97"/>
                      <a:pt x="6" y="97"/>
                    </a:cubicBezTo>
                    <a:cubicBezTo>
                      <a:pt x="6" y="96"/>
                      <a:pt x="6" y="95"/>
                      <a:pt x="7" y="94"/>
                    </a:cubicBezTo>
                    <a:cubicBezTo>
                      <a:pt x="8" y="89"/>
                      <a:pt x="8" y="89"/>
                      <a:pt x="8" y="89"/>
                    </a:cubicBezTo>
                    <a:cubicBezTo>
                      <a:pt x="8" y="88"/>
                      <a:pt x="9" y="88"/>
                      <a:pt x="9" y="87"/>
                    </a:cubicBezTo>
                    <a:cubicBezTo>
                      <a:pt x="9" y="84"/>
                      <a:pt x="9" y="84"/>
                      <a:pt x="9" y="84"/>
                    </a:cubicBezTo>
                    <a:cubicBezTo>
                      <a:pt x="10" y="80"/>
                      <a:pt x="10" y="80"/>
                      <a:pt x="10" y="80"/>
                    </a:cubicBezTo>
                    <a:cubicBezTo>
                      <a:pt x="11" y="75"/>
                      <a:pt x="11" y="75"/>
                      <a:pt x="11" y="75"/>
                    </a:cubicBezTo>
                    <a:cubicBezTo>
                      <a:pt x="11" y="72"/>
                      <a:pt x="11" y="72"/>
                      <a:pt x="11" y="72"/>
                    </a:cubicBezTo>
                    <a:cubicBezTo>
                      <a:pt x="11" y="72"/>
                      <a:pt x="12" y="71"/>
                      <a:pt x="12" y="71"/>
                    </a:cubicBezTo>
                    <a:cubicBezTo>
                      <a:pt x="12" y="69"/>
                      <a:pt x="12" y="69"/>
                      <a:pt x="12" y="69"/>
                    </a:cubicBezTo>
                    <a:cubicBezTo>
                      <a:pt x="12" y="69"/>
                      <a:pt x="12" y="68"/>
                      <a:pt x="12" y="67"/>
                    </a:cubicBezTo>
                    <a:cubicBezTo>
                      <a:pt x="12" y="66"/>
                      <a:pt x="12" y="65"/>
                      <a:pt x="12" y="64"/>
                    </a:cubicBezTo>
                    <a:cubicBezTo>
                      <a:pt x="12" y="64"/>
                      <a:pt x="12" y="64"/>
                      <a:pt x="12" y="64"/>
                    </a:cubicBezTo>
                    <a:cubicBezTo>
                      <a:pt x="11" y="61"/>
                      <a:pt x="11" y="61"/>
                      <a:pt x="11" y="61"/>
                    </a:cubicBezTo>
                    <a:cubicBezTo>
                      <a:pt x="11" y="60"/>
                      <a:pt x="11" y="60"/>
                      <a:pt x="11" y="60"/>
                    </a:cubicBezTo>
                    <a:cubicBezTo>
                      <a:pt x="11" y="60"/>
                      <a:pt x="11" y="60"/>
                      <a:pt x="11" y="60"/>
                    </a:cubicBezTo>
                    <a:cubicBezTo>
                      <a:pt x="11" y="60"/>
                      <a:pt x="11" y="60"/>
                      <a:pt x="11" y="60"/>
                    </a:cubicBezTo>
                    <a:cubicBezTo>
                      <a:pt x="11" y="60"/>
                      <a:pt x="11" y="60"/>
                      <a:pt x="11" y="60"/>
                    </a:cubicBezTo>
                    <a:cubicBezTo>
                      <a:pt x="11" y="59"/>
                      <a:pt x="11" y="59"/>
                      <a:pt x="11" y="59"/>
                    </a:cubicBezTo>
                    <a:cubicBezTo>
                      <a:pt x="10" y="58"/>
                      <a:pt x="10" y="58"/>
                      <a:pt x="10" y="58"/>
                    </a:cubicBezTo>
                    <a:cubicBezTo>
                      <a:pt x="11" y="58"/>
                      <a:pt x="11" y="58"/>
                      <a:pt x="11" y="58"/>
                    </a:cubicBezTo>
                    <a:cubicBezTo>
                      <a:pt x="10" y="56"/>
                      <a:pt x="9" y="55"/>
                      <a:pt x="9" y="54"/>
                    </a:cubicBezTo>
                    <a:cubicBezTo>
                      <a:pt x="8" y="50"/>
                      <a:pt x="8" y="50"/>
                      <a:pt x="8" y="50"/>
                    </a:cubicBezTo>
                    <a:cubicBezTo>
                      <a:pt x="7" y="49"/>
                      <a:pt x="7" y="49"/>
                      <a:pt x="7" y="49"/>
                    </a:cubicBezTo>
                    <a:cubicBezTo>
                      <a:pt x="7" y="49"/>
                      <a:pt x="7" y="49"/>
                      <a:pt x="7" y="49"/>
                    </a:cubicBezTo>
                    <a:cubicBezTo>
                      <a:pt x="7" y="49"/>
                      <a:pt x="7" y="49"/>
                      <a:pt x="7" y="49"/>
                    </a:cubicBezTo>
                    <a:cubicBezTo>
                      <a:pt x="7" y="49"/>
                      <a:pt x="7" y="49"/>
                      <a:pt x="7" y="49"/>
                    </a:cubicBezTo>
                    <a:cubicBezTo>
                      <a:pt x="6" y="47"/>
                      <a:pt x="6" y="47"/>
                      <a:pt x="6" y="47"/>
                    </a:cubicBezTo>
                    <a:cubicBezTo>
                      <a:pt x="6" y="45"/>
                      <a:pt x="6" y="45"/>
                      <a:pt x="6" y="45"/>
                    </a:cubicBezTo>
                    <a:cubicBezTo>
                      <a:pt x="6" y="44"/>
                      <a:pt x="6" y="44"/>
                      <a:pt x="6" y="44"/>
                    </a:cubicBezTo>
                    <a:cubicBezTo>
                      <a:pt x="6" y="44"/>
                      <a:pt x="6" y="44"/>
                      <a:pt x="6" y="44"/>
                    </a:cubicBezTo>
                    <a:moveTo>
                      <a:pt x="11" y="0"/>
                    </a:moveTo>
                    <a:cubicBezTo>
                      <a:pt x="11" y="0"/>
                      <a:pt x="10" y="1"/>
                      <a:pt x="9" y="4"/>
                    </a:cubicBezTo>
                    <a:cubicBezTo>
                      <a:pt x="7" y="7"/>
                      <a:pt x="5" y="10"/>
                      <a:pt x="4" y="15"/>
                    </a:cubicBezTo>
                    <a:cubicBezTo>
                      <a:pt x="3" y="15"/>
                      <a:pt x="3" y="15"/>
                      <a:pt x="3" y="16"/>
                    </a:cubicBezTo>
                    <a:cubicBezTo>
                      <a:pt x="2" y="21"/>
                      <a:pt x="0" y="27"/>
                      <a:pt x="0" y="34"/>
                    </a:cubicBezTo>
                    <a:cubicBezTo>
                      <a:pt x="0" y="35"/>
                      <a:pt x="1" y="37"/>
                      <a:pt x="1" y="39"/>
                    </a:cubicBezTo>
                    <a:cubicBezTo>
                      <a:pt x="1" y="41"/>
                      <a:pt x="1" y="43"/>
                      <a:pt x="2" y="45"/>
                    </a:cubicBezTo>
                    <a:cubicBezTo>
                      <a:pt x="2" y="46"/>
                      <a:pt x="3" y="49"/>
                      <a:pt x="4" y="50"/>
                    </a:cubicBezTo>
                    <a:cubicBezTo>
                      <a:pt x="6" y="55"/>
                      <a:pt x="6" y="55"/>
                      <a:pt x="6" y="55"/>
                    </a:cubicBezTo>
                    <a:cubicBezTo>
                      <a:pt x="6" y="56"/>
                      <a:pt x="7" y="57"/>
                      <a:pt x="7" y="59"/>
                    </a:cubicBezTo>
                    <a:cubicBezTo>
                      <a:pt x="8" y="59"/>
                      <a:pt x="8" y="60"/>
                      <a:pt x="8" y="61"/>
                    </a:cubicBezTo>
                    <a:cubicBezTo>
                      <a:pt x="8" y="61"/>
                      <a:pt x="8" y="62"/>
                      <a:pt x="8" y="63"/>
                    </a:cubicBezTo>
                    <a:cubicBezTo>
                      <a:pt x="9" y="64"/>
                      <a:pt x="9" y="64"/>
                      <a:pt x="9" y="64"/>
                    </a:cubicBezTo>
                    <a:cubicBezTo>
                      <a:pt x="9" y="64"/>
                      <a:pt x="9" y="64"/>
                      <a:pt x="9" y="64"/>
                    </a:cubicBezTo>
                    <a:cubicBezTo>
                      <a:pt x="9" y="65"/>
                      <a:pt x="9" y="65"/>
                      <a:pt x="9" y="65"/>
                    </a:cubicBezTo>
                    <a:cubicBezTo>
                      <a:pt x="9" y="65"/>
                      <a:pt x="9" y="65"/>
                      <a:pt x="9" y="65"/>
                    </a:cubicBezTo>
                    <a:cubicBezTo>
                      <a:pt x="9" y="67"/>
                      <a:pt x="9" y="67"/>
                      <a:pt x="9" y="67"/>
                    </a:cubicBezTo>
                    <a:cubicBezTo>
                      <a:pt x="9" y="68"/>
                      <a:pt x="9" y="69"/>
                      <a:pt x="9" y="71"/>
                    </a:cubicBezTo>
                    <a:cubicBezTo>
                      <a:pt x="9" y="75"/>
                      <a:pt x="8" y="79"/>
                      <a:pt x="8" y="83"/>
                    </a:cubicBezTo>
                    <a:cubicBezTo>
                      <a:pt x="8" y="84"/>
                      <a:pt x="7" y="85"/>
                      <a:pt x="7" y="85"/>
                    </a:cubicBezTo>
                    <a:cubicBezTo>
                      <a:pt x="7" y="85"/>
                      <a:pt x="7" y="85"/>
                      <a:pt x="7" y="85"/>
                    </a:cubicBezTo>
                    <a:cubicBezTo>
                      <a:pt x="7" y="86"/>
                      <a:pt x="7" y="86"/>
                      <a:pt x="7" y="87"/>
                    </a:cubicBezTo>
                    <a:cubicBezTo>
                      <a:pt x="7" y="87"/>
                      <a:pt x="7" y="87"/>
                      <a:pt x="7" y="87"/>
                    </a:cubicBezTo>
                    <a:cubicBezTo>
                      <a:pt x="7" y="89"/>
                      <a:pt x="6" y="91"/>
                      <a:pt x="6" y="93"/>
                    </a:cubicBezTo>
                    <a:cubicBezTo>
                      <a:pt x="5" y="95"/>
                      <a:pt x="5" y="97"/>
                      <a:pt x="4" y="99"/>
                    </a:cubicBezTo>
                    <a:cubicBezTo>
                      <a:pt x="4" y="100"/>
                      <a:pt x="4" y="101"/>
                      <a:pt x="3" y="102"/>
                    </a:cubicBezTo>
                    <a:cubicBezTo>
                      <a:pt x="3" y="103"/>
                      <a:pt x="3" y="103"/>
                      <a:pt x="3" y="103"/>
                    </a:cubicBezTo>
                    <a:cubicBezTo>
                      <a:pt x="3" y="103"/>
                      <a:pt x="3" y="103"/>
                      <a:pt x="3" y="103"/>
                    </a:cubicBezTo>
                    <a:cubicBezTo>
                      <a:pt x="4" y="103"/>
                      <a:pt x="4" y="102"/>
                      <a:pt x="4" y="102"/>
                    </a:cubicBezTo>
                    <a:cubicBezTo>
                      <a:pt x="4" y="102"/>
                      <a:pt x="5" y="101"/>
                      <a:pt x="6" y="100"/>
                    </a:cubicBezTo>
                    <a:cubicBezTo>
                      <a:pt x="8" y="97"/>
                      <a:pt x="11" y="94"/>
                      <a:pt x="14" y="89"/>
                    </a:cubicBezTo>
                    <a:cubicBezTo>
                      <a:pt x="15" y="87"/>
                      <a:pt x="16" y="84"/>
                      <a:pt x="17" y="82"/>
                    </a:cubicBezTo>
                    <a:cubicBezTo>
                      <a:pt x="18" y="79"/>
                      <a:pt x="19" y="75"/>
                      <a:pt x="20" y="72"/>
                    </a:cubicBezTo>
                    <a:cubicBezTo>
                      <a:pt x="20" y="71"/>
                      <a:pt x="20" y="71"/>
                      <a:pt x="20" y="70"/>
                    </a:cubicBezTo>
                    <a:cubicBezTo>
                      <a:pt x="20" y="69"/>
                      <a:pt x="21" y="68"/>
                      <a:pt x="21" y="67"/>
                    </a:cubicBezTo>
                    <a:cubicBezTo>
                      <a:pt x="21" y="66"/>
                      <a:pt x="21" y="65"/>
                      <a:pt x="21" y="64"/>
                    </a:cubicBezTo>
                    <a:cubicBezTo>
                      <a:pt x="21" y="63"/>
                      <a:pt x="20" y="63"/>
                      <a:pt x="20" y="62"/>
                    </a:cubicBezTo>
                    <a:cubicBezTo>
                      <a:pt x="20" y="62"/>
                      <a:pt x="20" y="62"/>
                      <a:pt x="20" y="62"/>
                    </a:cubicBezTo>
                    <a:cubicBezTo>
                      <a:pt x="20" y="62"/>
                      <a:pt x="20" y="61"/>
                      <a:pt x="20" y="61"/>
                    </a:cubicBezTo>
                    <a:cubicBezTo>
                      <a:pt x="20" y="61"/>
                      <a:pt x="20" y="61"/>
                      <a:pt x="20" y="61"/>
                    </a:cubicBezTo>
                    <a:cubicBezTo>
                      <a:pt x="20" y="59"/>
                      <a:pt x="20" y="58"/>
                      <a:pt x="20" y="57"/>
                    </a:cubicBezTo>
                    <a:cubicBezTo>
                      <a:pt x="20" y="57"/>
                      <a:pt x="20" y="57"/>
                      <a:pt x="20" y="56"/>
                    </a:cubicBezTo>
                    <a:cubicBezTo>
                      <a:pt x="19" y="56"/>
                      <a:pt x="19" y="55"/>
                      <a:pt x="19" y="55"/>
                    </a:cubicBezTo>
                    <a:cubicBezTo>
                      <a:pt x="19" y="53"/>
                      <a:pt x="18" y="51"/>
                      <a:pt x="17" y="49"/>
                    </a:cubicBezTo>
                    <a:cubicBezTo>
                      <a:pt x="16" y="47"/>
                      <a:pt x="16" y="47"/>
                      <a:pt x="16" y="47"/>
                    </a:cubicBezTo>
                    <a:cubicBezTo>
                      <a:pt x="15" y="46"/>
                      <a:pt x="15" y="46"/>
                      <a:pt x="15" y="46"/>
                    </a:cubicBezTo>
                    <a:cubicBezTo>
                      <a:pt x="15" y="45"/>
                      <a:pt x="15" y="45"/>
                      <a:pt x="15" y="45"/>
                    </a:cubicBezTo>
                    <a:cubicBezTo>
                      <a:pt x="14" y="44"/>
                      <a:pt x="14" y="43"/>
                      <a:pt x="13" y="41"/>
                    </a:cubicBezTo>
                    <a:cubicBezTo>
                      <a:pt x="13" y="40"/>
                      <a:pt x="13" y="39"/>
                      <a:pt x="12" y="37"/>
                    </a:cubicBezTo>
                    <a:cubicBezTo>
                      <a:pt x="12" y="37"/>
                      <a:pt x="12" y="37"/>
                      <a:pt x="12" y="37"/>
                    </a:cubicBezTo>
                    <a:cubicBezTo>
                      <a:pt x="12" y="36"/>
                      <a:pt x="12" y="35"/>
                      <a:pt x="12" y="35"/>
                    </a:cubicBezTo>
                    <a:cubicBezTo>
                      <a:pt x="12" y="34"/>
                      <a:pt x="12" y="34"/>
                      <a:pt x="12" y="34"/>
                    </a:cubicBezTo>
                    <a:cubicBezTo>
                      <a:pt x="12" y="34"/>
                      <a:pt x="12" y="33"/>
                      <a:pt x="11" y="33"/>
                    </a:cubicBezTo>
                    <a:cubicBezTo>
                      <a:pt x="11" y="30"/>
                      <a:pt x="11" y="27"/>
                      <a:pt x="11" y="25"/>
                    </a:cubicBezTo>
                    <a:cubicBezTo>
                      <a:pt x="10" y="22"/>
                      <a:pt x="10" y="19"/>
                      <a:pt x="10" y="17"/>
                    </a:cubicBezTo>
                    <a:cubicBezTo>
                      <a:pt x="10" y="14"/>
                      <a:pt x="11" y="12"/>
                      <a:pt x="11" y="10"/>
                    </a:cubicBezTo>
                    <a:cubicBezTo>
                      <a:pt x="11" y="9"/>
                      <a:pt x="11" y="9"/>
                      <a:pt x="11" y="8"/>
                    </a:cubicBezTo>
                    <a:cubicBezTo>
                      <a:pt x="11" y="8"/>
                      <a:pt x="11" y="7"/>
                      <a:pt x="11" y="7"/>
                    </a:cubicBezTo>
                    <a:cubicBezTo>
                      <a:pt x="11" y="6"/>
                      <a:pt x="11" y="5"/>
                      <a:pt x="11" y="5"/>
                    </a:cubicBezTo>
                    <a:cubicBezTo>
                      <a:pt x="11" y="2"/>
                      <a:pt x="11" y="0"/>
                      <a:pt x="11"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6" name="Oval 530">
                <a:extLst>
                  <a:ext uri="{FF2B5EF4-FFF2-40B4-BE49-F238E27FC236}">
                    <a16:creationId xmlns:a16="http://schemas.microsoft.com/office/drawing/2014/main" id="{AF8DAD42-BC0C-4D16-B08D-5D935F948F4A}"/>
                  </a:ext>
                </a:extLst>
              </p:cNvPr>
              <p:cNvSpPr>
                <a:spLocks noChangeArrowheads="1"/>
              </p:cNvSpPr>
              <p:nvPr/>
            </p:nvSpPr>
            <p:spPr bwMode="auto">
              <a:xfrm>
                <a:off x="1976" y="1933"/>
                <a:ext cx="1" cy="1"/>
              </a:xfrm>
              <a:prstGeom prst="ellipse">
                <a:avLst/>
              </a:pr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7" name="Freeform 531">
                <a:extLst>
                  <a:ext uri="{FF2B5EF4-FFF2-40B4-BE49-F238E27FC236}">
                    <a16:creationId xmlns:a16="http://schemas.microsoft.com/office/drawing/2014/main" id="{382F2A12-68F1-42FC-8159-23A227FF8AD4}"/>
                  </a:ext>
                </a:extLst>
              </p:cNvPr>
              <p:cNvSpPr>
                <a:spLocks/>
              </p:cNvSpPr>
              <p:nvPr/>
            </p:nvSpPr>
            <p:spPr bwMode="auto">
              <a:xfrm>
                <a:off x="1995" y="2002"/>
                <a:ext cx="0" cy="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cubicBezTo>
                      <a:pt x="0" y="0"/>
                      <a:pt x="0" y="0"/>
                      <a:pt x="0"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8" name="Oval 532">
                <a:extLst>
                  <a:ext uri="{FF2B5EF4-FFF2-40B4-BE49-F238E27FC236}">
                    <a16:creationId xmlns:a16="http://schemas.microsoft.com/office/drawing/2014/main" id="{C2ACFEB5-3EAC-4740-BB3D-1B12CC0F1B2E}"/>
                  </a:ext>
                </a:extLst>
              </p:cNvPr>
              <p:cNvSpPr>
                <a:spLocks noChangeArrowheads="1"/>
              </p:cNvSpPr>
              <p:nvPr/>
            </p:nvSpPr>
            <p:spPr bwMode="auto">
              <a:xfrm>
                <a:off x="1995" y="2002"/>
                <a:ext cx="1" cy="1"/>
              </a:xfrm>
              <a:prstGeom prst="ellipse">
                <a:avLst/>
              </a:pr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9" name="Freeform 533">
                <a:extLst>
                  <a:ext uri="{FF2B5EF4-FFF2-40B4-BE49-F238E27FC236}">
                    <a16:creationId xmlns:a16="http://schemas.microsoft.com/office/drawing/2014/main" id="{D1E55696-358D-4A5C-9559-1CAE986D5B5E}"/>
                  </a:ext>
                </a:extLst>
              </p:cNvPr>
              <p:cNvSpPr>
                <a:spLocks noEditPoints="1"/>
              </p:cNvSpPr>
              <p:nvPr/>
            </p:nvSpPr>
            <p:spPr bwMode="auto">
              <a:xfrm>
                <a:off x="1957" y="2045"/>
                <a:ext cx="10" cy="38"/>
              </a:xfrm>
              <a:custGeom>
                <a:avLst/>
                <a:gdLst>
                  <a:gd name="T0" fmla="*/ 0 w 4"/>
                  <a:gd name="T1" fmla="*/ 16 h 16"/>
                  <a:gd name="T2" fmla="*/ 0 w 4"/>
                  <a:gd name="T3" fmla="*/ 16 h 16"/>
                  <a:gd name="T4" fmla="*/ 0 w 4"/>
                  <a:gd name="T5" fmla="*/ 16 h 16"/>
                  <a:gd name="T6" fmla="*/ 0 w 4"/>
                  <a:gd name="T7" fmla="*/ 16 h 16"/>
                  <a:gd name="T8" fmla="*/ 0 w 4"/>
                  <a:gd name="T9" fmla="*/ 16 h 16"/>
                  <a:gd name="T10" fmla="*/ 0 w 4"/>
                  <a:gd name="T11" fmla="*/ 16 h 16"/>
                  <a:gd name="T12" fmla="*/ 0 w 4"/>
                  <a:gd name="T13" fmla="*/ 16 h 16"/>
                  <a:gd name="T14" fmla="*/ 0 w 4"/>
                  <a:gd name="T15" fmla="*/ 16 h 16"/>
                  <a:gd name="T16" fmla="*/ 4 w 4"/>
                  <a:gd name="T17" fmla="*/ 0 h 16"/>
                  <a:gd name="T18" fmla="*/ 4 w 4"/>
                  <a:gd name="T19" fmla="*/ 0 h 16"/>
                  <a:gd name="T20" fmla="*/ 4 w 4"/>
                  <a:gd name="T21" fmla="*/ 0 h 16"/>
                  <a:gd name="T22" fmla="*/ 4 w 4"/>
                  <a:gd name="T23" fmla="*/ 0 h 16"/>
                  <a:gd name="T24" fmla="*/ 4 w 4"/>
                  <a:gd name="T25" fmla="*/ 0 h 16"/>
                  <a:gd name="T26" fmla="*/ 4 w 4"/>
                  <a:gd name="T27" fmla="*/ 0 h 16"/>
                  <a:gd name="T28" fmla="*/ 4 w 4"/>
                  <a:gd name="T29" fmla="*/ 0 h 16"/>
                  <a:gd name="T30" fmla="*/ 4 w 4"/>
                  <a:gd name="T31" fmla="*/ 0 h 16"/>
                  <a:gd name="T32" fmla="*/ 4 w 4"/>
                  <a:gd name="T33" fmla="*/ 0 h 16"/>
                  <a:gd name="T34" fmla="*/ 4 w 4"/>
                  <a:gd name="T3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16">
                    <a:moveTo>
                      <a:pt x="0" y="16"/>
                    </a:moveTo>
                    <a:cubicBezTo>
                      <a:pt x="0" y="16"/>
                      <a:pt x="0" y="16"/>
                      <a:pt x="0" y="16"/>
                    </a:cubicBezTo>
                    <a:cubicBezTo>
                      <a:pt x="0" y="16"/>
                      <a:pt x="0" y="16"/>
                      <a:pt x="0" y="16"/>
                    </a:cubicBezTo>
                    <a:cubicBezTo>
                      <a:pt x="0" y="16"/>
                      <a:pt x="0" y="16"/>
                      <a:pt x="0" y="16"/>
                    </a:cubicBezTo>
                    <a:moveTo>
                      <a:pt x="0" y="16"/>
                    </a:moveTo>
                    <a:cubicBezTo>
                      <a:pt x="0" y="16"/>
                      <a:pt x="0" y="16"/>
                      <a:pt x="0" y="16"/>
                    </a:cubicBezTo>
                    <a:cubicBezTo>
                      <a:pt x="0" y="16"/>
                      <a:pt x="0" y="16"/>
                      <a:pt x="0" y="16"/>
                    </a:cubicBezTo>
                    <a:cubicBezTo>
                      <a:pt x="0" y="16"/>
                      <a:pt x="0" y="16"/>
                      <a:pt x="0" y="16"/>
                    </a:cubicBezTo>
                    <a:moveTo>
                      <a:pt x="4" y="0"/>
                    </a:moveTo>
                    <a:cubicBezTo>
                      <a:pt x="4" y="0"/>
                      <a:pt x="4" y="0"/>
                      <a:pt x="4" y="0"/>
                    </a:cubicBezTo>
                    <a:cubicBezTo>
                      <a:pt x="4" y="0"/>
                      <a:pt x="4" y="0"/>
                      <a:pt x="4" y="0"/>
                    </a:cubicBezTo>
                    <a:cubicBezTo>
                      <a:pt x="4" y="0"/>
                      <a:pt x="4" y="0"/>
                      <a:pt x="4" y="0"/>
                    </a:cubicBezTo>
                    <a:moveTo>
                      <a:pt x="4" y="0"/>
                    </a:moveTo>
                    <a:cubicBezTo>
                      <a:pt x="4" y="0"/>
                      <a:pt x="4" y="0"/>
                      <a:pt x="4" y="0"/>
                    </a:cubicBezTo>
                    <a:cubicBezTo>
                      <a:pt x="4" y="0"/>
                      <a:pt x="4" y="0"/>
                      <a:pt x="4" y="0"/>
                    </a:cubicBezTo>
                    <a:cubicBezTo>
                      <a:pt x="4" y="0"/>
                      <a:pt x="4" y="0"/>
                      <a:pt x="4" y="0"/>
                    </a:cubicBezTo>
                    <a:cubicBezTo>
                      <a:pt x="4" y="0"/>
                      <a:pt x="4" y="0"/>
                      <a:pt x="4" y="0"/>
                    </a:cubicBezTo>
                    <a:cubicBezTo>
                      <a:pt x="4" y="0"/>
                      <a:pt x="4" y="0"/>
                      <a:pt x="4"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0" name="Freeform 534">
                <a:extLst>
                  <a:ext uri="{FF2B5EF4-FFF2-40B4-BE49-F238E27FC236}">
                    <a16:creationId xmlns:a16="http://schemas.microsoft.com/office/drawing/2014/main" id="{7EE3DCC3-E39D-4926-955F-167E3D00FAB4}"/>
                  </a:ext>
                </a:extLst>
              </p:cNvPr>
              <p:cNvSpPr>
                <a:spLocks noEditPoints="1"/>
              </p:cNvSpPr>
              <p:nvPr/>
            </p:nvSpPr>
            <p:spPr bwMode="auto">
              <a:xfrm>
                <a:off x="1598" y="2178"/>
                <a:ext cx="150" cy="307"/>
              </a:xfrm>
              <a:custGeom>
                <a:avLst/>
                <a:gdLst>
                  <a:gd name="T0" fmla="*/ 63 w 63"/>
                  <a:gd name="T1" fmla="*/ 129 h 129"/>
                  <a:gd name="T2" fmla="*/ 34 w 63"/>
                  <a:gd name="T3" fmla="*/ 102 h 129"/>
                  <a:gd name="T4" fmla="*/ 46 w 63"/>
                  <a:gd name="T5" fmla="*/ 111 h 129"/>
                  <a:gd name="T6" fmla="*/ 56 w 63"/>
                  <a:gd name="T7" fmla="*/ 120 h 129"/>
                  <a:gd name="T8" fmla="*/ 60 w 63"/>
                  <a:gd name="T9" fmla="*/ 125 h 129"/>
                  <a:gd name="T10" fmla="*/ 62 w 63"/>
                  <a:gd name="T11" fmla="*/ 128 h 129"/>
                  <a:gd name="T12" fmla="*/ 60 w 63"/>
                  <a:gd name="T13" fmla="*/ 125 h 129"/>
                  <a:gd name="T14" fmla="*/ 56 w 63"/>
                  <a:gd name="T15" fmla="*/ 120 h 129"/>
                  <a:gd name="T16" fmla="*/ 46 w 63"/>
                  <a:gd name="T17" fmla="*/ 110 h 129"/>
                  <a:gd name="T18" fmla="*/ 34 w 63"/>
                  <a:gd name="T19" fmla="*/ 100 h 129"/>
                  <a:gd name="T20" fmla="*/ 30 w 63"/>
                  <a:gd name="T21" fmla="*/ 99 h 129"/>
                  <a:gd name="T22" fmla="*/ 14 w 63"/>
                  <a:gd name="T23" fmla="*/ 83 h 129"/>
                  <a:gd name="T24" fmla="*/ 14 w 63"/>
                  <a:gd name="T25" fmla="*/ 83 h 129"/>
                  <a:gd name="T26" fmla="*/ 14 w 63"/>
                  <a:gd name="T27" fmla="*/ 83 h 129"/>
                  <a:gd name="T28" fmla="*/ 8 w 63"/>
                  <a:gd name="T29" fmla="*/ 70 h 129"/>
                  <a:gd name="T30" fmla="*/ 8 w 63"/>
                  <a:gd name="T31" fmla="*/ 69 h 129"/>
                  <a:gd name="T32" fmla="*/ 8 w 63"/>
                  <a:gd name="T33" fmla="*/ 70 h 129"/>
                  <a:gd name="T34" fmla="*/ 9 w 63"/>
                  <a:gd name="T35" fmla="*/ 67 h 129"/>
                  <a:gd name="T36" fmla="*/ 9 w 63"/>
                  <a:gd name="T37" fmla="*/ 67 h 129"/>
                  <a:gd name="T38" fmla="*/ 0 w 63"/>
                  <a:gd name="T39" fmla="*/ 37 h 129"/>
                  <a:gd name="T40" fmla="*/ 0 w 63"/>
                  <a:gd name="T41" fmla="*/ 45 h 129"/>
                  <a:gd name="T42" fmla="*/ 0 w 63"/>
                  <a:gd name="T43" fmla="*/ 48 h 129"/>
                  <a:gd name="T44" fmla="*/ 0 w 63"/>
                  <a:gd name="T45" fmla="*/ 47 h 129"/>
                  <a:gd name="T46" fmla="*/ 0 w 63"/>
                  <a:gd name="T47" fmla="*/ 48 h 129"/>
                  <a:gd name="T48" fmla="*/ 1 w 63"/>
                  <a:gd name="T49" fmla="*/ 53 h 129"/>
                  <a:gd name="T50" fmla="*/ 3 w 63"/>
                  <a:gd name="T51" fmla="*/ 61 h 129"/>
                  <a:gd name="T52" fmla="*/ 9 w 63"/>
                  <a:gd name="T53" fmla="*/ 76 h 129"/>
                  <a:gd name="T54" fmla="*/ 12 w 63"/>
                  <a:gd name="T55" fmla="*/ 80 h 129"/>
                  <a:gd name="T56" fmla="*/ 14 w 63"/>
                  <a:gd name="T57" fmla="*/ 83 h 129"/>
                  <a:gd name="T58" fmla="*/ 15 w 63"/>
                  <a:gd name="T59" fmla="*/ 84 h 129"/>
                  <a:gd name="T60" fmla="*/ 23 w 63"/>
                  <a:gd name="T61" fmla="*/ 93 h 129"/>
                  <a:gd name="T62" fmla="*/ 23 w 63"/>
                  <a:gd name="T63" fmla="*/ 90 h 129"/>
                  <a:gd name="T64" fmla="*/ 20 w 63"/>
                  <a:gd name="T65" fmla="*/ 87 h 129"/>
                  <a:gd name="T66" fmla="*/ 16 w 63"/>
                  <a:gd name="T67" fmla="*/ 82 h 129"/>
                  <a:gd name="T68" fmla="*/ 16 w 63"/>
                  <a:gd name="T69" fmla="*/ 82 h 129"/>
                  <a:gd name="T70" fmla="*/ 13 w 63"/>
                  <a:gd name="T71" fmla="*/ 78 h 129"/>
                  <a:gd name="T72" fmla="*/ 8 w 63"/>
                  <a:gd name="T73" fmla="*/ 70 h 129"/>
                  <a:gd name="T74" fmla="*/ 8 w 63"/>
                  <a:gd name="T75" fmla="*/ 70 h 129"/>
                  <a:gd name="T76" fmla="*/ 8 w 63"/>
                  <a:gd name="T77" fmla="*/ 70 h 129"/>
                  <a:gd name="T78" fmla="*/ 8 w 63"/>
                  <a:gd name="T79" fmla="*/ 69 h 129"/>
                  <a:gd name="T80" fmla="*/ 8 w 63"/>
                  <a:gd name="T81" fmla="*/ 69 h 129"/>
                  <a:gd name="T82" fmla="*/ 5 w 63"/>
                  <a:gd name="T83" fmla="*/ 60 h 129"/>
                  <a:gd name="T84" fmla="*/ 3 w 63"/>
                  <a:gd name="T85" fmla="*/ 53 h 129"/>
                  <a:gd name="T86" fmla="*/ 2 w 63"/>
                  <a:gd name="T87" fmla="*/ 46 h 129"/>
                  <a:gd name="T88" fmla="*/ 2 w 63"/>
                  <a:gd name="T89" fmla="*/ 42 h 129"/>
                  <a:gd name="T90" fmla="*/ 2 w 63"/>
                  <a:gd name="T91" fmla="*/ 33 h 129"/>
                  <a:gd name="T92" fmla="*/ 9 w 63"/>
                  <a:gd name="T93" fmla="*/ 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3" h="129">
                    <a:moveTo>
                      <a:pt x="63" y="129"/>
                    </a:moveTo>
                    <a:cubicBezTo>
                      <a:pt x="63" y="129"/>
                      <a:pt x="63" y="129"/>
                      <a:pt x="63" y="129"/>
                    </a:cubicBezTo>
                    <a:cubicBezTo>
                      <a:pt x="63" y="129"/>
                      <a:pt x="63" y="129"/>
                      <a:pt x="63" y="129"/>
                    </a:cubicBezTo>
                    <a:cubicBezTo>
                      <a:pt x="63" y="129"/>
                      <a:pt x="63" y="129"/>
                      <a:pt x="63" y="129"/>
                    </a:cubicBezTo>
                    <a:moveTo>
                      <a:pt x="30" y="99"/>
                    </a:moveTo>
                    <a:cubicBezTo>
                      <a:pt x="31" y="100"/>
                      <a:pt x="33" y="101"/>
                      <a:pt x="34" y="102"/>
                    </a:cubicBezTo>
                    <a:cubicBezTo>
                      <a:pt x="40" y="106"/>
                      <a:pt x="40" y="106"/>
                      <a:pt x="40" y="106"/>
                    </a:cubicBezTo>
                    <a:cubicBezTo>
                      <a:pt x="43" y="109"/>
                      <a:pt x="43" y="109"/>
                      <a:pt x="43" y="109"/>
                    </a:cubicBezTo>
                    <a:cubicBezTo>
                      <a:pt x="44" y="110"/>
                      <a:pt x="45" y="110"/>
                      <a:pt x="46" y="111"/>
                    </a:cubicBezTo>
                    <a:cubicBezTo>
                      <a:pt x="49" y="114"/>
                      <a:pt x="49" y="114"/>
                      <a:pt x="49" y="114"/>
                    </a:cubicBezTo>
                    <a:cubicBezTo>
                      <a:pt x="50" y="114"/>
                      <a:pt x="51" y="115"/>
                      <a:pt x="52" y="116"/>
                    </a:cubicBezTo>
                    <a:cubicBezTo>
                      <a:pt x="56" y="120"/>
                      <a:pt x="56" y="120"/>
                      <a:pt x="56" y="120"/>
                    </a:cubicBezTo>
                    <a:cubicBezTo>
                      <a:pt x="58" y="122"/>
                      <a:pt x="58" y="122"/>
                      <a:pt x="58" y="122"/>
                    </a:cubicBezTo>
                    <a:cubicBezTo>
                      <a:pt x="59" y="124"/>
                      <a:pt x="59" y="124"/>
                      <a:pt x="59" y="124"/>
                    </a:cubicBezTo>
                    <a:cubicBezTo>
                      <a:pt x="60" y="125"/>
                      <a:pt x="60" y="125"/>
                      <a:pt x="60" y="125"/>
                    </a:cubicBezTo>
                    <a:cubicBezTo>
                      <a:pt x="61" y="126"/>
                      <a:pt x="61" y="126"/>
                      <a:pt x="61" y="126"/>
                    </a:cubicBezTo>
                    <a:cubicBezTo>
                      <a:pt x="62" y="127"/>
                      <a:pt x="62" y="127"/>
                      <a:pt x="62" y="127"/>
                    </a:cubicBezTo>
                    <a:cubicBezTo>
                      <a:pt x="62" y="128"/>
                      <a:pt x="62" y="128"/>
                      <a:pt x="62" y="128"/>
                    </a:cubicBezTo>
                    <a:cubicBezTo>
                      <a:pt x="63" y="129"/>
                      <a:pt x="63" y="129"/>
                      <a:pt x="63" y="129"/>
                    </a:cubicBezTo>
                    <a:cubicBezTo>
                      <a:pt x="63" y="128"/>
                      <a:pt x="62" y="128"/>
                      <a:pt x="62" y="127"/>
                    </a:cubicBezTo>
                    <a:cubicBezTo>
                      <a:pt x="60" y="125"/>
                      <a:pt x="60" y="125"/>
                      <a:pt x="60" y="125"/>
                    </a:cubicBezTo>
                    <a:cubicBezTo>
                      <a:pt x="60" y="124"/>
                      <a:pt x="60" y="124"/>
                      <a:pt x="60" y="124"/>
                    </a:cubicBezTo>
                    <a:cubicBezTo>
                      <a:pt x="59" y="123"/>
                      <a:pt x="59" y="123"/>
                      <a:pt x="59" y="123"/>
                    </a:cubicBezTo>
                    <a:cubicBezTo>
                      <a:pt x="56" y="120"/>
                      <a:pt x="56" y="120"/>
                      <a:pt x="56" y="120"/>
                    </a:cubicBezTo>
                    <a:cubicBezTo>
                      <a:pt x="55" y="118"/>
                      <a:pt x="54" y="117"/>
                      <a:pt x="53" y="116"/>
                    </a:cubicBezTo>
                    <a:cubicBezTo>
                      <a:pt x="52" y="115"/>
                      <a:pt x="51" y="114"/>
                      <a:pt x="50" y="113"/>
                    </a:cubicBezTo>
                    <a:cubicBezTo>
                      <a:pt x="46" y="110"/>
                      <a:pt x="46" y="110"/>
                      <a:pt x="46" y="110"/>
                    </a:cubicBezTo>
                    <a:cubicBezTo>
                      <a:pt x="42" y="107"/>
                      <a:pt x="42" y="107"/>
                      <a:pt x="42" y="107"/>
                    </a:cubicBezTo>
                    <a:cubicBezTo>
                      <a:pt x="38" y="104"/>
                      <a:pt x="38" y="104"/>
                      <a:pt x="38" y="104"/>
                    </a:cubicBezTo>
                    <a:cubicBezTo>
                      <a:pt x="37" y="103"/>
                      <a:pt x="36" y="102"/>
                      <a:pt x="34" y="100"/>
                    </a:cubicBezTo>
                    <a:cubicBezTo>
                      <a:pt x="34" y="100"/>
                      <a:pt x="34" y="100"/>
                      <a:pt x="34" y="100"/>
                    </a:cubicBezTo>
                    <a:cubicBezTo>
                      <a:pt x="33" y="100"/>
                      <a:pt x="31" y="99"/>
                      <a:pt x="30" y="99"/>
                    </a:cubicBezTo>
                    <a:cubicBezTo>
                      <a:pt x="30" y="99"/>
                      <a:pt x="30" y="99"/>
                      <a:pt x="30" y="99"/>
                    </a:cubicBezTo>
                    <a:moveTo>
                      <a:pt x="14" y="83"/>
                    </a:moveTo>
                    <a:cubicBezTo>
                      <a:pt x="14" y="83"/>
                      <a:pt x="14" y="83"/>
                      <a:pt x="14" y="83"/>
                    </a:cubicBezTo>
                    <a:cubicBezTo>
                      <a:pt x="14" y="83"/>
                      <a:pt x="14" y="83"/>
                      <a:pt x="14" y="83"/>
                    </a:cubicBezTo>
                    <a:cubicBezTo>
                      <a:pt x="14" y="83"/>
                      <a:pt x="14" y="83"/>
                      <a:pt x="14" y="83"/>
                    </a:cubicBezTo>
                    <a:cubicBezTo>
                      <a:pt x="14" y="83"/>
                      <a:pt x="14" y="83"/>
                      <a:pt x="14" y="83"/>
                    </a:cubicBezTo>
                    <a:cubicBezTo>
                      <a:pt x="14" y="83"/>
                      <a:pt x="14" y="83"/>
                      <a:pt x="14" y="83"/>
                    </a:cubicBezTo>
                    <a:moveTo>
                      <a:pt x="14" y="83"/>
                    </a:moveTo>
                    <a:cubicBezTo>
                      <a:pt x="14" y="83"/>
                      <a:pt x="14" y="83"/>
                      <a:pt x="14" y="83"/>
                    </a:cubicBezTo>
                    <a:cubicBezTo>
                      <a:pt x="14" y="83"/>
                      <a:pt x="14" y="83"/>
                      <a:pt x="14" y="83"/>
                    </a:cubicBezTo>
                    <a:cubicBezTo>
                      <a:pt x="14" y="83"/>
                      <a:pt x="14" y="83"/>
                      <a:pt x="14" y="83"/>
                    </a:cubicBezTo>
                    <a:moveTo>
                      <a:pt x="8" y="70"/>
                    </a:moveTo>
                    <a:cubicBezTo>
                      <a:pt x="8" y="70"/>
                      <a:pt x="8" y="70"/>
                      <a:pt x="8" y="70"/>
                    </a:cubicBezTo>
                    <a:cubicBezTo>
                      <a:pt x="8" y="70"/>
                      <a:pt x="8" y="70"/>
                      <a:pt x="8" y="70"/>
                    </a:cubicBezTo>
                    <a:cubicBezTo>
                      <a:pt x="8" y="70"/>
                      <a:pt x="8" y="70"/>
                      <a:pt x="8" y="70"/>
                    </a:cubicBezTo>
                    <a:moveTo>
                      <a:pt x="8" y="69"/>
                    </a:moveTo>
                    <a:cubicBezTo>
                      <a:pt x="8" y="69"/>
                      <a:pt x="8" y="69"/>
                      <a:pt x="8" y="69"/>
                    </a:cubicBezTo>
                    <a:cubicBezTo>
                      <a:pt x="8" y="69"/>
                      <a:pt x="8" y="69"/>
                      <a:pt x="8" y="69"/>
                    </a:cubicBezTo>
                    <a:cubicBezTo>
                      <a:pt x="8" y="70"/>
                      <a:pt x="8" y="70"/>
                      <a:pt x="8" y="70"/>
                    </a:cubicBezTo>
                    <a:cubicBezTo>
                      <a:pt x="8" y="69"/>
                      <a:pt x="8" y="69"/>
                      <a:pt x="8" y="69"/>
                    </a:cubicBezTo>
                    <a:cubicBezTo>
                      <a:pt x="8" y="69"/>
                      <a:pt x="8" y="69"/>
                      <a:pt x="8" y="69"/>
                    </a:cubicBezTo>
                    <a:moveTo>
                      <a:pt x="9" y="67"/>
                    </a:moveTo>
                    <a:cubicBezTo>
                      <a:pt x="8" y="67"/>
                      <a:pt x="8" y="67"/>
                      <a:pt x="8" y="67"/>
                    </a:cubicBezTo>
                    <a:cubicBezTo>
                      <a:pt x="8" y="68"/>
                      <a:pt x="8" y="68"/>
                      <a:pt x="8" y="68"/>
                    </a:cubicBezTo>
                    <a:cubicBezTo>
                      <a:pt x="9" y="67"/>
                      <a:pt x="9" y="67"/>
                      <a:pt x="9" y="67"/>
                    </a:cubicBezTo>
                    <a:moveTo>
                      <a:pt x="2" y="33"/>
                    </a:moveTo>
                    <a:cubicBezTo>
                      <a:pt x="2" y="34"/>
                      <a:pt x="1" y="34"/>
                      <a:pt x="0" y="35"/>
                    </a:cubicBezTo>
                    <a:cubicBezTo>
                      <a:pt x="0" y="37"/>
                      <a:pt x="0" y="37"/>
                      <a:pt x="0" y="37"/>
                    </a:cubicBezTo>
                    <a:cubicBezTo>
                      <a:pt x="0" y="39"/>
                      <a:pt x="0" y="39"/>
                      <a:pt x="0" y="39"/>
                    </a:cubicBezTo>
                    <a:cubicBezTo>
                      <a:pt x="0" y="40"/>
                      <a:pt x="0" y="41"/>
                      <a:pt x="0" y="42"/>
                    </a:cubicBezTo>
                    <a:cubicBezTo>
                      <a:pt x="0" y="45"/>
                      <a:pt x="0" y="45"/>
                      <a:pt x="0" y="45"/>
                    </a:cubicBezTo>
                    <a:cubicBezTo>
                      <a:pt x="0" y="46"/>
                      <a:pt x="0" y="46"/>
                      <a:pt x="0" y="46"/>
                    </a:cubicBezTo>
                    <a:cubicBezTo>
                      <a:pt x="0" y="47"/>
                      <a:pt x="0" y="47"/>
                      <a:pt x="0" y="47"/>
                    </a:cubicBezTo>
                    <a:cubicBezTo>
                      <a:pt x="0" y="48"/>
                      <a:pt x="0" y="48"/>
                      <a:pt x="0" y="48"/>
                    </a:cubicBezTo>
                    <a:cubicBezTo>
                      <a:pt x="0" y="48"/>
                      <a:pt x="0" y="48"/>
                      <a:pt x="0" y="48"/>
                    </a:cubicBezTo>
                    <a:cubicBezTo>
                      <a:pt x="0" y="48"/>
                      <a:pt x="0" y="48"/>
                      <a:pt x="0" y="48"/>
                    </a:cubicBezTo>
                    <a:cubicBezTo>
                      <a:pt x="0" y="48"/>
                      <a:pt x="0" y="47"/>
                      <a:pt x="0" y="47"/>
                    </a:cubicBezTo>
                    <a:cubicBezTo>
                      <a:pt x="0" y="47"/>
                      <a:pt x="0" y="47"/>
                      <a:pt x="0" y="48"/>
                    </a:cubicBezTo>
                    <a:cubicBezTo>
                      <a:pt x="0" y="48"/>
                      <a:pt x="0" y="48"/>
                      <a:pt x="0" y="48"/>
                    </a:cubicBezTo>
                    <a:cubicBezTo>
                      <a:pt x="0" y="48"/>
                      <a:pt x="0" y="48"/>
                      <a:pt x="0" y="48"/>
                    </a:cubicBezTo>
                    <a:cubicBezTo>
                      <a:pt x="0" y="48"/>
                      <a:pt x="0" y="48"/>
                      <a:pt x="0" y="48"/>
                    </a:cubicBezTo>
                    <a:cubicBezTo>
                      <a:pt x="1" y="50"/>
                      <a:pt x="1" y="50"/>
                      <a:pt x="1" y="50"/>
                    </a:cubicBezTo>
                    <a:cubicBezTo>
                      <a:pt x="1" y="53"/>
                      <a:pt x="1" y="53"/>
                      <a:pt x="1" y="53"/>
                    </a:cubicBezTo>
                    <a:cubicBezTo>
                      <a:pt x="1" y="56"/>
                      <a:pt x="1" y="56"/>
                      <a:pt x="1" y="56"/>
                    </a:cubicBezTo>
                    <a:cubicBezTo>
                      <a:pt x="2" y="58"/>
                      <a:pt x="2" y="58"/>
                      <a:pt x="2" y="58"/>
                    </a:cubicBezTo>
                    <a:cubicBezTo>
                      <a:pt x="2" y="59"/>
                      <a:pt x="2" y="60"/>
                      <a:pt x="3" y="61"/>
                    </a:cubicBezTo>
                    <a:cubicBezTo>
                      <a:pt x="3" y="62"/>
                      <a:pt x="3" y="64"/>
                      <a:pt x="4" y="66"/>
                    </a:cubicBezTo>
                    <a:cubicBezTo>
                      <a:pt x="6" y="71"/>
                      <a:pt x="6" y="71"/>
                      <a:pt x="6" y="71"/>
                    </a:cubicBezTo>
                    <a:cubicBezTo>
                      <a:pt x="9" y="76"/>
                      <a:pt x="9" y="76"/>
                      <a:pt x="9" y="76"/>
                    </a:cubicBezTo>
                    <a:cubicBezTo>
                      <a:pt x="10" y="78"/>
                      <a:pt x="10" y="78"/>
                      <a:pt x="10" y="78"/>
                    </a:cubicBezTo>
                    <a:cubicBezTo>
                      <a:pt x="11" y="79"/>
                      <a:pt x="11" y="79"/>
                      <a:pt x="11" y="79"/>
                    </a:cubicBezTo>
                    <a:cubicBezTo>
                      <a:pt x="12" y="80"/>
                      <a:pt x="12" y="80"/>
                      <a:pt x="12" y="80"/>
                    </a:cubicBezTo>
                    <a:cubicBezTo>
                      <a:pt x="13" y="82"/>
                      <a:pt x="13" y="82"/>
                      <a:pt x="13" y="82"/>
                    </a:cubicBezTo>
                    <a:cubicBezTo>
                      <a:pt x="14" y="83"/>
                      <a:pt x="14" y="83"/>
                      <a:pt x="14" y="83"/>
                    </a:cubicBezTo>
                    <a:cubicBezTo>
                      <a:pt x="14" y="83"/>
                      <a:pt x="14" y="83"/>
                      <a:pt x="14" y="83"/>
                    </a:cubicBezTo>
                    <a:cubicBezTo>
                      <a:pt x="14" y="83"/>
                      <a:pt x="14" y="83"/>
                      <a:pt x="14" y="83"/>
                    </a:cubicBezTo>
                    <a:cubicBezTo>
                      <a:pt x="14" y="83"/>
                      <a:pt x="14" y="83"/>
                      <a:pt x="14" y="83"/>
                    </a:cubicBezTo>
                    <a:cubicBezTo>
                      <a:pt x="15" y="84"/>
                      <a:pt x="15" y="84"/>
                      <a:pt x="15" y="84"/>
                    </a:cubicBezTo>
                    <a:cubicBezTo>
                      <a:pt x="18" y="88"/>
                      <a:pt x="18" y="88"/>
                      <a:pt x="18" y="88"/>
                    </a:cubicBezTo>
                    <a:cubicBezTo>
                      <a:pt x="21" y="91"/>
                      <a:pt x="21" y="91"/>
                      <a:pt x="21" y="91"/>
                    </a:cubicBezTo>
                    <a:cubicBezTo>
                      <a:pt x="23" y="93"/>
                      <a:pt x="23" y="93"/>
                      <a:pt x="23" y="93"/>
                    </a:cubicBezTo>
                    <a:cubicBezTo>
                      <a:pt x="24" y="93"/>
                      <a:pt x="26" y="94"/>
                      <a:pt x="27" y="94"/>
                    </a:cubicBezTo>
                    <a:cubicBezTo>
                      <a:pt x="27" y="94"/>
                      <a:pt x="27" y="94"/>
                      <a:pt x="27" y="94"/>
                    </a:cubicBezTo>
                    <a:cubicBezTo>
                      <a:pt x="25" y="93"/>
                      <a:pt x="24" y="92"/>
                      <a:pt x="23" y="90"/>
                    </a:cubicBezTo>
                    <a:cubicBezTo>
                      <a:pt x="23" y="90"/>
                      <a:pt x="22" y="89"/>
                      <a:pt x="21" y="89"/>
                    </a:cubicBezTo>
                    <a:cubicBezTo>
                      <a:pt x="20" y="87"/>
                      <a:pt x="20" y="87"/>
                      <a:pt x="20" y="87"/>
                    </a:cubicBezTo>
                    <a:cubicBezTo>
                      <a:pt x="20" y="87"/>
                      <a:pt x="20" y="87"/>
                      <a:pt x="20" y="87"/>
                    </a:cubicBezTo>
                    <a:cubicBezTo>
                      <a:pt x="19" y="87"/>
                      <a:pt x="19" y="87"/>
                      <a:pt x="19" y="87"/>
                    </a:cubicBezTo>
                    <a:cubicBezTo>
                      <a:pt x="16" y="83"/>
                      <a:pt x="16" y="83"/>
                      <a:pt x="16" y="83"/>
                    </a:cubicBezTo>
                    <a:cubicBezTo>
                      <a:pt x="16" y="82"/>
                      <a:pt x="16" y="82"/>
                      <a:pt x="16" y="82"/>
                    </a:cubicBezTo>
                    <a:cubicBezTo>
                      <a:pt x="16" y="82"/>
                      <a:pt x="16" y="82"/>
                      <a:pt x="16" y="82"/>
                    </a:cubicBezTo>
                    <a:cubicBezTo>
                      <a:pt x="16" y="82"/>
                      <a:pt x="16" y="82"/>
                      <a:pt x="16" y="82"/>
                    </a:cubicBezTo>
                    <a:cubicBezTo>
                      <a:pt x="16" y="82"/>
                      <a:pt x="16" y="82"/>
                      <a:pt x="16" y="82"/>
                    </a:cubicBezTo>
                    <a:cubicBezTo>
                      <a:pt x="16" y="82"/>
                      <a:pt x="16" y="82"/>
                      <a:pt x="16" y="82"/>
                    </a:cubicBezTo>
                    <a:cubicBezTo>
                      <a:pt x="15" y="81"/>
                      <a:pt x="15" y="81"/>
                      <a:pt x="15" y="81"/>
                    </a:cubicBezTo>
                    <a:cubicBezTo>
                      <a:pt x="13" y="78"/>
                      <a:pt x="13" y="78"/>
                      <a:pt x="13" y="78"/>
                    </a:cubicBezTo>
                    <a:cubicBezTo>
                      <a:pt x="13" y="78"/>
                      <a:pt x="12" y="77"/>
                      <a:pt x="12" y="76"/>
                    </a:cubicBezTo>
                    <a:cubicBezTo>
                      <a:pt x="11" y="74"/>
                      <a:pt x="11" y="74"/>
                      <a:pt x="11" y="74"/>
                    </a:cubicBezTo>
                    <a:cubicBezTo>
                      <a:pt x="8" y="70"/>
                      <a:pt x="8" y="70"/>
                      <a:pt x="8" y="70"/>
                    </a:cubicBezTo>
                    <a:cubicBezTo>
                      <a:pt x="8" y="70"/>
                      <a:pt x="8" y="70"/>
                      <a:pt x="8" y="70"/>
                    </a:cubicBezTo>
                    <a:cubicBezTo>
                      <a:pt x="8" y="70"/>
                      <a:pt x="8" y="70"/>
                      <a:pt x="8" y="70"/>
                    </a:cubicBezTo>
                    <a:cubicBezTo>
                      <a:pt x="8" y="70"/>
                      <a:pt x="8" y="70"/>
                      <a:pt x="8" y="70"/>
                    </a:cubicBezTo>
                    <a:cubicBezTo>
                      <a:pt x="8" y="70"/>
                      <a:pt x="8" y="70"/>
                      <a:pt x="8" y="70"/>
                    </a:cubicBezTo>
                    <a:cubicBezTo>
                      <a:pt x="8" y="70"/>
                      <a:pt x="8" y="70"/>
                      <a:pt x="8" y="70"/>
                    </a:cubicBezTo>
                    <a:cubicBezTo>
                      <a:pt x="8" y="70"/>
                      <a:pt x="8" y="70"/>
                      <a:pt x="8" y="70"/>
                    </a:cubicBezTo>
                    <a:cubicBezTo>
                      <a:pt x="8" y="70"/>
                      <a:pt x="8" y="70"/>
                      <a:pt x="8" y="70"/>
                    </a:cubicBezTo>
                    <a:cubicBezTo>
                      <a:pt x="8" y="70"/>
                      <a:pt x="8" y="70"/>
                      <a:pt x="8" y="70"/>
                    </a:cubicBezTo>
                    <a:cubicBezTo>
                      <a:pt x="8" y="69"/>
                      <a:pt x="8" y="69"/>
                      <a:pt x="8" y="69"/>
                    </a:cubicBezTo>
                    <a:cubicBezTo>
                      <a:pt x="8" y="69"/>
                      <a:pt x="8" y="69"/>
                      <a:pt x="8" y="69"/>
                    </a:cubicBezTo>
                    <a:cubicBezTo>
                      <a:pt x="8" y="69"/>
                      <a:pt x="8" y="69"/>
                      <a:pt x="8" y="69"/>
                    </a:cubicBezTo>
                    <a:cubicBezTo>
                      <a:pt x="8" y="69"/>
                      <a:pt x="8" y="69"/>
                      <a:pt x="8" y="69"/>
                    </a:cubicBezTo>
                    <a:cubicBezTo>
                      <a:pt x="7" y="66"/>
                      <a:pt x="7" y="66"/>
                      <a:pt x="7" y="66"/>
                    </a:cubicBezTo>
                    <a:cubicBezTo>
                      <a:pt x="6" y="65"/>
                      <a:pt x="6" y="64"/>
                      <a:pt x="6" y="63"/>
                    </a:cubicBezTo>
                    <a:cubicBezTo>
                      <a:pt x="5" y="60"/>
                      <a:pt x="5" y="60"/>
                      <a:pt x="5" y="60"/>
                    </a:cubicBezTo>
                    <a:cubicBezTo>
                      <a:pt x="4" y="59"/>
                      <a:pt x="4" y="58"/>
                      <a:pt x="4" y="58"/>
                    </a:cubicBezTo>
                    <a:cubicBezTo>
                      <a:pt x="4" y="56"/>
                      <a:pt x="4" y="56"/>
                      <a:pt x="4" y="56"/>
                    </a:cubicBezTo>
                    <a:cubicBezTo>
                      <a:pt x="3" y="55"/>
                      <a:pt x="3" y="54"/>
                      <a:pt x="3" y="53"/>
                    </a:cubicBezTo>
                    <a:cubicBezTo>
                      <a:pt x="3" y="49"/>
                      <a:pt x="3" y="49"/>
                      <a:pt x="3" y="49"/>
                    </a:cubicBezTo>
                    <a:cubicBezTo>
                      <a:pt x="2" y="47"/>
                      <a:pt x="2" y="47"/>
                      <a:pt x="2" y="47"/>
                    </a:cubicBezTo>
                    <a:cubicBezTo>
                      <a:pt x="2" y="46"/>
                      <a:pt x="2" y="46"/>
                      <a:pt x="2" y="46"/>
                    </a:cubicBezTo>
                    <a:cubicBezTo>
                      <a:pt x="2" y="42"/>
                      <a:pt x="2" y="42"/>
                      <a:pt x="2" y="42"/>
                    </a:cubicBezTo>
                    <a:cubicBezTo>
                      <a:pt x="2" y="42"/>
                      <a:pt x="2" y="42"/>
                      <a:pt x="2" y="42"/>
                    </a:cubicBezTo>
                    <a:cubicBezTo>
                      <a:pt x="2" y="42"/>
                      <a:pt x="2" y="42"/>
                      <a:pt x="2" y="42"/>
                    </a:cubicBezTo>
                    <a:cubicBezTo>
                      <a:pt x="2" y="38"/>
                      <a:pt x="2" y="38"/>
                      <a:pt x="2" y="38"/>
                    </a:cubicBezTo>
                    <a:cubicBezTo>
                      <a:pt x="2" y="37"/>
                      <a:pt x="2" y="36"/>
                      <a:pt x="2" y="35"/>
                    </a:cubicBezTo>
                    <a:cubicBezTo>
                      <a:pt x="2" y="33"/>
                      <a:pt x="2" y="33"/>
                      <a:pt x="2" y="33"/>
                    </a:cubicBezTo>
                    <a:moveTo>
                      <a:pt x="9" y="0"/>
                    </a:moveTo>
                    <a:cubicBezTo>
                      <a:pt x="9" y="0"/>
                      <a:pt x="9" y="1"/>
                      <a:pt x="9" y="1"/>
                    </a:cubicBezTo>
                    <a:cubicBezTo>
                      <a:pt x="9" y="1"/>
                      <a:pt x="9" y="2"/>
                      <a:pt x="9" y="2"/>
                    </a:cubicBezTo>
                    <a:cubicBezTo>
                      <a:pt x="9" y="2"/>
                      <a:pt x="9" y="2"/>
                      <a:pt x="9" y="2"/>
                    </a:cubicBezTo>
                    <a:cubicBezTo>
                      <a:pt x="9" y="0"/>
                      <a:pt x="9" y="0"/>
                      <a:pt x="9"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1" name="Freeform 535">
                <a:extLst>
                  <a:ext uri="{FF2B5EF4-FFF2-40B4-BE49-F238E27FC236}">
                    <a16:creationId xmlns:a16="http://schemas.microsoft.com/office/drawing/2014/main" id="{E9D4C40F-993D-4295-9404-A3EBF2A05CFB}"/>
                  </a:ext>
                </a:extLst>
              </p:cNvPr>
              <p:cNvSpPr>
                <a:spLocks noEditPoints="1"/>
              </p:cNvSpPr>
              <p:nvPr/>
            </p:nvSpPr>
            <p:spPr bwMode="auto">
              <a:xfrm>
                <a:off x="1608" y="2249"/>
                <a:ext cx="40" cy="119"/>
              </a:xfrm>
              <a:custGeom>
                <a:avLst/>
                <a:gdLst>
                  <a:gd name="T0" fmla="*/ 9 w 17"/>
                  <a:gd name="T1" fmla="*/ 37 h 50"/>
                  <a:gd name="T2" fmla="*/ 9 w 17"/>
                  <a:gd name="T3" fmla="*/ 37 h 50"/>
                  <a:gd name="T4" fmla="*/ 7 w 17"/>
                  <a:gd name="T5" fmla="*/ 36 h 50"/>
                  <a:gd name="T6" fmla="*/ 8 w 17"/>
                  <a:gd name="T7" fmla="*/ 36 h 50"/>
                  <a:gd name="T8" fmla="*/ 7 w 17"/>
                  <a:gd name="T9" fmla="*/ 36 h 50"/>
                  <a:gd name="T10" fmla="*/ 2 w 17"/>
                  <a:gd name="T11" fmla="*/ 2 h 50"/>
                  <a:gd name="T12" fmla="*/ 2 w 17"/>
                  <a:gd name="T13" fmla="*/ 2 h 50"/>
                  <a:gd name="T14" fmla="*/ 0 w 17"/>
                  <a:gd name="T15" fmla="*/ 2 h 50"/>
                  <a:gd name="T16" fmla="*/ 0 w 17"/>
                  <a:gd name="T17" fmla="*/ 7 h 50"/>
                  <a:gd name="T18" fmla="*/ 0 w 17"/>
                  <a:gd name="T19" fmla="*/ 17 h 50"/>
                  <a:gd name="T20" fmla="*/ 7 w 17"/>
                  <a:gd name="T21" fmla="*/ 38 h 50"/>
                  <a:gd name="T22" fmla="*/ 7 w 17"/>
                  <a:gd name="T23" fmla="*/ 38 h 50"/>
                  <a:gd name="T24" fmla="*/ 7 w 17"/>
                  <a:gd name="T25" fmla="*/ 39 h 50"/>
                  <a:gd name="T26" fmla="*/ 9 w 17"/>
                  <a:gd name="T27" fmla="*/ 43 h 50"/>
                  <a:gd name="T28" fmla="*/ 14 w 17"/>
                  <a:gd name="T29" fmla="*/ 50 h 50"/>
                  <a:gd name="T30" fmla="*/ 17 w 17"/>
                  <a:gd name="T31" fmla="*/ 49 h 50"/>
                  <a:gd name="T32" fmla="*/ 16 w 17"/>
                  <a:gd name="T33" fmla="*/ 48 h 50"/>
                  <a:gd name="T34" fmla="*/ 16 w 17"/>
                  <a:gd name="T35" fmla="*/ 48 h 50"/>
                  <a:gd name="T36" fmla="*/ 16 w 17"/>
                  <a:gd name="T37" fmla="*/ 48 h 50"/>
                  <a:gd name="T38" fmla="*/ 16 w 17"/>
                  <a:gd name="T39" fmla="*/ 48 h 50"/>
                  <a:gd name="T40" fmla="*/ 15 w 17"/>
                  <a:gd name="T41" fmla="*/ 47 h 50"/>
                  <a:gd name="T42" fmla="*/ 13 w 17"/>
                  <a:gd name="T43" fmla="*/ 43 h 50"/>
                  <a:gd name="T44" fmla="*/ 9 w 17"/>
                  <a:gd name="T45" fmla="*/ 37 h 50"/>
                  <a:gd name="T46" fmla="*/ 9 w 17"/>
                  <a:gd name="T47" fmla="*/ 37 h 50"/>
                  <a:gd name="T48" fmla="*/ 6 w 17"/>
                  <a:gd name="T49" fmla="*/ 31 h 50"/>
                  <a:gd name="T50" fmla="*/ 5 w 17"/>
                  <a:gd name="T51" fmla="*/ 27 h 50"/>
                  <a:gd name="T52" fmla="*/ 3 w 17"/>
                  <a:gd name="T53" fmla="*/ 22 h 50"/>
                  <a:gd name="T54" fmla="*/ 3 w 17"/>
                  <a:gd name="T55" fmla="*/ 17 h 50"/>
                  <a:gd name="T56" fmla="*/ 2 w 17"/>
                  <a:gd name="T57" fmla="*/ 12 h 50"/>
                  <a:gd name="T58" fmla="*/ 2 w 17"/>
                  <a:gd name="T59" fmla="*/ 8 h 50"/>
                  <a:gd name="T60" fmla="*/ 2 w 17"/>
                  <a:gd name="T61" fmla="*/ 3 h 50"/>
                  <a:gd name="T62" fmla="*/ 2 w 17"/>
                  <a:gd name="T63" fmla="*/ 2 h 50"/>
                  <a:gd name="T64" fmla="*/ 2 w 17"/>
                  <a:gd name="T6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 h="50">
                    <a:moveTo>
                      <a:pt x="9" y="37"/>
                    </a:moveTo>
                    <a:cubicBezTo>
                      <a:pt x="9" y="37"/>
                      <a:pt x="9" y="37"/>
                      <a:pt x="9" y="37"/>
                    </a:cubicBezTo>
                    <a:cubicBezTo>
                      <a:pt x="9" y="37"/>
                      <a:pt x="9" y="37"/>
                      <a:pt x="9" y="37"/>
                    </a:cubicBezTo>
                    <a:cubicBezTo>
                      <a:pt x="9" y="37"/>
                      <a:pt x="9" y="37"/>
                      <a:pt x="9" y="37"/>
                    </a:cubicBezTo>
                    <a:cubicBezTo>
                      <a:pt x="9" y="37"/>
                      <a:pt x="9" y="37"/>
                      <a:pt x="9" y="37"/>
                    </a:cubicBezTo>
                    <a:moveTo>
                      <a:pt x="7" y="36"/>
                    </a:moveTo>
                    <a:cubicBezTo>
                      <a:pt x="7" y="36"/>
                      <a:pt x="7" y="36"/>
                      <a:pt x="7" y="36"/>
                    </a:cubicBezTo>
                    <a:cubicBezTo>
                      <a:pt x="8" y="36"/>
                      <a:pt x="8" y="36"/>
                      <a:pt x="8" y="36"/>
                    </a:cubicBezTo>
                    <a:cubicBezTo>
                      <a:pt x="8" y="36"/>
                      <a:pt x="8" y="36"/>
                      <a:pt x="8" y="36"/>
                    </a:cubicBezTo>
                    <a:cubicBezTo>
                      <a:pt x="7" y="36"/>
                      <a:pt x="7" y="36"/>
                      <a:pt x="7" y="36"/>
                    </a:cubicBezTo>
                    <a:moveTo>
                      <a:pt x="2" y="2"/>
                    </a:moveTo>
                    <a:cubicBezTo>
                      <a:pt x="2" y="2"/>
                      <a:pt x="2" y="2"/>
                      <a:pt x="2" y="2"/>
                    </a:cubicBezTo>
                    <a:cubicBezTo>
                      <a:pt x="2" y="2"/>
                      <a:pt x="2" y="2"/>
                      <a:pt x="2" y="2"/>
                    </a:cubicBezTo>
                    <a:cubicBezTo>
                      <a:pt x="2" y="2"/>
                      <a:pt x="2" y="2"/>
                      <a:pt x="2" y="2"/>
                    </a:cubicBezTo>
                    <a:moveTo>
                      <a:pt x="2" y="0"/>
                    </a:moveTo>
                    <a:cubicBezTo>
                      <a:pt x="0" y="2"/>
                      <a:pt x="0" y="2"/>
                      <a:pt x="0" y="2"/>
                    </a:cubicBezTo>
                    <a:cubicBezTo>
                      <a:pt x="0" y="2"/>
                      <a:pt x="0" y="2"/>
                      <a:pt x="0" y="2"/>
                    </a:cubicBezTo>
                    <a:cubicBezTo>
                      <a:pt x="0" y="3"/>
                      <a:pt x="0" y="5"/>
                      <a:pt x="0" y="7"/>
                    </a:cubicBezTo>
                    <a:cubicBezTo>
                      <a:pt x="0" y="8"/>
                      <a:pt x="0" y="10"/>
                      <a:pt x="0" y="12"/>
                    </a:cubicBezTo>
                    <a:cubicBezTo>
                      <a:pt x="0" y="14"/>
                      <a:pt x="0" y="15"/>
                      <a:pt x="0" y="17"/>
                    </a:cubicBezTo>
                    <a:cubicBezTo>
                      <a:pt x="1" y="24"/>
                      <a:pt x="3" y="31"/>
                      <a:pt x="6" y="38"/>
                    </a:cubicBezTo>
                    <a:cubicBezTo>
                      <a:pt x="7" y="38"/>
                      <a:pt x="7" y="38"/>
                      <a:pt x="7" y="38"/>
                    </a:cubicBezTo>
                    <a:cubicBezTo>
                      <a:pt x="7" y="38"/>
                      <a:pt x="7" y="38"/>
                      <a:pt x="7" y="38"/>
                    </a:cubicBezTo>
                    <a:cubicBezTo>
                      <a:pt x="7" y="38"/>
                      <a:pt x="7" y="38"/>
                      <a:pt x="7" y="38"/>
                    </a:cubicBezTo>
                    <a:cubicBezTo>
                      <a:pt x="7" y="39"/>
                      <a:pt x="7" y="39"/>
                      <a:pt x="7" y="39"/>
                    </a:cubicBezTo>
                    <a:cubicBezTo>
                      <a:pt x="7" y="39"/>
                      <a:pt x="7" y="39"/>
                      <a:pt x="7" y="39"/>
                    </a:cubicBezTo>
                    <a:cubicBezTo>
                      <a:pt x="8" y="40"/>
                      <a:pt x="8" y="40"/>
                      <a:pt x="8" y="40"/>
                    </a:cubicBezTo>
                    <a:cubicBezTo>
                      <a:pt x="9" y="43"/>
                      <a:pt x="9" y="43"/>
                      <a:pt x="9" y="43"/>
                    </a:cubicBezTo>
                    <a:cubicBezTo>
                      <a:pt x="10" y="45"/>
                      <a:pt x="11" y="46"/>
                      <a:pt x="12" y="48"/>
                    </a:cubicBezTo>
                    <a:cubicBezTo>
                      <a:pt x="13" y="49"/>
                      <a:pt x="13" y="49"/>
                      <a:pt x="14" y="50"/>
                    </a:cubicBezTo>
                    <a:cubicBezTo>
                      <a:pt x="14" y="50"/>
                      <a:pt x="14" y="50"/>
                      <a:pt x="14" y="50"/>
                    </a:cubicBezTo>
                    <a:cubicBezTo>
                      <a:pt x="15" y="50"/>
                      <a:pt x="16" y="50"/>
                      <a:pt x="17" y="49"/>
                    </a:cubicBezTo>
                    <a:cubicBezTo>
                      <a:pt x="17" y="49"/>
                      <a:pt x="17" y="49"/>
                      <a:pt x="17" y="49"/>
                    </a:cubicBezTo>
                    <a:cubicBezTo>
                      <a:pt x="16" y="48"/>
                      <a:pt x="16" y="48"/>
                      <a:pt x="16" y="48"/>
                    </a:cubicBezTo>
                    <a:cubicBezTo>
                      <a:pt x="16" y="48"/>
                      <a:pt x="16" y="48"/>
                      <a:pt x="16" y="48"/>
                    </a:cubicBezTo>
                    <a:cubicBezTo>
                      <a:pt x="16" y="48"/>
                      <a:pt x="16" y="48"/>
                      <a:pt x="16" y="48"/>
                    </a:cubicBezTo>
                    <a:cubicBezTo>
                      <a:pt x="16" y="48"/>
                      <a:pt x="16" y="48"/>
                      <a:pt x="16" y="48"/>
                    </a:cubicBezTo>
                    <a:cubicBezTo>
                      <a:pt x="16" y="48"/>
                      <a:pt x="16" y="48"/>
                      <a:pt x="16" y="48"/>
                    </a:cubicBezTo>
                    <a:cubicBezTo>
                      <a:pt x="16" y="48"/>
                      <a:pt x="16" y="48"/>
                      <a:pt x="16" y="48"/>
                    </a:cubicBezTo>
                    <a:cubicBezTo>
                      <a:pt x="16" y="48"/>
                      <a:pt x="16" y="48"/>
                      <a:pt x="16" y="48"/>
                    </a:cubicBezTo>
                    <a:cubicBezTo>
                      <a:pt x="16" y="48"/>
                      <a:pt x="16" y="48"/>
                      <a:pt x="16" y="48"/>
                    </a:cubicBezTo>
                    <a:cubicBezTo>
                      <a:pt x="15" y="47"/>
                      <a:pt x="15" y="47"/>
                      <a:pt x="15" y="47"/>
                    </a:cubicBezTo>
                    <a:cubicBezTo>
                      <a:pt x="14" y="45"/>
                      <a:pt x="14" y="45"/>
                      <a:pt x="14" y="45"/>
                    </a:cubicBezTo>
                    <a:cubicBezTo>
                      <a:pt x="14" y="45"/>
                      <a:pt x="13" y="44"/>
                      <a:pt x="13" y="43"/>
                    </a:cubicBezTo>
                    <a:cubicBezTo>
                      <a:pt x="11" y="41"/>
                      <a:pt x="11" y="41"/>
                      <a:pt x="11" y="41"/>
                    </a:cubicBezTo>
                    <a:cubicBezTo>
                      <a:pt x="9" y="37"/>
                      <a:pt x="9" y="37"/>
                      <a:pt x="9" y="37"/>
                    </a:cubicBezTo>
                    <a:cubicBezTo>
                      <a:pt x="9" y="37"/>
                      <a:pt x="9" y="37"/>
                      <a:pt x="9" y="37"/>
                    </a:cubicBezTo>
                    <a:cubicBezTo>
                      <a:pt x="9" y="37"/>
                      <a:pt x="9" y="37"/>
                      <a:pt x="9" y="37"/>
                    </a:cubicBezTo>
                    <a:cubicBezTo>
                      <a:pt x="8" y="34"/>
                      <a:pt x="8" y="34"/>
                      <a:pt x="8" y="34"/>
                    </a:cubicBezTo>
                    <a:cubicBezTo>
                      <a:pt x="7" y="33"/>
                      <a:pt x="7" y="32"/>
                      <a:pt x="6" y="31"/>
                    </a:cubicBezTo>
                    <a:cubicBezTo>
                      <a:pt x="5" y="28"/>
                      <a:pt x="5" y="28"/>
                      <a:pt x="5" y="28"/>
                    </a:cubicBezTo>
                    <a:cubicBezTo>
                      <a:pt x="5" y="28"/>
                      <a:pt x="5" y="27"/>
                      <a:pt x="5" y="27"/>
                    </a:cubicBezTo>
                    <a:cubicBezTo>
                      <a:pt x="4" y="25"/>
                      <a:pt x="4" y="25"/>
                      <a:pt x="4" y="25"/>
                    </a:cubicBezTo>
                    <a:cubicBezTo>
                      <a:pt x="4" y="24"/>
                      <a:pt x="4" y="23"/>
                      <a:pt x="3" y="22"/>
                    </a:cubicBezTo>
                    <a:cubicBezTo>
                      <a:pt x="3" y="18"/>
                      <a:pt x="3" y="18"/>
                      <a:pt x="3" y="18"/>
                    </a:cubicBezTo>
                    <a:cubicBezTo>
                      <a:pt x="3" y="17"/>
                      <a:pt x="3" y="17"/>
                      <a:pt x="3" y="17"/>
                    </a:cubicBezTo>
                    <a:cubicBezTo>
                      <a:pt x="2" y="15"/>
                      <a:pt x="2" y="15"/>
                      <a:pt x="2" y="15"/>
                    </a:cubicBezTo>
                    <a:cubicBezTo>
                      <a:pt x="2" y="12"/>
                      <a:pt x="2" y="12"/>
                      <a:pt x="2" y="12"/>
                    </a:cubicBezTo>
                    <a:cubicBezTo>
                      <a:pt x="2" y="12"/>
                      <a:pt x="2" y="12"/>
                      <a:pt x="2" y="12"/>
                    </a:cubicBezTo>
                    <a:cubicBezTo>
                      <a:pt x="2" y="8"/>
                      <a:pt x="2" y="8"/>
                      <a:pt x="2" y="8"/>
                    </a:cubicBezTo>
                    <a:cubicBezTo>
                      <a:pt x="2" y="7"/>
                      <a:pt x="2" y="6"/>
                      <a:pt x="2" y="5"/>
                    </a:cubicBezTo>
                    <a:cubicBezTo>
                      <a:pt x="2" y="3"/>
                      <a:pt x="2" y="3"/>
                      <a:pt x="2" y="3"/>
                    </a:cubicBezTo>
                    <a:cubicBezTo>
                      <a:pt x="2" y="2"/>
                      <a:pt x="2" y="2"/>
                      <a:pt x="2" y="2"/>
                    </a:cubicBezTo>
                    <a:cubicBezTo>
                      <a:pt x="2" y="2"/>
                      <a:pt x="2" y="2"/>
                      <a:pt x="2" y="2"/>
                    </a:cubicBezTo>
                    <a:cubicBezTo>
                      <a:pt x="2" y="1"/>
                      <a:pt x="2" y="1"/>
                      <a:pt x="2" y="1"/>
                    </a:cubicBezTo>
                    <a:cubicBezTo>
                      <a:pt x="2" y="0"/>
                      <a:pt x="2" y="0"/>
                      <a:pt x="2"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2" name="Freeform 536">
                <a:extLst>
                  <a:ext uri="{FF2B5EF4-FFF2-40B4-BE49-F238E27FC236}">
                    <a16:creationId xmlns:a16="http://schemas.microsoft.com/office/drawing/2014/main" id="{7CB8BBF3-0188-4D06-B57A-95E18BA05C37}"/>
                  </a:ext>
                </a:extLst>
              </p:cNvPr>
              <p:cNvSpPr>
                <a:spLocks/>
              </p:cNvSpPr>
              <p:nvPr/>
            </p:nvSpPr>
            <p:spPr bwMode="auto">
              <a:xfrm>
                <a:off x="1641" y="2366"/>
                <a:ext cx="19" cy="12"/>
              </a:xfrm>
              <a:custGeom>
                <a:avLst/>
                <a:gdLst>
                  <a:gd name="T0" fmla="*/ 3 w 8"/>
                  <a:gd name="T1" fmla="*/ 0 h 5"/>
                  <a:gd name="T2" fmla="*/ 0 w 8"/>
                  <a:gd name="T3" fmla="*/ 1 h 5"/>
                  <a:gd name="T4" fmla="*/ 2 w 8"/>
                  <a:gd name="T5" fmla="*/ 3 h 5"/>
                  <a:gd name="T6" fmla="*/ 4 w 8"/>
                  <a:gd name="T7" fmla="*/ 5 h 5"/>
                  <a:gd name="T8" fmla="*/ 8 w 8"/>
                  <a:gd name="T9" fmla="*/ 5 h 5"/>
                  <a:gd name="T10" fmla="*/ 6 w 8"/>
                  <a:gd name="T11" fmla="*/ 3 h 5"/>
                  <a:gd name="T12" fmla="*/ 6 w 8"/>
                  <a:gd name="T13" fmla="*/ 4 h 5"/>
                  <a:gd name="T14" fmla="*/ 3 w 8"/>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5">
                    <a:moveTo>
                      <a:pt x="3" y="0"/>
                    </a:moveTo>
                    <a:cubicBezTo>
                      <a:pt x="2" y="1"/>
                      <a:pt x="1" y="1"/>
                      <a:pt x="0" y="1"/>
                    </a:cubicBezTo>
                    <a:cubicBezTo>
                      <a:pt x="2" y="3"/>
                      <a:pt x="2" y="3"/>
                      <a:pt x="2" y="3"/>
                    </a:cubicBezTo>
                    <a:cubicBezTo>
                      <a:pt x="4" y="5"/>
                      <a:pt x="4" y="5"/>
                      <a:pt x="4" y="5"/>
                    </a:cubicBezTo>
                    <a:cubicBezTo>
                      <a:pt x="5" y="5"/>
                      <a:pt x="6" y="5"/>
                      <a:pt x="8" y="5"/>
                    </a:cubicBezTo>
                    <a:cubicBezTo>
                      <a:pt x="6" y="3"/>
                      <a:pt x="6" y="3"/>
                      <a:pt x="6" y="3"/>
                    </a:cubicBezTo>
                    <a:cubicBezTo>
                      <a:pt x="6" y="4"/>
                      <a:pt x="6" y="4"/>
                      <a:pt x="6" y="4"/>
                    </a:cubicBezTo>
                    <a:cubicBezTo>
                      <a:pt x="3" y="0"/>
                      <a:pt x="3" y="0"/>
                      <a:pt x="3"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3" name="Freeform 537">
                <a:extLst>
                  <a:ext uri="{FF2B5EF4-FFF2-40B4-BE49-F238E27FC236}">
                    <a16:creationId xmlns:a16="http://schemas.microsoft.com/office/drawing/2014/main" id="{A826DD0A-E0A1-44DC-9584-F0DD0D0BAF20}"/>
                  </a:ext>
                </a:extLst>
              </p:cNvPr>
              <p:cNvSpPr>
                <a:spLocks/>
              </p:cNvSpPr>
              <p:nvPr/>
            </p:nvSpPr>
            <p:spPr bwMode="auto">
              <a:xfrm>
                <a:off x="1651" y="2378"/>
                <a:ext cx="11" cy="7"/>
              </a:xfrm>
              <a:custGeom>
                <a:avLst/>
                <a:gdLst>
                  <a:gd name="T0" fmla="*/ 4 w 5"/>
                  <a:gd name="T1" fmla="*/ 0 h 3"/>
                  <a:gd name="T2" fmla="*/ 0 w 5"/>
                  <a:gd name="T3" fmla="*/ 0 h 3"/>
                  <a:gd name="T4" fmla="*/ 0 w 5"/>
                  <a:gd name="T5" fmla="*/ 1 h 3"/>
                  <a:gd name="T6" fmla="*/ 2 w 5"/>
                  <a:gd name="T7" fmla="*/ 3 h 3"/>
                  <a:gd name="T8" fmla="*/ 2 w 5"/>
                  <a:gd name="T9" fmla="*/ 3 h 3"/>
                  <a:gd name="T10" fmla="*/ 5 w 5"/>
                  <a:gd name="T11" fmla="*/ 1 h 3"/>
                  <a:gd name="T12" fmla="*/ 4 w 5"/>
                  <a:gd name="T13" fmla="*/ 0 h 3"/>
                  <a:gd name="T14" fmla="*/ 4 w 5"/>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4" y="0"/>
                    </a:moveTo>
                    <a:cubicBezTo>
                      <a:pt x="2" y="0"/>
                      <a:pt x="1" y="0"/>
                      <a:pt x="0" y="0"/>
                    </a:cubicBezTo>
                    <a:cubicBezTo>
                      <a:pt x="0" y="1"/>
                      <a:pt x="0" y="1"/>
                      <a:pt x="0" y="1"/>
                    </a:cubicBezTo>
                    <a:cubicBezTo>
                      <a:pt x="2" y="3"/>
                      <a:pt x="2" y="3"/>
                      <a:pt x="2" y="3"/>
                    </a:cubicBezTo>
                    <a:cubicBezTo>
                      <a:pt x="2" y="3"/>
                      <a:pt x="2" y="3"/>
                      <a:pt x="2" y="3"/>
                    </a:cubicBezTo>
                    <a:cubicBezTo>
                      <a:pt x="3" y="3"/>
                      <a:pt x="4" y="2"/>
                      <a:pt x="5" y="1"/>
                    </a:cubicBezTo>
                    <a:cubicBezTo>
                      <a:pt x="5" y="1"/>
                      <a:pt x="4" y="1"/>
                      <a:pt x="4" y="0"/>
                    </a:cubicBezTo>
                    <a:cubicBezTo>
                      <a:pt x="4" y="0"/>
                      <a:pt x="4" y="0"/>
                      <a:pt x="4"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4" name="Freeform 538">
                <a:extLst>
                  <a:ext uri="{FF2B5EF4-FFF2-40B4-BE49-F238E27FC236}">
                    <a16:creationId xmlns:a16="http://schemas.microsoft.com/office/drawing/2014/main" id="{86DA325D-250D-4716-846C-341E6DFC556F}"/>
                  </a:ext>
                </a:extLst>
              </p:cNvPr>
              <p:cNvSpPr>
                <a:spLocks/>
              </p:cNvSpPr>
              <p:nvPr/>
            </p:nvSpPr>
            <p:spPr bwMode="auto">
              <a:xfrm>
                <a:off x="1658" y="2385"/>
                <a:ext cx="31" cy="19"/>
              </a:xfrm>
              <a:custGeom>
                <a:avLst/>
                <a:gdLst>
                  <a:gd name="T0" fmla="*/ 4 w 13"/>
                  <a:gd name="T1" fmla="*/ 0 h 8"/>
                  <a:gd name="T2" fmla="*/ 0 w 13"/>
                  <a:gd name="T3" fmla="*/ 1 h 8"/>
                  <a:gd name="T4" fmla="*/ 8 w 13"/>
                  <a:gd name="T5" fmla="*/ 8 h 8"/>
                  <a:gd name="T6" fmla="*/ 12 w 13"/>
                  <a:gd name="T7" fmla="*/ 8 h 8"/>
                  <a:gd name="T8" fmla="*/ 13 w 13"/>
                  <a:gd name="T9" fmla="*/ 8 h 8"/>
                  <a:gd name="T10" fmla="*/ 10 w 13"/>
                  <a:gd name="T11" fmla="*/ 5 h 8"/>
                  <a:gd name="T12" fmla="*/ 6 w 13"/>
                  <a:gd name="T13" fmla="*/ 2 h 8"/>
                  <a:gd name="T14" fmla="*/ 4 w 13"/>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8">
                    <a:moveTo>
                      <a:pt x="4" y="0"/>
                    </a:moveTo>
                    <a:cubicBezTo>
                      <a:pt x="2" y="0"/>
                      <a:pt x="1" y="0"/>
                      <a:pt x="0" y="1"/>
                    </a:cubicBezTo>
                    <a:cubicBezTo>
                      <a:pt x="2" y="3"/>
                      <a:pt x="5" y="6"/>
                      <a:pt x="8" y="8"/>
                    </a:cubicBezTo>
                    <a:cubicBezTo>
                      <a:pt x="12" y="8"/>
                      <a:pt x="12" y="8"/>
                      <a:pt x="12" y="8"/>
                    </a:cubicBezTo>
                    <a:cubicBezTo>
                      <a:pt x="13" y="8"/>
                      <a:pt x="13" y="8"/>
                      <a:pt x="13" y="8"/>
                    </a:cubicBezTo>
                    <a:cubicBezTo>
                      <a:pt x="10" y="5"/>
                      <a:pt x="10" y="5"/>
                      <a:pt x="10" y="5"/>
                    </a:cubicBezTo>
                    <a:cubicBezTo>
                      <a:pt x="6" y="2"/>
                      <a:pt x="6" y="2"/>
                      <a:pt x="6" y="2"/>
                    </a:cubicBezTo>
                    <a:cubicBezTo>
                      <a:pt x="5" y="1"/>
                      <a:pt x="4" y="1"/>
                      <a:pt x="4"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5" name="Freeform 539">
                <a:extLst>
                  <a:ext uri="{FF2B5EF4-FFF2-40B4-BE49-F238E27FC236}">
                    <a16:creationId xmlns:a16="http://schemas.microsoft.com/office/drawing/2014/main" id="{FFE7CDCB-76B3-4991-8B61-7342FA34DF5F}"/>
                  </a:ext>
                </a:extLst>
              </p:cNvPr>
              <p:cNvSpPr>
                <a:spLocks/>
              </p:cNvSpPr>
              <p:nvPr/>
            </p:nvSpPr>
            <p:spPr bwMode="auto">
              <a:xfrm>
                <a:off x="1655" y="2380"/>
                <a:ext cx="12" cy="7"/>
              </a:xfrm>
              <a:custGeom>
                <a:avLst/>
                <a:gdLst>
                  <a:gd name="T0" fmla="*/ 3 w 5"/>
                  <a:gd name="T1" fmla="*/ 0 h 3"/>
                  <a:gd name="T2" fmla="*/ 0 w 5"/>
                  <a:gd name="T3" fmla="*/ 2 h 3"/>
                  <a:gd name="T4" fmla="*/ 1 w 5"/>
                  <a:gd name="T5" fmla="*/ 3 h 3"/>
                  <a:gd name="T6" fmla="*/ 5 w 5"/>
                  <a:gd name="T7" fmla="*/ 2 h 3"/>
                  <a:gd name="T8" fmla="*/ 4 w 5"/>
                  <a:gd name="T9" fmla="*/ 1 h 3"/>
                  <a:gd name="T10" fmla="*/ 3 w 5"/>
                  <a:gd name="T11" fmla="*/ 0 h 3"/>
                </a:gdLst>
                <a:ahLst/>
                <a:cxnLst>
                  <a:cxn ang="0">
                    <a:pos x="T0" y="T1"/>
                  </a:cxn>
                  <a:cxn ang="0">
                    <a:pos x="T2" y="T3"/>
                  </a:cxn>
                  <a:cxn ang="0">
                    <a:pos x="T4" y="T5"/>
                  </a:cxn>
                  <a:cxn ang="0">
                    <a:pos x="T6" y="T7"/>
                  </a:cxn>
                  <a:cxn ang="0">
                    <a:pos x="T8" y="T9"/>
                  </a:cxn>
                  <a:cxn ang="0">
                    <a:pos x="T10" y="T11"/>
                  </a:cxn>
                </a:cxnLst>
                <a:rect l="0" t="0" r="r" b="b"/>
                <a:pathLst>
                  <a:path w="5" h="3">
                    <a:moveTo>
                      <a:pt x="3" y="0"/>
                    </a:moveTo>
                    <a:cubicBezTo>
                      <a:pt x="2" y="1"/>
                      <a:pt x="1" y="2"/>
                      <a:pt x="0" y="2"/>
                    </a:cubicBezTo>
                    <a:cubicBezTo>
                      <a:pt x="0" y="2"/>
                      <a:pt x="1" y="2"/>
                      <a:pt x="1" y="3"/>
                    </a:cubicBezTo>
                    <a:cubicBezTo>
                      <a:pt x="2" y="2"/>
                      <a:pt x="3" y="2"/>
                      <a:pt x="5" y="2"/>
                    </a:cubicBezTo>
                    <a:cubicBezTo>
                      <a:pt x="4" y="1"/>
                      <a:pt x="4" y="1"/>
                      <a:pt x="4" y="1"/>
                    </a:cubicBezTo>
                    <a:cubicBezTo>
                      <a:pt x="3" y="1"/>
                      <a:pt x="3" y="1"/>
                      <a:pt x="3"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6" name="Freeform 540">
                <a:extLst>
                  <a:ext uri="{FF2B5EF4-FFF2-40B4-BE49-F238E27FC236}">
                    <a16:creationId xmlns:a16="http://schemas.microsoft.com/office/drawing/2014/main" id="{053BE6EF-29BF-4C55-A418-362AF04930A0}"/>
                  </a:ext>
                </a:extLst>
              </p:cNvPr>
              <p:cNvSpPr>
                <a:spLocks/>
              </p:cNvSpPr>
              <p:nvPr/>
            </p:nvSpPr>
            <p:spPr bwMode="auto">
              <a:xfrm>
                <a:off x="1734" y="2556"/>
                <a:ext cx="21" cy="64"/>
              </a:xfrm>
              <a:custGeom>
                <a:avLst/>
                <a:gdLst>
                  <a:gd name="T0" fmla="*/ 7 w 9"/>
                  <a:gd name="T1" fmla="*/ 0 h 27"/>
                  <a:gd name="T2" fmla="*/ 0 w 9"/>
                  <a:gd name="T3" fmla="*/ 7 h 27"/>
                  <a:gd name="T4" fmla="*/ 2 w 9"/>
                  <a:gd name="T5" fmla="*/ 21 h 27"/>
                  <a:gd name="T6" fmla="*/ 3 w 9"/>
                  <a:gd name="T7" fmla="*/ 26 h 27"/>
                  <a:gd name="T8" fmla="*/ 4 w 9"/>
                  <a:gd name="T9" fmla="*/ 27 h 27"/>
                  <a:gd name="T10" fmla="*/ 4 w 9"/>
                  <a:gd name="T11" fmla="*/ 27 h 27"/>
                  <a:gd name="T12" fmla="*/ 4 w 9"/>
                  <a:gd name="T13" fmla="*/ 26 h 27"/>
                  <a:gd name="T14" fmla="*/ 4 w 9"/>
                  <a:gd name="T15" fmla="*/ 26 h 27"/>
                  <a:gd name="T16" fmla="*/ 6 w 9"/>
                  <a:gd name="T17" fmla="*/ 23 h 27"/>
                  <a:gd name="T18" fmla="*/ 6 w 9"/>
                  <a:gd name="T19" fmla="*/ 23 h 27"/>
                  <a:gd name="T20" fmla="*/ 7 w 9"/>
                  <a:gd name="T21" fmla="*/ 21 h 27"/>
                  <a:gd name="T22" fmla="*/ 8 w 9"/>
                  <a:gd name="T23" fmla="*/ 20 h 27"/>
                  <a:gd name="T24" fmla="*/ 8 w 9"/>
                  <a:gd name="T25" fmla="*/ 20 h 27"/>
                  <a:gd name="T26" fmla="*/ 8 w 9"/>
                  <a:gd name="T27" fmla="*/ 20 h 27"/>
                  <a:gd name="T28" fmla="*/ 8 w 9"/>
                  <a:gd name="T29" fmla="*/ 20 h 27"/>
                  <a:gd name="T30" fmla="*/ 8 w 9"/>
                  <a:gd name="T31" fmla="*/ 20 h 27"/>
                  <a:gd name="T32" fmla="*/ 8 w 9"/>
                  <a:gd name="T33" fmla="*/ 20 h 27"/>
                  <a:gd name="T34" fmla="*/ 8 w 9"/>
                  <a:gd name="T35" fmla="*/ 18 h 27"/>
                  <a:gd name="T36" fmla="*/ 9 w 9"/>
                  <a:gd name="T37" fmla="*/ 17 h 27"/>
                  <a:gd name="T38" fmla="*/ 8 w 9"/>
                  <a:gd name="T39" fmla="*/ 14 h 27"/>
                  <a:gd name="T40" fmla="*/ 7 w 9"/>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27">
                    <a:moveTo>
                      <a:pt x="7" y="0"/>
                    </a:moveTo>
                    <a:cubicBezTo>
                      <a:pt x="4" y="3"/>
                      <a:pt x="2" y="5"/>
                      <a:pt x="0" y="7"/>
                    </a:cubicBezTo>
                    <a:cubicBezTo>
                      <a:pt x="2" y="21"/>
                      <a:pt x="2" y="21"/>
                      <a:pt x="2" y="21"/>
                    </a:cubicBezTo>
                    <a:cubicBezTo>
                      <a:pt x="3" y="26"/>
                      <a:pt x="3" y="26"/>
                      <a:pt x="3" y="26"/>
                    </a:cubicBezTo>
                    <a:cubicBezTo>
                      <a:pt x="3" y="26"/>
                      <a:pt x="3" y="27"/>
                      <a:pt x="4" y="27"/>
                    </a:cubicBezTo>
                    <a:cubicBezTo>
                      <a:pt x="4" y="27"/>
                      <a:pt x="4" y="27"/>
                      <a:pt x="4" y="27"/>
                    </a:cubicBezTo>
                    <a:cubicBezTo>
                      <a:pt x="4" y="26"/>
                      <a:pt x="4" y="26"/>
                      <a:pt x="4" y="26"/>
                    </a:cubicBezTo>
                    <a:cubicBezTo>
                      <a:pt x="4" y="26"/>
                      <a:pt x="4" y="26"/>
                      <a:pt x="4" y="26"/>
                    </a:cubicBezTo>
                    <a:cubicBezTo>
                      <a:pt x="6" y="23"/>
                      <a:pt x="6" y="23"/>
                      <a:pt x="6" y="23"/>
                    </a:cubicBezTo>
                    <a:cubicBezTo>
                      <a:pt x="6" y="23"/>
                      <a:pt x="6" y="23"/>
                      <a:pt x="6" y="23"/>
                    </a:cubicBezTo>
                    <a:cubicBezTo>
                      <a:pt x="7" y="21"/>
                      <a:pt x="7" y="21"/>
                      <a:pt x="7" y="21"/>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20"/>
                      <a:pt x="8" y="20"/>
                      <a:pt x="8" y="20"/>
                    </a:cubicBezTo>
                    <a:cubicBezTo>
                      <a:pt x="8" y="18"/>
                      <a:pt x="8" y="18"/>
                      <a:pt x="8" y="18"/>
                    </a:cubicBezTo>
                    <a:cubicBezTo>
                      <a:pt x="8" y="18"/>
                      <a:pt x="9" y="17"/>
                      <a:pt x="9" y="17"/>
                    </a:cubicBezTo>
                    <a:cubicBezTo>
                      <a:pt x="9" y="16"/>
                      <a:pt x="9" y="15"/>
                      <a:pt x="8" y="14"/>
                    </a:cubicBezTo>
                    <a:cubicBezTo>
                      <a:pt x="8" y="9"/>
                      <a:pt x="7" y="5"/>
                      <a:pt x="7"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7" name="Freeform 541">
                <a:extLst>
                  <a:ext uri="{FF2B5EF4-FFF2-40B4-BE49-F238E27FC236}">
                    <a16:creationId xmlns:a16="http://schemas.microsoft.com/office/drawing/2014/main" id="{603AD854-9A14-49E7-A989-86B65A340491}"/>
                  </a:ext>
                </a:extLst>
              </p:cNvPr>
              <p:cNvSpPr>
                <a:spLocks noEditPoints="1"/>
              </p:cNvSpPr>
              <p:nvPr/>
            </p:nvSpPr>
            <p:spPr bwMode="auto">
              <a:xfrm>
                <a:off x="1693" y="2463"/>
                <a:ext cx="57" cy="110"/>
              </a:xfrm>
              <a:custGeom>
                <a:avLst/>
                <a:gdLst>
                  <a:gd name="T0" fmla="*/ 7 w 24"/>
                  <a:gd name="T1" fmla="*/ 14 h 46"/>
                  <a:gd name="T2" fmla="*/ 7 w 24"/>
                  <a:gd name="T3" fmla="*/ 13 h 46"/>
                  <a:gd name="T4" fmla="*/ 7 w 24"/>
                  <a:gd name="T5" fmla="*/ 14 h 46"/>
                  <a:gd name="T6" fmla="*/ 7 w 24"/>
                  <a:gd name="T7" fmla="*/ 13 h 46"/>
                  <a:gd name="T8" fmla="*/ 7 w 24"/>
                  <a:gd name="T9" fmla="*/ 14 h 46"/>
                  <a:gd name="T10" fmla="*/ 7 w 24"/>
                  <a:gd name="T11" fmla="*/ 14 h 46"/>
                  <a:gd name="T12" fmla="*/ 7 w 24"/>
                  <a:gd name="T13" fmla="*/ 13 h 46"/>
                  <a:gd name="T14" fmla="*/ 7 w 24"/>
                  <a:gd name="T15" fmla="*/ 13 h 46"/>
                  <a:gd name="T16" fmla="*/ 7 w 24"/>
                  <a:gd name="T17" fmla="*/ 13 h 46"/>
                  <a:gd name="T18" fmla="*/ 7 w 24"/>
                  <a:gd name="T19" fmla="*/ 13 h 46"/>
                  <a:gd name="T20" fmla="*/ 5 w 24"/>
                  <a:gd name="T21" fmla="*/ 0 h 46"/>
                  <a:gd name="T22" fmla="*/ 0 w 24"/>
                  <a:gd name="T23" fmla="*/ 6 h 46"/>
                  <a:gd name="T24" fmla="*/ 2 w 24"/>
                  <a:gd name="T25" fmla="*/ 8 h 46"/>
                  <a:gd name="T26" fmla="*/ 4 w 24"/>
                  <a:gd name="T27" fmla="*/ 10 h 46"/>
                  <a:gd name="T28" fmla="*/ 6 w 24"/>
                  <a:gd name="T29" fmla="*/ 13 h 46"/>
                  <a:gd name="T30" fmla="*/ 8 w 24"/>
                  <a:gd name="T31" fmla="*/ 14 h 46"/>
                  <a:gd name="T32" fmla="*/ 8 w 24"/>
                  <a:gd name="T33" fmla="*/ 14 h 46"/>
                  <a:gd name="T34" fmla="*/ 8 w 24"/>
                  <a:gd name="T35" fmla="*/ 15 h 46"/>
                  <a:gd name="T36" fmla="*/ 9 w 24"/>
                  <a:gd name="T37" fmla="*/ 15 h 46"/>
                  <a:gd name="T38" fmla="*/ 9 w 24"/>
                  <a:gd name="T39" fmla="*/ 15 h 46"/>
                  <a:gd name="T40" fmla="*/ 9 w 24"/>
                  <a:gd name="T41" fmla="*/ 15 h 46"/>
                  <a:gd name="T42" fmla="*/ 9 w 24"/>
                  <a:gd name="T43" fmla="*/ 15 h 46"/>
                  <a:gd name="T44" fmla="*/ 9 w 24"/>
                  <a:gd name="T45" fmla="*/ 15 h 46"/>
                  <a:gd name="T46" fmla="*/ 9 w 24"/>
                  <a:gd name="T47" fmla="*/ 15 h 46"/>
                  <a:gd name="T48" fmla="*/ 9 w 24"/>
                  <a:gd name="T49" fmla="*/ 16 h 46"/>
                  <a:gd name="T50" fmla="*/ 9 w 24"/>
                  <a:gd name="T51" fmla="*/ 16 h 46"/>
                  <a:gd name="T52" fmla="*/ 10 w 24"/>
                  <a:gd name="T53" fmla="*/ 18 h 46"/>
                  <a:gd name="T54" fmla="*/ 10 w 24"/>
                  <a:gd name="T55" fmla="*/ 18 h 46"/>
                  <a:gd name="T56" fmla="*/ 10 w 24"/>
                  <a:gd name="T57" fmla="*/ 19 h 46"/>
                  <a:gd name="T58" fmla="*/ 11 w 24"/>
                  <a:gd name="T59" fmla="*/ 19 h 46"/>
                  <a:gd name="T60" fmla="*/ 11 w 24"/>
                  <a:gd name="T61" fmla="*/ 20 h 46"/>
                  <a:gd name="T62" fmla="*/ 12 w 24"/>
                  <a:gd name="T63" fmla="*/ 21 h 46"/>
                  <a:gd name="T64" fmla="*/ 12 w 24"/>
                  <a:gd name="T65" fmla="*/ 22 h 46"/>
                  <a:gd name="T66" fmla="*/ 12 w 24"/>
                  <a:gd name="T67" fmla="*/ 22 h 46"/>
                  <a:gd name="T68" fmla="*/ 12 w 24"/>
                  <a:gd name="T69" fmla="*/ 22 h 46"/>
                  <a:gd name="T70" fmla="*/ 12 w 24"/>
                  <a:gd name="T71" fmla="*/ 22 h 46"/>
                  <a:gd name="T72" fmla="*/ 12 w 24"/>
                  <a:gd name="T73" fmla="*/ 22 h 46"/>
                  <a:gd name="T74" fmla="*/ 12 w 24"/>
                  <a:gd name="T75" fmla="*/ 22 h 46"/>
                  <a:gd name="T76" fmla="*/ 12 w 24"/>
                  <a:gd name="T77" fmla="*/ 23 h 46"/>
                  <a:gd name="T78" fmla="*/ 13 w 24"/>
                  <a:gd name="T79" fmla="*/ 24 h 46"/>
                  <a:gd name="T80" fmla="*/ 13 w 24"/>
                  <a:gd name="T81" fmla="*/ 26 h 46"/>
                  <a:gd name="T82" fmla="*/ 13 w 24"/>
                  <a:gd name="T83" fmla="*/ 27 h 46"/>
                  <a:gd name="T84" fmla="*/ 14 w 24"/>
                  <a:gd name="T85" fmla="*/ 27 h 46"/>
                  <a:gd name="T86" fmla="*/ 14 w 24"/>
                  <a:gd name="T87" fmla="*/ 31 h 46"/>
                  <a:gd name="T88" fmla="*/ 15 w 24"/>
                  <a:gd name="T89" fmla="*/ 35 h 46"/>
                  <a:gd name="T90" fmla="*/ 16 w 24"/>
                  <a:gd name="T91" fmla="*/ 43 h 46"/>
                  <a:gd name="T92" fmla="*/ 17 w 24"/>
                  <a:gd name="T93" fmla="*/ 46 h 46"/>
                  <a:gd name="T94" fmla="*/ 24 w 24"/>
                  <a:gd name="T95" fmla="*/ 39 h 46"/>
                  <a:gd name="T96" fmla="*/ 22 w 24"/>
                  <a:gd name="T97" fmla="*/ 30 h 46"/>
                  <a:gd name="T98" fmla="*/ 21 w 24"/>
                  <a:gd name="T99" fmla="*/ 27 h 46"/>
                  <a:gd name="T100" fmla="*/ 21 w 24"/>
                  <a:gd name="T101" fmla="*/ 25 h 46"/>
                  <a:gd name="T102" fmla="*/ 21 w 24"/>
                  <a:gd name="T103" fmla="*/ 24 h 46"/>
                  <a:gd name="T104" fmla="*/ 21 w 24"/>
                  <a:gd name="T105" fmla="*/ 24 h 46"/>
                  <a:gd name="T106" fmla="*/ 20 w 24"/>
                  <a:gd name="T107" fmla="*/ 21 h 46"/>
                  <a:gd name="T108" fmla="*/ 19 w 24"/>
                  <a:gd name="T109" fmla="*/ 19 h 46"/>
                  <a:gd name="T110" fmla="*/ 17 w 24"/>
                  <a:gd name="T111" fmla="*/ 14 h 46"/>
                  <a:gd name="T112" fmla="*/ 15 w 24"/>
                  <a:gd name="T113" fmla="*/ 11 h 46"/>
                  <a:gd name="T114" fmla="*/ 14 w 24"/>
                  <a:gd name="T115" fmla="*/ 9 h 46"/>
                  <a:gd name="T116" fmla="*/ 5 w 24"/>
                  <a:gd name="T1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 h="46">
                    <a:moveTo>
                      <a:pt x="7" y="14"/>
                    </a:moveTo>
                    <a:cubicBezTo>
                      <a:pt x="7" y="14"/>
                      <a:pt x="7" y="14"/>
                      <a:pt x="7" y="13"/>
                    </a:cubicBezTo>
                    <a:cubicBezTo>
                      <a:pt x="7" y="14"/>
                      <a:pt x="7" y="14"/>
                      <a:pt x="7" y="14"/>
                    </a:cubicBezTo>
                    <a:cubicBezTo>
                      <a:pt x="7" y="14"/>
                      <a:pt x="7" y="14"/>
                      <a:pt x="7" y="13"/>
                    </a:cubicBezTo>
                    <a:cubicBezTo>
                      <a:pt x="7" y="14"/>
                      <a:pt x="7" y="14"/>
                      <a:pt x="7" y="14"/>
                    </a:cubicBezTo>
                    <a:cubicBezTo>
                      <a:pt x="7" y="14"/>
                      <a:pt x="7" y="14"/>
                      <a:pt x="7" y="14"/>
                    </a:cubicBezTo>
                    <a:moveTo>
                      <a:pt x="7" y="13"/>
                    </a:moveTo>
                    <a:cubicBezTo>
                      <a:pt x="7" y="13"/>
                      <a:pt x="7" y="13"/>
                      <a:pt x="7" y="13"/>
                    </a:cubicBezTo>
                    <a:cubicBezTo>
                      <a:pt x="7" y="13"/>
                      <a:pt x="7" y="13"/>
                      <a:pt x="7" y="13"/>
                    </a:cubicBezTo>
                    <a:cubicBezTo>
                      <a:pt x="7" y="13"/>
                      <a:pt x="7" y="13"/>
                      <a:pt x="7" y="13"/>
                    </a:cubicBezTo>
                    <a:moveTo>
                      <a:pt x="5" y="0"/>
                    </a:moveTo>
                    <a:cubicBezTo>
                      <a:pt x="3" y="2"/>
                      <a:pt x="1" y="4"/>
                      <a:pt x="0" y="6"/>
                    </a:cubicBezTo>
                    <a:cubicBezTo>
                      <a:pt x="1" y="6"/>
                      <a:pt x="1" y="7"/>
                      <a:pt x="2" y="8"/>
                    </a:cubicBezTo>
                    <a:cubicBezTo>
                      <a:pt x="4" y="10"/>
                      <a:pt x="4" y="10"/>
                      <a:pt x="4" y="10"/>
                    </a:cubicBezTo>
                    <a:cubicBezTo>
                      <a:pt x="6" y="13"/>
                      <a:pt x="6" y="13"/>
                      <a:pt x="6" y="13"/>
                    </a:cubicBezTo>
                    <a:cubicBezTo>
                      <a:pt x="8" y="14"/>
                      <a:pt x="8" y="14"/>
                      <a:pt x="8" y="14"/>
                    </a:cubicBezTo>
                    <a:cubicBezTo>
                      <a:pt x="8" y="14"/>
                      <a:pt x="8" y="14"/>
                      <a:pt x="8" y="14"/>
                    </a:cubicBezTo>
                    <a:cubicBezTo>
                      <a:pt x="8" y="15"/>
                      <a:pt x="8" y="15"/>
                      <a:pt x="8"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5"/>
                      <a:pt x="9" y="15"/>
                      <a:pt x="9" y="15"/>
                    </a:cubicBezTo>
                    <a:cubicBezTo>
                      <a:pt x="9" y="16"/>
                      <a:pt x="9" y="16"/>
                      <a:pt x="9" y="16"/>
                    </a:cubicBezTo>
                    <a:cubicBezTo>
                      <a:pt x="9" y="16"/>
                      <a:pt x="9" y="16"/>
                      <a:pt x="9" y="16"/>
                    </a:cubicBezTo>
                    <a:cubicBezTo>
                      <a:pt x="10" y="18"/>
                      <a:pt x="10" y="18"/>
                      <a:pt x="10" y="18"/>
                    </a:cubicBezTo>
                    <a:cubicBezTo>
                      <a:pt x="10" y="18"/>
                      <a:pt x="10" y="18"/>
                      <a:pt x="10" y="18"/>
                    </a:cubicBezTo>
                    <a:cubicBezTo>
                      <a:pt x="10" y="19"/>
                      <a:pt x="10" y="19"/>
                      <a:pt x="10" y="19"/>
                    </a:cubicBezTo>
                    <a:cubicBezTo>
                      <a:pt x="11" y="19"/>
                      <a:pt x="11" y="19"/>
                      <a:pt x="11" y="19"/>
                    </a:cubicBezTo>
                    <a:cubicBezTo>
                      <a:pt x="11" y="20"/>
                      <a:pt x="11" y="20"/>
                      <a:pt x="11" y="20"/>
                    </a:cubicBezTo>
                    <a:cubicBezTo>
                      <a:pt x="12" y="21"/>
                      <a:pt x="12" y="21"/>
                      <a:pt x="12" y="21"/>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2"/>
                      <a:pt x="12" y="22"/>
                      <a:pt x="12" y="22"/>
                    </a:cubicBezTo>
                    <a:cubicBezTo>
                      <a:pt x="12" y="23"/>
                      <a:pt x="12" y="23"/>
                      <a:pt x="12" y="23"/>
                    </a:cubicBezTo>
                    <a:cubicBezTo>
                      <a:pt x="13" y="24"/>
                      <a:pt x="13" y="24"/>
                      <a:pt x="13" y="24"/>
                    </a:cubicBezTo>
                    <a:cubicBezTo>
                      <a:pt x="13" y="26"/>
                      <a:pt x="13" y="26"/>
                      <a:pt x="13" y="26"/>
                    </a:cubicBezTo>
                    <a:cubicBezTo>
                      <a:pt x="13" y="27"/>
                      <a:pt x="13" y="27"/>
                      <a:pt x="13" y="27"/>
                    </a:cubicBezTo>
                    <a:cubicBezTo>
                      <a:pt x="14" y="27"/>
                      <a:pt x="14" y="27"/>
                      <a:pt x="14" y="27"/>
                    </a:cubicBezTo>
                    <a:cubicBezTo>
                      <a:pt x="14" y="31"/>
                      <a:pt x="14" y="31"/>
                      <a:pt x="14" y="31"/>
                    </a:cubicBezTo>
                    <a:cubicBezTo>
                      <a:pt x="15" y="35"/>
                      <a:pt x="15" y="35"/>
                      <a:pt x="15" y="35"/>
                    </a:cubicBezTo>
                    <a:cubicBezTo>
                      <a:pt x="16" y="43"/>
                      <a:pt x="16" y="43"/>
                      <a:pt x="16" y="43"/>
                    </a:cubicBezTo>
                    <a:cubicBezTo>
                      <a:pt x="17" y="46"/>
                      <a:pt x="17" y="46"/>
                      <a:pt x="17" y="46"/>
                    </a:cubicBezTo>
                    <a:cubicBezTo>
                      <a:pt x="19" y="44"/>
                      <a:pt x="21" y="42"/>
                      <a:pt x="24" y="39"/>
                    </a:cubicBezTo>
                    <a:cubicBezTo>
                      <a:pt x="23" y="36"/>
                      <a:pt x="22" y="33"/>
                      <a:pt x="22" y="30"/>
                    </a:cubicBezTo>
                    <a:cubicBezTo>
                      <a:pt x="21" y="27"/>
                      <a:pt x="21" y="27"/>
                      <a:pt x="21" y="27"/>
                    </a:cubicBezTo>
                    <a:cubicBezTo>
                      <a:pt x="21" y="25"/>
                      <a:pt x="21" y="25"/>
                      <a:pt x="21" y="25"/>
                    </a:cubicBezTo>
                    <a:cubicBezTo>
                      <a:pt x="21" y="25"/>
                      <a:pt x="21" y="24"/>
                      <a:pt x="21" y="24"/>
                    </a:cubicBezTo>
                    <a:cubicBezTo>
                      <a:pt x="21" y="24"/>
                      <a:pt x="21" y="24"/>
                      <a:pt x="21" y="24"/>
                    </a:cubicBezTo>
                    <a:cubicBezTo>
                      <a:pt x="20" y="23"/>
                      <a:pt x="20" y="22"/>
                      <a:pt x="20" y="21"/>
                    </a:cubicBezTo>
                    <a:cubicBezTo>
                      <a:pt x="20" y="20"/>
                      <a:pt x="19" y="19"/>
                      <a:pt x="19" y="19"/>
                    </a:cubicBezTo>
                    <a:cubicBezTo>
                      <a:pt x="18" y="17"/>
                      <a:pt x="18" y="15"/>
                      <a:pt x="17" y="14"/>
                    </a:cubicBezTo>
                    <a:cubicBezTo>
                      <a:pt x="15" y="11"/>
                      <a:pt x="15" y="11"/>
                      <a:pt x="15" y="11"/>
                    </a:cubicBezTo>
                    <a:cubicBezTo>
                      <a:pt x="15" y="10"/>
                      <a:pt x="14" y="10"/>
                      <a:pt x="14" y="9"/>
                    </a:cubicBezTo>
                    <a:cubicBezTo>
                      <a:pt x="11" y="6"/>
                      <a:pt x="8" y="3"/>
                      <a:pt x="5"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8" name="Freeform 542">
                <a:extLst>
                  <a:ext uri="{FF2B5EF4-FFF2-40B4-BE49-F238E27FC236}">
                    <a16:creationId xmlns:a16="http://schemas.microsoft.com/office/drawing/2014/main" id="{C539C934-4193-4724-B9C7-FF0A75FA62D3}"/>
                  </a:ext>
                </a:extLst>
              </p:cNvPr>
              <p:cNvSpPr>
                <a:spLocks/>
              </p:cNvSpPr>
              <p:nvPr/>
            </p:nvSpPr>
            <p:spPr bwMode="auto">
              <a:xfrm>
                <a:off x="1665" y="2447"/>
                <a:ext cx="40" cy="30"/>
              </a:xfrm>
              <a:custGeom>
                <a:avLst/>
                <a:gdLst>
                  <a:gd name="T0" fmla="*/ 8 w 17"/>
                  <a:gd name="T1" fmla="*/ 0 h 13"/>
                  <a:gd name="T2" fmla="*/ 3 w 17"/>
                  <a:gd name="T3" fmla="*/ 2 h 13"/>
                  <a:gd name="T4" fmla="*/ 0 w 17"/>
                  <a:gd name="T5" fmla="*/ 3 h 13"/>
                  <a:gd name="T6" fmla="*/ 3 w 17"/>
                  <a:gd name="T7" fmla="*/ 5 h 13"/>
                  <a:gd name="T8" fmla="*/ 6 w 17"/>
                  <a:gd name="T9" fmla="*/ 8 h 13"/>
                  <a:gd name="T10" fmla="*/ 9 w 17"/>
                  <a:gd name="T11" fmla="*/ 10 h 13"/>
                  <a:gd name="T12" fmla="*/ 11 w 17"/>
                  <a:gd name="T13" fmla="*/ 12 h 13"/>
                  <a:gd name="T14" fmla="*/ 12 w 17"/>
                  <a:gd name="T15" fmla="*/ 13 h 13"/>
                  <a:gd name="T16" fmla="*/ 17 w 17"/>
                  <a:gd name="T17" fmla="*/ 7 h 13"/>
                  <a:gd name="T18" fmla="*/ 8 w 1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3">
                    <a:moveTo>
                      <a:pt x="8" y="0"/>
                    </a:moveTo>
                    <a:cubicBezTo>
                      <a:pt x="6" y="1"/>
                      <a:pt x="4" y="1"/>
                      <a:pt x="3" y="2"/>
                    </a:cubicBezTo>
                    <a:cubicBezTo>
                      <a:pt x="2" y="2"/>
                      <a:pt x="1" y="3"/>
                      <a:pt x="0" y="3"/>
                    </a:cubicBezTo>
                    <a:cubicBezTo>
                      <a:pt x="1" y="4"/>
                      <a:pt x="2" y="5"/>
                      <a:pt x="3" y="5"/>
                    </a:cubicBezTo>
                    <a:cubicBezTo>
                      <a:pt x="6" y="8"/>
                      <a:pt x="6" y="8"/>
                      <a:pt x="6" y="8"/>
                    </a:cubicBezTo>
                    <a:cubicBezTo>
                      <a:pt x="7" y="9"/>
                      <a:pt x="8" y="9"/>
                      <a:pt x="9" y="10"/>
                    </a:cubicBezTo>
                    <a:cubicBezTo>
                      <a:pt x="11" y="12"/>
                      <a:pt x="11" y="12"/>
                      <a:pt x="11" y="12"/>
                    </a:cubicBezTo>
                    <a:cubicBezTo>
                      <a:pt x="11" y="13"/>
                      <a:pt x="12" y="13"/>
                      <a:pt x="12" y="13"/>
                    </a:cubicBezTo>
                    <a:cubicBezTo>
                      <a:pt x="13" y="11"/>
                      <a:pt x="15" y="9"/>
                      <a:pt x="17" y="7"/>
                    </a:cubicBezTo>
                    <a:cubicBezTo>
                      <a:pt x="14" y="5"/>
                      <a:pt x="11" y="2"/>
                      <a:pt x="8"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9" name="Freeform 543">
                <a:extLst>
                  <a:ext uri="{FF2B5EF4-FFF2-40B4-BE49-F238E27FC236}">
                    <a16:creationId xmlns:a16="http://schemas.microsoft.com/office/drawing/2014/main" id="{5422D036-5B4E-441B-AAA2-7CD554A9EB4A}"/>
                  </a:ext>
                </a:extLst>
              </p:cNvPr>
              <p:cNvSpPr>
                <a:spLocks/>
              </p:cNvSpPr>
              <p:nvPr/>
            </p:nvSpPr>
            <p:spPr bwMode="auto">
              <a:xfrm>
                <a:off x="1574" y="2268"/>
                <a:ext cx="34" cy="129"/>
              </a:xfrm>
              <a:custGeom>
                <a:avLst/>
                <a:gdLst>
                  <a:gd name="T0" fmla="*/ 5 w 14"/>
                  <a:gd name="T1" fmla="*/ 0 h 54"/>
                  <a:gd name="T2" fmla="*/ 1 w 14"/>
                  <a:gd name="T3" fmla="*/ 4 h 54"/>
                  <a:gd name="T4" fmla="*/ 0 w 14"/>
                  <a:gd name="T5" fmla="*/ 4 h 54"/>
                  <a:gd name="T6" fmla="*/ 0 w 14"/>
                  <a:gd name="T7" fmla="*/ 7 h 54"/>
                  <a:gd name="T8" fmla="*/ 0 w 14"/>
                  <a:gd name="T9" fmla="*/ 8 h 54"/>
                  <a:gd name="T10" fmla="*/ 0 w 14"/>
                  <a:gd name="T11" fmla="*/ 9 h 54"/>
                  <a:gd name="T12" fmla="*/ 0 w 14"/>
                  <a:gd name="T13" fmla="*/ 9 h 54"/>
                  <a:gd name="T14" fmla="*/ 0 w 14"/>
                  <a:gd name="T15" fmla="*/ 10 h 54"/>
                  <a:gd name="T16" fmla="*/ 0 w 14"/>
                  <a:gd name="T17" fmla="*/ 10 h 54"/>
                  <a:gd name="T18" fmla="*/ 0 w 14"/>
                  <a:gd name="T19" fmla="*/ 10 h 54"/>
                  <a:gd name="T20" fmla="*/ 0 w 14"/>
                  <a:gd name="T21" fmla="*/ 13 h 54"/>
                  <a:gd name="T22" fmla="*/ 0 w 14"/>
                  <a:gd name="T23" fmla="*/ 16 h 54"/>
                  <a:gd name="T24" fmla="*/ 1 w 14"/>
                  <a:gd name="T25" fmla="*/ 19 h 54"/>
                  <a:gd name="T26" fmla="*/ 1 w 14"/>
                  <a:gd name="T27" fmla="*/ 26 h 54"/>
                  <a:gd name="T28" fmla="*/ 3 w 14"/>
                  <a:gd name="T29" fmla="*/ 32 h 54"/>
                  <a:gd name="T30" fmla="*/ 5 w 14"/>
                  <a:gd name="T31" fmla="*/ 37 h 54"/>
                  <a:gd name="T32" fmla="*/ 5 w 14"/>
                  <a:gd name="T33" fmla="*/ 38 h 54"/>
                  <a:gd name="T34" fmla="*/ 5 w 14"/>
                  <a:gd name="T35" fmla="*/ 38 h 54"/>
                  <a:gd name="T36" fmla="*/ 7 w 14"/>
                  <a:gd name="T37" fmla="*/ 43 h 54"/>
                  <a:gd name="T38" fmla="*/ 9 w 14"/>
                  <a:gd name="T39" fmla="*/ 46 h 54"/>
                  <a:gd name="T40" fmla="*/ 10 w 14"/>
                  <a:gd name="T41" fmla="*/ 48 h 54"/>
                  <a:gd name="T42" fmla="*/ 11 w 14"/>
                  <a:gd name="T43" fmla="*/ 49 h 54"/>
                  <a:gd name="T44" fmla="*/ 12 w 14"/>
                  <a:gd name="T45" fmla="*/ 52 h 54"/>
                  <a:gd name="T46" fmla="*/ 13 w 14"/>
                  <a:gd name="T47" fmla="*/ 53 h 54"/>
                  <a:gd name="T48" fmla="*/ 13 w 14"/>
                  <a:gd name="T49" fmla="*/ 53 h 54"/>
                  <a:gd name="T50" fmla="*/ 13 w 14"/>
                  <a:gd name="T51" fmla="*/ 53 h 54"/>
                  <a:gd name="T52" fmla="*/ 14 w 14"/>
                  <a:gd name="T53" fmla="*/ 54 h 54"/>
                  <a:gd name="T54" fmla="*/ 14 w 14"/>
                  <a:gd name="T55" fmla="*/ 54 h 54"/>
                  <a:gd name="T56" fmla="*/ 12 w 14"/>
                  <a:gd name="T57" fmla="*/ 42 h 54"/>
                  <a:gd name="T58" fmla="*/ 14 w 14"/>
                  <a:gd name="T59" fmla="*/ 42 h 54"/>
                  <a:gd name="T60" fmla="*/ 13 w 14"/>
                  <a:gd name="T61" fmla="*/ 40 h 54"/>
                  <a:gd name="T62" fmla="*/ 13 w 14"/>
                  <a:gd name="T63" fmla="*/ 40 h 54"/>
                  <a:gd name="T64" fmla="*/ 13 w 14"/>
                  <a:gd name="T65" fmla="*/ 39 h 54"/>
                  <a:gd name="T66" fmla="*/ 12 w 14"/>
                  <a:gd name="T67" fmla="*/ 39 h 54"/>
                  <a:gd name="T68" fmla="*/ 12 w 14"/>
                  <a:gd name="T69" fmla="*/ 38 h 54"/>
                  <a:gd name="T70" fmla="*/ 11 w 14"/>
                  <a:gd name="T71" fmla="*/ 36 h 54"/>
                  <a:gd name="T72" fmla="*/ 11 w 14"/>
                  <a:gd name="T73" fmla="*/ 35 h 54"/>
                  <a:gd name="T74" fmla="*/ 10 w 14"/>
                  <a:gd name="T75" fmla="*/ 34 h 54"/>
                  <a:gd name="T76" fmla="*/ 5 w 14"/>
                  <a:gd name="T77" fmla="*/ 10 h 54"/>
                  <a:gd name="T78" fmla="*/ 5 w 14"/>
                  <a:gd name="T7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 h="54">
                    <a:moveTo>
                      <a:pt x="5" y="0"/>
                    </a:moveTo>
                    <a:cubicBezTo>
                      <a:pt x="4" y="2"/>
                      <a:pt x="3" y="3"/>
                      <a:pt x="1" y="4"/>
                    </a:cubicBezTo>
                    <a:cubicBezTo>
                      <a:pt x="0" y="4"/>
                      <a:pt x="0" y="4"/>
                      <a:pt x="0" y="4"/>
                    </a:cubicBezTo>
                    <a:cubicBezTo>
                      <a:pt x="0" y="7"/>
                      <a:pt x="0" y="7"/>
                      <a:pt x="0" y="7"/>
                    </a:cubicBezTo>
                    <a:cubicBezTo>
                      <a:pt x="0" y="8"/>
                      <a:pt x="0" y="8"/>
                      <a:pt x="0" y="8"/>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0" y="13"/>
                      <a:pt x="0" y="13"/>
                      <a:pt x="0" y="13"/>
                    </a:cubicBezTo>
                    <a:cubicBezTo>
                      <a:pt x="0" y="16"/>
                      <a:pt x="0" y="16"/>
                      <a:pt x="0" y="16"/>
                    </a:cubicBezTo>
                    <a:cubicBezTo>
                      <a:pt x="1" y="19"/>
                      <a:pt x="1" y="19"/>
                      <a:pt x="1" y="19"/>
                    </a:cubicBezTo>
                    <a:cubicBezTo>
                      <a:pt x="1" y="21"/>
                      <a:pt x="1" y="23"/>
                      <a:pt x="1" y="26"/>
                    </a:cubicBezTo>
                    <a:cubicBezTo>
                      <a:pt x="2" y="28"/>
                      <a:pt x="2" y="30"/>
                      <a:pt x="3" y="32"/>
                    </a:cubicBezTo>
                    <a:cubicBezTo>
                      <a:pt x="5" y="37"/>
                      <a:pt x="5" y="37"/>
                      <a:pt x="5" y="37"/>
                    </a:cubicBezTo>
                    <a:cubicBezTo>
                      <a:pt x="5" y="38"/>
                      <a:pt x="5" y="38"/>
                      <a:pt x="5" y="38"/>
                    </a:cubicBezTo>
                    <a:cubicBezTo>
                      <a:pt x="5" y="38"/>
                      <a:pt x="5" y="38"/>
                      <a:pt x="5" y="38"/>
                    </a:cubicBezTo>
                    <a:cubicBezTo>
                      <a:pt x="7" y="43"/>
                      <a:pt x="7" y="43"/>
                      <a:pt x="7" y="43"/>
                    </a:cubicBezTo>
                    <a:cubicBezTo>
                      <a:pt x="9" y="46"/>
                      <a:pt x="9" y="46"/>
                      <a:pt x="9" y="46"/>
                    </a:cubicBezTo>
                    <a:cubicBezTo>
                      <a:pt x="9" y="47"/>
                      <a:pt x="10" y="47"/>
                      <a:pt x="10" y="48"/>
                    </a:cubicBezTo>
                    <a:cubicBezTo>
                      <a:pt x="11" y="49"/>
                      <a:pt x="11" y="49"/>
                      <a:pt x="11" y="49"/>
                    </a:cubicBezTo>
                    <a:cubicBezTo>
                      <a:pt x="12" y="52"/>
                      <a:pt x="12" y="52"/>
                      <a:pt x="12" y="52"/>
                    </a:cubicBezTo>
                    <a:cubicBezTo>
                      <a:pt x="13" y="53"/>
                      <a:pt x="13" y="53"/>
                      <a:pt x="13" y="53"/>
                    </a:cubicBezTo>
                    <a:cubicBezTo>
                      <a:pt x="13" y="53"/>
                      <a:pt x="13" y="53"/>
                      <a:pt x="13" y="53"/>
                    </a:cubicBezTo>
                    <a:cubicBezTo>
                      <a:pt x="13" y="53"/>
                      <a:pt x="13" y="53"/>
                      <a:pt x="13" y="53"/>
                    </a:cubicBezTo>
                    <a:cubicBezTo>
                      <a:pt x="14" y="54"/>
                      <a:pt x="14" y="54"/>
                      <a:pt x="14" y="54"/>
                    </a:cubicBezTo>
                    <a:cubicBezTo>
                      <a:pt x="14" y="54"/>
                      <a:pt x="14" y="54"/>
                      <a:pt x="14" y="54"/>
                    </a:cubicBezTo>
                    <a:cubicBezTo>
                      <a:pt x="14" y="50"/>
                      <a:pt x="14" y="46"/>
                      <a:pt x="12" y="42"/>
                    </a:cubicBezTo>
                    <a:cubicBezTo>
                      <a:pt x="12" y="42"/>
                      <a:pt x="13" y="42"/>
                      <a:pt x="14" y="42"/>
                    </a:cubicBezTo>
                    <a:cubicBezTo>
                      <a:pt x="14" y="42"/>
                      <a:pt x="14" y="41"/>
                      <a:pt x="13" y="40"/>
                    </a:cubicBezTo>
                    <a:cubicBezTo>
                      <a:pt x="13" y="40"/>
                      <a:pt x="13" y="40"/>
                      <a:pt x="13" y="40"/>
                    </a:cubicBezTo>
                    <a:cubicBezTo>
                      <a:pt x="13" y="40"/>
                      <a:pt x="13" y="39"/>
                      <a:pt x="13" y="39"/>
                    </a:cubicBezTo>
                    <a:cubicBezTo>
                      <a:pt x="12" y="39"/>
                      <a:pt x="12" y="39"/>
                      <a:pt x="12" y="39"/>
                    </a:cubicBezTo>
                    <a:cubicBezTo>
                      <a:pt x="12" y="38"/>
                      <a:pt x="12" y="38"/>
                      <a:pt x="12" y="38"/>
                    </a:cubicBezTo>
                    <a:cubicBezTo>
                      <a:pt x="11" y="36"/>
                      <a:pt x="11" y="36"/>
                      <a:pt x="11" y="36"/>
                    </a:cubicBezTo>
                    <a:cubicBezTo>
                      <a:pt x="11" y="35"/>
                      <a:pt x="11" y="35"/>
                      <a:pt x="11" y="35"/>
                    </a:cubicBezTo>
                    <a:cubicBezTo>
                      <a:pt x="10" y="34"/>
                      <a:pt x="10" y="34"/>
                      <a:pt x="10" y="34"/>
                    </a:cubicBezTo>
                    <a:cubicBezTo>
                      <a:pt x="7" y="26"/>
                      <a:pt x="5" y="18"/>
                      <a:pt x="5" y="10"/>
                    </a:cubicBezTo>
                    <a:cubicBezTo>
                      <a:pt x="5" y="6"/>
                      <a:pt x="5" y="3"/>
                      <a:pt x="5"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0" name="Freeform 544">
                <a:extLst>
                  <a:ext uri="{FF2B5EF4-FFF2-40B4-BE49-F238E27FC236}">
                    <a16:creationId xmlns:a16="http://schemas.microsoft.com/office/drawing/2014/main" id="{982B0C40-B287-45AD-A4A6-95B6E0097D25}"/>
                  </a:ext>
                </a:extLst>
              </p:cNvPr>
              <p:cNvSpPr>
                <a:spLocks/>
              </p:cNvSpPr>
              <p:nvPr/>
            </p:nvSpPr>
            <p:spPr bwMode="auto">
              <a:xfrm>
                <a:off x="1660" y="2444"/>
                <a:ext cx="24" cy="10"/>
              </a:xfrm>
              <a:custGeom>
                <a:avLst/>
                <a:gdLst>
                  <a:gd name="T0" fmla="*/ 9 w 10"/>
                  <a:gd name="T1" fmla="*/ 0 h 4"/>
                  <a:gd name="T2" fmla="*/ 4 w 10"/>
                  <a:gd name="T3" fmla="*/ 2 h 4"/>
                  <a:gd name="T4" fmla="*/ 0 w 10"/>
                  <a:gd name="T5" fmla="*/ 3 h 4"/>
                  <a:gd name="T6" fmla="*/ 2 w 10"/>
                  <a:gd name="T7" fmla="*/ 4 h 4"/>
                  <a:gd name="T8" fmla="*/ 5 w 10"/>
                  <a:gd name="T9" fmla="*/ 3 h 4"/>
                  <a:gd name="T10" fmla="*/ 10 w 10"/>
                  <a:gd name="T11" fmla="*/ 1 h 4"/>
                  <a:gd name="T12" fmla="*/ 10 w 10"/>
                  <a:gd name="T13" fmla="*/ 1 h 4"/>
                  <a:gd name="T14" fmla="*/ 9 w 10"/>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4">
                    <a:moveTo>
                      <a:pt x="9" y="0"/>
                    </a:moveTo>
                    <a:cubicBezTo>
                      <a:pt x="7" y="1"/>
                      <a:pt x="6" y="1"/>
                      <a:pt x="4" y="2"/>
                    </a:cubicBezTo>
                    <a:cubicBezTo>
                      <a:pt x="3" y="2"/>
                      <a:pt x="2" y="3"/>
                      <a:pt x="0" y="3"/>
                    </a:cubicBezTo>
                    <a:cubicBezTo>
                      <a:pt x="1" y="3"/>
                      <a:pt x="1" y="4"/>
                      <a:pt x="2" y="4"/>
                    </a:cubicBezTo>
                    <a:cubicBezTo>
                      <a:pt x="3" y="4"/>
                      <a:pt x="4" y="3"/>
                      <a:pt x="5" y="3"/>
                    </a:cubicBezTo>
                    <a:cubicBezTo>
                      <a:pt x="6" y="2"/>
                      <a:pt x="8" y="2"/>
                      <a:pt x="10" y="1"/>
                    </a:cubicBezTo>
                    <a:cubicBezTo>
                      <a:pt x="10" y="1"/>
                      <a:pt x="10" y="1"/>
                      <a:pt x="10" y="1"/>
                    </a:cubicBezTo>
                    <a:cubicBezTo>
                      <a:pt x="9" y="0"/>
                      <a:pt x="9" y="0"/>
                      <a:pt x="9"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1" name="Freeform 545">
                <a:extLst>
                  <a:ext uri="{FF2B5EF4-FFF2-40B4-BE49-F238E27FC236}">
                    <a16:creationId xmlns:a16="http://schemas.microsoft.com/office/drawing/2014/main" id="{32405278-1449-4957-B880-6800231DAB5A}"/>
                  </a:ext>
                </a:extLst>
              </p:cNvPr>
              <p:cNvSpPr>
                <a:spLocks/>
              </p:cNvSpPr>
              <p:nvPr/>
            </p:nvSpPr>
            <p:spPr bwMode="auto">
              <a:xfrm>
                <a:off x="1603" y="2361"/>
                <a:ext cx="2" cy="2"/>
              </a:xfrm>
              <a:custGeom>
                <a:avLst/>
                <a:gdLst>
                  <a:gd name="T0" fmla="*/ 0 w 1"/>
                  <a:gd name="T1" fmla="*/ 0 h 1"/>
                  <a:gd name="T2" fmla="*/ 1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1" y="0"/>
                    </a:cubicBezTo>
                    <a:cubicBezTo>
                      <a:pt x="1" y="0"/>
                      <a:pt x="1" y="1"/>
                      <a:pt x="1" y="1"/>
                    </a:cubicBezTo>
                    <a:cubicBezTo>
                      <a:pt x="0" y="0"/>
                      <a:pt x="0" y="0"/>
                      <a:pt x="0"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2" name="Freeform 546">
                <a:extLst>
                  <a:ext uri="{FF2B5EF4-FFF2-40B4-BE49-F238E27FC236}">
                    <a16:creationId xmlns:a16="http://schemas.microsoft.com/office/drawing/2014/main" id="{5F8F3F04-C710-4E37-B982-9AC8312373AA}"/>
                  </a:ext>
                </a:extLst>
              </p:cNvPr>
              <p:cNvSpPr>
                <a:spLocks/>
              </p:cNvSpPr>
              <p:nvPr/>
            </p:nvSpPr>
            <p:spPr bwMode="auto">
              <a:xfrm>
                <a:off x="1603" y="2368"/>
                <a:ext cx="38" cy="57"/>
              </a:xfrm>
              <a:custGeom>
                <a:avLst/>
                <a:gdLst>
                  <a:gd name="T0" fmla="*/ 0 w 16"/>
                  <a:gd name="T1" fmla="*/ 0 h 24"/>
                  <a:gd name="T2" fmla="*/ 2 w 16"/>
                  <a:gd name="T3" fmla="*/ 12 h 24"/>
                  <a:gd name="T4" fmla="*/ 2 w 16"/>
                  <a:gd name="T5" fmla="*/ 12 h 24"/>
                  <a:gd name="T6" fmla="*/ 5 w 16"/>
                  <a:gd name="T7" fmla="*/ 17 h 24"/>
                  <a:gd name="T8" fmla="*/ 6 w 16"/>
                  <a:gd name="T9" fmla="*/ 17 h 24"/>
                  <a:gd name="T10" fmla="*/ 6 w 16"/>
                  <a:gd name="T11" fmla="*/ 17 h 24"/>
                  <a:gd name="T12" fmla="*/ 8 w 16"/>
                  <a:gd name="T13" fmla="*/ 20 h 24"/>
                  <a:gd name="T14" fmla="*/ 11 w 16"/>
                  <a:gd name="T15" fmla="*/ 23 h 24"/>
                  <a:gd name="T16" fmla="*/ 12 w 16"/>
                  <a:gd name="T17" fmla="*/ 24 h 24"/>
                  <a:gd name="T18" fmla="*/ 16 w 16"/>
                  <a:gd name="T19" fmla="*/ 18 h 24"/>
                  <a:gd name="T20" fmla="*/ 13 w 16"/>
                  <a:gd name="T21" fmla="*/ 15 h 24"/>
                  <a:gd name="T22" fmla="*/ 11 w 16"/>
                  <a:gd name="T23" fmla="*/ 13 h 24"/>
                  <a:gd name="T24" fmla="*/ 9 w 16"/>
                  <a:gd name="T25" fmla="*/ 10 h 24"/>
                  <a:gd name="T26" fmla="*/ 7 w 16"/>
                  <a:gd name="T27" fmla="*/ 7 h 24"/>
                  <a:gd name="T28" fmla="*/ 5 w 16"/>
                  <a:gd name="T29" fmla="*/ 4 h 24"/>
                  <a:gd name="T30" fmla="*/ 2 w 16"/>
                  <a:gd name="T31" fmla="*/ 0 h 24"/>
                  <a:gd name="T32" fmla="*/ 0 w 16"/>
                  <a:gd name="T3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24">
                    <a:moveTo>
                      <a:pt x="0" y="0"/>
                    </a:moveTo>
                    <a:cubicBezTo>
                      <a:pt x="2" y="4"/>
                      <a:pt x="2" y="8"/>
                      <a:pt x="2" y="12"/>
                    </a:cubicBezTo>
                    <a:cubicBezTo>
                      <a:pt x="2" y="12"/>
                      <a:pt x="2" y="12"/>
                      <a:pt x="2" y="12"/>
                    </a:cubicBezTo>
                    <a:cubicBezTo>
                      <a:pt x="5" y="17"/>
                      <a:pt x="5" y="17"/>
                      <a:pt x="5" y="17"/>
                    </a:cubicBezTo>
                    <a:cubicBezTo>
                      <a:pt x="6" y="17"/>
                      <a:pt x="6" y="17"/>
                      <a:pt x="6" y="17"/>
                    </a:cubicBezTo>
                    <a:cubicBezTo>
                      <a:pt x="6" y="17"/>
                      <a:pt x="6" y="17"/>
                      <a:pt x="6" y="17"/>
                    </a:cubicBezTo>
                    <a:cubicBezTo>
                      <a:pt x="8" y="20"/>
                      <a:pt x="8" y="20"/>
                      <a:pt x="8" y="20"/>
                    </a:cubicBezTo>
                    <a:cubicBezTo>
                      <a:pt x="11" y="23"/>
                      <a:pt x="11" y="23"/>
                      <a:pt x="11" y="23"/>
                    </a:cubicBezTo>
                    <a:cubicBezTo>
                      <a:pt x="12" y="23"/>
                      <a:pt x="12" y="24"/>
                      <a:pt x="12" y="24"/>
                    </a:cubicBezTo>
                    <a:cubicBezTo>
                      <a:pt x="14" y="22"/>
                      <a:pt x="15" y="20"/>
                      <a:pt x="16" y="18"/>
                    </a:cubicBezTo>
                    <a:cubicBezTo>
                      <a:pt x="15" y="17"/>
                      <a:pt x="14" y="16"/>
                      <a:pt x="13" y="15"/>
                    </a:cubicBezTo>
                    <a:cubicBezTo>
                      <a:pt x="11" y="13"/>
                      <a:pt x="11" y="13"/>
                      <a:pt x="11" y="13"/>
                    </a:cubicBezTo>
                    <a:cubicBezTo>
                      <a:pt x="9" y="10"/>
                      <a:pt x="9" y="10"/>
                      <a:pt x="9" y="10"/>
                    </a:cubicBezTo>
                    <a:cubicBezTo>
                      <a:pt x="7" y="7"/>
                      <a:pt x="7" y="7"/>
                      <a:pt x="7" y="7"/>
                    </a:cubicBezTo>
                    <a:cubicBezTo>
                      <a:pt x="6" y="6"/>
                      <a:pt x="5" y="5"/>
                      <a:pt x="5" y="4"/>
                    </a:cubicBezTo>
                    <a:cubicBezTo>
                      <a:pt x="4" y="3"/>
                      <a:pt x="3" y="2"/>
                      <a:pt x="2" y="0"/>
                    </a:cubicBezTo>
                    <a:cubicBezTo>
                      <a:pt x="1" y="0"/>
                      <a:pt x="0" y="0"/>
                      <a:pt x="0"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3" name="Freeform 547">
                <a:extLst>
                  <a:ext uri="{FF2B5EF4-FFF2-40B4-BE49-F238E27FC236}">
                    <a16:creationId xmlns:a16="http://schemas.microsoft.com/office/drawing/2014/main" id="{41A5BA9F-B9E5-4D87-9F22-6FD247CE93FC}"/>
                  </a:ext>
                </a:extLst>
              </p:cNvPr>
              <p:cNvSpPr>
                <a:spLocks noEditPoints="1"/>
              </p:cNvSpPr>
              <p:nvPr/>
            </p:nvSpPr>
            <p:spPr bwMode="auto">
              <a:xfrm>
                <a:off x="1632" y="2411"/>
                <a:ext cx="47" cy="38"/>
              </a:xfrm>
              <a:custGeom>
                <a:avLst/>
                <a:gdLst>
                  <a:gd name="T0" fmla="*/ 10 w 20"/>
                  <a:gd name="T1" fmla="*/ 5 h 16"/>
                  <a:gd name="T2" fmla="*/ 8 w 20"/>
                  <a:gd name="T3" fmla="*/ 13 h 16"/>
                  <a:gd name="T4" fmla="*/ 11 w 20"/>
                  <a:gd name="T5" fmla="*/ 16 h 16"/>
                  <a:gd name="T6" fmla="*/ 11 w 20"/>
                  <a:gd name="T7" fmla="*/ 16 h 16"/>
                  <a:gd name="T8" fmla="*/ 16 w 20"/>
                  <a:gd name="T9" fmla="*/ 15 h 16"/>
                  <a:gd name="T10" fmla="*/ 20 w 20"/>
                  <a:gd name="T11" fmla="*/ 13 h 16"/>
                  <a:gd name="T12" fmla="*/ 10 w 20"/>
                  <a:gd name="T13" fmla="*/ 5 h 16"/>
                  <a:gd name="T14" fmla="*/ 4 w 20"/>
                  <a:gd name="T15" fmla="*/ 0 h 16"/>
                  <a:gd name="T16" fmla="*/ 0 w 20"/>
                  <a:gd name="T17" fmla="*/ 6 h 16"/>
                  <a:gd name="T18" fmla="*/ 2 w 20"/>
                  <a:gd name="T19" fmla="*/ 8 h 16"/>
                  <a:gd name="T20" fmla="*/ 5 w 20"/>
                  <a:gd name="T21" fmla="*/ 11 h 16"/>
                  <a:gd name="T22" fmla="*/ 5 w 20"/>
                  <a:gd name="T23" fmla="*/ 11 h 16"/>
                  <a:gd name="T24" fmla="*/ 7 w 20"/>
                  <a:gd name="T25" fmla="*/ 3 h 16"/>
                  <a:gd name="T26" fmla="*/ 4 w 20"/>
                  <a:gd name="T2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16">
                    <a:moveTo>
                      <a:pt x="10" y="5"/>
                    </a:moveTo>
                    <a:cubicBezTo>
                      <a:pt x="9" y="8"/>
                      <a:pt x="9" y="11"/>
                      <a:pt x="8" y="13"/>
                    </a:cubicBezTo>
                    <a:cubicBezTo>
                      <a:pt x="9" y="14"/>
                      <a:pt x="10" y="15"/>
                      <a:pt x="11" y="16"/>
                    </a:cubicBezTo>
                    <a:cubicBezTo>
                      <a:pt x="11" y="16"/>
                      <a:pt x="11" y="16"/>
                      <a:pt x="11" y="16"/>
                    </a:cubicBezTo>
                    <a:cubicBezTo>
                      <a:pt x="13" y="16"/>
                      <a:pt x="14" y="15"/>
                      <a:pt x="16" y="15"/>
                    </a:cubicBezTo>
                    <a:cubicBezTo>
                      <a:pt x="17" y="14"/>
                      <a:pt x="18" y="14"/>
                      <a:pt x="20" y="13"/>
                    </a:cubicBezTo>
                    <a:cubicBezTo>
                      <a:pt x="16" y="11"/>
                      <a:pt x="13" y="8"/>
                      <a:pt x="10" y="5"/>
                    </a:cubicBezTo>
                    <a:moveTo>
                      <a:pt x="4" y="0"/>
                    </a:moveTo>
                    <a:cubicBezTo>
                      <a:pt x="3" y="2"/>
                      <a:pt x="2" y="4"/>
                      <a:pt x="0" y="6"/>
                    </a:cubicBezTo>
                    <a:cubicBezTo>
                      <a:pt x="1" y="7"/>
                      <a:pt x="1" y="7"/>
                      <a:pt x="2" y="8"/>
                    </a:cubicBezTo>
                    <a:cubicBezTo>
                      <a:pt x="5" y="11"/>
                      <a:pt x="5" y="11"/>
                      <a:pt x="5" y="11"/>
                    </a:cubicBezTo>
                    <a:cubicBezTo>
                      <a:pt x="5" y="11"/>
                      <a:pt x="5" y="11"/>
                      <a:pt x="5" y="11"/>
                    </a:cubicBezTo>
                    <a:cubicBezTo>
                      <a:pt x="6" y="8"/>
                      <a:pt x="7" y="6"/>
                      <a:pt x="7" y="3"/>
                    </a:cubicBezTo>
                    <a:cubicBezTo>
                      <a:pt x="6" y="2"/>
                      <a:pt x="5" y="1"/>
                      <a:pt x="4"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4" name="Freeform 548">
                <a:extLst>
                  <a:ext uri="{FF2B5EF4-FFF2-40B4-BE49-F238E27FC236}">
                    <a16:creationId xmlns:a16="http://schemas.microsoft.com/office/drawing/2014/main" id="{89215846-66C9-4CEE-8AF1-8CE88ABB6C74}"/>
                  </a:ext>
                </a:extLst>
              </p:cNvPr>
              <p:cNvSpPr>
                <a:spLocks/>
              </p:cNvSpPr>
              <p:nvPr/>
            </p:nvSpPr>
            <p:spPr bwMode="auto">
              <a:xfrm>
                <a:off x="1658" y="2442"/>
                <a:ext cx="23" cy="9"/>
              </a:xfrm>
              <a:custGeom>
                <a:avLst/>
                <a:gdLst>
                  <a:gd name="T0" fmla="*/ 9 w 10"/>
                  <a:gd name="T1" fmla="*/ 0 h 4"/>
                  <a:gd name="T2" fmla="*/ 5 w 10"/>
                  <a:gd name="T3" fmla="*/ 2 h 4"/>
                  <a:gd name="T4" fmla="*/ 0 w 10"/>
                  <a:gd name="T5" fmla="*/ 3 h 4"/>
                  <a:gd name="T6" fmla="*/ 1 w 10"/>
                  <a:gd name="T7" fmla="*/ 4 h 4"/>
                  <a:gd name="T8" fmla="*/ 5 w 10"/>
                  <a:gd name="T9" fmla="*/ 3 h 4"/>
                  <a:gd name="T10" fmla="*/ 10 w 10"/>
                  <a:gd name="T11" fmla="*/ 1 h 4"/>
                  <a:gd name="T12" fmla="*/ 9 w 10"/>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0" h="4">
                    <a:moveTo>
                      <a:pt x="9" y="0"/>
                    </a:moveTo>
                    <a:cubicBezTo>
                      <a:pt x="7" y="1"/>
                      <a:pt x="6" y="1"/>
                      <a:pt x="5" y="2"/>
                    </a:cubicBezTo>
                    <a:cubicBezTo>
                      <a:pt x="3" y="2"/>
                      <a:pt x="2" y="3"/>
                      <a:pt x="0" y="3"/>
                    </a:cubicBezTo>
                    <a:cubicBezTo>
                      <a:pt x="1" y="3"/>
                      <a:pt x="1" y="4"/>
                      <a:pt x="1" y="4"/>
                    </a:cubicBezTo>
                    <a:cubicBezTo>
                      <a:pt x="3" y="4"/>
                      <a:pt x="4" y="3"/>
                      <a:pt x="5" y="3"/>
                    </a:cubicBezTo>
                    <a:cubicBezTo>
                      <a:pt x="7" y="2"/>
                      <a:pt x="8" y="2"/>
                      <a:pt x="10" y="1"/>
                    </a:cubicBezTo>
                    <a:cubicBezTo>
                      <a:pt x="9" y="1"/>
                      <a:pt x="9" y="0"/>
                      <a:pt x="9"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5" name="Freeform 549">
                <a:extLst>
                  <a:ext uri="{FF2B5EF4-FFF2-40B4-BE49-F238E27FC236}">
                    <a16:creationId xmlns:a16="http://schemas.microsoft.com/office/drawing/2014/main" id="{04B48869-F1A3-4785-AB97-6231EBE2BBA8}"/>
                  </a:ext>
                </a:extLst>
              </p:cNvPr>
              <p:cNvSpPr>
                <a:spLocks/>
              </p:cNvSpPr>
              <p:nvPr/>
            </p:nvSpPr>
            <p:spPr bwMode="auto">
              <a:xfrm>
                <a:off x="1643" y="2418"/>
                <a:ext cx="12" cy="24"/>
              </a:xfrm>
              <a:custGeom>
                <a:avLst/>
                <a:gdLst>
                  <a:gd name="T0" fmla="*/ 2 w 5"/>
                  <a:gd name="T1" fmla="*/ 0 h 10"/>
                  <a:gd name="T2" fmla="*/ 0 w 5"/>
                  <a:gd name="T3" fmla="*/ 8 h 10"/>
                  <a:gd name="T4" fmla="*/ 3 w 5"/>
                  <a:gd name="T5" fmla="*/ 10 h 10"/>
                  <a:gd name="T6" fmla="*/ 5 w 5"/>
                  <a:gd name="T7" fmla="*/ 2 h 10"/>
                  <a:gd name="T8" fmla="*/ 2 w 5"/>
                  <a:gd name="T9" fmla="*/ 0 h 10"/>
                </a:gdLst>
                <a:ahLst/>
                <a:cxnLst>
                  <a:cxn ang="0">
                    <a:pos x="T0" y="T1"/>
                  </a:cxn>
                  <a:cxn ang="0">
                    <a:pos x="T2" y="T3"/>
                  </a:cxn>
                  <a:cxn ang="0">
                    <a:pos x="T4" y="T5"/>
                  </a:cxn>
                  <a:cxn ang="0">
                    <a:pos x="T6" y="T7"/>
                  </a:cxn>
                  <a:cxn ang="0">
                    <a:pos x="T8" y="T9"/>
                  </a:cxn>
                </a:cxnLst>
                <a:rect l="0" t="0" r="r" b="b"/>
                <a:pathLst>
                  <a:path w="5" h="10">
                    <a:moveTo>
                      <a:pt x="2" y="0"/>
                    </a:moveTo>
                    <a:cubicBezTo>
                      <a:pt x="2" y="3"/>
                      <a:pt x="1" y="5"/>
                      <a:pt x="0" y="8"/>
                    </a:cubicBezTo>
                    <a:cubicBezTo>
                      <a:pt x="1" y="9"/>
                      <a:pt x="2" y="9"/>
                      <a:pt x="3" y="10"/>
                    </a:cubicBezTo>
                    <a:cubicBezTo>
                      <a:pt x="4" y="8"/>
                      <a:pt x="4" y="5"/>
                      <a:pt x="5" y="2"/>
                    </a:cubicBezTo>
                    <a:cubicBezTo>
                      <a:pt x="4" y="1"/>
                      <a:pt x="3" y="1"/>
                      <a:pt x="2"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6" name="Freeform 550">
                <a:extLst>
                  <a:ext uri="{FF2B5EF4-FFF2-40B4-BE49-F238E27FC236}">
                    <a16:creationId xmlns:a16="http://schemas.microsoft.com/office/drawing/2014/main" id="{AD0EB1D7-0707-45E3-8A68-980D30B6FF79}"/>
                  </a:ext>
                </a:extLst>
              </p:cNvPr>
              <p:cNvSpPr>
                <a:spLocks/>
              </p:cNvSpPr>
              <p:nvPr/>
            </p:nvSpPr>
            <p:spPr bwMode="auto">
              <a:xfrm>
                <a:off x="1779" y="2508"/>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7" name="Freeform 551">
                <a:extLst>
                  <a:ext uri="{FF2B5EF4-FFF2-40B4-BE49-F238E27FC236}">
                    <a16:creationId xmlns:a16="http://schemas.microsoft.com/office/drawing/2014/main" id="{A363E4AF-4F3A-4D91-9FBC-C09AF2BF5C27}"/>
                  </a:ext>
                </a:extLst>
              </p:cNvPr>
              <p:cNvSpPr>
                <a:spLocks/>
              </p:cNvSpPr>
              <p:nvPr/>
            </p:nvSpPr>
            <p:spPr bwMode="auto">
              <a:xfrm>
                <a:off x="1727" y="2437"/>
                <a:ext cx="52" cy="74"/>
              </a:xfrm>
              <a:custGeom>
                <a:avLst/>
                <a:gdLst>
                  <a:gd name="T0" fmla="*/ 3 w 22"/>
                  <a:gd name="T1" fmla="*/ 0 h 31"/>
                  <a:gd name="T2" fmla="*/ 1 w 22"/>
                  <a:gd name="T3" fmla="*/ 2 h 31"/>
                  <a:gd name="T4" fmla="*/ 0 w 22"/>
                  <a:gd name="T5" fmla="*/ 3 h 31"/>
                  <a:gd name="T6" fmla="*/ 9 w 22"/>
                  <a:gd name="T7" fmla="*/ 13 h 31"/>
                  <a:gd name="T8" fmla="*/ 16 w 22"/>
                  <a:gd name="T9" fmla="*/ 26 h 31"/>
                  <a:gd name="T10" fmla="*/ 17 w 22"/>
                  <a:gd name="T11" fmla="*/ 29 h 31"/>
                  <a:gd name="T12" fmla="*/ 18 w 22"/>
                  <a:gd name="T13" fmla="*/ 29 h 31"/>
                  <a:gd name="T14" fmla="*/ 20 w 22"/>
                  <a:gd name="T15" fmla="*/ 30 h 31"/>
                  <a:gd name="T16" fmla="*/ 20 w 22"/>
                  <a:gd name="T17" fmla="*/ 30 h 31"/>
                  <a:gd name="T18" fmla="*/ 21 w 22"/>
                  <a:gd name="T19" fmla="*/ 31 h 31"/>
                  <a:gd name="T20" fmla="*/ 21 w 22"/>
                  <a:gd name="T21" fmla="*/ 31 h 31"/>
                  <a:gd name="T22" fmla="*/ 22 w 22"/>
                  <a:gd name="T23" fmla="*/ 31 h 31"/>
                  <a:gd name="T24" fmla="*/ 22 w 22"/>
                  <a:gd name="T25" fmla="*/ 30 h 31"/>
                  <a:gd name="T26" fmla="*/ 21 w 22"/>
                  <a:gd name="T27" fmla="*/ 28 h 31"/>
                  <a:gd name="T28" fmla="*/ 21 w 22"/>
                  <a:gd name="T29" fmla="*/ 28 h 31"/>
                  <a:gd name="T30" fmla="*/ 21 w 22"/>
                  <a:gd name="T31" fmla="*/ 27 h 31"/>
                  <a:gd name="T32" fmla="*/ 21 w 22"/>
                  <a:gd name="T33" fmla="*/ 27 h 31"/>
                  <a:gd name="T34" fmla="*/ 20 w 22"/>
                  <a:gd name="T35" fmla="*/ 26 h 31"/>
                  <a:gd name="T36" fmla="*/ 20 w 22"/>
                  <a:gd name="T37" fmla="*/ 24 h 31"/>
                  <a:gd name="T38" fmla="*/ 20 w 22"/>
                  <a:gd name="T39" fmla="*/ 23 h 31"/>
                  <a:gd name="T40" fmla="*/ 19 w 22"/>
                  <a:gd name="T41" fmla="*/ 21 h 31"/>
                  <a:gd name="T42" fmla="*/ 17 w 22"/>
                  <a:gd name="T43" fmla="*/ 18 h 31"/>
                  <a:gd name="T44" fmla="*/ 15 w 22"/>
                  <a:gd name="T45" fmla="*/ 13 h 31"/>
                  <a:gd name="T46" fmla="*/ 13 w 22"/>
                  <a:gd name="T47" fmla="*/ 11 h 31"/>
                  <a:gd name="T48" fmla="*/ 12 w 22"/>
                  <a:gd name="T49" fmla="*/ 10 h 31"/>
                  <a:gd name="T50" fmla="*/ 12 w 22"/>
                  <a:gd name="T51" fmla="*/ 9 h 31"/>
                  <a:gd name="T52" fmla="*/ 8 w 22"/>
                  <a:gd name="T53" fmla="*/ 5 h 31"/>
                  <a:gd name="T54" fmla="*/ 5 w 22"/>
                  <a:gd name="T55" fmla="*/ 2 h 31"/>
                  <a:gd name="T56" fmla="*/ 3 w 22"/>
                  <a:gd name="T5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 h="31">
                    <a:moveTo>
                      <a:pt x="3" y="0"/>
                    </a:moveTo>
                    <a:cubicBezTo>
                      <a:pt x="2" y="1"/>
                      <a:pt x="1" y="2"/>
                      <a:pt x="1" y="2"/>
                    </a:cubicBezTo>
                    <a:cubicBezTo>
                      <a:pt x="0" y="2"/>
                      <a:pt x="0" y="3"/>
                      <a:pt x="0" y="3"/>
                    </a:cubicBezTo>
                    <a:cubicBezTo>
                      <a:pt x="3" y="6"/>
                      <a:pt x="7" y="9"/>
                      <a:pt x="9" y="13"/>
                    </a:cubicBezTo>
                    <a:cubicBezTo>
                      <a:pt x="12" y="17"/>
                      <a:pt x="14" y="21"/>
                      <a:pt x="16" y="26"/>
                    </a:cubicBezTo>
                    <a:cubicBezTo>
                      <a:pt x="16" y="27"/>
                      <a:pt x="17" y="28"/>
                      <a:pt x="17" y="29"/>
                    </a:cubicBezTo>
                    <a:cubicBezTo>
                      <a:pt x="18" y="29"/>
                      <a:pt x="18" y="29"/>
                      <a:pt x="18" y="29"/>
                    </a:cubicBezTo>
                    <a:cubicBezTo>
                      <a:pt x="20" y="30"/>
                      <a:pt x="20" y="30"/>
                      <a:pt x="20" y="30"/>
                    </a:cubicBezTo>
                    <a:cubicBezTo>
                      <a:pt x="20" y="30"/>
                      <a:pt x="20" y="30"/>
                      <a:pt x="20" y="30"/>
                    </a:cubicBezTo>
                    <a:cubicBezTo>
                      <a:pt x="21" y="31"/>
                      <a:pt x="21" y="31"/>
                      <a:pt x="21" y="31"/>
                    </a:cubicBezTo>
                    <a:cubicBezTo>
                      <a:pt x="21" y="31"/>
                      <a:pt x="21" y="31"/>
                      <a:pt x="21" y="31"/>
                    </a:cubicBezTo>
                    <a:cubicBezTo>
                      <a:pt x="22" y="31"/>
                      <a:pt x="22" y="31"/>
                      <a:pt x="22" y="31"/>
                    </a:cubicBezTo>
                    <a:cubicBezTo>
                      <a:pt x="22" y="31"/>
                      <a:pt x="22" y="31"/>
                      <a:pt x="22" y="30"/>
                    </a:cubicBezTo>
                    <a:cubicBezTo>
                      <a:pt x="21" y="28"/>
                      <a:pt x="21" y="28"/>
                      <a:pt x="21" y="28"/>
                    </a:cubicBezTo>
                    <a:cubicBezTo>
                      <a:pt x="21" y="28"/>
                      <a:pt x="21" y="28"/>
                      <a:pt x="21" y="28"/>
                    </a:cubicBezTo>
                    <a:cubicBezTo>
                      <a:pt x="21" y="27"/>
                      <a:pt x="21" y="27"/>
                      <a:pt x="21" y="27"/>
                    </a:cubicBezTo>
                    <a:cubicBezTo>
                      <a:pt x="21" y="27"/>
                      <a:pt x="21" y="27"/>
                      <a:pt x="21" y="27"/>
                    </a:cubicBezTo>
                    <a:cubicBezTo>
                      <a:pt x="20" y="26"/>
                      <a:pt x="20" y="26"/>
                      <a:pt x="20" y="26"/>
                    </a:cubicBezTo>
                    <a:cubicBezTo>
                      <a:pt x="20" y="24"/>
                      <a:pt x="20" y="24"/>
                      <a:pt x="20" y="24"/>
                    </a:cubicBezTo>
                    <a:cubicBezTo>
                      <a:pt x="20" y="24"/>
                      <a:pt x="20" y="24"/>
                      <a:pt x="20" y="23"/>
                    </a:cubicBezTo>
                    <a:cubicBezTo>
                      <a:pt x="19" y="21"/>
                      <a:pt x="19" y="21"/>
                      <a:pt x="19" y="21"/>
                    </a:cubicBezTo>
                    <a:cubicBezTo>
                      <a:pt x="17" y="18"/>
                      <a:pt x="17" y="18"/>
                      <a:pt x="17" y="18"/>
                    </a:cubicBezTo>
                    <a:cubicBezTo>
                      <a:pt x="17" y="17"/>
                      <a:pt x="16" y="15"/>
                      <a:pt x="15" y="13"/>
                    </a:cubicBezTo>
                    <a:cubicBezTo>
                      <a:pt x="13" y="11"/>
                      <a:pt x="13" y="11"/>
                      <a:pt x="13" y="11"/>
                    </a:cubicBezTo>
                    <a:cubicBezTo>
                      <a:pt x="13" y="11"/>
                      <a:pt x="13" y="11"/>
                      <a:pt x="12" y="10"/>
                    </a:cubicBezTo>
                    <a:cubicBezTo>
                      <a:pt x="12" y="9"/>
                      <a:pt x="12" y="9"/>
                      <a:pt x="12" y="9"/>
                    </a:cubicBezTo>
                    <a:cubicBezTo>
                      <a:pt x="8" y="5"/>
                      <a:pt x="8" y="5"/>
                      <a:pt x="8" y="5"/>
                    </a:cubicBezTo>
                    <a:cubicBezTo>
                      <a:pt x="7" y="4"/>
                      <a:pt x="6" y="3"/>
                      <a:pt x="5" y="2"/>
                    </a:cubicBezTo>
                    <a:cubicBezTo>
                      <a:pt x="4" y="1"/>
                      <a:pt x="4" y="1"/>
                      <a:pt x="3"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8" name="Freeform 552">
                <a:extLst>
                  <a:ext uri="{FF2B5EF4-FFF2-40B4-BE49-F238E27FC236}">
                    <a16:creationId xmlns:a16="http://schemas.microsoft.com/office/drawing/2014/main" id="{A6BF08FC-1C28-4552-87AC-0DA9DB38EDF3}"/>
                  </a:ext>
                </a:extLst>
              </p:cNvPr>
              <p:cNvSpPr>
                <a:spLocks/>
              </p:cNvSpPr>
              <p:nvPr/>
            </p:nvSpPr>
            <p:spPr bwMode="auto">
              <a:xfrm>
                <a:off x="1708" y="2423"/>
                <a:ext cx="26" cy="21"/>
              </a:xfrm>
              <a:custGeom>
                <a:avLst/>
                <a:gdLst>
                  <a:gd name="T0" fmla="*/ 3 w 11"/>
                  <a:gd name="T1" fmla="*/ 0 h 9"/>
                  <a:gd name="T2" fmla="*/ 0 w 11"/>
                  <a:gd name="T3" fmla="*/ 2 h 9"/>
                  <a:gd name="T4" fmla="*/ 8 w 11"/>
                  <a:gd name="T5" fmla="*/ 9 h 9"/>
                  <a:gd name="T6" fmla="*/ 9 w 11"/>
                  <a:gd name="T7" fmla="*/ 8 h 9"/>
                  <a:gd name="T8" fmla="*/ 11 w 11"/>
                  <a:gd name="T9" fmla="*/ 6 h 9"/>
                  <a:gd name="T10" fmla="*/ 9 w 11"/>
                  <a:gd name="T11" fmla="*/ 4 h 9"/>
                  <a:gd name="T12" fmla="*/ 5 w 11"/>
                  <a:gd name="T13" fmla="*/ 1 h 9"/>
                  <a:gd name="T14" fmla="*/ 3 w 11"/>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9">
                    <a:moveTo>
                      <a:pt x="3" y="0"/>
                    </a:moveTo>
                    <a:cubicBezTo>
                      <a:pt x="2" y="1"/>
                      <a:pt x="1" y="1"/>
                      <a:pt x="0" y="2"/>
                    </a:cubicBezTo>
                    <a:cubicBezTo>
                      <a:pt x="3" y="4"/>
                      <a:pt x="6" y="6"/>
                      <a:pt x="8" y="9"/>
                    </a:cubicBezTo>
                    <a:cubicBezTo>
                      <a:pt x="8" y="9"/>
                      <a:pt x="8" y="8"/>
                      <a:pt x="9" y="8"/>
                    </a:cubicBezTo>
                    <a:cubicBezTo>
                      <a:pt x="9" y="8"/>
                      <a:pt x="10" y="7"/>
                      <a:pt x="11" y="6"/>
                    </a:cubicBezTo>
                    <a:cubicBezTo>
                      <a:pt x="10" y="5"/>
                      <a:pt x="10" y="5"/>
                      <a:pt x="9" y="4"/>
                    </a:cubicBezTo>
                    <a:cubicBezTo>
                      <a:pt x="5" y="1"/>
                      <a:pt x="5" y="1"/>
                      <a:pt x="5" y="1"/>
                    </a:cubicBezTo>
                    <a:cubicBezTo>
                      <a:pt x="3" y="0"/>
                      <a:pt x="3" y="0"/>
                      <a:pt x="3"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9" name="Freeform 553">
                <a:extLst>
                  <a:ext uri="{FF2B5EF4-FFF2-40B4-BE49-F238E27FC236}">
                    <a16:creationId xmlns:a16="http://schemas.microsoft.com/office/drawing/2014/main" id="{F2E9688A-51A5-4845-8D79-568C8C725FD6}"/>
                  </a:ext>
                </a:extLst>
              </p:cNvPr>
              <p:cNvSpPr>
                <a:spLocks/>
              </p:cNvSpPr>
              <p:nvPr/>
            </p:nvSpPr>
            <p:spPr bwMode="auto">
              <a:xfrm>
                <a:off x="1705" y="2420"/>
                <a:ext cx="10" cy="8"/>
              </a:xfrm>
              <a:custGeom>
                <a:avLst/>
                <a:gdLst>
                  <a:gd name="T0" fmla="*/ 3 w 4"/>
                  <a:gd name="T1" fmla="*/ 0 h 3"/>
                  <a:gd name="T2" fmla="*/ 0 w 4"/>
                  <a:gd name="T3" fmla="*/ 2 h 3"/>
                  <a:gd name="T4" fmla="*/ 1 w 4"/>
                  <a:gd name="T5" fmla="*/ 3 h 3"/>
                  <a:gd name="T6" fmla="*/ 4 w 4"/>
                  <a:gd name="T7" fmla="*/ 1 h 3"/>
                  <a:gd name="T8" fmla="*/ 3 w 4"/>
                  <a:gd name="T9" fmla="*/ 0 h 3"/>
                </a:gdLst>
                <a:ahLst/>
                <a:cxnLst>
                  <a:cxn ang="0">
                    <a:pos x="T0" y="T1"/>
                  </a:cxn>
                  <a:cxn ang="0">
                    <a:pos x="T2" y="T3"/>
                  </a:cxn>
                  <a:cxn ang="0">
                    <a:pos x="T4" y="T5"/>
                  </a:cxn>
                  <a:cxn ang="0">
                    <a:pos x="T6" y="T7"/>
                  </a:cxn>
                  <a:cxn ang="0">
                    <a:pos x="T8" y="T9"/>
                  </a:cxn>
                </a:cxnLst>
                <a:rect l="0" t="0" r="r" b="b"/>
                <a:pathLst>
                  <a:path w="4" h="3">
                    <a:moveTo>
                      <a:pt x="3" y="0"/>
                    </a:moveTo>
                    <a:cubicBezTo>
                      <a:pt x="2" y="1"/>
                      <a:pt x="1" y="2"/>
                      <a:pt x="0" y="2"/>
                    </a:cubicBezTo>
                    <a:cubicBezTo>
                      <a:pt x="1" y="3"/>
                      <a:pt x="1" y="3"/>
                      <a:pt x="1" y="3"/>
                    </a:cubicBezTo>
                    <a:cubicBezTo>
                      <a:pt x="2" y="2"/>
                      <a:pt x="3" y="2"/>
                      <a:pt x="4" y="1"/>
                    </a:cubicBezTo>
                    <a:cubicBezTo>
                      <a:pt x="3" y="0"/>
                      <a:pt x="3" y="0"/>
                      <a:pt x="3"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0" name="Freeform 554">
                <a:extLst>
                  <a:ext uri="{FF2B5EF4-FFF2-40B4-BE49-F238E27FC236}">
                    <a16:creationId xmlns:a16="http://schemas.microsoft.com/office/drawing/2014/main" id="{43DEA5F0-45C7-457A-892F-15C5279F743F}"/>
                  </a:ext>
                </a:extLst>
              </p:cNvPr>
              <p:cNvSpPr>
                <a:spLocks/>
              </p:cNvSpPr>
              <p:nvPr/>
            </p:nvSpPr>
            <p:spPr bwMode="auto">
              <a:xfrm>
                <a:off x="1696" y="2418"/>
                <a:ext cx="14" cy="7"/>
              </a:xfrm>
              <a:custGeom>
                <a:avLst/>
                <a:gdLst>
                  <a:gd name="T0" fmla="*/ 0 w 6"/>
                  <a:gd name="T1" fmla="*/ 0 h 3"/>
                  <a:gd name="T2" fmla="*/ 2 w 6"/>
                  <a:gd name="T3" fmla="*/ 2 h 3"/>
                  <a:gd name="T4" fmla="*/ 3 w 6"/>
                  <a:gd name="T5" fmla="*/ 3 h 3"/>
                  <a:gd name="T6" fmla="*/ 6 w 6"/>
                  <a:gd name="T7" fmla="*/ 0 h 3"/>
                  <a:gd name="T8" fmla="*/ 6 w 6"/>
                  <a:gd name="T9" fmla="*/ 0 h 3"/>
                  <a:gd name="T10" fmla="*/ 5 w 6"/>
                  <a:gd name="T11" fmla="*/ 0 h 3"/>
                  <a:gd name="T12" fmla="*/ 4 w 6"/>
                  <a:gd name="T13" fmla="*/ 0 h 3"/>
                  <a:gd name="T14" fmla="*/ 3 w 6"/>
                  <a:gd name="T15" fmla="*/ 0 h 3"/>
                  <a:gd name="T16" fmla="*/ 2 w 6"/>
                  <a:gd name="T17" fmla="*/ 0 h 3"/>
                  <a:gd name="T18" fmla="*/ 0 w 6"/>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3">
                    <a:moveTo>
                      <a:pt x="0" y="0"/>
                    </a:moveTo>
                    <a:cubicBezTo>
                      <a:pt x="1" y="1"/>
                      <a:pt x="1" y="1"/>
                      <a:pt x="2" y="2"/>
                    </a:cubicBezTo>
                    <a:cubicBezTo>
                      <a:pt x="3" y="2"/>
                      <a:pt x="3" y="2"/>
                      <a:pt x="3" y="3"/>
                    </a:cubicBezTo>
                    <a:cubicBezTo>
                      <a:pt x="4" y="2"/>
                      <a:pt x="5" y="1"/>
                      <a:pt x="6" y="0"/>
                    </a:cubicBezTo>
                    <a:cubicBezTo>
                      <a:pt x="6" y="0"/>
                      <a:pt x="6" y="0"/>
                      <a:pt x="6" y="0"/>
                    </a:cubicBezTo>
                    <a:cubicBezTo>
                      <a:pt x="6" y="0"/>
                      <a:pt x="5" y="0"/>
                      <a:pt x="5" y="0"/>
                    </a:cubicBezTo>
                    <a:cubicBezTo>
                      <a:pt x="4" y="0"/>
                      <a:pt x="4" y="0"/>
                      <a:pt x="4" y="0"/>
                    </a:cubicBezTo>
                    <a:cubicBezTo>
                      <a:pt x="3" y="0"/>
                      <a:pt x="3" y="0"/>
                      <a:pt x="3" y="0"/>
                    </a:cubicBezTo>
                    <a:cubicBezTo>
                      <a:pt x="2" y="0"/>
                      <a:pt x="2" y="0"/>
                      <a:pt x="2" y="0"/>
                    </a:cubicBezTo>
                    <a:cubicBezTo>
                      <a:pt x="0" y="0"/>
                      <a:pt x="0" y="0"/>
                      <a:pt x="0"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1" name="Freeform 555">
                <a:extLst>
                  <a:ext uri="{FF2B5EF4-FFF2-40B4-BE49-F238E27FC236}">
                    <a16:creationId xmlns:a16="http://schemas.microsoft.com/office/drawing/2014/main" id="{C7A0DE5A-ACC0-4A34-85B1-7AA300AF918C}"/>
                  </a:ext>
                </a:extLst>
              </p:cNvPr>
              <p:cNvSpPr>
                <a:spLocks/>
              </p:cNvSpPr>
              <p:nvPr/>
            </p:nvSpPr>
            <p:spPr bwMode="auto">
              <a:xfrm>
                <a:off x="1703" y="2418"/>
                <a:ext cx="9" cy="7"/>
              </a:xfrm>
              <a:custGeom>
                <a:avLst/>
                <a:gdLst>
                  <a:gd name="T0" fmla="*/ 3 w 4"/>
                  <a:gd name="T1" fmla="*/ 0 h 3"/>
                  <a:gd name="T2" fmla="*/ 0 w 4"/>
                  <a:gd name="T3" fmla="*/ 3 h 3"/>
                  <a:gd name="T4" fmla="*/ 1 w 4"/>
                  <a:gd name="T5" fmla="*/ 3 h 3"/>
                  <a:gd name="T6" fmla="*/ 4 w 4"/>
                  <a:gd name="T7" fmla="*/ 1 h 3"/>
                  <a:gd name="T8" fmla="*/ 3 w 4"/>
                  <a:gd name="T9" fmla="*/ 0 h 3"/>
                </a:gdLst>
                <a:ahLst/>
                <a:cxnLst>
                  <a:cxn ang="0">
                    <a:pos x="T0" y="T1"/>
                  </a:cxn>
                  <a:cxn ang="0">
                    <a:pos x="T2" y="T3"/>
                  </a:cxn>
                  <a:cxn ang="0">
                    <a:pos x="T4" y="T5"/>
                  </a:cxn>
                  <a:cxn ang="0">
                    <a:pos x="T6" y="T7"/>
                  </a:cxn>
                  <a:cxn ang="0">
                    <a:pos x="T8" y="T9"/>
                  </a:cxn>
                </a:cxnLst>
                <a:rect l="0" t="0" r="r" b="b"/>
                <a:pathLst>
                  <a:path w="4" h="3">
                    <a:moveTo>
                      <a:pt x="3" y="0"/>
                    </a:moveTo>
                    <a:cubicBezTo>
                      <a:pt x="2" y="1"/>
                      <a:pt x="1" y="2"/>
                      <a:pt x="0" y="3"/>
                    </a:cubicBezTo>
                    <a:cubicBezTo>
                      <a:pt x="1" y="3"/>
                      <a:pt x="1" y="3"/>
                      <a:pt x="1" y="3"/>
                    </a:cubicBezTo>
                    <a:cubicBezTo>
                      <a:pt x="2" y="3"/>
                      <a:pt x="3" y="2"/>
                      <a:pt x="4" y="1"/>
                    </a:cubicBezTo>
                    <a:cubicBezTo>
                      <a:pt x="3" y="0"/>
                      <a:pt x="3" y="0"/>
                      <a:pt x="3"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2" name="Freeform 556">
                <a:extLst>
                  <a:ext uri="{FF2B5EF4-FFF2-40B4-BE49-F238E27FC236}">
                    <a16:creationId xmlns:a16="http://schemas.microsoft.com/office/drawing/2014/main" id="{1115AA2F-C4CB-468B-92E6-047E03DEB7FD}"/>
                  </a:ext>
                </a:extLst>
              </p:cNvPr>
              <p:cNvSpPr>
                <a:spLocks noEditPoints="1"/>
              </p:cNvSpPr>
              <p:nvPr/>
            </p:nvSpPr>
            <p:spPr bwMode="auto">
              <a:xfrm>
                <a:off x="1760" y="2549"/>
                <a:ext cx="88" cy="183"/>
              </a:xfrm>
              <a:custGeom>
                <a:avLst/>
                <a:gdLst>
                  <a:gd name="T0" fmla="*/ 22 w 37"/>
                  <a:gd name="T1" fmla="*/ 55 h 77"/>
                  <a:gd name="T2" fmla="*/ 22 w 37"/>
                  <a:gd name="T3" fmla="*/ 55 h 77"/>
                  <a:gd name="T4" fmla="*/ 22 w 37"/>
                  <a:gd name="T5" fmla="*/ 55 h 77"/>
                  <a:gd name="T6" fmla="*/ 22 w 37"/>
                  <a:gd name="T7" fmla="*/ 55 h 77"/>
                  <a:gd name="T8" fmla="*/ 17 w 37"/>
                  <a:gd name="T9" fmla="*/ 54 h 77"/>
                  <a:gd name="T10" fmla="*/ 17 w 37"/>
                  <a:gd name="T11" fmla="*/ 54 h 77"/>
                  <a:gd name="T12" fmla="*/ 7 w 37"/>
                  <a:gd name="T13" fmla="*/ 16 h 77"/>
                  <a:gd name="T14" fmla="*/ 8 w 37"/>
                  <a:gd name="T15" fmla="*/ 20 h 77"/>
                  <a:gd name="T16" fmla="*/ 9 w 37"/>
                  <a:gd name="T17" fmla="*/ 22 h 77"/>
                  <a:gd name="T18" fmla="*/ 9 w 37"/>
                  <a:gd name="T19" fmla="*/ 22 h 77"/>
                  <a:gd name="T20" fmla="*/ 9 w 37"/>
                  <a:gd name="T21" fmla="*/ 23 h 77"/>
                  <a:gd name="T22" fmla="*/ 10 w 37"/>
                  <a:gd name="T23" fmla="*/ 25 h 77"/>
                  <a:gd name="T24" fmla="*/ 10 w 37"/>
                  <a:gd name="T25" fmla="*/ 27 h 77"/>
                  <a:gd name="T26" fmla="*/ 11 w 37"/>
                  <a:gd name="T27" fmla="*/ 32 h 77"/>
                  <a:gd name="T28" fmla="*/ 11 w 37"/>
                  <a:gd name="T29" fmla="*/ 32 h 77"/>
                  <a:gd name="T30" fmla="*/ 11 w 37"/>
                  <a:gd name="T31" fmla="*/ 33 h 77"/>
                  <a:gd name="T32" fmla="*/ 10 w 37"/>
                  <a:gd name="T33" fmla="*/ 36 h 77"/>
                  <a:gd name="T34" fmla="*/ 10 w 37"/>
                  <a:gd name="T35" fmla="*/ 37 h 77"/>
                  <a:gd name="T36" fmla="*/ 9 w 37"/>
                  <a:gd name="T37" fmla="*/ 40 h 77"/>
                  <a:gd name="T38" fmla="*/ 17 w 37"/>
                  <a:gd name="T39" fmla="*/ 58 h 77"/>
                  <a:gd name="T40" fmla="*/ 28 w 37"/>
                  <a:gd name="T41" fmla="*/ 69 h 77"/>
                  <a:gd name="T42" fmla="*/ 24 w 37"/>
                  <a:gd name="T43" fmla="*/ 68 h 77"/>
                  <a:gd name="T44" fmla="*/ 12 w 37"/>
                  <a:gd name="T45" fmla="*/ 58 h 77"/>
                  <a:gd name="T46" fmla="*/ 4 w 37"/>
                  <a:gd name="T47" fmla="*/ 47 h 77"/>
                  <a:gd name="T48" fmla="*/ 3 w 37"/>
                  <a:gd name="T49" fmla="*/ 48 h 77"/>
                  <a:gd name="T50" fmla="*/ 3 w 37"/>
                  <a:gd name="T51" fmla="*/ 48 h 77"/>
                  <a:gd name="T52" fmla="*/ 3 w 37"/>
                  <a:gd name="T53" fmla="*/ 48 h 77"/>
                  <a:gd name="T54" fmla="*/ 3 w 37"/>
                  <a:gd name="T55" fmla="*/ 48 h 77"/>
                  <a:gd name="T56" fmla="*/ 1 w 37"/>
                  <a:gd name="T57" fmla="*/ 50 h 77"/>
                  <a:gd name="T58" fmla="*/ 2 w 37"/>
                  <a:gd name="T59" fmla="*/ 55 h 77"/>
                  <a:gd name="T60" fmla="*/ 5 w 37"/>
                  <a:gd name="T61" fmla="*/ 60 h 77"/>
                  <a:gd name="T62" fmla="*/ 8 w 37"/>
                  <a:gd name="T63" fmla="*/ 63 h 77"/>
                  <a:gd name="T64" fmla="*/ 10 w 37"/>
                  <a:gd name="T65" fmla="*/ 65 h 77"/>
                  <a:gd name="T66" fmla="*/ 12 w 37"/>
                  <a:gd name="T67" fmla="*/ 67 h 77"/>
                  <a:gd name="T68" fmla="*/ 16 w 37"/>
                  <a:gd name="T69" fmla="*/ 70 h 77"/>
                  <a:gd name="T70" fmla="*/ 21 w 37"/>
                  <a:gd name="T71" fmla="*/ 73 h 77"/>
                  <a:gd name="T72" fmla="*/ 28 w 37"/>
                  <a:gd name="T73" fmla="*/ 76 h 77"/>
                  <a:gd name="T74" fmla="*/ 35 w 37"/>
                  <a:gd name="T75" fmla="*/ 75 h 77"/>
                  <a:gd name="T76" fmla="*/ 26 w 37"/>
                  <a:gd name="T77" fmla="*/ 59 h 77"/>
                  <a:gd name="T78" fmla="*/ 24 w 37"/>
                  <a:gd name="T79" fmla="*/ 58 h 77"/>
                  <a:gd name="T80" fmla="*/ 22 w 37"/>
                  <a:gd name="T81" fmla="*/ 55 h 77"/>
                  <a:gd name="T82" fmla="*/ 22 w 37"/>
                  <a:gd name="T83" fmla="*/ 55 h 77"/>
                  <a:gd name="T84" fmla="*/ 20 w 37"/>
                  <a:gd name="T85" fmla="*/ 53 h 77"/>
                  <a:gd name="T86" fmla="*/ 19 w 37"/>
                  <a:gd name="T87" fmla="*/ 50 h 77"/>
                  <a:gd name="T88" fmla="*/ 16 w 37"/>
                  <a:gd name="T89" fmla="*/ 43 h 77"/>
                  <a:gd name="T90" fmla="*/ 14 w 37"/>
                  <a:gd name="T91" fmla="*/ 35 h 77"/>
                  <a:gd name="T92" fmla="*/ 13 w 37"/>
                  <a:gd name="T93" fmla="*/ 34 h 77"/>
                  <a:gd name="T94" fmla="*/ 12 w 37"/>
                  <a:gd name="T95" fmla="*/ 24 h 77"/>
                  <a:gd name="T96" fmla="*/ 11 w 37"/>
                  <a:gd name="T97" fmla="*/ 3 h 77"/>
                  <a:gd name="T98" fmla="*/ 10 w 37"/>
                  <a:gd name="T99" fmla="*/ 1 h 77"/>
                  <a:gd name="T100" fmla="*/ 6 w 37"/>
                  <a:gd name="T10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 h="77">
                    <a:moveTo>
                      <a:pt x="22" y="55"/>
                    </a:moveTo>
                    <a:cubicBezTo>
                      <a:pt x="22" y="55"/>
                      <a:pt x="22" y="55"/>
                      <a:pt x="22" y="55"/>
                    </a:cubicBezTo>
                    <a:cubicBezTo>
                      <a:pt x="22" y="55"/>
                      <a:pt x="22" y="55"/>
                      <a:pt x="22" y="55"/>
                    </a:cubicBezTo>
                    <a:cubicBezTo>
                      <a:pt x="22" y="55"/>
                      <a:pt x="22" y="55"/>
                      <a:pt x="22" y="55"/>
                    </a:cubicBezTo>
                    <a:cubicBezTo>
                      <a:pt x="22" y="55"/>
                      <a:pt x="22" y="55"/>
                      <a:pt x="22" y="55"/>
                    </a:cubicBezTo>
                    <a:cubicBezTo>
                      <a:pt x="22" y="55"/>
                      <a:pt x="22" y="55"/>
                      <a:pt x="22" y="55"/>
                    </a:cubicBezTo>
                    <a:cubicBezTo>
                      <a:pt x="22" y="55"/>
                      <a:pt x="22" y="55"/>
                      <a:pt x="22" y="55"/>
                    </a:cubicBezTo>
                    <a:cubicBezTo>
                      <a:pt x="22" y="55"/>
                      <a:pt x="22" y="55"/>
                      <a:pt x="22" y="55"/>
                    </a:cubicBezTo>
                    <a:cubicBezTo>
                      <a:pt x="22" y="55"/>
                      <a:pt x="22" y="55"/>
                      <a:pt x="22" y="55"/>
                    </a:cubicBezTo>
                    <a:moveTo>
                      <a:pt x="22" y="55"/>
                    </a:moveTo>
                    <a:cubicBezTo>
                      <a:pt x="22" y="55"/>
                      <a:pt x="22" y="55"/>
                      <a:pt x="22" y="55"/>
                    </a:cubicBezTo>
                    <a:cubicBezTo>
                      <a:pt x="22" y="55"/>
                      <a:pt x="22" y="55"/>
                      <a:pt x="22" y="55"/>
                    </a:cubicBezTo>
                    <a:cubicBezTo>
                      <a:pt x="22" y="55"/>
                      <a:pt x="22" y="55"/>
                      <a:pt x="22" y="55"/>
                    </a:cubicBezTo>
                    <a:cubicBezTo>
                      <a:pt x="22" y="55"/>
                      <a:pt x="22" y="55"/>
                      <a:pt x="22" y="55"/>
                    </a:cubicBezTo>
                    <a:moveTo>
                      <a:pt x="17" y="54"/>
                    </a:moveTo>
                    <a:cubicBezTo>
                      <a:pt x="17" y="54"/>
                      <a:pt x="17" y="54"/>
                      <a:pt x="17" y="54"/>
                    </a:cubicBezTo>
                    <a:cubicBezTo>
                      <a:pt x="17" y="54"/>
                      <a:pt x="17" y="54"/>
                      <a:pt x="17" y="54"/>
                    </a:cubicBezTo>
                    <a:cubicBezTo>
                      <a:pt x="17" y="54"/>
                      <a:pt x="17" y="54"/>
                      <a:pt x="17" y="54"/>
                    </a:cubicBezTo>
                    <a:cubicBezTo>
                      <a:pt x="17" y="54"/>
                      <a:pt x="17" y="54"/>
                      <a:pt x="17" y="54"/>
                    </a:cubicBezTo>
                    <a:moveTo>
                      <a:pt x="6" y="0"/>
                    </a:moveTo>
                    <a:cubicBezTo>
                      <a:pt x="6" y="5"/>
                      <a:pt x="6" y="11"/>
                      <a:pt x="7" y="16"/>
                    </a:cubicBezTo>
                    <a:cubicBezTo>
                      <a:pt x="7" y="17"/>
                      <a:pt x="7" y="18"/>
                      <a:pt x="7" y="19"/>
                    </a:cubicBezTo>
                    <a:cubicBezTo>
                      <a:pt x="7" y="19"/>
                      <a:pt x="7" y="20"/>
                      <a:pt x="7" y="20"/>
                    </a:cubicBezTo>
                    <a:cubicBezTo>
                      <a:pt x="8" y="20"/>
                      <a:pt x="8" y="20"/>
                      <a:pt x="8" y="20"/>
                    </a:cubicBezTo>
                    <a:cubicBezTo>
                      <a:pt x="8" y="21"/>
                      <a:pt x="8" y="21"/>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9" y="24"/>
                      <a:pt x="10" y="24"/>
                      <a:pt x="10" y="24"/>
                    </a:cubicBezTo>
                    <a:cubicBezTo>
                      <a:pt x="10" y="24"/>
                      <a:pt x="10" y="24"/>
                      <a:pt x="10" y="24"/>
                    </a:cubicBezTo>
                    <a:cubicBezTo>
                      <a:pt x="10" y="25"/>
                      <a:pt x="10" y="25"/>
                      <a:pt x="10" y="25"/>
                    </a:cubicBezTo>
                    <a:cubicBezTo>
                      <a:pt x="10" y="26"/>
                      <a:pt x="10" y="26"/>
                      <a:pt x="10" y="26"/>
                    </a:cubicBezTo>
                    <a:cubicBezTo>
                      <a:pt x="10" y="26"/>
                      <a:pt x="10" y="27"/>
                      <a:pt x="10" y="28"/>
                    </a:cubicBezTo>
                    <a:cubicBezTo>
                      <a:pt x="10" y="27"/>
                      <a:pt x="10" y="27"/>
                      <a:pt x="10" y="27"/>
                    </a:cubicBezTo>
                    <a:cubicBezTo>
                      <a:pt x="11" y="28"/>
                      <a:pt x="11" y="30"/>
                      <a:pt x="11" y="31"/>
                    </a:cubicBezTo>
                    <a:cubicBezTo>
                      <a:pt x="11" y="31"/>
                      <a:pt x="11" y="31"/>
                      <a:pt x="11" y="31"/>
                    </a:cubicBezTo>
                    <a:cubicBezTo>
                      <a:pt x="11" y="32"/>
                      <a:pt x="11" y="32"/>
                      <a:pt x="11" y="32"/>
                    </a:cubicBezTo>
                    <a:cubicBezTo>
                      <a:pt x="11" y="32"/>
                      <a:pt x="11" y="32"/>
                      <a:pt x="11" y="32"/>
                    </a:cubicBezTo>
                    <a:cubicBezTo>
                      <a:pt x="11" y="32"/>
                      <a:pt x="11" y="32"/>
                      <a:pt x="11" y="32"/>
                    </a:cubicBezTo>
                    <a:cubicBezTo>
                      <a:pt x="11" y="32"/>
                      <a:pt x="11" y="32"/>
                      <a:pt x="11" y="32"/>
                    </a:cubicBezTo>
                    <a:cubicBezTo>
                      <a:pt x="11" y="32"/>
                      <a:pt x="11" y="32"/>
                      <a:pt x="11" y="32"/>
                    </a:cubicBezTo>
                    <a:cubicBezTo>
                      <a:pt x="11" y="32"/>
                      <a:pt x="11" y="32"/>
                      <a:pt x="11" y="32"/>
                    </a:cubicBezTo>
                    <a:cubicBezTo>
                      <a:pt x="11" y="33"/>
                      <a:pt x="11" y="33"/>
                      <a:pt x="11" y="33"/>
                    </a:cubicBezTo>
                    <a:cubicBezTo>
                      <a:pt x="11" y="34"/>
                      <a:pt x="11" y="34"/>
                      <a:pt x="10" y="35"/>
                    </a:cubicBezTo>
                    <a:cubicBezTo>
                      <a:pt x="10" y="36"/>
                      <a:pt x="10" y="36"/>
                      <a:pt x="10" y="36"/>
                    </a:cubicBezTo>
                    <a:cubicBezTo>
                      <a:pt x="10" y="36"/>
                      <a:pt x="10" y="36"/>
                      <a:pt x="10" y="36"/>
                    </a:cubicBezTo>
                    <a:cubicBezTo>
                      <a:pt x="10" y="36"/>
                      <a:pt x="10" y="36"/>
                      <a:pt x="10" y="36"/>
                    </a:cubicBezTo>
                    <a:cubicBezTo>
                      <a:pt x="10" y="36"/>
                      <a:pt x="10" y="36"/>
                      <a:pt x="10" y="36"/>
                    </a:cubicBezTo>
                    <a:cubicBezTo>
                      <a:pt x="10" y="37"/>
                      <a:pt x="10" y="37"/>
                      <a:pt x="10" y="37"/>
                    </a:cubicBezTo>
                    <a:cubicBezTo>
                      <a:pt x="10" y="37"/>
                      <a:pt x="10" y="37"/>
                      <a:pt x="10" y="37"/>
                    </a:cubicBezTo>
                    <a:cubicBezTo>
                      <a:pt x="10" y="38"/>
                      <a:pt x="10" y="38"/>
                      <a:pt x="9" y="39"/>
                    </a:cubicBezTo>
                    <a:cubicBezTo>
                      <a:pt x="9" y="40"/>
                      <a:pt x="9" y="40"/>
                      <a:pt x="9" y="40"/>
                    </a:cubicBezTo>
                    <a:cubicBezTo>
                      <a:pt x="10" y="44"/>
                      <a:pt x="12" y="49"/>
                      <a:pt x="14" y="52"/>
                    </a:cubicBezTo>
                    <a:cubicBezTo>
                      <a:pt x="14" y="53"/>
                      <a:pt x="15" y="54"/>
                      <a:pt x="15" y="55"/>
                    </a:cubicBezTo>
                    <a:cubicBezTo>
                      <a:pt x="16" y="56"/>
                      <a:pt x="17" y="57"/>
                      <a:pt x="17" y="58"/>
                    </a:cubicBezTo>
                    <a:cubicBezTo>
                      <a:pt x="19" y="60"/>
                      <a:pt x="20" y="62"/>
                      <a:pt x="21" y="63"/>
                    </a:cubicBezTo>
                    <a:cubicBezTo>
                      <a:pt x="23" y="64"/>
                      <a:pt x="24" y="65"/>
                      <a:pt x="25" y="66"/>
                    </a:cubicBezTo>
                    <a:cubicBezTo>
                      <a:pt x="26" y="67"/>
                      <a:pt x="27" y="68"/>
                      <a:pt x="28" y="69"/>
                    </a:cubicBezTo>
                    <a:cubicBezTo>
                      <a:pt x="30" y="70"/>
                      <a:pt x="30" y="71"/>
                      <a:pt x="30" y="71"/>
                    </a:cubicBezTo>
                    <a:cubicBezTo>
                      <a:pt x="30" y="71"/>
                      <a:pt x="29" y="70"/>
                      <a:pt x="28" y="69"/>
                    </a:cubicBezTo>
                    <a:cubicBezTo>
                      <a:pt x="27" y="69"/>
                      <a:pt x="25" y="68"/>
                      <a:pt x="24" y="68"/>
                    </a:cubicBezTo>
                    <a:cubicBezTo>
                      <a:pt x="23" y="67"/>
                      <a:pt x="21" y="66"/>
                      <a:pt x="20" y="65"/>
                    </a:cubicBezTo>
                    <a:cubicBezTo>
                      <a:pt x="18" y="64"/>
                      <a:pt x="17" y="62"/>
                      <a:pt x="15" y="61"/>
                    </a:cubicBezTo>
                    <a:cubicBezTo>
                      <a:pt x="14" y="60"/>
                      <a:pt x="13" y="59"/>
                      <a:pt x="12" y="58"/>
                    </a:cubicBezTo>
                    <a:cubicBezTo>
                      <a:pt x="11" y="57"/>
                      <a:pt x="10" y="56"/>
                      <a:pt x="10" y="55"/>
                    </a:cubicBezTo>
                    <a:cubicBezTo>
                      <a:pt x="8" y="52"/>
                      <a:pt x="6" y="50"/>
                      <a:pt x="5" y="47"/>
                    </a:cubicBezTo>
                    <a:cubicBezTo>
                      <a:pt x="4" y="47"/>
                      <a:pt x="4" y="47"/>
                      <a:pt x="4" y="47"/>
                    </a:cubicBezTo>
                    <a:cubicBezTo>
                      <a:pt x="4" y="47"/>
                      <a:pt x="4" y="47"/>
                      <a:pt x="4"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8"/>
                    </a:cubicBezTo>
                    <a:cubicBezTo>
                      <a:pt x="1" y="50"/>
                      <a:pt x="1" y="50"/>
                      <a:pt x="1" y="50"/>
                    </a:cubicBezTo>
                    <a:cubicBezTo>
                      <a:pt x="0" y="51"/>
                      <a:pt x="0" y="51"/>
                      <a:pt x="0" y="51"/>
                    </a:cubicBezTo>
                    <a:cubicBezTo>
                      <a:pt x="0" y="51"/>
                      <a:pt x="0" y="51"/>
                      <a:pt x="0" y="51"/>
                    </a:cubicBezTo>
                    <a:cubicBezTo>
                      <a:pt x="2" y="55"/>
                      <a:pt x="2" y="55"/>
                      <a:pt x="2" y="55"/>
                    </a:cubicBezTo>
                    <a:cubicBezTo>
                      <a:pt x="4" y="59"/>
                      <a:pt x="4" y="59"/>
                      <a:pt x="4" y="59"/>
                    </a:cubicBezTo>
                    <a:cubicBezTo>
                      <a:pt x="4" y="58"/>
                      <a:pt x="4" y="58"/>
                      <a:pt x="4" y="58"/>
                    </a:cubicBezTo>
                    <a:cubicBezTo>
                      <a:pt x="5" y="60"/>
                      <a:pt x="5" y="60"/>
                      <a:pt x="5" y="60"/>
                    </a:cubicBezTo>
                    <a:cubicBezTo>
                      <a:pt x="6" y="60"/>
                      <a:pt x="6" y="61"/>
                      <a:pt x="6" y="61"/>
                    </a:cubicBezTo>
                    <a:cubicBezTo>
                      <a:pt x="7" y="62"/>
                      <a:pt x="7" y="62"/>
                      <a:pt x="7" y="62"/>
                    </a:cubicBezTo>
                    <a:cubicBezTo>
                      <a:pt x="8" y="63"/>
                      <a:pt x="8" y="63"/>
                      <a:pt x="8" y="63"/>
                    </a:cubicBezTo>
                    <a:cubicBezTo>
                      <a:pt x="10" y="65"/>
                      <a:pt x="10" y="65"/>
                      <a:pt x="10" y="65"/>
                    </a:cubicBezTo>
                    <a:cubicBezTo>
                      <a:pt x="10" y="65"/>
                      <a:pt x="10" y="65"/>
                      <a:pt x="10" y="65"/>
                    </a:cubicBezTo>
                    <a:cubicBezTo>
                      <a:pt x="10" y="65"/>
                      <a:pt x="10" y="65"/>
                      <a:pt x="10" y="65"/>
                    </a:cubicBezTo>
                    <a:cubicBezTo>
                      <a:pt x="11" y="66"/>
                      <a:pt x="11" y="66"/>
                      <a:pt x="11" y="66"/>
                    </a:cubicBezTo>
                    <a:cubicBezTo>
                      <a:pt x="11" y="66"/>
                      <a:pt x="11" y="66"/>
                      <a:pt x="11" y="66"/>
                    </a:cubicBezTo>
                    <a:cubicBezTo>
                      <a:pt x="12" y="67"/>
                      <a:pt x="12" y="67"/>
                      <a:pt x="12" y="67"/>
                    </a:cubicBezTo>
                    <a:cubicBezTo>
                      <a:pt x="13" y="67"/>
                      <a:pt x="14" y="68"/>
                      <a:pt x="14" y="68"/>
                    </a:cubicBezTo>
                    <a:cubicBezTo>
                      <a:pt x="15" y="69"/>
                      <a:pt x="15" y="69"/>
                      <a:pt x="15" y="69"/>
                    </a:cubicBezTo>
                    <a:cubicBezTo>
                      <a:pt x="16" y="70"/>
                      <a:pt x="16" y="70"/>
                      <a:pt x="16" y="70"/>
                    </a:cubicBezTo>
                    <a:cubicBezTo>
                      <a:pt x="16" y="70"/>
                      <a:pt x="16" y="70"/>
                      <a:pt x="16" y="70"/>
                    </a:cubicBezTo>
                    <a:cubicBezTo>
                      <a:pt x="17" y="70"/>
                      <a:pt x="17" y="70"/>
                      <a:pt x="17" y="70"/>
                    </a:cubicBezTo>
                    <a:cubicBezTo>
                      <a:pt x="21" y="73"/>
                      <a:pt x="21" y="73"/>
                      <a:pt x="21" y="73"/>
                    </a:cubicBezTo>
                    <a:cubicBezTo>
                      <a:pt x="21" y="73"/>
                      <a:pt x="21" y="73"/>
                      <a:pt x="21" y="73"/>
                    </a:cubicBezTo>
                    <a:cubicBezTo>
                      <a:pt x="21" y="73"/>
                      <a:pt x="21" y="73"/>
                      <a:pt x="21" y="73"/>
                    </a:cubicBezTo>
                    <a:cubicBezTo>
                      <a:pt x="28" y="76"/>
                      <a:pt x="28" y="76"/>
                      <a:pt x="28" y="76"/>
                    </a:cubicBezTo>
                    <a:cubicBezTo>
                      <a:pt x="28" y="76"/>
                      <a:pt x="28" y="76"/>
                      <a:pt x="28" y="76"/>
                    </a:cubicBezTo>
                    <a:cubicBezTo>
                      <a:pt x="29" y="77"/>
                      <a:pt x="30" y="77"/>
                      <a:pt x="30" y="77"/>
                    </a:cubicBezTo>
                    <a:cubicBezTo>
                      <a:pt x="32" y="77"/>
                      <a:pt x="34" y="76"/>
                      <a:pt x="35" y="75"/>
                    </a:cubicBezTo>
                    <a:cubicBezTo>
                      <a:pt x="37" y="72"/>
                      <a:pt x="37" y="68"/>
                      <a:pt x="34" y="66"/>
                    </a:cubicBezTo>
                    <a:cubicBezTo>
                      <a:pt x="29" y="62"/>
                      <a:pt x="29" y="62"/>
                      <a:pt x="29" y="62"/>
                    </a:cubicBezTo>
                    <a:cubicBezTo>
                      <a:pt x="26" y="59"/>
                      <a:pt x="26" y="59"/>
                      <a:pt x="26" y="59"/>
                    </a:cubicBezTo>
                    <a:cubicBezTo>
                      <a:pt x="25" y="59"/>
                      <a:pt x="25" y="59"/>
                      <a:pt x="25" y="59"/>
                    </a:cubicBezTo>
                    <a:cubicBezTo>
                      <a:pt x="25" y="58"/>
                      <a:pt x="25" y="58"/>
                      <a:pt x="25" y="58"/>
                    </a:cubicBezTo>
                    <a:cubicBezTo>
                      <a:pt x="24" y="58"/>
                      <a:pt x="24" y="58"/>
                      <a:pt x="24" y="58"/>
                    </a:cubicBezTo>
                    <a:cubicBezTo>
                      <a:pt x="24" y="57"/>
                      <a:pt x="24" y="57"/>
                      <a:pt x="24" y="57"/>
                    </a:cubicBezTo>
                    <a:cubicBezTo>
                      <a:pt x="23" y="56"/>
                      <a:pt x="23" y="56"/>
                      <a:pt x="23" y="56"/>
                    </a:cubicBezTo>
                    <a:cubicBezTo>
                      <a:pt x="22" y="55"/>
                      <a:pt x="22" y="55"/>
                      <a:pt x="22" y="55"/>
                    </a:cubicBezTo>
                    <a:cubicBezTo>
                      <a:pt x="22" y="55"/>
                      <a:pt x="22" y="55"/>
                      <a:pt x="22" y="55"/>
                    </a:cubicBezTo>
                    <a:cubicBezTo>
                      <a:pt x="22" y="55"/>
                      <a:pt x="22" y="55"/>
                      <a:pt x="22" y="55"/>
                    </a:cubicBezTo>
                    <a:cubicBezTo>
                      <a:pt x="22" y="55"/>
                      <a:pt x="22" y="55"/>
                      <a:pt x="22" y="55"/>
                    </a:cubicBezTo>
                    <a:cubicBezTo>
                      <a:pt x="22" y="55"/>
                      <a:pt x="22" y="55"/>
                      <a:pt x="22" y="55"/>
                    </a:cubicBezTo>
                    <a:cubicBezTo>
                      <a:pt x="22" y="55"/>
                      <a:pt x="22" y="55"/>
                      <a:pt x="22" y="55"/>
                    </a:cubicBezTo>
                    <a:cubicBezTo>
                      <a:pt x="20" y="53"/>
                      <a:pt x="20" y="53"/>
                      <a:pt x="20" y="53"/>
                    </a:cubicBezTo>
                    <a:cubicBezTo>
                      <a:pt x="19" y="51"/>
                      <a:pt x="19" y="51"/>
                      <a:pt x="19" y="51"/>
                    </a:cubicBezTo>
                    <a:cubicBezTo>
                      <a:pt x="19" y="51"/>
                      <a:pt x="19" y="51"/>
                      <a:pt x="19" y="51"/>
                    </a:cubicBezTo>
                    <a:cubicBezTo>
                      <a:pt x="19" y="50"/>
                      <a:pt x="19" y="50"/>
                      <a:pt x="19" y="50"/>
                    </a:cubicBezTo>
                    <a:cubicBezTo>
                      <a:pt x="18" y="50"/>
                      <a:pt x="18" y="50"/>
                      <a:pt x="18" y="50"/>
                    </a:cubicBezTo>
                    <a:cubicBezTo>
                      <a:pt x="17" y="46"/>
                      <a:pt x="17" y="46"/>
                      <a:pt x="17" y="46"/>
                    </a:cubicBezTo>
                    <a:cubicBezTo>
                      <a:pt x="16" y="43"/>
                      <a:pt x="16" y="43"/>
                      <a:pt x="16" y="43"/>
                    </a:cubicBezTo>
                    <a:cubicBezTo>
                      <a:pt x="15" y="40"/>
                      <a:pt x="15" y="40"/>
                      <a:pt x="15" y="40"/>
                    </a:cubicBezTo>
                    <a:cubicBezTo>
                      <a:pt x="14" y="36"/>
                      <a:pt x="14" y="36"/>
                      <a:pt x="14" y="36"/>
                    </a:cubicBezTo>
                    <a:cubicBezTo>
                      <a:pt x="14" y="35"/>
                      <a:pt x="14" y="35"/>
                      <a:pt x="14" y="35"/>
                    </a:cubicBezTo>
                    <a:cubicBezTo>
                      <a:pt x="14" y="35"/>
                      <a:pt x="14" y="35"/>
                      <a:pt x="14" y="35"/>
                    </a:cubicBezTo>
                    <a:cubicBezTo>
                      <a:pt x="14" y="35"/>
                      <a:pt x="14" y="35"/>
                      <a:pt x="14" y="35"/>
                    </a:cubicBezTo>
                    <a:cubicBezTo>
                      <a:pt x="13" y="34"/>
                      <a:pt x="13" y="34"/>
                      <a:pt x="13" y="34"/>
                    </a:cubicBezTo>
                    <a:cubicBezTo>
                      <a:pt x="13" y="32"/>
                      <a:pt x="13" y="32"/>
                      <a:pt x="13" y="32"/>
                    </a:cubicBezTo>
                    <a:cubicBezTo>
                      <a:pt x="13" y="28"/>
                      <a:pt x="13" y="28"/>
                      <a:pt x="13" y="28"/>
                    </a:cubicBezTo>
                    <a:cubicBezTo>
                      <a:pt x="12" y="27"/>
                      <a:pt x="12" y="25"/>
                      <a:pt x="12" y="24"/>
                    </a:cubicBezTo>
                    <a:cubicBezTo>
                      <a:pt x="12" y="20"/>
                      <a:pt x="12" y="20"/>
                      <a:pt x="12" y="20"/>
                    </a:cubicBezTo>
                    <a:cubicBezTo>
                      <a:pt x="11" y="12"/>
                      <a:pt x="11" y="12"/>
                      <a:pt x="11" y="12"/>
                    </a:cubicBezTo>
                    <a:cubicBezTo>
                      <a:pt x="11" y="9"/>
                      <a:pt x="11" y="6"/>
                      <a:pt x="11" y="3"/>
                    </a:cubicBezTo>
                    <a:cubicBezTo>
                      <a:pt x="10" y="1"/>
                      <a:pt x="10" y="1"/>
                      <a:pt x="10" y="1"/>
                    </a:cubicBezTo>
                    <a:cubicBezTo>
                      <a:pt x="10" y="1"/>
                      <a:pt x="10" y="1"/>
                      <a:pt x="10" y="1"/>
                    </a:cubicBezTo>
                    <a:cubicBezTo>
                      <a:pt x="10" y="1"/>
                      <a:pt x="10" y="1"/>
                      <a:pt x="10" y="1"/>
                    </a:cubicBezTo>
                    <a:cubicBezTo>
                      <a:pt x="9" y="1"/>
                      <a:pt x="9" y="1"/>
                      <a:pt x="9" y="1"/>
                    </a:cubicBezTo>
                    <a:cubicBezTo>
                      <a:pt x="8" y="1"/>
                      <a:pt x="7" y="1"/>
                      <a:pt x="6" y="0"/>
                    </a:cubicBezTo>
                    <a:cubicBezTo>
                      <a:pt x="6" y="0"/>
                      <a:pt x="6" y="0"/>
                      <a:pt x="6"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3" name="Freeform 557">
                <a:extLst>
                  <a:ext uri="{FF2B5EF4-FFF2-40B4-BE49-F238E27FC236}">
                    <a16:creationId xmlns:a16="http://schemas.microsoft.com/office/drawing/2014/main" id="{AA70644D-E518-46CF-8F62-DBAC4BEB3B11}"/>
                  </a:ext>
                </a:extLst>
              </p:cNvPr>
              <p:cNvSpPr>
                <a:spLocks/>
              </p:cNvSpPr>
              <p:nvPr/>
            </p:nvSpPr>
            <p:spPr bwMode="auto">
              <a:xfrm>
                <a:off x="1598" y="2142"/>
                <a:ext cx="38" cy="55"/>
              </a:xfrm>
              <a:custGeom>
                <a:avLst/>
                <a:gdLst>
                  <a:gd name="T0" fmla="*/ 16 w 16"/>
                  <a:gd name="T1" fmla="*/ 0 h 23"/>
                  <a:gd name="T2" fmla="*/ 15 w 16"/>
                  <a:gd name="T3" fmla="*/ 0 h 23"/>
                  <a:gd name="T4" fmla="*/ 15 w 16"/>
                  <a:gd name="T5" fmla="*/ 0 h 23"/>
                  <a:gd name="T6" fmla="*/ 13 w 16"/>
                  <a:gd name="T7" fmla="*/ 2 h 23"/>
                  <a:gd name="T8" fmla="*/ 11 w 16"/>
                  <a:gd name="T9" fmla="*/ 5 h 23"/>
                  <a:gd name="T10" fmla="*/ 8 w 16"/>
                  <a:gd name="T11" fmla="*/ 9 h 23"/>
                  <a:gd name="T12" fmla="*/ 5 w 16"/>
                  <a:gd name="T13" fmla="*/ 14 h 23"/>
                  <a:gd name="T14" fmla="*/ 2 w 16"/>
                  <a:gd name="T15" fmla="*/ 20 h 23"/>
                  <a:gd name="T16" fmla="*/ 1 w 16"/>
                  <a:gd name="T17" fmla="*/ 22 h 23"/>
                  <a:gd name="T18" fmla="*/ 1 w 16"/>
                  <a:gd name="T19" fmla="*/ 22 h 23"/>
                  <a:gd name="T20" fmla="*/ 0 w 16"/>
                  <a:gd name="T21" fmla="*/ 23 h 23"/>
                  <a:gd name="T22" fmla="*/ 0 w 16"/>
                  <a:gd name="T23" fmla="*/ 23 h 23"/>
                  <a:gd name="T24" fmla="*/ 1 w 16"/>
                  <a:gd name="T25" fmla="*/ 23 h 23"/>
                  <a:gd name="T26" fmla="*/ 2 w 16"/>
                  <a:gd name="T27" fmla="*/ 22 h 23"/>
                  <a:gd name="T28" fmla="*/ 5 w 16"/>
                  <a:gd name="T29" fmla="*/ 20 h 23"/>
                  <a:gd name="T30" fmla="*/ 9 w 16"/>
                  <a:gd name="T31" fmla="*/ 11 h 23"/>
                  <a:gd name="T32" fmla="*/ 14 w 16"/>
                  <a:gd name="T33" fmla="*/ 3 h 23"/>
                  <a:gd name="T34" fmla="*/ 16 w 16"/>
                  <a:gd name="T35" fmla="*/ 0 h 23"/>
                  <a:gd name="T36" fmla="*/ 11 w 16"/>
                  <a:gd name="T37" fmla="*/ 12 h 23"/>
                  <a:gd name="T38" fmla="*/ 10 w 16"/>
                  <a:gd name="T39" fmla="*/ 16 h 23"/>
                  <a:gd name="T40" fmla="*/ 12 w 16"/>
                  <a:gd name="T41" fmla="*/ 14 h 23"/>
                  <a:gd name="T42" fmla="*/ 12 w 16"/>
                  <a:gd name="T43" fmla="*/ 14 h 23"/>
                  <a:gd name="T44" fmla="*/ 12 w 16"/>
                  <a:gd name="T45" fmla="*/ 13 h 23"/>
                  <a:gd name="T46" fmla="*/ 12 w 16"/>
                  <a:gd name="T47" fmla="*/ 12 h 23"/>
                  <a:gd name="T48" fmla="*/ 13 w 16"/>
                  <a:gd name="T49" fmla="*/ 11 h 23"/>
                  <a:gd name="T50" fmla="*/ 14 w 16"/>
                  <a:gd name="T51" fmla="*/ 7 h 23"/>
                  <a:gd name="T52" fmla="*/ 14 w 16"/>
                  <a:gd name="T53" fmla="*/ 7 h 23"/>
                  <a:gd name="T54" fmla="*/ 16 w 16"/>
                  <a:gd name="T55" fmla="*/ 3 h 23"/>
                  <a:gd name="T56" fmla="*/ 16 w 16"/>
                  <a:gd name="T57" fmla="*/ 1 h 23"/>
                  <a:gd name="T58" fmla="*/ 16 w 16"/>
                  <a:gd name="T5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23">
                    <a:moveTo>
                      <a:pt x="16" y="0"/>
                    </a:moveTo>
                    <a:cubicBezTo>
                      <a:pt x="15" y="0"/>
                      <a:pt x="15" y="0"/>
                      <a:pt x="15" y="0"/>
                    </a:cubicBezTo>
                    <a:cubicBezTo>
                      <a:pt x="15" y="0"/>
                      <a:pt x="15" y="0"/>
                      <a:pt x="15" y="0"/>
                    </a:cubicBezTo>
                    <a:cubicBezTo>
                      <a:pt x="13" y="2"/>
                      <a:pt x="13" y="2"/>
                      <a:pt x="13" y="2"/>
                    </a:cubicBezTo>
                    <a:cubicBezTo>
                      <a:pt x="11" y="5"/>
                      <a:pt x="11" y="5"/>
                      <a:pt x="11" y="5"/>
                    </a:cubicBezTo>
                    <a:cubicBezTo>
                      <a:pt x="8" y="9"/>
                      <a:pt x="8" y="9"/>
                      <a:pt x="8" y="9"/>
                    </a:cubicBezTo>
                    <a:cubicBezTo>
                      <a:pt x="7" y="11"/>
                      <a:pt x="6" y="13"/>
                      <a:pt x="5" y="14"/>
                    </a:cubicBezTo>
                    <a:cubicBezTo>
                      <a:pt x="4" y="16"/>
                      <a:pt x="3" y="18"/>
                      <a:pt x="2" y="20"/>
                    </a:cubicBezTo>
                    <a:cubicBezTo>
                      <a:pt x="1" y="22"/>
                      <a:pt x="1" y="22"/>
                      <a:pt x="1" y="22"/>
                    </a:cubicBezTo>
                    <a:cubicBezTo>
                      <a:pt x="1" y="22"/>
                      <a:pt x="1" y="22"/>
                      <a:pt x="1" y="22"/>
                    </a:cubicBezTo>
                    <a:cubicBezTo>
                      <a:pt x="0" y="23"/>
                      <a:pt x="0" y="23"/>
                      <a:pt x="0" y="23"/>
                    </a:cubicBezTo>
                    <a:cubicBezTo>
                      <a:pt x="0" y="23"/>
                      <a:pt x="0" y="23"/>
                      <a:pt x="0" y="23"/>
                    </a:cubicBezTo>
                    <a:cubicBezTo>
                      <a:pt x="1" y="23"/>
                      <a:pt x="1" y="23"/>
                      <a:pt x="1" y="23"/>
                    </a:cubicBezTo>
                    <a:cubicBezTo>
                      <a:pt x="2" y="22"/>
                      <a:pt x="2" y="22"/>
                      <a:pt x="2" y="22"/>
                    </a:cubicBezTo>
                    <a:cubicBezTo>
                      <a:pt x="5" y="20"/>
                      <a:pt x="5" y="20"/>
                      <a:pt x="5" y="20"/>
                    </a:cubicBezTo>
                    <a:cubicBezTo>
                      <a:pt x="6" y="16"/>
                      <a:pt x="8" y="13"/>
                      <a:pt x="9" y="11"/>
                    </a:cubicBezTo>
                    <a:cubicBezTo>
                      <a:pt x="11" y="7"/>
                      <a:pt x="13" y="5"/>
                      <a:pt x="14" y="3"/>
                    </a:cubicBezTo>
                    <a:cubicBezTo>
                      <a:pt x="15" y="1"/>
                      <a:pt x="16" y="0"/>
                      <a:pt x="16" y="0"/>
                    </a:cubicBezTo>
                    <a:cubicBezTo>
                      <a:pt x="16" y="0"/>
                      <a:pt x="14" y="4"/>
                      <a:pt x="11" y="12"/>
                    </a:cubicBezTo>
                    <a:cubicBezTo>
                      <a:pt x="11" y="13"/>
                      <a:pt x="11" y="14"/>
                      <a:pt x="10" y="16"/>
                    </a:cubicBezTo>
                    <a:cubicBezTo>
                      <a:pt x="11" y="15"/>
                      <a:pt x="11" y="15"/>
                      <a:pt x="12" y="14"/>
                    </a:cubicBezTo>
                    <a:cubicBezTo>
                      <a:pt x="12" y="14"/>
                      <a:pt x="12" y="14"/>
                      <a:pt x="12" y="14"/>
                    </a:cubicBezTo>
                    <a:cubicBezTo>
                      <a:pt x="12" y="13"/>
                      <a:pt x="12" y="13"/>
                      <a:pt x="12" y="13"/>
                    </a:cubicBezTo>
                    <a:cubicBezTo>
                      <a:pt x="12" y="12"/>
                      <a:pt x="12" y="12"/>
                      <a:pt x="12" y="12"/>
                    </a:cubicBezTo>
                    <a:cubicBezTo>
                      <a:pt x="13" y="11"/>
                      <a:pt x="13" y="11"/>
                      <a:pt x="13" y="11"/>
                    </a:cubicBezTo>
                    <a:cubicBezTo>
                      <a:pt x="14" y="7"/>
                      <a:pt x="14" y="7"/>
                      <a:pt x="14" y="7"/>
                    </a:cubicBezTo>
                    <a:cubicBezTo>
                      <a:pt x="14" y="7"/>
                      <a:pt x="14" y="7"/>
                      <a:pt x="14" y="7"/>
                    </a:cubicBezTo>
                    <a:cubicBezTo>
                      <a:pt x="16" y="3"/>
                      <a:pt x="16" y="3"/>
                      <a:pt x="16" y="3"/>
                    </a:cubicBezTo>
                    <a:cubicBezTo>
                      <a:pt x="16" y="1"/>
                      <a:pt x="16" y="1"/>
                      <a:pt x="16" y="1"/>
                    </a:cubicBezTo>
                    <a:cubicBezTo>
                      <a:pt x="16" y="0"/>
                      <a:pt x="16" y="0"/>
                      <a:pt x="16"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4" name="Freeform 558">
                <a:extLst>
                  <a:ext uri="{FF2B5EF4-FFF2-40B4-BE49-F238E27FC236}">
                    <a16:creationId xmlns:a16="http://schemas.microsoft.com/office/drawing/2014/main" id="{ADCF633F-B69F-4FD8-9383-CFF5EA7BE7D2}"/>
                  </a:ext>
                </a:extLst>
              </p:cNvPr>
              <p:cNvSpPr>
                <a:spLocks noEditPoints="1"/>
              </p:cNvSpPr>
              <p:nvPr/>
            </p:nvSpPr>
            <p:spPr bwMode="auto">
              <a:xfrm>
                <a:off x="1586" y="2142"/>
                <a:ext cx="245" cy="575"/>
              </a:xfrm>
              <a:custGeom>
                <a:avLst/>
                <a:gdLst>
                  <a:gd name="T0" fmla="*/ 80 w 103"/>
                  <a:gd name="T1" fmla="*/ 214 h 242"/>
                  <a:gd name="T2" fmla="*/ 83 w 103"/>
                  <a:gd name="T3" fmla="*/ 226 h 242"/>
                  <a:gd name="T4" fmla="*/ 101 w 103"/>
                  <a:gd name="T5" fmla="*/ 240 h 242"/>
                  <a:gd name="T6" fmla="*/ 90 w 103"/>
                  <a:gd name="T7" fmla="*/ 229 h 242"/>
                  <a:gd name="T8" fmla="*/ 66 w 103"/>
                  <a:gd name="T9" fmla="*/ 160 h 242"/>
                  <a:gd name="T10" fmla="*/ 71 w 103"/>
                  <a:gd name="T11" fmla="*/ 191 h 242"/>
                  <a:gd name="T12" fmla="*/ 79 w 103"/>
                  <a:gd name="T13" fmla="*/ 171 h 242"/>
                  <a:gd name="T14" fmla="*/ 73 w 103"/>
                  <a:gd name="T15" fmla="*/ 168 h 242"/>
                  <a:gd name="T16" fmla="*/ 68 w 103"/>
                  <a:gd name="T17" fmla="*/ 163 h 242"/>
                  <a:gd name="T18" fmla="*/ 68 w 103"/>
                  <a:gd name="T19" fmla="*/ 144 h 242"/>
                  <a:gd name="T20" fmla="*/ 19 w 103"/>
                  <a:gd name="T21" fmla="*/ 98 h 242"/>
                  <a:gd name="T22" fmla="*/ 19 w 103"/>
                  <a:gd name="T23" fmla="*/ 98 h 242"/>
                  <a:gd name="T24" fmla="*/ 0 w 103"/>
                  <a:gd name="T25" fmla="*/ 63 h 242"/>
                  <a:gd name="T26" fmla="*/ 7 w 103"/>
                  <a:gd name="T27" fmla="*/ 92 h 242"/>
                  <a:gd name="T28" fmla="*/ 14 w 103"/>
                  <a:gd name="T29" fmla="*/ 102 h 242"/>
                  <a:gd name="T30" fmla="*/ 26 w 103"/>
                  <a:gd name="T31" fmla="*/ 116 h 242"/>
                  <a:gd name="T32" fmla="*/ 41 w 103"/>
                  <a:gd name="T33" fmla="*/ 128 h 242"/>
                  <a:gd name="T34" fmla="*/ 62 w 103"/>
                  <a:gd name="T35" fmla="*/ 149 h 242"/>
                  <a:gd name="T36" fmla="*/ 74 w 103"/>
                  <a:gd name="T37" fmla="*/ 151 h 242"/>
                  <a:gd name="T38" fmla="*/ 59 w 103"/>
                  <a:gd name="T39" fmla="*/ 127 h 242"/>
                  <a:gd name="T40" fmla="*/ 48 w 103"/>
                  <a:gd name="T41" fmla="*/ 118 h 242"/>
                  <a:gd name="T42" fmla="*/ 43 w 103"/>
                  <a:gd name="T43" fmla="*/ 119 h 242"/>
                  <a:gd name="T44" fmla="*/ 61 w 103"/>
                  <a:gd name="T45" fmla="*/ 135 h 242"/>
                  <a:gd name="T46" fmla="*/ 68 w 103"/>
                  <a:gd name="T47" fmla="*/ 144 h 242"/>
                  <a:gd name="T48" fmla="*/ 64 w 103"/>
                  <a:gd name="T49" fmla="*/ 139 h 242"/>
                  <a:gd name="T50" fmla="*/ 51 w 103"/>
                  <a:gd name="T51" fmla="*/ 126 h 242"/>
                  <a:gd name="T52" fmla="*/ 26 w 103"/>
                  <a:gd name="T53" fmla="*/ 108 h 242"/>
                  <a:gd name="T54" fmla="*/ 23 w 103"/>
                  <a:gd name="T55" fmla="*/ 103 h 242"/>
                  <a:gd name="T56" fmla="*/ 19 w 103"/>
                  <a:gd name="T57" fmla="*/ 98 h 242"/>
                  <a:gd name="T58" fmla="*/ 14 w 103"/>
                  <a:gd name="T59" fmla="*/ 91 h 242"/>
                  <a:gd name="T60" fmla="*/ 6 w 103"/>
                  <a:gd name="T61" fmla="*/ 71 h 242"/>
                  <a:gd name="T62" fmla="*/ 5 w 103"/>
                  <a:gd name="T63" fmla="*/ 63 h 242"/>
                  <a:gd name="T64" fmla="*/ 5 w 103"/>
                  <a:gd name="T65" fmla="*/ 63 h 242"/>
                  <a:gd name="T66" fmla="*/ 5 w 103"/>
                  <a:gd name="T67" fmla="*/ 54 h 242"/>
                  <a:gd name="T68" fmla="*/ 13 w 103"/>
                  <a:gd name="T69" fmla="*/ 85 h 242"/>
                  <a:gd name="T70" fmla="*/ 13 w 103"/>
                  <a:gd name="T71" fmla="*/ 84 h 242"/>
                  <a:gd name="T72" fmla="*/ 14 w 103"/>
                  <a:gd name="T73" fmla="*/ 82 h 242"/>
                  <a:gd name="T74" fmla="*/ 7 w 103"/>
                  <a:gd name="T75" fmla="*/ 50 h 242"/>
                  <a:gd name="T76" fmla="*/ 7 w 103"/>
                  <a:gd name="T77" fmla="*/ 61 h 242"/>
                  <a:gd name="T78" fmla="*/ 9 w 103"/>
                  <a:gd name="T79" fmla="*/ 73 h 242"/>
                  <a:gd name="T80" fmla="*/ 13 w 103"/>
                  <a:gd name="T81" fmla="*/ 84 h 242"/>
                  <a:gd name="T82" fmla="*/ 13 w 103"/>
                  <a:gd name="T83" fmla="*/ 85 h 242"/>
                  <a:gd name="T84" fmla="*/ 13 w 103"/>
                  <a:gd name="T85" fmla="*/ 85 h 242"/>
                  <a:gd name="T86" fmla="*/ 20 w 103"/>
                  <a:gd name="T87" fmla="*/ 96 h 242"/>
                  <a:gd name="T88" fmla="*/ 21 w 103"/>
                  <a:gd name="T89" fmla="*/ 97 h 242"/>
                  <a:gd name="T90" fmla="*/ 26 w 103"/>
                  <a:gd name="T91" fmla="*/ 104 h 242"/>
                  <a:gd name="T92" fmla="*/ 38 w 103"/>
                  <a:gd name="T93" fmla="*/ 110 h 242"/>
                  <a:gd name="T94" fmla="*/ 27 w 103"/>
                  <a:gd name="T95" fmla="*/ 99 h 242"/>
                  <a:gd name="T96" fmla="*/ 18 w 103"/>
                  <a:gd name="T97" fmla="*/ 88 h 242"/>
                  <a:gd name="T98" fmla="*/ 16 w 103"/>
                  <a:gd name="T99" fmla="*/ 83 h 242"/>
                  <a:gd name="T100" fmla="*/ 9 w 103"/>
                  <a:gd name="T101" fmla="*/ 52 h 242"/>
                  <a:gd name="T102" fmla="*/ 14 w 103"/>
                  <a:gd name="T103" fmla="*/ 11 h 242"/>
                  <a:gd name="T104" fmla="*/ 14 w 103"/>
                  <a:gd name="T105" fmla="*/ 15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3" h="242">
                    <a:moveTo>
                      <a:pt x="82" y="211"/>
                    </a:moveTo>
                    <a:cubicBezTo>
                      <a:pt x="82" y="211"/>
                      <a:pt x="82" y="212"/>
                      <a:pt x="82" y="212"/>
                    </a:cubicBezTo>
                    <a:cubicBezTo>
                      <a:pt x="81" y="213"/>
                      <a:pt x="81" y="213"/>
                      <a:pt x="81" y="213"/>
                    </a:cubicBezTo>
                    <a:cubicBezTo>
                      <a:pt x="81" y="213"/>
                      <a:pt x="81" y="213"/>
                      <a:pt x="81" y="213"/>
                    </a:cubicBezTo>
                    <a:cubicBezTo>
                      <a:pt x="81" y="214"/>
                      <a:pt x="80" y="214"/>
                      <a:pt x="80" y="214"/>
                    </a:cubicBezTo>
                    <a:cubicBezTo>
                      <a:pt x="79" y="216"/>
                      <a:pt x="79" y="216"/>
                      <a:pt x="79" y="216"/>
                    </a:cubicBezTo>
                    <a:cubicBezTo>
                      <a:pt x="79" y="217"/>
                      <a:pt x="79" y="217"/>
                      <a:pt x="79" y="217"/>
                    </a:cubicBezTo>
                    <a:cubicBezTo>
                      <a:pt x="78" y="217"/>
                      <a:pt x="78" y="217"/>
                      <a:pt x="78" y="217"/>
                    </a:cubicBezTo>
                    <a:cubicBezTo>
                      <a:pt x="78" y="218"/>
                      <a:pt x="78" y="218"/>
                      <a:pt x="78" y="218"/>
                    </a:cubicBezTo>
                    <a:cubicBezTo>
                      <a:pt x="79" y="221"/>
                      <a:pt x="81" y="223"/>
                      <a:pt x="83" y="226"/>
                    </a:cubicBezTo>
                    <a:cubicBezTo>
                      <a:pt x="83" y="227"/>
                      <a:pt x="84" y="228"/>
                      <a:pt x="85" y="229"/>
                    </a:cubicBezTo>
                    <a:cubicBezTo>
                      <a:pt x="86" y="230"/>
                      <a:pt x="87" y="231"/>
                      <a:pt x="88" y="232"/>
                    </a:cubicBezTo>
                    <a:cubicBezTo>
                      <a:pt x="90" y="233"/>
                      <a:pt x="91" y="235"/>
                      <a:pt x="93" y="236"/>
                    </a:cubicBezTo>
                    <a:cubicBezTo>
                      <a:pt x="94" y="237"/>
                      <a:pt x="96" y="238"/>
                      <a:pt x="97" y="239"/>
                    </a:cubicBezTo>
                    <a:cubicBezTo>
                      <a:pt x="98" y="239"/>
                      <a:pt x="100" y="240"/>
                      <a:pt x="101" y="240"/>
                    </a:cubicBezTo>
                    <a:cubicBezTo>
                      <a:pt x="102" y="241"/>
                      <a:pt x="103" y="242"/>
                      <a:pt x="103" y="242"/>
                    </a:cubicBezTo>
                    <a:cubicBezTo>
                      <a:pt x="103" y="242"/>
                      <a:pt x="103" y="241"/>
                      <a:pt x="101" y="240"/>
                    </a:cubicBezTo>
                    <a:cubicBezTo>
                      <a:pt x="100" y="239"/>
                      <a:pt x="99" y="238"/>
                      <a:pt x="98" y="237"/>
                    </a:cubicBezTo>
                    <a:cubicBezTo>
                      <a:pt x="97" y="236"/>
                      <a:pt x="96" y="235"/>
                      <a:pt x="94" y="234"/>
                    </a:cubicBezTo>
                    <a:cubicBezTo>
                      <a:pt x="93" y="233"/>
                      <a:pt x="92" y="231"/>
                      <a:pt x="90" y="229"/>
                    </a:cubicBezTo>
                    <a:cubicBezTo>
                      <a:pt x="90" y="228"/>
                      <a:pt x="89" y="227"/>
                      <a:pt x="88" y="226"/>
                    </a:cubicBezTo>
                    <a:cubicBezTo>
                      <a:pt x="88" y="225"/>
                      <a:pt x="87" y="224"/>
                      <a:pt x="87" y="223"/>
                    </a:cubicBezTo>
                    <a:cubicBezTo>
                      <a:pt x="85" y="220"/>
                      <a:pt x="83" y="215"/>
                      <a:pt x="82" y="211"/>
                    </a:cubicBezTo>
                    <a:moveTo>
                      <a:pt x="66" y="159"/>
                    </a:moveTo>
                    <a:cubicBezTo>
                      <a:pt x="66" y="159"/>
                      <a:pt x="66" y="160"/>
                      <a:pt x="66" y="160"/>
                    </a:cubicBezTo>
                    <a:cubicBezTo>
                      <a:pt x="66" y="162"/>
                      <a:pt x="66" y="162"/>
                      <a:pt x="66" y="162"/>
                    </a:cubicBezTo>
                    <a:cubicBezTo>
                      <a:pt x="67" y="165"/>
                      <a:pt x="67" y="165"/>
                      <a:pt x="67" y="165"/>
                    </a:cubicBezTo>
                    <a:cubicBezTo>
                      <a:pt x="67" y="168"/>
                      <a:pt x="68" y="171"/>
                      <a:pt x="69" y="174"/>
                    </a:cubicBezTo>
                    <a:cubicBezTo>
                      <a:pt x="69" y="179"/>
                      <a:pt x="70" y="183"/>
                      <a:pt x="70" y="188"/>
                    </a:cubicBezTo>
                    <a:cubicBezTo>
                      <a:pt x="71" y="189"/>
                      <a:pt x="71" y="190"/>
                      <a:pt x="71" y="191"/>
                    </a:cubicBezTo>
                    <a:cubicBezTo>
                      <a:pt x="72" y="189"/>
                      <a:pt x="74" y="188"/>
                      <a:pt x="76" y="188"/>
                    </a:cubicBezTo>
                    <a:cubicBezTo>
                      <a:pt x="76" y="188"/>
                      <a:pt x="77" y="189"/>
                      <a:pt x="78" y="189"/>
                    </a:cubicBezTo>
                    <a:cubicBezTo>
                      <a:pt x="78" y="189"/>
                      <a:pt x="79" y="190"/>
                      <a:pt x="80" y="190"/>
                    </a:cubicBezTo>
                    <a:cubicBezTo>
                      <a:pt x="80" y="189"/>
                      <a:pt x="80" y="188"/>
                      <a:pt x="80" y="187"/>
                    </a:cubicBezTo>
                    <a:cubicBezTo>
                      <a:pt x="79" y="182"/>
                      <a:pt x="79" y="176"/>
                      <a:pt x="79" y="171"/>
                    </a:cubicBezTo>
                    <a:cubicBezTo>
                      <a:pt x="78" y="171"/>
                      <a:pt x="77" y="170"/>
                      <a:pt x="77" y="170"/>
                    </a:cubicBezTo>
                    <a:cubicBezTo>
                      <a:pt x="77" y="170"/>
                      <a:pt x="77" y="170"/>
                      <a:pt x="77" y="170"/>
                    </a:cubicBezTo>
                    <a:cubicBezTo>
                      <a:pt x="76" y="170"/>
                      <a:pt x="76" y="170"/>
                      <a:pt x="76" y="170"/>
                    </a:cubicBezTo>
                    <a:cubicBezTo>
                      <a:pt x="75" y="169"/>
                      <a:pt x="75" y="169"/>
                      <a:pt x="74" y="169"/>
                    </a:cubicBezTo>
                    <a:cubicBezTo>
                      <a:pt x="74" y="168"/>
                      <a:pt x="73" y="168"/>
                      <a:pt x="73" y="168"/>
                    </a:cubicBezTo>
                    <a:cubicBezTo>
                      <a:pt x="72" y="167"/>
                      <a:pt x="72" y="167"/>
                      <a:pt x="72" y="167"/>
                    </a:cubicBezTo>
                    <a:cubicBezTo>
                      <a:pt x="72" y="167"/>
                      <a:pt x="72" y="167"/>
                      <a:pt x="72" y="167"/>
                    </a:cubicBezTo>
                    <a:cubicBezTo>
                      <a:pt x="71" y="166"/>
                      <a:pt x="71" y="166"/>
                      <a:pt x="71" y="166"/>
                    </a:cubicBezTo>
                    <a:cubicBezTo>
                      <a:pt x="70" y="165"/>
                      <a:pt x="70" y="165"/>
                      <a:pt x="70" y="165"/>
                    </a:cubicBezTo>
                    <a:cubicBezTo>
                      <a:pt x="69" y="165"/>
                      <a:pt x="69" y="164"/>
                      <a:pt x="68" y="163"/>
                    </a:cubicBezTo>
                    <a:cubicBezTo>
                      <a:pt x="68" y="162"/>
                      <a:pt x="68" y="162"/>
                      <a:pt x="68" y="162"/>
                    </a:cubicBezTo>
                    <a:cubicBezTo>
                      <a:pt x="67" y="162"/>
                      <a:pt x="67" y="162"/>
                      <a:pt x="67" y="162"/>
                    </a:cubicBezTo>
                    <a:cubicBezTo>
                      <a:pt x="66" y="159"/>
                      <a:pt x="66" y="159"/>
                      <a:pt x="66" y="159"/>
                    </a:cubicBezTo>
                    <a:moveTo>
                      <a:pt x="68" y="144"/>
                    </a:moveTo>
                    <a:cubicBezTo>
                      <a:pt x="68" y="144"/>
                      <a:pt x="68" y="144"/>
                      <a:pt x="68" y="144"/>
                    </a:cubicBezTo>
                    <a:cubicBezTo>
                      <a:pt x="68" y="144"/>
                      <a:pt x="68" y="144"/>
                      <a:pt x="68" y="144"/>
                    </a:cubicBezTo>
                    <a:cubicBezTo>
                      <a:pt x="68" y="144"/>
                      <a:pt x="68" y="144"/>
                      <a:pt x="68" y="144"/>
                    </a:cubicBezTo>
                    <a:moveTo>
                      <a:pt x="19" y="98"/>
                    </a:moveTo>
                    <a:cubicBezTo>
                      <a:pt x="19" y="98"/>
                      <a:pt x="19" y="98"/>
                      <a:pt x="19" y="98"/>
                    </a:cubicBezTo>
                    <a:cubicBezTo>
                      <a:pt x="19" y="98"/>
                      <a:pt x="19" y="98"/>
                      <a:pt x="19" y="98"/>
                    </a:cubicBezTo>
                    <a:cubicBezTo>
                      <a:pt x="19" y="98"/>
                      <a:pt x="19" y="98"/>
                      <a:pt x="19" y="98"/>
                    </a:cubicBezTo>
                    <a:cubicBezTo>
                      <a:pt x="19" y="98"/>
                      <a:pt x="19" y="98"/>
                      <a:pt x="19" y="98"/>
                    </a:cubicBezTo>
                    <a:cubicBezTo>
                      <a:pt x="19" y="98"/>
                      <a:pt x="19" y="98"/>
                      <a:pt x="19" y="98"/>
                    </a:cubicBezTo>
                    <a:moveTo>
                      <a:pt x="19" y="98"/>
                    </a:moveTo>
                    <a:cubicBezTo>
                      <a:pt x="19" y="98"/>
                      <a:pt x="19" y="98"/>
                      <a:pt x="19" y="98"/>
                    </a:cubicBezTo>
                    <a:cubicBezTo>
                      <a:pt x="19" y="98"/>
                      <a:pt x="19" y="98"/>
                      <a:pt x="19" y="98"/>
                    </a:cubicBezTo>
                    <a:cubicBezTo>
                      <a:pt x="19" y="98"/>
                      <a:pt x="19" y="98"/>
                      <a:pt x="19" y="98"/>
                    </a:cubicBezTo>
                    <a:moveTo>
                      <a:pt x="5" y="50"/>
                    </a:moveTo>
                    <a:cubicBezTo>
                      <a:pt x="4" y="51"/>
                      <a:pt x="2" y="52"/>
                      <a:pt x="0" y="53"/>
                    </a:cubicBezTo>
                    <a:cubicBezTo>
                      <a:pt x="0" y="56"/>
                      <a:pt x="0" y="59"/>
                      <a:pt x="0" y="63"/>
                    </a:cubicBezTo>
                    <a:cubicBezTo>
                      <a:pt x="0" y="71"/>
                      <a:pt x="2" y="79"/>
                      <a:pt x="5" y="87"/>
                    </a:cubicBezTo>
                    <a:cubicBezTo>
                      <a:pt x="6" y="88"/>
                      <a:pt x="6" y="88"/>
                      <a:pt x="6" y="88"/>
                    </a:cubicBezTo>
                    <a:cubicBezTo>
                      <a:pt x="6" y="89"/>
                      <a:pt x="6" y="89"/>
                      <a:pt x="6" y="89"/>
                    </a:cubicBezTo>
                    <a:cubicBezTo>
                      <a:pt x="7" y="91"/>
                      <a:pt x="7" y="91"/>
                      <a:pt x="7" y="91"/>
                    </a:cubicBezTo>
                    <a:cubicBezTo>
                      <a:pt x="7" y="92"/>
                      <a:pt x="7" y="92"/>
                      <a:pt x="7" y="92"/>
                    </a:cubicBezTo>
                    <a:cubicBezTo>
                      <a:pt x="8" y="93"/>
                      <a:pt x="8" y="93"/>
                      <a:pt x="8" y="93"/>
                    </a:cubicBezTo>
                    <a:cubicBezTo>
                      <a:pt x="8" y="93"/>
                      <a:pt x="8" y="93"/>
                      <a:pt x="8" y="93"/>
                    </a:cubicBezTo>
                    <a:cubicBezTo>
                      <a:pt x="9" y="94"/>
                      <a:pt x="9" y="95"/>
                      <a:pt x="9" y="95"/>
                    </a:cubicBezTo>
                    <a:cubicBezTo>
                      <a:pt x="10" y="97"/>
                      <a:pt x="11" y="98"/>
                      <a:pt x="12" y="99"/>
                    </a:cubicBezTo>
                    <a:cubicBezTo>
                      <a:pt x="12" y="100"/>
                      <a:pt x="13" y="101"/>
                      <a:pt x="14" y="102"/>
                    </a:cubicBezTo>
                    <a:cubicBezTo>
                      <a:pt x="16" y="105"/>
                      <a:pt x="16" y="105"/>
                      <a:pt x="16" y="105"/>
                    </a:cubicBezTo>
                    <a:cubicBezTo>
                      <a:pt x="18" y="108"/>
                      <a:pt x="18" y="108"/>
                      <a:pt x="18" y="108"/>
                    </a:cubicBezTo>
                    <a:cubicBezTo>
                      <a:pt x="20" y="110"/>
                      <a:pt x="20" y="110"/>
                      <a:pt x="20" y="110"/>
                    </a:cubicBezTo>
                    <a:cubicBezTo>
                      <a:pt x="21" y="111"/>
                      <a:pt x="22" y="112"/>
                      <a:pt x="23" y="113"/>
                    </a:cubicBezTo>
                    <a:cubicBezTo>
                      <a:pt x="24" y="114"/>
                      <a:pt x="25" y="115"/>
                      <a:pt x="26" y="116"/>
                    </a:cubicBezTo>
                    <a:cubicBezTo>
                      <a:pt x="27" y="117"/>
                      <a:pt x="28" y="117"/>
                      <a:pt x="29" y="118"/>
                    </a:cubicBezTo>
                    <a:cubicBezTo>
                      <a:pt x="32" y="121"/>
                      <a:pt x="35" y="124"/>
                      <a:pt x="39" y="126"/>
                    </a:cubicBezTo>
                    <a:cubicBezTo>
                      <a:pt x="39" y="126"/>
                      <a:pt x="39" y="127"/>
                      <a:pt x="40" y="127"/>
                    </a:cubicBezTo>
                    <a:cubicBezTo>
                      <a:pt x="40" y="127"/>
                      <a:pt x="40" y="127"/>
                      <a:pt x="40" y="127"/>
                    </a:cubicBezTo>
                    <a:cubicBezTo>
                      <a:pt x="40" y="127"/>
                      <a:pt x="40" y="127"/>
                      <a:pt x="41" y="128"/>
                    </a:cubicBezTo>
                    <a:cubicBezTo>
                      <a:pt x="41" y="128"/>
                      <a:pt x="41" y="128"/>
                      <a:pt x="41" y="128"/>
                    </a:cubicBezTo>
                    <a:cubicBezTo>
                      <a:pt x="44" y="130"/>
                      <a:pt x="47" y="133"/>
                      <a:pt x="50" y="135"/>
                    </a:cubicBezTo>
                    <a:cubicBezTo>
                      <a:pt x="53" y="138"/>
                      <a:pt x="56" y="141"/>
                      <a:pt x="59" y="144"/>
                    </a:cubicBezTo>
                    <a:cubicBezTo>
                      <a:pt x="59" y="145"/>
                      <a:pt x="60" y="145"/>
                      <a:pt x="60" y="146"/>
                    </a:cubicBezTo>
                    <a:cubicBezTo>
                      <a:pt x="62" y="149"/>
                      <a:pt x="62" y="149"/>
                      <a:pt x="62" y="149"/>
                    </a:cubicBezTo>
                    <a:cubicBezTo>
                      <a:pt x="63" y="150"/>
                      <a:pt x="63" y="152"/>
                      <a:pt x="64" y="154"/>
                    </a:cubicBezTo>
                    <a:cubicBezTo>
                      <a:pt x="64" y="154"/>
                      <a:pt x="65" y="155"/>
                      <a:pt x="65" y="156"/>
                    </a:cubicBezTo>
                    <a:cubicBezTo>
                      <a:pt x="65" y="154"/>
                      <a:pt x="66" y="152"/>
                      <a:pt x="68" y="151"/>
                    </a:cubicBezTo>
                    <a:cubicBezTo>
                      <a:pt x="69" y="150"/>
                      <a:pt x="70" y="150"/>
                      <a:pt x="71" y="150"/>
                    </a:cubicBezTo>
                    <a:cubicBezTo>
                      <a:pt x="72" y="150"/>
                      <a:pt x="73" y="151"/>
                      <a:pt x="74" y="151"/>
                    </a:cubicBezTo>
                    <a:cubicBezTo>
                      <a:pt x="74" y="152"/>
                      <a:pt x="74" y="152"/>
                      <a:pt x="74" y="152"/>
                    </a:cubicBezTo>
                    <a:cubicBezTo>
                      <a:pt x="76" y="153"/>
                      <a:pt x="76" y="153"/>
                      <a:pt x="76" y="153"/>
                    </a:cubicBezTo>
                    <a:cubicBezTo>
                      <a:pt x="76" y="152"/>
                      <a:pt x="75" y="151"/>
                      <a:pt x="75" y="150"/>
                    </a:cubicBezTo>
                    <a:cubicBezTo>
                      <a:pt x="73" y="145"/>
                      <a:pt x="71" y="141"/>
                      <a:pt x="68" y="137"/>
                    </a:cubicBezTo>
                    <a:cubicBezTo>
                      <a:pt x="66" y="133"/>
                      <a:pt x="62" y="130"/>
                      <a:pt x="59" y="127"/>
                    </a:cubicBezTo>
                    <a:cubicBezTo>
                      <a:pt x="57" y="124"/>
                      <a:pt x="54" y="122"/>
                      <a:pt x="51" y="120"/>
                    </a:cubicBezTo>
                    <a:cubicBezTo>
                      <a:pt x="51" y="120"/>
                      <a:pt x="51" y="120"/>
                      <a:pt x="50" y="119"/>
                    </a:cubicBezTo>
                    <a:cubicBezTo>
                      <a:pt x="50" y="119"/>
                      <a:pt x="50" y="119"/>
                      <a:pt x="50" y="119"/>
                    </a:cubicBezTo>
                    <a:cubicBezTo>
                      <a:pt x="50" y="119"/>
                      <a:pt x="50" y="119"/>
                      <a:pt x="49" y="119"/>
                    </a:cubicBezTo>
                    <a:cubicBezTo>
                      <a:pt x="49" y="118"/>
                      <a:pt x="49" y="118"/>
                      <a:pt x="48" y="118"/>
                    </a:cubicBezTo>
                    <a:cubicBezTo>
                      <a:pt x="47" y="117"/>
                      <a:pt x="47" y="117"/>
                      <a:pt x="46" y="116"/>
                    </a:cubicBezTo>
                    <a:cubicBezTo>
                      <a:pt x="46" y="116"/>
                      <a:pt x="46" y="116"/>
                      <a:pt x="46" y="116"/>
                    </a:cubicBezTo>
                    <a:cubicBezTo>
                      <a:pt x="43" y="116"/>
                      <a:pt x="41" y="116"/>
                      <a:pt x="39" y="115"/>
                    </a:cubicBezTo>
                    <a:cubicBezTo>
                      <a:pt x="39" y="115"/>
                      <a:pt x="39" y="115"/>
                      <a:pt x="39" y="115"/>
                    </a:cubicBezTo>
                    <a:cubicBezTo>
                      <a:pt x="41" y="117"/>
                      <a:pt x="42" y="118"/>
                      <a:pt x="43" y="119"/>
                    </a:cubicBezTo>
                    <a:cubicBezTo>
                      <a:pt x="47" y="122"/>
                      <a:pt x="47" y="122"/>
                      <a:pt x="47" y="122"/>
                    </a:cubicBezTo>
                    <a:cubicBezTo>
                      <a:pt x="51" y="125"/>
                      <a:pt x="51" y="125"/>
                      <a:pt x="51" y="125"/>
                    </a:cubicBezTo>
                    <a:cubicBezTo>
                      <a:pt x="55" y="128"/>
                      <a:pt x="55" y="128"/>
                      <a:pt x="55" y="128"/>
                    </a:cubicBezTo>
                    <a:cubicBezTo>
                      <a:pt x="56" y="129"/>
                      <a:pt x="57" y="130"/>
                      <a:pt x="58" y="131"/>
                    </a:cubicBezTo>
                    <a:cubicBezTo>
                      <a:pt x="59" y="132"/>
                      <a:pt x="60" y="133"/>
                      <a:pt x="61" y="135"/>
                    </a:cubicBezTo>
                    <a:cubicBezTo>
                      <a:pt x="64" y="138"/>
                      <a:pt x="64" y="138"/>
                      <a:pt x="64" y="138"/>
                    </a:cubicBezTo>
                    <a:cubicBezTo>
                      <a:pt x="65" y="139"/>
                      <a:pt x="65" y="139"/>
                      <a:pt x="65" y="139"/>
                    </a:cubicBezTo>
                    <a:cubicBezTo>
                      <a:pt x="65" y="140"/>
                      <a:pt x="65" y="140"/>
                      <a:pt x="65" y="140"/>
                    </a:cubicBezTo>
                    <a:cubicBezTo>
                      <a:pt x="67" y="142"/>
                      <a:pt x="67" y="142"/>
                      <a:pt x="67" y="142"/>
                    </a:cubicBezTo>
                    <a:cubicBezTo>
                      <a:pt x="67" y="143"/>
                      <a:pt x="68" y="143"/>
                      <a:pt x="68" y="144"/>
                    </a:cubicBezTo>
                    <a:cubicBezTo>
                      <a:pt x="67" y="143"/>
                      <a:pt x="67" y="143"/>
                      <a:pt x="67" y="143"/>
                    </a:cubicBezTo>
                    <a:cubicBezTo>
                      <a:pt x="67" y="142"/>
                      <a:pt x="67" y="142"/>
                      <a:pt x="67" y="142"/>
                    </a:cubicBezTo>
                    <a:cubicBezTo>
                      <a:pt x="66" y="141"/>
                      <a:pt x="66" y="141"/>
                      <a:pt x="66" y="141"/>
                    </a:cubicBezTo>
                    <a:cubicBezTo>
                      <a:pt x="65" y="140"/>
                      <a:pt x="65" y="140"/>
                      <a:pt x="65" y="140"/>
                    </a:cubicBezTo>
                    <a:cubicBezTo>
                      <a:pt x="64" y="139"/>
                      <a:pt x="64" y="139"/>
                      <a:pt x="64" y="139"/>
                    </a:cubicBezTo>
                    <a:cubicBezTo>
                      <a:pt x="63" y="137"/>
                      <a:pt x="63" y="137"/>
                      <a:pt x="63" y="137"/>
                    </a:cubicBezTo>
                    <a:cubicBezTo>
                      <a:pt x="61" y="135"/>
                      <a:pt x="61" y="135"/>
                      <a:pt x="61" y="135"/>
                    </a:cubicBezTo>
                    <a:cubicBezTo>
                      <a:pt x="57" y="131"/>
                      <a:pt x="57" y="131"/>
                      <a:pt x="57" y="131"/>
                    </a:cubicBezTo>
                    <a:cubicBezTo>
                      <a:pt x="56" y="130"/>
                      <a:pt x="55" y="129"/>
                      <a:pt x="54" y="129"/>
                    </a:cubicBezTo>
                    <a:cubicBezTo>
                      <a:pt x="51" y="126"/>
                      <a:pt x="51" y="126"/>
                      <a:pt x="51" y="126"/>
                    </a:cubicBezTo>
                    <a:cubicBezTo>
                      <a:pt x="50" y="125"/>
                      <a:pt x="49" y="125"/>
                      <a:pt x="48" y="124"/>
                    </a:cubicBezTo>
                    <a:cubicBezTo>
                      <a:pt x="45" y="121"/>
                      <a:pt x="45" y="121"/>
                      <a:pt x="45" y="121"/>
                    </a:cubicBezTo>
                    <a:cubicBezTo>
                      <a:pt x="39" y="117"/>
                      <a:pt x="39" y="117"/>
                      <a:pt x="39" y="117"/>
                    </a:cubicBezTo>
                    <a:cubicBezTo>
                      <a:pt x="38" y="116"/>
                      <a:pt x="36" y="115"/>
                      <a:pt x="35" y="114"/>
                    </a:cubicBezTo>
                    <a:cubicBezTo>
                      <a:pt x="32" y="113"/>
                      <a:pt x="28" y="111"/>
                      <a:pt x="26" y="108"/>
                    </a:cubicBezTo>
                    <a:cubicBezTo>
                      <a:pt x="26" y="107"/>
                      <a:pt x="26" y="107"/>
                      <a:pt x="26" y="107"/>
                    </a:cubicBezTo>
                    <a:cubicBezTo>
                      <a:pt x="27" y="107"/>
                      <a:pt x="27" y="107"/>
                      <a:pt x="27" y="107"/>
                    </a:cubicBezTo>
                    <a:cubicBezTo>
                      <a:pt x="27" y="107"/>
                      <a:pt x="28" y="108"/>
                      <a:pt x="28" y="108"/>
                    </a:cubicBezTo>
                    <a:cubicBezTo>
                      <a:pt x="26" y="106"/>
                      <a:pt x="26" y="106"/>
                      <a:pt x="26" y="106"/>
                    </a:cubicBezTo>
                    <a:cubicBezTo>
                      <a:pt x="23" y="103"/>
                      <a:pt x="23" y="103"/>
                      <a:pt x="23" y="103"/>
                    </a:cubicBezTo>
                    <a:cubicBezTo>
                      <a:pt x="20" y="99"/>
                      <a:pt x="20" y="99"/>
                      <a:pt x="20" y="99"/>
                    </a:cubicBezTo>
                    <a:cubicBezTo>
                      <a:pt x="19" y="98"/>
                      <a:pt x="19" y="98"/>
                      <a:pt x="19" y="98"/>
                    </a:cubicBezTo>
                    <a:cubicBezTo>
                      <a:pt x="19" y="98"/>
                      <a:pt x="19" y="98"/>
                      <a:pt x="19" y="98"/>
                    </a:cubicBezTo>
                    <a:cubicBezTo>
                      <a:pt x="19" y="98"/>
                      <a:pt x="19" y="98"/>
                      <a:pt x="19" y="98"/>
                    </a:cubicBezTo>
                    <a:cubicBezTo>
                      <a:pt x="19" y="98"/>
                      <a:pt x="19" y="98"/>
                      <a:pt x="19" y="98"/>
                    </a:cubicBezTo>
                    <a:cubicBezTo>
                      <a:pt x="18" y="97"/>
                      <a:pt x="18" y="97"/>
                      <a:pt x="18" y="97"/>
                    </a:cubicBezTo>
                    <a:cubicBezTo>
                      <a:pt x="17" y="95"/>
                      <a:pt x="17" y="95"/>
                      <a:pt x="17" y="95"/>
                    </a:cubicBezTo>
                    <a:cubicBezTo>
                      <a:pt x="16" y="94"/>
                      <a:pt x="16" y="94"/>
                      <a:pt x="16" y="94"/>
                    </a:cubicBezTo>
                    <a:cubicBezTo>
                      <a:pt x="15" y="93"/>
                      <a:pt x="15" y="93"/>
                      <a:pt x="15" y="93"/>
                    </a:cubicBezTo>
                    <a:cubicBezTo>
                      <a:pt x="14" y="91"/>
                      <a:pt x="14" y="91"/>
                      <a:pt x="14" y="91"/>
                    </a:cubicBezTo>
                    <a:cubicBezTo>
                      <a:pt x="11" y="86"/>
                      <a:pt x="11" y="86"/>
                      <a:pt x="11" y="86"/>
                    </a:cubicBezTo>
                    <a:cubicBezTo>
                      <a:pt x="9" y="81"/>
                      <a:pt x="9" y="81"/>
                      <a:pt x="9" y="81"/>
                    </a:cubicBezTo>
                    <a:cubicBezTo>
                      <a:pt x="8" y="79"/>
                      <a:pt x="8" y="77"/>
                      <a:pt x="8" y="76"/>
                    </a:cubicBezTo>
                    <a:cubicBezTo>
                      <a:pt x="7" y="75"/>
                      <a:pt x="7" y="74"/>
                      <a:pt x="7" y="73"/>
                    </a:cubicBezTo>
                    <a:cubicBezTo>
                      <a:pt x="6" y="71"/>
                      <a:pt x="6" y="71"/>
                      <a:pt x="6" y="71"/>
                    </a:cubicBezTo>
                    <a:cubicBezTo>
                      <a:pt x="6" y="68"/>
                      <a:pt x="6" y="68"/>
                      <a:pt x="6" y="68"/>
                    </a:cubicBezTo>
                    <a:cubicBezTo>
                      <a:pt x="6" y="65"/>
                      <a:pt x="6" y="65"/>
                      <a:pt x="6" y="65"/>
                    </a:cubicBezTo>
                    <a:cubicBezTo>
                      <a:pt x="5" y="63"/>
                      <a:pt x="5" y="63"/>
                      <a:pt x="5" y="63"/>
                    </a:cubicBezTo>
                    <a:cubicBezTo>
                      <a:pt x="5" y="63"/>
                      <a:pt x="5" y="63"/>
                      <a:pt x="5" y="63"/>
                    </a:cubicBezTo>
                    <a:cubicBezTo>
                      <a:pt x="5" y="63"/>
                      <a:pt x="5" y="63"/>
                      <a:pt x="5" y="63"/>
                    </a:cubicBezTo>
                    <a:cubicBezTo>
                      <a:pt x="5" y="63"/>
                      <a:pt x="5" y="63"/>
                      <a:pt x="5" y="63"/>
                    </a:cubicBezTo>
                    <a:cubicBezTo>
                      <a:pt x="5" y="62"/>
                      <a:pt x="5" y="62"/>
                      <a:pt x="5" y="62"/>
                    </a:cubicBezTo>
                    <a:cubicBezTo>
                      <a:pt x="5" y="62"/>
                      <a:pt x="5" y="63"/>
                      <a:pt x="5" y="63"/>
                    </a:cubicBezTo>
                    <a:cubicBezTo>
                      <a:pt x="5" y="63"/>
                      <a:pt x="5" y="63"/>
                      <a:pt x="5" y="63"/>
                    </a:cubicBezTo>
                    <a:cubicBezTo>
                      <a:pt x="5" y="63"/>
                      <a:pt x="5" y="63"/>
                      <a:pt x="5" y="63"/>
                    </a:cubicBezTo>
                    <a:cubicBezTo>
                      <a:pt x="5" y="62"/>
                      <a:pt x="5" y="62"/>
                      <a:pt x="5" y="62"/>
                    </a:cubicBezTo>
                    <a:cubicBezTo>
                      <a:pt x="5" y="61"/>
                      <a:pt x="5" y="61"/>
                      <a:pt x="5" y="61"/>
                    </a:cubicBezTo>
                    <a:cubicBezTo>
                      <a:pt x="5" y="60"/>
                      <a:pt x="5" y="60"/>
                      <a:pt x="5" y="60"/>
                    </a:cubicBezTo>
                    <a:cubicBezTo>
                      <a:pt x="5" y="57"/>
                      <a:pt x="5" y="57"/>
                      <a:pt x="5" y="57"/>
                    </a:cubicBezTo>
                    <a:cubicBezTo>
                      <a:pt x="5" y="56"/>
                      <a:pt x="5" y="55"/>
                      <a:pt x="5" y="54"/>
                    </a:cubicBezTo>
                    <a:cubicBezTo>
                      <a:pt x="5" y="52"/>
                      <a:pt x="5" y="52"/>
                      <a:pt x="5" y="52"/>
                    </a:cubicBezTo>
                    <a:cubicBezTo>
                      <a:pt x="5" y="50"/>
                      <a:pt x="5" y="50"/>
                      <a:pt x="5" y="50"/>
                    </a:cubicBezTo>
                    <a:moveTo>
                      <a:pt x="13" y="85"/>
                    </a:moveTo>
                    <a:cubicBezTo>
                      <a:pt x="13" y="85"/>
                      <a:pt x="13" y="85"/>
                      <a:pt x="13" y="85"/>
                    </a:cubicBezTo>
                    <a:cubicBezTo>
                      <a:pt x="13" y="85"/>
                      <a:pt x="13" y="85"/>
                      <a:pt x="13" y="85"/>
                    </a:cubicBezTo>
                    <a:cubicBezTo>
                      <a:pt x="13" y="85"/>
                      <a:pt x="13" y="85"/>
                      <a:pt x="13" y="85"/>
                    </a:cubicBezTo>
                    <a:moveTo>
                      <a:pt x="13" y="85"/>
                    </a:moveTo>
                    <a:cubicBezTo>
                      <a:pt x="13" y="84"/>
                      <a:pt x="13" y="84"/>
                      <a:pt x="13" y="84"/>
                    </a:cubicBezTo>
                    <a:cubicBezTo>
                      <a:pt x="13" y="84"/>
                      <a:pt x="13" y="84"/>
                      <a:pt x="13" y="84"/>
                    </a:cubicBezTo>
                    <a:cubicBezTo>
                      <a:pt x="13" y="84"/>
                      <a:pt x="13" y="84"/>
                      <a:pt x="13" y="84"/>
                    </a:cubicBezTo>
                    <a:cubicBezTo>
                      <a:pt x="13" y="84"/>
                      <a:pt x="13" y="84"/>
                      <a:pt x="13" y="84"/>
                    </a:cubicBezTo>
                    <a:cubicBezTo>
                      <a:pt x="13" y="85"/>
                      <a:pt x="13" y="85"/>
                      <a:pt x="13" y="85"/>
                    </a:cubicBezTo>
                    <a:moveTo>
                      <a:pt x="13" y="83"/>
                    </a:moveTo>
                    <a:cubicBezTo>
                      <a:pt x="13" y="82"/>
                      <a:pt x="13" y="82"/>
                      <a:pt x="13" y="82"/>
                    </a:cubicBezTo>
                    <a:cubicBezTo>
                      <a:pt x="14" y="82"/>
                      <a:pt x="14" y="82"/>
                      <a:pt x="14" y="82"/>
                    </a:cubicBezTo>
                    <a:cubicBezTo>
                      <a:pt x="13" y="83"/>
                      <a:pt x="13" y="83"/>
                      <a:pt x="13" y="83"/>
                    </a:cubicBezTo>
                    <a:moveTo>
                      <a:pt x="9" y="47"/>
                    </a:moveTo>
                    <a:cubicBezTo>
                      <a:pt x="8" y="48"/>
                      <a:pt x="8" y="48"/>
                      <a:pt x="8" y="48"/>
                    </a:cubicBezTo>
                    <a:cubicBezTo>
                      <a:pt x="8" y="48"/>
                      <a:pt x="7" y="48"/>
                      <a:pt x="7" y="48"/>
                    </a:cubicBezTo>
                    <a:cubicBezTo>
                      <a:pt x="7" y="50"/>
                      <a:pt x="7" y="50"/>
                      <a:pt x="7" y="50"/>
                    </a:cubicBezTo>
                    <a:cubicBezTo>
                      <a:pt x="7" y="51"/>
                      <a:pt x="7" y="52"/>
                      <a:pt x="7" y="53"/>
                    </a:cubicBezTo>
                    <a:cubicBezTo>
                      <a:pt x="7" y="57"/>
                      <a:pt x="7" y="57"/>
                      <a:pt x="7" y="57"/>
                    </a:cubicBezTo>
                    <a:cubicBezTo>
                      <a:pt x="7" y="57"/>
                      <a:pt x="7" y="57"/>
                      <a:pt x="7" y="57"/>
                    </a:cubicBezTo>
                    <a:cubicBezTo>
                      <a:pt x="7" y="57"/>
                      <a:pt x="7" y="57"/>
                      <a:pt x="7" y="57"/>
                    </a:cubicBezTo>
                    <a:cubicBezTo>
                      <a:pt x="7" y="61"/>
                      <a:pt x="7" y="61"/>
                      <a:pt x="7" y="61"/>
                    </a:cubicBezTo>
                    <a:cubicBezTo>
                      <a:pt x="7" y="62"/>
                      <a:pt x="7" y="62"/>
                      <a:pt x="7" y="62"/>
                    </a:cubicBezTo>
                    <a:cubicBezTo>
                      <a:pt x="8" y="64"/>
                      <a:pt x="8" y="64"/>
                      <a:pt x="8" y="64"/>
                    </a:cubicBezTo>
                    <a:cubicBezTo>
                      <a:pt x="8" y="68"/>
                      <a:pt x="8" y="68"/>
                      <a:pt x="8" y="68"/>
                    </a:cubicBezTo>
                    <a:cubicBezTo>
                      <a:pt x="8" y="69"/>
                      <a:pt x="8" y="70"/>
                      <a:pt x="9" y="71"/>
                    </a:cubicBezTo>
                    <a:cubicBezTo>
                      <a:pt x="9" y="73"/>
                      <a:pt x="9" y="73"/>
                      <a:pt x="9" y="73"/>
                    </a:cubicBezTo>
                    <a:cubicBezTo>
                      <a:pt x="9" y="73"/>
                      <a:pt x="9" y="74"/>
                      <a:pt x="10" y="75"/>
                    </a:cubicBezTo>
                    <a:cubicBezTo>
                      <a:pt x="11" y="78"/>
                      <a:pt x="11" y="78"/>
                      <a:pt x="11" y="78"/>
                    </a:cubicBezTo>
                    <a:cubicBezTo>
                      <a:pt x="11" y="79"/>
                      <a:pt x="11" y="80"/>
                      <a:pt x="12" y="81"/>
                    </a:cubicBezTo>
                    <a:cubicBezTo>
                      <a:pt x="13" y="84"/>
                      <a:pt x="13" y="84"/>
                      <a:pt x="13" y="84"/>
                    </a:cubicBezTo>
                    <a:cubicBezTo>
                      <a:pt x="13" y="84"/>
                      <a:pt x="13" y="84"/>
                      <a:pt x="13" y="84"/>
                    </a:cubicBezTo>
                    <a:cubicBezTo>
                      <a:pt x="13" y="84"/>
                      <a:pt x="13" y="84"/>
                      <a:pt x="13" y="84"/>
                    </a:cubicBezTo>
                    <a:cubicBezTo>
                      <a:pt x="13" y="84"/>
                      <a:pt x="13" y="84"/>
                      <a:pt x="13" y="84"/>
                    </a:cubicBezTo>
                    <a:cubicBezTo>
                      <a:pt x="13" y="85"/>
                      <a:pt x="13" y="85"/>
                      <a:pt x="13" y="85"/>
                    </a:cubicBezTo>
                    <a:cubicBezTo>
                      <a:pt x="13" y="85"/>
                      <a:pt x="13" y="85"/>
                      <a:pt x="13" y="85"/>
                    </a:cubicBezTo>
                    <a:cubicBezTo>
                      <a:pt x="13" y="85"/>
                      <a:pt x="13" y="85"/>
                      <a:pt x="13" y="85"/>
                    </a:cubicBezTo>
                    <a:cubicBezTo>
                      <a:pt x="13" y="85"/>
                      <a:pt x="13" y="85"/>
                      <a:pt x="13" y="85"/>
                    </a:cubicBezTo>
                    <a:cubicBezTo>
                      <a:pt x="13" y="85"/>
                      <a:pt x="13" y="85"/>
                      <a:pt x="13" y="85"/>
                    </a:cubicBezTo>
                    <a:cubicBezTo>
                      <a:pt x="13" y="85"/>
                      <a:pt x="13" y="85"/>
                      <a:pt x="13" y="85"/>
                    </a:cubicBezTo>
                    <a:cubicBezTo>
                      <a:pt x="13" y="85"/>
                      <a:pt x="13" y="85"/>
                      <a:pt x="13" y="85"/>
                    </a:cubicBezTo>
                    <a:cubicBezTo>
                      <a:pt x="13" y="85"/>
                      <a:pt x="13" y="85"/>
                      <a:pt x="13" y="85"/>
                    </a:cubicBezTo>
                    <a:cubicBezTo>
                      <a:pt x="13" y="85"/>
                      <a:pt x="13" y="85"/>
                      <a:pt x="13" y="85"/>
                    </a:cubicBezTo>
                    <a:cubicBezTo>
                      <a:pt x="16" y="89"/>
                      <a:pt x="16" y="89"/>
                      <a:pt x="16" y="89"/>
                    </a:cubicBezTo>
                    <a:cubicBezTo>
                      <a:pt x="17" y="91"/>
                      <a:pt x="17" y="91"/>
                      <a:pt x="17" y="91"/>
                    </a:cubicBezTo>
                    <a:cubicBezTo>
                      <a:pt x="17" y="92"/>
                      <a:pt x="18" y="93"/>
                      <a:pt x="18" y="93"/>
                    </a:cubicBezTo>
                    <a:cubicBezTo>
                      <a:pt x="20" y="96"/>
                      <a:pt x="20" y="96"/>
                      <a:pt x="20" y="96"/>
                    </a:cubicBezTo>
                    <a:cubicBezTo>
                      <a:pt x="21" y="97"/>
                      <a:pt x="21" y="97"/>
                      <a:pt x="21" y="97"/>
                    </a:cubicBezTo>
                    <a:cubicBezTo>
                      <a:pt x="21" y="97"/>
                      <a:pt x="21" y="97"/>
                      <a:pt x="21" y="97"/>
                    </a:cubicBezTo>
                    <a:cubicBezTo>
                      <a:pt x="21" y="97"/>
                      <a:pt x="21" y="97"/>
                      <a:pt x="21" y="97"/>
                    </a:cubicBezTo>
                    <a:cubicBezTo>
                      <a:pt x="21" y="97"/>
                      <a:pt x="21" y="97"/>
                      <a:pt x="21" y="97"/>
                    </a:cubicBezTo>
                    <a:cubicBezTo>
                      <a:pt x="21" y="97"/>
                      <a:pt x="21" y="97"/>
                      <a:pt x="21" y="97"/>
                    </a:cubicBezTo>
                    <a:cubicBezTo>
                      <a:pt x="21" y="98"/>
                      <a:pt x="21" y="98"/>
                      <a:pt x="21" y="98"/>
                    </a:cubicBezTo>
                    <a:cubicBezTo>
                      <a:pt x="24" y="102"/>
                      <a:pt x="24" y="102"/>
                      <a:pt x="24" y="102"/>
                    </a:cubicBezTo>
                    <a:cubicBezTo>
                      <a:pt x="25" y="102"/>
                      <a:pt x="25" y="102"/>
                      <a:pt x="25" y="102"/>
                    </a:cubicBezTo>
                    <a:cubicBezTo>
                      <a:pt x="25" y="102"/>
                      <a:pt x="25" y="102"/>
                      <a:pt x="25" y="102"/>
                    </a:cubicBezTo>
                    <a:cubicBezTo>
                      <a:pt x="26" y="104"/>
                      <a:pt x="26" y="104"/>
                      <a:pt x="26" y="104"/>
                    </a:cubicBezTo>
                    <a:cubicBezTo>
                      <a:pt x="27" y="104"/>
                      <a:pt x="28" y="105"/>
                      <a:pt x="28" y="105"/>
                    </a:cubicBezTo>
                    <a:cubicBezTo>
                      <a:pt x="29" y="107"/>
                      <a:pt x="30" y="108"/>
                      <a:pt x="32" y="109"/>
                    </a:cubicBezTo>
                    <a:cubicBezTo>
                      <a:pt x="32" y="109"/>
                      <a:pt x="32" y="109"/>
                      <a:pt x="32" y="109"/>
                    </a:cubicBezTo>
                    <a:cubicBezTo>
                      <a:pt x="34" y="110"/>
                      <a:pt x="35" y="110"/>
                      <a:pt x="37" y="110"/>
                    </a:cubicBezTo>
                    <a:cubicBezTo>
                      <a:pt x="38" y="110"/>
                      <a:pt x="38" y="110"/>
                      <a:pt x="38" y="110"/>
                    </a:cubicBezTo>
                    <a:cubicBezTo>
                      <a:pt x="35" y="108"/>
                      <a:pt x="32" y="105"/>
                      <a:pt x="30" y="103"/>
                    </a:cubicBezTo>
                    <a:cubicBezTo>
                      <a:pt x="30" y="102"/>
                      <a:pt x="29" y="102"/>
                      <a:pt x="29" y="102"/>
                    </a:cubicBezTo>
                    <a:cubicBezTo>
                      <a:pt x="29" y="102"/>
                      <a:pt x="29" y="102"/>
                      <a:pt x="29" y="102"/>
                    </a:cubicBezTo>
                    <a:cubicBezTo>
                      <a:pt x="27" y="100"/>
                      <a:pt x="27" y="100"/>
                      <a:pt x="27" y="100"/>
                    </a:cubicBezTo>
                    <a:cubicBezTo>
                      <a:pt x="27" y="99"/>
                      <a:pt x="27" y="99"/>
                      <a:pt x="27" y="99"/>
                    </a:cubicBezTo>
                    <a:cubicBezTo>
                      <a:pt x="25" y="97"/>
                      <a:pt x="25" y="97"/>
                      <a:pt x="25" y="97"/>
                    </a:cubicBezTo>
                    <a:cubicBezTo>
                      <a:pt x="23" y="95"/>
                      <a:pt x="23" y="95"/>
                      <a:pt x="23" y="95"/>
                    </a:cubicBezTo>
                    <a:cubicBezTo>
                      <a:pt x="23" y="95"/>
                      <a:pt x="23" y="95"/>
                      <a:pt x="23" y="95"/>
                    </a:cubicBezTo>
                    <a:cubicBezTo>
                      <a:pt x="22" y="94"/>
                      <a:pt x="22" y="94"/>
                      <a:pt x="21" y="93"/>
                    </a:cubicBezTo>
                    <a:cubicBezTo>
                      <a:pt x="20" y="91"/>
                      <a:pt x="19" y="90"/>
                      <a:pt x="18" y="88"/>
                    </a:cubicBezTo>
                    <a:cubicBezTo>
                      <a:pt x="17" y="85"/>
                      <a:pt x="17" y="85"/>
                      <a:pt x="17" y="85"/>
                    </a:cubicBezTo>
                    <a:cubicBezTo>
                      <a:pt x="16" y="84"/>
                      <a:pt x="16" y="84"/>
                      <a:pt x="16" y="84"/>
                    </a:cubicBezTo>
                    <a:cubicBezTo>
                      <a:pt x="16" y="84"/>
                      <a:pt x="16" y="84"/>
                      <a:pt x="16" y="84"/>
                    </a:cubicBezTo>
                    <a:cubicBezTo>
                      <a:pt x="16" y="83"/>
                      <a:pt x="16" y="83"/>
                      <a:pt x="16" y="83"/>
                    </a:cubicBezTo>
                    <a:cubicBezTo>
                      <a:pt x="16" y="83"/>
                      <a:pt x="16" y="83"/>
                      <a:pt x="16" y="83"/>
                    </a:cubicBezTo>
                    <a:cubicBezTo>
                      <a:pt x="16" y="83"/>
                      <a:pt x="16" y="83"/>
                      <a:pt x="16" y="83"/>
                    </a:cubicBezTo>
                    <a:cubicBezTo>
                      <a:pt x="15" y="83"/>
                      <a:pt x="15" y="83"/>
                      <a:pt x="15" y="83"/>
                    </a:cubicBezTo>
                    <a:cubicBezTo>
                      <a:pt x="12" y="76"/>
                      <a:pt x="10" y="69"/>
                      <a:pt x="9" y="62"/>
                    </a:cubicBezTo>
                    <a:cubicBezTo>
                      <a:pt x="9" y="60"/>
                      <a:pt x="9" y="59"/>
                      <a:pt x="9" y="57"/>
                    </a:cubicBezTo>
                    <a:cubicBezTo>
                      <a:pt x="9" y="55"/>
                      <a:pt x="9" y="53"/>
                      <a:pt x="9" y="52"/>
                    </a:cubicBezTo>
                    <a:cubicBezTo>
                      <a:pt x="9" y="50"/>
                      <a:pt x="9" y="48"/>
                      <a:pt x="9" y="47"/>
                    </a:cubicBezTo>
                    <a:cubicBezTo>
                      <a:pt x="9" y="47"/>
                      <a:pt x="9" y="47"/>
                      <a:pt x="9" y="47"/>
                    </a:cubicBezTo>
                    <a:moveTo>
                      <a:pt x="21" y="0"/>
                    </a:moveTo>
                    <a:cubicBezTo>
                      <a:pt x="21" y="0"/>
                      <a:pt x="20" y="1"/>
                      <a:pt x="19" y="3"/>
                    </a:cubicBezTo>
                    <a:cubicBezTo>
                      <a:pt x="18" y="5"/>
                      <a:pt x="16" y="7"/>
                      <a:pt x="14" y="11"/>
                    </a:cubicBezTo>
                    <a:cubicBezTo>
                      <a:pt x="13" y="13"/>
                      <a:pt x="11" y="16"/>
                      <a:pt x="10" y="20"/>
                    </a:cubicBezTo>
                    <a:cubicBezTo>
                      <a:pt x="13" y="17"/>
                      <a:pt x="13" y="17"/>
                      <a:pt x="13" y="17"/>
                    </a:cubicBezTo>
                    <a:cubicBezTo>
                      <a:pt x="13" y="17"/>
                      <a:pt x="13" y="17"/>
                      <a:pt x="14" y="17"/>
                    </a:cubicBezTo>
                    <a:cubicBezTo>
                      <a:pt x="14" y="17"/>
                      <a:pt x="14" y="16"/>
                      <a:pt x="14" y="16"/>
                    </a:cubicBezTo>
                    <a:cubicBezTo>
                      <a:pt x="14" y="16"/>
                      <a:pt x="14" y="15"/>
                      <a:pt x="14" y="15"/>
                    </a:cubicBezTo>
                    <a:cubicBezTo>
                      <a:pt x="14" y="17"/>
                      <a:pt x="14" y="17"/>
                      <a:pt x="14" y="17"/>
                    </a:cubicBezTo>
                    <a:cubicBezTo>
                      <a:pt x="14" y="16"/>
                      <a:pt x="15" y="16"/>
                      <a:pt x="15" y="16"/>
                    </a:cubicBezTo>
                    <a:cubicBezTo>
                      <a:pt x="16" y="14"/>
                      <a:pt x="16" y="13"/>
                      <a:pt x="16" y="12"/>
                    </a:cubicBezTo>
                    <a:cubicBezTo>
                      <a:pt x="19" y="4"/>
                      <a:pt x="21" y="0"/>
                      <a:pt x="21"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5" name="Rectangle 559">
                <a:extLst>
                  <a:ext uri="{FF2B5EF4-FFF2-40B4-BE49-F238E27FC236}">
                    <a16:creationId xmlns:a16="http://schemas.microsoft.com/office/drawing/2014/main" id="{4D4BA251-266F-4579-B52A-4D2DC48A193C}"/>
                  </a:ext>
                </a:extLst>
              </p:cNvPr>
              <p:cNvSpPr>
                <a:spLocks noChangeArrowheads="1"/>
              </p:cNvSpPr>
              <p:nvPr/>
            </p:nvSpPr>
            <p:spPr bwMode="auto">
              <a:xfrm>
                <a:off x="1722" y="2515"/>
                <a:ext cx="1" cy="1"/>
              </a:xfrm>
              <a:prstGeom prst="rect">
                <a:avLst/>
              </a:prstGeom>
              <a:solidFill>
                <a:srgbClr val="E2736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6" name="Freeform 560">
                <a:extLst>
                  <a:ext uri="{FF2B5EF4-FFF2-40B4-BE49-F238E27FC236}">
                    <a16:creationId xmlns:a16="http://schemas.microsoft.com/office/drawing/2014/main" id="{1599F19D-C0A0-4803-9695-903300E7495B}"/>
                  </a:ext>
                </a:extLst>
              </p:cNvPr>
              <p:cNvSpPr>
                <a:spLocks/>
              </p:cNvSpPr>
              <p:nvPr/>
            </p:nvSpPr>
            <p:spPr bwMode="auto">
              <a:xfrm>
                <a:off x="1722" y="2515"/>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7" name="Freeform 561">
                <a:extLst>
                  <a:ext uri="{FF2B5EF4-FFF2-40B4-BE49-F238E27FC236}">
                    <a16:creationId xmlns:a16="http://schemas.microsoft.com/office/drawing/2014/main" id="{06C3B704-4D08-4EF3-853C-2F56A1DD5837}"/>
                  </a:ext>
                </a:extLst>
              </p:cNvPr>
              <p:cNvSpPr>
                <a:spLocks noEditPoints="1"/>
              </p:cNvSpPr>
              <p:nvPr/>
            </p:nvSpPr>
            <p:spPr bwMode="auto">
              <a:xfrm>
                <a:off x="1748" y="2603"/>
                <a:ext cx="64" cy="76"/>
              </a:xfrm>
              <a:custGeom>
                <a:avLst/>
                <a:gdLst>
                  <a:gd name="T0" fmla="*/ 27 w 27"/>
                  <a:gd name="T1" fmla="*/ 32 h 32"/>
                  <a:gd name="T2" fmla="*/ 27 w 27"/>
                  <a:gd name="T3" fmla="*/ 32 h 32"/>
                  <a:gd name="T4" fmla="*/ 27 w 27"/>
                  <a:gd name="T5" fmla="*/ 32 h 32"/>
                  <a:gd name="T6" fmla="*/ 27 w 27"/>
                  <a:gd name="T7" fmla="*/ 32 h 32"/>
                  <a:gd name="T8" fmla="*/ 27 w 27"/>
                  <a:gd name="T9" fmla="*/ 32 h 32"/>
                  <a:gd name="T10" fmla="*/ 19 w 27"/>
                  <a:gd name="T11" fmla="*/ 12 h 32"/>
                  <a:gd name="T12" fmla="*/ 19 w 27"/>
                  <a:gd name="T13" fmla="*/ 12 h 32"/>
                  <a:gd name="T14" fmla="*/ 19 w 27"/>
                  <a:gd name="T15" fmla="*/ 12 h 32"/>
                  <a:gd name="T16" fmla="*/ 19 w 27"/>
                  <a:gd name="T17" fmla="*/ 12 h 32"/>
                  <a:gd name="T18" fmla="*/ 19 w 27"/>
                  <a:gd name="T19" fmla="*/ 12 h 32"/>
                  <a:gd name="T20" fmla="*/ 19 w 27"/>
                  <a:gd name="T21" fmla="*/ 12 h 32"/>
                  <a:gd name="T22" fmla="*/ 0 w 27"/>
                  <a:gd name="T23" fmla="*/ 11 h 32"/>
                  <a:gd name="T24" fmla="*/ 0 w 27"/>
                  <a:gd name="T25" fmla="*/ 11 h 32"/>
                  <a:gd name="T26" fmla="*/ 0 w 27"/>
                  <a:gd name="T27" fmla="*/ 11 h 32"/>
                  <a:gd name="T28" fmla="*/ 0 w 27"/>
                  <a:gd name="T29" fmla="*/ 11 h 32"/>
                  <a:gd name="T30" fmla="*/ 2 w 27"/>
                  <a:gd name="T31" fmla="*/ 7 h 32"/>
                  <a:gd name="T32" fmla="*/ 2 w 27"/>
                  <a:gd name="T33" fmla="*/ 7 h 32"/>
                  <a:gd name="T34" fmla="*/ 2 w 27"/>
                  <a:gd name="T35" fmla="*/ 7 h 32"/>
                  <a:gd name="T36" fmla="*/ 2 w 27"/>
                  <a:gd name="T37" fmla="*/ 7 h 32"/>
                  <a:gd name="T38" fmla="*/ 2 w 27"/>
                  <a:gd name="T39" fmla="*/ 4 h 32"/>
                  <a:gd name="T40" fmla="*/ 2 w 27"/>
                  <a:gd name="T41" fmla="*/ 4 h 32"/>
                  <a:gd name="T42" fmla="*/ 2 w 27"/>
                  <a:gd name="T43" fmla="*/ 4 h 32"/>
                  <a:gd name="T44" fmla="*/ 2 w 27"/>
                  <a:gd name="T45" fmla="*/ 4 h 32"/>
                  <a:gd name="T46" fmla="*/ 2 w 27"/>
                  <a:gd name="T47" fmla="*/ 4 h 32"/>
                  <a:gd name="T48" fmla="*/ 2 w 27"/>
                  <a:gd name="T49" fmla="*/ 4 h 32"/>
                  <a:gd name="T50" fmla="*/ 2 w 27"/>
                  <a:gd name="T51" fmla="*/ 4 h 32"/>
                  <a:gd name="T52" fmla="*/ 2 w 27"/>
                  <a:gd name="T53" fmla="*/ 4 h 32"/>
                  <a:gd name="T54" fmla="*/ 2 w 27"/>
                  <a:gd name="T55" fmla="*/ 4 h 32"/>
                  <a:gd name="T56" fmla="*/ 2 w 27"/>
                  <a:gd name="T57" fmla="*/ 4 h 32"/>
                  <a:gd name="T58" fmla="*/ 2 w 27"/>
                  <a:gd name="T59" fmla="*/ 4 h 32"/>
                  <a:gd name="T60" fmla="*/ 2 w 27"/>
                  <a:gd name="T61" fmla="*/ 0 h 32"/>
                  <a:gd name="T62" fmla="*/ 2 w 27"/>
                  <a:gd name="T63" fmla="*/ 0 h 32"/>
                  <a:gd name="T64" fmla="*/ 2 w 27"/>
                  <a:gd name="T65" fmla="*/ 0 h 32"/>
                  <a:gd name="T66" fmla="*/ 2 w 27"/>
                  <a:gd name="T67" fmla="*/ 0 h 32"/>
                  <a:gd name="T68" fmla="*/ 2 w 27"/>
                  <a:gd name="T6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 h="32">
                    <a:moveTo>
                      <a:pt x="27" y="32"/>
                    </a:moveTo>
                    <a:cubicBezTo>
                      <a:pt x="27" y="32"/>
                      <a:pt x="27" y="32"/>
                      <a:pt x="27" y="32"/>
                    </a:cubicBezTo>
                    <a:cubicBezTo>
                      <a:pt x="27" y="32"/>
                      <a:pt x="27" y="32"/>
                      <a:pt x="27" y="32"/>
                    </a:cubicBezTo>
                    <a:cubicBezTo>
                      <a:pt x="27" y="32"/>
                      <a:pt x="27" y="32"/>
                      <a:pt x="27" y="32"/>
                    </a:cubicBezTo>
                    <a:cubicBezTo>
                      <a:pt x="27" y="32"/>
                      <a:pt x="27" y="32"/>
                      <a:pt x="27" y="32"/>
                    </a:cubicBezTo>
                    <a:moveTo>
                      <a:pt x="19" y="12"/>
                    </a:moveTo>
                    <a:cubicBezTo>
                      <a:pt x="19" y="12"/>
                      <a:pt x="19" y="12"/>
                      <a:pt x="19" y="12"/>
                    </a:cubicBezTo>
                    <a:cubicBezTo>
                      <a:pt x="19" y="12"/>
                      <a:pt x="19" y="12"/>
                      <a:pt x="19" y="12"/>
                    </a:cubicBezTo>
                    <a:cubicBezTo>
                      <a:pt x="19" y="12"/>
                      <a:pt x="19" y="12"/>
                      <a:pt x="19" y="12"/>
                    </a:cubicBezTo>
                    <a:cubicBezTo>
                      <a:pt x="19" y="12"/>
                      <a:pt x="19" y="12"/>
                      <a:pt x="19" y="12"/>
                    </a:cubicBezTo>
                    <a:cubicBezTo>
                      <a:pt x="19" y="12"/>
                      <a:pt x="19" y="12"/>
                      <a:pt x="19" y="12"/>
                    </a:cubicBezTo>
                    <a:moveTo>
                      <a:pt x="0" y="11"/>
                    </a:moveTo>
                    <a:cubicBezTo>
                      <a:pt x="0" y="11"/>
                      <a:pt x="0" y="11"/>
                      <a:pt x="0" y="11"/>
                    </a:cubicBezTo>
                    <a:cubicBezTo>
                      <a:pt x="0" y="11"/>
                      <a:pt x="0" y="11"/>
                      <a:pt x="0" y="11"/>
                    </a:cubicBezTo>
                    <a:cubicBezTo>
                      <a:pt x="0" y="11"/>
                      <a:pt x="0" y="11"/>
                      <a:pt x="0" y="11"/>
                    </a:cubicBezTo>
                    <a:moveTo>
                      <a:pt x="2" y="7"/>
                    </a:moveTo>
                    <a:cubicBezTo>
                      <a:pt x="2" y="7"/>
                      <a:pt x="2" y="7"/>
                      <a:pt x="2" y="7"/>
                    </a:cubicBezTo>
                    <a:cubicBezTo>
                      <a:pt x="2" y="7"/>
                      <a:pt x="2" y="7"/>
                      <a:pt x="2" y="7"/>
                    </a:cubicBezTo>
                    <a:cubicBezTo>
                      <a:pt x="2" y="7"/>
                      <a:pt x="2" y="7"/>
                      <a:pt x="2" y="7"/>
                    </a:cubicBezTo>
                    <a:moveTo>
                      <a:pt x="2" y="4"/>
                    </a:moveTo>
                    <a:cubicBezTo>
                      <a:pt x="2" y="4"/>
                      <a:pt x="2" y="4"/>
                      <a:pt x="2" y="4"/>
                    </a:cubicBezTo>
                    <a:cubicBezTo>
                      <a:pt x="2" y="4"/>
                      <a:pt x="2" y="4"/>
                      <a:pt x="2" y="4"/>
                    </a:cubicBezTo>
                    <a:cubicBezTo>
                      <a:pt x="2" y="4"/>
                      <a:pt x="2" y="4"/>
                      <a:pt x="2" y="4"/>
                    </a:cubicBezTo>
                    <a:cubicBezTo>
                      <a:pt x="2" y="4"/>
                      <a:pt x="2" y="4"/>
                      <a:pt x="2" y="4"/>
                    </a:cubicBezTo>
                    <a:moveTo>
                      <a:pt x="2" y="4"/>
                    </a:moveTo>
                    <a:cubicBezTo>
                      <a:pt x="2" y="4"/>
                      <a:pt x="2" y="4"/>
                      <a:pt x="2" y="4"/>
                    </a:cubicBezTo>
                    <a:cubicBezTo>
                      <a:pt x="2" y="4"/>
                      <a:pt x="2" y="4"/>
                      <a:pt x="2" y="4"/>
                    </a:cubicBezTo>
                    <a:cubicBezTo>
                      <a:pt x="2" y="4"/>
                      <a:pt x="2" y="4"/>
                      <a:pt x="2" y="4"/>
                    </a:cubicBezTo>
                    <a:cubicBezTo>
                      <a:pt x="2" y="4"/>
                      <a:pt x="2" y="4"/>
                      <a:pt x="2" y="4"/>
                    </a:cubicBezTo>
                    <a:cubicBezTo>
                      <a:pt x="2" y="4"/>
                      <a:pt x="2" y="4"/>
                      <a:pt x="2" y="4"/>
                    </a:cubicBezTo>
                    <a:moveTo>
                      <a:pt x="2" y="0"/>
                    </a:moveTo>
                    <a:cubicBezTo>
                      <a:pt x="2" y="0"/>
                      <a:pt x="2" y="0"/>
                      <a:pt x="2" y="0"/>
                    </a:cubicBezTo>
                    <a:cubicBezTo>
                      <a:pt x="2" y="0"/>
                      <a:pt x="2" y="0"/>
                      <a:pt x="2" y="0"/>
                    </a:cubicBezTo>
                    <a:cubicBezTo>
                      <a:pt x="2" y="0"/>
                      <a:pt x="2" y="0"/>
                      <a:pt x="2" y="0"/>
                    </a:cubicBezTo>
                    <a:cubicBezTo>
                      <a:pt x="2" y="0"/>
                      <a:pt x="2" y="0"/>
                      <a:pt x="2"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8" name="Freeform 562">
                <a:extLst>
                  <a:ext uri="{FF2B5EF4-FFF2-40B4-BE49-F238E27FC236}">
                    <a16:creationId xmlns:a16="http://schemas.microsoft.com/office/drawing/2014/main" id="{1324406B-3D46-43B4-8835-7D85EBB9963D}"/>
                  </a:ext>
                </a:extLst>
              </p:cNvPr>
              <p:cNvSpPr>
                <a:spLocks/>
              </p:cNvSpPr>
              <p:nvPr/>
            </p:nvSpPr>
            <p:spPr bwMode="auto">
              <a:xfrm>
                <a:off x="1772" y="2506"/>
                <a:ext cx="62" cy="21"/>
              </a:xfrm>
              <a:custGeom>
                <a:avLst/>
                <a:gdLst>
                  <a:gd name="T0" fmla="*/ 26 w 26"/>
                  <a:gd name="T1" fmla="*/ 0 h 9"/>
                  <a:gd name="T2" fmla="*/ 25 w 26"/>
                  <a:gd name="T3" fmla="*/ 0 h 9"/>
                  <a:gd name="T4" fmla="*/ 24 w 26"/>
                  <a:gd name="T5" fmla="*/ 1 h 9"/>
                  <a:gd name="T6" fmla="*/ 23 w 26"/>
                  <a:gd name="T7" fmla="*/ 1 h 9"/>
                  <a:gd name="T8" fmla="*/ 18 w 26"/>
                  <a:gd name="T9" fmla="*/ 1 h 9"/>
                  <a:gd name="T10" fmla="*/ 17 w 26"/>
                  <a:gd name="T11" fmla="*/ 1 h 9"/>
                  <a:gd name="T12" fmla="*/ 15 w 26"/>
                  <a:gd name="T13" fmla="*/ 2 h 9"/>
                  <a:gd name="T14" fmla="*/ 13 w 26"/>
                  <a:gd name="T15" fmla="*/ 2 h 9"/>
                  <a:gd name="T16" fmla="*/ 11 w 26"/>
                  <a:gd name="T17" fmla="*/ 2 h 9"/>
                  <a:gd name="T18" fmla="*/ 11 w 26"/>
                  <a:gd name="T19" fmla="*/ 2 h 9"/>
                  <a:gd name="T20" fmla="*/ 11 w 26"/>
                  <a:gd name="T21" fmla="*/ 2 h 9"/>
                  <a:gd name="T22" fmla="*/ 11 w 26"/>
                  <a:gd name="T23" fmla="*/ 2 h 9"/>
                  <a:gd name="T24" fmla="*/ 11 w 26"/>
                  <a:gd name="T25" fmla="*/ 2 h 9"/>
                  <a:gd name="T26" fmla="*/ 11 w 26"/>
                  <a:gd name="T27" fmla="*/ 2 h 9"/>
                  <a:gd name="T28" fmla="*/ 11 w 26"/>
                  <a:gd name="T29" fmla="*/ 2 h 9"/>
                  <a:gd name="T30" fmla="*/ 10 w 26"/>
                  <a:gd name="T31" fmla="*/ 2 h 9"/>
                  <a:gd name="T32" fmla="*/ 9 w 26"/>
                  <a:gd name="T33" fmla="*/ 2 h 9"/>
                  <a:gd name="T34" fmla="*/ 9 w 26"/>
                  <a:gd name="T35" fmla="*/ 2 h 9"/>
                  <a:gd name="T36" fmla="*/ 9 w 26"/>
                  <a:gd name="T37" fmla="*/ 2 h 9"/>
                  <a:gd name="T38" fmla="*/ 9 w 26"/>
                  <a:gd name="T39" fmla="*/ 2 h 9"/>
                  <a:gd name="T40" fmla="*/ 9 w 26"/>
                  <a:gd name="T41" fmla="*/ 2 h 9"/>
                  <a:gd name="T42" fmla="*/ 8 w 26"/>
                  <a:gd name="T43" fmla="*/ 2 h 9"/>
                  <a:gd name="T44" fmla="*/ 8 w 26"/>
                  <a:gd name="T45" fmla="*/ 2 h 9"/>
                  <a:gd name="T46" fmla="*/ 9 w 26"/>
                  <a:gd name="T47" fmla="*/ 2 h 9"/>
                  <a:gd name="T48" fmla="*/ 9 w 26"/>
                  <a:gd name="T49" fmla="*/ 2 h 9"/>
                  <a:gd name="T50" fmla="*/ 9 w 26"/>
                  <a:gd name="T51" fmla="*/ 2 h 9"/>
                  <a:gd name="T52" fmla="*/ 8 w 26"/>
                  <a:gd name="T53" fmla="*/ 2 h 9"/>
                  <a:gd name="T54" fmla="*/ 6 w 26"/>
                  <a:gd name="T55" fmla="*/ 2 h 9"/>
                  <a:gd name="T56" fmla="*/ 5 w 26"/>
                  <a:gd name="T57" fmla="*/ 2 h 9"/>
                  <a:gd name="T58" fmla="*/ 4 w 26"/>
                  <a:gd name="T59" fmla="*/ 2 h 9"/>
                  <a:gd name="T60" fmla="*/ 3 w 26"/>
                  <a:gd name="T61" fmla="*/ 2 h 9"/>
                  <a:gd name="T62" fmla="*/ 3 w 26"/>
                  <a:gd name="T63" fmla="*/ 2 h 9"/>
                  <a:gd name="T64" fmla="*/ 3 w 26"/>
                  <a:gd name="T65" fmla="*/ 2 h 9"/>
                  <a:gd name="T66" fmla="*/ 0 w 26"/>
                  <a:gd name="T67" fmla="*/ 7 h 9"/>
                  <a:gd name="T68" fmla="*/ 3 w 26"/>
                  <a:gd name="T69" fmla="*/ 9 h 9"/>
                  <a:gd name="T70" fmla="*/ 8 w 26"/>
                  <a:gd name="T71" fmla="*/ 9 h 9"/>
                  <a:gd name="T72" fmla="*/ 9 w 26"/>
                  <a:gd name="T73" fmla="*/ 9 h 9"/>
                  <a:gd name="T74" fmla="*/ 10 w 26"/>
                  <a:gd name="T75" fmla="*/ 9 h 9"/>
                  <a:gd name="T76" fmla="*/ 10 w 26"/>
                  <a:gd name="T77" fmla="*/ 9 h 9"/>
                  <a:gd name="T78" fmla="*/ 11 w 26"/>
                  <a:gd name="T79" fmla="*/ 9 h 9"/>
                  <a:gd name="T80" fmla="*/ 11 w 26"/>
                  <a:gd name="T81" fmla="*/ 9 h 9"/>
                  <a:gd name="T82" fmla="*/ 12 w 26"/>
                  <a:gd name="T83" fmla="*/ 9 h 9"/>
                  <a:gd name="T84" fmla="*/ 13 w 26"/>
                  <a:gd name="T85" fmla="*/ 9 h 9"/>
                  <a:gd name="T86" fmla="*/ 14 w 26"/>
                  <a:gd name="T87" fmla="*/ 9 h 9"/>
                  <a:gd name="T88" fmla="*/ 20 w 26"/>
                  <a:gd name="T89" fmla="*/ 9 h 9"/>
                  <a:gd name="T90" fmla="*/ 23 w 26"/>
                  <a:gd name="T91" fmla="*/ 8 h 9"/>
                  <a:gd name="T92" fmla="*/ 23 w 26"/>
                  <a:gd name="T93" fmla="*/ 8 h 9"/>
                  <a:gd name="T94" fmla="*/ 25 w 26"/>
                  <a:gd name="T95" fmla="*/ 4 h 9"/>
                  <a:gd name="T96" fmla="*/ 26 w 26"/>
                  <a:gd name="T9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 h="9">
                    <a:moveTo>
                      <a:pt x="26" y="0"/>
                    </a:moveTo>
                    <a:cubicBezTo>
                      <a:pt x="25" y="0"/>
                      <a:pt x="25" y="0"/>
                      <a:pt x="25" y="0"/>
                    </a:cubicBezTo>
                    <a:cubicBezTo>
                      <a:pt x="24" y="1"/>
                      <a:pt x="24" y="1"/>
                      <a:pt x="24" y="1"/>
                    </a:cubicBezTo>
                    <a:cubicBezTo>
                      <a:pt x="23" y="1"/>
                      <a:pt x="23" y="1"/>
                      <a:pt x="23" y="1"/>
                    </a:cubicBezTo>
                    <a:cubicBezTo>
                      <a:pt x="18" y="1"/>
                      <a:pt x="18" y="1"/>
                      <a:pt x="18" y="1"/>
                    </a:cubicBezTo>
                    <a:cubicBezTo>
                      <a:pt x="17" y="1"/>
                      <a:pt x="17" y="1"/>
                      <a:pt x="17" y="1"/>
                    </a:cubicBezTo>
                    <a:cubicBezTo>
                      <a:pt x="16" y="1"/>
                      <a:pt x="15" y="2"/>
                      <a:pt x="15" y="2"/>
                    </a:cubicBezTo>
                    <a:cubicBezTo>
                      <a:pt x="13" y="2"/>
                      <a:pt x="13" y="2"/>
                      <a:pt x="13" y="2"/>
                    </a:cubicBezTo>
                    <a:cubicBezTo>
                      <a:pt x="13" y="2"/>
                      <a:pt x="12"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0" y="2"/>
                      <a:pt x="10" y="2"/>
                      <a:pt x="10" y="2"/>
                    </a:cubicBezTo>
                    <a:cubicBezTo>
                      <a:pt x="9" y="2"/>
                      <a:pt x="9" y="2"/>
                      <a:pt x="9" y="2"/>
                    </a:cubicBezTo>
                    <a:cubicBezTo>
                      <a:pt x="9" y="2"/>
                      <a:pt x="9" y="2"/>
                      <a:pt x="9"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9" y="2"/>
                    </a:cubicBezTo>
                    <a:cubicBezTo>
                      <a:pt x="9" y="2"/>
                      <a:pt x="9" y="2"/>
                      <a:pt x="9" y="2"/>
                    </a:cubicBezTo>
                    <a:cubicBezTo>
                      <a:pt x="9" y="2"/>
                      <a:pt x="9" y="2"/>
                      <a:pt x="9" y="2"/>
                    </a:cubicBezTo>
                    <a:cubicBezTo>
                      <a:pt x="8" y="2"/>
                      <a:pt x="8" y="2"/>
                      <a:pt x="8" y="2"/>
                    </a:cubicBezTo>
                    <a:cubicBezTo>
                      <a:pt x="6" y="2"/>
                      <a:pt x="6" y="2"/>
                      <a:pt x="6" y="2"/>
                    </a:cubicBezTo>
                    <a:cubicBezTo>
                      <a:pt x="5" y="2"/>
                      <a:pt x="5" y="2"/>
                      <a:pt x="5" y="2"/>
                    </a:cubicBezTo>
                    <a:cubicBezTo>
                      <a:pt x="4" y="2"/>
                      <a:pt x="4" y="2"/>
                      <a:pt x="4" y="2"/>
                    </a:cubicBezTo>
                    <a:cubicBezTo>
                      <a:pt x="4" y="2"/>
                      <a:pt x="3" y="2"/>
                      <a:pt x="3" y="2"/>
                    </a:cubicBezTo>
                    <a:cubicBezTo>
                      <a:pt x="3" y="2"/>
                      <a:pt x="3" y="2"/>
                      <a:pt x="3" y="2"/>
                    </a:cubicBezTo>
                    <a:cubicBezTo>
                      <a:pt x="3" y="2"/>
                      <a:pt x="3" y="2"/>
                      <a:pt x="3" y="2"/>
                    </a:cubicBezTo>
                    <a:cubicBezTo>
                      <a:pt x="2" y="4"/>
                      <a:pt x="1" y="6"/>
                      <a:pt x="0" y="7"/>
                    </a:cubicBezTo>
                    <a:cubicBezTo>
                      <a:pt x="1" y="8"/>
                      <a:pt x="2" y="8"/>
                      <a:pt x="3" y="9"/>
                    </a:cubicBezTo>
                    <a:cubicBezTo>
                      <a:pt x="4" y="9"/>
                      <a:pt x="6" y="9"/>
                      <a:pt x="8" y="9"/>
                    </a:cubicBezTo>
                    <a:cubicBezTo>
                      <a:pt x="8" y="9"/>
                      <a:pt x="9" y="9"/>
                      <a:pt x="9" y="9"/>
                    </a:cubicBezTo>
                    <a:cubicBezTo>
                      <a:pt x="9" y="9"/>
                      <a:pt x="10" y="9"/>
                      <a:pt x="10" y="9"/>
                    </a:cubicBezTo>
                    <a:cubicBezTo>
                      <a:pt x="10" y="9"/>
                      <a:pt x="10" y="9"/>
                      <a:pt x="10" y="9"/>
                    </a:cubicBezTo>
                    <a:cubicBezTo>
                      <a:pt x="11" y="9"/>
                      <a:pt x="11" y="9"/>
                      <a:pt x="11" y="9"/>
                    </a:cubicBezTo>
                    <a:cubicBezTo>
                      <a:pt x="11" y="9"/>
                      <a:pt x="11" y="9"/>
                      <a:pt x="11" y="9"/>
                    </a:cubicBezTo>
                    <a:cubicBezTo>
                      <a:pt x="12" y="9"/>
                      <a:pt x="12" y="9"/>
                      <a:pt x="12" y="9"/>
                    </a:cubicBezTo>
                    <a:cubicBezTo>
                      <a:pt x="12" y="9"/>
                      <a:pt x="13" y="9"/>
                      <a:pt x="13" y="9"/>
                    </a:cubicBezTo>
                    <a:cubicBezTo>
                      <a:pt x="13" y="9"/>
                      <a:pt x="14" y="9"/>
                      <a:pt x="14" y="9"/>
                    </a:cubicBezTo>
                    <a:cubicBezTo>
                      <a:pt x="16" y="9"/>
                      <a:pt x="18" y="9"/>
                      <a:pt x="20" y="9"/>
                    </a:cubicBezTo>
                    <a:cubicBezTo>
                      <a:pt x="21" y="9"/>
                      <a:pt x="22" y="9"/>
                      <a:pt x="23" y="8"/>
                    </a:cubicBezTo>
                    <a:cubicBezTo>
                      <a:pt x="23" y="8"/>
                      <a:pt x="23" y="8"/>
                      <a:pt x="23" y="8"/>
                    </a:cubicBezTo>
                    <a:cubicBezTo>
                      <a:pt x="24" y="7"/>
                      <a:pt x="24" y="6"/>
                      <a:pt x="25" y="4"/>
                    </a:cubicBezTo>
                    <a:cubicBezTo>
                      <a:pt x="26" y="0"/>
                      <a:pt x="26" y="0"/>
                      <a:pt x="26"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9" name="Freeform 563">
                <a:extLst>
                  <a:ext uri="{FF2B5EF4-FFF2-40B4-BE49-F238E27FC236}">
                    <a16:creationId xmlns:a16="http://schemas.microsoft.com/office/drawing/2014/main" id="{6F2A7C18-D8AC-42C9-8EAD-B37A09FC3D7F}"/>
                  </a:ext>
                </a:extLst>
              </p:cNvPr>
              <p:cNvSpPr>
                <a:spLocks noEditPoints="1"/>
              </p:cNvSpPr>
              <p:nvPr/>
            </p:nvSpPr>
            <p:spPr bwMode="auto">
              <a:xfrm>
                <a:off x="1741" y="2506"/>
                <a:ext cx="38" cy="17"/>
              </a:xfrm>
              <a:custGeom>
                <a:avLst/>
                <a:gdLst>
                  <a:gd name="T0" fmla="*/ 0 w 16"/>
                  <a:gd name="T1" fmla="*/ 3 h 7"/>
                  <a:gd name="T2" fmla="*/ 1 w 16"/>
                  <a:gd name="T3" fmla="*/ 6 h 7"/>
                  <a:gd name="T4" fmla="*/ 1 w 16"/>
                  <a:gd name="T5" fmla="*/ 6 h 7"/>
                  <a:gd name="T6" fmla="*/ 1 w 16"/>
                  <a:gd name="T7" fmla="*/ 6 h 7"/>
                  <a:gd name="T8" fmla="*/ 0 w 16"/>
                  <a:gd name="T9" fmla="*/ 3 h 7"/>
                  <a:gd name="T10" fmla="*/ 0 w 16"/>
                  <a:gd name="T11" fmla="*/ 3 h 7"/>
                  <a:gd name="T12" fmla="*/ 11 w 16"/>
                  <a:gd name="T13" fmla="*/ 0 h 7"/>
                  <a:gd name="T14" fmla="*/ 11 w 16"/>
                  <a:gd name="T15" fmla="*/ 0 h 7"/>
                  <a:gd name="T16" fmla="*/ 12 w 16"/>
                  <a:gd name="T17" fmla="*/ 3 h 7"/>
                  <a:gd name="T18" fmla="*/ 12 w 16"/>
                  <a:gd name="T19" fmla="*/ 5 h 7"/>
                  <a:gd name="T20" fmla="*/ 12 w 16"/>
                  <a:gd name="T21" fmla="*/ 7 h 7"/>
                  <a:gd name="T22" fmla="*/ 12 w 16"/>
                  <a:gd name="T23" fmla="*/ 7 h 7"/>
                  <a:gd name="T24" fmla="*/ 13 w 16"/>
                  <a:gd name="T25" fmla="*/ 7 h 7"/>
                  <a:gd name="T26" fmla="*/ 16 w 16"/>
                  <a:gd name="T27" fmla="*/ 2 h 7"/>
                  <a:gd name="T28" fmla="*/ 15 w 16"/>
                  <a:gd name="T29" fmla="*/ 2 h 7"/>
                  <a:gd name="T30" fmla="*/ 15 w 16"/>
                  <a:gd name="T31" fmla="*/ 2 h 7"/>
                  <a:gd name="T32" fmla="*/ 14 w 16"/>
                  <a:gd name="T33" fmla="*/ 1 h 7"/>
                  <a:gd name="T34" fmla="*/ 14 w 16"/>
                  <a:gd name="T35" fmla="*/ 1 h 7"/>
                  <a:gd name="T36" fmla="*/ 12 w 16"/>
                  <a:gd name="T37" fmla="*/ 0 h 7"/>
                  <a:gd name="T38" fmla="*/ 11 w 16"/>
                  <a:gd name="T3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7">
                    <a:moveTo>
                      <a:pt x="0" y="3"/>
                    </a:moveTo>
                    <a:cubicBezTo>
                      <a:pt x="0" y="4"/>
                      <a:pt x="0" y="5"/>
                      <a:pt x="1" y="6"/>
                    </a:cubicBezTo>
                    <a:cubicBezTo>
                      <a:pt x="1" y="6"/>
                      <a:pt x="1" y="6"/>
                      <a:pt x="1" y="6"/>
                    </a:cubicBezTo>
                    <a:cubicBezTo>
                      <a:pt x="1" y="6"/>
                      <a:pt x="1" y="6"/>
                      <a:pt x="1" y="6"/>
                    </a:cubicBezTo>
                    <a:cubicBezTo>
                      <a:pt x="0" y="3"/>
                      <a:pt x="0" y="3"/>
                      <a:pt x="0" y="3"/>
                    </a:cubicBezTo>
                    <a:cubicBezTo>
                      <a:pt x="0" y="3"/>
                      <a:pt x="0" y="3"/>
                      <a:pt x="0" y="3"/>
                    </a:cubicBezTo>
                    <a:moveTo>
                      <a:pt x="11" y="0"/>
                    </a:moveTo>
                    <a:cubicBezTo>
                      <a:pt x="11" y="0"/>
                      <a:pt x="11" y="0"/>
                      <a:pt x="11" y="0"/>
                    </a:cubicBezTo>
                    <a:cubicBezTo>
                      <a:pt x="12" y="3"/>
                      <a:pt x="12" y="3"/>
                      <a:pt x="12" y="3"/>
                    </a:cubicBezTo>
                    <a:cubicBezTo>
                      <a:pt x="12" y="5"/>
                      <a:pt x="12" y="5"/>
                      <a:pt x="12" y="5"/>
                    </a:cubicBezTo>
                    <a:cubicBezTo>
                      <a:pt x="12" y="7"/>
                      <a:pt x="12" y="7"/>
                      <a:pt x="12" y="7"/>
                    </a:cubicBezTo>
                    <a:cubicBezTo>
                      <a:pt x="12" y="7"/>
                      <a:pt x="12" y="7"/>
                      <a:pt x="12" y="7"/>
                    </a:cubicBezTo>
                    <a:cubicBezTo>
                      <a:pt x="12" y="7"/>
                      <a:pt x="12" y="7"/>
                      <a:pt x="13" y="7"/>
                    </a:cubicBezTo>
                    <a:cubicBezTo>
                      <a:pt x="14" y="6"/>
                      <a:pt x="15" y="4"/>
                      <a:pt x="16" y="2"/>
                    </a:cubicBezTo>
                    <a:cubicBezTo>
                      <a:pt x="15" y="2"/>
                      <a:pt x="15" y="2"/>
                      <a:pt x="15" y="2"/>
                    </a:cubicBezTo>
                    <a:cubicBezTo>
                      <a:pt x="15" y="2"/>
                      <a:pt x="15" y="2"/>
                      <a:pt x="15" y="2"/>
                    </a:cubicBezTo>
                    <a:cubicBezTo>
                      <a:pt x="14" y="1"/>
                      <a:pt x="14" y="1"/>
                      <a:pt x="14" y="1"/>
                    </a:cubicBezTo>
                    <a:cubicBezTo>
                      <a:pt x="14" y="1"/>
                      <a:pt x="14" y="1"/>
                      <a:pt x="14" y="1"/>
                    </a:cubicBezTo>
                    <a:cubicBezTo>
                      <a:pt x="12" y="0"/>
                      <a:pt x="12" y="0"/>
                      <a:pt x="12" y="0"/>
                    </a:cubicBezTo>
                    <a:cubicBezTo>
                      <a:pt x="11" y="0"/>
                      <a:pt x="11" y="0"/>
                      <a:pt x="11"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0" name="Freeform 564">
                <a:extLst>
                  <a:ext uri="{FF2B5EF4-FFF2-40B4-BE49-F238E27FC236}">
                    <a16:creationId xmlns:a16="http://schemas.microsoft.com/office/drawing/2014/main" id="{64C9D25B-104B-46CB-81A9-6ADA5C89545B}"/>
                  </a:ext>
                </a:extLst>
              </p:cNvPr>
              <p:cNvSpPr>
                <a:spLocks noEditPoints="1"/>
              </p:cNvSpPr>
              <p:nvPr/>
            </p:nvSpPr>
            <p:spPr bwMode="auto">
              <a:xfrm>
                <a:off x="1772" y="2520"/>
                <a:ext cx="114" cy="33"/>
              </a:xfrm>
              <a:custGeom>
                <a:avLst/>
                <a:gdLst>
                  <a:gd name="T0" fmla="*/ 1 w 48"/>
                  <a:gd name="T1" fmla="*/ 12 h 14"/>
                  <a:gd name="T2" fmla="*/ 4 w 48"/>
                  <a:gd name="T3" fmla="*/ 13 h 14"/>
                  <a:gd name="T4" fmla="*/ 5 w 48"/>
                  <a:gd name="T5" fmla="*/ 13 h 14"/>
                  <a:gd name="T6" fmla="*/ 6 w 48"/>
                  <a:gd name="T7" fmla="*/ 13 h 14"/>
                  <a:gd name="T8" fmla="*/ 6 w 48"/>
                  <a:gd name="T9" fmla="*/ 14 h 14"/>
                  <a:gd name="T10" fmla="*/ 6 w 48"/>
                  <a:gd name="T11" fmla="*/ 14 h 14"/>
                  <a:gd name="T12" fmla="*/ 9 w 48"/>
                  <a:gd name="T13" fmla="*/ 14 h 14"/>
                  <a:gd name="T14" fmla="*/ 10 w 48"/>
                  <a:gd name="T15" fmla="*/ 14 h 14"/>
                  <a:gd name="T16" fmla="*/ 10 w 48"/>
                  <a:gd name="T17" fmla="*/ 14 h 14"/>
                  <a:gd name="T18" fmla="*/ 11 w 48"/>
                  <a:gd name="T19" fmla="*/ 14 h 14"/>
                  <a:gd name="T20" fmla="*/ 13 w 48"/>
                  <a:gd name="T21" fmla="*/ 14 h 14"/>
                  <a:gd name="T22" fmla="*/ 14 w 48"/>
                  <a:gd name="T23" fmla="*/ 14 h 14"/>
                  <a:gd name="T24" fmla="*/ 19 w 48"/>
                  <a:gd name="T25" fmla="*/ 14 h 14"/>
                  <a:gd name="T26" fmla="*/ 21 w 48"/>
                  <a:gd name="T27" fmla="*/ 14 h 14"/>
                  <a:gd name="T28" fmla="*/ 21 w 48"/>
                  <a:gd name="T29" fmla="*/ 12 h 14"/>
                  <a:gd name="T30" fmla="*/ 21 w 48"/>
                  <a:gd name="T31" fmla="*/ 12 h 14"/>
                  <a:gd name="T32" fmla="*/ 21 w 48"/>
                  <a:gd name="T33" fmla="*/ 11 h 14"/>
                  <a:gd name="T34" fmla="*/ 22 w 48"/>
                  <a:gd name="T35" fmla="*/ 10 h 14"/>
                  <a:gd name="T36" fmla="*/ 19 w 48"/>
                  <a:gd name="T37" fmla="*/ 10 h 14"/>
                  <a:gd name="T38" fmla="*/ 10 w 48"/>
                  <a:gd name="T39" fmla="*/ 9 h 14"/>
                  <a:gd name="T40" fmla="*/ 1 w 48"/>
                  <a:gd name="T41" fmla="*/ 7 h 14"/>
                  <a:gd name="T42" fmla="*/ 44 w 48"/>
                  <a:gd name="T43" fmla="*/ 0 h 14"/>
                  <a:gd name="T44" fmla="*/ 43 w 48"/>
                  <a:gd name="T45" fmla="*/ 2 h 14"/>
                  <a:gd name="T46" fmla="*/ 43 w 48"/>
                  <a:gd name="T47" fmla="*/ 4 h 14"/>
                  <a:gd name="T48" fmla="*/ 44 w 48"/>
                  <a:gd name="T49" fmla="*/ 4 h 14"/>
                  <a:gd name="T50" fmla="*/ 43 w 48"/>
                  <a:gd name="T51" fmla="*/ 4 h 14"/>
                  <a:gd name="T52" fmla="*/ 43 w 48"/>
                  <a:gd name="T53" fmla="*/ 4 h 14"/>
                  <a:gd name="T54" fmla="*/ 43 w 48"/>
                  <a:gd name="T55" fmla="*/ 4 h 14"/>
                  <a:gd name="T56" fmla="*/ 43 w 48"/>
                  <a:gd name="T57" fmla="*/ 4 h 14"/>
                  <a:gd name="T58" fmla="*/ 44 w 48"/>
                  <a:gd name="T59" fmla="*/ 4 h 14"/>
                  <a:gd name="T60" fmla="*/ 47 w 48"/>
                  <a:gd name="T61" fmla="*/ 4 h 14"/>
                  <a:gd name="T62" fmla="*/ 47 w 48"/>
                  <a:gd name="T63" fmla="*/ 2 h 14"/>
                  <a:gd name="T64" fmla="*/ 46 w 48"/>
                  <a:gd name="T65" fmla="*/ 2 h 14"/>
                  <a:gd name="T66" fmla="*/ 46 w 48"/>
                  <a:gd name="T67" fmla="*/ 2 h 14"/>
                  <a:gd name="T68" fmla="*/ 46 w 48"/>
                  <a:gd name="T69" fmla="*/ 1 h 14"/>
                  <a:gd name="T70" fmla="*/ 44 w 48"/>
                  <a:gd name="T7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8" h="14">
                    <a:moveTo>
                      <a:pt x="0" y="6"/>
                    </a:moveTo>
                    <a:cubicBezTo>
                      <a:pt x="0" y="8"/>
                      <a:pt x="1" y="10"/>
                      <a:pt x="1" y="12"/>
                    </a:cubicBezTo>
                    <a:cubicBezTo>
                      <a:pt x="1" y="12"/>
                      <a:pt x="1" y="12"/>
                      <a:pt x="1" y="12"/>
                    </a:cubicBezTo>
                    <a:cubicBezTo>
                      <a:pt x="2" y="13"/>
                      <a:pt x="3" y="13"/>
                      <a:pt x="4" y="13"/>
                    </a:cubicBezTo>
                    <a:cubicBezTo>
                      <a:pt x="5" y="13"/>
                      <a:pt x="5" y="13"/>
                      <a:pt x="5" y="13"/>
                    </a:cubicBezTo>
                    <a:cubicBezTo>
                      <a:pt x="5" y="13"/>
                      <a:pt x="5" y="13"/>
                      <a:pt x="5" y="13"/>
                    </a:cubicBezTo>
                    <a:cubicBezTo>
                      <a:pt x="5" y="13"/>
                      <a:pt x="5" y="13"/>
                      <a:pt x="5" y="13"/>
                    </a:cubicBezTo>
                    <a:cubicBezTo>
                      <a:pt x="6" y="13"/>
                      <a:pt x="6" y="13"/>
                      <a:pt x="6" y="13"/>
                    </a:cubicBezTo>
                    <a:cubicBezTo>
                      <a:pt x="6" y="14"/>
                      <a:pt x="6" y="14"/>
                      <a:pt x="6" y="14"/>
                    </a:cubicBezTo>
                    <a:cubicBezTo>
                      <a:pt x="6" y="14"/>
                      <a:pt x="6" y="14"/>
                      <a:pt x="6" y="14"/>
                    </a:cubicBezTo>
                    <a:cubicBezTo>
                      <a:pt x="6" y="14"/>
                      <a:pt x="6" y="14"/>
                      <a:pt x="6" y="14"/>
                    </a:cubicBezTo>
                    <a:cubicBezTo>
                      <a:pt x="6" y="14"/>
                      <a:pt x="6" y="14"/>
                      <a:pt x="6" y="14"/>
                    </a:cubicBezTo>
                    <a:cubicBezTo>
                      <a:pt x="9" y="14"/>
                      <a:pt x="9" y="14"/>
                      <a:pt x="9" y="14"/>
                    </a:cubicBezTo>
                    <a:cubicBezTo>
                      <a:pt x="9" y="14"/>
                      <a:pt x="9" y="14"/>
                      <a:pt x="9" y="14"/>
                    </a:cubicBezTo>
                    <a:cubicBezTo>
                      <a:pt x="9" y="14"/>
                      <a:pt x="9" y="14"/>
                      <a:pt x="9" y="14"/>
                    </a:cubicBezTo>
                    <a:cubicBezTo>
                      <a:pt x="10" y="14"/>
                      <a:pt x="10" y="14"/>
                      <a:pt x="10" y="14"/>
                    </a:cubicBezTo>
                    <a:cubicBezTo>
                      <a:pt x="10" y="14"/>
                      <a:pt x="10" y="14"/>
                      <a:pt x="10" y="14"/>
                    </a:cubicBezTo>
                    <a:cubicBezTo>
                      <a:pt x="10" y="14"/>
                      <a:pt x="10" y="14"/>
                      <a:pt x="10" y="14"/>
                    </a:cubicBezTo>
                    <a:cubicBezTo>
                      <a:pt x="10" y="14"/>
                      <a:pt x="10" y="14"/>
                      <a:pt x="10" y="14"/>
                    </a:cubicBezTo>
                    <a:cubicBezTo>
                      <a:pt x="11" y="14"/>
                      <a:pt x="11" y="14"/>
                      <a:pt x="11" y="14"/>
                    </a:cubicBezTo>
                    <a:cubicBezTo>
                      <a:pt x="12" y="14"/>
                      <a:pt x="12" y="14"/>
                      <a:pt x="12" y="14"/>
                    </a:cubicBezTo>
                    <a:cubicBezTo>
                      <a:pt x="13" y="14"/>
                      <a:pt x="13" y="14"/>
                      <a:pt x="13" y="14"/>
                    </a:cubicBezTo>
                    <a:cubicBezTo>
                      <a:pt x="13" y="14"/>
                      <a:pt x="13" y="14"/>
                      <a:pt x="13" y="14"/>
                    </a:cubicBezTo>
                    <a:cubicBezTo>
                      <a:pt x="14" y="14"/>
                      <a:pt x="14" y="14"/>
                      <a:pt x="14" y="14"/>
                    </a:cubicBezTo>
                    <a:cubicBezTo>
                      <a:pt x="14" y="14"/>
                      <a:pt x="14" y="14"/>
                      <a:pt x="14" y="14"/>
                    </a:cubicBezTo>
                    <a:cubicBezTo>
                      <a:pt x="16" y="14"/>
                      <a:pt x="18" y="14"/>
                      <a:pt x="19" y="14"/>
                    </a:cubicBezTo>
                    <a:cubicBezTo>
                      <a:pt x="21" y="14"/>
                      <a:pt x="21" y="14"/>
                      <a:pt x="21" y="14"/>
                    </a:cubicBezTo>
                    <a:cubicBezTo>
                      <a:pt x="21" y="14"/>
                      <a:pt x="21" y="14"/>
                      <a:pt x="21" y="14"/>
                    </a:cubicBezTo>
                    <a:cubicBezTo>
                      <a:pt x="21" y="13"/>
                      <a:pt x="21" y="13"/>
                      <a:pt x="21" y="13"/>
                    </a:cubicBezTo>
                    <a:cubicBezTo>
                      <a:pt x="21" y="12"/>
                      <a:pt x="21" y="12"/>
                      <a:pt x="21" y="12"/>
                    </a:cubicBezTo>
                    <a:cubicBezTo>
                      <a:pt x="21" y="12"/>
                      <a:pt x="21" y="12"/>
                      <a:pt x="21" y="12"/>
                    </a:cubicBezTo>
                    <a:cubicBezTo>
                      <a:pt x="21" y="12"/>
                      <a:pt x="21" y="12"/>
                      <a:pt x="21" y="12"/>
                    </a:cubicBezTo>
                    <a:cubicBezTo>
                      <a:pt x="21" y="12"/>
                      <a:pt x="21" y="12"/>
                      <a:pt x="21" y="12"/>
                    </a:cubicBezTo>
                    <a:cubicBezTo>
                      <a:pt x="21" y="11"/>
                      <a:pt x="21" y="11"/>
                      <a:pt x="21" y="11"/>
                    </a:cubicBezTo>
                    <a:cubicBezTo>
                      <a:pt x="21" y="11"/>
                      <a:pt x="21" y="11"/>
                      <a:pt x="21" y="11"/>
                    </a:cubicBezTo>
                    <a:cubicBezTo>
                      <a:pt x="22" y="10"/>
                      <a:pt x="22" y="10"/>
                      <a:pt x="22" y="10"/>
                    </a:cubicBezTo>
                    <a:cubicBezTo>
                      <a:pt x="21" y="10"/>
                      <a:pt x="21" y="10"/>
                      <a:pt x="21" y="10"/>
                    </a:cubicBezTo>
                    <a:cubicBezTo>
                      <a:pt x="20" y="10"/>
                      <a:pt x="19" y="10"/>
                      <a:pt x="19" y="10"/>
                    </a:cubicBezTo>
                    <a:cubicBezTo>
                      <a:pt x="17" y="10"/>
                      <a:pt x="15" y="10"/>
                      <a:pt x="14" y="10"/>
                    </a:cubicBezTo>
                    <a:cubicBezTo>
                      <a:pt x="13" y="10"/>
                      <a:pt x="12" y="10"/>
                      <a:pt x="10" y="9"/>
                    </a:cubicBezTo>
                    <a:cubicBezTo>
                      <a:pt x="9" y="9"/>
                      <a:pt x="8" y="9"/>
                      <a:pt x="7" y="9"/>
                    </a:cubicBezTo>
                    <a:cubicBezTo>
                      <a:pt x="5" y="8"/>
                      <a:pt x="3" y="8"/>
                      <a:pt x="1" y="7"/>
                    </a:cubicBezTo>
                    <a:cubicBezTo>
                      <a:pt x="1" y="6"/>
                      <a:pt x="0" y="6"/>
                      <a:pt x="0" y="6"/>
                    </a:cubicBezTo>
                    <a:moveTo>
                      <a:pt x="44" y="0"/>
                    </a:moveTo>
                    <a:cubicBezTo>
                      <a:pt x="44" y="0"/>
                      <a:pt x="44" y="0"/>
                      <a:pt x="44" y="0"/>
                    </a:cubicBezTo>
                    <a:cubicBezTo>
                      <a:pt x="43" y="2"/>
                      <a:pt x="43" y="2"/>
                      <a:pt x="43" y="2"/>
                    </a:cubicBezTo>
                    <a:cubicBezTo>
                      <a:pt x="43" y="3"/>
                      <a:pt x="43" y="3"/>
                      <a:pt x="43" y="3"/>
                    </a:cubicBezTo>
                    <a:cubicBezTo>
                      <a:pt x="43" y="4"/>
                      <a:pt x="43" y="4"/>
                      <a:pt x="43" y="4"/>
                    </a:cubicBezTo>
                    <a:cubicBezTo>
                      <a:pt x="43" y="4"/>
                      <a:pt x="43" y="4"/>
                      <a:pt x="43" y="4"/>
                    </a:cubicBezTo>
                    <a:cubicBezTo>
                      <a:pt x="44" y="4"/>
                      <a:pt x="44" y="4"/>
                      <a:pt x="44" y="4"/>
                    </a:cubicBezTo>
                    <a:cubicBezTo>
                      <a:pt x="44" y="4"/>
                      <a:pt x="44" y="4"/>
                      <a:pt x="44"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3" y="4"/>
                      <a:pt x="43" y="4"/>
                      <a:pt x="43" y="4"/>
                    </a:cubicBezTo>
                    <a:cubicBezTo>
                      <a:pt x="44" y="4"/>
                      <a:pt x="44" y="4"/>
                      <a:pt x="44" y="4"/>
                    </a:cubicBezTo>
                    <a:cubicBezTo>
                      <a:pt x="46" y="4"/>
                      <a:pt x="46" y="4"/>
                      <a:pt x="46" y="4"/>
                    </a:cubicBezTo>
                    <a:cubicBezTo>
                      <a:pt x="46" y="4"/>
                      <a:pt x="47" y="4"/>
                      <a:pt x="47" y="4"/>
                    </a:cubicBezTo>
                    <a:cubicBezTo>
                      <a:pt x="48" y="3"/>
                      <a:pt x="48" y="3"/>
                      <a:pt x="48" y="3"/>
                    </a:cubicBezTo>
                    <a:cubicBezTo>
                      <a:pt x="47" y="2"/>
                      <a:pt x="47" y="2"/>
                      <a:pt x="47" y="2"/>
                    </a:cubicBezTo>
                    <a:cubicBezTo>
                      <a:pt x="46" y="2"/>
                      <a:pt x="46" y="2"/>
                      <a:pt x="46" y="2"/>
                    </a:cubicBezTo>
                    <a:cubicBezTo>
                      <a:pt x="46" y="2"/>
                      <a:pt x="46" y="2"/>
                      <a:pt x="46" y="2"/>
                    </a:cubicBezTo>
                    <a:cubicBezTo>
                      <a:pt x="46" y="2"/>
                      <a:pt x="46" y="2"/>
                      <a:pt x="46" y="2"/>
                    </a:cubicBezTo>
                    <a:cubicBezTo>
                      <a:pt x="46" y="2"/>
                      <a:pt x="46" y="2"/>
                      <a:pt x="46" y="2"/>
                    </a:cubicBezTo>
                    <a:cubicBezTo>
                      <a:pt x="46" y="1"/>
                      <a:pt x="46" y="1"/>
                      <a:pt x="46" y="1"/>
                    </a:cubicBezTo>
                    <a:cubicBezTo>
                      <a:pt x="46" y="1"/>
                      <a:pt x="46" y="1"/>
                      <a:pt x="46" y="1"/>
                    </a:cubicBezTo>
                    <a:cubicBezTo>
                      <a:pt x="45" y="1"/>
                      <a:pt x="45" y="1"/>
                      <a:pt x="45" y="1"/>
                    </a:cubicBezTo>
                    <a:cubicBezTo>
                      <a:pt x="44" y="0"/>
                      <a:pt x="44" y="0"/>
                      <a:pt x="44" y="0"/>
                    </a:cubicBezTo>
                    <a:cubicBezTo>
                      <a:pt x="44" y="0"/>
                      <a:pt x="44" y="0"/>
                      <a:pt x="44"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1" name="Freeform 565">
                <a:extLst>
                  <a:ext uri="{FF2B5EF4-FFF2-40B4-BE49-F238E27FC236}">
                    <a16:creationId xmlns:a16="http://schemas.microsoft.com/office/drawing/2014/main" id="{37B9666E-F923-44D2-8BB3-B48E8D4DD4C2}"/>
                  </a:ext>
                </a:extLst>
              </p:cNvPr>
              <p:cNvSpPr>
                <a:spLocks/>
              </p:cNvSpPr>
              <p:nvPr/>
            </p:nvSpPr>
            <p:spPr bwMode="auto">
              <a:xfrm>
                <a:off x="1741" y="2499"/>
                <a:ext cx="33" cy="50"/>
              </a:xfrm>
              <a:custGeom>
                <a:avLst/>
                <a:gdLst>
                  <a:gd name="T0" fmla="*/ 6 w 14"/>
                  <a:gd name="T1" fmla="*/ 0 h 21"/>
                  <a:gd name="T2" fmla="*/ 3 w 14"/>
                  <a:gd name="T3" fmla="*/ 1 h 21"/>
                  <a:gd name="T4" fmla="*/ 0 w 14"/>
                  <a:gd name="T5" fmla="*/ 6 h 21"/>
                  <a:gd name="T6" fmla="*/ 0 w 14"/>
                  <a:gd name="T7" fmla="*/ 6 h 21"/>
                  <a:gd name="T8" fmla="*/ 1 w 14"/>
                  <a:gd name="T9" fmla="*/ 9 h 21"/>
                  <a:gd name="T10" fmla="*/ 1 w 14"/>
                  <a:gd name="T11" fmla="*/ 9 h 21"/>
                  <a:gd name="T12" fmla="*/ 2 w 14"/>
                  <a:gd name="T13" fmla="*/ 12 h 21"/>
                  <a:gd name="T14" fmla="*/ 3 w 14"/>
                  <a:gd name="T15" fmla="*/ 12 h 21"/>
                  <a:gd name="T16" fmla="*/ 3 w 14"/>
                  <a:gd name="T17" fmla="*/ 13 h 21"/>
                  <a:gd name="T18" fmla="*/ 5 w 14"/>
                  <a:gd name="T19" fmla="*/ 15 h 21"/>
                  <a:gd name="T20" fmla="*/ 6 w 14"/>
                  <a:gd name="T21" fmla="*/ 16 h 21"/>
                  <a:gd name="T22" fmla="*/ 7 w 14"/>
                  <a:gd name="T23" fmla="*/ 17 h 21"/>
                  <a:gd name="T24" fmla="*/ 7 w 14"/>
                  <a:gd name="T25" fmla="*/ 17 h 21"/>
                  <a:gd name="T26" fmla="*/ 8 w 14"/>
                  <a:gd name="T27" fmla="*/ 18 h 21"/>
                  <a:gd name="T28" fmla="*/ 9 w 14"/>
                  <a:gd name="T29" fmla="*/ 19 h 21"/>
                  <a:gd name="T30" fmla="*/ 11 w 14"/>
                  <a:gd name="T31" fmla="*/ 20 h 21"/>
                  <a:gd name="T32" fmla="*/ 12 w 14"/>
                  <a:gd name="T33" fmla="*/ 20 h 21"/>
                  <a:gd name="T34" fmla="*/ 12 w 14"/>
                  <a:gd name="T35" fmla="*/ 20 h 21"/>
                  <a:gd name="T36" fmla="*/ 14 w 14"/>
                  <a:gd name="T37" fmla="*/ 21 h 21"/>
                  <a:gd name="T38" fmla="*/ 13 w 14"/>
                  <a:gd name="T39" fmla="*/ 15 h 21"/>
                  <a:gd name="T40" fmla="*/ 10 w 14"/>
                  <a:gd name="T41" fmla="*/ 12 h 21"/>
                  <a:gd name="T42" fmla="*/ 7 w 14"/>
                  <a:gd name="T43" fmla="*/ 9 h 21"/>
                  <a:gd name="T44" fmla="*/ 6 w 14"/>
                  <a:gd name="T45" fmla="*/ 6 h 21"/>
                  <a:gd name="T46" fmla="*/ 9 w 14"/>
                  <a:gd name="T47" fmla="*/ 8 h 21"/>
                  <a:gd name="T48" fmla="*/ 12 w 14"/>
                  <a:gd name="T49" fmla="*/ 10 h 21"/>
                  <a:gd name="T50" fmla="*/ 12 w 14"/>
                  <a:gd name="T51" fmla="*/ 10 h 21"/>
                  <a:gd name="T52" fmla="*/ 12 w 14"/>
                  <a:gd name="T53" fmla="*/ 10 h 21"/>
                  <a:gd name="T54" fmla="*/ 12 w 14"/>
                  <a:gd name="T55" fmla="*/ 8 h 21"/>
                  <a:gd name="T56" fmla="*/ 12 w 14"/>
                  <a:gd name="T57" fmla="*/ 6 h 21"/>
                  <a:gd name="T58" fmla="*/ 11 w 14"/>
                  <a:gd name="T59" fmla="*/ 3 h 21"/>
                  <a:gd name="T60" fmla="*/ 11 w 14"/>
                  <a:gd name="T61" fmla="*/ 3 h 21"/>
                  <a:gd name="T62" fmla="*/ 9 w 14"/>
                  <a:gd name="T63" fmla="*/ 2 h 21"/>
                  <a:gd name="T64" fmla="*/ 9 w 14"/>
                  <a:gd name="T65" fmla="*/ 1 h 21"/>
                  <a:gd name="T66" fmla="*/ 6 w 14"/>
                  <a:gd name="T6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 h="21">
                    <a:moveTo>
                      <a:pt x="6" y="0"/>
                    </a:moveTo>
                    <a:cubicBezTo>
                      <a:pt x="5" y="0"/>
                      <a:pt x="4" y="0"/>
                      <a:pt x="3" y="1"/>
                    </a:cubicBezTo>
                    <a:cubicBezTo>
                      <a:pt x="1" y="2"/>
                      <a:pt x="0" y="4"/>
                      <a:pt x="0" y="6"/>
                    </a:cubicBezTo>
                    <a:cubicBezTo>
                      <a:pt x="0" y="6"/>
                      <a:pt x="0" y="6"/>
                      <a:pt x="0" y="6"/>
                    </a:cubicBezTo>
                    <a:cubicBezTo>
                      <a:pt x="1" y="9"/>
                      <a:pt x="1" y="9"/>
                      <a:pt x="1" y="9"/>
                    </a:cubicBezTo>
                    <a:cubicBezTo>
                      <a:pt x="1" y="9"/>
                      <a:pt x="1" y="9"/>
                      <a:pt x="1" y="9"/>
                    </a:cubicBezTo>
                    <a:cubicBezTo>
                      <a:pt x="2" y="12"/>
                      <a:pt x="2" y="12"/>
                      <a:pt x="2" y="12"/>
                    </a:cubicBezTo>
                    <a:cubicBezTo>
                      <a:pt x="3" y="12"/>
                      <a:pt x="3" y="12"/>
                      <a:pt x="3" y="12"/>
                    </a:cubicBezTo>
                    <a:cubicBezTo>
                      <a:pt x="3" y="13"/>
                      <a:pt x="3" y="13"/>
                      <a:pt x="3" y="13"/>
                    </a:cubicBezTo>
                    <a:cubicBezTo>
                      <a:pt x="4" y="14"/>
                      <a:pt x="4" y="15"/>
                      <a:pt x="5" y="15"/>
                    </a:cubicBezTo>
                    <a:cubicBezTo>
                      <a:pt x="6" y="16"/>
                      <a:pt x="6" y="16"/>
                      <a:pt x="6" y="16"/>
                    </a:cubicBezTo>
                    <a:cubicBezTo>
                      <a:pt x="7" y="17"/>
                      <a:pt x="7" y="17"/>
                      <a:pt x="7" y="17"/>
                    </a:cubicBezTo>
                    <a:cubicBezTo>
                      <a:pt x="7" y="17"/>
                      <a:pt x="7" y="17"/>
                      <a:pt x="7" y="17"/>
                    </a:cubicBezTo>
                    <a:cubicBezTo>
                      <a:pt x="8" y="18"/>
                      <a:pt x="8" y="18"/>
                      <a:pt x="8" y="18"/>
                    </a:cubicBezTo>
                    <a:cubicBezTo>
                      <a:pt x="8" y="18"/>
                      <a:pt x="9" y="18"/>
                      <a:pt x="9" y="19"/>
                    </a:cubicBezTo>
                    <a:cubicBezTo>
                      <a:pt x="10" y="19"/>
                      <a:pt x="10" y="19"/>
                      <a:pt x="11" y="20"/>
                    </a:cubicBezTo>
                    <a:cubicBezTo>
                      <a:pt x="12" y="20"/>
                      <a:pt x="12" y="20"/>
                      <a:pt x="12" y="20"/>
                    </a:cubicBezTo>
                    <a:cubicBezTo>
                      <a:pt x="12" y="20"/>
                      <a:pt x="12" y="20"/>
                      <a:pt x="12" y="20"/>
                    </a:cubicBezTo>
                    <a:cubicBezTo>
                      <a:pt x="12" y="20"/>
                      <a:pt x="13" y="21"/>
                      <a:pt x="14" y="21"/>
                    </a:cubicBezTo>
                    <a:cubicBezTo>
                      <a:pt x="14" y="19"/>
                      <a:pt x="13" y="17"/>
                      <a:pt x="13" y="15"/>
                    </a:cubicBezTo>
                    <a:cubicBezTo>
                      <a:pt x="12" y="14"/>
                      <a:pt x="11" y="13"/>
                      <a:pt x="10" y="12"/>
                    </a:cubicBezTo>
                    <a:cubicBezTo>
                      <a:pt x="9" y="11"/>
                      <a:pt x="8" y="10"/>
                      <a:pt x="7" y="9"/>
                    </a:cubicBezTo>
                    <a:cubicBezTo>
                      <a:pt x="6" y="8"/>
                      <a:pt x="6" y="6"/>
                      <a:pt x="6" y="6"/>
                    </a:cubicBezTo>
                    <a:cubicBezTo>
                      <a:pt x="6" y="6"/>
                      <a:pt x="7" y="7"/>
                      <a:pt x="9" y="8"/>
                    </a:cubicBezTo>
                    <a:cubicBezTo>
                      <a:pt x="9" y="9"/>
                      <a:pt x="10" y="10"/>
                      <a:pt x="12" y="10"/>
                    </a:cubicBezTo>
                    <a:cubicBezTo>
                      <a:pt x="12" y="10"/>
                      <a:pt x="12" y="10"/>
                      <a:pt x="12" y="10"/>
                    </a:cubicBezTo>
                    <a:cubicBezTo>
                      <a:pt x="12" y="10"/>
                      <a:pt x="12" y="10"/>
                      <a:pt x="12" y="10"/>
                    </a:cubicBezTo>
                    <a:cubicBezTo>
                      <a:pt x="12" y="8"/>
                      <a:pt x="12" y="8"/>
                      <a:pt x="12" y="8"/>
                    </a:cubicBezTo>
                    <a:cubicBezTo>
                      <a:pt x="12" y="6"/>
                      <a:pt x="12" y="6"/>
                      <a:pt x="12" y="6"/>
                    </a:cubicBezTo>
                    <a:cubicBezTo>
                      <a:pt x="11" y="3"/>
                      <a:pt x="11" y="3"/>
                      <a:pt x="11" y="3"/>
                    </a:cubicBezTo>
                    <a:cubicBezTo>
                      <a:pt x="11" y="3"/>
                      <a:pt x="11" y="3"/>
                      <a:pt x="11" y="3"/>
                    </a:cubicBezTo>
                    <a:cubicBezTo>
                      <a:pt x="9" y="2"/>
                      <a:pt x="9" y="2"/>
                      <a:pt x="9" y="2"/>
                    </a:cubicBezTo>
                    <a:cubicBezTo>
                      <a:pt x="9" y="1"/>
                      <a:pt x="9" y="1"/>
                      <a:pt x="9" y="1"/>
                    </a:cubicBezTo>
                    <a:cubicBezTo>
                      <a:pt x="8" y="1"/>
                      <a:pt x="7" y="0"/>
                      <a:pt x="6"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2" name="Freeform 566">
                <a:extLst>
                  <a:ext uri="{FF2B5EF4-FFF2-40B4-BE49-F238E27FC236}">
                    <a16:creationId xmlns:a16="http://schemas.microsoft.com/office/drawing/2014/main" id="{BB52F144-EE0C-44EB-B4EF-24F532F3DA0A}"/>
                  </a:ext>
                </a:extLst>
              </p:cNvPr>
              <p:cNvSpPr>
                <a:spLocks/>
              </p:cNvSpPr>
              <p:nvPr/>
            </p:nvSpPr>
            <p:spPr bwMode="auto">
              <a:xfrm>
                <a:off x="1755" y="2513"/>
                <a:ext cx="72" cy="31"/>
              </a:xfrm>
              <a:custGeom>
                <a:avLst/>
                <a:gdLst>
                  <a:gd name="T0" fmla="*/ 0 w 30"/>
                  <a:gd name="T1" fmla="*/ 0 h 13"/>
                  <a:gd name="T2" fmla="*/ 1 w 30"/>
                  <a:gd name="T3" fmla="*/ 3 h 13"/>
                  <a:gd name="T4" fmla="*/ 4 w 30"/>
                  <a:gd name="T5" fmla="*/ 6 h 13"/>
                  <a:gd name="T6" fmla="*/ 7 w 30"/>
                  <a:gd name="T7" fmla="*/ 9 h 13"/>
                  <a:gd name="T8" fmla="*/ 8 w 30"/>
                  <a:gd name="T9" fmla="*/ 10 h 13"/>
                  <a:gd name="T10" fmla="*/ 14 w 30"/>
                  <a:gd name="T11" fmla="*/ 12 h 13"/>
                  <a:gd name="T12" fmla="*/ 17 w 30"/>
                  <a:gd name="T13" fmla="*/ 12 h 13"/>
                  <a:gd name="T14" fmla="*/ 21 w 30"/>
                  <a:gd name="T15" fmla="*/ 13 h 13"/>
                  <a:gd name="T16" fmla="*/ 26 w 30"/>
                  <a:gd name="T17" fmla="*/ 13 h 13"/>
                  <a:gd name="T18" fmla="*/ 28 w 30"/>
                  <a:gd name="T19" fmla="*/ 13 h 13"/>
                  <a:gd name="T20" fmla="*/ 29 w 30"/>
                  <a:gd name="T21" fmla="*/ 13 h 13"/>
                  <a:gd name="T22" fmla="*/ 29 w 30"/>
                  <a:gd name="T23" fmla="*/ 10 h 13"/>
                  <a:gd name="T24" fmla="*/ 30 w 30"/>
                  <a:gd name="T25" fmla="*/ 5 h 13"/>
                  <a:gd name="T26" fmla="*/ 27 w 30"/>
                  <a:gd name="T27" fmla="*/ 6 h 13"/>
                  <a:gd name="T28" fmla="*/ 21 w 30"/>
                  <a:gd name="T29" fmla="*/ 6 h 13"/>
                  <a:gd name="T30" fmla="*/ 20 w 30"/>
                  <a:gd name="T31" fmla="*/ 6 h 13"/>
                  <a:gd name="T32" fmla="*/ 19 w 30"/>
                  <a:gd name="T33" fmla="*/ 6 h 13"/>
                  <a:gd name="T34" fmla="*/ 18 w 30"/>
                  <a:gd name="T35" fmla="*/ 6 h 13"/>
                  <a:gd name="T36" fmla="*/ 18 w 30"/>
                  <a:gd name="T37" fmla="*/ 6 h 13"/>
                  <a:gd name="T38" fmla="*/ 17 w 30"/>
                  <a:gd name="T39" fmla="*/ 6 h 13"/>
                  <a:gd name="T40" fmla="*/ 17 w 30"/>
                  <a:gd name="T41" fmla="*/ 6 h 13"/>
                  <a:gd name="T42" fmla="*/ 16 w 30"/>
                  <a:gd name="T43" fmla="*/ 6 h 13"/>
                  <a:gd name="T44" fmla="*/ 15 w 30"/>
                  <a:gd name="T45" fmla="*/ 6 h 13"/>
                  <a:gd name="T46" fmla="*/ 10 w 30"/>
                  <a:gd name="T47" fmla="*/ 6 h 13"/>
                  <a:gd name="T48" fmla="*/ 7 w 30"/>
                  <a:gd name="T49" fmla="*/ 4 h 13"/>
                  <a:gd name="T50" fmla="*/ 6 w 30"/>
                  <a:gd name="T51" fmla="*/ 4 h 13"/>
                  <a:gd name="T52" fmla="*/ 6 w 30"/>
                  <a:gd name="T53" fmla="*/ 4 h 13"/>
                  <a:gd name="T54" fmla="*/ 3 w 30"/>
                  <a:gd name="T55" fmla="*/ 2 h 13"/>
                  <a:gd name="T56" fmla="*/ 0 w 30"/>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13">
                    <a:moveTo>
                      <a:pt x="0" y="0"/>
                    </a:moveTo>
                    <a:cubicBezTo>
                      <a:pt x="0" y="0"/>
                      <a:pt x="0" y="2"/>
                      <a:pt x="1" y="3"/>
                    </a:cubicBezTo>
                    <a:cubicBezTo>
                      <a:pt x="2" y="4"/>
                      <a:pt x="3" y="5"/>
                      <a:pt x="4" y="6"/>
                    </a:cubicBezTo>
                    <a:cubicBezTo>
                      <a:pt x="5" y="7"/>
                      <a:pt x="6" y="8"/>
                      <a:pt x="7" y="9"/>
                    </a:cubicBezTo>
                    <a:cubicBezTo>
                      <a:pt x="7" y="9"/>
                      <a:pt x="8" y="9"/>
                      <a:pt x="8" y="10"/>
                    </a:cubicBezTo>
                    <a:cubicBezTo>
                      <a:pt x="10" y="11"/>
                      <a:pt x="12" y="11"/>
                      <a:pt x="14" y="12"/>
                    </a:cubicBezTo>
                    <a:cubicBezTo>
                      <a:pt x="15" y="12"/>
                      <a:pt x="16" y="12"/>
                      <a:pt x="17" y="12"/>
                    </a:cubicBezTo>
                    <a:cubicBezTo>
                      <a:pt x="19" y="13"/>
                      <a:pt x="20" y="13"/>
                      <a:pt x="21" y="13"/>
                    </a:cubicBezTo>
                    <a:cubicBezTo>
                      <a:pt x="22" y="13"/>
                      <a:pt x="24" y="13"/>
                      <a:pt x="26" y="13"/>
                    </a:cubicBezTo>
                    <a:cubicBezTo>
                      <a:pt x="26" y="13"/>
                      <a:pt x="27" y="13"/>
                      <a:pt x="28" y="13"/>
                    </a:cubicBezTo>
                    <a:cubicBezTo>
                      <a:pt x="28" y="13"/>
                      <a:pt x="28" y="13"/>
                      <a:pt x="29" y="13"/>
                    </a:cubicBezTo>
                    <a:cubicBezTo>
                      <a:pt x="29" y="10"/>
                      <a:pt x="29" y="10"/>
                      <a:pt x="29" y="10"/>
                    </a:cubicBezTo>
                    <a:cubicBezTo>
                      <a:pt x="30" y="5"/>
                      <a:pt x="30" y="5"/>
                      <a:pt x="30" y="5"/>
                    </a:cubicBezTo>
                    <a:cubicBezTo>
                      <a:pt x="29" y="6"/>
                      <a:pt x="28" y="6"/>
                      <a:pt x="27" y="6"/>
                    </a:cubicBezTo>
                    <a:cubicBezTo>
                      <a:pt x="25" y="6"/>
                      <a:pt x="23" y="6"/>
                      <a:pt x="21" y="6"/>
                    </a:cubicBezTo>
                    <a:cubicBezTo>
                      <a:pt x="21" y="6"/>
                      <a:pt x="20" y="6"/>
                      <a:pt x="20" y="6"/>
                    </a:cubicBezTo>
                    <a:cubicBezTo>
                      <a:pt x="20" y="6"/>
                      <a:pt x="19" y="6"/>
                      <a:pt x="19" y="6"/>
                    </a:cubicBezTo>
                    <a:cubicBezTo>
                      <a:pt x="19" y="6"/>
                      <a:pt x="19" y="6"/>
                      <a:pt x="18" y="6"/>
                    </a:cubicBezTo>
                    <a:cubicBezTo>
                      <a:pt x="18" y="6"/>
                      <a:pt x="18" y="6"/>
                      <a:pt x="18" y="6"/>
                    </a:cubicBezTo>
                    <a:cubicBezTo>
                      <a:pt x="18" y="6"/>
                      <a:pt x="18" y="6"/>
                      <a:pt x="17" y="6"/>
                    </a:cubicBezTo>
                    <a:cubicBezTo>
                      <a:pt x="17" y="6"/>
                      <a:pt x="17" y="6"/>
                      <a:pt x="17" y="6"/>
                    </a:cubicBezTo>
                    <a:cubicBezTo>
                      <a:pt x="17" y="6"/>
                      <a:pt x="16" y="6"/>
                      <a:pt x="16" y="6"/>
                    </a:cubicBezTo>
                    <a:cubicBezTo>
                      <a:pt x="16" y="6"/>
                      <a:pt x="15" y="6"/>
                      <a:pt x="15" y="6"/>
                    </a:cubicBezTo>
                    <a:cubicBezTo>
                      <a:pt x="13" y="6"/>
                      <a:pt x="11" y="6"/>
                      <a:pt x="10" y="6"/>
                    </a:cubicBezTo>
                    <a:cubicBezTo>
                      <a:pt x="9" y="5"/>
                      <a:pt x="8" y="5"/>
                      <a:pt x="7" y="4"/>
                    </a:cubicBezTo>
                    <a:cubicBezTo>
                      <a:pt x="6" y="4"/>
                      <a:pt x="6" y="4"/>
                      <a:pt x="6" y="4"/>
                    </a:cubicBezTo>
                    <a:cubicBezTo>
                      <a:pt x="6" y="4"/>
                      <a:pt x="6" y="4"/>
                      <a:pt x="6" y="4"/>
                    </a:cubicBezTo>
                    <a:cubicBezTo>
                      <a:pt x="4" y="4"/>
                      <a:pt x="3" y="3"/>
                      <a:pt x="3" y="2"/>
                    </a:cubicBezTo>
                    <a:cubicBezTo>
                      <a:pt x="1" y="1"/>
                      <a:pt x="0" y="0"/>
                      <a:pt x="0"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3" name="Freeform 567">
                <a:extLst>
                  <a:ext uri="{FF2B5EF4-FFF2-40B4-BE49-F238E27FC236}">
                    <a16:creationId xmlns:a16="http://schemas.microsoft.com/office/drawing/2014/main" id="{700E8C21-013E-4CEB-A13D-F53D41E67139}"/>
                  </a:ext>
                </a:extLst>
              </p:cNvPr>
              <p:cNvSpPr>
                <a:spLocks noEditPoints="1"/>
              </p:cNvSpPr>
              <p:nvPr/>
            </p:nvSpPr>
            <p:spPr bwMode="auto">
              <a:xfrm>
                <a:off x="1881" y="2537"/>
                <a:ext cx="29" cy="50"/>
              </a:xfrm>
              <a:custGeom>
                <a:avLst/>
                <a:gdLst>
                  <a:gd name="T0" fmla="*/ 0 w 12"/>
                  <a:gd name="T1" fmla="*/ 12 h 21"/>
                  <a:gd name="T2" fmla="*/ 1 w 12"/>
                  <a:gd name="T3" fmla="*/ 13 h 21"/>
                  <a:gd name="T4" fmla="*/ 1 w 12"/>
                  <a:gd name="T5" fmla="*/ 13 h 21"/>
                  <a:gd name="T6" fmla="*/ 1 w 12"/>
                  <a:gd name="T7" fmla="*/ 13 h 21"/>
                  <a:gd name="T8" fmla="*/ 1 w 12"/>
                  <a:gd name="T9" fmla="*/ 13 h 21"/>
                  <a:gd name="T10" fmla="*/ 2 w 12"/>
                  <a:gd name="T11" fmla="*/ 13 h 21"/>
                  <a:gd name="T12" fmla="*/ 3 w 12"/>
                  <a:gd name="T13" fmla="*/ 14 h 21"/>
                  <a:gd name="T14" fmla="*/ 7 w 12"/>
                  <a:gd name="T15" fmla="*/ 17 h 21"/>
                  <a:gd name="T16" fmla="*/ 8 w 12"/>
                  <a:gd name="T17" fmla="*/ 18 h 21"/>
                  <a:gd name="T18" fmla="*/ 9 w 12"/>
                  <a:gd name="T19" fmla="*/ 19 h 21"/>
                  <a:gd name="T20" fmla="*/ 10 w 12"/>
                  <a:gd name="T21" fmla="*/ 20 h 21"/>
                  <a:gd name="T22" fmla="*/ 11 w 12"/>
                  <a:gd name="T23" fmla="*/ 21 h 21"/>
                  <a:gd name="T24" fmla="*/ 11 w 12"/>
                  <a:gd name="T25" fmla="*/ 21 h 21"/>
                  <a:gd name="T26" fmla="*/ 12 w 12"/>
                  <a:gd name="T27" fmla="*/ 20 h 21"/>
                  <a:gd name="T28" fmla="*/ 12 w 12"/>
                  <a:gd name="T29" fmla="*/ 20 h 21"/>
                  <a:gd name="T30" fmla="*/ 11 w 12"/>
                  <a:gd name="T31" fmla="*/ 15 h 21"/>
                  <a:gd name="T32" fmla="*/ 11 w 12"/>
                  <a:gd name="T33" fmla="*/ 14 h 21"/>
                  <a:gd name="T34" fmla="*/ 9 w 12"/>
                  <a:gd name="T35" fmla="*/ 14 h 21"/>
                  <a:gd name="T36" fmla="*/ 9 w 12"/>
                  <a:gd name="T37" fmla="*/ 14 h 21"/>
                  <a:gd name="T38" fmla="*/ 11 w 12"/>
                  <a:gd name="T39" fmla="*/ 20 h 21"/>
                  <a:gd name="T40" fmla="*/ 9 w 12"/>
                  <a:gd name="T41" fmla="*/ 17 h 21"/>
                  <a:gd name="T42" fmla="*/ 4 w 12"/>
                  <a:gd name="T43" fmla="*/ 13 h 21"/>
                  <a:gd name="T44" fmla="*/ 4 w 12"/>
                  <a:gd name="T45" fmla="*/ 13 h 21"/>
                  <a:gd name="T46" fmla="*/ 3 w 12"/>
                  <a:gd name="T47" fmla="*/ 13 h 21"/>
                  <a:gd name="T48" fmla="*/ 3 w 12"/>
                  <a:gd name="T49" fmla="*/ 13 h 21"/>
                  <a:gd name="T50" fmla="*/ 3 w 12"/>
                  <a:gd name="T51" fmla="*/ 13 h 21"/>
                  <a:gd name="T52" fmla="*/ 3 w 12"/>
                  <a:gd name="T53" fmla="*/ 13 h 21"/>
                  <a:gd name="T54" fmla="*/ 2 w 12"/>
                  <a:gd name="T55" fmla="*/ 13 h 21"/>
                  <a:gd name="T56" fmla="*/ 2 w 12"/>
                  <a:gd name="T57" fmla="*/ 13 h 21"/>
                  <a:gd name="T58" fmla="*/ 2 w 12"/>
                  <a:gd name="T59" fmla="*/ 13 h 21"/>
                  <a:gd name="T60" fmla="*/ 1 w 12"/>
                  <a:gd name="T61" fmla="*/ 12 h 21"/>
                  <a:gd name="T62" fmla="*/ 0 w 12"/>
                  <a:gd name="T63" fmla="*/ 12 h 21"/>
                  <a:gd name="T64" fmla="*/ 0 w 12"/>
                  <a:gd name="T65" fmla="*/ 0 h 21"/>
                  <a:gd name="T66" fmla="*/ 0 w 12"/>
                  <a:gd name="T67" fmla="*/ 0 h 21"/>
                  <a:gd name="T68" fmla="*/ 0 w 12"/>
                  <a:gd name="T69" fmla="*/ 0 h 21"/>
                  <a:gd name="T70" fmla="*/ 0 w 12"/>
                  <a:gd name="T71" fmla="*/ 0 h 21"/>
                  <a:gd name="T72" fmla="*/ 0 w 12"/>
                  <a:gd name="T7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21">
                    <a:moveTo>
                      <a:pt x="0" y="12"/>
                    </a:moveTo>
                    <a:cubicBezTo>
                      <a:pt x="1" y="13"/>
                      <a:pt x="1" y="13"/>
                      <a:pt x="1" y="13"/>
                    </a:cubicBezTo>
                    <a:cubicBezTo>
                      <a:pt x="1" y="13"/>
                      <a:pt x="1" y="13"/>
                      <a:pt x="1" y="13"/>
                    </a:cubicBezTo>
                    <a:cubicBezTo>
                      <a:pt x="1" y="13"/>
                      <a:pt x="1" y="13"/>
                      <a:pt x="1" y="13"/>
                    </a:cubicBezTo>
                    <a:cubicBezTo>
                      <a:pt x="1" y="13"/>
                      <a:pt x="1" y="13"/>
                      <a:pt x="1" y="13"/>
                    </a:cubicBezTo>
                    <a:cubicBezTo>
                      <a:pt x="2" y="13"/>
                      <a:pt x="2" y="13"/>
                      <a:pt x="2" y="13"/>
                    </a:cubicBezTo>
                    <a:cubicBezTo>
                      <a:pt x="3" y="14"/>
                      <a:pt x="3" y="14"/>
                      <a:pt x="3" y="14"/>
                    </a:cubicBezTo>
                    <a:cubicBezTo>
                      <a:pt x="7" y="17"/>
                      <a:pt x="7" y="17"/>
                      <a:pt x="7" y="17"/>
                    </a:cubicBezTo>
                    <a:cubicBezTo>
                      <a:pt x="8" y="18"/>
                      <a:pt x="8" y="18"/>
                      <a:pt x="8" y="18"/>
                    </a:cubicBezTo>
                    <a:cubicBezTo>
                      <a:pt x="9" y="19"/>
                      <a:pt x="9" y="19"/>
                      <a:pt x="9" y="19"/>
                    </a:cubicBezTo>
                    <a:cubicBezTo>
                      <a:pt x="10" y="20"/>
                      <a:pt x="10" y="20"/>
                      <a:pt x="10" y="20"/>
                    </a:cubicBezTo>
                    <a:cubicBezTo>
                      <a:pt x="11" y="21"/>
                      <a:pt x="11" y="21"/>
                      <a:pt x="11" y="21"/>
                    </a:cubicBezTo>
                    <a:cubicBezTo>
                      <a:pt x="11" y="21"/>
                      <a:pt x="11" y="21"/>
                      <a:pt x="11" y="21"/>
                    </a:cubicBezTo>
                    <a:cubicBezTo>
                      <a:pt x="11" y="21"/>
                      <a:pt x="12" y="20"/>
                      <a:pt x="12" y="20"/>
                    </a:cubicBezTo>
                    <a:cubicBezTo>
                      <a:pt x="12" y="20"/>
                      <a:pt x="12" y="20"/>
                      <a:pt x="12" y="20"/>
                    </a:cubicBezTo>
                    <a:cubicBezTo>
                      <a:pt x="12" y="18"/>
                      <a:pt x="12" y="17"/>
                      <a:pt x="11" y="15"/>
                    </a:cubicBezTo>
                    <a:cubicBezTo>
                      <a:pt x="11" y="15"/>
                      <a:pt x="11" y="15"/>
                      <a:pt x="11" y="14"/>
                    </a:cubicBezTo>
                    <a:cubicBezTo>
                      <a:pt x="9" y="14"/>
                      <a:pt x="9" y="14"/>
                      <a:pt x="9" y="14"/>
                    </a:cubicBezTo>
                    <a:cubicBezTo>
                      <a:pt x="9" y="14"/>
                      <a:pt x="9" y="14"/>
                      <a:pt x="9" y="14"/>
                    </a:cubicBezTo>
                    <a:cubicBezTo>
                      <a:pt x="10" y="18"/>
                      <a:pt x="11" y="20"/>
                      <a:pt x="11" y="20"/>
                    </a:cubicBezTo>
                    <a:cubicBezTo>
                      <a:pt x="11" y="20"/>
                      <a:pt x="10" y="19"/>
                      <a:pt x="9" y="17"/>
                    </a:cubicBezTo>
                    <a:cubicBezTo>
                      <a:pt x="8" y="16"/>
                      <a:pt x="6" y="15"/>
                      <a:pt x="4" y="13"/>
                    </a:cubicBezTo>
                    <a:cubicBezTo>
                      <a:pt x="4" y="13"/>
                      <a:pt x="4" y="13"/>
                      <a:pt x="4" y="13"/>
                    </a:cubicBezTo>
                    <a:cubicBezTo>
                      <a:pt x="3" y="13"/>
                      <a:pt x="3" y="13"/>
                      <a:pt x="3" y="13"/>
                    </a:cubicBezTo>
                    <a:cubicBezTo>
                      <a:pt x="3" y="13"/>
                      <a:pt x="3" y="13"/>
                      <a:pt x="3" y="13"/>
                    </a:cubicBezTo>
                    <a:cubicBezTo>
                      <a:pt x="3" y="13"/>
                      <a:pt x="3" y="13"/>
                      <a:pt x="3" y="13"/>
                    </a:cubicBezTo>
                    <a:cubicBezTo>
                      <a:pt x="3" y="13"/>
                      <a:pt x="3" y="13"/>
                      <a:pt x="3" y="13"/>
                    </a:cubicBezTo>
                    <a:cubicBezTo>
                      <a:pt x="2" y="13"/>
                      <a:pt x="2" y="13"/>
                      <a:pt x="2" y="13"/>
                    </a:cubicBezTo>
                    <a:cubicBezTo>
                      <a:pt x="2" y="13"/>
                      <a:pt x="2" y="13"/>
                      <a:pt x="2" y="13"/>
                    </a:cubicBezTo>
                    <a:cubicBezTo>
                      <a:pt x="2" y="13"/>
                      <a:pt x="2" y="13"/>
                      <a:pt x="2" y="13"/>
                    </a:cubicBezTo>
                    <a:cubicBezTo>
                      <a:pt x="1" y="12"/>
                      <a:pt x="1" y="12"/>
                      <a:pt x="1" y="12"/>
                    </a:cubicBezTo>
                    <a:cubicBezTo>
                      <a:pt x="0" y="12"/>
                      <a:pt x="0" y="12"/>
                      <a:pt x="0" y="12"/>
                    </a:cubicBezTo>
                    <a:moveTo>
                      <a:pt x="0" y="0"/>
                    </a:moveTo>
                    <a:cubicBezTo>
                      <a:pt x="0" y="0"/>
                      <a:pt x="0" y="0"/>
                      <a:pt x="0" y="0"/>
                    </a:cubicBezTo>
                    <a:cubicBezTo>
                      <a:pt x="0" y="0"/>
                      <a:pt x="0" y="0"/>
                      <a:pt x="0" y="0"/>
                    </a:cubicBezTo>
                    <a:cubicBezTo>
                      <a:pt x="0" y="0"/>
                      <a:pt x="0" y="0"/>
                      <a:pt x="0" y="0"/>
                    </a:cubicBezTo>
                    <a:cubicBezTo>
                      <a:pt x="0" y="0"/>
                      <a:pt x="0" y="0"/>
                      <a:pt x="0"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4" name="Freeform 568">
                <a:extLst>
                  <a:ext uri="{FF2B5EF4-FFF2-40B4-BE49-F238E27FC236}">
                    <a16:creationId xmlns:a16="http://schemas.microsoft.com/office/drawing/2014/main" id="{0CF68AD5-61E0-4DBA-8ADC-37EE279621C4}"/>
                  </a:ext>
                </a:extLst>
              </p:cNvPr>
              <p:cNvSpPr>
                <a:spLocks/>
              </p:cNvSpPr>
              <p:nvPr/>
            </p:nvSpPr>
            <p:spPr bwMode="auto">
              <a:xfrm>
                <a:off x="1891" y="2568"/>
                <a:ext cx="16" cy="16"/>
              </a:xfrm>
              <a:custGeom>
                <a:avLst/>
                <a:gdLst>
                  <a:gd name="T0" fmla="*/ 0 w 7"/>
                  <a:gd name="T1" fmla="*/ 0 h 7"/>
                  <a:gd name="T2" fmla="*/ 5 w 7"/>
                  <a:gd name="T3" fmla="*/ 4 h 7"/>
                  <a:gd name="T4" fmla="*/ 7 w 7"/>
                  <a:gd name="T5" fmla="*/ 7 h 7"/>
                  <a:gd name="T6" fmla="*/ 5 w 7"/>
                  <a:gd name="T7" fmla="*/ 1 h 7"/>
                  <a:gd name="T8" fmla="*/ 4 w 7"/>
                  <a:gd name="T9" fmla="*/ 1 h 7"/>
                  <a:gd name="T10" fmla="*/ 4 w 7"/>
                  <a:gd name="T11" fmla="*/ 1 h 7"/>
                  <a:gd name="T12" fmla="*/ 4 w 7"/>
                  <a:gd name="T13" fmla="*/ 1 h 7"/>
                  <a:gd name="T14" fmla="*/ 3 w 7"/>
                  <a:gd name="T15" fmla="*/ 1 h 7"/>
                  <a:gd name="T16" fmla="*/ 3 w 7"/>
                  <a:gd name="T17" fmla="*/ 1 h 7"/>
                  <a:gd name="T18" fmla="*/ 3 w 7"/>
                  <a:gd name="T19" fmla="*/ 1 h 7"/>
                  <a:gd name="T20" fmla="*/ 0 w 7"/>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7">
                    <a:moveTo>
                      <a:pt x="0" y="0"/>
                    </a:moveTo>
                    <a:cubicBezTo>
                      <a:pt x="2" y="2"/>
                      <a:pt x="4" y="3"/>
                      <a:pt x="5" y="4"/>
                    </a:cubicBezTo>
                    <a:cubicBezTo>
                      <a:pt x="6" y="6"/>
                      <a:pt x="7" y="7"/>
                      <a:pt x="7" y="7"/>
                    </a:cubicBezTo>
                    <a:cubicBezTo>
                      <a:pt x="7" y="7"/>
                      <a:pt x="6" y="5"/>
                      <a:pt x="5"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0" y="0"/>
                      <a:pt x="0" y="0"/>
                      <a:pt x="0"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5" name="Freeform 569">
                <a:extLst>
                  <a:ext uri="{FF2B5EF4-FFF2-40B4-BE49-F238E27FC236}">
                    <a16:creationId xmlns:a16="http://schemas.microsoft.com/office/drawing/2014/main" id="{015D0EF2-7A43-4AE8-A32B-E7B0F8D5EEAB}"/>
                  </a:ext>
                </a:extLst>
              </p:cNvPr>
              <p:cNvSpPr>
                <a:spLocks/>
              </p:cNvSpPr>
              <p:nvPr/>
            </p:nvSpPr>
            <p:spPr bwMode="auto">
              <a:xfrm>
                <a:off x="1936" y="256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6" name="Freeform 570">
                <a:extLst>
                  <a:ext uri="{FF2B5EF4-FFF2-40B4-BE49-F238E27FC236}">
                    <a16:creationId xmlns:a16="http://schemas.microsoft.com/office/drawing/2014/main" id="{BE3283F1-F951-4F80-8F54-033B06A13373}"/>
                  </a:ext>
                </a:extLst>
              </p:cNvPr>
              <p:cNvSpPr>
                <a:spLocks noEditPoints="1"/>
              </p:cNvSpPr>
              <p:nvPr/>
            </p:nvSpPr>
            <p:spPr bwMode="auto">
              <a:xfrm>
                <a:off x="1867" y="2527"/>
                <a:ext cx="100" cy="65"/>
              </a:xfrm>
              <a:custGeom>
                <a:avLst/>
                <a:gdLst>
                  <a:gd name="T0" fmla="*/ 0 w 42"/>
                  <a:gd name="T1" fmla="*/ 13 h 27"/>
                  <a:gd name="T2" fmla="*/ 2 w 42"/>
                  <a:gd name="T3" fmla="*/ 14 h 27"/>
                  <a:gd name="T4" fmla="*/ 5 w 42"/>
                  <a:gd name="T5" fmla="*/ 16 h 27"/>
                  <a:gd name="T6" fmla="*/ 5 w 42"/>
                  <a:gd name="T7" fmla="*/ 16 h 27"/>
                  <a:gd name="T8" fmla="*/ 6 w 42"/>
                  <a:gd name="T9" fmla="*/ 16 h 27"/>
                  <a:gd name="T10" fmla="*/ 8 w 42"/>
                  <a:gd name="T11" fmla="*/ 17 h 27"/>
                  <a:gd name="T12" fmla="*/ 9 w 42"/>
                  <a:gd name="T13" fmla="*/ 17 h 27"/>
                  <a:gd name="T14" fmla="*/ 10 w 42"/>
                  <a:gd name="T15" fmla="*/ 17 h 27"/>
                  <a:gd name="T16" fmla="*/ 4 w 42"/>
                  <a:gd name="T17" fmla="*/ 12 h 27"/>
                  <a:gd name="T18" fmla="*/ 22 w 42"/>
                  <a:gd name="T19" fmla="*/ 19 h 27"/>
                  <a:gd name="T20" fmla="*/ 22 w 42"/>
                  <a:gd name="T21" fmla="*/ 19 h 27"/>
                  <a:gd name="T22" fmla="*/ 23 w 42"/>
                  <a:gd name="T23" fmla="*/ 16 h 27"/>
                  <a:gd name="T24" fmla="*/ 23 w 42"/>
                  <a:gd name="T25" fmla="*/ 16 h 27"/>
                  <a:gd name="T26" fmla="*/ 6 w 42"/>
                  <a:gd name="T27" fmla="*/ 4 h 27"/>
                  <a:gd name="T28" fmla="*/ 6 w 42"/>
                  <a:gd name="T29" fmla="*/ 4 h 27"/>
                  <a:gd name="T30" fmla="*/ 16 w 42"/>
                  <a:gd name="T31" fmla="*/ 0 h 27"/>
                  <a:gd name="T32" fmla="*/ 15 w 42"/>
                  <a:gd name="T33" fmla="*/ 0 h 27"/>
                  <a:gd name="T34" fmla="*/ 12 w 42"/>
                  <a:gd name="T35" fmla="*/ 0 h 27"/>
                  <a:gd name="T36" fmla="*/ 12 w 42"/>
                  <a:gd name="T37" fmla="*/ 0 h 27"/>
                  <a:gd name="T38" fmla="*/ 12 w 42"/>
                  <a:gd name="T39" fmla="*/ 0 h 27"/>
                  <a:gd name="T40" fmla="*/ 9 w 42"/>
                  <a:gd name="T41" fmla="*/ 0 h 27"/>
                  <a:gd name="T42" fmla="*/ 6 w 42"/>
                  <a:gd name="T43" fmla="*/ 1 h 27"/>
                  <a:gd name="T44" fmla="*/ 3 w 42"/>
                  <a:gd name="T45" fmla="*/ 1 h 27"/>
                  <a:gd name="T46" fmla="*/ 3 w 42"/>
                  <a:gd name="T47" fmla="*/ 1 h 27"/>
                  <a:gd name="T48" fmla="*/ 2 w 42"/>
                  <a:gd name="T49" fmla="*/ 3 h 27"/>
                  <a:gd name="T50" fmla="*/ 7 w 42"/>
                  <a:gd name="T51" fmla="*/ 7 h 27"/>
                  <a:gd name="T52" fmla="*/ 15 w 42"/>
                  <a:gd name="T53" fmla="*/ 7 h 27"/>
                  <a:gd name="T54" fmla="*/ 29 w 42"/>
                  <a:gd name="T55" fmla="*/ 10 h 27"/>
                  <a:gd name="T56" fmla="*/ 41 w 42"/>
                  <a:gd name="T57" fmla="*/ 24 h 27"/>
                  <a:gd name="T58" fmla="*/ 35 w 42"/>
                  <a:gd name="T59" fmla="*/ 22 h 27"/>
                  <a:gd name="T60" fmla="*/ 23 w 42"/>
                  <a:gd name="T61" fmla="*/ 15 h 27"/>
                  <a:gd name="T62" fmla="*/ 12 w 42"/>
                  <a:gd name="T63" fmla="*/ 13 h 27"/>
                  <a:gd name="T64" fmla="*/ 17 w 42"/>
                  <a:gd name="T65" fmla="*/ 18 h 27"/>
                  <a:gd name="T66" fmla="*/ 22 w 42"/>
                  <a:gd name="T67" fmla="*/ 19 h 27"/>
                  <a:gd name="T68" fmla="*/ 22 w 42"/>
                  <a:gd name="T69" fmla="*/ 19 h 27"/>
                  <a:gd name="T70" fmla="*/ 23 w 42"/>
                  <a:gd name="T71" fmla="*/ 19 h 27"/>
                  <a:gd name="T72" fmla="*/ 25 w 42"/>
                  <a:gd name="T73" fmla="*/ 19 h 27"/>
                  <a:gd name="T74" fmla="*/ 25 w 42"/>
                  <a:gd name="T75" fmla="*/ 19 h 27"/>
                  <a:gd name="T76" fmla="*/ 25 w 42"/>
                  <a:gd name="T77" fmla="*/ 19 h 27"/>
                  <a:gd name="T78" fmla="*/ 28 w 42"/>
                  <a:gd name="T79" fmla="*/ 20 h 27"/>
                  <a:gd name="T80" fmla="*/ 28 w 42"/>
                  <a:gd name="T81" fmla="*/ 20 h 27"/>
                  <a:gd name="T82" fmla="*/ 28 w 42"/>
                  <a:gd name="T83" fmla="*/ 20 h 27"/>
                  <a:gd name="T84" fmla="*/ 32 w 42"/>
                  <a:gd name="T85" fmla="*/ 22 h 27"/>
                  <a:gd name="T86" fmla="*/ 41 w 42"/>
                  <a:gd name="T87" fmla="*/ 27 h 27"/>
                  <a:gd name="T88" fmla="*/ 42 w 42"/>
                  <a:gd name="T89" fmla="*/ 26 h 27"/>
                  <a:gd name="T90" fmla="*/ 42 w 42"/>
                  <a:gd name="T91" fmla="*/ 24 h 27"/>
                  <a:gd name="T92" fmla="*/ 42 w 42"/>
                  <a:gd name="T93" fmla="*/ 23 h 27"/>
                  <a:gd name="T94" fmla="*/ 42 w 42"/>
                  <a:gd name="T95" fmla="*/ 22 h 27"/>
                  <a:gd name="T96" fmla="*/ 42 w 42"/>
                  <a:gd name="T97" fmla="*/ 17 h 27"/>
                  <a:gd name="T98" fmla="*/ 40 w 42"/>
                  <a:gd name="T99" fmla="*/ 12 h 27"/>
                  <a:gd name="T100" fmla="*/ 38 w 42"/>
                  <a:gd name="T101" fmla="*/ 8 h 27"/>
                  <a:gd name="T102" fmla="*/ 37 w 42"/>
                  <a:gd name="T103" fmla="*/ 8 h 27"/>
                  <a:gd name="T104" fmla="*/ 37 w 42"/>
                  <a:gd name="T105" fmla="*/ 8 h 27"/>
                  <a:gd name="T106" fmla="*/ 37 w 42"/>
                  <a:gd name="T107" fmla="*/ 8 h 27"/>
                  <a:gd name="T108" fmla="*/ 34 w 42"/>
                  <a:gd name="T109" fmla="*/ 5 h 27"/>
                  <a:gd name="T110" fmla="*/ 32 w 42"/>
                  <a:gd name="T111" fmla="*/ 5 h 27"/>
                  <a:gd name="T112" fmla="*/ 31 w 42"/>
                  <a:gd name="T113" fmla="*/ 4 h 27"/>
                  <a:gd name="T114" fmla="*/ 20 w 42"/>
                  <a:gd name="T11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 h="27">
                    <a:moveTo>
                      <a:pt x="0" y="10"/>
                    </a:moveTo>
                    <a:cubicBezTo>
                      <a:pt x="0" y="12"/>
                      <a:pt x="0" y="12"/>
                      <a:pt x="0" y="12"/>
                    </a:cubicBezTo>
                    <a:cubicBezTo>
                      <a:pt x="0" y="13"/>
                      <a:pt x="0" y="13"/>
                      <a:pt x="0" y="13"/>
                    </a:cubicBezTo>
                    <a:cubicBezTo>
                      <a:pt x="0" y="13"/>
                      <a:pt x="0" y="13"/>
                      <a:pt x="0" y="13"/>
                    </a:cubicBezTo>
                    <a:cubicBezTo>
                      <a:pt x="1" y="14"/>
                      <a:pt x="1" y="14"/>
                      <a:pt x="2" y="14"/>
                    </a:cubicBezTo>
                    <a:cubicBezTo>
                      <a:pt x="2" y="14"/>
                      <a:pt x="2" y="14"/>
                      <a:pt x="2" y="14"/>
                    </a:cubicBezTo>
                    <a:cubicBezTo>
                      <a:pt x="4" y="15"/>
                      <a:pt x="4" y="15"/>
                      <a:pt x="4" y="15"/>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5" y="16"/>
                      <a:pt x="5" y="16"/>
                      <a:pt x="5" y="16"/>
                    </a:cubicBezTo>
                    <a:cubicBezTo>
                      <a:pt x="6" y="16"/>
                      <a:pt x="6" y="16"/>
                      <a:pt x="6" y="16"/>
                    </a:cubicBezTo>
                    <a:cubicBezTo>
                      <a:pt x="6" y="16"/>
                      <a:pt x="6" y="16"/>
                      <a:pt x="6" y="16"/>
                    </a:cubicBezTo>
                    <a:cubicBezTo>
                      <a:pt x="7" y="16"/>
                      <a:pt x="7" y="16"/>
                      <a:pt x="7" y="16"/>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7"/>
                      <a:pt x="9" y="17"/>
                      <a:pt x="9" y="17"/>
                    </a:cubicBezTo>
                    <a:cubicBezTo>
                      <a:pt x="10" y="17"/>
                      <a:pt x="10" y="17"/>
                      <a:pt x="10" y="17"/>
                    </a:cubicBezTo>
                    <a:cubicBezTo>
                      <a:pt x="10" y="17"/>
                      <a:pt x="10" y="17"/>
                      <a:pt x="10" y="17"/>
                    </a:cubicBezTo>
                    <a:cubicBezTo>
                      <a:pt x="10" y="17"/>
                      <a:pt x="9" y="16"/>
                      <a:pt x="8" y="16"/>
                    </a:cubicBezTo>
                    <a:cubicBezTo>
                      <a:pt x="7" y="15"/>
                      <a:pt x="6" y="14"/>
                      <a:pt x="4" y="12"/>
                    </a:cubicBezTo>
                    <a:cubicBezTo>
                      <a:pt x="3" y="12"/>
                      <a:pt x="3" y="11"/>
                      <a:pt x="2" y="11"/>
                    </a:cubicBezTo>
                    <a:cubicBezTo>
                      <a:pt x="1" y="11"/>
                      <a:pt x="1" y="10"/>
                      <a:pt x="0" y="10"/>
                    </a:cubicBezTo>
                    <a:moveTo>
                      <a:pt x="22" y="19"/>
                    </a:moveTo>
                    <a:cubicBezTo>
                      <a:pt x="22" y="19"/>
                      <a:pt x="22" y="19"/>
                      <a:pt x="22" y="19"/>
                    </a:cubicBezTo>
                    <a:cubicBezTo>
                      <a:pt x="22" y="19"/>
                      <a:pt x="22" y="19"/>
                      <a:pt x="22" y="19"/>
                    </a:cubicBezTo>
                    <a:cubicBezTo>
                      <a:pt x="22" y="19"/>
                      <a:pt x="22" y="19"/>
                      <a:pt x="22" y="19"/>
                    </a:cubicBezTo>
                    <a:cubicBezTo>
                      <a:pt x="22" y="19"/>
                      <a:pt x="22" y="19"/>
                      <a:pt x="22" y="19"/>
                    </a:cubicBezTo>
                    <a:moveTo>
                      <a:pt x="23" y="16"/>
                    </a:moveTo>
                    <a:cubicBezTo>
                      <a:pt x="23" y="16"/>
                      <a:pt x="23" y="16"/>
                      <a:pt x="23" y="16"/>
                    </a:cubicBezTo>
                    <a:cubicBezTo>
                      <a:pt x="23" y="16"/>
                      <a:pt x="23" y="16"/>
                      <a:pt x="23" y="16"/>
                    </a:cubicBezTo>
                    <a:cubicBezTo>
                      <a:pt x="23" y="16"/>
                      <a:pt x="23" y="16"/>
                      <a:pt x="23" y="16"/>
                    </a:cubicBezTo>
                    <a:cubicBezTo>
                      <a:pt x="23" y="16"/>
                      <a:pt x="23" y="16"/>
                      <a:pt x="23" y="16"/>
                    </a:cubicBezTo>
                    <a:cubicBezTo>
                      <a:pt x="23" y="16"/>
                      <a:pt x="23" y="16"/>
                      <a:pt x="23" y="16"/>
                    </a:cubicBezTo>
                    <a:moveTo>
                      <a:pt x="6" y="4"/>
                    </a:moveTo>
                    <a:cubicBezTo>
                      <a:pt x="6" y="4"/>
                      <a:pt x="6" y="4"/>
                      <a:pt x="6" y="4"/>
                    </a:cubicBezTo>
                    <a:cubicBezTo>
                      <a:pt x="6" y="4"/>
                      <a:pt x="6" y="4"/>
                      <a:pt x="6" y="4"/>
                    </a:cubicBezTo>
                    <a:cubicBezTo>
                      <a:pt x="6" y="4"/>
                      <a:pt x="6" y="4"/>
                      <a:pt x="6" y="4"/>
                    </a:cubicBezTo>
                    <a:cubicBezTo>
                      <a:pt x="6" y="4"/>
                      <a:pt x="6" y="4"/>
                      <a:pt x="6" y="4"/>
                    </a:cubicBezTo>
                    <a:moveTo>
                      <a:pt x="18" y="0"/>
                    </a:moveTo>
                    <a:cubicBezTo>
                      <a:pt x="18" y="0"/>
                      <a:pt x="17" y="0"/>
                      <a:pt x="17"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3" y="0"/>
                      <a:pt x="13" y="0"/>
                      <a:pt x="13"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2" y="0"/>
                      <a:pt x="12" y="0"/>
                      <a:pt x="12" y="0"/>
                    </a:cubicBezTo>
                    <a:cubicBezTo>
                      <a:pt x="11" y="0"/>
                      <a:pt x="11" y="0"/>
                      <a:pt x="11" y="0"/>
                    </a:cubicBezTo>
                    <a:cubicBezTo>
                      <a:pt x="11" y="0"/>
                      <a:pt x="11" y="0"/>
                      <a:pt x="11" y="0"/>
                    </a:cubicBezTo>
                    <a:cubicBezTo>
                      <a:pt x="9" y="0"/>
                      <a:pt x="9" y="0"/>
                      <a:pt x="9" y="0"/>
                    </a:cubicBezTo>
                    <a:cubicBezTo>
                      <a:pt x="8" y="0"/>
                      <a:pt x="8" y="0"/>
                      <a:pt x="8" y="0"/>
                    </a:cubicBezTo>
                    <a:cubicBezTo>
                      <a:pt x="7" y="1"/>
                      <a:pt x="7" y="1"/>
                      <a:pt x="7" y="1"/>
                    </a:cubicBezTo>
                    <a:cubicBezTo>
                      <a:pt x="7" y="1"/>
                      <a:pt x="6" y="1"/>
                      <a:pt x="6" y="1"/>
                    </a:cubicBezTo>
                    <a:cubicBezTo>
                      <a:pt x="4" y="1"/>
                      <a:pt x="4" y="1"/>
                      <a:pt x="4" y="1"/>
                    </a:cubicBezTo>
                    <a:cubicBezTo>
                      <a:pt x="3" y="1"/>
                      <a:pt x="3" y="1"/>
                      <a:pt x="3" y="1"/>
                    </a:cubicBezTo>
                    <a:cubicBezTo>
                      <a:pt x="3" y="1"/>
                      <a:pt x="3" y="1"/>
                      <a:pt x="3" y="1"/>
                    </a:cubicBezTo>
                    <a:cubicBezTo>
                      <a:pt x="3" y="1"/>
                      <a:pt x="3" y="1"/>
                      <a:pt x="4" y="1"/>
                    </a:cubicBezTo>
                    <a:cubicBezTo>
                      <a:pt x="4" y="1"/>
                      <a:pt x="4" y="1"/>
                      <a:pt x="4" y="1"/>
                    </a:cubicBezTo>
                    <a:cubicBezTo>
                      <a:pt x="3" y="1"/>
                      <a:pt x="3" y="1"/>
                      <a:pt x="3" y="1"/>
                    </a:cubicBezTo>
                    <a:cubicBezTo>
                      <a:pt x="3" y="1"/>
                      <a:pt x="3" y="1"/>
                      <a:pt x="3" y="1"/>
                    </a:cubicBezTo>
                    <a:cubicBezTo>
                      <a:pt x="3" y="1"/>
                      <a:pt x="3" y="1"/>
                      <a:pt x="3" y="1"/>
                    </a:cubicBezTo>
                    <a:cubicBezTo>
                      <a:pt x="2" y="3"/>
                      <a:pt x="2" y="3"/>
                      <a:pt x="2" y="3"/>
                    </a:cubicBezTo>
                    <a:cubicBezTo>
                      <a:pt x="2" y="4"/>
                      <a:pt x="2" y="4"/>
                      <a:pt x="3" y="4"/>
                    </a:cubicBezTo>
                    <a:cubicBezTo>
                      <a:pt x="4" y="4"/>
                      <a:pt x="5" y="5"/>
                      <a:pt x="5" y="6"/>
                    </a:cubicBezTo>
                    <a:cubicBezTo>
                      <a:pt x="6" y="6"/>
                      <a:pt x="6" y="7"/>
                      <a:pt x="7" y="7"/>
                    </a:cubicBezTo>
                    <a:cubicBezTo>
                      <a:pt x="7" y="7"/>
                      <a:pt x="8" y="7"/>
                      <a:pt x="8" y="7"/>
                    </a:cubicBezTo>
                    <a:cubicBezTo>
                      <a:pt x="9" y="7"/>
                      <a:pt x="11" y="7"/>
                      <a:pt x="12" y="7"/>
                    </a:cubicBezTo>
                    <a:cubicBezTo>
                      <a:pt x="13" y="7"/>
                      <a:pt x="14" y="7"/>
                      <a:pt x="15" y="7"/>
                    </a:cubicBezTo>
                    <a:cubicBezTo>
                      <a:pt x="17" y="7"/>
                      <a:pt x="18" y="7"/>
                      <a:pt x="20" y="8"/>
                    </a:cubicBezTo>
                    <a:cubicBezTo>
                      <a:pt x="21" y="8"/>
                      <a:pt x="22" y="8"/>
                      <a:pt x="24" y="8"/>
                    </a:cubicBezTo>
                    <a:cubicBezTo>
                      <a:pt x="26" y="9"/>
                      <a:pt x="28" y="9"/>
                      <a:pt x="29" y="10"/>
                    </a:cubicBezTo>
                    <a:cubicBezTo>
                      <a:pt x="31" y="11"/>
                      <a:pt x="32" y="12"/>
                      <a:pt x="33" y="13"/>
                    </a:cubicBezTo>
                    <a:cubicBezTo>
                      <a:pt x="35" y="15"/>
                      <a:pt x="37" y="17"/>
                      <a:pt x="38" y="19"/>
                    </a:cubicBezTo>
                    <a:cubicBezTo>
                      <a:pt x="39" y="21"/>
                      <a:pt x="40" y="23"/>
                      <a:pt x="41" y="24"/>
                    </a:cubicBezTo>
                    <a:cubicBezTo>
                      <a:pt x="41" y="25"/>
                      <a:pt x="41" y="26"/>
                      <a:pt x="41" y="26"/>
                    </a:cubicBezTo>
                    <a:cubicBezTo>
                      <a:pt x="41" y="26"/>
                      <a:pt x="40" y="26"/>
                      <a:pt x="39" y="25"/>
                    </a:cubicBezTo>
                    <a:cubicBezTo>
                      <a:pt x="38" y="24"/>
                      <a:pt x="37" y="23"/>
                      <a:pt x="35" y="22"/>
                    </a:cubicBezTo>
                    <a:cubicBezTo>
                      <a:pt x="33" y="20"/>
                      <a:pt x="31" y="19"/>
                      <a:pt x="29" y="18"/>
                    </a:cubicBezTo>
                    <a:cubicBezTo>
                      <a:pt x="28" y="17"/>
                      <a:pt x="27" y="17"/>
                      <a:pt x="26" y="16"/>
                    </a:cubicBezTo>
                    <a:cubicBezTo>
                      <a:pt x="25" y="16"/>
                      <a:pt x="24" y="16"/>
                      <a:pt x="23" y="15"/>
                    </a:cubicBezTo>
                    <a:cubicBezTo>
                      <a:pt x="22" y="15"/>
                      <a:pt x="20" y="15"/>
                      <a:pt x="19" y="15"/>
                    </a:cubicBezTo>
                    <a:cubicBezTo>
                      <a:pt x="17" y="14"/>
                      <a:pt x="16" y="14"/>
                      <a:pt x="15" y="14"/>
                    </a:cubicBezTo>
                    <a:cubicBezTo>
                      <a:pt x="14" y="14"/>
                      <a:pt x="13" y="13"/>
                      <a:pt x="12" y="13"/>
                    </a:cubicBezTo>
                    <a:cubicBezTo>
                      <a:pt x="13" y="15"/>
                      <a:pt x="14" y="17"/>
                      <a:pt x="15" y="18"/>
                    </a:cubicBezTo>
                    <a:cubicBezTo>
                      <a:pt x="15" y="18"/>
                      <a:pt x="15" y="18"/>
                      <a:pt x="15" y="18"/>
                    </a:cubicBezTo>
                    <a:cubicBezTo>
                      <a:pt x="17" y="18"/>
                      <a:pt x="17" y="18"/>
                      <a:pt x="17" y="18"/>
                    </a:cubicBezTo>
                    <a:cubicBezTo>
                      <a:pt x="18" y="19"/>
                      <a:pt x="18" y="19"/>
                      <a:pt x="18" y="19"/>
                    </a:cubicBezTo>
                    <a:cubicBezTo>
                      <a:pt x="20" y="19"/>
                      <a:pt x="20" y="19"/>
                      <a:pt x="20"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2" y="19"/>
                      <a:pt x="22" y="19"/>
                      <a:pt x="22" y="19"/>
                    </a:cubicBezTo>
                    <a:cubicBezTo>
                      <a:pt x="23" y="19"/>
                      <a:pt x="23" y="19"/>
                      <a:pt x="23" y="19"/>
                    </a:cubicBezTo>
                    <a:cubicBezTo>
                      <a:pt x="24" y="19"/>
                      <a:pt x="24" y="19"/>
                      <a:pt x="24"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5" y="19"/>
                      <a:pt x="25" y="19"/>
                      <a:pt x="25" y="19"/>
                    </a:cubicBezTo>
                    <a:cubicBezTo>
                      <a:pt x="27" y="20"/>
                      <a:pt x="27" y="20"/>
                      <a:pt x="27"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8" y="20"/>
                      <a:pt x="28" y="20"/>
                      <a:pt x="28" y="20"/>
                    </a:cubicBezTo>
                    <a:cubicBezTo>
                      <a:pt x="29" y="21"/>
                      <a:pt x="29" y="21"/>
                      <a:pt x="29" y="21"/>
                    </a:cubicBezTo>
                    <a:cubicBezTo>
                      <a:pt x="32" y="22"/>
                      <a:pt x="32" y="22"/>
                      <a:pt x="32" y="22"/>
                    </a:cubicBezTo>
                    <a:cubicBezTo>
                      <a:pt x="34" y="23"/>
                      <a:pt x="34" y="23"/>
                      <a:pt x="34" y="23"/>
                    </a:cubicBezTo>
                    <a:cubicBezTo>
                      <a:pt x="34" y="23"/>
                      <a:pt x="35" y="24"/>
                      <a:pt x="36" y="24"/>
                    </a:cubicBezTo>
                    <a:cubicBezTo>
                      <a:pt x="41" y="27"/>
                      <a:pt x="41" y="27"/>
                      <a:pt x="41" y="27"/>
                    </a:cubicBezTo>
                    <a:cubicBezTo>
                      <a:pt x="41" y="27"/>
                      <a:pt x="41" y="27"/>
                      <a:pt x="41" y="27"/>
                    </a:cubicBezTo>
                    <a:cubicBezTo>
                      <a:pt x="41" y="27"/>
                      <a:pt x="41" y="27"/>
                      <a:pt x="41" y="27"/>
                    </a:cubicBezTo>
                    <a:cubicBezTo>
                      <a:pt x="41" y="27"/>
                      <a:pt x="42" y="26"/>
                      <a:pt x="42" y="26"/>
                    </a:cubicBezTo>
                    <a:cubicBezTo>
                      <a:pt x="42" y="26"/>
                      <a:pt x="42" y="26"/>
                      <a:pt x="42" y="26"/>
                    </a:cubicBezTo>
                    <a:cubicBezTo>
                      <a:pt x="42" y="25"/>
                      <a:pt x="42" y="25"/>
                      <a:pt x="42" y="24"/>
                    </a:cubicBezTo>
                    <a:cubicBezTo>
                      <a:pt x="42" y="24"/>
                      <a:pt x="42" y="24"/>
                      <a:pt x="42" y="24"/>
                    </a:cubicBezTo>
                    <a:cubicBezTo>
                      <a:pt x="42" y="24"/>
                      <a:pt x="42" y="24"/>
                      <a:pt x="42" y="24"/>
                    </a:cubicBezTo>
                    <a:cubicBezTo>
                      <a:pt x="42" y="24"/>
                      <a:pt x="42" y="24"/>
                      <a:pt x="42" y="24"/>
                    </a:cubicBezTo>
                    <a:cubicBezTo>
                      <a:pt x="42" y="23"/>
                      <a:pt x="42" y="23"/>
                      <a:pt x="42" y="23"/>
                    </a:cubicBezTo>
                    <a:cubicBezTo>
                      <a:pt x="42" y="23"/>
                      <a:pt x="42" y="23"/>
                      <a:pt x="42" y="23"/>
                    </a:cubicBezTo>
                    <a:cubicBezTo>
                      <a:pt x="42" y="23"/>
                      <a:pt x="42" y="23"/>
                      <a:pt x="42" y="23"/>
                    </a:cubicBezTo>
                    <a:cubicBezTo>
                      <a:pt x="42" y="22"/>
                      <a:pt x="42" y="22"/>
                      <a:pt x="42" y="22"/>
                    </a:cubicBezTo>
                    <a:cubicBezTo>
                      <a:pt x="42" y="22"/>
                      <a:pt x="42" y="21"/>
                      <a:pt x="42" y="20"/>
                    </a:cubicBezTo>
                    <a:cubicBezTo>
                      <a:pt x="42" y="19"/>
                      <a:pt x="42" y="19"/>
                      <a:pt x="42" y="19"/>
                    </a:cubicBezTo>
                    <a:cubicBezTo>
                      <a:pt x="42" y="17"/>
                      <a:pt x="42" y="17"/>
                      <a:pt x="42" y="17"/>
                    </a:cubicBezTo>
                    <a:cubicBezTo>
                      <a:pt x="41" y="15"/>
                      <a:pt x="41" y="15"/>
                      <a:pt x="41" y="15"/>
                    </a:cubicBezTo>
                    <a:cubicBezTo>
                      <a:pt x="41" y="14"/>
                      <a:pt x="41" y="14"/>
                      <a:pt x="40" y="13"/>
                    </a:cubicBezTo>
                    <a:cubicBezTo>
                      <a:pt x="40" y="12"/>
                      <a:pt x="40" y="12"/>
                      <a:pt x="40" y="12"/>
                    </a:cubicBezTo>
                    <a:cubicBezTo>
                      <a:pt x="39" y="11"/>
                      <a:pt x="39" y="11"/>
                      <a:pt x="39" y="11"/>
                    </a:cubicBezTo>
                    <a:cubicBezTo>
                      <a:pt x="39" y="10"/>
                      <a:pt x="38" y="10"/>
                      <a:pt x="38" y="9"/>
                    </a:cubicBezTo>
                    <a:cubicBezTo>
                      <a:pt x="38" y="8"/>
                      <a:pt x="38" y="8"/>
                      <a:pt x="38" y="8"/>
                    </a:cubicBezTo>
                    <a:cubicBezTo>
                      <a:pt x="37" y="8"/>
                      <a:pt x="37" y="8"/>
                      <a:pt x="37" y="8"/>
                    </a:cubicBezTo>
                    <a:cubicBezTo>
                      <a:pt x="37" y="8"/>
                      <a:pt x="37" y="8"/>
                      <a:pt x="37" y="8"/>
                    </a:cubicBezTo>
                    <a:cubicBezTo>
                      <a:pt x="37" y="8"/>
                      <a:pt x="37" y="8"/>
                      <a:pt x="37" y="8"/>
                    </a:cubicBezTo>
                    <a:cubicBezTo>
                      <a:pt x="38" y="8"/>
                      <a:pt x="38" y="8"/>
                      <a:pt x="38" y="8"/>
                    </a:cubicBezTo>
                    <a:cubicBezTo>
                      <a:pt x="38" y="8"/>
                      <a:pt x="37" y="8"/>
                      <a:pt x="37" y="8"/>
                    </a:cubicBezTo>
                    <a:cubicBezTo>
                      <a:pt x="37" y="8"/>
                      <a:pt x="37" y="8"/>
                      <a:pt x="37" y="8"/>
                    </a:cubicBezTo>
                    <a:cubicBezTo>
                      <a:pt x="37" y="8"/>
                      <a:pt x="37" y="8"/>
                      <a:pt x="37" y="8"/>
                    </a:cubicBezTo>
                    <a:cubicBezTo>
                      <a:pt x="37" y="8"/>
                      <a:pt x="37" y="8"/>
                      <a:pt x="37" y="8"/>
                    </a:cubicBezTo>
                    <a:cubicBezTo>
                      <a:pt x="37" y="8"/>
                      <a:pt x="37" y="8"/>
                      <a:pt x="37" y="8"/>
                    </a:cubicBezTo>
                    <a:cubicBezTo>
                      <a:pt x="36" y="7"/>
                      <a:pt x="36" y="7"/>
                      <a:pt x="36" y="7"/>
                    </a:cubicBezTo>
                    <a:cubicBezTo>
                      <a:pt x="36" y="6"/>
                      <a:pt x="35" y="6"/>
                      <a:pt x="34" y="5"/>
                    </a:cubicBezTo>
                    <a:cubicBezTo>
                      <a:pt x="34" y="5"/>
                      <a:pt x="34" y="5"/>
                      <a:pt x="34" y="5"/>
                    </a:cubicBezTo>
                    <a:cubicBezTo>
                      <a:pt x="33" y="5"/>
                      <a:pt x="33" y="5"/>
                      <a:pt x="33" y="5"/>
                    </a:cubicBezTo>
                    <a:cubicBezTo>
                      <a:pt x="32" y="5"/>
                      <a:pt x="32" y="5"/>
                      <a:pt x="32" y="5"/>
                    </a:cubicBezTo>
                    <a:cubicBezTo>
                      <a:pt x="32" y="5"/>
                      <a:pt x="32" y="5"/>
                      <a:pt x="32" y="5"/>
                    </a:cubicBezTo>
                    <a:cubicBezTo>
                      <a:pt x="32" y="5"/>
                      <a:pt x="32" y="5"/>
                      <a:pt x="32" y="5"/>
                    </a:cubicBezTo>
                    <a:cubicBezTo>
                      <a:pt x="32" y="4"/>
                      <a:pt x="32" y="4"/>
                      <a:pt x="32" y="4"/>
                    </a:cubicBezTo>
                    <a:cubicBezTo>
                      <a:pt x="31" y="4"/>
                      <a:pt x="31" y="4"/>
                      <a:pt x="31" y="4"/>
                    </a:cubicBezTo>
                    <a:cubicBezTo>
                      <a:pt x="23" y="1"/>
                      <a:pt x="23" y="1"/>
                      <a:pt x="23" y="1"/>
                    </a:cubicBezTo>
                    <a:cubicBezTo>
                      <a:pt x="20" y="0"/>
                      <a:pt x="20" y="0"/>
                      <a:pt x="20" y="0"/>
                    </a:cubicBezTo>
                    <a:cubicBezTo>
                      <a:pt x="20" y="0"/>
                      <a:pt x="20" y="0"/>
                      <a:pt x="20" y="0"/>
                    </a:cubicBezTo>
                    <a:cubicBezTo>
                      <a:pt x="19" y="0"/>
                      <a:pt x="19" y="0"/>
                      <a:pt x="18"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7" name="Freeform 571">
                <a:extLst>
                  <a:ext uri="{FF2B5EF4-FFF2-40B4-BE49-F238E27FC236}">
                    <a16:creationId xmlns:a16="http://schemas.microsoft.com/office/drawing/2014/main" id="{C89BA560-4A2F-43BC-994C-28BEFB6E4335}"/>
                  </a:ext>
                </a:extLst>
              </p:cNvPr>
              <p:cNvSpPr>
                <a:spLocks noEditPoints="1"/>
              </p:cNvSpPr>
              <p:nvPr/>
            </p:nvSpPr>
            <p:spPr bwMode="auto">
              <a:xfrm>
                <a:off x="1867" y="2534"/>
                <a:ext cx="36" cy="36"/>
              </a:xfrm>
              <a:custGeom>
                <a:avLst/>
                <a:gdLst>
                  <a:gd name="T0" fmla="*/ 1 w 15"/>
                  <a:gd name="T1" fmla="*/ 4 h 15"/>
                  <a:gd name="T2" fmla="*/ 1 w 15"/>
                  <a:gd name="T3" fmla="*/ 6 h 15"/>
                  <a:gd name="T4" fmla="*/ 0 w 15"/>
                  <a:gd name="T5" fmla="*/ 7 h 15"/>
                  <a:gd name="T6" fmla="*/ 2 w 15"/>
                  <a:gd name="T7" fmla="*/ 8 h 15"/>
                  <a:gd name="T8" fmla="*/ 4 w 15"/>
                  <a:gd name="T9" fmla="*/ 9 h 15"/>
                  <a:gd name="T10" fmla="*/ 8 w 15"/>
                  <a:gd name="T11" fmla="*/ 13 h 15"/>
                  <a:gd name="T12" fmla="*/ 10 w 15"/>
                  <a:gd name="T13" fmla="*/ 14 h 15"/>
                  <a:gd name="T14" fmla="*/ 13 w 15"/>
                  <a:gd name="T15" fmla="*/ 15 h 15"/>
                  <a:gd name="T16" fmla="*/ 13 w 15"/>
                  <a:gd name="T17" fmla="*/ 15 h 15"/>
                  <a:gd name="T18" fmla="*/ 13 w 15"/>
                  <a:gd name="T19" fmla="*/ 15 h 15"/>
                  <a:gd name="T20" fmla="*/ 14 w 15"/>
                  <a:gd name="T21" fmla="*/ 15 h 15"/>
                  <a:gd name="T22" fmla="*/ 14 w 15"/>
                  <a:gd name="T23" fmla="*/ 15 h 15"/>
                  <a:gd name="T24" fmla="*/ 14 w 15"/>
                  <a:gd name="T25" fmla="*/ 15 h 15"/>
                  <a:gd name="T26" fmla="*/ 15 w 15"/>
                  <a:gd name="T27" fmla="*/ 15 h 15"/>
                  <a:gd name="T28" fmla="*/ 12 w 15"/>
                  <a:gd name="T29" fmla="*/ 10 h 15"/>
                  <a:gd name="T30" fmla="*/ 11 w 15"/>
                  <a:gd name="T31" fmla="*/ 10 h 15"/>
                  <a:gd name="T32" fmla="*/ 7 w 15"/>
                  <a:gd name="T33" fmla="*/ 8 h 15"/>
                  <a:gd name="T34" fmla="*/ 4 w 15"/>
                  <a:gd name="T35" fmla="*/ 7 h 15"/>
                  <a:gd name="T36" fmla="*/ 2 w 15"/>
                  <a:gd name="T37" fmla="*/ 5 h 15"/>
                  <a:gd name="T38" fmla="*/ 1 w 15"/>
                  <a:gd name="T39" fmla="*/ 4 h 15"/>
                  <a:gd name="T40" fmla="*/ 2 w 15"/>
                  <a:gd name="T41" fmla="*/ 0 h 15"/>
                  <a:gd name="T42" fmla="*/ 2 w 15"/>
                  <a:gd name="T43" fmla="*/ 2 h 15"/>
                  <a:gd name="T44" fmla="*/ 1 w 15"/>
                  <a:gd name="T45" fmla="*/ 4 h 15"/>
                  <a:gd name="T46" fmla="*/ 3 w 15"/>
                  <a:gd name="T47" fmla="*/ 4 h 15"/>
                  <a:gd name="T48" fmla="*/ 5 w 15"/>
                  <a:gd name="T49" fmla="*/ 4 h 15"/>
                  <a:gd name="T50" fmla="*/ 7 w 15"/>
                  <a:gd name="T51" fmla="*/ 4 h 15"/>
                  <a:gd name="T52" fmla="*/ 5 w 15"/>
                  <a:gd name="T53" fmla="*/ 3 h 15"/>
                  <a:gd name="T54" fmla="*/ 3 w 15"/>
                  <a:gd name="T55" fmla="*/ 1 h 15"/>
                  <a:gd name="T56" fmla="*/ 2 w 15"/>
                  <a:gd name="T5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5">
                    <a:moveTo>
                      <a:pt x="1" y="4"/>
                    </a:moveTo>
                    <a:cubicBezTo>
                      <a:pt x="1" y="5"/>
                      <a:pt x="1" y="5"/>
                      <a:pt x="1" y="6"/>
                    </a:cubicBezTo>
                    <a:cubicBezTo>
                      <a:pt x="0" y="7"/>
                      <a:pt x="0" y="7"/>
                      <a:pt x="0" y="7"/>
                    </a:cubicBezTo>
                    <a:cubicBezTo>
                      <a:pt x="1" y="7"/>
                      <a:pt x="1" y="8"/>
                      <a:pt x="2" y="8"/>
                    </a:cubicBezTo>
                    <a:cubicBezTo>
                      <a:pt x="3" y="8"/>
                      <a:pt x="3" y="9"/>
                      <a:pt x="4" y="9"/>
                    </a:cubicBezTo>
                    <a:cubicBezTo>
                      <a:pt x="6" y="11"/>
                      <a:pt x="7" y="12"/>
                      <a:pt x="8" y="13"/>
                    </a:cubicBezTo>
                    <a:cubicBezTo>
                      <a:pt x="9" y="13"/>
                      <a:pt x="10" y="14"/>
                      <a:pt x="10" y="14"/>
                    </a:cubicBezTo>
                    <a:cubicBezTo>
                      <a:pt x="13" y="15"/>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5" y="15"/>
                      <a:pt x="15" y="15"/>
                      <a:pt x="15" y="15"/>
                    </a:cubicBezTo>
                    <a:cubicBezTo>
                      <a:pt x="14" y="14"/>
                      <a:pt x="13" y="12"/>
                      <a:pt x="12" y="10"/>
                    </a:cubicBezTo>
                    <a:cubicBezTo>
                      <a:pt x="11" y="10"/>
                      <a:pt x="11" y="10"/>
                      <a:pt x="11" y="10"/>
                    </a:cubicBezTo>
                    <a:cubicBezTo>
                      <a:pt x="9" y="9"/>
                      <a:pt x="8" y="9"/>
                      <a:pt x="7" y="8"/>
                    </a:cubicBezTo>
                    <a:cubicBezTo>
                      <a:pt x="6" y="8"/>
                      <a:pt x="5" y="7"/>
                      <a:pt x="4" y="7"/>
                    </a:cubicBezTo>
                    <a:cubicBezTo>
                      <a:pt x="4" y="6"/>
                      <a:pt x="3" y="5"/>
                      <a:pt x="2" y="5"/>
                    </a:cubicBezTo>
                    <a:cubicBezTo>
                      <a:pt x="2" y="5"/>
                      <a:pt x="2" y="4"/>
                      <a:pt x="1" y="4"/>
                    </a:cubicBezTo>
                    <a:moveTo>
                      <a:pt x="2" y="0"/>
                    </a:moveTo>
                    <a:cubicBezTo>
                      <a:pt x="2" y="2"/>
                      <a:pt x="2" y="2"/>
                      <a:pt x="2" y="2"/>
                    </a:cubicBezTo>
                    <a:cubicBezTo>
                      <a:pt x="1" y="4"/>
                      <a:pt x="1" y="4"/>
                      <a:pt x="1" y="4"/>
                    </a:cubicBezTo>
                    <a:cubicBezTo>
                      <a:pt x="2" y="4"/>
                      <a:pt x="2" y="4"/>
                      <a:pt x="3" y="4"/>
                    </a:cubicBezTo>
                    <a:cubicBezTo>
                      <a:pt x="4" y="4"/>
                      <a:pt x="4" y="4"/>
                      <a:pt x="5" y="4"/>
                    </a:cubicBezTo>
                    <a:cubicBezTo>
                      <a:pt x="6" y="4"/>
                      <a:pt x="6" y="4"/>
                      <a:pt x="7" y="4"/>
                    </a:cubicBezTo>
                    <a:cubicBezTo>
                      <a:pt x="6" y="4"/>
                      <a:pt x="6" y="3"/>
                      <a:pt x="5" y="3"/>
                    </a:cubicBezTo>
                    <a:cubicBezTo>
                      <a:pt x="5" y="2"/>
                      <a:pt x="4" y="1"/>
                      <a:pt x="3" y="1"/>
                    </a:cubicBezTo>
                    <a:cubicBezTo>
                      <a:pt x="2" y="1"/>
                      <a:pt x="2" y="1"/>
                      <a:pt x="2"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8" name="Freeform 572">
                <a:extLst>
                  <a:ext uri="{FF2B5EF4-FFF2-40B4-BE49-F238E27FC236}">
                    <a16:creationId xmlns:a16="http://schemas.microsoft.com/office/drawing/2014/main" id="{8B9C5CC3-BD2E-4D80-973D-B75704476416}"/>
                  </a:ext>
                </a:extLst>
              </p:cNvPr>
              <p:cNvSpPr>
                <a:spLocks noEditPoints="1"/>
              </p:cNvSpPr>
              <p:nvPr/>
            </p:nvSpPr>
            <p:spPr bwMode="auto">
              <a:xfrm>
                <a:off x="1869" y="2544"/>
                <a:ext cx="95" cy="45"/>
              </a:xfrm>
              <a:custGeom>
                <a:avLst/>
                <a:gdLst>
                  <a:gd name="T0" fmla="*/ 28 w 40"/>
                  <a:gd name="T1" fmla="*/ 10 h 19"/>
                  <a:gd name="T2" fmla="*/ 28 w 40"/>
                  <a:gd name="T3" fmla="*/ 10 h 19"/>
                  <a:gd name="T4" fmla="*/ 28 w 40"/>
                  <a:gd name="T5" fmla="*/ 10 h 19"/>
                  <a:gd name="T6" fmla="*/ 28 w 40"/>
                  <a:gd name="T7" fmla="*/ 10 h 19"/>
                  <a:gd name="T8" fmla="*/ 0 w 40"/>
                  <a:gd name="T9" fmla="*/ 0 h 19"/>
                  <a:gd name="T10" fmla="*/ 0 w 40"/>
                  <a:gd name="T11" fmla="*/ 0 h 19"/>
                  <a:gd name="T12" fmla="*/ 0 w 40"/>
                  <a:gd name="T13" fmla="*/ 0 h 19"/>
                  <a:gd name="T14" fmla="*/ 1 w 40"/>
                  <a:gd name="T15" fmla="*/ 1 h 19"/>
                  <a:gd name="T16" fmla="*/ 3 w 40"/>
                  <a:gd name="T17" fmla="*/ 3 h 19"/>
                  <a:gd name="T18" fmla="*/ 6 w 40"/>
                  <a:gd name="T19" fmla="*/ 4 h 19"/>
                  <a:gd name="T20" fmla="*/ 10 w 40"/>
                  <a:gd name="T21" fmla="*/ 6 h 19"/>
                  <a:gd name="T22" fmla="*/ 11 w 40"/>
                  <a:gd name="T23" fmla="*/ 6 h 19"/>
                  <a:gd name="T24" fmla="*/ 14 w 40"/>
                  <a:gd name="T25" fmla="*/ 7 h 19"/>
                  <a:gd name="T26" fmla="*/ 18 w 40"/>
                  <a:gd name="T27" fmla="*/ 8 h 19"/>
                  <a:gd name="T28" fmla="*/ 22 w 40"/>
                  <a:gd name="T29" fmla="*/ 8 h 19"/>
                  <a:gd name="T30" fmla="*/ 25 w 40"/>
                  <a:gd name="T31" fmla="*/ 9 h 19"/>
                  <a:gd name="T32" fmla="*/ 28 w 40"/>
                  <a:gd name="T33" fmla="*/ 11 h 19"/>
                  <a:gd name="T34" fmla="*/ 34 w 40"/>
                  <a:gd name="T35" fmla="*/ 15 h 19"/>
                  <a:gd name="T36" fmla="*/ 38 w 40"/>
                  <a:gd name="T37" fmla="*/ 18 h 19"/>
                  <a:gd name="T38" fmla="*/ 40 w 40"/>
                  <a:gd name="T39" fmla="*/ 19 h 19"/>
                  <a:gd name="T40" fmla="*/ 40 w 40"/>
                  <a:gd name="T41" fmla="*/ 17 h 19"/>
                  <a:gd name="T42" fmla="*/ 37 w 40"/>
                  <a:gd name="T43" fmla="*/ 12 h 19"/>
                  <a:gd name="T44" fmla="*/ 32 w 40"/>
                  <a:gd name="T45" fmla="*/ 6 h 19"/>
                  <a:gd name="T46" fmla="*/ 28 w 40"/>
                  <a:gd name="T47" fmla="*/ 3 h 19"/>
                  <a:gd name="T48" fmla="*/ 23 w 40"/>
                  <a:gd name="T49" fmla="*/ 1 h 19"/>
                  <a:gd name="T50" fmla="*/ 19 w 40"/>
                  <a:gd name="T51" fmla="*/ 1 h 19"/>
                  <a:gd name="T52" fmla="*/ 14 w 40"/>
                  <a:gd name="T53" fmla="*/ 0 h 19"/>
                  <a:gd name="T54" fmla="*/ 11 w 40"/>
                  <a:gd name="T55" fmla="*/ 0 h 19"/>
                  <a:gd name="T56" fmla="*/ 7 w 40"/>
                  <a:gd name="T57" fmla="*/ 0 h 19"/>
                  <a:gd name="T58" fmla="*/ 6 w 40"/>
                  <a:gd name="T59" fmla="*/ 0 h 19"/>
                  <a:gd name="T60" fmla="*/ 4 w 40"/>
                  <a:gd name="T61" fmla="*/ 0 h 19"/>
                  <a:gd name="T62" fmla="*/ 2 w 40"/>
                  <a:gd name="T63" fmla="*/ 0 h 19"/>
                  <a:gd name="T64" fmla="*/ 0 w 40"/>
                  <a:gd name="T6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 h="19">
                    <a:moveTo>
                      <a:pt x="28" y="10"/>
                    </a:moveTo>
                    <a:cubicBezTo>
                      <a:pt x="28" y="10"/>
                      <a:pt x="28" y="10"/>
                      <a:pt x="28" y="10"/>
                    </a:cubicBezTo>
                    <a:cubicBezTo>
                      <a:pt x="28" y="10"/>
                      <a:pt x="28" y="10"/>
                      <a:pt x="28" y="10"/>
                    </a:cubicBezTo>
                    <a:cubicBezTo>
                      <a:pt x="28" y="10"/>
                      <a:pt x="28" y="10"/>
                      <a:pt x="28" y="10"/>
                    </a:cubicBezTo>
                    <a:moveTo>
                      <a:pt x="0" y="0"/>
                    </a:moveTo>
                    <a:cubicBezTo>
                      <a:pt x="0" y="0"/>
                      <a:pt x="0" y="0"/>
                      <a:pt x="0" y="0"/>
                    </a:cubicBezTo>
                    <a:cubicBezTo>
                      <a:pt x="0" y="0"/>
                      <a:pt x="0" y="0"/>
                      <a:pt x="0" y="0"/>
                    </a:cubicBezTo>
                    <a:cubicBezTo>
                      <a:pt x="1" y="0"/>
                      <a:pt x="1" y="1"/>
                      <a:pt x="1" y="1"/>
                    </a:cubicBezTo>
                    <a:cubicBezTo>
                      <a:pt x="2" y="1"/>
                      <a:pt x="3" y="2"/>
                      <a:pt x="3" y="3"/>
                    </a:cubicBezTo>
                    <a:cubicBezTo>
                      <a:pt x="4" y="3"/>
                      <a:pt x="5" y="4"/>
                      <a:pt x="6" y="4"/>
                    </a:cubicBezTo>
                    <a:cubicBezTo>
                      <a:pt x="7" y="5"/>
                      <a:pt x="8" y="5"/>
                      <a:pt x="10" y="6"/>
                    </a:cubicBezTo>
                    <a:cubicBezTo>
                      <a:pt x="10" y="6"/>
                      <a:pt x="10" y="6"/>
                      <a:pt x="11" y="6"/>
                    </a:cubicBezTo>
                    <a:cubicBezTo>
                      <a:pt x="12" y="6"/>
                      <a:pt x="13" y="7"/>
                      <a:pt x="14" y="7"/>
                    </a:cubicBezTo>
                    <a:cubicBezTo>
                      <a:pt x="15" y="7"/>
                      <a:pt x="16" y="7"/>
                      <a:pt x="18" y="8"/>
                    </a:cubicBezTo>
                    <a:cubicBezTo>
                      <a:pt x="19" y="8"/>
                      <a:pt x="21" y="8"/>
                      <a:pt x="22" y="8"/>
                    </a:cubicBezTo>
                    <a:cubicBezTo>
                      <a:pt x="23" y="9"/>
                      <a:pt x="24" y="9"/>
                      <a:pt x="25" y="9"/>
                    </a:cubicBezTo>
                    <a:cubicBezTo>
                      <a:pt x="26" y="10"/>
                      <a:pt x="27" y="10"/>
                      <a:pt x="28" y="11"/>
                    </a:cubicBezTo>
                    <a:cubicBezTo>
                      <a:pt x="30" y="12"/>
                      <a:pt x="32" y="13"/>
                      <a:pt x="34" y="15"/>
                    </a:cubicBezTo>
                    <a:cubicBezTo>
                      <a:pt x="36" y="16"/>
                      <a:pt x="37" y="17"/>
                      <a:pt x="38" y="18"/>
                    </a:cubicBezTo>
                    <a:cubicBezTo>
                      <a:pt x="39" y="19"/>
                      <a:pt x="40" y="19"/>
                      <a:pt x="40" y="19"/>
                    </a:cubicBezTo>
                    <a:cubicBezTo>
                      <a:pt x="40" y="19"/>
                      <a:pt x="40" y="18"/>
                      <a:pt x="40" y="17"/>
                    </a:cubicBezTo>
                    <a:cubicBezTo>
                      <a:pt x="39" y="16"/>
                      <a:pt x="38" y="14"/>
                      <a:pt x="37" y="12"/>
                    </a:cubicBezTo>
                    <a:cubicBezTo>
                      <a:pt x="36" y="10"/>
                      <a:pt x="34" y="8"/>
                      <a:pt x="32" y="6"/>
                    </a:cubicBezTo>
                    <a:cubicBezTo>
                      <a:pt x="31" y="5"/>
                      <a:pt x="30" y="4"/>
                      <a:pt x="28" y="3"/>
                    </a:cubicBezTo>
                    <a:cubicBezTo>
                      <a:pt x="27" y="2"/>
                      <a:pt x="25" y="2"/>
                      <a:pt x="23" y="1"/>
                    </a:cubicBezTo>
                    <a:cubicBezTo>
                      <a:pt x="21" y="1"/>
                      <a:pt x="20" y="1"/>
                      <a:pt x="19" y="1"/>
                    </a:cubicBezTo>
                    <a:cubicBezTo>
                      <a:pt x="17" y="0"/>
                      <a:pt x="16" y="0"/>
                      <a:pt x="14" y="0"/>
                    </a:cubicBezTo>
                    <a:cubicBezTo>
                      <a:pt x="13" y="0"/>
                      <a:pt x="12" y="0"/>
                      <a:pt x="11" y="0"/>
                    </a:cubicBezTo>
                    <a:cubicBezTo>
                      <a:pt x="10" y="0"/>
                      <a:pt x="8" y="0"/>
                      <a:pt x="7" y="0"/>
                    </a:cubicBezTo>
                    <a:cubicBezTo>
                      <a:pt x="7" y="0"/>
                      <a:pt x="6" y="0"/>
                      <a:pt x="6" y="0"/>
                    </a:cubicBezTo>
                    <a:cubicBezTo>
                      <a:pt x="5" y="0"/>
                      <a:pt x="5" y="0"/>
                      <a:pt x="4" y="0"/>
                    </a:cubicBezTo>
                    <a:cubicBezTo>
                      <a:pt x="3" y="0"/>
                      <a:pt x="3" y="0"/>
                      <a:pt x="2" y="0"/>
                    </a:cubicBezTo>
                    <a:cubicBezTo>
                      <a:pt x="1" y="0"/>
                      <a:pt x="1" y="0"/>
                      <a:pt x="0"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9" name="Freeform 573">
                <a:extLst>
                  <a:ext uri="{FF2B5EF4-FFF2-40B4-BE49-F238E27FC236}">
                    <a16:creationId xmlns:a16="http://schemas.microsoft.com/office/drawing/2014/main" id="{8624BE33-0910-4FF2-81A6-BBBD6BDBB30B}"/>
                  </a:ext>
                </a:extLst>
              </p:cNvPr>
              <p:cNvSpPr>
                <a:spLocks/>
              </p:cNvSpPr>
              <p:nvPr/>
            </p:nvSpPr>
            <p:spPr bwMode="auto">
              <a:xfrm>
                <a:off x="1874" y="2530"/>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0" name="Rectangle 574">
                <a:extLst>
                  <a:ext uri="{FF2B5EF4-FFF2-40B4-BE49-F238E27FC236}">
                    <a16:creationId xmlns:a16="http://schemas.microsoft.com/office/drawing/2014/main" id="{21F1874E-77CB-47BC-9D9E-42D7F27FAA9D}"/>
                  </a:ext>
                </a:extLst>
              </p:cNvPr>
              <p:cNvSpPr>
                <a:spLocks noChangeArrowheads="1"/>
              </p:cNvSpPr>
              <p:nvPr/>
            </p:nvSpPr>
            <p:spPr bwMode="auto">
              <a:xfrm>
                <a:off x="1739" y="2658"/>
                <a:ext cx="1" cy="1"/>
              </a:xfrm>
              <a:prstGeom prst="rect">
                <a:avLst/>
              </a:prstGeom>
              <a:solidFill>
                <a:srgbClr val="AB14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1" name="Freeform 575">
                <a:extLst>
                  <a:ext uri="{FF2B5EF4-FFF2-40B4-BE49-F238E27FC236}">
                    <a16:creationId xmlns:a16="http://schemas.microsoft.com/office/drawing/2014/main" id="{0F9299C5-B0A5-4482-A998-686E4D5FCD45}"/>
                  </a:ext>
                </a:extLst>
              </p:cNvPr>
              <p:cNvSpPr>
                <a:spLocks/>
              </p:cNvSpPr>
              <p:nvPr/>
            </p:nvSpPr>
            <p:spPr bwMode="auto">
              <a:xfrm>
                <a:off x="1739" y="2658"/>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2" name="Freeform 576">
                <a:extLst>
                  <a:ext uri="{FF2B5EF4-FFF2-40B4-BE49-F238E27FC236}">
                    <a16:creationId xmlns:a16="http://schemas.microsoft.com/office/drawing/2014/main" id="{0E85C0D1-5984-41F7-AC84-F1259D31C5E7}"/>
                  </a:ext>
                </a:extLst>
              </p:cNvPr>
              <p:cNvSpPr>
                <a:spLocks noEditPoints="1"/>
              </p:cNvSpPr>
              <p:nvPr/>
            </p:nvSpPr>
            <p:spPr bwMode="auto">
              <a:xfrm>
                <a:off x="1724" y="2594"/>
                <a:ext cx="62" cy="100"/>
              </a:xfrm>
              <a:custGeom>
                <a:avLst/>
                <a:gdLst>
                  <a:gd name="T0" fmla="*/ 10 w 26"/>
                  <a:gd name="T1" fmla="*/ 15 h 42"/>
                  <a:gd name="T2" fmla="*/ 12 w 26"/>
                  <a:gd name="T3" fmla="*/ 11 h 42"/>
                  <a:gd name="T4" fmla="*/ 12 w 26"/>
                  <a:gd name="T5" fmla="*/ 8 h 42"/>
                  <a:gd name="T6" fmla="*/ 12 w 26"/>
                  <a:gd name="T7" fmla="*/ 8 h 42"/>
                  <a:gd name="T8" fmla="*/ 12 w 26"/>
                  <a:gd name="T9" fmla="*/ 8 h 42"/>
                  <a:gd name="T10" fmla="*/ 12 w 26"/>
                  <a:gd name="T11" fmla="*/ 8 h 42"/>
                  <a:gd name="T12" fmla="*/ 12 w 26"/>
                  <a:gd name="T13" fmla="*/ 4 h 42"/>
                  <a:gd name="T14" fmla="*/ 12 w 26"/>
                  <a:gd name="T15" fmla="*/ 4 h 42"/>
                  <a:gd name="T16" fmla="*/ 12 w 26"/>
                  <a:gd name="T17" fmla="*/ 4 h 42"/>
                  <a:gd name="T18" fmla="*/ 12 w 26"/>
                  <a:gd name="T19" fmla="*/ 4 h 42"/>
                  <a:gd name="T20" fmla="*/ 11 w 26"/>
                  <a:gd name="T21" fmla="*/ 5 h 42"/>
                  <a:gd name="T22" fmla="*/ 8 w 26"/>
                  <a:gd name="T23" fmla="*/ 10 h 42"/>
                  <a:gd name="T24" fmla="*/ 8 w 26"/>
                  <a:gd name="T25" fmla="*/ 11 h 42"/>
                  <a:gd name="T26" fmla="*/ 3 w 26"/>
                  <a:gd name="T27" fmla="*/ 18 h 42"/>
                  <a:gd name="T28" fmla="*/ 1 w 26"/>
                  <a:gd name="T29" fmla="*/ 23 h 42"/>
                  <a:gd name="T30" fmla="*/ 0 w 26"/>
                  <a:gd name="T31" fmla="*/ 25 h 42"/>
                  <a:gd name="T32" fmla="*/ 0 w 26"/>
                  <a:gd name="T33" fmla="*/ 27 h 42"/>
                  <a:gd name="T34" fmla="*/ 0 w 26"/>
                  <a:gd name="T35" fmla="*/ 28 h 42"/>
                  <a:gd name="T36" fmla="*/ 0 w 26"/>
                  <a:gd name="T37" fmla="*/ 31 h 42"/>
                  <a:gd name="T38" fmla="*/ 0 w 26"/>
                  <a:gd name="T39" fmla="*/ 32 h 42"/>
                  <a:gd name="T40" fmla="*/ 0 w 26"/>
                  <a:gd name="T41" fmla="*/ 33 h 42"/>
                  <a:gd name="T42" fmla="*/ 1 w 26"/>
                  <a:gd name="T43" fmla="*/ 35 h 42"/>
                  <a:gd name="T44" fmla="*/ 1 w 26"/>
                  <a:gd name="T45" fmla="*/ 35 h 42"/>
                  <a:gd name="T46" fmla="*/ 1 w 26"/>
                  <a:gd name="T47" fmla="*/ 36 h 42"/>
                  <a:gd name="T48" fmla="*/ 3 w 26"/>
                  <a:gd name="T49" fmla="*/ 40 h 42"/>
                  <a:gd name="T50" fmla="*/ 4 w 26"/>
                  <a:gd name="T51" fmla="*/ 41 h 42"/>
                  <a:gd name="T52" fmla="*/ 6 w 26"/>
                  <a:gd name="T53" fmla="*/ 42 h 42"/>
                  <a:gd name="T54" fmla="*/ 11 w 26"/>
                  <a:gd name="T55" fmla="*/ 36 h 42"/>
                  <a:gd name="T56" fmla="*/ 15 w 26"/>
                  <a:gd name="T57" fmla="*/ 32 h 42"/>
                  <a:gd name="T58" fmla="*/ 18 w 26"/>
                  <a:gd name="T59" fmla="*/ 29 h 42"/>
                  <a:gd name="T60" fmla="*/ 18 w 26"/>
                  <a:gd name="T61" fmla="*/ 29 h 42"/>
                  <a:gd name="T62" fmla="*/ 19 w 26"/>
                  <a:gd name="T63" fmla="*/ 29 h 42"/>
                  <a:gd name="T64" fmla="*/ 16 w 26"/>
                  <a:gd name="T65" fmla="*/ 19 h 42"/>
                  <a:gd name="T66" fmla="*/ 13 w 26"/>
                  <a:gd name="T67" fmla="*/ 23 h 42"/>
                  <a:gd name="T68" fmla="*/ 6 w 26"/>
                  <a:gd name="T69" fmla="*/ 40 h 42"/>
                  <a:gd name="T70" fmla="*/ 3 w 26"/>
                  <a:gd name="T71" fmla="*/ 35 h 42"/>
                  <a:gd name="T72" fmla="*/ 3 w 26"/>
                  <a:gd name="T73" fmla="*/ 26 h 42"/>
                  <a:gd name="T74" fmla="*/ 8 w 26"/>
                  <a:gd name="T75" fmla="*/ 19 h 42"/>
                  <a:gd name="T76" fmla="*/ 13 w 26"/>
                  <a:gd name="T77" fmla="*/ 13 h 42"/>
                  <a:gd name="T78" fmla="*/ 23 w 26"/>
                  <a:gd name="T79" fmla="*/ 7 h 42"/>
                  <a:gd name="T80" fmla="*/ 23 w 26"/>
                  <a:gd name="T81" fmla="*/ 17 h 42"/>
                  <a:gd name="T82" fmla="*/ 25 w 26"/>
                  <a:gd name="T83" fmla="*/ 18 h 42"/>
                  <a:gd name="T84" fmla="*/ 25 w 26"/>
                  <a:gd name="T85" fmla="*/ 17 h 42"/>
                  <a:gd name="T86" fmla="*/ 25 w 26"/>
                  <a:gd name="T87" fmla="*/ 16 h 42"/>
                  <a:gd name="T88" fmla="*/ 26 w 26"/>
                  <a:gd name="T89" fmla="*/ 13 h 42"/>
                  <a:gd name="T90" fmla="*/ 26 w 26"/>
                  <a:gd name="T91" fmla="*/ 13 h 42"/>
                  <a:gd name="T92" fmla="*/ 26 w 26"/>
                  <a:gd name="T93" fmla="*/ 12 h 42"/>
                  <a:gd name="T94" fmla="*/ 25 w 26"/>
                  <a:gd name="T95" fmla="*/ 7 h 42"/>
                  <a:gd name="T96" fmla="*/ 25 w 26"/>
                  <a:gd name="T97" fmla="*/ 5 h 42"/>
                  <a:gd name="T98" fmla="*/ 24 w 26"/>
                  <a:gd name="T99" fmla="*/ 4 h 42"/>
                  <a:gd name="T100" fmla="*/ 24 w 26"/>
                  <a:gd name="T101" fmla="*/ 3 h 42"/>
                  <a:gd name="T102" fmla="*/ 24 w 26"/>
                  <a:gd name="T103" fmla="*/ 3 h 42"/>
                  <a:gd name="T104" fmla="*/ 22 w 26"/>
                  <a:gd name="T105"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 h="42">
                    <a:moveTo>
                      <a:pt x="10" y="15"/>
                    </a:moveTo>
                    <a:cubicBezTo>
                      <a:pt x="10" y="15"/>
                      <a:pt x="10" y="15"/>
                      <a:pt x="10" y="15"/>
                    </a:cubicBezTo>
                    <a:cubicBezTo>
                      <a:pt x="10" y="15"/>
                      <a:pt x="10" y="15"/>
                      <a:pt x="10" y="15"/>
                    </a:cubicBezTo>
                    <a:cubicBezTo>
                      <a:pt x="10" y="15"/>
                      <a:pt x="10" y="15"/>
                      <a:pt x="10" y="15"/>
                    </a:cubicBezTo>
                    <a:moveTo>
                      <a:pt x="12" y="11"/>
                    </a:moveTo>
                    <a:cubicBezTo>
                      <a:pt x="12" y="11"/>
                      <a:pt x="12" y="11"/>
                      <a:pt x="12" y="11"/>
                    </a:cubicBezTo>
                    <a:cubicBezTo>
                      <a:pt x="12" y="11"/>
                      <a:pt x="12" y="11"/>
                      <a:pt x="12" y="11"/>
                    </a:cubicBezTo>
                    <a:cubicBezTo>
                      <a:pt x="12" y="11"/>
                      <a:pt x="12" y="11"/>
                      <a:pt x="12" y="11"/>
                    </a:cubicBezTo>
                    <a:moveTo>
                      <a:pt x="12" y="8"/>
                    </a:moveTo>
                    <a:cubicBezTo>
                      <a:pt x="12" y="8"/>
                      <a:pt x="12" y="8"/>
                      <a:pt x="12" y="8"/>
                    </a:cubicBezTo>
                    <a:cubicBezTo>
                      <a:pt x="12" y="8"/>
                      <a:pt x="12" y="8"/>
                      <a:pt x="12" y="8"/>
                    </a:cubicBezTo>
                    <a:cubicBezTo>
                      <a:pt x="12" y="8"/>
                      <a:pt x="12" y="8"/>
                      <a:pt x="12" y="8"/>
                    </a:cubicBezTo>
                    <a:cubicBezTo>
                      <a:pt x="12" y="8"/>
                      <a:pt x="12" y="8"/>
                      <a:pt x="12" y="8"/>
                    </a:cubicBezTo>
                    <a:moveTo>
                      <a:pt x="12" y="8"/>
                    </a:move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moveTo>
                      <a:pt x="12" y="4"/>
                    </a:moveTo>
                    <a:cubicBezTo>
                      <a:pt x="12" y="4"/>
                      <a:pt x="12" y="4"/>
                      <a:pt x="12" y="4"/>
                    </a:cubicBezTo>
                    <a:cubicBezTo>
                      <a:pt x="12" y="4"/>
                      <a:pt x="12" y="4"/>
                      <a:pt x="12" y="4"/>
                    </a:cubicBezTo>
                    <a:cubicBezTo>
                      <a:pt x="12" y="4"/>
                      <a:pt x="12" y="4"/>
                      <a:pt x="12" y="4"/>
                    </a:cubicBezTo>
                    <a:cubicBezTo>
                      <a:pt x="12" y="4"/>
                      <a:pt x="12" y="4"/>
                      <a:pt x="12" y="4"/>
                    </a:cubicBezTo>
                    <a:moveTo>
                      <a:pt x="13" y="1"/>
                    </a:moveTo>
                    <a:cubicBezTo>
                      <a:pt x="13" y="1"/>
                      <a:pt x="12" y="2"/>
                      <a:pt x="12" y="2"/>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1" y="5"/>
                      <a:pt x="11" y="5"/>
                      <a:pt x="11" y="5"/>
                    </a:cubicBezTo>
                    <a:cubicBezTo>
                      <a:pt x="10" y="7"/>
                      <a:pt x="10" y="7"/>
                      <a:pt x="10" y="7"/>
                    </a:cubicBezTo>
                    <a:cubicBezTo>
                      <a:pt x="10" y="7"/>
                      <a:pt x="10" y="7"/>
                      <a:pt x="10" y="7"/>
                    </a:cubicBezTo>
                    <a:cubicBezTo>
                      <a:pt x="8" y="10"/>
                      <a:pt x="8" y="10"/>
                      <a:pt x="8" y="10"/>
                    </a:cubicBezTo>
                    <a:cubicBezTo>
                      <a:pt x="8" y="10"/>
                      <a:pt x="8" y="10"/>
                      <a:pt x="8" y="10"/>
                    </a:cubicBezTo>
                    <a:cubicBezTo>
                      <a:pt x="8" y="11"/>
                      <a:pt x="8" y="11"/>
                      <a:pt x="8" y="11"/>
                    </a:cubicBezTo>
                    <a:cubicBezTo>
                      <a:pt x="8" y="11"/>
                      <a:pt x="8" y="11"/>
                      <a:pt x="8" y="11"/>
                    </a:cubicBezTo>
                    <a:cubicBezTo>
                      <a:pt x="7" y="12"/>
                      <a:pt x="7" y="12"/>
                      <a:pt x="7" y="12"/>
                    </a:cubicBezTo>
                    <a:cubicBezTo>
                      <a:pt x="5" y="15"/>
                      <a:pt x="5" y="15"/>
                      <a:pt x="5" y="15"/>
                    </a:cubicBezTo>
                    <a:cubicBezTo>
                      <a:pt x="4" y="16"/>
                      <a:pt x="4" y="17"/>
                      <a:pt x="3" y="18"/>
                    </a:cubicBezTo>
                    <a:cubicBezTo>
                      <a:pt x="3" y="18"/>
                      <a:pt x="3" y="18"/>
                      <a:pt x="3" y="18"/>
                    </a:cubicBezTo>
                    <a:cubicBezTo>
                      <a:pt x="2" y="20"/>
                      <a:pt x="2" y="20"/>
                      <a:pt x="2" y="20"/>
                    </a:cubicBezTo>
                    <a:cubicBezTo>
                      <a:pt x="1" y="23"/>
                      <a:pt x="1" y="23"/>
                      <a:pt x="1" y="23"/>
                    </a:cubicBezTo>
                    <a:cubicBezTo>
                      <a:pt x="1" y="23"/>
                      <a:pt x="1" y="23"/>
                      <a:pt x="1" y="23"/>
                    </a:cubicBezTo>
                    <a:cubicBezTo>
                      <a:pt x="1" y="24"/>
                      <a:pt x="1" y="24"/>
                      <a:pt x="1" y="24"/>
                    </a:cubicBezTo>
                    <a:cubicBezTo>
                      <a:pt x="0" y="25"/>
                      <a:pt x="0" y="25"/>
                      <a:pt x="0" y="25"/>
                    </a:cubicBezTo>
                    <a:cubicBezTo>
                      <a:pt x="0" y="27"/>
                      <a:pt x="0" y="27"/>
                      <a:pt x="0" y="27"/>
                    </a:cubicBezTo>
                    <a:cubicBezTo>
                      <a:pt x="0" y="27"/>
                      <a:pt x="0" y="27"/>
                      <a:pt x="0" y="27"/>
                    </a:cubicBezTo>
                    <a:cubicBezTo>
                      <a:pt x="0" y="27"/>
                      <a:pt x="0" y="27"/>
                      <a:pt x="0" y="27"/>
                    </a:cubicBezTo>
                    <a:cubicBezTo>
                      <a:pt x="0" y="27"/>
                      <a:pt x="0" y="27"/>
                      <a:pt x="0" y="27"/>
                    </a:cubicBezTo>
                    <a:cubicBezTo>
                      <a:pt x="0" y="27"/>
                      <a:pt x="0" y="27"/>
                      <a:pt x="0" y="27"/>
                    </a:cubicBezTo>
                    <a:cubicBezTo>
                      <a:pt x="0" y="28"/>
                      <a:pt x="0" y="28"/>
                      <a:pt x="0" y="28"/>
                    </a:cubicBezTo>
                    <a:cubicBezTo>
                      <a:pt x="0" y="28"/>
                      <a:pt x="0" y="28"/>
                      <a:pt x="0" y="28"/>
                    </a:cubicBezTo>
                    <a:cubicBezTo>
                      <a:pt x="0" y="29"/>
                      <a:pt x="0" y="29"/>
                      <a:pt x="0" y="29"/>
                    </a:cubicBezTo>
                    <a:cubicBezTo>
                      <a:pt x="0" y="30"/>
                      <a:pt x="0" y="30"/>
                      <a:pt x="0" y="31"/>
                    </a:cubicBezTo>
                    <a:cubicBezTo>
                      <a:pt x="0" y="32"/>
                      <a:pt x="0" y="32"/>
                      <a:pt x="0" y="32"/>
                    </a:cubicBezTo>
                    <a:cubicBezTo>
                      <a:pt x="0" y="32"/>
                      <a:pt x="0" y="32"/>
                      <a:pt x="0" y="32"/>
                    </a:cubicBezTo>
                    <a:cubicBezTo>
                      <a:pt x="0" y="32"/>
                      <a:pt x="0" y="32"/>
                      <a:pt x="0" y="32"/>
                    </a:cubicBezTo>
                    <a:cubicBezTo>
                      <a:pt x="0" y="32"/>
                      <a:pt x="0" y="32"/>
                      <a:pt x="0" y="32"/>
                    </a:cubicBezTo>
                    <a:cubicBezTo>
                      <a:pt x="0" y="32"/>
                      <a:pt x="0" y="32"/>
                      <a:pt x="0" y="32"/>
                    </a:cubicBezTo>
                    <a:cubicBezTo>
                      <a:pt x="0" y="33"/>
                      <a:pt x="0" y="33"/>
                      <a:pt x="0" y="33"/>
                    </a:cubicBezTo>
                    <a:cubicBezTo>
                      <a:pt x="0" y="33"/>
                      <a:pt x="0" y="33"/>
                      <a:pt x="0" y="33"/>
                    </a:cubicBezTo>
                    <a:cubicBezTo>
                      <a:pt x="1" y="34"/>
                      <a:pt x="1" y="34"/>
                      <a:pt x="1" y="34"/>
                    </a:cubicBezTo>
                    <a:cubicBezTo>
                      <a:pt x="1" y="35"/>
                      <a:pt x="1" y="35"/>
                      <a:pt x="1" y="35"/>
                    </a:cubicBezTo>
                    <a:cubicBezTo>
                      <a:pt x="1" y="35"/>
                      <a:pt x="1" y="35"/>
                      <a:pt x="1" y="35"/>
                    </a:cubicBezTo>
                    <a:cubicBezTo>
                      <a:pt x="1" y="35"/>
                      <a:pt x="1" y="35"/>
                      <a:pt x="1" y="35"/>
                    </a:cubicBezTo>
                    <a:cubicBezTo>
                      <a:pt x="1" y="35"/>
                      <a:pt x="1" y="35"/>
                      <a:pt x="1" y="35"/>
                    </a:cubicBezTo>
                    <a:cubicBezTo>
                      <a:pt x="1" y="35"/>
                      <a:pt x="1" y="35"/>
                      <a:pt x="1" y="35"/>
                    </a:cubicBezTo>
                    <a:cubicBezTo>
                      <a:pt x="1" y="36"/>
                      <a:pt x="1" y="36"/>
                      <a:pt x="1" y="36"/>
                    </a:cubicBezTo>
                    <a:cubicBezTo>
                      <a:pt x="1" y="36"/>
                      <a:pt x="1" y="36"/>
                      <a:pt x="1" y="36"/>
                    </a:cubicBezTo>
                    <a:cubicBezTo>
                      <a:pt x="1" y="37"/>
                      <a:pt x="2" y="37"/>
                      <a:pt x="2" y="38"/>
                    </a:cubicBezTo>
                    <a:cubicBezTo>
                      <a:pt x="2" y="39"/>
                      <a:pt x="3" y="39"/>
                      <a:pt x="3" y="40"/>
                    </a:cubicBezTo>
                    <a:cubicBezTo>
                      <a:pt x="3" y="40"/>
                      <a:pt x="3" y="40"/>
                      <a:pt x="3" y="40"/>
                    </a:cubicBezTo>
                    <a:cubicBezTo>
                      <a:pt x="3" y="41"/>
                      <a:pt x="3" y="41"/>
                      <a:pt x="3" y="41"/>
                    </a:cubicBezTo>
                    <a:cubicBezTo>
                      <a:pt x="4" y="41"/>
                      <a:pt x="4" y="41"/>
                      <a:pt x="4" y="41"/>
                    </a:cubicBezTo>
                    <a:cubicBezTo>
                      <a:pt x="4" y="41"/>
                      <a:pt x="4" y="41"/>
                      <a:pt x="4" y="41"/>
                    </a:cubicBezTo>
                    <a:cubicBezTo>
                      <a:pt x="5" y="42"/>
                      <a:pt x="5" y="42"/>
                      <a:pt x="5" y="42"/>
                    </a:cubicBezTo>
                    <a:cubicBezTo>
                      <a:pt x="6" y="42"/>
                      <a:pt x="6" y="42"/>
                      <a:pt x="6" y="42"/>
                    </a:cubicBezTo>
                    <a:cubicBezTo>
                      <a:pt x="6" y="42"/>
                      <a:pt x="6" y="42"/>
                      <a:pt x="6" y="42"/>
                    </a:cubicBezTo>
                    <a:cubicBezTo>
                      <a:pt x="7" y="41"/>
                      <a:pt x="7" y="40"/>
                      <a:pt x="8" y="40"/>
                    </a:cubicBezTo>
                    <a:cubicBezTo>
                      <a:pt x="9" y="39"/>
                      <a:pt x="9" y="39"/>
                      <a:pt x="10" y="38"/>
                    </a:cubicBezTo>
                    <a:cubicBezTo>
                      <a:pt x="10" y="38"/>
                      <a:pt x="11" y="37"/>
                      <a:pt x="11" y="36"/>
                    </a:cubicBezTo>
                    <a:cubicBezTo>
                      <a:pt x="11" y="36"/>
                      <a:pt x="12" y="35"/>
                      <a:pt x="12" y="35"/>
                    </a:cubicBezTo>
                    <a:cubicBezTo>
                      <a:pt x="14" y="33"/>
                      <a:pt x="14" y="33"/>
                      <a:pt x="14" y="33"/>
                    </a:cubicBezTo>
                    <a:cubicBezTo>
                      <a:pt x="14" y="33"/>
                      <a:pt x="14" y="33"/>
                      <a:pt x="15" y="32"/>
                    </a:cubicBezTo>
                    <a:cubicBezTo>
                      <a:pt x="15" y="32"/>
                      <a:pt x="15" y="32"/>
                      <a:pt x="15" y="32"/>
                    </a:cubicBezTo>
                    <a:cubicBezTo>
                      <a:pt x="16" y="31"/>
                      <a:pt x="16" y="31"/>
                      <a:pt x="16" y="31"/>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8" y="29"/>
                      <a:pt x="18" y="29"/>
                      <a:pt x="18" y="29"/>
                    </a:cubicBezTo>
                    <a:cubicBezTo>
                      <a:pt x="19" y="29"/>
                      <a:pt x="19" y="29"/>
                      <a:pt x="19" y="29"/>
                    </a:cubicBezTo>
                    <a:cubicBezTo>
                      <a:pt x="19" y="28"/>
                      <a:pt x="19" y="28"/>
                      <a:pt x="19" y="28"/>
                    </a:cubicBezTo>
                    <a:cubicBezTo>
                      <a:pt x="20" y="28"/>
                      <a:pt x="20" y="28"/>
                      <a:pt x="20" y="28"/>
                    </a:cubicBezTo>
                    <a:cubicBezTo>
                      <a:pt x="18" y="25"/>
                      <a:pt x="17" y="22"/>
                      <a:pt x="16" y="19"/>
                    </a:cubicBezTo>
                    <a:cubicBezTo>
                      <a:pt x="16" y="19"/>
                      <a:pt x="16" y="19"/>
                      <a:pt x="16" y="19"/>
                    </a:cubicBezTo>
                    <a:cubicBezTo>
                      <a:pt x="16" y="20"/>
                      <a:pt x="15" y="21"/>
                      <a:pt x="14" y="22"/>
                    </a:cubicBezTo>
                    <a:cubicBezTo>
                      <a:pt x="14" y="22"/>
                      <a:pt x="14" y="23"/>
                      <a:pt x="13" y="23"/>
                    </a:cubicBezTo>
                    <a:cubicBezTo>
                      <a:pt x="12" y="25"/>
                      <a:pt x="12" y="25"/>
                      <a:pt x="12" y="25"/>
                    </a:cubicBezTo>
                    <a:cubicBezTo>
                      <a:pt x="10" y="28"/>
                      <a:pt x="8" y="32"/>
                      <a:pt x="7" y="35"/>
                    </a:cubicBezTo>
                    <a:cubicBezTo>
                      <a:pt x="6" y="37"/>
                      <a:pt x="6" y="39"/>
                      <a:pt x="6" y="40"/>
                    </a:cubicBezTo>
                    <a:cubicBezTo>
                      <a:pt x="6" y="41"/>
                      <a:pt x="5" y="42"/>
                      <a:pt x="5" y="42"/>
                    </a:cubicBezTo>
                    <a:cubicBezTo>
                      <a:pt x="5" y="42"/>
                      <a:pt x="5" y="41"/>
                      <a:pt x="4" y="40"/>
                    </a:cubicBezTo>
                    <a:cubicBezTo>
                      <a:pt x="4" y="39"/>
                      <a:pt x="3" y="37"/>
                      <a:pt x="3" y="35"/>
                    </a:cubicBezTo>
                    <a:cubicBezTo>
                      <a:pt x="2" y="34"/>
                      <a:pt x="2" y="33"/>
                      <a:pt x="2" y="32"/>
                    </a:cubicBezTo>
                    <a:cubicBezTo>
                      <a:pt x="2" y="31"/>
                      <a:pt x="2" y="29"/>
                      <a:pt x="3" y="28"/>
                    </a:cubicBezTo>
                    <a:cubicBezTo>
                      <a:pt x="3" y="27"/>
                      <a:pt x="3" y="27"/>
                      <a:pt x="3" y="26"/>
                    </a:cubicBezTo>
                    <a:cubicBezTo>
                      <a:pt x="4" y="25"/>
                      <a:pt x="4" y="25"/>
                      <a:pt x="4" y="24"/>
                    </a:cubicBezTo>
                    <a:cubicBezTo>
                      <a:pt x="5" y="23"/>
                      <a:pt x="5" y="21"/>
                      <a:pt x="6" y="20"/>
                    </a:cubicBezTo>
                    <a:cubicBezTo>
                      <a:pt x="8" y="19"/>
                      <a:pt x="8" y="19"/>
                      <a:pt x="8" y="19"/>
                    </a:cubicBezTo>
                    <a:cubicBezTo>
                      <a:pt x="8" y="18"/>
                      <a:pt x="8" y="18"/>
                      <a:pt x="9" y="17"/>
                    </a:cubicBezTo>
                    <a:cubicBezTo>
                      <a:pt x="10" y="16"/>
                      <a:pt x="11" y="16"/>
                      <a:pt x="11" y="15"/>
                    </a:cubicBezTo>
                    <a:cubicBezTo>
                      <a:pt x="12" y="14"/>
                      <a:pt x="12" y="13"/>
                      <a:pt x="13" y="13"/>
                    </a:cubicBezTo>
                    <a:cubicBezTo>
                      <a:pt x="13" y="12"/>
                      <a:pt x="14" y="11"/>
                      <a:pt x="14" y="11"/>
                    </a:cubicBezTo>
                    <a:cubicBezTo>
                      <a:pt x="14" y="7"/>
                      <a:pt x="13" y="4"/>
                      <a:pt x="13" y="1"/>
                    </a:cubicBezTo>
                    <a:moveTo>
                      <a:pt x="23" y="7"/>
                    </a:moveTo>
                    <a:cubicBezTo>
                      <a:pt x="23" y="7"/>
                      <a:pt x="23" y="7"/>
                      <a:pt x="23" y="7"/>
                    </a:cubicBezTo>
                    <a:moveTo>
                      <a:pt x="22" y="0"/>
                    </a:moveTo>
                    <a:cubicBezTo>
                      <a:pt x="22" y="6"/>
                      <a:pt x="23" y="12"/>
                      <a:pt x="23" y="17"/>
                    </a:cubicBezTo>
                    <a:cubicBezTo>
                      <a:pt x="24" y="18"/>
                      <a:pt x="24" y="20"/>
                      <a:pt x="24" y="21"/>
                    </a:cubicBezTo>
                    <a:cubicBezTo>
                      <a:pt x="24" y="21"/>
                      <a:pt x="24" y="21"/>
                      <a:pt x="24" y="20"/>
                    </a:cubicBezTo>
                    <a:cubicBezTo>
                      <a:pt x="25" y="19"/>
                      <a:pt x="25" y="19"/>
                      <a:pt x="25" y="18"/>
                    </a:cubicBezTo>
                    <a:cubicBezTo>
                      <a:pt x="25" y="18"/>
                      <a:pt x="25" y="18"/>
                      <a:pt x="25" y="18"/>
                    </a:cubicBezTo>
                    <a:cubicBezTo>
                      <a:pt x="25" y="17"/>
                      <a:pt x="25" y="17"/>
                      <a:pt x="25" y="17"/>
                    </a:cubicBezTo>
                    <a:cubicBezTo>
                      <a:pt x="25" y="17"/>
                      <a:pt x="25" y="17"/>
                      <a:pt x="25" y="17"/>
                    </a:cubicBezTo>
                    <a:cubicBezTo>
                      <a:pt x="25" y="17"/>
                      <a:pt x="25" y="17"/>
                      <a:pt x="25" y="17"/>
                    </a:cubicBezTo>
                    <a:cubicBezTo>
                      <a:pt x="25" y="17"/>
                      <a:pt x="25" y="17"/>
                      <a:pt x="25" y="17"/>
                    </a:cubicBezTo>
                    <a:cubicBezTo>
                      <a:pt x="25" y="16"/>
                      <a:pt x="25" y="16"/>
                      <a:pt x="25" y="16"/>
                    </a:cubicBezTo>
                    <a:cubicBezTo>
                      <a:pt x="26" y="15"/>
                      <a:pt x="26" y="15"/>
                      <a:pt x="26" y="14"/>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3"/>
                      <a:pt x="26" y="13"/>
                      <a:pt x="26" y="13"/>
                    </a:cubicBezTo>
                    <a:cubicBezTo>
                      <a:pt x="26" y="12"/>
                      <a:pt x="26" y="12"/>
                      <a:pt x="26" y="12"/>
                    </a:cubicBezTo>
                    <a:cubicBezTo>
                      <a:pt x="26" y="12"/>
                      <a:pt x="26" y="12"/>
                      <a:pt x="26" y="12"/>
                    </a:cubicBezTo>
                    <a:cubicBezTo>
                      <a:pt x="26" y="11"/>
                      <a:pt x="26" y="9"/>
                      <a:pt x="25" y="8"/>
                    </a:cubicBezTo>
                    <a:cubicBezTo>
                      <a:pt x="25" y="9"/>
                      <a:pt x="25" y="9"/>
                      <a:pt x="25" y="9"/>
                    </a:cubicBezTo>
                    <a:cubicBezTo>
                      <a:pt x="25" y="8"/>
                      <a:pt x="25" y="7"/>
                      <a:pt x="25" y="7"/>
                    </a:cubicBezTo>
                    <a:cubicBezTo>
                      <a:pt x="25" y="6"/>
                      <a:pt x="25" y="6"/>
                      <a:pt x="25" y="6"/>
                    </a:cubicBezTo>
                    <a:cubicBezTo>
                      <a:pt x="25" y="5"/>
                      <a:pt x="25" y="5"/>
                      <a:pt x="25" y="5"/>
                    </a:cubicBezTo>
                    <a:cubicBezTo>
                      <a:pt x="25" y="5"/>
                      <a:pt x="25" y="5"/>
                      <a:pt x="25" y="5"/>
                    </a:cubicBezTo>
                    <a:cubicBezTo>
                      <a:pt x="25" y="5"/>
                      <a:pt x="24" y="5"/>
                      <a:pt x="24" y="4"/>
                    </a:cubicBezTo>
                    <a:cubicBezTo>
                      <a:pt x="24" y="4"/>
                      <a:pt x="24" y="4"/>
                      <a:pt x="24" y="4"/>
                    </a:cubicBezTo>
                    <a:cubicBezTo>
                      <a:pt x="24" y="4"/>
                      <a:pt x="24" y="4"/>
                      <a:pt x="24" y="4"/>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4" y="3"/>
                      <a:pt x="24" y="3"/>
                      <a:pt x="24" y="3"/>
                    </a:cubicBezTo>
                    <a:cubicBezTo>
                      <a:pt x="23" y="2"/>
                      <a:pt x="23" y="2"/>
                      <a:pt x="23" y="1"/>
                    </a:cubicBezTo>
                    <a:cubicBezTo>
                      <a:pt x="22" y="1"/>
                      <a:pt x="22" y="1"/>
                      <a:pt x="22" y="1"/>
                    </a:cubicBezTo>
                    <a:cubicBezTo>
                      <a:pt x="22" y="1"/>
                      <a:pt x="22" y="0"/>
                      <a:pt x="22"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3" name="Freeform 577">
                <a:extLst>
                  <a:ext uri="{FF2B5EF4-FFF2-40B4-BE49-F238E27FC236}">
                    <a16:creationId xmlns:a16="http://schemas.microsoft.com/office/drawing/2014/main" id="{222C25E2-D487-46A8-9554-EFE18D58A524}"/>
                  </a:ext>
                </a:extLst>
              </p:cNvPr>
              <p:cNvSpPr>
                <a:spLocks/>
              </p:cNvSpPr>
              <p:nvPr/>
            </p:nvSpPr>
            <p:spPr bwMode="auto">
              <a:xfrm>
                <a:off x="1755" y="2589"/>
                <a:ext cx="26" cy="71"/>
              </a:xfrm>
              <a:custGeom>
                <a:avLst/>
                <a:gdLst>
                  <a:gd name="T0" fmla="*/ 5 w 11"/>
                  <a:gd name="T1" fmla="*/ 0 h 30"/>
                  <a:gd name="T2" fmla="*/ 0 w 11"/>
                  <a:gd name="T3" fmla="*/ 3 h 30"/>
                  <a:gd name="T4" fmla="*/ 1 w 11"/>
                  <a:gd name="T5" fmla="*/ 13 h 30"/>
                  <a:gd name="T6" fmla="*/ 2 w 11"/>
                  <a:gd name="T7" fmla="*/ 12 h 30"/>
                  <a:gd name="T8" fmla="*/ 4 w 11"/>
                  <a:gd name="T9" fmla="*/ 9 h 30"/>
                  <a:gd name="T10" fmla="*/ 5 w 11"/>
                  <a:gd name="T11" fmla="*/ 7 h 30"/>
                  <a:gd name="T12" fmla="*/ 5 w 11"/>
                  <a:gd name="T13" fmla="*/ 7 h 30"/>
                  <a:gd name="T14" fmla="*/ 5 w 11"/>
                  <a:gd name="T15" fmla="*/ 9 h 30"/>
                  <a:gd name="T16" fmla="*/ 6 w 11"/>
                  <a:gd name="T17" fmla="*/ 11 h 30"/>
                  <a:gd name="T18" fmla="*/ 6 w 11"/>
                  <a:gd name="T19" fmla="*/ 14 h 30"/>
                  <a:gd name="T20" fmla="*/ 5 w 11"/>
                  <a:gd name="T21" fmla="*/ 17 h 30"/>
                  <a:gd name="T22" fmla="*/ 3 w 11"/>
                  <a:gd name="T23" fmla="*/ 21 h 30"/>
                  <a:gd name="T24" fmla="*/ 3 w 11"/>
                  <a:gd name="T25" fmla="*/ 21 h 30"/>
                  <a:gd name="T26" fmla="*/ 3 w 11"/>
                  <a:gd name="T27" fmla="*/ 21 h 30"/>
                  <a:gd name="T28" fmla="*/ 7 w 11"/>
                  <a:gd name="T29" fmla="*/ 30 h 30"/>
                  <a:gd name="T30" fmla="*/ 7 w 11"/>
                  <a:gd name="T31" fmla="*/ 29 h 30"/>
                  <a:gd name="T32" fmla="*/ 8 w 11"/>
                  <a:gd name="T33" fmla="*/ 29 h 30"/>
                  <a:gd name="T34" fmla="*/ 8 w 11"/>
                  <a:gd name="T35" fmla="*/ 28 h 30"/>
                  <a:gd name="T36" fmla="*/ 9 w 11"/>
                  <a:gd name="T37" fmla="*/ 26 h 30"/>
                  <a:gd name="T38" fmla="*/ 10 w 11"/>
                  <a:gd name="T39" fmla="*/ 25 h 30"/>
                  <a:gd name="T40" fmla="*/ 10 w 11"/>
                  <a:gd name="T41" fmla="*/ 25 h 30"/>
                  <a:gd name="T42" fmla="*/ 11 w 11"/>
                  <a:gd name="T43" fmla="*/ 24 h 30"/>
                  <a:gd name="T44" fmla="*/ 11 w 11"/>
                  <a:gd name="T45" fmla="*/ 23 h 30"/>
                  <a:gd name="T46" fmla="*/ 10 w 11"/>
                  <a:gd name="T47" fmla="*/ 19 h 30"/>
                  <a:gd name="T48" fmla="*/ 9 w 11"/>
                  <a:gd name="T49" fmla="*/ 2 h 30"/>
                  <a:gd name="T50" fmla="*/ 7 w 11"/>
                  <a:gd name="T51" fmla="*/ 1 h 30"/>
                  <a:gd name="T52" fmla="*/ 5 w 11"/>
                  <a:gd name="T5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30">
                    <a:moveTo>
                      <a:pt x="5" y="0"/>
                    </a:moveTo>
                    <a:cubicBezTo>
                      <a:pt x="3" y="0"/>
                      <a:pt x="1" y="1"/>
                      <a:pt x="0" y="3"/>
                    </a:cubicBezTo>
                    <a:cubicBezTo>
                      <a:pt x="0" y="6"/>
                      <a:pt x="1" y="9"/>
                      <a:pt x="1" y="13"/>
                    </a:cubicBezTo>
                    <a:cubicBezTo>
                      <a:pt x="2" y="12"/>
                      <a:pt x="2" y="12"/>
                      <a:pt x="2" y="12"/>
                    </a:cubicBezTo>
                    <a:cubicBezTo>
                      <a:pt x="3" y="11"/>
                      <a:pt x="3" y="9"/>
                      <a:pt x="4" y="9"/>
                    </a:cubicBezTo>
                    <a:cubicBezTo>
                      <a:pt x="5" y="7"/>
                      <a:pt x="5" y="7"/>
                      <a:pt x="5" y="7"/>
                    </a:cubicBezTo>
                    <a:cubicBezTo>
                      <a:pt x="5" y="7"/>
                      <a:pt x="5" y="7"/>
                      <a:pt x="5" y="7"/>
                    </a:cubicBezTo>
                    <a:cubicBezTo>
                      <a:pt x="5" y="8"/>
                      <a:pt x="5" y="8"/>
                      <a:pt x="5" y="9"/>
                    </a:cubicBezTo>
                    <a:cubicBezTo>
                      <a:pt x="6" y="9"/>
                      <a:pt x="6" y="10"/>
                      <a:pt x="6" y="11"/>
                    </a:cubicBezTo>
                    <a:cubicBezTo>
                      <a:pt x="6" y="12"/>
                      <a:pt x="6" y="13"/>
                      <a:pt x="6" y="14"/>
                    </a:cubicBezTo>
                    <a:cubicBezTo>
                      <a:pt x="6" y="15"/>
                      <a:pt x="5" y="16"/>
                      <a:pt x="5" y="17"/>
                    </a:cubicBezTo>
                    <a:cubicBezTo>
                      <a:pt x="5" y="18"/>
                      <a:pt x="4" y="19"/>
                      <a:pt x="3" y="21"/>
                    </a:cubicBezTo>
                    <a:cubicBezTo>
                      <a:pt x="3" y="21"/>
                      <a:pt x="3" y="21"/>
                      <a:pt x="3" y="21"/>
                    </a:cubicBezTo>
                    <a:cubicBezTo>
                      <a:pt x="3" y="21"/>
                      <a:pt x="3" y="21"/>
                      <a:pt x="3" y="21"/>
                    </a:cubicBezTo>
                    <a:cubicBezTo>
                      <a:pt x="4" y="24"/>
                      <a:pt x="5" y="27"/>
                      <a:pt x="7" y="30"/>
                    </a:cubicBezTo>
                    <a:cubicBezTo>
                      <a:pt x="7" y="29"/>
                      <a:pt x="7" y="29"/>
                      <a:pt x="7" y="29"/>
                    </a:cubicBezTo>
                    <a:cubicBezTo>
                      <a:pt x="8" y="29"/>
                      <a:pt x="8" y="29"/>
                      <a:pt x="8" y="29"/>
                    </a:cubicBezTo>
                    <a:cubicBezTo>
                      <a:pt x="8" y="28"/>
                      <a:pt x="8" y="28"/>
                      <a:pt x="8" y="28"/>
                    </a:cubicBezTo>
                    <a:cubicBezTo>
                      <a:pt x="9" y="26"/>
                      <a:pt x="9" y="26"/>
                      <a:pt x="9" y="26"/>
                    </a:cubicBezTo>
                    <a:cubicBezTo>
                      <a:pt x="9" y="26"/>
                      <a:pt x="10" y="26"/>
                      <a:pt x="10" y="25"/>
                    </a:cubicBezTo>
                    <a:cubicBezTo>
                      <a:pt x="10" y="25"/>
                      <a:pt x="10" y="25"/>
                      <a:pt x="10" y="25"/>
                    </a:cubicBezTo>
                    <a:cubicBezTo>
                      <a:pt x="11" y="24"/>
                      <a:pt x="11" y="24"/>
                      <a:pt x="11" y="24"/>
                    </a:cubicBezTo>
                    <a:cubicBezTo>
                      <a:pt x="11" y="24"/>
                      <a:pt x="11" y="23"/>
                      <a:pt x="11" y="23"/>
                    </a:cubicBezTo>
                    <a:cubicBezTo>
                      <a:pt x="11" y="22"/>
                      <a:pt x="11" y="20"/>
                      <a:pt x="10" y="19"/>
                    </a:cubicBezTo>
                    <a:cubicBezTo>
                      <a:pt x="10" y="14"/>
                      <a:pt x="9" y="8"/>
                      <a:pt x="9" y="2"/>
                    </a:cubicBezTo>
                    <a:cubicBezTo>
                      <a:pt x="8" y="2"/>
                      <a:pt x="7" y="1"/>
                      <a:pt x="7" y="1"/>
                    </a:cubicBezTo>
                    <a:cubicBezTo>
                      <a:pt x="6" y="1"/>
                      <a:pt x="5" y="0"/>
                      <a:pt x="5"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4" name="Freeform 578">
                <a:extLst>
                  <a:ext uri="{FF2B5EF4-FFF2-40B4-BE49-F238E27FC236}">
                    <a16:creationId xmlns:a16="http://schemas.microsoft.com/office/drawing/2014/main" id="{F1B2F782-DE4D-46F5-ADBC-BD4D49A244CA}"/>
                  </a:ext>
                </a:extLst>
              </p:cNvPr>
              <p:cNvSpPr>
                <a:spLocks noEditPoints="1"/>
              </p:cNvSpPr>
              <p:nvPr/>
            </p:nvSpPr>
            <p:spPr bwMode="auto">
              <a:xfrm>
                <a:off x="1729" y="2606"/>
                <a:ext cx="40" cy="88"/>
              </a:xfrm>
              <a:custGeom>
                <a:avLst/>
                <a:gdLst>
                  <a:gd name="T0" fmla="*/ 4 w 17"/>
                  <a:gd name="T1" fmla="*/ 22 h 37"/>
                  <a:gd name="T2" fmla="*/ 4 w 17"/>
                  <a:gd name="T3" fmla="*/ 22 h 37"/>
                  <a:gd name="T4" fmla="*/ 4 w 17"/>
                  <a:gd name="T5" fmla="*/ 22 h 37"/>
                  <a:gd name="T6" fmla="*/ 4 w 17"/>
                  <a:gd name="T7" fmla="*/ 22 h 37"/>
                  <a:gd name="T8" fmla="*/ 5 w 17"/>
                  <a:gd name="T9" fmla="*/ 20 h 37"/>
                  <a:gd name="T10" fmla="*/ 5 w 17"/>
                  <a:gd name="T11" fmla="*/ 20 h 37"/>
                  <a:gd name="T12" fmla="*/ 16 w 17"/>
                  <a:gd name="T13" fmla="*/ 0 h 37"/>
                  <a:gd name="T14" fmla="*/ 15 w 17"/>
                  <a:gd name="T15" fmla="*/ 2 h 37"/>
                  <a:gd name="T16" fmla="*/ 13 w 17"/>
                  <a:gd name="T17" fmla="*/ 5 h 37"/>
                  <a:gd name="T18" fmla="*/ 12 w 17"/>
                  <a:gd name="T19" fmla="*/ 6 h 37"/>
                  <a:gd name="T20" fmla="*/ 11 w 17"/>
                  <a:gd name="T21" fmla="*/ 8 h 37"/>
                  <a:gd name="T22" fmla="*/ 9 w 17"/>
                  <a:gd name="T23" fmla="*/ 10 h 37"/>
                  <a:gd name="T24" fmla="*/ 7 w 17"/>
                  <a:gd name="T25" fmla="*/ 12 h 37"/>
                  <a:gd name="T26" fmla="*/ 6 w 17"/>
                  <a:gd name="T27" fmla="*/ 14 h 37"/>
                  <a:gd name="T28" fmla="*/ 4 w 17"/>
                  <a:gd name="T29" fmla="*/ 15 h 37"/>
                  <a:gd name="T30" fmla="*/ 2 w 17"/>
                  <a:gd name="T31" fmla="*/ 19 h 37"/>
                  <a:gd name="T32" fmla="*/ 1 w 17"/>
                  <a:gd name="T33" fmla="*/ 21 h 37"/>
                  <a:gd name="T34" fmla="*/ 1 w 17"/>
                  <a:gd name="T35" fmla="*/ 23 h 37"/>
                  <a:gd name="T36" fmla="*/ 0 w 17"/>
                  <a:gd name="T37" fmla="*/ 27 h 37"/>
                  <a:gd name="T38" fmla="*/ 1 w 17"/>
                  <a:gd name="T39" fmla="*/ 30 h 37"/>
                  <a:gd name="T40" fmla="*/ 2 w 17"/>
                  <a:gd name="T41" fmla="*/ 35 h 37"/>
                  <a:gd name="T42" fmla="*/ 3 w 17"/>
                  <a:gd name="T43" fmla="*/ 37 h 37"/>
                  <a:gd name="T44" fmla="*/ 4 w 17"/>
                  <a:gd name="T45" fmla="*/ 35 h 37"/>
                  <a:gd name="T46" fmla="*/ 5 w 17"/>
                  <a:gd name="T47" fmla="*/ 30 h 37"/>
                  <a:gd name="T48" fmla="*/ 10 w 17"/>
                  <a:gd name="T49" fmla="*/ 20 h 37"/>
                  <a:gd name="T50" fmla="*/ 11 w 17"/>
                  <a:gd name="T51" fmla="*/ 18 h 37"/>
                  <a:gd name="T52" fmla="*/ 12 w 17"/>
                  <a:gd name="T53" fmla="*/ 17 h 37"/>
                  <a:gd name="T54" fmla="*/ 14 w 17"/>
                  <a:gd name="T55" fmla="*/ 14 h 37"/>
                  <a:gd name="T56" fmla="*/ 14 w 17"/>
                  <a:gd name="T57" fmla="*/ 14 h 37"/>
                  <a:gd name="T58" fmla="*/ 16 w 17"/>
                  <a:gd name="T59" fmla="*/ 10 h 37"/>
                  <a:gd name="T60" fmla="*/ 17 w 17"/>
                  <a:gd name="T61" fmla="*/ 7 h 37"/>
                  <a:gd name="T62" fmla="*/ 17 w 17"/>
                  <a:gd name="T63" fmla="*/ 4 h 37"/>
                  <a:gd name="T64" fmla="*/ 16 w 17"/>
                  <a:gd name="T65" fmla="*/ 2 h 37"/>
                  <a:gd name="T66" fmla="*/ 16 w 17"/>
                  <a:gd name="T67" fmla="*/ 0 h 37"/>
                  <a:gd name="T68" fmla="*/ 16 w 17"/>
                  <a:gd name="T6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 h="37">
                    <a:moveTo>
                      <a:pt x="4" y="22"/>
                    </a:moveTo>
                    <a:cubicBezTo>
                      <a:pt x="4" y="22"/>
                      <a:pt x="4" y="22"/>
                      <a:pt x="4" y="22"/>
                    </a:cubicBezTo>
                    <a:cubicBezTo>
                      <a:pt x="4" y="22"/>
                      <a:pt x="4" y="22"/>
                      <a:pt x="4" y="22"/>
                    </a:cubicBezTo>
                    <a:cubicBezTo>
                      <a:pt x="4" y="22"/>
                      <a:pt x="4" y="22"/>
                      <a:pt x="4" y="22"/>
                    </a:cubicBezTo>
                    <a:moveTo>
                      <a:pt x="5" y="20"/>
                    </a:moveTo>
                    <a:cubicBezTo>
                      <a:pt x="5" y="20"/>
                      <a:pt x="5" y="20"/>
                      <a:pt x="5" y="20"/>
                    </a:cubicBezTo>
                    <a:moveTo>
                      <a:pt x="16" y="0"/>
                    </a:moveTo>
                    <a:cubicBezTo>
                      <a:pt x="16" y="0"/>
                      <a:pt x="16" y="0"/>
                      <a:pt x="15" y="2"/>
                    </a:cubicBezTo>
                    <a:cubicBezTo>
                      <a:pt x="14" y="2"/>
                      <a:pt x="14" y="4"/>
                      <a:pt x="13" y="5"/>
                    </a:cubicBezTo>
                    <a:cubicBezTo>
                      <a:pt x="13" y="5"/>
                      <a:pt x="13" y="5"/>
                      <a:pt x="12" y="6"/>
                    </a:cubicBezTo>
                    <a:cubicBezTo>
                      <a:pt x="12" y="6"/>
                      <a:pt x="11" y="7"/>
                      <a:pt x="11" y="8"/>
                    </a:cubicBezTo>
                    <a:cubicBezTo>
                      <a:pt x="10" y="8"/>
                      <a:pt x="10" y="9"/>
                      <a:pt x="9" y="10"/>
                    </a:cubicBezTo>
                    <a:cubicBezTo>
                      <a:pt x="9" y="11"/>
                      <a:pt x="8" y="11"/>
                      <a:pt x="7" y="12"/>
                    </a:cubicBezTo>
                    <a:cubicBezTo>
                      <a:pt x="6" y="13"/>
                      <a:pt x="6" y="13"/>
                      <a:pt x="6" y="14"/>
                    </a:cubicBezTo>
                    <a:cubicBezTo>
                      <a:pt x="4" y="15"/>
                      <a:pt x="4" y="15"/>
                      <a:pt x="4" y="15"/>
                    </a:cubicBezTo>
                    <a:cubicBezTo>
                      <a:pt x="3" y="16"/>
                      <a:pt x="3" y="18"/>
                      <a:pt x="2" y="19"/>
                    </a:cubicBezTo>
                    <a:cubicBezTo>
                      <a:pt x="2" y="20"/>
                      <a:pt x="2" y="20"/>
                      <a:pt x="1" y="21"/>
                    </a:cubicBezTo>
                    <a:cubicBezTo>
                      <a:pt x="1" y="22"/>
                      <a:pt x="1" y="22"/>
                      <a:pt x="1" y="23"/>
                    </a:cubicBezTo>
                    <a:cubicBezTo>
                      <a:pt x="0" y="24"/>
                      <a:pt x="0" y="26"/>
                      <a:pt x="0" y="27"/>
                    </a:cubicBezTo>
                    <a:cubicBezTo>
                      <a:pt x="0" y="28"/>
                      <a:pt x="0" y="29"/>
                      <a:pt x="1" y="30"/>
                    </a:cubicBezTo>
                    <a:cubicBezTo>
                      <a:pt x="1" y="32"/>
                      <a:pt x="2" y="34"/>
                      <a:pt x="2" y="35"/>
                    </a:cubicBezTo>
                    <a:cubicBezTo>
                      <a:pt x="3" y="36"/>
                      <a:pt x="3" y="37"/>
                      <a:pt x="3" y="37"/>
                    </a:cubicBezTo>
                    <a:cubicBezTo>
                      <a:pt x="3" y="37"/>
                      <a:pt x="4" y="36"/>
                      <a:pt x="4" y="35"/>
                    </a:cubicBezTo>
                    <a:cubicBezTo>
                      <a:pt x="4" y="34"/>
                      <a:pt x="4" y="32"/>
                      <a:pt x="5" y="30"/>
                    </a:cubicBezTo>
                    <a:cubicBezTo>
                      <a:pt x="6" y="27"/>
                      <a:pt x="8" y="23"/>
                      <a:pt x="10" y="20"/>
                    </a:cubicBezTo>
                    <a:cubicBezTo>
                      <a:pt x="11" y="18"/>
                      <a:pt x="11" y="18"/>
                      <a:pt x="11" y="18"/>
                    </a:cubicBezTo>
                    <a:cubicBezTo>
                      <a:pt x="12" y="18"/>
                      <a:pt x="12" y="17"/>
                      <a:pt x="12" y="17"/>
                    </a:cubicBezTo>
                    <a:cubicBezTo>
                      <a:pt x="13" y="16"/>
                      <a:pt x="14" y="15"/>
                      <a:pt x="14" y="14"/>
                    </a:cubicBezTo>
                    <a:cubicBezTo>
                      <a:pt x="14" y="14"/>
                      <a:pt x="14" y="14"/>
                      <a:pt x="14" y="14"/>
                    </a:cubicBezTo>
                    <a:cubicBezTo>
                      <a:pt x="15" y="12"/>
                      <a:pt x="16" y="11"/>
                      <a:pt x="16" y="10"/>
                    </a:cubicBezTo>
                    <a:cubicBezTo>
                      <a:pt x="16" y="9"/>
                      <a:pt x="17" y="8"/>
                      <a:pt x="17" y="7"/>
                    </a:cubicBezTo>
                    <a:cubicBezTo>
                      <a:pt x="17" y="6"/>
                      <a:pt x="17" y="5"/>
                      <a:pt x="17" y="4"/>
                    </a:cubicBezTo>
                    <a:cubicBezTo>
                      <a:pt x="17" y="3"/>
                      <a:pt x="17" y="2"/>
                      <a:pt x="16" y="2"/>
                    </a:cubicBezTo>
                    <a:cubicBezTo>
                      <a:pt x="16" y="1"/>
                      <a:pt x="16" y="1"/>
                      <a:pt x="16" y="0"/>
                    </a:cubicBezTo>
                    <a:cubicBezTo>
                      <a:pt x="16" y="0"/>
                      <a:pt x="16" y="0"/>
                      <a:pt x="16"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5" name="Freeform 579">
                <a:extLst>
                  <a:ext uri="{FF2B5EF4-FFF2-40B4-BE49-F238E27FC236}">
                    <a16:creationId xmlns:a16="http://schemas.microsoft.com/office/drawing/2014/main" id="{FDF5B203-D5C0-40CC-81D9-2CAF4CF07ED3}"/>
                  </a:ext>
                </a:extLst>
              </p:cNvPr>
              <p:cNvSpPr>
                <a:spLocks noEditPoints="1"/>
              </p:cNvSpPr>
              <p:nvPr/>
            </p:nvSpPr>
            <p:spPr bwMode="auto">
              <a:xfrm>
                <a:off x="1767" y="266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moveTo>
                      <a:pt x="0" y="0"/>
                    </a:moveTo>
                    <a:cubicBezTo>
                      <a:pt x="0" y="0"/>
                      <a:pt x="0" y="0"/>
                      <a:pt x="0" y="0"/>
                    </a:cubicBezTo>
                    <a:cubicBezTo>
                      <a:pt x="0" y="0"/>
                      <a:pt x="0" y="0"/>
                      <a:pt x="0" y="0"/>
                    </a:cubicBezTo>
                    <a:cubicBezTo>
                      <a:pt x="0" y="0"/>
                      <a:pt x="0" y="0"/>
                      <a:pt x="0"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6" name="Freeform 580">
                <a:extLst>
                  <a:ext uri="{FF2B5EF4-FFF2-40B4-BE49-F238E27FC236}">
                    <a16:creationId xmlns:a16="http://schemas.microsoft.com/office/drawing/2014/main" id="{34AEDE0D-8D4E-4A42-BC19-5B71AF1BAA01}"/>
                  </a:ext>
                </a:extLst>
              </p:cNvPr>
              <p:cNvSpPr>
                <a:spLocks noEditPoints="1"/>
              </p:cNvSpPr>
              <p:nvPr/>
            </p:nvSpPr>
            <p:spPr bwMode="auto">
              <a:xfrm>
                <a:off x="1934" y="2283"/>
                <a:ext cx="299" cy="64"/>
              </a:xfrm>
              <a:custGeom>
                <a:avLst/>
                <a:gdLst>
                  <a:gd name="T0" fmla="*/ 40 w 126"/>
                  <a:gd name="T1" fmla="*/ 6 h 27"/>
                  <a:gd name="T2" fmla="*/ 20 w 126"/>
                  <a:gd name="T3" fmla="*/ 7 h 27"/>
                  <a:gd name="T4" fmla="*/ 16 w 126"/>
                  <a:gd name="T5" fmla="*/ 9 h 27"/>
                  <a:gd name="T6" fmla="*/ 40 w 126"/>
                  <a:gd name="T7" fmla="*/ 11 h 27"/>
                  <a:gd name="T8" fmla="*/ 46 w 126"/>
                  <a:gd name="T9" fmla="*/ 6 h 27"/>
                  <a:gd name="T10" fmla="*/ 42 w 126"/>
                  <a:gd name="T11" fmla="*/ 7 h 27"/>
                  <a:gd name="T12" fmla="*/ 73 w 126"/>
                  <a:gd name="T13" fmla="*/ 18 h 27"/>
                  <a:gd name="T14" fmla="*/ 80 w 126"/>
                  <a:gd name="T15" fmla="*/ 17 h 27"/>
                  <a:gd name="T16" fmla="*/ 75 w 126"/>
                  <a:gd name="T17" fmla="*/ 17 h 27"/>
                  <a:gd name="T18" fmla="*/ 108 w 126"/>
                  <a:gd name="T19" fmla="*/ 9 h 27"/>
                  <a:gd name="T20" fmla="*/ 108 w 126"/>
                  <a:gd name="T21" fmla="*/ 8 h 27"/>
                  <a:gd name="T22" fmla="*/ 112 w 126"/>
                  <a:gd name="T23" fmla="*/ 8 h 27"/>
                  <a:gd name="T24" fmla="*/ 72 w 126"/>
                  <a:gd name="T25" fmla="*/ 3 h 27"/>
                  <a:gd name="T26" fmla="*/ 70 w 126"/>
                  <a:gd name="T27" fmla="*/ 5 h 27"/>
                  <a:gd name="T28" fmla="*/ 74 w 126"/>
                  <a:gd name="T29" fmla="*/ 5 h 27"/>
                  <a:gd name="T30" fmla="*/ 82 w 126"/>
                  <a:gd name="T31" fmla="*/ 6 h 27"/>
                  <a:gd name="T32" fmla="*/ 116 w 126"/>
                  <a:gd name="T33" fmla="*/ 12 h 27"/>
                  <a:gd name="T34" fmla="*/ 114 w 126"/>
                  <a:gd name="T35" fmla="*/ 14 h 27"/>
                  <a:gd name="T36" fmla="*/ 81 w 126"/>
                  <a:gd name="T37" fmla="*/ 11 h 27"/>
                  <a:gd name="T38" fmla="*/ 63 w 126"/>
                  <a:gd name="T39" fmla="*/ 13 h 27"/>
                  <a:gd name="T40" fmla="*/ 57 w 126"/>
                  <a:gd name="T41" fmla="*/ 17 h 27"/>
                  <a:gd name="T42" fmla="*/ 55 w 126"/>
                  <a:gd name="T43" fmla="*/ 18 h 27"/>
                  <a:gd name="T44" fmla="*/ 51 w 126"/>
                  <a:gd name="T45" fmla="*/ 19 h 27"/>
                  <a:gd name="T46" fmla="*/ 37 w 126"/>
                  <a:gd name="T47" fmla="*/ 18 h 27"/>
                  <a:gd name="T48" fmla="*/ 7 w 126"/>
                  <a:gd name="T49" fmla="*/ 18 h 27"/>
                  <a:gd name="T50" fmla="*/ 0 w 126"/>
                  <a:gd name="T51" fmla="*/ 18 h 27"/>
                  <a:gd name="T52" fmla="*/ 2 w 126"/>
                  <a:gd name="T53" fmla="*/ 20 h 27"/>
                  <a:gd name="T54" fmla="*/ 10 w 126"/>
                  <a:gd name="T55" fmla="*/ 24 h 27"/>
                  <a:gd name="T56" fmla="*/ 12 w 126"/>
                  <a:gd name="T57" fmla="*/ 25 h 27"/>
                  <a:gd name="T58" fmla="*/ 12 w 126"/>
                  <a:gd name="T59" fmla="*/ 25 h 27"/>
                  <a:gd name="T60" fmla="*/ 23 w 126"/>
                  <a:gd name="T61" fmla="*/ 27 h 27"/>
                  <a:gd name="T62" fmla="*/ 34 w 126"/>
                  <a:gd name="T63" fmla="*/ 27 h 27"/>
                  <a:gd name="T64" fmla="*/ 46 w 126"/>
                  <a:gd name="T65" fmla="*/ 25 h 27"/>
                  <a:gd name="T66" fmla="*/ 54 w 126"/>
                  <a:gd name="T67" fmla="*/ 23 h 27"/>
                  <a:gd name="T68" fmla="*/ 62 w 126"/>
                  <a:gd name="T69" fmla="*/ 21 h 27"/>
                  <a:gd name="T70" fmla="*/ 70 w 126"/>
                  <a:gd name="T71" fmla="*/ 18 h 27"/>
                  <a:gd name="T72" fmla="*/ 73 w 126"/>
                  <a:gd name="T73" fmla="*/ 18 h 27"/>
                  <a:gd name="T74" fmla="*/ 75 w 126"/>
                  <a:gd name="T75" fmla="*/ 17 h 27"/>
                  <a:gd name="T76" fmla="*/ 78 w 126"/>
                  <a:gd name="T77" fmla="*/ 17 h 27"/>
                  <a:gd name="T78" fmla="*/ 85 w 126"/>
                  <a:gd name="T79" fmla="*/ 18 h 27"/>
                  <a:gd name="T80" fmla="*/ 96 w 126"/>
                  <a:gd name="T81" fmla="*/ 21 h 27"/>
                  <a:gd name="T82" fmla="*/ 106 w 126"/>
                  <a:gd name="T83" fmla="*/ 22 h 27"/>
                  <a:gd name="T84" fmla="*/ 109 w 126"/>
                  <a:gd name="T85" fmla="*/ 22 h 27"/>
                  <a:gd name="T86" fmla="*/ 114 w 126"/>
                  <a:gd name="T87" fmla="*/ 21 h 27"/>
                  <a:gd name="T88" fmla="*/ 116 w 126"/>
                  <a:gd name="T89" fmla="*/ 20 h 27"/>
                  <a:gd name="T90" fmla="*/ 123 w 126"/>
                  <a:gd name="T91" fmla="*/ 15 h 27"/>
                  <a:gd name="T92" fmla="*/ 114 w 126"/>
                  <a:gd name="T93" fmla="*/ 7 h 27"/>
                  <a:gd name="T94" fmla="*/ 109 w 126"/>
                  <a:gd name="T95" fmla="*/ 8 h 27"/>
                  <a:gd name="T96" fmla="*/ 107 w 126"/>
                  <a:gd name="T97" fmla="*/ 8 h 27"/>
                  <a:gd name="T98" fmla="*/ 99 w 126"/>
                  <a:gd name="T99" fmla="*/ 6 h 27"/>
                  <a:gd name="T100" fmla="*/ 84 w 126"/>
                  <a:gd name="T101" fmla="*/ 2 h 27"/>
                  <a:gd name="T102" fmla="*/ 83 w 126"/>
                  <a:gd name="T103" fmla="*/ 1 h 27"/>
                  <a:gd name="T104" fmla="*/ 75 w 126"/>
                  <a:gd name="T10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6" h="27">
                    <a:moveTo>
                      <a:pt x="42" y="7"/>
                    </a:moveTo>
                    <a:cubicBezTo>
                      <a:pt x="42" y="7"/>
                      <a:pt x="42" y="7"/>
                      <a:pt x="42" y="7"/>
                    </a:cubicBezTo>
                    <a:cubicBezTo>
                      <a:pt x="42" y="7"/>
                      <a:pt x="42" y="7"/>
                      <a:pt x="42" y="7"/>
                    </a:cubicBezTo>
                    <a:cubicBezTo>
                      <a:pt x="42" y="7"/>
                      <a:pt x="42" y="7"/>
                      <a:pt x="42" y="7"/>
                    </a:cubicBezTo>
                    <a:moveTo>
                      <a:pt x="40" y="6"/>
                    </a:moveTo>
                    <a:cubicBezTo>
                      <a:pt x="40" y="6"/>
                      <a:pt x="41" y="6"/>
                      <a:pt x="42" y="7"/>
                    </a:cubicBezTo>
                    <a:cubicBezTo>
                      <a:pt x="32" y="7"/>
                      <a:pt x="32" y="7"/>
                      <a:pt x="32" y="7"/>
                    </a:cubicBezTo>
                    <a:cubicBezTo>
                      <a:pt x="31" y="7"/>
                      <a:pt x="30" y="7"/>
                      <a:pt x="29" y="7"/>
                    </a:cubicBezTo>
                    <a:cubicBezTo>
                      <a:pt x="26" y="7"/>
                      <a:pt x="24" y="7"/>
                      <a:pt x="21" y="7"/>
                    </a:cubicBezTo>
                    <a:cubicBezTo>
                      <a:pt x="20" y="7"/>
                      <a:pt x="20" y="7"/>
                      <a:pt x="20" y="7"/>
                    </a:cubicBezTo>
                    <a:cubicBezTo>
                      <a:pt x="18" y="7"/>
                      <a:pt x="18" y="7"/>
                      <a:pt x="18" y="7"/>
                    </a:cubicBezTo>
                    <a:cubicBezTo>
                      <a:pt x="17" y="7"/>
                      <a:pt x="17" y="7"/>
                      <a:pt x="17" y="7"/>
                    </a:cubicBezTo>
                    <a:cubicBezTo>
                      <a:pt x="17" y="7"/>
                      <a:pt x="17" y="7"/>
                      <a:pt x="17" y="7"/>
                    </a:cubicBezTo>
                    <a:cubicBezTo>
                      <a:pt x="16" y="9"/>
                      <a:pt x="16" y="9"/>
                      <a:pt x="16" y="9"/>
                    </a:cubicBezTo>
                    <a:cubicBezTo>
                      <a:pt x="16" y="9"/>
                      <a:pt x="16" y="9"/>
                      <a:pt x="16" y="9"/>
                    </a:cubicBezTo>
                    <a:cubicBezTo>
                      <a:pt x="15" y="9"/>
                      <a:pt x="15" y="9"/>
                      <a:pt x="15" y="9"/>
                    </a:cubicBezTo>
                    <a:cubicBezTo>
                      <a:pt x="14" y="11"/>
                      <a:pt x="14" y="11"/>
                      <a:pt x="14" y="11"/>
                    </a:cubicBezTo>
                    <a:cubicBezTo>
                      <a:pt x="16" y="11"/>
                      <a:pt x="18" y="11"/>
                      <a:pt x="19" y="11"/>
                    </a:cubicBezTo>
                    <a:cubicBezTo>
                      <a:pt x="23" y="12"/>
                      <a:pt x="26" y="12"/>
                      <a:pt x="29" y="12"/>
                    </a:cubicBezTo>
                    <a:cubicBezTo>
                      <a:pt x="33" y="12"/>
                      <a:pt x="37" y="12"/>
                      <a:pt x="40" y="11"/>
                    </a:cubicBezTo>
                    <a:cubicBezTo>
                      <a:pt x="41" y="11"/>
                      <a:pt x="41" y="10"/>
                      <a:pt x="42" y="10"/>
                    </a:cubicBezTo>
                    <a:cubicBezTo>
                      <a:pt x="42" y="9"/>
                      <a:pt x="42" y="9"/>
                      <a:pt x="42" y="9"/>
                    </a:cubicBezTo>
                    <a:cubicBezTo>
                      <a:pt x="45" y="7"/>
                      <a:pt x="45" y="7"/>
                      <a:pt x="45" y="7"/>
                    </a:cubicBezTo>
                    <a:cubicBezTo>
                      <a:pt x="46" y="7"/>
                      <a:pt x="46" y="7"/>
                      <a:pt x="46" y="7"/>
                    </a:cubicBezTo>
                    <a:cubicBezTo>
                      <a:pt x="46" y="6"/>
                      <a:pt x="46" y="6"/>
                      <a:pt x="46" y="6"/>
                    </a:cubicBezTo>
                    <a:cubicBezTo>
                      <a:pt x="47" y="6"/>
                      <a:pt x="47" y="6"/>
                      <a:pt x="47" y="6"/>
                    </a:cubicBezTo>
                    <a:cubicBezTo>
                      <a:pt x="47" y="6"/>
                      <a:pt x="47" y="6"/>
                      <a:pt x="47" y="6"/>
                    </a:cubicBezTo>
                    <a:cubicBezTo>
                      <a:pt x="46" y="6"/>
                      <a:pt x="46" y="6"/>
                      <a:pt x="46" y="6"/>
                    </a:cubicBezTo>
                    <a:cubicBezTo>
                      <a:pt x="43" y="6"/>
                      <a:pt x="43" y="6"/>
                      <a:pt x="43" y="6"/>
                    </a:cubicBezTo>
                    <a:cubicBezTo>
                      <a:pt x="42" y="7"/>
                      <a:pt x="42" y="7"/>
                      <a:pt x="42" y="7"/>
                    </a:cubicBezTo>
                    <a:cubicBezTo>
                      <a:pt x="42" y="7"/>
                      <a:pt x="42" y="7"/>
                      <a:pt x="42" y="7"/>
                    </a:cubicBezTo>
                    <a:cubicBezTo>
                      <a:pt x="41" y="6"/>
                      <a:pt x="41" y="6"/>
                      <a:pt x="40" y="6"/>
                    </a:cubicBezTo>
                    <a:moveTo>
                      <a:pt x="73" y="18"/>
                    </a:moveTo>
                    <a:cubicBezTo>
                      <a:pt x="73" y="18"/>
                      <a:pt x="73" y="18"/>
                      <a:pt x="73" y="18"/>
                    </a:cubicBezTo>
                    <a:cubicBezTo>
                      <a:pt x="73" y="18"/>
                      <a:pt x="73" y="18"/>
                      <a:pt x="73" y="18"/>
                    </a:cubicBezTo>
                    <a:cubicBezTo>
                      <a:pt x="73" y="18"/>
                      <a:pt x="73" y="18"/>
                      <a:pt x="73" y="18"/>
                    </a:cubicBezTo>
                    <a:cubicBezTo>
                      <a:pt x="73" y="18"/>
                      <a:pt x="73" y="18"/>
                      <a:pt x="73" y="18"/>
                    </a:cubicBezTo>
                    <a:moveTo>
                      <a:pt x="80" y="17"/>
                    </a:moveTo>
                    <a:cubicBezTo>
                      <a:pt x="80" y="17"/>
                      <a:pt x="80" y="17"/>
                      <a:pt x="80" y="17"/>
                    </a:cubicBezTo>
                    <a:cubicBezTo>
                      <a:pt x="80" y="17"/>
                      <a:pt x="80" y="17"/>
                      <a:pt x="80" y="17"/>
                    </a:cubicBezTo>
                    <a:cubicBezTo>
                      <a:pt x="80" y="17"/>
                      <a:pt x="80" y="17"/>
                      <a:pt x="80" y="17"/>
                    </a:cubicBezTo>
                    <a:moveTo>
                      <a:pt x="75" y="17"/>
                    </a:moveTo>
                    <a:cubicBezTo>
                      <a:pt x="75" y="17"/>
                      <a:pt x="75" y="17"/>
                      <a:pt x="75" y="17"/>
                    </a:cubicBezTo>
                    <a:cubicBezTo>
                      <a:pt x="75" y="17"/>
                      <a:pt x="75" y="17"/>
                      <a:pt x="75" y="17"/>
                    </a:cubicBezTo>
                    <a:cubicBezTo>
                      <a:pt x="75" y="17"/>
                      <a:pt x="75" y="17"/>
                      <a:pt x="75" y="17"/>
                    </a:cubicBezTo>
                    <a:cubicBezTo>
                      <a:pt x="75" y="17"/>
                      <a:pt x="75" y="17"/>
                      <a:pt x="75" y="17"/>
                    </a:cubicBezTo>
                    <a:moveTo>
                      <a:pt x="75" y="17"/>
                    </a:moveTo>
                    <a:cubicBezTo>
                      <a:pt x="75" y="17"/>
                      <a:pt x="75" y="17"/>
                      <a:pt x="75" y="17"/>
                    </a:cubicBezTo>
                    <a:cubicBezTo>
                      <a:pt x="75" y="17"/>
                      <a:pt x="75" y="17"/>
                      <a:pt x="75" y="17"/>
                    </a:cubicBezTo>
                    <a:moveTo>
                      <a:pt x="108" y="9"/>
                    </a:moveTo>
                    <a:cubicBezTo>
                      <a:pt x="108" y="9"/>
                      <a:pt x="109" y="9"/>
                      <a:pt x="109" y="9"/>
                    </a:cubicBezTo>
                    <a:cubicBezTo>
                      <a:pt x="108" y="9"/>
                      <a:pt x="108" y="9"/>
                      <a:pt x="108" y="9"/>
                    </a:cubicBezTo>
                    <a:cubicBezTo>
                      <a:pt x="108" y="9"/>
                      <a:pt x="108" y="9"/>
                      <a:pt x="108" y="9"/>
                    </a:cubicBezTo>
                    <a:moveTo>
                      <a:pt x="108" y="8"/>
                    </a:moveTo>
                    <a:cubicBezTo>
                      <a:pt x="108" y="8"/>
                      <a:pt x="108" y="8"/>
                      <a:pt x="108" y="8"/>
                    </a:cubicBezTo>
                    <a:cubicBezTo>
                      <a:pt x="108" y="8"/>
                      <a:pt x="108" y="8"/>
                      <a:pt x="108" y="8"/>
                    </a:cubicBezTo>
                    <a:cubicBezTo>
                      <a:pt x="108" y="8"/>
                      <a:pt x="108" y="8"/>
                      <a:pt x="108" y="8"/>
                    </a:cubicBezTo>
                    <a:moveTo>
                      <a:pt x="112" y="8"/>
                    </a:moveTo>
                    <a:cubicBezTo>
                      <a:pt x="112" y="8"/>
                      <a:pt x="112" y="8"/>
                      <a:pt x="112" y="8"/>
                    </a:cubicBezTo>
                    <a:cubicBezTo>
                      <a:pt x="112" y="8"/>
                      <a:pt x="112" y="8"/>
                      <a:pt x="112" y="8"/>
                    </a:cubicBezTo>
                    <a:moveTo>
                      <a:pt x="114" y="7"/>
                    </a:moveTo>
                    <a:cubicBezTo>
                      <a:pt x="114" y="7"/>
                      <a:pt x="114" y="7"/>
                      <a:pt x="114" y="7"/>
                    </a:cubicBezTo>
                    <a:moveTo>
                      <a:pt x="75" y="0"/>
                    </a:moveTo>
                    <a:cubicBezTo>
                      <a:pt x="74" y="0"/>
                      <a:pt x="74" y="0"/>
                      <a:pt x="74" y="0"/>
                    </a:cubicBezTo>
                    <a:cubicBezTo>
                      <a:pt x="72" y="3"/>
                      <a:pt x="72" y="3"/>
                      <a:pt x="72" y="3"/>
                    </a:cubicBezTo>
                    <a:cubicBezTo>
                      <a:pt x="71" y="4"/>
                      <a:pt x="71" y="4"/>
                      <a:pt x="71" y="4"/>
                    </a:cubicBezTo>
                    <a:cubicBezTo>
                      <a:pt x="71" y="4"/>
                      <a:pt x="71" y="4"/>
                      <a:pt x="71" y="4"/>
                    </a:cubicBezTo>
                    <a:cubicBezTo>
                      <a:pt x="71" y="4"/>
                      <a:pt x="71" y="4"/>
                      <a:pt x="71" y="4"/>
                    </a:cubicBezTo>
                    <a:cubicBezTo>
                      <a:pt x="71" y="5"/>
                      <a:pt x="71" y="5"/>
                      <a:pt x="71" y="5"/>
                    </a:cubicBezTo>
                    <a:cubicBezTo>
                      <a:pt x="70" y="5"/>
                      <a:pt x="70" y="5"/>
                      <a:pt x="70" y="5"/>
                    </a:cubicBezTo>
                    <a:cubicBezTo>
                      <a:pt x="70" y="6"/>
                      <a:pt x="70" y="6"/>
                      <a:pt x="70" y="6"/>
                    </a:cubicBezTo>
                    <a:cubicBezTo>
                      <a:pt x="70" y="6"/>
                      <a:pt x="71" y="6"/>
                      <a:pt x="72" y="6"/>
                    </a:cubicBezTo>
                    <a:cubicBezTo>
                      <a:pt x="73" y="6"/>
                      <a:pt x="73" y="6"/>
                      <a:pt x="73" y="6"/>
                    </a:cubicBezTo>
                    <a:cubicBezTo>
                      <a:pt x="74" y="5"/>
                      <a:pt x="74" y="5"/>
                      <a:pt x="74" y="5"/>
                    </a:cubicBezTo>
                    <a:cubicBezTo>
                      <a:pt x="74" y="5"/>
                      <a:pt x="74" y="5"/>
                      <a:pt x="74" y="5"/>
                    </a:cubicBezTo>
                    <a:cubicBezTo>
                      <a:pt x="74" y="5"/>
                      <a:pt x="74" y="5"/>
                      <a:pt x="74" y="5"/>
                    </a:cubicBezTo>
                    <a:cubicBezTo>
                      <a:pt x="74" y="5"/>
                      <a:pt x="74" y="5"/>
                      <a:pt x="74" y="5"/>
                    </a:cubicBezTo>
                    <a:cubicBezTo>
                      <a:pt x="75" y="5"/>
                      <a:pt x="75" y="5"/>
                      <a:pt x="75" y="5"/>
                    </a:cubicBezTo>
                    <a:cubicBezTo>
                      <a:pt x="75" y="5"/>
                      <a:pt x="76" y="5"/>
                      <a:pt x="77" y="6"/>
                    </a:cubicBezTo>
                    <a:cubicBezTo>
                      <a:pt x="79" y="6"/>
                      <a:pt x="80" y="6"/>
                      <a:pt x="82" y="6"/>
                    </a:cubicBezTo>
                    <a:cubicBezTo>
                      <a:pt x="88" y="8"/>
                      <a:pt x="93" y="10"/>
                      <a:pt x="97" y="12"/>
                    </a:cubicBezTo>
                    <a:cubicBezTo>
                      <a:pt x="101" y="13"/>
                      <a:pt x="105" y="14"/>
                      <a:pt x="108" y="14"/>
                    </a:cubicBezTo>
                    <a:cubicBezTo>
                      <a:pt x="109" y="14"/>
                      <a:pt x="109" y="14"/>
                      <a:pt x="109" y="14"/>
                    </a:cubicBezTo>
                    <a:cubicBezTo>
                      <a:pt x="111" y="14"/>
                      <a:pt x="112" y="14"/>
                      <a:pt x="113" y="13"/>
                    </a:cubicBezTo>
                    <a:cubicBezTo>
                      <a:pt x="115" y="13"/>
                      <a:pt x="116" y="13"/>
                      <a:pt x="116" y="12"/>
                    </a:cubicBezTo>
                    <a:cubicBezTo>
                      <a:pt x="118" y="11"/>
                      <a:pt x="119" y="11"/>
                      <a:pt x="119" y="11"/>
                    </a:cubicBezTo>
                    <a:cubicBezTo>
                      <a:pt x="119" y="11"/>
                      <a:pt x="119" y="11"/>
                      <a:pt x="119" y="11"/>
                    </a:cubicBezTo>
                    <a:cubicBezTo>
                      <a:pt x="119" y="11"/>
                      <a:pt x="119" y="11"/>
                      <a:pt x="119" y="11"/>
                    </a:cubicBezTo>
                    <a:cubicBezTo>
                      <a:pt x="119" y="11"/>
                      <a:pt x="118" y="11"/>
                      <a:pt x="117" y="13"/>
                    </a:cubicBezTo>
                    <a:cubicBezTo>
                      <a:pt x="116" y="13"/>
                      <a:pt x="115" y="14"/>
                      <a:pt x="114" y="14"/>
                    </a:cubicBezTo>
                    <a:cubicBezTo>
                      <a:pt x="113" y="14"/>
                      <a:pt x="112" y="15"/>
                      <a:pt x="112" y="15"/>
                    </a:cubicBezTo>
                    <a:cubicBezTo>
                      <a:pt x="111" y="15"/>
                      <a:pt x="110" y="15"/>
                      <a:pt x="109" y="16"/>
                    </a:cubicBezTo>
                    <a:cubicBezTo>
                      <a:pt x="108" y="16"/>
                      <a:pt x="107" y="16"/>
                      <a:pt x="106" y="16"/>
                    </a:cubicBezTo>
                    <a:cubicBezTo>
                      <a:pt x="103" y="16"/>
                      <a:pt x="100" y="15"/>
                      <a:pt x="96" y="14"/>
                    </a:cubicBezTo>
                    <a:cubicBezTo>
                      <a:pt x="92" y="13"/>
                      <a:pt x="86" y="11"/>
                      <a:pt x="81" y="11"/>
                    </a:cubicBezTo>
                    <a:cubicBezTo>
                      <a:pt x="80" y="10"/>
                      <a:pt x="78" y="10"/>
                      <a:pt x="77" y="10"/>
                    </a:cubicBezTo>
                    <a:cubicBezTo>
                      <a:pt x="76" y="10"/>
                      <a:pt x="75" y="10"/>
                      <a:pt x="75" y="10"/>
                    </a:cubicBezTo>
                    <a:cubicBezTo>
                      <a:pt x="74" y="10"/>
                      <a:pt x="73" y="10"/>
                      <a:pt x="73" y="11"/>
                    </a:cubicBezTo>
                    <a:cubicBezTo>
                      <a:pt x="70" y="11"/>
                      <a:pt x="67" y="12"/>
                      <a:pt x="63" y="13"/>
                    </a:cubicBezTo>
                    <a:cubicBezTo>
                      <a:pt x="63" y="13"/>
                      <a:pt x="63" y="13"/>
                      <a:pt x="63" y="13"/>
                    </a:cubicBezTo>
                    <a:cubicBezTo>
                      <a:pt x="63" y="13"/>
                      <a:pt x="63" y="13"/>
                      <a:pt x="63" y="13"/>
                    </a:cubicBezTo>
                    <a:cubicBezTo>
                      <a:pt x="59" y="16"/>
                      <a:pt x="59" y="16"/>
                      <a:pt x="59" y="16"/>
                    </a:cubicBezTo>
                    <a:cubicBezTo>
                      <a:pt x="59" y="16"/>
                      <a:pt x="59" y="16"/>
                      <a:pt x="59" y="16"/>
                    </a:cubicBezTo>
                    <a:cubicBezTo>
                      <a:pt x="59" y="16"/>
                      <a:pt x="59" y="16"/>
                      <a:pt x="59" y="16"/>
                    </a:cubicBezTo>
                    <a:cubicBezTo>
                      <a:pt x="57" y="17"/>
                      <a:pt x="57" y="17"/>
                      <a:pt x="57" y="17"/>
                    </a:cubicBezTo>
                    <a:cubicBezTo>
                      <a:pt x="56" y="17"/>
                      <a:pt x="56" y="17"/>
                      <a:pt x="56" y="17"/>
                    </a:cubicBezTo>
                    <a:cubicBezTo>
                      <a:pt x="55" y="17"/>
                      <a:pt x="55" y="17"/>
                      <a:pt x="55" y="17"/>
                    </a:cubicBezTo>
                    <a:cubicBezTo>
                      <a:pt x="55" y="18"/>
                      <a:pt x="55" y="18"/>
                      <a:pt x="55" y="18"/>
                    </a:cubicBezTo>
                    <a:cubicBezTo>
                      <a:pt x="55" y="18"/>
                      <a:pt x="55" y="18"/>
                      <a:pt x="55" y="18"/>
                    </a:cubicBezTo>
                    <a:cubicBezTo>
                      <a:pt x="55" y="18"/>
                      <a:pt x="55" y="18"/>
                      <a:pt x="55" y="18"/>
                    </a:cubicBezTo>
                    <a:cubicBezTo>
                      <a:pt x="55" y="18"/>
                      <a:pt x="55" y="18"/>
                      <a:pt x="55" y="18"/>
                    </a:cubicBezTo>
                    <a:cubicBezTo>
                      <a:pt x="54" y="18"/>
                      <a:pt x="54" y="18"/>
                      <a:pt x="54" y="18"/>
                    </a:cubicBezTo>
                    <a:cubicBezTo>
                      <a:pt x="53" y="18"/>
                      <a:pt x="53" y="18"/>
                      <a:pt x="53" y="18"/>
                    </a:cubicBezTo>
                    <a:cubicBezTo>
                      <a:pt x="53" y="18"/>
                      <a:pt x="52" y="19"/>
                      <a:pt x="52" y="19"/>
                    </a:cubicBezTo>
                    <a:cubicBezTo>
                      <a:pt x="51" y="19"/>
                      <a:pt x="51" y="19"/>
                      <a:pt x="51" y="19"/>
                    </a:cubicBezTo>
                    <a:cubicBezTo>
                      <a:pt x="49" y="19"/>
                      <a:pt x="49" y="19"/>
                      <a:pt x="49" y="19"/>
                    </a:cubicBezTo>
                    <a:cubicBezTo>
                      <a:pt x="47" y="20"/>
                      <a:pt x="47" y="20"/>
                      <a:pt x="47" y="20"/>
                    </a:cubicBezTo>
                    <a:cubicBezTo>
                      <a:pt x="46" y="20"/>
                      <a:pt x="46" y="20"/>
                      <a:pt x="46" y="20"/>
                    </a:cubicBezTo>
                    <a:cubicBezTo>
                      <a:pt x="44" y="20"/>
                      <a:pt x="42" y="19"/>
                      <a:pt x="41" y="18"/>
                    </a:cubicBezTo>
                    <a:cubicBezTo>
                      <a:pt x="40" y="18"/>
                      <a:pt x="38" y="18"/>
                      <a:pt x="37" y="18"/>
                    </a:cubicBezTo>
                    <a:cubicBezTo>
                      <a:pt x="34" y="19"/>
                      <a:pt x="34" y="19"/>
                      <a:pt x="34" y="19"/>
                    </a:cubicBezTo>
                    <a:cubicBezTo>
                      <a:pt x="31" y="19"/>
                      <a:pt x="31" y="19"/>
                      <a:pt x="31" y="19"/>
                    </a:cubicBezTo>
                    <a:cubicBezTo>
                      <a:pt x="29" y="19"/>
                      <a:pt x="27" y="19"/>
                      <a:pt x="25" y="19"/>
                    </a:cubicBezTo>
                    <a:cubicBezTo>
                      <a:pt x="23" y="19"/>
                      <a:pt x="21" y="19"/>
                      <a:pt x="19" y="19"/>
                    </a:cubicBezTo>
                    <a:cubicBezTo>
                      <a:pt x="15" y="19"/>
                      <a:pt x="11" y="18"/>
                      <a:pt x="7" y="18"/>
                    </a:cubicBezTo>
                    <a:cubicBezTo>
                      <a:pt x="4" y="17"/>
                      <a:pt x="4" y="17"/>
                      <a:pt x="4" y="17"/>
                    </a:cubicBezTo>
                    <a:cubicBezTo>
                      <a:pt x="4" y="17"/>
                      <a:pt x="3" y="17"/>
                      <a:pt x="3" y="17"/>
                    </a:cubicBezTo>
                    <a:cubicBezTo>
                      <a:pt x="3" y="18"/>
                      <a:pt x="3" y="18"/>
                      <a:pt x="3" y="18"/>
                    </a:cubicBezTo>
                    <a:cubicBezTo>
                      <a:pt x="2" y="18"/>
                      <a:pt x="2" y="18"/>
                      <a:pt x="2" y="18"/>
                    </a:cubicBezTo>
                    <a:cubicBezTo>
                      <a:pt x="0" y="18"/>
                      <a:pt x="0" y="18"/>
                      <a:pt x="0" y="18"/>
                    </a:cubicBezTo>
                    <a:cubicBezTo>
                      <a:pt x="0" y="19"/>
                      <a:pt x="1" y="19"/>
                      <a:pt x="1" y="19"/>
                    </a:cubicBezTo>
                    <a:cubicBezTo>
                      <a:pt x="2" y="19"/>
                      <a:pt x="2" y="19"/>
                      <a:pt x="2" y="19"/>
                    </a:cubicBezTo>
                    <a:cubicBezTo>
                      <a:pt x="2" y="19"/>
                      <a:pt x="2" y="19"/>
                      <a:pt x="2" y="19"/>
                    </a:cubicBezTo>
                    <a:cubicBezTo>
                      <a:pt x="2" y="19"/>
                      <a:pt x="2" y="19"/>
                      <a:pt x="2" y="19"/>
                    </a:cubicBezTo>
                    <a:cubicBezTo>
                      <a:pt x="2" y="20"/>
                      <a:pt x="2" y="20"/>
                      <a:pt x="2" y="20"/>
                    </a:cubicBezTo>
                    <a:cubicBezTo>
                      <a:pt x="3" y="20"/>
                      <a:pt x="3" y="20"/>
                      <a:pt x="3" y="20"/>
                    </a:cubicBezTo>
                    <a:cubicBezTo>
                      <a:pt x="4" y="21"/>
                      <a:pt x="4" y="21"/>
                      <a:pt x="4" y="21"/>
                    </a:cubicBezTo>
                    <a:cubicBezTo>
                      <a:pt x="7" y="23"/>
                      <a:pt x="7" y="23"/>
                      <a:pt x="7" y="23"/>
                    </a:cubicBezTo>
                    <a:cubicBezTo>
                      <a:pt x="7" y="23"/>
                      <a:pt x="7" y="23"/>
                      <a:pt x="7" y="23"/>
                    </a:cubicBezTo>
                    <a:cubicBezTo>
                      <a:pt x="10" y="24"/>
                      <a:pt x="10" y="24"/>
                      <a:pt x="10" y="24"/>
                    </a:cubicBezTo>
                    <a:cubicBezTo>
                      <a:pt x="9" y="24"/>
                      <a:pt x="9" y="24"/>
                      <a:pt x="9" y="24"/>
                    </a:cubicBezTo>
                    <a:cubicBezTo>
                      <a:pt x="11" y="25"/>
                      <a:pt x="11" y="25"/>
                      <a:pt x="11" y="25"/>
                    </a:cubicBezTo>
                    <a:cubicBezTo>
                      <a:pt x="11" y="25"/>
                      <a:pt x="11" y="25"/>
                      <a:pt x="11"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3" y="26"/>
                      <a:pt x="13" y="26"/>
                      <a:pt x="13" y="26"/>
                    </a:cubicBezTo>
                    <a:cubicBezTo>
                      <a:pt x="18" y="26"/>
                      <a:pt x="18" y="26"/>
                      <a:pt x="18" y="26"/>
                    </a:cubicBezTo>
                    <a:cubicBezTo>
                      <a:pt x="23" y="27"/>
                      <a:pt x="23" y="27"/>
                      <a:pt x="23" y="27"/>
                    </a:cubicBezTo>
                    <a:cubicBezTo>
                      <a:pt x="25" y="27"/>
                      <a:pt x="25" y="27"/>
                      <a:pt x="25" y="27"/>
                    </a:cubicBezTo>
                    <a:cubicBezTo>
                      <a:pt x="26" y="27"/>
                      <a:pt x="26" y="27"/>
                      <a:pt x="26" y="27"/>
                    </a:cubicBezTo>
                    <a:cubicBezTo>
                      <a:pt x="29" y="27"/>
                      <a:pt x="29" y="27"/>
                      <a:pt x="29" y="27"/>
                    </a:cubicBezTo>
                    <a:cubicBezTo>
                      <a:pt x="34" y="27"/>
                      <a:pt x="34" y="27"/>
                      <a:pt x="34" y="27"/>
                    </a:cubicBezTo>
                    <a:cubicBezTo>
                      <a:pt x="34" y="27"/>
                      <a:pt x="34" y="27"/>
                      <a:pt x="34" y="27"/>
                    </a:cubicBezTo>
                    <a:cubicBezTo>
                      <a:pt x="34" y="26"/>
                      <a:pt x="34" y="26"/>
                      <a:pt x="34" y="26"/>
                    </a:cubicBezTo>
                    <a:cubicBezTo>
                      <a:pt x="44" y="25"/>
                      <a:pt x="44" y="25"/>
                      <a:pt x="44" y="25"/>
                    </a:cubicBezTo>
                    <a:cubicBezTo>
                      <a:pt x="44" y="25"/>
                      <a:pt x="44" y="25"/>
                      <a:pt x="44" y="25"/>
                    </a:cubicBezTo>
                    <a:cubicBezTo>
                      <a:pt x="44" y="25"/>
                      <a:pt x="44" y="25"/>
                      <a:pt x="44" y="25"/>
                    </a:cubicBezTo>
                    <a:cubicBezTo>
                      <a:pt x="46" y="25"/>
                      <a:pt x="46" y="25"/>
                      <a:pt x="46" y="25"/>
                    </a:cubicBezTo>
                    <a:cubicBezTo>
                      <a:pt x="47" y="25"/>
                      <a:pt x="47" y="25"/>
                      <a:pt x="47" y="25"/>
                    </a:cubicBezTo>
                    <a:cubicBezTo>
                      <a:pt x="49" y="24"/>
                      <a:pt x="49" y="24"/>
                      <a:pt x="49" y="24"/>
                    </a:cubicBezTo>
                    <a:cubicBezTo>
                      <a:pt x="50" y="24"/>
                      <a:pt x="50" y="24"/>
                      <a:pt x="50" y="24"/>
                    </a:cubicBezTo>
                    <a:cubicBezTo>
                      <a:pt x="51" y="24"/>
                      <a:pt x="51" y="24"/>
                      <a:pt x="51" y="24"/>
                    </a:cubicBezTo>
                    <a:cubicBezTo>
                      <a:pt x="54" y="23"/>
                      <a:pt x="54" y="23"/>
                      <a:pt x="54" y="23"/>
                    </a:cubicBezTo>
                    <a:cubicBezTo>
                      <a:pt x="55" y="23"/>
                      <a:pt x="55" y="23"/>
                      <a:pt x="55" y="23"/>
                    </a:cubicBezTo>
                    <a:cubicBezTo>
                      <a:pt x="55" y="23"/>
                      <a:pt x="55" y="23"/>
                      <a:pt x="55" y="23"/>
                    </a:cubicBezTo>
                    <a:cubicBezTo>
                      <a:pt x="56" y="23"/>
                      <a:pt x="56" y="23"/>
                      <a:pt x="56" y="23"/>
                    </a:cubicBezTo>
                    <a:cubicBezTo>
                      <a:pt x="58" y="22"/>
                      <a:pt x="58" y="22"/>
                      <a:pt x="58" y="22"/>
                    </a:cubicBezTo>
                    <a:cubicBezTo>
                      <a:pt x="62" y="21"/>
                      <a:pt x="62" y="21"/>
                      <a:pt x="62" y="21"/>
                    </a:cubicBezTo>
                    <a:cubicBezTo>
                      <a:pt x="64" y="20"/>
                      <a:pt x="64" y="20"/>
                      <a:pt x="64" y="20"/>
                    </a:cubicBezTo>
                    <a:cubicBezTo>
                      <a:pt x="65" y="20"/>
                      <a:pt x="65" y="20"/>
                      <a:pt x="65" y="20"/>
                    </a:cubicBezTo>
                    <a:cubicBezTo>
                      <a:pt x="66" y="19"/>
                      <a:pt x="66" y="19"/>
                      <a:pt x="66" y="19"/>
                    </a:cubicBezTo>
                    <a:cubicBezTo>
                      <a:pt x="68" y="19"/>
                      <a:pt x="68" y="19"/>
                      <a:pt x="68" y="19"/>
                    </a:cubicBezTo>
                    <a:cubicBezTo>
                      <a:pt x="69" y="19"/>
                      <a:pt x="69" y="19"/>
                      <a:pt x="70" y="18"/>
                    </a:cubicBezTo>
                    <a:cubicBezTo>
                      <a:pt x="72" y="18"/>
                      <a:pt x="72" y="18"/>
                      <a:pt x="72" y="18"/>
                    </a:cubicBezTo>
                    <a:cubicBezTo>
                      <a:pt x="73" y="18"/>
                      <a:pt x="73" y="18"/>
                      <a:pt x="73" y="18"/>
                    </a:cubicBezTo>
                    <a:cubicBezTo>
                      <a:pt x="73" y="18"/>
                      <a:pt x="73" y="18"/>
                      <a:pt x="73" y="18"/>
                    </a:cubicBezTo>
                    <a:cubicBezTo>
                      <a:pt x="74" y="18"/>
                      <a:pt x="74" y="18"/>
                      <a:pt x="74" y="18"/>
                    </a:cubicBezTo>
                    <a:cubicBezTo>
                      <a:pt x="74" y="18"/>
                      <a:pt x="74" y="18"/>
                      <a:pt x="73" y="18"/>
                    </a:cubicBezTo>
                    <a:cubicBezTo>
                      <a:pt x="73" y="18"/>
                      <a:pt x="73" y="18"/>
                      <a:pt x="73" y="18"/>
                    </a:cubicBezTo>
                    <a:cubicBezTo>
                      <a:pt x="73" y="18"/>
                      <a:pt x="73" y="18"/>
                      <a:pt x="73" y="18"/>
                    </a:cubicBezTo>
                    <a:cubicBezTo>
                      <a:pt x="74" y="17"/>
                      <a:pt x="74" y="17"/>
                      <a:pt x="74" y="17"/>
                    </a:cubicBezTo>
                    <a:cubicBezTo>
                      <a:pt x="75" y="17"/>
                      <a:pt x="75" y="17"/>
                      <a:pt x="75" y="17"/>
                    </a:cubicBezTo>
                    <a:cubicBezTo>
                      <a:pt x="75" y="17"/>
                      <a:pt x="75" y="17"/>
                      <a:pt x="75" y="17"/>
                    </a:cubicBezTo>
                    <a:cubicBezTo>
                      <a:pt x="75" y="17"/>
                      <a:pt x="75" y="17"/>
                      <a:pt x="75" y="17"/>
                    </a:cubicBezTo>
                    <a:cubicBezTo>
                      <a:pt x="75" y="17"/>
                      <a:pt x="75" y="17"/>
                      <a:pt x="75" y="17"/>
                    </a:cubicBezTo>
                    <a:cubicBezTo>
                      <a:pt x="75" y="17"/>
                      <a:pt x="75" y="17"/>
                      <a:pt x="75" y="17"/>
                    </a:cubicBezTo>
                    <a:cubicBezTo>
                      <a:pt x="77" y="17"/>
                      <a:pt x="77" y="17"/>
                      <a:pt x="77" y="17"/>
                    </a:cubicBezTo>
                    <a:cubicBezTo>
                      <a:pt x="78" y="17"/>
                      <a:pt x="78" y="17"/>
                      <a:pt x="78" y="17"/>
                    </a:cubicBezTo>
                    <a:cubicBezTo>
                      <a:pt x="80" y="17"/>
                      <a:pt x="80" y="17"/>
                      <a:pt x="80" y="17"/>
                    </a:cubicBezTo>
                    <a:cubicBezTo>
                      <a:pt x="80" y="17"/>
                      <a:pt x="80" y="17"/>
                      <a:pt x="80" y="17"/>
                    </a:cubicBezTo>
                    <a:cubicBezTo>
                      <a:pt x="80" y="17"/>
                      <a:pt x="80" y="17"/>
                      <a:pt x="80" y="17"/>
                    </a:cubicBezTo>
                    <a:cubicBezTo>
                      <a:pt x="80" y="17"/>
                      <a:pt x="80" y="17"/>
                      <a:pt x="80" y="17"/>
                    </a:cubicBezTo>
                    <a:cubicBezTo>
                      <a:pt x="85" y="18"/>
                      <a:pt x="85" y="18"/>
                      <a:pt x="85" y="18"/>
                    </a:cubicBezTo>
                    <a:cubicBezTo>
                      <a:pt x="87" y="19"/>
                      <a:pt x="87" y="19"/>
                      <a:pt x="87" y="19"/>
                    </a:cubicBezTo>
                    <a:cubicBezTo>
                      <a:pt x="88" y="19"/>
                      <a:pt x="88" y="19"/>
                      <a:pt x="89" y="19"/>
                    </a:cubicBezTo>
                    <a:cubicBezTo>
                      <a:pt x="94" y="20"/>
                      <a:pt x="94" y="20"/>
                      <a:pt x="94" y="20"/>
                    </a:cubicBezTo>
                    <a:cubicBezTo>
                      <a:pt x="95" y="21"/>
                      <a:pt x="95" y="21"/>
                      <a:pt x="95" y="21"/>
                    </a:cubicBezTo>
                    <a:cubicBezTo>
                      <a:pt x="96" y="21"/>
                      <a:pt x="96" y="21"/>
                      <a:pt x="96" y="21"/>
                    </a:cubicBezTo>
                    <a:cubicBezTo>
                      <a:pt x="99" y="21"/>
                      <a:pt x="99" y="21"/>
                      <a:pt x="99" y="21"/>
                    </a:cubicBezTo>
                    <a:cubicBezTo>
                      <a:pt x="101" y="22"/>
                      <a:pt x="101" y="22"/>
                      <a:pt x="101" y="22"/>
                    </a:cubicBezTo>
                    <a:cubicBezTo>
                      <a:pt x="102" y="22"/>
                      <a:pt x="102" y="22"/>
                      <a:pt x="103" y="22"/>
                    </a:cubicBezTo>
                    <a:cubicBezTo>
                      <a:pt x="104" y="22"/>
                      <a:pt x="104" y="22"/>
                      <a:pt x="104" y="22"/>
                    </a:cubicBezTo>
                    <a:cubicBezTo>
                      <a:pt x="106" y="22"/>
                      <a:pt x="106" y="22"/>
                      <a:pt x="106" y="22"/>
                    </a:cubicBezTo>
                    <a:cubicBezTo>
                      <a:pt x="107" y="22"/>
                      <a:pt x="107" y="22"/>
                      <a:pt x="107" y="22"/>
                    </a:cubicBezTo>
                    <a:cubicBezTo>
                      <a:pt x="107" y="22"/>
                      <a:pt x="107" y="22"/>
                      <a:pt x="107" y="22"/>
                    </a:cubicBezTo>
                    <a:cubicBezTo>
                      <a:pt x="108" y="22"/>
                      <a:pt x="108" y="22"/>
                      <a:pt x="108" y="22"/>
                    </a:cubicBezTo>
                    <a:cubicBezTo>
                      <a:pt x="109" y="22"/>
                      <a:pt x="109" y="22"/>
                      <a:pt x="109" y="22"/>
                    </a:cubicBezTo>
                    <a:cubicBezTo>
                      <a:pt x="109" y="22"/>
                      <a:pt x="109" y="22"/>
                      <a:pt x="109" y="22"/>
                    </a:cubicBezTo>
                    <a:cubicBezTo>
                      <a:pt x="109" y="22"/>
                      <a:pt x="109" y="22"/>
                      <a:pt x="109" y="22"/>
                    </a:cubicBezTo>
                    <a:cubicBezTo>
                      <a:pt x="110" y="22"/>
                      <a:pt x="110" y="22"/>
                      <a:pt x="110" y="22"/>
                    </a:cubicBezTo>
                    <a:cubicBezTo>
                      <a:pt x="112" y="21"/>
                      <a:pt x="112" y="21"/>
                      <a:pt x="112" y="21"/>
                    </a:cubicBezTo>
                    <a:cubicBezTo>
                      <a:pt x="113" y="21"/>
                      <a:pt x="113" y="21"/>
                      <a:pt x="113" y="21"/>
                    </a:cubicBezTo>
                    <a:cubicBezTo>
                      <a:pt x="114" y="21"/>
                      <a:pt x="114" y="21"/>
                      <a:pt x="114" y="21"/>
                    </a:cubicBezTo>
                    <a:cubicBezTo>
                      <a:pt x="114" y="21"/>
                      <a:pt x="114" y="21"/>
                      <a:pt x="114" y="21"/>
                    </a:cubicBezTo>
                    <a:cubicBezTo>
                      <a:pt x="114" y="21"/>
                      <a:pt x="114" y="21"/>
                      <a:pt x="114" y="21"/>
                    </a:cubicBezTo>
                    <a:cubicBezTo>
                      <a:pt x="115" y="20"/>
                      <a:pt x="115" y="20"/>
                      <a:pt x="115" y="20"/>
                    </a:cubicBezTo>
                    <a:cubicBezTo>
                      <a:pt x="116" y="20"/>
                      <a:pt x="116" y="20"/>
                      <a:pt x="116" y="20"/>
                    </a:cubicBezTo>
                    <a:cubicBezTo>
                      <a:pt x="116" y="20"/>
                      <a:pt x="116" y="20"/>
                      <a:pt x="116" y="20"/>
                    </a:cubicBezTo>
                    <a:cubicBezTo>
                      <a:pt x="116" y="20"/>
                      <a:pt x="116" y="20"/>
                      <a:pt x="116" y="20"/>
                    </a:cubicBezTo>
                    <a:cubicBezTo>
                      <a:pt x="120" y="18"/>
                      <a:pt x="120" y="18"/>
                      <a:pt x="120" y="18"/>
                    </a:cubicBezTo>
                    <a:cubicBezTo>
                      <a:pt x="120" y="17"/>
                      <a:pt x="120" y="17"/>
                      <a:pt x="120" y="17"/>
                    </a:cubicBezTo>
                    <a:cubicBezTo>
                      <a:pt x="120" y="17"/>
                      <a:pt x="120" y="17"/>
                      <a:pt x="120" y="17"/>
                    </a:cubicBezTo>
                    <a:cubicBezTo>
                      <a:pt x="123" y="15"/>
                      <a:pt x="123" y="15"/>
                      <a:pt x="123" y="15"/>
                    </a:cubicBezTo>
                    <a:cubicBezTo>
                      <a:pt x="123" y="15"/>
                      <a:pt x="123" y="15"/>
                      <a:pt x="123" y="15"/>
                    </a:cubicBezTo>
                    <a:cubicBezTo>
                      <a:pt x="125" y="13"/>
                      <a:pt x="126" y="10"/>
                      <a:pt x="124" y="7"/>
                    </a:cubicBezTo>
                    <a:cubicBezTo>
                      <a:pt x="123" y="6"/>
                      <a:pt x="121" y="5"/>
                      <a:pt x="119" y="5"/>
                    </a:cubicBezTo>
                    <a:cubicBezTo>
                      <a:pt x="118" y="5"/>
                      <a:pt x="117" y="5"/>
                      <a:pt x="116" y="6"/>
                    </a:cubicBezTo>
                    <a:cubicBezTo>
                      <a:pt x="114" y="7"/>
                      <a:pt x="114" y="7"/>
                      <a:pt x="114" y="7"/>
                    </a:cubicBezTo>
                    <a:cubicBezTo>
                      <a:pt x="112" y="8"/>
                      <a:pt x="112" y="8"/>
                      <a:pt x="112" y="8"/>
                    </a:cubicBezTo>
                    <a:cubicBezTo>
                      <a:pt x="111" y="8"/>
                      <a:pt x="111" y="8"/>
                      <a:pt x="111" y="8"/>
                    </a:cubicBezTo>
                    <a:cubicBezTo>
                      <a:pt x="109" y="8"/>
                      <a:pt x="109" y="8"/>
                      <a:pt x="109" y="8"/>
                    </a:cubicBezTo>
                    <a:cubicBezTo>
                      <a:pt x="109" y="8"/>
                      <a:pt x="109" y="8"/>
                      <a:pt x="109" y="8"/>
                    </a:cubicBezTo>
                    <a:cubicBezTo>
                      <a:pt x="109" y="8"/>
                      <a:pt x="109" y="8"/>
                      <a:pt x="109" y="8"/>
                    </a:cubicBezTo>
                    <a:cubicBezTo>
                      <a:pt x="109" y="8"/>
                      <a:pt x="109" y="8"/>
                      <a:pt x="109" y="8"/>
                    </a:cubicBezTo>
                    <a:cubicBezTo>
                      <a:pt x="109" y="8"/>
                      <a:pt x="109" y="8"/>
                      <a:pt x="109" y="8"/>
                    </a:cubicBezTo>
                    <a:cubicBezTo>
                      <a:pt x="109" y="8"/>
                      <a:pt x="109" y="8"/>
                      <a:pt x="109" y="8"/>
                    </a:cubicBezTo>
                    <a:cubicBezTo>
                      <a:pt x="109" y="8"/>
                      <a:pt x="109" y="8"/>
                      <a:pt x="109" y="8"/>
                    </a:cubicBezTo>
                    <a:cubicBezTo>
                      <a:pt x="107" y="8"/>
                      <a:pt x="107" y="8"/>
                      <a:pt x="107" y="8"/>
                    </a:cubicBezTo>
                    <a:cubicBezTo>
                      <a:pt x="105" y="8"/>
                      <a:pt x="105" y="8"/>
                      <a:pt x="105" y="8"/>
                    </a:cubicBezTo>
                    <a:cubicBezTo>
                      <a:pt x="104" y="8"/>
                      <a:pt x="104" y="8"/>
                      <a:pt x="103" y="8"/>
                    </a:cubicBezTo>
                    <a:cubicBezTo>
                      <a:pt x="102" y="7"/>
                      <a:pt x="102" y="7"/>
                      <a:pt x="102" y="7"/>
                    </a:cubicBezTo>
                    <a:cubicBezTo>
                      <a:pt x="101" y="7"/>
                      <a:pt x="101" y="7"/>
                      <a:pt x="101" y="7"/>
                    </a:cubicBezTo>
                    <a:cubicBezTo>
                      <a:pt x="99" y="6"/>
                      <a:pt x="99" y="6"/>
                      <a:pt x="99" y="6"/>
                    </a:cubicBezTo>
                    <a:cubicBezTo>
                      <a:pt x="97" y="6"/>
                      <a:pt x="97" y="6"/>
                      <a:pt x="97" y="6"/>
                    </a:cubicBezTo>
                    <a:cubicBezTo>
                      <a:pt x="92" y="4"/>
                      <a:pt x="92" y="4"/>
                      <a:pt x="92" y="4"/>
                    </a:cubicBezTo>
                    <a:cubicBezTo>
                      <a:pt x="91" y="3"/>
                      <a:pt x="89" y="3"/>
                      <a:pt x="88" y="3"/>
                    </a:cubicBezTo>
                    <a:cubicBezTo>
                      <a:pt x="85" y="2"/>
                      <a:pt x="85" y="2"/>
                      <a:pt x="85" y="2"/>
                    </a:cubicBezTo>
                    <a:cubicBezTo>
                      <a:pt x="84" y="2"/>
                      <a:pt x="84" y="2"/>
                      <a:pt x="84" y="2"/>
                    </a:cubicBezTo>
                    <a:cubicBezTo>
                      <a:pt x="84" y="1"/>
                      <a:pt x="84" y="1"/>
                      <a:pt x="84" y="1"/>
                    </a:cubicBezTo>
                    <a:cubicBezTo>
                      <a:pt x="83" y="1"/>
                      <a:pt x="83" y="1"/>
                      <a:pt x="83" y="1"/>
                    </a:cubicBezTo>
                    <a:cubicBezTo>
                      <a:pt x="83" y="1"/>
                      <a:pt x="83" y="1"/>
                      <a:pt x="83" y="1"/>
                    </a:cubicBezTo>
                    <a:cubicBezTo>
                      <a:pt x="83" y="1"/>
                      <a:pt x="83" y="1"/>
                      <a:pt x="83" y="1"/>
                    </a:cubicBezTo>
                    <a:cubicBezTo>
                      <a:pt x="83" y="1"/>
                      <a:pt x="83" y="1"/>
                      <a:pt x="83" y="1"/>
                    </a:cubicBezTo>
                    <a:cubicBezTo>
                      <a:pt x="83" y="1"/>
                      <a:pt x="83" y="1"/>
                      <a:pt x="83" y="1"/>
                    </a:cubicBezTo>
                    <a:cubicBezTo>
                      <a:pt x="77" y="0"/>
                      <a:pt x="77" y="0"/>
                      <a:pt x="77" y="0"/>
                    </a:cubicBezTo>
                    <a:cubicBezTo>
                      <a:pt x="77" y="0"/>
                      <a:pt x="77" y="0"/>
                      <a:pt x="77" y="0"/>
                    </a:cubicBezTo>
                    <a:cubicBezTo>
                      <a:pt x="77" y="0"/>
                      <a:pt x="77" y="0"/>
                      <a:pt x="77" y="0"/>
                    </a:cubicBezTo>
                    <a:cubicBezTo>
                      <a:pt x="75" y="0"/>
                      <a:pt x="75" y="0"/>
                      <a:pt x="75"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7" name="Freeform 581">
                <a:extLst>
                  <a:ext uri="{FF2B5EF4-FFF2-40B4-BE49-F238E27FC236}">
                    <a16:creationId xmlns:a16="http://schemas.microsoft.com/office/drawing/2014/main" id="{43750741-126D-4A61-A94A-A2EA2C856310}"/>
                  </a:ext>
                </a:extLst>
              </p:cNvPr>
              <p:cNvSpPr>
                <a:spLocks/>
              </p:cNvSpPr>
              <p:nvPr/>
            </p:nvSpPr>
            <p:spPr bwMode="auto">
              <a:xfrm>
                <a:off x="1876" y="234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8" name="Freeform 582">
                <a:extLst>
                  <a:ext uri="{FF2B5EF4-FFF2-40B4-BE49-F238E27FC236}">
                    <a16:creationId xmlns:a16="http://schemas.microsoft.com/office/drawing/2014/main" id="{0422E3FE-AE2C-4E99-B1E8-487739A085BF}"/>
                  </a:ext>
                </a:extLst>
              </p:cNvPr>
              <p:cNvSpPr>
                <a:spLocks noEditPoints="1"/>
              </p:cNvSpPr>
              <p:nvPr/>
            </p:nvSpPr>
            <p:spPr bwMode="auto">
              <a:xfrm>
                <a:off x="1943" y="2294"/>
                <a:ext cx="273" cy="34"/>
              </a:xfrm>
              <a:custGeom>
                <a:avLst/>
                <a:gdLst>
                  <a:gd name="T0" fmla="*/ 10 w 115"/>
                  <a:gd name="T1" fmla="*/ 6 h 14"/>
                  <a:gd name="T2" fmla="*/ 9 w 115"/>
                  <a:gd name="T3" fmla="*/ 7 h 14"/>
                  <a:gd name="T4" fmla="*/ 9 w 115"/>
                  <a:gd name="T5" fmla="*/ 7 h 14"/>
                  <a:gd name="T6" fmla="*/ 8 w 115"/>
                  <a:gd name="T7" fmla="*/ 7 h 14"/>
                  <a:gd name="T8" fmla="*/ 8 w 115"/>
                  <a:gd name="T9" fmla="*/ 7 h 14"/>
                  <a:gd name="T10" fmla="*/ 8 w 115"/>
                  <a:gd name="T11" fmla="*/ 7 h 14"/>
                  <a:gd name="T12" fmla="*/ 8 w 115"/>
                  <a:gd name="T13" fmla="*/ 8 h 14"/>
                  <a:gd name="T14" fmla="*/ 8 w 115"/>
                  <a:gd name="T15" fmla="*/ 8 h 14"/>
                  <a:gd name="T16" fmla="*/ 7 w 115"/>
                  <a:gd name="T17" fmla="*/ 8 h 14"/>
                  <a:gd name="T18" fmla="*/ 6 w 115"/>
                  <a:gd name="T19" fmla="*/ 9 h 14"/>
                  <a:gd name="T20" fmla="*/ 5 w 115"/>
                  <a:gd name="T21" fmla="*/ 10 h 14"/>
                  <a:gd name="T22" fmla="*/ 5 w 115"/>
                  <a:gd name="T23" fmla="*/ 10 h 14"/>
                  <a:gd name="T24" fmla="*/ 4 w 115"/>
                  <a:gd name="T25" fmla="*/ 10 h 14"/>
                  <a:gd name="T26" fmla="*/ 4 w 115"/>
                  <a:gd name="T27" fmla="*/ 10 h 14"/>
                  <a:gd name="T28" fmla="*/ 4 w 115"/>
                  <a:gd name="T29" fmla="*/ 10 h 14"/>
                  <a:gd name="T30" fmla="*/ 2 w 115"/>
                  <a:gd name="T31" fmla="*/ 11 h 14"/>
                  <a:gd name="T32" fmla="*/ 0 w 115"/>
                  <a:gd name="T33" fmla="*/ 12 h 14"/>
                  <a:gd name="T34" fmla="*/ 3 w 115"/>
                  <a:gd name="T35" fmla="*/ 13 h 14"/>
                  <a:gd name="T36" fmla="*/ 15 w 115"/>
                  <a:gd name="T37" fmla="*/ 14 h 14"/>
                  <a:gd name="T38" fmla="*/ 21 w 115"/>
                  <a:gd name="T39" fmla="*/ 14 h 14"/>
                  <a:gd name="T40" fmla="*/ 27 w 115"/>
                  <a:gd name="T41" fmla="*/ 14 h 14"/>
                  <a:gd name="T42" fmla="*/ 30 w 115"/>
                  <a:gd name="T43" fmla="*/ 14 h 14"/>
                  <a:gd name="T44" fmla="*/ 33 w 115"/>
                  <a:gd name="T45" fmla="*/ 13 h 14"/>
                  <a:gd name="T46" fmla="*/ 37 w 115"/>
                  <a:gd name="T47" fmla="*/ 13 h 14"/>
                  <a:gd name="T48" fmla="*/ 36 w 115"/>
                  <a:gd name="T49" fmla="*/ 10 h 14"/>
                  <a:gd name="T50" fmla="*/ 36 w 115"/>
                  <a:gd name="T51" fmla="*/ 6 h 14"/>
                  <a:gd name="T52" fmla="*/ 25 w 115"/>
                  <a:gd name="T53" fmla="*/ 7 h 14"/>
                  <a:gd name="T54" fmla="*/ 15 w 115"/>
                  <a:gd name="T55" fmla="*/ 6 h 14"/>
                  <a:gd name="T56" fmla="*/ 10 w 115"/>
                  <a:gd name="T57" fmla="*/ 6 h 14"/>
                  <a:gd name="T58" fmla="*/ 71 w 115"/>
                  <a:gd name="T59" fmla="*/ 0 h 14"/>
                  <a:gd name="T60" fmla="*/ 70 w 115"/>
                  <a:gd name="T61" fmla="*/ 0 h 14"/>
                  <a:gd name="T62" fmla="*/ 70 w 115"/>
                  <a:gd name="T63" fmla="*/ 0 h 14"/>
                  <a:gd name="T64" fmla="*/ 70 w 115"/>
                  <a:gd name="T65" fmla="*/ 0 h 14"/>
                  <a:gd name="T66" fmla="*/ 70 w 115"/>
                  <a:gd name="T67" fmla="*/ 0 h 14"/>
                  <a:gd name="T68" fmla="*/ 69 w 115"/>
                  <a:gd name="T69" fmla="*/ 1 h 14"/>
                  <a:gd name="T70" fmla="*/ 68 w 115"/>
                  <a:gd name="T71" fmla="*/ 1 h 14"/>
                  <a:gd name="T72" fmla="*/ 66 w 115"/>
                  <a:gd name="T73" fmla="*/ 1 h 14"/>
                  <a:gd name="T74" fmla="*/ 65 w 115"/>
                  <a:gd name="T75" fmla="*/ 1 h 14"/>
                  <a:gd name="T76" fmla="*/ 65 w 115"/>
                  <a:gd name="T77" fmla="*/ 2 h 14"/>
                  <a:gd name="T78" fmla="*/ 64 w 115"/>
                  <a:gd name="T79" fmla="*/ 3 h 14"/>
                  <a:gd name="T80" fmla="*/ 62 w 115"/>
                  <a:gd name="T81" fmla="*/ 5 h 14"/>
                  <a:gd name="T82" fmla="*/ 61 w 115"/>
                  <a:gd name="T83" fmla="*/ 6 h 14"/>
                  <a:gd name="T84" fmla="*/ 60 w 115"/>
                  <a:gd name="T85" fmla="*/ 7 h 14"/>
                  <a:gd name="T86" fmla="*/ 59 w 115"/>
                  <a:gd name="T87" fmla="*/ 8 h 14"/>
                  <a:gd name="T88" fmla="*/ 69 w 115"/>
                  <a:gd name="T89" fmla="*/ 6 h 14"/>
                  <a:gd name="T90" fmla="*/ 71 w 115"/>
                  <a:gd name="T91" fmla="*/ 5 h 14"/>
                  <a:gd name="T92" fmla="*/ 73 w 115"/>
                  <a:gd name="T93" fmla="*/ 5 h 14"/>
                  <a:gd name="T94" fmla="*/ 77 w 115"/>
                  <a:gd name="T95" fmla="*/ 6 h 14"/>
                  <a:gd name="T96" fmla="*/ 92 w 115"/>
                  <a:gd name="T97" fmla="*/ 9 h 14"/>
                  <a:gd name="T98" fmla="*/ 102 w 115"/>
                  <a:gd name="T99" fmla="*/ 11 h 14"/>
                  <a:gd name="T100" fmla="*/ 105 w 115"/>
                  <a:gd name="T101" fmla="*/ 11 h 14"/>
                  <a:gd name="T102" fmla="*/ 108 w 115"/>
                  <a:gd name="T103" fmla="*/ 10 h 14"/>
                  <a:gd name="T104" fmla="*/ 110 w 115"/>
                  <a:gd name="T105" fmla="*/ 9 h 14"/>
                  <a:gd name="T106" fmla="*/ 113 w 115"/>
                  <a:gd name="T107" fmla="*/ 8 h 14"/>
                  <a:gd name="T108" fmla="*/ 115 w 115"/>
                  <a:gd name="T109" fmla="*/ 6 h 14"/>
                  <a:gd name="T110" fmla="*/ 112 w 115"/>
                  <a:gd name="T111" fmla="*/ 7 h 14"/>
                  <a:gd name="T112" fmla="*/ 109 w 115"/>
                  <a:gd name="T113" fmla="*/ 8 h 14"/>
                  <a:gd name="T114" fmla="*/ 105 w 115"/>
                  <a:gd name="T115" fmla="*/ 9 h 14"/>
                  <a:gd name="T116" fmla="*/ 104 w 115"/>
                  <a:gd name="T117" fmla="*/ 9 h 14"/>
                  <a:gd name="T118" fmla="*/ 93 w 115"/>
                  <a:gd name="T119" fmla="*/ 7 h 14"/>
                  <a:gd name="T120" fmla="*/ 78 w 115"/>
                  <a:gd name="T121" fmla="*/ 1 h 14"/>
                  <a:gd name="T122" fmla="*/ 73 w 115"/>
                  <a:gd name="T123" fmla="*/ 1 h 14"/>
                  <a:gd name="T124" fmla="*/ 71 w 115"/>
                  <a:gd name="T1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5" h="14">
                    <a:moveTo>
                      <a:pt x="10" y="6"/>
                    </a:moveTo>
                    <a:cubicBezTo>
                      <a:pt x="9" y="7"/>
                      <a:pt x="9" y="7"/>
                      <a:pt x="9" y="7"/>
                    </a:cubicBezTo>
                    <a:cubicBezTo>
                      <a:pt x="9" y="7"/>
                      <a:pt x="9" y="7"/>
                      <a:pt x="9"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8"/>
                      <a:pt x="7" y="8"/>
                      <a:pt x="7" y="8"/>
                    </a:cubicBezTo>
                    <a:cubicBezTo>
                      <a:pt x="6" y="9"/>
                      <a:pt x="6" y="9"/>
                      <a:pt x="6" y="9"/>
                    </a:cubicBezTo>
                    <a:cubicBezTo>
                      <a:pt x="5" y="10"/>
                      <a:pt x="5" y="10"/>
                      <a:pt x="5" y="10"/>
                    </a:cubicBezTo>
                    <a:cubicBezTo>
                      <a:pt x="5" y="10"/>
                      <a:pt x="5" y="10"/>
                      <a:pt x="5" y="10"/>
                    </a:cubicBezTo>
                    <a:cubicBezTo>
                      <a:pt x="4" y="10"/>
                      <a:pt x="4" y="10"/>
                      <a:pt x="4" y="10"/>
                    </a:cubicBezTo>
                    <a:cubicBezTo>
                      <a:pt x="4" y="10"/>
                      <a:pt x="4" y="10"/>
                      <a:pt x="4" y="10"/>
                    </a:cubicBezTo>
                    <a:cubicBezTo>
                      <a:pt x="4" y="10"/>
                      <a:pt x="4" y="10"/>
                      <a:pt x="4" y="10"/>
                    </a:cubicBezTo>
                    <a:cubicBezTo>
                      <a:pt x="2" y="11"/>
                      <a:pt x="2" y="11"/>
                      <a:pt x="2" y="11"/>
                    </a:cubicBezTo>
                    <a:cubicBezTo>
                      <a:pt x="2" y="11"/>
                      <a:pt x="1" y="12"/>
                      <a:pt x="0" y="12"/>
                    </a:cubicBezTo>
                    <a:cubicBezTo>
                      <a:pt x="3" y="13"/>
                      <a:pt x="3" y="13"/>
                      <a:pt x="3" y="13"/>
                    </a:cubicBezTo>
                    <a:cubicBezTo>
                      <a:pt x="7" y="13"/>
                      <a:pt x="11" y="14"/>
                      <a:pt x="15" y="14"/>
                    </a:cubicBezTo>
                    <a:cubicBezTo>
                      <a:pt x="17" y="14"/>
                      <a:pt x="19" y="14"/>
                      <a:pt x="21" y="14"/>
                    </a:cubicBezTo>
                    <a:cubicBezTo>
                      <a:pt x="23" y="14"/>
                      <a:pt x="25" y="14"/>
                      <a:pt x="27" y="14"/>
                    </a:cubicBezTo>
                    <a:cubicBezTo>
                      <a:pt x="30" y="14"/>
                      <a:pt x="30" y="14"/>
                      <a:pt x="30" y="14"/>
                    </a:cubicBezTo>
                    <a:cubicBezTo>
                      <a:pt x="33" y="13"/>
                      <a:pt x="33" y="13"/>
                      <a:pt x="33" y="13"/>
                    </a:cubicBezTo>
                    <a:cubicBezTo>
                      <a:pt x="34" y="13"/>
                      <a:pt x="36" y="13"/>
                      <a:pt x="37" y="13"/>
                    </a:cubicBezTo>
                    <a:cubicBezTo>
                      <a:pt x="36" y="12"/>
                      <a:pt x="36" y="11"/>
                      <a:pt x="36" y="10"/>
                    </a:cubicBezTo>
                    <a:cubicBezTo>
                      <a:pt x="35" y="9"/>
                      <a:pt x="36" y="8"/>
                      <a:pt x="36" y="6"/>
                    </a:cubicBezTo>
                    <a:cubicBezTo>
                      <a:pt x="33" y="7"/>
                      <a:pt x="29" y="7"/>
                      <a:pt x="25" y="7"/>
                    </a:cubicBezTo>
                    <a:cubicBezTo>
                      <a:pt x="22" y="7"/>
                      <a:pt x="19" y="7"/>
                      <a:pt x="15" y="6"/>
                    </a:cubicBezTo>
                    <a:cubicBezTo>
                      <a:pt x="14" y="6"/>
                      <a:pt x="12" y="6"/>
                      <a:pt x="10" y="6"/>
                    </a:cubicBezTo>
                    <a:moveTo>
                      <a:pt x="71" y="0"/>
                    </a:moveTo>
                    <a:cubicBezTo>
                      <a:pt x="70" y="0"/>
                      <a:pt x="70" y="0"/>
                      <a:pt x="70" y="0"/>
                    </a:cubicBezTo>
                    <a:cubicBezTo>
                      <a:pt x="70" y="0"/>
                      <a:pt x="70" y="0"/>
                      <a:pt x="70" y="0"/>
                    </a:cubicBezTo>
                    <a:cubicBezTo>
                      <a:pt x="70" y="0"/>
                      <a:pt x="70" y="0"/>
                      <a:pt x="70" y="0"/>
                    </a:cubicBezTo>
                    <a:cubicBezTo>
                      <a:pt x="70" y="0"/>
                      <a:pt x="70" y="0"/>
                      <a:pt x="70" y="0"/>
                    </a:cubicBezTo>
                    <a:cubicBezTo>
                      <a:pt x="69" y="1"/>
                      <a:pt x="69" y="1"/>
                      <a:pt x="69" y="1"/>
                    </a:cubicBezTo>
                    <a:cubicBezTo>
                      <a:pt x="68" y="1"/>
                      <a:pt x="68" y="1"/>
                      <a:pt x="68" y="1"/>
                    </a:cubicBezTo>
                    <a:cubicBezTo>
                      <a:pt x="67" y="1"/>
                      <a:pt x="66" y="1"/>
                      <a:pt x="66" y="1"/>
                    </a:cubicBezTo>
                    <a:cubicBezTo>
                      <a:pt x="65" y="1"/>
                      <a:pt x="65" y="1"/>
                      <a:pt x="65" y="1"/>
                    </a:cubicBezTo>
                    <a:cubicBezTo>
                      <a:pt x="65" y="2"/>
                      <a:pt x="65" y="2"/>
                      <a:pt x="65" y="2"/>
                    </a:cubicBezTo>
                    <a:cubicBezTo>
                      <a:pt x="64" y="3"/>
                      <a:pt x="64" y="3"/>
                      <a:pt x="64" y="3"/>
                    </a:cubicBezTo>
                    <a:cubicBezTo>
                      <a:pt x="62" y="5"/>
                      <a:pt x="62" y="5"/>
                      <a:pt x="62" y="5"/>
                    </a:cubicBezTo>
                    <a:cubicBezTo>
                      <a:pt x="61" y="6"/>
                      <a:pt x="61" y="6"/>
                      <a:pt x="61" y="6"/>
                    </a:cubicBezTo>
                    <a:cubicBezTo>
                      <a:pt x="60" y="7"/>
                      <a:pt x="60" y="7"/>
                      <a:pt x="60" y="7"/>
                    </a:cubicBezTo>
                    <a:cubicBezTo>
                      <a:pt x="59" y="8"/>
                      <a:pt x="59" y="8"/>
                      <a:pt x="59" y="8"/>
                    </a:cubicBezTo>
                    <a:cubicBezTo>
                      <a:pt x="63" y="7"/>
                      <a:pt x="66" y="6"/>
                      <a:pt x="69" y="6"/>
                    </a:cubicBezTo>
                    <a:cubicBezTo>
                      <a:pt x="69" y="5"/>
                      <a:pt x="70" y="5"/>
                      <a:pt x="71" y="5"/>
                    </a:cubicBezTo>
                    <a:cubicBezTo>
                      <a:pt x="71" y="5"/>
                      <a:pt x="72" y="5"/>
                      <a:pt x="73" y="5"/>
                    </a:cubicBezTo>
                    <a:cubicBezTo>
                      <a:pt x="74" y="5"/>
                      <a:pt x="76" y="5"/>
                      <a:pt x="77" y="6"/>
                    </a:cubicBezTo>
                    <a:cubicBezTo>
                      <a:pt x="82" y="6"/>
                      <a:pt x="88" y="8"/>
                      <a:pt x="92" y="9"/>
                    </a:cubicBezTo>
                    <a:cubicBezTo>
                      <a:pt x="96" y="10"/>
                      <a:pt x="99" y="11"/>
                      <a:pt x="102" y="11"/>
                    </a:cubicBezTo>
                    <a:cubicBezTo>
                      <a:pt x="103" y="11"/>
                      <a:pt x="104" y="11"/>
                      <a:pt x="105" y="11"/>
                    </a:cubicBezTo>
                    <a:cubicBezTo>
                      <a:pt x="106" y="10"/>
                      <a:pt x="107" y="10"/>
                      <a:pt x="108" y="10"/>
                    </a:cubicBezTo>
                    <a:cubicBezTo>
                      <a:pt x="108" y="10"/>
                      <a:pt x="109" y="9"/>
                      <a:pt x="110" y="9"/>
                    </a:cubicBezTo>
                    <a:cubicBezTo>
                      <a:pt x="111" y="9"/>
                      <a:pt x="112" y="8"/>
                      <a:pt x="113" y="8"/>
                    </a:cubicBezTo>
                    <a:cubicBezTo>
                      <a:pt x="114" y="6"/>
                      <a:pt x="115" y="6"/>
                      <a:pt x="115" y="6"/>
                    </a:cubicBezTo>
                    <a:cubicBezTo>
                      <a:pt x="115" y="6"/>
                      <a:pt x="114" y="6"/>
                      <a:pt x="112" y="7"/>
                    </a:cubicBezTo>
                    <a:cubicBezTo>
                      <a:pt x="112" y="8"/>
                      <a:pt x="111" y="8"/>
                      <a:pt x="109" y="8"/>
                    </a:cubicBezTo>
                    <a:cubicBezTo>
                      <a:pt x="108" y="9"/>
                      <a:pt x="107" y="9"/>
                      <a:pt x="105" y="9"/>
                    </a:cubicBezTo>
                    <a:cubicBezTo>
                      <a:pt x="105" y="9"/>
                      <a:pt x="105" y="9"/>
                      <a:pt x="104" y="9"/>
                    </a:cubicBezTo>
                    <a:cubicBezTo>
                      <a:pt x="101" y="9"/>
                      <a:pt x="97" y="8"/>
                      <a:pt x="93" y="7"/>
                    </a:cubicBezTo>
                    <a:cubicBezTo>
                      <a:pt x="89" y="5"/>
                      <a:pt x="84" y="3"/>
                      <a:pt x="78" y="1"/>
                    </a:cubicBezTo>
                    <a:cubicBezTo>
                      <a:pt x="76" y="1"/>
                      <a:pt x="75" y="1"/>
                      <a:pt x="73" y="1"/>
                    </a:cubicBezTo>
                    <a:cubicBezTo>
                      <a:pt x="72" y="0"/>
                      <a:pt x="71" y="0"/>
                      <a:pt x="71"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9" name="Freeform 583">
                <a:extLst>
                  <a:ext uri="{FF2B5EF4-FFF2-40B4-BE49-F238E27FC236}">
                    <a16:creationId xmlns:a16="http://schemas.microsoft.com/office/drawing/2014/main" id="{FDD1995B-EF64-4CCA-AF5E-69CF1373584D}"/>
                  </a:ext>
                </a:extLst>
              </p:cNvPr>
              <p:cNvSpPr>
                <a:spLocks/>
              </p:cNvSpPr>
              <p:nvPr/>
            </p:nvSpPr>
            <p:spPr bwMode="auto">
              <a:xfrm>
                <a:off x="1867" y="2294"/>
                <a:ext cx="59" cy="17"/>
              </a:xfrm>
              <a:custGeom>
                <a:avLst/>
                <a:gdLst>
                  <a:gd name="T0" fmla="*/ 24 w 25"/>
                  <a:gd name="T1" fmla="*/ 0 h 7"/>
                  <a:gd name="T2" fmla="*/ 22 w 25"/>
                  <a:gd name="T3" fmla="*/ 1 h 7"/>
                  <a:gd name="T4" fmla="*/ 19 w 25"/>
                  <a:gd name="T5" fmla="*/ 1 h 7"/>
                  <a:gd name="T6" fmla="*/ 17 w 25"/>
                  <a:gd name="T7" fmla="*/ 1 h 7"/>
                  <a:gd name="T8" fmla="*/ 16 w 25"/>
                  <a:gd name="T9" fmla="*/ 1 h 7"/>
                  <a:gd name="T10" fmla="*/ 13 w 25"/>
                  <a:gd name="T11" fmla="*/ 1 h 7"/>
                  <a:gd name="T12" fmla="*/ 12 w 25"/>
                  <a:gd name="T13" fmla="*/ 2 h 7"/>
                  <a:gd name="T14" fmla="*/ 11 w 25"/>
                  <a:gd name="T15" fmla="*/ 2 h 7"/>
                  <a:gd name="T16" fmla="*/ 11 w 25"/>
                  <a:gd name="T17" fmla="*/ 2 h 7"/>
                  <a:gd name="T18" fmla="*/ 11 w 25"/>
                  <a:gd name="T19" fmla="*/ 2 h 7"/>
                  <a:gd name="T20" fmla="*/ 10 w 25"/>
                  <a:gd name="T21" fmla="*/ 2 h 7"/>
                  <a:gd name="T22" fmla="*/ 5 w 25"/>
                  <a:gd name="T23" fmla="*/ 3 h 7"/>
                  <a:gd name="T24" fmla="*/ 3 w 25"/>
                  <a:gd name="T25" fmla="*/ 4 h 7"/>
                  <a:gd name="T26" fmla="*/ 1 w 25"/>
                  <a:gd name="T27" fmla="*/ 5 h 7"/>
                  <a:gd name="T28" fmla="*/ 0 w 25"/>
                  <a:gd name="T29" fmla="*/ 7 h 7"/>
                  <a:gd name="T30" fmla="*/ 2 w 25"/>
                  <a:gd name="T31" fmla="*/ 6 h 7"/>
                  <a:gd name="T32" fmla="*/ 3 w 25"/>
                  <a:gd name="T33" fmla="*/ 6 h 7"/>
                  <a:gd name="T34" fmla="*/ 5 w 25"/>
                  <a:gd name="T35" fmla="*/ 6 h 7"/>
                  <a:gd name="T36" fmla="*/ 5 w 25"/>
                  <a:gd name="T37" fmla="*/ 6 h 7"/>
                  <a:gd name="T38" fmla="*/ 5 w 25"/>
                  <a:gd name="T39" fmla="*/ 6 h 7"/>
                  <a:gd name="T40" fmla="*/ 5 w 25"/>
                  <a:gd name="T41" fmla="*/ 6 h 7"/>
                  <a:gd name="T42" fmla="*/ 5 w 25"/>
                  <a:gd name="T43" fmla="*/ 6 h 7"/>
                  <a:gd name="T44" fmla="*/ 6 w 25"/>
                  <a:gd name="T45" fmla="*/ 6 h 7"/>
                  <a:gd name="T46" fmla="*/ 6 w 25"/>
                  <a:gd name="T47" fmla="*/ 6 h 7"/>
                  <a:gd name="T48" fmla="*/ 11 w 25"/>
                  <a:gd name="T49" fmla="*/ 5 h 7"/>
                  <a:gd name="T50" fmla="*/ 20 w 25"/>
                  <a:gd name="T51" fmla="*/ 4 h 7"/>
                  <a:gd name="T52" fmla="*/ 21 w 25"/>
                  <a:gd name="T53" fmla="*/ 3 h 7"/>
                  <a:gd name="T54" fmla="*/ 22 w 25"/>
                  <a:gd name="T55" fmla="*/ 3 h 7"/>
                  <a:gd name="T56" fmla="*/ 25 w 25"/>
                  <a:gd name="T57" fmla="*/ 1 h 7"/>
                  <a:gd name="T58" fmla="*/ 25 w 25"/>
                  <a:gd name="T59" fmla="*/ 1 h 7"/>
                  <a:gd name="T60" fmla="*/ 25 w 25"/>
                  <a:gd name="T61" fmla="*/ 1 h 7"/>
                  <a:gd name="T62" fmla="*/ 24 w 25"/>
                  <a:gd name="T6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 h="7">
                    <a:moveTo>
                      <a:pt x="24" y="0"/>
                    </a:moveTo>
                    <a:cubicBezTo>
                      <a:pt x="23" y="0"/>
                      <a:pt x="22" y="1"/>
                      <a:pt x="22" y="1"/>
                    </a:cubicBezTo>
                    <a:cubicBezTo>
                      <a:pt x="19" y="1"/>
                      <a:pt x="19" y="1"/>
                      <a:pt x="19" y="1"/>
                    </a:cubicBezTo>
                    <a:cubicBezTo>
                      <a:pt x="17" y="1"/>
                      <a:pt x="17" y="1"/>
                      <a:pt x="17" y="1"/>
                    </a:cubicBezTo>
                    <a:cubicBezTo>
                      <a:pt x="16" y="1"/>
                      <a:pt x="16" y="1"/>
                      <a:pt x="16" y="1"/>
                    </a:cubicBezTo>
                    <a:cubicBezTo>
                      <a:pt x="13" y="1"/>
                      <a:pt x="13" y="1"/>
                      <a:pt x="13" y="1"/>
                    </a:cubicBezTo>
                    <a:cubicBezTo>
                      <a:pt x="12" y="2"/>
                      <a:pt x="12" y="2"/>
                      <a:pt x="12" y="2"/>
                    </a:cubicBezTo>
                    <a:cubicBezTo>
                      <a:pt x="11" y="2"/>
                      <a:pt x="11" y="2"/>
                      <a:pt x="11" y="2"/>
                    </a:cubicBezTo>
                    <a:cubicBezTo>
                      <a:pt x="11" y="2"/>
                      <a:pt x="11" y="2"/>
                      <a:pt x="11" y="2"/>
                    </a:cubicBezTo>
                    <a:cubicBezTo>
                      <a:pt x="11" y="2"/>
                      <a:pt x="11" y="2"/>
                      <a:pt x="11" y="2"/>
                    </a:cubicBezTo>
                    <a:cubicBezTo>
                      <a:pt x="10" y="2"/>
                      <a:pt x="10" y="2"/>
                      <a:pt x="10" y="2"/>
                    </a:cubicBezTo>
                    <a:cubicBezTo>
                      <a:pt x="5" y="3"/>
                      <a:pt x="5" y="3"/>
                      <a:pt x="5" y="3"/>
                    </a:cubicBezTo>
                    <a:cubicBezTo>
                      <a:pt x="4" y="4"/>
                      <a:pt x="4" y="4"/>
                      <a:pt x="3" y="4"/>
                    </a:cubicBezTo>
                    <a:cubicBezTo>
                      <a:pt x="2" y="4"/>
                      <a:pt x="2" y="5"/>
                      <a:pt x="1" y="5"/>
                    </a:cubicBezTo>
                    <a:cubicBezTo>
                      <a:pt x="1" y="6"/>
                      <a:pt x="0" y="6"/>
                      <a:pt x="0" y="7"/>
                    </a:cubicBezTo>
                    <a:cubicBezTo>
                      <a:pt x="2" y="6"/>
                      <a:pt x="2" y="6"/>
                      <a:pt x="2" y="6"/>
                    </a:cubicBezTo>
                    <a:cubicBezTo>
                      <a:pt x="3" y="6"/>
                      <a:pt x="3" y="6"/>
                      <a:pt x="3"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6" y="6"/>
                      <a:pt x="6" y="6"/>
                      <a:pt x="6" y="6"/>
                    </a:cubicBezTo>
                    <a:cubicBezTo>
                      <a:pt x="6" y="6"/>
                      <a:pt x="6" y="6"/>
                      <a:pt x="6" y="6"/>
                    </a:cubicBezTo>
                    <a:cubicBezTo>
                      <a:pt x="8" y="6"/>
                      <a:pt x="10" y="5"/>
                      <a:pt x="11" y="5"/>
                    </a:cubicBezTo>
                    <a:cubicBezTo>
                      <a:pt x="14" y="5"/>
                      <a:pt x="17" y="4"/>
                      <a:pt x="20" y="4"/>
                    </a:cubicBezTo>
                    <a:cubicBezTo>
                      <a:pt x="20" y="4"/>
                      <a:pt x="21" y="3"/>
                      <a:pt x="21" y="3"/>
                    </a:cubicBezTo>
                    <a:cubicBezTo>
                      <a:pt x="22" y="3"/>
                      <a:pt x="22" y="3"/>
                      <a:pt x="22" y="3"/>
                    </a:cubicBezTo>
                    <a:cubicBezTo>
                      <a:pt x="25" y="1"/>
                      <a:pt x="25" y="1"/>
                      <a:pt x="25" y="1"/>
                    </a:cubicBezTo>
                    <a:cubicBezTo>
                      <a:pt x="25" y="1"/>
                      <a:pt x="25" y="1"/>
                      <a:pt x="25" y="1"/>
                    </a:cubicBezTo>
                    <a:cubicBezTo>
                      <a:pt x="25" y="1"/>
                      <a:pt x="25" y="1"/>
                      <a:pt x="25" y="1"/>
                    </a:cubicBezTo>
                    <a:cubicBezTo>
                      <a:pt x="24" y="1"/>
                      <a:pt x="24" y="0"/>
                      <a:pt x="24"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0" name="Freeform 584">
                <a:extLst>
                  <a:ext uri="{FF2B5EF4-FFF2-40B4-BE49-F238E27FC236}">
                    <a16:creationId xmlns:a16="http://schemas.microsoft.com/office/drawing/2014/main" id="{B8812FC1-1C26-47FF-B843-10ACD3770AF5}"/>
                  </a:ext>
                </a:extLst>
              </p:cNvPr>
              <p:cNvSpPr>
                <a:spLocks/>
              </p:cNvSpPr>
              <p:nvPr/>
            </p:nvSpPr>
            <p:spPr bwMode="auto">
              <a:xfrm>
                <a:off x="1846" y="2304"/>
                <a:ext cx="28" cy="14"/>
              </a:xfrm>
              <a:custGeom>
                <a:avLst/>
                <a:gdLst>
                  <a:gd name="T0" fmla="*/ 12 w 12"/>
                  <a:gd name="T1" fmla="*/ 0 h 6"/>
                  <a:gd name="T2" fmla="*/ 8 w 12"/>
                  <a:gd name="T3" fmla="*/ 1 h 6"/>
                  <a:gd name="T4" fmla="*/ 8 w 12"/>
                  <a:gd name="T5" fmla="*/ 2 h 6"/>
                  <a:gd name="T6" fmla="*/ 8 w 12"/>
                  <a:gd name="T7" fmla="*/ 2 h 6"/>
                  <a:gd name="T8" fmla="*/ 7 w 12"/>
                  <a:gd name="T9" fmla="*/ 2 h 6"/>
                  <a:gd name="T10" fmla="*/ 7 w 12"/>
                  <a:gd name="T11" fmla="*/ 2 h 6"/>
                  <a:gd name="T12" fmla="*/ 6 w 12"/>
                  <a:gd name="T13" fmla="*/ 3 h 6"/>
                  <a:gd name="T14" fmla="*/ 3 w 12"/>
                  <a:gd name="T15" fmla="*/ 4 h 6"/>
                  <a:gd name="T16" fmla="*/ 0 w 12"/>
                  <a:gd name="T17" fmla="*/ 6 h 6"/>
                  <a:gd name="T18" fmla="*/ 0 w 12"/>
                  <a:gd name="T19" fmla="*/ 6 h 6"/>
                  <a:gd name="T20" fmla="*/ 1 w 12"/>
                  <a:gd name="T21" fmla="*/ 5 h 6"/>
                  <a:gd name="T22" fmla="*/ 1 w 12"/>
                  <a:gd name="T23" fmla="*/ 5 h 6"/>
                  <a:gd name="T24" fmla="*/ 1 w 12"/>
                  <a:gd name="T25" fmla="*/ 5 h 6"/>
                  <a:gd name="T26" fmla="*/ 3 w 12"/>
                  <a:gd name="T27" fmla="*/ 5 h 6"/>
                  <a:gd name="T28" fmla="*/ 3 w 12"/>
                  <a:gd name="T29" fmla="*/ 4 h 6"/>
                  <a:gd name="T30" fmla="*/ 3 w 12"/>
                  <a:gd name="T31" fmla="*/ 4 h 6"/>
                  <a:gd name="T32" fmla="*/ 4 w 12"/>
                  <a:gd name="T33" fmla="*/ 4 h 6"/>
                  <a:gd name="T34" fmla="*/ 6 w 12"/>
                  <a:gd name="T35" fmla="*/ 3 h 6"/>
                  <a:gd name="T36" fmla="*/ 6 w 12"/>
                  <a:gd name="T37" fmla="*/ 3 h 6"/>
                  <a:gd name="T38" fmla="*/ 7 w 12"/>
                  <a:gd name="T39" fmla="*/ 3 h 6"/>
                  <a:gd name="T40" fmla="*/ 9 w 12"/>
                  <a:gd name="T41" fmla="*/ 3 h 6"/>
                  <a:gd name="T42" fmla="*/ 10 w 12"/>
                  <a:gd name="T43" fmla="*/ 1 h 6"/>
                  <a:gd name="T44" fmla="*/ 12 w 12"/>
                  <a:gd name="T4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6">
                    <a:moveTo>
                      <a:pt x="12" y="0"/>
                    </a:moveTo>
                    <a:cubicBezTo>
                      <a:pt x="11" y="0"/>
                      <a:pt x="10" y="1"/>
                      <a:pt x="8" y="1"/>
                    </a:cubicBezTo>
                    <a:cubicBezTo>
                      <a:pt x="8" y="2"/>
                      <a:pt x="8" y="2"/>
                      <a:pt x="8" y="2"/>
                    </a:cubicBezTo>
                    <a:cubicBezTo>
                      <a:pt x="8" y="2"/>
                      <a:pt x="8" y="2"/>
                      <a:pt x="8" y="2"/>
                    </a:cubicBezTo>
                    <a:cubicBezTo>
                      <a:pt x="7" y="2"/>
                      <a:pt x="7" y="2"/>
                      <a:pt x="7" y="2"/>
                    </a:cubicBezTo>
                    <a:cubicBezTo>
                      <a:pt x="7" y="2"/>
                      <a:pt x="7" y="2"/>
                      <a:pt x="7" y="2"/>
                    </a:cubicBezTo>
                    <a:cubicBezTo>
                      <a:pt x="6" y="3"/>
                      <a:pt x="6" y="3"/>
                      <a:pt x="6" y="3"/>
                    </a:cubicBezTo>
                    <a:cubicBezTo>
                      <a:pt x="3" y="4"/>
                      <a:pt x="3" y="4"/>
                      <a:pt x="3" y="4"/>
                    </a:cubicBezTo>
                    <a:cubicBezTo>
                      <a:pt x="2" y="4"/>
                      <a:pt x="1" y="5"/>
                      <a:pt x="0" y="6"/>
                    </a:cubicBezTo>
                    <a:cubicBezTo>
                      <a:pt x="0" y="6"/>
                      <a:pt x="0" y="6"/>
                      <a:pt x="0" y="6"/>
                    </a:cubicBezTo>
                    <a:cubicBezTo>
                      <a:pt x="1" y="5"/>
                      <a:pt x="1" y="5"/>
                      <a:pt x="1" y="5"/>
                    </a:cubicBezTo>
                    <a:cubicBezTo>
                      <a:pt x="1" y="5"/>
                      <a:pt x="1" y="5"/>
                      <a:pt x="1" y="5"/>
                    </a:cubicBezTo>
                    <a:cubicBezTo>
                      <a:pt x="1" y="5"/>
                      <a:pt x="1" y="5"/>
                      <a:pt x="1" y="5"/>
                    </a:cubicBezTo>
                    <a:cubicBezTo>
                      <a:pt x="3" y="5"/>
                      <a:pt x="3" y="5"/>
                      <a:pt x="3" y="5"/>
                    </a:cubicBezTo>
                    <a:cubicBezTo>
                      <a:pt x="3" y="4"/>
                      <a:pt x="3" y="4"/>
                      <a:pt x="3" y="4"/>
                    </a:cubicBezTo>
                    <a:cubicBezTo>
                      <a:pt x="3" y="4"/>
                      <a:pt x="3" y="4"/>
                      <a:pt x="3" y="4"/>
                    </a:cubicBezTo>
                    <a:cubicBezTo>
                      <a:pt x="4" y="4"/>
                      <a:pt x="4" y="4"/>
                      <a:pt x="4" y="4"/>
                    </a:cubicBezTo>
                    <a:cubicBezTo>
                      <a:pt x="6" y="3"/>
                      <a:pt x="6" y="3"/>
                      <a:pt x="6" y="3"/>
                    </a:cubicBezTo>
                    <a:cubicBezTo>
                      <a:pt x="6" y="3"/>
                      <a:pt x="6" y="3"/>
                      <a:pt x="6" y="3"/>
                    </a:cubicBezTo>
                    <a:cubicBezTo>
                      <a:pt x="7" y="3"/>
                      <a:pt x="7" y="3"/>
                      <a:pt x="7" y="3"/>
                    </a:cubicBezTo>
                    <a:cubicBezTo>
                      <a:pt x="9" y="3"/>
                      <a:pt x="9" y="3"/>
                      <a:pt x="9" y="3"/>
                    </a:cubicBezTo>
                    <a:cubicBezTo>
                      <a:pt x="9" y="2"/>
                      <a:pt x="10" y="2"/>
                      <a:pt x="10" y="1"/>
                    </a:cubicBezTo>
                    <a:cubicBezTo>
                      <a:pt x="11" y="1"/>
                      <a:pt x="11" y="0"/>
                      <a:pt x="12"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1" name="Freeform 585">
                <a:extLst>
                  <a:ext uri="{FF2B5EF4-FFF2-40B4-BE49-F238E27FC236}">
                    <a16:creationId xmlns:a16="http://schemas.microsoft.com/office/drawing/2014/main" id="{CF101D19-D008-46C3-9588-BD032F8A3646}"/>
                  </a:ext>
                </a:extLst>
              </p:cNvPr>
              <p:cNvSpPr>
                <a:spLocks/>
              </p:cNvSpPr>
              <p:nvPr/>
            </p:nvSpPr>
            <p:spPr bwMode="auto">
              <a:xfrm>
                <a:off x="1843" y="2318"/>
                <a:ext cx="3" cy="0"/>
              </a:xfrm>
              <a:custGeom>
                <a:avLst/>
                <a:gdLst>
                  <a:gd name="T0" fmla="*/ 1 w 1"/>
                  <a:gd name="T1" fmla="*/ 0 w 1"/>
                  <a:gd name="T2" fmla="*/ 0 w 1"/>
                  <a:gd name="T3" fmla="*/ 0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cubicBezTo>
                      <a:pt x="1" y="0"/>
                      <a:pt x="0"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2" name="Freeform 586">
                <a:extLst>
                  <a:ext uri="{FF2B5EF4-FFF2-40B4-BE49-F238E27FC236}">
                    <a16:creationId xmlns:a16="http://schemas.microsoft.com/office/drawing/2014/main" id="{3E935A7B-106F-40ED-87D8-5773B2B4164E}"/>
                  </a:ext>
                </a:extLst>
              </p:cNvPr>
              <p:cNvSpPr>
                <a:spLocks/>
              </p:cNvSpPr>
              <p:nvPr/>
            </p:nvSpPr>
            <p:spPr bwMode="auto">
              <a:xfrm>
                <a:off x="1841" y="2318"/>
                <a:ext cx="2" cy="3"/>
              </a:xfrm>
              <a:custGeom>
                <a:avLst/>
                <a:gdLst>
                  <a:gd name="T0" fmla="*/ 1 w 1"/>
                  <a:gd name="T1" fmla="*/ 0 h 1"/>
                  <a:gd name="T2" fmla="*/ 1 w 1"/>
                  <a:gd name="T3" fmla="*/ 0 h 1"/>
                  <a:gd name="T4" fmla="*/ 0 w 1"/>
                  <a:gd name="T5" fmla="*/ 1 h 1"/>
                  <a:gd name="T6" fmla="*/ 1 w 1"/>
                  <a:gd name="T7" fmla="*/ 1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1" y="0"/>
                    </a:cubicBezTo>
                    <a:cubicBezTo>
                      <a:pt x="1" y="1"/>
                      <a:pt x="0" y="1"/>
                      <a:pt x="0" y="1"/>
                    </a:cubicBezTo>
                    <a:cubicBezTo>
                      <a:pt x="1" y="1"/>
                      <a:pt x="1" y="1"/>
                      <a:pt x="1" y="1"/>
                    </a:cubicBezTo>
                    <a:cubicBezTo>
                      <a:pt x="1" y="0"/>
                      <a:pt x="1" y="0"/>
                      <a:pt x="1" y="0"/>
                    </a:cubicBezTo>
                    <a:cubicBezTo>
                      <a:pt x="1" y="0"/>
                      <a:pt x="1" y="0"/>
                      <a:pt x="1"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3" name="Freeform 587">
                <a:extLst>
                  <a:ext uri="{FF2B5EF4-FFF2-40B4-BE49-F238E27FC236}">
                    <a16:creationId xmlns:a16="http://schemas.microsoft.com/office/drawing/2014/main" id="{D848C130-2867-4B4A-B3F4-288E28A40CE6}"/>
                  </a:ext>
                </a:extLst>
              </p:cNvPr>
              <p:cNvSpPr>
                <a:spLocks/>
              </p:cNvSpPr>
              <p:nvPr/>
            </p:nvSpPr>
            <p:spPr bwMode="auto">
              <a:xfrm>
                <a:off x="1817" y="2325"/>
                <a:ext cx="14" cy="15"/>
              </a:xfrm>
              <a:custGeom>
                <a:avLst/>
                <a:gdLst>
                  <a:gd name="T0" fmla="*/ 6 w 6"/>
                  <a:gd name="T1" fmla="*/ 0 h 6"/>
                  <a:gd name="T2" fmla="*/ 6 w 6"/>
                  <a:gd name="T3" fmla="*/ 0 h 6"/>
                  <a:gd name="T4" fmla="*/ 0 w 6"/>
                  <a:gd name="T5" fmla="*/ 4 h 6"/>
                  <a:gd name="T6" fmla="*/ 0 w 6"/>
                  <a:gd name="T7" fmla="*/ 5 h 6"/>
                  <a:gd name="T8" fmla="*/ 2 w 6"/>
                  <a:gd name="T9" fmla="*/ 6 h 6"/>
                  <a:gd name="T10" fmla="*/ 4 w 6"/>
                  <a:gd name="T11" fmla="*/ 5 h 6"/>
                  <a:gd name="T12" fmla="*/ 6 w 6"/>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6" y="0"/>
                    </a:moveTo>
                    <a:cubicBezTo>
                      <a:pt x="6" y="0"/>
                      <a:pt x="6" y="0"/>
                      <a:pt x="6" y="0"/>
                    </a:cubicBezTo>
                    <a:cubicBezTo>
                      <a:pt x="4" y="2"/>
                      <a:pt x="2" y="3"/>
                      <a:pt x="0" y="4"/>
                    </a:cubicBezTo>
                    <a:cubicBezTo>
                      <a:pt x="0" y="5"/>
                      <a:pt x="0" y="5"/>
                      <a:pt x="0" y="5"/>
                    </a:cubicBezTo>
                    <a:cubicBezTo>
                      <a:pt x="0" y="6"/>
                      <a:pt x="1" y="6"/>
                      <a:pt x="2" y="6"/>
                    </a:cubicBezTo>
                    <a:cubicBezTo>
                      <a:pt x="2" y="6"/>
                      <a:pt x="3" y="5"/>
                      <a:pt x="4" y="5"/>
                    </a:cubicBezTo>
                    <a:cubicBezTo>
                      <a:pt x="5" y="3"/>
                      <a:pt x="5" y="2"/>
                      <a:pt x="6"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4" name="Freeform 588">
                <a:extLst>
                  <a:ext uri="{FF2B5EF4-FFF2-40B4-BE49-F238E27FC236}">
                    <a16:creationId xmlns:a16="http://schemas.microsoft.com/office/drawing/2014/main" id="{AA16FE80-9B72-4F43-ABBF-141F5BB608FA}"/>
                  </a:ext>
                </a:extLst>
              </p:cNvPr>
              <p:cNvSpPr>
                <a:spLocks/>
              </p:cNvSpPr>
              <p:nvPr/>
            </p:nvSpPr>
            <p:spPr bwMode="auto">
              <a:xfrm>
                <a:off x="1827" y="2318"/>
                <a:ext cx="16" cy="19"/>
              </a:xfrm>
              <a:custGeom>
                <a:avLst/>
                <a:gdLst>
                  <a:gd name="T0" fmla="*/ 7 w 7"/>
                  <a:gd name="T1" fmla="*/ 0 h 8"/>
                  <a:gd name="T2" fmla="*/ 6 w 7"/>
                  <a:gd name="T3" fmla="*/ 1 h 8"/>
                  <a:gd name="T4" fmla="*/ 2 w 7"/>
                  <a:gd name="T5" fmla="*/ 3 h 8"/>
                  <a:gd name="T6" fmla="*/ 0 w 7"/>
                  <a:gd name="T7" fmla="*/ 8 h 8"/>
                  <a:gd name="T8" fmla="*/ 1 w 7"/>
                  <a:gd name="T9" fmla="*/ 7 h 8"/>
                  <a:gd name="T10" fmla="*/ 4 w 7"/>
                  <a:gd name="T11" fmla="*/ 3 h 8"/>
                  <a:gd name="T12" fmla="*/ 4 w 7"/>
                  <a:gd name="T13" fmla="*/ 2 h 8"/>
                  <a:gd name="T14" fmla="*/ 6 w 7"/>
                  <a:gd name="T15" fmla="*/ 1 h 8"/>
                  <a:gd name="T16" fmla="*/ 7 w 7"/>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7" y="0"/>
                    </a:moveTo>
                    <a:cubicBezTo>
                      <a:pt x="7" y="0"/>
                      <a:pt x="6" y="0"/>
                      <a:pt x="6" y="1"/>
                    </a:cubicBezTo>
                    <a:cubicBezTo>
                      <a:pt x="5" y="1"/>
                      <a:pt x="3" y="2"/>
                      <a:pt x="2" y="3"/>
                    </a:cubicBezTo>
                    <a:cubicBezTo>
                      <a:pt x="1" y="5"/>
                      <a:pt x="1" y="6"/>
                      <a:pt x="0" y="8"/>
                    </a:cubicBezTo>
                    <a:cubicBezTo>
                      <a:pt x="0" y="8"/>
                      <a:pt x="1" y="7"/>
                      <a:pt x="1" y="7"/>
                    </a:cubicBezTo>
                    <a:cubicBezTo>
                      <a:pt x="1" y="5"/>
                      <a:pt x="2" y="4"/>
                      <a:pt x="4" y="3"/>
                    </a:cubicBezTo>
                    <a:cubicBezTo>
                      <a:pt x="4" y="2"/>
                      <a:pt x="4" y="2"/>
                      <a:pt x="4" y="2"/>
                    </a:cubicBezTo>
                    <a:cubicBezTo>
                      <a:pt x="6" y="1"/>
                      <a:pt x="6" y="1"/>
                      <a:pt x="6" y="1"/>
                    </a:cubicBezTo>
                    <a:cubicBezTo>
                      <a:pt x="6" y="1"/>
                      <a:pt x="7" y="1"/>
                      <a:pt x="7"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5" name="Freeform 589">
                <a:extLst>
                  <a:ext uri="{FF2B5EF4-FFF2-40B4-BE49-F238E27FC236}">
                    <a16:creationId xmlns:a16="http://schemas.microsoft.com/office/drawing/2014/main" id="{19D930ED-B0FA-47BE-9222-C5BB6F10A1D4}"/>
                  </a:ext>
                </a:extLst>
              </p:cNvPr>
              <p:cNvSpPr>
                <a:spLocks/>
              </p:cNvSpPr>
              <p:nvPr/>
            </p:nvSpPr>
            <p:spPr bwMode="auto">
              <a:xfrm>
                <a:off x="1846" y="2349"/>
                <a:ext cx="26" cy="7"/>
              </a:xfrm>
              <a:custGeom>
                <a:avLst/>
                <a:gdLst>
                  <a:gd name="T0" fmla="*/ 8 w 11"/>
                  <a:gd name="T1" fmla="*/ 0 h 3"/>
                  <a:gd name="T2" fmla="*/ 4 w 11"/>
                  <a:gd name="T3" fmla="*/ 0 h 3"/>
                  <a:gd name="T4" fmla="*/ 4 w 11"/>
                  <a:gd name="T5" fmla="*/ 0 h 3"/>
                  <a:gd name="T6" fmla="*/ 3 w 11"/>
                  <a:gd name="T7" fmla="*/ 0 h 3"/>
                  <a:gd name="T8" fmla="*/ 2 w 11"/>
                  <a:gd name="T9" fmla="*/ 0 h 3"/>
                  <a:gd name="T10" fmla="*/ 0 w 11"/>
                  <a:gd name="T11" fmla="*/ 0 h 3"/>
                  <a:gd name="T12" fmla="*/ 0 w 11"/>
                  <a:gd name="T13" fmla="*/ 1 h 3"/>
                  <a:gd name="T14" fmla="*/ 1 w 11"/>
                  <a:gd name="T15" fmla="*/ 1 h 3"/>
                  <a:gd name="T16" fmla="*/ 4 w 11"/>
                  <a:gd name="T17" fmla="*/ 2 h 3"/>
                  <a:gd name="T18" fmla="*/ 5 w 11"/>
                  <a:gd name="T19" fmla="*/ 3 h 3"/>
                  <a:gd name="T20" fmla="*/ 11 w 11"/>
                  <a:gd name="T21" fmla="*/ 0 h 3"/>
                  <a:gd name="T22" fmla="*/ 11 w 11"/>
                  <a:gd name="T23" fmla="*/ 0 h 3"/>
                  <a:gd name="T24" fmla="*/ 8 w 11"/>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3">
                    <a:moveTo>
                      <a:pt x="8" y="0"/>
                    </a:moveTo>
                    <a:cubicBezTo>
                      <a:pt x="4" y="0"/>
                      <a:pt x="4" y="0"/>
                      <a:pt x="4" y="0"/>
                    </a:cubicBezTo>
                    <a:cubicBezTo>
                      <a:pt x="4" y="0"/>
                      <a:pt x="4" y="0"/>
                      <a:pt x="4" y="0"/>
                    </a:cubicBezTo>
                    <a:cubicBezTo>
                      <a:pt x="3" y="0"/>
                      <a:pt x="3" y="0"/>
                      <a:pt x="3" y="0"/>
                    </a:cubicBezTo>
                    <a:cubicBezTo>
                      <a:pt x="2" y="0"/>
                      <a:pt x="2" y="0"/>
                      <a:pt x="2" y="0"/>
                    </a:cubicBezTo>
                    <a:cubicBezTo>
                      <a:pt x="0" y="0"/>
                      <a:pt x="0" y="0"/>
                      <a:pt x="0" y="0"/>
                    </a:cubicBezTo>
                    <a:cubicBezTo>
                      <a:pt x="0" y="1"/>
                      <a:pt x="0" y="1"/>
                      <a:pt x="0" y="1"/>
                    </a:cubicBezTo>
                    <a:cubicBezTo>
                      <a:pt x="0" y="1"/>
                      <a:pt x="0" y="1"/>
                      <a:pt x="1" y="1"/>
                    </a:cubicBezTo>
                    <a:cubicBezTo>
                      <a:pt x="4" y="2"/>
                      <a:pt x="4" y="2"/>
                      <a:pt x="4" y="2"/>
                    </a:cubicBezTo>
                    <a:cubicBezTo>
                      <a:pt x="5" y="3"/>
                      <a:pt x="5" y="3"/>
                      <a:pt x="5" y="3"/>
                    </a:cubicBezTo>
                    <a:cubicBezTo>
                      <a:pt x="11" y="0"/>
                      <a:pt x="11" y="0"/>
                      <a:pt x="11" y="0"/>
                    </a:cubicBezTo>
                    <a:cubicBezTo>
                      <a:pt x="11" y="0"/>
                      <a:pt x="11" y="0"/>
                      <a:pt x="11" y="0"/>
                    </a:cubicBezTo>
                    <a:cubicBezTo>
                      <a:pt x="8" y="0"/>
                      <a:pt x="8" y="0"/>
                      <a:pt x="8"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6" name="Freeform 590">
                <a:extLst>
                  <a:ext uri="{FF2B5EF4-FFF2-40B4-BE49-F238E27FC236}">
                    <a16:creationId xmlns:a16="http://schemas.microsoft.com/office/drawing/2014/main" id="{5D863617-A776-42BC-B8FD-FEFA3CC34456}"/>
                  </a:ext>
                </a:extLst>
              </p:cNvPr>
              <p:cNvSpPr>
                <a:spLocks/>
              </p:cNvSpPr>
              <p:nvPr/>
            </p:nvSpPr>
            <p:spPr bwMode="auto">
              <a:xfrm>
                <a:off x="1841" y="2349"/>
                <a:ext cx="5" cy="2"/>
              </a:xfrm>
              <a:custGeom>
                <a:avLst/>
                <a:gdLst>
                  <a:gd name="T0" fmla="*/ 2 w 2"/>
                  <a:gd name="T1" fmla="*/ 0 h 1"/>
                  <a:gd name="T2" fmla="*/ 1 w 2"/>
                  <a:gd name="T3" fmla="*/ 0 h 1"/>
                  <a:gd name="T4" fmla="*/ 1 w 2"/>
                  <a:gd name="T5" fmla="*/ 0 h 1"/>
                  <a:gd name="T6" fmla="*/ 0 w 2"/>
                  <a:gd name="T7" fmla="*/ 0 h 1"/>
                  <a:gd name="T8" fmla="*/ 2 w 2"/>
                  <a:gd name="T9" fmla="*/ 1 h 1"/>
                  <a:gd name="T10" fmla="*/ 2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2" y="0"/>
                    </a:moveTo>
                    <a:cubicBezTo>
                      <a:pt x="1" y="0"/>
                      <a:pt x="1" y="0"/>
                      <a:pt x="1" y="0"/>
                    </a:cubicBezTo>
                    <a:cubicBezTo>
                      <a:pt x="1" y="0"/>
                      <a:pt x="1" y="0"/>
                      <a:pt x="1" y="0"/>
                    </a:cubicBezTo>
                    <a:cubicBezTo>
                      <a:pt x="1" y="0"/>
                      <a:pt x="0" y="0"/>
                      <a:pt x="0" y="0"/>
                    </a:cubicBezTo>
                    <a:cubicBezTo>
                      <a:pt x="1" y="1"/>
                      <a:pt x="1" y="1"/>
                      <a:pt x="2" y="1"/>
                    </a:cubicBezTo>
                    <a:cubicBezTo>
                      <a:pt x="2" y="1"/>
                      <a:pt x="2" y="1"/>
                      <a:pt x="2"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7" name="Freeform 591">
                <a:extLst>
                  <a:ext uri="{FF2B5EF4-FFF2-40B4-BE49-F238E27FC236}">
                    <a16:creationId xmlns:a16="http://schemas.microsoft.com/office/drawing/2014/main" id="{6EA507FA-9A8F-4230-B623-17C2DD4A1CCB}"/>
                  </a:ext>
                </a:extLst>
              </p:cNvPr>
              <p:cNvSpPr>
                <a:spLocks/>
              </p:cNvSpPr>
              <p:nvPr/>
            </p:nvSpPr>
            <p:spPr bwMode="auto">
              <a:xfrm>
                <a:off x="1729" y="2394"/>
                <a:ext cx="2" cy="3"/>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0" y="1"/>
                      <a:pt x="1" y="1"/>
                      <a:pt x="1" y="1"/>
                    </a:cubicBezTo>
                    <a:cubicBezTo>
                      <a:pt x="1" y="1"/>
                      <a:pt x="0" y="1"/>
                      <a:pt x="0"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8" name="Freeform 592">
                <a:extLst>
                  <a:ext uri="{FF2B5EF4-FFF2-40B4-BE49-F238E27FC236}">
                    <a16:creationId xmlns:a16="http://schemas.microsoft.com/office/drawing/2014/main" id="{04C4A93C-78B6-4473-B6E3-38ED07EDB120}"/>
                  </a:ext>
                </a:extLst>
              </p:cNvPr>
              <p:cNvSpPr>
                <a:spLocks noEditPoints="1"/>
              </p:cNvSpPr>
              <p:nvPr/>
            </p:nvSpPr>
            <p:spPr bwMode="auto">
              <a:xfrm>
                <a:off x="1677" y="2373"/>
                <a:ext cx="90" cy="33"/>
              </a:xfrm>
              <a:custGeom>
                <a:avLst/>
                <a:gdLst>
                  <a:gd name="T0" fmla="*/ 17 w 38"/>
                  <a:gd name="T1" fmla="*/ 10 h 14"/>
                  <a:gd name="T2" fmla="*/ 15 w 38"/>
                  <a:gd name="T3" fmla="*/ 11 h 14"/>
                  <a:gd name="T4" fmla="*/ 12 w 38"/>
                  <a:gd name="T5" fmla="*/ 12 h 14"/>
                  <a:gd name="T6" fmla="*/ 11 w 38"/>
                  <a:gd name="T7" fmla="*/ 12 h 14"/>
                  <a:gd name="T8" fmla="*/ 9 w 38"/>
                  <a:gd name="T9" fmla="*/ 12 h 14"/>
                  <a:gd name="T10" fmla="*/ 5 w 38"/>
                  <a:gd name="T11" fmla="*/ 13 h 14"/>
                  <a:gd name="T12" fmla="*/ 4 w 38"/>
                  <a:gd name="T13" fmla="*/ 13 h 14"/>
                  <a:gd name="T14" fmla="*/ 0 w 38"/>
                  <a:gd name="T15" fmla="*/ 13 h 14"/>
                  <a:gd name="T16" fmla="*/ 2 w 38"/>
                  <a:gd name="T17" fmla="*/ 14 h 14"/>
                  <a:gd name="T18" fmla="*/ 2 w 38"/>
                  <a:gd name="T19" fmla="*/ 14 h 14"/>
                  <a:gd name="T20" fmla="*/ 11 w 38"/>
                  <a:gd name="T21" fmla="*/ 13 h 14"/>
                  <a:gd name="T22" fmla="*/ 20 w 38"/>
                  <a:gd name="T23" fmla="*/ 11 h 14"/>
                  <a:gd name="T24" fmla="*/ 17 w 38"/>
                  <a:gd name="T25" fmla="*/ 10 h 14"/>
                  <a:gd name="T26" fmla="*/ 21 w 38"/>
                  <a:gd name="T27" fmla="*/ 9 h 14"/>
                  <a:gd name="T28" fmla="*/ 21 w 38"/>
                  <a:gd name="T29" fmla="*/ 9 h 14"/>
                  <a:gd name="T30" fmla="*/ 21 w 38"/>
                  <a:gd name="T31" fmla="*/ 9 h 14"/>
                  <a:gd name="T32" fmla="*/ 21 w 38"/>
                  <a:gd name="T33" fmla="*/ 9 h 14"/>
                  <a:gd name="T34" fmla="*/ 36 w 38"/>
                  <a:gd name="T35" fmla="*/ 0 h 14"/>
                  <a:gd name="T36" fmla="*/ 29 w 38"/>
                  <a:gd name="T37" fmla="*/ 5 h 14"/>
                  <a:gd name="T38" fmla="*/ 22 w 38"/>
                  <a:gd name="T39" fmla="*/ 8 h 14"/>
                  <a:gd name="T40" fmla="*/ 26 w 38"/>
                  <a:gd name="T41" fmla="*/ 8 h 14"/>
                  <a:gd name="T42" fmla="*/ 38 w 38"/>
                  <a:gd name="T43" fmla="*/ 2 h 14"/>
                  <a:gd name="T44" fmla="*/ 36 w 38"/>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 h="14">
                    <a:moveTo>
                      <a:pt x="17" y="10"/>
                    </a:moveTo>
                    <a:cubicBezTo>
                      <a:pt x="16" y="11"/>
                      <a:pt x="15" y="11"/>
                      <a:pt x="15" y="11"/>
                    </a:cubicBezTo>
                    <a:cubicBezTo>
                      <a:pt x="14" y="11"/>
                      <a:pt x="13" y="12"/>
                      <a:pt x="12" y="12"/>
                    </a:cubicBezTo>
                    <a:cubicBezTo>
                      <a:pt x="11" y="12"/>
                      <a:pt x="11" y="12"/>
                      <a:pt x="11" y="12"/>
                    </a:cubicBezTo>
                    <a:cubicBezTo>
                      <a:pt x="10" y="12"/>
                      <a:pt x="10" y="12"/>
                      <a:pt x="9" y="12"/>
                    </a:cubicBezTo>
                    <a:cubicBezTo>
                      <a:pt x="5" y="13"/>
                      <a:pt x="5" y="13"/>
                      <a:pt x="5" y="13"/>
                    </a:cubicBezTo>
                    <a:cubicBezTo>
                      <a:pt x="4" y="13"/>
                      <a:pt x="4" y="13"/>
                      <a:pt x="4" y="13"/>
                    </a:cubicBezTo>
                    <a:cubicBezTo>
                      <a:pt x="0" y="13"/>
                      <a:pt x="0" y="13"/>
                      <a:pt x="0" y="13"/>
                    </a:cubicBezTo>
                    <a:cubicBezTo>
                      <a:pt x="1" y="13"/>
                      <a:pt x="1" y="14"/>
                      <a:pt x="2" y="14"/>
                    </a:cubicBezTo>
                    <a:cubicBezTo>
                      <a:pt x="2" y="14"/>
                      <a:pt x="2" y="14"/>
                      <a:pt x="2" y="14"/>
                    </a:cubicBezTo>
                    <a:cubicBezTo>
                      <a:pt x="5" y="14"/>
                      <a:pt x="8" y="14"/>
                      <a:pt x="11" y="13"/>
                    </a:cubicBezTo>
                    <a:cubicBezTo>
                      <a:pt x="13" y="13"/>
                      <a:pt x="16" y="12"/>
                      <a:pt x="20" y="11"/>
                    </a:cubicBezTo>
                    <a:cubicBezTo>
                      <a:pt x="19" y="11"/>
                      <a:pt x="18" y="11"/>
                      <a:pt x="17" y="10"/>
                    </a:cubicBezTo>
                    <a:moveTo>
                      <a:pt x="21" y="9"/>
                    </a:moveTo>
                    <a:cubicBezTo>
                      <a:pt x="21" y="9"/>
                      <a:pt x="21" y="9"/>
                      <a:pt x="21" y="9"/>
                    </a:cubicBezTo>
                    <a:cubicBezTo>
                      <a:pt x="21" y="9"/>
                      <a:pt x="21" y="9"/>
                      <a:pt x="21" y="9"/>
                    </a:cubicBezTo>
                    <a:cubicBezTo>
                      <a:pt x="21" y="9"/>
                      <a:pt x="21" y="9"/>
                      <a:pt x="21" y="9"/>
                    </a:cubicBezTo>
                    <a:moveTo>
                      <a:pt x="36" y="0"/>
                    </a:moveTo>
                    <a:cubicBezTo>
                      <a:pt x="34" y="2"/>
                      <a:pt x="31" y="3"/>
                      <a:pt x="29" y="5"/>
                    </a:cubicBezTo>
                    <a:cubicBezTo>
                      <a:pt x="27" y="6"/>
                      <a:pt x="24" y="7"/>
                      <a:pt x="22" y="8"/>
                    </a:cubicBezTo>
                    <a:cubicBezTo>
                      <a:pt x="23" y="8"/>
                      <a:pt x="25" y="8"/>
                      <a:pt x="26" y="8"/>
                    </a:cubicBezTo>
                    <a:cubicBezTo>
                      <a:pt x="30" y="7"/>
                      <a:pt x="34" y="4"/>
                      <a:pt x="38" y="2"/>
                    </a:cubicBezTo>
                    <a:cubicBezTo>
                      <a:pt x="37" y="1"/>
                      <a:pt x="36" y="1"/>
                      <a:pt x="36"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9" name="Freeform 593">
                <a:extLst>
                  <a:ext uri="{FF2B5EF4-FFF2-40B4-BE49-F238E27FC236}">
                    <a16:creationId xmlns:a16="http://schemas.microsoft.com/office/drawing/2014/main" id="{43C32F91-C777-47EE-8FFC-E93423DEF3C2}"/>
                  </a:ext>
                </a:extLst>
              </p:cNvPr>
              <p:cNvSpPr>
                <a:spLocks/>
              </p:cNvSpPr>
              <p:nvPr/>
            </p:nvSpPr>
            <p:spPr bwMode="auto">
              <a:xfrm>
                <a:off x="1727" y="2392"/>
                <a:ext cx="12" cy="2"/>
              </a:xfrm>
              <a:custGeom>
                <a:avLst/>
                <a:gdLst>
                  <a:gd name="T0" fmla="*/ 1 w 5"/>
                  <a:gd name="T1" fmla="*/ 0 h 1"/>
                  <a:gd name="T2" fmla="*/ 0 w 5"/>
                  <a:gd name="T3" fmla="*/ 1 h 1"/>
                  <a:gd name="T4" fmla="*/ 0 w 5"/>
                  <a:gd name="T5" fmla="*/ 1 h 1"/>
                  <a:gd name="T6" fmla="*/ 3 w 5"/>
                  <a:gd name="T7" fmla="*/ 1 h 1"/>
                  <a:gd name="T8" fmla="*/ 4 w 5"/>
                  <a:gd name="T9" fmla="*/ 1 h 1"/>
                  <a:gd name="T10" fmla="*/ 5 w 5"/>
                  <a:gd name="T11" fmla="*/ 1 h 1"/>
                  <a:gd name="T12" fmla="*/ 5 w 5"/>
                  <a:gd name="T13" fmla="*/ 0 h 1"/>
                  <a:gd name="T14" fmla="*/ 1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1" y="0"/>
                    </a:moveTo>
                    <a:cubicBezTo>
                      <a:pt x="1" y="0"/>
                      <a:pt x="0" y="1"/>
                      <a:pt x="0" y="1"/>
                    </a:cubicBezTo>
                    <a:cubicBezTo>
                      <a:pt x="0" y="1"/>
                      <a:pt x="0" y="1"/>
                      <a:pt x="0" y="1"/>
                    </a:cubicBezTo>
                    <a:cubicBezTo>
                      <a:pt x="1" y="1"/>
                      <a:pt x="2" y="1"/>
                      <a:pt x="3" y="1"/>
                    </a:cubicBezTo>
                    <a:cubicBezTo>
                      <a:pt x="3" y="1"/>
                      <a:pt x="4" y="1"/>
                      <a:pt x="4" y="1"/>
                    </a:cubicBezTo>
                    <a:cubicBezTo>
                      <a:pt x="4" y="1"/>
                      <a:pt x="4" y="1"/>
                      <a:pt x="5" y="1"/>
                    </a:cubicBezTo>
                    <a:cubicBezTo>
                      <a:pt x="5" y="1"/>
                      <a:pt x="5" y="1"/>
                      <a:pt x="5" y="0"/>
                    </a:cubicBezTo>
                    <a:cubicBezTo>
                      <a:pt x="4" y="0"/>
                      <a:pt x="2" y="0"/>
                      <a:pt x="1"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0" name="Freeform 594">
                <a:extLst>
                  <a:ext uri="{FF2B5EF4-FFF2-40B4-BE49-F238E27FC236}">
                    <a16:creationId xmlns:a16="http://schemas.microsoft.com/office/drawing/2014/main" id="{802BC3CB-0E5A-4429-B717-54F4D246ED39}"/>
                  </a:ext>
                </a:extLst>
              </p:cNvPr>
              <p:cNvSpPr>
                <a:spLocks/>
              </p:cNvSpPr>
              <p:nvPr/>
            </p:nvSpPr>
            <p:spPr bwMode="auto">
              <a:xfrm>
                <a:off x="1717" y="2394"/>
                <a:ext cx="19" cy="5"/>
              </a:xfrm>
              <a:custGeom>
                <a:avLst/>
                <a:gdLst>
                  <a:gd name="T0" fmla="*/ 4 w 8"/>
                  <a:gd name="T1" fmla="*/ 0 h 2"/>
                  <a:gd name="T2" fmla="*/ 2 w 8"/>
                  <a:gd name="T3" fmla="*/ 0 h 2"/>
                  <a:gd name="T4" fmla="*/ 0 w 8"/>
                  <a:gd name="T5" fmla="*/ 1 h 2"/>
                  <a:gd name="T6" fmla="*/ 3 w 8"/>
                  <a:gd name="T7" fmla="*/ 2 h 2"/>
                  <a:gd name="T8" fmla="*/ 5 w 8"/>
                  <a:gd name="T9" fmla="*/ 1 h 2"/>
                  <a:gd name="T10" fmla="*/ 5 w 8"/>
                  <a:gd name="T11" fmla="*/ 0 h 2"/>
                  <a:gd name="T12" fmla="*/ 6 w 8"/>
                  <a:gd name="T13" fmla="*/ 1 h 2"/>
                  <a:gd name="T14" fmla="*/ 8 w 8"/>
                  <a:gd name="T15" fmla="*/ 0 h 2"/>
                  <a:gd name="T16" fmla="*/ 7 w 8"/>
                  <a:gd name="T17" fmla="*/ 0 h 2"/>
                  <a:gd name="T18" fmla="*/ 4 w 8"/>
                  <a:gd name="T19" fmla="*/ 0 h 2"/>
                  <a:gd name="T20" fmla="*/ 4 w 8"/>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2">
                    <a:moveTo>
                      <a:pt x="4" y="0"/>
                    </a:moveTo>
                    <a:cubicBezTo>
                      <a:pt x="3" y="0"/>
                      <a:pt x="3" y="0"/>
                      <a:pt x="2" y="0"/>
                    </a:cubicBezTo>
                    <a:cubicBezTo>
                      <a:pt x="2" y="1"/>
                      <a:pt x="1" y="1"/>
                      <a:pt x="0" y="1"/>
                    </a:cubicBezTo>
                    <a:cubicBezTo>
                      <a:pt x="1" y="2"/>
                      <a:pt x="2" y="2"/>
                      <a:pt x="3" y="2"/>
                    </a:cubicBezTo>
                    <a:cubicBezTo>
                      <a:pt x="3" y="2"/>
                      <a:pt x="4" y="2"/>
                      <a:pt x="5" y="1"/>
                    </a:cubicBezTo>
                    <a:cubicBezTo>
                      <a:pt x="5" y="1"/>
                      <a:pt x="5" y="1"/>
                      <a:pt x="5" y="0"/>
                    </a:cubicBezTo>
                    <a:cubicBezTo>
                      <a:pt x="5" y="1"/>
                      <a:pt x="6" y="1"/>
                      <a:pt x="6" y="1"/>
                    </a:cubicBezTo>
                    <a:cubicBezTo>
                      <a:pt x="7" y="0"/>
                      <a:pt x="7" y="0"/>
                      <a:pt x="8" y="0"/>
                    </a:cubicBezTo>
                    <a:cubicBezTo>
                      <a:pt x="8" y="0"/>
                      <a:pt x="7" y="0"/>
                      <a:pt x="7" y="0"/>
                    </a:cubicBezTo>
                    <a:cubicBezTo>
                      <a:pt x="6" y="0"/>
                      <a:pt x="5" y="0"/>
                      <a:pt x="4" y="0"/>
                    </a:cubicBezTo>
                    <a:cubicBezTo>
                      <a:pt x="4" y="0"/>
                      <a:pt x="4" y="0"/>
                      <a:pt x="4"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1" name="Freeform 595">
                <a:extLst>
                  <a:ext uri="{FF2B5EF4-FFF2-40B4-BE49-F238E27FC236}">
                    <a16:creationId xmlns:a16="http://schemas.microsoft.com/office/drawing/2014/main" id="{D712A045-ECB7-4C9F-A999-06CC60A68A46}"/>
                  </a:ext>
                </a:extLst>
              </p:cNvPr>
              <p:cNvSpPr>
                <a:spLocks/>
              </p:cNvSpPr>
              <p:nvPr/>
            </p:nvSpPr>
            <p:spPr bwMode="auto">
              <a:xfrm>
                <a:off x="1720" y="2390"/>
                <a:ext cx="71" cy="28"/>
              </a:xfrm>
              <a:custGeom>
                <a:avLst/>
                <a:gdLst>
                  <a:gd name="T0" fmla="*/ 28 w 30"/>
                  <a:gd name="T1" fmla="*/ 0 h 12"/>
                  <a:gd name="T2" fmla="*/ 17 w 30"/>
                  <a:gd name="T3" fmla="*/ 4 h 12"/>
                  <a:gd name="T4" fmla="*/ 12 w 30"/>
                  <a:gd name="T5" fmla="*/ 5 h 12"/>
                  <a:gd name="T6" fmla="*/ 9 w 30"/>
                  <a:gd name="T7" fmla="*/ 6 h 12"/>
                  <a:gd name="T8" fmla="*/ 3 w 30"/>
                  <a:gd name="T9" fmla="*/ 8 h 12"/>
                  <a:gd name="T10" fmla="*/ 0 w 30"/>
                  <a:gd name="T11" fmla="*/ 12 h 12"/>
                  <a:gd name="T12" fmla="*/ 1 w 30"/>
                  <a:gd name="T13" fmla="*/ 12 h 12"/>
                  <a:gd name="T14" fmla="*/ 6 w 30"/>
                  <a:gd name="T15" fmla="*/ 11 h 12"/>
                  <a:gd name="T16" fmla="*/ 11 w 30"/>
                  <a:gd name="T17" fmla="*/ 9 h 12"/>
                  <a:gd name="T18" fmla="*/ 21 w 30"/>
                  <a:gd name="T19" fmla="*/ 5 h 12"/>
                  <a:gd name="T20" fmla="*/ 26 w 30"/>
                  <a:gd name="T21" fmla="*/ 3 h 12"/>
                  <a:gd name="T22" fmla="*/ 28 w 30"/>
                  <a:gd name="T23" fmla="*/ 2 h 12"/>
                  <a:gd name="T24" fmla="*/ 29 w 30"/>
                  <a:gd name="T25" fmla="*/ 1 h 12"/>
                  <a:gd name="T26" fmla="*/ 30 w 30"/>
                  <a:gd name="T27" fmla="*/ 1 h 12"/>
                  <a:gd name="T28" fmla="*/ 29 w 30"/>
                  <a:gd name="T29" fmla="*/ 1 h 12"/>
                  <a:gd name="T30" fmla="*/ 28 w 30"/>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12">
                    <a:moveTo>
                      <a:pt x="28" y="0"/>
                    </a:moveTo>
                    <a:cubicBezTo>
                      <a:pt x="25" y="2"/>
                      <a:pt x="21" y="3"/>
                      <a:pt x="17" y="4"/>
                    </a:cubicBezTo>
                    <a:cubicBezTo>
                      <a:pt x="15" y="4"/>
                      <a:pt x="13" y="4"/>
                      <a:pt x="12" y="5"/>
                    </a:cubicBezTo>
                    <a:cubicBezTo>
                      <a:pt x="11" y="5"/>
                      <a:pt x="10" y="5"/>
                      <a:pt x="9" y="6"/>
                    </a:cubicBezTo>
                    <a:cubicBezTo>
                      <a:pt x="7" y="6"/>
                      <a:pt x="5" y="7"/>
                      <a:pt x="3" y="8"/>
                    </a:cubicBezTo>
                    <a:cubicBezTo>
                      <a:pt x="2" y="9"/>
                      <a:pt x="1" y="10"/>
                      <a:pt x="0" y="12"/>
                    </a:cubicBezTo>
                    <a:cubicBezTo>
                      <a:pt x="0" y="12"/>
                      <a:pt x="0" y="12"/>
                      <a:pt x="1" y="12"/>
                    </a:cubicBezTo>
                    <a:cubicBezTo>
                      <a:pt x="2" y="11"/>
                      <a:pt x="4" y="11"/>
                      <a:pt x="6" y="11"/>
                    </a:cubicBezTo>
                    <a:cubicBezTo>
                      <a:pt x="8" y="10"/>
                      <a:pt x="9" y="10"/>
                      <a:pt x="11" y="9"/>
                    </a:cubicBezTo>
                    <a:cubicBezTo>
                      <a:pt x="14" y="8"/>
                      <a:pt x="18" y="7"/>
                      <a:pt x="21" y="5"/>
                    </a:cubicBezTo>
                    <a:cubicBezTo>
                      <a:pt x="23" y="5"/>
                      <a:pt x="24" y="4"/>
                      <a:pt x="26" y="3"/>
                    </a:cubicBezTo>
                    <a:cubicBezTo>
                      <a:pt x="28" y="2"/>
                      <a:pt x="28" y="2"/>
                      <a:pt x="28" y="2"/>
                    </a:cubicBezTo>
                    <a:cubicBezTo>
                      <a:pt x="29" y="1"/>
                      <a:pt x="29" y="1"/>
                      <a:pt x="29" y="1"/>
                    </a:cubicBezTo>
                    <a:cubicBezTo>
                      <a:pt x="30" y="1"/>
                      <a:pt x="30" y="1"/>
                      <a:pt x="30" y="1"/>
                    </a:cubicBezTo>
                    <a:cubicBezTo>
                      <a:pt x="29" y="1"/>
                      <a:pt x="29" y="1"/>
                      <a:pt x="29" y="1"/>
                    </a:cubicBezTo>
                    <a:cubicBezTo>
                      <a:pt x="28" y="0"/>
                      <a:pt x="28" y="0"/>
                      <a:pt x="28"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2" name="Freeform 596">
                <a:extLst>
                  <a:ext uri="{FF2B5EF4-FFF2-40B4-BE49-F238E27FC236}">
                    <a16:creationId xmlns:a16="http://schemas.microsoft.com/office/drawing/2014/main" id="{23C2F9FC-FC69-47AF-8625-301EEF86F9A2}"/>
                  </a:ext>
                </a:extLst>
              </p:cNvPr>
              <p:cNvSpPr>
                <a:spLocks/>
              </p:cNvSpPr>
              <p:nvPr/>
            </p:nvSpPr>
            <p:spPr bwMode="auto">
              <a:xfrm>
                <a:off x="1715" y="2409"/>
                <a:ext cx="12" cy="9"/>
              </a:xfrm>
              <a:custGeom>
                <a:avLst/>
                <a:gdLst>
                  <a:gd name="T0" fmla="*/ 5 w 5"/>
                  <a:gd name="T1" fmla="*/ 0 h 4"/>
                  <a:gd name="T2" fmla="*/ 3 w 5"/>
                  <a:gd name="T3" fmla="*/ 0 h 4"/>
                  <a:gd name="T4" fmla="*/ 0 w 5"/>
                  <a:gd name="T5" fmla="*/ 4 h 4"/>
                  <a:gd name="T6" fmla="*/ 2 w 5"/>
                  <a:gd name="T7" fmla="*/ 4 h 4"/>
                  <a:gd name="T8" fmla="*/ 5 w 5"/>
                  <a:gd name="T9" fmla="*/ 0 h 4"/>
                </a:gdLst>
                <a:ahLst/>
                <a:cxnLst>
                  <a:cxn ang="0">
                    <a:pos x="T0" y="T1"/>
                  </a:cxn>
                  <a:cxn ang="0">
                    <a:pos x="T2" y="T3"/>
                  </a:cxn>
                  <a:cxn ang="0">
                    <a:pos x="T4" y="T5"/>
                  </a:cxn>
                  <a:cxn ang="0">
                    <a:pos x="T6" y="T7"/>
                  </a:cxn>
                  <a:cxn ang="0">
                    <a:pos x="T8" y="T9"/>
                  </a:cxn>
                </a:cxnLst>
                <a:rect l="0" t="0" r="r" b="b"/>
                <a:pathLst>
                  <a:path w="5" h="4">
                    <a:moveTo>
                      <a:pt x="5" y="0"/>
                    </a:moveTo>
                    <a:cubicBezTo>
                      <a:pt x="4" y="0"/>
                      <a:pt x="3" y="0"/>
                      <a:pt x="3" y="0"/>
                    </a:cubicBezTo>
                    <a:cubicBezTo>
                      <a:pt x="2" y="1"/>
                      <a:pt x="1" y="3"/>
                      <a:pt x="0" y="4"/>
                    </a:cubicBezTo>
                    <a:cubicBezTo>
                      <a:pt x="1" y="4"/>
                      <a:pt x="1" y="4"/>
                      <a:pt x="2" y="4"/>
                    </a:cubicBezTo>
                    <a:cubicBezTo>
                      <a:pt x="3" y="2"/>
                      <a:pt x="4" y="1"/>
                      <a:pt x="5"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3" name="Freeform 597">
                <a:extLst>
                  <a:ext uri="{FF2B5EF4-FFF2-40B4-BE49-F238E27FC236}">
                    <a16:creationId xmlns:a16="http://schemas.microsoft.com/office/drawing/2014/main" id="{06BDB780-6850-43AA-8F22-3C32B6ADDCCF}"/>
                  </a:ext>
                </a:extLst>
              </p:cNvPr>
              <p:cNvSpPr>
                <a:spLocks/>
              </p:cNvSpPr>
              <p:nvPr/>
            </p:nvSpPr>
            <p:spPr bwMode="auto">
              <a:xfrm>
                <a:off x="1748" y="2387"/>
                <a:ext cx="38" cy="14"/>
              </a:xfrm>
              <a:custGeom>
                <a:avLst/>
                <a:gdLst>
                  <a:gd name="T0" fmla="*/ 14 w 16"/>
                  <a:gd name="T1" fmla="*/ 0 h 6"/>
                  <a:gd name="T2" fmla="*/ 6 w 16"/>
                  <a:gd name="T3" fmla="*/ 3 h 6"/>
                  <a:gd name="T4" fmla="*/ 0 w 16"/>
                  <a:gd name="T5" fmla="*/ 6 h 6"/>
                  <a:gd name="T6" fmla="*/ 5 w 16"/>
                  <a:gd name="T7" fmla="*/ 5 h 6"/>
                  <a:gd name="T8" fmla="*/ 16 w 16"/>
                  <a:gd name="T9" fmla="*/ 1 h 6"/>
                  <a:gd name="T10" fmla="*/ 16 w 16"/>
                  <a:gd name="T11" fmla="*/ 1 h 6"/>
                  <a:gd name="T12" fmla="*/ 14 w 16"/>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6" h="6">
                    <a:moveTo>
                      <a:pt x="14" y="0"/>
                    </a:moveTo>
                    <a:cubicBezTo>
                      <a:pt x="12" y="1"/>
                      <a:pt x="9" y="2"/>
                      <a:pt x="6" y="3"/>
                    </a:cubicBezTo>
                    <a:cubicBezTo>
                      <a:pt x="4" y="4"/>
                      <a:pt x="2" y="5"/>
                      <a:pt x="0" y="6"/>
                    </a:cubicBezTo>
                    <a:cubicBezTo>
                      <a:pt x="1" y="5"/>
                      <a:pt x="3" y="5"/>
                      <a:pt x="5" y="5"/>
                    </a:cubicBezTo>
                    <a:cubicBezTo>
                      <a:pt x="9" y="4"/>
                      <a:pt x="13" y="3"/>
                      <a:pt x="16" y="1"/>
                    </a:cubicBezTo>
                    <a:cubicBezTo>
                      <a:pt x="16" y="1"/>
                      <a:pt x="16" y="1"/>
                      <a:pt x="16" y="1"/>
                    </a:cubicBezTo>
                    <a:cubicBezTo>
                      <a:pt x="15" y="1"/>
                      <a:pt x="15" y="0"/>
                      <a:pt x="14"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4" name="Freeform 598">
                <a:extLst>
                  <a:ext uri="{FF2B5EF4-FFF2-40B4-BE49-F238E27FC236}">
                    <a16:creationId xmlns:a16="http://schemas.microsoft.com/office/drawing/2014/main" id="{66278056-6052-44E3-8A6C-DFE0A13F48AA}"/>
                  </a:ext>
                </a:extLst>
              </p:cNvPr>
              <p:cNvSpPr>
                <a:spLocks/>
              </p:cNvSpPr>
              <p:nvPr/>
            </p:nvSpPr>
            <p:spPr bwMode="auto">
              <a:xfrm>
                <a:off x="1686" y="2409"/>
                <a:ext cx="31" cy="9"/>
              </a:xfrm>
              <a:custGeom>
                <a:avLst/>
                <a:gdLst>
                  <a:gd name="T0" fmla="*/ 13 w 13"/>
                  <a:gd name="T1" fmla="*/ 0 h 4"/>
                  <a:gd name="T2" fmla="*/ 7 w 13"/>
                  <a:gd name="T3" fmla="*/ 1 h 4"/>
                  <a:gd name="T4" fmla="*/ 3 w 13"/>
                  <a:gd name="T5" fmla="*/ 1 h 4"/>
                  <a:gd name="T6" fmla="*/ 0 w 13"/>
                  <a:gd name="T7" fmla="*/ 1 h 4"/>
                  <a:gd name="T8" fmla="*/ 4 w 13"/>
                  <a:gd name="T9" fmla="*/ 4 h 4"/>
                  <a:gd name="T10" fmla="*/ 6 w 13"/>
                  <a:gd name="T11" fmla="*/ 4 h 4"/>
                  <a:gd name="T12" fmla="*/ 7 w 13"/>
                  <a:gd name="T13" fmla="*/ 4 h 4"/>
                  <a:gd name="T14" fmla="*/ 8 w 13"/>
                  <a:gd name="T15" fmla="*/ 4 h 4"/>
                  <a:gd name="T16" fmla="*/ 9 w 13"/>
                  <a:gd name="T17" fmla="*/ 4 h 4"/>
                  <a:gd name="T18" fmla="*/ 10 w 13"/>
                  <a:gd name="T19" fmla="*/ 4 h 4"/>
                  <a:gd name="T20" fmla="*/ 10 w 13"/>
                  <a:gd name="T21" fmla="*/ 4 h 4"/>
                  <a:gd name="T22" fmla="*/ 13 w 1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4">
                    <a:moveTo>
                      <a:pt x="13" y="0"/>
                    </a:moveTo>
                    <a:cubicBezTo>
                      <a:pt x="11" y="1"/>
                      <a:pt x="9" y="1"/>
                      <a:pt x="7" y="1"/>
                    </a:cubicBezTo>
                    <a:cubicBezTo>
                      <a:pt x="6" y="1"/>
                      <a:pt x="4" y="1"/>
                      <a:pt x="3" y="1"/>
                    </a:cubicBezTo>
                    <a:cubicBezTo>
                      <a:pt x="2" y="1"/>
                      <a:pt x="1" y="1"/>
                      <a:pt x="0" y="1"/>
                    </a:cubicBezTo>
                    <a:cubicBezTo>
                      <a:pt x="2" y="2"/>
                      <a:pt x="3" y="3"/>
                      <a:pt x="4" y="4"/>
                    </a:cubicBezTo>
                    <a:cubicBezTo>
                      <a:pt x="6" y="4"/>
                      <a:pt x="6" y="4"/>
                      <a:pt x="6" y="4"/>
                    </a:cubicBezTo>
                    <a:cubicBezTo>
                      <a:pt x="7" y="4"/>
                      <a:pt x="7" y="4"/>
                      <a:pt x="7" y="4"/>
                    </a:cubicBezTo>
                    <a:cubicBezTo>
                      <a:pt x="8" y="4"/>
                      <a:pt x="8" y="4"/>
                      <a:pt x="8" y="4"/>
                    </a:cubicBezTo>
                    <a:cubicBezTo>
                      <a:pt x="9" y="4"/>
                      <a:pt x="9" y="4"/>
                      <a:pt x="9" y="4"/>
                    </a:cubicBezTo>
                    <a:cubicBezTo>
                      <a:pt x="9" y="4"/>
                      <a:pt x="10" y="4"/>
                      <a:pt x="10" y="4"/>
                    </a:cubicBezTo>
                    <a:cubicBezTo>
                      <a:pt x="10" y="4"/>
                      <a:pt x="10" y="4"/>
                      <a:pt x="10" y="4"/>
                    </a:cubicBezTo>
                    <a:cubicBezTo>
                      <a:pt x="11" y="3"/>
                      <a:pt x="12" y="2"/>
                      <a:pt x="13"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5" name="Freeform 599">
                <a:extLst>
                  <a:ext uri="{FF2B5EF4-FFF2-40B4-BE49-F238E27FC236}">
                    <a16:creationId xmlns:a16="http://schemas.microsoft.com/office/drawing/2014/main" id="{A928CCD4-8F7E-4F69-A676-A26F353C4DA5}"/>
                  </a:ext>
                </a:extLst>
              </p:cNvPr>
              <p:cNvSpPr>
                <a:spLocks/>
              </p:cNvSpPr>
              <p:nvPr/>
            </p:nvSpPr>
            <p:spPr bwMode="auto">
              <a:xfrm>
                <a:off x="1710" y="2409"/>
                <a:ext cx="12" cy="9"/>
              </a:xfrm>
              <a:custGeom>
                <a:avLst/>
                <a:gdLst>
                  <a:gd name="T0" fmla="*/ 5 w 5"/>
                  <a:gd name="T1" fmla="*/ 0 h 4"/>
                  <a:gd name="T2" fmla="*/ 3 w 5"/>
                  <a:gd name="T3" fmla="*/ 0 h 4"/>
                  <a:gd name="T4" fmla="*/ 0 w 5"/>
                  <a:gd name="T5" fmla="*/ 4 h 4"/>
                  <a:gd name="T6" fmla="*/ 2 w 5"/>
                  <a:gd name="T7" fmla="*/ 4 h 4"/>
                  <a:gd name="T8" fmla="*/ 5 w 5"/>
                  <a:gd name="T9" fmla="*/ 0 h 4"/>
                </a:gdLst>
                <a:ahLst/>
                <a:cxnLst>
                  <a:cxn ang="0">
                    <a:pos x="T0" y="T1"/>
                  </a:cxn>
                  <a:cxn ang="0">
                    <a:pos x="T2" y="T3"/>
                  </a:cxn>
                  <a:cxn ang="0">
                    <a:pos x="T4" y="T5"/>
                  </a:cxn>
                  <a:cxn ang="0">
                    <a:pos x="T6" y="T7"/>
                  </a:cxn>
                  <a:cxn ang="0">
                    <a:pos x="T8" y="T9"/>
                  </a:cxn>
                </a:cxnLst>
                <a:rect l="0" t="0" r="r" b="b"/>
                <a:pathLst>
                  <a:path w="5" h="4">
                    <a:moveTo>
                      <a:pt x="5" y="0"/>
                    </a:moveTo>
                    <a:cubicBezTo>
                      <a:pt x="4" y="0"/>
                      <a:pt x="4" y="0"/>
                      <a:pt x="3" y="0"/>
                    </a:cubicBezTo>
                    <a:cubicBezTo>
                      <a:pt x="2" y="2"/>
                      <a:pt x="1" y="3"/>
                      <a:pt x="0" y="4"/>
                    </a:cubicBezTo>
                    <a:cubicBezTo>
                      <a:pt x="1" y="4"/>
                      <a:pt x="1" y="4"/>
                      <a:pt x="2" y="4"/>
                    </a:cubicBezTo>
                    <a:cubicBezTo>
                      <a:pt x="3" y="3"/>
                      <a:pt x="4" y="1"/>
                      <a:pt x="5"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6" name="Freeform 600">
                <a:extLst>
                  <a:ext uri="{FF2B5EF4-FFF2-40B4-BE49-F238E27FC236}">
                    <a16:creationId xmlns:a16="http://schemas.microsoft.com/office/drawing/2014/main" id="{847ED019-8E61-4758-8868-B43A71B7EDEF}"/>
                  </a:ext>
                </a:extLst>
              </p:cNvPr>
              <p:cNvSpPr>
                <a:spLocks/>
              </p:cNvSpPr>
              <p:nvPr/>
            </p:nvSpPr>
            <p:spPr bwMode="auto">
              <a:xfrm>
                <a:off x="1762" y="2385"/>
                <a:ext cx="19" cy="9"/>
              </a:xfrm>
              <a:custGeom>
                <a:avLst/>
                <a:gdLst>
                  <a:gd name="T0" fmla="*/ 7 w 8"/>
                  <a:gd name="T1" fmla="*/ 0 h 4"/>
                  <a:gd name="T2" fmla="*/ 0 w 8"/>
                  <a:gd name="T3" fmla="*/ 4 h 4"/>
                  <a:gd name="T4" fmla="*/ 8 w 8"/>
                  <a:gd name="T5" fmla="*/ 1 h 4"/>
                  <a:gd name="T6" fmla="*/ 7 w 8"/>
                  <a:gd name="T7" fmla="*/ 0 h 4"/>
                </a:gdLst>
                <a:ahLst/>
                <a:cxnLst>
                  <a:cxn ang="0">
                    <a:pos x="T0" y="T1"/>
                  </a:cxn>
                  <a:cxn ang="0">
                    <a:pos x="T2" y="T3"/>
                  </a:cxn>
                  <a:cxn ang="0">
                    <a:pos x="T4" y="T5"/>
                  </a:cxn>
                  <a:cxn ang="0">
                    <a:pos x="T6" y="T7"/>
                  </a:cxn>
                </a:cxnLst>
                <a:rect l="0" t="0" r="r" b="b"/>
                <a:pathLst>
                  <a:path w="8" h="4">
                    <a:moveTo>
                      <a:pt x="7" y="0"/>
                    </a:moveTo>
                    <a:cubicBezTo>
                      <a:pt x="4" y="1"/>
                      <a:pt x="2" y="3"/>
                      <a:pt x="0" y="4"/>
                    </a:cubicBezTo>
                    <a:cubicBezTo>
                      <a:pt x="3" y="3"/>
                      <a:pt x="6" y="2"/>
                      <a:pt x="8" y="1"/>
                    </a:cubicBezTo>
                    <a:cubicBezTo>
                      <a:pt x="8" y="1"/>
                      <a:pt x="7" y="0"/>
                      <a:pt x="7"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7" name="Freeform 601">
                <a:extLst>
                  <a:ext uri="{FF2B5EF4-FFF2-40B4-BE49-F238E27FC236}">
                    <a16:creationId xmlns:a16="http://schemas.microsoft.com/office/drawing/2014/main" id="{4D1E7346-B2B1-4B5B-B317-182DA91D69F5}"/>
                  </a:ext>
                </a:extLst>
              </p:cNvPr>
              <p:cNvSpPr>
                <a:spLocks/>
              </p:cNvSpPr>
              <p:nvPr/>
            </p:nvSpPr>
            <p:spPr bwMode="auto">
              <a:xfrm>
                <a:off x="1648" y="2397"/>
                <a:ext cx="48" cy="21"/>
              </a:xfrm>
              <a:custGeom>
                <a:avLst/>
                <a:gdLst>
                  <a:gd name="T0" fmla="*/ 1 w 20"/>
                  <a:gd name="T1" fmla="*/ 0 h 9"/>
                  <a:gd name="T2" fmla="*/ 0 w 20"/>
                  <a:gd name="T3" fmla="*/ 0 h 9"/>
                  <a:gd name="T4" fmla="*/ 0 w 20"/>
                  <a:gd name="T5" fmla="*/ 1 h 9"/>
                  <a:gd name="T6" fmla="*/ 9 w 20"/>
                  <a:gd name="T7" fmla="*/ 7 h 9"/>
                  <a:gd name="T8" fmla="*/ 9 w 20"/>
                  <a:gd name="T9" fmla="*/ 7 h 9"/>
                  <a:gd name="T10" fmla="*/ 13 w 20"/>
                  <a:gd name="T11" fmla="*/ 8 h 9"/>
                  <a:gd name="T12" fmla="*/ 20 w 20"/>
                  <a:gd name="T13" fmla="*/ 9 h 9"/>
                  <a:gd name="T14" fmla="*/ 20 w 20"/>
                  <a:gd name="T15" fmla="*/ 9 h 9"/>
                  <a:gd name="T16" fmla="*/ 16 w 20"/>
                  <a:gd name="T17" fmla="*/ 6 h 9"/>
                  <a:gd name="T18" fmla="*/ 10 w 20"/>
                  <a:gd name="T19" fmla="*/ 5 h 9"/>
                  <a:gd name="T20" fmla="*/ 3 w 20"/>
                  <a:gd name="T21" fmla="*/ 3 h 9"/>
                  <a:gd name="T22" fmla="*/ 0 w 20"/>
                  <a:gd name="T23" fmla="*/ 1 h 9"/>
                  <a:gd name="T24" fmla="*/ 3 w 20"/>
                  <a:gd name="T25" fmla="*/ 2 h 9"/>
                  <a:gd name="T26" fmla="*/ 11 w 20"/>
                  <a:gd name="T27" fmla="*/ 4 h 9"/>
                  <a:gd name="T28" fmla="*/ 14 w 20"/>
                  <a:gd name="T29" fmla="*/ 4 h 9"/>
                  <a:gd name="T30" fmla="*/ 12 w 20"/>
                  <a:gd name="T31" fmla="*/ 3 h 9"/>
                  <a:gd name="T32" fmla="*/ 11 w 20"/>
                  <a:gd name="T33" fmla="*/ 3 h 9"/>
                  <a:gd name="T34" fmla="*/ 6 w 20"/>
                  <a:gd name="T35" fmla="*/ 2 h 9"/>
                  <a:gd name="T36" fmla="*/ 2 w 20"/>
                  <a:gd name="T37" fmla="*/ 1 h 9"/>
                  <a:gd name="T38" fmla="*/ 1 w 20"/>
                  <a:gd name="T3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9">
                    <a:moveTo>
                      <a:pt x="1" y="0"/>
                    </a:moveTo>
                    <a:cubicBezTo>
                      <a:pt x="0" y="0"/>
                      <a:pt x="0" y="0"/>
                      <a:pt x="0" y="0"/>
                    </a:cubicBezTo>
                    <a:cubicBezTo>
                      <a:pt x="0" y="1"/>
                      <a:pt x="0" y="1"/>
                      <a:pt x="0" y="1"/>
                    </a:cubicBezTo>
                    <a:cubicBezTo>
                      <a:pt x="2" y="4"/>
                      <a:pt x="6" y="6"/>
                      <a:pt x="9" y="7"/>
                    </a:cubicBezTo>
                    <a:cubicBezTo>
                      <a:pt x="9" y="7"/>
                      <a:pt x="9" y="7"/>
                      <a:pt x="9" y="7"/>
                    </a:cubicBezTo>
                    <a:cubicBezTo>
                      <a:pt x="10" y="7"/>
                      <a:pt x="12" y="8"/>
                      <a:pt x="13" y="8"/>
                    </a:cubicBezTo>
                    <a:cubicBezTo>
                      <a:pt x="15" y="9"/>
                      <a:pt x="17" y="9"/>
                      <a:pt x="20" y="9"/>
                    </a:cubicBezTo>
                    <a:cubicBezTo>
                      <a:pt x="20" y="9"/>
                      <a:pt x="20" y="9"/>
                      <a:pt x="20" y="9"/>
                    </a:cubicBezTo>
                    <a:cubicBezTo>
                      <a:pt x="19" y="8"/>
                      <a:pt x="18" y="7"/>
                      <a:pt x="16" y="6"/>
                    </a:cubicBezTo>
                    <a:cubicBezTo>
                      <a:pt x="14" y="6"/>
                      <a:pt x="12" y="6"/>
                      <a:pt x="10" y="5"/>
                    </a:cubicBezTo>
                    <a:cubicBezTo>
                      <a:pt x="7" y="5"/>
                      <a:pt x="4" y="3"/>
                      <a:pt x="3" y="3"/>
                    </a:cubicBezTo>
                    <a:cubicBezTo>
                      <a:pt x="1" y="2"/>
                      <a:pt x="0" y="1"/>
                      <a:pt x="0" y="1"/>
                    </a:cubicBezTo>
                    <a:cubicBezTo>
                      <a:pt x="0" y="1"/>
                      <a:pt x="1" y="1"/>
                      <a:pt x="3" y="2"/>
                    </a:cubicBezTo>
                    <a:cubicBezTo>
                      <a:pt x="5" y="3"/>
                      <a:pt x="7" y="4"/>
                      <a:pt x="11" y="4"/>
                    </a:cubicBezTo>
                    <a:cubicBezTo>
                      <a:pt x="12" y="4"/>
                      <a:pt x="13" y="4"/>
                      <a:pt x="14" y="4"/>
                    </a:cubicBezTo>
                    <a:cubicBezTo>
                      <a:pt x="13" y="4"/>
                      <a:pt x="13" y="3"/>
                      <a:pt x="12" y="3"/>
                    </a:cubicBezTo>
                    <a:cubicBezTo>
                      <a:pt x="11" y="3"/>
                      <a:pt x="11" y="3"/>
                      <a:pt x="11" y="3"/>
                    </a:cubicBezTo>
                    <a:cubicBezTo>
                      <a:pt x="9" y="3"/>
                      <a:pt x="8" y="3"/>
                      <a:pt x="6" y="2"/>
                    </a:cubicBezTo>
                    <a:cubicBezTo>
                      <a:pt x="5" y="2"/>
                      <a:pt x="3" y="1"/>
                      <a:pt x="2" y="1"/>
                    </a:cubicBezTo>
                    <a:cubicBezTo>
                      <a:pt x="2" y="1"/>
                      <a:pt x="1" y="0"/>
                      <a:pt x="1"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8" name="Freeform 602">
                <a:extLst>
                  <a:ext uri="{FF2B5EF4-FFF2-40B4-BE49-F238E27FC236}">
                    <a16:creationId xmlns:a16="http://schemas.microsoft.com/office/drawing/2014/main" id="{2DD9EA4E-2CFD-4EE7-8671-F0C72C94A35A}"/>
                  </a:ext>
                </a:extLst>
              </p:cNvPr>
              <p:cNvSpPr>
                <a:spLocks noEditPoints="1"/>
              </p:cNvSpPr>
              <p:nvPr/>
            </p:nvSpPr>
            <p:spPr bwMode="auto">
              <a:xfrm>
                <a:off x="1648" y="2304"/>
                <a:ext cx="266" cy="107"/>
              </a:xfrm>
              <a:custGeom>
                <a:avLst/>
                <a:gdLst>
                  <a:gd name="T0" fmla="*/ 50 w 112"/>
                  <a:gd name="T1" fmla="*/ 31 h 45"/>
                  <a:gd name="T2" fmla="*/ 38 w 112"/>
                  <a:gd name="T3" fmla="*/ 37 h 45"/>
                  <a:gd name="T4" fmla="*/ 38 w 112"/>
                  <a:gd name="T5" fmla="*/ 38 h 45"/>
                  <a:gd name="T6" fmla="*/ 37 w 112"/>
                  <a:gd name="T7" fmla="*/ 38 h 45"/>
                  <a:gd name="T8" fmla="*/ 35 w 112"/>
                  <a:gd name="T9" fmla="*/ 39 h 45"/>
                  <a:gd name="T10" fmla="*/ 35 w 112"/>
                  <a:gd name="T11" fmla="*/ 39 h 45"/>
                  <a:gd name="T12" fmla="*/ 34 w 112"/>
                  <a:gd name="T13" fmla="*/ 39 h 45"/>
                  <a:gd name="T14" fmla="*/ 34 w 112"/>
                  <a:gd name="T15" fmla="*/ 39 h 45"/>
                  <a:gd name="T16" fmla="*/ 32 w 112"/>
                  <a:gd name="T17" fmla="*/ 40 h 45"/>
                  <a:gd name="T18" fmla="*/ 23 w 112"/>
                  <a:gd name="T19" fmla="*/ 42 h 45"/>
                  <a:gd name="T20" fmla="*/ 14 w 112"/>
                  <a:gd name="T21" fmla="*/ 43 h 45"/>
                  <a:gd name="T22" fmla="*/ 14 w 112"/>
                  <a:gd name="T23" fmla="*/ 43 h 45"/>
                  <a:gd name="T24" fmla="*/ 11 w 112"/>
                  <a:gd name="T25" fmla="*/ 43 h 45"/>
                  <a:gd name="T26" fmla="*/ 3 w 112"/>
                  <a:gd name="T27" fmla="*/ 41 h 45"/>
                  <a:gd name="T28" fmla="*/ 0 w 112"/>
                  <a:gd name="T29" fmla="*/ 40 h 45"/>
                  <a:gd name="T30" fmla="*/ 3 w 112"/>
                  <a:gd name="T31" fmla="*/ 42 h 45"/>
                  <a:gd name="T32" fmla="*/ 10 w 112"/>
                  <a:gd name="T33" fmla="*/ 44 h 45"/>
                  <a:gd name="T34" fmla="*/ 16 w 112"/>
                  <a:gd name="T35" fmla="*/ 45 h 45"/>
                  <a:gd name="T36" fmla="*/ 19 w 112"/>
                  <a:gd name="T37" fmla="*/ 45 h 45"/>
                  <a:gd name="T38" fmla="*/ 23 w 112"/>
                  <a:gd name="T39" fmla="*/ 45 h 45"/>
                  <a:gd name="T40" fmla="*/ 29 w 112"/>
                  <a:gd name="T41" fmla="*/ 44 h 45"/>
                  <a:gd name="T42" fmla="*/ 31 w 112"/>
                  <a:gd name="T43" fmla="*/ 44 h 45"/>
                  <a:gd name="T44" fmla="*/ 31 w 112"/>
                  <a:gd name="T45" fmla="*/ 44 h 45"/>
                  <a:gd name="T46" fmla="*/ 33 w 112"/>
                  <a:gd name="T47" fmla="*/ 44 h 45"/>
                  <a:gd name="T48" fmla="*/ 39 w 112"/>
                  <a:gd name="T49" fmla="*/ 42 h 45"/>
                  <a:gd name="T50" fmla="*/ 42 w 112"/>
                  <a:gd name="T51" fmla="*/ 41 h 45"/>
                  <a:gd name="T52" fmla="*/ 48 w 112"/>
                  <a:gd name="T53" fmla="*/ 38 h 45"/>
                  <a:gd name="T54" fmla="*/ 48 w 112"/>
                  <a:gd name="T55" fmla="*/ 38 h 45"/>
                  <a:gd name="T56" fmla="*/ 55 w 112"/>
                  <a:gd name="T57" fmla="*/ 34 h 45"/>
                  <a:gd name="T58" fmla="*/ 54 w 112"/>
                  <a:gd name="T59" fmla="*/ 34 h 45"/>
                  <a:gd name="T60" fmla="*/ 51 w 112"/>
                  <a:gd name="T61" fmla="*/ 32 h 45"/>
                  <a:gd name="T62" fmla="*/ 50 w 112"/>
                  <a:gd name="T63" fmla="*/ 31 h 45"/>
                  <a:gd name="T64" fmla="*/ 76 w 112"/>
                  <a:gd name="T65" fmla="*/ 13 h 45"/>
                  <a:gd name="T66" fmla="*/ 75 w 112"/>
                  <a:gd name="T67" fmla="*/ 14 h 45"/>
                  <a:gd name="T68" fmla="*/ 73 w 112"/>
                  <a:gd name="T69" fmla="*/ 15 h 45"/>
                  <a:gd name="T70" fmla="*/ 77 w 112"/>
                  <a:gd name="T71" fmla="*/ 18 h 45"/>
                  <a:gd name="T72" fmla="*/ 78 w 112"/>
                  <a:gd name="T73" fmla="*/ 18 h 45"/>
                  <a:gd name="T74" fmla="*/ 76 w 112"/>
                  <a:gd name="T75" fmla="*/ 14 h 45"/>
                  <a:gd name="T76" fmla="*/ 76 w 112"/>
                  <a:gd name="T77" fmla="*/ 13 h 45"/>
                  <a:gd name="T78" fmla="*/ 112 w 112"/>
                  <a:gd name="T79" fmla="*/ 0 h 45"/>
                  <a:gd name="T80" fmla="*/ 103 w 112"/>
                  <a:gd name="T81" fmla="*/ 1 h 45"/>
                  <a:gd name="T82" fmla="*/ 98 w 112"/>
                  <a:gd name="T83" fmla="*/ 2 h 45"/>
                  <a:gd name="T84" fmla="*/ 100 w 112"/>
                  <a:gd name="T85" fmla="*/ 2 h 45"/>
                  <a:gd name="T86" fmla="*/ 101 w 112"/>
                  <a:gd name="T87" fmla="*/ 2 h 45"/>
                  <a:gd name="T88" fmla="*/ 105 w 112"/>
                  <a:gd name="T89" fmla="*/ 3 h 45"/>
                  <a:gd name="T90" fmla="*/ 109 w 112"/>
                  <a:gd name="T91" fmla="*/ 4 h 45"/>
                  <a:gd name="T92" fmla="*/ 111 w 112"/>
                  <a:gd name="T93" fmla="*/ 5 h 45"/>
                  <a:gd name="T94" fmla="*/ 112 w 112"/>
                  <a:gd name="T9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 h="45">
                    <a:moveTo>
                      <a:pt x="50" y="31"/>
                    </a:moveTo>
                    <a:cubicBezTo>
                      <a:pt x="46" y="33"/>
                      <a:pt x="42" y="36"/>
                      <a:pt x="38" y="37"/>
                    </a:cubicBezTo>
                    <a:cubicBezTo>
                      <a:pt x="38" y="38"/>
                      <a:pt x="38" y="38"/>
                      <a:pt x="38" y="38"/>
                    </a:cubicBezTo>
                    <a:cubicBezTo>
                      <a:pt x="37" y="38"/>
                      <a:pt x="37" y="38"/>
                      <a:pt x="37" y="38"/>
                    </a:cubicBezTo>
                    <a:cubicBezTo>
                      <a:pt x="36" y="38"/>
                      <a:pt x="36" y="38"/>
                      <a:pt x="35" y="39"/>
                    </a:cubicBezTo>
                    <a:cubicBezTo>
                      <a:pt x="35" y="39"/>
                      <a:pt x="35" y="39"/>
                      <a:pt x="35" y="39"/>
                    </a:cubicBezTo>
                    <a:cubicBezTo>
                      <a:pt x="35" y="39"/>
                      <a:pt x="34" y="39"/>
                      <a:pt x="34" y="39"/>
                    </a:cubicBezTo>
                    <a:cubicBezTo>
                      <a:pt x="34" y="39"/>
                      <a:pt x="34" y="39"/>
                      <a:pt x="34" y="39"/>
                    </a:cubicBezTo>
                    <a:cubicBezTo>
                      <a:pt x="33" y="40"/>
                      <a:pt x="32" y="40"/>
                      <a:pt x="32" y="40"/>
                    </a:cubicBezTo>
                    <a:cubicBezTo>
                      <a:pt x="28" y="41"/>
                      <a:pt x="25" y="42"/>
                      <a:pt x="23" y="42"/>
                    </a:cubicBezTo>
                    <a:cubicBezTo>
                      <a:pt x="20" y="43"/>
                      <a:pt x="17" y="43"/>
                      <a:pt x="14" y="43"/>
                    </a:cubicBezTo>
                    <a:cubicBezTo>
                      <a:pt x="14" y="43"/>
                      <a:pt x="14" y="43"/>
                      <a:pt x="14" y="43"/>
                    </a:cubicBezTo>
                    <a:cubicBezTo>
                      <a:pt x="13" y="43"/>
                      <a:pt x="12" y="43"/>
                      <a:pt x="11" y="43"/>
                    </a:cubicBezTo>
                    <a:cubicBezTo>
                      <a:pt x="7" y="43"/>
                      <a:pt x="5" y="42"/>
                      <a:pt x="3" y="41"/>
                    </a:cubicBezTo>
                    <a:cubicBezTo>
                      <a:pt x="1" y="40"/>
                      <a:pt x="0" y="40"/>
                      <a:pt x="0" y="40"/>
                    </a:cubicBezTo>
                    <a:cubicBezTo>
                      <a:pt x="0" y="40"/>
                      <a:pt x="1" y="41"/>
                      <a:pt x="3" y="42"/>
                    </a:cubicBezTo>
                    <a:cubicBezTo>
                      <a:pt x="4" y="42"/>
                      <a:pt x="7" y="44"/>
                      <a:pt x="10" y="44"/>
                    </a:cubicBezTo>
                    <a:cubicBezTo>
                      <a:pt x="12" y="45"/>
                      <a:pt x="14" y="45"/>
                      <a:pt x="16" y="45"/>
                    </a:cubicBezTo>
                    <a:cubicBezTo>
                      <a:pt x="17" y="45"/>
                      <a:pt x="18" y="45"/>
                      <a:pt x="19" y="45"/>
                    </a:cubicBezTo>
                    <a:cubicBezTo>
                      <a:pt x="20" y="45"/>
                      <a:pt x="22" y="45"/>
                      <a:pt x="23" y="45"/>
                    </a:cubicBezTo>
                    <a:cubicBezTo>
                      <a:pt x="25" y="45"/>
                      <a:pt x="27" y="45"/>
                      <a:pt x="29" y="44"/>
                    </a:cubicBezTo>
                    <a:cubicBezTo>
                      <a:pt x="30" y="44"/>
                      <a:pt x="30" y="44"/>
                      <a:pt x="31" y="44"/>
                    </a:cubicBezTo>
                    <a:cubicBezTo>
                      <a:pt x="31" y="44"/>
                      <a:pt x="31" y="44"/>
                      <a:pt x="31" y="44"/>
                    </a:cubicBezTo>
                    <a:cubicBezTo>
                      <a:pt x="31" y="44"/>
                      <a:pt x="32" y="44"/>
                      <a:pt x="33" y="44"/>
                    </a:cubicBezTo>
                    <a:cubicBezTo>
                      <a:pt x="35" y="43"/>
                      <a:pt x="37" y="42"/>
                      <a:pt x="39" y="42"/>
                    </a:cubicBezTo>
                    <a:cubicBezTo>
                      <a:pt x="40" y="41"/>
                      <a:pt x="41" y="41"/>
                      <a:pt x="42" y="41"/>
                    </a:cubicBezTo>
                    <a:cubicBezTo>
                      <a:pt x="44" y="40"/>
                      <a:pt x="46" y="39"/>
                      <a:pt x="48" y="38"/>
                    </a:cubicBezTo>
                    <a:cubicBezTo>
                      <a:pt x="48" y="38"/>
                      <a:pt x="48" y="38"/>
                      <a:pt x="48" y="38"/>
                    </a:cubicBezTo>
                    <a:cubicBezTo>
                      <a:pt x="50" y="37"/>
                      <a:pt x="52" y="35"/>
                      <a:pt x="55" y="34"/>
                    </a:cubicBezTo>
                    <a:cubicBezTo>
                      <a:pt x="55" y="34"/>
                      <a:pt x="54" y="34"/>
                      <a:pt x="54" y="34"/>
                    </a:cubicBezTo>
                    <a:cubicBezTo>
                      <a:pt x="51" y="32"/>
                      <a:pt x="51" y="32"/>
                      <a:pt x="51" y="32"/>
                    </a:cubicBezTo>
                    <a:cubicBezTo>
                      <a:pt x="51" y="31"/>
                      <a:pt x="50" y="31"/>
                      <a:pt x="50" y="31"/>
                    </a:cubicBezTo>
                    <a:moveTo>
                      <a:pt x="76" y="13"/>
                    </a:moveTo>
                    <a:cubicBezTo>
                      <a:pt x="76" y="13"/>
                      <a:pt x="75" y="14"/>
                      <a:pt x="75" y="14"/>
                    </a:cubicBezTo>
                    <a:cubicBezTo>
                      <a:pt x="74" y="14"/>
                      <a:pt x="73" y="15"/>
                      <a:pt x="73" y="15"/>
                    </a:cubicBezTo>
                    <a:cubicBezTo>
                      <a:pt x="74" y="16"/>
                      <a:pt x="75" y="17"/>
                      <a:pt x="77" y="18"/>
                    </a:cubicBezTo>
                    <a:cubicBezTo>
                      <a:pt x="77" y="18"/>
                      <a:pt x="78" y="18"/>
                      <a:pt x="78" y="18"/>
                    </a:cubicBezTo>
                    <a:cubicBezTo>
                      <a:pt x="77" y="17"/>
                      <a:pt x="76" y="16"/>
                      <a:pt x="76" y="14"/>
                    </a:cubicBezTo>
                    <a:cubicBezTo>
                      <a:pt x="76" y="14"/>
                      <a:pt x="76" y="13"/>
                      <a:pt x="76" y="13"/>
                    </a:cubicBezTo>
                    <a:moveTo>
                      <a:pt x="112" y="0"/>
                    </a:moveTo>
                    <a:cubicBezTo>
                      <a:pt x="109" y="0"/>
                      <a:pt x="106" y="1"/>
                      <a:pt x="103" y="1"/>
                    </a:cubicBezTo>
                    <a:cubicBezTo>
                      <a:pt x="102" y="1"/>
                      <a:pt x="100" y="2"/>
                      <a:pt x="98" y="2"/>
                    </a:cubicBezTo>
                    <a:cubicBezTo>
                      <a:pt x="100" y="2"/>
                      <a:pt x="100" y="2"/>
                      <a:pt x="100" y="2"/>
                    </a:cubicBezTo>
                    <a:cubicBezTo>
                      <a:pt x="101" y="2"/>
                      <a:pt x="101" y="2"/>
                      <a:pt x="101" y="2"/>
                    </a:cubicBezTo>
                    <a:cubicBezTo>
                      <a:pt x="105" y="3"/>
                      <a:pt x="105" y="3"/>
                      <a:pt x="105" y="3"/>
                    </a:cubicBezTo>
                    <a:cubicBezTo>
                      <a:pt x="106" y="3"/>
                      <a:pt x="108" y="4"/>
                      <a:pt x="109" y="4"/>
                    </a:cubicBezTo>
                    <a:cubicBezTo>
                      <a:pt x="110" y="4"/>
                      <a:pt x="110" y="5"/>
                      <a:pt x="111" y="5"/>
                    </a:cubicBezTo>
                    <a:cubicBezTo>
                      <a:pt x="110" y="3"/>
                      <a:pt x="111" y="1"/>
                      <a:pt x="112"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9" name="Freeform 603">
                <a:extLst>
                  <a:ext uri="{FF2B5EF4-FFF2-40B4-BE49-F238E27FC236}">
                    <a16:creationId xmlns:a16="http://schemas.microsoft.com/office/drawing/2014/main" id="{E883C4C9-8363-42C2-8140-E08C472C680D}"/>
                  </a:ext>
                </a:extLst>
              </p:cNvPr>
              <p:cNvSpPr>
                <a:spLocks noEditPoints="1"/>
              </p:cNvSpPr>
              <p:nvPr/>
            </p:nvSpPr>
            <p:spPr bwMode="auto">
              <a:xfrm>
                <a:off x="2109" y="2302"/>
                <a:ext cx="84" cy="23"/>
              </a:xfrm>
              <a:custGeom>
                <a:avLst/>
                <a:gdLst>
                  <a:gd name="T0" fmla="*/ 0 w 35"/>
                  <a:gd name="T1" fmla="*/ 10 h 10"/>
                  <a:gd name="T2" fmla="*/ 0 w 35"/>
                  <a:gd name="T3" fmla="*/ 10 h 10"/>
                  <a:gd name="T4" fmla="*/ 0 w 35"/>
                  <a:gd name="T5" fmla="*/ 10 h 10"/>
                  <a:gd name="T6" fmla="*/ 0 w 35"/>
                  <a:gd name="T7" fmla="*/ 10 h 10"/>
                  <a:gd name="T8" fmla="*/ 0 w 35"/>
                  <a:gd name="T9" fmla="*/ 10 h 10"/>
                  <a:gd name="T10" fmla="*/ 0 w 35"/>
                  <a:gd name="T11" fmla="*/ 10 h 10"/>
                  <a:gd name="T12" fmla="*/ 0 w 35"/>
                  <a:gd name="T13" fmla="*/ 10 h 10"/>
                  <a:gd name="T14" fmla="*/ 0 w 35"/>
                  <a:gd name="T15" fmla="*/ 10 h 10"/>
                  <a:gd name="T16" fmla="*/ 0 w 35"/>
                  <a:gd name="T17" fmla="*/ 10 h 10"/>
                  <a:gd name="T18" fmla="*/ 35 w 35"/>
                  <a:gd name="T19" fmla="*/ 0 h 10"/>
                  <a:gd name="T20" fmla="*/ 35 w 35"/>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10">
                    <a:moveTo>
                      <a:pt x="0" y="10"/>
                    </a:moveTo>
                    <a:cubicBezTo>
                      <a:pt x="0" y="10"/>
                      <a:pt x="0" y="10"/>
                      <a:pt x="0" y="10"/>
                    </a:cubicBezTo>
                    <a:cubicBezTo>
                      <a:pt x="0" y="10"/>
                      <a:pt x="0" y="10"/>
                      <a:pt x="0" y="10"/>
                    </a:cubicBezTo>
                    <a:cubicBezTo>
                      <a:pt x="0" y="10"/>
                      <a:pt x="0" y="10"/>
                      <a:pt x="0" y="10"/>
                    </a:cubicBezTo>
                    <a:moveTo>
                      <a:pt x="0" y="10"/>
                    </a:moveTo>
                    <a:cubicBezTo>
                      <a:pt x="0" y="10"/>
                      <a:pt x="0" y="10"/>
                      <a:pt x="0" y="10"/>
                    </a:cubicBezTo>
                    <a:cubicBezTo>
                      <a:pt x="0" y="10"/>
                      <a:pt x="0" y="10"/>
                      <a:pt x="0" y="10"/>
                    </a:cubicBezTo>
                    <a:cubicBezTo>
                      <a:pt x="0" y="10"/>
                      <a:pt x="0" y="10"/>
                      <a:pt x="0" y="10"/>
                    </a:cubicBezTo>
                    <a:cubicBezTo>
                      <a:pt x="0" y="10"/>
                      <a:pt x="0" y="10"/>
                      <a:pt x="0" y="10"/>
                    </a:cubicBezTo>
                    <a:moveTo>
                      <a:pt x="35" y="0"/>
                    </a:moveTo>
                    <a:cubicBezTo>
                      <a:pt x="35" y="0"/>
                      <a:pt x="35" y="0"/>
                      <a:pt x="35"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0" name="Freeform 604">
                <a:extLst>
                  <a:ext uri="{FF2B5EF4-FFF2-40B4-BE49-F238E27FC236}">
                    <a16:creationId xmlns:a16="http://schemas.microsoft.com/office/drawing/2014/main" id="{2563D757-FF47-4B1B-B311-DE270AA47CC2}"/>
                  </a:ext>
                </a:extLst>
              </p:cNvPr>
              <p:cNvSpPr>
                <a:spLocks/>
              </p:cNvSpPr>
              <p:nvPr/>
            </p:nvSpPr>
            <p:spPr bwMode="auto">
              <a:xfrm>
                <a:off x="2145" y="22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1" name="Freeform 605">
                <a:extLst>
                  <a:ext uri="{FF2B5EF4-FFF2-40B4-BE49-F238E27FC236}">
                    <a16:creationId xmlns:a16="http://schemas.microsoft.com/office/drawing/2014/main" id="{39B2C55D-3ECB-4C06-B73B-D404690A0C1C}"/>
                  </a:ext>
                </a:extLst>
              </p:cNvPr>
              <p:cNvSpPr>
                <a:spLocks noEditPoints="1"/>
              </p:cNvSpPr>
              <p:nvPr/>
            </p:nvSpPr>
            <p:spPr bwMode="auto">
              <a:xfrm>
                <a:off x="2029" y="2202"/>
                <a:ext cx="154" cy="107"/>
              </a:xfrm>
              <a:custGeom>
                <a:avLst/>
                <a:gdLst>
                  <a:gd name="T0" fmla="*/ 11 w 65"/>
                  <a:gd name="T1" fmla="*/ 41 h 45"/>
                  <a:gd name="T2" fmla="*/ 16 w 65"/>
                  <a:gd name="T3" fmla="*/ 27 h 45"/>
                  <a:gd name="T4" fmla="*/ 36 w 65"/>
                  <a:gd name="T5" fmla="*/ 24 h 45"/>
                  <a:gd name="T6" fmla="*/ 42 w 65"/>
                  <a:gd name="T7" fmla="*/ 21 h 45"/>
                  <a:gd name="T8" fmla="*/ 42 w 65"/>
                  <a:gd name="T9" fmla="*/ 21 h 45"/>
                  <a:gd name="T10" fmla="*/ 42 w 65"/>
                  <a:gd name="T11" fmla="*/ 21 h 45"/>
                  <a:gd name="T12" fmla="*/ 50 w 65"/>
                  <a:gd name="T13" fmla="*/ 13 h 45"/>
                  <a:gd name="T14" fmla="*/ 50 w 65"/>
                  <a:gd name="T15" fmla="*/ 13 h 45"/>
                  <a:gd name="T16" fmla="*/ 50 w 65"/>
                  <a:gd name="T17" fmla="*/ 13 h 45"/>
                  <a:gd name="T18" fmla="*/ 52 w 65"/>
                  <a:gd name="T19" fmla="*/ 0 h 45"/>
                  <a:gd name="T20" fmla="*/ 50 w 65"/>
                  <a:gd name="T21" fmla="*/ 0 h 45"/>
                  <a:gd name="T22" fmla="*/ 45 w 65"/>
                  <a:gd name="T23" fmla="*/ 1 h 45"/>
                  <a:gd name="T24" fmla="*/ 45 w 65"/>
                  <a:gd name="T25" fmla="*/ 1 h 45"/>
                  <a:gd name="T26" fmla="*/ 41 w 65"/>
                  <a:gd name="T27" fmla="*/ 3 h 45"/>
                  <a:gd name="T28" fmla="*/ 36 w 65"/>
                  <a:gd name="T29" fmla="*/ 5 h 45"/>
                  <a:gd name="T30" fmla="*/ 33 w 65"/>
                  <a:gd name="T31" fmla="*/ 7 h 45"/>
                  <a:gd name="T32" fmla="*/ 34 w 65"/>
                  <a:gd name="T33" fmla="*/ 7 h 45"/>
                  <a:gd name="T34" fmla="*/ 35 w 65"/>
                  <a:gd name="T35" fmla="*/ 8 h 45"/>
                  <a:gd name="T36" fmla="*/ 35 w 65"/>
                  <a:gd name="T37" fmla="*/ 9 h 45"/>
                  <a:gd name="T38" fmla="*/ 35 w 65"/>
                  <a:gd name="T39" fmla="*/ 10 h 45"/>
                  <a:gd name="T40" fmla="*/ 33 w 65"/>
                  <a:gd name="T41" fmla="*/ 10 h 45"/>
                  <a:gd name="T42" fmla="*/ 33 w 65"/>
                  <a:gd name="T43" fmla="*/ 9 h 45"/>
                  <a:gd name="T44" fmla="*/ 32 w 65"/>
                  <a:gd name="T45" fmla="*/ 9 h 45"/>
                  <a:gd name="T46" fmla="*/ 30 w 65"/>
                  <a:gd name="T47" fmla="*/ 9 h 45"/>
                  <a:gd name="T48" fmla="*/ 29 w 65"/>
                  <a:gd name="T49" fmla="*/ 10 h 45"/>
                  <a:gd name="T50" fmla="*/ 26 w 65"/>
                  <a:gd name="T51" fmla="*/ 13 h 45"/>
                  <a:gd name="T52" fmla="*/ 24 w 65"/>
                  <a:gd name="T53" fmla="*/ 15 h 45"/>
                  <a:gd name="T54" fmla="*/ 20 w 65"/>
                  <a:gd name="T55" fmla="*/ 20 h 45"/>
                  <a:gd name="T56" fmla="*/ 16 w 65"/>
                  <a:gd name="T57" fmla="*/ 27 h 45"/>
                  <a:gd name="T58" fmla="*/ 14 w 65"/>
                  <a:gd name="T59" fmla="*/ 30 h 45"/>
                  <a:gd name="T60" fmla="*/ 13 w 65"/>
                  <a:gd name="T61" fmla="*/ 32 h 45"/>
                  <a:gd name="T62" fmla="*/ 12 w 65"/>
                  <a:gd name="T63" fmla="*/ 34 h 45"/>
                  <a:gd name="T64" fmla="*/ 12 w 65"/>
                  <a:gd name="T65" fmla="*/ 34 h 45"/>
                  <a:gd name="T66" fmla="*/ 13 w 65"/>
                  <a:gd name="T67" fmla="*/ 36 h 45"/>
                  <a:gd name="T68" fmla="*/ 9 w 65"/>
                  <a:gd name="T69" fmla="*/ 38 h 45"/>
                  <a:gd name="T70" fmla="*/ 8 w 65"/>
                  <a:gd name="T71" fmla="*/ 39 h 45"/>
                  <a:gd name="T72" fmla="*/ 6 w 65"/>
                  <a:gd name="T73" fmla="*/ 40 h 45"/>
                  <a:gd name="T74" fmla="*/ 2 w 65"/>
                  <a:gd name="T75" fmla="*/ 44 h 45"/>
                  <a:gd name="T76" fmla="*/ 2 w 65"/>
                  <a:gd name="T77" fmla="*/ 45 h 45"/>
                  <a:gd name="T78" fmla="*/ 4 w 65"/>
                  <a:gd name="T79" fmla="*/ 45 h 45"/>
                  <a:gd name="T80" fmla="*/ 13 w 65"/>
                  <a:gd name="T81" fmla="*/ 42 h 45"/>
                  <a:gd name="T82" fmla="*/ 18 w 65"/>
                  <a:gd name="T83" fmla="*/ 37 h 45"/>
                  <a:gd name="T84" fmla="*/ 32 w 65"/>
                  <a:gd name="T85" fmla="*/ 17 h 45"/>
                  <a:gd name="T86" fmla="*/ 50 w 65"/>
                  <a:gd name="T87" fmla="*/ 5 h 45"/>
                  <a:gd name="T88" fmla="*/ 61 w 65"/>
                  <a:gd name="T89" fmla="*/ 4 h 45"/>
                  <a:gd name="T90" fmla="*/ 49 w 65"/>
                  <a:gd name="T91" fmla="*/ 11 h 45"/>
                  <a:gd name="T92" fmla="*/ 36 w 65"/>
                  <a:gd name="T93" fmla="*/ 25 h 45"/>
                  <a:gd name="T94" fmla="*/ 22 w 65"/>
                  <a:gd name="T95" fmla="*/ 41 h 45"/>
                  <a:gd name="T96" fmla="*/ 31 w 65"/>
                  <a:gd name="T97" fmla="*/ 39 h 45"/>
                  <a:gd name="T98" fmla="*/ 32 w 65"/>
                  <a:gd name="T99" fmla="*/ 37 h 45"/>
                  <a:gd name="T100" fmla="*/ 42 w 65"/>
                  <a:gd name="T101" fmla="*/ 22 h 45"/>
                  <a:gd name="T102" fmla="*/ 42 w 65"/>
                  <a:gd name="T103" fmla="*/ 21 h 45"/>
                  <a:gd name="T104" fmla="*/ 46 w 65"/>
                  <a:gd name="T105" fmla="*/ 17 h 45"/>
                  <a:gd name="T106" fmla="*/ 46 w 65"/>
                  <a:gd name="T107" fmla="*/ 17 h 45"/>
                  <a:gd name="T108" fmla="*/ 48 w 65"/>
                  <a:gd name="T109" fmla="*/ 15 h 45"/>
                  <a:gd name="T110" fmla="*/ 51 w 65"/>
                  <a:gd name="T111" fmla="*/ 12 h 45"/>
                  <a:gd name="T112" fmla="*/ 65 w 65"/>
                  <a:gd name="T113" fmla="*/ 5 h 45"/>
                  <a:gd name="T114" fmla="*/ 64 w 65"/>
                  <a:gd name="T115" fmla="*/ 3 h 45"/>
                  <a:gd name="T116" fmla="*/ 62 w 65"/>
                  <a:gd name="T117" fmla="*/ 2 h 45"/>
                  <a:gd name="T118" fmla="*/ 61 w 65"/>
                  <a:gd name="T119" fmla="*/ 2 h 45"/>
                  <a:gd name="T120" fmla="*/ 58 w 65"/>
                  <a:gd name="T121" fmla="*/ 1 h 45"/>
                  <a:gd name="T122" fmla="*/ 53 w 65"/>
                  <a:gd name="T12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 h="45">
                    <a:moveTo>
                      <a:pt x="8" y="42"/>
                    </a:moveTo>
                    <a:cubicBezTo>
                      <a:pt x="8" y="42"/>
                      <a:pt x="8" y="42"/>
                      <a:pt x="8" y="42"/>
                    </a:cubicBezTo>
                    <a:moveTo>
                      <a:pt x="11" y="41"/>
                    </a:moveTo>
                    <a:cubicBezTo>
                      <a:pt x="11" y="41"/>
                      <a:pt x="11" y="41"/>
                      <a:pt x="11" y="41"/>
                    </a:cubicBezTo>
                    <a:moveTo>
                      <a:pt x="16" y="27"/>
                    </a:moveTo>
                    <a:cubicBezTo>
                      <a:pt x="16" y="27"/>
                      <a:pt x="16" y="27"/>
                      <a:pt x="16" y="27"/>
                    </a:cubicBezTo>
                    <a:cubicBezTo>
                      <a:pt x="16" y="27"/>
                      <a:pt x="16" y="27"/>
                      <a:pt x="16" y="27"/>
                    </a:cubicBezTo>
                    <a:cubicBezTo>
                      <a:pt x="16" y="27"/>
                      <a:pt x="16" y="27"/>
                      <a:pt x="16" y="27"/>
                    </a:cubicBezTo>
                    <a:moveTo>
                      <a:pt x="36" y="24"/>
                    </a:moveTo>
                    <a:cubicBezTo>
                      <a:pt x="36" y="24"/>
                      <a:pt x="36" y="24"/>
                      <a:pt x="36" y="24"/>
                    </a:cubicBezTo>
                    <a:cubicBezTo>
                      <a:pt x="36" y="24"/>
                      <a:pt x="36" y="24"/>
                      <a:pt x="36" y="24"/>
                    </a:cubicBezTo>
                    <a:cubicBezTo>
                      <a:pt x="36" y="24"/>
                      <a:pt x="36" y="24"/>
                      <a:pt x="36" y="24"/>
                    </a:cubicBezTo>
                    <a:moveTo>
                      <a:pt x="42" y="21"/>
                    </a:moveTo>
                    <a:cubicBezTo>
                      <a:pt x="42" y="21"/>
                      <a:pt x="42" y="21"/>
                      <a:pt x="42" y="21"/>
                    </a:cubicBezTo>
                    <a:cubicBezTo>
                      <a:pt x="42" y="21"/>
                      <a:pt x="42" y="21"/>
                      <a:pt x="42" y="21"/>
                    </a:cubicBezTo>
                    <a:cubicBezTo>
                      <a:pt x="42" y="21"/>
                      <a:pt x="42" y="21"/>
                      <a:pt x="42" y="21"/>
                    </a:cubicBezTo>
                    <a:moveTo>
                      <a:pt x="42" y="21"/>
                    </a:moveTo>
                    <a:cubicBezTo>
                      <a:pt x="42" y="21"/>
                      <a:pt x="42" y="21"/>
                      <a:pt x="42" y="21"/>
                    </a:cubicBezTo>
                    <a:cubicBezTo>
                      <a:pt x="42" y="21"/>
                      <a:pt x="42" y="21"/>
                      <a:pt x="42" y="21"/>
                    </a:cubicBezTo>
                    <a:cubicBezTo>
                      <a:pt x="42" y="21"/>
                      <a:pt x="42" y="21"/>
                      <a:pt x="42" y="21"/>
                    </a:cubicBezTo>
                    <a:cubicBezTo>
                      <a:pt x="42" y="21"/>
                      <a:pt x="42" y="21"/>
                      <a:pt x="42" y="21"/>
                    </a:cubicBezTo>
                    <a:moveTo>
                      <a:pt x="42" y="21"/>
                    </a:moveTo>
                    <a:cubicBezTo>
                      <a:pt x="42" y="21"/>
                      <a:pt x="42" y="21"/>
                      <a:pt x="42" y="21"/>
                    </a:cubicBezTo>
                    <a:cubicBezTo>
                      <a:pt x="42" y="21"/>
                      <a:pt x="42" y="21"/>
                      <a:pt x="42" y="21"/>
                    </a:cubicBezTo>
                    <a:moveTo>
                      <a:pt x="50" y="13"/>
                    </a:moveTo>
                    <a:cubicBezTo>
                      <a:pt x="50" y="13"/>
                      <a:pt x="50" y="13"/>
                      <a:pt x="50" y="13"/>
                    </a:cubicBezTo>
                    <a:cubicBezTo>
                      <a:pt x="50" y="13"/>
                      <a:pt x="50" y="13"/>
                      <a:pt x="50" y="13"/>
                    </a:cubicBezTo>
                    <a:cubicBezTo>
                      <a:pt x="50" y="13"/>
                      <a:pt x="50" y="13"/>
                      <a:pt x="50" y="13"/>
                    </a:cubicBezTo>
                    <a:moveTo>
                      <a:pt x="50" y="13"/>
                    </a:moveTo>
                    <a:cubicBezTo>
                      <a:pt x="50" y="13"/>
                      <a:pt x="50" y="13"/>
                      <a:pt x="50" y="13"/>
                    </a:cubicBezTo>
                    <a:cubicBezTo>
                      <a:pt x="50" y="13"/>
                      <a:pt x="50" y="13"/>
                      <a:pt x="50" y="13"/>
                    </a:cubicBezTo>
                    <a:cubicBezTo>
                      <a:pt x="50" y="13"/>
                      <a:pt x="50" y="13"/>
                      <a:pt x="50" y="13"/>
                    </a:cubicBezTo>
                    <a:cubicBezTo>
                      <a:pt x="50" y="13"/>
                      <a:pt x="50" y="13"/>
                      <a:pt x="50" y="13"/>
                    </a:cubicBezTo>
                    <a:moveTo>
                      <a:pt x="50" y="13"/>
                    </a:moveTo>
                    <a:cubicBezTo>
                      <a:pt x="50" y="13"/>
                      <a:pt x="50" y="13"/>
                      <a:pt x="50" y="13"/>
                    </a:cubicBezTo>
                    <a:cubicBezTo>
                      <a:pt x="50" y="13"/>
                      <a:pt x="50" y="13"/>
                      <a:pt x="50" y="13"/>
                    </a:cubicBezTo>
                    <a:moveTo>
                      <a:pt x="52" y="0"/>
                    </a:moveTo>
                    <a:cubicBezTo>
                      <a:pt x="52" y="0"/>
                      <a:pt x="52" y="0"/>
                      <a:pt x="52" y="0"/>
                    </a:cubicBezTo>
                    <a:cubicBezTo>
                      <a:pt x="52" y="0"/>
                      <a:pt x="52" y="0"/>
                      <a:pt x="52" y="0"/>
                    </a:cubicBezTo>
                    <a:cubicBezTo>
                      <a:pt x="52" y="0"/>
                      <a:pt x="52" y="0"/>
                      <a:pt x="52" y="0"/>
                    </a:cubicBezTo>
                    <a:cubicBezTo>
                      <a:pt x="52" y="0"/>
                      <a:pt x="52" y="0"/>
                      <a:pt x="52" y="0"/>
                    </a:cubicBezTo>
                    <a:cubicBezTo>
                      <a:pt x="52" y="0"/>
                      <a:pt x="52" y="0"/>
                      <a:pt x="52" y="0"/>
                    </a:cubicBezTo>
                    <a:cubicBezTo>
                      <a:pt x="51" y="0"/>
                      <a:pt x="51" y="0"/>
                      <a:pt x="51" y="0"/>
                    </a:cubicBezTo>
                    <a:cubicBezTo>
                      <a:pt x="50" y="0"/>
                      <a:pt x="50" y="0"/>
                      <a:pt x="50" y="0"/>
                    </a:cubicBezTo>
                    <a:cubicBezTo>
                      <a:pt x="48" y="1"/>
                      <a:pt x="48" y="1"/>
                      <a:pt x="48" y="1"/>
                    </a:cubicBezTo>
                    <a:cubicBezTo>
                      <a:pt x="48" y="1"/>
                      <a:pt x="48" y="1"/>
                      <a:pt x="48" y="1"/>
                    </a:cubicBezTo>
                    <a:cubicBezTo>
                      <a:pt x="46" y="1"/>
                      <a:pt x="46" y="1"/>
                      <a:pt x="46" y="1"/>
                    </a:cubicBezTo>
                    <a:cubicBezTo>
                      <a:pt x="45" y="1"/>
                      <a:pt x="45" y="1"/>
                      <a:pt x="45" y="1"/>
                    </a:cubicBezTo>
                    <a:cubicBezTo>
                      <a:pt x="45" y="1"/>
                      <a:pt x="45" y="1"/>
                      <a:pt x="45" y="1"/>
                    </a:cubicBezTo>
                    <a:cubicBezTo>
                      <a:pt x="45" y="1"/>
                      <a:pt x="45" y="1"/>
                      <a:pt x="45" y="1"/>
                    </a:cubicBezTo>
                    <a:cubicBezTo>
                      <a:pt x="45" y="1"/>
                      <a:pt x="45" y="1"/>
                      <a:pt x="45" y="1"/>
                    </a:cubicBezTo>
                    <a:cubicBezTo>
                      <a:pt x="45" y="1"/>
                      <a:pt x="45" y="1"/>
                      <a:pt x="45" y="1"/>
                    </a:cubicBezTo>
                    <a:cubicBezTo>
                      <a:pt x="45" y="1"/>
                      <a:pt x="45" y="1"/>
                      <a:pt x="45" y="1"/>
                    </a:cubicBezTo>
                    <a:cubicBezTo>
                      <a:pt x="44" y="1"/>
                      <a:pt x="44" y="1"/>
                      <a:pt x="44" y="1"/>
                    </a:cubicBezTo>
                    <a:cubicBezTo>
                      <a:pt x="44" y="1"/>
                      <a:pt x="44" y="1"/>
                      <a:pt x="44" y="1"/>
                    </a:cubicBezTo>
                    <a:cubicBezTo>
                      <a:pt x="43" y="2"/>
                      <a:pt x="42" y="2"/>
                      <a:pt x="41" y="3"/>
                    </a:cubicBezTo>
                    <a:cubicBezTo>
                      <a:pt x="38" y="4"/>
                      <a:pt x="38" y="4"/>
                      <a:pt x="38" y="4"/>
                    </a:cubicBezTo>
                    <a:cubicBezTo>
                      <a:pt x="37" y="4"/>
                      <a:pt x="37" y="4"/>
                      <a:pt x="37" y="4"/>
                    </a:cubicBezTo>
                    <a:cubicBezTo>
                      <a:pt x="37" y="5"/>
                      <a:pt x="37" y="5"/>
                      <a:pt x="37" y="5"/>
                    </a:cubicBezTo>
                    <a:cubicBezTo>
                      <a:pt x="36" y="5"/>
                      <a:pt x="36" y="5"/>
                      <a:pt x="36" y="5"/>
                    </a:cubicBezTo>
                    <a:cubicBezTo>
                      <a:pt x="34" y="6"/>
                      <a:pt x="34" y="6"/>
                      <a:pt x="34" y="6"/>
                    </a:cubicBezTo>
                    <a:cubicBezTo>
                      <a:pt x="33" y="7"/>
                      <a:pt x="33" y="7"/>
                      <a:pt x="33" y="7"/>
                    </a:cubicBezTo>
                    <a:cubicBezTo>
                      <a:pt x="33" y="7"/>
                      <a:pt x="33" y="7"/>
                      <a:pt x="33" y="7"/>
                    </a:cubicBezTo>
                    <a:cubicBezTo>
                      <a:pt x="33" y="7"/>
                      <a:pt x="33" y="7"/>
                      <a:pt x="33"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7"/>
                      <a:pt x="34" y="7"/>
                      <a:pt x="34" y="7"/>
                    </a:cubicBezTo>
                    <a:cubicBezTo>
                      <a:pt x="34" y="8"/>
                      <a:pt x="34" y="8"/>
                      <a:pt x="34" y="8"/>
                    </a:cubicBezTo>
                    <a:cubicBezTo>
                      <a:pt x="35" y="8"/>
                      <a:pt x="35" y="8"/>
                      <a:pt x="35" y="8"/>
                    </a:cubicBezTo>
                    <a:cubicBezTo>
                      <a:pt x="35" y="9"/>
                      <a:pt x="35" y="9"/>
                      <a:pt x="35" y="9"/>
                    </a:cubicBezTo>
                    <a:cubicBezTo>
                      <a:pt x="35" y="9"/>
                      <a:pt x="35" y="9"/>
                      <a:pt x="35" y="9"/>
                    </a:cubicBezTo>
                    <a:cubicBezTo>
                      <a:pt x="35" y="9"/>
                      <a:pt x="35" y="9"/>
                      <a:pt x="35" y="9"/>
                    </a:cubicBezTo>
                    <a:cubicBezTo>
                      <a:pt x="35" y="9"/>
                      <a:pt x="35" y="9"/>
                      <a:pt x="35" y="9"/>
                    </a:cubicBezTo>
                    <a:cubicBezTo>
                      <a:pt x="35" y="9"/>
                      <a:pt x="35" y="9"/>
                      <a:pt x="35" y="9"/>
                    </a:cubicBezTo>
                    <a:cubicBezTo>
                      <a:pt x="34" y="9"/>
                      <a:pt x="34" y="9"/>
                      <a:pt x="34" y="9"/>
                    </a:cubicBezTo>
                    <a:cubicBezTo>
                      <a:pt x="35" y="9"/>
                      <a:pt x="35" y="9"/>
                      <a:pt x="35" y="9"/>
                    </a:cubicBezTo>
                    <a:cubicBezTo>
                      <a:pt x="35" y="10"/>
                      <a:pt x="35" y="10"/>
                      <a:pt x="35" y="10"/>
                    </a:cubicBezTo>
                    <a:cubicBezTo>
                      <a:pt x="35" y="10"/>
                      <a:pt x="35" y="10"/>
                      <a:pt x="35" y="10"/>
                    </a:cubicBezTo>
                    <a:cubicBezTo>
                      <a:pt x="34" y="10"/>
                      <a:pt x="34" y="10"/>
                      <a:pt x="34" y="10"/>
                    </a:cubicBezTo>
                    <a:cubicBezTo>
                      <a:pt x="33" y="10"/>
                      <a:pt x="33" y="10"/>
                      <a:pt x="33" y="10"/>
                    </a:cubicBezTo>
                    <a:cubicBezTo>
                      <a:pt x="33" y="10"/>
                      <a:pt x="33" y="10"/>
                      <a:pt x="33" y="10"/>
                    </a:cubicBezTo>
                    <a:cubicBezTo>
                      <a:pt x="33" y="10"/>
                      <a:pt x="33" y="10"/>
                      <a:pt x="33" y="10"/>
                    </a:cubicBezTo>
                    <a:cubicBezTo>
                      <a:pt x="33" y="9"/>
                      <a:pt x="33" y="9"/>
                      <a:pt x="33" y="9"/>
                    </a:cubicBezTo>
                    <a:cubicBezTo>
                      <a:pt x="33" y="9"/>
                      <a:pt x="33" y="9"/>
                      <a:pt x="33" y="9"/>
                    </a:cubicBezTo>
                    <a:cubicBezTo>
                      <a:pt x="33" y="9"/>
                      <a:pt x="33" y="9"/>
                      <a:pt x="33" y="9"/>
                    </a:cubicBezTo>
                    <a:cubicBezTo>
                      <a:pt x="33" y="9"/>
                      <a:pt x="33" y="9"/>
                      <a:pt x="33" y="9"/>
                    </a:cubicBezTo>
                    <a:cubicBezTo>
                      <a:pt x="33" y="9"/>
                      <a:pt x="33" y="9"/>
                      <a:pt x="33" y="9"/>
                    </a:cubicBezTo>
                    <a:cubicBezTo>
                      <a:pt x="32" y="9"/>
                      <a:pt x="32" y="9"/>
                      <a:pt x="32" y="9"/>
                    </a:cubicBezTo>
                    <a:cubicBezTo>
                      <a:pt x="32" y="9"/>
                      <a:pt x="32" y="9"/>
                      <a:pt x="32" y="9"/>
                    </a:cubicBezTo>
                    <a:cubicBezTo>
                      <a:pt x="31" y="9"/>
                      <a:pt x="31" y="9"/>
                      <a:pt x="31" y="9"/>
                    </a:cubicBezTo>
                    <a:cubicBezTo>
                      <a:pt x="31" y="8"/>
                      <a:pt x="31" y="8"/>
                      <a:pt x="31" y="8"/>
                    </a:cubicBezTo>
                    <a:cubicBezTo>
                      <a:pt x="30" y="9"/>
                      <a:pt x="30" y="9"/>
                      <a:pt x="30" y="9"/>
                    </a:cubicBezTo>
                    <a:cubicBezTo>
                      <a:pt x="30" y="9"/>
                      <a:pt x="30" y="9"/>
                      <a:pt x="30" y="9"/>
                    </a:cubicBezTo>
                    <a:cubicBezTo>
                      <a:pt x="30" y="9"/>
                      <a:pt x="30" y="9"/>
                      <a:pt x="30" y="9"/>
                    </a:cubicBezTo>
                    <a:cubicBezTo>
                      <a:pt x="30" y="9"/>
                      <a:pt x="30" y="9"/>
                      <a:pt x="30" y="9"/>
                    </a:cubicBezTo>
                    <a:cubicBezTo>
                      <a:pt x="30" y="9"/>
                      <a:pt x="30" y="9"/>
                      <a:pt x="30" y="9"/>
                    </a:cubicBezTo>
                    <a:cubicBezTo>
                      <a:pt x="29" y="10"/>
                      <a:pt x="29" y="10"/>
                      <a:pt x="29" y="10"/>
                    </a:cubicBezTo>
                    <a:cubicBezTo>
                      <a:pt x="29" y="10"/>
                      <a:pt x="29" y="10"/>
                      <a:pt x="29" y="10"/>
                    </a:cubicBezTo>
                    <a:cubicBezTo>
                      <a:pt x="28" y="11"/>
                      <a:pt x="28" y="11"/>
                      <a:pt x="28" y="11"/>
                    </a:cubicBezTo>
                    <a:cubicBezTo>
                      <a:pt x="27" y="12"/>
                      <a:pt x="27" y="12"/>
                      <a:pt x="27" y="12"/>
                    </a:cubicBezTo>
                    <a:cubicBezTo>
                      <a:pt x="26" y="13"/>
                      <a:pt x="26" y="13"/>
                      <a:pt x="26" y="13"/>
                    </a:cubicBezTo>
                    <a:cubicBezTo>
                      <a:pt x="24" y="15"/>
                      <a:pt x="24" y="15"/>
                      <a:pt x="24" y="15"/>
                    </a:cubicBezTo>
                    <a:cubicBezTo>
                      <a:pt x="24" y="15"/>
                      <a:pt x="24" y="15"/>
                      <a:pt x="24" y="15"/>
                    </a:cubicBezTo>
                    <a:cubicBezTo>
                      <a:pt x="24" y="15"/>
                      <a:pt x="24" y="15"/>
                      <a:pt x="24" y="15"/>
                    </a:cubicBezTo>
                    <a:cubicBezTo>
                      <a:pt x="24" y="15"/>
                      <a:pt x="24" y="15"/>
                      <a:pt x="24" y="15"/>
                    </a:cubicBezTo>
                    <a:cubicBezTo>
                      <a:pt x="24" y="16"/>
                      <a:pt x="24" y="16"/>
                      <a:pt x="24" y="16"/>
                    </a:cubicBezTo>
                    <a:cubicBezTo>
                      <a:pt x="23" y="16"/>
                      <a:pt x="23" y="16"/>
                      <a:pt x="23" y="16"/>
                    </a:cubicBezTo>
                    <a:cubicBezTo>
                      <a:pt x="21" y="19"/>
                      <a:pt x="21" y="19"/>
                      <a:pt x="21" y="19"/>
                    </a:cubicBezTo>
                    <a:cubicBezTo>
                      <a:pt x="20" y="20"/>
                      <a:pt x="20" y="20"/>
                      <a:pt x="20" y="20"/>
                    </a:cubicBezTo>
                    <a:cubicBezTo>
                      <a:pt x="19" y="22"/>
                      <a:pt x="19" y="22"/>
                      <a:pt x="19" y="22"/>
                    </a:cubicBezTo>
                    <a:cubicBezTo>
                      <a:pt x="18" y="23"/>
                      <a:pt x="17" y="25"/>
                      <a:pt x="16" y="27"/>
                    </a:cubicBezTo>
                    <a:cubicBezTo>
                      <a:pt x="16" y="27"/>
                      <a:pt x="16" y="27"/>
                      <a:pt x="16" y="27"/>
                    </a:cubicBezTo>
                    <a:cubicBezTo>
                      <a:pt x="16" y="27"/>
                      <a:pt x="16" y="27"/>
                      <a:pt x="16" y="27"/>
                    </a:cubicBezTo>
                    <a:cubicBezTo>
                      <a:pt x="16" y="27"/>
                      <a:pt x="16" y="27"/>
                      <a:pt x="16" y="27"/>
                    </a:cubicBezTo>
                    <a:cubicBezTo>
                      <a:pt x="15" y="28"/>
                      <a:pt x="15" y="28"/>
                      <a:pt x="15" y="28"/>
                    </a:cubicBezTo>
                    <a:cubicBezTo>
                      <a:pt x="15" y="28"/>
                      <a:pt x="15" y="28"/>
                      <a:pt x="15" y="28"/>
                    </a:cubicBezTo>
                    <a:cubicBezTo>
                      <a:pt x="14" y="30"/>
                      <a:pt x="14" y="30"/>
                      <a:pt x="14" y="30"/>
                    </a:cubicBezTo>
                    <a:cubicBezTo>
                      <a:pt x="13" y="31"/>
                      <a:pt x="13" y="31"/>
                      <a:pt x="13" y="31"/>
                    </a:cubicBezTo>
                    <a:cubicBezTo>
                      <a:pt x="13" y="32"/>
                      <a:pt x="13" y="32"/>
                      <a:pt x="13" y="32"/>
                    </a:cubicBezTo>
                    <a:cubicBezTo>
                      <a:pt x="13" y="32"/>
                      <a:pt x="13" y="32"/>
                      <a:pt x="13" y="32"/>
                    </a:cubicBezTo>
                    <a:cubicBezTo>
                      <a:pt x="13" y="32"/>
                      <a:pt x="13" y="32"/>
                      <a:pt x="13" y="32"/>
                    </a:cubicBezTo>
                    <a:cubicBezTo>
                      <a:pt x="13" y="32"/>
                      <a:pt x="13" y="32"/>
                      <a:pt x="13" y="32"/>
                    </a:cubicBezTo>
                    <a:cubicBezTo>
                      <a:pt x="13" y="32"/>
                      <a:pt x="13" y="32"/>
                      <a:pt x="13" y="32"/>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3" y="36"/>
                      <a:pt x="13" y="36"/>
                      <a:pt x="13" y="36"/>
                    </a:cubicBezTo>
                    <a:cubicBezTo>
                      <a:pt x="12" y="37"/>
                      <a:pt x="12" y="37"/>
                      <a:pt x="12" y="37"/>
                    </a:cubicBezTo>
                    <a:cubicBezTo>
                      <a:pt x="12" y="37"/>
                      <a:pt x="11" y="37"/>
                      <a:pt x="11" y="37"/>
                    </a:cubicBezTo>
                    <a:cubicBezTo>
                      <a:pt x="10" y="37"/>
                      <a:pt x="10" y="37"/>
                      <a:pt x="10" y="37"/>
                    </a:cubicBezTo>
                    <a:cubicBezTo>
                      <a:pt x="9" y="38"/>
                      <a:pt x="9" y="38"/>
                      <a:pt x="9" y="38"/>
                    </a:cubicBezTo>
                    <a:cubicBezTo>
                      <a:pt x="9" y="38"/>
                      <a:pt x="9" y="38"/>
                      <a:pt x="9" y="38"/>
                    </a:cubicBezTo>
                    <a:cubicBezTo>
                      <a:pt x="9" y="38"/>
                      <a:pt x="9" y="38"/>
                      <a:pt x="9" y="38"/>
                    </a:cubicBezTo>
                    <a:cubicBezTo>
                      <a:pt x="8" y="38"/>
                      <a:pt x="8" y="38"/>
                      <a:pt x="8" y="38"/>
                    </a:cubicBezTo>
                    <a:cubicBezTo>
                      <a:pt x="8" y="39"/>
                      <a:pt x="8" y="39"/>
                      <a:pt x="8" y="39"/>
                    </a:cubicBezTo>
                    <a:cubicBezTo>
                      <a:pt x="7" y="39"/>
                      <a:pt x="7" y="39"/>
                      <a:pt x="7" y="39"/>
                    </a:cubicBezTo>
                    <a:cubicBezTo>
                      <a:pt x="7" y="40"/>
                      <a:pt x="7" y="40"/>
                      <a:pt x="7" y="40"/>
                    </a:cubicBezTo>
                    <a:cubicBezTo>
                      <a:pt x="7" y="40"/>
                      <a:pt x="7" y="40"/>
                      <a:pt x="7" y="40"/>
                    </a:cubicBezTo>
                    <a:cubicBezTo>
                      <a:pt x="6" y="40"/>
                      <a:pt x="6" y="40"/>
                      <a:pt x="6" y="40"/>
                    </a:cubicBezTo>
                    <a:cubicBezTo>
                      <a:pt x="6" y="41"/>
                      <a:pt x="6" y="41"/>
                      <a:pt x="6" y="41"/>
                    </a:cubicBezTo>
                    <a:cubicBezTo>
                      <a:pt x="5" y="41"/>
                      <a:pt x="5" y="41"/>
                      <a:pt x="5" y="41"/>
                    </a:cubicBezTo>
                    <a:cubicBezTo>
                      <a:pt x="2" y="43"/>
                      <a:pt x="2" y="43"/>
                      <a:pt x="2" y="43"/>
                    </a:cubicBezTo>
                    <a:cubicBezTo>
                      <a:pt x="2" y="44"/>
                      <a:pt x="2" y="44"/>
                      <a:pt x="2" y="44"/>
                    </a:cubicBezTo>
                    <a:cubicBezTo>
                      <a:pt x="1" y="44"/>
                      <a:pt x="1" y="45"/>
                      <a:pt x="0" y="45"/>
                    </a:cubicBezTo>
                    <a:cubicBezTo>
                      <a:pt x="1" y="45"/>
                      <a:pt x="1" y="45"/>
                      <a:pt x="1" y="45"/>
                    </a:cubicBezTo>
                    <a:cubicBezTo>
                      <a:pt x="2" y="45"/>
                      <a:pt x="2" y="45"/>
                      <a:pt x="2" y="45"/>
                    </a:cubicBezTo>
                    <a:cubicBezTo>
                      <a:pt x="2" y="45"/>
                      <a:pt x="2" y="45"/>
                      <a:pt x="2" y="45"/>
                    </a:cubicBezTo>
                    <a:cubicBezTo>
                      <a:pt x="2" y="45"/>
                      <a:pt x="2" y="45"/>
                      <a:pt x="2" y="45"/>
                    </a:cubicBezTo>
                    <a:cubicBezTo>
                      <a:pt x="2" y="45"/>
                      <a:pt x="2" y="45"/>
                      <a:pt x="2" y="45"/>
                    </a:cubicBezTo>
                    <a:cubicBezTo>
                      <a:pt x="3" y="45"/>
                      <a:pt x="3" y="45"/>
                      <a:pt x="3" y="45"/>
                    </a:cubicBezTo>
                    <a:cubicBezTo>
                      <a:pt x="4" y="45"/>
                      <a:pt x="4" y="45"/>
                      <a:pt x="4" y="45"/>
                    </a:cubicBezTo>
                    <a:cubicBezTo>
                      <a:pt x="5" y="45"/>
                      <a:pt x="6" y="45"/>
                      <a:pt x="7" y="44"/>
                    </a:cubicBezTo>
                    <a:cubicBezTo>
                      <a:pt x="8" y="44"/>
                      <a:pt x="10" y="44"/>
                      <a:pt x="12" y="43"/>
                    </a:cubicBezTo>
                    <a:cubicBezTo>
                      <a:pt x="12" y="43"/>
                      <a:pt x="12" y="43"/>
                      <a:pt x="12" y="43"/>
                    </a:cubicBezTo>
                    <a:cubicBezTo>
                      <a:pt x="13" y="43"/>
                      <a:pt x="13" y="43"/>
                      <a:pt x="13" y="42"/>
                    </a:cubicBezTo>
                    <a:cubicBezTo>
                      <a:pt x="14" y="42"/>
                      <a:pt x="14" y="42"/>
                      <a:pt x="14" y="42"/>
                    </a:cubicBezTo>
                    <a:cubicBezTo>
                      <a:pt x="15" y="41"/>
                      <a:pt x="15" y="41"/>
                      <a:pt x="15" y="41"/>
                    </a:cubicBezTo>
                    <a:cubicBezTo>
                      <a:pt x="16" y="40"/>
                      <a:pt x="16" y="40"/>
                      <a:pt x="17" y="39"/>
                    </a:cubicBezTo>
                    <a:cubicBezTo>
                      <a:pt x="17" y="38"/>
                      <a:pt x="18" y="37"/>
                      <a:pt x="18" y="37"/>
                    </a:cubicBezTo>
                    <a:cubicBezTo>
                      <a:pt x="20" y="35"/>
                      <a:pt x="21" y="33"/>
                      <a:pt x="22" y="32"/>
                    </a:cubicBezTo>
                    <a:cubicBezTo>
                      <a:pt x="23" y="30"/>
                      <a:pt x="24" y="28"/>
                      <a:pt x="26" y="26"/>
                    </a:cubicBezTo>
                    <a:cubicBezTo>
                      <a:pt x="27" y="24"/>
                      <a:pt x="28" y="22"/>
                      <a:pt x="30" y="20"/>
                    </a:cubicBezTo>
                    <a:cubicBezTo>
                      <a:pt x="32" y="17"/>
                      <a:pt x="32" y="17"/>
                      <a:pt x="32" y="17"/>
                    </a:cubicBezTo>
                    <a:cubicBezTo>
                      <a:pt x="33" y="16"/>
                      <a:pt x="34" y="15"/>
                      <a:pt x="35" y="14"/>
                    </a:cubicBezTo>
                    <a:cubicBezTo>
                      <a:pt x="36" y="12"/>
                      <a:pt x="38" y="11"/>
                      <a:pt x="40" y="10"/>
                    </a:cubicBezTo>
                    <a:cubicBezTo>
                      <a:pt x="42" y="8"/>
                      <a:pt x="45" y="7"/>
                      <a:pt x="47" y="6"/>
                    </a:cubicBezTo>
                    <a:cubicBezTo>
                      <a:pt x="48" y="6"/>
                      <a:pt x="49" y="5"/>
                      <a:pt x="50" y="5"/>
                    </a:cubicBezTo>
                    <a:cubicBezTo>
                      <a:pt x="51" y="5"/>
                      <a:pt x="51" y="4"/>
                      <a:pt x="52" y="4"/>
                    </a:cubicBezTo>
                    <a:cubicBezTo>
                      <a:pt x="54" y="4"/>
                      <a:pt x="56" y="4"/>
                      <a:pt x="58" y="4"/>
                    </a:cubicBezTo>
                    <a:cubicBezTo>
                      <a:pt x="58" y="4"/>
                      <a:pt x="58" y="4"/>
                      <a:pt x="59" y="4"/>
                    </a:cubicBezTo>
                    <a:cubicBezTo>
                      <a:pt x="60" y="4"/>
                      <a:pt x="61" y="4"/>
                      <a:pt x="61" y="4"/>
                    </a:cubicBezTo>
                    <a:cubicBezTo>
                      <a:pt x="64" y="4"/>
                      <a:pt x="65" y="4"/>
                      <a:pt x="65" y="4"/>
                    </a:cubicBezTo>
                    <a:cubicBezTo>
                      <a:pt x="65" y="4"/>
                      <a:pt x="64" y="5"/>
                      <a:pt x="62" y="5"/>
                    </a:cubicBezTo>
                    <a:cubicBezTo>
                      <a:pt x="60" y="6"/>
                      <a:pt x="57" y="7"/>
                      <a:pt x="54" y="8"/>
                    </a:cubicBezTo>
                    <a:cubicBezTo>
                      <a:pt x="52" y="9"/>
                      <a:pt x="51" y="10"/>
                      <a:pt x="49" y="11"/>
                    </a:cubicBezTo>
                    <a:cubicBezTo>
                      <a:pt x="48" y="12"/>
                      <a:pt x="46" y="13"/>
                      <a:pt x="44" y="15"/>
                    </a:cubicBezTo>
                    <a:cubicBezTo>
                      <a:pt x="43" y="16"/>
                      <a:pt x="41" y="18"/>
                      <a:pt x="40" y="19"/>
                    </a:cubicBezTo>
                    <a:cubicBezTo>
                      <a:pt x="39" y="20"/>
                      <a:pt x="39" y="21"/>
                      <a:pt x="38" y="22"/>
                    </a:cubicBezTo>
                    <a:cubicBezTo>
                      <a:pt x="36" y="25"/>
                      <a:pt x="36" y="25"/>
                      <a:pt x="36" y="25"/>
                    </a:cubicBezTo>
                    <a:cubicBezTo>
                      <a:pt x="34" y="26"/>
                      <a:pt x="33" y="28"/>
                      <a:pt x="32" y="30"/>
                    </a:cubicBezTo>
                    <a:cubicBezTo>
                      <a:pt x="30" y="32"/>
                      <a:pt x="29" y="34"/>
                      <a:pt x="27" y="36"/>
                    </a:cubicBezTo>
                    <a:cubicBezTo>
                      <a:pt x="26" y="37"/>
                      <a:pt x="24" y="39"/>
                      <a:pt x="23" y="40"/>
                    </a:cubicBezTo>
                    <a:cubicBezTo>
                      <a:pt x="22" y="41"/>
                      <a:pt x="22" y="41"/>
                      <a:pt x="22" y="41"/>
                    </a:cubicBezTo>
                    <a:cubicBezTo>
                      <a:pt x="22" y="41"/>
                      <a:pt x="22" y="41"/>
                      <a:pt x="22" y="41"/>
                    </a:cubicBezTo>
                    <a:cubicBezTo>
                      <a:pt x="24" y="41"/>
                      <a:pt x="27" y="40"/>
                      <a:pt x="30" y="40"/>
                    </a:cubicBezTo>
                    <a:cubicBezTo>
                      <a:pt x="30" y="39"/>
                      <a:pt x="30" y="39"/>
                      <a:pt x="30" y="39"/>
                    </a:cubicBezTo>
                    <a:cubicBezTo>
                      <a:pt x="31" y="39"/>
                      <a:pt x="31" y="39"/>
                      <a:pt x="31" y="39"/>
                    </a:cubicBezTo>
                    <a:cubicBezTo>
                      <a:pt x="31" y="38"/>
                      <a:pt x="31" y="38"/>
                      <a:pt x="31" y="38"/>
                    </a:cubicBezTo>
                    <a:cubicBezTo>
                      <a:pt x="31" y="38"/>
                      <a:pt x="31" y="38"/>
                      <a:pt x="31" y="38"/>
                    </a:cubicBezTo>
                    <a:cubicBezTo>
                      <a:pt x="31" y="38"/>
                      <a:pt x="31" y="38"/>
                      <a:pt x="31" y="38"/>
                    </a:cubicBezTo>
                    <a:cubicBezTo>
                      <a:pt x="32" y="37"/>
                      <a:pt x="32" y="37"/>
                      <a:pt x="32" y="37"/>
                    </a:cubicBezTo>
                    <a:cubicBezTo>
                      <a:pt x="34" y="34"/>
                      <a:pt x="34" y="34"/>
                      <a:pt x="34" y="34"/>
                    </a:cubicBezTo>
                    <a:cubicBezTo>
                      <a:pt x="36" y="30"/>
                      <a:pt x="36" y="30"/>
                      <a:pt x="36" y="30"/>
                    </a:cubicBezTo>
                    <a:cubicBezTo>
                      <a:pt x="41" y="23"/>
                      <a:pt x="41" y="23"/>
                      <a:pt x="41" y="23"/>
                    </a:cubicBezTo>
                    <a:cubicBezTo>
                      <a:pt x="42" y="22"/>
                      <a:pt x="42" y="22"/>
                      <a:pt x="42" y="22"/>
                    </a:cubicBezTo>
                    <a:cubicBezTo>
                      <a:pt x="42" y="21"/>
                      <a:pt x="42" y="21"/>
                      <a:pt x="42" y="21"/>
                    </a:cubicBezTo>
                    <a:cubicBezTo>
                      <a:pt x="42" y="21"/>
                      <a:pt x="42" y="21"/>
                      <a:pt x="42" y="21"/>
                    </a:cubicBezTo>
                    <a:cubicBezTo>
                      <a:pt x="42" y="21"/>
                      <a:pt x="42" y="21"/>
                      <a:pt x="42" y="21"/>
                    </a:cubicBezTo>
                    <a:cubicBezTo>
                      <a:pt x="42" y="21"/>
                      <a:pt x="42" y="21"/>
                      <a:pt x="42" y="21"/>
                    </a:cubicBezTo>
                    <a:cubicBezTo>
                      <a:pt x="43" y="21"/>
                      <a:pt x="43" y="21"/>
                      <a:pt x="43" y="21"/>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6" y="17"/>
                      <a:pt x="46" y="17"/>
                      <a:pt x="46" y="17"/>
                    </a:cubicBezTo>
                    <a:cubicBezTo>
                      <a:pt x="47" y="16"/>
                      <a:pt x="47" y="16"/>
                      <a:pt x="47" y="16"/>
                    </a:cubicBezTo>
                    <a:cubicBezTo>
                      <a:pt x="48" y="15"/>
                      <a:pt x="48" y="15"/>
                      <a:pt x="48" y="15"/>
                    </a:cubicBezTo>
                    <a:cubicBezTo>
                      <a:pt x="50" y="13"/>
                      <a:pt x="50" y="13"/>
                      <a:pt x="50" y="13"/>
                    </a:cubicBezTo>
                    <a:cubicBezTo>
                      <a:pt x="50" y="13"/>
                      <a:pt x="50" y="13"/>
                      <a:pt x="50" y="13"/>
                    </a:cubicBezTo>
                    <a:cubicBezTo>
                      <a:pt x="51" y="13"/>
                      <a:pt x="51" y="13"/>
                      <a:pt x="51" y="13"/>
                    </a:cubicBezTo>
                    <a:cubicBezTo>
                      <a:pt x="51" y="12"/>
                      <a:pt x="51" y="12"/>
                      <a:pt x="51" y="12"/>
                    </a:cubicBezTo>
                    <a:cubicBezTo>
                      <a:pt x="54" y="10"/>
                      <a:pt x="54" y="10"/>
                      <a:pt x="54" y="10"/>
                    </a:cubicBezTo>
                    <a:cubicBezTo>
                      <a:pt x="55" y="9"/>
                      <a:pt x="57" y="9"/>
                      <a:pt x="58" y="8"/>
                    </a:cubicBezTo>
                    <a:cubicBezTo>
                      <a:pt x="59" y="8"/>
                      <a:pt x="60" y="7"/>
                      <a:pt x="61" y="7"/>
                    </a:cubicBezTo>
                    <a:cubicBezTo>
                      <a:pt x="62" y="6"/>
                      <a:pt x="64" y="6"/>
                      <a:pt x="65" y="5"/>
                    </a:cubicBezTo>
                    <a:cubicBezTo>
                      <a:pt x="65" y="5"/>
                      <a:pt x="65" y="5"/>
                      <a:pt x="65" y="5"/>
                    </a:cubicBezTo>
                    <a:cubicBezTo>
                      <a:pt x="65" y="4"/>
                      <a:pt x="65" y="4"/>
                      <a:pt x="65" y="4"/>
                    </a:cubicBezTo>
                    <a:cubicBezTo>
                      <a:pt x="65" y="4"/>
                      <a:pt x="65" y="4"/>
                      <a:pt x="65" y="4"/>
                    </a:cubicBezTo>
                    <a:cubicBezTo>
                      <a:pt x="64" y="3"/>
                      <a:pt x="64" y="3"/>
                      <a:pt x="64" y="3"/>
                    </a:cubicBezTo>
                    <a:cubicBezTo>
                      <a:pt x="63" y="3"/>
                      <a:pt x="63" y="3"/>
                      <a:pt x="63" y="3"/>
                    </a:cubicBezTo>
                    <a:cubicBezTo>
                      <a:pt x="62" y="2"/>
                      <a:pt x="62" y="2"/>
                      <a:pt x="62" y="2"/>
                    </a:cubicBezTo>
                    <a:cubicBezTo>
                      <a:pt x="62" y="2"/>
                      <a:pt x="62" y="2"/>
                      <a:pt x="62" y="2"/>
                    </a:cubicBezTo>
                    <a:cubicBezTo>
                      <a:pt x="62" y="2"/>
                      <a:pt x="62" y="2"/>
                      <a:pt x="62" y="2"/>
                    </a:cubicBezTo>
                    <a:cubicBezTo>
                      <a:pt x="62" y="2"/>
                      <a:pt x="62" y="2"/>
                      <a:pt x="62" y="2"/>
                    </a:cubicBezTo>
                    <a:cubicBezTo>
                      <a:pt x="62" y="2"/>
                      <a:pt x="62" y="2"/>
                      <a:pt x="62" y="2"/>
                    </a:cubicBezTo>
                    <a:cubicBezTo>
                      <a:pt x="61" y="2"/>
                      <a:pt x="61" y="2"/>
                      <a:pt x="61" y="2"/>
                    </a:cubicBezTo>
                    <a:cubicBezTo>
                      <a:pt x="61" y="2"/>
                      <a:pt x="61" y="2"/>
                      <a:pt x="61" y="2"/>
                    </a:cubicBezTo>
                    <a:cubicBezTo>
                      <a:pt x="61" y="2"/>
                      <a:pt x="61" y="2"/>
                      <a:pt x="61" y="2"/>
                    </a:cubicBezTo>
                    <a:cubicBezTo>
                      <a:pt x="61" y="2"/>
                      <a:pt x="61" y="2"/>
                      <a:pt x="61" y="2"/>
                    </a:cubicBezTo>
                    <a:cubicBezTo>
                      <a:pt x="60" y="2"/>
                      <a:pt x="60" y="1"/>
                      <a:pt x="59" y="1"/>
                    </a:cubicBezTo>
                    <a:cubicBezTo>
                      <a:pt x="58" y="1"/>
                      <a:pt x="58" y="1"/>
                      <a:pt x="58" y="1"/>
                    </a:cubicBezTo>
                    <a:cubicBezTo>
                      <a:pt x="58" y="1"/>
                      <a:pt x="58" y="1"/>
                      <a:pt x="58" y="1"/>
                    </a:cubicBezTo>
                    <a:cubicBezTo>
                      <a:pt x="57" y="1"/>
                      <a:pt x="57" y="1"/>
                      <a:pt x="57" y="1"/>
                    </a:cubicBezTo>
                    <a:cubicBezTo>
                      <a:pt x="55" y="0"/>
                      <a:pt x="55" y="0"/>
                      <a:pt x="55" y="0"/>
                    </a:cubicBezTo>
                    <a:cubicBezTo>
                      <a:pt x="54" y="0"/>
                      <a:pt x="53" y="0"/>
                      <a:pt x="53" y="0"/>
                    </a:cubicBezTo>
                    <a:cubicBezTo>
                      <a:pt x="52" y="0"/>
                      <a:pt x="52" y="0"/>
                      <a:pt x="52" y="0"/>
                    </a:cubicBezTo>
                    <a:cubicBezTo>
                      <a:pt x="52" y="0"/>
                      <a:pt x="52" y="0"/>
                      <a:pt x="52"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2" name="Freeform 606">
                <a:extLst>
                  <a:ext uri="{FF2B5EF4-FFF2-40B4-BE49-F238E27FC236}">
                    <a16:creationId xmlns:a16="http://schemas.microsoft.com/office/drawing/2014/main" id="{E67564D8-9EC1-408B-AFB6-9424C71ACE22}"/>
                  </a:ext>
                </a:extLst>
              </p:cNvPr>
              <p:cNvSpPr>
                <a:spLocks noEditPoints="1"/>
              </p:cNvSpPr>
              <p:nvPr/>
            </p:nvSpPr>
            <p:spPr bwMode="auto">
              <a:xfrm>
                <a:off x="2043" y="2211"/>
                <a:ext cx="140" cy="105"/>
              </a:xfrm>
              <a:custGeom>
                <a:avLst/>
                <a:gdLst>
                  <a:gd name="T0" fmla="*/ 34 w 59"/>
                  <a:gd name="T1" fmla="*/ 15 h 44"/>
                  <a:gd name="T2" fmla="*/ 34 w 59"/>
                  <a:gd name="T3" fmla="*/ 15 h 44"/>
                  <a:gd name="T4" fmla="*/ 34 w 59"/>
                  <a:gd name="T5" fmla="*/ 15 h 44"/>
                  <a:gd name="T6" fmla="*/ 43 w 59"/>
                  <a:gd name="T7" fmla="*/ 7 h 44"/>
                  <a:gd name="T8" fmla="*/ 43 w 59"/>
                  <a:gd name="T9" fmla="*/ 7 h 44"/>
                  <a:gd name="T10" fmla="*/ 43 w 59"/>
                  <a:gd name="T11" fmla="*/ 7 h 44"/>
                  <a:gd name="T12" fmla="*/ 43 w 59"/>
                  <a:gd name="T13" fmla="*/ 7 h 44"/>
                  <a:gd name="T14" fmla="*/ 43 w 59"/>
                  <a:gd name="T15" fmla="*/ 7 h 44"/>
                  <a:gd name="T16" fmla="*/ 43 w 59"/>
                  <a:gd name="T17" fmla="*/ 7 h 44"/>
                  <a:gd name="T18" fmla="*/ 43 w 59"/>
                  <a:gd name="T19" fmla="*/ 7 h 44"/>
                  <a:gd name="T20" fmla="*/ 43 w 59"/>
                  <a:gd name="T21" fmla="*/ 7 h 44"/>
                  <a:gd name="T22" fmla="*/ 43 w 59"/>
                  <a:gd name="T23" fmla="*/ 7 h 44"/>
                  <a:gd name="T24" fmla="*/ 43 w 59"/>
                  <a:gd name="T25" fmla="*/ 7 h 44"/>
                  <a:gd name="T26" fmla="*/ 45 w 59"/>
                  <a:gd name="T27" fmla="*/ 5 h 44"/>
                  <a:gd name="T28" fmla="*/ 45 w 59"/>
                  <a:gd name="T29" fmla="*/ 5 h 44"/>
                  <a:gd name="T30" fmla="*/ 47 w 59"/>
                  <a:gd name="T31" fmla="*/ 4 h 44"/>
                  <a:gd name="T32" fmla="*/ 47 w 59"/>
                  <a:gd name="T33" fmla="*/ 4 h 44"/>
                  <a:gd name="T34" fmla="*/ 53 w 59"/>
                  <a:gd name="T35" fmla="*/ 0 h 44"/>
                  <a:gd name="T36" fmla="*/ 52 w 59"/>
                  <a:gd name="T37" fmla="*/ 0 h 44"/>
                  <a:gd name="T38" fmla="*/ 46 w 59"/>
                  <a:gd name="T39" fmla="*/ 0 h 44"/>
                  <a:gd name="T40" fmla="*/ 44 w 59"/>
                  <a:gd name="T41" fmla="*/ 1 h 44"/>
                  <a:gd name="T42" fmla="*/ 41 w 59"/>
                  <a:gd name="T43" fmla="*/ 2 h 44"/>
                  <a:gd name="T44" fmla="*/ 34 w 59"/>
                  <a:gd name="T45" fmla="*/ 6 h 44"/>
                  <a:gd name="T46" fmla="*/ 29 w 59"/>
                  <a:gd name="T47" fmla="*/ 10 h 44"/>
                  <a:gd name="T48" fmla="*/ 26 w 59"/>
                  <a:gd name="T49" fmla="*/ 13 h 44"/>
                  <a:gd name="T50" fmla="*/ 24 w 59"/>
                  <a:gd name="T51" fmla="*/ 16 h 44"/>
                  <a:gd name="T52" fmla="*/ 20 w 59"/>
                  <a:gd name="T53" fmla="*/ 22 h 44"/>
                  <a:gd name="T54" fmla="*/ 16 w 59"/>
                  <a:gd name="T55" fmla="*/ 28 h 44"/>
                  <a:gd name="T56" fmla="*/ 12 w 59"/>
                  <a:gd name="T57" fmla="*/ 33 h 44"/>
                  <a:gd name="T58" fmla="*/ 11 w 59"/>
                  <a:gd name="T59" fmla="*/ 35 h 44"/>
                  <a:gd name="T60" fmla="*/ 9 w 59"/>
                  <a:gd name="T61" fmla="*/ 37 h 44"/>
                  <a:gd name="T62" fmla="*/ 8 w 59"/>
                  <a:gd name="T63" fmla="*/ 38 h 44"/>
                  <a:gd name="T64" fmla="*/ 7 w 59"/>
                  <a:gd name="T65" fmla="*/ 38 h 44"/>
                  <a:gd name="T66" fmla="*/ 6 w 59"/>
                  <a:gd name="T67" fmla="*/ 39 h 44"/>
                  <a:gd name="T68" fmla="*/ 6 w 59"/>
                  <a:gd name="T69" fmla="*/ 40 h 44"/>
                  <a:gd name="T70" fmla="*/ 3 w 59"/>
                  <a:gd name="T71" fmla="*/ 42 h 44"/>
                  <a:gd name="T72" fmla="*/ 0 w 59"/>
                  <a:gd name="T73" fmla="*/ 44 h 44"/>
                  <a:gd name="T74" fmla="*/ 3 w 59"/>
                  <a:gd name="T75" fmla="*/ 43 h 44"/>
                  <a:gd name="T76" fmla="*/ 7 w 59"/>
                  <a:gd name="T77" fmla="*/ 42 h 44"/>
                  <a:gd name="T78" fmla="*/ 9 w 59"/>
                  <a:gd name="T79" fmla="*/ 42 h 44"/>
                  <a:gd name="T80" fmla="*/ 11 w 59"/>
                  <a:gd name="T81" fmla="*/ 41 h 44"/>
                  <a:gd name="T82" fmla="*/ 12 w 59"/>
                  <a:gd name="T83" fmla="*/ 40 h 44"/>
                  <a:gd name="T84" fmla="*/ 14 w 59"/>
                  <a:gd name="T85" fmla="*/ 39 h 44"/>
                  <a:gd name="T86" fmla="*/ 16 w 59"/>
                  <a:gd name="T87" fmla="*/ 37 h 44"/>
                  <a:gd name="T88" fmla="*/ 17 w 59"/>
                  <a:gd name="T89" fmla="*/ 36 h 44"/>
                  <a:gd name="T90" fmla="*/ 21 w 59"/>
                  <a:gd name="T91" fmla="*/ 32 h 44"/>
                  <a:gd name="T92" fmla="*/ 26 w 59"/>
                  <a:gd name="T93" fmla="*/ 26 h 44"/>
                  <a:gd name="T94" fmla="*/ 30 w 59"/>
                  <a:gd name="T95" fmla="*/ 21 h 44"/>
                  <a:gd name="T96" fmla="*/ 32 w 59"/>
                  <a:gd name="T97" fmla="*/ 18 h 44"/>
                  <a:gd name="T98" fmla="*/ 34 w 59"/>
                  <a:gd name="T99" fmla="*/ 15 h 44"/>
                  <a:gd name="T100" fmla="*/ 38 w 59"/>
                  <a:gd name="T101" fmla="*/ 11 h 44"/>
                  <a:gd name="T102" fmla="*/ 43 w 59"/>
                  <a:gd name="T103" fmla="*/ 7 h 44"/>
                  <a:gd name="T104" fmla="*/ 48 w 59"/>
                  <a:gd name="T105" fmla="*/ 4 h 44"/>
                  <a:gd name="T106" fmla="*/ 56 w 59"/>
                  <a:gd name="T107" fmla="*/ 1 h 44"/>
                  <a:gd name="T108" fmla="*/ 59 w 59"/>
                  <a:gd name="T109" fmla="*/ 0 h 44"/>
                  <a:gd name="T110" fmla="*/ 55 w 59"/>
                  <a:gd name="T111" fmla="*/ 0 h 44"/>
                  <a:gd name="T112" fmla="*/ 53 w 59"/>
                  <a:gd name="T11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 h="44">
                    <a:moveTo>
                      <a:pt x="34" y="15"/>
                    </a:moveTo>
                    <a:cubicBezTo>
                      <a:pt x="34" y="15"/>
                      <a:pt x="34" y="15"/>
                      <a:pt x="34" y="15"/>
                    </a:cubicBezTo>
                    <a:cubicBezTo>
                      <a:pt x="34" y="15"/>
                      <a:pt x="34" y="15"/>
                      <a:pt x="34" y="15"/>
                    </a:cubicBezTo>
                    <a:moveTo>
                      <a:pt x="43" y="7"/>
                    </a:moveTo>
                    <a:cubicBezTo>
                      <a:pt x="43" y="7"/>
                      <a:pt x="43" y="7"/>
                      <a:pt x="43" y="7"/>
                    </a:cubicBezTo>
                    <a:cubicBezTo>
                      <a:pt x="43" y="7"/>
                      <a:pt x="43" y="7"/>
                      <a:pt x="43" y="7"/>
                    </a:cubicBezTo>
                    <a:cubicBezTo>
                      <a:pt x="43" y="7"/>
                      <a:pt x="43" y="7"/>
                      <a:pt x="43" y="7"/>
                    </a:cubicBezTo>
                    <a:moveTo>
                      <a:pt x="43" y="7"/>
                    </a:moveTo>
                    <a:cubicBezTo>
                      <a:pt x="43" y="7"/>
                      <a:pt x="43" y="7"/>
                      <a:pt x="43" y="7"/>
                    </a:cubicBezTo>
                    <a:cubicBezTo>
                      <a:pt x="43" y="7"/>
                      <a:pt x="43" y="7"/>
                      <a:pt x="43" y="7"/>
                    </a:cubicBezTo>
                    <a:moveTo>
                      <a:pt x="43" y="7"/>
                    </a:moveTo>
                    <a:cubicBezTo>
                      <a:pt x="43" y="7"/>
                      <a:pt x="43" y="7"/>
                      <a:pt x="43" y="7"/>
                    </a:cubicBezTo>
                    <a:cubicBezTo>
                      <a:pt x="43" y="7"/>
                      <a:pt x="43" y="7"/>
                      <a:pt x="43" y="7"/>
                    </a:cubicBezTo>
                    <a:moveTo>
                      <a:pt x="45" y="5"/>
                    </a:moveTo>
                    <a:cubicBezTo>
                      <a:pt x="45" y="5"/>
                      <a:pt x="45" y="5"/>
                      <a:pt x="45" y="5"/>
                    </a:cubicBezTo>
                    <a:moveTo>
                      <a:pt x="47" y="4"/>
                    </a:moveTo>
                    <a:cubicBezTo>
                      <a:pt x="47" y="4"/>
                      <a:pt x="47" y="4"/>
                      <a:pt x="47" y="4"/>
                    </a:cubicBezTo>
                    <a:moveTo>
                      <a:pt x="53" y="0"/>
                    </a:moveTo>
                    <a:cubicBezTo>
                      <a:pt x="52" y="0"/>
                      <a:pt x="52" y="0"/>
                      <a:pt x="52" y="0"/>
                    </a:cubicBezTo>
                    <a:cubicBezTo>
                      <a:pt x="50" y="0"/>
                      <a:pt x="48" y="0"/>
                      <a:pt x="46" y="0"/>
                    </a:cubicBezTo>
                    <a:cubicBezTo>
                      <a:pt x="45" y="0"/>
                      <a:pt x="45" y="1"/>
                      <a:pt x="44" y="1"/>
                    </a:cubicBezTo>
                    <a:cubicBezTo>
                      <a:pt x="43" y="1"/>
                      <a:pt x="42" y="2"/>
                      <a:pt x="41" y="2"/>
                    </a:cubicBezTo>
                    <a:cubicBezTo>
                      <a:pt x="39" y="3"/>
                      <a:pt x="36" y="4"/>
                      <a:pt x="34" y="6"/>
                    </a:cubicBezTo>
                    <a:cubicBezTo>
                      <a:pt x="32" y="7"/>
                      <a:pt x="30" y="8"/>
                      <a:pt x="29" y="10"/>
                    </a:cubicBezTo>
                    <a:cubicBezTo>
                      <a:pt x="28" y="11"/>
                      <a:pt x="27" y="12"/>
                      <a:pt x="26" y="13"/>
                    </a:cubicBezTo>
                    <a:cubicBezTo>
                      <a:pt x="24" y="16"/>
                      <a:pt x="24" y="16"/>
                      <a:pt x="24" y="16"/>
                    </a:cubicBezTo>
                    <a:cubicBezTo>
                      <a:pt x="22" y="18"/>
                      <a:pt x="21" y="20"/>
                      <a:pt x="20" y="22"/>
                    </a:cubicBezTo>
                    <a:cubicBezTo>
                      <a:pt x="18" y="24"/>
                      <a:pt x="17" y="26"/>
                      <a:pt x="16" y="28"/>
                    </a:cubicBezTo>
                    <a:cubicBezTo>
                      <a:pt x="15" y="29"/>
                      <a:pt x="14" y="31"/>
                      <a:pt x="12" y="33"/>
                    </a:cubicBezTo>
                    <a:cubicBezTo>
                      <a:pt x="12" y="33"/>
                      <a:pt x="11" y="34"/>
                      <a:pt x="11" y="35"/>
                    </a:cubicBezTo>
                    <a:cubicBezTo>
                      <a:pt x="10" y="36"/>
                      <a:pt x="10" y="36"/>
                      <a:pt x="9" y="37"/>
                    </a:cubicBezTo>
                    <a:cubicBezTo>
                      <a:pt x="8" y="38"/>
                      <a:pt x="8" y="38"/>
                      <a:pt x="8" y="38"/>
                    </a:cubicBezTo>
                    <a:cubicBezTo>
                      <a:pt x="7" y="38"/>
                      <a:pt x="7" y="38"/>
                      <a:pt x="7" y="38"/>
                    </a:cubicBezTo>
                    <a:cubicBezTo>
                      <a:pt x="7" y="39"/>
                      <a:pt x="7" y="39"/>
                      <a:pt x="6" y="39"/>
                    </a:cubicBezTo>
                    <a:cubicBezTo>
                      <a:pt x="6" y="40"/>
                      <a:pt x="6" y="40"/>
                      <a:pt x="6" y="40"/>
                    </a:cubicBezTo>
                    <a:cubicBezTo>
                      <a:pt x="5" y="41"/>
                      <a:pt x="3" y="41"/>
                      <a:pt x="3" y="42"/>
                    </a:cubicBezTo>
                    <a:cubicBezTo>
                      <a:pt x="1" y="43"/>
                      <a:pt x="0" y="44"/>
                      <a:pt x="0" y="44"/>
                    </a:cubicBezTo>
                    <a:cubicBezTo>
                      <a:pt x="0" y="44"/>
                      <a:pt x="1" y="44"/>
                      <a:pt x="3" y="43"/>
                    </a:cubicBezTo>
                    <a:cubicBezTo>
                      <a:pt x="4" y="43"/>
                      <a:pt x="6" y="43"/>
                      <a:pt x="7" y="42"/>
                    </a:cubicBezTo>
                    <a:cubicBezTo>
                      <a:pt x="8" y="42"/>
                      <a:pt x="8" y="42"/>
                      <a:pt x="9" y="42"/>
                    </a:cubicBezTo>
                    <a:cubicBezTo>
                      <a:pt x="10" y="41"/>
                      <a:pt x="10" y="41"/>
                      <a:pt x="11" y="41"/>
                    </a:cubicBezTo>
                    <a:cubicBezTo>
                      <a:pt x="11" y="41"/>
                      <a:pt x="11" y="40"/>
                      <a:pt x="12" y="40"/>
                    </a:cubicBezTo>
                    <a:cubicBezTo>
                      <a:pt x="13" y="40"/>
                      <a:pt x="13" y="39"/>
                      <a:pt x="14" y="39"/>
                    </a:cubicBezTo>
                    <a:cubicBezTo>
                      <a:pt x="15" y="38"/>
                      <a:pt x="15" y="38"/>
                      <a:pt x="16" y="37"/>
                    </a:cubicBezTo>
                    <a:cubicBezTo>
                      <a:pt x="16" y="37"/>
                      <a:pt x="16" y="37"/>
                      <a:pt x="17" y="36"/>
                    </a:cubicBezTo>
                    <a:cubicBezTo>
                      <a:pt x="18" y="35"/>
                      <a:pt x="20" y="33"/>
                      <a:pt x="21" y="32"/>
                    </a:cubicBezTo>
                    <a:cubicBezTo>
                      <a:pt x="23" y="30"/>
                      <a:pt x="24" y="28"/>
                      <a:pt x="26" y="26"/>
                    </a:cubicBezTo>
                    <a:cubicBezTo>
                      <a:pt x="27" y="24"/>
                      <a:pt x="28" y="22"/>
                      <a:pt x="30" y="21"/>
                    </a:cubicBezTo>
                    <a:cubicBezTo>
                      <a:pt x="32" y="18"/>
                      <a:pt x="32" y="18"/>
                      <a:pt x="32" y="18"/>
                    </a:cubicBezTo>
                    <a:cubicBezTo>
                      <a:pt x="33" y="17"/>
                      <a:pt x="33" y="16"/>
                      <a:pt x="34" y="15"/>
                    </a:cubicBezTo>
                    <a:cubicBezTo>
                      <a:pt x="35" y="14"/>
                      <a:pt x="37" y="12"/>
                      <a:pt x="38" y="11"/>
                    </a:cubicBezTo>
                    <a:cubicBezTo>
                      <a:pt x="40" y="9"/>
                      <a:pt x="42" y="8"/>
                      <a:pt x="43" y="7"/>
                    </a:cubicBezTo>
                    <a:cubicBezTo>
                      <a:pt x="45" y="6"/>
                      <a:pt x="46" y="5"/>
                      <a:pt x="48" y="4"/>
                    </a:cubicBezTo>
                    <a:cubicBezTo>
                      <a:pt x="51" y="3"/>
                      <a:pt x="54" y="2"/>
                      <a:pt x="56" y="1"/>
                    </a:cubicBezTo>
                    <a:cubicBezTo>
                      <a:pt x="58" y="1"/>
                      <a:pt x="59" y="0"/>
                      <a:pt x="59" y="0"/>
                    </a:cubicBezTo>
                    <a:cubicBezTo>
                      <a:pt x="59" y="0"/>
                      <a:pt x="58" y="0"/>
                      <a:pt x="55" y="0"/>
                    </a:cubicBezTo>
                    <a:cubicBezTo>
                      <a:pt x="55" y="0"/>
                      <a:pt x="54" y="0"/>
                      <a:pt x="53"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808">
              <a:extLst>
                <a:ext uri="{FF2B5EF4-FFF2-40B4-BE49-F238E27FC236}">
                  <a16:creationId xmlns:a16="http://schemas.microsoft.com/office/drawing/2014/main" id="{07B05362-6EAE-4E07-9312-B83DCD00AB14}"/>
                </a:ext>
              </a:extLst>
            </p:cNvPr>
            <p:cNvGrpSpPr>
              <a:grpSpLocks/>
            </p:cNvGrpSpPr>
            <p:nvPr/>
          </p:nvGrpSpPr>
          <p:grpSpPr bwMode="auto">
            <a:xfrm>
              <a:off x="1242" y="1653"/>
              <a:ext cx="905" cy="1324"/>
              <a:chOff x="1242" y="1653"/>
              <a:chExt cx="905" cy="1324"/>
            </a:xfrm>
          </p:grpSpPr>
          <p:sp>
            <p:nvSpPr>
              <p:cNvPr id="263" name="Freeform 608">
                <a:extLst>
                  <a:ext uri="{FF2B5EF4-FFF2-40B4-BE49-F238E27FC236}">
                    <a16:creationId xmlns:a16="http://schemas.microsoft.com/office/drawing/2014/main" id="{4DFC41BB-D5FD-4837-AA16-E89A33540118}"/>
                  </a:ext>
                </a:extLst>
              </p:cNvPr>
              <p:cNvSpPr>
                <a:spLocks/>
              </p:cNvSpPr>
              <p:nvPr/>
            </p:nvSpPr>
            <p:spPr bwMode="auto">
              <a:xfrm>
                <a:off x="2031" y="2313"/>
                <a:ext cx="52" cy="17"/>
              </a:xfrm>
              <a:custGeom>
                <a:avLst/>
                <a:gdLst>
                  <a:gd name="T0" fmla="*/ 22 w 22"/>
                  <a:gd name="T1" fmla="*/ 0 h 7"/>
                  <a:gd name="T2" fmla="*/ 22 w 22"/>
                  <a:gd name="T3" fmla="*/ 0 h 7"/>
                  <a:gd name="T4" fmla="*/ 12 w 22"/>
                  <a:gd name="T5" fmla="*/ 3 h 7"/>
                  <a:gd name="T6" fmla="*/ 7 w 22"/>
                  <a:gd name="T7" fmla="*/ 4 h 7"/>
                  <a:gd name="T8" fmla="*/ 4 w 22"/>
                  <a:gd name="T9" fmla="*/ 4 h 7"/>
                  <a:gd name="T10" fmla="*/ 3 w 22"/>
                  <a:gd name="T11" fmla="*/ 5 h 7"/>
                  <a:gd name="T12" fmla="*/ 2 w 22"/>
                  <a:gd name="T13" fmla="*/ 5 h 7"/>
                  <a:gd name="T14" fmla="*/ 2 w 22"/>
                  <a:gd name="T15" fmla="*/ 5 h 7"/>
                  <a:gd name="T16" fmla="*/ 2 w 22"/>
                  <a:gd name="T17" fmla="*/ 5 h 7"/>
                  <a:gd name="T18" fmla="*/ 1 w 22"/>
                  <a:gd name="T19" fmla="*/ 5 h 7"/>
                  <a:gd name="T20" fmla="*/ 0 w 22"/>
                  <a:gd name="T21" fmla="*/ 5 h 7"/>
                  <a:gd name="T22" fmla="*/ 5 w 22"/>
                  <a:gd name="T23" fmla="*/ 7 h 7"/>
                  <a:gd name="T24" fmla="*/ 6 w 22"/>
                  <a:gd name="T25" fmla="*/ 7 h 7"/>
                  <a:gd name="T26" fmla="*/ 8 w 22"/>
                  <a:gd name="T27" fmla="*/ 6 h 7"/>
                  <a:gd name="T28" fmla="*/ 10 w 22"/>
                  <a:gd name="T29" fmla="*/ 6 h 7"/>
                  <a:gd name="T30" fmla="*/ 11 w 22"/>
                  <a:gd name="T31" fmla="*/ 6 h 7"/>
                  <a:gd name="T32" fmla="*/ 12 w 22"/>
                  <a:gd name="T33" fmla="*/ 5 h 7"/>
                  <a:gd name="T34" fmla="*/ 13 w 22"/>
                  <a:gd name="T35" fmla="*/ 5 h 7"/>
                  <a:gd name="T36" fmla="*/ 14 w 22"/>
                  <a:gd name="T37" fmla="*/ 5 h 7"/>
                  <a:gd name="T38" fmla="*/ 14 w 22"/>
                  <a:gd name="T39" fmla="*/ 5 h 7"/>
                  <a:gd name="T40" fmla="*/ 14 w 22"/>
                  <a:gd name="T41" fmla="*/ 5 h 7"/>
                  <a:gd name="T42" fmla="*/ 14 w 22"/>
                  <a:gd name="T43" fmla="*/ 5 h 7"/>
                  <a:gd name="T44" fmla="*/ 14 w 22"/>
                  <a:gd name="T45" fmla="*/ 4 h 7"/>
                  <a:gd name="T46" fmla="*/ 15 w 22"/>
                  <a:gd name="T47" fmla="*/ 4 h 7"/>
                  <a:gd name="T48" fmla="*/ 16 w 22"/>
                  <a:gd name="T49" fmla="*/ 4 h 7"/>
                  <a:gd name="T50" fmla="*/ 18 w 22"/>
                  <a:gd name="T51" fmla="*/ 3 h 7"/>
                  <a:gd name="T52" fmla="*/ 18 w 22"/>
                  <a:gd name="T53" fmla="*/ 3 h 7"/>
                  <a:gd name="T54" fmla="*/ 18 w 22"/>
                  <a:gd name="T55" fmla="*/ 3 h 7"/>
                  <a:gd name="T56" fmla="*/ 22 w 22"/>
                  <a:gd name="T57" fmla="*/ 0 h 7"/>
                  <a:gd name="T58" fmla="*/ 22 w 22"/>
                  <a:gd name="T59" fmla="*/ 0 h 7"/>
                  <a:gd name="T60" fmla="*/ 22 w 22"/>
                  <a:gd name="T6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7">
                    <a:moveTo>
                      <a:pt x="22" y="0"/>
                    </a:moveTo>
                    <a:cubicBezTo>
                      <a:pt x="22" y="0"/>
                      <a:pt x="22" y="0"/>
                      <a:pt x="22" y="0"/>
                    </a:cubicBezTo>
                    <a:cubicBezTo>
                      <a:pt x="19" y="1"/>
                      <a:pt x="16" y="2"/>
                      <a:pt x="12" y="3"/>
                    </a:cubicBezTo>
                    <a:cubicBezTo>
                      <a:pt x="10" y="3"/>
                      <a:pt x="9" y="3"/>
                      <a:pt x="7" y="4"/>
                    </a:cubicBezTo>
                    <a:cubicBezTo>
                      <a:pt x="4" y="4"/>
                      <a:pt x="4" y="4"/>
                      <a:pt x="4" y="4"/>
                    </a:cubicBezTo>
                    <a:cubicBezTo>
                      <a:pt x="3" y="5"/>
                      <a:pt x="3" y="5"/>
                      <a:pt x="3" y="5"/>
                    </a:cubicBezTo>
                    <a:cubicBezTo>
                      <a:pt x="2" y="5"/>
                      <a:pt x="2" y="5"/>
                      <a:pt x="2" y="5"/>
                    </a:cubicBezTo>
                    <a:cubicBezTo>
                      <a:pt x="2" y="5"/>
                      <a:pt x="2" y="5"/>
                      <a:pt x="2" y="5"/>
                    </a:cubicBezTo>
                    <a:cubicBezTo>
                      <a:pt x="2" y="5"/>
                      <a:pt x="2" y="5"/>
                      <a:pt x="2" y="5"/>
                    </a:cubicBezTo>
                    <a:cubicBezTo>
                      <a:pt x="1" y="5"/>
                      <a:pt x="1" y="5"/>
                      <a:pt x="1" y="5"/>
                    </a:cubicBezTo>
                    <a:cubicBezTo>
                      <a:pt x="1" y="5"/>
                      <a:pt x="0" y="5"/>
                      <a:pt x="0" y="5"/>
                    </a:cubicBezTo>
                    <a:cubicBezTo>
                      <a:pt x="1" y="6"/>
                      <a:pt x="3" y="7"/>
                      <a:pt x="5" y="7"/>
                    </a:cubicBezTo>
                    <a:cubicBezTo>
                      <a:pt x="5" y="7"/>
                      <a:pt x="5" y="7"/>
                      <a:pt x="6" y="7"/>
                    </a:cubicBezTo>
                    <a:cubicBezTo>
                      <a:pt x="8" y="6"/>
                      <a:pt x="8" y="6"/>
                      <a:pt x="8" y="6"/>
                    </a:cubicBezTo>
                    <a:cubicBezTo>
                      <a:pt x="10" y="6"/>
                      <a:pt x="10" y="6"/>
                      <a:pt x="10" y="6"/>
                    </a:cubicBezTo>
                    <a:cubicBezTo>
                      <a:pt x="11" y="6"/>
                      <a:pt x="11" y="6"/>
                      <a:pt x="11" y="6"/>
                    </a:cubicBezTo>
                    <a:cubicBezTo>
                      <a:pt x="11" y="6"/>
                      <a:pt x="12" y="5"/>
                      <a:pt x="12" y="5"/>
                    </a:cubicBezTo>
                    <a:cubicBezTo>
                      <a:pt x="13" y="5"/>
                      <a:pt x="13" y="5"/>
                      <a:pt x="13" y="5"/>
                    </a:cubicBezTo>
                    <a:cubicBezTo>
                      <a:pt x="14" y="5"/>
                      <a:pt x="14" y="5"/>
                      <a:pt x="14" y="5"/>
                    </a:cubicBezTo>
                    <a:cubicBezTo>
                      <a:pt x="14" y="5"/>
                      <a:pt x="14" y="5"/>
                      <a:pt x="14" y="5"/>
                    </a:cubicBezTo>
                    <a:cubicBezTo>
                      <a:pt x="14" y="5"/>
                      <a:pt x="14" y="5"/>
                      <a:pt x="14" y="5"/>
                    </a:cubicBezTo>
                    <a:cubicBezTo>
                      <a:pt x="14" y="5"/>
                      <a:pt x="14" y="5"/>
                      <a:pt x="14" y="5"/>
                    </a:cubicBezTo>
                    <a:cubicBezTo>
                      <a:pt x="14" y="4"/>
                      <a:pt x="14" y="4"/>
                      <a:pt x="14" y="4"/>
                    </a:cubicBezTo>
                    <a:cubicBezTo>
                      <a:pt x="15" y="4"/>
                      <a:pt x="15" y="4"/>
                      <a:pt x="15" y="4"/>
                    </a:cubicBezTo>
                    <a:cubicBezTo>
                      <a:pt x="16" y="4"/>
                      <a:pt x="16" y="4"/>
                      <a:pt x="16" y="4"/>
                    </a:cubicBezTo>
                    <a:cubicBezTo>
                      <a:pt x="18" y="3"/>
                      <a:pt x="18" y="3"/>
                      <a:pt x="18" y="3"/>
                    </a:cubicBezTo>
                    <a:cubicBezTo>
                      <a:pt x="18" y="3"/>
                      <a:pt x="18" y="3"/>
                      <a:pt x="18" y="3"/>
                    </a:cubicBezTo>
                    <a:cubicBezTo>
                      <a:pt x="18" y="3"/>
                      <a:pt x="18" y="3"/>
                      <a:pt x="18" y="3"/>
                    </a:cubicBezTo>
                    <a:cubicBezTo>
                      <a:pt x="22" y="0"/>
                      <a:pt x="22" y="0"/>
                      <a:pt x="22" y="0"/>
                    </a:cubicBezTo>
                    <a:cubicBezTo>
                      <a:pt x="22" y="0"/>
                      <a:pt x="22" y="0"/>
                      <a:pt x="22" y="0"/>
                    </a:cubicBezTo>
                    <a:cubicBezTo>
                      <a:pt x="22" y="0"/>
                      <a:pt x="22" y="0"/>
                      <a:pt x="22"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4" name="Freeform 609">
                <a:extLst>
                  <a:ext uri="{FF2B5EF4-FFF2-40B4-BE49-F238E27FC236}">
                    <a16:creationId xmlns:a16="http://schemas.microsoft.com/office/drawing/2014/main" id="{C203BE80-3114-4FEF-BDEA-992F01BAB85A}"/>
                  </a:ext>
                </a:extLst>
              </p:cNvPr>
              <p:cNvSpPr>
                <a:spLocks/>
              </p:cNvSpPr>
              <p:nvPr/>
            </p:nvSpPr>
            <p:spPr bwMode="auto">
              <a:xfrm>
                <a:off x="2026" y="2297"/>
                <a:ext cx="74" cy="28"/>
              </a:xfrm>
              <a:custGeom>
                <a:avLst/>
                <a:gdLst>
                  <a:gd name="T0" fmla="*/ 31 w 31"/>
                  <a:gd name="T1" fmla="*/ 0 h 12"/>
                  <a:gd name="T2" fmla="*/ 23 w 31"/>
                  <a:gd name="T3" fmla="*/ 1 h 12"/>
                  <a:gd name="T4" fmla="*/ 23 w 31"/>
                  <a:gd name="T5" fmla="*/ 1 h 12"/>
                  <a:gd name="T6" fmla="*/ 21 w 31"/>
                  <a:gd name="T7" fmla="*/ 3 h 12"/>
                  <a:gd name="T8" fmla="*/ 19 w 31"/>
                  <a:gd name="T9" fmla="*/ 4 h 12"/>
                  <a:gd name="T10" fmla="*/ 18 w 31"/>
                  <a:gd name="T11" fmla="*/ 5 h 12"/>
                  <a:gd name="T12" fmla="*/ 16 w 31"/>
                  <a:gd name="T13" fmla="*/ 6 h 12"/>
                  <a:gd name="T14" fmla="*/ 14 w 31"/>
                  <a:gd name="T15" fmla="*/ 6 h 12"/>
                  <a:gd name="T16" fmla="*/ 10 w 31"/>
                  <a:gd name="T17" fmla="*/ 7 h 12"/>
                  <a:gd name="T18" fmla="*/ 7 w 31"/>
                  <a:gd name="T19" fmla="*/ 8 h 12"/>
                  <a:gd name="T20" fmla="*/ 10 w 31"/>
                  <a:gd name="T21" fmla="*/ 6 h 12"/>
                  <a:gd name="T22" fmla="*/ 13 w 31"/>
                  <a:gd name="T23" fmla="*/ 4 h 12"/>
                  <a:gd name="T24" fmla="*/ 13 w 31"/>
                  <a:gd name="T25" fmla="*/ 3 h 12"/>
                  <a:gd name="T26" fmla="*/ 13 w 31"/>
                  <a:gd name="T27" fmla="*/ 3 h 12"/>
                  <a:gd name="T28" fmla="*/ 8 w 31"/>
                  <a:gd name="T29" fmla="*/ 4 h 12"/>
                  <a:gd name="T30" fmla="*/ 5 w 31"/>
                  <a:gd name="T31" fmla="*/ 5 h 12"/>
                  <a:gd name="T32" fmla="*/ 4 w 31"/>
                  <a:gd name="T33" fmla="*/ 5 h 12"/>
                  <a:gd name="T34" fmla="*/ 3 w 31"/>
                  <a:gd name="T35" fmla="*/ 5 h 12"/>
                  <a:gd name="T36" fmla="*/ 3 w 31"/>
                  <a:gd name="T37" fmla="*/ 5 h 12"/>
                  <a:gd name="T38" fmla="*/ 3 w 31"/>
                  <a:gd name="T39" fmla="*/ 5 h 12"/>
                  <a:gd name="T40" fmla="*/ 3 w 31"/>
                  <a:gd name="T41" fmla="*/ 5 h 12"/>
                  <a:gd name="T42" fmla="*/ 2 w 31"/>
                  <a:gd name="T43" fmla="*/ 5 h 12"/>
                  <a:gd name="T44" fmla="*/ 1 w 31"/>
                  <a:gd name="T45" fmla="*/ 5 h 12"/>
                  <a:gd name="T46" fmla="*/ 1 w 31"/>
                  <a:gd name="T47" fmla="*/ 9 h 12"/>
                  <a:gd name="T48" fmla="*/ 2 w 31"/>
                  <a:gd name="T49" fmla="*/ 12 h 12"/>
                  <a:gd name="T50" fmla="*/ 3 w 31"/>
                  <a:gd name="T51" fmla="*/ 12 h 12"/>
                  <a:gd name="T52" fmla="*/ 4 w 31"/>
                  <a:gd name="T53" fmla="*/ 12 h 12"/>
                  <a:gd name="T54" fmla="*/ 4 w 31"/>
                  <a:gd name="T55" fmla="*/ 12 h 12"/>
                  <a:gd name="T56" fmla="*/ 4 w 31"/>
                  <a:gd name="T57" fmla="*/ 12 h 12"/>
                  <a:gd name="T58" fmla="*/ 5 w 31"/>
                  <a:gd name="T59" fmla="*/ 12 h 12"/>
                  <a:gd name="T60" fmla="*/ 6 w 31"/>
                  <a:gd name="T61" fmla="*/ 11 h 12"/>
                  <a:gd name="T62" fmla="*/ 9 w 31"/>
                  <a:gd name="T63" fmla="*/ 11 h 12"/>
                  <a:gd name="T64" fmla="*/ 14 w 31"/>
                  <a:gd name="T65" fmla="*/ 10 h 12"/>
                  <a:gd name="T66" fmla="*/ 24 w 31"/>
                  <a:gd name="T67" fmla="*/ 7 h 12"/>
                  <a:gd name="T68" fmla="*/ 24 w 31"/>
                  <a:gd name="T69" fmla="*/ 7 h 12"/>
                  <a:gd name="T70" fmla="*/ 25 w 31"/>
                  <a:gd name="T71" fmla="*/ 6 h 12"/>
                  <a:gd name="T72" fmla="*/ 26 w 31"/>
                  <a:gd name="T73" fmla="*/ 5 h 12"/>
                  <a:gd name="T74" fmla="*/ 27 w 31"/>
                  <a:gd name="T75" fmla="*/ 4 h 12"/>
                  <a:gd name="T76" fmla="*/ 29 w 31"/>
                  <a:gd name="T77" fmla="*/ 2 h 12"/>
                  <a:gd name="T78" fmla="*/ 30 w 31"/>
                  <a:gd name="T79" fmla="*/ 1 h 12"/>
                  <a:gd name="T80" fmla="*/ 30 w 31"/>
                  <a:gd name="T81" fmla="*/ 0 h 12"/>
                  <a:gd name="T82" fmla="*/ 31 w 31"/>
                  <a:gd name="T8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 h="12">
                    <a:moveTo>
                      <a:pt x="31" y="0"/>
                    </a:moveTo>
                    <a:cubicBezTo>
                      <a:pt x="28" y="0"/>
                      <a:pt x="25" y="1"/>
                      <a:pt x="23" y="1"/>
                    </a:cubicBezTo>
                    <a:cubicBezTo>
                      <a:pt x="23" y="1"/>
                      <a:pt x="23" y="1"/>
                      <a:pt x="23" y="1"/>
                    </a:cubicBezTo>
                    <a:cubicBezTo>
                      <a:pt x="22" y="2"/>
                      <a:pt x="22" y="2"/>
                      <a:pt x="21" y="3"/>
                    </a:cubicBezTo>
                    <a:cubicBezTo>
                      <a:pt x="20" y="3"/>
                      <a:pt x="20" y="4"/>
                      <a:pt x="19" y="4"/>
                    </a:cubicBezTo>
                    <a:cubicBezTo>
                      <a:pt x="18" y="4"/>
                      <a:pt x="18" y="5"/>
                      <a:pt x="18" y="5"/>
                    </a:cubicBezTo>
                    <a:cubicBezTo>
                      <a:pt x="17" y="5"/>
                      <a:pt x="17" y="5"/>
                      <a:pt x="16" y="6"/>
                    </a:cubicBezTo>
                    <a:cubicBezTo>
                      <a:pt x="15" y="6"/>
                      <a:pt x="15" y="6"/>
                      <a:pt x="14" y="6"/>
                    </a:cubicBezTo>
                    <a:cubicBezTo>
                      <a:pt x="13" y="7"/>
                      <a:pt x="11" y="7"/>
                      <a:pt x="10" y="7"/>
                    </a:cubicBezTo>
                    <a:cubicBezTo>
                      <a:pt x="8" y="8"/>
                      <a:pt x="7" y="8"/>
                      <a:pt x="7" y="8"/>
                    </a:cubicBezTo>
                    <a:cubicBezTo>
                      <a:pt x="7" y="8"/>
                      <a:pt x="8" y="7"/>
                      <a:pt x="10" y="6"/>
                    </a:cubicBezTo>
                    <a:cubicBezTo>
                      <a:pt x="10" y="5"/>
                      <a:pt x="12" y="5"/>
                      <a:pt x="13" y="4"/>
                    </a:cubicBezTo>
                    <a:cubicBezTo>
                      <a:pt x="13" y="4"/>
                      <a:pt x="13" y="4"/>
                      <a:pt x="13" y="3"/>
                    </a:cubicBezTo>
                    <a:cubicBezTo>
                      <a:pt x="13" y="3"/>
                      <a:pt x="13" y="3"/>
                      <a:pt x="13" y="3"/>
                    </a:cubicBezTo>
                    <a:cubicBezTo>
                      <a:pt x="11" y="4"/>
                      <a:pt x="9" y="4"/>
                      <a:pt x="8" y="4"/>
                    </a:cubicBezTo>
                    <a:cubicBezTo>
                      <a:pt x="7" y="5"/>
                      <a:pt x="6" y="5"/>
                      <a:pt x="5" y="5"/>
                    </a:cubicBezTo>
                    <a:cubicBezTo>
                      <a:pt x="4" y="5"/>
                      <a:pt x="4" y="5"/>
                      <a:pt x="4" y="5"/>
                    </a:cubicBezTo>
                    <a:cubicBezTo>
                      <a:pt x="3" y="5"/>
                      <a:pt x="3" y="5"/>
                      <a:pt x="3" y="5"/>
                    </a:cubicBezTo>
                    <a:cubicBezTo>
                      <a:pt x="3" y="5"/>
                      <a:pt x="3" y="5"/>
                      <a:pt x="3" y="5"/>
                    </a:cubicBezTo>
                    <a:cubicBezTo>
                      <a:pt x="3" y="5"/>
                      <a:pt x="3" y="5"/>
                      <a:pt x="3" y="5"/>
                    </a:cubicBezTo>
                    <a:cubicBezTo>
                      <a:pt x="3" y="5"/>
                      <a:pt x="3" y="5"/>
                      <a:pt x="3" y="5"/>
                    </a:cubicBezTo>
                    <a:cubicBezTo>
                      <a:pt x="2" y="5"/>
                      <a:pt x="2" y="5"/>
                      <a:pt x="2" y="5"/>
                    </a:cubicBezTo>
                    <a:cubicBezTo>
                      <a:pt x="2" y="5"/>
                      <a:pt x="2" y="5"/>
                      <a:pt x="1" y="5"/>
                    </a:cubicBezTo>
                    <a:cubicBezTo>
                      <a:pt x="1" y="7"/>
                      <a:pt x="0" y="8"/>
                      <a:pt x="1" y="9"/>
                    </a:cubicBezTo>
                    <a:cubicBezTo>
                      <a:pt x="1" y="10"/>
                      <a:pt x="1" y="11"/>
                      <a:pt x="2" y="12"/>
                    </a:cubicBezTo>
                    <a:cubicBezTo>
                      <a:pt x="2" y="12"/>
                      <a:pt x="3" y="12"/>
                      <a:pt x="3" y="12"/>
                    </a:cubicBezTo>
                    <a:cubicBezTo>
                      <a:pt x="4" y="12"/>
                      <a:pt x="4" y="12"/>
                      <a:pt x="4" y="12"/>
                    </a:cubicBezTo>
                    <a:cubicBezTo>
                      <a:pt x="4" y="12"/>
                      <a:pt x="4" y="12"/>
                      <a:pt x="4" y="12"/>
                    </a:cubicBezTo>
                    <a:cubicBezTo>
                      <a:pt x="4" y="12"/>
                      <a:pt x="4" y="12"/>
                      <a:pt x="4" y="12"/>
                    </a:cubicBezTo>
                    <a:cubicBezTo>
                      <a:pt x="5" y="12"/>
                      <a:pt x="5" y="12"/>
                      <a:pt x="5" y="12"/>
                    </a:cubicBezTo>
                    <a:cubicBezTo>
                      <a:pt x="6" y="11"/>
                      <a:pt x="6" y="11"/>
                      <a:pt x="6" y="11"/>
                    </a:cubicBezTo>
                    <a:cubicBezTo>
                      <a:pt x="9" y="11"/>
                      <a:pt x="9" y="11"/>
                      <a:pt x="9" y="11"/>
                    </a:cubicBezTo>
                    <a:cubicBezTo>
                      <a:pt x="11" y="10"/>
                      <a:pt x="12" y="10"/>
                      <a:pt x="14" y="10"/>
                    </a:cubicBezTo>
                    <a:cubicBezTo>
                      <a:pt x="18" y="9"/>
                      <a:pt x="21" y="8"/>
                      <a:pt x="24" y="7"/>
                    </a:cubicBezTo>
                    <a:cubicBezTo>
                      <a:pt x="24" y="7"/>
                      <a:pt x="24" y="7"/>
                      <a:pt x="24" y="7"/>
                    </a:cubicBezTo>
                    <a:cubicBezTo>
                      <a:pt x="25" y="6"/>
                      <a:pt x="25" y="6"/>
                      <a:pt x="25" y="6"/>
                    </a:cubicBezTo>
                    <a:cubicBezTo>
                      <a:pt x="26" y="5"/>
                      <a:pt x="26" y="5"/>
                      <a:pt x="26" y="5"/>
                    </a:cubicBezTo>
                    <a:cubicBezTo>
                      <a:pt x="27" y="4"/>
                      <a:pt x="27" y="4"/>
                      <a:pt x="27" y="4"/>
                    </a:cubicBezTo>
                    <a:cubicBezTo>
                      <a:pt x="29" y="2"/>
                      <a:pt x="29" y="2"/>
                      <a:pt x="29" y="2"/>
                    </a:cubicBezTo>
                    <a:cubicBezTo>
                      <a:pt x="30" y="1"/>
                      <a:pt x="30" y="1"/>
                      <a:pt x="30" y="1"/>
                    </a:cubicBezTo>
                    <a:cubicBezTo>
                      <a:pt x="30" y="0"/>
                      <a:pt x="30" y="0"/>
                      <a:pt x="30" y="0"/>
                    </a:cubicBezTo>
                    <a:cubicBezTo>
                      <a:pt x="31" y="0"/>
                      <a:pt x="31" y="0"/>
                      <a:pt x="31"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5" name="Freeform 610">
                <a:extLst>
                  <a:ext uri="{FF2B5EF4-FFF2-40B4-BE49-F238E27FC236}">
                    <a16:creationId xmlns:a16="http://schemas.microsoft.com/office/drawing/2014/main" id="{902B8954-0B8C-4DA8-BAD2-860214A638E0}"/>
                  </a:ext>
                </a:extLst>
              </p:cNvPr>
              <p:cNvSpPr>
                <a:spLocks noEditPoints="1"/>
              </p:cNvSpPr>
              <p:nvPr/>
            </p:nvSpPr>
            <p:spPr bwMode="auto">
              <a:xfrm>
                <a:off x="2060" y="2242"/>
                <a:ext cx="78" cy="36"/>
              </a:xfrm>
              <a:custGeom>
                <a:avLst/>
                <a:gdLst>
                  <a:gd name="T0" fmla="*/ 0 w 78"/>
                  <a:gd name="T1" fmla="*/ 36 h 36"/>
                  <a:gd name="T2" fmla="*/ 0 w 78"/>
                  <a:gd name="T3" fmla="*/ 36 h 36"/>
                  <a:gd name="T4" fmla="*/ 0 w 78"/>
                  <a:gd name="T5" fmla="*/ 36 h 36"/>
                  <a:gd name="T6" fmla="*/ 0 w 78"/>
                  <a:gd name="T7" fmla="*/ 36 h 36"/>
                  <a:gd name="T8" fmla="*/ 0 w 78"/>
                  <a:gd name="T9" fmla="*/ 36 h 36"/>
                  <a:gd name="T10" fmla="*/ 0 w 78"/>
                  <a:gd name="T11" fmla="*/ 36 h 36"/>
                  <a:gd name="T12" fmla="*/ 0 w 78"/>
                  <a:gd name="T13" fmla="*/ 36 h 36"/>
                  <a:gd name="T14" fmla="*/ 0 w 78"/>
                  <a:gd name="T15" fmla="*/ 36 h 36"/>
                  <a:gd name="T16" fmla="*/ 0 w 78"/>
                  <a:gd name="T17" fmla="*/ 36 h 36"/>
                  <a:gd name="T18" fmla="*/ 7 w 78"/>
                  <a:gd name="T19" fmla="*/ 24 h 36"/>
                  <a:gd name="T20" fmla="*/ 7 w 78"/>
                  <a:gd name="T21" fmla="*/ 24 h 36"/>
                  <a:gd name="T22" fmla="*/ 7 w 78"/>
                  <a:gd name="T23" fmla="*/ 24 h 36"/>
                  <a:gd name="T24" fmla="*/ 7 w 78"/>
                  <a:gd name="T25" fmla="*/ 24 h 36"/>
                  <a:gd name="T26" fmla="*/ 78 w 78"/>
                  <a:gd name="T27" fmla="*/ 0 h 36"/>
                  <a:gd name="T28" fmla="*/ 78 w 78"/>
                  <a:gd name="T29" fmla="*/ 0 h 36"/>
                  <a:gd name="T30" fmla="*/ 78 w 78"/>
                  <a:gd name="T31" fmla="*/ 0 h 36"/>
                  <a:gd name="T32" fmla="*/ 78 w 78"/>
                  <a:gd name="T33" fmla="*/ 0 h 36"/>
                  <a:gd name="T34" fmla="*/ 78 w 78"/>
                  <a:gd name="T35" fmla="*/ 0 h 36"/>
                  <a:gd name="T36" fmla="*/ 78 w 78"/>
                  <a:gd name="T37" fmla="*/ 0 h 36"/>
                  <a:gd name="T38" fmla="*/ 78 w 78"/>
                  <a:gd name="T39" fmla="*/ 0 h 36"/>
                  <a:gd name="T40" fmla="*/ 78 w 78"/>
                  <a:gd name="T41" fmla="*/ 0 h 36"/>
                  <a:gd name="T42" fmla="*/ 78 w 78"/>
                  <a:gd name="T4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8" h="36">
                    <a:moveTo>
                      <a:pt x="0" y="36"/>
                    </a:moveTo>
                    <a:lnTo>
                      <a:pt x="0" y="36"/>
                    </a:lnTo>
                    <a:lnTo>
                      <a:pt x="0" y="36"/>
                    </a:lnTo>
                    <a:lnTo>
                      <a:pt x="0" y="36"/>
                    </a:lnTo>
                    <a:close/>
                    <a:moveTo>
                      <a:pt x="0" y="36"/>
                    </a:moveTo>
                    <a:lnTo>
                      <a:pt x="0" y="36"/>
                    </a:lnTo>
                    <a:lnTo>
                      <a:pt x="0" y="36"/>
                    </a:lnTo>
                    <a:lnTo>
                      <a:pt x="0" y="36"/>
                    </a:lnTo>
                    <a:lnTo>
                      <a:pt x="0" y="36"/>
                    </a:lnTo>
                    <a:close/>
                    <a:moveTo>
                      <a:pt x="7" y="24"/>
                    </a:moveTo>
                    <a:lnTo>
                      <a:pt x="7" y="24"/>
                    </a:lnTo>
                    <a:lnTo>
                      <a:pt x="7" y="24"/>
                    </a:lnTo>
                    <a:lnTo>
                      <a:pt x="7" y="24"/>
                    </a:lnTo>
                    <a:close/>
                    <a:moveTo>
                      <a:pt x="78" y="0"/>
                    </a:moveTo>
                    <a:lnTo>
                      <a:pt x="78" y="0"/>
                    </a:lnTo>
                    <a:lnTo>
                      <a:pt x="78" y="0"/>
                    </a:lnTo>
                    <a:lnTo>
                      <a:pt x="78" y="0"/>
                    </a:lnTo>
                    <a:lnTo>
                      <a:pt x="78" y="0"/>
                    </a:lnTo>
                    <a:close/>
                    <a:moveTo>
                      <a:pt x="78" y="0"/>
                    </a:moveTo>
                    <a:lnTo>
                      <a:pt x="78" y="0"/>
                    </a:lnTo>
                    <a:lnTo>
                      <a:pt x="78" y="0"/>
                    </a:lnTo>
                    <a:lnTo>
                      <a:pt x="78" y="0"/>
                    </a:lnTo>
                    <a:close/>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6" name="Freeform 611">
                <a:extLst>
                  <a:ext uri="{FF2B5EF4-FFF2-40B4-BE49-F238E27FC236}">
                    <a16:creationId xmlns:a16="http://schemas.microsoft.com/office/drawing/2014/main" id="{8C36D111-7A69-4683-ABBC-57EC1EB2A3F5}"/>
                  </a:ext>
                </a:extLst>
              </p:cNvPr>
              <p:cNvSpPr>
                <a:spLocks noEditPoints="1"/>
              </p:cNvSpPr>
              <p:nvPr/>
            </p:nvSpPr>
            <p:spPr bwMode="auto">
              <a:xfrm>
                <a:off x="2060" y="2242"/>
                <a:ext cx="78" cy="36"/>
              </a:xfrm>
              <a:custGeom>
                <a:avLst/>
                <a:gdLst>
                  <a:gd name="T0" fmla="*/ 0 w 78"/>
                  <a:gd name="T1" fmla="*/ 36 h 36"/>
                  <a:gd name="T2" fmla="*/ 0 w 78"/>
                  <a:gd name="T3" fmla="*/ 36 h 36"/>
                  <a:gd name="T4" fmla="*/ 0 w 78"/>
                  <a:gd name="T5" fmla="*/ 36 h 36"/>
                  <a:gd name="T6" fmla="*/ 0 w 78"/>
                  <a:gd name="T7" fmla="*/ 36 h 36"/>
                  <a:gd name="T8" fmla="*/ 0 w 78"/>
                  <a:gd name="T9" fmla="*/ 36 h 36"/>
                  <a:gd name="T10" fmla="*/ 0 w 78"/>
                  <a:gd name="T11" fmla="*/ 36 h 36"/>
                  <a:gd name="T12" fmla="*/ 0 w 78"/>
                  <a:gd name="T13" fmla="*/ 36 h 36"/>
                  <a:gd name="T14" fmla="*/ 0 w 78"/>
                  <a:gd name="T15" fmla="*/ 36 h 36"/>
                  <a:gd name="T16" fmla="*/ 0 w 78"/>
                  <a:gd name="T17" fmla="*/ 36 h 36"/>
                  <a:gd name="T18" fmla="*/ 7 w 78"/>
                  <a:gd name="T19" fmla="*/ 24 h 36"/>
                  <a:gd name="T20" fmla="*/ 7 w 78"/>
                  <a:gd name="T21" fmla="*/ 24 h 36"/>
                  <a:gd name="T22" fmla="*/ 7 w 78"/>
                  <a:gd name="T23" fmla="*/ 24 h 36"/>
                  <a:gd name="T24" fmla="*/ 7 w 78"/>
                  <a:gd name="T25" fmla="*/ 24 h 36"/>
                  <a:gd name="T26" fmla="*/ 78 w 78"/>
                  <a:gd name="T27" fmla="*/ 0 h 36"/>
                  <a:gd name="T28" fmla="*/ 78 w 78"/>
                  <a:gd name="T29" fmla="*/ 0 h 36"/>
                  <a:gd name="T30" fmla="*/ 78 w 78"/>
                  <a:gd name="T31" fmla="*/ 0 h 36"/>
                  <a:gd name="T32" fmla="*/ 78 w 78"/>
                  <a:gd name="T33" fmla="*/ 0 h 36"/>
                  <a:gd name="T34" fmla="*/ 78 w 78"/>
                  <a:gd name="T35" fmla="*/ 0 h 36"/>
                  <a:gd name="T36" fmla="*/ 78 w 78"/>
                  <a:gd name="T37" fmla="*/ 0 h 36"/>
                  <a:gd name="T38" fmla="*/ 78 w 78"/>
                  <a:gd name="T39" fmla="*/ 0 h 36"/>
                  <a:gd name="T40" fmla="*/ 78 w 78"/>
                  <a:gd name="T41" fmla="*/ 0 h 36"/>
                  <a:gd name="T42" fmla="*/ 78 w 78"/>
                  <a:gd name="T4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8" h="36">
                    <a:moveTo>
                      <a:pt x="0" y="36"/>
                    </a:moveTo>
                    <a:lnTo>
                      <a:pt x="0" y="36"/>
                    </a:lnTo>
                    <a:lnTo>
                      <a:pt x="0" y="36"/>
                    </a:lnTo>
                    <a:lnTo>
                      <a:pt x="0" y="36"/>
                    </a:lnTo>
                    <a:moveTo>
                      <a:pt x="0" y="36"/>
                    </a:moveTo>
                    <a:lnTo>
                      <a:pt x="0" y="36"/>
                    </a:lnTo>
                    <a:lnTo>
                      <a:pt x="0" y="36"/>
                    </a:lnTo>
                    <a:lnTo>
                      <a:pt x="0" y="36"/>
                    </a:lnTo>
                    <a:lnTo>
                      <a:pt x="0" y="36"/>
                    </a:lnTo>
                    <a:moveTo>
                      <a:pt x="7" y="24"/>
                    </a:moveTo>
                    <a:lnTo>
                      <a:pt x="7" y="24"/>
                    </a:lnTo>
                    <a:lnTo>
                      <a:pt x="7" y="24"/>
                    </a:lnTo>
                    <a:lnTo>
                      <a:pt x="7" y="24"/>
                    </a:lnTo>
                    <a:moveTo>
                      <a:pt x="78" y="0"/>
                    </a:moveTo>
                    <a:lnTo>
                      <a:pt x="78" y="0"/>
                    </a:lnTo>
                    <a:lnTo>
                      <a:pt x="78" y="0"/>
                    </a:lnTo>
                    <a:lnTo>
                      <a:pt x="78" y="0"/>
                    </a:lnTo>
                    <a:lnTo>
                      <a:pt x="78" y="0"/>
                    </a:lnTo>
                    <a:moveTo>
                      <a:pt x="78" y="0"/>
                    </a:moveTo>
                    <a:lnTo>
                      <a:pt x="78" y="0"/>
                    </a:lnTo>
                    <a:lnTo>
                      <a:pt x="78" y="0"/>
                    </a:lnTo>
                    <a:lnTo>
                      <a:pt x="7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7" name="Oval 612">
                <a:extLst>
                  <a:ext uri="{FF2B5EF4-FFF2-40B4-BE49-F238E27FC236}">
                    <a16:creationId xmlns:a16="http://schemas.microsoft.com/office/drawing/2014/main" id="{4C821C29-2BEE-42A8-8696-65FF80C98E97}"/>
                  </a:ext>
                </a:extLst>
              </p:cNvPr>
              <p:cNvSpPr>
                <a:spLocks noChangeArrowheads="1"/>
              </p:cNvSpPr>
              <p:nvPr/>
            </p:nvSpPr>
            <p:spPr bwMode="auto">
              <a:xfrm>
                <a:off x="2007" y="2168"/>
                <a:ext cx="1" cy="1"/>
              </a:xfrm>
              <a:prstGeom prst="ellipse">
                <a:avLst/>
              </a:pr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8" name="Freeform 613">
                <a:extLst>
                  <a:ext uri="{FF2B5EF4-FFF2-40B4-BE49-F238E27FC236}">
                    <a16:creationId xmlns:a16="http://schemas.microsoft.com/office/drawing/2014/main" id="{91A78C15-784B-4D0C-B22D-F91BD087DDF9}"/>
                  </a:ext>
                </a:extLst>
              </p:cNvPr>
              <p:cNvSpPr>
                <a:spLocks noEditPoints="1"/>
              </p:cNvSpPr>
              <p:nvPr/>
            </p:nvSpPr>
            <p:spPr bwMode="auto">
              <a:xfrm>
                <a:off x="1993" y="2138"/>
                <a:ext cx="67" cy="64"/>
              </a:xfrm>
              <a:custGeom>
                <a:avLst/>
                <a:gdLst>
                  <a:gd name="T0" fmla="*/ 23 w 28"/>
                  <a:gd name="T1" fmla="*/ 4 h 27"/>
                  <a:gd name="T2" fmla="*/ 23 w 28"/>
                  <a:gd name="T3" fmla="*/ 4 h 27"/>
                  <a:gd name="T4" fmla="*/ 16 w 28"/>
                  <a:gd name="T5" fmla="*/ 0 h 27"/>
                  <a:gd name="T6" fmla="*/ 11 w 28"/>
                  <a:gd name="T7" fmla="*/ 1 h 27"/>
                  <a:gd name="T8" fmla="*/ 10 w 28"/>
                  <a:gd name="T9" fmla="*/ 1 h 27"/>
                  <a:gd name="T10" fmla="*/ 7 w 28"/>
                  <a:gd name="T11" fmla="*/ 2 h 27"/>
                  <a:gd name="T12" fmla="*/ 4 w 28"/>
                  <a:gd name="T13" fmla="*/ 3 h 27"/>
                  <a:gd name="T14" fmla="*/ 2 w 28"/>
                  <a:gd name="T15" fmla="*/ 4 h 27"/>
                  <a:gd name="T16" fmla="*/ 1 w 28"/>
                  <a:gd name="T17" fmla="*/ 11 h 27"/>
                  <a:gd name="T18" fmla="*/ 11 w 28"/>
                  <a:gd name="T19" fmla="*/ 5 h 27"/>
                  <a:gd name="T20" fmla="*/ 22 w 28"/>
                  <a:gd name="T21" fmla="*/ 2 h 27"/>
                  <a:gd name="T22" fmla="*/ 27 w 28"/>
                  <a:gd name="T23" fmla="*/ 2 h 27"/>
                  <a:gd name="T24" fmla="*/ 18 w 28"/>
                  <a:gd name="T25" fmla="*/ 6 h 27"/>
                  <a:gd name="T26" fmla="*/ 13 w 28"/>
                  <a:gd name="T27" fmla="*/ 9 h 27"/>
                  <a:gd name="T28" fmla="*/ 2 w 28"/>
                  <a:gd name="T29" fmla="*/ 18 h 27"/>
                  <a:gd name="T30" fmla="*/ 0 w 28"/>
                  <a:gd name="T31" fmla="*/ 22 h 27"/>
                  <a:gd name="T32" fmla="*/ 0 w 28"/>
                  <a:gd name="T33" fmla="*/ 26 h 27"/>
                  <a:gd name="T34" fmla="*/ 2 w 28"/>
                  <a:gd name="T35" fmla="*/ 26 h 27"/>
                  <a:gd name="T36" fmla="*/ 2 w 28"/>
                  <a:gd name="T37" fmla="*/ 25 h 27"/>
                  <a:gd name="T38" fmla="*/ 2 w 28"/>
                  <a:gd name="T39" fmla="*/ 25 h 27"/>
                  <a:gd name="T40" fmla="*/ 3 w 28"/>
                  <a:gd name="T41" fmla="*/ 23 h 27"/>
                  <a:gd name="T42" fmla="*/ 4 w 28"/>
                  <a:gd name="T43" fmla="*/ 21 h 27"/>
                  <a:gd name="T44" fmla="*/ 4 w 28"/>
                  <a:gd name="T45" fmla="*/ 20 h 27"/>
                  <a:gd name="T46" fmla="*/ 9 w 28"/>
                  <a:gd name="T47" fmla="*/ 14 h 27"/>
                  <a:gd name="T48" fmla="*/ 11 w 28"/>
                  <a:gd name="T49" fmla="*/ 13 h 27"/>
                  <a:gd name="T50" fmla="*/ 14 w 28"/>
                  <a:gd name="T51" fmla="*/ 10 h 27"/>
                  <a:gd name="T52" fmla="*/ 16 w 28"/>
                  <a:gd name="T53" fmla="*/ 9 h 27"/>
                  <a:gd name="T54" fmla="*/ 16 w 28"/>
                  <a:gd name="T55" fmla="*/ 8 h 27"/>
                  <a:gd name="T56" fmla="*/ 17 w 28"/>
                  <a:gd name="T57" fmla="*/ 8 h 27"/>
                  <a:gd name="T58" fmla="*/ 19 w 28"/>
                  <a:gd name="T59" fmla="*/ 7 h 27"/>
                  <a:gd name="T60" fmla="*/ 22 w 28"/>
                  <a:gd name="T61" fmla="*/ 5 h 27"/>
                  <a:gd name="T62" fmla="*/ 24 w 28"/>
                  <a:gd name="T63" fmla="*/ 4 h 27"/>
                  <a:gd name="T64" fmla="*/ 27 w 28"/>
                  <a:gd name="T65" fmla="*/ 3 h 27"/>
                  <a:gd name="T66" fmla="*/ 27 w 28"/>
                  <a:gd name="T67" fmla="*/ 2 h 27"/>
                  <a:gd name="T68" fmla="*/ 23 w 28"/>
                  <a:gd name="T69" fmla="*/ 1 h 27"/>
                  <a:gd name="T70" fmla="*/ 18 w 28"/>
                  <a:gd name="T7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 h="27">
                    <a:moveTo>
                      <a:pt x="23" y="4"/>
                    </a:moveTo>
                    <a:cubicBezTo>
                      <a:pt x="23" y="4"/>
                      <a:pt x="23" y="4"/>
                      <a:pt x="23" y="4"/>
                    </a:cubicBezTo>
                    <a:cubicBezTo>
                      <a:pt x="23" y="4"/>
                      <a:pt x="23" y="4"/>
                      <a:pt x="23" y="4"/>
                    </a:cubicBezTo>
                    <a:cubicBezTo>
                      <a:pt x="23" y="4"/>
                      <a:pt x="23" y="4"/>
                      <a:pt x="23" y="4"/>
                    </a:cubicBezTo>
                    <a:moveTo>
                      <a:pt x="17" y="0"/>
                    </a:moveTo>
                    <a:cubicBezTo>
                      <a:pt x="16" y="0"/>
                      <a:pt x="16" y="0"/>
                      <a:pt x="16" y="0"/>
                    </a:cubicBezTo>
                    <a:cubicBezTo>
                      <a:pt x="13" y="1"/>
                      <a:pt x="13" y="1"/>
                      <a:pt x="13" y="1"/>
                    </a:cubicBezTo>
                    <a:cubicBezTo>
                      <a:pt x="11" y="1"/>
                      <a:pt x="11" y="1"/>
                      <a:pt x="11" y="1"/>
                    </a:cubicBezTo>
                    <a:cubicBezTo>
                      <a:pt x="10" y="1"/>
                      <a:pt x="10" y="1"/>
                      <a:pt x="10" y="1"/>
                    </a:cubicBezTo>
                    <a:cubicBezTo>
                      <a:pt x="10" y="1"/>
                      <a:pt x="10" y="1"/>
                      <a:pt x="10" y="1"/>
                    </a:cubicBezTo>
                    <a:cubicBezTo>
                      <a:pt x="9" y="1"/>
                      <a:pt x="9" y="1"/>
                      <a:pt x="9" y="1"/>
                    </a:cubicBezTo>
                    <a:cubicBezTo>
                      <a:pt x="7" y="2"/>
                      <a:pt x="7" y="2"/>
                      <a:pt x="7" y="2"/>
                    </a:cubicBezTo>
                    <a:cubicBezTo>
                      <a:pt x="5" y="2"/>
                      <a:pt x="5" y="2"/>
                      <a:pt x="5" y="2"/>
                    </a:cubicBezTo>
                    <a:cubicBezTo>
                      <a:pt x="5" y="2"/>
                      <a:pt x="5" y="3"/>
                      <a:pt x="4" y="3"/>
                    </a:cubicBezTo>
                    <a:cubicBezTo>
                      <a:pt x="3" y="3"/>
                      <a:pt x="3" y="3"/>
                      <a:pt x="3" y="3"/>
                    </a:cubicBezTo>
                    <a:cubicBezTo>
                      <a:pt x="2" y="4"/>
                      <a:pt x="2" y="4"/>
                      <a:pt x="2" y="4"/>
                    </a:cubicBezTo>
                    <a:cubicBezTo>
                      <a:pt x="1" y="4"/>
                      <a:pt x="1" y="4"/>
                      <a:pt x="1" y="4"/>
                    </a:cubicBezTo>
                    <a:cubicBezTo>
                      <a:pt x="1" y="6"/>
                      <a:pt x="1" y="8"/>
                      <a:pt x="1" y="11"/>
                    </a:cubicBezTo>
                    <a:cubicBezTo>
                      <a:pt x="2" y="10"/>
                      <a:pt x="3" y="9"/>
                      <a:pt x="4" y="8"/>
                    </a:cubicBezTo>
                    <a:cubicBezTo>
                      <a:pt x="6" y="7"/>
                      <a:pt x="9" y="6"/>
                      <a:pt x="11" y="5"/>
                    </a:cubicBezTo>
                    <a:cubicBezTo>
                      <a:pt x="13" y="4"/>
                      <a:pt x="15" y="3"/>
                      <a:pt x="17" y="3"/>
                    </a:cubicBezTo>
                    <a:cubicBezTo>
                      <a:pt x="19" y="3"/>
                      <a:pt x="21" y="3"/>
                      <a:pt x="22" y="2"/>
                    </a:cubicBezTo>
                    <a:cubicBezTo>
                      <a:pt x="23" y="2"/>
                      <a:pt x="24" y="2"/>
                      <a:pt x="25" y="2"/>
                    </a:cubicBezTo>
                    <a:cubicBezTo>
                      <a:pt x="26" y="2"/>
                      <a:pt x="27" y="2"/>
                      <a:pt x="27" y="2"/>
                    </a:cubicBezTo>
                    <a:cubicBezTo>
                      <a:pt x="27" y="2"/>
                      <a:pt x="25" y="3"/>
                      <a:pt x="23" y="4"/>
                    </a:cubicBezTo>
                    <a:cubicBezTo>
                      <a:pt x="21" y="4"/>
                      <a:pt x="20" y="5"/>
                      <a:pt x="18" y="6"/>
                    </a:cubicBezTo>
                    <a:cubicBezTo>
                      <a:pt x="17" y="6"/>
                      <a:pt x="17" y="7"/>
                      <a:pt x="16" y="7"/>
                    </a:cubicBezTo>
                    <a:cubicBezTo>
                      <a:pt x="15" y="8"/>
                      <a:pt x="14" y="8"/>
                      <a:pt x="13" y="9"/>
                    </a:cubicBezTo>
                    <a:cubicBezTo>
                      <a:pt x="11" y="10"/>
                      <a:pt x="9" y="11"/>
                      <a:pt x="7" y="13"/>
                    </a:cubicBezTo>
                    <a:cubicBezTo>
                      <a:pt x="5" y="14"/>
                      <a:pt x="4" y="16"/>
                      <a:pt x="2" y="18"/>
                    </a:cubicBezTo>
                    <a:cubicBezTo>
                      <a:pt x="1" y="19"/>
                      <a:pt x="1" y="21"/>
                      <a:pt x="0" y="22"/>
                    </a:cubicBezTo>
                    <a:cubicBezTo>
                      <a:pt x="0" y="22"/>
                      <a:pt x="0" y="22"/>
                      <a:pt x="0" y="22"/>
                    </a:cubicBezTo>
                    <a:cubicBezTo>
                      <a:pt x="0" y="23"/>
                      <a:pt x="0" y="24"/>
                      <a:pt x="0" y="26"/>
                    </a:cubicBezTo>
                    <a:cubicBezTo>
                      <a:pt x="0" y="26"/>
                      <a:pt x="0" y="26"/>
                      <a:pt x="0" y="26"/>
                    </a:cubicBezTo>
                    <a:cubicBezTo>
                      <a:pt x="2" y="27"/>
                      <a:pt x="2" y="27"/>
                      <a:pt x="2" y="27"/>
                    </a:cubicBezTo>
                    <a:cubicBezTo>
                      <a:pt x="2" y="26"/>
                      <a:pt x="2" y="26"/>
                      <a:pt x="2" y="26"/>
                    </a:cubicBezTo>
                    <a:cubicBezTo>
                      <a:pt x="2" y="26"/>
                      <a:pt x="2" y="26"/>
                      <a:pt x="2" y="26"/>
                    </a:cubicBezTo>
                    <a:cubicBezTo>
                      <a:pt x="2" y="25"/>
                      <a:pt x="2" y="25"/>
                      <a:pt x="2" y="25"/>
                    </a:cubicBezTo>
                    <a:cubicBezTo>
                      <a:pt x="2" y="25"/>
                      <a:pt x="2" y="25"/>
                      <a:pt x="2" y="25"/>
                    </a:cubicBezTo>
                    <a:cubicBezTo>
                      <a:pt x="2" y="25"/>
                      <a:pt x="2" y="25"/>
                      <a:pt x="2" y="25"/>
                    </a:cubicBezTo>
                    <a:cubicBezTo>
                      <a:pt x="2" y="24"/>
                      <a:pt x="2" y="24"/>
                      <a:pt x="2" y="24"/>
                    </a:cubicBezTo>
                    <a:cubicBezTo>
                      <a:pt x="3" y="23"/>
                      <a:pt x="3" y="23"/>
                      <a:pt x="3" y="23"/>
                    </a:cubicBezTo>
                    <a:cubicBezTo>
                      <a:pt x="3" y="23"/>
                      <a:pt x="3" y="23"/>
                      <a:pt x="3" y="23"/>
                    </a:cubicBezTo>
                    <a:cubicBezTo>
                      <a:pt x="4" y="21"/>
                      <a:pt x="4" y="21"/>
                      <a:pt x="4" y="21"/>
                    </a:cubicBezTo>
                    <a:cubicBezTo>
                      <a:pt x="4" y="20"/>
                      <a:pt x="4" y="20"/>
                      <a:pt x="4" y="20"/>
                    </a:cubicBezTo>
                    <a:cubicBezTo>
                      <a:pt x="4" y="20"/>
                      <a:pt x="4" y="20"/>
                      <a:pt x="4" y="20"/>
                    </a:cubicBezTo>
                    <a:cubicBezTo>
                      <a:pt x="6" y="17"/>
                      <a:pt x="6" y="17"/>
                      <a:pt x="6" y="17"/>
                    </a:cubicBezTo>
                    <a:cubicBezTo>
                      <a:pt x="9" y="14"/>
                      <a:pt x="9" y="14"/>
                      <a:pt x="9" y="14"/>
                    </a:cubicBezTo>
                    <a:cubicBezTo>
                      <a:pt x="9" y="14"/>
                      <a:pt x="9" y="14"/>
                      <a:pt x="9" y="14"/>
                    </a:cubicBezTo>
                    <a:cubicBezTo>
                      <a:pt x="11" y="13"/>
                      <a:pt x="11" y="13"/>
                      <a:pt x="11" y="13"/>
                    </a:cubicBezTo>
                    <a:cubicBezTo>
                      <a:pt x="11" y="12"/>
                      <a:pt x="12" y="12"/>
                      <a:pt x="13" y="11"/>
                    </a:cubicBezTo>
                    <a:cubicBezTo>
                      <a:pt x="14" y="10"/>
                      <a:pt x="14" y="10"/>
                      <a:pt x="14" y="10"/>
                    </a:cubicBezTo>
                    <a:cubicBezTo>
                      <a:pt x="15" y="9"/>
                      <a:pt x="15" y="9"/>
                      <a:pt x="15" y="9"/>
                    </a:cubicBezTo>
                    <a:cubicBezTo>
                      <a:pt x="16" y="9"/>
                      <a:pt x="16" y="9"/>
                      <a:pt x="16" y="9"/>
                    </a:cubicBezTo>
                    <a:cubicBezTo>
                      <a:pt x="16" y="9"/>
                      <a:pt x="16" y="9"/>
                      <a:pt x="16" y="9"/>
                    </a:cubicBezTo>
                    <a:cubicBezTo>
                      <a:pt x="16" y="8"/>
                      <a:pt x="16" y="8"/>
                      <a:pt x="16" y="8"/>
                    </a:cubicBezTo>
                    <a:cubicBezTo>
                      <a:pt x="17" y="8"/>
                      <a:pt x="17" y="8"/>
                      <a:pt x="17" y="8"/>
                    </a:cubicBezTo>
                    <a:cubicBezTo>
                      <a:pt x="17" y="8"/>
                      <a:pt x="17" y="8"/>
                      <a:pt x="17" y="8"/>
                    </a:cubicBezTo>
                    <a:cubicBezTo>
                      <a:pt x="18" y="7"/>
                      <a:pt x="18" y="7"/>
                      <a:pt x="18" y="7"/>
                    </a:cubicBezTo>
                    <a:cubicBezTo>
                      <a:pt x="19" y="7"/>
                      <a:pt x="19" y="7"/>
                      <a:pt x="19" y="7"/>
                    </a:cubicBezTo>
                    <a:cubicBezTo>
                      <a:pt x="20" y="7"/>
                      <a:pt x="20" y="7"/>
                      <a:pt x="20" y="7"/>
                    </a:cubicBezTo>
                    <a:cubicBezTo>
                      <a:pt x="22" y="5"/>
                      <a:pt x="22" y="5"/>
                      <a:pt x="22" y="5"/>
                    </a:cubicBezTo>
                    <a:cubicBezTo>
                      <a:pt x="23" y="5"/>
                      <a:pt x="23" y="5"/>
                      <a:pt x="23" y="5"/>
                    </a:cubicBezTo>
                    <a:cubicBezTo>
                      <a:pt x="24" y="4"/>
                      <a:pt x="24" y="4"/>
                      <a:pt x="24" y="4"/>
                    </a:cubicBezTo>
                    <a:cubicBezTo>
                      <a:pt x="27" y="3"/>
                      <a:pt x="27" y="3"/>
                      <a:pt x="27" y="3"/>
                    </a:cubicBezTo>
                    <a:cubicBezTo>
                      <a:pt x="27" y="3"/>
                      <a:pt x="27" y="3"/>
                      <a:pt x="27" y="3"/>
                    </a:cubicBezTo>
                    <a:cubicBezTo>
                      <a:pt x="28" y="2"/>
                      <a:pt x="27" y="2"/>
                      <a:pt x="27" y="2"/>
                    </a:cubicBezTo>
                    <a:cubicBezTo>
                      <a:pt x="27" y="2"/>
                      <a:pt x="27" y="2"/>
                      <a:pt x="27" y="2"/>
                    </a:cubicBezTo>
                    <a:cubicBezTo>
                      <a:pt x="26" y="1"/>
                      <a:pt x="25" y="1"/>
                      <a:pt x="25" y="1"/>
                    </a:cubicBezTo>
                    <a:cubicBezTo>
                      <a:pt x="24" y="1"/>
                      <a:pt x="23" y="1"/>
                      <a:pt x="23" y="1"/>
                    </a:cubicBezTo>
                    <a:cubicBezTo>
                      <a:pt x="20" y="0"/>
                      <a:pt x="20" y="0"/>
                      <a:pt x="20" y="0"/>
                    </a:cubicBezTo>
                    <a:cubicBezTo>
                      <a:pt x="19" y="0"/>
                      <a:pt x="19" y="0"/>
                      <a:pt x="18" y="0"/>
                    </a:cubicBezTo>
                    <a:cubicBezTo>
                      <a:pt x="17" y="0"/>
                      <a:pt x="17" y="0"/>
                      <a:pt x="17"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9" name="Freeform 614">
                <a:extLst>
                  <a:ext uri="{FF2B5EF4-FFF2-40B4-BE49-F238E27FC236}">
                    <a16:creationId xmlns:a16="http://schemas.microsoft.com/office/drawing/2014/main" id="{F0AFC5F6-9BB4-4D3B-927F-C115147A7165}"/>
                  </a:ext>
                </a:extLst>
              </p:cNvPr>
              <p:cNvSpPr>
                <a:spLocks noEditPoints="1"/>
              </p:cNvSpPr>
              <p:nvPr/>
            </p:nvSpPr>
            <p:spPr bwMode="auto">
              <a:xfrm>
                <a:off x="1962" y="2147"/>
                <a:ext cx="33" cy="52"/>
              </a:xfrm>
              <a:custGeom>
                <a:avLst/>
                <a:gdLst>
                  <a:gd name="T0" fmla="*/ 13 w 14"/>
                  <a:gd name="T1" fmla="*/ 18 h 22"/>
                  <a:gd name="T2" fmla="*/ 12 w 14"/>
                  <a:gd name="T3" fmla="*/ 20 h 22"/>
                  <a:gd name="T4" fmla="*/ 12 w 14"/>
                  <a:gd name="T5" fmla="*/ 21 h 22"/>
                  <a:gd name="T6" fmla="*/ 12 w 14"/>
                  <a:gd name="T7" fmla="*/ 21 h 22"/>
                  <a:gd name="T8" fmla="*/ 13 w 14"/>
                  <a:gd name="T9" fmla="*/ 22 h 22"/>
                  <a:gd name="T10" fmla="*/ 13 w 14"/>
                  <a:gd name="T11" fmla="*/ 18 h 22"/>
                  <a:gd name="T12" fmla="*/ 14 w 14"/>
                  <a:gd name="T13" fmla="*/ 0 h 22"/>
                  <a:gd name="T14" fmla="*/ 13 w 14"/>
                  <a:gd name="T15" fmla="*/ 1 h 22"/>
                  <a:gd name="T16" fmla="*/ 11 w 14"/>
                  <a:gd name="T17" fmla="*/ 2 h 22"/>
                  <a:gd name="T18" fmla="*/ 9 w 14"/>
                  <a:gd name="T19" fmla="*/ 3 h 22"/>
                  <a:gd name="T20" fmla="*/ 7 w 14"/>
                  <a:gd name="T21" fmla="*/ 5 h 22"/>
                  <a:gd name="T22" fmla="*/ 5 w 14"/>
                  <a:gd name="T23" fmla="*/ 6 h 22"/>
                  <a:gd name="T24" fmla="*/ 6 w 14"/>
                  <a:gd name="T25" fmla="*/ 6 h 22"/>
                  <a:gd name="T26" fmla="*/ 4 w 14"/>
                  <a:gd name="T27" fmla="*/ 7 h 22"/>
                  <a:gd name="T28" fmla="*/ 3 w 14"/>
                  <a:gd name="T29" fmla="*/ 9 h 22"/>
                  <a:gd name="T30" fmla="*/ 2 w 14"/>
                  <a:gd name="T31" fmla="*/ 11 h 22"/>
                  <a:gd name="T32" fmla="*/ 1 w 14"/>
                  <a:gd name="T33" fmla="*/ 12 h 22"/>
                  <a:gd name="T34" fmla="*/ 0 w 14"/>
                  <a:gd name="T35" fmla="*/ 13 h 22"/>
                  <a:gd name="T36" fmla="*/ 0 w 14"/>
                  <a:gd name="T37" fmla="*/ 13 h 22"/>
                  <a:gd name="T38" fmla="*/ 0 w 14"/>
                  <a:gd name="T39" fmla="*/ 13 h 22"/>
                  <a:gd name="T40" fmla="*/ 0 w 14"/>
                  <a:gd name="T41" fmla="*/ 13 h 22"/>
                  <a:gd name="T42" fmla="*/ 0 w 14"/>
                  <a:gd name="T43" fmla="*/ 14 h 22"/>
                  <a:gd name="T44" fmla="*/ 6 w 14"/>
                  <a:gd name="T45" fmla="*/ 17 h 22"/>
                  <a:gd name="T46" fmla="*/ 6 w 14"/>
                  <a:gd name="T47" fmla="*/ 17 h 22"/>
                  <a:gd name="T48" fmla="*/ 7 w 14"/>
                  <a:gd name="T49" fmla="*/ 14 h 22"/>
                  <a:gd name="T50" fmla="*/ 10 w 14"/>
                  <a:gd name="T51" fmla="*/ 10 h 22"/>
                  <a:gd name="T52" fmla="*/ 14 w 14"/>
                  <a:gd name="T53" fmla="*/ 7 h 22"/>
                  <a:gd name="T54" fmla="*/ 14 w 14"/>
                  <a:gd name="T5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22">
                    <a:moveTo>
                      <a:pt x="13" y="18"/>
                    </a:moveTo>
                    <a:cubicBezTo>
                      <a:pt x="13" y="19"/>
                      <a:pt x="13" y="19"/>
                      <a:pt x="12" y="20"/>
                    </a:cubicBezTo>
                    <a:cubicBezTo>
                      <a:pt x="12" y="21"/>
                      <a:pt x="12" y="21"/>
                      <a:pt x="12" y="21"/>
                    </a:cubicBezTo>
                    <a:cubicBezTo>
                      <a:pt x="12" y="21"/>
                      <a:pt x="12" y="21"/>
                      <a:pt x="12" y="21"/>
                    </a:cubicBezTo>
                    <a:cubicBezTo>
                      <a:pt x="13" y="22"/>
                      <a:pt x="13" y="22"/>
                      <a:pt x="13" y="22"/>
                    </a:cubicBezTo>
                    <a:cubicBezTo>
                      <a:pt x="13" y="20"/>
                      <a:pt x="13" y="19"/>
                      <a:pt x="13" y="18"/>
                    </a:cubicBezTo>
                    <a:moveTo>
                      <a:pt x="14" y="0"/>
                    </a:moveTo>
                    <a:cubicBezTo>
                      <a:pt x="13" y="1"/>
                      <a:pt x="13" y="1"/>
                      <a:pt x="13" y="1"/>
                    </a:cubicBezTo>
                    <a:cubicBezTo>
                      <a:pt x="12" y="1"/>
                      <a:pt x="12" y="1"/>
                      <a:pt x="11" y="2"/>
                    </a:cubicBezTo>
                    <a:cubicBezTo>
                      <a:pt x="10" y="2"/>
                      <a:pt x="10" y="2"/>
                      <a:pt x="9" y="3"/>
                    </a:cubicBezTo>
                    <a:cubicBezTo>
                      <a:pt x="8" y="4"/>
                      <a:pt x="8" y="4"/>
                      <a:pt x="7" y="5"/>
                    </a:cubicBezTo>
                    <a:cubicBezTo>
                      <a:pt x="5" y="6"/>
                      <a:pt x="5" y="6"/>
                      <a:pt x="5" y="6"/>
                    </a:cubicBezTo>
                    <a:cubicBezTo>
                      <a:pt x="6" y="6"/>
                      <a:pt x="6" y="6"/>
                      <a:pt x="6" y="6"/>
                    </a:cubicBezTo>
                    <a:cubicBezTo>
                      <a:pt x="4" y="7"/>
                      <a:pt x="4" y="7"/>
                      <a:pt x="4" y="7"/>
                    </a:cubicBezTo>
                    <a:cubicBezTo>
                      <a:pt x="3" y="9"/>
                      <a:pt x="3" y="9"/>
                      <a:pt x="3" y="9"/>
                    </a:cubicBezTo>
                    <a:cubicBezTo>
                      <a:pt x="2" y="11"/>
                      <a:pt x="2" y="11"/>
                      <a:pt x="2" y="11"/>
                    </a:cubicBezTo>
                    <a:cubicBezTo>
                      <a:pt x="1" y="12"/>
                      <a:pt x="1" y="12"/>
                      <a:pt x="1" y="12"/>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2" y="15"/>
                      <a:pt x="4" y="16"/>
                      <a:pt x="6" y="17"/>
                    </a:cubicBezTo>
                    <a:cubicBezTo>
                      <a:pt x="6" y="17"/>
                      <a:pt x="6" y="17"/>
                      <a:pt x="6" y="17"/>
                    </a:cubicBezTo>
                    <a:cubicBezTo>
                      <a:pt x="6" y="16"/>
                      <a:pt x="7" y="15"/>
                      <a:pt x="7" y="14"/>
                    </a:cubicBezTo>
                    <a:cubicBezTo>
                      <a:pt x="8" y="13"/>
                      <a:pt x="9" y="12"/>
                      <a:pt x="10" y="10"/>
                    </a:cubicBezTo>
                    <a:cubicBezTo>
                      <a:pt x="11" y="9"/>
                      <a:pt x="12" y="8"/>
                      <a:pt x="14" y="7"/>
                    </a:cubicBezTo>
                    <a:cubicBezTo>
                      <a:pt x="14" y="4"/>
                      <a:pt x="14" y="2"/>
                      <a:pt x="14"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0" name="Freeform 615">
                <a:extLst>
                  <a:ext uri="{FF2B5EF4-FFF2-40B4-BE49-F238E27FC236}">
                    <a16:creationId xmlns:a16="http://schemas.microsoft.com/office/drawing/2014/main" id="{14822F2A-ACF8-4B46-9883-9567301452CA}"/>
                  </a:ext>
                </a:extLst>
              </p:cNvPr>
              <p:cNvSpPr>
                <a:spLocks noEditPoints="1"/>
              </p:cNvSpPr>
              <p:nvPr/>
            </p:nvSpPr>
            <p:spPr bwMode="auto">
              <a:xfrm>
                <a:off x="1926" y="2273"/>
                <a:ext cx="34" cy="33"/>
              </a:xfrm>
              <a:custGeom>
                <a:avLst/>
                <a:gdLst>
                  <a:gd name="T0" fmla="*/ 3 w 14"/>
                  <a:gd name="T1" fmla="*/ 10 h 14"/>
                  <a:gd name="T2" fmla="*/ 3 w 14"/>
                  <a:gd name="T3" fmla="*/ 10 h 14"/>
                  <a:gd name="T4" fmla="*/ 7 w 14"/>
                  <a:gd name="T5" fmla="*/ 9 h 14"/>
                  <a:gd name="T6" fmla="*/ 7 w 14"/>
                  <a:gd name="T7" fmla="*/ 9 h 14"/>
                  <a:gd name="T8" fmla="*/ 7 w 14"/>
                  <a:gd name="T9" fmla="*/ 9 h 14"/>
                  <a:gd name="T10" fmla="*/ 11 w 14"/>
                  <a:gd name="T11" fmla="*/ 6 h 14"/>
                  <a:gd name="T12" fmla="*/ 11 w 14"/>
                  <a:gd name="T13" fmla="*/ 6 h 14"/>
                  <a:gd name="T14" fmla="*/ 14 w 14"/>
                  <a:gd name="T15" fmla="*/ 0 h 14"/>
                  <a:gd name="T16" fmla="*/ 8 w 14"/>
                  <a:gd name="T17" fmla="*/ 5 h 14"/>
                  <a:gd name="T18" fmla="*/ 0 w 14"/>
                  <a:gd name="T19" fmla="*/ 13 h 14"/>
                  <a:gd name="T20" fmla="*/ 5 w 14"/>
                  <a:gd name="T21" fmla="*/ 14 h 14"/>
                  <a:gd name="T22" fmla="*/ 5 w 14"/>
                  <a:gd name="T23" fmla="*/ 13 h 14"/>
                  <a:gd name="T24" fmla="*/ 7 w 14"/>
                  <a:gd name="T25" fmla="*/ 12 h 14"/>
                  <a:gd name="T26" fmla="*/ 9 w 14"/>
                  <a:gd name="T27" fmla="*/ 10 h 14"/>
                  <a:gd name="T28" fmla="*/ 11 w 14"/>
                  <a:gd name="T29" fmla="*/ 7 h 14"/>
                  <a:gd name="T30" fmla="*/ 14 w 14"/>
                  <a:gd name="T31" fmla="*/ 1 h 14"/>
                  <a:gd name="T32" fmla="*/ 14 w 14"/>
                  <a:gd name="T3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14">
                    <a:moveTo>
                      <a:pt x="3" y="10"/>
                    </a:moveTo>
                    <a:cubicBezTo>
                      <a:pt x="3" y="10"/>
                      <a:pt x="3" y="10"/>
                      <a:pt x="3" y="10"/>
                    </a:cubicBezTo>
                    <a:moveTo>
                      <a:pt x="7" y="9"/>
                    </a:moveTo>
                    <a:cubicBezTo>
                      <a:pt x="7" y="9"/>
                      <a:pt x="7" y="9"/>
                      <a:pt x="7" y="9"/>
                    </a:cubicBezTo>
                    <a:cubicBezTo>
                      <a:pt x="7" y="9"/>
                      <a:pt x="7" y="9"/>
                      <a:pt x="7" y="9"/>
                    </a:cubicBezTo>
                    <a:moveTo>
                      <a:pt x="11" y="6"/>
                    </a:moveTo>
                    <a:cubicBezTo>
                      <a:pt x="11" y="6"/>
                      <a:pt x="11" y="6"/>
                      <a:pt x="11" y="6"/>
                    </a:cubicBezTo>
                    <a:moveTo>
                      <a:pt x="14" y="0"/>
                    </a:moveTo>
                    <a:cubicBezTo>
                      <a:pt x="12" y="2"/>
                      <a:pt x="10" y="3"/>
                      <a:pt x="8" y="5"/>
                    </a:cubicBezTo>
                    <a:cubicBezTo>
                      <a:pt x="5" y="8"/>
                      <a:pt x="2" y="10"/>
                      <a:pt x="0" y="13"/>
                    </a:cubicBezTo>
                    <a:cubicBezTo>
                      <a:pt x="2" y="13"/>
                      <a:pt x="3" y="14"/>
                      <a:pt x="5" y="14"/>
                    </a:cubicBezTo>
                    <a:cubicBezTo>
                      <a:pt x="5" y="14"/>
                      <a:pt x="5" y="13"/>
                      <a:pt x="5" y="13"/>
                    </a:cubicBezTo>
                    <a:cubicBezTo>
                      <a:pt x="6" y="13"/>
                      <a:pt x="7" y="12"/>
                      <a:pt x="7" y="12"/>
                    </a:cubicBezTo>
                    <a:cubicBezTo>
                      <a:pt x="8" y="11"/>
                      <a:pt x="9" y="11"/>
                      <a:pt x="9" y="10"/>
                    </a:cubicBezTo>
                    <a:cubicBezTo>
                      <a:pt x="10" y="9"/>
                      <a:pt x="10" y="8"/>
                      <a:pt x="11" y="7"/>
                    </a:cubicBezTo>
                    <a:cubicBezTo>
                      <a:pt x="12" y="5"/>
                      <a:pt x="13" y="3"/>
                      <a:pt x="14" y="1"/>
                    </a:cubicBezTo>
                    <a:cubicBezTo>
                      <a:pt x="14" y="1"/>
                      <a:pt x="14" y="0"/>
                      <a:pt x="14"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1" name="Freeform 616">
                <a:extLst>
                  <a:ext uri="{FF2B5EF4-FFF2-40B4-BE49-F238E27FC236}">
                    <a16:creationId xmlns:a16="http://schemas.microsoft.com/office/drawing/2014/main" id="{5EBD37EB-0BFA-4D09-9C0A-C8348F980204}"/>
                  </a:ext>
                </a:extLst>
              </p:cNvPr>
              <p:cNvSpPr>
                <a:spLocks noEditPoints="1"/>
              </p:cNvSpPr>
              <p:nvPr/>
            </p:nvSpPr>
            <p:spPr bwMode="auto">
              <a:xfrm>
                <a:off x="1914" y="2223"/>
                <a:ext cx="50" cy="81"/>
              </a:xfrm>
              <a:custGeom>
                <a:avLst/>
                <a:gdLst>
                  <a:gd name="T0" fmla="*/ 6 w 21"/>
                  <a:gd name="T1" fmla="*/ 30 h 34"/>
                  <a:gd name="T2" fmla="*/ 9 w 21"/>
                  <a:gd name="T3" fmla="*/ 27 h 34"/>
                  <a:gd name="T4" fmla="*/ 10 w 21"/>
                  <a:gd name="T5" fmla="*/ 25 h 34"/>
                  <a:gd name="T6" fmla="*/ 10 w 21"/>
                  <a:gd name="T7" fmla="*/ 25 h 34"/>
                  <a:gd name="T8" fmla="*/ 10 w 21"/>
                  <a:gd name="T9" fmla="*/ 25 h 34"/>
                  <a:gd name="T10" fmla="*/ 10 w 21"/>
                  <a:gd name="T11" fmla="*/ 25 h 34"/>
                  <a:gd name="T12" fmla="*/ 10 w 21"/>
                  <a:gd name="T13" fmla="*/ 25 h 34"/>
                  <a:gd name="T14" fmla="*/ 10 w 21"/>
                  <a:gd name="T15" fmla="*/ 25 h 34"/>
                  <a:gd name="T16" fmla="*/ 12 w 21"/>
                  <a:gd name="T17" fmla="*/ 21 h 34"/>
                  <a:gd name="T18" fmla="*/ 12 w 21"/>
                  <a:gd name="T19" fmla="*/ 21 h 34"/>
                  <a:gd name="T20" fmla="*/ 12 w 21"/>
                  <a:gd name="T21" fmla="*/ 21 h 34"/>
                  <a:gd name="T22" fmla="*/ 12 w 21"/>
                  <a:gd name="T23" fmla="*/ 20 h 34"/>
                  <a:gd name="T24" fmla="*/ 12 w 21"/>
                  <a:gd name="T25" fmla="*/ 20 h 34"/>
                  <a:gd name="T26" fmla="*/ 12 w 21"/>
                  <a:gd name="T27" fmla="*/ 20 h 34"/>
                  <a:gd name="T28" fmla="*/ 14 w 21"/>
                  <a:gd name="T29" fmla="*/ 0 h 34"/>
                  <a:gd name="T30" fmla="*/ 13 w 21"/>
                  <a:gd name="T31" fmla="*/ 4 h 34"/>
                  <a:gd name="T32" fmla="*/ 13 w 21"/>
                  <a:gd name="T33" fmla="*/ 6 h 34"/>
                  <a:gd name="T34" fmla="*/ 13 w 21"/>
                  <a:gd name="T35" fmla="*/ 11 h 34"/>
                  <a:gd name="T36" fmla="*/ 12 w 21"/>
                  <a:gd name="T37" fmla="*/ 17 h 34"/>
                  <a:gd name="T38" fmla="*/ 12 w 21"/>
                  <a:gd name="T39" fmla="*/ 17 h 34"/>
                  <a:gd name="T40" fmla="*/ 12 w 21"/>
                  <a:gd name="T41" fmla="*/ 17 h 34"/>
                  <a:gd name="T42" fmla="*/ 12 w 21"/>
                  <a:gd name="T43" fmla="*/ 17 h 34"/>
                  <a:gd name="T44" fmla="*/ 12 w 21"/>
                  <a:gd name="T45" fmla="*/ 19 h 34"/>
                  <a:gd name="T46" fmla="*/ 12 w 21"/>
                  <a:gd name="T47" fmla="*/ 20 h 34"/>
                  <a:gd name="T48" fmla="*/ 11 w 21"/>
                  <a:gd name="T49" fmla="*/ 22 h 34"/>
                  <a:gd name="T50" fmla="*/ 11 w 21"/>
                  <a:gd name="T51" fmla="*/ 23 h 34"/>
                  <a:gd name="T52" fmla="*/ 10 w 21"/>
                  <a:gd name="T53" fmla="*/ 25 h 34"/>
                  <a:gd name="T54" fmla="*/ 9 w 21"/>
                  <a:gd name="T55" fmla="*/ 27 h 34"/>
                  <a:gd name="T56" fmla="*/ 7 w 21"/>
                  <a:gd name="T57" fmla="*/ 29 h 34"/>
                  <a:gd name="T58" fmla="*/ 7 w 21"/>
                  <a:gd name="T59" fmla="*/ 29 h 34"/>
                  <a:gd name="T60" fmla="*/ 5 w 21"/>
                  <a:gd name="T61" fmla="*/ 31 h 34"/>
                  <a:gd name="T62" fmla="*/ 2 w 21"/>
                  <a:gd name="T63" fmla="*/ 33 h 34"/>
                  <a:gd name="T64" fmla="*/ 0 w 21"/>
                  <a:gd name="T65" fmla="*/ 34 h 34"/>
                  <a:gd name="T66" fmla="*/ 4 w 21"/>
                  <a:gd name="T67" fmla="*/ 34 h 34"/>
                  <a:gd name="T68" fmla="*/ 13 w 21"/>
                  <a:gd name="T69" fmla="*/ 26 h 34"/>
                  <a:gd name="T70" fmla="*/ 19 w 21"/>
                  <a:gd name="T71" fmla="*/ 18 h 34"/>
                  <a:gd name="T72" fmla="*/ 21 w 21"/>
                  <a:gd name="T73" fmla="*/ 6 h 34"/>
                  <a:gd name="T74" fmla="*/ 15 w 21"/>
                  <a:gd name="T75" fmla="*/ 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 h="34">
                    <a:moveTo>
                      <a:pt x="6" y="30"/>
                    </a:moveTo>
                    <a:cubicBezTo>
                      <a:pt x="6" y="30"/>
                      <a:pt x="6" y="30"/>
                      <a:pt x="6" y="30"/>
                    </a:cubicBezTo>
                    <a:moveTo>
                      <a:pt x="9" y="27"/>
                    </a:moveTo>
                    <a:cubicBezTo>
                      <a:pt x="9" y="27"/>
                      <a:pt x="9" y="27"/>
                      <a:pt x="9" y="27"/>
                    </a:cubicBezTo>
                    <a:moveTo>
                      <a:pt x="10" y="25"/>
                    </a:moveTo>
                    <a:cubicBezTo>
                      <a:pt x="10" y="25"/>
                      <a:pt x="10" y="25"/>
                      <a:pt x="10" y="25"/>
                    </a:cubicBezTo>
                    <a:cubicBezTo>
                      <a:pt x="10" y="25"/>
                      <a:pt x="10" y="25"/>
                      <a:pt x="10" y="25"/>
                    </a:cubicBezTo>
                    <a:cubicBezTo>
                      <a:pt x="10" y="25"/>
                      <a:pt x="10" y="25"/>
                      <a:pt x="10" y="25"/>
                    </a:cubicBezTo>
                    <a:moveTo>
                      <a:pt x="10" y="25"/>
                    </a:moveTo>
                    <a:cubicBezTo>
                      <a:pt x="10" y="25"/>
                      <a:pt x="10" y="25"/>
                      <a:pt x="10" y="25"/>
                    </a:cubicBezTo>
                    <a:moveTo>
                      <a:pt x="10" y="25"/>
                    </a:move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cubicBezTo>
                      <a:pt x="10" y="25"/>
                      <a:pt x="10" y="25"/>
                      <a:pt x="10" y="25"/>
                    </a:cubicBezTo>
                    <a:moveTo>
                      <a:pt x="12" y="21"/>
                    </a:moveTo>
                    <a:cubicBezTo>
                      <a:pt x="12" y="21"/>
                      <a:pt x="12" y="20"/>
                      <a:pt x="12" y="20"/>
                    </a:cubicBezTo>
                    <a:cubicBezTo>
                      <a:pt x="12" y="20"/>
                      <a:pt x="12" y="21"/>
                      <a:pt x="12" y="21"/>
                    </a:cubicBezTo>
                    <a:cubicBezTo>
                      <a:pt x="12" y="21"/>
                      <a:pt x="12" y="21"/>
                      <a:pt x="12" y="21"/>
                    </a:cubicBezTo>
                    <a:cubicBezTo>
                      <a:pt x="12" y="21"/>
                      <a:pt x="12" y="21"/>
                      <a:pt x="12" y="21"/>
                    </a:cubicBezTo>
                    <a:cubicBezTo>
                      <a:pt x="12" y="21"/>
                      <a:pt x="12" y="21"/>
                      <a:pt x="12" y="21"/>
                    </a:cubicBezTo>
                    <a:moveTo>
                      <a:pt x="12" y="20"/>
                    </a:moveTo>
                    <a:cubicBezTo>
                      <a:pt x="12" y="20"/>
                      <a:pt x="12" y="20"/>
                      <a:pt x="12" y="20"/>
                    </a:cubicBezTo>
                    <a:cubicBezTo>
                      <a:pt x="12" y="20"/>
                      <a:pt x="12" y="20"/>
                      <a:pt x="12" y="20"/>
                    </a:cubicBezTo>
                    <a:cubicBezTo>
                      <a:pt x="12" y="20"/>
                      <a:pt x="12" y="20"/>
                      <a:pt x="12" y="20"/>
                    </a:cubicBezTo>
                    <a:moveTo>
                      <a:pt x="12" y="20"/>
                    </a:moveTo>
                    <a:cubicBezTo>
                      <a:pt x="12" y="20"/>
                      <a:pt x="12" y="20"/>
                      <a:pt x="12" y="20"/>
                    </a:cubicBezTo>
                    <a:moveTo>
                      <a:pt x="14" y="0"/>
                    </a:moveTo>
                    <a:cubicBezTo>
                      <a:pt x="14" y="1"/>
                      <a:pt x="14" y="2"/>
                      <a:pt x="14" y="3"/>
                    </a:cubicBezTo>
                    <a:cubicBezTo>
                      <a:pt x="13" y="4"/>
                      <a:pt x="13" y="4"/>
                      <a:pt x="13" y="4"/>
                    </a:cubicBezTo>
                    <a:cubicBezTo>
                      <a:pt x="13" y="5"/>
                      <a:pt x="13" y="5"/>
                      <a:pt x="13" y="5"/>
                    </a:cubicBezTo>
                    <a:cubicBezTo>
                      <a:pt x="13" y="6"/>
                      <a:pt x="13" y="6"/>
                      <a:pt x="13" y="6"/>
                    </a:cubicBezTo>
                    <a:cubicBezTo>
                      <a:pt x="13" y="8"/>
                      <a:pt x="13" y="8"/>
                      <a:pt x="13" y="8"/>
                    </a:cubicBezTo>
                    <a:cubicBezTo>
                      <a:pt x="13" y="11"/>
                      <a:pt x="13" y="11"/>
                      <a:pt x="13" y="11"/>
                    </a:cubicBezTo>
                    <a:cubicBezTo>
                      <a:pt x="13" y="14"/>
                      <a:pt x="13" y="14"/>
                      <a:pt x="13" y="14"/>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7"/>
                      <a:pt x="12" y="17"/>
                      <a:pt x="12" y="17"/>
                    </a:cubicBezTo>
                    <a:cubicBezTo>
                      <a:pt x="12" y="18"/>
                      <a:pt x="12" y="18"/>
                      <a:pt x="12" y="18"/>
                    </a:cubicBezTo>
                    <a:cubicBezTo>
                      <a:pt x="12" y="19"/>
                      <a:pt x="12" y="19"/>
                      <a:pt x="12" y="19"/>
                    </a:cubicBezTo>
                    <a:cubicBezTo>
                      <a:pt x="12" y="20"/>
                      <a:pt x="12" y="20"/>
                      <a:pt x="12" y="20"/>
                    </a:cubicBezTo>
                    <a:cubicBezTo>
                      <a:pt x="12" y="20"/>
                      <a:pt x="12" y="20"/>
                      <a:pt x="12" y="20"/>
                    </a:cubicBezTo>
                    <a:cubicBezTo>
                      <a:pt x="12" y="21"/>
                      <a:pt x="12" y="21"/>
                      <a:pt x="12" y="21"/>
                    </a:cubicBezTo>
                    <a:cubicBezTo>
                      <a:pt x="11" y="22"/>
                      <a:pt x="11" y="22"/>
                      <a:pt x="11" y="22"/>
                    </a:cubicBezTo>
                    <a:cubicBezTo>
                      <a:pt x="11" y="22"/>
                      <a:pt x="11" y="22"/>
                      <a:pt x="11" y="22"/>
                    </a:cubicBezTo>
                    <a:cubicBezTo>
                      <a:pt x="11" y="23"/>
                      <a:pt x="11" y="23"/>
                      <a:pt x="11" y="23"/>
                    </a:cubicBezTo>
                    <a:cubicBezTo>
                      <a:pt x="10" y="24"/>
                      <a:pt x="10" y="24"/>
                      <a:pt x="10" y="24"/>
                    </a:cubicBezTo>
                    <a:cubicBezTo>
                      <a:pt x="10" y="25"/>
                      <a:pt x="10" y="25"/>
                      <a:pt x="10" y="25"/>
                    </a:cubicBezTo>
                    <a:cubicBezTo>
                      <a:pt x="10" y="25"/>
                      <a:pt x="10" y="25"/>
                      <a:pt x="10" y="25"/>
                    </a:cubicBezTo>
                    <a:cubicBezTo>
                      <a:pt x="9" y="27"/>
                      <a:pt x="9" y="27"/>
                      <a:pt x="9" y="27"/>
                    </a:cubicBezTo>
                    <a:cubicBezTo>
                      <a:pt x="8" y="28"/>
                      <a:pt x="8" y="28"/>
                      <a:pt x="8" y="28"/>
                    </a:cubicBezTo>
                    <a:cubicBezTo>
                      <a:pt x="7" y="29"/>
                      <a:pt x="7" y="29"/>
                      <a:pt x="7" y="29"/>
                    </a:cubicBezTo>
                    <a:cubicBezTo>
                      <a:pt x="7" y="29"/>
                      <a:pt x="7" y="29"/>
                      <a:pt x="7" y="29"/>
                    </a:cubicBezTo>
                    <a:cubicBezTo>
                      <a:pt x="7" y="29"/>
                      <a:pt x="7" y="29"/>
                      <a:pt x="7" y="29"/>
                    </a:cubicBezTo>
                    <a:cubicBezTo>
                      <a:pt x="6" y="30"/>
                      <a:pt x="6" y="30"/>
                      <a:pt x="6" y="30"/>
                    </a:cubicBezTo>
                    <a:cubicBezTo>
                      <a:pt x="5" y="31"/>
                      <a:pt x="5" y="31"/>
                      <a:pt x="5" y="31"/>
                    </a:cubicBezTo>
                    <a:cubicBezTo>
                      <a:pt x="5" y="31"/>
                      <a:pt x="5" y="31"/>
                      <a:pt x="5" y="31"/>
                    </a:cubicBezTo>
                    <a:cubicBezTo>
                      <a:pt x="2" y="33"/>
                      <a:pt x="2" y="33"/>
                      <a:pt x="2" y="33"/>
                    </a:cubicBezTo>
                    <a:cubicBezTo>
                      <a:pt x="1" y="33"/>
                      <a:pt x="1" y="33"/>
                      <a:pt x="1" y="33"/>
                    </a:cubicBezTo>
                    <a:cubicBezTo>
                      <a:pt x="1" y="33"/>
                      <a:pt x="0" y="34"/>
                      <a:pt x="0" y="34"/>
                    </a:cubicBezTo>
                    <a:cubicBezTo>
                      <a:pt x="1" y="34"/>
                      <a:pt x="1" y="34"/>
                      <a:pt x="2" y="34"/>
                    </a:cubicBezTo>
                    <a:cubicBezTo>
                      <a:pt x="3" y="34"/>
                      <a:pt x="3" y="34"/>
                      <a:pt x="4" y="34"/>
                    </a:cubicBezTo>
                    <a:cubicBezTo>
                      <a:pt x="4" y="34"/>
                      <a:pt x="5" y="34"/>
                      <a:pt x="5" y="34"/>
                    </a:cubicBezTo>
                    <a:cubicBezTo>
                      <a:pt x="7" y="31"/>
                      <a:pt x="10" y="29"/>
                      <a:pt x="13" y="26"/>
                    </a:cubicBezTo>
                    <a:cubicBezTo>
                      <a:pt x="15" y="24"/>
                      <a:pt x="17" y="23"/>
                      <a:pt x="19" y="21"/>
                    </a:cubicBezTo>
                    <a:cubicBezTo>
                      <a:pt x="19" y="20"/>
                      <a:pt x="19" y="19"/>
                      <a:pt x="19" y="18"/>
                    </a:cubicBezTo>
                    <a:cubicBezTo>
                      <a:pt x="20" y="17"/>
                      <a:pt x="20" y="16"/>
                      <a:pt x="20" y="14"/>
                    </a:cubicBezTo>
                    <a:cubicBezTo>
                      <a:pt x="20" y="12"/>
                      <a:pt x="21" y="9"/>
                      <a:pt x="21" y="6"/>
                    </a:cubicBezTo>
                    <a:cubicBezTo>
                      <a:pt x="21" y="5"/>
                      <a:pt x="21" y="4"/>
                      <a:pt x="21" y="4"/>
                    </a:cubicBezTo>
                    <a:cubicBezTo>
                      <a:pt x="15" y="1"/>
                      <a:pt x="15" y="1"/>
                      <a:pt x="15" y="1"/>
                    </a:cubicBezTo>
                    <a:cubicBezTo>
                      <a:pt x="14" y="0"/>
                      <a:pt x="14" y="0"/>
                      <a:pt x="14"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2" name="Freeform 617">
                <a:extLst>
                  <a:ext uri="{FF2B5EF4-FFF2-40B4-BE49-F238E27FC236}">
                    <a16:creationId xmlns:a16="http://schemas.microsoft.com/office/drawing/2014/main" id="{4BE86398-A52F-435B-9407-68CB04BC2093}"/>
                  </a:ext>
                </a:extLst>
              </p:cNvPr>
              <p:cNvSpPr>
                <a:spLocks noEditPoints="1"/>
              </p:cNvSpPr>
              <p:nvPr/>
            </p:nvSpPr>
            <p:spPr bwMode="auto">
              <a:xfrm>
                <a:off x="1948" y="2242"/>
                <a:ext cx="40" cy="67"/>
              </a:xfrm>
              <a:custGeom>
                <a:avLst/>
                <a:gdLst>
                  <a:gd name="T0" fmla="*/ 17 w 17"/>
                  <a:gd name="T1" fmla="*/ 10 h 28"/>
                  <a:gd name="T2" fmla="*/ 10 w 17"/>
                  <a:gd name="T3" fmla="*/ 16 h 28"/>
                  <a:gd name="T4" fmla="*/ 10 w 17"/>
                  <a:gd name="T5" fmla="*/ 16 h 28"/>
                  <a:gd name="T6" fmla="*/ 8 w 17"/>
                  <a:gd name="T7" fmla="*/ 20 h 28"/>
                  <a:gd name="T8" fmla="*/ 5 w 17"/>
                  <a:gd name="T9" fmla="*/ 23 h 28"/>
                  <a:gd name="T10" fmla="*/ 3 w 17"/>
                  <a:gd name="T11" fmla="*/ 25 h 28"/>
                  <a:gd name="T12" fmla="*/ 0 w 17"/>
                  <a:gd name="T13" fmla="*/ 27 h 28"/>
                  <a:gd name="T14" fmla="*/ 0 w 17"/>
                  <a:gd name="T15" fmla="*/ 27 h 28"/>
                  <a:gd name="T16" fmla="*/ 2 w 17"/>
                  <a:gd name="T17" fmla="*/ 27 h 28"/>
                  <a:gd name="T18" fmla="*/ 8 w 17"/>
                  <a:gd name="T19" fmla="*/ 28 h 28"/>
                  <a:gd name="T20" fmla="*/ 9 w 17"/>
                  <a:gd name="T21" fmla="*/ 26 h 28"/>
                  <a:gd name="T22" fmla="*/ 10 w 17"/>
                  <a:gd name="T23" fmla="*/ 26 h 28"/>
                  <a:gd name="T24" fmla="*/ 10 w 17"/>
                  <a:gd name="T25" fmla="*/ 26 h 28"/>
                  <a:gd name="T26" fmla="*/ 11 w 17"/>
                  <a:gd name="T27" fmla="*/ 24 h 28"/>
                  <a:gd name="T28" fmla="*/ 11 w 17"/>
                  <a:gd name="T29" fmla="*/ 24 h 28"/>
                  <a:gd name="T30" fmla="*/ 11 w 17"/>
                  <a:gd name="T31" fmla="*/ 23 h 28"/>
                  <a:gd name="T32" fmla="*/ 12 w 17"/>
                  <a:gd name="T33" fmla="*/ 23 h 28"/>
                  <a:gd name="T34" fmla="*/ 12 w 17"/>
                  <a:gd name="T35" fmla="*/ 23 h 28"/>
                  <a:gd name="T36" fmla="*/ 12 w 17"/>
                  <a:gd name="T37" fmla="*/ 23 h 28"/>
                  <a:gd name="T38" fmla="*/ 12 w 17"/>
                  <a:gd name="T39" fmla="*/ 22 h 28"/>
                  <a:gd name="T40" fmla="*/ 12 w 17"/>
                  <a:gd name="T41" fmla="*/ 22 h 28"/>
                  <a:gd name="T42" fmla="*/ 12 w 17"/>
                  <a:gd name="T43" fmla="*/ 22 h 28"/>
                  <a:gd name="T44" fmla="*/ 13 w 17"/>
                  <a:gd name="T45" fmla="*/ 20 h 28"/>
                  <a:gd name="T46" fmla="*/ 14 w 17"/>
                  <a:gd name="T47" fmla="*/ 18 h 28"/>
                  <a:gd name="T48" fmla="*/ 14 w 17"/>
                  <a:gd name="T49" fmla="*/ 18 h 28"/>
                  <a:gd name="T50" fmla="*/ 16 w 17"/>
                  <a:gd name="T51" fmla="*/ 13 h 28"/>
                  <a:gd name="T52" fmla="*/ 17 w 17"/>
                  <a:gd name="T53" fmla="*/ 10 h 28"/>
                  <a:gd name="T54" fmla="*/ 14 w 17"/>
                  <a:gd name="T55" fmla="*/ 0 h 28"/>
                  <a:gd name="T56" fmla="*/ 14 w 17"/>
                  <a:gd name="T57" fmla="*/ 0 h 28"/>
                  <a:gd name="T58" fmla="*/ 13 w 17"/>
                  <a:gd name="T59" fmla="*/ 8 h 28"/>
                  <a:gd name="T60" fmla="*/ 11 w 17"/>
                  <a:gd name="T61" fmla="*/ 12 h 28"/>
                  <a:gd name="T62" fmla="*/ 17 w 17"/>
                  <a:gd name="T63" fmla="*/ 7 h 28"/>
                  <a:gd name="T64" fmla="*/ 17 w 17"/>
                  <a:gd name="T65" fmla="*/ 7 h 28"/>
                  <a:gd name="T66" fmla="*/ 16 w 17"/>
                  <a:gd name="T67" fmla="*/ 5 h 28"/>
                  <a:gd name="T68" fmla="*/ 16 w 17"/>
                  <a:gd name="T69" fmla="*/ 4 h 28"/>
                  <a:gd name="T70" fmla="*/ 16 w 17"/>
                  <a:gd name="T71" fmla="*/ 4 h 28"/>
                  <a:gd name="T72" fmla="*/ 15 w 17"/>
                  <a:gd name="T73" fmla="*/ 3 h 28"/>
                  <a:gd name="T74" fmla="*/ 15 w 17"/>
                  <a:gd name="T75" fmla="*/ 3 h 28"/>
                  <a:gd name="T76" fmla="*/ 15 w 17"/>
                  <a:gd name="T77" fmla="*/ 1 h 28"/>
                  <a:gd name="T78" fmla="*/ 14 w 17"/>
                  <a:gd name="T7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 h="28">
                    <a:moveTo>
                      <a:pt x="17" y="10"/>
                    </a:moveTo>
                    <a:cubicBezTo>
                      <a:pt x="14" y="12"/>
                      <a:pt x="12" y="14"/>
                      <a:pt x="10" y="16"/>
                    </a:cubicBezTo>
                    <a:cubicBezTo>
                      <a:pt x="10" y="16"/>
                      <a:pt x="10" y="16"/>
                      <a:pt x="10" y="16"/>
                    </a:cubicBezTo>
                    <a:cubicBezTo>
                      <a:pt x="9" y="17"/>
                      <a:pt x="8" y="19"/>
                      <a:pt x="8" y="20"/>
                    </a:cubicBezTo>
                    <a:cubicBezTo>
                      <a:pt x="7" y="21"/>
                      <a:pt x="6" y="22"/>
                      <a:pt x="5" y="23"/>
                    </a:cubicBezTo>
                    <a:cubicBezTo>
                      <a:pt x="4" y="24"/>
                      <a:pt x="4" y="25"/>
                      <a:pt x="3" y="25"/>
                    </a:cubicBezTo>
                    <a:cubicBezTo>
                      <a:pt x="2" y="26"/>
                      <a:pt x="1" y="27"/>
                      <a:pt x="0" y="27"/>
                    </a:cubicBezTo>
                    <a:cubicBezTo>
                      <a:pt x="0" y="27"/>
                      <a:pt x="0" y="27"/>
                      <a:pt x="0" y="27"/>
                    </a:cubicBezTo>
                    <a:cubicBezTo>
                      <a:pt x="2" y="27"/>
                      <a:pt x="2" y="27"/>
                      <a:pt x="2" y="27"/>
                    </a:cubicBezTo>
                    <a:cubicBezTo>
                      <a:pt x="4" y="28"/>
                      <a:pt x="6" y="28"/>
                      <a:pt x="8" y="28"/>
                    </a:cubicBezTo>
                    <a:cubicBezTo>
                      <a:pt x="9" y="26"/>
                      <a:pt x="9" y="26"/>
                      <a:pt x="9" y="26"/>
                    </a:cubicBezTo>
                    <a:cubicBezTo>
                      <a:pt x="10" y="26"/>
                      <a:pt x="10" y="26"/>
                      <a:pt x="10" y="26"/>
                    </a:cubicBezTo>
                    <a:cubicBezTo>
                      <a:pt x="10" y="26"/>
                      <a:pt x="10" y="26"/>
                      <a:pt x="10" y="26"/>
                    </a:cubicBezTo>
                    <a:cubicBezTo>
                      <a:pt x="11" y="24"/>
                      <a:pt x="11" y="24"/>
                      <a:pt x="11" y="24"/>
                    </a:cubicBezTo>
                    <a:cubicBezTo>
                      <a:pt x="11" y="24"/>
                      <a:pt x="11" y="24"/>
                      <a:pt x="11" y="24"/>
                    </a:cubicBezTo>
                    <a:cubicBezTo>
                      <a:pt x="11" y="23"/>
                      <a:pt x="11" y="23"/>
                      <a:pt x="11" y="23"/>
                    </a:cubicBezTo>
                    <a:cubicBezTo>
                      <a:pt x="12" y="23"/>
                      <a:pt x="12" y="23"/>
                      <a:pt x="12" y="23"/>
                    </a:cubicBezTo>
                    <a:cubicBezTo>
                      <a:pt x="12" y="23"/>
                      <a:pt x="12" y="23"/>
                      <a:pt x="12" y="23"/>
                    </a:cubicBezTo>
                    <a:cubicBezTo>
                      <a:pt x="12" y="23"/>
                      <a:pt x="12" y="23"/>
                      <a:pt x="12" y="23"/>
                    </a:cubicBezTo>
                    <a:cubicBezTo>
                      <a:pt x="12" y="22"/>
                      <a:pt x="12" y="22"/>
                      <a:pt x="12" y="22"/>
                    </a:cubicBezTo>
                    <a:cubicBezTo>
                      <a:pt x="12" y="22"/>
                      <a:pt x="12" y="22"/>
                      <a:pt x="12" y="22"/>
                    </a:cubicBezTo>
                    <a:cubicBezTo>
                      <a:pt x="12" y="22"/>
                      <a:pt x="12" y="22"/>
                      <a:pt x="12" y="22"/>
                    </a:cubicBezTo>
                    <a:cubicBezTo>
                      <a:pt x="13" y="20"/>
                      <a:pt x="13" y="20"/>
                      <a:pt x="13" y="20"/>
                    </a:cubicBezTo>
                    <a:cubicBezTo>
                      <a:pt x="14" y="19"/>
                      <a:pt x="14" y="19"/>
                      <a:pt x="14" y="18"/>
                    </a:cubicBezTo>
                    <a:cubicBezTo>
                      <a:pt x="14" y="18"/>
                      <a:pt x="14" y="18"/>
                      <a:pt x="14" y="18"/>
                    </a:cubicBezTo>
                    <a:cubicBezTo>
                      <a:pt x="15" y="16"/>
                      <a:pt x="15" y="15"/>
                      <a:pt x="16" y="13"/>
                    </a:cubicBezTo>
                    <a:cubicBezTo>
                      <a:pt x="17" y="10"/>
                      <a:pt x="17" y="10"/>
                      <a:pt x="17" y="10"/>
                    </a:cubicBezTo>
                    <a:moveTo>
                      <a:pt x="14" y="0"/>
                    </a:moveTo>
                    <a:cubicBezTo>
                      <a:pt x="14" y="0"/>
                      <a:pt x="14" y="0"/>
                      <a:pt x="14" y="0"/>
                    </a:cubicBezTo>
                    <a:cubicBezTo>
                      <a:pt x="14" y="3"/>
                      <a:pt x="13" y="5"/>
                      <a:pt x="13" y="8"/>
                    </a:cubicBezTo>
                    <a:cubicBezTo>
                      <a:pt x="12" y="9"/>
                      <a:pt x="12" y="11"/>
                      <a:pt x="11" y="12"/>
                    </a:cubicBezTo>
                    <a:cubicBezTo>
                      <a:pt x="13" y="10"/>
                      <a:pt x="15" y="9"/>
                      <a:pt x="17" y="7"/>
                    </a:cubicBezTo>
                    <a:cubicBezTo>
                      <a:pt x="17" y="7"/>
                      <a:pt x="17" y="7"/>
                      <a:pt x="17" y="7"/>
                    </a:cubicBezTo>
                    <a:cubicBezTo>
                      <a:pt x="17" y="6"/>
                      <a:pt x="16" y="5"/>
                      <a:pt x="16" y="5"/>
                    </a:cubicBezTo>
                    <a:cubicBezTo>
                      <a:pt x="16" y="4"/>
                      <a:pt x="16" y="4"/>
                      <a:pt x="16" y="4"/>
                    </a:cubicBezTo>
                    <a:cubicBezTo>
                      <a:pt x="16" y="4"/>
                      <a:pt x="16" y="4"/>
                      <a:pt x="16" y="4"/>
                    </a:cubicBezTo>
                    <a:cubicBezTo>
                      <a:pt x="15" y="3"/>
                      <a:pt x="15" y="3"/>
                      <a:pt x="15" y="3"/>
                    </a:cubicBezTo>
                    <a:cubicBezTo>
                      <a:pt x="15" y="3"/>
                      <a:pt x="15" y="3"/>
                      <a:pt x="15" y="3"/>
                    </a:cubicBezTo>
                    <a:cubicBezTo>
                      <a:pt x="15" y="1"/>
                      <a:pt x="15" y="1"/>
                      <a:pt x="15" y="1"/>
                    </a:cubicBezTo>
                    <a:cubicBezTo>
                      <a:pt x="14" y="0"/>
                      <a:pt x="14" y="0"/>
                      <a:pt x="14"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3" name="Freeform 618">
                <a:extLst>
                  <a:ext uri="{FF2B5EF4-FFF2-40B4-BE49-F238E27FC236}">
                    <a16:creationId xmlns:a16="http://schemas.microsoft.com/office/drawing/2014/main" id="{3C0AF747-B7AA-480D-8BA5-7B7A6C322C48}"/>
                  </a:ext>
                </a:extLst>
              </p:cNvPr>
              <p:cNvSpPr>
                <a:spLocks/>
              </p:cNvSpPr>
              <p:nvPr/>
            </p:nvSpPr>
            <p:spPr bwMode="auto">
              <a:xfrm>
                <a:off x="1972" y="2259"/>
                <a:ext cx="16" cy="21"/>
              </a:xfrm>
              <a:custGeom>
                <a:avLst/>
                <a:gdLst>
                  <a:gd name="T0" fmla="*/ 7 w 7"/>
                  <a:gd name="T1" fmla="*/ 0 h 9"/>
                  <a:gd name="T2" fmla="*/ 1 w 7"/>
                  <a:gd name="T3" fmla="*/ 5 h 9"/>
                  <a:gd name="T4" fmla="*/ 0 w 7"/>
                  <a:gd name="T5" fmla="*/ 9 h 9"/>
                  <a:gd name="T6" fmla="*/ 7 w 7"/>
                  <a:gd name="T7" fmla="*/ 3 h 9"/>
                  <a:gd name="T8" fmla="*/ 7 w 7"/>
                  <a:gd name="T9" fmla="*/ 1 h 9"/>
                  <a:gd name="T10" fmla="*/ 7 w 7"/>
                  <a:gd name="T11" fmla="*/ 0 h 9"/>
                </a:gdLst>
                <a:ahLst/>
                <a:cxnLst>
                  <a:cxn ang="0">
                    <a:pos x="T0" y="T1"/>
                  </a:cxn>
                  <a:cxn ang="0">
                    <a:pos x="T2" y="T3"/>
                  </a:cxn>
                  <a:cxn ang="0">
                    <a:pos x="T4" y="T5"/>
                  </a:cxn>
                  <a:cxn ang="0">
                    <a:pos x="T6" y="T7"/>
                  </a:cxn>
                  <a:cxn ang="0">
                    <a:pos x="T8" y="T9"/>
                  </a:cxn>
                  <a:cxn ang="0">
                    <a:pos x="T10" y="T11"/>
                  </a:cxn>
                </a:cxnLst>
                <a:rect l="0" t="0" r="r" b="b"/>
                <a:pathLst>
                  <a:path w="7" h="9">
                    <a:moveTo>
                      <a:pt x="7" y="0"/>
                    </a:moveTo>
                    <a:cubicBezTo>
                      <a:pt x="5" y="2"/>
                      <a:pt x="3" y="3"/>
                      <a:pt x="1" y="5"/>
                    </a:cubicBezTo>
                    <a:cubicBezTo>
                      <a:pt x="1" y="6"/>
                      <a:pt x="0" y="7"/>
                      <a:pt x="0" y="9"/>
                    </a:cubicBezTo>
                    <a:cubicBezTo>
                      <a:pt x="2" y="7"/>
                      <a:pt x="4" y="5"/>
                      <a:pt x="7" y="3"/>
                    </a:cubicBezTo>
                    <a:cubicBezTo>
                      <a:pt x="7" y="1"/>
                      <a:pt x="7" y="1"/>
                      <a:pt x="7" y="1"/>
                    </a:cubicBezTo>
                    <a:cubicBezTo>
                      <a:pt x="7" y="0"/>
                      <a:pt x="7" y="0"/>
                      <a:pt x="7"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4" name="Freeform 619">
                <a:extLst>
                  <a:ext uri="{FF2B5EF4-FFF2-40B4-BE49-F238E27FC236}">
                    <a16:creationId xmlns:a16="http://schemas.microsoft.com/office/drawing/2014/main" id="{DBBDE62C-E02E-4168-9E19-64DB5CB644A5}"/>
                  </a:ext>
                </a:extLst>
              </p:cNvPr>
              <p:cNvSpPr>
                <a:spLocks/>
              </p:cNvSpPr>
              <p:nvPr/>
            </p:nvSpPr>
            <p:spPr bwMode="auto">
              <a:xfrm>
                <a:off x="1981" y="2240"/>
                <a:ext cx="0" cy="2"/>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0"/>
                      <a:pt x="0" y="0"/>
                      <a:pt x="0"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5" name="Freeform 620">
                <a:extLst>
                  <a:ext uri="{FF2B5EF4-FFF2-40B4-BE49-F238E27FC236}">
                    <a16:creationId xmlns:a16="http://schemas.microsoft.com/office/drawing/2014/main" id="{40E5F95E-40C1-411D-8880-07EFD19025CC}"/>
                  </a:ext>
                </a:extLst>
              </p:cNvPr>
              <p:cNvSpPr>
                <a:spLocks noEditPoints="1"/>
              </p:cNvSpPr>
              <p:nvPr/>
            </p:nvSpPr>
            <p:spPr bwMode="auto">
              <a:xfrm>
                <a:off x="1926" y="2142"/>
                <a:ext cx="131" cy="171"/>
              </a:xfrm>
              <a:custGeom>
                <a:avLst/>
                <a:gdLst>
                  <a:gd name="T0" fmla="*/ 16 w 55"/>
                  <a:gd name="T1" fmla="*/ 40 h 72"/>
                  <a:gd name="T2" fmla="*/ 14 w 55"/>
                  <a:gd name="T3" fmla="*/ 52 h 72"/>
                  <a:gd name="T4" fmla="*/ 14 w 55"/>
                  <a:gd name="T5" fmla="*/ 56 h 72"/>
                  <a:gd name="T6" fmla="*/ 9 w 55"/>
                  <a:gd name="T7" fmla="*/ 65 h 72"/>
                  <a:gd name="T8" fmla="*/ 5 w 55"/>
                  <a:gd name="T9" fmla="*/ 68 h 72"/>
                  <a:gd name="T10" fmla="*/ 4 w 55"/>
                  <a:gd name="T11" fmla="*/ 70 h 72"/>
                  <a:gd name="T12" fmla="*/ 4 w 55"/>
                  <a:gd name="T13" fmla="*/ 71 h 72"/>
                  <a:gd name="T14" fmla="*/ 9 w 55"/>
                  <a:gd name="T15" fmla="*/ 69 h 72"/>
                  <a:gd name="T16" fmla="*/ 14 w 55"/>
                  <a:gd name="T17" fmla="*/ 65 h 72"/>
                  <a:gd name="T18" fmla="*/ 19 w 55"/>
                  <a:gd name="T19" fmla="*/ 58 h 72"/>
                  <a:gd name="T20" fmla="*/ 20 w 55"/>
                  <a:gd name="T21" fmla="*/ 54 h 72"/>
                  <a:gd name="T22" fmla="*/ 23 w 55"/>
                  <a:gd name="T23" fmla="*/ 42 h 72"/>
                  <a:gd name="T24" fmla="*/ 23 w 55"/>
                  <a:gd name="T25" fmla="*/ 41 h 72"/>
                  <a:gd name="T26" fmla="*/ 22 w 55"/>
                  <a:gd name="T27" fmla="*/ 40 h 72"/>
                  <a:gd name="T28" fmla="*/ 16 w 55"/>
                  <a:gd name="T29" fmla="*/ 38 h 72"/>
                  <a:gd name="T30" fmla="*/ 28 w 55"/>
                  <a:gd name="T31" fmla="*/ 15 h 72"/>
                  <a:gd name="T32" fmla="*/ 34 w 55"/>
                  <a:gd name="T33" fmla="*/ 11 h 72"/>
                  <a:gd name="T34" fmla="*/ 34 w 55"/>
                  <a:gd name="T35" fmla="*/ 11 h 72"/>
                  <a:gd name="T36" fmla="*/ 35 w 55"/>
                  <a:gd name="T37" fmla="*/ 11 h 72"/>
                  <a:gd name="T38" fmla="*/ 35 w 55"/>
                  <a:gd name="T39" fmla="*/ 11 h 72"/>
                  <a:gd name="T40" fmla="*/ 50 w 55"/>
                  <a:gd name="T41" fmla="*/ 0 h 72"/>
                  <a:gd name="T42" fmla="*/ 39 w 55"/>
                  <a:gd name="T43" fmla="*/ 3 h 72"/>
                  <a:gd name="T44" fmla="*/ 29 w 55"/>
                  <a:gd name="T45" fmla="*/ 9 h 72"/>
                  <a:gd name="T46" fmla="*/ 22 w 55"/>
                  <a:gd name="T47" fmla="*/ 16 h 72"/>
                  <a:gd name="T48" fmla="*/ 21 w 55"/>
                  <a:gd name="T49" fmla="*/ 19 h 72"/>
                  <a:gd name="T50" fmla="*/ 26 w 55"/>
                  <a:gd name="T51" fmla="*/ 23 h 72"/>
                  <a:gd name="T52" fmla="*/ 27 w 55"/>
                  <a:gd name="T53" fmla="*/ 22 h 72"/>
                  <a:gd name="T54" fmla="*/ 28 w 55"/>
                  <a:gd name="T55" fmla="*/ 20 h 72"/>
                  <a:gd name="T56" fmla="*/ 35 w 55"/>
                  <a:gd name="T57" fmla="*/ 11 h 72"/>
                  <a:gd name="T58" fmla="*/ 44 w 55"/>
                  <a:gd name="T59" fmla="*/ 5 h 72"/>
                  <a:gd name="T60" fmla="*/ 51 w 55"/>
                  <a:gd name="T61" fmla="*/ 2 h 72"/>
                  <a:gd name="T62" fmla="*/ 53 w 55"/>
                  <a:gd name="T6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 h="72">
                    <a:moveTo>
                      <a:pt x="16" y="38"/>
                    </a:moveTo>
                    <a:cubicBezTo>
                      <a:pt x="16" y="38"/>
                      <a:pt x="16" y="39"/>
                      <a:pt x="16" y="40"/>
                    </a:cubicBezTo>
                    <a:cubicBezTo>
                      <a:pt x="16" y="43"/>
                      <a:pt x="15" y="46"/>
                      <a:pt x="15" y="48"/>
                    </a:cubicBezTo>
                    <a:cubicBezTo>
                      <a:pt x="15" y="50"/>
                      <a:pt x="15" y="51"/>
                      <a:pt x="14" y="52"/>
                    </a:cubicBezTo>
                    <a:cubicBezTo>
                      <a:pt x="14" y="53"/>
                      <a:pt x="14" y="54"/>
                      <a:pt x="14" y="55"/>
                    </a:cubicBezTo>
                    <a:cubicBezTo>
                      <a:pt x="14" y="55"/>
                      <a:pt x="14" y="56"/>
                      <a:pt x="14" y="56"/>
                    </a:cubicBezTo>
                    <a:cubicBezTo>
                      <a:pt x="13" y="58"/>
                      <a:pt x="12" y="60"/>
                      <a:pt x="11" y="62"/>
                    </a:cubicBezTo>
                    <a:cubicBezTo>
                      <a:pt x="10" y="63"/>
                      <a:pt x="10" y="64"/>
                      <a:pt x="9" y="65"/>
                    </a:cubicBezTo>
                    <a:cubicBezTo>
                      <a:pt x="9" y="66"/>
                      <a:pt x="8" y="66"/>
                      <a:pt x="7" y="67"/>
                    </a:cubicBezTo>
                    <a:cubicBezTo>
                      <a:pt x="7" y="67"/>
                      <a:pt x="6" y="68"/>
                      <a:pt x="5" y="68"/>
                    </a:cubicBezTo>
                    <a:cubicBezTo>
                      <a:pt x="5" y="68"/>
                      <a:pt x="5" y="69"/>
                      <a:pt x="5" y="69"/>
                    </a:cubicBezTo>
                    <a:cubicBezTo>
                      <a:pt x="4" y="69"/>
                      <a:pt x="4" y="69"/>
                      <a:pt x="4" y="70"/>
                    </a:cubicBezTo>
                    <a:cubicBezTo>
                      <a:pt x="1" y="71"/>
                      <a:pt x="0" y="72"/>
                      <a:pt x="0" y="72"/>
                    </a:cubicBezTo>
                    <a:cubicBezTo>
                      <a:pt x="0" y="72"/>
                      <a:pt x="1" y="72"/>
                      <a:pt x="4" y="71"/>
                    </a:cubicBezTo>
                    <a:cubicBezTo>
                      <a:pt x="5" y="71"/>
                      <a:pt x="7" y="70"/>
                      <a:pt x="9" y="69"/>
                    </a:cubicBezTo>
                    <a:cubicBezTo>
                      <a:pt x="9" y="69"/>
                      <a:pt x="9" y="69"/>
                      <a:pt x="9" y="69"/>
                    </a:cubicBezTo>
                    <a:cubicBezTo>
                      <a:pt x="10" y="69"/>
                      <a:pt x="11" y="68"/>
                      <a:pt x="12" y="67"/>
                    </a:cubicBezTo>
                    <a:cubicBezTo>
                      <a:pt x="13" y="67"/>
                      <a:pt x="13" y="66"/>
                      <a:pt x="14" y="65"/>
                    </a:cubicBezTo>
                    <a:cubicBezTo>
                      <a:pt x="15" y="64"/>
                      <a:pt x="16" y="63"/>
                      <a:pt x="17" y="62"/>
                    </a:cubicBezTo>
                    <a:cubicBezTo>
                      <a:pt x="17" y="61"/>
                      <a:pt x="18" y="59"/>
                      <a:pt x="19" y="58"/>
                    </a:cubicBezTo>
                    <a:cubicBezTo>
                      <a:pt x="19" y="58"/>
                      <a:pt x="19" y="58"/>
                      <a:pt x="19" y="58"/>
                    </a:cubicBezTo>
                    <a:cubicBezTo>
                      <a:pt x="19" y="56"/>
                      <a:pt x="20" y="55"/>
                      <a:pt x="20" y="54"/>
                    </a:cubicBezTo>
                    <a:cubicBezTo>
                      <a:pt x="21" y="53"/>
                      <a:pt x="21" y="51"/>
                      <a:pt x="22" y="50"/>
                    </a:cubicBezTo>
                    <a:cubicBezTo>
                      <a:pt x="22" y="47"/>
                      <a:pt x="23" y="45"/>
                      <a:pt x="23" y="42"/>
                    </a:cubicBezTo>
                    <a:cubicBezTo>
                      <a:pt x="23" y="42"/>
                      <a:pt x="23" y="41"/>
                      <a:pt x="23" y="41"/>
                    </a:cubicBezTo>
                    <a:cubicBezTo>
                      <a:pt x="23" y="41"/>
                      <a:pt x="23" y="41"/>
                      <a:pt x="23" y="41"/>
                    </a:cubicBezTo>
                    <a:cubicBezTo>
                      <a:pt x="23" y="40"/>
                      <a:pt x="23" y="40"/>
                      <a:pt x="23" y="40"/>
                    </a:cubicBezTo>
                    <a:cubicBezTo>
                      <a:pt x="22" y="40"/>
                      <a:pt x="22" y="40"/>
                      <a:pt x="22" y="40"/>
                    </a:cubicBezTo>
                    <a:cubicBezTo>
                      <a:pt x="21" y="39"/>
                      <a:pt x="19" y="39"/>
                      <a:pt x="18" y="38"/>
                    </a:cubicBezTo>
                    <a:cubicBezTo>
                      <a:pt x="16" y="38"/>
                      <a:pt x="16" y="38"/>
                      <a:pt x="16" y="38"/>
                    </a:cubicBezTo>
                    <a:moveTo>
                      <a:pt x="28" y="15"/>
                    </a:moveTo>
                    <a:cubicBezTo>
                      <a:pt x="28" y="15"/>
                      <a:pt x="28" y="15"/>
                      <a:pt x="28" y="15"/>
                    </a:cubicBezTo>
                    <a:moveTo>
                      <a:pt x="34" y="11"/>
                    </a:moveTo>
                    <a:cubicBezTo>
                      <a:pt x="34" y="11"/>
                      <a:pt x="34" y="11"/>
                      <a:pt x="34" y="11"/>
                    </a:cubicBezTo>
                    <a:cubicBezTo>
                      <a:pt x="34" y="11"/>
                      <a:pt x="34" y="11"/>
                      <a:pt x="34" y="11"/>
                    </a:cubicBezTo>
                    <a:cubicBezTo>
                      <a:pt x="34" y="11"/>
                      <a:pt x="34" y="11"/>
                      <a:pt x="34" y="11"/>
                    </a:cubicBezTo>
                    <a:cubicBezTo>
                      <a:pt x="34" y="11"/>
                      <a:pt x="34" y="11"/>
                      <a:pt x="34" y="11"/>
                    </a:cubicBezTo>
                    <a:moveTo>
                      <a:pt x="35" y="11"/>
                    </a:moveTo>
                    <a:cubicBezTo>
                      <a:pt x="35" y="11"/>
                      <a:pt x="35" y="11"/>
                      <a:pt x="35" y="11"/>
                    </a:cubicBezTo>
                    <a:cubicBezTo>
                      <a:pt x="35" y="11"/>
                      <a:pt x="35" y="11"/>
                      <a:pt x="35" y="11"/>
                    </a:cubicBezTo>
                    <a:moveTo>
                      <a:pt x="53" y="0"/>
                    </a:moveTo>
                    <a:cubicBezTo>
                      <a:pt x="52" y="0"/>
                      <a:pt x="51" y="0"/>
                      <a:pt x="50" y="0"/>
                    </a:cubicBezTo>
                    <a:cubicBezTo>
                      <a:pt x="49" y="1"/>
                      <a:pt x="47" y="1"/>
                      <a:pt x="45" y="1"/>
                    </a:cubicBezTo>
                    <a:cubicBezTo>
                      <a:pt x="43" y="1"/>
                      <a:pt x="41" y="2"/>
                      <a:pt x="39" y="3"/>
                    </a:cubicBezTo>
                    <a:cubicBezTo>
                      <a:pt x="37" y="4"/>
                      <a:pt x="34" y="5"/>
                      <a:pt x="32" y="6"/>
                    </a:cubicBezTo>
                    <a:cubicBezTo>
                      <a:pt x="31" y="7"/>
                      <a:pt x="30" y="8"/>
                      <a:pt x="29" y="9"/>
                    </a:cubicBezTo>
                    <a:cubicBezTo>
                      <a:pt x="27" y="10"/>
                      <a:pt x="26" y="11"/>
                      <a:pt x="25" y="12"/>
                    </a:cubicBezTo>
                    <a:cubicBezTo>
                      <a:pt x="24" y="14"/>
                      <a:pt x="23" y="15"/>
                      <a:pt x="22" y="16"/>
                    </a:cubicBezTo>
                    <a:cubicBezTo>
                      <a:pt x="22" y="17"/>
                      <a:pt x="21" y="18"/>
                      <a:pt x="21" y="19"/>
                    </a:cubicBezTo>
                    <a:cubicBezTo>
                      <a:pt x="21" y="19"/>
                      <a:pt x="21" y="19"/>
                      <a:pt x="21" y="19"/>
                    </a:cubicBezTo>
                    <a:cubicBezTo>
                      <a:pt x="21" y="19"/>
                      <a:pt x="22" y="20"/>
                      <a:pt x="22" y="20"/>
                    </a:cubicBezTo>
                    <a:cubicBezTo>
                      <a:pt x="26" y="23"/>
                      <a:pt x="26" y="23"/>
                      <a:pt x="26" y="23"/>
                    </a:cubicBezTo>
                    <a:cubicBezTo>
                      <a:pt x="27" y="23"/>
                      <a:pt x="27" y="23"/>
                      <a:pt x="27" y="23"/>
                    </a:cubicBezTo>
                    <a:cubicBezTo>
                      <a:pt x="27" y="22"/>
                      <a:pt x="27" y="22"/>
                      <a:pt x="27" y="22"/>
                    </a:cubicBezTo>
                    <a:cubicBezTo>
                      <a:pt x="28" y="21"/>
                      <a:pt x="28" y="21"/>
                      <a:pt x="28" y="20"/>
                    </a:cubicBezTo>
                    <a:cubicBezTo>
                      <a:pt x="28" y="20"/>
                      <a:pt x="28" y="20"/>
                      <a:pt x="28" y="20"/>
                    </a:cubicBezTo>
                    <a:cubicBezTo>
                      <a:pt x="29" y="19"/>
                      <a:pt x="29" y="17"/>
                      <a:pt x="30" y="16"/>
                    </a:cubicBezTo>
                    <a:cubicBezTo>
                      <a:pt x="32" y="14"/>
                      <a:pt x="33" y="12"/>
                      <a:pt x="35" y="11"/>
                    </a:cubicBezTo>
                    <a:cubicBezTo>
                      <a:pt x="37" y="9"/>
                      <a:pt x="39" y="8"/>
                      <a:pt x="41" y="7"/>
                    </a:cubicBezTo>
                    <a:cubicBezTo>
                      <a:pt x="42" y="6"/>
                      <a:pt x="43" y="6"/>
                      <a:pt x="44" y="5"/>
                    </a:cubicBezTo>
                    <a:cubicBezTo>
                      <a:pt x="45" y="5"/>
                      <a:pt x="45" y="4"/>
                      <a:pt x="46" y="4"/>
                    </a:cubicBezTo>
                    <a:cubicBezTo>
                      <a:pt x="48" y="3"/>
                      <a:pt x="49" y="2"/>
                      <a:pt x="51" y="2"/>
                    </a:cubicBezTo>
                    <a:cubicBezTo>
                      <a:pt x="53" y="1"/>
                      <a:pt x="55" y="0"/>
                      <a:pt x="55" y="0"/>
                    </a:cubicBezTo>
                    <a:cubicBezTo>
                      <a:pt x="55" y="0"/>
                      <a:pt x="54" y="0"/>
                      <a:pt x="53"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6" name="Freeform 621">
                <a:extLst>
                  <a:ext uri="{FF2B5EF4-FFF2-40B4-BE49-F238E27FC236}">
                    <a16:creationId xmlns:a16="http://schemas.microsoft.com/office/drawing/2014/main" id="{6350C151-BCA6-4C11-878C-024191854654}"/>
                  </a:ext>
                </a:extLst>
              </p:cNvPr>
              <p:cNvSpPr>
                <a:spLocks/>
              </p:cNvSpPr>
              <p:nvPr/>
            </p:nvSpPr>
            <p:spPr bwMode="auto">
              <a:xfrm>
                <a:off x="1926" y="2323"/>
                <a:ext cx="17" cy="2"/>
              </a:xfrm>
              <a:custGeom>
                <a:avLst/>
                <a:gdLst>
                  <a:gd name="T0" fmla="*/ 0 w 7"/>
                  <a:gd name="T1" fmla="*/ 0 h 1"/>
                  <a:gd name="T2" fmla="*/ 2 w 7"/>
                  <a:gd name="T3" fmla="*/ 1 h 1"/>
                  <a:gd name="T4" fmla="*/ 3 w 7"/>
                  <a:gd name="T5" fmla="*/ 1 h 1"/>
                  <a:gd name="T6" fmla="*/ 5 w 7"/>
                  <a:gd name="T7" fmla="*/ 1 h 1"/>
                  <a:gd name="T8" fmla="*/ 6 w 7"/>
                  <a:gd name="T9" fmla="*/ 1 h 1"/>
                  <a:gd name="T10" fmla="*/ 6 w 7"/>
                  <a:gd name="T11" fmla="*/ 0 h 1"/>
                  <a:gd name="T12" fmla="*/ 7 w 7"/>
                  <a:gd name="T13" fmla="*/ 0 h 1"/>
                  <a:gd name="T14" fmla="*/ 4 w 7"/>
                  <a:gd name="T15" fmla="*/ 0 h 1"/>
                  <a:gd name="T16" fmla="*/ 0 w 7"/>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
                    <a:moveTo>
                      <a:pt x="0" y="0"/>
                    </a:moveTo>
                    <a:cubicBezTo>
                      <a:pt x="2" y="1"/>
                      <a:pt x="2" y="1"/>
                      <a:pt x="2" y="1"/>
                    </a:cubicBezTo>
                    <a:cubicBezTo>
                      <a:pt x="2" y="1"/>
                      <a:pt x="2" y="1"/>
                      <a:pt x="3" y="1"/>
                    </a:cubicBezTo>
                    <a:cubicBezTo>
                      <a:pt x="5" y="1"/>
                      <a:pt x="5" y="1"/>
                      <a:pt x="5" y="1"/>
                    </a:cubicBezTo>
                    <a:cubicBezTo>
                      <a:pt x="6" y="1"/>
                      <a:pt x="6" y="1"/>
                      <a:pt x="6" y="1"/>
                    </a:cubicBezTo>
                    <a:cubicBezTo>
                      <a:pt x="6" y="0"/>
                      <a:pt x="6" y="0"/>
                      <a:pt x="6" y="0"/>
                    </a:cubicBezTo>
                    <a:cubicBezTo>
                      <a:pt x="6" y="0"/>
                      <a:pt x="7" y="0"/>
                      <a:pt x="7" y="0"/>
                    </a:cubicBezTo>
                    <a:cubicBezTo>
                      <a:pt x="4" y="0"/>
                      <a:pt x="4" y="0"/>
                      <a:pt x="4" y="0"/>
                    </a:cubicBezTo>
                    <a:cubicBezTo>
                      <a:pt x="3" y="0"/>
                      <a:pt x="2" y="0"/>
                      <a:pt x="0"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7" name="Freeform 622">
                <a:extLst>
                  <a:ext uri="{FF2B5EF4-FFF2-40B4-BE49-F238E27FC236}">
                    <a16:creationId xmlns:a16="http://schemas.microsoft.com/office/drawing/2014/main" id="{BF98C264-4F34-4436-AB71-3317F870F52F}"/>
                  </a:ext>
                </a:extLst>
              </p:cNvPr>
              <p:cNvSpPr>
                <a:spLocks/>
              </p:cNvSpPr>
              <p:nvPr/>
            </p:nvSpPr>
            <p:spPr bwMode="auto">
              <a:xfrm>
                <a:off x="1910" y="2304"/>
                <a:ext cx="57" cy="19"/>
              </a:xfrm>
              <a:custGeom>
                <a:avLst/>
                <a:gdLst>
                  <a:gd name="T0" fmla="*/ 4 w 24"/>
                  <a:gd name="T1" fmla="*/ 0 h 8"/>
                  <a:gd name="T2" fmla="*/ 2 w 24"/>
                  <a:gd name="T3" fmla="*/ 0 h 8"/>
                  <a:gd name="T4" fmla="*/ 1 w 24"/>
                  <a:gd name="T5" fmla="*/ 5 h 8"/>
                  <a:gd name="T6" fmla="*/ 5 w 24"/>
                  <a:gd name="T7" fmla="*/ 7 h 8"/>
                  <a:gd name="T8" fmla="*/ 6 w 24"/>
                  <a:gd name="T9" fmla="*/ 7 h 8"/>
                  <a:gd name="T10" fmla="*/ 6 w 24"/>
                  <a:gd name="T11" fmla="*/ 7 h 8"/>
                  <a:gd name="T12" fmla="*/ 6 w 24"/>
                  <a:gd name="T13" fmla="*/ 7 h 8"/>
                  <a:gd name="T14" fmla="*/ 6 w 24"/>
                  <a:gd name="T15" fmla="*/ 7 h 8"/>
                  <a:gd name="T16" fmla="*/ 6 w 24"/>
                  <a:gd name="T17" fmla="*/ 7 h 8"/>
                  <a:gd name="T18" fmla="*/ 7 w 24"/>
                  <a:gd name="T19" fmla="*/ 8 h 8"/>
                  <a:gd name="T20" fmla="*/ 7 w 24"/>
                  <a:gd name="T21" fmla="*/ 8 h 8"/>
                  <a:gd name="T22" fmla="*/ 11 w 24"/>
                  <a:gd name="T23" fmla="*/ 8 h 8"/>
                  <a:gd name="T24" fmla="*/ 14 w 24"/>
                  <a:gd name="T25" fmla="*/ 8 h 8"/>
                  <a:gd name="T26" fmla="*/ 16 w 24"/>
                  <a:gd name="T27" fmla="*/ 7 h 8"/>
                  <a:gd name="T28" fmla="*/ 18 w 24"/>
                  <a:gd name="T29" fmla="*/ 6 h 8"/>
                  <a:gd name="T30" fmla="*/ 18 w 24"/>
                  <a:gd name="T31" fmla="*/ 6 h 8"/>
                  <a:gd name="T32" fmla="*/ 18 w 24"/>
                  <a:gd name="T33" fmla="*/ 6 h 8"/>
                  <a:gd name="T34" fmla="*/ 19 w 24"/>
                  <a:gd name="T35" fmla="*/ 6 h 8"/>
                  <a:gd name="T36" fmla="*/ 19 w 24"/>
                  <a:gd name="T37" fmla="*/ 6 h 8"/>
                  <a:gd name="T38" fmla="*/ 20 w 24"/>
                  <a:gd name="T39" fmla="*/ 5 h 8"/>
                  <a:gd name="T40" fmla="*/ 21 w 24"/>
                  <a:gd name="T41" fmla="*/ 4 h 8"/>
                  <a:gd name="T42" fmla="*/ 22 w 24"/>
                  <a:gd name="T43" fmla="*/ 4 h 8"/>
                  <a:gd name="T44" fmla="*/ 22 w 24"/>
                  <a:gd name="T45" fmla="*/ 4 h 8"/>
                  <a:gd name="T46" fmla="*/ 22 w 24"/>
                  <a:gd name="T47" fmla="*/ 3 h 8"/>
                  <a:gd name="T48" fmla="*/ 22 w 24"/>
                  <a:gd name="T49" fmla="*/ 3 h 8"/>
                  <a:gd name="T50" fmla="*/ 22 w 24"/>
                  <a:gd name="T51" fmla="*/ 3 h 8"/>
                  <a:gd name="T52" fmla="*/ 23 w 24"/>
                  <a:gd name="T53" fmla="*/ 3 h 8"/>
                  <a:gd name="T54" fmla="*/ 23 w 24"/>
                  <a:gd name="T55" fmla="*/ 3 h 8"/>
                  <a:gd name="T56" fmla="*/ 24 w 24"/>
                  <a:gd name="T57" fmla="*/ 2 h 8"/>
                  <a:gd name="T58" fmla="*/ 18 w 24"/>
                  <a:gd name="T59" fmla="*/ 1 h 8"/>
                  <a:gd name="T60" fmla="*/ 16 w 24"/>
                  <a:gd name="T61" fmla="*/ 1 h 8"/>
                  <a:gd name="T62" fmla="*/ 11 w 24"/>
                  <a:gd name="T63" fmla="*/ 3 h 8"/>
                  <a:gd name="T64" fmla="*/ 7 w 24"/>
                  <a:gd name="T65" fmla="*/ 4 h 8"/>
                  <a:gd name="T66" fmla="*/ 11 w 24"/>
                  <a:gd name="T67" fmla="*/ 2 h 8"/>
                  <a:gd name="T68" fmla="*/ 12 w 24"/>
                  <a:gd name="T69" fmla="*/ 1 h 8"/>
                  <a:gd name="T70" fmla="*/ 7 w 24"/>
                  <a:gd name="T71" fmla="*/ 0 h 8"/>
                  <a:gd name="T72" fmla="*/ 6 w 24"/>
                  <a:gd name="T73" fmla="*/ 0 h 8"/>
                  <a:gd name="T74" fmla="*/ 4 w 24"/>
                  <a:gd name="T7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8">
                    <a:moveTo>
                      <a:pt x="4" y="0"/>
                    </a:moveTo>
                    <a:cubicBezTo>
                      <a:pt x="3" y="0"/>
                      <a:pt x="3" y="0"/>
                      <a:pt x="2" y="0"/>
                    </a:cubicBezTo>
                    <a:cubicBezTo>
                      <a:pt x="1" y="1"/>
                      <a:pt x="0" y="3"/>
                      <a:pt x="1" y="5"/>
                    </a:cubicBezTo>
                    <a:cubicBezTo>
                      <a:pt x="2" y="5"/>
                      <a:pt x="4" y="6"/>
                      <a:pt x="5"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7" y="8"/>
                      <a:pt x="7" y="8"/>
                      <a:pt x="7" y="8"/>
                    </a:cubicBezTo>
                    <a:cubicBezTo>
                      <a:pt x="7" y="8"/>
                      <a:pt x="7" y="8"/>
                      <a:pt x="7" y="8"/>
                    </a:cubicBezTo>
                    <a:cubicBezTo>
                      <a:pt x="9" y="8"/>
                      <a:pt x="10" y="8"/>
                      <a:pt x="11" y="8"/>
                    </a:cubicBezTo>
                    <a:cubicBezTo>
                      <a:pt x="14" y="8"/>
                      <a:pt x="14" y="8"/>
                      <a:pt x="14" y="8"/>
                    </a:cubicBezTo>
                    <a:cubicBezTo>
                      <a:pt x="15" y="8"/>
                      <a:pt x="16" y="7"/>
                      <a:pt x="16" y="7"/>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20" y="5"/>
                      <a:pt x="20" y="5"/>
                      <a:pt x="20" y="5"/>
                    </a:cubicBezTo>
                    <a:cubicBezTo>
                      <a:pt x="21" y="4"/>
                      <a:pt x="21" y="4"/>
                      <a:pt x="21" y="4"/>
                    </a:cubicBezTo>
                    <a:cubicBezTo>
                      <a:pt x="22" y="4"/>
                      <a:pt x="22" y="4"/>
                      <a:pt x="22" y="4"/>
                    </a:cubicBezTo>
                    <a:cubicBezTo>
                      <a:pt x="22" y="4"/>
                      <a:pt x="22" y="4"/>
                      <a:pt x="22" y="4"/>
                    </a:cubicBezTo>
                    <a:cubicBezTo>
                      <a:pt x="22" y="3"/>
                      <a:pt x="22" y="3"/>
                      <a:pt x="22" y="3"/>
                    </a:cubicBezTo>
                    <a:cubicBezTo>
                      <a:pt x="22" y="3"/>
                      <a:pt x="22" y="3"/>
                      <a:pt x="22" y="3"/>
                    </a:cubicBezTo>
                    <a:cubicBezTo>
                      <a:pt x="22" y="3"/>
                      <a:pt x="22" y="3"/>
                      <a:pt x="22" y="3"/>
                    </a:cubicBezTo>
                    <a:cubicBezTo>
                      <a:pt x="23" y="3"/>
                      <a:pt x="23" y="3"/>
                      <a:pt x="23" y="3"/>
                    </a:cubicBezTo>
                    <a:cubicBezTo>
                      <a:pt x="23" y="3"/>
                      <a:pt x="23" y="3"/>
                      <a:pt x="23" y="3"/>
                    </a:cubicBezTo>
                    <a:cubicBezTo>
                      <a:pt x="24" y="2"/>
                      <a:pt x="24" y="2"/>
                      <a:pt x="24" y="2"/>
                    </a:cubicBezTo>
                    <a:cubicBezTo>
                      <a:pt x="22" y="2"/>
                      <a:pt x="20" y="2"/>
                      <a:pt x="18" y="1"/>
                    </a:cubicBezTo>
                    <a:cubicBezTo>
                      <a:pt x="16" y="1"/>
                      <a:pt x="16" y="1"/>
                      <a:pt x="16" y="1"/>
                    </a:cubicBezTo>
                    <a:cubicBezTo>
                      <a:pt x="14" y="2"/>
                      <a:pt x="12" y="3"/>
                      <a:pt x="11" y="3"/>
                    </a:cubicBezTo>
                    <a:cubicBezTo>
                      <a:pt x="8" y="4"/>
                      <a:pt x="7" y="4"/>
                      <a:pt x="7" y="4"/>
                    </a:cubicBezTo>
                    <a:cubicBezTo>
                      <a:pt x="7" y="4"/>
                      <a:pt x="8" y="3"/>
                      <a:pt x="11" y="2"/>
                    </a:cubicBezTo>
                    <a:cubicBezTo>
                      <a:pt x="11" y="1"/>
                      <a:pt x="11" y="1"/>
                      <a:pt x="12" y="1"/>
                    </a:cubicBezTo>
                    <a:cubicBezTo>
                      <a:pt x="10" y="1"/>
                      <a:pt x="9" y="0"/>
                      <a:pt x="7" y="0"/>
                    </a:cubicBezTo>
                    <a:cubicBezTo>
                      <a:pt x="7" y="0"/>
                      <a:pt x="6" y="0"/>
                      <a:pt x="6" y="0"/>
                    </a:cubicBezTo>
                    <a:cubicBezTo>
                      <a:pt x="5" y="0"/>
                      <a:pt x="5" y="0"/>
                      <a:pt x="4"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8" name="Oval 623">
                <a:extLst>
                  <a:ext uri="{FF2B5EF4-FFF2-40B4-BE49-F238E27FC236}">
                    <a16:creationId xmlns:a16="http://schemas.microsoft.com/office/drawing/2014/main" id="{4FF949D1-A14C-4ED9-8F0E-98659191BDC4}"/>
                  </a:ext>
                </a:extLst>
              </p:cNvPr>
              <p:cNvSpPr>
                <a:spLocks noChangeArrowheads="1"/>
              </p:cNvSpPr>
              <p:nvPr/>
            </p:nvSpPr>
            <p:spPr bwMode="auto">
              <a:xfrm>
                <a:off x="1943" y="2264"/>
                <a:ext cx="1" cy="1"/>
              </a:xfrm>
              <a:prstGeom prst="ellipse">
                <a:avLst/>
              </a:pr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9" name="Freeform 624">
                <a:extLst>
                  <a:ext uri="{FF2B5EF4-FFF2-40B4-BE49-F238E27FC236}">
                    <a16:creationId xmlns:a16="http://schemas.microsoft.com/office/drawing/2014/main" id="{F080A940-C697-439F-9DFF-6E0F4E60AE29}"/>
                  </a:ext>
                </a:extLst>
              </p:cNvPr>
              <p:cNvSpPr>
                <a:spLocks noEditPoints="1"/>
              </p:cNvSpPr>
              <p:nvPr/>
            </p:nvSpPr>
            <p:spPr bwMode="auto">
              <a:xfrm>
                <a:off x="1922" y="2359"/>
                <a:ext cx="19" cy="0"/>
              </a:xfrm>
              <a:custGeom>
                <a:avLst/>
                <a:gdLst>
                  <a:gd name="T0" fmla="*/ 0 w 8"/>
                  <a:gd name="T1" fmla="*/ 0 w 8"/>
                  <a:gd name="T2" fmla="*/ 0 w 8"/>
                  <a:gd name="T3" fmla="*/ 0 w 8"/>
                  <a:gd name="T4" fmla="*/ 8 w 8"/>
                  <a:gd name="T5" fmla="*/ 8 w 8"/>
                  <a:gd name="T6" fmla="*/ 8 w 8"/>
                  <a:gd name="T7" fmla="*/ 8 w 8"/>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8">
                    <a:moveTo>
                      <a:pt x="0" y="0"/>
                    </a:moveTo>
                    <a:cubicBezTo>
                      <a:pt x="0" y="0"/>
                      <a:pt x="0" y="0"/>
                      <a:pt x="0" y="0"/>
                    </a:cubicBezTo>
                    <a:cubicBezTo>
                      <a:pt x="0" y="0"/>
                      <a:pt x="0" y="0"/>
                      <a:pt x="0" y="0"/>
                    </a:cubicBezTo>
                    <a:cubicBezTo>
                      <a:pt x="0" y="0"/>
                      <a:pt x="0" y="0"/>
                      <a:pt x="0" y="0"/>
                    </a:cubicBezTo>
                    <a:moveTo>
                      <a:pt x="8" y="0"/>
                    </a:moveTo>
                    <a:cubicBezTo>
                      <a:pt x="8" y="0"/>
                      <a:pt x="8" y="0"/>
                      <a:pt x="8" y="0"/>
                    </a:cubicBezTo>
                    <a:cubicBezTo>
                      <a:pt x="8" y="0"/>
                      <a:pt x="8" y="0"/>
                      <a:pt x="8" y="0"/>
                    </a:cubicBezTo>
                    <a:cubicBezTo>
                      <a:pt x="8" y="0"/>
                      <a:pt x="8" y="0"/>
                      <a:pt x="8"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0" name="Freeform 625">
                <a:extLst>
                  <a:ext uri="{FF2B5EF4-FFF2-40B4-BE49-F238E27FC236}">
                    <a16:creationId xmlns:a16="http://schemas.microsoft.com/office/drawing/2014/main" id="{0AFADC28-A53B-4C84-A3E6-EB837C6D8B1F}"/>
                  </a:ext>
                </a:extLst>
              </p:cNvPr>
              <p:cNvSpPr>
                <a:spLocks/>
              </p:cNvSpPr>
              <p:nvPr/>
            </p:nvSpPr>
            <p:spPr bwMode="auto">
              <a:xfrm>
                <a:off x="1860" y="2309"/>
                <a:ext cx="21" cy="9"/>
              </a:xfrm>
              <a:custGeom>
                <a:avLst/>
                <a:gdLst>
                  <a:gd name="T0" fmla="*/ 8 w 9"/>
                  <a:gd name="T1" fmla="*/ 0 h 4"/>
                  <a:gd name="T2" fmla="*/ 8 w 9"/>
                  <a:gd name="T3" fmla="*/ 0 h 4"/>
                  <a:gd name="T4" fmla="*/ 6 w 9"/>
                  <a:gd name="T5" fmla="*/ 0 h 4"/>
                  <a:gd name="T6" fmla="*/ 5 w 9"/>
                  <a:gd name="T7" fmla="*/ 0 h 4"/>
                  <a:gd name="T8" fmla="*/ 3 w 9"/>
                  <a:gd name="T9" fmla="*/ 1 h 4"/>
                  <a:gd name="T10" fmla="*/ 0 w 9"/>
                  <a:gd name="T11" fmla="*/ 4 h 4"/>
                  <a:gd name="T12" fmla="*/ 2 w 9"/>
                  <a:gd name="T13" fmla="*/ 3 h 4"/>
                  <a:gd name="T14" fmla="*/ 9 w 9"/>
                  <a:gd name="T15" fmla="*/ 0 h 4"/>
                  <a:gd name="T16" fmla="*/ 9 w 9"/>
                  <a:gd name="T17" fmla="*/ 0 h 4"/>
                  <a:gd name="T18" fmla="*/ 8 w 9"/>
                  <a:gd name="T19" fmla="*/ 0 h 4"/>
                  <a:gd name="T20" fmla="*/ 8 w 9"/>
                  <a:gd name="T21" fmla="*/ 0 h 4"/>
                  <a:gd name="T22" fmla="*/ 8 w 9"/>
                  <a:gd name="T23" fmla="*/ 0 h 4"/>
                  <a:gd name="T24" fmla="*/ 8 w 9"/>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4">
                    <a:moveTo>
                      <a:pt x="8" y="0"/>
                    </a:moveTo>
                    <a:cubicBezTo>
                      <a:pt x="8" y="0"/>
                      <a:pt x="8" y="0"/>
                      <a:pt x="8" y="0"/>
                    </a:cubicBezTo>
                    <a:cubicBezTo>
                      <a:pt x="6" y="0"/>
                      <a:pt x="6" y="0"/>
                      <a:pt x="6" y="0"/>
                    </a:cubicBezTo>
                    <a:cubicBezTo>
                      <a:pt x="5" y="0"/>
                      <a:pt x="5" y="0"/>
                      <a:pt x="5" y="0"/>
                    </a:cubicBezTo>
                    <a:cubicBezTo>
                      <a:pt x="3" y="1"/>
                      <a:pt x="3" y="1"/>
                      <a:pt x="3" y="1"/>
                    </a:cubicBezTo>
                    <a:cubicBezTo>
                      <a:pt x="2" y="2"/>
                      <a:pt x="1" y="3"/>
                      <a:pt x="0" y="4"/>
                    </a:cubicBezTo>
                    <a:cubicBezTo>
                      <a:pt x="1" y="3"/>
                      <a:pt x="2" y="3"/>
                      <a:pt x="2" y="3"/>
                    </a:cubicBezTo>
                    <a:cubicBezTo>
                      <a:pt x="5" y="2"/>
                      <a:pt x="7" y="1"/>
                      <a:pt x="9" y="0"/>
                    </a:cubicBezTo>
                    <a:cubicBezTo>
                      <a:pt x="9" y="0"/>
                      <a:pt x="9" y="0"/>
                      <a:pt x="9" y="0"/>
                    </a:cubicBezTo>
                    <a:cubicBezTo>
                      <a:pt x="8" y="0"/>
                      <a:pt x="8" y="0"/>
                      <a:pt x="8" y="0"/>
                    </a:cubicBezTo>
                    <a:cubicBezTo>
                      <a:pt x="8" y="0"/>
                      <a:pt x="8" y="0"/>
                      <a:pt x="8" y="0"/>
                    </a:cubicBezTo>
                    <a:cubicBezTo>
                      <a:pt x="8" y="0"/>
                      <a:pt x="8" y="0"/>
                      <a:pt x="8" y="0"/>
                    </a:cubicBezTo>
                    <a:cubicBezTo>
                      <a:pt x="8" y="0"/>
                      <a:pt x="8" y="0"/>
                      <a:pt x="8"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1" name="Freeform 626">
                <a:extLst>
                  <a:ext uri="{FF2B5EF4-FFF2-40B4-BE49-F238E27FC236}">
                    <a16:creationId xmlns:a16="http://schemas.microsoft.com/office/drawing/2014/main" id="{8E5CC086-6FAD-428B-A0CD-EF7E2CC814BF}"/>
                  </a:ext>
                </a:extLst>
              </p:cNvPr>
              <p:cNvSpPr>
                <a:spLocks/>
              </p:cNvSpPr>
              <p:nvPr/>
            </p:nvSpPr>
            <p:spPr bwMode="auto">
              <a:xfrm>
                <a:off x="1843" y="2311"/>
                <a:ext cx="24" cy="17"/>
              </a:xfrm>
              <a:custGeom>
                <a:avLst/>
                <a:gdLst>
                  <a:gd name="T0" fmla="*/ 10 w 10"/>
                  <a:gd name="T1" fmla="*/ 0 h 7"/>
                  <a:gd name="T2" fmla="*/ 8 w 10"/>
                  <a:gd name="T3" fmla="*/ 0 h 7"/>
                  <a:gd name="T4" fmla="*/ 7 w 10"/>
                  <a:gd name="T5" fmla="*/ 0 h 7"/>
                  <a:gd name="T6" fmla="*/ 7 w 10"/>
                  <a:gd name="T7" fmla="*/ 0 h 7"/>
                  <a:gd name="T8" fmla="*/ 5 w 10"/>
                  <a:gd name="T9" fmla="*/ 1 h 7"/>
                  <a:gd name="T10" fmla="*/ 4 w 10"/>
                  <a:gd name="T11" fmla="*/ 1 h 7"/>
                  <a:gd name="T12" fmla="*/ 4 w 10"/>
                  <a:gd name="T13" fmla="*/ 1 h 7"/>
                  <a:gd name="T14" fmla="*/ 4 w 10"/>
                  <a:gd name="T15" fmla="*/ 2 h 7"/>
                  <a:gd name="T16" fmla="*/ 2 w 10"/>
                  <a:gd name="T17" fmla="*/ 2 h 7"/>
                  <a:gd name="T18" fmla="*/ 2 w 10"/>
                  <a:gd name="T19" fmla="*/ 2 h 7"/>
                  <a:gd name="T20" fmla="*/ 2 w 10"/>
                  <a:gd name="T21" fmla="*/ 2 h 7"/>
                  <a:gd name="T22" fmla="*/ 1 w 10"/>
                  <a:gd name="T23" fmla="*/ 3 h 7"/>
                  <a:gd name="T24" fmla="*/ 0 w 10"/>
                  <a:gd name="T25" fmla="*/ 7 h 7"/>
                  <a:gd name="T26" fmla="*/ 7 w 10"/>
                  <a:gd name="T27" fmla="*/ 3 h 7"/>
                  <a:gd name="T28" fmla="*/ 10 w 10"/>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7">
                    <a:moveTo>
                      <a:pt x="10" y="0"/>
                    </a:moveTo>
                    <a:cubicBezTo>
                      <a:pt x="8" y="0"/>
                      <a:pt x="8" y="0"/>
                      <a:pt x="8" y="0"/>
                    </a:cubicBezTo>
                    <a:cubicBezTo>
                      <a:pt x="7" y="0"/>
                      <a:pt x="7" y="0"/>
                      <a:pt x="7" y="0"/>
                    </a:cubicBezTo>
                    <a:cubicBezTo>
                      <a:pt x="7" y="0"/>
                      <a:pt x="7" y="0"/>
                      <a:pt x="7" y="0"/>
                    </a:cubicBezTo>
                    <a:cubicBezTo>
                      <a:pt x="5" y="1"/>
                      <a:pt x="5" y="1"/>
                      <a:pt x="5" y="1"/>
                    </a:cubicBezTo>
                    <a:cubicBezTo>
                      <a:pt x="4" y="1"/>
                      <a:pt x="4" y="1"/>
                      <a:pt x="4" y="1"/>
                    </a:cubicBezTo>
                    <a:cubicBezTo>
                      <a:pt x="4" y="1"/>
                      <a:pt x="4" y="1"/>
                      <a:pt x="4" y="1"/>
                    </a:cubicBezTo>
                    <a:cubicBezTo>
                      <a:pt x="4" y="2"/>
                      <a:pt x="4" y="2"/>
                      <a:pt x="4" y="2"/>
                    </a:cubicBezTo>
                    <a:cubicBezTo>
                      <a:pt x="2" y="2"/>
                      <a:pt x="2" y="2"/>
                      <a:pt x="2" y="2"/>
                    </a:cubicBezTo>
                    <a:cubicBezTo>
                      <a:pt x="2" y="2"/>
                      <a:pt x="2" y="2"/>
                      <a:pt x="2" y="2"/>
                    </a:cubicBezTo>
                    <a:cubicBezTo>
                      <a:pt x="2" y="2"/>
                      <a:pt x="2" y="2"/>
                      <a:pt x="2" y="2"/>
                    </a:cubicBezTo>
                    <a:cubicBezTo>
                      <a:pt x="1" y="3"/>
                      <a:pt x="1" y="3"/>
                      <a:pt x="1" y="3"/>
                    </a:cubicBezTo>
                    <a:cubicBezTo>
                      <a:pt x="1" y="4"/>
                      <a:pt x="0" y="5"/>
                      <a:pt x="0" y="7"/>
                    </a:cubicBezTo>
                    <a:cubicBezTo>
                      <a:pt x="2" y="5"/>
                      <a:pt x="5" y="4"/>
                      <a:pt x="7" y="3"/>
                    </a:cubicBezTo>
                    <a:cubicBezTo>
                      <a:pt x="8" y="2"/>
                      <a:pt x="9" y="1"/>
                      <a:pt x="10"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2" name="Freeform 627">
                <a:extLst>
                  <a:ext uri="{FF2B5EF4-FFF2-40B4-BE49-F238E27FC236}">
                    <a16:creationId xmlns:a16="http://schemas.microsoft.com/office/drawing/2014/main" id="{AD80618D-5E87-4494-8B68-7BB6F908DCD3}"/>
                  </a:ext>
                </a:extLst>
              </p:cNvPr>
              <p:cNvSpPr>
                <a:spLocks/>
              </p:cNvSpPr>
              <p:nvPr/>
            </p:nvSpPr>
            <p:spPr bwMode="auto">
              <a:xfrm>
                <a:off x="1841" y="2318"/>
                <a:ext cx="5" cy="10"/>
              </a:xfrm>
              <a:custGeom>
                <a:avLst/>
                <a:gdLst>
                  <a:gd name="T0" fmla="*/ 2 w 2"/>
                  <a:gd name="T1" fmla="*/ 0 h 4"/>
                  <a:gd name="T2" fmla="*/ 2 w 2"/>
                  <a:gd name="T3" fmla="*/ 0 h 4"/>
                  <a:gd name="T4" fmla="*/ 1 w 2"/>
                  <a:gd name="T5" fmla="*/ 0 h 4"/>
                  <a:gd name="T6" fmla="*/ 1 w 2"/>
                  <a:gd name="T7" fmla="*/ 0 h 4"/>
                  <a:gd name="T8" fmla="*/ 0 w 2"/>
                  <a:gd name="T9" fmla="*/ 4 h 4"/>
                  <a:gd name="T10" fmla="*/ 1 w 2"/>
                  <a:gd name="T11" fmla="*/ 4 h 4"/>
                  <a:gd name="T12" fmla="*/ 2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2" y="0"/>
                    </a:moveTo>
                    <a:cubicBezTo>
                      <a:pt x="2" y="0"/>
                      <a:pt x="2" y="0"/>
                      <a:pt x="2" y="0"/>
                    </a:cubicBezTo>
                    <a:cubicBezTo>
                      <a:pt x="1" y="0"/>
                      <a:pt x="1" y="0"/>
                      <a:pt x="1" y="0"/>
                    </a:cubicBezTo>
                    <a:cubicBezTo>
                      <a:pt x="1" y="0"/>
                      <a:pt x="1" y="0"/>
                      <a:pt x="1" y="0"/>
                    </a:cubicBezTo>
                    <a:cubicBezTo>
                      <a:pt x="1" y="2"/>
                      <a:pt x="0" y="3"/>
                      <a:pt x="0" y="4"/>
                    </a:cubicBezTo>
                    <a:cubicBezTo>
                      <a:pt x="0" y="4"/>
                      <a:pt x="1" y="4"/>
                      <a:pt x="1" y="4"/>
                    </a:cubicBezTo>
                    <a:cubicBezTo>
                      <a:pt x="1" y="2"/>
                      <a:pt x="2" y="1"/>
                      <a:pt x="2"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3" name="Freeform 628">
                <a:extLst>
                  <a:ext uri="{FF2B5EF4-FFF2-40B4-BE49-F238E27FC236}">
                    <a16:creationId xmlns:a16="http://schemas.microsoft.com/office/drawing/2014/main" id="{D3147416-56F3-4C4C-A5EE-9D5F2A784F03}"/>
                  </a:ext>
                </a:extLst>
              </p:cNvPr>
              <p:cNvSpPr>
                <a:spLocks/>
              </p:cNvSpPr>
              <p:nvPr/>
            </p:nvSpPr>
            <p:spPr bwMode="auto">
              <a:xfrm>
                <a:off x="1838" y="2318"/>
                <a:ext cx="5" cy="12"/>
              </a:xfrm>
              <a:custGeom>
                <a:avLst/>
                <a:gdLst>
                  <a:gd name="T0" fmla="*/ 2 w 2"/>
                  <a:gd name="T1" fmla="*/ 0 h 5"/>
                  <a:gd name="T2" fmla="*/ 2 w 2"/>
                  <a:gd name="T3" fmla="*/ 1 h 5"/>
                  <a:gd name="T4" fmla="*/ 1 w 2"/>
                  <a:gd name="T5" fmla="*/ 1 h 5"/>
                  <a:gd name="T6" fmla="*/ 0 w 2"/>
                  <a:gd name="T7" fmla="*/ 5 h 5"/>
                  <a:gd name="T8" fmla="*/ 1 w 2"/>
                  <a:gd name="T9" fmla="*/ 4 h 5"/>
                  <a:gd name="T10" fmla="*/ 2 w 2"/>
                  <a:gd name="T11" fmla="*/ 0 h 5"/>
                </a:gdLst>
                <a:ahLst/>
                <a:cxnLst>
                  <a:cxn ang="0">
                    <a:pos x="T0" y="T1"/>
                  </a:cxn>
                  <a:cxn ang="0">
                    <a:pos x="T2" y="T3"/>
                  </a:cxn>
                  <a:cxn ang="0">
                    <a:pos x="T4" y="T5"/>
                  </a:cxn>
                  <a:cxn ang="0">
                    <a:pos x="T6" y="T7"/>
                  </a:cxn>
                  <a:cxn ang="0">
                    <a:pos x="T8" y="T9"/>
                  </a:cxn>
                  <a:cxn ang="0">
                    <a:pos x="T10" y="T11"/>
                  </a:cxn>
                </a:cxnLst>
                <a:rect l="0" t="0" r="r" b="b"/>
                <a:pathLst>
                  <a:path w="2" h="5">
                    <a:moveTo>
                      <a:pt x="2" y="0"/>
                    </a:moveTo>
                    <a:cubicBezTo>
                      <a:pt x="2" y="1"/>
                      <a:pt x="2" y="1"/>
                      <a:pt x="2" y="1"/>
                    </a:cubicBezTo>
                    <a:cubicBezTo>
                      <a:pt x="1" y="1"/>
                      <a:pt x="1" y="1"/>
                      <a:pt x="1" y="1"/>
                    </a:cubicBezTo>
                    <a:cubicBezTo>
                      <a:pt x="1" y="2"/>
                      <a:pt x="1" y="3"/>
                      <a:pt x="0" y="5"/>
                    </a:cubicBezTo>
                    <a:cubicBezTo>
                      <a:pt x="0" y="4"/>
                      <a:pt x="1" y="4"/>
                      <a:pt x="1" y="4"/>
                    </a:cubicBezTo>
                    <a:cubicBezTo>
                      <a:pt x="1" y="3"/>
                      <a:pt x="2" y="2"/>
                      <a:pt x="2"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4" name="Freeform 629">
                <a:extLst>
                  <a:ext uri="{FF2B5EF4-FFF2-40B4-BE49-F238E27FC236}">
                    <a16:creationId xmlns:a16="http://schemas.microsoft.com/office/drawing/2014/main" id="{A8375C27-F2AD-4FED-A881-473063074703}"/>
                  </a:ext>
                </a:extLst>
              </p:cNvPr>
              <p:cNvSpPr>
                <a:spLocks/>
              </p:cNvSpPr>
              <p:nvPr/>
            </p:nvSpPr>
            <p:spPr bwMode="auto">
              <a:xfrm>
                <a:off x="1829" y="2321"/>
                <a:ext cx="12" cy="14"/>
              </a:xfrm>
              <a:custGeom>
                <a:avLst/>
                <a:gdLst>
                  <a:gd name="T0" fmla="*/ 5 w 5"/>
                  <a:gd name="T1" fmla="*/ 0 h 6"/>
                  <a:gd name="T2" fmla="*/ 3 w 5"/>
                  <a:gd name="T3" fmla="*/ 1 h 6"/>
                  <a:gd name="T4" fmla="*/ 3 w 5"/>
                  <a:gd name="T5" fmla="*/ 2 h 6"/>
                  <a:gd name="T6" fmla="*/ 0 w 5"/>
                  <a:gd name="T7" fmla="*/ 6 h 6"/>
                  <a:gd name="T8" fmla="*/ 4 w 5"/>
                  <a:gd name="T9" fmla="*/ 4 h 6"/>
                  <a:gd name="T10" fmla="*/ 5 w 5"/>
                  <a:gd name="T11" fmla="*/ 0 h 6"/>
                </a:gdLst>
                <a:ahLst/>
                <a:cxnLst>
                  <a:cxn ang="0">
                    <a:pos x="T0" y="T1"/>
                  </a:cxn>
                  <a:cxn ang="0">
                    <a:pos x="T2" y="T3"/>
                  </a:cxn>
                  <a:cxn ang="0">
                    <a:pos x="T4" y="T5"/>
                  </a:cxn>
                  <a:cxn ang="0">
                    <a:pos x="T6" y="T7"/>
                  </a:cxn>
                  <a:cxn ang="0">
                    <a:pos x="T8" y="T9"/>
                  </a:cxn>
                  <a:cxn ang="0">
                    <a:pos x="T10" y="T11"/>
                  </a:cxn>
                </a:cxnLst>
                <a:rect l="0" t="0" r="r" b="b"/>
                <a:pathLst>
                  <a:path w="5" h="6">
                    <a:moveTo>
                      <a:pt x="5" y="0"/>
                    </a:moveTo>
                    <a:cubicBezTo>
                      <a:pt x="3" y="1"/>
                      <a:pt x="3" y="1"/>
                      <a:pt x="3" y="1"/>
                    </a:cubicBezTo>
                    <a:cubicBezTo>
                      <a:pt x="3" y="2"/>
                      <a:pt x="3" y="2"/>
                      <a:pt x="3" y="2"/>
                    </a:cubicBezTo>
                    <a:cubicBezTo>
                      <a:pt x="1" y="3"/>
                      <a:pt x="0" y="4"/>
                      <a:pt x="0" y="6"/>
                    </a:cubicBezTo>
                    <a:cubicBezTo>
                      <a:pt x="1" y="5"/>
                      <a:pt x="3" y="4"/>
                      <a:pt x="4" y="4"/>
                    </a:cubicBezTo>
                    <a:cubicBezTo>
                      <a:pt x="5" y="2"/>
                      <a:pt x="5" y="1"/>
                      <a:pt x="5"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5" name="Freeform 630">
                <a:extLst>
                  <a:ext uri="{FF2B5EF4-FFF2-40B4-BE49-F238E27FC236}">
                    <a16:creationId xmlns:a16="http://schemas.microsoft.com/office/drawing/2014/main" id="{2FD73ECB-2FB5-433E-B0F0-222140DAE527}"/>
                  </a:ext>
                </a:extLst>
              </p:cNvPr>
              <p:cNvSpPr>
                <a:spLocks noEditPoints="1"/>
              </p:cNvSpPr>
              <p:nvPr/>
            </p:nvSpPr>
            <p:spPr bwMode="auto">
              <a:xfrm>
                <a:off x="1910" y="2323"/>
                <a:ext cx="102" cy="52"/>
              </a:xfrm>
              <a:custGeom>
                <a:avLst/>
                <a:gdLst>
                  <a:gd name="T0" fmla="*/ 31 w 43"/>
                  <a:gd name="T1" fmla="*/ 12 h 22"/>
                  <a:gd name="T2" fmla="*/ 3 w 43"/>
                  <a:gd name="T3" fmla="*/ 0 h 22"/>
                  <a:gd name="T4" fmla="*/ 2 w 43"/>
                  <a:gd name="T5" fmla="*/ 1 h 22"/>
                  <a:gd name="T6" fmla="*/ 2 w 43"/>
                  <a:gd name="T7" fmla="*/ 6 h 22"/>
                  <a:gd name="T8" fmla="*/ 12 w 43"/>
                  <a:gd name="T9" fmla="*/ 10 h 22"/>
                  <a:gd name="T10" fmla="*/ 17 w 43"/>
                  <a:gd name="T11" fmla="*/ 13 h 22"/>
                  <a:gd name="T12" fmla="*/ 23 w 43"/>
                  <a:gd name="T13" fmla="*/ 15 h 22"/>
                  <a:gd name="T14" fmla="*/ 31 w 43"/>
                  <a:gd name="T15" fmla="*/ 16 h 22"/>
                  <a:gd name="T16" fmla="*/ 42 w 43"/>
                  <a:gd name="T17" fmla="*/ 15 h 22"/>
                  <a:gd name="T18" fmla="*/ 42 w 43"/>
                  <a:gd name="T19" fmla="*/ 15 h 22"/>
                  <a:gd name="T20" fmla="*/ 36 w 43"/>
                  <a:gd name="T21" fmla="*/ 19 h 22"/>
                  <a:gd name="T22" fmla="*/ 28 w 43"/>
                  <a:gd name="T23" fmla="*/ 21 h 22"/>
                  <a:gd name="T24" fmla="*/ 33 w 43"/>
                  <a:gd name="T25" fmla="*/ 22 h 22"/>
                  <a:gd name="T26" fmla="*/ 36 w 43"/>
                  <a:gd name="T27" fmla="*/ 20 h 22"/>
                  <a:gd name="T28" fmla="*/ 36 w 43"/>
                  <a:gd name="T29" fmla="*/ 20 h 22"/>
                  <a:gd name="T30" fmla="*/ 37 w 43"/>
                  <a:gd name="T31" fmla="*/ 20 h 22"/>
                  <a:gd name="T32" fmla="*/ 39 w 43"/>
                  <a:gd name="T33" fmla="*/ 18 h 22"/>
                  <a:gd name="T34" fmla="*/ 40 w 43"/>
                  <a:gd name="T35" fmla="*/ 18 h 22"/>
                  <a:gd name="T36" fmla="*/ 43 w 43"/>
                  <a:gd name="T37" fmla="*/ 15 h 22"/>
                  <a:gd name="T38" fmla="*/ 42 w 43"/>
                  <a:gd name="T39" fmla="*/ 15 h 22"/>
                  <a:gd name="T40" fmla="*/ 36 w 43"/>
                  <a:gd name="T41" fmla="*/ 13 h 22"/>
                  <a:gd name="T42" fmla="*/ 33 w 43"/>
                  <a:gd name="T43" fmla="*/ 13 h 22"/>
                  <a:gd name="T44" fmla="*/ 31 w 43"/>
                  <a:gd name="T45" fmla="*/ 12 h 22"/>
                  <a:gd name="T46" fmla="*/ 31 w 43"/>
                  <a:gd name="T47" fmla="*/ 12 h 22"/>
                  <a:gd name="T48" fmla="*/ 31 w 43"/>
                  <a:gd name="T49" fmla="*/ 12 h 22"/>
                  <a:gd name="T50" fmla="*/ 31 w 43"/>
                  <a:gd name="T51" fmla="*/ 12 h 22"/>
                  <a:gd name="T52" fmla="*/ 27 w 43"/>
                  <a:gd name="T53" fmla="*/ 11 h 22"/>
                  <a:gd name="T54" fmla="*/ 26 w 43"/>
                  <a:gd name="T55" fmla="*/ 11 h 22"/>
                  <a:gd name="T56" fmla="*/ 27 w 43"/>
                  <a:gd name="T57" fmla="*/ 11 h 22"/>
                  <a:gd name="T58" fmla="*/ 27 w 43"/>
                  <a:gd name="T59" fmla="*/ 11 h 22"/>
                  <a:gd name="T60" fmla="*/ 24 w 43"/>
                  <a:gd name="T61" fmla="*/ 10 h 22"/>
                  <a:gd name="T62" fmla="*/ 24 w 43"/>
                  <a:gd name="T63" fmla="*/ 10 h 22"/>
                  <a:gd name="T64" fmla="*/ 24 w 43"/>
                  <a:gd name="T65" fmla="*/ 10 h 22"/>
                  <a:gd name="T66" fmla="*/ 23 w 43"/>
                  <a:gd name="T67" fmla="*/ 9 h 22"/>
                  <a:gd name="T68" fmla="*/ 22 w 43"/>
                  <a:gd name="T69" fmla="*/ 8 h 22"/>
                  <a:gd name="T70" fmla="*/ 22 w 43"/>
                  <a:gd name="T71" fmla="*/ 8 h 22"/>
                  <a:gd name="T72" fmla="*/ 22 w 43"/>
                  <a:gd name="T73" fmla="*/ 8 h 22"/>
                  <a:gd name="T74" fmla="*/ 21 w 43"/>
                  <a:gd name="T75" fmla="*/ 8 h 22"/>
                  <a:gd name="T76" fmla="*/ 19 w 43"/>
                  <a:gd name="T77" fmla="*/ 7 h 22"/>
                  <a:gd name="T78" fmla="*/ 17 w 43"/>
                  <a:gd name="T79" fmla="*/ 6 h 22"/>
                  <a:gd name="T80" fmla="*/ 14 w 43"/>
                  <a:gd name="T81" fmla="*/ 4 h 22"/>
                  <a:gd name="T82" fmla="*/ 12 w 43"/>
                  <a:gd name="T83" fmla="*/ 3 h 22"/>
                  <a:gd name="T84" fmla="*/ 12 w 43"/>
                  <a:gd name="T85" fmla="*/ 2 h 22"/>
                  <a:gd name="T86" fmla="*/ 11 w 43"/>
                  <a:gd name="T87" fmla="*/ 2 h 22"/>
                  <a:gd name="T88" fmla="*/ 9 w 43"/>
                  <a:gd name="T89" fmla="*/ 1 h 22"/>
                  <a:gd name="T90" fmla="*/ 6 w 43"/>
                  <a:gd name="T9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 h="22">
                    <a:moveTo>
                      <a:pt x="31" y="12"/>
                    </a:moveTo>
                    <a:cubicBezTo>
                      <a:pt x="31" y="12"/>
                      <a:pt x="31" y="12"/>
                      <a:pt x="31" y="12"/>
                    </a:cubicBezTo>
                    <a:cubicBezTo>
                      <a:pt x="31" y="12"/>
                      <a:pt x="31" y="12"/>
                      <a:pt x="31" y="12"/>
                    </a:cubicBezTo>
                    <a:moveTo>
                      <a:pt x="3" y="0"/>
                    </a:moveTo>
                    <a:cubicBezTo>
                      <a:pt x="3" y="0"/>
                      <a:pt x="3" y="0"/>
                      <a:pt x="2" y="0"/>
                    </a:cubicBezTo>
                    <a:cubicBezTo>
                      <a:pt x="2" y="0"/>
                      <a:pt x="2" y="1"/>
                      <a:pt x="2" y="1"/>
                    </a:cubicBezTo>
                    <a:cubicBezTo>
                      <a:pt x="1" y="2"/>
                      <a:pt x="1" y="4"/>
                      <a:pt x="0" y="5"/>
                    </a:cubicBezTo>
                    <a:cubicBezTo>
                      <a:pt x="1" y="5"/>
                      <a:pt x="2" y="6"/>
                      <a:pt x="2" y="6"/>
                    </a:cubicBezTo>
                    <a:cubicBezTo>
                      <a:pt x="4" y="7"/>
                      <a:pt x="6" y="8"/>
                      <a:pt x="9" y="9"/>
                    </a:cubicBezTo>
                    <a:cubicBezTo>
                      <a:pt x="10" y="9"/>
                      <a:pt x="11" y="10"/>
                      <a:pt x="12" y="10"/>
                    </a:cubicBezTo>
                    <a:cubicBezTo>
                      <a:pt x="12" y="11"/>
                      <a:pt x="13" y="11"/>
                      <a:pt x="14" y="12"/>
                    </a:cubicBezTo>
                    <a:cubicBezTo>
                      <a:pt x="15" y="12"/>
                      <a:pt x="16" y="13"/>
                      <a:pt x="17" y="13"/>
                    </a:cubicBezTo>
                    <a:cubicBezTo>
                      <a:pt x="18" y="13"/>
                      <a:pt x="19" y="14"/>
                      <a:pt x="20" y="14"/>
                    </a:cubicBezTo>
                    <a:cubicBezTo>
                      <a:pt x="21" y="14"/>
                      <a:pt x="22" y="15"/>
                      <a:pt x="23" y="15"/>
                    </a:cubicBezTo>
                    <a:cubicBezTo>
                      <a:pt x="24" y="15"/>
                      <a:pt x="25" y="15"/>
                      <a:pt x="26" y="15"/>
                    </a:cubicBezTo>
                    <a:cubicBezTo>
                      <a:pt x="27" y="16"/>
                      <a:pt x="29" y="16"/>
                      <a:pt x="31" y="16"/>
                    </a:cubicBezTo>
                    <a:cubicBezTo>
                      <a:pt x="32" y="16"/>
                      <a:pt x="33" y="16"/>
                      <a:pt x="33" y="16"/>
                    </a:cubicBezTo>
                    <a:cubicBezTo>
                      <a:pt x="38" y="16"/>
                      <a:pt x="42" y="15"/>
                      <a:pt x="42" y="15"/>
                    </a:cubicBezTo>
                    <a:cubicBezTo>
                      <a:pt x="42" y="15"/>
                      <a:pt x="42" y="15"/>
                      <a:pt x="42" y="15"/>
                    </a:cubicBezTo>
                    <a:cubicBezTo>
                      <a:pt x="42" y="15"/>
                      <a:pt x="42" y="15"/>
                      <a:pt x="42" y="15"/>
                    </a:cubicBezTo>
                    <a:cubicBezTo>
                      <a:pt x="42" y="15"/>
                      <a:pt x="41" y="16"/>
                      <a:pt x="39" y="17"/>
                    </a:cubicBezTo>
                    <a:cubicBezTo>
                      <a:pt x="38" y="18"/>
                      <a:pt x="37" y="18"/>
                      <a:pt x="36" y="19"/>
                    </a:cubicBezTo>
                    <a:cubicBezTo>
                      <a:pt x="34" y="19"/>
                      <a:pt x="33" y="20"/>
                      <a:pt x="31" y="20"/>
                    </a:cubicBezTo>
                    <a:cubicBezTo>
                      <a:pt x="30" y="20"/>
                      <a:pt x="29" y="21"/>
                      <a:pt x="28" y="21"/>
                    </a:cubicBezTo>
                    <a:cubicBezTo>
                      <a:pt x="29" y="21"/>
                      <a:pt x="31" y="21"/>
                      <a:pt x="33" y="22"/>
                    </a:cubicBezTo>
                    <a:cubicBezTo>
                      <a:pt x="33" y="22"/>
                      <a:pt x="33" y="22"/>
                      <a:pt x="33" y="22"/>
                    </a:cubicBezTo>
                    <a:cubicBezTo>
                      <a:pt x="34" y="21"/>
                      <a:pt x="35" y="21"/>
                      <a:pt x="35" y="21"/>
                    </a:cubicBezTo>
                    <a:cubicBezTo>
                      <a:pt x="36" y="20"/>
                      <a:pt x="36" y="20"/>
                      <a:pt x="36" y="20"/>
                    </a:cubicBezTo>
                    <a:cubicBezTo>
                      <a:pt x="36" y="20"/>
                      <a:pt x="36" y="20"/>
                      <a:pt x="36" y="20"/>
                    </a:cubicBezTo>
                    <a:cubicBezTo>
                      <a:pt x="36" y="20"/>
                      <a:pt x="36" y="20"/>
                      <a:pt x="36" y="20"/>
                    </a:cubicBezTo>
                    <a:cubicBezTo>
                      <a:pt x="37" y="20"/>
                      <a:pt x="37" y="20"/>
                      <a:pt x="37" y="20"/>
                    </a:cubicBezTo>
                    <a:cubicBezTo>
                      <a:pt x="37" y="20"/>
                      <a:pt x="37" y="20"/>
                      <a:pt x="37" y="20"/>
                    </a:cubicBezTo>
                    <a:cubicBezTo>
                      <a:pt x="38" y="19"/>
                      <a:pt x="38" y="19"/>
                      <a:pt x="38" y="19"/>
                    </a:cubicBezTo>
                    <a:cubicBezTo>
                      <a:pt x="39" y="18"/>
                      <a:pt x="39" y="18"/>
                      <a:pt x="39" y="18"/>
                    </a:cubicBezTo>
                    <a:cubicBezTo>
                      <a:pt x="40" y="18"/>
                      <a:pt x="40" y="18"/>
                      <a:pt x="40" y="18"/>
                    </a:cubicBezTo>
                    <a:cubicBezTo>
                      <a:pt x="40" y="18"/>
                      <a:pt x="40" y="18"/>
                      <a:pt x="40" y="18"/>
                    </a:cubicBezTo>
                    <a:cubicBezTo>
                      <a:pt x="41" y="17"/>
                      <a:pt x="42" y="16"/>
                      <a:pt x="42" y="16"/>
                    </a:cubicBezTo>
                    <a:cubicBezTo>
                      <a:pt x="43" y="15"/>
                      <a:pt x="43" y="15"/>
                      <a:pt x="43" y="15"/>
                    </a:cubicBezTo>
                    <a:cubicBezTo>
                      <a:pt x="43" y="15"/>
                      <a:pt x="42" y="15"/>
                      <a:pt x="42" y="15"/>
                    </a:cubicBezTo>
                    <a:cubicBezTo>
                      <a:pt x="42" y="15"/>
                      <a:pt x="42" y="15"/>
                      <a:pt x="42" y="15"/>
                    </a:cubicBezTo>
                    <a:cubicBezTo>
                      <a:pt x="39" y="14"/>
                      <a:pt x="39" y="14"/>
                      <a:pt x="39" y="14"/>
                    </a:cubicBezTo>
                    <a:cubicBezTo>
                      <a:pt x="38" y="14"/>
                      <a:pt x="37" y="13"/>
                      <a:pt x="36" y="13"/>
                    </a:cubicBezTo>
                    <a:cubicBezTo>
                      <a:pt x="35" y="13"/>
                      <a:pt x="35" y="13"/>
                      <a:pt x="34" y="13"/>
                    </a:cubicBezTo>
                    <a:cubicBezTo>
                      <a:pt x="33" y="13"/>
                      <a:pt x="33" y="13"/>
                      <a:pt x="33" y="13"/>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1" y="12"/>
                      <a:pt x="31" y="12"/>
                      <a:pt x="31" y="12"/>
                    </a:cubicBezTo>
                    <a:cubicBezTo>
                      <a:pt x="30" y="12"/>
                      <a:pt x="30" y="12"/>
                      <a:pt x="30" y="12"/>
                    </a:cubicBezTo>
                    <a:cubicBezTo>
                      <a:pt x="29" y="11"/>
                      <a:pt x="28" y="11"/>
                      <a:pt x="27" y="11"/>
                    </a:cubicBezTo>
                    <a:cubicBezTo>
                      <a:pt x="26" y="11"/>
                      <a:pt x="26" y="11"/>
                      <a:pt x="26" y="11"/>
                    </a:cubicBezTo>
                    <a:cubicBezTo>
                      <a:pt x="26" y="11"/>
                      <a:pt x="26" y="11"/>
                      <a:pt x="26" y="11"/>
                    </a:cubicBezTo>
                    <a:cubicBezTo>
                      <a:pt x="26" y="10"/>
                      <a:pt x="26" y="10"/>
                      <a:pt x="26" y="10"/>
                    </a:cubicBezTo>
                    <a:cubicBezTo>
                      <a:pt x="26" y="10"/>
                      <a:pt x="27" y="11"/>
                      <a:pt x="27" y="11"/>
                    </a:cubicBezTo>
                    <a:cubicBezTo>
                      <a:pt x="27" y="11"/>
                      <a:pt x="27" y="11"/>
                      <a:pt x="27" y="11"/>
                    </a:cubicBezTo>
                    <a:cubicBezTo>
                      <a:pt x="27" y="11"/>
                      <a:pt x="27" y="11"/>
                      <a:pt x="27" y="11"/>
                    </a:cubicBezTo>
                    <a:cubicBezTo>
                      <a:pt x="26" y="10"/>
                      <a:pt x="26" y="10"/>
                      <a:pt x="26" y="10"/>
                    </a:cubicBezTo>
                    <a:cubicBezTo>
                      <a:pt x="24" y="10"/>
                      <a:pt x="24" y="10"/>
                      <a:pt x="24" y="10"/>
                    </a:cubicBezTo>
                    <a:cubicBezTo>
                      <a:pt x="24" y="10"/>
                      <a:pt x="24" y="10"/>
                      <a:pt x="24" y="10"/>
                    </a:cubicBezTo>
                    <a:cubicBezTo>
                      <a:pt x="24" y="10"/>
                      <a:pt x="24" y="10"/>
                      <a:pt x="24" y="10"/>
                    </a:cubicBezTo>
                    <a:cubicBezTo>
                      <a:pt x="24" y="9"/>
                      <a:pt x="24" y="9"/>
                      <a:pt x="24" y="9"/>
                    </a:cubicBezTo>
                    <a:cubicBezTo>
                      <a:pt x="24" y="10"/>
                      <a:pt x="24" y="10"/>
                      <a:pt x="24" y="10"/>
                    </a:cubicBezTo>
                    <a:cubicBezTo>
                      <a:pt x="24" y="9"/>
                      <a:pt x="24" y="9"/>
                      <a:pt x="24" y="9"/>
                    </a:cubicBezTo>
                    <a:cubicBezTo>
                      <a:pt x="23" y="9"/>
                      <a:pt x="23" y="9"/>
                      <a:pt x="23" y="9"/>
                    </a:cubicBezTo>
                    <a:cubicBezTo>
                      <a:pt x="23" y="9"/>
                      <a:pt x="23" y="9"/>
                      <a:pt x="23" y="9"/>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2" y="8"/>
                      <a:pt x="22" y="8"/>
                      <a:pt x="22" y="8"/>
                    </a:cubicBezTo>
                    <a:cubicBezTo>
                      <a:pt x="21" y="8"/>
                      <a:pt x="21" y="8"/>
                      <a:pt x="21" y="8"/>
                    </a:cubicBezTo>
                    <a:cubicBezTo>
                      <a:pt x="21" y="8"/>
                      <a:pt x="21" y="8"/>
                      <a:pt x="21" y="8"/>
                    </a:cubicBezTo>
                    <a:cubicBezTo>
                      <a:pt x="19" y="7"/>
                      <a:pt x="19" y="7"/>
                      <a:pt x="19" y="7"/>
                    </a:cubicBezTo>
                    <a:cubicBezTo>
                      <a:pt x="20" y="7"/>
                      <a:pt x="20" y="7"/>
                      <a:pt x="20" y="7"/>
                    </a:cubicBezTo>
                    <a:cubicBezTo>
                      <a:pt x="17" y="6"/>
                      <a:pt x="17" y="6"/>
                      <a:pt x="17" y="6"/>
                    </a:cubicBezTo>
                    <a:cubicBezTo>
                      <a:pt x="17" y="6"/>
                      <a:pt x="17" y="6"/>
                      <a:pt x="17" y="6"/>
                    </a:cubicBezTo>
                    <a:cubicBezTo>
                      <a:pt x="14" y="4"/>
                      <a:pt x="14" y="4"/>
                      <a:pt x="14" y="4"/>
                    </a:cubicBezTo>
                    <a:cubicBezTo>
                      <a:pt x="13" y="3"/>
                      <a:pt x="13" y="3"/>
                      <a:pt x="13" y="3"/>
                    </a:cubicBezTo>
                    <a:cubicBezTo>
                      <a:pt x="12" y="3"/>
                      <a:pt x="12" y="3"/>
                      <a:pt x="12" y="3"/>
                    </a:cubicBezTo>
                    <a:cubicBezTo>
                      <a:pt x="12" y="2"/>
                      <a:pt x="12" y="2"/>
                      <a:pt x="12" y="2"/>
                    </a:cubicBezTo>
                    <a:cubicBezTo>
                      <a:pt x="12" y="2"/>
                      <a:pt x="12" y="2"/>
                      <a:pt x="12" y="2"/>
                    </a:cubicBezTo>
                    <a:cubicBezTo>
                      <a:pt x="12" y="2"/>
                      <a:pt x="12" y="2"/>
                      <a:pt x="12" y="2"/>
                    </a:cubicBezTo>
                    <a:cubicBezTo>
                      <a:pt x="11" y="2"/>
                      <a:pt x="11" y="2"/>
                      <a:pt x="11" y="2"/>
                    </a:cubicBezTo>
                    <a:cubicBezTo>
                      <a:pt x="11" y="2"/>
                      <a:pt x="10" y="2"/>
                      <a:pt x="10" y="1"/>
                    </a:cubicBezTo>
                    <a:cubicBezTo>
                      <a:pt x="9" y="1"/>
                      <a:pt x="9" y="1"/>
                      <a:pt x="9" y="1"/>
                    </a:cubicBezTo>
                    <a:cubicBezTo>
                      <a:pt x="7" y="0"/>
                      <a:pt x="7" y="0"/>
                      <a:pt x="7" y="0"/>
                    </a:cubicBezTo>
                    <a:cubicBezTo>
                      <a:pt x="7" y="0"/>
                      <a:pt x="6" y="0"/>
                      <a:pt x="6" y="0"/>
                    </a:cubicBezTo>
                    <a:cubicBezTo>
                      <a:pt x="5" y="0"/>
                      <a:pt x="4" y="0"/>
                      <a:pt x="3"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6" name="Freeform 631">
                <a:extLst>
                  <a:ext uri="{FF2B5EF4-FFF2-40B4-BE49-F238E27FC236}">
                    <a16:creationId xmlns:a16="http://schemas.microsoft.com/office/drawing/2014/main" id="{ED83D7B6-4F90-4DB7-AA92-3B1D91E60490}"/>
                  </a:ext>
                </a:extLst>
              </p:cNvPr>
              <p:cNvSpPr>
                <a:spLocks/>
              </p:cNvSpPr>
              <p:nvPr/>
            </p:nvSpPr>
            <p:spPr bwMode="auto">
              <a:xfrm>
                <a:off x="1884" y="2323"/>
                <a:ext cx="30" cy="12"/>
              </a:xfrm>
              <a:custGeom>
                <a:avLst/>
                <a:gdLst>
                  <a:gd name="T0" fmla="*/ 13 w 13"/>
                  <a:gd name="T1" fmla="*/ 0 h 5"/>
                  <a:gd name="T2" fmla="*/ 0 w 13"/>
                  <a:gd name="T3" fmla="*/ 2 h 5"/>
                  <a:gd name="T4" fmla="*/ 1 w 13"/>
                  <a:gd name="T5" fmla="*/ 2 h 5"/>
                  <a:gd name="T6" fmla="*/ 7 w 13"/>
                  <a:gd name="T7" fmla="*/ 3 h 5"/>
                  <a:gd name="T8" fmla="*/ 11 w 13"/>
                  <a:gd name="T9" fmla="*/ 5 h 5"/>
                  <a:gd name="T10" fmla="*/ 13 w 13"/>
                  <a:gd name="T11" fmla="*/ 1 h 5"/>
                  <a:gd name="T12" fmla="*/ 13 w 13"/>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3" h="5">
                    <a:moveTo>
                      <a:pt x="13" y="0"/>
                    </a:moveTo>
                    <a:cubicBezTo>
                      <a:pt x="9" y="0"/>
                      <a:pt x="5" y="0"/>
                      <a:pt x="0" y="2"/>
                    </a:cubicBezTo>
                    <a:cubicBezTo>
                      <a:pt x="0" y="2"/>
                      <a:pt x="1" y="2"/>
                      <a:pt x="1" y="2"/>
                    </a:cubicBezTo>
                    <a:cubicBezTo>
                      <a:pt x="3" y="2"/>
                      <a:pt x="5" y="3"/>
                      <a:pt x="7" y="3"/>
                    </a:cubicBezTo>
                    <a:cubicBezTo>
                      <a:pt x="8" y="4"/>
                      <a:pt x="10" y="4"/>
                      <a:pt x="11" y="5"/>
                    </a:cubicBezTo>
                    <a:cubicBezTo>
                      <a:pt x="12" y="4"/>
                      <a:pt x="12" y="2"/>
                      <a:pt x="13" y="1"/>
                    </a:cubicBezTo>
                    <a:cubicBezTo>
                      <a:pt x="13" y="1"/>
                      <a:pt x="13" y="0"/>
                      <a:pt x="13"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7" name="Freeform 632">
                <a:extLst>
                  <a:ext uri="{FF2B5EF4-FFF2-40B4-BE49-F238E27FC236}">
                    <a16:creationId xmlns:a16="http://schemas.microsoft.com/office/drawing/2014/main" id="{A9C9A3DD-0DE7-4404-B8AF-B2B325BD63C1}"/>
                  </a:ext>
                </a:extLst>
              </p:cNvPr>
              <p:cNvSpPr>
                <a:spLocks/>
              </p:cNvSpPr>
              <p:nvPr/>
            </p:nvSpPr>
            <p:spPr bwMode="auto">
              <a:xfrm>
                <a:off x="1903" y="2351"/>
                <a:ext cx="38" cy="17"/>
              </a:xfrm>
              <a:custGeom>
                <a:avLst/>
                <a:gdLst>
                  <a:gd name="T0" fmla="*/ 1 w 16"/>
                  <a:gd name="T1" fmla="*/ 0 h 7"/>
                  <a:gd name="T2" fmla="*/ 0 w 16"/>
                  <a:gd name="T3" fmla="*/ 4 h 7"/>
                  <a:gd name="T4" fmla="*/ 2 w 16"/>
                  <a:gd name="T5" fmla="*/ 5 h 7"/>
                  <a:gd name="T6" fmla="*/ 4 w 16"/>
                  <a:gd name="T7" fmla="*/ 6 h 7"/>
                  <a:gd name="T8" fmla="*/ 14 w 16"/>
                  <a:gd name="T9" fmla="*/ 7 h 7"/>
                  <a:gd name="T10" fmla="*/ 16 w 16"/>
                  <a:gd name="T11" fmla="*/ 7 h 7"/>
                  <a:gd name="T12" fmla="*/ 15 w 16"/>
                  <a:gd name="T13" fmla="*/ 7 h 7"/>
                  <a:gd name="T14" fmla="*/ 11 w 16"/>
                  <a:gd name="T15" fmla="*/ 5 h 7"/>
                  <a:gd name="T16" fmla="*/ 8 w 16"/>
                  <a:gd name="T17" fmla="*/ 4 h 7"/>
                  <a:gd name="T18" fmla="*/ 2 w 16"/>
                  <a:gd name="T19" fmla="*/ 0 h 7"/>
                  <a:gd name="T20" fmla="*/ 1 w 16"/>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7">
                    <a:moveTo>
                      <a:pt x="1" y="0"/>
                    </a:moveTo>
                    <a:cubicBezTo>
                      <a:pt x="1" y="1"/>
                      <a:pt x="0" y="3"/>
                      <a:pt x="0" y="4"/>
                    </a:cubicBezTo>
                    <a:cubicBezTo>
                      <a:pt x="2" y="5"/>
                      <a:pt x="2" y="5"/>
                      <a:pt x="2" y="5"/>
                    </a:cubicBezTo>
                    <a:cubicBezTo>
                      <a:pt x="4" y="6"/>
                      <a:pt x="4" y="6"/>
                      <a:pt x="4" y="6"/>
                    </a:cubicBezTo>
                    <a:cubicBezTo>
                      <a:pt x="7" y="6"/>
                      <a:pt x="11" y="6"/>
                      <a:pt x="14" y="7"/>
                    </a:cubicBezTo>
                    <a:cubicBezTo>
                      <a:pt x="16" y="7"/>
                      <a:pt x="16" y="7"/>
                      <a:pt x="16" y="7"/>
                    </a:cubicBezTo>
                    <a:cubicBezTo>
                      <a:pt x="15" y="7"/>
                      <a:pt x="15" y="7"/>
                      <a:pt x="15" y="7"/>
                    </a:cubicBezTo>
                    <a:cubicBezTo>
                      <a:pt x="14" y="6"/>
                      <a:pt x="12" y="6"/>
                      <a:pt x="11" y="5"/>
                    </a:cubicBezTo>
                    <a:cubicBezTo>
                      <a:pt x="10" y="5"/>
                      <a:pt x="9" y="4"/>
                      <a:pt x="8" y="4"/>
                    </a:cubicBezTo>
                    <a:cubicBezTo>
                      <a:pt x="6" y="3"/>
                      <a:pt x="4" y="1"/>
                      <a:pt x="2" y="0"/>
                    </a:cubicBezTo>
                    <a:cubicBezTo>
                      <a:pt x="2" y="0"/>
                      <a:pt x="1" y="0"/>
                      <a:pt x="1"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8" name="Freeform 633">
                <a:extLst>
                  <a:ext uri="{FF2B5EF4-FFF2-40B4-BE49-F238E27FC236}">
                    <a16:creationId xmlns:a16="http://schemas.microsoft.com/office/drawing/2014/main" id="{9E520DE8-DEB6-4915-A7A4-DAB532FBA265}"/>
                  </a:ext>
                </a:extLst>
              </p:cNvPr>
              <p:cNvSpPr>
                <a:spLocks noEditPoints="1"/>
              </p:cNvSpPr>
              <p:nvPr/>
            </p:nvSpPr>
            <p:spPr bwMode="auto">
              <a:xfrm>
                <a:off x="1846" y="2335"/>
                <a:ext cx="59" cy="26"/>
              </a:xfrm>
              <a:custGeom>
                <a:avLst/>
                <a:gdLst>
                  <a:gd name="T0" fmla="*/ 13 w 25"/>
                  <a:gd name="T1" fmla="*/ 4 h 11"/>
                  <a:gd name="T2" fmla="*/ 13 w 25"/>
                  <a:gd name="T3" fmla="*/ 4 h 11"/>
                  <a:gd name="T4" fmla="*/ 13 w 25"/>
                  <a:gd name="T5" fmla="*/ 4 h 11"/>
                  <a:gd name="T6" fmla="*/ 13 w 25"/>
                  <a:gd name="T7" fmla="*/ 4 h 11"/>
                  <a:gd name="T8" fmla="*/ 13 w 25"/>
                  <a:gd name="T9" fmla="*/ 4 h 11"/>
                  <a:gd name="T10" fmla="*/ 13 w 25"/>
                  <a:gd name="T11" fmla="*/ 4 h 11"/>
                  <a:gd name="T12" fmla="*/ 7 w 25"/>
                  <a:gd name="T13" fmla="*/ 0 h 11"/>
                  <a:gd name="T14" fmla="*/ 1 w 25"/>
                  <a:gd name="T15" fmla="*/ 3 h 11"/>
                  <a:gd name="T16" fmla="*/ 0 w 25"/>
                  <a:gd name="T17" fmla="*/ 6 h 11"/>
                  <a:gd name="T18" fmla="*/ 2 w 25"/>
                  <a:gd name="T19" fmla="*/ 6 h 11"/>
                  <a:gd name="T20" fmla="*/ 3 w 25"/>
                  <a:gd name="T21" fmla="*/ 6 h 11"/>
                  <a:gd name="T22" fmla="*/ 4 w 25"/>
                  <a:gd name="T23" fmla="*/ 6 h 11"/>
                  <a:gd name="T24" fmla="*/ 4 w 25"/>
                  <a:gd name="T25" fmla="*/ 6 h 11"/>
                  <a:gd name="T26" fmla="*/ 8 w 25"/>
                  <a:gd name="T27" fmla="*/ 6 h 11"/>
                  <a:gd name="T28" fmla="*/ 11 w 25"/>
                  <a:gd name="T29" fmla="*/ 6 h 11"/>
                  <a:gd name="T30" fmla="*/ 11 w 25"/>
                  <a:gd name="T31" fmla="*/ 6 h 11"/>
                  <a:gd name="T32" fmla="*/ 11 w 25"/>
                  <a:gd name="T33" fmla="*/ 6 h 11"/>
                  <a:gd name="T34" fmla="*/ 12 w 25"/>
                  <a:gd name="T35" fmla="*/ 6 h 11"/>
                  <a:gd name="T36" fmla="*/ 13 w 25"/>
                  <a:gd name="T37" fmla="*/ 7 h 11"/>
                  <a:gd name="T38" fmla="*/ 13 w 25"/>
                  <a:gd name="T39" fmla="*/ 7 h 11"/>
                  <a:gd name="T40" fmla="*/ 17 w 25"/>
                  <a:gd name="T41" fmla="*/ 8 h 11"/>
                  <a:gd name="T42" fmla="*/ 21 w 25"/>
                  <a:gd name="T43" fmla="*/ 10 h 11"/>
                  <a:gd name="T44" fmla="*/ 24 w 25"/>
                  <a:gd name="T45" fmla="*/ 11 h 11"/>
                  <a:gd name="T46" fmla="*/ 25 w 25"/>
                  <a:gd name="T47" fmla="*/ 7 h 11"/>
                  <a:gd name="T48" fmla="*/ 23 w 25"/>
                  <a:gd name="T49" fmla="*/ 6 h 11"/>
                  <a:gd name="T50" fmla="*/ 20 w 25"/>
                  <a:gd name="T51" fmla="*/ 5 h 11"/>
                  <a:gd name="T52" fmla="*/ 15 w 25"/>
                  <a:gd name="T53" fmla="*/ 2 h 11"/>
                  <a:gd name="T54" fmla="*/ 13 w 25"/>
                  <a:gd name="T55" fmla="*/ 1 h 11"/>
                  <a:gd name="T56" fmla="*/ 12 w 25"/>
                  <a:gd name="T57" fmla="*/ 1 h 11"/>
                  <a:gd name="T58" fmla="*/ 10 w 25"/>
                  <a:gd name="T59" fmla="*/ 1 h 11"/>
                  <a:gd name="T60" fmla="*/ 8 w 25"/>
                  <a:gd name="T61" fmla="*/ 0 h 11"/>
                  <a:gd name="T62" fmla="*/ 7 w 25"/>
                  <a:gd name="T6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 h="11">
                    <a:moveTo>
                      <a:pt x="13" y="4"/>
                    </a:move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moveTo>
                      <a:pt x="7" y="0"/>
                    </a:moveTo>
                    <a:cubicBezTo>
                      <a:pt x="5" y="1"/>
                      <a:pt x="3" y="2"/>
                      <a:pt x="1" y="3"/>
                    </a:cubicBezTo>
                    <a:cubicBezTo>
                      <a:pt x="1" y="4"/>
                      <a:pt x="0" y="5"/>
                      <a:pt x="0" y="6"/>
                    </a:cubicBezTo>
                    <a:cubicBezTo>
                      <a:pt x="2" y="6"/>
                      <a:pt x="2" y="6"/>
                      <a:pt x="2" y="6"/>
                    </a:cubicBezTo>
                    <a:cubicBezTo>
                      <a:pt x="3" y="6"/>
                      <a:pt x="3" y="6"/>
                      <a:pt x="3" y="6"/>
                    </a:cubicBezTo>
                    <a:cubicBezTo>
                      <a:pt x="4" y="6"/>
                      <a:pt x="4" y="6"/>
                      <a:pt x="4" y="6"/>
                    </a:cubicBezTo>
                    <a:cubicBezTo>
                      <a:pt x="4" y="6"/>
                      <a:pt x="4" y="6"/>
                      <a:pt x="4" y="6"/>
                    </a:cubicBezTo>
                    <a:cubicBezTo>
                      <a:pt x="8" y="6"/>
                      <a:pt x="8" y="6"/>
                      <a:pt x="8" y="6"/>
                    </a:cubicBezTo>
                    <a:cubicBezTo>
                      <a:pt x="11" y="6"/>
                      <a:pt x="11" y="6"/>
                      <a:pt x="11" y="6"/>
                    </a:cubicBezTo>
                    <a:cubicBezTo>
                      <a:pt x="11" y="6"/>
                      <a:pt x="11" y="6"/>
                      <a:pt x="11" y="6"/>
                    </a:cubicBezTo>
                    <a:cubicBezTo>
                      <a:pt x="11" y="6"/>
                      <a:pt x="11" y="6"/>
                      <a:pt x="11" y="6"/>
                    </a:cubicBezTo>
                    <a:cubicBezTo>
                      <a:pt x="12" y="6"/>
                      <a:pt x="12" y="6"/>
                      <a:pt x="12" y="6"/>
                    </a:cubicBezTo>
                    <a:cubicBezTo>
                      <a:pt x="13" y="7"/>
                      <a:pt x="13" y="7"/>
                      <a:pt x="13" y="7"/>
                    </a:cubicBezTo>
                    <a:cubicBezTo>
                      <a:pt x="13" y="7"/>
                      <a:pt x="13" y="7"/>
                      <a:pt x="13" y="7"/>
                    </a:cubicBezTo>
                    <a:cubicBezTo>
                      <a:pt x="14" y="7"/>
                      <a:pt x="16" y="8"/>
                      <a:pt x="17" y="8"/>
                    </a:cubicBezTo>
                    <a:cubicBezTo>
                      <a:pt x="21" y="10"/>
                      <a:pt x="21" y="10"/>
                      <a:pt x="21" y="10"/>
                    </a:cubicBezTo>
                    <a:cubicBezTo>
                      <a:pt x="24" y="11"/>
                      <a:pt x="24" y="11"/>
                      <a:pt x="24" y="11"/>
                    </a:cubicBezTo>
                    <a:cubicBezTo>
                      <a:pt x="24" y="10"/>
                      <a:pt x="25" y="8"/>
                      <a:pt x="25" y="7"/>
                    </a:cubicBezTo>
                    <a:cubicBezTo>
                      <a:pt x="24" y="7"/>
                      <a:pt x="24" y="6"/>
                      <a:pt x="23" y="6"/>
                    </a:cubicBezTo>
                    <a:cubicBezTo>
                      <a:pt x="22" y="5"/>
                      <a:pt x="21" y="5"/>
                      <a:pt x="20" y="5"/>
                    </a:cubicBezTo>
                    <a:cubicBezTo>
                      <a:pt x="19" y="4"/>
                      <a:pt x="17" y="3"/>
                      <a:pt x="15" y="2"/>
                    </a:cubicBezTo>
                    <a:cubicBezTo>
                      <a:pt x="14" y="2"/>
                      <a:pt x="14" y="2"/>
                      <a:pt x="13" y="1"/>
                    </a:cubicBezTo>
                    <a:cubicBezTo>
                      <a:pt x="12" y="1"/>
                      <a:pt x="12" y="1"/>
                      <a:pt x="12" y="1"/>
                    </a:cubicBezTo>
                    <a:cubicBezTo>
                      <a:pt x="11" y="1"/>
                      <a:pt x="11" y="1"/>
                      <a:pt x="10" y="1"/>
                    </a:cubicBezTo>
                    <a:cubicBezTo>
                      <a:pt x="10" y="1"/>
                      <a:pt x="9" y="1"/>
                      <a:pt x="8" y="0"/>
                    </a:cubicBezTo>
                    <a:cubicBezTo>
                      <a:pt x="8" y="0"/>
                      <a:pt x="7" y="0"/>
                      <a:pt x="7"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9" name="Freeform 634">
                <a:extLst>
                  <a:ext uri="{FF2B5EF4-FFF2-40B4-BE49-F238E27FC236}">
                    <a16:creationId xmlns:a16="http://schemas.microsoft.com/office/drawing/2014/main" id="{365FBB88-CCF6-45FA-A1CB-0EF0F1E860ED}"/>
                  </a:ext>
                </a:extLst>
              </p:cNvPr>
              <p:cNvSpPr>
                <a:spLocks/>
              </p:cNvSpPr>
              <p:nvPr/>
            </p:nvSpPr>
            <p:spPr bwMode="auto">
              <a:xfrm>
                <a:off x="1838" y="2342"/>
                <a:ext cx="10" cy="7"/>
              </a:xfrm>
              <a:custGeom>
                <a:avLst/>
                <a:gdLst>
                  <a:gd name="T0" fmla="*/ 4 w 4"/>
                  <a:gd name="T1" fmla="*/ 0 h 3"/>
                  <a:gd name="T2" fmla="*/ 0 w 4"/>
                  <a:gd name="T3" fmla="*/ 3 h 3"/>
                  <a:gd name="T4" fmla="*/ 1 w 4"/>
                  <a:gd name="T5" fmla="*/ 3 h 3"/>
                  <a:gd name="T6" fmla="*/ 2 w 4"/>
                  <a:gd name="T7" fmla="*/ 3 h 3"/>
                  <a:gd name="T8" fmla="*/ 2 w 4"/>
                  <a:gd name="T9" fmla="*/ 3 h 3"/>
                  <a:gd name="T10" fmla="*/ 3 w 4"/>
                  <a:gd name="T11" fmla="*/ 3 h 3"/>
                  <a:gd name="T12" fmla="*/ 4 w 4"/>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4" y="0"/>
                    </a:moveTo>
                    <a:cubicBezTo>
                      <a:pt x="3" y="1"/>
                      <a:pt x="1" y="2"/>
                      <a:pt x="0" y="3"/>
                    </a:cubicBezTo>
                    <a:cubicBezTo>
                      <a:pt x="0" y="3"/>
                      <a:pt x="1" y="3"/>
                      <a:pt x="1" y="3"/>
                    </a:cubicBezTo>
                    <a:cubicBezTo>
                      <a:pt x="1" y="3"/>
                      <a:pt x="2" y="3"/>
                      <a:pt x="2" y="3"/>
                    </a:cubicBezTo>
                    <a:cubicBezTo>
                      <a:pt x="2" y="3"/>
                      <a:pt x="2" y="3"/>
                      <a:pt x="2" y="3"/>
                    </a:cubicBezTo>
                    <a:cubicBezTo>
                      <a:pt x="3" y="3"/>
                      <a:pt x="3" y="3"/>
                      <a:pt x="3" y="3"/>
                    </a:cubicBezTo>
                    <a:cubicBezTo>
                      <a:pt x="3" y="2"/>
                      <a:pt x="4" y="1"/>
                      <a:pt x="4"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0" name="Freeform 635">
                <a:extLst>
                  <a:ext uri="{FF2B5EF4-FFF2-40B4-BE49-F238E27FC236}">
                    <a16:creationId xmlns:a16="http://schemas.microsoft.com/office/drawing/2014/main" id="{6C45B69F-5491-4399-B708-17C0A3CB150C}"/>
                  </a:ext>
                </a:extLst>
              </p:cNvPr>
              <p:cNvSpPr>
                <a:spLocks/>
              </p:cNvSpPr>
              <p:nvPr/>
            </p:nvSpPr>
            <p:spPr bwMode="auto">
              <a:xfrm>
                <a:off x="1829" y="2309"/>
                <a:ext cx="97" cy="40"/>
              </a:xfrm>
              <a:custGeom>
                <a:avLst/>
                <a:gdLst>
                  <a:gd name="T0" fmla="*/ 22 w 41"/>
                  <a:gd name="T1" fmla="*/ 0 h 17"/>
                  <a:gd name="T2" fmla="*/ 15 w 41"/>
                  <a:gd name="T3" fmla="*/ 3 h 17"/>
                  <a:gd name="T4" fmla="*/ 13 w 41"/>
                  <a:gd name="T5" fmla="*/ 4 h 17"/>
                  <a:gd name="T6" fmla="*/ 6 w 41"/>
                  <a:gd name="T7" fmla="*/ 8 h 17"/>
                  <a:gd name="T8" fmla="*/ 5 w 41"/>
                  <a:gd name="T9" fmla="*/ 8 h 17"/>
                  <a:gd name="T10" fmla="*/ 4 w 41"/>
                  <a:gd name="T11" fmla="*/ 9 h 17"/>
                  <a:gd name="T12" fmla="*/ 4 w 41"/>
                  <a:gd name="T13" fmla="*/ 9 h 17"/>
                  <a:gd name="T14" fmla="*/ 0 w 41"/>
                  <a:gd name="T15" fmla="*/ 11 h 17"/>
                  <a:gd name="T16" fmla="*/ 0 w 41"/>
                  <a:gd name="T17" fmla="*/ 12 h 17"/>
                  <a:gd name="T18" fmla="*/ 2 w 41"/>
                  <a:gd name="T19" fmla="*/ 16 h 17"/>
                  <a:gd name="T20" fmla="*/ 4 w 41"/>
                  <a:gd name="T21" fmla="*/ 17 h 17"/>
                  <a:gd name="T22" fmla="*/ 8 w 41"/>
                  <a:gd name="T23" fmla="*/ 14 h 17"/>
                  <a:gd name="T24" fmla="*/ 14 w 41"/>
                  <a:gd name="T25" fmla="*/ 11 h 17"/>
                  <a:gd name="T26" fmla="*/ 13 w 41"/>
                  <a:gd name="T27" fmla="*/ 11 h 17"/>
                  <a:gd name="T28" fmla="*/ 11 w 41"/>
                  <a:gd name="T29" fmla="*/ 11 h 17"/>
                  <a:gd name="T30" fmla="*/ 9 w 41"/>
                  <a:gd name="T31" fmla="*/ 11 h 17"/>
                  <a:gd name="T32" fmla="*/ 7 w 41"/>
                  <a:gd name="T33" fmla="*/ 11 h 17"/>
                  <a:gd name="T34" fmla="*/ 6 w 41"/>
                  <a:gd name="T35" fmla="*/ 11 h 17"/>
                  <a:gd name="T36" fmla="*/ 9 w 41"/>
                  <a:gd name="T37" fmla="*/ 10 h 17"/>
                  <a:gd name="T38" fmla="*/ 11 w 41"/>
                  <a:gd name="T39" fmla="*/ 9 h 17"/>
                  <a:gd name="T40" fmla="*/ 13 w 41"/>
                  <a:gd name="T41" fmla="*/ 8 h 17"/>
                  <a:gd name="T42" fmla="*/ 15 w 41"/>
                  <a:gd name="T43" fmla="*/ 8 h 17"/>
                  <a:gd name="T44" fmla="*/ 18 w 41"/>
                  <a:gd name="T45" fmla="*/ 7 h 17"/>
                  <a:gd name="T46" fmla="*/ 19 w 41"/>
                  <a:gd name="T47" fmla="*/ 7 h 17"/>
                  <a:gd name="T48" fmla="*/ 20 w 41"/>
                  <a:gd name="T49" fmla="*/ 7 h 17"/>
                  <a:gd name="T50" fmla="*/ 23 w 41"/>
                  <a:gd name="T51" fmla="*/ 8 h 17"/>
                  <a:gd name="T52" fmla="*/ 36 w 41"/>
                  <a:gd name="T53" fmla="*/ 6 h 17"/>
                  <a:gd name="T54" fmla="*/ 37 w 41"/>
                  <a:gd name="T55" fmla="*/ 6 h 17"/>
                  <a:gd name="T56" fmla="*/ 40 w 41"/>
                  <a:gd name="T57" fmla="*/ 6 h 17"/>
                  <a:gd name="T58" fmla="*/ 41 w 41"/>
                  <a:gd name="T59" fmla="*/ 6 h 17"/>
                  <a:gd name="T60" fmla="*/ 41 w 41"/>
                  <a:gd name="T61" fmla="*/ 6 h 17"/>
                  <a:gd name="T62" fmla="*/ 40 w 41"/>
                  <a:gd name="T63" fmla="*/ 5 h 17"/>
                  <a:gd name="T64" fmla="*/ 40 w 41"/>
                  <a:gd name="T65" fmla="*/ 5 h 17"/>
                  <a:gd name="T66" fmla="*/ 40 w 41"/>
                  <a:gd name="T67" fmla="*/ 5 h 17"/>
                  <a:gd name="T68" fmla="*/ 40 w 41"/>
                  <a:gd name="T69" fmla="*/ 5 h 17"/>
                  <a:gd name="T70" fmla="*/ 40 w 41"/>
                  <a:gd name="T71" fmla="*/ 5 h 17"/>
                  <a:gd name="T72" fmla="*/ 39 w 41"/>
                  <a:gd name="T73" fmla="*/ 5 h 17"/>
                  <a:gd name="T74" fmla="*/ 35 w 41"/>
                  <a:gd name="T75" fmla="*/ 3 h 17"/>
                  <a:gd name="T76" fmla="*/ 33 w 41"/>
                  <a:gd name="T77" fmla="*/ 2 h 17"/>
                  <a:gd name="T78" fmla="*/ 29 w 41"/>
                  <a:gd name="T79" fmla="*/ 1 h 17"/>
                  <a:gd name="T80" fmla="*/ 25 w 41"/>
                  <a:gd name="T81" fmla="*/ 0 h 17"/>
                  <a:gd name="T82" fmla="*/ 24 w 41"/>
                  <a:gd name="T83" fmla="*/ 0 h 17"/>
                  <a:gd name="T84" fmla="*/ 22 w 41"/>
                  <a:gd name="T8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 h="17">
                    <a:moveTo>
                      <a:pt x="22" y="0"/>
                    </a:moveTo>
                    <a:cubicBezTo>
                      <a:pt x="20" y="1"/>
                      <a:pt x="18" y="2"/>
                      <a:pt x="15" y="3"/>
                    </a:cubicBezTo>
                    <a:cubicBezTo>
                      <a:pt x="15" y="3"/>
                      <a:pt x="14" y="3"/>
                      <a:pt x="13" y="4"/>
                    </a:cubicBezTo>
                    <a:cubicBezTo>
                      <a:pt x="11" y="5"/>
                      <a:pt x="8" y="6"/>
                      <a:pt x="6" y="8"/>
                    </a:cubicBezTo>
                    <a:cubicBezTo>
                      <a:pt x="6" y="8"/>
                      <a:pt x="5" y="8"/>
                      <a:pt x="5" y="8"/>
                    </a:cubicBezTo>
                    <a:cubicBezTo>
                      <a:pt x="5" y="8"/>
                      <a:pt x="4" y="8"/>
                      <a:pt x="4" y="9"/>
                    </a:cubicBezTo>
                    <a:cubicBezTo>
                      <a:pt x="4" y="9"/>
                      <a:pt x="4" y="9"/>
                      <a:pt x="4" y="9"/>
                    </a:cubicBezTo>
                    <a:cubicBezTo>
                      <a:pt x="3" y="9"/>
                      <a:pt x="1" y="10"/>
                      <a:pt x="0" y="11"/>
                    </a:cubicBezTo>
                    <a:cubicBezTo>
                      <a:pt x="0" y="11"/>
                      <a:pt x="0" y="12"/>
                      <a:pt x="0" y="12"/>
                    </a:cubicBezTo>
                    <a:cubicBezTo>
                      <a:pt x="0" y="14"/>
                      <a:pt x="1" y="15"/>
                      <a:pt x="2" y="16"/>
                    </a:cubicBezTo>
                    <a:cubicBezTo>
                      <a:pt x="3" y="16"/>
                      <a:pt x="3" y="17"/>
                      <a:pt x="4" y="17"/>
                    </a:cubicBezTo>
                    <a:cubicBezTo>
                      <a:pt x="5" y="16"/>
                      <a:pt x="7" y="15"/>
                      <a:pt x="8" y="14"/>
                    </a:cubicBezTo>
                    <a:cubicBezTo>
                      <a:pt x="10" y="13"/>
                      <a:pt x="12" y="12"/>
                      <a:pt x="14" y="11"/>
                    </a:cubicBezTo>
                    <a:cubicBezTo>
                      <a:pt x="14" y="11"/>
                      <a:pt x="13" y="11"/>
                      <a:pt x="13" y="11"/>
                    </a:cubicBezTo>
                    <a:cubicBezTo>
                      <a:pt x="12" y="11"/>
                      <a:pt x="12" y="11"/>
                      <a:pt x="11" y="11"/>
                    </a:cubicBezTo>
                    <a:cubicBezTo>
                      <a:pt x="11" y="11"/>
                      <a:pt x="10" y="11"/>
                      <a:pt x="9" y="11"/>
                    </a:cubicBezTo>
                    <a:cubicBezTo>
                      <a:pt x="8" y="11"/>
                      <a:pt x="7" y="11"/>
                      <a:pt x="7" y="11"/>
                    </a:cubicBezTo>
                    <a:cubicBezTo>
                      <a:pt x="6" y="11"/>
                      <a:pt x="6" y="11"/>
                      <a:pt x="6" y="11"/>
                    </a:cubicBezTo>
                    <a:cubicBezTo>
                      <a:pt x="6" y="11"/>
                      <a:pt x="7" y="11"/>
                      <a:pt x="9" y="10"/>
                    </a:cubicBezTo>
                    <a:cubicBezTo>
                      <a:pt x="10" y="10"/>
                      <a:pt x="10" y="9"/>
                      <a:pt x="11" y="9"/>
                    </a:cubicBezTo>
                    <a:cubicBezTo>
                      <a:pt x="11" y="9"/>
                      <a:pt x="12" y="9"/>
                      <a:pt x="13" y="8"/>
                    </a:cubicBezTo>
                    <a:cubicBezTo>
                      <a:pt x="13" y="8"/>
                      <a:pt x="14" y="8"/>
                      <a:pt x="15" y="8"/>
                    </a:cubicBezTo>
                    <a:cubicBezTo>
                      <a:pt x="16" y="8"/>
                      <a:pt x="17" y="8"/>
                      <a:pt x="18" y="7"/>
                    </a:cubicBezTo>
                    <a:cubicBezTo>
                      <a:pt x="18" y="7"/>
                      <a:pt x="19" y="7"/>
                      <a:pt x="19" y="7"/>
                    </a:cubicBezTo>
                    <a:cubicBezTo>
                      <a:pt x="19" y="7"/>
                      <a:pt x="20" y="7"/>
                      <a:pt x="20" y="7"/>
                    </a:cubicBezTo>
                    <a:cubicBezTo>
                      <a:pt x="21" y="7"/>
                      <a:pt x="22" y="8"/>
                      <a:pt x="23" y="8"/>
                    </a:cubicBezTo>
                    <a:cubicBezTo>
                      <a:pt x="28" y="6"/>
                      <a:pt x="32" y="6"/>
                      <a:pt x="36" y="6"/>
                    </a:cubicBezTo>
                    <a:cubicBezTo>
                      <a:pt x="37" y="6"/>
                      <a:pt x="37" y="6"/>
                      <a:pt x="37" y="6"/>
                    </a:cubicBezTo>
                    <a:cubicBezTo>
                      <a:pt x="38" y="6"/>
                      <a:pt x="39" y="6"/>
                      <a:pt x="40" y="6"/>
                    </a:cubicBezTo>
                    <a:cubicBezTo>
                      <a:pt x="40" y="6"/>
                      <a:pt x="41" y="6"/>
                      <a:pt x="41" y="6"/>
                    </a:cubicBezTo>
                    <a:cubicBezTo>
                      <a:pt x="41" y="6"/>
                      <a:pt x="41" y="6"/>
                      <a:pt x="41" y="6"/>
                    </a:cubicBezTo>
                    <a:cubicBezTo>
                      <a:pt x="40" y="5"/>
                      <a:pt x="40" y="5"/>
                      <a:pt x="40" y="5"/>
                    </a:cubicBezTo>
                    <a:cubicBezTo>
                      <a:pt x="40" y="5"/>
                      <a:pt x="40" y="5"/>
                      <a:pt x="40" y="5"/>
                    </a:cubicBezTo>
                    <a:cubicBezTo>
                      <a:pt x="40" y="5"/>
                      <a:pt x="40" y="5"/>
                      <a:pt x="40" y="5"/>
                    </a:cubicBezTo>
                    <a:cubicBezTo>
                      <a:pt x="40" y="5"/>
                      <a:pt x="40" y="5"/>
                      <a:pt x="40" y="5"/>
                    </a:cubicBezTo>
                    <a:cubicBezTo>
                      <a:pt x="40" y="5"/>
                      <a:pt x="40" y="5"/>
                      <a:pt x="40" y="5"/>
                    </a:cubicBezTo>
                    <a:cubicBezTo>
                      <a:pt x="39" y="5"/>
                      <a:pt x="39" y="5"/>
                      <a:pt x="39" y="5"/>
                    </a:cubicBezTo>
                    <a:cubicBezTo>
                      <a:pt x="38" y="4"/>
                      <a:pt x="36" y="3"/>
                      <a:pt x="35" y="3"/>
                    </a:cubicBezTo>
                    <a:cubicBezTo>
                      <a:pt x="34" y="3"/>
                      <a:pt x="34" y="2"/>
                      <a:pt x="33" y="2"/>
                    </a:cubicBezTo>
                    <a:cubicBezTo>
                      <a:pt x="32" y="2"/>
                      <a:pt x="30" y="1"/>
                      <a:pt x="29" y="1"/>
                    </a:cubicBezTo>
                    <a:cubicBezTo>
                      <a:pt x="25" y="0"/>
                      <a:pt x="25" y="0"/>
                      <a:pt x="25" y="0"/>
                    </a:cubicBezTo>
                    <a:cubicBezTo>
                      <a:pt x="24" y="0"/>
                      <a:pt x="24" y="0"/>
                      <a:pt x="24" y="0"/>
                    </a:cubicBezTo>
                    <a:cubicBezTo>
                      <a:pt x="22" y="0"/>
                      <a:pt x="22" y="0"/>
                      <a:pt x="22"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1" name="Freeform 636">
                <a:extLst>
                  <a:ext uri="{FF2B5EF4-FFF2-40B4-BE49-F238E27FC236}">
                    <a16:creationId xmlns:a16="http://schemas.microsoft.com/office/drawing/2014/main" id="{E0CCBE26-FB27-4D84-9B9D-63CA5FEBF847}"/>
                  </a:ext>
                </a:extLst>
              </p:cNvPr>
              <p:cNvSpPr>
                <a:spLocks noEditPoints="1"/>
              </p:cNvSpPr>
              <p:nvPr/>
            </p:nvSpPr>
            <p:spPr bwMode="auto">
              <a:xfrm>
                <a:off x="1843" y="2325"/>
                <a:ext cx="167" cy="48"/>
              </a:xfrm>
              <a:custGeom>
                <a:avLst/>
                <a:gdLst>
                  <a:gd name="T0" fmla="*/ 63 w 70"/>
                  <a:gd name="T1" fmla="*/ 17 h 20"/>
                  <a:gd name="T2" fmla="*/ 63 w 70"/>
                  <a:gd name="T3" fmla="*/ 17 h 20"/>
                  <a:gd name="T4" fmla="*/ 33 w 70"/>
                  <a:gd name="T5" fmla="*/ 14 h 20"/>
                  <a:gd name="T6" fmla="*/ 33 w 70"/>
                  <a:gd name="T7" fmla="*/ 14 h 20"/>
                  <a:gd name="T8" fmla="*/ 33 w 70"/>
                  <a:gd name="T9" fmla="*/ 14 h 20"/>
                  <a:gd name="T10" fmla="*/ 33 w 70"/>
                  <a:gd name="T11" fmla="*/ 14 h 20"/>
                  <a:gd name="T12" fmla="*/ 41 w 70"/>
                  <a:gd name="T13" fmla="*/ 14 h 20"/>
                  <a:gd name="T14" fmla="*/ 41 w 70"/>
                  <a:gd name="T15" fmla="*/ 14 h 20"/>
                  <a:gd name="T16" fmla="*/ 41 w 70"/>
                  <a:gd name="T17" fmla="*/ 14 h 20"/>
                  <a:gd name="T18" fmla="*/ 41 w 70"/>
                  <a:gd name="T19" fmla="*/ 14 h 20"/>
                  <a:gd name="T20" fmla="*/ 13 w 70"/>
                  <a:gd name="T21" fmla="*/ 0 h 20"/>
                  <a:gd name="T22" fmla="*/ 12 w 70"/>
                  <a:gd name="T23" fmla="*/ 0 h 20"/>
                  <a:gd name="T24" fmla="*/ 9 w 70"/>
                  <a:gd name="T25" fmla="*/ 1 h 20"/>
                  <a:gd name="T26" fmla="*/ 7 w 70"/>
                  <a:gd name="T27" fmla="*/ 1 h 20"/>
                  <a:gd name="T28" fmla="*/ 5 w 70"/>
                  <a:gd name="T29" fmla="*/ 2 h 20"/>
                  <a:gd name="T30" fmla="*/ 3 w 70"/>
                  <a:gd name="T31" fmla="*/ 3 h 20"/>
                  <a:gd name="T32" fmla="*/ 0 w 70"/>
                  <a:gd name="T33" fmla="*/ 4 h 20"/>
                  <a:gd name="T34" fmla="*/ 1 w 70"/>
                  <a:gd name="T35" fmla="*/ 4 h 20"/>
                  <a:gd name="T36" fmla="*/ 3 w 70"/>
                  <a:gd name="T37" fmla="*/ 4 h 20"/>
                  <a:gd name="T38" fmla="*/ 5 w 70"/>
                  <a:gd name="T39" fmla="*/ 4 h 20"/>
                  <a:gd name="T40" fmla="*/ 7 w 70"/>
                  <a:gd name="T41" fmla="*/ 4 h 20"/>
                  <a:gd name="T42" fmla="*/ 8 w 70"/>
                  <a:gd name="T43" fmla="*/ 4 h 20"/>
                  <a:gd name="T44" fmla="*/ 9 w 70"/>
                  <a:gd name="T45" fmla="*/ 4 h 20"/>
                  <a:gd name="T46" fmla="*/ 11 w 70"/>
                  <a:gd name="T47" fmla="*/ 5 h 20"/>
                  <a:gd name="T48" fmla="*/ 13 w 70"/>
                  <a:gd name="T49" fmla="*/ 5 h 20"/>
                  <a:gd name="T50" fmla="*/ 14 w 70"/>
                  <a:gd name="T51" fmla="*/ 5 h 20"/>
                  <a:gd name="T52" fmla="*/ 16 w 70"/>
                  <a:gd name="T53" fmla="*/ 6 h 20"/>
                  <a:gd name="T54" fmla="*/ 21 w 70"/>
                  <a:gd name="T55" fmla="*/ 9 h 20"/>
                  <a:gd name="T56" fmla="*/ 24 w 70"/>
                  <a:gd name="T57" fmla="*/ 10 h 20"/>
                  <a:gd name="T58" fmla="*/ 26 w 70"/>
                  <a:gd name="T59" fmla="*/ 11 h 20"/>
                  <a:gd name="T60" fmla="*/ 27 w 70"/>
                  <a:gd name="T61" fmla="*/ 11 h 20"/>
                  <a:gd name="T62" fmla="*/ 33 w 70"/>
                  <a:gd name="T63" fmla="*/ 15 h 20"/>
                  <a:gd name="T64" fmla="*/ 36 w 70"/>
                  <a:gd name="T65" fmla="*/ 16 h 20"/>
                  <a:gd name="T66" fmla="*/ 40 w 70"/>
                  <a:gd name="T67" fmla="*/ 18 h 20"/>
                  <a:gd name="T68" fmla="*/ 41 w 70"/>
                  <a:gd name="T69" fmla="*/ 18 h 20"/>
                  <a:gd name="T70" fmla="*/ 47 w 70"/>
                  <a:gd name="T71" fmla="*/ 18 h 20"/>
                  <a:gd name="T72" fmla="*/ 47 w 70"/>
                  <a:gd name="T73" fmla="*/ 19 h 20"/>
                  <a:gd name="T74" fmla="*/ 48 w 70"/>
                  <a:gd name="T75" fmla="*/ 19 h 20"/>
                  <a:gd name="T76" fmla="*/ 48 w 70"/>
                  <a:gd name="T77" fmla="*/ 19 h 20"/>
                  <a:gd name="T78" fmla="*/ 49 w 70"/>
                  <a:gd name="T79" fmla="*/ 19 h 20"/>
                  <a:gd name="T80" fmla="*/ 51 w 70"/>
                  <a:gd name="T81" fmla="*/ 19 h 20"/>
                  <a:gd name="T82" fmla="*/ 55 w 70"/>
                  <a:gd name="T83" fmla="*/ 20 h 20"/>
                  <a:gd name="T84" fmla="*/ 56 w 70"/>
                  <a:gd name="T85" fmla="*/ 20 h 20"/>
                  <a:gd name="T86" fmla="*/ 59 w 70"/>
                  <a:gd name="T87" fmla="*/ 19 h 20"/>
                  <a:gd name="T88" fmla="*/ 64 w 70"/>
                  <a:gd name="T89" fmla="*/ 18 h 20"/>
                  <a:gd name="T90" fmla="*/ 67 w 70"/>
                  <a:gd name="T91" fmla="*/ 16 h 20"/>
                  <a:gd name="T92" fmla="*/ 70 w 70"/>
                  <a:gd name="T93" fmla="*/ 14 h 20"/>
                  <a:gd name="T94" fmla="*/ 61 w 70"/>
                  <a:gd name="T95" fmla="*/ 15 h 20"/>
                  <a:gd name="T96" fmla="*/ 59 w 70"/>
                  <a:gd name="T97" fmla="*/ 15 h 20"/>
                  <a:gd name="T98" fmla="*/ 54 w 70"/>
                  <a:gd name="T99" fmla="*/ 14 h 20"/>
                  <a:gd name="T100" fmla="*/ 51 w 70"/>
                  <a:gd name="T101" fmla="*/ 14 h 20"/>
                  <a:gd name="T102" fmla="*/ 48 w 70"/>
                  <a:gd name="T103" fmla="*/ 13 h 20"/>
                  <a:gd name="T104" fmla="*/ 45 w 70"/>
                  <a:gd name="T105" fmla="*/ 12 h 20"/>
                  <a:gd name="T106" fmla="*/ 42 w 70"/>
                  <a:gd name="T107" fmla="*/ 11 h 20"/>
                  <a:gd name="T108" fmla="*/ 40 w 70"/>
                  <a:gd name="T109" fmla="*/ 9 h 20"/>
                  <a:gd name="T110" fmla="*/ 37 w 70"/>
                  <a:gd name="T111" fmla="*/ 8 h 20"/>
                  <a:gd name="T112" fmla="*/ 30 w 70"/>
                  <a:gd name="T113" fmla="*/ 5 h 20"/>
                  <a:gd name="T114" fmla="*/ 28 w 70"/>
                  <a:gd name="T115" fmla="*/ 4 h 20"/>
                  <a:gd name="T116" fmla="*/ 24 w 70"/>
                  <a:gd name="T117" fmla="*/ 2 h 20"/>
                  <a:gd name="T118" fmla="*/ 18 w 70"/>
                  <a:gd name="T119" fmla="*/ 1 h 20"/>
                  <a:gd name="T120" fmla="*/ 17 w 70"/>
                  <a:gd name="T121" fmla="*/ 1 h 20"/>
                  <a:gd name="T122" fmla="*/ 14 w 70"/>
                  <a:gd name="T123" fmla="*/ 0 h 20"/>
                  <a:gd name="T124" fmla="*/ 13 w 70"/>
                  <a:gd name="T1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 h="20">
                    <a:moveTo>
                      <a:pt x="63" y="17"/>
                    </a:moveTo>
                    <a:cubicBezTo>
                      <a:pt x="63" y="17"/>
                      <a:pt x="63" y="17"/>
                      <a:pt x="63" y="17"/>
                    </a:cubicBezTo>
                    <a:moveTo>
                      <a:pt x="33" y="14"/>
                    </a:moveTo>
                    <a:cubicBezTo>
                      <a:pt x="33" y="14"/>
                      <a:pt x="33" y="14"/>
                      <a:pt x="33" y="14"/>
                    </a:cubicBezTo>
                    <a:cubicBezTo>
                      <a:pt x="33" y="14"/>
                      <a:pt x="33" y="14"/>
                      <a:pt x="33" y="14"/>
                    </a:cubicBezTo>
                    <a:cubicBezTo>
                      <a:pt x="33" y="14"/>
                      <a:pt x="33" y="14"/>
                      <a:pt x="33" y="14"/>
                    </a:cubicBezTo>
                    <a:moveTo>
                      <a:pt x="41" y="14"/>
                    </a:moveTo>
                    <a:cubicBezTo>
                      <a:pt x="41" y="14"/>
                      <a:pt x="41" y="14"/>
                      <a:pt x="41" y="14"/>
                    </a:cubicBezTo>
                    <a:cubicBezTo>
                      <a:pt x="41" y="14"/>
                      <a:pt x="41" y="14"/>
                      <a:pt x="41" y="14"/>
                    </a:cubicBezTo>
                    <a:cubicBezTo>
                      <a:pt x="41" y="14"/>
                      <a:pt x="41" y="14"/>
                      <a:pt x="41" y="14"/>
                    </a:cubicBezTo>
                    <a:moveTo>
                      <a:pt x="13" y="0"/>
                    </a:moveTo>
                    <a:cubicBezTo>
                      <a:pt x="13" y="0"/>
                      <a:pt x="12" y="0"/>
                      <a:pt x="12" y="0"/>
                    </a:cubicBezTo>
                    <a:cubicBezTo>
                      <a:pt x="11" y="1"/>
                      <a:pt x="10" y="1"/>
                      <a:pt x="9" y="1"/>
                    </a:cubicBezTo>
                    <a:cubicBezTo>
                      <a:pt x="8" y="1"/>
                      <a:pt x="7" y="1"/>
                      <a:pt x="7" y="1"/>
                    </a:cubicBezTo>
                    <a:cubicBezTo>
                      <a:pt x="6" y="2"/>
                      <a:pt x="5" y="2"/>
                      <a:pt x="5" y="2"/>
                    </a:cubicBezTo>
                    <a:cubicBezTo>
                      <a:pt x="4" y="2"/>
                      <a:pt x="4" y="3"/>
                      <a:pt x="3" y="3"/>
                    </a:cubicBezTo>
                    <a:cubicBezTo>
                      <a:pt x="1" y="4"/>
                      <a:pt x="0" y="4"/>
                      <a:pt x="0" y="4"/>
                    </a:cubicBezTo>
                    <a:cubicBezTo>
                      <a:pt x="0" y="4"/>
                      <a:pt x="0" y="4"/>
                      <a:pt x="1" y="4"/>
                    </a:cubicBezTo>
                    <a:cubicBezTo>
                      <a:pt x="1" y="4"/>
                      <a:pt x="2" y="4"/>
                      <a:pt x="3" y="4"/>
                    </a:cubicBezTo>
                    <a:cubicBezTo>
                      <a:pt x="4" y="4"/>
                      <a:pt x="5" y="4"/>
                      <a:pt x="5" y="4"/>
                    </a:cubicBezTo>
                    <a:cubicBezTo>
                      <a:pt x="6" y="4"/>
                      <a:pt x="6" y="4"/>
                      <a:pt x="7" y="4"/>
                    </a:cubicBezTo>
                    <a:cubicBezTo>
                      <a:pt x="7" y="4"/>
                      <a:pt x="8" y="4"/>
                      <a:pt x="8" y="4"/>
                    </a:cubicBezTo>
                    <a:cubicBezTo>
                      <a:pt x="8" y="4"/>
                      <a:pt x="9" y="4"/>
                      <a:pt x="9" y="4"/>
                    </a:cubicBezTo>
                    <a:cubicBezTo>
                      <a:pt x="10" y="5"/>
                      <a:pt x="11" y="5"/>
                      <a:pt x="11" y="5"/>
                    </a:cubicBezTo>
                    <a:cubicBezTo>
                      <a:pt x="12" y="5"/>
                      <a:pt x="12" y="5"/>
                      <a:pt x="13" y="5"/>
                    </a:cubicBezTo>
                    <a:cubicBezTo>
                      <a:pt x="13" y="5"/>
                      <a:pt x="13" y="5"/>
                      <a:pt x="14" y="5"/>
                    </a:cubicBezTo>
                    <a:cubicBezTo>
                      <a:pt x="15" y="6"/>
                      <a:pt x="15" y="6"/>
                      <a:pt x="16" y="6"/>
                    </a:cubicBezTo>
                    <a:cubicBezTo>
                      <a:pt x="18" y="7"/>
                      <a:pt x="20" y="8"/>
                      <a:pt x="21" y="9"/>
                    </a:cubicBezTo>
                    <a:cubicBezTo>
                      <a:pt x="22" y="9"/>
                      <a:pt x="23" y="9"/>
                      <a:pt x="24" y="10"/>
                    </a:cubicBezTo>
                    <a:cubicBezTo>
                      <a:pt x="25" y="10"/>
                      <a:pt x="25" y="11"/>
                      <a:pt x="26" y="11"/>
                    </a:cubicBezTo>
                    <a:cubicBezTo>
                      <a:pt x="26" y="11"/>
                      <a:pt x="27" y="11"/>
                      <a:pt x="27" y="11"/>
                    </a:cubicBezTo>
                    <a:cubicBezTo>
                      <a:pt x="29" y="12"/>
                      <a:pt x="31" y="14"/>
                      <a:pt x="33" y="15"/>
                    </a:cubicBezTo>
                    <a:cubicBezTo>
                      <a:pt x="34" y="15"/>
                      <a:pt x="35" y="16"/>
                      <a:pt x="36" y="16"/>
                    </a:cubicBezTo>
                    <a:cubicBezTo>
                      <a:pt x="37" y="17"/>
                      <a:pt x="39" y="17"/>
                      <a:pt x="40" y="18"/>
                    </a:cubicBezTo>
                    <a:cubicBezTo>
                      <a:pt x="40" y="18"/>
                      <a:pt x="40" y="18"/>
                      <a:pt x="41" y="18"/>
                    </a:cubicBezTo>
                    <a:cubicBezTo>
                      <a:pt x="47" y="18"/>
                      <a:pt x="47" y="18"/>
                      <a:pt x="47" y="18"/>
                    </a:cubicBezTo>
                    <a:cubicBezTo>
                      <a:pt x="47" y="19"/>
                      <a:pt x="47" y="19"/>
                      <a:pt x="47" y="19"/>
                    </a:cubicBezTo>
                    <a:cubicBezTo>
                      <a:pt x="48" y="19"/>
                      <a:pt x="48" y="19"/>
                      <a:pt x="48" y="19"/>
                    </a:cubicBezTo>
                    <a:cubicBezTo>
                      <a:pt x="48" y="19"/>
                      <a:pt x="48" y="19"/>
                      <a:pt x="48" y="19"/>
                    </a:cubicBezTo>
                    <a:cubicBezTo>
                      <a:pt x="49" y="19"/>
                      <a:pt x="49" y="19"/>
                      <a:pt x="49" y="19"/>
                    </a:cubicBezTo>
                    <a:cubicBezTo>
                      <a:pt x="51" y="19"/>
                      <a:pt x="51" y="19"/>
                      <a:pt x="51" y="19"/>
                    </a:cubicBezTo>
                    <a:cubicBezTo>
                      <a:pt x="55" y="20"/>
                      <a:pt x="55" y="20"/>
                      <a:pt x="55" y="20"/>
                    </a:cubicBezTo>
                    <a:cubicBezTo>
                      <a:pt x="55" y="20"/>
                      <a:pt x="56" y="20"/>
                      <a:pt x="56" y="20"/>
                    </a:cubicBezTo>
                    <a:cubicBezTo>
                      <a:pt x="57" y="20"/>
                      <a:pt x="58" y="19"/>
                      <a:pt x="59" y="19"/>
                    </a:cubicBezTo>
                    <a:cubicBezTo>
                      <a:pt x="61" y="19"/>
                      <a:pt x="62" y="18"/>
                      <a:pt x="64" y="18"/>
                    </a:cubicBezTo>
                    <a:cubicBezTo>
                      <a:pt x="65" y="17"/>
                      <a:pt x="66" y="17"/>
                      <a:pt x="67" y="16"/>
                    </a:cubicBezTo>
                    <a:cubicBezTo>
                      <a:pt x="69" y="15"/>
                      <a:pt x="70" y="14"/>
                      <a:pt x="70" y="14"/>
                    </a:cubicBezTo>
                    <a:cubicBezTo>
                      <a:pt x="70" y="14"/>
                      <a:pt x="66" y="15"/>
                      <a:pt x="61" y="15"/>
                    </a:cubicBezTo>
                    <a:cubicBezTo>
                      <a:pt x="61" y="15"/>
                      <a:pt x="60" y="15"/>
                      <a:pt x="59" y="15"/>
                    </a:cubicBezTo>
                    <a:cubicBezTo>
                      <a:pt x="57" y="15"/>
                      <a:pt x="55" y="15"/>
                      <a:pt x="54" y="14"/>
                    </a:cubicBezTo>
                    <a:cubicBezTo>
                      <a:pt x="53" y="14"/>
                      <a:pt x="52" y="14"/>
                      <a:pt x="51" y="14"/>
                    </a:cubicBezTo>
                    <a:cubicBezTo>
                      <a:pt x="50" y="14"/>
                      <a:pt x="49" y="13"/>
                      <a:pt x="48" y="13"/>
                    </a:cubicBezTo>
                    <a:cubicBezTo>
                      <a:pt x="47" y="13"/>
                      <a:pt x="46" y="12"/>
                      <a:pt x="45" y="12"/>
                    </a:cubicBezTo>
                    <a:cubicBezTo>
                      <a:pt x="44" y="12"/>
                      <a:pt x="43" y="11"/>
                      <a:pt x="42" y="11"/>
                    </a:cubicBezTo>
                    <a:cubicBezTo>
                      <a:pt x="41" y="10"/>
                      <a:pt x="40" y="10"/>
                      <a:pt x="40" y="9"/>
                    </a:cubicBezTo>
                    <a:cubicBezTo>
                      <a:pt x="39" y="9"/>
                      <a:pt x="38" y="8"/>
                      <a:pt x="37" y="8"/>
                    </a:cubicBezTo>
                    <a:cubicBezTo>
                      <a:pt x="34" y="7"/>
                      <a:pt x="32" y="6"/>
                      <a:pt x="30" y="5"/>
                    </a:cubicBezTo>
                    <a:cubicBezTo>
                      <a:pt x="30" y="5"/>
                      <a:pt x="29" y="4"/>
                      <a:pt x="28" y="4"/>
                    </a:cubicBezTo>
                    <a:cubicBezTo>
                      <a:pt x="27" y="3"/>
                      <a:pt x="25" y="3"/>
                      <a:pt x="24" y="2"/>
                    </a:cubicBezTo>
                    <a:cubicBezTo>
                      <a:pt x="22" y="2"/>
                      <a:pt x="20" y="1"/>
                      <a:pt x="18" y="1"/>
                    </a:cubicBezTo>
                    <a:cubicBezTo>
                      <a:pt x="18" y="1"/>
                      <a:pt x="17" y="1"/>
                      <a:pt x="17" y="1"/>
                    </a:cubicBezTo>
                    <a:cubicBezTo>
                      <a:pt x="16" y="1"/>
                      <a:pt x="15" y="0"/>
                      <a:pt x="14" y="0"/>
                    </a:cubicBezTo>
                    <a:cubicBezTo>
                      <a:pt x="14" y="0"/>
                      <a:pt x="13" y="0"/>
                      <a:pt x="13"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2" name="Freeform 637">
                <a:extLst>
                  <a:ext uri="{FF2B5EF4-FFF2-40B4-BE49-F238E27FC236}">
                    <a16:creationId xmlns:a16="http://schemas.microsoft.com/office/drawing/2014/main" id="{76768B21-FE52-4AAD-A7B9-71399FF08680}"/>
                  </a:ext>
                </a:extLst>
              </p:cNvPr>
              <p:cNvSpPr>
                <a:spLocks noEditPoints="1"/>
              </p:cNvSpPr>
              <p:nvPr/>
            </p:nvSpPr>
            <p:spPr bwMode="auto">
              <a:xfrm>
                <a:off x="1962" y="2342"/>
                <a:ext cx="12" cy="7"/>
              </a:xfrm>
              <a:custGeom>
                <a:avLst/>
                <a:gdLst>
                  <a:gd name="T0" fmla="*/ 5 w 5"/>
                  <a:gd name="T1" fmla="*/ 3 h 3"/>
                  <a:gd name="T2" fmla="*/ 5 w 5"/>
                  <a:gd name="T3" fmla="*/ 3 h 3"/>
                  <a:gd name="T4" fmla="*/ 5 w 5"/>
                  <a:gd name="T5" fmla="*/ 3 h 3"/>
                  <a:gd name="T6" fmla="*/ 2 w 5"/>
                  <a:gd name="T7" fmla="*/ 2 h 3"/>
                  <a:gd name="T8" fmla="*/ 2 w 5"/>
                  <a:gd name="T9" fmla="*/ 2 h 3"/>
                  <a:gd name="T10" fmla="*/ 2 w 5"/>
                  <a:gd name="T11" fmla="*/ 2 h 3"/>
                  <a:gd name="T12" fmla="*/ 2 w 5"/>
                  <a:gd name="T13" fmla="*/ 2 h 3"/>
                  <a:gd name="T14" fmla="*/ 2 w 5"/>
                  <a:gd name="T15" fmla="*/ 2 h 3"/>
                  <a:gd name="T16" fmla="*/ 2 w 5"/>
                  <a:gd name="T17" fmla="*/ 2 h 3"/>
                  <a:gd name="T18" fmla="*/ 2 w 5"/>
                  <a:gd name="T19" fmla="*/ 2 h 3"/>
                  <a:gd name="T20" fmla="*/ 2 w 5"/>
                  <a:gd name="T21" fmla="*/ 2 h 3"/>
                  <a:gd name="T22" fmla="*/ 2 w 5"/>
                  <a:gd name="T23" fmla="*/ 2 h 3"/>
                  <a:gd name="T24" fmla="*/ 2 w 5"/>
                  <a:gd name="T25" fmla="*/ 2 h 3"/>
                  <a:gd name="T26" fmla="*/ 2 w 5"/>
                  <a:gd name="T27" fmla="*/ 2 h 3"/>
                  <a:gd name="T28" fmla="*/ 2 w 5"/>
                  <a:gd name="T29" fmla="*/ 2 h 3"/>
                  <a:gd name="T30" fmla="*/ 2 w 5"/>
                  <a:gd name="T31" fmla="*/ 2 h 3"/>
                  <a:gd name="T32" fmla="*/ 2 w 5"/>
                  <a:gd name="T33" fmla="*/ 2 h 3"/>
                  <a:gd name="T34" fmla="*/ 0 w 5"/>
                  <a:gd name="T35" fmla="*/ 0 h 3"/>
                  <a:gd name="T36" fmla="*/ 0 w 5"/>
                  <a:gd name="T37" fmla="*/ 0 h 3"/>
                  <a:gd name="T38" fmla="*/ 0 w 5"/>
                  <a:gd name="T39" fmla="*/ 0 h 3"/>
                  <a:gd name="T40" fmla="*/ 0 w 5"/>
                  <a:gd name="T4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3">
                    <a:moveTo>
                      <a:pt x="5" y="3"/>
                    </a:moveTo>
                    <a:cubicBezTo>
                      <a:pt x="5" y="3"/>
                      <a:pt x="5" y="3"/>
                      <a:pt x="5" y="3"/>
                    </a:cubicBezTo>
                    <a:cubicBezTo>
                      <a:pt x="5" y="3"/>
                      <a:pt x="5" y="3"/>
                      <a:pt x="5" y="3"/>
                    </a:cubicBezTo>
                    <a:moveTo>
                      <a:pt x="2" y="2"/>
                    </a:moveTo>
                    <a:cubicBezTo>
                      <a:pt x="2" y="2"/>
                      <a:pt x="2" y="2"/>
                      <a:pt x="2" y="2"/>
                    </a:cubicBezTo>
                    <a:cubicBezTo>
                      <a:pt x="2" y="2"/>
                      <a:pt x="2" y="2"/>
                      <a:pt x="2" y="2"/>
                    </a:cubicBezTo>
                    <a:cubicBezTo>
                      <a:pt x="2" y="2"/>
                      <a:pt x="2" y="2"/>
                      <a:pt x="2" y="2"/>
                    </a:cubicBezTo>
                    <a:moveTo>
                      <a:pt x="2" y="2"/>
                    </a:moveTo>
                    <a:cubicBezTo>
                      <a:pt x="2" y="2"/>
                      <a:pt x="2" y="2"/>
                      <a:pt x="2" y="2"/>
                    </a:cubicBezTo>
                    <a:cubicBezTo>
                      <a:pt x="2" y="2"/>
                      <a:pt x="2" y="2"/>
                      <a:pt x="2" y="2"/>
                    </a:cubicBezTo>
                    <a:cubicBezTo>
                      <a:pt x="2" y="2"/>
                      <a:pt x="2" y="2"/>
                      <a:pt x="2" y="2"/>
                    </a:cubicBezTo>
                    <a:moveTo>
                      <a:pt x="2" y="2"/>
                    </a:moveTo>
                    <a:cubicBezTo>
                      <a:pt x="2" y="2"/>
                      <a:pt x="2" y="2"/>
                      <a:pt x="2" y="2"/>
                    </a:cubicBezTo>
                    <a:cubicBezTo>
                      <a:pt x="2" y="2"/>
                      <a:pt x="2" y="2"/>
                      <a:pt x="2" y="2"/>
                    </a:cubicBezTo>
                    <a:cubicBezTo>
                      <a:pt x="2" y="2"/>
                      <a:pt x="2" y="2"/>
                      <a:pt x="2" y="2"/>
                    </a:cubicBezTo>
                    <a:cubicBezTo>
                      <a:pt x="2" y="2"/>
                      <a:pt x="2" y="2"/>
                      <a:pt x="2" y="2"/>
                    </a:cubicBezTo>
                    <a:cubicBezTo>
                      <a:pt x="2" y="2"/>
                      <a:pt x="2" y="2"/>
                      <a:pt x="2" y="2"/>
                    </a:cubicBezTo>
                    <a:moveTo>
                      <a:pt x="0" y="0"/>
                    </a:moveTo>
                    <a:cubicBezTo>
                      <a:pt x="0" y="0"/>
                      <a:pt x="0" y="0"/>
                      <a:pt x="0" y="0"/>
                    </a:cubicBezTo>
                    <a:cubicBezTo>
                      <a:pt x="0" y="0"/>
                      <a:pt x="0" y="0"/>
                      <a:pt x="0" y="0"/>
                    </a:cubicBezTo>
                    <a:cubicBezTo>
                      <a:pt x="0" y="0"/>
                      <a:pt x="0" y="0"/>
                      <a:pt x="0"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3" name="Freeform 638">
                <a:extLst>
                  <a:ext uri="{FF2B5EF4-FFF2-40B4-BE49-F238E27FC236}">
                    <a16:creationId xmlns:a16="http://schemas.microsoft.com/office/drawing/2014/main" id="{353F7BD0-2ACF-4E1F-B518-98D9326FBBE4}"/>
                  </a:ext>
                </a:extLst>
              </p:cNvPr>
              <p:cNvSpPr>
                <a:spLocks noEditPoints="1"/>
              </p:cNvSpPr>
              <p:nvPr/>
            </p:nvSpPr>
            <p:spPr bwMode="auto">
              <a:xfrm>
                <a:off x="1370" y="2515"/>
                <a:ext cx="235" cy="252"/>
              </a:xfrm>
              <a:custGeom>
                <a:avLst/>
                <a:gdLst>
                  <a:gd name="T0" fmla="*/ 99 w 99"/>
                  <a:gd name="T1" fmla="*/ 106 h 106"/>
                  <a:gd name="T2" fmla="*/ 99 w 99"/>
                  <a:gd name="T3" fmla="*/ 106 h 106"/>
                  <a:gd name="T4" fmla="*/ 75 w 99"/>
                  <a:gd name="T5" fmla="*/ 102 h 106"/>
                  <a:gd name="T6" fmla="*/ 75 w 99"/>
                  <a:gd name="T7" fmla="*/ 102 h 106"/>
                  <a:gd name="T8" fmla="*/ 75 w 99"/>
                  <a:gd name="T9" fmla="*/ 102 h 106"/>
                  <a:gd name="T10" fmla="*/ 75 w 99"/>
                  <a:gd name="T11" fmla="*/ 102 h 106"/>
                  <a:gd name="T12" fmla="*/ 75 w 99"/>
                  <a:gd name="T13" fmla="*/ 102 h 106"/>
                  <a:gd name="T14" fmla="*/ 75 w 99"/>
                  <a:gd name="T15" fmla="*/ 102 h 106"/>
                  <a:gd name="T16" fmla="*/ 72 w 99"/>
                  <a:gd name="T17" fmla="*/ 102 h 106"/>
                  <a:gd name="T18" fmla="*/ 72 w 99"/>
                  <a:gd name="T19" fmla="*/ 102 h 106"/>
                  <a:gd name="T20" fmla="*/ 72 w 99"/>
                  <a:gd name="T21" fmla="*/ 102 h 106"/>
                  <a:gd name="T22" fmla="*/ 72 w 99"/>
                  <a:gd name="T23" fmla="*/ 102 h 106"/>
                  <a:gd name="T24" fmla="*/ 72 w 99"/>
                  <a:gd name="T25" fmla="*/ 102 h 106"/>
                  <a:gd name="T26" fmla="*/ 75 w 99"/>
                  <a:gd name="T27" fmla="*/ 102 h 106"/>
                  <a:gd name="T28" fmla="*/ 75 w 99"/>
                  <a:gd name="T29" fmla="*/ 102 h 106"/>
                  <a:gd name="T30" fmla="*/ 75 w 99"/>
                  <a:gd name="T31" fmla="*/ 102 h 106"/>
                  <a:gd name="T32" fmla="*/ 78 w 99"/>
                  <a:gd name="T33" fmla="*/ 103 h 106"/>
                  <a:gd name="T34" fmla="*/ 76 w 99"/>
                  <a:gd name="T35" fmla="*/ 102 h 106"/>
                  <a:gd name="T36" fmla="*/ 75 w 99"/>
                  <a:gd name="T37" fmla="*/ 102 h 106"/>
                  <a:gd name="T38" fmla="*/ 72 w 99"/>
                  <a:gd name="T39" fmla="*/ 101 h 106"/>
                  <a:gd name="T40" fmla="*/ 48 w 99"/>
                  <a:gd name="T41" fmla="*/ 90 h 106"/>
                  <a:gd name="T42" fmla="*/ 48 w 99"/>
                  <a:gd name="T43" fmla="*/ 90 h 106"/>
                  <a:gd name="T44" fmla="*/ 48 w 99"/>
                  <a:gd name="T45" fmla="*/ 90 h 106"/>
                  <a:gd name="T46" fmla="*/ 1 w 99"/>
                  <a:gd name="T47" fmla="*/ 0 h 106"/>
                  <a:gd name="T48" fmla="*/ 2 w 99"/>
                  <a:gd name="T49" fmla="*/ 7 h 106"/>
                  <a:gd name="T50" fmla="*/ 3 w 99"/>
                  <a:gd name="T51" fmla="*/ 9 h 106"/>
                  <a:gd name="T52" fmla="*/ 3 w 99"/>
                  <a:gd name="T53" fmla="*/ 9 h 106"/>
                  <a:gd name="T54" fmla="*/ 3 w 99"/>
                  <a:gd name="T55" fmla="*/ 9 h 106"/>
                  <a:gd name="T56" fmla="*/ 6 w 99"/>
                  <a:gd name="T57" fmla="*/ 15 h 106"/>
                  <a:gd name="T58" fmla="*/ 11 w 99"/>
                  <a:gd name="T59" fmla="*/ 23 h 106"/>
                  <a:gd name="T60" fmla="*/ 27 w 99"/>
                  <a:gd name="T61" fmla="*/ 48 h 106"/>
                  <a:gd name="T62" fmla="*/ 29 w 99"/>
                  <a:gd name="T63" fmla="*/ 52 h 106"/>
                  <a:gd name="T64" fmla="*/ 30 w 99"/>
                  <a:gd name="T65" fmla="*/ 54 h 106"/>
                  <a:gd name="T66" fmla="*/ 31 w 99"/>
                  <a:gd name="T67" fmla="*/ 57 h 106"/>
                  <a:gd name="T68" fmla="*/ 32 w 99"/>
                  <a:gd name="T69" fmla="*/ 58 h 106"/>
                  <a:gd name="T70" fmla="*/ 32 w 99"/>
                  <a:gd name="T71" fmla="*/ 59 h 106"/>
                  <a:gd name="T72" fmla="*/ 34 w 99"/>
                  <a:gd name="T73" fmla="*/ 64 h 106"/>
                  <a:gd name="T74" fmla="*/ 37 w 99"/>
                  <a:gd name="T75" fmla="*/ 71 h 106"/>
                  <a:gd name="T76" fmla="*/ 38 w 99"/>
                  <a:gd name="T77" fmla="*/ 74 h 106"/>
                  <a:gd name="T78" fmla="*/ 38 w 99"/>
                  <a:gd name="T79" fmla="*/ 74 h 106"/>
                  <a:gd name="T80" fmla="*/ 39 w 99"/>
                  <a:gd name="T81" fmla="*/ 74 h 106"/>
                  <a:gd name="T82" fmla="*/ 39 w 99"/>
                  <a:gd name="T83" fmla="*/ 77 h 106"/>
                  <a:gd name="T84" fmla="*/ 40 w 99"/>
                  <a:gd name="T85" fmla="*/ 78 h 106"/>
                  <a:gd name="T86" fmla="*/ 40 w 99"/>
                  <a:gd name="T87" fmla="*/ 79 h 106"/>
                  <a:gd name="T88" fmla="*/ 43 w 99"/>
                  <a:gd name="T89" fmla="*/ 84 h 106"/>
                  <a:gd name="T90" fmla="*/ 46 w 99"/>
                  <a:gd name="T91" fmla="*/ 87 h 106"/>
                  <a:gd name="T92" fmla="*/ 48 w 99"/>
                  <a:gd name="T93" fmla="*/ 89 h 106"/>
                  <a:gd name="T94" fmla="*/ 48 w 99"/>
                  <a:gd name="T95" fmla="*/ 90 h 106"/>
                  <a:gd name="T96" fmla="*/ 50 w 99"/>
                  <a:gd name="T97" fmla="*/ 92 h 106"/>
                  <a:gd name="T98" fmla="*/ 51 w 99"/>
                  <a:gd name="T99" fmla="*/ 91 h 106"/>
                  <a:gd name="T100" fmla="*/ 50 w 99"/>
                  <a:gd name="T101" fmla="*/ 90 h 106"/>
                  <a:gd name="T102" fmla="*/ 33 w 99"/>
                  <a:gd name="T103" fmla="*/ 55 h 106"/>
                  <a:gd name="T104" fmla="*/ 24 w 99"/>
                  <a:gd name="T105" fmla="*/ 39 h 106"/>
                  <a:gd name="T106" fmla="*/ 4 w 99"/>
                  <a:gd name="T107" fmla="*/ 7 h 106"/>
                  <a:gd name="T108" fmla="*/ 1 w 99"/>
                  <a:gd name="T10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9" h="106">
                    <a:moveTo>
                      <a:pt x="99" y="106"/>
                    </a:moveTo>
                    <a:cubicBezTo>
                      <a:pt x="99" y="106"/>
                      <a:pt x="99" y="106"/>
                      <a:pt x="99" y="106"/>
                    </a:cubicBezTo>
                    <a:cubicBezTo>
                      <a:pt x="99" y="106"/>
                      <a:pt x="99" y="106"/>
                      <a:pt x="99" y="106"/>
                    </a:cubicBezTo>
                    <a:cubicBezTo>
                      <a:pt x="99" y="106"/>
                      <a:pt x="99" y="106"/>
                      <a:pt x="99" y="106"/>
                    </a:cubicBezTo>
                    <a:cubicBezTo>
                      <a:pt x="99" y="106"/>
                      <a:pt x="99" y="106"/>
                      <a:pt x="99" y="106"/>
                    </a:cubicBezTo>
                    <a:moveTo>
                      <a:pt x="75" y="102"/>
                    </a:moveTo>
                    <a:cubicBezTo>
                      <a:pt x="75" y="102"/>
                      <a:pt x="75" y="102"/>
                      <a:pt x="75" y="102"/>
                    </a:cubicBezTo>
                    <a:cubicBezTo>
                      <a:pt x="75" y="102"/>
                      <a:pt x="75" y="102"/>
                      <a:pt x="75" y="102"/>
                    </a:cubicBezTo>
                    <a:cubicBezTo>
                      <a:pt x="75" y="102"/>
                      <a:pt x="75" y="102"/>
                      <a:pt x="75" y="102"/>
                    </a:cubicBezTo>
                    <a:moveTo>
                      <a:pt x="75" y="102"/>
                    </a:moveTo>
                    <a:cubicBezTo>
                      <a:pt x="75" y="102"/>
                      <a:pt x="75" y="102"/>
                      <a:pt x="75" y="102"/>
                    </a:cubicBezTo>
                    <a:cubicBezTo>
                      <a:pt x="75" y="102"/>
                      <a:pt x="75" y="102"/>
                      <a:pt x="75" y="102"/>
                    </a:cubicBezTo>
                    <a:cubicBezTo>
                      <a:pt x="75" y="102"/>
                      <a:pt x="75" y="102"/>
                      <a:pt x="75" y="102"/>
                    </a:cubicBezTo>
                    <a:cubicBezTo>
                      <a:pt x="75" y="102"/>
                      <a:pt x="75" y="102"/>
                      <a:pt x="75" y="102"/>
                    </a:cubicBezTo>
                    <a:cubicBezTo>
                      <a:pt x="75" y="102"/>
                      <a:pt x="75" y="102"/>
                      <a:pt x="75" y="102"/>
                    </a:cubicBezTo>
                    <a:cubicBezTo>
                      <a:pt x="75" y="102"/>
                      <a:pt x="75" y="102"/>
                      <a:pt x="75" y="102"/>
                    </a:cubicBezTo>
                    <a:moveTo>
                      <a:pt x="72" y="102"/>
                    </a:moveTo>
                    <a:cubicBezTo>
                      <a:pt x="72" y="102"/>
                      <a:pt x="72" y="102"/>
                      <a:pt x="72" y="102"/>
                    </a:cubicBezTo>
                    <a:cubicBezTo>
                      <a:pt x="72" y="102"/>
                      <a:pt x="72" y="102"/>
                      <a:pt x="72" y="102"/>
                    </a:cubicBezTo>
                    <a:cubicBezTo>
                      <a:pt x="72" y="102"/>
                      <a:pt x="72" y="102"/>
                      <a:pt x="72" y="102"/>
                    </a:cubicBezTo>
                    <a:cubicBezTo>
                      <a:pt x="72" y="102"/>
                      <a:pt x="72" y="102"/>
                      <a:pt x="72" y="102"/>
                    </a:cubicBezTo>
                    <a:cubicBezTo>
                      <a:pt x="72" y="102"/>
                      <a:pt x="72" y="102"/>
                      <a:pt x="72" y="102"/>
                    </a:cubicBezTo>
                    <a:moveTo>
                      <a:pt x="72" y="101"/>
                    </a:moveTo>
                    <a:cubicBezTo>
                      <a:pt x="72" y="102"/>
                      <a:pt x="72" y="102"/>
                      <a:pt x="72" y="102"/>
                    </a:cubicBezTo>
                    <a:cubicBezTo>
                      <a:pt x="72" y="102"/>
                      <a:pt x="72" y="102"/>
                      <a:pt x="72" y="102"/>
                    </a:cubicBezTo>
                    <a:cubicBezTo>
                      <a:pt x="72" y="102"/>
                      <a:pt x="72" y="102"/>
                      <a:pt x="72" y="102"/>
                    </a:cubicBezTo>
                    <a:cubicBezTo>
                      <a:pt x="72" y="102"/>
                      <a:pt x="72" y="102"/>
                      <a:pt x="72" y="102"/>
                    </a:cubicBezTo>
                    <a:cubicBezTo>
                      <a:pt x="75" y="102"/>
                      <a:pt x="75" y="102"/>
                      <a:pt x="75" y="102"/>
                    </a:cubicBezTo>
                    <a:cubicBezTo>
                      <a:pt x="75" y="102"/>
                      <a:pt x="75" y="102"/>
                      <a:pt x="75" y="102"/>
                    </a:cubicBezTo>
                    <a:cubicBezTo>
                      <a:pt x="75" y="102"/>
                      <a:pt x="75" y="102"/>
                      <a:pt x="75" y="102"/>
                    </a:cubicBezTo>
                    <a:cubicBezTo>
                      <a:pt x="75" y="102"/>
                      <a:pt x="75" y="102"/>
                      <a:pt x="75" y="102"/>
                    </a:cubicBezTo>
                    <a:cubicBezTo>
                      <a:pt x="75" y="102"/>
                      <a:pt x="75" y="102"/>
                      <a:pt x="75" y="102"/>
                    </a:cubicBezTo>
                    <a:cubicBezTo>
                      <a:pt x="76" y="102"/>
                      <a:pt x="76" y="102"/>
                      <a:pt x="76" y="102"/>
                    </a:cubicBezTo>
                    <a:cubicBezTo>
                      <a:pt x="78" y="103"/>
                      <a:pt x="78" y="103"/>
                      <a:pt x="78" y="103"/>
                    </a:cubicBezTo>
                    <a:cubicBezTo>
                      <a:pt x="77" y="102"/>
                      <a:pt x="77" y="102"/>
                      <a:pt x="77" y="102"/>
                    </a:cubicBezTo>
                    <a:cubicBezTo>
                      <a:pt x="76" y="102"/>
                      <a:pt x="76" y="102"/>
                      <a:pt x="76" y="102"/>
                    </a:cubicBezTo>
                    <a:cubicBezTo>
                      <a:pt x="75" y="102"/>
                      <a:pt x="75" y="102"/>
                      <a:pt x="75" y="102"/>
                    </a:cubicBezTo>
                    <a:cubicBezTo>
                      <a:pt x="75" y="102"/>
                      <a:pt x="75" y="102"/>
                      <a:pt x="75" y="102"/>
                    </a:cubicBezTo>
                    <a:cubicBezTo>
                      <a:pt x="74" y="102"/>
                      <a:pt x="74" y="102"/>
                      <a:pt x="74" y="102"/>
                    </a:cubicBezTo>
                    <a:cubicBezTo>
                      <a:pt x="72" y="101"/>
                      <a:pt x="72" y="101"/>
                      <a:pt x="72" y="101"/>
                    </a:cubicBezTo>
                    <a:cubicBezTo>
                      <a:pt x="72" y="101"/>
                      <a:pt x="72" y="101"/>
                      <a:pt x="72" y="101"/>
                    </a:cubicBezTo>
                    <a:moveTo>
                      <a:pt x="48" y="90"/>
                    </a:moveTo>
                    <a:cubicBezTo>
                      <a:pt x="48" y="90"/>
                      <a:pt x="48" y="90"/>
                      <a:pt x="48" y="90"/>
                    </a:cubicBezTo>
                    <a:cubicBezTo>
                      <a:pt x="48" y="90"/>
                      <a:pt x="48" y="90"/>
                      <a:pt x="48" y="90"/>
                    </a:cubicBezTo>
                    <a:cubicBezTo>
                      <a:pt x="48" y="90"/>
                      <a:pt x="48" y="90"/>
                      <a:pt x="48" y="90"/>
                    </a:cubicBezTo>
                    <a:cubicBezTo>
                      <a:pt x="48" y="90"/>
                      <a:pt x="48" y="90"/>
                      <a:pt x="48" y="90"/>
                    </a:cubicBezTo>
                    <a:cubicBezTo>
                      <a:pt x="48" y="90"/>
                      <a:pt x="48" y="90"/>
                      <a:pt x="48" y="90"/>
                    </a:cubicBezTo>
                    <a:moveTo>
                      <a:pt x="1" y="0"/>
                    </a:moveTo>
                    <a:cubicBezTo>
                      <a:pt x="1" y="0"/>
                      <a:pt x="1" y="1"/>
                      <a:pt x="0" y="2"/>
                    </a:cubicBezTo>
                    <a:cubicBezTo>
                      <a:pt x="1" y="3"/>
                      <a:pt x="1" y="5"/>
                      <a:pt x="2" y="7"/>
                    </a:cubicBezTo>
                    <a:cubicBezTo>
                      <a:pt x="3" y="8"/>
                      <a:pt x="3" y="8"/>
                      <a:pt x="3" y="8"/>
                    </a:cubicBezTo>
                    <a:cubicBezTo>
                      <a:pt x="3" y="9"/>
                      <a:pt x="3" y="9"/>
                      <a:pt x="3" y="9"/>
                    </a:cubicBezTo>
                    <a:cubicBezTo>
                      <a:pt x="3" y="9"/>
                      <a:pt x="3" y="9"/>
                      <a:pt x="3" y="9"/>
                    </a:cubicBezTo>
                    <a:cubicBezTo>
                      <a:pt x="3" y="9"/>
                      <a:pt x="3" y="9"/>
                      <a:pt x="3" y="9"/>
                    </a:cubicBezTo>
                    <a:cubicBezTo>
                      <a:pt x="3" y="9"/>
                      <a:pt x="3" y="9"/>
                      <a:pt x="3" y="9"/>
                    </a:cubicBezTo>
                    <a:cubicBezTo>
                      <a:pt x="3" y="9"/>
                      <a:pt x="3" y="9"/>
                      <a:pt x="3" y="9"/>
                    </a:cubicBezTo>
                    <a:cubicBezTo>
                      <a:pt x="4" y="11"/>
                      <a:pt x="4" y="11"/>
                      <a:pt x="4" y="11"/>
                    </a:cubicBezTo>
                    <a:cubicBezTo>
                      <a:pt x="5" y="12"/>
                      <a:pt x="5" y="14"/>
                      <a:pt x="6" y="15"/>
                    </a:cubicBezTo>
                    <a:cubicBezTo>
                      <a:pt x="9" y="19"/>
                      <a:pt x="9" y="19"/>
                      <a:pt x="9" y="19"/>
                    </a:cubicBezTo>
                    <a:cubicBezTo>
                      <a:pt x="11" y="23"/>
                      <a:pt x="11" y="23"/>
                      <a:pt x="11" y="23"/>
                    </a:cubicBezTo>
                    <a:cubicBezTo>
                      <a:pt x="15" y="28"/>
                      <a:pt x="18" y="34"/>
                      <a:pt x="22" y="39"/>
                    </a:cubicBezTo>
                    <a:cubicBezTo>
                      <a:pt x="23" y="42"/>
                      <a:pt x="25" y="45"/>
                      <a:pt x="27" y="48"/>
                    </a:cubicBezTo>
                    <a:cubicBezTo>
                      <a:pt x="29" y="52"/>
                      <a:pt x="29" y="52"/>
                      <a:pt x="29" y="52"/>
                    </a:cubicBezTo>
                    <a:cubicBezTo>
                      <a:pt x="29" y="52"/>
                      <a:pt x="29" y="52"/>
                      <a:pt x="29" y="52"/>
                    </a:cubicBezTo>
                    <a:cubicBezTo>
                      <a:pt x="29" y="53"/>
                      <a:pt x="29" y="53"/>
                      <a:pt x="29" y="53"/>
                    </a:cubicBezTo>
                    <a:cubicBezTo>
                      <a:pt x="30" y="54"/>
                      <a:pt x="30" y="54"/>
                      <a:pt x="30" y="54"/>
                    </a:cubicBezTo>
                    <a:cubicBezTo>
                      <a:pt x="30" y="55"/>
                      <a:pt x="30" y="55"/>
                      <a:pt x="30" y="55"/>
                    </a:cubicBezTo>
                    <a:cubicBezTo>
                      <a:pt x="31" y="57"/>
                      <a:pt x="31" y="57"/>
                      <a:pt x="31" y="57"/>
                    </a:cubicBezTo>
                    <a:cubicBezTo>
                      <a:pt x="32" y="58"/>
                      <a:pt x="32" y="58"/>
                      <a:pt x="32" y="58"/>
                    </a:cubicBezTo>
                    <a:cubicBezTo>
                      <a:pt x="32" y="58"/>
                      <a:pt x="32" y="58"/>
                      <a:pt x="32" y="58"/>
                    </a:cubicBezTo>
                    <a:cubicBezTo>
                      <a:pt x="32" y="59"/>
                      <a:pt x="32" y="59"/>
                      <a:pt x="32" y="59"/>
                    </a:cubicBezTo>
                    <a:cubicBezTo>
                      <a:pt x="32" y="59"/>
                      <a:pt x="32" y="59"/>
                      <a:pt x="32" y="59"/>
                    </a:cubicBezTo>
                    <a:cubicBezTo>
                      <a:pt x="33" y="61"/>
                      <a:pt x="33" y="61"/>
                      <a:pt x="33" y="61"/>
                    </a:cubicBezTo>
                    <a:cubicBezTo>
                      <a:pt x="34" y="64"/>
                      <a:pt x="34" y="64"/>
                      <a:pt x="34" y="64"/>
                    </a:cubicBezTo>
                    <a:cubicBezTo>
                      <a:pt x="35" y="66"/>
                      <a:pt x="35" y="66"/>
                      <a:pt x="35" y="66"/>
                    </a:cubicBezTo>
                    <a:cubicBezTo>
                      <a:pt x="37" y="71"/>
                      <a:pt x="37" y="71"/>
                      <a:pt x="37" y="71"/>
                    </a:cubicBezTo>
                    <a:cubicBezTo>
                      <a:pt x="37" y="71"/>
                      <a:pt x="37" y="71"/>
                      <a:pt x="37" y="71"/>
                    </a:cubicBezTo>
                    <a:cubicBezTo>
                      <a:pt x="37" y="72"/>
                      <a:pt x="38" y="73"/>
                      <a:pt x="38" y="74"/>
                    </a:cubicBezTo>
                    <a:cubicBezTo>
                      <a:pt x="38" y="74"/>
                      <a:pt x="38" y="74"/>
                      <a:pt x="38" y="74"/>
                    </a:cubicBezTo>
                    <a:cubicBezTo>
                      <a:pt x="38" y="74"/>
                      <a:pt x="38" y="74"/>
                      <a:pt x="38" y="74"/>
                    </a:cubicBezTo>
                    <a:cubicBezTo>
                      <a:pt x="38" y="74"/>
                      <a:pt x="38" y="74"/>
                      <a:pt x="38" y="74"/>
                    </a:cubicBezTo>
                    <a:cubicBezTo>
                      <a:pt x="39" y="74"/>
                      <a:pt x="39" y="74"/>
                      <a:pt x="39" y="74"/>
                    </a:cubicBezTo>
                    <a:cubicBezTo>
                      <a:pt x="39" y="75"/>
                      <a:pt x="39" y="75"/>
                      <a:pt x="39" y="75"/>
                    </a:cubicBezTo>
                    <a:cubicBezTo>
                      <a:pt x="39" y="77"/>
                      <a:pt x="39" y="77"/>
                      <a:pt x="39" y="77"/>
                    </a:cubicBezTo>
                    <a:cubicBezTo>
                      <a:pt x="40" y="77"/>
                      <a:pt x="40" y="77"/>
                      <a:pt x="40" y="77"/>
                    </a:cubicBezTo>
                    <a:cubicBezTo>
                      <a:pt x="40" y="78"/>
                      <a:pt x="40" y="77"/>
                      <a:pt x="40" y="78"/>
                    </a:cubicBezTo>
                    <a:cubicBezTo>
                      <a:pt x="40" y="78"/>
                      <a:pt x="40" y="78"/>
                      <a:pt x="40" y="78"/>
                    </a:cubicBezTo>
                    <a:cubicBezTo>
                      <a:pt x="40" y="79"/>
                      <a:pt x="40" y="79"/>
                      <a:pt x="40" y="79"/>
                    </a:cubicBezTo>
                    <a:cubicBezTo>
                      <a:pt x="41" y="80"/>
                      <a:pt x="42" y="81"/>
                      <a:pt x="42" y="82"/>
                    </a:cubicBezTo>
                    <a:cubicBezTo>
                      <a:pt x="43" y="84"/>
                      <a:pt x="43" y="84"/>
                      <a:pt x="43" y="84"/>
                    </a:cubicBezTo>
                    <a:cubicBezTo>
                      <a:pt x="44" y="85"/>
                      <a:pt x="44" y="85"/>
                      <a:pt x="45" y="86"/>
                    </a:cubicBezTo>
                    <a:cubicBezTo>
                      <a:pt x="45" y="86"/>
                      <a:pt x="45" y="87"/>
                      <a:pt x="46" y="87"/>
                    </a:cubicBezTo>
                    <a:cubicBezTo>
                      <a:pt x="47" y="89"/>
                      <a:pt x="47" y="89"/>
                      <a:pt x="47" y="89"/>
                    </a:cubicBezTo>
                    <a:cubicBezTo>
                      <a:pt x="48" y="89"/>
                      <a:pt x="48" y="89"/>
                      <a:pt x="48" y="89"/>
                    </a:cubicBezTo>
                    <a:cubicBezTo>
                      <a:pt x="48" y="90"/>
                      <a:pt x="48" y="90"/>
                      <a:pt x="48" y="90"/>
                    </a:cubicBezTo>
                    <a:cubicBezTo>
                      <a:pt x="48" y="90"/>
                      <a:pt x="48" y="90"/>
                      <a:pt x="48" y="90"/>
                    </a:cubicBezTo>
                    <a:cubicBezTo>
                      <a:pt x="49" y="90"/>
                      <a:pt x="49" y="90"/>
                      <a:pt x="49" y="90"/>
                    </a:cubicBezTo>
                    <a:cubicBezTo>
                      <a:pt x="50" y="92"/>
                      <a:pt x="50" y="92"/>
                      <a:pt x="50" y="92"/>
                    </a:cubicBezTo>
                    <a:cubicBezTo>
                      <a:pt x="51" y="92"/>
                      <a:pt x="51" y="92"/>
                      <a:pt x="52" y="93"/>
                    </a:cubicBezTo>
                    <a:cubicBezTo>
                      <a:pt x="52" y="92"/>
                      <a:pt x="52" y="92"/>
                      <a:pt x="51" y="91"/>
                    </a:cubicBezTo>
                    <a:cubicBezTo>
                      <a:pt x="51" y="91"/>
                      <a:pt x="51" y="91"/>
                      <a:pt x="51" y="91"/>
                    </a:cubicBezTo>
                    <a:cubicBezTo>
                      <a:pt x="51" y="91"/>
                      <a:pt x="50" y="90"/>
                      <a:pt x="50" y="90"/>
                    </a:cubicBezTo>
                    <a:cubicBezTo>
                      <a:pt x="45" y="85"/>
                      <a:pt x="41" y="78"/>
                      <a:pt x="39" y="73"/>
                    </a:cubicBezTo>
                    <a:cubicBezTo>
                      <a:pt x="37" y="66"/>
                      <a:pt x="35" y="61"/>
                      <a:pt x="33" y="55"/>
                    </a:cubicBezTo>
                    <a:cubicBezTo>
                      <a:pt x="32" y="52"/>
                      <a:pt x="30" y="50"/>
                      <a:pt x="29" y="47"/>
                    </a:cubicBezTo>
                    <a:cubicBezTo>
                      <a:pt x="27" y="44"/>
                      <a:pt x="26" y="42"/>
                      <a:pt x="24" y="39"/>
                    </a:cubicBezTo>
                    <a:cubicBezTo>
                      <a:pt x="14" y="23"/>
                      <a:pt x="14" y="23"/>
                      <a:pt x="14" y="23"/>
                    </a:cubicBezTo>
                    <a:cubicBezTo>
                      <a:pt x="11" y="18"/>
                      <a:pt x="7" y="13"/>
                      <a:pt x="4" y="7"/>
                    </a:cubicBezTo>
                    <a:cubicBezTo>
                      <a:pt x="4" y="6"/>
                      <a:pt x="3" y="4"/>
                      <a:pt x="2" y="3"/>
                    </a:cubicBezTo>
                    <a:cubicBezTo>
                      <a:pt x="1" y="0"/>
                      <a:pt x="1" y="0"/>
                      <a:pt x="1"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4" name="Freeform 639">
                <a:extLst>
                  <a:ext uri="{FF2B5EF4-FFF2-40B4-BE49-F238E27FC236}">
                    <a16:creationId xmlns:a16="http://schemas.microsoft.com/office/drawing/2014/main" id="{9908BA63-40FC-4087-B2D6-1BA9064B1039}"/>
                  </a:ext>
                </a:extLst>
              </p:cNvPr>
              <p:cNvSpPr>
                <a:spLocks/>
              </p:cNvSpPr>
              <p:nvPr/>
            </p:nvSpPr>
            <p:spPr bwMode="auto">
              <a:xfrm>
                <a:off x="1432" y="2603"/>
                <a:ext cx="57" cy="112"/>
              </a:xfrm>
              <a:custGeom>
                <a:avLst/>
                <a:gdLst>
                  <a:gd name="T0" fmla="*/ 0 w 24"/>
                  <a:gd name="T1" fmla="*/ 0 h 47"/>
                  <a:gd name="T2" fmla="*/ 0 w 24"/>
                  <a:gd name="T3" fmla="*/ 0 h 47"/>
                  <a:gd name="T4" fmla="*/ 1 w 24"/>
                  <a:gd name="T5" fmla="*/ 1 h 47"/>
                  <a:gd name="T6" fmla="*/ 14 w 24"/>
                  <a:gd name="T7" fmla="*/ 27 h 47"/>
                  <a:gd name="T8" fmla="*/ 16 w 24"/>
                  <a:gd name="T9" fmla="*/ 33 h 47"/>
                  <a:gd name="T10" fmla="*/ 19 w 24"/>
                  <a:gd name="T11" fmla="*/ 39 h 47"/>
                  <a:gd name="T12" fmla="*/ 24 w 24"/>
                  <a:gd name="T13" fmla="*/ 47 h 47"/>
                  <a:gd name="T14" fmla="*/ 23 w 24"/>
                  <a:gd name="T15" fmla="*/ 43 h 47"/>
                  <a:gd name="T16" fmla="*/ 21 w 24"/>
                  <a:gd name="T17" fmla="*/ 36 h 47"/>
                  <a:gd name="T18" fmla="*/ 20 w 24"/>
                  <a:gd name="T19" fmla="*/ 34 h 47"/>
                  <a:gd name="T20" fmla="*/ 19 w 24"/>
                  <a:gd name="T21" fmla="*/ 33 h 47"/>
                  <a:gd name="T22" fmla="*/ 18 w 24"/>
                  <a:gd name="T23" fmla="*/ 29 h 47"/>
                  <a:gd name="T24" fmla="*/ 18 w 24"/>
                  <a:gd name="T25" fmla="*/ 29 h 47"/>
                  <a:gd name="T26" fmla="*/ 16 w 24"/>
                  <a:gd name="T27" fmla="*/ 25 h 47"/>
                  <a:gd name="T28" fmla="*/ 14 w 24"/>
                  <a:gd name="T29" fmla="*/ 22 h 47"/>
                  <a:gd name="T30" fmla="*/ 11 w 24"/>
                  <a:gd name="T31" fmla="*/ 15 h 47"/>
                  <a:gd name="T32" fmla="*/ 7 w 24"/>
                  <a:gd name="T33" fmla="*/ 9 h 47"/>
                  <a:gd name="T34" fmla="*/ 2 w 24"/>
                  <a:gd name="T35" fmla="*/ 3 h 47"/>
                  <a:gd name="T36" fmla="*/ 0 w 24"/>
                  <a:gd name="T3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47">
                    <a:moveTo>
                      <a:pt x="0" y="0"/>
                    </a:moveTo>
                    <a:cubicBezTo>
                      <a:pt x="0" y="0"/>
                      <a:pt x="0" y="0"/>
                      <a:pt x="0" y="0"/>
                    </a:cubicBezTo>
                    <a:cubicBezTo>
                      <a:pt x="0" y="1"/>
                      <a:pt x="0" y="1"/>
                      <a:pt x="1" y="1"/>
                    </a:cubicBezTo>
                    <a:cubicBezTo>
                      <a:pt x="6" y="9"/>
                      <a:pt x="10" y="17"/>
                      <a:pt x="14" y="27"/>
                    </a:cubicBezTo>
                    <a:cubicBezTo>
                      <a:pt x="14" y="29"/>
                      <a:pt x="15" y="31"/>
                      <a:pt x="16" y="33"/>
                    </a:cubicBezTo>
                    <a:cubicBezTo>
                      <a:pt x="17" y="35"/>
                      <a:pt x="18" y="37"/>
                      <a:pt x="19" y="39"/>
                    </a:cubicBezTo>
                    <a:cubicBezTo>
                      <a:pt x="20" y="42"/>
                      <a:pt x="22" y="45"/>
                      <a:pt x="24" y="47"/>
                    </a:cubicBezTo>
                    <a:cubicBezTo>
                      <a:pt x="23" y="43"/>
                      <a:pt x="23" y="43"/>
                      <a:pt x="23" y="43"/>
                    </a:cubicBezTo>
                    <a:cubicBezTo>
                      <a:pt x="22" y="40"/>
                      <a:pt x="21" y="38"/>
                      <a:pt x="21" y="36"/>
                    </a:cubicBezTo>
                    <a:cubicBezTo>
                      <a:pt x="20" y="34"/>
                      <a:pt x="20" y="34"/>
                      <a:pt x="20" y="34"/>
                    </a:cubicBezTo>
                    <a:cubicBezTo>
                      <a:pt x="19" y="33"/>
                      <a:pt x="19" y="33"/>
                      <a:pt x="19" y="33"/>
                    </a:cubicBezTo>
                    <a:cubicBezTo>
                      <a:pt x="19" y="32"/>
                      <a:pt x="18" y="30"/>
                      <a:pt x="18" y="29"/>
                    </a:cubicBezTo>
                    <a:cubicBezTo>
                      <a:pt x="18" y="29"/>
                      <a:pt x="18" y="29"/>
                      <a:pt x="18" y="29"/>
                    </a:cubicBezTo>
                    <a:cubicBezTo>
                      <a:pt x="16" y="25"/>
                      <a:pt x="16" y="25"/>
                      <a:pt x="16" y="25"/>
                    </a:cubicBezTo>
                    <a:cubicBezTo>
                      <a:pt x="16" y="24"/>
                      <a:pt x="15" y="23"/>
                      <a:pt x="14" y="22"/>
                    </a:cubicBezTo>
                    <a:cubicBezTo>
                      <a:pt x="13" y="20"/>
                      <a:pt x="12" y="18"/>
                      <a:pt x="11" y="15"/>
                    </a:cubicBezTo>
                    <a:cubicBezTo>
                      <a:pt x="7" y="9"/>
                      <a:pt x="7" y="9"/>
                      <a:pt x="7" y="9"/>
                    </a:cubicBezTo>
                    <a:cubicBezTo>
                      <a:pt x="5" y="7"/>
                      <a:pt x="4" y="5"/>
                      <a:pt x="2" y="3"/>
                    </a:cubicBezTo>
                    <a:cubicBezTo>
                      <a:pt x="0" y="0"/>
                      <a:pt x="0" y="0"/>
                      <a:pt x="0"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5" name="Freeform 640">
                <a:extLst>
                  <a:ext uri="{FF2B5EF4-FFF2-40B4-BE49-F238E27FC236}">
                    <a16:creationId xmlns:a16="http://schemas.microsoft.com/office/drawing/2014/main" id="{CBA0ACFE-8BB7-4769-A39A-37359AA140E3}"/>
                  </a:ext>
                </a:extLst>
              </p:cNvPr>
              <p:cNvSpPr>
                <a:spLocks/>
              </p:cNvSpPr>
              <p:nvPr/>
            </p:nvSpPr>
            <p:spPr bwMode="auto">
              <a:xfrm>
                <a:off x="1375" y="2504"/>
                <a:ext cx="24" cy="49"/>
              </a:xfrm>
              <a:custGeom>
                <a:avLst/>
                <a:gdLst>
                  <a:gd name="T0" fmla="*/ 1 w 10"/>
                  <a:gd name="T1" fmla="*/ 0 h 21"/>
                  <a:gd name="T2" fmla="*/ 0 w 10"/>
                  <a:gd name="T3" fmla="*/ 2 h 21"/>
                  <a:gd name="T4" fmla="*/ 0 w 10"/>
                  <a:gd name="T5" fmla="*/ 3 h 21"/>
                  <a:gd name="T6" fmla="*/ 4 w 10"/>
                  <a:gd name="T7" fmla="*/ 12 h 21"/>
                  <a:gd name="T8" fmla="*/ 10 w 10"/>
                  <a:gd name="T9" fmla="*/ 21 h 21"/>
                  <a:gd name="T10" fmla="*/ 10 w 10"/>
                  <a:gd name="T11" fmla="*/ 20 h 21"/>
                  <a:gd name="T12" fmla="*/ 9 w 10"/>
                  <a:gd name="T13" fmla="*/ 17 h 21"/>
                  <a:gd name="T14" fmla="*/ 9 w 10"/>
                  <a:gd name="T15" fmla="*/ 17 h 21"/>
                  <a:gd name="T16" fmla="*/ 9 w 10"/>
                  <a:gd name="T17" fmla="*/ 17 h 21"/>
                  <a:gd name="T18" fmla="*/ 7 w 10"/>
                  <a:gd name="T19" fmla="*/ 13 h 21"/>
                  <a:gd name="T20" fmla="*/ 6 w 10"/>
                  <a:gd name="T21" fmla="*/ 10 h 21"/>
                  <a:gd name="T22" fmla="*/ 4 w 10"/>
                  <a:gd name="T23" fmla="*/ 6 h 21"/>
                  <a:gd name="T24" fmla="*/ 2 w 10"/>
                  <a:gd name="T25" fmla="*/ 2 h 21"/>
                  <a:gd name="T26" fmla="*/ 1 w 10"/>
                  <a:gd name="T2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21">
                    <a:moveTo>
                      <a:pt x="1" y="0"/>
                    </a:moveTo>
                    <a:cubicBezTo>
                      <a:pt x="1" y="0"/>
                      <a:pt x="1" y="1"/>
                      <a:pt x="0" y="2"/>
                    </a:cubicBezTo>
                    <a:cubicBezTo>
                      <a:pt x="0" y="2"/>
                      <a:pt x="0" y="3"/>
                      <a:pt x="0" y="3"/>
                    </a:cubicBezTo>
                    <a:cubicBezTo>
                      <a:pt x="1" y="6"/>
                      <a:pt x="3" y="9"/>
                      <a:pt x="4" y="12"/>
                    </a:cubicBezTo>
                    <a:cubicBezTo>
                      <a:pt x="6" y="15"/>
                      <a:pt x="8" y="18"/>
                      <a:pt x="10" y="21"/>
                    </a:cubicBezTo>
                    <a:cubicBezTo>
                      <a:pt x="10" y="21"/>
                      <a:pt x="10" y="21"/>
                      <a:pt x="10" y="20"/>
                    </a:cubicBezTo>
                    <a:cubicBezTo>
                      <a:pt x="9" y="17"/>
                      <a:pt x="9" y="17"/>
                      <a:pt x="9" y="17"/>
                    </a:cubicBezTo>
                    <a:cubicBezTo>
                      <a:pt x="9" y="17"/>
                      <a:pt x="9" y="17"/>
                      <a:pt x="9" y="17"/>
                    </a:cubicBezTo>
                    <a:cubicBezTo>
                      <a:pt x="9" y="17"/>
                      <a:pt x="9" y="17"/>
                      <a:pt x="9" y="17"/>
                    </a:cubicBezTo>
                    <a:cubicBezTo>
                      <a:pt x="7" y="13"/>
                      <a:pt x="7" y="13"/>
                      <a:pt x="7" y="13"/>
                    </a:cubicBezTo>
                    <a:cubicBezTo>
                      <a:pt x="7" y="12"/>
                      <a:pt x="6" y="11"/>
                      <a:pt x="6" y="10"/>
                    </a:cubicBezTo>
                    <a:cubicBezTo>
                      <a:pt x="5" y="9"/>
                      <a:pt x="4" y="8"/>
                      <a:pt x="4" y="6"/>
                    </a:cubicBezTo>
                    <a:cubicBezTo>
                      <a:pt x="2" y="2"/>
                      <a:pt x="2" y="2"/>
                      <a:pt x="2" y="2"/>
                    </a:cubicBezTo>
                    <a:cubicBezTo>
                      <a:pt x="1" y="0"/>
                      <a:pt x="1" y="0"/>
                      <a:pt x="1"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6" name="Freeform 641">
                <a:extLst>
                  <a:ext uri="{FF2B5EF4-FFF2-40B4-BE49-F238E27FC236}">
                    <a16:creationId xmlns:a16="http://schemas.microsoft.com/office/drawing/2014/main" id="{101006D8-3458-419E-9982-92EF41002379}"/>
                  </a:ext>
                </a:extLst>
              </p:cNvPr>
              <p:cNvSpPr>
                <a:spLocks/>
              </p:cNvSpPr>
              <p:nvPr/>
            </p:nvSpPr>
            <p:spPr bwMode="auto">
              <a:xfrm>
                <a:off x="1429" y="2601"/>
                <a:ext cx="3" cy="2"/>
              </a:xfrm>
              <a:custGeom>
                <a:avLst/>
                <a:gdLst>
                  <a:gd name="T0" fmla="*/ 0 w 1"/>
                  <a:gd name="T1" fmla="*/ 0 h 1"/>
                  <a:gd name="T2" fmla="*/ 0 w 1"/>
                  <a:gd name="T3" fmla="*/ 0 h 1"/>
                  <a:gd name="T4" fmla="*/ 1 w 1"/>
                  <a:gd name="T5" fmla="*/ 1 h 1"/>
                  <a:gd name="T6" fmla="*/ 1 w 1"/>
                  <a:gd name="T7" fmla="*/ 1 h 1"/>
                  <a:gd name="T8" fmla="*/ 1 w 1"/>
                  <a:gd name="T9" fmla="*/ 1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0"/>
                    </a:cubicBezTo>
                    <a:cubicBezTo>
                      <a:pt x="1" y="0"/>
                      <a:pt x="1" y="1"/>
                      <a:pt x="1" y="1"/>
                    </a:cubicBezTo>
                    <a:cubicBezTo>
                      <a:pt x="1" y="1"/>
                      <a:pt x="1" y="1"/>
                      <a:pt x="1" y="1"/>
                    </a:cubicBezTo>
                    <a:cubicBezTo>
                      <a:pt x="1" y="1"/>
                      <a:pt x="1" y="1"/>
                      <a:pt x="1" y="1"/>
                    </a:cubicBezTo>
                    <a:cubicBezTo>
                      <a:pt x="0" y="0"/>
                      <a:pt x="0" y="0"/>
                      <a:pt x="0"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7" name="Freeform 642">
                <a:extLst>
                  <a:ext uri="{FF2B5EF4-FFF2-40B4-BE49-F238E27FC236}">
                    <a16:creationId xmlns:a16="http://schemas.microsoft.com/office/drawing/2014/main" id="{91D71FE5-5567-4836-9162-DDA276D24F83}"/>
                  </a:ext>
                </a:extLst>
              </p:cNvPr>
              <p:cNvSpPr>
                <a:spLocks/>
              </p:cNvSpPr>
              <p:nvPr/>
            </p:nvSpPr>
            <p:spPr bwMode="auto">
              <a:xfrm>
                <a:off x="1399" y="2551"/>
                <a:ext cx="14" cy="24"/>
              </a:xfrm>
              <a:custGeom>
                <a:avLst/>
                <a:gdLst>
                  <a:gd name="T0" fmla="*/ 0 w 6"/>
                  <a:gd name="T1" fmla="*/ 0 h 10"/>
                  <a:gd name="T2" fmla="*/ 0 w 6"/>
                  <a:gd name="T3" fmla="*/ 1 h 10"/>
                  <a:gd name="T4" fmla="*/ 0 w 6"/>
                  <a:gd name="T5" fmla="*/ 2 h 10"/>
                  <a:gd name="T6" fmla="*/ 6 w 6"/>
                  <a:gd name="T7" fmla="*/ 10 h 10"/>
                  <a:gd name="T8" fmla="*/ 6 w 6"/>
                  <a:gd name="T9" fmla="*/ 9 h 10"/>
                  <a:gd name="T10" fmla="*/ 3 w 6"/>
                  <a:gd name="T11" fmla="*/ 6 h 10"/>
                  <a:gd name="T12" fmla="*/ 3 w 6"/>
                  <a:gd name="T13" fmla="*/ 6 h 10"/>
                  <a:gd name="T14" fmla="*/ 3 w 6"/>
                  <a:gd name="T15" fmla="*/ 6 h 10"/>
                  <a:gd name="T16" fmla="*/ 3 w 6"/>
                  <a:gd name="T17" fmla="*/ 5 h 10"/>
                  <a:gd name="T18" fmla="*/ 0 w 6"/>
                  <a:gd name="T19" fmla="*/ 1 h 10"/>
                  <a:gd name="T20" fmla="*/ 1 w 6"/>
                  <a:gd name="T21" fmla="*/ 1 h 10"/>
                  <a:gd name="T22" fmla="*/ 0 w 6"/>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0">
                    <a:moveTo>
                      <a:pt x="0" y="0"/>
                    </a:moveTo>
                    <a:cubicBezTo>
                      <a:pt x="0" y="1"/>
                      <a:pt x="0" y="1"/>
                      <a:pt x="0" y="1"/>
                    </a:cubicBezTo>
                    <a:cubicBezTo>
                      <a:pt x="0" y="1"/>
                      <a:pt x="0" y="2"/>
                      <a:pt x="0" y="2"/>
                    </a:cubicBezTo>
                    <a:cubicBezTo>
                      <a:pt x="2" y="4"/>
                      <a:pt x="4" y="7"/>
                      <a:pt x="6" y="10"/>
                    </a:cubicBezTo>
                    <a:cubicBezTo>
                      <a:pt x="6" y="10"/>
                      <a:pt x="6" y="10"/>
                      <a:pt x="6" y="9"/>
                    </a:cubicBezTo>
                    <a:cubicBezTo>
                      <a:pt x="3" y="6"/>
                      <a:pt x="3" y="6"/>
                      <a:pt x="3" y="6"/>
                    </a:cubicBezTo>
                    <a:cubicBezTo>
                      <a:pt x="3" y="6"/>
                      <a:pt x="3" y="6"/>
                      <a:pt x="3" y="6"/>
                    </a:cubicBezTo>
                    <a:cubicBezTo>
                      <a:pt x="3" y="6"/>
                      <a:pt x="3" y="6"/>
                      <a:pt x="3" y="6"/>
                    </a:cubicBezTo>
                    <a:cubicBezTo>
                      <a:pt x="3" y="5"/>
                      <a:pt x="3" y="5"/>
                      <a:pt x="3" y="5"/>
                    </a:cubicBezTo>
                    <a:cubicBezTo>
                      <a:pt x="2" y="4"/>
                      <a:pt x="1" y="3"/>
                      <a:pt x="0" y="1"/>
                    </a:cubicBezTo>
                    <a:cubicBezTo>
                      <a:pt x="1" y="1"/>
                      <a:pt x="1" y="1"/>
                      <a:pt x="1" y="1"/>
                    </a:cubicBezTo>
                    <a:cubicBezTo>
                      <a:pt x="0" y="0"/>
                      <a:pt x="0" y="0"/>
                      <a:pt x="0"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8" name="Freeform 643">
                <a:extLst>
                  <a:ext uri="{FF2B5EF4-FFF2-40B4-BE49-F238E27FC236}">
                    <a16:creationId xmlns:a16="http://schemas.microsoft.com/office/drawing/2014/main" id="{0BF20D4F-095A-43CD-B161-C880DDDA3B5D}"/>
                  </a:ext>
                </a:extLst>
              </p:cNvPr>
              <p:cNvSpPr>
                <a:spLocks/>
              </p:cNvSpPr>
              <p:nvPr/>
            </p:nvSpPr>
            <p:spPr bwMode="auto">
              <a:xfrm>
                <a:off x="1399" y="2553"/>
                <a:ext cx="7" cy="10"/>
              </a:xfrm>
              <a:custGeom>
                <a:avLst/>
                <a:gdLst>
                  <a:gd name="T0" fmla="*/ 1 w 3"/>
                  <a:gd name="T1" fmla="*/ 0 h 4"/>
                  <a:gd name="T2" fmla="*/ 0 w 3"/>
                  <a:gd name="T3" fmla="*/ 0 h 4"/>
                  <a:gd name="T4" fmla="*/ 3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0" y="0"/>
                      <a:pt x="0" y="0"/>
                      <a:pt x="0" y="0"/>
                    </a:cubicBezTo>
                    <a:cubicBezTo>
                      <a:pt x="1" y="2"/>
                      <a:pt x="2" y="3"/>
                      <a:pt x="3" y="4"/>
                    </a:cubicBezTo>
                    <a:cubicBezTo>
                      <a:pt x="1" y="0"/>
                      <a:pt x="1" y="0"/>
                      <a:pt x="1"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9" name="Freeform 644">
                <a:extLst>
                  <a:ext uri="{FF2B5EF4-FFF2-40B4-BE49-F238E27FC236}">
                    <a16:creationId xmlns:a16="http://schemas.microsoft.com/office/drawing/2014/main" id="{63C70391-11DA-44C2-BB1F-ED830A2524E5}"/>
                  </a:ext>
                </a:extLst>
              </p:cNvPr>
              <p:cNvSpPr>
                <a:spLocks/>
              </p:cNvSpPr>
              <p:nvPr/>
            </p:nvSpPr>
            <p:spPr bwMode="auto">
              <a:xfrm>
                <a:off x="1413" y="2573"/>
                <a:ext cx="16" cy="26"/>
              </a:xfrm>
              <a:custGeom>
                <a:avLst/>
                <a:gdLst>
                  <a:gd name="T0" fmla="*/ 0 w 7"/>
                  <a:gd name="T1" fmla="*/ 0 h 11"/>
                  <a:gd name="T2" fmla="*/ 0 w 7"/>
                  <a:gd name="T3" fmla="*/ 1 h 11"/>
                  <a:gd name="T4" fmla="*/ 6 w 7"/>
                  <a:gd name="T5" fmla="*/ 11 h 11"/>
                  <a:gd name="T6" fmla="*/ 7 w 7"/>
                  <a:gd name="T7" fmla="*/ 10 h 11"/>
                  <a:gd name="T8" fmla="*/ 6 w 7"/>
                  <a:gd name="T9" fmla="*/ 10 h 11"/>
                  <a:gd name="T10" fmla="*/ 2 w 7"/>
                  <a:gd name="T11" fmla="*/ 3 h 11"/>
                  <a:gd name="T12" fmla="*/ 0 w 7"/>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7" h="11">
                    <a:moveTo>
                      <a:pt x="0" y="0"/>
                    </a:moveTo>
                    <a:cubicBezTo>
                      <a:pt x="0" y="1"/>
                      <a:pt x="0" y="1"/>
                      <a:pt x="0" y="1"/>
                    </a:cubicBezTo>
                    <a:cubicBezTo>
                      <a:pt x="2" y="4"/>
                      <a:pt x="4" y="7"/>
                      <a:pt x="6" y="11"/>
                    </a:cubicBezTo>
                    <a:cubicBezTo>
                      <a:pt x="6" y="11"/>
                      <a:pt x="7" y="10"/>
                      <a:pt x="7" y="10"/>
                    </a:cubicBezTo>
                    <a:cubicBezTo>
                      <a:pt x="6" y="10"/>
                      <a:pt x="6" y="10"/>
                      <a:pt x="6" y="10"/>
                    </a:cubicBezTo>
                    <a:cubicBezTo>
                      <a:pt x="2" y="3"/>
                      <a:pt x="2" y="3"/>
                      <a:pt x="2" y="3"/>
                    </a:cubicBezTo>
                    <a:cubicBezTo>
                      <a:pt x="0" y="0"/>
                      <a:pt x="0" y="0"/>
                      <a:pt x="0"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0" name="Freeform 645">
                <a:extLst>
                  <a:ext uri="{FF2B5EF4-FFF2-40B4-BE49-F238E27FC236}">
                    <a16:creationId xmlns:a16="http://schemas.microsoft.com/office/drawing/2014/main" id="{893E4753-B908-4DF7-8401-6B62FAE40D00}"/>
                  </a:ext>
                </a:extLst>
              </p:cNvPr>
              <p:cNvSpPr>
                <a:spLocks/>
              </p:cNvSpPr>
              <p:nvPr/>
            </p:nvSpPr>
            <p:spPr bwMode="auto">
              <a:xfrm>
                <a:off x="1427" y="2596"/>
                <a:ext cx="2" cy="5"/>
              </a:xfrm>
              <a:custGeom>
                <a:avLst/>
                <a:gdLst>
                  <a:gd name="T0" fmla="*/ 1 w 1"/>
                  <a:gd name="T1" fmla="*/ 0 h 2"/>
                  <a:gd name="T2" fmla="*/ 0 w 1"/>
                  <a:gd name="T3" fmla="*/ 1 h 2"/>
                  <a:gd name="T4" fmla="*/ 1 w 1"/>
                  <a:gd name="T5" fmla="*/ 2 h 2"/>
                  <a:gd name="T6" fmla="*/ 1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0"/>
                      <a:pt x="0" y="1"/>
                      <a:pt x="0" y="1"/>
                    </a:cubicBezTo>
                    <a:cubicBezTo>
                      <a:pt x="1" y="1"/>
                      <a:pt x="1" y="2"/>
                      <a:pt x="1" y="2"/>
                    </a:cubicBezTo>
                    <a:cubicBezTo>
                      <a:pt x="1" y="2"/>
                      <a:pt x="1" y="2"/>
                      <a:pt x="1" y="2"/>
                    </a:cubicBezTo>
                    <a:cubicBezTo>
                      <a:pt x="1" y="0"/>
                      <a:pt x="1" y="0"/>
                      <a:pt x="1"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1" name="Freeform 646">
                <a:extLst>
                  <a:ext uri="{FF2B5EF4-FFF2-40B4-BE49-F238E27FC236}">
                    <a16:creationId xmlns:a16="http://schemas.microsoft.com/office/drawing/2014/main" id="{382AD23B-AA1A-4A3A-A375-E6268C4DC761}"/>
                  </a:ext>
                </a:extLst>
              </p:cNvPr>
              <p:cNvSpPr>
                <a:spLocks/>
              </p:cNvSpPr>
              <p:nvPr/>
            </p:nvSpPr>
            <p:spPr bwMode="auto">
              <a:xfrm>
                <a:off x="1408" y="2634"/>
                <a:ext cx="40" cy="91"/>
              </a:xfrm>
              <a:custGeom>
                <a:avLst/>
                <a:gdLst>
                  <a:gd name="T0" fmla="*/ 4 w 17"/>
                  <a:gd name="T1" fmla="*/ 0 h 38"/>
                  <a:gd name="T2" fmla="*/ 4 w 17"/>
                  <a:gd name="T3" fmla="*/ 0 h 38"/>
                  <a:gd name="T4" fmla="*/ 0 w 17"/>
                  <a:gd name="T5" fmla="*/ 5 h 38"/>
                  <a:gd name="T6" fmla="*/ 1 w 17"/>
                  <a:gd name="T7" fmla="*/ 8 h 38"/>
                  <a:gd name="T8" fmla="*/ 3 w 17"/>
                  <a:gd name="T9" fmla="*/ 12 h 38"/>
                  <a:gd name="T10" fmla="*/ 6 w 17"/>
                  <a:gd name="T11" fmla="*/ 21 h 38"/>
                  <a:gd name="T12" fmla="*/ 7 w 17"/>
                  <a:gd name="T13" fmla="*/ 25 h 38"/>
                  <a:gd name="T14" fmla="*/ 8 w 17"/>
                  <a:gd name="T15" fmla="*/ 26 h 38"/>
                  <a:gd name="T16" fmla="*/ 8 w 17"/>
                  <a:gd name="T17" fmla="*/ 27 h 38"/>
                  <a:gd name="T18" fmla="*/ 8 w 17"/>
                  <a:gd name="T19" fmla="*/ 27 h 38"/>
                  <a:gd name="T20" fmla="*/ 8 w 17"/>
                  <a:gd name="T21" fmla="*/ 27 h 38"/>
                  <a:gd name="T22" fmla="*/ 8 w 17"/>
                  <a:gd name="T23" fmla="*/ 28 h 38"/>
                  <a:gd name="T24" fmla="*/ 9 w 17"/>
                  <a:gd name="T25" fmla="*/ 30 h 38"/>
                  <a:gd name="T26" fmla="*/ 10 w 17"/>
                  <a:gd name="T27" fmla="*/ 32 h 38"/>
                  <a:gd name="T28" fmla="*/ 11 w 17"/>
                  <a:gd name="T29" fmla="*/ 34 h 38"/>
                  <a:gd name="T30" fmla="*/ 11 w 17"/>
                  <a:gd name="T31" fmla="*/ 34 h 38"/>
                  <a:gd name="T32" fmla="*/ 11 w 17"/>
                  <a:gd name="T33" fmla="*/ 34 h 38"/>
                  <a:gd name="T34" fmla="*/ 11 w 17"/>
                  <a:gd name="T35" fmla="*/ 35 h 38"/>
                  <a:gd name="T36" fmla="*/ 11 w 17"/>
                  <a:gd name="T37" fmla="*/ 35 h 38"/>
                  <a:gd name="T38" fmla="*/ 13 w 17"/>
                  <a:gd name="T39" fmla="*/ 38 h 38"/>
                  <a:gd name="T40" fmla="*/ 13 w 17"/>
                  <a:gd name="T41" fmla="*/ 38 h 38"/>
                  <a:gd name="T42" fmla="*/ 13 w 17"/>
                  <a:gd name="T43" fmla="*/ 37 h 38"/>
                  <a:gd name="T44" fmla="*/ 13 w 17"/>
                  <a:gd name="T45" fmla="*/ 37 h 38"/>
                  <a:gd name="T46" fmla="*/ 13 w 17"/>
                  <a:gd name="T47" fmla="*/ 37 h 38"/>
                  <a:gd name="T48" fmla="*/ 13 w 17"/>
                  <a:gd name="T49" fmla="*/ 37 h 38"/>
                  <a:gd name="T50" fmla="*/ 13 w 17"/>
                  <a:gd name="T51" fmla="*/ 37 h 38"/>
                  <a:gd name="T52" fmla="*/ 13 w 17"/>
                  <a:gd name="T53" fmla="*/ 37 h 38"/>
                  <a:gd name="T54" fmla="*/ 13 w 17"/>
                  <a:gd name="T55" fmla="*/ 37 h 38"/>
                  <a:gd name="T56" fmla="*/ 13 w 17"/>
                  <a:gd name="T57" fmla="*/ 37 h 38"/>
                  <a:gd name="T58" fmla="*/ 13 w 17"/>
                  <a:gd name="T59" fmla="*/ 37 h 38"/>
                  <a:gd name="T60" fmla="*/ 14 w 17"/>
                  <a:gd name="T61" fmla="*/ 36 h 38"/>
                  <a:gd name="T62" fmla="*/ 14 w 17"/>
                  <a:gd name="T63" fmla="*/ 35 h 38"/>
                  <a:gd name="T64" fmla="*/ 14 w 17"/>
                  <a:gd name="T65" fmla="*/ 35 h 38"/>
                  <a:gd name="T66" fmla="*/ 14 w 17"/>
                  <a:gd name="T67" fmla="*/ 35 h 38"/>
                  <a:gd name="T68" fmla="*/ 14 w 17"/>
                  <a:gd name="T69" fmla="*/ 35 h 38"/>
                  <a:gd name="T70" fmla="*/ 14 w 17"/>
                  <a:gd name="T71" fmla="*/ 35 h 38"/>
                  <a:gd name="T72" fmla="*/ 14 w 17"/>
                  <a:gd name="T73" fmla="*/ 35 h 38"/>
                  <a:gd name="T74" fmla="*/ 14 w 17"/>
                  <a:gd name="T75" fmla="*/ 35 h 38"/>
                  <a:gd name="T76" fmla="*/ 14 w 17"/>
                  <a:gd name="T77" fmla="*/ 35 h 38"/>
                  <a:gd name="T78" fmla="*/ 14 w 17"/>
                  <a:gd name="T79" fmla="*/ 35 h 38"/>
                  <a:gd name="T80" fmla="*/ 14 w 17"/>
                  <a:gd name="T81" fmla="*/ 35 h 38"/>
                  <a:gd name="T82" fmla="*/ 15 w 17"/>
                  <a:gd name="T83" fmla="*/ 34 h 38"/>
                  <a:gd name="T84" fmla="*/ 16 w 17"/>
                  <a:gd name="T85" fmla="*/ 32 h 38"/>
                  <a:gd name="T86" fmla="*/ 15 w 17"/>
                  <a:gd name="T87" fmla="*/ 33 h 38"/>
                  <a:gd name="T88" fmla="*/ 16 w 17"/>
                  <a:gd name="T89" fmla="*/ 30 h 38"/>
                  <a:gd name="T90" fmla="*/ 17 w 17"/>
                  <a:gd name="T91" fmla="*/ 30 h 38"/>
                  <a:gd name="T92" fmla="*/ 14 w 17"/>
                  <a:gd name="T93" fmla="*/ 24 h 38"/>
                  <a:gd name="T94" fmla="*/ 12 w 17"/>
                  <a:gd name="T95" fmla="*/ 18 h 38"/>
                  <a:gd name="T96" fmla="*/ 10 w 17"/>
                  <a:gd name="T97" fmla="*/ 11 h 38"/>
                  <a:gd name="T98" fmla="*/ 7 w 17"/>
                  <a:gd name="T99" fmla="*/ 5 h 38"/>
                  <a:gd name="T100" fmla="*/ 4 w 17"/>
                  <a:gd name="T101" fmla="*/ 0 h 38"/>
                  <a:gd name="T102" fmla="*/ 4 w 17"/>
                  <a:gd name="T10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 h="38">
                    <a:moveTo>
                      <a:pt x="4" y="0"/>
                    </a:moveTo>
                    <a:cubicBezTo>
                      <a:pt x="4" y="0"/>
                      <a:pt x="4" y="0"/>
                      <a:pt x="4" y="0"/>
                    </a:cubicBezTo>
                    <a:cubicBezTo>
                      <a:pt x="3" y="2"/>
                      <a:pt x="2" y="4"/>
                      <a:pt x="0" y="5"/>
                    </a:cubicBezTo>
                    <a:cubicBezTo>
                      <a:pt x="1" y="8"/>
                      <a:pt x="1" y="8"/>
                      <a:pt x="1" y="8"/>
                    </a:cubicBezTo>
                    <a:cubicBezTo>
                      <a:pt x="3" y="12"/>
                      <a:pt x="3" y="12"/>
                      <a:pt x="3" y="12"/>
                    </a:cubicBezTo>
                    <a:cubicBezTo>
                      <a:pt x="4" y="14"/>
                      <a:pt x="5" y="18"/>
                      <a:pt x="6" y="21"/>
                    </a:cubicBezTo>
                    <a:cubicBezTo>
                      <a:pt x="7" y="25"/>
                      <a:pt x="7" y="25"/>
                      <a:pt x="7" y="25"/>
                    </a:cubicBezTo>
                    <a:cubicBezTo>
                      <a:pt x="8" y="26"/>
                      <a:pt x="8" y="26"/>
                      <a:pt x="8" y="26"/>
                    </a:cubicBezTo>
                    <a:cubicBezTo>
                      <a:pt x="8" y="27"/>
                      <a:pt x="8" y="27"/>
                      <a:pt x="8" y="27"/>
                    </a:cubicBezTo>
                    <a:cubicBezTo>
                      <a:pt x="8" y="27"/>
                      <a:pt x="8" y="27"/>
                      <a:pt x="8" y="27"/>
                    </a:cubicBezTo>
                    <a:cubicBezTo>
                      <a:pt x="8" y="27"/>
                      <a:pt x="8" y="27"/>
                      <a:pt x="8" y="27"/>
                    </a:cubicBezTo>
                    <a:cubicBezTo>
                      <a:pt x="8" y="28"/>
                      <a:pt x="8" y="28"/>
                      <a:pt x="8" y="28"/>
                    </a:cubicBezTo>
                    <a:cubicBezTo>
                      <a:pt x="9" y="30"/>
                      <a:pt x="9" y="30"/>
                      <a:pt x="9" y="30"/>
                    </a:cubicBezTo>
                    <a:cubicBezTo>
                      <a:pt x="10" y="32"/>
                      <a:pt x="10" y="32"/>
                      <a:pt x="10" y="32"/>
                    </a:cubicBezTo>
                    <a:cubicBezTo>
                      <a:pt x="11" y="34"/>
                      <a:pt x="11" y="34"/>
                      <a:pt x="11" y="34"/>
                    </a:cubicBezTo>
                    <a:cubicBezTo>
                      <a:pt x="11" y="34"/>
                      <a:pt x="11" y="34"/>
                      <a:pt x="11" y="34"/>
                    </a:cubicBezTo>
                    <a:cubicBezTo>
                      <a:pt x="11" y="34"/>
                      <a:pt x="11" y="34"/>
                      <a:pt x="11" y="34"/>
                    </a:cubicBezTo>
                    <a:cubicBezTo>
                      <a:pt x="11" y="35"/>
                      <a:pt x="11" y="35"/>
                      <a:pt x="11" y="35"/>
                    </a:cubicBezTo>
                    <a:cubicBezTo>
                      <a:pt x="11" y="35"/>
                      <a:pt x="11" y="35"/>
                      <a:pt x="11" y="35"/>
                    </a:cubicBezTo>
                    <a:cubicBezTo>
                      <a:pt x="12" y="36"/>
                      <a:pt x="12" y="37"/>
                      <a:pt x="13" y="38"/>
                    </a:cubicBezTo>
                    <a:cubicBezTo>
                      <a:pt x="13" y="38"/>
                      <a:pt x="13" y="38"/>
                      <a:pt x="13" y="38"/>
                    </a:cubicBezTo>
                    <a:cubicBezTo>
                      <a:pt x="13" y="37"/>
                      <a:pt x="13" y="37"/>
                      <a:pt x="13" y="37"/>
                    </a:cubicBezTo>
                    <a:cubicBezTo>
                      <a:pt x="13" y="37"/>
                      <a:pt x="13" y="37"/>
                      <a:pt x="13" y="37"/>
                    </a:cubicBezTo>
                    <a:cubicBezTo>
                      <a:pt x="13" y="37"/>
                      <a:pt x="13" y="37"/>
                      <a:pt x="13" y="37"/>
                    </a:cubicBezTo>
                    <a:cubicBezTo>
                      <a:pt x="13" y="37"/>
                      <a:pt x="13" y="37"/>
                      <a:pt x="13" y="37"/>
                    </a:cubicBezTo>
                    <a:cubicBezTo>
                      <a:pt x="13" y="37"/>
                      <a:pt x="13" y="37"/>
                      <a:pt x="13" y="37"/>
                    </a:cubicBezTo>
                    <a:cubicBezTo>
                      <a:pt x="13" y="37"/>
                      <a:pt x="13" y="37"/>
                      <a:pt x="13" y="37"/>
                    </a:cubicBezTo>
                    <a:cubicBezTo>
                      <a:pt x="13" y="37"/>
                      <a:pt x="13" y="37"/>
                      <a:pt x="13" y="37"/>
                    </a:cubicBezTo>
                    <a:cubicBezTo>
                      <a:pt x="13" y="37"/>
                      <a:pt x="13" y="37"/>
                      <a:pt x="13" y="37"/>
                    </a:cubicBezTo>
                    <a:cubicBezTo>
                      <a:pt x="13" y="37"/>
                      <a:pt x="13" y="37"/>
                      <a:pt x="13" y="37"/>
                    </a:cubicBezTo>
                    <a:cubicBezTo>
                      <a:pt x="14" y="36"/>
                      <a:pt x="14" y="36"/>
                      <a:pt x="14" y="36"/>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4" y="35"/>
                      <a:pt x="14" y="35"/>
                      <a:pt x="14" y="35"/>
                    </a:cubicBezTo>
                    <a:cubicBezTo>
                      <a:pt x="15" y="34"/>
                      <a:pt x="15" y="34"/>
                      <a:pt x="15" y="34"/>
                    </a:cubicBezTo>
                    <a:cubicBezTo>
                      <a:pt x="16" y="32"/>
                      <a:pt x="16" y="32"/>
                      <a:pt x="16" y="32"/>
                    </a:cubicBezTo>
                    <a:cubicBezTo>
                      <a:pt x="15" y="33"/>
                      <a:pt x="15" y="33"/>
                      <a:pt x="15" y="33"/>
                    </a:cubicBezTo>
                    <a:cubicBezTo>
                      <a:pt x="16" y="32"/>
                      <a:pt x="16" y="31"/>
                      <a:pt x="16" y="30"/>
                    </a:cubicBezTo>
                    <a:cubicBezTo>
                      <a:pt x="17" y="30"/>
                      <a:pt x="17" y="30"/>
                      <a:pt x="17" y="30"/>
                    </a:cubicBezTo>
                    <a:cubicBezTo>
                      <a:pt x="16" y="28"/>
                      <a:pt x="15" y="26"/>
                      <a:pt x="14" y="24"/>
                    </a:cubicBezTo>
                    <a:cubicBezTo>
                      <a:pt x="14" y="22"/>
                      <a:pt x="13" y="20"/>
                      <a:pt x="12" y="18"/>
                    </a:cubicBezTo>
                    <a:cubicBezTo>
                      <a:pt x="11" y="16"/>
                      <a:pt x="11" y="13"/>
                      <a:pt x="10" y="11"/>
                    </a:cubicBezTo>
                    <a:cubicBezTo>
                      <a:pt x="9" y="9"/>
                      <a:pt x="8" y="7"/>
                      <a:pt x="7" y="5"/>
                    </a:cubicBezTo>
                    <a:cubicBezTo>
                      <a:pt x="6" y="3"/>
                      <a:pt x="5" y="2"/>
                      <a:pt x="4" y="0"/>
                    </a:cubicBezTo>
                    <a:cubicBezTo>
                      <a:pt x="4" y="0"/>
                      <a:pt x="4" y="0"/>
                      <a:pt x="4"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2" name="Freeform 647">
                <a:extLst>
                  <a:ext uri="{FF2B5EF4-FFF2-40B4-BE49-F238E27FC236}">
                    <a16:creationId xmlns:a16="http://schemas.microsoft.com/office/drawing/2014/main" id="{BCE7CF7A-277F-4B3F-9C7A-8C9B59355798}"/>
                  </a:ext>
                </a:extLst>
              </p:cNvPr>
              <p:cNvSpPr>
                <a:spLocks/>
              </p:cNvSpPr>
              <p:nvPr/>
            </p:nvSpPr>
            <p:spPr bwMode="auto">
              <a:xfrm>
                <a:off x="1358" y="2534"/>
                <a:ext cx="22" cy="41"/>
              </a:xfrm>
              <a:custGeom>
                <a:avLst/>
                <a:gdLst>
                  <a:gd name="T0" fmla="*/ 3 w 9"/>
                  <a:gd name="T1" fmla="*/ 0 h 17"/>
                  <a:gd name="T2" fmla="*/ 2 w 9"/>
                  <a:gd name="T3" fmla="*/ 1 h 17"/>
                  <a:gd name="T4" fmla="*/ 1 w 9"/>
                  <a:gd name="T5" fmla="*/ 4 h 17"/>
                  <a:gd name="T6" fmla="*/ 0 w 9"/>
                  <a:gd name="T7" fmla="*/ 5 h 17"/>
                  <a:gd name="T8" fmla="*/ 1 w 9"/>
                  <a:gd name="T9" fmla="*/ 7 h 17"/>
                  <a:gd name="T10" fmla="*/ 3 w 9"/>
                  <a:gd name="T11" fmla="*/ 12 h 17"/>
                  <a:gd name="T12" fmla="*/ 5 w 9"/>
                  <a:gd name="T13" fmla="*/ 16 h 17"/>
                  <a:gd name="T14" fmla="*/ 6 w 9"/>
                  <a:gd name="T15" fmla="*/ 17 h 17"/>
                  <a:gd name="T16" fmla="*/ 7 w 9"/>
                  <a:gd name="T17" fmla="*/ 13 h 17"/>
                  <a:gd name="T18" fmla="*/ 9 w 9"/>
                  <a:gd name="T19" fmla="*/ 13 h 17"/>
                  <a:gd name="T20" fmla="*/ 4 w 9"/>
                  <a:gd name="T21" fmla="*/ 3 h 17"/>
                  <a:gd name="T22" fmla="*/ 3 w 9"/>
                  <a:gd name="T2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7">
                    <a:moveTo>
                      <a:pt x="3" y="0"/>
                    </a:moveTo>
                    <a:cubicBezTo>
                      <a:pt x="2" y="1"/>
                      <a:pt x="2" y="1"/>
                      <a:pt x="2" y="1"/>
                    </a:cubicBezTo>
                    <a:cubicBezTo>
                      <a:pt x="1" y="4"/>
                      <a:pt x="1" y="4"/>
                      <a:pt x="1" y="4"/>
                    </a:cubicBezTo>
                    <a:cubicBezTo>
                      <a:pt x="0" y="5"/>
                      <a:pt x="0" y="5"/>
                      <a:pt x="0" y="5"/>
                    </a:cubicBezTo>
                    <a:cubicBezTo>
                      <a:pt x="1" y="7"/>
                      <a:pt x="1" y="7"/>
                      <a:pt x="1" y="7"/>
                    </a:cubicBezTo>
                    <a:cubicBezTo>
                      <a:pt x="1" y="8"/>
                      <a:pt x="2" y="10"/>
                      <a:pt x="3" y="12"/>
                    </a:cubicBezTo>
                    <a:cubicBezTo>
                      <a:pt x="5" y="16"/>
                      <a:pt x="5" y="16"/>
                      <a:pt x="5" y="16"/>
                    </a:cubicBezTo>
                    <a:cubicBezTo>
                      <a:pt x="6" y="17"/>
                      <a:pt x="6" y="17"/>
                      <a:pt x="6" y="17"/>
                    </a:cubicBezTo>
                    <a:cubicBezTo>
                      <a:pt x="6" y="16"/>
                      <a:pt x="7" y="15"/>
                      <a:pt x="7" y="13"/>
                    </a:cubicBezTo>
                    <a:cubicBezTo>
                      <a:pt x="8" y="13"/>
                      <a:pt x="8" y="13"/>
                      <a:pt x="9" y="13"/>
                    </a:cubicBezTo>
                    <a:cubicBezTo>
                      <a:pt x="7" y="10"/>
                      <a:pt x="5" y="6"/>
                      <a:pt x="4" y="3"/>
                    </a:cubicBezTo>
                    <a:cubicBezTo>
                      <a:pt x="3" y="2"/>
                      <a:pt x="3" y="1"/>
                      <a:pt x="3"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3" name="Freeform 648">
                <a:extLst>
                  <a:ext uri="{FF2B5EF4-FFF2-40B4-BE49-F238E27FC236}">
                    <a16:creationId xmlns:a16="http://schemas.microsoft.com/office/drawing/2014/main" id="{A2E8FD38-43E2-4129-8920-9C1F2C86FE17}"/>
                  </a:ext>
                </a:extLst>
              </p:cNvPr>
              <p:cNvSpPr>
                <a:spLocks/>
              </p:cNvSpPr>
              <p:nvPr/>
            </p:nvSpPr>
            <p:spPr bwMode="auto">
              <a:xfrm>
                <a:off x="1406" y="2630"/>
                <a:ext cx="12" cy="16"/>
              </a:xfrm>
              <a:custGeom>
                <a:avLst/>
                <a:gdLst>
                  <a:gd name="T0" fmla="*/ 5 w 5"/>
                  <a:gd name="T1" fmla="*/ 0 h 7"/>
                  <a:gd name="T2" fmla="*/ 4 w 5"/>
                  <a:gd name="T3" fmla="*/ 1 h 7"/>
                  <a:gd name="T4" fmla="*/ 0 w 5"/>
                  <a:gd name="T5" fmla="*/ 6 h 7"/>
                  <a:gd name="T6" fmla="*/ 1 w 5"/>
                  <a:gd name="T7" fmla="*/ 7 h 7"/>
                  <a:gd name="T8" fmla="*/ 5 w 5"/>
                  <a:gd name="T9" fmla="*/ 2 h 7"/>
                  <a:gd name="T10" fmla="*/ 5 w 5"/>
                  <a:gd name="T11" fmla="*/ 2 h 7"/>
                  <a:gd name="T12" fmla="*/ 5 w 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5" y="0"/>
                    </a:moveTo>
                    <a:cubicBezTo>
                      <a:pt x="4" y="0"/>
                      <a:pt x="4" y="1"/>
                      <a:pt x="4" y="1"/>
                    </a:cubicBezTo>
                    <a:cubicBezTo>
                      <a:pt x="3" y="3"/>
                      <a:pt x="2" y="4"/>
                      <a:pt x="0" y="6"/>
                    </a:cubicBezTo>
                    <a:cubicBezTo>
                      <a:pt x="1" y="7"/>
                      <a:pt x="1" y="7"/>
                      <a:pt x="1" y="7"/>
                    </a:cubicBezTo>
                    <a:cubicBezTo>
                      <a:pt x="3" y="6"/>
                      <a:pt x="4" y="4"/>
                      <a:pt x="5" y="2"/>
                    </a:cubicBezTo>
                    <a:cubicBezTo>
                      <a:pt x="5" y="2"/>
                      <a:pt x="5" y="2"/>
                      <a:pt x="5" y="2"/>
                    </a:cubicBezTo>
                    <a:cubicBezTo>
                      <a:pt x="5" y="1"/>
                      <a:pt x="5" y="1"/>
                      <a:pt x="5"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4" name="Freeform 649">
                <a:extLst>
                  <a:ext uri="{FF2B5EF4-FFF2-40B4-BE49-F238E27FC236}">
                    <a16:creationId xmlns:a16="http://schemas.microsoft.com/office/drawing/2014/main" id="{071D2305-E2A2-4AC5-BE34-249658CA39EF}"/>
                  </a:ext>
                </a:extLst>
              </p:cNvPr>
              <p:cNvSpPr>
                <a:spLocks/>
              </p:cNvSpPr>
              <p:nvPr/>
            </p:nvSpPr>
            <p:spPr bwMode="auto">
              <a:xfrm>
                <a:off x="1372" y="2565"/>
                <a:ext cx="27" cy="38"/>
              </a:xfrm>
              <a:custGeom>
                <a:avLst/>
                <a:gdLst>
                  <a:gd name="T0" fmla="*/ 3 w 11"/>
                  <a:gd name="T1" fmla="*/ 0 h 16"/>
                  <a:gd name="T2" fmla="*/ 1 w 11"/>
                  <a:gd name="T3" fmla="*/ 0 h 16"/>
                  <a:gd name="T4" fmla="*/ 0 w 11"/>
                  <a:gd name="T5" fmla="*/ 4 h 16"/>
                  <a:gd name="T6" fmla="*/ 1 w 11"/>
                  <a:gd name="T7" fmla="*/ 7 h 16"/>
                  <a:gd name="T8" fmla="*/ 6 w 11"/>
                  <a:gd name="T9" fmla="*/ 16 h 16"/>
                  <a:gd name="T10" fmla="*/ 6 w 11"/>
                  <a:gd name="T11" fmla="*/ 16 h 16"/>
                  <a:gd name="T12" fmla="*/ 11 w 11"/>
                  <a:gd name="T13" fmla="*/ 13 h 16"/>
                  <a:gd name="T14" fmla="*/ 3 w 11"/>
                  <a:gd name="T15" fmla="*/ 1 h 16"/>
                  <a:gd name="T16" fmla="*/ 3 w 11"/>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6">
                    <a:moveTo>
                      <a:pt x="3" y="0"/>
                    </a:moveTo>
                    <a:cubicBezTo>
                      <a:pt x="2" y="0"/>
                      <a:pt x="2" y="0"/>
                      <a:pt x="1" y="0"/>
                    </a:cubicBezTo>
                    <a:cubicBezTo>
                      <a:pt x="1" y="2"/>
                      <a:pt x="0" y="3"/>
                      <a:pt x="0" y="4"/>
                    </a:cubicBezTo>
                    <a:cubicBezTo>
                      <a:pt x="1" y="7"/>
                      <a:pt x="1" y="7"/>
                      <a:pt x="1" y="7"/>
                    </a:cubicBezTo>
                    <a:cubicBezTo>
                      <a:pt x="3" y="10"/>
                      <a:pt x="4" y="13"/>
                      <a:pt x="6" y="16"/>
                    </a:cubicBezTo>
                    <a:cubicBezTo>
                      <a:pt x="6" y="16"/>
                      <a:pt x="6" y="16"/>
                      <a:pt x="6" y="16"/>
                    </a:cubicBezTo>
                    <a:cubicBezTo>
                      <a:pt x="8" y="15"/>
                      <a:pt x="9" y="14"/>
                      <a:pt x="11" y="13"/>
                    </a:cubicBezTo>
                    <a:cubicBezTo>
                      <a:pt x="8" y="9"/>
                      <a:pt x="6" y="5"/>
                      <a:pt x="3" y="1"/>
                    </a:cubicBezTo>
                    <a:cubicBezTo>
                      <a:pt x="3" y="0"/>
                      <a:pt x="3" y="0"/>
                      <a:pt x="3"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5" name="Freeform 650">
                <a:extLst>
                  <a:ext uri="{FF2B5EF4-FFF2-40B4-BE49-F238E27FC236}">
                    <a16:creationId xmlns:a16="http://schemas.microsoft.com/office/drawing/2014/main" id="{8BF2E03A-F696-45B7-B6A9-9E28CAA705C7}"/>
                  </a:ext>
                </a:extLst>
              </p:cNvPr>
              <p:cNvSpPr>
                <a:spLocks/>
              </p:cNvSpPr>
              <p:nvPr/>
            </p:nvSpPr>
            <p:spPr bwMode="auto">
              <a:xfrm>
                <a:off x="1387" y="2596"/>
                <a:ext cx="28" cy="45"/>
              </a:xfrm>
              <a:custGeom>
                <a:avLst/>
                <a:gdLst>
                  <a:gd name="T0" fmla="*/ 5 w 12"/>
                  <a:gd name="T1" fmla="*/ 0 h 19"/>
                  <a:gd name="T2" fmla="*/ 0 w 12"/>
                  <a:gd name="T3" fmla="*/ 3 h 19"/>
                  <a:gd name="T4" fmla="*/ 0 w 12"/>
                  <a:gd name="T5" fmla="*/ 3 h 19"/>
                  <a:gd name="T6" fmla="*/ 4 w 12"/>
                  <a:gd name="T7" fmla="*/ 11 h 19"/>
                  <a:gd name="T8" fmla="*/ 8 w 12"/>
                  <a:gd name="T9" fmla="*/ 19 h 19"/>
                  <a:gd name="T10" fmla="*/ 11 w 12"/>
                  <a:gd name="T11" fmla="*/ 14 h 19"/>
                  <a:gd name="T12" fmla="*/ 12 w 12"/>
                  <a:gd name="T13" fmla="*/ 13 h 19"/>
                  <a:gd name="T14" fmla="*/ 10 w 12"/>
                  <a:gd name="T15" fmla="*/ 10 h 19"/>
                  <a:gd name="T16" fmla="*/ 5 w 12"/>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9">
                    <a:moveTo>
                      <a:pt x="5" y="0"/>
                    </a:moveTo>
                    <a:cubicBezTo>
                      <a:pt x="3" y="1"/>
                      <a:pt x="2" y="2"/>
                      <a:pt x="0" y="3"/>
                    </a:cubicBezTo>
                    <a:cubicBezTo>
                      <a:pt x="0" y="3"/>
                      <a:pt x="0" y="3"/>
                      <a:pt x="0" y="3"/>
                    </a:cubicBezTo>
                    <a:cubicBezTo>
                      <a:pt x="1" y="6"/>
                      <a:pt x="3" y="9"/>
                      <a:pt x="4" y="11"/>
                    </a:cubicBezTo>
                    <a:cubicBezTo>
                      <a:pt x="5" y="13"/>
                      <a:pt x="7" y="16"/>
                      <a:pt x="8" y="19"/>
                    </a:cubicBezTo>
                    <a:cubicBezTo>
                      <a:pt x="9" y="17"/>
                      <a:pt x="10" y="16"/>
                      <a:pt x="11" y="14"/>
                    </a:cubicBezTo>
                    <a:cubicBezTo>
                      <a:pt x="11" y="14"/>
                      <a:pt x="12" y="13"/>
                      <a:pt x="12" y="13"/>
                    </a:cubicBezTo>
                    <a:cubicBezTo>
                      <a:pt x="11" y="12"/>
                      <a:pt x="11" y="11"/>
                      <a:pt x="10" y="10"/>
                    </a:cubicBezTo>
                    <a:cubicBezTo>
                      <a:pt x="8" y="7"/>
                      <a:pt x="6" y="3"/>
                      <a:pt x="5"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6" name="Freeform 651">
                <a:extLst>
                  <a:ext uri="{FF2B5EF4-FFF2-40B4-BE49-F238E27FC236}">
                    <a16:creationId xmlns:a16="http://schemas.microsoft.com/office/drawing/2014/main" id="{B202BDA2-DAB1-4DCD-99FD-43536C6C462D}"/>
                  </a:ext>
                </a:extLst>
              </p:cNvPr>
              <p:cNvSpPr>
                <a:spLocks/>
              </p:cNvSpPr>
              <p:nvPr/>
            </p:nvSpPr>
            <p:spPr bwMode="auto">
              <a:xfrm>
                <a:off x="1406" y="2627"/>
                <a:ext cx="12" cy="17"/>
              </a:xfrm>
              <a:custGeom>
                <a:avLst/>
                <a:gdLst>
                  <a:gd name="T0" fmla="*/ 4 w 5"/>
                  <a:gd name="T1" fmla="*/ 0 h 7"/>
                  <a:gd name="T2" fmla="*/ 3 w 5"/>
                  <a:gd name="T3" fmla="*/ 1 h 7"/>
                  <a:gd name="T4" fmla="*/ 0 w 5"/>
                  <a:gd name="T5" fmla="*/ 6 h 7"/>
                  <a:gd name="T6" fmla="*/ 0 w 5"/>
                  <a:gd name="T7" fmla="*/ 7 h 7"/>
                  <a:gd name="T8" fmla="*/ 0 w 5"/>
                  <a:gd name="T9" fmla="*/ 7 h 7"/>
                  <a:gd name="T10" fmla="*/ 4 w 5"/>
                  <a:gd name="T11" fmla="*/ 2 h 7"/>
                  <a:gd name="T12" fmla="*/ 5 w 5"/>
                  <a:gd name="T13" fmla="*/ 1 h 7"/>
                  <a:gd name="T14" fmla="*/ 4 w 5"/>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4" y="0"/>
                    </a:moveTo>
                    <a:cubicBezTo>
                      <a:pt x="4" y="0"/>
                      <a:pt x="3" y="1"/>
                      <a:pt x="3" y="1"/>
                    </a:cubicBezTo>
                    <a:cubicBezTo>
                      <a:pt x="2" y="3"/>
                      <a:pt x="1" y="4"/>
                      <a:pt x="0" y="6"/>
                    </a:cubicBezTo>
                    <a:cubicBezTo>
                      <a:pt x="0" y="6"/>
                      <a:pt x="0" y="6"/>
                      <a:pt x="0" y="7"/>
                    </a:cubicBezTo>
                    <a:cubicBezTo>
                      <a:pt x="0" y="7"/>
                      <a:pt x="0" y="7"/>
                      <a:pt x="0" y="7"/>
                    </a:cubicBezTo>
                    <a:cubicBezTo>
                      <a:pt x="2" y="5"/>
                      <a:pt x="3" y="4"/>
                      <a:pt x="4" y="2"/>
                    </a:cubicBezTo>
                    <a:cubicBezTo>
                      <a:pt x="4" y="2"/>
                      <a:pt x="4" y="1"/>
                      <a:pt x="5" y="1"/>
                    </a:cubicBezTo>
                    <a:cubicBezTo>
                      <a:pt x="4" y="1"/>
                      <a:pt x="4" y="0"/>
                      <a:pt x="4"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7" name="Freeform 652">
                <a:extLst>
                  <a:ext uri="{FF2B5EF4-FFF2-40B4-BE49-F238E27FC236}">
                    <a16:creationId xmlns:a16="http://schemas.microsoft.com/office/drawing/2014/main" id="{A8805461-3A71-446A-8559-789826F56257}"/>
                  </a:ext>
                </a:extLst>
              </p:cNvPr>
              <p:cNvSpPr>
                <a:spLocks noEditPoints="1"/>
              </p:cNvSpPr>
              <p:nvPr/>
            </p:nvSpPr>
            <p:spPr bwMode="auto">
              <a:xfrm>
                <a:off x="1698" y="2801"/>
                <a:ext cx="93" cy="123"/>
              </a:xfrm>
              <a:custGeom>
                <a:avLst/>
                <a:gdLst>
                  <a:gd name="T0" fmla="*/ 30 w 39"/>
                  <a:gd name="T1" fmla="*/ 39 h 52"/>
                  <a:gd name="T2" fmla="*/ 30 w 39"/>
                  <a:gd name="T3" fmla="*/ 39 h 52"/>
                  <a:gd name="T4" fmla="*/ 30 w 39"/>
                  <a:gd name="T5" fmla="*/ 39 h 52"/>
                  <a:gd name="T6" fmla="*/ 30 w 39"/>
                  <a:gd name="T7" fmla="*/ 39 h 52"/>
                  <a:gd name="T8" fmla="*/ 24 w 39"/>
                  <a:gd name="T9" fmla="*/ 35 h 52"/>
                  <a:gd name="T10" fmla="*/ 24 w 39"/>
                  <a:gd name="T11" fmla="*/ 34 h 52"/>
                  <a:gd name="T12" fmla="*/ 23 w 39"/>
                  <a:gd name="T13" fmla="*/ 34 h 52"/>
                  <a:gd name="T14" fmla="*/ 24 w 39"/>
                  <a:gd name="T15" fmla="*/ 35 h 52"/>
                  <a:gd name="T16" fmla="*/ 15 w 39"/>
                  <a:gd name="T17" fmla="*/ 26 h 52"/>
                  <a:gd name="T18" fmla="*/ 15 w 39"/>
                  <a:gd name="T19" fmla="*/ 26 h 52"/>
                  <a:gd name="T20" fmla="*/ 15 w 39"/>
                  <a:gd name="T21" fmla="*/ 26 h 52"/>
                  <a:gd name="T22" fmla="*/ 15 w 39"/>
                  <a:gd name="T23" fmla="*/ 26 h 52"/>
                  <a:gd name="T24" fmla="*/ 0 w 39"/>
                  <a:gd name="T25" fmla="*/ 0 h 52"/>
                  <a:gd name="T26" fmla="*/ 23 w 39"/>
                  <a:gd name="T27" fmla="*/ 41 h 52"/>
                  <a:gd name="T28" fmla="*/ 29 w 39"/>
                  <a:gd name="T29" fmla="*/ 44 h 52"/>
                  <a:gd name="T30" fmla="*/ 32 w 39"/>
                  <a:gd name="T31" fmla="*/ 46 h 52"/>
                  <a:gd name="T32" fmla="*/ 28 w 39"/>
                  <a:gd name="T33" fmla="*/ 45 h 52"/>
                  <a:gd name="T34" fmla="*/ 25 w 39"/>
                  <a:gd name="T35" fmla="*/ 44 h 52"/>
                  <a:gd name="T36" fmla="*/ 30 w 39"/>
                  <a:gd name="T37" fmla="*/ 52 h 52"/>
                  <a:gd name="T38" fmla="*/ 30 w 39"/>
                  <a:gd name="T39" fmla="*/ 52 h 52"/>
                  <a:gd name="T40" fmla="*/ 30 w 39"/>
                  <a:gd name="T41" fmla="*/ 52 h 52"/>
                  <a:gd name="T42" fmla="*/ 32 w 39"/>
                  <a:gd name="T43" fmla="*/ 52 h 52"/>
                  <a:gd name="T44" fmla="*/ 37 w 39"/>
                  <a:gd name="T45" fmla="*/ 49 h 52"/>
                  <a:gd name="T46" fmla="*/ 35 w 39"/>
                  <a:gd name="T47" fmla="*/ 41 h 52"/>
                  <a:gd name="T48" fmla="*/ 32 w 39"/>
                  <a:gd name="T49" fmla="*/ 40 h 52"/>
                  <a:gd name="T50" fmla="*/ 32 w 39"/>
                  <a:gd name="T51" fmla="*/ 39 h 52"/>
                  <a:gd name="T52" fmla="*/ 31 w 39"/>
                  <a:gd name="T53" fmla="*/ 39 h 52"/>
                  <a:gd name="T54" fmla="*/ 27 w 39"/>
                  <a:gd name="T55" fmla="*/ 36 h 52"/>
                  <a:gd name="T56" fmla="*/ 25 w 39"/>
                  <a:gd name="T57" fmla="*/ 35 h 52"/>
                  <a:gd name="T58" fmla="*/ 24 w 39"/>
                  <a:gd name="T59" fmla="*/ 35 h 52"/>
                  <a:gd name="T60" fmla="*/ 24 w 39"/>
                  <a:gd name="T61" fmla="*/ 35 h 52"/>
                  <a:gd name="T62" fmla="*/ 23 w 39"/>
                  <a:gd name="T63" fmla="*/ 34 h 52"/>
                  <a:gd name="T64" fmla="*/ 23 w 39"/>
                  <a:gd name="T65" fmla="*/ 34 h 52"/>
                  <a:gd name="T66" fmla="*/ 20 w 39"/>
                  <a:gd name="T67" fmla="*/ 32 h 52"/>
                  <a:gd name="T68" fmla="*/ 17 w 39"/>
                  <a:gd name="T69" fmla="*/ 29 h 52"/>
                  <a:gd name="T70" fmla="*/ 16 w 39"/>
                  <a:gd name="T71" fmla="*/ 27 h 52"/>
                  <a:gd name="T72" fmla="*/ 15 w 39"/>
                  <a:gd name="T73" fmla="*/ 26 h 52"/>
                  <a:gd name="T74" fmla="*/ 15 w 39"/>
                  <a:gd name="T75" fmla="*/ 26 h 52"/>
                  <a:gd name="T76" fmla="*/ 15 w 39"/>
                  <a:gd name="T77" fmla="*/ 26 h 52"/>
                  <a:gd name="T78" fmla="*/ 11 w 39"/>
                  <a:gd name="T79" fmla="*/ 18 h 52"/>
                  <a:gd name="T80" fmla="*/ 6 w 39"/>
                  <a:gd name="T81" fmla="*/ 9 h 52"/>
                  <a:gd name="T82" fmla="*/ 1 w 39"/>
                  <a:gd name="T83" fmla="*/ 1 h 52"/>
                  <a:gd name="T84" fmla="*/ 0 w 39"/>
                  <a:gd name="T8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9" h="52">
                    <a:moveTo>
                      <a:pt x="30" y="39"/>
                    </a:moveTo>
                    <a:cubicBezTo>
                      <a:pt x="30" y="39"/>
                      <a:pt x="30" y="39"/>
                      <a:pt x="30" y="39"/>
                    </a:cubicBezTo>
                    <a:cubicBezTo>
                      <a:pt x="30" y="39"/>
                      <a:pt x="30" y="39"/>
                      <a:pt x="30" y="39"/>
                    </a:cubicBezTo>
                    <a:cubicBezTo>
                      <a:pt x="30" y="39"/>
                      <a:pt x="30" y="39"/>
                      <a:pt x="30" y="39"/>
                    </a:cubicBezTo>
                    <a:moveTo>
                      <a:pt x="24" y="35"/>
                    </a:moveTo>
                    <a:cubicBezTo>
                      <a:pt x="24" y="34"/>
                      <a:pt x="24" y="34"/>
                      <a:pt x="24" y="34"/>
                    </a:cubicBezTo>
                    <a:cubicBezTo>
                      <a:pt x="23" y="34"/>
                      <a:pt x="23" y="34"/>
                      <a:pt x="23" y="34"/>
                    </a:cubicBezTo>
                    <a:cubicBezTo>
                      <a:pt x="24" y="35"/>
                      <a:pt x="24" y="35"/>
                      <a:pt x="24" y="35"/>
                    </a:cubicBezTo>
                    <a:moveTo>
                      <a:pt x="15" y="26"/>
                    </a:moveTo>
                    <a:cubicBezTo>
                      <a:pt x="15" y="26"/>
                      <a:pt x="15" y="26"/>
                      <a:pt x="15" y="26"/>
                    </a:cubicBezTo>
                    <a:cubicBezTo>
                      <a:pt x="15" y="26"/>
                      <a:pt x="15" y="26"/>
                      <a:pt x="15" y="26"/>
                    </a:cubicBezTo>
                    <a:cubicBezTo>
                      <a:pt x="15" y="26"/>
                      <a:pt x="15" y="26"/>
                      <a:pt x="15" y="26"/>
                    </a:cubicBezTo>
                    <a:moveTo>
                      <a:pt x="0" y="0"/>
                    </a:moveTo>
                    <a:cubicBezTo>
                      <a:pt x="7" y="14"/>
                      <a:pt x="14" y="28"/>
                      <a:pt x="23" y="41"/>
                    </a:cubicBezTo>
                    <a:cubicBezTo>
                      <a:pt x="25" y="42"/>
                      <a:pt x="27" y="43"/>
                      <a:pt x="29" y="44"/>
                    </a:cubicBezTo>
                    <a:cubicBezTo>
                      <a:pt x="31" y="45"/>
                      <a:pt x="32" y="46"/>
                      <a:pt x="32" y="46"/>
                    </a:cubicBezTo>
                    <a:cubicBezTo>
                      <a:pt x="32" y="46"/>
                      <a:pt x="31" y="46"/>
                      <a:pt x="28" y="45"/>
                    </a:cubicBezTo>
                    <a:cubicBezTo>
                      <a:pt x="27" y="45"/>
                      <a:pt x="26" y="44"/>
                      <a:pt x="25" y="44"/>
                    </a:cubicBezTo>
                    <a:cubicBezTo>
                      <a:pt x="26" y="46"/>
                      <a:pt x="28" y="49"/>
                      <a:pt x="30" y="52"/>
                    </a:cubicBezTo>
                    <a:cubicBezTo>
                      <a:pt x="30" y="52"/>
                      <a:pt x="30" y="52"/>
                      <a:pt x="30" y="52"/>
                    </a:cubicBezTo>
                    <a:cubicBezTo>
                      <a:pt x="30" y="52"/>
                      <a:pt x="30" y="52"/>
                      <a:pt x="30" y="52"/>
                    </a:cubicBezTo>
                    <a:cubicBezTo>
                      <a:pt x="31" y="52"/>
                      <a:pt x="31" y="52"/>
                      <a:pt x="32" y="52"/>
                    </a:cubicBezTo>
                    <a:cubicBezTo>
                      <a:pt x="34" y="52"/>
                      <a:pt x="36" y="51"/>
                      <a:pt x="37" y="49"/>
                    </a:cubicBezTo>
                    <a:cubicBezTo>
                      <a:pt x="39" y="46"/>
                      <a:pt x="37" y="42"/>
                      <a:pt x="35" y="41"/>
                    </a:cubicBezTo>
                    <a:cubicBezTo>
                      <a:pt x="32" y="40"/>
                      <a:pt x="32" y="40"/>
                      <a:pt x="32" y="40"/>
                    </a:cubicBezTo>
                    <a:cubicBezTo>
                      <a:pt x="32" y="39"/>
                      <a:pt x="32" y="39"/>
                      <a:pt x="32" y="39"/>
                    </a:cubicBezTo>
                    <a:cubicBezTo>
                      <a:pt x="31" y="39"/>
                      <a:pt x="31" y="39"/>
                      <a:pt x="31" y="39"/>
                    </a:cubicBezTo>
                    <a:cubicBezTo>
                      <a:pt x="27" y="36"/>
                      <a:pt x="27" y="36"/>
                      <a:pt x="27" y="36"/>
                    </a:cubicBezTo>
                    <a:cubicBezTo>
                      <a:pt x="25" y="35"/>
                      <a:pt x="25" y="35"/>
                      <a:pt x="25" y="35"/>
                    </a:cubicBezTo>
                    <a:cubicBezTo>
                      <a:pt x="24" y="35"/>
                      <a:pt x="24" y="35"/>
                      <a:pt x="24" y="35"/>
                    </a:cubicBezTo>
                    <a:cubicBezTo>
                      <a:pt x="24" y="35"/>
                      <a:pt x="24" y="35"/>
                      <a:pt x="24" y="35"/>
                    </a:cubicBezTo>
                    <a:cubicBezTo>
                      <a:pt x="23" y="34"/>
                      <a:pt x="23" y="34"/>
                      <a:pt x="23" y="34"/>
                    </a:cubicBezTo>
                    <a:cubicBezTo>
                      <a:pt x="23" y="34"/>
                      <a:pt x="23" y="34"/>
                      <a:pt x="23" y="34"/>
                    </a:cubicBezTo>
                    <a:cubicBezTo>
                      <a:pt x="22" y="33"/>
                      <a:pt x="21" y="32"/>
                      <a:pt x="20" y="32"/>
                    </a:cubicBezTo>
                    <a:cubicBezTo>
                      <a:pt x="19" y="31"/>
                      <a:pt x="18" y="30"/>
                      <a:pt x="17" y="29"/>
                    </a:cubicBezTo>
                    <a:cubicBezTo>
                      <a:pt x="16" y="27"/>
                      <a:pt x="16" y="27"/>
                      <a:pt x="16" y="27"/>
                    </a:cubicBezTo>
                    <a:cubicBezTo>
                      <a:pt x="15" y="26"/>
                      <a:pt x="15" y="26"/>
                      <a:pt x="15" y="26"/>
                    </a:cubicBezTo>
                    <a:cubicBezTo>
                      <a:pt x="15" y="26"/>
                      <a:pt x="15" y="26"/>
                      <a:pt x="15" y="26"/>
                    </a:cubicBezTo>
                    <a:cubicBezTo>
                      <a:pt x="15" y="26"/>
                      <a:pt x="15" y="26"/>
                      <a:pt x="15" y="26"/>
                    </a:cubicBezTo>
                    <a:cubicBezTo>
                      <a:pt x="11" y="18"/>
                      <a:pt x="11" y="18"/>
                      <a:pt x="11" y="18"/>
                    </a:cubicBezTo>
                    <a:cubicBezTo>
                      <a:pt x="6" y="9"/>
                      <a:pt x="6" y="9"/>
                      <a:pt x="6" y="9"/>
                    </a:cubicBezTo>
                    <a:cubicBezTo>
                      <a:pt x="4" y="7"/>
                      <a:pt x="2" y="4"/>
                      <a:pt x="1" y="1"/>
                    </a:cubicBezTo>
                    <a:cubicBezTo>
                      <a:pt x="0" y="1"/>
                      <a:pt x="0" y="0"/>
                      <a:pt x="0"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8" name="Freeform 653">
                <a:extLst>
                  <a:ext uri="{FF2B5EF4-FFF2-40B4-BE49-F238E27FC236}">
                    <a16:creationId xmlns:a16="http://schemas.microsoft.com/office/drawing/2014/main" id="{C60941C1-0FD1-4ED3-A190-0F773083D52A}"/>
                  </a:ext>
                </a:extLst>
              </p:cNvPr>
              <p:cNvSpPr>
                <a:spLocks noEditPoints="1"/>
              </p:cNvSpPr>
              <p:nvPr/>
            </p:nvSpPr>
            <p:spPr bwMode="auto">
              <a:xfrm>
                <a:off x="1560" y="2741"/>
                <a:ext cx="126" cy="57"/>
              </a:xfrm>
              <a:custGeom>
                <a:avLst/>
                <a:gdLst>
                  <a:gd name="T0" fmla="*/ 27 w 53"/>
                  <a:gd name="T1" fmla="*/ 19 h 24"/>
                  <a:gd name="T2" fmla="*/ 27 w 53"/>
                  <a:gd name="T3" fmla="*/ 20 h 24"/>
                  <a:gd name="T4" fmla="*/ 28 w 53"/>
                  <a:gd name="T5" fmla="*/ 21 h 24"/>
                  <a:gd name="T6" fmla="*/ 28 w 53"/>
                  <a:gd name="T7" fmla="*/ 22 h 24"/>
                  <a:gd name="T8" fmla="*/ 29 w 53"/>
                  <a:gd name="T9" fmla="*/ 24 h 24"/>
                  <a:gd name="T10" fmla="*/ 36 w 53"/>
                  <a:gd name="T11" fmla="*/ 23 h 24"/>
                  <a:gd name="T12" fmla="*/ 27 w 53"/>
                  <a:gd name="T13" fmla="*/ 19 h 24"/>
                  <a:gd name="T14" fmla="*/ 0 w 53"/>
                  <a:gd name="T15" fmla="*/ 0 h 24"/>
                  <a:gd name="T16" fmla="*/ 1 w 53"/>
                  <a:gd name="T17" fmla="*/ 4 h 24"/>
                  <a:gd name="T18" fmla="*/ 6 w 53"/>
                  <a:gd name="T19" fmla="*/ 4 h 24"/>
                  <a:gd name="T20" fmla="*/ 20 w 53"/>
                  <a:gd name="T21" fmla="*/ 6 h 24"/>
                  <a:gd name="T22" fmla="*/ 33 w 53"/>
                  <a:gd name="T23" fmla="*/ 10 h 24"/>
                  <a:gd name="T24" fmla="*/ 45 w 53"/>
                  <a:gd name="T25" fmla="*/ 18 h 24"/>
                  <a:gd name="T26" fmla="*/ 47 w 53"/>
                  <a:gd name="T27" fmla="*/ 20 h 24"/>
                  <a:gd name="T28" fmla="*/ 53 w 53"/>
                  <a:gd name="T29" fmla="*/ 19 h 24"/>
                  <a:gd name="T30" fmla="*/ 52 w 53"/>
                  <a:gd name="T31" fmla="*/ 18 h 24"/>
                  <a:gd name="T32" fmla="*/ 49 w 53"/>
                  <a:gd name="T33" fmla="*/ 15 h 24"/>
                  <a:gd name="T34" fmla="*/ 48 w 53"/>
                  <a:gd name="T35" fmla="*/ 15 h 24"/>
                  <a:gd name="T36" fmla="*/ 48 w 53"/>
                  <a:gd name="T37" fmla="*/ 14 h 24"/>
                  <a:gd name="T38" fmla="*/ 48 w 53"/>
                  <a:gd name="T39" fmla="*/ 14 h 24"/>
                  <a:gd name="T40" fmla="*/ 48 w 53"/>
                  <a:gd name="T41" fmla="*/ 14 h 24"/>
                  <a:gd name="T42" fmla="*/ 48 w 53"/>
                  <a:gd name="T43" fmla="*/ 14 h 24"/>
                  <a:gd name="T44" fmla="*/ 48 w 53"/>
                  <a:gd name="T45" fmla="*/ 14 h 24"/>
                  <a:gd name="T46" fmla="*/ 47 w 53"/>
                  <a:gd name="T47" fmla="*/ 13 h 24"/>
                  <a:gd name="T48" fmla="*/ 45 w 53"/>
                  <a:gd name="T49" fmla="*/ 12 h 24"/>
                  <a:gd name="T50" fmla="*/ 36 w 53"/>
                  <a:gd name="T51" fmla="*/ 6 h 24"/>
                  <a:gd name="T52" fmla="*/ 26 w 53"/>
                  <a:gd name="T53" fmla="*/ 3 h 24"/>
                  <a:gd name="T54" fmla="*/ 21 w 53"/>
                  <a:gd name="T55" fmla="*/ 2 h 24"/>
                  <a:gd name="T56" fmla="*/ 21 w 53"/>
                  <a:gd name="T57" fmla="*/ 2 h 24"/>
                  <a:gd name="T58" fmla="*/ 20 w 53"/>
                  <a:gd name="T59" fmla="*/ 2 h 24"/>
                  <a:gd name="T60" fmla="*/ 20 w 53"/>
                  <a:gd name="T61" fmla="*/ 2 h 24"/>
                  <a:gd name="T62" fmla="*/ 20 w 53"/>
                  <a:gd name="T63" fmla="*/ 2 h 24"/>
                  <a:gd name="T64" fmla="*/ 19 w 53"/>
                  <a:gd name="T65" fmla="*/ 2 h 24"/>
                  <a:gd name="T66" fmla="*/ 17 w 53"/>
                  <a:gd name="T67" fmla="*/ 2 h 24"/>
                  <a:gd name="T68" fmla="*/ 7 w 53"/>
                  <a:gd name="T69" fmla="*/ 0 h 24"/>
                  <a:gd name="T70" fmla="*/ 0 w 53"/>
                  <a:gd name="T7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3" h="24">
                    <a:moveTo>
                      <a:pt x="27" y="19"/>
                    </a:moveTo>
                    <a:cubicBezTo>
                      <a:pt x="27" y="20"/>
                      <a:pt x="27" y="20"/>
                      <a:pt x="27" y="20"/>
                    </a:cubicBezTo>
                    <a:cubicBezTo>
                      <a:pt x="28" y="21"/>
                      <a:pt x="28" y="21"/>
                      <a:pt x="28" y="21"/>
                    </a:cubicBezTo>
                    <a:cubicBezTo>
                      <a:pt x="28" y="22"/>
                      <a:pt x="28" y="22"/>
                      <a:pt x="28" y="22"/>
                    </a:cubicBezTo>
                    <a:cubicBezTo>
                      <a:pt x="28" y="23"/>
                      <a:pt x="29" y="23"/>
                      <a:pt x="29" y="24"/>
                    </a:cubicBezTo>
                    <a:cubicBezTo>
                      <a:pt x="31" y="24"/>
                      <a:pt x="34" y="23"/>
                      <a:pt x="36" y="23"/>
                    </a:cubicBezTo>
                    <a:cubicBezTo>
                      <a:pt x="33" y="21"/>
                      <a:pt x="30" y="20"/>
                      <a:pt x="27" y="19"/>
                    </a:cubicBezTo>
                    <a:moveTo>
                      <a:pt x="0" y="0"/>
                    </a:moveTo>
                    <a:cubicBezTo>
                      <a:pt x="0" y="1"/>
                      <a:pt x="1" y="2"/>
                      <a:pt x="1" y="4"/>
                    </a:cubicBezTo>
                    <a:cubicBezTo>
                      <a:pt x="3" y="4"/>
                      <a:pt x="4" y="4"/>
                      <a:pt x="6" y="4"/>
                    </a:cubicBezTo>
                    <a:cubicBezTo>
                      <a:pt x="10" y="5"/>
                      <a:pt x="15" y="6"/>
                      <a:pt x="20" y="6"/>
                    </a:cubicBezTo>
                    <a:cubicBezTo>
                      <a:pt x="24" y="7"/>
                      <a:pt x="29" y="8"/>
                      <a:pt x="33" y="10"/>
                    </a:cubicBezTo>
                    <a:cubicBezTo>
                      <a:pt x="38" y="12"/>
                      <a:pt x="42" y="15"/>
                      <a:pt x="45" y="18"/>
                    </a:cubicBezTo>
                    <a:cubicBezTo>
                      <a:pt x="46" y="19"/>
                      <a:pt x="47" y="20"/>
                      <a:pt x="47" y="20"/>
                    </a:cubicBezTo>
                    <a:cubicBezTo>
                      <a:pt x="49" y="20"/>
                      <a:pt x="51" y="20"/>
                      <a:pt x="53" y="19"/>
                    </a:cubicBezTo>
                    <a:cubicBezTo>
                      <a:pt x="53" y="19"/>
                      <a:pt x="52" y="19"/>
                      <a:pt x="52" y="18"/>
                    </a:cubicBezTo>
                    <a:cubicBezTo>
                      <a:pt x="49" y="15"/>
                      <a:pt x="49" y="15"/>
                      <a:pt x="49" y="15"/>
                    </a:cubicBezTo>
                    <a:cubicBezTo>
                      <a:pt x="48" y="15"/>
                      <a:pt x="48" y="15"/>
                      <a:pt x="48" y="15"/>
                    </a:cubicBezTo>
                    <a:cubicBezTo>
                      <a:pt x="48" y="15"/>
                      <a:pt x="48" y="14"/>
                      <a:pt x="48" y="14"/>
                    </a:cubicBezTo>
                    <a:cubicBezTo>
                      <a:pt x="48" y="14"/>
                      <a:pt x="48" y="14"/>
                      <a:pt x="48" y="14"/>
                    </a:cubicBezTo>
                    <a:cubicBezTo>
                      <a:pt x="48" y="14"/>
                      <a:pt x="48" y="14"/>
                      <a:pt x="48" y="14"/>
                    </a:cubicBezTo>
                    <a:cubicBezTo>
                      <a:pt x="48" y="14"/>
                      <a:pt x="48" y="14"/>
                      <a:pt x="48" y="14"/>
                    </a:cubicBezTo>
                    <a:cubicBezTo>
                      <a:pt x="48" y="14"/>
                      <a:pt x="48" y="14"/>
                      <a:pt x="48" y="14"/>
                    </a:cubicBezTo>
                    <a:cubicBezTo>
                      <a:pt x="47" y="13"/>
                      <a:pt x="47" y="13"/>
                      <a:pt x="47" y="13"/>
                    </a:cubicBezTo>
                    <a:cubicBezTo>
                      <a:pt x="46" y="13"/>
                      <a:pt x="45" y="12"/>
                      <a:pt x="45" y="12"/>
                    </a:cubicBezTo>
                    <a:cubicBezTo>
                      <a:pt x="42" y="10"/>
                      <a:pt x="38" y="8"/>
                      <a:pt x="36" y="6"/>
                    </a:cubicBezTo>
                    <a:cubicBezTo>
                      <a:pt x="33" y="5"/>
                      <a:pt x="29" y="4"/>
                      <a:pt x="26" y="3"/>
                    </a:cubicBezTo>
                    <a:cubicBezTo>
                      <a:pt x="24" y="3"/>
                      <a:pt x="23" y="3"/>
                      <a:pt x="21" y="2"/>
                    </a:cubicBezTo>
                    <a:cubicBezTo>
                      <a:pt x="21" y="2"/>
                      <a:pt x="21" y="2"/>
                      <a:pt x="21" y="2"/>
                    </a:cubicBezTo>
                    <a:cubicBezTo>
                      <a:pt x="20" y="2"/>
                      <a:pt x="20" y="2"/>
                      <a:pt x="20" y="2"/>
                    </a:cubicBezTo>
                    <a:cubicBezTo>
                      <a:pt x="20" y="2"/>
                      <a:pt x="20" y="2"/>
                      <a:pt x="20" y="2"/>
                    </a:cubicBezTo>
                    <a:cubicBezTo>
                      <a:pt x="20" y="2"/>
                      <a:pt x="20" y="2"/>
                      <a:pt x="20" y="2"/>
                    </a:cubicBezTo>
                    <a:cubicBezTo>
                      <a:pt x="19" y="2"/>
                      <a:pt x="19" y="2"/>
                      <a:pt x="19" y="2"/>
                    </a:cubicBezTo>
                    <a:cubicBezTo>
                      <a:pt x="17" y="2"/>
                      <a:pt x="17" y="2"/>
                      <a:pt x="17" y="2"/>
                    </a:cubicBezTo>
                    <a:cubicBezTo>
                      <a:pt x="7" y="0"/>
                      <a:pt x="7" y="0"/>
                      <a:pt x="7" y="0"/>
                    </a:cubicBezTo>
                    <a:cubicBezTo>
                      <a:pt x="0" y="0"/>
                      <a:pt x="0" y="0"/>
                      <a:pt x="0"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9" name="Freeform 654">
                <a:extLst>
                  <a:ext uri="{FF2B5EF4-FFF2-40B4-BE49-F238E27FC236}">
                    <a16:creationId xmlns:a16="http://schemas.microsoft.com/office/drawing/2014/main" id="{93FA51E5-3B74-4CD3-99F4-2E4976266456}"/>
                  </a:ext>
                </a:extLst>
              </p:cNvPr>
              <p:cNvSpPr>
                <a:spLocks noEditPoints="1"/>
              </p:cNvSpPr>
              <p:nvPr/>
            </p:nvSpPr>
            <p:spPr bwMode="auto">
              <a:xfrm>
                <a:off x="1632" y="2791"/>
                <a:ext cx="137" cy="133"/>
              </a:xfrm>
              <a:custGeom>
                <a:avLst/>
                <a:gdLst>
                  <a:gd name="T0" fmla="*/ 0 w 58"/>
                  <a:gd name="T1" fmla="*/ 6 h 56"/>
                  <a:gd name="T2" fmla="*/ 1 w 58"/>
                  <a:gd name="T3" fmla="*/ 7 h 56"/>
                  <a:gd name="T4" fmla="*/ 1 w 58"/>
                  <a:gd name="T5" fmla="*/ 8 h 56"/>
                  <a:gd name="T6" fmla="*/ 3 w 58"/>
                  <a:gd name="T7" fmla="*/ 9 h 56"/>
                  <a:gd name="T8" fmla="*/ 4 w 58"/>
                  <a:gd name="T9" fmla="*/ 10 h 56"/>
                  <a:gd name="T10" fmla="*/ 4 w 58"/>
                  <a:gd name="T11" fmla="*/ 10 h 56"/>
                  <a:gd name="T12" fmla="*/ 5 w 58"/>
                  <a:gd name="T13" fmla="*/ 10 h 56"/>
                  <a:gd name="T14" fmla="*/ 6 w 58"/>
                  <a:gd name="T15" fmla="*/ 11 h 56"/>
                  <a:gd name="T16" fmla="*/ 9 w 58"/>
                  <a:gd name="T17" fmla="*/ 14 h 56"/>
                  <a:gd name="T18" fmla="*/ 15 w 58"/>
                  <a:gd name="T19" fmla="*/ 21 h 56"/>
                  <a:gd name="T20" fmla="*/ 24 w 58"/>
                  <a:gd name="T21" fmla="*/ 32 h 56"/>
                  <a:gd name="T22" fmla="*/ 34 w 58"/>
                  <a:gd name="T23" fmla="*/ 44 h 56"/>
                  <a:gd name="T24" fmla="*/ 37 w 58"/>
                  <a:gd name="T25" fmla="*/ 47 h 56"/>
                  <a:gd name="T26" fmla="*/ 38 w 58"/>
                  <a:gd name="T27" fmla="*/ 47 h 56"/>
                  <a:gd name="T28" fmla="*/ 39 w 58"/>
                  <a:gd name="T29" fmla="*/ 48 h 56"/>
                  <a:gd name="T30" fmla="*/ 41 w 58"/>
                  <a:gd name="T31" fmla="*/ 49 h 56"/>
                  <a:gd name="T32" fmla="*/ 42 w 58"/>
                  <a:gd name="T33" fmla="*/ 50 h 56"/>
                  <a:gd name="T34" fmla="*/ 44 w 58"/>
                  <a:gd name="T35" fmla="*/ 51 h 56"/>
                  <a:gd name="T36" fmla="*/ 45 w 58"/>
                  <a:gd name="T37" fmla="*/ 51 h 56"/>
                  <a:gd name="T38" fmla="*/ 45 w 58"/>
                  <a:gd name="T39" fmla="*/ 51 h 56"/>
                  <a:gd name="T40" fmla="*/ 48 w 58"/>
                  <a:gd name="T41" fmla="*/ 53 h 56"/>
                  <a:gd name="T42" fmla="*/ 53 w 58"/>
                  <a:gd name="T43" fmla="*/ 54 h 56"/>
                  <a:gd name="T44" fmla="*/ 55 w 58"/>
                  <a:gd name="T45" fmla="*/ 55 h 56"/>
                  <a:gd name="T46" fmla="*/ 58 w 58"/>
                  <a:gd name="T47" fmla="*/ 56 h 56"/>
                  <a:gd name="T48" fmla="*/ 47 w 58"/>
                  <a:gd name="T49" fmla="*/ 45 h 56"/>
                  <a:gd name="T50" fmla="*/ 41 w 58"/>
                  <a:gd name="T51" fmla="*/ 42 h 56"/>
                  <a:gd name="T52" fmla="*/ 24 w 58"/>
                  <a:gd name="T53" fmla="*/ 20 h 56"/>
                  <a:gd name="T54" fmla="*/ 25 w 58"/>
                  <a:gd name="T55" fmla="*/ 0 h 56"/>
                  <a:gd name="T56" fmla="*/ 30 w 58"/>
                  <a:gd name="T57" fmla="*/ 16 h 56"/>
                  <a:gd name="T58" fmla="*/ 49 w 58"/>
                  <a:gd name="T59" fmla="*/ 43 h 56"/>
                  <a:gd name="T60" fmla="*/ 28 w 58"/>
                  <a:gd name="T61" fmla="*/ 4 h 56"/>
                  <a:gd name="T62" fmla="*/ 25 w 58"/>
                  <a:gd name="T6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 h="56">
                    <a:moveTo>
                      <a:pt x="9" y="4"/>
                    </a:moveTo>
                    <a:cubicBezTo>
                      <a:pt x="6" y="5"/>
                      <a:pt x="3" y="6"/>
                      <a:pt x="0" y="6"/>
                    </a:cubicBezTo>
                    <a:cubicBezTo>
                      <a:pt x="0" y="6"/>
                      <a:pt x="0" y="6"/>
                      <a:pt x="0" y="6"/>
                    </a:cubicBezTo>
                    <a:cubicBezTo>
                      <a:pt x="1" y="7"/>
                      <a:pt x="1" y="7"/>
                      <a:pt x="1" y="7"/>
                    </a:cubicBezTo>
                    <a:cubicBezTo>
                      <a:pt x="1" y="7"/>
                      <a:pt x="1" y="7"/>
                      <a:pt x="1" y="7"/>
                    </a:cubicBezTo>
                    <a:cubicBezTo>
                      <a:pt x="1" y="8"/>
                      <a:pt x="1" y="8"/>
                      <a:pt x="1" y="8"/>
                    </a:cubicBezTo>
                    <a:cubicBezTo>
                      <a:pt x="2" y="8"/>
                      <a:pt x="2" y="8"/>
                      <a:pt x="2" y="8"/>
                    </a:cubicBezTo>
                    <a:cubicBezTo>
                      <a:pt x="2" y="8"/>
                      <a:pt x="2" y="8"/>
                      <a:pt x="3" y="9"/>
                    </a:cubicBezTo>
                    <a:cubicBezTo>
                      <a:pt x="4" y="10"/>
                      <a:pt x="4" y="10"/>
                      <a:pt x="4" y="10"/>
                    </a:cubicBezTo>
                    <a:cubicBezTo>
                      <a:pt x="4" y="10"/>
                      <a:pt x="4" y="10"/>
                      <a:pt x="4" y="10"/>
                    </a:cubicBezTo>
                    <a:cubicBezTo>
                      <a:pt x="4" y="10"/>
                      <a:pt x="4" y="10"/>
                      <a:pt x="4" y="10"/>
                    </a:cubicBezTo>
                    <a:cubicBezTo>
                      <a:pt x="4" y="10"/>
                      <a:pt x="4" y="10"/>
                      <a:pt x="4" y="10"/>
                    </a:cubicBezTo>
                    <a:cubicBezTo>
                      <a:pt x="5" y="10"/>
                      <a:pt x="5" y="10"/>
                      <a:pt x="5" y="10"/>
                    </a:cubicBezTo>
                    <a:cubicBezTo>
                      <a:pt x="5" y="10"/>
                      <a:pt x="5" y="10"/>
                      <a:pt x="5" y="10"/>
                    </a:cubicBezTo>
                    <a:cubicBezTo>
                      <a:pt x="5" y="10"/>
                      <a:pt x="5" y="10"/>
                      <a:pt x="5" y="10"/>
                    </a:cubicBezTo>
                    <a:cubicBezTo>
                      <a:pt x="6" y="11"/>
                      <a:pt x="6" y="11"/>
                      <a:pt x="6" y="11"/>
                    </a:cubicBezTo>
                    <a:cubicBezTo>
                      <a:pt x="8" y="13"/>
                      <a:pt x="8" y="13"/>
                      <a:pt x="8" y="13"/>
                    </a:cubicBezTo>
                    <a:cubicBezTo>
                      <a:pt x="8" y="13"/>
                      <a:pt x="9" y="14"/>
                      <a:pt x="9" y="14"/>
                    </a:cubicBezTo>
                    <a:cubicBezTo>
                      <a:pt x="10" y="15"/>
                      <a:pt x="12" y="16"/>
                      <a:pt x="12" y="17"/>
                    </a:cubicBezTo>
                    <a:cubicBezTo>
                      <a:pt x="13" y="19"/>
                      <a:pt x="14" y="20"/>
                      <a:pt x="15" y="21"/>
                    </a:cubicBezTo>
                    <a:cubicBezTo>
                      <a:pt x="18" y="24"/>
                      <a:pt x="18" y="24"/>
                      <a:pt x="18" y="24"/>
                    </a:cubicBezTo>
                    <a:cubicBezTo>
                      <a:pt x="24" y="32"/>
                      <a:pt x="24" y="32"/>
                      <a:pt x="24" y="32"/>
                    </a:cubicBezTo>
                    <a:cubicBezTo>
                      <a:pt x="30" y="40"/>
                      <a:pt x="30" y="40"/>
                      <a:pt x="30" y="40"/>
                    </a:cubicBezTo>
                    <a:cubicBezTo>
                      <a:pt x="31" y="42"/>
                      <a:pt x="33" y="43"/>
                      <a:pt x="34" y="44"/>
                    </a:cubicBezTo>
                    <a:cubicBezTo>
                      <a:pt x="36" y="46"/>
                      <a:pt x="36" y="46"/>
                      <a:pt x="36" y="46"/>
                    </a:cubicBezTo>
                    <a:cubicBezTo>
                      <a:pt x="37" y="47"/>
                      <a:pt x="37" y="47"/>
                      <a:pt x="37" y="47"/>
                    </a:cubicBezTo>
                    <a:cubicBezTo>
                      <a:pt x="38" y="47"/>
                      <a:pt x="38" y="47"/>
                      <a:pt x="38" y="47"/>
                    </a:cubicBezTo>
                    <a:cubicBezTo>
                      <a:pt x="38" y="47"/>
                      <a:pt x="38" y="47"/>
                      <a:pt x="38" y="47"/>
                    </a:cubicBezTo>
                    <a:cubicBezTo>
                      <a:pt x="38" y="48"/>
                      <a:pt x="38" y="48"/>
                      <a:pt x="38" y="48"/>
                    </a:cubicBezTo>
                    <a:cubicBezTo>
                      <a:pt x="39" y="48"/>
                      <a:pt x="39" y="48"/>
                      <a:pt x="39" y="48"/>
                    </a:cubicBezTo>
                    <a:cubicBezTo>
                      <a:pt x="41" y="49"/>
                      <a:pt x="41" y="49"/>
                      <a:pt x="41" y="49"/>
                    </a:cubicBezTo>
                    <a:cubicBezTo>
                      <a:pt x="41" y="49"/>
                      <a:pt x="41" y="49"/>
                      <a:pt x="41" y="49"/>
                    </a:cubicBezTo>
                    <a:cubicBezTo>
                      <a:pt x="42" y="50"/>
                      <a:pt x="42" y="50"/>
                      <a:pt x="42" y="50"/>
                    </a:cubicBezTo>
                    <a:cubicBezTo>
                      <a:pt x="42" y="50"/>
                      <a:pt x="42" y="50"/>
                      <a:pt x="42" y="50"/>
                    </a:cubicBezTo>
                    <a:cubicBezTo>
                      <a:pt x="43" y="50"/>
                      <a:pt x="43" y="50"/>
                      <a:pt x="43" y="50"/>
                    </a:cubicBezTo>
                    <a:cubicBezTo>
                      <a:pt x="44" y="51"/>
                      <a:pt x="44" y="51"/>
                      <a:pt x="44" y="51"/>
                    </a:cubicBezTo>
                    <a:cubicBezTo>
                      <a:pt x="45" y="51"/>
                      <a:pt x="45" y="51"/>
                      <a:pt x="45" y="51"/>
                    </a:cubicBezTo>
                    <a:cubicBezTo>
                      <a:pt x="45" y="51"/>
                      <a:pt x="45" y="51"/>
                      <a:pt x="45" y="51"/>
                    </a:cubicBezTo>
                    <a:cubicBezTo>
                      <a:pt x="45" y="51"/>
                      <a:pt x="45" y="51"/>
                      <a:pt x="45" y="51"/>
                    </a:cubicBezTo>
                    <a:cubicBezTo>
                      <a:pt x="45" y="51"/>
                      <a:pt x="45" y="51"/>
                      <a:pt x="45" y="51"/>
                    </a:cubicBezTo>
                    <a:cubicBezTo>
                      <a:pt x="46" y="52"/>
                      <a:pt x="46" y="52"/>
                      <a:pt x="46" y="52"/>
                    </a:cubicBezTo>
                    <a:cubicBezTo>
                      <a:pt x="48" y="53"/>
                      <a:pt x="48" y="53"/>
                      <a:pt x="48" y="53"/>
                    </a:cubicBezTo>
                    <a:cubicBezTo>
                      <a:pt x="49" y="53"/>
                      <a:pt x="50" y="53"/>
                      <a:pt x="51" y="53"/>
                    </a:cubicBezTo>
                    <a:cubicBezTo>
                      <a:pt x="53" y="54"/>
                      <a:pt x="53" y="54"/>
                      <a:pt x="53" y="54"/>
                    </a:cubicBezTo>
                    <a:cubicBezTo>
                      <a:pt x="54" y="55"/>
                      <a:pt x="54" y="55"/>
                      <a:pt x="54" y="55"/>
                    </a:cubicBezTo>
                    <a:cubicBezTo>
                      <a:pt x="55" y="55"/>
                      <a:pt x="55" y="55"/>
                      <a:pt x="55" y="55"/>
                    </a:cubicBezTo>
                    <a:cubicBezTo>
                      <a:pt x="56" y="55"/>
                      <a:pt x="56" y="55"/>
                      <a:pt x="56" y="55"/>
                    </a:cubicBezTo>
                    <a:cubicBezTo>
                      <a:pt x="58" y="56"/>
                      <a:pt x="58" y="56"/>
                      <a:pt x="58" y="56"/>
                    </a:cubicBezTo>
                    <a:cubicBezTo>
                      <a:pt x="56" y="53"/>
                      <a:pt x="54" y="50"/>
                      <a:pt x="53" y="48"/>
                    </a:cubicBezTo>
                    <a:cubicBezTo>
                      <a:pt x="51" y="47"/>
                      <a:pt x="49" y="46"/>
                      <a:pt x="47" y="45"/>
                    </a:cubicBezTo>
                    <a:cubicBezTo>
                      <a:pt x="46" y="45"/>
                      <a:pt x="45" y="44"/>
                      <a:pt x="44" y="44"/>
                    </a:cubicBezTo>
                    <a:cubicBezTo>
                      <a:pt x="43" y="43"/>
                      <a:pt x="42" y="43"/>
                      <a:pt x="41" y="42"/>
                    </a:cubicBezTo>
                    <a:cubicBezTo>
                      <a:pt x="39" y="40"/>
                      <a:pt x="37" y="38"/>
                      <a:pt x="35" y="36"/>
                    </a:cubicBezTo>
                    <a:cubicBezTo>
                      <a:pt x="31" y="31"/>
                      <a:pt x="28" y="26"/>
                      <a:pt x="24" y="20"/>
                    </a:cubicBezTo>
                    <a:cubicBezTo>
                      <a:pt x="19" y="15"/>
                      <a:pt x="15" y="9"/>
                      <a:pt x="9" y="4"/>
                    </a:cubicBezTo>
                    <a:moveTo>
                      <a:pt x="25" y="0"/>
                    </a:moveTo>
                    <a:cubicBezTo>
                      <a:pt x="23" y="1"/>
                      <a:pt x="21" y="1"/>
                      <a:pt x="19" y="2"/>
                    </a:cubicBezTo>
                    <a:cubicBezTo>
                      <a:pt x="24" y="7"/>
                      <a:pt x="27" y="12"/>
                      <a:pt x="30" y="16"/>
                    </a:cubicBezTo>
                    <a:cubicBezTo>
                      <a:pt x="33" y="23"/>
                      <a:pt x="36" y="29"/>
                      <a:pt x="39" y="33"/>
                    </a:cubicBezTo>
                    <a:cubicBezTo>
                      <a:pt x="42" y="38"/>
                      <a:pt x="45" y="41"/>
                      <a:pt x="49" y="43"/>
                    </a:cubicBezTo>
                    <a:cubicBezTo>
                      <a:pt x="49" y="44"/>
                      <a:pt x="50" y="44"/>
                      <a:pt x="51" y="45"/>
                    </a:cubicBezTo>
                    <a:cubicBezTo>
                      <a:pt x="42" y="32"/>
                      <a:pt x="35" y="18"/>
                      <a:pt x="28" y="4"/>
                    </a:cubicBezTo>
                    <a:cubicBezTo>
                      <a:pt x="27" y="3"/>
                      <a:pt x="26" y="2"/>
                      <a:pt x="25" y="1"/>
                    </a:cubicBezTo>
                    <a:cubicBezTo>
                      <a:pt x="25" y="1"/>
                      <a:pt x="25" y="1"/>
                      <a:pt x="25"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0" name="Freeform 655">
                <a:extLst>
                  <a:ext uri="{FF2B5EF4-FFF2-40B4-BE49-F238E27FC236}">
                    <a16:creationId xmlns:a16="http://schemas.microsoft.com/office/drawing/2014/main" id="{8427ECA2-8D68-48F4-8E16-D7C1E1E4B7D4}"/>
                  </a:ext>
                </a:extLst>
              </p:cNvPr>
              <p:cNvSpPr>
                <a:spLocks noEditPoints="1"/>
              </p:cNvSpPr>
              <p:nvPr/>
            </p:nvSpPr>
            <p:spPr bwMode="auto">
              <a:xfrm>
                <a:off x="1629" y="2786"/>
                <a:ext cx="62" cy="19"/>
              </a:xfrm>
              <a:custGeom>
                <a:avLst/>
                <a:gdLst>
                  <a:gd name="T0" fmla="*/ 7 w 26"/>
                  <a:gd name="T1" fmla="*/ 4 h 8"/>
                  <a:gd name="T2" fmla="*/ 0 w 26"/>
                  <a:gd name="T3" fmla="*/ 5 h 8"/>
                  <a:gd name="T4" fmla="*/ 0 w 26"/>
                  <a:gd name="T5" fmla="*/ 6 h 8"/>
                  <a:gd name="T6" fmla="*/ 1 w 26"/>
                  <a:gd name="T7" fmla="*/ 7 h 8"/>
                  <a:gd name="T8" fmla="*/ 1 w 26"/>
                  <a:gd name="T9" fmla="*/ 8 h 8"/>
                  <a:gd name="T10" fmla="*/ 1 w 26"/>
                  <a:gd name="T11" fmla="*/ 8 h 8"/>
                  <a:gd name="T12" fmla="*/ 1 w 26"/>
                  <a:gd name="T13" fmla="*/ 8 h 8"/>
                  <a:gd name="T14" fmla="*/ 1 w 26"/>
                  <a:gd name="T15" fmla="*/ 8 h 8"/>
                  <a:gd name="T16" fmla="*/ 1 w 26"/>
                  <a:gd name="T17" fmla="*/ 8 h 8"/>
                  <a:gd name="T18" fmla="*/ 10 w 26"/>
                  <a:gd name="T19" fmla="*/ 6 h 8"/>
                  <a:gd name="T20" fmla="*/ 10 w 26"/>
                  <a:gd name="T21" fmla="*/ 6 h 8"/>
                  <a:gd name="T22" fmla="*/ 7 w 26"/>
                  <a:gd name="T23" fmla="*/ 4 h 8"/>
                  <a:gd name="T24" fmla="*/ 24 w 26"/>
                  <a:gd name="T25" fmla="*/ 0 h 8"/>
                  <a:gd name="T26" fmla="*/ 18 w 26"/>
                  <a:gd name="T27" fmla="*/ 1 h 8"/>
                  <a:gd name="T28" fmla="*/ 20 w 26"/>
                  <a:gd name="T29" fmla="*/ 4 h 8"/>
                  <a:gd name="T30" fmla="*/ 26 w 26"/>
                  <a:gd name="T31" fmla="*/ 2 h 8"/>
                  <a:gd name="T32" fmla="*/ 24 w 26"/>
                  <a:gd name="T3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8">
                    <a:moveTo>
                      <a:pt x="7" y="4"/>
                    </a:moveTo>
                    <a:cubicBezTo>
                      <a:pt x="5" y="4"/>
                      <a:pt x="2" y="5"/>
                      <a:pt x="0" y="5"/>
                    </a:cubicBezTo>
                    <a:cubicBezTo>
                      <a:pt x="0" y="5"/>
                      <a:pt x="0" y="6"/>
                      <a:pt x="0" y="6"/>
                    </a:cubicBezTo>
                    <a:cubicBezTo>
                      <a:pt x="1" y="7"/>
                      <a:pt x="1" y="7"/>
                      <a:pt x="1" y="7"/>
                    </a:cubicBezTo>
                    <a:cubicBezTo>
                      <a:pt x="1" y="8"/>
                      <a:pt x="1" y="8"/>
                      <a:pt x="1" y="8"/>
                    </a:cubicBezTo>
                    <a:cubicBezTo>
                      <a:pt x="1" y="8"/>
                      <a:pt x="1" y="8"/>
                      <a:pt x="1" y="8"/>
                    </a:cubicBezTo>
                    <a:cubicBezTo>
                      <a:pt x="1" y="8"/>
                      <a:pt x="1" y="8"/>
                      <a:pt x="1" y="8"/>
                    </a:cubicBezTo>
                    <a:cubicBezTo>
                      <a:pt x="1" y="8"/>
                      <a:pt x="1" y="8"/>
                      <a:pt x="1" y="8"/>
                    </a:cubicBezTo>
                    <a:cubicBezTo>
                      <a:pt x="1" y="8"/>
                      <a:pt x="1" y="8"/>
                      <a:pt x="1" y="8"/>
                    </a:cubicBezTo>
                    <a:cubicBezTo>
                      <a:pt x="4" y="8"/>
                      <a:pt x="7" y="7"/>
                      <a:pt x="10" y="6"/>
                    </a:cubicBezTo>
                    <a:cubicBezTo>
                      <a:pt x="10" y="6"/>
                      <a:pt x="10" y="6"/>
                      <a:pt x="10" y="6"/>
                    </a:cubicBezTo>
                    <a:cubicBezTo>
                      <a:pt x="9" y="5"/>
                      <a:pt x="8" y="5"/>
                      <a:pt x="7" y="4"/>
                    </a:cubicBezTo>
                    <a:moveTo>
                      <a:pt x="24" y="0"/>
                    </a:moveTo>
                    <a:cubicBezTo>
                      <a:pt x="22" y="1"/>
                      <a:pt x="20" y="1"/>
                      <a:pt x="18" y="1"/>
                    </a:cubicBezTo>
                    <a:cubicBezTo>
                      <a:pt x="19" y="2"/>
                      <a:pt x="20" y="3"/>
                      <a:pt x="20" y="4"/>
                    </a:cubicBezTo>
                    <a:cubicBezTo>
                      <a:pt x="22" y="3"/>
                      <a:pt x="24" y="3"/>
                      <a:pt x="26" y="2"/>
                    </a:cubicBezTo>
                    <a:cubicBezTo>
                      <a:pt x="25" y="1"/>
                      <a:pt x="24" y="1"/>
                      <a:pt x="24" y="0"/>
                    </a:cubicBezTo>
                  </a:path>
                </a:pathLst>
              </a:custGeom>
              <a:solidFill>
                <a:srgbClr val="C14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1" name="Freeform 656">
                <a:extLst>
                  <a:ext uri="{FF2B5EF4-FFF2-40B4-BE49-F238E27FC236}">
                    <a16:creationId xmlns:a16="http://schemas.microsoft.com/office/drawing/2014/main" id="{7240BE74-176D-48A1-97DE-5FE043E23EE3}"/>
                  </a:ext>
                </a:extLst>
              </p:cNvPr>
              <p:cNvSpPr>
                <a:spLocks noEditPoints="1"/>
              </p:cNvSpPr>
              <p:nvPr/>
            </p:nvSpPr>
            <p:spPr bwMode="auto">
              <a:xfrm>
                <a:off x="1465" y="2736"/>
                <a:ext cx="98" cy="46"/>
              </a:xfrm>
              <a:custGeom>
                <a:avLst/>
                <a:gdLst>
                  <a:gd name="T0" fmla="*/ 2 w 41"/>
                  <a:gd name="T1" fmla="*/ 1 h 19"/>
                  <a:gd name="T2" fmla="*/ 2 w 41"/>
                  <a:gd name="T3" fmla="*/ 3 h 19"/>
                  <a:gd name="T4" fmla="*/ 0 w 41"/>
                  <a:gd name="T5" fmla="*/ 6 h 19"/>
                  <a:gd name="T6" fmla="*/ 0 w 41"/>
                  <a:gd name="T7" fmla="*/ 6 h 19"/>
                  <a:gd name="T8" fmla="*/ 0 w 41"/>
                  <a:gd name="T9" fmla="*/ 8 h 19"/>
                  <a:gd name="T10" fmla="*/ 0 w 41"/>
                  <a:gd name="T11" fmla="*/ 9 h 19"/>
                  <a:gd name="T12" fmla="*/ 0 w 41"/>
                  <a:gd name="T13" fmla="*/ 10 h 19"/>
                  <a:gd name="T14" fmla="*/ 4 w 41"/>
                  <a:gd name="T15" fmla="*/ 13 h 19"/>
                  <a:gd name="T16" fmla="*/ 7 w 41"/>
                  <a:gd name="T17" fmla="*/ 15 h 19"/>
                  <a:gd name="T18" fmla="*/ 8 w 41"/>
                  <a:gd name="T19" fmla="*/ 16 h 19"/>
                  <a:gd name="T20" fmla="*/ 9 w 41"/>
                  <a:gd name="T21" fmla="*/ 17 h 19"/>
                  <a:gd name="T22" fmla="*/ 11 w 41"/>
                  <a:gd name="T23" fmla="*/ 18 h 19"/>
                  <a:gd name="T24" fmla="*/ 12 w 41"/>
                  <a:gd name="T25" fmla="*/ 18 h 19"/>
                  <a:gd name="T26" fmla="*/ 13 w 41"/>
                  <a:gd name="T27" fmla="*/ 19 h 19"/>
                  <a:gd name="T28" fmla="*/ 14 w 41"/>
                  <a:gd name="T29" fmla="*/ 19 h 19"/>
                  <a:gd name="T30" fmla="*/ 14 w 41"/>
                  <a:gd name="T31" fmla="*/ 19 h 19"/>
                  <a:gd name="T32" fmla="*/ 14 w 41"/>
                  <a:gd name="T33" fmla="*/ 16 h 19"/>
                  <a:gd name="T34" fmla="*/ 14 w 41"/>
                  <a:gd name="T35" fmla="*/ 13 h 19"/>
                  <a:gd name="T36" fmla="*/ 13 w 41"/>
                  <a:gd name="T37" fmla="*/ 10 h 19"/>
                  <a:gd name="T38" fmla="*/ 2 w 41"/>
                  <a:gd name="T39" fmla="*/ 2 h 19"/>
                  <a:gd name="T40" fmla="*/ 2 w 41"/>
                  <a:gd name="T41" fmla="*/ 1 h 19"/>
                  <a:gd name="T42" fmla="*/ 31 w 41"/>
                  <a:gd name="T43" fmla="*/ 0 h 19"/>
                  <a:gd name="T44" fmla="*/ 32 w 41"/>
                  <a:gd name="T45" fmla="*/ 4 h 19"/>
                  <a:gd name="T46" fmla="*/ 32 w 41"/>
                  <a:gd name="T47" fmla="*/ 4 h 19"/>
                  <a:gd name="T48" fmla="*/ 33 w 41"/>
                  <a:gd name="T49" fmla="*/ 5 h 19"/>
                  <a:gd name="T50" fmla="*/ 36 w 41"/>
                  <a:gd name="T51" fmla="*/ 5 h 19"/>
                  <a:gd name="T52" fmla="*/ 39 w 41"/>
                  <a:gd name="T53" fmla="*/ 6 h 19"/>
                  <a:gd name="T54" fmla="*/ 41 w 41"/>
                  <a:gd name="T55" fmla="*/ 6 h 19"/>
                  <a:gd name="T56" fmla="*/ 40 w 41"/>
                  <a:gd name="T57" fmla="*/ 2 h 19"/>
                  <a:gd name="T58" fmla="*/ 38 w 41"/>
                  <a:gd name="T59" fmla="*/ 1 h 19"/>
                  <a:gd name="T60" fmla="*/ 37 w 41"/>
                  <a:gd name="T61" fmla="*/ 1 h 19"/>
                  <a:gd name="T62" fmla="*/ 37 w 41"/>
                  <a:gd name="T63" fmla="*/ 1 h 19"/>
                  <a:gd name="T64" fmla="*/ 37 w 41"/>
                  <a:gd name="T65" fmla="*/ 1 h 19"/>
                  <a:gd name="T66" fmla="*/ 37 w 41"/>
                  <a:gd name="T67" fmla="*/ 1 h 19"/>
                  <a:gd name="T68" fmla="*/ 37 w 41"/>
                  <a:gd name="T69" fmla="*/ 1 h 19"/>
                  <a:gd name="T70" fmla="*/ 37 w 41"/>
                  <a:gd name="T71" fmla="*/ 1 h 19"/>
                  <a:gd name="T72" fmla="*/ 37 w 41"/>
                  <a:gd name="T73" fmla="*/ 1 h 19"/>
                  <a:gd name="T74" fmla="*/ 36 w 41"/>
                  <a:gd name="T75" fmla="*/ 1 h 19"/>
                  <a:gd name="T76" fmla="*/ 36 w 41"/>
                  <a:gd name="T77" fmla="*/ 1 h 19"/>
                  <a:gd name="T78" fmla="*/ 34 w 41"/>
                  <a:gd name="T79" fmla="*/ 1 h 19"/>
                  <a:gd name="T80" fmla="*/ 31 w 41"/>
                  <a:gd name="T8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 h="19">
                    <a:moveTo>
                      <a:pt x="2" y="1"/>
                    </a:moveTo>
                    <a:cubicBezTo>
                      <a:pt x="2" y="2"/>
                      <a:pt x="2" y="3"/>
                      <a:pt x="2" y="3"/>
                    </a:cubicBezTo>
                    <a:cubicBezTo>
                      <a:pt x="0" y="6"/>
                      <a:pt x="0" y="6"/>
                      <a:pt x="0" y="6"/>
                    </a:cubicBezTo>
                    <a:cubicBezTo>
                      <a:pt x="0" y="6"/>
                      <a:pt x="0" y="6"/>
                      <a:pt x="0" y="6"/>
                    </a:cubicBezTo>
                    <a:cubicBezTo>
                      <a:pt x="0" y="8"/>
                      <a:pt x="0" y="8"/>
                      <a:pt x="0" y="8"/>
                    </a:cubicBezTo>
                    <a:cubicBezTo>
                      <a:pt x="0" y="9"/>
                      <a:pt x="0" y="9"/>
                      <a:pt x="0" y="9"/>
                    </a:cubicBezTo>
                    <a:cubicBezTo>
                      <a:pt x="0" y="10"/>
                      <a:pt x="0" y="10"/>
                      <a:pt x="0" y="10"/>
                    </a:cubicBezTo>
                    <a:cubicBezTo>
                      <a:pt x="1" y="11"/>
                      <a:pt x="3" y="12"/>
                      <a:pt x="4" y="13"/>
                    </a:cubicBezTo>
                    <a:cubicBezTo>
                      <a:pt x="7" y="15"/>
                      <a:pt x="7" y="15"/>
                      <a:pt x="7" y="15"/>
                    </a:cubicBezTo>
                    <a:cubicBezTo>
                      <a:pt x="8" y="16"/>
                      <a:pt x="8" y="16"/>
                      <a:pt x="8" y="16"/>
                    </a:cubicBezTo>
                    <a:cubicBezTo>
                      <a:pt x="8" y="16"/>
                      <a:pt x="9" y="16"/>
                      <a:pt x="9" y="17"/>
                    </a:cubicBezTo>
                    <a:cubicBezTo>
                      <a:pt x="11" y="18"/>
                      <a:pt x="11" y="18"/>
                      <a:pt x="11" y="18"/>
                    </a:cubicBezTo>
                    <a:cubicBezTo>
                      <a:pt x="12" y="18"/>
                      <a:pt x="12" y="18"/>
                      <a:pt x="12" y="18"/>
                    </a:cubicBezTo>
                    <a:cubicBezTo>
                      <a:pt x="13" y="19"/>
                      <a:pt x="13" y="19"/>
                      <a:pt x="13" y="19"/>
                    </a:cubicBezTo>
                    <a:cubicBezTo>
                      <a:pt x="14" y="19"/>
                      <a:pt x="14" y="19"/>
                      <a:pt x="14" y="19"/>
                    </a:cubicBezTo>
                    <a:cubicBezTo>
                      <a:pt x="14" y="19"/>
                      <a:pt x="14" y="19"/>
                      <a:pt x="14" y="19"/>
                    </a:cubicBezTo>
                    <a:cubicBezTo>
                      <a:pt x="14" y="16"/>
                      <a:pt x="14" y="16"/>
                      <a:pt x="14" y="16"/>
                    </a:cubicBezTo>
                    <a:cubicBezTo>
                      <a:pt x="14" y="13"/>
                      <a:pt x="14" y="13"/>
                      <a:pt x="14" y="13"/>
                    </a:cubicBezTo>
                    <a:cubicBezTo>
                      <a:pt x="13" y="10"/>
                      <a:pt x="13" y="10"/>
                      <a:pt x="13" y="10"/>
                    </a:cubicBezTo>
                    <a:cubicBezTo>
                      <a:pt x="9" y="8"/>
                      <a:pt x="6" y="5"/>
                      <a:pt x="2" y="2"/>
                    </a:cubicBezTo>
                    <a:cubicBezTo>
                      <a:pt x="2" y="1"/>
                      <a:pt x="2" y="1"/>
                      <a:pt x="2" y="1"/>
                    </a:cubicBezTo>
                    <a:moveTo>
                      <a:pt x="31" y="0"/>
                    </a:moveTo>
                    <a:cubicBezTo>
                      <a:pt x="31" y="1"/>
                      <a:pt x="32" y="2"/>
                      <a:pt x="32" y="4"/>
                    </a:cubicBezTo>
                    <a:cubicBezTo>
                      <a:pt x="32" y="4"/>
                      <a:pt x="32" y="4"/>
                      <a:pt x="32" y="4"/>
                    </a:cubicBezTo>
                    <a:cubicBezTo>
                      <a:pt x="32" y="4"/>
                      <a:pt x="32" y="4"/>
                      <a:pt x="33" y="5"/>
                    </a:cubicBezTo>
                    <a:cubicBezTo>
                      <a:pt x="36" y="5"/>
                      <a:pt x="36" y="5"/>
                      <a:pt x="36" y="5"/>
                    </a:cubicBezTo>
                    <a:cubicBezTo>
                      <a:pt x="39" y="6"/>
                      <a:pt x="39" y="6"/>
                      <a:pt x="39" y="6"/>
                    </a:cubicBezTo>
                    <a:cubicBezTo>
                      <a:pt x="40" y="6"/>
                      <a:pt x="40" y="6"/>
                      <a:pt x="41" y="6"/>
                    </a:cubicBezTo>
                    <a:cubicBezTo>
                      <a:pt x="41" y="4"/>
                      <a:pt x="40" y="3"/>
                      <a:pt x="40" y="2"/>
                    </a:cubicBezTo>
                    <a:cubicBezTo>
                      <a:pt x="38" y="1"/>
                      <a:pt x="38" y="1"/>
                      <a:pt x="38"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7" y="1"/>
                      <a:pt x="37" y="1"/>
                      <a:pt x="37" y="1"/>
                    </a:cubicBezTo>
                    <a:cubicBezTo>
                      <a:pt x="36" y="1"/>
                      <a:pt x="36" y="1"/>
                      <a:pt x="36" y="1"/>
                    </a:cubicBezTo>
                    <a:cubicBezTo>
                      <a:pt x="36" y="1"/>
                      <a:pt x="36" y="1"/>
                      <a:pt x="36" y="1"/>
                    </a:cubicBezTo>
                    <a:cubicBezTo>
                      <a:pt x="34" y="1"/>
                      <a:pt x="34" y="1"/>
                      <a:pt x="34" y="1"/>
                    </a:cubicBezTo>
                    <a:cubicBezTo>
                      <a:pt x="31" y="0"/>
                      <a:pt x="31" y="0"/>
                      <a:pt x="31"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2" name="Freeform 657">
                <a:extLst>
                  <a:ext uri="{FF2B5EF4-FFF2-40B4-BE49-F238E27FC236}">
                    <a16:creationId xmlns:a16="http://schemas.microsoft.com/office/drawing/2014/main" id="{99AE27EE-94B8-465C-A4D6-48E23C962B46}"/>
                  </a:ext>
                </a:extLst>
              </p:cNvPr>
              <p:cNvSpPr>
                <a:spLocks/>
              </p:cNvSpPr>
              <p:nvPr/>
            </p:nvSpPr>
            <p:spPr bwMode="auto">
              <a:xfrm>
                <a:off x="1572" y="2779"/>
                <a:ext cx="31" cy="22"/>
              </a:xfrm>
              <a:custGeom>
                <a:avLst/>
                <a:gdLst>
                  <a:gd name="T0" fmla="*/ 0 w 13"/>
                  <a:gd name="T1" fmla="*/ 0 h 9"/>
                  <a:gd name="T2" fmla="*/ 2 w 13"/>
                  <a:gd name="T3" fmla="*/ 8 h 9"/>
                  <a:gd name="T4" fmla="*/ 9 w 13"/>
                  <a:gd name="T5" fmla="*/ 9 h 9"/>
                  <a:gd name="T6" fmla="*/ 13 w 13"/>
                  <a:gd name="T7" fmla="*/ 9 h 9"/>
                  <a:gd name="T8" fmla="*/ 13 w 13"/>
                  <a:gd name="T9" fmla="*/ 8 h 9"/>
                  <a:gd name="T10" fmla="*/ 13 w 13"/>
                  <a:gd name="T11" fmla="*/ 5 h 9"/>
                  <a:gd name="T12" fmla="*/ 13 w 13"/>
                  <a:gd name="T13" fmla="*/ 3 h 9"/>
                  <a:gd name="T14" fmla="*/ 13 w 13"/>
                  <a:gd name="T15" fmla="*/ 3 h 9"/>
                  <a:gd name="T16" fmla="*/ 13 w 13"/>
                  <a:gd name="T17" fmla="*/ 1 h 9"/>
                  <a:gd name="T18" fmla="*/ 13 w 13"/>
                  <a:gd name="T19" fmla="*/ 1 h 9"/>
                  <a:gd name="T20" fmla="*/ 0 w 13"/>
                  <a:gd name="T21" fmla="*/ 0 h 9"/>
                  <a:gd name="T22" fmla="*/ 0 w 13"/>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9">
                    <a:moveTo>
                      <a:pt x="0" y="0"/>
                    </a:moveTo>
                    <a:cubicBezTo>
                      <a:pt x="0" y="3"/>
                      <a:pt x="1" y="5"/>
                      <a:pt x="2" y="8"/>
                    </a:cubicBezTo>
                    <a:cubicBezTo>
                      <a:pt x="9" y="9"/>
                      <a:pt x="9" y="9"/>
                      <a:pt x="9" y="9"/>
                    </a:cubicBezTo>
                    <a:cubicBezTo>
                      <a:pt x="10" y="9"/>
                      <a:pt x="12" y="9"/>
                      <a:pt x="13" y="9"/>
                    </a:cubicBezTo>
                    <a:cubicBezTo>
                      <a:pt x="13" y="8"/>
                      <a:pt x="13" y="8"/>
                      <a:pt x="13" y="8"/>
                    </a:cubicBezTo>
                    <a:cubicBezTo>
                      <a:pt x="13" y="7"/>
                      <a:pt x="13" y="6"/>
                      <a:pt x="13" y="5"/>
                    </a:cubicBezTo>
                    <a:cubicBezTo>
                      <a:pt x="13" y="3"/>
                      <a:pt x="13" y="3"/>
                      <a:pt x="13" y="3"/>
                    </a:cubicBezTo>
                    <a:cubicBezTo>
                      <a:pt x="13" y="3"/>
                      <a:pt x="13" y="3"/>
                      <a:pt x="13" y="3"/>
                    </a:cubicBezTo>
                    <a:cubicBezTo>
                      <a:pt x="13" y="2"/>
                      <a:pt x="13" y="2"/>
                      <a:pt x="13" y="1"/>
                    </a:cubicBezTo>
                    <a:cubicBezTo>
                      <a:pt x="13" y="1"/>
                      <a:pt x="13" y="1"/>
                      <a:pt x="13" y="1"/>
                    </a:cubicBezTo>
                    <a:cubicBezTo>
                      <a:pt x="9" y="1"/>
                      <a:pt x="4" y="0"/>
                      <a:pt x="0" y="0"/>
                    </a:cubicBezTo>
                    <a:cubicBezTo>
                      <a:pt x="0" y="0"/>
                      <a:pt x="0" y="0"/>
                      <a:pt x="0"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3" name="Freeform 658">
                <a:extLst>
                  <a:ext uri="{FF2B5EF4-FFF2-40B4-BE49-F238E27FC236}">
                    <a16:creationId xmlns:a16="http://schemas.microsoft.com/office/drawing/2014/main" id="{26CC22E4-0066-44BA-A1E6-189E3C0D99F8}"/>
                  </a:ext>
                </a:extLst>
              </p:cNvPr>
              <p:cNvSpPr>
                <a:spLocks/>
              </p:cNvSpPr>
              <p:nvPr/>
            </p:nvSpPr>
            <p:spPr bwMode="auto">
              <a:xfrm>
                <a:off x="1539" y="2777"/>
                <a:ext cx="38" cy="21"/>
              </a:xfrm>
              <a:custGeom>
                <a:avLst/>
                <a:gdLst>
                  <a:gd name="T0" fmla="*/ 1 w 16"/>
                  <a:gd name="T1" fmla="*/ 0 h 9"/>
                  <a:gd name="T2" fmla="*/ 1 w 16"/>
                  <a:gd name="T3" fmla="*/ 2 h 9"/>
                  <a:gd name="T4" fmla="*/ 0 w 16"/>
                  <a:gd name="T5" fmla="*/ 7 h 9"/>
                  <a:gd name="T6" fmla="*/ 1 w 16"/>
                  <a:gd name="T7" fmla="*/ 8 h 9"/>
                  <a:gd name="T8" fmla="*/ 1 w 16"/>
                  <a:gd name="T9" fmla="*/ 8 h 9"/>
                  <a:gd name="T10" fmla="*/ 2 w 16"/>
                  <a:gd name="T11" fmla="*/ 8 h 9"/>
                  <a:gd name="T12" fmla="*/ 2 w 16"/>
                  <a:gd name="T13" fmla="*/ 8 h 9"/>
                  <a:gd name="T14" fmla="*/ 4 w 16"/>
                  <a:gd name="T15" fmla="*/ 8 h 9"/>
                  <a:gd name="T16" fmla="*/ 16 w 16"/>
                  <a:gd name="T17" fmla="*/ 9 h 9"/>
                  <a:gd name="T18" fmla="*/ 14 w 16"/>
                  <a:gd name="T19" fmla="*/ 1 h 9"/>
                  <a:gd name="T20" fmla="*/ 7 w 16"/>
                  <a:gd name="T21" fmla="*/ 0 h 9"/>
                  <a:gd name="T22" fmla="*/ 3 w 16"/>
                  <a:gd name="T23" fmla="*/ 0 h 9"/>
                  <a:gd name="T24" fmla="*/ 1 w 16"/>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9">
                    <a:moveTo>
                      <a:pt x="1" y="0"/>
                    </a:moveTo>
                    <a:cubicBezTo>
                      <a:pt x="1" y="2"/>
                      <a:pt x="1" y="2"/>
                      <a:pt x="1" y="2"/>
                    </a:cubicBezTo>
                    <a:cubicBezTo>
                      <a:pt x="0" y="7"/>
                      <a:pt x="0" y="7"/>
                      <a:pt x="0" y="7"/>
                    </a:cubicBezTo>
                    <a:cubicBezTo>
                      <a:pt x="1" y="8"/>
                      <a:pt x="1" y="8"/>
                      <a:pt x="1" y="8"/>
                    </a:cubicBezTo>
                    <a:cubicBezTo>
                      <a:pt x="1" y="8"/>
                      <a:pt x="1" y="8"/>
                      <a:pt x="1" y="8"/>
                    </a:cubicBezTo>
                    <a:cubicBezTo>
                      <a:pt x="2" y="8"/>
                      <a:pt x="2" y="8"/>
                      <a:pt x="2" y="8"/>
                    </a:cubicBezTo>
                    <a:cubicBezTo>
                      <a:pt x="2" y="8"/>
                      <a:pt x="2" y="8"/>
                      <a:pt x="2" y="8"/>
                    </a:cubicBezTo>
                    <a:cubicBezTo>
                      <a:pt x="4" y="8"/>
                      <a:pt x="4" y="8"/>
                      <a:pt x="4" y="8"/>
                    </a:cubicBezTo>
                    <a:cubicBezTo>
                      <a:pt x="16" y="9"/>
                      <a:pt x="16" y="9"/>
                      <a:pt x="16" y="9"/>
                    </a:cubicBezTo>
                    <a:cubicBezTo>
                      <a:pt x="15" y="6"/>
                      <a:pt x="14" y="4"/>
                      <a:pt x="14" y="1"/>
                    </a:cubicBezTo>
                    <a:cubicBezTo>
                      <a:pt x="11" y="1"/>
                      <a:pt x="9" y="1"/>
                      <a:pt x="7" y="0"/>
                    </a:cubicBezTo>
                    <a:cubicBezTo>
                      <a:pt x="3" y="0"/>
                      <a:pt x="3" y="0"/>
                      <a:pt x="3" y="0"/>
                    </a:cubicBezTo>
                    <a:cubicBezTo>
                      <a:pt x="1" y="0"/>
                      <a:pt x="1" y="0"/>
                      <a:pt x="1"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4" name="Freeform 659">
                <a:extLst>
                  <a:ext uri="{FF2B5EF4-FFF2-40B4-BE49-F238E27FC236}">
                    <a16:creationId xmlns:a16="http://schemas.microsoft.com/office/drawing/2014/main" id="{C13F6D54-FB4B-46A6-A701-575FE3E5750A}"/>
                  </a:ext>
                </a:extLst>
              </p:cNvPr>
              <p:cNvSpPr>
                <a:spLocks/>
              </p:cNvSpPr>
              <p:nvPr/>
            </p:nvSpPr>
            <p:spPr bwMode="auto">
              <a:xfrm>
                <a:off x="1353" y="2399"/>
                <a:ext cx="10" cy="26"/>
              </a:xfrm>
              <a:custGeom>
                <a:avLst/>
                <a:gdLst>
                  <a:gd name="T0" fmla="*/ 3 w 4"/>
                  <a:gd name="T1" fmla="*/ 0 h 11"/>
                  <a:gd name="T2" fmla="*/ 3 w 4"/>
                  <a:gd name="T3" fmla="*/ 0 h 11"/>
                  <a:gd name="T4" fmla="*/ 3 w 4"/>
                  <a:gd name="T5" fmla="*/ 0 h 11"/>
                  <a:gd name="T6" fmla="*/ 2 w 4"/>
                  <a:gd name="T7" fmla="*/ 3 h 11"/>
                  <a:gd name="T8" fmla="*/ 2 w 4"/>
                  <a:gd name="T9" fmla="*/ 4 h 11"/>
                  <a:gd name="T10" fmla="*/ 1 w 4"/>
                  <a:gd name="T11" fmla="*/ 5 h 11"/>
                  <a:gd name="T12" fmla="*/ 0 w 4"/>
                  <a:gd name="T13" fmla="*/ 10 h 11"/>
                  <a:gd name="T14" fmla="*/ 0 w 4"/>
                  <a:gd name="T15" fmla="*/ 11 h 11"/>
                  <a:gd name="T16" fmla="*/ 0 w 4"/>
                  <a:gd name="T17" fmla="*/ 10 h 11"/>
                  <a:gd name="T18" fmla="*/ 2 w 4"/>
                  <a:gd name="T19" fmla="*/ 7 h 11"/>
                  <a:gd name="T20" fmla="*/ 2 w 4"/>
                  <a:gd name="T21" fmla="*/ 6 h 11"/>
                  <a:gd name="T22" fmla="*/ 2 w 4"/>
                  <a:gd name="T23" fmla="*/ 6 h 11"/>
                  <a:gd name="T24" fmla="*/ 2 w 4"/>
                  <a:gd name="T25" fmla="*/ 5 h 11"/>
                  <a:gd name="T26" fmla="*/ 2 w 4"/>
                  <a:gd name="T27" fmla="*/ 5 h 11"/>
                  <a:gd name="T28" fmla="*/ 2 w 4"/>
                  <a:gd name="T29" fmla="*/ 5 h 11"/>
                  <a:gd name="T30" fmla="*/ 3 w 4"/>
                  <a:gd name="T31" fmla="*/ 4 h 11"/>
                  <a:gd name="T32" fmla="*/ 3 w 4"/>
                  <a:gd name="T33" fmla="*/ 1 h 11"/>
                  <a:gd name="T34" fmla="*/ 3 w 4"/>
                  <a:gd name="T35" fmla="*/ 3 h 11"/>
                  <a:gd name="T36" fmla="*/ 4 w 4"/>
                  <a:gd name="T37" fmla="*/ 1 h 11"/>
                  <a:gd name="T38" fmla="*/ 4 w 4"/>
                  <a:gd name="T39" fmla="*/ 1 h 11"/>
                  <a:gd name="T40" fmla="*/ 4 w 4"/>
                  <a:gd name="T41" fmla="*/ 1 h 11"/>
                  <a:gd name="T42" fmla="*/ 4 w 4"/>
                  <a:gd name="T43" fmla="*/ 1 h 11"/>
                  <a:gd name="T44" fmla="*/ 4 w 4"/>
                  <a:gd name="T45" fmla="*/ 1 h 11"/>
                  <a:gd name="T46" fmla="*/ 4 w 4"/>
                  <a:gd name="T47" fmla="*/ 0 h 11"/>
                  <a:gd name="T48" fmla="*/ 3 w 4"/>
                  <a:gd name="T4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11">
                    <a:moveTo>
                      <a:pt x="3" y="0"/>
                    </a:moveTo>
                    <a:cubicBezTo>
                      <a:pt x="3" y="0"/>
                      <a:pt x="3" y="0"/>
                      <a:pt x="3" y="0"/>
                    </a:cubicBezTo>
                    <a:cubicBezTo>
                      <a:pt x="3" y="0"/>
                      <a:pt x="3" y="0"/>
                      <a:pt x="3" y="0"/>
                    </a:cubicBezTo>
                    <a:cubicBezTo>
                      <a:pt x="2" y="3"/>
                      <a:pt x="2" y="3"/>
                      <a:pt x="2" y="3"/>
                    </a:cubicBezTo>
                    <a:cubicBezTo>
                      <a:pt x="2" y="3"/>
                      <a:pt x="2" y="3"/>
                      <a:pt x="2" y="4"/>
                    </a:cubicBezTo>
                    <a:cubicBezTo>
                      <a:pt x="1" y="5"/>
                      <a:pt x="1" y="5"/>
                      <a:pt x="1" y="5"/>
                    </a:cubicBezTo>
                    <a:cubicBezTo>
                      <a:pt x="0" y="10"/>
                      <a:pt x="0" y="10"/>
                      <a:pt x="0" y="10"/>
                    </a:cubicBezTo>
                    <a:cubicBezTo>
                      <a:pt x="0" y="11"/>
                      <a:pt x="0" y="11"/>
                      <a:pt x="0" y="11"/>
                    </a:cubicBezTo>
                    <a:cubicBezTo>
                      <a:pt x="0" y="10"/>
                      <a:pt x="0" y="10"/>
                      <a:pt x="0" y="10"/>
                    </a:cubicBezTo>
                    <a:cubicBezTo>
                      <a:pt x="2" y="7"/>
                      <a:pt x="2" y="7"/>
                      <a:pt x="2" y="7"/>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3" y="4"/>
                      <a:pt x="3" y="4"/>
                      <a:pt x="3" y="4"/>
                    </a:cubicBezTo>
                    <a:cubicBezTo>
                      <a:pt x="3" y="2"/>
                      <a:pt x="3" y="1"/>
                      <a:pt x="3" y="1"/>
                    </a:cubicBezTo>
                    <a:cubicBezTo>
                      <a:pt x="3" y="1"/>
                      <a:pt x="3" y="1"/>
                      <a:pt x="3" y="3"/>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0"/>
                      <a:pt x="4" y="0"/>
                      <a:pt x="4" y="0"/>
                    </a:cubicBezTo>
                    <a:cubicBezTo>
                      <a:pt x="4" y="0"/>
                      <a:pt x="3" y="0"/>
                      <a:pt x="3"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5" name="Freeform 660">
                <a:extLst>
                  <a:ext uri="{FF2B5EF4-FFF2-40B4-BE49-F238E27FC236}">
                    <a16:creationId xmlns:a16="http://schemas.microsoft.com/office/drawing/2014/main" id="{05DE41D5-2592-4650-ACD0-E877D40CF51D}"/>
                  </a:ext>
                </a:extLst>
              </p:cNvPr>
              <p:cNvSpPr>
                <a:spLocks noEditPoints="1"/>
              </p:cNvSpPr>
              <p:nvPr/>
            </p:nvSpPr>
            <p:spPr bwMode="auto">
              <a:xfrm>
                <a:off x="1358" y="2401"/>
                <a:ext cx="416" cy="509"/>
              </a:xfrm>
              <a:custGeom>
                <a:avLst/>
                <a:gdLst>
                  <a:gd name="T0" fmla="*/ 104 w 175"/>
                  <a:gd name="T1" fmla="*/ 154 h 214"/>
                  <a:gd name="T2" fmla="*/ 77 w 175"/>
                  <a:gd name="T3" fmla="*/ 149 h 214"/>
                  <a:gd name="T4" fmla="*/ 81 w 175"/>
                  <a:gd name="T5" fmla="*/ 150 h 214"/>
                  <a:gd name="T6" fmla="*/ 80 w 175"/>
                  <a:gd name="T7" fmla="*/ 150 h 214"/>
                  <a:gd name="T8" fmla="*/ 80 w 175"/>
                  <a:gd name="T9" fmla="*/ 150 h 214"/>
                  <a:gd name="T10" fmla="*/ 80 w 175"/>
                  <a:gd name="T11" fmla="*/ 150 h 214"/>
                  <a:gd name="T12" fmla="*/ 77 w 175"/>
                  <a:gd name="T13" fmla="*/ 150 h 214"/>
                  <a:gd name="T14" fmla="*/ 77 w 175"/>
                  <a:gd name="T15" fmla="*/ 150 h 214"/>
                  <a:gd name="T16" fmla="*/ 77 w 175"/>
                  <a:gd name="T17" fmla="*/ 153 h 214"/>
                  <a:gd name="T18" fmla="*/ 83 w 175"/>
                  <a:gd name="T19" fmla="*/ 158 h 214"/>
                  <a:gd name="T20" fmla="*/ 103 w 175"/>
                  <a:gd name="T21" fmla="*/ 160 h 214"/>
                  <a:gd name="T22" fmla="*/ 103 w 175"/>
                  <a:gd name="T23" fmla="*/ 156 h 214"/>
                  <a:gd name="T24" fmla="*/ 103 w 175"/>
                  <a:gd name="T25" fmla="*/ 154 h 214"/>
                  <a:gd name="T26" fmla="*/ 107 w 175"/>
                  <a:gd name="T27" fmla="*/ 156 h 214"/>
                  <a:gd name="T28" fmla="*/ 110 w 175"/>
                  <a:gd name="T29" fmla="*/ 159 h 214"/>
                  <a:gd name="T30" fmla="*/ 121 w 175"/>
                  <a:gd name="T31" fmla="*/ 166 h 214"/>
                  <a:gd name="T32" fmla="*/ 150 w 175"/>
                  <a:gd name="T33" fmla="*/ 200 h 214"/>
                  <a:gd name="T34" fmla="*/ 168 w 175"/>
                  <a:gd name="T35" fmla="*/ 212 h 214"/>
                  <a:gd name="T36" fmla="*/ 166 w 175"/>
                  <a:gd name="T37" fmla="*/ 209 h 214"/>
                  <a:gd name="T38" fmla="*/ 134 w 175"/>
                  <a:gd name="T39" fmla="*/ 166 h 214"/>
                  <a:gd name="T40" fmla="*/ 105 w 175"/>
                  <a:gd name="T41" fmla="*/ 149 h 214"/>
                  <a:gd name="T42" fmla="*/ 81 w 175"/>
                  <a:gd name="T43" fmla="*/ 146 h 214"/>
                  <a:gd name="T44" fmla="*/ 53 w 175"/>
                  <a:gd name="T45" fmla="*/ 138 h 214"/>
                  <a:gd name="T46" fmla="*/ 53 w 175"/>
                  <a:gd name="T47" fmla="*/ 138 h 214"/>
                  <a:gd name="T48" fmla="*/ 46 w 175"/>
                  <a:gd name="T49" fmla="*/ 131 h 214"/>
                  <a:gd name="T50" fmla="*/ 47 w 175"/>
                  <a:gd name="T51" fmla="*/ 138 h 214"/>
                  <a:gd name="T52" fmla="*/ 47 w 175"/>
                  <a:gd name="T53" fmla="*/ 143 h 214"/>
                  <a:gd name="T54" fmla="*/ 57 w 175"/>
                  <a:gd name="T55" fmla="*/ 141 h 214"/>
                  <a:gd name="T56" fmla="*/ 53 w 175"/>
                  <a:gd name="T57" fmla="*/ 138 h 214"/>
                  <a:gd name="T58" fmla="*/ 50 w 175"/>
                  <a:gd name="T59" fmla="*/ 134 h 214"/>
                  <a:gd name="T60" fmla="*/ 5 w 175"/>
                  <a:gd name="T61" fmla="*/ 50 h 214"/>
                  <a:gd name="T62" fmla="*/ 9 w 175"/>
                  <a:gd name="T63" fmla="*/ 69 h 214"/>
                  <a:gd name="T64" fmla="*/ 24 w 175"/>
                  <a:gd name="T65" fmla="*/ 95 h 214"/>
                  <a:gd name="T66" fmla="*/ 25 w 175"/>
                  <a:gd name="T67" fmla="*/ 98 h 214"/>
                  <a:gd name="T68" fmla="*/ 35 w 175"/>
                  <a:gd name="T69" fmla="*/ 122 h 214"/>
                  <a:gd name="T70" fmla="*/ 38 w 175"/>
                  <a:gd name="T71" fmla="*/ 126 h 214"/>
                  <a:gd name="T72" fmla="*/ 39 w 175"/>
                  <a:gd name="T73" fmla="*/ 123 h 214"/>
                  <a:gd name="T74" fmla="*/ 41 w 175"/>
                  <a:gd name="T75" fmla="*/ 118 h 214"/>
                  <a:gd name="T76" fmla="*/ 42 w 175"/>
                  <a:gd name="T77" fmla="*/ 119 h 214"/>
                  <a:gd name="T78" fmla="*/ 37 w 175"/>
                  <a:gd name="T79" fmla="*/ 107 h 214"/>
                  <a:gd name="T80" fmla="*/ 36 w 175"/>
                  <a:gd name="T81" fmla="*/ 105 h 214"/>
                  <a:gd name="T82" fmla="*/ 34 w 175"/>
                  <a:gd name="T83" fmla="*/ 100 h 214"/>
                  <a:gd name="T84" fmla="*/ 16 w 175"/>
                  <a:gd name="T85" fmla="*/ 71 h 214"/>
                  <a:gd name="T86" fmla="*/ 8 w 175"/>
                  <a:gd name="T87" fmla="*/ 57 h 214"/>
                  <a:gd name="T88" fmla="*/ 8 w 175"/>
                  <a:gd name="T89" fmla="*/ 57 h 214"/>
                  <a:gd name="T90" fmla="*/ 7 w 175"/>
                  <a:gd name="T91" fmla="*/ 45 h 214"/>
                  <a:gd name="T92" fmla="*/ 19 w 175"/>
                  <a:gd name="T93" fmla="*/ 71 h 214"/>
                  <a:gd name="T94" fmla="*/ 44 w 175"/>
                  <a:gd name="T95" fmla="*/ 121 h 214"/>
                  <a:gd name="T96" fmla="*/ 56 w 175"/>
                  <a:gd name="T97" fmla="*/ 135 h 214"/>
                  <a:gd name="T98" fmla="*/ 45 w 175"/>
                  <a:gd name="T99" fmla="*/ 112 h 214"/>
                  <a:gd name="T100" fmla="*/ 30 w 175"/>
                  <a:gd name="T101" fmla="*/ 84 h 214"/>
                  <a:gd name="T102" fmla="*/ 17 w 175"/>
                  <a:gd name="T103" fmla="*/ 64 h 214"/>
                  <a:gd name="T104" fmla="*/ 1 w 175"/>
                  <a:gd name="T105" fmla="*/ 0 h 214"/>
                  <a:gd name="T106" fmla="*/ 1 w 175"/>
                  <a:gd name="T107" fmla="*/ 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5" h="214">
                    <a:moveTo>
                      <a:pt x="104" y="154"/>
                    </a:moveTo>
                    <a:cubicBezTo>
                      <a:pt x="104" y="154"/>
                      <a:pt x="104" y="154"/>
                      <a:pt x="104" y="154"/>
                    </a:cubicBezTo>
                    <a:cubicBezTo>
                      <a:pt x="104" y="154"/>
                      <a:pt x="104" y="154"/>
                      <a:pt x="104" y="154"/>
                    </a:cubicBezTo>
                    <a:cubicBezTo>
                      <a:pt x="104" y="154"/>
                      <a:pt x="104" y="154"/>
                      <a:pt x="104" y="154"/>
                    </a:cubicBezTo>
                    <a:cubicBezTo>
                      <a:pt x="104" y="154"/>
                      <a:pt x="104" y="154"/>
                      <a:pt x="104" y="154"/>
                    </a:cubicBezTo>
                    <a:moveTo>
                      <a:pt x="77" y="145"/>
                    </a:moveTo>
                    <a:cubicBezTo>
                      <a:pt x="77" y="149"/>
                      <a:pt x="77" y="149"/>
                      <a:pt x="77" y="149"/>
                    </a:cubicBezTo>
                    <a:cubicBezTo>
                      <a:pt x="77" y="149"/>
                      <a:pt x="77" y="149"/>
                      <a:pt x="77" y="149"/>
                    </a:cubicBezTo>
                    <a:cubicBezTo>
                      <a:pt x="79" y="150"/>
                      <a:pt x="79" y="150"/>
                      <a:pt x="79" y="150"/>
                    </a:cubicBezTo>
                    <a:cubicBezTo>
                      <a:pt x="80" y="150"/>
                      <a:pt x="80" y="150"/>
                      <a:pt x="80" y="150"/>
                    </a:cubicBezTo>
                    <a:cubicBezTo>
                      <a:pt x="80" y="150"/>
                      <a:pt x="80" y="150"/>
                      <a:pt x="80" y="150"/>
                    </a:cubicBezTo>
                    <a:cubicBezTo>
                      <a:pt x="81" y="150"/>
                      <a:pt x="81" y="150"/>
                      <a:pt x="81" y="150"/>
                    </a:cubicBezTo>
                    <a:cubicBezTo>
                      <a:pt x="82" y="150"/>
                      <a:pt x="82" y="150"/>
                      <a:pt x="82" y="150"/>
                    </a:cubicBezTo>
                    <a:cubicBezTo>
                      <a:pt x="83" y="151"/>
                      <a:pt x="83" y="151"/>
                      <a:pt x="83" y="151"/>
                    </a:cubicBezTo>
                    <a:cubicBezTo>
                      <a:pt x="81" y="150"/>
                      <a:pt x="81" y="150"/>
                      <a:pt x="81" y="150"/>
                    </a:cubicBezTo>
                    <a:cubicBezTo>
                      <a:pt x="80" y="150"/>
                      <a:pt x="80" y="150"/>
                      <a:pt x="80" y="150"/>
                    </a:cubicBezTo>
                    <a:cubicBezTo>
                      <a:pt x="80" y="150"/>
                      <a:pt x="80" y="150"/>
                      <a:pt x="80" y="150"/>
                    </a:cubicBezTo>
                    <a:cubicBezTo>
                      <a:pt x="80" y="150"/>
                      <a:pt x="80" y="150"/>
                      <a:pt x="80" y="150"/>
                    </a:cubicBezTo>
                    <a:cubicBezTo>
                      <a:pt x="80" y="150"/>
                      <a:pt x="80" y="150"/>
                      <a:pt x="80" y="150"/>
                    </a:cubicBezTo>
                    <a:cubicBezTo>
                      <a:pt x="80" y="150"/>
                      <a:pt x="80" y="150"/>
                      <a:pt x="80" y="150"/>
                    </a:cubicBezTo>
                    <a:cubicBezTo>
                      <a:pt x="80" y="150"/>
                      <a:pt x="80" y="150"/>
                      <a:pt x="80" y="150"/>
                    </a:cubicBezTo>
                    <a:cubicBezTo>
                      <a:pt x="80" y="150"/>
                      <a:pt x="80" y="150"/>
                      <a:pt x="80" y="150"/>
                    </a:cubicBezTo>
                    <a:cubicBezTo>
                      <a:pt x="80" y="150"/>
                      <a:pt x="80" y="150"/>
                      <a:pt x="80" y="150"/>
                    </a:cubicBezTo>
                    <a:cubicBezTo>
                      <a:pt x="80" y="150"/>
                      <a:pt x="80" y="150"/>
                      <a:pt x="80" y="150"/>
                    </a:cubicBezTo>
                    <a:cubicBezTo>
                      <a:pt x="80" y="150"/>
                      <a:pt x="80" y="150"/>
                      <a:pt x="80" y="150"/>
                    </a:cubicBezTo>
                    <a:cubicBezTo>
                      <a:pt x="77" y="150"/>
                      <a:pt x="77" y="150"/>
                      <a:pt x="77" y="150"/>
                    </a:cubicBezTo>
                    <a:cubicBezTo>
                      <a:pt x="77" y="150"/>
                      <a:pt x="77" y="150"/>
                      <a:pt x="77" y="150"/>
                    </a:cubicBezTo>
                    <a:cubicBezTo>
                      <a:pt x="77" y="150"/>
                      <a:pt x="77" y="150"/>
                      <a:pt x="77" y="150"/>
                    </a:cubicBezTo>
                    <a:cubicBezTo>
                      <a:pt x="77" y="150"/>
                      <a:pt x="77" y="150"/>
                      <a:pt x="77" y="150"/>
                    </a:cubicBezTo>
                    <a:cubicBezTo>
                      <a:pt x="77" y="150"/>
                      <a:pt x="77" y="150"/>
                      <a:pt x="77" y="150"/>
                    </a:cubicBezTo>
                    <a:cubicBezTo>
                      <a:pt x="77" y="150"/>
                      <a:pt x="77" y="150"/>
                      <a:pt x="77" y="150"/>
                    </a:cubicBezTo>
                    <a:cubicBezTo>
                      <a:pt x="77" y="150"/>
                      <a:pt x="77" y="150"/>
                      <a:pt x="77" y="150"/>
                    </a:cubicBezTo>
                    <a:cubicBezTo>
                      <a:pt x="77" y="150"/>
                      <a:pt x="77" y="150"/>
                      <a:pt x="77" y="150"/>
                    </a:cubicBezTo>
                    <a:cubicBezTo>
                      <a:pt x="77" y="152"/>
                      <a:pt x="77" y="152"/>
                      <a:pt x="77" y="152"/>
                    </a:cubicBezTo>
                    <a:cubicBezTo>
                      <a:pt x="77" y="153"/>
                      <a:pt x="77" y="153"/>
                      <a:pt x="77" y="153"/>
                    </a:cubicBezTo>
                    <a:cubicBezTo>
                      <a:pt x="77" y="153"/>
                      <a:pt x="77" y="153"/>
                      <a:pt x="77" y="153"/>
                    </a:cubicBezTo>
                    <a:cubicBezTo>
                      <a:pt x="77" y="155"/>
                      <a:pt x="77" y="155"/>
                      <a:pt x="77" y="155"/>
                    </a:cubicBezTo>
                    <a:cubicBezTo>
                      <a:pt x="77" y="158"/>
                      <a:pt x="77" y="158"/>
                      <a:pt x="77" y="158"/>
                    </a:cubicBezTo>
                    <a:cubicBezTo>
                      <a:pt x="79" y="158"/>
                      <a:pt x="79" y="158"/>
                      <a:pt x="79" y="158"/>
                    </a:cubicBezTo>
                    <a:cubicBezTo>
                      <a:pt x="83" y="158"/>
                      <a:pt x="83" y="158"/>
                      <a:pt x="83" y="158"/>
                    </a:cubicBezTo>
                    <a:cubicBezTo>
                      <a:pt x="85" y="159"/>
                      <a:pt x="87" y="159"/>
                      <a:pt x="90" y="159"/>
                    </a:cubicBezTo>
                    <a:cubicBezTo>
                      <a:pt x="90" y="159"/>
                      <a:pt x="90" y="159"/>
                      <a:pt x="90" y="159"/>
                    </a:cubicBezTo>
                    <a:cubicBezTo>
                      <a:pt x="94" y="159"/>
                      <a:pt x="99" y="160"/>
                      <a:pt x="103" y="160"/>
                    </a:cubicBezTo>
                    <a:cubicBezTo>
                      <a:pt x="103" y="160"/>
                      <a:pt x="103" y="160"/>
                      <a:pt x="103" y="160"/>
                    </a:cubicBezTo>
                    <a:cubicBezTo>
                      <a:pt x="103" y="160"/>
                      <a:pt x="103" y="159"/>
                      <a:pt x="103" y="158"/>
                    </a:cubicBezTo>
                    <a:cubicBezTo>
                      <a:pt x="103" y="159"/>
                      <a:pt x="103" y="159"/>
                      <a:pt x="103" y="159"/>
                    </a:cubicBezTo>
                    <a:cubicBezTo>
                      <a:pt x="103" y="158"/>
                      <a:pt x="103" y="158"/>
                      <a:pt x="103" y="157"/>
                    </a:cubicBezTo>
                    <a:cubicBezTo>
                      <a:pt x="103" y="156"/>
                      <a:pt x="103" y="156"/>
                      <a:pt x="103" y="156"/>
                    </a:cubicBezTo>
                    <a:cubicBezTo>
                      <a:pt x="103" y="156"/>
                      <a:pt x="103" y="156"/>
                      <a:pt x="103" y="156"/>
                    </a:cubicBezTo>
                    <a:cubicBezTo>
                      <a:pt x="102" y="155"/>
                      <a:pt x="102" y="155"/>
                      <a:pt x="102" y="155"/>
                    </a:cubicBezTo>
                    <a:cubicBezTo>
                      <a:pt x="102" y="155"/>
                      <a:pt x="102" y="155"/>
                      <a:pt x="102" y="155"/>
                    </a:cubicBezTo>
                    <a:cubicBezTo>
                      <a:pt x="102" y="155"/>
                      <a:pt x="102" y="154"/>
                      <a:pt x="103" y="154"/>
                    </a:cubicBezTo>
                    <a:cubicBezTo>
                      <a:pt x="103" y="154"/>
                      <a:pt x="103" y="154"/>
                      <a:pt x="103" y="154"/>
                    </a:cubicBezTo>
                    <a:cubicBezTo>
                      <a:pt x="104" y="154"/>
                      <a:pt x="104" y="154"/>
                      <a:pt x="104" y="154"/>
                    </a:cubicBezTo>
                    <a:cubicBezTo>
                      <a:pt x="105" y="155"/>
                      <a:pt x="105" y="155"/>
                      <a:pt x="105" y="155"/>
                    </a:cubicBezTo>
                    <a:cubicBezTo>
                      <a:pt x="106" y="155"/>
                      <a:pt x="106" y="156"/>
                      <a:pt x="107" y="156"/>
                    </a:cubicBezTo>
                    <a:cubicBezTo>
                      <a:pt x="107" y="156"/>
                      <a:pt x="107" y="156"/>
                      <a:pt x="107" y="156"/>
                    </a:cubicBezTo>
                    <a:cubicBezTo>
                      <a:pt x="107" y="157"/>
                      <a:pt x="107" y="157"/>
                      <a:pt x="107" y="157"/>
                    </a:cubicBezTo>
                    <a:cubicBezTo>
                      <a:pt x="108" y="158"/>
                      <a:pt x="108" y="158"/>
                      <a:pt x="108" y="158"/>
                    </a:cubicBezTo>
                    <a:cubicBezTo>
                      <a:pt x="110" y="159"/>
                      <a:pt x="110" y="159"/>
                      <a:pt x="110" y="159"/>
                    </a:cubicBezTo>
                    <a:cubicBezTo>
                      <a:pt x="110" y="159"/>
                      <a:pt x="110" y="159"/>
                      <a:pt x="110" y="159"/>
                    </a:cubicBezTo>
                    <a:cubicBezTo>
                      <a:pt x="110" y="160"/>
                      <a:pt x="111" y="161"/>
                      <a:pt x="112" y="162"/>
                    </a:cubicBezTo>
                    <a:cubicBezTo>
                      <a:pt x="112" y="162"/>
                      <a:pt x="112" y="162"/>
                      <a:pt x="112" y="162"/>
                    </a:cubicBezTo>
                    <a:cubicBezTo>
                      <a:pt x="115" y="163"/>
                      <a:pt x="118" y="164"/>
                      <a:pt x="121" y="166"/>
                    </a:cubicBezTo>
                    <a:cubicBezTo>
                      <a:pt x="122" y="167"/>
                      <a:pt x="123" y="167"/>
                      <a:pt x="124" y="168"/>
                    </a:cubicBezTo>
                    <a:cubicBezTo>
                      <a:pt x="124" y="168"/>
                      <a:pt x="124" y="168"/>
                      <a:pt x="124" y="168"/>
                    </a:cubicBezTo>
                    <a:cubicBezTo>
                      <a:pt x="130" y="173"/>
                      <a:pt x="134" y="179"/>
                      <a:pt x="139" y="184"/>
                    </a:cubicBezTo>
                    <a:cubicBezTo>
                      <a:pt x="143" y="190"/>
                      <a:pt x="146" y="195"/>
                      <a:pt x="150" y="200"/>
                    </a:cubicBezTo>
                    <a:cubicBezTo>
                      <a:pt x="152" y="202"/>
                      <a:pt x="154" y="204"/>
                      <a:pt x="156" y="206"/>
                    </a:cubicBezTo>
                    <a:cubicBezTo>
                      <a:pt x="157" y="207"/>
                      <a:pt x="158" y="207"/>
                      <a:pt x="159" y="208"/>
                    </a:cubicBezTo>
                    <a:cubicBezTo>
                      <a:pt x="160" y="208"/>
                      <a:pt x="161" y="209"/>
                      <a:pt x="162" y="209"/>
                    </a:cubicBezTo>
                    <a:cubicBezTo>
                      <a:pt x="164" y="210"/>
                      <a:pt x="166" y="211"/>
                      <a:pt x="168" y="212"/>
                    </a:cubicBezTo>
                    <a:cubicBezTo>
                      <a:pt x="169" y="212"/>
                      <a:pt x="170" y="213"/>
                      <a:pt x="171" y="213"/>
                    </a:cubicBezTo>
                    <a:cubicBezTo>
                      <a:pt x="174" y="214"/>
                      <a:pt x="175" y="214"/>
                      <a:pt x="175" y="214"/>
                    </a:cubicBezTo>
                    <a:cubicBezTo>
                      <a:pt x="175" y="214"/>
                      <a:pt x="174" y="213"/>
                      <a:pt x="172" y="212"/>
                    </a:cubicBezTo>
                    <a:cubicBezTo>
                      <a:pt x="170" y="211"/>
                      <a:pt x="168" y="210"/>
                      <a:pt x="166" y="209"/>
                    </a:cubicBezTo>
                    <a:cubicBezTo>
                      <a:pt x="165" y="208"/>
                      <a:pt x="164" y="208"/>
                      <a:pt x="164" y="207"/>
                    </a:cubicBezTo>
                    <a:cubicBezTo>
                      <a:pt x="160" y="205"/>
                      <a:pt x="157" y="202"/>
                      <a:pt x="154" y="197"/>
                    </a:cubicBezTo>
                    <a:cubicBezTo>
                      <a:pt x="151" y="193"/>
                      <a:pt x="148" y="187"/>
                      <a:pt x="145" y="180"/>
                    </a:cubicBezTo>
                    <a:cubicBezTo>
                      <a:pt x="142" y="176"/>
                      <a:pt x="139" y="171"/>
                      <a:pt x="134" y="166"/>
                    </a:cubicBezTo>
                    <a:cubicBezTo>
                      <a:pt x="134" y="165"/>
                      <a:pt x="133" y="164"/>
                      <a:pt x="132" y="163"/>
                    </a:cubicBezTo>
                    <a:cubicBezTo>
                      <a:pt x="132" y="163"/>
                      <a:pt x="131" y="162"/>
                      <a:pt x="130" y="161"/>
                    </a:cubicBezTo>
                    <a:cubicBezTo>
                      <a:pt x="127" y="158"/>
                      <a:pt x="123" y="155"/>
                      <a:pt x="118" y="153"/>
                    </a:cubicBezTo>
                    <a:cubicBezTo>
                      <a:pt x="114" y="151"/>
                      <a:pt x="109" y="150"/>
                      <a:pt x="105" y="149"/>
                    </a:cubicBezTo>
                    <a:cubicBezTo>
                      <a:pt x="100" y="149"/>
                      <a:pt x="95" y="148"/>
                      <a:pt x="91" y="147"/>
                    </a:cubicBezTo>
                    <a:cubicBezTo>
                      <a:pt x="89" y="147"/>
                      <a:pt x="88" y="147"/>
                      <a:pt x="86" y="147"/>
                    </a:cubicBezTo>
                    <a:cubicBezTo>
                      <a:pt x="85" y="147"/>
                      <a:pt x="85" y="147"/>
                      <a:pt x="84" y="147"/>
                    </a:cubicBezTo>
                    <a:cubicBezTo>
                      <a:pt x="81" y="146"/>
                      <a:pt x="81" y="146"/>
                      <a:pt x="81" y="146"/>
                    </a:cubicBezTo>
                    <a:cubicBezTo>
                      <a:pt x="78" y="146"/>
                      <a:pt x="78" y="146"/>
                      <a:pt x="78" y="146"/>
                    </a:cubicBezTo>
                    <a:cubicBezTo>
                      <a:pt x="77" y="145"/>
                      <a:pt x="77" y="145"/>
                      <a:pt x="77" y="145"/>
                    </a:cubicBezTo>
                    <a:moveTo>
                      <a:pt x="53" y="138"/>
                    </a:moveTo>
                    <a:cubicBezTo>
                      <a:pt x="53" y="138"/>
                      <a:pt x="53" y="138"/>
                      <a:pt x="53" y="138"/>
                    </a:cubicBezTo>
                    <a:cubicBezTo>
                      <a:pt x="53" y="138"/>
                      <a:pt x="53" y="138"/>
                      <a:pt x="53" y="138"/>
                    </a:cubicBezTo>
                    <a:cubicBezTo>
                      <a:pt x="53" y="138"/>
                      <a:pt x="53" y="138"/>
                      <a:pt x="53" y="138"/>
                    </a:cubicBezTo>
                    <a:cubicBezTo>
                      <a:pt x="53" y="138"/>
                      <a:pt x="53" y="138"/>
                      <a:pt x="53" y="138"/>
                    </a:cubicBezTo>
                    <a:cubicBezTo>
                      <a:pt x="53" y="138"/>
                      <a:pt x="53" y="138"/>
                      <a:pt x="53" y="138"/>
                    </a:cubicBezTo>
                    <a:moveTo>
                      <a:pt x="45" y="127"/>
                    </a:moveTo>
                    <a:cubicBezTo>
                      <a:pt x="46" y="128"/>
                      <a:pt x="46" y="128"/>
                      <a:pt x="46" y="128"/>
                    </a:cubicBezTo>
                    <a:cubicBezTo>
                      <a:pt x="46" y="129"/>
                      <a:pt x="46" y="130"/>
                      <a:pt x="46" y="131"/>
                    </a:cubicBezTo>
                    <a:cubicBezTo>
                      <a:pt x="46" y="131"/>
                      <a:pt x="46" y="131"/>
                      <a:pt x="46" y="131"/>
                    </a:cubicBezTo>
                    <a:cubicBezTo>
                      <a:pt x="47" y="134"/>
                      <a:pt x="47" y="134"/>
                      <a:pt x="47" y="134"/>
                    </a:cubicBezTo>
                    <a:cubicBezTo>
                      <a:pt x="47" y="134"/>
                      <a:pt x="47" y="135"/>
                      <a:pt x="47" y="135"/>
                    </a:cubicBezTo>
                    <a:cubicBezTo>
                      <a:pt x="47" y="135"/>
                      <a:pt x="47" y="136"/>
                      <a:pt x="47" y="136"/>
                    </a:cubicBezTo>
                    <a:cubicBezTo>
                      <a:pt x="47" y="138"/>
                      <a:pt x="47" y="138"/>
                      <a:pt x="47" y="138"/>
                    </a:cubicBezTo>
                    <a:cubicBezTo>
                      <a:pt x="47" y="139"/>
                      <a:pt x="47" y="139"/>
                      <a:pt x="47" y="139"/>
                    </a:cubicBezTo>
                    <a:cubicBezTo>
                      <a:pt x="47" y="141"/>
                      <a:pt x="47" y="141"/>
                      <a:pt x="47" y="141"/>
                    </a:cubicBezTo>
                    <a:cubicBezTo>
                      <a:pt x="47" y="141"/>
                      <a:pt x="47" y="142"/>
                      <a:pt x="47" y="142"/>
                    </a:cubicBezTo>
                    <a:cubicBezTo>
                      <a:pt x="47" y="142"/>
                      <a:pt x="47" y="142"/>
                      <a:pt x="47" y="143"/>
                    </a:cubicBezTo>
                    <a:cubicBezTo>
                      <a:pt x="51" y="146"/>
                      <a:pt x="54" y="149"/>
                      <a:pt x="58" y="151"/>
                    </a:cubicBezTo>
                    <a:cubicBezTo>
                      <a:pt x="58" y="150"/>
                      <a:pt x="58" y="150"/>
                      <a:pt x="58" y="150"/>
                    </a:cubicBezTo>
                    <a:cubicBezTo>
                      <a:pt x="58" y="147"/>
                      <a:pt x="58" y="145"/>
                      <a:pt x="57" y="142"/>
                    </a:cubicBezTo>
                    <a:cubicBezTo>
                      <a:pt x="57" y="142"/>
                      <a:pt x="57" y="141"/>
                      <a:pt x="57" y="141"/>
                    </a:cubicBezTo>
                    <a:cubicBezTo>
                      <a:pt x="56" y="140"/>
                      <a:pt x="56" y="140"/>
                      <a:pt x="55" y="140"/>
                    </a:cubicBezTo>
                    <a:cubicBezTo>
                      <a:pt x="54" y="138"/>
                      <a:pt x="54" y="138"/>
                      <a:pt x="54" y="138"/>
                    </a:cubicBezTo>
                    <a:cubicBezTo>
                      <a:pt x="53" y="138"/>
                      <a:pt x="53" y="138"/>
                      <a:pt x="53" y="138"/>
                    </a:cubicBezTo>
                    <a:cubicBezTo>
                      <a:pt x="53" y="138"/>
                      <a:pt x="53" y="138"/>
                      <a:pt x="53" y="138"/>
                    </a:cubicBezTo>
                    <a:cubicBezTo>
                      <a:pt x="53" y="137"/>
                      <a:pt x="53" y="137"/>
                      <a:pt x="53" y="137"/>
                    </a:cubicBezTo>
                    <a:cubicBezTo>
                      <a:pt x="52" y="137"/>
                      <a:pt x="52" y="137"/>
                      <a:pt x="52" y="137"/>
                    </a:cubicBezTo>
                    <a:cubicBezTo>
                      <a:pt x="51" y="135"/>
                      <a:pt x="51" y="135"/>
                      <a:pt x="51" y="135"/>
                    </a:cubicBezTo>
                    <a:cubicBezTo>
                      <a:pt x="50" y="135"/>
                      <a:pt x="50" y="134"/>
                      <a:pt x="50" y="134"/>
                    </a:cubicBezTo>
                    <a:cubicBezTo>
                      <a:pt x="49" y="133"/>
                      <a:pt x="49" y="133"/>
                      <a:pt x="48" y="132"/>
                    </a:cubicBezTo>
                    <a:cubicBezTo>
                      <a:pt x="47" y="130"/>
                      <a:pt x="47" y="130"/>
                      <a:pt x="47" y="130"/>
                    </a:cubicBezTo>
                    <a:cubicBezTo>
                      <a:pt x="47" y="129"/>
                      <a:pt x="46" y="128"/>
                      <a:pt x="45" y="127"/>
                    </a:cubicBezTo>
                    <a:moveTo>
                      <a:pt x="5" y="50"/>
                    </a:moveTo>
                    <a:cubicBezTo>
                      <a:pt x="5" y="51"/>
                      <a:pt x="4" y="52"/>
                      <a:pt x="4" y="54"/>
                    </a:cubicBezTo>
                    <a:cubicBezTo>
                      <a:pt x="3" y="56"/>
                      <a:pt x="3" y="56"/>
                      <a:pt x="3" y="56"/>
                    </a:cubicBezTo>
                    <a:cubicBezTo>
                      <a:pt x="3" y="57"/>
                      <a:pt x="3" y="58"/>
                      <a:pt x="4" y="59"/>
                    </a:cubicBezTo>
                    <a:cubicBezTo>
                      <a:pt x="5" y="62"/>
                      <a:pt x="7" y="66"/>
                      <a:pt x="9" y="69"/>
                    </a:cubicBezTo>
                    <a:cubicBezTo>
                      <a:pt x="9" y="69"/>
                      <a:pt x="9" y="69"/>
                      <a:pt x="9" y="70"/>
                    </a:cubicBezTo>
                    <a:cubicBezTo>
                      <a:pt x="12" y="74"/>
                      <a:pt x="14" y="78"/>
                      <a:pt x="17" y="82"/>
                    </a:cubicBezTo>
                    <a:cubicBezTo>
                      <a:pt x="18" y="85"/>
                      <a:pt x="20" y="89"/>
                      <a:pt x="22" y="92"/>
                    </a:cubicBezTo>
                    <a:cubicBezTo>
                      <a:pt x="23" y="93"/>
                      <a:pt x="23" y="94"/>
                      <a:pt x="24" y="95"/>
                    </a:cubicBezTo>
                    <a:cubicBezTo>
                      <a:pt x="24" y="95"/>
                      <a:pt x="24" y="96"/>
                      <a:pt x="25" y="96"/>
                    </a:cubicBezTo>
                    <a:cubicBezTo>
                      <a:pt x="25" y="96"/>
                      <a:pt x="25" y="96"/>
                      <a:pt x="25" y="96"/>
                    </a:cubicBezTo>
                    <a:cubicBezTo>
                      <a:pt x="25" y="97"/>
                      <a:pt x="25" y="97"/>
                      <a:pt x="25" y="98"/>
                    </a:cubicBezTo>
                    <a:cubicBezTo>
                      <a:pt x="25" y="98"/>
                      <a:pt x="25" y="98"/>
                      <a:pt x="25" y="98"/>
                    </a:cubicBezTo>
                    <a:cubicBezTo>
                      <a:pt x="26" y="100"/>
                      <a:pt x="27" y="101"/>
                      <a:pt x="28" y="103"/>
                    </a:cubicBezTo>
                    <a:cubicBezTo>
                      <a:pt x="29" y="105"/>
                      <a:pt x="30" y="107"/>
                      <a:pt x="31" y="109"/>
                    </a:cubicBezTo>
                    <a:cubicBezTo>
                      <a:pt x="32" y="111"/>
                      <a:pt x="32" y="114"/>
                      <a:pt x="33" y="116"/>
                    </a:cubicBezTo>
                    <a:cubicBezTo>
                      <a:pt x="34" y="118"/>
                      <a:pt x="35" y="120"/>
                      <a:pt x="35" y="122"/>
                    </a:cubicBezTo>
                    <a:cubicBezTo>
                      <a:pt x="36" y="124"/>
                      <a:pt x="37" y="126"/>
                      <a:pt x="38" y="128"/>
                    </a:cubicBezTo>
                    <a:cubicBezTo>
                      <a:pt x="38" y="127"/>
                      <a:pt x="38" y="127"/>
                      <a:pt x="38" y="127"/>
                    </a:cubicBezTo>
                    <a:cubicBezTo>
                      <a:pt x="38" y="126"/>
                      <a:pt x="38" y="126"/>
                      <a:pt x="38" y="126"/>
                    </a:cubicBezTo>
                    <a:cubicBezTo>
                      <a:pt x="38" y="126"/>
                      <a:pt x="38" y="126"/>
                      <a:pt x="38" y="126"/>
                    </a:cubicBezTo>
                    <a:cubicBezTo>
                      <a:pt x="38" y="125"/>
                      <a:pt x="38" y="125"/>
                      <a:pt x="38" y="125"/>
                    </a:cubicBezTo>
                    <a:cubicBezTo>
                      <a:pt x="39" y="124"/>
                      <a:pt x="39" y="124"/>
                      <a:pt x="39" y="124"/>
                    </a:cubicBezTo>
                    <a:cubicBezTo>
                      <a:pt x="39" y="123"/>
                      <a:pt x="39" y="123"/>
                      <a:pt x="39" y="123"/>
                    </a:cubicBezTo>
                    <a:cubicBezTo>
                      <a:pt x="39" y="123"/>
                      <a:pt x="39" y="123"/>
                      <a:pt x="39" y="123"/>
                    </a:cubicBezTo>
                    <a:cubicBezTo>
                      <a:pt x="39" y="122"/>
                      <a:pt x="39" y="122"/>
                      <a:pt x="39" y="122"/>
                    </a:cubicBezTo>
                    <a:cubicBezTo>
                      <a:pt x="39" y="121"/>
                      <a:pt x="40" y="120"/>
                      <a:pt x="40" y="119"/>
                    </a:cubicBezTo>
                    <a:cubicBezTo>
                      <a:pt x="40" y="119"/>
                      <a:pt x="40" y="119"/>
                      <a:pt x="40" y="119"/>
                    </a:cubicBezTo>
                    <a:cubicBezTo>
                      <a:pt x="40" y="119"/>
                      <a:pt x="41" y="118"/>
                      <a:pt x="41" y="118"/>
                    </a:cubicBezTo>
                    <a:cubicBezTo>
                      <a:pt x="41" y="118"/>
                      <a:pt x="41" y="118"/>
                      <a:pt x="41" y="119"/>
                    </a:cubicBezTo>
                    <a:cubicBezTo>
                      <a:pt x="41" y="119"/>
                      <a:pt x="41" y="119"/>
                      <a:pt x="41" y="119"/>
                    </a:cubicBezTo>
                    <a:cubicBezTo>
                      <a:pt x="42" y="119"/>
                      <a:pt x="42" y="119"/>
                      <a:pt x="42" y="119"/>
                    </a:cubicBezTo>
                    <a:cubicBezTo>
                      <a:pt x="42" y="119"/>
                      <a:pt x="42" y="119"/>
                      <a:pt x="42" y="119"/>
                    </a:cubicBezTo>
                    <a:cubicBezTo>
                      <a:pt x="40" y="114"/>
                      <a:pt x="40" y="114"/>
                      <a:pt x="40" y="114"/>
                    </a:cubicBezTo>
                    <a:cubicBezTo>
                      <a:pt x="39" y="112"/>
                      <a:pt x="39" y="112"/>
                      <a:pt x="39" y="112"/>
                    </a:cubicBezTo>
                    <a:cubicBezTo>
                      <a:pt x="38" y="109"/>
                      <a:pt x="38" y="109"/>
                      <a:pt x="38" y="109"/>
                    </a:cubicBezTo>
                    <a:cubicBezTo>
                      <a:pt x="37" y="107"/>
                      <a:pt x="37" y="107"/>
                      <a:pt x="37" y="107"/>
                    </a:cubicBezTo>
                    <a:cubicBezTo>
                      <a:pt x="37" y="107"/>
                      <a:pt x="37" y="107"/>
                      <a:pt x="37" y="107"/>
                    </a:cubicBezTo>
                    <a:cubicBezTo>
                      <a:pt x="37" y="106"/>
                      <a:pt x="37" y="106"/>
                      <a:pt x="37" y="106"/>
                    </a:cubicBezTo>
                    <a:cubicBezTo>
                      <a:pt x="37" y="106"/>
                      <a:pt x="37" y="106"/>
                      <a:pt x="37" y="106"/>
                    </a:cubicBezTo>
                    <a:cubicBezTo>
                      <a:pt x="36" y="105"/>
                      <a:pt x="36" y="105"/>
                      <a:pt x="36" y="105"/>
                    </a:cubicBezTo>
                    <a:cubicBezTo>
                      <a:pt x="35" y="103"/>
                      <a:pt x="35" y="103"/>
                      <a:pt x="35" y="103"/>
                    </a:cubicBezTo>
                    <a:cubicBezTo>
                      <a:pt x="35" y="102"/>
                      <a:pt x="35" y="102"/>
                      <a:pt x="35" y="102"/>
                    </a:cubicBezTo>
                    <a:cubicBezTo>
                      <a:pt x="34" y="101"/>
                      <a:pt x="34" y="101"/>
                      <a:pt x="34" y="101"/>
                    </a:cubicBezTo>
                    <a:cubicBezTo>
                      <a:pt x="34" y="100"/>
                      <a:pt x="34" y="100"/>
                      <a:pt x="34" y="100"/>
                    </a:cubicBezTo>
                    <a:cubicBezTo>
                      <a:pt x="34" y="100"/>
                      <a:pt x="34" y="100"/>
                      <a:pt x="34" y="100"/>
                    </a:cubicBezTo>
                    <a:cubicBezTo>
                      <a:pt x="32" y="96"/>
                      <a:pt x="32" y="96"/>
                      <a:pt x="32" y="96"/>
                    </a:cubicBezTo>
                    <a:cubicBezTo>
                      <a:pt x="30" y="93"/>
                      <a:pt x="28" y="90"/>
                      <a:pt x="27" y="87"/>
                    </a:cubicBezTo>
                    <a:cubicBezTo>
                      <a:pt x="23" y="82"/>
                      <a:pt x="20" y="76"/>
                      <a:pt x="16" y="71"/>
                    </a:cubicBezTo>
                    <a:cubicBezTo>
                      <a:pt x="14" y="67"/>
                      <a:pt x="14" y="67"/>
                      <a:pt x="14" y="67"/>
                    </a:cubicBezTo>
                    <a:cubicBezTo>
                      <a:pt x="11" y="63"/>
                      <a:pt x="11" y="63"/>
                      <a:pt x="11" y="63"/>
                    </a:cubicBezTo>
                    <a:cubicBezTo>
                      <a:pt x="10" y="62"/>
                      <a:pt x="10" y="60"/>
                      <a:pt x="9" y="59"/>
                    </a:cubicBezTo>
                    <a:cubicBezTo>
                      <a:pt x="8" y="57"/>
                      <a:pt x="8" y="57"/>
                      <a:pt x="8" y="57"/>
                    </a:cubicBezTo>
                    <a:cubicBezTo>
                      <a:pt x="8" y="57"/>
                      <a:pt x="8" y="57"/>
                      <a:pt x="8" y="57"/>
                    </a:cubicBezTo>
                    <a:cubicBezTo>
                      <a:pt x="8" y="57"/>
                      <a:pt x="8" y="57"/>
                      <a:pt x="8" y="57"/>
                    </a:cubicBezTo>
                    <a:cubicBezTo>
                      <a:pt x="8" y="57"/>
                      <a:pt x="8" y="57"/>
                      <a:pt x="8" y="57"/>
                    </a:cubicBezTo>
                    <a:cubicBezTo>
                      <a:pt x="8" y="57"/>
                      <a:pt x="8" y="57"/>
                      <a:pt x="8" y="57"/>
                    </a:cubicBezTo>
                    <a:cubicBezTo>
                      <a:pt x="8" y="56"/>
                      <a:pt x="8" y="56"/>
                      <a:pt x="8" y="56"/>
                    </a:cubicBezTo>
                    <a:cubicBezTo>
                      <a:pt x="7" y="55"/>
                      <a:pt x="7" y="55"/>
                      <a:pt x="7" y="55"/>
                    </a:cubicBezTo>
                    <a:cubicBezTo>
                      <a:pt x="6" y="53"/>
                      <a:pt x="6" y="51"/>
                      <a:pt x="5" y="50"/>
                    </a:cubicBezTo>
                    <a:moveTo>
                      <a:pt x="7" y="45"/>
                    </a:moveTo>
                    <a:cubicBezTo>
                      <a:pt x="7" y="46"/>
                      <a:pt x="7" y="47"/>
                      <a:pt x="6" y="48"/>
                    </a:cubicBezTo>
                    <a:cubicBezTo>
                      <a:pt x="7" y="51"/>
                      <a:pt x="7" y="51"/>
                      <a:pt x="7" y="51"/>
                    </a:cubicBezTo>
                    <a:cubicBezTo>
                      <a:pt x="8" y="52"/>
                      <a:pt x="9" y="54"/>
                      <a:pt x="9" y="55"/>
                    </a:cubicBezTo>
                    <a:cubicBezTo>
                      <a:pt x="12" y="61"/>
                      <a:pt x="16" y="66"/>
                      <a:pt x="19" y="71"/>
                    </a:cubicBezTo>
                    <a:cubicBezTo>
                      <a:pt x="29" y="87"/>
                      <a:pt x="29" y="87"/>
                      <a:pt x="29" y="87"/>
                    </a:cubicBezTo>
                    <a:cubicBezTo>
                      <a:pt x="31" y="90"/>
                      <a:pt x="32" y="92"/>
                      <a:pt x="34" y="95"/>
                    </a:cubicBezTo>
                    <a:cubicBezTo>
                      <a:pt x="35" y="98"/>
                      <a:pt x="37" y="100"/>
                      <a:pt x="38" y="103"/>
                    </a:cubicBezTo>
                    <a:cubicBezTo>
                      <a:pt x="40" y="109"/>
                      <a:pt x="42" y="114"/>
                      <a:pt x="44" y="121"/>
                    </a:cubicBezTo>
                    <a:cubicBezTo>
                      <a:pt x="46" y="126"/>
                      <a:pt x="50" y="133"/>
                      <a:pt x="55" y="138"/>
                    </a:cubicBezTo>
                    <a:cubicBezTo>
                      <a:pt x="55" y="138"/>
                      <a:pt x="56" y="139"/>
                      <a:pt x="56" y="139"/>
                    </a:cubicBezTo>
                    <a:cubicBezTo>
                      <a:pt x="56" y="139"/>
                      <a:pt x="56" y="139"/>
                      <a:pt x="56" y="139"/>
                    </a:cubicBezTo>
                    <a:cubicBezTo>
                      <a:pt x="56" y="138"/>
                      <a:pt x="56" y="136"/>
                      <a:pt x="56" y="135"/>
                    </a:cubicBezTo>
                    <a:cubicBezTo>
                      <a:pt x="55" y="132"/>
                      <a:pt x="55" y="132"/>
                      <a:pt x="55" y="132"/>
                    </a:cubicBezTo>
                    <a:cubicBezTo>
                      <a:pt x="53" y="130"/>
                      <a:pt x="51" y="127"/>
                      <a:pt x="50" y="124"/>
                    </a:cubicBezTo>
                    <a:cubicBezTo>
                      <a:pt x="49" y="122"/>
                      <a:pt x="48" y="120"/>
                      <a:pt x="47" y="118"/>
                    </a:cubicBezTo>
                    <a:cubicBezTo>
                      <a:pt x="46" y="116"/>
                      <a:pt x="45" y="114"/>
                      <a:pt x="45" y="112"/>
                    </a:cubicBezTo>
                    <a:cubicBezTo>
                      <a:pt x="41" y="102"/>
                      <a:pt x="37" y="94"/>
                      <a:pt x="32" y="86"/>
                    </a:cubicBezTo>
                    <a:cubicBezTo>
                      <a:pt x="31" y="86"/>
                      <a:pt x="31" y="86"/>
                      <a:pt x="31" y="85"/>
                    </a:cubicBezTo>
                    <a:cubicBezTo>
                      <a:pt x="31" y="85"/>
                      <a:pt x="31" y="84"/>
                      <a:pt x="30" y="84"/>
                    </a:cubicBezTo>
                    <a:cubicBezTo>
                      <a:pt x="30" y="84"/>
                      <a:pt x="30" y="84"/>
                      <a:pt x="30" y="84"/>
                    </a:cubicBezTo>
                    <a:cubicBezTo>
                      <a:pt x="30" y="84"/>
                      <a:pt x="30" y="83"/>
                      <a:pt x="29" y="83"/>
                    </a:cubicBezTo>
                    <a:cubicBezTo>
                      <a:pt x="27" y="79"/>
                      <a:pt x="25" y="76"/>
                      <a:pt x="23" y="73"/>
                    </a:cubicBezTo>
                    <a:cubicBezTo>
                      <a:pt x="21" y="70"/>
                      <a:pt x="19" y="67"/>
                      <a:pt x="17" y="65"/>
                    </a:cubicBezTo>
                    <a:cubicBezTo>
                      <a:pt x="17" y="65"/>
                      <a:pt x="17" y="64"/>
                      <a:pt x="17" y="64"/>
                    </a:cubicBezTo>
                    <a:cubicBezTo>
                      <a:pt x="15" y="61"/>
                      <a:pt x="13" y="58"/>
                      <a:pt x="11" y="55"/>
                    </a:cubicBezTo>
                    <a:cubicBezTo>
                      <a:pt x="10" y="52"/>
                      <a:pt x="8" y="49"/>
                      <a:pt x="7" y="46"/>
                    </a:cubicBezTo>
                    <a:cubicBezTo>
                      <a:pt x="7" y="46"/>
                      <a:pt x="7" y="45"/>
                      <a:pt x="7" y="45"/>
                    </a:cubicBezTo>
                    <a:moveTo>
                      <a:pt x="1" y="0"/>
                    </a:moveTo>
                    <a:cubicBezTo>
                      <a:pt x="1" y="0"/>
                      <a:pt x="1" y="1"/>
                      <a:pt x="1" y="3"/>
                    </a:cubicBezTo>
                    <a:cubicBezTo>
                      <a:pt x="1" y="3"/>
                      <a:pt x="1" y="3"/>
                      <a:pt x="0" y="4"/>
                    </a:cubicBezTo>
                    <a:cubicBezTo>
                      <a:pt x="1" y="2"/>
                      <a:pt x="1" y="2"/>
                      <a:pt x="1" y="2"/>
                    </a:cubicBezTo>
                    <a:cubicBezTo>
                      <a:pt x="1" y="2"/>
                      <a:pt x="1" y="2"/>
                      <a:pt x="1" y="2"/>
                    </a:cubicBezTo>
                    <a:cubicBezTo>
                      <a:pt x="1" y="0"/>
                      <a:pt x="1" y="0"/>
                      <a:pt x="1"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6" name="Freeform 661">
                <a:extLst>
                  <a:ext uri="{FF2B5EF4-FFF2-40B4-BE49-F238E27FC236}">
                    <a16:creationId xmlns:a16="http://schemas.microsoft.com/office/drawing/2014/main" id="{9F17D031-5286-4140-BF1E-BC0E83D63619}"/>
                  </a:ext>
                </a:extLst>
              </p:cNvPr>
              <p:cNvSpPr>
                <a:spLocks noEditPoints="1"/>
              </p:cNvSpPr>
              <p:nvPr/>
            </p:nvSpPr>
            <p:spPr bwMode="auto">
              <a:xfrm>
                <a:off x="1551" y="2739"/>
                <a:ext cx="2" cy="0"/>
              </a:xfrm>
              <a:custGeom>
                <a:avLst/>
                <a:gdLst>
                  <a:gd name="T0" fmla="*/ 1 w 1"/>
                  <a:gd name="T1" fmla="*/ 1 w 1"/>
                  <a:gd name="T2" fmla="*/ 1 w 1"/>
                  <a:gd name="T3" fmla="*/ 1 w 1"/>
                  <a:gd name="T4" fmla="*/ 1 w 1"/>
                  <a:gd name="T5" fmla="*/ 0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1" y="0"/>
                      <a:pt x="1" y="0"/>
                    </a:cubicBezTo>
                    <a:cubicBezTo>
                      <a:pt x="1" y="0"/>
                      <a:pt x="1" y="0"/>
                      <a:pt x="1" y="0"/>
                    </a:cubicBezTo>
                    <a:cubicBezTo>
                      <a:pt x="1" y="0"/>
                      <a:pt x="1" y="0"/>
                      <a:pt x="1" y="0"/>
                    </a:cubicBezTo>
                    <a:cubicBezTo>
                      <a:pt x="1" y="0"/>
                      <a:pt x="1" y="0"/>
                      <a:pt x="1" y="0"/>
                    </a:cubicBezTo>
                    <a:moveTo>
                      <a:pt x="0" y="0"/>
                    </a:moveTo>
                    <a:cubicBezTo>
                      <a:pt x="0" y="0"/>
                      <a:pt x="0" y="0"/>
                      <a:pt x="1" y="0"/>
                    </a:cubicBezTo>
                    <a:cubicBezTo>
                      <a:pt x="1" y="0"/>
                      <a:pt x="0" y="0"/>
                      <a:pt x="0"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7" name="Oval 662">
                <a:extLst>
                  <a:ext uri="{FF2B5EF4-FFF2-40B4-BE49-F238E27FC236}">
                    <a16:creationId xmlns:a16="http://schemas.microsoft.com/office/drawing/2014/main" id="{FDEE64BF-66B9-4BDC-990E-E3979F8B9F85}"/>
                  </a:ext>
                </a:extLst>
              </p:cNvPr>
              <p:cNvSpPr>
                <a:spLocks noChangeArrowheads="1"/>
              </p:cNvSpPr>
              <p:nvPr/>
            </p:nvSpPr>
            <p:spPr bwMode="auto">
              <a:xfrm>
                <a:off x="1548" y="2758"/>
                <a:ext cx="1" cy="1"/>
              </a:xfrm>
              <a:prstGeom prst="ellipse">
                <a:avLst/>
              </a:pr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8" name="Freeform 663">
                <a:extLst>
                  <a:ext uri="{FF2B5EF4-FFF2-40B4-BE49-F238E27FC236}">
                    <a16:creationId xmlns:a16="http://schemas.microsoft.com/office/drawing/2014/main" id="{95FDF9A4-3527-4FDA-B3D9-292009B6D698}"/>
                  </a:ext>
                </a:extLst>
              </p:cNvPr>
              <p:cNvSpPr>
                <a:spLocks/>
              </p:cNvSpPr>
              <p:nvPr/>
            </p:nvSpPr>
            <p:spPr bwMode="auto">
              <a:xfrm>
                <a:off x="1460" y="2732"/>
                <a:ext cx="10" cy="16"/>
              </a:xfrm>
              <a:custGeom>
                <a:avLst/>
                <a:gdLst>
                  <a:gd name="T0" fmla="*/ 1 w 4"/>
                  <a:gd name="T1" fmla="*/ 0 h 7"/>
                  <a:gd name="T2" fmla="*/ 1 w 4"/>
                  <a:gd name="T3" fmla="*/ 2 h 7"/>
                  <a:gd name="T4" fmla="*/ 0 w 4"/>
                  <a:gd name="T5" fmla="*/ 4 h 7"/>
                  <a:gd name="T6" fmla="*/ 1 w 4"/>
                  <a:gd name="T7" fmla="*/ 4 h 7"/>
                  <a:gd name="T8" fmla="*/ 3 w 4"/>
                  <a:gd name="T9" fmla="*/ 7 h 7"/>
                  <a:gd name="T10" fmla="*/ 3 w 4"/>
                  <a:gd name="T11" fmla="*/ 7 h 7"/>
                  <a:gd name="T12" fmla="*/ 3 w 4"/>
                  <a:gd name="T13" fmla="*/ 5 h 7"/>
                  <a:gd name="T14" fmla="*/ 4 w 4"/>
                  <a:gd name="T15" fmla="*/ 3 h 7"/>
                  <a:gd name="T16" fmla="*/ 4 w 4"/>
                  <a:gd name="T17" fmla="*/ 3 h 7"/>
                  <a:gd name="T18" fmla="*/ 1 w 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1" y="0"/>
                    </a:moveTo>
                    <a:cubicBezTo>
                      <a:pt x="1" y="1"/>
                      <a:pt x="1" y="1"/>
                      <a:pt x="1" y="2"/>
                    </a:cubicBezTo>
                    <a:cubicBezTo>
                      <a:pt x="1" y="3"/>
                      <a:pt x="1" y="4"/>
                      <a:pt x="0" y="4"/>
                    </a:cubicBezTo>
                    <a:cubicBezTo>
                      <a:pt x="1" y="4"/>
                      <a:pt x="1" y="4"/>
                      <a:pt x="1" y="4"/>
                    </a:cubicBezTo>
                    <a:cubicBezTo>
                      <a:pt x="2" y="5"/>
                      <a:pt x="3" y="6"/>
                      <a:pt x="3" y="7"/>
                    </a:cubicBezTo>
                    <a:cubicBezTo>
                      <a:pt x="3" y="7"/>
                      <a:pt x="3" y="7"/>
                      <a:pt x="3" y="7"/>
                    </a:cubicBezTo>
                    <a:cubicBezTo>
                      <a:pt x="3" y="5"/>
                      <a:pt x="3" y="5"/>
                      <a:pt x="3" y="5"/>
                    </a:cubicBezTo>
                    <a:cubicBezTo>
                      <a:pt x="4" y="3"/>
                      <a:pt x="4" y="3"/>
                      <a:pt x="4" y="3"/>
                    </a:cubicBezTo>
                    <a:cubicBezTo>
                      <a:pt x="4" y="3"/>
                      <a:pt x="4" y="3"/>
                      <a:pt x="4" y="3"/>
                    </a:cubicBezTo>
                    <a:cubicBezTo>
                      <a:pt x="3" y="2"/>
                      <a:pt x="2" y="1"/>
                      <a:pt x="1"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9" name="Oval 664">
                <a:extLst>
                  <a:ext uri="{FF2B5EF4-FFF2-40B4-BE49-F238E27FC236}">
                    <a16:creationId xmlns:a16="http://schemas.microsoft.com/office/drawing/2014/main" id="{410C5EEE-1020-408C-A36D-8F40B95DF2B0}"/>
                  </a:ext>
                </a:extLst>
              </p:cNvPr>
              <p:cNvSpPr>
                <a:spLocks noChangeArrowheads="1"/>
              </p:cNvSpPr>
              <p:nvPr/>
            </p:nvSpPr>
            <p:spPr bwMode="auto">
              <a:xfrm>
                <a:off x="1674" y="2775"/>
                <a:ext cx="1" cy="1"/>
              </a:xfrm>
              <a:prstGeom prst="ellipse">
                <a:avLst/>
              </a:pr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0" name="Freeform 665">
                <a:extLst>
                  <a:ext uri="{FF2B5EF4-FFF2-40B4-BE49-F238E27FC236}">
                    <a16:creationId xmlns:a16="http://schemas.microsoft.com/office/drawing/2014/main" id="{3CAA412B-97EF-4822-8402-4CF6B692DB8F}"/>
                  </a:ext>
                </a:extLst>
              </p:cNvPr>
              <p:cNvSpPr>
                <a:spLocks/>
              </p:cNvSpPr>
              <p:nvPr/>
            </p:nvSpPr>
            <p:spPr bwMode="auto">
              <a:xfrm>
                <a:off x="1463" y="2732"/>
                <a:ext cx="7" cy="7"/>
              </a:xfrm>
              <a:custGeom>
                <a:avLst/>
                <a:gdLst>
                  <a:gd name="T0" fmla="*/ 0 w 3"/>
                  <a:gd name="T1" fmla="*/ 0 h 3"/>
                  <a:gd name="T2" fmla="*/ 0 w 3"/>
                  <a:gd name="T3" fmla="*/ 0 h 3"/>
                  <a:gd name="T4" fmla="*/ 3 w 3"/>
                  <a:gd name="T5" fmla="*/ 3 h 3"/>
                  <a:gd name="T6" fmla="*/ 3 w 3"/>
                  <a:gd name="T7" fmla="*/ 2 h 3"/>
                  <a:gd name="T8" fmla="*/ 3 w 3"/>
                  <a:gd name="T9" fmla="*/ 2 h 3"/>
                  <a:gd name="T10" fmla="*/ 3 w 3"/>
                  <a:gd name="T11" fmla="*/ 2 h 3"/>
                  <a:gd name="T12" fmla="*/ 1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cubicBezTo>
                      <a:pt x="0" y="0"/>
                      <a:pt x="0" y="0"/>
                      <a:pt x="0" y="0"/>
                    </a:cubicBezTo>
                    <a:cubicBezTo>
                      <a:pt x="1" y="1"/>
                      <a:pt x="2" y="2"/>
                      <a:pt x="3" y="3"/>
                    </a:cubicBezTo>
                    <a:cubicBezTo>
                      <a:pt x="3" y="2"/>
                      <a:pt x="3" y="2"/>
                      <a:pt x="3" y="2"/>
                    </a:cubicBezTo>
                    <a:cubicBezTo>
                      <a:pt x="3" y="2"/>
                      <a:pt x="3" y="2"/>
                      <a:pt x="3" y="2"/>
                    </a:cubicBezTo>
                    <a:cubicBezTo>
                      <a:pt x="3" y="2"/>
                      <a:pt x="3" y="2"/>
                      <a:pt x="3" y="2"/>
                    </a:cubicBezTo>
                    <a:cubicBezTo>
                      <a:pt x="2" y="1"/>
                      <a:pt x="1" y="0"/>
                      <a:pt x="1" y="0"/>
                    </a:cubicBezTo>
                    <a:cubicBezTo>
                      <a:pt x="0" y="0"/>
                      <a:pt x="0" y="0"/>
                      <a:pt x="0"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1" name="Freeform 666">
                <a:extLst>
                  <a:ext uri="{FF2B5EF4-FFF2-40B4-BE49-F238E27FC236}">
                    <a16:creationId xmlns:a16="http://schemas.microsoft.com/office/drawing/2014/main" id="{8F55D0F2-8D3E-4FC5-BAB3-152D6F274420}"/>
                  </a:ext>
                </a:extLst>
              </p:cNvPr>
              <p:cNvSpPr>
                <a:spLocks noEditPoints="1"/>
              </p:cNvSpPr>
              <p:nvPr/>
            </p:nvSpPr>
            <p:spPr bwMode="auto">
              <a:xfrm>
                <a:off x="1460" y="2748"/>
                <a:ext cx="7" cy="3"/>
              </a:xfrm>
              <a:custGeom>
                <a:avLst/>
                <a:gdLst>
                  <a:gd name="T0" fmla="*/ 0 w 3"/>
                  <a:gd name="T1" fmla="*/ 0 h 1"/>
                  <a:gd name="T2" fmla="*/ 0 w 3"/>
                  <a:gd name="T3" fmla="*/ 0 h 1"/>
                  <a:gd name="T4" fmla="*/ 0 w 3"/>
                  <a:gd name="T5" fmla="*/ 0 h 1"/>
                  <a:gd name="T6" fmla="*/ 0 w 3"/>
                  <a:gd name="T7" fmla="*/ 0 h 1"/>
                  <a:gd name="T8" fmla="*/ 2 w 3"/>
                  <a:gd name="T9" fmla="*/ 1 h 1"/>
                  <a:gd name="T10" fmla="*/ 2 w 3"/>
                  <a:gd name="T11" fmla="*/ 1 h 1"/>
                  <a:gd name="T12" fmla="*/ 0 w 3"/>
                  <a:gd name="T13" fmla="*/ 0 h 1"/>
                  <a:gd name="T14" fmla="*/ 3 w 3"/>
                  <a:gd name="T15" fmla="*/ 0 h 1"/>
                  <a:gd name="T16" fmla="*/ 2 w 3"/>
                  <a:gd name="T17" fmla="*/ 1 h 1"/>
                  <a:gd name="T18" fmla="*/ 2 w 3"/>
                  <a:gd name="T19" fmla="*/ 1 h 1"/>
                  <a:gd name="T20" fmla="*/ 2 w 3"/>
                  <a:gd name="T21" fmla="*/ 1 h 1"/>
                  <a:gd name="T22" fmla="*/ 2 w 3"/>
                  <a:gd name="T23" fmla="*/ 1 h 1"/>
                  <a:gd name="T24" fmla="*/ 2 w 3"/>
                  <a:gd name="T25" fmla="*/ 1 h 1"/>
                  <a:gd name="T26" fmla="*/ 2 w 3"/>
                  <a:gd name="T27" fmla="*/ 1 h 1"/>
                  <a:gd name="T28" fmla="*/ 3 w 3"/>
                  <a:gd name="T2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1">
                    <a:moveTo>
                      <a:pt x="0" y="0"/>
                    </a:moveTo>
                    <a:cubicBezTo>
                      <a:pt x="0" y="0"/>
                      <a:pt x="0" y="0"/>
                      <a:pt x="0" y="0"/>
                    </a:cubicBezTo>
                    <a:cubicBezTo>
                      <a:pt x="0" y="0"/>
                      <a:pt x="0" y="0"/>
                      <a:pt x="0" y="0"/>
                    </a:cubicBezTo>
                    <a:cubicBezTo>
                      <a:pt x="0" y="0"/>
                      <a:pt x="0" y="0"/>
                      <a:pt x="0" y="0"/>
                    </a:cubicBezTo>
                    <a:cubicBezTo>
                      <a:pt x="2" y="1"/>
                      <a:pt x="2" y="1"/>
                      <a:pt x="2" y="1"/>
                    </a:cubicBezTo>
                    <a:cubicBezTo>
                      <a:pt x="2" y="1"/>
                      <a:pt x="2" y="1"/>
                      <a:pt x="2" y="1"/>
                    </a:cubicBezTo>
                    <a:cubicBezTo>
                      <a:pt x="0" y="0"/>
                      <a:pt x="0" y="0"/>
                      <a:pt x="0" y="0"/>
                    </a:cubicBezTo>
                    <a:moveTo>
                      <a:pt x="3" y="0"/>
                    </a:move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3" y="1"/>
                      <a:pt x="3" y="0"/>
                      <a:pt x="3"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2" name="Freeform 667">
                <a:extLst>
                  <a:ext uri="{FF2B5EF4-FFF2-40B4-BE49-F238E27FC236}">
                    <a16:creationId xmlns:a16="http://schemas.microsoft.com/office/drawing/2014/main" id="{70E12748-FA62-4655-B933-9F08D81BC7DA}"/>
                  </a:ext>
                </a:extLst>
              </p:cNvPr>
              <p:cNvSpPr>
                <a:spLocks/>
              </p:cNvSpPr>
              <p:nvPr/>
            </p:nvSpPr>
            <p:spPr bwMode="auto">
              <a:xfrm>
                <a:off x="1458" y="2751"/>
                <a:ext cx="7" cy="4"/>
              </a:xfrm>
              <a:custGeom>
                <a:avLst/>
                <a:gdLst>
                  <a:gd name="T0" fmla="*/ 0 w 3"/>
                  <a:gd name="T1" fmla="*/ 0 h 2"/>
                  <a:gd name="T2" fmla="*/ 0 w 3"/>
                  <a:gd name="T3" fmla="*/ 1 h 2"/>
                  <a:gd name="T4" fmla="*/ 1 w 3"/>
                  <a:gd name="T5" fmla="*/ 2 h 2"/>
                  <a:gd name="T6" fmla="*/ 1 w 3"/>
                  <a:gd name="T7" fmla="*/ 2 h 2"/>
                  <a:gd name="T8" fmla="*/ 2 w 3"/>
                  <a:gd name="T9" fmla="*/ 2 h 2"/>
                  <a:gd name="T10" fmla="*/ 2 w 3"/>
                  <a:gd name="T11" fmla="*/ 2 h 2"/>
                  <a:gd name="T12" fmla="*/ 3 w 3"/>
                  <a:gd name="T13" fmla="*/ 1 h 2"/>
                  <a:gd name="T14" fmla="*/ 0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0" y="0"/>
                    </a:moveTo>
                    <a:cubicBezTo>
                      <a:pt x="0" y="1"/>
                      <a:pt x="0" y="1"/>
                      <a:pt x="0" y="1"/>
                    </a:cubicBezTo>
                    <a:cubicBezTo>
                      <a:pt x="1" y="2"/>
                      <a:pt x="1" y="2"/>
                      <a:pt x="1" y="2"/>
                    </a:cubicBezTo>
                    <a:cubicBezTo>
                      <a:pt x="1" y="2"/>
                      <a:pt x="1" y="2"/>
                      <a:pt x="1" y="2"/>
                    </a:cubicBezTo>
                    <a:cubicBezTo>
                      <a:pt x="2" y="2"/>
                      <a:pt x="2" y="2"/>
                      <a:pt x="2" y="2"/>
                    </a:cubicBezTo>
                    <a:cubicBezTo>
                      <a:pt x="2" y="2"/>
                      <a:pt x="2" y="2"/>
                      <a:pt x="2" y="2"/>
                    </a:cubicBezTo>
                    <a:cubicBezTo>
                      <a:pt x="3" y="1"/>
                      <a:pt x="3" y="1"/>
                      <a:pt x="3" y="1"/>
                    </a:cubicBezTo>
                    <a:cubicBezTo>
                      <a:pt x="0" y="0"/>
                      <a:pt x="0" y="0"/>
                      <a:pt x="0"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3" name="Rectangle 668">
                <a:extLst>
                  <a:ext uri="{FF2B5EF4-FFF2-40B4-BE49-F238E27FC236}">
                    <a16:creationId xmlns:a16="http://schemas.microsoft.com/office/drawing/2014/main" id="{B826DE91-616C-4F18-A5FE-7617652275F1}"/>
                  </a:ext>
                </a:extLst>
              </p:cNvPr>
              <p:cNvSpPr>
                <a:spLocks noChangeArrowheads="1"/>
              </p:cNvSpPr>
              <p:nvPr/>
            </p:nvSpPr>
            <p:spPr bwMode="auto">
              <a:xfrm>
                <a:off x="1465" y="2751"/>
                <a:ext cx="1" cy="1"/>
              </a:xfrm>
              <a:prstGeom prst="rect">
                <a:avLst/>
              </a:prstGeom>
              <a:solidFill>
                <a:srgbClr val="DA5F5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4" name="Rectangle 669">
                <a:extLst>
                  <a:ext uri="{FF2B5EF4-FFF2-40B4-BE49-F238E27FC236}">
                    <a16:creationId xmlns:a16="http://schemas.microsoft.com/office/drawing/2014/main" id="{16452846-D257-44FD-B4E1-403A3F0A0666}"/>
                  </a:ext>
                </a:extLst>
              </p:cNvPr>
              <p:cNvSpPr>
                <a:spLocks noChangeArrowheads="1"/>
              </p:cNvSpPr>
              <p:nvPr/>
            </p:nvSpPr>
            <p:spPr bwMode="auto">
              <a:xfrm>
                <a:off x="1465" y="2751"/>
                <a:ext cx="1"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5" name="Rectangle 670">
                <a:extLst>
                  <a:ext uri="{FF2B5EF4-FFF2-40B4-BE49-F238E27FC236}">
                    <a16:creationId xmlns:a16="http://schemas.microsoft.com/office/drawing/2014/main" id="{C541B793-4F6F-4BBF-BE33-F4512C9083A7}"/>
                  </a:ext>
                </a:extLst>
              </p:cNvPr>
              <p:cNvSpPr>
                <a:spLocks noChangeArrowheads="1"/>
              </p:cNvSpPr>
              <p:nvPr/>
            </p:nvSpPr>
            <p:spPr bwMode="auto">
              <a:xfrm>
                <a:off x="1627" y="2841"/>
                <a:ext cx="1" cy="1"/>
              </a:xfrm>
              <a:prstGeom prst="rect">
                <a:avLst/>
              </a:prstGeom>
              <a:solidFill>
                <a:srgbClr val="AB142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6" name="Freeform 671">
                <a:extLst>
                  <a:ext uri="{FF2B5EF4-FFF2-40B4-BE49-F238E27FC236}">
                    <a16:creationId xmlns:a16="http://schemas.microsoft.com/office/drawing/2014/main" id="{A00CDF07-A59F-473C-86DD-A42FFC957EEF}"/>
                  </a:ext>
                </a:extLst>
              </p:cNvPr>
              <p:cNvSpPr>
                <a:spLocks/>
              </p:cNvSpPr>
              <p:nvPr/>
            </p:nvSpPr>
            <p:spPr bwMode="auto">
              <a:xfrm>
                <a:off x="1627" y="2841"/>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7" name="Freeform 672">
                <a:extLst>
                  <a:ext uri="{FF2B5EF4-FFF2-40B4-BE49-F238E27FC236}">
                    <a16:creationId xmlns:a16="http://schemas.microsoft.com/office/drawing/2014/main" id="{07F63691-56DB-4A59-970D-D75ACBE13C71}"/>
                  </a:ext>
                </a:extLst>
              </p:cNvPr>
              <p:cNvSpPr>
                <a:spLocks noEditPoints="1"/>
              </p:cNvSpPr>
              <p:nvPr/>
            </p:nvSpPr>
            <p:spPr bwMode="auto">
              <a:xfrm>
                <a:off x="1603" y="2782"/>
                <a:ext cx="26" cy="21"/>
              </a:xfrm>
              <a:custGeom>
                <a:avLst/>
                <a:gdLst>
                  <a:gd name="T0" fmla="*/ 6 w 11"/>
                  <a:gd name="T1" fmla="*/ 2 h 9"/>
                  <a:gd name="T2" fmla="*/ 8 w 11"/>
                  <a:gd name="T3" fmla="*/ 5 h 9"/>
                  <a:gd name="T4" fmla="*/ 9 w 11"/>
                  <a:gd name="T5" fmla="*/ 8 h 9"/>
                  <a:gd name="T6" fmla="*/ 11 w 11"/>
                  <a:gd name="T7" fmla="*/ 7 h 9"/>
                  <a:gd name="T8" fmla="*/ 10 w 11"/>
                  <a:gd name="T9" fmla="*/ 5 h 9"/>
                  <a:gd name="T10" fmla="*/ 10 w 11"/>
                  <a:gd name="T11" fmla="*/ 4 h 9"/>
                  <a:gd name="T12" fmla="*/ 9 w 11"/>
                  <a:gd name="T13" fmla="*/ 3 h 9"/>
                  <a:gd name="T14" fmla="*/ 9 w 11"/>
                  <a:gd name="T15" fmla="*/ 2 h 9"/>
                  <a:gd name="T16" fmla="*/ 6 w 11"/>
                  <a:gd name="T17" fmla="*/ 2 h 9"/>
                  <a:gd name="T18" fmla="*/ 0 w 11"/>
                  <a:gd name="T19" fmla="*/ 0 h 9"/>
                  <a:gd name="T20" fmla="*/ 0 w 11"/>
                  <a:gd name="T21" fmla="*/ 2 h 9"/>
                  <a:gd name="T22" fmla="*/ 0 w 11"/>
                  <a:gd name="T23" fmla="*/ 2 h 9"/>
                  <a:gd name="T24" fmla="*/ 0 w 11"/>
                  <a:gd name="T25" fmla="*/ 4 h 9"/>
                  <a:gd name="T26" fmla="*/ 0 w 11"/>
                  <a:gd name="T27" fmla="*/ 7 h 9"/>
                  <a:gd name="T28" fmla="*/ 0 w 11"/>
                  <a:gd name="T29" fmla="*/ 8 h 9"/>
                  <a:gd name="T30" fmla="*/ 0 w 11"/>
                  <a:gd name="T31" fmla="*/ 9 h 9"/>
                  <a:gd name="T32" fmla="*/ 0 w 11"/>
                  <a:gd name="T33" fmla="*/ 9 h 9"/>
                  <a:gd name="T34" fmla="*/ 4 w 11"/>
                  <a:gd name="T35" fmla="*/ 8 h 9"/>
                  <a:gd name="T36" fmla="*/ 4 w 11"/>
                  <a:gd name="T37" fmla="*/ 6 h 9"/>
                  <a:gd name="T38" fmla="*/ 3 w 11"/>
                  <a:gd name="T39" fmla="*/ 1 h 9"/>
                  <a:gd name="T40" fmla="*/ 3 w 11"/>
                  <a:gd name="T41" fmla="*/ 1 h 9"/>
                  <a:gd name="T42" fmla="*/ 0 w 11"/>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9">
                    <a:moveTo>
                      <a:pt x="6" y="2"/>
                    </a:moveTo>
                    <a:cubicBezTo>
                      <a:pt x="7" y="3"/>
                      <a:pt x="8" y="4"/>
                      <a:pt x="8" y="5"/>
                    </a:cubicBezTo>
                    <a:cubicBezTo>
                      <a:pt x="8" y="6"/>
                      <a:pt x="9" y="7"/>
                      <a:pt x="9" y="8"/>
                    </a:cubicBezTo>
                    <a:cubicBezTo>
                      <a:pt x="10" y="7"/>
                      <a:pt x="11" y="7"/>
                      <a:pt x="11" y="7"/>
                    </a:cubicBezTo>
                    <a:cubicBezTo>
                      <a:pt x="11" y="6"/>
                      <a:pt x="10" y="6"/>
                      <a:pt x="10" y="5"/>
                    </a:cubicBezTo>
                    <a:cubicBezTo>
                      <a:pt x="10" y="4"/>
                      <a:pt x="10" y="4"/>
                      <a:pt x="10" y="4"/>
                    </a:cubicBezTo>
                    <a:cubicBezTo>
                      <a:pt x="9" y="3"/>
                      <a:pt x="9" y="3"/>
                      <a:pt x="9" y="3"/>
                    </a:cubicBezTo>
                    <a:cubicBezTo>
                      <a:pt x="9" y="2"/>
                      <a:pt x="9" y="2"/>
                      <a:pt x="9" y="2"/>
                    </a:cubicBezTo>
                    <a:cubicBezTo>
                      <a:pt x="8" y="2"/>
                      <a:pt x="7" y="2"/>
                      <a:pt x="6" y="2"/>
                    </a:cubicBezTo>
                    <a:moveTo>
                      <a:pt x="0" y="0"/>
                    </a:moveTo>
                    <a:cubicBezTo>
                      <a:pt x="0" y="1"/>
                      <a:pt x="0" y="1"/>
                      <a:pt x="0" y="2"/>
                    </a:cubicBezTo>
                    <a:cubicBezTo>
                      <a:pt x="0" y="2"/>
                      <a:pt x="0" y="2"/>
                      <a:pt x="0" y="2"/>
                    </a:cubicBezTo>
                    <a:cubicBezTo>
                      <a:pt x="0" y="4"/>
                      <a:pt x="0" y="4"/>
                      <a:pt x="0" y="4"/>
                    </a:cubicBezTo>
                    <a:cubicBezTo>
                      <a:pt x="0" y="5"/>
                      <a:pt x="0" y="6"/>
                      <a:pt x="0" y="7"/>
                    </a:cubicBezTo>
                    <a:cubicBezTo>
                      <a:pt x="0" y="8"/>
                      <a:pt x="0" y="8"/>
                      <a:pt x="0" y="8"/>
                    </a:cubicBezTo>
                    <a:cubicBezTo>
                      <a:pt x="0" y="9"/>
                      <a:pt x="0" y="9"/>
                      <a:pt x="0" y="9"/>
                    </a:cubicBezTo>
                    <a:cubicBezTo>
                      <a:pt x="0" y="9"/>
                      <a:pt x="0" y="9"/>
                      <a:pt x="0" y="9"/>
                    </a:cubicBezTo>
                    <a:cubicBezTo>
                      <a:pt x="2" y="9"/>
                      <a:pt x="3" y="9"/>
                      <a:pt x="4" y="8"/>
                    </a:cubicBezTo>
                    <a:cubicBezTo>
                      <a:pt x="4" y="8"/>
                      <a:pt x="4" y="7"/>
                      <a:pt x="4" y="6"/>
                    </a:cubicBezTo>
                    <a:cubicBezTo>
                      <a:pt x="4" y="4"/>
                      <a:pt x="3" y="3"/>
                      <a:pt x="3" y="1"/>
                    </a:cubicBezTo>
                    <a:cubicBezTo>
                      <a:pt x="3" y="1"/>
                      <a:pt x="3" y="1"/>
                      <a:pt x="3" y="1"/>
                    </a:cubicBezTo>
                    <a:cubicBezTo>
                      <a:pt x="2" y="1"/>
                      <a:pt x="1" y="1"/>
                      <a:pt x="0"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8" name="Freeform 673">
                <a:extLst>
                  <a:ext uri="{FF2B5EF4-FFF2-40B4-BE49-F238E27FC236}">
                    <a16:creationId xmlns:a16="http://schemas.microsoft.com/office/drawing/2014/main" id="{828779C1-7731-47AF-8586-1AE137540EF6}"/>
                  </a:ext>
                </a:extLst>
              </p:cNvPr>
              <p:cNvSpPr>
                <a:spLocks noEditPoints="1"/>
              </p:cNvSpPr>
              <p:nvPr/>
            </p:nvSpPr>
            <p:spPr bwMode="auto">
              <a:xfrm>
                <a:off x="1601" y="2805"/>
                <a:ext cx="109" cy="133"/>
              </a:xfrm>
              <a:custGeom>
                <a:avLst/>
                <a:gdLst>
                  <a:gd name="T0" fmla="*/ 1 w 46"/>
                  <a:gd name="T1" fmla="*/ 3 h 56"/>
                  <a:gd name="T2" fmla="*/ 0 w 46"/>
                  <a:gd name="T3" fmla="*/ 10 h 56"/>
                  <a:gd name="T4" fmla="*/ 0 w 46"/>
                  <a:gd name="T5" fmla="*/ 16 h 56"/>
                  <a:gd name="T6" fmla="*/ 8 w 46"/>
                  <a:gd name="T7" fmla="*/ 31 h 56"/>
                  <a:gd name="T8" fmla="*/ 13 w 46"/>
                  <a:gd name="T9" fmla="*/ 30 h 56"/>
                  <a:gd name="T10" fmla="*/ 8 w 46"/>
                  <a:gd name="T11" fmla="*/ 20 h 56"/>
                  <a:gd name="T12" fmla="*/ 6 w 46"/>
                  <a:gd name="T13" fmla="*/ 2 h 56"/>
                  <a:gd name="T14" fmla="*/ 28 w 46"/>
                  <a:gd name="T15" fmla="*/ 36 h 56"/>
                  <a:gd name="T16" fmla="*/ 13 w 46"/>
                  <a:gd name="T17" fmla="*/ 0 h 56"/>
                  <a:gd name="T18" fmla="*/ 14 w 46"/>
                  <a:gd name="T19" fmla="*/ 14 h 56"/>
                  <a:gd name="T20" fmla="*/ 18 w 46"/>
                  <a:gd name="T21" fmla="*/ 23 h 56"/>
                  <a:gd name="T22" fmla="*/ 27 w 46"/>
                  <a:gd name="T23" fmla="*/ 37 h 56"/>
                  <a:gd name="T24" fmla="*/ 34 w 46"/>
                  <a:gd name="T25" fmla="*/ 45 h 56"/>
                  <a:gd name="T26" fmla="*/ 36 w 46"/>
                  <a:gd name="T27" fmla="*/ 49 h 56"/>
                  <a:gd name="T28" fmla="*/ 23 w 46"/>
                  <a:gd name="T29" fmla="*/ 41 h 56"/>
                  <a:gd name="T30" fmla="*/ 15 w 46"/>
                  <a:gd name="T31" fmla="*/ 33 h 56"/>
                  <a:gd name="T32" fmla="*/ 17 w 46"/>
                  <a:gd name="T33" fmla="*/ 46 h 56"/>
                  <a:gd name="T34" fmla="*/ 24 w 46"/>
                  <a:gd name="T35" fmla="*/ 50 h 56"/>
                  <a:gd name="T36" fmla="*/ 24 w 46"/>
                  <a:gd name="T37" fmla="*/ 50 h 56"/>
                  <a:gd name="T38" fmla="*/ 24 w 46"/>
                  <a:gd name="T39" fmla="*/ 51 h 56"/>
                  <a:gd name="T40" fmla="*/ 25 w 46"/>
                  <a:gd name="T41" fmla="*/ 51 h 56"/>
                  <a:gd name="T42" fmla="*/ 29 w 46"/>
                  <a:gd name="T43" fmla="*/ 52 h 56"/>
                  <a:gd name="T44" fmla="*/ 30 w 46"/>
                  <a:gd name="T45" fmla="*/ 53 h 56"/>
                  <a:gd name="T46" fmla="*/ 30 w 46"/>
                  <a:gd name="T47" fmla="*/ 53 h 56"/>
                  <a:gd name="T48" fmla="*/ 40 w 46"/>
                  <a:gd name="T49" fmla="*/ 56 h 56"/>
                  <a:gd name="T50" fmla="*/ 43 w 46"/>
                  <a:gd name="T51" fmla="*/ 46 h 56"/>
                  <a:gd name="T52" fmla="*/ 38 w 46"/>
                  <a:gd name="T53" fmla="*/ 41 h 56"/>
                  <a:gd name="T54" fmla="*/ 38 w 46"/>
                  <a:gd name="T55" fmla="*/ 41 h 56"/>
                  <a:gd name="T56" fmla="*/ 34 w 46"/>
                  <a:gd name="T57" fmla="*/ 38 h 56"/>
                  <a:gd name="T58" fmla="*/ 33 w 46"/>
                  <a:gd name="T59" fmla="*/ 36 h 56"/>
                  <a:gd name="T60" fmla="*/ 33 w 46"/>
                  <a:gd name="T61" fmla="*/ 36 h 56"/>
                  <a:gd name="T62" fmla="*/ 31 w 46"/>
                  <a:gd name="T63" fmla="*/ 34 h 56"/>
                  <a:gd name="T64" fmla="*/ 27 w 46"/>
                  <a:gd name="T65" fmla="*/ 30 h 56"/>
                  <a:gd name="T66" fmla="*/ 27 w 46"/>
                  <a:gd name="T67" fmla="*/ 30 h 56"/>
                  <a:gd name="T68" fmla="*/ 27 w 46"/>
                  <a:gd name="T69" fmla="*/ 29 h 56"/>
                  <a:gd name="T70" fmla="*/ 23 w 46"/>
                  <a:gd name="T71" fmla="*/ 25 h 56"/>
                  <a:gd name="T72" fmla="*/ 23 w 46"/>
                  <a:gd name="T73" fmla="*/ 24 h 56"/>
                  <a:gd name="T74" fmla="*/ 23 w 46"/>
                  <a:gd name="T75" fmla="*/ 24 h 56"/>
                  <a:gd name="T76" fmla="*/ 22 w 46"/>
                  <a:gd name="T77" fmla="*/ 22 h 56"/>
                  <a:gd name="T78" fmla="*/ 21 w 46"/>
                  <a:gd name="T79" fmla="*/ 22 h 56"/>
                  <a:gd name="T80" fmla="*/ 21 w 46"/>
                  <a:gd name="T81" fmla="*/ 22 h 56"/>
                  <a:gd name="T82" fmla="*/ 20 w 46"/>
                  <a:gd name="T83" fmla="*/ 20 h 56"/>
                  <a:gd name="T84" fmla="*/ 20 w 46"/>
                  <a:gd name="T85" fmla="*/ 19 h 56"/>
                  <a:gd name="T86" fmla="*/ 20 w 46"/>
                  <a:gd name="T87" fmla="*/ 19 h 56"/>
                  <a:gd name="T88" fmla="*/ 18 w 46"/>
                  <a:gd name="T89" fmla="*/ 16 h 56"/>
                  <a:gd name="T90" fmla="*/ 18 w 46"/>
                  <a:gd name="T91" fmla="*/ 16 h 56"/>
                  <a:gd name="T92" fmla="*/ 16 w 46"/>
                  <a:gd name="T93" fmla="*/ 10 h 56"/>
                  <a:gd name="T94" fmla="*/ 14 w 46"/>
                  <a:gd name="T95"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6" h="56">
                    <a:moveTo>
                      <a:pt x="6" y="2"/>
                    </a:moveTo>
                    <a:cubicBezTo>
                      <a:pt x="4" y="2"/>
                      <a:pt x="2" y="2"/>
                      <a:pt x="1" y="2"/>
                    </a:cubicBezTo>
                    <a:cubicBezTo>
                      <a:pt x="1" y="3"/>
                      <a:pt x="1" y="3"/>
                      <a:pt x="1" y="3"/>
                    </a:cubicBezTo>
                    <a:cubicBezTo>
                      <a:pt x="1" y="3"/>
                      <a:pt x="1" y="3"/>
                      <a:pt x="1" y="3"/>
                    </a:cubicBezTo>
                    <a:cubicBezTo>
                      <a:pt x="0" y="5"/>
                      <a:pt x="0" y="5"/>
                      <a:pt x="0" y="5"/>
                    </a:cubicBezTo>
                    <a:cubicBezTo>
                      <a:pt x="0" y="7"/>
                      <a:pt x="0" y="9"/>
                      <a:pt x="0" y="10"/>
                    </a:cubicBezTo>
                    <a:cubicBezTo>
                      <a:pt x="0" y="11"/>
                      <a:pt x="0" y="12"/>
                      <a:pt x="0" y="13"/>
                    </a:cubicBezTo>
                    <a:cubicBezTo>
                      <a:pt x="0" y="15"/>
                      <a:pt x="0" y="15"/>
                      <a:pt x="0" y="15"/>
                    </a:cubicBezTo>
                    <a:cubicBezTo>
                      <a:pt x="0" y="16"/>
                      <a:pt x="0" y="16"/>
                      <a:pt x="0" y="16"/>
                    </a:cubicBezTo>
                    <a:cubicBezTo>
                      <a:pt x="1" y="18"/>
                      <a:pt x="1" y="18"/>
                      <a:pt x="1" y="18"/>
                    </a:cubicBezTo>
                    <a:cubicBezTo>
                      <a:pt x="1" y="19"/>
                      <a:pt x="1" y="19"/>
                      <a:pt x="1" y="19"/>
                    </a:cubicBezTo>
                    <a:cubicBezTo>
                      <a:pt x="3" y="23"/>
                      <a:pt x="5" y="27"/>
                      <a:pt x="8" y="31"/>
                    </a:cubicBezTo>
                    <a:cubicBezTo>
                      <a:pt x="10" y="31"/>
                      <a:pt x="12" y="32"/>
                      <a:pt x="14" y="32"/>
                    </a:cubicBezTo>
                    <a:cubicBezTo>
                      <a:pt x="14" y="32"/>
                      <a:pt x="14" y="32"/>
                      <a:pt x="14" y="32"/>
                    </a:cubicBezTo>
                    <a:cubicBezTo>
                      <a:pt x="14" y="31"/>
                      <a:pt x="13" y="31"/>
                      <a:pt x="13" y="30"/>
                    </a:cubicBezTo>
                    <a:cubicBezTo>
                      <a:pt x="12" y="29"/>
                      <a:pt x="12" y="28"/>
                      <a:pt x="11" y="27"/>
                    </a:cubicBezTo>
                    <a:cubicBezTo>
                      <a:pt x="10" y="26"/>
                      <a:pt x="10" y="25"/>
                      <a:pt x="9" y="23"/>
                    </a:cubicBezTo>
                    <a:cubicBezTo>
                      <a:pt x="9" y="22"/>
                      <a:pt x="8" y="21"/>
                      <a:pt x="8" y="20"/>
                    </a:cubicBezTo>
                    <a:cubicBezTo>
                      <a:pt x="8" y="18"/>
                      <a:pt x="7" y="17"/>
                      <a:pt x="7" y="16"/>
                    </a:cubicBezTo>
                    <a:cubicBezTo>
                      <a:pt x="6" y="13"/>
                      <a:pt x="6" y="11"/>
                      <a:pt x="6" y="8"/>
                    </a:cubicBezTo>
                    <a:cubicBezTo>
                      <a:pt x="6" y="6"/>
                      <a:pt x="6" y="4"/>
                      <a:pt x="6" y="2"/>
                    </a:cubicBezTo>
                    <a:cubicBezTo>
                      <a:pt x="6" y="2"/>
                      <a:pt x="6" y="2"/>
                      <a:pt x="6" y="2"/>
                    </a:cubicBezTo>
                    <a:moveTo>
                      <a:pt x="28" y="36"/>
                    </a:moveTo>
                    <a:cubicBezTo>
                      <a:pt x="28" y="36"/>
                      <a:pt x="28" y="36"/>
                      <a:pt x="28" y="36"/>
                    </a:cubicBezTo>
                    <a:cubicBezTo>
                      <a:pt x="28" y="36"/>
                      <a:pt x="28" y="36"/>
                      <a:pt x="28" y="36"/>
                    </a:cubicBezTo>
                    <a:cubicBezTo>
                      <a:pt x="28" y="36"/>
                      <a:pt x="28" y="36"/>
                      <a:pt x="28" y="36"/>
                    </a:cubicBezTo>
                    <a:moveTo>
                      <a:pt x="13" y="0"/>
                    </a:moveTo>
                    <a:cubicBezTo>
                      <a:pt x="13" y="1"/>
                      <a:pt x="12" y="1"/>
                      <a:pt x="11" y="1"/>
                    </a:cubicBezTo>
                    <a:cubicBezTo>
                      <a:pt x="12" y="3"/>
                      <a:pt x="12" y="5"/>
                      <a:pt x="13" y="7"/>
                    </a:cubicBezTo>
                    <a:cubicBezTo>
                      <a:pt x="13" y="9"/>
                      <a:pt x="13" y="12"/>
                      <a:pt x="14" y="14"/>
                    </a:cubicBezTo>
                    <a:cubicBezTo>
                      <a:pt x="14" y="15"/>
                      <a:pt x="15" y="16"/>
                      <a:pt x="15" y="17"/>
                    </a:cubicBezTo>
                    <a:cubicBezTo>
                      <a:pt x="15" y="18"/>
                      <a:pt x="16" y="19"/>
                      <a:pt x="16" y="20"/>
                    </a:cubicBezTo>
                    <a:cubicBezTo>
                      <a:pt x="17" y="21"/>
                      <a:pt x="17" y="22"/>
                      <a:pt x="18" y="23"/>
                    </a:cubicBezTo>
                    <a:cubicBezTo>
                      <a:pt x="18" y="24"/>
                      <a:pt x="19" y="25"/>
                      <a:pt x="19" y="26"/>
                    </a:cubicBezTo>
                    <a:cubicBezTo>
                      <a:pt x="20" y="28"/>
                      <a:pt x="22" y="30"/>
                      <a:pt x="23" y="32"/>
                    </a:cubicBezTo>
                    <a:cubicBezTo>
                      <a:pt x="24" y="34"/>
                      <a:pt x="25" y="36"/>
                      <a:pt x="27" y="37"/>
                    </a:cubicBezTo>
                    <a:cubicBezTo>
                      <a:pt x="27" y="38"/>
                      <a:pt x="28" y="39"/>
                      <a:pt x="29" y="39"/>
                    </a:cubicBezTo>
                    <a:cubicBezTo>
                      <a:pt x="29" y="40"/>
                      <a:pt x="30" y="41"/>
                      <a:pt x="31" y="41"/>
                    </a:cubicBezTo>
                    <a:cubicBezTo>
                      <a:pt x="32" y="43"/>
                      <a:pt x="33" y="44"/>
                      <a:pt x="34" y="45"/>
                    </a:cubicBezTo>
                    <a:cubicBezTo>
                      <a:pt x="35" y="46"/>
                      <a:pt x="36" y="47"/>
                      <a:pt x="37" y="48"/>
                    </a:cubicBezTo>
                    <a:cubicBezTo>
                      <a:pt x="38" y="49"/>
                      <a:pt x="39" y="50"/>
                      <a:pt x="39" y="50"/>
                    </a:cubicBezTo>
                    <a:cubicBezTo>
                      <a:pt x="39" y="50"/>
                      <a:pt x="38" y="50"/>
                      <a:pt x="36" y="49"/>
                    </a:cubicBezTo>
                    <a:cubicBezTo>
                      <a:pt x="35" y="49"/>
                      <a:pt x="34" y="48"/>
                      <a:pt x="32" y="47"/>
                    </a:cubicBezTo>
                    <a:cubicBezTo>
                      <a:pt x="31" y="47"/>
                      <a:pt x="29" y="46"/>
                      <a:pt x="28" y="45"/>
                    </a:cubicBezTo>
                    <a:cubicBezTo>
                      <a:pt x="26" y="44"/>
                      <a:pt x="25" y="42"/>
                      <a:pt x="23" y="41"/>
                    </a:cubicBezTo>
                    <a:cubicBezTo>
                      <a:pt x="21" y="40"/>
                      <a:pt x="19" y="38"/>
                      <a:pt x="18" y="36"/>
                    </a:cubicBezTo>
                    <a:cubicBezTo>
                      <a:pt x="17" y="35"/>
                      <a:pt x="16" y="34"/>
                      <a:pt x="15" y="33"/>
                    </a:cubicBezTo>
                    <a:cubicBezTo>
                      <a:pt x="15" y="33"/>
                      <a:pt x="15" y="33"/>
                      <a:pt x="15" y="33"/>
                    </a:cubicBezTo>
                    <a:cubicBezTo>
                      <a:pt x="15" y="33"/>
                      <a:pt x="14" y="34"/>
                      <a:pt x="14" y="34"/>
                    </a:cubicBezTo>
                    <a:cubicBezTo>
                      <a:pt x="12" y="34"/>
                      <a:pt x="11" y="34"/>
                      <a:pt x="9" y="34"/>
                    </a:cubicBezTo>
                    <a:cubicBezTo>
                      <a:pt x="12" y="38"/>
                      <a:pt x="15" y="42"/>
                      <a:pt x="17" y="46"/>
                    </a:cubicBezTo>
                    <a:cubicBezTo>
                      <a:pt x="19" y="47"/>
                      <a:pt x="19" y="47"/>
                      <a:pt x="19" y="47"/>
                    </a:cubicBezTo>
                    <a:cubicBezTo>
                      <a:pt x="23" y="50"/>
                      <a:pt x="23" y="50"/>
                      <a:pt x="23" y="50"/>
                    </a:cubicBezTo>
                    <a:cubicBezTo>
                      <a:pt x="24" y="50"/>
                      <a:pt x="24" y="50"/>
                      <a:pt x="24" y="50"/>
                    </a:cubicBezTo>
                    <a:cubicBezTo>
                      <a:pt x="24" y="50"/>
                      <a:pt x="24" y="50"/>
                      <a:pt x="24" y="50"/>
                    </a:cubicBezTo>
                    <a:cubicBezTo>
                      <a:pt x="24" y="50"/>
                      <a:pt x="24" y="50"/>
                      <a:pt x="24" y="50"/>
                    </a:cubicBezTo>
                    <a:cubicBezTo>
                      <a:pt x="24" y="50"/>
                      <a:pt x="24" y="50"/>
                      <a:pt x="24" y="50"/>
                    </a:cubicBezTo>
                    <a:cubicBezTo>
                      <a:pt x="24" y="51"/>
                      <a:pt x="24" y="51"/>
                      <a:pt x="24" y="51"/>
                    </a:cubicBezTo>
                    <a:cubicBezTo>
                      <a:pt x="24" y="51"/>
                      <a:pt x="24" y="51"/>
                      <a:pt x="24" y="51"/>
                    </a:cubicBezTo>
                    <a:cubicBezTo>
                      <a:pt x="24" y="51"/>
                      <a:pt x="24" y="51"/>
                      <a:pt x="24" y="51"/>
                    </a:cubicBezTo>
                    <a:cubicBezTo>
                      <a:pt x="25" y="51"/>
                      <a:pt x="25" y="51"/>
                      <a:pt x="25" y="51"/>
                    </a:cubicBezTo>
                    <a:cubicBezTo>
                      <a:pt x="25" y="51"/>
                      <a:pt x="25" y="51"/>
                      <a:pt x="25" y="51"/>
                    </a:cubicBezTo>
                    <a:cubicBezTo>
                      <a:pt x="25" y="51"/>
                      <a:pt x="25" y="51"/>
                      <a:pt x="25" y="51"/>
                    </a:cubicBezTo>
                    <a:cubicBezTo>
                      <a:pt x="25" y="51"/>
                      <a:pt x="25" y="51"/>
                      <a:pt x="25" y="51"/>
                    </a:cubicBezTo>
                    <a:cubicBezTo>
                      <a:pt x="28" y="52"/>
                      <a:pt x="28" y="52"/>
                      <a:pt x="28" y="52"/>
                    </a:cubicBezTo>
                    <a:cubicBezTo>
                      <a:pt x="29" y="52"/>
                      <a:pt x="29" y="52"/>
                      <a:pt x="29" y="52"/>
                    </a:cubicBezTo>
                    <a:cubicBezTo>
                      <a:pt x="29" y="53"/>
                      <a:pt x="29" y="53"/>
                      <a:pt x="29" y="53"/>
                    </a:cubicBezTo>
                    <a:cubicBezTo>
                      <a:pt x="30" y="53"/>
                      <a:pt x="30" y="53"/>
                      <a:pt x="30" y="53"/>
                    </a:cubicBezTo>
                    <a:cubicBezTo>
                      <a:pt x="30" y="53"/>
                      <a:pt x="30" y="53"/>
                      <a:pt x="30" y="53"/>
                    </a:cubicBezTo>
                    <a:cubicBezTo>
                      <a:pt x="30" y="53"/>
                      <a:pt x="30" y="53"/>
                      <a:pt x="30" y="53"/>
                    </a:cubicBezTo>
                    <a:cubicBezTo>
                      <a:pt x="30" y="53"/>
                      <a:pt x="30" y="53"/>
                      <a:pt x="30" y="53"/>
                    </a:cubicBezTo>
                    <a:cubicBezTo>
                      <a:pt x="30" y="53"/>
                      <a:pt x="30" y="53"/>
                      <a:pt x="30" y="53"/>
                    </a:cubicBezTo>
                    <a:cubicBezTo>
                      <a:pt x="32" y="54"/>
                      <a:pt x="32" y="54"/>
                      <a:pt x="32" y="54"/>
                    </a:cubicBezTo>
                    <a:cubicBezTo>
                      <a:pt x="34" y="55"/>
                      <a:pt x="36" y="55"/>
                      <a:pt x="38" y="56"/>
                    </a:cubicBezTo>
                    <a:cubicBezTo>
                      <a:pt x="39" y="56"/>
                      <a:pt x="39" y="56"/>
                      <a:pt x="40" y="56"/>
                    </a:cubicBezTo>
                    <a:cubicBezTo>
                      <a:pt x="41" y="56"/>
                      <a:pt x="43" y="55"/>
                      <a:pt x="44" y="54"/>
                    </a:cubicBezTo>
                    <a:cubicBezTo>
                      <a:pt x="46" y="52"/>
                      <a:pt x="46" y="48"/>
                      <a:pt x="43" y="46"/>
                    </a:cubicBezTo>
                    <a:cubicBezTo>
                      <a:pt x="43" y="46"/>
                      <a:pt x="43" y="46"/>
                      <a:pt x="43" y="46"/>
                    </a:cubicBezTo>
                    <a:cubicBezTo>
                      <a:pt x="39" y="42"/>
                      <a:pt x="39" y="42"/>
                      <a:pt x="39" y="42"/>
                    </a:cubicBezTo>
                    <a:cubicBezTo>
                      <a:pt x="38" y="41"/>
                      <a:pt x="38" y="41"/>
                      <a:pt x="38" y="41"/>
                    </a:cubicBezTo>
                    <a:cubicBezTo>
                      <a:pt x="38" y="41"/>
                      <a:pt x="38" y="41"/>
                      <a:pt x="38" y="41"/>
                    </a:cubicBezTo>
                    <a:cubicBezTo>
                      <a:pt x="38" y="41"/>
                      <a:pt x="38" y="41"/>
                      <a:pt x="38" y="41"/>
                    </a:cubicBezTo>
                    <a:cubicBezTo>
                      <a:pt x="38" y="41"/>
                      <a:pt x="38" y="41"/>
                      <a:pt x="38" y="41"/>
                    </a:cubicBezTo>
                    <a:cubicBezTo>
                      <a:pt x="38" y="41"/>
                      <a:pt x="38" y="41"/>
                      <a:pt x="38" y="41"/>
                    </a:cubicBezTo>
                    <a:cubicBezTo>
                      <a:pt x="37" y="41"/>
                      <a:pt x="37" y="41"/>
                      <a:pt x="37" y="41"/>
                    </a:cubicBezTo>
                    <a:cubicBezTo>
                      <a:pt x="35" y="39"/>
                      <a:pt x="35" y="39"/>
                      <a:pt x="35" y="39"/>
                    </a:cubicBezTo>
                    <a:cubicBezTo>
                      <a:pt x="34" y="38"/>
                      <a:pt x="34" y="38"/>
                      <a:pt x="34" y="38"/>
                    </a:cubicBezTo>
                    <a:cubicBezTo>
                      <a:pt x="33" y="37"/>
                      <a:pt x="33" y="37"/>
                      <a:pt x="33" y="37"/>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3" y="36"/>
                      <a:pt x="33" y="36"/>
                      <a:pt x="33" y="36"/>
                    </a:cubicBezTo>
                    <a:cubicBezTo>
                      <a:pt x="32" y="35"/>
                      <a:pt x="32" y="35"/>
                      <a:pt x="32" y="35"/>
                    </a:cubicBezTo>
                    <a:cubicBezTo>
                      <a:pt x="31" y="34"/>
                      <a:pt x="31" y="34"/>
                      <a:pt x="31" y="34"/>
                    </a:cubicBezTo>
                    <a:cubicBezTo>
                      <a:pt x="30" y="33"/>
                      <a:pt x="30" y="33"/>
                      <a:pt x="30" y="33"/>
                    </a:cubicBezTo>
                    <a:cubicBezTo>
                      <a:pt x="28" y="31"/>
                      <a:pt x="28" y="31"/>
                      <a:pt x="28" y="31"/>
                    </a:cubicBezTo>
                    <a:cubicBezTo>
                      <a:pt x="27" y="30"/>
                      <a:pt x="27" y="30"/>
                      <a:pt x="27" y="30"/>
                    </a:cubicBezTo>
                    <a:cubicBezTo>
                      <a:pt x="27" y="29"/>
                      <a:pt x="27" y="29"/>
                      <a:pt x="27" y="29"/>
                    </a:cubicBezTo>
                    <a:cubicBezTo>
                      <a:pt x="27" y="29"/>
                      <a:pt x="27" y="29"/>
                      <a:pt x="27" y="29"/>
                    </a:cubicBezTo>
                    <a:cubicBezTo>
                      <a:pt x="27" y="30"/>
                      <a:pt x="27" y="30"/>
                      <a:pt x="27" y="30"/>
                    </a:cubicBezTo>
                    <a:cubicBezTo>
                      <a:pt x="27" y="30"/>
                      <a:pt x="27" y="30"/>
                      <a:pt x="27" y="30"/>
                    </a:cubicBezTo>
                    <a:cubicBezTo>
                      <a:pt x="27" y="29"/>
                      <a:pt x="27" y="29"/>
                      <a:pt x="27" y="29"/>
                    </a:cubicBezTo>
                    <a:cubicBezTo>
                      <a:pt x="27" y="29"/>
                      <a:pt x="27" y="29"/>
                      <a:pt x="27" y="29"/>
                    </a:cubicBezTo>
                    <a:cubicBezTo>
                      <a:pt x="26" y="29"/>
                      <a:pt x="26" y="29"/>
                      <a:pt x="26" y="29"/>
                    </a:cubicBezTo>
                    <a:cubicBezTo>
                      <a:pt x="25" y="27"/>
                      <a:pt x="25" y="27"/>
                      <a:pt x="25" y="27"/>
                    </a:cubicBezTo>
                    <a:cubicBezTo>
                      <a:pt x="23" y="25"/>
                      <a:pt x="23" y="25"/>
                      <a:pt x="23" y="25"/>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3" y="24"/>
                      <a:pt x="23" y="24"/>
                      <a:pt x="23" y="24"/>
                    </a:cubicBezTo>
                    <a:cubicBezTo>
                      <a:pt x="22" y="24"/>
                      <a:pt x="22" y="24"/>
                      <a:pt x="22" y="24"/>
                    </a:cubicBezTo>
                    <a:cubicBezTo>
                      <a:pt x="22" y="22"/>
                      <a:pt x="22" y="22"/>
                      <a:pt x="22"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1" y="22"/>
                      <a:pt x="21" y="22"/>
                      <a:pt x="21" y="22"/>
                    </a:cubicBezTo>
                    <a:cubicBezTo>
                      <a:pt x="20" y="20"/>
                      <a:pt x="20" y="20"/>
                      <a:pt x="20" y="20"/>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19" y="18"/>
                      <a:pt x="19" y="18"/>
                      <a:pt x="19" y="18"/>
                    </a:cubicBezTo>
                    <a:cubicBezTo>
                      <a:pt x="19" y="17"/>
                      <a:pt x="19" y="17"/>
                      <a:pt x="19" y="17"/>
                    </a:cubicBezTo>
                    <a:cubicBezTo>
                      <a:pt x="18" y="16"/>
                      <a:pt x="18" y="16"/>
                      <a:pt x="18" y="16"/>
                    </a:cubicBezTo>
                    <a:cubicBezTo>
                      <a:pt x="18" y="16"/>
                      <a:pt x="18" y="16"/>
                      <a:pt x="18" y="16"/>
                    </a:cubicBezTo>
                    <a:cubicBezTo>
                      <a:pt x="18" y="16"/>
                      <a:pt x="18" y="16"/>
                      <a:pt x="18" y="16"/>
                    </a:cubicBezTo>
                    <a:cubicBezTo>
                      <a:pt x="18" y="16"/>
                      <a:pt x="18" y="16"/>
                      <a:pt x="18" y="16"/>
                    </a:cubicBezTo>
                    <a:cubicBezTo>
                      <a:pt x="17" y="13"/>
                      <a:pt x="17" y="13"/>
                      <a:pt x="17" y="13"/>
                    </a:cubicBezTo>
                    <a:cubicBezTo>
                      <a:pt x="17" y="13"/>
                      <a:pt x="17" y="13"/>
                      <a:pt x="17" y="13"/>
                    </a:cubicBezTo>
                    <a:cubicBezTo>
                      <a:pt x="16" y="10"/>
                      <a:pt x="16" y="10"/>
                      <a:pt x="16" y="10"/>
                    </a:cubicBezTo>
                    <a:cubicBezTo>
                      <a:pt x="15" y="7"/>
                      <a:pt x="15" y="7"/>
                      <a:pt x="15" y="7"/>
                    </a:cubicBezTo>
                    <a:cubicBezTo>
                      <a:pt x="14" y="1"/>
                      <a:pt x="14" y="1"/>
                      <a:pt x="14" y="1"/>
                    </a:cubicBezTo>
                    <a:cubicBezTo>
                      <a:pt x="14" y="1"/>
                      <a:pt x="14" y="1"/>
                      <a:pt x="14" y="1"/>
                    </a:cubicBezTo>
                    <a:cubicBezTo>
                      <a:pt x="13" y="0"/>
                      <a:pt x="13" y="0"/>
                      <a:pt x="13" y="0"/>
                    </a:cubicBezTo>
                    <a:cubicBezTo>
                      <a:pt x="13" y="0"/>
                      <a:pt x="13" y="0"/>
                      <a:pt x="13"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9" name="Freeform 674">
                <a:extLst>
                  <a:ext uri="{FF2B5EF4-FFF2-40B4-BE49-F238E27FC236}">
                    <a16:creationId xmlns:a16="http://schemas.microsoft.com/office/drawing/2014/main" id="{77CF164F-7BBF-413D-8F47-5D2B2CA27431}"/>
                  </a:ext>
                </a:extLst>
              </p:cNvPr>
              <p:cNvSpPr>
                <a:spLocks noEditPoints="1"/>
              </p:cNvSpPr>
              <p:nvPr/>
            </p:nvSpPr>
            <p:spPr bwMode="auto">
              <a:xfrm>
                <a:off x="1603" y="2798"/>
                <a:ext cx="29" cy="12"/>
              </a:xfrm>
              <a:custGeom>
                <a:avLst/>
                <a:gdLst>
                  <a:gd name="T0" fmla="*/ 4 w 12"/>
                  <a:gd name="T1" fmla="*/ 1 h 5"/>
                  <a:gd name="T2" fmla="*/ 0 w 12"/>
                  <a:gd name="T3" fmla="*/ 2 h 5"/>
                  <a:gd name="T4" fmla="*/ 0 w 12"/>
                  <a:gd name="T5" fmla="*/ 2 h 5"/>
                  <a:gd name="T6" fmla="*/ 0 w 12"/>
                  <a:gd name="T7" fmla="*/ 4 h 5"/>
                  <a:gd name="T8" fmla="*/ 0 w 12"/>
                  <a:gd name="T9" fmla="*/ 5 h 5"/>
                  <a:gd name="T10" fmla="*/ 0 w 12"/>
                  <a:gd name="T11" fmla="*/ 5 h 5"/>
                  <a:gd name="T12" fmla="*/ 0 w 12"/>
                  <a:gd name="T13" fmla="*/ 5 h 5"/>
                  <a:gd name="T14" fmla="*/ 0 w 12"/>
                  <a:gd name="T15" fmla="*/ 5 h 5"/>
                  <a:gd name="T16" fmla="*/ 0 w 12"/>
                  <a:gd name="T17" fmla="*/ 5 h 5"/>
                  <a:gd name="T18" fmla="*/ 0 w 12"/>
                  <a:gd name="T19" fmla="*/ 5 h 5"/>
                  <a:gd name="T20" fmla="*/ 0 w 12"/>
                  <a:gd name="T21" fmla="*/ 5 h 5"/>
                  <a:gd name="T22" fmla="*/ 0 w 12"/>
                  <a:gd name="T23" fmla="*/ 5 h 5"/>
                  <a:gd name="T24" fmla="*/ 0 w 12"/>
                  <a:gd name="T25" fmla="*/ 5 h 5"/>
                  <a:gd name="T26" fmla="*/ 0 w 12"/>
                  <a:gd name="T27" fmla="*/ 5 h 5"/>
                  <a:gd name="T28" fmla="*/ 5 w 12"/>
                  <a:gd name="T29" fmla="*/ 5 h 5"/>
                  <a:gd name="T30" fmla="*/ 4 w 12"/>
                  <a:gd name="T31" fmla="*/ 1 h 5"/>
                  <a:gd name="T32" fmla="*/ 11 w 12"/>
                  <a:gd name="T33" fmla="*/ 0 h 5"/>
                  <a:gd name="T34" fmla="*/ 9 w 12"/>
                  <a:gd name="T35" fmla="*/ 1 h 5"/>
                  <a:gd name="T36" fmla="*/ 10 w 12"/>
                  <a:gd name="T37" fmla="*/ 4 h 5"/>
                  <a:gd name="T38" fmla="*/ 10 w 12"/>
                  <a:gd name="T39" fmla="*/ 4 h 5"/>
                  <a:gd name="T40" fmla="*/ 12 w 12"/>
                  <a:gd name="T41" fmla="*/ 3 h 5"/>
                  <a:gd name="T42" fmla="*/ 12 w 12"/>
                  <a:gd name="T43" fmla="*/ 3 h 5"/>
                  <a:gd name="T44" fmla="*/ 12 w 12"/>
                  <a:gd name="T45" fmla="*/ 3 h 5"/>
                  <a:gd name="T46" fmla="*/ 12 w 12"/>
                  <a:gd name="T47" fmla="*/ 3 h 5"/>
                  <a:gd name="T48" fmla="*/ 12 w 12"/>
                  <a:gd name="T49" fmla="*/ 3 h 5"/>
                  <a:gd name="T50" fmla="*/ 12 w 12"/>
                  <a:gd name="T51" fmla="*/ 2 h 5"/>
                  <a:gd name="T52" fmla="*/ 11 w 12"/>
                  <a:gd name="T53" fmla="*/ 1 h 5"/>
                  <a:gd name="T54" fmla="*/ 11 w 12"/>
                  <a:gd name="T5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5">
                    <a:moveTo>
                      <a:pt x="4" y="1"/>
                    </a:moveTo>
                    <a:cubicBezTo>
                      <a:pt x="3" y="2"/>
                      <a:pt x="2" y="2"/>
                      <a:pt x="0" y="2"/>
                    </a:cubicBezTo>
                    <a:cubicBezTo>
                      <a:pt x="0" y="2"/>
                      <a:pt x="0" y="2"/>
                      <a:pt x="0" y="2"/>
                    </a:cubicBezTo>
                    <a:cubicBezTo>
                      <a:pt x="0" y="4"/>
                      <a:pt x="0" y="4"/>
                      <a:pt x="0" y="4"/>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0" y="5"/>
                      <a:pt x="0" y="5"/>
                      <a:pt x="0" y="5"/>
                    </a:cubicBezTo>
                    <a:cubicBezTo>
                      <a:pt x="1" y="5"/>
                      <a:pt x="3" y="5"/>
                      <a:pt x="5" y="5"/>
                    </a:cubicBezTo>
                    <a:cubicBezTo>
                      <a:pt x="4" y="4"/>
                      <a:pt x="4" y="2"/>
                      <a:pt x="4" y="1"/>
                    </a:cubicBezTo>
                    <a:moveTo>
                      <a:pt x="11" y="0"/>
                    </a:moveTo>
                    <a:cubicBezTo>
                      <a:pt x="11" y="0"/>
                      <a:pt x="10" y="0"/>
                      <a:pt x="9" y="1"/>
                    </a:cubicBezTo>
                    <a:cubicBezTo>
                      <a:pt x="9" y="2"/>
                      <a:pt x="10" y="3"/>
                      <a:pt x="10" y="4"/>
                    </a:cubicBezTo>
                    <a:cubicBezTo>
                      <a:pt x="10" y="4"/>
                      <a:pt x="10" y="4"/>
                      <a:pt x="10" y="4"/>
                    </a:cubicBezTo>
                    <a:cubicBezTo>
                      <a:pt x="11" y="4"/>
                      <a:pt x="12" y="4"/>
                      <a:pt x="12" y="3"/>
                    </a:cubicBezTo>
                    <a:cubicBezTo>
                      <a:pt x="12" y="3"/>
                      <a:pt x="12" y="3"/>
                      <a:pt x="12" y="3"/>
                    </a:cubicBezTo>
                    <a:cubicBezTo>
                      <a:pt x="12" y="3"/>
                      <a:pt x="12" y="3"/>
                      <a:pt x="12" y="3"/>
                    </a:cubicBezTo>
                    <a:cubicBezTo>
                      <a:pt x="12" y="3"/>
                      <a:pt x="12" y="3"/>
                      <a:pt x="12" y="3"/>
                    </a:cubicBezTo>
                    <a:cubicBezTo>
                      <a:pt x="12" y="3"/>
                      <a:pt x="12" y="3"/>
                      <a:pt x="12" y="3"/>
                    </a:cubicBezTo>
                    <a:cubicBezTo>
                      <a:pt x="12" y="2"/>
                      <a:pt x="12" y="2"/>
                      <a:pt x="12" y="2"/>
                    </a:cubicBezTo>
                    <a:cubicBezTo>
                      <a:pt x="11" y="1"/>
                      <a:pt x="11" y="1"/>
                      <a:pt x="11" y="1"/>
                    </a:cubicBezTo>
                    <a:cubicBezTo>
                      <a:pt x="11" y="1"/>
                      <a:pt x="11" y="0"/>
                      <a:pt x="11" y="0"/>
                    </a:cubicBezTo>
                  </a:path>
                </a:pathLst>
              </a:custGeom>
              <a:solidFill>
                <a:srgbClr val="C14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0" name="Freeform 675">
                <a:extLst>
                  <a:ext uri="{FF2B5EF4-FFF2-40B4-BE49-F238E27FC236}">
                    <a16:creationId xmlns:a16="http://schemas.microsoft.com/office/drawing/2014/main" id="{12047ACB-19E8-45F9-9AD3-52D5AD922641}"/>
                  </a:ext>
                </a:extLst>
              </p:cNvPr>
              <p:cNvSpPr>
                <a:spLocks/>
              </p:cNvSpPr>
              <p:nvPr/>
            </p:nvSpPr>
            <p:spPr bwMode="auto">
              <a:xfrm>
                <a:off x="1620" y="2879"/>
                <a:ext cx="16" cy="7"/>
              </a:xfrm>
              <a:custGeom>
                <a:avLst/>
                <a:gdLst>
                  <a:gd name="T0" fmla="*/ 0 w 7"/>
                  <a:gd name="T1" fmla="*/ 0 h 3"/>
                  <a:gd name="T2" fmla="*/ 1 w 7"/>
                  <a:gd name="T3" fmla="*/ 3 h 3"/>
                  <a:gd name="T4" fmla="*/ 6 w 7"/>
                  <a:gd name="T5" fmla="*/ 3 h 3"/>
                  <a:gd name="T6" fmla="*/ 7 w 7"/>
                  <a:gd name="T7" fmla="*/ 2 h 3"/>
                  <a:gd name="T8" fmla="*/ 6 w 7"/>
                  <a:gd name="T9" fmla="*/ 1 h 3"/>
                  <a:gd name="T10" fmla="*/ 6 w 7"/>
                  <a:gd name="T11" fmla="*/ 1 h 3"/>
                  <a:gd name="T12" fmla="*/ 0 w 7"/>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7" h="3">
                    <a:moveTo>
                      <a:pt x="0" y="0"/>
                    </a:moveTo>
                    <a:cubicBezTo>
                      <a:pt x="0" y="1"/>
                      <a:pt x="1" y="2"/>
                      <a:pt x="1" y="3"/>
                    </a:cubicBezTo>
                    <a:cubicBezTo>
                      <a:pt x="3" y="3"/>
                      <a:pt x="4" y="3"/>
                      <a:pt x="6" y="3"/>
                    </a:cubicBezTo>
                    <a:cubicBezTo>
                      <a:pt x="6" y="3"/>
                      <a:pt x="7" y="2"/>
                      <a:pt x="7" y="2"/>
                    </a:cubicBezTo>
                    <a:cubicBezTo>
                      <a:pt x="7" y="1"/>
                      <a:pt x="6" y="1"/>
                      <a:pt x="6" y="1"/>
                    </a:cubicBezTo>
                    <a:cubicBezTo>
                      <a:pt x="6" y="1"/>
                      <a:pt x="6" y="1"/>
                      <a:pt x="6" y="1"/>
                    </a:cubicBezTo>
                    <a:cubicBezTo>
                      <a:pt x="4" y="1"/>
                      <a:pt x="2" y="0"/>
                      <a:pt x="0" y="0"/>
                    </a:cubicBezTo>
                  </a:path>
                </a:pathLst>
              </a:custGeom>
              <a:solidFill>
                <a:srgbClr val="C14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1" name="Freeform 676">
                <a:extLst>
                  <a:ext uri="{FF2B5EF4-FFF2-40B4-BE49-F238E27FC236}">
                    <a16:creationId xmlns:a16="http://schemas.microsoft.com/office/drawing/2014/main" id="{FBB4EAAA-A0B6-4753-8608-87402D268D75}"/>
                  </a:ext>
                </a:extLst>
              </p:cNvPr>
              <p:cNvSpPr>
                <a:spLocks noEditPoints="1"/>
              </p:cNvSpPr>
              <p:nvPr/>
            </p:nvSpPr>
            <p:spPr bwMode="auto">
              <a:xfrm>
                <a:off x="1603" y="2851"/>
                <a:ext cx="38" cy="64"/>
              </a:xfrm>
              <a:custGeom>
                <a:avLst/>
                <a:gdLst>
                  <a:gd name="T0" fmla="*/ 8 w 16"/>
                  <a:gd name="T1" fmla="*/ 15 h 27"/>
                  <a:gd name="T2" fmla="*/ 5 w 16"/>
                  <a:gd name="T3" fmla="*/ 15 h 27"/>
                  <a:gd name="T4" fmla="*/ 6 w 16"/>
                  <a:gd name="T5" fmla="*/ 16 h 27"/>
                  <a:gd name="T6" fmla="*/ 6 w 16"/>
                  <a:gd name="T7" fmla="*/ 16 h 27"/>
                  <a:gd name="T8" fmla="*/ 6 w 16"/>
                  <a:gd name="T9" fmla="*/ 16 h 27"/>
                  <a:gd name="T10" fmla="*/ 6 w 16"/>
                  <a:gd name="T11" fmla="*/ 17 h 27"/>
                  <a:gd name="T12" fmla="*/ 8 w 16"/>
                  <a:gd name="T13" fmla="*/ 18 h 27"/>
                  <a:gd name="T14" fmla="*/ 8 w 16"/>
                  <a:gd name="T15" fmla="*/ 19 h 27"/>
                  <a:gd name="T16" fmla="*/ 8 w 16"/>
                  <a:gd name="T17" fmla="*/ 19 h 27"/>
                  <a:gd name="T18" fmla="*/ 8 w 16"/>
                  <a:gd name="T19" fmla="*/ 19 h 27"/>
                  <a:gd name="T20" fmla="*/ 9 w 16"/>
                  <a:gd name="T21" fmla="*/ 20 h 27"/>
                  <a:gd name="T22" fmla="*/ 10 w 16"/>
                  <a:gd name="T23" fmla="*/ 21 h 27"/>
                  <a:gd name="T24" fmla="*/ 10 w 16"/>
                  <a:gd name="T25" fmla="*/ 22 h 27"/>
                  <a:gd name="T26" fmla="*/ 11 w 16"/>
                  <a:gd name="T27" fmla="*/ 22 h 27"/>
                  <a:gd name="T28" fmla="*/ 11 w 16"/>
                  <a:gd name="T29" fmla="*/ 22 h 27"/>
                  <a:gd name="T30" fmla="*/ 11 w 16"/>
                  <a:gd name="T31" fmla="*/ 22 h 27"/>
                  <a:gd name="T32" fmla="*/ 11 w 16"/>
                  <a:gd name="T33" fmla="*/ 22 h 27"/>
                  <a:gd name="T34" fmla="*/ 12 w 16"/>
                  <a:gd name="T35" fmla="*/ 23 h 27"/>
                  <a:gd name="T36" fmla="*/ 14 w 16"/>
                  <a:gd name="T37" fmla="*/ 25 h 27"/>
                  <a:gd name="T38" fmla="*/ 16 w 16"/>
                  <a:gd name="T39" fmla="*/ 26 h 27"/>
                  <a:gd name="T40" fmla="*/ 16 w 16"/>
                  <a:gd name="T41" fmla="*/ 27 h 27"/>
                  <a:gd name="T42" fmla="*/ 8 w 16"/>
                  <a:gd name="T43" fmla="*/ 15 h 27"/>
                  <a:gd name="T44" fmla="*/ 0 w 16"/>
                  <a:gd name="T45" fmla="*/ 0 h 27"/>
                  <a:gd name="T46" fmla="*/ 0 w 16"/>
                  <a:gd name="T47" fmla="*/ 1 h 27"/>
                  <a:gd name="T48" fmla="*/ 0 w 16"/>
                  <a:gd name="T49" fmla="*/ 2 h 27"/>
                  <a:gd name="T50" fmla="*/ 0 w 16"/>
                  <a:gd name="T51" fmla="*/ 2 h 27"/>
                  <a:gd name="T52" fmla="*/ 0 w 16"/>
                  <a:gd name="T53" fmla="*/ 2 h 27"/>
                  <a:gd name="T54" fmla="*/ 0 w 16"/>
                  <a:gd name="T55" fmla="*/ 3 h 27"/>
                  <a:gd name="T56" fmla="*/ 0 w 16"/>
                  <a:gd name="T57" fmla="*/ 3 h 27"/>
                  <a:gd name="T58" fmla="*/ 1 w 16"/>
                  <a:gd name="T59" fmla="*/ 4 h 27"/>
                  <a:gd name="T60" fmla="*/ 1 w 16"/>
                  <a:gd name="T61" fmla="*/ 7 h 27"/>
                  <a:gd name="T62" fmla="*/ 1 w 16"/>
                  <a:gd name="T63" fmla="*/ 7 h 27"/>
                  <a:gd name="T64" fmla="*/ 1 w 16"/>
                  <a:gd name="T65" fmla="*/ 7 h 27"/>
                  <a:gd name="T66" fmla="*/ 2 w 16"/>
                  <a:gd name="T67" fmla="*/ 7 h 27"/>
                  <a:gd name="T68" fmla="*/ 2 w 16"/>
                  <a:gd name="T69" fmla="*/ 8 h 27"/>
                  <a:gd name="T70" fmla="*/ 2 w 16"/>
                  <a:gd name="T71" fmla="*/ 8 h 27"/>
                  <a:gd name="T72" fmla="*/ 2 w 16"/>
                  <a:gd name="T73" fmla="*/ 8 h 27"/>
                  <a:gd name="T74" fmla="*/ 2 w 16"/>
                  <a:gd name="T75" fmla="*/ 9 h 27"/>
                  <a:gd name="T76" fmla="*/ 3 w 16"/>
                  <a:gd name="T77" fmla="*/ 10 h 27"/>
                  <a:gd name="T78" fmla="*/ 3 w 16"/>
                  <a:gd name="T79" fmla="*/ 11 h 27"/>
                  <a:gd name="T80" fmla="*/ 3 w 16"/>
                  <a:gd name="T81" fmla="*/ 11 h 27"/>
                  <a:gd name="T82" fmla="*/ 3 w 16"/>
                  <a:gd name="T83" fmla="*/ 12 h 27"/>
                  <a:gd name="T84" fmla="*/ 3 w 16"/>
                  <a:gd name="T85" fmla="*/ 12 h 27"/>
                  <a:gd name="T86" fmla="*/ 4 w 16"/>
                  <a:gd name="T87" fmla="*/ 12 h 27"/>
                  <a:gd name="T88" fmla="*/ 4 w 16"/>
                  <a:gd name="T89" fmla="*/ 12 h 27"/>
                  <a:gd name="T90" fmla="*/ 7 w 16"/>
                  <a:gd name="T91" fmla="*/ 12 h 27"/>
                  <a:gd name="T92" fmla="*/ 0 w 16"/>
                  <a:gd name="T9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 h="27">
                    <a:moveTo>
                      <a:pt x="8" y="15"/>
                    </a:moveTo>
                    <a:cubicBezTo>
                      <a:pt x="7" y="15"/>
                      <a:pt x="6" y="15"/>
                      <a:pt x="5" y="15"/>
                    </a:cubicBezTo>
                    <a:cubicBezTo>
                      <a:pt x="6" y="16"/>
                      <a:pt x="6" y="16"/>
                      <a:pt x="6" y="16"/>
                    </a:cubicBezTo>
                    <a:cubicBezTo>
                      <a:pt x="6" y="16"/>
                      <a:pt x="6" y="16"/>
                      <a:pt x="6" y="16"/>
                    </a:cubicBezTo>
                    <a:cubicBezTo>
                      <a:pt x="6" y="16"/>
                      <a:pt x="6" y="16"/>
                      <a:pt x="6" y="16"/>
                    </a:cubicBezTo>
                    <a:cubicBezTo>
                      <a:pt x="6" y="17"/>
                      <a:pt x="6" y="17"/>
                      <a:pt x="6" y="17"/>
                    </a:cubicBezTo>
                    <a:cubicBezTo>
                      <a:pt x="7" y="17"/>
                      <a:pt x="7" y="18"/>
                      <a:pt x="8" y="18"/>
                    </a:cubicBezTo>
                    <a:cubicBezTo>
                      <a:pt x="8" y="19"/>
                      <a:pt x="8" y="19"/>
                      <a:pt x="8" y="19"/>
                    </a:cubicBezTo>
                    <a:cubicBezTo>
                      <a:pt x="8" y="19"/>
                      <a:pt x="8" y="19"/>
                      <a:pt x="8" y="19"/>
                    </a:cubicBezTo>
                    <a:cubicBezTo>
                      <a:pt x="8" y="19"/>
                      <a:pt x="8" y="19"/>
                      <a:pt x="8" y="19"/>
                    </a:cubicBezTo>
                    <a:cubicBezTo>
                      <a:pt x="9" y="20"/>
                      <a:pt x="9" y="20"/>
                      <a:pt x="9" y="20"/>
                    </a:cubicBezTo>
                    <a:cubicBezTo>
                      <a:pt x="10" y="21"/>
                      <a:pt x="10" y="21"/>
                      <a:pt x="10" y="21"/>
                    </a:cubicBezTo>
                    <a:cubicBezTo>
                      <a:pt x="10" y="22"/>
                      <a:pt x="10" y="22"/>
                      <a:pt x="10" y="22"/>
                    </a:cubicBezTo>
                    <a:cubicBezTo>
                      <a:pt x="11" y="22"/>
                      <a:pt x="11" y="22"/>
                      <a:pt x="11" y="22"/>
                    </a:cubicBezTo>
                    <a:cubicBezTo>
                      <a:pt x="11" y="22"/>
                      <a:pt x="11" y="22"/>
                      <a:pt x="11" y="22"/>
                    </a:cubicBezTo>
                    <a:cubicBezTo>
                      <a:pt x="11" y="22"/>
                      <a:pt x="11" y="22"/>
                      <a:pt x="11" y="22"/>
                    </a:cubicBezTo>
                    <a:cubicBezTo>
                      <a:pt x="11" y="22"/>
                      <a:pt x="11" y="22"/>
                      <a:pt x="11" y="22"/>
                    </a:cubicBezTo>
                    <a:cubicBezTo>
                      <a:pt x="12" y="23"/>
                      <a:pt x="12" y="23"/>
                      <a:pt x="12" y="23"/>
                    </a:cubicBezTo>
                    <a:cubicBezTo>
                      <a:pt x="14" y="25"/>
                      <a:pt x="14" y="25"/>
                      <a:pt x="14" y="25"/>
                    </a:cubicBezTo>
                    <a:cubicBezTo>
                      <a:pt x="14" y="25"/>
                      <a:pt x="15" y="26"/>
                      <a:pt x="16" y="26"/>
                    </a:cubicBezTo>
                    <a:cubicBezTo>
                      <a:pt x="16" y="27"/>
                      <a:pt x="16" y="27"/>
                      <a:pt x="16" y="27"/>
                    </a:cubicBezTo>
                    <a:cubicBezTo>
                      <a:pt x="14" y="23"/>
                      <a:pt x="11" y="19"/>
                      <a:pt x="8" y="15"/>
                    </a:cubicBezTo>
                    <a:moveTo>
                      <a:pt x="0" y="0"/>
                    </a:moveTo>
                    <a:cubicBezTo>
                      <a:pt x="0" y="1"/>
                      <a:pt x="0" y="1"/>
                      <a:pt x="0" y="1"/>
                    </a:cubicBezTo>
                    <a:cubicBezTo>
                      <a:pt x="0" y="2"/>
                      <a:pt x="0" y="2"/>
                      <a:pt x="0" y="2"/>
                    </a:cubicBezTo>
                    <a:cubicBezTo>
                      <a:pt x="0" y="2"/>
                      <a:pt x="0" y="2"/>
                      <a:pt x="0" y="2"/>
                    </a:cubicBezTo>
                    <a:cubicBezTo>
                      <a:pt x="0" y="2"/>
                      <a:pt x="0" y="2"/>
                      <a:pt x="0" y="2"/>
                    </a:cubicBezTo>
                    <a:cubicBezTo>
                      <a:pt x="0" y="3"/>
                      <a:pt x="0" y="3"/>
                      <a:pt x="0" y="3"/>
                    </a:cubicBezTo>
                    <a:cubicBezTo>
                      <a:pt x="0" y="3"/>
                      <a:pt x="0" y="3"/>
                      <a:pt x="0" y="3"/>
                    </a:cubicBezTo>
                    <a:cubicBezTo>
                      <a:pt x="1" y="4"/>
                      <a:pt x="1" y="4"/>
                      <a:pt x="1" y="4"/>
                    </a:cubicBezTo>
                    <a:cubicBezTo>
                      <a:pt x="1" y="7"/>
                      <a:pt x="1" y="7"/>
                      <a:pt x="1" y="7"/>
                    </a:cubicBezTo>
                    <a:cubicBezTo>
                      <a:pt x="1" y="7"/>
                      <a:pt x="1" y="7"/>
                      <a:pt x="1" y="7"/>
                    </a:cubicBezTo>
                    <a:cubicBezTo>
                      <a:pt x="1" y="7"/>
                      <a:pt x="1" y="7"/>
                      <a:pt x="1" y="7"/>
                    </a:cubicBezTo>
                    <a:cubicBezTo>
                      <a:pt x="2" y="7"/>
                      <a:pt x="2" y="7"/>
                      <a:pt x="2" y="7"/>
                    </a:cubicBezTo>
                    <a:cubicBezTo>
                      <a:pt x="2" y="8"/>
                      <a:pt x="2" y="8"/>
                      <a:pt x="2" y="8"/>
                    </a:cubicBezTo>
                    <a:cubicBezTo>
                      <a:pt x="2" y="8"/>
                      <a:pt x="2" y="8"/>
                      <a:pt x="2" y="8"/>
                    </a:cubicBezTo>
                    <a:cubicBezTo>
                      <a:pt x="2" y="8"/>
                      <a:pt x="2" y="8"/>
                      <a:pt x="2" y="8"/>
                    </a:cubicBezTo>
                    <a:cubicBezTo>
                      <a:pt x="2" y="9"/>
                      <a:pt x="2" y="9"/>
                      <a:pt x="2" y="9"/>
                    </a:cubicBezTo>
                    <a:cubicBezTo>
                      <a:pt x="3" y="10"/>
                      <a:pt x="3" y="10"/>
                      <a:pt x="3" y="10"/>
                    </a:cubicBezTo>
                    <a:cubicBezTo>
                      <a:pt x="3" y="11"/>
                      <a:pt x="3" y="11"/>
                      <a:pt x="3" y="11"/>
                    </a:cubicBezTo>
                    <a:cubicBezTo>
                      <a:pt x="3" y="11"/>
                      <a:pt x="3" y="11"/>
                      <a:pt x="3" y="11"/>
                    </a:cubicBezTo>
                    <a:cubicBezTo>
                      <a:pt x="3" y="12"/>
                      <a:pt x="3" y="12"/>
                      <a:pt x="3" y="12"/>
                    </a:cubicBezTo>
                    <a:cubicBezTo>
                      <a:pt x="3" y="12"/>
                      <a:pt x="3" y="12"/>
                      <a:pt x="3" y="12"/>
                    </a:cubicBezTo>
                    <a:cubicBezTo>
                      <a:pt x="4" y="12"/>
                      <a:pt x="4" y="12"/>
                      <a:pt x="4" y="12"/>
                    </a:cubicBezTo>
                    <a:cubicBezTo>
                      <a:pt x="4" y="12"/>
                      <a:pt x="4" y="12"/>
                      <a:pt x="4" y="12"/>
                    </a:cubicBezTo>
                    <a:cubicBezTo>
                      <a:pt x="5" y="12"/>
                      <a:pt x="6" y="12"/>
                      <a:pt x="7" y="12"/>
                    </a:cubicBezTo>
                    <a:cubicBezTo>
                      <a:pt x="4" y="8"/>
                      <a:pt x="2" y="4"/>
                      <a:pt x="0"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2" name="Freeform 677">
                <a:extLst>
                  <a:ext uri="{FF2B5EF4-FFF2-40B4-BE49-F238E27FC236}">
                    <a16:creationId xmlns:a16="http://schemas.microsoft.com/office/drawing/2014/main" id="{0A3196F8-DD1E-4361-9A67-2FCEBFEC71D8}"/>
                  </a:ext>
                </a:extLst>
              </p:cNvPr>
              <p:cNvSpPr>
                <a:spLocks/>
              </p:cNvSpPr>
              <p:nvPr/>
            </p:nvSpPr>
            <p:spPr bwMode="auto">
              <a:xfrm>
                <a:off x="1613" y="2879"/>
                <a:ext cx="9" cy="7"/>
              </a:xfrm>
              <a:custGeom>
                <a:avLst/>
                <a:gdLst>
                  <a:gd name="T0" fmla="*/ 0 w 4"/>
                  <a:gd name="T1" fmla="*/ 0 h 3"/>
                  <a:gd name="T2" fmla="*/ 1 w 4"/>
                  <a:gd name="T3" fmla="*/ 2 h 3"/>
                  <a:gd name="T4" fmla="*/ 1 w 4"/>
                  <a:gd name="T5" fmla="*/ 3 h 3"/>
                  <a:gd name="T6" fmla="*/ 1 w 4"/>
                  <a:gd name="T7" fmla="*/ 3 h 3"/>
                  <a:gd name="T8" fmla="*/ 4 w 4"/>
                  <a:gd name="T9" fmla="*/ 3 h 3"/>
                  <a:gd name="T10" fmla="*/ 3 w 4"/>
                  <a:gd name="T11" fmla="*/ 0 h 3"/>
                  <a:gd name="T12" fmla="*/ 0 w 4"/>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0"/>
                    </a:moveTo>
                    <a:cubicBezTo>
                      <a:pt x="1" y="2"/>
                      <a:pt x="1" y="2"/>
                      <a:pt x="1" y="2"/>
                    </a:cubicBezTo>
                    <a:cubicBezTo>
                      <a:pt x="1" y="3"/>
                      <a:pt x="1" y="3"/>
                      <a:pt x="1" y="3"/>
                    </a:cubicBezTo>
                    <a:cubicBezTo>
                      <a:pt x="1" y="3"/>
                      <a:pt x="1" y="3"/>
                      <a:pt x="1" y="3"/>
                    </a:cubicBezTo>
                    <a:cubicBezTo>
                      <a:pt x="2" y="3"/>
                      <a:pt x="3" y="3"/>
                      <a:pt x="4" y="3"/>
                    </a:cubicBezTo>
                    <a:cubicBezTo>
                      <a:pt x="4" y="2"/>
                      <a:pt x="3" y="1"/>
                      <a:pt x="3" y="0"/>
                    </a:cubicBezTo>
                    <a:cubicBezTo>
                      <a:pt x="2" y="0"/>
                      <a:pt x="1" y="0"/>
                      <a:pt x="0" y="0"/>
                    </a:cubicBezTo>
                  </a:path>
                </a:pathLst>
              </a:custGeom>
              <a:solidFill>
                <a:srgbClr val="BA3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3" name="Freeform 678">
                <a:extLst>
                  <a:ext uri="{FF2B5EF4-FFF2-40B4-BE49-F238E27FC236}">
                    <a16:creationId xmlns:a16="http://schemas.microsoft.com/office/drawing/2014/main" id="{C7C845FA-40EB-4834-821B-7B30F1B4BB2A}"/>
                  </a:ext>
                </a:extLst>
              </p:cNvPr>
              <p:cNvSpPr>
                <a:spLocks/>
              </p:cNvSpPr>
              <p:nvPr/>
            </p:nvSpPr>
            <p:spPr bwMode="auto">
              <a:xfrm>
                <a:off x="1601" y="2767"/>
                <a:ext cx="23" cy="19"/>
              </a:xfrm>
              <a:custGeom>
                <a:avLst/>
                <a:gdLst>
                  <a:gd name="T0" fmla="*/ 1 w 10"/>
                  <a:gd name="T1" fmla="*/ 0 h 8"/>
                  <a:gd name="T2" fmla="*/ 1 w 10"/>
                  <a:gd name="T3" fmla="*/ 0 h 8"/>
                  <a:gd name="T4" fmla="*/ 0 w 10"/>
                  <a:gd name="T5" fmla="*/ 1 h 8"/>
                  <a:gd name="T6" fmla="*/ 0 w 10"/>
                  <a:gd name="T7" fmla="*/ 1 h 8"/>
                  <a:gd name="T8" fmla="*/ 1 w 10"/>
                  <a:gd name="T9" fmla="*/ 2 h 8"/>
                  <a:gd name="T10" fmla="*/ 1 w 10"/>
                  <a:gd name="T11" fmla="*/ 2 h 8"/>
                  <a:gd name="T12" fmla="*/ 1 w 10"/>
                  <a:gd name="T13" fmla="*/ 3 h 8"/>
                  <a:gd name="T14" fmla="*/ 1 w 10"/>
                  <a:gd name="T15" fmla="*/ 5 h 8"/>
                  <a:gd name="T16" fmla="*/ 1 w 10"/>
                  <a:gd name="T17" fmla="*/ 4 h 8"/>
                  <a:gd name="T18" fmla="*/ 1 w 10"/>
                  <a:gd name="T19" fmla="*/ 6 h 8"/>
                  <a:gd name="T20" fmla="*/ 4 w 10"/>
                  <a:gd name="T21" fmla="*/ 7 h 8"/>
                  <a:gd name="T22" fmla="*/ 3 w 10"/>
                  <a:gd name="T23" fmla="*/ 4 h 8"/>
                  <a:gd name="T24" fmla="*/ 2 w 10"/>
                  <a:gd name="T25" fmla="*/ 2 h 8"/>
                  <a:gd name="T26" fmla="*/ 1 w 10"/>
                  <a:gd name="T27" fmla="*/ 1 h 8"/>
                  <a:gd name="T28" fmla="*/ 2 w 10"/>
                  <a:gd name="T29" fmla="*/ 1 h 8"/>
                  <a:gd name="T30" fmla="*/ 4 w 10"/>
                  <a:gd name="T31" fmla="*/ 3 h 8"/>
                  <a:gd name="T32" fmla="*/ 7 w 10"/>
                  <a:gd name="T33" fmla="*/ 6 h 8"/>
                  <a:gd name="T34" fmla="*/ 7 w 10"/>
                  <a:gd name="T35" fmla="*/ 8 h 8"/>
                  <a:gd name="T36" fmla="*/ 10 w 10"/>
                  <a:gd name="T37" fmla="*/ 8 h 8"/>
                  <a:gd name="T38" fmla="*/ 10 w 10"/>
                  <a:gd name="T39" fmla="*/ 8 h 8"/>
                  <a:gd name="T40" fmla="*/ 8 w 10"/>
                  <a:gd name="T41" fmla="*/ 5 h 8"/>
                  <a:gd name="T42" fmla="*/ 8 w 10"/>
                  <a:gd name="T43" fmla="*/ 5 h 8"/>
                  <a:gd name="T44" fmla="*/ 6 w 10"/>
                  <a:gd name="T45" fmla="*/ 4 h 8"/>
                  <a:gd name="T46" fmla="*/ 5 w 10"/>
                  <a:gd name="T47" fmla="*/ 3 h 8"/>
                  <a:gd name="T48" fmla="*/ 5 w 10"/>
                  <a:gd name="T49" fmla="*/ 2 h 8"/>
                  <a:gd name="T50" fmla="*/ 5 w 10"/>
                  <a:gd name="T51" fmla="*/ 2 h 8"/>
                  <a:gd name="T52" fmla="*/ 3 w 10"/>
                  <a:gd name="T53" fmla="*/ 1 h 8"/>
                  <a:gd name="T54" fmla="*/ 2 w 10"/>
                  <a:gd name="T55" fmla="*/ 0 h 8"/>
                  <a:gd name="T56" fmla="*/ 1 w 10"/>
                  <a:gd name="T5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 h="8">
                    <a:moveTo>
                      <a:pt x="1" y="0"/>
                    </a:moveTo>
                    <a:cubicBezTo>
                      <a:pt x="1" y="0"/>
                      <a:pt x="1" y="0"/>
                      <a:pt x="1" y="0"/>
                    </a:cubicBezTo>
                    <a:cubicBezTo>
                      <a:pt x="0" y="0"/>
                      <a:pt x="0" y="1"/>
                      <a:pt x="0" y="1"/>
                    </a:cubicBezTo>
                    <a:cubicBezTo>
                      <a:pt x="0" y="1"/>
                      <a:pt x="0" y="1"/>
                      <a:pt x="0" y="1"/>
                    </a:cubicBezTo>
                    <a:cubicBezTo>
                      <a:pt x="1" y="2"/>
                      <a:pt x="1" y="2"/>
                      <a:pt x="1" y="2"/>
                    </a:cubicBezTo>
                    <a:cubicBezTo>
                      <a:pt x="1" y="2"/>
                      <a:pt x="1" y="2"/>
                      <a:pt x="1" y="2"/>
                    </a:cubicBezTo>
                    <a:cubicBezTo>
                      <a:pt x="1" y="3"/>
                      <a:pt x="1" y="3"/>
                      <a:pt x="1" y="3"/>
                    </a:cubicBezTo>
                    <a:cubicBezTo>
                      <a:pt x="1" y="4"/>
                      <a:pt x="1" y="4"/>
                      <a:pt x="1" y="5"/>
                    </a:cubicBezTo>
                    <a:cubicBezTo>
                      <a:pt x="1" y="4"/>
                      <a:pt x="1" y="4"/>
                      <a:pt x="1" y="4"/>
                    </a:cubicBezTo>
                    <a:cubicBezTo>
                      <a:pt x="1" y="5"/>
                      <a:pt x="1" y="6"/>
                      <a:pt x="1" y="6"/>
                    </a:cubicBezTo>
                    <a:cubicBezTo>
                      <a:pt x="2" y="7"/>
                      <a:pt x="3" y="7"/>
                      <a:pt x="4" y="7"/>
                    </a:cubicBezTo>
                    <a:cubicBezTo>
                      <a:pt x="3" y="6"/>
                      <a:pt x="3" y="5"/>
                      <a:pt x="3" y="4"/>
                    </a:cubicBezTo>
                    <a:cubicBezTo>
                      <a:pt x="2" y="3"/>
                      <a:pt x="2" y="2"/>
                      <a:pt x="2" y="2"/>
                    </a:cubicBezTo>
                    <a:cubicBezTo>
                      <a:pt x="1" y="1"/>
                      <a:pt x="1" y="1"/>
                      <a:pt x="1" y="1"/>
                    </a:cubicBezTo>
                    <a:cubicBezTo>
                      <a:pt x="1" y="1"/>
                      <a:pt x="1" y="1"/>
                      <a:pt x="2" y="1"/>
                    </a:cubicBezTo>
                    <a:cubicBezTo>
                      <a:pt x="2" y="2"/>
                      <a:pt x="3" y="2"/>
                      <a:pt x="4" y="3"/>
                    </a:cubicBezTo>
                    <a:cubicBezTo>
                      <a:pt x="5" y="4"/>
                      <a:pt x="6" y="5"/>
                      <a:pt x="7" y="6"/>
                    </a:cubicBezTo>
                    <a:cubicBezTo>
                      <a:pt x="7" y="7"/>
                      <a:pt x="7" y="7"/>
                      <a:pt x="7" y="8"/>
                    </a:cubicBezTo>
                    <a:cubicBezTo>
                      <a:pt x="8" y="8"/>
                      <a:pt x="9" y="8"/>
                      <a:pt x="10" y="8"/>
                    </a:cubicBezTo>
                    <a:cubicBezTo>
                      <a:pt x="10" y="8"/>
                      <a:pt x="10" y="8"/>
                      <a:pt x="10" y="8"/>
                    </a:cubicBezTo>
                    <a:cubicBezTo>
                      <a:pt x="9" y="7"/>
                      <a:pt x="8" y="6"/>
                      <a:pt x="8" y="5"/>
                    </a:cubicBezTo>
                    <a:cubicBezTo>
                      <a:pt x="8" y="5"/>
                      <a:pt x="8" y="5"/>
                      <a:pt x="8" y="5"/>
                    </a:cubicBezTo>
                    <a:cubicBezTo>
                      <a:pt x="6" y="4"/>
                      <a:pt x="6" y="4"/>
                      <a:pt x="6" y="4"/>
                    </a:cubicBezTo>
                    <a:cubicBezTo>
                      <a:pt x="5" y="3"/>
                      <a:pt x="5" y="3"/>
                      <a:pt x="5" y="3"/>
                    </a:cubicBezTo>
                    <a:cubicBezTo>
                      <a:pt x="5" y="2"/>
                      <a:pt x="5" y="2"/>
                      <a:pt x="5" y="2"/>
                    </a:cubicBezTo>
                    <a:cubicBezTo>
                      <a:pt x="5" y="2"/>
                      <a:pt x="5" y="2"/>
                      <a:pt x="5" y="2"/>
                    </a:cubicBezTo>
                    <a:cubicBezTo>
                      <a:pt x="4" y="2"/>
                      <a:pt x="4" y="1"/>
                      <a:pt x="3" y="1"/>
                    </a:cubicBezTo>
                    <a:cubicBezTo>
                      <a:pt x="2" y="0"/>
                      <a:pt x="2" y="0"/>
                      <a:pt x="2" y="0"/>
                    </a:cubicBezTo>
                    <a:cubicBezTo>
                      <a:pt x="1" y="0"/>
                      <a:pt x="1" y="0"/>
                      <a:pt x="1"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4" name="Freeform 679">
                <a:extLst>
                  <a:ext uri="{FF2B5EF4-FFF2-40B4-BE49-F238E27FC236}">
                    <a16:creationId xmlns:a16="http://schemas.microsoft.com/office/drawing/2014/main" id="{E2F1EE10-6C34-47C5-A50A-DF38C67AA7CC}"/>
                  </a:ext>
                </a:extLst>
              </p:cNvPr>
              <p:cNvSpPr>
                <a:spLocks noEditPoints="1"/>
              </p:cNvSpPr>
              <p:nvPr/>
            </p:nvSpPr>
            <p:spPr bwMode="auto">
              <a:xfrm>
                <a:off x="1603" y="2770"/>
                <a:ext cx="90" cy="154"/>
              </a:xfrm>
              <a:custGeom>
                <a:avLst/>
                <a:gdLst>
                  <a:gd name="T0" fmla="*/ 10 w 38"/>
                  <a:gd name="T1" fmla="*/ 30 h 65"/>
                  <a:gd name="T2" fmla="*/ 10 w 38"/>
                  <a:gd name="T3" fmla="*/ 30 h 65"/>
                  <a:gd name="T4" fmla="*/ 10 w 38"/>
                  <a:gd name="T5" fmla="*/ 30 h 65"/>
                  <a:gd name="T6" fmla="*/ 10 w 38"/>
                  <a:gd name="T7" fmla="*/ 30 h 65"/>
                  <a:gd name="T8" fmla="*/ 0 w 38"/>
                  <a:gd name="T9" fmla="*/ 0 h 65"/>
                  <a:gd name="T10" fmla="*/ 1 w 38"/>
                  <a:gd name="T11" fmla="*/ 1 h 65"/>
                  <a:gd name="T12" fmla="*/ 2 w 38"/>
                  <a:gd name="T13" fmla="*/ 3 h 65"/>
                  <a:gd name="T14" fmla="*/ 3 w 38"/>
                  <a:gd name="T15" fmla="*/ 6 h 65"/>
                  <a:gd name="T16" fmla="*/ 3 w 38"/>
                  <a:gd name="T17" fmla="*/ 6 h 65"/>
                  <a:gd name="T18" fmla="*/ 4 w 38"/>
                  <a:gd name="T19" fmla="*/ 11 h 65"/>
                  <a:gd name="T20" fmla="*/ 4 w 38"/>
                  <a:gd name="T21" fmla="*/ 13 h 65"/>
                  <a:gd name="T22" fmla="*/ 5 w 38"/>
                  <a:gd name="T23" fmla="*/ 17 h 65"/>
                  <a:gd name="T24" fmla="*/ 5 w 38"/>
                  <a:gd name="T25" fmla="*/ 17 h 65"/>
                  <a:gd name="T26" fmla="*/ 5 w 38"/>
                  <a:gd name="T27" fmla="*/ 23 h 65"/>
                  <a:gd name="T28" fmla="*/ 6 w 38"/>
                  <a:gd name="T29" fmla="*/ 31 h 65"/>
                  <a:gd name="T30" fmla="*/ 7 w 38"/>
                  <a:gd name="T31" fmla="*/ 35 h 65"/>
                  <a:gd name="T32" fmla="*/ 8 w 38"/>
                  <a:gd name="T33" fmla="*/ 38 h 65"/>
                  <a:gd name="T34" fmla="*/ 10 w 38"/>
                  <a:gd name="T35" fmla="*/ 42 h 65"/>
                  <a:gd name="T36" fmla="*/ 12 w 38"/>
                  <a:gd name="T37" fmla="*/ 45 h 65"/>
                  <a:gd name="T38" fmla="*/ 13 w 38"/>
                  <a:gd name="T39" fmla="*/ 47 h 65"/>
                  <a:gd name="T40" fmla="*/ 14 w 38"/>
                  <a:gd name="T41" fmla="*/ 48 h 65"/>
                  <a:gd name="T42" fmla="*/ 14 w 38"/>
                  <a:gd name="T43" fmla="*/ 48 h 65"/>
                  <a:gd name="T44" fmla="*/ 17 w 38"/>
                  <a:gd name="T45" fmla="*/ 51 h 65"/>
                  <a:gd name="T46" fmla="*/ 22 w 38"/>
                  <a:gd name="T47" fmla="*/ 56 h 65"/>
                  <a:gd name="T48" fmla="*/ 27 w 38"/>
                  <a:gd name="T49" fmla="*/ 60 h 65"/>
                  <a:gd name="T50" fmla="*/ 31 w 38"/>
                  <a:gd name="T51" fmla="*/ 62 h 65"/>
                  <a:gd name="T52" fmla="*/ 35 w 38"/>
                  <a:gd name="T53" fmla="*/ 64 h 65"/>
                  <a:gd name="T54" fmla="*/ 38 w 38"/>
                  <a:gd name="T55" fmla="*/ 65 h 65"/>
                  <a:gd name="T56" fmla="*/ 36 w 38"/>
                  <a:gd name="T57" fmla="*/ 63 h 65"/>
                  <a:gd name="T58" fmla="*/ 33 w 38"/>
                  <a:gd name="T59" fmla="*/ 60 h 65"/>
                  <a:gd name="T60" fmla="*/ 30 w 38"/>
                  <a:gd name="T61" fmla="*/ 56 h 65"/>
                  <a:gd name="T62" fmla="*/ 28 w 38"/>
                  <a:gd name="T63" fmla="*/ 54 h 65"/>
                  <a:gd name="T64" fmla="*/ 26 w 38"/>
                  <a:gd name="T65" fmla="*/ 52 h 65"/>
                  <a:gd name="T66" fmla="*/ 22 w 38"/>
                  <a:gd name="T67" fmla="*/ 47 h 65"/>
                  <a:gd name="T68" fmla="*/ 18 w 38"/>
                  <a:gd name="T69" fmla="*/ 41 h 65"/>
                  <a:gd name="T70" fmla="*/ 17 w 38"/>
                  <a:gd name="T71" fmla="*/ 38 h 65"/>
                  <a:gd name="T72" fmla="*/ 15 w 38"/>
                  <a:gd name="T73" fmla="*/ 35 h 65"/>
                  <a:gd name="T74" fmla="*/ 14 w 38"/>
                  <a:gd name="T75" fmla="*/ 32 h 65"/>
                  <a:gd name="T76" fmla="*/ 13 w 38"/>
                  <a:gd name="T77" fmla="*/ 29 h 65"/>
                  <a:gd name="T78" fmla="*/ 12 w 38"/>
                  <a:gd name="T79" fmla="*/ 22 h 65"/>
                  <a:gd name="T80" fmla="*/ 10 w 38"/>
                  <a:gd name="T81" fmla="*/ 16 h 65"/>
                  <a:gd name="T82" fmla="*/ 10 w 38"/>
                  <a:gd name="T83" fmla="*/ 16 h 65"/>
                  <a:gd name="T84" fmla="*/ 9 w 38"/>
                  <a:gd name="T85" fmla="*/ 13 h 65"/>
                  <a:gd name="T86" fmla="*/ 8 w 38"/>
                  <a:gd name="T87" fmla="*/ 10 h 65"/>
                  <a:gd name="T88" fmla="*/ 6 w 38"/>
                  <a:gd name="T89" fmla="*/ 7 h 65"/>
                  <a:gd name="T90" fmla="*/ 6 w 38"/>
                  <a:gd name="T91" fmla="*/ 5 h 65"/>
                  <a:gd name="T92" fmla="*/ 3 w 38"/>
                  <a:gd name="T93" fmla="*/ 2 h 65"/>
                  <a:gd name="T94" fmla="*/ 1 w 38"/>
                  <a:gd name="T95" fmla="*/ 0 h 65"/>
                  <a:gd name="T96" fmla="*/ 0 w 38"/>
                  <a:gd name="T9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 h="65">
                    <a:moveTo>
                      <a:pt x="10" y="30"/>
                    </a:moveTo>
                    <a:cubicBezTo>
                      <a:pt x="10" y="30"/>
                      <a:pt x="10" y="30"/>
                      <a:pt x="10" y="30"/>
                    </a:cubicBezTo>
                    <a:cubicBezTo>
                      <a:pt x="10" y="30"/>
                      <a:pt x="10" y="30"/>
                      <a:pt x="10" y="30"/>
                    </a:cubicBezTo>
                    <a:cubicBezTo>
                      <a:pt x="10" y="30"/>
                      <a:pt x="10" y="30"/>
                      <a:pt x="10" y="30"/>
                    </a:cubicBezTo>
                    <a:moveTo>
                      <a:pt x="0" y="0"/>
                    </a:moveTo>
                    <a:cubicBezTo>
                      <a:pt x="0" y="0"/>
                      <a:pt x="0" y="0"/>
                      <a:pt x="1" y="1"/>
                    </a:cubicBezTo>
                    <a:cubicBezTo>
                      <a:pt x="1" y="1"/>
                      <a:pt x="1" y="2"/>
                      <a:pt x="2" y="3"/>
                    </a:cubicBezTo>
                    <a:cubicBezTo>
                      <a:pt x="2" y="4"/>
                      <a:pt x="2" y="5"/>
                      <a:pt x="3" y="6"/>
                    </a:cubicBezTo>
                    <a:cubicBezTo>
                      <a:pt x="3" y="6"/>
                      <a:pt x="3" y="6"/>
                      <a:pt x="3" y="6"/>
                    </a:cubicBezTo>
                    <a:cubicBezTo>
                      <a:pt x="3" y="8"/>
                      <a:pt x="4" y="9"/>
                      <a:pt x="4" y="11"/>
                    </a:cubicBezTo>
                    <a:cubicBezTo>
                      <a:pt x="4" y="12"/>
                      <a:pt x="4" y="13"/>
                      <a:pt x="4" y="13"/>
                    </a:cubicBezTo>
                    <a:cubicBezTo>
                      <a:pt x="4" y="14"/>
                      <a:pt x="4" y="16"/>
                      <a:pt x="5" y="17"/>
                    </a:cubicBezTo>
                    <a:cubicBezTo>
                      <a:pt x="5" y="17"/>
                      <a:pt x="5" y="17"/>
                      <a:pt x="5" y="17"/>
                    </a:cubicBezTo>
                    <a:cubicBezTo>
                      <a:pt x="5" y="19"/>
                      <a:pt x="5" y="21"/>
                      <a:pt x="5" y="23"/>
                    </a:cubicBezTo>
                    <a:cubicBezTo>
                      <a:pt x="5" y="26"/>
                      <a:pt x="5" y="28"/>
                      <a:pt x="6" y="31"/>
                    </a:cubicBezTo>
                    <a:cubicBezTo>
                      <a:pt x="6" y="32"/>
                      <a:pt x="7" y="33"/>
                      <a:pt x="7" y="35"/>
                    </a:cubicBezTo>
                    <a:cubicBezTo>
                      <a:pt x="7" y="36"/>
                      <a:pt x="8" y="37"/>
                      <a:pt x="8" y="38"/>
                    </a:cubicBezTo>
                    <a:cubicBezTo>
                      <a:pt x="9" y="40"/>
                      <a:pt x="9" y="41"/>
                      <a:pt x="10" y="42"/>
                    </a:cubicBezTo>
                    <a:cubicBezTo>
                      <a:pt x="11" y="43"/>
                      <a:pt x="11" y="44"/>
                      <a:pt x="12" y="45"/>
                    </a:cubicBezTo>
                    <a:cubicBezTo>
                      <a:pt x="12" y="46"/>
                      <a:pt x="13" y="46"/>
                      <a:pt x="13" y="47"/>
                    </a:cubicBezTo>
                    <a:cubicBezTo>
                      <a:pt x="13" y="47"/>
                      <a:pt x="14" y="47"/>
                      <a:pt x="14" y="48"/>
                    </a:cubicBezTo>
                    <a:cubicBezTo>
                      <a:pt x="14" y="48"/>
                      <a:pt x="14" y="48"/>
                      <a:pt x="14" y="48"/>
                    </a:cubicBezTo>
                    <a:cubicBezTo>
                      <a:pt x="15" y="49"/>
                      <a:pt x="16" y="50"/>
                      <a:pt x="17" y="51"/>
                    </a:cubicBezTo>
                    <a:cubicBezTo>
                      <a:pt x="18" y="53"/>
                      <a:pt x="20" y="55"/>
                      <a:pt x="22" y="56"/>
                    </a:cubicBezTo>
                    <a:cubicBezTo>
                      <a:pt x="24" y="57"/>
                      <a:pt x="25" y="59"/>
                      <a:pt x="27" y="60"/>
                    </a:cubicBezTo>
                    <a:cubicBezTo>
                      <a:pt x="28" y="61"/>
                      <a:pt x="30" y="62"/>
                      <a:pt x="31" y="62"/>
                    </a:cubicBezTo>
                    <a:cubicBezTo>
                      <a:pt x="33" y="63"/>
                      <a:pt x="34" y="64"/>
                      <a:pt x="35" y="64"/>
                    </a:cubicBezTo>
                    <a:cubicBezTo>
                      <a:pt x="37" y="65"/>
                      <a:pt x="38" y="65"/>
                      <a:pt x="38" y="65"/>
                    </a:cubicBezTo>
                    <a:cubicBezTo>
                      <a:pt x="38" y="65"/>
                      <a:pt x="37" y="64"/>
                      <a:pt x="36" y="63"/>
                    </a:cubicBezTo>
                    <a:cubicBezTo>
                      <a:pt x="35" y="62"/>
                      <a:pt x="34" y="61"/>
                      <a:pt x="33" y="60"/>
                    </a:cubicBezTo>
                    <a:cubicBezTo>
                      <a:pt x="32" y="59"/>
                      <a:pt x="31" y="58"/>
                      <a:pt x="30" y="56"/>
                    </a:cubicBezTo>
                    <a:cubicBezTo>
                      <a:pt x="29" y="56"/>
                      <a:pt x="28" y="55"/>
                      <a:pt x="28" y="54"/>
                    </a:cubicBezTo>
                    <a:cubicBezTo>
                      <a:pt x="27" y="54"/>
                      <a:pt x="26" y="53"/>
                      <a:pt x="26" y="52"/>
                    </a:cubicBezTo>
                    <a:cubicBezTo>
                      <a:pt x="24" y="51"/>
                      <a:pt x="23" y="49"/>
                      <a:pt x="22" y="47"/>
                    </a:cubicBezTo>
                    <a:cubicBezTo>
                      <a:pt x="21" y="45"/>
                      <a:pt x="19" y="43"/>
                      <a:pt x="18" y="41"/>
                    </a:cubicBezTo>
                    <a:cubicBezTo>
                      <a:pt x="18" y="40"/>
                      <a:pt x="17" y="39"/>
                      <a:pt x="17" y="38"/>
                    </a:cubicBezTo>
                    <a:cubicBezTo>
                      <a:pt x="16" y="37"/>
                      <a:pt x="16" y="36"/>
                      <a:pt x="15" y="35"/>
                    </a:cubicBezTo>
                    <a:cubicBezTo>
                      <a:pt x="15" y="34"/>
                      <a:pt x="14" y="33"/>
                      <a:pt x="14" y="32"/>
                    </a:cubicBezTo>
                    <a:cubicBezTo>
                      <a:pt x="14" y="31"/>
                      <a:pt x="13" y="30"/>
                      <a:pt x="13" y="29"/>
                    </a:cubicBezTo>
                    <a:cubicBezTo>
                      <a:pt x="12" y="27"/>
                      <a:pt x="12" y="24"/>
                      <a:pt x="12" y="22"/>
                    </a:cubicBezTo>
                    <a:cubicBezTo>
                      <a:pt x="11" y="20"/>
                      <a:pt x="11" y="18"/>
                      <a:pt x="10" y="16"/>
                    </a:cubicBezTo>
                    <a:cubicBezTo>
                      <a:pt x="10" y="16"/>
                      <a:pt x="10" y="16"/>
                      <a:pt x="10" y="16"/>
                    </a:cubicBezTo>
                    <a:cubicBezTo>
                      <a:pt x="10" y="15"/>
                      <a:pt x="9" y="14"/>
                      <a:pt x="9" y="13"/>
                    </a:cubicBezTo>
                    <a:cubicBezTo>
                      <a:pt x="9" y="12"/>
                      <a:pt x="8" y="11"/>
                      <a:pt x="8" y="10"/>
                    </a:cubicBezTo>
                    <a:cubicBezTo>
                      <a:pt x="8" y="9"/>
                      <a:pt x="7" y="8"/>
                      <a:pt x="6" y="7"/>
                    </a:cubicBezTo>
                    <a:cubicBezTo>
                      <a:pt x="6" y="6"/>
                      <a:pt x="6" y="6"/>
                      <a:pt x="6" y="5"/>
                    </a:cubicBezTo>
                    <a:cubicBezTo>
                      <a:pt x="5" y="4"/>
                      <a:pt x="4" y="3"/>
                      <a:pt x="3" y="2"/>
                    </a:cubicBezTo>
                    <a:cubicBezTo>
                      <a:pt x="2" y="1"/>
                      <a:pt x="1" y="1"/>
                      <a:pt x="1" y="0"/>
                    </a:cubicBezTo>
                    <a:cubicBezTo>
                      <a:pt x="0" y="0"/>
                      <a:pt x="0" y="0"/>
                      <a:pt x="0"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5" name="Freeform 680">
                <a:extLst>
                  <a:ext uri="{FF2B5EF4-FFF2-40B4-BE49-F238E27FC236}">
                    <a16:creationId xmlns:a16="http://schemas.microsoft.com/office/drawing/2014/main" id="{13AD4121-9DF6-4BEB-8F0E-0D4B86372E0A}"/>
                  </a:ext>
                </a:extLst>
              </p:cNvPr>
              <p:cNvSpPr>
                <a:spLocks noEditPoints="1"/>
              </p:cNvSpPr>
              <p:nvPr/>
            </p:nvSpPr>
            <p:spPr bwMode="auto">
              <a:xfrm>
                <a:off x="1648" y="2851"/>
                <a:ext cx="43" cy="76"/>
              </a:xfrm>
              <a:custGeom>
                <a:avLst/>
                <a:gdLst>
                  <a:gd name="T0" fmla="*/ 4 w 18"/>
                  <a:gd name="T1" fmla="*/ 31 h 32"/>
                  <a:gd name="T2" fmla="*/ 4 w 18"/>
                  <a:gd name="T3" fmla="*/ 31 h 32"/>
                  <a:gd name="T4" fmla="*/ 4 w 18"/>
                  <a:gd name="T5" fmla="*/ 32 h 32"/>
                  <a:gd name="T6" fmla="*/ 4 w 18"/>
                  <a:gd name="T7" fmla="*/ 31 h 32"/>
                  <a:gd name="T8" fmla="*/ 4 w 18"/>
                  <a:gd name="T9" fmla="*/ 31 h 32"/>
                  <a:gd name="T10" fmla="*/ 4 w 18"/>
                  <a:gd name="T11" fmla="*/ 31 h 32"/>
                  <a:gd name="T12" fmla="*/ 4 w 18"/>
                  <a:gd name="T13" fmla="*/ 31 h 32"/>
                  <a:gd name="T14" fmla="*/ 18 w 18"/>
                  <a:gd name="T15" fmla="*/ 22 h 32"/>
                  <a:gd name="T16" fmla="*/ 18 w 18"/>
                  <a:gd name="T17" fmla="*/ 22 h 32"/>
                  <a:gd name="T18" fmla="*/ 18 w 18"/>
                  <a:gd name="T19" fmla="*/ 22 h 32"/>
                  <a:gd name="T20" fmla="*/ 18 w 18"/>
                  <a:gd name="T21" fmla="*/ 22 h 32"/>
                  <a:gd name="T22" fmla="*/ 0 w 18"/>
                  <a:gd name="T23" fmla="*/ 0 h 32"/>
                  <a:gd name="T24" fmla="*/ 0 w 18"/>
                  <a:gd name="T25" fmla="*/ 0 h 32"/>
                  <a:gd name="T26" fmla="*/ 0 w 18"/>
                  <a:gd name="T27" fmla="*/ 0 h 32"/>
                  <a:gd name="T28" fmla="*/ 0 w 18"/>
                  <a:gd name="T29" fmla="*/ 0 h 32"/>
                  <a:gd name="T30" fmla="*/ 0 w 18"/>
                  <a:gd name="T31" fmla="*/ 0 h 32"/>
                  <a:gd name="T32" fmla="*/ 0 w 18"/>
                  <a:gd name="T33" fmla="*/ 0 h 32"/>
                  <a:gd name="T34" fmla="*/ 0 w 18"/>
                  <a:gd name="T35" fmla="*/ 0 h 32"/>
                  <a:gd name="T36" fmla="*/ 0 w 18"/>
                  <a:gd name="T37" fmla="*/ 0 h 32"/>
                  <a:gd name="T38" fmla="*/ 0 w 18"/>
                  <a:gd name="T39" fmla="*/ 0 h 32"/>
                  <a:gd name="T40" fmla="*/ 0 w 18"/>
                  <a:gd name="T4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32">
                    <a:moveTo>
                      <a:pt x="4" y="31"/>
                    </a:moveTo>
                    <a:cubicBezTo>
                      <a:pt x="4" y="31"/>
                      <a:pt x="4" y="31"/>
                      <a:pt x="4" y="31"/>
                    </a:cubicBezTo>
                    <a:cubicBezTo>
                      <a:pt x="4" y="31"/>
                      <a:pt x="4" y="32"/>
                      <a:pt x="4" y="32"/>
                    </a:cubicBezTo>
                    <a:cubicBezTo>
                      <a:pt x="4" y="31"/>
                      <a:pt x="4" y="31"/>
                      <a:pt x="4" y="31"/>
                    </a:cubicBezTo>
                    <a:cubicBezTo>
                      <a:pt x="4" y="31"/>
                      <a:pt x="4" y="31"/>
                      <a:pt x="4" y="31"/>
                    </a:cubicBezTo>
                    <a:cubicBezTo>
                      <a:pt x="4" y="31"/>
                      <a:pt x="4" y="31"/>
                      <a:pt x="4" y="31"/>
                    </a:cubicBezTo>
                    <a:cubicBezTo>
                      <a:pt x="4" y="31"/>
                      <a:pt x="4" y="31"/>
                      <a:pt x="4" y="31"/>
                    </a:cubicBezTo>
                    <a:moveTo>
                      <a:pt x="18" y="22"/>
                    </a:moveTo>
                    <a:cubicBezTo>
                      <a:pt x="18" y="22"/>
                      <a:pt x="18" y="22"/>
                      <a:pt x="18" y="22"/>
                    </a:cubicBezTo>
                    <a:cubicBezTo>
                      <a:pt x="18" y="22"/>
                      <a:pt x="18" y="22"/>
                      <a:pt x="18" y="22"/>
                    </a:cubicBezTo>
                    <a:cubicBezTo>
                      <a:pt x="18" y="22"/>
                      <a:pt x="18" y="22"/>
                      <a:pt x="18" y="22"/>
                    </a:cubicBezTo>
                    <a:moveTo>
                      <a:pt x="0" y="0"/>
                    </a:moveTo>
                    <a:cubicBezTo>
                      <a:pt x="0" y="0"/>
                      <a:pt x="0" y="0"/>
                      <a:pt x="0" y="0"/>
                    </a:cubicBezTo>
                    <a:cubicBezTo>
                      <a:pt x="0" y="0"/>
                      <a:pt x="0" y="0"/>
                      <a:pt x="0" y="0"/>
                    </a:cubicBezTo>
                    <a:cubicBezTo>
                      <a:pt x="0" y="0"/>
                      <a:pt x="0" y="0"/>
                      <a:pt x="0" y="0"/>
                    </a:cubicBezTo>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6" name="Freeform 681">
                <a:extLst>
                  <a:ext uri="{FF2B5EF4-FFF2-40B4-BE49-F238E27FC236}">
                    <a16:creationId xmlns:a16="http://schemas.microsoft.com/office/drawing/2014/main" id="{71D8C7C9-763D-43B1-90F5-29EE391F7168}"/>
                  </a:ext>
                </a:extLst>
              </p:cNvPr>
              <p:cNvSpPr>
                <a:spLocks noEditPoints="1"/>
              </p:cNvSpPr>
              <p:nvPr/>
            </p:nvSpPr>
            <p:spPr bwMode="auto">
              <a:xfrm>
                <a:off x="1448" y="2732"/>
                <a:ext cx="15" cy="14"/>
              </a:xfrm>
              <a:custGeom>
                <a:avLst/>
                <a:gdLst>
                  <a:gd name="T0" fmla="*/ 2 w 6"/>
                  <a:gd name="T1" fmla="*/ 6 h 6"/>
                  <a:gd name="T2" fmla="*/ 2 w 6"/>
                  <a:gd name="T3" fmla="*/ 6 h 6"/>
                  <a:gd name="T4" fmla="*/ 2 w 6"/>
                  <a:gd name="T5" fmla="*/ 6 h 6"/>
                  <a:gd name="T6" fmla="*/ 2 w 6"/>
                  <a:gd name="T7" fmla="*/ 6 h 6"/>
                  <a:gd name="T8" fmla="*/ 2 w 6"/>
                  <a:gd name="T9" fmla="*/ 6 h 6"/>
                  <a:gd name="T10" fmla="*/ 6 w 6"/>
                  <a:gd name="T11" fmla="*/ 0 h 6"/>
                  <a:gd name="T12" fmla="*/ 6 w 6"/>
                  <a:gd name="T13" fmla="*/ 0 h 6"/>
                  <a:gd name="T14" fmla="*/ 5 w 6"/>
                  <a:gd name="T15" fmla="*/ 2 h 6"/>
                  <a:gd name="T16" fmla="*/ 5 w 6"/>
                  <a:gd name="T17" fmla="*/ 3 h 6"/>
                  <a:gd name="T18" fmla="*/ 5 w 6"/>
                  <a:gd name="T19" fmla="*/ 4 h 6"/>
                  <a:gd name="T20" fmla="*/ 5 w 6"/>
                  <a:gd name="T21" fmla="*/ 4 h 6"/>
                  <a:gd name="T22" fmla="*/ 6 w 6"/>
                  <a:gd name="T23" fmla="*/ 2 h 6"/>
                  <a:gd name="T24" fmla="*/ 6 w 6"/>
                  <a:gd name="T25" fmla="*/ 0 h 6"/>
                  <a:gd name="T26" fmla="*/ 6 w 6"/>
                  <a:gd name="T27" fmla="*/ 0 h 6"/>
                  <a:gd name="T28" fmla="*/ 4 w 6"/>
                  <a:gd name="T29" fmla="*/ 0 h 6"/>
                  <a:gd name="T30" fmla="*/ 1 w 6"/>
                  <a:gd name="T31" fmla="*/ 2 h 6"/>
                  <a:gd name="T32" fmla="*/ 2 w 6"/>
                  <a:gd name="T33" fmla="*/ 6 h 6"/>
                  <a:gd name="T34" fmla="*/ 2 w 6"/>
                  <a:gd name="T35" fmla="*/ 6 h 6"/>
                  <a:gd name="T36" fmla="*/ 2 w 6"/>
                  <a:gd name="T37" fmla="*/ 6 h 6"/>
                  <a:gd name="T38" fmla="*/ 2 w 6"/>
                  <a:gd name="T39" fmla="*/ 6 h 6"/>
                  <a:gd name="T40" fmla="*/ 2 w 6"/>
                  <a:gd name="T41" fmla="*/ 6 h 6"/>
                  <a:gd name="T42" fmla="*/ 2 w 6"/>
                  <a:gd name="T43" fmla="*/ 6 h 6"/>
                  <a:gd name="T44" fmla="*/ 2 w 6"/>
                  <a:gd name="T45" fmla="*/ 6 h 6"/>
                  <a:gd name="T46" fmla="*/ 2 w 6"/>
                  <a:gd name="T47" fmla="*/ 6 h 6"/>
                  <a:gd name="T48" fmla="*/ 2 w 6"/>
                  <a:gd name="T49" fmla="*/ 6 h 6"/>
                  <a:gd name="T50" fmla="*/ 2 w 6"/>
                  <a:gd name="T51" fmla="*/ 6 h 6"/>
                  <a:gd name="T52" fmla="*/ 2 w 6"/>
                  <a:gd name="T53" fmla="*/ 6 h 6"/>
                  <a:gd name="T54" fmla="*/ 2 w 6"/>
                  <a:gd name="T55" fmla="*/ 6 h 6"/>
                  <a:gd name="T56" fmla="*/ 2 w 6"/>
                  <a:gd name="T57" fmla="*/ 6 h 6"/>
                  <a:gd name="T58" fmla="*/ 2 w 6"/>
                  <a:gd name="T59" fmla="*/ 5 h 6"/>
                  <a:gd name="T60" fmla="*/ 3 w 6"/>
                  <a:gd name="T61" fmla="*/ 4 h 6"/>
                  <a:gd name="T62" fmla="*/ 4 w 6"/>
                  <a:gd name="T63" fmla="*/ 2 h 6"/>
                  <a:gd name="T64" fmla="*/ 4 w 6"/>
                  <a:gd name="T6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 h="6">
                    <a:moveTo>
                      <a:pt x="2" y="6"/>
                    </a:moveTo>
                    <a:cubicBezTo>
                      <a:pt x="2" y="6"/>
                      <a:pt x="2" y="6"/>
                      <a:pt x="2" y="6"/>
                    </a:cubicBezTo>
                    <a:cubicBezTo>
                      <a:pt x="2" y="6"/>
                      <a:pt x="2" y="6"/>
                      <a:pt x="2" y="6"/>
                    </a:cubicBezTo>
                    <a:cubicBezTo>
                      <a:pt x="2" y="6"/>
                      <a:pt x="2" y="6"/>
                      <a:pt x="2" y="6"/>
                    </a:cubicBezTo>
                    <a:cubicBezTo>
                      <a:pt x="2" y="6"/>
                      <a:pt x="2" y="6"/>
                      <a:pt x="2" y="6"/>
                    </a:cubicBezTo>
                    <a:moveTo>
                      <a:pt x="6" y="0"/>
                    </a:moveTo>
                    <a:cubicBezTo>
                      <a:pt x="6" y="0"/>
                      <a:pt x="6" y="0"/>
                      <a:pt x="6" y="0"/>
                    </a:cubicBezTo>
                    <a:cubicBezTo>
                      <a:pt x="5" y="2"/>
                      <a:pt x="5" y="2"/>
                      <a:pt x="5" y="2"/>
                    </a:cubicBezTo>
                    <a:cubicBezTo>
                      <a:pt x="5" y="3"/>
                      <a:pt x="5" y="3"/>
                      <a:pt x="5" y="3"/>
                    </a:cubicBezTo>
                    <a:cubicBezTo>
                      <a:pt x="5" y="4"/>
                      <a:pt x="5" y="4"/>
                      <a:pt x="5" y="4"/>
                    </a:cubicBezTo>
                    <a:cubicBezTo>
                      <a:pt x="5" y="4"/>
                      <a:pt x="5" y="4"/>
                      <a:pt x="5" y="4"/>
                    </a:cubicBezTo>
                    <a:cubicBezTo>
                      <a:pt x="6" y="4"/>
                      <a:pt x="6" y="3"/>
                      <a:pt x="6" y="2"/>
                    </a:cubicBezTo>
                    <a:cubicBezTo>
                      <a:pt x="6" y="1"/>
                      <a:pt x="6" y="1"/>
                      <a:pt x="6" y="0"/>
                    </a:cubicBezTo>
                    <a:cubicBezTo>
                      <a:pt x="6" y="0"/>
                      <a:pt x="6" y="0"/>
                      <a:pt x="6" y="0"/>
                    </a:cubicBezTo>
                    <a:moveTo>
                      <a:pt x="4" y="0"/>
                    </a:moveTo>
                    <a:cubicBezTo>
                      <a:pt x="3" y="0"/>
                      <a:pt x="2" y="1"/>
                      <a:pt x="1" y="2"/>
                    </a:cubicBezTo>
                    <a:cubicBezTo>
                      <a:pt x="0" y="3"/>
                      <a:pt x="1" y="5"/>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6"/>
                      <a:pt x="2" y="6"/>
                      <a:pt x="2" y="6"/>
                    </a:cubicBezTo>
                    <a:cubicBezTo>
                      <a:pt x="2" y="5"/>
                      <a:pt x="2" y="5"/>
                      <a:pt x="2" y="5"/>
                    </a:cubicBezTo>
                    <a:cubicBezTo>
                      <a:pt x="3" y="4"/>
                      <a:pt x="3" y="4"/>
                      <a:pt x="3" y="4"/>
                    </a:cubicBezTo>
                    <a:cubicBezTo>
                      <a:pt x="4" y="2"/>
                      <a:pt x="4" y="2"/>
                      <a:pt x="4" y="2"/>
                    </a:cubicBezTo>
                    <a:cubicBezTo>
                      <a:pt x="4" y="0"/>
                      <a:pt x="4" y="0"/>
                      <a:pt x="4"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7" name="Freeform 682">
                <a:extLst>
                  <a:ext uri="{FF2B5EF4-FFF2-40B4-BE49-F238E27FC236}">
                    <a16:creationId xmlns:a16="http://schemas.microsoft.com/office/drawing/2014/main" id="{C24B2608-8F0E-4B6E-8F6D-D1E5DA6405C8}"/>
                  </a:ext>
                </a:extLst>
              </p:cNvPr>
              <p:cNvSpPr>
                <a:spLocks/>
              </p:cNvSpPr>
              <p:nvPr/>
            </p:nvSpPr>
            <p:spPr bwMode="auto">
              <a:xfrm>
                <a:off x="1458" y="2748"/>
                <a:ext cx="2" cy="0"/>
              </a:xfrm>
              <a:custGeom>
                <a:avLst/>
                <a:gdLst>
                  <a:gd name="T0" fmla="*/ 0 w 2"/>
                  <a:gd name="T1" fmla="*/ 0 w 2"/>
                  <a:gd name="T2" fmla="*/ 2 w 2"/>
                  <a:gd name="T3" fmla="*/ 2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2" y="0"/>
                    </a:lnTo>
                    <a:lnTo>
                      <a:pt x="2" y="0"/>
                    </a:lnTo>
                    <a:lnTo>
                      <a:pt x="2" y="0"/>
                    </a:lnTo>
                    <a:lnTo>
                      <a:pt x="2" y="0"/>
                    </a:lnTo>
                    <a:lnTo>
                      <a:pt x="0" y="0"/>
                    </a:lnTo>
                    <a:close/>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8" name="Freeform 683">
                <a:extLst>
                  <a:ext uri="{FF2B5EF4-FFF2-40B4-BE49-F238E27FC236}">
                    <a16:creationId xmlns:a16="http://schemas.microsoft.com/office/drawing/2014/main" id="{C74B4E9B-BF74-47B0-A6F5-43ED4D159CF4}"/>
                  </a:ext>
                </a:extLst>
              </p:cNvPr>
              <p:cNvSpPr>
                <a:spLocks/>
              </p:cNvSpPr>
              <p:nvPr/>
            </p:nvSpPr>
            <p:spPr bwMode="auto">
              <a:xfrm>
                <a:off x="1458" y="2748"/>
                <a:ext cx="2" cy="0"/>
              </a:xfrm>
              <a:custGeom>
                <a:avLst/>
                <a:gdLst>
                  <a:gd name="T0" fmla="*/ 0 w 2"/>
                  <a:gd name="T1" fmla="*/ 0 w 2"/>
                  <a:gd name="T2" fmla="*/ 2 w 2"/>
                  <a:gd name="T3" fmla="*/ 2 w 2"/>
                  <a:gd name="T4" fmla="*/ 2 w 2"/>
                  <a:gd name="T5" fmla="*/ 2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lnTo>
                      <a:pt x="0" y="0"/>
                    </a:lnTo>
                    <a:lnTo>
                      <a:pt x="2" y="0"/>
                    </a:lnTo>
                    <a:lnTo>
                      <a:pt x="2" y="0"/>
                    </a:lnTo>
                    <a:lnTo>
                      <a:pt x="2" y="0"/>
                    </a:lnTo>
                    <a:lnTo>
                      <a:pt x="2"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9" name="Freeform 684">
                <a:extLst>
                  <a:ext uri="{FF2B5EF4-FFF2-40B4-BE49-F238E27FC236}">
                    <a16:creationId xmlns:a16="http://schemas.microsoft.com/office/drawing/2014/main" id="{731642DF-6053-43E9-ABC5-416A3019398C}"/>
                  </a:ext>
                </a:extLst>
              </p:cNvPr>
              <p:cNvSpPr>
                <a:spLocks noEditPoints="1"/>
              </p:cNvSpPr>
              <p:nvPr/>
            </p:nvSpPr>
            <p:spPr bwMode="auto">
              <a:xfrm>
                <a:off x="1456" y="2751"/>
                <a:ext cx="2" cy="24"/>
              </a:xfrm>
              <a:custGeom>
                <a:avLst/>
                <a:gdLst>
                  <a:gd name="T0" fmla="*/ 0 w 1"/>
                  <a:gd name="T1" fmla="*/ 10 h 10"/>
                  <a:gd name="T2" fmla="*/ 0 w 1"/>
                  <a:gd name="T3" fmla="*/ 10 h 10"/>
                  <a:gd name="T4" fmla="*/ 0 w 1"/>
                  <a:gd name="T5" fmla="*/ 10 h 10"/>
                  <a:gd name="T6" fmla="*/ 0 w 1"/>
                  <a:gd name="T7" fmla="*/ 10 h 10"/>
                  <a:gd name="T8" fmla="*/ 0 w 1"/>
                  <a:gd name="T9" fmla="*/ 10 h 10"/>
                  <a:gd name="T10" fmla="*/ 0 w 1"/>
                  <a:gd name="T11" fmla="*/ 4 h 10"/>
                  <a:gd name="T12" fmla="*/ 0 w 1"/>
                  <a:gd name="T13" fmla="*/ 4 h 10"/>
                  <a:gd name="T14" fmla="*/ 0 w 1"/>
                  <a:gd name="T15" fmla="*/ 4 h 10"/>
                  <a:gd name="T16" fmla="*/ 0 w 1"/>
                  <a:gd name="T17" fmla="*/ 4 h 10"/>
                  <a:gd name="T18" fmla="*/ 0 w 1"/>
                  <a:gd name="T19" fmla="*/ 4 h 10"/>
                  <a:gd name="T20" fmla="*/ 0 w 1"/>
                  <a:gd name="T21" fmla="*/ 4 h 10"/>
                  <a:gd name="T22" fmla="*/ 0 w 1"/>
                  <a:gd name="T23" fmla="*/ 4 h 10"/>
                  <a:gd name="T24" fmla="*/ 0 w 1"/>
                  <a:gd name="T25" fmla="*/ 4 h 10"/>
                  <a:gd name="T26" fmla="*/ 0 w 1"/>
                  <a:gd name="T27" fmla="*/ 2 h 10"/>
                  <a:gd name="T28" fmla="*/ 0 w 1"/>
                  <a:gd name="T29" fmla="*/ 2 h 10"/>
                  <a:gd name="T30" fmla="*/ 0 w 1"/>
                  <a:gd name="T31" fmla="*/ 2 h 10"/>
                  <a:gd name="T32" fmla="*/ 0 w 1"/>
                  <a:gd name="T33" fmla="*/ 2 h 10"/>
                  <a:gd name="T34" fmla="*/ 1 w 1"/>
                  <a:gd name="T35" fmla="*/ 0 h 10"/>
                  <a:gd name="T36" fmla="*/ 1 w 1"/>
                  <a:gd name="T37" fmla="*/ 0 h 10"/>
                  <a:gd name="T38" fmla="*/ 0 w 1"/>
                  <a:gd name="T39" fmla="*/ 2 h 10"/>
                  <a:gd name="T40" fmla="*/ 0 w 1"/>
                  <a:gd name="T41" fmla="*/ 2 h 10"/>
                  <a:gd name="T42" fmla="*/ 0 w 1"/>
                  <a:gd name="T43" fmla="*/ 1 h 10"/>
                  <a:gd name="T44" fmla="*/ 0 w 1"/>
                  <a:gd name="T45" fmla="*/ 2 h 10"/>
                  <a:gd name="T46" fmla="*/ 0 w 1"/>
                  <a:gd name="T47" fmla="*/ 2 h 10"/>
                  <a:gd name="T48" fmla="*/ 1 w 1"/>
                  <a:gd name="T49" fmla="*/ 2 h 10"/>
                  <a:gd name="T50" fmla="*/ 1 w 1"/>
                  <a:gd name="T51" fmla="*/ 2 h 10"/>
                  <a:gd name="T52" fmla="*/ 1 w 1"/>
                  <a:gd name="T53" fmla="*/ 1 h 10"/>
                  <a:gd name="T54" fmla="*/ 1 w 1"/>
                  <a:gd name="T55" fmla="*/ 0 h 10"/>
                  <a:gd name="T56" fmla="*/ 1 w 1"/>
                  <a:gd name="T5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 h="10">
                    <a:moveTo>
                      <a:pt x="0" y="10"/>
                    </a:moveTo>
                    <a:cubicBezTo>
                      <a:pt x="0" y="10"/>
                      <a:pt x="0" y="10"/>
                      <a:pt x="0" y="10"/>
                    </a:cubicBezTo>
                    <a:cubicBezTo>
                      <a:pt x="0" y="10"/>
                      <a:pt x="0" y="10"/>
                      <a:pt x="0" y="10"/>
                    </a:cubicBezTo>
                    <a:cubicBezTo>
                      <a:pt x="0" y="10"/>
                      <a:pt x="0" y="10"/>
                      <a:pt x="0" y="10"/>
                    </a:cubicBezTo>
                    <a:cubicBezTo>
                      <a:pt x="0" y="10"/>
                      <a:pt x="0" y="10"/>
                      <a:pt x="0" y="10"/>
                    </a:cubicBezTo>
                    <a:moveTo>
                      <a:pt x="0" y="4"/>
                    </a:moveTo>
                    <a:cubicBezTo>
                      <a:pt x="0" y="4"/>
                      <a:pt x="0" y="4"/>
                      <a:pt x="0" y="4"/>
                    </a:cubicBezTo>
                    <a:cubicBezTo>
                      <a:pt x="0" y="4"/>
                      <a:pt x="0" y="4"/>
                      <a:pt x="0" y="4"/>
                    </a:cubicBezTo>
                    <a:moveTo>
                      <a:pt x="0" y="4"/>
                    </a:moveTo>
                    <a:cubicBezTo>
                      <a:pt x="0" y="4"/>
                      <a:pt x="0" y="4"/>
                      <a:pt x="0" y="4"/>
                    </a:cubicBezTo>
                    <a:cubicBezTo>
                      <a:pt x="0" y="4"/>
                      <a:pt x="0" y="4"/>
                      <a:pt x="0" y="4"/>
                    </a:cubicBezTo>
                    <a:cubicBezTo>
                      <a:pt x="0" y="4"/>
                      <a:pt x="0" y="4"/>
                      <a:pt x="0" y="4"/>
                    </a:cubicBezTo>
                    <a:cubicBezTo>
                      <a:pt x="0" y="4"/>
                      <a:pt x="0" y="4"/>
                      <a:pt x="0" y="4"/>
                    </a:cubicBezTo>
                    <a:moveTo>
                      <a:pt x="0" y="2"/>
                    </a:moveTo>
                    <a:cubicBezTo>
                      <a:pt x="0" y="2"/>
                      <a:pt x="0" y="2"/>
                      <a:pt x="0" y="2"/>
                    </a:cubicBezTo>
                    <a:cubicBezTo>
                      <a:pt x="0" y="2"/>
                      <a:pt x="0" y="2"/>
                      <a:pt x="0" y="2"/>
                    </a:cubicBezTo>
                    <a:cubicBezTo>
                      <a:pt x="0" y="2"/>
                      <a:pt x="0" y="2"/>
                      <a:pt x="0" y="2"/>
                    </a:cubicBezTo>
                    <a:moveTo>
                      <a:pt x="1" y="0"/>
                    </a:moveTo>
                    <a:cubicBezTo>
                      <a:pt x="1" y="0"/>
                      <a:pt x="1" y="0"/>
                      <a:pt x="1" y="0"/>
                    </a:cubicBezTo>
                    <a:cubicBezTo>
                      <a:pt x="0" y="2"/>
                      <a:pt x="0" y="2"/>
                      <a:pt x="0" y="2"/>
                    </a:cubicBezTo>
                    <a:cubicBezTo>
                      <a:pt x="0" y="2"/>
                      <a:pt x="0" y="2"/>
                      <a:pt x="0" y="2"/>
                    </a:cubicBezTo>
                    <a:cubicBezTo>
                      <a:pt x="0" y="1"/>
                      <a:pt x="0" y="1"/>
                      <a:pt x="0" y="1"/>
                    </a:cubicBezTo>
                    <a:cubicBezTo>
                      <a:pt x="0" y="2"/>
                      <a:pt x="0" y="2"/>
                      <a:pt x="0" y="2"/>
                    </a:cubicBezTo>
                    <a:cubicBezTo>
                      <a:pt x="0" y="2"/>
                      <a:pt x="0" y="2"/>
                      <a:pt x="0" y="2"/>
                    </a:cubicBezTo>
                    <a:cubicBezTo>
                      <a:pt x="0" y="2"/>
                      <a:pt x="0" y="2"/>
                      <a:pt x="1" y="2"/>
                    </a:cubicBezTo>
                    <a:cubicBezTo>
                      <a:pt x="1" y="2"/>
                      <a:pt x="1" y="2"/>
                      <a:pt x="1" y="2"/>
                    </a:cubicBezTo>
                    <a:cubicBezTo>
                      <a:pt x="1" y="1"/>
                      <a:pt x="1" y="1"/>
                      <a:pt x="1" y="1"/>
                    </a:cubicBezTo>
                    <a:cubicBezTo>
                      <a:pt x="1" y="0"/>
                      <a:pt x="1" y="0"/>
                      <a:pt x="1" y="0"/>
                    </a:cubicBezTo>
                    <a:cubicBezTo>
                      <a:pt x="1" y="0"/>
                      <a:pt x="1" y="0"/>
                      <a:pt x="1"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0" name="Freeform 685">
                <a:extLst>
                  <a:ext uri="{FF2B5EF4-FFF2-40B4-BE49-F238E27FC236}">
                    <a16:creationId xmlns:a16="http://schemas.microsoft.com/office/drawing/2014/main" id="{D4DDBC0A-6FEB-4BD4-B8B9-FB89798B08F1}"/>
                  </a:ext>
                </a:extLst>
              </p:cNvPr>
              <p:cNvSpPr>
                <a:spLocks noEditPoints="1"/>
              </p:cNvSpPr>
              <p:nvPr/>
            </p:nvSpPr>
            <p:spPr bwMode="auto">
              <a:xfrm>
                <a:off x="1420" y="2706"/>
                <a:ext cx="76" cy="166"/>
              </a:xfrm>
              <a:custGeom>
                <a:avLst/>
                <a:gdLst>
                  <a:gd name="T0" fmla="*/ 19 w 32"/>
                  <a:gd name="T1" fmla="*/ 48 h 70"/>
                  <a:gd name="T2" fmla="*/ 0 w 32"/>
                  <a:gd name="T3" fmla="*/ 38 h 70"/>
                  <a:gd name="T4" fmla="*/ 0 w 32"/>
                  <a:gd name="T5" fmla="*/ 39 h 70"/>
                  <a:gd name="T6" fmla="*/ 2 w 32"/>
                  <a:gd name="T7" fmla="*/ 47 h 70"/>
                  <a:gd name="T8" fmla="*/ 2 w 32"/>
                  <a:gd name="T9" fmla="*/ 47 h 70"/>
                  <a:gd name="T10" fmla="*/ 6 w 32"/>
                  <a:gd name="T11" fmla="*/ 55 h 70"/>
                  <a:gd name="T12" fmla="*/ 11 w 32"/>
                  <a:gd name="T13" fmla="*/ 60 h 70"/>
                  <a:gd name="T14" fmla="*/ 15 w 32"/>
                  <a:gd name="T15" fmla="*/ 64 h 70"/>
                  <a:gd name="T16" fmla="*/ 15 w 32"/>
                  <a:gd name="T17" fmla="*/ 65 h 70"/>
                  <a:gd name="T18" fmla="*/ 17 w 32"/>
                  <a:gd name="T19" fmla="*/ 66 h 70"/>
                  <a:gd name="T20" fmla="*/ 23 w 32"/>
                  <a:gd name="T21" fmla="*/ 69 h 70"/>
                  <a:gd name="T22" fmla="*/ 12 w 32"/>
                  <a:gd name="T23" fmla="*/ 60 h 70"/>
                  <a:gd name="T24" fmla="*/ 31 w 32"/>
                  <a:gd name="T25" fmla="*/ 61 h 70"/>
                  <a:gd name="T26" fmla="*/ 23 w 32"/>
                  <a:gd name="T27" fmla="*/ 50 h 70"/>
                  <a:gd name="T28" fmla="*/ 23 w 32"/>
                  <a:gd name="T29" fmla="*/ 50 h 70"/>
                  <a:gd name="T30" fmla="*/ 23 w 32"/>
                  <a:gd name="T31" fmla="*/ 49 h 70"/>
                  <a:gd name="T32" fmla="*/ 22 w 32"/>
                  <a:gd name="T33" fmla="*/ 47 h 70"/>
                  <a:gd name="T34" fmla="*/ 22 w 32"/>
                  <a:gd name="T35" fmla="*/ 46 h 70"/>
                  <a:gd name="T36" fmla="*/ 16 w 32"/>
                  <a:gd name="T37" fmla="*/ 41 h 70"/>
                  <a:gd name="T38" fmla="*/ 20 w 32"/>
                  <a:gd name="T39" fmla="*/ 54 h 70"/>
                  <a:gd name="T40" fmla="*/ 23 w 32"/>
                  <a:gd name="T41" fmla="*/ 62 h 70"/>
                  <a:gd name="T42" fmla="*/ 12 w 32"/>
                  <a:gd name="T43" fmla="*/ 51 h 70"/>
                  <a:gd name="T44" fmla="*/ 15 w 32"/>
                  <a:gd name="T45" fmla="*/ 36 h 70"/>
                  <a:gd name="T46" fmla="*/ 19 w 32"/>
                  <a:gd name="T47" fmla="*/ 33 h 70"/>
                  <a:gd name="T48" fmla="*/ 19 w 32"/>
                  <a:gd name="T49" fmla="*/ 21 h 70"/>
                  <a:gd name="T50" fmla="*/ 19 w 32"/>
                  <a:gd name="T51" fmla="*/ 19 h 70"/>
                  <a:gd name="T52" fmla="*/ 17 w 32"/>
                  <a:gd name="T53" fmla="*/ 17 h 70"/>
                  <a:gd name="T54" fmla="*/ 19 w 32"/>
                  <a:gd name="T55" fmla="*/ 19 h 70"/>
                  <a:gd name="T56" fmla="*/ 16 w 32"/>
                  <a:gd name="T57" fmla="*/ 19 h 70"/>
                  <a:gd name="T58" fmla="*/ 17 w 32"/>
                  <a:gd name="T59" fmla="*/ 21 h 70"/>
                  <a:gd name="T60" fmla="*/ 15 w 32"/>
                  <a:gd name="T61" fmla="*/ 23 h 70"/>
                  <a:gd name="T62" fmla="*/ 15 w 32"/>
                  <a:gd name="T63" fmla="*/ 38 h 70"/>
                  <a:gd name="T64" fmla="*/ 19 w 32"/>
                  <a:gd name="T65" fmla="*/ 36 h 70"/>
                  <a:gd name="T66" fmla="*/ 19 w 32"/>
                  <a:gd name="T67" fmla="*/ 36 h 70"/>
                  <a:gd name="T68" fmla="*/ 19 w 32"/>
                  <a:gd name="T69" fmla="*/ 33 h 70"/>
                  <a:gd name="T70" fmla="*/ 19 w 32"/>
                  <a:gd name="T71" fmla="*/ 33 h 70"/>
                  <a:gd name="T72" fmla="*/ 18 w 32"/>
                  <a:gd name="T73" fmla="*/ 28 h 70"/>
                  <a:gd name="T74" fmla="*/ 19 w 32"/>
                  <a:gd name="T75" fmla="*/ 21 h 70"/>
                  <a:gd name="T76" fmla="*/ 19 w 32"/>
                  <a:gd name="T77" fmla="*/ 19 h 70"/>
                  <a:gd name="T78" fmla="*/ 18 w 32"/>
                  <a:gd name="T79" fmla="*/ 15 h 70"/>
                  <a:gd name="T80" fmla="*/ 10 w 32"/>
                  <a:gd name="T81" fmla="*/ 3 h 70"/>
                  <a:gd name="T82" fmla="*/ 9 w 32"/>
                  <a:gd name="T83" fmla="*/ 5 h 70"/>
                  <a:gd name="T84" fmla="*/ 9 w 32"/>
                  <a:gd name="T85" fmla="*/ 5 h 70"/>
                  <a:gd name="T86" fmla="*/ 8 w 32"/>
                  <a:gd name="T87" fmla="*/ 7 h 70"/>
                  <a:gd name="T88" fmla="*/ 8 w 32"/>
                  <a:gd name="T89" fmla="*/ 7 h 70"/>
                  <a:gd name="T90" fmla="*/ 7 w 32"/>
                  <a:gd name="T91" fmla="*/ 9 h 70"/>
                  <a:gd name="T92" fmla="*/ 3 w 32"/>
                  <a:gd name="T93" fmla="*/ 16 h 70"/>
                  <a:gd name="T94" fmla="*/ 3 w 32"/>
                  <a:gd name="T95" fmla="*/ 17 h 70"/>
                  <a:gd name="T96" fmla="*/ 2 w 32"/>
                  <a:gd name="T97" fmla="*/ 19 h 70"/>
                  <a:gd name="T98" fmla="*/ 0 w 32"/>
                  <a:gd name="T99" fmla="*/ 27 h 70"/>
                  <a:gd name="T100" fmla="*/ 0 w 32"/>
                  <a:gd name="T101" fmla="*/ 29 h 70"/>
                  <a:gd name="T102" fmla="*/ 0 w 32"/>
                  <a:gd name="T103" fmla="*/ 31 h 70"/>
                  <a:gd name="T104" fmla="*/ 7 w 32"/>
                  <a:gd name="T105" fmla="*/ 29 h 70"/>
                  <a:gd name="T106" fmla="*/ 9 w 32"/>
                  <a:gd name="T107" fmla="*/ 17 h 70"/>
                  <a:gd name="T108" fmla="*/ 14 w 32"/>
                  <a:gd name="T10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 h="70">
                    <a:moveTo>
                      <a:pt x="19" y="48"/>
                    </a:moveTo>
                    <a:cubicBezTo>
                      <a:pt x="19" y="48"/>
                      <a:pt x="19" y="48"/>
                      <a:pt x="19" y="48"/>
                    </a:cubicBezTo>
                    <a:cubicBezTo>
                      <a:pt x="19" y="48"/>
                      <a:pt x="19" y="48"/>
                      <a:pt x="19" y="48"/>
                    </a:cubicBezTo>
                    <a:cubicBezTo>
                      <a:pt x="19" y="48"/>
                      <a:pt x="19" y="48"/>
                      <a:pt x="19" y="48"/>
                    </a:cubicBezTo>
                    <a:moveTo>
                      <a:pt x="0" y="36"/>
                    </a:moveTo>
                    <a:cubicBezTo>
                      <a:pt x="0" y="36"/>
                      <a:pt x="0" y="36"/>
                      <a:pt x="0" y="36"/>
                    </a:cubicBezTo>
                    <a:cubicBezTo>
                      <a:pt x="0" y="38"/>
                      <a:pt x="0" y="38"/>
                      <a:pt x="0" y="38"/>
                    </a:cubicBezTo>
                    <a:cubicBezTo>
                      <a:pt x="0" y="38"/>
                      <a:pt x="0" y="38"/>
                      <a:pt x="0" y="38"/>
                    </a:cubicBezTo>
                    <a:cubicBezTo>
                      <a:pt x="0" y="38"/>
                      <a:pt x="0" y="38"/>
                      <a:pt x="0" y="38"/>
                    </a:cubicBezTo>
                    <a:cubicBezTo>
                      <a:pt x="0" y="38"/>
                      <a:pt x="0" y="38"/>
                      <a:pt x="0" y="38"/>
                    </a:cubicBezTo>
                    <a:cubicBezTo>
                      <a:pt x="0" y="39"/>
                      <a:pt x="0" y="39"/>
                      <a:pt x="0" y="39"/>
                    </a:cubicBezTo>
                    <a:cubicBezTo>
                      <a:pt x="0" y="39"/>
                      <a:pt x="0" y="39"/>
                      <a:pt x="0" y="39"/>
                    </a:cubicBezTo>
                    <a:cubicBezTo>
                      <a:pt x="0" y="41"/>
                      <a:pt x="1" y="42"/>
                      <a:pt x="1" y="43"/>
                    </a:cubicBezTo>
                    <a:cubicBezTo>
                      <a:pt x="1" y="44"/>
                      <a:pt x="1" y="44"/>
                      <a:pt x="2" y="45"/>
                    </a:cubicBezTo>
                    <a:cubicBezTo>
                      <a:pt x="2" y="46"/>
                      <a:pt x="2" y="46"/>
                      <a:pt x="2" y="46"/>
                    </a:cubicBezTo>
                    <a:cubicBezTo>
                      <a:pt x="2" y="47"/>
                      <a:pt x="2" y="47"/>
                      <a:pt x="2" y="47"/>
                    </a:cubicBezTo>
                    <a:cubicBezTo>
                      <a:pt x="2" y="47"/>
                      <a:pt x="2" y="47"/>
                      <a:pt x="2" y="47"/>
                    </a:cubicBezTo>
                    <a:cubicBezTo>
                      <a:pt x="2" y="47"/>
                      <a:pt x="2" y="47"/>
                      <a:pt x="2" y="47"/>
                    </a:cubicBezTo>
                    <a:cubicBezTo>
                      <a:pt x="2" y="47"/>
                      <a:pt x="2" y="47"/>
                      <a:pt x="2" y="47"/>
                    </a:cubicBezTo>
                    <a:cubicBezTo>
                      <a:pt x="2" y="47"/>
                      <a:pt x="2" y="47"/>
                      <a:pt x="2" y="47"/>
                    </a:cubicBezTo>
                    <a:cubicBezTo>
                      <a:pt x="3" y="48"/>
                      <a:pt x="3" y="48"/>
                      <a:pt x="3" y="48"/>
                    </a:cubicBezTo>
                    <a:cubicBezTo>
                      <a:pt x="4" y="51"/>
                      <a:pt x="4" y="51"/>
                      <a:pt x="4" y="51"/>
                    </a:cubicBezTo>
                    <a:cubicBezTo>
                      <a:pt x="5" y="52"/>
                      <a:pt x="5" y="52"/>
                      <a:pt x="5" y="53"/>
                    </a:cubicBezTo>
                    <a:cubicBezTo>
                      <a:pt x="6" y="55"/>
                      <a:pt x="6" y="55"/>
                      <a:pt x="6" y="55"/>
                    </a:cubicBezTo>
                    <a:cubicBezTo>
                      <a:pt x="7" y="56"/>
                      <a:pt x="7" y="56"/>
                      <a:pt x="7" y="56"/>
                    </a:cubicBezTo>
                    <a:cubicBezTo>
                      <a:pt x="9" y="58"/>
                      <a:pt x="9" y="58"/>
                      <a:pt x="9" y="58"/>
                    </a:cubicBezTo>
                    <a:cubicBezTo>
                      <a:pt x="11" y="61"/>
                      <a:pt x="11" y="61"/>
                      <a:pt x="11" y="61"/>
                    </a:cubicBezTo>
                    <a:cubicBezTo>
                      <a:pt x="11" y="60"/>
                      <a:pt x="11" y="60"/>
                      <a:pt x="11" y="60"/>
                    </a:cubicBezTo>
                    <a:cubicBezTo>
                      <a:pt x="13" y="62"/>
                      <a:pt x="13" y="62"/>
                      <a:pt x="13" y="62"/>
                    </a:cubicBezTo>
                    <a:cubicBezTo>
                      <a:pt x="13" y="63"/>
                      <a:pt x="13" y="63"/>
                      <a:pt x="13" y="63"/>
                    </a:cubicBezTo>
                    <a:cubicBezTo>
                      <a:pt x="14" y="63"/>
                      <a:pt x="14" y="63"/>
                      <a:pt x="14" y="63"/>
                    </a:cubicBezTo>
                    <a:cubicBezTo>
                      <a:pt x="15" y="64"/>
                      <a:pt x="15" y="64"/>
                      <a:pt x="15" y="64"/>
                    </a:cubicBezTo>
                    <a:cubicBezTo>
                      <a:pt x="15" y="64"/>
                      <a:pt x="15" y="64"/>
                      <a:pt x="15" y="64"/>
                    </a:cubicBezTo>
                    <a:cubicBezTo>
                      <a:pt x="15" y="64"/>
                      <a:pt x="15" y="64"/>
                      <a:pt x="15" y="64"/>
                    </a:cubicBezTo>
                    <a:cubicBezTo>
                      <a:pt x="15" y="65"/>
                      <a:pt x="15" y="65"/>
                      <a:pt x="15" y="65"/>
                    </a:cubicBezTo>
                    <a:cubicBezTo>
                      <a:pt x="15" y="65"/>
                      <a:pt x="15" y="65"/>
                      <a:pt x="15" y="65"/>
                    </a:cubicBezTo>
                    <a:cubicBezTo>
                      <a:pt x="16" y="65"/>
                      <a:pt x="16" y="65"/>
                      <a:pt x="16" y="65"/>
                    </a:cubicBezTo>
                    <a:cubicBezTo>
                      <a:pt x="16" y="65"/>
                      <a:pt x="16" y="65"/>
                      <a:pt x="16" y="65"/>
                    </a:cubicBezTo>
                    <a:cubicBezTo>
                      <a:pt x="16" y="65"/>
                      <a:pt x="16" y="65"/>
                      <a:pt x="16" y="65"/>
                    </a:cubicBezTo>
                    <a:cubicBezTo>
                      <a:pt x="17" y="66"/>
                      <a:pt x="17" y="66"/>
                      <a:pt x="17" y="66"/>
                    </a:cubicBezTo>
                    <a:cubicBezTo>
                      <a:pt x="19" y="67"/>
                      <a:pt x="19" y="67"/>
                      <a:pt x="19" y="67"/>
                    </a:cubicBezTo>
                    <a:cubicBezTo>
                      <a:pt x="20" y="68"/>
                      <a:pt x="20" y="68"/>
                      <a:pt x="20" y="68"/>
                    </a:cubicBezTo>
                    <a:cubicBezTo>
                      <a:pt x="20" y="68"/>
                      <a:pt x="20" y="68"/>
                      <a:pt x="20" y="68"/>
                    </a:cubicBezTo>
                    <a:cubicBezTo>
                      <a:pt x="23" y="69"/>
                      <a:pt x="23" y="69"/>
                      <a:pt x="23" y="69"/>
                    </a:cubicBezTo>
                    <a:cubicBezTo>
                      <a:pt x="24" y="70"/>
                      <a:pt x="24" y="70"/>
                      <a:pt x="24" y="70"/>
                    </a:cubicBezTo>
                    <a:cubicBezTo>
                      <a:pt x="25" y="70"/>
                      <a:pt x="25" y="70"/>
                      <a:pt x="26" y="70"/>
                    </a:cubicBezTo>
                    <a:cubicBezTo>
                      <a:pt x="27" y="70"/>
                      <a:pt x="29" y="70"/>
                      <a:pt x="30" y="69"/>
                    </a:cubicBezTo>
                    <a:cubicBezTo>
                      <a:pt x="23" y="67"/>
                      <a:pt x="18" y="64"/>
                      <a:pt x="12" y="60"/>
                    </a:cubicBezTo>
                    <a:cubicBezTo>
                      <a:pt x="12" y="60"/>
                      <a:pt x="12" y="60"/>
                      <a:pt x="13" y="60"/>
                    </a:cubicBezTo>
                    <a:cubicBezTo>
                      <a:pt x="13" y="60"/>
                      <a:pt x="13" y="60"/>
                      <a:pt x="13" y="60"/>
                    </a:cubicBezTo>
                    <a:cubicBezTo>
                      <a:pt x="19" y="63"/>
                      <a:pt x="25" y="66"/>
                      <a:pt x="31" y="67"/>
                    </a:cubicBezTo>
                    <a:cubicBezTo>
                      <a:pt x="32" y="65"/>
                      <a:pt x="32" y="63"/>
                      <a:pt x="31" y="61"/>
                    </a:cubicBezTo>
                    <a:cubicBezTo>
                      <a:pt x="28" y="58"/>
                      <a:pt x="28" y="58"/>
                      <a:pt x="28" y="58"/>
                    </a:cubicBezTo>
                    <a:cubicBezTo>
                      <a:pt x="27" y="55"/>
                      <a:pt x="27" y="55"/>
                      <a:pt x="27" y="55"/>
                    </a:cubicBezTo>
                    <a:cubicBezTo>
                      <a:pt x="24" y="51"/>
                      <a:pt x="24" y="51"/>
                      <a:pt x="24" y="51"/>
                    </a:cubicBezTo>
                    <a:cubicBezTo>
                      <a:pt x="23" y="50"/>
                      <a:pt x="23" y="50"/>
                      <a:pt x="23" y="50"/>
                    </a:cubicBezTo>
                    <a:cubicBezTo>
                      <a:pt x="23" y="49"/>
                      <a:pt x="23" y="49"/>
                      <a:pt x="23" y="49"/>
                    </a:cubicBezTo>
                    <a:cubicBezTo>
                      <a:pt x="23" y="49"/>
                      <a:pt x="23" y="49"/>
                      <a:pt x="23" y="49"/>
                    </a:cubicBezTo>
                    <a:cubicBezTo>
                      <a:pt x="23" y="50"/>
                      <a:pt x="23" y="50"/>
                      <a:pt x="23" y="50"/>
                    </a:cubicBezTo>
                    <a:cubicBezTo>
                      <a:pt x="23" y="50"/>
                      <a:pt x="23" y="50"/>
                      <a:pt x="23" y="50"/>
                    </a:cubicBezTo>
                    <a:cubicBezTo>
                      <a:pt x="23" y="50"/>
                      <a:pt x="23" y="50"/>
                      <a:pt x="23" y="50"/>
                    </a:cubicBezTo>
                    <a:cubicBezTo>
                      <a:pt x="23" y="50"/>
                      <a:pt x="23" y="50"/>
                      <a:pt x="23" y="50"/>
                    </a:cubicBezTo>
                    <a:cubicBezTo>
                      <a:pt x="23" y="50"/>
                      <a:pt x="23" y="50"/>
                      <a:pt x="23" y="50"/>
                    </a:cubicBezTo>
                    <a:cubicBezTo>
                      <a:pt x="23" y="49"/>
                      <a:pt x="23" y="49"/>
                      <a:pt x="23" y="49"/>
                    </a:cubicBezTo>
                    <a:cubicBezTo>
                      <a:pt x="23" y="49"/>
                      <a:pt x="23" y="49"/>
                      <a:pt x="23" y="49"/>
                    </a:cubicBezTo>
                    <a:cubicBezTo>
                      <a:pt x="23" y="48"/>
                      <a:pt x="23" y="48"/>
                      <a:pt x="23" y="48"/>
                    </a:cubicBezTo>
                    <a:cubicBezTo>
                      <a:pt x="22" y="47"/>
                      <a:pt x="22" y="47"/>
                      <a:pt x="22" y="47"/>
                    </a:cubicBezTo>
                    <a:cubicBezTo>
                      <a:pt x="22" y="47"/>
                      <a:pt x="22" y="47"/>
                      <a:pt x="22" y="47"/>
                    </a:cubicBezTo>
                    <a:cubicBezTo>
                      <a:pt x="22" y="47"/>
                      <a:pt x="22" y="47"/>
                      <a:pt x="22" y="47"/>
                    </a:cubicBezTo>
                    <a:cubicBezTo>
                      <a:pt x="22" y="47"/>
                      <a:pt x="22" y="47"/>
                      <a:pt x="22" y="47"/>
                    </a:cubicBezTo>
                    <a:cubicBezTo>
                      <a:pt x="22" y="47"/>
                      <a:pt x="22" y="47"/>
                      <a:pt x="22" y="47"/>
                    </a:cubicBezTo>
                    <a:cubicBezTo>
                      <a:pt x="22" y="46"/>
                      <a:pt x="22" y="46"/>
                      <a:pt x="22" y="46"/>
                    </a:cubicBezTo>
                    <a:cubicBezTo>
                      <a:pt x="21" y="43"/>
                      <a:pt x="21" y="43"/>
                      <a:pt x="21" y="43"/>
                    </a:cubicBezTo>
                    <a:cubicBezTo>
                      <a:pt x="21" y="42"/>
                      <a:pt x="21" y="42"/>
                      <a:pt x="21" y="42"/>
                    </a:cubicBezTo>
                    <a:cubicBezTo>
                      <a:pt x="21" y="42"/>
                      <a:pt x="21" y="42"/>
                      <a:pt x="21" y="42"/>
                    </a:cubicBezTo>
                    <a:cubicBezTo>
                      <a:pt x="19" y="42"/>
                      <a:pt x="17" y="41"/>
                      <a:pt x="16" y="41"/>
                    </a:cubicBezTo>
                    <a:cubicBezTo>
                      <a:pt x="16" y="41"/>
                      <a:pt x="16" y="42"/>
                      <a:pt x="16" y="43"/>
                    </a:cubicBezTo>
                    <a:cubicBezTo>
                      <a:pt x="16" y="45"/>
                      <a:pt x="17" y="47"/>
                      <a:pt x="18" y="49"/>
                    </a:cubicBezTo>
                    <a:cubicBezTo>
                      <a:pt x="18" y="50"/>
                      <a:pt x="18" y="50"/>
                      <a:pt x="19" y="51"/>
                    </a:cubicBezTo>
                    <a:cubicBezTo>
                      <a:pt x="19" y="52"/>
                      <a:pt x="19" y="53"/>
                      <a:pt x="20" y="54"/>
                    </a:cubicBezTo>
                    <a:cubicBezTo>
                      <a:pt x="20" y="55"/>
                      <a:pt x="21" y="57"/>
                      <a:pt x="22" y="58"/>
                    </a:cubicBezTo>
                    <a:cubicBezTo>
                      <a:pt x="23" y="59"/>
                      <a:pt x="23" y="60"/>
                      <a:pt x="24" y="61"/>
                    </a:cubicBezTo>
                    <a:cubicBezTo>
                      <a:pt x="25" y="63"/>
                      <a:pt x="26" y="64"/>
                      <a:pt x="26" y="64"/>
                    </a:cubicBezTo>
                    <a:cubicBezTo>
                      <a:pt x="26" y="64"/>
                      <a:pt x="25" y="64"/>
                      <a:pt x="23" y="62"/>
                    </a:cubicBezTo>
                    <a:cubicBezTo>
                      <a:pt x="22" y="62"/>
                      <a:pt x="21" y="61"/>
                      <a:pt x="20" y="60"/>
                    </a:cubicBezTo>
                    <a:cubicBezTo>
                      <a:pt x="18" y="59"/>
                      <a:pt x="17" y="58"/>
                      <a:pt x="16" y="56"/>
                    </a:cubicBezTo>
                    <a:cubicBezTo>
                      <a:pt x="15" y="55"/>
                      <a:pt x="15" y="55"/>
                      <a:pt x="14" y="54"/>
                    </a:cubicBezTo>
                    <a:cubicBezTo>
                      <a:pt x="14" y="53"/>
                      <a:pt x="13" y="52"/>
                      <a:pt x="12" y="51"/>
                    </a:cubicBezTo>
                    <a:cubicBezTo>
                      <a:pt x="11" y="49"/>
                      <a:pt x="10" y="47"/>
                      <a:pt x="10" y="44"/>
                    </a:cubicBezTo>
                    <a:cubicBezTo>
                      <a:pt x="9" y="43"/>
                      <a:pt x="8" y="41"/>
                      <a:pt x="8" y="39"/>
                    </a:cubicBezTo>
                    <a:cubicBezTo>
                      <a:pt x="5" y="38"/>
                      <a:pt x="2" y="37"/>
                      <a:pt x="0" y="36"/>
                    </a:cubicBezTo>
                    <a:moveTo>
                      <a:pt x="15" y="36"/>
                    </a:moveTo>
                    <a:cubicBezTo>
                      <a:pt x="15" y="36"/>
                      <a:pt x="15" y="36"/>
                      <a:pt x="15" y="36"/>
                    </a:cubicBezTo>
                    <a:cubicBezTo>
                      <a:pt x="15" y="36"/>
                      <a:pt x="15" y="36"/>
                      <a:pt x="15" y="36"/>
                    </a:cubicBezTo>
                    <a:cubicBezTo>
                      <a:pt x="15" y="36"/>
                      <a:pt x="15" y="36"/>
                      <a:pt x="15" y="36"/>
                    </a:cubicBezTo>
                    <a:moveTo>
                      <a:pt x="19" y="33"/>
                    </a:moveTo>
                    <a:cubicBezTo>
                      <a:pt x="19" y="33"/>
                      <a:pt x="19" y="33"/>
                      <a:pt x="19" y="33"/>
                    </a:cubicBezTo>
                    <a:cubicBezTo>
                      <a:pt x="19" y="33"/>
                      <a:pt x="19" y="33"/>
                      <a:pt x="19" y="33"/>
                    </a:cubicBezTo>
                    <a:cubicBezTo>
                      <a:pt x="19" y="33"/>
                      <a:pt x="19" y="33"/>
                      <a:pt x="19" y="33"/>
                    </a:cubicBezTo>
                    <a:moveTo>
                      <a:pt x="19" y="21"/>
                    </a:moveTo>
                    <a:cubicBezTo>
                      <a:pt x="19" y="21"/>
                      <a:pt x="19" y="21"/>
                      <a:pt x="19" y="21"/>
                    </a:cubicBezTo>
                    <a:moveTo>
                      <a:pt x="19" y="19"/>
                    </a:moveTo>
                    <a:cubicBezTo>
                      <a:pt x="19" y="19"/>
                      <a:pt x="19" y="19"/>
                      <a:pt x="19" y="19"/>
                    </a:cubicBezTo>
                    <a:cubicBezTo>
                      <a:pt x="19" y="19"/>
                      <a:pt x="19" y="19"/>
                      <a:pt x="19" y="19"/>
                    </a:cubicBezTo>
                    <a:cubicBezTo>
                      <a:pt x="19" y="19"/>
                      <a:pt x="19" y="19"/>
                      <a:pt x="19" y="19"/>
                    </a:cubicBezTo>
                    <a:cubicBezTo>
                      <a:pt x="19" y="19"/>
                      <a:pt x="19" y="19"/>
                      <a:pt x="19" y="19"/>
                    </a:cubicBezTo>
                    <a:moveTo>
                      <a:pt x="17" y="15"/>
                    </a:moveTo>
                    <a:cubicBezTo>
                      <a:pt x="17" y="16"/>
                      <a:pt x="17" y="16"/>
                      <a:pt x="17" y="17"/>
                    </a:cubicBezTo>
                    <a:cubicBezTo>
                      <a:pt x="17" y="18"/>
                      <a:pt x="17" y="18"/>
                      <a:pt x="17" y="18"/>
                    </a:cubicBezTo>
                    <a:cubicBezTo>
                      <a:pt x="17" y="18"/>
                      <a:pt x="17" y="18"/>
                      <a:pt x="17" y="18"/>
                    </a:cubicBezTo>
                    <a:cubicBezTo>
                      <a:pt x="17" y="18"/>
                      <a:pt x="17" y="18"/>
                      <a:pt x="17" y="18"/>
                    </a:cubicBezTo>
                    <a:cubicBezTo>
                      <a:pt x="19" y="19"/>
                      <a:pt x="19" y="19"/>
                      <a:pt x="19" y="19"/>
                    </a:cubicBezTo>
                    <a:cubicBezTo>
                      <a:pt x="19" y="19"/>
                      <a:pt x="19" y="19"/>
                      <a:pt x="19" y="19"/>
                    </a:cubicBezTo>
                    <a:cubicBezTo>
                      <a:pt x="17" y="18"/>
                      <a:pt x="17" y="18"/>
                      <a:pt x="17" y="18"/>
                    </a:cubicBezTo>
                    <a:cubicBezTo>
                      <a:pt x="17" y="18"/>
                      <a:pt x="17" y="18"/>
                      <a:pt x="17" y="18"/>
                    </a:cubicBezTo>
                    <a:cubicBezTo>
                      <a:pt x="16" y="19"/>
                      <a:pt x="16" y="19"/>
                      <a:pt x="16" y="19"/>
                    </a:cubicBezTo>
                    <a:cubicBezTo>
                      <a:pt x="19" y="20"/>
                      <a:pt x="19" y="20"/>
                      <a:pt x="19" y="20"/>
                    </a:cubicBezTo>
                    <a:cubicBezTo>
                      <a:pt x="18" y="21"/>
                      <a:pt x="18" y="21"/>
                      <a:pt x="18" y="21"/>
                    </a:cubicBezTo>
                    <a:cubicBezTo>
                      <a:pt x="18" y="21"/>
                      <a:pt x="18" y="21"/>
                      <a:pt x="18" y="21"/>
                    </a:cubicBezTo>
                    <a:cubicBezTo>
                      <a:pt x="18" y="21"/>
                      <a:pt x="18" y="21"/>
                      <a:pt x="17" y="21"/>
                    </a:cubicBezTo>
                    <a:cubicBezTo>
                      <a:pt x="17" y="21"/>
                      <a:pt x="17" y="21"/>
                      <a:pt x="16" y="21"/>
                    </a:cubicBezTo>
                    <a:cubicBezTo>
                      <a:pt x="16" y="21"/>
                      <a:pt x="16" y="21"/>
                      <a:pt x="16" y="21"/>
                    </a:cubicBezTo>
                    <a:cubicBezTo>
                      <a:pt x="16" y="22"/>
                      <a:pt x="16" y="22"/>
                      <a:pt x="16" y="22"/>
                    </a:cubicBezTo>
                    <a:cubicBezTo>
                      <a:pt x="15" y="23"/>
                      <a:pt x="15" y="23"/>
                      <a:pt x="15" y="23"/>
                    </a:cubicBezTo>
                    <a:cubicBezTo>
                      <a:pt x="15" y="25"/>
                      <a:pt x="15" y="27"/>
                      <a:pt x="15" y="29"/>
                    </a:cubicBezTo>
                    <a:cubicBezTo>
                      <a:pt x="15" y="31"/>
                      <a:pt x="14" y="32"/>
                      <a:pt x="15" y="33"/>
                    </a:cubicBezTo>
                    <a:cubicBezTo>
                      <a:pt x="15" y="34"/>
                      <a:pt x="15" y="35"/>
                      <a:pt x="15" y="36"/>
                    </a:cubicBezTo>
                    <a:cubicBezTo>
                      <a:pt x="15" y="37"/>
                      <a:pt x="15" y="37"/>
                      <a:pt x="15" y="38"/>
                    </a:cubicBezTo>
                    <a:cubicBezTo>
                      <a:pt x="17" y="38"/>
                      <a:pt x="18" y="38"/>
                      <a:pt x="20" y="39"/>
                    </a:cubicBezTo>
                    <a:cubicBezTo>
                      <a:pt x="19" y="37"/>
                      <a:pt x="19" y="37"/>
                      <a:pt x="19" y="37"/>
                    </a:cubicBezTo>
                    <a:cubicBezTo>
                      <a:pt x="19" y="36"/>
                      <a:pt x="19" y="36"/>
                      <a:pt x="19" y="36"/>
                    </a:cubicBezTo>
                    <a:cubicBezTo>
                      <a:pt x="19" y="36"/>
                      <a:pt x="19" y="36"/>
                      <a:pt x="19" y="36"/>
                    </a:cubicBezTo>
                    <a:cubicBezTo>
                      <a:pt x="19" y="36"/>
                      <a:pt x="19" y="36"/>
                      <a:pt x="19" y="36"/>
                    </a:cubicBezTo>
                    <a:cubicBezTo>
                      <a:pt x="19" y="35"/>
                      <a:pt x="19" y="35"/>
                      <a:pt x="19" y="35"/>
                    </a:cubicBezTo>
                    <a:cubicBezTo>
                      <a:pt x="19" y="36"/>
                      <a:pt x="19" y="36"/>
                      <a:pt x="19" y="36"/>
                    </a:cubicBezTo>
                    <a:cubicBezTo>
                      <a:pt x="19" y="36"/>
                      <a:pt x="19" y="36"/>
                      <a:pt x="19" y="36"/>
                    </a:cubicBezTo>
                    <a:cubicBezTo>
                      <a:pt x="19" y="35"/>
                      <a:pt x="19" y="35"/>
                      <a:pt x="19" y="35"/>
                    </a:cubicBezTo>
                    <a:cubicBezTo>
                      <a:pt x="19" y="35"/>
                      <a:pt x="19" y="35"/>
                      <a:pt x="19" y="35"/>
                    </a:cubicBezTo>
                    <a:cubicBezTo>
                      <a:pt x="19" y="34"/>
                      <a:pt x="19" y="34"/>
                      <a:pt x="19" y="34"/>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9" y="33"/>
                      <a:pt x="19" y="33"/>
                      <a:pt x="19" y="33"/>
                    </a:cubicBezTo>
                    <a:cubicBezTo>
                      <a:pt x="18" y="30"/>
                      <a:pt x="18" y="30"/>
                      <a:pt x="18" y="30"/>
                    </a:cubicBezTo>
                    <a:cubicBezTo>
                      <a:pt x="18" y="29"/>
                      <a:pt x="18" y="29"/>
                      <a:pt x="18" y="29"/>
                    </a:cubicBezTo>
                    <a:cubicBezTo>
                      <a:pt x="18" y="28"/>
                      <a:pt x="18" y="28"/>
                      <a:pt x="18" y="28"/>
                    </a:cubicBezTo>
                    <a:cubicBezTo>
                      <a:pt x="18" y="27"/>
                      <a:pt x="18" y="27"/>
                      <a:pt x="18" y="26"/>
                    </a:cubicBezTo>
                    <a:cubicBezTo>
                      <a:pt x="18" y="24"/>
                      <a:pt x="18" y="24"/>
                      <a:pt x="18" y="24"/>
                    </a:cubicBezTo>
                    <a:cubicBezTo>
                      <a:pt x="18" y="24"/>
                      <a:pt x="19" y="23"/>
                      <a:pt x="19" y="22"/>
                    </a:cubicBezTo>
                    <a:cubicBezTo>
                      <a:pt x="19" y="22"/>
                      <a:pt x="19" y="22"/>
                      <a:pt x="19" y="21"/>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19" y="19"/>
                      <a:pt x="19" y="19"/>
                      <a:pt x="19" y="19"/>
                    </a:cubicBezTo>
                    <a:cubicBezTo>
                      <a:pt x="20" y="18"/>
                      <a:pt x="20" y="18"/>
                      <a:pt x="20" y="18"/>
                    </a:cubicBezTo>
                    <a:cubicBezTo>
                      <a:pt x="20" y="17"/>
                      <a:pt x="19" y="16"/>
                      <a:pt x="18" y="15"/>
                    </a:cubicBezTo>
                    <a:cubicBezTo>
                      <a:pt x="18" y="15"/>
                      <a:pt x="18" y="15"/>
                      <a:pt x="17" y="15"/>
                    </a:cubicBezTo>
                    <a:moveTo>
                      <a:pt x="12" y="0"/>
                    </a:moveTo>
                    <a:cubicBezTo>
                      <a:pt x="11" y="0"/>
                      <a:pt x="11" y="0"/>
                      <a:pt x="11" y="0"/>
                    </a:cubicBezTo>
                    <a:cubicBezTo>
                      <a:pt x="11" y="1"/>
                      <a:pt x="11" y="2"/>
                      <a:pt x="10" y="3"/>
                    </a:cubicBezTo>
                    <a:cubicBezTo>
                      <a:pt x="11" y="2"/>
                      <a:pt x="11" y="2"/>
                      <a:pt x="11" y="2"/>
                    </a:cubicBezTo>
                    <a:cubicBezTo>
                      <a:pt x="10" y="4"/>
                      <a:pt x="10" y="4"/>
                      <a:pt x="10" y="4"/>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5"/>
                      <a:pt x="9" y="5"/>
                      <a:pt x="9" y="5"/>
                    </a:cubicBezTo>
                    <a:cubicBezTo>
                      <a:pt x="9" y="6"/>
                      <a:pt x="9" y="6"/>
                      <a:pt x="9" y="6"/>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8"/>
                      <a:pt x="8" y="8"/>
                      <a:pt x="8" y="8"/>
                    </a:cubicBezTo>
                    <a:cubicBezTo>
                      <a:pt x="8" y="8"/>
                      <a:pt x="8" y="8"/>
                      <a:pt x="8" y="8"/>
                    </a:cubicBezTo>
                    <a:cubicBezTo>
                      <a:pt x="7" y="10"/>
                      <a:pt x="7" y="10"/>
                      <a:pt x="7" y="10"/>
                    </a:cubicBezTo>
                    <a:cubicBezTo>
                      <a:pt x="7" y="9"/>
                      <a:pt x="7" y="9"/>
                      <a:pt x="7" y="9"/>
                    </a:cubicBezTo>
                    <a:cubicBezTo>
                      <a:pt x="6" y="11"/>
                      <a:pt x="6" y="11"/>
                      <a:pt x="6" y="11"/>
                    </a:cubicBezTo>
                    <a:cubicBezTo>
                      <a:pt x="6" y="12"/>
                      <a:pt x="6" y="12"/>
                      <a:pt x="6" y="12"/>
                    </a:cubicBezTo>
                    <a:cubicBezTo>
                      <a:pt x="5" y="12"/>
                      <a:pt x="5" y="12"/>
                      <a:pt x="5" y="12"/>
                    </a:cubicBezTo>
                    <a:cubicBezTo>
                      <a:pt x="3" y="16"/>
                      <a:pt x="3" y="16"/>
                      <a:pt x="3" y="16"/>
                    </a:cubicBezTo>
                    <a:cubicBezTo>
                      <a:pt x="3" y="16"/>
                      <a:pt x="3" y="16"/>
                      <a:pt x="3" y="16"/>
                    </a:cubicBezTo>
                    <a:cubicBezTo>
                      <a:pt x="3" y="17"/>
                      <a:pt x="3" y="17"/>
                      <a:pt x="3" y="17"/>
                    </a:cubicBezTo>
                    <a:cubicBezTo>
                      <a:pt x="3" y="17"/>
                      <a:pt x="3" y="17"/>
                      <a:pt x="3" y="17"/>
                    </a:cubicBezTo>
                    <a:cubicBezTo>
                      <a:pt x="3" y="17"/>
                      <a:pt x="3" y="17"/>
                      <a:pt x="3" y="17"/>
                    </a:cubicBezTo>
                    <a:cubicBezTo>
                      <a:pt x="3" y="17"/>
                      <a:pt x="3" y="17"/>
                      <a:pt x="3" y="17"/>
                    </a:cubicBezTo>
                    <a:cubicBezTo>
                      <a:pt x="2" y="18"/>
                      <a:pt x="2" y="18"/>
                      <a:pt x="2" y="18"/>
                    </a:cubicBezTo>
                    <a:cubicBezTo>
                      <a:pt x="2" y="19"/>
                      <a:pt x="2" y="19"/>
                      <a:pt x="2" y="19"/>
                    </a:cubicBezTo>
                    <a:cubicBezTo>
                      <a:pt x="2" y="19"/>
                      <a:pt x="2" y="19"/>
                      <a:pt x="2" y="19"/>
                    </a:cubicBezTo>
                    <a:cubicBezTo>
                      <a:pt x="1" y="20"/>
                      <a:pt x="1" y="20"/>
                      <a:pt x="1" y="20"/>
                    </a:cubicBezTo>
                    <a:cubicBezTo>
                      <a:pt x="1" y="22"/>
                      <a:pt x="1" y="22"/>
                      <a:pt x="1" y="22"/>
                    </a:cubicBezTo>
                    <a:cubicBezTo>
                      <a:pt x="1" y="23"/>
                      <a:pt x="0" y="24"/>
                      <a:pt x="0" y="25"/>
                    </a:cubicBezTo>
                    <a:cubicBezTo>
                      <a:pt x="0" y="27"/>
                      <a:pt x="0" y="27"/>
                      <a:pt x="0" y="27"/>
                    </a:cubicBezTo>
                    <a:cubicBezTo>
                      <a:pt x="0" y="28"/>
                      <a:pt x="0" y="28"/>
                      <a:pt x="0" y="28"/>
                    </a:cubicBezTo>
                    <a:cubicBezTo>
                      <a:pt x="0" y="28"/>
                      <a:pt x="0" y="28"/>
                      <a:pt x="0" y="28"/>
                    </a:cubicBezTo>
                    <a:cubicBezTo>
                      <a:pt x="0" y="29"/>
                      <a:pt x="0" y="29"/>
                      <a:pt x="0" y="29"/>
                    </a:cubicBezTo>
                    <a:cubicBezTo>
                      <a:pt x="0" y="29"/>
                      <a:pt x="0" y="29"/>
                      <a:pt x="0" y="29"/>
                    </a:cubicBezTo>
                    <a:cubicBezTo>
                      <a:pt x="0" y="29"/>
                      <a:pt x="0" y="29"/>
                      <a:pt x="0" y="29"/>
                    </a:cubicBezTo>
                    <a:cubicBezTo>
                      <a:pt x="0" y="30"/>
                      <a:pt x="0" y="30"/>
                      <a:pt x="0" y="30"/>
                    </a:cubicBezTo>
                    <a:cubicBezTo>
                      <a:pt x="0" y="30"/>
                      <a:pt x="0" y="30"/>
                      <a:pt x="0" y="30"/>
                    </a:cubicBezTo>
                    <a:cubicBezTo>
                      <a:pt x="0" y="31"/>
                      <a:pt x="0" y="31"/>
                      <a:pt x="0" y="31"/>
                    </a:cubicBezTo>
                    <a:cubicBezTo>
                      <a:pt x="0" y="33"/>
                      <a:pt x="0" y="33"/>
                      <a:pt x="0" y="33"/>
                    </a:cubicBezTo>
                    <a:cubicBezTo>
                      <a:pt x="2" y="34"/>
                      <a:pt x="5" y="35"/>
                      <a:pt x="7" y="35"/>
                    </a:cubicBezTo>
                    <a:cubicBezTo>
                      <a:pt x="7" y="35"/>
                      <a:pt x="7" y="34"/>
                      <a:pt x="7" y="33"/>
                    </a:cubicBezTo>
                    <a:cubicBezTo>
                      <a:pt x="7" y="32"/>
                      <a:pt x="7" y="31"/>
                      <a:pt x="7" y="29"/>
                    </a:cubicBezTo>
                    <a:cubicBezTo>
                      <a:pt x="7" y="27"/>
                      <a:pt x="8" y="24"/>
                      <a:pt x="8" y="21"/>
                    </a:cubicBezTo>
                    <a:cubicBezTo>
                      <a:pt x="9" y="19"/>
                      <a:pt x="9" y="19"/>
                      <a:pt x="9" y="19"/>
                    </a:cubicBezTo>
                    <a:cubicBezTo>
                      <a:pt x="9" y="18"/>
                      <a:pt x="9" y="18"/>
                      <a:pt x="9" y="18"/>
                    </a:cubicBezTo>
                    <a:cubicBezTo>
                      <a:pt x="9" y="17"/>
                      <a:pt x="9" y="17"/>
                      <a:pt x="9" y="17"/>
                    </a:cubicBezTo>
                    <a:cubicBezTo>
                      <a:pt x="10" y="16"/>
                      <a:pt x="10" y="15"/>
                      <a:pt x="11" y="14"/>
                    </a:cubicBezTo>
                    <a:cubicBezTo>
                      <a:pt x="11" y="13"/>
                      <a:pt x="12" y="12"/>
                      <a:pt x="12" y="11"/>
                    </a:cubicBezTo>
                    <a:cubicBezTo>
                      <a:pt x="12" y="10"/>
                      <a:pt x="13" y="10"/>
                      <a:pt x="13" y="9"/>
                    </a:cubicBezTo>
                    <a:cubicBezTo>
                      <a:pt x="13" y="8"/>
                      <a:pt x="14" y="7"/>
                      <a:pt x="14" y="6"/>
                    </a:cubicBezTo>
                    <a:cubicBezTo>
                      <a:pt x="14" y="5"/>
                      <a:pt x="14" y="5"/>
                      <a:pt x="14" y="4"/>
                    </a:cubicBezTo>
                    <a:cubicBezTo>
                      <a:pt x="13" y="3"/>
                      <a:pt x="13" y="2"/>
                      <a:pt x="12" y="1"/>
                    </a:cubicBezTo>
                    <a:cubicBezTo>
                      <a:pt x="12" y="1"/>
                      <a:pt x="12" y="0"/>
                      <a:pt x="12"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1" name="Freeform 686">
                <a:extLst>
                  <a:ext uri="{FF2B5EF4-FFF2-40B4-BE49-F238E27FC236}">
                    <a16:creationId xmlns:a16="http://schemas.microsoft.com/office/drawing/2014/main" id="{79CBD93C-063A-46D2-ADF0-1FDEFD8571E6}"/>
                  </a:ext>
                </a:extLst>
              </p:cNvPr>
              <p:cNvSpPr>
                <a:spLocks noEditPoints="1"/>
              </p:cNvSpPr>
              <p:nvPr/>
            </p:nvSpPr>
            <p:spPr bwMode="auto">
              <a:xfrm>
                <a:off x="1420" y="2784"/>
                <a:ext cx="50" cy="21"/>
              </a:xfrm>
              <a:custGeom>
                <a:avLst/>
                <a:gdLst>
                  <a:gd name="T0" fmla="*/ 20 w 21"/>
                  <a:gd name="T1" fmla="*/ 9 h 9"/>
                  <a:gd name="T2" fmla="*/ 20 w 21"/>
                  <a:gd name="T3" fmla="*/ 9 h 9"/>
                  <a:gd name="T4" fmla="*/ 20 w 21"/>
                  <a:gd name="T5" fmla="*/ 9 h 9"/>
                  <a:gd name="T6" fmla="*/ 20 w 21"/>
                  <a:gd name="T7" fmla="*/ 9 h 9"/>
                  <a:gd name="T8" fmla="*/ 20 w 21"/>
                  <a:gd name="T9" fmla="*/ 9 h 9"/>
                  <a:gd name="T10" fmla="*/ 15 w 21"/>
                  <a:gd name="T11" fmla="*/ 5 h 9"/>
                  <a:gd name="T12" fmla="*/ 16 w 21"/>
                  <a:gd name="T13" fmla="*/ 8 h 9"/>
                  <a:gd name="T14" fmla="*/ 21 w 21"/>
                  <a:gd name="T15" fmla="*/ 9 h 9"/>
                  <a:gd name="T16" fmla="*/ 20 w 21"/>
                  <a:gd name="T17" fmla="*/ 9 h 9"/>
                  <a:gd name="T18" fmla="*/ 20 w 21"/>
                  <a:gd name="T19" fmla="*/ 8 h 9"/>
                  <a:gd name="T20" fmla="*/ 20 w 21"/>
                  <a:gd name="T21" fmla="*/ 9 h 9"/>
                  <a:gd name="T22" fmla="*/ 20 w 21"/>
                  <a:gd name="T23" fmla="*/ 9 h 9"/>
                  <a:gd name="T24" fmla="*/ 20 w 21"/>
                  <a:gd name="T25" fmla="*/ 9 h 9"/>
                  <a:gd name="T26" fmla="*/ 20 w 21"/>
                  <a:gd name="T27" fmla="*/ 6 h 9"/>
                  <a:gd name="T28" fmla="*/ 20 w 21"/>
                  <a:gd name="T29" fmla="*/ 6 h 9"/>
                  <a:gd name="T30" fmla="*/ 15 w 21"/>
                  <a:gd name="T31" fmla="*/ 5 h 9"/>
                  <a:gd name="T32" fmla="*/ 0 w 21"/>
                  <a:gd name="T33" fmla="*/ 0 h 9"/>
                  <a:gd name="T34" fmla="*/ 0 w 21"/>
                  <a:gd name="T35" fmla="*/ 0 h 9"/>
                  <a:gd name="T36" fmla="*/ 0 w 21"/>
                  <a:gd name="T37" fmla="*/ 0 h 9"/>
                  <a:gd name="T38" fmla="*/ 0 w 21"/>
                  <a:gd name="T39" fmla="*/ 1 h 9"/>
                  <a:gd name="T40" fmla="*/ 0 w 21"/>
                  <a:gd name="T41" fmla="*/ 1 h 9"/>
                  <a:gd name="T42" fmla="*/ 0 w 21"/>
                  <a:gd name="T43" fmla="*/ 2 h 9"/>
                  <a:gd name="T44" fmla="*/ 0 w 21"/>
                  <a:gd name="T45" fmla="*/ 3 h 9"/>
                  <a:gd name="T46" fmla="*/ 8 w 21"/>
                  <a:gd name="T47" fmla="*/ 6 h 9"/>
                  <a:gd name="T48" fmla="*/ 8 w 21"/>
                  <a:gd name="T49" fmla="*/ 4 h 9"/>
                  <a:gd name="T50" fmla="*/ 7 w 21"/>
                  <a:gd name="T51" fmla="*/ 2 h 9"/>
                  <a:gd name="T52" fmla="*/ 0 w 21"/>
                  <a:gd name="T5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 h="9">
                    <a:moveTo>
                      <a:pt x="20" y="9"/>
                    </a:moveTo>
                    <a:cubicBezTo>
                      <a:pt x="20" y="9"/>
                      <a:pt x="20" y="9"/>
                      <a:pt x="20" y="9"/>
                    </a:cubicBezTo>
                    <a:cubicBezTo>
                      <a:pt x="20" y="9"/>
                      <a:pt x="20" y="9"/>
                      <a:pt x="20" y="9"/>
                    </a:cubicBezTo>
                    <a:cubicBezTo>
                      <a:pt x="20" y="9"/>
                      <a:pt x="20" y="9"/>
                      <a:pt x="20" y="9"/>
                    </a:cubicBezTo>
                    <a:cubicBezTo>
                      <a:pt x="20" y="9"/>
                      <a:pt x="20" y="9"/>
                      <a:pt x="20" y="9"/>
                    </a:cubicBezTo>
                    <a:moveTo>
                      <a:pt x="15" y="5"/>
                    </a:moveTo>
                    <a:cubicBezTo>
                      <a:pt x="15" y="6"/>
                      <a:pt x="15" y="7"/>
                      <a:pt x="16" y="8"/>
                    </a:cubicBezTo>
                    <a:cubicBezTo>
                      <a:pt x="17" y="8"/>
                      <a:pt x="19" y="9"/>
                      <a:pt x="21" y="9"/>
                    </a:cubicBezTo>
                    <a:cubicBezTo>
                      <a:pt x="20" y="9"/>
                      <a:pt x="20" y="9"/>
                      <a:pt x="20" y="9"/>
                    </a:cubicBezTo>
                    <a:cubicBezTo>
                      <a:pt x="20" y="8"/>
                      <a:pt x="20" y="8"/>
                      <a:pt x="20" y="8"/>
                    </a:cubicBezTo>
                    <a:cubicBezTo>
                      <a:pt x="20" y="8"/>
                      <a:pt x="20" y="9"/>
                      <a:pt x="20" y="9"/>
                    </a:cubicBezTo>
                    <a:cubicBezTo>
                      <a:pt x="20" y="9"/>
                      <a:pt x="20" y="9"/>
                      <a:pt x="20" y="9"/>
                    </a:cubicBezTo>
                    <a:cubicBezTo>
                      <a:pt x="20" y="9"/>
                      <a:pt x="20" y="9"/>
                      <a:pt x="20" y="9"/>
                    </a:cubicBezTo>
                    <a:cubicBezTo>
                      <a:pt x="20" y="6"/>
                      <a:pt x="20" y="6"/>
                      <a:pt x="20" y="6"/>
                    </a:cubicBezTo>
                    <a:cubicBezTo>
                      <a:pt x="20" y="6"/>
                      <a:pt x="20" y="6"/>
                      <a:pt x="20" y="6"/>
                    </a:cubicBezTo>
                    <a:cubicBezTo>
                      <a:pt x="18" y="5"/>
                      <a:pt x="17" y="5"/>
                      <a:pt x="15" y="5"/>
                    </a:cubicBezTo>
                    <a:moveTo>
                      <a:pt x="0" y="0"/>
                    </a:moveTo>
                    <a:cubicBezTo>
                      <a:pt x="0" y="0"/>
                      <a:pt x="0" y="0"/>
                      <a:pt x="0" y="0"/>
                    </a:cubicBezTo>
                    <a:cubicBezTo>
                      <a:pt x="0" y="0"/>
                      <a:pt x="0" y="0"/>
                      <a:pt x="0" y="0"/>
                    </a:cubicBezTo>
                    <a:cubicBezTo>
                      <a:pt x="0" y="1"/>
                      <a:pt x="0" y="1"/>
                      <a:pt x="0" y="1"/>
                    </a:cubicBezTo>
                    <a:cubicBezTo>
                      <a:pt x="0" y="1"/>
                      <a:pt x="0" y="1"/>
                      <a:pt x="0" y="1"/>
                    </a:cubicBezTo>
                    <a:cubicBezTo>
                      <a:pt x="0" y="2"/>
                      <a:pt x="0" y="2"/>
                      <a:pt x="0" y="2"/>
                    </a:cubicBezTo>
                    <a:cubicBezTo>
                      <a:pt x="0" y="3"/>
                      <a:pt x="0" y="3"/>
                      <a:pt x="0" y="3"/>
                    </a:cubicBezTo>
                    <a:cubicBezTo>
                      <a:pt x="2" y="4"/>
                      <a:pt x="5" y="5"/>
                      <a:pt x="8" y="6"/>
                    </a:cubicBezTo>
                    <a:cubicBezTo>
                      <a:pt x="8" y="5"/>
                      <a:pt x="8" y="5"/>
                      <a:pt x="8" y="4"/>
                    </a:cubicBezTo>
                    <a:cubicBezTo>
                      <a:pt x="8" y="4"/>
                      <a:pt x="7" y="3"/>
                      <a:pt x="7" y="2"/>
                    </a:cubicBezTo>
                    <a:cubicBezTo>
                      <a:pt x="5" y="2"/>
                      <a:pt x="2" y="1"/>
                      <a:pt x="0" y="0"/>
                    </a:cubicBezTo>
                  </a:path>
                </a:pathLst>
              </a:custGeom>
              <a:solidFill>
                <a:srgbClr val="BA3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2" name="Freeform 687">
                <a:extLst>
                  <a:ext uri="{FF2B5EF4-FFF2-40B4-BE49-F238E27FC236}">
                    <a16:creationId xmlns:a16="http://schemas.microsoft.com/office/drawing/2014/main" id="{14D12D8E-3978-4C19-BF0B-81E012265B66}"/>
                  </a:ext>
                </a:extLst>
              </p:cNvPr>
              <p:cNvSpPr>
                <a:spLocks/>
              </p:cNvSpPr>
              <p:nvPr/>
            </p:nvSpPr>
            <p:spPr bwMode="auto">
              <a:xfrm>
                <a:off x="1448" y="2848"/>
                <a:ext cx="46" cy="22"/>
              </a:xfrm>
              <a:custGeom>
                <a:avLst/>
                <a:gdLst>
                  <a:gd name="T0" fmla="*/ 1 w 19"/>
                  <a:gd name="T1" fmla="*/ 0 h 9"/>
                  <a:gd name="T2" fmla="*/ 0 w 19"/>
                  <a:gd name="T3" fmla="*/ 0 h 9"/>
                  <a:gd name="T4" fmla="*/ 18 w 19"/>
                  <a:gd name="T5" fmla="*/ 9 h 9"/>
                  <a:gd name="T6" fmla="*/ 18 w 19"/>
                  <a:gd name="T7" fmla="*/ 9 h 9"/>
                  <a:gd name="T8" fmla="*/ 19 w 19"/>
                  <a:gd name="T9" fmla="*/ 7 h 9"/>
                  <a:gd name="T10" fmla="*/ 1 w 19"/>
                  <a:gd name="T11" fmla="*/ 0 h 9"/>
                  <a:gd name="T12" fmla="*/ 1 w 1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9" h="9">
                    <a:moveTo>
                      <a:pt x="1" y="0"/>
                    </a:moveTo>
                    <a:cubicBezTo>
                      <a:pt x="0" y="0"/>
                      <a:pt x="0" y="0"/>
                      <a:pt x="0" y="0"/>
                    </a:cubicBezTo>
                    <a:cubicBezTo>
                      <a:pt x="6" y="4"/>
                      <a:pt x="11" y="7"/>
                      <a:pt x="18" y="9"/>
                    </a:cubicBezTo>
                    <a:cubicBezTo>
                      <a:pt x="18" y="9"/>
                      <a:pt x="18" y="9"/>
                      <a:pt x="18" y="9"/>
                    </a:cubicBezTo>
                    <a:cubicBezTo>
                      <a:pt x="18" y="8"/>
                      <a:pt x="19" y="8"/>
                      <a:pt x="19" y="7"/>
                    </a:cubicBezTo>
                    <a:cubicBezTo>
                      <a:pt x="13" y="6"/>
                      <a:pt x="7" y="3"/>
                      <a:pt x="1" y="0"/>
                    </a:cubicBezTo>
                    <a:cubicBezTo>
                      <a:pt x="1" y="0"/>
                      <a:pt x="1" y="0"/>
                      <a:pt x="1" y="0"/>
                    </a:cubicBezTo>
                  </a:path>
                </a:pathLst>
              </a:custGeom>
              <a:solidFill>
                <a:srgbClr val="BA3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3" name="Freeform 688">
                <a:extLst>
                  <a:ext uri="{FF2B5EF4-FFF2-40B4-BE49-F238E27FC236}">
                    <a16:creationId xmlns:a16="http://schemas.microsoft.com/office/drawing/2014/main" id="{FFFB6872-8C53-48B8-9A17-80A7BFECD8A0}"/>
                  </a:ext>
                </a:extLst>
              </p:cNvPr>
              <p:cNvSpPr>
                <a:spLocks/>
              </p:cNvSpPr>
              <p:nvPr/>
            </p:nvSpPr>
            <p:spPr bwMode="auto">
              <a:xfrm>
                <a:off x="1448" y="2682"/>
                <a:ext cx="22" cy="54"/>
              </a:xfrm>
              <a:custGeom>
                <a:avLst/>
                <a:gdLst>
                  <a:gd name="T0" fmla="*/ 3 w 9"/>
                  <a:gd name="T1" fmla="*/ 0 h 23"/>
                  <a:gd name="T2" fmla="*/ 2 w 9"/>
                  <a:gd name="T3" fmla="*/ 1 h 23"/>
                  <a:gd name="T4" fmla="*/ 2 w 9"/>
                  <a:gd name="T5" fmla="*/ 1 h 23"/>
                  <a:gd name="T6" fmla="*/ 1 w 9"/>
                  <a:gd name="T7" fmla="*/ 4 h 23"/>
                  <a:gd name="T8" fmla="*/ 1 w 9"/>
                  <a:gd name="T9" fmla="*/ 5 h 23"/>
                  <a:gd name="T10" fmla="*/ 1 w 9"/>
                  <a:gd name="T11" fmla="*/ 5 h 23"/>
                  <a:gd name="T12" fmla="*/ 1 w 9"/>
                  <a:gd name="T13" fmla="*/ 6 h 23"/>
                  <a:gd name="T14" fmla="*/ 0 w 9"/>
                  <a:gd name="T15" fmla="*/ 7 h 23"/>
                  <a:gd name="T16" fmla="*/ 0 w 9"/>
                  <a:gd name="T17" fmla="*/ 8 h 23"/>
                  <a:gd name="T18" fmla="*/ 0 w 9"/>
                  <a:gd name="T19" fmla="*/ 8 h 23"/>
                  <a:gd name="T20" fmla="*/ 0 w 9"/>
                  <a:gd name="T21" fmla="*/ 9 h 23"/>
                  <a:gd name="T22" fmla="*/ 0 w 9"/>
                  <a:gd name="T23" fmla="*/ 10 h 23"/>
                  <a:gd name="T24" fmla="*/ 0 w 9"/>
                  <a:gd name="T25" fmla="*/ 11 h 23"/>
                  <a:gd name="T26" fmla="*/ 2 w 9"/>
                  <a:gd name="T27" fmla="*/ 14 h 23"/>
                  <a:gd name="T28" fmla="*/ 2 w 9"/>
                  <a:gd name="T29" fmla="*/ 13 h 23"/>
                  <a:gd name="T30" fmla="*/ 3 w 9"/>
                  <a:gd name="T31" fmla="*/ 8 h 23"/>
                  <a:gd name="T32" fmla="*/ 3 w 9"/>
                  <a:gd name="T33" fmla="*/ 5 h 23"/>
                  <a:gd name="T34" fmla="*/ 3 w 9"/>
                  <a:gd name="T35" fmla="*/ 1 h 23"/>
                  <a:gd name="T36" fmla="*/ 4 w 9"/>
                  <a:gd name="T37" fmla="*/ 4 h 23"/>
                  <a:gd name="T38" fmla="*/ 6 w 9"/>
                  <a:gd name="T39" fmla="*/ 8 h 23"/>
                  <a:gd name="T40" fmla="*/ 7 w 9"/>
                  <a:gd name="T41" fmla="*/ 13 h 23"/>
                  <a:gd name="T42" fmla="*/ 7 w 9"/>
                  <a:gd name="T43" fmla="*/ 20 h 23"/>
                  <a:gd name="T44" fmla="*/ 6 w 9"/>
                  <a:gd name="T45" fmla="*/ 21 h 23"/>
                  <a:gd name="T46" fmla="*/ 7 w 9"/>
                  <a:gd name="T47" fmla="*/ 21 h 23"/>
                  <a:gd name="T48" fmla="*/ 9 w 9"/>
                  <a:gd name="T49" fmla="*/ 23 h 23"/>
                  <a:gd name="T50" fmla="*/ 9 w 9"/>
                  <a:gd name="T51" fmla="*/ 21 h 23"/>
                  <a:gd name="T52" fmla="*/ 9 w 9"/>
                  <a:gd name="T53" fmla="*/ 20 h 23"/>
                  <a:gd name="T54" fmla="*/ 9 w 9"/>
                  <a:gd name="T55" fmla="*/ 18 h 23"/>
                  <a:gd name="T56" fmla="*/ 9 w 9"/>
                  <a:gd name="T57" fmla="*/ 17 h 23"/>
                  <a:gd name="T58" fmla="*/ 9 w 9"/>
                  <a:gd name="T59" fmla="*/ 16 h 23"/>
                  <a:gd name="T60" fmla="*/ 8 w 9"/>
                  <a:gd name="T61" fmla="*/ 13 h 23"/>
                  <a:gd name="T62" fmla="*/ 8 w 9"/>
                  <a:gd name="T63" fmla="*/ 13 h 23"/>
                  <a:gd name="T64" fmla="*/ 8 w 9"/>
                  <a:gd name="T65" fmla="*/ 10 h 23"/>
                  <a:gd name="T66" fmla="*/ 7 w 9"/>
                  <a:gd name="T67" fmla="*/ 9 h 23"/>
                  <a:gd name="T68" fmla="*/ 7 w 9"/>
                  <a:gd name="T69" fmla="*/ 8 h 23"/>
                  <a:gd name="T70" fmla="*/ 7 w 9"/>
                  <a:gd name="T71" fmla="*/ 8 h 23"/>
                  <a:gd name="T72" fmla="*/ 7 w 9"/>
                  <a:gd name="T73" fmla="*/ 7 h 23"/>
                  <a:gd name="T74" fmla="*/ 6 w 9"/>
                  <a:gd name="T75" fmla="*/ 7 h 23"/>
                  <a:gd name="T76" fmla="*/ 6 w 9"/>
                  <a:gd name="T77" fmla="*/ 5 h 23"/>
                  <a:gd name="T78" fmla="*/ 6 w 9"/>
                  <a:gd name="T79" fmla="*/ 4 h 23"/>
                  <a:gd name="T80" fmla="*/ 5 w 9"/>
                  <a:gd name="T81" fmla="*/ 4 h 23"/>
                  <a:gd name="T82" fmla="*/ 5 w 9"/>
                  <a:gd name="T83" fmla="*/ 4 h 23"/>
                  <a:gd name="T84" fmla="*/ 5 w 9"/>
                  <a:gd name="T85" fmla="*/ 4 h 23"/>
                  <a:gd name="T86" fmla="*/ 5 w 9"/>
                  <a:gd name="T87" fmla="*/ 4 h 23"/>
                  <a:gd name="T88" fmla="*/ 4 w 9"/>
                  <a:gd name="T89" fmla="*/ 1 h 23"/>
                  <a:gd name="T90" fmla="*/ 3 w 9"/>
                  <a:gd name="T91" fmla="*/ 1 h 23"/>
                  <a:gd name="T92" fmla="*/ 3 w 9"/>
                  <a:gd name="T93" fmla="*/ 1 h 23"/>
                  <a:gd name="T94" fmla="*/ 3 w 9"/>
                  <a:gd name="T9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 h="23">
                    <a:moveTo>
                      <a:pt x="3" y="0"/>
                    </a:moveTo>
                    <a:cubicBezTo>
                      <a:pt x="3" y="0"/>
                      <a:pt x="2" y="1"/>
                      <a:pt x="2" y="1"/>
                    </a:cubicBezTo>
                    <a:cubicBezTo>
                      <a:pt x="2" y="1"/>
                      <a:pt x="2" y="1"/>
                      <a:pt x="2" y="1"/>
                    </a:cubicBezTo>
                    <a:cubicBezTo>
                      <a:pt x="2" y="2"/>
                      <a:pt x="1" y="3"/>
                      <a:pt x="1" y="4"/>
                    </a:cubicBezTo>
                    <a:cubicBezTo>
                      <a:pt x="1" y="5"/>
                      <a:pt x="1" y="5"/>
                      <a:pt x="1" y="5"/>
                    </a:cubicBezTo>
                    <a:cubicBezTo>
                      <a:pt x="1" y="5"/>
                      <a:pt x="1" y="5"/>
                      <a:pt x="1" y="5"/>
                    </a:cubicBezTo>
                    <a:cubicBezTo>
                      <a:pt x="1" y="6"/>
                      <a:pt x="1" y="6"/>
                      <a:pt x="1" y="6"/>
                    </a:cubicBezTo>
                    <a:cubicBezTo>
                      <a:pt x="0" y="7"/>
                      <a:pt x="0" y="7"/>
                      <a:pt x="0" y="7"/>
                    </a:cubicBezTo>
                    <a:cubicBezTo>
                      <a:pt x="0" y="8"/>
                      <a:pt x="0" y="8"/>
                      <a:pt x="0" y="8"/>
                    </a:cubicBezTo>
                    <a:cubicBezTo>
                      <a:pt x="0" y="8"/>
                      <a:pt x="0" y="8"/>
                      <a:pt x="0" y="8"/>
                    </a:cubicBezTo>
                    <a:cubicBezTo>
                      <a:pt x="0" y="9"/>
                      <a:pt x="0" y="9"/>
                      <a:pt x="0" y="9"/>
                    </a:cubicBezTo>
                    <a:cubicBezTo>
                      <a:pt x="0" y="10"/>
                      <a:pt x="0" y="10"/>
                      <a:pt x="0" y="10"/>
                    </a:cubicBezTo>
                    <a:cubicBezTo>
                      <a:pt x="0" y="10"/>
                      <a:pt x="0" y="11"/>
                      <a:pt x="0" y="11"/>
                    </a:cubicBezTo>
                    <a:cubicBezTo>
                      <a:pt x="1" y="12"/>
                      <a:pt x="1" y="13"/>
                      <a:pt x="2" y="14"/>
                    </a:cubicBezTo>
                    <a:cubicBezTo>
                      <a:pt x="2" y="14"/>
                      <a:pt x="2" y="14"/>
                      <a:pt x="2" y="13"/>
                    </a:cubicBezTo>
                    <a:cubicBezTo>
                      <a:pt x="2" y="11"/>
                      <a:pt x="3" y="10"/>
                      <a:pt x="3" y="8"/>
                    </a:cubicBezTo>
                    <a:cubicBezTo>
                      <a:pt x="3" y="7"/>
                      <a:pt x="3" y="6"/>
                      <a:pt x="3" y="5"/>
                    </a:cubicBezTo>
                    <a:cubicBezTo>
                      <a:pt x="3" y="2"/>
                      <a:pt x="3" y="1"/>
                      <a:pt x="3" y="1"/>
                    </a:cubicBezTo>
                    <a:cubicBezTo>
                      <a:pt x="3" y="1"/>
                      <a:pt x="4" y="2"/>
                      <a:pt x="4" y="4"/>
                    </a:cubicBezTo>
                    <a:cubicBezTo>
                      <a:pt x="5" y="5"/>
                      <a:pt x="5" y="7"/>
                      <a:pt x="6" y="8"/>
                    </a:cubicBezTo>
                    <a:cubicBezTo>
                      <a:pt x="6" y="10"/>
                      <a:pt x="6" y="11"/>
                      <a:pt x="7" y="13"/>
                    </a:cubicBezTo>
                    <a:cubicBezTo>
                      <a:pt x="7" y="15"/>
                      <a:pt x="7" y="17"/>
                      <a:pt x="7" y="20"/>
                    </a:cubicBezTo>
                    <a:cubicBezTo>
                      <a:pt x="6" y="20"/>
                      <a:pt x="6" y="20"/>
                      <a:pt x="6" y="21"/>
                    </a:cubicBezTo>
                    <a:cubicBezTo>
                      <a:pt x="6" y="21"/>
                      <a:pt x="6" y="21"/>
                      <a:pt x="7" y="21"/>
                    </a:cubicBezTo>
                    <a:cubicBezTo>
                      <a:pt x="7" y="21"/>
                      <a:pt x="8" y="22"/>
                      <a:pt x="9" y="23"/>
                    </a:cubicBezTo>
                    <a:cubicBezTo>
                      <a:pt x="9" y="21"/>
                      <a:pt x="9" y="21"/>
                      <a:pt x="9" y="21"/>
                    </a:cubicBezTo>
                    <a:cubicBezTo>
                      <a:pt x="9" y="20"/>
                      <a:pt x="9" y="20"/>
                      <a:pt x="9" y="20"/>
                    </a:cubicBezTo>
                    <a:cubicBezTo>
                      <a:pt x="9" y="18"/>
                      <a:pt x="9" y="18"/>
                      <a:pt x="9" y="18"/>
                    </a:cubicBezTo>
                    <a:cubicBezTo>
                      <a:pt x="9" y="18"/>
                      <a:pt x="9" y="17"/>
                      <a:pt x="9" y="17"/>
                    </a:cubicBezTo>
                    <a:cubicBezTo>
                      <a:pt x="9" y="17"/>
                      <a:pt x="9" y="16"/>
                      <a:pt x="9" y="16"/>
                    </a:cubicBezTo>
                    <a:cubicBezTo>
                      <a:pt x="8" y="13"/>
                      <a:pt x="8" y="13"/>
                      <a:pt x="8" y="13"/>
                    </a:cubicBezTo>
                    <a:cubicBezTo>
                      <a:pt x="8" y="13"/>
                      <a:pt x="8" y="13"/>
                      <a:pt x="8" y="13"/>
                    </a:cubicBezTo>
                    <a:cubicBezTo>
                      <a:pt x="8" y="12"/>
                      <a:pt x="8" y="11"/>
                      <a:pt x="8" y="10"/>
                    </a:cubicBezTo>
                    <a:cubicBezTo>
                      <a:pt x="7" y="9"/>
                      <a:pt x="7" y="9"/>
                      <a:pt x="7" y="9"/>
                    </a:cubicBezTo>
                    <a:cubicBezTo>
                      <a:pt x="7" y="8"/>
                      <a:pt x="7" y="8"/>
                      <a:pt x="7" y="8"/>
                    </a:cubicBezTo>
                    <a:cubicBezTo>
                      <a:pt x="7" y="8"/>
                      <a:pt x="7" y="8"/>
                      <a:pt x="7" y="8"/>
                    </a:cubicBezTo>
                    <a:cubicBezTo>
                      <a:pt x="7" y="7"/>
                      <a:pt x="7" y="8"/>
                      <a:pt x="7" y="7"/>
                    </a:cubicBezTo>
                    <a:cubicBezTo>
                      <a:pt x="6" y="7"/>
                      <a:pt x="6" y="7"/>
                      <a:pt x="6" y="7"/>
                    </a:cubicBezTo>
                    <a:cubicBezTo>
                      <a:pt x="6" y="5"/>
                      <a:pt x="6" y="5"/>
                      <a:pt x="6" y="5"/>
                    </a:cubicBezTo>
                    <a:cubicBezTo>
                      <a:pt x="6" y="4"/>
                      <a:pt x="6" y="4"/>
                      <a:pt x="6" y="4"/>
                    </a:cubicBezTo>
                    <a:cubicBezTo>
                      <a:pt x="5" y="4"/>
                      <a:pt x="5" y="4"/>
                      <a:pt x="5" y="4"/>
                    </a:cubicBezTo>
                    <a:cubicBezTo>
                      <a:pt x="5" y="4"/>
                      <a:pt x="5" y="4"/>
                      <a:pt x="5" y="4"/>
                    </a:cubicBezTo>
                    <a:cubicBezTo>
                      <a:pt x="5" y="4"/>
                      <a:pt x="5" y="4"/>
                      <a:pt x="5" y="4"/>
                    </a:cubicBezTo>
                    <a:cubicBezTo>
                      <a:pt x="5" y="4"/>
                      <a:pt x="5" y="4"/>
                      <a:pt x="5" y="4"/>
                    </a:cubicBezTo>
                    <a:cubicBezTo>
                      <a:pt x="5" y="3"/>
                      <a:pt x="4" y="2"/>
                      <a:pt x="4" y="1"/>
                    </a:cubicBezTo>
                    <a:cubicBezTo>
                      <a:pt x="4" y="1"/>
                      <a:pt x="4" y="1"/>
                      <a:pt x="3" y="1"/>
                    </a:cubicBezTo>
                    <a:cubicBezTo>
                      <a:pt x="3" y="1"/>
                      <a:pt x="3" y="1"/>
                      <a:pt x="3" y="1"/>
                    </a:cubicBezTo>
                    <a:cubicBezTo>
                      <a:pt x="3" y="0"/>
                      <a:pt x="3" y="0"/>
                      <a:pt x="3"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4" name="Freeform 689">
                <a:extLst>
                  <a:ext uri="{FF2B5EF4-FFF2-40B4-BE49-F238E27FC236}">
                    <a16:creationId xmlns:a16="http://schemas.microsoft.com/office/drawing/2014/main" id="{E62F58B2-ECFE-4ADE-BC85-C9C90EEC6520}"/>
                  </a:ext>
                </a:extLst>
              </p:cNvPr>
              <p:cNvSpPr>
                <a:spLocks noEditPoints="1"/>
              </p:cNvSpPr>
              <p:nvPr/>
            </p:nvSpPr>
            <p:spPr bwMode="auto">
              <a:xfrm>
                <a:off x="1437" y="2684"/>
                <a:ext cx="45" cy="174"/>
              </a:xfrm>
              <a:custGeom>
                <a:avLst/>
                <a:gdLst>
                  <a:gd name="T0" fmla="*/ 8 w 19"/>
                  <a:gd name="T1" fmla="*/ 38 h 73"/>
                  <a:gd name="T2" fmla="*/ 8 w 19"/>
                  <a:gd name="T3" fmla="*/ 38 h 73"/>
                  <a:gd name="T4" fmla="*/ 8 w 19"/>
                  <a:gd name="T5" fmla="*/ 32 h 73"/>
                  <a:gd name="T6" fmla="*/ 8 w 19"/>
                  <a:gd name="T7" fmla="*/ 32 h 73"/>
                  <a:gd name="T8" fmla="*/ 8 w 19"/>
                  <a:gd name="T9" fmla="*/ 32 h 73"/>
                  <a:gd name="T10" fmla="*/ 8 w 19"/>
                  <a:gd name="T11" fmla="*/ 32 h 73"/>
                  <a:gd name="T12" fmla="*/ 8 w 19"/>
                  <a:gd name="T13" fmla="*/ 30 h 73"/>
                  <a:gd name="T14" fmla="*/ 8 w 19"/>
                  <a:gd name="T15" fmla="*/ 30 h 73"/>
                  <a:gd name="T16" fmla="*/ 9 w 19"/>
                  <a:gd name="T17" fmla="*/ 21 h 73"/>
                  <a:gd name="T18" fmla="*/ 7 w 19"/>
                  <a:gd name="T19" fmla="*/ 26 h 73"/>
                  <a:gd name="T20" fmla="*/ 9 w 19"/>
                  <a:gd name="T21" fmla="*/ 20 h 73"/>
                  <a:gd name="T22" fmla="*/ 8 w 19"/>
                  <a:gd name="T23" fmla="*/ 24 h 73"/>
                  <a:gd name="T24" fmla="*/ 7 w 19"/>
                  <a:gd name="T25" fmla="*/ 26 h 73"/>
                  <a:gd name="T26" fmla="*/ 7 w 19"/>
                  <a:gd name="T27" fmla="*/ 26 h 73"/>
                  <a:gd name="T28" fmla="*/ 7 w 19"/>
                  <a:gd name="T29" fmla="*/ 26 h 73"/>
                  <a:gd name="T30" fmla="*/ 7 w 19"/>
                  <a:gd name="T31" fmla="*/ 26 h 73"/>
                  <a:gd name="T32" fmla="*/ 7 w 19"/>
                  <a:gd name="T33" fmla="*/ 26 h 73"/>
                  <a:gd name="T34" fmla="*/ 7 w 19"/>
                  <a:gd name="T35" fmla="*/ 26 h 73"/>
                  <a:gd name="T36" fmla="*/ 7 w 19"/>
                  <a:gd name="T37" fmla="*/ 26 h 73"/>
                  <a:gd name="T38" fmla="*/ 7 w 19"/>
                  <a:gd name="T39" fmla="*/ 26 h 73"/>
                  <a:gd name="T40" fmla="*/ 8 w 19"/>
                  <a:gd name="T41" fmla="*/ 0 h 73"/>
                  <a:gd name="T42" fmla="*/ 8 w 19"/>
                  <a:gd name="T43" fmla="*/ 7 h 73"/>
                  <a:gd name="T44" fmla="*/ 7 w 19"/>
                  <a:gd name="T45" fmla="*/ 13 h 73"/>
                  <a:gd name="T46" fmla="*/ 6 w 19"/>
                  <a:gd name="T47" fmla="*/ 18 h 73"/>
                  <a:gd name="T48" fmla="*/ 4 w 19"/>
                  <a:gd name="T49" fmla="*/ 23 h 73"/>
                  <a:gd name="T50" fmla="*/ 2 w 19"/>
                  <a:gd name="T51" fmla="*/ 27 h 73"/>
                  <a:gd name="T52" fmla="*/ 1 w 19"/>
                  <a:gd name="T53" fmla="*/ 30 h 73"/>
                  <a:gd name="T54" fmla="*/ 0 w 19"/>
                  <a:gd name="T55" fmla="*/ 42 h 73"/>
                  <a:gd name="T56" fmla="*/ 1 w 19"/>
                  <a:gd name="T57" fmla="*/ 46 h 73"/>
                  <a:gd name="T58" fmla="*/ 3 w 19"/>
                  <a:gd name="T59" fmla="*/ 53 h 73"/>
                  <a:gd name="T60" fmla="*/ 7 w 19"/>
                  <a:gd name="T61" fmla="*/ 63 h 73"/>
                  <a:gd name="T62" fmla="*/ 13 w 19"/>
                  <a:gd name="T63" fmla="*/ 69 h 73"/>
                  <a:gd name="T64" fmla="*/ 19 w 19"/>
                  <a:gd name="T65" fmla="*/ 73 h 73"/>
                  <a:gd name="T66" fmla="*/ 15 w 19"/>
                  <a:gd name="T67" fmla="*/ 67 h 73"/>
                  <a:gd name="T68" fmla="*/ 12 w 19"/>
                  <a:gd name="T69" fmla="*/ 60 h 73"/>
                  <a:gd name="T70" fmla="*/ 9 w 19"/>
                  <a:gd name="T71" fmla="*/ 52 h 73"/>
                  <a:gd name="T72" fmla="*/ 8 w 19"/>
                  <a:gd name="T73" fmla="*/ 47 h 73"/>
                  <a:gd name="T74" fmla="*/ 8 w 19"/>
                  <a:gd name="T75" fmla="*/ 42 h 73"/>
                  <a:gd name="T76" fmla="*/ 8 w 19"/>
                  <a:gd name="T77" fmla="*/ 32 h 73"/>
                  <a:gd name="T78" fmla="*/ 9 w 19"/>
                  <a:gd name="T79" fmla="*/ 30 h 73"/>
                  <a:gd name="T80" fmla="*/ 8 w 19"/>
                  <a:gd name="T81" fmla="*/ 30 h 73"/>
                  <a:gd name="T82" fmla="*/ 8 w 19"/>
                  <a:gd name="T83" fmla="*/ 29 h 73"/>
                  <a:gd name="T84" fmla="*/ 8 w 19"/>
                  <a:gd name="T85" fmla="*/ 30 h 73"/>
                  <a:gd name="T86" fmla="*/ 9 w 19"/>
                  <a:gd name="T87" fmla="*/ 28 h 73"/>
                  <a:gd name="T88" fmla="*/ 10 w 19"/>
                  <a:gd name="T89" fmla="*/ 27 h 73"/>
                  <a:gd name="T90" fmla="*/ 9 w 19"/>
                  <a:gd name="T91" fmla="*/ 27 h 73"/>
                  <a:gd name="T92" fmla="*/ 10 w 19"/>
                  <a:gd name="T93" fmla="*/ 27 h 73"/>
                  <a:gd name="T94" fmla="*/ 10 w 19"/>
                  <a:gd name="T95" fmla="*/ 27 h 73"/>
                  <a:gd name="T96" fmla="*/ 10 w 19"/>
                  <a:gd name="T97" fmla="*/ 24 h 73"/>
                  <a:gd name="T98" fmla="*/ 10 w 19"/>
                  <a:gd name="T99" fmla="*/ 24 h 73"/>
                  <a:gd name="T100" fmla="*/ 10 w 19"/>
                  <a:gd name="T101" fmla="*/ 22 h 73"/>
                  <a:gd name="T102" fmla="*/ 11 w 19"/>
                  <a:gd name="T103" fmla="*/ 20 h 73"/>
                  <a:gd name="T104" fmla="*/ 11 w 19"/>
                  <a:gd name="T105" fmla="*/ 20 h 73"/>
                  <a:gd name="T106" fmla="*/ 12 w 19"/>
                  <a:gd name="T107" fmla="*/ 12 h 73"/>
                  <a:gd name="T108" fmla="*/ 9 w 19"/>
                  <a:gd name="T109" fmla="*/ 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 h="73">
                    <a:moveTo>
                      <a:pt x="8" y="38"/>
                    </a:moveTo>
                    <a:cubicBezTo>
                      <a:pt x="8" y="38"/>
                      <a:pt x="8" y="38"/>
                      <a:pt x="8" y="38"/>
                    </a:cubicBezTo>
                    <a:cubicBezTo>
                      <a:pt x="8" y="38"/>
                      <a:pt x="8" y="38"/>
                      <a:pt x="8" y="38"/>
                    </a:cubicBezTo>
                    <a:cubicBezTo>
                      <a:pt x="8" y="38"/>
                      <a:pt x="8" y="38"/>
                      <a:pt x="8" y="38"/>
                    </a:cubicBezTo>
                    <a:cubicBezTo>
                      <a:pt x="8" y="38"/>
                      <a:pt x="8" y="38"/>
                      <a:pt x="8" y="38"/>
                    </a:cubicBezTo>
                    <a:moveTo>
                      <a:pt x="8" y="32"/>
                    </a:moveTo>
                    <a:cubicBezTo>
                      <a:pt x="8" y="32"/>
                      <a:pt x="8" y="32"/>
                      <a:pt x="8" y="32"/>
                    </a:cubicBezTo>
                    <a:cubicBezTo>
                      <a:pt x="8" y="32"/>
                      <a:pt x="8" y="32"/>
                      <a:pt x="8" y="32"/>
                    </a:cubicBezTo>
                    <a:moveTo>
                      <a:pt x="8" y="32"/>
                    </a:moveTo>
                    <a:cubicBezTo>
                      <a:pt x="8" y="32"/>
                      <a:pt x="8" y="32"/>
                      <a:pt x="8" y="32"/>
                    </a:cubicBezTo>
                    <a:cubicBezTo>
                      <a:pt x="8" y="32"/>
                      <a:pt x="8" y="32"/>
                      <a:pt x="8" y="32"/>
                    </a:cubicBezTo>
                    <a:cubicBezTo>
                      <a:pt x="8" y="32"/>
                      <a:pt x="8" y="32"/>
                      <a:pt x="8" y="32"/>
                    </a:cubicBezTo>
                    <a:cubicBezTo>
                      <a:pt x="8" y="32"/>
                      <a:pt x="8" y="32"/>
                      <a:pt x="8" y="32"/>
                    </a:cubicBezTo>
                    <a:moveTo>
                      <a:pt x="8" y="30"/>
                    </a:moveTo>
                    <a:cubicBezTo>
                      <a:pt x="8" y="30"/>
                      <a:pt x="8" y="30"/>
                      <a:pt x="8" y="30"/>
                    </a:cubicBezTo>
                    <a:cubicBezTo>
                      <a:pt x="8" y="30"/>
                      <a:pt x="8" y="30"/>
                      <a:pt x="8" y="30"/>
                    </a:cubicBezTo>
                    <a:cubicBezTo>
                      <a:pt x="8" y="30"/>
                      <a:pt x="8" y="30"/>
                      <a:pt x="8" y="30"/>
                    </a:cubicBezTo>
                    <a:moveTo>
                      <a:pt x="9" y="21"/>
                    </a:moveTo>
                    <a:cubicBezTo>
                      <a:pt x="9" y="21"/>
                      <a:pt x="9" y="21"/>
                      <a:pt x="9" y="21"/>
                    </a:cubicBezTo>
                    <a:moveTo>
                      <a:pt x="7" y="26"/>
                    </a:moveTo>
                    <a:cubicBezTo>
                      <a:pt x="6" y="25"/>
                      <a:pt x="5" y="23"/>
                      <a:pt x="6" y="22"/>
                    </a:cubicBezTo>
                    <a:cubicBezTo>
                      <a:pt x="7" y="21"/>
                      <a:pt x="8" y="20"/>
                      <a:pt x="9" y="20"/>
                    </a:cubicBezTo>
                    <a:cubicBezTo>
                      <a:pt x="9" y="22"/>
                      <a:pt x="9" y="22"/>
                      <a:pt x="9" y="22"/>
                    </a:cubicBezTo>
                    <a:cubicBezTo>
                      <a:pt x="8" y="24"/>
                      <a:pt x="8" y="24"/>
                      <a:pt x="8" y="24"/>
                    </a:cubicBezTo>
                    <a:cubicBezTo>
                      <a:pt x="7" y="25"/>
                      <a:pt x="7" y="25"/>
                      <a:pt x="7" y="25"/>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cubicBezTo>
                      <a:pt x="7" y="26"/>
                      <a:pt x="7" y="26"/>
                      <a:pt x="7" y="26"/>
                    </a:cubicBezTo>
                    <a:moveTo>
                      <a:pt x="8" y="0"/>
                    </a:moveTo>
                    <a:cubicBezTo>
                      <a:pt x="8" y="0"/>
                      <a:pt x="8" y="1"/>
                      <a:pt x="8" y="4"/>
                    </a:cubicBezTo>
                    <a:cubicBezTo>
                      <a:pt x="8" y="5"/>
                      <a:pt x="8" y="6"/>
                      <a:pt x="8" y="7"/>
                    </a:cubicBezTo>
                    <a:cubicBezTo>
                      <a:pt x="8" y="9"/>
                      <a:pt x="7" y="10"/>
                      <a:pt x="7" y="12"/>
                    </a:cubicBezTo>
                    <a:cubicBezTo>
                      <a:pt x="7" y="13"/>
                      <a:pt x="7" y="13"/>
                      <a:pt x="7" y="13"/>
                    </a:cubicBezTo>
                    <a:cubicBezTo>
                      <a:pt x="7" y="14"/>
                      <a:pt x="7" y="14"/>
                      <a:pt x="7" y="15"/>
                    </a:cubicBezTo>
                    <a:cubicBezTo>
                      <a:pt x="7" y="16"/>
                      <a:pt x="6" y="17"/>
                      <a:pt x="6" y="18"/>
                    </a:cubicBezTo>
                    <a:cubicBezTo>
                      <a:pt x="6" y="19"/>
                      <a:pt x="5" y="19"/>
                      <a:pt x="5" y="20"/>
                    </a:cubicBezTo>
                    <a:cubicBezTo>
                      <a:pt x="5" y="21"/>
                      <a:pt x="4" y="22"/>
                      <a:pt x="4" y="23"/>
                    </a:cubicBezTo>
                    <a:cubicBezTo>
                      <a:pt x="3" y="24"/>
                      <a:pt x="3" y="25"/>
                      <a:pt x="2" y="26"/>
                    </a:cubicBezTo>
                    <a:cubicBezTo>
                      <a:pt x="2" y="27"/>
                      <a:pt x="2" y="27"/>
                      <a:pt x="2" y="27"/>
                    </a:cubicBezTo>
                    <a:cubicBezTo>
                      <a:pt x="2" y="28"/>
                      <a:pt x="2" y="28"/>
                      <a:pt x="2" y="28"/>
                    </a:cubicBezTo>
                    <a:cubicBezTo>
                      <a:pt x="1" y="30"/>
                      <a:pt x="1" y="30"/>
                      <a:pt x="1" y="30"/>
                    </a:cubicBezTo>
                    <a:cubicBezTo>
                      <a:pt x="1" y="33"/>
                      <a:pt x="0" y="36"/>
                      <a:pt x="0" y="38"/>
                    </a:cubicBezTo>
                    <a:cubicBezTo>
                      <a:pt x="0" y="40"/>
                      <a:pt x="0" y="41"/>
                      <a:pt x="0" y="42"/>
                    </a:cubicBezTo>
                    <a:cubicBezTo>
                      <a:pt x="0" y="43"/>
                      <a:pt x="0" y="44"/>
                      <a:pt x="0" y="44"/>
                    </a:cubicBezTo>
                    <a:cubicBezTo>
                      <a:pt x="0" y="45"/>
                      <a:pt x="1" y="46"/>
                      <a:pt x="1" y="46"/>
                    </a:cubicBezTo>
                    <a:cubicBezTo>
                      <a:pt x="1" y="47"/>
                      <a:pt x="1" y="47"/>
                      <a:pt x="1" y="48"/>
                    </a:cubicBezTo>
                    <a:cubicBezTo>
                      <a:pt x="1" y="50"/>
                      <a:pt x="2" y="52"/>
                      <a:pt x="3" y="53"/>
                    </a:cubicBezTo>
                    <a:cubicBezTo>
                      <a:pt x="3" y="56"/>
                      <a:pt x="4" y="58"/>
                      <a:pt x="5" y="60"/>
                    </a:cubicBezTo>
                    <a:cubicBezTo>
                      <a:pt x="6" y="61"/>
                      <a:pt x="7" y="62"/>
                      <a:pt x="7" y="63"/>
                    </a:cubicBezTo>
                    <a:cubicBezTo>
                      <a:pt x="8" y="64"/>
                      <a:pt x="8" y="64"/>
                      <a:pt x="9" y="65"/>
                    </a:cubicBezTo>
                    <a:cubicBezTo>
                      <a:pt x="10" y="67"/>
                      <a:pt x="11" y="68"/>
                      <a:pt x="13" y="69"/>
                    </a:cubicBezTo>
                    <a:cubicBezTo>
                      <a:pt x="14" y="70"/>
                      <a:pt x="15" y="71"/>
                      <a:pt x="16" y="71"/>
                    </a:cubicBezTo>
                    <a:cubicBezTo>
                      <a:pt x="18" y="73"/>
                      <a:pt x="19" y="73"/>
                      <a:pt x="19" y="73"/>
                    </a:cubicBezTo>
                    <a:cubicBezTo>
                      <a:pt x="19" y="73"/>
                      <a:pt x="18" y="72"/>
                      <a:pt x="17" y="70"/>
                    </a:cubicBezTo>
                    <a:cubicBezTo>
                      <a:pt x="16" y="69"/>
                      <a:pt x="16" y="68"/>
                      <a:pt x="15" y="67"/>
                    </a:cubicBezTo>
                    <a:cubicBezTo>
                      <a:pt x="14" y="66"/>
                      <a:pt x="13" y="64"/>
                      <a:pt x="13" y="63"/>
                    </a:cubicBezTo>
                    <a:cubicBezTo>
                      <a:pt x="12" y="62"/>
                      <a:pt x="12" y="61"/>
                      <a:pt x="12" y="60"/>
                    </a:cubicBezTo>
                    <a:cubicBezTo>
                      <a:pt x="11" y="59"/>
                      <a:pt x="11" y="59"/>
                      <a:pt x="11" y="58"/>
                    </a:cubicBezTo>
                    <a:cubicBezTo>
                      <a:pt x="10" y="56"/>
                      <a:pt x="9" y="54"/>
                      <a:pt x="9" y="52"/>
                    </a:cubicBezTo>
                    <a:cubicBezTo>
                      <a:pt x="9" y="51"/>
                      <a:pt x="9" y="50"/>
                      <a:pt x="9" y="50"/>
                    </a:cubicBezTo>
                    <a:cubicBezTo>
                      <a:pt x="8" y="49"/>
                      <a:pt x="8" y="48"/>
                      <a:pt x="8" y="47"/>
                    </a:cubicBezTo>
                    <a:cubicBezTo>
                      <a:pt x="8" y="46"/>
                      <a:pt x="8" y="46"/>
                      <a:pt x="8" y="45"/>
                    </a:cubicBezTo>
                    <a:cubicBezTo>
                      <a:pt x="8" y="44"/>
                      <a:pt x="8" y="43"/>
                      <a:pt x="8" y="42"/>
                    </a:cubicBezTo>
                    <a:cubicBezTo>
                      <a:pt x="7" y="41"/>
                      <a:pt x="8" y="40"/>
                      <a:pt x="8" y="38"/>
                    </a:cubicBezTo>
                    <a:cubicBezTo>
                      <a:pt x="8" y="36"/>
                      <a:pt x="8" y="34"/>
                      <a:pt x="8" y="32"/>
                    </a:cubicBezTo>
                    <a:cubicBezTo>
                      <a:pt x="9" y="31"/>
                      <a:pt x="9" y="31"/>
                      <a:pt x="9" y="31"/>
                    </a:cubicBezTo>
                    <a:cubicBezTo>
                      <a:pt x="9" y="30"/>
                      <a:pt x="9" y="30"/>
                      <a:pt x="9" y="30"/>
                    </a:cubicBezTo>
                    <a:cubicBezTo>
                      <a:pt x="9" y="30"/>
                      <a:pt x="9" y="30"/>
                      <a:pt x="9" y="30"/>
                    </a:cubicBezTo>
                    <a:cubicBezTo>
                      <a:pt x="8" y="30"/>
                      <a:pt x="8" y="30"/>
                      <a:pt x="8" y="30"/>
                    </a:cubicBezTo>
                    <a:cubicBezTo>
                      <a:pt x="8" y="30"/>
                      <a:pt x="8" y="30"/>
                      <a:pt x="8" y="30"/>
                    </a:cubicBezTo>
                    <a:cubicBezTo>
                      <a:pt x="8" y="29"/>
                      <a:pt x="8" y="29"/>
                      <a:pt x="8" y="29"/>
                    </a:cubicBezTo>
                    <a:cubicBezTo>
                      <a:pt x="8" y="30"/>
                      <a:pt x="8" y="30"/>
                      <a:pt x="8" y="30"/>
                    </a:cubicBezTo>
                    <a:cubicBezTo>
                      <a:pt x="8" y="30"/>
                      <a:pt x="8" y="30"/>
                      <a:pt x="8" y="30"/>
                    </a:cubicBezTo>
                    <a:cubicBezTo>
                      <a:pt x="9" y="28"/>
                      <a:pt x="9" y="28"/>
                      <a:pt x="9" y="28"/>
                    </a:cubicBezTo>
                    <a:cubicBezTo>
                      <a:pt x="9" y="28"/>
                      <a:pt x="9" y="28"/>
                      <a:pt x="9" y="28"/>
                    </a:cubicBezTo>
                    <a:cubicBezTo>
                      <a:pt x="9" y="28"/>
                      <a:pt x="9" y="28"/>
                      <a:pt x="9" y="28"/>
                    </a:cubicBezTo>
                    <a:cubicBezTo>
                      <a:pt x="10" y="27"/>
                      <a:pt x="10" y="27"/>
                      <a:pt x="10" y="27"/>
                    </a:cubicBezTo>
                    <a:cubicBezTo>
                      <a:pt x="10" y="27"/>
                      <a:pt x="10" y="27"/>
                      <a:pt x="10" y="27"/>
                    </a:cubicBezTo>
                    <a:cubicBezTo>
                      <a:pt x="9" y="27"/>
                      <a:pt x="9" y="27"/>
                      <a:pt x="9" y="27"/>
                    </a:cubicBezTo>
                    <a:cubicBezTo>
                      <a:pt x="9" y="27"/>
                      <a:pt x="9" y="27"/>
                      <a:pt x="9" y="27"/>
                    </a:cubicBezTo>
                    <a:cubicBezTo>
                      <a:pt x="10" y="27"/>
                      <a:pt x="10" y="27"/>
                      <a:pt x="10" y="27"/>
                    </a:cubicBezTo>
                    <a:cubicBezTo>
                      <a:pt x="10" y="27"/>
                      <a:pt x="10" y="27"/>
                      <a:pt x="10" y="27"/>
                    </a:cubicBezTo>
                    <a:cubicBezTo>
                      <a:pt x="10" y="27"/>
                      <a:pt x="10" y="27"/>
                      <a:pt x="10" y="27"/>
                    </a:cubicBezTo>
                    <a:cubicBezTo>
                      <a:pt x="10" y="26"/>
                      <a:pt x="10" y="26"/>
                      <a:pt x="10" y="26"/>
                    </a:cubicBezTo>
                    <a:cubicBezTo>
                      <a:pt x="10" y="25"/>
                      <a:pt x="10" y="25"/>
                      <a:pt x="10" y="24"/>
                    </a:cubicBezTo>
                    <a:cubicBezTo>
                      <a:pt x="10" y="24"/>
                      <a:pt x="10" y="24"/>
                      <a:pt x="10" y="24"/>
                    </a:cubicBezTo>
                    <a:cubicBezTo>
                      <a:pt x="10" y="24"/>
                      <a:pt x="10" y="24"/>
                      <a:pt x="10" y="24"/>
                    </a:cubicBezTo>
                    <a:cubicBezTo>
                      <a:pt x="10" y="23"/>
                      <a:pt x="10" y="23"/>
                      <a:pt x="10" y="23"/>
                    </a:cubicBezTo>
                    <a:cubicBezTo>
                      <a:pt x="10" y="22"/>
                      <a:pt x="10" y="22"/>
                      <a:pt x="10" y="22"/>
                    </a:cubicBezTo>
                    <a:cubicBezTo>
                      <a:pt x="11" y="20"/>
                      <a:pt x="11" y="20"/>
                      <a:pt x="11" y="20"/>
                    </a:cubicBezTo>
                    <a:cubicBezTo>
                      <a:pt x="11" y="20"/>
                      <a:pt x="11" y="20"/>
                      <a:pt x="11" y="20"/>
                    </a:cubicBezTo>
                    <a:cubicBezTo>
                      <a:pt x="11" y="20"/>
                      <a:pt x="11" y="20"/>
                      <a:pt x="11" y="20"/>
                    </a:cubicBezTo>
                    <a:cubicBezTo>
                      <a:pt x="11" y="20"/>
                      <a:pt x="11" y="20"/>
                      <a:pt x="11" y="20"/>
                    </a:cubicBezTo>
                    <a:cubicBezTo>
                      <a:pt x="11" y="19"/>
                      <a:pt x="11" y="19"/>
                      <a:pt x="12" y="19"/>
                    </a:cubicBezTo>
                    <a:cubicBezTo>
                      <a:pt x="12" y="16"/>
                      <a:pt x="12" y="14"/>
                      <a:pt x="12" y="12"/>
                    </a:cubicBezTo>
                    <a:cubicBezTo>
                      <a:pt x="11" y="10"/>
                      <a:pt x="11" y="9"/>
                      <a:pt x="11" y="7"/>
                    </a:cubicBezTo>
                    <a:cubicBezTo>
                      <a:pt x="10" y="6"/>
                      <a:pt x="10" y="4"/>
                      <a:pt x="9" y="3"/>
                    </a:cubicBezTo>
                    <a:cubicBezTo>
                      <a:pt x="9" y="1"/>
                      <a:pt x="8" y="0"/>
                      <a:pt x="8"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5" name="Freeform 690">
                <a:extLst>
                  <a:ext uri="{FF2B5EF4-FFF2-40B4-BE49-F238E27FC236}">
                    <a16:creationId xmlns:a16="http://schemas.microsoft.com/office/drawing/2014/main" id="{F4E7C046-2996-4DF2-AC12-B35B7FBEF9A6}"/>
                  </a:ext>
                </a:extLst>
              </p:cNvPr>
              <p:cNvSpPr>
                <a:spLocks noEditPoints="1"/>
              </p:cNvSpPr>
              <p:nvPr/>
            </p:nvSpPr>
            <p:spPr bwMode="auto">
              <a:xfrm>
                <a:off x="1437" y="2710"/>
                <a:ext cx="33" cy="41"/>
              </a:xfrm>
              <a:custGeom>
                <a:avLst/>
                <a:gdLst>
                  <a:gd name="T0" fmla="*/ 14 w 14"/>
                  <a:gd name="T1" fmla="*/ 12 h 17"/>
                  <a:gd name="T2" fmla="*/ 14 w 14"/>
                  <a:gd name="T3" fmla="*/ 12 h 17"/>
                  <a:gd name="T4" fmla="*/ 13 w 14"/>
                  <a:gd name="T5" fmla="*/ 14 h 17"/>
                  <a:gd name="T6" fmla="*/ 13 w 14"/>
                  <a:gd name="T7" fmla="*/ 16 h 17"/>
                  <a:gd name="T8" fmla="*/ 13 w 14"/>
                  <a:gd name="T9" fmla="*/ 16 h 17"/>
                  <a:gd name="T10" fmla="*/ 12 w 14"/>
                  <a:gd name="T11" fmla="*/ 17 h 17"/>
                  <a:gd name="T12" fmla="*/ 12 w 14"/>
                  <a:gd name="T13" fmla="*/ 17 h 17"/>
                  <a:gd name="T14" fmla="*/ 14 w 14"/>
                  <a:gd name="T15" fmla="*/ 14 h 17"/>
                  <a:gd name="T16" fmla="*/ 14 w 14"/>
                  <a:gd name="T17" fmla="*/ 12 h 17"/>
                  <a:gd name="T18" fmla="*/ 14 w 14"/>
                  <a:gd name="T19" fmla="*/ 12 h 17"/>
                  <a:gd name="T20" fmla="*/ 0 w 14"/>
                  <a:gd name="T21" fmla="*/ 7 h 17"/>
                  <a:gd name="T22" fmla="*/ 0 w 14"/>
                  <a:gd name="T23" fmla="*/ 7 h 17"/>
                  <a:gd name="T24" fmla="*/ 1 w 14"/>
                  <a:gd name="T25" fmla="*/ 5 h 17"/>
                  <a:gd name="T26" fmla="*/ 1 w 14"/>
                  <a:gd name="T27" fmla="*/ 5 h 17"/>
                  <a:gd name="T28" fmla="*/ 1 w 14"/>
                  <a:gd name="T29" fmla="*/ 5 h 17"/>
                  <a:gd name="T30" fmla="*/ 1 w 14"/>
                  <a:gd name="T31" fmla="*/ 5 h 17"/>
                  <a:gd name="T32" fmla="*/ 2 w 14"/>
                  <a:gd name="T33" fmla="*/ 3 h 17"/>
                  <a:gd name="T34" fmla="*/ 2 w 14"/>
                  <a:gd name="T35" fmla="*/ 3 h 17"/>
                  <a:gd name="T36" fmla="*/ 2 w 14"/>
                  <a:gd name="T37" fmla="*/ 3 h 17"/>
                  <a:gd name="T38" fmla="*/ 2 w 14"/>
                  <a:gd name="T39" fmla="*/ 3 h 17"/>
                  <a:gd name="T40" fmla="*/ 4 w 14"/>
                  <a:gd name="T41" fmla="*/ 0 h 17"/>
                  <a:gd name="T42" fmla="*/ 4 w 14"/>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7">
                    <a:moveTo>
                      <a:pt x="14" y="12"/>
                    </a:moveTo>
                    <a:cubicBezTo>
                      <a:pt x="14" y="12"/>
                      <a:pt x="14" y="12"/>
                      <a:pt x="14" y="12"/>
                    </a:cubicBezTo>
                    <a:cubicBezTo>
                      <a:pt x="13" y="14"/>
                      <a:pt x="13" y="14"/>
                      <a:pt x="13" y="14"/>
                    </a:cubicBezTo>
                    <a:cubicBezTo>
                      <a:pt x="13" y="16"/>
                      <a:pt x="13" y="16"/>
                      <a:pt x="13" y="16"/>
                    </a:cubicBezTo>
                    <a:cubicBezTo>
                      <a:pt x="13" y="16"/>
                      <a:pt x="13" y="16"/>
                      <a:pt x="13" y="16"/>
                    </a:cubicBezTo>
                    <a:cubicBezTo>
                      <a:pt x="13" y="16"/>
                      <a:pt x="13" y="17"/>
                      <a:pt x="12" y="17"/>
                    </a:cubicBezTo>
                    <a:cubicBezTo>
                      <a:pt x="12" y="17"/>
                      <a:pt x="12" y="17"/>
                      <a:pt x="12" y="17"/>
                    </a:cubicBezTo>
                    <a:cubicBezTo>
                      <a:pt x="14" y="14"/>
                      <a:pt x="14" y="14"/>
                      <a:pt x="14" y="14"/>
                    </a:cubicBezTo>
                    <a:cubicBezTo>
                      <a:pt x="14" y="14"/>
                      <a:pt x="14" y="13"/>
                      <a:pt x="14" y="12"/>
                    </a:cubicBezTo>
                    <a:cubicBezTo>
                      <a:pt x="14" y="12"/>
                      <a:pt x="14" y="12"/>
                      <a:pt x="14" y="12"/>
                    </a:cubicBezTo>
                    <a:moveTo>
                      <a:pt x="0" y="7"/>
                    </a:moveTo>
                    <a:cubicBezTo>
                      <a:pt x="0" y="7"/>
                      <a:pt x="0" y="7"/>
                      <a:pt x="0" y="7"/>
                    </a:cubicBezTo>
                    <a:moveTo>
                      <a:pt x="1" y="5"/>
                    </a:moveTo>
                    <a:cubicBezTo>
                      <a:pt x="1" y="5"/>
                      <a:pt x="1" y="5"/>
                      <a:pt x="1" y="5"/>
                    </a:cubicBezTo>
                    <a:cubicBezTo>
                      <a:pt x="1" y="5"/>
                      <a:pt x="1" y="5"/>
                      <a:pt x="1" y="5"/>
                    </a:cubicBezTo>
                    <a:cubicBezTo>
                      <a:pt x="1" y="5"/>
                      <a:pt x="1" y="5"/>
                      <a:pt x="1" y="5"/>
                    </a:cubicBezTo>
                    <a:moveTo>
                      <a:pt x="2" y="3"/>
                    </a:moveTo>
                    <a:cubicBezTo>
                      <a:pt x="2" y="3"/>
                      <a:pt x="2" y="3"/>
                      <a:pt x="2" y="3"/>
                    </a:cubicBezTo>
                    <a:cubicBezTo>
                      <a:pt x="2" y="3"/>
                      <a:pt x="2" y="3"/>
                      <a:pt x="2" y="3"/>
                    </a:cubicBezTo>
                    <a:cubicBezTo>
                      <a:pt x="2" y="3"/>
                      <a:pt x="2" y="3"/>
                      <a:pt x="2" y="3"/>
                    </a:cubicBezTo>
                    <a:moveTo>
                      <a:pt x="4" y="0"/>
                    </a:moveTo>
                    <a:cubicBezTo>
                      <a:pt x="4" y="0"/>
                      <a:pt x="4" y="0"/>
                      <a:pt x="4"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6" name="Freeform 691">
                <a:extLst>
                  <a:ext uri="{FF2B5EF4-FFF2-40B4-BE49-F238E27FC236}">
                    <a16:creationId xmlns:a16="http://schemas.microsoft.com/office/drawing/2014/main" id="{5C7B9D09-6FF1-4A01-927F-BF2D8E5EBB11}"/>
                  </a:ext>
                </a:extLst>
              </p:cNvPr>
              <p:cNvSpPr>
                <a:spLocks/>
              </p:cNvSpPr>
              <p:nvPr/>
            </p:nvSpPr>
            <p:spPr bwMode="auto">
              <a:xfrm>
                <a:off x="1470" y="2736"/>
                <a:ext cx="0" cy="3"/>
              </a:xfrm>
              <a:custGeom>
                <a:avLst/>
                <a:gdLst>
                  <a:gd name="T0" fmla="*/ 0 h 1"/>
                  <a:gd name="T1" fmla="*/ 0 h 1"/>
                  <a:gd name="T2" fmla="*/ 0 h 1"/>
                  <a:gd name="T3" fmla="*/ 1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1"/>
                      <a:pt x="0" y="1"/>
                      <a:pt x="0" y="1"/>
                    </a:cubicBezTo>
                    <a:cubicBezTo>
                      <a:pt x="0" y="1"/>
                      <a:pt x="0" y="1"/>
                      <a:pt x="0" y="1"/>
                    </a:cubicBezTo>
                    <a:cubicBezTo>
                      <a:pt x="0" y="1"/>
                      <a:pt x="0" y="0"/>
                      <a:pt x="0" y="0"/>
                    </a:cubicBezTo>
                  </a:path>
                </a:pathLst>
              </a:custGeom>
              <a:solidFill>
                <a:srgbClr val="AB1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7" name="Freeform 692">
                <a:extLst>
                  <a:ext uri="{FF2B5EF4-FFF2-40B4-BE49-F238E27FC236}">
                    <a16:creationId xmlns:a16="http://schemas.microsoft.com/office/drawing/2014/main" id="{ED78E5BC-C878-40A3-B56A-D218C7B6D050}"/>
                  </a:ext>
                </a:extLst>
              </p:cNvPr>
              <p:cNvSpPr>
                <a:spLocks noEditPoints="1"/>
              </p:cNvSpPr>
              <p:nvPr/>
            </p:nvSpPr>
            <p:spPr bwMode="auto">
              <a:xfrm>
                <a:off x="1467" y="280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moveTo>
                      <a:pt x="0" y="0"/>
                    </a:moveTo>
                    <a:cubicBezTo>
                      <a:pt x="0" y="0"/>
                      <a:pt x="0" y="0"/>
                      <a:pt x="0" y="0"/>
                    </a:cubicBezTo>
                    <a:cubicBezTo>
                      <a:pt x="0" y="0"/>
                      <a:pt x="0" y="0"/>
                      <a:pt x="0" y="0"/>
                    </a:cubicBezTo>
                    <a:cubicBezTo>
                      <a:pt x="0" y="0"/>
                      <a:pt x="0" y="0"/>
                      <a:pt x="0" y="0"/>
                    </a:cubicBezTo>
                    <a:cubicBezTo>
                      <a:pt x="0" y="0"/>
                      <a:pt x="0" y="0"/>
                      <a:pt x="0" y="0"/>
                    </a:cubicBezTo>
                  </a:path>
                </a:pathLst>
              </a:custGeom>
              <a:solidFill>
                <a:srgbClr val="BA3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8" name="Freeform 693">
                <a:extLst>
                  <a:ext uri="{FF2B5EF4-FFF2-40B4-BE49-F238E27FC236}">
                    <a16:creationId xmlns:a16="http://schemas.microsoft.com/office/drawing/2014/main" id="{29F08E67-2338-46AB-B877-7FD91242A86A}"/>
                  </a:ext>
                </a:extLst>
              </p:cNvPr>
              <p:cNvSpPr>
                <a:spLocks noEditPoints="1"/>
              </p:cNvSpPr>
              <p:nvPr/>
            </p:nvSpPr>
            <p:spPr bwMode="auto">
              <a:xfrm>
                <a:off x="1472" y="2817"/>
                <a:ext cx="3" cy="5"/>
              </a:xfrm>
              <a:custGeom>
                <a:avLst/>
                <a:gdLst>
                  <a:gd name="T0" fmla="*/ 1 w 1"/>
                  <a:gd name="T1" fmla="*/ 2 h 2"/>
                  <a:gd name="T2" fmla="*/ 1 w 1"/>
                  <a:gd name="T3" fmla="*/ 2 h 2"/>
                  <a:gd name="T4" fmla="*/ 1 w 1"/>
                  <a:gd name="T5" fmla="*/ 2 h 2"/>
                  <a:gd name="T6" fmla="*/ 1 w 1"/>
                  <a:gd name="T7" fmla="*/ 2 h 2"/>
                  <a:gd name="T8" fmla="*/ 0 w 1"/>
                  <a:gd name="T9" fmla="*/ 0 h 2"/>
                  <a:gd name="T10" fmla="*/ 0 w 1"/>
                  <a:gd name="T11" fmla="*/ 0 h 2"/>
                  <a:gd name="T12" fmla="*/ 0 w 1"/>
                  <a:gd name="T13" fmla="*/ 0 h 2"/>
                  <a:gd name="T14" fmla="*/ 0 w 1"/>
                  <a:gd name="T15" fmla="*/ 0 h 2"/>
                  <a:gd name="T16" fmla="*/ 0 w 1"/>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1" y="2"/>
                    </a:moveTo>
                    <a:cubicBezTo>
                      <a:pt x="1" y="2"/>
                      <a:pt x="1" y="2"/>
                      <a:pt x="1" y="2"/>
                    </a:cubicBezTo>
                    <a:cubicBezTo>
                      <a:pt x="1" y="2"/>
                      <a:pt x="1" y="2"/>
                      <a:pt x="1" y="2"/>
                    </a:cubicBezTo>
                    <a:cubicBezTo>
                      <a:pt x="1" y="2"/>
                      <a:pt x="1" y="2"/>
                      <a:pt x="1" y="2"/>
                    </a:cubicBezTo>
                    <a:moveTo>
                      <a:pt x="0" y="0"/>
                    </a:moveTo>
                    <a:cubicBezTo>
                      <a:pt x="0" y="0"/>
                      <a:pt x="0" y="0"/>
                      <a:pt x="0" y="0"/>
                    </a:cubicBezTo>
                    <a:cubicBezTo>
                      <a:pt x="0" y="0"/>
                      <a:pt x="0" y="0"/>
                      <a:pt x="0" y="0"/>
                    </a:cubicBezTo>
                    <a:cubicBezTo>
                      <a:pt x="0" y="0"/>
                      <a:pt x="0" y="0"/>
                      <a:pt x="0" y="0"/>
                    </a:cubicBezTo>
                    <a:cubicBezTo>
                      <a:pt x="0" y="0"/>
                      <a:pt x="0" y="0"/>
                      <a:pt x="0"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9" name="Freeform 694">
                <a:extLst>
                  <a:ext uri="{FF2B5EF4-FFF2-40B4-BE49-F238E27FC236}">
                    <a16:creationId xmlns:a16="http://schemas.microsoft.com/office/drawing/2014/main" id="{E7BDC757-7708-4478-A9EC-00B4B4418A76}"/>
                  </a:ext>
                </a:extLst>
              </p:cNvPr>
              <p:cNvSpPr>
                <a:spLocks noEditPoints="1"/>
              </p:cNvSpPr>
              <p:nvPr/>
            </p:nvSpPr>
            <p:spPr bwMode="auto">
              <a:xfrm>
                <a:off x="1884" y="1691"/>
                <a:ext cx="92" cy="228"/>
              </a:xfrm>
              <a:custGeom>
                <a:avLst/>
                <a:gdLst>
                  <a:gd name="T0" fmla="*/ 27 w 39"/>
                  <a:gd name="T1" fmla="*/ 69 h 96"/>
                  <a:gd name="T2" fmla="*/ 23 w 39"/>
                  <a:gd name="T3" fmla="*/ 75 h 96"/>
                  <a:gd name="T4" fmla="*/ 0 w 39"/>
                  <a:gd name="T5" fmla="*/ 96 h 96"/>
                  <a:gd name="T6" fmla="*/ 1 w 39"/>
                  <a:gd name="T7" fmla="*/ 95 h 96"/>
                  <a:gd name="T8" fmla="*/ 7 w 39"/>
                  <a:gd name="T9" fmla="*/ 91 h 96"/>
                  <a:gd name="T10" fmla="*/ 9 w 39"/>
                  <a:gd name="T11" fmla="*/ 90 h 96"/>
                  <a:gd name="T12" fmla="*/ 14 w 39"/>
                  <a:gd name="T13" fmla="*/ 85 h 96"/>
                  <a:gd name="T14" fmla="*/ 20 w 39"/>
                  <a:gd name="T15" fmla="*/ 79 h 96"/>
                  <a:gd name="T16" fmla="*/ 22 w 39"/>
                  <a:gd name="T17" fmla="*/ 76 h 96"/>
                  <a:gd name="T18" fmla="*/ 25 w 39"/>
                  <a:gd name="T19" fmla="*/ 73 h 96"/>
                  <a:gd name="T20" fmla="*/ 27 w 39"/>
                  <a:gd name="T21" fmla="*/ 70 h 96"/>
                  <a:gd name="T22" fmla="*/ 27 w 39"/>
                  <a:gd name="T23" fmla="*/ 69 h 96"/>
                  <a:gd name="T24" fmla="*/ 37 w 39"/>
                  <a:gd name="T25" fmla="*/ 26 h 96"/>
                  <a:gd name="T26" fmla="*/ 38 w 39"/>
                  <a:gd name="T27" fmla="*/ 43 h 96"/>
                  <a:gd name="T28" fmla="*/ 39 w 39"/>
                  <a:gd name="T29" fmla="*/ 36 h 96"/>
                  <a:gd name="T30" fmla="*/ 38 w 39"/>
                  <a:gd name="T31" fmla="*/ 35 h 96"/>
                  <a:gd name="T32" fmla="*/ 38 w 39"/>
                  <a:gd name="T33" fmla="*/ 31 h 96"/>
                  <a:gd name="T34" fmla="*/ 38 w 39"/>
                  <a:gd name="T35" fmla="*/ 27 h 96"/>
                  <a:gd name="T36" fmla="*/ 38 w 39"/>
                  <a:gd name="T37" fmla="*/ 27 h 96"/>
                  <a:gd name="T38" fmla="*/ 38 w 39"/>
                  <a:gd name="T39" fmla="*/ 26 h 96"/>
                  <a:gd name="T40" fmla="*/ 37 w 39"/>
                  <a:gd name="T41" fmla="*/ 26 h 96"/>
                  <a:gd name="T42" fmla="*/ 37 w 39"/>
                  <a:gd name="T43" fmla="*/ 26 h 96"/>
                  <a:gd name="T44" fmla="*/ 33 w 39"/>
                  <a:gd name="T45" fmla="*/ 0 h 96"/>
                  <a:gd name="T46" fmla="*/ 35 w 39"/>
                  <a:gd name="T47" fmla="*/ 8 h 96"/>
                  <a:gd name="T48" fmla="*/ 36 w 39"/>
                  <a:gd name="T49" fmla="*/ 10 h 96"/>
                  <a:gd name="T50" fmla="*/ 34 w 39"/>
                  <a:gd name="T51" fmla="*/ 4 h 96"/>
                  <a:gd name="T52" fmla="*/ 33 w 39"/>
                  <a:gd name="T5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 h="96">
                    <a:moveTo>
                      <a:pt x="27" y="69"/>
                    </a:moveTo>
                    <a:cubicBezTo>
                      <a:pt x="26" y="71"/>
                      <a:pt x="24" y="73"/>
                      <a:pt x="23" y="75"/>
                    </a:cubicBezTo>
                    <a:cubicBezTo>
                      <a:pt x="16" y="83"/>
                      <a:pt x="8" y="90"/>
                      <a:pt x="0" y="96"/>
                    </a:cubicBezTo>
                    <a:cubicBezTo>
                      <a:pt x="0" y="96"/>
                      <a:pt x="0" y="95"/>
                      <a:pt x="1" y="95"/>
                    </a:cubicBezTo>
                    <a:cubicBezTo>
                      <a:pt x="3" y="94"/>
                      <a:pt x="5" y="93"/>
                      <a:pt x="7" y="91"/>
                    </a:cubicBezTo>
                    <a:cubicBezTo>
                      <a:pt x="9" y="90"/>
                      <a:pt x="9" y="90"/>
                      <a:pt x="9" y="90"/>
                    </a:cubicBezTo>
                    <a:cubicBezTo>
                      <a:pt x="11" y="88"/>
                      <a:pt x="13" y="87"/>
                      <a:pt x="14" y="85"/>
                    </a:cubicBezTo>
                    <a:cubicBezTo>
                      <a:pt x="20" y="79"/>
                      <a:pt x="20" y="79"/>
                      <a:pt x="20" y="79"/>
                    </a:cubicBezTo>
                    <a:cubicBezTo>
                      <a:pt x="21" y="78"/>
                      <a:pt x="22" y="77"/>
                      <a:pt x="22" y="76"/>
                    </a:cubicBezTo>
                    <a:cubicBezTo>
                      <a:pt x="25" y="73"/>
                      <a:pt x="25" y="73"/>
                      <a:pt x="25" y="73"/>
                    </a:cubicBezTo>
                    <a:cubicBezTo>
                      <a:pt x="25" y="72"/>
                      <a:pt x="26" y="71"/>
                      <a:pt x="27" y="70"/>
                    </a:cubicBezTo>
                    <a:cubicBezTo>
                      <a:pt x="27" y="69"/>
                      <a:pt x="27" y="69"/>
                      <a:pt x="27" y="69"/>
                    </a:cubicBezTo>
                    <a:moveTo>
                      <a:pt x="37" y="26"/>
                    </a:moveTo>
                    <a:cubicBezTo>
                      <a:pt x="38" y="31"/>
                      <a:pt x="38" y="37"/>
                      <a:pt x="38" y="43"/>
                    </a:cubicBezTo>
                    <a:cubicBezTo>
                      <a:pt x="38" y="41"/>
                      <a:pt x="38" y="39"/>
                      <a:pt x="39" y="36"/>
                    </a:cubicBezTo>
                    <a:cubicBezTo>
                      <a:pt x="38" y="36"/>
                      <a:pt x="38" y="36"/>
                      <a:pt x="38" y="35"/>
                    </a:cubicBezTo>
                    <a:cubicBezTo>
                      <a:pt x="38" y="34"/>
                      <a:pt x="38" y="33"/>
                      <a:pt x="38" y="31"/>
                    </a:cubicBezTo>
                    <a:cubicBezTo>
                      <a:pt x="38" y="27"/>
                      <a:pt x="38" y="27"/>
                      <a:pt x="38" y="27"/>
                    </a:cubicBezTo>
                    <a:cubicBezTo>
                      <a:pt x="38" y="27"/>
                      <a:pt x="38" y="27"/>
                      <a:pt x="38" y="27"/>
                    </a:cubicBezTo>
                    <a:cubicBezTo>
                      <a:pt x="38" y="26"/>
                      <a:pt x="38" y="26"/>
                      <a:pt x="38" y="26"/>
                    </a:cubicBezTo>
                    <a:cubicBezTo>
                      <a:pt x="37" y="26"/>
                      <a:pt x="37" y="26"/>
                      <a:pt x="37" y="26"/>
                    </a:cubicBezTo>
                    <a:cubicBezTo>
                      <a:pt x="37" y="26"/>
                      <a:pt x="37" y="26"/>
                      <a:pt x="37" y="26"/>
                    </a:cubicBezTo>
                    <a:moveTo>
                      <a:pt x="33" y="0"/>
                    </a:moveTo>
                    <a:cubicBezTo>
                      <a:pt x="34" y="3"/>
                      <a:pt x="34" y="5"/>
                      <a:pt x="35" y="8"/>
                    </a:cubicBezTo>
                    <a:cubicBezTo>
                      <a:pt x="35" y="8"/>
                      <a:pt x="36" y="9"/>
                      <a:pt x="36" y="10"/>
                    </a:cubicBezTo>
                    <a:cubicBezTo>
                      <a:pt x="36" y="8"/>
                      <a:pt x="35" y="6"/>
                      <a:pt x="34" y="4"/>
                    </a:cubicBezTo>
                    <a:cubicBezTo>
                      <a:pt x="34" y="3"/>
                      <a:pt x="34" y="2"/>
                      <a:pt x="33"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0" name="Freeform 695">
                <a:extLst>
                  <a:ext uri="{FF2B5EF4-FFF2-40B4-BE49-F238E27FC236}">
                    <a16:creationId xmlns:a16="http://schemas.microsoft.com/office/drawing/2014/main" id="{86FD1D97-EEE8-4B89-9877-6332DC4E5550}"/>
                  </a:ext>
                </a:extLst>
              </p:cNvPr>
              <p:cNvSpPr>
                <a:spLocks/>
              </p:cNvSpPr>
              <p:nvPr/>
            </p:nvSpPr>
            <p:spPr bwMode="auto">
              <a:xfrm>
                <a:off x="1934" y="2178"/>
                <a:ext cx="28" cy="45"/>
              </a:xfrm>
              <a:custGeom>
                <a:avLst/>
                <a:gdLst>
                  <a:gd name="T0" fmla="*/ 11 w 12"/>
                  <a:gd name="T1" fmla="*/ 0 h 19"/>
                  <a:gd name="T2" fmla="*/ 7 w 12"/>
                  <a:gd name="T3" fmla="*/ 9 h 19"/>
                  <a:gd name="T4" fmla="*/ 0 w 12"/>
                  <a:gd name="T5" fmla="*/ 17 h 19"/>
                  <a:gd name="T6" fmla="*/ 1 w 12"/>
                  <a:gd name="T7" fmla="*/ 17 h 19"/>
                  <a:gd name="T8" fmla="*/ 2 w 12"/>
                  <a:gd name="T9" fmla="*/ 17 h 19"/>
                  <a:gd name="T10" fmla="*/ 2 w 12"/>
                  <a:gd name="T11" fmla="*/ 17 h 19"/>
                  <a:gd name="T12" fmla="*/ 2 w 12"/>
                  <a:gd name="T13" fmla="*/ 17 h 19"/>
                  <a:gd name="T14" fmla="*/ 4 w 12"/>
                  <a:gd name="T15" fmla="*/ 18 h 19"/>
                  <a:gd name="T16" fmla="*/ 6 w 12"/>
                  <a:gd name="T17" fmla="*/ 19 h 19"/>
                  <a:gd name="T18" fmla="*/ 6 w 12"/>
                  <a:gd name="T19" fmla="*/ 16 h 19"/>
                  <a:gd name="T20" fmla="*/ 7 w 12"/>
                  <a:gd name="T21" fmla="*/ 14 h 19"/>
                  <a:gd name="T22" fmla="*/ 7 w 12"/>
                  <a:gd name="T23" fmla="*/ 14 h 19"/>
                  <a:gd name="T24" fmla="*/ 7 w 12"/>
                  <a:gd name="T25" fmla="*/ 13 h 19"/>
                  <a:gd name="T26" fmla="*/ 7 w 12"/>
                  <a:gd name="T27" fmla="*/ 13 h 19"/>
                  <a:gd name="T28" fmla="*/ 8 w 12"/>
                  <a:gd name="T29" fmla="*/ 10 h 19"/>
                  <a:gd name="T30" fmla="*/ 8 w 12"/>
                  <a:gd name="T31" fmla="*/ 9 h 19"/>
                  <a:gd name="T32" fmla="*/ 8 w 12"/>
                  <a:gd name="T33" fmla="*/ 8 h 19"/>
                  <a:gd name="T34" fmla="*/ 8 w 12"/>
                  <a:gd name="T35" fmla="*/ 8 h 19"/>
                  <a:gd name="T36" fmla="*/ 9 w 12"/>
                  <a:gd name="T37" fmla="*/ 7 h 19"/>
                  <a:gd name="T38" fmla="*/ 10 w 12"/>
                  <a:gd name="T39" fmla="*/ 4 h 19"/>
                  <a:gd name="T40" fmla="*/ 10 w 12"/>
                  <a:gd name="T41" fmla="*/ 3 h 19"/>
                  <a:gd name="T42" fmla="*/ 12 w 12"/>
                  <a:gd name="T43" fmla="*/ 1 h 19"/>
                  <a:gd name="T44" fmla="*/ 12 w 12"/>
                  <a:gd name="T45" fmla="*/ 0 h 19"/>
                  <a:gd name="T46" fmla="*/ 12 w 12"/>
                  <a:gd name="T47" fmla="*/ 0 h 19"/>
                  <a:gd name="T48" fmla="*/ 11 w 12"/>
                  <a:gd name="T4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19">
                    <a:moveTo>
                      <a:pt x="11" y="0"/>
                    </a:moveTo>
                    <a:cubicBezTo>
                      <a:pt x="10" y="3"/>
                      <a:pt x="8" y="6"/>
                      <a:pt x="7" y="9"/>
                    </a:cubicBezTo>
                    <a:cubicBezTo>
                      <a:pt x="5" y="12"/>
                      <a:pt x="3" y="14"/>
                      <a:pt x="0" y="17"/>
                    </a:cubicBezTo>
                    <a:cubicBezTo>
                      <a:pt x="1" y="17"/>
                      <a:pt x="1" y="17"/>
                      <a:pt x="1" y="17"/>
                    </a:cubicBezTo>
                    <a:cubicBezTo>
                      <a:pt x="2" y="17"/>
                      <a:pt x="2" y="17"/>
                      <a:pt x="2" y="17"/>
                    </a:cubicBezTo>
                    <a:cubicBezTo>
                      <a:pt x="2" y="17"/>
                      <a:pt x="2" y="17"/>
                      <a:pt x="2" y="17"/>
                    </a:cubicBezTo>
                    <a:cubicBezTo>
                      <a:pt x="2" y="17"/>
                      <a:pt x="2" y="17"/>
                      <a:pt x="2" y="17"/>
                    </a:cubicBezTo>
                    <a:cubicBezTo>
                      <a:pt x="4" y="18"/>
                      <a:pt x="4" y="18"/>
                      <a:pt x="4" y="18"/>
                    </a:cubicBezTo>
                    <a:cubicBezTo>
                      <a:pt x="6" y="19"/>
                      <a:pt x="6" y="19"/>
                      <a:pt x="6" y="19"/>
                    </a:cubicBezTo>
                    <a:cubicBezTo>
                      <a:pt x="6" y="18"/>
                      <a:pt x="6" y="17"/>
                      <a:pt x="6" y="16"/>
                    </a:cubicBezTo>
                    <a:cubicBezTo>
                      <a:pt x="7" y="14"/>
                      <a:pt x="7" y="14"/>
                      <a:pt x="7" y="14"/>
                    </a:cubicBezTo>
                    <a:cubicBezTo>
                      <a:pt x="7" y="14"/>
                      <a:pt x="7" y="14"/>
                      <a:pt x="7" y="14"/>
                    </a:cubicBezTo>
                    <a:cubicBezTo>
                      <a:pt x="7" y="13"/>
                      <a:pt x="7" y="13"/>
                      <a:pt x="7" y="13"/>
                    </a:cubicBezTo>
                    <a:cubicBezTo>
                      <a:pt x="7" y="13"/>
                      <a:pt x="7" y="13"/>
                      <a:pt x="7" y="13"/>
                    </a:cubicBezTo>
                    <a:cubicBezTo>
                      <a:pt x="8" y="10"/>
                      <a:pt x="8" y="10"/>
                      <a:pt x="8" y="10"/>
                    </a:cubicBezTo>
                    <a:cubicBezTo>
                      <a:pt x="8" y="9"/>
                      <a:pt x="8" y="9"/>
                      <a:pt x="8" y="9"/>
                    </a:cubicBezTo>
                    <a:cubicBezTo>
                      <a:pt x="8" y="8"/>
                      <a:pt x="8" y="8"/>
                      <a:pt x="8" y="8"/>
                    </a:cubicBezTo>
                    <a:cubicBezTo>
                      <a:pt x="8" y="8"/>
                      <a:pt x="8" y="8"/>
                      <a:pt x="8" y="8"/>
                    </a:cubicBezTo>
                    <a:cubicBezTo>
                      <a:pt x="9" y="7"/>
                      <a:pt x="9" y="7"/>
                      <a:pt x="9" y="7"/>
                    </a:cubicBezTo>
                    <a:cubicBezTo>
                      <a:pt x="9" y="6"/>
                      <a:pt x="10" y="5"/>
                      <a:pt x="10" y="4"/>
                    </a:cubicBezTo>
                    <a:cubicBezTo>
                      <a:pt x="10" y="3"/>
                      <a:pt x="10" y="3"/>
                      <a:pt x="10" y="3"/>
                    </a:cubicBezTo>
                    <a:cubicBezTo>
                      <a:pt x="12" y="1"/>
                      <a:pt x="12" y="1"/>
                      <a:pt x="12" y="1"/>
                    </a:cubicBezTo>
                    <a:cubicBezTo>
                      <a:pt x="12" y="0"/>
                      <a:pt x="12" y="0"/>
                      <a:pt x="12" y="0"/>
                    </a:cubicBezTo>
                    <a:cubicBezTo>
                      <a:pt x="12" y="0"/>
                      <a:pt x="12" y="0"/>
                      <a:pt x="12" y="0"/>
                    </a:cubicBezTo>
                    <a:cubicBezTo>
                      <a:pt x="11" y="0"/>
                      <a:pt x="11" y="0"/>
                      <a:pt x="11"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1" name="Freeform 696">
                <a:extLst>
                  <a:ext uri="{FF2B5EF4-FFF2-40B4-BE49-F238E27FC236}">
                    <a16:creationId xmlns:a16="http://schemas.microsoft.com/office/drawing/2014/main" id="{CA17B514-771D-460E-9980-47A5FA839B4C}"/>
                  </a:ext>
                </a:extLst>
              </p:cNvPr>
              <p:cNvSpPr>
                <a:spLocks noEditPoints="1"/>
              </p:cNvSpPr>
              <p:nvPr/>
            </p:nvSpPr>
            <p:spPr bwMode="auto">
              <a:xfrm>
                <a:off x="1881" y="2166"/>
                <a:ext cx="79" cy="62"/>
              </a:xfrm>
              <a:custGeom>
                <a:avLst/>
                <a:gdLst>
                  <a:gd name="T0" fmla="*/ 19 w 33"/>
                  <a:gd name="T1" fmla="*/ 21 h 26"/>
                  <a:gd name="T2" fmla="*/ 19 w 33"/>
                  <a:gd name="T3" fmla="*/ 21 h 26"/>
                  <a:gd name="T4" fmla="*/ 19 w 33"/>
                  <a:gd name="T5" fmla="*/ 21 h 26"/>
                  <a:gd name="T6" fmla="*/ 19 w 33"/>
                  <a:gd name="T7" fmla="*/ 21 h 26"/>
                  <a:gd name="T8" fmla="*/ 21 w 33"/>
                  <a:gd name="T9" fmla="*/ 20 h 26"/>
                  <a:gd name="T10" fmla="*/ 21 w 33"/>
                  <a:gd name="T11" fmla="*/ 18 h 26"/>
                  <a:gd name="T12" fmla="*/ 23 w 33"/>
                  <a:gd name="T13" fmla="*/ 18 h 26"/>
                  <a:gd name="T14" fmla="*/ 21 w 33"/>
                  <a:gd name="T15" fmla="*/ 20 h 26"/>
                  <a:gd name="T16" fmla="*/ 22 w 33"/>
                  <a:gd name="T17" fmla="*/ 0 h 26"/>
                  <a:gd name="T18" fmla="*/ 18 w 33"/>
                  <a:gd name="T19" fmla="*/ 5 h 26"/>
                  <a:gd name="T20" fmla="*/ 0 w 33"/>
                  <a:gd name="T21" fmla="*/ 17 h 26"/>
                  <a:gd name="T22" fmla="*/ 0 w 33"/>
                  <a:gd name="T23" fmla="*/ 26 h 26"/>
                  <a:gd name="T24" fmla="*/ 2 w 33"/>
                  <a:gd name="T25" fmla="*/ 25 h 26"/>
                  <a:gd name="T26" fmla="*/ 7 w 33"/>
                  <a:gd name="T27" fmla="*/ 23 h 26"/>
                  <a:gd name="T28" fmla="*/ 9 w 33"/>
                  <a:gd name="T29" fmla="*/ 22 h 26"/>
                  <a:gd name="T30" fmla="*/ 11 w 33"/>
                  <a:gd name="T31" fmla="*/ 21 h 26"/>
                  <a:gd name="T32" fmla="*/ 12 w 33"/>
                  <a:gd name="T33" fmla="*/ 21 h 26"/>
                  <a:gd name="T34" fmla="*/ 14 w 33"/>
                  <a:gd name="T35" fmla="*/ 21 h 26"/>
                  <a:gd name="T36" fmla="*/ 16 w 33"/>
                  <a:gd name="T37" fmla="*/ 21 h 26"/>
                  <a:gd name="T38" fmla="*/ 16 w 33"/>
                  <a:gd name="T39" fmla="*/ 21 h 26"/>
                  <a:gd name="T40" fmla="*/ 16 w 33"/>
                  <a:gd name="T41" fmla="*/ 21 h 26"/>
                  <a:gd name="T42" fmla="*/ 17 w 33"/>
                  <a:gd name="T43" fmla="*/ 21 h 26"/>
                  <a:gd name="T44" fmla="*/ 18 w 33"/>
                  <a:gd name="T45" fmla="*/ 21 h 26"/>
                  <a:gd name="T46" fmla="*/ 18 w 33"/>
                  <a:gd name="T47" fmla="*/ 21 h 26"/>
                  <a:gd name="T48" fmla="*/ 18 w 33"/>
                  <a:gd name="T49" fmla="*/ 21 h 26"/>
                  <a:gd name="T50" fmla="*/ 19 w 33"/>
                  <a:gd name="T51" fmla="*/ 21 h 26"/>
                  <a:gd name="T52" fmla="*/ 19 w 33"/>
                  <a:gd name="T53" fmla="*/ 21 h 26"/>
                  <a:gd name="T54" fmla="*/ 19 w 33"/>
                  <a:gd name="T55" fmla="*/ 21 h 26"/>
                  <a:gd name="T56" fmla="*/ 19 w 33"/>
                  <a:gd name="T57" fmla="*/ 21 h 26"/>
                  <a:gd name="T58" fmla="*/ 19 w 33"/>
                  <a:gd name="T59" fmla="*/ 21 h 26"/>
                  <a:gd name="T60" fmla="*/ 20 w 33"/>
                  <a:gd name="T61" fmla="*/ 21 h 26"/>
                  <a:gd name="T62" fmla="*/ 20 w 33"/>
                  <a:gd name="T63" fmla="*/ 21 h 26"/>
                  <a:gd name="T64" fmla="*/ 20 w 33"/>
                  <a:gd name="T65" fmla="*/ 21 h 26"/>
                  <a:gd name="T66" fmla="*/ 20 w 33"/>
                  <a:gd name="T67" fmla="*/ 21 h 26"/>
                  <a:gd name="T68" fmla="*/ 20 w 33"/>
                  <a:gd name="T69" fmla="*/ 21 h 26"/>
                  <a:gd name="T70" fmla="*/ 20 w 33"/>
                  <a:gd name="T71" fmla="*/ 22 h 26"/>
                  <a:gd name="T72" fmla="*/ 20 w 33"/>
                  <a:gd name="T73" fmla="*/ 21 h 26"/>
                  <a:gd name="T74" fmla="*/ 22 w 33"/>
                  <a:gd name="T75" fmla="*/ 22 h 26"/>
                  <a:gd name="T76" fmla="*/ 22 w 33"/>
                  <a:gd name="T77" fmla="*/ 22 h 26"/>
                  <a:gd name="T78" fmla="*/ 29 w 33"/>
                  <a:gd name="T79" fmla="*/ 14 h 26"/>
                  <a:gd name="T80" fmla="*/ 33 w 33"/>
                  <a:gd name="T81" fmla="*/ 5 h 26"/>
                  <a:gd name="T82" fmla="*/ 32 w 33"/>
                  <a:gd name="T83" fmla="*/ 4 h 26"/>
                  <a:gd name="T84" fmla="*/ 29 w 33"/>
                  <a:gd name="T85" fmla="*/ 3 h 26"/>
                  <a:gd name="T86" fmla="*/ 27 w 33"/>
                  <a:gd name="T87" fmla="*/ 2 h 26"/>
                  <a:gd name="T88" fmla="*/ 25 w 33"/>
                  <a:gd name="T89" fmla="*/ 1 h 26"/>
                  <a:gd name="T90" fmla="*/ 25 w 33"/>
                  <a:gd name="T91" fmla="*/ 1 h 26"/>
                  <a:gd name="T92" fmla="*/ 25 w 33"/>
                  <a:gd name="T93" fmla="*/ 1 h 26"/>
                  <a:gd name="T94" fmla="*/ 24 w 33"/>
                  <a:gd name="T95" fmla="*/ 1 h 26"/>
                  <a:gd name="T96" fmla="*/ 24 w 33"/>
                  <a:gd name="T97" fmla="*/ 1 h 26"/>
                  <a:gd name="T98" fmla="*/ 24 w 33"/>
                  <a:gd name="T99" fmla="*/ 1 h 26"/>
                  <a:gd name="T100" fmla="*/ 23 w 33"/>
                  <a:gd name="T101" fmla="*/ 1 h 26"/>
                  <a:gd name="T102" fmla="*/ 22 w 33"/>
                  <a:gd name="T10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 h="26">
                    <a:moveTo>
                      <a:pt x="19" y="21"/>
                    </a:moveTo>
                    <a:cubicBezTo>
                      <a:pt x="19" y="21"/>
                      <a:pt x="19" y="21"/>
                      <a:pt x="19" y="21"/>
                    </a:cubicBezTo>
                    <a:cubicBezTo>
                      <a:pt x="19" y="21"/>
                      <a:pt x="19" y="21"/>
                      <a:pt x="19" y="21"/>
                    </a:cubicBezTo>
                    <a:cubicBezTo>
                      <a:pt x="19" y="21"/>
                      <a:pt x="19" y="21"/>
                      <a:pt x="19" y="21"/>
                    </a:cubicBezTo>
                    <a:moveTo>
                      <a:pt x="21" y="20"/>
                    </a:moveTo>
                    <a:cubicBezTo>
                      <a:pt x="21" y="20"/>
                      <a:pt x="21" y="19"/>
                      <a:pt x="21" y="18"/>
                    </a:cubicBezTo>
                    <a:cubicBezTo>
                      <a:pt x="22" y="18"/>
                      <a:pt x="23" y="18"/>
                      <a:pt x="23" y="18"/>
                    </a:cubicBezTo>
                    <a:cubicBezTo>
                      <a:pt x="23" y="19"/>
                      <a:pt x="22" y="19"/>
                      <a:pt x="21" y="20"/>
                    </a:cubicBezTo>
                    <a:moveTo>
                      <a:pt x="22" y="0"/>
                    </a:moveTo>
                    <a:cubicBezTo>
                      <a:pt x="21" y="2"/>
                      <a:pt x="20" y="4"/>
                      <a:pt x="18" y="5"/>
                    </a:cubicBezTo>
                    <a:cubicBezTo>
                      <a:pt x="13" y="11"/>
                      <a:pt x="6" y="15"/>
                      <a:pt x="0" y="17"/>
                    </a:cubicBezTo>
                    <a:cubicBezTo>
                      <a:pt x="0" y="20"/>
                      <a:pt x="0" y="23"/>
                      <a:pt x="0" y="26"/>
                    </a:cubicBezTo>
                    <a:cubicBezTo>
                      <a:pt x="2" y="25"/>
                      <a:pt x="2" y="25"/>
                      <a:pt x="2" y="25"/>
                    </a:cubicBezTo>
                    <a:cubicBezTo>
                      <a:pt x="3" y="24"/>
                      <a:pt x="5" y="24"/>
                      <a:pt x="7" y="23"/>
                    </a:cubicBezTo>
                    <a:cubicBezTo>
                      <a:pt x="9" y="22"/>
                      <a:pt x="9" y="22"/>
                      <a:pt x="9" y="22"/>
                    </a:cubicBezTo>
                    <a:cubicBezTo>
                      <a:pt x="10" y="22"/>
                      <a:pt x="10" y="22"/>
                      <a:pt x="11" y="21"/>
                    </a:cubicBezTo>
                    <a:cubicBezTo>
                      <a:pt x="12" y="21"/>
                      <a:pt x="12" y="21"/>
                      <a:pt x="12" y="21"/>
                    </a:cubicBezTo>
                    <a:cubicBezTo>
                      <a:pt x="14" y="21"/>
                      <a:pt x="14" y="21"/>
                      <a:pt x="14" y="21"/>
                    </a:cubicBezTo>
                    <a:cubicBezTo>
                      <a:pt x="16" y="21"/>
                      <a:pt x="16" y="21"/>
                      <a:pt x="16" y="21"/>
                    </a:cubicBezTo>
                    <a:cubicBezTo>
                      <a:pt x="16" y="21"/>
                      <a:pt x="16" y="21"/>
                      <a:pt x="16" y="21"/>
                    </a:cubicBezTo>
                    <a:cubicBezTo>
                      <a:pt x="16" y="21"/>
                      <a:pt x="16" y="21"/>
                      <a:pt x="16" y="21"/>
                    </a:cubicBezTo>
                    <a:cubicBezTo>
                      <a:pt x="17" y="21"/>
                      <a:pt x="17" y="21"/>
                      <a:pt x="17" y="21"/>
                    </a:cubicBezTo>
                    <a:cubicBezTo>
                      <a:pt x="17" y="21"/>
                      <a:pt x="17" y="21"/>
                      <a:pt x="18" y="21"/>
                    </a:cubicBezTo>
                    <a:cubicBezTo>
                      <a:pt x="18" y="21"/>
                      <a:pt x="18" y="21"/>
                      <a:pt x="18" y="21"/>
                    </a:cubicBezTo>
                    <a:cubicBezTo>
                      <a:pt x="18" y="21"/>
                      <a:pt x="18" y="21"/>
                      <a:pt x="18" y="21"/>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9" y="21"/>
                    </a:cubicBezTo>
                    <a:cubicBezTo>
                      <a:pt x="20" y="21"/>
                      <a:pt x="20" y="21"/>
                      <a:pt x="20" y="21"/>
                    </a:cubicBezTo>
                    <a:cubicBezTo>
                      <a:pt x="20" y="21"/>
                      <a:pt x="20" y="21"/>
                      <a:pt x="20" y="21"/>
                    </a:cubicBezTo>
                    <a:cubicBezTo>
                      <a:pt x="20" y="21"/>
                      <a:pt x="20" y="21"/>
                      <a:pt x="20" y="21"/>
                    </a:cubicBezTo>
                    <a:cubicBezTo>
                      <a:pt x="20" y="21"/>
                      <a:pt x="20" y="21"/>
                      <a:pt x="20" y="21"/>
                    </a:cubicBezTo>
                    <a:cubicBezTo>
                      <a:pt x="20" y="21"/>
                      <a:pt x="20" y="21"/>
                      <a:pt x="20" y="21"/>
                    </a:cubicBezTo>
                    <a:cubicBezTo>
                      <a:pt x="20" y="22"/>
                      <a:pt x="20" y="22"/>
                      <a:pt x="20" y="22"/>
                    </a:cubicBezTo>
                    <a:cubicBezTo>
                      <a:pt x="20" y="22"/>
                      <a:pt x="20" y="22"/>
                      <a:pt x="20" y="21"/>
                    </a:cubicBezTo>
                    <a:cubicBezTo>
                      <a:pt x="21" y="21"/>
                      <a:pt x="22" y="22"/>
                      <a:pt x="22" y="22"/>
                    </a:cubicBezTo>
                    <a:cubicBezTo>
                      <a:pt x="22" y="22"/>
                      <a:pt x="22" y="22"/>
                      <a:pt x="22" y="22"/>
                    </a:cubicBezTo>
                    <a:cubicBezTo>
                      <a:pt x="25" y="19"/>
                      <a:pt x="27" y="17"/>
                      <a:pt x="29" y="14"/>
                    </a:cubicBezTo>
                    <a:cubicBezTo>
                      <a:pt x="30" y="11"/>
                      <a:pt x="32" y="8"/>
                      <a:pt x="33" y="5"/>
                    </a:cubicBezTo>
                    <a:cubicBezTo>
                      <a:pt x="32" y="4"/>
                      <a:pt x="32" y="4"/>
                      <a:pt x="32" y="4"/>
                    </a:cubicBezTo>
                    <a:cubicBezTo>
                      <a:pt x="29" y="3"/>
                      <a:pt x="29" y="3"/>
                      <a:pt x="29" y="3"/>
                    </a:cubicBezTo>
                    <a:cubicBezTo>
                      <a:pt x="27" y="2"/>
                      <a:pt x="27" y="2"/>
                      <a:pt x="27" y="2"/>
                    </a:cubicBezTo>
                    <a:cubicBezTo>
                      <a:pt x="25" y="1"/>
                      <a:pt x="25" y="1"/>
                      <a:pt x="25" y="1"/>
                    </a:cubicBezTo>
                    <a:cubicBezTo>
                      <a:pt x="25" y="1"/>
                      <a:pt x="25" y="1"/>
                      <a:pt x="25" y="1"/>
                    </a:cubicBezTo>
                    <a:cubicBezTo>
                      <a:pt x="25" y="1"/>
                      <a:pt x="25" y="1"/>
                      <a:pt x="25" y="1"/>
                    </a:cubicBezTo>
                    <a:cubicBezTo>
                      <a:pt x="24" y="1"/>
                      <a:pt x="24" y="1"/>
                      <a:pt x="24" y="1"/>
                    </a:cubicBezTo>
                    <a:cubicBezTo>
                      <a:pt x="24" y="1"/>
                      <a:pt x="24" y="1"/>
                      <a:pt x="24" y="1"/>
                    </a:cubicBezTo>
                    <a:cubicBezTo>
                      <a:pt x="24" y="1"/>
                      <a:pt x="24" y="1"/>
                      <a:pt x="24" y="1"/>
                    </a:cubicBezTo>
                    <a:cubicBezTo>
                      <a:pt x="23" y="1"/>
                      <a:pt x="23" y="1"/>
                      <a:pt x="23" y="1"/>
                    </a:cubicBezTo>
                    <a:cubicBezTo>
                      <a:pt x="22" y="0"/>
                      <a:pt x="22" y="0"/>
                      <a:pt x="22"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2" name="Freeform 697">
                <a:extLst>
                  <a:ext uri="{FF2B5EF4-FFF2-40B4-BE49-F238E27FC236}">
                    <a16:creationId xmlns:a16="http://schemas.microsoft.com/office/drawing/2014/main" id="{67AA7E8E-0D6E-4DF4-AB9C-FF1211DBC919}"/>
                  </a:ext>
                </a:extLst>
              </p:cNvPr>
              <p:cNvSpPr>
                <a:spLocks noEditPoints="1"/>
              </p:cNvSpPr>
              <p:nvPr/>
            </p:nvSpPr>
            <p:spPr bwMode="auto">
              <a:xfrm>
                <a:off x="1613" y="2161"/>
                <a:ext cx="221" cy="145"/>
              </a:xfrm>
              <a:custGeom>
                <a:avLst/>
                <a:gdLst>
                  <a:gd name="T0" fmla="*/ 2 w 93"/>
                  <a:gd name="T1" fmla="*/ 22 h 61"/>
                  <a:gd name="T2" fmla="*/ 1 w 93"/>
                  <a:gd name="T3" fmla="*/ 27 h 61"/>
                  <a:gd name="T4" fmla="*/ 0 w 93"/>
                  <a:gd name="T5" fmla="*/ 35 h 61"/>
                  <a:gd name="T6" fmla="*/ 2 w 93"/>
                  <a:gd name="T7" fmla="*/ 35 h 61"/>
                  <a:gd name="T8" fmla="*/ 6 w 93"/>
                  <a:gd name="T9" fmla="*/ 32 h 61"/>
                  <a:gd name="T10" fmla="*/ 7 w 93"/>
                  <a:gd name="T11" fmla="*/ 31 h 61"/>
                  <a:gd name="T12" fmla="*/ 17 w 93"/>
                  <a:gd name="T13" fmla="*/ 22 h 61"/>
                  <a:gd name="T14" fmla="*/ 93 w 93"/>
                  <a:gd name="T15" fmla="*/ 15 h 61"/>
                  <a:gd name="T16" fmla="*/ 89 w 93"/>
                  <a:gd name="T17" fmla="*/ 18 h 61"/>
                  <a:gd name="T18" fmla="*/ 87 w 93"/>
                  <a:gd name="T19" fmla="*/ 19 h 61"/>
                  <a:gd name="T20" fmla="*/ 85 w 93"/>
                  <a:gd name="T21" fmla="*/ 21 h 61"/>
                  <a:gd name="T22" fmla="*/ 93 w 93"/>
                  <a:gd name="T23" fmla="*/ 15 h 61"/>
                  <a:gd name="T24" fmla="*/ 65 w 93"/>
                  <a:gd name="T25" fmla="*/ 36 h 61"/>
                  <a:gd name="T26" fmla="*/ 65 w 93"/>
                  <a:gd name="T27" fmla="*/ 36 h 61"/>
                  <a:gd name="T28" fmla="*/ 22 w 93"/>
                  <a:gd name="T29" fmla="*/ 18 h 61"/>
                  <a:gd name="T30" fmla="*/ 26 w 93"/>
                  <a:gd name="T31" fmla="*/ 22 h 61"/>
                  <a:gd name="T32" fmla="*/ 34 w 93"/>
                  <a:gd name="T33" fmla="*/ 53 h 61"/>
                  <a:gd name="T34" fmla="*/ 38 w 93"/>
                  <a:gd name="T35" fmla="*/ 61 h 61"/>
                  <a:gd name="T36" fmla="*/ 67 w 93"/>
                  <a:gd name="T37" fmla="*/ 51 h 61"/>
                  <a:gd name="T38" fmla="*/ 76 w 93"/>
                  <a:gd name="T39" fmla="*/ 28 h 61"/>
                  <a:gd name="T40" fmla="*/ 75 w 93"/>
                  <a:gd name="T41" fmla="*/ 28 h 61"/>
                  <a:gd name="T42" fmla="*/ 75 w 93"/>
                  <a:gd name="T43" fmla="*/ 28 h 61"/>
                  <a:gd name="T44" fmla="*/ 75 w 93"/>
                  <a:gd name="T45" fmla="*/ 28 h 61"/>
                  <a:gd name="T46" fmla="*/ 71 w 93"/>
                  <a:gd name="T47" fmla="*/ 31 h 61"/>
                  <a:gd name="T48" fmla="*/ 65 w 93"/>
                  <a:gd name="T49" fmla="*/ 35 h 61"/>
                  <a:gd name="T50" fmla="*/ 64 w 93"/>
                  <a:gd name="T51" fmla="*/ 36 h 61"/>
                  <a:gd name="T52" fmla="*/ 63 w 93"/>
                  <a:gd name="T53" fmla="*/ 37 h 61"/>
                  <a:gd name="T54" fmla="*/ 59 w 93"/>
                  <a:gd name="T55" fmla="*/ 39 h 61"/>
                  <a:gd name="T56" fmla="*/ 58 w 93"/>
                  <a:gd name="T57" fmla="*/ 39 h 61"/>
                  <a:gd name="T58" fmla="*/ 53 w 93"/>
                  <a:gd name="T59" fmla="*/ 18 h 61"/>
                  <a:gd name="T60" fmla="*/ 51 w 93"/>
                  <a:gd name="T61" fmla="*/ 7 h 61"/>
                  <a:gd name="T62" fmla="*/ 51 w 93"/>
                  <a:gd name="T63" fmla="*/ 5 h 61"/>
                  <a:gd name="T64" fmla="*/ 51 w 93"/>
                  <a:gd name="T65" fmla="*/ 3 h 61"/>
                  <a:gd name="T66" fmla="*/ 51 w 93"/>
                  <a:gd name="T67"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61">
                    <a:moveTo>
                      <a:pt x="10" y="21"/>
                    </a:moveTo>
                    <a:cubicBezTo>
                      <a:pt x="8" y="21"/>
                      <a:pt x="5" y="21"/>
                      <a:pt x="2" y="22"/>
                    </a:cubicBezTo>
                    <a:cubicBezTo>
                      <a:pt x="2" y="24"/>
                      <a:pt x="2" y="24"/>
                      <a:pt x="2" y="24"/>
                    </a:cubicBezTo>
                    <a:cubicBezTo>
                      <a:pt x="2" y="25"/>
                      <a:pt x="1" y="26"/>
                      <a:pt x="1" y="27"/>
                    </a:cubicBezTo>
                    <a:cubicBezTo>
                      <a:pt x="1" y="31"/>
                      <a:pt x="1" y="31"/>
                      <a:pt x="1" y="31"/>
                    </a:cubicBezTo>
                    <a:cubicBezTo>
                      <a:pt x="1" y="32"/>
                      <a:pt x="0" y="34"/>
                      <a:pt x="0" y="35"/>
                    </a:cubicBezTo>
                    <a:cubicBezTo>
                      <a:pt x="0" y="37"/>
                      <a:pt x="0" y="37"/>
                      <a:pt x="0" y="37"/>
                    </a:cubicBezTo>
                    <a:cubicBezTo>
                      <a:pt x="2" y="35"/>
                      <a:pt x="2" y="35"/>
                      <a:pt x="2" y="35"/>
                    </a:cubicBezTo>
                    <a:cubicBezTo>
                      <a:pt x="5" y="33"/>
                      <a:pt x="5" y="33"/>
                      <a:pt x="5" y="33"/>
                    </a:cubicBezTo>
                    <a:cubicBezTo>
                      <a:pt x="6" y="32"/>
                      <a:pt x="6" y="32"/>
                      <a:pt x="6" y="32"/>
                    </a:cubicBezTo>
                    <a:cubicBezTo>
                      <a:pt x="7" y="32"/>
                      <a:pt x="7" y="32"/>
                      <a:pt x="7" y="32"/>
                    </a:cubicBezTo>
                    <a:cubicBezTo>
                      <a:pt x="7" y="31"/>
                      <a:pt x="7" y="31"/>
                      <a:pt x="7" y="31"/>
                    </a:cubicBezTo>
                    <a:cubicBezTo>
                      <a:pt x="8" y="31"/>
                      <a:pt x="8" y="31"/>
                      <a:pt x="8" y="31"/>
                    </a:cubicBezTo>
                    <a:cubicBezTo>
                      <a:pt x="17" y="22"/>
                      <a:pt x="17" y="22"/>
                      <a:pt x="17" y="22"/>
                    </a:cubicBezTo>
                    <a:cubicBezTo>
                      <a:pt x="15" y="21"/>
                      <a:pt x="13" y="21"/>
                      <a:pt x="10" y="21"/>
                    </a:cubicBezTo>
                    <a:moveTo>
                      <a:pt x="93" y="15"/>
                    </a:moveTo>
                    <a:cubicBezTo>
                      <a:pt x="93" y="15"/>
                      <a:pt x="93" y="15"/>
                      <a:pt x="93" y="15"/>
                    </a:cubicBezTo>
                    <a:cubicBezTo>
                      <a:pt x="89" y="18"/>
                      <a:pt x="89" y="18"/>
                      <a:pt x="89" y="18"/>
                    </a:cubicBezTo>
                    <a:cubicBezTo>
                      <a:pt x="88" y="19"/>
                      <a:pt x="88" y="19"/>
                      <a:pt x="88" y="19"/>
                    </a:cubicBezTo>
                    <a:cubicBezTo>
                      <a:pt x="87" y="19"/>
                      <a:pt x="87" y="19"/>
                      <a:pt x="87" y="19"/>
                    </a:cubicBezTo>
                    <a:cubicBezTo>
                      <a:pt x="86" y="19"/>
                      <a:pt x="86" y="19"/>
                      <a:pt x="86" y="19"/>
                    </a:cubicBezTo>
                    <a:cubicBezTo>
                      <a:pt x="85" y="21"/>
                      <a:pt x="85" y="21"/>
                      <a:pt x="85" y="21"/>
                    </a:cubicBezTo>
                    <a:cubicBezTo>
                      <a:pt x="87" y="20"/>
                      <a:pt x="89" y="19"/>
                      <a:pt x="91" y="17"/>
                    </a:cubicBezTo>
                    <a:cubicBezTo>
                      <a:pt x="92" y="17"/>
                      <a:pt x="93" y="16"/>
                      <a:pt x="93" y="15"/>
                    </a:cubicBezTo>
                    <a:moveTo>
                      <a:pt x="65" y="36"/>
                    </a:moveTo>
                    <a:cubicBezTo>
                      <a:pt x="65" y="36"/>
                      <a:pt x="65" y="36"/>
                      <a:pt x="65" y="36"/>
                    </a:cubicBezTo>
                    <a:cubicBezTo>
                      <a:pt x="65" y="36"/>
                      <a:pt x="65" y="36"/>
                      <a:pt x="65" y="36"/>
                    </a:cubicBezTo>
                    <a:cubicBezTo>
                      <a:pt x="65" y="36"/>
                      <a:pt x="65" y="36"/>
                      <a:pt x="65" y="36"/>
                    </a:cubicBezTo>
                    <a:moveTo>
                      <a:pt x="51" y="0"/>
                    </a:moveTo>
                    <a:cubicBezTo>
                      <a:pt x="39" y="0"/>
                      <a:pt x="25" y="7"/>
                      <a:pt x="22" y="18"/>
                    </a:cubicBezTo>
                    <a:cubicBezTo>
                      <a:pt x="26" y="14"/>
                      <a:pt x="26" y="14"/>
                      <a:pt x="26" y="14"/>
                    </a:cubicBezTo>
                    <a:cubicBezTo>
                      <a:pt x="26" y="17"/>
                      <a:pt x="26" y="19"/>
                      <a:pt x="26" y="22"/>
                    </a:cubicBezTo>
                    <a:cubicBezTo>
                      <a:pt x="27" y="29"/>
                      <a:pt x="29" y="36"/>
                      <a:pt x="31" y="42"/>
                    </a:cubicBezTo>
                    <a:cubicBezTo>
                      <a:pt x="32" y="46"/>
                      <a:pt x="33" y="49"/>
                      <a:pt x="34" y="53"/>
                    </a:cubicBezTo>
                    <a:cubicBezTo>
                      <a:pt x="37" y="57"/>
                      <a:pt x="37" y="57"/>
                      <a:pt x="37" y="57"/>
                    </a:cubicBezTo>
                    <a:cubicBezTo>
                      <a:pt x="38" y="61"/>
                      <a:pt x="38" y="61"/>
                      <a:pt x="38" y="61"/>
                    </a:cubicBezTo>
                    <a:cubicBezTo>
                      <a:pt x="39" y="61"/>
                      <a:pt x="41" y="61"/>
                      <a:pt x="42" y="61"/>
                    </a:cubicBezTo>
                    <a:cubicBezTo>
                      <a:pt x="51" y="61"/>
                      <a:pt x="61" y="57"/>
                      <a:pt x="67" y="51"/>
                    </a:cubicBezTo>
                    <a:cubicBezTo>
                      <a:pt x="73" y="45"/>
                      <a:pt x="77" y="35"/>
                      <a:pt x="77" y="27"/>
                    </a:cubicBezTo>
                    <a:cubicBezTo>
                      <a:pt x="76" y="28"/>
                      <a:pt x="76" y="28"/>
                      <a:pt x="76" y="28"/>
                    </a:cubicBezTo>
                    <a:cubicBezTo>
                      <a:pt x="75" y="28"/>
                      <a:pt x="75" y="28"/>
                      <a:pt x="75" y="28"/>
                    </a:cubicBezTo>
                    <a:cubicBezTo>
                      <a:pt x="75" y="28"/>
                      <a:pt x="75" y="28"/>
                      <a:pt x="75" y="28"/>
                    </a:cubicBezTo>
                    <a:cubicBezTo>
                      <a:pt x="75" y="28"/>
                      <a:pt x="75" y="28"/>
                      <a:pt x="75" y="28"/>
                    </a:cubicBezTo>
                    <a:cubicBezTo>
                      <a:pt x="75" y="28"/>
                      <a:pt x="75" y="28"/>
                      <a:pt x="75" y="28"/>
                    </a:cubicBezTo>
                    <a:cubicBezTo>
                      <a:pt x="75" y="28"/>
                      <a:pt x="75" y="28"/>
                      <a:pt x="75" y="28"/>
                    </a:cubicBezTo>
                    <a:cubicBezTo>
                      <a:pt x="75" y="28"/>
                      <a:pt x="75" y="28"/>
                      <a:pt x="75" y="28"/>
                    </a:cubicBezTo>
                    <a:cubicBezTo>
                      <a:pt x="74" y="29"/>
                      <a:pt x="74" y="29"/>
                      <a:pt x="74" y="29"/>
                    </a:cubicBezTo>
                    <a:cubicBezTo>
                      <a:pt x="71" y="31"/>
                      <a:pt x="71" y="31"/>
                      <a:pt x="71" y="31"/>
                    </a:cubicBezTo>
                    <a:cubicBezTo>
                      <a:pt x="67" y="34"/>
                      <a:pt x="67" y="34"/>
                      <a:pt x="67" y="34"/>
                    </a:cubicBezTo>
                    <a:cubicBezTo>
                      <a:pt x="65" y="35"/>
                      <a:pt x="65" y="35"/>
                      <a:pt x="65" y="35"/>
                    </a:cubicBezTo>
                    <a:cubicBezTo>
                      <a:pt x="64" y="36"/>
                      <a:pt x="64" y="36"/>
                      <a:pt x="64" y="36"/>
                    </a:cubicBezTo>
                    <a:cubicBezTo>
                      <a:pt x="64" y="36"/>
                      <a:pt x="64" y="36"/>
                      <a:pt x="64" y="36"/>
                    </a:cubicBezTo>
                    <a:cubicBezTo>
                      <a:pt x="64" y="36"/>
                      <a:pt x="64" y="36"/>
                      <a:pt x="64" y="36"/>
                    </a:cubicBezTo>
                    <a:cubicBezTo>
                      <a:pt x="63" y="37"/>
                      <a:pt x="63" y="37"/>
                      <a:pt x="63" y="37"/>
                    </a:cubicBezTo>
                    <a:cubicBezTo>
                      <a:pt x="62" y="37"/>
                      <a:pt x="60" y="38"/>
                      <a:pt x="59" y="39"/>
                    </a:cubicBezTo>
                    <a:cubicBezTo>
                      <a:pt x="59" y="39"/>
                      <a:pt x="59" y="39"/>
                      <a:pt x="59" y="39"/>
                    </a:cubicBezTo>
                    <a:cubicBezTo>
                      <a:pt x="58" y="39"/>
                      <a:pt x="58" y="39"/>
                      <a:pt x="58" y="39"/>
                    </a:cubicBezTo>
                    <a:cubicBezTo>
                      <a:pt x="58" y="39"/>
                      <a:pt x="58" y="39"/>
                      <a:pt x="58" y="39"/>
                    </a:cubicBezTo>
                    <a:cubicBezTo>
                      <a:pt x="57" y="37"/>
                      <a:pt x="56" y="35"/>
                      <a:pt x="56" y="33"/>
                    </a:cubicBezTo>
                    <a:cubicBezTo>
                      <a:pt x="54" y="28"/>
                      <a:pt x="53" y="23"/>
                      <a:pt x="53" y="18"/>
                    </a:cubicBezTo>
                    <a:cubicBezTo>
                      <a:pt x="52" y="16"/>
                      <a:pt x="52" y="13"/>
                      <a:pt x="52" y="11"/>
                    </a:cubicBezTo>
                    <a:cubicBezTo>
                      <a:pt x="51" y="7"/>
                      <a:pt x="51" y="7"/>
                      <a:pt x="51" y="7"/>
                    </a:cubicBezTo>
                    <a:cubicBezTo>
                      <a:pt x="51" y="6"/>
                      <a:pt x="51" y="6"/>
                      <a:pt x="51" y="6"/>
                    </a:cubicBezTo>
                    <a:cubicBezTo>
                      <a:pt x="51" y="5"/>
                      <a:pt x="51" y="5"/>
                      <a:pt x="51" y="5"/>
                    </a:cubicBezTo>
                    <a:cubicBezTo>
                      <a:pt x="51" y="5"/>
                      <a:pt x="51" y="5"/>
                      <a:pt x="51" y="5"/>
                    </a:cubicBezTo>
                    <a:cubicBezTo>
                      <a:pt x="51" y="3"/>
                      <a:pt x="51" y="3"/>
                      <a:pt x="51" y="3"/>
                    </a:cubicBezTo>
                    <a:cubicBezTo>
                      <a:pt x="51" y="0"/>
                      <a:pt x="51" y="0"/>
                      <a:pt x="51" y="0"/>
                    </a:cubicBezTo>
                    <a:cubicBezTo>
                      <a:pt x="51" y="0"/>
                      <a:pt x="51" y="0"/>
                      <a:pt x="51"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3" name="Freeform 698">
                <a:extLst>
                  <a:ext uri="{FF2B5EF4-FFF2-40B4-BE49-F238E27FC236}">
                    <a16:creationId xmlns:a16="http://schemas.microsoft.com/office/drawing/2014/main" id="{F3732115-FBC2-4624-A1D1-24703015FC4D}"/>
                  </a:ext>
                </a:extLst>
              </p:cNvPr>
              <p:cNvSpPr>
                <a:spLocks noEditPoints="1"/>
              </p:cNvSpPr>
              <p:nvPr/>
            </p:nvSpPr>
            <p:spPr bwMode="auto">
              <a:xfrm>
                <a:off x="1876" y="2166"/>
                <a:ext cx="58" cy="64"/>
              </a:xfrm>
              <a:custGeom>
                <a:avLst/>
                <a:gdLst>
                  <a:gd name="T0" fmla="*/ 1 w 24"/>
                  <a:gd name="T1" fmla="*/ 27 h 27"/>
                  <a:gd name="T2" fmla="*/ 1 w 24"/>
                  <a:gd name="T3" fmla="*/ 26 h 27"/>
                  <a:gd name="T4" fmla="*/ 1 w 24"/>
                  <a:gd name="T5" fmla="*/ 26 h 27"/>
                  <a:gd name="T6" fmla="*/ 1 w 24"/>
                  <a:gd name="T7" fmla="*/ 27 h 27"/>
                  <a:gd name="T8" fmla="*/ 23 w 24"/>
                  <a:gd name="T9" fmla="*/ 0 h 27"/>
                  <a:gd name="T10" fmla="*/ 19 w 24"/>
                  <a:gd name="T11" fmla="*/ 4 h 27"/>
                  <a:gd name="T12" fmla="*/ 0 w 24"/>
                  <a:gd name="T13" fmla="*/ 17 h 27"/>
                  <a:gd name="T14" fmla="*/ 1 w 24"/>
                  <a:gd name="T15" fmla="*/ 23 h 27"/>
                  <a:gd name="T16" fmla="*/ 1 w 24"/>
                  <a:gd name="T17" fmla="*/ 27 h 27"/>
                  <a:gd name="T18" fmla="*/ 1 w 24"/>
                  <a:gd name="T19" fmla="*/ 26 h 27"/>
                  <a:gd name="T20" fmla="*/ 1 w 24"/>
                  <a:gd name="T21" fmla="*/ 26 h 27"/>
                  <a:gd name="T22" fmla="*/ 1 w 24"/>
                  <a:gd name="T23" fmla="*/ 26 h 27"/>
                  <a:gd name="T24" fmla="*/ 2 w 24"/>
                  <a:gd name="T25" fmla="*/ 26 h 27"/>
                  <a:gd name="T26" fmla="*/ 2 w 24"/>
                  <a:gd name="T27" fmla="*/ 26 h 27"/>
                  <a:gd name="T28" fmla="*/ 2 w 24"/>
                  <a:gd name="T29" fmla="*/ 17 h 27"/>
                  <a:gd name="T30" fmla="*/ 20 w 24"/>
                  <a:gd name="T31" fmla="*/ 5 h 27"/>
                  <a:gd name="T32" fmla="*/ 24 w 24"/>
                  <a:gd name="T33" fmla="*/ 0 h 27"/>
                  <a:gd name="T34" fmla="*/ 23 w 24"/>
                  <a:gd name="T35" fmla="*/ 0 h 27"/>
                  <a:gd name="T36" fmla="*/ 23 w 24"/>
                  <a:gd name="T37" fmla="*/ 0 h 27"/>
                  <a:gd name="T38" fmla="*/ 23 w 24"/>
                  <a:gd name="T39" fmla="*/ 0 h 27"/>
                  <a:gd name="T40" fmla="*/ 23 w 24"/>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27">
                    <a:moveTo>
                      <a:pt x="1" y="27"/>
                    </a:moveTo>
                    <a:cubicBezTo>
                      <a:pt x="1" y="26"/>
                      <a:pt x="1" y="26"/>
                      <a:pt x="1" y="26"/>
                    </a:cubicBezTo>
                    <a:cubicBezTo>
                      <a:pt x="1" y="26"/>
                      <a:pt x="1" y="26"/>
                      <a:pt x="1" y="26"/>
                    </a:cubicBezTo>
                    <a:cubicBezTo>
                      <a:pt x="1" y="27"/>
                      <a:pt x="1" y="27"/>
                      <a:pt x="1" y="27"/>
                    </a:cubicBezTo>
                    <a:moveTo>
                      <a:pt x="23" y="0"/>
                    </a:moveTo>
                    <a:cubicBezTo>
                      <a:pt x="22" y="2"/>
                      <a:pt x="21" y="3"/>
                      <a:pt x="19" y="4"/>
                    </a:cubicBezTo>
                    <a:cubicBezTo>
                      <a:pt x="14" y="10"/>
                      <a:pt x="7" y="14"/>
                      <a:pt x="0" y="17"/>
                    </a:cubicBezTo>
                    <a:cubicBezTo>
                      <a:pt x="1" y="19"/>
                      <a:pt x="1" y="21"/>
                      <a:pt x="1" y="23"/>
                    </a:cubicBezTo>
                    <a:cubicBezTo>
                      <a:pt x="1" y="24"/>
                      <a:pt x="1" y="26"/>
                      <a:pt x="1" y="27"/>
                    </a:cubicBezTo>
                    <a:cubicBezTo>
                      <a:pt x="1" y="26"/>
                      <a:pt x="1" y="26"/>
                      <a:pt x="1" y="26"/>
                    </a:cubicBezTo>
                    <a:cubicBezTo>
                      <a:pt x="1" y="26"/>
                      <a:pt x="1" y="26"/>
                      <a:pt x="1" y="26"/>
                    </a:cubicBezTo>
                    <a:cubicBezTo>
                      <a:pt x="1" y="26"/>
                      <a:pt x="1" y="26"/>
                      <a:pt x="1" y="26"/>
                    </a:cubicBezTo>
                    <a:cubicBezTo>
                      <a:pt x="2" y="26"/>
                      <a:pt x="2" y="26"/>
                      <a:pt x="2" y="26"/>
                    </a:cubicBezTo>
                    <a:cubicBezTo>
                      <a:pt x="2" y="26"/>
                      <a:pt x="2" y="26"/>
                      <a:pt x="2" y="26"/>
                    </a:cubicBezTo>
                    <a:cubicBezTo>
                      <a:pt x="2" y="23"/>
                      <a:pt x="2" y="20"/>
                      <a:pt x="2" y="17"/>
                    </a:cubicBezTo>
                    <a:cubicBezTo>
                      <a:pt x="8" y="15"/>
                      <a:pt x="15" y="11"/>
                      <a:pt x="20" y="5"/>
                    </a:cubicBezTo>
                    <a:cubicBezTo>
                      <a:pt x="22" y="4"/>
                      <a:pt x="23" y="2"/>
                      <a:pt x="24" y="0"/>
                    </a:cubicBezTo>
                    <a:cubicBezTo>
                      <a:pt x="23" y="0"/>
                      <a:pt x="23" y="0"/>
                      <a:pt x="23" y="0"/>
                    </a:cubicBezTo>
                    <a:cubicBezTo>
                      <a:pt x="23" y="0"/>
                      <a:pt x="23" y="0"/>
                      <a:pt x="23" y="0"/>
                    </a:cubicBezTo>
                    <a:cubicBezTo>
                      <a:pt x="23" y="0"/>
                      <a:pt x="23" y="0"/>
                      <a:pt x="23" y="0"/>
                    </a:cubicBezTo>
                    <a:cubicBezTo>
                      <a:pt x="23" y="0"/>
                      <a:pt x="23" y="0"/>
                      <a:pt x="23"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4" name="Freeform 699">
                <a:extLst>
                  <a:ext uri="{FF2B5EF4-FFF2-40B4-BE49-F238E27FC236}">
                    <a16:creationId xmlns:a16="http://schemas.microsoft.com/office/drawing/2014/main" id="{FC2CE33C-2474-433B-B3F6-63912188A76D}"/>
                  </a:ext>
                </a:extLst>
              </p:cNvPr>
              <p:cNvSpPr>
                <a:spLocks noEditPoints="1"/>
              </p:cNvSpPr>
              <p:nvPr/>
            </p:nvSpPr>
            <p:spPr bwMode="auto">
              <a:xfrm>
                <a:off x="1617" y="2045"/>
                <a:ext cx="262" cy="306"/>
              </a:xfrm>
              <a:custGeom>
                <a:avLst/>
                <a:gdLst>
                  <a:gd name="T0" fmla="*/ 107 w 110"/>
                  <a:gd name="T1" fmla="*/ 55 h 129"/>
                  <a:gd name="T2" fmla="*/ 101 w 110"/>
                  <a:gd name="T3" fmla="*/ 58 h 129"/>
                  <a:gd name="T4" fmla="*/ 99 w 110"/>
                  <a:gd name="T5" fmla="*/ 59 h 129"/>
                  <a:gd name="T6" fmla="*/ 91 w 110"/>
                  <a:gd name="T7" fmla="*/ 64 h 129"/>
                  <a:gd name="T8" fmla="*/ 83 w 110"/>
                  <a:gd name="T9" fmla="*/ 70 h 129"/>
                  <a:gd name="T10" fmla="*/ 75 w 110"/>
                  <a:gd name="T11" fmla="*/ 76 h 129"/>
                  <a:gd name="T12" fmla="*/ 40 w 110"/>
                  <a:gd name="T13" fmla="*/ 110 h 129"/>
                  <a:gd name="T14" fmla="*/ 37 w 110"/>
                  <a:gd name="T15" fmla="*/ 110 h 129"/>
                  <a:gd name="T16" fmla="*/ 37 w 110"/>
                  <a:gd name="T17" fmla="*/ 111 h 129"/>
                  <a:gd name="T18" fmla="*/ 42 w 110"/>
                  <a:gd name="T19" fmla="*/ 120 h 129"/>
                  <a:gd name="T20" fmla="*/ 43 w 110"/>
                  <a:gd name="T21" fmla="*/ 120 h 129"/>
                  <a:gd name="T22" fmla="*/ 49 w 110"/>
                  <a:gd name="T23" fmla="*/ 128 h 129"/>
                  <a:gd name="T24" fmla="*/ 57 w 110"/>
                  <a:gd name="T25" fmla="*/ 127 h 129"/>
                  <a:gd name="T26" fmla="*/ 67 w 110"/>
                  <a:gd name="T27" fmla="*/ 108 h 129"/>
                  <a:gd name="T28" fmla="*/ 64 w 110"/>
                  <a:gd name="T29" fmla="*/ 103 h 129"/>
                  <a:gd name="T30" fmla="*/ 70 w 110"/>
                  <a:gd name="T31" fmla="*/ 101 h 129"/>
                  <a:gd name="T32" fmla="*/ 75 w 110"/>
                  <a:gd name="T33" fmla="*/ 98 h 129"/>
                  <a:gd name="T34" fmla="*/ 80 w 110"/>
                  <a:gd name="T35" fmla="*/ 109 h 129"/>
                  <a:gd name="T36" fmla="*/ 80 w 110"/>
                  <a:gd name="T37" fmla="*/ 96 h 129"/>
                  <a:gd name="T38" fmla="*/ 83 w 110"/>
                  <a:gd name="T39" fmla="*/ 94 h 129"/>
                  <a:gd name="T40" fmla="*/ 85 w 110"/>
                  <a:gd name="T41" fmla="*/ 93 h 129"/>
                  <a:gd name="T42" fmla="*/ 90 w 110"/>
                  <a:gd name="T43" fmla="*/ 90 h 129"/>
                  <a:gd name="T44" fmla="*/ 104 w 110"/>
                  <a:gd name="T45" fmla="*/ 57 h 129"/>
                  <a:gd name="T46" fmla="*/ 59 w 110"/>
                  <a:gd name="T47" fmla="*/ 0 h 129"/>
                  <a:gd name="T48" fmla="*/ 14 w 110"/>
                  <a:gd name="T49" fmla="*/ 50 h 129"/>
                  <a:gd name="T50" fmla="*/ 1 w 110"/>
                  <a:gd name="T51" fmla="*/ 67 h 129"/>
                  <a:gd name="T52" fmla="*/ 0 w 110"/>
                  <a:gd name="T53" fmla="*/ 69 h 129"/>
                  <a:gd name="T54" fmla="*/ 8 w 110"/>
                  <a:gd name="T55" fmla="*/ 70 h 129"/>
                  <a:gd name="T56" fmla="*/ 17 w 110"/>
                  <a:gd name="T57" fmla="*/ 70 h 129"/>
                  <a:gd name="T58" fmla="*/ 49 w 110"/>
                  <a:gd name="T59" fmla="*/ 49 h 129"/>
                  <a:gd name="T60" fmla="*/ 49 w 110"/>
                  <a:gd name="T61" fmla="*/ 44 h 129"/>
                  <a:gd name="T62" fmla="*/ 52 w 110"/>
                  <a:gd name="T63" fmla="*/ 22 h 129"/>
                  <a:gd name="T64" fmla="*/ 54 w 110"/>
                  <a:gd name="T65" fmla="*/ 12 h 129"/>
                  <a:gd name="T66" fmla="*/ 54 w 110"/>
                  <a:gd name="T67" fmla="*/ 11 h 129"/>
                  <a:gd name="T68" fmla="*/ 55 w 110"/>
                  <a:gd name="T69" fmla="*/ 10 h 129"/>
                  <a:gd name="T70" fmla="*/ 57 w 110"/>
                  <a:gd name="T71" fmla="*/ 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0" h="129">
                    <a:moveTo>
                      <a:pt x="110" y="54"/>
                    </a:moveTo>
                    <a:cubicBezTo>
                      <a:pt x="109" y="54"/>
                      <a:pt x="108" y="55"/>
                      <a:pt x="107" y="55"/>
                    </a:cubicBezTo>
                    <a:cubicBezTo>
                      <a:pt x="104" y="56"/>
                      <a:pt x="104" y="56"/>
                      <a:pt x="104" y="56"/>
                    </a:cubicBezTo>
                    <a:cubicBezTo>
                      <a:pt x="101" y="58"/>
                      <a:pt x="101" y="58"/>
                      <a:pt x="101" y="58"/>
                    </a:cubicBezTo>
                    <a:cubicBezTo>
                      <a:pt x="100" y="58"/>
                      <a:pt x="100" y="58"/>
                      <a:pt x="100" y="58"/>
                    </a:cubicBezTo>
                    <a:cubicBezTo>
                      <a:pt x="99" y="59"/>
                      <a:pt x="99" y="59"/>
                      <a:pt x="99" y="59"/>
                    </a:cubicBezTo>
                    <a:cubicBezTo>
                      <a:pt x="96" y="61"/>
                      <a:pt x="96" y="61"/>
                      <a:pt x="96" y="61"/>
                    </a:cubicBezTo>
                    <a:cubicBezTo>
                      <a:pt x="95" y="62"/>
                      <a:pt x="93" y="63"/>
                      <a:pt x="91" y="64"/>
                    </a:cubicBezTo>
                    <a:cubicBezTo>
                      <a:pt x="91" y="65"/>
                      <a:pt x="90" y="66"/>
                      <a:pt x="89" y="66"/>
                    </a:cubicBezTo>
                    <a:cubicBezTo>
                      <a:pt x="87" y="68"/>
                      <a:pt x="85" y="69"/>
                      <a:pt x="83" y="70"/>
                    </a:cubicBezTo>
                    <a:cubicBezTo>
                      <a:pt x="82" y="70"/>
                      <a:pt x="82" y="70"/>
                      <a:pt x="82" y="70"/>
                    </a:cubicBezTo>
                    <a:cubicBezTo>
                      <a:pt x="75" y="76"/>
                      <a:pt x="75" y="76"/>
                      <a:pt x="75" y="76"/>
                    </a:cubicBezTo>
                    <a:cubicBezTo>
                      <a:pt x="75" y="84"/>
                      <a:pt x="71" y="94"/>
                      <a:pt x="65" y="100"/>
                    </a:cubicBezTo>
                    <a:cubicBezTo>
                      <a:pt x="59" y="106"/>
                      <a:pt x="49" y="110"/>
                      <a:pt x="40" y="110"/>
                    </a:cubicBezTo>
                    <a:cubicBezTo>
                      <a:pt x="39" y="110"/>
                      <a:pt x="37" y="110"/>
                      <a:pt x="36" y="110"/>
                    </a:cubicBezTo>
                    <a:cubicBezTo>
                      <a:pt x="37" y="110"/>
                      <a:pt x="37" y="110"/>
                      <a:pt x="37" y="110"/>
                    </a:cubicBezTo>
                    <a:cubicBezTo>
                      <a:pt x="37" y="111"/>
                      <a:pt x="37" y="111"/>
                      <a:pt x="37" y="111"/>
                    </a:cubicBezTo>
                    <a:cubicBezTo>
                      <a:pt x="37" y="111"/>
                      <a:pt x="37" y="111"/>
                      <a:pt x="37" y="111"/>
                    </a:cubicBezTo>
                    <a:cubicBezTo>
                      <a:pt x="40" y="115"/>
                      <a:pt x="40" y="115"/>
                      <a:pt x="40" y="115"/>
                    </a:cubicBezTo>
                    <a:cubicBezTo>
                      <a:pt x="42" y="120"/>
                      <a:pt x="42" y="120"/>
                      <a:pt x="42" y="120"/>
                    </a:cubicBezTo>
                    <a:cubicBezTo>
                      <a:pt x="42" y="120"/>
                      <a:pt x="42" y="120"/>
                      <a:pt x="42" y="120"/>
                    </a:cubicBezTo>
                    <a:cubicBezTo>
                      <a:pt x="43" y="120"/>
                      <a:pt x="43" y="120"/>
                      <a:pt x="43" y="120"/>
                    </a:cubicBezTo>
                    <a:cubicBezTo>
                      <a:pt x="47" y="125"/>
                      <a:pt x="47" y="125"/>
                      <a:pt x="47" y="125"/>
                    </a:cubicBezTo>
                    <a:cubicBezTo>
                      <a:pt x="49" y="128"/>
                      <a:pt x="49" y="128"/>
                      <a:pt x="49" y="128"/>
                    </a:cubicBezTo>
                    <a:cubicBezTo>
                      <a:pt x="50" y="129"/>
                      <a:pt x="50" y="129"/>
                      <a:pt x="50" y="129"/>
                    </a:cubicBezTo>
                    <a:cubicBezTo>
                      <a:pt x="53" y="129"/>
                      <a:pt x="55" y="128"/>
                      <a:pt x="57" y="127"/>
                    </a:cubicBezTo>
                    <a:cubicBezTo>
                      <a:pt x="63" y="125"/>
                      <a:pt x="69" y="121"/>
                      <a:pt x="74" y="116"/>
                    </a:cubicBezTo>
                    <a:cubicBezTo>
                      <a:pt x="71" y="114"/>
                      <a:pt x="69" y="111"/>
                      <a:pt x="67" y="108"/>
                    </a:cubicBezTo>
                    <a:cubicBezTo>
                      <a:pt x="66" y="107"/>
                      <a:pt x="64" y="105"/>
                      <a:pt x="63" y="103"/>
                    </a:cubicBezTo>
                    <a:cubicBezTo>
                      <a:pt x="63" y="103"/>
                      <a:pt x="64" y="103"/>
                      <a:pt x="64" y="103"/>
                    </a:cubicBezTo>
                    <a:cubicBezTo>
                      <a:pt x="67" y="102"/>
                      <a:pt x="67" y="102"/>
                      <a:pt x="67" y="102"/>
                    </a:cubicBezTo>
                    <a:cubicBezTo>
                      <a:pt x="70" y="101"/>
                      <a:pt x="70" y="101"/>
                      <a:pt x="70" y="101"/>
                    </a:cubicBezTo>
                    <a:cubicBezTo>
                      <a:pt x="72" y="100"/>
                      <a:pt x="73" y="99"/>
                      <a:pt x="75" y="98"/>
                    </a:cubicBezTo>
                    <a:cubicBezTo>
                      <a:pt x="75" y="98"/>
                      <a:pt x="75" y="98"/>
                      <a:pt x="75" y="98"/>
                    </a:cubicBezTo>
                    <a:cubicBezTo>
                      <a:pt x="75" y="115"/>
                      <a:pt x="75" y="115"/>
                      <a:pt x="75" y="115"/>
                    </a:cubicBezTo>
                    <a:cubicBezTo>
                      <a:pt x="77" y="114"/>
                      <a:pt x="79" y="112"/>
                      <a:pt x="80" y="109"/>
                    </a:cubicBezTo>
                    <a:cubicBezTo>
                      <a:pt x="77" y="97"/>
                      <a:pt x="77" y="97"/>
                      <a:pt x="77" y="97"/>
                    </a:cubicBezTo>
                    <a:cubicBezTo>
                      <a:pt x="78" y="97"/>
                      <a:pt x="79" y="96"/>
                      <a:pt x="80" y="96"/>
                    </a:cubicBezTo>
                    <a:cubicBezTo>
                      <a:pt x="83" y="94"/>
                      <a:pt x="83" y="94"/>
                      <a:pt x="83" y="94"/>
                    </a:cubicBezTo>
                    <a:cubicBezTo>
                      <a:pt x="83" y="94"/>
                      <a:pt x="83" y="94"/>
                      <a:pt x="83" y="94"/>
                    </a:cubicBezTo>
                    <a:cubicBezTo>
                      <a:pt x="84" y="93"/>
                      <a:pt x="84" y="93"/>
                      <a:pt x="84" y="93"/>
                    </a:cubicBezTo>
                    <a:cubicBezTo>
                      <a:pt x="85" y="93"/>
                      <a:pt x="85" y="93"/>
                      <a:pt x="85" y="93"/>
                    </a:cubicBezTo>
                    <a:cubicBezTo>
                      <a:pt x="90" y="90"/>
                      <a:pt x="90" y="90"/>
                      <a:pt x="90" y="90"/>
                    </a:cubicBezTo>
                    <a:cubicBezTo>
                      <a:pt x="90" y="90"/>
                      <a:pt x="90" y="90"/>
                      <a:pt x="90" y="90"/>
                    </a:cubicBezTo>
                    <a:cubicBezTo>
                      <a:pt x="90" y="88"/>
                      <a:pt x="91" y="86"/>
                      <a:pt x="90" y="84"/>
                    </a:cubicBezTo>
                    <a:cubicBezTo>
                      <a:pt x="99" y="79"/>
                      <a:pt x="104" y="67"/>
                      <a:pt x="104" y="57"/>
                    </a:cubicBezTo>
                    <a:cubicBezTo>
                      <a:pt x="106" y="56"/>
                      <a:pt x="108" y="55"/>
                      <a:pt x="110" y="54"/>
                    </a:cubicBezTo>
                    <a:moveTo>
                      <a:pt x="59" y="0"/>
                    </a:moveTo>
                    <a:cubicBezTo>
                      <a:pt x="45" y="16"/>
                      <a:pt x="32" y="31"/>
                      <a:pt x="17" y="45"/>
                    </a:cubicBezTo>
                    <a:cubicBezTo>
                      <a:pt x="16" y="47"/>
                      <a:pt x="15" y="48"/>
                      <a:pt x="14" y="50"/>
                    </a:cubicBezTo>
                    <a:cubicBezTo>
                      <a:pt x="11" y="55"/>
                      <a:pt x="7" y="59"/>
                      <a:pt x="4" y="64"/>
                    </a:cubicBezTo>
                    <a:cubicBezTo>
                      <a:pt x="3" y="65"/>
                      <a:pt x="2" y="66"/>
                      <a:pt x="1" y="67"/>
                    </a:cubicBezTo>
                    <a:cubicBezTo>
                      <a:pt x="1" y="67"/>
                      <a:pt x="1" y="67"/>
                      <a:pt x="1" y="67"/>
                    </a:cubicBezTo>
                    <a:cubicBezTo>
                      <a:pt x="0" y="69"/>
                      <a:pt x="0" y="69"/>
                      <a:pt x="0" y="69"/>
                    </a:cubicBezTo>
                    <a:cubicBezTo>
                      <a:pt x="0" y="71"/>
                      <a:pt x="0" y="71"/>
                      <a:pt x="0" y="71"/>
                    </a:cubicBezTo>
                    <a:cubicBezTo>
                      <a:pt x="3" y="70"/>
                      <a:pt x="6" y="70"/>
                      <a:pt x="8" y="70"/>
                    </a:cubicBezTo>
                    <a:cubicBezTo>
                      <a:pt x="11" y="70"/>
                      <a:pt x="13" y="70"/>
                      <a:pt x="15" y="71"/>
                    </a:cubicBezTo>
                    <a:cubicBezTo>
                      <a:pt x="17" y="70"/>
                      <a:pt x="17" y="70"/>
                      <a:pt x="17" y="70"/>
                    </a:cubicBezTo>
                    <a:cubicBezTo>
                      <a:pt x="20" y="67"/>
                      <a:pt x="20" y="67"/>
                      <a:pt x="20" y="67"/>
                    </a:cubicBezTo>
                    <a:cubicBezTo>
                      <a:pt x="23" y="56"/>
                      <a:pt x="37" y="49"/>
                      <a:pt x="49" y="49"/>
                    </a:cubicBezTo>
                    <a:cubicBezTo>
                      <a:pt x="49" y="49"/>
                      <a:pt x="49" y="49"/>
                      <a:pt x="49" y="49"/>
                    </a:cubicBezTo>
                    <a:cubicBezTo>
                      <a:pt x="49" y="44"/>
                      <a:pt x="49" y="44"/>
                      <a:pt x="49" y="44"/>
                    </a:cubicBezTo>
                    <a:cubicBezTo>
                      <a:pt x="50" y="42"/>
                      <a:pt x="50" y="39"/>
                      <a:pt x="50" y="37"/>
                    </a:cubicBezTo>
                    <a:cubicBezTo>
                      <a:pt x="50" y="31"/>
                      <a:pt x="51" y="27"/>
                      <a:pt x="52" y="22"/>
                    </a:cubicBezTo>
                    <a:cubicBezTo>
                      <a:pt x="52" y="19"/>
                      <a:pt x="53" y="16"/>
                      <a:pt x="54" y="14"/>
                    </a:cubicBezTo>
                    <a:cubicBezTo>
                      <a:pt x="54" y="12"/>
                      <a:pt x="54" y="12"/>
                      <a:pt x="54" y="12"/>
                    </a:cubicBezTo>
                    <a:cubicBezTo>
                      <a:pt x="54" y="11"/>
                      <a:pt x="54" y="11"/>
                      <a:pt x="54" y="11"/>
                    </a:cubicBezTo>
                    <a:cubicBezTo>
                      <a:pt x="54" y="11"/>
                      <a:pt x="54" y="11"/>
                      <a:pt x="54" y="11"/>
                    </a:cubicBezTo>
                    <a:cubicBezTo>
                      <a:pt x="55" y="11"/>
                      <a:pt x="55" y="11"/>
                      <a:pt x="55" y="11"/>
                    </a:cubicBezTo>
                    <a:cubicBezTo>
                      <a:pt x="55" y="10"/>
                      <a:pt x="55" y="10"/>
                      <a:pt x="55" y="10"/>
                    </a:cubicBezTo>
                    <a:cubicBezTo>
                      <a:pt x="56" y="7"/>
                      <a:pt x="56" y="7"/>
                      <a:pt x="56" y="7"/>
                    </a:cubicBezTo>
                    <a:cubicBezTo>
                      <a:pt x="56" y="6"/>
                      <a:pt x="57" y="4"/>
                      <a:pt x="57" y="3"/>
                    </a:cubicBezTo>
                    <a:cubicBezTo>
                      <a:pt x="58" y="2"/>
                      <a:pt x="58" y="1"/>
                      <a:pt x="59"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5" name="Freeform 700">
                <a:extLst>
                  <a:ext uri="{FF2B5EF4-FFF2-40B4-BE49-F238E27FC236}">
                    <a16:creationId xmlns:a16="http://schemas.microsoft.com/office/drawing/2014/main" id="{3807AC10-6CA3-4024-B2FF-28F6D99F147C}"/>
                  </a:ext>
                </a:extLst>
              </p:cNvPr>
              <p:cNvSpPr>
                <a:spLocks noEditPoints="1"/>
              </p:cNvSpPr>
              <p:nvPr/>
            </p:nvSpPr>
            <p:spPr bwMode="auto">
              <a:xfrm>
                <a:off x="1658" y="2031"/>
                <a:ext cx="268" cy="342"/>
              </a:xfrm>
              <a:custGeom>
                <a:avLst/>
                <a:gdLst>
                  <a:gd name="T0" fmla="*/ 63 w 113"/>
                  <a:gd name="T1" fmla="*/ 115 h 144"/>
                  <a:gd name="T2" fmla="*/ 58 w 113"/>
                  <a:gd name="T3" fmla="*/ 121 h 144"/>
                  <a:gd name="T4" fmla="*/ 58 w 113"/>
                  <a:gd name="T5" fmla="*/ 123 h 144"/>
                  <a:gd name="T6" fmla="*/ 57 w 113"/>
                  <a:gd name="T7" fmla="*/ 122 h 144"/>
                  <a:gd name="T8" fmla="*/ 40 w 113"/>
                  <a:gd name="T9" fmla="*/ 133 h 144"/>
                  <a:gd name="T10" fmla="*/ 33 w 113"/>
                  <a:gd name="T11" fmla="*/ 135 h 144"/>
                  <a:gd name="T12" fmla="*/ 34 w 113"/>
                  <a:gd name="T13" fmla="*/ 136 h 144"/>
                  <a:gd name="T14" fmla="*/ 41 w 113"/>
                  <a:gd name="T15" fmla="*/ 142 h 144"/>
                  <a:gd name="T16" fmla="*/ 44 w 113"/>
                  <a:gd name="T17" fmla="*/ 144 h 144"/>
                  <a:gd name="T18" fmla="*/ 46 w 113"/>
                  <a:gd name="T19" fmla="*/ 143 h 144"/>
                  <a:gd name="T20" fmla="*/ 55 w 113"/>
                  <a:gd name="T21" fmla="*/ 137 h 144"/>
                  <a:gd name="T22" fmla="*/ 64 w 113"/>
                  <a:gd name="T23" fmla="*/ 131 h 144"/>
                  <a:gd name="T24" fmla="*/ 67 w 113"/>
                  <a:gd name="T25" fmla="*/ 128 h 144"/>
                  <a:gd name="T26" fmla="*/ 63 w 113"/>
                  <a:gd name="T27" fmla="*/ 115 h 144"/>
                  <a:gd name="T28" fmla="*/ 110 w 113"/>
                  <a:gd name="T29" fmla="*/ 57 h 144"/>
                  <a:gd name="T30" fmla="*/ 108 w 113"/>
                  <a:gd name="T31" fmla="*/ 57 h 144"/>
                  <a:gd name="T32" fmla="*/ 105 w 113"/>
                  <a:gd name="T33" fmla="*/ 57 h 144"/>
                  <a:gd name="T34" fmla="*/ 104 w 113"/>
                  <a:gd name="T35" fmla="*/ 57 h 144"/>
                  <a:gd name="T36" fmla="*/ 103 w 113"/>
                  <a:gd name="T37" fmla="*/ 57 h 144"/>
                  <a:gd name="T38" fmla="*/ 103 w 113"/>
                  <a:gd name="T39" fmla="*/ 57 h 144"/>
                  <a:gd name="T40" fmla="*/ 102 w 113"/>
                  <a:gd name="T41" fmla="*/ 57 h 144"/>
                  <a:gd name="T42" fmla="*/ 102 w 113"/>
                  <a:gd name="T43" fmla="*/ 57 h 144"/>
                  <a:gd name="T44" fmla="*/ 102 w 113"/>
                  <a:gd name="T45" fmla="*/ 57 h 144"/>
                  <a:gd name="T46" fmla="*/ 102 w 113"/>
                  <a:gd name="T47" fmla="*/ 57 h 144"/>
                  <a:gd name="T48" fmla="*/ 95 w 113"/>
                  <a:gd name="T49" fmla="*/ 59 h 144"/>
                  <a:gd name="T50" fmla="*/ 93 w 113"/>
                  <a:gd name="T51" fmla="*/ 60 h 144"/>
                  <a:gd name="T52" fmla="*/ 87 w 113"/>
                  <a:gd name="T53" fmla="*/ 63 h 144"/>
                  <a:gd name="T54" fmla="*/ 73 w 113"/>
                  <a:gd name="T55" fmla="*/ 90 h 144"/>
                  <a:gd name="T56" fmla="*/ 73 w 113"/>
                  <a:gd name="T57" fmla="*/ 96 h 144"/>
                  <a:gd name="T58" fmla="*/ 75 w 113"/>
                  <a:gd name="T59" fmla="*/ 94 h 144"/>
                  <a:gd name="T60" fmla="*/ 75 w 113"/>
                  <a:gd name="T61" fmla="*/ 90 h 144"/>
                  <a:gd name="T62" fmla="*/ 76 w 113"/>
                  <a:gd name="T63" fmla="*/ 89 h 144"/>
                  <a:gd name="T64" fmla="*/ 76 w 113"/>
                  <a:gd name="T65" fmla="*/ 89 h 144"/>
                  <a:gd name="T66" fmla="*/ 78 w 113"/>
                  <a:gd name="T67" fmla="*/ 93 h 144"/>
                  <a:gd name="T68" fmla="*/ 80 w 113"/>
                  <a:gd name="T69" fmla="*/ 92 h 144"/>
                  <a:gd name="T70" fmla="*/ 82 w 113"/>
                  <a:gd name="T71" fmla="*/ 90 h 144"/>
                  <a:gd name="T72" fmla="*/ 91 w 113"/>
                  <a:gd name="T73" fmla="*/ 85 h 144"/>
                  <a:gd name="T74" fmla="*/ 91 w 113"/>
                  <a:gd name="T75" fmla="*/ 74 h 144"/>
                  <a:gd name="T76" fmla="*/ 91 w 113"/>
                  <a:gd name="T77" fmla="*/ 73 h 144"/>
                  <a:gd name="T78" fmla="*/ 92 w 113"/>
                  <a:gd name="T79" fmla="*/ 72 h 144"/>
                  <a:gd name="T80" fmla="*/ 110 w 113"/>
                  <a:gd name="T81" fmla="*/ 61 h 144"/>
                  <a:gd name="T82" fmla="*/ 113 w 113"/>
                  <a:gd name="T83" fmla="*/ 57 h 144"/>
                  <a:gd name="T84" fmla="*/ 112 w 113"/>
                  <a:gd name="T85" fmla="*/ 57 h 144"/>
                  <a:gd name="T86" fmla="*/ 110 w 113"/>
                  <a:gd name="T87" fmla="*/ 57 h 144"/>
                  <a:gd name="T88" fmla="*/ 45 w 113"/>
                  <a:gd name="T89" fmla="*/ 0 h 144"/>
                  <a:gd name="T90" fmla="*/ 37 w 113"/>
                  <a:gd name="T91" fmla="*/ 6 h 144"/>
                  <a:gd name="T92" fmla="*/ 25 w 113"/>
                  <a:gd name="T93" fmla="*/ 17 h 144"/>
                  <a:gd name="T94" fmla="*/ 24 w 113"/>
                  <a:gd name="T95" fmla="*/ 18 h 144"/>
                  <a:gd name="T96" fmla="*/ 23 w 113"/>
                  <a:gd name="T97" fmla="*/ 20 h 144"/>
                  <a:gd name="T98" fmla="*/ 20 w 113"/>
                  <a:gd name="T99" fmla="*/ 23 h 144"/>
                  <a:gd name="T100" fmla="*/ 15 w 113"/>
                  <a:gd name="T101" fmla="*/ 30 h 144"/>
                  <a:gd name="T102" fmla="*/ 8 w 113"/>
                  <a:gd name="T103" fmla="*/ 40 h 144"/>
                  <a:gd name="T104" fmla="*/ 7 w 113"/>
                  <a:gd name="T105" fmla="*/ 41 h 144"/>
                  <a:gd name="T106" fmla="*/ 7 w 113"/>
                  <a:gd name="T107" fmla="*/ 42 h 144"/>
                  <a:gd name="T108" fmla="*/ 5 w 113"/>
                  <a:gd name="T109" fmla="*/ 45 h 144"/>
                  <a:gd name="T110" fmla="*/ 2 w 113"/>
                  <a:gd name="T111" fmla="*/ 48 h 144"/>
                  <a:gd name="T112" fmla="*/ 0 w 113"/>
                  <a:gd name="T113" fmla="*/ 51 h 144"/>
                  <a:gd name="T114" fmla="*/ 42 w 113"/>
                  <a:gd name="T115" fmla="*/ 6 h 144"/>
                  <a:gd name="T116" fmla="*/ 42 w 113"/>
                  <a:gd name="T117" fmla="*/ 6 h 144"/>
                  <a:gd name="T118" fmla="*/ 44 w 113"/>
                  <a:gd name="T119" fmla="*/ 3 h 144"/>
                  <a:gd name="T120" fmla="*/ 45 w 113"/>
                  <a:gd name="T1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3" h="144">
                    <a:moveTo>
                      <a:pt x="63" y="115"/>
                    </a:moveTo>
                    <a:cubicBezTo>
                      <a:pt x="62" y="118"/>
                      <a:pt x="60" y="120"/>
                      <a:pt x="58" y="121"/>
                    </a:cubicBezTo>
                    <a:cubicBezTo>
                      <a:pt x="58" y="123"/>
                      <a:pt x="58" y="123"/>
                      <a:pt x="58" y="123"/>
                    </a:cubicBezTo>
                    <a:cubicBezTo>
                      <a:pt x="58" y="122"/>
                      <a:pt x="57" y="122"/>
                      <a:pt x="57" y="122"/>
                    </a:cubicBezTo>
                    <a:cubicBezTo>
                      <a:pt x="52" y="127"/>
                      <a:pt x="46" y="131"/>
                      <a:pt x="40" y="133"/>
                    </a:cubicBezTo>
                    <a:cubicBezTo>
                      <a:pt x="38" y="134"/>
                      <a:pt x="36" y="135"/>
                      <a:pt x="33" y="135"/>
                    </a:cubicBezTo>
                    <a:cubicBezTo>
                      <a:pt x="34" y="136"/>
                      <a:pt x="34" y="136"/>
                      <a:pt x="34" y="136"/>
                    </a:cubicBezTo>
                    <a:cubicBezTo>
                      <a:pt x="36" y="138"/>
                      <a:pt x="38" y="140"/>
                      <a:pt x="41" y="142"/>
                    </a:cubicBezTo>
                    <a:cubicBezTo>
                      <a:pt x="42" y="143"/>
                      <a:pt x="43" y="144"/>
                      <a:pt x="44" y="144"/>
                    </a:cubicBezTo>
                    <a:cubicBezTo>
                      <a:pt x="45" y="144"/>
                      <a:pt x="45" y="144"/>
                      <a:pt x="46" y="143"/>
                    </a:cubicBezTo>
                    <a:cubicBezTo>
                      <a:pt x="49" y="141"/>
                      <a:pt x="52" y="139"/>
                      <a:pt x="55" y="137"/>
                    </a:cubicBezTo>
                    <a:cubicBezTo>
                      <a:pt x="64" y="131"/>
                      <a:pt x="64" y="131"/>
                      <a:pt x="64" y="131"/>
                    </a:cubicBezTo>
                    <a:cubicBezTo>
                      <a:pt x="65" y="130"/>
                      <a:pt x="66" y="129"/>
                      <a:pt x="67" y="128"/>
                    </a:cubicBezTo>
                    <a:cubicBezTo>
                      <a:pt x="63" y="115"/>
                      <a:pt x="63" y="115"/>
                      <a:pt x="63" y="115"/>
                    </a:cubicBezTo>
                    <a:moveTo>
                      <a:pt x="110" y="57"/>
                    </a:moveTo>
                    <a:cubicBezTo>
                      <a:pt x="108" y="57"/>
                      <a:pt x="108" y="57"/>
                      <a:pt x="108" y="57"/>
                    </a:cubicBezTo>
                    <a:cubicBezTo>
                      <a:pt x="105" y="57"/>
                      <a:pt x="105" y="57"/>
                      <a:pt x="105" y="57"/>
                    </a:cubicBezTo>
                    <a:cubicBezTo>
                      <a:pt x="104" y="57"/>
                      <a:pt x="104" y="57"/>
                      <a:pt x="104" y="57"/>
                    </a:cubicBezTo>
                    <a:cubicBezTo>
                      <a:pt x="103" y="57"/>
                      <a:pt x="103" y="57"/>
                      <a:pt x="103" y="57"/>
                    </a:cubicBezTo>
                    <a:cubicBezTo>
                      <a:pt x="103" y="57"/>
                      <a:pt x="103" y="57"/>
                      <a:pt x="103" y="57"/>
                    </a:cubicBezTo>
                    <a:cubicBezTo>
                      <a:pt x="102" y="57"/>
                      <a:pt x="102" y="57"/>
                      <a:pt x="102" y="57"/>
                    </a:cubicBezTo>
                    <a:cubicBezTo>
                      <a:pt x="102" y="57"/>
                      <a:pt x="102" y="57"/>
                      <a:pt x="102" y="57"/>
                    </a:cubicBezTo>
                    <a:cubicBezTo>
                      <a:pt x="102" y="57"/>
                      <a:pt x="102" y="57"/>
                      <a:pt x="102" y="57"/>
                    </a:cubicBezTo>
                    <a:cubicBezTo>
                      <a:pt x="102" y="57"/>
                      <a:pt x="102" y="57"/>
                      <a:pt x="102" y="57"/>
                    </a:cubicBezTo>
                    <a:cubicBezTo>
                      <a:pt x="100" y="58"/>
                      <a:pt x="97" y="58"/>
                      <a:pt x="95" y="59"/>
                    </a:cubicBezTo>
                    <a:cubicBezTo>
                      <a:pt x="95" y="59"/>
                      <a:pt x="94" y="60"/>
                      <a:pt x="93" y="60"/>
                    </a:cubicBezTo>
                    <a:cubicBezTo>
                      <a:pt x="91" y="61"/>
                      <a:pt x="89" y="62"/>
                      <a:pt x="87" y="63"/>
                    </a:cubicBezTo>
                    <a:cubicBezTo>
                      <a:pt x="87" y="73"/>
                      <a:pt x="82" y="85"/>
                      <a:pt x="73" y="90"/>
                    </a:cubicBezTo>
                    <a:cubicBezTo>
                      <a:pt x="74" y="92"/>
                      <a:pt x="73" y="94"/>
                      <a:pt x="73" y="96"/>
                    </a:cubicBezTo>
                    <a:cubicBezTo>
                      <a:pt x="75" y="94"/>
                      <a:pt x="75" y="94"/>
                      <a:pt x="75" y="94"/>
                    </a:cubicBezTo>
                    <a:cubicBezTo>
                      <a:pt x="75" y="93"/>
                      <a:pt x="75" y="91"/>
                      <a:pt x="75" y="90"/>
                    </a:cubicBezTo>
                    <a:cubicBezTo>
                      <a:pt x="75" y="89"/>
                      <a:pt x="75" y="89"/>
                      <a:pt x="76" y="89"/>
                    </a:cubicBezTo>
                    <a:cubicBezTo>
                      <a:pt x="76" y="89"/>
                      <a:pt x="76" y="89"/>
                      <a:pt x="76" y="89"/>
                    </a:cubicBezTo>
                    <a:cubicBezTo>
                      <a:pt x="77" y="90"/>
                      <a:pt x="77" y="92"/>
                      <a:pt x="78" y="93"/>
                    </a:cubicBezTo>
                    <a:cubicBezTo>
                      <a:pt x="80" y="92"/>
                      <a:pt x="80" y="92"/>
                      <a:pt x="80" y="92"/>
                    </a:cubicBezTo>
                    <a:cubicBezTo>
                      <a:pt x="82" y="90"/>
                      <a:pt x="82" y="90"/>
                      <a:pt x="82" y="90"/>
                    </a:cubicBezTo>
                    <a:cubicBezTo>
                      <a:pt x="91" y="85"/>
                      <a:pt x="91" y="85"/>
                      <a:pt x="91" y="85"/>
                    </a:cubicBezTo>
                    <a:cubicBezTo>
                      <a:pt x="92" y="81"/>
                      <a:pt x="92" y="77"/>
                      <a:pt x="91" y="74"/>
                    </a:cubicBezTo>
                    <a:cubicBezTo>
                      <a:pt x="91" y="73"/>
                      <a:pt x="91" y="73"/>
                      <a:pt x="91" y="73"/>
                    </a:cubicBezTo>
                    <a:cubicBezTo>
                      <a:pt x="92" y="72"/>
                      <a:pt x="92" y="72"/>
                      <a:pt x="92" y="72"/>
                    </a:cubicBezTo>
                    <a:cubicBezTo>
                      <a:pt x="98" y="71"/>
                      <a:pt x="105" y="66"/>
                      <a:pt x="110" y="61"/>
                    </a:cubicBezTo>
                    <a:cubicBezTo>
                      <a:pt x="111" y="59"/>
                      <a:pt x="112" y="58"/>
                      <a:pt x="113" y="57"/>
                    </a:cubicBezTo>
                    <a:cubicBezTo>
                      <a:pt x="112" y="57"/>
                      <a:pt x="112" y="57"/>
                      <a:pt x="112" y="57"/>
                    </a:cubicBezTo>
                    <a:cubicBezTo>
                      <a:pt x="110" y="57"/>
                      <a:pt x="110" y="57"/>
                      <a:pt x="110" y="57"/>
                    </a:cubicBezTo>
                    <a:moveTo>
                      <a:pt x="45" y="0"/>
                    </a:moveTo>
                    <a:cubicBezTo>
                      <a:pt x="42" y="2"/>
                      <a:pt x="40" y="4"/>
                      <a:pt x="37" y="6"/>
                    </a:cubicBezTo>
                    <a:cubicBezTo>
                      <a:pt x="33" y="9"/>
                      <a:pt x="29" y="13"/>
                      <a:pt x="25" y="17"/>
                    </a:cubicBezTo>
                    <a:cubicBezTo>
                      <a:pt x="24" y="18"/>
                      <a:pt x="24" y="18"/>
                      <a:pt x="24" y="18"/>
                    </a:cubicBezTo>
                    <a:cubicBezTo>
                      <a:pt x="23" y="20"/>
                      <a:pt x="23" y="20"/>
                      <a:pt x="23" y="20"/>
                    </a:cubicBezTo>
                    <a:cubicBezTo>
                      <a:pt x="20" y="23"/>
                      <a:pt x="20" y="23"/>
                      <a:pt x="20" y="23"/>
                    </a:cubicBezTo>
                    <a:cubicBezTo>
                      <a:pt x="19" y="25"/>
                      <a:pt x="17" y="27"/>
                      <a:pt x="15" y="30"/>
                    </a:cubicBezTo>
                    <a:cubicBezTo>
                      <a:pt x="13" y="33"/>
                      <a:pt x="10" y="36"/>
                      <a:pt x="8" y="40"/>
                    </a:cubicBezTo>
                    <a:cubicBezTo>
                      <a:pt x="7" y="41"/>
                      <a:pt x="7" y="41"/>
                      <a:pt x="7" y="41"/>
                    </a:cubicBezTo>
                    <a:cubicBezTo>
                      <a:pt x="7" y="42"/>
                      <a:pt x="7" y="42"/>
                      <a:pt x="7" y="42"/>
                    </a:cubicBezTo>
                    <a:cubicBezTo>
                      <a:pt x="6" y="43"/>
                      <a:pt x="6" y="44"/>
                      <a:pt x="5" y="45"/>
                    </a:cubicBezTo>
                    <a:cubicBezTo>
                      <a:pt x="4" y="46"/>
                      <a:pt x="3" y="47"/>
                      <a:pt x="2" y="48"/>
                    </a:cubicBezTo>
                    <a:cubicBezTo>
                      <a:pt x="1" y="49"/>
                      <a:pt x="1" y="50"/>
                      <a:pt x="0" y="51"/>
                    </a:cubicBezTo>
                    <a:cubicBezTo>
                      <a:pt x="15" y="37"/>
                      <a:pt x="28" y="22"/>
                      <a:pt x="42" y="6"/>
                    </a:cubicBezTo>
                    <a:cubicBezTo>
                      <a:pt x="42" y="6"/>
                      <a:pt x="42" y="6"/>
                      <a:pt x="42" y="6"/>
                    </a:cubicBezTo>
                    <a:cubicBezTo>
                      <a:pt x="43" y="5"/>
                      <a:pt x="43" y="4"/>
                      <a:pt x="44" y="3"/>
                    </a:cubicBezTo>
                    <a:cubicBezTo>
                      <a:pt x="45" y="0"/>
                      <a:pt x="45" y="0"/>
                      <a:pt x="45"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6" name="Freeform 701">
                <a:extLst>
                  <a:ext uri="{FF2B5EF4-FFF2-40B4-BE49-F238E27FC236}">
                    <a16:creationId xmlns:a16="http://schemas.microsoft.com/office/drawing/2014/main" id="{98A98404-CECB-40AC-B8F2-8EA47B90C209}"/>
                  </a:ext>
                </a:extLst>
              </p:cNvPr>
              <p:cNvSpPr>
                <a:spLocks/>
              </p:cNvSpPr>
              <p:nvPr/>
            </p:nvSpPr>
            <p:spPr bwMode="auto">
              <a:xfrm>
                <a:off x="1874" y="2166"/>
                <a:ext cx="57" cy="67"/>
              </a:xfrm>
              <a:custGeom>
                <a:avLst/>
                <a:gdLst>
                  <a:gd name="T0" fmla="*/ 22 w 24"/>
                  <a:gd name="T1" fmla="*/ 0 h 28"/>
                  <a:gd name="T2" fmla="*/ 19 w 24"/>
                  <a:gd name="T3" fmla="*/ 4 h 28"/>
                  <a:gd name="T4" fmla="*/ 1 w 24"/>
                  <a:gd name="T5" fmla="*/ 15 h 28"/>
                  <a:gd name="T6" fmla="*/ 0 w 24"/>
                  <a:gd name="T7" fmla="*/ 16 h 28"/>
                  <a:gd name="T8" fmla="*/ 0 w 24"/>
                  <a:gd name="T9" fmla="*/ 17 h 28"/>
                  <a:gd name="T10" fmla="*/ 0 w 24"/>
                  <a:gd name="T11" fmla="*/ 28 h 28"/>
                  <a:gd name="T12" fmla="*/ 0 w 24"/>
                  <a:gd name="T13" fmla="*/ 28 h 28"/>
                  <a:gd name="T14" fmla="*/ 2 w 24"/>
                  <a:gd name="T15" fmla="*/ 27 h 28"/>
                  <a:gd name="T16" fmla="*/ 2 w 24"/>
                  <a:gd name="T17" fmla="*/ 27 h 28"/>
                  <a:gd name="T18" fmla="*/ 2 w 24"/>
                  <a:gd name="T19" fmla="*/ 23 h 28"/>
                  <a:gd name="T20" fmla="*/ 1 w 24"/>
                  <a:gd name="T21" fmla="*/ 17 h 28"/>
                  <a:gd name="T22" fmla="*/ 1 w 24"/>
                  <a:gd name="T23" fmla="*/ 17 h 28"/>
                  <a:gd name="T24" fmla="*/ 1 w 24"/>
                  <a:gd name="T25" fmla="*/ 17 h 28"/>
                  <a:gd name="T26" fmla="*/ 20 w 24"/>
                  <a:gd name="T27" fmla="*/ 4 h 28"/>
                  <a:gd name="T28" fmla="*/ 24 w 24"/>
                  <a:gd name="T29" fmla="*/ 0 h 28"/>
                  <a:gd name="T30" fmla="*/ 22 w 24"/>
                  <a:gd name="T3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8">
                    <a:moveTo>
                      <a:pt x="22" y="0"/>
                    </a:moveTo>
                    <a:cubicBezTo>
                      <a:pt x="21" y="1"/>
                      <a:pt x="20" y="2"/>
                      <a:pt x="19" y="4"/>
                    </a:cubicBezTo>
                    <a:cubicBezTo>
                      <a:pt x="14" y="9"/>
                      <a:pt x="7" y="14"/>
                      <a:pt x="1" y="15"/>
                    </a:cubicBezTo>
                    <a:cubicBezTo>
                      <a:pt x="0" y="16"/>
                      <a:pt x="0" y="16"/>
                      <a:pt x="0" y="16"/>
                    </a:cubicBezTo>
                    <a:cubicBezTo>
                      <a:pt x="0" y="17"/>
                      <a:pt x="0" y="17"/>
                      <a:pt x="0" y="17"/>
                    </a:cubicBezTo>
                    <a:cubicBezTo>
                      <a:pt x="1" y="20"/>
                      <a:pt x="1" y="24"/>
                      <a:pt x="0" y="28"/>
                    </a:cubicBezTo>
                    <a:cubicBezTo>
                      <a:pt x="0" y="28"/>
                      <a:pt x="0" y="28"/>
                      <a:pt x="0" y="28"/>
                    </a:cubicBezTo>
                    <a:cubicBezTo>
                      <a:pt x="2" y="27"/>
                      <a:pt x="2" y="27"/>
                      <a:pt x="2" y="27"/>
                    </a:cubicBezTo>
                    <a:cubicBezTo>
                      <a:pt x="2" y="27"/>
                      <a:pt x="2" y="27"/>
                      <a:pt x="2" y="27"/>
                    </a:cubicBezTo>
                    <a:cubicBezTo>
                      <a:pt x="2" y="26"/>
                      <a:pt x="2" y="24"/>
                      <a:pt x="2" y="23"/>
                    </a:cubicBezTo>
                    <a:cubicBezTo>
                      <a:pt x="2" y="21"/>
                      <a:pt x="2" y="19"/>
                      <a:pt x="1" y="17"/>
                    </a:cubicBezTo>
                    <a:cubicBezTo>
                      <a:pt x="1" y="17"/>
                      <a:pt x="1" y="17"/>
                      <a:pt x="1" y="17"/>
                    </a:cubicBezTo>
                    <a:cubicBezTo>
                      <a:pt x="1" y="17"/>
                      <a:pt x="1" y="17"/>
                      <a:pt x="1" y="17"/>
                    </a:cubicBezTo>
                    <a:cubicBezTo>
                      <a:pt x="8" y="14"/>
                      <a:pt x="15" y="10"/>
                      <a:pt x="20" y="4"/>
                    </a:cubicBezTo>
                    <a:cubicBezTo>
                      <a:pt x="22" y="3"/>
                      <a:pt x="23" y="2"/>
                      <a:pt x="24" y="0"/>
                    </a:cubicBezTo>
                    <a:cubicBezTo>
                      <a:pt x="22" y="0"/>
                      <a:pt x="22" y="0"/>
                      <a:pt x="22"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7" name="Freeform 702">
                <a:extLst>
                  <a:ext uri="{FF2B5EF4-FFF2-40B4-BE49-F238E27FC236}">
                    <a16:creationId xmlns:a16="http://schemas.microsoft.com/office/drawing/2014/main" id="{C2173F5C-DBB0-4948-86AD-E0F76108CAED}"/>
                  </a:ext>
                </a:extLst>
              </p:cNvPr>
              <p:cNvSpPr>
                <a:spLocks/>
              </p:cNvSpPr>
              <p:nvPr/>
            </p:nvSpPr>
            <p:spPr bwMode="auto">
              <a:xfrm>
                <a:off x="1836" y="2242"/>
                <a:ext cx="7" cy="12"/>
              </a:xfrm>
              <a:custGeom>
                <a:avLst/>
                <a:gdLst>
                  <a:gd name="T0" fmla="*/ 1 w 3"/>
                  <a:gd name="T1" fmla="*/ 0 h 5"/>
                  <a:gd name="T2" fmla="*/ 0 w 3"/>
                  <a:gd name="T3" fmla="*/ 1 h 5"/>
                  <a:gd name="T4" fmla="*/ 0 w 3"/>
                  <a:gd name="T5" fmla="*/ 5 h 5"/>
                  <a:gd name="T6" fmla="*/ 2 w 3"/>
                  <a:gd name="T7" fmla="*/ 4 h 5"/>
                  <a:gd name="T8" fmla="*/ 3 w 3"/>
                  <a:gd name="T9" fmla="*/ 4 h 5"/>
                  <a:gd name="T10" fmla="*/ 1 w 3"/>
                  <a:gd name="T11" fmla="*/ 0 h 5"/>
                  <a:gd name="T12" fmla="*/ 1 w 3"/>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1" y="0"/>
                    </a:moveTo>
                    <a:cubicBezTo>
                      <a:pt x="0" y="0"/>
                      <a:pt x="0" y="0"/>
                      <a:pt x="0" y="1"/>
                    </a:cubicBezTo>
                    <a:cubicBezTo>
                      <a:pt x="0" y="2"/>
                      <a:pt x="0" y="4"/>
                      <a:pt x="0" y="5"/>
                    </a:cubicBezTo>
                    <a:cubicBezTo>
                      <a:pt x="2" y="4"/>
                      <a:pt x="2" y="4"/>
                      <a:pt x="2" y="4"/>
                    </a:cubicBezTo>
                    <a:cubicBezTo>
                      <a:pt x="3" y="4"/>
                      <a:pt x="3" y="4"/>
                      <a:pt x="3" y="4"/>
                    </a:cubicBezTo>
                    <a:cubicBezTo>
                      <a:pt x="2" y="3"/>
                      <a:pt x="2" y="1"/>
                      <a:pt x="1" y="0"/>
                    </a:cubicBezTo>
                    <a:cubicBezTo>
                      <a:pt x="1" y="0"/>
                      <a:pt x="1" y="0"/>
                      <a:pt x="1"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8" name="Freeform 703">
                <a:extLst>
                  <a:ext uri="{FF2B5EF4-FFF2-40B4-BE49-F238E27FC236}">
                    <a16:creationId xmlns:a16="http://schemas.microsoft.com/office/drawing/2014/main" id="{7E738117-5D1D-40D0-ACFD-3BF4E2E7C6B8}"/>
                  </a:ext>
                </a:extLst>
              </p:cNvPr>
              <p:cNvSpPr>
                <a:spLocks noEditPoints="1"/>
              </p:cNvSpPr>
              <p:nvPr/>
            </p:nvSpPr>
            <p:spPr bwMode="auto">
              <a:xfrm>
                <a:off x="1988" y="2202"/>
                <a:ext cx="119" cy="90"/>
              </a:xfrm>
              <a:custGeom>
                <a:avLst/>
                <a:gdLst>
                  <a:gd name="T0" fmla="*/ 2 w 50"/>
                  <a:gd name="T1" fmla="*/ 27 h 38"/>
                  <a:gd name="T2" fmla="*/ 3 w 50"/>
                  <a:gd name="T3" fmla="*/ 28 h 38"/>
                  <a:gd name="T4" fmla="*/ 4 w 50"/>
                  <a:gd name="T5" fmla="*/ 29 h 38"/>
                  <a:gd name="T6" fmla="*/ 9 w 50"/>
                  <a:gd name="T7" fmla="*/ 34 h 38"/>
                  <a:gd name="T8" fmla="*/ 10 w 50"/>
                  <a:gd name="T9" fmla="*/ 34 h 38"/>
                  <a:gd name="T10" fmla="*/ 12 w 50"/>
                  <a:gd name="T11" fmla="*/ 35 h 38"/>
                  <a:gd name="T12" fmla="*/ 19 w 50"/>
                  <a:gd name="T13" fmla="*/ 38 h 38"/>
                  <a:gd name="T14" fmla="*/ 23 w 50"/>
                  <a:gd name="T15" fmla="*/ 38 h 38"/>
                  <a:gd name="T16" fmla="*/ 27 w 50"/>
                  <a:gd name="T17" fmla="*/ 37 h 38"/>
                  <a:gd name="T18" fmla="*/ 29 w 50"/>
                  <a:gd name="T19" fmla="*/ 34 h 38"/>
                  <a:gd name="T20" fmla="*/ 29 w 50"/>
                  <a:gd name="T21" fmla="*/ 34 h 38"/>
                  <a:gd name="T22" fmla="*/ 29 w 50"/>
                  <a:gd name="T23" fmla="*/ 34 h 38"/>
                  <a:gd name="T24" fmla="*/ 28 w 50"/>
                  <a:gd name="T25" fmla="*/ 35 h 38"/>
                  <a:gd name="T26" fmla="*/ 29 w 50"/>
                  <a:gd name="T27" fmla="*/ 34 h 38"/>
                  <a:gd name="T28" fmla="*/ 28 w 50"/>
                  <a:gd name="T29" fmla="*/ 33 h 38"/>
                  <a:gd name="T30" fmla="*/ 27 w 50"/>
                  <a:gd name="T31" fmla="*/ 30 h 38"/>
                  <a:gd name="T32" fmla="*/ 24 w 50"/>
                  <a:gd name="T33" fmla="*/ 25 h 38"/>
                  <a:gd name="T34" fmla="*/ 20 w 50"/>
                  <a:gd name="T35" fmla="*/ 19 h 38"/>
                  <a:gd name="T36" fmla="*/ 20 w 50"/>
                  <a:gd name="T37" fmla="*/ 19 h 38"/>
                  <a:gd name="T38" fmla="*/ 18 w 50"/>
                  <a:gd name="T39" fmla="*/ 16 h 38"/>
                  <a:gd name="T40" fmla="*/ 18 w 50"/>
                  <a:gd name="T41" fmla="*/ 16 h 38"/>
                  <a:gd name="T42" fmla="*/ 22 w 50"/>
                  <a:gd name="T43" fmla="*/ 15 h 38"/>
                  <a:gd name="T44" fmla="*/ 36 w 50"/>
                  <a:gd name="T45" fmla="*/ 10 h 38"/>
                  <a:gd name="T46" fmla="*/ 41 w 50"/>
                  <a:gd name="T47" fmla="*/ 9 h 38"/>
                  <a:gd name="T48" fmla="*/ 46 w 50"/>
                  <a:gd name="T49" fmla="*/ 8 h 38"/>
                  <a:gd name="T50" fmla="*/ 48 w 50"/>
                  <a:gd name="T51" fmla="*/ 8 h 38"/>
                  <a:gd name="T52" fmla="*/ 50 w 50"/>
                  <a:gd name="T53" fmla="*/ 7 h 38"/>
                  <a:gd name="T54" fmla="*/ 50 w 50"/>
                  <a:gd name="T55" fmla="*/ 6 h 38"/>
                  <a:gd name="T56" fmla="*/ 49 w 50"/>
                  <a:gd name="T57" fmla="*/ 5 h 38"/>
                  <a:gd name="T58" fmla="*/ 45 w 50"/>
                  <a:gd name="T59" fmla="*/ 3 h 38"/>
                  <a:gd name="T60" fmla="*/ 36 w 50"/>
                  <a:gd name="T61" fmla="*/ 2 h 38"/>
                  <a:gd name="T62" fmla="*/ 17 w 50"/>
                  <a:gd name="T63" fmla="*/ 3 h 38"/>
                  <a:gd name="T64" fmla="*/ 14 w 50"/>
                  <a:gd name="T65" fmla="*/ 3 h 38"/>
                  <a:gd name="T66" fmla="*/ 4 w 50"/>
                  <a:gd name="T67" fmla="*/ 0 h 38"/>
                  <a:gd name="T68" fmla="*/ 1 w 50"/>
                  <a:gd name="T69" fmla="*/ 16 h 38"/>
                  <a:gd name="T70" fmla="*/ 29 w 50"/>
                  <a:gd name="T71" fmla="*/ 2 h 38"/>
                  <a:gd name="T72" fmla="*/ 22 w 50"/>
                  <a:gd name="T73" fmla="*/ 3 h 38"/>
                  <a:gd name="T74" fmla="*/ 20 w 50"/>
                  <a:gd name="T75" fmla="*/ 3 h 38"/>
                  <a:gd name="T76" fmla="*/ 19 w 50"/>
                  <a:gd name="T77" fmla="*/ 3 h 38"/>
                  <a:gd name="T78" fmla="*/ 17 w 50"/>
                  <a:gd name="T79" fmla="*/ 3 h 38"/>
                  <a:gd name="T80" fmla="*/ 16 w 50"/>
                  <a:gd name="T81" fmla="*/ 3 h 38"/>
                  <a:gd name="T82" fmla="*/ 14 w 50"/>
                  <a:gd name="T83" fmla="*/ 3 h 38"/>
                  <a:gd name="T84" fmla="*/ 14 w 50"/>
                  <a:gd name="T85" fmla="*/ 3 h 38"/>
                  <a:gd name="T86" fmla="*/ 14 w 50"/>
                  <a:gd name="T87" fmla="*/ 3 h 38"/>
                  <a:gd name="T88" fmla="*/ 11 w 50"/>
                  <a:gd name="T89" fmla="*/ 3 h 38"/>
                  <a:gd name="T90" fmla="*/ 12 w 50"/>
                  <a:gd name="T91" fmla="*/ 3 h 38"/>
                  <a:gd name="T92" fmla="*/ 7 w 50"/>
                  <a:gd name="T9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0" h="38">
                    <a:moveTo>
                      <a:pt x="34" y="2"/>
                    </a:moveTo>
                    <a:cubicBezTo>
                      <a:pt x="23" y="9"/>
                      <a:pt x="12" y="17"/>
                      <a:pt x="1" y="26"/>
                    </a:cubicBezTo>
                    <a:cubicBezTo>
                      <a:pt x="2" y="27"/>
                      <a:pt x="2" y="27"/>
                      <a:pt x="2" y="27"/>
                    </a:cubicBezTo>
                    <a:cubicBezTo>
                      <a:pt x="3" y="28"/>
                      <a:pt x="3" y="28"/>
                      <a:pt x="3" y="28"/>
                    </a:cubicBezTo>
                    <a:cubicBezTo>
                      <a:pt x="3" y="28"/>
                      <a:pt x="3" y="28"/>
                      <a:pt x="3" y="28"/>
                    </a:cubicBezTo>
                    <a:cubicBezTo>
                      <a:pt x="3" y="28"/>
                      <a:pt x="3" y="28"/>
                      <a:pt x="3" y="28"/>
                    </a:cubicBezTo>
                    <a:cubicBezTo>
                      <a:pt x="3" y="28"/>
                      <a:pt x="3" y="28"/>
                      <a:pt x="3" y="28"/>
                    </a:cubicBezTo>
                    <a:cubicBezTo>
                      <a:pt x="3" y="29"/>
                      <a:pt x="3" y="29"/>
                      <a:pt x="3" y="29"/>
                    </a:cubicBezTo>
                    <a:cubicBezTo>
                      <a:pt x="4" y="29"/>
                      <a:pt x="4" y="29"/>
                      <a:pt x="4" y="29"/>
                    </a:cubicBezTo>
                    <a:cubicBezTo>
                      <a:pt x="7" y="32"/>
                      <a:pt x="7" y="32"/>
                      <a:pt x="7" y="32"/>
                    </a:cubicBezTo>
                    <a:cubicBezTo>
                      <a:pt x="7" y="32"/>
                      <a:pt x="7" y="32"/>
                      <a:pt x="7" y="32"/>
                    </a:cubicBezTo>
                    <a:cubicBezTo>
                      <a:pt x="8" y="33"/>
                      <a:pt x="9" y="33"/>
                      <a:pt x="9" y="34"/>
                    </a:cubicBezTo>
                    <a:cubicBezTo>
                      <a:pt x="10" y="34"/>
                      <a:pt x="10" y="34"/>
                      <a:pt x="10" y="34"/>
                    </a:cubicBezTo>
                    <a:cubicBezTo>
                      <a:pt x="10" y="34"/>
                      <a:pt x="10" y="34"/>
                      <a:pt x="10" y="34"/>
                    </a:cubicBezTo>
                    <a:cubicBezTo>
                      <a:pt x="10" y="34"/>
                      <a:pt x="10" y="34"/>
                      <a:pt x="10" y="34"/>
                    </a:cubicBezTo>
                    <a:cubicBezTo>
                      <a:pt x="10" y="34"/>
                      <a:pt x="10" y="34"/>
                      <a:pt x="10" y="34"/>
                    </a:cubicBezTo>
                    <a:cubicBezTo>
                      <a:pt x="11" y="35"/>
                      <a:pt x="11" y="35"/>
                      <a:pt x="11" y="35"/>
                    </a:cubicBezTo>
                    <a:cubicBezTo>
                      <a:pt x="12" y="35"/>
                      <a:pt x="12" y="35"/>
                      <a:pt x="12" y="35"/>
                    </a:cubicBezTo>
                    <a:cubicBezTo>
                      <a:pt x="15" y="36"/>
                      <a:pt x="15" y="36"/>
                      <a:pt x="15" y="36"/>
                    </a:cubicBezTo>
                    <a:cubicBezTo>
                      <a:pt x="16" y="37"/>
                      <a:pt x="17" y="37"/>
                      <a:pt x="18" y="37"/>
                    </a:cubicBezTo>
                    <a:cubicBezTo>
                      <a:pt x="18" y="37"/>
                      <a:pt x="19" y="38"/>
                      <a:pt x="19" y="38"/>
                    </a:cubicBezTo>
                    <a:cubicBezTo>
                      <a:pt x="20" y="38"/>
                      <a:pt x="20" y="38"/>
                      <a:pt x="20" y="38"/>
                    </a:cubicBezTo>
                    <a:cubicBezTo>
                      <a:pt x="21" y="38"/>
                      <a:pt x="21" y="38"/>
                      <a:pt x="22" y="38"/>
                    </a:cubicBezTo>
                    <a:cubicBezTo>
                      <a:pt x="23" y="38"/>
                      <a:pt x="23" y="38"/>
                      <a:pt x="23" y="38"/>
                    </a:cubicBezTo>
                    <a:cubicBezTo>
                      <a:pt x="25" y="38"/>
                      <a:pt x="25" y="38"/>
                      <a:pt x="25" y="38"/>
                    </a:cubicBezTo>
                    <a:cubicBezTo>
                      <a:pt x="26" y="38"/>
                      <a:pt x="26" y="38"/>
                      <a:pt x="26" y="38"/>
                    </a:cubicBezTo>
                    <a:cubicBezTo>
                      <a:pt x="27" y="37"/>
                      <a:pt x="27" y="37"/>
                      <a:pt x="27" y="37"/>
                    </a:cubicBezTo>
                    <a:cubicBezTo>
                      <a:pt x="26" y="37"/>
                      <a:pt x="26" y="37"/>
                      <a:pt x="26" y="37"/>
                    </a:cubicBezTo>
                    <a:cubicBezTo>
                      <a:pt x="28" y="35"/>
                      <a:pt x="28" y="35"/>
                      <a:pt x="28" y="35"/>
                    </a:cubicBezTo>
                    <a:cubicBezTo>
                      <a:pt x="29" y="34"/>
                      <a:pt x="29" y="34"/>
                      <a:pt x="29" y="34"/>
                    </a:cubicBezTo>
                    <a:cubicBezTo>
                      <a:pt x="29" y="34"/>
                      <a:pt x="29" y="34"/>
                      <a:pt x="29" y="34"/>
                    </a:cubicBezTo>
                    <a:cubicBezTo>
                      <a:pt x="29" y="34"/>
                      <a:pt x="29" y="34"/>
                      <a:pt x="29" y="34"/>
                    </a:cubicBezTo>
                    <a:cubicBezTo>
                      <a:pt x="29" y="34"/>
                      <a:pt x="29" y="34"/>
                      <a:pt x="29" y="34"/>
                    </a:cubicBezTo>
                    <a:cubicBezTo>
                      <a:pt x="29" y="34"/>
                      <a:pt x="29" y="34"/>
                      <a:pt x="29" y="34"/>
                    </a:cubicBezTo>
                    <a:cubicBezTo>
                      <a:pt x="29" y="34"/>
                      <a:pt x="29" y="34"/>
                      <a:pt x="29" y="34"/>
                    </a:cubicBezTo>
                    <a:cubicBezTo>
                      <a:pt x="29" y="34"/>
                      <a:pt x="29" y="34"/>
                      <a:pt x="29" y="34"/>
                    </a:cubicBezTo>
                    <a:cubicBezTo>
                      <a:pt x="29" y="34"/>
                      <a:pt x="29" y="34"/>
                      <a:pt x="28" y="35"/>
                    </a:cubicBezTo>
                    <a:cubicBezTo>
                      <a:pt x="28" y="35"/>
                      <a:pt x="28" y="35"/>
                      <a:pt x="28" y="35"/>
                    </a:cubicBezTo>
                    <a:cubicBezTo>
                      <a:pt x="28" y="35"/>
                      <a:pt x="28" y="35"/>
                      <a:pt x="28" y="35"/>
                    </a:cubicBezTo>
                    <a:cubicBezTo>
                      <a:pt x="29" y="34"/>
                      <a:pt x="29" y="34"/>
                      <a:pt x="29" y="34"/>
                    </a:cubicBezTo>
                    <a:cubicBezTo>
                      <a:pt x="29" y="34"/>
                      <a:pt x="29" y="34"/>
                      <a:pt x="29" y="34"/>
                    </a:cubicBezTo>
                    <a:cubicBezTo>
                      <a:pt x="29" y="34"/>
                      <a:pt x="29" y="34"/>
                      <a:pt x="29" y="34"/>
                    </a:cubicBezTo>
                    <a:cubicBezTo>
                      <a:pt x="28" y="34"/>
                      <a:pt x="28" y="34"/>
                      <a:pt x="28" y="34"/>
                    </a:cubicBezTo>
                    <a:cubicBezTo>
                      <a:pt x="28" y="33"/>
                      <a:pt x="28" y="33"/>
                      <a:pt x="28" y="33"/>
                    </a:cubicBezTo>
                    <a:cubicBezTo>
                      <a:pt x="28" y="33"/>
                      <a:pt x="28" y="33"/>
                      <a:pt x="28" y="33"/>
                    </a:cubicBezTo>
                    <a:cubicBezTo>
                      <a:pt x="28" y="33"/>
                      <a:pt x="28" y="33"/>
                      <a:pt x="28" y="33"/>
                    </a:cubicBezTo>
                    <a:cubicBezTo>
                      <a:pt x="28" y="33"/>
                      <a:pt x="28" y="33"/>
                      <a:pt x="28" y="33"/>
                    </a:cubicBezTo>
                    <a:cubicBezTo>
                      <a:pt x="28" y="32"/>
                      <a:pt x="27" y="31"/>
                      <a:pt x="27" y="30"/>
                    </a:cubicBezTo>
                    <a:cubicBezTo>
                      <a:pt x="27" y="29"/>
                      <a:pt x="26" y="29"/>
                      <a:pt x="26" y="29"/>
                    </a:cubicBezTo>
                    <a:cubicBezTo>
                      <a:pt x="25" y="27"/>
                      <a:pt x="25" y="27"/>
                      <a:pt x="25" y="27"/>
                    </a:cubicBezTo>
                    <a:cubicBezTo>
                      <a:pt x="25" y="27"/>
                      <a:pt x="25" y="26"/>
                      <a:pt x="24" y="25"/>
                    </a:cubicBezTo>
                    <a:cubicBezTo>
                      <a:pt x="23" y="23"/>
                      <a:pt x="23" y="23"/>
                      <a:pt x="23" y="23"/>
                    </a:cubicBezTo>
                    <a:cubicBezTo>
                      <a:pt x="22" y="22"/>
                      <a:pt x="22" y="21"/>
                      <a:pt x="21" y="20"/>
                    </a:cubicBezTo>
                    <a:cubicBezTo>
                      <a:pt x="20" y="19"/>
                      <a:pt x="20" y="19"/>
                      <a:pt x="20" y="19"/>
                    </a:cubicBezTo>
                    <a:cubicBezTo>
                      <a:pt x="20" y="19"/>
                      <a:pt x="20" y="19"/>
                      <a:pt x="20" y="19"/>
                    </a:cubicBezTo>
                    <a:cubicBezTo>
                      <a:pt x="20" y="19"/>
                      <a:pt x="20" y="19"/>
                      <a:pt x="20" y="19"/>
                    </a:cubicBezTo>
                    <a:cubicBezTo>
                      <a:pt x="20" y="19"/>
                      <a:pt x="20" y="19"/>
                      <a:pt x="20" y="19"/>
                    </a:cubicBezTo>
                    <a:cubicBezTo>
                      <a:pt x="20" y="19"/>
                      <a:pt x="20" y="19"/>
                      <a:pt x="20" y="19"/>
                    </a:cubicBezTo>
                    <a:cubicBezTo>
                      <a:pt x="20" y="18"/>
                      <a:pt x="20" y="18"/>
                      <a:pt x="20" y="18"/>
                    </a:cubicBezTo>
                    <a:cubicBezTo>
                      <a:pt x="19" y="18"/>
                      <a:pt x="19" y="17"/>
                      <a:pt x="18" y="16"/>
                    </a:cubicBezTo>
                    <a:cubicBezTo>
                      <a:pt x="18" y="16"/>
                      <a:pt x="18" y="16"/>
                      <a:pt x="18" y="16"/>
                    </a:cubicBezTo>
                    <a:cubicBezTo>
                      <a:pt x="19" y="17"/>
                      <a:pt x="19" y="17"/>
                      <a:pt x="19" y="17"/>
                    </a:cubicBezTo>
                    <a:cubicBezTo>
                      <a:pt x="18" y="16"/>
                      <a:pt x="18" y="16"/>
                      <a:pt x="18" y="16"/>
                    </a:cubicBezTo>
                    <a:cubicBezTo>
                      <a:pt x="19" y="16"/>
                      <a:pt x="19" y="16"/>
                      <a:pt x="19" y="16"/>
                    </a:cubicBezTo>
                    <a:cubicBezTo>
                      <a:pt x="20" y="16"/>
                      <a:pt x="20" y="16"/>
                      <a:pt x="20" y="16"/>
                    </a:cubicBezTo>
                    <a:cubicBezTo>
                      <a:pt x="22" y="15"/>
                      <a:pt x="22" y="15"/>
                      <a:pt x="22" y="15"/>
                    </a:cubicBezTo>
                    <a:cubicBezTo>
                      <a:pt x="24" y="15"/>
                      <a:pt x="25" y="14"/>
                      <a:pt x="26" y="14"/>
                    </a:cubicBezTo>
                    <a:cubicBezTo>
                      <a:pt x="29" y="13"/>
                      <a:pt x="31" y="12"/>
                      <a:pt x="34" y="11"/>
                    </a:cubicBezTo>
                    <a:cubicBezTo>
                      <a:pt x="36" y="10"/>
                      <a:pt x="36" y="10"/>
                      <a:pt x="36" y="10"/>
                    </a:cubicBezTo>
                    <a:cubicBezTo>
                      <a:pt x="37" y="10"/>
                      <a:pt x="38" y="9"/>
                      <a:pt x="39" y="9"/>
                    </a:cubicBezTo>
                    <a:cubicBezTo>
                      <a:pt x="40" y="9"/>
                      <a:pt x="40" y="9"/>
                      <a:pt x="40" y="9"/>
                    </a:cubicBezTo>
                    <a:cubicBezTo>
                      <a:pt x="41" y="9"/>
                      <a:pt x="41" y="9"/>
                      <a:pt x="41" y="9"/>
                    </a:cubicBezTo>
                    <a:cubicBezTo>
                      <a:pt x="43" y="8"/>
                      <a:pt x="43" y="8"/>
                      <a:pt x="43" y="8"/>
                    </a:cubicBezTo>
                    <a:cubicBezTo>
                      <a:pt x="45" y="8"/>
                      <a:pt x="45" y="8"/>
                      <a:pt x="45" y="8"/>
                    </a:cubicBezTo>
                    <a:cubicBezTo>
                      <a:pt x="46" y="8"/>
                      <a:pt x="46" y="8"/>
                      <a:pt x="46" y="8"/>
                    </a:cubicBezTo>
                    <a:cubicBezTo>
                      <a:pt x="47" y="8"/>
                      <a:pt x="47" y="8"/>
                      <a:pt x="47" y="8"/>
                    </a:cubicBezTo>
                    <a:cubicBezTo>
                      <a:pt x="47" y="8"/>
                      <a:pt x="47" y="8"/>
                      <a:pt x="47" y="8"/>
                    </a:cubicBezTo>
                    <a:cubicBezTo>
                      <a:pt x="48" y="8"/>
                      <a:pt x="48" y="8"/>
                      <a:pt x="48" y="8"/>
                    </a:cubicBezTo>
                    <a:cubicBezTo>
                      <a:pt x="48" y="8"/>
                      <a:pt x="48" y="8"/>
                      <a:pt x="48" y="8"/>
                    </a:cubicBezTo>
                    <a:cubicBezTo>
                      <a:pt x="49" y="7"/>
                      <a:pt x="49" y="7"/>
                      <a:pt x="49" y="7"/>
                    </a:cubicBezTo>
                    <a:cubicBezTo>
                      <a:pt x="50" y="7"/>
                      <a:pt x="50" y="7"/>
                      <a:pt x="50" y="7"/>
                    </a:cubicBezTo>
                    <a:cubicBezTo>
                      <a:pt x="50" y="7"/>
                      <a:pt x="50" y="7"/>
                      <a:pt x="50" y="7"/>
                    </a:cubicBezTo>
                    <a:cubicBezTo>
                      <a:pt x="50" y="6"/>
                      <a:pt x="50" y="6"/>
                      <a:pt x="50" y="6"/>
                    </a:cubicBezTo>
                    <a:cubicBezTo>
                      <a:pt x="50" y="6"/>
                      <a:pt x="50" y="6"/>
                      <a:pt x="50" y="6"/>
                    </a:cubicBezTo>
                    <a:cubicBezTo>
                      <a:pt x="49" y="6"/>
                      <a:pt x="49" y="6"/>
                      <a:pt x="49" y="6"/>
                    </a:cubicBezTo>
                    <a:cubicBezTo>
                      <a:pt x="48" y="5"/>
                      <a:pt x="48" y="5"/>
                      <a:pt x="48" y="5"/>
                    </a:cubicBezTo>
                    <a:cubicBezTo>
                      <a:pt x="49" y="5"/>
                      <a:pt x="49" y="5"/>
                      <a:pt x="49" y="5"/>
                    </a:cubicBezTo>
                    <a:cubicBezTo>
                      <a:pt x="48" y="4"/>
                      <a:pt x="48" y="4"/>
                      <a:pt x="48" y="4"/>
                    </a:cubicBezTo>
                    <a:cubicBezTo>
                      <a:pt x="47" y="4"/>
                      <a:pt x="47" y="4"/>
                      <a:pt x="47" y="4"/>
                    </a:cubicBezTo>
                    <a:cubicBezTo>
                      <a:pt x="46" y="4"/>
                      <a:pt x="45" y="4"/>
                      <a:pt x="45" y="3"/>
                    </a:cubicBezTo>
                    <a:cubicBezTo>
                      <a:pt x="45" y="3"/>
                      <a:pt x="45" y="3"/>
                      <a:pt x="45" y="3"/>
                    </a:cubicBezTo>
                    <a:cubicBezTo>
                      <a:pt x="43" y="3"/>
                      <a:pt x="42" y="3"/>
                      <a:pt x="40" y="2"/>
                    </a:cubicBezTo>
                    <a:cubicBezTo>
                      <a:pt x="36" y="2"/>
                      <a:pt x="36" y="2"/>
                      <a:pt x="36" y="2"/>
                    </a:cubicBezTo>
                    <a:cubicBezTo>
                      <a:pt x="34" y="2"/>
                      <a:pt x="34" y="2"/>
                      <a:pt x="34" y="2"/>
                    </a:cubicBezTo>
                    <a:moveTo>
                      <a:pt x="17" y="3"/>
                    </a:moveTo>
                    <a:cubicBezTo>
                      <a:pt x="17" y="3"/>
                      <a:pt x="17" y="3"/>
                      <a:pt x="17" y="3"/>
                    </a:cubicBezTo>
                    <a:cubicBezTo>
                      <a:pt x="17" y="3"/>
                      <a:pt x="17" y="3"/>
                      <a:pt x="17" y="3"/>
                    </a:cubicBezTo>
                    <a:cubicBezTo>
                      <a:pt x="17" y="3"/>
                      <a:pt x="17" y="3"/>
                      <a:pt x="17" y="3"/>
                    </a:cubicBezTo>
                    <a:moveTo>
                      <a:pt x="14" y="3"/>
                    </a:moveTo>
                    <a:cubicBezTo>
                      <a:pt x="14" y="3"/>
                      <a:pt x="14" y="3"/>
                      <a:pt x="14" y="3"/>
                    </a:cubicBezTo>
                    <a:cubicBezTo>
                      <a:pt x="14" y="3"/>
                      <a:pt x="14" y="3"/>
                      <a:pt x="14" y="3"/>
                    </a:cubicBezTo>
                    <a:moveTo>
                      <a:pt x="4" y="0"/>
                    </a:moveTo>
                    <a:cubicBezTo>
                      <a:pt x="3" y="3"/>
                      <a:pt x="3" y="3"/>
                      <a:pt x="3" y="3"/>
                    </a:cubicBezTo>
                    <a:cubicBezTo>
                      <a:pt x="2" y="8"/>
                      <a:pt x="2" y="8"/>
                      <a:pt x="2" y="8"/>
                    </a:cubicBezTo>
                    <a:cubicBezTo>
                      <a:pt x="1" y="16"/>
                      <a:pt x="1" y="16"/>
                      <a:pt x="1" y="16"/>
                    </a:cubicBezTo>
                    <a:cubicBezTo>
                      <a:pt x="0" y="24"/>
                      <a:pt x="0" y="24"/>
                      <a:pt x="0" y="24"/>
                    </a:cubicBezTo>
                    <a:cubicBezTo>
                      <a:pt x="0" y="24"/>
                      <a:pt x="0" y="24"/>
                      <a:pt x="0" y="24"/>
                    </a:cubicBezTo>
                    <a:cubicBezTo>
                      <a:pt x="10" y="16"/>
                      <a:pt x="19" y="9"/>
                      <a:pt x="29" y="2"/>
                    </a:cubicBezTo>
                    <a:cubicBezTo>
                      <a:pt x="29" y="2"/>
                      <a:pt x="29" y="2"/>
                      <a:pt x="29" y="2"/>
                    </a:cubicBezTo>
                    <a:cubicBezTo>
                      <a:pt x="26" y="3"/>
                      <a:pt x="26" y="3"/>
                      <a:pt x="26" y="3"/>
                    </a:cubicBezTo>
                    <a:cubicBezTo>
                      <a:pt x="22" y="3"/>
                      <a:pt x="22" y="3"/>
                      <a:pt x="22" y="3"/>
                    </a:cubicBezTo>
                    <a:cubicBezTo>
                      <a:pt x="20" y="3"/>
                      <a:pt x="20" y="3"/>
                      <a:pt x="20" y="3"/>
                    </a:cubicBezTo>
                    <a:cubicBezTo>
                      <a:pt x="20" y="3"/>
                      <a:pt x="20" y="3"/>
                      <a:pt x="20" y="3"/>
                    </a:cubicBezTo>
                    <a:cubicBezTo>
                      <a:pt x="20" y="3"/>
                      <a:pt x="20" y="3"/>
                      <a:pt x="20" y="3"/>
                    </a:cubicBezTo>
                    <a:cubicBezTo>
                      <a:pt x="20" y="3"/>
                      <a:pt x="20" y="3"/>
                      <a:pt x="20" y="3"/>
                    </a:cubicBezTo>
                    <a:cubicBezTo>
                      <a:pt x="19" y="3"/>
                      <a:pt x="19" y="3"/>
                      <a:pt x="19" y="3"/>
                    </a:cubicBezTo>
                    <a:cubicBezTo>
                      <a:pt x="19" y="3"/>
                      <a:pt x="19" y="3"/>
                      <a:pt x="19" y="3"/>
                    </a:cubicBezTo>
                    <a:cubicBezTo>
                      <a:pt x="18" y="3"/>
                      <a:pt x="18" y="3"/>
                      <a:pt x="18" y="3"/>
                    </a:cubicBezTo>
                    <a:cubicBezTo>
                      <a:pt x="17" y="3"/>
                      <a:pt x="17" y="3"/>
                      <a:pt x="17" y="3"/>
                    </a:cubicBezTo>
                    <a:cubicBezTo>
                      <a:pt x="17" y="3"/>
                      <a:pt x="17" y="3"/>
                      <a:pt x="17" y="3"/>
                    </a:cubicBezTo>
                    <a:cubicBezTo>
                      <a:pt x="17" y="3"/>
                      <a:pt x="17" y="3"/>
                      <a:pt x="17" y="3"/>
                    </a:cubicBezTo>
                    <a:cubicBezTo>
                      <a:pt x="17" y="3"/>
                      <a:pt x="17" y="3"/>
                      <a:pt x="17" y="3"/>
                    </a:cubicBezTo>
                    <a:cubicBezTo>
                      <a:pt x="16" y="3"/>
                      <a:pt x="16" y="3"/>
                      <a:pt x="16" y="3"/>
                    </a:cubicBezTo>
                    <a:cubicBezTo>
                      <a:pt x="15" y="3"/>
                      <a:pt x="15" y="3"/>
                      <a:pt x="15"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4" y="3"/>
                      <a:pt x="14" y="3"/>
                      <a:pt x="14" y="3"/>
                    </a:cubicBezTo>
                    <a:cubicBezTo>
                      <a:pt x="12" y="3"/>
                      <a:pt x="12" y="3"/>
                      <a:pt x="12"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2" y="3"/>
                    </a:cubicBezTo>
                    <a:cubicBezTo>
                      <a:pt x="11" y="3"/>
                      <a:pt x="11" y="3"/>
                      <a:pt x="11" y="3"/>
                    </a:cubicBezTo>
                    <a:cubicBezTo>
                      <a:pt x="10" y="2"/>
                      <a:pt x="10" y="2"/>
                      <a:pt x="10" y="2"/>
                    </a:cubicBezTo>
                    <a:cubicBezTo>
                      <a:pt x="9" y="2"/>
                      <a:pt x="8" y="2"/>
                      <a:pt x="7" y="1"/>
                    </a:cubicBezTo>
                    <a:cubicBezTo>
                      <a:pt x="6" y="1"/>
                      <a:pt x="5" y="0"/>
                      <a:pt x="4" y="0"/>
                    </a:cubicBezTo>
                    <a:cubicBezTo>
                      <a:pt x="4" y="0"/>
                      <a:pt x="4" y="0"/>
                      <a:pt x="4"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9" name="Freeform 704">
                <a:extLst>
                  <a:ext uri="{FF2B5EF4-FFF2-40B4-BE49-F238E27FC236}">
                    <a16:creationId xmlns:a16="http://schemas.microsoft.com/office/drawing/2014/main" id="{30E32907-4335-4712-AE37-C727D281E3D0}"/>
                  </a:ext>
                </a:extLst>
              </p:cNvPr>
              <p:cNvSpPr>
                <a:spLocks/>
              </p:cNvSpPr>
              <p:nvPr/>
            </p:nvSpPr>
            <p:spPr bwMode="auto">
              <a:xfrm>
                <a:off x="1988" y="2207"/>
                <a:ext cx="81" cy="57"/>
              </a:xfrm>
              <a:custGeom>
                <a:avLst/>
                <a:gdLst>
                  <a:gd name="T0" fmla="*/ 32 w 34"/>
                  <a:gd name="T1" fmla="*/ 0 h 24"/>
                  <a:gd name="T2" fmla="*/ 32 w 34"/>
                  <a:gd name="T3" fmla="*/ 0 h 24"/>
                  <a:gd name="T4" fmla="*/ 32 w 34"/>
                  <a:gd name="T5" fmla="*/ 0 h 24"/>
                  <a:gd name="T6" fmla="*/ 32 w 34"/>
                  <a:gd name="T7" fmla="*/ 0 h 24"/>
                  <a:gd name="T8" fmla="*/ 32 w 34"/>
                  <a:gd name="T9" fmla="*/ 0 h 24"/>
                  <a:gd name="T10" fmla="*/ 31 w 34"/>
                  <a:gd name="T11" fmla="*/ 0 h 24"/>
                  <a:gd name="T12" fmla="*/ 29 w 34"/>
                  <a:gd name="T13" fmla="*/ 0 h 24"/>
                  <a:gd name="T14" fmla="*/ 0 w 34"/>
                  <a:gd name="T15" fmla="*/ 22 h 24"/>
                  <a:gd name="T16" fmla="*/ 1 w 34"/>
                  <a:gd name="T17" fmla="*/ 23 h 24"/>
                  <a:gd name="T18" fmla="*/ 1 w 34"/>
                  <a:gd name="T19" fmla="*/ 23 h 24"/>
                  <a:gd name="T20" fmla="*/ 1 w 34"/>
                  <a:gd name="T21" fmla="*/ 24 h 24"/>
                  <a:gd name="T22" fmla="*/ 34 w 34"/>
                  <a:gd name="T23" fmla="*/ 0 h 24"/>
                  <a:gd name="T24" fmla="*/ 33 w 34"/>
                  <a:gd name="T25" fmla="*/ 0 h 24"/>
                  <a:gd name="T26" fmla="*/ 33 w 34"/>
                  <a:gd name="T27" fmla="*/ 0 h 24"/>
                  <a:gd name="T28" fmla="*/ 32 w 34"/>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24">
                    <a:moveTo>
                      <a:pt x="32" y="0"/>
                    </a:moveTo>
                    <a:cubicBezTo>
                      <a:pt x="32" y="0"/>
                      <a:pt x="32" y="0"/>
                      <a:pt x="32" y="0"/>
                    </a:cubicBezTo>
                    <a:cubicBezTo>
                      <a:pt x="32" y="0"/>
                      <a:pt x="32" y="0"/>
                      <a:pt x="32" y="0"/>
                    </a:cubicBezTo>
                    <a:cubicBezTo>
                      <a:pt x="32" y="0"/>
                      <a:pt x="32" y="0"/>
                      <a:pt x="32" y="0"/>
                    </a:cubicBezTo>
                    <a:cubicBezTo>
                      <a:pt x="32" y="0"/>
                      <a:pt x="32" y="0"/>
                      <a:pt x="32" y="0"/>
                    </a:cubicBezTo>
                    <a:cubicBezTo>
                      <a:pt x="31" y="0"/>
                      <a:pt x="31" y="0"/>
                      <a:pt x="31" y="0"/>
                    </a:cubicBezTo>
                    <a:cubicBezTo>
                      <a:pt x="30" y="0"/>
                      <a:pt x="30" y="0"/>
                      <a:pt x="29" y="0"/>
                    </a:cubicBezTo>
                    <a:cubicBezTo>
                      <a:pt x="19" y="7"/>
                      <a:pt x="10" y="14"/>
                      <a:pt x="0" y="22"/>
                    </a:cubicBezTo>
                    <a:cubicBezTo>
                      <a:pt x="0" y="22"/>
                      <a:pt x="0" y="23"/>
                      <a:pt x="1" y="23"/>
                    </a:cubicBezTo>
                    <a:cubicBezTo>
                      <a:pt x="1" y="23"/>
                      <a:pt x="1" y="23"/>
                      <a:pt x="1" y="23"/>
                    </a:cubicBezTo>
                    <a:cubicBezTo>
                      <a:pt x="1" y="24"/>
                      <a:pt x="1" y="24"/>
                      <a:pt x="1" y="24"/>
                    </a:cubicBezTo>
                    <a:cubicBezTo>
                      <a:pt x="12" y="15"/>
                      <a:pt x="23" y="7"/>
                      <a:pt x="34" y="0"/>
                    </a:cubicBezTo>
                    <a:cubicBezTo>
                      <a:pt x="33" y="0"/>
                      <a:pt x="33" y="0"/>
                      <a:pt x="33" y="0"/>
                    </a:cubicBezTo>
                    <a:cubicBezTo>
                      <a:pt x="33" y="0"/>
                      <a:pt x="33" y="0"/>
                      <a:pt x="33" y="0"/>
                    </a:cubicBezTo>
                    <a:cubicBezTo>
                      <a:pt x="32" y="0"/>
                      <a:pt x="32" y="0"/>
                      <a:pt x="32"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0" name="Freeform 705">
                <a:extLst>
                  <a:ext uri="{FF2B5EF4-FFF2-40B4-BE49-F238E27FC236}">
                    <a16:creationId xmlns:a16="http://schemas.microsoft.com/office/drawing/2014/main" id="{C41D8C7D-E528-473A-A75A-F4531B2E85DD}"/>
                  </a:ext>
                </a:extLst>
              </p:cNvPr>
              <p:cNvSpPr>
                <a:spLocks/>
              </p:cNvSpPr>
              <p:nvPr/>
            </p:nvSpPr>
            <p:spPr bwMode="auto">
              <a:xfrm>
                <a:off x="1653" y="2701"/>
                <a:ext cx="128" cy="157"/>
              </a:xfrm>
              <a:custGeom>
                <a:avLst/>
                <a:gdLst>
                  <a:gd name="T0" fmla="*/ 2 w 54"/>
                  <a:gd name="T1" fmla="*/ 6 h 66"/>
                  <a:gd name="T2" fmla="*/ 17 w 54"/>
                  <a:gd name="T3" fmla="*/ 25 h 66"/>
                  <a:gd name="T4" fmla="*/ 30 w 54"/>
                  <a:gd name="T5" fmla="*/ 34 h 66"/>
                  <a:gd name="T6" fmla="*/ 35 w 54"/>
                  <a:gd name="T7" fmla="*/ 39 h 66"/>
                  <a:gd name="T8" fmla="*/ 41 w 54"/>
                  <a:gd name="T9" fmla="*/ 45 h 66"/>
                  <a:gd name="T10" fmla="*/ 47 w 54"/>
                  <a:gd name="T11" fmla="*/ 54 h 66"/>
                  <a:gd name="T12" fmla="*/ 50 w 54"/>
                  <a:gd name="T13" fmla="*/ 58 h 66"/>
                  <a:gd name="T14" fmla="*/ 54 w 54"/>
                  <a:gd name="T15" fmla="*/ 66 h 66"/>
                  <a:gd name="T16" fmla="*/ 53 w 54"/>
                  <a:gd name="T17" fmla="*/ 59 h 66"/>
                  <a:gd name="T18" fmla="*/ 52 w 54"/>
                  <a:gd name="T19" fmla="*/ 52 h 66"/>
                  <a:gd name="T20" fmla="*/ 51 w 54"/>
                  <a:gd name="T21" fmla="*/ 50 h 66"/>
                  <a:gd name="T22" fmla="*/ 50 w 54"/>
                  <a:gd name="T23" fmla="*/ 46 h 66"/>
                  <a:gd name="T24" fmla="*/ 48 w 54"/>
                  <a:gd name="T25" fmla="*/ 41 h 66"/>
                  <a:gd name="T26" fmla="*/ 46 w 54"/>
                  <a:gd name="T27" fmla="*/ 36 h 66"/>
                  <a:gd name="T28" fmla="*/ 45 w 54"/>
                  <a:gd name="T29" fmla="*/ 35 h 66"/>
                  <a:gd name="T30" fmla="*/ 41 w 54"/>
                  <a:gd name="T31" fmla="*/ 28 h 66"/>
                  <a:gd name="T32" fmla="*/ 38 w 54"/>
                  <a:gd name="T33" fmla="*/ 24 h 66"/>
                  <a:gd name="T34" fmla="*/ 37 w 54"/>
                  <a:gd name="T35" fmla="*/ 23 h 66"/>
                  <a:gd name="T36" fmla="*/ 35 w 54"/>
                  <a:gd name="T37" fmla="*/ 21 h 66"/>
                  <a:gd name="T38" fmla="*/ 35 w 54"/>
                  <a:gd name="T39" fmla="*/ 21 h 66"/>
                  <a:gd name="T40" fmla="*/ 35 w 54"/>
                  <a:gd name="T41" fmla="*/ 21 h 66"/>
                  <a:gd name="T42" fmla="*/ 34 w 54"/>
                  <a:gd name="T43" fmla="*/ 20 h 66"/>
                  <a:gd name="T44" fmla="*/ 32 w 54"/>
                  <a:gd name="T45" fmla="*/ 18 h 66"/>
                  <a:gd name="T46" fmla="*/ 32 w 54"/>
                  <a:gd name="T47" fmla="*/ 17 h 66"/>
                  <a:gd name="T48" fmla="*/ 32 w 54"/>
                  <a:gd name="T49" fmla="*/ 17 h 66"/>
                  <a:gd name="T50" fmla="*/ 30 w 54"/>
                  <a:gd name="T51" fmla="*/ 16 h 66"/>
                  <a:gd name="T52" fmla="*/ 29 w 54"/>
                  <a:gd name="T53" fmla="*/ 15 h 66"/>
                  <a:gd name="T54" fmla="*/ 29 w 54"/>
                  <a:gd name="T55" fmla="*/ 15 h 66"/>
                  <a:gd name="T56" fmla="*/ 26 w 54"/>
                  <a:gd name="T57" fmla="*/ 12 h 66"/>
                  <a:gd name="T58" fmla="*/ 19 w 54"/>
                  <a:gd name="T59" fmla="*/ 8 h 66"/>
                  <a:gd name="T60" fmla="*/ 18 w 54"/>
                  <a:gd name="T61" fmla="*/ 7 h 66"/>
                  <a:gd name="T62" fmla="*/ 14 w 54"/>
                  <a:gd name="T63" fmla="*/ 5 h 66"/>
                  <a:gd name="T64" fmla="*/ 11 w 54"/>
                  <a:gd name="T65" fmla="*/ 4 h 66"/>
                  <a:gd name="T66" fmla="*/ 10 w 54"/>
                  <a:gd name="T67" fmla="*/ 3 h 66"/>
                  <a:gd name="T68" fmla="*/ 10 w 54"/>
                  <a:gd name="T69" fmla="*/ 3 h 66"/>
                  <a:gd name="T70" fmla="*/ 10 w 54"/>
                  <a:gd name="T71" fmla="*/ 3 h 66"/>
                  <a:gd name="T72" fmla="*/ 10 w 54"/>
                  <a:gd name="T73" fmla="*/ 3 h 66"/>
                  <a:gd name="T74" fmla="*/ 10 w 54"/>
                  <a:gd name="T75" fmla="*/ 3 h 66"/>
                  <a:gd name="T76" fmla="*/ 7 w 54"/>
                  <a:gd name="T77" fmla="*/ 2 h 66"/>
                  <a:gd name="T78" fmla="*/ 0 w 54"/>
                  <a:gd name="T7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66">
                    <a:moveTo>
                      <a:pt x="0" y="0"/>
                    </a:moveTo>
                    <a:cubicBezTo>
                      <a:pt x="1" y="2"/>
                      <a:pt x="2" y="4"/>
                      <a:pt x="2" y="6"/>
                    </a:cubicBezTo>
                    <a:cubicBezTo>
                      <a:pt x="4" y="11"/>
                      <a:pt x="7" y="16"/>
                      <a:pt x="9" y="21"/>
                    </a:cubicBezTo>
                    <a:cubicBezTo>
                      <a:pt x="12" y="22"/>
                      <a:pt x="14" y="23"/>
                      <a:pt x="17" y="25"/>
                    </a:cubicBezTo>
                    <a:cubicBezTo>
                      <a:pt x="20" y="27"/>
                      <a:pt x="23" y="28"/>
                      <a:pt x="26" y="30"/>
                    </a:cubicBezTo>
                    <a:cubicBezTo>
                      <a:pt x="27" y="31"/>
                      <a:pt x="29" y="33"/>
                      <a:pt x="30" y="34"/>
                    </a:cubicBezTo>
                    <a:cubicBezTo>
                      <a:pt x="31" y="35"/>
                      <a:pt x="32" y="36"/>
                      <a:pt x="34" y="37"/>
                    </a:cubicBezTo>
                    <a:cubicBezTo>
                      <a:pt x="35" y="39"/>
                      <a:pt x="35" y="39"/>
                      <a:pt x="35" y="39"/>
                    </a:cubicBezTo>
                    <a:cubicBezTo>
                      <a:pt x="37" y="41"/>
                      <a:pt x="37" y="41"/>
                      <a:pt x="37" y="41"/>
                    </a:cubicBezTo>
                    <a:cubicBezTo>
                      <a:pt x="41" y="45"/>
                      <a:pt x="41" y="45"/>
                      <a:pt x="41" y="45"/>
                    </a:cubicBezTo>
                    <a:cubicBezTo>
                      <a:pt x="44" y="49"/>
                      <a:pt x="44" y="49"/>
                      <a:pt x="44" y="49"/>
                    </a:cubicBezTo>
                    <a:cubicBezTo>
                      <a:pt x="45" y="50"/>
                      <a:pt x="46" y="52"/>
                      <a:pt x="47" y="54"/>
                    </a:cubicBezTo>
                    <a:cubicBezTo>
                      <a:pt x="48" y="56"/>
                      <a:pt x="48" y="56"/>
                      <a:pt x="48" y="56"/>
                    </a:cubicBezTo>
                    <a:cubicBezTo>
                      <a:pt x="49" y="56"/>
                      <a:pt x="49" y="57"/>
                      <a:pt x="50" y="58"/>
                    </a:cubicBezTo>
                    <a:cubicBezTo>
                      <a:pt x="51" y="60"/>
                      <a:pt x="51" y="61"/>
                      <a:pt x="52" y="63"/>
                    </a:cubicBezTo>
                    <a:cubicBezTo>
                      <a:pt x="54" y="66"/>
                      <a:pt x="54" y="66"/>
                      <a:pt x="54" y="66"/>
                    </a:cubicBezTo>
                    <a:cubicBezTo>
                      <a:pt x="54" y="61"/>
                      <a:pt x="54" y="61"/>
                      <a:pt x="54" y="61"/>
                    </a:cubicBezTo>
                    <a:cubicBezTo>
                      <a:pt x="53" y="59"/>
                      <a:pt x="53" y="59"/>
                      <a:pt x="53" y="59"/>
                    </a:cubicBezTo>
                    <a:cubicBezTo>
                      <a:pt x="53" y="55"/>
                      <a:pt x="53" y="55"/>
                      <a:pt x="53" y="55"/>
                    </a:cubicBezTo>
                    <a:cubicBezTo>
                      <a:pt x="52" y="54"/>
                      <a:pt x="52" y="53"/>
                      <a:pt x="52" y="52"/>
                    </a:cubicBezTo>
                    <a:cubicBezTo>
                      <a:pt x="52" y="51"/>
                      <a:pt x="52" y="51"/>
                      <a:pt x="52" y="51"/>
                    </a:cubicBezTo>
                    <a:cubicBezTo>
                      <a:pt x="51" y="50"/>
                      <a:pt x="51" y="50"/>
                      <a:pt x="51" y="50"/>
                    </a:cubicBezTo>
                    <a:cubicBezTo>
                      <a:pt x="51" y="48"/>
                      <a:pt x="51" y="48"/>
                      <a:pt x="51" y="48"/>
                    </a:cubicBezTo>
                    <a:cubicBezTo>
                      <a:pt x="50" y="46"/>
                      <a:pt x="50" y="46"/>
                      <a:pt x="50" y="46"/>
                    </a:cubicBezTo>
                    <a:cubicBezTo>
                      <a:pt x="50" y="46"/>
                      <a:pt x="50" y="45"/>
                      <a:pt x="50" y="45"/>
                    </a:cubicBezTo>
                    <a:cubicBezTo>
                      <a:pt x="48" y="41"/>
                      <a:pt x="48" y="41"/>
                      <a:pt x="48" y="41"/>
                    </a:cubicBezTo>
                    <a:cubicBezTo>
                      <a:pt x="48" y="40"/>
                      <a:pt x="47" y="39"/>
                      <a:pt x="47" y="38"/>
                    </a:cubicBezTo>
                    <a:cubicBezTo>
                      <a:pt x="46" y="36"/>
                      <a:pt x="46" y="36"/>
                      <a:pt x="46" y="36"/>
                    </a:cubicBezTo>
                    <a:cubicBezTo>
                      <a:pt x="46" y="36"/>
                      <a:pt x="46" y="36"/>
                      <a:pt x="46" y="36"/>
                    </a:cubicBezTo>
                    <a:cubicBezTo>
                      <a:pt x="45" y="35"/>
                      <a:pt x="45" y="35"/>
                      <a:pt x="45" y="35"/>
                    </a:cubicBezTo>
                    <a:cubicBezTo>
                      <a:pt x="43" y="31"/>
                      <a:pt x="43" y="31"/>
                      <a:pt x="43" y="31"/>
                    </a:cubicBezTo>
                    <a:cubicBezTo>
                      <a:pt x="42" y="30"/>
                      <a:pt x="42" y="29"/>
                      <a:pt x="41" y="28"/>
                    </a:cubicBezTo>
                    <a:cubicBezTo>
                      <a:pt x="39" y="25"/>
                      <a:pt x="39" y="25"/>
                      <a:pt x="39" y="25"/>
                    </a:cubicBezTo>
                    <a:cubicBezTo>
                      <a:pt x="38" y="24"/>
                      <a:pt x="38" y="24"/>
                      <a:pt x="38" y="24"/>
                    </a:cubicBezTo>
                    <a:cubicBezTo>
                      <a:pt x="38" y="24"/>
                      <a:pt x="38" y="24"/>
                      <a:pt x="38" y="24"/>
                    </a:cubicBezTo>
                    <a:cubicBezTo>
                      <a:pt x="37" y="23"/>
                      <a:pt x="37" y="23"/>
                      <a:pt x="37" y="23"/>
                    </a:cubicBezTo>
                    <a:cubicBezTo>
                      <a:pt x="37" y="22"/>
                      <a:pt x="37" y="22"/>
                      <a:pt x="37" y="22"/>
                    </a:cubicBezTo>
                    <a:cubicBezTo>
                      <a:pt x="35" y="21"/>
                      <a:pt x="35" y="21"/>
                      <a:pt x="35" y="21"/>
                    </a:cubicBezTo>
                    <a:cubicBezTo>
                      <a:pt x="35" y="21"/>
                      <a:pt x="35" y="21"/>
                      <a:pt x="35" y="21"/>
                    </a:cubicBezTo>
                    <a:cubicBezTo>
                      <a:pt x="35" y="21"/>
                      <a:pt x="35" y="21"/>
                      <a:pt x="35" y="21"/>
                    </a:cubicBezTo>
                    <a:cubicBezTo>
                      <a:pt x="35" y="21"/>
                      <a:pt x="35" y="21"/>
                      <a:pt x="35" y="21"/>
                    </a:cubicBezTo>
                    <a:cubicBezTo>
                      <a:pt x="35" y="21"/>
                      <a:pt x="35" y="21"/>
                      <a:pt x="35" y="21"/>
                    </a:cubicBezTo>
                    <a:cubicBezTo>
                      <a:pt x="35" y="20"/>
                      <a:pt x="35" y="20"/>
                      <a:pt x="35" y="20"/>
                    </a:cubicBezTo>
                    <a:cubicBezTo>
                      <a:pt x="34" y="20"/>
                      <a:pt x="34" y="20"/>
                      <a:pt x="34" y="20"/>
                    </a:cubicBezTo>
                    <a:cubicBezTo>
                      <a:pt x="33" y="18"/>
                      <a:pt x="33" y="18"/>
                      <a:pt x="33" y="18"/>
                    </a:cubicBezTo>
                    <a:cubicBezTo>
                      <a:pt x="32" y="18"/>
                      <a:pt x="32" y="18"/>
                      <a:pt x="32" y="18"/>
                    </a:cubicBezTo>
                    <a:cubicBezTo>
                      <a:pt x="32" y="17"/>
                      <a:pt x="32" y="17"/>
                      <a:pt x="32" y="17"/>
                    </a:cubicBezTo>
                    <a:cubicBezTo>
                      <a:pt x="32" y="17"/>
                      <a:pt x="32" y="17"/>
                      <a:pt x="32" y="17"/>
                    </a:cubicBezTo>
                    <a:cubicBezTo>
                      <a:pt x="32" y="17"/>
                      <a:pt x="32" y="17"/>
                      <a:pt x="32" y="17"/>
                    </a:cubicBezTo>
                    <a:cubicBezTo>
                      <a:pt x="32" y="17"/>
                      <a:pt x="32" y="17"/>
                      <a:pt x="32" y="17"/>
                    </a:cubicBezTo>
                    <a:cubicBezTo>
                      <a:pt x="31" y="17"/>
                      <a:pt x="31" y="17"/>
                      <a:pt x="31" y="17"/>
                    </a:cubicBezTo>
                    <a:cubicBezTo>
                      <a:pt x="30" y="16"/>
                      <a:pt x="30" y="16"/>
                      <a:pt x="30" y="16"/>
                    </a:cubicBezTo>
                    <a:cubicBezTo>
                      <a:pt x="29" y="15"/>
                      <a:pt x="29" y="15"/>
                      <a:pt x="29" y="15"/>
                    </a:cubicBezTo>
                    <a:cubicBezTo>
                      <a:pt x="29" y="15"/>
                      <a:pt x="29" y="15"/>
                      <a:pt x="29" y="15"/>
                    </a:cubicBezTo>
                    <a:cubicBezTo>
                      <a:pt x="29" y="15"/>
                      <a:pt x="29" y="15"/>
                      <a:pt x="29" y="15"/>
                    </a:cubicBezTo>
                    <a:cubicBezTo>
                      <a:pt x="29" y="15"/>
                      <a:pt x="29" y="15"/>
                      <a:pt x="29" y="15"/>
                    </a:cubicBezTo>
                    <a:cubicBezTo>
                      <a:pt x="28" y="14"/>
                      <a:pt x="28" y="14"/>
                      <a:pt x="28" y="14"/>
                    </a:cubicBezTo>
                    <a:cubicBezTo>
                      <a:pt x="26" y="12"/>
                      <a:pt x="26" y="12"/>
                      <a:pt x="26" y="12"/>
                    </a:cubicBezTo>
                    <a:cubicBezTo>
                      <a:pt x="22" y="10"/>
                      <a:pt x="22" y="10"/>
                      <a:pt x="22" y="10"/>
                    </a:cubicBezTo>
                    <a:cubicBezTo>
                      <a:pt x="21" y="9"/>
                      <a:pt x="20" y="9"/>
                      <a:pt x="19" y="8"/>
                    </a:cubicBezTo>
                    <a:cubicBezTo>
                      <a:pt x="18" y="7"/>
                      <a:pt x="18" y="7"/>
                      <a:pt x="18" y="7"/>
                    </a:cubicBezTo>
                    <a:cubicBezTo>
                      <a:pt x="18" y="7"/>
                      <a:pt x="18" y="7"/>
                      <a:pt x="18" y="7"/>
                    </a:cubicBezTo>
                    <a:cubicBezTo>
                      <a:pt x="16" y="6"/>
                      <a:pt x="16" y="6"/>
                      <a:pt x="16" y="6"/>
                    </a:cubicBezTo>
                    <a:cubicBezTo>
                      <a:pt x="15" y="6"/>
                      <a:pt x="14" y="5"/>
                      <a:pt x="14" y="5"/>
                    </a:cubicBezTo>
                    <a:cubicBezTo>
                      <a:pt x="12" y="4"/>
                      <a:pt x="12" y="4"/>
                      <a:pt x="12" y="4"/>
                    </a:cubicBezTo>
                    <a:cubicBezTo>
                      <a:pt x="11" y="4"/>
                      <a:pt x="11" y="4"/>
                      <a:pt x="11" y="4"/>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10" y="3"/>
                      <a:pt x="10" y="3"/>
                      <a:pt x="10" y="3"/>
                    </a:cubicBezTo>
                    <a:cubicBezTo>
                      <a:pt x="9" y="3"/>
                      <a:pt x="9" y="3"/>
                      <a:pt x="9" y="3"/>
                    </a:cubicBezTo>
                    <a:cubicBezTo>
                      <a:pt x="7" y="2"/>
                      <a:pt x="7" y="2"/>
                      <a:pt x="7" y="2"/>
                    </a:cubicBezTo>
                    <a:cubicBezTo>
                      <a:pt x="6" y="2"/>
                      <a:pt x="6" y="2"/>
                      <a:pt x="5" y="1"/>
                    </a:cubicBezTo>
                    <a:cubicBezTo>
                      <a:pt x="3" y="1"/>
                      <a:pt x="2" y="0"/>
                      <a:pt x="0"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1" name="Freeform 706">
                <a:extLst>
                  <a:ext uri="{FF2B5EF4-FFF2-40B4-BE49-F238E27FC236}">
                    <a16:creationId xmlns:a16="http://schemas.microsoft.com/office/drawing/2014/main" id="{58D14AF7-BEB5-4890-8468-B6FCB3820932}"/>
                  </a:ext>
                </a:extLst>
              </p:cNvPr>
              <p:cNvSpPr>
                <a:spLocks/>
              </p:cNvSpPr>
              <p:nvPr/>
            </p:nvSpPr>
            <p:spPr bwMode="auto">
              <a:xfrm>
                <a:off x="1555" y="2668"/>
                <a:ext cx="119" cy="83"/>
              </a:xfrm>
              <a:custGeom>
                <a:avLst/>
                <a:gdLst>
                  <a:gd name="T0" fmla="*/ 0 w 50"/>
                  <a:gd name="T1" fmla="*/ 0 h 35"/>
                  <a:gd name="T2" fmla="*/ 1 w 50"/>
                  <a:gd name="T3" fmla="*/ 21 h 35"/>
                  <a:gd name="T4" fmla="*/ 1 w 50"/>
                  <a:gd name="T5" fmla="*/ 22 h 35"/>
                  <a:gd name="T6" fmla="*/ 4 w 50"/>
                  <a:gd name="T7" fmla="*/ 23 h 35"/>
                  <a:gd name="T8" fmla="*/ 5 w 50"/>
                  <a:gd name="T9" fmla="*/ 23 h 35"/>
                  <a:gd name="T10" fmla="*/ 6 w 50"/>
                  <a:gd name="T11" fmla="*/ 24 h 35"/>
                  <a:gd name="T12" fmla="*/ 7 w 50"/>
                  <a:gd name="T13" fmla="*/ 24 h 35"/>
                  <a:gd name="T14" fmla="*/ 12 w 50"/>
                  <a:gd name="T15" fmla="*/ 26 h 35"/>
                  <a:gd name="T16" fmla="*/ 13 w 50"/>
                  <a:gd name="T17" fmla="*/ 26 h 35"/>
                  <a:gd name="T18" fmla="*/ 14 w 50"/>
                  <a:gd name="T19" fmla="*/ 26 h 35"/>
                  <a:gd name="T20" fmla="*/ 14 w 50"/>
                  <a:gd name="T21" fmla="*/ 26 h 35"/>
                  <a:gd name="T22" fmla="*/ 14 w 50"/>
                  <a:gd name="T23" fmla="*/ 26 h 35"/>
                  <a:gd name="T24" fmla="*/ 14 w 50"/>
                  <a:gd name="T25" fmla="*/ 26 h 35"/>
                  <a:gd name="T26" fmla="*/ 15 w 50"/>
                  <a:gd name="T27" fmla="*/ 26 h 35"/>
                  <a:gd name="T28" fmla="*/ 17 w 50"/>
                  <a:gd name="T29" fmla="*/ 27 h 35"/>
                  <a:gd name="T30" fmla="*/ 28 w 50"/>
                  <a:gd name="T31" fmla="*/ 30 h 35"/>
                  <a:gd name="T32" fmla="*/ 38 w 50"/>
                  <a:gd name="T33" fmla="*/ 32 h 35"/>
                  <a:gd name="T34" fmla="*/ 43 w 50"/>
                  <a:gd name="T35" fmla="*/ 33 h 35"/>
                  <a:gd name="T36" fmla="*/ 45 w 50"/>
                  <a:gd name="T37" fmla="*/ 33 h 35"/>
                  <a:gd name="T38" fmla="*/ 45 w 50"/>
                  <a:gd name="T39" fmla="*/ 34 h 35"/>
                  <a:gd name="T40" fmla="*/ 45 w 50"/>
                  <a:gd name="T41" fmla="*/ 34 h 35"/>
                  <a:gd name="T42" fmla="*/ 45 w 50"/>
                  <a:gd name="T43" fmla="*/ 34 h 35"/>
                  <a:gd name="T44" fmla="*/ 46 w 50"/>
                  <a:gd name="T45" fmla="*/ 34 h 35"/>
                  <a:gd name="T46" fmla="*/ 48 w 50"/>
                  <a:gd name="T47" fmla="*/ 35 h 35"/>
                  <a:gd name="T48" fmla="*/ 50 w 50"/>
                  <a:gd name="T49" fmla="*/ 35 h 35"/>
                  <a:gd name="T50" fmla="*/ 43 w 50"/>
                  <a:gd name="T51" fmla="*/ 20 h 35"/>
                  <a:gd name="T52" fmla="*/ 41 w 50"/>
                  <a:gd name="T53" fmla="*/ 14 h 35"/>
                  <a:gd name="T54" fmla="*/ 39 w 50"/>
                  <a:gd name="T55" fmla="*/ 13 h 35"/>
                  <a:gd name="T56" fmla="*/ 36 w 50"/>
                  <a:gd name="T57" fmla="*/ 12 h 35"/>
                  <a:gd name="T58" fmla="*/ 35 w 50"/>
                  <a:gd name="T59" fmla="*/ 12 h 35"/>
                  <a:gd name="T60" fmla="*/ 35 w 50"/>
                  <a:gd name="T61" fmla="*/ 12 h 35"/>
                  <a:gd name="T62" fmla="*/ 35 w 50"/>
                  <a:gd name="T63" fmla="*/ 12 h 35"/>
                  <a:gd name="T64" fmla="*/ 34 w 50"/>
                  <a:gd name="T65" fmla="*/ 12 h 35"/>
                  <a:gd name="T66" fmla="*/ 34 w 50"/>
                  <a:gd name="T67" fmla="*/ 12 h 35"/>
                  <a:gd name="T68" fmla="*/ 32 w 50"/>
                  <a:gd name="T69" fmla="*/ 12 h 35"/>
                  <a:gd name="T70" fmla="*/ 26 w 50"/>
                  <a:gd name="T71" fmla="*/ 10 h 35"/>
                  <a:gd name="T72" fmla="*/ 22 w 50"/>
                  <a:gd name="T73" fmla="*/ 9 h 35"/>
                  <a:gd name="T74" fmla="*/ 21 w 50"/>
                  <a:gd name="T75" fmla="*/ 8 h 35"/>
                  <a:gd name="T76" fmla="*/ 20 w 50"/>
                  <a:gd name="T77" fmla="*/ 8 h 35"/>
                  <a:gd name="T78" fmla="*/ 20 w 50"/>
                  <a:gd name="T79" fmla="*/ 8 h 35"/>
                  <a:gd name="T80" fmla="*/ 19 w 50"/>
                  <a:gd name="T81" fmla="*/ 8 h 35"/>
                  <a:gd name="T82" fmla="*/ 13 w 50"/>
                  <a:gd name="T83" fmla="*/ 6 h 35"/>
                  <a:gd name="T84" fmla="*/ 8 w 50"/>
                  <a:gd name="T85" fmla="*/ 4 h 35"/>
                  <a:gd name="T86" fmla="*/ 7 w 50"/>
                  <a:gd name="T87" fmla="*/ 3 h 35"/>
                  <a:gd name="T88" fmla="*/ 6 w 50"/>
                  <a:gd name="T89" fmla="*/ 3 h 35"/>
                  <a:gd name="T90" fmla="*/ 4 w 50"/>
                  <a:gd name="T91" fmla="*/ 2 h 35"/>
                  <a:gd name="T92" fmla="*/ 0 w 50"/>
                  <a:gd name="T9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0" h="35">
                    <a:moveTo>
                      <a:pt x="0" y="0"/>
                    </a:moveTo>
                    <a:cubicBezTo>
                      <a:pt x="0" y="7"/>
                      <a:pt x="0" y="14"/>
                      <a:pt x="1" y="21"/>
                    </a:cubicBezTo>
                    <a:cubicBezTo>
                      <a:pt x="1" y="21"/>
                      <a:pt x="1" y="22"/>
                      <a:pt x="1" y="22"/>
                    </a:cubicBezTo>
                    <a:cubicBezTo>
                      <a:pt x="2" y="22"/>
                      <a:pt x="3" y="22"/>
                      <a:pt x="4" y="23"/>
                    </a:cubicBezTo>
                    <a:cubicBezTo>
                      <a:pt x="5" y="23"/>
                      <a:pt x="5" y="23"/>
                      <a:pt x="5" y="23"/>
                    </a:cubicBezTo>
                    <a:cubicBezTo>
                      <a:pt x="6" y="24"/>
                      <a:pt x="6" y="24"/>
                      <a:pt x="6" y="24"/>
                    </a:cubicBezTo>
                    <a:cubicBezTo>
                      <a:pt x="7" y="24"/>
                      <a:pt x="7" y="24"/>
                      <a:pt x="7" y="24"/>
                    </a:cubicBezTo>
                    <a:cubicBezTo>
                      <a:pt x="12" y="26"/>
                      <a:pt x="12" y="26"/>
                      <a:pt x="12" y="26"/>
                    </a:cubicBezTo>
                    <a:cubicBezTo>
                      <a:pt x="13" y="26"/>
                      <a:pt x="13" y="26"/>
                      <a:pt x="13" y="26"/>
                    </a:cubicBezTo>
                    <a:cubicBezTo>
                      <a:pt x="14" y="26"/>
                      <a:pt x="14" y="26"/>
                      <a:pt x="14" y="26"/>
                    </a:cubicBezTo>
                    <a:cubicBezTo>
                      <a:pt x="14" y="26"/>
                      <a:pt x="14" y="26"/>
                      <a:pt x="14" y="26"/>
                    </a:cubicBezTo>
                    <a:cubicBezTo>
                      <a:pt x="14" y="26"/>
                      <a:pt x="14" y="26"/>
                      <a:pt x="14" y="26"/>
                    </a:cubicBezTo>
                    <a:cubicBezTo>
                      <a:pt x="14" y="26"/>
                      <a:pt x="14" y="26"/>
                      <a:pt x="14" y="26"/>
                    </a:cubicBezTo>
                    <a:cubicBezTo>
                      <a:pt x="15" y="26"/>
                      <a:pt x="15" y="26"/>
                      <a:pt x="15" y="26"/>
                    </a:cubicBezTo>
                    <a:cubicBezTo>
                      <a:pt x="17" y="27"/>
                      <a:pt x="17" y="27"/>
                      <a:pt x="17" y="27"/>
                    </a:cubicBezTo>
                    <a:cubicBezTo>
                      <a:pt x="28" y="30"/>
                      <a:pt x="28" y="30"/>
                      <a:pt x="28" y="30"/>
                    </a:cubicBezTo>
                    <a:cubicBezTo>
                      <a:pt x="32" y="31"/>
                      <a:pt x="35" y="31"/>
                      <a:pt x="38" y="32"/>
                    </a:cubicBezTo>
                    <a:cubicBezTo>
                      <a:pt x="40" y="32"/>
                      <a:pt x="42" y="33"/>
                      <a:pt x="43" y="33"/>
                    </a:cubicBezTo>
                    <a:cubicBezTo>
                      <a:pt x="45" y="33"/>
                      <a:pt x="45" y="33"/>
                      <a:pt x="45" y="33"/>
                    </a:cubicBezTo>
                    <a:cubicBezTo>
                      <a:pt x="45" y="34"/>
                      <a:pt x="45" y="34"/>
                      <a:pt x="45" y="34"/>
                    </a:cubicBezTo>
                    <a:cubicBezTo>
                      <a:pt x="45" y="34"/>
                      <a:pt x="45" y="34"/>
                      <a:pt x="45" y="34"/>
                    </a:cubicBezTo>
                    <a:cubicBezTo>
                      <a:pt x="45" y="34"/>
                      <a:pt x="45" y="34"/>
                      <a:pt x="45" y="34"/>
                    </a:cubicBezTo>
                    <a:cubicBezTo>
                      <a:pt x="46" y="34"/>
                      <a:pt x="46" y="34"/>
                      <a:pt x="46" y="34"/>
                    </a:cubicBezTo>
                    <a:cubicBezTo>
                      <a:pt x="48" y="35"/>
                      <a:pt x="48" y="35"/>
                      <a:pt x="48" y="35"/>
                    </a:cubicBezTo>
                    <a:cubicBezTo>
                      <a:pt x="49" y="35"/>
                      <a:pt x="49" y="35"/>
                      <a:pt x="50" y="35"/>
                    </a:cubicBezTo>
                    <a:cubicBezTo>
                      <a:pt x="48" y="30"/>
                      <a:pt x="45" y="25"/>
                      <a:pt x="43" y="20"/>
                    </a:cubicBezTo>
                    <a:cubicBezTo>
                      <a:pt x="43" y="18"/>
                      <a:pt x="42" y="16"/>
                      <a:pt x="41" y="14"/>
                    </a:cubicBezTo>
                    <a:cubicBezTo>
                      <a:pt x="40" y="14"/>
                      <a:pt x="40" y="14"/>
                      <a:pt x="39" y="13"/>
                    </a:cubicBezTo>
                    <a:cubicBezTo>
                      <a:pt x="36" y="12"/>
                      <a:pt x="36" y="12"/>
                      <a:pt x="36" y="12"/>
                    </a:cubicBezTo>
                    <a:cubicBezTo>
                      <a:pt x="35" y="12"/>
                      <a:pt x="35" y="12"/>
                      <a:pt x="35" y="12"/>
                    </a:cubicBezTo>
                    <a:cubicBezTo>
                      <a:pt x="35" y="12"/>
                      <a:pt x="35" y="12"/>
                      <a:pt x="35" y="12"/>
                    </a:cubicBezTo>
                    <a:cubicBezTo>
                      <a:pt x="35" y="12"/>
                      <a:pt x="35" y="12"/>
                      <a:pt x="35" y="12"/>
                    </a:cubicBezTo>
                    <a:cubicBezTo>
                      <a:pt x="34" y="12"/>
                      <a:pt x="34" y="12"/>
                      <a:pt x="34" y="12"/>
                    </a:cubicBezTo>
                    <a:cubicBezTo>
                      <a:pt x="34" y="12"/>
                      <a:pt x="34" y="12"/>
                      <a:pt x="34" y="12"/>
                    </a:cubicBezTo>
                    <a:cubicBezTo>
                      <a:pt x="32" y="12"/>
                      <a:pt x="32" y="12"/>
                      <a:pt x="32" y="12"/>
                    </a:cubicBezTo>
                    <a:cubicBezTo>
                      <a:pt x="26" y="10"/>
                      <a:pt x="26" y="10"/>
                      <a:pt x="26" y="10"/>
                    </a:cubicBezTo>
                    <a:cubicBezTo>
                      <a:pt x="22" y="9"/>
                      <a:pt x="22" y="9"/>
                      <a:pt x="22" y="9"/>
                    </a:cubicBezTo>
                    <a:cubicBezTo>
                      <a:pt x="21" y="8"/>
                      <a:pt x="21" y="8"/>
                      <a:pt x="21" y="8"/>
                    </a:cubicBezTo>
                    <a:cubicBezTo>
                      <a:pt x="20" y="8"/>
                      <a:pt x="20" y="8"/>
                      <a:pt x="20" y="8"/>
                    </a:cubicBezTo>
                    <a:cubicBezTo>
                      <a:pt x="20" y="8"/>
                      <a:pt x="20" y="8"/>
                      <a:pt x="20" y="8"/>
                    </a:cubicBezTo>
                    <a:cubicBezTo>
                      <a:pt x="19" y="8"/>
                      <a:pt x="19" y="8"/>
                      <a:pt x="19" y="8"/>
                    </a:cubicBezTo>
                    <a:cubicBezTo>
                      <a:pt x="17" y="7"/>
                      <a:pt x="15" y="6"/>
                      <a:pt x="13" y="6"/>
                    </a:cubicBezTo>
                    <a:cubicBezTo>
                      <a:pt x="11" y="5"/>
                      <a:pt x="10" y="5"/>
                      <a:pt x="8" y="4"/>
                    </a:cubicBezTo>
                    <a:cubicBezTo>
                      <a:pt x="7" y="3"/>
                      <a:pt x="7" y="3"/>
                      <a:pt x="7" y="3"/>
                    </a:cubicBezTo>
                    <a:cubicBezTo>
                      <a:pt x="7" y="3"/>
                      <a:pt x="6" y="3"/>
                      <a:pt x="6" y="3"/>
                    </a:cubicBezTo>
                    <a:cubicBezTo>
                      <a:pt x="4" y="2"/>
                      <a:pt x="4" y="2"/>
                      <a:pt x="4" y="2"/>
                    </a:cubicBezTo>
                    <a:cubicBezTo>
                      <a:pt x="3" y="1"/>
                      <a:pt x="1" y="1"/>
                      <a:pt x="0"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2" name="Freeform 707">
                <a:extLst>
                  <a:ext uri="{FF2B5EF4-FFF2-40B4-BE49-F238E27FC236}">
                    <a16:creationId xmlns:a16="http://schemas.microsoft.com/office/drawing/2014/main" id="{B56CBEF0-3BCC-404A-91F3-F471D98685ED}"/>
                  </a:ext>
                </a:extLst>
              </p:cNvPr>
              <p:cNvSpPr>
                <a:spLocks noEditPoints="1"/>
              </p:cNvSpPr>
              <p:nvPr/>
            </p:nvSpPr>
            <p:spPr bwMode="auto">
              <a:xfrm>
                <a:off x="1434" y="2587"/>
                <a:ext cx="124" cy="149"/>
              </a:xfrm>
              <a:custGeom>
                <a:avLst/>
                <a:gdLst>
                  <a:gd name="T0" fmla="*/ 39 w 52"/>
                  <a:gd name="T1" fmla="*/ 27 h 63"/>
                  <a:gd name="T2" fmla="*/ 39 w 52"/>
                  <a:gd name="T3" fmla="*/ 27 h 63"/>
                  <a:gd name="T4" fmla="*/ 39 w 52"/>
                  <a:gd name="T5" fmla="*/ 26 h 63"/>
                  <a:gd name="T6" fmla="*/ 38 w 52"/>
                  <a:gd name="T7" fmla="*/ 26 h 63"/>
                  <a:gd name="T8" fmla="*/ 1 w 52"/>
                  <a:gd name="T9" fmla="*/ 0 h 63"/>
                  <a:gd name="T10" fmla="*/ 2 w 52"/>
                  <a:gd name="T11" fmla="*/ 6 h 63"/>
                  <a:gd name="T12" fmla="*/ 11 w 52"/>
                  <a:gd name="T13" fmla="*/ 23 h 63"/>
                  <a:gd name="T14" fmla="*/ 18 w 52"/>
                  <a:gd name="T15" fmla="*/ 39 h 63"/>
                  <a:gd name="T16" fmla="*/ 19 w 52"/>
                  <a:gd name="T17" fmla="*/ 40 h 63"/>
                  <a:gd name="T18" fmla="*/ 19 w 52"/>
                  <a:gd name="T19" fmla="*/ 41 h 63"/>
                  <a:gd name="T20" fmla="*/ 20 w 52"/>
                  <a:gd name="T21" fmla="*/ 44 h 63"/>
                  <a:gd name="T22" fmla="*/ 21 w 52"/>
                  <a:gd name="T23" fmla="*/ 44 h 63"/>
                  <a:gd name="T24" fmla="*/ 21 w 52"/>
                  <a:gd name="T25" fmla="*/ 45 h 63"/>
                  <a:gd name="T26" fmla="*/ 23 w 52"/>
                  <a:gd name="T27" fmla="*/ 48 h 63"/>
                  <a:gd name="T28" fmla="*/ 30 w 52"/>
                  <a:gd name="T29" fmla="*/ 56 h 63"/>
                  <a:gd name="T30" fmla="*/ 35 w 52"/>
                  <a:gd name="T31" fmla="*/ 59 h 63"/>
                  <a:gd name="T32" fmla="*/ 36 w 52"/>
                  <a:gd name="T33" fmla="*/ 60 h 63"/>
                  <a:gd name="T34" fmla="*/ 36 w 52"/>
                  <a:gd name="T35" fmla="*/ 60 h 63"/>
                  <a:gd name="T36" fmla="*/ 43 w 52"/>
                  <a:gd name="T37" fmla="*/ 63 h 63"/>
                  <a:gd name="T38" fmla="*/ 44 w 52"/>
                  <a:gd name="T39" fmla="*/ 62 h 63"/>
                  <a:gd name="T40" fmla="*/ 43 w 52"/>
                  <a:gd name="T41" fmla="*/ 52 h 63"/>
                  <a:gd name="T42" fmla="*/ 47 w 52"/>
                  <a:gd name="T43" fmla="*/ 53 h 63"/>
                  <a:gd name="T44" fmla="*/ 51 w 52"/>
                  <a:gd name="T45" fmla="*/ 34 h 63"/>
                  <a:gd name="T46" fmla="*/ 46 w 52"/>
                  <a:gd name="T47" fmla="*/ 31 h 63"/>
                  <a:gd name="T48" fmla="*/ 42 w 52"/>
                  <a:gd name="T49" fmla="*/ 29 h 63"/>
                  <a:gd name="T50" fmla="*/ 39 w 52"/>
                  <a:gd name="T51" fmla="*/ 27 h 63"/>
                  <a:gd name="T52" fmla="*/ 39 w 52"/>
                  <a:gd name="T53" fmla="*/ 26 h 63"/>
                  <a:gd name="T54" fmla="*/ 37 w 52"/>
                  <a:gd name="T55" fmla="*/ 25 h 63"/>
                  <a:gd name="T56" fmla="*/ 37 w 52"/>
                  <a:gd name="T57" fmla="*/ 25 h 63"/>
                  <a:gd name="T58" fmla="*/ 37 w 52"/>
                  <a:gd name="T59" fmla="*/ 25 h 63"/>
                  <a:gd name="T60" fmla="*/ 36 w 52"/>
                  <a:gd name="T61" fmla="*/ 25 h 63"/>
                  <a:gd name="T62" fmla="*/ 36 w 52"/>
                  <a:gd name="T63" fmla="*/ 25 h 63"/>
                  <a:gd name="T64" fmla="*/ 36 w 52"/>
                  <a:gd name="T65" fmla="*/ 22 h 63"/>
                  <a:gd name="T66" fmla="*/ 35 w 52"/>
                  <a:gd name="T67" fmla="*/ 22 h 63"/>
                  <a:gd name="T68" fmla="*/ 31 w 52"/>
                  <a:gd name="T69" fmla="*/ 13 h 63"/>
                  <a:gd name="T70" fmla="*/ 31 w 52"/>
                  <a:gd name="T71" fmla="*/ 12 h 63"/>
                  <a:gd name="T72" fmla="*/ 30 w 52"/>
                  <a:gd name="T73" fmla="*/ 10 h 63"/>
                  <a:gd name="T74" fmla="*/ 27 w 52"/>
                  <a:gd name="T75" fmla="*/ 4 h 63"/>
                  <a:gd name="T76" fmla="*/ 17 w 52"/>
                  <a:gd name="T77" fmla="*/ 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 h="63">
                    <a:moveTo>
                      <a:pt x="39" y="27"/>
                    </a:moveTo>
                    <a:cubicBezTo>
                      <a:pt x="39" y="27"/>
                      <a:pt x="39" y="27"/>
                      <a:pt x="39" y="27"/>
                    </a:cubicBezTo>
                    <a:cubicBezTo>
                      <a:pt x="39" y="27"/>
                      <a:pt x="39" y="27"/>
                      <a:pt x="39" y="27"/>
                    </a:cubicBezTo>
                    <a:cubicBezTo>
                      <a:pt x="39" y="27"/>
                      <a:pt x="39" y="27"/>
                      <a:pt x="39" y="27"/>
                    </a:cubicBezTo>
                    <a:moveTo>
                      <a:pt x="39" y="26"/>
                    </a:moveTo>
                    <a:cubicBezTo>
                      <a:pt x="39" y="26"/>
                      <a:pt x="39" y="26"/>
                      <a:pt x="39" y="26"/>
                    </a:cubicBezTo>
                    <a:cubicBezTo>
                      <a:pt x="38" y="26"/>
                      <a:pt x="38" y="26"/>
                      <a:pt x="38" y="26"/>
                    </a:cubicBezTo>
                    <a:cubicBezTo>
                      <a:pt x="38" y="26"/>
                      <a:pt x="38" y="26"/>
                      <a:pt x="38" y="26"/>
                    </a:cubicBezTo>
                    <a:cubicBezTo>
                      <a:pt x="39" y="26"/>
                      <a:pt x="39" y="26"/>
                      <a:pt x="39" y="26"/>
                    </a:cubicBezTo>
                    <a:moveTo>
                      <a:pt x="1" y="0"/>
                    </a:moveTo>
                    <a:cubicBezTo>
                      <a:pt x="1" y="1"/>
                      <a:pt x="1" y="3"/>
                      <a:pt x="0" y="4"/>
                    </a:cubicBezTo>
                    <a:cubicBezTo>
                      <a:pt x="2" y="6"/>
                      <a:pt x="2" y="6"/>
                      <a:pt x="2" y="6"/>
                    </a:cubicBezTo>
                    <a:cubicBezTo>
                      <a:pt x="3" y="9"/>
                      <a:pt x="5" y="11"/>
                      <a:pt x="7" y="14"/>
                    </a:cubicBezTo>
                    <a:cubicBezTo>
                      <a:pt x="8" y="17"/>
                      <a:pt x="10" y="20"/>
                      <a:pt x="11" y="23"/>
                    </a:cubicBezTo>
                    <a:cubicBezTo>
                      <a:pt x="13" y="27"/>
                      <a:pt x="15" y="32"/>
                      <a:pt x="17" y="36"/>
                    </a:cubicBezTo>
                    <a:cubicBezTo>
                      <a:pt x="18" y="39"/>
                      <a:pt x="18" y="39"/>
                      <a:pt x="18" y="39"/>
                    </a:cubicBezTo>
                    <a:cubicBezTo>
                      <a:pt x="19" y="40"/>
                      <a:pt x="19" y="40"/>
                      <a:pt x="19" y="40"/>
                    </a:cubicBezTo>
                    <a:cubicBezTo>
                      <a:pt x="19" y="40"/>
                      <a:pt x="19" y="40"/>
                      <a:pt x="19" y="40"/>
                    </a:cubicBezTo>
                    <a:cubicBezTo>
                      <a:pt x="19" y="40"/>
                      <a:pt x="19" y="40"/>
                      <a:pt x="19" y="40"/>
                    </a:cubicBezTo>
                    <a:cubicBezTo>
                      <a:pt x="19" y="41"/>
                      <a:pt x="19" y="41"/>
                      <a:pt x="19" y="41"/>
                    </a:cubicBezTo>
                    <a:cubicBezTo>
                      <a:pt x="19" y="41"/>
                      <a:pt x="19" y="41"/>
                      <a:pt x="19" y="41"/>
                    </a:cubicBezTo>
                    <a:cubicBezTo>
                      <a:pt x="20" y="44"/>
                      <a:pt x="20" y="44"/>
                      <a:pt x="20" y="44"/>
                    </a:cubicBezTo>
                    <a:cubicBezTo>
                      <a:pt x="21" y="44"/>
                      <a:pt x="21" y="44"/>
                      <a:pt x="21" y="44"/>
                    </a:cubicBezTo>
                    <a:cubicBezTo>
                      <a:pt x="21" y="44"/>
                      <a:pt x="21" y="44"/>
                      <a:pt x="21" y="44"/>
                    </a:cubicBezTo>
                    <a:cubicBezTo>
                      <a:pt x="21" y="44"/>
                      <a:pt x="21" y="44"/>
                      <a:pt x="21" y="44"/>
                    </a:cubicBezTo>
                    <a:cubicBezTo>
                      <a:pt x="21" y="45"/>
                      <a:pt x="21" y="45"/>
                      <a:pt x="21" y="45"/>
                    </a:cubicBezTo>
                    <a:cubicBezTo>
                      <a:pt x="21" y="46"/>
                      <a:pt x="21" y="46"/>
                      <a:pt x="21" y="46"/>
                    </a:cubicBezTo>
                    <a:cubicBezTo>
                      <a:pt x="22" y="47"/>
                      <a:pt x="22" y="47"/>
                      <a:pt x="23" y="48"/>
                    </a:cubicBezTo>
                    <a:cubicBezTo>
                      <a:pt x="24" y="50"/>
                      <a:pt x="26" y="52"/>
                      <a:pt x="28" y="54"/>
                    </a:cubicBezTo>
                    <a:cubicBezTo>
                      <a:pt x="28" y="55"/>
                      <a:pt x="29" y="55"/>
                      <a:pt x="30" y="56"/>
                    </a:cubicBezTo>
                    <a:cubicBezTo>
                      <a:pt x="31" y="57"/>
                      <a:pt x="31" y="57"/>
                      <a:pt x="31" y="57"/>
                    </a:cubicBezTo>
                    <a:cubicBezTo>
                      <a:pt x="32" y="58"/>
                      <a:pt x="33" y="59"/>
                      <a:pt x="35" y="59"/>
                    </a:cubicBezTo>
                    <a:cubicBezTo>
                      <a:pt x="36" y="60"/>
                      <a:pt x="36" y="60"/>
                      <a:pt x="36" y="60"/>
                    </a:cubicBezTo>
                    <a:cubicBezTo>
                      <a:pt x="36" y="60"/>
                      <a:pt x="36" y="60"/>
                      <a:pt x="36" y="60"/>
                    </a:cubicBezTo>
                    <a:cubicBezTo>
                      <a:pt x="36" y="60"/>
                      <a:pt x="36" y="60"/>
                      <a:pt x="36" y="60"/>
                    </a:cubicBezTo>
                    <a:cubicBezTo>
                      <a:pt x="36" y="60"/>
                      <a:pt x="36" y="60"/>
                      <a:pt x="36" y="60"/>
                    </a:cubicBezTo>
                    <a:cubicBezTo>
                      <a:pt x="38" y="61"/>
                      <a:pt x="38" y="61"/>
                      <a:pt x="38" y="61"/>
                    </a:cubicBezTo>
                    <a:cubicBezTo>
                      <a:pt x="40" y="62"/>
                      <a:pt x="41" y="62"/>
                      <a:pt x="43" y="63"/>
                    </a:cubicBezTo>
                    <a:cubicBezTo>
                      <a:pt x="44" y="63"/>
                      <a:pt x="44" y="63"/>
                      <a:pt x="44" y="63"/>
                    </a:cubicBezTo>
                    <a:cubicBezTo>
                      <a:pt x="44" y="63"/>
                      <a:pt x="44" y="62"/>
                      <a:pt x="44" y="62"/>
                    </a:cubicBezTo>
                    <a:cubicBezTo>
                      <a:pt x="44" y="57"/>
                      <a:pt x="44" y="57"/>
                      <a:pt x="44" y="57"/>
                    </a:cubicBezTo>
                    <a:cubicBezTo>
                      <a:pt x="44" y="55"/>
                      <a:pt x="44" y="53"/>
                      <a:pt x="43" y="52"/>
                    </a:cubicBezTo>
                    <a:cubicBezTo>
                      <a:pt x="43" y="51"/>
                      <a:pt x="43" y="51"/>
                      <a:pt x="43" y="51"/>
                    </a:cubicBezTo>
                    <a:cubicBezTo>
                      <a:pt x="47" y="53"/>
                      <a:pt x="47" y="53"/>
                      <a:pt x="47" y="53"/>
                    </a:cubicBezTo>
                    <a:cubicBezTo>
                      <a:pt x="49" y="54"/>
                      <a:pt x="50" y="55"/>
                      <a:pt x="52" y="55"/>
                    </a:cubicBezTo>
                    <a:cubicBezTo>
                      <a:pt x="51" y="48"/>
                      <a:pt x="51" y="41"/>
                      <a:pt x="51" y="34"/>
                    </a:cubicBezTo>
                    <a:cubicBezTo>
                      <a:pt x="51" y="34"/>
                      <a:pt x="51" y="34"/>
                      <a:pt x="50" y="34"/>
                    </a:cubicBezTo>
                    <a:cubicBezTo>
                      <a:pt x="46" y="31"/>
                      <a:pt x="46" y="31"/>
                      <a:pt x="46" y="31"/>
                    </a:cubicBezTo>
                    <a:cubicBezTo>
                      <a:pt x="46" y="32"/>
                      <a:pt x="46" y="32"/>
                      <a:pt x="46" y="32"/>
                    </a:cubicBezTo>
                    <a:cubicBezTo>
                      <a:pt x="42" y="29"/>
                      <a:pt x="42" y="29"/>
                      <a:pt x="42" y="29"/>
                    </a:cubicBezTo>
                    <a:cubicBezTo>
                      <a:pt x="42" y="29"/>
                      <a:pt x="41" y="28"/>
                      <a:pt x="40" y="28"/>
                    </a:cubicBezTo>
                    <a:cubicBezTo>
                      <a:pt x="39" y="27"/>
                      <a:pt x="39" y="27"/>
                      <a:pt x="39" y="27"/>
                    </a:cubicBezTo>
                    <a:cubicBezTo>
                      <a:pt x="39" y="27"/>
                      <a:pt x="39" y="27"/>
                      <a:pt x="39" y="27"/>
                    </a:cubicBezTo>
                    <a:cubicBezTo>
                      <a:pt x="39" y="26"/>
                      <a:pt x="39" y="26"/>
                      <a:pt x="39" y="26"/>
                    </a:cubicBezTo>
                    <a:cubicBezTo>
                      <a:pt x="39" y="26"/>
                      <a:pt x="39" y="26"/>
                      <a:pt x="39" y="26"/>
                    </a:cubicBezTo>
                    <a:cubicBezTo>
                      <a:pt x="37" y="25"/>
                      <a:pt x="37" y="25"/>
                      <a:pt x="37" y="25"/>
                    </a:cubicBezTo>
                    <a:cubicBezTo>
                      <a:pt x="37" y="25"/>
                      <a:pt x="37" y="25"/>
                      <a:pt x="37" y="25"/>
                    </a:cubicBezTo>
                    <a:cubicBezTo>
                      <a:pt x="37" y="25"/>
                      <a:pt x="37" y="25"/>
                      <a:pt x="37" y="25"/>
                    </a:cubicBezTo>
                    <a:cubicBezTo>
                      <a:pt x="37" y="25"/>
                      <a:pt x="37" y="25"/>
                      <a:pt x="37" y="25"/>
                    </a:cubicBezTo>
                    <a:cubicBezTo>
                      <a:pt x="37" y="25"/>
                      <a:pt x="37" y="25"/>
                      <a:pt x="37" y="25"/>
                    </a:cubicBezTo>
                    <a:cubicBezTo>
                      <a:pt x="37" y="25"/>
                      <a:pt x="37" y="25"/>
                      <a:pt x="37" y="25"/>
                    </a:cubicBezTo>
                    <a:cubicBezTo>
                      <a:pt x="36" y="25"/>
                      <a:pt x="36" y="25"/>
                      <a:pt x="36" y="25"/>
                    </a:cubicBezTo>
                    <a:cubicBezTo>
                      <a:pt x="36" y="25"/>
                      <a:pt x="36" y="25"/>
                      <a:pt x="36" y="25"/>
                    </a:cubicBezTo>
                    <a:cubicBezTo>
                      <a:pt x="36" y="25"/>
                      <a:pt x="36" y="25"/>
                      <a:pt x="36" y="25"/>
                    </a:cubicBezTo>
                    <a:cubicBezTo>
                      <a:pt x="36" y="25"/>
                      <a:pt x="36" y="25"/>
                      <a:pt x="36" y="25"/>
                    </a:cubicBezTo>
                    <a:cubicBezTo>
                      <a:pt x="36" y="22"/>
                      <a:pt x="36" y="22"/>
                      <a:pt x="36" y="22"/>
                    </a:cubicBezTo>
                    <a:cubicBezTo>
                      <a:pt x="35" y="22"/>
                      <a:pt x="35" y="22"/>
                      <a:pt x="35" y="22"/>
                    </a:cubicBezTo>
                    <a:cubicBezTo>
                      <a:pt x="35" y="22"/>
                      <a:pt x="35" y="22"/>
                      <a:pt x="35" y="22"/>
                    </a:cubicBezTo>
                    <a:cubicBezTo>
                      <a:pt x="33" y="16"/>
                      <a:pt x="33" y="16"/>
                      <a:pt x="33" y="16"/>
                    </a:cubicBezTo>
                    <a:cubicBezTo>
                      <a:pt x="31" y="13"/>
                      <a:pt x="31" y="13"/>
                      <a:pt x="31" y="13"/>
                    </a:cubicBezTo>
                    <a:cubicBezTo>
                      <a:pt x="31" y="13"/>
                      <a:pt x="31" y="13"/>
                      <a:pt x="31" y="13"/>
                    </a:cubicBezTo>
                    <a:cubicBezTo>
                      <a:pt x="31" y="12"/>
                      <a:pt x="31" y="12"/>
                      <a:pt x="31" y="12"/>
                    </a:cubicBezTo>
                    <a:cubicBezTo>
                      <a:pt x="30" y="12"/>
                      <a:pt x="30" y="12"/>
                      <a:pt x="30" y="12"/>
                    </a:cubicBezTo>
                    <a:cubicBezTo>
                      <a:pt x="30" y="10"/>
                      <a:pt x="30" y="10"/>
                      <a:pt x="30" y="10"/>
                    </a:cubicBezTo>
                    <a:cubicBezTo>
                      <a:pt x="28" y="7"/>
                      <a:pt x="28" y="7"/>
                      <a:pt x="28" y="7"/>
                    </a:cubicBezTo>
                    <a:cubicBezTo>
                      <a:pt x="27" y="4"/>
                      <a:pt x="27" y="4"/>
                      <a:pt x="27" y="4"/>
                    </a:cubicBezTo>
                    <a:cubicBezTo>
                      <a:pt x="25" y="2"/>
                      <a:pt x="25" y="2"/>
                      <a:pt x="25" y="2"/>
                    </a:cubicBezTo>
                    <a:cubicBezTo>
                      <a:pt x="23" y="3"/>
                      <a:pt x="20" y="3"/>
                      <a:pt x="17" y="3"/>
                    </a:cubicBezTo>
                    <a:cubicBezTo>
                      <a:pt x="12" y="3"/>
                      <a:pt x="7" y="2"/>
                      <a:pt x="1"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3" name="Freeform 708">
                <a:extLst>
                  <a:ext uri="{FF2B5EF4-FFF2-40B4-BE49-F238E27FC236}">
                    <a16:creationId xmlns:a16="http://schemas.microsoft.com/office/drawing/2014/main" id="{FC5FE9C3-C2F5-4C3D-9357-BF764194E853}"/>
                  </a:ext>
                </a:extLst>
              </p:cNvPr>
              <p:cNvSpPr>
                <a:spLocks noEditPoints="1"/>
              </p:cNvSpPr>
              <p:nvPr/>
            </p:nvSpPr>
            <p:spPr bwMode="auto">
              <a:xfrm>
                <a:off x="1368" y="2237"/>
                <a:ext cx="216" cy="312"/>
              </a:xfrm>
              <a:custGeom>
                <a:avLst/>
                <a:gdLst>
                  <a:gd name="T0" fmla="*/ 34 w 91"/>
                  <a:gd name="T1" fmla="*/ 73 h 131"/>
                  <a:gd name="T2" fmla="*/ 34 w 91"/>
                  <a:gd name="T3" fmla="*/ 73 h 131"/>
                  <a:gd name="T4" fmla="*/ 91 w 91"/>
                  <a:gd name="T5" fmla="*/ 0 h 131"/>
                  <a:gd name="T6" fmla="*/ 89 w 91"/>
                  <a:gd name="T7" fmla="*/ 1 h 131"/>
                  <a:gd name="T8" fmla="*/ 72 w 91"/>
                  <a:gd name="T9" fmla="*/ 13 h 131"/>
                  <a:gd name="T10" fmla="*/ 70 w 91"/>
                  <a:gd name="T11" fmla="*/ 14 h 131"/>
                  <a:gd name="T12" fmla="*/ 49 w 91"/>
                  <a:gd name="T13" fmla="*/ 30 h 131"/>
                  <a:gd name="T14" fmla="*/ 42 w 91"/>
                  <a:gd name="T15" fmla="*/ 32 h 131"/>
                  <a:gd name="T16" fmla="*/ 32 w 91"/>
                  <a:gd name="T17" fmla="*/ 39 h 131"/>
                  <a:gd name="T18" fmla="*/ 23 w 91"/>
                  <a:gd name="T19" fmla="*/ 46 h 131"/>
                  <a:gd name="T20" fmla="*/ 18 w 91"/>
                  <a:gd name="T21" fmla="*/ 52 h 131"/>
                  <a:gd name="T22" fmla="*/ 7 w 91"/>
                  <a:gd name="T23" fmla="*/ 71 h 131"/>
                  <a:gd name="T24" fmla="*/ 5 w 91"/>
                  <a:gd name="T25" fmla="*/ 77 h 131"/>
                  <a:gd name="T26" fmla="*/ 4 w 91"/>
                  <a:gd name="T27" fmla="*/ 80 h 131"/>
                  <a:gd name="T28" fmla="*/ 4 w 91"/>
                  <a:gd name="T29" fmla="*/ 81 h 131"/>
                  <a:gd name="T30" fmla="*/ 3 w 91"/>
                  <a:gd name="T31" fmla="*/ 83 h 131"/>
                  <a:gd name="T32" fmla="*/ 2 w 91"/>
                  <a:gd name="T33" fmla="*/ 86 h 131"/>
                  <a:gd name="T34" fmla="*/ 1 w 91"/>
                  <a:gd name="T35" fmla="*/ 87 h 131"/>
                  <a:gd name="T36" fmla="*/ 1 w 91"/>
                  <a:gd name="T37" fmla="*/ 88 h 131"/>
                  <a:gd name="T38" fmla="*/ 0 w 91"/>
                  <a:gd name="T39" fmla="*/ 96 h 131"/>
                  <a:gd name="T40" fmla="*/ 4 w 91"/>
                  <a:gd name="T41" fmla="*/ 112 h 131"/>
                  <a:gd name="T42" fmla="*/ 5 w 91"/>
                  <a:gd name="T43" fmla="*/ 109 h 131"/>
                  <a:gd name="T44" fmla="*/ 6 w 91"/>
                  <a:gd name="T45" fmla="*/ 111 h 131"/>
                  <a:gd name="T46" fmla="*/ 6 w 91"/>
                  <a:gd name="T47" fmla="*/ 112 h 131"/>
                  <a:gd name="T48" fmla="*/ 6 w 91"/>
                  <a:gd name="T49" fmla="*/ 112 h 131"/>
                  <a:gd name="T50" fmla="*/ 6 w 91"/>
                  <a:gd name="T51" fmla="*/ 113 h 131"/>
                  <a:gd name="T52" fmla="*/ 8 w 91"/>
                  <a:gd name="T53" fmla="*/ 121 h 131"/>
                  <a:gd name="T54" fmla="*/ 10 w 91"/>
                  <a:gd name="T55" fmla="*/ 125 h 131"/>
                  <a:gd name="T56" fmla="*/ 19 w 91"/>
                  <a:gd name="T57" fmla="*/ 126 h 131"/>
                  <a:gd name="T58" fmla="*/ 16 w 91"/>
                  <a:gd name="T59" fmla="*/ 95 h 131"/>
                  <a:gd name="T60" fmla="*/ 17 w 91"/>
                  <a:gd name="T61" fmla="*/ 95 h 131"/>
                  <a:gd name="T62" fmla="*/ 22 w 91"/>
                  <a:gd name="T63" fmla="*/ 107 h 131"/>
                  <a:gd name="T64" fmla="*/ 32 w 91"/>
                  <a:gd name="T65" fmla="*/ 109 h 131"/>
                  <a:gd name="T66" fmla="*/ 31 w 91"/>
                  <a:gd name="T67" fmla="*/ 106 h 131"/>
                  <a:gd name="T68" fmla="*/ 31 w 91"/>
                  <a:gd name="T69" fmla="*/ 106 h 131"/>
                  <a:gd name="T70" fmla="*/ 31 w 91"/>
                  <a:gd name="T71" fmla="*/ 103 h 131"/>
                  <a:gd name="T72" fmla="*/ 31 w 91"/>
                  <a:gd name="T73" fmla="*/ 87 h 131"/>
                  <a:gd name="T74" fmla="*/ 32 w 91"/>
                  <a:gd name="T75" fmla="*/ 78 h 131"/>
                  <a:gd name="T76" fmla="*/ 33 w 91"/>
                  <a:gd name="T77" fmla="*/ 75 h 131"/>
                  <a:gd name="T78" fmla="*/ 34 w 91"/>
                  <a:gd name="T79" fmla="*/ 73 h 131"/>
                  <a:gd name="T80" fmla="*/ 34 w 91"/>
                  <a:gd name="T81" fmla="*/ 73 h 131"/>
                  <a:gd name="T82" fmla="*/ 36 w 91"/>
                  <a:gd name="T83" fmla="*/ 69 h 131"/>
                  <a:gd name="T84" fmla="*/ 42 w 91"/>
                  <a:gd name="T85" fmla="*/ 58 h 131"/>
                  <a:gd name="T86" fmla="*/ 50 w 91"/>
                  <a:gd name="T87" fmla="*/ 47 h 131"/>
                  <a:gd name="T88" fmla="*/ 53 w 91"/>
                  <a:gd name="T89" fmla="*/ 44 h 131"/>
                  <a:gd name="T90" fmla="*/ 54 w 91"/>
                  <a:gd name="T91" fmla="*/ 44 h 131"/>
                  <a:gd name="T92" fmla="*/ 60 w 91"/>
                  <a:gd name="T93" fmla="*/ 38 h 131"/>
                  <a:gd name="T94" fmla="*/ 67 w 91"/>
                  <a:gd name="T95" fmla="*/ 33 h 131"/>
                  <a:gd name="T96" fmla="*/ 71 w 91"/>
                  <a:gd name="T97" fmla="*/ 29 h 131"/>
                  <a:gd name="T98" fmla="*/ 82 w 91"/>
                  <a:gd name="T99" fmla="*/ 21 h 131"/>
                  <a:gd name="T100" fmla="*/ 87 w 91"/>
                  <a:gd name="T101" fmla="*/ 17 h 131"/>
                  <a:gd name="T102" fmla="*/ 88 w 91"/>
                  <a:gd name="T103" fmla="*/ 11 h 131"/>
                  <a:gd name="T104" fmla="*/ 90 w 91"/>
                  <a:gd name="T105" fmla="*/ 2 h 131"/>
                  <a:gd name="T106" fmla="*/ 91 w 91"/>
                  <a:gd name="T107"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131">
                    <a:moveTo>
                      <a:pt x="34" y="73"/>
                    </a:moveTo>
                    <a:cubicBezTo>
                      <a:pt x="34" y="73"/>
                      <a:pt x="34" y="73"/>
                      <a:pt x="34" y="73"/>
                    </a:cubicBezTo>
                    <a:cubicBezTo>
                      <a:pt x="34" y="73"/>
                      <a:pt x="34" y="73"/>
                      <a:pt x="34" y="73"/>
                    </a:cubicBezTo>
                    <a:cubicBezTo>
                      <a:pt x="34" y="73"/>
                      <a:pt x="34" y="73"/>
                      <a:pt x="34" y="73"/>
                    </a:cubicBezTo>
                    <a:cubicBezTo>
                      <a:pt x="34" y="73"/>
                      <a:pt x="34" y="73"/>
                      <a:pt x="34" y="73"/>
                    </a:cubicBezTo>
                    <a:moveTo>
                      <a:pt x="91" y="0"/>
                    </a:moveTo>
                    <a:cubicBezTo>
                      <a:pt x="91" y="0"/>
                      <a:pt x="90" y="0"/>
                      <a:pt x="90" y="0"/>
                    </a:cubicBezTo>
                    <a:cubicBezTo>
                      <a:pt x="89" y="1"/>
                      <a:pt x="89" y="1"/>
                      <a:pt x="89" y="1"/>
                    </a:cubicBezTo>
                    <a:cubicBezTo>
                      <a:pt x="85" y="6"/>
                      <a:pt x="82" y="11"/>
                      <a:pt x="82" y="16"/>
                    </a:cubicBezTo>
                    <a:cubicBezTo>
                      <a:pt x="79" y="14"/>
                      <a:pt x="75" y="13"/>
                      <a:pt x="72" y="13"/>
                    </a:cubicBezTo>
                    <a:cubicBezTo>
                      <a:pt x="72" y="13"/>
                      <a:pt x="72" y="13"/>
                      <a:pt x="72" y="13"/>
                    </a:cubicBezTo>
                    <a:cubicBezTo>
                      <a:pt x="70" y="14"/>
                      <a:pt x="70" y="14"/>
                      <a:pt x="70" y="14"/>
                    </a:cubicBezTo>
                    <a:cubicBezTo>
                      <a:pt x="63" y="19"/>
                      <a:pt x="57" y="23"/>
                      <a:pt x="51" y="27"/>
                    </a:cubicBezTo>
                    <a:cubicBezTo>
                      <a:pt x="50" y="28"/>
                      <a:pt x="49" y="29"/>
                      <a:pt x="49" y="30"/>
                    </a:cubicBezTo>
                    <a:cubicBezTo>
                      <a:pt x="48" y="30"/>
                      <a:pt x="47" y="30"/>
                      <a:pt x="46" y="29"/>
                    </a:cubicBezTo>
                    <a:cubicBezTo>
                      <a:pt x="45" y="30"/>
                      <a:pt x="43" y="31"/>
                      <a:pt x="42" y="32"/>
                    </a:cubicBezTo>
                    <a:cubicBezTo>
                      <a:pt x="40" y="33"/>
                      <a:pt x="38" y="35"/>
                      <a:pt x="35" y="37"/>
                    </a:cubicBezTo>
                    <a:cubicBezTo>
                      <a:pt x="34" y="37"/>
                      <a:pt x="33" y="38"/>
                      <a:pt x="32" y="39"/>
                    </a:cubicBezTo>
                    <a:cubicBezTo>
                      <a:pt x="29" y="42"/>
                      <a:pt x="29" y="42"/>
                      <a:pt x="29" y="42"/>
                    </a:cubicBezTo>
                    <a:cubicBezTo>
                      <a:pt x="27" y="43"/>
                      <a:pt x="25" y="45"/>
                      <a:pt x="23" y="46"/>
                    </a:cubicBezTo>
                    <a:cubicBezTo>
                      <a:pt x="22" y="47"/>
                      <a:pt x="21" y="48"/>
                      <a:pt x="20" y="49"/>
                    </a:cubicBezTo>
                    <a:cubicBezTo>
                      <a:pt x="18" y="52"/>
                      <a:pt x="18" y="52"/>
                      <a:pt x="18" y="52"/>
                    </a:cubicBezTo>
                    <a:cubicBezTo>
                      <a:pt x="14" y="56"/>
                      <a:pt x="11" y="60"/>
                      <a:pt x="9" y="64"/>
                    </a:cubicBezTo>
                    <a:cubicBezTo>
                      <a:pt x="8" y="66"/>
                      <a:pt x="7" y="69"/>
                      <a:pt x="7" y="71"/>
                    </a:cubicBezTo>
                    <a:cubicBezTo>
                      <a:pt x="6" y="75"/>
                      <a:pt x="6" y="75"/>
                      <a:pt x="6" y="75"/>
                    </a:cubicBezTo>
                    <a:cubicBezTo>
                      <a:pt x="5" y="77"/>
                      <a:pt x="5" y="77"/>
                      <a:pt x="5" y="77"/>
                    </a:cubicBezTo>
                    <a:cubicBezTo>
                      <a:pt x="5" y="77"/>
                      <a:pt x="5" y="78"/>
                      <a:pt x="5" y="79"/>
                    </a:cubicBezTo>
                    <a:cubicBezTo>
                      <a:pt x="4" y="80"/>
                      <a:pt x="4" y="80"/>
                      <a:pt x="4" y="80"/>
                    </a:cubicBezTo>
                    <a:cubicBezTo>
                      <a:pt x="4" y="81"/>
                      <a:pt x="4" y="81"/>
                      <a:pt x="4" y="81"/>
                    </a:cubicBezTo>
                    <a:cubicBezTo>
                      <a:pt x="4" y="81"/>
                      <a:pt x="4" y="81"/>
                      <a:pt x="4" y="81"/>
                    </a:cubicBezTo>
                    <a:cubicBezTo>
                      <a:pt x="4" y="81"/>
                      <a:pt x="4" y="81"/>
                      <a:pt x="4" y="81"/>
                    </a:cubicBezTo>
                    <a:cubicBezTo>
                      <a:pt x="3" y="83"/>
                      <a:pt x="3" y="83"/>
                      <a:pt x="3" y="83"/>
                    </a:cubicBezTo>
                    <a:cubicBezTo>
                      <a:pt x="2" y="86"/>
                      <a:pt x="2" y="86"/>
                      <a:pt x="2" y="86"/>
                    </a:cubicBezTo>
                    <a:cubicBezTo>
                      <a:pt x="2" y="86"/>
                      <a:pt x="2" y="86"/>
                      <a:pt x="2" y="86"/>
                    </a:cubicBezTo>
                    <a:cubicBezTo>
                      <a:pt x="2" y="86"/>
                      <a:pt x="2" y="86"/>
                      <a:pt x="2" y="86"/>
                    </a:cubicBezTo>
                    <a:cubicBezTo>
                      <a:pt x="1" y="87"/>
                      <a:pt x="1" y="87"/>
                      <a:pt x="1" y="87"/>
                    </a:cubicBezTo>
                    <a:cubicBezTo>
                      <a:pt x="1" y="87"/>
                      <a:pt x="1" y="87"/>
                      <a:pt x="1" y="87"/>
                    </a:cubicBezTo>
                    <a:cubicBezTo>
                      <a:pt x="1" y="88"/>
                      <a:pt x="1" y="88"/>
                      <a:pt x="1" y="88"/>
                    </a:cubicBezTo>
                    <a:cubicBezTo>
                      <a:pt x="0" y="90"/>
                      <a:pt x="0" y="90"/>
                      <a:pt x="0" y="90"/>
                    </a:cubicBezTo>
                    <a:cubicBezTo>
                      <a:pt x="0" y="96"/>
                      <a:pt x="0" y="96"/>
                      <a:pt x="0" y="96"/>
                    </a:cubicBezTo>
                    <a:cubicBezTo>
                      <a:pt x="1" y="99"/>
                      <a:pt x="2" y="102"/>
                      <a:pt x="2" y="105"/>
                    </a:cubicBezTo>
                    <a:cubicBezTo>
                      <a:pt x="4" y="112"/>
                      <a:pt x="4" y="112"/>
                      <a:pt x="4" y="112"/>
                    </a:cubicBezTo>
                    <a:cubicBezTo>
                      <a:pt x="5" y="111"/>
                      <a:pt x="5" y="110"/>
                      <a:pt x="5" y="109"/>
                    </a:cubicBezTo>
                    <a:cubicBezTo>
                      <a:pt x="5" y="109"/>
                      <a:pt x="5" y="109"/>
                      <a:pt x="5" y="109"/>
                    </a:cubicBezTo>
                    <a:cubicBezTo>
                      <a:pt x="5" y="109"/>
                      <a:pt x="5" y="109"/>
                      <a:pt x="5" y="109"/>
                    </a:cubicBezTo>
                    <a:cubicBezTo>
                      <a:pt x="6" y="111"/>
                      <a:pt x="6" y="111"/>
                      <a:pt x="6" y="111"/>
                    </a:cubicBezTo>
                    <a:cubicBezTo>
                      <a:pt x="6" y="112"/>
                      <a:pt x="6" y="112"/>
                      <a:pt x="6" y="112"/>
                    </a:cubicBezTo>
                    <a:cubicBezTo>
                      <a:pt x="6" y="112"/>
                      <a:pt x="6" y="112"/>
                      <a:pt x="6" y="112"/>
                    </a:cubicBezTo>
                    <a:cubicBezTo>
                      <a:pt x="6" y="112"/>
                      <a:pt x="6" y="112"/>
                      <a:pt x="6" y="112"/>
                    </a:cubicBezTo>
                    <a:cubicBezTo>
                      <a:pt x="6" y="112"/>
                      <a:pt x="6" y="112"/>
                      <a:pt x="6" y="112"/>
                    </a:cubicBezTo>
                    <a:cubicBezTo>
                      <a:pt x="6" y="112"/>
                      <a:pt x="6" y="112"/>
                      <a:pt x="6" y="112"/>
                    </a:cubicBezTo>
                    <a:cubicBezTo>
                      <a:pt x="6" y="113"/>
                      <a:pt x="6" y="113"/>
                      <a:pt x="6" y="113"/>
                    </a:cubicBezTo>
                    <a:cubicBezTo>
                      <a:pt x="8" y="121"/>
                      <a:pt x="8" y="121"/>
                      <a:pt x="8" y="121"/>
                    </a:cubicBezTo>
                    <a:cubicBezTo>
                      <a:pt x="8" y="121"/>
                      <a:pt x="8" y="121"/>
                      <a:pt x="8" y="121"/>
                    </a:cubicBezTo>
                    <a:cubicBezTo>
                      <a:pt x="8" y="121"/>
                      <a:pt x="8" y="121"/>
                      <a:pt x="8" y="121"/>
                    </a:cubicBezTo>
                    <a:cubicBezTo>
                      <a:pt x="10" y="125"/>
                      <a:pt x="10" y="125"/>
                      <a:pt x="10" y="125"/>
                    </a:cubicBezTo>
                    <a:cubicBezTo>
                      <a:pt x="11" y="127"/>
                      <a:pt x="13" y="129"/>
                      <a:pt x="14" y="131"/>
                    </a:cubicBezTo>
                    <a:cubicBezTo>
                      <a:pt x="16" y="130"/>
                      <a:pt x="17" y="128"/>
                      <a:pt x="19" y="126"/>
                    </a:cubicBezTo>
                    <a:cubicBezTo>
                      <a:pt x="21" y="121"/>
                      <a:pt x="22" y="117"/>
                      <a:pt x="22" y="112"/>
                    </a:cubicBezTo>
                    <a:cubicBezTo>
                      <a:pt x="17" y="108"/>
                      <a:pt x="15" y="101"/>
                      <a:pt x="16" y="95"/>
                    </a:cubicBezTo>
                    <a:cubicBezTo>
                      <a:pt x="16" y="94"/>
                      <a:pt x="16" y="94"/>
                      <a:pt x="17" y="94"/>
                    </a:cubicBezTo>
                    <a:cubicBezTo>
                      <a:pt x="17" y="94"/>
                      <a:pt x="17" y="94"/>
                      <a:pt x="17" y="95"/>
                    </a:cubicBezTo>
                    <a:cubicBezTo>
                      <a:pt x="18" y="99"/>
                      <a:pt x="19" y="104"/>
                      <a:pt x="22" y="107"/>
                    </a:cubicBezTo>
                    <a:cubicBezTo>
                      <a:pt x="22" y="107"/>
                      <a:pt x="22" y="107"/>
                      <a:pt x="22" y="107"/>
                    </a:cubicBezTo>
                    <a:cubicBezTo>
                      <a:pt x="25" y="108"/>
                      <a:pt x="28" y="109"/>
                      <a:pt x="32" y="109"/>
                    </a:cubicBezTo>
                    <a:cubicBezTo>
                      <a:pt x="32" y="109"/>
                      <a:pt x="32" y="109"/>
                      <a:pt x="32" y="109"/>
                    </a:cubicBezTo>
                    <a:cubicBezTo>
                      <a:pt x="31" y="106"/>
                      <a:pt x="31" y="106"/>
                      <a:pt x="31" y="106"/>
                    </a:cubicBezTo>
                    <a:cubicBezTo>
                      <a:pt x="31" y="106"/>
                      <a:pt x="31" y="106"/>
                      <a:pt x="31" y="106"/>
                    </a:cubicBezTo>
                    <a:cubicBezTo>
                      <a:pt x="31" y="106"/>
                      <a:pt x="31" y="106"/>
                      <a:pt x="31" y="106"/>
                    </a:cubicBezTo>
                    <a:cubicBezTo>
                      <a:pt x="31" y="106"/>
                      <a:pt x="31" y="106"/>
                      <a:pt x="31" y="106"/>
                    </a:cubicBezTo>
                    <a:cubicBezTo>
                      <a:pt x="31" y="105"/>
                      <a:pt x="31" y="105"/>
                      <a:pt x="31" y="105"/>
                    </a:cubicBezTo>
                    <a:cubicBezTo>
                      <a:pt x="31" y="103"/>
                      <a:pt x="31" y="103"/>
                      <a:pt x="31" y="103"/>
                    </a:cubicBezTo>
                    <a:cubicBezTo>
                      <a:pt x="31" y="102"/>
                      <a:pt x="31" y="101"/>
                      <a:pt x="31" y="100"/>
                    </a:cubicBezTo>
                    <a:cubicBezTo>
                      <a:pt x="30" y="96"/>
                      <a:pt x="30" y="92"/>
                      <a:pt x="31" y="87"/>
                    </a:cubicBezTo>
                    <a:cubicBezTo>
                      <a:pt x="31" y="85"/>
                      <a:pt x="31" y="83"/>
                      <a:pt x="32" y="81"/>
                    </a:cubicBezTo>
                    <a:cubicBezTo>
                      <a:pt x="32" y="78"/>
                      <a:pt x="32" y="78"/>
                      <a:pt x="32" y="78"/>
                    </a:cubicBezTo>
                    <a:cubicBezTo>
                      <a:pt x="32" y="78"/>
                      <a:pt x="33" y="77"/>
                      <a:pt x="33" y="77"/>
                    </a:cubicBezTo>
                    <a:cubicBezTo>
                      <a:pt x="33" y="75"/>
                      <a:pt x="33" y="75"/>
                      <a:pt x="33" y="75"/>
                    </a:cubicBezTo>
                    <a:cubicBezTo>
                      <a:pt x="34" y="73"/>
                      <a:pt x="34" y="73"/>
                      <a:pt x="34" y="73"/>
                    </a:cubicBezTo>
                    <a:cubicBezTo>
                      <a:pt x="34" y="73"/>
                      <a:pt x="34" y="73"/>
                      <a:pt x="34" y="73"/>
                    </a:cubicBezTo>
                    <a:cubicBezTo>
                      <a:pt x="34" y="73"/>
                      <a:pt x="34" y="73"/>
                      <a:pt x="34" y="73"/>
                    </a:cubicBezTo>
                    <a:cubicBezTo>
                      <a:pt x="34" y="73"/>
                      <a:pt x="34" y="73"/>
                      <a:pt x="34" y="73"/>
                    </a:cubicBezTo>
                    <a:cubicBezTo>
                      <a:pt x="34" y="72"/>
                      <a:pt x="34" y="72"/>
                      <a:pt x="34" y="72"/>
                    </a:cubicBezTo>
                    <a:cubicBezTo>
                      <a:pt x="36" y="69"/>
                      <a:pt x="36" y="69"/>
                      <a:pt x="36" y="69"/>
                    </a:cubicBezTo>
                    <a:cubicBezTo>
                      <a:pt x="37" y="67"/>
                      <a:pt x="37" y="65"/>
                      <a:pt x="39" y="63"/>
                    </a:cubicBezTo>
                    <a:cubicBezTo>
                      <a:pt x="42" y="58"/>
                      <a:pt x="42" y="58"/>
                      <a:pt x="42" y="58"/>
                    </a:cubicBezTo>
                    <a:cubicBezTo>
                      <a:pt x="46" y="53"/>
                      <a:pt x="46" y="53"/>
                      <a:pt x="46" y="53"/>
                    </a:cubicBezTo>
                    <a:cubicBezTo>
                      <a:pt x="47" y="51"/>
                      <a:pt x="49" y="49"/>
                      <a:pt x="50" y="47"/>
                    </a:cubicBezTo>
                    <a:cubicBezTo>
                      <a:pt x="53" y="45"/>
                      <a:pt x="53" y="45"/>
                      <a:pt x="53" y="45"/>
                    </a:cubicBezTo>
                    <a:cubicBezTo>
                      <a:pt x="53" y="44"/>
                      <a:pt x="53" y="44"/>
                      <a:pt x="53" y="44"/>
                    </a:cubicBezTo>
                    <a:cubicBezTo>
                      <a:pt x="53" y="44"/>
                      <a:pt x="53" y="44"/>
                      <a:pt x="53" y="44"/>
                    </a:cubicBezTo>
                    <a:cubicBezTo>
                      <a:pt x="54" y="44"/>
                      <a:pt x="54" y="44"/>
                      <a:pt x="54" y="44"/>
                    </a:cubicBezTo>
                    <a:cubicBezTo>
                      <a:pt x="55" y="43"/>
                      <a:pt x="55" y="43"/>
                      <a:pt x="55" y="43"/>
                    </a:cubicBezTo>
                    <a:cubicBezTo>
                      <a:pt x="60" y="38"/>
                      <a:pt x="60" y="38"/>
                      <a:pt x="60" y="38"/>
                    </a:cubicBezTo>
                    <a:cubicBezTo>
                      <a:pt x="65" y="34"/>
                      <a:pt x="65" y="34"/>
                      <a:pt x="65" y="34"/>
                    </a:cubicBezTo>
                    <a:cubicBezTo>
                      <a:pt x="67" y="33"/>
                      <a:pt x="67" y="33"/>
                      <a:pt x="67" y="33"/>
                    </a:cubicBezTo>
                    <a:cubicBezTo>
                      <a:pt x="68" y="32"/>
                      <a:pt x="68" y="32"/>
                      <a:pt x="68" y="32"/>
                    </a:cubicBezTo>
                    <a:cubicBezTo>
                      <a:pt x="71" y="29"/>
                      <a:pt x="71" y="29"/>
                      <a:pt x="71" y="29"/>
                    </a:cubicBezTo>
                    <a:cubicBezTo>
                      <a:pt x="76" y="25"/>
                      <a:pt x="76" y="25"/>
                      <a:pt x="76" y="25"/>
                    </a:cubicBezTo>
                    <a:cubicBezTo>
                      <a:pt x="82" y="21"/>
                      <a:pt x="82" y="21"/>
                      <a:pt x="82" y="21"/>
                    </a:cubicBezTo>
                    <a:cubicBezTo>
                      <a:pt x="87" y="17"/>
                      <a:pt x="87" y="17"/>
                      <a:pt x="87" y="17"/>
                    </a:cubicBezTo>
                    <a:cubicBezTo>
                      <a:pt x="87" y="17"/>
                      <a:pt x="87" y="17"/>
                      <a:pt x="87" y="17"/>
                    </a:cubicBezTo>
                    <a:cubicBezTo>
                      <a:pt x="87" y="16"/>
                      <a:pt x="88" y="15"/>
                      <a:pt x="88" y="14"/>
                    </a:cubicBezTo>
                    <a:cubicBezTo>
                      <a:pt x="88" y="11"/>
                      <a:pt x="88" y="11"/>
                      <a:pt x="88" y="11"/>
                    </a:cubicBezTo>
                    <a:cubicBezTo>
                      <a:pt x="89" y="8"/>
                      <a:pt x="89" y="8"/>
                      <a:pt x="89" y="8"/>
                    </a:cubicBezTo>
                    <a:cubicBezTo>
                      <a:pt x="89" y="6"/>
                      <a:pt x="90" y="4"/>
                      <a:pt x="90" y="2"/>
                    </a:cubicBezTo>
                    <a:cubicBezTo>
                      <a:pt x="91" y="0"/>
                      <a:pt x="91" y="0"/>
                      <a:pt x="91" y="0"/>
                    </a:cubicBezTo>
                    <a:cubicBezTo>
                      <a:pt x="91" y="0"/>
                      <a:pt x="91" y="0"/>
                      <a:pt x="91"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4" name="Freeform 709">
                <a:extLst>
                  <a:ext uri="{FF2B5EF4-FFF2-40B4-BE49-F238E27FC236}">
                    <a16:creationId xmlns:a16="http://schemas.microsoft.com/office/drawing/2014/main" id="{FF0942B2-CCA3-4EC0-87B4-90DC4A7AB598}"/>
                  </a:ext>
                </a:extLst>
              </p:cNvPr>
              <p:cNvSpPr>
                <a:spLocks/>
              </p:cNvSpPr>
              <p:nvPr/>
            </p:nvSpPr>
            <p:spPr bwMode="auto">
              <a:xfrm>
                <a:off x="1432" y="2582"/>
                <a:ext cx="62" cy="14"/>
              </a:xfrm>
              <a:custGeom>
                <a:avLst/>
                <a:gdLst>
                  <a:gd name="T0" fmla="*/ 2 w 26"/>
                  <a:gd name="T1" fmla="*/ 0 h 6"/>
                  <a:gd name="T2" fmla="*/ 0 w 26"/>
                  <a:gd name="T3" fmla="*/ 5 h 6"/>
                  <a:gd name="T4" fmla="*/ 1 w 26"/>
                  <a:gd name="T5" fmla="*/ 6 h 6"/>
                  <a:gd name="T6" fmla="*/ 2 w 26"/>
                  <a:gd name="T7" fmla="*/ 2 h 6"/>
                  <a:gd name="T8" fmla="*/ 18 w 26"/>
                  <a:gd name="T9" fmla="*/ 5 h 6"/>
                  <a:gd name="T10" fmla="*/ 26 w 26"/>
                  <a:gd name="T11" fmla="*/ 4 h 6"/>
                  <a:gd name="T12" fmla="*/ 26 w 26"/>
                  <a:gd name="T13" fmla="*/ 4 h 6"/>
                  <a:gd name="T14" fmla="*/ 26 w 26"/>
                  <a:gd name="T15" fmla="*/ 3 h 6"/>
                  <a:gd name="T16" fmla="*/ 18 w 26"/>
                  <a:gd name="T17" fmla="*/ 4 h 6"/>
                  <a:gd name="T18" fmla="*/ 2 w 26"/>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6">
                    <a:moveTo>
                      <a:pt x="2" y="0"/>
                    </a:moveTo>
                    <a:cubicBezTo>
                      <a:pt x="1" y="2"/>
                      <a:pt x="1" y="3"/>
                      <a:pt x="0" y="5"/>
                    </a:cubicBezTo>
                    <a:cubicBezTo>
                      <a:pt x="1" y="6"/>
                      <a:pt x="1" y="6"/>
                      <a:pt x="1" y="6"/>
                    </a:cubicBezTo>
                    <a:cubicBezTo>
                      <a:pt x="2" y="5"/>
                      <a:pt x="2" y="3"/>
                      <a:pt x="2" y="2"/>
                    </a:cubicBezTo>
                    <a:cubicBezTo>
                      <a:pt x="8" y="4"/>
                      <a:pt x="13" y="5"/>
                      <a:pt x="18" y="5"/>
                    </a:cubicBezTo>
                    <a:cubicBezTo>
                      <a:pt x="21" y="5"/>
                      <a:pt x="24" y="5"/>
                      <a:pt x="26" y="4"/>
                    </a:cubicBezTo>
                    <a:cubicBezTo>
                      <a:pt x="26" y="4"/>
                      <a:pt x="26" y="4"/>
                      <a:pt x="26" y="4"/>
                    </a:cubicBezTo>
                    <a:cubicBezTo>
                      <a:pt x="26" y="3"/>
                      <a:pt x="26" y="3"/>
                      <a:pt x="26" y="3"/>
                    </a:cubicBezTo>
                    <a:cubicBezTo>
                      <a:pt x="23" y="4"/>
                      <a:pt x="21" y="4"/>
                      <a:pt x="18" y="4"/>
                    </a:cubicBezTo>
                    <a:cubicBezTo>
                      <a:pt x="13" y="4"/>
                      <a:pt x="7" y="3"/>
                      <a:pt x="2"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5" name="Freeform 710">
                <a:extLst>
                  <a:ext uri="{FF2B5EF4-FFF2-40B4-BE49-F238E27FC236}">
                    <a16:creationId xmlns:a16="http://schemas.microsoft.com/office/drawing/2014/main" id="{D1B48E23-3FA5-4AF5-B062-F1145A9DD953}"/>
                  </a:ext>
                </a:extLst>
              </p:cNvPr>
              <p:cNvSpPr>
                <a:spLocks/>
              </p:cNvSpPr>
              <p:nvPr/>
            </p:nvSpPr>
            <p:spPr bwMode="auto">
              <a:xfrm>
                <a:off x="1403" y="2461"/>
                <a:ext cx="17" cy="43"/>
              </a:xfrm>
              <a:custGeom>
                <a:avLst/>
                <a:gdLst>
                  <a:gd name="T0" fmla="*/ 2 w 7"/>
                  <a:gd name="T1" fmla="*/ 0 h 18"/>
                  <a:gd name="T2" fmla="*/ 1 w 7"/>
                  <a:gd name="T3" fmla="*/ 1 h 18"/>
                  <a:gd name="T4" fmla="*/ 7 w 7"/>
                  <a:gd name="T5" fmla="*/ 18 h 18"/>
                  <a:gd name="T6" fmla="*/ 7 w 7"/>
                  <a:gd name="T7" fmla="*/ 13 h 18"/>
                  <a:gd name="T8" fmla="*/ 2 w 7"/>
                  <a:gd name="T9" fmla="*/ 1 h 18"/>
                  <a:gd name="T10" fmla="*/ 2 w 7"/>
                  <a:gd name="T11" fmla="*/ 0 h 18"/>
                </a:gdLst>
                <a:ahLst/>
                <a:cxnLst>
                  <a:cxn ang="0">
                    <a:pos x="T0" y="T1"/>
                  </a:cxn>
                  <a:cxn ang="0">
                    <a:pos x="T2" y="T3"/>
                  </a:cxn>
                  <a:cxn ang="0">
                    <a:pos x="T4" y="T5"/>
                  </a:cxn>
                  <a:cxn ang="0">
                    <a:pos x="T6" y="T7"/>
                  </a:cxn>
                  <a:cxn ang="0">
                    <a:pos x="T8" y="T9"/>
                  </a:cxn>
                  <a:cxn ang="0">
                    <a:pos x="T10" y="T11"/>
                  </a:cxn>
                </a:cxnLst>
                <a:rect l="0" t="0" r="r" b="b"/>
                <a:pathLst>
                  <a:path w="7" h="18">
                    <a:moveTo>
                      <a:pt x="2" y="0"/>
                    </a:moveTo>
                    <a:cubicBezTo>
                      <a:pt x="1" y="0"/>
                      <a:pt x="1" y="0"/>
                      <a:pt x="1" y="1"/>
                    </a:cubicBezTo>
                    <a:cubicBezTo>
                      <a:pt x="0" y="7"/>
                      <a:pt x="2" y="14"/>
                      <a:pt x="7" y="18"/>
                    </a:cubicBezTo>
                    <a:cubicBezTo>
                      <a:pt x="7" y="16"/>
                      <a:pt x="7" y="15"/>
                      <a:pt x="7" y="13"/>
                    </a:cubicBezTo>
                    <a:cubicBezTo>
                      <a:pt x="4" y="10"/>
                      <a:pt x="3" y="5"/>
                      <a:pt x="2" y="1"/>
                    </a:cubicBezTo>
                    <a:cubicBezTo>
                      <a:pt x="2" y="0"/>
                      <a:pt x="2" y="0"/>
                      <a:pt x="2"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6" name="Freeform 711">
                <a:extLst>
                  <a:ext uri="{FF2B5EF4-FFF2-40B4-BE49-F238E27FC236}">
                    <a16:creationId xmlns:a16="http://schemas.microsoft.com/office/drawing/2014/main" id="{3337739D-D948-46C2-833B-4D912E012FC9}"/>
                  </a:ext>
                </a:extLst>
              </p:cNvPr>
              <p:cNvSpPr>
                <a:spLocks noEditPoints="1"/>
              </p:cNvSpPr>
              <p:nvPr/>
            </p:nvSpPr>
            <p:spPr bwMode="auto">
              <a:xfrm>
                <a:off x="1401" y="2240"/>
                <a:ext cx="178" cy="325"/>
              </a:xfrm>
              <a:custGeom>
                <a:avLst/>
                <a:gdLst>
                  <a:gd name="T0" fmla="*/ 8 w 75"/>
                  <a:gd name="T1" fmla="*/ 111 h 137"/>
                  <a:gd name="T2" fmla="*/ 5 w 75"/>
                  <a:gd name="T3" fmla="*/ 125 h 137"/>
                  <a:gd name="T4" fmla="*/ 0 w 75"/>
                  <a:gd name="T5" fmla="*/ 130 h 137"/>
                  <a:gd name="T6" fmla="*/ 4 w 75"/>
                  <a:gd name="T7" fmla="*/ 135 h 137"/>
                  <a:gd name="T8" fmla="*/ 5 w 75"/>
                  <a:gd name="T9" fmla="*/ 137 h 137"/>
                  <a:gd name="T10" fmla="*/ 5 w 75"/>
                  <a:gd name="T11" fmla="*/ 132 h 137"/>
                  <a:gd name="T12" fmla="*/ 6 w 75"/>
                  <a:gd name="T13" fmla="*/ 132 h 137"/>
                  <a:gd name="T14" fmla="*/ 25 w 75"/>
                  <a:gd name="T15" fmla="*/ 125 h 137"/>
                  <a:gd name="T16" fmla="*/ 24 w 75"/>
                  <a:gd name="T17" fmla="*/ 124 h 137"/>
                  <a:gd name="T18" fmla="*/ 21 w 75"/>
                  <a:gd name="T19" fmla="*/ 118 h 137"/>
                  <a:gd name="T20" fmla="*/ 20 w 75"/>
                  <a:gd name="T21" fmla="*/ 113 h 137"/>
                  <a:gd name="T22" fmla="*/ 17 w 75"/>
                  <a:gd name="T23" fmla="*/ 114 h 137"/>
                  <a:gd name="T24" fmla="*/ 10 w 75"/>
                  <a:gd name="T25" fmla="*/ 112 h 137"/>
                  <a:gd name="T26" fmla="*/ 8 w 75"/>
                  <a:gd name="T27" fmla="*/ 111 h 137"/>
                  <a:gd name="T28" fmla="*/ 8 w 75"/>
                  <a:gd name="T29" fmla="*/ 106 h 137"/>
                  <a:gd name="T30" fmla="*/ 8 w 75"/>
                  <a:gd name="T31" fmla="*/ 106 h 137"/>
                  <a:gd name="T32" fmla="*/ 10 w 75"/>
                  <a:gd name="T33" fmla="*/ 108 h 137"/>
                  <a:gd name="T34" fmla="*/ 18 w 75"/>
                  <a:gd name="T35" fmla="*/ 110 h 137"/>
                  <a:gd name="T36" fmla="*/ 19 w 75"/>
                  <a:gd name="T37" fmla="*/ 110 h 137"/>
                  <a:gd name="T38" fmla="*/ 18 w 75"/>
                  <a:gd name="T39" fmla="*/ 108 h 137"/>
                  <a:gd name="T40" fmla="*/ 18 w 75"/>
                  <a:gd name="T41" fmla="*/ 108 h 137"/>
                  <a:gd name="T42" fmla="*/ 8 w 75"/>
                  <a:gd name="T43" fmla="*/ 106 h 137"/>
                  <a:gd name="T44" fmla="*/ 37 w 75"/>
                  <a:gd name="T45" fmla="*/ 26 h 137"/>
                  <a:gd name="T46" fmla="*/ 32 w 75"/>
                  <a:gd name="T47" fmla="*/ 28 h 137"/>
                  <a:gd name="T48" fmla="*/ 35 w 75"/>
                  <a:gd name="T49" fmla="*/ 29 h 137"/>
                  <a:gd name="T50" fmla="*/ 37 w 75"/>
                  <a:gd name="T51" fmla="*/ 26 h 137"/>
                  <a:gd name="T52" fmla="*/ 75 w 75"/>
                  <a:gd name="T53" fmla="*/ 0 h 137"/>
                  <a:gd name="T54" fmla="*/ 70 w 75"/>
                  <a:gd name="T55" fmla="*/ 4 h 137"/>
                  <a:gd name="T56" fmla="*/ 68 w 75"/>
                  <a:gd name="T57" fmla="*/ 5 h 137"/>
                  <a:gd name="T58" fmla="*/ 67 w 75"/>
                  <a:gd name="T59" fmla="*/ 6 h 137"/>
                  <a:gd name="T60" fmla="*/ 67 w 75"/>
                  <a:gd name="T61" fmla="*/ 6 h 137"/>
                  <a:gd name="T62" fmla="*/ 66 w 75"/>
                  <a:gd name="T63" fmla="*/ 7 h 137"/>
                  <a:gd name="T64" fmla="*/ 63 w 75"/>
                  <a:gd name="T65" fmla="*/ 9 h 137"/>
                  <a:gd name="T66" fmla="*/ 58 w 75"/>
                  <a:gd name="T67" fmla="*/ 12 h 137"/>
                  <a:gd name="T68" fmla="*/ 58 w 75"/>
                  <a:gd name="T69" fmla="*/ 12 h 137"/>
                  <a:gd name="T70" fmla="*/ 68 w 75"/>
                  <a:gd name="T71" fmla="*/ 15 h 137"/>
                  <a:gd name="T72" fmla="*/ 75 w 75"/>
                  <a:gd name="T7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 h="137">
                    <a:moveTo>
                      <a:pt x="8" y="111"/>
                    </a:moveTo>
                    <a:cubicBezTo>
                      <a:pt x="8" y="116"/>
                      <a:pt x="7" y="120"/>
                      <a:pt x="5" y="125"/>
                    </a:cubicBezTo>
                    <a:cubicBezTo>
                      <a:pt x="3" y="127"/>
                      <a:pt x="2" y="129"/>
                      <a:pt x="0" y="130"/>
                    </a:cubicBezTo>
                    <a:cubicBezTo>
                      <a:pt x="1" y="132"/>
                      <a:pt x="2" y="134"/>
                      <a:pt x="4" y="135"/>
                    </a:cubicBezTo>
                    <a:cubicBezTo>
                      <a:pt x="4" y="136"/>
                      <a:pt x="5" y="136"/>
                      <a:pt x="5" y="137"/>
                    </a:cubicBezTo>
                    <a:cubicBezTo>
                      <a:pt x="6" y="135"/>
                      <a:pt x="5" y="133"/>
                      <a:pt x="5" y="132"/>
                    </a:cubicBezTo>
                    <a:cubicBezTo>
                      <a:pt x="6" y="132"/>
                      <a:pt x="6" y="132"/>
                      <a:pt x="6" y="132"/>
                    </a:cubicBezTo>
                    <a:cubicBezTo>
                      <a:pt x="13" y="131"/>
                      <a:pt x="19" y="129"/>
                      <a:pt x="25" y="125"/>
                    </a:cubicBezTo>
                    <a:cubicBezTo>
                      <a:pt x="24" y="124"/>
                      <a:pt x="24" y="124"/>
                      <a:pt x="24" y="124"/>
                    </a:cubicBezTo>
                    <a:cubicBezTo>
                      <a:pt x="21" y="118"/>
                      <a:pt x="21" y="118"/>
                      <a:pt x="21" y="118"/>
                    </a:cubicBezTo>
                    <a:cubicBezTo>
                      <a:pt x="20" y="113"/>
                      <a:pt x="20" y="113"/>
                      <a:pt x="20" y="113"/>
                    </a:cubicBezTo>
                    <a:cubicBezTo>
                      <a:pt x="19" y="114"/>
                      <a:pt x="18" y="114"/>
                      <a:pt x="17" y="114"/>
                    </a:cubicBezTo>
                    <a:cubicBezTo>
                      <a:pt x="15" y="114"/>
                      <a:pt x="12" y="113"/>
                      <a:pt x="10" y="112"/>
                    </a:cubicBezTo>
                    <a:cubicBezTo>
                      <a:pt x="9" y="111"/>
                      <a:pt x="9" y="111"/>
                      <a:pt x="8" y="111"/>
                    </a:cubicBezTo>
                    <a:moveTo>
                      <a:pt x="8" y="106"/>
                    </a:moveTo>
                    <a:cubicBezTo>
                      <a:pt x="8" y="106"/>
                      <a:pt x="8" y="106"/>
                      <a:pt x="8" y="106"/>
                    </a:cubicBezTo>
                    <a:cubicBezTo>
                      <a:pt x="9" y="107"/>
                      <a:pt x="10" y="108"/>
                      <a:pt x="10" y="108"/>
                    </a:cubicBezTo>
                    <a:cubicBezTo>
                      <a:pt x="13" y="110"/>
                      <a:pt x="15" y="110"/>
                      <a:pt x="18" y="110"/>
                    </a:cubicBezTo>
                    <a:cubicBezTo>
                      <a:pt x="18" y="110"/>
                      <a:pt x="18" y="110"/>
                      <a:pt x="19" y="110"/>
                    </a:cubicBezTo>
                    <a:cubicBezTo>
                      <a:pt x="18" y="108"/>
                      <a:pt x="18" y="108"/>
                      <a:pt x="18" y="108"/>
                    </a:cubicBezTo>
                    <a:cubicBezTo>
                      <a:pt x="18" y="108"/>
                      <a:pt x="18" y="108"/>
                      <a:pt x="18" y="108"/>
                    </a:cubicBezTo>
                    <a:cubicBezTo>
                      <a:pt x="14" y="108"/>
                      <a:pt x="11" y="107"/>
                      <a:pt x="8" y="106"/>
                    </a:cubicBezTo>
                    <a:moveTo>
                      <a:pt x="37" y="26"/>
                    </a:moveTo>
                    <a:cubicBezTo>
                      <a:pt x="35" y="27"/>
                      <a:pt x="34" y="28"/>
                      <a:pt x="32" y="28"/>
                    </a:cubicBezTo>
                    <a:cubicBezTo>
                      <a:pt x="33" y="29"/>
                      <a:pt x="34" y="29"/>
                      <a:pt x="35" y="29"/>
                    </a:cubicBezTo>
                    <a:cubicBezTo>
                      <a:pt x="35" y="28"/>
                      <a:pt x="36" y="27"/>
                      <a:pt x="37" y="26"/>
                    </a:cubicBezTo>
                    <a:moveTo>
                      <a:pt x="75" y="0"/>
                    </a:moveTo>
                    <a:cubicBezTo>
                      <a:pt x="70" y="4"/>
                      <a:pt x="70" y="4"/>
                      <a:pt x="70" y="4"/>
                    </a:cubicBezTo>
                    <a:cubicBezTo>
                      <a:pt x="68" y="5"/>
                      <a:pt x="68" y="5"/>
                      <a:pt x="68" y="5"/>
                    </a:cubicBezTo>
                    <a:cubicBezTo>
                      <a:pt x="67" y="6"/>
                      <a:pt x="67" y="6"/>
                      <a:pt x="67" y="6"/>
                    </a:cubicBezTo>
                    <a:cubicBezTo>
                      <a:pt x="67" y="6"/>
                      <a:pt x="67" y="6"/>
                      <a:pt x="67" y="6"/>
                    </a:cubicBezTo>
                    <a:cubicBezTo>
                      <a:pt x="66" y="7"/>
                      <a:pt x="66" y="7"/>
                      <a:pt x="66" y="7"/>
                    </a:cubicBezTo>
                    <a:cubicBezTo>
                      <a:pt x="63" y="9"/>
                      <a:pt x="63" y="9"/>
                      <a:pt x="63" y="9"/>
                    </a:cubicBezTo>
                    <a:cubicBezTo>
                      <a:pt x="58" y="12"/>
                      <a:pt x="58" y="12"/>
                      <a:pt x="58" y="12"/>
                    </a:cubicBezTo>
                    <a:cubicBezTo>
                      <a:pt x="58" y="12"/>
                      <a:pt x="58" y="12"/>
                      <a:pt x="58" y="12"/>
                    </a:cubicBezTo>
                    <a:cubicBezTo>
                      <a:pt x="61" y="12"/>
                      <a:pt x="65" y="13"/>
                      <a:pt x="68" y="15"/>
                    </a:cubicBezTo>
                    <a:cubicBezTo>
                      <a:pt x="68" y="10"/>
                      <a:pt x="71" y="5"/>
                      <a:pt x="75"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7" name="Freeform 712">
                <a:extLst>
                  <a:ext uri="{FF2B5EF4-FFF2-40B4-BE49-F238E27FC236}">
                    <a16:creationId xmlns:a16="http://schemas.microsoft.com/office/drawing/2014/main" id="{69C3220C-27B9-434E-8B7D-C6FB79CDB955}"/>
                  </a:ext>
                </a:extLst>
              </p:cNvPr>
              <p:cNvSpPr>
                <a:spLocks/>
              </p:cNvSpPr>
              <p:nvPr/>
            </p:nvSpPr>
            <p:spPr bwMode="auto">
              <a:xfrm>
                <a:off x="1410" y="2561"/>
                <a:ext cx="3" cy="7"/>
              </a:xfrm>
              <a:custGeom>
                <a:avLst/>
                <a:gdLst>
                  <a:gd name="T0" fmla="*/ 0 w 1"/>
                  <a:gd name="T1" fmla="*/ 0 h 3"/>
                  <a:gd name="T2" fmla="*/ 1 w 1"/>
                  <a:gd name="T3" fmla="*/ 2 h 3"/>
                  <a:gd name="T4" fmla="*/ 1 w 1"/>
                  <a:gd name="T5" fmla="*/ 3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1" y="2"/>
                    </a:cubicBezTo>
                    <a:cubicBezTo>
                      <a:pt x="1" y="3"/>
                      <a:pt x="1" y="3"/>
                      <a:pt x="1" y="3"/>
                    </a:cubicBezTo>
                    <a:cubicBezTo>
                      <a:pt x="1" y="2"/>
                      <a:pt x="1" y="2"/>
                      <a:pt x="1" y="2"/>
                    </a:cubicBezTo>
                    <a:cubicBezTo>
                      <a:pt x="1" y="1"/>
                      <a:pt x="0" y="1"/>
                      <a:pt x="0"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8" name="Freeform 713">
                <a:extLst>
                  <a:ext uri="{FF2B5EF4-FFF2-40B4-BE49-F238E27FC236}">
                    <a16:creationId xmlns:a16="http://schemas.microsoft.com/office/drawing/2014/main" id="{D6995FF9-5DA1-488B-BE1E-80BE31A2D64D}"/>
                  </a:ext>
                </a:extLst>
              </p:cNvPr>
              <p:cNvSpPr>
                <a:spLocks/>
              </p:cNvSpPr>
              <p:nvPr/>
            </p:nvSpPr>
            <p:spPr bwMode="auto">
              <a:xfrm>
                <a:off x="1420" y="2492"/>
                <a:ext cx="28" cy="19"/>
              </a:xfrm>
              <a:custGeom>
                <a:avLst/>
                <a:gdLst>
                  <a:gd name="T0" fmla="*/ 0 w 12"/>
                  <a:gd name="T1" fmla="*/ 0 h 8"/>
                  <a:gd name="T2" fmla="*/ 0 w 12"/>
                  <a:gd name="T3" fmla="*/ 5 h 8"/>
                  <a:gd name="T4" fmla="*/ 2 w 12"/>
                  <a:gd name="T5" fmla="*/ 6 h 8"/>
                  <a:gd name="T6" fmla="*/ 9 w 12"/>
                  <a:gd name="T7" fmla="*/ 8 h 8"/>
                  <a:gd name="T8" fmla="*/ 12 w 12"/>
                  <a:gd name="T9" fmla="*/ 7 h 8"/>
                  <a:gd name="T10" fmla="*/ 11 w 12"/>
                  <a:gd name="T11" fmla="*/ 6 h 8"/>
                  <a:gd name="T12" fmla="*/ 11 w 12"/>
                  <a:gd name="T13" fmla="*/ 4 h 8"/>
                  <a:gd name="T14" fmla="*/ 10 w 12"/>
                  <a:gd name="T15" fmla="*/ 4 h 8"/>
                  <a:gd name="T16" fmla="*/ 2 w 12"/>
                  <a:gd name="T17" fmla="*/ 2 h 8"/>
                  <a:gd name="T18" fmla="*/ 0 w 12"/>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8">
                    <a:moveTo>
                      <a:pt x="0" y="0"/>
                    </a:moveTo>
                    <a:cubicBezTo>
                      <a:pt x="0" y="2"/>
                      <a:pt x="0" y="3"/>
                      <a:pt x="0" y="5"/>
                    </a:cubicBezTo>
                    <a:cubicBezTo>
                      <a:pt x="1" y="5"/>
                      <a:pt x="1" y="5"/>
                      <a:pt x="2" y="6"/>
                    </a:cubicBezTo>
                    <a:cubicBezTo>
                      <a:pt x="4" y="7"/>
                      <a:pt x="7" y="8"/>
                      <a:pt x="9" y="8"/>
                    </a:cubicBezTo>
                    <a:cubicBezTo>
                      <a:pt x="10" y="8"/>
                      <a:pt x="11" y="8"/>
                      <a:pt x="12" y="7"/>
                    </a:cubicBezTo>
                    <a:cubicBezTo>
                      <a:pt x="11" y="6"/>
                      <a:pt x="11" y="6"/>
                      <a:pt x="11" y="6"/>
                    </a:cubicBezTo>
                    <a:cubicBezTo>
                      <a:pt x="11" y="4"/>
                      <a:pt x="11" y="4"/>
                      <a:pt x="11" y="4"/>
                    </a:cubicBezTo>
                    <a:cubicBezTo>
                      <a:pt x="10" y="4"/>
                      <a:pt x="10" y="4"/>
                      <a:pt x="10" y="4"/>
                    </a:cubicBezTo>
                    <a:cubicBezTo>
                      <a:pt x="7" y="4"/>
                      <a:pt x="5" y="4"/>
                      <a:pt x="2" y="2"/>
                    </a:cubicBezTo>
                    <a:cubicBezTo>
                      <a:pt x="2" y="2"/>
                      <a:pt x="1" y="1"/>
                      <a:pt x="0"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9" name="Freeform 714">
                <a:extLst>
                  <a:ext uri="{FF2B5EF4-FFF2-40B4-BE49-F238E27FC236}">
                    <a16:creationId xmlns:a16="http://schemas.microsoft.com/office/drawing/2014/main" id="{84C38EBE-441D-470D-AFE3-B0DCA7BAD432}"/>
                  </a:ext>
                </a:extLst>
              </p:cNvPr>
              <p:cNvSpPr>
                <a:spLocks noEditPoints="1"/>
              </p:cNvSpPr>
              <p:nvPr/>
            </p:nvSpPr>
            <p:spPr bwMode="auto">
              <a:xfrm>
                <a:off x="1413" y="2537"/>
                <a:ext cx="78" cy="55"/>
              </a:xfrm>
              <a:custGeom>
                <a:avLst/>
                <a:gdLst>
                  <a:gd name="T0" fmla="*/ 3 w 33"/>
                  <a:gd name="T1" fmla="*/ 16 h 23"/>
                  <a:gd name="T2" fmla="*/ 7 w 33"/>
                  <a:gd name="T3" fmla="*/ 23 h 23"/>
                  <a:gd name="T4" fmla="*/ 8 w 33"/>
                  <a:gd name="T5" fmla="*/ 19 h 23"/>
                  <a:gd name="T6" fmla="*/ 9 w 33"/>
                  <a:gd name="T7" fmla="*/ 18 h 23"/>
                  <a:gd name="T8" fmla="*/ 3 w 33"/>
                  <a:gd name="T9" fmla="*/ 16 h 23"/>
                  <a:gd name="T10" fmla="*/ 26 w 33"/>
                  <a:gd name="T11" fmla="*/ 10 h 23"/>
                  <a:gd name="T12" fmla="*/ 26 w 33"/>
                  <a:gd name="T13" fmla="*/ 11 h 23"/>
                  <a:gd name="T14" fmla="*/ 12 w 33"/>
                  <a:gd name="T15" fmla="*/ 19 h 23"/>
                  <a:gd name="T16" fmla="*/ 12 w 33"/>
                  <a:gd name="T17" fmla="*/ 19 h 23"/>
                  <a:gd name="T18" fmla="*/ 26 w 33"/>
                  <a:gd name="T19" fmla="*/ 22 h 23"/>
                  <a:gd name="T20" fmla="*/ 33 w 33"/>
                  <a:gd name="T21" fmla="*/ 21 h 23"/>
                  <a:gd name="T22" fmla="*/ 32 w 33"/>
                  <a:gd name="T23" fmla="*/ 20 h 23"/>
                  <a:gd name="T24" fmla="*/ 31 w 33"/>
                  <a:gd name="T25" fmla="*/ 19 h 23"/>
                  <a:gd name="T26" fmla="*/ 30 w 33"/>
                  <a:gd name="T27" fmla="*/ 17 h 23"/>
                  <a:gd name="T28" fmla="*/ 29 w 33"/>
                  <a:gd name="T29" fmla="*/ 14 h 23"/>
                  <a:gd name="T30" fmla="*/ 26 w 33"/>
                  <a:gd name="T31" fmla="*/ 10 h 23"/>
                  <a:gd name="T32" fmla="*/ 20 w 33"/>
                  <a:gd name="T33" fmla="*/ 0 h 23"/>
                  <a:gd name="T34" fmla="*/ 1 w 33"/>
                  <a:gd name="T35" fmla="*/ 7 h 23"/>
                  <a:gd name="T36" fmla="*/ 0 w 33"/>
                  <a:gd name="T37" fmla="*/ 7 h 23"/>
                  <a:gd name="T38" fmla="*/ 0 w 33"/>
                  <a:gd name="T39" fmla="*/ 12 h 23"/>
                  <a:gd name="T40" fmla="*/ 10 w 33"/>
                  <a:gd name="T41" fmla="*/ 16 h 23"/>
                  <a:gd name="T42" fmla="*/ 11 w 33"/>
                  <a:gd name="T43" fmla="*/ 16 h 23"/>
                  <a:gd name="T44" fmla="*/ 26 w 33"/>
                  <a:gd name="T45" fmla="*/ 10 h 23"/>
                  <a:gd name="T46" fmla="*/ 26 w 33"/>
                  <a:gd name="T47" fmla="*/ 10 h 23"/>
                  <a:gd name="T48" fmla="*/ 26 w 33"/>
                  <a:gd name="T49" fmla="*/ 10 h 23"/>
                  <a:gd name="T50" fmla="*/ 25 w 33"/>
                  <a:gd name="T51" fmla="*/ 9 h 23"/>
                  <a:gd name="T52" fmla="*/ 24 w 33"/>
                  <a:gd name="T53" fmla="*/ 6 h 23"/>
                  <a:gd name="T54" fmla="*/ 23 w 33"/>
                  <a:gd name="T55" fmla="*/ 5 h 23"/>
                  <a:gd name="T56" fmla="*/ 22 w 33"/>
                  <a:gd name="T57" fmla="*/ 4 h 23"/>
                  <a:gd name="T58" fmla="*/ 20 w 33"/>
                  <a:gd name="T5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3" h="23">
                    <a:moveTo>
                      <a:pt x="3" y="16"/>
                    </a:moveTo>
                    <a:cubicBezTo>
                      <a:pt x="7" y="23"/>
                      <a:pt x="7" y="23"/>
                      <a:pt x="7" y="23"/>
                    </a:cubicBezTo>
                    <a:cubicBezTo>
                      <a:pt x="8" y="21"/>
                      <a:pt x="8" y="20"/>
                      <a:pt x="8" y="19"/>
                    </a:cubicBezTo>
                    <a:cubicBezTo>
                      <a:pt x="9" y="18"/>
                      <a:pt x="9" y="18"/>
                      <a:pt x="9" y="18"/>
                    </a:cubicBezTo>
                    <a:cubicBezTo>
                      <a:pt x="6" y="18"/>
                      <a:pt x="4" y="17"/>
                      <a:pt x="3" y="16"/>
                    </a:cubicBezTo>
                    <a:moveTo>
                      <a:pt x="26" y="10"/>
                    </a:moveTo>
                    <a:cubicBezTo>
                      <a:pt x="26" y="11"/>
                      <a:pt x="26" y="11"/>
                      <a:pt x="26" y="11"/>
                    </a:cubicBezTo>
                    <a:cubicBezTo>
                      <a:pt x="22" y="16"/>
                      <a:pt x="17" y="19"/>
                      <a:pt x="12" y="19"/>
                    </a:cubicBezTo>
                    <a:cubicBezTo>
                      <a:pt x="12" y="19"/>
                      <a:pt x="12" y="19"/>
                      <a:pt x="12" y="19"/>
                    </a:cubicBezTo>
                    <a:cubicBezTo>
                      <a:pt x="16" y="21"/>
                      <a:pt x="21" y="22"/>
                      <a:pt x="26" y="22"/>
                    </a:cubicBezTo>
                    <a:cubicBezTo>
                      <a:pt x="29" y="22"/>
                      <a:pt x="31" y="22"/>
                      <a:pt x="33" y="21"/>
                    </a:cubicBezTo>
                    <a:cubicBezTo>
                      <a:pt x="32" y="20"/>
                      <a:pt x="32" y="20"/>
                      <a:pt x="32" y="20"/>
                    </a:cubicBezTo>
                    <a:cubicBezTo>
                      <a:pt x="31" y="19"/>
                      <a:pt x="31" y="19"/>
                      <a:pt x="31" y="19"/>
                    </a:cubicBezTo>
                    <a:cubicBezTo>
                      <a:pt x="30" y="17"/>
                      <a:pt x="30" y="17"/>
                      <a:pt x="30" y="17"/>
                    </a:cubicBezTo>
                    <a:cubicBezTo>
                      <a:pt x="29" y="14"/>
                      <a:pt x="29" y="14"/>
                      <a:pt x="29" y="14"/>
                    </a:cubicBezTo>
                    <a:cubicBezTo>
                      <a:pt x="26" y="10"/>
                      <a:pt x="26" y="10"/>
                      <a:pt x="26" y="10"/>
                    </a:cubicBezTo>
                    <a:moveTo>
                      <a:pt x="20" y="0"/>
                    </a:moveTo>
                    <a:cubicBezTo>
                      <a:pt x="14" y="4"/>
                      <a:pt x="8" y="6"/>
                      <a:pt x="1" y="7"/>
                    </a:cubicBezTo>
                    <a:cubicBezTo>
                      <a:pt x="0" y="7"/>
                      <a:pt x="0" y="7"/>
                      <a:pt x="0" y="7"/>
                    </a:cubicBezTo>
                    <a:cubicBezTo>
                      <a:pt x="0" y="8"/>
                      <a:pt x="1" y="10"/>
                      <a:pt x="0" y="12"/>
                    </a:cubicBezTo>
                    <a:cubicBezTo>
                      <a:pt x="3" y="14"/>
                      <a:pt x="7" y="15"/>
                      <a:pt x="10" y="16"/>
                    </a:cubicBezTo>
                    <a:cubicBezTo>
                      <a:pt x="10" y="16"/>
                      <a:pt x="11" y="16"/>
                      <a:pt x="11" y="16"/>
                    </a:cubicBezTo>
                    <a:cubicBezTo>
                      <a:pt x="16" y="16"/>
                      <a:pt x="22" y="13"/>
                      <a:pt x="26" y="10"/>
                    </a:cubicBezTo>
                    <a:cubicBezTo>
                      <a:pt x="26" y="10"/>
                      <a:pt x="26" y="10"/>
                      <a:pt x="26" y="10"/>
                    </a:cubicBezTo>
                    <a:cubicBezTo>
                      <a:pt x="26" y="10"/>
                      <a:pt x="26" y="10"/>
                      <a:pt x="26" y="10"/>
                    </a:cubicBezTo>
                    <a:cubicBezTo>
                      <a:pt x="25" y="9"/>
                      <a:pt x="25" y="9"/>
                      <a:pt x="25" y="9"/>
                    </a:cubicBezTo>
                    <a:cubicBezTo>
                      <a:pt x="24" y="6"/>
                      <a:pt x="24" y="6"/>
                      <a:pt x="24" y="6"/>
                    </a:cubicBezTo>
                    <a:cubicBezTo>
                      <a:pt x="23" y="5"/>
                      <a:pt x="23" y="5"/>
                      <a:pt x="23" y="5"/>
                    </a:cubicBezTo>
                    <a:cubicBezTo>
                      <a:pt x="22" y="4"/>
                      <a:pt x="22" y="4"/>
                      <a:pt x="22" y="4"/>
                    </a:cubicBezTo>
                    <a:cubicBezTo>
                      <a:pt x="20" y="0"/>
                      <a:pt x="20" y="0"/>
                      <a:pt x="20"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0" name="Freeform 715">
                <a:extLst>
                  <a:ext uri="{FF2B5EF4-FFF2-40B4-BE49-F238E27FC236}">
                    <a16:creationId xmlns:a16="http://schemas.microsoft.com/office/drawing/2014/main" id="{0ABE7AF1-9FC0-4B18-A281-8E5B2E20CD6D}"/>
                  </a:ext>
                </a:extLst>
              </p:cNvPr>
              <p:cNvSpPr>
                <a:spLocks/>
              </p:cNvSpPr>
              <p:nvPr/>
            </p:nvSpPr>
            <p:spPr bwMode="auto">
              <a:xfrm>
                <a:off x="1429" y="2580"/>
                <a:ext cx="65" cy="14"/>
              </a:xfrm>
              <a:custGeom>
                <a:avLst/>
                <a:gdLst>
                  <a:gd name="T0" fmla="*/ 2 w 27"/>
                  <a:gd name="T1" fmla="*/ 0 h 6"/>
                  <a:gd name="T2" fmla="*/ 1 w 27"/>
                  <a:gd name="T3" fmla="*/ 1 h 6"/>
                  <a:gd name="T4" fmla="*/ 0 w 27"/>
                  <a:gd name="T5" fmla="*/ 5 h 6"/>
                  <a:gd name="T6" fmla="*/ 1 w 27"/>
                  <a:gd name="T7" fmla="*/ 6 h 6"/>
                  <a:gd name="T8" fmla="*/ 3 w 27"/>
                  <a:gd name="T9" fmla="*/ 1 h 6"/>
                  <a:gd name="T10" fmla="*/ 19 w 27"/>
                  <a:gd name="T11" fmla="*/ 5 h 6"/>
                  <a:gd name="T12" fmla="*/ 27 w 27"/>
                  <a:gd name="T13" fmla="*/ 4 h 6"/>
                  <a:gd name="T14" fmla="*/ 26 w 27"/>
                  <a:gd name="T15" fmla="*/ 3 h 6"/>
                  <a:gd name="T16" fmla="*/ 19 w 27"/>
                  <a:gd name="T17" fmla="*/ 4 h 6"/>
                  <a:gd name="T18" fmla="*/ 5 w 27"/>
                  <a:gd name="T19" fmla="*/ 1 h 6"/>
                  <a:gd name="T20" fmla="*/ 2 w 27"/>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6">
                    <a:moveTo>
                      <a:pt x="2" y="0"/>
                    </a:moveTo>
                    <a:cubicBezTo>
                      <a:pt x="1" y="1"/>
                      <a:pt x="1" y="1"/>
                      <a:pt x="1" y="1"/>
                    </a:cubicBezTo>
                    <a:cubicBezTo>
                      <a:pt x="1" y="2"/>
                      <a:pt x="1" y="3"/>
                      <a:pt x="0" y="5"/>
                    </a:cubicBezTo>
                    <a:cubicBezTo>
                      <a:pt x="1" y="6"/>
                      <a:pt x="1" y="6"/>
                      <a:pt x="1" y="6"/>
                    </a:cubicBezTo>
                    <a:cubicBezTo>
                      <a:pt x="2" y="4"/>
                      <a:pt x="2" y="3"/>
                      <a:pt x="3" y="1"/>
                    </a:cubicBezTo>
                    <a:cubicBezTo>
                      <a:pt x="8" y="4"/>
                      <a:pt x="14" y="5"/>
                      <a:pt x="19" y="5"/>
                    </a:cubicBezTo>
                    <a:cubicBezTo>
                      <a:pt x="22" y="5"/>
                      <a:pt x="24" y="5"/>
                      <a:pt x="27" y="4"/>
                    </a:cubicBezTo>
                    <a:cubicBezTo>
                      <a:pt x="26" y="3"/>
                      <a:pt x="26" y="3"/>
                      <a:pt x="26" y="3"/>
                    </a:cubicBezTo>
                    <a:cubicBezTo>
                      <a:pt x="24" y="4"/>
                      <a:pt x="22" y="4"/>
                      <a:pt x="19" y="4"/>
                    </a:cubicBezTo>
                    <a:cubicBezTo>
                      <a:pt x="14" y="4"/>
                      <a:pt x="9" y="3"/>
                      <a:pt x="5" y="1"/>
                    </a:cubicBezTo>
                    <a:cubicBezTo>
                      <a:pt x="4" y="1"/>
                      <a:pt x="3" y="0"/>
                      <a:pt x="2"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1" name="Freeform 716">
                <a:extLst>
                  <a:ext uri="{FF2B5EF4-FFF2-40B4-BE49-F238E27FC236}">
                    <a16:creationId xmlns:a16="http://schemas.microsoft.com/office/drawing/2014/main" id="{E813A92A-3F43-48EB-931B-55B3CFE8D5DA}"/>
                  </a:ext>
                </a:extLst>
              </p:cNvPr>
              <p:cNvSpPr>
                <a:spLocks/>
              </p:cNvSpPr>
              <p:nvPr/>
            </p:nvSpPr>
            <p:spPr bwMode="auto">
              <a:xfrm>
                <a:off x="1413" y="2561"/>
                <a:ext cx="62" cy="21"/>
              </a:xfrm>
              <a:custGeom>
                <a:avLst/>
                <a:gdLst>
                  <a:gd name="T0" fmla="*/ 26 w 26"/>
                  <a:gd name="T1" fmla="*/ 0 h 9"/>
                  <a:gd name="T2" fmla="*/ 26 w 26"/>
                  <a:gd name="T3" fmla="*/ 0 h 9"/>
                  <a:gd name="T4" fmla="*/ 11 w 26"/>
                  <a:gd name="T5" fmla="*/ 6 h 9"/>
                  <a:gd name="T6" fmla="*/ 10 w 26"/>
                  <a:gd name="T7" fmla="*/ 6 h 9"/>
                  <a:gd name="T8" fmla="*/ 0 w 26"/>
                  <a:gd name="T9" fmla="*/ 2 h 9"/>
                  <a:gd name="T10" fmla="*/ 0 w 26"/>
                  <a:gd name="T11" fmla="*/ 3 h 9"/>
                  <a:gd name="T12" fmla="*/ 3 w 26"/>
                  <a:gd name="T13" fmla="*/ 6 h 9"/>
                  <a:gd name="T14" fmla="*/ 9 w 26"/>
                  <a:gd name="T15" fmla="*/ 8 h 9"/>
                  <a:gd name="T16" fmla="*/ 12 w 26"/>
                  <a:gd name="T17" fmla="*/ 9 h 9"/>
                  <a:gd name="T18" fmla="*/ 12 w 26"/>
                  <a:gd name="T19" fmla="*/ 9 h 9"/>
                  <a:gd name="T20" fmla="*/ 26 w 26"/>
                  <a:gd name="T21" fmla="*/ 1 h 9"/>
                  <a:gd name="T22" fmla="*/ 26 w 26"/>
                  <a:gd name="T23" fmla="*/ 0 h 9"/>
                  <a:gd name="T24" fmla="*/ 26 w 26"/>
                  <a:gd name="T25" fmla="*/ 0 h 9"/>
                  <a:gd name="T26" fmla="*/ 26 w 26"/>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9">
                    <a:moveTo>
                      <a:pt x="26" y="0"/>
                    </a:moveTo>
                    <a:cubicBezTo>
                      <a:pt x="26" y="0"/>
                      <a:pt x="26" y="0"/>
                      <a:pt x="26" y="0"/>
                    </a:cubicBezTo>
                    <a:cubicBezTo>
                      <a:pt x="22" y="3"/>
                      <a:pt x="16" y="6"/>
                      <a:pt x="11" y="6"/>
                    </a:cubicBezTo>
                    <a:cubicBezTo>
                      <a:pt x="11" y="6"/>
                      <a:pt x="10" y="6"/>
                      <a:pt x="10" y="6"/>
                    </a:cubicBezTo>
                    <a:cubicBezTo>
                      <a:pt x="7" y="5"/>
                      <a:pt x="3" y="4"/>
                      <a:pt x="0" y="2"/>
                    </a:cubicBezTo>
                    <a:cubicBezTo>
                      <a:pt x="0" y="2"/>
                      <a:pt x="0" y="2"/>
                      <a:pt x="0" y="3"/>
                    </a:cubicBezTo>
                    <a:cubicBezTo>
                      <a:pt x="3" y="6"/>
                      <a:pt x="3" y="6"/>
                      <a:pt x="3" y="6"/>
                    </a:cubicBezTo>
                    <a:cubicBezTo>
                      <a:pt x="4" y="7"/>
                      <a:pt x="6" y="8"/>
                      <a:pt x="9" y="8"/>
                    </a:cubicBezTo>
                    <a:cubicBezTo>
                      <a:pt x="10" y="8"/>
                      <a:pt x="11" y="9"/>
                      <a:pt x="12" y="9"/>
                    </a:cubicBezTo>
                    <a:cubicBezTo>
                      <a:pt x="12" y="9"/>
                      <a:pt x="12" y="9"/>
                      <a:pt x="12" y="9"/>
                    </a:cubicBezTo>
                    <a:cubicBezTo>
                      <a:pt x="17" y="9"/>
                      <a:pt x="22" y="6"/>
                      <a:pt x="26" y="1"/>
                    </a:cubicBezTo>
                    <a:cubicBezTo>
                      <a:pt x="26" y="1"/>
                      <a:pt x="26" y="1"/>
                      <a:pt x="26" y="0"/>
                    </a:cubicBezTo>
                    <a:cubicBezTo>
                      <a:pt x="26" y="0"/>
                      <a:pt x="26" y="0"/>
                      <a:pt x="26" y="0"/>
                    </a:cubicBezTo>
                    <a:cubicBezTo>
                      <a:pt x="26" y="0"/>
                      <a:pt x="26" y="0"/>
                      <a:pt x="26"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2" name="Freeform 717">
                <a:extLst>
                  <a:ext uri="{FF2B5EF4-FFF2-40B4-BE49-F238E27FC236}">
                    <a16:creationId xmlns:a16="http://schemas.microsoft.com/office/drawing/2014/main" id="{DE4CE918-5BC7-477E-97C5-F73B67C45645}"/>
                  </a:ext>
                </a:extLst>
              </p:cNvPr>
              <p:cNvSpPr>
                <a:spLocks noEditPoints="1"/>
              </p:cNvSpPr>
              <p:nvPr/>
            </p:nvSpPr>
            <p:spPr bwMode="auto">
              <a:xfrm>
                <a:off x="1817" y="2363"/>
                <a:ext cx="330" cy="316"/>
              </a:xfrm>
              <a:custGeom>
                <a:avLst/>
                <a:gdLst>
                  <a:gd name="T0" fmla="*/ 8 w 139"/>
                  <a:gd name="T1" fmla="*/ 56 h 133"/>
                  <a:gd name="T2" fmla="*/ 15 w 139"/>
                  <a:gd name="T3" fmla="*/ 25 h 133"/>
                  <a:gd name="T4" fmla="*/ 2 w 139"/>
                  <a:gd name="T5" fmla="*/ 38 h 133"/>
                  <a:gd name="T6" fmla="*/ 7 w 139"/>
                  <a:gd name="T7" fmla="*/ 43 h 133"/>
                  <a:gd name="T8" fmla="*/ 9 w 139"/>
                  <a:gd name="T9" fmla="*/ 47 h 133"/>
                  <a:gd name="T10" fmla="*/ 9 w 139"/>
                  <a:gd name="T11" fmla="*/ 50 h 133"/>
                  <a:gd name="T12" fmla="*/ 9 w 139"/>
                  <a:gd name="T13" fmla="*/ 53 h 133"/>
                  <a:gd name="T14" fmla="*/ 8 w 139"/>
                  <a:gd name="T15" fmla="*/ 56 h 133"/>
                  <a:gd name="T16" fmla="*/ 9 w 139"/>
                  <a:gd name="T17" fmla="*/ 60 h 133"/>
                  <a:gd name="T18" fmla="*/ 13 w 139"/>
                  <a:gd name="T19" fmla="*/ 61 h 133"/>
                  <a:gd name="T20" fmla="*/ 20 w 139"/>
                  <a:gd name="T21" fmla="*/ 63 h 133"/>
                  <a:gd name="T22" fmla="*/ 25 w 139"/>
                  <a:gd name="T23" fmla="*/ 66 h 133"/>
                  <a:gd name="T24" fmla="*/ 34 w 139"/>
                  <a:gd name="T25" fmla="*/ 65 h 133"/>
                  <a:gd name="T26" fmla="*/ 36 w 139"/>
                  <a:gd name="T27" fmla="*/ 66 h 133"/>
                  <a:gd name="T28" fmla="*/ 41 w 139"/>
                  <a:gd name="T29" fmla="*/ 69 h 133"/>
                  <a:gd name="T30" fmla="*/ 46 w 139"/>
                  <a:gd name="T31" fmla="*/ 69 h 133"/>
                  <a:gd name="T32" fmla="*/ 52 w 139"/>
                  <a:gd name="T33" fmla="*/ 72 h 133"/>
                  <a:gd name="T34" fmla="*/ 54 w 139"/>
                  <a:gd name="T35" fmla="*/ 73 h 133"/>
                  <a:gd name="T36" fmla="*/ 61 w 139"/>
                  <a:gd name="T37" fmla="*/ 76 h 133"/>
                  <a:gd name="T38" fmla="*/ 68 w 139"/>
                  <a:gd name="T39" fmla="*/ 78 h 133"/>
                  <a:gd name="T40" fmla="*/ 89 w 139"/>
                  <a:gd name="T41" fmla="*/ 92 h 133"/>
                  <a:gd name="T42" fmla="*/ 92 w 139"/>
                  <a:gd name="T43" fmla="*/ 98 h 133"/>
                  <a:gd name="T44" fmla="*/ 93 w 139"/>
                  <a:gd name="T45" fmla="*/ 102 h 133"/>
                  <a:gd name="T46" fmla="*/ 95 w 139"/>
                  <a:gd name="T47" fmla="*/ 117 h 133"/>
                  <a:gd name="T48" fmla="*/ 99 w 139"/>
                  <a:gd name="T49" fmla="*/ 127 h 133"/>
                  <a:gd name="T50" fmla="*/ 108 w 139"/>
                  <a:gd name="T51" fmla="*/ 133 h 133"/>
                  <a:gd name="T52" fmla="*/ 105 w 139"/>
                  <a:gd name="T53" fmla="*/ 128 h 133"/>
                  <a:gd name="T54" fmla="*/ 103 w 139"/>
                  <a:gd name="T55" fmla="*/ 121 h 133"/>
                  <a:gd name="T56" fmla="*/ 103 w 139"/>
                  <a:gd name="T57" fmla="*/ 118 h 133"/>
                  <a:gd name="T58" fmla="*/ 105 w 139"/>
                  <a:gd name="T59" fmla="*/ 105 h 133"/>
                  <a:gd name="T60" fmla="*/ 106 w 139"/>
                  <a:gd name="T61" fmla="*/ 99 h 133"/>
                  <a:gd name="T62" fmla="*/ 106 w 139"/>
                  <a:gd name="T63" fmla="*/ 97 h 133"/>
                  <a:gd name="T64" fmla="*/ 105 w 139"/>
                  <a:gd name="T65" fmla="*/ 94 h 133"/>
                  <a:gd name="T66" fmla="*/ 105 w 139"/>
                  <a:gd name="T67" fmla="*/ 93 h 133"/>
                  <a:gd name="T68" fmla="*/ 102 w 139"/>
                  <a:gd name="T69" fmla="*/ 85 h 133"/>
                  <a:gd name="T70" fmla="*/ 93 w 139"/>
                  <a:gd name="T71" fmla="*/ 71 h 133"/>
                  <a:gd name="T72" fmla="*/ 78 w 139"/>
                  <a:gd name="T73" fmla="*/ 61 h 133"/>
                  <a:gd name="T74" fmla="*/ 69 w 139"/>
                  <a:gd name="T75" fmla="*/ 57 h 133"/>
                  <a:gd name="T76" fmla="*/ 54 w 139"/>
                  <a:gd name="T77" fmla="*/ 51 h 133"/>
                  <a:gd name="T78" fmla="*/ 33 w 139"/>
                  <a:gd name="T79" fmla="*/ 39 h 133"/>
                  <a:gd name="T80" fmla="*/ 26 w 139"/>
                  <a:gd name="T81" fmla="*/ 34 h 133"/>
                  <a:gd name="T82" fmla="*/ 21 w 139"/>
                  <a:gd name="T83" fmla="*/ 31 h 133"/>
                  <a:gd name="T84" fmla="*/ 89 w 139"/>
                  <a:gd name="T85" fmla="*/ 30 h 133"/>
                  <a:gd name="T86" fmla="*/ 34 w 139"/>
                  <a:gd name="T87" fmla="*/ 5 h 133"/>
                  <a:gd name="T88" fmla="*/ 25 w 139"/>
                  <a:gd name="T89" fmla="*/ 23 h 133"/>
                  <a:gd name="T90" fmla="*/ 32 w 139"/>
                  <a:gd name="T91" fmla="*/ 24 h 133"/>
                  <a:gd name="T92" fmla="*/ 61 w 139"/>
                  <a:gd name="T93" fmla="*/ 25 h 133"/>
                  <a:gd name="T94" fmla="*/ 74 w 139"/>
                  <a:gd name="T95" fmla="*/ 26 h 133"/>
                  <a:gd name="T96" fmla="*/ 89 w 139"/>
                  <a:gd name="T97" fmla="*/ 30 h 133"/>
                  <a:gd name="T98" fmla="*/ 92 w 139"/>
                  <a:gd name="T99" fmla="*/ 32 h 133"/>
                  <a:gd name="T100" fmla="*/ 119 w 139"/>
                  <a:gd name="T101" fmla="*/ 26 h 133"/>
                  <a:gd name="T102" fmla="*/ 111 w 139"/>
                  <a:gd name="T103" fmla="*/ 21 h 133"/>
                  <a:gd name="T104" fmla="*/ 90 w 139"/>
                  <a:gd name="T105" fmla="*/ 10 h 133"/>
                  <a:gd name="T106" fmla="*/ 79 w 139"/>
                  <a:gd name="T107" fmla="*/ 6 h 133"/>
                  <a:gd name="T108" fmla="*/ 74 w 139"/>
                  <a:gd name="T109" fmla="*/ 5 h 133"/>
                  <a:gd name="T110" fmla="*/ 66 w 139"/>
                  <a:gd name="T111" fmla="*/ 6 h 133"/>
                  <a:gd name="T112" fmla="*/ 61 w 139"/>
                  <a:gd name="T113" fmla="*/ 6 h 133"/>
                  <a:gd name="T114" fmla="*/ 57 w 139"/>
                  <a:gd name="T115" fmla="*/ 6 h 133"/>
                  <a:gd name="T116" fmla="*/ 53 w 139"/>
                  <a:gd name="T117" fmla="*/ 6 h 133"/>
                  <a:gd name="T118" fmla="*/ 44 w 139"/>
                  <a:gd name="T119" fmla="*/ 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9" h="133">
                    <a:moveTo>
                      <a:pt x="62" y="76"/>
                    </a:moveTo>
                    <a:cubicBezTo>
                      <a:pt x="62" y="76"/>
                      <a:pt x="62" y="76"/>
                      <a:pt x="62" y="76"/>
                    </a:cubicBezTo>
                    <a:cubicBezTo>
                      <a:pt x="62" y="76"/>
                      <a:pt x="62" y="76"/>
                      <a:pt x="62" y="76"/>
                    </a:cubicBezTo>
                    <a:cubicBezTo>
                      <a:pt x="62" y="76"/>
                      <a:pt x="62" y="76"/>
                      <a:pt x="62" y="76"/>
                    </a:cubicBezTo>
                    <a:moveTo>
                      <a:pt x="8" y="56"/>
                    </a:moveTo>
                    <a:cubicBezTo>
                      <a:pt x="8" y="56"/>
                      <a:pt x="8" y="56"/>
                      <a:pt x="8" y="56"/>
                    </a:cubicBezTo>
                    <a:cubicBezTo>
                      <a:pt x="8" y="56"/>
                      <a:pt x="8" y="56"/>
                      <a:pt x="8" y="56"/>
                    </a:cubicBezTo>
                    <a:cubicBezTo>
                      <a:pt x="8" y="56"/>
                      <a:pt x="8" y="56"/>
                      <a:pt x="8" y="56"/>
                    </a:cubicBezTo>
                    <a:cubicBezTo>
                      <a:pt x="8" y="56"/>
                      <a:pt x="8" y="56"/>
                      <a:pt x="8" y="56"/>
                    </a:cubicBezTo>
                    <a:moveTo>
                      <a:pt x="15" y="25"/>
                    </a:moveTo>
                    <a:cubicBezTo>
                      <a:pt x="14" y="25"/>
                      <a:pt x="12" y="26"/>
                      <a:pt x="10" y="27"/>
                    </a:cubicBezTo>
                    <a:cubicBezTo>
                      <a:pt x="6" y="29"/>
                      <a:pt x="3" y="32"/>
                      <a:pt x="0" y="35"/>
                    </a:cubicBezTo>
                    <a:cubicBezTo>
                      <a:pt x="1" y="37"/>
                      <a:pt x="1" y="37"/>
                      <a:pt x="1" y="37"/>
                    </a:cubicBezTo>
                    <a:cubicBezTo>
                      <a:pt x="2" y="37"/>
                      <a:pt x="2" y="37"/>
                      <a:pt x="2" y="37"/>
                    </a:cubicBezTo>
                    <a:cubicBezTo>
                      <a:pt x="2" y="38"/>
                      <a:pt x="2" y="38"/>
                      <a:pt x="2" y="38"/>
                    </a:cubicBezTo>
                    <a:cubicBezTo>
                      <a:pt x="2" y="38"/>
                      <a:pt x="2" y="38"/>
                      <a:pt x="2" y="38"/>
                    </a:cubicBezTo>
                    <a:cubicBezTo>
                      <a:pt x="3" y="38"/>
                      <a:pt x="3" y="38"/>
                      <a:pt x="3" y="38"/>
                    </a:cubicBezTo>
                    <a:cubicBezTo>
                      <a:pt x="3" y="39"/>
                      <a:pt x="3" y="39"/>
                      <a:pt x="3" y="39"/>
                    </a:cubicBezTo>
                    <a:cubicBezTo>
                      <a:pt x="5" y="42"/>
                      <a:pt x="5" y="42"/>
                      <a:pt x="5" y="42"/>
                    </a:cubicBezTo>
                    <a:cubicBezTo>
                      <a:pt x="7" y="43"/>
                      <a:pt x="7" y="43"/>
                      <a:pt x="7" y="43"/>
                    </a:cubicBezTo>
                    <a:cubicBezTo>
                      <a:pt x="8" y="45"/>
                      <a:pt x="8" y="45"/>
                      <a:pt x="8" y="45"/>
                    </a:cubicBezTo>
                    <a:cubicBezTo>
                      <a:pt x="8" y="45"/>
                      <a:pt x="8" y="45"/>
                      <a:pt x="8" y="45"/>
                    </a:cubicBezTo>
                    <a:cubicBezTo>
                      <a:pt x="9" y="46"/>
                      <a:pt x="9" y="46"/>
                      <a:pt x="9" y="46"/>
                    </a:cubicBezTo>
                    <a:cubicBezTo>
                      <a:pt x="9" y="46"/>
                      <a:pt x="9" y="46"/>
                      <a:pt x="9" y="46"/>
                    </a:cubicBezTo>
                    <a:cubicBezTo>
                      <a:pt x="9" y="47"/>
                      <a:pt x="9" y="47"/>
                      <a:pt x="9" y="47"/>
                    </a:cubicBezTo>
                    <a:cubicBezTo>
                      <a:pt x="9" y="47"/>
                      <a:pt x="9" y="47"/>
                      <a:pt x="9" y="47"/>
                    </a:cubicBezTo>
                    <a:cubicBezTo>
                      <a:pt x="9" y="47"/>
                      <a:pt x="9" y="47"/>
                      <a:pt x="9" y="47"/>
                    </a:cubicBezTo>
                    <a:cubicBezTo>
                      <a:pt x="9" y="48"/>
                      <a:pt x="9" y="48"/>
                      <a:pt x="9" y="48"/>
                    </a:cubicBezTo>
                    <a:cubicBezTo>
                      <a:pt x="9" y="48"/>
                      <a:pt x="9" y="48"/>
                      <a:pt x="9" y="48"/>
                    </a:cubicBezTo>
                    <a:cubicBezTo>
                      <a:pt x="9" y="50"/>
                      <a:pt x="9" y="50"/>
                      <a:pt x="9" y="50"/>
                    </a:cubicBezTo>
                    <a:cubicBezTo>
                      <a:pt x="9" y="50"/>
                      <a:pt x="9" y="50"/>
                      <a:pt x="9" y="50"/>
                    </a:cubicBezTo>
                    <a:cubicBezTo>
                      <a:pt x="9" y="51"/>
                      <a:pt x="9" y="51"/>
                      <a:pt x="9" y="51"/>
                    </a:cubicBezTo>
                    <a:cubicBezTo>
                      <a:pt x="9" y="51"/>
                      <a:pt x="9" y="51"/>
                      <a:pt x="9" y="51"/>
                    </a:cubicBezTo>
                    <a:cubicBezTo>
                      <a:pt x="9" y="51"/>
                      <a:pt x="9" y="52"/>
                      <a:pt x="9" y="52"/>
                    </a:cubicBezTo>
                    <a:cubicBezTo>
                      <a:pt x="9" y="53"/>
                      <a:pt x="9" y="53"/>
                      <a:pt x="9" y="53"/>
                    </a:cubicBezTo>
                    <a:cubicBezTo>
                      <a:pt x="9" y="53"/>
                      <a:pt x="9" y="53"/>
                      <a:pt x="9" y="53"/>
                    </a:cubicBezTo>
                    <a:cubicBezTo>
                      <a:pt x="9" y="54"/>
                      <a:pt x="9" y="54"/>
                      <a:pt x="9" y="54"/>
                    </a:cubicBezTo>
                    <a:cubicBezTo>
                      <a:pt x="8" y="55"/>
                      <a:pt x="8" y="55"/>
                      <a:pt x="8" y="55"/>
                    </a:cubicBezTo>
                    <a:cubicBezTo>
                      <a:pt x="8" y="56"/>
                      <a:pt x="8" y="56"/>
                      <a:pt x="8" y="56"/>
                    </a:cubicBezTo>
                    <a:cubicBezTo>
                      <a:pt x="8" y="56"/>
                      <a:pt x="8" y="56"/>
                      <a:pt x="8" y="56"/>
                    </a:cubicBezTo>
                    <a:cubicBezTo>
                      <a:pt x="7" y="60"/>
                      <a:pt x="7" y="60"/>
                      <a:pt x="7" y="60"/>
                    </a:cubicBezTo>
                    <a:cubicBezTo>
                      <a:pt x="7" y="60"/>
                      <a:pt x="7" y="60"/>
                      <a:pt x="7" y="60"/>
                    </a:cubicBezTo>
                    <a:cubicBezTo>
                      <a:pt x="8" y="60"/>
                      <a:pt x="8" y="60"/>
                      <a:pt x="8" y="60"/>
                    </a:cubicBezTo>
                    <a:cubicBezTo>
                      <a:pt x="8" y="60"/>
                      <a:pt x="8" y="60"/>
                      <a:pt x="8" y="60"/>
                    </a:cubicBezTo>
                    <a:cubicBezTo>
                      <a:pt x="9" y="60"/>
                      <a:pt x="9" y="60"/>
                      <a:pt x="9" y="60"/>
                    </a:cubicBezTo>
                    <a:cubicBezTo>
                      <a:pt x="9" y="60"/>
                      <a:pt x="9" y="60"/>
                      <a:pt x="9" y="60"/>
                    </a:cubicBezTo>
                    <a:cubicBezTo>
                      <a:pt x="10" y="60"/>
                      <a:pt x="10" y="60"/>
                      <a:pt x="10" y="60"/>
                    </a:cubicBezTo>
                    <a:cubicBezTo>
                      <a:pt x="10" y="61"/>
                      <a:pt x="10" y="61"/>
                      <a:pt x="10" y="61"/>
                    </a:cubicBezTo>
                    <a:cubicBezTo>
                      <a:pt x="11" y="61"/>
                      <a:pt x="11" y="61"/>
                      <a:pt x="11" y="61"/>
                    </a:cubicBezTo>
                    <a:cubicBezTo>
                      <a:pt x="13" y="61"/>
                      <a:pt x="13" y="61"/>
                      <a:pt x="13" y="61"/>
                    </a:cubicBezTo>
                    <a:cubicBezTo>
                      <a:pt x="15" y="61"/>
                      <a:pt x="17" y="62"/>
                      <a:pt x="19" y="63"/>
                    </a:cubicBezTo>
                    <a:cubicBezTo>
                      <a:pt x="19" y="63"/>
                      <a:pt x="19" y="63"/>
                      <a:pt x="19" y="63"/>
                    </a:cubicBezTo>
                    <a:cubicBezTo>
                      <a:pt x="19" y="63"/>
                      <a:pt x="19" y="63"/>
                      <a:pt x="19" y="63"/>
                    </a:cubicBezTo>
                    <a:cubicBezTo>
                      <a:pt x="20" y="63"/>
                      <a:pt x="20" y="63"/>
                      <a:pt x="20" y="63"/>
                    </a:cubicBezTo>
                    <a:cubicBezTo>
                      <a:pt x="20" y="63"/>
                      <a:pt x="20" y="63"/>
                      <a:pt x="20" y="63"/>
                    </a:cubicBezTo>
                    <a:cubicBezTo>
                      <a:pt x="20" y="63"/>
                      <a:pt x="20" y="63"/>
                      <a:pt x="20" y="63"/>
                    </a:cubicBezTo>
                    <a:cubicBezTo>
                      <a:pt x="20" y="63"/>
                      <a:pt x="20" y="63"/>
                      <a:pt x="20" y="63"/>
                    </a:cubicBezTo>
                    <a:cubicBezTo>
                      <a:pt x="21" y="64"/>
                      <a:pt x="21" y="64"/>
                      <a:pt x="21" y="64"/>
                    </a:cubicBezTo>
                    <a:cubicBezTo>
                      <a:pt x="22" y="64"/>
                      <a:pt x="22" y="64"/>
                      <a:pt x="23" y="65"/>
                    </a:cubicBezTo>
                    <a:cubicBezTo>
                      <a:pt x="25" y="66"/>
                      <a:pt x="25" y="66"/>
                      <a:pt x="25" y="66"/>
                    </a:cubicBezTo>
                    <a:cubicBezTo>
                      <a:pt x="25" y="65"/>
                      <a:pt x="25" y="64"/>
                      <a:pt x="26" y="63"/>
                    </a:cubicBezTo>
                    <a:cubicBezTo>
                      <a:pt x="26" y="60"/>
                      <a:pt x="26" y="60"/>
                      <a:pt x="26" y="60"/>
                    </a:cubicBezTo>
                    <a:cubicBezTo>
                      <a:pt x="27" y="61"/>
                      <a:pt x="28" y="62"/>
                      <a:pt x="29" y="62"/>
                    </a:cubicBezTo>
                    <a:cubicBezTo>
                      <a:pt x="32" y="64"/>
                      <a:pt x="32" y="64"/>
                      <a:pt x="32" y="64"/>
                    </a:cubicBezTo>
                    <a:cubicBezTo>
                      <a:pt x="34" y="65"/>
                      <a:pt x="34" y="65"/>
                      <a:pt x="34" y="65"/>
                    </a:cubicBezTo>
                    <a:cubicBezTo>
                      <a:pt x="35" y="66"/>
                      <a:pt x="35" y="66"/>
                      <a:pt x="35" y="66"/>
                    </a:cubicBezTo>
                    <a:cubicBezTo>
                      <a:pt x="35" y="66"/>
                      <a:pt x="35" y="66"/>
                      <a:pt x="35" y="66"/>
                    </a:cubicBezTo>
                    <a:cubicBezTo>
                      <a:pt x="36" y="66"/>
                      <a:pt x="36" y="66"/>
                      <a:pt x="36" y="66"/>
                    </a:cubicBezTo>
                    <a:cubicBezTo>
                      <a:pt x="36" y="66"/>
                      <a:pt x="36" y="66"/>
                      <a:pt x="36" y="66"/>
                    </a:cubicBezTo>
                    <a:cubicBezTo>
                      <a:pt x="36" y="66"/>
                      <a:pt x="36" y="66"/>
                      <a:pt x="36" y="66"/>
                    </a:cubicBezTo>
                    <a:cubicBezTo>
                      <a:pt x="36" y="66"/>
                      <a:pt x="36" y="66"/>
                      <a:pt x="36" y="66"/>
                    </a:cubicBezTo>
                    <a:cubicBezTo>
                      <a:pt x="36" y="67"/>
                      <a:pt x="36" y="67"/>
                      <a:pt x="36" y="67"/>
                    </a:cubicBezTo>
                    <a:cubicBezTo>
                      <a:pt x="41" y="69"/>
                      <a:pt x="41" y="69"/>
                      <a:pt x="41" y="69"/>
                    </a:cubicBezTo>
                    <a:cubicBezTo>
                      <a:pt x="41" y="69"/>
                      <a:pt x="41" y="69"/>
                      <a:pt x="41" y="69"/>
                    </a:cubicBezTo>
                    <a:cubicBezTo>
                      <a:pt x="41" y="69"/>
                      <a:pt x="41" y="69"/>
                      <a:pt x="41" y="69"/>
                    </a:cubicBezTo>
                    <a:cubicBezTo>
                      <a:pt x="42" y="69"/>
                      <a:pt x="42" y="69"/>
                      <a:pt x="42" y="69"/>
                    </a:cubicBezTo>
                    <a:cubicBezTo>
                      <a:pt x="42" y="69"/>
                      <a:pt x="42" y="69"/>
                      <a:pt x="42" y="69"/>
                    </a:cubicBezTo>
                    <a:cubicBezTo>
                      <a:pt x="43" y="69"/>
                      <a:pt x="43" y="69"/>
                      <a:pt x="43" y="69"/>
                    </a:cubicBezTo>
                    <a:cubicBezTo>
                      <a:pt x="43" y="69"/>
                      <a:pt x="44" y="69"/>
                      <a:pt x="44" y="69"/>
                    </a:cubicBezTo>
                    <a:cubicBezTo>
                      <a:pt x="45" y="69"/>
                      <a:pt x="45" y="69"/>
                      <a:pt x="46" y="69"/>
                    </a:cubicBezTo>
                    <a:cubicBezTo>
                      <a:pt x="48" y="70"/>
                      <a:pt x="48" y="70"/>
                      <a:pt x="48" y="70"/>
                    </a:cubicBezTo>
                    <a:cubicBezTo>
                      <a:pt x="48" y="70"/>
                      <a:pt x="48" y="70"/>
                      <a:pt x="48" y="70"/>
                    </a:cubicBezTo>
                    <a:cubicBezTo>
                      <a:pt x="49" y="70"/>
                      <a:pt x="49" y="70"/>
                      <a:pt x="49" y="70"/>
                    </a:cubicBezTo>
                    <a:cubicBezTo>
                      <a:pt x="49" y="70"/>
                      <a:pt x="50" y="71"/>
                      <a:pt x="50" y="71"/>
                    </a:cubicBezTo>
                    <a:cubicBezTo>
                      <a:pt x="52" y="72"/>
                      <a:pt x="52" y="72"/>
                      <a:pt x="52" y="72"/>
                    </a:cubicBezTo>
                    <a:cubicBezTo>
                      <a:pt x="53" y="73"/>
                      <a:pt x="53" y="73"/>
                      <a:pt x="53" y="73"/>
                    </a:cubicBezTo>
                    <a:cubicBezTo>
                      <a:pt x="54" y="73"/>
                      <a:pt x="54" y="73"/>
                      <a:pt x="54" y="73"/>
                    </a:cubicBezTo>
                    <a:cubicBezTo>
                      <a:pt x="54" y="73"/>
                      <a:pt x="54" y="73"/>
                      <a:pt x="54" y="73"/>
                    </a:cubicBezTo>
                    <a:cubicBezTo>
                      <a:pt x="54" y="73"/>
                      <a:pt x="54" y="73"/>
                      <a:pt x="54" y="73"/>
                    </a:cubicBezTo>
                    <a:cubicBezTo>
                      <a:pt x="54" y="73"/>
                      <a:pt x="54" y="73"/>
                      <a:pt x="54" y="73"/>
                    </a:cubicBezTo>
                    <a:cubicBezTo>
                      <a:pt x="54" y="73"/>
                      <a:pt x="54" y="73"/>
                      <a:pt x="54" y="73"/>
                    </a:cubicBezTo>
                    <a:cubicBezTo>
                      <a:pt x="55" y="74"/>
                      <a:pt x="55" y="74"/>
                      <a:pt x="55" y="74"/>
                    </a:cubicBezTo>
                    <a:cubicBezTo>
                      <a:pt x="55" y="74"/>
                      <a:pt x="55" y="74"/>
                      <a:pt x="55" y="74"/>
                    </a:cubicBezTo>
                    <a:cubicBezTo>
                      <a:pt x="57" y="75"/>
                      <a:pt x="57" y="75"/>
                      <a:pt x="57" y="75"/>
                    </a:cubicBezTo>
                    <a:cubicBezTo>
                      <a:pt x="61" y="76"/>
                      <a:pt x="61" y="76"/>
                      <a:pt x="61" y="76"/>
                    </a:cubicBezTo>
                    <a:cubicBezTo>
                      <a:pt x="62" y="76"/>
                      <a:pt x="62" y="76"/>
                      <a:pt x="62" y="76"/>
                    </a:cubicBezTo>
                    <a:cubicBezTo>
                      <a:pt x="62" y="76"/>
                      <a:pt x="62" y="76"/>
                      <a:pt x="62" y="76"/>
                    </a:cubicBezTo>
                    <a:cubicBezTo>
                      <a:pt x="62" y="76"/>
                      <a:pt x="62" y="76"/>
                      <a:pt x="62" y="76"/>
                    </a:cubicBezTo>
                    <a:cubicBezTo>
                      <a:pt x="62" y="76"/>
                      <a:pt x="62" y="76"/>
                      <a:pt x="62" y="76"/>
                    </a:cubicBezTo>
                    <a:cubicBezTo>
                      <a:pt x="68" y="78"/>
                      <a:pt x="68" y="78"/>
                      <a:pt x="68" y="78"/>
                    </a:cubicBezTo>
                    <a:cubicBezTo>
                      <a:pt x="71" y="79"/>
                      <a:pt x="73" y="80"/>
                      <a:pt x="76" y="81"/>
                    </a:cubicBezTo>
                    <a:cubicBezTo>
                      <a:pt x="77" y="82"/>
                      <a:pt x="78" y="83"/>
                      <a:pt x="79" y="83"/>
                    </a:cubicBezTo>
                    <a:cubicBezTo>
                      <a:pt x="80" y="84"/>
                      <a:pt x="82" y="85"/>
                      <a:pt x="83" y="86"/>
                    </a:cubicBezTo>
                    <a:cubicBezTo>
                      <a:pt x="85" y="87"/>
                      <a:pt x="87" y="89"/>
                      <a:pt x="88" y="91"/>
                    </a:cubicBezTo>
                    <a:cubicBezTo>
                      <a:pt x="88" y="92"/>
                      <a:pt x="89" y="92"/>
                      <a:pt x="89" y="92"/>
                    </a:cubicBezTo>
                    <a:cubicBezTo>
                      <a:pt x="90" y="94"/>
                      <a:pt x="90" y="94"/>
                      <a:pt x="90" y="94"/>
                    </a:cubicBezTo>
                    <a:cubicBezTo>
                      <a:pt x="91" y="95"/>
                      <a:pt x="91" y="95"/>
                      <a:pt x="91" y="95"/>
                    </a:cubicBezTo>
                    <a:cubicBezTo>
                      <a:pt x="91" y="96"/>
                      <a:pt x="91" y="96"/>
                      <a:pt x="91" y="96"/>
                    </a:cubicBezTo>
                    <a:cubicBezTo>
                      <a:pt x="91" y="97"/>
                      <a:pt x="92" y="97"/>
                      <a:pt x="92" y="98"/>
                    </a:cubicBezTo>
                    <a:cubicBezTo>
                      <a:pt x="92" y="98"/>
                      <a:pt x="92" y="98"/>
                      <a:pt x="92" y="98"/>
                    </a:cubicBezTo>
                    <a:cubicBezTo>
                      <a:pt x="93" y="100"/>
                      <a:pt x="93" y="100"/>
                      <a:pt x="93" y="100"/>
                    </a:cubicBezTo>
                    <a:cubicBezTo>
                      <a:pt x="93" y="100"/>
                      <a:pt x="93" y="100"/>
                      <a:pt x="93" y="100"/>
                    </a:cubicBezTo>
                    <a:cubicBezTo>
                      <a:pt x="93" y="101"/>
                      <a:pt x="93" y="101"/>
                      <a:pt x="93" y="101"/>
                    </a:cubicBezTo>
                    <a:cubicBezTo>
                      <a:pt x="93" y="101"/>
                      <a:pt x="93" y="101"/>
                      <a:pt x="93" y="101"/>
                    </a:cubicBezTo>
                    <a:cubicBezTo>
                      <a:pt x="93" y="102"/>
                      <a:pt x="93" y="102"/>
                      <a:pt x="93" y="102"/>
                    </a:cubicBezTo>
                    <a:cubicBezTo>
                      <a:pt x="94" y="105"/>
                      <a:pt x="94" y="105"/>
                      <a:pt x="94" y="105"/>
                    </a:cubicBezTo>
                    <a:cubicBezTo>
                      <a:pt x="94" y="109"/>
                      <a:pt x="94" y="109"/>
                      <a:pt x="94" y="109"/>
                    </a:cubicBezTo>
                    <a:cubicBezTo>
                      <a:pt x="94" y="111"/>
                      <a:pt x="94" y="111"/>
                      <a:pt x="94" y="111"/>
                    </a:cubicBezTo>
                    <a:cubicBezTo>
                      <a:pt x="94" y="112"/>
                      <a:pt x="94" y="112"/>
                      <a:pt x="94" y="113"/>
                    </a:cubicBezTo>
                    <a:cubicBezTo>
                      <a:pt x="94" y="114"/>
                      <a:pt x="94" y="116"/>
                      <a:pt x="95" y="117"/>
                    </a:cubicBezTo>
                    <a:cubicBezTo>
                      <a:pt x="95" y="119"/>
                      <a:pt x="95" y="119"/>
                      <a:pt x="95" y="119"/>
                    </a:cubicBezTo>
                    <a:cubicBezTo>
                      <a:pt x="96" y="121"/>
                      <a:pt x="96" y="121"/>
                      <a:pt x="96" y="121"/>
                    </a:cubicBezTo>
                    <a:cubicBezTo>
                      <a:pt x="96" y="122"/>
                      <a:pt x="96" y="122"/>
                      <a:pt x="97" y="123"/>
                    </a:cubicBezTo>
                    <a:cubicBezTo>
                      <a:pt x="97" y="124"/>
                      <a:pt x="97" y="124"/>
                      <a:pt x="98" y="125"/>
                    </a:cubicBezTo>
                    <a:cubicBezTo>
                      <a:pt x="98" y="126"/>
                      <a:pt x="99" y="126"/>
                      <a:pt x="99" y="127"/>
                    </a:cubicBezTo>
                    <a:cubicBezTo>
                      <a:pt x="99" y="127"/>
                      <a:pt x="100" y="128"/>
                      <a:pt x="100" y="128"/>
                    </a:cubicBezTo>
                    <a:cubicBezTo>
                      <a:pt x="101" y="129"/>
                      <a:pt x="101" y="129"/>
                      <a:pt x="102" y="130"/>
                    </a:cubicBezTo>
                    <a:cubicBezTo>
                      <a:pt x="102" y="130"/>
                      <a:pt x="103" y="131"/>
                      <a:pt x="104" y="131"/>
                    </a:cubicBezTo>
                    <a:cubicBezTo>
                      <a:pt x="104" y="132"/>
                      <a:pt x="105" y="132"/>
                      <a:pt x="106" y="132"/>
                    </a:cubicBezTo>
                    <a:cubicBezTo>
                      <a:pt x="106" y="132"/>
                      <a:pt x="107" y="133"/>
                      <a:pt x="108" y="133"/>
                    </a:cubicBezTo>
                    <a:cubicBezTo>
                      <a:pt x="110" y="133"/>
                      <a:pt x="110" y="133"/>
                      <a:pt x="110" y="133"/>
                    </a:cubicBezTo>
                    <a:cubicBezTo>
                      <a:pt x="108" y="132"/>
                      <a:pt x="108" y="132"/>
                      <a:pt x="108" y="132"/>
                    </a:cubicBezTo>
                    <a:cubicBezTo>
                      <a:pt x="108" y="131"/>
                      <a:pt x="107" y="131"/>
                      <a:pt x="107" y="130"/>
                    </a:cubicBezTo>
                    <a:cubicBezTo>
                      <a:pt x="107" y="130"/>
                      <a:pt x="106" y="129"/>
                      <a:pt x="106" y="129"/>
                    </a:cubicBezTo>
                    <a:cubicBezTo>
                      <a:pt x="105" y="128"/>
                      <a:pt x="105" y="128"/>
                      <a:pt x="105" y="128"/>
                    </a:cubicBezTo>
                    <a:cubicBezTo>
                      <a:pt x="105" y="128"/>
                      <a:pt x="105" y="128"/>
                      <a:pt x="105" y="128"/>
                    </a:cubicBezTo>
                    <a:cubicBezTo>
                      <a:pt x="104" y="126"/>
                      <a:pt x="104" y="126"/>
                      <a:pt x="104" y="126"/>
                    </a:cubicBezTo>
                    <a:cubicBezTo>
                      <a:pt x="104" y="126"/>
                      <a:pt x="104" y="125"/>
                      <a:pt x="104" y="124"/>
                    </a:cubicBezTo>
                    <a:cubicBezTo>
                      <a:pt x="104" y="124"/>
                      <a:pt x="103" y="123"/>
                      <a:pt x="103" y="123"/>
                    </a:cubicBezTo>
                    <a:cubicBezTo>
                      <a:pt x="103" y="122"/>
                      <a:pt x="103" y="122"/>
                      <a:pt x="103" y="121"/>
                    </a:cubicBezTo>
                    <a:cubicBezTo>
                      <a:pt x="103" y="121"/>
                      <a:pt x="103" y="120"/>
                      <a:pt x="103" y="119"/>
                    </a:cubicBezTo>
                    <a:cubicBezTo>
                      <a:pt x="103" y="119"/>
                      <a:pt x="103" y="119"/>
                      <a:pt x="103" y="119"/>
                    </a:cubicBezTo>
                    <a:cubicBezTo>
                      <a:pt x="103" y="118"/>
                      <a:pt x="103" y="118"/>
                      <a:pt x="103" y="118"/>
                    </a:cubicBezTo>
                    <a:cubicBezTo>
                      <a:pt x="103" y="118"/>
                      <a:pt x="103" y="118"/>
                      <a:pt x="103" y="118"/>
                    </a:cubicBezTo>
                    <a:cubicBezTo>
                      <a:pt x="103" y="118"/>
                      <a:pt x="103" y="118"/>
                      <a:pt x="103" y="118"/>
                    </a:cubicBezTo>
                    <a:cubicBezTo>
                      <a:pt x="103" y="116"/>
                      <a:pt x="103" y="116"/>
                      <a:pt x="103" y="116"/>
                    </a:cubicBezTo>
                    <a:cubicBezTo>
                      <a:pt x="103" y="116"/>
                      <a:pt x="103" y="115"/>
                      <a:pt x="103" y="114"/>
                    </a:cubicBezTo>
                    <a:cubicBezTo>
                      <a:pt x="104" y="114"/>
                      <a:pt x="104" y="113"/>
                      <a:pt x="104" y="113"/>
                    </a:cubicBezTo>
                    <a:cubicBezTo>
                      <a:pt x="105" y="109"/>
                      <a:pt x="105" y="109"/>
                      <a:pt x="105" y="109"/>
                    </a:cubicBezTo>
                    <a:cubicBezTo>
                      <a:pt x="105" y="105"/>
                      <a:pt x="105" y="105"/>
                      <a:pt x="105" y="105"/>
                    </a:cubicBezTo>
                    <a:cubicBezTo>
                      <a:pt x="105" y="105"/>
                      <a:pt x="105" y="105"/>
                      <a:pt x="105" y="105"/>
                    </a:cubicBezTo>
                    <a:cubicBezTo>
                      <a:pt x="106" y="101"/>
                      <a:pt x="106" y="101"/>
                      <a:pt x="106" y="101"/>
                    </a:cubicBezTo>
                    <a:cubicBezTo>
                      <a:pt x="106" y="101"/>
                      <a:pt x="106" y="101"/>
                      <a:pt x="106" y="101"/>
                    </a:cubicBezTo>
                    <a:cubicBezTo>
                      <a:pt x="106" y="99"/>
                      <a:pt x="106" y="99"/>
                      <a:pt x="106" y="99"/>
                    </a:cubicBezTo>
                    <a:cubicBezTo>
                      <a:pt x="106" y="99"/>
                      <a:pt x="106" y="99"/>
                      <a:pt x="106" y="99"/>
                    </a:cubicBezTo>
                    <a:cubicBezTo>
                      <a:pt x="106" y="99"/>
                      <a:pt x="106" y="99"/>
                      <a:pt x="106" y="99"/>
                    </a:cubicBezTo>
                    <a:cubicBezTo>
                      <a:pt x="106" y="98"/>
                      <a:pt x="106" y="98"/>
                      <a:pt x="106" y="98"/>
                    </a:cubicBezTo>
                    <a:cubicBezTo>
                      <a:pt x="106" y="98"/>
                      <a:pt x="106" y="98"/>
                      <a:pt x="106" y="98"/>
                    </a:cubicBezTo>
                    <a:cubicBezTo>
                      <a:pt x="106" y="98"/>
                      <a:pt x="106" y="98"/>
                      <a:pt x="106" y="98"/>
                    </a:cubicBezTo>
                    <a:cubicBezTo>
                      <a:pt x="106" y="97"/>
                      <a:pt x="106" y="97"/>
                      <a:pt x="106" y="97"/>
                    </a:cubicBezTo>
                    <a:cubicBezTo>
                      <a:pt x="106" y="97"/>
                      <a:pt x="106" y="97"/>
                      <a:pt x="106" y="97"/>
                    </a:cubicBezTo>
                    <a:cubicBezTo>
                      <a:pt x="106" y="96"/>
                      <a:pt x="106" y="96"/>
                      <a:pt x="106" y="96"/>
                    </a:cubicBezTo>
                    <a:cubicBezTo>
                      <a:pt x="105" y="95"/>
                      <a:pt x="105" y="95"/>
                      <a:pt x="105" y="95"/>
                    </a:cubicBezTo>
                    <a:cubicBezTo>
                      <a:pt x="105" y="94"/>
                      <a:pt x="105" y="94"/>
                      <a:pt x="105" y="94"/>
                    </a:cubicBezTo>
                    <a:cubicBezTo>
                      <a:pt x="105" y="94"/>
                      <a:pt x="105" y="94"/>
                      <a:pt x="105" y="94"/>
                    </a:cubicBezTo>
                    <a:cubicBezTo>
                      <a:pt x="105" y="94"/>
                      <a:pt x="105" y="94"/>
                      <a:pt x="105" y="94"/>
                    </a:cubicBezTo>
                    <a:cubicBezTo>
                      <a:pt x="105" y="94"/>
                      <a:pt x="105" y="94"/>
                      <a:pt x="105" y="94"/>
                    </a:cubicBezTo>
                    <a:cubicBezTo>
                      <a:pt x="105" y="94"/>
                      <a:pt x="105" y="94"/>
                      <a:pt x="105" y="94"/>
                    </a:cubicBezTo>
                    <a:cubicBezTo>
                      <a:pt x="105" y="94"/>
                      <a:pt x="105" y="94"/>
                      <a:pt x="105" y="94"/>
                    </a:cubicBezTo>
                    <a:cubicBezTo>
                      <a:pt x="105" y="93"/>
                      <a:pt x="105" y="93"/>
                      <a:pt x="105" y="93"/>
                    </a:cubicBezTo>
                    <a:cubicBezTo>
                      <a:pt x="105" y="92"/>
                      <a:pt x="105" y="91"/>
                      <a:pt x="105" y="91"/>
                    </a:cubicBezTo>
                    <a:cubicBezTo>
                      <a:pt x="104" y="90"/>
                      <a:pt x="104" y="90"/>
                      <a:pt x="104" y="90"/>
                    </a:cubicBezTo>
                    <a:cubicBezTo>
                      <a:pt x="104" y="89"/>
                      <a:pt x="104" y="89"/>
                      <a:pt x="104" y="88"/>
                    </a:cubicBezTo>
                    <a:cubicBezTo>
                      <a:pt x="103" y="86"/>
                      <a:pt x="103" y="86"/>
                      <a:pt x="103" y="86"/>
                    </a:cubicBezTo>
                    <a:cubicBezTo>
                      <a:pt x="102" y="85"/>
                      <a:pt x="102" y="85"/>
                      <a:pt x="102" y="85"/>
                    </a:cubicBezTo>
                    <a:cubicBezTo>
                      <a:pt x="102" y="84"/>
                      <a:pt x="102" y="84"/>
                      <a:pt x="102" y="84"/>
                    </a:cubicBezTo>
                    <a:cubicBezTo>
                      <a:pt x="101" y="82"/>
                      <a:pt x="101" y="82"/>
                      <a:pt x="101" y="82"/>
                    </a:cubicBezTo>
                    <a:cubicBezTo>
                      <a:pt x="99" y="78"/>
                      <a:pt x="97" y="75"/>
                      <a:pt x="95" y="73"/>
                    </a:cubicBezTo>
                    <a:cubicBezTo>
                      <a:pt x="94" y="72"/>
                      <a:pt x="94" y="72"/>
                      <a:pt x="94" y="72"/>
                    </a:cubicBezTo>
                    <a:cubicBezTo>
                      <a:pt x="93" y="71"/>
                      <a:pt x="93" y="71"/>
                      <a:pt x="93" y="71"/>
                    </a:cubicBezTo>
                    <a:cubicBezTo>
                      <a:pt x="91" y="70"/>
                      <a:pt x="91" y="70"/>
                      <a:pt x="91" y="70"/>
                    </a:cubicBezTo>
                    <a:cubicBezTo>
                      <a:pt x="90" y="69"/>
                      <a:pt x="89" y="68"/>
                      <a:pt x="87" y="67"/>
                    </a:cubicBezTo>
                    <a:cubicBezTo>
                      <a:pt x="85" y="65"/>
                      <a:pt x="81" y="63"/>
                      <a:pt x="79" y="61"/>
                    </a:cubicBezTo>
                    <a:cubicBezTo>
                      <a:pt x="78" y="61"/>
                      <a:pt x="78" y="61"/>
                      <a:pt x="78" y="61"/>
                    </a:cubicBezTo>
                    <a:cubicBezTo>
                      <a:pt x="78" y="61"/>
                      <a:pt x="78" y="61"/>
                      <a:pt x="78" y="61"/>
                    </a:cubicBezTo>
                    <a:cubicBezTo>
                      <a:pt x="76" y="60"/>
                      <a:pt x="76" y="60"/>
                      <a:pt x="76" y="60"/>
                    </a:cubicBezTo>
                    <a:cubicBezTo>
                      <a:pt x="74" y="59"/>
                      <a:pt x="74" y="59"/>
                      <a:pt x="74" y="59"/>
                    </a:cubicBezTo>
                    <a:cubicBezTo>
                      <a:pt x="70" y="57"/>
                      <a:pt x="70" y="57"/>
                      <a:pt x="70" y="57"/>
                    </a:cubicBezTo>
                    <a:cubicBezTo>
                      <a:pt x="69" y="57"/>
                      <a:pt x="69" y="57"/>
                      <a:pt x="69" y="57"/>
                    </a:cubicBezTo>
                    <a:cubicBezTo>
                      <a:pt x="69" y="57"/>
                      <a:pt x="69" y="57"/>
                      <a:pt x="69" y="57"/>
                    </a:cubicBezTo>
                    <a:cubicBezTo>
                      <a:pt x="69" y="57"/>
                      <a:pt x="69" y="57"/>
                      <a:pt x="69" y="57"/>
                    </a:cubicBezTo>
                    <a:cubicBezTo>
                      <a:pt x="68" y="56"/>
                      <a:pt x="68" y="56"/>
                      <a:pt x="68" y="56"/>
                    </a:cubicBezTo>
                    <a:cubicBezTo>
                      <a:pt x="66" y="56"/>
                      <a:pt x="66" y="56"/>
                      <a:pt x="66" y="56"/>
                    </a:cubicBezTo>
                    <a:cubicBezTo>
                      <a:pt x="62" y="54"/>
                      <a:pt x="62" y="54"/>
                      <a:pt x="62" y="54"/>
                    </a:cubicBezTo>
                    <a:cubicBezTo>
                      <a:pt x="59" y="53"/>
                      <a:pt x="57" y="52"/>
                      <a:pt x="54" y="51"/>
                    </a:cubicBezTo>
                    <a:cubicBezTo>
                      <a:pt x="52" y="50"/>
                      <a:pt x="49" y="49"/>
                      <a:pt x="46" y="47"/>
                    </a:cubicBezTo>
                    <a:cubicBezTo>
                      <a:pt x="39" y="44"/>
                      <a:pt x="39" y="44"/>
                      <a:pt x="39" y="44"/>
                    </a:cubicBezTo>
                    <a:cubicBezTo>
                      <a:pt x="36" y="41"/>
                      <a:pt x="36" y="41"/>
                      <a:pt x="36" y="41"/>
                    </a:cubicBezTo>
                    <a:cubicBezTo>
                      <a:pt x="34" y="40"/>
                      <a:pt x="34" y="40"/>
                      <a:pt x="34" y="40"/>
                    </a:cubicBezTo>
                    <a:cubicBezTo>
                      <a:pt x="33" y="39"/>
                      <a:pt x="33" y="39"/>
                      <a:pt x="33" y="39"/>
                    </a:cubicBezTo>
                    <a:cubicBezTo>
                      <a:pt x="33" y="39"/>
                      <a:pt x="33" y="39"/>
                      <a:pt x="33" y="39"/>
                    </a:cubicBezTo>
                    <a:cubicBezTo>
                      <a:pt x="33" y="39"/>
                      <a:pt x="33" y="39"/>
                      <a:pt x="33" y="39"/>
                    </a:cubicBezTo>
                    <a:cubicBezTo>
                      <a:pt x="32" y="39"/>
                      <a:pt x="32" y="39"/>
                      <a:pt x="32" y="39"/>
                    </a:cubicBezTo>
                    <a:cubicBezTo>
                      <a:pt x="29" y="37"/>
                      <a:pt x="29" y="37"/>
                      <a:pt x="29" y="37"/>
                    </a:cubicBezTo>
                    <a:cubicBezTo>
                      <a:pt x="28" y="36"/>
                      <a:pt x="27" y="35"/>
                      <a:pt x="26" y="34"/>
                    </a:cubicBezTo>
                    <a:cubicBezTo>
                      <a:pt x="22" y="31"/>
                      <a:pt x="22" y="31"/>
                      <a:pt x="22" y="31"/>
                    </a:cubicBezTo>
                    <a:cubicBezTo>
                      <a:pt x="22" y="31"/>
                      <a:pt x="22" y="31"/>
                      <a:pt x="22" y="31"/>
                    </a:cubicBezTo>
                    <a:cubicBezTo>
                      <a:pt x="22" y="31"/>
                      <a:pt x="22" y="31"/>
                      <a:pt x="22" y="31"/>
                    </a:cubicBezTo>
                    <a:cubicBezTo>
                      <a:pt x="21" y="31"/>
                      <a:pt x="21" y="31"/>
                      <a:pt x="21" y="31"/>
                    </a:cubicBezTo>
                    <a:cubicBezTo>
                      <a:pt x="21" y="31"/>
                      <a:pt x="21" y="31"/>
                      <a:pt x="21" y="31"/>
                    </a:cubicBezTo>
                    <a:cubicBezTo>
                      <a:pt x="21" y="30"/>
                      <a:pt x="21" y="30"/>
                      <a:pt x="21" y="30"/>
                    </a:cubicBezTo>
                    <a:cubicBezTo>
                      <a:pt x="19" y="29"/>
                      <a:pt x="19" y="29"/>
                      <a:pt x="19" y="29"/>
                    </a:cubicBezTo>
                    <a:cubicBezTo>
                      <a:pt x="17" y="26"/>
                      <a:pt x="17" y="26"/>
                      <a:pt x="17" y="26"/>
                    </a:cubicBezTo>
                    <a:cubicBezTo>
                      <a:pt x="16" y="26"/>
                      <a:pt x="16" y="25"/>
                      <a:pt x="15" y="25"/>
                    </a:cubicBezTo>
                    <a:moveTo>
                      <a:pt x="89" y="30"/>
                    </a:moveTo>
                    <a:cubicBezTo>
                      <a:pt x="89" y="30"/>
                      <a:pt x="89" y="30"/>
                      <a:pt x="89" y="30"/>
                    </a:cubicBezTo>
                    <a:cubicBezTo>
                      <a:pt x="89" y="30"/>
                      <a:pt x="89" y="30"/>
                      <a:pt x="89" y="30"/>
                    </a:cubicBezTo>
                    <a:cubicBezTo>
                      <a:pt x="89" y="30"/>
                      <a:pt x="89" y="30"/>
                      <a:pt x="89" y="30"/>
                    </a:cubicBezTo>
                    <a:moveTo>
                      <a:pt x="35" y="0"/>
                    </a:moveTo>
                    <a:cubicBezTo>
                      <a:pt x="35" y="2"/>
                      <a:pt x="34" y="3"/>
                      <a:pt x="34" y="5"/>
                    </a:cubicBezTo>
                    <a:cubicBezTo>
                      <a:pt x="31" y="11"/>
                      <a:pt x="28" y="17"/>
                      <a:pt x="23" y="22"/>
                    </a:cubicBezTo>
                    <a:cubicBezTo>
                      <a:pt x="22" y="22"/>
                      <a:pt x="22" y="22"/>
                      <a:pt x="21" y="22"/>
                    </a:cubicBezTo>
                    <a:cubicBezTo>
                      <a:pt x="24" y="23"/>
                      <a:pt x="24" y="23"/>
                      <a:pt x="24" y="23"/>
                    </a:cubicBezTo>
                    <a:cubicBezTo>
                      <a:pt x="25" y="23"/>
                      <a:pt x="25" y="23"/>
                      <a:pt x="25" y="23"/>
                    </a:cubicBezTo>
                    <a:cubicBezTo>
                      <a:pt x="25" y="23"/>
                      <a:pt x="25" y="23"/>
                      <a:pt x="25" y="23"/>
                    </a:cubicBezTo>
                    <a:cubicBezTo>
                      <a:pt x="26" y="23"/>
                      <a:pt x="26" y="23"/>
                      <a:pt x="26" y="23"/>
                    </a:cubicBezTo>
                    <a:cubicBezTo>
                      <a:pt x="28" y="23"/>
                      <a:pt x="28" y="23"/>
                      <a:pt x="28" y="23"/>
                    </a:cubicBezTo>
                    <a:cubicBezTo>
                      <a:pt x="30" y="24"/>
                      <a:pt x="30" y="24"/>
                      <a:pt x="30" y="24"/>
                    </a:cubicBezTo>
                    <a:cubicBezTo>
                      <a:pt x="31" y="24"/>
                      <a:pt x="31" y="24"/>
                      <a:pt x="31" y="24"/>
                    </a:cubicBezTo>
                    <a:cubicBezTo>
                      <a:pt x="32" y="24"/>
                      <a:pt x="32" y="24"/>
                      <a:pt x="32" y="24"/>
                    </a:cubicBezTo>
                    <a:cubicBezTo>
                      <a:pt x="36" y="24"/>
                      <a:pt x="36" y="24"/>
                      <a:pt x="36" y="24"/>
                    </a:cubicBezTo>
                    <a:cubicBezTo>
                      <a:pt x="38" y="24"/>
                      <a:pt x="38" y="24"/>
                      <a:pt x="38" y="24"/>
                    </a:cubicBezTo>
                    <a:cubicBezTo>
                      <a:pt x="40" y="24"/>
                      <a:pt x="40" y="24"/>
                      <a:pt x="40" y="24"/>
                    </a:cubicBezTo>
                    <a:cubicBezTo>
                      <a:pt x="45" y="24"/>
                      <a:pt x="49" y="24"/>
                      <a:pt x="54" y="24"/>
                    </a:cubicBezTo>
                    <a:cubicBezTo>
                      <a:pt x="57" y="24"/>
                      <a:pt x="59" y="25"/>
                      <a:pt x="61" y="25"/>
                    </a:cubicBezTo>
                    <a:cubicBezTo>
                      <a:pt x="63" y="25"/>
                      <a:pt x="66" y="25"/>
                      <a:pt x="68" y="25"/>
                    </a:cubicBezTo>
                    <a:cubicBezTo>
                      <a:pt x="72" y="26"/>
                      <a:pt x="72" y="26"/>
                      <a:pt x="72" y="26"/>
                    </a:cubicBezTo>
                    <a:cubicBezTo>
                      <a:pt x="74" y="26"/>
                      <a:pt x="74" y="26"/>
                      <a:pt x="74" y="26"/>
                    </a:cubicBezTo>
                    <a:cubicBezTo>
                      <a:pt x="74" y="26"/>
                      <a:pt x="74" y="26"/>
                      <a:pt x="74" y="26"/>
                    </a:cubicBezTo>
                    <a:cubicBezTo>
                      <a:pt x="74" y="26"/>
                      <a:pt x="74" y="26"/>
                      <a:pt x="74" y="26"/>
                    </a:cubicBezTo>
                    <a:cubicBezTo>
                      <a:pt x="74" y="26"/>
                      <a:pt x="74" y="26"/>
                      <a:pt x="74" y="26"/>
                    </a:cubicBezTo>
                    <a:cubicBezTo>
                      <a:pt x="74" y="26"/>
                      <a:pt x="74" y="26"/>
                      <a:pt x="74" y="26"/>
                    </a:cubicBezTo>
                    <a:cubicBezTo>
                      <a:pt x="75" y="26"/>
                      <a:pt x="75" y="26"/>
                      <a:pt x="75" y="26"/>
                    </a:cubicBezTo>
                    <a:cubicBezTo>
                      <a:pt x="82" y="28"/>
                      <a:pt x="82" y="28"/>
                      <a:pt x="82" y="28"/>
                    </a:cubicBezTo>
                    <a:cubicBezTo>
                      <a:pt x="89" y="30"/>
                      <a:pt x="89" y="30"/>
                      <a:pt x="89" y="30"/>
                    </a:cubicBezTo>
                    <a:cubicBezTo>
                      <a:pt x="89" y="30"/>
                      <a:pt x="89" y="30"/>
                      <a:pt x="89" y="30"/>
                    </a:cubicBezTo>
                    <a:cubicBezTo>
                      <a:pt x="89" y="30"/>
                      <a:pt x="89" y="30"/>
                      <a:pt x="89" y="30"/>
                    </a:cubicBezTo>
                    <a:cubicBezTo>
                      <a:pt x="90" y="30"/>
                      <a:pt x="90" y="30"/>
                      <a:pt x="90" y="30"/>
                    </a:cubicBezTo>
                    <a:cubicBezTo>
                      <a:pt x="91" y="31"/>
                      <a:pt x="91" y="31"/>
                      <a:pt x="91" y="31"/>
                    </a:cubicBezTo>
                    <a:cubicBezTo>
                      <a:pt x="92" y="32"/>
                      <a:pt x="92" y="32"/>
                      <a:pt x="92" y="32"/>
                    </a:cubicBezTo>
                    <a:cubicBezTo>
                      <a:pt x="96" y="33"/>
                      <a:pt x="96" y="33"/>
                      <a:pt x="96" y="33"/>
                    </a:cubicBezTo>
                    <a:cubicBezTo>
                      <a:pt x="98" y="34"/>
                      <a:pt x="98" y="34"/>
                      <a:pt x="98" y="34"/>
                    </a:cubicBezTo>
                    <a:cubicBezTo>
                      <a:pt x="113" y="38"/>
                      <a:pt x="127" y="45"/>
                      <a:pt x="139" y="54"/>
                    </a:cubicBezTo>
                    <a:cubicBezTo>
                      <a:pt x="136" y="48"/>
                      <a:pt x="133" y="42"/>
                      <a:pt x="127" y="36"/>
                    </a:cubicBezTo>
                    <a:cubicBezTo>
                      <a:pt x="125" y="33"/>
                      <a:pt x="122" y="30"/>
                      <a:pt x="119" y="26"/>
                    </a:cubicBezTo>
                    <a:cubicBezTo>
                      <a:pt x="118" y="26"/>
                      <a:pt x="118" y="26"/>
                      <a:pt x="118" y="26"/>
                    </a:cubicBezTo>
                    <a:cubicBezTo>
                      <a:pt x="112" y="21"/>
                      <a:pt x="112" y="21"/>
                      <a:pt x="112" y="21"/>
                    </a:cubicBezTo>
                    <a:cubicBezTo>
                      <a:pt x="111" y="21"/>
                      <a:pt x="111" y="21"/>
                      <a:pt x="111" y="21"/>
                    </a:cubicBezTo>
                    <a:cubicBezTo>
                      <a:pt x="111" y="21"/>
                      <a:pt x="111" y="21"/>
                      <a:pt x="111" y="21"/>
                    </a:cubicBezTo>
                    <a:cubicBezTo>
                      <a:pt x="111" y="21"/>
                      <a:pt x="111" y="21"/>
                      <a:pt x="111" y="21"/>
                    </a:cubicBezTo>
                    <a:cubicBezTo>
                      <a:pt x="110" y="20"/>
                      <a:pt x="110" y="20"/>
                      <a:pt x="110" y="20"/>
                    </a:cubicBezTo>
                    <a:cubicBezTo>
                      <a:pt x="108" y="19"/>
                      <a:pt x="108" y="19"/>
                      <a:pt x="108" y="19"/>
                    </a:cubicBezTo>
                    <a:cubicBezTo>
                      <a:pt x="105" y="17"/>
                      <a:pt x="105" y="17"/>
                      <a:pt x="105" y="17"/>
                    </a:cubicBezTo>
                    <a:cubicBezTo>
                      <a:pt x="102" y="16"/>
                      <a:pt x="100" y="14"/>
                      <a:pt x="97" y="13"/>
                    </a:cubicBezTo>
                    <a:cubicBezTo>
                      <a:pt x="95" y="12"/>
                      <a:pt x="92" y="11"/>
                      <a:pt x="90" y="10"/>
                    </a:cubicBezTo>
                    <a:cubicBezTo>
                      <a:pt x="88" y="9"/>
                      <a:pt x="88" y="9"/>
                      <a:pt x="88" y="9"/>
                    </a:cubicBezTo>
                    <a:cubicBezTo>
                      <a:pt x="86" y="8"/>
                      <a:pt x="86" y="8"/>
                      <a:pt x="86" y="8"/>
                    </a:cubicBezTo>
                    <a:cubicBezTo>
                      <a:pt x="82" y="7"/>
                      <a:pt x="82" y="7"/>
                      <a:pt x="82" y="7"/>
                    </a:cubicBezTo>
                    <a:cubicBezTo>
                      <a:pt x="80" y="7"/>
                      <a:pt x="80" y="7"/>
                      <a:pt x="80" y="7"/>
                    </a:cubicBezTo>
                    <a:cubicBezTo>
                      <a:pt x="79" y="6"/>
                      <a:pt x="79" y="6"/>
                      <a:pt x="79" y="6"/>
                    </a:cubicBezTo>
                    <a:cubicBezTo>
                      <a:pt x="79" y="6"/>
                      <a:pt x="79" y="6"/>
                      <a:pt x="79" y="6"/>
                    </a:cubicBezTo>
                    <a:cubicBezTo>
                      <a:pt x="79" y="6"/>
                      <a:pt x="79" y="6"/>
                      <a:pt x="79" y="6"/>
                    </a:cubicBezTo>
                    <a:cubicBezTo>
                      <a:pt x="78" y="6"/>
                      <a:pt x="78" y="6"/>
                      <a:pt x="78" y="6"/>
                    </a:cubicBezTo>
                    <a:cubicBezTo>
                      <a:pt x="78" y="6"/>
                      <a:pt x="78" y="6"/>
                      <a:pt x="78" y="6"/>
                    </a:cubicBezTo>
                    <a:cubicBezTo>
                      <a:pt x="74" y="5"/>
                      <a:pt x="74" y="5"/>
                      <a:pt x="74" y="5"/>
                    </a:cubicBezTo>
                    <a:cubicBezTo>
                      <a:pt x="73" y="5"/>
                      <a:pt x="72" y="5"/>
                      <a:pt x="72" y="5"/>
                    </a:cubicBezTo>
                    <a:cubicBezTo>
                      <a:pt x="71" y="5"/>
                      <a:pt x="71" y="5"/>
                      <a:pt x="71" y="5"/>
                    </a:cubicBezTo>
                    <a:cubicBezTo>
                      <a:pt x="69" y="5"/>
                      <a:pt x="69" y="5"/>
                      <a:pt x="69" y="5"/>
                    </a:cubicBezTo>
                    <a:cubicBezTo>
                      <a:pt x="68" y="6"/>
                      <a:pt x="68" y="6"/>
                      <a:pt x="68" y="6"/>
                    </a:cubicBezTo>
                    <a:cubicBezTo>
                      <a:pt x="67" y="6"/>
                      <a:pt x="67" y="6"/>
                      <a:pt x="66" y="6"/>
                    </a:cubicBezTo>
                    <a:cubicBezTo>
                      <a:pt x="65" y="6"/>
                      <a:pt x="65" y="6"/>
                      <a:pt x="65" y="6"/>
                    </a:cubicBezTo>
                    <a:cubicBezTo>
                      <a:pt x="64" y="6"/>
                      <a:pt x="64" y="6"/>
                      <a:pt x="64" y="6"/>
                    </a:cubicBezTo>
                    <a:cubicBezTo>
                      <a:pt x="64" y="6"/>
                      <a:pt x="64" y="6"/>
                      <a:pt x="64" y="6"/>
                    </a:cubicBezTo>
                    <a:cubicBezTo>
                      <a:pt x="61" y="6"/>
                      <a:pt x="61" y="6"/>
                      <a:pt x="61" y="6"/>
                    </a:cubicBezTo>
                    <a:cubicBezTo>
                      <a:pt x="61" y="6"/>
                      <a:pt x="61" y="6"/>
                      <a:pt x="61" y="6"/>
                    </a:cubicBezTo>
                    <a:cubicBezTo>
                      <a:pt x="58" y="6"/>
                      <a:pt x="58" y="6"/>
                      <a:pt x="58" y="6"/>
                    </a:cubicBezTo>
                    <a:cubicBezTo>
                      <a:pt x="58" y="6"/>
                      <a:pt x="58" y="6"/>
                      <a:pt x="58" y="6"/>
                    </a:cubicBezTo>
                    <a:cubicBezTo>
                      <a:pt x="57" y="6"/>
                      <a:pt x="57" y="6"/>
                      <a:pt x="57" y="6"/>
                    </a:cubicBezTo>
                    <a:cubicBezTo>
                      <a:pt x="57" y="6"/>
                      <a:pt x="57" y="6"/>
                      <a:pt x="57" y="6"/>
                    </a:cubicBezTo>
                    <a:cubicBezTo>
                      <a:pt x="57" y="6"/>
                      <a:pt x="57" y="6"/>
                      <a:pt x="57" y="6"/>
                    </a:cubicBezTo>
                    <a:cubicBezTo>
                      <a:pt x="57" y="6"/>
                      <a:pt x="57" y="6"/>
                      <a:pt x="57" y="6"/>
                    </a:cubicBezTo>
                    <a:cubicBezTo>
                      <a:pt x="57" y="6"/>
                      <a:pt x="57" y="6"/>
                      <a:pt x="57" y="6"/>
                    </a:cubicBezTo>
                    <a:cubicBezTo>
                      <a:pt x="57" y="6"/>
                      <a:pt x="57" y="6"/>
                      <a:pt x="57" y="6"/>
                    </a:cubicBezTo>
                    <a:cubicBezTo>
                      <a:pt x="56" y="6"/>
                      <a:pt x="56" y="6"/>
                      <a:pt x="56" y="6"/>
                    </a:cubicBezTo>
                    <a:cubicBezTo>
                      <a:pt x="53" y="6"/>
                      <a:pt x="53" y="6"/>
                      <a:pt x="53" y="6"/>
                    </a:cubicBezTo>
                    <a:cubicBezTo>
                      <a:pt x="51" y="5"/>
                      <a:pt x="51" y="5"/>
                      <a:pt x="51" y="5"/>
                    </a:cubicBezTo>
                    <a:cubicBezTo>
                      <a:pt x="50" y="5"/>
                      <a:pt x="50" y="5"/>
                      <a:pt x="50" y="5"/>
                    </a:cubicBezTo>
                    <a:cubicBezTo>
                      <a:pt x="48" y="4"/>
                      <a:pt x="48" y="4"/>
                      <a:pt x="48" y="4"/>
                    </a:cubicBezTo>
                    <a:cubicBezTo>
                      <a:pt x="46" y="4"/>
                      <a:pt x="46" y="4"/>
                      <a:pt x="46" y="4"/>
                    </a:cubicBezTo>
                    <a:cubicBezTo>
                      <a:pt x="45" y="3"/>
                      <a:pt x="45" y="3"/>
                      <a:pt x="44" y="3"/>
                    </a:cubicBezTo>
                    <a:cubicBezTo>
                      <a:pt x="43" y="2"/>
                      <a:pt x="43" y="2"/>
                      <a:pt x="43" y="2"/>
                    </a:cubicBezTo>
                    <a:cubicBezTo>
                      <a:pt x="42" y="2"/>
                      <a:pt x="42" y="2"/>
                      <a:pt x="42" y="2"/>
                    </a:cubicBezTo>
                    <a:cubicBezTo>
                      <a:pt x="40" y="1"/>
                      <a:pt x="40" y="1"/>
                      <a:pt x="40" y="1"/>
                    </a:cubicBezTo>
                    <a:cubicBezTo>
                      <a:pt x="38" y="1"/>
                      <a:pt x="37" y="1"/>
                      <a:pt x="35"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3" name="Freeform 718">
                <a:extLst>
                  <a:ext uri="{FF2B5EF4-FFF2-40B4-BE49-F238E27FC236}">
                    <a16:creationId xmlns:a16="http://schemas.microsoft.com/office/drawing/2014/main" id="{6252DD7A-397F-48F9-ADDB-D31E5BDF3CBC}"/>
                  </a:ext>
                </a:extLst>
              </p:cNvPr>
              <p:cNvSpPr>
                <a:spLocks/>
              </p:cNvSpPr>
              <p:nvPr/>
            </p:nvSpPr>
            <p:spPr bwMode="auto">
              <a:xfrm>
                <a:off x="1798" y="2356"/>
                <a:ext cx="102" cy="91"/>
              </a:xfrm>
              <a:custGeom>
                <a:avLst/>
                <a:gdLst>
                  <a:gd name="T0" fmla="*/ 25 w 43"/>
                  <a:gd name="T1" fmla="*/ 0 h 38"/>
                  <a:gd name="T2" fmla="*/ 24 w 43"/>
                  <a:gd name="T3" fmla="*/ 0 h 38"/>
                  <a:gd name="T4" fmla="*/ 17 w 43"/>
                  <a:gd name="T5" fmla="*/ 4 h 38"/>
                  <a:gd name="T6" fmla="*/ 16 w 43"/>
                  <a:gd name="T7" fmla="*/ 6 h 38"/>
                  <a:gd name="T8" fmla="*/ 0 w 43"/>
                  <a:gd name="T9" fmla="*/ 20 h 38"/>
                  <a:gd name="T10" fmla="*/ 0 w 43"/>
                  <a:gd name="T11" fmla="*/ 21 h 38"/>
                  <a:gd name="T12" fmla="*/ 1 w 43"/>
                  <a:gd name="T13" fmla="*/ 22 h 38"/>
                  <a:gd name="T14" fmla="*/ 1 w 43"/>
                  <a:gd name="T15" fmla="*/ 23 h 38"/>
                  <a:gd name="T16" fmla="*/ 2 w 43"/>
                  <a:gd name="T17" fmla="*/ 26 h 38"/>
                  <a:gd name="T18" fmla="*/ 6 w 43"/>
                  <a:gd name="T19" fmla="*/ 34 h 38"/>
                  <a:gd name="T20" fmla="*/ 8 w 43"/>
                  <a:gd name="T21" fmla="*/ 38 h 38"/>
                  <a:gd name="T22" fmla="*/ 8 w 43"/>
                  <a:gd name="T23" fmla="*/ 38 h 38"/>
                  <a:gd name="T24" fmla="*/ 18 w 43"/>
                  <a:gd name="T25" fmla="*/ 30 h 38"/>
                  <a:gd name="T26" fmla="*/ 23 w 43"/>
                  <a:gd name="T27" fmla="*/ 28 h 38"/>
                  <a:gd name="T28" fmla="*/ 22 w 43"/>
                  <a:gd name="T29" fmla="*/ 26 h 38"/>
                  <a:gd name="T30" fmla="*/ 21 w 43"/>
                  <a:gd name="T31" fmla="*/ 25 h 38"/>
                  <a:gd name="T32" fmla="*/ 20 w 43"/>
                  <a:gd name="T33" fmla="*/ 24 h 38"/>
                  <a:gd name="T34" fmla="*/ 20 w 43"/>
                  <a:gd name="T35" fmla="*/ 24 h 38"/>
                  <a:gd name="T36" fmla="*/ 21 w 43"/>
                  <a:gd name="T37" fmla="*/ 24 h 38"/>
                  <a:gd name="T38" fmla="*/ 21 w 43"/>
                  <a:gd name="T39" fmla="*/ 24 h 38"/>
                  <a:gd name="T40" fmla="*/ 22 w 43"/>
                  <a:gd name="T41" fmla="*/ 24 h 38"/>
                  <a:gd name="T42" fmla="*/ 23 w 43"/>
                  <a:gd name="T43" fmla="*/ 24 h 38"/>
                  <a:gd name="T44" fmla="*/ 23 w 43"/>
                  <a:gd name="T45" fmla="*/ 24 h 38"/>
                  <a:gd name="T46" fmla="*/ 25 w 43"/>
                  <a:gd name="T47" fmla="*/ 25 h 38"/>
                  <a:gd name="T48" fmla="*/ 29 w 43"/>
                  <a:gd name="T49" fmla="*/ 25 h 38"/>
                  <a:gd name="T50" fmla="*/ 31 w 43"/>
                  <a:gd name="T51" fmla="*/ 25 h 38"/>
                  <a:gd name="T52" fmla="*/ 42 w 43"/>
                  <a:gd name="T53" fmla="*/ 8 h 38"/>
                  <a:gd name="T54" fmla="*/ 43 w 43"/>
                  <a:gd name="T55" fmla="*/ 3 h 38"/>
                  <a:gd name="T56" fmla="*/ 42 w 43"/>
                  <a:gd name="T57" fmla="*/ 3 h 38"/>
                  <a:gd name="T58" fmla="*/ 42 w 43"/>
                  <a:gd name="T59" fmla="*/ 3 h 38"/>
                  <a:gd name="T60" fmla="*/ 42 w 43"/>
                  <a:gd name="T61" fmla="*/ 3 h 38"/>
                  <a:gd name="T62" fmla="*/ 42 w 43"/>
                  <a:gd name="T63" fmla="*/ 3 h 38"/>
                  <a:gd name="T64" fmla="*/ 41 w 43"/>
                  <a:gd name="T65" fmla="*/ 3 h 38"/>
                  <a:gd name="T66" fmla="*/ 39 w 43"/>
                  <a:gd name="T67" fmla="*/ 3 h 38"/>
                  <a:gd name="T68" fmla="*/ 37 w 43"/>
                  <a:gd name="T69" fmla="*/ 3 h 38"/>
                  <a:gd name="T70" fmla="*/ 37 w 43"/>
                  <a:gd name="T71" fmla="*/ 3 h 38"/>
                  <a:gd name="T72" fmla="*/ 37 w 43"/>
                  <a:gd name="T73" fmla="*/ 3 h 38"/>
                  <a:gd name="T74" fmla="*/ 36 w 43"/>
                  <a:gd name="T75" fmla="*/ 2 h 38"/>
                  <a:gd name="T76" fmla="*/ 35 w 43"/>
                  <a:gd name="T77" fmla="*/ 2 h 38"/>
                  <a:gd name="T78" fmla="*/ 28 w 43"/>
                  <a:gd name="T79" fmla="*/ 0 h 38"/>
                  <a:gd name="T80" fmla="*/ 25 w 43"/>
                  <a:gd name="T8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 h="38">
                    <a:moveTo>
                      <a:pt x="25" y="0"/>
                    </a:moveTo>
                    <a:cubicBezTo>
                      <a:pt x="24" y="0"/>
                      <a:pt x="24" y="0"/>
                      <a:pt x="24" y="0"/>
                    </a:cubicBezTo>
                    <a:cubicBezTo>
                      <a:pt x="17" y="4"/>
                      <a:pt x="17" y="4"/>
                      <a:pt x="17" y="4"/>
                    </a:cubicBezTo>
                    <a:cubicBezTo>
                      <a:pt x="17" y="4"/>
                      <a:pt x="16" y="5"/>
                      <a:pt x="16" y="6"/>
                    </a:cubicBezTo>
                    <a:cubicBezTo>
                      <a:pt x="12" y="12"/>
                      <a:pt x="6" y="17"/>
                      <a:pt x="0" y="20"/>
                    </a:cubicBezTo>
                    <a:cubicBezTo>
                      <a:pt x="0" y="21"/>
                      <a:pt x="0" y="21"/>
                      <a:pt x="0" y="21"/>
                    </a:cubicBezTo>
                    <a:cubicBezTo>
                      <a:pt x="1" y="22"/>
                      <a:pt x="1" y="22"/>
                      <a:pt x="1" y="22"/>
                    </a:cubicBezTo>
                    <a:cubicBezTo>
                      <a:pt x="1" y="23"/>
                      <a:pt x="1" y="23"/>
                      <a:pt x="1" y="23"/>
                    </a:cubicBezTo>
                    <a:cubicBezTo>
                      <a:pt x="2" y="26"/>
                      <a:pt x="2" y="26"/>
                      <a:pt x="2" y="26"/>
                    </a:cubicBezTo>
                    <a:cubicBezTo>
                      <a:pt x="3" y="29"/>
                      <a:pt x="4" y="31"/>
                      <a:pt x="6" y="34"/>
                    </a:cubicBezTo>
                    <a:cubicBezTo>
                      <a:pt x="6" y="35"/>
                      <a:pt x="7" y="36"/>
                      <a:pt x="8" y="38"/>
                    </a:cubicBezTo>
                    <a:cubicBezTo>
                      <a:pt x="8" y="38"/>
                      <a:pt x="8" y="38"/>
                      <a:pt x="8" y="38"/>
                    </a:cubicBezTo>
                    <a:cubicBezTo>
                      <a:pt x="11" y="35"/>
                      <a:pt x="14" y="32"/>
                      <a:pt x="18" y="30"/>
                    </a:cubicBezTo>
                    <a:cubicBezTo>
                      <a:pt x="20" y="29"/>
                      <a:pt x="22" y="28"/>
                      <a:pt x="23" y="28"/>
                    </a:cubicBezTo>
                    <a:cubicBezTo>
                      <a:pt x="23" y="27"/>
                      <a:pt x="22" y="26"/>
                      <a:pt x="22" y="26"/>
                    </a:cubicBezTo>
                    <a:cubicBezTo>
                      <a:pt x="21" y="25"/>
                      <a:pt x="21" y="25"/>
                      <a:pt x="21" y="25"/>
                    </a:cubicBezTo>
                    <a:cubicBezTo>
                      <a:pt x="20" y="24"/>
                      <a:pt x="20" y="24"/>
                      <a:pt x="20" y="24"/>
                    </a:cubicBezTo>
                    <a:cubicBezTo>
                      <a:pt x="20" y="24"/>
                      <a:pt x="20" y="24"/>
                      <a:pt x="20" y="24"/>
                    </a:cubicBezTo>
                    <a:cubicBezTo>
                      <a:pt x="21" y="24"/>
                      <a:pt x="21" y="24"/>
                      <a:pt x="21" y="24"/>
                    </a:cubicBezTo>
                    <a:cubicBezTo>
                      <a:pt x="21" y="24"/>
                      <a:pt x="21" y="24"/>
                      <a:pt x="21" y="24"/>
                    </a:cubicBezTo>
                    <a:cubicBezTo>
                      <a:pt x="22" y="24"/>
                      <a:pt x="22" y="24"/>
                      <a:pt x="22" y="24"/>
                    </a:cubicBezTo>
                    <a:cubicBezTo>
                      <a:pt x="23" y="24"/>
                      <a:pt x="23" y="24"/>
                      <a:pt x="23" y="24"/>
                    </a:cubicBezTo>
                    <a:cubicBezTo>
                      <a:pt x="23" y="24"/>
                      <a:pt x="23" y="24"/>
                      <a:pt x="23" y="24"/>
                    </a:cubicBezTo>
                    <a:cubicBezTo>
                      <a:pt x="25" y="25"/>
                      <a:pt x="25" y="25"/>
                      <a:pt x="25" y="25"/>
                    </a:cubicBezTo>
                    <a:cubicBezTo>
                      <a:pt x="29" y="25"/>
                      <a:pt x="29" y="25"/>
                      <a:pt x="29" y="25"/>
                    </a:cubicBezTo>
                    <a:cubicBezTo>
                      <a:pt x="30" y="25"/>
                      <a:pt x="30" y="25"/>
                      <a:pt x="31" y="25"/>
                    </a:cubicBezTo>
                    <a:cubicBezTo>
                      <a:pt x="36" y="20"/>
                      <a:pt x="39" y="14"/>
                      <a:pt x="42" y="8"/>
                    </a:cubicBezTo>
                    <a:cubicBezTo>
                      <a:pt x="42" y="6"/>
                      <a:pt x="43" y="5"/>
                      <a:pt x="43" y="3"/>
                    </a:cubicBezTo>
                    <a:cubicBezTo>
                      <a:pt x="43" y="3"/>
                      <a:pt x="43" y="3"/>
                      <a:pt x="42" y="3"/>
                    </a:cubicBezTo>
                    <a:cubicBezTo>
                      <a:pt x="42" y="3"/>
                      <a:pt x="42" y="3"/>
                      <a:pt x="42" y="3"/>
                    </a:cubicBezTo>
                    <a:cubicBezTo>
                      <a:pt x="42" y="3"/>
                      <a:pt x="42" y="3"/>
                      <a:pt x="42" y="3"/>
                    </a:cubicBezTo>
                    <a:cubicBezTo>
                      <a:pt x="42" y="3"/>
                      <a:pt x="42" y="3"/>
                      <a:pt x="42" y="3"/>
                    </a:cubicBezTo>
                    <a:cubicBezTo>
                      <a:pt x="41" y="3"/>
                      <a:pt x="41" y="3"/>
                      <a:pt x="41" y="3"/>
                    </a:cubicBezTo>
                    <a:cubicBezTo>
                      <a:pt x="39" y="3"/>
                      <a:pt x="39" y="3"/>
                      <a:pt x="39" y="3"/>
                    </a:cubicBezTo>
                    <a:cubicBezTo>
                      <a:pt x="37" y="3"/>
                      <a:pt x="37" y="3"/>
                      <a:pt x="37" y="3"/>
                    </a:cubicBezTo>
                    <a:cubicBezTo>
                      <a:pt x="37" y="3"/>
                      <a:pt x="37" y="3"/>
                      <a:pt x="37" y="3"/>
                    </a:cubicBezTo>
                    <a:cubicBezTo>
                      <a:pt x="37" y="3"/>
                      <a:pt x="37" y="3"/>
                      <a:pt x="37" y="3"/>
                    </a:cubicBezTo>
                    <a:cubicBezTo>
                      <a:pt x="36" y="2"/>
                      <a:pt x="36" y="2"/>
                      <a:pt x="36" y="2"/>
                    </a:cubicBezTo>
                    <a:cubicBezTo>
                      <a:pt x="35" y="2"/>
                      <a:pt x="35" y="2"/>
                      <a:pt x="35" y="2"/>
                    </a:cubicBezTo>
                    <a:cubicBezTo>
                      <a:pt x="28" y="0"/>
                      <a:pt x="28" y="0"/>
                      <a:pt x="28" y="0"/>
                    </a:cubicBezTo>
                    <a:cubicBezTo>
                      <a:pt x="26" y="0"/>
                      <a:pt x="26" y="0"/>
                      <a:pt x="25"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4" name="Freeform 719">
                <a:extLst>
                  <a:ext uri="{FF2B5EF4-FFF2-40B4-BE49-F238E27FC236}">
                    <a16:creationId xmlns:a16="http://schemas.microsoft.com/office/drawing/2014/main" id="{6C5DEDFB-7BAD-4BA1-B6FC-FE84C2092375}"/>
                  </a:ext>
                </a:extLst>
              </p:cNvPr>
              <p:cNvSpPr>
                <a:spLocks/>
              </p:cNvSpPr>
              <p:nvPr/>
            </p:nvSpPr>
            <p:spPr bwMode="auto">
              <a:xfrm>
                <a:off x="1791" y="2366"/>
                <a:ext cx="47" cy="38"/>
              </a:xfrm>
              <a:custGeom>
                <a:avLst/>
                <a:gdLst>
                  <a:gd name="T0" fmla="*/ 20 w 20"/>
                  <a:gd name="T1" fmla="*/ 0 h 16"/>
                  <a:gd name="T2" fmla="*/ 18 w 20"/>
                  <a:gd name="T3" fmla="*/ 1 h 16"/>
                  <a:gd name="T4" fmla="*/ 9 w 20"/>
                  <a:gd name="T5" fmla="*/ 6 h 16"/>
                  <a:gd name="T6" fmla="*/ 0 w 20"/>
                  <a:gd name="T7" fmla="*/ 11 h 16"/>
                  <a:gd name="T8" fmla="*/ 0 w 20"/>
                  <a:gd name="T9" fmla="*/ 11 h 16"/>
                  <a:gd name="T10" fmla="*/ 0 w 20"/>
                  <a:gd name="T11" fmla="*/ 11 h 16"/>
                  <a:gd name="T12" fmla="*/ 0 w 20"/>
                  <a:gd name="T13" fmla="*/ 11 h 16"/>
                  <a:gd name="T14" fmla="*/ 1 w 20"/>
                  <a:gd name="T15" fmla="*/ 12 h 16"/>
                  <a:gd name="T16" fmla="*/ 1 w 20"/>
                  <a:gd name="T17" fmla="*/ 12 h 16"/>
                  <a:gd name="T18" fmla="*/ 1 w 20"/>
                  <a:gd name="T19" fmla="*/ 12 h 16"/>
                  <a:gd name="T20" fmla="*/ 2 w 20"/>
                  <a:gd name="T21" fmla="*/ 12 h 16"/>
                  <a:gd name="T22" fmla="*/ 2 w 20"/>
                  <a:gd name="T23" fmla="*/ 12 h 16"/>
                  <a:gd name="T24" fmla="*/ 2 w 20"/>
                  <a:gd name="T25" fmla="*/ 13 h 16"/>
                  <a:gd name="T26" fmla="*/ 2 w 20"/>
                  <a:gd name="T27" fmla="*/ 13 h 16"/>
                  <a:gd name="T28" fmla="*/ 3 w 20"/>
                  <a:gd name="T29" fmla="*/ 16 h 16"/>
                  <a:gd name="T30" fmla="*/ 19 w 20"/>
                  <a:gd name="T31" fmla="*/ 2 h 16"/>
                  <a:gd name="T32" fmla="*/ 20 w 20"/>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6">
                    <a:moveTo>
                      <a:pt x="20" y="0"/>
                    </a:moveTo>
                    <a:cubicBezTo>
                      <a:pt x="18" y="1"/>
                      <a:pt x="18" y="1"/>
                      <a:pt x="18" y="1"/>
                    </a:cubicBezTo>
                    <a:cubicBezTo>
                      <a:pt x="9" y="6"/>
                      <a:pt x="9" y="6"/>
                      <a:pt x="9" y="6"/>
                    </a:cubicBezTo>
                    <a:cubicBezTo>
                      <a:pt x="0" y="11"/>
                      <a:pt x="0" y="11"/>
                      <a:pt x="0" y="11"/>
                    </a:cubicBezTo>
                    <a:cubicBezTo>
                      <a:pt x="0" y="11"/>
                      <a:pt x="0" y="11"/>
                      <a:pt x="0" y="11"/>
                    </a:cubicBezTo>
                    <a:cubicBezTo>
                      <a:pt x="0" y="11"/>
                      <a:pt x="0" y="11"/>
                      <a:pt x="0" y="11"/>
                    </a:cubicBezTo>
                    <a:cubicBezTo>
                      <a:pt x="0" y="11"/>
                      <a:pt x="0" y="11"/>
                      <a:pt x="0" y="11"/>
                    </a:cubicBezTo>
                    <a:cubicBezTo>
                      <a:pt x="1" y="12"/>
                      <a:pt x="1" y="12"/>
                      <a:pt x="1" y="12"/>
                    </a:cubicBezTo>
                    <a:cubicBezTo>
                      <a:pt x="1" y="12"/>
                      <a:pt x="1" y="12"/>
                      <a:pt x="1" y="12"/>
                    </a:cubicBezTo>
                    <a:cubicBezTo>
                      <a:pt x="1" y="12"/>
                      <a:pt x="1" y="12"/>
                      <a:pt x="1" y="12"/>
                    </a:cubicBezTo>
                    <a:cubicBezTo>
                      <a:pt x="2" y="12"/>
                      <a:pt x="2" y="12"/>
                      <a:pt x="2" y="12"/>
                    </a:cubicBezTo>
                    <a:cubicBezTo>
                      <a:pt x="2" y="12"/>
                      <a:pt x="2" y="12"/>
                      <a:pt x="2" y="12"/>
                    </a:cubicBezTo>
                    <a:cubicBezTo>
                      <a:pt x="2" y="13"/>
                      <a:pt x="2" y="13"/>
                      <a:pt x="2" y="13"/>
                    </a:cubicBezTo>
                    <a:cubicBezTo>
                      <a:pt x="2" y="13"/>
                      <a:pt x="2" y="13"/>
                      <a:pt x="2" y="13"/>
                    </a:cubicBezTo>
                    <a:cubicBezTo>
                      <a:pt x="3" y="16"/>
                      <a:pt x="3" y="16"/>
                      <a:pt x="3" y="16"/>
                    </a:cubicBezTo>
                    <a:cubicBezTo>
                      <a:pt x="9" y="13"/>
                      <a:pt x="15" y="8"/>
                      <a:pt x="19" y="2"/>
                    </a:cubicBezTo>
                    <a:cubicBezTo>
                      <a:pt x="19" y="1"/>
                      <a:pt x="20" y="0"/>
                      <a:pt x="20"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5" name="Freeform 720">
                <a:extLst>
                  <a:ext uri="{FF2B5EF4-FFF2-40B4-BE49-F238E27FC236}">
                    <a16:creationId xmlns:a16="http://schemas.microsoft.com/office/drawing/2014/main" id="{9A95F47C-E5A2-451A-AD3A-D40CD9C079A9}"/>
                  </a:ext>
                </a:extLst>
              </p:cNvPr>
              <p:cNvSpPr>
                <a:spLocks/>
              </p:cNvSpPr>
              <p:nvPr/>
            </p:nvSpPr>
            <p:spPr bwMode="auto">
              <a:xfrm>
                <a:off x="1284" y="2717"/>
                <a:ext cx="5" cy="12"/>
              </a:xfrm>
              <a:custGeom>
                <a:avLst/>
                <a:gdLst>
                  <a:gd name="T0" fmla="*/ 0 w 2"/>
                  <a:gd name="T1" fmla="*/ 0 h 5"/>
                  <a:gd name="T2" fmla="*/ 1 w 2"/>
                  <a:gd name="T3" fmla="*/ 2 h 5"/>
                  <a:gd name="T4" fmla="*/ 2 w 2"/>
                  <a:gd name="T5" fmla="*/ 5 h 5"/>
                  <a:gd name="T6" fmla="*/ 1 w 2"/>
                  <a:gd name="T7" fmla="*/ 0 h 5"/>
                  <a:gd name="T8" fmla="*/ 1 w 2"/>
                  <a:gd name="T9" fmla="*/ 0 h 5"/>
                  <a:gd name="T10" fmla="*/ 0 w 2"/>
                  <a:gd name="T11" fmla="*/ 0 h 5"/>
                </a:gdLst>
                <a:ahLst/>
                <a:cxnLst>
                  <a:cxn ang="0">
                    <a:pos x="T0" y="T1"/>
                  </a:cxn>
                  <a:cxn ang="0">
                    <a:pos x="T2" y="T3"/>
                  </a:cxn>
                  <a:cxn ang="0">
                    <a:pos x="T4" y="T5"/>
                  </a:cxn>
                  <a:cxn ang="0">
                    <a:pos x="T6" y="T7"/>
                  </a:cxn>
                  <a:cxn ang="0">
                    <a:pos x="T8" y="T9"/>
                  </a:cxn>
                  <a:cxn ang="0">
                    <a:pos x="T10" y="T11"/>
                  </a:cxn>
                </a:cxnLst>
                <a:rect l="0" t="0" r="r" b="b"/>
                <a:pathLst>
                  <a:path w="2" h="5">
                    <a:moveTo>
                      <a:pt x="0" y="0"/>
                    </a:moveTo>
                    <a:cubicBezTo>
                      <a:pt x="0" y="1"/>
                      <a:pt x="0" y="1"/>
                      <a:pt x="1" y="2"/>
                    </a:cubicBezTo>
                    <a:cubicBezTo>
                      <a:pt x="1" y="3"/>
                      <a:pt x="1" y="4"/>
                      <a:pt x="2" y="5"/>
                    </a:cubicBezTo>
                    <a:cubicBezTo>
                      <a:pt x="1" y="3"/>
                      <a:pt x="1" y="2"/>
                      <a:pt x="1" y="0"/>
                    </a:cubicBezTo>
                    <a:cubicBezTo>
                      <a:pt x="1" y="0"/>
                      <a:pt x="1" y="0"/>
                      <a:pt x="1" y="0"/>
                    </a:cubicBezTo>
                    <a:cubicBezTo>
                      <a:pt x="1" y="0"/>
                      <a:pt x="0" y="0"/>
                      <a:pt x="0" y="0"/>
                    </a:cubicBezTo>
                  </a:path>
                </a:pathLst>
              </a:custGeom>
              <a:solidFill>
                <a:srgbClr val="F6D2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6" name="Freeform 721">
                <a:extLst>
                  <a:ext uri="{FF2B5EF4-FFF2-40B4-BE49-F238E27FC236}">
                    <a16:creationId xmlns:a16="http://schemas.microsoft.com/office/drawing/2014/main" id="{562B6752-DB0F-40E0-8C64-B8A32CB88077}"/>
                  </a:ext>
                </a:extLst>
              </p:cNvPr>
              <p:cNvSpPr>
                <a:spLocks noEditPoints="1"/>
              </p:cNvSpPr>
              <p:nvPr/>
            </p:nvSpPr>
            <p:spPr bwMode="auto">
              <a:xfrm>
                <a:off x="1287" y="2717"/>
                <a:ext cx="45" cy="81"/>
              </a:xfrm>
              <a:custGeom>
                <a:avLst/>
                <a:gdLst>
                  <a:gd name="T0" fmla="*/ 7 w 19"/>
                  <a:gd name="T1" fmla="*/ 18 h 34"/>
                  <a:gd name="T2" fmla="*/ 7 w 19"/>
                  <a:gd name="T3" fmla="*/ 18 h 34"/>
                  <a:gd name="T4" fmla="*/ 9 w 19"/>
                  <a:gd name="T5" fmla="*/ 21 h 34"/>
                  <a:gd name="T6" fmla="*/ 9 w 19"/>
                  <a:gd name="T7" fmla="*/ 21 h 34"/>
                  <a:gd name="T8" fmla="*/ 9 w 19"/>
                  <a:gd name="T9" fmla="*/ 21 h 34"/>
                  <a:gd name="T10" fmla="*/ 11 w 19"/>
                  <a:gd name="T11" fmla="*/ 24 h 34"/>
                  <a:gd name="T12" fmla="*/ 13 w 19"/>
                  <a:gd name="T13" fmla="*/ 27 h 34"/>
                  <a:gd name="T14" fmla="*/ 17 w 19"/>
                  <a:gd name="T15" fmla="*/ 32 h 34"/>
                  <a:gd name="T16" fmla="*/ 19 w 19"/>
                  <a:gd name="T17" fmla="*/ 34 h 34"/>
                  <a:gd name="T18" fmla="*/ 15 w 19"/>
                  <a:gd name="T19" fmla="*/ 29 h 34"/>
                  <a:gd name="T20" fmla="*/ 7 w 19"/>
                  <a:gd name="T21" fmla="*/ 18 h 34"/>
                  <a:gd name="T22" fmla="*/ 1 w 19"/>
                  <a:gd name="T23" fmla="*/ 0 h 34"/>
                  <a:gd name="T24" fmla="*/ 0 w 19"/>
                  <a:gd name="T25" fmla="*/ 0 h 34"/>
                  <a:gd name="T26" fmla="*/ 1 w 19"/>
                  <a:gd name="T27" fmla="*/ 5 h 34"/>
                  <a:gd name="T28" fmla="*/ 2 w 19"/>
                  <a:gd name="T29" fmla="*/ 9 h 34"/>
                  <a:gd name="T30" fmla="*/ 5 w 19"/>
                  <a:gd name="T31" fmla="*/ 14 h 34"/>
                  <a:gd name="T32" fmla="*/ 5 w 19"/>
                  <a:gd name="T33" fmla="*/ 14 h 34"/>
                  <a:gd name="T34" fmla="*/ 2 w 19"/>
                  <a:gd name="T35" fmla="*/ 7 h 34"/>
                  <a:gd name="T36" fmla="*/ 1 w 19"/>
                  <a:gd name="T3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34">
                    <a:moveTo>
                      <a:pt x="7" y="18"/>
                    </a:moveTo>
                    <a:cubicBezTo>
                      <a:pt x="7" y="18"/>
                      <a:pt x="7" y="18"/>
                      <a:pt x="7" y="18"/>
                    </a:cubicBezTo>
                    <a:cubicBezTo>
                      <a:pt x="8" y="19"/>
                      <a:pt x="8" y="20"/>
                      <a:pt x="9" y="21"/>
                    </a:cubicBezTo>
                    <a:cubicBezTo>
                      <a:pt x="9" y="21"/>
                      <a:pt x="9" y="21"/>
                      <a:pt x="9" y="21"/>
                    </a:cubicBezTo>
                    <a:cubicBezTo>
                      <a:pt x="9" y="21"/>
                      <a:pt x="9" y="21"/>
                      <a:pt x="9" y="21"/>
                    </a:cubicBezTo>
                    <a:cubicBezTo>
                      <a:pt x="11" y="24"/>
                      <a:pt x="11" y="24"/>
                      <a:pt x="11" y="24"/>
                    </a:cubicBezTo>
                    <a:cubicBezTo>
                      <a:pt x="12" y="25"/>
                      <a:pt x="12" y="26"/>
                      <a:pt x="13" y="27"/>
                    </a:cubicBezTo>
                    <a:cubicBezTo>
                      <a:pt x="17" y="32"/>
                      <a:pt x="17" y="32"/>
                      <a:pt x="17" y="32"/>
                    </a:cubicBezTo>
                    <a:cubicBezTo>
                      <a:pt x="19" y="34"/>
                      <a:pt x="19" y="34"/>
                      <a:pt x="19" y="34"/>
                    </a:cubicBezTo>
                    <a:cubicBezTo>
                      <a:pt x="18" y="33"/>
                      <a:pt x="17" y="31"/>
                      <a:pt x="15" y="29"/>
                    </a:cubicBezTo>
                    <a:cubicBezTo>
                      <a:pt x="13" y="26"/>
                      <a:pt x="10" y="22"/>
                      <a:pt x="7" y="18"/>
                    </a:cubicBezTo>
                    <a:moveTo>
                      <a:pt x="1" y="0"/>
                    </a:moveTo>
                    <a:cubicBezTo>
                      <a:pt x="1" y="0"/>
                      <a:pt x="1" y="0"/>
                      <a:pt x="0" y="0"/>
                    </a:cubicBezTo>
                    <a:cubicBezTo>
                      <a:pt x="0" y="2"/>
                      <a:pt x="0" y="3"/>
                      <a:pt x="1" y="5"/>
                    </a:cubicBezTo>
                    <a:cubicBezTo>
                      <a:pt x="1" y="6"/>
                      <a:pt x="2" y="8"/>
                      <a:pt x="2" y="9"/>
                    </a:cubicBezTo>
                    <a:cubicBezTo>
                      <a:pt x="5" y="14"/>
                      <a:pt x="5" y="14"/>
                      <a:pt x="5" y="14"/>
                    </a:cubicBezTo>
                    <a:cubicBezTo>
                      <a:pt x="5" y="14"/>
                      <a:pt x="5" y="14"/>
                      <a:pt x="5" y="14"/>
                    </a:cubicBezTo>
                    <a:cubicBezTo>
                      <a:pt x="4" y="12"/>
                      <a:pt x="3" y="9"/>
                      <a:pt x="2" y="7"/>
                    </a:cubicBezTo>
                    <a:cubicBezTo>
                      <a:pt x="2" y="5"/>
                      <a:pt x="2" y="2"/>
                      <a:pt x="1" y="0"/>
                    </a:cubicBezTo>
                  </a:path>
                </a:pathLst>
              </a:custGeom>
              <a:solidFill>
                <a:srgbClr val="C6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7" name="Freeform 722">
                <a:extLst>
                  <a:ext uri="{FF2B5EF4-FFF2-40B4-BE49-F238E27FC236}">
                    <a16:creationId xmlns:a16="http://schemas.microsoft.com/office/drawing/2014/main" id="{4C8DC84A-8AF9-4ADE-96C7-B7018FF476B4}"/>
                  </a:ext>
                </a:extLst>
              </p:cNvPr>
              <p:cNvSpPr>
                <a:spLocks noEditPoints="1"/>
              </p:cNvSpPr>
              <p:nvPr/>
            </p:nvSpPr>
            <p:spPr bwMode="auto">
              <a:xfrm>
                <a:off x="1294" y="2663"/>
                <a:ext cx="116" cy="214"/>
              </a:xfrm>
              <a:custGeom>
                <a:avLst/>
                <a:gdLst>
                  <a:gd name="T0" fmla="*/ 42 w 49"/>
                  <a:gd name="T1" fmla="*/ 51 h 90"/>
                  <a:gd name="T2" fmla="*/ 45 w 49"/>
                  <a:gd name="T3" fmla="*/ 53 h 90"/>
                  <a:gd name="T4" fmla="*/ 41 w 49"/>
                  <a:gd name="T5" fmla="*/ 48 h 90"/>
                  <a:gd name="T6" fmla="*/ 0 w 49"/>
                  <a:gd name="T7" fmla="*/ 23 h 90"/>
                  <a:gd name="T8" fmla="*/ 13 w 49"/>
                  <a:gd name="T9" fmla="*/ 52 h 90"/>
                  <a:gd name="T10" fmla="*/ 32 w 49"/>
                  <a:gd name="T11" fmla="*/ 76 h 90"/>
                  <a:gd name="T12" fmla="*/ 36 w 49"/>
                  <a:gd name="T13" fmla="*/ 73 h 90"/>
                  <a:gd name="T14" fmla="*/ 21 w 49"/>
                  <a:gd name="T15" fmla="*/ 44 h 90"/>
                  <a:gd name="T16" fmla="*/ 20 w 49"/>
                  <a:gd name="T17" fmla="*/ 42 h 90"/>
                  <a:gd name="T18" fmla="*/ 19 w 49"/>
                  <a:gd name="T19" fmla="*/ 41 h 90"/>
                  <a:gd name="T20" fmla="*/ 15 w 49"/>
                  <a:gd name="T21" fmla="*/ 31 h 90"/>
                  <a:gd name="T22" fmla="*/ 12 w 49"/>
                  <a:gd name="T23" fmla="*/ 18 h 90"/>
                  <a:gd name="T24" fmla="*/ 44 w 49"/>
                  <a:gd name="T25" fmla="*/ 19 h 90"/>
                  <a:gd name="T26" fmla="*/ 44 w 49"/>
                  <a:gd name="T27" fmla="*/ 19 h 90"/>
                  <a:gd name="T28" fmla="*/ 44 w 49"/>
                  <a:gd name="T29" fmla="*/ 19 h 90"/>
                  <a:gd name="T30" fmla="*/ 44 w 49"/>
                  <a:gd name="T31" fmla="*/ 19 h 90"/>
                  <a:gd name="T32" fmla="*/ 36 w 49"/>
                  <a:gd name="T33" fmla="*/ 18 h 90"/>
                  <a:gd name="T34" fmla="*/ 41 w 49"/>
                  <a:gd name="T35" fmla="*/ 17 h 90"/>
                  <a:gd name="T36" fmla="*/ 39 w 49"/>
                  <a:gd name="T37" fmla="*/ 9 h 90"/>
                  <a:gd name="T38" fmla="*/ 36 w 49"/>
                  <a:gd name="T39" fmla="*/ 0 h 90"/>
                  <a:gd name="T40" fmla="*/ 24 w 49"/>
                  <a:gd name="T41" fmla="*/ 2 h 90"/>
                  <a:gd name="T42" fmla="*/ 17 w 49"/>
                  <a:gd name="T43" fmla="*/ 7 h 90"/>
                  <a:gd name="T44" fmla="*/ 23 w 49"/>
                  <a:gd name="T45" fmla="*/ 18 h 90"/>
                  <a:gd name="T46" fmla="*/ 25 w 49"/>
                  <a:gd name="T47" fmla="*/ 22 h 90"/>
                  <a:gd name="T48" fmla="*/ 26 w 49"/>
                  <a:gd name="T49" fmla="*/ 23 h 90"/>
                  <a:gd name="T50" fmla="*/ 32 w 49"/>
                  <a:gd name="T51" fmla="*/ 30 h 90"/>
                  <a:gd name="T52" fmla="*/ 36 w 49"/>
                  <a:gd name="T53" fmla="*/ 35 h 90"/>
                  <a:gd name="T54" fmla="*/ 38 w 49"/>
                  <a:gd name="T55" fmla="*/ 38 h 90"/>
                  <a:gd name="T56" fmla="*/ 47 w 49"/>
                  <a:gd name="T57" fmla="*/ 48 h 90"/>
                  <a:gd name="T58" fmla="*/ 48 w 49"/>
                  <a:gd name="T59" fmla="*/ 43 h 90"/>
                  <a:gd name="T60" fmla="*/ 49 w 49"/>
                  <a:gd name="T61" fmla="*/ 38 h 90"/>
                  <a:gd name="T62" fmla="*/ 48 w 49"/>
                  <a:gd name="T63" fmla="*/ 34 h 90"/>
                  <a:gd name="T64" fmla="*/ 47 w 49"/>
                  <a:gd name="T65" fmla="*/ 28 h 90"/>
                  <a:gd name="T66" fmla="*/ 45 w 49"/>
                  <a:gd name="T67" fmla="*/ 22 h 90"/>
                  <a:gd name="T68" fmla="*/ 44 w 49"/>
                  <a:gd name="T69" fmla="*/ 20 h 90"/>
                  <a:gd name="T70" fmla="*/ 43 w 49"/>
                  <a:gd name="T71" fmla="*/ 18 h 90"/>
                  <a:gd name="T72" fmla="*/ 43 w 49"/>
                  <a:gd name="T73" fmla="*/ 17 h 90"/>
                  <a:gd name="T74" fmla="*/ 42 w 49"/>
                  <a:gd name="T75" fmla="*/ 15 h 90"/>
                  <a:gd name="T76" fmla="*/ 42 w 49"/>
                  <a:gd name="T77" fmla="*/ 15 h 90"/>
                  <a:gd name="T78" fmla="*/ 42 w 49"/>
                  <a:gd name="T79" fmla="*/ 15 h 90"/>
                  <a:gd name="T80" fmla="*/ 40 w 49"/>
                  <a:gd name="T81" fmla="*/ 10 h 90"/>
                  <a:gd name="T82" fmla="*/ 39 w 49"/>
                  <a:gd name="T83" fmla="*/ 9 h 90"/>
                  <a:gd name="T84" fmla="*/ 38 w 49"/>
                  <a:gd name="T85" fmla="*/ 6 h 90"/>
                  <a:gd name="T86" fmla="*/ 37 w 49"/>
                  <a:gd name="T87" fmla="*/ 4 h 90"/>
                  <a:gd name="T88" fmla="*/ 37 w 49"/>
                  <a:gd name="T89" fmla="*/ 4 h 90"/>
                  <a:gd name="T90" fmla="*/ 37 w 49"/>
                  <a:gd name="T91" fmla="*/ 4 h 90"/>
                  <a:gd name="T92" fmla="*/ 36 w 49"/>
                  <a:gd name="T9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9" h="90">
                    <a:moveTo>
                      <a:pt x="41" y="48"/>
                    </a:moveTo>
                    <a:cubicBezTo>
                      <a:pt x="42" y="49"/>
                      <a:pt x="42" y="49"/>
                      <a:pt x="42" y="49"/>
                    </a:cubicBezTo>
                    <a:cubicBezTo>
                      <a:pt x="42" y="51"/>
                      <a:pt x="42" y="51"/>
                      <a:pt x="42" y="51"/>
                    </a:cubicBezTo>
                    <a:cubicBezTo>
                      <a:pt x="43" y="56"/>
                      <a:pt x="43" y="56"/>
                      <a:pt x="43" y="56"/>
                    </a:cubicBezTo>
                    <a:cubicBezTo>
                      <a:pt x="44" y="55"/>
                      <a:pt x="44" y="55"/>
                      <a:pt x="44" y="55"/>
                    </a:cubicBezTo>
                    <a:cubicBezTo>
                      <a:pt x="44" y="54"/>
                      <a:pt x="45" y="53"/>
                      <a:pt x="45" y="53"/>
                    </a:cubicBezTo>
                    <a:cubicBezTo>
                      <a:pt x="46" y="51"/>
                      <a:pt x="46" y="51"/>
                      <a:pt x="46" y="51"/>
                    </a:cubicBezTo>
                    <a:cubicBezTo>
                      <a:pt x="46" y="50"/>
                      <a:pt x="46" y="50"/>
                      <a:pt x="46" y="50"/>
                    </a:cubicBezTo>
                    <a:cubicBezTo>
                      <a:pt x="44" y="50"/>
                      <a:pt x="43" y="49"/>
                      <a:pt x="41" y="48"/>
                    </a:cubicBezTo>
                    <a:moveTo>
                      <a:pt x="12" y="17"/>
                    </a:moveTo>
                    <a:cubicBezTo>
                      <a:pt x="10" y="19"/>
                      <a:pt x="8" y="20"/>
                      <a:pt x="6" y="21"/>
                    </a:cubicBezTo>
                    <a:cubicBezTo>
                      <a:pt x="4" y="22"/>
                      <a:pt x="2" y="22"/>
                      <a:pt x="0" y="23"/>
                    </a:cubicBezTo>
                    <a:cubicBezTo>
                      <a:pt x="0" y="25"/>
                      <a:pt x="0" y="27"/>
                      <a:pt x="1" y="30"/>
                    </a:cubicBezTo>
                    <a:cubicBezTo>
                      <a:pt x="2" y="37"/>
                      <a:pt x="7" y="43"/>
                      <a:pt x="12" y="50"/>
                    </a:cubicBezTo>
                    <a:cubicBezTo>
                      <a:pt x="13" y="52"/>
                      <a:pt x="13" y="52"/>
                      <a:pt x="13" y="52"/>
                    </a:cubicBezTo>
                    <a:cubicBezTo>
                      <a:pt x="17" y="56"/>
                      <a:pt x="21" y="61"/>
                      <a:pt x="24" y="66"/>
                    </a:cubicBezTo>
                    <a:cubicBezTo>
                      <a:pt x="26" y="69"/>
                      <a:pt x="28" y="72"/>
                      <a:pt x="31" y="74"/>
                    </a:cubicBezTo>
                    <a:cubicBezTo>
                      <a:pt x="32" y="76"/>
                      <a:pt x="32" y="76"/>
                      <a:pt x="32" y="76"/>
                    </a:cubicBezTo>
                    <a:cubicBezTo>
                      <a:pt x="34" y="78"/>
                      <a:pt x="35" y="80"/>
                      <a:pt x="37" y="81"/>
                    </a:cubicBezTo>
                    <a:cubicBezTo>
                      <a:pt x="45" y="90"/>
                      <a:pt x="45" y="90"/>
                      <a:pt x="45" y="90"/>
                    </a:cubicBezTo>
                    <a:cubicBezTo>
                      <a:pt x="36" y="73"/>
                      <a:pt x="36" y="73"/>
                      <a:pt x="36" y="73"/>
                    </a:cubicBezTo>
                    <a:cubicBezTo>
                      <a:pt x="34" y="68"/>
                      <a:pt x="32" y="64"/>
                      <a:pt x="29" y="60"/>
                    </a:cubicBezTo>
                    <a:cubicBezTo>
                      <a:pt x="27" y="55"/>
                      <a:pt x="25" y="51"/>
                      <a:pt x="23" y="47"/>
                    </a:cubicBezTo>
                    <a:cubicBezTo>
                      <a:pt x="21" y="44"/>
                      <a:pt x="21" y="44"/>
                      <a:pt x="21" y="44"/>
                    </a:cubicBezTo>
                    <a:cubicBezTo>
                      <a:pt x="20" y="42"/>
                      <a:pt x="20" y="42"/>
                      <a:pt x="20" y="42"/>
                    </a:cubicBezTo>
                    <a:cubicBezTo>
                      <a:pt x="20" y="42"/>
                      <a:pt x="20" y="42"/>
                      <a:pt x="20" y="42"/>
                    </a:cubicBezTo>
                    <a:cubicBezTo>
                      <a:pt x="20" y="42"/>
                      <a:pt x="20" y="42"/>
                      <a:pt x="20" y="42"/>
                    </a:cubicBezTo>
                    <a:cubicBezTo>
                      <a:pt x="20" y="42"/>
                      <a:pt x="20" y="42"/>
                      <a:pt x="20" y="42"/>
                    </a:cubicBezTo>
                    <a:cubicBezTo>
                      <a:pt x="20" y="42"/>
                      <a:pt x="20" y="42"/>
                      <a:pt x="20" y="42"/>
                    </a:cubicBezTo>
                    <a:cubicBezTo>
                      <a:pt x="19" y="41"/>
                      <a:pt x="19" y="41"/>
                      <a:pt x="19" y="41"/>
                    </a:cubicBezTo>
                    <a:cubicBezTo>
                      <a:pt x="18" y="38"/>
                      <a:pt x="18" y="38"/>
                      <a:pt x="18" y="38"/>
                    </a:cubicBezTo>
                    <a:cubicBezTo>
                      <a:pt x="18" y="37"/>
                      <a:pt x="17" y="35"/>
                      <a:pt x="17" y="35"/>
                    </a:cubicBezTo>
                    <a:cubicBezTo>
                      <a:pt x="15" y="31"/>
                      <a:pt x="15" y="31"/>
                      <a:pt x="15" y="31"/>
                    </a:cubicBezTo>
                    <a:cubicBezTo>
                      <a:pt x="15" y="30"/>
                      <a:pt x="15" y="29"/>
                      <a:pt x="14" y="28"/>
                    </a:cubicBezTo>
                    <a:cubicBezTo>
                      <a:pt x="13" y="26"/>
                      <a:pt x="13" y="24"/>
                      <a:pt x="12" y="22"/>
                    </a:cubicBezTo>
                    <a:cubicBezTo>
                      <a:pt x="12" y="21"/>
                      <a:pt x="12" y="20"/>
                      <a:pt x="12" y="18"/>
                    </a:cubicBezTo>
                    <a:cubicBezTo>
                      <a:pt x="12" y="18"/>
                      <a:pt x="12" y="18"/>
                      <a:pt x="12" y="17"/>
                    </a:cubicBezTo>
                    <a:moveTo>
                      <a:pt x="44" y="19"/>
                    </a:moveTo>
                    <a:cubicBezTo>
                      <a:pt x="44" y="19"/>
                      <a:pt x="44" y="19"/>
                      <a:pt x="44" y="19"/>
                    </a:cubicBezTo>
                    <a:cubicBezTo>
                      <a:pt x="44" y="19"/>
                      <a:pt x="44" y="19"/>
                      <a:pt x="44" y="19"/>
                    </a:cubicBezTo>
                    <a:moveTo>
                      <a:pt x="44" y="19"/>
                    </a:moveTo>
                    <a:cubicBezTo>
                      <a:pt x="44" y="19"/>
                      <a:pt x="44" y="19"/>
                      <a:pt x="44" y="19"/>
                    </a:cubicBezTo>
                    <a:cubicBezTo>
                      <a:pt x="44" y="19"/>
                      <a:pt x="44" y="19"/>
                      <a:pt x="44" y="19"/>
                    </a:cubicBezTo>
                    <a:cubicBezTo>
                      <a:pt x="44" y="19"/>
                      <a:pt x="44" y="19"/>
                      <a:pt x="44" y="19"/>
                    </a:cubicBezTo>
                    <a:moveTo>
                      <a:pt x="44" y="19"/>
                    </a:moveTo>
                    <a:cubicBezTo>
                      <a:pt x="43" y="19"/>
                      <a:pt x="43" y="19"/>
                      <a:pt x="43" y="19"/>
                    </a:cubicBezTo>
                    <a:cubicBezTo>
                      <a:pt x="43" y="19"/>
                      <a:pt x="43" y="19"/>
                      <a:pt x="43" y="19"/>
                    </a:cubicBezTo>
                    <a:cubicBezTo>
                      <a:pt x="44" y="19"/>
                      <a:pt x="44" y="19"/>
                      <a:pt x="44" y="19"/>
                    </a:cubicBezTo>
                    <a:moveTo>
                      <a:pt x="38" y="20"/>
                    </a:moveTo>
                    <a:cubicBezTo>
                      <a:pt x="37" y="20"/>
                      <a:pt x="37" y="19"/>
                      <a:pt x="37" y="18"/>
                    </a:cubicBezTo>
                    <a:cubicBezTo>
                      <a:pt x="36" y="18"/>
                      <a:pt x="36" y="18"/>
                      <a:pt x="36" y="18"/>
                    </a:cubicBezTo>
                    <a:cubicBezTo>
                      <a:pt x="37" y="17"/>
                      <a:pt x="38" y="17"/>
                      <a:pt x="39" y="17"/>
                    </a:cubicBezTo>
                    <a:cubicBezTo>
                      <a:pt x="39" y="17"/>
                      <a:pt x="39" y="17"/>
                      <a:pt x="39" y="17"/>
                    </a:cubicBezTo>
                    <a:cubicBezTo>
                      <a:pt x="40" y="17"/>
                      <a:pt x="41" y="17"/>
                      <a:pt x="41" y="17"/>
                    </a:cubicBezTo>
                    <a:cubicBezTo>
                      <a:pt x="42" y="18"/>
                      <a:pt x="42" y="18"/>
                      <a:pt x="42" y="18"/>
                    </a:cubicBezTo>
                    <a:cubicBezTo>
                      <a:pt x="38" y="20"/>
                      <a:pt x="38" y="20"/>
                      <a:pt x="38" y="20"/>
                    </a:cubicBezTo>
                    <a:moveTo>
                      <a:pt x="39" y="9"/>
                    </a:moveTo>
                    <a:cubicBezTo>
                      <a:pt x="39" y="9"/>
                      <a:pt x="39" y="9"/>
                      <a:pt x="39" y="9"/>
                    </a:cubicBezTo>
                    <a:cubicBezTo>
                      <a:pt x="39" y="9"/>
                      <a:pt x="39" y="9"/>
                      <a:pt x="39" y="9"/>
                    </a:cubicBezTo>
                    <a:moveTo>
                      <a:pt x="36" y="0"/>
                    </a:moveTo>
                    <a:cubicBezTo>
                      <a:pt x="34" y="0"/>
                      <a:pt x="32" y="0"/>
                      <a:pt x="30" y="0"/>
                    </a:cubicBezTo>
                    <a:cubicBezTo>
                      <a:pt x="29" y="0"/>
                      <a:pt x="28" y="0"/>
                      <a:pt x="26" y="0"/>
                    </a:cubicBezTo>
                    <a:cubicBezTo>
                      <a:pt x="26" y="1"/>
                      <a:pt x="25" y="1"/>
                      <a:pt x="24" y="2"/>
                    </a:cubicBezTo>
                    <a:cubicBezTo>
                      <a:pt x="23" y="2"/>
                      <a:pt x="21" y="3"/>
                      <a:pt x="20" y="4"/>
                    </a:cubicBezTo>
                    <a:cubicBezTo>
                      <a:pt x="19" y="4"/>
                      <a:pt x="18" y="5"/>
                      <a:pt x="18" y="5"/>
                    </a:cubicBezTo>
                    <a:cubicBezTo>
                      <a:pt x="18" y="6"/>
                      <a:pt x="18" y="7"/>
                      <a:pt x="17" y="7"/>
                    </a:cubicBezTo>
                    <a:cubicBezTo>
                      <a:pt x="19" y="11"/>
                      <a:pt x="19" y="11"/>
                      <a:pt x="19" y="11"/>
                    </a:cubicBezTo>
                    <a:cubicBezTo>
                      <a:pt x="20" y="13"/>
                      <a:pt x="20" y="14"/>
                      <a:pt x="21" y="15"/>
                    </a:cubicBezTo>
                    <a:cubicBezTo>
                      <a:pt x="22" y="16"/>
                      <a:pt x="22" y="17"/>
                      <a:pt x="23" y="18"/>
                    </a:cubicBezTo>
                    <a:cubicBezTo>
                      <a:pt x="25" y="21"/>
                      <a:pt x="25" y="21"/>
                      <a:pt x="25" y="21"/>
                    </a:cubicBezTo>
                    <a:cubicBezTo>
                      <a:pt x="25" y="22"/>
                      <a:pt x="25" y="22"/>
                      <a:pt x="25" y="22"/>
                    </a:cubicBezTo>
                    <a:cubicBezTo>
                      <a:pt x="25" y="22"/>
                      <a:pt x="25" y="22"/>
                      <a:pt x="25" y="22"/>
                    </a:cubicBezTo>
                    <a:cubicBezTo>
                      <a:pt x="26" y="22"/>
                      <a:pt x="26" y="22"/>
                      <a:pt x="26" y="22"/>
                    </a:cubicBezTo>
                    <a:cubicBezTo>
                      <a:pt x="26" y="22"/>
                      <a:pt x="26" y="22"/>
                      <a:pt x="26" y="22"/>
                    </a:cubicBezTo>
                    <a:cubicBezTo>
                      <a:pt x="26" y="23"/>
                      <a:pt x="26" y="23"/>
                      <a:pt x="26" y="23"/>
                    </a:cubicBezTo>
                    <a:cubicBezTo>
                      <a:pt x="27" y="24"/>
                      <a:pt x="27" y="24"/>
                      <a:pt x="27" y="24"/>
                    </a:cubicBezTo>
                    <a:cubicBezTo>
                      <a:pt x="28" y="25"/>
                      <a:pt x="29" y="26"/>
                      <a:pt x="29" y="27"/>
                    </a:cubicBezTo>
                    <a:cubicBezTo>
                      <a:pt x="30" y="28"/>
                      <a:pt x="31" y="29"/>
                      <a:pt x="32" y="30"/>
                    </a:cubicBezTo>
                    <a:cubicBezTo>
                      <a:pt x="32" y="30"/>
                      <a:pt x="33" y="31"/>
                      <a:pt x="33" y="31"/>
                    </a:cubicBezTo>
                    <a:cubicBezTo>
                      <a:pt x="34" y="32"/>
                      <a:pt x="34" y="32"/>
                      <a:pt x="34" y="32"/>
                    </a:cubicBezTo>
                    <a:cubicBezTo>
                      <a:pt x="35" y="33"/>
                      <a:pt x="36" y="34"/>
                      <a:pt x="36" y="35"/>
                    </a:cubicBezTo>
                    <a:cubicBezTo>
                      <a:pt x="37" y="36"/>
                      <a:pt x="37" y="36"/>
                      <a:pt x="37" y="36"/>
                    </a:cubicBezTo>
                    <a:cubicBezTo>
                      <a:pt x="38" y="37"/>
                      <a:pt x="38" y="37"/>
                      <a:pt x="38" y="37"/>
                    </a:cubicBezTo>
                    <a:cubicBezTo>
                      <a:pt x="38" y="38"/>
                      <a:pt x="38" y="38"/>
                      <a:pt x="38" y="38"/>
                    </a:cubicBezTo>
                    <a:cubicBezTo>
                      <a:pt x="38" y="39"/>
                      <a:pt x="39" y="40"/>
                      <a:pt x="39" y="41"/>
                    </a:cubicBezTo>
                    <a:cubicBezTo>
                      <a:pt x="40" y="42"/>
                      <a:pt x="40" y="44"/>
                      <a:pt x="41" y="45"/>
                    </a:cubicBezTo>
                    <a:cubicBezTo>
                      <a:pt x="43" y="46"/>
                      <a:pt x="45" y="47"/>
                      <a:pt x="47" y="48"/>
                    </a:cubicBezTo>
                    <a:cubicBezTo>
                      <a:pt x="47" y="46"/>
                      <a:pt x="47" y="46"/>
                      <a:pt x="47" y="46"/>
                    </a:cubicBezTo>
                    <a:cubicBezTo>
                      <a:pt x="48" y="44"/>
                      <a:pt x="48" y="44"/>
                      <a:pt x="48" y="44"/>
                    </a:cubicBezTo>
                    <a:cubicBezTo>
                      <a:pt x="48" y="43"/>
                      <a:pt x="48" y="43"/>
                      <a:pt x="48" y="43"/>
                    </a:cubicBezTo>
                    <a:cubicBezTo>
                      <a:pt x="48" y="43"/>
                      <a:pt x="48" y="42"/>
                      <a:pt x="48" y="42"/>
                    </a:cubicBezTo>
                    <a:cubicBezTo>
                      <a:pt x="49" y="40"/>
                      <a:pt x="49" y="40"/>
                      <a:pt x="49" y="40"/>
                    </a:cubicBezTo>
                    <a:cubicBezTo>
                      <a:pt x="49" y="38"/>
                      <a:pt x="49" y="38"/>
                      <a:pt x="49" y="38"/>
                    </a:cubicBezTo>
                    <a:cubicBezTo>
                      <a:pt x="49" y="37"/>
                      <a:pt x="49" y="37"/>
                      <a:pt x="49" y="37"/>
                    </a:cubicBezTo>
                    <a:cubicBezTo>
                      <a:pt x="49" y="34"/>
                      <a:pt x="49" y="34"/>
                      <a:pt x="49" y="34"/>
                    </a:cubicBezTo>
                    <a:cubicBezTo>
                      <a:pt x="48" y="34"/>
                      <a:pt x="48" y="34"/>
                      <a:pt x="48" y="34"/>
                    </a:cubicBezTo>
                    <a:cubicBezTo>
                      <a:pt x="48" y="33"/>
                      <a:pt x="48" y="33"/>
                      <a:pt x="48" y="33"/>
                    </a:cubicBezTo>
                    <a:cubicBezTo>
                      <a:pt x="48" y="33"/>
                      <a:pt x="48" y="33"/>
                      <a:pt x="48" y="33"/>
                    </a:cubicBezTo>
                    <a:cubicBezTo>
                      <a:pt x="48" y="31"/>
                      <a:pt x="48" y="30"/>
                      <a:pt x="47" y="28"/>
                    </a:cubicBezTo>
                    <a:cubicBezTo>
                      <a:pt x="47" y="26"/>
                      <a:pt x="47" y="26"/>
                      <a:pt x="47" y="26"/>
                    </a:cubicBezTo>
                    <a:cubicBezTo>
                      <a:pt x="46" y="25"/>
                      <a:pt x="46" y="24"/>
                      <a:pt x="46" y="23"/>
                    </a:cubicBezTo>
                    <a:cubicBezTo>
                      <a:pt x="45" y="22"/>
                      <a:pt x="45" y="22"/>
                      <a:pt x="45" y="22"/>
                    </a:cubicBezTo>
                    <a:cubicBezTo>
                      <a:pt x="45" y="21"/>
                      <a:pt x="45" y="21"/>
                      <a:pt x="45" y="21"/>
                    </a:cubicBezTo>
                    <a:cubicBezTo>
                      <a:pt x="44" y="20"/>
                      <a:pt x="44" y="20"/>
                      <a:pt x="44" y="20"/>
                    </a:cubicBezTo>
                    <a:cubicBezTo>
                      <a:pt x="44" y="20"/>
                      <a:pt x="44" y="20"/>
                      <a:pt x="44" y="20"/>
                    </a:cubicBezTo>
                    <a:cubicBezTo>
                      <a:pt x="44" y="19"/>
                      <a:pt x="44" y="19"/>
                      <a:pt x="44" y="19"/>
                    </a:cubicBezTo>
                    <a:cubicBezTo>
                      <a:pt x="44" y="19"/>
                      <a:pt x="44" y="19"/>
                      <a:pt x="44" y="19"/>
                    </a:cubicBezTo>
                    <a:cubicBezTo>
                      <a:pt x="43" y="18"/>
                      <a:pt x="43" y="18"/>
                      <a:pt x="43" y="18"/>
                    </a:cubicBezTo>
                    <a:cubicBezTo>
                      <a:pt x="43" y="17"/>
                      <a:pt x="43" y="17"/>
                      <a:pt x="43" y="17"/>
                    </a:cubicBezTo>
                    <a:cubicBezTo>
                      <a:pt x="43" y="17"/>
                      <a:pt x="43" y="17"/>
                      <a:pt x="43" y="17"/>
                    </a:cubicBezTo>
                    <a:cubicBezTo>
                      <a:pt x="43" y="17"/>
                      <a:pt x="43" y="17"/>
                      <a:pt x="43" y="17"/>
                    </a:cubicBezTo>
                    <a:cubicBezTo>
                      <a:pt x="42" y="16"/>
                      <a:pt x="42" y="16"/>
                      <a:pt x="42" y="16"/>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2" y="15"/>
                      <a:pt x="42" y="15"/>
                      <a:pt x="42" y="15"/>
                    </a:cubicBezTo>
                    <a:cubicBezTo>
                      <a:pt x="41" y="13"/>
                      <a:pt x="41" y="13"/>
                      <a:pt x="41" y="13"/>
                    </a:cubicBezTo>
                    <a:cubicBezTo>
                      <a:pt x="41" y="14"/>
                      <a:pt x="41" y="14"/>
                      <a:pt x="41" y="14"/>
                    </a:cubicBezTo>
                    <a:cubicBezTo>
                      <a:pt x="40" y="10"/>
                      <a:pt x="40" y="10"/>
                      <a:pt x="40" y="10"/>
                    </a:cubicBezTo>
                    <a:cubicBezTo>
                      <a:pt x="39" y="9"/>
                      <a:pt x="39" y="9"/>
                      <a:pt x="39" y="9"/>
                    </a:cubicBezTo>
                    <a:cubicBezTo>
                      <a:pt x="39" y="9"/>
                      <a:pt x="39" y="9"/>
                      <a:pt x="39" y="9"/>
                    </a:cubicBezTo>
                    <a:cubicBezTo>
                      <a:pt x="39" y="9"/>
                      <a:pt x="39" y="9"/>
                      <a:pt x="39" y="9"/>
                    </a:cubicBezTo>
                    <a:cubicBezTo>
                      <a:pt x="39" y="9"/>
                      <a:pt x="39" y="9"/>
                      <a:pt x="39" y="9"/>
                    </a:cubicBezTo>
                    <a:cubicBezTo>
                      <a:pt x="39" y="8"/>
                      <a:pt x="39" y="8"/>
                      <a:pt x="39" y="8"/>
                    </a:cubicBezTo>
                    <a:cubicBezTo>
                      <a:pt x="38" y="6"/>
                      <a:pt x="38" y="6"/>
                      <a:pt x="38" y="6"/>
                    </a:cubicBezTo>
                    <a:cubicBezTo>
                      <a:pt x="38" y="4"/>
                      <a:pt x="38" y="4"/>
                      <a:pt x="38"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4"/>
                      <a:pt x="37" y="4"/>
                      <a:pt x="37" y="4"/>
                    </a:cubicBezTo>
                    <a:cubicBezTo>
                      <a:pt x="37" y="3"/>
                      <a:pt x="37" y="3"/>
                      <a:pt x="37" y="3"/>
                    </a:cubicBezTo>
                    <a:cubicBezTo>
                      <a:pt x="36" y="0"/>
                      <a:pt x="36" y="0"/>
                      <a:pt x="36"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8" name="Freeform 723">
                <a:extLst>
                  <a:ext uri="{FF2B5EF4-FFF2-40B4-BE49-F238E27FC236}">
                    <a16:creationId xmlns:a16="http://schemas.microsoft.com/office/drawing/2014/main" id="{11CC96E9-3DB1-450C-A3C1-9AAF303E8035}"/>
                  </a:ext>
                </a:extLst>
              </p:cNvPr>
              <p:cNvSpPr>
                <a:spLocks/>
              </p:cNvSpPr>
              <p:nvPr/>
            </p:nvSpPr>
            <p:spPr bwMode="auto">
              <a:xfrm>
                <a:off x="1289" y="2717"/>
                <a:ext cx="79" cy="122"/>
              </a:xfrm>
              <a:custGeom>
                <a:avLst/>
                <a:gdLst>
                  <a:gd name="T0" fmla="*/ 2 w 33"/>
                  <a:gd name="T1" fmla="*/ 0 h 51"/>
                  <a:gd name="T2" fmla="*/ 0 w 33"/>
                  <a:gd name="T3" fmla="*/ 0 h 51"/>
                  <a:gd name="T4" fmla="*/ 1 w 33"/>
                  <a:gd name="T5" fmla="*/ 7 h 51"/>
                  <a:gd name="T6" fmla="*/ 4 w 33"/>
                  <a:gd name="T7" fmla="*/ 14 h 51"/>
                  <a:gd name="T8" fmla="*/ 4 w 33"/>
                  <a:gd name="T9" fmla="*/ 15 h 51"/>
                  <a:gd name="T10" fmla="*/ 6 w 33"/>
                  <a:gd name="T11" fmla="*/ 18 h 51"/>
                  <a:gd name="T12" fmla="*/ 14 w 33"/>
                  <a:gd name="T13" fmla="*/ 29 h 51"/>
                  <a:gd name="T14" fmla="*/ 18 w 33"/>
                  <a:gd name="T15" fmla="*/ 34 h 51"/>
                  <a:gd name="T16" fmla="*/ 25 w 33"/>
                  <a:gd name="T17" fmla="*/ 43 h 51"/>
                  <a:gd name="T18" fmla="*/ 27 w 33"/>
                  <a:gd name="T19" fmla="*/ 46 h 51"/>
                  <a:gd name="T20" fmla="*/ 30 w 33"/>
                  <a:gd name="T21" fmla="*/ 48 h 51"/>
                  <a:gd name="T22" fmla="*/ 33 w 33"/>
                  <a:gd name="T23" fmla="*/ 51 h 51"/>
                  <a:gd name="T24" fmla="*/ 26 w 33"/>
                  <a:gd name="T25" fmla="*/ 43 h 51"/>
                  <a:gd name="T26" fmla="*/ 15 w 33"/>
                  <a:gd name="T27" fmla="*/ 29 h 51"/>
                  <a:gd name="T28" fmla="*/ 14 w 33"/>
                  <a:gd name="T29" fmla="*/ 27 h 51"/>
                  <a:gd name="T30" fmla="*/ 3 w 33"/>
                  <a:gd name="T31" fmla="*/ 7 h 51"/>
                  <a:gd name="T32" fmla="*/ 2 w 33"/>
                  <a:gd name="T3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51">
                    <a:moveTo>
                      <a:pt x="2" y="0"/>
                    </a:moveTo>
                    <a:cubicBezTo>
                      <a:pt x="1" y="0"/>
                      <a:pt x="1" y="0"/>
                      <a:pt x="0" y="0"/>
                    </a:cubicBezTo>
                    <a:cubicBezTo>
                      <a:pt x="1" y="2"/>
                      <a:pt x="1" y="5"/>
                      <a:pt x="1" y="7"/>
                    </a:cubicBezTo>
                    <a:cubicBezTo>
                      <a:pt x="2" y="9"/>
                      <a:pt x="3" y="12"/>
                      <a:pt x="4" y="14"/>
                    </a:cubicBezTo>
                    <a:cubicBezTo>
                      <a:pt x="4" y="15"/>
                      <a:pt x="4" y="15"/>
                      <a:pt x="4" y="15"/>
                    </a:cubicBezTo>
                    <a:cubicBezTo>
                      <a:pt x="6" y="18"/>
                      <a:pt x="6" y="18"/>
                      <a:pt x="6" y="18"/>
                    </a:cubicBezTo>
                    <a:cubicBezTo>
                      <a:pt x="9" y="22"/>
                      <a:pt x="12" y="26"/>
                      <a:pt x="14" y="29"/>
                    </a:cubicBezTo>
                    <a:cubicBezTo>
                      <a:pt x="16" y="31"/>
                      <a:pt x="17" y="33"/>
                      <a:pt x="18" y="34"/>
                    </a:cubicBezTo>
                    <a:cubicBezTo>
                      <a:pt x="25" y="43"/>
                      <a:pt x="25" y="43"/>
                      <a:pt x="25" y="43"/>
                    </a:cubicBezTo>
                    <a:cubicBezTo>
                      <a:pt x="27" y="46"/>
                      <a:pt x="27" y="46"/>
                      <a:pt x="27" y="46"/>
                    </a:cubicBezTo>
                    <a:cubicBezTo>
                      <a:pt x="30" y="48"/>
                      <a:pt x="30" y="48"/>
                      <a:pt x="30" y="48"/>
                    </a:cubicBezTo>
                    <a:cubicBezTo>
                      <a:pt x="33" y="51"/>
                      <a:pt x="33" y="51"/>
                      <a:pt x="33" y="51"/>
                    </a:cubicBezTo>
                    <a:cubicBezTo>
                      <a:pt x="30" y="49"/>
                      <a:pt x="28" y="46"/>
                      <a:pt x="26" y="43"/>
                    </a:cubicBezTo>
                    <a:cubicBezTo>
                      <a:pt x="23" y="38"/>
                      <a:pt x="19" y="33"/>
                      <a:pt x="15" y="29"/>
                    </a:cubicBezTo>
                    <a:cubicBezTo>
                      <a:pt x="14" y="27"/>
                      <a:pt x="14" y="27"/>
                      <a:pt x="14" y="27"/>
                    </a:cubicBezTo>
                    <a:cubicBezTo>
                      <a:pt x="9" y="20"/>
                      <a:pt x="4" y="14"/>
                      <a:pt x="3" y="7"/>
                    </a:cubicBezTo>
                    <a:cubicBezTo>
                      <a:pt x="2" y="4"/>
                      <a:pt x="2" y="2"/>
                      <a:pt x="2" y="0"/>
                    </a:cubicBezTo>
                  </a:path>
                </a:pathLst>
              </a:custGeom>
              <a:solidFill>
                <a:srgbClr val="B852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9" name="Freeform 724">
                <a:extLst>
                  <a:ext uri="{FF2B5EF4-FFF2-40B4-BE49-F238E27FC236}">
                    <a16:creationId xmlns:a16="http://schemas.microsoft.com/office/drawing/2014/main" id="{88DFDCCA-9C77-4657-BAC5-A1B40931BF75}"/>
                  </a:ext>
                </a:extLst>
              </p:cNvPr>
              <p:cNvSpPr>
                <a:spLocks/>
              </p:cNvSpPr>
              <p:nvPr/>
            </p:nvSpPr>
            <p:spPr bwMode="auto">
              <a:xfrm>
                <a:off x="1391" y="2770"/>
                <a:ext cx="15" cy="12"/>
              </a:xfrm>
              <a:custGeom>
                <a:avLst/>
                <a:gdLst>
                  <a:gd name="T0" fmla="*/ 0 w 6"/>
                  <a:gd name="T1" fmla="*/ 0 h 5"/>
                  <a:gd name="T2" fmla="*/ 0 w 6"/>
                  <a:gd name="T3" fmla="*/ 2 h 5"/>
                  <a:gd name="T4" fmla="*/ 0 w 6"/>
                  <a:gd name="T5" fmla="*/ 3 h 5"/>
                  <a:gd name="T6" fmla="*/ 5 w 6"/>
                  <a:gd name="T7" fmla="*/ 5 h 5"/>
                  <a:gd name="T8" fmla="*/ 5 w 6"/>
                  <a:gd name="T9" fmla="*/ 5 h 5"/>
                  <a:gd name="T10" fmla="*/ 6 w 6"/>
                  <a:gd name="T11" fmla="*/ 4 h 5"/>
                  <a:gd name="T12" fmla="*/ 6 w 6"/>
                  <a:gd name="T13" fmla="*/ 3 h 5"/>
                  <a:gd name="T14" fmla="*/ 0 w 6"/>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0" y="0"/>
                    </a:moveTo>
                    <a:cubicBezTo>
                      <a:pt x="0" y="1"/>
                      <a:pt x="0" y="2"/>
                      <a:pt x="0" y="2"/>
                    </a:cubicBezTo>
                    <a:cubicBezTo>
                      <a:pt x="0" y="3"/>
                      <a:pt x="0" y="3"/>
                      <a:pt x="0" y="3"/>
                    </a:cubicBezTo>
                    <a:cubicBezTo>
                      <a:pt x="2" y="4"/>
                      <a:pt x="3" y="5"/>
                      <a:pt x="5" y="5"/>
                    </a:cubicBezTo>
                    <a:cubicBezTo>
                      <a:pt x="5" y="5"/>
                      <a:pt x="5" y="5"/>
                      <a:pt x="5" y="5"/>
                    </a:cubicBezTo>
                    <a:cubicBezTo>
                      <a:pt x="6" y="4"/>
                      <a:pt x="6" y="4"/>
                      <a:pt x="6" y="4"/>
                    </a:cubicBezTo>
                    <a:cubicBezTo>
                      <a:pt x="6" y="3"/>
                      <a:pt x="6" y="3"/>
                      <a:pt x="6" y="3"/>
                    </a:cubicBezTo>
                    <a:cubicBezTo>
                      <a:pt x="4" y="2"/>
                      <a:pt x="2" y="1"/>
                      <a:pt x="0" y="0"/>
                    </a:cubicBezTo>
                  </a:path>
                </a:pathLst>
              </a:custGeom>
              <a:solidFill>
                <a:srgbClr val="BA3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0" name="Freeform 725">
                <a:extLst>
                  <a:ext uri="{FF2B5EF4-FFF2-40B4-BE49-F238E27FC236}">
                    <a16:creationId xmlns:a16="http://schemas.microsoft.com/office/drawing/2014/main" id="{BF66A833-6B3E-45D4-82A2-AFF3EDC2F8C2}"/>
                  </a:ext>
                </a:extLst>
              </p:cNvPr>
              <p:cNvSpPr>
                <a:spLocks noEditPoints="1"/>
              </p:cNvSpPr>
              <p:nvPr/>
            </p:nvSpPr>
            <p:spPr bwMode="auto">
              <a:xfrm>
                <a:off x="1268" y="2473"/>
                <a:ext cx="93" cy="149"/>
              </a:xfrm>
              <a:custGeom>
                <a:avLst/>
                <a:gdLst>
                  <a:gd name="T0" fmla="*/ 39 w 39"/>
                  <a:gd name="T1" fmla="*/ 51 h 63"/>
                  <a:gd name="T2" fmla="*/ 39 w 39"/>
                  <a:gd name="T3" fmla="*/ 51 h 63"/>
                  <a:gd name="T4" fmla="*/ 39 w 39"/>
                  <a:gd name="T5" fmla="*/ 51 h 63"/>
                  <a:gd name="T6" fmla="*/ 39 w 39"/>
                  <a:gd name="T7" fmla="*/ 51 h 63"/>
                  <a:gd name="T8" fmla="*/ 33 w 39"/>
                  <a:gd name="T9" fmla="*/ 0 h 63"/>
                  <a:gd name="T10" fmla="*/ 32 w 39"/>
                  <a:gd name="T11" fmla="*/ 1 h 63"/>
                  <a:gd name="T12" fmla="*/ 31 w 39"/>
                  <a:gd name="T13" fmla="*/ 2 h 63"/>
                  <a:gd name="T14" fmla="*/ 29 w 39"/>
                  <a:gd name="T15" fmla="*/ 4 h 63"/>
                  <a:gd name="T16" fmla="*/ 28 w 39"/>
                  <a:gd name="T17" fmla="*/ 4 h 63"/>
                  <a:gd name="T18" fmla="*/ 27 w 39"/>
                  <a:gd name="T19" fmla="*/ 4 h 63"/>
                  <a:gd name="T20" fmla="*/ 27 w 39"/>
                  <a:gd name="T21" fmla="*/ 5 h 63"/>
                  <a:gd name="T22" fmla="*/ 26 w 39"/>
                  <a:gd name="T23" fmla="*/ 5 h 63"/>
                  <a:gd name="T24" fmla="*/ 25 w 39"/>
                  <a:gd name="T25" fmla="*/ 7 h 63"/>
                  <a:gd name="T26" fmla="*/ 25 w 39"/>
                  <a:gd name="T27" fmla="*/ 7 h 63"/>
                  <a:gd name="T28" fmla="*/ 25 w 39"/>
                  <a:gd name="T29" fmla="*/ 7 h 63"/>
                  <a:gd name="T30" fmla="*/ 25 w 39"/>
                  <a:gd name="T31" fmla="*/ 7 h 63"/>
                  <a:gd name="T32" fmla="*/ 25 w 39"/>
                  <a:gd name="T33" fmla="*/ 7 h 63"/>
                  <a:gd name="T34" fmla="*/ 25 w 39"/>
                  <a:gd name="T35" fmla="*/ 7 h 63"/>
                  <a:gd name="T36" fmla="*/ 25 w 39"/>
                  <a:gd name="T37" fmla="*/ 8 h 63"/>
                  <a:gd name="T38" fmla="*/ 22 w 39"/>
                  <a:gd name="T39" fmla="*/ 12 h 63"/>
                  <a:gd name="T40" fmla="*/ 11 w 39"/>
                  <a:gd name="T41" fmla="*/ 30 h 63"/>
                  <a:gd name="T42" fmla="*/ 0 w 39"/>
                  <a:gd name="T43" fmla="*/ 46 h 63"/>
                  <a:gd name="T44" fmla="*/ 12 w 39"/>
                  <a:gd name="T45" fmla="*/ 62 h 63"/>
                  <a:gd name="T46" fmla="*/ 19 w 39"/>
                  <a:gd name="T47" fmla="*/ 63 h 63"/>
                  <a:gd name="T48" fmla="*/ 39 w 39"/>
                  <a:gd name="T49" fmla="*/ 51 h 63"/>
                  <a:gd name="T50" fmla="*/ 39 w 39"/>
                  <a:gd name="T51" fmla="*/ 51 h 63"/>
                  <a:gd name="T52" fmla="*/ 39 w 39"/>
                  <a:gd name="T53" fmla="*/ 49 h 63"/>
                  <a:gd name="T54" fmla="*/ 39 w 39"/>
                  <a:gd name="T55" fmla="*/ 49 h 63"/>
                  <a:gd name="T56" fmla="*/ 39 w 39"/>
                  <a:gd name="T57" fmla="*/ 49 h 63"/>
                  <a:gd name="T58" fmla="*/ 39 w 39"/>
                  <a:gd name="T59" fmla="*/ 49 h 63"/>
                  <a:gd name="T60" fmla="*/ 38 w 39"/>
                  <a:gd name="T61" fmla="*/ 49 h 63"/>
                  <a:gd name="T62" fmla="*/ 38 w 39"/>
                  <a:gd name="T63" fmla="*/ 48 h 63"/>
                  <a:gd name="T64" fmla="*/ 38 w 39"/>
                  <a:gd name="T65" fmla="*/ 47 h 63"/>
                  <a:gd name="T66" fmla="*/ 38 w 39"/>
                  <a:gd name="T67" fmla="*/ 45 h 63"/>
                  <a:gd name="T68" fmla="*/ 37 w 39"/>
                  <a:gd name="T69" fmla="*/ 41 h 63"/>
                  <a:gd name="T70" fmla="*/ 37 w 39"/>
                  <a:gd name="T71" fmla="*/ 40 h 63"/>
                  <a:gd name="T72" fmla="*/ 36 w 39"/>
                  <a:gd name="T73" fmla="*/ 38 h 63"/>
                  <a:gd name="T74" fmla="*/ 36 w 39"/>
                  <a:gd name="T75" fmla="*/ 35 h 63"/>
                  <a:gd name="T76" fmla="*/ 38 w 39"/>
                  <a:gd name="T77" fmla="*/ 31 h 63"/>
                  <a:gd name="T78" fmla="*/ 38 w 39"/>
                  <a:gd name="T79" fmla="*/ 30 h 63"/>
                  <a:gd name="T80" fmla="*/ 38 w 39"/>
                  <a:gd name="T81" fmla="*/ 30 h 63"/>
                  <a:gd name="T82" fmla="*/ 37 w 39"/>
                  <a:gd name="T83" fmla="*/ 30 h 63"/>
                  <a:gd name="T84" fmla="*/ 37 w 39"/>
                  <a:gd name="T85" fmla="*/ 30 h 63"/>
                  <a:gd name="T86" fmla="*/ 37 w 39"/>
                  <a:gd name="T87" fmla="*/ 30 h 63"/>
                  <a:gd name="T88" fmla="*/ 37 w 39"/>
                  <a:gd name="T89" fmla="*/ 29 h 63"/>
                  <a:gd name="T90" fmla="*/ 37 w 39"/>
                  <a:gd name="T91" fmla="*/ 28 h 63"/>
                  <a:gd name="T92" fmla="*/ 34 w 39"/>
                  <a:gd name="T93" fmla="*/ 18 h 63"/>
                  <a:gd name="T94" fmla="*/ 34 w 39"/>
                  <a:gd name="T95" fmla="*/ 13 h 63"/>
                  <a:gd name="T96" fmla="*/ 33 w 39"/>
                  <a:gd name="T97" fmla="*/ 8 h 63"/>
                  <a:gd name="T98" fmla="*/ 33 w 39"/>
                  <a:gd name="T9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9" h="63">
                    <a:moveTo>
                      <a:pt x="39" y="51"/>
                    </a:moveTo>
                    <a:cubicBezTo>
                      <a:pt x="39" y="51"/>
                      <a:pt x="39" y="51"/>
                      <a:pt x="39" y="51"/>
                    </a:cubicBezTo>
                    <a:cubicBezTo>
                      <a:pt x="39" y="51"/>
                      <a:pt x="39" y="51"/>
                      <a:pt x="39" y="51"/>
                    </a:cubicBezTo>
                    <a:cubicBezTo>
                      <a:pt x="39" y="51"/>
                      <a:pt x="39" y="51"/>
                      <a:pt x="39" y="51"/>
                    </a:cubicBezTo>
                    <a:moveTo>
                      <a:pt x="33" y="0"/>
                    </a:moveTo>
                    <a:cubicBezTo>
                      <a:pt x="32" y="1"/>
                      <a:pt x="32" y="1"/>
                      <a:pt x="32" y="1"/>
                    </a:cubicBezTo>
                    <a:cubicBezTo>
                      <a:pt x="31" y="2"/>
                      <a:pt x="31" y="2"/>
                      <a:pt x="31" y="2"/>
                    </a:cubicBezTo>
                    <a:cubicBezTo>
                      <a:pt x="29" y="4"/>
                      <a:pt x="29" y="4"/>
                      <a:pt x="29" y="4"/>
                    </a:cubicBezTo>
                    <a:cubicBezTo>
                      <a:pt x="28" y="4"/>
                      <a:pt x="28" y="4"/>
                      <a:pt x="28" y="4"/>
                    </a:cubicBezTo>
                    <a:cubicBezTo>
                      <a:pt x="27" y="4"/>
                      <a:pt x="27" y="4"/>
                      <a:pt x="27" y="4"/>
                    </a:cubicBezTo>
                    <a:cubicBezTo>
                      <a:pt x="27" y="5"/>
                      <a:pt x="27" y="5"/>
                      <a:pt x="27" y="5"/>
                    </a:cubicBezTo>
                    <a:cubicBezTo>
                      <a:pt x="26" y="5"/>
                      <a:pt x="26" y="5"/>
                      <a:pt x="26" y="5"/>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7"/>
                      <a:pt x="25" y="7"/>
                      <a:pt x="25" y="7"/>
                    </a:cubicBezTo>
                    <a:cubicBezTo>
                      <a:pt x="25" y="8"/>
                      <a:pt x="25" y="8"/>
                      <a:pt x="25" y="8"/>
                    </a:cubicBezTo>
                    <a:cubicBezTo>
                      <a:pt x="22" y="12"/>
                      <a:pt x="22" y="12"/>
                      <a:pt x="22" y="12"/>
                    </a:cubicBezTo>
                    <a:cubicBezTo>
                      <a:pt x="11" y="30"/>
                      <a:pt x="11" y="30"/>
                      <a:pt x="11" y="30"/>
                    </a:cubicBezTo>
                    <a:cubicBezTo>
                      <a:pt x="0" y="46"/>
                      <a:pt x="0" y="46"/>
                      <a:pt x="0" y="46"/>
                    </a:cubicBezTo>
                    <a:cubicBezTo>
                      <a:pt x="2" y="53"/>
                      <a:pt x="5" y="59"/>
                      <a:pt x="12" y="62"/>
                    </a:cubicBezTo>
                    <a:cubicBezTo>
                      <a:pt x="15" y="63"/>
                      <a:pt x="17" y="63"/>
                      <a:pt x="19" y="63"/>
                    </a:cubicBezTo>
                    <a:cubicBezTo>
                      <a:pt x="27" y="63"/>
                      <a:pt x="34" y="57"/>
                      <a:pt x="39" y="51"/>
                    </a:cubicBezTo>
                    <a:cubicBezTo>
                      <a:pt x="39" y="51"/>
                      <a:pt x="39" y="51"/>
                      <a:pt x="39" y="51"/>
                    </a:cubicBezTo>
                    <a:cubicBezTo>
                      <a:pt x="39" y="49"/>
                      <a:pt x="39" y="49"/>
                      <a:pt x="39" y="49"/>
                    </a:cubicBezTo>
                    <a:cubicBezTo>
                      <a:pt x="39" y="49"/>
                      <a:pt x="39" y="49"/>
                      <a:pt x="39" y="49"/>
                    </a:cubicBezTo>
                    <a:cubicBezTo>
                      <a:pt x="39" y="49"/>
                      <a:pt x="39" y="49"/>
                      <a:pt x="39" y="49"/>
                    </a:cubicBezTo>
                    <a:cubicBezTo>
                      <a:pt x="39" y="49"/>
                      <a:pt x="39" y="49"/>
                      <a:pt x="39" y="49"/>
                    </a:cubicBezTo>
                    <a:cubicBezTo>
                      <a:pt x="38" y="49"/>
                      <a:pt x="38" y="49"/>
                      <a:pt x="38" y="49"/>
                    </a:cubicBezTo>
                    <a:cubicBezTo>
                      <a:pt x="38" y="48"/>
                      <a:pt x="38" y="48"/>
                      <a:pt x="38" y="48"/>
                    </a:cubicBezTo>
                    <a:cubicBezTo>
                      <a:pt x="38" y="47"/>
                      <a:pt x="38" y="47"/>
                      <a:pt x="38" y="47"/>
                    </a:cubicBezTo>
                    <a:cubicBezTo>
                      <a:pt x="38" y="45"/>
                      <a:pt x="38" y="45"/>
                      <a:pt x="38" y="45"/>
                    </a:cubicBezTo>
                    <a:cubicBezTo>
                      <a:pt x="37" y="44"/>
                      <a:pt x="37" y="43"/>
                      <a:pt x="37" y="41"/>
                    </a:cubicBezTo>
                    <a:cubicBezTo>
                      <a:pt x="37" y="40"/>
                      <a:pt x="37" y="40"/>
                      <a:pt x="37" y="40"/>
                    </a:cubicBezTo>
                    <a:cubicBezTo>
                      <a:pt x="36" y="38"/>
                      <a:pt x="36" y="38"/>
                      <a:pt x="36" y="38"/>
                    </a:cubicBezTo>
                    <a:cubicBezTo>
                      <a:pt x="36" y="35"/>
                      <a:pt x="36" y="35"/>
                      <a:pt x="36" y="35"/>
                    </a:cubicBezTo>
                    <a:cubicBezTo>
                      <a:pt x="38" y="31"/>
                      <a:pt x="38" y="31"/>
                      <a:pt x="38" y="31"/>
                    </a:cubicBezTo>
                    <a:cubicBezTo>
                      <a:pt x="38" y="30"/>
                      <a:pt x="38" y="30"/>
                      <a:pt x="38" y="30"/>
                    </a:cubicBezTo>
                    <a:cubicBezTo>
                      <a:pt x="38" y="30"/>
                      <a:pt x="38" y="30"/>
                      <a:pt x="38" y="30"/>
                    </a:cubicBezTo>
                    <a:cubicBezTo>
                      <a:pt x="37" y="30"/>
                      <a:pt x="37" y="30"/>
                      <a:pt x="37" y="30"/>
                    </a:cubicBezTo>
                    <a:cubicBezTo>
                      <a:pt x="37" y="30"/>
                      <a:pt x="37" y="30"/>
                      <a:pt x="37" y="30"/>
                    </a:cubicBezTo>
                    <a:cubicBezTo>
                      <a:pt x="37" y="30"/>
                      <a:pt x="37" y="30"/>
                      <a:pt x="37" y="30"/>
                    </a:cubicBezTo>
                    <a:cubicBezTo>
                      <a:pt x="37" y="29"/>
                      <a:pt x="37" y="29"/>
                      <a:pt x="37" y="29"/>
                    </a:cubicBezTo>
                    <a:cubicBezTo>
                      <a:pt x="37" y="28"/>
                      <a:pt x="37" y="28"/>
                      <a:pt x="37" y="28"/>
                    </a:cubicBezTo>
                    <a:cubicBezTo>
                      <a:pt x="36" y="25"/>
                      <a:pt x="35" y="22"/>
                      <a:pt x="34" y="18"/>
                    </a:cubicBezTo>
                    <a:cubicBezTo>
                      <a:pt x="34" y="13"/>
                      <a:pt x="34" y="13"/>
                      <a:pt x="34" y="13"/>
                    </a:cubicBezTo>
                    <a:cubicBezTo>
                      <a:pt x="34" y="12"/>
                      <a:pt x="34" y="10"/>
                      <a:pt x="33" y="8"/>
                    </a:cubicBezTo>
                    <a:cubicBezTo>
                      <a:pt x="33" y="5"/>
                      <a:pt x="33" y="3"/>
                      <a:pt x="33"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1" name="Freeform 726">
                <a:extLst>
                  <a:ext uri="{FF2B5EF4-FFF2-40B4-BE49-F238E27FC236}">
                    <a16:creationId xmlns:a16="http://schemas.microsoft.com/office/drawing/2014/main" id="{DB1697F4-DCDF-403F-B042-2F3155D8F7E5}"/>
                  </a:ext>
                </a:extLst>
              </p:cNvPr>
              <p:cNvSpPr>
                <a:spLocks noEditPoints="1"/>
              </p:cNvSpPr>
              <p:nvPr/>
            </p:nvSpPr>
            <p:spPr bwMode="auto">
              <a:xfrm>
                <a:off x="1282" y="2658"/>
                <a:ext cx="98" cy="59"/>
              </a:xfrm>
              <a:custGeom>
                <a:avLst/>
                <a:gdLst>
                  <a:gd name="T0" fmla="*/ 16 w 41"/>
                  <a:gd name="T1" fmla="*/ 17 h 25"/>
                  <a:gd name="T2" fmla="*/ 10 w 41"/>
                  <a:gd name="T3" fmla="*/ 22 h 25"/>
                  <a:gd name="T4" fmla="*/ 2 w 41"/>
                  <a:gd name="T5" fmla="*/ 24 h 25"/>
                  <a:gd name="T6" fmla="*/ 0 w 41"/>
                  <a:gd name="T7" fmla="*/ 23 h 25"/>
                  <a:gd name="T8" fmla="*/ 1 w 41"/>
                  <a:gd name="T9" fmla="*/ 25 h 25"/>
                  <a:gd name="T10" fmla="*/ 2 w 41"/>
                  <a:gd name="T11" fmla="*/ 25 h 25"/>
                  <a:gd name="T12" fmla="*/ 2 w 41"/>
                  <a:gd name="T13" fmla="*/ 25 h 25"/>
                  <a:gd name="T14" fmla="*/ 3 w 41"/>
                  <a:gd name="T15" fmla="*/ 25 h 25"/>
                  <a:gd name="T16" fmla="*/ 3 w 41"/>
                  <a:gd name="T17" fmla="*/ 25 h 25"/>
                  <a:gd name="T18" fmla="*/ 5 w 41"/>
                  <a:gd name="T19" fmla="*/ 25 h 25"/>
                  <a:gd name="T20" fmla="*/ 11 w 41"/>
                  <a:gd name="T21" fmla="*/ 23 h 25"/>
                  <a:gd name="T22" fmla="*/ 17 w 41"/>
                  <a:gd name="T23" fmla="*/ 19 h 25"/>
                  <a:gd name="T24" fmla="*/ 16 w 41"/>
                  <a:gd name="T25" fmla="*/ 17 h 25"/>
                  <a:gd name="T26" fmla="*/ 23 w 41"/>
                  <a:gd name="T27" fmla="*/ 7 h 25"/>
                  <a:gd name="T28" fmla="*/ 21 w 41"/>
                  <a:gd name="T29" fmla="*/ 7 h 25"/>
                  <a:gd name="T30" fmla="*/ 21 w 41"/>
                  <a:gd name="T31" fmla="*/ 8 h 25"/>
                  <a:gd name="T32" fmla="*/ 22 w 41"/>
                  <a:gd name="T33" fmla="*/ 9 h 25"/>
                  <a:gd name="T34" fmla="*/ 23 w 41"/>
                  <a:gd name="T35" fmla="*/ 7 h 25"/>
                  <a:gd name="T36" fmla="*/ 41 w 41"/>
                  <a:gd name="T37" fmla="*/ 0 h 25"/>
                  <a:gd name="T38" fmla="*/ 35 w 41"/>
                  <a:gd name="T39" fmla="*/ 1 h 25"/>
                  <a:gd name="T40" fmla="*/ 32 w 41"/>
                  <a:gd name="T41" fmla="*/ 1 h 25"/>
                  <a:gd name="T42" fmla="*/ 25 w 41"/>
                  <a:gd name="T43" fmla="*/ 6 h 25"/>
                  <a:gd name="T44" fmla="*/ 29 w 41"/>
                  <a:gd name="T45" fmla="*/ 4 h 25"/>
                  <a:gd name="T46" fmla="*/ 31 w 41"/>
                  <a:gd name="T47" fmla="*/ 2 h 25"/>
                  <a:gd name="T48" fmla="*/ 35 w 41"/>
                  <a:gd name="T49" fmla="*/ 2 h 25"/>
                  <a:gd name="T50" fmla="*/ 41 w 41"/>
                  <a:gd name="T51" fmla="*/ 2 h 25"/>
                  <a:gd name="T52" fmla="*/ 41 w 41"/>
                  <a:gd name="T53" fmla="*/ 1 h 25"/>
                  <a:gd name="T54" fmla="*/ 41 w 41"/>
                  <a:gd name="T5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 h="25">
                    <a:moveTo>
                      <a:pt x="16" y="17"/>
                    </a:moveTo>
                    <a:cubicBezTo>
                      <a:pt x="15" y="19"/>
                      <a:pt x="13" y="21"/>
                      <a:pt x="10" y="22"/>
                    </a:cubicBezTo>
                    <a:cubicBezTo>
                      <a:pt x="8" y="23"/>
                      <a:pt x="5" y="24"/>
                      <a:pt x="2" y="24"/>
                    </a:cubicBezTo>
                    <a:cubicBezTo>
                      <a:pt x="2" y="24"/>
                      <a:pt x="1" y="24"/>
                      <a:pt x="0" y="23"/>
                    </a:cubicBezTo>
                    <a:cubicBezTo>
                      <a:pt x="1" y="24"/>
                      <a:pt x="1" y="24"/>
                      <a:pt x="1" y="25"/>
                    </a:cubicBezTo>
                    <a:cubicBezTo>
                      <a:pt x="1" y="25"/>
                      <a:pt x="2" y="25"/>
                      <a:pt x="2" y="25"/>
                    </a:cubicBezTo>
                    <a:cubicBezTo>
                      <a:pt x="2" y="25"/>
                      <a:pt x="2" y="25"/>
                      <a:pt x="2" y="25"/>
                    </a:cubicBezTo>
                    <a:cubicBezTo>
                      <a:pt x="3" y="25"/>
                      <a:pt x="3" y="25"/>
                      <a:pt x="3" y="25"/>
                    </a:cubicBezTo>
                    <a:cubicBezTo>
                      <a:pt x="3" y="25"/>
                      <a:pt x="3" y="25"/>
                      <a:pt x="3" y="25"/>
                    </a:cubicBezTo>
                    <a:cubicBezTo>
                      <a:pt x="4" y="25"/>
                      <a:pt x="4" y="25"/>
                      <a:pt x="5" y="25"/>
                    </a:cubicBezTo>
                    <a:cubicBezTo>
                      <a:pt x="7" y="24"/>
                      <a:pt x="9" y="24"/>
                      <a:pt x="11" y="23"/>
                    </a:cubicBezTo>
                    <a:cubicBezTo>
                      <a:pt x="13" y="22"/>
                      <a:pt x="15" y="21"/>
                      <a:pt x="17" y="19"/>
                    </a:cubicBezTo>
                    <a:cubicBezTo>
                      <a:pt x="17" y="19"/>
                      <a:pt x="16" y="18"/>
                      <a:pt x="16" y="17"/>
                    </a:cubicBezTo>
                    <a:moveTo>
                      <a:pt x="23" y="7"/>
                    </a:moveTo>
                    <a:cubicBezTo>
                      <a:pt x="22" y="7"/>
                      <a:pt x="22" y="7"/>
                      <a:pt x="21" y="7"/>
                    </a:cubicBezTo>
                    <a:cubicBezTo>
                      <a:pt x="21" y="7"/>
                      <a:pt x="21" y="7"/>
                      <a:pt x="21" y="8"/>
                    </a:cubicBezTo>
                    <a:cubicBezTo>
                      <a:pt x="22" y="9"/>
                      <a:pt x="22" y="9"/>
                      <a:pt x="22" y="9"/>
                    </a:cubicBezTo>
                    <a:cubicBezTo>
                      <a:pt x="23" y="9"/>
                      <a:pt x="23" y="8"/>
                      <a:pt x="23" y="7"/>
                    </a:cubicBezTo>
                    <a:moveTo>
                      <a:pt x="41" y="0"/>
                    </a:moveTo>
                    <a:cubicBezTo>
                      <a:pt x="39" y="1"/>
                      <a:pt x="37" y="1"/>
                      <a:pt x="35" y="1"/>
                    </a:cubicBezTo>
                    <a:cubicBezTo>
                      <a:pt x="34" y="1"/>
                      <a:pt x="33" y="1"/>
                      <a:pt x="32" y="1"/>
                    </a:cubicBezTo>
                    <a:cubicBezTo>
                      <a:pt x="30" y="3"/>
                      <a:pt x="27" y="5"/>
                      <a:pt x="25" y="6"/>
                    </a:cubicBezTo>
                    <a:cubicBezTo>
                      <a:pt x="26" y="5"/>
                      <a:pt x="28" y="4"/>
                      <a:pt x="29" y="4"/>
                    </a:cubicBezTo>
                    <a:cubicBezTo>
                      <a:pt x="30" y="3"/>
                      <a:pt x="31" y="3"/>
                      <a:pt x="31" y="2"/>
                    </a:cubicBezTo>
                    <a:cubicBezTo>
                      <a:pt x="33" y="2"/>
                      <a:pt x="34" y="2"/>
                      <a:pt x="35" y="2"/>
                    </a:cubicBezTo>
                    <a:cubicBezTo>
                      <a:pt x="37" y="2"/>
                      <a:pt x="39" y="2"/>
                      <a:pt x="41" y="2"/>
                    </a:cubicBezTo>
                    <a:cubicBezTo>
                      <a:pt x="41" y="1"/>
                      <a:pt x="41" y="1"/>
                      <a:pt x="41" y="1"/>
                    </a:cubicBezTo>
                    <a:cubicBezTo>
                      <a:pt x="41" y="0"/>
                      <a:pt x="41" y="0"/>
                      <a:pt x="41"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2" name="Freeform 727">
                <a:extLst>
                  <a:ext uri="{FF2B5EF4-FFF2-40B4-BE49-F238E27FC236}">
                    <a16:creationId xmlns:a16="http://schemas.microsoft.com/office/drawing/2014/main" id="{EB4A1210-AFDB-4AE5-A7D7-C16F627F2C9C}"/>
                  </a:ext>
                </a:extLst>
              </p:cNvPr>
              <p:cNvSpPr>
                <a:spLocks/>
              </p:cNvSpPr>
              <p:nvPr/>
            </p:nvSpPr>
            <p:spPr bwMode="auto">
              <a:xfrm>
                <a:off x="1332" y="2660"/>
                <a:ext cx="26" cy="15"/>
              </a:xfrm>
              <a:custGeom>
                <a:avLst/>
                <a:gdLst>
                  <a:gd name="T0" fmla="*/ 10 w 11"/>
                  <a:gd name="T1" fmla="*/ 0 h 6"/>
                  <a:gd name="T2" fmla="*/ 8 w 11"/>
                  <a:gd name="T3" fmla="*/ 1 h 6"/>
                  <a:gd name="T4" fmla="*/ 1 w 11"/>
                  <a:gd name="T5" fmla="*/ 5 h 6"/>
                  <a:gd name="T6" fmla="*/ 0 w 11"/>
                  <a:gd name="T7" fmla="*/ 6 h 6"/>
                  <a:gd name="T8" fmla="*/ 2 w 11"/>
                  <a:gd name="T9" fmla="*/ 6 h 6"/>
                  <a:gd name="T10" fmla="*/ 4 w 11"/>
                  <a:gd name="T11" fmla="*/ 5 h 6"/>
                  <a:gd name="T12" fmla="*/ 11 w 11"/>
                  <a:gd name="T13" fmla="*/ 0 h 6"/>
                  <a:gd name="T14" fmla="*/ 10 w 11"/>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6">
                    <a:moveTo>
                      <a:pt x="10" y="0"/>
                    </a:moveTo>
                    <a:cubicBezTo>
                      <a:pt x="9" y="0"/>
                      <a:pt x="9" y="1"/>
                      <a:pt x="8" y="1"/>
                    </a:cubicBezTo>
                    <a:cubicBezTo>
                      <a:pt x="5" y="3"/>
                      <a:pt x="3" y="4"/>
                      <a:pt x="1" y="5"/>
                    </a:cubicBezTo>
                    <a:cubicBezTo>
                      <a:pt x="1" y="5"/>
                      <a:pt x="0" y="6"/>
                      <a:pt x="0" y="6"/>
                    </a:cubicBezTo>
                    <a:cubicBezTo>
                      <a:pt x="1" y="6"/>
                      <a:pt x="1" y="6"/>
                      <a:pt x="2" y="6"/>
                    </a:cubicBezTo>
                    <a:cubicBezTo>
                      <a:pt x="2" y="6"/>
                      <a:pt x="3" y="5"/>
                      <a:pt x="4" y="5"/>
                    </a:cubicBezTo>
                    <a:cubicBezTo>
                      <a:pt x="6" y="4"/>
                      <a:pt x="9" y="2"/>
                      <a:pt x="11" y="0"/>
                    </a:cubicBezTo>
                    <a:cubicBezTo>
                      <a:pt x="11" y="0"/>
                      <a:pt x="10" y="0"/>
                      <a:pt x="10"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3" name="Freeform 728">
                <a:extLst>
                  <a:ext uri="{FF2B5EF4-FFF2-40B4-BE49-F238E27FC236}">
                    <a16:creationId xmlns:a16="http://schemas.microsoft.com/office/drawing/2014/main" id="{9B8D9286-9A49-43EE-A631-E83BD34B664D}"/>
                  </a:ext>
                </a:extLst>
              </p:cNvPr>
              <p:cNvSpPr>
                <a:spLocks noEditPoints="1"/>
              </p:cNvSpPr>
              <p:nvPr/>
            </p:nvSpPr>
            <p:spPr bwMode="auto">
              <a:xfrm>
                <a:off x="1242" y="2582"/>
                <a:ext cx="130" cy="86"/>
              </a:xfrm>
              <a:custGeom>
                <a:avLst/>
                <a:gdLst>
                  <a:gd name="T0" fmla="*/ 55 w 55"/>
                  <a:gd name="T1" fmla="*/ 23 h 36"/>
                  <a:gd name="T2" fmla="*/ 55 w 55"/>
                  <a:gd name="T3" fmla="*/ 23 h 36"/>
                  <a:gd name="T4" fmla="*/ 11 w 55"/>
                  <a:gd name="T5" fmla="*/ 2 h 36"/>
                  <a:gd name="T6" fmla="*/ 8 w 55"/>
                  <a:gd name="T7" fmla="*/ 6 h 36"/>
                  <a:gd name="T8" fmla="*/ 5 w 55"/>
                  <a:gd name="T9" fmla="*/ 11 h 36"/>
                  <a:gd name="T10" fmla="*/ 2 w 55"/>
                  <a:gd name="T11" fmla="*/ 16 h 36"/>
                  <a:gd name="T12" fmla="*/ 1 w 55"/>
                  <a:gd name="T13" fmla="*/ 21 h 36"/>
                  <a:gd name="T14" fmla="*/ 1 w 55"/>
                  <a:gd name="T15" fmla="*/ 21 h 36"/>
                  <a:gd name="T16" fmla="*/ 0 w 55"/>
                  <a:gd name="T17" fmla="*/ 24 h 36"/>
                  <a:gd name="T18" fmla="*/ 0 w 55"/>
                  <a:gd name="T19" fmla="*/ 25 h 36"/>
                  <a:gd name="T20" fmla="*/ 6 w 55"/>
                  <a:gd name="T21" fmla="*/ 33 h 36"/>
                  <a:gd name="T22" fmla="*/ 12 w 55"/>
                  <a:gd name="T23" fmla="*/ 34 h 36"/>
                  <a:gd name="T24" fmla="*/ 12 w 55"/>
                  <a:gd name="T25" fmla="*/ 34 h 36"/>
                  <a:gd name="T26" fmla="*/ 12 w 55"/>
                  <a:gd name="T27" fmla="*/ 34 h 36"/>
                  <a:gd name="T28" fmla="*/ 12 w 55"/>
                  <a:gd name="T29" fmla="*/ 34 h 36"/>
                  <a:gd name="T30" fmla="*/ 12 w 55"/>
                  <a:gd name="T31" fmla="*/ 33 h 36"/>
                  <a:gd name="T32" fmla="*/ 13 w 55"/>
                  <a:gd name="T33" fmla="*/ 31 h 36"/>
                  <a:gd name="T34" fmla="*/ 14 w 55"/>
                  <a:gd name="T35" fmla="*/ 29 h 36"/>
                  <a:gd name="T36" fmla="*/ 14 w 55"/>
                  <a:gd name="T37" fmla="*/ 35 h 36"/>
                  <a:gd name="T38" fmla="*/ 16 w 55"/>
                  <a:gd name="T39" fmla="*/ 36 h 36"/>
                  <a:gd name="T40" fmla="*/ 33 w 55"/>
                  <a:gd name="T41" fmla="*/ 32 h 36"/>
                  <a:gd name="T42" fmla="*/ 34 w 55"/>
                  <a:gd name="T43" fmla="*/ 27 h 36"/>
                  <a:gd name="T44" fmla="*/ 34 w 55"/>
                  <a:gd name="T45" fmla="*/ 29 h 36"/>
                  <a:gd name="T46" fmla="*/ 35 w 55"/>
                  <a:gd name="T47" fmla="*/ 32 h 36"/>
                  <a:gd name="T48" fmla="*/ 49 w 55"/>
                  <a:gd name="T49" fmla="*/ 28 h 36"/>
                  <a:gd name="T50" fmla="*/ 54 w 55"/>
                  <a:gd name="T51" fmla="*/ 20 h 36"/>
                  <a:gd name="T52" fmla="*/ 53 w 55"/>
                  <a:gd name="T53" fmla="*/ 18 h 36"/>
                  <a:gd name="T54" fmla="*/ 53 w 55"/>
                  <a:gd name="T55" fmla="*/ 16 h 36"/>
                  <a:gd name="T56" fmla="*/ 51 w 55"/>
                  <a:gd name="T57" fmla="*/ 10 h 36"/>
                  <a:gd name="T58" fmla="*/ 50 w 55"/>
                  <a:gd name="T59" fmla="*/ 6 h 36"/>
                  <a:gd name="T60" fmla="*/ 50 w 55"/>
                  <a:gd name="T61" fmla="*/ 5 h 36"/>
                  <a:gd name="T62" fmla="*/ 50 w 55"/>
                  <a:gd name="T63" fmla="*/ 5 h 36"/>
                  <a:gd name="T64" fmla="*/ 50 w 55"/>
                  <a:gd name="T65" fmla="*/ 5 h 36"/>
                  <a:gd name="T66" fmla="*/ 23 w 55"/>
                  <a:gd name="T67" fmla="*/ 1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 h="36">
                    <a:moveTo>
                      <a:pt x="55" y="23"/>
                    </a:moveTo>
                    <a:cubicBezTo>
                      <a:pt x="55" y="23"/>
                      <a:pt x="55" y="23"/>
                      <a:pt x="55" y="23"/>
                    </a:cubicBezTo>
                    <a:cubicBezTo>
                      <a:pt x="55" y="23"/>
                      <a:pt x="55" y="23"/>
                      <a:pt x="55" y="23"/>
                    </a:cubicBezTo>
                    <a:cubicBezTo>
                      <a:pt x="55" y="23"/>
                      <a:pt x="55" y="23"/>
                      <a:pt x="55" y="23"/>
                    </a:cubicBezTo>
                    <a:moveTo>
                      <a:pt x="11" y="0"/>
                    </a:moveTo>
                    <a:cubicBezTo>
                      <a:pt x="11" y="2"/>
                      <a:pt x="11" y="2"/>
                      <a:pt x="11" y="2"/>
                    </a:cubicBezTo>
                    <a:cubicBezTo>
                      <a:pt x="9" y="4"/>
                      <a:pt x="9" y="4"/>
                      <a:pt x="9" y="4"/>
                    </a:cubicBezTo>
                    <a:cubicBezTo>
                      <a:pt x="8" y="6"/>
                      <a:pt x="8" y="6"/>
                      <a:pt x="8" y="6"/>
                    </a:cubicBezTo>
                    <a:cubicBezTo>
                      <a:pt x="6" y="8"/>
                      <a:pt x="6" y="8"/>
                      <a:pt x="6" y="8"/>
                    </a:cubicBezTo>
                    <a:cubicBezTo>
                      <a:pt x="6" y="9"/>
                      <a:pt x="5" y="10"/>
                      <a:pt x="5" y="11"/>
                    </a:cubicBezTo>
                    <a:cubicBezTo>
                      <a:pt x="3" y="13"/>
                      <a:pt x="3" y="13"/>
                      <a:pt x="3" y="13"/>
                    </a:cubicBezTo>
                    <a:cubicBezTo>
                      <a:pt x="2" y="16"/>
                      <a:pt x="2" y="16"/>
                      <a:pt x="2" y="16"/>
                    </a:cubicBezTo>
                    <a:cubicBezTo>
                      <a:pt x="2" y="19"/>
                      <a:pt x="2" y="19"/>
                      <a:pt x="2" y="19"/>
                    </a:cubicBezTo>
                    <a:cubicBezTo>
                      <a:pt x="1" y="21"/>
                      <a:pt x="1" y="21"/>
                      <a:pt x="1" y="21"/>
                    </a:cubicBezTo>
                    <a:cubicBezTo>
                      <a:pt x="1" y="21"/>
                      <a:pt x="1" y="21"/>
                      <a:pt x="1" y="21"/>
                    </a:cubicBezTo>
                    <a:cubicBezTo>
                      <a:pt x="1" y="21"/>
                      <a:pt x="1" y="21"/>
                      <a:pt x="1" y="21"/>
                    </a:cubicBezTo>
                    <a:cubicBezTo>
                      <a:pt x="1" y="23"/>
                      <a:pt x="1" y="23"/>
                      <a:pt x="1" y="23"/>
                    </a:cubicBezTo>
                    <a:cubicBezTo>
                      <a:pt x="0" y="24"/>
                      <a:pt x="0" y="24"/>
                      <a:pt x="0" y="24"/>
                    </a:cubicBezTo>
                    <a:cubicBezTo>
                      <a:pt x="0" y="24"/>
                      <a:pt x="0" y="24"/>
                      <a:pt x="0" y="24"/>
                    </a:cubicBezTo>
                    <a:cubicBezTo>
                      <a:pt x="0" y="25"/>
                      <a:pt x="0" y="25"/>
                      <a:pt x="0" y="25"/>
                    </a:cubicBezTo>
                    <a:cubicBezTo>
                      <a:pt x="0" y="25"/>
                      <a:pt x="0" y="26"/>
                      <a:pt x="0" y="26"/>
                    </a:cubicBezTo>
                    <a:cubicBezTo>
                      <a:pt x="1" y="29"/>
                      <a:pt x="3" y="31"/>
                      <a:pt x="6" y="33"/>
                    </a:cubicBezTo>
                    <a:cubicBezTo>
                      <a:pt x="8" y="34"/>
                      <a:pt x="10" y="35"/>
                      <a:pt x="12" y="36"/>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4"/>
                      <a:pt x="12" y="34"/>
                      <a:pt x="12" y="34"/>
                    </a:cubicBezTo>
                    <a:cubicBezTo>
                      <a:pt x="12" y="33"/>
                      <a:pt x="12" y="33"/>
                      <a:pt x="12" y="33"/>
                    </a:cubicBezTo>
                    <a:cubicBezTo>
                      <a:pt x="13" y="32"/>
                      <a:pt x="13" y="32"/>
                      <a:pt x="13" y="32"/>
                    </a:cubicBezTo>
                    <a:cubicBezTo>
                      <a:pt x="13" y="31"/>
                      <a:pt x="13" y="31"/>
                      <a:pt x="13" y="31"/>
                    </a:cubicBezTo>
                    <a:cubicBezTo>
                      <a:pt x="13" y="30"/>
                      <a:pt x="13" y="30"/>
                      <a:pt x="13" y="30"/>
                    </a:cubicBezTo>
                    <a:cubicBezTo>
                      <a:pt x="14" y="29"/>
                      <a:pt x="14" y="29"/>
                      <a:pt x="14" y="29"/>
                    </a:cubicBezTo>
                    <a:cubicBezTo>
                      <a:pt x="14" y="30"/>
                      <a:pt x="14" y="31"/>
                      <a:pt x="14" y="31"/>
                    </a:cubicBezTo>
                    <a:cubicBezTo>
                      <a:pt x="14" y="35"/>
                      <a:pt x="14" y="35"/>
                      <a:pt x="14" y="35"/>
                    </a:cubicBezTo>
                    <a:cubicBezTo>
                      <a:pt x="14" y="36"/>
                      <a:pt x="14" y="36"/>
                      <a:pt x="14" y="36"/>
                    </a:cubicBezTo>
                    <a:cubicBezTo>
                      <a:pt x="15" y="36"/>
                      <a:pt x="15" y="36"/>
                      <a:pt x="16" y="36"/>
                    </a:cubicBezTo>
                    <a:cubicBezTo>
                      <a:pt x="20" y="36"/>
                      <a:pt x="25" y="34"/>
                      <a:pt x="28" y="30"/>
                    </a:cubicBezTo>
                    <a:cubicBezTo>
                      <a:pt x="30" y="31"/>
                      <a:pt x="31" y="31"/>
                      <a:pt x="33" y="32"/>
                    </a:cubicBezTo>
                    <a:cubicBezTo>
                      <a:pt x="33" y="31"/>
                      <a:pt x="33" y="30"/>
                      <a:pt x="33" y="29"/>
                    </a:cubicBezTo>
                    <a:cubicBezTo>
                      <a:pt x="34" y="27"/>
                      <a:pt x="34" y="27"/>
                      <a:pt x="34" y="27"/>
                    </a:cubicBezTo>
                    <a:cubicBezTo>
                      <a:pt x="34" y="29"/>
                      <a:pt x="34" y="29"/>
                      <a:pt x="34" y="29"/>
                    </a:cubicBezTo>
                    <a:cubicBezTo>
                      <a:pt x="34" y="29"/>
                      <a:pt x="34" y="29"/>
                      <a:pt x="34" y="29"/>
                    </a:cubicBezTo>
                    <a:cubicBezTo>
                      <a:pt x="35" y="30"/>
                      <a:pt x="35" y="30"/>
                      <a:pt x="35" y="30"/>
                    </a:cubicBezTo>
                    <a:cubicBezTo>
                      <a:pt x="35" y="32"/>
                      <a:pt x="35" y="32"/>
                      <a:pt x="35" y="32"/>
                    </a:cubicBezTo>
                    <a:cubicBezTo>
                      <a:pt x="35" y="32"/>
                      <a:pt x="36" y="32"/>
                      <a:pt x="36" y="32"/>
                    </a:cubicBezTo>
                    <a:cubicBezTo>
                      <a:pt x="40" y="32"/>
                      <a:pt x="45" y="30"/>
                      <a:pt x="49" y="28"/>
                    </a:cubicBezTo>
                    <a:cubicBezTo>
                      <a:pt x="51" y="25"/>
                      <a:pt x="52" y="23"/>
                      <a:pt x="54" y="20"/>
                    </a:cubicBezTo>
                    <a:cubicBezTo>
                      <a:pt x="54" y="20"/>
                      <a:pt x="54" y="20"/>
                      <a:pt x="54" y="20"/>
                    </a:cubicBezTo>
                    <a:cubicBezTo>
                      <a:pt x="54" y="19"/>
                      <a:pt x="54" y="19"/>
                      <a:pt x="53" y="18"/>
                    </a:cubicBezTo>
                    <a:cubicBezTo>
                      <a:pt x="53" y="18"/>
                      <a:pt x="53" y="18"/>
                      <a:pt x="53" y="18"/>
                    </a:cubicBezTo>
                    <a:cubicBezTo>
                      <a:pt x="53" y="17"/>
                      <a:pt x="53" y="17"/>
                      <a:pt x="53" y="17"/>
                    </a:cubicBezTo>
                    <a:cubicBezTo>
                      <a:pt x="53" y="16"/>
                      <a:pt x="53" y="16"/>
                      <a:pt x="53" y="16"/>
                    </a:cubicBezTo>
                    <a:cubicBezTo>
                      <a:pt x="52" y="14"/>
                      <a:pt x="52" y="14"/>
                      <a:pt x="52" y="14"/>
                    </a:cubicBezTo>
                    <a:cubicBezTo>
                      <a:pt x="52" y="13"/>
                      <a:pt x="52" y="12"/>
                      <a:pt x="51" y="10"/>
                    </a:cubicBezTo>
                    <a:cubicBezTo>
                      <a:pt x="50" y="7"/>
                      <a:pt x="50" y="7"/>
                      <a:pt x="50" y="7"/>
                    </a:cubicBezTo>
                    <a:cubicBezTo>
                      <a:pt x="50" y="6"/>
                      <a:pt x="50" y="6"/>
                      <a:pt x="50" y="6"/>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50" y="5"/>
                      <a:pt x="50" y="5"/>
                      <a:pt x="50" y="5"/>
                    </a:cubicBezTo>
                    <a:cubicBezTo>
                      <a:pt x="45" y="11"/>
                      <a:pt x="38" y="17"/>
                      <a:pt x="30" y="17"/>
                    </a:cubicBezTo>
                    <a:cubicBezTo>
                      <a:pt x="28" y="17"/>
                      <a:pt x="26" y="17"/>
                      <a:pt x="23" y="16"/>
                    </a:cubicBezTo>
                    <a:cubicBezTo>
                      <a:pt x="16" y="13"/>
                      <a:pt x="13" y="7"/>
                      <a:pt x="11"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4" name="Freeform 729">
                <a:extLst>
                  <a:ext uri="{FF2B5EF4-FFF2-40B4-BE49-F238E27FC236}">
                    <a16:creationId xmlns:a16="http://schemas.microsoft.com/office/drawing/2014/main" id="{9CC7EF43-F6C0-4D44-AA15-E73238E1D895}"/>
                  </a:ext>
                </a:extLst>
              </p:cNvPr>
              <p:cNvSpPr>
                <a:spLocks/>
              </p:cNvSpPr>
              <p:nvPr/>
            </p:nvSpPr>
            <p:spPr bwMode="auto">
              <a:xfrm>
                <a:off x="1358" y="2630"/>
                <a:ext cx="14" cy="19"/>
              </a:xfrm>
              <a:custGeom>
                <a:avLst/>
                <a:gdLst>
                  <a:gd name="T0" fmla="*/ 5 w 6"/>
                  <a:gd name="T1" fmla="*/ 0 h 8"/>
                  <a:gd name="T2" fmla="*/ 5 w 6"/>
                  <a:gd name="T3" fmla="*/ 0 h 8"/>
                  <a:gd name="T4" fmla="*/ 0 w 6"/>
                  <a:gd name="T5" fmla="*/ 8 h 8"/>
                  <a:gd name="T6" fmla="*/ 5 w 6"/>
                  <a:gd name="T7" fmla="*/ 3 h 8"/>
                  <a:gd name="T8" fmla="*/ 6 w 6"/>
                  <a:gd name="T9" fmla="*/ 3 h 8"/>
                  <a:gd name="T10" fmla="*/ 6 w 6"/>
                  <a:gd name="T11" fmla="*/ 3 h 8"/>
                  <a:gd name="T12" fmla="*/ 6 w 6"/>
                  <a:gd name="T13" fmla="*/ 3 h 8"/>
                  <a:gd name="T14" fmla="*/ 6 w 6"/>
                  <a:gd name="T15" fmla="*/ 3 h 8"/>
                  <a:gd name="T16" fmla="*/ 6 w 6"/>
                  <a:gd name="T17" fmla="*/ 3 h 8"/>
                  <a:gd name="T18" fmla="*/ 6 w 6"/>
                  <a:gd name="T19" fmla="*/ 3 h 8"/>
                  <a:gd name="T20" fmla="*/ 6 w 6"/>
                  <a:gd name="T21" fmla="*/ 3 h 8"/>
                  <a:gd name="T22" fmla="*/ 6 w 6"/>
                  <a:gd name="T23" fmla="*/ 2 h 8"/>
                  <a:gd name="T24" fmla="*/ 6 w 6"/>
                  <a:gd name="T25" fmla="*/ 2 h 8"/>
                  <a:gd name="T26" fmla="*/ 5 w 6"/>
                  <a:gd name="T27" fmla="*/ 2 h 8"/>
                  <a:gd name="T28" fmla="*/ 5 w 6"/>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5" y="0"/>
                    </a:moveTo>
                    <a:cubicBezTo>
                      <a:pt x="5" y="0"/>
                      <a:pt x="5" y="0"/>
                      <a:pt x="5" y="0"/>
                    </a:cubicBezTo>
                    <a:cubicBezTo>
                      <a:pt x="3" y="3"/>
                      <a:pt x="2" y="5"/>
                      <a:pt x="0" y="8"/>
                    </a:cubicBezTo>
                    <a:cubicBezTo>
                      <a:pt x="2" y="6"/>
                      <a:pt x="4" y="5"/>
                      <a:pt x="5"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2"/>
                      <a:pt x="6" y="2"/>
                      <a:pt x="6" y="2"/>
                    </a:cubicBezTo>
                    <a:cubicBezTo>
                      <a:pt x="6" y="2"/>
                      <a:pt x="6" y="2"/>
                      <a:pt x="6" y="2"/>
                    </a:cubicBezTo>
                    <a:cubicBezTo>
                      <a:pt x="5" y="2"/>
                      <a:pt x="5" y="2"/>
                      <a:pt x="5" y="2"/>
                    </a:cubicBezTo>
                    <a:cubicBezTo>
                      <a:pt x="5" y="1"/>
                      <a:pt x="5" y="1"/>
                      <a:pt x="5"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5" name="Freeform 730">
                <a:extLst>
                  <a:ext uri="{FF2B5EF4-FFF2-40B4-BE49-F238E27FC236}">
                    <a16:creationId xmlns:a16="http://schemas.microsoft.com/office/drawing/2014/main" id="{7277082F-8640-4FF1-A180-5849BB12213C}"/>
                  </a:ext>
                </a:extLst>
              </p:cNvPr>
              <p:cNvSpPr>
                <a:spLocks noEditPoints="1"/>
              </p:cNvSpPr>
              <p:nvPr/>
            </p:nvSpPr>
            <p:spPr bwMode="auto">
              <a:xfrm>
                <a:off x="1242" y="2637"/>
                <a:ext cx="135" cy="73"/>
              </a:xfrm>
              <a:custGeom>
                <a:avLst/>
                <a:gdLst>
                  <a:gd name="T0" fmla="*/ 16 w 57"/>
                  <a:gd name="T1" fmla="*/ 13 h 31"/>
                  <a:gd name="T2" fmla="*/ 14 w 57"/>
                  <a:gd name="T3" fmla="*/ 16 h 31"/>
                  <a:gd name="T4" fmla="*/ 16 w 57"/>
                  <a:gd name="T5" fmla="*/ 24 h 31"/>
                  <a:gd name="T6" fmla="*/ 17 w 57"/>
                  <a:gd name="T7" fmla="*/ 30 h 31"/>
                  <a:gd name="T8" fmla="*/ 19 w 57"/>
                  <a:gd name="T9" fmla="*/ 31 h 31"/>
                  <a:gd name="T10" fmla="*/ 33 w 57"/>
                  <a:gd name="T11" fmla="*/ 25 h 31"/>
                  <a:gd name="T12" fmla="*/ 33 w 57"/>
                  <a:gd name="T13" fmla="*/ 19 h 31"/>
                  <a:gd name="T14" fmla="*/ 25 w 57"/>
                  <a:gd name="T15" fmla="*/ 12 h 31"/>
                  <a:gd name="T16" fmla="*/ 33 w 57"/>
                  <a:gd name="T17" fmla="*/ 14 h 31"/>
                  <a:gd name="T18" fmla="*/ 33 w 57"/>
                  <a:gd name="T19" fmla="*/ 9 h 31"/>
                  <a:gd name="T20" fmla="*/ 49 w 57"/>
                  <a:gd name="T21" fmla="*/ 5 h 31"/>
                  <a:gd name="T22" fmla="*/ 35 w 57"/>
                  <a:gd name="T23" fmla="*/ 9 h 31"/>
                  <a:gd name="T24" fmla="*/ 36 w 57"/>
                  <a:gd name="T25" fmla="*/ 11 h 31"/>
                  <a:gd name="T26" fmla="*/ 37 w 57"/>
                  <a:gd name="T27" fmla="*/ 13 h 31"/>
                  <a:gd name="T28" fmla="*/ 43 w 57"/>
                  <a:gd name="T29" fmla="*/ 11 h 31"/>
                  <a:gd name="T30" fmla="*/ 0 w 57"/>
                  <a:gd name="T31" fmla="*/ 3 h 31"/>
                  <a:gd name="T32" fmla="*/ 0 w 57"/>
                  <a:gd name="T33" fmla="*/ 6 h 31"/>
                  <a:gd name="T34" fmla="*/ 0 w 57"/>
                  <a:gd name="T35" fmla="*/ 7 h 31"/>
                  <a:gd name="T36" fmla="*/ 1 w 57"/>
                  <a:gd name="T37" fmla="*/ 11 h 31"/>
                  <a:gd name="T38" fmla="*/ 2 w 57"/>
                  <a:gd name="T39" fmla="*/ 15 h 31"/>
                  <a:gd name="T40" fmla="*/ 4 w 57"/>
                  <a:gd name="T41" fmla="*/ 19 h 31"/>
                  <a:gd name="T42" fmla="*/ 5 w 57"/>
                  <a:gd name="T43" fmla="*/ 21 h 31"/>
                  <a:gd name="T44" fmla="*/ 7 w 57"/>
                  <a:gd name="T45" fmla="*/ 23 h 31"/>
                  <a:gd name="T46" fmla="*/ 9 w 57"/>
                  <a:gd name="T47" fmla="*/ 25 h 31"/>
                  <a:gd name="T48" fmla="*/ 11 w 57"/>
                  <a:gd name="T49" fmla="*/ 27 h 31"/>
                  <a:gd name="T50" fmla="*/ 12 w 57"/>
                  <a:gd name="T51" fmla="*/ 26 h 31"/>
                  <a:gd name="T52" fmla="*/ 12 w 57"/>
                  <a:gd name="T53" fmla="*/ 23 h 31"/>
                  <a:gd name="T54" fmla="*/ 11 w 57"/>
                  <a:gd name="T55" fmla="*/ 22 h 31"/>
                  <a:gd name="T56" fmla="*/ 11 w 57"/>
                  <a:gd name="T57" fmla="*/ 22 h 31"/>
                  <a:gd name="T58" fmla="*/ 11 w 57"/>
                  <a:gd name="T59" fmla="*/ 22 h 31"/>
                  <a:gd name="T60" fmla="*/ 11 w 57"/>
                  <a:gd name="T61" fmla="*/ 17 h 31"/>
                  <a:gd name="T62" fmla="*/ 11 w 57"/>
                  <a:gd name="T63" fmla="*/ 16 h 31"/>
                  <a:gd name="T64" fmla="*/ 11 w 57"/>
                  <a:gd name="T65" fmla="*/ 16 h 31"/>
                  <a:gd name="T66" fmla="*/ 11 w 57"/>
                  <a:gd name="T67" fmla="*/ 17 h 31"/>
                  <a:gd name="T68" fmla="*/ 11 w 57"/>
                  <a:gd name="T69" fmla="*/ 16 h 31"/>
                  <a:gd name="T70" fmla="*/ 12 w 57"/>
                  <a:gd name="T71" fmla="*/ 13 h 31"/>
                  <a:gd name="T72" fmla="*/ 0 w 57"/>
                  <a:gd name="T73" fmla="*/ 3 h 31"/>
                  <a:gd name="T74" fmla="*/ 55 w 57"/>
                  <a:gd name="T75" fmla="*/ 0 h 31"/>
                  <a:gd name="T76" fmla="*/ 52 w 57"/>
                  <a:gd name="T77" fmla="*/ 9 h 31"/>
                  <a:gd name="T78" fmla="*/ 57 w 57"/>
                  <a:gd name="T79" fmla="*/ 6 h 31"/>
                  <a:gd name="T80" fmla="*/ 56 w 57"/>
                  <a:gd name="T81" fmla="*/ 5 h 31"/>
                  <a:gd name="T82" fmla="*/ 56 w 57"/>
                  <a:gd name="T83" fmla="*/ 5 h 31"/>
                  <a:gd name="T84" fmla="*/ 56 w 57"/>
                  <a:gd name="T85" fmla="*/ 4 h 31"/>
                  <a:gd name="T86" fmla="*/ 55 w 57"/>
                  <a:gd name="T8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 h="31">
                    <a:moveTo>
                      <a:pt x="28" y="7"/>
                    </a:moveTo>
                    <a:cubicBezTo>
                      <a:pt x="25" y="11"/>
                      <a:pt x="20" y="13"/>
                      <a:pt x="16" y="13"/>
                    </a:cubicBezTo>
                    <a:cubicBezTo>
                      <a:pt x="15" y="13"/>
                      <a:pt x="15" y="13"/>
                      <a:pt x="14" y="13"/>
                    </a:cubicBezTo>
                    <a:cubicBezTo>
                      <a:pt x="14" y="16"/>
                      <a:pt x="14" y="16"/>
                      <a:pt x="14" y="16"/>
                    </a:cubicBezTo>
                    <a:cubicBezTo>
                      <a:pt x="15" y="18"/>
                      <a:pt x="15" y="20"/>
                      <a:pt x="15" y="23"/>
                    </a:cubicBezTo>
                    <a:cubicBezTo>
                      <a:pt x="16" y="24"/>
                      <a:pt x="16" y="24"/>
                      <a:pt x="16" y="24"/>
                    </a:cubicBezTo>
                    <a:cubicBezTo>
                      <a:pt x="16" y="25"/>
                      <a:pt x="16" y="25"/>
                      <a:pt x="16" y="26"/>
                    </a:cubicBezTo>
                    <a:cubicBezTo>
                      <a:pt x="17" y="30"/>
                      <a:pt x="17" y="30"/>
                      <a:pt x="17" y="30"/>
                    </a:cubicBezTo>
                    <a:cubicBezTo>
                      <a:pt x="17" y="30"/>
                      <a:pt x="17" y="31"/>
                      <a:pt x="17" y="31"/>
                    </a:cubicBezTo>
                    <a:cubicBezTo>
                      <a:pt x="18" y="31"/>
                      <a:pt x="19" y="31"/>
                      <a:pt x="19" y="31"/>
                    </a:cubicBezTo>
                    <a:cubicBezTo>
                      <a:pt x="22" y="31"/>
                      <a:pt x="24" y="31"/>
                      <a:pt x="27" y="30"/>
                    </a:cubicBezTo>
                    <a:cubicBezTo>
                      <a:pt x="29" y="29"/>
                      <a:pt x="32" y="27"/>
                      <a:pt x="33" y="25"/>
                    </a:cubicBezTo>
                    <a:cubicBezTo>
                      <a:pt x="33" y="23"/>
                      <a:pt x="33" y="23"/>
                      <a:pt x="33" y="23"/>
                    </a:cubicBezTo>
                    <a:cubicBezTo>
                      <a:pt x="33" y="22"/>
                      <a:pt x="33" y="20"/>
                      <a:pt x="33" y="19"/>
                    </a:cubicBezTo>
                    <a:cubicBezTo>
                      <a:pt x="33" y="18"/>
                      <a:pt x="33" y="18"/>
                      <a:pt x="33" y="17"/>
                    </a:cubicBezTo>
                    <a:cubicBezTo>
                      <a:pt x="30" y="16"/>
                      <a:pt x="27" y="15"/>
                      <a:pt x="25" y="12"/>
                    </a:cubicBezTo>
                    <a:cubicBezTo>
                      <a:pt x="26" y="12"/>
                      <a:pt x="26" y="12"/>
                      <a:pt x="26" y="12"/>
                    </a:cubicBezTo>
                    <a:cubicBezTo>
                      <a:pt x="28" y="13"/>
                      <a:pt x="30" y="14"/>
                      <a:pt x="33" y="14"/>
                    </a:cubicBezTo>
                    <a:cubicBezTo>
                      <a:pt x="33" y="14"/>
                      <a:pt x="33" y="13"/>
                      <a:pt x="33" y="13"/>
                    </a:cubicBezTo>
                    <a:cubicBezTo>
                      <a:pt x="33" y="11"/>
                      <a:pt x="33" y="10"/>
                      <a:pt x="33" y="9"/>
                    </a:cubicBezTo>
                    <a:cubicBezTo>
                      <a:pt x="31" y="8"/>
                      <a:pt x="30" y="8"/>
                      <a:pt x="28" y="7"/>
                    </a:cubicBezTo>
                    <a:moveTo>
                      <a:pt x="49" y="5"/>
                    </a:moveTo>
                    <a:cubicBezTo>
                      <a:pt x="45" y="7"/>
                      <a:pt x="40" y="9"/>
                      <a:pt x="36" y="9"/>
                    </a:cubicBezTo>
                    <a:cubicBezTo>
                      <a:pt x="36" y="9"/>
                      <a:pt x="35" y="9"/>
                      <a:pt x="35" y="9"/>
                    </a:cubicBezTo>
                    <a:cubicBezTo>
                      <a:pt x="35" y="9"/>
                      <a:pt x="35" y="9"/>
                      <a:pt x="35" y="9"/>
                    </a:cubicBezTo>
                    <a:cubicBezTo>
                      <a:pt x="36" y="11"/>
                      <a:pt x="36" y="11"/>
                      <a:pt x="36" y="11"/>
                    </a:cubicBezTo>
                    <a:cubicBezTo>
                      <a:pt x="36" y="12"/>
                      <a:pt x="36" y="12"/>
                      <a:pt x="36" y="12"/>
                    </a:cubicBezTo>
                    <a:cubicBezTo>
                      <a:pt x="37" y="13"/>
                      <a:pt x="37" y="13"/>
                      <a:pt x="37" y="13"/>
                    </a:cubicBezTo>
                    <a:cubicBezTo>
                      <a:pt x="37" y="14"/>
                      <a:pt x="37" y="14"/>
                      <a:pt x="37" y="14"/>
                    </a:cubicBezTo>
                    <a:cubicBezTo>
                      <a:pt x="39" y="13"/>
                      <a:pt x="41" y="12"/>
                      <a:pt x="43" y="11"/>
                    </a:cubicBezTo>
                    <a:cubicBezTo>
                      <a:pt x="46" y="9"/>
                      <a:pt x="48" y="7"/>
                      <a:pt x="49" y="5"/>
                    </a:cubicBezTo>
                    <a:moveTo>
                      <a:pt x="0" y="3"/>
                    </a:moveTo>
                    <a:cubicBezTo>
                      <a:pt x="0" y="3"/>
                      <a:pt x="0" y="4"/>
                      <a:pt x="0" y="4"/>
                    </a:cubicBezTo>
                    <a:cubicBezTo>
                      <a:pt x="0" y="6"/>
                      <a:pt x="0" y="6"/>
                      <a:pt x="0" y="6"/>
                    </a:cubicBezTo>
                    <a:cubicBezTo>
                      <a:pt x="0" y="6"/>
                      <a:pt x="0" y="6"/>
                      <a:pt x="0" y="6"/>
                    </a:cubicBezTo>
                    <a:cubicBezTo>
                      <a:pt x="0" y="7"/>
                      <a:pt x="0" y="7"/>
                      <a:pt x="0" y="7"/>
                    </a:cubicBezTo>
                    <a:cubicBezTo>
                      <a:pt x="1" y="9"/>
                      <a:pt x="1" y="9"/>
                      <a:pt x="1" y="9"/>
                    </a:cubicBezTo>
                    <a:cubicBezTo>
                      <a:pt x="1" y="11"/>
                      <a:pt x="1" y="11"/>
                      <a:pt x="1" y="11"/>
                    </a:cubicBezTo>
                    <a:cubicBezTo>
                      <a:pt x="1" y="11"/>
                      <a:pt x="1" y="12"/>
                      <a:pt x="1" y="12"/>
                    </a:cubicBezTo>
                    <a:cubicBezTo>
                      <a:pt x="2" y="15"/>
                      <a:pt x="2" y="15"/>
                      <a:pt x="2" y="15"/>
                    </a:cubicBezTo>
                    <a:cubicBezTo>
                      <a:pt x="3" y="18"/>
                      <a:pt x="3" y="18"/>
                      <a:pt x="3" y="18"/>
                    </a:cubicBezTo>
                    <a:cubicBezTo>
                      <a:pt x="4" y="19"/>
                      <a:pt x="4" y="19"/>
                      <a:pt x="4" y="19"/>
                    </a:cubicBezTo>
                    <a:cubicBezTo>
                      <a:pt x="4" y="19"/>
                      <a:pt x="4" y="19"/>
                      <a:pt x="4" y="19"/>
                    </a:cubicBezTo>
                    <a:cubicBezTo>
                      <a:pt x="5" y="21"/>
                      <a:pt x="5" y="21"/>
                      <a:pt x="5" y="21"/>
                    </a:cubicBezTo>
                    <a:cubicBezTo>
                      <a:pt x="5" y="21"/>
                      <a:pt x="5" y="22"/>
                      <a:pt x="6" y="22"/>
                    </a:cubicBezTo>
                    <a:cubicBezTo>
                      <a:pt x="7" y="23"/>
                      <a:pt x="7" y="23"/>
                      <a:pt x="7" y="23"/>
                    </a:cubicBezTo>
                    <a:cubicBezTo>
                      <a:pt x="7" y="23"/>
                      <a:pt x="7" y="24"/>
                      <a:pt x="8" y="24"/>
                    </a:cubicBezTo>
                    <a:cubicBezTo>
                      <a:pt x="9" y="25"/>
                      <a:pt x="9" y="25"/>
                      <a:pt x="9" y="25"/>
                    </a:cubicBezTo>
                    <a:cubicBezTo>
                      <a:pt x="10" y="26"/>
                      <a:pt x="10" y="26"/>
                      <a:pt x="10" y="26"/>
                    </a:cubicBezTo>
                    <a:cubicBezTo>
                      <a:pt x="10" y="27"/>
                      <a:pt x="11" y="27"/>
                      <a:pt x="11" y="27"/>
                    </a:cubicBezTo>
                    <a:cubicBezTo>
                      <a:pt x="12" y="28"/>
                      <a:pt x="12" y="28"/>
                      <a:pt x="12" y="28"/>
                    </a:cubicBezTo>
                    <a:cubicBezTo>
                      <a:pt x="12" y="26"/>
                      <a:pt x="12" y="26"/>
                      <a:pt x="12" y="26"/>
                    </a:cubicBezTo>
                    <a:cubicBezTo>
                      <a:pt x="12" y="26"/>
                      <a:pt x="12" y="25"/>
                      <a:pt x="12" y="25"/>
                    </a:cubicBezTo>
                    <a:cubicBezTo>
                      <a:pt x="12" y="23"/>
                      <a:pt x="12" y="23"/>
                      <a:pt x="12" y="23"/>
                    </a:cubicBezTo>
                    <a:cubicBezTo>
                      <a:pt x="12" y="22"/>
                      <a:pt x="12" y="22"/>
                      <a:pt x="12" y="22"/>
                    </a:cubicBezTo>
                    <a:cubicBezTo>
                      <a:pt x="11" y="22"/>
                      <a:pt x="11" y="22"/>
                      <a:pt x="11" y="22"/>
                    </a:cubicBezTo>
                    <a:cubicBezTo>
                      <a:pt x="11" y="22"/>
                      <a:pt x="11" y="22"/>
                      <a:pt x="11" y="22"/>
                    </a:cubicBezTo>
                    <a:cubicBezTo>
                      <a:pt x="11" y="22"/>
                      <a:pt x="11" y="22"/>
                      <a:pt x="11" y="22"/>
                    </a:cubicBezTo>
                    <a:cubicBezTo>
                      <a:pt x="11" y="22"/>
                      <a:pt x="11" y="22"/>
                      <a:pt x="11" y="22"/>
                    </a:cubicBezTo>
                    <a:cubicBezTo>
                      <a:pt x="11" y="22"/>
                      <a:pt x="11" y="22"/>
                      <a:pt x="11" y="22"/>
                    </a:cubicBezTo>
                    <a:cubicBezTo>
                      <a:pt x="11" y="20"/>
                      <a:pt x="11" y="20"/>
                      <a:pt x="11" y="20"/>
                    </a:cubicBezTo>
                    <a:cubicBezTo>
                      <a:pt x="11" y="19"/>
                      <a:pt x="11" y="18"/>
                      <a:pt x="11" y="17"/>
                    </a:cubicBezTo>
                    <a:cubicBezTo>
                      <a:pt x="11" y="17"/>
                      <a:pt x="11" y="17"/>
                      <a:pt x="11" y="17"/>
                    </a:cubicBezTo>
                    <a:cubicBezTo>
                      <a:pt x="11" y="16"/>
                      <a:pt x="11" y="16"/>
                      <a:pt x="11" y="16"/>
                    </a:cubicBezTo>
                    <a:cubicBezTo>
                      <a:pt x="11" y="16"/>
                      <a:pt x="11" y="16"/>
                      <a:pt x="11" y="16"/>
                    </a:cubicBezTo>
                    <a:cubicBezTo>
                      <a:pt x="11" y="16"/>
                      <a:pt x="11" y="16"/>
                      <a:pt x="11" y="16"/>
                    </a:cubicBezTo>
                    <a:cubicBezTo>
                      <a:pt x="11" y="17"/>
                      <a:pt x="11" y="17"/>
                      <a:pt x="11" y="17"/>
                    </a:cubicBezTo>
                    <a:cubicBezTo>
                      <a:pt x="11" y="17"/>
                      <a:pt x="11" y="17"/>
                      <a:pt x="11" y="17"/>
                    </a:cubicBezTo>
                    <a:cubicBezTo>
                      <a:pt x="11" y="16"/>
                      <a:pt x="11" y="16"/>
                      <a:pt x="11" y="16"/>
                    </a:cubicBezTo>
                    <a:cubicBezTo>
                      <a:pt x="11" y="16"/>
                      <a:pt x="11" y="16"/>
                      <a:pt x="11" y="16"/>
                    </a:cubicBezTo>
                    <a:cubicBezTo>
                      <a:pt x="12" y="14"/>
                      <a:pt x="12" y="14"/>
                      <a:pt x="12" y="14"/>
                    </a:cubicBezTo>
                    <a:cubicBezTo>
                      <a:pt x="12" y="13"/>
                      <a:pt x="12" y="13"/>
                      <a:pt x="12" y="13"/>
                    </a:cubicBezTo>
                    <a:cubicBezTo>
                      <a:pt x="10" y="12"/>
                      <a:pt x="8" y="11"/>
                      <a:pt x="6" y="10"/>
                    </a:cubicBezTo>
                    <a:cubicBezTo>
                      <a:pt x="3" y="8"/>
                      <a:pt x="1" y="6"/>
                      <a:pt x="0" y="3"/>
                    </a:cubicBezTo>
                    <a:moveTo>
                      <a:pt x="55" y="0"/>
                    </a:moveTo>
                    <a:cubicBezTo>
                      <a:pt x="55" y="0"/>
                      <a:pt x="55" y="0"/>
                      <a:pt x="55" y="0"/>
                    </a:cubicBezTo>
                    <a:cubicBezTo>
                      <a:pt x="54" y="3"/>
                      <a:pt x="53" y="6"/>
                      <a:pt x="50" y="9"/>
                    </a:cubicBezTo>
                    <a:cubicBezTo>
                      <a:pt x="51" y="9"/>
                      <a:pt x="52" y="9"/>
                      <a:pt x="52" y="9"/>
                    </a:cubicBezTo>
                    <a:cubicBezTo>
                      <a:pt x="54" y="9"/>
                      <a:pt x="56" y="9"/>
                      <a:pt x="57" y="8"/>
                    </a:cubicBezTo>
                    <a:cubicBezTo>
                      <a:pt x="57" y="6"/>
                      <a:pt x="57" y="6"/>
                      <a:pt x="57" y="6"/>
                    </a:cubicBezTo>
                    <a:cubicBezTo>
                      <a:pt x="56" y="5"/>
                      <a:pt x="56" y="5"/>
                      <a:pt x="56" y="5"/>
                    </a:cubicBezTo>
                    <a:cubicBezTo>
                      <a:pt x="56" y="5"/>
                      <a:pt x="56" y="5"/>
                      <a:pt x="56" y="5"/>
                    </a:cubicBezTo>
                    <a:cubicBezTo>
                      <a:pt x="56" y="5"/>
                      <a:pt x="56" y="5"/>
                      <a:pt x="56" y="5"/>
                    </a:cubicBezTo>
                    <a:cubicBezTo>
                      <a:pt x="56" y="5"/>
                      <a:pt x="56" y="5"/>
                      <a:pt x="56" y="5"/>
                    </a:cubicBezTo>
                    <a:cubicBezTo>
                      <a:pt x="56" y="5"/>
                      <a:pt x="56" y="5"/>
                      <a:pt x="56" y="5"/>
                    </a:cubicBezTo>
                    <a:cubicBezTo>
                      <a:pt x="56" y="4"/>
                      <a:pt x="56" y="4"/>
                      <a:pt x="56" y="4"/>
                    </a:cubicBezTo>
                    <a:cubicBezTo>
                      <a:pt x="55" y="2"/>
                      <a:pt x="55" y="2"/>
                      <a:pt x="55" y="2"/>
                    </a:cubicBezTo>
                    <a:cubicBezTo>
                      <a:pt x="55" y="0"/>
                      <a:pt x="55" y="0"/>
                      <a:pt x="55" y="0"/>
                    </a:cubicBezTo>
                    <a:cubicBezTo>
                      <a:pt x="55" y="0"/>
                      <a:pt x="55" y="0"/>
                      <a:pt x="55"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6" name="Freeform 731">
                <a:extLst>
                  <a:ext uri="{FF2B5EF4-FFF2-40B4-BE49-F238E27FC236}">
                    <a16:creationId xmlns:a16="http://schemas.microsoft.com/office/drawing/2014/main" id="{129D2518-4DA0-4EAA-8296-C22953CC0189}"/>
                  </a:ext>
                </a:extLst>
              </p:cNvPr>
              <p:cNvSpPr>
                <a:spLocks noEditPoints="1"/>
              </p:cNvSpPr>
              <p:nvPr/>
            </p:nvSpPr>
            <p:spPr bwMode="auto">
              <a:xfrm>
                <a:off x="1282" y="2656"/>
                <a:ext cx="98" cy="59"/>
              </a:xfrm>
              <a:custGeom>
                <a:avLst/>
                <a:gdLst>
                  <a:gd name="T0" fmla="*/ 16 w 41"/>
                  <a:gd name="T1" fmla="*/ 17 h 25"/>
                  <a:gd name="T2" fmla="*/ 10 w 41"/>
                  <a:gd name="T3" fmla="*/ 22 h 25"/>
                  <a:gd name="T4" fmla="*/ 2 w 41"/>
                  <a:gd name="T5" fmla="*/ 23 h 25"/>
                  <a:gd name="T6" fmla="*/ 0 w 41"/>
                  <a:gd name="T7" fmla="*/ 23 h 25"/>
                  <a:gd name="T8" fmla="*/ 0 w 41"/>
                  <a:gd name="T9" fmla="*/ 24 h 25"/>
                  <a:gd name="T10" fmla="*/ 2 w 41"/>
                  <a:gd name="T11" fmla="*/ 25 h 25"/>
                  <a:gd name="T12" fmla="*/ 10 w 41"/>
                  <a:gd name="T13" fmla="*/ 23 h 25"/>
                  <a:gd name="T14" fmla="*/ 16 w 41"/>
                  <a:gd name="T15" fmla="*/ 18 h 25"/>
                  <a:gd name="T16" fmla="*/ 16 w 41"/>
                  <a:gd name="T17" fmla="*/ 18 h 25"/>
                  <a:gd name="T18" fmla="*/ 16 w 41"/>
                  <a:gd name="T19" fmla="*/ 17 h 25"/>
                  <a:gd name="T20" fmla="*/ 21 w 41"/>
                  <a:gd name="T21" fmla="*/ 8 h 25"/>
                  <a:gd name="T22" fmla="*/ 21 w 41"/>
                  <a:gd name="T23" fmla="*/ 8 h 25"/>
                  <a:gd name="T24" fmla="*/ 21 w 41"/>
                  <a:gd name="T25" fmla="*/ 9 h 25"/>
                  <a:gd name="T26" fmla="*/ 21 w 41"/>
                  <a:gd name="T27" fmla="*/ 8 h 25"/>
                  <a:gd name="T28" fmla="*/ 40 w 41"/>
                  <a:gd name="T29" fmla="*/ 0 h 25"/>
                  <a:gd name="T30" fmla="*/ 35 w 41"/>
                  <a:gd name="T31" fmla="*/ 1 h 25"/>
                  <a:gd name="T32" fmla="*/ 33 w 41"/>
                  <a:gd name="T33" fmla="*/ 1 h 25"/>
                  <a:gd name="T34" fmla="*/ 32 w 41"/>
                  <a:gd name="T35" fmla="*/ 2 h 25"/>
                  <a:gd name="T36" fmla="*/ 35 w 41"/>
                  <a:gd name="T37" fmla="*/ 2 h 25"/>
                  <a:gd name="T38" fmla="*/ 41 w 41"/>
                  <a:gd name="T39" fmla="*/ 1 h 25"/>
                  <a:gd name="T40" fmla="*/ 40 w 41"/>
                  <a:gd name="T4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25">
                    <a:moveTo>
                      <a:pt x="16" y="17"/>
                    </a:moveTo>
                    <a:cubicBezTo>
                      <a:pt x="15" y="19"/>
                      <a:pt x="12" y="21"/>
                      <a:pt x="10" y="22"/>
                    </a:cubicBezTo>
                    <a:cubicBezTo>
                      <a:pt x="7" y="23"/>
                      <a:pt x="5" y="23"/>
                      <a:pt x="2" y="23"/>
                    </a:cubicBezTo>
                    <a:cubicBezTo>
                      <a:pt x="2" y="23"/>
                      <a:pt x="1" y="23"/>
                      <a:pt x="0" y="23"/>
                    </a:cubicBezTo>
                    <a:cubicBezTo>
                      <a:pt x="0" y="24"/>
                      <a:pt x="0" y="24"/>
                      <a:pt x="0" y="24"/>
                    </a:cubicBezTo>
                    <a:cubicBezTo>
                      <a:pt x="1" y="25"/>
                      <a:pt x="2" y="25"/>
                      <a:pt x="2" y="25"/>
                    </a:cubicBezTo>
                    <a:cubicBezTo>
                      <a:pt x="5" y="25"/>
                      <a:pt x="8" y="24"/>
                      <a:pt x="10" y="23"/>
                    </a:cubicBezTo>
                    <a:cubicBezTo>
                      <a:pt x="13" y="22"/>
                      <a:pt x="15" y="20"/>
                      <a:pt x="16" y="18"/>
                    </a:cubicBezTo>
                    <a:cubicBezTo>
                      <a:pt x="16" y="18"/>
                      <a:pt x="16" y="18"/>
                      <a:pt x="16" y="18"/>
                    </a:cubicBezTo>
                    <a:cubicBezTo>
                      <a:pt x="16" y="17"/>
                      <a:pt x="16" y="17"/>
                      <a:pt x="16" y="17"/>
                    </a:cubicBezTo>
                    <a:moveTo>
                      <a:pt x="21" y="8"/>
                    </a:moveTo>
                    <a:cubicBezTo>
                      <a:pt x="21" y="8"/>
                      <a:pt x="21" y="8"/>
                      <a:pt x="21" y="8"/>
                    </a:cubicBezTo>
                    <a:cubicBezTo>
                      <a:pt x="21" y="9"/>
                      <a:pt x="21" y="9"/>
                      <a:pt x="21" y="9"/>
                    </a:cubicBezTo>
                    <a:cubicBezTo>
                      <a:pt x="21" y="8"/>
                      <a:pt x="21" y="8"/>
                      <a:pt x="21" y="8"/>
                    </a:cubicBezTo>
                    <a:moveTo>
                      <a:pt x="40" y="0"/>
                    </a:moveTo>
                    <a:cubicBezTo>
                      <a:pt x="39" y="1"/>
                      <a:pt x="37" y="1"/>
                      <a:pt x="35" y="1"/>
                    </a:cubicBezTo>
                    <a:cubicBezTo>
                      <a:pt x="35" y="1"/>
                      <a:pt x="34" y="1"/>
                      <a:pt x="33" y="1"/>
                    </a:cubicBezTo>
                    <a:cubicBezTo>
                      <a:pt x="33" y="1"/>
                      <a:pt x="32" y="2"/>
                      <a:pt x="32" y="2"/>
                    </a:cubicBezTo>
                    <a:cubicBezTo>
                      <a:pt x="33" y="2"/>
                      <a:pt x="34" y="2"/>
                      <a:pt x="35" y="2"/>
                    </a:cubicBezTo>
                    <a:cubicBezTo>
                      <a:pt x="37" y="2"/>
                      <a:pt x="39" y="2"/>
                      <a:pt x="41" y="1"/>
                    </a:cubicBezTo>
                    <a:cubicBezTo>
                      <a:pt x="40" y="0"/>
                      <a:pt x="40" y="0"/>
                      <a:pt x="40"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7" name="Freeform 732">
                <a:extLst>
                  <a:ext uri="{FF2B5EF4-FFF2-40B4-BE49-F238E27FC236}">
                    <a16:creationId xmlns:a16="http://schemas.microsoft.com/office/drawing/2014/main" id="{A3169094-73F7-4CC4-B3A4-1FC369C790F1}"/>
                  </a:ext>
                </a:extLst>
              </p:cNvPr>
              <p:cNvSpPr>
                <a:spLocks noEditPoints="1"/>
              </p:cNvSpPr>
              <p:nvPr/>
            </p:nvSpPr>
            <p:spPr bwMode="auto">
              <a:xfrm>
                <a:off x="1301" y="2637"/>
                <a:ext cx="71" cy="40"/>
              </a:xfrm>
              <a:custGeom>
                <a:avLst/>
                <a:gdLst>
                  <a:gd name="T0" fmla="*/ 1 w 30"/>
                  <a:gd name="T1" fmla="*/ 12 h 17"/>
                  <a:gd name="T2" fmla="*/ 0 w 30"/>
                  <a:gd name="T3" fmla="*/ 12 h 17"/>
                  <a:gd name="T4" fmla="*/ 8 w 30"/>
                  <a:gd name="T5" fmla="*/ 17 h 17"/>
                  <a:gd name="T6" fmla="*/ 8 w 30"/>
                  <a:gd name="T7" fmla="*/ 14 h 17"/>
                  <a:gd name="T8" fmla="*/ 1 w 30"/>
                  <a:gd name="T9" fmla="*/ 12 h 17"/>
                  <a:gd name="T10" fmla="*/ 30 w 30"/>
                  <a:gd name="T11" fmla="*/ 0 h 17"/>
                  <a:gd name="T12" fmla="*/ 29 w 30"/>
                  <a:gd name="T13" fmla="*/ 0 h 17"/>
                  <a:gd name="T14" fmla="*/ 24 w 30"/>
                  <a:gd name="T15" fmla="*/ 5 h 17"/>
                  <a:gd name="T16" fmla="*/ 18 w 30"/>
                  <a:gd name="T17" fmla="*/ 11 h 17"/>
                  <a:gd name="T18" fmla="*/ 12 w 30"/>
                  <a:gd name="T19" fmla="*/ 14 h 17"/>
                  <a:gd name="T20" fmla="*/ 13 w 30"/>
                  <a:gd name="T21" fmla="*/ 16 h 17"/>
                  <a:gd name="T22" fmla="*/ 13 w 30"/>
                  <a:gd name="T23" fmla="*/ 16 h 17"/>
                  <a:gd name="T24" fmla="*/ 14 w 30"/>
                  <a:gd name="T25" fmla="*/ 15 h 17"/>
                  <a:gd name="T26" fmla="*/ 21 w 30"/>
                  <a:gd name="T27" fmla="*/ 11 h 17"/>
                  <a:gd name="T28" fmla="*/ 23 w 30"/>
                  <a:gd name="T29" fmla="*/ 10 h 17"/>
                  <a:gd name="T30" fmla="*/ 24 w 30"/>
                  <a:gd name="T31" fmla="*/ 10 h 17"/>
                  <a:gd name="T32" fmla="*/ 25 w 30"/>
                  <a:gd name="T33" fmla="*/ 9 h 17"/>
                  <a:gd name="T34" fmla="*/ 30 w 30"/>
                  <a:gd name="T3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7">
                    <a:moveTo>
                      <a:pt x="1" y="12"/>
                    </a:moveTo>
                    <a:cubicBezTo>
                      <a:pt x="0" y="12"/>
                      <a:pt x="0" y="12"/>
                      <a:pt x="0" y="12"/>
                    </a:cubicBezTo>
                    <a:cubicBezTo>
                      <a:pt x="2" y="15"/>
                      <a:pt x="5" y="16"/>
                      <a:pt x="8" y="17"/>
                    </a:cubicBezTo>
                    <a:cubicBezTo>
                      <a:pt x="8" y="16"/>
                      <a:pt x="8" y="15"/>
                      <a:pt x="8" y="14"/>
                    </a:cubicBezTo>
                    <a:cubicBezTo>
                      <a:pt x="5" y="14"/>
                      <a:pt x="3" y="13"/>
                      <a:pt x="1" y="12"/>
                    </a:cubicBezTo>
                    <a:moveTo>
                      <a:pt x="30" y="0"/>
                    </a:moveTo>
                    <a:cubicBezTo>
                      <a:pt x="30" y="0"/>
                      <a:pt x="30" y="0"/>
                      <a:pt x="29" y="0"/>
                    </a:cubicBezTo>
                    <a:cubicBezTo>
                      <a:pt x="28" y="2"/>
                      <a:pt x="26" y="3"/>
                      <a:pt x="24" y="5"/>
                    </a:cubicBezTo>
                    <a:cubicBezTo>
                      <a:pt x="23" y="7"/>
                      <a:pt x="21" y="9"/>
                      <a:pt x="18" y="11"/>
                    </a:cubicBezTo>
                    <a:cubicBezTo>
                      <a:pt x="16" y="12"/>
                      <a:pt x="14" y="13"/>
                      <a:pt x="12" y="14"/>
                    </a:cubicBezTo>
                    <a:cubicBezTo>
                      <a:pt x="13" y="16"/>
                      <a:pt x="13" y="16"/>
                      <a:pt x="13" y="16"/>
                    </a:cubicBezTo>
                    <a:cubicBezTo>
                      <a:pt x="13" y="16"/>
                      <a:pt x="13" y="16"/>
                      <a:pt x="13" y="16"/>
                    </a:cubicBezTo>
                    <a:cubicBezTo>
                      <a:pt x="13" y="16"/>
                      <a:pt x="14" y="15"/>
                      <a:pt x="14" y="15"/>
                    </a:cubicBezTo>
                    <a:cubicBezTo>
                      <a:pt x="16" y="14"/>
                      <a:pt x="18" y="13"/>
                      <a:pt x="21" y="11"/>
                    </a:cubicBezTo>
                    <a:cubicBezTo>
                      <a:pt x="22" y="11"/>
                      <a:pt x="22" y="10"/>
                      <a:pt x="23" y="10"/>
                    </a:cubicBezTo>
                    <a:cubicBezTo>
                      <a:pt x="23" y="10"/>
                      <a:pt x="24" y="10"/>
                      <a:pt x="24" y="10"/>
                    </a:cubicBezTo>
                    <a:cubicBezTo>
                      <a:pt x="24" y="10"/>
                      <a:pt x="25" y="9"/>
                      <a:pt x="25" y="9"/>
                    </a:cubicBezTo>
                    <a:cubicBezTo>
                      <a:pt x="28" y="6"/>
                      <a:pt x="29" y="3"/>
                      <a:pt x="30"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8" name="Freeform 733">
                <a:extLst>
                  <a:ext uri="{FF2B5EF4-FFF2-40B4-BE49-F238E27FC236}">
                    <a16:creationId xmlns:a16="http://schemas.microsoft.com/office/drawing/2014/main" id="{6832850A-4EC1-47D0-8BF7-7B619FDA39AA}"/>
                  </a:ext>
                </a:extLst>
              </p:cNvPr>
              <p:cNvSpPr>
                <a:spLocks noEditPoints="1"/>
              </p:cNvSpPr>
              <p:nvPr/>
            </p:nvSpPr>
            <p:spPr bwMode="auto">
              <a:xfrm>
                <a:off x="1822" y="2551"/>
                <a:ext cx="81" cy="128"/>
              </a:xfrm>
              <a:custGeom>
                <a:avLst/>
                <a:gdLst>
                  <a:gd name="T0" fmla="*/ 12 w 34"/>
                  <a:gd name="T1" fmla="*/ 50 h 54"/>
                  <a:gd name="T2" fmla="*/ 18 w 34"/>
                  <a:gd name="T3" fmla="*/ 16 h 54"/>
                  <a:gd name="T4" fmla="*/ 6 w 34"/>
                  <a:gd name="T5" fmla="*/ 0 h 54"/>
                  <a:gd name="T6" fmla="*/ 5 w 34"/>
                  <a:gd name="T7" fmla="*/ 0 h 54"/>
                  <a:gd name="T8" fmla="*/ 5 w 34"/>
                  <a:gd name="T9" fmla="*/ 0 h 54"/>
                  <a:gd name="T10" fmla="*/ 0 w 34"/>
                  <a:gd name="T11" fmla="*/ 3 h 54"/>
                  <a:gd name="T12" fmla="*/ 0 w 34"/>
                  <a:gd name="T13" fmla="*/ 5 h 54"/>
                  <a:gd name="T14" fmla="*/ 0 w 34"/>
                  <a:gd name="T15" fmla="*/ 10 h 54"/>
                  <a:gd name="T16" fmla="*/ 1 w 34"/>
                  <a:gd name="T17" fmla="*/ 16 h 54"/>
                  <a:gd name="T18" fmla="*/ 3 w 34"/>
                  <a:gd name="T19" fmla="*/ 20 h 54"/>
                  <a:gd name="T20" fmla="*/ 3 w 34"/>
                  <a:gd name="T21" fmla="*/ 21 h 54"/>
                  <a:gd name="T22" fmla="*/ 4 w 34"/>
                  <a:gd name="T23" fmla="*/ 23 h 54"/>
                  <a:gd name="T24" fmla="*/ 5 w 34"/>
                  <a:gd name="T25" fmla="*/ 24 h 54"/>
                  <a:gd name="T26" fmla="*/ 4 w 34"/>
                  <a:gd name="T27" fmla="*/ 25 h 54"/>
                  <a:gd name="T28" fmla="*/ 2 w 34"/>
                  <a:gd name="T29" fmla="*/ 28 h 54"/>
                  <a:gd name="T30" fmla="*/ 2 w 34"/>
                  <a:gd name="T31" fmla="*/ 28 h 54"/>
                  <a:gd name="T32" fmla="*/ 1 w 34"/>
                  <a:gd name="T33" fmla="*/ 30 h 54"/>
                  <a:gd name="T34" fmla="*/ 1 w 34"/>
                  <a:gd name="T35" fmla="*/ 31 h 54"/>
                  <a:gd name="T36" fmla="*/ 0 w 34"/>
                  <a:gd name="T37" fmla="*/ 36 h 54"/>
                  <a:gd name="T38" fmla="*/ 0 w 34"/>
                  <a:gd name="T39" fmla="*/ 37 h 54"/>
                  <a:gd name="T40" fmla="*/ 0 w 34"/>
                  <a:gd name="T41" fmla="*/ 42 h 54"/>
                  <a:gd name="T42" fmla="*/ 0 w 34"/>
                  <a:gd name="T43" fmla="*/ 44 h 54"/>
                  <a:gd name="T44" fmla="*/ 0 w 34"/>
                  <a:gd name="T45" fmla="*/ 45 h 54"/>
                  <a:gd name="T46" fmla="*/ 1 w 34"/>
                  <a:gd name="T47" fmla="*/ 47 h 54"/>
                  <a:gd name="T48" fmla="*/ 1 w 34"/>
                  <a:gd name="T49" fmla="*/ 47 h 54"/>
                  <a:gd name="T50" fmla="*/ 4 w 34"/>
                  <a:gd name="T51" fmla="*/ 51 h 54"/>
                  <a:gd name="T52" fmla="*/ 5 w 34"/>
                  <a:gd name="T53" fmla="*/ 53 h 54"/>
                  <a:gd name="T54" fmla="*/ 7 w 34"/>
                  <a:gd name="T55" fmla="*/ 54 h 54"/>
                  <a:gd name="T56" fmla="*/ 9 w 34"/>
                  <a:gd name="T57" fmla="*/ 52 h 54"/>
                  <a:gd name="T58" fmla="*/ 11 w 34"/>
                  <a:gd name="T59" fmla="*/ 51 h 54"/>
                  <a:gd name="T60" fmla="*/ 12 w 34"/>
                  <a:gd name="T61" fmla="*/ 50 h 54"/>
                  <a:gd name="T62" fmla="*/ 12 w 34"/>
                  <a:gd name="T63" fmla="*/ 50 h 54"/>
                  <a:gd name="T64" fmla="*/ 13 w 34"/>
                  <a:gd name="T65" fmla="*/ 49 h 54"/>
                  <a:gd name="T66" fmla="*/ 14 w 34"/>
                  <a:gd name="T67" fmla="*/ 47 h 54"/>
                  <a:gd name="T68" fmla="*/ 15 w 34"/>
                  <a:gd name="T69" fmla="*/ 47 h 54"/>
                  <a:gd name="T70" fmla="*/ 16 w 34"/>
                  <a:gd name="T71" fmla="*/ 44 h 54"/>
                  <a:gd name="T72" fmla="*/ 17 w 34"/>
                  <a:gd name="T73" fmla="*/ 44 h 54"/>
                  <a:gd name="T74" fmla="*/ 18 w 34"/>
                  <a:gd name="T75" fmla="*/ 41 h 54"/>
                  <a:gd name="T76" fmla="*/ 23 w 34"/>
                  <a:gd name="T77" fmla="*/ 41 h 54"/>
                  <a:gd name="T78" fmla="*/ 25 w 34"/>
                  <a:gd name="T79" fmla="*/ 42 h 54"/>
                  <a:gd name="T80" fmla="*/ 30 w 34"/>
                  <a:gd name="T81" fmla="*/ 43 h 54"/>
                  <a:gd name="T82" fmla="*/ 32 w 34"/>
                  <a:gd name="T83" fmla="*/ 41 h 54"/>
                  <a:gd name="T84" fmla="*/ 30 w 34"/>
                  <a:gd name="T85" fmla="*/ 39 h 54"/>
                  <a:gd name="T86" fmla="*/ 28 w 34"/>
                  <a:gd name="T87" fmla="*/ 35 h 54"/>
                  <a:gd name="T88" fmla="*/ 28 w 34"/>
                  <a:gd name="T89" fmla="*/ 35 h 54"/>
                  <a:gd name="T90" fmla="*/ 24 w 34"/>
                  <a:gd name="T91" fmla="*/ 30 h 54"/>
                  <a:gd name="T92" fmla="*/ 25 w 34"/>
                  <a:gd name="T93" fmla="*/ 30 h 54"/>
                  <a:gd name="T94" fmla="*/ 23 w 34"/>
                  <a:gd name="T95" fmla="*/ 28 h 54"/>
                  <a:gd name="T96" fmla="*/ 20 w 34"/>
                  <a:gd name="T97" fmla="*/ 22 h 54"/>
                  <a:gd name="T98" fmla="*/ 19 w 34"/>
                  <a:gd name="T99" fmla="*/ 18 h 54"/>
                  <a:gd name="T100" fmla="*/ 19 w 34"/>
                  <a:gd name="T101" fmla="*/ 18 h 54"/>
                  <a:gd name="T102" fmla="*/ 19 w 34"/>
                  <a:gd name="T103" fmla="*/ 17 h 54"/>
                  <a:gd name="T104" fmla="*/ 18 w 34"/>
                  <a:gd name="T105" fmla="*/ 15 h 54"/>
                  <a:gd name="T106" fmla="*/ 18 w 34"/>
                  <a:gd name="T107" fmla="*/ 13 h 54"/>
                  <a:gd name="T108" fmla="*/ 18 w 34"/>
                  <a:gd name="T109" fmla="*/ 11 h 54"/>
                  <a:gd name="T110" fmla="*/ 18 w 34"/>
                  <a:gd name="T111" fmla="*/ 9 h 54"/>
                  <a:gd name="T112" fmla="*/ 18 w 34"/>
                  <a:gd name="T113" fmla="*/ 9 h 54"/>
                  <a:gd name="T114" fmla="*/ 18 w 34"/>
                  <a:gd name="T115" fmla="*/ 9 h 54"/>
                  <a:gd name="T116" fmla="*/ 18 w 34"/>
                  <a:gd name="T117" fmla="*/ 5 h 54"/>
                  <a:gd name="T118" fmla="*/ 18 w 34"/>
                  <a:gd name="T119" fmla="*/ 5 h 54"/>
                  <a:gd name="T120" fmla="*/ 17 w 34"/>
                  <a:gd name="T121" fmla="*/ 2 h 54"/>
                  <a:gd name="T122" fmla="*/ 13 w 34"/>
                  <a:gd name="T12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 h="54">
                    <a:moveTo>
                      <a:pt x="12" y="50"/>
                    </a:moveTo>
                    <a:cubicBezTo>
                      <a:pt x="12" y="50"/>
                      <a:pt x="12" y="50"/>
                      <a:pt x="12" y="50"/>
                    </a:cubicBezTo>
                    <a:cubicBezTo>
                      <a:pt x="12" y="50"/>
                      <a:pt x="12" y="50"/>
                      <a:pt x="12" y="50"/>
                    </a:cubicBezTo>
                    <a:cubicBezTo>
                      <a:pt x="12" y="50"/>
                      <a:pt x="12" y="50"/>
                      <a:pt x="12" y="50"/>
                    </a:cubicBezTo>
                    <a:cubicBezTo>
                      <a:pt x="12" y="50"/>
                      <a:pt x="12" y="50"/>
                      <a:pt x="12" y="50"/>
                    </a:cubicBezTo>
                    <a:moveTo>
                      <a:pt x="18" y="16"/>
                    </a:moveTo>
                    <a:cubicBezTo>
                      <a:pt x="18" y="16"/>
                      <a:pt x="18" y="16"/>
                      <a:pt x="18" y="16"/>
                    </a:cubicBezTo>
                    <a:cubicBezTo>
                      <a:pt x="18" y="16"/>
                      <a:pt x="18" y="16"/>
                      <a:pt x="18" y="16"/>
                    </a:cubicBezTo>
                    <a:moveTo>
                      <a:pt x="9" y="0"/>
                    </a:moveTo>
                    <a:cubicBezTo>
                      <a:pt x="9" y="0"/>
                      <a:pt x="9" y="0"/>
                      <a:pt x="9" y="0"/>
                    </a:cubicBezTo>
                    <a:cubicBezTo>
                      <a:pt x="7" y="0"/>
                      <a:pt x="7" y="0"/>
                      <a:pt x="7" y="0"/>
                    </a:cubicBezTo>
                    <a:cubicBezTo>
                      <a:pt x="6" y="0"/>
                      <a:pt x="6" y="0"/>
                      <a:pt x="6"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5" y="0"/>
                      <a:pt x="5" y="0"/>
                      <a:pt x="5" y="0"/>
                    </a:cubicBezTo>
                    <a:cubicBezTo>
                      <a:pt x="3" y="1"/>
                      <a:pt x="3" y="1"/>
                      <a:pt x="3" y="1"/>
                    </a:cubicBezTo>
                    <a:cubicBezTo>
                      <a:pt x="0" y="1"/>
                      <a:pt x="0" y="1"/>
                      <a:pt x="0" y="1"/>
                    </a:cubicBezTo>
                    <a:cubicBezTo>
                      <a:pt x="0" y="1"/>
                      <a:pt x="0" y="1"/>
                      <a:pt x="0" y="1"/>
                    </a:cubicBezTo>
                    <a:cubicBezTo>
                      <a:pt x="0" y="3"/>
                      <a:pt x="0" y="3"/>
                      <a:pt x="0" y="3"/>
                    </a:cubicBezTo>
                    <a:cubicBezTo>
                      <a:pt x="0" y="4"/>
                      <a:pt x="0" y="4"/>
                      <a:pt x="0" y="4"/>
                    </a:cubicBezTo>
                    <a:cubicBezTo>
                      <a:pt x="0" y="4"/>
                      <a:pt x="0" y="4"/>
                      <a:pt x="0" y="4"/>
                    </a:cubicBezTo>
                    <a:cubicBezTo>
                      <a:pt x="0" y="5"/>
                      <a:pt x="0" y="5"/>
                      <a:pt x="0" y="5"/>
                    </a:cubicBezTo>
                    <a:cubicBezTo>
                      <a:pt x="0" y="5"/>
                      <a:pt x="0" y="5"/>
                      <a:pt x="0" y="5"/>
                    </a:cubicBezTo>
                    <a:cubicBezTo>
                      <a:pt x="0" y="7"/>
                      <a:pt x="0" y="7"/>
                      <a:pt x="0" y="7"/>
                    </a:cubicBezTo>
                    <a:cubicBezTo>
                      <a:pt x="0" y="8"/>
                      <a:pt x="0" y="8"/>
                      <a:pt x="0" y="8"/>
                    </a:cubicBezTo>
                    <a:cubicBezTo>
                      <a:pt x="0" y="9"/>
                      <a:pt x="0" y="9"/>
                      <a:pt x="0" y="9"/>
                    </a:cubicBezTo>
                    <a:cubicBezTo>
                      <a:pt x="0" y="10"/>
                      <a:pt x="0" y="10"/>
                      <a:pt x="0" y="10"/>
                    </a:cubicBezTo>
                    <a:cubicBezTo>
                      <a:pt x="0" y="12"/>
                      <a:pt x="0" y="12"/>
                      <a:pt x="0" y="12"/>
                    </a:cubicBezTo>
                    <a:cubicBezTo>
                      <a:pt x="0" y="13"/>
                      <a:pt x="1" y="14"/>
                      <a:pt x="1" y="14"/>
                    </a:cubicBezTo>
                    <a:cubicBezTo>
                      <a:pt x="1" y="15"/>
                      <a:pt x="1" y="15"/>
                      <a:pt x="1" y="15"/>
                    </a:cubicBezTo>
                    <a:cubicBezTo>
                      <a:pt x="1" y="15"/>
                      <a:pt x="1" y="15"/>
                      <a:pt x="1" y="16"/>
                    </a:cubicBezTo>
                    <a:cubicBezTo>
                      <a:pt x="1" y="17"/>
                      <a:pt x="1" y="17"/>
                      <a:pt x="1" y="17"/>
                    </a:cubicBezTo>
                    <a:cubicBezTo>
                      <a:pt x="2" y="18"/>
                      <a:pt x="2" y="18"/>
                      <a:pt x="2" y="18"/>
                    </a:cubicBezTo>
                    <a:cubicBezTo>
                      <a:pt x="2" y="19"/>
                      <a:pt x="2" y="19"/>
                      <a:pt x="2" y="19"/>
                    </a:cubicBezTo>
                    <a:cubicBezTo>
                      <a:pt x="3" y="20"/>
                      <a:pt x="3" y="20"/>
                      <a:pt x="3" y="20"/>
                    </a:cubicBezTo>
                    <a:cubicBezTo>
                      <a:pt x="3" y="20"/>
                      <a:pt x="3" y="20"/>
                      <a:pt x="3" y="20"/>
                    </a:cubicBezTo>
                    <a:cubicBezTo>
                      <a:pt x="3" y="20"/>
                      <a:pt x="3" y="20"/>
                      <a:pt x="3" y="20"/>
                    </a:cubicBezTo>
                    <a:cubicBezTo>
                      <a:pt x="3" y="21"/>
                      <a:pt x="3" y="21"/>
                      <a:pt x="3" y="21"/>
                    </a:cubicBezTo>
                    <a:cubicBezTo>
                      <a:pt x="3" y="21"/>
                      <a:pt x="3" y="21"/>
                      <a:pt x="3" y="21"/>
                    </a:cubicBezTo>
                    <a:cubicBezTo>
                      <a:pt x="4" y="22"/>
                      <a:pt x="4" y="22"/>
                      <a:pt x="4" y="22"/>
                    </a:cubicBezTo>
                    <a:cubicBezTo>
                      <a:pt x="4" y="23"/>
                      <a:pt x="4" y="23"/>
                      <a:pt x="4" y="23"/>
                    </a:cubicBezTo>
                    <a:cubicBezTo>
                      <a:pt x="4" y="23"/>
                      <a:pt x="4" y="23"/>
                      <a:pt x="4" y="23"/>
                    </a:cubicBezTo>
                    <a:cubicBezTo>
                      <a:pt x="4" y="23"/>
                      <a:pt x="4" y="23"/>
                      <a:pt x="4" y="23"/>
                    </a:cubicBezTo>
                    <a:cubicBezTo>
                      <a:pt x="4" y="23"/>
                      <a:pt x="4" y="23"/>
                      <a:pt x="4" y="23"/>
                    </a:cubicBezTo>
                    <a:cubicBezTo>
                      <a:pt x="4" y="23"/>
                      <a:pt x="4" y="23"/>
                      <a:pt x="4" y="23"/>
                    </a:cubicBezTo>
                    <a:cubicBezTo>
                      <a:pt x="5" y="24"/>
                      <a:pt x="5" y="24"/>
                      <a:pt x="5" y="24"/>
                    </a:cubicBezTo>
                    <a:cubicBezTo>
                      <a:pt x="5" y="24"/>
                      <a:pt x="5" y="24"/>
                      <a:pt x="5" y="24"/>
                    </a:cubicBezTo>
                    <a:cubicBezTo>
                      <a:pt x="5" y="24"/>
                      <a:pt x="5" y="24"/>
                      <a:pt x="5" y="24"/>
                    </a:cubicBezTo>
                    <a:cubicBezTo>
                      <a:pt x="5" y="24"/>
                      <a:pt x="5" y="24"/>
                      <a:pt x="5" y="24"/>
                    </a:cubicBezTo>
                    <a:cubicBezTo>
                      <a:pt x="4" y="25"/>
                      <a:pt x="4" y="25"/>
                      <a:pt x="4" y="25"/>
                    </a:cubicBezTo>
                    <a:cubicBezTo>
                      <a:pt x="4" y="25"/>
                      <a:pt x="4" y="25"/>
                      <a:pt x="4" y="25"/>
                    </a:cubicBezTo>
                    <a:cubicBezTo>
                      <a:pt x="4" y="25"/>
                      <a:pt x="4" y="25"/>
                      <a:pt x="4" y="25"/>
                    </a:cubicBezTo>
                    <a:cubicBezTo>
                      <a:pt x="3" y="27"/>
                      <a:pt x="3" y="27"/>
                      <a:pt x="3" y="27"/>
                    </a:cubicBezTo>
                    <a:cubicBezTo>
                      <a:pt x="3" y="27"/>
                      <a:pt x="3" y="27"/>
                      <a:pt x="3" y="27"/>
                    </a:cubicBezTo>
                    <a:cubicBezTo>
                      <a:pt x="2" y="28"/>
                      <a:pt x="2" y="28"/>
                      <a:pt x="2" y="28"/>
                    </a:cubicBezTo>
                    <a:cubicBezTo>
                      <a:pt x="2" y="28"/>
                      <a:pt x="2" y="28"/>
                      <a:pt x="2" y="28"/>
                    </a:cubicBezTo>
                    <a:cubicBezTo>
                      <a:pt x="2" y="28"/>
                      <a:pt x="2" y="28"/>
                      <a:pt x="2" y="28"/>
                    </a:cubicBezTo>
                    <a:cubicBezTo>
                      <a:pt x="2" y="28"/>
                      <a:pt x="2" y="28"/>
                      <a:pt x="2" y="28"/>
                    </a:cubicBezTo>
                    <a:cubicBezTo>
                      <a:pt x="2" y="28"/>
                      <a:pt x="2" y="28"/>
                      <a:pt x="2" y="28"/>
                    </a:cubicBezTo>
                    <a:cubicBezTo>
                      <a:pt x="2" y="30"/>
                      <a:pt x="2" y="30"/>
                      <a:pt x="2" y="30"/>
                    </a:cubicBezTo>
                    <a:cubicBezTo>
                      <a:pt x="1" y="30"/>
                      <a:pt x="1" y="30"/>
                      <a:pt x="1" y="30"/>
                    </a:cubicBezTo>
                    <a:cubicBezTo>
                      <a:pt x="1" y="30"/>
                      <a:pt x="1" y="30"/>
                      <a:pt x="1" y="30"/>
                    </a:cubicBezTo>
                    <a:cubicBezTo>
                      <a:pt x="1" y="30"/>
                      <a:pt x="1" y="30"/>
                      <a:pt x="1" y="30"/>
                    </a:cubicBezTo>
                    <a:cubicBezTo>
                      <a:pt x="1" y="30"/>
                      <a:pt x="1" y="30"/>
                      <a:pt x="1" y="30"/>
                    </a:cubicBezTo>
                    <a:cubicBezTo>
                      <a:pt x="1" y="31"/>
                      <a:pt x="1" y="31"/>
                      <a:pt x="1" y="31"/>
                    </a:cubicBezTo>
                    <a:cubicBezTo>
                      <a:pt x="1" y="31"/>
                      <a:pt x="1" y="31"/>
                      <a:pt x="1" y="31"/>
                    </a:cubicBezTo>
                    <a:cubicBezTo>
                      <a:pt x="1" y="31"/>
                      <a:pt x="1" y="31"/>
                      <a:pt x="1" y="31"/>
                    </a:cubicBezTo>
                    <a:cubicBezTo>
                      <a:pt x="1" y="32"/>
                      <a:pt x="1" y="32"/>
                      <a:pt x="1" y="32"/>
                    </a:cubicBezTo>
                    <a:cubicBezTo>
                      <a:pt x="0" y="34"/>
                      <a:pt x="0" y="34"/>
                      <a:pt x="0" y="34"/>
                    </a:cubicBezTo>
                    <a:cubicBezTo>
                      <a:pt x="0" y="33"/>
                      <a:pt x="0" y="33"/>
                      <a:pt x="0" y="33"/>
                    </a:cubicBezTo>
                    <a:cubicBezTo>
                      <a:pt x="0" y="34"/>
                      <a:pt x="0" y="35"/>
                      <a:pt x="0" y="36"/>
                    </a:cubicBezTo>
                    <a:cubicBezTo>
                      <a:pt x="0" y="37"/>
                      <a:pt x="0" y="37"/>
                      <a:pt x="0" y="37"/>
                    </a:cubicBezTo>
                    <a:cubicBezTo>
                      <a:pt x="0" y="37"/>
                      <a:pt x="0" y="37"/>
                      <a:pt x="0" y="37"/>
                    </a:cubicBezTo>
                    <a:cubicBezTo>
                      <a:pt x="0" y="37"/>
                      <a:pt x="0" y="37"/>
                      <a:pt x="0" y="37"/>
                    </a:cubicBezTo>
                    <a:cubicBezTo>
                      <a:pt x="0" y="37"/>
                      <a:pt x="0" y="37"/>
                      <a:pt x="0" y="37"/>
                    </a:cubicBezTo>
                    <a:cubicBezTo>
                      <a:pt x="0" y="37"/>
                      <a:pt x="0" y="37"/>
                      <a:pt x="0" y="37"/>
                    </a:cubicBezTo>
                    <a:cubicBezTo>
                      <a:pt x="0" y="38"/>
                      <a:pt x="0" y="39"/>
                      <a:pt x="0" y="41"/>
                    </a:cubicBezTo>
                    <a:cubicBezTo>
                      <a:pt x="0" y="40"/>
                      <a:pt x="0" y="40"/>
                      <a:pt x="0" y="40"/>
                    </a:cubicBezTo>
                    <a:cubicBezTo>
                      <a:pt x="0" y="42"/>
                      <a:pt x="0" y="42"/>
                      <a:pt x="0" y="42"/>
                    </a:cubicBezTo>
                    <a:cubicBezTo>
                      <a:pt x="0" y="42"/>
                      <a:pt x="0" y="42"/>
                      <a:pt x="0" y="43"/>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4"/>
                      <a:pt x="0" y="44"/>
                      <a:pt x="0" y="44"/>
                    </a:cubicBezTo>
                    <a:cubicBezTo>
                      <a:pt x="0" y="45"/>
                      <a:pt x="0" y="45"/>
                      <a:pt x="0" y="45"/>
                    </a:cubicBezTo>
                    <a:cubicBezTo>
                      <a:pt x="1" y="45"/>
                      <a:pt x="1" y="46"/>
                      <a:pt x="1" y="46"/>
                    </a:cubicBezTo>
                    <a:cubicBezTo>
                      <a:pt x="1" y="47"/>
                      <a:pt x="1" y="47"/>
                      <a:pt x="1" y="47"/>
                    </a:cubicBezTo>
                    <a:cubicBezTo>
                      <a:pt x="1" y="47"/>
                      <a:pt x="1" y="47"/>
                      <a:pt x="1" y="47"/>
                    </a:cubicBezTo>
                    <a:cubicBezTo>
                      <a:pt x="1" y="47"/>
                      <a:pt x="1" y="47"/>
                      <a:pt x="1" y="47"/>
                    </a:cubicBezTo>
                    <a:cubicBezTo>
                      <a:pt x="1" y="47"/>
                      <a:pt x="1" y="47"/>
                      <a:pt x="1" y="47"/>
                    </a:cubicBezTo>
                    <a:cubicBezTo>
                      <a:pt x="1" y="47"/>
                      <a:pt x="1" y="47"/>
                      <a:pt x="1" y="47"/>
                    </a:cubicBezTo>
                    <a:cubicBezTo>
                      <a:pt x="1" y="47"/>
                      <a:pt x="1" y="47"/>
                      <a:pt x="1" y="47"/>
                    </a:cubicBezTo>
                    <a:cubicBezTo>
                      <a:pt x="1" y="47"/>
                      <a:pt x="1" y="47"/>
                      <a:pt x="1" y="47"/>
                    </a:cubicBezTo>
                    <a:cubicBezTo>
                      <a:pt x="2" y="48"/>
                      <a:pt x="2" y="48"/>
                      <a:pt x="2" y="48"/>
                    </a:cubicBezTo>
                    <a:cubicBezTo>
                      <a:pt x="2" y="49"/>
                      <a:pt x="2" y="49"/>
                      <a:pt x="3" y="50"/>
                    </a:cubicBezTo>
                    <a:cubicBezTo>
                      <a:pt x="3" y="51"/>
                      <a:pt x="3" y="51"/>
                      <a:pt x="3" y="51"/>
                    </a:cubicBezTo>
                    <a:cubicBezTo>
                      <a:pt x="4" y="51"/>
                      <a:pt x="4" y="51"/>
                      <a:pt x="4" y="51"/>
                    </a:cubicBezTo>
                    <a:cubicBezTo>
                      <a:pt x="4" y="51"/>
                      <a:pt x="4" y="51"/>
                      <a:pt x="4" y="51"/>
                    </a:cubicBezTo>
                    <a:cubicBezTo>
                      <a:pt x="4" y="52"/>
                      <a:pt x="4" y="52"/>
                      <a:pt x="4" y="52"/>
                    </a:cubicBezTo>
                    <a:cubicBezTo>
                      <a:pt x="4" y="52"/>
                      <a:pt x="4" y="52"/>
                      <a:pt x="4" y="52"/>
                    </a:cubicBezTo>
                    <a:cubicBezTo>
                      <a:pt x="5" y="53"/>
                      <a:pt x="5" y="53"/>
                      <a:pt x="5" y="53"/>
                    </a:cubicBezTo>
                    <a:cubicBezTo>
                      <a:pt x="5" y="53"/>
                      <a:pt x="5" y="53"/>
                      <a:pt x="5" y="53"/>
                    </a:cubicBezTo>
                    <a:cubicBezTo>
                      <a:pt x="6" y="53"/>
                      <a:pt x="6" y="53"/>
                      <a:pt x="6" y="53"/>
                    </a:cubicBezTo>
                    <a:cubicBezTo>
                      <a:pt x="6" y="53"/>
                      <a:pt x="6" y="53"/>
                      <a:pt x="6" y="53"/>
                    </a:cubicBezTo>
                    <a:cubicBezTo>
                      <a:pt x="7" y="54"/>
                      <a:pt x="7" y="54"/>
                      <a:pt x="7" y="54"/>
                    </a:cubicBezTo>
                    <a:cubicBezTo>
                      <a:pt x="7" y="54"/>
                      <a:pt x="7" y="54"/>
                      <a:pt x="7" y="54"/>
                    </a:cubicBezTo>
                    <a:cubicBezTo>
                      <a:pt x="8" y="53"/>
                      <a:pt x="8" y="53"/>
                      <a:pt x="8" y="53"/>
                    </a:cubicBezTo>
                    <a:cubicBezTo>
                      <a:pt x="8" y="53"/>
                      <a:pt x="9" y="53"/>
                      <a:pt x="9" y="52"/>
                    </a:cubicBezTo>
                    <a:cubicBezTo>
                      <a:pt x="9" y="52"/>
                      <a:pt x="9" y="52"/>
                      <a:pt x="9" y="52"/>
                    </a:cubicBezTo>
                    <a:cubicBezTo>
                      <a:pt x="10" y="52"/>
                      <a:pt x="10" y="52"/>
                      <a:pt x="10" y="52"/>
                    </a:cubicBezTo>
                    <a:cubicBezTo>
                      <a:pt x="10" y="52"/>
                      <a:pt x="10" y="52"/>
                      <a:pt x="10" y="52"/>
                    </a:cubicBezTo>
                    <a:cubicBezTo>
                      <a:pt x="11" y="51"/>
                      <a:pt x="11" y="51"/>
                      <a:pt x="11" y="51"/>
                    </a:cubicBezTo>
                    <a:cubicBezTo>
                      <a:pt x="11" y="51"/>
                      <a:pt x="11" y="51"/>
                      <a:pt x="11" y="51"/>
                    </a:cubicBezTo>
                    <a:cubicBezTo>
                      <a:pt x="12" y="50"/>
                      <a:pt x="12" y="50"/>
                      <a:pt x="12" y="50"/>
                    </a:cubicBezTo>
                    <a:cubicBezTo>
                      <a:pt x="12" y="50"/>
                      <a:pt x="12" y="50"/>
                      <a:pt x="12" y="50"/>
                    </a:cubicBezTo>
                    <a:cubicBezTo>
                      <a:pt x="12" y="50"/>
                      <a:pt x="12" y="50"/>
                      <a:pt x="12" y="50"/>
                    </a:cubicBezTo>
                    <a:cubicBezTo>
                      <a:pt x="12" y="50"/>
                      <a:pt x="12" y="50"/>
                      <a:pt x="12" y="50"/>
                    </a:cubicBezTo>
                    <a:cubicBezTo>
                      <a:pt x="12" y="50"/>
                      <a:pt x="12" y="50"/>
                      <a:pt x="12" y="50"/>
                    </a:cubicBezTo>
                    <a:cubicBezTo>
                      <a:pt x="12" y="50"/>
                      <a:pt x="12" y="50"/>
                      <a:pt x="12" y="50"/>
                    </a:cubicBezTo>
                    <a:cubicBezTo>
                      <a:pt x="12" y="50"/>
                      <a:pt x="12" y="50"/>
                      <a:pt x="12" y="50"/>
                    </a:cubicBezTo>
                    <a:cubicBezTo>
                      <a:pt x="12" y="50"/>
                      <a:pt x="12" y="50"/>
                      <a:pt x="12" y="50"/>
                    </a:cubicBezTo>
                    <a:cubicBezTo>
                      <a:pt x="12" y="50"/>
                      <a:pt x="12" y="50"/>
                      <a:pt x="12" y="50"/>
                    </a:cubicBezTo>
                    <a:cubicBezTo>
                      <a:pt x="12" y="50"/>
                      <a:pt x="12" y="50"/>
                      <a:pt x="12" y="50"/>
                    </a:cubicBezTo>
                    <a:cubicBezTo>
                      <a:pt x="12" y="50"/>
                      <a:pt x="12" y="50"/>
                      <a:pt x="12" y="50"/>
                    </a:cubicBezTo>
                    <a:cubicBezTo>
                      <a:pt x="13" y="49"/>
                      <a:pt x="13" y="49"/>
                      <a:pt x="13" y="49"/>
                    </a:cubicBezTo>
                    <a:cubicBezTo>
                      <a:pt x="14" y="48"/>
                      <a:pt x="14" y="48"/>
                      <a:pt x="14" y="48"/>
                    </a:cubicBezTo>
                    <a:cubicBezTo>
                      <a:pt x="14" y="48"/>
                      <a:pt x="14" y="48"/>
                      <a:pt x="14" y="48"/>
                    </a:cubicBezTo>
                    <a:cubicBezTo>
                      <a:pt x="14" y="48"/>
                      <a:pt x="14" y="48"/>
                      <a:pt x="14" y="48"/>
                    </a:cubicBezTo>
                    <a:cubicBezTo>
                      <a:pt x="14" y="47"/>
                      <a:pt x="14" y="47"/>
                      <a:pt x="14" y="47"/>
                    </a:cubicBezTo>
                    <a:cubicBezTo>
                      <a:pt x="14" y="47"/>
                      <a:pt x="14" y="47"/>
                      <a:pt x="14" y="47"/>
                    </a:cubicBezTo>
                    <a:cubicBezTo>
                      <a:pt x="14" y="47"/>
                      <a:pt x="14" y="47"/>
                      <a:pt x="14" y="47"/>
                    </a:cubicBezTo>
                    <a:cubicBezTo>
                      <a:pt x="14" y="47"/>
                      <a:pt x="14" y="47"/>
                      <a:pt x="14" y="47"/>
                    </a:cubicBezTo>
                    <a:cubicBezTo>
                      <a:pt x="15" y="47"/>
                      <a:pt x="15" y="47"/>
                      <a:pt x="15" y="47"/>
                    </a:cubicBezTo>
                    <a:cubicBezTo>
                      <a:pt x="16" y="46"/>
                      <a:pt x="16" y="46"/>
                      <a:pt x="16" y="46"/>
                    </a:cubicBezTo>
                    <a:cubicBezTo>
                      <a:pt x="15" y="46"/>
                      <a:pt x="15" y="46"/>
                      <a:pt x="15" y="46"/>
                    </a:cubicBezTo>
                    <a:cubicBezTo>
                      <a:pt x="16" y="46"/>
                      <a:pt x="16" y="45"/>
                      <a:pt x="16" y="45"/>
                    </a:cubicBezTo>
                    <a:cubicBezTo>
                      <a:pt x="16" y="44"/>
                      <a:pt x="16" y="44"/>
                      <a:pt x="16"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4"/>
                      <a:pt x="17" y="44"/>
                      <a:pt x="17" y="44"/>
                    </a:cubicBezTo>
                    <a:cubicBezTo>
                      <a:pt x="17" y="43"/>
                      <a:pt x="18" y="42"/>
                      <a:pt x="18" y="41"/>
                    </a:cubicBezTo>
                    <a:cubicBezTo>
                      <a:pt x="18" y="41"/>
                      <a:pt x="18" y="41"/>
                      <a:pt x="18" y="41"/>
                    </a:cubicBezTo>
                    <a:cubicBezTo>
                      <a:pt x="18" y="40"/>
                      <a:pt x="19" y="39"/>
                      <a:pt x="19" y="39"/>
                    </a:cubicBezTo>
                    <a:cubicBezTo>
                      <a:pt x="19" y="38"/>
                      <a:pt x="19" y="38"/>
                      <a:pt x="19" y="38"/>
                    </a:cubicBezTo>
                    <a:cubicBezTo>
                      <a:pt x="23" y="41"/>
                      <a:pt x="23" y="41"/>
                      <a:pt x="23" y="41"/>
                    </a:cubicBezTo>
                    <a:cubicBezTo>
                      <a:pt x="23" y="41"/>
                      <a:pt x="23" y="41"/>
                      <a:pt x="23" y="41"/>
                    </a:cubicBezTo>
                    <a:cubicBezTo>
                      <a:pt x="23" y="41"/>
                      <a:pt x="23" y="41"/>
                      <a:pt x="23" y="41"/>
                    </a:cubicBezTo>
                    <a:cubicBezTo>
                      <a:pt x="23" y="41"/>
                      <a:pt x="23" y="41"/>
                      <a:pt x="23" y="41"/>
                    </a:cubicBezTo>
                    <a:cubicBezTo>
                      <a:pt x="24" y="41"/>
                      <a:pt x="24" y="41"/>
                      <a:pt x="24" y="41"/>
                    </a:cubicBezTo>
                    <a:cubicBezTo>
                      <a:pt x="25" y="42"/>
                      <a:pt x="25" y="42"/>
                      <a:pt x="25" y="42"/>
                    </a:cubicBezTo>
                    <a:cubicBezTo>
                      <a:pt x="28" y="42"/>
                      <a:pt x="28" y="42"/>
                      <a:pt x="28" y="42"/>
                    </a:cubicBezTo>
                    <a:cubicBezTo>
                      <a:pt x="28" y="43"/>
                      <a:pt x="28" y="43"/>
                      <a:pt x="28" y="43"/>
                    </a:cubicBezTo>
                    <a:cubicBezTo>
                      <a:pt x="29" y="43"/>
                      <a:pt x="29" y="43"/>
                      <a:pt x="29" y="43"/>
                    </a:cubicBezTo>
                    <a:cubicBezTo>
                      <a:pt x="30" y="43"/>
                      <a:pt x="30" y="43"/>
                      <a:pt x="30" y="43"/>
                    </a:cubicBezTo>
                    <a:cubicBezTo>
                      <a:pt x="31" y="44"/>
                      <a:pt x="32" y="44"/>
                      <a:pt x="32" y="44"/>
                    </a:cubicBezTo>
                    <a:cubicBezTo>
                      <a:pt x="34" y="44"/>
                      <a:pt x="34" y="44"/>
                      <a:pt x="34" y="44"/>
                    </a:cubicBezTo>
                    <a:cubicBezTo>
                      <a:pt x="33" y="43"/>
                      <a:pt x="33" y="43"/>
                      <a:pt x="33" y="43"/>
                    </a:cubicBezTo>
                    <a:cubicBezTo>
                      <a:pt x="33" y="42"/>
                      <a:pt x="32" y="41"/>
                      <a:pt x="32" y="41"/>
                    </a:cubicBezTo>
                    <a:cubicBezTo>
                      <a:pt x="31" y="40"/>
                      <a:pt x="31" y="40"/>
                      <a:pt x="31" y="40"/>
                    </a:cubicBezTo>
                    <a:cubicBezTo>
                      <a:pt x="31" y="39"/>
                      <a:pt x="31" y="39"/>
                      <a:pt x="31" y="39"/>
                    </a:cubicBezTo>
                    <a:cubicBezTo>
                      <a:pt x="30" y="39"/>
                      <a:pt x="30" y="39"/>
                      <a:pt x="30" y="39"/>
                    </a:cubicBezTo>
                    <a:cubicBezTo>
                      <a:pt x="30" y="39"/>
                      <a:pt x="30" y="39"/>
                      <a:pt x="30" y="39"/>
                    </a:cubicBezTo>
                    <a:cubicBezTo>
                      <a:pt x="30" y="39"/>
                      <a:pt x="30" y="39"/>
                      <a:pt x="30" y="39"/>
                    </a:cubicBezTo>
                    <a:cubicBezTo>
                      <a:pt x="29" y="37"/>
                      <a:pt x="29" y="37"/>
                      <a:pt x="29" y="37"/>
                    </a:cubicBezTo>
                    <a:cubicBezTo>
                      <a:pt x="28" y="36"/>
                      <a:pt x="28" y="36"/>
                      <a:pt x="28" y="36"/>
                    </a:cubicBezTo>
                    <a:cubicBezTo>
                      <a:pt x="28" y="35"/>
                      <a:pt x="28" y="35"/>
                      <a:pt x="28" y="35"/>
                    </a:cubicBezTo>
                    <a:cubicBezTo>
                      <a:pt x="28" y="35"/>
                      <a:pt x="28" y="35"/>
                      <a:pt x="28" y="35"/>
                    </a:cubicBezTo>
                    <a:cubicBezTo>
                      <a:pt x="28" y="35"/>
                      <a:pt x="28" y="35"/>
                      <a:pt x="28" y="35"/>
                    </a:cubicBezTo>
                    <a:cubicBezTo>
                      <a:pt x="28" y="35"/>
                      <a:pt x="28" y="35"/>
                      <a:pt x="28" y="35"/>
                    </a:cubicBezTo>
                    <a:cubicBezTo>
                      <a:pt x="28" y="35"/>
                      <a:pt x="28" y="35"/>
                      <a:pt x="28" y="35"/>
                    </a:cubicBezTo>
                    <a:cubicBezTo>
                      <a:pt x="28" y="35"/>
                      <a:pt x="28" y="35"/>
                      <a:pt x="28" y="35"/>
                    </a:cubicBezTo>
                    <a:cubicBezTo>
                      <a:pt x="28" y="35"/>
                      <a:pt x="28" y="35"/>
                      <a:pt x="28" y="35"/>
                    </a:cubicBezTo>
                    <a:cubicBezTo>
                      <a:pt x="27" y="34"/>
                      <a:pt x="26" y="32"/>
                      <a:pt x="25" y="31"/>
                    </a:cubicBezTo>
                    <a:cubicBezTo>
                      <a:pt x="24" y="30"/>
                      <a:pt x="24" y="30"/>
                      <a:pt x="24" y="30"/>
                    </a:cubicBezTo>
                    <a:cubicBezTo>
                      <a:pt x="24" y="30"/>
                      <a:pt x="24" y="30"/>
                      <a:pt x="24" y="30"/>
                    </a:cubicBezTo>
                    <a:cubicBezTo>
                      <a:pt x="25" y="30"/>
                      <a:pt x="25" y="30"/>
                      <a:pt x="25" y="30"/>
                    </a:cubicBezTo>
                    <a:cubicBezTo>
                      <a:pt x="25" y="30"/>
                      <a:pt x="25" y="30"/>
                      <a:pt x="25" y="30"/>
                    </a:cubicBezTo>
                    <a:cubicBezTo>
                      <a:pt x="25" y="30"/>
                      <a:pt x="25" y="30"/>
                      <a:pt x="25" y="30"/>
                    </a:cubicBezTo>
                    <a:cubicBezTo>
                      <a:pt x="24" y="30"/>
                      <a:pt x="24" y="30"/>
                      <a:pt x="24" y="30"/>
                    </a:cubicBezTo>
                    <a:cubicBezTo>
                      <a:pt x="24" y="29"/>
                      <a:pt x="24" y="29"/>
                      <a:pt x="24" y="29"/>
                    </a:cubicBezTo>
                    <a:cubicBezTo>
                      <a:pt x="23" y="27"/>
                      <a:pt x="23" y="27"/>
                      <a:pt x="23" y="27"/>
                    </a:cubicBezTo>
                    <a:cubicBezTo>
                      <a:pt x="23" y="28"/>
                      <a:pt x="23" y="28"/>
                      <a:pt x="23" y="28"/>
                    </a:cubicBezTo>
                    <a:cubicBezTo>
                      <a:pt x="23" y="27"/>
                      <a:pt x="22" y="26"/>
                      <a:pt x="22" y="26"/>
                    </a:cubicBezTo>
                    <a:cubicBezTo>
                      <a:pt x="21" y="25"/>
                      <a:pt x="21" y="25"/>
                      <a:pt x="21" y="25"/>
                    </a:cubicBezTo>
                    <a:cubicBezTo>
                      <a:pt x="21" y="24"/>
                      <a:pt x="21" y="24"/>
                      <a:pt x="21" y="24"/>
                    </a:cubicBezTo>
                    <a:cubicBezTo>
                      <a:pt x="20" y="22"/>
                      <a:pt x="20" y="22"/>
                      <a:pt x="20" y="22"/>
                    </a:cubicBezTo>
                    <a:cubicBezTo>
                      <a:pt x="20" y="21"/>
                      <a:pt x="20" y="21"/>
                      <a:pt x="20" y="21"/>
                    </a:cubicBezTo>
                    <a:cubicBezTo>
                      <a:pt x="19" y="20"/>
                      <a:pt x="19" y="20"/>
                      <a:pt x="19" y="20"/>
                    </a:cubicBezTo>
                    <a:cubicBezTo>
                      <a:pt x="19" y="19"/>
                      <a:pt x="19" y="19"/>
                      <a:pt x="19" y="19"/>
                    </a:cubicBezTo>
                    <a:cubicBezTo>
                      <a:pt x="19" y="18"/>
                      <a:pt x="19" y="18"/>
                      <a:pt x="19" y="18"/>
                    </a:cubicBezTo>
                    <a:cubicBezTo>
                      <a:pt x="19" y="18"/>
                      <a:pt x="19" y="18"/>
                      <a:pt x="19" y="18"/>
                    </a:cubicBezTo>
                    <a:cubicBezTo>
                      <a:pt x="19" y="18"/>
                      <a:pt x="19" y="18"/>
                      <a:pt x="19" y="18"/>
                    </a:cubicBezTo>
                    <a:cubicBezTo>
                      <a:pt x="19" y="18"/>
                      <a:pt x="19" y="18"/>
                      <a:pt x="19" y="18"/>
                    </a:cubicBezTo>
                    <a:cubicBezTo>
                      <a:pt x="19" y="18"/>
                      <a:pt x="19" y="18"/>
                      <a:pt x="19" y="18"/>
                    </a:cubicBezTo>
                    <a:cubicBezTo>
                      <a:pt x="18" y="17"/>
                      <a:pt x="18" y="17"/>
                      <a:pt x="18" y="17"/>
                    </a:cubicBezTo>
                    <a:cubicBezTo>
                      <a:pt x="18" y="16"/>
                      <a:pt x="18" y="16"/>
                      <a:pt x="18" y="16"/>
                    </a:cubicBezTo>
                    <a:cubicBezTo>
                      <a:pt x="19" y="17"/>
                      <a:pt x="19" y="17"/>
                      <a:pt x="19" y="17"/>
                    </a:cubicBezTo>
                    <a:cubicBezTo>
                      <a:pt x="19" y="17"/>
                      <a:pt x="19" y="17"/>
                      <a:pt x="19" y="17"/>
                    </a:cubicBezTo>
                    <a:cubicBezTo>
                      <a:pt x="19" y="17"/>
                      <a:pt x="19" y="17"/>
                      <a:pt x="19" y="17"/>
                    </a:cubicBezTo>
                    <a:cubicBezTo>
                      <a:pt x="19" y="16"/>
                      <a:pt x="19" y="16"/>
                      <a:pt x="19" y="16"/>
                    </a:cubicBezTo>
                    <a:cubicBezTo>
                      <a:pt x="18" y="16"/>
                      <a:pt x="18" y="16"/>
                      <a:pt x="18" y="16"/>
                    </a:cubicBezTo>
                    <a:cubicBezTo>
                      <a:pt x="18" y="15"/>
                      <a:pt x="18" y="15"/>
                      <a:pt x="18" y="15"/>
                    </a:cubicBezTo>
                    <a:cubicBezTo>
                      <a:pt x="18" y="15"/>
                      <a:pt x="18" y="15"/>
                      <a:pt x="18" y="15"/>
                    </a:cubicBezTo>
                    <a:cubicBezTo>
                      <a:pt x="18" y="15"/>
                      <a:pt x="18" y="15"/>
                      <a:pt x="18" y="15"/>
                    </a:cubicBezTo>
                    <a:cubicBezTo>
                      <a:pt x="18" y="14"/>
                      <a:pt x="18" y="14"/>
                      <a:pt x="18" y="14"/>
                    </a:cubicBezTo>
                    <a:cubicBezTo>
                      <a:pt x="18" y="13"/>
                      <a:pt x="18" y="13"/>
                      <a:pt x="18" y="13"/>
                    </a:cubicBezTo>
                    <a:cubicBezTo>
                      <a:pt x="18" y="12"/>
                      <a:pt x="18" y="12"/>
                      <a:pt x="18" y="12"/>
                    </a:cubicBezTo>
                    <a:cubicBezTo>
                      <a:pt x="18" y="11"/>
                      <a:pt x="18" y="11"/>
                      <a:pt x="18" y="11"/>
                    </a:cubicBezTo>
                    <a:cubicBezTo>
                      <a:pt x="18" y="11"/>
                      <a:pt x="18" y="11"/>
                      <a:pt x="18" y="11"/>
                    </a:cubicBezTo>
                    <a:cubicBezTo>
                      <a:pt x="18" y="11"/>
                      <a:pt x="18" y="11"/>
                      <a:pt x="18" y="11"/>
                    </a:cubicBezTo>
                    <a:cubicBezTo>
                      <a:pt x="18" y="10"/>
                      <a:pt x="18" y="10"/>
                      <a:pt x="18" y="10"/>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7"/>
                      <a:pt x="18" y="7"/>
                      <a:pt x="18" y="7"/>
                    </a:cubicBezTo>
                    <a:cubicBezTo>
                      <a:pt x="18" y="6"/>
                      <a:pt x="18" y="6"/>
                      <a:pt x="18" y="6"/>
                    </a:cubicBezTo>
                    <a:cubicBezTo>
                      <a:pt x="18" y="5"/>
                      <a:pt x="18" y="5"/>
                      <a:pt x="18" y="5"/>
                    </a:cubicBezTo>
                    <a:cubicBezTo>
                      <a:pt x="18" y="5"/>
                      <a:pt x="18" y="5"/>
                      <a:pt x="18" y="5"/>
                    </a:cubicBezTo>
                    <a:cubicBezTo>
                      <a:pt x="18" y="5"/>
                      <a:pt x="18" y="5"/>
                      <a:pt x="18" y="5"/>
                    </a:cubicBezTo>
                    <a:cubicBezTo>
                      <a:pt x="18" y="5"/>
                      <a:pt x="18" y="5"/>
                      <a:pt x="18" y="5"/>
                    </a:cubicBezTo>
                    <a:cubicBezTo>
                      <a:pt x="18" y="5"/>
                      <a:pt x="18" y="5"/>
                      <a:pt x="18" y="5"/>
                    </a:cubicBezTo>
                    <a:cubicBezTo>
                      <a:pt x="19" y="4"/>
                      <a:pt x="19" y="4"/>
                      <a:pt x="19" y="3"/>
                    </a:cubicBezTo>
                    <a:cubicBezTo>
                      <a:pt x="18" y="3"/>
                      <a:pt x="18" y="3"/>
                      <a:pt x="18" y="3"/>
                    </a:cubicBezTo>
                    <a:cubicBezTo>
                      <a:pt x="18" y="2"/>
                      <a:pt x="18" y="2"/>
                      <a:pt x="18" y="2"/>
                    </a:cubicBezTo>
                    <a:cubicBezTo>
                      <a:pt x="17" y="2"/>
                      <a:pt x="17" y="2"/>
                      <a:pt x="17" y="2"/>
                    </a:cubicBezTo>
                    <a:cubicBezTo>
                      <a:pt x="17" y="2"/>
                      <a:pt x="17" y="2"/>
                      <a:pt x="17" y="2"/>
                    </a:cubicBezTo>
                    <a:cubicBezTo>
                      <a:pt x="17" y="2"/>
                      <a:pt x="17" y="2"/>
                      <a:pt x="17" y="2"/>
                    </a:cubicBezTo>
                    <a:cubicBezTo>
                      <a:pt x="15" y="1"/>
                      <a:pt x="15" y="1"/>
                      <a:pt x="15" y="1"/>
                    </a:cubicBezTo>
                    <a:cubicBezTo>
                      <a:pt x="14" y="1"/>
                      <a:pt x="13" y="0"/>
                      <a:pt x="13" y="0"/>
                    </a:cubicBezTo>
                    <a:cubicBezTo>
                      <a:pt x="12" y="0"/>
                      <a:pt x="11" y="0"/>
                      <a:pt x="11" y="0"/>
                    </a:cubicBezTo>
                    <a:cubicBezTo>
                      <a:pt x="10" y="0"/>
                      <a:pt x="9" y="0"/>
                      <a:pt x="9"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9" name="Freeform 734">
                <a:extLst>
                  <a:ext uri="{FF2B5EF4-FFF2-40B4-BE49-F238E27FC236}">
                    <a16:creationId xmlns:a16="http://schemas.microsoft.com/office/drawing/2014/main" id="{6354B3B6-FAC6-4915-BBE8-94841126C5F3}"/>
                  </a:ext>
                </a:extLst>
              </p:cNvPr>
              <p:cNvSpPr>
                <a:spLocks noEditPoints="1"/>
              </p:cNvSpPr>
              <p:nvPr/>
            </p:nvSpPr>
            <p:spPr bwMode="auto">
              <a:xfrm>
                <a:off x="1498" y="2729"/>
                <a:ext cx="150" cy="248"/>
              </a:xfrm>
              <a:custGeom>
                <a:avLst/>
                <a:gdLst>
                  <a:gd name="T0" fmla="*/ 25 w 63"/>
                  <a:gd name="T1" fmla="*/ 83 h 104"/>
                  <a:gd name="T2" fmla="*/ 33 w 63"/>
                  <a:gd name="T3" fmla="*/ 90 h 104"/>
                  <a:gd name="T4" fmla="*/ 42 w 63"/>
                  <a:gd name="T5" fmla="*/ 95 h 104"/>
                  <a:gd name="T6" fmla="*/ 52 w 63"/>
                  <a:gd name="T7" fmla="*/ 100 h 104"/>
                  <a:gd name="T8" fmla="*/ 61 w 63"/>
                  <a:gd name="T9" fmla="*/ 102 h 104"/>
                  <a:gd name="T10" fmla="*/ 55 w 63"/>
                  <a:gd name="T11" fmla="*/ 99 h 104"/>
                  <a:gd name="T12" fmla="*/ 57 w 63"/>
                  <a:gd name="T13" fmla="*/ 100 h 104"/>
                  <a:gd name="T14" fmla="*/ 49 w 63"/>
                  <a:gd name="T15" fmla="*/ 95 h 104"/>
                  <a:gd name="T16" fmla="*/ 42 w 63"/>
                  <a:gd name="T17" fmla="*/ 88 h 104"/>
                  <a:gd name="T18" fmla="*/ 24 w 63"/>
                  <a:gd name="T19" fmla="*/ 81 h 104"/>
                  <a:gd name="T20" fmla="*/ 12 w 63"/>
                  <a:gd name="T21" fmla="*/ 67 h 104"/>
                  <a:gd name="T22" fmla="*/ 18 w 63"/>
                  <a:gd name="T23" fmla="*/ 75 h 104"/>
                  <a:gd name="T24" fmla="*/ 20 w 63"/>
                  <a:gd name="T25" fmla="*/ 78 h 104"/>
                  <a:gd name="T26" fmla="*/ 20 w 63"/>
                  <a:gd name="T27" fmla="*/ 78 h 104"/>
                  <a:gd name="T28" fmla="*/ 20 w 63"/>
                  <a:gd name="T29" fmla="*/ 78 h 104"/>
                  <a:gd name="T30" fmla="*/ 22 w 63"/>
                  <a:gd name="T31" fmla="*/ 80 h 104"/>
                  <a:gd name="T32" fmla="*/ 35 w 63"/>
                  <a:gd name="T33" fmla="*/ 82 h 104"/>
                  <a:gd name="T34" fmla="*/ 29 w 63"/>
                  <a:gd name="T35" fmla="*/ 74 h 104"/>
                  <a:gd name="T36" fmla="*/ 28 w 63"/>
                  <a:gd name="T37" fmla="*/ 72 h 104"/>
                  <a:gd name="T38" fmla="*/ 27 w 63"/>
                  <a:gd name="T39" fmla="*/ 71 h 104"/>
                  <a:gd name="T40" fmla="*/ 24 w 63"/>
                  <a:gd name="T41" fmla="*/ 65 h 104"/>
                  <a:gd name="T42" fmla="*/ 1 w 63"/>
                  <a:gd name="T43" fmla="*/ 34 h 104"/>
                  <a:gd name="T44" fmla="*/ 2 w 63"/>
                  <a:gd name="T45" fmla="*/ 42 h 104"/>
                  <a:gd name="T46" fmla="*/ 2 w 63"/>
                  <a:gd name="T47" fmla="*/ 43 h 104"/>
                  <a:gd name="T48" fmla="*/ 4 w 63"/>
                  <a:gd name="T49" fmla="*/ 50 h 104"/>
                  <a:gd name="T50" fmla="*/ 5 w 63"/>
                  <a:gd name="T51" fmla="*/ 53 h 104"/>
                  <a:gd name="T52" fmla="*/ 8 w 63"/>
                  <a:gd name="T53" fmla="*/ 60 h 104"/>
                  <a:gd name="T54" fmla="*/ 21 w 63"/>
                  <a:gd name="T55" fmla="*/ 58 h 104"/>
                  <a:gd name="T56" fmla="*/ 18 w 63"/>
                  <a:gd name="T57" fmla="*/ 49 h 104"/>
                  <a:gd name="T58" fmla="*/ 18 w 63"/>
                  <a:gd name="T59" fmla="*/ 48 h 104"/>
                  <a:gd name="T60" fmla="*/ 18 w 63"/>
                  <a:gd name="T61" fmla="*/ 47 h 104"/>
                  <a:gd name="T62" fmla="*/ 17 w 63"/>
                  <a:gd name="T63" fmla="*/ 41 h 104"/>
                  <a:gd name="T64" fmla="*/ 17 w 63"/>
                  <a:gd name="T65" fmla="*/ 36 h 104"/>
                  <a:gd name="T66" fmla="*/ 0 w 63"/>
                  <a:gd name="T67" fmla="*/ 22 h 104"/>
                  <a:gd name="T68" fmla="*/ 1 w 63"/>
                  <a:gd name="T69" fmla="*/ 31 h 104"/>
                  <a:gd name="T70" fmla="*/ 17 w 63"/>
                  <a:gd name="T71" fmla="*/ 31 h 104"/>
                  <a:gd name="T72" fmla="*/ 15 w 63"/>
                  <a:gd name="T73" fmla="*/ 27 h 104"/>
                  <a:gd name="T74" fmla="*/ 14 w 63"/>
                  <a:gd name="T75" fmla="*/ 27 h 104"/>
                  <a:gd name="T76" fmla="*/ 10 w 63"/>
                  <a:gd name="T77" fmla="*/ 26 h 104"/>
                  <a:gd name="T78" fmla="*/ 9 w 63"/>
                  <a:gd name="T79" fmla="*/ 0 h 104"/>
                  <a:gd name="T80" fmla="*/ 9 w 63"/>
                  <a:gd name="T8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104">
                    <a:moveTo>
                      <a:pt x="24" y="81"/>
                    </a:moveTo>
                    <a:cubicBezTo>
                      <a:pt x="24" y="82"/>
                      <a:pt x="25" y="83"/>
                      <a:pt x="25" y="83"/>
                    </a:cubicBezTo>
                    <a:cubicBezTo>
                      <a:pt x="29" y="86"/>
                      <a:pt x="29" y="86"/>
                      <a:pt x="29" y="86"/>
                    </a:cubicBezTo>
                    <a:cubicBezTo>
                      <a:pt x="31" y="88"/>
                      <a:pt x="32" y="89"/>
                      <a:pt x="33" y="90"/>
                    </a:cubicBezTo>
                    <a:cubicBezTo>
                      <a:pt x="35" y="91"/>
                      <a:pt x="36" y="91"/>
                      <a:pt x="38" y="92"/>
                    </a:cubicBezTo>
                    <a:cubicBezTo>
                      <a:pt x="39" y="93"/>
                      <a:pt x="41" y="94"/>
                      <a:pt x="42" y="95"/>
                    </a:cubicBezTo>
                    <a:cubicBezTo>
                      <a:pt x="44" y="96"/>
                      <a:pt x="45" y="97"/>
                      <a:pt x="47" y="98"/>
                    </a:cubicBezTo>
                    <a:cubicBezTo>
                      <a:pt x="52" y="100"/>
                      <a:pt x="52" y="100"/>
                      <a:pt x="52" y="100"/>
                    </a:cubicBezTo>
                    <a:cubicBezTo>
                      <a:pt x="63" y="104"/>
                      <a:pt x="63" y="104"/>
                      <a:pt x="63" y="104"/>
                    </a:cubicBezTo>
                    <a:cubicBezTo>
                      <a:pt x="61" y="102"/>
                      <a:pt x="61" y="102"/>
                      <a:pt x="61" y="102"/>
                    </a:cubicBezTo>
                    <a:cubicBezTo>
                      <a:pt x="59" y="102"/>
                      <a:pt x="57" y="101"/>
                      <a:pt x="55" y="100"/>
                    </a:cubicBezTo>
                    <a:cubicBezTo>
                      <a:pt x="54" y="100"/>
                      <a:pt x="55" y="99"/>
                      <a:pt x="55" y="99"/>
                    </a:cubicBezTo>
                    <a:cubicBezTo>
                      <a:pt x="55" y="99"/>
                      <a:pt x="55" y="99"/>
                      <a:pt x="55" y="100"/>
                    </a:cubicBezTo>
                    <a:cubicBezTo>
                      <a:pt x="56" y="100"/>
                      <a:pt x="56" y="100"/>
                      <a:pt x="57" y="100"/>
                    </a:cubicBezTo>
                    <a:cubicBezTo>
                      <a:pt x="53" y="97"/>
                      <a:pt x="53" y="97"/>
                      <a:pt x="53" y="97"/>
                    </a:cubicBezTo>
                    <a:cubicBezTo>
                      <a:pt x="49" y="95"/>
                      <a:pt x="49" y="95"/>
                      <a:pt x="49" y="95"/>
                    </a:cubicBezTo>
                    <a:cubicBezTo>
                      <a:pt x="48" y="94"/>
                      <a:pt x="47" y="93"/>
                      <a:pt x="46" y="92"/>
                    </a:cubicBezTo>
                    <a:cubicBezTo>
                      <a:pt x="42" y="88"/>
                      <a:pt x="42" y="88"/>
                      <a:pt x="42" y="88"/>
                    </a:cubicBezTo>
                    <a:cubicBezTo>
                      <a:pt x="40" y="86"/>
                      <a:pt x="40" y="86"/>
                      <a:pt x="40" y="86"/>
                    </a:cubicBezTo>
                    <a:cubicBezTo>
                      <a:pt x="34" y="85"/>
                      <a:pt x="29" y="84"/>
                      <a:pt x="24" y="81"/>
                    </a:cubicBezTo>
                    <a:moveTo>
                      <a:pt x="9" y="63"/>
                    </a:moveTo>
                    <a:cubicBezTo>
                      <a:pt x="10" y="64"/>
                      <a:pt x="11" y="66"/>
                      <a:pt x="12" y="67"/>
                    </a:cubicBezTo>
                    <a:cubicBezTo>
                      <a:pt x="15" y="71"/>
                      <a:pt x="15" y="71"/>
                      <a:pt x="15" y="71"/>
                    </a:cubicBezTo>
                    <a:cubicBezTo>
                      <a:pt x="16" y="73"/>
                      <a:pt x="17" y="74"/>
                      <a:pt x="18" y="75"/>
                    </a:cubicBezTo>
                    <a:cubicBezTo>
                      <a:pt x="20" y="77"/>
                      <a:pt x="20" y="77"/>
                      <a:pt x="20" y="77"/>
                    </a:cubicBezTo>
                    <a:cubicBezTo>
                      <a:pt x="20" y="78"/>
                      <a:pt x="20" y="78"/>
                      <a:pt x="20" y="78"/>
                    </a:cubicBezTo>
                    <a:cubicBezTo>
                      <a:pt x="20" y="78"/>
                      <a:pt x="20" y="78"/>
                      <a:pt x="20" y="78"/>
                    </a:cubicBezTo>
                    <a:cubicBezTo>
                      <a:pt x="20" y="78"/>
                      <a:pt x="20" y="78"/>
                      <a:pt x="20" y="78"/>
                    </a:cubicBezTo>
                    <a:cubicBezTo>
                      <a:pt x="20" y="78"/>
                      <a:pt x="20" y="78"/>
                      <a:pt x="20" y="78"/>
                    </a:cubicBezTo>
                    <a:cubicBezTo>
                      <a:pt x="20" y="78"/>
                      <a:pt x="20" y="78"/>
                      <a:pt x="20" y="78"/>
                    </a:cubicBezTo>
                    <a:cubicBezTo>
                      <a:pt x="21" y="79"/>
                      <a:pt x="21" y="79"/>
                      <a:pt x="21" y="79"/>
                    </a:cubicBezTo>
                    <a:cubicBezTo>
                      <a:pt x="22" y="80"/>
                      <a:pt x="22" y="80"/>
                      <a:pt x="22" y="80"/>
                    </a:cubicBezTo>
                    <a:cubicBezTo>
                      <a:pt x="27" y="81"/>
                      <a:pt x="32" y="83"/>
                      <a:pt x="37" y="84"/>
                    </a:cubicBezTo>
                    <a:cubicBezTo>
                      <a:pt x="35" y="82"/>
                      <a:pt x="35" y="82"/>
                      <a:pt x="35" y="82"/>
                    </a:cubicBezTo>
                    <a:cubicBezTo>
                      <a:pt x="34" y="81"/>
                      <a:pt x="33" y="79"/>
                      <a:pt x="32" y="78"/>
                    </a:cubicBezTo>
                    <a:cubicBezTo>
                      <a:pt x="31" y="77"/>
                      <a:pt x="30" y="76"/>
                      <a:pt x="29" y="74"/>
                    </a:cubicBezTo>
                    <a:cubicBezTo>
                      <a:pt x="28" y="73"/>
                      <a:pt x="28" y="73"/>
                      <a:pt x="28" y="73"/>
                    </a:cubicBezTo>
                    <a:cubicBezTo>
                      <a:pt x="28" y="72"/>
                      <a:pt x="28" y="72"/>
                      <a:pt x="28" y="72"/>
                    </a:cubicBezTo>
                    <a:cubicBezTo>
                      <a:pt x="27" y="72"/>
                      <a:pt x="27" y="72"/>
                      <a:pt x="27" y="72"/>
                    </a:cubicBezTo>
                    <a:cubicBezTo>
                      <a:pt x="27" y="71"/>
                      <a:pt x="27" y="71"/>
                      <a:pt x="27" y="71"/>
                    </a:cubicBezTo>
                    <a:cubicBezTo>
                      <a:pt x="25" y="67"/>
                      <a:pt x="25" y="67"/>
                      <a:pt x="25" y="67"/>
                    </a:cubicBezTo>
                    <a:cubicBezTo>
                      <a:pt x="24" y="65"/>
                      <a:pt x="24" y="65"/>
                      <a:pt x="24" y="65"/>
                    </a:cubicBezTo>
                    <a:cubicBezTo>
                      <a:pt x="19" y="65"/>
                      <a:pt x="14" y="64"/>
                      <a:pt x="9" y="63"/>
                    </a:cubicBezTo>
                    <a:moveTo>
                      <a:pt x="1" y="34"/>
                    </a:moveTo>
                    <a:cubicBezTo>
                      <a:pt x="1" y="35"/>
                      <a:pt x="1" y="35"/>
                      <a:pt x="1" y="35"/>
                    </a:cubicBezTo>
                    <a:cubicBezTo>
                      <a:pt x="2" y="42"/>
                      <a:pt x="2" y="42"/>
                      <a:pt x="2" y="42"/>
                    </a:cubicBezTo>
                    <a:cubicBezTo>
                      <a:pt x="2" y="42"/>
                      <a:pt x="2" y="42"/>
                      <a:pt x="2" y="42"/>
                    </a:cubicBezTo>
                    <a:cubicBezTo>
                      <a:pt x="2" y="43"/>
                      <a:pt x="2" y="43"/>
                      <a:pt x="2" y="43"/>
                    </a:cubicBezTo>
                    <a:cubicBezTo>
                      <a:pt x="3" y="48"/>
                      <a:pt x="3" y="48"/>
                      <a:pt x="3" y="48"/>
                    </a:cubicBezTo>
                    <a:cubicBezTo>
                      <a:pt x="4" y="50"/>
                      <a:pt x="4" y="50"/>
                      <a:pt x="4" y="50"/>
                    </a:cubicBezTo>
                    <a:cubicBezTo>
                      <a:pt x="4" y="51"/>
                      <a:pt x="4" y="51"/>
                      <a:pt x="4" y="51"/>
                    </a:cubicBezTo>
                    <a:cubicBezTo>
                      <a:pt x="5" y="53"/>
                      <a:pt x="5" y="53"/>
                      <a:pt x="5" y="53"/>
                    </a:cubicBezTo>
                    <a:cubicBezTo>
                      <a:pt x="7" y="58"/>
                      <a:pt x="7" y="58"/>
                      <a:pt x="7" y="58"/>
                    </a:cubicBezTo>
                    <a:cubicBezTo>
                      <a:pt x="7" y="58"/>
                      <a:pt x="7" y="59"/>
                      <a:pt x="8" y="60"/>
                    </a:cubicBezTo>
                    <a:cubicBezTo>
                      <a:pt x="12" y="61"/>
                      <a:pt x="17" y="61"/>
                      <a:pt x="22" y="62"/>
                    </a:cubicBezTo>
                    <a:cubicBezTo>
                      <a:pt x="22" y="61"/>
                      <a:pt x="21" y="59"/>
                      <a:pt x="21" y="58"/>
                    </a:cubicBezTo>
                    <a:cubicBezTo>
                      <a:pt x="20" y="57"/>
                      <a:pt x="20" y="56"/>
                      <a:pt x="19" y="54"/>
                    </a:cubicBezTo>
                    <a:cubicBezTo>
                      <a:pt x="18" y="49"/>
                      <a:pt x="18" y="49"/>
                      <a:pt x="18" y="49"/>
                    </a:cubicBezTo>
                    <a:cubicBezTo>
                      <a:pt x="18" y="48"/>
                      <a:pt x="18" y="48"/>
                      <a:pt x="18" y="48"/>
                    </a:cubicBezTo>
                    <a:cubicBezTo>
                      <a:pt x="18" y="48"/>
                      <a:pt x="18" y="48"/>
                      <a:pt x="18" y="48"/>
                    </a:cubicBezTo>
                    <a:cubicBezTo>
                      <a:pt x="18" y="48"/>
                      <a:pt x="18" y="48"/>
                      <a:pt x="18" y="48"/>
                    </a:cubicBezTo>
                    <a:cubicBezTo>
                      <a:pt x="18" y="47"/>
                      <a:pt x="18" y="47"/>
                      <a:pt x="18" y="47"/>
                    </a:cubicBezTo>
                    <a:cubicBezTo>
                      <a:pt x="18" y="45"/>
                      <a:pt x="18" y="45"/>
                      <a:pt x="18" y="45"/>
                    </a:cubicBezTo>
                    <a:cubicBezTo>
                      <a:pt x="17" y="41"/>
                      <a:pt x="17" y="41"/>
                      <a:pt x="17" y="41"/>
                    </a:cubicBezTo>
                    <a:cubicBezTo>
                      <a:pt x="17" y="36"/>
                      <a:pt x="17" y="36"/>
                      <a:pt x="17" y="36"/>
                    </a:cubicBezTo>
                    <a:cubicBezTo>
                      <a:pt x="17" y="36"/>
                      <a:pt x="17" y="36"/>
                      <a:pt x="17" y="36"/>
                    </a:cubicBezTo>
                    <a:cubicBezTo>
                      <a:pt x="12" y="36"/>
                      <a:pt x="6" y="35"/>
                      <a:pt x="1" y="34"/>
                    </a:cubicBezTo>
                    <a:moveTo>
                      <a:pt x="0" y="22"/>
                    </a:moveTo>
                    <a:cubicBezTo>
                      <a:pt x="0" y="27"/>
                      <a:pt x="0" y="27"/>
                      <a:pt x="0" y="27"/>
                    </a:cubicBezTo>
                    <a:cubicBezTo>
                      <a:pt x="1" y="28"/>
                      <a:pt x="1" y="30"/>
                      <a:pt x="1" y="31"/>
                    </a:cubicBezTo>
                    <a:cubicBezTo>
                      <a:pt x="6" y="32"/>
                      <a:pt x="12" y="32"/>
                      <a:pt x="17" y="32"/>
                    </a:cubicBezTo>
                    <a:cubicBezTo>
                      <a:pt x="17" y="31"/>
                      <a:pt x="17" y="31"/>
                      <a:pt x="17" y="31"/>
                    </a:cubicBezTo>
                    <a:cubicBezTo>
                      <a:pt x="17" y="27"/>
                      <a:pt x="17" y="27"/>
                      <a:pt x="17" y="27"/>
                    </a:cubicBezTo>
                    <a:cubicBezTo>
                      <a:pt x="15" y="27"/>
                      <a:pt x="15" y="27"/>
                      <a:pt x="15" y="27"/>
                    </a:cubicBezTo>
                    <a:cubicBezTo>
                      <a:pt x="14" y="27"/>
                      <a:pt x="14" y="27"/>
                      <a:pt x="14" y="27"/>
                    </a:cubicBezTo>
                    <a:cubicBezTo>
                      <a:pt x="14" y="27"/>
                      <a:pt x="14" y="27"/>
                      <a:pt x="14" y="27"/>
                    </a:cubicBezTo>
                    <a:cubicBezTo>
                      <a:pt x="13" y="27"/>
                      <a:pt x="13" y="27"/>
                      <a:pt x="13" y="27"/>
                    </a:cubicBezTo>
                    <a:cubicBezTo>
                      <a:pt x="12" y="26"/>
                      <a:pt x="11" y="26"/>
                      <a:pt x="10" y="26"/>
                    </a:cubicBezTo>
                    <a:cubicBezTo>
                      <a:pt x="7" y="25"/>
                      <a:pt x="3" y="24"/>
                      <a:pt x="0" y="22"/>
                    </a:cubicBezTo>
                    <a:moveTo>
                      <a:pt x="9" y="0"/>
                    </a:moveTo>
                    <a:cubicBezTo>
                      <a:pt x="9" y="0"/>
                      <a:pt x="9" y="0"/>
                      <a:pt x="9" y="0"/>
                    </a:cubicBezTo>
                    <a:cubicBezTo>
                      <a:pt x="9" y="0"/>
                      <a:pt x="9" y="0"/>
                      <a:pt x="9" y="0"/>
                    </a:cubicBezTo>
                    <a:cubicBezTo>
                      <a:pt x="9" y="0"/>
                      <a:pt x="9" y="0"/>
                      <a:pt x="9"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0" name="Freeform 735">
                <a:extLst>
                  <a:ext uri="{FF2B5EF4-FFF2-40B4-BE49-F238E27FC236}">
                    <a16:creationId xmlns:a16="http://schemas.microsoft.com/office/drawing/2014/main" id="{19132056-4C1F-4CE7-9032-2FF3C3AF1F89}"/>
                  </a:ext>
                </a:extLst>
              </p:cNvPr>
              <p:cNvSpPr>
                <a:spLocks/>
              </p:cNvSpPr>
              <p:nvPr/>
            </p:nvSpPr>
            <p:spPr bwMode="auto">
              <a:xfrm>
                <a:off x="1501" y="2803"/>
                <a:ext cx="38" cy="12"/>
              </a:xfrm>
              <a:custGeom>
                <a:avLst/>
                <a:gdLst>
                  <a:gd name="T0" fmla="*/ 0 w 16"/>
                  <a:gd name="T1" fmla="*/ 0 h 5"/>
                  <a:gd name="T2" fmla="*/ 0 w 16"/>
                  <a:gd name="T3" fmla="*/ 3 h 5"/>
                  <a:gd name="T4" fmla="*/ 16 w 16"/>
                  <a:gd name="T5" fmla="*/ 5 h 5"/>
                  <a:gd name="T6" fmla="*/ 16 w 16"/>
                  <a:gd name="T7" fmla="*/ 3 h 5"/>
                  <a:gd name="T8" fmla="*/ 16 w 16"/>
                  <a:gd name="T9" fmla="*/ 2 h 5"/>
                  <a:gd name="T10" fmla="*/ 16 w 16"/>
                  <a:gd name="T11" fmla="*/ 1 h 5"/>
                  <a:gd name="T12" fmla="*/ 16 w 16"/>
                  <a:gd name="T13" fmla="*/ 1 h 5"/>
                  <a:gd name="T14" fmla="*/ 0 w 16"/>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5">
                    <a:moveTo>
                      <a:pt x="0" y="0"/>
                    </a:moveTo>
                    <a:cubicBezTo>
                      <a:pt x="0" y="1"/>
                      <a:pt x="0" y="2"/>
                      <a:pt x="0" y="3"/>
                    </a:cubicBezTo>
                    <a:cubicBezTo>
                      <a:pt x="5" y="4"/>
                      <a:pt x="11" y="5"/>
                      <a:pt x="16" y="5"/>
                    </a:cubicBezTo>
                    <a:cubicBezTo>
                      <a:pt x="16" y="3"/>
                      <a:pt x="16" y="3"/>
                      <a:pt x="16" y="3"/>
                    </a:cubicBezTo>
                    <a:cubicBezTo>
                      <a:pt x="16" y="2"/>
                      <a:pt x="16" y="2"/>
                      <a:pt x="16" y="2"/>
                    </a:cubicBezTo>
                    <a:cubicBezTo>
                      <a:pt x="16" y="1"/>
                      <a:pt x="16" y="1"/>
                      <a:pt x="16" y="1"/>
                    </a:cubicBezTo>
                    <a:cubicBezTo>
                      <a:pt x="16" y="1"/>
                      <a:pt x="16" y="1"/>
                      <a:pt x="16" y="1"/>
                    </a:cubicBezTo>
                    <a:cubicBezTo>
                      <a:pt x="11" y="1"/>
                      <a:pt x="5" y="1"/>
                      <a:pt x="0" y="0"/>
                    </a:cubicBezTo>
                  </a:path>
                </a:pathLst>
              </a:custGeom>
              <a:solidFill>
                <a:srgbClr val="BA3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1" name="Freeform 736">
                <a:extLst>
                  <a:ext uri="{FF2B5EF4-FFF2-40B4-BE49-F238E27FC236}">
                    <a16:creationId xmlns:a16="http://schemas.microsoft.com/office/drawing/2014/main" id="{7C12DA99-27C0-4E4B-9FB5-3F69051DA3E4}"/>
                  </a:ext>
                </a:extLst>
              </p:cNvPr>
              <p:cNvSpPr>
                <a:spLocks/>
              </p:cNvSpPr>
              <p:nvPr/>
            </p:nvSpPr>
            <p:spPr bwMode="auto">
              <a:xfrm>
                <a:off x="1517" y="2872"/>
                <a:ext cx="38" cy="12"/>
              </a:xfrm>
              <a:custGeom>
                <a:avLst/>
                <a:gdLst>
                  <a:gd name="T0" fmla="*/ 0 w 16"/>
                  <a:gd name="T1" fmla="*/ 0 h 5"/>
                  <a:gd name="T2" fmla="*/ 1 w 16"/>
                  <a:gd name="T3" fmla="*/ 2 h 5"/>
                  <a:gd name="T4" fmla="*/ 1 w 16"/>
                  <a:gd name="T5" fmla="*/ 3 h 5"/>
                  <a:gd name="T6" fmla="*/ 16 w 16"/>
                  <a:gd name="T7" fmla="*/ 5 h 5"/>
                  <a:gd name="T8" fmla="*/ 15 w 16"/>
                  <a:gd name="T9" fmla="*/ 2 h 5"/>
                  <a:gd name="T10" fmla="*/ 14 w 16"/>
                  <a:gd name="T11" fmla="*/ 2 h 5"/>
                  <a:gd name="T12" fmla="*/ 0 w 16"/>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6" h="5">
                    <a:moveTo>
                      <a:pt x="0" y="0"/>
                    </a:moveTo>
                    <a:cubicBezTo>
                      <a:pt x="0" y="1"/>
                      <a:pt x="1" y="1"/>
                      <a:pt x="1" y="2"/>
                    </a:cubicBezTo>
                    <a:cubicBezTo>
                      <a:pt x="1" y="3"/>
                      <a:pt x="1" y="3"/>
                      <a:pt x="1" y="3"/>
                    </a:cubicBezTo>
                    <a:cubicBezTo>
                      <a:pt x="6" y="4"/>
                      <a:pt x="11" y="5"/>
                      <a:pt x="16" y="5"/>
                    </a:cubicBezTo>
                    <a:cubicBezTo>
                      <a:pt x="15" y="2"/>
                      <a:pt x="15" y="2"/>
                      <a:pt x="15" y="2"/>
                    </a:cubicBezTo>
                    <a:cubicBezTo>
                      <a:pt x="14" y="2"/>
                      <a:pt x="14" y="2"/>
                      <a:pt x="14" y="2"/>
                    </a:cubicBezTo>
                    <a:cubicBezTo>
                      <a:pt x="9" y="1"/>
                      <a:pt x="4" y="1"/>
                      <a:pt x="0" y="0"/>
                    </a:cubicBezTo>
                  </a:path>
                </a:pathLst>
              </a:custGeom>
              <a:solidFill>
                <a:srgbClr val="BA3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2" name="Freeform 737">
                <a:extLst>
                  <a:ext uri="{FF2B5EF4-FFF2-40B4-BE49-F238E27FC236}">
                    <a16:creationId xmlns:a16="http://schemas.microsoft.com/office/drawing/2014/main" id="{AFBC3B0E-1DE5-47EE-A8DA-D985C75C72A1}"/>
                  </a:ext>
                </a:extLst>
              </p:cNvPr>
              <p:cNvSpPr>
                <a:spLocks/>
              </p:cNvSpPr>
              <p:nvPr/>
            </p:nvSpPr>
            <p:spPr bwMode="auto">
              <a:xfrm>
                <a:off x="1551" y="2919"/>
                <a:ext cx="43" cy="15"/>
              </a:xfrm>
              <a:custGeom>
                <a:avLst/>
                <a:gdLst>
                  <a:gd name="T0" fmla="*/ 0 w 18"/>
                  <a:gd name="T1" fmla="*/ 0 h 6"/>
                  <a:gd name="T2" fmla="*/ 2 w 18"/>
                  <a:gd name="T3" fmla="*/ 1 h 6"/>
                  <a:gd name="T4" fmla="*/ 18 w 18"/>
                  <a:gd name="T5" fmla="*/ 6 h 6"/>
                  <a:gd name="T6" fmla="*/ 17 w 18"/>
                  <a:gd name="T7" fmla="*/ 5 h 6"/>
                  <a:gd name="T8" fmla="*/ 15 w 18"/>
                  <a:gd name="T9" fmla="*/ 4 h 6"/>
                  <a:gd name="T10" fmla="*/ 0 w 18"/>
                  <a:gd name="T11" fmla="*/ 0 h 6"/>
                </a:gdLst>
                <a:ahLst/>
                <a:cxnLst>
                  <a:cxn ang="0">
                    <a:pos x="T0" y="T1"/>
                  </a:cxn>
                  <a:cxn ang="0">
                    <a:pos x="T2" y="T3"/>
                  </a:cxn>
                  <a:cxn ang="0">
                    <a:pos x="T4" y="T5"/>
                  </a:cxn>
                  <a:cxn ang="0">
                    <a:pos x="T6" y="T7"/>
                  </a:cxn>
                  <a:cxn ang="0">
                    <a:pos x="T8" y="T9"/>
                  </a:cxn>
                  <a:cxn ang="0">
                    <a:pos x="T10" y="T11"/>
                  </a:cxn>
                </a:cxnLst>
                <a:rect l="0" t="0" r="r" b="b"/>
                <a:pathLst>
                  <a:path w="18" h="6">
                    <a:moveTo>
                      <a:pt x="0" y="0"/>
                    </a:moveTo>
                    <a:cubicBezTo>
                      <a:pt x="0" y="0"/>
                      <a:pt x="1" y="1"/>
                      <a:pt x="2" y="1"/>
                    </a:cubicBezTo>
                    <a:cubicBezTo>
                      <a:pt x="7" y="4"/>
                      <a:pt x="12" y="5"/>
                      <a:pt x="18" y="6"/>
                    </a:cubicBezTo>
                    <a:cubicBezTo>
                      <a:pt x="17" y="5"/>
                      <a:pt x="17" y="5"/>
                      <a:pt x="17" y="5"/>
                    </a:cubicBezTo>
                    <a:cubicBezTo>
                      <a:pt x="15" y="4"/>
                      <a:pt x="15" y="4"/>
                      <a:pt x="15" y="4"/>
                    </a:cubicBezTo>
                    <a:cubicBezTo>
                      <a:pt x="10" y="3"/>
                      <a:pt x="5" y="1"/>
                      <a:pt x="0" y="0"/>
                    </a:cubicBezTo>
                  </a:path>
                </a:pathLst>
              </a:custGeom>
              <a:solidFill>
                <a:srgbClr val="BA3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3" name="Freeform 738">
                <a:extLst>
                  <a:ext uri="{FF2B5EF4-FFF2-40B4-BE49-F238E27FC236}">
                    <a16:creationId xmlns:a16="http://schemas.microsoft.com/office/drawing/2014/main" id="{29C3F16D-E331-461F-B57E-062A3CB3830C}"/>
                  </a:ext>
                </a:extLst>
              </p:cNvPr>
              <p:cNvSpPr>
                <a:spLocks/>
              </p:cNvSpPr>
              <p:nvPr/>
            </p:nvSpPr>
            <p:spPr bwMode="auto">
              <a:xfrm>
                <a:off x="1627" y="2965"/>
                <a:ext cx="16" cy="7"/>
              </a:xfrm>
              <a:custGeom>
                <a:avLst/>
                <a:gdLst>
                  <a:gd name="T0" fmla="*/ 1 w 7"/>
                  <a:gd name="T1" fmla="*/ 0 h 3"/>
                  <a:gd name="T2" fmla="*/ 1 w 7"/>
                  <a:gd name="T3" fmla="*/ 1 h 3"/>
                  <a:gd name="T4" fmla="*/ 7 w 7"/>
                  <a:gd name="T5" fmla="*/ 3 h 3"/>
                  <a:gd name="T6" fmla="*/ 3 w 7"/>
                  <a:gd name="T7" fmla="*/ 1 h 3"/>
                  <a:gd name="T8" fmla="*/ 1 w 7"/>
                  <a:gd name="T9" fmla="*/ 1 h 3"/>
                  <a:gd name="T10" fmla="*/ 1 w 7"/>
                  <a:gd name="T11" fmla="*/ 0 h 3"/>
                </a:gdLst>
                <a:ahLst/>
                <a:cxnLst>
                  <a:cxn ang="0">
                    <a:pos x="T0" y="T1"/>
                  </a:cxn>
                  <a:cxn ang="0">
                    <a:pos x="T2" y="T3"/>
                  </a:cxn>
                  <a:cxn ang="0">
                    <a:pos x="T4" y="T5"/>
                  </a:cxn>
                  <a:cxn ang="0">
                    <a:pos x="T6" y="T7"/>
                  </a:cxn>
                  <a:cxn ang="0">
                    <a:pos x="T8" y="T9"/>
                  </a:cxn>
                  <a:cxn ang="0">
                    <a:pos x="T10" y="T11"/>
                  </a:cxn>
                </a:cxnLst>
                <a:rect l="0" t="0" r="r" b="b"/>
                <a:pathLst>
                  <a:path w="7" h="3">
                    <a:moveTo>
                      <a:pt x="1" y="0"/>
                    </a:moveTo>
                    <a:cubicBezTo>
                      <a:pt x="1" y="0"/>
                      <a:pt x="0" y="1"/>
                      <a:pt x="1" y="1"/>
                    </a:cubicBezTo>
                    <a:cubicBezTo>
                      <a:pt x="3" y="2"/>
                      <a:pt x="5" y="3"/>
                      <a:pt x="7" y="3"/>
                    </a:cubicBezTo>
                    <a:cubicBezTo>
                      <a:pt x="3" y="1"/>
                      <a:pt x="3" y="1"/>
                      <a:pt x="3" y="1"/>
                    </a:cubicBezTo>
                    <a:cubicBezTo>
                      <a:pt x="2" y="1"/>
                      <a:pt x="2" y="1"/>
                      <a:pt x="1" y="1"/>
                    </a:cubicBezTo>
                    <a:cubicBezTo>
                      <a:pt x="1" y="0"/>
                      <a:pt x="1" y="0"/>
                      <a:pt x="1" y="0"/>
                    </a:cubicBezTo>
                  </a:path>
                </a:pathLst>
              </a:custGeom>
              <a:solidFill>
                <a:srgbClr val="BA3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4" name="Freeform 739">
                <a:extLst>
                  <a:ext uri="{FF2B5EF4-FFF2-40B4-BE49-F238E27FC236}">
                    <a16:creationId xmlns:a16="http://schemas.microsoft.com/office/drawing/2014/main" id="{21E9E0BA-9EB4-4218-A339-A95121A1CBC6}"/>
                  </a:ext>
                </a:extLst>
              </p:cNvPr>
              <p:cNvSpPr>
                <a:spLocks noEditPoints="1"/>
              </p:cNvSpPr>
              <p:nvPr/>
            </p:nvSpPr>
            <p:spPr bwMode="auto">
              <a:xfrm>
                <a:off x="1853" y="1653"/>
                <a:ext cx="121" cy="283"/>
              </a:xfrm>
              <a:custGeom>
                <a:avLst/>
                <a:gdLst>
                  <a:gd name="T0" fmla="*/ 48 w 51"/>
                  <a:gd name="T1" fmla="*/ 31 h 119"/>
                  <a:gd name="T2" fmla="*/ 49 w 51"/>
                  <a:gd name="T3" fmla="*/ 39 h 119"/>
                  <a:gd name="T4" fmla="*/ 50 w 51"/>
                  <a:gd name="T5" fmla="*/ 52 h 119"/>
                  <a:gd name="T6" fmla="*/ 49 w 51"/>
                  <a:gd name="T7" fmla="*/ 65 h 119"/>
                  <a:gd name="T8" fmla="*/ 35 w 51"/>
                  <a:gd name="T9" fmla="*/ 90 h 119"/>
                  <a:gd name="T10" fmla="*/ 0 w 51"/>
                  <a:gd name="T11" fmla="*/ 119 h 119"/>
                  <a:gd name="T12" fmla="*/ 7 w 51"/>
                  <a:gd name="T13" fmla="*/ 115 h 119"/>
                  <a:gd name="T14" fmla="*/ 13 w 51"/>
                  <a:gd name="T15" fmla="*/ 112 h 119"/>
                  <a:gd name="T16" fmla="*/ 36 w 51"/>
                  <a:gd name="T17" fmla="*/ 91 h 119"/>
                  <a:gd name="T18" fmla="*/ 40 w 51"/>
                  <a:gd name="T19" fmla="*/ 85 h 119"/>
                  <a:gd name="T20" fmla="*/ 42 w 51"/>
                  <a:gd name="T21" fmla="*/ 82 h 119"/>
                  <a:gd name="T22" fmla="*/ 49 w 51"/>
                  <a:gd name="T23" fmla="*/ 68 h 119"/>
                  <a:gd name="T24" fmla="*/ 51 w 51"/>
                  <a:gd name="T25" fmla="*/ 59 h 119"/>
                  <a:gd name="T26" fmla="*/ 50 w 51"/>
                  <a:gd name="T27" fmla="*/ 42 h 119"/>
                  <a:gd name="T28" fmla="*/ 50 w 51"/>
                  <a:gd name="T29" fmla="*/ 42 h 119"/>
                  <a:gd name="T30" fmla="*/ 50 w 51"/>
                  <a:gd name="T31" fmla="*/ 40 h 119"/>
                  <a:gd name="T32" fmla="*/ 49 w 51"/>
                  <a:gd name="T33" fmla="*/ 36 h 119"/>
                  <a:gd name="T34" fmla="*/ 48 w 51"/>
                  <a:gd name="T35" fmla="*/ 31 h 119"/>
                  <a:gd name="T36" fmla="*/ 38 w 51"/>
                  <a:gd name="T37" fmla="*/ 0 h 119"/>
                  <a:gd name="T38" fmla="*/ 38 w 51"/>
                  <a:gd name="T39" fmla="*/ 1 h 119"/>
                  <a:gd name="T40" fmla="*/ 46 w 51"/>
                  <a:gd name="T41" fmla="*/ 20 h 119"/>
                  <a:gd name="T42" fmla="*/ 46 w 51"/>
                  <a:gd name="T43" fmla="*/ 20 h 119"/>
                  <a:gd name="T44" fmla="*/ 46 w 51"/>
                  <a:gd name="T45" fmla="*/ 20 h 119"/>
                  <a:gd name="T46" fmla="*/ 46 w 51"/>
                  <a:gd name="T47" fmla="*/ 20 h 119"/>
                  <a:gd name="T48" fmla="*/ 46 w 51"/>
                  <a:gd name="T49" fmla="*/ 21 h 119"/>
                  <a:gd name="T50" fmla="*/ 48 w 51"/>
                  <a:gd name="T51" fmla="*/ 24 h 119"/>
                  <a:gd name="T52" fmla="*/ 46 w 51"/>
                  <a:gd name="T53" fmla="*/ 16 h 119"/>
                  <a:gd name="T54" fmla="*/ 45 w 51"/>
                  <a:gd name="T55" fmla="*/ 13 h 119"/>
                  <a:gd name="T56" fmla="*/ 44 w 51"/>
                  <a:gd name="T57" fmla="*/ 11 h 119"/>
                  <a:gd name="T58" fmla="*/ 43 w 51"/>
                  <a:gd name="T59" fmla="*/ 9 h 119"/>
                  <a:gd name="T60" fmla="*/ 38 w 51"/>
                  <a:gd name="T61"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 h="119">
                    <a:moveTo>
                      <a:pt x="48" y="31"/>
                    </a:moveTo>
                    <a:cubicBezTo>
                      <a:pt x="48" y="34"/>
                      <a:pt x="49" y="36"/>
                      <a:pt x="49" y="39"/>
                    </a:cubicBezTo>
                    <a:cubicBezTo>
                      <a:pt x="49" y="44"/>
                      <a:pt x="50" y="48"/>
                      <a:pt x="50" y="52"/>
                    </a:cubicBezTo>
                    <a:cubicBezTo>
                      <a:pt x="50" y="56"/>
                      <a:pt x="49" y="61"/>
                      <a:pt x="49" y="65"/>
                    </a:cubicBezTo>
                    <a:cubicBezTo>
                      <a:pt x="47" y="74"/>
                      <a:pt x="41" y="83"/>
                      <a:pt x="35" y="90"/>
                    </a:cubicBezTo>
                    <a:cubicBezTo>
                      <a:pt x="25" y="102"/>
                      <a:pt x="13" y="111"/>
                      <a:pt x="0" y="119"/>
                    </a:cubicBezTo>
                    <a:cubicBezTo>
                      <a:pt x="7" y="115"/>
                      <a:pt x="7" y="115"/>
                      <a:pt x="7" y="115"/>
                    </a:cubicBezTo>
                    <a:cubicBezTo>
                      <a:pt x="9" y="114"/>
                      <a:pt x="11" y="113"/>
                      <a:pt x="13" y="112"/>
                    </a:cubicBezTo>
                    <a:cubicBezTo>
                      <a:pt x="21" y="106"/>
                      <a:pt x="29" y="99"/>
                      <a:pt x="36" y="91"/>
                    </a:cubicBezTo>
                    <a:cubicBezTo>
                      <a:pt x="37" y="89"/>
                      <a:pt x="39" y="87"/>
                      <a:pt x="40" y="85"/>
                    </a:cubicBezTo>
                    <a:cubicBezTo>
                      <a:pt x="42" y="82"/>
                      <a:pt x="42" y="82"/>
                      <a:pt x="42" y="82"/>
                    </a:cubicBezTo>
                    <a:cubicBezTo>
                      <a:pt x="45" y="78"/>
                      <a:pt x="47" y="73"/>
                      <a:pt x="49" y="68"/>
                    </a:cubicBezTo>
                    <a:cubicBezTo>
                      <a:pt x="49" y="65"/>
                      <a:pt x="50" y="62"/>
                      <a:pt x="51" y="59"/>
                    </a:cubicBezTo>
                    <a:cubicBezTo>
                      <a:pt x="51" y="53"/>
                      <a:pt x="51" y="47"/>
                      <a:pt x="50" y="42"/>
                    </a:cubicBezTo>
                    <a:cubicBezTo>
                      <a:pt x="50" y="42"/>
                      <a:pt x="50" y="42"/>
                      <a:pt x="50" y="42"/>
                    </a:cubicBezTo>
                    <a:cubicBezTo>
                      <a:pt x="50" y="40"/>
                      <a:pt x="50" y="40"/>
                      <a:pt x="50" y="40"/>
                    </a:cubicBezTo>
                    <a:cubicBezTo>
                      <a:pt x="49" y="36"/>
                      <a:pt x="49" y="36"/>
                      <a:pt x="49" y="36"/>
                    </a:cubicBezTo>
                    <a:cubicBezTo>
                      <a:pt x="49" y="34"/>
                      <a:pt x="48" y="33"/>
                      <a:pt x="48" y="31"/>
                    </a:cubicBezTo>
                    <a:moveTo>
                      <a:pt x="38" y="0"/>
                    </a:moveTo>
                    <a:cubicBezTo>
                      <a:pt x="38" y="1"/>
                      <a:pt x="38" y="1"/>
                      <a:pt x="38" y="1"/>
                    </a:cubicBezTo>
                    <a:cubicBezTo>
                      <a:pt x="42" y="7"/>
                      <a:pt x="44" y="14"/>
                      <a:pt x="46" y="20"/>
                    </a:cubicBezTo>
                    <a:cubicBezTo>
                      <a:pt x="46" y="20"/>
                      <a:pt x="46" y="20"/>
                      <a:pt x="46" y="20"/>
                    </a:cubicBezTo>
                    <a:cubicBezTo>
                      <a:pt x="46" y="20"/>
                      <a:pt x="46" y="20"/>
                      <a:pt x="46" y="20"/>
                    </a:cubicBezTo>
                    <a:cubicBezTo>
                      <a:pt x="46" y="20"/>
                      <a:pt x="46" y="20"/>
                      <a:pt x="46" y="20"/>
                    </a:cubicBezTo>
                    <a:cubicBezTo>
                      <a:pt x="46" y="20"/>
                      <a:pt x="46" y="20"/>
                      <a:pt x="46" y="21"/>
                    </a:cubicBezTo>
                    <a:cubicBezTo>
                      <a:pt x="47" y="22"/>
                      <a:pt x="47" y="23"/>
                      <a:pt x="48" y="24"/>
                    </a:cubicBezTo>
                    <a:cubicBezTo>
                      <a:pt x="47" y="21"/>
                      <a:pt x="47" y="19"/>
                      <a:pt x="46" y="16"/>
                    </a:cubicBezTo>
                    <a:cubicBezTo>
                      <a:pt x="46" y="15"/>
                      <a:pt x="45" y="14"/>
                      <a:pt x="45" y="13"/>
                    </a:cubicBezTo>
                    <a:cubicBezTo>
                      <a:pt x="44" y="11"/>
                      <a:pt x="44" y="11"/>
                      <a:pt x="44" y="11"/>
                    </a:cubicBezTo>
                    <a:cubicBezTo>
                      <a:pt x="43" y="9"/>
                      <a:pt x="43" y="9"/>
                      <a:pt x="43" y="9"/>
                    </a:cubicBezTo>
                    <a:cubicBezTo>
                      <a:pt x="38" y="0"/>
                      <a:pt x="38" y="0"/>
                      <a:pt x="38" y="0"/>
                    </a:cubicBezTo>
                  </a:path>
                </a:pathLst>
              </a:custGeom>
              <a:solidFill>
                <a:srgbClr val="C6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5" name="Freeform 740">
                <a:extLst>
                  <a:ext uri="{FF2B5EF4-FFF2-40B4-BE49-F238E27FC236}">
                    <a16:creationId xmlns:a16="http://schemas.microsoft.com/office/drawing/2014/main" id="{6EFEE05A-FC34-402E-BA15-3BDF43C422FC}"/>
                  </a:ext>
                </a:extLst>
              </p:cNvPr>
              <p:cNvSpPr>
                <a:spLocks/>
              </p:cNvSpPr>
              <p:nvPr/>
            </p:nvSpPr>
            <p:spPr bwMode="auto">
              <a:xfrm>
                <a:off x="1717" y="1669"/>
                <a:ext cx="252" cy="336"/>
              </a:xfrm>
              <a:custGeom>
                <a:avLst/>
                <a:gdLst>
                  <a:gd name="T0" fmla="*/ 98 w 106"/>
                  <a:gd name="T1" fmla="*/ 4 h 141"/>
                  <a:gd name="T2" fmla="*/ 100 w 106"/>
                  <a:gd name="T3" fmla="*/ 19 h 141"/>
                  <a:gd name="T4" fmla="*/ 99 w 106"/>
                  <a:gd name="T5" fmla="*/ 42 h 141"/>
                  <a:gd name="T6" fmla="*/ 98 w 106"/>
                  <a:gd name="T7" fmla="*/ 47 h 141"/>
                  <a:gd name="T8" fmla="*/ 95 w 106"/>
                  <a:gd name="T9" fmla="*/ 56 h 141"/>
                  <a:gd name="T10" fmla="*/ 93 w 106"/>
                  <a:gd name="T11" fmla="*/ 60 h 141"/>
                  <a:gd name="T12" fmla="*/ 88 w 106"/>
                  <a:gd name="T13" fmla="*/ 68 h 141"/>
                  <a:gd name="T14" fmla="*/ 85 w 106"/>
                  <a:gd name="T15" fmla="*/ 71 h 141"/>
                  <a:gd name="T16" fmla="*/ 85 w 106"/>
                  <a:gd name="T17" fmla="*/ 71 h 141"/>
                  <a:gd name="T18" fmla="*/ 85 w 106"/>
                  <a:gd name="T19" fmla="*/ 71 h 141"/>
                  <a:gd name="T20" fmla="*/ 79 w 106"/>
                  <a:gd name="T21" fmla="*/ 78 h 141"/>
                  <a:gd name="T22" fmla="*/ 74 w 106"/>
                  <a:gd name="T23" fmla="*/ 82 h 141"/>
                  <a:gd name="T24" fmla="*/ 73 w 106"/>
                  <a:gd name="T25" fmla="*/ 82 h 141"/>
                  <a:gd name="T26" fmla="*/ 71 w 106"/>
                  <a:gd name="T27" fmla="*/ 84 h 141"/>
                  <a:gd name="T28" fmla="*/ 39 w 106"/>
                  <a:gd name="T29" fmla="*/ 105 h 141"/>
                  <a:gd name="T30" fmla="*/ 23 w 106"/>
                  <a:gd name="T31" fmla="*/ 117 h 141"/>
                  <a:gd name="T32" fmla="*/ 21 w 106"/>
                  <a:gd name="T33" fmla="*/ 118 h 141"/>
                  <a:gd name="T34" fmla="*/ 21 w 106"/>
                  <a:gd name="T35" fmla="*/ 119 h 141"/>
                  <a:gd name="T36" fmla="*/ 12 w 106"/>
                  <a:gd name="T37" fmla="*/ 126 h 141"/>
                  <a:gd name="T38" fmla="*/ 12 w 106"/>
                  <a:gd name="T39" fmla="*/ 127 h 141"/>
                  <a:gd name="T40" fmla="*/ 11 w 106"/>
                  <a:gd name="T41" fmla="*/ 128 h 141"/>
                  <a:gd name="T42" fmla="*/ 4 w 106"/>
                  <a:gd name="T43" fmla="*/ 135 h 141"/>
                  <a:gd name="T44" fmla="*/ 2 w 106"/>
                  <a:gd name="T45" fmla="*/ 137 h 141"/>
                  <a:gd name="T46" fmla="*/ 0 w 106"/>
                  <a:gd name="T47" fmla="*/ 141 h 141"/>
                  <a:gd name="T48" fmla="*/ 2 w 106"/>
                  <a:gd name="T49" fmla="*/ 139 h 141"/>
                  <a:gd name="T50" fmla="*/ 3 w 106"/>
                  <a:gd name="T51" fmla="*/ 138 h 141"/>
                  <a:gd name="T52" fmla="*/ 4 w 106"/>
                  <a:gd name="T53" fmla="*/ 138 h 141"/>
                  <a:gd name="T54" fmla="*/ 9 w 106"/>
                  <a:gd name="T55" fmla="*/ 135 h 141"/>
                  <a:gd name="T56" fmla="*/ 14 w 106"/>
                  <a:gd name="T57" fmla="*/ 132 h 141"/>
                  <a:gd name="T58" fmla="*/ 41 w 106"/>
                  <a:gd name="T59" fmla="*/ 120 h 141"/>
                  <a:gd name="T60" fmla="*/ 52 w 106"/>
                  <a:gd name="T61" fmla="*/ 114 h 141"/>
                  <a:gd name="T62" fmla="*/ 104 w 106"/>
                  <a:gd name="T63" fmla="*/ 58 h 141"/>
                  <a:gd name="T64" fmla="*/ 97 w 106"/>
                  <a:gd name="T6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 h="141">
                    <a:moveTo>
                      <a:pt x="97" y="0"/>
                    </a:moveTo>
                    <a:cubicBezTo>
                      <a:pt x="98" y="4"/>
                      <a:pt x="98" y="4"/>
                      <a:pt x="98" y="4"/>
                    </a:cubicBezTo>
                    <a:cubicBezTo>
                      <a:pt x="99" y="6"/>
                      <a:pt x="99" y="7"/>
                      <a:pt x="99" y="9"/>
                    </a:cubicBezTo>
                    <a:cubicBezTo>
                      <a:pt x="100" y="12"/>
                      <a:pt x="100" y="15"/>
                      <a:pt x="100" y="19"/>
                    </a:cubicBezTo>
                    <a:cubicBezTo>
                      <a:pt x="101" y="25"/>
                      <a:pt x="101" y="31"/>
                      <a:pt x="100" y="38"/>
                    </a:cubicBezTo>
                    <a:cubicBezTo>
                      <a:pt x="100" y="39"/>
                      <a:pt x="100" y="41"/>
                      <a:pt x="99" y="42"/>
                    </a:cubicBezTo>
                    <a:cubicBezTo>
                      <a:pt x="99" y="45"/>
                      <a:pt x="99" y="45"/>
                      <a:pt x="99" y="45"/>
                    </a:cubicBezTo>
                    <a:cubicBezTo>
                      <a:pt x="98" y="47"/>
                      <a:pt x="98" y="47"/>
                      <a:pt x="98" y="47"/>
                    </a:cubicBezTo>
                    <a:cubicBezTo>
                      <a:pt x="97" y="51"/>
                      <a:pt x="97" y="51"/>
                      <a:pt x="97" y="51"/>
                    </a:cubicBezTo>
                    <a:cubicBezTo>
                      <a:pt x="95" y="56"/>
                      <a:pt x="95" y="56"/>
                      <a:pt x="95" y="56"/>
                    </a:cubicBezTo>
                    <a:cubicBezTo>
                      <a:pt x="94" y="58"/>
                      <a:pt x="94" y="58"/>
                      <a:pt x="94" y="58"/>
                    </a:cubicBezTo>
                    <a:cubicBezTo>
                      <a:pt x="93" y="60"/>
                      <a:pt x="93" y="60"/>
                      <a:pt x="93" y="60"/>
                    </a:cubicBezTo>
                    <a:cubicBezTo>
                      <a:pt x="91" y="64"/>
                      <a:pt x="91" y="64"/>
                      <a:pt x="91" y="64"/>
                    </a:cubicBezTo>
                    <a:cubicBezTo>
                      <a:pt x="90" y="65"/>
                      <a:pt x="89" y="66"/>
                      <a:pt x="88" y="68"/>
                    </a:cubicBezTo>
                    <a:cubicBezTo>
                      <a:pt x="86" y="71"/>
                      <a:pt x="86" y="71"/>
                      <a:pt x="86" y="71"/>
                    </a:cubicBezTo>
                    <a:cubicBezTo>
                      <a:pt x="85" y="71"/>
                      <a:pt x="85" y="71"/>
                      <a:pt x="85" y="71"/>
                    </a:cubicBezTo>
                    <a:cubicBezTo>
                      <a:pt x="85" y="71"/>
                      <a:pt x="85" y="71"/>
                      <a:pt x="85" y="71"/>
                    </a:cubicBezTo>
                    <a:cubicBezTo>
                      <a:pt x="85" y="71"/>
                      <a:pt x="85" y="71"/>
                      <a:pt x="85" y="71"/>
                    </a:cubicBezTo>
                    <a:cubicBezTo>
                      <a:pt x="85" y="71"/>
                      <a:pt x="85" y="71"/>
                      <a:pt x="85" y="71"/>
                    </a:cubicBezTo>
                    <a:cubicBezTo>
                      <a:pt x="85" y="71"/>
                      <a:pt x="85" y="71"/>
                      <a:pt x="85" y="71"/>
                    </a:cubicBezTo>
                    <a:cubicBezTo>
                      <a:pt x="82" y="75"/>
                      <a:pt x="82" y="75"/>
                      <a:pt x="82" y="75"/>
                    </a:cubicBezTo>
                    <a:cubicBezTo>
                      <a:pt x="81" y="76"/>
                      <a:pt x="80" y="77"/>
                      <a:pt x="79" y="78"/>
                    </a:cubicBezTo>
                    <a:cubicBezTo>
                      <a:pt x="75" y="81"/>
                      <a:pt x="75" y="81"/>
                      <a:pt x="75" y="81"/>
                    </a:cubicBezTo>
                    <a:cubicBezTo>
                      <a:pt x="74" y="82"/>
                      <a:pt x="74" y="82"/>
                      <a:pt x="74" y="82"/>
                    </a:cubicBezTo>
                    <a:cubicBezTo>
                      <a:pt x="73" y="82"/>
                      <a:pt x="73" y="82"/>
                      <a:pt x="73" y="82"/>
                    </a:cubicBezTo>
                    <a:cubicBezTo>
                      <a:pt x="73" y="82"/>
                      <a:pt x="73" y="82"/>
                      <a:pt x="73" y="82"/>
                    </a:cubicBezTo>
                    <a:cubicBezTo>
                      <a:pt x="73" y="82"/>
                      <a:pt x="73" y="82"/>
                      <a:pt x="73" y="82"/>
                    </a:cubicBezTo>
                    <a:cubicBezTo>
                      <a:pt x="71" y="84"/>
                      <a:pt x="71" y="84"/>
                      <a:pt x="71" y="84"/>
                    </a:cubicBezTo>
                    <a:cubicBezTo>
                      <a:pt x="66" y="87"/>
                      <a:pt x="61" y="91"/>
                      <a:pt x="55" y="95"/>
                    </a:cubicBezTo>
                    <a:cubicBezTo>
                      <a:pt x="39" y="105"/>
                      <a:pt x="39" y="105"/>
                      <a:pt x="39" y="105"/>
                    </a:cubicBezTo>
                    <a:cubicBezTo>
                      <a:pt x="30" y="111"/>
                      <a:pt x="30" y="111"/>
                      <a:pt x="30" y="111"/>
                    </a:cubicBezTo>
                    <a:cubicBezTo>
                      <a:pt x="23" y="117"/>
                      <a:pt x="23" y="117"/>
                      <a:pt x="23" y="117"/>
                    </a:cubicBezTo>
                    <a:cubicBezTo>
                      <a:pt x="22" y="118"/>
                      <a:pt x="22" y="118"/>
                      <a:pt x="22" y="118"/>
                    </a:cubicBezTo>
                    <a:cubicBezTo>
                      <a:pt x="21" y="118"/>
                      <a:pt x="21" y="118"/>
                      <a:pt x="21" y="118"/>
                    </a:cubicBezTo>
                    <a:cubicBezTo>
                      <a:pt x="21" y="119"/>
                      <a:pt x="21" y="119"/>
                      <a:pt x="21" y="119"/>
                    </a:cubicBezTo>
                    <a:cubicBezTo>
                      <a:pt x="21" y="119"/>
                      <a:pt x="21" y="119"/>
                      <a:pt x="21" y="119"/>
                    </a:cubicBezTo>
                    <a:cubicBezTo>
                      <a:pt x="13" y="125"/>
                      <a:pt x="13" y="125"/>
                      <a:pt x="13" y="125"/>
                    </a:cubicBezTo>
                    <a:cubicBezTo>
                      <a:pt x="12" y="126"/>
                      <a:pt x="12" y="126"/>
                      <a:pt x="12" y="126"/>
                    </a:cubicBezTo>
                    <a:cubicBezTo>
                      <a:pt x="12" y="126"/>
                      <a:pt x="12" y="126"/>
                      <a:pt x="12" y="126"/>
                    </a:cubicBezTo>
                    <a:cubicBezTo>
                      <a:pt x="12" y="127"/>
                      <a:pt x="12" y="127"/>
                      <a:pt x="12" y="127"/>
                    </a:cubicBezTo>
                    <a:cubicBezTo>
                      <a:pt x="11" y="127"/>
                      <a:pt x="11" y="127"/>
                      <a:pt x="11" y="127"/>
                    </a:cubicBezTo>
                    <a:cubicBezTo>
                      <a:pt x="11" y="128"/>
                      <a:pt x="11" y="128"/>
                      <a:pt x="11" y="128"/>
                    </a:cubicBezTo>
                    <a:cubicBezTo>
                      <a:pt x="7" y="131"/>
                      <a:pt x="7" y="131"/>
                      <a:pt x="7" y="131"/>
                    </a:cubicBezTo>
                    <a:cubicBezTo>
                      <a:pt x="6" y="133"/>
                      <a:pt x="5" y="134"/>
                      <a:pt x="4" y="135"/>
                    </a:cubicBezTo>
                    <a:cubicBezTo>
                      <a:pt x="3" y="136"/>
                      <a:pt x="3" y="136"/>
                      <a:pt x="3" y="136"/>
                    </a:cubicBezTo>
                    <a:cubicBezTo>
                      <a:pt x="3" y="137"/>
                      <a:pt x="3" y="137"/>
                      <a:pt x="2" y="137"/>
                    </a:cubicBezTo>
                    <a:cubicBezTo>
                      <a:pt x="1" y="139"/>
                      <a:pt x="1" y="139"/>
                      <a:pt x="1" y="139"/>
                    </a:cubicBezTo>
                    <a:cubicBezTo>
                      <a:pt x="0" y="140"/>
                      <a:pt x="0" y="140"/>
                      <a:pt x="0" y="141"/>
                    </a:cubicBezTo>
                    <a:cubicBezTo>
                      <a:pt x="0" y="141"/>
                      <a:pt x="0" y="141"/>
                      <a:pt x="0" y="141"/>
                    </a:cubicBezTo>
                    <a:cubicBezTo>
                      <a:pt x="2" y="139"/>
                      <a:pt x="2" y="139"/>
                      <a:pt x="2" y="139"/>
                    </a:cubicBezTo>
                    <a:cubicBezTo>
                      <a:pt x="3" y="139"/>
                      <a:pt x="3" y="139"/>
                      <a:pt x="3" y="139"/>
                    </a:cubicBezTo>
                    <a:cubicBezTo>
                      <a:pt x="3" y="138"/>
                      <a:pt x="3" y="138"/>
                      <a:pt x="3" y="138"/>
                    </a:cubicBezTo>
                    <a:cubicBezTo>
                      <a:pt x="3" y="138"/>
                      <a:pt x="3" y="138"/>
                      <a:pt x="3" y="138"/>
                    </a:cubicBezTo>
                    <a:cubicBezTo>
                      <a:pt x="4" y="138"/>
                      <a:pt x="4" y="138"/>
                      <a:pt x="4" y="138"/>
                    </a:cubicBezTo>
                    <a:cubicBezTo>
                      <a:pt x="7" y="136"/>
                      <a:pt x="7" y="136"/>
                      <a:pt x="7" y="136"/>
                    </a:cubicBezTo>
                    <a:cubicBezTo>
                      <a:pt x="9" y="135"/>
                      <a:pt x="9" y="135"/>
                      <a:pt x="9" y="135"/>
                    </a:cubicBezTo>
                    <a:cubicBezTo>
                      <a:pt x="11" y="134"/>
                      <a:pt x="11" y="134"/>
                      <a:pt x="11" y="134"/>
                    </a:cubicBezTo>
                    <a:cubicBezTo>
                      <a:pt x="14" y="132"/>
                      <a:pt x="14" y="132"/>
                      <a:pt x="14" y="132"/>
                    </a:cubicBezTo>
                    <a:cubicBezTo>
                      <a:pt x="19" y="130"/>
                      <a:pt x="24" y="127"/>
                      <a:pt x="29" y="125"/>
                    </a:cubicBezTo>
                    <a:cubicBezTo>
                      <a:pt x="41" y="120"/>
                      <a:pt x="41" y="120"/>
                      <a:pt x="41" y="120"/>
                    </a:cubicBezTo>
                    <a:cubicBezTo>
                      <a:pt x="42" y="120"/>
                      <a:pt x="42" y="119"/>
                      <a:pt x="43" y="119"/>
                    </a:cubicBezTo>
                    <a:cubicBezTo>
                      <a:pt x="46" y="117"/>
                      <a:pt x="49" y="116"/>
                      <a:pt x="52" y="114"/>
                    </a:cubicBezTo>
                    <a:cubicBezTo>
                      <a:pt x="65" y="106"/>
                      <a:pt x="80" y="96"/>
                      <a:pt x="91" y="83"/>
                    </a:cubicBezTo>
                    <a:cubicBezTo>
                      <a:pt x="96" y="76"/>
                      <a:pt x="102" y="68"/>
                      <a:pt x="104" y="58"/>
                    </a:cubicBezTo>
                    <a:cubicBezTo>
                      <a:pt x="106" y="49"/>
                      <a:pt x="105" y="40"/>
                      <a:pt x="105" y="32"/>
                    </a:cubicBezTo>
                    <a:cubicBezTo>
                      <a:pt x="104" y="22"/>
                      <a:pt x="102" y="11"/>
                      <a:pt x="97" y="0"/>
                    </a:cubicBezTo>
                  </a:path>
                </a:pathLst>
              </a:custGeom>
              <a:solidFill>
                <a:srgbClr val="DB78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6" name="Freeform 741">
                <a:extLst>
                  <a:ext uri="{FF2B5EF4-FFF2-40B4-BE49-F238E27FC236}">
                    <a16:creationId xmlns:a16="http://schemas.microsoft.com/office/drawing/2014/main" id="{0C7579EB-5E40-4D09-B628-F0F3EA46AC71}"/>
                  </a:ext>
                </a:extLst>
              </p:cNvPr>
              <p:cNvSpPr>
                <a:spLocks/>
              </p:cNvSpPr>
              <p:nvPr/>
            </p:nvSpPr>
            <p:spPr bwMode="auto">
              <a:xfrm>
                <a:off x="1815" y="1655"/>
                <a:ext cx="157" cy="300"/>
              </a:xfrm>
              <a:custGeom>
                <a:avLst/>
                <a:gdLst>
                  <a:gd name="T0" fmla="*/ 54 w 66"/>
                  <a:gd name="T1" fmla="*/ 0 h 126"/>
                  <a:gd name="T2" fmla="*/ 56 w 66"/>
                  <a:gd name="T3" fmla="*/ 6 h 126"/>
                  <a:gd name="T4" fmla="*/ 64 w 66"/>
                  <a:gd name="T5" fmla="*/ 38 h 126"/>
                  <a:gd name="T6" fmla="*/ 63 w 66"/>
                  <a:gd name="T7" fmla="*/ 64 h 126"/>
                  <a:gd name="T8" fmla="*/ 50 w 66"/>
                  <a:gd name="T9" fmla="*/ 89 h 126"/>
                  <a:gd name="T10" fmla="*/ 11 w 66"/>
                  <a:gd name="T11" fmla="*/ 120 h 126"/>
                  <a:gd name="T12" fmla="*/ 2 w 66"/>
                  <a:gd name="T13" fmla="*/ 125 h 126"/>
                  <a:gd name="T14" fmla="*/ 0 w 66"/>
                  <a:gd name="T15" fmla="*/ 126 h 126"/>
                  <a:gd name="T16" fmla="*/ 2 w 66"/>
                  <a:gd name="T17" fmla="*/ 125 h 126"/>
                  <a:gd name="T18" fmla="*/ 9 w 66"/>
                  <a:gd name="T19" fmla="*/ 121 h 126"/>
                  <a:gd name="T20" fmla="*/ 16 w 66"/>
                  <a:gd name="T21" fmla="*/ 118 h 126"/>
                  <a:gd name="T22" fmla="*/ 16 w 66"/>
                  <a:gd name="T23" fmla="*/ 118 h 126"/>
                  <a:gd name="T24" fmla="*/ 51 w 66"/>
                  <a:gd name="T25" fmla="*/ 89 h 126"/>
                  <a:gd name="T26" fmla="*/ 65 w 66"/>
                  <a:gd name="T27" fmla="*/ 64 h 126"/>
                  <a:gd name="T28" fmla="*/ 66 w 66"/>
                  <a:gd name="T29" fmla="*/ 51 h 126"/>
                  <a:gd name="T30" fmla="*/ 65 w 66"/>
                  <a:gd name="T31" fmla="*/ 38 h 126"/>
                  <a:gd name="T32" fmla="*/ 64 w 66"/>
                  <a:gd name="T33" fmla="*/ 30 h 126"/>
                  <a:gd name="T34" fmla="*/ 61 w 66"/>
                  <a:gd name="T35" fmla="*/ 20 h 126"/>
                  <a:gd name="T36" fmla="*/ 62 w 66"/>
                  <a:gd name="T37" fmla="*/ 19 h 126"/>
                  <a:gd name="T38" fmla="*/ 54 w 66"/>
                  <a:gd name="T39"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126">
                    <a:moveTo>
                      <a:pt x="54" y="0"/>
                    </a:moveTo>
                    <a:cubicBezTo>
                      <a:pt x="56" y="6"/>
                      <a:pt x="56" y="6"/>
                      <a:pt x="56" y="6"/>
                    </a:cubicBezTo>
                    <a:cubicBezTo>
                      <a:pt x="61" y="17"/>
                      <a:pt x="63" y="28"/>
                      <a:pt x="64" y="38"/>
                    </a:cubicBezTo>
                    <a:cubicBezTo>
                      <a:pt x="64" y="46"/>
                      <a:pt x="65" y="55"/>
                      <a:pt x="63" y="64"/>
                    </a:cubicBezTo>
                    <a:cubicBezTo>
                      <a:pt x="61" y="74"/>
                      <a:pt x="55" y="82"/>
                      <a:pt x="50" y="89"/>
                    </a:cubicBezTo>
                    <a:cubicBezTo>
                      <a:pt x="39" y="102"/>
                      <a:pt x="24" y="112"/>
                      <a:pt x="11" y="120"/>
                    </a:cubicBezTo>
                    <a:cubicBezTo>
                      <a:pt x="8" y="122"/>
                      <a:pt x="5" y="123"/>
                      <a:pt x="2" y="125"/>
                    </a:cubicBezTo>
                    <a:cubicBezTo>
                      <a:pt x="1" y="125"/>
                      <a:pt x="1" y="126"/>
                      <a:pt x="0" y="126"/>
                    </a:cubicBezTo>
                    <a:cubicBezTo>
                      <a:pt x="2" y="125"/>
                      <a:pt x="2" y="125"/>
                      <a:pt x="2" y="125"/>
                    </a:cubicBezTo>
                    <a:cubicBezTo>
                      <a:pt x="5" y="124"/>
                      <a:pt x="7" y="123"/>
                      <a:pt x="9" y="121"/>
                    </a:cubicBezTo>
                    <a:cubicBezTo>
                      <a:pt x="16" y="118"/>
                      <a:pt x="16" y="118"/>
                      <a:pt x="16" y="118"/>
                    </a:cubicBezTo>
                    <a:cubicBezTo>
                      <a:pt x="16" y="118"/>
                      <a:pt x="16" y="118"/>
                      <a:pt x="16" y="118"/>
                    </a:cubicBezTo>
                    <a:cubicBezTo>
                      <a:pt x="29" y="110"/>
                      <a:pt x="41" y="101"/>
                      <a:pt x="51" y="89"/>
                    </a:cubicBezTo>
                    <a:cubicBezTo>
                      <a:pt x="57" y="82"/>
                      <a:pt x="63" y="73"/>
                      <a:pt x="65" y="64"/>
                    </a:cubicBezTo>
                    <a:cubicBezTo>
                      <a:pt x="65" y="60"/>
                      <a:pt x="66" y="55"/>
                      <a:pt x="66" y="51"/>
                    </a:cubicBezTo>
                    <a:cubicBezTo>
                      <a:pt x="66" y="47"/>
                      <a:pt x="65" y="43"/>
                      <a:pt x="65" y="38"/>
                    </a:cubicBezTo>
                    <a:cubicBezTo>
                      <a:pt x="65" y="35"/>
                      <a:pt x="64" y="33"/>
                      <a:pt x="64" y="30"/>
                    </a:cubicBezTo>
                    <a:cubicBezTo>
                      <a:pt x="63" y="27"/>
                      <a:pt x="62" y="23"/>
                      <a:pt x="61" y="20"/>
                    </a:cubicBezTo>
                    <a:cubicBezTo>
                      <a:pt x="62" y="19"/>
                      <a:pt x="62" y="19"/>
                      <a:pt x="62" y="19"/>
                    </a:cubicBezTo>
                    <a:cubicBezTo>
                      <a:pt x="60" y="13"/>
                      <a:pt x="58" y="6"/>
                      <a:pt x="54" y="0"/>
                    </a:cubicBezTo>
                  </a:path>
                </a:pathLst>
              </a:custGeom>
              <a:solidFill>
                <a:srgbClr val="BB5A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7" name="Freeform 742">
                <a:extLst>
                  <a:ext uri="{FF2B5EF4-FFF2-40B4-BE49-F238E27FC236}">
                    <a16:creationId xmlns:a16="http://schemas.microsoft.com/office/drawing/2014/main" id="{929C31F1-503E-4CBD-9B1E-1094F5613BE2}"/>
                  </a:ext>
                </a:extLst>
              </p:cNvPr>
              <p:cNvSpPr>
                <a:spLocks noEditPoints="1"/>
              </p:cNvSpPr>
              <p:nvPr/>
            </p:nvSpPr>
            <p:spPr bwMode="auto">
              <a:xfrm>
                <a:off x="1548" y="1993"/>
                <a:ext cx="252" cy="244"/>
              </a:xfrm>
              <a:custGeom>
                <a:avLst/>
                <a:gdLst>
                  <a:gd name="T0" fmla="*/ 21 w 106"/>
                  <a:gd name="T1" fmla="*/ 86 h 103"/>
                  <a:gd name="T2" fmla="*/ 21 w 106"/>
                  <a:gd name="T3" fmla="*/ 86 h 103"/>
                  <a:gd name="T4" fmla="*/ 20 w 106"/>
                  <a:gd name="T5" fmla="*/ 87 h 103"/>
                  <a:gd name="T6" fmla="*/ 20 w 106"/>
                  <a:gd name="T7" fmla="*/ 87 h 103"/>
                  <a:gd name="T8" fmla="*/ 20 w 106"/>
                  <a:gd name="T9" fmla="*/ 87 h 103"/>
                  <a:gd name="T10" fmla="*/ 19 w 106"/>
                  <a:gd name="T11" fmla="*/ 87 h 103"/>
                  <a:gd name="T12" fmla="*/ 19 w 106"/>
                  <a:gd name="T13" fmla="*/ 87 h 103"/>
                  <a:gd name="T14" fmla="*/ 13 w 106"/>
                  <a:gd name="T15" fmla="*/ 93 h 103"/>
                  <a:gd name="T16" fmla="*/ 10 w 106"/>
                  <a:gd name="T17" fmla="*/ 96 h 103"/>
                  <a:gd name="T18" fmla="*/ 7 w 106"/>
                  <a:gd name="T19" fmla="*/ 98 h 103"/>
                  <a:gd name="T20" fmla="*/ 4 w 106"/>
                  <a:gd name="T21" fmla="*/ 101 h 103"/>
                  <a:gd name="T22" fmla="*/ 2 w 106"/>
                  <a:gd name="T23" fmla="*/ 102 h 103"/>
                  <a:gd name="T24" fmla="*/ 1 w 106"/>
                  <a:gd name="T25" fmla="*/ 102 h 103"/>
                  <a:gd name="T26" fmla="*/ 1 w 106"/>
                  <a:gd name="T27" fmla="*/ 103 h 103"/>
                  <a:gd name="T28" fmla="*/ 0 w 106"/>
                  <a:gd name="T29" fmla="*/ 103 h 103"/>
                  <a:gd name="T30" fmla="*/ 0 w 106"/>
                  <a:gd name="T31" fmla="*/ 103 h 103"/>
                  <a:gd name="T32" fmla="*/ 15 w 106"/>
                  <a:gd name="T33" fmla="*/ 92 h 103"/>
                  <a:gd name="T34" fmla="*/ 18 w 106"/>
                  <a:gd name="T35" fmla="*/ 89 h 103"/>
                  <a:gd name="T36" fmla="*/ 20 w 106"/>
                  <a:gd name="T37" fmla="*/ 88 h 103"/>
                  <a:gd name="T38" fmla="*/ 21 w 106"/>
                  <a:gd name="T39" fmla="*/ 87 h 103"/>
                  <a:gd name="T40" fmla="*/ 21 w 106"/>
                  <a:gd name="T41" fmla="*/ 86 h 103"/>
                  <a:gd name="T42" fmla="*/ 106 w 106"/>
                  <a:gd name="T43" fmla="*/ 0 h 103"/>
                  <a:gd name="T44" fmla="*/ 105 w 106"/>
                  <a:gd name="T45" fmla="*/ 0 h 103"/>
                  <a:gd name="T46" fmla="*/ 91 w 106"/>
                  <a:gd name="T47" fmla="*/ 7 h 103"/>
                  <a:gd name="T48" fmla="*/ 88 w 106"/>
                  <a:gd name="T49" fmla="*/ 9 h 103"/>
                  <a:gd name="T50" fmla="*/ 86 w 106"/>
                  <a:gd name="T51" fmla="*/ 10 h 103"/>
                  <a:gd name="T52" fmla="*/ 85 w 106"/>
                  <a:gd name="T53" fmla="*/ 11 h 103"/>
                  <a:gd name="T54" fmla="*/ 81 w 106"/>
                  <a:gd name="T55" fmla="*/ 13 h 103"/>
                  <a:gd name="T56" fmla="*/ 79 w 106"/>
                  <a:gd name="T57" fmla="*/ 15 h 103"/>
                  <a:gd name="T58" fmla="*/ 73 w 106"/>
                  <a:gd name="T59" fmla="*/ 20 h 103"/>
                  <a:gd name="T60" fmla="*/ 68 w 106"/>
                  <a:gd name="T61" fmla="*/ 25 h 103"/>
                  <a:gd name="T62" fmla="*/ 65 w 106"/>
                  <a:gd name="T63" fmla="*/ 28 h 103"/>
                  <a:gd name="T64" fmla="*/ 64 w 106"/>
                  <a:gd name="T65" fmla="*/ 28 h 103"/>
                  <a:gd name="T66" fmla="*/ 64 w 106"/>
                  <a:gd name="T67" fmla="*/ 29 h 103"/>
                  <a:gd name="T68" fmla="*/ 64 w 106"/>
                  <a:gd name="T69" fmla="*/ 29 h 103"/>
                  <a:gd name="T70" fmla="*/ 64 w 106"/>
                  <a:gd name="T71" fmla="*/ 29 h 103"/>
                  <a:gd name="T72" fmla="*/ 63 w 106"/>
                  <a:gd name="T73" fmla="*/ 30 h 103"/>
                  <a:gd name="T74" fmla="*/ 58 w 106"/>
                  <a:gd name="T75" fmla="*/ 36 h 103"/>
                  <a:gd name="T76" fmla="*/ 57 w 106"/>
                  <a:gd name="T77" fmla="*/ 38 h 103"/>
                  <a:gd name="T78" fmla="*/ 56 w 106"/>
                  <a:gd name="T79" fmla="*/ 41 h 103"/>
                  <a:gd name="T80" fmla="*/ 56 w 106"/>
                  <a:gd name="T81" fmla="*/ 41 h 103"/>
                  <a:gd name="T82" fmla="*/ 61 w 106"/>
                  <a:gd name="T83" fmla="*/ 35 h 103"/>
                  <a:gd name="T84" fmla="*/ 64 w 106"/>
                  <a:gd name="T85" fmla="*/ 32 h 103"/>
                  <a:gd name="T86" fmla="*/ 65 w 106"/>
                  <a:gd name="T87" fmla="*/ 30 h 103"/>
                  <a:gd name="T88" fmla="*/ 67 w 106"/>
                  <a:gd name="T89" fmla="*/ 29 h 103"/>
                  <a:gd name="T90" fmla="*/ 79 w 106"/>
                  <a:gd name="T91" fmla="*/ 17 h 103"/>
                  <a:gd name="T92" fmla="*/ 83 w 106"/>
                  <a:gd name="T93" fmla="*/ 15 h 103"/>
                  <a:gd name="T94" fmla="*/ 86 w 106"/>
                  <a:gd name="T95" fmla="*/ 12 h 103"/>
                  <a:gd name="T96" fmla="*/ 94 w 106"/>
                  <a:gd name="T97" fmla="*/ 8 h 103"/>
                  <a:gd name="T98" fmla="*/ 100 w 106"/>
                  <a:gd name="T99" fmla="*/ 5 h 103"/>
                  <a:gd name="T100" fmla="*/ 106 w 106"/>
                  <a:gd name="T101"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6" h="103">
                    <a:moveTo>
                      <a:pt x="21" y="86"/>
                    </a:moveTo>
                    <a:cubicBezTo>
                      <a:pt x="21" y="86"/>
                      <a:pt x="21" y="86"/>
                      <a:pt x="21" y="86"/>
                    </a:cubicBezTo>
                    <a:cubicBezTo>
                      <a:pt x="20" y="87"/>
                      <a:pt x="20" y="87"/>
                      <a:pt x="20" y="87"/>
                    </a:cubicBezTo>
                    <a:cubicBezTo>
                      <a:pt x="20" y="87"/>
                      <a:pt x="20" y="87"/>
                      <a:pt x="20" y="87"/>
                    </a:cubicBezTo>
                    <a:cubicBezTo>
                      <a:pt x="20" y="87"/>
                      <a:pt x="20" y="87"/>
                      <a:pt x="20" y="87"/>
                    </a:cubicBezTo>
                    <a:cubicBezTo>
                      <a:pt x="19" y="87"/>
                      <a:pt x="19" y="87"/>
                      <a:pt x="19" y="87"/>
                    </a:cubicBezTo>
                    <a:cubicBezTo>
                      <a:pt x="19" y="87"/>
                      <a:pt x="19" y="87"/>
                      <a:pt x="19" y="87"/>
                    </a:cubicBezTo>
                    <a:cubicBezTo>
                      <a:pt x="13" y="93"/>
                      <a:pt x="13" y="93"/>
                      <a:pt x="13" y="93"/>
                    </a:cubicBezTo>
                    <a:cubicBezTo>
                      <a:pt x="12" y="94"/>
                      <a:pt x="11" y="95"/>
                      <a:pt x="10" y="96"/>
                    </a:cubicBezTo>
                    <a:cubicBezTo>
                      <a:pt x="7" y="98"/>
                      <a:pt x="7" y="98"/>
                      <a:pt x="7" y="98"/>
                    </a:cubicBezTo>
                    <a:cubicBezTo>
                      <a:pt x="4" y="101"/>
                      <a:pt x="4" y="101"/>
                      <a:pt x="4" y="101"/>
                    </a:cubicBezTo>
                    <a:cubicBezTo>
                      <a:pt x="2" y="102"/>
                      <a:pt x="2" y="102"/>
                      <a:pt x="2" y="102"/>
                    </a:cubicBezTo>
                    <a:cubicBezTo>
                      <a:pt x="1" y="102"/>
                      <a:pt x="1" y="102"/>
                      <a:pt x="1" y="102"/>
                    </a:cubicBezTo>
                    <a:cubicBezTo>
                      <a:pt x="1" y="103"/>
                      <a:pt x="1" y="103"/>
                      <a:pt x="1" y="103"/>
                    </a:cubicBezTo>
                    <a:cubicBezTo>
                      <a:pt x="0" y="103"/>
                      <a:pt x="0" y="103"/>
                      <a:pt x="0" y="103"/>
                    </a:cubicBezTo>
                    <a:cubicBezTo>
                      <a:pt x="0" y="103"/>
                      <a:pt x="0" y="103"/>
                      <a:pt x="0" y="103"/>
                    </a:cubicBezTo>
                    <a:cubicBezTo>
                      <a:pt x="5" y="100"/>
                      <a:pt x="10" y="96"/>
                      <a:pt x="15" y="92"/>
                    </a:cubicBezTo>
                    <a:cubicBezTo>
                      <a:pt x="18" y="89"/>
                      <a:pt x="18" y="89"/>
                      <a:pt x="18" y="89"/>
                    </a:cubicBezTo>
                    <a:cubicBezTo>
                      <a:pt x="20" y="88"/>
                      <a:pt x="20" y="88"/>
                      <a:pt x="20" y="88"/>
                    </a:cubicBezTo>
                    <a:cubicBezTo>
                      <a:pt x="21" y="87"/>
                      <a:pt x="21" y="87"/>
                      <a:pt x="21" y="87"/>
                    </a:cubicBezTo>
                    <a:cubicBezTo>
                      <a:pt x="21" y="86"/>
                      <a:pt x="21" y="86"/>
                      <a:pt x="21" y="86"/>
                    </a:cubicBezTo>
                    <a:moveTo>
                      <a:pt x="106" y="0"/>
                    </a:moveTo>
                    <a:cubicBezTo>
                      <a:pt x="105" y="0"/>
                      <a:pt x="105" y="0"/>
                      <a:pt x="105" y="0"/>
                    </a:cubicBezTo>
                    <a:cubicBezTo>
                      <a:pt x="100" y="2"/>
                      <a:pt x="96" y="5"/>
                      <a:pt x="91" y="7"/>
                    </a:cubicBezTo>
                    <a:cubicBezTo>
                      <a:pt x="88" y="9"/>
                      <a:pt x="88" y="9"/>
                      <a:pt x="88" y="9"/>
                    </a:cubicBezTo>
                    <a:cubicBezTo>
                      <a:pt x="86" y="10"/>
                      <a:pt x="86" y="10"/>
                      <a:pt x="86" y="10"/>
                    </a:cubicBezTo>
                    <a:cubicBezTo>
                      <a:pt x="85" y="11"/>
                      <a:pt x="85" y="11"/>
                      <a:pt x="85" y="11"/>
                    </a:cubicBezTo>
                    <a:cubicBezTo>
                      <a:pt x="81" y="13"/>
                      <a:pt x="81" y="13"/>
                      <a:pt x="81" y="13"/>
                    </a:cubicBezTo>
                    <a:cubicBezTo>
                      <a:pt x="79" y="15"/>
                      <a:pt x="79" y="15"/>
                      <a:pt x="79" y="15"/>
                    </a:cubicBezTo>
                    <a:cubicBezTo>
                      <a:pt x="77" y="16"/>
                      <a:pt x="75" y="18"/>
                      <a:pt x="73" y="20"/>
                    </a:cubicBezTo>
                    <a:cubicBezTo>
                      <a:pt x="71" y="21"/>
                      <a:pt x="70" y="23"/>
                      <a:pt x="68" y="25"/>
                    </a:cubicBezTo>
                    <a:cubicBezTo>
                      <a:pt x="65" y="28"/>
                      <a:pt x="65" y="28"/>
                      <a:pt x="65" y="28"/>
                    </a:cubicBezTo>
                    <a:cubicBezTo>
                      <a:pt x="64" y="28"/>
                      <a:pt x="64" y="28"/>
                      <a:pt x="64" y="28"/>
                    </a:cubicBezTo>
                    <a:cubicBezTo>
                      <a:pt x="64" y="29"/>
                      <a:pt x="64" y="29"/>
                      <a:pt x="64" y="29"/>
                    </a:cubicBezTo>
                    <a:cubicBezTo>
                      <a:pt x="64" y="29"/>
                      <a:pt x="64" y="29"/>
                      <a:pt x="64" y="29"/>
                    </a:cubicBezTo>
                    <a:cubicBezTo>
                      <a:pt x="64" y="29"/>
                      <a:pt x="64" y="29"/>
                      <a:pt x="64" y="29"/>
                    </a:cubicBezTo>
                    <a:cubicBezTo>
                      <a:pt x="63" y="30"/>
                      <a:pt x="63" y="30"/>
                      <a:pt x="63" y="30"/>
                    </a:cubicBezTo>
                    <a:cubicBezTo>
                      <a:pt x="58" y="36"/>
                      <a:pt x="58" y="36"/>
                      <a:pt x="58" y="36"/>
                    </a:cubicBezTo>
                    <a:cubicBezTo>
                      <a:pt x="57" y="37"/>
                      <a:pt x="57" y="37"/>
                      <a:pt x="57" y="38"/>
                    </a:cubicBezTo>
                    <a:cubicBezTo>
                      <a:pt x="56" y="39"/>
                      <a:pt x="56" y="40"/>
                      <a:pt x="56" y="41"/>
                    </a:cubicBezTo>
                    <a:cubicBezTo>
                      <a:pt x="56" y="41"/>
                      <a:pt x="56" y="41"/>
                      <a:pt x="56" y="41"/>
                    </a:cubicBezTo>
                    <a:cubicBezTo>
                      <a:pt x="58" y="39"/>
                      <a:pt x="59" y="37"/>
                      <a:pt x="61" y="35"/>
                    </a:cubicBezTo>
                    <a:cubicBezTo>
                      <a:pt x="64" y="32"/>
                      <a:pt x="64" y="32"/>
                      <a:pt x="64" y="32"/>
                    </a:cubicBezTo>
                    <a:cubicBezTo>
                      <a:pt x="65" y="30"/>
                      <a:pt x="65" y="30"/>
                      <a:pt x="65" y="30"/>
                    </a:cubicBezTo>
                    <a:cubicBezTo>
                      <a:pt x="67" y="29"/>
                      <a:pt x="67" y="29"/>
                      <a:pt x="67" y="29"/>
                    </a:cubicBezTo>
                    <a:cubicBezTo>
                      <a:pt x="71" y="25"/>
                      <a:pt x="75" y="21"/>
                      <a:pt x="79" y="17"/>
                    </a:cubicBezTo>
                    <a:cubicBezTo>
                      <a:pt x="83" y="15"/>
                      <a:pt x="83" y="15"/>
                      <a:pt x="83" y="15"/>
                    </a:cubicBezTo>
                    <a:cubicBezTo>
                      <a:pt x="86" y="12"/>
                      <a:pt x="86" y="12"/>
                      <a:pt x="86" y="12"/>
                    </a:cubicBezTo>
                    <a:cubicBezTo>
                      <a:pt x="89" y="11"/>
                      <a:pt x="91" y="10"/>
                      <a:pt x="94" y="8"/>
                    </a:cubicBezTo>
                    <a:cubicBezTo>
                      <a:pt x="96" y="7"/>
                      <a:pt x="98" y="6"/>
                      <a:pt x="100" y="5"/>
                    </a:cubicBezTo>
                    <a:cubicBezTo>
                      <a:pt x="102" y="3"/>
                      <a:pt x="104" y="1"/>
                      <a:pt x="106"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8" name="Freeform 743">
                <a:extLst>
                  <a:ext uri="{FF2B5EF4-FFF2-40B4-BE49-F238E27FC236}">
                    <a16:creationId xmlns:a16="http://schemas.microsoft.com/office/drawing/2014/main" id="{D4159392-76B3-461E-B9E0-AD07EDAAD7B7}"/>
                  </a:ext>
                </a:extLst>
              </p:cNvPr>
              <p:cNvSpPr>
                <a:spLocks noEditPoints="1"/>
              </p:cNvSpPr>
              <p:nvPr/>
            </p:nvSpPr>
            <p:spPr bwMode="auto">
              <a:xfrm>
                <a:off x="1855" y="1710"/>
                <a:ext cx="121" cy="235"/>
              </a:xfrm>
              <a:custGeom>
                <a:avLst/>
                <a:gdLst>
                  <a:gd name="T0" fmla="*/ 21 w 51"/>
                  <a:gd name="T1" fmla="*/ 82 h 99"/>
                  <a:gd name="T2" fmla="*/ 19 w 51"/>
                  <a:gd name="T3" fmla="*/ 83 h 99"/>
                  <a:gd name="T4" fmla="*/ 13 w 51"/>
                  <a:gd name="T5" fmla="*/ 87 h 99"/>
                  <a:gd name="T6" fmla="*/ 12 w 51"/>
                  <a:gd name="T7" fmla="*/ 88 h 99"/>
                  <a:gd name="T8" fmla="*/ 4 w 51"/>
                  <a:gd name="T9" fmla="*/ 93 h 99"/>
                  <a:gd name="T10" fmla="*/ 3 w 51"/>
                  <a:gd name="T11" fmla="*/ 95 h 99"/>
                  <a:gd name="T12" fmla="*/ 3 w 51"/>
                  <a:gd name="T13" fmla="*/ 95 h 99"/>
                  <a:gd name="T14" fmla="*/ 0 w 51"/>
                  <a:gd name="T15" fmla="*/ 99 h 99"/>
                  <a:gd name="T16" fmla="*/ 8 w 51"/>
                  <a:gd name="T17" fmla="*/ 92 h 99"/>
                  <a:gd name="T18" fmla="*/ 20 w 51"/>
                  <a:gd name="T19" fmla="*/ 82 h 99"/>
                  <a:gd name="T20" fmla="*/ 21 w 51"/>
                  <a:gd name="T21" fmla="*/ 82 h 99"/>
                  <a:gd name="T22" fmla="*/ 48 w 51"/>
                  <a:gd name="T23" fmla="*/ 6 h 99"/>
                  <a:gd name="T24" fmla="*/ 49 w 51"/>
                  <a:gd name="T25" fmla="*/ 15 h 99"/>
                  <a:gd name="T26" fmla="*/ 49 w 51"/>
                  <a:gd name="T27" fmla="*/ 18 h 99"/>
                  <a:gd name="T28" fmla="*/ 49 w 51"/>
                  <a:gd name="T29" fmla="*/ 18 h 99"/>
                  <a:gd name="T30" fmla="*/ 50 w 51"/>
                  <a:gd name="T31" fmla="*/ 18 h 99"/>
                  <a:gd name="T32" fmla="*/ 50 w 51"/>
                  <a:gd name="T33" fmla="*/ 19 h 99"/>
                  <a:gd name="T34" fmla="*/ 50 w 51"/>
                  <a:gd name="T35" fmla="*/ 19 h 99"/>
                  <a:gd name="T36" fmla="*/ 50 w 51"/>
                  <a:gd name="T37" fmla="*/ 23 h 99"/>
                  <a:gd name="T38" fmla="*/ 50 w 51"/>
                  <a:gd name="T39" fmla="*/ 27 h 99"/>
                  <a:gd name="T40" fmla="*/ 51 w 51"/>
                  <a:gd name="T41" fmla="*/ 28 h 99"/>
                  <a:gd name="T42" fmla="*/ 50 w 51"/>
                  <a:gd name="T43" fmla="*/ 14 h 99"/>
                  <a:gd name="T44" fmla="*/ 48 w 51"/>
                  <a:gd name="T45" fmla="*/ 6 h 99"/>
                  <a:gd name="T46" fmla="*/ 47 w 51"/>
                  <a:gd name="T47" fmla="*/ 0 h 99"/>
                  <a:gd name="T48" fmla="*/ 47 w 51"/>
                  <a:gd name="T49" fmla="*/ 2 h 99"/>
                  <a:gd name="T50" fmla="*/ 49 w 51"/>
                  <a:gd name="T51" fmla="*/ 6 h 99"/>
                  <a:gd name="T52" fmla="*/ 49 w 51"/>
                  <a:gd name="T53" fmla="*/ 4 h 99"/>
                  <a:gd name="T54" fmla="*/ 48 w 51"/>
                  <a:gd name="T55" fmla="*/ 2 h 99"/>
                  <a:gd name="T56" fmla="*/ 47 w 51"/>
                  <a:gd name="T5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99">
                    <a:moveTo>
                      <a:pt x="21" y="82"/>
                    </a:moveTo>
                    <a:cubicBezTo>
                      <a:pt x="19" y="83"/>
                      <a:pt x="19" y="83"/>
                      <a:pt x="19" y="83"/>
                    </a:cubicBezTo>
                    <a:cubicBezTo>
                      <a:pt x="17" y="85"/>
                      <a:pt x="15" y="86"/>
                      <a:pt x="13" y="87"/>
                    </a:cubicBezTo>
                    <a:cubicBezTo>
                      <a:pt x="12" y="87"/>
                      <a:pt x="12" y="88"/>
                      <a:pt x="12" y="88"/>
                    </a:cubicBezTo>
                    <a:cubicBezTo>
                      <a:pt x="9" y="90"/>
                      <a:pt x="7" y="91"/>
                      <a:pt x="4" y="93"/>
                    </a:cubicBezTo>
                    <a:cubicBezTo>
                      <a:pt x="4" y="94"/>
                      <a:pt x="3" y="94"/>
                      <a:pt x="3" y="95"/>
                    </a:cubicBezTo>
                    <a:cubicBezTo>
                      <a:pt x="3" y="95"/>
                      <a:pt x="3" y="95"/>
                      <a:pt x="3" y="95"/>
                    </a:cubicBezTo>
                    <a:cubicBezTo>
                      <a:pt x="2" y="97"/>
                      <a:pt x="1" y="98"/>
                      <a:pt x="0" y="99"/>
                    </a:cubicBezTo>
                    <a:cubicBezTo>
                      <a:pt x="8" y="92"/>
                      <a:pt x="8" y="92"/>
                      <a:pt x="8" y="92"/>
                    </a:cubicBezTo>
                    <a:cubicBezTo>
                      <a:pt x="12" y="89"/>
                      <a:pt x="16" y="86"/>
                      <a:pt x="20" y="82"/>
                    </a:cubicBezTo>
                    <a:cubicBezTo>
                      <a:pt x="21" y="82"/>
                      <a:pt x="21" y="82"/>
                      <a:pt x="21" y="82"/>
                    </a:cubicBezTo>
                    <a:moveTo>
                      <a:pt x="48" y="6"/>
                    </a:moveTo>
                    <a:cubicBezTo>
                      <a:pt x="49" y="9"/>
                      <a:pt x="49" y="12"/>
                      <a:pt x="49" y="15"/>
                    </a:cubicBezTo>
                    <a:cubicBezTo>
                      <a:pt x="49" y="16"/>
                      <a:pt x="49" y="17"/>
                      <a:pt x="49" y="18"/>
                    </a:cubicBezTo>
                    <a:cubicBezTo>
                      <a:pt x="49" y="18"/>
                      <a:pt x="49" y="18"/>
                      <a:pt x="49" y="18"/>
                    </a:cubicBezTo>
                    <a:cubicBezTo>
                      <a:pt x="50" y="18"/>
                      <a:pt x="50" y="18"/>
                      <a:pt x="50" y="18"/>
                    </a:cubicBezTo>
                    <a:cubicBezTo>
                      <a:pt x="50" y="19"/>
                      <a:pt x="50" y="19"/>
                      <a:pt x="50" y="19"/>
                    </a:cubicBezTo>
                    <a:cubicBezTo>
                      <a:pt x="50" y="19"/>
                      <a:pt x="50" y="19"/>
                      <a:pt x="50" y="19"/>
                    </a:cubicBezTo>
                    <a:cubicBezTo>
                      <a:pt x="50" y="23"/>
                      <a:pt x="50" y="23"/>
                      <a:pt x="50" y="23"/>
                    </a:cubicBezTo>
                    <a:cubicBezTo>
                      <a:pt x="50" y="25"/>
                      <a:pt x="50" y="26"/>
                      <a:pt x="50" y="27"/>
                    </a:cubicBezTo>
                    <a:cubicBezTo>
                      <a:pt x="50" y="28"/>
                      <a:pt x="50" y="28"/>
                      <a:pt x="51" y="28"/>
                    </a:cubicBezTo>
                    <a:cubicBezTo>
                      <a:pt x="51" y="24"/>
                      <a:pt x="51" y="19"/>
                      <a:pt x="50" y="14"/>
                    </a:cubicBezTo>
                    <a:cubicBezTo>
                      <a:pt x="50" y="11"/>
                      <a:pt x="49" y="9"/>
                      <a:pt x="48" y="6"/>
                    </a:cubicBezTo>
                    <a:moveTo>
                      <a:pt x="47" y="0"/>
                    </a:moveTo>
                    <a:cubicBezTo>
                      <a:pt x="47" y="1"/>
                      <a:pt x="47" y="1"/>
                      <a:pt x="47" y="2"/>
                    </a:cubicBezTo>
                    <a:cubicBezTo>
                      <a:pt x="48" y="3"/>
                      <a:pt x="48" y="4"/>
                      <a:pt x="49" y="6"/>
                    </a:cubicBezTo>
                    <a:cubicBezTo>
                      <a:pt x="49" y="4"/>
                      <a:pt x="49" y="4"/>
                      <a:pt x="49" y="4"/>
                    </a:cubicBezTo>
                    <a:cubicBezTo>
                      <a:pt x="49" y="3"/>
                      <a:pt x="48" y="3"/>
                      <a:pt x="48" y="2"/>
                    </a:cubicBezTo>
                    <a:cubicBezTo>
                      <a:pt x="48" y="1"/>
                      <a:pt x="47" y="0"/>
                      <a:pt x="47" y="0"/>
                    </a:cubicBezTo>
                  </a:path>
                </a:pathLst>
              </a:custGeom>
              <a:solidFill>
                <a:srgbClr val="ED9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9" name="Freeform 744">
                <a:extLst>
                  <a:ext uri="{FF2B5EF4-FFF2-40B4-BE49-F238E27FC236}">
                    <a16:creationId xmlns:a16="http://schemas.microsoft.com/office/drawing/2014/main" id="{8640520C-8936-47CF-A412-20E0704497FC}"/>
                  </a:ext>
                </a:extLst>
              </p:cNvPr>
              <p:cNvSpPr>
                <a:spLocks/>
              </p:cNvSpPr>
              <p:nvPr/>
            </p:nvSpPr>
            <p:spPr bwMode="auto">
              <a:xfrm>
                <a:off x="1772" y="1931"/>
                <a:ext cx="93" cy="59"/>
              </a:xfrm>
              <a:custGeom>
                <a:avLst/>
                <a:gdLst>
                  <a:gd name="T0" fmla="*/ 39 w 39"/>
                  <a:gd name="T1" fmla="*/ 0 h 25"/>
                  <a:gd name="T2" fmla="*/ 30 w 39"/>
                  <a:gd name="T3" fmla="*/ 6 h 25"/>
                  <a:gd name="T4" fmla="*/ 21 w 39"/>
                  <a:gd name="T5" fmla="*/ 11 h 25"/>
                  <a:gd name="T6" fmla="*/ 0 w 39"/>
                  <a:gd name="T7" fmla="*/ 25 h 25"/>
                  <a:gd name="T8" fmla="*/ 5 w 39"/>
                  <a:gd name="T9" fmla="*/ 22 h 25"/>
                  <a:gd name="T10" fmla="*/ 29 w 39"/>
                  <a:gd name="T11" fmla="*/ 11 h 25"/>
                  <a:gd name="T12" fmla="*/ 31 w 39"/>
                  <a:gd name="T13" fmla="*/ 9 h 25"/>
                  <a:gd name="T14" fmla="*/ 35 w 39"/>
                  <a:gd name="T15" fmla="*/ 6 h 25"/>
                  <a:gd name="T16" fmla="*/ 38 w 39"/>
                  <a:gd name="T17" fmla="*/ 2 h 25"/>
                  <a:gd name="T18" fmla="*/ 38 w 39"/>
                  <a:gd name="T19" fmla="*/ 2 h 25"/>
                  <a:gd name="T20" fmla="*/ 39 w 39"/>
                  <a:gd name="T2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5">
                    <a:moveTo>
                      <a:pt x="39" y="0"/>
                    </a:moveTo>
                    <a:cubicBezTo>
                      <a:pt x="36" y="2"/>
                      <a:pt x="33" y="4"/>
                      <a:pt x="30" y="6"/>
                    </a:cubicBezTo>
                    <a:cubicBezTo>
                      <a:pt x="27" y="8"/>
                      <a:pt x="24" y="9"/>
                      <a:pt x="21" y="11"/>
                    </a:cubicBezTo>
                    <a:cubicBezTo>
                      <a:pt x="13" y="15"/>
                      <a:pt x="6" y="20"/>
                      <a:pt x="0" y="25"/>
                    </a:cubicBezTo>
                    <a:cubicBezTo>
                      <a:pt x="2" y="24"/>
                      <a:pt x="3" y="23"/>
                      <a:pt x="5" y="22"/>
                    </a:cubicBezTo>
                    <a:cubicBezTo>
                      <a:pt x="14" y="18"/>
                      <a:pt x="21" y="15"/>
                      <a:pt x="29" y="11"/>
                    </a:cubicBezTo>
                    <a:cubicBezTo>
                      <a:pt x="30" y="10"/>
                      <a:pt x="30" y="10"/>
                      <a:pt x="31" y="9"/>
                    </a:cubicBezTo>
                    <a:cubicBezTo>
                      <a:pt x="35" y="6"/>
                      <a:pt x="35" y="6"/>
                      <a:pt x="35" y="6"/>
                    </a:cubicBezTo>
                    <a:cubicBezTo>
                      <a:pt x="36" y="5"/>
                      <a:pt x="37" y="4"/>
                      <a:pt x="38" y="2"/>
                    </a:cubicBezTo>
                    <a:cubicBezTo>
                      <a:pt x="38" y="2"/>
                      <a:pt x="38" y="2"/>
                      <a:pt x="38" y="2"/>
                    </a:cubicBezTo>
                    <a:cubicBezTo>
                      <a:pt x="38" y="1"/>
                      <a:pt x="39" y="1"/>
                      <a:pt x="39" y="0"/>
                    </a:cubicBezTo>
                  </a:path>
                </a:pathLst>
              </a:custGeom>
              <a:solidFill>
                <a:srgbClr val="ED84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0" name="Freeform 745">
                <a:extLst>
                  <a:ext uri="{FF2B5EF4-FFF2-40B4-BE49-F238E27FC236}">
                    <a16:creationId xmlns:a16="http://schemas.microsoft.com/office/drawing/2014/main" id="{4501665D-F22E-4C35-BAA7-ED843C055FAE}"/>
                  </a:ext>
                </a:extLst>
              </p:cNvPr>
              <p:cNvSpPr>
                <a:spLocks noEditPoints="1"/>
              </p:cNvSpPr>
              <p:nvPr/>
            </p:nvSpPr>
            <p:spPr bwMode="auto">
              <a:xfrm>
                <a:off x="1365" y="2235"/>
                <a:ext cx="219" cy="216"/>
              </a:xfrm>
              <a:custGeom>
                <a:avLst/>
                <a:gdLst>
                  <a:gd name="T0" fmla="*/ 41 w 92"/>
                  <a:gd name="T1" fmla="*/ 30 h 91"/>
                  <a:gd name="T2" fmla="*/ 41 w 92"/>
                  <a:gd name="T3" fmla="*/ 30 h 91"/>
                  <a:gd name="T4" fmla="*/ 40 w 92"/>
                  <a:gd name="T5" fmla="*/ 30 h 91"/>
                  <a:gd name="T6" fmla="*/ 40 w 92"/>
                  <a:gd name="T7" fmla="*/ 30 h 91"/>
                  <a:gd name="T8" fmla="*/ 22 w 92"/>
                  <a:gd name="T9" fmla="*/ 43 h 91"/>
                  <a:gd name="T10" fmla="*/ 21 w 92"/>
                  <a:gd name="T11" fmla="*/ 44 h 91"/>
                  <a:gd name="T12" fmla="*/ 18 w 92"/>
                  <a:gd name="T13" fmla="*/ 53 h 91"/>
                  <a:gd name="T14" fmla="*/ 17 w 92"/>
                  <a:gd name="T15" fmla="*/ 53 h 91"/>
                  <a:gd name="T16" fmla="*/ 11 w 92"/>
                  <a:gd name="T17" fmla="*/ 54 h 91"/>
                  <a:gd name="T18" fmla="*/ 9 w 92"/>
                  <a:gd name="T19" fmla="*/ 58 h 91"/>
                  <a:gd name="T20" fmla="*/ 2 w 92"/>
                  <a:gd name="T21" fmla="*/ 75 h 91"/>
                  <a:gd name="T22" fmla="*/ 0 w 92"/>
                  <a:gd name="T23" fmla="*/ 80 h 91"/>
                  <a:gd name="T24" fmla="*/ 0 w 92"/>
                  <a:gd name="T25" fmla="*/ 82 h 91"/>
                  <a:gd name="T26" fmla="*/ 0 w 92"/>
                  <a:gd name="T27" fmla="*/ 84 h 91"/>
                  <a:gd name="T28" fmla="*/ 0 w 92"/>
                  <a:gd name="T29" fmla="*/ 88 h 91"/>
                  <a:gd name="T30" fmla="*/ 1 w 92"/>
                  <a:gd name="T31" fmla="*/ 91 h 91"/>
                  <a:gd name="T32" fmla="*/ 2 w 92"/>
                  <a:gd name="T33" fmla="*/ 89 h 91"/>
                  <a:gd name="T34" fmla="*/ 2 w 92"/>
                  <a:gd name="T35" fmla="*/ 88 h 91"/>
                  <a:gd name="T36" fmla="*/ 2 w 92"/>
                  <a:gd name="T37" fmla="*/ 88 h 91"/>
                  <a:gd name="T38" fmla="*/ 3 w 92"/>
                  <a:gd name="T39" fmla="*/ 87 h 91"/>
                  <a:gd name="T40" fmla="*/ 3 w 92"/>
                  <a:gd name="T41" fmla="*/ 87 h 91"/>
                  <a:gd name="T42" fmla="*/ 3 w 92"/>
                  <a:gd name="T43" fmla="*/ 87 h 91"/>
                  <a:gd name="T44" fmla="*/ 4 w 92"/>
                  <a:gd name="T45" fmla="*/ 84 h 91"/>
                  <a:gd name="T46" fmla="*/ 5 w 92"/>
                  <a:gd name="T47" fmla="*/ 82 h 91"/>
                  <a:gd name="T48" fmla="*/ 5 w 92"/>
                  <a:gd name="T49" fmla="*/ 82 h 91"/>
                  <a:gd name="T50" fmla="*/ 5 w 92"/>
                  <a:gd name="T51" fmla="*/ 82 h 91"/>
                  <a:gd name="T52" fmla="*/ 5 w 92"/>
                  <a:gd name="T53" fmla="*/ 81 h 91"/>
                  <a:gd name="T54" fmla="*/ 6 w 92"/>
                  <a:gd name="T55" fmla="*/ 80 h 91"/>
                  <a:gd name="T56" fmla="*/ 6 w 92"/>
                  <a:gd name="T57" fmla="*/ 78 h 91"/>
                  <a:gd name="T58" fmla="*/ 7 w 92"/>
                  <a:gd name="T59" fmla="*/ 76 h 91"/>
                  <a:gd name="T60" fmla="*/ 8 w 92"/>
                  <a:gd name="T61" fmla="*/ 72 h 91"/>
                  <a:gd name="T62" fmla="*/ 10 w 92"/>
                  <a:gd name="T63" fmla="*/ 65 h 91"/>
                  <a:gd name="T64" fmla="*/ 19 w 92"/>
                  <a:gd name="T65" fmla="*/ 53 h 91"/>
                  <a:gd name="T66" fmla="*/ 21 w 92"/>
                  <a:gd name="T67" fmla="*/ 50 h 91"/>
                  <a:gd name="T68" fmla="*/ 24 w 92"/>
                  <a:gd name="T69" fmla="*/ 47 h 91"/>
                  <a:gd name="T70" fmla="*/ 30 w 92"/>
                  <a:gd name="T71" fmla="*/ 43 h 91"/>
                  <a:gd name="T72" fmla="*/ 33 w 92"/>
                  <a:gd name="T73" fmla="*/ 40 h 91"/>
                  <a:gd name="T74" fmla="*/ 36 w 92"/>
                  <a:gd name="T75" fmla="*/ 38 h 91"/>
                  <a:gd name="T76" fmla="*/ 43 w 92"/>
                  <a:gd name="T77" fmla="*/ 33 h 91"/>
                  <a:gd name="T78" fmla="*/ 47 w 92"/>
                  <a:gd name="T79" fmla="*/ 30 h 91"/>
                  <a:gd name="T80" fmla="*/ 41 w 92"/>
                  <a:gd name="T81" fmla="*/ 30 h 91"/>
                  <a:gd name="T82" fmla="*/ 73 w 92"/>
                  <a:gd name="T83" fmla="*/ 14 h 91"/>
                  <a:gd name="T84" fmla="*/ 62 w 92"/>
                  <a:gd name="T85" fmla="*/ 17 h 91"/>
                  <a:gd name="T86" fmla="*/ 52 w 92"/>
                  <a:gd name="T87" fmla="*/ 28 h 91"/>
                  <a:gd name="T88" fmla="*/ 71 w 92"/>
                  <a:gd name="T89" fmla="*/ 15 h 91"/>
                  <a:gd name="T90" fmla="*/ 73 w 92"/>
                  <a:gd name="T91" fmla="*/ 14 h 91"/>
                  <a:gd name="T92" fmla="*/ 92 w 92"/>
                  <a:gd name="T93" fmla="*/ 0 h 91"/>
                  <a:gd name="T94" fmla="*/ 90 w 92"/>
                  <a:gd name="T95" fmla="*/ 2 h 91"/>
                  <a:gd name="T96" fmla="*/ 91 w 92"/>
                  <a:gd name="T97" fmla="*/ 1 h 91"/>
                  <a:gd name="T98" fmla="*/ 92 w 92"/>
                  <a:gd name="T99" fmla="*/ 1 h 91"/>
                  <a:gd name="T100" fmla="*/ 92 w 92"/>
                  <a:gd name="T101" fmla="*/ 1 h 91"/>
                  <a:gd name="T102" fmla="*/ 92 w 92"/>
                  <a:gd name="T103"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2" h="91">
                    <a:moveTo>
                      <a:pt x="41" y="30"/>
                    </a:moveTo>
                    <a:cubicBezTo>
                      <a:pt x="41" y="30"/>
                      <a:pt x="41" y="30"/>
                      <a:pt x="41" y="30"/>
                    </a:cubicBezTo>
                    <a:cubicBezTo>
                      <a:pt x="41" y="30"/>
                      <a:pt x="40" y="30"/>
                      <a:pt x="40" y="30"/>
                    </a:cubicBezTo>
                    <a:cubicBezTo>
                      <a:pt x="40" y="30"/>
                      <a:pt x="40" y="30"/>
                      <a:pt x="40" y="30"/>
                    </a:cubicBezTo>
                    <a:cubicBezTo>
                      <a:pt x="34" y="34"/>
                      <a:pt x="28" y="38"/>
                      <a:pt x="22" y="43"/>
                    </a:cubicBezTo>
                    <a:cubicBezTo>
                      <a:pt x="22" y="43"/>
                      <a:pt x="21" y="43"/>
                      <a:pt x="21" y="44"/>
                    </a:cubicBezTo>
                    <a:cubicBezTo>
                      <a:pt x="19" y="47"/>
                      <a:pt x="18" y="50"/>
                      <a:pt x="18" y="53"/>
                    </a:cubicBezTo>
                    <a:cubicBezTo>
                      <a:pt x="18" y="53"/>
                      <a:pt x="17" y="53"/>
                      <a:pt x="17" y="53"/>
                    </a:cubicBezTo>
                    <a:cubicBezTo>
                      <a:pt x="15" y="53"/>
                      <a:pt x="13" y="54"/>
                      <a:pt x="11" y="54"/>
                    </a:cubicBezTo>
                    <a:cubicBezTo>
                      <a:pt x="10" y="55"/>
                      <a:pt x="9" y="56"/>
                      <a:pt x="9" y="58"/>
                    </a:cubicBezTo>
                    <a:cubicBezTo>
                      <a:pt x="5" y="63"/>
                      <a:pt x="3" y="69"/>
                      <a:pt x="2" y="75"/>
                    </a:cubicBezTo>
                    <a:cubicBezTo>
                      <a:pt x="1" y="77"/>
                      <a:pt x="1" y="78"/>
                      <a:pt x="0" y="80"/>
                    </a:cubicBezTo>
                    <a:cubicBezTo>
                      <a:pt x="0" y="81"/>
                      <a:pt x="0" y="81"/>
                      <a:pt x="0" y="82"/>
                    </a:cubicBezTo>
                    <a:cubicBezTo>
                      <a:pt x="0" y="83"/>
                      <a:pt x="0" y="83"/>
                      <a:pt x="0" y="84"/>
                    </a:cubicBezTo>
                    <a:cubicBezTo>
                      <a:pt x="0" y="88"/>
                      <a:pt x="0" y="88"/>
                      <a:pt x="0" y="88"/>
                    </a:cubicBezTo>
                    <a:cubicBezTo>
                      <a:pt x="1" y="91"/>
                      <a:pt x="1" y="91"/>
                      <a:pt x="1" y="91"/>
                    </a:cubicBezTo>
                    <a:cubicBezTo>
                      <a:pt x="2" y="89"/>
                      <a:pt x="2" y="89"/>
                      <a:pt x="2" y="89"/>
                    </a:cubicBezTo>
                    <a:cubicBezTo>
                      <a:pt x="2" y="88"/>
                      <a:pt x="2" y="88"/>
                      <a:pt x="2" y="88"/>
                    </a:cubicBezTo>
                    <a:cubicBezTo>
                      <a:pt x="2" y="88"/>
                      <a:pt x="2" y="88"/>
                      <a:pt x="2" y="88"/>
                    </a:cubicBezTo>
                    <a:cubicBezTo>
                      <a:pt x="3" y="87"/>
                      <a:pt x="3" y="87"/>
                      <a:pt x="3" y="87"/>
                    </a:cubicBezTo>
                    <a:cubicBezTo>
                      <a:pt x="3" y="87"/>
                      <a:pt x="3" y="87"/>
                      <a:pt x="3" y="87"/>
                    </a:cubicBezTo>
                    <a:cubicBezTo>
                      <a:pt x="3" y="87"/>
                      <a:pt x="3" y="87"/>
                      <a:pt x="3" y="87"/>
                    </a:cubicBezTo>
                    <a:cubicBezTo>
                      <a:pt x="4" y="84"/>
                      <a:pt x="4" y="84"/>
                      <a:pt x="4" y="84"/>
                    </a:cubicBezTo>
                    <a:cubicBezTo>
                      <a:pt x="5" y="82"/>
                      <a:pt x="5" y="82"/>
                      <a:pt x="5" y="82"/>
                    </a:cubicBezTo>
                    <a:cubicBezTo>
                      <a:pt x="5" y="82"/>
                      <a:pt x="5" y="82"/>
                      <a:pt x="5" y="82"/>
                    </a:cubicBezTo>
                    <a:cubicBezTo>
                      <a:pt x="5" y="82"/>
                      <a:pt x="5" y="82"/>
                      <a:pt x="5" y="82"/>
                    </a:cubicBezTo>
                    <a:cubicBezTo>
                      <a:pt x="5" y="81"/>
                      <a:pt x="5" y="81"/>
                      <a:pt x="5" y="81"/>
                    </a:cubicBezTo>
                    <a:cubicBezTo>
                      <a:pt x="6" y="80"/>
                      <a:pt x="6" y="80"/>
                      <a:pt x="6" y="80"/>
                    </a:cubicBezTo>
                    <a:cubicBezTo>
                      <a:pt x="6" y="79"/>
                      <a:pt x="6" y="78"/>
                      <a:pt x="6" y="78"/>
                    </a:cubicBezTo>
                    <a:cubicBezTo>
                      <a:pt x="7" y="76"/>
                      <a:pt x="7" y="76"/>
                      <a:pt x="7" y="76"/>
                    </a:cubicBezTo>
                    <a:cubicBezTo>
                      <a:pt x="8" y="72"/>
                      <a:pt x="8" y="72"/>
                      <a:pt x="8" y="72"/>
                    </a:cubicBezTo>
                    <a:cubicBezTo>
                      <a:pt x="8" y="70"/>
                      <a:pt x="9" y="67"/>
                      <a:pt x="10" y="65"/>
                    </a:cubicBezTo>
                    <a:cubicBezTo>
                      <a:pt x="12" y="61"/>
                      <a:pt x="15" y="57"/>
                      <a:pt x="19" y="53"/>
                    </a:cubicBezTo>
                    <a:cubicBezTo>
                      <a:pt x="21" y="50"/>
                      <a:pt x="21" y="50"/>
                      <a:pt x="21" y="50"/>
                    </a:cubicBezTo>
                    <a:cubicBezTo>
                      <a:pt x="22" y="49"/>
                      <a:pt x="23" y="48"/>
                      <a:pt x="24" y="47"/>
                    </a:cubicBezTo>
                    <a:cubicBezTo>
                      <a:pt x="26" y="46"/>
                      <a:pt x="28" y="44"/>
                      <a:pt x="30" y="43"/>
                    </a:cubicBezTo>
                    <a:cubicBezTo>
                      <a:pt x="33" y="40"/>
                      <a:pt x="33" y="40"/>
                      <a:pt x="33" y="40"/>
                    </a:cubicBezTo>
                    <a:cubicBezTo>
                      <a:pt x="34" y="39"/>
                      <a:pt x="35" y="38"/>
                      <a:pt x="36" y="38"/>
                    </a:cubicBezTo>
                    <a:cubicBezTo>
                      <a:pt x="39" y="36"/>
                      <a:pt x="41" y="34"/>
                      <a:pt x="43" y="33"/>
                    </a:cubicBezTo>
                    <a:cubicBezTo>
                      <a:pt x="44" y="32"/>
                      <a:pt x="46" y="31"/>
                      <a:pt x="47" y="30"/>
                    </a:cubicBezTo>
                    <a:cubicBezTo>
                      <a:pt x="45" y="30"/>
                      <a:pt x="43" y="30"/>
                      <a:pt x="41" y="30"/>
                    </a:cubicBezTo>
                    <a:moveTo>
                      <a:pt x="73" y="14"/>
                    </a:moveTo>
                    <a:cubicBezTo>
                      <a:pt x="69" y="14"/>
                      <a:pt x="66" y="15"/>
                      <a:pt x="62" y="17"/>
                    </a:cubicBezTo>
                    <a:cubicBezTo>
                      <a:pt x="58" y="19"/>
                      <a:pt x="54" y="23"/>
                      <a:pt x="52" y="28"/>
                    </a:cubicBezTo>
                    <a:cubicBezTo>
                      <a:pt x="58" y="24"/>
                      <a:pt x="64" y="20"/>
                      <a:pt x="71" y="15"/>
                    </a:cubicBezTo>
                    <a:cubicBezTo>
                      <a:pt x="73" y="14"/>
                      <a:pt x="73" y="14"/>
                      <a:pt x="73" y="14"/>
                    </a:cubicBezTo>
                    <a:moveTo>
                      <a:pt x="92" y="0"/>
                    </a:moveTo>
                    <a:cubicBezTo>
                      <a:pt x="91" y="1"/>
                      <a:pt x="91" y="1"/>
                      <a:pt x="90" y="2"/>
                    </a:cubicBezTo>
                    <a:cubicBezTo>
                      <a:pt x="91" y="1"/>
                      <a:pt x="91" y="1"/>
                      <a:pt x="91" y="1"/>
                    </a:cubicBezTo>
                    <a:cubicBezTo>
                      <a:pt x="91" y="1"/>
                      <a:pt x="92" y="1"/>
                      <a:pt x="92" y="1"/>
                    </a:cubicBezTo>
                    <a:cubicBezTo>
                      <a:pt x="92" y="1"/>
                      <a:pt x="92" y="1"/>
                      <a:pt x="92" y="1"/>
                    </a:cubicBezTo>
                    <a:cubicBezTo>
                      <a:pt x="92" y="0"/>
                      <a:pt x="92" y="0"/>
                      <a:pt x="92" y="0"/>
                    </a:cubicBezTo>
                  </a:path>
                </a:pathLst>
              </a:custGeom>
              <a:solidFill>
                <a:srgbClr val="ED99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1" name="Freeform 746">
                <a:extLst>
                  <a:ext uri="{FF2B5EF4-FFF2-40B4-BE49-F238E27FC236}">
                    <a16:creationId xmlns:a16="http://schemas.microsoft.com/office/drawing/2014/main" id="{766550EF-18EC-455B-A062-E6111C5668D9}"/>
                  </a:ext>
                </a:extLst>
              </p:cNvPr>
              <p:cNvSpPr>
                <a:spLocks noEditPoints="1"/>
              </p:cNvSpPr>
              <p:nvPr/>
            </p:nvSpPr>
            <p:spPr bwMode="auto">
              <a:xfrm>
                <a:off x="1391" y="2221"/>
                <a:ext cx="198" cy="142"/>
              </a:xfrm>
              <a:custGeom>
                <a:avLst/>
                <a:gdLst>
                  <a:gd name="T0" fmla="*/ 10 w 83"/>
                  <a:gd name="T1" fmla="*/ 50 h 60"/>
                  <a:gd name="T2" fmla="*/ 0 w 83"/>
                  <a:gd name="T3" fmla="*/ 60 h 60"/>
                  <a:gd name="T4" fmla="*/ 6 w 83"/>
                  <a:gd name="T5" fmla="*/ 59 h 60"/>
                  <a:gd name="T6" fmla="*/ 7 w 83"/>
                  <a:gd name="T7" fmla="*/ 59 h 60"/>
                  <a:gd name="T8" fmla="*/ 10 w 83"/>
                  <a:gd name="T9" fmla="*/ 50 h 60"/>
                  <a:gd name="T10" fmla="*/ 83 w 83"/>
                  <a:gd name="T11" fmla="*/ 0 h 60"/>
                  <a:gd name="T12" fmla="*/ 69 w 83"/>
                  <a:gd name="T13" fmla="*/ 10 h 60"/>
                  <a:gd name="T14" fmla="*/ 29 w 83"/>
                  <a:gd name="T15" fmla="*/ 36 h 60"/>
                  <a:gd name="T16" fmla="*/ 30 w 83"/>
                  <a:gd name="T17" fmla="*/ 36 h 60"/>
                  <a:gd name="T18" fmla="*/ 30 w 83"/>
                  <a:gd name="T19" fmla="*/ 36 h 60"/>
                  <a:gd name="T20" fmla="*/ 36 w 83"/>
                  <a:gd name="T21" fmla="*/ 36 h 60"/>
                  <a:gd name="T22" fmla="*/ 41 w 83"/>
                  <a:gd name="T23" fmla="*/ 34 h 60"/>
                  <a:gd name="T24" fmla="*/ 51 w 83"/>
                  <a:gd name="T25" fmla="*/ 23 h 60"/>
                  <a:gd name="T26" fmla="*/ 62 w 83"/>
                  <a:gd name="T27" fmla="*/ 20 h 60"/>
                  <a:gd name="T28" fmla="*/ 67 w 83"/>
                  <a:gd name="T29" fmla="*/ 17 h 60"/>
                  <a:gd name="T30" fmla="*/ 70 w 83"/>
                  <a:gd name="T31" fmla="*/ 15 h 60"/>
                  <a:gd name="T32" fmla="*/ 71 w 83"/>
                  <a:gd name="T33" fmla="*/ 14 h 60"/>
                  <a:gd name="T34" fmla="*/ 71 w 83"/>
                  <a:gd name="T35" fmla="*/ 14 h 60"/>
                  <a:gd name="T36" fmla="*/ 72 w 83"/>
                  <a:gd name="T37" fmla="*/ 13 h 60"/>
                  <a:gd name="T38" fmla="*/ 74 w 83"/>
                  <a:gd name="T39" fmla="*/ 12 h 60"/>
                  <a:gd name="T40" fmla="*/ 79 w 83"/>
                  <a:gd name="T41" fmla="*/ 8 h 60"/>
                  <a:gd name="T42" fmla="*/ 81 w 83"/>
                  <a:gd name="T43" fmla="*/ 6 h 60"/>
                  <a:gd name="T44" fmla="*/ 81 w 83"/>
                  <a:gd name="T45" fmla="*/ 6 h 60"/>
                  <a:gd name="T46" fmla="*/ 82 w 83"/>
                  <a:gd name="T47" fmla="*/ 3 h 60"/>
                  <a:gd name="T48" fmla="*/ 83 w 83"/>
                  <a:gd name="T4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3" h="60">
                    <a:moveTo>
                      <a:pt x="10" y="50"/>
                    </a:moveTo>
                    <a:cubicBezTo>
                      <a:pt x="6" y="53"/>
                      <a:pt x="3" y="56"/>
                      <a:pt x="0" y="60"/>
                    </a:cubicBezTo>
                    <a:cubicBezTo>
                      <a:pt x="2" y="60"/>
                      <a:pt x="4" y="59"/>
                      <a:pt x="6" y="59"/>
                    </a:cubicBezTo>
                    <a:cubicBezTo>
                      <a:pt x="6" y="59"/>
                      <a:pt x="7" y="59"/>
                      <a:pt x="7" y="59"/>
                    </a:cubicBezTo>
                    <a:cubicBezTo>
                      <a:pt x="7" y="56"/>
                      <a:pt x="8" y="53"/>
                      <a:pt x="10" y="50"/>
                    </a:cubicBezTo>
                    <a:moveTo>
                      <a:pt x="83" y="0"/>
                    </a:moveTo>
                    <a:cubicBezTo>
                      <a:pt x="79" y="3"/>
                      <a:pt x="74" y="7"/>
                      <a:pt x="69" y="10"/>
                    </a:cubicBezTo>
                    <a:cubicBezTo>
                      <a:pt x="56" y="20"/>
                      <a:pt x="42" y="27"/>
                      <a:pt x="29" y="36"/>
                    </a:cubicBezTo>
                    <a:cubicBezTo>
                      <a:pt x="29" y="36"/>
                      <a:pt x="30" y="36"/>
                      <a:pt x="30" y="36"/>
                    </a:cubicBezTo>
                    <a:cubicBezTo>
                      <a:pt x="30" y="36"/>
                      <a:pt x="30" y="36"/>
                      <a:pt x="30" y="36"/>
                    </a:cubicBezTo>
                    <a:cubicBezTo>
                      <a:pt x="32" y="36"/>
                      <a:pt x="34" y="36"/>
                      <a:pt x="36" y="36"/>
                    </a:cubicBezTo>
                    <a:cubicBezTo>
                      <a:pt x="38" y="36"/>
                      <a:pt x="39" y="35"/>
                      <a:pt x="41" y="34"/>
                    </a:cubicBezTo>
                    <a:cubicBezTo>
                      <a:pt x="43" y="29"/>
                      <a:pt x="47" y="25"/>
                      <a:pt x="51" y="23"/>
                    </a:cubicBezTo>
                    <a:cubicBezTo>
                      <a:pt x="55" y="21"/>
                      <a:pt x="58" y="20"/>
                      <a:pt x="62" y="20"/>
                    </a:cubicBezTo>
                    <a:cubicBezTo>
                      <a:pt x="67" y="17"/>
                      <a:pt x="67" y="17"/>
                      <a:pt x="67" y="17"/>
                    </a:cubicBezTo>
                    <a:cubicBezTo>
                      <a:pt x="70" y="15"/>
                      <a:pt x="70" y="15"/>
                      <a:pt x="70" y="15"/>
                    </a:cubicBezTo>
                    <a:cubicBezTo>
                      <a:pt x="71" y="14"/>
                      <a:pt x="71" y="14"/>
                      <a:pt x="71" y="14"/>
                    </a:cubicBezTo>
                    <a:cubicBezTo>
                      <a:pt x="71" y="14"/>
                      <a:pt x="71" y="14"/>
                      <a:pt x="71" y="14"/>
                    </a:cubicBezTo>
                    <a:cubicBezTo>
                      <a:pt x="72" y="13"/>
                      <a:pt x="72" y="13"/>
                      <a:pt x="72" y="13"/>
                    </a:cubicBezTo>
                    <a:cubicBezTo>
                      <a:pt x="74" y="12"/>
                      <a:pt x="74" y="12"/>
                      <a:pt x="74" y="12"/>
                    </a:cubicBezTo>
                    <a:cubicBezTo>
                      <a:pt x="79" y="8"/>
                      <a:pt x="79" y="8"/>
                      <a:pt x="79" y="8"/>
                    </a:cubicBezTo>
                    <a:cubicBezTo>
                      <a:pt x="80" y="7"/>
                      <a:pt x="80" y="7"/>
                      <a:pt x="81" y="6"/>
                    </a:cubicBezTo>
                    <a:cubicBezTo>
                      <a:pt x="81" y="6"/>
                      <a:pt x="81" y="6"/>
                      <a:pt x="81" y="6"/>
                    </a:cubicBezTo>
                    <a:cubicBezTo>
                      <a:pt x="82" y="3"/>
                      <a:pt x="82" y="3"/>
                      <a:pt x="82" y="3"/>
                    </a:cubicBezTo>
                    <a:cubicBezTo>
                      <a:pt x="83" y="0"/>
                      <a:pt x="83" y="0"/>
                      <a:pt x="83" y="0"/>
                    </a:cubicBezTo>
                  </a:path>
                </a:pathLst>
              </a:custGeom>
              <a:solidFill>
                <a:srgbClr val="ED9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2" name="Freeform 747">
                <a:extLst>
                  <a:ext uri="{FF2B5EF4-FFF2-40B4-BE49-F238E27FC236}">
                    <a16:creationId xmlns:a16="http://schemas.microsoft.com/office/drawing/2014/main" id="{72954CDF-B282-4A2F-9DFC-999A6B141DB6}"/>
                  </a:ext>
                </a:extLst>
              </p:cNvPr>
              <p:cNvSpPr>
                <a:spLocks/>
              </p:cNvSpPr>
              <p:nvPr/>
            </p:nvSpPr>
            <p:spPr bwMode="auto">
              <a:xfrm>
                <a:off x="1330" y="2454"/>
                <a:ext cx="19" cy="31"/>
              </a:xfrm>
              <a:custGeom>
                <a:avLst/>
                <a:gdLst>
                  <a:gd name="T0" fmla="*/ 8 w 8"/>
                  <a:gd name="T1" fmla="*/ 0 h 13"/>
                  <a:gd name="T2" fmla="*/ 7 w 8"/>
                  <a:gd name="T3" fmla="*/ 1 h 13"/>
                  <a:gd name="T4" fmla="*/ 3 w 8"/>
                  <a:gd name="T5" fmla="*/ 4 h 13"/>
                  <a:gd name="T6" fmla="*/ 0 w 8"/>
                  <a:gd name="T7" fmla="*/ 13 h 13"/>
                  <a:gd name="T8" fmla="*/ 0 w 8"/>
                  <a:gd name="T9" fmla="*/ 13 h 13"/>
                  <a:gd name="T10" fmla="*/ 1 w 8"/>
                  <a:gd name="T11" fmla="*/ 13 h 13"/>
                  <a:gd name="T12" fmla="*/ 1 w 8"/>
                  <a:gd name="T13" fmla="*/ 12 h 13"/>
                  <a:gd name="T14" fmla="*/ 2 w 8"/>
                  <a:gd name="T15" fmla="*/ 12 h 13"/>
                  <a:gd name="T16" fmla="*/ 3 w 8"/>
                  <a:gd name="T17" fmla="*/ 12 h 13"/>
                  <a:gd name="T18" fmla="*/ 5 w 8"/>
                  <a:gd name="T19" fmla="*/ 10 h 13"/>
                  <a:gd name="T20" fmla="*/ 6 w 8"/>
                  <a:gd name="T21" fmla="*/ 9 h 13"/>
                  <a:gd name="T22" fmla="*/ 7 w 8"/>
                  <a:gd name="T23" fmla="*/ 8 h 13"/>
                  <a:gd name="T24" fmla="*/ 7 w 8"/>
                  <a:gd name="T25" fmla="*/ 6 h 13"/>
                  <a:gd name="T26" fmla="*/ 8 w 8"/>
                  <a:gd name="T2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3">
                    <a:moveTo>
                      <a:pt x="8" y="0"/>
                    </a:moveTo>
                    <a:cubicBezTo>
                      <a:pt x="7" y="1"/>
                      <a:pt x="7" y="1"/>
                      <a:pt x="7" y="1"/>
                    </a:cubicBezTo>
                    <a:cubicBezTo>
                      <a:pt x="6" y="3"/>
                      <a:pt x="4" y="4"/>
                      <a:pt x="3" y="4"/>
                    </a:cubicBezTo>
                    <a:cubicBezTo>
                      <a:pt x="0" y="13"/>
                      <a:pt x="0" y="13"/>
                      <a:pt x="0" y="13"/>
                    </a:cubicBezTo>
                    <a:cubicBezTo>
                      <a:pt x="0" y="13"/>
                      <a:pt x="0" y="13"/>
                      <a:pt x="0" y="13"/>
                    </a:cubicBezTo>
                    <a:cubicBezTo>
                      <a:pt x="1" y="13"/>
                      <a:pt x="1" y="13"/>
                      <a:pt x="1" y="13"/>
                    </a:cubicBezTo>
                    <a:cubicBezTo>
                      <a:pt x="1" y="12"/>
                      <a:pt x="1" y="12"/>
                      <a:pt x="1" y="12"/>
                    </a:cubicBezTo>
                    <a:cubicBezTo>
                      <a:pt x="2" y="12"/>
                      <a:pt x="2" y="12"/>
                      <a:pt x="2" y="12"/>
                    </a:cubicBezTo>
                    <a:cubicBezTo>
                      <a:pt x="3" y="12"/>
                      <a:pt x="3" y="12"/>
                      <a:pt x="3" y="12"/>
                    </a:cubicBezTo>
                    <a:cubicBezTo>
                      <a:pt x="5" y="10"/>
                      <a:pt x="5" y="10"/>
                      <a:pt x="5" y="10"/>
                    </a:cubicBezTo>
                    <a:cubicBezTo>
                      <a:pt x="6" y="9"/>
                      <a:pt x="6" y="9"/>
                      <a:pt x="6" y="9"/>
                    </a:cubicBezTo>
                    <a:cubicBezTo>
                      <a:pt x="7" y="8"/>
                      <a:pt x="7" y="8"/>
                      <a:pt x="7" y="8"/>
                    </a:cubicBezTo>
                    <a:cubicBezTo>
                      <a:pt x="7" y="7"/>
                      <a:pt x="7" y="7"/>
                      <a:pt x="7" y="6"/>
                    </a:cubicBezTo>
                    <a:cubicBezTo>
                      <a:pt x="8" y="4"/>
                      <a:pt x="8" y="2"/>
                      <a:pt x="8" y="0"/>
                    </a:cubicBezTo>
                  </a:path>
                </a:pathLst>
              </a:custGeom>
              <a:solidFill>
                <a:srgbClr val="ED99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3" name="Freeform 748">
                <a:extLst>
                  <a:ext uri="{FF2B5EF4-FFF2-40B4-BE49-F238E27FC236}">
                    <a16:creationId xmlns:a16="http://schemas.microsoft.com/office/drawing/2014/main" id="{B8E98256-AB3F-4885-8C60-3C56F79830E2}"/>
                  </a:ext>
                </a:extLst>
              </p:cNvPr>
              <p:cNvSpPr>
                <a:spLocks noEditPoints="1"/>
              </p:cNvSpPr>
              <p:nvPr/>
            </p:nvSpPr>
            <p:spPr bwMode="auto">
              <a:xfrm>
                <a:off x="1760" y="1700"/>
                <a:ext cx="212" cy="295"/>
              </a:xfrm>
              <a:custGeom>
                <a:avLst/>
                <a:gdLst>
                  <a:gd name="T0" fmla="*/ 52 w 89"/>
                  <a:gd name="T1" fmla="*/ 92 h 124"/>
                  <a:gd name="T2" fmla="*/ 46 w 89"/>
                  <a:gd name="T3" fmla="*/ 95 h 124"/>
                  <a:gd name="T4" fmla="*/ 39 w 89"/>
                  <a:gd name="T5" fmla="*/ 99 h 124"/>
                  <a:gd name="T6" fmla="*/ 34 w 89"/>
                  <a:gd name="T7" fmla="*/ 102 h 124"/>
                  <a:gd name="T8" fmla="*/ 0 w 89"/>
                  <a:gd name="T9" fmla="*/ 124 h 124"/>
                  <a:gd name="T10" fmla="*/ 5 w 89"/>
                  <a:gd name="T11" fmla="*/ 122 h 124"/>
                  <a:gd name="T12" fmla="*/ 26 w 89"/>
                  <a:gd name="T13" fmla="*/ 108 h 124"/>
                  <a:gd name="T14" fmla="*/ 35 w 89"/>
                  <a:gd name="T15" fmla="*/ 103 h 124"/>
                  <a:gd name="T16" fmla="*/ 44 w 89"/>
                  <a:gd name="T17" fmla="*/ 97 h 124"/>
                  <a:gd name="T18" fmla="*/ 52 w 89"/>
                  <a:gd name="T19" fmla="*/ 92 h 124"/>
                  <a:gd name="T20" fmla="*/ 86 w 89"/>
                  <a:gd name="T21" fmla="*/ 4 h 124"/>
                  <a:gd name="T22" fmla="*/ 87 w 89"/>
                  <a:gd name="T23" fmla="*/ 11 h 124"/>
                  <a:gd name="T24" fmla="*/ 88 w 89"/>
                  <a:gd name="T25" fmla="*/ 16 h 124"/>
                  <a:gd name="T26" fmla="*/ 89 w 89"/>
                  <a:gd name="T27" fmla="*/ 20 h 124"/>
                  <a:gd name="T28" fmla="*/ 89 w 89"/>
                  <a:gd name="T29" fmla="*/ 22 h 124"/>
                  <a:gd name="T30" fmla="*/ 89 w 89"/>
                  <a:gd name="T31" fmla="*/ 22 h 124"/>
                  <a:gd name="T32" fmla="*/ 89 w 89"/>
                  <a:gd name="T33" fmla="*/ 19 h 124"/>
                  <a:gd name="T34" fmla="*/ 88 w 89"/>
                  <a:gd name="T35" fmla="*/ 10 h 124"/>
                  <a:gd name="T36" fmla="*/ 86 w 89"/>
                  <a:gd name="T37" fmla="*/ 6 h 124"/>
                  <a:gd name="T38" fmla="*/ 86 w 89"/>
                  <a:gd name="T39" fmla="*/ 4 h 124"/>
                  <a:gd name="T40" fmla="*/ 85 w 89"/>
                  <a:gd name="T41" fmla="*/ 0 h 124"/>
                  <a:gd name="T42" fmla="*/ 85 w 89"/>
                  <a:gd name="T43" fmla="*/ 0 h 124"/>
                  <a:gd name="T44" fmla="*/ 85 w 89"/>
                  <a:gd name="T45" fmla="*/ 2 h 124"/>
                  <a:gd name="T46" fmla="*/ 87 w 89"/>
                  <a:gd name="T47" fmla="*/ 6 h 124"/>
                  <a:gd name="T48" fmla="*/ 87 w 89"/>
                  <a:gd name="T49" fmla="*/ 6 h 124"/>
                  <a:gd name="T50" fmla="*/ 87 w 89"/>
                  <a:gd name="T51" fmla="*/ 4 h 124"/>
                  <a:gd name="T52" fmla="*/ 85 w 89"/>
                  <a:gd name="T53" fmla="*/ 1 h 124"/>
                  <a:gd name="T54" fmla="*/ 85 w 89"/>
                  <a:gd name="T55" fmla="*/ 0 h 124"/>
                  <a:gd name="T56" fmla="*/ 85 w 89"/>
                  <a:gd name="T57" fmla="*/ 0 h 124"/>
                  <a:gd name="T58" fmla="*/ 85 w 89"/>
                  <a:gd name="T5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124">
                    <a:moveTo>
                      <a:pt x="52" y="92"/>
                    </a:moveTo>
                    <a:cubicBezTo>
                      <a:pt x="50" y="93"/>
                      <a:pt x="48" y="94"/>
                      <a:pt x="46" y="95"/>
                    </a:cubicBezTo>
                    <a:cubicBezTo>
                      <a:pt x="39" y="99"/>
                      <a:pt x="39" y="99"/>
                      <a:pt x="39" y="99"/>
                    </a:cubicBezTo>
                    <a:cubicBezTo>
                      <a:pt x="38" y="100"/>
                      <a:pt x="36" y="101"/>
                      <a:pt x="34" y="102"/>
                    </a:cubicBezTo>
                    <a:cubicBezTo>
                      <a:pt x="23" y="109"/>
                      <a:pt x="10" y="115"/>
                      <a:pt x="0" y="124"/>
                    </a:cubicBezTo>
                    <a:cubicBezTo>
                      <a:pt x="2" y="123"/>
                      <a:pt x="3" y="122"/>
                      <a:pt x="5" y="122"/>
                    </a:cubicBezTo>
                    <a:cubicBezTo>
                      <a:pt x="11" y="117"/>
                      <a:pt x="18" y="112"/>
                      <a:pt x="26" y="108"/>
                    </a:cubicBezTo>
                    <a:cubicBezTo>
                      <a:pt x="29" y="106"/>
                      <a:pt x="32" y="105"/>
                      <a:pt x="35" y="103"/>
                    </a:cubicBezTo>
                    <a:cubicBezTo>
                      <a:pt x="38" y="101"/>
                      <a:pt x="41" y="99"/>
                      <a:pt x="44" y="97"/>
                    </a:cubicBezTo>
                    <a:cubicBezTo>
                      <a:pt x="47" y="95"/>
                      <a:pt x="49" y="94"/>
                      <a:pt x="52" y="92"/>
                    </a:cubicBezTo>
                    <a:moveTo>
                      <a:pt x="86" y="4"/>
                    </a:moveTo>
                    <a:cubicBezTo>
                      <a:pt x="86" y="6"/>
                      <a:pt x="87" y="9"/>
                      <a:pt x="87" y="11"/>
                    </a:cubicBezTo>
                    <a:cubicBezTo>
                      <a:pt x="87" y="13"/>
                      <a:pt x="88" y="14"/>
                      <a:pt x="88" y="16"/>
                    </a:cubicBezTo>
                    <a:cubicBezTo>
                      <a:pt x="89" y="20"/>
                      <a:pt x="89" y="20"/>
                      <a:pt x="89" y="20"/>
                    </a:cubicBezTo>
                    <a:cubicBezTo>
                      <a:pt x="89" y="22"/>
                      <a:pt x="89" y="22"/>
                      <a:pt x="89" y="22"/>
                    </a:cubicBezTo>
                    <a:cubicBezTo>
                      <a:pt x="89" y="22"/>
                      <a:pt x="89" y="22"/>
                      <a:pt x="89" y="22"/>
                    </a:cubicBezTo>
                    <a:cubicBezTo>
                      <a:pt x="89" y="21"/>
                      <a:pt x="89" y="20"/>
                      <a:pt x="89" y="19"/>
                    </a:cubicBezTo>
                    <a:cubicBezTo>
                      <a:pt x="89" y="16"/>
                      <a:pt x="89" y="13"/>
                      <a:pt x="88" y="10"/>
                    </a:cubicBezTo>
                    <a:cubicBezTo>
                      <a:pt x="88" y="9"/>
                      <a:pt x="87" y="7"/>
                      <a:pt x="86" y="6"/>
                    </a:cubicBezTo>
                    <a:cubicBezTo>
                      <a:pt x="86" y="5"/>
                      <a:pt x="86" y="4"/>
                      <a:pt x="86" y="4"/>
                    </a:cubicBezTo>
                    <a:moveTo>
                      <a:pt x="85" y="0"/>
                    </a:moveTo>
                    <a:cubicBezTo>
                      <a:pt x="85" y="0"/>
                      <a:pt x="85" y="0"/>
                      <a:pt x="85" y="0"/>
                    </a:cubicBezTo>
                    <a:cubicBezTo>
                      <a:pt x="85" y="1"/>
                      <a:pt x="85" y="2"/>
                      <a:pt x="85" y="2"/>
                    </a:cubicBezTo>
                    <a:cubicBezTo>
                      <a:pt x="86" y="3"/>
                      <a:pt x="86" y="4"/>
                      <a:pt x="87" y="6"/>
                    </a:cubicBezTo>
                    <a:cubicBezTo>
                      <a:pt x="87" y="6"/>
                      <a:pt x="87" y="6"/>
                      <a:pt x="87" y="6"/>
                    </a:cubicBezTo>
                    <a:cubicBezTo>
                      <a:pt x="87" y="5"/>
                      <a:pt x="87" y="5"/>
                      <a:pt x="87" y="4"/>
                    </a:cubicBezTo>
                    <a:cubicBezTo>
                      <a:pt x="86" y="3"/>
                      <a:pt x="86" y="2"/>
                      <a:pt x="85" y="1"/>
                    </a:cubicBezTo>
                    <a:cubicBezTo>
                      <a:pt x="85" y="0"/>
                      <a:pt x="85" y="0"/>
                      <a:pt x="85" y="0"/>
                    </a:cubicBezTo>
                    <a:cubicBezTo>
                      <a:pt x="85" y="0"/>
                      <a:pt x="85" y="0"/>
                      <a:pt x="85" y="0"/>
                    </a:cubicBezTo>
                    <a:cubicBezTo>
                      <a:pt x="85" y="0"/>
                      <a:pt x="85" y="0"/>
                      <a:pt x="85" y="0"/>
                    </a:cubicBezTo>
                  </a:path>
                </a:pathLst>
              </a:custGeom>
              <a:solidFill>
                <a:srgbClr val="BF64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4" name="Freeform 749">
                <a:extLst>
                  <a:ext uri="{FF2B5EF4-FFF2-40B4-BE49-F238E27FC236}">
                    <a16:creationId xmlns:a16="http://schemas.microsoft.com/office/drawing/2014/main" id="{4CA581D2-621B-475F-BF87-677C0FE4D804}"/>
                  </a:ext>
                </a:extLst>
              </p:cNvPr>
              <p:cNvSpPr>
                <a:spLocks/>
              </p:cNvSpPr>
              <p:nvPr/>
            </p:nvSpPr>
            <p:spPr bwMode="auto">
              <a:xfrm>
                <a:off x="1696" y="1955"/>
                <a:ext cx="119" cy="88"/>
              </a:xfrm>
              <a:custGeom>
                <a:avLst/>
                <a:gdLst>
                  <a:gd name="T0" fmla="*/ 50 w 50"/>
                  <a:gd name="T1" fmla="*/ 0 h 37"/>
                  <a:gd name="T2" fmla="*/ 38 w 50"/>
                  <a:gd name="T3" fmla="*/ 5 h 37"/>
                  <a:gd name="T4" fmla="*/ 23 w 50"/>
                  <a:gd name="T5" fmla="*/ 12 h 37"/>
                  <a:gd name="T6" fmla="*/ 20 w 50"/>
                  <a:gd name="T7" fmla="*/ 14 h 37"/>
                  <a:gd name="T8" fmla="*/ 18 w 50"/>
                  <a:gd name="T9" fmla="*/ 15 h 37"/>
                  <a:gd name="T10" fmla="*/ 16 w 50"/>
                  <a:gd name="T11" fmla="*/ 16 h 37"/>
                  <a:gd name="T12" fmla="*/ 13 w 50"/>
                  <a:gd name="T13" fmla="*/ 18 h 37"/>
                  <a:gd name="T14" fmla="*/ 12 w 50"/>
                  <a:gd name="T15" fmla="*/ 18 h 37"/>
                  <a:gd name="T16" fmla="*/ 12 w 50"/>
                  <a:gd name="T17" fmla="*/ 18 h 37"/>
                  <a:gd name="T18" fmla="*/ 12 w 50"/>
                  <a:gd name="T19" fmla="*/ 19 h 37"/>
                  <a:gd name="T20" fmla="*/ 11 w 50"/>
                  <a:gd name="T21" fmla="*/ 19 h 37"/>
                  <a:gd name="T22" fmla="*/ 9 w 50"/>
                  <a:gd name="T23" fmla="*/ 21 h 37"/>
                  <a:gd name="T24" fmla="*/ 9 w 50"/>
                  <a:gd name="T25" fmla="*/ 21 h 37"/>
                  <a:gd name="T26" fmla="*/ 4 w 50"/>
                  <a:gd name="T27" fmla="*/ 28 h 37"/>
                  <a:gd name="T28" fmla="*/ 0 w 50"/>
                  <a:gd name="T29" fmla="*/ 37 h 37"/>
                  <a:gd name="T30" fmla="*/ 16 w 50"/>
                  <a:gd name="T31" fmla="*/ 24 h 37"/>
                  <a:gd name="T32" fmla="*/ 23 w 50"/>
                  <a:gd name="T33" fmla="*/ 19 h 37"/>
                  <a:gd name="T34" fmla="*/ 24 w 50"/>
                  <a:gd name="T35" fmla="*/ 19 h 37"/>
                  <a:gd name="T36" fmla="*/ 50 w 50"/>
                  <a:gd name="T3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 h="37">
                    <a:moveTo>
                      <a:pt x="50" y="0"/>
                    </a:moveTo>
                    <a:cubicBezTo>
                      <a:pt x="38" y="5"/>
                      <a:pt x="38" y="5"/>
                      <a:pt x="38" y="5"/>
                    </a:cubicBezTo>
                    <a:cubicBezTo>
                      <a:pt x="33" y="7"/>
                      <a:pt x="28" y="10"/>
                      <a:pt x="23" y="12"/>
                    </a:cubicBezTo>
                    <a:cubicBezTo>
                      <a:pt x="20" y="14"/>
                      <a:pt x="20" y="14"/>
                      <a:pt x="20" y="14"/>
                    </a:cubicBezTo>
                    <a:cubicBezTo>
                      <a:pt x="18" y="15"/>
                      <a:pt x="18" y="15"/>
                      <a:pt x="18" y="15"/>
                    </a:cubicBezTo>
                    <a:cubicBezTo>
                      <a:pt x="16" y="16"/>
                      <a:pt x="16" y="16"/>
                      <a:pt x="16" y="16"/>
                    </a:cubicBezTo>
                    <a:cubicBezTo>
                      <a:pt x="13" y="18"/>
                      <a:pt x="13" y="18"/>
                      <a:pt x="13" y="18"/>
                    </a:cubicBezTo>
                    <a:cubicBezTo>
                      <a:pt x="12" y="18"/>
                      <a:pt x="12" y="18"/>
                      <a:pt x="12" y="18"/>
                    </a:cubicBezTo>
                    <a:cubicBezTo>
                      <a:pt x="12" y="18"/>
                      <a:pt x="12" y="18"/>
                      <a:pt x="12" y="18"/>
                    </a:cubicBezTo>
                    <a:cubicBezTo>
                      <a:pt x="12" y="19"/>
                      <a:pt x="12" y="19"/>
                      <a:pt x="12" y="19"/>
                    </a:cubicBezTo>
                    <a:cubicBezTo>
                      <a:pt x="11" y="19"/>
                      <a:pt x="11" y="19"/>
                      <a:pt x="11" y="19"/>
                    </a:cubicBezTo>
                    <a:cubicBezTo>
                      <a:pt x="9" y="21"/>
                      <a:pt x="9" y="21"/>
                      <a:pt x="9" y="21"/>
                    </a:cubicBezTo>
                    <a:cubicBezTo>
                      <a:pt x="9" y="21"/>
                      <a:pt x="9" y="21"/>
                      <a:pt x="9" y="21"/>
                    </a:cubicBezTo>
                    <a:cubicBezTo>
                      <a:pt x="7" y="23"/>
                      <a:pt x="6" y="26"/>
                      <a:pt x="4" y="28"/>
                    </a:cubicBezTo>
                    <a:cubicBezTo>
                      <a:pt x="2" y="31"/>
                      <a:pt x="1" y="34"/>
                      <a:pt x="0" y="37"/>
                    </a:cubicBezTo>
                    <a:cubicBezTo>
                      <a:pt x="5" y="32"/>
                      <a:pt x="10" y="28"/>
                      <a:pt x="16" y="24"/>
                    </a:cubicBezTo>
                    <a:cubicBezTo>
                      <a:pt x="18" y="22"/>
                      <a:pt x="21" y="20"/>
                      <a:pt x="23" y="19"/>
                    </a:cubicBezTo>
                    <a:cubicBezTo>
                      <a:pt x="23" y="19"/>
                      <a:pt x="24" y="19"/>
                      <a:pt x="24" y="19"/>
                    </a:cubicBezTo>
                    <a:cubicBezTo>
                      <a:pt x="32" y="11"/>
                      <a:pt x="41" y="5"/>
                      <a:pt x="50" y="0"/>
                    </a:cubicBezTo>
                  </a:path>
                </a:pathLst>
              </a:custGeom>
              <a:solidFill>
                <a:srgbClr val="D363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5" name="Freeform 750">
                <a:extLst>
                  <a:ext uri="{FF2B5EF4-FFF2-40B4-BE49-F238E27FC236}">
                    <a16:creationId xmlns:a16="http://schemas.microsoft.com/office/drawing/2014/main" id="{B7133D26-AC9D-4181-9694-264AFDD51484}"/>
                  </a:ext>
                </a:extLst>
              </p:cNvPr>
              <p:cNvSpPr>
                <a:spLocks noEditPoints="1"/>
              </p:cNvSpPr>
              <p:nvPr/>
            </p:nvSpPr>
            <p:spPr bwMode="auto">
              <a:xfrm>
                <a:off x="1750" y="1700"/>
                <a:ext cx="217" cy="300"/>
              </a:xfrm>
              <a:custGeom>
                <a:avLst/>
                <a:gdLst>
                  <a:gd name="T0" fmla="*/ 43 w 91"/>
                  <a:gd name="T1" fmla="*/ 99 h 126"/>
                  <a:gd name="T2" fmla="*/ 43 w 91"/>
                  <a:gd name="T3" fmla="*/ 99 h 126"/>
                  <a:gd name="T4" fmla="*/ 36 w 91"/>
                  <a:gd name="T5" fmla="*/ 102 h 126"/>
                  <a:gd name="T6" fmla="*/ 29 w 91"/>
                  <a:gd name="T7" fmla="*/ 106 h 126"/>
                  <a:gd name="T8" fmla="*/ 27 w 91"/>
                  <a:gd name="T9" fmla="*/ 107 h 126"/>
                  <a:gd name="T10" fmla="*/ 1 w 91"/>
                  <a:gd name="T11" fmla="*/ 126 h 126"/>
                  <a:gd name="T12" fmla="*/ 0 w 91"/>
                  <a:gd name="T13" fmla="*/ 126 h 126"/>
                  <a:gd name="T14" fmla="*/ 4 w 91"/>
                  <a:gd name="T15" fmla="*/ 124 h 126"/>
                  <a:gd name="T16" fmla="*/ 38 w 91"/>
                  <a:gd name="T17" fmla="*/ 102 h 126"/>
                  <a:gd name="T18" fmla="*/ 43 w 91"/>
                  <a:gd name="T19" fmla="*/ 99 h 126"/>
                  <a:gd name="T20" fmla="*/ 89 w 91"/>
                  <a:gd name="T21" fmla="*/ 0 h 126"/>
                  <a:gd name="T22" fmla="*/ 88 w 91"/>
                  <a:gd name="T23" fmla="*/ 1 h 126"/>
                  <a:gd name="T24" fmla="*/ 91 w 91"/>
                  <a:gd name="T25" fmla="*/ 11 h 126"/>
                  <a:gd name="T26" fmla="*/ 90 w 91"/>
                  <a:gd name="T27" fmla="*/ 4 h 126"/>
                  <a:gd name="T28" fmla="*/ 89 w 91"/>
                  <a:gd name="T29" fmla="*/ 2 h 126"/>
                  <a:gd name="T30" fmla="*/ 89 w 91"/>
                  <a:gd name="T31" fmla="*/ 1 h 126"/>
                  <a:gd name="T32" fmla="*/ 89 w 91"/>
                  <a:gd name="T33" fmla="*/ 2 h 126"/>
                  <a:gd name="T34" fmla="*/ 89 w 91"/>
                  <a:gd name="T35" fmla="*/ 2 h 126"/>
                  <a:gd name="T36" fmla="*/ 89 w 91"/>
                  <a:gd name="T3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1" h="126">
                    <a:moveTo>
                      <a:pt x="43" y="99"/>
                    </a:moveTo>
                    <a:cubicBezTo>
                      <a:pt x="43" y="99"/>
                      <a:pt x="43" y="99"/>
                      <a:pt x="43" y="99"/>
                    </a:cubicBezTo>
                    <a:cubicBezTo>
                      <a:pt x="36" y="102"/>
                      <a:pt x="36" y="102"/>
                      <a:pt x="36" y="102"/>
                    </a:cubicBezTo>
                    <a:cubicBezTo>
                      <a:pt x="34" y="104"/>
                      <a:pt x="32" y="105"/>
                      <a:pt x="29" y="106"/>
                    </a:cubicBezTo>
                    <a:cubicBezTo>
                      <a:pt x="27" y="107"/>
                      <a:pt x="27" y="107"/>
                      <a:pt x="27" y="107"/>
                    </a:cubicBezTo>
                    <a:cubicBezTo>
                      <a:pt x="18" y="112"/>
                      <a:pt x="9" y="118"/>
                      <a:pt x="1" y="126"/>
                    </a:cubicBezTo>
                    <a:cubicBezTo>
                      <a:pt x="1" y="126"/>
                      <a:pt x="0" y="126"/>
                      <a:pt x="0" y="126"/>
                    </a:cubicBezTo>
                    <a:cubicBezTo>
                      <a:pt x="2" y="125"/>
                      <a:pt x="3" y="125"/>
                      <a:pt x="4" y="124"/>
                    </a:cubicBezTo>
                    <a:cubicBezTo>
                      <a:pt x="14" y="115"/>
                      <a:pt x="27" y="109"/>
                      <a:pt x="38" y="102"/>
                    </a:cubicBezTo>
                    <a:cubicBezTo>
                      <a:pt x="40" y="101"/>
                      <a:pt x="42" y="100"/>
                      <a:pt x="43" y="99"/>
                    </a:cubicBezTo>
                    <a:moveTo>
                      <a:pt x="89" y="0"/>
                    </a:moveTo>
                    <a:cubicBezTo>
                      <a:pt x="88" y="1"/>
                      <a:pt x="88" y="1"/>
                      <a:pt x="88" y="1"/>
                    </a:cubicBezTo>
                    <a:cubicBezTo>
                      <a:pt x="89" y="4"/>
                      <a:pt x="90" y="8"/>
                      <a:pt x="91" y="11"/>
                    </a:cubicBezTo>
                    <a:cubicBezTo>
                      <a:pt x="91" y="9"/>
                      <a:pt x="90" y="6"/>
                      <a:pt x="90" y="4"/>
                    </a:cubicBezTo>
                    <a:cubicBezTo>
                      <a:pt x="89" y="3"/>
                      <a:pt x="89" y="2"/>
                      <a:pt x="89" y="2"/>
                    </a:cubicBezTo>
                    <a:cubicBezTo>
                      <a:pt x="89" y="1"/>
                      <a:pt x="89" y="1"/>
                      <a:pt x="89" y="1"/>
                    </a:cubicBezTo>
                    <a:cubicBezTo>
                      <a:pt x="89" y="1"/>
                      <a:pt x="89" y="1"/>
                      <a:pt x="89" y="2"/>
                    </a:cubicBezTo>
                    <a:cubicBezTo>
                      <a:pt x="89" y="2"/>
                      <a:pt x="89" y="2"/>
                      <a:pt x="89" y="2"/>
                    </a:cubicBezTo>
                    <a:cubicBezTo>
                      <a:pt x="89" y="2"/>
                      <a:pt x="89" y="1"/>
                      <a:pt x="89" y="0"/>
                    </a:cubicBezTo>
                  </a:path>
                </a:pathLst>
              </a:custGeom>
              <a:solidFill>
                <a:srgbClr val="B44A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6" name="Freeform 751">
                <a:extLst>
                  <a:ext uri="{FF2B5EF4-FFF2-40B4-BE49-F238E27FC236}">
                    <a16:creationId xmlns:a16="http://schemas.microsoft.com/office/drawing/2014/main" id="{202DB897-A855-4244-9188-3113F9A97D0A}"/>
                  </a:ext>
                </a:extLst>
              </p:cNvPr>
              <p:cNvSpPr>
                <a:spLocks noEditPoints="1"/>
              </p:cNvSpPr>
              <p:nvPr/>
            </p:nvSpPr>
            <p:spPr bwMode="auto">
              <a:xfrm>
                <a:off x="1337" y="1703"/>
                <a:ext cx="637" cy="760"/>
              </a:xfrm>
              <a:custGeom>
                <a:avLst/>
                <a:gdLst>
                  <a:gd name="T0" fmla="*/ 2 w 268"/>
                  <a:gd name="T1" fmla="*/ 316 h 320"/>
                  <a:gd name="T2" fmla="*/ 5 w 268"/>
                  <a:gd name="T3" fmla="*/ 316 h 320"/>
                  <a:gd name="T4" fmla="*/ 6 w 268"/>
                  <a:gd name="T5" fmla="*/ 306 h 320"/>
                  <a:gd name="T6" fmla="*/ 109 w 268"/>
                  <a:gd name="T7" fmla="*/ 209 h 320"/>
                  <a:gd name="T8" fmla="*/ 93 w 268"/>
                  <a:gd name="T9" fmla="*/ 220 h 320"/>
                  <a:gd name="T10" fmla="*/ 67 w 268"/>
                  <a:gd name="T11" fmla="*/ 236 h 320"/>
                  <a:gd name="T12" fmla="*/ 54 w 268"/>
                  <a:gd name="T13" fmla="*/ 246 h 320"/>
                  <a:gd name="T14" fmla="*/ 38 w 268"/>
                  <a:gd name="T15" fmla="*/ 262 h 320"/>
                  <a:gd name="T16" fmla="*/ 34 w 268"/>
                  <a:gd name="T17" fmla="*/ 265 h 320"/>
                  <a:gd name="T18" fmla="*/ 31 w 268"/>
                  <a:gd name="T19" fmla="*/ 267 h 320"/>
                  <a:gd name="T20" fmla="*/ 27 w 268"/>
                  <a:gd name="T21" fmla="*/ 272 h 320"/>
                  <a:gd name="T22" fmla="*/ 22 w 268"/>
                  <a:gd name="T23" fmla="*/ 277 h 320"/>
                  <a:gd name="T24" fmla="*/ 19 w 268"/>
                  <a:gd name="T25" fmla="*/ 281 h 320"/>
                  <a:gd name="T26" fmla="*/ 11 w 268"/>
                  <a:gd name="T27" fmla="*/ 294 h 320"/>
                  <a:gd name="T28" fmla="*/ 12 w 268"/>
                  <a:gd name="T29" fmla="*/ 304 h 320"/>
                  <a:gd name="T30" fmla="*/ 23 w 268"/>
                  <a:gd name="T31" fmla="*/ 278 h 320"/>
                  <a:gd name="T32" fmla="*/ 52 w 268"/>
                  <a:gd name="T33" fmla="*/ 254 h 320"/>
                  <a:gd name="T34" fmla="*/ 106 w 268"/>
                  <a:gd name="T35" fmla="*/ 218 h 320"/>
                  <a:gd name="T36" fmla="*/ 110 w 268"/>
                  <a:gd name="T37" fmla="*/ 209 h 320"/>
                  <a:gd name="T38" fmla="*/ 104 w 268"/>
                  <a:gd name="T39" fmla="*/ 214 h 320"/>
                  <a:gd name="T40" fmla="*/ 90 w 268"/>
                  <a:gd name="T41" fmla="*/ 225 h 320"/>
                  <a:gd name="T42" fmla="*/ 93 w 268"/>
                  <a:gd name="T43" fmla="*/ 223 h 320"/>
                  <a:gd name="T44" fmla="*/ 102 w 268"/>
                  <a:gd name="T45" fmla="*/ 215 h 320"/>
                  <a:gd name="T46" fmla="*/ 109 w 268"/>
                  <a:gd name="T47" fmla="*/ 209 h 320"/>
                  <a:gd name="T48" fmla="*/ 153 w 268"/>
                  <a:gd name="T49" fmla="*/ 151 h 320"/>
                  <a:gd name="T50" fmla="*/ 188 w 268"/>
                  <a:gd name="T51" fmla="*/ 118 h 320"/>
                  <a:gd name="T52" fmla="*/ 178 w 268"/>
                  <a:gd name="T53" fmla="*/ 123 h 320"/>
                  <a:gd name="T54" fmla="*/ 151 w 268"/>
                  <a:gd name="T55" fmla="*/ 143 h 320"/>
                  <a:gd name="T56" fmla="*/ 149 w 268"/>
                  <a:gd name="T57" fmla="*/ 147 h 320"/>
                  <a:gd name="T58" fmla="*/ 149 w 268"/>
                  <a:gd name="T59" fmla="*/ 147 h 320"/>
                  <a:gd name="T60" fmla="*/ 146 w 268"/>
                  <a:gd name="T61" fmla="*/ 160 h 320"/>
                  <a:gd name="T62" fmla="*/ 153 w 268"/>
                  <a:gd name="T63" fmla="*/ 151 h 320"/>
                  <a:gd name="T64" fmla="*/ 153 w 268"/>
                  <a:gd name="T65" fmla="*/ 150 h 320"/>
                  <a:gd name="T66" fmla="*/ 162 w 268"/>
                  <a:gd name="T67" fmla="*/ 142 h 320"/>
                  <a:gd name="T68" fmla="*/ 174 w 268"/>
                  <a:gd name="T69" fmla="*/ 133 h 320"/>
                  <a:gd name="T70" fmla="*/ 180 w 268"/>
                  <a:gd name="T71" fmla="*/ 129 h 320"/>
                  <a:gd name="T72" fmla="*/ 202 w 268"/>
                  <a:gd name="T73" fmla="*/ 115 h 320"/>
                  <a:gd name="T74" fmla="*/ 263 w 268"/>
                  <a:gd name="T75" fmla="*/ 1 h 320"/>
                  <a:gd name="T76" fmla="*/ 264 w 268"/>
                  <a:gd name="T77" fmla="*/ 5 h 320"/>
                  <a:gd name="T78" fmla="*/ 268 w 268"/>
                  <a:gd name="T79" fmla="*/ 15 h 320"/>
                  <a:gd name="T80" fmla="*/ 265 w 268"/>
                  <a:gd name="T81" fmla="*/ 5 h 320"/>
                  <a:gd name="T82" fmla="*/ 263 w 268"/>
                  <a:gd name="T83" fmla="*/ 1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8" h="320">
                    <a:moveTo>
                      <a:pt x="7" y="304"/>
                    </a:moveTo>
                    <a:cubicBezTo>
                      <a:pt x="4" y="310"/>
                      <a:pt x="4" y="310"/>
                      <a:pt x="4" y="310"/>
                    </a:cubicBezTo>
                    <a:cubicBezTo>
                      <a:pt x="2" y="316"/>
                      <a:pt x="2" y="316"/>
                      <a:pt x="2" y="316"/>
                    </a:cubicBezTo>
                    <a:cubicBezTo>
                      <a:pt x="0" y="320"/>
                      <a:pt x="0" y="320"/>
                      <a:pt x="0" y="320"/>
                    </a:cubicBezTo>
                    <a:cubicBezTo>
                      <a:pt x="1" y="320"/>
                      <a:pt x="3" y="319"/>
                      <a:pt x="4" y="317"/>
                    </a:cubicBezTo>
                    <a:cubicBezTo>
                      <a:pt x="4" y="317"/>
                      <a:pt x="4" y="317"/>
                      <a:pt x="5" y="316"/>
                    </a:cubicBezTo>
                    <a:cubicBezTo>
                      <a:pt x="5" y="315"/>
                      <a:pt x="5" y="314"/>
                      <a:pt x="5" y="313"/>
                    </a:cubicBezTo>
                    <a:cubicBezTo>
                      <a:pt x="6" y="308"/>
                      <a:pt x="6" y="308"/>
                      <a:pt x="6" y="308"/>
                    </a:cubicBezTo>
                    <a:cubicBezTo>
                      <a:pt x="6" y="306"/>
                      <a:pt x="6" y="306"/>
                      <a:pt x="6" y="306"/>
                    </a:cubicBezTo>
                    <a:cubicBezTo>
                      <a:pt x="6" y="306"/>
                      <a:pt x="6" y="306"/>
                      <a:pt x="7" y="305"/>
                    </a:cubicBezTo>
                    <a:cubicBezTo>
                      <a:pt x="7" y="304"/>
                      <a:pt x="7" y="304"/>
                      <a:pt x="7" y="304"/>
                    </a:cubicBezTo>
                    <a:moveTo>
                      <a:pt x="109" y="209"/>
                    </a:moveTo>
                    <a:cubicBezTo>
                      <a:pt x="109" y="209"/>
                      <a:pt x="109" y="209"/>
                      <a:pt x="109" y="209"/>
                    </a:cubicBezTo>
                    <a:cubicBezTo>
                      <a:pt x="105" y="211"/>
                      <a:pt x="105" y="211"/>
                      <a:pt x="105" y="211"/>
                    </a:cubicBezTo>
                    <a:cubicBezTo>
                      <a:pt x="93" y="220"/>
                      <a:pt x="93" y="220"/>
                      <a:pt x="93" y="220"/>
                    </a:cubicBezTo>
                    <a:cubicBezTo>
                      <a:pt x="80" y="228"/>
                      <a:pt x="80" y="228"/>
                      <a:pt x="80" y="228"/>
                    </a:cubicBezTo>
                    <a:cubicBezTo>
                      <a:pt x="73" y="232"/>
                      <a:pt x="73" y="232"/>
                      <a:pt x="73" y="232"/>
                    </a:cubicBezTo>
                    <a:cubicBezTo>
                      <a:pt x="67" y="236"/>
                      <a:pt x="67" y="236"/>
                      <a:pt x="67" y="236"/>
                    </a:cubicBezTo>
                    <a:cubicBezTo>
                      <a:pt x="65" y="238"/>
                      <a:pt x="62" y="239"/>
                      <a:pt x="60" y="241"/>
                    </a:cubicBezTo>
                    <a:cubicBezTo>
                      <a:pt x="57" y="243"/>
                      <a:pt x="57" y="243"/>
                      <a:pt x="57" y="243"/>
                    </a:cubicBezTo>
                    <a:cubicBezTo>
                      <a:pt x="54" y="246"/>
                      <a:pt x="54" y="246"/>
                      <a:pt x="54" y="246"/>
                    </a:cubicBezTo>
                    <a:cubicBezTo>
                      <a:pt x="52" y="248"/>
                      <a:pt x="50" y="249"/>
                      <a:pt x="48" y="251"/>
                    </a:cubicBezTo>
                    <a:cubicBezTo>
                      <a:pt x="46" y="253"/>
                      <a:pt x="44" y="255"/>
                      <a:pt x="43" y="257"/>
                    </a:cubicBezTo>
                    <a:cubicBezTo>
                      <a:pt x="41" y="258"/>
                      <a:pt x="40" y="260"/>
                      <a:pt x="38" y="262"/>
                    </a:cubicBezTo>
                    <a:cubicBezTo>
                      <a:pt x="37" y="262"/>
                      <a:pt x="37" y="262"/>
                      <a:pt x="37" y="262"/>
                    </a:cubicBezTo>
                    <a:cubicBezTo>
                      <a:pt x="34" y="265"/>
                      <a:pt x="34" y="265"/>
                      <a:pt x="34" y="265"/>
                    </a:cubicBezTo>
                    <a:cubicBezTo>
                      <a:pt x="34" y="265"/>
                      <a:pt x="34" y="265"/>
                      <a:pt x="34" y="265"/>
                    </a:cubicBezTo>
                    <a:cubicBezTo>
                      <a:pt x="33" y="265"/>
                      <a:pt x="33" y="265"/>
                      <a:pt x="33" y="265"/>
                    </a:cubicBezTo>
                    <a:cubicBezTo>
                      <a:pt x="33" y="266"/>
                      <a:pt x="33" y="266"/>
                      <a:pt x="33" y="266"/>
                    </a:cubicBezTo>
                    <a:cubicBezTo>
                      <a:pt x="31" y="267"/>
                      <a:pt x="31" y="267"/>
                      <a:pt x="31" y="267"/>
                    </a:cubicBezTo>
                    <a:cubicBezTo>
                      <a:pt x="30" y="268"/>
                      <a:pt x="30" y="268"/>
                      <a:pt x="30" y="268"/>
                    </a:cubicBezTo>
                    <a:cubicBezTo>
                      <a:pt x="28" y="271"/>
                      <a:pt x="28" y="271"/>
                      <a:pt x="28" y="271"/>
                    </a:cubicBezTo>
                    <a:cubicBezTo>
                      <a:pt x="27" y="272"/>
                      <a:pt x="27" y="272"/>
                      <a:pt x="27" y="272"/>
                    </a:cubicBezTo>
                    <a:cubicBezTo>
                      <a:pt x="26" y="272"/>
                      <a:pt x="26" y="272"/>
                      <a:pt x="26" y="272"/>
                    </a:cubicBezTo>
                    <a:cubicBezTo>
                      <a:pt x="24" y="275"/>
                      <a:pt x="24" y="275"/>
                      <a:pt x="24" y="275"/>
                    </a:cubicBezTo>
                    <a:cubicBezTo>
                      <a:pt x="22" y="277"/>
                      <a:pt x="22" y="277"/>
                      <a:pt x="22" y="277"/>
                    </a:cubicBezTo>
                    <a:cubicBezTo>
                      <a:pt x="22" y="277"/>
                      <a:pt x="22" y="278"/>
                      <a:pt x="21" y="278"/>
                    </a:cubicBezTo>
                    <a:cubicBezTo>
                      <a:pt x="20" y="279"/>
                      <a:pt x="20" y="279"/>
                      <a:pt x="20" y="279"/>
                    </a:cubicBezTo>
                    <a:cubicBezTo>
                      <a:pt x="19" y="281"/>
                      <a:pt x="19" y="281"/>
                      <a:pt x="19" y="281"/>
                    </a:cubicBezTo>
                    <a:cubicBezTo>
                      <a:pt x="17" y="284"/>
                      <a:pt x="17" y="284"/>
                      <a:pt x="17" y="284"/>
                    </a:cubicBezTo>
                    <a:cubicBezTo>
                      <a:pt x="16" y="286"/>
                      <a:pt x="14" y="288"/>
                      <a:pt x="13" y="290"/>
                    </a:cubicBezTo>
                    <a:cubicBezTo>
                      <a:pt x="11" y="294"/>
                      <a:pt x="11" y="294"/>
                      <a:pt x="11" y="294"/>
                    </a:cubicBezTo>
                    <a:cubicBezTo>
                      <a:pt x="11" y="297"/>
                      <a:pt x="11" y="300"/>
                      <a:pt x="11" y="303"/>
                    </a:cubicBezTo>
                    <a:cubicBezTo>
                      <a:pt x="11" y="304"/>
                      <a:pt x="11" y="305"/>
                      <a:pt x="12" y="306"/>
                    </a:cubicBezTo>
                    <a:cubicBezTo>
                      <a:pt x="12" y="305"/>
                      <a:pt x="12" y="305"/>
                      <a:pt x="12" y="304"/>
                    </a:cubicBezTo>
                    <a:cubicBezTo>
                      <a:pt x="13" y="302"/>
                      <a:pt x="13" y="301"/>
                      <a:pt x="14" y="299"/>
                    </a:cubicBezTo>
                    <a:cubicBezTo>
                      <a:pt x="15" y="293"/>
                      <a:pt x="17" y="287"/>
                      <a:pt x="21" y="282"/>
                    </a:cubicBezTo>
                    <a:cubicBezTo>
                      <a:pt x="21" y="280"/>
                      <a:pt x="22" y="279"/>
                      <a:pt x="23" y="278"/>
                    </a:cubicBezTo>
                    <a:cubicBezTo>
                      <a:pt x="26" y="274"/>
                      <a:pt x="29" y="271"/>
                      <a:pt x="33" y="268"/>
                    </a:cubicBezTo>
                    <a:cubicBezTo>
                      <a:pt x="33" y="267"/>
                      <a:pt x="34" y="267"/>
                      <a:pt x="34" y="267"/>
                    </a:cubicBezTo>
                    <a:cubicBezTo>
                      <a:pt x="40" y="262"/>
                      <a:pt x="46" y="258"/>
                      <a:pt x="52" y="254"/>
                    </a:cubicBezTo>
                    <a:cubicBezTo>
                      <a:pt x="52" y="254"/>
                      <a:pt x="52" y="254"/>
                      <a:pt x="52" y="254"/>
                    </a:cubicBezTo>
                    <a:cubicBezTo>
                      <a:pt x="65" y="245"/>
                      <a:pt x="79" y="238"/>
                      <a:pt x="92" y="228"/>
                    </a:cubicBezTo>
                    <a:cubicBezTo>
                      <a:pt x="97" y="225"/>
                      <a:pt x="102" y="221"/>
                      <a:pt x="106" y="218"/>
                    </a:cubicBezTo>
                    <a:cubicBezTo>
                      <a:pt x="107" y="216"/>
                      <a:pt x="107" y="216"/>
                      <a:pt x="107" y="216"/>
                    </a:cubicBezTo>
                    <a:cubicBezTo>
                      <a:pt x="109" y="210"/>
                      <a:pt x="109" y="210"/>
                      <a:pt x="109" y="210"/>
                    </a:cubicBezTo>
                    <a:cubicBezTo>
                      <a:pt x="110" y="209"/>
                      <a:pt x="110" y="209"/>
                      <a:pt x="110" y="209"/>
                    </a:cubicBezTo>
                    <a:cubicBezTo>
                      <a:pt x="109" y="210"/>
                      <a:pt x="109" y="210"/>
                      <a:pt x="109" y="210"/>
                    </a:cubicBezTo>
                    <a:cubicBezTo>
                      <a:pt x="107" y="211"/>
                      <a:pt x="107" y="211"/>
                      <a:pt x="107" y="211"/>
                    </a:cubicBezTo>
                    <a:cubicBezTo>
                      <a:pt x="104" y="214"/>
                      <a:pt x="104" y="214"/>
                      <a:pt x="104" y="214"/>
                    </a:cubicBezTo>
                    <a:cubicBezTo>
                      <a:pt x="99" y="218"/>
                      <a:pt x="94" y="222"/>
                      <a:pt x="89" y="225"/>
                    </a:cubicBezTo>
                    <a:cubicBezTo>
                      <a:pt x="89" y="225"/>
                      <a:pt x="89" y="225"/>
                      <a:pt x="89" y="225"/>
                    </a:cubicBezTo>
                    <a:cubicBezTo>
                      <a:pt x="90" y="225"/>
                      <a:pt x="90" y="225"/>
                      <a:pt x="90" y="225"/>
                    </a:cubicBezTo>
                    <a:cubicBezTo>
                      <a:pt x="90" y="224"/>
                      <a:pt x="90" y="224"/>
                      <a:pt x="90" y="224"/>
                    </a:cubicBezTo>
                    <a:cubicBezTo>
                      <a:pt x="91" y="224"/>
                      <a:pt x="91" y="224"/>
                      <a:pt x="91" y="224"/>
                    </a:cubicBezTo>
                    <a:cubicBezTo>
                      <a:pt x="93" y="223"/>
                      <a:pt x="93" y="223"/>
                      <a:pt x="93" y="223"/>
                    </a:cubicBezTo>
                    <a:cubicBezTo>
                      <a:pt x="96" y="220"/>
                      <a:pt x="96" y="220"/>
                      <a:pt x="96" y="220"/>
                    </a:cubicBezTo>
                    <a:cubicBezTo>
                      <a:pt x="99" y="218"/>
                      <a:pt x="99" y="218"/>
                      <a:pt x="99" y="218"/>
                    </a:cubicBezTo>
                    <a:cubicBezTo>
                      <a:pt x="100" y="217"/>
                      <a:pt x="101" y="216"/>
                      <a:pt x="102" y="215"/>
                    </a:cubicBezTo>
                    <a:cubicBezTo>
                      <a:pt x="108" y="209"/>
                      <a:pt x="108" y="209"/>
                      <a:pt x="108" y="209"/>
                    </a:cubicBezTo>
                    <a:cubicBezTo>
                      <a:pt x="108" y="209"/>
                      <a:pt x="108" y="209"/>
                      <a:pt x="108" y="209"/>
                    </a:cubicBezTo>
                    <a:cubicBezTo>
                      <a:pt x="109" y="209"/>
                      <a:pt x="109" y="209"/>
                      <a:pt x="109" y="209"/>
                    </a:cubicBezTo>
                    <a:cubicBezTo>
                      <a:pt x="109" y="209"/>
                      <a:pt x="109" y="209"/>
                      <a:pt x="109" y="209"/>
                    </a:cubicBezTo>
                    <a:cubicBezTo>
                      <a:pt x="109" y="209"/>
                      <a:pt x="109" y="209"/>
                      <a:pt x="109" y="209"/>
                    </a:cubicBezTo>
                    <a:moveTo>
                      <a:pt x="153" y="151"/>
                    </a:moveTo>
                    <a:cubicBezTo>
                      <a:pt x="153" y="151"/>
                      <a:pt x="153" y="151"/>
                      <a:pt x="153" y="151"/>
                    </a:cubicBezTo>
                    <a:moveTo>
                      <a:pt x="212" y="107"/>
                    </a:moveTo>
                    <a:cubicBezTo>
                      <a:pt x="204" y="111"/>
                      <a:pt x="197" y="114"/>
                      <a:pt x="188" y="118"/>
                    </a:cubicBezTo>
                    <a:cubicBezTo>
                      <a:pt x="186" y="119"/>
                      <a:pt x="185" y="120"/>
                      <a:pt x="183" y="121"/>
                    </a:cubicBezTo>
                    <a:cubicBezTo>
                      <a:pt x="181" y="121"/>
                      <a:pt x="180" y="122"/>
                      <a:pt x="178" y="123"/>
                    </a:cubicBezTo>
                    <a:cubicBezTo>
                      <a:pt x="178" y="123"/>
                      <a:pt x="178" y="123"/>
                      <a:pt x="178" y="123"/>
                    </a:cubicBezTo>
                    <a:cubicBezTo>
                      <a:pt x="177" y="124"/>
                      <a:pt x="176" y="124"/>
                      <a:pt x="174" y="125"/>
                    </a:cubicBezTo>
                    <a:cubicBezTo>
                      <a:pt x="172" y="126"/>
                      <a:pt x="169" y="128"/>
                      <a:pt x="167" y="130"/>
                    </a:cubicBezTo>
                    <a:cubicBezTo>
                      <a:pt x="161" y="134"/>
                      <a:pt x="156" y="138"/>
                      <a:pt x="151" y="143"/>
                    </a:cubicBezTo>
                    <a:cubicBezTo>
                      <a:pt x="151" y="143"/>
                      <a:pt x="151" y="144"/>
                      <a:pt x="151" y="144"/>
                    </a:cubicBezTo>
                    <a:cubicBezTo>
                      <a:pt x="150" y="146"/>
                      <a:pt x="150" y="146"/>
                      <a:pt x="150" y="146"/>
                    </a:cubicBezTo>
                    <a:cubicBezTo>
                      <a:pt x="149" y="147"/>
                      <a:pt x="149" y="147"/>
                      <a:pt x="149" y="147"/>
                    </a:cubicBezTo>
                    <a:cubicBezTo>
                      <a:pt x="149" y="147"/>
                      <a:pt x="149" y="147"/>
                      <a:pt x="149" y="147"/>
                    </a:cubicBezTo>
                    <a:cubicBezTo>
                      <a:pt x="149" y="147"/>
                      <a:pt x="149" y="147"/>
                      <a:pt x="149" y="147"/>
                    </a:cubicBezTo>
                    <a:cubicBezTo>
                      <a:pt x="149" y="147"/>
                      <a:pt x="149" y="147"/>
                      <a:pt x="149" y="147"/>
                    </a:cubicBezTo>
                    <a:cubicBezTo>
                      <a:pt x="149" y="149"/>
                      <a:pt x="149" y="149"/>
                      <a:pt x="149" y="149"/>
                    </a:cubicBezTo>
                    <a:cubicBezTo>
                      <a:pt x="147" y="154"/>
                      <a:pt x="147" y="154"/>
                      <a:pt x="147" y="154"/>
                    </a:cubicBezTo>
                    <a:cubicBezTo>
                      <a:pt x="147" y="156"/>
                      <a:pt x="146" y="158"/>
                      <a:pt x="146" y="160"/>
                    </a:cubicBezTo>
                    <a:cubicBezTo>
                      <a:pt x="146" y="159"/>
                      <a:pt x="146" y="159"/>
                      <a:pt x="147" y="158"/>
                    </a:cubicBezTo>
                    <a:cubicBezTo>
                      <a:pt x="152" y="152"/>
                      <a:pt x="152" y="152"/>
                      <a:pt x="152" y="152"/>
                    </a:cubicBezTo>
                    <a:cubicBezTo>
                      <a:pt x="153" y="151"/>
                      <a:pt x="153" y="151"/>
                      <a:pt x="153" y="151"/>
                    </a:cubicBezTo>
                    <a:cubicBezTo>
                      <a:pt x="153" y="151"/>
                      <a:pt x="153" y="151"/>
                      <a:pt x="153" y="151"/>
                    </a:cubicBezTo>
                    <a:cubicBezTo>
                      <a:pt x="153" y="151"/>
                      <a:pt x="153" y="151"/>
                      <a:pt x="153" y="151"/>
                    </a:cubicBezTo>
                    <a:cubicBezTo>
                      <a:pt x="153" y="150"/>
                      <a:pt x="153" y="150"/>
                      <a:pt x="153" y="150"/>
                    </a:cubicBezTo>
                    <a:cubicBezTo>
                      <a:pt x="154" y="150"/>
                      <a:pt x="154" y="150"/>
                      <a:pt x="154" y="150"/>
                    </a:cubicBezTo>
                    <a:cubicBezTo>
                      <a:pt x="157" y="147"/>
                      <a:pt x="157" y="147"/>
                      <a:pt x="157" y="147"/>
                    </a:cubicBezTo>
                    <a:cubicBezTo>
                      <a:pt x="159" y="145"/>
                      <a:pt x="160" y="143"/>
                      <a:pt x="162" y="142"/>
                    </a:cubicBezTo>
                    <a:cubicBezTo>
                      <a:pt x="164" y="140"/>
                      <a:pt x="166" y="138"/>
                      <a:pt x="168" y="137"/>
                    </a:cubicBezTo>
                    <a:cubicBezTo>
                      <a:pt x="170" y="135"/>
                      <a:pt x="170" y="135"/>
                      <a:pt x="170" y="135"/>
                    </a:cubicBezTo>
                    <a:cubicBezTo>
                      <a:pt x="174" y="133"/>
                      <a:pt x="174" y="133"/>
                      <a:pt x="174" y="133"/>
                    </a:cubicBezTo>
                    <a:cubicBezTo>
                      <a:pt x="175" y="132"/>
                      <a:pt x="175" y="132"/>
                      <a:pt x="175" y="132"/>
                    </a:cubicBezTo>
                    <a:cubicBezTo>
                      <a:pt x="177" y="131"/>
                      <a:pt x="177" y="131"/>
                      <a:pt x="177" y="131"/>
                    </a:cubicBezTo>
                    <a:cubicBezTo>
                      <a:pt x="180" y="129"/>
                      <a:pt x="180" y="129"/>
                      <a:pt x="180" y="129"/>
                    </a:cubicBezTo>
                    <a:cubicBezTo>
                      <a:pt x="185" y="127"/>
                      <a:pt x="189" y="124"/>
                      <a:pt x="194" y="122"/>
                    </a:cubicBezTo>
                    <a:cubicBezTo>
                      <a:pt x="195" y="122"/>
                      <a:pt x="195" y="122"/>
                      <a:pt x="195" y="122"/>
                    </a:cubicBezTo>
                    <a:cubicBezTo>
                      <a:pt x="197" y="119"/>
                      <a:pt x="199" y="117"/>
                      <a:pt x="202" y="115"/>
                    </a:cubicBezTo>
                    <a:cubicBezTo>
                      <a:pt x="205" y="113"/>
                      <a:pt x="209" y="110"/>
                      <a:pt x="212" y="107"/>
                    </a:cubicBezTo>
                    <a:moveTo>
                      <a:pt x="263" y="0"/>
                    </a:moveTo>
                    <a:cubicBezTo>
                      <a:pt x="263" y="0"/>
                      <a:pt x="263" y="0"/>
                      <a:pt x="263" y="1"/>
                    </a:cubicBezTo>
                    <a:cubicBezTo>
                      <a:pt x="263" y="1"/>
                      <a:pt x="263" y="2"/>
                      <a:pt x="264" y="3"/>
                    </a:cubicBezTo>
                    <a:cubicBezTo>
                      <a:pt x="264" y="3"/>
                      <a:pt x="264" y="3"/>
                      <a:pt x="264" y="3"/>
                    </a:cubicBezTo>
                    <a:cubicBezTo>
                      <a:pt x="264" y="3"/>
                      <a:pt x="264" y="4"/>
                      <a:pt x="264" y="5"/>
                    </a:cubicBezTo>
                    <a:cubicBezTo>
                      <a:pt x="265" y="6"/>
                      <a:pt x="266" y="8"/>
                      <a:pt x="266" y="9"/>
                    </a:cubicBezTo>
                    <a:cubicBezTo>
                      <a:pt x="267" y="12"/>
                      <a:pt x="268" y="14"/>
                      <a:pt x="268" y="17"/>
                    </a:cubicBezTo>
                    <a:cubicBezTo>
                      <a:pt x="268" y="16"/>
                      <a:pt x="268" y="16"/>
                      <a:pt x="268" y="15"/>
                    </a:cubicBezTo>
                    <a:cubicBezTo>
                      <a:pt x="268" y="14"/>
                      <a:pt x="268" y="12"/>
                      <a:pt x="268" y="11"/>
                    </a:cubicBezTo>
                    <a:cubicBezTo>
                      <a:pt x="267" y="9"/>
                      <a:pt x="267" y="9"/>
                      <a:pt x="267" y="9"/>
                    </a:cubicBezTo>
                    <a:cubicBezTo>
                      <a:pt x="266" y="7"/>
                      <a:pt x="266" y="6"/>
                      <a:pt x="265" y="5"/>
                    </a:cubicBezTo>
                    <a:cubicBezTo>
                      <a:pt x="265" y="5"/>
                      <a:pt x="265" y="5"/>
                      <a:pt x="265" y="5"/>
                    </a:cubicBezTo>
                    <a:cubicBezTo>
                      <a:pt x="264" y="3"/>
                      <a:pt x="264" y="2"/>
                      <a:pt x="263" y="1"/>
                    </a:cubicBezTo>
                    <a:cubicBezTo>
                      <a:pt x="263" y="1"/>
                      <a:pt x="263" y="1"/>
                      <a:pt x="263" y="1"/>
                    </a:cubicBezTo>
                    <a:cubicBezTo>
                      <a:pt x="263" y="1"/>
                      <a:pt x="263" y="1"/>
                      <a:pt x="263" y="1"/>
                    </a:cubicBezTo>
                    <a:cubicBezTo>
                      <a:pt x="263" y="0"/>
                      <a:pt x="263" y="0"/>
                      <a:pt x="263"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7" name="Freeform 752">
                <a:extLst>
                  <a:ext uri="{FF2B5EF4-FFF2-40B4-BE49-F238E27FC236}">
                    <a16:creationId xmlns:a16="http://schemas.microsoft.com/office/drawing/2014/main" id="{4AA10471-92B7-4A09-9564-6B2C26733234}"/>
                  </a:ext>
                </a:extLst>
              </p:cNvPr>
              <p:cNvSpPr>
                <a:spLocks/>
              </p:cNvSpPr>
              <p:nvPr/>
            </p:nvSpPr>
            <p:spPr bwMode="auto">
              <a:xfrm>
                <a:off x="1677" y="2016"/>
                <a:ext cx="100" cy="110"/>
              </a:xfrm>
              <a:custGeom>
                <a:avLst/>
                <a:gdLst>
                  <a:gd name="T0" fmla="*/ 42 w 42"/>
                  <a:gd name="T1" fmla="*/ 0 h 46"/>
                  <a:gd name="T2" fmla="*/ 30 w 42"/>
                  <a:gd name="T3" fmla="*/ 7 h 46"/>
                  <a:gd name="T4" fmla="*/ 14 w 42"/>
                  <a:gd name="T5" fmla="*/ 22 h 46"/>
                  <a:gd name="T6" fmla="*/ 13 w 42"/>
                  <a:gd name="T7" fmla="*/ 23 h 46"/>
                  <a:gd name="T8" fmla="*/ 10 w 42"/>
                  <a:gd name="T9" fmla="*/ 29 h 46"/>
                  <a:gd name="T10" fmla="*/ 0 w 42"/>
                  <a:gd name="T11" fmla="*/ 44 h 46"/>
                  <a:gd name="T12" fmla="*/ 0 w 42"/>
                  <a:gd name="T13" fmla="*/ 46 h 46"/>
                  <a:gd name="T14" fmla="*/ 7 w 42"/>
                  <a:gd name="T15" fmla="*/ 36 h 46"/>
                  <a:gd name="T16" fmla="*/ 12 w 42"/>
                  <a:gd name="T17" fmla="*/ 29 h 46"/>
                  <a:gd name="T18" fmla="*/ 15 w 42"/>
                  <a:gd name="T19" fmla="*/ 26 h 46"/>
                  <a:gd name="T20" fmla="*/ 16 w 42"/>
                  <a:gd name="T21" fmla="*/ 24 h 46"/>
                  <a:gd name="T22" fmla="*/ 17 w 42"/>
                  <a:gd name="T23" fmla="*/ 23 h 46"/>
                  <a:gd name="T24" fmla="*/ 29 w 42"/>
                  <a:gd name="T25" fmla="*/ 12 h 46"/>
                  <a:gd name="T26" fmla="*/ 37 w 42"/>
                  <a:gd name="T27" fmla="*/ 6 h 46"/>
                  <a:gd name="T28" fmla="*/ 38 w 42"/>
                  <a:gd name="T29" fmla="*/ 5 h 46"/>
                  <a:gd name="T30" fmla="*/ 42 w 42"/>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46">
                    <a:moveTo>
                      <a:pt x="42" y="0"/>
                    </a:moveTo>
                    <a:cubicBezTo>
                      <a:pt x="38" y="2"/>
                      <a:pt x="34" y="5"/>
                      <a:pt x="30" y="7"/>
                    </a:cubicBezTo>
                    <a:cubicBezTo>
                      <a:pt x="25" y="11"/>
                      <a:pt x="19" y="16"/>
                      <a:pt x="14" y="22"/>
                    </a:cubicBezTo>
                    <a:cubicBezTo>
                      <a:pt x="14" y="22"/>
                      <a:pt x="14" y="23"/>
                      <a:pt x="13" y="23"/>
                    </a:cubicBezTo>
                    <a:cubicBezTo>
                      <a:pt x="12" y="25"/>
                      <a:pt x="11" y="27"/>
                      <a:pt x="10" y="29"/>
                    </a:cubicBezTo>
                    <a:cubicBezTo>
                      <a:pt x="7" y="35"/>
                      <a:pt x="3" y="40"/>
                      <a:pt x="0" y="44"/>
                    </a:cubicBezTo>
                    <a:cubicBezTo>
                      <a:pt x="0" y="46"/>
                      <a:pt x="0" y="46"/>
                      <a:pt x="0" y="46"/>
                    </a:cubicBezTo>
                    <a:cubicBezTo>
                      <a:pt x="2" y="42"/>
                      <a:pt x="5" y="39"/>
                      <a:pt x="7" y="36"/>
                    </a:cubicBezTo>
                    <a:cubicBezTo>
                      <a:pt x="9" y="33"/>
                      <a:pt x="11" y="31"/>
                      <a:pt x="12" y="29"/>
                    </a:cubicBezTo>
                    <a:cubicBezTo>
                      <a:pt x="15" y="26"/>
                      <a:pt x="15" y="26"/>
                      <a:pt x="15" y="26"/>
                    </a:cubicBezTo>
                    <a:cubicBezTo>
                      <a:pt x="16" y="24"/>
                      <a:pt x="16" y="24"/>
                      <a:pt x="16" y="24"/>
                    </a:cubicBezTo>
                    <a:cubicBezTo>
                      <a:pt x="17" y="23"/>
                      <a:pt x="17" y="23"/>
                      <a:pt x="17" y="23"/>
                    </a:cubicBezTo>
                    <a:cubicBezTo>
                      <a:pt x="21" y="19"/>
                      <a:pt x="25" y="15"/>
                      <a:pt x="29" y="12"/>
                    </a:cubicBezTo>
                    <a:cubicBezTo>
                      <a:pt x="32" y="10"/>
                      <a:pt x="34" y="8"/>
                      <a:pt x="37" y="6"/>
                    </a:cubicBezTo>
                    <a:cubicBezTo>
                      <a:pt x="38" y="5"/>
                      <a:pt x="38" y="5"/>
                      <a:pt x="38" y="5"/>
                    </a:cubicBezTo>
                    <a:cubicBezTo>
                      <a:pt x="39" y="4"/>
                      <a:pt x="40" y="2"/>
                      <a:pt x="42" y="0"/>
                    </a:cubicBezTo>
                  </a:path>
                </a:pathLst>
              </a:custGeom>
              <a:solidFill>
                <a:srgbClr val="ED84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8" name="Freeform 753">
                <a:extLst>
                  <a:ext uri="{FF2B5EF4-FFF2-40B4-BE49-F238E27FC236}">
                    <a16:creationId xmlns:a16="http://schemas.microsoft.com/office/drawing/2014/main" id="{09B95F05-A557-404B-A253-E01A7DB12491}"/>
                  </a:ext>
                </a:extLst>
              </p:cNvPr>
              <p:cNvSpPr>
                <a:spLocks/>
              </p:cNvSpPr>
              <p:nvPr/>
            </p:nvSpPr>
            <p:spPr bwMode="auto">
              <a:xfrm>
                <a:off x="1620" y="2152"/>
                <a:ext cx="38" cy="52"/>
              </a:xfrm>
              <a:custGeom>
                <a:avLst/>
                <a:gdLst>
                  <a:gd name="T0" fmla="*/ 16 w 16"/>
                  <a:gd name="T1" fmla="*/ 0 h 22"/>
                  <a:gd name="T2" fmla="*/ 5 w 16"/>
                  <a:gd name="T3" fmla="*/ 10 h 22"/>
                  <a:gd name="T4" fmla="*/ 4 w 16"/>
                  <a:gd name="T5" fmla="*/ 11 h 22"/>
                  <a:gd name="T6" fmla="*/ 2 w 16"/>
                  <a:gd name="T7" fmla="*/ 14 h 22"/>
                  <a:gd name="T8" fmla="*/ 1 w 16"/>
                  <a:gd name="T9" fmla="*/ 17 h 22"/>
                  <a:gd name="T10" fmla="*/ 0 w 16"/>
                  <a:gd name="T11" fmla="*/ 21 h 22"/>
                  <a:gd name="T12" fmla="*/ 0 w 16"/>
                  <a:gd name="T13" fmla="*/ 22 h 22"/>
                  <a:gd name="T14" fmla="*/ 0 w 16"/>
                  <a:gd name="T15" fmla="*/ 22 h 22"/>
                  <a:gd name="T16" fmla="*/ 3 w 16"/>
                  <a:gd name="T17" fmla="*/ 19 h 22"/>
                  <a:gd name="T18" fmla="*/ 13 w 16"/>
                  <a:gd name="T19" fmla="*/ 5 h 22"/>
                  <a:gd name="T20" fmla="*/ 16 w 16"/>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22">
                    <a:moveTo>
                      <a:pt x="16" y="0"/>
                    </a:moveTo>
                    <a:cubicBezTo>
                      <a:pt x="12" y="4"/>
                      <a:pt x="9" y="7"/>
                      <a:pt x="5" y="10"/>
                    </a:cubicBezTo>
                    <a:cubicBezTo>
                      <a:pt x="4" y="11"/>
                      <a:pt x="4" y="11"/>
                      <a:pt x="4" y="11"/>
                    </a:cubicBezTo>
                    <a:cubicBezTo>
                      <a:pt x="3" y="12"/>
                      <a:pt x="3" y="13"/>
                      <a:pt x="2" y="14"/>
                    </a:cubicBezTo>
                    <a:cubicBezTo>
                      <a:pt x="1" y="17"/>
                      <a:pt x="1" y="17"/>
                      <a:pt x="1" y="17"/>
                    </a:cubicBezTo>
                    <a:cubicBezTo>
                      <a:pt x="0" y="21"/>
                      <a:pt x="0" y="21"/>
                      <a:pt x="0" y="21"/>
                    </a:cubicBezTo>
                    <a:cubicBezTo>
                      <a:pt x="0" y="22"/>
                      <a:pt x="0" y="22"/>
                      <a:pt x="0" y="22"/>
                    </a:cubicBezTo>
                    <a:cubicBezTo>
                      <a:pt x="0" y="22"/>
                      <a:pt x="0" y="22"/>
                      <a:pt x="0" y="22"/>
                    </a:cubicBezTo>
                    <a:cubicBezTo>
                      <a:pt x="1" y="21"/>
                      <a:pt x="2" y="20"/>
                      <a:pt x="3" y="19"/>
                    </a:cubicBezTo>
                    <a:cubicBezTo>
                      <a:pt x="6" y="14"/>
                      <a:pt x="10" y="10"/>
                      <a:pt x="13" y="5"/>
                    </a:cubicBezTo>
                    <a:cubicBezTo>
                      <a:pt x="14" y="3"/>
                      <a:pt x="15" y="2"/>
                      <a:pt x="16" y="0"/>
                    </a:cubicBezTo>
                  </a:path>
                </a:pathLst>
              </a:custGeom>
              <a:solidFill>
                <a:srgbClr val="ED9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9" name="Freeform 754">
                <a:extLst>
                  <a:ext uri="{FF2B5EF4-FFF2-40B4-BE49-F238E27FC236}">
                    <a16:creationId xmlns:a16="http://schemas.microsoft.com/office/drawing/2014/main" id="{2166B297-6530-4759-8C6C-43C195AF1142}"/>
                  </a:ext>
                </a:extLst>
              </p:cNvPr>
              <p:cNvSpPr>
                <a:spLocks/>
              </p:cNvSpPr>
              <p:nvPr/>
            </p:nvSpPr>
            <p:spPr bwMode="auto">
              <a:xfrm>
                <a:off x="1632" y="2145"/>
                <a:ext cx="30" cy="31"/>
              </a:xfrm>
              <a:custGeom>
                <a:avLst/>
                <a:gdLst>
                  <a:gd name="T0" fmla="*/ 13 w 13"/>
                  <a:gd name="T1" fmla="*/ 0 h 13"/>
                  <a:gd name="T2" fmla="*/ 11 w 13"/>
                  <a:gd name="T3" fmla="*/ 2 h 13"/>
                  <a:gd name="T4" fmla="*/ 9 w 13"/>
                  <a:gd name="T5" fmla="*/ 4 h 13"/>
                  <a:gd name="T6" fmla="*/ 9 w 13"/>
                  <a:gd name="T7" fmla="*/ 4 h 13"/>
                  <a:gd name="T8" fmla="*/ 8 w 13"/>
                  <a:gd name="T9" fmla="*/ 4 h 13"/>
                  <a:gd name="T10" fmla="*/ 8 w 13"/>
                  <a:gd name="T11" fmla="*/ 5 h 13"/>
                  <a:gd name="T12" fmla="*/ 8 w 13"/>
                  <a:gd name="T13" fmla="*/ 5 h 13"/>
                  <a:gd name="T14" fmla="*/ 8 w 13"/>
                  <a:gd name="T15" fmla="*/ 5 h 13"/>
                  <a:gd name="T16" fmla="*/ 5 w 13"/>
                  <a:gd name="T17" fmla="*/ 7 h 13"/>
                  <a:gd name="T18" fmla="*/ 2 w 13"/>
                  <a:gd name="T19" fmla="*/ 10 h 13"/>
                  <a:gd name="T20" fmla="*/ 1 w 13"/>
                  <a:gd name="T21" fmla="*/ 11 h 13"/>
                  <a:gd name="T22" fmla="*/ 1 w 13"/>
                  <a:gd name="T23" fmla="*/ 12 h 13"/>
                  <a:gd name="T24" fmla="*/ 0 w 13"/>
                  <a:gd name="T25" fmla="*/ 13 h 13"/>
                  <a:gd name="T26" fmla="*/ 11 w 13"/>
                  <a:gd name="T27" fmla="*/ 3 h 13"/>
                  <a:gd name="T28" fmla="*/ 13 w 13"/>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3">
                    <a:moveTo>
                      <a:pt x="13" y="0"/>
                    </a:moveTo>
                    <a:cubicBezTo>
                      <a:pt x="12" y="1"/>
                      <a:pt x="12" y="1"/>
                      <a:pt x="11" y="2"/>
                    </a:cubicBezTo>
                    <a:cubicBezTo>
                      <a:pt x="9" y="4"/>
                      <a:pt x="9" y="4"/>
                      <a:pt x="9" y="4"/>
                    </a:cubicBezTo>
                    <a:cubicBezTo>
                      <a:pt x="9" y="4"/>
                      <a:pt x="9" y="4"/>
                      <a:pt x="9" y="4"/>
                    </a:cubicBezTo>
                    <a:cubicBezTo>
                      <a:pt x="8" y="4"/>
                      <a:pt x="8" y="4"/>
                      <a:pt x="8" y="4"/>
                    </a:cubicBezTo>
                    <a:cubicBezTo>
                      <a:pt x="8" y="5"/>
                      <a:pt x="8" y="5"/>
                      <a:pt x="8" y="5"/>
                    </a:cubicBezTo>
                    <a:cubicBezTo>
                      <a:pt x="8" y="5"/>
                      <a:pt x="8" y="5"/>
                      <a:pt x="8" y="5"/>
                    </a:cubicBezTo>
                    <a:cubicBezTo>
                      <a:pt x="8" y="5"/>
                      <a:pt x="8" y="5"/>
                      <a:pt x="8" y="5"/>
                    </a:cubicBezTo>
                    <a:cubicBezTo>
                      <a:pt x="5" y="7"/>
                      <a:pt x="5" y="7"/>
                      <a:pt x="5" y="7"/>
                    </a:cubicBezTo>
                    <a:cubicBezTo>
                      <a:pt x="2" y="10"/>
                      <a:pt x="2" y="10"/>
                      <a:pt x="2" y="10"/>
                    </a:cubicBezTo>
                    <a:cubicBezTo>
                      <a:pt x="1" y="11"/>
                      <a:pt x="1" y="11"/>
                      <a:pt x="1" y="11"/>
                    </a:cubicBezTo>
                    <a:cubicBezTo>
                      <a:pt x="1" y="12"/>
                      <a:pt x="1" y="12"/>
                      <a:pt x="1" y="12"/>
                    </a:cubicBezTo>
                    <a:cubicBezTo>
                      <a:pt x="0" y="13"/>
                      <a:pt x="0" y="13"/>
                      <a:pt x="0" y="13"/>
                    </a:cubicBezTo>
                    <a:cubicBezTo>
                      <a:pt x="4" y="10"/>
                      <a:pt x="7" y="7"/>
                      <a:pt x="11" y="3"/>
                    </a:cubicBezTo>
                    <a:cubicBezTo>
                      <a:pt x="12" y="2"/>
                      <a:pt x="12" y="1"/>
                      <a:pt x="13" y="0"/>
                    </a:cubicBezTo>
                  </a:path>
                </a:pathLst>
              </a:custGeom>
              <a:solidFill>
                <a:srgbClr val="ED84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0" name="Freeform 755">
                <a:extLst>
                  <a:ext uri="{FF2B5EF4-FFF2-40B4-BE49-F238E27FC236}">
                    <a16:creationId xmlns:a16="http://schemas.microsoft.com/office/drawing/2014/main" id="{F5ACAD2A-DEE0-47A4-B564-2090D328C899}"/>
                  </a:ext>
                </a:extLst>
              </p:cNvPr>
              <p:cNvSpPr>
                <a:spLocks/>
              </p:cNvSpPr>
              <p:nvPr/>
            </p:nvSpPr>
            <p:spPr bwMode="auto">
              <a:xfrm>
                <a:off x="1677" y="2069"/>
                <a:ext cx="33" cy="52"/>
              </a:xfrm>
              <a:custGeom>
                <a:avLst/>
                <a:gdLst>
                  <a:gd name="T0" fmla="*/ 14 w 14"/>
                  <a:gd name="T1" fmla="*/ 0 h 22"/>
                  <a:gd name="T2" fmla="*/ 14 w 14"/>
                  <a:gd name="T3" fmla="*/ 0 h 22"/>
                  <a:gd name="T4" fmla="*/ 10 w 14"/>
                  <a:gd name="T5" fmla="*/ 5 h 22"/>
                  <a:gd name="T6" fmla="*/ 9 w 14"/>
                  <a:gd name="T7" fmla="*/ 6 h 22"/>
                  <a:gd name="T8" fmla="*/ 0 w 14"/>
                  <a:gd name="T9" fmla="*/ 20 h 22"/>
                  <a:gd name="T10" fmla="*/ 0 w 14"/>
                  <a:gd name="T11" fmla="*/ 20 h 22"/>
                  <a:gd name="T12" fmla="*/ 0 w 14"/>
                  <a:gd name="T13" fmla="*/ 22 h 22"/>
                  <a:gd name="T14" fmla="*/ 10 w 14"/>
                  <a:gd name="T15" fmla="*/ 7 h 22"/>
                  <a:gd name="T16" fmla="*/ 13 w 14"/>
                  <a:gd name="T17" fmla="*/ 1 h 22"/>
                  <a:gd name="T18" fmla="*/ 14 w 14"/>
                  <a:gd name="T1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2">
                    <a:moveTo>
                      <a:pt x="14" y="0"/>
                    </a:moveTo>
                    <a:cubicBezTo>
                      <a:pt x="14" y="0"/>
                      <a:pt x="14" y="0"/>
                      <a:pt x="14" y="0"/>
                    </a:cubicBezTo>
                    <a:cubicBezTo>
                      <a:pt x="13" y="2"/>
                      <a:pt x="11" y="3"/>
                      <a:pt x="10" y="5"/>
                    </a:cubicBezTo>
                    <a:cubicBezTo>
                      <a:pt x="10" y="5"/>
                      <a:pt x="9" y="6"/>
                      <a:pt x="9" y="6"/>
                    </a:cubicBezTo>
                    <a:cubicBezTo>
                      <a:pt x="6" y="11"/>
                      <a:pt x="3" y="16"/>
                      <a:pt x="0" y="20"/>
                    </a:cubicBezTo>
                    <a:cubicBezTo>
                      <a:pt x="0" y="20"/>
                      <a:pt x="0" y="20"/>
                      <a:pt x="0" y="20"/>
                    </a:cubicBezTo>
                    <a:cubicBezTo>
                      <a:pt x="0" y="22"/>
                      <a:pt x="0" y="22"/>
                      <a:pt x="0" y="22"/>
                    </a:cubicBezTo>
                    <a:cubicBezTo>
                      <a:pt x="3" y="18"/>
                      <a:pt x="7" y="13"/>
                      <a:pt x="10" y="7"/>
                    </a:cubicBezTo>
                    <a:cubicBezTo>
                      <a:pt x="11" y="5"/>
                      <a:pt x="12" y="3"/>
                      <a:pt x="13" y="1"/>
                    </a:cubicBezTo>
                    <a:cubicBezTo>
                      <a:pt x="14" y="1"/>
                      <a:pt x="14" y="0"/>
                      <a:pt x="14" y="0"/>
                    </a:cubicBezTo>
                  </a:path>
                </a:pathLst>
              </a:custGeom>
              <a:solidFill>
                <a:srgbClr val="BF64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1" name="Freeform 756">
                <a:extLst>
                  <a:ext uri="{FF2B5EF4-FFF2-40B4-BE49-F238E27FC236}">
                    <a16:creationId xmlns:a16="http://schemas.microsoft.com/office/drawing/2014/main" id="{94035414-A798-4F21-A0D7-D30CA2F76643}"/>
                  </a:ext>
                </a:extLst>
              </p:cNvPr>
              <p:cNvSpPr>
                <a:spLocks/>
              </p:cNvSpPr>
              <p:nvPr/>
            </p:nvSpPr>
            <p:spPr bwMode="auto">
              <a:xfrm>
                <a:off x="1677" y="2097"/>
                <a:ext cx="9" cy="12"/>
              </a:xfrm>
              <a:custGeom>
                <a:avLst/>
                <a:gdLst>
                  <a:gd name="T0" fmla="*/ 4 w 4"/>
                  <a:gd name="T1" fmla="*/ 0 h 5"/>
                  <a:gd name="T2" fmla="*/ 1 w 4"/>
                  <a:gd name="T3" fmla="*/ 5 h 5"/>
                  <a:gd name="T4" fmla="*/ 0 w 4"/>
                  <a:gd name="T5" fmla="*/ 5 h 5"/>
                  <a:gd name="T6" fmla="*/ 0 w 4"/>
                  <a:gd name="T7" fmla="*/ 5 h 5"/>
                  <a:gd name="T8" fmla="*/ 4 w 4"/>
                  <a:gd name="T9" fmla="*/ 0 h 5"/>
                </a:gdLst>
                <a:ahLst/>
                <a:cxnLst>
                  <a:cxn ang="0">
                    <a:pos x="T0" y="T1"/>
                  </a:cxn>
                  <a:cxn ang="0">
                    <a:pos x="T2" y="T3"/>
                  </a:cxn>
                  <a:cxn ang="0">
                    <a:pos x="T4" y="T5"/>
                  </a:cxn>
                  <a:cxn ang="0">
                    <a:pos x="T6" y="T7"/>
                  </a:cxn>
                  <a:cxn ang="0">
                    <a:pos x="T8" y="T9"/>
                  </a:cxn>
                </a:cxnLst>
                <a:rect l="0" t="0" r="r" b="b"/>
                <a:pathLst>
                  <a:path w="4" h="5">
                    <a:moveTo>
                      <a:pt x="4" y="0"/>
                    </a:moveTo>
                    <a:cubicBezTo>
                      <a:pt x="3" y="1"/>
                      <a:pt x="2" y="3"/>
                      <a:pt x="1" y="5"/>
                    </a:cubicBezTo>
                    <a:cubicBezTo>
                      <a:pt x="0" y="5"/>
                      <a:pt x="0" y="5"/>
                      <a:pt x="0" y="5"/>
                    </a:cubicBezTo>
                    <a:cubicBezTo>
                      <a:pt x="0" y="5"/>
                      <a:pt x="0" y="5"/>
                      <a:pt x="0" y="5"/>
                    </a:cubicBezTo>
                    <a:cubicBezTo>
                      <a:pt x="2" y="4"/>
                      <a:pt x="3" y="2"/>
                      <a:pt x="4" y="0"/>
                    </a:cubicBezTo>
                  </a:path>
                </a:pathLst>
              </a:custGeom>
              <a:solidFill>
                <a:srgbClr val="D363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2" name="Freeform 757">
                <a:extLst>
                  <a:ext uri="{FF2B5EF4-FFF2-40B4-BE49-F238E27FC236}">
                    <a16:creationId xmlns:a16="http://schemas.microsoft.com/office/drawing/2014/main" id="{D00C5FA9-2429-4100-B09A-9C8A4E3ABE1D}"/>
                  </a:ext>
                </a:extLst>
              </p:cNvPr>
              <p:cNvSpPr>
                <a:spLocks/>
              </p:cNvSpPr>
              <p:nvPr/>
            </p:nvSpPr>
            <p:spPr bwMode="auto">
              <a:xfrm>
                <a:off x="1677" y="2081"/>
                <a:ext cx="24" cy="35"/>
              </a:xfrm>
              <a:custGeom>
                <a:avLst/>
                <a:gdLst>
                  <a:gd name="T0" fmla="*/ 10 w 10"/>
                  <a:gd name="T1" fmla="*/ 0 h 15"/>
                  <a:gd name="T2" fmla="*/ 4 w 10"/>
                  <a:gd name="T3" fmla="*/ 7 h 15"/>
                  <a:gd name="T4" fmla="*/ 0 w 10"/>
                  <a:gd name="T5" fmla="*/ 12 h 15"/>
                  <a:gd name="T6" fmla="*/ 0 w 10"/>
                  <a:gd name="T7" fmla="*/ 13 h 15"/>
                  <a:gd name="T8" fmla="*/ 0 w 10"/>
                  <a:gd name="T9" fmla="*/ 15 h 15"/>
                  <a:gd name="T10" fmla="*/ 9 w 10"/>
                  <a:gd name="T11" fmla="*/ 1 h 15"/>
                  <a:gd name="T12" fmla="*/ 10 w 1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10" h="15">
                    <a:moveTo>
                      <a:pt x="10" y="0"/>
                    </a:moveTo>
                    <a:cubicBezTo>
                      <a:pt x="8" y="2"/>
                      <a:pt x="6" y="4"/>
                      <a:pt x="4" y="7"/>
                    </a:cubicBezTo>
                    <a:cubicBezTo>
                      <a:pt x="3" y="9"/>
                      <a:pt x="2" y="11"/>
                      <a:pt x="0" y="12"/>
                    </a:cubicBezTo>
                    <a:cubicBezTo>
                      <a:pt x="0" y="13"/>
                      <a:pt x="0" y="13"/>
                      <a:pt x="0" y="13"/>
                    </a:cubicBezTo>
                    <a:cubicBezTo>
                      <a:pt x="0" y="15"/>
                      <a:pt x="0" y="15"/>
                      <a:pt x="0" y="15"/>
                    </a:cubicBezTo>
                    <a:cubicBezTo>
                      <a:pt x="3" y="11"/>
                      <a:pt x="6" y="6"/>
                      <a:pt x="9" y="1"/>
                    </a:cubicBezTo>
                    <a:cubicBezTo>
                      <a:pt x="9" y="1"/>
                      <a:pt x="10" y="0"/>
                      <a:pt x="10" y="0"/>
                    </a:cubicBezTo>
                  </a:path>
                </a:pathLst>
              </a:custGeom>
              <a:solidFill>
                <a:srgbClr val="B44A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3" name="Freeform 758">
                <a:extLst>
                  <a:ext uri="{FF2B5EF4-FFF2-40B4-BE49-F238E27FC236}">
                    <a16:creationId xmlns:a16="http://schemas.microsoft.com/office/drawing/2014/main" id="{719CCBCE-1D3A-4316-9D2C-CBA04494571E}"/>
                  </a:ext>
                </a:extLst>
              </p:cNvPr>
              <p:cNvSpPr>
                <a:spLocks noEditPoints="1"/>
              </p:cNvSpPr>
              <p:nvPr/>
            </p:nvSpPr>
            <p:spPr bwMode="auto">
              <a:xfrm>
                <a:off x="1624" y="2005"/>
                <a:ext cx="162" cy="180"/>
              </a:xfrm>
              <a:custGeom>
                <a:avLst/>
                <a:gdLst>
                  <a:gd name="T0" fmla="*/ 5 w 68"/>
                  <a:gd name="T1" fmla="*/ 69 h 76"/>
                  <a:gd name="T2" fmla="*/ 3 w 68"/>
                  <a:gd name="T3" fmla="*/ 71 h 76"/>
                  <a:gd name="T4" fmla="*/ 1 w 68"/>
                  <a:gd name="T5" fmla="*/ 72 h 76"/>
                  <a:gd name="T6" fmla="*/ 0 w 68"/>
                  <a:gd name="T7" fmla="*/ 76 h 76"/>
                  <a:gd name="T8" fmla="*/ 2 w 68"/>
                  <a:gd name="T9" fmla="*/ 73 h 76"/>
                  <a:gd name="T10" fmla="*/ 3 w 68"/>
                  <a:gd name="T11" fmla="*/ 72 h 76"/>
                  <a:gd name="T12" fmla="*/ 4 w 68"/>
                  <a:gd name="T13" fmla="*/ 71 h 76"/>
                  <a:gd name="T14" fmla="*/ 4 w 68"/>
                  <a:gd name="T15" fmla="*/ 70 h 76"/>
                  <a:gd name="T16" fmla="*/ 5 w 68"/>
                  <a:gd name="T17" fmla="*/ 69 h 76"/>
                  <a:gd name="T18" fmla="*/ 68 w 68"/>
                  <a:gd name="T19" fmla="*/ 0 h 76"/>
                  <a:gd name="T20" fmla="*/ 62 w 68"/>
                  <a:gd name="T21" fmla="*/ 3 h 76"/>
                  <a:gd name="T22" fmla="*/ 54 w 68"/>
                  <a:gd name="T23" fmla="*/ 7 h 76"/>
                  <a:gd name="T24" fmla="*/ 51 w 68"/>
                  <a:gd name="T25" fmla="*/ 10 h 76"/>
                  <a:gd name="T26" fmla="*/ 47 w 68"/>
                  <a:gd name="T27" fmla="*/ 12 h 76"/>
                  <a:gd name="T28" fmla="*/ 35 w 68"/>
                  <a:gd name="T29" fmla="*/ 24 h 76"/>
                  <a:gd name="T30" fmla="*/ 33 w 68"/>
                  <a:gd name="T31" fmla="*/ 25 h 76"/>
                  <a:gd name="T32" fmla="*/ 32 w 68"/>
                  <a:gd name="T33" fmla="*/ 27 h 76"/>
                  <a:gd name="T34" fmla="*/ 29 w 68"/>
                  <a:gd name="T35" fmla="*/ 30 h 76"/>
                  <a:gd name="T36" fmla="*/ 24 w 68"/>
                  <a:gd name="T37" fmla="*/ 36 h 76"/>
                  <a:gd name="T38" fmla="*/ 24 w 68"/>
                  <a:gd name="T39" fmla="*/ 36 h 76"/>
                  <a:gd name="T40" fmla="*/ 24 w 68"/>
                  <a:gd name="T41" fmla="*/ 37 h 76"/>
                  <a:gd name="T42" fmla="*/ 23 w 68"/>
                  <a:gd name="T43" fmla="*/ 42 h 76"/>
                  <a:gd name="T44" fmla="*/ 23 w 68"/>
                  <a:gd name="T45" fmla="*/ 44 h 76"/>
                  <a:gd name="T46" fmla="*/ 26 w 68"/>
                  <a:gd name="T47" fmla="*/ 39 h 76"/>
                  <a:gd name="T48" fmla="*/ 32 w 68"/>
                  <a:gd name="T49" fmla="*/ 32 h 76"/>
                  <a:gd name="T50" fmla="*/ 32 w 68"/>
                  <a:gd name="T51" fmla="*/ 32 h 76"/>
                  <a:gd name="T52" fmla="*/ 36 w 68"/>
                  <a:gd name="T53" fmla="*/ 27 h 76"/>
                  <a:gd name="T54" fmla="*/ 36 w 68"/>
                  <a:gd name="T55" fmla="*/ 27 h 76"/>
                  <a:gd name="T56" fmla="*/ 52 w 68"/>
                  <a:gd name="T57" fmla="*/ 12 h 76"/>
                  <a:gd name="T58" fmla="*/ 64 w 68"/>
                  <a:gd name="T59" fmla="*/ 5 h 76"/>
                  <a:gd name="T60" fmla="*/ 68 w 68"/>
                  <a:gd name="T6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8" h="76">
                    <a:moveTo>
                      <a:pt x="5" y="69"/>
                    </a:moveTo>
                    <a:cubicBezTo>
                      <a:pt x="3" y="71"/>
                      <a:pt x="3" y="71"/>
                      <a:pt x="3" y="71"/>
                    </a:cubicBezTo>
                    <a:cubicBezTo>
                      <a:pt x="2" y="71"/>
                      <a:pt x="1" y="72"/>
                      <a:pt x="1" y="72"/>
                    </a:cubicBezTo>
                    <a:cubicBezTo>
                      <a:pt x="0" y="76"/>
                      <a:pt x="0" y="76"/>
                      <a:pt x="0" y="76"/>
                    </a:cubicBezTo>
                    <a:cubicBezTo>
                      <a:pt x="1" y="75"/>
                      <a:pt x="1" y="74"/>
                      <a:pt x="2" y="73"/>
                    </a:cubicBezTo>
                    <a:cubicBezTo>
                      <a:pt x="3" y="72"/>
                      <a:pt x="3" y="72"/>
                      <a:pt x="3" y="72"/>
                    </a:cubicBezTo>
                    <a:cubicBezTo>
                      <a:pt x="4" y="71"/>
                      <a:pt x="4" y="71"/>
                      <a:pt x="4" y="71"/>
                    </a:cubicBezTo>
                    <a:cubicBezTo>
                      <a:pt x="4" y="70"/>
                      <a:pt x="4" y="70"/>
                      <a:pt x="4" y="70"/>
                    </a:cubicBezTo>
                    <a:cubicBezTo>
                      <a:pt x="5" y="69"/>
                      <a:pt x="5" y="69"/>
                      <a:pt x="5" y="69"/>
                    </a:cubicBezTo>
                    <a:moveTo>
                      <a:pt x="68" y="0"/>
                    </a:moveTo>
                    <a:cubicBezTo>
                      <a:pt x="66" y="1"/>
                      <a:pt x="64" y="2"/>
                      <a:pt x="62" y="3"/>
                    </a:cubicBezTo>
                    <a:cubicBezTo>
                      <a:pt x="59" y="5"/>
                      <a:pt x="57" y="6"/>
                      <a:pt x="54" y="7"/>
                    </a:cubicBezTo>
                    <a:cubicBezTo>
                      <a:pt x="51" y="10"/>
                      <a:pt x="51" y="10"/>
                      <a:pt x="51" y="10"/>
                    </a:cubicBezTo>
                    <a:cubicBezTo>
                      <a:pt x="47" y="12"/>
                      <a:pt x="47" y="12"/>
                      <a:pt x="47" y="12"/>
                    </a:cubicBezTo>
                    <a:cubicBezTo>
                      <a:pt x="43" y="16"/>
                      <a:pt x="39" y="20"/>
                      <a:pt x="35" y="24"/>
                    </a:cubicBezTo>
                    <a:cubicBezTo>
                      <a:pt x="33" y="25"/>
                      <a:pt x="33" y="25"/>
                      <a:pt x="33" y="25"/>
                    </a:cubicBezTo>
                    <a:cubicBezTo>
                      <a:pt x="32" y="27"/>
                      <a:pt x="32" y="27"/>
                      <a:pt x="32" y="27"/>
                    </a:cubicBezTo>
                    <a:cubicBezTo>
                      <a:pt x="29" y="30"/>
                      <a:pt x="29" y="30"/>
                      <a:pt x="29" y="30"/>
                    </a:cubicBezTo>
                    <a:cubicBezTo>
                      <a:pt x="27" y="32"/>
                      <a:pt x="26" y="34"/>
                      <a:pt x="24" y="36"/>
                    </a:cubicBezTo>
                    <a:cubicBezTo>
                      <a:pt x="24" y="36"/>
                      <a:pt x="24" y="36"/>
                      <a:pt x="24" y="36"/>
                    </a:cubicBezTo>
                    <a:cubicBezTo>
                      <a:pt x="24" y="37"/>
                      <a:pt x="24" y="37"/>
                      <a:pt x="24" y="37"/>
                    </a:cubicBezTo>
                    <a:cubicBezTo>
                      <a:pt x="23" y="39"/>
                      <a:pt x="23" y="40"/>
                      <a:pt x="23" y="42"/>
                    </a:cubicBezTo>
                    <a:cubicBezTo>
                      <a:pt x="23" y="44"/>
                      <a:pt x="23" y="44"/>
                      <a:pt x="23" y="44"/>
                    </a:cubicBezTo>
                    <a:cubicBezTo>
                      <a:pt x="24" y="42"/>
                      <a:pt x="25" y="40"/>
                      <a:pt x="26" y="39"/>
                    </a:cubicBezTo>
                    <a:cubicBezTo>
                      <a:pt x="28" y="36"/>
                      <a:pt x="30" y="34"/>
                      <a:pt x="32" y="32"/>
                    </a:cubicBezTo>
                    <a:cubicBezTo>
                      <a:pt x="32" y="32"/>
                      <a:pt x="32" y="32"/>
                      <a:pt x="32" y="32"/>
                    </a:cubicBezTo>
                    <a:cubicBezTo>
                      <a:pt x="33" y="30"/>
                      <a:pt x="35" y="29"/>
                      <a:pt x="36" y="27"/>
                    </a:cubicBezTo>
                    <a:cubicBezTo>
                      <a:pt x="36" y="27"/>
                      <a:pt x="36" y="27"/>
                      <a:pt x="36" y="27"/>
                    </a:cubicBezTo>
                    <a:cubicBezTo>
                      <a:pt x="41" y="21"/>
                      <a:pt x="47" y="16"/>
                      <a:pt x="52" y="12"/>
                    </a:cubicBezTo>
                    <a:cubicBezTo>
                      <a:pt x="56" y="10"/>
                      <a:pt x="60" y="7"/>
                      <a:pt x="64" y="5"/>
                    </a:cubicBezTo>
                    <a:cubicBezTo>
                      <a:pt x="65" y="3"/>
                      <a:pt x="67" y="2"/>
                      <a:pt x="68"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4" name="Freeform 759">
                <a:extLst>
                  <a:ext uri="{FF2B5EF4-FFF2-40B4-BE49-F238E27FC236}">
                    <a16:creationId xmlns:a16="http://schemas.microsoft.com/office/drawing/2014/main" id="{6E9EB805-5015-4742-BFB0-04D48390E1CA}"/>
                  </a:ext>
                </a:extLst>
              </p:cNvPr>
              <p:cNvSpPr>
                <a:spLocks/>
              </p:cNvSpPr>
              <p:nvPr/>
            </p:nvSpPr>
            <p:spPr bwMode="auto">
              <a:xfrm>
                <a:off x="1598" y="2183"/>
                <a:ext cx="22" cy="78"/>
              </a:xfrm>
              <a:custGeom>
                <a:avLst/>
                <a:gdLst>
                  <a:gd name="T0" fmla="*/ 9 w 9"/>
                  <a:gd name="T1" fmla="*/ 0 h 33"/>
                  <a:gd name="T2" fmla="*/ 9 w 9"/>
                  <a:gd name="T3" fmla="*/ 0 h 33"/>
                  <a:gd name="T4" fmla="*/ 7 w 9"/>
                  <a:gd name="T5" fmla="*/ 5 h 33"/>
                  <a:gd name="T6" fmla="*/ 6 w 9"/>
                  <a:gd name="T7" fmla="*/ 7 h 33"/>
                  <a:gd name="T8" fmla="*/ 5 w 9"/>
                  <a:gd name="T9" fmla="*/ 10 h 33"/>
                  <a:gd name="T10" fmla="*/ 3 w 9"/>
                  <a:gd name="T11" fmla="*/ 15 h 33"/>
                  <a:gd name="T12" fmla="*/ 2 w 9"/>
                  <a:gd name="T13" fmla="*/ 21 h 33"/>
                  <a:gd name="T14" fmla="*/ 2 w 9"/>
                  <a:gd name="T15" fmla="*/ 24 h 33"/>
                  <a:gd name="T16" fmla="*/ 1 w 9"/>
                  <a:gd name="T17" fmla="*/ 25 h 33"/>
                  <a:gd name="T18" fmla="*/ 1 w 9"/>
                  <a:gd name="T19" fmla="*/ 25 h 33"/>
                  <a:gd name="T20" fmla="*/ 1 w 9"/>
                  <a:gd name="T21" fmla="*/ 25 h 33"/>
                  <a:gd name="T22" fmla="*/ 1 w 9"/>
                  <a:gd name="T23" fmla="*/ 25 h 33"/>
                  <a:gd name="T24" fmla="*/ 1 w 9"/>
                  <a:gd name="T25" fmla="*/ 25 h 33"/>
                  <a:gd name="T26" fmla="*/ 1 w 9"/>
                  <a:gd name="T27" fmla="*/ 25 h 33"/>
                  <a:gd name="T28" fmla="*/ 1 w 9"/>
                  <a:gd name="T29" fmla="*/ 25 h 33"/>
                  <a:gd name="T30" fmla="*/ 1 w 9"/>
                  <a:gd name="T31" fmla="*/ 27 h 33"/>
                  <a:gd name="T32" fmla="*/ 1 w 9"/>
                  <a:gd name="T33" fmla="*/ 32 h 33"/>
                  <a:gd name="T34" fmla="*/ 0 w 9"/>
                  <a:gd name="T35" fmla="*/ 33 h 33"/>
                  <a:gd name="T36" fmla="*/ 2 w 9"/>
                  <a:gd name="T37" fmla="*/ 31 h 33"/>
                  <a:gd name="T38" fmla="*/ 2 w 9"/>
                  <a:gd name="T39" fmla="*/ 31 h 33"/>
                  <a:gd name="T40" fmla="*/ 2 w 9"/>
                  <a:gd name="T41" fmla="*/ 30 h 33"/>
                  <a:gd name="T42" fmla="*/ 2 w 9"/>
                  <a:gd name="T43" fmla="*/ 29 h 33"/>
                  <a:gd name="T44" fmla="*/ 3 w 9"/>
                  <a:gd name="T45" fmla="*/ 25 h 33"/>
                  <a:gd name="T46" fmla="*/ 3 w 9"/>
                  <a:gd name="T47" fmla="*/ 22 h 33"/>
                  <a:gd name="T48" fmla="*/ 4 w 9"/>
                  <a:gd name="T49" fmla="*/ 18 h 33"/>
                  <a:gd name="T50" fmla="*/ 5 w 9"/>
                  <a:gd name="T51" fmla="*/ 14 h 33"/>
                  <a:gd name="T52" fmla="*/ 6 w 9"/>
                  <a:gd name="T53" fmla="*/ 11 h 33"/>
                  <a:gd name="T54" fmla="*/ 6 w 9"/>
                  <a:gd name="T55" fmla="*/ 7 h 33"/>
                  <a:gd name="T56" fmla="*/ 8 w 9"/>
                  <a:gd name="T57" fmla="*/ 4 h 33"/>
                  <a:gd name="T58" fmla="*/ 9 w 9"/>
                  <a:gd name="T5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 h="33">
                    <a:moveTo>
                      <a:pt x="9" y="0"/>
                    </a:moveTo>
                    <a:cubicBezTo>
                      <a:pt x="9" y="0"/>
                      <a:pt x="9" y="0"/>
                      <a:pt x="9" y="0"/>
                    </a:cubicBezTo>
                    <a:cubicBezTo>
                      <a:pt x="8" y="1"/>
                      <a:pt x="7" y="3"/>
                      <a:pt x="7" y="5"/>
                    </a:cubicBezTo>
                    <a:cubicBezTo>
                      <a:pt x="6" y="7"/>
                      <a:pt x="6" y="7"/>
                      <a:pt x="6" y="7"/>
                    </a:cubicBezTo>
                    <a:cubicBezTo>
                      <a:pt x="5" y="10"/>
                      <a:pt x="5" y="10"/>
                      <a:pt x="5" y="10"/>
                    </a:cubicBezTo>
                    <a:cubicBezTo>
                      <a:pt x="3" y="15"/>
                      <a:pt x="3" y="15"/>
                      <a:pt x="3" y="15"/>
                    </a:cubicBezTo>
                    <a:cubicBezTo>
                      <a:pt x="2" y="21"/>
                      <a:pt x="2" y="21"/>
                      <a:pt x="2" y="21"/>
                    </a:cubicBezTo>
                    <a:cubicBezTo>
                      <a:pt x="2" y="24"/>
                      <a:pt x="2" y="24"/>
                      <a:pt x="2" y="24"/>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5"/>
                      <a:pt x="1" y="25"/>
                      <a:pt x="1" y="25"/>
                    </a:cubicBezTo>
                    <a:cubicBezTo>
                      <a:pt x="1" y="27"/>
                      <a:pt x="1" y="27"/>
                      <a:pt x="1" y="27"/>
                    </a:cubicBezTo>
                    <a:cubicBezTo>
                      <a:pt x="1" y="28"/>
                      <a:pt x="1" y="30"/>
                      <a:pt x="1" y="32"/>
                    </a:cubicBezTo>
                    <a:cubicBezTo>
                      <a:pt x="0" y="33"/>
                      <a:pt x="0" y="33"/>
                      <a:pt x="0" y="33"/>
                    </a:cubicBezTo>
                    <a:cubicBezTo>
                      <a:pt x="1" y="32"/>
                      <a:pt x="2" y="32"/>
                      <a:pt x="2" y="31"/>
                    </a:cubicBezTo>
                    <a:cubicBezTo>
                      <a:pt x="2" y="31"/>
                      <a:pt x="2" y="31"/>
                      <a:pt x="2" y="31"/>
                    </a:cubicBezTo>
                    <a:cubicBezTo>
                      <a:pt x="2" y="30"/>
                      <a:pt x="2" y="30"/>
                      <a:pt x="2" y="30"/>
                    </a:cubicBezTo>
                    <a:cubicBezTo>
                      <a:pt x="2" y="29"/>
                      <a:pt x="2" y="29"/>
                      <a:pt x="2" y="29"/>
                    </a:cubicBezTo>
                    <a:cubicBezTo>
                      <a:pt x="3" y="25"/>
                      <a:pt x="3" y="25"/>
                      <a:pt x="3" y="25"/>
                    </a:cubicBezTo>
                    <a:cubicBezTo>
                      <a:pt x="3" y="24"/>
                      <a:pt x="3" y="23"/>
                      <a:pt x="3" y="22"/>
                    </a:cubicBezTo>
                    <a:cubicBezTo>
                      <a:pt x="4" y="18"/>
                      <a:pt x="4" y="18"/>
                      <a:pt x="4" y="18"/>
                    </a:cubicBezTo>
                    <a:cubicBezTo>
                      <a:pt x="4" y="17"/>
                      <a:pt x="4" y="16"/>
                      <a:pt x="5" y="14"/>
                    </a:cubicBezTo>
                    <a:cubicBezTo>
                      <a:pt x="6" y="11"/>
                      <a:pt x="6" y="11"/>
                      <a:pt x="6" y="11"/>
                    </a:cubicBezTo>
                    <a:cubicBezTo>
                      <a:pt x="6" y="7"/>
                      <a:pt x="6" y="7"/>
                      <a:pt x="6" y="7"/>
                    </a:cubicBezTo>
                    <a:cubicBezTo>
                      <a:pt x="8" y="4"/>
                      <a:pt x="8" y="4"/>
                      <a:pt x="8" y="4"/>
                    </a:cubicBezTo>
                    <a:cubicBezTo>
                      <a:pt x="9" y="0"/>
                      <a:pt x="9" y="0"/>
                      <a:pt x="9"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5" name="Freeform 760">
                <a:extLst>
                  <a:ext uri="{FF2B5EF4-FFF2-40B4-BE49-F238E27FC236}">
                    <a16:creationId xmlns:a16="http://schemas.microsoft.com/office/drawing/2014/main" id="{0A7EEA52-5129-4E19-80F1-86AAEBA7505B}"/>
                  </a:ext>
                </a:extLst>
              </p:cNvPr>
              <p:cNvSpPr>
                <a:spLocks/>
              </p:cNvSpPr>
              <p:nvPr/>
            </p:nvSpPr>
            <p:spPr bwMode="auto">
              <a:xfrm>
                <a:off x="1608" y="2214"/>
                <a:ext cx="9" cy="40"/>
              </a:xfrm>
              <a:custGeom>
                <a:avLst/>
                <a:gdLst>
                  <a:gd name="T0" fmla="*/ 4 w 4"/>
                  <a:gd name="T1" fmla="*/ 0 h 17"/>
                  <a:gd name="T2" fmla="*/ 2 w 4"/>
                  <a:gd name="T3" fmla="*/ 1 h 17"/>
                  <a:gd name="T4" fmla="*/ 2 w 4"/>
                  <a:gd name="T5" fmla="*/ 3 h 17"/>
                  <a:gd name="T6" fmla="*/ 1 w 4"/>
                  <a:gd name="T7" fmla="*/ 12 h 17"/>
                  <a:gd name="T8" fmla="*/ 0 w 4"/>
                  <a:gd name="T9" fmla="*/ 17 h 17"/>
                  <a:gd name="T10" fmla="*/ 2 w 4"/>
                  <a:gd name="T11" fmla="*/ 15 h 17"/>
                  <a:gd name="T12" fmla="*/ 2 w 4"/>
                  <a:gd name="T13" fmla="*/ 13 h 17"/>
                  <a:gd name="T14" fmla="*/ 3 w 4"/>
                  <a:gd name="T15" fmla="*/ 9 h 17"/>
                  <a:gd name="T16" fmla="*/ 3 w 4"/>
                  <a:gd name="T17" fmla="*/ 5 h 17"/>
                  <a:gd name="T18" fmla="*/ 4 w 4"/>
                  <a:gd name="T19" fmla="*/ 2 h 17"/>
                  <a:gd name="T20" fmla="*/ 4 w 4"/>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7">
                    <a:moveTo>
                      <a:pt x="4" y="0"/>
                    </a:moveTo>
                    <a:cubicBezTo>
                      <a:pt x="3" y="1"/>
                      <a:pt x="3" y="1"/>
                      <a:pt x="2" y="1"/>
                    </a:cubicBezTo>
                    <a:cubicBezTo>
                      <a:pt x="2" y="2"/>
                      <a:pt x="2" y="2"/>
                      <a:pt x="2" y="3"/>
                    </a:cubicBezTo>
                    <a:cubicBezTo>
                      <a:pt x="1" y="6"/>
                      <a:pt x="1" y="9"/>
                      <a:pt x="1" y="12"/>
                    </a:cubicBezTo>
                    <a:cubicBezTo>
                      <a:pt x="0" y="13"/>
                      <a:pt x="0" y="15"/>
                      <a:pt x="0" y="17"/>
                    </a:cubicBezTo>
                    <a:cubicBezTo>
                      <a:pt x="2" y="15"/>
                      <a:pt x="2" y="15"/>
                      <a:pt x="2" y="15"/>
                    </a:cubicBezTo>
                    <a:cubicBezTo>
                      <a:pt x="2" y="13"/>
                      <a:pt x="2" y="13"/>
                      <a:pt x="2" y="13"/>
                    </a:cubicBezTo>
                    <a:cubicBezTo>
                      <a:pt x="2" y="12"/>
                      <a:pt x="3" y="10"/>
                      <a:pt x="3" y="9"/>
                    </a:cubicBezTo>
                    <a:cubicBezTo>
                      <a:pt x="3" y="5"/>
                      <a:pt x="3" y="5"/>
                      <a:pt x="3" y="5"/>
                    </a:cubicBezTo>
                    <a:cubicBezTo>
                      <a:pt x="3" y="4"/>
                      <a:pt x="4" y="3"/>
                      <a:pt x="4" y="2"/>
                    </a:cubicBezTo>
                    <a:cubicBezTo>
                      <a:pt x="4" y="0"/>
                      <a:pt x="4" y="0"/>
                      <a:pt x="4" y="0"/>
                    </a:cubicBezTo>
                  </a:path>
                </a:pathLst>
              </a:custGeom>
              <a:solidFill>
                <a:srgbClr val="ED99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6" name="Freeform 761">
                <a:extLst>
                  <a:ext uri="{FF2B5EF4-FFF2-40B4-BE49-F238E27FC236}">
                    <a16:creationId xmlns:a16="http://schemas.microsoft.com/office/drawing/2014/main" id="{0B541034-8A96-42DA-BD21-8B071C8F7337}"/>
                  </a:ext>
                </a:extLst>
              </p:cNvPr>
              <p:cNvSpPr>
                <a:spLocks/>
              </p:cNvSpPr>
              <p:nvPr/>
            </p:nvSpPr>
            <p:spPr bwMode="auto">
              <a:xfrm>
                <a:off x="1613" y="2185"/>
                <a:ext cx="11" cy="31"/>
              </a:xfrm>
              <a:custGeom>
                <a:avLst/>
                <a:gdLst>
                  <a:gd name="T0" fmla="*/ 5 w 5"/>
                  <a:gd name="T1" fmla="*/ 0 h 13"/>
                  <a:gd name="T2" fmla="*/ 5 w 5"/>
                  <a:gd name="T3" fmla="*/ 0 h 13"/>
                  <a:gd name="T4" fmla="*/ 3 w 5"/>
                  <a:gd name="T5" fmla="*/ 2 h 13"/>
                  <a:gd name="T6" fmla="*/ 2 w 5"/>
                  <a:gd name="T7" fmla="*/ 7 h 13"/>
                  <a:gd name="T8" fmla="*/ 0 w 5"/>
                  <a:gd name="T9" fmla="*/ 13 h 13"/>
                  <a:gd name="T10" fmla="*/ 2 w 5"/>
                  <a:gd name="T11" fmla="*/ 12 h 13"/>
                  <a:gd name="T12" fmla="*/ 2 w 5"/>
                  <a:gd name="T13" fmla="*/ 10 h 13"/>
                  <a:gd name="T14" fmla="*/ 3 w 5"/>
                  <a:gd name="T15" fmla="*/ 8 h 13"/>
                  <a:gd name="T16" fmla="*/ 3 w 5"/>
                  <a:gd name="T17" fmla="*/ 7 h 13"/>
                  <a:gd name="T18" fmla="*/ 4 w 5"/>
                  <a:gd name="T19" fmla="*/ 3 h 13"/>
                  <a:gd name="T20" fmla="*/ 5 w 5"/>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5" y="0"/>
                    </a:moveTo>
                    <a:cubicBezTo>
                      <a:pt x="5" y="0"/>
                      <a:pt x="5" y="0"/>
                      <a:pt x="5" y="0"/>
                    </a:cubicBezTo>
                    <a:cubicBezTo>
                      <a:pt x="4" y="1"/>
                      <a:pt x="3" y="1"/>
                      <a:pt x="3" y="2"/>
                    </a:cubicBezTo>
                    <a:cubicBezTo>
                      <a:pt x="2" y="4"/>
                      <a:pt x="2" y="5"/>
                      <a:pt x="2" y="7"/>
                    </a:cubicBezTo>
                    <a:cubicBezTo>
                      <a:pt x="1" y="9"/>
                      <a:pt x="1" y="11"/>
                      <a:pt x="0" y="13"/>
                    </a:cubicBezTo>
                    <a:cubicBezTo>
                      <a:pt x="1" y="13"/>
                      <a:pt x="1" y="13"/>
                      <a:pt x="2" y="12"/>
                    </a:cubicBezTo>
                    <a:cubicBezTo>
                      <a:pt x="2" y="10"/>
                      <a:pt x="2" y="10"/>
                      <a:pt x="2" y="10"/>
                    </a:cubicBezTo>
                    <a:cubicBezTo>
                      <a:pt x="3" y="8"/>
                      <a:pt x="3" y="8"/>
                      <a:pt x="3" y="8"/>
                    </a:cubicBezTo>
                    <a:cubicBezTo>
                      <a:pt x="3" y="7"/>
                      <a:pt x="3" y="7"/>
                      <a:pt x="3" y="7"/>
                    </a:cubicBezTo>
                    <a:cubicBezTo>
                      <a:pt x="4" y="3"/>
                      <a:pt x="4" y="3"/>
                      <a:pt x="4" y="3"/>
                    </a:cubicBezTo>
                    <a:cubicBezTo>
                      <a:pt x="5" y="0"/>
                      <a:pt x="5" y="0"/>
                      <a:pt x="5" y="0"/>
                    </a:cubicBezTo>
                  </a:path>
                </a:pathLst>
              </a:custGeom>
              <a:solidFill>
                <a:srgbClr val="ED9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7" name="Freeform 762">
                <a:extLst>
                  <a:ext uri="{FF2B5EF4-FFF2-40B4-BE49-F238E27FC236}">
                    <a16:creationId xmlns:a16="http://schemas.microsoft.com/office/drawing/2014/main" id="{5DAA98B1-00C8-4F2E-9AD1-24F9EE68B22D}"/>
                  </a:ext>
                </a:extLst>
              </p:cNvPr>
              <p:cNvSpPr>
                <a:spLocks/>
              </p:cNvSpPr>
              <p:nvPr/>
            </p:nvSpPr>
            <p:spPr bwMode="auto">
              <a:xfrm>
                <a:off x="1574" y="2226"/>
                <a:ext cx="22" cy="52"/>
              </a:xfrm>
              <a:custGeom>
                <a:avLst/>
                <a:gdLst>
                  <a:gd name="T0" fmla="*/ 9 w 9"/>
                  <a:gd name="T1" fmla="*/ 0 h 22"/>
                  <a:gd name="T2" fmla="*/ 4 w 9"/>
                  <a:gd name="T3" fmla="*/ 4 h 22"/>
                  <a:gd name="T4" fmla="*/ 4 w 9"/>
                  <a:gd name="T5" fmla="*/ 5 h 22"/>
                  <a:gd name="T6" fmla="*/ 4 w 9"/>
                  <a:gd name="T7" fmla="*/ 5 h 22"/>
                  <a:gd name="T8" fmla="*/ 4 w 9"/>
                  <a:gd name="T9" fmla="*/ 5 h 22"/>
                  <a:gd name="T10" fmla="*/ 3 w 9"/>
                  <a:gd name="T11" fmla="*/ 7 h 22"/>
                  <a:gd name="T12" fmla="*/ 2 w 9"/>
                  <a:gd name="T13" fmla="*/ 13 h 22"/>
                  <a:gd name="T14" fmla="*/ 1 w 9"/>
                  <a:gd name="T15" fmla="*/ 16 h 22"/>
                  <a:gd name="T16" fmla="*/ 1 w 9"/>
                  <a:gd name="T17" fmla="*/ 19 h 22"/>
                  <a:gd name="T18" fmla="*/ 0 w 9"/>
                  <a:gd name="T19" fmla="*/ 22 h 22"/>
                  <a:gd name="T20" fmla="*/ 0 w 9"/>
                  <a:gd name="T21" fmla="*/ 22 h 22"/>
                  <a:gd name="T22" fmla="*/ 1 w 9"/>
                  <a:gd name="T23" fmla="*/ 22 h 22"/>
                  <a:gd name="T24" fmla="*/ 5 w 9"/>
                  <a:gd name="T25" fmla="*/ 18 h 22"/>
                  <a:gd name="T26" fmla="*/ 8 w 9"/>
                  <a:gd name="T27" fmla="*/ 6 h 22"/>
                  <a:gd name="T28" fmla="*/ 9 w 9"/>
                  <a:gd name="T2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22">
                    <a:moveTo>
                      <a:pt x="9" y="0"/>
                    </a:moveTo>
                    <a:cubicBezTo>
                      <a:pt x="7" y="1"/>
                      <a:pt x="6" y="3"/>
                      <a:pt x="4" y="4"/>
                    </a:cubicBezTo>
                    <a:cubicBezTo>
                      <a:pt x="4" y="5"/>
                      <a:pt x="4" y="5"/>
                      <a:pt x="4" y="5"/>
                    </a:cubicBezTo>
                    <a:cubicBezTo>
                      <a:pt x="4" y="5"/>
                      <a:pt x="4" y="5"/>
                      <a:pt x="4" y="5"/>
                    </a:cubicBezTo>
                    <a:cubicBezTo>
                      <a:pt x="4" y="5"/>
                      <a:pt x="4" y="5"/>
                      <a:pt x="4" y="5"/>
                    </a:cubicBezTo>
                    <a:cubicBezTo>
                      <a:pt x="3" y="7"/>
                      <a:pt x="3" y="7"/>
                      <a:pt x="3" y="7"/>
                    </a:cubicBezTo>
                    <a:cubicBezTo>
                      <a:pt x="3" y="9"/>
                      <a:pt x="2" y="11"/>
                      <a:pt x="2" y="13"/>
                    </a:cubicBezTo>
                    <a:cubicBezTo>
                      <a:pt x="1" y="16"/>
                      <a:pt x="1" y="16"/>
                      <a:pt x="1" y="16"/>
                    </a:cubicBezTo>
                    <a:cubicBezTo>
                      <a:pt x="1" y="19"/>
                      <a:pt x="1" y="19"/>
                      <a:pt x="1" y="19"/>
                    </a:cubicBezTo>
                    <a:cubicBezTo>
                      <a:pt x="1" y="20"/>
                      <a:pt x="0" y="21"/>
                      <a:pt x="0" y="22"/>
                    </a:cubicBezTo>
                    <a:cubicBezTo>
                      <a:pt x="0" y="22"/>
                      <a:pt x="0" y="22"/>
                      <a:pt x="0" y="22"/>
                    </a:cubicBezTo>
                    <a:cubicBezTo>
                      <a:pt x="1" y="22"/>
                      <a:pt x="1" y="22"/>
                      <a:pt x="1" y="22"/>
                    </a:cubicBezTo>
                    <a:cubicBezTo>
                      <a:pt x="3" y="21"/>
                      <a:pt x="4" y="20"/>
                      <a:pt x="5" y="18"/>
                    </a:cubicBezTo>
                    <a:cubicBezTo>
                      <a:pt x="6" y="14"/>
                      <a:pt x="7" y="10"/>
                      <a:pt x="8" y="6"/>
                    </a:cubicBezTo>
                    <a:cubicBezTo>
                      <a:pt x="8" y="4"/>
                      <a:pt x="9" y="2"/>
                      <a:pt x="9" y="0"/>
                    </a:cubicBezTo>
                  </a:path>
                </a:pathLst>
              </a:custGeom>
              <a:solidFill>
                <a:srgbClr val="ED99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8" name="Freeform 763">
                <a:extLst>
                  <a:ext uri="{FF2B5EF4-FFF2-40B4-BE49-F238E27FC236}">
                    <a16:creationId xmlns:a16="http://schemas.microsoft.com/office/drawing/2014/main" id="{68667E78-E937-49FF-9D2A-059CAD5E12EF}"/>
                  </a:ext>
                </a:extLst>
              </p:cNvPr>
              <p:cNvSpPr>
                <a:spLocks/>
              </p:cNvSpPr>
              <p:nvPr/>
            </p:nvSpPr>
            <p:spPr bwMode="auto">
              <a:xfrm>
                <a:off x="1584" y="2209"/>
                <a:ext cx="17" cy="26"/>
              </a:xfrm>
              <a:custGeom>
                <a:avLst/>
                <a:gdLst>
                  <a:gd name="T0" fmla="*/ 7 w 7"/>
                  <a:gd name="T1" fmla="*/ 0 h 11"/>
                  <a:gd name="T2" fmla="*/ 2 w 7"/>
                  <a:gd name="T3" fmla="*/ 5 h 11"/>
                  <a:gd name="T4" fmla="*/ 1 w 7"/>
                  <a:gd name="T5" fmla="*/ 8 h 11"/>
                  <a:gd name="T6" fmla="*/ 0 w 7"/>
                  <a:gd name="T7" fmla="*/ 11 h 11"/>
                  <a:gd name="T8" fmla="*/ 0 w 7"/>
                  <a:gd name="T9" fmla="*/ 11 h 11"/>
                  <a:gd name="T10" fmla="*/ 5 w 7"/>
                  <a:gd name="T11" fmla="*/ 7 h 11"/>
                  <a:gd name="T12" fmla="*/ 7 w 7"/>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7" h="11">
                    <a:moveTo>
                      <a:pt x="7" y="0"/>
                    </a:moveTo>
                    <a:cubicBezTo>
                      <a:pt x="6" y="2"/>
                      <a:pt x="4" y="3"/>
                      <a:pt x="2" y="5"/>
                    </a:cubicBezTo>
                    <a:cubicBezTo>
                      <a:pt x="1" y="8"/>
                      <a:pt x="1" y="8"/>
                      <a:pt x="1" y="8"/>
                    </a:cubicBezTo>
                    <a:cubicBezTo>
                      <a:pt x="0" y="11"/>
                      <a:pt x="0" y="11"/>
                      <a:pt x="0" y="11"/>
                    </a:cubicBezTo>
                    <a:cubicBezTo>
                      <a:pt x="0" y="11"/>
                      <a:pt x="0" y="11"/>
                      <a:pt x="0" y="11"/>
                    </a:cubicBezTo>
                    <a:cubicBezTo>
                      <a:pt x="2" y="10"/>
                      <a:pt x="3" y="8"/>
                      <a:pt x="5" y="7"/>
                    </a:cubicBezTo>
                    <a:cubicBezTo>
                      <a:pt x="6" y="4"/>
                      <a:pt x="7" y="2"/>
                      <a:pt x="7" y="0"/>
                    </a:cubicBezTo>
                  </a:path>
                </a:pathLst>
              </a:custGeom>
              <a:solidFill>
                <a:srgbClr val="ED9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9" name="Freeform 764">
                <a:extLst>
                  <a:ext uri="{FF2B5EF4-FFF2-40B4-BE49-F238E27FC236}">
                    <a16:creationId xmlns:a16="http://schemas.microsoft.com/office/drawing/2014/main" id="{C2A060E6-2D36-41D7-90CF-4C3E167121C6}"/>
                  </a:ext>
                </a:extLst>
              </p:cNvPr>
              <p:cNvSpPr>
                <a:spLocks noEditPoints="1"/>
              </p:cNvSpPr>
              <p:nvPr/>
            </p:nvSpPr>
            <p:spPr bwMode="auto">
              <a:xfrm>
                <a:off x="1589" y="2176"/>
                <a:ext cx="38" cy="45"/>
              </a:xfrm>
              <a:custGeom>
                <a:avLst/>
                <a:gdLst>
                  <a:gd name="T0" fmla="*/ 9 w 16"/>
                  <a:gd name="T1" fmla="*/ 6 h 19"/>
                  <a:gd name="T2" fmla="*/ 6 w 16"/>
                  <a:gd name="T3" fmla="*/ 8 h 19"/>
                  <a:gd name="T4" fmla="*/ 5 w 16"/>
                  <a:gd name="T5" fmla="*/ 9 h 19"/>
                  <a:gd name="T6" fmla="*/ 4 w 16"/>
                  <a:gd name="T7" fmla="*/ 9 h 19"/>
                  <a:gd name="T8" fmla="*/ 4 w 16"/>
                  <a:gd name="T9" fmla="*/ 9 h 19"/>
                  <a:gd name="T10" fmla="*/ 4 w 16"/>
                  <a:gd name="T11" fmla="*/ 10 h 19"/>
                  <a:gd name="T12" fmla="*/ 3 w 16"/>
                  <a:gd name="T13" fmla="*/ 11 h 19"/>
                  <a:gd name="T14" fmla="*/ 1 w 16"/>
                  <a:gd name="T15" fmla="*/ 17 h 19"/>
                  <a:gd name="T16" fmla="*/ 0 w 16"/>
                  <a:gd name="T17" fmla="*/ 19 h 19"/>
                  <a:gd name="T18" fmla="*/ 5 w 16"/>
                  <a:gd name="T19" fmla="*/ 14 h 19"/>
                  <a:gd name="T20" fmla="*/ 7 w 16"/>
                  <a:gd name="T21" fmla="*/ 9 h 19"/>
                  <a:gd name="T22" fmla="*/ 9 w 16"/>
                  <a:gd name="T23" fmla="*/ 6 h 19"/>
                  <a:gd name="T24" fmla="*/ 16 w 16"/>
                  <a:gd name="T25" fmla="*/ 0 h 19"/>
                  <a:gd name="T26" fmla="*/ 14 w 16"/>
                  <a:gd name="T27" fmla="*/ 2 h 19"/>
                  <a:gd name="T28" fmla="*/ 13 w 16"/>
                  <a:gd name="T29" fmla="*/ 6 h 19"/>
                  <a:gd name="T30" fmla="*/ 15 w 16"/>
                  <a:gd name="T31" fmla="*/ 4 h 19"/>
                  <a:gd name="T32" fmla="*/ 15 w 16"/>
                  <a:gd name="T33" fmla="*/ 4 h 19"/>
                  <a:gd name="T34" fmla="*/ 16 w 16"/>
                  <a:gd name="T3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9">
                    <a:moveTo>
                      <a:pt x="9" y="6"/>
                    </a:moveTo>
                    <a:cubicBezTo>
                      <a:pt x="6" y="8"/>
                      <a:pt x="6" y="8"/>
                      <a:pt x="6" y="8"/>
                    </a:cubicBezTo>
                    <a:cubicBezTo>
                      <a:pt x="5" y="9"/>
                      <a:pt x="5" y="9"/>
                      <a:pt x="5" y="9"/>
                    </a:cubicBezTo>
                    <a:cubicBezTo>
                      <a:pt x="4" y="9"/>
                      <a:pt x="4" y="9"/>
                      <a:pt x="4" y="9"/>
                    </a:cubicBezTo>
                    <a:cubicBezTo>
                      <a:pt x="4" y="9"/>
                      <a:pt x="4" y="9"/>
                      <a:pt x="4" y="9"/>
                    </a:cubicBezTo>
                    <a:cubicBezTo>
                      <a:pt x="4" y="10"/>
                      <a:pt x="4" y="10"/>
                      <a:pt x="4" y="10"/>
                    </a:cubicBezTo>
                    <a:cubicBezTo>
                      <a:pt x="3" y="11"/>
                      <a:pt x="3" y="11"/>
                      <a:pt x="3" y="11"/>
                    </a:cubicBezTo>
                    <a:cubicBezTo>
                      <a:pt x="1" y="17"/>
                      <a:pt x="1" y="17"/>
                      <a:pt x="1" y="17"/>
                    </a:cubicBezTo>
                    <a:cubicBezTo>
                      <a:pt x="0" y="19"/>
                      <a:pt x="0" y="19"/>
                      <a:pt x="0" y="19"/>
                    </a:cubicBezTo>
                    <a:cubicBezTo>
                      <a:pt x="2" y="17"/>
                      <a:pt x="4" y="16"/>
                      <a:pt x="5" y="14"/>
                    </a:cubicBezTo>
                    <a:cubicBezTo>
                      <a:pt x="6" y="12"/>
                      <a:pt x="7" y="11"/>
                      <a:pt x="7" y="9"/>
                    </a:cubicBezTo>
                    <a:cubicBezTo>
                      <a:pt x="8" y="8"/>
                      <a:pt x="8" y="7"/>
                      <a:pt x="9" y="6"/>
                    </a:cubicBezTo>
                    <a:moveTo>
                      <a:pt x="16" y="0"/>
                    </a:moveTo>
                    <a:cubicBezTo>
                      <a:pt x="15" y="1"/>
                      <a:pt x="15" y="1"/>
                      <a:pt x="14" y="2"/>
                    </a:cubicBezTo>
                    <a:cubicBezTo>
                      <a:pt x="14" y="3"/>
                      <a:pt x="13" y="5"/>
                      <a:pt x="13" y="6"/>
                    </a:cubicBezTo>
                    <a:cubicBezTo>
                      <a:pt x="13" y="5"/>
                      <a:pt x="14" y="5"/>
                      <a:pt x="15" y="4"/>
                    </a:cubicBezTo>
                    <a:cubicBezTo>
                      <a:pt x="15" y="4"/>
                      <a:pt x="15" y="4"/>
                      <a:pt x="15" y="4"/>
                    </a:cubicBezTo>
                    <a:cubicBezTo>
                      <a:pt x="16" y="0"/>
                      <a:pt x="16" y="0"/>
                      <a:pt x="16"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0" name="Freeform 765">
                <a:extLst>
                  <a:ext uri="{FF2B5EF4-FFF2-40B4-BE49-F238E27FC236}">
                    <a16:creationId xmlns:a16="http://schemas.microsoft.com/office/drawing/2014/main" id="{47450401-6F19-4B06-BC71-E5D9041CA4D6}"/>
                  </a:ext>
                </a:extLst>
              </p:cNvPr>
              <p:cNvSpPr>
                <a:spLocks noEditPoints="1"/>
              </p:cNvSpPr>
              <p:nvPr/>
            </p:nvSpPr>
            <p:spPr bwMode="auto">
              <a:xfrm>
                <a:off x="1586" y="2180"/>
                <a:ext cx="36" cy="88"/>
              </a:xfrm>
              <a:custGeom>
                <a:avLst/>
                <a:gdLst>
                  <a:gd name="T0" fmla="*/ 14 w 15"/>
                  <a:gd name="T1" fmla="*/ 1 h 37"/>
                  <a:gd name="T2" fmla="*/ 13 w 15"/>
                  <a:gd name="T3" fmla="*/ 1 h 37"/>
                  <a:gd name="T4" fmla="*/ 10 w 15"/>
                  <a:gd name="T5" fmla="*/ 4 h 37"/>
                  <a:gd name="T6" fmla="*/ 8 w 15"/>
                  <a:gd name="T7" fmla="*/ 7 h 37"/>
                  <a:gd name="T8" fmla="*/ 6 w 15"/>
                  <a:gd name="T9" fmla="*/ 12 h 37"/>
                  <a:gd name="T10" fmla="*/ 4 w 15"/>
                  <a:gd name="T11" fmla="*/ 19 h 37"/>
                  <a:gd name="T12" fmla="*/ 3 w 15"/>
                  <a:gd name="T13" fmla="*/ 25 h 37"/>
                  <a:gd name="T14" fmla="*/ 0 w 15"/>
                  <a:gd name="T15" fmla="*/ 37 h 37"/>
                  <a:gd name="T16" fmla="*/ 5 w 15"/>
                  <a:gd name="T17" fmla="*/ 34 h 37"/>
                  <a:gd name="T18" fmla="*/ 6 w 15"/>
                  <a:gd name="T19" fmla="*/ 33 h 37"/>
                  <a:gd name="T20" fmla="*/ 6 w 15"/>
                  <a:gd name="T21" fmla="*/ 28 h 37"/>
                  <a:gd name="T22" fmla="*/ 6 w 15"/>
                  <a:gd name="T23" fmla="*/ 26 h 37"/>
                  <a:gd name="T24" fmla="*/ 6 w 15"/>
                  <a:gd name="T25" fmla="*/ 26 h 37"/>
                  <a:gd name="T26" fmla="*/ 6 w 15"/>
                  <a:gd name="T27" fmla="*/ 26 h 37"/>
                  <a:gd name="T28" fmla="*/ 6 w 15"/>
                  <a:gd name="T29" fmla="*/ 26 h 37"/>
                  <a:gd name="T30" fmla="*/ 6 w 15"/>
                  <a:gd name="T31" fmla="*/ 26 h 37"/>
                  <a:gd name="T32" fmla="*/ 6 w 15"/>
                  <a:gd name="T33" fmla="*/ 26 h 37"/>
                  <a:gd name="T34" fmla="*/ 6 w 15"/>
                  <a:gd name="T35" fmla="*/ 26 h 37"/>
                  <a:gd name="T36" fmla="*/ 7 w 15"/>
                  <a:gd name="T37" fmla="*/ 25 h 37"/>
                  <a:gd name="T38" fmla="*/ 7 w 15"/>
                  <a:gd name="T39" fmla="*/ 22 h 37"/>
                  <a:gd name="T40" fmla="*/ 8 w 15"/>
                  <a:gd name="T41" fmla="*/ 16 h 37"/>
                  <a:gd name="T42" fmla="*/ 10 w 15"/>
                  <a:gd name="T43" fmla="*/ 11 h 37"/>
                  <a:gd name="T44" fmla="*/ 11 w 15"/>
                  <a:gd name="T45" fmla="*/ 8 h 37"/>
                  <a:gd name="T46" fmla="*/ 12 w 15"/>
                  <a:gd name="T47" fmla="*/ 6 h 37"/>
                  <a:gd name="T48" fmla="*/ 14 w 15"/>
                  <a:gd name="T49" fmla="*/ 1 h 37"/>
                  <a:gd name="T50" fmla="*/ 15 w 15"/>
                  <a:gd name="T51" fmla="*/ 0 h 37"/>
                  <a:gd name="T52" fmla="*/ 14 w 15"/>
                  <a:gd name="T53" fmla="*/ 1 h 37"/>
                  <a:gd name="T54" fmla="*/ 13 w 15"/>
                  <a:gd name="T55" fmla="*/ 5 h 37"/>
                  <a:gd name="T56" fmla="*/ 11 w 15"/>
                  <a:gd name="T57" fmla="*/ 8 h 37"/>
                  <a:gd name="T58" fmla="*/ 11 w 15"/>
                  <a:gd name="T59" fmla="*/ 12 h 37"/>
                  <a:gd name="T60" fmla="*/ 10 w 15"/>
                  <a:gd name="T61" fmla="*/ 15 h 37"/>
                  <a:gd name="T62" fmla="*/ 9 w 15"/>
                  <a:gd name="T63" fmla="*/ 19 h 37"/>
                  <a:gd name="T64" fmla="*/ 8 w 15"/>
                  <a:gd name="T65" fmla="*/ 23 h 37"/>
                  <a:gd name="T66" fmla="*/ 8 w 15"/>
                  <a:gd name="T67" fmla="*/ 26 h 37"/>
                  <a:gd name="T68" fmla="*/ 7 w 15"/>
                  <a:gd name="T69" fmla="*/ 30 h 37"/>
                  <a:gd name="T70" fmla="*/ 7 w 15"/>
                  <a:gd name="T71" fmla="*/ 31 h 37"/>
                  <a:gd name="T72" fmla="*/ 7 w 15"/>
                  <a:gd name="T73" fmla="*/ 32 h 37"/>
                  <a:gd name="T74" fmla="*/ 7 w 15"/>
                  <a:gd name="T75" fmla="*/ 32 h 37"/>
                  <a:gd name="T76" fmla="*/ 8 w 15"/>
                  <a:gd name="T77" fmla="*/ 32 h 37"/>
                  <a:gd name="T78" fmla="*/ 9 w 15"/>
                  <a:gd name="T79" fmla="*/ 31 h 37"/>
                  <a:gd name="T80" fmla="*/ 10 w 15"/>
                  <a:gd name="T81" fmla="*/ 26 h 37"/>
                  <a:gd name="T82" fmla="*/ 11 w 15"/>
                  <a:gd name="T83" fmla="*/ 17 h 37"/>
                  <a:gd name="T84" fmla="*/ 11 w 15"/>
                  <a:gd name="T85" fmla="*/ 15 h 37"/>
                  <a:gd name="T86" fmla="*/ 13 w 15"/>
                  <a:gd name="T87" fmla="*/ 9 h 37"/>
                  <a:gd name="T88" fmla="*/ 14 w 15"/>
                  <a:gd name="T89" fmla="*/ 4 h 37"/>
                  <a:gd name="T90" fmla="*/ 15 w 15"/>
                  <a:gd name="T9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 h="37">
                    <a:moveTo>
                      <a:pt x="14" y="1"/>
                    </a:moveTo>
                    <a:cubicBezTo>
                      <a:pt x="13" y="1"/>
                      <a:pt x="13" y="1"/>
                      <a:pt x="13" y="1"/>
                    </a:cubicBezTo>
                    <a:cubicBezTo>
                      <a:pt x="10" y="4"/>
                      <a:pt x="10" y="4"/>
                      <a:pt x="10" y="4"/>
                    </a:cubicBezTo>
                    <a:cubicBezTo>
                      <a:pt x="9" y="5"/>
                      <a:pt x="9" y="6"/>
                      <a:pt x="8" y="7"/>
                    </a:cubicBezTo>
                    <a:cubicBezTo>
                      <a:pt x="8" y="9"/>
                      <a:pt x="7" y="10"/>
                      <a:pt x="6" y="12"/>
                    </a:cubicBezTo>
                    <a:cubicBezTo>
                      <a:pt x="6" y="14"/>
                      <a:pt x="5" y="16"/>
                      <a:pt x="4" y="19"/>
                    </a:cubicBezTo>
                    <a:cubicBezTo>
                      <a:pt x="4" y="21"/>
                      <a:pt x="3" y="23"/>
                      <a:pt x="3" y="25"/>
                    </a:cubicBezTo>
                    <a:cubicBezTo>
                      <a:pt x="2" y="29"/>
                      <a:pt x="1" y="33"/>
                      <a:pt x="0" y="37"/>
                    </a:cubicBezTo>
                    <a:cubicBezTo>
                      <a:pt x="2" y="36"/>
                      <a:pt x="4" y="35"/>
                      <a:pt x="5" y="34"/>
                    </a:cubicBezTo>
                    <a:cubicBezTo>
                      <a:pt x="6" y="33"/>
                      <a:pt x="6" y="33"/>
                      <a:pt x="6" y="33"/>
                    </a:cubicBezTo>
                    <a:cubicBezTo>
                      <a:pt x="6" y="31"/>
                      <a:pt x="6" y="29"/>
                      <a:pt x="6" y="28"/>
                    </a:cubicBezTo>
                    <a:cubicBezTo>
                      <a:pt x="6" y="26"/>
                      <a:pt x="6" y="26"/>
                      <a:pt x="6" y="26"/>
                    </a:cubicBezTo>
                    <a:cubicBezTo>
                      <a:pt x="6" y="26"/>
                      <a:pt x="6" y="26"/>
                      <a:pt x="6" y="26"/>
                    </a:cubicBezTo>
                    <a:cubicBezTo>
                      <a:pt x="6" y="26"/>
                      <a:pt x="6" y="26"/>
                      <a:pt x="6" y="26"/>
                    </a:cubicBezTo>
                    <a:cubicBezTo>
                      <a:pt x="6" y="26"/>
                      <a:pt x="6" y="26"/>
                      <a:pt x="6" y="26"/>
                    </a:cubicBezTo>
                    <a:cubicBezTo>
                      <a:pt x="6" y="26"/>
                      <a:pt x="6" y="26"/>
                      <a:pt x="6" y="26"/>
                    </a:cubicBezTo>
                    <a:cubicBezTo>
                      <a:pt x="6" y="26"/>
                      <a:pt x="6" y="26"/>
                      <a:pt x="6" y="26"/>
                    </a:cubicBezTo>
                    <a:cubicBezTo>
                      <a:pt x="6" y="26"/>
                      <a:pt x="6" y="26"/>
                      <a:pt x="6" y="26"/>
                    </a:cubicBezTo>
                    <a:cubicBezTo>
                      <a:pt x="7" y="25"/>
                      <a:pt x="7" y="25"/>
                      <a:pt x="7" y="25"/>
                    </a:cubicBezTo>
                    <a:cubicBezTo>
                      <a:pt x="7" y="22"/>
                      <a:pt x="7" y="22"/>
                      <a:pt x="7" y="22"/>
                    </a:cubicBezTo>
                    <a:cubicBezTo>
                      <a:pt x="8" y="16"/>
                      <a:pt x="8" y="16"/>
                      <a:pt x="8" y="16"/>
                    </a:cubicBezTo>
                    <a:cubicBezTo>
                      <a:pt x="10" y="11"/>
                      <a:pt x="10" y="11"/>
                      <a:pt x="10" y="11"/>
                    </a:cubicBezTo>
                    <a:cubicBezTo>
                      <a:pt x="11" y="8"/>
                      <a:pt x="11" y="8"/>
                      <a:pt x="11" y="8"/>
                    </a:cubicBezTo>
                    <a:cubicBezTo>
                      <a:pt x="12" y="6"/>
                      <a:pt x="12" y="6"/>
                      <a:pt x="12" y="6"/>
                    </a:cubicBezTo>
                    <a:cubicBezTo>
                      <a:pt x="12" y="4"/>
                      <a:pt x="13" y="2"/>
                      <a:pt x="14" y="1"/>
                    </a:cubicBezTo>
                    <a:moveTo>
                      <a:pt x="15" y="0"/>
                    </a:moveTo>
                    <a:cubicBezTo>
                      <a:pt x="15" y="0"/>
                      <a:pt x="14" y="0"/>
                      <a:pt x="14" y="1"/>
                    </a:cubicBezTo>
                    <a:cubicBezTo>
                      <a:pt x="13" y="5"/>
                      <a:pt x="13" y="5"/>
                      <a:pt x="13" y="5"/>
                    </a:cubicBezTo>
                    <a:cubicBezTo>
                      <a:pt x="11" y="8"/>
                      <a:pt x="11" y="8"/>
                      <a:pt x="11" y="8"/>
                    </a:cubicBezTo>
                    <a:cubicBezTo>
                      <a:pt x="11" y="12"/>
                      <a:pt x="11" y="12"/>
                      <a:pt x="11" y="12"/>
                    </a:cubicBezTo>
                    <a:cubicBezTo>
                      <a:pt x="10" y="15"/>
                      <a:pt x="10" y="15"/>
                      <a:pt x="10" y="15"/>
                    </a:cubicBezTo>
                    <a:cubicBezTo>
                      <a:pt x="9" y="17"/>
                      <a:pt x="9" y="18"/>
                      <a:pt x="9" y="19"/>
                    </a:cubicBezTo>
                    <a:cubicBezTo>
                      <a:pt x="8" y="23"/>
                      <a:pt x="8" y="23"/>
                      <a:pt x="8" y="23"/>
                    </a:cubicBezTo>
                    <a:cubicBezTo>
                      <a:pt x="8" y="24"/>
                      <a:pt x="8" y="25"/>
                      <a:pt x="8" y="26"/>
                    </a:cubicBezTo>
                    <a:cubicBezTo>
                      <a:pt x="7" y="30"/>
                      <a:pt x="7" y="30"/>
                      <a:pt x="7" y="30"/>
                    </a:cubicBezTo>
                    <a:cubicBezTo>
                      <a:pt x="7" y="31"/>
                      <a:pt x="7" y="31"/>
                      <a:pt x="7" y="31"/>
                    </a:cubicBezTo>
                    <a:cubicBezTo>
                      <a:pt x="7" y="32"/>
                      <a:pt x="7" y="32"/>
                      <a:pt x="7" y="32"/>
                    </a:cubicBezTo>
                    <a:cubicBezTo>
                      <a:pt x="7" y="32"/>
                      <a:pt x="7" y="32"/>
                      <a:pt x="7" y="32"/>
                    </a:cubicBezTo>
                    <a:cubicBezTo>
                      <a:pt x="7" y="32"/>
                      <a:pt x="8" y="32"/>
                      <a:pt x="8" y="32"/>
                    </a:cubicBezTo>
                    <a:cubicBezTo>
                      <a:pt x="9" y="31"/>
                      <a:pt x="9" y="31"/>
                      <a:pt x="9" y="31"/>
                    </a:cubicBezTo>
                    <a:cubicBezTo>
                      <a:pt x="9" y="29"/>
                      <a:pt x="9" y="27"/>
                      <a:pt x="10" y="26"/>
                    </a:cubicBezTo>
                    <a:cubicBezTo>
                      <a:pt x="10" y="23"/>
                      <a:pt x="10" y="20"/>
                      <a:pt x="11" y="17"/>
                    </a:cubicBezTo>
                    <a:cubicBezTo>
                      <a:pt x="11" y="16"/>
                      <a:pt x="11" y="16"/>
                      <a:pt x="11" y="15"/>
                    </a:cubicBezTo>
                    <a:cubicBezTo>
                      <a:pt x="12" y="13"/>
                      <a:pt x="12" y="11"/>
                      <a:pt x="13" y="9"/>
                    </a:cubicBezTo>
                    <a:cubicBezTo>
                      <a:pt x="13" y="7"/>
                      <a:pt x="13" y="6"/>
                      <a:pt x="14" y="4"/>
                    </a:cubicBezTo>
                    <a:cubicBezTo>
                      <a:pt x="14" y="3"/>
                      <a:pt x="15" y="1"/>
                      <a:pt x="15"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1" name="Freeform 766">
                <a:extLst>
                  <a:ext uri="{FF2B5EF4-FFF2-40B4-BE49-F238E27FC236}">
                    <a16:creationId xmlns:a16="http://schemas.microsoft.com/office/drawing/2014/main" id="{4964A9DB-054E-4048-8906-17A64E397027}"/>
                  </a:ext>
                </a:extLst>
              </p:cNvPr>
              <p:cNvSpPr>
                <a:spLocks noEditPoints="1"/>
              </p:cNvSpPr>
              <p:nvPr/>
            </p:nvSpPr>
            <p:spPr bwMode="auto">
              <a:xfrm>
                <a:off x="1822" y="2506"/>
                <a:ext cx="54" cy="50"/>
              </a:xfrm>
              <a:custGeom>
                <a:avLst/>
                <a:gdLst>
                  <a:gd name="T0" fmla="*/ 5 w 23"/>
                  <a:gd name="T1" fmla="*/ 16 h 21"/>
                  <a:gd name="T2" fmla="*/ 5 w 23"/>
                  <a:gd name="T3" fmla="*/ 16 h 21"/>
                  <a:gd name="T4" fmla="*/ 7 w 23"/>
                  <a:gd name="T5" fmla="*/ 16 h 21"/>
                  <a:gd name="T6" fmla="*/ 5 w 23"/>
                  <a:gd name="T7" fmla="*/ 16 h 21"/>
                  <a:gd name="T8" fmla="*/ 4 w 23"/>
                  <a:gd name="T9" fmla="*/ 16 h 21"/>
                  <a:gd name="T10" fmla="*/ 1 w 23"/>
                  <a:gd name="T11" fmla="*/ 16 h 21"/>
                  <a:gd name="T12" fmla="*/ 0 w 23"/>
                  <a:gd name="T13" fmla="*/ 17 h 21"/>
                  <a:gd name="T14" fmla="*/ 0 w 23"/>
                  <a:gd name="T15" fmla="*/ 18 h 21"/>
                  <a:gd name="T16" fmla="*/ 0 w 23"/>
                  <a:gd name="T17" fmla="*/ 18 h 21"/>
                  <a:gd name="T18" fmla="*/ 0 w 23"/>
                  <a:gd name="T19" fmla="*/ 20 h 21"/>
                  <a:gd name="T20" fmla="*/ 0 w 23"/>
                  <a:gd name="T21" fmla="*/ 20 h 21"/>
                  <a:gd name="T22" fmla="*/ 5 w 23"/>
                  <a:gd name="T23" fmla="*/ 19 h 21"/>
                  <a:gd name="T24" fmla="*/ 5 w 23"/>
                  <a:gd name="T25" fmla="*/ 19 h 21"/>
                  <a:gd name="T26" fmla="*/ 5 w 23"/>
                  <a:gd name="T27" fmla="*/ 19 h 21"/>
                  <a:gd name="T28" fmla="*/ 7 w 23"/>
                  <a:gd name="T29" fmla="*/ 19 h 21"/>
                  <a:gd name="T30" fmla="*/ 9 w 23"/>
                  <a:gd name="T31" fmla="*/ 19 h 21"/>
                  <a:gd name="T32" fmla="*/ 13 w 23"/>
                  <a:gd name="T33" fmla="*/ 19 h 21"/>
                  <a:gd name="T34" fmla="*/ 17 w 23"/>
                  <a:gd name="T35" fmla="*/ 21 h 21"/>
                  <a:gd name="T36" fmla="*/ 17 w 23"/>
                  <a:gd name="T37" fmla="*/ 21 h 21"/>
                  <a:gd name="T38" fmla="*/ 16 w 23"/>
                  <a:gd name="T39" fmla="*/ 20 h 21"/>
                  <a:gd name="T40" fmla="*/ 13 w 23"/>
                  <a:gd name="T41" fmla="*/ 16 h 21"/>
                  <a:gd name="T42" fmla="*/ 6 w 23"/>
                  <a:gd name="T43" fmla="*/ 0 h 21"/>
                  <a:gd name="T44" fmla="*/ 5 w 23"/>
                  <a:gd name="T45" fmla="*/ 0 h 21"/>
                  <a:gd name="T46" fmla="*/ 2 w 23"/>
                  <a:gd name="T47" fmla="*/ 8 h 21"/>
                  <a:gd name="T48" fmla="*/ 3 w 23"/>
                  <a:gd name="T49" fmla="*/ 8 h 21"/>
                  <a:gd name="T50" fmla="*/ 5 w 23"/>
                  <a:gd name="T51" fmla="*/ 8 h 21"/>
                  <a:gd name="T52" fmla="*/ 7 w 23"/>
                  <a:gd name="T53" fmla="*/ 8 h 21"/>
                  <a:gd name="T54" fmla="*/ 17 w 23"/>
                  <a:gd name="T55" fmla="*/ 10 h 21"/>
                  <a:gd name="T56" fmla="*/ 20 w 23"/>
                  <a:gd name="T57" fmla="*/ 10 h 21"/>
                  <a:gd name="T58" fmla="*/ 22 w 23"/>
                  <a:gd name="T59" fmla="*/ 10 h 21"/>
                  <a:gd name="T60" fmla="*/ 22 w 23"/>
                  <a:gd name="T61" fmla="*/ 8 h 21"/>
                  <a:gd name="T62" fmla="*/ 23 w 23"/>
                  <a:gd name="T63" fmla="*/ 6 h 21"/>
                  <a:gd name="T64" fmla="*/ 19 w 23"/>
                  <a:gd name="T65" fmla="*/ 4 h 21"/>
                  <a:gd name="T66" fmla="*/ 18 w 23"/>
                  <a:gd name="T67" fmla="*/ 3 h 21"/>
                  <a:gd name="T68" fmla="*/ 18 w 23"/>
                  <a:gd name="T69" fmla="*/ 3 h 21"/>
                  <a:gd name="T70" fmla="*/ 17 w 23"/>
                  <a:gd name="T71" fmla="*/ 3 h 21"/>
                  <a:gd name="T72" fmla="*/ 11 w 23"/>
                  <a:gd name="T73" fmla="*/ 1 h 21"/>
                  <a:gd name="T74" fmla="*/ 8 w 23"/>
                  <a:gd name="T75" fmla="*/ 1 h 21"/>
                  <a:gd name="T76" fmla="*/ 7 w 23"/>
                  <a:gd name="T77" fmla="*/ 0 h 21"/>
                  <a:gd name="T78" fmla="*/ 6 w 23"/>
                  <a:gd name="T7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 h="21">
                    <a:moveTo>
                      <a:pt x="5" y="16"/>
                    </a:moveTo>
                    <a:cubicBezTo>
                      <a:pt x="5" y="16"/>
                      <a:pt x="5" y="16"/>
                      <a:pt x="5" y="16"/>
                    </a:cubicBezTo>
                    <a:cubicBezTo>
                      <a:pt x="5" y="16"/>
                      <a:pt x="5" y="16"/>
                      <a:pt x="5" y="16"/>
                    </a:cubicBezTo>
                    <a:cubicBezTo>
                      <a:pt x="5" y="16"/>
                      <a:pt x="5" y="16"/>
                      <a:pt x="5" y="16"/>
                    </a:cubicBezTo>
                    <a:moveTo>
                      <a:pt x="8" y="16"/>
                    </a:moveTo>
                    <a:cubicBezTo>
                      <a:pt x="7" y="16"/>
                      <a:pt x="7" y="16"/>
                      <a:pt x="7" y="16"/>
                    </a:cubicBezTo>
                    <a:cubicBezTo>
                      <a:pt x="5" y="16"/>
                      <a:pt x="5" y="16"/>
                      <a:pt x="5" y="16"/>
                    </a:cubicBezTo>
                    <a:cubicBezTo>
                      <a:pt x="5" y="16"/>
                      <a:pt x="5" y="16"/>
                      <a:pt x="5" y="16"/>
                    </a:cubicBezTo>
                    <a:cubicBezTo>
                      <a:pt x="5" y="16"/>
                      <a:pt x="5" y="16"/>
                      <a:pt x="5" y="16"/>
                    </a:cubicBezTo>
                    <a:cubicBezTo>
                      <a:pt x="4" y="16"/>
                      <a:pt x="4" y="16"/>
                      <a:pt x="4" y="16"/>
                    </a:cubicBezTo>
                    <a:cubicBezTo>
                      <a:pt x="4" y="16"/>
                      <a:pt x="4" y="16"/>
                      <a:pt x="4" y="16"/>
                    </a:cubicBezTo>
                    <a:cubicBezTo>
                      <a:pt x="3" y="16"/>
                      <a:pt x="2" y="16"/>
                      <a:pt x="1" y="16"/>
                    </a:cubicBezTo>
                    <a:cubicBezTo>
                      <a:pt x="0" y="17"/>
                      <a:pt x="0" y="17"/>
                      <a:pt x="0" y="17"/>
                    </a:cubicBezTo>
                    <a:cubicBezTo>
                      <a:pt x="0" y="17"/>
                      <a:pt x="0" y="17"/>
                      <a:pt x="0" y="17"/>
                    </a:cubicBezTo>
                    <a:cubicBezTo>
                      <a:pt x="0" y="18"/>
                      <a:pt x="0" y="18"/>
                      <a:pt x="0" y="18"/>
                    </a:cubicBezTo>
                    <a:cubicBezTo>
                      <a:pt x="0" y="18"/>
                      <a:pt x="0" y="18"/>
                      <a:pt x="0" y="18"/>
                    </a:cubicBezTo>
                    <a:cubicBezTo>
                      <a:pt x="0" y="18"/>
                      <a:pt x="0" y="18"/>
                      <a:pt x="0" y="18"/>
                    </a:cubicBezTo>
                    <a:cubicBezTo>
                      <a:pt x="0" y="18"/>
                      <a:pt x="0" y="18"/>
                      <a:pt x="0" y="18"/>
                    </a:cubicBezTo>
                    <a:cubicBezTo>
                      <a:pt x="0" y="19"/>
                      <a:pt x="0" y="19"/>
                      <a:pt x="0" y="19"/>
                    </a:cubicBezTo>
                    <a:cubicBezTo>
                      <a:pt x="0" y="20"/>
                      <a:pt x="0" y="20"/>
                      <a:pt x="0" y="20"/>
                    </a:cubicBezTo>
                    <a:cubicBezTo>
                      <a:pt x="0" y="20"/>
                      <a:pt x="0" y="20"/>
                      <a:pt x="0" y="20"/>
                    </a:cubicBezTo>
                    <a:cubicBezTo>
                      <a:pt x="0" y="20"/>
                      <a:pt x="0" y="20"/>
                      <a:pt x="0" y="20"/>
                    </a:cubicBezTo>
                    <a:cubicBezTo>
                      <a:pt x="3" y="20"/>
                      <a:pt x="3" y="20"/>
                      <a:pt x="3" y="20"/>
                    </a:cubicBezTo>
                    <a:cubicBezTo>
                      <a:pt x="5" y="19"/>
                      <a:pt x="5" y="19"/>
                      <a:pt x="5" y="19"/>
                    </a:cubicBezTo>
                    <a:cubicBezTo>
                      <a:pt x="5" y="19"/>
                      <a:pt x="5" y="19"/>
                      <a:pt x="5" y="19"/>
                    </a:cubicBezTo>
                    <a:cubicBezTo>
                      <a:pt x="5" y="19"/>
                      <a:pt x="5" y="19"/>
                      <a:pt x="5" y="19"/>
                    </a:cubicBezTo>
                    <a:cubicBezTo>
                      <a:pt x="5" y="19"/>
                      <a:pt x="5" y="19"/>
                      <a:pt x="5" y="19"/>
                    </a:cubicBezTo>
                    <a:cubicBezTo>
                      <a:pt x="5" y="19"/>
                      <a:pt x="5" y="19"/>
                      <a:pt x="5" y="19"/>
                    </a:cubicBezTo>
                    <a:cubicBezTo>
                      <a:pt x="6" y="19"/>
                      <a:pt x="6" y="19"/>
                      <a:pt x="6" y="19"/>
                    </a:cubicBezTo>
                    <a:cubicBezTo>
                      <a:pt x="7" y="19"/>
                      <a:pt x="7" y="19"/>
                      <a:pt x="7" y="19"/>
                    </a:cubicBezTo>
                    <a:cubicBezTo>
                      <a:pt x="9" y="19"/>
                      <a:pt x="9" y="19"/>
                      <a:pt x="9" y="19"/>
                    </a:cubicBezTo>
                    <a:cubicBezTo>
                      <a:pt x="9" y="19"/>
                      <a:pt x="9" y="19"/>
                      <a:pt x="9" y="19"/>
                    </a:cubicBezTo>
                    <a:cubicBezTo>
                      <a:pt x="9" y="19"/>
                      <a:pt x="10" y="19"/>
                      <a:pt x="11" y="19"/>
                    </a:cubicBezTo>
                    <a:cubicBezTo>
                      <a:pt x="11" y="19"/>
                      <a:pt x="12" y="19"/>
                      <a:pt x="13" y="19"/>
                    </a:cubicBezTo>
                    <a:cubicBezTo>
                      <a:pt x="13" y="19"/>
                      <a:pt x="14" y="20"/>
                      <a:pt x="15" y="20"/>
                    </a:cubicBezTo>
                    <a:cubicBezTo>
                      <a:pt x="17" y="21"/>
                      <a:pt x="17" y="21"/>
                      <a:pt x="17" y="21"/>
                    </a:cubicBezTo>
                    <a:cubicBezTo>
                      <a:pt x="17" y="21"/>
                      <a:pt x="17" y="21"/>
                      <a:pt x="17" y="21"/>
                    </a:cubicBezTo>
                    <a:cubicBezTo>
                      <a:pt x="17" y="21"/>
                      <a:pt x="17" y="21"/>
                      <a:pt x="17" y="21"/>
                    </a:cubicBezTo>
                    <a:cubicBezTo>
                      <a:pt x="17" y="20"/>
                      <a:pt x="17" y="20"/>
                      <a:pt x="17" y="20"/>
                    </a:cubicBezTo>
                    <a:cubicBezTo>
                      <a:pt x="16" y="20"/>
                      <a:pt x="16" y="20"/>
                      <a:pt x="16" y="20"/>
                    </a:cubicBezTo>
                    <a:cubicBezTo>
                      <a:pt x="15" y="19"/>
                      <a:pt x="14" y="18"/>
                      <a:pt x="14" y="17"/>
                    </a:cubicBezTo>
                    <a:cubicBezTo>
                      <a:pt x="14" y="16"/>
                      <a:pt x="13" y="16"/>
                      <a:pt x="13" y="16"/>
                    </a:cubicBezTo>
                    <a:cubicBezTo>
                      <a:pt x="11" y="16"/>
                      <a:pt x="9" y="16"/>
                      <a:pt x="8" y="16"/>
                    </a:cubicBezTo>
                    <a:moveTo>
                      <a:pt x="6" y="0"/>
                    </a:moveTo>
                    <a:cubicBezTo>
                      <a:pt x="6" y="0"/>
                      <a:pt x="6" y="0"/>
                      <a:pt x="6" y="0"/>
                    </a:cubicBezTo>
                    <a:cubicBezTo>
                      <a:pt x="5" y="0"/>
                      <a:pt x="5" y="0"/>
                      <a:pt x="5" y="0"/>
                    </a:cubicBezTo>
                    <a:cubicBezTo>
                      <a:pt x="4" y="4"/>
                      <a:pt x="4" y="4"/>
                      <a:pt x="4" y="4"/>
                    </a:cubicBezTo>
                    <a:cubicBezTo>
                      <a:pt x="3" y="6"/>
                      <a:pt x="3" y="7"/>
                      <a:pt x="2" y="8"/>
                    </a:cubicBezTo>
                    <a:cubicBezTo>
                      <a:pt x="2" y="8"/>
                      <a:pt x="2" y="8"/>
                      <a:pt x="2" y="8"/>
                    </a:cubicBezTo>
                    <a:cubicBezTo>
                      <a:pt x="2" y="8"/>
                      <a:pt x="3" y="8"/>
                      <a:pt x="3" y="8"/>
                    </a:cubicBezTo>
                    <a:cubicBezTo>
                      <a:pt x="4" y="8"/>
                      <a:pt x="4" y="8"/>
                      <a:pt x="4" y="8"/>
                    </a:cubicBezTo>
                    <a:cubicBezTo>
                      <a:pt x="5" y="8"/>
                      <a:pt x="5" y="8"/>
                      <a:pt x="5" y="8"/>
                    </a:cubicBezTo>
                    <a:cubicBezTo>
                      <a:pt x="7" y="8"/>
                      <a:pt x="7" y="8"/>
                      <a:pt x="7" y="8"/>
                    </a:cubicBezTo>
                    <a:cubicBezTo>
                      <a:pt x="7" y="8"/>
                      <a:pt x="7" y="8"/>
                      <a:pt x="7" y="8"/>
                    </a:cubicBezTo>
                    <a:cubicBezTo>
                      <a:pt x="10" y="8"/>
                      <a:pt x="12" y="9"/>
                      <a:pt x="15" y="9"/>
                    </a:cubicBezTo>
                    <a:cubicBezTo>
                      <a:pt x="16" y="10"/>
                      <a:pt x="16" y="10"/>
                      <a:pt x="17" y="10"/>
                    </a:cubicBezTo>
                    <a:cubicBezTo>
                      <a:pt x="18" y="10"/>
                      <a:pt x="19" y="10"/>
                      <a:pt x="19" y="10"/>
                    </a:cubicBezTo>
                    <a:cubicBezTo>
                      <a:pt x="20" y="10"/>
                      <a:pt x="20" y="10"/>
                      <a:pt x="20" y="10"/>
                    </a:cubicBezTo>
                    <a:cubicBezTo>
                      <a:pt x="22" y="10"/>
                      <a:pt x="22" y="10"/>
                      <a:pt x="22" y="10"/>
                    </a:cubicBezTo>
                    <a:cubicBezTo>
                      <a:pt x="22" y="10"/>
                      <a:pt x="22" y="10"/>
                      <a:pt x="22" y="10"/>
                    </a:cubicBezTo>
                    <a:cubicBezTo>
                      <a:pt x="22" y="9"/>
                      <a:pt x="22" y="9"/>
                      <a:pt x="22" y="9"/>
                    </a:cubicBezTo>
                    <a:cubicBezTo>
                      <a:pt x="22" y="8"/>
                      <a:pt x="22" y="8"/>
                      <a:pt x="22" y="8"/>
                    </a:cubicBezTo>
                    <a:cubicBezTo>
                      <a:pt x="23" y="6"/>
                      <a:pt x="23" y="6"/>
                      <a:pt x="23" y="6"/>
                    </a:cubicBezTo>
                    <a:cubicBezTo>
                      <a:pt x="23" y="6"/>
                      <a:pt x="23" y="6"/>
                      <a:pt x="23" y="6"/>
                    </a:cubicBezTo>
                    <a:cubicBezTo>
                      <a:pt x="21" y="5"/>
                      <a:pt x="21" y="5"/>
                      <a:pt x="21" y="5"/>
                    </a:cubicBezTo>
                    <a:cubicBezTo>
                      <a:pt x="20" y="4"/>
                      <a:pt x="20" y="4"/>
                      <a:pt x="19" y="4"/>
                    </a:cubicBezTo>
                    <a:cubicBezTo>
                      <a:pt x="18" y="3"/>
                      <a:pt x="18" y="3"/>
                      <a:pt x="18" y="3"/>
                    </a:cubicBez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3"/>
                      <a:pt x="17" y="3"/>
                      <a:pt x="17" y="3"/>
                    </a:cubicBezTo>
                    <a:cubicBezTo>
                      <a:pt x="15" y="2"/>
                      <a:pt x="13" y="1"/>
                      <a:pt x="11" y="1"/>
                    </a:cubicBezTo>
                    <a:cubicBezTo>
                      <a:pt x="9" y="1"/>
                      <a:pt x="9" y="1"/>
                      <a:pt x="9" y="1"/>
                    </a:cubicBezTo>
                    <a:cubicBezTo>
                      <a:pt x="8" y="1"/>
                      <a:pt x="8" y="1"/>
                      <a:pt x="8" y="1"/>
                    </a:cubicBezTo>
                    <a:cubicBezTo>
                      <a:pt x="8" y="0"/>
                      <a:pt x="8" y="0"/>
                      <a:pt x="8" y="0"/>
                    </a:cubicBezTo>
                    <a:cubicBezTo>
                      <a:pt x="7" y="0"/>
                      <a:pt x="7" y="0"/>
                      <a:pt x="7" y="0"/>
                    </a:cubicBezTo>
                    <a:cubicBezTo>
                      <a:pt x="7" y="0"/>
                      <a:pt x="7" y="0"/>
                      <a:pt x="7" y="0"/>
                    </a:cubicBezTo>
                    <a:cubicBezTo>
                      <a:pt x="6" y="0"/>
                      <a:pt x="6" y="0"/>
                      <a:pt x="6"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2" name="Freeform 767">
                <a:extLst>
                  <a:ext uri="{FF2B5EF4-FFF2-40B4-BE49-F238E27FC236}">
                    <a16:creationId xmlns:a16="http://schemas.microsoft.com/office/drawing/2014/main" id="{3C91D33A-8231-4FA8-9CF9-16FF7392C525}"/>
                  </a:ext>
                </a:extLst>
              </p:cNvPr>
              <p:cNvSpPr>
                <a:spLocks/>
              </p:cNvSpPr>
              <p:nvPr/>
            </p:nvSpPr>
            <p:spPr bwMode="auto">
              <a:xfrm>
                <a:off x="1824" y="2525"/>
                <a:ext cx="38" cy="21"/>
              </a:xfrm>
              <a:custGeom>
                <a:avLst/>
                <a:gdLst>
                  <a:gd name="T0" fmla="*/ 6 w 16"/>
                  <a:gd name="T1" fmla="*/ 0 h 9"/>
                  <a:gd name="T2" fmla="*/ 6 w 16"/>
                  <a:gd name="T3" fmla="*/ 0 h 9"/>
                  <a:gd name="T4" fmla="*/ 4 w 16"/>
                  <a:gd name="T5" fmla="*/ 0 h 9"/>
                  <a:gd name="T6" fmla="*/ 3 w 16"/>
                  <a:gd name="T7" fmla="*/ 0 h 9"/>
                  <a:gd name="T8" fmla="*/ 2 w 16"/>
                  <a:gd name="T9" fmla="*/ 0 h 9"/>
                  <a:gd name="T10" fmla="*/ 1 w 16"/>
                  <a:gd name="T11" fmla="*/ 0 h 9"/>
                  <a:gd name="T12" fmla="*/ 0 w 16"/>
                  <a:gd name="T13" fmla="*/ 5 h 9"/>
                  <a:gd name="T14" fmla="*/ 0 w 16"/>
                  <a:gd name="T15" fmla="*/ 8 h 9"/>
                  <a:gd name="T16" fmla="*/ 3 w 16"/>
                  <a:gd name="T17" fmla="*/ 8 h 9"/>
                  <a:gd name="T18" fmla="*/ 3 w 16"/>
                  <a:gd name="T19" fmla="*/ 8 h 9"/>
                  <a:gd name="T20" fmla="*/ 4 w 16"/>
                  <a:gd name="T21" fmla="*/ 8 h 9"/>
                  <a:gd name="T22" fmla="*/ 4 w 16"/>
                  <a:gd name="T23" fmla="*/ 8 h 9"/>
                  <a:gd name="T24" fmla="*/ 4 w 16"/>
                  <a:gd name="T25" fmla="*/ 8 h 9"/>
                  <a:gd name="T26" fmla="*/ 6 w 16"/>
                  <a:gd name="T27" fmla="*/ 8 h 9"/>
                  <a:gd name="T28" fmla="*/ 7 w 16"/>
                  <a:gd name="T29" fmla="*/ 8 h 9"/>
                  <a:gd name="T30" fmla="*/ 12 w 16"/>
                  <a:gd name="T31" fmla="*/ 8 h 9"/>
                  <a:gd name="T32" fmla="*/ 13 w 16"/>
                  <a:gd name="T33" fmla="*/ 9 h 9"/>
                  <a:gd name="T34" fmla="*/ 14 w 16"/>
                  <a:gd name="T35" fmla="*/ 4 h 9"/>
                  <a:gd name="T36" fmla="*/ 16 w 16"/>
                  <a:gd name="T37" fmla="*/ 2 h 9"/>
                  <a:gd name="T38" fmla="*/ 14 w 16"/>
                  <a:gd name="T39" fmla="*/ 1 h 9"/>
                  <a:gd name="T40" fmla="*/ 6 w 16"/>
                  <a:gd name="T4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9">
                    <a:moveTo>
                      <a:pt x="6" y="0"/>
                    </a:moveTo>
                    <a:cubicBezTo>
                      <a:pt x="6" y="0"/>
                      <a:pt x="6" y="0"/>
                      <a:pt x="6" y="0"/>
                    </a:cubicBezTo>
                    <a:cubicBezTo>
                      <a:pt x="4" y="0"/>
                      <a:pt x="4" y="0"/>
                      <a:pt x="4" y="0"/>
                    </a:cubicBezTo>
                    <a:cubicBezTo>
                      <a:pt x="3" y="0"/>
                      <a:pt x="3" y="0"/>
                      <a:pt x="3" y="0"/>
                    </a:cubicBezTo>
                    <a:cubicBezTo>
                      <a:pt x="2" y="0"/>
                      <a:pt x="2" y="0"/>
                      <a:pt x="2" y="0"/>
                    </a:cubicBezTo>
                    <a:cubicBezTo>
                      <a:pt x="2" y="0"/>
                      <a:pt x="1" y="0"/>
                      <a:pt x="1" y="0"/>
                    </a:cubicBezTo>
                    <a:cubicBezTo>
                      <a:pt x="0" y="5"/>
                      <a:pt x="0" y="5"/>
                      <a:pt x="0" y="5"/>
                    </a:cubicBezTo>
                    <a:cubicBezTo>
                      <a:pt x="0" y="8"/>
                      <a:pt x="0" y="8"/>
                      <a:pt x="0" y="8"/>
                    </a:cubicBezTo>
                    <a:cubicBezTo>
                      <a:pt x="1" y="8"/>
                      <a:pt x="2" y="8"/>
                      <a:pt x="3" y="8"/>
                    </a:cubicBezTo>
                    <a:cubicBezTo>
                      <a:pt x="3" y="8"/>
                      <a:pt x="3" y="8"/>
                      <a:pt x="3" y="8"/>
                    </a:cubicBezTo>
                    <a:cubicBezTo>
                      <a:pt x="4" y="8"/>
                      <a:pt x="4" y="8"/>
                      <a:pt x="4" y="8"/>
                    </a:cubicBezTo>
                    <a:cubicBezTo>
                      <a:pt x="4" y="8"/>
                      <a:pt x="4" y="8"/>
                      <a:pt x="4" y="8"/>
                    </a:cubicBezTo>
                    <a:cubicBezTo>
                      <a:pt x="4" y="8"/>
                      <a:pt x="4" y="8"/>
                      <a:pt x="4" y="8"/>
                    </a:cubicBezTo>
                    <a:cubicBezTo>
                      <a:pt x="6" y="8"/>
                      <a:pt x="6" y="8"/>
                      <a:pt x="6" y="8"/>
                    </a:cubicBezTo>
                    <a:cubicBezTo>
                      <a:pt x="6" y="8"/>
                      <a:pt x="6" y="8"/>
                      <a:pt x="7" y="8"/>
                    </a:cubicBezTo>
                    <a:cubicBezTo>
                      <a:pt x="8" y="8"/>
                      <a:pt x="10" y="8"/>
                      <a:pt x="12" y="8"/>
                    </a:cubicBezTo>
                    <a:cubicBezTo>
                      <a:pt x="12" y="8"/>
                      <a:pt x="13" y="8"/>
                      <a:pt x="13" y="9"/>
                    </a:cubicBezTo>
                    <a:cubicBezTo>
                      <a:pt x="13" y="7"/>
                      <a:pt x="13" y="5"/>
                      <a:pt x="14" y="4"/>
                    </a:cubicBezTo>
                    <a:cubicBezTo>
                      <a:pt x="15" y="3"/>
                      <a:pt x="15" y="3"/>
                      <a:pt x="16" y="2"/>
                    </a:cubicBezTo>
                    <a:cubicBezTo>
                      <a:pt x="15" y="2"/>
                      <a:pt x="15" y="2"/>
                      <a:pt x="14" y="1"/>
                    </a:cubicBezTo>
                    <a:cubicBezTo>
                      <a:pt x="11" y="1"/>
                      <a:pt x="9" y="0"/>
                      <a:pt x="6"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3" name="Freeform 768">
                <a:extLst>
                  <a:ext uri="{FF2B5EF4-FFF2-40B4-BE49-F238E27FC236}">
                    <a16:creationId xmlns:a16="http://schemas.microsoft.com/office/drawing/2014/main" id="{A1A449F4-6FE4-4D71-84B6-7E669826E2FA}"/>
                  </a:ext>
                </a:extLst>
              </p:cNvPr>
              <p:cNvSpPr>
                <a:spLocks/>
              </p:cNvSpPr>
              <p:nvPr/>
            </p:nvSpPr>
            <p:spPr bwMode="auto">
              <a:xfrm>
                <a:off x="1834" y="25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4" name="Freeform 769">
                <a:extLst>
                  <a:ext uri="{FF2B5EF4-FFF2-40B4-BE49-F238E27FC236}">
                    <a16:creationId xmlns:a16="http://schemas.microsoft.com/office/drawing/2014/main" id="{DBF04DD9-BB3C-45DF-8254-288EC208B7E1}"/>
                  </a:ext>
                </a:extLst>
              </p:cNvPr>
              <p:cNvSpPr>
                <a:spLocks noEditPoints="1"/>
              </p:cNvSpPr>
              <p:nvPr/>
            </p:nvSpPr>
            <p:spPr bwMode="auto">
              <a:xfrm>
                <a:off x="1855" y="2527"/>
                <a:ext cx="93" cy="31"/>
              </a:xfrm>
              <a:custGeom>
                <a:avLst/>
                <a:gdLst>
                  <a:gd name="T0" fmla="*/ 0 w 39"/>
                  <a:gd name="T1" fmla="*/ 8 h 13"/>
                  <a:gd name="T2" fmla="*/ 2 w 39"/>
                  <a:gd name="T3" fmla="*/ 11 h 13"/>
                  <a:gd name="T4" fmla="*/ 3 w 39"/>
                  <a:gd name="T5" fmla="*/ 11 h 13"/>
                  <a:gd name="T6" fmla="*/ 3 w 39"/>
                  <a:gd name="T7" fmla="*/ 12 h 13"/>
                  <a:gd name="T8" fmla="*/ 3 w 39"/>
                  <a:gd name="T9" fmla="*/ 12 h 13"/>
                  <a:gd name="T10" fmla="*/ 3 w 39"/>
                  <a:gd name="T11" fmla="*/ 12 h 13"/>
                  <a:gd name="T12" fmla="*/ 4 w 39"/>
                  <a:gd name="T13" fmla="*/ 12 h 13"/>
                  <a:gd name="T14" fmla="*/ 4 w 39"/>
                  <a:gd name="T15" fmla="*/ 13 h 13"/>
                  <a:gd name="T16" fmla="*/ 5 w 39"/>
                  <a:gd name="T17" fmla="*/ 13 h 13"/>
                  <a:gd name="T18" fmla="*/ 5 w 39"/>
                  <a:gd name="T19" fmla="*/ 12 h 13"/>
                  <a:gd name="T20" fmla="*/ 5 w 39"/>
                  <a:gd name="T21" fmla="*/ 10 h 13"/>
                  <a:gd name="T22" fmla="*/ 4 w 39"/>
                  <a:gd name="T23" fmla="*/ 9 h 13"/>
                  <a:gd name="T24" fmla="*/ 1 w 39"/>
                  <a:gd name="T25" fmla="*/ 8 h 13"/>
                  <a:gd name="T26" fmla="*/ 0 w 39"/>
                  <a:gd name="T27" fmla="*/ 8 h 13"/>
                  <a:gd name="T28" fmla="*/ 8 w 39"/>
                  <a:gd name="T29" fmla="*/ 1 h 13"/>
                  <a:gd name="T30" fmla="*/ 8 w 39"/>
                  <a:gd name="T31" fmla="*/ 1 h 13"/>
                  <a:gd name="T32" fmla="*/ 6 w 39"/>
                  <a:gd name="T33" fmla="*/ 1 h 13"/>
                  <a:gd name="T34" fmla="*/ 5 w 39"/>
                  <a:gd name="T35" fmla="*/ 1 h 13"/>
                  <a:gd name="T36" fmla="*/ 3 w 39"/>
                  <a:gd name="T37" fmla="*/ 1 h 13"/>
                  <a:gd name="T38" fmla="*/ 7 w 39"/>
                  <a:gd name="T39" fmla="*/ 3 h 13"/>
                  <a:gd name="T40" fmla="*/ 8 w 39"/>
                  <a:gd name="T41" fmla="*/ 1 h 13"/>
                  <a:gd name="T42" fmla="*/ 8 w 39"/>
                  <a:gd name="T43" fmla="*/ 1 h 13"/>
                  <a:gd name="T44" fmla="*/ 25 w 39"/>
                  <a:gd name="T45" fmla="*/ 0 h 13"/>
                  <a:gd name="T46" fmla="*/ 25 w 39"/>
                  <a:gd name="T47" fmla="*/ 0 h 13"/>
                  <a:gd name="T48" fmla="*/ 25 w 39"/>
                  <a:gd name="T49" fmla="*/ 0 h 13"/>
                  <a:gd name="T50" fmla="*/ 28 w 39"/>
                  <a:gd name="T51" fmla="*/ 1 h 13"/>
                  <a:gd name="T52" fmla="*/ 36 w 39"/>
                  <a:gd name="T53" fmla="*/ 4 h 13"/>
                  <a:gd name="T54" fmla="*/ 37 w 39"/>
                  <a:gd name="T55" fmla="*/ 4 h 13"/>
                  <a:gd name="T56" fmla="*/ 37 w 39"/>
                  <a:gd name="T57" fmla="*/ 5 h 13"/>
                  <a:gd name="T58" fmla="*/ 37 w 39"/>
                  <a:gd name="T59" fmla="*/ 5 h 13"/>
                  <a:gd name="T60" fmla="*/ 37 w 39"/>
                  <a:gd name="T61" fmla="*/ 5 h 13"/>
                  <a:gd name="T62" fmla="*/ 38 w 39"/>
                  <a:gd name="T63" fmla="*/ 5 h 13"/>
                  <a:gd name="T64" fmla="*/ 39 w 39"/>
                  <a:gd name="T65" fmla="*/ 5 h 13"/>
                  <a:gd name="T66" fmla="*/ 39 w 39"/>
                  <a:gd name="T67" fmla="*/ 5 h 13"/>
                  <a:gd name="T68" fmla="*/ 39 w 39"/>
                  <a:gd name="T69" fmla="*/ 5 h 13"/>
                  <a:gd name="T70" fmla="*/ 38 w 39"/>
                  <a:gd name="T71" fmla="*/ 4 h 13"/>
                  <a:gd name="T72" fmla="*/ 38 w 39"/>
                  <a:gd name="T73" fmla="*/ 4 h 13"/>
                  <a:gd name="T74" fmla="*/ 38 w 39"/>
                  <a:gd name="T75" fmla="*/ 4 h 13"/>
                  <a:gd name="T76" fmla="*/ 38 w 39"/>
                  <a:gd name="T77" fmla="*/ 4 h 13"/>
                  <a:gd name="T78" fmla="*/ 38 w 39"/>
                  <a:gd name="T79" fmla="*/ 4 h 13"/>
                  <a:gd name="T80" fmla="*/ 37 w 39"/>
                  <a:gd name="T81" fmla="*/ 4 h 13"/>
                  <a:gd name="T82" fmla="*/ 36 w 39"/>
                  <a:gd name="T83" fmla="*/ 3 h 13"/>
                  <a:gd name="T84" fmla="*/ 34 w 39"/>
                  <a:gd name="T85" fmla="*/ 2 h 13"/>
                  <a:gd name="T86" fmla="*/ 33 w 39"/>
                  <a:gd name="T87" fmla="*/ 1 h 13"/>
                  <a:gd name="T88" fmla="*/ 32 w 39"/>
                  <a:gd name="T89" fmla="*/ 1 h 13"/>
                  <a:gd name="T90" fmla="*/ 32 w 39"/>
                  <a:gd name="T91" fmla="*/ 1 h 13"/>
                  <a:gd name="T92" fmla="*/ 30 w 39"/>
                  <a:gd name="T93" fmla="*/ 0 h 13"/>
                  <a:gd name="T94" fmla="*/ 28 w 39"/>
                  <a:gd name="T95" fmla="*/ 0 h 13"/>
                  <a:gd name="T96" fmla="*/ 27 w 39"/>
                  <a:gd name="T97" fmla="*/ 0 h 13"/>
                  <a:gd name="T98" fmla="*/ 26 w 39"/>
                  <a:gd name="T99" fmla="*/ 0 h 13"/>
                  <a:gd name="T100" fmla="*/ 26 w 39"/>
                  <a:gd name="T101" fmla="*/ 0 h 13"/>
                  <a:gd name="T102" fmla="*/ 25 w 39"/>
                  <a:gd name="T10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 h="13">
                    <a:moveTo>
                      <a:pt x="0" y="8"/>
                    </a:moveTo>
                    <a:cubicBezTo>
                      <a:pt x="0" y="9"/>
                      <a:pt x="1" y="10"/>
                      <a:pt x="2" y="11"/>
                    </a:cubicBezTo>
                    <a:cubicBezTo>
                      <a:pt x="3" y="11"/>
                      <a:pt x="3" y="11"/>
                      <a:pt x="3" y="11"/>
                    </a:cubicBezTo>
                    <a:cubicBezTo>
                      <a:pt x="3" y="12"/>
                      <a:pt x="3" y="12"/>
                      <a:pt x="3" y="12"/>
                    </a:cubicBezTo>
                    <a:cubicBezTo>
                      <a:pt x="3" y="12"/>
                      <a:pt x="3" y="12"/>
                      <a:pt x="3" y="12"/>
                    </a:cubicBezTo>
                    <a:cubicBezTo>
                      <a:pt x="3" y="12"/>
                      <a:pt x="3" y="12"/>
                      <a:pt x="3" y="12"/>
                    </a:cubicBezTo>
                    <a:cubicBezTo>
                      <a:pt x="4" y="12"/>
                      <a:pt x="4" y="12"/>
                      <a:pt x="4" y="12"/>
                    </a:cubicBezTo>
                    <a:cubicBezTo>
                      <a:pt x="4" y="13"/>
                      <a:pt x="4" y="13"/>
                      <a:pt x="4" y="13"/>
                    </a:cubicBezTo>
                    <a:cubicBezTo>
                      <a:pt x="5" y="13"/>
                      <a:pt x="5" y="13"/>
                      <a:pt x="5" y="13"/>
                    </a:cubicBezTo>
                    <a:cubicBezTo>
                      <a:pt x="5" y="13"/>
                      <a:pt x="5" y="13"/>
                      <a:pt x="5" y="12"/>
                    </a:cubicBezTo>
                    <a:cubicBezTo>
                      <a:pt x="5" y="10"/>
                      <a:pt x="5" y="10"/>
                      <a:pt x="5" y="10"/>
                    </a:cubicBezTo>
                    <a:cubicBezTo>
                      <a:pt x="5" y="10"/>
                      <a:pt x="5" y="10"/>
                      <a:pt x="4" y="9"/>
                    </a:cubicBezTo>
                    <a:cubicBezTo>
                      <a:pt x="3" y="9"/>
                      <a:pt x="2" y="8"/>
                      <a:pt x="1" y="8"/>
                    </a:cubicBezTo>
                    <a:cubicBezTo>
                      <a:pt x="1" y="8"/>
                      <a:pt x="0" y="8"/>
                      <a:pt x="0" y="8"/>
                    </a:cubicBezTo>
                    <a:moveTo>
                      <a:pt x="8" y="1"/>
                    </a:moveTo>
                    <a:cubicBezTo>
                      <a:pt x="8" y="1"/>
                      <a:pt x="8" y="1"/>
                      <a:pt x="8" y="1"/>
                    </a:cubicBezTo>
                    <a:cubicBezTo>
                      <a:pt x="6" y="1"/>
                      <a:pt x="6" y="1"/>
                      <a:pt x="6" y="1"/>
                    </a:cubicBezTo>
                    <a:cubicBezTo>
                      <a:pt x="5" y="1"/>
                      <a:pt x="5" y="1"/>
                      <a:pt x="5" y="1"/>
                    </a:cubicBezTo>
                    <a:cubicBezTo>
                      <a:pt x="5" y="1"/>
                      <a:pt x="4" y="1"/>
                      <a:pt x="3" y="1"/>
                    </a:cubicBezTo>
                    <a:cubicBezTo>
                      <a:pt x="5" y="2"/>
                      <a:pt x="6" y="3"/>
                      <a:pt x="7" y="3"/>
                    </a:cubicBezTo>
                    <a:cubicBezTo>
                      <a:pt x="8" y="1"/>
                      <a:pt x="8" y="1"/>
                      <a:pt x="8" y="1"/>
                    </a:cubicBezTo>
                    <a:cubicBezTo>
                      <a:pt x="8" y="1"/>
                      <a:pt x="8" y="1"/>
                      <a:pt x="8" y="1"/>
                    </a:cubicBezTo>
                    <a:moveTo>
                      <a:pt x="25" y="0"/>
                    </a:moveTo>
                    <a:cubicBezTo>
                      <a:pt x="25" y="0"/>
                      <a:pt x="25" y="0"/>
                      <a:pt x="25" y="0"/>
                    </a:cubicBezTo>
                    <a:cubicBezTo>
                      <a:pt x="25" y="0"/>
                      <a:pt x="25" y="0"/>
                      <a:pt x="25" y="0"/>
                    </a:cubicBezTo>
                    <a:cubicBezTo>
                      <a:pt x="28" y="1"/>
                      <a:pt x="28" y="1"/>
                      <a:pt x="28" y="1"/>
                    </a:cubicBezTo>
                    <a:cubicBezTo>
                      <a:pt x="36" y="4"/>
                      <a:pt x="36" y="4"/>
                      <a:pt x="36" y="4"/>
                    </a:cubicBezTo>
                    <a:cubicBezTo>
                      <a:pt x="37" y="4"/>
                      <a:pt x="37" y="4"/>
                      <a:pt x="37" y="4"/>
                    </a:cubicBezTo>
                    <a:cubicBezTo>
                      <a:pt x="37" y="5"/>
                      <a:pt x="37" y="5"/>
                      <a:pt x="37" y="5"/>
                    </a:cubicBezTo>
                    <a:cubicBezTo>
                      <a:pt x="37" y="5"/>
                      <a:pt x="37" y="5"/>
                      <a:pt x="37" y="5"/>
                    </a:cubicBezTo>
                    <a:cubicBezTo>
                      <a:pt x="37" y="5"/>
                      <a:pt x="37" y="5"/>
                      <a:pt x="37" y="5"/>
                    </a:cubicBezTo>
                    <a:cubicBezTo>
                      <a:pt x="38" y="5"/>
                      <a:pt x="38" y="5"/>
                      <a:pt x="38" y="5"/>
                    </a:cubicBezTo>
                    <a:cubicBezTo>
                      <a:pt x="39" y="5"/>
                      <a:pt x="39" y="5"/>
                      <a:pt x="39" y="5"/>
                    </a:cubicBezTo>
                    <a:cubicBezTo>
                      <a:pt x="39" y="5"/>
                      <a:pt x="39" y="5"/>
                      <a:pt x="39" y="5"/>
                    </a:cubicBezTo>
                    <a:cubicBezTo>
                      <a:pt x="39" y="5"/>
                      <a:pt x="39" y="5"/>
                      <a:pt x="39" y="5"/>
                    </a:cubicBezTo>
                    <a:cubicBezTo>
                      <a:pt x="38" y="4"/>
                      <a:pt x="38" y="4"/>
                      <a:pt x="38" y="4"/>
                    </a:cubicBezTo>
                    <a:cubicBezTo>
                      <a:pt x="38" y="4"/>
                      <a:pt x="38" y="4"/>
                      <a:pt x="38" y="4"/>
                    </a:cubicBezTo>
                    <a:cubicBezTo>
                      <a:pt x="38" y="4"/>
                      <a:pt x="38" y="4"/>
                      <a:pt x="38" y="4"/>
                    </a:cubicBezTo>
                    <a:cubicBezTo>
                      <a:pt x="38" y="4"/>
                      <a:pt x="38" y="4"/>
                      <a:pt x="38" y="4"/>
                    </a:cubicBezTo>
                    <a:cubicBezTo>
                      <a:pt x="38" y="4"/>
                      <a:pt x="38" y="4"/>
                      <a:pt x="38" y="4"/>
                    </a:cubicBezTo>
                    <a:cubicBezTo>
                      <a:pt x="37" y="4"/>
                      <a:pt x="37" y="4"/>
                      <a:pt x="37" y="4"/>
                    </a:cubicBezTo>
                    <a:cubicBezTo>
                      <a:pt x="36" y="3"/>
                      <a:pt x="36" y="3"/>
                      <a:pt x="36" y="3"/>
                    </a:cubicBezTo>
                    <a:cubicBezTo>
                      <a:pt x="34" y="2"/>
                      <a:pt x="34" y="2"/>
                      <a:pt x="34" y="2"/>
                    </a:cubicBezTo>
                    <a:cubicBezTo>
                      <a:pt x="34" y="2"/>
                      <a:pt x="33" y="1"/>
                      <a:pt x="33" y="1"/>
                    </a:cubicBezTo>
                    <a:cubicBezTo>
                      <a:pt x="32" y="1"/>
                      <a:pt x="32" y="1"/>
                      <a:pt x="32" y="1"/>
                    </a:cubicBezTo>
                    <a:cubicBezTo>
                      <a:pt x="32" y="1"/>
                      <a:pt x="32" y="1"/>
                      <a:pt x="32" y="1"/>
                    </a:cubicBezTo>
                    <a:cubicBezTo>
                      <a:pt x="30" y="0"/>
                      <a:pt x="30" y="0"/>
                      <a:pt x="30" y="0"/>
                    </a:cubicBezTo>
                    <a:cubicBezTo>
                      <a:pt x="29" y="0"/>
                      <a:pt x="29" y="0"/>
                      <a:pt x="28" y="0"/>
                    </a:cubicBezTo>
                    <a:cubicBezTo>
                      <a:pt x="28" y="0"/>
                      <a:pt x="27" y="0"/>
                      <a:pt x="27" y="0"/>
                    </a:cubicBezTo>
                    <a:cubicBezTo>
                      <a:pt x="26" y="0"/>
                      <a:pt x="26" y="0"/>
                      <a:pt x="26" y="0"/>
                    </a:cubicBezTo>
                    <a:cubicBezTo>
                      <a:pt x="26" y="0"/>
                      <a:pt x="26" y="0"/>
                      <a:pt x="26" y="0"/>
                    </a:cubicBezTo>
                    <a:cubicBezTo>
                      <a:pt x="25" y="0"/>
                      <a:pt x="25" y="0"/>
                      <a:pt x="25"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5" name="Freeform 770">
                <a:extLst>
                  <a:ext uri="{FF2B5EF4-FFF2-40B4-BE49-F238E27FC236}">
                    <a16:creationId xmlns:a16="http://schemas.microsoft.com/office/drawing/2014/main" id="{C0EDA7BF-A51D-4BA6-8875-3A6E153C4032}"/>
                  </a:ext>
                </a:extLst>
              </p:cNvPr>
              <p:cNvSpPr>
                <a:spLocks/>
              </p:cNvSpPr>
              <p:nvPr/>
            </p:nvSpPr>
            <p:spPr bwMode="auto">
              <a:xfrm>
                <a:off x="1855" y="2530"/>
                <a:ext cx="17" cy="21"/>
              </a:xfrm>
              <a:custGeom>
                <a:avLst/>
                <a:gdLst>
                  <a:gd name="T0" fmla="*/ 3 w 7"/>
                  <a:gd name="T1" fmla="*/ 0 h 9"/>
                  <a:gd name="T2" fmla="*/ 1 w 7"/>
                  <a:gd name="T3" fmla="*/ 2 h 9"/>
                  <a:gd name="T4" fmla="*/ 0 w 7"/>
                  <a:gd name="T5" fmla="*/ 7 h 9"/>
                  <a:gd name="T6" fmla="*/ 1 w 7"/>
                  <a:gd name="T7" fmla="*/ 7 h 9"/>
                  <a:gd name="T8" fmla="*/ 4 w 7"/>
                  <a:gd name="T9" fmla="*/ 8 h 9"/>
                  <a:gd name="T10" fmla="*/ 5 w 7"/>
                  <a:gd name="T11" fmla="*/ 9 h 9"/>
                  <a:gd name="T12" fmla="*/ 6 w 7"/>
                  <a:gd name="T13" fmla="*/ 8 h 9"/>
                  <a:gd name="T14" fmla="*/ 6 w 7"/>
                  <a:gd name="T15" fmla="*/ 6 h 9"/>
                  <a:gd name="T16" fmla="*/ 6 w 7"/>
                  <a:gd name="T17" fmla="*/ 6 h 9"/>
                  <a:gd name="T18" fmla="*/ 6 w 7"/>
                  <a:gd name="T19" fmla="*/ 6 h 9"/>
                  <a:gd name="T20" fmla="*/ 7 w 7"/>
                  <a:gd name="T21" fmla="*/ 4 h 9"/>
                  <a:gd name="T22" fmla="*/ 7 w 7"/>
                  <a:gd name="T23" fmla="*/ 2 h 9"/>
                  <a:gd name="T24" fmla="*/ 3 w 7"/>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9">
                    <a:moveTo>
                      <a:pt x="3" y="0"/>
                    </a:moveTo>
                    <a:cubicBezTo>
                      <a:pt x="2" y="1"/>
                      <a:pt x="2" y="1"/>
                      <a:pt x="1" y="2"/>
                    </a:cubicBezTo>
                    <a:cubicBezTo>
                      <a:pt x="0" y="3"/>
                      <a:pt x="0" y="5"/>
                      <a:pt x="0" y="7"/>
                    </a:cubicBezTo>
                    <a:cubicBezTo>
                      <a:pt x="0" y="7"/>
                      <a:pt x="1" y="7"/>
                      <a:pt x="1" y="7"/>
                    </a:cubicBezTo>
                    <a:cubicBezTo>
                      <a:pt x="2" y="7"/>
                      <a:pt x="3" y="8"/>
                      <a:pt x="4" y="8"/>
                    </a:cubicBezTo>
                    <a:cubicBezTo>
                      <a:pt x="5" y="9"/>
                      <a:pt x="5" y="9"/>
                      <a:pt x="5" y="9"/>
                    </a:cubicBezTo>
                    <a:cubicBezTo>
                      <a:pt x="6" y="8"/>
                      <a:pt x="6" y="8"/>
                      <a:pt x="6" y="8"/>
                    </a:cubicBezTo>
                    <a:cubicBezTo>
                      <a:pt x="6" y="7"/>
                      <a:pt x="6" y="7"/>
                      <a:pt x="6" y="6"/>
                    </a:cubicBezTo>
                    <a:cubicBezTo>
                      <a:pt x="6" y="6"/>
                      <a:pt x="6" y="6"/>
                      <a:pt x="6" y="6"/>
                    </a:cubicBezTo>
                    <a:cubicBezTo>
                      <a:pt x="6" y="6"/>
                      <a:pt x="6" y="6"/>
                      <a:pt x="6" y="6"/>
                    </a:cubicBezTo>
                    <a:cubicBezTo>
                      <a:pt x="7" y="4"/>
                      <a:pt x="7" y="4"/>
                      <a:pt x="7" y="4"/>
                    </a:cubicBezTo>
                    <a:cubicBezTo>
                      <a:pt x="7" y="2"/>
                      <a:pt x="7" y="2"/>
                      <a:pt x="7" y="2"/>
                    </a:cubicBezTo>
                    <a:cubicBezTo>
                      <a:pt x="6" y="2"/>
                      <a:pt x="5" y="1"/>
                      <a:pt x="3"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6" name="Oval 771">
                <a:extLst>
                  <a:ext uri="{FF2B5EF4-FFF2-40B4-BE49-F238E27FC236}">
                    <a16:creationId xmlns:a16="http://schemas.microsoft.com/office/drawing/2014/main" id="{E1FECD1D-1F3C-453A-9DA5-3CF8E47D3DAD}"/>
                  </a:ext>
                </a:extLst>
              </p:cNvPr>
              <p:cNvSpPr>
                <a:spLocks noChangeArrowheads="1"/>
              </p:cNvSpPr>
              <p:nvPr/>
            </p:nvSpPr>
            <p:spPr bwMode="auto">
              <a:xfrm>
                <a:off x="1869" y="2544"/>
                <a:ext cx="1" cy="1"/>
              </a:xfrm>
              <a:prstGeom prst="ellipse">
                <a:avLst/>
              </a:pr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7" name="Freeform 772">
                <a:extLst>
                  <a:ext uri="{FF2B5EF4-FFF2-40B4-BE49-F238E27FC236}">
                    <a16:creationId xmlns:a16="http://schemas.microsoft.com/office/drawing/2014/main" id="{A4FABAD0-84EC-4760-B8C5-594BC6582CC7}"/>
                  </a:ext>
                </a:extLst>
              </p:cNvPr>
              <p:cNvSpPr>
                <a:spLocks/>
              </p:cNvSpPr>
              <p:nvPr/>
            </p:nvSpPr>
            <p:spPr bwMode="auto">
              <a:xfrm>
                <a:off x="1762" y="2335"/>
                <a:ext cx="60" cy="43"/>
              </a:xfrm>
              <a:custGeom>
                <a:avLst/>
                <a:gdLst>
                  <a:gd name="T0" fmla="*/ 23 w 25"/>
                  <a:gd name="T1" fmla="*/ 0 h 18"/>
                  <a:gd name="T2" fmla="*/ 20 w 25"/>
                  <a:gd name="T3" fmla="*/ 3 h 18"/>
                  <a:gd name="T4" fmla="*/ 11 w 25"/>
                  <a:gd name="T5" fmla="*/ 9 h 18"/>
                  <a:gd name="T6" fmla="*/ 2 w 25"/>
                  <a:gd name="T7" fmla="*/ 15 h 18"/>
                  <a:gd name="T8" fmla="*/ 0 w 25"/>
                  <a:gd name="T9" fmla="*/ 16 h 18"/>
                  <a:gd name="T10" fmla="*/ 2 w 25"/>
                  <a:gd name="T11" fmla="*/ 18 h 18"/>
                  <a:gd name="T12" fmla="*/ 6 w 25"/>
                  <a:gd name="T13" fmla="*/ 15 h 18"/>
                  <a:gd name="T14" fmla="*/ 23 w 25"/>
                  <a:gd name="T15" fmla="*/ 3 h 18"/>
                  <a:gd name="T16" fmla="*/ 25 w 25"/>
                  <a:gd name="T17" fmla="*/ 2 h 18"/>
                  <a:gd name="T18" fmla="*/ 23 w 25"/>
                  <a:gd name="T19" fmla="*/ 1 h 18"/>
                  <a:gd name="T20" fmla="*/ 23 w 25"/>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18">
                    <a:moveTo>
                      <a:pt x="23" y="0"/>
                    </a:moveTo>
                    <a:cubicBezTo>
                      <a:pt x="22" y="1"/>
                      <a:pt x="21" y="2"/>
                      <a:pt x="20" y="3"/>
                    </a:cubicBezTo>
                    <a:cubicBezTo>
                      <a:pt x="11" y="9"/>
                      <a:pt x="11" y="9"/>
                      <a:pt x="11" y="9"/>
                    </a:cubicBezTo>
                    <a:cubicBezTo>
                      <a:pt x="8" y="11"/>
                      <a:pt x="5" y="13"/>
                      <a:pt x="2" y="15"/>
                    </a:cubicBezTo>
                    <a:cubicBezTo>
                      <a:pt x="1" y="16"/>
                      <a:pt x="1" y="16"/>
                      <a:pt x="0" y="16"/>
                    </a:cubicBezTo>
                    <a:cubicBezTo>
                      <a:pt x="0" y="17"/>
                      <a:pt x="1" y="17"/>
                      <a:pt x="2" y="18"/>
                    </a:cubicBezTo>
                    <a:cubicBezTo>
                      <a:pt x="3" y="17"/>
                      <a:pt x="4" y="16"/>
                      <a:pt x="6" y="15"/>
                    </a:cubicBezTo>
                    <a:cubicBezTo>
                      <a:pt x="11" y="11"/>
                      <a:pt x="17" y="7"/>
                      <a:pt x="23" y="3"/>
                    </a:cubicBezTo>
                    <a:cubicBezTo>
                      <a:pt x="24" y="3"/>
                      <a:pt x="24" y="3"/>
                      <a:pt x="25" y="2"/>
                    </a:cubicBezTo>
                    <a:cubicBezTo>
                      <a:pt x="24" y="2"/>
                      <a:pt x="23" y="2"/>
                      <a:pt x="23" y="1"/>
                    </a:cubicBezTo>
                    <a:cubicBezTo>
                      <a:pt x="23" y="0"/>
                      <a:pt x="23" y="0"/>
                      <a:pt x="23" y="0"/>
                    </a:cubicBezTo>
                  </a:path>
                </a:pathLst>
              </a:custGeom>
              <a:solidFill>
                <a:srgbClr val="ED84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8" name="Freeform 773">
                <a:extLst>
                  <a:ext uri="{FF2B5EF4-FFF2-40B4-BE49-F238E27FC236}">
                    <a16:creationId xmlns:a16="http://schemas.microsoft.com/office/drawing/2014/main" id="{D6CC2F10-FA8C-4555-9A44-885818455587}"/>
                  </a:ext>
                </a:extLst>
              </p:cNvPr>
              <p:cNvSpPr>
                <a:spLocks/>
              </p:cNvSpPr>
              <p:nvPr/>
            </p:nvSpPr>
            <p:spPr bwMode="auto">
              <a:xfrm>
                <a:off x="1838" y="2351"/>
                <a:ext cx="19" cy="15"/>
              </a:xfrm>
              <a:custGeom>
                <a:avLst/>
                <a:gdLst>
                  <a:gd name="T0" fmla="*/ 3 w 8"/>
                  <a:gd name="T1" fmla="*/ 0 h 6"/>
                  <a:gd name="T2" fmla="*/ 0 w 8"/>
                  <a:gd name="T3" fmla="*/ 6 h 6"/>
                  <a:gd name="T4" fmla="*/ 7 w 8"/>
                  <a:gd name="T5" fmla="*/ 2 h 6"/>
                  <a:gd name="T6" fmla="*/ 8 w 8"/>
                  <a:gd name="T7" fmla="*/ 2 h 6"/>
                  <a:gd name="T8" fmla="*/ 7 w 8"/>
                  <a:gd name="T9" fmla="*/ 1 h 6"/>
                  <a:gd name="T10" fmla="*/ 4 w 8"/>
                  <a:gd name="T11" fmla="*/ 0 h 6"/>
                  <a:gd name="T12" fmla="*/ 3 w 8"/>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8" h="6">
                    <a:moveTo>
                      <a:pt x="3" y="0"/>
                    </a:moveTo>
                    <a:cubicBezTo>
                      <a:pt x="2" y="2"/>
                      <a:pt x="1" y="4"/>
                      <a:pt x="0" y="6"/>
                    </a:cubicBezTo>
                    <a:cubicBezTo>
                      <a:pt x="7" y="2"/>
                      <a:pt x="7" y="2"/>
                      <a:pt x="7" y="2"/>
                    </a:cubicBezTo>
                    <a:cubicBezTo>
                      <a:pt x="8" y="2"/>
                      <a:pt x="8" y="2"/>
                      <a:pt x="8" y="2"/>
                    </a:cubicBezTo>
                    <a:cubicBezTo>
                      <a:pt x="8" y="2"/>
                      <a:pt x="8" y="2"/>
                      <a:pt x="7" y="1"/>
                    </a:cubicBezTo>
                    <a:cubicBezTo>
                      <a:pt x="4" y="0"/>
                      <a:pt x="4" y="0"/>
                      <a:pt x="4" y="0"/>
                    </a:cubicBezTo>
                    <a:cubicBezTo>
                      <a:pt x="3" y="0"/>
                      <a:pt x="3" y="0"/>
                      <a:pt x="3"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9" name="Freeform 774">
                <a:extLst>
                  <a:ext uri="{FF2B5EF4-FFF2-40B4-BE49-F238E27FC236}">
                    <a16:creationId xmlns:a16="http://schemas.microsoft.com/office/drawing/2014/main" id="{953DAAC1-2BE1-4DE4-9128-27D46C8623CD}"/>
                  </a:ext>
                </a:extLst>
              </p:cNvPr>
              <p:cNvSpPr>
                <a:spLocks/>
              </p:cNvSpPr>
              <p:nvPr/>
            </p:nvSpPr>
            <p:spPr bwMode="auto">
              <a:xfrm>
                <a:off x="1786" y="2349"/>
                <a:ext cx="60" cy="43"/>
              </a:xfrm>
              <a:custGeom>
                <a:avLst/>
                <a:gdLst>
                  <a:gd name="T0" fmla="*/ 22 w 25"/>
                  <a:gd name="T1" fmla="*/ 0 h 18"/>
                  <a:gd name="T2" fmla="*/ 19 w 25"/>
                  <a:gd name="T3" fmla="*/ 2 h 18"/>
                  <a:gd name="T4" fmla="*/ 7 w 25"/>
                  <a:gd name="T5" fmla="*/ 13 h 18"/>
                  <a:gd name="T6" fmla="*/ 0 w 25"/>
                  <a:gd name="T7" fmla="*/ 17 h 18"/>
                  <a:gd name="T8" fmla="*/ 1 w 25"/>
                  <a:gd name="T9" fmla="*/ 18 h 18"/>
                  <a:gd name="T10" fmla="*/ 2 w 25"/>
                  <a:gd name="T11" fmla="*/ 18 h 18"/>
                  <a:gd name="T12" fmla="*/ 2 w 25"/>
                  <a:gd name="T13" fmla="*/ 18 h 18"/>
                  <a:gd name="T14" fmla="*/ 11 w 25"/>
                  <a:gd name="T15" fmla="*/ 13 h 18"/>
                  <a:gd name="T16" fmla="*/ 20 w 25"/>
                  <a:gd name="T17" fmla="*/ 8 h 18"/>
                  <a:gd name="T18" fmla="*/ 22 w 25"/>
                  <a:gd name="T19" fmla="*/ 7 h 18"/>
                  <a:gd name="T20" fmla="*/ 25 w 25"/>
                  <a:gd name="T21" fmla="*/ 1 h 18"/>
                  <a:gd name="T22" fmla="*/ 23 w 25"/>
                  <a:gd name="T23" fmla="*/ 0 h 18"/>
                  <a:gd name="T24" fmla="*/ 22 w 25"/>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8">
                    <a:moveTo>
                      <a:pt x="22" y="0"/>
                    </a:moveTo>
                    <a:cubicBezTo>
                      <a:pt x="21" y="1"/>
                      <a:pt x="20" y="1"/>
                      <a:pt x="19" y="2"/>
                    </a:cubicBezTo>
                    <a:cubicBezTo>
                      <a:pt x="16" y="6"/>
                      <a:pt x="12" y="10"/>
                      <a:pt x="7" y="13"/>
                    </a:cubicBezTo>
                    <a:cubicBezTo>
                      <a:pt x="5" y="15"/>
                      <a:pt x="2" y="16"/>
                      <a:pt x="0" y="17"/>
                    </a:cubicBezTo>
                    <a:cubicBezTo>
                      <a:pt x="1" y="18"/>
                      <a:pt x="1" y="18"/>
                      <a:pt x="1" y="18"/>
                    </a:cubicBezTo>
                    <a:cubicBezTo>
                      <a:pt x="2" y="18"/>
                      <a:pt x="2" y="18"/>
                      <a:pt x="2" y="18"/>
                    </a:cubicBezTo>
                    <a:cubicBezTo>
                      <a:pt x="2" y="18"/>
                      <a:pt x="2" y="18"/>
                      <a:pt x="2" y="18"/>
                    </a:cubicBezTo>
                    <a:cubicBezTo>
                      <a:pt x="11" y="13"/>
                      <a:pt x="11" y="13"/>
                      <a:pt x="11" y="13"/>
                    </a:cubicBezTo>
                    <a:cubicBezTo>
                      <a:pt x="20" y="8"/>
                      <a:pt x="20" y="8"/>
                      <a:pt x="20" y="8"/>
                    </a:cubicBezTo>
                    <a:cubicBezTo>
                      <a:pt x="22" y="7"/>
                      <a:pt x="22" y="7"/>
                      <a:pt x="22" y="7"/>
                    </a:cubicBezTo>
                    <a:cubicBezTo>
                      <a:pt x="23" y="5"/>
                      <a:pt x="24" y="3"/>
                      <a:pt x="25" y="1"/>
                    </a:cubicBezTo>
                    <a:cubicBezTo>
                      <a:pt x="24" y="1"/>
                      <a:pt x="24" y="1"/>
                      <a:pt x="23" y="0"/>
                    </a:cubicBezTo>
                    <a:cubicBezTo>
                      <a:pt x="23" y="0"/>
                      <a:pt x="22" y="0"/>
                      <a:pt x="22" y="0"/>
                    </a:cubicBezTo>
                  </a:path>
                </a:pathLst>
              </a:custGeom>
              <a:solidFill>
                <a:srgbClr val="D24E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0" name="Freeform 775">
                <a:extLst>
                  <a:ext uri="{FF2B5EF4-FFF2-40B4-BE49-F238E27FC236}">
                    <a16:creationId xmlns:a16="http://schemas.microsoft.com/office/drawing/2014/main" id="{46FEC332-7A7B-4595-88CA-78DD62C70773}"/>
                  </a:ext>
                </a:extLst>
              </p:cNvPr>
              <p:cNvSpPr>
                <a:spLocks/>
              </p:cNvSpPr>
              <p:nvPr/>
            </p:nvSpPr>
            <p:spPr bwMode="auto">
              <a:xfrm>
                <a:off x="1803" y="2354"/>
                <a:ext cx="28" cy="26"/>
              </a:xfrm>
              <a:custGeom>
                <a:avLst/>
                <a:gdLst>
                  <a:gd name="T0" fmla="*/ 12 w 12"/>
                  <a:gd name="T1" fmla="*/ 0 h 11"/>
                  <a:gd name="T2" fmla="*/ 10 w 12"/>
                  <a:gd name="T3" fmla="*/ 1 h 11"/>
                  <a:gd name="T4" fmla="*/ 9 w 12"/>
                  <a:gd name="T5" fmla="*/ 1 h 11"/>
                  <a:gd name="T6" fmla="*/ 6 w 12"/>
                  <a:gd name="T7" fmla="*/ 6 h 11"/>
                  <a:gd name="T8" fmla="*/ 0 w 12"/>
                  <a:gd name="T9" fmla="*/ 11 h 11"/>
                  <a:gd name="T10" fmla="*/ 12 w 12"/>
                  <a:gd name="T11" fmla="*/ 0 h 11"/>
                </a:gdLst>
                <a:ahLst/>
                <a:cxnLst>
                  <a:cxn ang="0">
                    <a:pos x="T0" y="T1"/>
                  </a:cxn>
                  <a:cxn ang="0">
                    <a:pos x="T2" y="T3"/>
                  </a:cxn>
                  <a:cxn ang="0">
                    <a:pos x="T4" y="T5"/>
                  </a:cxn>
                  <a:cxn ang="0">
                    <a:pos x="T6" y="T7"/>
                  </a:cxn>
                  <a:cxn ang="0">
                    <a:pos x="T8" y="T9"/>
                  </a:cxn>
                  <a:cxn ang="0">
                    <a:pos x="T10" y="T11"/>
                  </a:cxn>
                </a:cxnLst>
                <a:rect l="0" t="0" r="r" b="b"/>
                <a:pathLst>
                  <a:path w="12" h="11">
                    <a:moveTo>
                      <a:pt x="12" y="0"/>
                    </a:moveTo>
                    <a:cubicBezTo>
                      <a:pt x="11" y="0"/>
                      <a:pt x="10" y="0"/>
                      <a:pt x="10" y="1"/>
                    </a:cubicBezTo>
                    <a:cubicBezTo>
                      <a:pt x="10" y="1"/>
                      <a:pt x="9" y="1"/>
                      <a:pt x="9" y="1"/>
                    </a:cubicBezTo>
                    <a:cubicBezTo>
                      <a:pt x="8" y="3"/>
                      <a:pt x="7" y="4"/>
                      <a:pt x="6" y="6"/>
                    </a:cubicBezTo>
                    <a:cubicBezTo>
                      <a:pt x="4" y="8"/>
                      <a:pt x="2" y="10"/>
                      <a:pt x="0" y="11"/>
                    </a:cubicBezTo>
                    <a:cubicBezTo>
                      <a:pt x="5" y="8"/>
                      <a:pt x="9" y="4"/>
                      <a:pt x="12" y="0"/>
                    </a:cubicBezTo>
                  </a:path>
                </a:pathLst>
              </a:custGeom>
              <a:solidFill>
                <a:srgbClr val="D77B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1" name="Freeform 776">
                <a:extLst>
                  <a:ext uri="{FF2B5EF4-FFF2-40B4-BE49-F238E27FC236}">
                    <a16:creationId xmlns:a16="http://schemas.microsoft.com/office/drawing/2014/main" id="{BDD80CF0-236F-4920-B1A7-BF6FA2A75F70}"/>
                  </a:ext>
                </a:extLst>
              </p:cNvPr>
              <p:cNvSpPr>
                <a:spLocks/>
              </p:cNvSpPr>
              <p:nvPr/>
            </p:nvSpPr>
            <p:spPr bwMode="auto">
              <a:xfrm>
                <a:off x="1781" y="2356"/>
                <a:ext cx="43" cy="34"/>
              </a:xfrm>
              <a:custGeom>
                <a:avLst/>
                <a:gdLst>
                  <a:gd name="T0" fmla="*/ 18 w 18"/>
                  <a:gd name="T1" fmla="*/ 0 h 14"/>
                  <a:gd name="T2" fmla="*/ 18 w 18"/>
                  <a:gd name="T3" fmla="*/ 0 h 14"/>
                  <a:gd name="T4" fmla="*/ 5 w 18"/>
                  <a:gd name="T5" fmla="*/ 11 h 14"/>
                  <a:gd name="T6" fmla="*/ 0 w 18"/>
                  <a:gd name="T7" fmla="*/ 13 h 14"/>
                  <a:gd name="T8" fmla="*/ 2 w 18"/>
                  <a:gd name="T9" fmla="*/ 14 h 14"/>
                  <a:gd name="T10" fmla="*/ 2 w 18"/>
                  <a:gd name="T11" fmla="*/ 14 h 14"/>
                  <a:gd name="T12" fmla="*/ 9 w 18"/>
                  <a:gd name="T13" fmla="*/ 10 h 14"/>
                  <a:gd name="T14" fmla="*/ 15 w 18"/>
                  <a:gd name="T15" fmla="*/ 5 h 14"/>
                  <a:gd name="T16" fmla="*/ 18 w 18"/>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8" y="0"/>
                    </a:moveTo>
                    <a:cubicBezTo>
                      <a:pt x="18" y="0"/>
                      <a:pt x="18" y="0"/>
                      <a:pt x="18" y="0"/>
                    </a:cubicBezTo>
                    <a:cubicBezTo>
                      <a:pt x="15" y="4"/>
                      <a:pt x="11" y="8"/>
                      <a:pt x="5" y="11"/>
                    </a:cubicBezTo>
                    <a:cubicBezTo>
                      <a:pt x="4" y="12"/>
                      <a:pt x="2" y="12"/>
                      <a:pt x="0" y="13"/>
                    </a:cubicBezTo>
                    <a:cubicBezTo>
                      <a:pt x="1" y="13"/>
                      <a:pt x="1" y="14"/>
                      <a:pt x="2" y="14"/>
                    </a:cubicBezTo>
                    <a:cubicBezTo>
                      <a:pt x="2" y="14"/>
                      <a:pt x="2" y="14"/>
                      <a:pt x="2" y="14"/>
                    </a:cubicBezTo>
                    <a:cubicBezTo>
                      <a:pt x="4" y="13"/>
                      <a:pt x="7" y="12"/>
                      <a:pt x="9" y="10"/>
                    </a:cubicBezTo>
                    <a:cubicBezTo>
                      <a:pt x="11" y="9"/>
                      <a:pt x="13" y="7"/>
                      <a:pt x="15" y="5"/>
                    </a:cubicBezTo>
                    <a:cubicBezTo>
                      <a:pt x="16" y="3"/>
                      <a:pt x="17" y="2"/>
                      <a:pt x="18" y="0"/>
                    </a:cubicBezTo>
                  </a:path>
                </a:pathLst>
              </a:custGeom>
              <a:solidFill>
                <a:srgbClr val="D77B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2" name="Freeform 777">
                <a:extLst>
                  <a:ext uri="{FF2B5EF4-FFF2-40B4-BE49-F238E27FC236}">
                    <a16:creationId xmlns:a16="http://schemas.microsoft.com/office/drawing/2014/main" id="{EE12D126-B7CB-4580-AC19-7D0BE4035A91}"/>
                  </a:ext>
                </a:extLst>
              </p:cNvPr>
              <p:cNvSpPr>
                <a:spLocks/>
              </p:cNvSpPr>
              <p:nvPr/>
            </p:nvSpPr>
            <p:spPr bwMode="auto">
              <a:xfrm>
                <a:off x="1779" y="2373"/>
                <a:ext cx="19" cy="12"/>
              </a:xfrm>
              <a:custGeom>
                <a:avLst/>
                <a:gdLst>
                  <a:gd name="T0" fmla="*/ 8 w 8"/>
                  <a:gd name="T1" fmla="*/ 0 h 5"/>
                  <a:gd name="T2" fmla="*/ 2 w 8"/>
                  <a:gd name="T3" fmla="*/ 4 h 5"/>
                  <a:gd name="T4" fmla="*/ 0 w 8"/>
                  <a:gd name="T5" fmla="*/ 5 h 5"/>
                  <a:gd name="T6" fmla="*/ 8 w 8"/>
                  <a:gd name="T7" fmla="*/ 0 h 5"/>
                </a:gdLst>
                <a:ahLst/>
                <a:cxnLst>
                  <a:cxn ang="0">
                    <a:pos x="T0" y="T1"/>
                  </a:cxn>
                  <a:cxn ang="0">
                    <a:pos x="T2" y="T3"/>
                  </a:cxn>
                  <a:cxn ang="0">
                    <a:pos x="T4" y="T5"/>
                  </a:cxn>
                  <a:cxn ang="0">
                    <a:pos x="T6" y="T7"/>
                  </a:cxn>
                </a:cxnLst>
                <a:rect l="0" t="0" r="r" b="b"/>
                <a:pathLst>
                  <a:path w="8" h="5">
                    <a:moveTo>
                      <a:pt x="8" y="0"/>
                    </a:moveTo>
                    <a:cubicBezTo>
                      <a:pt x="6" y="1"/>
                      <a:pt x="4" y="3"/>
                      <a:pt x="2" y="4"/>
                    </a:cubicBezTo>
                    <a:cubicBezTo>
                      <a:pt x="1" y="4"/>
                      <a:pt x="1" y="4"/>
                      <a:pt x="0" y="5"/>
                    </a:cubicBezTo>
                    <a:cubicBezTo>
                      <a:pt x="3" y="3"/>
                      <a:pt x="6" y="2"/>
                      <a:pt x="8" y="0"/>
                    </a:cubicBezTo>
                  </a:path>
                </a:pathLst>
              </a:custGeom>
              <a:solidFill>
                <a:srgbClr val="ED84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3" name="Freeform 778">
                <a:extLst>
                  <a:ext uri="{FF2B5EF4-FFF2-40B4-BE49-F238E27FC236}">
                    <a16:creationId xmlns:a16="http://schemas.microsoft.com/office/drawing/2014/main" id="{F17EC228-570D-41D3-AE0B-0F184B6AC006}"/>
                  </a:ext>
                </a:extLst>
              </p:cNvPr>
              <p:cNvSpPr>
                <a:spLocks/>
              </p:cNvSpPr>
              <p:nvPr/>
            </p:nvSpPr>
            <p:spPr bwMode="auto">
              <a:xfrm>
                <a:off x="1779" y="2356"/>
                <a:ext cx="45" cy="31"/>
              </a:xfrm>
              <a:custGeom>
                <a:avLst/>
                <a:gdLst>
                  <a:gd name="T0" fmla="*/ 19 w 19"/>
                  <a:gd name="T1" fmla="*/ 0 h 13"/>
                  <a:gd name="T2" fmla="*/ 8 w 19"/>
                  <a:gd name="T3" fmla="*/ 7 h 13"/>
                  <a:gd name="T4" fmla="*/ 0 w 19"/>
                  <a:gd name="T5" fmla="*/ 12 h 13"/>
                  <a:gd name="T6" fmla="*/ 0 w 19"/>
                  <a:gd name="T7" fmla="*/ 12 h 13"/>
                  <a:gd name="T8" fmla="*/ 1 w 19"/>
                  <a:gd name="T9" fmla="*/ 13 h 13"/>
                  <a:gd name="T10" fmla="*/ 6 w 19"/>
                  <a:gd name="T11" fmla="*/ 11 h 13"/>
                  <a:gd name="T12" fmla="*/ 19 w 19"/>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9" h="13">
                    <a:moveTo>
                      <a:pt x="19" y="0"/>
                    </a:moveTo>
                    <a:cubicBezTo>
                      <a:pt x="15" y="3"/>
                      <a:pt x="12" y="5"/>
                      <a:pt x="8" y="7"/>
                    </a:cubicBezTo>
                    <a:cubicBezTo>
                      <a:pt x="6" y="9"/>
                      <a:pt x="3" y="10"/>
                      <a:pt x="0" y="12"/>
                    </a:cubicBezTo>
                    <a:cubicBezTo>
                      <a:pt x="0" y="12"/>
                      <a:pt x="0" y="12"/>
                      <a:pt x="0" y="12"/>
                    </a:cubicBezTo>
                    <a:cubicBezTo>
                      <a:pt x="0" y="12"/>
                      <a:pt x="1" y="13"/>
                      <a:pt x="1" y="13"/>
                    </a:cubicBezTo>
                    <a:cubicBezTo>
                      <a:pt x="3" y="12"/>
                      <a:pt x="5" y="12"/>
                      <a:pt x="6" y="11"/>
                    </a:cubicBezTo>
                    <a:cubicBezTo>
                      <a:pt x="12" y="8"/>
                      <a:pt x="16" y="4"/>
                      <a:pt x="19" y="0"/>
                    </a:cubicBezTo>
                  </a:path>
                </a:pathLst>
              </a:custGeom>
              <a:solidFill>
                <a:srgbClr val="D769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4" name="Freeform 779">
                <a:extLst>
                  <a:ext uri="{FF2B5EF4-FFF2-40B4-BE49-F238E27FC236}">
                    <a16:creationId xmlns:a16="http://schemas.microsoft.com/office/drawing/2014/main" id="{7FDE86FE-ED51-47E3-9DFD-08F7E909199B}"/>
                  </a:ext>
                </a:extLst>
              </p:cNvPr>
              <p:cNvSpPr>
                <a:spLocks/>
              </p:cNvSpPr>
              <p:nvPr/>
            </p:nvSpPr>
            <p:spPr bwMode="auto">
              <a:xfrm>
                <a:off x="1767" y="2340"/>
                <a:ext cx="71" cy="45"/>
              </a:xfrm>
              <a:custGeom>
                <a:avLst/>
                <a:gdLst>
                  <a:gd name="T0" fmla="*/ 23 w 30"/>
                  <a:gd name="T1" fmla="*/ 0 h 19"/>
                  <a:gd name="T2" fmla="*/ 21 w 30"/>
                  <a:gd name="T3" fmla="*/ 1 h 19"/>
                  <a:gd name="T4" fmla="*/ 4 w 30"/>
                  <a:gd name="T5" fmla="*/ 13 h 19"/>
                  <a:gd name="T6" fmla="*/ 0 w 30"/>
                  <a:gd name="T7" fmla="*/ 16 h 19"/>
                  <a:gd name="T8" fmla="*/ 1 w 30"/>
                  <a:gd name="T9" fmla="*/ 17 h 19"/>
                  <a:gd name="T10" fmla="*/ 4 w 30"/>
                  <a:gd name="T11" fmla="*/ 19 h 19"/>
                  <a:gd name="T12" fmla="*/ 5 w 30"/>
                  <a:gd name="T13" fmla="*/ 19 h 19"/>
                  <a:gd name="T14" fmla="*/ 5 w 30"/>
                  <a:gd name="T15" fmla="*/ 19 h 19"/>
                  <a:gd name="T16" fmla="*/ 7 w 30"/>
                  <a:gd name="T17" fmla="*/ 18 h 19"/>
                  <a:gd name="T18" fmla="*/ 13 w 30"/>
                  <a:gd name="T19" fmla="*/ 14 h 19"/>
                  <a:gd name="T20" fmla="*/ 24 w 30"/>
                  <a:gd name="T21" fmla="*/ 7 h 19"/>
                  <a:gd name="T22" fmla="*/ 24 w 30"/>
                  <a:gd name="T23" fmla="*/ 7 h 19"/>
                  <a:gd name="T24" fmla="*/ 24 w 30"/>
                  <a:gd name="T25" fmla="*/ 7 h 19"/>
                  <a:gd name="T26" fmla="*/ 25 w 30"/>
                  <a:gd name="T27" fmla="*/ 7 h 19"/>
                  <a:gd name="T28" fmla="*/ 27 w 30"/>
                  <a:gd name="T29" fmla="*/ 6 h 19"/>
                  <a:gd name="T30" fmla="*/ 30 w 30"/>
                  <a:gd name="T31" fmla="*/ 4 h 19"/>
                  <a:gd name="T32" fmla="*/ 28 w 30"/>
                  <a:gd name="T33" fmla="*/ 3 h 19"/>
                  <a:gd name="T34" fmla="*/ 27 w 30"/>
                  <a:gd name="T35" fmla="*/ 3 h 19"/>
                  <a:gd name="T36" fmla="*/ 23 w 30"/>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19">
                    <a:moveTo>
                      <a:pt x="23" y="0"/>
                    </a:moveTo>
                    <a:cubicBezTo>
                      <a:pt x="22" y="1"/>
                      <a:pt x="22" y="1"/>
                      <a:pt x="21" y="1"/>
                    </a:cubicBezTo>
                    <a:cubicBezTo>
                      <a:pt x="15" y="5"/>
                      <a:pt x="9" y="9"/>
                      <a:pt x="4" y="13"/>
                    </a:cubicBezTo>
                    <a:cubicBezTo>
                      <a:pt x="2" y="14"/>
                      <a:pt x="1" y="15"/>
                      <a:pt x="0" y="16"/>
                    </a:cubicBezTo>
                    <a:cubicBezTo>
                      <a:pt x="0" y="16"/>
                      <a:pt x="1" y="16"/>
                      <a:pt x="1" y="17"/>
                    </a:cubicBezTo>
                    <a:cubicBezTo>
                      <a:pt x="4" y="19"/>
                      <a:pt x="4" y="19"/>
                      <a:pt x="4" y="19"/>
                    </a:cubicBezTo>
                    <a:cubicBezTo>
                      <a:pt x="4" y="19"/>
                      <a:pt x="5" y="19"/>
                      <a:pt x="5" y="19"/>
                    </a:cubicBezTo>
                    <a:cubicBezTo>
                      <a:pt x="5" y="19"/>
                      <a:pt x="5" y="19"/>
                      <a:pt x="5" y="19"/>
                    </a:cubicBezTo>
                    <a:cubicBezTo>
                      <a:pt x="6" y="18"/>
                      <a:pt x="6" y="18"/>
                      <a:pt x="7" y="18"/>
                    </a:cubicBezTo>
                    <a:cubicBezTo>
                      <a:pt x="9" y="17"/>
                      <a:pt x="11" y="15"/>
                      <a:pt x="13" y="14"/>
                    </a:cubicBezTo>
                    <a:cubicBezTo>
                      <a:pt x="17" y="12"/>
                      <a:pt x="20" y="10"/>
                      <a:pt x="24" y="7"/>
                    </a:cubicBezTo>
                    <a:cubicBezTo>
                      <a:pt x="24" y="7"/>
                      <a:pt x="24" y="7"/>
                      <a:pt x="24" y="7"/>
                    </a:cubicBezTo>
                    <a:cubicBezTo>
                      <a:pt x="24" y="7"/>
                      <a:pt x="24" y="7"/>
                      <a:pt x="24" y="7"/>
                    </a:cubicBezTo>
                    <a:cubicBezTo>
                      <a:pt x="24" y="7"/>
                      <a:pt x="25" y="7"/>
                      <a:pt x="25" y="7"/>
                    </a:cubicBezTo>
                    <a:cubicBezTo>
                      <a:pt x="25" y="6"/>
                      <a:pt x="26" y="6"/>
                      <a:pt x="27" y="6"/>
                    </a:cubicBezTo>
                    <a:cubicBezTo>
                      <a:pt x="28" y="5"/>
                      <a:pt x="29" y="5"/>
                      <a:pt x="30" y="4"/>
                    </a:cubicBezTo>
                    <a:cubicBezTo>
                      <a:pt x="29" y="4"/>
                      <a:pt x="29" y="3"/>
                      <a:pt x="28" y="3"/>
                    </a:cubicBezTo>
                    <a:cubicBezTo>
                      <a:pt x="28" y="3"/>
                      <a:pt x="27" y="3"/>
                      <a:pt x="27" y="3"/>
                    </a:cubicBezTo>
                    <a:cubicBezTo>
                      <a:pt x="25" y="2"/>
                      <a:pt x="24" y="1"/>
                      <a:pt x="23"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5" name="Freeform 780">
                <a:extLst>
                  <a:ext uri="{FF2B5EF4-FFF2-40B4-BE49-F238E27FC236}">
                    <a16:creationId xmlns:a16="http://schemas.microsoft.com/office/drawing/2014/main" id="{62F75BBB-F556-4FC9-9884-B944FA6B4A1E}"/>
                  </a:ext>
                </a:extLst>
              </p:cNvPr>
              <p:cNvSpPr>
                <a:spLocks noEditPoints="1"/>
              </p:cNvSpPr>
              <p:nvPr/>
            </p:nvSpPr>
            <p:spPr bwMode="auto">
              <a:xfrm>
                <a:off x="2050" y="2218"/>
                <a:ext cx="62" cy="74"/>
              </a:xfrm>
              <a:custGeom>
                <a:avLst/>
                <a:gdLst>
                  <a:gd name="T0" fmla="*/ 3 w 26"/>
                  <a:gd name="T1" fmla="*/ 27 h 31"/>
                  <a:gd name="T2" fmla="*/ 3 w 26"/>
                  <a:gd name="T3" fmla="*/ 27 h 31"/>
                  <a:gd name="T4" fmla="*/ 3 w 26"/>
                  <a:gd name="T5" fmla="*/ 27 h 31"/>
                  <a:gd name="T6" fmla="*/ 2 w 26"/>
                  <a:gd name="T7" fmla="*/ 28 h 31"/>
                  <a:gd name="T8" fmla="*/ 0 w 26"/>
                  <a:gd name="T9" fmla="*/ 30 h 31"/>
                  <a:gd name="T10" fmla="*/ 1 w 26"/>
                  <a:gd name="T11" fmla="*/ 30 h 31"/>
                  <a:gd name="T12" fmla="*/ 0 w 26"/>
                  <a:gd name="T13" fmla="*/ 31 h 31"/>
                  <a:gd name="T14" fmla="*/ 0 w 26"/>
                  <a:gd name="T15" fmla="*/ 31 h 31"/>
                  <a:gd name="T16" fmla="*/ 1 w 26"/>
                  <a:gd name="T17" fmla="*/ 30 h 31"/>
                  <a:gd name="T18" fmla="*/ 2 w 26"/>
                  <a:gd name="T19" fmla="*/ 30 h 31"/>
                  <a:gd name="T20" fmla="*/ 3 w 26"/>
                  <a:gd name="T21" fmla="*/ 30 h 31"/>
                  <a:gd name="T22" fmla="*/ 4 w 26"/>
                  <a:gd name="T23" fmla="*/ 29 h 31"/>
                  <a:gd name="T24" fmla="*/ 3 w 26"/>
                  <a:gd name="T25" fmla="*/ 27 h 31"/>
                  <a:gd name="T26" fmla="*/ 3 w 26"/>
                  <a:gd name="T27" fmla="*/ 27 h 31"/>
                  <a:gd name="T28" fmla="*/ 3 w 26"/>
                  <a:gd name="T29" fmla="*/ 27 h 31"/>
                  <a:gd name="T30" fmla="*/ 3 w 26"/>
                  <a:gd name="T31" fmla="*/ 27 h 31"/>
                  <a:gd name="T32" fmla="*/ 3 w 26"/>
                  <a:gd name="T33" fmla="*/ 27 h 31"/>
                  <a:gd name="T34" fmla="*/ 3 w 26"/>
                  <a:gd name="T35" fmla="*/ 27 h 31"/>
                  <a:gd name="T36" fmla="*/ 3 w 26"/>
                  <a:gd name="T37" fmla="*/ 27 h 31"/>
                  <a:gd name="T38" fmla="*/ 2 w 26"/>
                  <a:gd name="T39" fmla="*/ 28 h 31"/>
                  <a:gd name="T40" fmla="*/ 2 w 26"/>
                  <a:gd name="T41" fmla="*/ 28 h 31"/>
                  <a:gd name="T42" fmla="*/ 2 w 26"/>
                  <a:gd name="T43" fmla="*/ 28 h 31"/>
                  <a:gd name="T44" fmla="*/ 3 w 26"/>
                  <a:gd name="T45" fmla="*/ 27 h 31"/>
                  <a:gd name="T46" fmla="*/ 3 w 26"/>
                  <a:gd name="T47" fmla="*/ 27 h 31"/>
                  <a:gd name="T48" fmla="*/ 24 w 26"/>
                  <a:gd name="T49" fmla="*/ 0 h 31"/>
                  <a:gd name="T50" fmla="*/ 24 w 26"/>
                  <a:gd name="T51" fmla="*/ 0 h 31"/>
                  <a:gd name="T52" fmla="*/ 23 w 26"/>
                  <a:gd name="T53" fmla="*/ 0 h 31"/>
                  <a:gd name="T54" fmla="*/ 22 w 26"/>
                  <a:gd name="T55" fmla="*/ 1 h 31"/>
                  <a:gd name="T56" fmla="*/ 22 w 26"/>
                  <a:gd name="T57" fmla="*/ 1 h 31"/>
                  <a:gd name="T58" fmla="*/ 22 w 26"/>
                  <a:gd name="T59" fmla="*/ 2 h 31"/>
                  <a:gd name="T60" fmla="*/ 23 w 26"/>
                  <a:gd name="T61" fmla="*/ 2 h 31"/>
                  <a:gd name="T62" fmla="*/ 23 w 26"/>
                  <a:gd name="T63" fmla="*/ 2 h 31"/>
                  <a:gd name="T64" fmla="*/ 24 w 26"/>
                  <a:gd name="T65" fmla="*/ 2 h 31"/>
                  <a:gd name="T66" fmla="*/ 24 w 26"/>
                  <a:gd name="T67" fmla="*/ 2 h 31"/>
                  <a:gd name="T68" fmla="*/ 24 w 26"/>
                  <a:gd name="T69" fmla="*/ 2 h 31"/>
                  <a:gd name="T70" fmla="*/ 24 w 26"/>
                  <a:gd name="T71" fmla="*/ 2 h 31"/>
                  <a:gd name="T72" fmla="*/ 24 w 26"/>
                  <a:gd name="T73" fmla="*/ 2 h 31"/>
                  <a:gd name="T74" fmla="*/ 24 w 26"/>
                  <a:gd name="T75" fmla="*/ 3 h 31"/>
                  <a:gd name="T76" fmla="*/ 24 w 26"/>
                  <a:gd name="T77" fmla="*/ 3 h 31"/>
                  <a:gd name="T78" fmla="*/ 24 w 26"/>
                  <a:gd name="T79" fmla="*/ 3 h 31"/>
                  <a:gd name="T80" fmla="*/ 25 w 26"/>
                  <a:gd name="T81" fmla="*/ 3 h 31"/>
                  <a:gd name="T82" fmla="*/ 26 w 26"/>
                  <a:gd name="T83" fmla="*/ 3 h 31"/>
                  <a:gd name="T84" fmla="*/ 26 w 26"/>
                  <a:gd name="T85" fmla="*/ 3 h 31"/>
                  <a:gd name="T86" fmla="*/ 26 w 26"/>
                  <a:gd name="T87" fmla="*/ 2 h 31"/>
                  <a:gd name="T88" fmla="*/ 25 w 26"/>
                  <a:gd name="T89" fmla="*/ 2 h 31"/>
                  <a:gd name="T90" fmla="*/ 26 w 26"/>
                  <a:gd name="T91" fmla="*/ 2 h 31"/>
                  <a:gd name="T92" fmla="*/ 26 w 26"/>
                  <a:gd name="T93" fmla="*/ 2 h 31"/>
                  <a:gd name="T94" fmla="*/ 26 w 26"/>
                  <a:gd name="T95" fmla="*/ 2 h 31"/>
                  <a:gd name="T96" fmla="*/ 26 w 26"/>
                  <a:gd name="T97" fmla="*/ 2 h 31"/>
                  <a:gd name="T98" fmla="*/ 26 w 26"/>
                  <a:gd name="T99" fmla="*/ 2 h 31"/>
                  <a:gd name="T100" fmla="*/ 26 w 26"/>
                  <a:gd name="T101" fmla="*/ 1 h 31"/>
                  <a:gd name="T102" fmla="*/ 25 w 26"/>
                  <a:gd name="T103" fmla="*/ 1 h 31"/>
                  <a:gd name="T104" fmla="*/ 25 w 26"/>
                  <a:gd name="T105" fmla="*/ 0 h 31"/>
                  <a:gd name="T106" fmla="*/ 25 w 26"/>
                  <a:gd name="T107" fmla="*/ 0 h 31"/>
                  <a:gd name="T108" fmla="*/ 25 w 26"/>
                  <a:gd name="T109" fmla="*/ 0 h 31"/>
                  <a:gd name="T110" fmla="*/ 25 w 26"/>
                  <a:gd name="T111" fmla="*/ 0 h 31"/>
                  <a:gd name="T112" fmla="*/ 25 w 26"/>
                  <a:gd name="T113" fmla="*/ 0 h 31"/>
                  <a:gd name="T114" fmla="*/ 25 w 26"/>
                  <a:gd name="T115" fmla="*/ 0 h 31"/>
                  <a:gd name="T116" fmla="*/ 24 w 26"/>
                  <a:gd name="T117" fmla="*/ 0 h 31"/>
                  <a:gd name="T118" fmla="*/ 24 w 26"/>
                  <a:gd name="T119" fmla="*/ 0 h 31"/>
                  <a:gd name="T120" fmla="*/ 24 w 26"/>
                  <a:gd name="T1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 h="31">
                    <a:moveTo>
                      <a:pt x="3" y="27"/>
                    </a:moveTo>
                    <a:cubicBezTo>
                      <a:pt x="3" y="27"/>
                      <a:pt x="3" y="27"/>
                      <a:pt x="3" y="27"/>
                    </a:cubicBezTo>
                    <a:cubicBezTo>
                      <a:pt x="3" y="27"/>
                      <a:pt x="3" y="27"/>
                      <a:pt x="3" y="27"/>
                    </a:cubicBezTo>
                    <a:cubicBezTo>
                      <a:pt x="2" y="28"/>
                      <a:pt x="2" y="28"/>
                      <a:pt x="2" y="28"/>
                    </a:cubicBezTo>
                    <a:cubicBezTo>
                      <a:pt x="0" y="30"/>
                      <a:pt x="0" y="30"/>
                      <a:pt x="0" y="30"/>
                    </a:cubicBezTo>
                    <a:cubicBezTo>
                      <a:pt x="1" y="30"/>
                      <a:pt x="1" y="30"/>
                      <a:pt x="1" y="30"/>
                    </a:cubicBezTo>
                    <a:cubicBezTo>
                      <a:pt x="0" y="31"/>
                      <a:pt x="0" y="31"/>
                      <a:pt x="0" y="31"/>
                    </a:cubicBezTo>
                    <a:cubicBezTo>
                      <a:pt x="0" y="31"/>
                      <a:pt x="0" y="31"/>
                      <a:pt x="0" y="31"/>
                    </a:cubicBezTo>
                    <a:cubicBezTo>
                      <a:pt x="1" y="30"/>
                      <a:pt x="1" y="30"/>
                      <a:pt x="1" y="30"/>
                    </a:cubicBezTo>
                    <a:cubicBezTo>
                      <a:pt x="1" y="30"/>
                      <a:pt x="1" y="30"/>
                      <a:pt x="2" y="30"/>
                    </a:cubicBezTo>
                    <a:cubicBezTo>
                      <a:pt x="2" y="30"/>
                      <a:pt x="3" y="30"/>
                      <a:pt x="3" y="30"/>
                    </a:cubicBezTo>
                    <a:cubicBezTo>
                      <a:pt x="4" y="29"/>
                      <a:pt x="4" y="29"/>
                      <a:pt x="4" y="29"/>
                    </a:cubicBezTo>
                    <a:cubicBezTo>
                      <a:pt x="3" y="27"/>
                      <a:pt x="3" y="27"/>
                      <a:pt x="3" y="27"/>
                    </a:cubicBezTo>
                    <a:moveTo>
                      <a:pt x="3" y="27"/>
                    </a:moveTo>
                    <a:cubicBezTo>
                      <a:pt x="3" y="27"/>
                      <a:pt x="3" y="27"/>
                      <a:pt x="3" y="27"/>
                    </a:cubicBezTo>
                    <a:cubicBezTo>
                      <a:pt x="3" y="27"/>
                      <a:pt x="3" y="27"/>
                      <a:pt x="3" y="27"/>
                    </a:cubicBezTo>
                    <a:cubicBezTo>
                      <a:pt x="3" y="27"/>
                      <a:pt x="3" y="27"/>
                      <a:pt x="3" y="27"/>
                    </a:cubicBezTo>
                    <a:moveTo>
                      <a:pt x="3" y="27"/>
                    </a:moveTo>
                    <a:cubicBezTo>
                      <a:pt x="3" y="27"/>
                      <a:pt x="3" y="27"/>
                      <a:pt x="3" y="27"/>
                    </a:cubicBezTo>
                    <a:cubicBezTo>
                      <a:pt x="2" y="28"/>
                      <a:pt x="2" y="28"/>
                      <a:pt x="2" y="28"/>
                    </a:cubicBezTo>
                    <a:cubicBezTo>
                      <a:pt x="2" y="28"/>
                      <a:pt x="2" y="28"/>
                      <a:pt x="2" y="28"/>
                    </a:cubicBezTo>
                    <a:cubicBezTo>
                      <a:pt x="2" y="28"/>
                      <a:pt x="2" y="28"/>
                      <a:pt x="2" y="28"/>
                    </a:cubicBezTo>
                    <a:cubicBezTo>
                      <a:pt x="3" y="27"/>
                      <a:pt x="3" y="27"/>
                      <a:pt x="3" y="27"/>
                    </a:cubicBezTo>
                    <a:cubicBezTo>
                      <a:pt x="3" y="27"/>
                      <a:pt x="3" y="27"/>
                      <a:pt x="3" y="27"/>
                    </a:cubicBezTo>
                    <a:moveTo>
                      <a:pt x="24" y="0"/>
                    </a:moveTo>
                    <a:cubicBezTo>
                      <a:pt x="24" y="0"/>
                      <a:pt x="24" y="0"/>
                      <a:pt x="24" y="0"/>
                    </a:cubicBezTo>
                    <a:cubicBezTo>
                      <a:pt x="23" y="0"/>
                      <a:pt x="23" y="0"/>
                      <a:pt x="23" y="0"/>
                    </a:cubicBezTo>
                    <a:cubicBezTo>
                      <a:pt x="22" y="1"/>
                      <a:pt x="22" y="1"/>
                      <a:pt x="22" y="1"/>
                    </a:cubicBezTo>
                    <a:cubicBezTo>
                      <a:pt x="22" y="1"/>
                      <a:pt x="22" y="1"/>
                      <a:pt x="22" y="1"/>
                    </a:cubicBezTo>
                    <a:cubicBezTo>
                      <a:pt x="22" y="2"/>
                      <a:pt x="22" y="2"/>
                      <a:pt x="22" y="2"/>
                    </a:cubicBezTo>
                    <a:cubicBezTo>
                      <a:pt x="23" y="2"/>
                      <a:pt x="23" y="2"/>
                      <a:pt x="23" y="2"/>
                    </a:cubicBezTo>
                    <a:cubicBezTo>
                      <a:pt x="23" y="2"/>
                      <a:pt x="23" y="2"/>
                      <a:pt x="23" y="2"/>
                    </a:cubicBezTo>
                    <a:cubicBezTo>
                      <a:pt x="24" y="2"/>
                      <a:pt x="24" y="2"/>
                      <a:pt x="24" y="2"/>
                    </a:cubicBezTo>
                    <a:cubicBezTo>
                      <a:pt x="24" y="2"/>
                      <a:pt x="24" y="2"/>
                      <a:pt x="24" y="2"/>
                    </a:cubicBezTo>
                    <a:cubicBezTo>
                      <a:pt x="24" y="2"/>
                      <a:pt x="24" y="2"/>
                      <a:pt x="24" y="2"/>
                    </a:cubicBezTo>
                    <a:cubicBezTo>
                      <a:pt x="24" y="2"/>
                      <a:pt x="24" y="2"/>
                      <a:pt x="24" y="2"/>
                    </a:cubicBezTo>
                    <a:cubicBezTo>
                      <a:pt x="24" y="2"/>
                      <a:pt x="24" y="2"/>
                      <a:pt x="24" y="2"/>
                    </a:cubicBezTo>
                    <a:cubicBezTo>
                      <a:pt x="24" y="3"/>
                      <a:pt x="24" y="3"/>
                      <a:pt x="24" y="3"/>
                    </a:cubicBezTo>
                    <a:cubicBezTo>
                      <a:pt x="24" y="3"/>
                      <a:pt x="24" y="3"/>
                      <a:pt x="24" y="3"/>
                    </a:cubicBezTo>
                    <a:cubicBezTo>
                      <a:pt x="24" y="3"/>
                      <a:pt x="24" y="3"/>
                      <a:pt x="24" y="3"/>
                    </a:cubicBezTo>
                    <a:cubicBezTo>
                      <a:pt x="25" y="3"/>
                      <a:pt x="25" y="3"/>
                      <a:pt x="25" y="3"/>
                    </a:cubicBezTo>
                    <a:cubicBezTo>
                      <a:pt x="26" y="3"/>
                      <a:pt x="26" y="3"/>
                      <a:pt x="26" y="3"/>
                    </a:cubicBezTo>
                    <a:cubicBezTo>
                      <a:pt x="26" y="3"/>
                      <a:pt x="26" y="3"/>
                      <a:pt x="26" y="3"/>
                    </a:cubicBezTo>
                    <a:cubicBezTo>
                      <a:pt x="26" y="2"/>
                      <a:pt x="26" y="2"/>
                      <a:pt x="26" y="2"/>
                    </a:cubicBezTo>
                    <a:cubicBezTo>
                      <a:pt x="25" y="2"/>
                      <a:pt x="25" y="2"/>
                      <a:pt x="25" y="2"/>
                    </a:cubicBezTo>
                    <a:cubicBezTo>
                      <a:pt x="26" y="2"/>
                      <a:pt x="26" y="2"/>
                      <a:pt x="26" y="2"/>
                    </a:cubicBezTo>
                    <a:cubicBezTo>
                      <a:pt x="26" y="2"/>
                      <a:pt x="26" y="2"/>
                      <a:pt x="26" y="2"/>
                    </a:cubicBezTo>
                    <a:cubicBezTo>
                      <a:pt x="26" y="2"/>
                      <a:pt x="26" y="2"/>
                      <a:pt x="26" y="2"/>
                    </a:cubicBezTo>
                    <a:cubicBezTo>
                      <a:pt x="26" y="2"/>
                      <a:pt x="26" y="2"/>
                      <a:pt x="26" y="2"/>
                    </a:cubicBezTo>
                    <a:cubicBezTo>
                      <a:pt x="26" y="2"/>
                      <a:pt x="26" y="2"/>
                      <a:pt x="26" y="2"/>
                    </a:cubicBezTo>
                    <a:cubicBezTo>
                      <a:pt x="26" y="1"/>
                      <a:pt x="26" y="1"/>
                      <a:pt x="26" y="1"/>
                    </a:cubicBezTo>
                    <a:cubicBezTo>
                      <a:pt x="25" y="1"/>
                      <a:pt x="25" y="1"/>
                      <a:pt x="25" y="1"/>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5" y="0"/>
                      <a:pt x="25" y="0"/>
                      <a:pt x="25" y="0"/>
                    </a:cubicBezTo>
                    <a:cubicBezTo>
                      <a:pt x="24" y="0"/>
                      <a:pt x="24" y="0"/>
                      <a:pt x="24" y="0"/>
                    </a:cubicBezTo>
                    <a:cubicBezTo>
                      <a:pt x="24" y="0"/>
                      <a:pt x="24" y="0"/>
                      <a:pt x="24" y="0"/>
                    </a:cubicBezTo>
                    <a:cubicBezTo>
                      <a:pt x="24" y="0"/>
                      <a:pt x="24" y="0"/>
                      <a:pt x="24"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6" name="Freeform 781">
                <a:extLst>
                  <a:ext uri="{FF2B5EF4-FFF2-40B4-BE49-F238E27FC236}">
                    <a16:creationId xmlns:a16="http://schemas.microsoft.com/office/drawing/2014/main" id="{8EDEB12A-1EF5-4A5E-B7D3-FBB78E4EF370}"/>
                  </a:ext>
                </a:extLst>
              </p:cNvPr>
              <p:cNvSpPr>
                <a:spLocks/>
              </p:cNvSpPr>
              <p:nvPr/>
            </p:nvSpPr>
            <p:spPr bwMode="auto">
              <a:xfrm>
                <a:off x="1948" y="2178"/>
                <a:ext cx="28" cy="55"/>
              </a:xfrm>
              <a:custGeom>
                <a:avLst/>
                <a:gdLst>
                  <a:gd name="T0" fmla="*/ 6 w 12"/>
                  <a:gd name="T1" fmla="*/ 0 h 23"/>
                  <a:gd name="T2" fmla="*/ 6 w 12"/>
                  <a:gd name="T3" fmla="*/ 0 h 23"/>
                  <a:gd name="T4" fmla="*/ 6 w 12"/>
                  <a:gd name="T5" fmla="*/ 1 h 23"/>
                  <a:gd name="T6" fmla="*/ 4 w 12"/>
                  <a:gd name="T7" fmla="*/ 3 h 23"/>
                  <a:gd name="T8" fmla="*/ 4 w 12"/>
                  <a:gd name="T9" fmla="*/ 4 h 23"/>
                  <a:gd name="T10" fmla="*/ 3 w 12"/>
                  <a:gd name="T11" fmla="*/ 7 h 23"/>
                  <a:gd name="T12" fmla="*/ 2 w 12"/>
                  <a:gd name="T13" fmla="*/ 8 h 23"/>
                  <a:gd name="T14" fmla="*/ 2 w 12"/>
                  <a:gd name="T15" fmla="*/ 8 h 23"/>
                  <a:gd name="T16" fmla="*/ 2 w 12"/>
                  <a:gd name="T17" fmla="*/ 9 h 23"/>
                  <a:gd name="T18" fmla="*/ 2 w 12"/>
                  <a:gd name="T19" fmla="*/ 10 h 23"/>
                  <a:gd name="T20" fmla="*/ 1 w 12"/>
                  <a:gd name="T21" fmla="*/ 13 h 23"/>
                  <a:gd name="T22" fmla="*/ 1 w 12"/>
                  <a:gd name="T23" fmla="*/ 13 h 23"/>
                  <a:gd name="T24" fmla="*/ 1 w 12"/>
                  <a:gd name="T25" fmla="*/ 14 h 23"/>
                  <a:gd name="T26" fmla="*/ 1 w 12"/>
                  <a:gd name="T27" fmla="*/ 14 h 23"/>
                  <a:gd name="T28" fmla="*/ 0 w 12"/>
                  <a:gd name="T29" fmla="*/ 16 h 23"/>
                  <a:gd name="T30" fmla="*/ 0 w 12"/>
                  <a:gd name="T31" fmla="*/ 19 h 23"/>
                  <a:gd name="T32" fmla="*/ 1 w 12"/>
                  <a:gd name="T33" fmla="*/ 20 h 23"/>
                  <a:gd name="T34" fmla="*/ 7 w 12"/>
                  <a:gd name="T35" fmla="*/ 23 h 23"/>
                  <a:gd name="T36" fmla="*/ 8 w 12"/>
                  <a:gd name="T37" fmla="*/ 15 h 23"/>
                  <a:gd name="T38" fmla="*/ 9 w 12"/>
                  <a:gd name="T39" fmla="*/ 11 h 23"/>
                  <a:gd name="T40" fmla="*/ 11 w 12"/>
                  <a:gd name="T41" fmla="*/ 6 h 23"/>
                  <a:gd name="T42" fmla="*/ 12 w 12"/>
                  <a:gd name="T43" fmla="*/ 4 h 23"/>
                  <a:gd name="T44" fmla="*/ 6 w 12"/>
                  <a:gd name="T45" fmla="*/ 1 h 23"/>
                  <a:gd name="T46" fmla="*/ 6 w 12"/>
                  <a:gd name="T4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23">
                    <a:moveTo>
                      <a:pt x="6" y="0"/>
                    </a:moveTo>
                    <a:cubicBezTo>
                      <a:pt x="6" y="0"/>
                      <a:pt x="6" y="0"/>
                      <a:pt x="6" y="0"/>
                    </a:cubicBezTo>
                    <a:cubicBezTo>
                      <a:pt x="6" y="1"/>
                      <a:pt x="6" y="1"/>
                      <a:pt x="6" y="1"/>
                    </a:cubicBezTo>
                    <a:cubicBezTo>
                      <a:pt x="4" y="3"/>
                      <a:pt x="4" y="3"/>
                      <a:pt x="4" y="3"/>
                    </a:cubicBezTo>
                    <a:cubicBezTo>
                      <a:pt x="4" y="4"/>
                      <a:pt x="4" y="4"/>
                      <a:pt x="4" y="4"/>
                    </a:cubicBezTo>
                    <a:cubicBezTo>
                      <a:pt x="4" y="5"/>
                      <a:pt x="3" y="6"/>
                      <a:pt x="3" y="7"/>
                    </a:cubicBezTo>
                    <a:cubicBezTo>
                      <a:pt x="2" y="8"/>
                      <a:pt x="2" y="8"/>
                      <a:pt x="2" y="8"/>
                    </a:cubicBezTo>
                    <a:cubicBezTo>
                      <a:pt x="2" y="8"/>
                      <a:pt x="2" y="8"/>
                      <a:pt x="2" y="8"/>
                    </a:cubicBezTo>
                    <a:cubicBezTo>
                      <a:pt x="2" y="9"/>
                      <a:pt x="2" y="9"/>
                      <a:pt x="2" y="9"/>
                    </a:cubicBezTo>
                    <a:cubicBezTo>
                      <a:pt x="2" y="10"/>
                      <a:pt x="2" y="10"/>
                      <a:pt x="2" y="10"/>
                    </a:cubicBezTo>
                    <a:cubicBezTo>
                      <a:pt x="1" y="13"/>
                      <a:pt x="1" y="13"/>
                      <a:pt x="1" y="13"/>
                    </a:cubicBezTo>
                    <a:cubicBezTo>
                      <a:pt x="1" y="13"/>
                      <a:pt x="1" y="13"/>
                      <a:pt x="1" y="13"/>
                    </a:cubicBezTo>
                    <a:cubicBezTo>
                      <a:pt x="1" y="14"/>
                      <a:pt x="1" y="14"/>
                      <a:pt x="1" y="14"/>
                    </a:cubicBezTo>
                    <a:cubicBezTo>
                      <a:pt x="1" y="14"/>
                      <a:pt x="1" y="14"/>
                      <a:pt x="1" y="14"/>
                    </a:cubicBezTo>
                    <a:cubicBezTo>
                      <a:pt x="0" y="16"/>
                      <a:pt x="0" y="16"/>
                      <a:pt x="0" y="16"/>
                    </a:cubicBezTo>
                    <a:cubicBezTo>
                      <a:pt x="0" y="17"/>
                      <a:pt x="0" y="18"/>
                      <a:pt x="0" y="19"/>
                    </a:cubicBezTo>
                    <a:cubicBezTo>
                      <a:pt x="1" y="20"/>
                      <a:pt x="1" y="20"/>
                      <a:pt x="1" y="20"/>
                    </a:cubicBezTo>
                    <a:cubicBezTo>
                      <a:pt x="7" y="23"/>
                      <a:pt x="7" y="23"/>
                      <a:pt x="7" y="23"/>
                    </a:cubicBezTo>
                    <a:cubicBezTo>
                      <a:pt x="8" y="20"/>
                      <a:pt x="8" y="18"/>
                      <a:pt x="8" y="15"/>
                    </a:cubicBezTo>
                    <a:cubicBezTo>
                      <a:pt x="9" y="14"/>
                      <a:pt x="9" y="12"/>
                      <a:pt x="9" y="11"/>
                    </a:cubicBezTo>
                    <a:cubicBezTo>
                      <a:pt x="10" y="9"/>
                      <a:pt x="10" y="8"/>
                      <a:pt x="11" y="6"/>
                    </a:cubicBezTo>
                    <a:cubicBezTo>
                      <a:pt x="11" y="5"/>
                      <a:pt x="11" y="5"/>
                      <a:pt x="12" y="4"/>
                    </a:cubicBezTo>
                    <a:cubicBezTo>
                      <a:pt x="10" y="3"/>
                      <a:pt x="8" y="2"/>
                      <a:pt x="6" y="1"/>
                    </a:cubicBezTo>
                    <a:cubicBezTo>
                      <a:pt x="6" y="0"/>
                      <a:pt x="6" y="0"/>
                      <a:pt x="6"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7" name="Freeform 782">
                <a:extLst>
                  <a:ext uri="{FF2B5EF4-FFF2-40B4-BE49-F238E27FC236}">
                    <a16:creationId xmlns:a16="http://schemas.microsoft.com/office/drawing/2014/main" id="{9E4BBE73-6EB4-479F-848A-0B5B285410D7}"/>
                  </a:ext>
                </a:extLst>
              </p:cNvPr>
              <p:cNvSpPr>
                <a:spLocks/>
              </p:cNvSpPr>
              <p:nvPr/>
            </p:nvSpPr>
            <p:spPr bwMode="auto">
              <a:xfrm>
                <a:off x="1981" y="2199"/>
                <a:ext cx="17" cy="60"/>
              </a:xfrm>
              <a:custGeom>
                <a:avLst/>
                <a:gdLst>
                  <a:gd name="T0" fmla="*/ 5 w 7"/>
                  <a:gd name="T1" fmla="*/ 0 h 25"/>
                  <a:gd name="T2" fmla="*/ 1 w 7"/>
                  <a:gd name="T3" fmla="*/ 16 h 25"/>
                  <a:gd name="T4" fmla="*/ 0 w 7"/>
                  <a:gd name="T5" fmla="*/ 18 h 25"/>
                  <a:gd name="T6" fmla="*/ 1 w 7"/>
                  <a:gd name="T7" fmla="*/ 19 h 25"/>
                  <a:gd name="T8" fmla="*/ 1 w 7"/>
                  <a:gd name="T9" fmla="*/ 21 h 25"/>
                  <a:gd name="T10" fmla="*/ 1 w 7"/>
                  <a:gd name="T11" fmla="*/ 21 h 25"/>
                  <a:gd name="T12" fmla="*/ 2 w 7"/>
                  <a:gd name="T13" fmla="*/ 22 h 25"/>
                  <a:gd name="T14" fmla="*/ 2 w 7"/>
                  <a:gd name="T15" fmla="*/ 22 h 25"/>
                  <a:gd name="T16" fmla="*/ 2 w 7"/>
                  <a:gd name="T17" fmla="*/ 23 h 25"/>
                  <a:gd name="T18" fmla="*/ 3 w 7"/>
                  <a:gd name="T19" fmla="*/ 25 h 25"/>
                  <a:gd name="T20" fmla="*/ 4 w 7"/>
                  <a:gd name="T21" fmla="*/ 17 h 25"/>
                  <a:gd name="T22" fmla="*/ 5 w 7"/>
                  <a:gd name="T23" fmla="*/ 9 h 25"/>
                  <a:gd name="T24" fmla="*/ 6 w 7"/>
                  <a:gd name="T25" fmla="*/ 4 h 25"/>
                  <a:gd name="T26" fmla="*/ 7 w 7"/>
                  <a:gd name="T27" fmla="*/ 1 h 25"/>
                  <a:gd name="T28" fmla="*/ 5 w 7"/>
                  <a:gd name="T29" fmla="*/ 0 h 25"/>
                  <a:gd name="T30" fmla="*/ 5 w 7"/>
                  <a:gd name="T3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25">
                    <a:moveTo>
                      <a:pt x="5" y="0"/>
                    </a:moveTo>
                    <a:cubicBezTo>
                      <a:pt x="4" y="5"/>
                      <a:pt x="3" y="11"/>
                      <a:pt x="1" y="16"/>
                    </a:cubicBezTo>
                    <a:cubicBezTo>
                      <a:pt x="1" y="17"/>
                      <a:pt x="0" y="17"/>
                      <a:pt x="0" y="18"/>
                    </a:cubicBezTo>
                    <a:cubicBezTo>
                      <a:pt x="1" y="19"/>
                      <a:pt x="1" y="19"/>
                      <a:pt x="1" y="19"/>
                    </a:cubicBezTo>
                    <a:cubicBezTo>
                      <a:pt x="1" y="21"/>
                      <a:pt x="1" y="21"/>
                      <a:pt x="1" y="21"/>
                    </a:cubicBezTo>
                    <a:cubicBezTo>
                      <a:pt x="1" y="21"/>
                      <a:pt x="1" y="21"/>
                      <a:pt x="1" y="21"/>
                    </a:cubicBezTo>
                    <a:cubicBezTo>
                      <a:pt x="2" y="22"/>
                      <a:pt x="2" y="22"/>
                      <a:pt x="2" y="22"/>
                    </a:cubicBezTo>
                    <a:cubicBezTo>
                      <a:pt x="2" y="22"/>
                      <a:pt x="2" y="22"/>
                      <a:pt x="2" y="22"/>
                    </a:cubicBezTo>
                    <a:cubicBezTo>
                      <a:pt x="2" y="23"/>
                      <a:pt x="2" y="23"/>
                      <a:pt x="2" y="23"/>
                    </a:cubicBezTo>
                    <a:cubicBezTo>
                      <a:pt x="2" y="23"/>
                      <a:pt x="3" y="24"/>
                      <a:pt x="3" y="25"/>
                    </a:cubicBezTo>
                    <a:cubicBezTo>
                      <a:pt x="4" y="17"/>
                      <a:pt x="4" y="17"/>
                      <a:pt x="4" y="17"/>
                    </a:cubicBezTo>
                    <a:cubicBezTo>
                      <a:pt x="5" y="9"/>
                      <a:pt x="5" y="9"/>
                      <a:pt x="5" y="9"/>
                    </a:cubicBezTo>
                    <a:cubicBezTo>
                      <a:pt x="6" y="4"/>
                      <a:pt x="6" y="4"/>
                      <a:pt x="6" y="4"/>
                    </a:cubicBezTo>
                    <a:cubicBezTo>
                      <a:pt x="7" y="1"/>
                      <a:pt x="7" y="1"/>
                      <a:pt x="7" y="1"/>
                    </a:cubicBezTo>
                    <a:cubicBezTo>
                      <a:pt x="5" y="0"/>
                      <a:pt x="5" y="0"/>
                      <a:pt x="5" y="0"/>
                    </a:cubicBezTo>
                    <a:cubicBezTo>
                      <a:pt x="5" y="0"/>
                      <a:pt x="5" y="0"/>
                      <a:pt x="5"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8" name="Freeform 783">
                <a:extLst>
                  <a:ext uri="{FF2B5EF4-FFF2-40B4-BE49-F238E27FC236}">
                    <a16:creationId xmlns:a16="http://schemas.microsoft.com/office/drawing/2014/main" id="{6B512C1B-4BB1-434B-B1DE-826DCFC8F14E}"/>
                  </a:ext>
                </a:extLst>
              </p:cNvPr>
              <p:cNvSpPr>
                <a:spLocks/>
              </p:cNvSpPr>
              <p:nvPr/>
            </p:nvSpPr>
            <p:spPr bwMode="auto">
              <a:xfrm>
                <a:off x="1981" y="2197"/>
                <a:ext cx="12" cy="45"/>
              </a:xfrm>
              <a:custGeom>
                <a:avLst/>
                <a:gdLst>
                  <a:gd name="T0" fmla="*/ 4 w 5"/>
                  <a:gd name="T1" fmla="*/ 0 h 19"/>
                  <a:gd name="T2" fmla="*/ 4 w 5"/>
                  <a:gd name="T3" fmla="*/ 0 h 19"/>
                  <a:gd name="T4" fmla="*/ 3 w 5"/>
                  <a:gd name="T5" fmla="*/ 5 h 19"/>
                  <a:gd name="T6" fmla="*/ 2 w 5"/>
                  <a:gd name="T7" fmla="*/ 9 h 19"/>
                  <a:gd name="T8" fmla="*/ 0 w 5"/>
                  <a:gd name="T9" fmla="*/ 18 h 19"/>
                  <a:gd name="T10" fmla="*/ 0 w 5"/>
                  <a:gd name="T11" fmla="*/ 18 h 19"/>
                  <a:gd name="T12" fmla="*/ 0 w 5"/>
                  <a:gd name="T13" fmla="*/ 19 h 19"/>
                  <a:gd name="T14" fmla="*/ 1 w 5"/>
                  <a:gd name="T15" fmla="*/ 17 h 19"/>
                  <a:gd name="T16" fmla="*/ 5 w 5"/>
                  <a:gd name="T17" fmla="*/ 1 h 19"/>
                  <a:gd name="T18" fmla="*/ 4 w 5"/>
                  <a:gd name="T19" fmla="*/ 0 h 19"/>
                  <a:gd name="T20" fmla="*/ 4 w 5"/>
                  <a:gd name="T2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9">
                    <a:moveTo>
                      <a:pt x="4" y="0"/>
                    </a:moveTo>
                    <a:cubicBezTo>
                      <a:pt x="4" y="0"/>
                      <a:pt x="4" y="0"/>
                      <a:pt x="4" y="0"/>
                    </a:cubicBezTo>
                    <a:cubicBezTo>
                      <a:pt x="3" y="2"/>
                      <a:pt x="3" y="3"/>
                      <a:pt x="3" y="5"/>
                    </a:cubicBezTo>
                    <a:cubicBezTo>
                      <a:pt x="2" y="6"/>
                      <a:pt x="2" y="7"/>
                      <a:pt x="2" y="9"/>
                    </a:cubicBezTo>
                    <a:cubicBezTo>
                      <a:pt x="1" y="12"/>
                      <a:pt x="1" y="15"/>
                      <a:pt x="0" y="18"/>
                    </a:cubicBezTo>
                    <a:cubicBezTo>
                      <a:pt x="0" y="18"/>
                      <a:pt x="0" y="18"/>
                      <a:pt x="0" y="18"/>
                    </a:cubicBezTo>
                    <a:cubicBezTo>
                      <a:pt x="0" y="19"/>
                      <a:pt x="0" y="19"/>
                      <a:pt x="0" y="19"/>
                    </a:cubicBezTo>
                    <a:cubicBezTo>
                      <a:pt x="0" y="18"/>
                      <a:pt x="1" y="18"/>
                      <a:pt x="1" y="17"/>
                    </a:cubicBezTo>
                    <a:cubicBezTo>
                      <a:pt x="3" y="12"/>
                      <a:pt x="4" y="6"/>
                      <a:pt x="5" y="1"/>
                    </a:cubicBezTo>
                    <a:cubicBezTo>
                      <a:pt x="4" y="0"/>
                      <a:pt x="4" y="0"/>
                      <a:pt x="4" y="0"/>
                    </a:cubicBezTo>
                    <a:cubicBezTo>
                      <a:pt x="4" y="0"/>
                      <a:pt x="4" y="0"/>
                      <a:pt x="4"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9" name="Freeform 784">
                <a:extLst>
                  <a:ext uri="{FF2B5EF4-FFF2-40B4-BE49-F238E27FC236}">
                    <a16:creationId xmlns:a16="http://schemas.microsoft.com/office/drawing/2014/main" id="{ED1F51A8-81ED-4186-8A81-C282A095F932}"/>
                  </a:ext>
                </a:extLst>
              </p:cNvPr>
              <p:cNvSpPr>
                <a:spLocks noEditPoints="1"/>
              </p:cNvSpPr>
              <p:nvPr/>
            </p:nvSpPr>
            <p:spPr bwMode="auto">
              <a:xfrm>
                <a:off x="1964" y="2188"/>
                <a:ext cx="27" cy="52"/>
              </a:xfrm>
              <a:custGeom>
                <a:avLst/>
                <a:gdLst>
                  <a:gd name="T0" fmla="*/ 10 w 11"/>
                  <a:gd name="T1" fmla="*/ 8 h 22"/>
                  <a:gd name="T2" fmla="*/ 10 w 11"/>
                  <a:gd name="T3" fmla="*/ 8 h 22"/>
                  <a:gd name="T4" fmla="*/ 10 w 11"/>
                  <a:gd name="T5" fmla="*/ 8 h 22"/>
                  <a:gd name="T6" fmla="*/ 11 w 11"/>
                  <a:gd name="T7" fmla="*/ 4 h 22"/>
                  <a:gd name="T8" fmla="*/ 11 w 11"/>
                  <a:gd name="T9" fmla="*/ 4 h 22"/>
                  <a:gd name="T10" fmla="*/ 5 w 11"/>
                  <a:gd name="T11" fmla="*/ 0 h 22"/>
                  <a:gd name="T12" fmla="*/ 4 w 11"/>
                  <a:gd name="T13" fmla="*/ 2 h 22"/>
                  <a:gd name="T14" fmla="*/ 2 w 11"/>
                  <a:gd name="T15" fmla="*/ 7 h 22"/>
                  <a:gd name="T16" fmla="*/ 1 w 11"/>
                  <a:gd name="T17" fmla="*/ 11 h 22"/>
                  <a:gd name="T18" fmla="*/ 0 w 11"/>
                  <a:gd name="T19" fmla="*/ 19 h 22"/>
                  <a:gd name="T20" fmla="*/ 2 w 11"/>
                  <a:gd name="T21" fmla="*/ 19 h 22"/>
                  <a:gd name="T22" fmla="*/ 6 w 11"/>
                  <a:gd name="T23" fmla="*/ 21 h 22"/>
                  <a:gd name="T24" fmla="*/ 7 w 11"/>
                  <a:gd name="T25" fmla="*/ 21 h 22"/>
                  <a:gd name="T26" fmla="*/ 7 w 11"/>
                  <a:gd name="T27" fmla="*/ 22 h 22"/>
                  <a:gd name="T28" fmla="*/ 7 w 11"/>
                  <a:gd name="T29" fmla="*/ 22 h 22"/>
                  <a:gd name="T30" fmla="*/ 7 w 11"/>
                  <a:gd name="T31" fmla="*/ 22 h 22"/>
                  <a:gd name="T32" fmla="*/ 9 w 11"/>
                  <a:gd name="T33" fmla="*/ 13 h 22"/>
                  <a:gd name="T34" fmla="*/ 10 w 11"/>
                  <a:gd name="T35" fmla="*/ 9 h 22"/>
                  <a:gd name="T36" fmla="*/ 11 w 11"/>
                  <a:gd name="T37" fmla="*/ 4 h 22"/>
                  <a:gd name="T38" fmla="*/ 11 w 11"/>
                  <a:gd name="T39" fmla="*/ 4 h 22"/>
                  <a:gd name="T40" fmla="*/ 10 w 11"/>
                  <a:gd name="T41" fmla="*/ 4 h 22"/>
                  <a:gd name="T42" fmla="*/ 6 w 11"/>
                  <a:gd name="T43" fmla="*/ 1 h 22"/>
                  <a:gd name="T44" fmla="*/ 5 w 11"/>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22">
                    <a:moveTo>
                      <a:pt x="10" y="8"/>
                    </a:moveTo>
                    <a:cubicBezTo>
                      <a:pt x="10" y="8"/>
                      <a:pt x="10" y="8"/>
                      <a:pt x="10" y="8"/>
                    </a:cubicBezTo>
                    <a:cubicBezTo>
                      <a:pt x="10" y="8"/>
                      <a:pt x="10" y="8"/>
                      <a:pt x="10" y="8"/>
                    </a:cubicBezTo>
                    <a:moveTo>
                      <a:pt x="11" y="4"/>
                    </a:moveTo>
                    <a:cubicBezTo>
                      <a:pt x="11" y="4"/>
                      <a:pt x="11" y="4"/>
                      <a:pt x="11" y="4"/>
                    </a:cubicBezTo>
                    <a:moveTo>
                      <a:pt x="5" y="0"/>
                    </a:moveTo>
                    <a:cubicBezTo>
                      <a:pt x="4" y="1"/>
                      <a:pt x="4" y="1"/>
                      <a:pt x="4" y="2"/>
                    </a:cubicBezTo>
                    <a:cubicBezTo>
                      <a:pt x="3" y="4"/>
                      <a:pt x="3" y="5"/>
                      <a:pt x="2" y="7"/>
                    </a:cubicBezTo>
                    <a:cubicBezTo>
                      <a:pt x="2" y="8"/>
                      <a:pt x="2" y="10"/>
                      <a:pt x="1" y="11"/>
                    </a:cubicBezTo>
                    <a:cubicBezTo>
                      <a:pt x="1" y="14"/>
                      <a:pt x="1" y="16"/>
                      <a:pt x="0" y="19"/>
                    </a:cubicBezTo>
                    <a:cubicBezTo>
                      <a:pt x="2" y="19"/>
                      <a:pt x="2" y="19"/>
                      <a:pt x="2" y="19"/>
                    </a:cubicBezTo>
                    <a:cubicBezTo>
                      <a:pt x="3" y="20"/>
                      <a:pt x="5" y="20"/>
                      <a:pt x="6" y="21"/>
                    </a:cubicBezTo>
                    <a:cubicBezTo>
                      <a:pt x="7" y="21"/>
                      <a:pt x="7" y="21"/>
                      <a:pt x="7" y="21"/>
                    </a:cubicBezTo>
                    <a:cubicBezTo>
                      <a:pt x="7" y="22"/>
                      <a:pt x="7" y="22"/>
                      <a:pt x="7" y="22"/>
                    </a:cubicBezTo>
                    <a:cubicBezTo>
                      <a:pt x="7" y="22"/>
                      <a:pt x="7" y="22"/>
                      <a:pt x="7" y="22"/>
                    </a:cubicBezTo>
                    <a:cubicBezTo>
                      <a:pt x="7" y="22"/>
                      <a:pt x="7" y="22"/>
                      <a:pt x="7" y="22"/>
                    </a:cubicBezTo>
                    <a:cubicBezTo>
                      <a:pt x="8" y="19"/>
                      <a:pt x="8" y="16"/>
                      <a:pt x="9" y="13"/>
                    </a:cubicBezTo>
                    <a:cubicBezTo>
                      <a:pt x="9" y="11"/>
                      <a:pt x="9" y="10"/>
                      <a:pt x="10" y="9"/>
                    </a:cubicBezTo>
                    <a:cubicBezTo>
                      <a:pt x="10" y="7"/>
                      <a:pt x="10" y="6"/>
                      <a:pt x="11" y="4"/>
                    </a:cubicBezTo>
                    <a:cubicBezTo>
                      <a:pt x="11" y="4"/>
                      <a:pt x="11" y="4"/>
                      <a:pt x="11" y="4"/>
                    </a:cubicBezTo>
                    <a:cubicBezTo>
                      <a:pt x="10" y="4"/>
                      <a:pt x="10" y="4"/>
                      <a:pt x="10" y="4"/>
                    </a:cubicBezTo>
                    <a:cubicBezTo>
                      <a:pt x="6" y="1"/>
                      <a:pt x="6" y="1"/>
                      <a:pt x="6" y="1"/>
                    </a:cubicBezTo>
                    <a:cubicBezTo>
                      <a:pt x="6" y="1"/>
                      <a:pt x="5" y="0"/>
                      <a:pt x="5"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0" name="Freeform 785">
                <a:extLst>
                  <a:ext uri="{FF2B5EF4-FFF2-40B4-BE49-F238E27FC236}">
                    <a16:creationId xmlns:a16="http://schemas.microsoft.com/office/drawing/2014/main" id="{FE903D1E-0EC9-440C-9676-7C0352665F71}"/>
                  </a:ext>
                </a:extLst>
              </p:cNvPr>
              <p:cNvSpPr>
                <a:spLocks/>
              </p:cNvSpPr>
              <p:nvPr/>
            </p:nvSpPr>
            <p:spPr bwMode="auto">
              <a:xfrm>
                <a:off x="1838" y="2349"/>
                <a:ext cx="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cubicBezTo>
                      <a:pt x="1" y="0"/>
                      <a:pt x="0" y="0"/>
                      <a:pt x="0" y="0"/>
                    </a:cubicBezTo>
                  </a:path>
                </a:pathLst>
              </a:custGeom>
              <a:solidFill>
                <a:srgbClr val="D24E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1" name="Freeform 786">
                <a:extLst>
                  <a:ext uri="{FF2B5EF4-FFF2-40B4-BE49-F238E27FC236}">
                    <a16:creationId xmlns:a16="http://schemas.microsoft.com/office/drawing/2014/main" id="{5FC09614-5D59-4CFE-BA57-5DB54B36EECB}"/>
                  </a:ext>
                </a:extLst>
              </p:cNvPr>
              <p:cNvSpPr>
                <a:spLocks/>
              </p:cNvSpPr>
              <p:nvPr/>
            </p:nvSpPr>
            <p:spPr bwMode="auto">
              <a:xfrm>
                <a:off x="1912" y="2366"/>
                <a:ext cx="76" cy="12"/>
              </a:xfrm>
              <a:custGeom>
                <a:avLst/>
                <a:gdLst>
                  <a:gd name="T0" fmla="*/ 0 w 32"/>
                  <a:gd name="T1" fmla="*/ 0 h 5"/>
                  <a:gd name="T2" fmla="*/ 2 w 32"/>
                  <a:gd name="T3" fmla="*/ 1 h 5"/>
                  <a:gd name="T4" fmla="*/ 3 w 32"/>
                  <a:gd name="T5" fmla="*/ 1 h 5"/>
                  <a:gd name="T6" fmla="*/ 4 w 32"/>
                  <a:gd name="T7" fmla="*/ 2 h 5"/>
                  <a:gd name="T8" fmla="*/ 6 w 32"/>
                  <a:gd name="T9" fmla="*/ 3 h 5"/>
                  <a:gd name="T10" fmla="*/ 8 w 32"/>
                  <a:gd name="T11" fmla="*/ 3 h 5"/>
                  <a:gd name="T12" fmla="*/ 10 w 32"/>
                  <a:gd name="T13" fmla="*/ 4 h 5"/>
                  <a:gd name="T14" fmla="*/ 11 w 32"/>
                  <a:gd name="T15" fmla="*/ 4 h 5"/>
                  <a:gd name="T16" fmla="*/ 13 w 32"/>
                  <a:gd name="T17" fmla="*/ 5 h 5"/>
                  <a:gd name="T18" fmla="*/ 16 w 32"/>
                  <a:gd name="T19" fmla="*/ 5 h 5"/>
                  <a:gd name="T20" fmla="*/ 17 w 32"/>
                  <a:gd name="T21" fmla="*/ 5 h 5"/>
                  <a:gd name="T22" fmla="*/ 17 w 32"/>
                  <a:gd name="T23" fmla="*/ 5 h 5"/>
                  <a:gd name="T24" fmla="*/ 17 w 32"/>
                  <a:gd name="T25" fmla="*/ 5 h 5"/>
                  <a:gd name="T26" fmla="*/ 17 w 32"/>
                  <a:gd name="T27" fmla="*/ 5 h 5"/>
                  <a:gd name="T28" fmla="*/ 17 w 32"/>
                  <a:gd name="T29" fmla="*/ 5 h 5"/>
                  <a:gd name="T30" fmla="*/ 17 w 32"/>
                  <a:gd name="T31" fmla="*/ 5 h 5"/>
                  <a:gd name="T32" fmla="*/ 18 w 32"/>
                  <a:gd name="T33" fmla="*/ 5 h 5"/>
                  <a:gd name="T34" fmla="*/ 18 w 32"/>
                  <a:gd name="T35" fmla="*/ 5 h 5"/>
                  <a:gd name="T36" fmla="*/ 21 w 32"/>
                  <a:gd name="T37" fmla="*/ 5 h 5"/>
                  <a:gd name="T38" fmla="*/ 21 w 32"/>
                  <a:gd name="T39" fmla="*/ 5 h 5"/>
                  <a:gd name="T40" fmla="*/ 24 w 32"/>
                  <a:gd name="T41" fmla="*/ 5 h 5"/>
                  <a:gd name="T42" fmla="*/ 24 w 32"/>
                  <a:gd name="T43" fmla="*/ 5 h 5"/>
                  <a:gd name="T44" fmla="*/ 25 w 32"/>
                  <a:gd name="T45" fmla="*/ 5 h 5"/>
                  <a:gd name="T46" fmla="*/ 26 w 32"/>
                  <a:gd name="T47" fmla="*/ 5 h 5"/>
                  <a:gd name="T48" fmla="*/ 28 w 32"/>
                  <a:gd name="T49" fmla="*/ 5 h 5"/>
                  <a:gd name="T50" fmla="*/ 29 w 32"/>
                  <a:gd name="T51" fmla="*/ 4 h 5"/>
                  <a:gd name="T52" fmla="*/ 31 w 32"/>
                  <a:gd name="T53" fmla="*/ 4 h 5"/>
                  <a:gd name="T54" fmla="*/ 32 w 32"/>
                  <a:gd name="T55" fmla="*/ 4 h 5"/>
                  <a:gd name="T56" fmla="*/ 27 w 32"/>
                  <a:gd name="T57" fmla="*/ 3 h 5"/>
                  <a:gd name="T58" fmla="*/ 24 w 32"/>
                  <a:gd name="T59" fmla="*/ 3 h 5"/>
                  <a:gd name="T60" fmla="*/ 24 w 32"/>
                  <a:gd name="T61" fmla="*/ 3 h 5"/>
                  <a:gd name="T62" fmla="*/ 21 w 32"/>
                  <a:gd name="T63" fmla="*/ 3 h 5"/>
                  <a:gd name="T64" fmla="*/ 18 w 32"/>
                  <a:gd name="T65" fmla="*/ 2 h 5"/>
                  <a:gd name="T66" fmla="*/ 14 w 32"/>
                  <a:gd name="T67" fmla="*/ 2 h 5"/>
                  <a:gd name="T68" fmla="*/ 12 w 32"/>
                  <a:gd name="T69" fmla="*/ 1 h 5"/>
                  <a:gd name="T70" fmla="*/ 10 w 32"/>
                  <a:gd name="T71" fmla="*/ 1 h 5"/>
                  <a:gd name="T72" fmla="*/ 0 w 32"/>
                  <a:gd name="T7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 h="5">
                    <a:moveTo>
                      <a:pt x="0" y="0"/>
                    </a:moveTo>
                    <a:cubicBezTo>
                      <a:pt x="2" y="1"/>
                      <a:pt x="2" y="1"/>
                      <a:pt x="2" y="1"/>
                    </a:cubicBezTo>
                    <a:cubicBezTo>
                      <a:pt x="3" y="1"/>
                      <a:pt x="3" y="1"/>
                      <a:pt x="3" y="1"/>
                    </a:cubicBezTo>
                    <a:cubicBezTo>
                      <a:pt x="4" y="2"/>
                      <a:pt x="4" y="2"/>
                      <a:pt x="4" y="2"/>
                    </a:cubicBezTo>
                    <a:cubicBezTo>
                      <a:pt x="5" y="2"/>
                      <a:pt x="5" y="2"/>
                      <a:pt x="6" y="3"/>
                    </a:cubicBezTo>
                    <a:cubicBezTo>
                      <a:pt x="8" y="3"/>
                      <a:pt x="8" y="3"/>
                      <a:pt x="8" y="3"/>
                    </a:cubicBezTo>
                    <a:cubicBezTo>
                      <a:pt x="10" y="4"/>
                      <a:pt x="10" y="4"/>
                      <a:pt x="10" y="4"/>
                    </a:cubicBezTo>
                    <a:cubicBezTo>
                      <a:pt x="11" y="4"/>
                      <a:pt x="11" y="4"/>
                      <a:pt x="11" y="4"/>
                    </a:cubicBezTo>
                    <a:cubicBezTo>
                      <a:pt x="13" y="5"/>
                      <a:pt x="13" y="5"/>
                      <a:pt x="13" y="5"/>
                    </a:cubicBezTo>
                    <a:cubicBezTo>
                      <a:pt x="16" y="5"/>
                      <a:pt x="16" y="5"/>
                      <a:pt x="16"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7" y="5"/>
                      <a:pt x="17" y="5"/>
                      <a:pt x="17" y="5"/>
                    </a:cubicBezTo>
                    <a:cubicBezTo>
                      <a:pt x="18" y="5"/>
                      <a:pt x="18" y="5"/>
                      <a:pt x="18" y="5"/>
                    </a:cubicBezTo>
                    <a:cubicBezTo>
                      <a:pt x="18" y="5"/>
                      <a:pt x="18" y="5"/>
                      <a:pt x="18" y="5"/>
                    </a:cubicBezTo>
                    <a:cubicBezTo>
                      <a:pt x="21" y="5"/>
                      <a:pt x="21" y="5"/>
                      <a:pt x="21" y="5"/>
                    </a:cubicBezTo>
                    <a:cubicBezTo>
                      <a:pt x="21" y="5"/>
                      <a:pt x="21" y="5"/>
                      <a:pt x="21" y="5"/>
                    </a:cubicBezTo>
                    <a:cubicBezTo>
                      <a:pt x="24" y="5"/>
                      <a:pt x="24" y="5"/>
                      <a:pt x="24" y="5"/>
                    </a:cubicBezTo>
                    <a:cubicBezTo>
                      <a:pt x="24" y="5"/>
                      <a:pt x="24" y="5"/>
                      <a:pt x="24" y="5"/>
                    </a:cubicBezTo>
                    <a:cubicBezTo>
                      <a:pt x="25" y="5"/>
                      <a:pt x="25" y="5"/>
                      <a:pt x="25" y="5"/>
                    </a:cubicBezTo>
                    <a:cubicBezTo>
                      <a:pt x="26" y="5"/>
                      <a:pt x="26" y="5"/>
                      <a:pt x="26" y="5"/>
                    </a:cubicBezTo>
                    <a:cubicBezTo>
                      <a:pt x="27" y="5"/>
                      <a:pt x="27" y="5"/>
                      <a:pt x="28" y="5"/>
                    </a:cubicBezTo>
                    <a:cubicBezTo>
                      <a:pt x="29" y="4"/>
                      <a:pt x="29" y="4"/>
                      <a:pt x="29" y="4"/>
                    </a:cubicBezTo>
                    <a:cubicBezTo>
                      <a:pt x="31" y="4"/>
                      <a:pt x="31" y="4"/>
                      <a:pt x="31" y="4"/>
                    </a:cubicBezTo>
                    <a:cubicBezTo>
                      <a:pt x="32" y="4"/>
                      <a:pt x="32" y="4"/>
                      <a:pt x="32" y="4"/>
                    </a:cubicBezTo>
                    <a:cubicBezTo>
                      <a:pt x="30" y="3"/>
                      <a:pt x="28" y="3"/>
                      <a:pt x="27" y="3"/>
                    </a:cubicBezTo>
                    <a:cubicBezTo>
                      <a:pt x="26" y="3"/>
                      <a:pt x="25" y="3"/>
                      <a:pt x="24" y="3"/>
                    </a:cubicBezTo>
                    <a:cubicBezTo>
                      <a:pt x="24" y="3"/>
                      <a:pt x="24" y="3"/>
                      <a:pt x="24" y="3"/>
                    </a:cubicBezTo>
                    <a:cubicBezTo>
                      <a:pt x="23" y="3"/>
                      <a:pt x="22" y="3"/>
                      <a:pt x="21" y="3"/>
                    </a:cubicBezTo>
                    <a:cubicBezTo>
                      <a:pt x="20" y="3"/>
                      <a:pt x="19" y="3"/>
                      <a:pt x="18" y="2"/>
                    </a:cubicBezTo>
                    <a:cubicBezTo>
                      <a:pt x="16" y="2"/>
                      <a:pt x="15" y="2"/>
                      <a:pt x="14" y="2"/>
                    </a:cubicBezTo>
                    <a:cubicBezTo>
                      <a:pt x="13" y="1"/>
                      <a:pt x="13" y="1"/>
                      <a:pt x="12" y="1"/>
                    </a:cubicBezTo>
                    <a:cubicBezTo>
                      <a:pt x="10" y="1"/>
                      <a:pt x="10" y="1"/>
                      <a:pt x="10" y="1"/>
                    </a:cubicBezTo>
                    <a:cubicBezTo>
                      <a:pt x="7" y="0"/>
                      <a:pt x="3" y="0"/>
                      <a:pt x="0"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2" name="Freeform 787">
                <a:extLst>
                  <a:ext uri="{FF2B5EF4-FFF2-40B4-BE49-F238E27FC236}">
                    <a16:creationId xmlns:a16="http://schemas.microsoft.com/office/drawing/2014/main" id="{C43B7826-0C8A-4A43-A66A-E688258976A5}"/>
                  </a:ext>
                </a:extLst>
              </p:cNvPr>
              <p:cNvSpPr>
                <a:spLocks/>
              </p:cNvSpPr>
              <p:nvPr/>
            </p:nvSpPr>
            <p:spPr bwMode="auto">
              <a:xfrm>
                <a:off x="1834" y="2347"/>
                <a:ext cx="4" cy="2"/>
              </a:xfrm>
              <a:custGeom>
                <a:avLst/>
                <a:gdLst>
                  <a:gd name="T0" fmla="*/ 0 w 2"/>
                  <a:gd name="T1" fmla="*/ 0 h 1"/>
                  <a:gd name="T2" fmla="*/ 2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1" y="0"/>
                      <a:pt x="1" y="1"/>
                      <a:pt x="2" y="1"/>
                    </a:cubicBezTo>
                    <a:cubicBezTo>
                      <a:pt x="2" y="1"/>
                      <a:pt x="2" y="1"/>
                      <a:pt x="2" y="1"/>
                    </a:cubicBezTo>
                    <a:cubicBezTo>
                      <a:pt x="1" y="1"/>
                      <a:pt x="1" y="0"/>
                      <a:pt x="0"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3" name="Freeform 788">
                <a:extLst>
                  <a:ext uri="{FF2B5EF4-FFF2-40B4-BE49-F238E27FC236}">
                    <a16:creationId xmlns:a16="http://schemas.microsoft.com/office/drawing/2014/main" id="{8519CF08-92D9-40FD-BFAC-545231338577}"/>
                  </a:ext>
                </a:extLst>
              </p:cNvPr>
              <p:cNvSpPr>
                <a:spLocks/>
              </p:cNvSpPr>
              <p:nvPr/>
            </p:nvSpPr>
            <p:spPr bwMode="auto">
              <a:xfrm>
                <a:off x="1941" y="2368"/>
                <a:ext cx="35" cy="5"/>
              </a:xfrm>
              <a:custGeom>
                <a:avLst/>
                <a:gdLst>
                  <a:gd name="T0" fmla="*/ 0 w 15"/>
                  <a:gd name="T1" fmla="*/ 0 h 2"/>
                  <a:gd name="T2" fmla="*/ 2 w 15"/>
                  <a:gd name="T3" fmla="*/ 1 h 2"/>
                  <a:gd name="T4" fmla="*/ 6 w 15"/>
                  <a:gd name="T5" fmla="*/ 1 h 2"/>
                  <a:gd name="T6" fmla="*/ 9 w 15"/>
                  <a:gd name="T7" fmla="*/ 2 h 2"/>
                  <a:gd name="T8" fmla="*/ 12 w 15"/>
                  <a:gd name="T9" fmla="*/ 2 h 2"/>
                  <a:gd name="T10" fmla="*/ 12 w 15"/>
                  <a:gd name="T11" fmla="*/ 2 h 2"/>
                  <a:gd name="T12" fmla="*/ 15 w 15"/>
                  <a:gd name="T13" fmla="*/ 2 h 2"/>
                  <a:gd name="T14" fmla="*/ 14 w 15"/>
                  <a:gd name="T15" fmla="*/ 2 h 2"/>
                  <a:gd name="T16" fmla="*/ 10 w 15"/>
                  <a:gd name="T17" fmla="*/ 1 h 2"/>
                  <a:gd name="T18" fmla="*/ 8 w 15"/>
                  <a:gd name="T19" fmla="*/ 1 h 2"/>
                  <a:gd name="T20" fmla="*/ 7 w 15"/>
                  <a:gd name="T21" fmla="*/ 1 h 2"/>
                  <a:gd name="T22" fmla="*/ 7 w 15"/>
                  <a:gd name="T23" fmla="*/ 1 h 2"/>
                  <a:gd name="T24" fmla="*/ 6 w 15"/>
                  <a:gd name="T25" fmla="*/ 1 h 2"/>
                  <a:gd name="T26" fmla="*/ 6 w 15"/>
                  <a:gd name="T27" fmla="*/ 0 h 2"/>
                  <a:gd name="T28" fmla="*/ 0 w 15"/>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
                    <a:moveTo>
                      <a:pt x="0" y="0"/>
                    </a:moveTo>
                    <a:cubicBezTo>
                      <a:pt x="1" y="0"/>
                      <a:pt x="1" y="0"/>
                      <a:pt x="2" y="1"/>
                    </a:cubicBezTo>
                    <a:cubicBezTo>
                      <a:pt x="3" y="1"/>
                      <a:pt x="4" y="1"/>
                      <a:pt x="6" y="1"/>
                    </a:cubicBezTo>
                    <a:cubicBezTo>
                      <a:pt x="7" y="2"/>
                      <a:pt x="8" y="2"/>
                      <a:pt x="9" y="2"/>
                    </a:cubicBezTo>
                    <a:cubicBezTo>
                      <a:pt x="10" y="2"/>
                      <a:pt x="11" y="2"/>
                      <a:pt x="12" y="2"/>
                    </a:cubicBezTo>
                    <a:cubicBezTo>
                      <a:pt x="12" y="2"/>
                      <a:pt x="12" y="2"/>
                      <a:pt x="12" y="2"/>
                    </a:cubicBezTo>
                    <a:cubicBezTo>
                      <a:pt x="13" y="2"/>
                      <a:pt x="14" y="2"/>
                      <a:pt x="15" y="2"/>
                    </a:cubicBezTo>
                    <a:cubicBezTo>
                      <a:pt x="15" y="2"/>
                      <a:pt x="14" y="2"/>
                      <a:pt x="14" y="2"/>
                    </a:cubicBezTo>
                    <a:cubicBezTo>
                      <a:pt x="10" y="1"/>
                      <a:pt x="10" y="1"/>
                      <a:pt x="10" y="1"/>
                    </a:cubicBezTo>
                    <a:cubicBezTo>
                      <a:pt x="8" y="1"/>
                      <a:pt x="8" y="1"/>
                      <a:pt x="8" y="1"/>
                    </a:cubicBezTo>
                    <a:cubicBezTo>
                      <a:pt x="7" y="1"/>
                      <a:pt x="7" y="1"/>
                      <a:pt x="7" y="1"/>
                    </a:cubicBezTo>
                    <a:cubicBezTo>
                      <a:pt x="7" y="1"/>
                      <a:pt x="7" y="1"/>
                      <a:pt x="7" y="1"/>
                    </a:cubicBezTo>
                    <a:cubicBezTo>
                      <a:pt x="6" y="1"/>
                      <a:pt x="6" y="1"/>
                      <a:pt x="6" y="1"/>
                    </a:cubicBezTo>
                    <a:cubicBezTo>
                      <a:pt x="6" y="0"/>
                      <a:pt x="6" y="0"/>
                      <a:pt x="6" y="0"/>
                    </a:cubicBezTo>
                    <a:cubicBezTo>
                      <a:pt x="0" y="0"/>
                      <a:pt x="0" y="0"/>
                      <a:pt x="0"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4" name="Freeform 789">
                <a:extLst>
                  <a:ext uri="{FF2B5EF4-FFF2-40B4-BE49-F238E27FC236}">
                    <a16:creationId xmlns:a16="http://schemas.microsoft.com/office/drawing/2014/main" id="{5BB31EE1-213D-4D4F-8093-4A62199796BD}"/>
                  </a:ext>
                </a:extLst>
              </p:cNvPr>
              <p:cNvSpPr>
                <a:spLocks noEditPoints="1"/>
              </p:cNvSpPr>
              <p:nvPr/>
            </p:nvSpPr>
            <p:spPr bwMode="auto">
              <a:xfrm>
                <a:off x="1361" y="2442"/>
                <a:ext cx="180" cy="316"/>
              </a:xfrm>
              <a:custGeom>
                <a:avLst/>
                <a:gdLst>
                  <a:gd name="T0" fmla="*/ 76 w 76"/>
                  <a:gd name="T1" fmla="*/ 133 h 133"/>
                  <a:gd name="T2" fmla="*/ 76 w 76"/>
                  <a:gd name="T3" fmla="*/ 133 h 133"/>
                  <a:gd name="T4" fmla="*/ 76 w 76"/>
                  <a:gd name="T5" fmla="*/ 133 h 133"/>
                  <a:gd name="T6" fmla="*/ 76 w 76"/>
                  <a:gd name="T7" fmla="*/ 133 h 133"/>
                  <a:gd name="T8" fmla="*/ 63 w 76"/>
                  <a:gd name="T9" fmla="*/ 129 h 133"/>
                  <a:gd name="T10" fmla="*/ 63 w 76"/>
                  <a:gd name="T11" fmla="*/ 129 h 133"/>
                  <a:gd name="T12" fmla="*/ 63 w 76"/>
                  <a:gd name="T13" fmla="*/ 129 h 133"/>
                  <a:gd name="T14" fmla="*/ 63 w 76"/>
                  <a:gd name="T15" fmla="*/ 129 h 133"/>
                  <a:gd name="T16" fmla="*/ 55 w 76"/>
                  <a:gd name="T17" fmla="*/ 122 h 133"/>
                  <a:gd name="T18" fmla="*/ 56 w 76"/>
                  <a:gd name="T19" fmla="*/ 124 h 133"/>
                  <a:gd name="T20" fmla="*/ 57 w 76"/>
                  <a:gd name="T21" fmla="*/ 125 h 133"/>
                  <a:gd name="T22" fmla="*/ 59 w 76"/>
                  <a:gd name="T23" fmla="*/ 126 h 133"/>
                  <a:gd name="T24" fmla="*/ 60 w 76"/>
                  <a:gd name="T25" fmla="*/ 127 h 133"/>
                  <a:gd name="T26" fmla="*/ 61 w 76"/>
                  <a:gd name="T27" fmla="*/ 127 h 133"/>
                  <a:gd name="T28" fmla="*/ 63 w 76"/>
                  <a:gd name="T29" fmla="*/ 128 h 133"/>
                  <a:gd name="T30" fmla="*/ 63 w 76"/>
                  <a:gd name="T31" fmla="*/ 128 h 133"/>
                  <a:gd name="T32" fmla="*/ 63 w 76"/>
                  <a:gd name="T33" fmla="*/ 129 h 133"/>
                  <a:gd name="T34" fmla="*/ 63 w 76"/>
                  <a:gd name="T35" fmla="*/ 129 h 133"/>
                  <a:gd name="T36" fmla="*/ 63 w 76"/>
                  <a:gd name="T37" fmla="*/ 129 h 133"/>
                  <a:gd name="T38" fmla="*/ 63 w 76"/>
                  <a:gd name="T39" fmla="*/ 129 h 133"/>
                  <a:gd name="T40" fmla="*/ 63 w 76"/>
                  <a:gd name="T41" fmla="*/ 129 h 133"/>
                  <a:gd name="T42" fmla="*/ 63 w 76"/>
                  <a:gd name="T43" fmla="*/ 129 h 133"/>
                  <a:gd name="T44" fmla="*/ 64 w 76"/>
                  <a:gd name="T45" fmla="*/ 129 h 133"/>
                  <a:gd name="T46" fmla="*/ 72 w 76"/>
                  <a:gd name="T47" fmla="*/ 132 h 133"/>
                  <a:gd name="T48" fmla="*/ 74 w 76"/>
                  <a:gd name="T49" fmla="*/ 132 h 133"/>
                  <a:gd name="T50" fmla="*/ 75 w 76"/>
                  <a:gd name="T51" fmla="*/ 133 h 133"/>
                  <a:gd name="T52" fmla="*/ 76 w 76"/>
                  <a:gd name="T53" fmla="*/ 133 h 133"/>
                  <a:gd name="T54" fmla="*/ 76 w 76"/>
                  <a:gd name="T55" fmla="*/ 133 h 133"/>
                  <a:gd name="T56" fmla="*/ 76 w 76"/>
                  <a:gd name="T57" fmla="*/ 132 h 133"/>
                  <a:gd name="T58" fmla="*/ 71 w 76"/>
                  <a:gd name="T59" fmla="*/ 131 h 133"/>
                  <a:gd name="T60" fmla="*/ 66 w 76"/>
                  <a:gd name="T61" fmla="*/ 129 h 133"/>
                  <a:gd name="T62" fmla="*/ 64 w 76"/>
                  <a:gd name="T63" fmla="*/ 128 h 133"/>
                  <a:gd name="T64" fmla="*/ 64 w 76"/>
                  <a:gd name="T65" fmla="*/ 128 h 133"/>
                  <a:gd name="T66" fmla="*/ 64 w 76"/>
                  <a:gd name="T67" fmla="*/ 128 h 133"/>
                  <a:gd name="T68" fmla="*/ 63 w 76"/>
                  <a:gd name="T69" fmla="*/ 128 h 133"/>
                  <a:gd name="T70" fmla="*/ 63 w 76"/>
                  <a:gd name="T71" fmla="*/ 128 h 133"/>
                  <a:gd name="T72" fmla="*/ 63 w 76"/>
                  <a:gd name="T73" fmla="*/ 128 h 133"/>
                  <a:gd name="T74" fmla="*/ 63 w 76"/>
                  <a:gd name="T75" fmla="*/ 128 h 133"/>
                  <a:gd name="T76" fmla="*/ 63 w 76"/>
                  <a:gd name="T77" fmla="*/ 128 h 133"/>
                  <a:gd name="T78" fmla="*/ 63 w 76"/>
                  <a:gd name="T79" fmla="*/ 128 h 133"/>
                  <a:gd name="T80" fmla="*/ 62 w 76"/>
                  <a:gd name="T81" fmla="*/ 127 h 133"/>
                  <a:gd name="T82" fmla="*/ 57 w 76"/>
                  <a:gd name="T83" fmla="*/ 124 h 133"/>
                  <a:gd name="T84" fmla="*/ 55 w 76"/>
                  <a:gd name="T85" fmla="*/ 122 h 133"/>
                  <a:gd name="T86" fmla="*/ 0 w 76"/>
                  <a:gd name="T87" fmla="*/ 0 h 133"/>
                  <a:gd name="T88" fmla="*/ 0 w 76"/>
                  <a:gd name="T89" fmla="*/ 2 h 133"/>
                  <a:gd name="T90" fmla="*/ 0 w 76"/>
                  <a:gd name="T91" fmla="*/ 11 h 133"/>
                  <a:gd name="T92" fmla="*/ 1 w 76"/>
                  <a:gd name="T93" fmla="*/ 20 h 133"/>
                  <a:gd name="T94" fmla="*/ 2 w 76"/>
                  <a:gd name="T95" fmla="*/ 25 h 133"/>
                  <a:gd name="T96" fmla="*/ 3 w 76"/>
                  <a:gd name="T97" fmla="*/ 30 h 133"/>
                  <a:gd name="T98" fmla="*/ 4 w 76"/>
                  <a:gd name="T99" fmla="*/ 33 h 133"/>
                  <a:gd name="T100" fmla="*/ 5 w 76"/>
                  <a:gd name="T101" fmla="*/ 31 h 133"/>
                  <a:gd name="T102" fmla="*/ 5 w 76"/>
                  <a:gd name="T103" fmla="*/ 29 h 133"/>
                  <a:gd name="T104" fmla="*/ 2 w 76"/>
                  <a:gd name="T105" fmla="*/ 20 h 133"/>
                  <a:gd name="T106" fmla="*/ 1 w 76"/>
                  <a:gd name="T107" fmla="*/ 11 h 133"/>
                  <a:gd name="T108" fmla="*/ 0 w 76"/>
                  <a:gd name="T109" fmla="*/ 1 h 133"/>
                  <a:gd name="T110" fmla="*/ 0 w 76"/>
                  <a:gd name="T111"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6" h="133">
                    <a:moveTo>
                      <a:pt x="76" y="133"/>
                    </a:moveTo>
                    <a:cubicBezTo>
                      <a:pt x="76" y="133"/>
                      <a:pt x="76" y="133"/>
                      <a:pt x="76" y="133"/>
                    </a:cubicBezTo>
                    <a:cubicBezTo>
                      <a:pt x="76" y="133"/>
                      <a:pt x="76" y="133"/>
                      <a:pt x="76" y="133"/>
                    </a:cubicBezTo>
                    <a:cubicBezTo>
                      <a:pt x="76" y="133"/>
                      <a:pt x="76" y="133"/>
                      <a:pt x="76" y="133"/>
                    </a:cubicBezTo>
                    <a:moveTo>
                      <a:pt x="63" y="129"/>
                    </a:moveTo>
                    <a:cubicBezTo>
                      <a:pt x="63" y="129"/>
                      <a:pt x="63" y="129"/>
                      <a:pt x="63" y="129"/>
                    </a:cubicBezTo>
                    <a:cubicBezTo>
                      <a:pt x="63" y="129"/>
                      <a:pt x="63" y="129"/>
                      <a:pt x="63" y="129"/>
                    </a:cubicBezTo>
                    <a:cubicBezTo>
                      <a:pt x="63" y="129"/>
                      <a:pt x="63" y="129"/>
                      <a:pt x="63" y="129"/>
                    </a:cubicBezTo>
                    <a:moveTo>
                      <a:pt x="55" y="122"/>
                    </a:moveTo>
                    <a:cubicBezTo>
                      <a:pt x="56" y="123"/>
                      <a:pt x="56" y="123"/>
                      <a:pt x="56" y="124"/>
                    </a:cubicBezTo>
                    <a:cubicBezTo>
                      <a:pt x="56" y="124"/>
                      <a:pt x="57" y="125"/>
                      <a:pt x="57" y="125"/>
                    </a:cubicBezTo>
                    <a:cubicBezTo>
                      <a:pt x="59" y="126"/>
                      <a:pt x="59" y="126"/>
                      <a:pt x="59" y="126"/>
                    </a:cubicBezTo>
                    <a:cubicBezTo>
                      <a:pt x="60" y="127"/>
                      <a:pt x="60" y="127"/>
                      <a:pt x="60" y="127"/>
                    </a:cubicBezTo>
                    <a:cubicBezTo>
                      <a:pt x="61" y="127"/>
                      <a:pt x="61" y="127"/>
                      <a:pt x="61" y="127"/>
                    </a:cubicBezTo>
                    <a:cubicBezTo>
                      <a:pt x="63" y="128"/>
                      <a:pt x="63" y="128"/>
                      <a:pt x="63" y="128"/>
                    </a:cubicBezTo>
                    <a:cubicBezTo>
                      <a:pt x="63" y="128"/>
                      <a:pt x="63" y="128"/>
                      <a:pt x="63" y="128"/>
                    </a:cubicBezTo>
                    <a:cubicBezTo>
                      <a:pt x="63" y="128"/>
                      <a:pt x="63" y="129"/>
                      <a:pt x="63" y="129"/>
                    </a:cubicBezTo>
                    <a:cubicBezTo>
                      <a:pt x="63" y="129"/>
                      <a:pt x="63" y="129"/>
                      <a:pt x="63" y="129"/>
                    </a:cubicBezTo>
                    <a:cubicBezTo>
                      <a:pt x="63" y="129"/>
                      <a:pt x="63" y="129"/>
                      <a:pt x="63" y="129"/>
                    </a:cubicBezTo>
                    <a:cubicBezTo>
                      <a:pt x="63" y="129"/>
                      <a:pt x="63" y="129"/>
                      <a:pt x="63" y="129"/>
                    </a:cubicBezTo>
                    <a:cubicBezTo>
                      <a:pt x="63" y="129"/>
                      <a:pt x="63" y="129"/>
                      <a:pt x="63" y="129"/>
                    </a:cubicBezTo>
                    <a:cubicBezTo>
                      <a:pt x="63" y="129"/>
                      <a:pt x="63" y="129"/>
                      <a:pt x="63" y="129"/>
                    </a:cubicBezTo>
                    <a:cubicBezTo>
                      <a:pt x="64" y="129"/>
                      <a:pt x="64" y="129"/>
                      <a:pt x="64" y="129"/>
                    </a:cubicBezTo>
                    <a:cubicBezTo>
                      <a:pt x="67" y="130"/>
                      <a:pt x="69" y="131"/>
                      <a:pt x="72" y="132"/>
                    </a:cubicBezTo>
                    <a:cubicBezTo>
                      <a:pt x="73" y="132"/>
                      <a:pt x="73" y="132"/>
                      <a:pt x="74" y="132"/>
                    </a:cubicBezTo>
                    <a:cubicBezTo>
                      <a:pt x="75" y="133"/>
                      <a:pt x="75" y="133"/>
                      <a:pt x="75" y="133"/>
                    </a:cubicBezTo>
                    <a:cubicBezTo>
                      <a:pt x="76" y="133"/>
                      <a:pt x="76" y="133"/>
                      <a:pt x="76" y="133"/>
                    </a:cubicBezTo>
                    <a:cubicBezTo>
                      <a:pt x="76" y="133"/>
                      <a:pt x="76" y="133"/>
                      <a:pt x="76" y="133"/>
                    </a:cubicBezTo>
                    <a:cubicBezTo>
                      <a:pt x="76" y="132"/>
                      <a:pt x="76" y="132"/>
                      <a:pt x="76" y="132"/>
                    </a:cubicBezTo>
                    <a:cubicBezTo>
                      <a:pt x="71" y="131"/>
                      <a:pt x="71" y="131"/>
                      <a:pt x="71" y="131"/>
                    </a:cubicBezTo>
                    <a:cubicBezTo>
                      <a:pt x="69" y="130"/>
                      <a:pt x="68" y="130"/>
                      <a:pt x="66" y="129"/>
                    </a:cubicBezTo>
                    <a:cubicBezTo>
                      <a:pt x="64" y="128"/>
                      <a:pt x="64" y="128"/>
                      <a:pt x="64" y="128"/>
                    </a:cubicBezTo>
                    <a:cubicBezTo>
                      <a:pt x="64" y="128"/>
                      <a:pt x="64" y="128"/>
                      <a:pt x="64" y="128"/>
                    </a:cubicBezTo>
                    <a:cubicBezTo>
                      <a:pt x="64" y="128"/>
                      <a:pt x="64" y="128"/>
                      <a:pt x="64" y="128"/>
                    </a:cubicBezTo>
                    <a:cubicBezTo>
                      <a:pt x="63" y="128"/>
                      <a:pt x="63" y="128"/>
                      <a:pt x="63" y="128"/>
                    </a:cubicBezTo>
                    <a:cubicBezTo>
                      <a:pt x="63" y="128"/>
                      <a:pt x="63" y="128"/>
                      <a:pt x="63" y="128"/>
                    </a:cubicBezTo>
                    <a:cubicBezTo>
                      <a:pt x="63" y="128"/>
                      <a:pt x="63" y="128"/>
                      <a:pt x="63" y="128"/>
                    </a:cubicBezTo>
                    <a:cubicBezTo>
                      <a:pt x="63" y="128"/>
                      <a:pt x="63" y="128"/>
                      <a:pt x="63" y="128"/>
                    </a:cubicBezTo>
                    <a:cubicBezTo>
                      <a:pt x="63" y="128"/>
                      <a:pt x="63" y="128"/>
                      <a:pt x="63" y="128"/>
                    </a:cubicBezTo>
                    <a:cubicBezTo>
                      <a:pt x="63" y="128"/>
                      <a:pt x="63" y="128"/>
                      <a:pt x="63" y="128"/>
                    </a:cubicBezTo>
                    <a:cubicBezTo>
                      <a:pt x="62" y="127"/>
                      <a:pt x="62" y="127"/>
                      <a:pt x="62" y="127"/>
                    </a:cubicBezTo>
                    <a:cubicBezTo>
                      <a:pt x="60" y="126"/>
                      <a:pt x="59" y="125"/>
                      <a:pt x="57" y="124"/>
                    </a:cubicBezTo>
                    <a:cubicBezTo>
                      <a:pt x="55" y="122"/>
                      <a:pt x="55" y="122"/>
                      <a:pt x="55" y="122"/>
                    </a:cubicBezTo>
                    <a:moveTo>
                      <a:pt x="0" y="0"/>
                    </a:moveTo>
                    <a:cubicBezTo>
                      <a:pt x="0" y="2"/>
                      <a:pt x="0" y="2"/>
                      <a:pt x="0" y="2"/>
                    </a:cubicBezTo>
                    <a:cubicBezTo>
                      <a:pt x="0" y="5"/>
                      <a:pt x="0" y="8"/>
                      <a:pt x="0" y="11"/>
                    </a:cubicBezTo>
                    <a:cubicBezTo>
                      <a:pt x="0" y="14"/>
                      <a:pt x="1" y="17"/>
                      <a:pt x="1" y="20"/>
                    </a:cubicBezTo>
                    <a:cubicBezTo>
                      <a:pt x="2" y="25"/>
                      <a:pt x="2" y="25"/>
                      <a:pt x="2" y="25"/>
                    </a:cubicBezTo>
                    <a:cubicBezTo>
                      <a:pt x="3" y="30"/>
                      <a:pt x="3" y="30"/>
                      <a:pt x="3" y="30"/>
                    </a:cubicBezTo>
                    <a:cubicBezTo>
                      <a:pt x="4" y="31"/>
                      <a:pt x="4" y="32"/>
                      <a:pt x="4" y="33"/>
                    </a:cubicBezTo>
                    <a:cubicBezTo>
                      <a:pt x="5" y="32"/>
                      <a:pt x="5" y="31"/>
                      <a:pt x="5" y="31"/>
                    </a:cubicBezTo>
                    <a:cubicBezTo>
                      <a:pt x="5" y="29"/>
                      <a:pt x="5" y="29"/>
                      <a:pt x="5" y="29"/>
                    </a:cubicBezTo>
                    <a:cubicBezTo>
                      <a:pt x="2" y="20"/>
                      <a:pt x="2" y="20"/>
                      <a:pt x="2" y="20"/>
                    </a:cubicBezTo>
                    <a:cubicBezTo>
                      <a:pt x="2" y="17"/>
                      <a:pt x="1" y="14"/>
                      <a:pt x="1" y="11"/>
                    </a:cubicBezTo>
                    <a:cubicBezTo>
                      <a:pt x="0" y="8"/>
                      <a:pt x="0" y="5"/>
                      <a:pt x="0" y="1"/>
                    </a:cubicBezTo>
                    <a:cubicBezTo>
                      <a:pt x="0" y="0"/>
                      <a:pt x="0" y="0"/>
                      <a:pt x="0"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5" name="Freeform 790">
                <a:extLst>
                  <a:ext uri="{FF2B5EF4-FFF2-40B4-BE49-F238E27FC236}">
                    <a16:creationId xmlns:a16="http://schemas.microsoft.com/office/drawing/2014/main" id="{5003197D-851E-4077-AEB7-B9F4A9FCED61}"/>
                  </a:ext>
                </a:extLst>
              </p:cNvPr>
              <p:cNvSpPr>
                <a:spLocks noEditPoints="1"/>
              </p:cNvSpPr>
              <p:nvPr/>
            </p:nvSpPr>
            <p:spPr bwMode="auto">
              <a:xfrm>
                <a:off x="1346" y="2430"/>
                <a:ext cx="31" cy="116"/>
              </a:xfrm>
              <a:custGeom>
                <a:avLst/>
                <a:gdLst>
                  <a:gd name="T0" fmla="*/ 3 w 13"/>
                  <a:gd name="T1" fmla="*/ 7 h 49"/>
                  <a:gd name="T2" fmla="*/ 1 w 13"/>
                  <a:gd name="T3" fmla="*/ 10 h 49"/>
                  <a:gd name="T4" fmla="*/ 0 w 13"/>
                  <a:gd name="T5" fmla="*/ 16 h 49"/>
                  <a:gd name="T6" fmla="*/ 0 w 13"/>
                  <a:gd name="T7" fmla="*/ 18 h 49"/>
                  <a:gd name="T8" fmla="*/ 0 w 13"/>
                  <a:gd name="T9" fmla="*/ 26 h 49"/>
                  <a:gd name="T10" fmla="*/ 1 w 13"/>
                  <a:gd name="T11" fmla="*/ 31 h 49"/>
                  <a:gd name="T12" fmla="*/ 1 w 13"/>
                  <a:gd name="T13" fmla="*/ 36 h 49"/>
                  <a:gd name="T14" fmla="*/ 4 w 13"/>
                  <a:gd name="T15" fmla="*/ 46 h 49"/>
                  <a:gd name="T16" fmla="*/ 4 w 13"/>
                  <a:gd name="T17" fmla="*/ 47 h 49"/>
                  <a:gd name="T18" fmla="*/ 4 w 13"/>
                  <a:gd name="T19" fmla="*/ 48 h 49"/>
                  <a:gd name="T20" fmla="*/ 4 w 13"/>
                  <a:gd name="T21" fmla="*/ 48 h 49"/>
                  <a:gd name="T22" fmla="*/ 4 w 13"/>
                  <a:gd name="T23" fmla="*/ 48 h 49"/>
                  <a:gd name="T24" fmla="*/ 5 w 13"/>
                  <a:gd name="T25" fmla="*/ 48 h 49"/>
                  <a:gd name="T26" fmla="*/ 5 w 13"/>
                  <a:gd name="T27" fmla="*/ 48 h 49"/>
                  <a:gd name="T28" fmla="*/ 5 w 13"/>
                  <a:gd name="T29" fmla="*/ 49 h 49"/>
                  <a:gd name="T30" fmla="*/ 6 w 13"/>
                  <a:gd name="T31" fmla="*/ 48 h 49"/>
                  <a:gd name="T32" fmla="*/ 7 w 13"/>
                  <a:gd name="T33" fmla="*/ 45 h 49"/>
                  <a:gd name="T34" fmla="*/ 8 w 13"/>
                  <a:gd name="T35" fmla="*/ 44 h 49"/>
                  <a:gd name="T36" fmla="*/ 5 w 13"/>
                  <a:gd name="T37" fmla="*/ 36 h 49"/>
                  <a:gd name="T38" fmla="*/ 3 w 13"/>
                  <a:gd name="T39" fmla="*/ 16 h 49"/>
                  <a:gd name="T40" fmla="*/ 3 w 13"/>
                  <a:gd name="T41" fmla="*/ 7 h 49"/>
                  <a:gd name="T42" fmla="*/ 8 w 13"/>
                  <a:gd name="T43" fmla="*/ 0 h 49"/>
                  <a:gd name="T44" fmla="*/ 7 w 13"/>
                  <a:gd name="T45" fmla="*/ 1 h 49"/>
                  <a:gd name="T46" fmla="*/ 7 w 13"/>
                  <a:gd name="T47" fmla="*/ 2 h 49"/>
                  <a:gd name="T48" fmla="*/ 8 w 13"/>
                  <a:gd name="T49" fmla="*/ 15 h 49"/>
                  <a:gd name="T50" fmla="*/ 12 w 13"/>
                  <a:gd name="T51" fmla="*/ 33 h 49"/>
                  <a:gd name="T52" fmla="*/ 13 w 13"/>
                  <a:gd name="T53" fmla="*/ 31 h 49"/>
                  <a:gd name="T54" fmla="*/ 11 w 13"/>
                  <a:gd name="T55" fmla="*/ 24 h 49"/>
                  <a:gd name="T56" fmla="*/ 9 w 13"/>
                  <a:gd name="T57" fmla="*/ 15 h 49"/>
                  <a:gd name="T58" fmla="*/ 9 w 13"/>
                  <a:gd name="T59" fmla="*/ 9 h 49"/>
                  <a:gd name="T60" fmla="*/ 8 w 13"/>
                  <a:gd name="T61" fmla="*/ 6 h 49"/>
                  <a:gd name="T62" fmla="*/ 8 w 13"/>
                  <a:gd name="T63" fmla="*/ 2 h 49"/>
                  <a:gd name="T64" fmla="*/ 8 w 13"/>
                  <a:gd name="T65"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 h="49">
                    <a:moveTo>
                      <a:pt x="3" y="7"/>
                    </a:moveTo>
                    <a:cubicBezTo>
                      <a:pt x="3" y="8"/>
                      <a:pt x="2" y="9"/>
                      <a:pt x="1" y="10"/>
                    </a:cubicBezTo>
                    <a:cubicBezTo>
                      <a:pt x="1" y="12"/>
                      <a:pt x="1" y="14"/>
                      <a:pt x="0" y="16"/>
                    </a:cubicBezTo>
                    <a:cubicBezTo>
                      <a:pt x="0" y="17"/>
                      <a:pt x="0" y="17"/>
                      <a:pt x="0" y="18"/>
                    </a:cubicBezTo>
                    <a:cubicBezTo>
                      <a:pt x="0" y="21"/>
                      <a:pt x="0" y="23"/>
                      <a:pt x="0" y="26"/>
                    </a:cubicBezTo>
                    <a:cubicBezTo>
                      <a:pt x="1" y="28"/>
                      <a:pt x="1" y="30"/>
                      <a:pt x="1" y="31"/>
                    </a:cubicBezTo>
                    <a:cubicBezTo>
                      <a:pt x="1" y="36"/>
                      <a:pt x="1" y="36"/>
                      <a:pt x="1" y="36"/>
                    </a:cubicBezTo>
                    <a:cubicBezTo>
                      <a:pt x="2" y="40"/>
                      <a:pt x="3" y="43"/>
                      <a:pt x="4" y="46"/>
                    </a:cubicBezTo>
                    <a:cubicBezTo>
                      <a:pt x="4" y="47"/>
                      <a:pt x="4" y="47"/>
                      <a:pt x="4" y="47"/>
                    </a:cubicBezTo>
                    <a:cubicBezTo>
                      <a:pt x="4" y="48"/>
                      <a:pt x="4" y="48"/>
                      <a:pt x="4" y="48"/>
                    </a:cubicBezTo>
                    <a:cubicBezTo>
                      <a:pt x="4" y="48"/>
                      <a:pt x="4" y="48"/>
                      <a:pt x="4" y="48"/>
                    </a:cubicBezTo>
                    <a:cubicBezTo>
                      <a:pt x="4" y="48"/>
                      <a:pt x="4" y="48"/>
                      <a:pt x="4" y="48"/>
                    </a:cubicBezTo>
                    <a:cubicBezTo>
                      <a:pt x="5" y="48"/>
                      <a:pt x="5" y="48"/>
                      <a:pt x="5" y="48"/>
                    </a:cubicBezTo>
                    <a:cubicBezTo>
                      <a:pt x="5" y="48"/>
                      <a:pt x="5" y="48"/>
                      <a:pt x="5" y="48"/>
                    </a:cubicBezTo>
                    <a:cubicBezTo>
                      <a:pt x="5" y="49"/>
                      <a:pt x="5" y="49"/>
                      <a:pt x="5" y="49"/>
                    </a:cubicBezTo>
                    <a:cubicBezTo>
                      <a:pt x="6" y="48"/>
                      <a:pt x="6" y="48"/>
                      <a:pt x="6" y="48"/>
                    </a:cubicBezTo>
                    <a:cubicBezTo>
                      <a:pt x="7" y="45"/>
                      <a:pt x="7" y="45"/>
                      <a:pt x="7" y="45"/>
                    </a:cubicBezTo>
                    <a:cubicBezTo>
                      <a:pt x="8" y="44"/>
                      <a:pt x="8" y="44"/>
                      <a:pt x="8" y="44"/>
                    </a:cubicBezTo>
                    <a:cubicBezTo>
                      <a:pt x="7" y="41"/>
                      <a:pt x="6" y="38"/>
                      <a:pt x="5" y="36"/>
                    </a:cubicBezTo>
                    <a:cubicBezTo>
                      <a:pt x="4" y="28"/>
                      <a:pt x="3" y="22"/>
                      <a:pt x="3" y="16"/>
                    </a:cubicBezTo>
                    <a:cubicBezTo>
                      <a:pt x="3" y="13"/>
                      <a:pt x="3" y="10"/>
                      <a:pt x="3" y="7"/>
                    </a:cubicBezTo>
                    <a:moveTo>
                      <a:pt x="8" y="0"/>
                    </a:moveTo>
                    <a:cubicBezTo>
                      <a:pt x="7" y="0"/>
                      <a:pt x="7" y="0"/>
                      <a:pt x="7" y="1"/>
                    </a:cubicBezTo>
                    <a:cubicBezTo>
                      <a:pt x="7" y="2"/>
                      <a:pt x="7" y="2"/>
                      <a:pt x="7" y="2"/>
                    </a:cubicBezTo>
                    <a:cubicBezTo>
                      <a:pt x="7" y="6"/>
                      <a:pt x="7" y="10"/>
                      <a:pt x="8" y="15"/>
                    </a:cubicBezTo>
                    <a:cubicBezTo>
                      <a:pt x="9" y="21"/>
                      <a:pt x="10" y="27"/>
                      <a:pt x="12" y="33"/>
                    </a:cubicBezTo>
                    <a:cubicBezTo>
                      <a:pt x="13" y="32"/>
                      <a:pt x="13" y="31"/>
                      <a:pt x="13" y="31"/>
                    </a:cubicBezTo>
                    <a:cubicBezTo>
                      <a:pt x="11" y="24"/>
                      <a:pt x="11" y="24"/>
                      <a:pt x="11" y="24"/>
                    </a:cubicBezTo>
                    <a:cubicBezTo>
                      <a:pt x="11" y="21"/>
                      <a:pt x="10" y="18"/>
                      <a:pt x="9" y="15"/>
                    </a:cubicBezTo>
                    <a:cubicBezTo>
                      <a:pt x="9" y="9"/>
                      <a:pt x="9" y="9"/>
                      <a:pt x="9" y="9"/>
                    </a:cubicBezTo>
                    <a:cubicBezTo>
                      <a:pt x="8" y="6"/>
                      <a:pt x="8" y="6"/>
                      <a:pt x="8" y="6"/>
                    </a:cubicBezTo>
                    <a:cubicBezTo>
                      <a:pt x="8" y="2"/>
                      <a:pt x="8" y="2"/>
                      <a:pt x="8" y="2"/>
                    </a:cubicBezTo>
                    <a:cubicBezTo>
                      <a:pt x="8" y="1"/>
                      <a:pt x="8" y="1"/>
                      <a:pt x="8" y="0"/>
                    </a:cubicBezTo>
                  </a:path>
                </a:pathLst>
              </a:custGeom>
              <a:solidFill>
                <a:srgbClr val="ED99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6" name="Freeform 791">
                <a:extLst>
                  <a:ext uri="{FF2B5EF4-FFF2-40B4-BE49-F238E27FC236}">
                    <a16:creationId xmlns:a16="http://schemas.microsoft.com/office/drawing/2014/main" id="{7EE498B3-194E-498F-9257-EA4C42C2FA4C}"/>
                  </a:ext>
                </a:extLst>
              </p:cNvPr>
              <p:cNvSpPr>
                <a:spLocks/>
              </p:cNvSpPr>
              <p:nvPr/>
            </p:nvSpPr>
            <p:spPr bwMode="auto">
              <a:xfrm>
                <a:off x="1432" y="2596"/>
                <a:ext cx="43" cy="76"/>
              </a:xfrm>
              <a:custGeom>
                <a:avLst/>
                <a:gdLst>
                  <a:gd name="T0" fmla="*/ 1 w 18"/>
                  <a:gd name="T1" fmla="*/ 0 h 32"/>
                  <a:gd name="T2" fmla="*/ 0 w 18"/>
                  <a:gd name="T3" fmla="*/ 3 h 32"/>
                  <a:gd name="T4" fmla="*/ 2 w 18"/>
                  <a:gd name="T5" fmla="*/ 6 h 32"/>
                  <a:gd name="T6" fmla="*/ 7 w 18"/>
                  <a:gd name="T7" fmla="*/ 12 h 32"/>
                  <a:gd name="T8" fmla="*/ 11 w 18"/>
                  <a:gd name="T9" fmla="*/ 18 h 32"/>
                  <a:gd name="T10" fmla="*/ 14 w 18"/>
                  <a:gd name="T11" fmla="*/ 25 h 32"/>
                  <a:gd name="T12" fmla="*/ 16 w 18"/>
                  <a:gd name="T13" fmla="*/ 28 h 32"/>
                  <a:gd name="T14" fmla="*/ 18 w 18"/>
                  <a:gd name="T15" fmla="*/ 32 h 32"/>
                  <a:gd name="T16" fmla="*/ 18 w 18"/>
                  <a:gd name="T17" fmla="*/ 32 h 32"/>
                  <a:gd name="T18" fmla="*/ 12 w 18"/>
                  <a:gd name="T19" fmla="*/ 19 h 32"/>
                  <a:gd name="T20" fmla="*/ 8 w 18"/>
                  <a:gd name="T21" fmla="*/ 10 h 32"/>
                  <a:gd name="T22" fmla="*/ 3 w 18"/>
                  <a:gd name="T23" fmla="*/ 2 h 32"/>
                  <a:gd name="T24" fmla="*/ 1 w 18"/>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32">
                    <a:moveTo>
                      <a:pt x="1" y="0"/>
                    </a:moveTo>
                    <a:cubicBezTo>
                      <a:pt x="1" y="1"/>
                      <a:pt x="1" y="2"/>
                      <a:pt x="0" y="3"/>
                    </a:cubicBezTo>
                    <a:cubicBezTo>
                      <a:pt x="2" y="6"/>
                      <a:pt x="2" y="6"/>
                      <a:pt x="2" y="6"/>
                    </a:cubicBezTo>
                    <a:cubicBezTo>
                      <a:pt x="4" y="8"/>
                      <a:pt x="5" y="10"/>
                      <a:pt x="7" y="12"/>
                    </a:cubicBezTo>
                    <a:cubicBezTo>
                      <a:pt x="11" y="18"/>
                      <a:pt x="11" y="18"/>
                      <a:pt x="11" y="18"/>
                    </a:cubicBezTo>
                    <a:cubicBezTo>
                      <a:pt x="12" y="21"/>
                      <a:pt x="13" y="23"/>
                      <a:pt x="14" y="25"/>
                    </a:cubicBezTo>
                    <a:cubicBezTo>
                      <a:pt x="15" y="26"/>
                      <a:pt x="16" y="27"/>
                      <a:pt x="16" y="28"/>
                    </a:cubicBezTo>
                    <a:cubicBezTo>
                      <a:pt x="18" y="32"/>
                      <a:pt x="18" y="32"/>
                      <a:pt x="18" y="32"/>
                    </a:cubicBezTo>
                    <a:cubicBezTo>
                      <a:pt x="18" y="32"/>
                      <a:pt x="18" y="32"/>
                      <a:pt x="18" y="32"/>
                    </a:cubicBezTo>
                    <a:cubicBezTo>
                      <a:pt x="16" y="28"/>
                      <a:pt x="14" y="23"/>
                      <a:pt x="12" y="19"/>
                    </a:cubicBezTo>
                    <a:cubicBezTo>
                      <a:pt x="11" y="16"/>
                      <a:pt x="9" y="13"/>
                      <a:pt x="8" y="10"/>
                    </a:cubicBezTo>
                    <a:cubicBezTo>
                      <a:pt x="6" y="7"/>
                      <a:pt x="4" y="5"/>
                      <a:pt x="3" y="2"/>
                    </a:cubicBezTo>
                    <a:cubicBezTo>
                      <a:pt x="1" y="0"/>
                      <a:pt x="1" y="0"/>
                      <a:pt x="1" y="0"/>
                    </a:cubicBezTo>
                  </a:path>
                </a:pathLst>
              </a:custGeom>
              <a:solidFill>
                <a:srgbClr val="D24E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7" name="Freeform 792">
                <a:extLst>
                  <a:ext uri="{FF2B5EF4-FFF2-40B4-BE49-F238E27FC236}">
                    <a16:creationId xmlns:a16="http://schemas.microsoft.com/office/drawing/2014/main" id="{EB7D8E0F-ED0D-441C-BC0E-EC67ACBD8003}"/>
                  </a:ext>
                </a:extLst>
              </p:cNvPr>
              <p:cNvSpPr>
                <a:spLocks/>
              </p:cNvSpPr>
              <p:nvPr/>
            </p:nvSpPr>
            <p:spPr bwMode="auto">
              <a:xfrm>
                <a:off x="1391" y="2534"/>
                <a:ext cx="10" cy="17"/>
              </a:xfrm>
              <a:custGeom>
                <a:avLst/>
                <a:gdLst>
                  <a:gd name="T0" fmla="*/ 0 w 4"/>
                  <a:gd name="T1" fmla="*/ 0 h 7"/>
                  <a:gd name="T2" fmla="*/ 2 w 4"/>
                  <a:gd name="T3" fmla="*/ 4 h 7"/>
                  <a:gd name="T4" fmla="*/ 2 w 4"/>
                  <a:gd name="T5" fmla="*/ 4 h 7"/>
                  <a:gd name="T6" fmla="*/ 2 w 4"/>
                  <a:gd name="T7" fmla="*/ 4 h 7"/>
                  <a:gd name="T8" fmla="*/ 3 w 4"/>
                  <a:gd name="T9" fmla="*/ 7 h 7"/>
                  <a:gd name="T10" fmla="*/ 4 w 4"/>
                  <a:gd name="T11" fmla="*/ 6 h 7"/>
                  <a:gd name="T12" fmla="*/ 0 w 4"/>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0" y="0"/>
                    </a:moveTo>
                    <a:cubicBezTo>
                      <a:pt x="2" y="4"/>
                      <a:pt x="2" y="4"/>
                      <a:pt x="2" y="4"/>
                    </a:cubicBezTo>
                    <a:cubicBezTo>
                      <a:pt x="2" y="4"/>
                      <a:pt x="2" y="4"/>
                      <a:pt x="2" y="4"/>
                    </a:cubicBezTo>
                    <a:cubicBezTo>
                      <a:pt x="2" y="4"/>
                      <a:pt x="2" y="4"/>
                      <a:pt x="2" y="4"/>
                    </a:cubicBezTo>
                    <a:cubicBezTo>
                      <a:pt x="3" y="7"/>
                      <a:pt x="3" y="7"/>
                      <a:pt x="3" y="7"/>
                    </a:cubicBezTo>
                    <a:cubicBezTo>
                      <a:pt x="4" y="7"/>
                      <a:pt x="4" y="7"/>
                      <a:pt x="4" y="6"/>
                    </a:cubicBezTo>
                    <a:cubicBezTo>
                      <a:pt x="3" y="4"/>
                      <a:pt x="1" y="2"/>
                      <a:pt x="0" y="0"/>
                    </a:cubicBezTo>
                  </a:path>
                </a:pathLst>
              </a:custGeom>
              <a:solidFill>
                <a:srgbClr val="ED99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8" name="Freeform 793">
                <a:extLst>
                  <a:ext uri="{FF2B5EF4-FFF2-40B4-BE49-F238E27FC236}">
                    <a16:creationId xmlns:a16="http://schemas.microsoft.com/office/drawing/2014/main" id="{2A877ABC-3702-4D40-9AD6-981948A0C8F8}"/>
                  </a:ext>
                </a:extLst>
              </p:cNvPr>
              <p:cNvSpPr>
                <a:spLocks/>
              </p:cNvSpPr>
              <p:nvPr/>
            </p:nvSpPr>
            <p:spPr bwMode="auto">
              <a:xfrm>
                <a:off x="1429" y="2594"/>
                <a:ext cx="5" cy="9"/>
              </a:xfrm>
              <a:custGeom>
                <a:avLst/>
                <a:gdLst>
                  <a:gd name="T0" fmla="*/ 1 w 2"/>
                  <a:gd name="T1" fmla="*/ 0 h 4"/>
                  <a:gd name="T2" fmla="*/ 0 w 2"/>
                  <a:gd name="T3" fmla="*/ 3 h 4"/>
                  <a:gd name="T4" fmla="*/ 1 w 2"/>
                  <a:gd name="T5" fmla="*/ 4 h 4"/>
                  <a:gd name="T6" fmla="*/ 1 w 2"/>
                  <a:gd name="T7" fmla="*/ 4 h 4"/>
                  <a:gd name="T8" fmla="*/ 2 w 2"/>
                  <a:gd name="T9" fmla="*/ 1 h 4"/>
                  <a:gd name="T10" fmla="*/ 1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1" y="0"/>
                    </a:moveTo>
                    <a:cubicBezTo>
                      <a:pt x="1" y="1"/>
                      <a:pt x="1" y="2"/>
                      <a:pt x="0" y="3"/>
                    </a:cubicBezTo>
                    <a:cubicBezTo>
                      <a:pt x="1" y="4"/>
                      <a:pt x="1" y="4"/>
                      <a:pt x="1" y="4"/>
                    </a:cubicBezTo>
                    <a:cubicBezTo>
                      <a:pt x="1" y="4"/>
                      <a:pt x="1" y="4"/>
                      <a:pt x="1" y="4"/>
                    </a:cubicBezTo>
                    <a:cubicBezTo>
                      <a:pt x="2" y="3"/>
                      <a:pt x="2" y="2"/>
                      <a:pt x="2" y="1"/>
                    </a:cubicBezTo>
                    <a:cubicBezTo>
                      <a:pt x="1" y="0"/>
                      <a:pt x="1" y="0"/>
                      <a:pt x="1" y="0"/>
                    </a:cubicBezTo>
                  </a:path>
                </a:pathLst>
              </a:custGeom>
              <a:solidFill>
                <a:srgbClr val="D77B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9" name="Freeform 794">
                <a:extLst>
                  <a:ext uri="{FF2B5EF4-FFF2-40B4-BE49-F238E27FC236}">
                    <a16:creationId xmlns:a16="http://schemas.microsoft.com/office/drawing/2014/main" id="{BA5CCE95-959F-4B98-B10A-1013A32F050D}"/>
                  </a:ext>
                </a:extLst>
              </p:cNvPr>
              <p:cNvSpPr>
                <a:spLocks noEditPoints="1"/>
              </p:cNvSpPr>
              <p:nvPr/>
            </p:nvSpPr>
            <p:spPr bwMode="auto">
              <a:xfrm>
                <a:off x="1399" y="2549"/>
                <a:ext cx="14" cy="24"/>
              </a:xfrm>
              <a:custGeom>
                <a:avLst/>
                <a:gdLst>
                  <a:gd name="T0" fmla="*/ 3 w 6"/>
                  <a:gd name="T1" fmla="*/ 6 h 10"/>
                  <a:gd name="T2" fmla="*/ 3 w 6"/>
                  <a:gd name="T3" fmla="*/ 7 h 10"/>
                  <a:gd name="T4" fmla="*/ 3 w 6"/>
                  <a:gd name="T5" fmla="*/ 7 h 10"/>
                  <a:gd name="T6" fmla="*/ 3 w 6"/>
                  <a:gd name="T7" fmla="*/ 7 h 10"/>
                  <a:gd name="T8" fmla="*/ 6 w 6"/>
                  <a:gd name="T9" fmla="*/ 10 h 10"/>
                  <a:gd name="T10" fmla="*/ 6 w 6"/>
                  <a:gd name="T11" fmla="*/ 9 h 10"/>
                  <a:gd name="T12" fmla="*/ 3 w 6"/>
                  <a:gd name="T13" fmla="*/ 6 h 10"/>
                  <a:gd name="T14" fmla="*/ 1 w 6"/>
                  <a:gd name="T15" fmla="*/ 0 h 10"/>
                  <a:gd name="T16" fmla="*/ 0 w 6"/>
                  <a:gd name="T17" fmla="*/ 1 h 10"/>
                  <a:gd name="T18" fmla="*/ 1 w 6"/>
                  <a:gd name="T19" fmla="*/ 2 h 10"/>
                  <a:gd name="T20" fmla="*/ 1 w 6"/>
                  <a:gd name="T21" fmla="*/ 2 h 10"/>
                  <a:gd name="T22" fmla="*/ 5 w 6"/>
                  <a:gd name="T23" fmla="*/ 5 h 10"/>
                  <a:gd name="T24" fmla="*/ 1 w 6"/>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0">
                    <a:moveTo>
                      <a:pt x="3" y="6"/>
                    </a:moveTo>
                    <a:cubicBezTo>
                      <a:pt x="3" y="7"/>
                      <a:pt x="3" y="7"/>
                      <a:pt x="3" y="7"/>
                    </a:cubicBezTo>
                    <a:cubicBezTo>
                      <a:pt x="3" y="7"/>
                      <a:pt x="3" y="7"/>
                      <a:pt x="3" y="7"/>
                    </a:cubicBezTo>
                    <a:cubicBezTo>
                      <a:pt x="3" y="7"/>
                      <a:pt x="3" y="7"/>
                      <a:pt x="3" y="7"/>
                    </a:cubicBezTo>
                    <a:cubicBezTo>
                      <a:pt x="6" y="10"/>
                      <a:pt x="6" y="10"/>
                      <a:pt x="6" y="10"/>
                    </a:cubicBezTo>
                    <a:cubicBezTo>
                      <a:pt x="6" y="10"/>
                      <a:pt x="6" y="10"/>
                      <a:pt x="6" y="9"/>
                    </a:cubicBezTo>
                    <a:cubicBezTo>
                      <a:pt x="5" y="8"/>
                      <a:pt x="4" y="7"/>
                      <a:pt x="3" y="6"/>
                    </a:cubicBezTo>
                    <a:moveTo>
                      <a:pt x="1" y="0"/>
                    </a:moveTo>
                    <a:cubicBezTo>
                      <a:pt x="1" y="1"/>
                      <a:pt x="1" y="1"/>
                      <a:pt x="0" y="1"/>
                    </a:cubicBezTo>
                    <a:cubicBezTo>
                      <a:pt x="1" y="2"/>
                      <a:pt x="1" y="2"/>
                      <a:pt x="1" y="2"/>
                    </a:cubicBezTo>
                    <a:cubicBezTo>
                      <a:pt x="1" y="2"/>
                      <a:pt x="1" y="2"/>
                      <a:pt x="1" y="2"/>
                    </a:cubicBezTo>
                    <a:cubicBezTo>
                      <a:pt x="2" y="3"/>
                      <a:pt x="3" y="4"/>
                      <a:pt x="5" y="5"/>
                    </a:cubicBezTo>
                    <a:cubicBezTo>
                      <a:pt x="3" y="4"/>
                      <a:pt x="2" y="2"/>
                      <a:pt x="1" y="0"/>
                    </a:cubicBezTo>
                  </a:path>
                </a:pathLst>
              </a:custGeom>
              <a:solidFill>
                <a:srgbClr val="ED9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0" name="Freeform 795">
                <a:extLst>
                  <a:ext uri="{FF2B5EF4-FFF2-40B4-BE49-F238E27FC236}">
                    <a16:creationId xmlns:a16="http://schemas.microsoft.com/office/drawing/2014/main" id="{4CE4AFCE-1D50-4F9C-A16D-764CB0274E8A}"/>
                  </a:ext>
                </a:extLst>
              </p:cNvPr>
              <p:cNvSpPr>
                <a:spLocks/>
              </p:cNvSpPr>
              <p:nvPr/>
            </p:nvSpPr>
            <p:spPr bwMode="auto">
              <a:xfrm>
                <a:off x="1401" y="2553"/>
                <a:ext cx="12" cy="17"/>
              </a:xfrm>
              <a:custGeom>
                <a:avLst/>
                <a:gdLst>
                  <a:gd name="T0" fmla="*/ 0 w 5"/>
                  <a:gd name="T1" fmla="*/ 0 h 7"/>
                  <a:gd name="T2" fmla="*/ 0 w 5"/>
                  <a:gd name="T3" fmla="*/ 0 h 7"/>
                  <a:gd name="T4" fmla="*/ 2 w 5"/>
                  <a:gd name="T5" fmla="*/ 4 h 7"/>
                  <a:gd name="T6" fmla="*/ 5 w 5"/>
                  <a:gd name="T7" fmla="*/ 7 h 7"/>
                  <a:gd name="T8" fmla="*/ 5 w 5"/>
                  <a:gd name="T9" fmla="*/ 6 h 7"/>
                  <a:gd name="T10" fmla="*/ 5 w 5"/>
                  <a:gd name="T11" fmla="*/ 5 h 7"/>
                  <a:gd name="T12" fmla="*/ 4 w 5"/>
                  <a:gd name="T13" fmla="*/ 3 h 7"/>
                  <a:gd name="T14" fmla="*/ 0 w 5"/>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0" y="0"/>
                    </a:moveTo>
                    <a:cubicBezTo>
                      <a:pt x="0" y="0"/>
                      <a:pt x="0" y="0"/>
                      <a:pt x="0" y="0"/>
                    </a:cubicBezTo>
                    <a:cubicBezTo>
                      <a:pt x="2" y="4"/>
                      <a:pt x="2" y="4"/>
                      <a:pt x="2" y="4"/>
                    </a:cubicBezTo>
                    <a:cubicBezTo>
                      <a:pt x="3" y="5"/>
                      <a:pt x="4" y="6"/>
                      <a:pt x="5" y="7"/>
                    </a:cubicBezTo>
                    <a:cubicBezTo>
                      <a:pt x="5" y="7"/>
                      <a:pt x="5" y="6"/>
                      <a:pt x="5" y="6"/>
                    </a:cubicBezTo>
                    <a:cubicBezTo>
                      <a:pt x="5" y="5"/>
                      <a:pt x="5" y="5"/>
                      <a:pt x="5" y="5"/>
                    </a:cubicBezTo>
                    <a:cubicBezTo>
                      <a:pt x="4" y="4"/>
                      <a:pt x="4" y="4"/>
                      <a:pt x="4" y="3"/>
                    </a:cubicBezTo>
                    <a:cubicBezTo>
                      <a:pt x="2" y="2"/>
                      <a:pt x="1" y="1"/>
                      <a:pt x="0" y="0"/>
                    </a:cubicBezTo>
                  </a:path>
                </a:pathLst>
              </a:custGeom>
              <a:solidFill>
                <a:srgbClr val="D773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1" name="Freeform 796">
                <a:extLst>
                  <a:ext uri="{FF2B5EF4-FFF2-40B4-BE49-F238E27FC236}">
                    <a16:creationId xmlns:a16="http://schemas.microsoft.com/office/drawing/2014/main" id="{3ADF91D0-69F8-4B76-A15B-4CD9BADF96C4}"/>
                  </a:ext>
                </a:extLst>
              </p:cNvPr>
              <p:cNvSpPr>
                <a:spLocks/>
              </p:cNvSpPr>
              <p:nvPr/>
            </p:nvSpPr>
            <p:spPr bwMode="auto">
              <a:xfrm>
                <a:off x="1413" y="2570"/>
                <a:ext cx="16" cy="26"/>
              </a:xfrm>
              <a:custGeom>
                <a:avLst/>
                <a:gdLst>
                  <a:gd name="T0" fmla="*/ 0 w 7"/>
                  <a:gd name="T1" fmla="*/ 0 h 11"/>
                  <a:gd name="T2" fmla="*/ 0 w 7"/>
                  <a:gd name="T3" fmla="*/ 1 h 11"/>
                  <a:gd name="T4" fmla="*/ 2 w 7"/>
                  <a:gd name="T5" fmla="*/ 4 h 11"/>
                  <a:gd name="T6" fmla="*/ 6 w 7"/>
                  <a:gd name="T7" fmla="*/ 11 h 11"/>
                  <a:gd name="T8" fmla="*/ 7 w 7"/>
                  <a:gd name="T9" fmla="*/ 11 h 11"/>
                  <a:gd name="T10" fmla="*/ 7 w 7"/>
                  <a:gd name="T11" fmla="*/ 9 h 11"/>
                  <a:gd name="T12" fmla="*/ 3 w 7"/>
                  <a:gd name="T13" fmla="*/ 2 h 11"/>
                  <a:gd name="T14" fmla="*/ 0 w 7"/>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1">
                    <a:moveTo>
                      <a:pt x="0" y="0"/>
                    </a:moveTo>
                    <a:cubicBezTo>
                      <a:pt x="0" y="1"/>
                      <a:pt x="0" y="1"/>
                      <a:pt x="0" y="1"/>
                    </a:cubicBezTo>
                    <a:cubicBezTo>
                      <a:pt x="2" y="4"/>
                      <a:pt x="2" y="4"/>
                      <a:pt x="2" y="4"/>
                    </a:cubicBezTo>
                    <a:cubicBezTo>
                      <a:pt x="6" y="11"/>
                      <a:pt x="6" y="11"/>
                      <a:pt x="6" y="11"/>
                    </a:cubicBezTo>
                    <a:cubicBezTo>
                      <a:pt x="7" y="11"/>
                      <a:pt x="7" y="11"/>
                      <a:pt x="7" y="11"/>
                    </a:cubicBezTo>
                    <a:cubicBezTo>
                      <a:pt x="7" y="10"/>
                      <a:pt x="7" y="10"/>
                      <a:pt x="7" y="9"/>
                    </a:cubicBezTo>
                    <a:cubicBezTo>
                      <a:pt x="3" y="2"/>
                      <a:pt x="3" y="2"/>
                      <a:pt x="3" y="2"/>
                    </a:cubicBezTo>
                    <a:cubicBezTo>
                      <a:pt x="2" y="1"/>
                      <a:pt x="1" y="1"/>
                      <a:pt x="0" y="0"/>
                    </a:cubicBezTo>
                  </a:path>
                </a:pathLst>
              </a:custGeom>
              <a:solidFill>
                <a:srgbClr val="ED84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2" name="Freeform 797">
                <a:extLst>
                  <a:ext uri="{FF2B5EF4-FFF2-40B4-BE49-F238E27FC236}">
                    <a16:creationId xmlns:a16="http://schemas.microsoft.com/office/drawing/2014/main" id="{6DC02732-5DFA-4354-B3C0-269CA8E384D1}"/>
                  </a:ext>
                </a:extLst>
              </p:cNvPr>
              <p:cNvSpPr>
                <a:spLocks/>
              </p:cNvSpPr>
              <p:nvPr/>
            </p:nvSpPr>
            <p:spPr bwMode="auto">
              <a:xfrm>
                <a:off x="1429" y="2592"/>
                <a:ext cx="3" cy="9"/>
              </a:xfrm>
              <a:custGeom>
                <a:avLst/>
                <a:gdLst>
                  <a:gd name="T0" fmla="*/ 0 w 1"/>
                  <a:gd name="T1" fmla="*/ 0 h 4"/>
                  <a:gd name="T2" fmla="*/ 0 w 1"/>
                  <a:gd name="T3" fmla="*/ 2 h 4"/>
                  <a:gd name="T4" fmla="*/ 0 w 1"/>
                  <a:gd name="T5" fmla="*/ 4 h 4"/>
                  <a:gd name="T6" fmla="*/ 1 w 1"/>
                  <a:gd name="T7" fmla="*/ 1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1"/>
                      <a:pt x="0" y="1"/>
                      <a:pt x="0" y="2"/>
                    </a:cubicBezTo>
                    <a:cubicBezTo>
                      <a:pt x="0" y="4"/>
                      <a:pt x="0" y="4"/>
                      <a:pt x="0" y="4"/>
                    </a:cubicBezTo>
                    <a:cubicBezTo>
                      <a:pt x="1" y="3"/>
                      <a:pt x="1" y="2"/>
                      <a:pt x="1" y="1"/>
                    </a:cubicBezTo>
                    <a:cubicBezTo>
                      <a:pt x="0" y="0"/>
                      <a:pt x="0" y="0"/>
                      <a:pt x="0" y="0"/>
                    </a:cubicBezTo>
                  </a:path>
                </a:pathLst>
              </a:custGeom>
              <a:solidFill>
                <a:srgbClr val="D769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3" name="Freeform 798">
                <a:extLst>
                  <a:ext uri="{FF2B5EF4-FFF2-40B4-BE49-F238E27FC236}">
                    <a16:creationId xmlns:a16="http://schemas.microsoft.com/office/drawing/2014/main" id="{379E5632-0D46-40F7-81A2-29694C8E7319}"/>
                  </a:ext>
                </a:extLst>
              </p:cNvPr>
              <p:cNvSpPr>
                <a:spLocks/>
              </p:cNvSpPr>
              <p:nvPr/>
            </p:nvSpPr>
            <p:spPr bwMode="auto">
              <a:xfrm>
                <a:off x="1413" y="2568"/>
                <a:ext cx="7" cy="7"/>
              </a:xfrm>
              <a:custGeom>
                <a:avLst/>
                <a:gdLst>
                  <a:gd name="T0" fmla="*/ 0 w 3"/>
                  <a:gd name="T1" fmla="*/ 0 h 3"/>
                  <a:gd name="T2" fmla="*/ 0 w 3"/>
                  <a:gd name="T3" fmla="*/ 1 h 3"/>
                  <a:gd name="T4" fmla="*/ 3 w 3"/>
                  <a:gd name="T5" fmla="*/ 3 h 3"/>
                  <a:gd name="T6" fmla="*/ 0 w 3"/>
                  <a:gd name="T7" fmla="*/ 0 h 3"/>
                </a:gdLst>
                <a:ahLst/>
                <a:cxnLst>
                  <a:cxn ang="0">
                    <a:pos x="T0" y="T1"/>
                  </a:cxn>
                  <a:cxn ang="0">
                    <a:pos x="T2" y="T3"/>
                  </a:cxn>
                  <a:cxn ang="0">
                    <a:pos x="T4" y="T5"/>
                  </a:cxn>
                  <a:cxn ang="0">
                    <a:pos x="T6" y="T7"/>
                  </a:cxn>
                </a:cxnLst>
                <a:rect l="0" t="0" r="r" b="b"/>
                <a:pathLst>
                  <a:path w="3" h="3">
                    <a:moveTo>
                      <a:pt x="0" y="0"/>
                    </a:moveTo>
                    <a:cubicBezTo>
                      <a:pt x="0" y="0"/>
                      <a:pt x="0" y="1"/>
                      <a:pt x="0" y="1"/>
                    </a:cubicBezTo>
                    <a:cubicBezTo>
                      <a:pt x="1" y="2"/>
                      <a:pt x="2" y="2"/>
                      <a:pt x="3" y="3"/>
                    </a:cubicBezTo>
                    <a:cubicBezTo>
                      <a:pt x="0" y="0"/>
                      <a:pt x="0" y="0"/>
                      <a:pt x="0" y="0"/>
                    </a:cubicBezTo>
                  </a:path>
                </a:pathLst>
              </a:custGeom>
              <a:solidFill>
                <a:srgbClr val="D769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4" name="Freeform 799">
                <a:extLst>
                  <a:ext uri="{FF2B5EF4-FFF2-40B4-BE49-F238E27FC236}">
                    <a16:creationId xmlns:a16="http://schemas.microsoft.com/office/drawing/2014/main" id="{434EC30B-02EA-4205-AFC4-B53EF47AC4F0}"/>
                  </a:ext>
                </a:extLst>
              </p:cNvPr>
              <p:cNvSpPr>
                <a:spLocks noEditPoints="1"/>
              </p:cNvSpPr>
              <p:nvPr/>
            </p:nvSpPr>
            <p:spPr bwMode="auto">
              <a:xfrm>
                <a:off x="1479" y="2684"/>
                <a:ext cx="62" cy="110"/>
              </a:xfrm>
              <a:custGeom>
                <a:avLst/>
                <a:gdLst>
                  <a:gd name="T0" fmla="*/ 7 w 26"/>
                  <a:gd name="T1" fmla="*/ 32 h 46"/>
                  <a:gd name="T2" fmla="*/ 8 w 26"/>
                  <a:gd name="T3" fmla="*/ 35 h 46"/>
                  <a:gd name="T4" fmla="*/ 8 w 26"/>
                  <a:gd name="T5" fmla="*/ 38 h 46"/>
                  <a:gd name="T6" fmla="*/ 8 w 26"/>
                  <a:gd name="T7" fmla="*/ 41 h 46"/>
                  <a:gd name="T8" fmla="*/ 18 w 26"/>
                  <a:gd name="T9" fmla="*/ 45 h 46"/>
                  <a:gd name="T10" fmla="*/ 21 w 26"/>
                  <a:gd name="T11" fmla="*/ 46 h 46"/>
                  <a:gd name="T12" fmla="*/ 22 w 26"/>
                  <a:gd name="T13" fmla="*/ 46 h 46"/>
                  <a:gd name="T14" fmla="*/ 22 w 26"/>
                  <a:gd name="T15" fmla="*/ 46 h 46"/>
                  <a:gd name="T16" fmla="*/ 23 w 26"/>
                  <a:gd name="T17" fmla="*/ 46 h 46"/>
                  <a:gd name="T18" fmla="*/ 25 w 26"/>
                  <a:gd name="T19" fmla="*/ 46 h 46"/>
                  <a:gd name="T20" fmla="*/ 26 w 26"/>
                  <a:gd name="T21" fmla="*/ 41 h 46"/>
                  <a:gd name="T22" fmla="*/ 26 w 26"/>
                  <a:gd name="T23" fmla="*/ 39 h 46"/>
                  <a:gd name="T24" fmla="*/ 24 w 26"/>
                  <a:gd name="T25" fmla="*/ 38 h 46"/>
                  <a:gd name="T26" fmla="*/ 9 w 26"/>
                  <a:gd name="T27" fmla="*/ 33 h 46"/>
                  <a:gd name="T28" fmla="*/ 7 w 26"/>
                  <a:gd name="T29" fmla="*/ 32 h 46"/>
                  <a:gd name="T30" fmla="*/ 17 w 26"/>
                  <a:gd name="T31" fmla="*/ 19 h 46"/>
                  <a:gd name="T32" fmla="*/ 17 w 26"/>
                  <a:gd name="T33" fmla="*/ 19 h 46"/>
                  <a:gd name="T34" fmla="*/ 17 w 26"/>
                  <a:gd name="T35" fmla="*/ 19 h 46"/>
                  <a:gd name="T36" fmla="*/ 17 w 26"/>
                  <a:gd name="T37" fmla="*/ 19 h 46"/>
                  <a:gd name="T38" fmla="*/ 0 w 26"/>
                  <a:gd name="T39" fmla="*/ 0 h 46"/>
                  <a:gd name="T40" fmla="*/ 1 w 26"/>
                  <a:gd name="T41" fmla="*/ 2 h 46"/>
                  <a:gd name="T42" fmla="*/ 3 w 26"/>
                  <a:gd name="T43" fmla="*/ 9 h 46"/>
                  <a:gd name="T44" fmla="*/ 4 w 26"/>
                  <a:gd name="T45" fmla="*/ 13 h 46"/>
                  <a:gd name="T46" fmla="*/ 6 w 26"/>
                  <a:gd name="T47" fmla="*/ 15 h 46"/>
                  <a:gd name="T48" fmla="*/ 15 w 26"/>
                  <a:gd name="T49" fmla="*/ 22 h 46"/>
                  <a:gd name="T50" fmla="*/ 26 w 26"/>
                  <a:gd name="T51" fmla="*/ 26 h 46"/>
                  <a:gd name="T52" fmla="*/ 26 w 26"/>
                  <a:gd name="T53" fmla="*/ 26 h 46"/>
                  <a:gd name="T54" fmla="*/ 25 w 26"/>
                  <a:gd name="T55" fmla="*/ 22 h 46"/>
                  <a:gd name="T56" fmla="*/ 24 w 26"/>
                  <a:gd name="T57" fmla="*/ 22 h 46"/>
                  <a:gd name="T58" fmla="*/ 19 w 26"/>
                  <a:gd name="T59" fmla="*/ 20 h 46"/>
                  <a:gd name="T60" fmla="*/ 17 w 26"/>
                  <a:gd name="T61" fmla="*/ 19 h 46"/>
                  <a:gd name="T62" fmla="*/ 17 w 26"/>
                  <a:gd name="T63" fmla="*/ 19 h 46"/>
                  <a:gd name="T64" fmla="*/ 17 w 26"/>
                  <a:gd name="T65" fmla="*/ 19 h 46"/>
                  <a:gd name="T66" fmla="*/ 17 w 26"/>
                  <a:gd name="T67" fmla="*/ 19 h 46"/>
                  <a:gd name="T68" fmla="*/ 16 w 26"/>
                  <a:gd name="T69" fmla="*/ 18 h 46"/>
                  <a:gd name="T70" fmla="*/ 12 w 26"/>
                  <a:gd name="T71" fmla="*/ 16 h 46"/>
                  <a:gd name="T72" fmla="*/ 11 w 26"/>
                  <a:gd name="T73" fmla="*/ 15 h 46"/>
                  <a:gd name="T74" fmla="*/ 9 w 26"/>
                  <a:gd name="T75" fmla="*/ 13 h 46"/>
                  <a:gd name="T76" fmla="*/ 4 w 26"/>
                  <a:gd name="T77" fmla="*/ 7 h 46"/>
                  <a:gd name="T78" fmla="*/ 2 w 26"/>
                  <a:gd name="T79" fmla="*/ 5 h 46"/>
                  <a:gd name="T80" fmla="*/ 2 w 26"/>
                  <a:gd name="T81" fmla="*/ 4 h 46"/>
                  <a:gd name="T82" fmla="*/ 2 w 26"/>
                  <a:gd name="T83" fmla="*/ 3 h 46"/>
                  <a:gd name="T84" fmla="*/ 2 w 26"/>
                  <a:gd name="T85" fmla="*/ 3 h 46"/>
                  <a:gd name="T86" fmla="*/ 2 w 26"/>
                  <a:gd name="T87" fmla="*/ 3 h 46"/>
                  <a:gd name="T88" fmla="*/ 1 w 26"/>
                  <a:gd name="T89" fmla="*/ 3 h 46"/>
                  <a:gd name="T90" fmla="*/ 0 w 26"/>
                  <a:gd name="T9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6" h="46">
                    <a:moveTo>
                      <a:pt x="7" y="32"/>
                    </a:moveTo>
                    <a:cubicBezTo>
                      <a:pt x="8" y="35"/>
                      <a:pt x="8" y="35"/>
                      <a:pt x="8" y="35"/>
                    </a:cubicBezTo>
                    <a:cubicBezTo>
                      <a:pt x="8" y="38"/>
                      <a:pt x="8" y="38"/>
                      <a:pt x="8" y="38"/>
                    </a:cubicBezTo>
                    <a:cubicBezTo>
                      <a:pt x="8" y="41"/>
                      <a:pt x="8" y="41"/>
                      <a:pt x="8" y="41"/>
                    </a:cubicBezTo>
                    <a:cubicBezTo>
                      <a:pt x="11" y="43"/>
                      <a:pt x="15" y="44"/>
                      <a:pt x="18" y="45"/>
                    </a:cubicBezTo>
                    <a:cubicBezTo>
                      <a:pt x="19" y="45"/>
                      <a:pt x="20" y="45"/>
                      <a:pt x="21" y="46"/>
                    </a:cubicBezTo>
                    <a:cubicBezTo>
                      <a:pt x="22" y="46"/>
                      <a:pt x="22" y="46"/>
                      <a:pt x="22" y="46"/>
                    </a:cubicBezTo>
                    <a:cubicBezTo>
                      <a:pt x="22" y="46"/>
                      <a:pt x="22" y="46"/>
                      <a:pt x="22" y="46"/>
                    </a:cubicBezTo>
                    <a:cubicBezTo>
                      <a:pt x="23" y="46"/>
                      <a:pt x="23" y="46"/>
                      <a:pt x="23" y="46"/>
                    </a:cubicBezTo>
                    <a:cubicBezTo>
                      <a:pt x="25" y="46"/>
                      <a:pt x="25" y="46"/>
                      <a:pt x="25" y="46"/>
                    </a:cubicBezTo>
                    <a:cubicBezTo>
                      <a:pt x="26" y="41"/>
                      <a:pt x="26" y="41"/>
                      <a:pt x="26" y="41"/>
                    </a:cubicBezTo>
                    <a:cubicBezTo>
                      <a:pt x="26" y="39"/>
                      <a:pt x="26" y="39"/>
                      <a:pt x="26" y="39"/>
                    </a:cubicBezTo>
                    <a:cubicBezTo>
                      <a:pt x="24" y="38"/>
                      <a:pt x="24" y="38"/>
                      <a:pt x="24" y="38"/>
                    </a:cubicBezTo>
                    <a:cubicBezTo>
                      <a:pt x="19" y="37"/>
                      <a:pt x="14" y="36"/>
                      <a:pt x="9" y="33"/>
                    </a:cubicBezTo>
                    <a:cubicBezTo>
                      <a:pt x="9" y="33"/>
                      <a:pt x="8" y="33"/>
                      <a:pt x="7" y="32"/>
                    </a:cubicBezTo>
                    <a:moveTo>
                      <a:pt x="17" y="19"/>
                    </a:moveTo>
                    <a:cubicBezTo>
                      <a:pt x="17" y="19"/>
                      <a:pt x="17" y="19"/>
                      <a:pt x="17" y="19"/>
                    </a:cubicBezTo>
                    <a:cubicBezTo>
                      <a:pt x="17" y="19"/>
                      <a:pt x="17" y="19"/>
                      <a:pt x="17" y="19"/>
                    </a:cubicBezTo>
                    <a:cubicBezTo>
                      <a:pt x="17" y="19"/>
                      <a:pt x="17" y="19"/>
                      <a:pt x="17" y="19"/>
                    </a:cubicBezTo>
                    <a:moveTo>
                      <a:pt x="0" y="0"/>
                    </a:moveTo>
                    <a:cubicBezTo>
                      <a:pt x="1" y="2"/>
                      <a:pt x="1" y="2"/>
                      <a:pt x="1" y="2"/>
                    </a:cubicBezTo>
                    <a:cubicBezTo>
                      <a:pt x="1" y="4"/>
                      <a:pt x="2" y="6"/>
                      <a:pt x="3" y="9"/>
                    </a:cubicBezTo>
                    <a:cubicBezTo>
                      <a:pt x="4" y="13"/>
                      <a:pt x="4" y="13"/>
                      <a:pt x="4" y="13"/>
                    </a:cubicBezTo>
                    <a:cubicBezTo>
                      <a:pt x="4" y="14"/>
                      <a:pt x="5" y="15"/>
                      <a:pt x="6" y="15"/>
                    </a:cubicBezTo>
                    <a:cubicBezTo>
                      <a:pt x="8" y="18"/>
                      <a:pt x="11" y="20"/>
                      <a:pt x="15" y="22"/>
                    </a:cubicBezTo>
                    <a:cubicBezTo>
                      <a:pt x="18" y="24"/>
                      <a:pt x="22" y="25"/>
                      <a:pt x="26" y="26"/>
                    </a:cubicBezTo>
                    <a:cubicBezTo>
                      <a:pt x="26" y="26"/>
                      <a:pt x="26" y="26"/>
                      <a:pt x="26" y="26"/>
                    </a:cubicBezTo>
                    <a:cubicBezTo>
                      <a:pt x="26" y="24"/>
                      <a:pt x="25" y="23"/>
                      <a:pt x="25" y="22"/>
                    </a:cubicBezTo>
                    <a:cubicBezTo>
                      <a:pt x="24" y="22"/>
                      <a:pt x="24" y="22"/>
                      <a:pt x="24" y="22"/>
                    </a:cubicBezTo>
                    <a:cubicBezTo>
                      <a:pt x="22" y="21"/>
                      <a:pt x="21" y="21"/>
                      <a:pt x="19" y="20"/>
                    </a:cubicBezTo>
                    <a:cubicBezTo>
                      <a:pt x="17" y="19"/>
                      <a:pt x="17" y="19"/>
                      <a:pt x="17" y="19"/>
                    </a:cubicBezTo>
                    <a:cubicBezTo>
                      <a:pt x="17" y="19"/>
                      <a:pt x="17" y="19"/>
                      <a:pt x="17" y="19"/>
                    </a:cubicBezTo>
                    <a:cubicBezTo>
                      <a:pt x="17" y="19"/>
                      <a:pt x="17" y="19"/>
                      <a:pt x="17" y="19"/>
                    </a:cubicBezTo>
                    <a:cubicBezTo>
                      <a:pt x="17" y="19"/>
                      <a:pt x="17" y="19"/>
                      <a:pt x="17" y="19"/>
                    </a:cubicBezTo>
                    <a:cubicBezTo>
                      <a:pt x="16" y="18"/>
                      <a:pt x="16" y="18"/>
                      <a:pt x="16" y="18"/>
                    </a:cubicBezTo>
                    <a:cubicBezTo>
                      <a:pt x="14" y="18"/>
                      <a:pt x="13" y="17"/>
                      <a:pt x="12" y="16"/>
                    </a:cubicBezTo>
                    <a:cubicBezTo>
                      <a:pt x="11" y="15"/>
                      <a:pt x="11" y="15"/>
                      <a:pt x="11" y="15"/>
                    </a:cubicBezTo>
                    <a:cubicBezTo>
                      <a:pt x="10" y="14"/>
                      <a:pt x="9" y="14"/>
                      <a:pt x="9" y="13"/>
                    </a:cubicBezTo>
                    <a:cubicBezTo>
                      <a:pt x="7" y="11"/>
                      <a:pt x="5" y="9"/>
                      <a:pt x="4" y="7"/>
                    </a:cubicBezTo>
                    <a:cubicBezTo>
                      <a:pt x="3" y="6"/>
                      <a:pt x="3" y="6"/>
                      <a:pt x="2" y="5"/>
                    </a:cubicBezTo>
                    <a:cubicBezTo>
                      <a:pt x="2" y="4"/>
                      <a:pt x="2" y="4"/>
                      <a:pt x="2" y="4"/>
                    </a:cubicBezTo>
                    <a:cubicBezTo>
                      <a:pt x="2" y="3"/>
                      <a:pt x="2" y="3"/>
                      <a:pt x="2" y="3"/>
                    </a:cubicBezTo>
                    <a:cubicBezTo>
                      <a:pt x="2" y="3"/>
                      <a:pt x="2" y="3"/>
                      <a:pt x="2" y="3"/>
                    </a:cubicBezTo>
                    <a:cubicBezTo>
                      <a:pt x="2" y="3"/>
                      <a:pt x="2" y="3"/>
                      <a:pt x="2" y="3"/>
                    </a:cubicBezTo>
                    <a:cubicBezTo>
                      <a:pt x="1" y="3"/>
                      <a:pt x="1" y="3"/>
                      <a:pt x="1" y="3"/>
                    </a:cubicBezTo>
                    <a:cubicBezTo>
                      <a:pt x="0" y="0"/>
                      <a:pt x="0" y="0"/>
                      <a:pt x="0" y="0"/>
                    </a:cubicBezTo>
                  </a:path>
                </a:pathLst>
              </a:custGeom>
              <a:solidFill>
                <a:srgbClr val="D24E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5" name="Freeform 800">
                <a:extLst>
                  <a:ext uri="{FF2B5EF4-FFF2-40B4-BE49-F238E27FC236}">
                    <a16:creationId xmlns:a16="http://schemas.microsoft.com/office/drawing/2014/main" id="{93986EE0-E3E5-4F0C-B5F6-84C8DF6058D3}"/>
                  </a:ext>
                </a:extLst>
              </p:cNvPr>
              <p:cNvSpPr>
                <a:spLocks noEditPoints="1"/>
              </p:cNvSpPr>
              <p:nvPr/>
            </p:nvSpPr>
            <p:spPr bwMode="auto">
              <a:xfrm>
                <a:off x="1349" y="2401"/>
                <a:ext cx="16" cy="53"/>
              </a:xfrm>
              <a:custGeom>
                <a:avLst/>
                <a:gdLst>
                  <a:gd name="T0" fmla="*/ 4 w 7"/>
                  <a:gd name="T1" fmla="*/ 4 h 22"/>
                  <a:gd name="T2" fmla="*/ 4 w 7"/>
                  <a:gd name="T3" fmla="*/ 4 h 22"/>
                  <a:gd name="T4" fmla="*/ 4 w 7"/>
                  <a:gd name="T5" fmla="*/ 4 h 22"/>
                  <a:gd name="T6" fmla="*/ 4 w 7"/>
                  <a:gd name="T7" fmla="*/ 5 h 22"/>
                  <a:gd name="T8" fmla="*/ 4 w 7"/>
                  <a:gd name="T9" fmla="*/ 5 h 22"/>
                  <a:gd name="T10" fmla="*/ 4 w 7"/>
                  <a:gd name="T11" fmla="*/ 6 h 22"/>
                  <a:gd name="T12" fmla="*/ 2 w 7"/>
                  <a:gd name="T13" fmla="*/ 9 h 22"/>
                  <a:gd name="T14" fmla="*/ 2 w 7"/>
                  <a:gd name="T15" fmla="*/ 10 h 22"/>
                  <a:gd name="T16" fmla="*/ 2 w 7"/>
                  <a:gd name="T17" fmla="*/ 11 h 22"/>
                  <a:gd name="T18" fmla="*/ 1 w 7"/>
                  <a:gd name="T19" fmla="*/ 12 h 22"/>
                  <a:gd name="T20" fmla="*/ 1 w 7"/>
                  <a:gd name="T21" fmla="*/ 14 h 22"/>
                  <a:gd name="T22" fmla="*/ 0 w 7"/>
                  <a:gd name="T23" fmla="*/ 19 h 22"/>
                  <a:gd name="T24" fmla="*/ 0 w 7"/>
                  <a:gd name="T25" fmla="*/ 22 h 22"/>
                  <a:gd name="T26" fmla="*/ 2 w 7"/>
                  <a:gd name="T27" fmla="*/ 19 h 22"/>
                  <a:gd name="T28" fmla="*/ 3 w 7"/>
                  <a:gd name="T29" fmla="*/ 13 h 22"/>
                  <a:gd name="T30" fmla="*/ 4 w 7"/>
                  <a:gd name="T31" fmla="*/ 4 h 22"/>
                  <a:gd name="T32" fmla="*/ 6 w 7"/>
                  <a:gd name="T33" fmla="*/ 0 h 22"/>
                  <a:gd name="T34" fmla="*/ 5 w 7"/>
                  <a:gd name="T35" fmla="*/ 2 h 22"/>
                  <a:gd name="T36" fmla="*/ 6 w 7"/>
                  <a:gd name="T37" fmla="*/ 13 h 22"/>
                  <a:gd name="T38" fmla="*/ 6 w 7"/>
                  <a:gd name="T39" fmla="*/ 14 h 22"/>
                  <a:gd name="T40" fmla="*/ 6 w 7"/>
                  <a:gd name="T41" fmla="*/ 13 h 22"/>
                  <a:gd name="T42" fmla="*/ 7 w 7"/>
                  <a:gd name="T43" fmla="*/ 12 h 22"/>
                  <a:gd name="T44" fmla="*/ 6 w 7"/>
                  <a:gd name="T45" fmla="*/ 9 h 22"/>
                  <a:gd name="T46" fmla="*/ 6 w 7"/>
                  <a:gd name="T4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22">
                    <a:moveTo>
                      <a:pt x="4" y="4"/>
                    </a:moveTo>
                    <a:cubicBezTo>
                      <a:pt x="4" y="4"/>
                      <a:pt x="4" y="4"/>
                      <a:pt x="4" y="4"/>
                    </a:cubicBezTo>
                    <a:cubicBezTo>
                      <a:pt x="4" y="4"/>
                      <a:pt x="4" y="4"/>
                      <a:pt x="4" y="4"/>
                    </a:cubicBezTo>
                    <a:cubicBezTo>
                      <a:pt x="4" y="5"/>
                      <a:pt x="4" y="5"/>
                      <a:pt x="4" y="5"/>
                    </a:cubicBezTo>
                    <a:cubicBezTo>
                      <a:pt x="4" y="5"/>
                      <a:pt x="4" y="5"/>
                      <a:pt x="4" y="5"/>
                    </a:cubicBezTo>
                    <a:cubicBezTo>
                      <a:pt x="4" y="6"/>
                      <a:pt x="4" y="6"/>
                      <a:pt x="4" y="6"/>
                    </a:cubicBezTo>
                    <a:cubicBezTo>
                      <a:pt x="2" y="9"/>
                      <a:pt x="2" y="9"/>
                      <a:pt x="2" y="9"/>
                    </a:cubicBezTo>
                    <a:cubicBezTo>
                      <a:pt x="2" y="10"/>
                      <a:pt x="2" y="10"/>
                      <a:pt x="2" y="10"/>
                    </a:cubicBezTo>
                    <a:cubicBezTo>
                      <a:pt x="2" y="11"/>
                      <a:pt x="2" y="11"/>
                      <a:pt x="2" y="11"/>
                    </a:cubicBezTo>
                    <a:cubicBezTo>
                      <a:pt x="1" y="12"/>
                      <a:pt x="1" y="12"/>
                      <a:pt x="1" y="12"/>
                    </a:cubicBezTo>
                    <a:cubicBezTo>
                      <a:pt x="1" y="14"/>
                      <a:pt x="1" y="14"/>
                      <a:pt x="1" y="14"/>
                    </a:cubicBezTo>
                    <a:cubicBezTo>
                      <a:pt x="0" y="19"/>
                      <a:pt x="0" y="19"/>
                      <a:pt x="0" y="19"/>
                    </a:cubicBezTo>
                    <a:cubicBezTo>
                      <a:pt x="0" y="20"/>
                      <a:pt x="0" y="21"/>
                      <a:pt x="0" y="22"/>
                    </a:cubicBezTo>
                    <a:cubicBezTo>
                      <a:pt x="1" y="21"/>
                      <a:pt x="2" y="20"/>
                      <a:pt x="2" y="19"/>
                    </a:cubicBezTo>
                    <a:cubicBezTo>
                      <a:pt x="3" y="17"/>
                      <a:pt x="3" y="15"/>
                      <a:pt x="3" y="13"/>
                    </a:cubicBezTo>
                    <a:cubicBezTo>
                      <a:pt x="3" y="9"/>
                      <a:pt x="4" y="6"/>
                      <a:pt x="4" y="4"/>
                    </a:cubicBezTo>
                    <a:moveTo>
                      <a:pt x="6" y="0"/>
                    </a:moveTo>
                    <a:cubicBezTo>
                      <a:pt x="5" y="2"/>
                      <a:pt x="5" y="2"/>
                      <a:pt x="5" y="2"/>
                    </a:cubicBezTo>
                    <a:cubicBezTo>
                      <a:pt x="5" y="4"/>
                      <a:pt x="5" y="8"/>
                      <a:pt x="6" y="13"/>
                    </a:cubicBezTo>
                    <a:cubicBezTo>
                      <a:pt x="6" y="13"/>
                      <a:pt x="6" y="14"/>
                      <a:pt x="6" y="14"/>
                    </a:cubicBezTo>
                    <a:cubicBezTo>
                      <a:pt x="6" y="13"/>
                      <a:pt x="6" y="13"/>
                      <a:pt x="6" y="13"/>
                    </a:cubicBezTo>
                    <a:cubicBezTo>
                      <a:pt x="6" y="12"/>
                      <a:pt x="6" y="12"/>
                      <a:pt x="7" y="12"/>
                    </a:cubicBezTo>
                    <a:cubicBezTo>
                      <a:pt x="6" y="11"/>
                      <a:pt x="6" y="10"/>
                      <a:pt x="6" y="9"/>
                    </a:cubicBezTo>
                    <a:cubicBezTo>
                      <a:pt x="6" y="6"/>
                      <a:pt x="6" y="3"/>
                      <a:pt x="6"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6" name="Freeform 801">
                <a:extLst>
                  <a:ext uri="{FF2B5EF4-FFF2-40B4-BE49-F238E27FC236}">
                    <a16:creationId xmlns:a16="http://schemas.microsoft.com/office/drawing/2014/main" id="{D9973208-620E-4642-A449-0F930A938174}"/>
                  </a:ext>
                </a:extLst>
              </p:cNvPr>
              <p:cNvSpPr>
                <a:spLocks noEditPoints="1"/>
              </p:cNvSpPr>
              <p:nvPr/>
            </p:nvSpPr>
            <p:spPr bwMode="auto">
              <a:xfrm>
                <a:off x="1353" y="2406"/>
                <a:ext cx="188" cy="371"/>
              </a:xfrm>
              <a:custGeom>
                <a:avLst/>
                <a:gdLst>
                  <a:gd name="T0" fmla="*/ 66 w 79"/>
                  <a:gd name="T1" fmla="*/ 144 h 156"/>
                  <a:gd name="T2" fmla="*/ 66 w 79"/>
                  <a:gd name="T3" fmla="*/ 144 h 156"/>
                  <a:gd name="T4" fmla="*/ 59 w 79"/>
                  <a:gd name="T5" fmla="*/ 140 h 156"/>
                  <a:gd name="T6" fmla="*/ 60 w 79"/>
                  <a:gd name="T7" fmla="*/ 149 h 156"/>
                  <a:gd name="T8" fmla="*/ 77 w 79"/>
                  <a:gd name="T9" fmla="*/ 155 h 156"/>
                  <a:gd name="T10" fmla="*/ 79 w 79"/>
                  <a:gd name="T11" fmla="*/ 153 h 156"/>
                  <a:gd name="T12" fmla="*/ 79 w 79"/>
                  <a:gd name="T13" fmla="*/ 151 h 156"/>
                  <a:gd name="T14" fmla="*/ 79 w 79"/>
                  <a:gd name="T15" fmla="*/ 148 h 156"/>
                  <a:gd name="T16" fmla="*/ 79 w 79"/>
                  <a:gd name="T17" fmla="*/ 148 h 156"/>
                  <a:gd name="T18" fmla="*/ 78 w 79"/>
                  <a:gd name="T19" fmla="*/ 148 h 156"/>
                  <a:gd name="T20" fmla="*/ 75 w 79"/>
                  <a:gd name="T21" fmla="*/ 147 h 156"/>
                  <a:gd name="T22" fmla="*/ 66 w 79"/>
                  <a:gd name="T23" fmla="*/ 144 h 156"/>
                  <a:gd name="T24" fmla="*/ 66 w 79"/>
                  <a:gd name="T25" fmla="*/ 144 h 156"/>
                  <a:gd name="T26" fmla="*/ 66 w 79"/>
                  <a:gd name="T27" fmla="*/ 144 h 156"/>
                  <a:gd name="T28" fmla="*/ 66 w 79"/>
                  <a:gd name="T29" fmla="*/ 143 h 156"/>
                  <a:gd name="T30" fmla="*/ 64 w 79"/>
                  <a:gd name="T31" fmla="*/ 142 h 156"/>
                  <a:gd name="T32" fmla="*/ 62 w 79"/>
                  <a:gd name="T33" fmla="*/ 141 h 156"/>
                  <a:gd name="T34" fmla="*/ 59 w 79"/>
                  <a:gd name="T35" fmla="*/ 139 h 156"/>
                  <a:gd name="T36" fmla="*/ 58 w 79"/>
                  <a:gd name="T37" fmla="*/ 133 h 156"/>
                  <a:gd name="T38" fmla="*/ 60 w 79"/>
                  <a:gd name="T39" fmla="*/ 139 h 156"/>
                  <a:gd name="T40" fmla="*/ 66 w 79"/>
                  <a:gd name="T41" fmla="*/ 143 h 156"/>
                  <a:gd name="T42" fmla="*/ 66 w 79"/>
                  <a:gd name="T43" fmla="*/ 143 h 156"/>
                  <a:gd name="T44" fmla="*/ 66 w 79"/>
                  <a:gd name="T45" fmla="*/ 143 h 156"/>
                  <a:gd name="T46" fmla="*/ 67 w 79"/>
                  <a:gd name="T47" fmla="*/ 143 h 156"/>
                  <a:gd name="T48" fmla="*/ 67 w 79"/>
                  <a:gd name="T49" fmla="*/ 143 h 156"/>
                  <a:gd name="T50" fmla="*/ 74 w 79"/>
                  <a:gd name="T51" fmla="*/ 146 h 156"/>
                  <a:gd name="T52" fmla="*/ 79 w 79"/>
                  <a:gd name="T53" fmla="*/ 143 h 156"/>
                  <a:gd name="T54" fmla="*/ 59 w 79"/>
                  <a:gd name="T55" fmla="*/ 132 h 156"/>
                  <a:gd name="T56" fmla="*/ 3 w 79"/>
                  <a:gd name="T57" fmla="*/ 0 h 156"/>
                  <a:gd name="T58" fmla="*/ 2 w 79"/>
                  <a:gd name="T59" fmla="*/ 2 h 156"/>
                  <a:gd name="T60" fmla="*/ 0 w 79"/>
                  <a:gd name="T61" fmla="*/ 17 h 156"/>
                  <a:gd name="T62" fmla="*/ 2 w 79"/>
                  <a:gd name="T63" fmla="*/ 46 h 156"/>
                  <a:gd name="T64" fmla="*/ 6 w 79"/>
                  <a:gd name="T65" fmla="*/ 52 h 156"/>
                  <a:gd name="T66" fmla="*/ 6 w 79"/>
                  <a:gd name="T67" fmla="*/ 45 h 156"/>
                  <a:gd name="T68" fmla="*/ 4 w 79"/>
                  <a:gd name="T69" fmla="*/ 35 h 156"/>
                  <a:gd name="T70" fmla="*/ 3 w 79"/>
                  <a:gd name="T71" fmla="*/ 17 h 156"/>
                  <a:gd name="T72" fmla="*/ 3 w 79"/>
                  <a:gd name="T73" fmla="*/ 16 h 156"/>
                  <a:gd name="T74" fmla="*/ 5 w 79"/>
                  <a:gd name="T75" fmla="*/ 35 h 156"/>
                  <a:gd name="T76" fmla="*/ 8 w 79"/>
                  <a:gd name="T77" fmla="*/ 46 h 156"/>
                  <a:gd name="T78" fmla="*/ 5 w 79"/>
                  <a:gd name="T79" fmla="*/ 25 h 156"/>
                  <a:gd name="T80" fmla="*/ 4 w 79"/>
                  <a:gd name="T81" fmla="*/ 1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 h="156">
                    <a:moveTo>
                      <a:pt x="66" y="144"/>
                    </a:moveTo>
                    <a:cubicBezTo>
                      <a:pt x="66" y="144"/>
                      <a:pt x="66" y="144"/>
                      <a:pt x="66" y="144"/>
                    </a:cubicBezTo>
                    <a:cubicBezTo>
                      <a:pt x="66" y="144"/>
                      <a:pt x="66" y="144"/>
                      <a:pt x="66" y="144"/>
                    </a:cubicBezTo>
                    <a:cubicBezTo>
                      <a:pt x="66" y="144"/>
                      <a:pt x="66" y="144"/>
                      <a:pt x="66" y="144"/>
                    </a:cubicBezTo>
                    <a:moveTo>
                      <a:pt x="59" y="139"/>
                    </a:moveTo>
                    <a:cubicBezTo>
                      <a:pt x="59" y="139"/>
                      <a:pt x="59" y="140"/>
                      <a:pt x="59" y="140"/>
                    </a:cubicBezTo>
                    <a:cubicBezTo>
                      <a:pt x="60" y="143"/>
                      <a:pt x="60" y="145"/>
                      <a:pt x="60" y="148"/>
                    </a:cubicBezTo>
                    <a:cubicBezTo>
                      <a:pt x="60" y="149"/>
                      <a:pt x="60" y="149"/>
                      <a:pt x="60" y="149"/>
                    </a:cubicBezTo>
                    <a:cubicBezTo>
                      <a:pt x="61" y="150"/>
                      <a:pt x="62" y="150"/>
                      <a:pt x="62" y="150"/>
                    </a:cubicBezTo>
                    <a:cubicBezTo>
                      <a:pt x="67" y="153"/>
                      <a:pt x="72" y="154"/>
                      <a:pt x="77" y="155"/>
                    </a:cubicBezTo>
                    <a:cubicBezTo>
                      <a:pt x="79" y="156"/>
                      <a:pt x="79" y="156"/>
                      <a:pt x="79" y="156"/>
                    </a:cubicBezTo>
                    <a:cubicBezTo>
                      <a:pt x="79" y="153"/>
                      <a:pt x="79" y="153"/>
                      <a:pt x="79" y="153"/>
                    </a:cubicBezTo>
                    <a:cubicBezTo>
                      <a:pt x="79" y="151"/>
                      <a:pt x="79" y="151"/>
                      <a:pt x="79" y="151"/>
                    </a:cubicBezTo>
                    <a:cubicBezTo>
                      <a:pt x="79" y="151"/>
                      <a:pt x="79" y="151"/>
                      <a:pt x="79" y="151"/>
                    </a:cubicBezTo>
                    <a:cubicBezTo>
                      <a:pt x="79" y="150"/>
                      <a:pt x="79" y="150"/>
                      <a:pt x="79" y="150"/>
                    </a:cubicBezTo>
                    <a:cubicBezTo>
                      <a:pt x="79" y="148"/>
                      <a:pt x="79" y="148"/>
                      <a:pt x="79" y="148"/>
                    </a:cubicBezTo>
                    <a:cubicBezTo>
                      <a:pt x="79" y="148"/>
                      <a:pt x="79" y="148"/>
                      <a:pt x="79" y="148"/>
                    </a:cubicBezTo>
                    <a:cubicBezTo>
                      <a:pt x="79" y="148"/>
                      <a:pt x="79" y="148"/>
                      <a:pt x="79" y="148"/>
                    </a:cubicBezTo>
                    <a:cubicBezTo>
                      <a:pt x="79" y="148"/>
                      <a:pt x="79" y="148"/>
                      <a:pt x="79" y="148"/>
                    </a:cubicBezTo>
                    <a:cubicBezTo>
                      <a:pt x="78" y="148"/>
                      <a:pt x="78" y="148"/>
                      <a:pt x="78" y="148"/>
                    </a:cubicBezTo>
                    <a:cubicBezTo>
                      <a:pt x="77" y="147"/>
                      <a:pt x="77" y="147"/>
                      <a:pt x="77" y="147"/>
                    </a:cubicBezTo>
                    <a:cubicBezTo>
                      <a:pt x="76" y="147"/>
                      <a:pt x="76" y="147"/>
                      <a:pt x="75" y="147"/>
                    </a:cubicBezTo>
                    <a:cubicBezTo>
                      <a:pt x="72" y="146"/>
                      <a:pt x="70" y="145"/>
                      <a:pt x="67" y="144"/>
                    </a:cubicBezTo>
                    <a:cubicBezTo>
                      <a:pt x="66" y="144"/>
                      <a:pt x="66" y="144"/>
                      <a:pt x="66" y="144"/>
                    </a:cubicBezTo>
                    <a:cubicBezTo>
                      <a:pt x="66" y="144"/>
                      <a:pt x="66" y="144"/>
                      <a:pt x="66" y="144"/>
                    </a:cubicBezTo>
                    <a:cubicBezTo>
                      <a:pt x="66" y="144"/>
                      <a:pt x="66" y="144"/>
                      <a:pt x="66" y="144"/>
                    </a:cubicBezTo>
                    <a:cubicBezTo>
                      <a:pt x="66" y="144"/>
                      <a:pt x="66" y="144"/>
                      <a:pt x="66" y="144"/>
                    </a:cubicBezTo>
                    <a:cubicBezTo>
                      <a:pt x="66" y="144"/>
                      <a:pt x="66" y="144"/>
                      <a:pt x="66" y="144"/>
                    </a:cubicBezTo>
                    <a:cubicBezTo>
                      <a:pt x="66" y="144"/>
                      <a:pt x="66" y="144"/>
                      <a:pt x="66" y="144"/>
                    </a:cubicBezTo>
                    <a:cubicBezTo>
                      <a:pt x="66" y="144"/>
                      <a:pt x="66" y="143"/>
                      <a:pt x="66" y="143"/>
                    </a:cubicBezTo>
                    <a:cubicBezTo>
                      <a:pt x="66" y="143"/>
                      <a:pt x="66" y="143"/>
                      <a:pt x="66" y="143"/>
                    </a:cubicBezTo>
                    <a:cubicBezTo>
                      <a:pt x="64" y="142"/>
                      <a:pt x="64" y="142"/>
                      <a:pt x="64" y="142"/>
                    </a:cubicBezTo>
                    <a:cubicBezTo>
                      <a:pt x="63" y="142"/>
                      <a:pt x="63" y="142"/>
                      <a:pt x="63" y="142"/>
                    </a:cubicBezTo>
                    <a:cubicBezTo>
                      <a:pt x="62" y="141"/>
                      <a:pt x="62" y="141"/>
                      <a:pt x="62" y="141"/>
                    </a:cubicBezTo>
                    <a:cubicBezTo>
                      <a:pt x="60" y="140"/>
                      <a:pt x="60" y="140"/>
                      <a:pt x="60" y="140"/>
                    </a:cubicBezTo>
                    <a:cubicBezTo>
                      <a:pt x="60" y="140"/>
                      <a:pt x="59" y="139"/>
                      <a:pt x="59" y="139"/>
                    </a:cubicBezTo>
                    <a:moveTo>
                      <a:pt x="57" y="130"/>
                    </a:moveTo>
                    <a:cubicBezTo>
                      <a:pt x="58" y="133"/>
                      <a:pt x="58" y="133"/>
                      <a:pt x="58" y="133"/>
                    </a:cubicBezTo>
                    <a:cubicBezTo>
                      <a:pt x="58" y="134"/>
                      <a:pt x="58" y="136"/>
                      <a:pt x="58" y="137"/>
                    </a:cubicBezTo>
                    <a:cubicBezTo>
                      <a:pt x="60" y="139"/>
                      <a:pt x="60" y="139"/>
                      <a:pt x="60" y="139"/>
                    </a:cubicBezTo>
                    <a:cubicBezTo>
                      <a:pt x="62" y="140"/>
                      <a:pt x="63" y="141"/>
                      <a:pt x="65" y="142"/>
                    </a:cubicBezTo>
                    <a:cubicBezTo>
                      <a:pt x="66" y="143"/>
                      <a:pt x="66" y="143"/>
                      <a:pt x="66" y="143"/>
                    </a:cubicBezTo>
                    <a:cubicBezTo>
                      <a:pt x="66" y="143"/>
                      <a:pt x="66" y="143"/>
                      <a:pt x="66" y="143"/>
                    </a:cubicBezTo>
                    <a:cubicBezTo>
                      <a:pt x="66" y="143"/>
                      <a:pt x="66" y="143"/>
                      <a:pt x="66" y="143"/>
                    </a:cubicBezTo>
                    <a:cubicBezTo>
                      <a:pt x="66" y="143"/>
                      <a:pt x="66" y="143"/>
                      <a:pt x="66" y="143"/>
                    </a:cubicBezTo>
                    <a:cubicBezTo>
                      <a:pt x="66" y="143"/>
                      <a:pt x="66" y="143"/>
                      <a:pt x="66" y="143"/>
                    </a:cubicBezTo>
                    <a:cubicBezTo>
                      <a:pt x="66" y="143"/>
                      <a:pt x="66" y="143"/>
                      <a:pt x="66" y="143"/>
                    </a:cubicBezTo>
                    <a:cubicBezTo>
                      <a:pt x="66" y="143"/>
                      <a:pt x="66" y="143"/>
                      <a:pt x="67" y="143"/>
                    </a:cubicBezTo>
                    <a:cubicBezTo>
                      <a:pt x="67" y="143"/>
                      <a:pt x="67" y="143"/>
                      <a:pt x="67" y="143"/>
                    </a:cubicBezTo>
                    <a:cubicBezTo>
                      <a:pt x="67" y="143"/>
                      <a:pt x="67" y="143"/>
                      <a:pt x="67" y="143"/>
                    </a:cubicBezTo>
                    <a:cubicBezTo>
                      <a:pt x="69" y="144"/>
                      <a:pt x="69" y="144"/>
                      <a:pt x="69" y="144"/>
                    </a:cubicBezTo>
                    <a:cubicBezTo>
                      <a:pt x="71" y="145"/>
                      <a:pt x="72" y="145"/>
                      <a:pt x="74" y="146"/>
                    </a:cubicBezTo>
                    <a:cubicBezTo>
                      <a:pt x="79" y="147"/>
                      <a:pt x="79" y="147"/>
                      <a:pt x="79" y="147"/>
                    </a:cubicBezTo>
                    <a:cubicBezTo>
                      <a:pt x="79" y="143"/>
                      <a:pt x="79" y="143"/>
                      <a:pt x="79" y="143"/>
                    </a:cubicBezTo>
                    <a:cubicBezTo>
                      <a:pt x="75" y="142"/>
                      <a:pt x="71" y="141"/>
                      <a:pt x="68" y="139"/>
                    </a:cubicBezTo>
                    <a:cubicBezTo>
                      <a:pt x="64" y="137"/>
                      <a:pt x="61" y="135"/>
                      <a:pt x="59" y="132"/>
                    </a:cubicBezTo>
                    <a:cubicBezTo>
                      <a:pt x="58" y="132"/>
                      <a:pt x="57" y="131"/>
                      <a:pt x="57" y="130"/>
                    </a:cubicBezTo>
                    <a:moveTo>
                      <a:pt x="3" y="0"/>
                    </a:moveTo>
                    <a:cubicBezTo>
                      <a:pt x="3" y="0"/>
                      <a:pt x="3" y="0"/>
                      <a:pt x="3" y="0"/>
                    </a:cubicBezTo>
                    <a:cubicBezTo>
                      <a:pt x="2" y="2"/>
                      <a:pt x="2" y="2"/>
                      <a:pt x="2" y="2"/>
                    </a:cubicBezTo>
                    <a:cubicBezTo>
                      <a:pt x="2" y="4"/>
                      <a:pt x="1" y="7"/>
                      <a:pt x="1" y="11"/>
                    </a:cubicBezTo>
                    <a:cubicBezTo>
                      <a:pt x="1" y="13"/>
                      <a:pt x="1" y="15"/>
                      <a:pt x="0" y="17"/>
                    </a:cubicBezTo>
                    <a:cubicBezTo>
                      <a:pt x="0" y="20"/>
                      <a:pt x="0" y="23"/>
                      <a:pt x="0" y="26"/>
                    </a:cubicBezTo>
                    <a:cubicBezTo>
                      <a:pt x="0" y="32"/>
                      <a:pt x="1" y="38"/>
                      <a:pt x="2" y="46"/>
                    </a:cubicBezTo>
                    <a:cubicBezTo>
                      <a:pt x="3" y="48"/>
                      <a:pt x="4" y="51"/>
                      <a:pt x="5" y="54"/>
                    </a:cubicBezTo>
                    <a:cubicBezTo>
                      <a:pt x="6" y="52"/>
                      <a:pt x="6" y="52"/>
                      <a:pt x="6" y="52"/>
                    </a:cubicBezTo>
                    <a:cubicBezTo>
                      <a:pt x="6" y="50"/>
                      <a:pt x="7" y="49"/>
                      <a:pt x="7" y="48"/>
                    </a:cubicBezTo>
                    <a:cubicBezTo>
                      <a:pt x="7" y="47"/>
                      <a:pt x="7" y="46"/>
                      <a:pt x="6" y="45"/>
                    </a:cubicBezTo>
                    <a:cubicBezTo>
                      <a:pt x="5" y="40"/>
                      <a:pt x="5" y="40"/>
                      <a:pt x="5" y="40"/>
                    </a:cubicBezTo>
                    <a:cubicBezTo>
                      <a:pt x="4" y="35"/>
                      <a:pt x="4" y="35"/>
                      <a:pt x="4" y="35"/>
                    </a:cubicBezTo>
                    <a:cubicBezTo>
                      <a:pt x="4" y="32"/>
                      <a:pt x="3" y="29"/>
                      <a:pt x="3" y="26"/>
                    </a:cubicBezTo>
                    <a:cubicBezTo>
                      <a:pt x="3" y="23"/>
                      <a:pt x="3" y="20"/>
                      <a:pt x="3" y="17"/>
                    </a:cubicBezTo>
                    <a:cubicBezTo>
                      <a:pt x="3" y="15"/>
                      <a:pt x="3" y="15"/>
                      <a:pt x="3" y="15"/>
                    </a:cubicBezTo>
                    <a:cubicBezTo>
                      <a:pt x="3" y="16"/>
                      <a:pt x="3" y="16"/>
                      <a:pt x="3" y="16"/>
                    </a:cubicBezTo>
                    <a:cubicBezTo>
                      <a:pt x="3" y="20"/>
                      <a:pt x="3" y="23"/>
                      <a:pt x="4" y="26"/>
                    </a:cubicBezTo>
                    <a:cubicBezTo>
                      <a:pt x="4" y="29"/>
                      <a:pt x="5" y="32"/>
                      <a:pt x="5" y="35"/>
                    </a:cubicBezTo>
                    <a:cubicBezTo>
                      <a:pt x="8" y="44"/>
                      <a:pt x="8" y="44"/>
                      <a:pt x="8" y="44"/>
                    </a:cubicBezTo>
                    <a:cubicBezTo>
                      <a:pt x="8" y="46"/>
                      <a:pt x="8" y="46"/>
                      <a:pt x="8" y="46"/>
                    </a:cubicBezTo>
                    <a:cubicBezTo>
                      <a:pt x="9" y="45"/>
                      <a:pt x="9" y="44"/>
                      <a:pt x="9" y="43"/>
                    </a:cubicBezTo>
                    <a:cubicBezTo>
                      <a:pt x="7" y="37"/>
                      <a:pt x="6" y="31"/>
                      <a:pt x="5" y="25"/>
                    </a:cubicBezTo>
                    <a:cubicBezTo>
                      <a:pt x="4" y="20"/>
                      <a:pt x="4" y="16"/>
                      <a:pt x="4" y="12"/>
                    </a:cubicBezTo>
                    <a:cubicBezTo>
                      <a:pt x="4" y="12"/>
                      <a:pt x="4" y="11"/>
                      <a:pt x="4" y="11"/>
                    </a:cubicBezTo>
                    <a:cubicBezTo>
                      <a:pt x="3" y="6"/>
                      <a:pt x="3" y="2"/>
                      <a:pt x="3"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7" name="Freeform 802">
                <a:extLst>
                  <a:ext uri="{FF2B5EF4-FFF2-40B4-BE49-F238E27FC236}">
                    <a16:creationId xmlns:a16="http://schemas.microsoft.com/office/drawing/2014/main" id="{87FE6AF0-0CA3-4DD5-B2B2-04C9363108D1}"/>
                  </a:ext>
                </a:extLst>
              </p:cNvPr>
              <p:cNvSpPr>
                <a:spLocks noEditPoints="1"/>
              </p:cNvSpPr>
              <p:nvPr/>
            </p:nvSpPr>
            <p:spPr bwMode="auto">
              <a:xfrm>
                <a:off x="2017" y="2209"/>
                <a:ext cx="19" cy="0"/>
              </a:xfrm>
              <a:custGeom>
                <a:avLst/>
                <a:gdLst>
                  <a:gd name="T0" fmla="*/ 8 w 8"/>
                  <a:gd name="T1" fmla="*/ 8 w 8"/>
                  <a:gd name="T2" fmla="*/ 8 w 8"/>
                  <a:gd name="T3" fmla="*/ 8 w 8"/>
                  <a:gd name="T4" fmla="*/ 8 w 8"/>
                  <a:gd name="T5" fmla="*/ 8 w 8"/>
                  <a:gd name="T6" fmla="*/ 8 w 8"/>
                  <a:gd name="T7" fmla="*/ 8 w 8"/>
                  <a:gd name="T8" fmla="*/ 8 w 8"/>
                  <a:gd name="T9" fmla="*/ 8 w 8"/>
                  <a:gd name="T10" fmla="*/ 8 w 8"/>
                  <a:gd name="T11" fmla="*/ 0 w 8"/>
                  <a:gd name="T12" fmla="*/ 0 w 8"/>
                  <a:gd name="T13" fmla="*/ 0 w 8"/>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Lst>
                <a:rect l="0" t="0" r="r" b="b"/>
                <a:pathLst>
                  <a:path w="8">
                    <a:moveTo>
                      <a:pt x="8" y="0"/>
                    </a:moveTo>
                    <a:cubicBezTo>
                      <a:pt x="8" y="0"/>
                      <a:pt x="8" y="0"/>
                      <a:pt x="8" y="0"/>
                    </a:cubicBezTo>
                    <a:cubicBezTo>
                      <a:pt x="8" y="0"/>
                      <a:pt x="8" y="0"/>
                      <a:pt x="8" y="0"/>
                    </a:cubicBezTo>
                    <a:cubicBezTo>
                      <a:pt x="8" y="0"/>
                      <a:pt x="8" y="0"/>
                      <a:pt x="8" y="0"/>
                    </a:cubicBezTo>
                    <a:moveTo>
                      <a:pt x="8" y="0"/>
                    </a:move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moveTo>
                      <a:pt x="0" y="0"/>
                    </a:moveTo>
                    <a:cubicBezTo>
                      <a:pt x="0" y="0"/>
                      <a:pt x="0" y="0"/>
                      <a:pt x="0" y="0"/>
                    </a:cubicBezTo>
                    <a:cubicBezTo>
                      <a:pt x="0" y="0"/>
                      <a:pt x="0" y="0"/>
                      <a:pt x="0"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8" name="Freeform 803">
                <a:extLst>
                  <a:ext uri="{FF2B5EF4-FFF2-40B4-BE49-F238E27FC236}">
                    <a16:creationId xmlns:a16="http://schemas.microsoft.com/office/drawing/2014/main" id="{F7FD0C9E-7F19-4C7C-B06C-E7759BD6E918}"/>
                  </a:ext>
                </a:extLst>
              </p:cNvPr>
              <p:cNvSpPr>
                <a:spLocks/>
              </p:cNvSpPr>
              <p:nvPr/>
            </p:nvSpPr>
            <p:spPr bwMode="auto">
              <a:xfrm>
                <a:off x="1791" y="222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9" name="Freeform 804">
                <a:extLst>
                  <a:ext uri="{FF2B5EF4-FFF2-40B4-BE49-F238E27FC236}">
                    <a16:creationId xmlns:a16="http://schemas.microsoft.com/office/drawing/2014/main" id="{AA2A7233-55A8-415E-8618-CFAFA898A65E}"/>
                  </a:ext>
                </a:extLst>
              </p:cNvPr>
              <p:cNvSpPr>
                <a:spLocks noEditPoints="1"/>
              </p:cNvSpPr>
              <p:nvPr/>
            </p:nvSpPr>
            <p:spPr bwMode="auto">
              <a:xfrm>
                <a:off x="1865" y="2247"/>
                <a:ext cx="202" cy="340"/>
              </a:xfrm>
              <a:custGeom>
                <a:avLst/>
                <a:gdLst>
                  <a:gd name="T0" fmla="*/ 85 w 85"/>
                  <a:gd name="T1" fmla="*/ 143 h 143"/>
                  <a:gd name="T2" fmla="*/ 85 w 85"/>
                  <a:gd name="T3" fmla="*/ 143 h 143"/>
                  <a:gd name="T4" fmla="*/ 85 w 85"/>
                  <a:gd name="T5" fmla="*/ 143 h 143"/>
                  <a:gd name="T6" fmla="*/ 85 w 85"/>
                  <a:gd name="T7" fmla="*/ 143 h 143"/>
                  <a:gd name="T8" fmla="*/ 85 w 85"/>
                  <a:gd name="T9" fmla="*/ 143 h 143"/>
                  <a:gd name="T10" fmla="*/ 85 w 85"/>
                  <a:gd name="T11" fmla="*/ 143 h 143"/>
                  <a:gd name="T12" fmla="*/ 85 w 85"/>
                  <a:gd name="T13" fmla="*/ 143 h 143"/>
                  <a:gd name="T14" fmla="*/ 85 w 85"/>
                  <a:gd name="T15" fmla="*/ 143 h 143"/>
                  <a:gd name="T16" fmla="*/ 85 w 85"/>
                  <a:gd name="T17" fmla="*/ 143 h 143"/>
                  <a:gd name="T18" fmla="*/ 85 w 85"/>
                  <a:gd name="T19" fmla="*/ 143 h 143"/>
                  <a:gd name="T20" fmla="*/ 85 w 85"/>
                  <a:gd name="T21" fmla="*/ 143 h 143"/>
                  <a:gd name="T22" fmla="*/ 0 w 85"/>
                  <a:gd name="T23" fmla="*/ 137 h 143"/>
                  <a:gd name="T24" fmla="*/ 0 w 85"/>
                  <a:gd name="T25" fmla="*/ 137 h 143"/>
                  <a:gd name="T26" fmla="*/ 0 w 85"/>
                  <a:gd name="T27" fmla="*/ 137 h 143"/>
                  <a:gd name="T28" fmla="*/ 0 w 85"/>
                  <a:gd name="T29" fmla="*/ 137 h 143"/>
                  <a:gd name="T30" fmla="*/ 0 w 85"/>
                  <a:gd name="T31" fmla="*/ 137 h 143"/>
                  <a:gd name="T32" fmla="*/ 0 w 85"/>
                  <a:gd name="T33" fmla="*/ 133 h 143"/>
                  <a:gd name="T34" fmla="*/ 0 w 85"/>
                  <a:gd name="T35" fmla="*/ 133 h 143"/>
                  <a:gd name="T36" fmla="*/ 0 w 85"/>
                  <a:gd name="T37" fmla="*/ 133 h 143"/>
                  <a:gd name="T38" fmla="*/ 0 w 85"/>
                  <a:gd name="T39" fmla="*/ 133 h 143"/>
                  <a:gd name="T40" fmla="*/ 72 w 85"/>
                  <a:gd name="T41" fmla="*/ 0 h 143"/>
                  <a:gd name="T42" fmla="*/ 72 w 85"/>
                  <a:gd name="T43" fmla="*/ 0 h 143"/>
                  <a:gd name="T44" fmla="*/ 72 w 85"/>
                  <a:gd name="T45" fmla="*/ 0 h 143"/>
                  <a:gd name="T46" fmla="*/ 72 w 85"/>
                  <a:gd name="T47" fmla="*/ 0 h 143"/>
                  <a:gd name="T48" fmla="*/ 72 w 85"/>
                  <a:gd name="T49" fmla="*/ 0 h 143"/>
                  <a:gd name="T50" fmla="*/ 72 w 85"/>
                  <a:gd name="T51" fmla="*/ 0 h 143"/>
                  <a:gd name="T52" fmla="*/ 72 w 85"/>
                  <a:gd name="T53" fmla="*/ 0 h 143"/>
                  <a:gd name="T54" fmla="*/ 72 w 85"/>
                  <a:gd name="T55" fmla="*/ 0 h 143"/>
                  <a:gd name="T56" fmla="*/ 72 w 85"/>
                  <a:gd name="T57" fmla="*/ 0 h 143"/>
                  <a:gd name="T58" fmla="*/ 72 w 85"/>
                  <a:gd name="T59" fmla="*/ 0 h 143"/>
                  <a:gd name="T60" fmla="*/ 72 w 85"/>
                  <a:gd name="T61" fmla="*/ 0 h 143"/>
                  <a:gd name="T62" fmla="*/ 72 w 85"/>
                  <a:gd name="T63" fmla="*/ 0 h 143"/>
                  <a:gd name="T64" fmla="*/ 72 w 85"/>
                  <a:gd name="T65"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5" h="143">
                    <a:moveTo>
                      <a:pt x="85" y="143"/>
                    </a:moveTo>
                    <a:cubicBezTo>
                      <a:pt x="85" y="143"/>
                      <a:pt x="85" y="143"/>
                      <a:pt x="85" y="143"/>
                    </a:cubicBezTo>
                    <a:cubicBezTo>
                      <a:pt x="85" y="143"/>
                      <a:pt x="85" y="143"/>
                      <a:pt x="85" y="143"/>
                    </a:cubicBezTo>
                    <a:cubicBezTo>
                      <a:pt x="85" y="143"/>
                      <a:pt x="85" y="143"/>
                      <a:pt x="85" y="143"/>
                    </a:cubicBezTo>
                    <a:cubicBezTo>
                      <a:pt x="85" y="143"/>
                      <a:pt x="85" y="143"/>
                      <a:pt x="85" y="143"/>
                    </a:cubicBezTo>
                    <a:cubicBezTo>
                      <a:pt x="85" y="143"/>
                      <a:pt x="85" y="143"/>
                      <a:pt x="85" y="143"/>
                    </a:cubicBezTo>
                    <a:cubicBezTo>
                      <a:pt x="85" y="143"/>
                      <a:pt x="85" y="143"/>
                      <a:pt x="85" y="143"/>
                    </a:cubicBezTo>
                    <a:cubicBezTo>
                      <a:pt x="85" y="143"/>
                      <a:pt x="85" y="143"/>
                      <a:pt x="85" y="143"/>
                    </a:cubicBezTo>
                    <a:moveTo>
                      <a:pt x="85" y="143"/>
                    </a:moveTo>
                    <a:cubicBezTo>
                      <a:pt x="85" y="143"/>
                      <a:pt x="85" y="143"/>
                      <a:pt x="85" y="143"/>
                    </a:cubicBezTo>
                    <a:cubicBezTo>
                      <a:pt x="85" y="143"/>
                      <a:pt x="85" y="143"/>
                      <a:pt x="85" y="143"/>
                    </a:cubicBezTo>
                    <a:moveTo>
                      <a:pt x="0" y="137"/>
                    </a:moveTo>
                    <a:cubicBezTo>
                      <a:pt x="0" y="137"/>
                      <a:pt x="0" y="137"/>
                      <a:pt x="0" y="137"/>
                    </a:cubicBezTo>
                    <a:cubicBezTo>
                      <a:pt x="0" y="137"/>
                      <a:pt x="0" y="137"/>
                      <a:pt x="0" y="137"/>
                    </a:cubicBezTo>
                    <a:cubicBezTo>
                      <a:pt x="0" y="137"/>
                      <a:pt x="0" y="137"/>
                      <a:pt x="0" y="137"/>
                    </a:cubicBezTo>
                    <a:cubicBezTo>
                      <a:pt x="0" y="137"/>
                      <a:pt x="0" y="137"/>
                      <a:pt x="0" y="137"/>
                    </a:cubicBezTo>
                    <a:moveTo>
                      <a:pt x="0" y="133"/>
                    </a:moveTo>
                    <a:cubicBezTo>
                      <a:pt x="0" y="133"/>
                      <a:pt x="0" y="133"/>
                      <a:pt x="0" y="133"/>
                    </a:cubicBezTo>
                    <a:cubicBezTo>
                      <a:pt x="0" y="133"/>
                      <a:pt x="0" y="133"/>
                      <a:pt x="0" y="133"/>
                    </a:cubicBezTo>
                    <a:cubicBezTo>
                      <a:pt x="0" y="133"/>
                      <a:pt x="0" y="133"/>
                      <a:pt x="0" y="133"/>
                    </a:cubicBezTo>
                    <a:moveTo>
                      <a:pt x="72" y="0"/>
                    </a:moveTo>
                    <a:cubicBezTo>
                      <a:pt x="72" y="0"/>
                      <a:pt x="72" y="0"/>
                      <a:pt x="72" y="0"/>
                    </a:cubicBezTo>
                    <a:cubicBezTo>
                      <a:pt x="72" y="0"/>
                      <a:pt x="72" y="0"/>
                      <a:pt x="72" y="0"/>
                    </a:cubicBezTo>
                    <a:moveTo>
                      <a:pt x="72" y="0"/>
                    </a:moveTo>
                    <a:cubicBezTo>
                      <a:pt x="72" y="0"/>
                      <a:pt x="72" y="0"/>
                      <a:pt x="72" y="0"/>
                    </a:cubicBezTo>
                    <a:cubicBezTo>
                      <a:pt x="72" y="0"/>
                      <a:pt x="72" y="0"/>
                      <a:pt x="72" y="0"/>
                    </a:cubicBezTo>
                    <a:moveTo>
                      <a:pt x="72" y="0"/>
                    </a:moveTo>
                    <a:cubicBezTo>
                      <a:pt x="72" y="0"/>
                      <a:pt x="72" y="0"/>
                      <a:pt x="72" y="0"/>
                    </a:cubicBezTo>
                    <a:cubicBezTo>
                      <a:pt x="72" y="0"/>
                      <a:pt x="72" y="0"/>
                      <a:pt x="72" y="0"/>
                    </a:cubicBezTo>
                    <a:cubicBezTo>
                      <a:pt x="72" y="0"/>
                      <a:pt x="72" y="0"/>
                      <a:pt x="72" y="0"/>
                    </a:cubicBezTo>
                    <a:cubicBezTo>
                      <a:pt x="72" y="0"/>
                      <a:pt x="72" y="0"/>
                      <a:pt x="72" y="0"/>
                    </a:cubicBezTo>
                    <a:cubicBezTo>
                      <a:pt x="72" y="0"/>
                      <a:pt x="72" y="0"/>
                      <a:pt x="72" y="0"/>
                    </a:cubicBezTo>
                    <a:cubicBezTo>
                      <a:pt x="72" y="0"/>
                      <a:pt x="72" y="0"/>
                      <a:pt x="72"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0" name="Rectangle 805">
                <a:extLst>
                  <a:ext uri="{FF2B5EF4-FFF2-40B4-BE49-F238E27FC236}">
                    <a16:creationId xmlns:a16="http://schemas.microsoft.com/office/drawing/2014/main" id="{69113260-6F0B-40F9-BF1D-87064E079755}"/>
                  </a:ext>
                </a:extLst>
              </p:cNvPr>
              <p:cNvSpPr>
                <a:spLocks noChangeArrowheads="1"/>
              </p:cNvSpPr>
              <p:nvPr/>
            </p:nvSpPr>
            <p:spPr bwMode="auto">
              <a:xfrm>
                <a:off x="1361" y="2589"/>
                <a:ext cx="1" cy="1"/>
              </a:xfrm>
              <a:prstGeom prst="rect">
                <a:avLst/>
              </a:prstGeom>
              <a:solidFill>
                <a:srgbClr val="F6BA7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1" name="Freeform 806">
                <a:extLst>
                  <a:ext uri="{FF2B5EF4-FFF2-40B4-BE49-F238E27FC236}">
                    <a16:creationId xmlns:a16="http://schemas.microsoft.com/office/drawing/2014/main" id="{998956C5-B5AF-491E-9E95-57B0C586C51C}"/>
                  </a:ext>
                </a:extLst>
              </p:cNvPr>
              <p:cNvSpPr>
                <a:spLocks/>
              </p:cNvSpPr>
              <p:nvPr/>
            </p:nvSpPr>
            <p:spPr bwMode="auto">
              <a:xfrm>
                <a:off x="1361" y="2589"/>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2" name="Rectangle 807">
                <a:extLst>
                  <a:ext uri="{FF2B5EF4-FFF2-40B4-BE49-F238E27FC236}">
                    <a16:creationId xmlns:a16="http://schemas.microsoft.com/office/drawing/2014/main" id="{113D716F-4809-4E49-BD4A-9BF100716A65}"/>
                  </a:ext>
                </a:extLst>
              </p:cNvPr>
              <p:cNvSpPr>
                <a:spLocks noChangeArrowheads="1"/>
              </p:cNvSpPr>
              <p:nvPr/>
            </p:nvSpPr>
            <p:spPr bwMode="auto">
              <a:xfrm>
                <a:off x="1361" y="2594"/>
                <a:ext cx="1" cy="1"/>
              </a:xfrm>
              <a:prstGeom prst="rect">
                <a:avLst/>
              </a:prstGeom>
              <a:solidFill>
                <a:srgbClr val="F6B05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 name="Group 1009">
              <a:extLst>
                <a:ext uri="{FF2B5EF4-FFF2-40B4-BE49-F238E27FC236}">
                  <a16:creationId xmlns:a16="http://schemas.microsoft.com/office/drawing/2014/main" id="{E08BE513-BF66-4358-8DDD-0F66321BDDD2}"/>
                </a:ext>
              </a:extLst>
            </p:cNvPr>
            <p:cNvGrpSpPr>
              <a:grpSpLocks/>
            </p:cNvGrpSpPr>
            <p:nvPr/>
          </p:nvGrpSpPr>
          <p:grpSpPr bwMode="auto">
            <a:xfrm>
              <a:off x="1246" y="1591"/>
              <a:ext cx="1891" cy="1732"/>
              <a:chOff x="1246" y="1591"/>
              <a:chExt cx="1891" cy="1732"/>
            </a:xfrm>
          </p:grpSpPr>
          <p:sp>
            <p:nvSpPr>
              <p:cNvPr id="63" name="Freeform 809">
                <a:extLst>
                  <a:ext uri="{FF2B5EF4-FFF2-40B4-BE49-F238E27FC236}">
                    <a16:creationId xmlns:a16="http://schemas.microsoft.com/office/drawing/2014/main" id="{6ECA9821-A7F6-4872-BCBC-7861C004E666}"/>
                  </a:ext>
                </a:extLst>
              </p:cNvPr>
              <p:cNvSpPr>
                <a:spLocks/>
              </p:cNvSpPr>
              <p:nvPr/>
            </p:nvSpPr>
            <p:spPr bwMode="auto">
              <a:xfrm>
                <a:off x="1361" y="2594"/>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Rectangle 810">
                <a:extLst>
                  <a:ext uri="{FF2B5EF4-FFF2-40B4-BE49-F238E27FC236}">
                    <a16:creationId xmlns:a16="http://schemas.microsoft.com/office/drawing/2014/main" id="{0A3A5501-F583-4C9B-A238-7CB3812F9576}"/>
                  </a:ext>
                </a:extLst>
              </p:cNvPr>
              <p:cNvSpPr>
                <a:spLocks noChangeArrowheads="1"/>
              </p:cNvSpPr>
              <p:nvPr/>
            </p:nvSpPr>
            <p:spPr bwMode="auto">
              <a:xfrm>
                <a:off x="1867" y="2594"/>
                <a:ext cx="1" cy="1"/>
              </a:xfrm>
              <a:prstGeom prst="rect">
                <a:avLst/>
              </a:prstGeom>
              <a:solidFill>
                <a:srgbClr val="EB8C8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811">
                <a:extLst>
                  <a:ext uri="{FF2B5EF4-FFF2-40B4-BE49-F238E27FC236}">
                    <a16:creationId xmlns:a16="http://schemas.microsoft.com/office/drawing/2014/main" id="{D5D4D58A-9D6E-4536-AF39-B62E44562418}"/>
                  </a:ext>
                </a:extLst>
              </p:cNvPr>
              <p:cNvSpPr>
                <a:spLocks/>
              </p:cNvSpPr>
              <p:nvPr/>
            </p:nvSpPr>
            <p:spPr bwMode="auto">
              <a:xfrm>
                <a:off x="1867" y="2594"/>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Freeform 812">
                <a:extLst>
                  <a:ext uri="{FF2B5EF4-FFF2-40B4-BE49-F238E27FC236}">
                    <a16:creationId xmlns:a16="http://schemas.microsoft.com/office/drawing/2014/main" id="{9A99A1B0-FDEE-497E-88F8-1BCCAD446467}"/>
                  </a:ext>
                </a:extLst>
              </p:cNvPr>
              <p:cNvSpPr>
                <a:spLocks/>
              </p:cNvSpPr>
              <p:nvPr/>
            </p:nvSpPr>
            <p:spPr bwMode="auto">
              <a:xfrm>
                <a:off x="1372" y="263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813">
                <a:extLst>
                  <a:ext uri="{FF2B5EF4-FFF2-40B4-BE49-F238E27FC236}">
                    <a16:creationId xmlns:a16="http://schemas.microsoft.com/office/drawing/2014/main" id="{B6992FE3-CB64-4C95-9312-C556B53C5F8E}"/>
                  </a:ext>
                </a:extLst>
              </p:cNvPr>
              <p:cNvSpPr>
                <a:spLocks/>
              </p:cNvSpPr>
              <p:nvPr/>
            </p:nvSpPr>
            <p:spPr bwMode="auto">
              <a:xfrm>
                <a:off x="1372" y="2637"/>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814">
                <a:extLst>
                  <a:ext uri="{FF2B5EF4-FFF2-40B4-BE49-F238E27FC236}">
                    <a16:creationId xmlns:a16="http://schemas.microsoft.com/office/drawing/2014/main" id="{DFC571F3-5D85-4B94-96D3-B2CF2686E37C}"/>
                  </a:ext>
                </a:extLst>
              </p:cNvPr>
              <p:cNvSpPr>
                <a:spLocks noEditPoints="1"/>
              </p:cNvSpPr>
              <p:nvPr/>
            </p:nvSpPr>
            <p:spPr bwMode="auto">
              <a:xfrm>
                <a:off x="1375" y="264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moveTo>
                      <a:pt x="0" y="0"/>
                    </a:moveTo>
                    <a:cubicBezTo>
                      <a:pt x="0" y="0"/>
                      <a:pt x="0" y="0"/>
                      <a:pt x="0" y="0"/>
                    </a:cubicBezTo>
                    <a:cubicBezTo>
                      <a:pt x="0" y="0"/>
                      <a:pt x="0" y="0"/>
                      <a:pt x="0" y="0"/>
                    </a:cubicBezTo>
                    <a:cubicBezTo>
                      <a:pt x="0" y="0"/>
                      <a:pt x="0" y="0"/>
                      <a:pt x="0"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815">
                <a:extLst>
                  <a:ext uri="{FF2B5EF4-FFF2-40B4-BE49-F238E27FC236}">
                    <a16:creationId xmlns:a16="http://schemas.microsoft.com/office/drawing/2014/main" id="{F0D6AA29-97D4-4EBA-BD17-55E12D0DBD41}"/>
                  </a:ext>
                </a:extLst>
              </p:cNvPr>
              <p:cNvSpPr>
                <a:spLocks noEditPoints="1"/>
              </p:cNvSpPr>
              <p:nvPr/>
            </p:nvSpPr>
            <p:spPr bwMode="auto">
              <a:xfrm>
                <a:off x="1382" y="2672"/>
                <a:ext cx="12" cy="26"/>
              </a:xfrm>
              <a:custGeom>
                <a:avLst/>
                <a:gdLst>
                  <a:gd name="T0" fmla="*/ 12 w 12"/>
                  <a:gd name="T1" fmla="*/ 26 h 26"/>
                  <a:gd name="T2" fmla="*/ 12 w 12"/>
                  <a:gd name="T3" fmla="*/ 26 h 26"/>
                  <a:gd name="T4" fmla="*/ 12 w 12"/>
                  <a:gd name="T5" fmla="*/ 26 h 26"/>
                  <a:gd name="T6" fmla="*/ 12 w 12"/>
                  <a:gd name="T7" fmla="*/ 26 h 26"/>
                  <a:gd name="T8" fmla="*/ 5 w 12"/>
                  <a:gd name="T9" fmla="*/ 12 h 26"/>
                  <a:gd name="T10" fmla="*/ 5 w 12"/>
                  <a:gd name="T11" fmla="*/ 12 h 26"/>
                  <a:gd name="T12" fmla="*/ 5 w 12"/>
                  <a:gd name="T13" fmla="*/ 12 h 26"/>
                  <a:gd name="T14" fmla="*/ 5 w 12"/>
                  <a:gd name="T15" fmla="*/ 12 h 26"/>
                  <a:gd name="T16" fmla="*/ 0 w 12"/>
                  <a:gd name="T17" fmla="*/ 0 h 26"/>
                  <a:gd name="T18" fmla="*/ 0 w 12"/>
                  <a:gd name="T19" fmla="*/ 0 h 26"/>
                  <a:gd name="T20" fmla="*/ 0 w 12"/>
                  <a:gd name="T21" fmla="*/ 0 h 26"/>
                  <a:gd name="T22" fmla="*/ 0 w 12"/>
                  <a:gd name="T23" fmla="*/ 0 h 26"/>
                  <a:gd name="T24" fmla="*/ 0 w 12"/>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6">
                    <a:moveTo>
                      <a:pt x="12" y="26"/>
                    </a:moveTo>
                    <a:lnTo>
                      <a:pt x="12" y="26"/>
                    </a:lnTo>
                    <a:lnTo>
                      <a:pt x="12" y="26"/>
                    </a:lnTo>
                    <a:lnTo>
                      <a:pt x="12" y="26"/>
                    </a:lnTo>
                    <a:close/>
                    <a:moveTo>
                      <a:pt x="5" y="12"/>
                    </a:moveTo>
                    <a:lnTo>
                      <a:pt x="5" y="12"/>
                    </a:lnTo>
                    <a:lnTo>
                      <a:pt x="5" y="12"/>
                    </a:lnTo>
                    <a:lnTo>
                      <a:pt x="5" y="12"/>
                    </a:lnTo>
                    <a:close/>
                    <a:moveTo>
                      <a:pt x="0" y="0"/>
                    </a:moveTo>
                    <a:lnTo>
                      <a:pt x="0" y="0"/>
                    </a:lnTo>
                    <a:lnTo>
                      <a:pt x="0" y="0"/>
                    </a:lnTo>
                    <a:lnTo>
                      <a:pt x="0" y="0"/>
                    </a:lnTo>
                    <a:lnTo>
                      <a:pt x="0" y="0"/>
                    </a:lnTo>
                    <a:close/>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816">
                <a:extLst>
                  <a:ext uri="{FF2B5EF4-FFF2-40B4-BE49-F238E27FC236}">
                    <a16:creationId xmlns:a16="http://schemas.microsoft.com/office/drawing/2014/main" id="{7733F4E7-2BB3-4CB3-97C9-1A4FB7F32784}"/>
                  </a:ext>
                </a:extLst>
              </p:cNvPr>
              <p:cNvSpPr>
                <a:spLocks noEditPoints="1"/>
              </p:cNvSpPr>
              <p:nvPr/>
            </p:nvSpPr>
            <p:spPr bwMode="auto">
              <a:xfrm>
                <a:off x="1382" y="2672"/>
                <a:ext cx="12" cy="26"/>
              </a:xfrm>
              <a:custGeom>
                <a:avLst/>
                <a:gdLst>
                  <a:gd name="T0" fmla="*/ 12 w 12"/>
                  <a:gd name="T1" fmla="*/ 26 h 26"/>
                  <a:gd name="T2" fmla="*/ 12 w 12"/>
                  <a:gd name="T3" fmla="*/ 26 h 26"/>
                  <a:gd name="T4" fmla="*/ 12 w 12"/>
                  <a:gd name="T5" fmla="*/ 26 h 26"/>
                  <a:gd name="T6" fmla="*/ 12 w 12"/>
                  <a:gd name="T7" fmla="*/ 26 h 26"/>
                  <a:gd name="T8" fmla="*/ 5 w 12"/>
                  <a:gd name="T9" fmla="*/ 12 h 26"/>
                  <a:gd name="T10" fmla="*/ 5 w 12"/>
                  <a:gd name="T11" fmla="*/ 12 h 26"/>
                  <a:gd name="T12" fmla="*/ 5 w 12"/>
                  <a:gd name="T13" fmla="*/ 12 h 26"/>
                  <a:gd name="T14" fmla="*/ 5 w 12"/>
                  <a:gd name="T15" fmla="*/ 12 h 26"/>
                  <a:gd name="T16" fmla="*/ 0 w 12"/>
                  <a:gd name="T17" fmla="*/ 0 h 26"/>
                  <a:gd name="T18" fmla="*/ 0 w 12"/>
                  <a:gd name="T19" fmla="*/ 0 h 26"/>
                  <a:gd name="T20" fmla="*/ 0 w 12"/>
                  <a:gd name="T21" fmla="*/ 0 h 26"/>
                  <a:gd name="T22" fmla="*/ 0 w 12"/>
                  <a:gd name="T23" fmla="*/ 0 h 26"/>
                  <a:gd name="T24" fmla="*/ 0 w 12"/>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6">
                    <a:moveTo>
                      <a:pt x="12" y="26"/>
                    </a:moveTo>
                    <a:lnTo>
                      <a:pt x="12" y="26"/>
                    </a:lnTo>
                    <a:lnTo>
                      <a:pt x="12" y="26"/>
                    </a:lnTo>
                    <a:lnTo>
                      <a:pt x="12" y="26"/>
                    </a:lnTo>
                    <a:moveTo>
                      <a:pt x="5" y="12"/>
                    </a:moveTo>
                    <a:lnTo>
                      <a:pt x="5" y="12"/>
                    </a:lnTo>
                    <a:lnTo>
                      <a:pt x="5" y="12"/>
                    </a:lnTo>
                    <a:lnTo>
                      <a:pt x="5" y="12"/>
                    </a:lnTo>
                    <a:moveTo>
                      <a:pt x="0" y="0"/>
                    </a:moveTo>
                    <a:lnTo>
                      <a:pt x="0" y="0"/>
                    </a:ln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817">
                <a:extLst>
                  <a:ext uri="{FF2B5EF4-FFF2-40B4-BE49-F238E27FC236}">
                    <a16:creationId xmlns:a16="http://schemas.microsoft.com/office/drawing/2014/main" id="{8824BB2E-E039-49F2-9F8A-EC3D8A7126CF}"/>
                  </a:ext>
                </a:extLst>
              </p:cNvPr>
              <p:cNvSpPr>
                <a:spLocks/>
              </p:cNvSpPr>
              <p:nvPr/>
            </p:nvSpPr>
            <p:spPr bwMode="auto">
              <a:xfrm>
                <a:off x="1879" y="2228"/>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close/>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818">
                <a:extLst>
                  <a:ext uri="{FF2B5EF4-FFF2-40B4-BE49-F238E27FC236}">
                    <a16:creationId xmlns:a16="http://schemas.microsoft.com/office/drawing/2014/main" id="{12001F6D-7D81-4B58-8501-4BF2804C4A23}"/>
                  </a:ext>
                </a:extLst>
              </p:cNvPr>
              <p:cNvSpPr>
                <a:spLocks/>
              </p:cNvSpPr>
              <p:nvPr/>
            </p:nvSpPr>
            <p:spPr bwMode="auto">
              <a:xfrm>
                <a:off x="1879" y="2228"/>
                <a:ext cx="0" cy="2"/>
              </a:xfrm>
              <a:custGeom>
                <a:avLst/>
                <a:gdLst>
                  <a:gd name="T0" fmla="*/ 0 h 2"/>
                  <a:gd name="T1" fmla="*/ 0 h 2"/>
                  <a:gd name="T2" fmla="*/ 2 h 2"/>
                  <a:gd name="T3" fmla="*/ 0 h 2"/>
                </a:gdLst>
                <a:ahLst/>
                <a:cxnLst>
                  <a:cxn ang="0">
                    <a:pos x="0" y="T0"/>
                  </a:cxn>
                  <a:cxn ang="0">
                    <a:pos x="0" y="T1"/>
                  </a:cxn>
                  <a:cxn ang="0">
                    <a:pos x="0" y="T2"/>
                  </a:cxn>
                  <a:cxn ang="0">
                    <a:pos x="0" y="T3"/>
                  </a:cxn>
                </a:cxnLst>
                <a:rect l="0" t="0" r="r" b="b"/>
                <a:pathLst>
                  <a:path h="2">
                    <a:moveTo>
                      <a:pt x="0" y="0"/>
                    </a:moveTo>
                    <a:lnTo>
                      <a:pt x="0" y="0"/>
                    </a:lnTo>
                    <a:lnTo>
                      <a:pt x="0" y="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Rectangle 819">
                <a:extLst>
                  <a:ext uri="{FF2B5EF4-FFF2-40B4-BE49-F238E27FC236}">
                    <a16:creationId xmlns:a16="http://schemas.microsoft.com/office/drawing/2014/main" id="{B5646992-95E9-43DD-A07A-CA6CA0521EF2}"/>
                  </a:ext>
                </a:extLst>
              </p:cNvPr>
              <p:cNvSpPr>
                <a:spLocks noChangeArrowheads="1"/>
              </p:cNvSpPr>
              <p:nvPr/>
            </p:nvSpPr>
            <p:spPr bwMode="auto">
              <a:xfrm>
                <a:off x="1926" y="2216"/>
                <a:ext cx="1" cy="1"/>
              </a:xfrm>
              <a:prstGeom prst="rect">
                <a:avLst/>
              </a:prstGeom>
              <a:solidFill>
                <a:srgbClr val="DA5F5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Freeform 820">
                <a:extLst>
                  <a:ext uri="{FF2B5EF4-FFF2-40B4-BE49-F238E27FC236}">
                    <a16:creationId xmlns:a16="http://schemas.microsoft.com/office/drawing/2014/main" id="{D386868A-50B8-4F88-9CE7-559B899C5A8F}"/>
                  </a:ext>
                </a:extLst>
              </p:cNvPr>
              <p:cNvSpPr>
                <a:spLocks/>
              </p:cNvSpPr>
              <p:nvPr/>
            </p:nvSpPr>
            <p:spPr bwMode="auto">
              <a:xfrm>
                <a:off x="1926" y="221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Rectangle 821">
                <a:extLst>
                  <a:ext uri="{FF2B5EF4-FFF2-40B4-BE49-F238E27FC236}">
                    <a16:creationId xmlns:a16="http://schemas.microsoft.com/office/drawing/2014/main" id="{092A70BB-726E-44A5-A669-50A00EC7B434}"/>
                  </a:ext>
                </a:extLst>
              </p:cNvPr>
              <p:cNvSpPr>
                <a:spLocks noChangeArrowheads="1"/>
              </p:cNvSpPr>
              <p:nvPr/>
            </p:nvSpPr>
            <p:spPr bwMode="auto">
              <a:xfrm>
                <a:off x="1767" y="2247"/>
                <a:ext cx="1" cy="1"/>
              </a:xfrm>
              <a:prstGeom prst="rect">
                <a:avLst/>
              </a:prstGeom>
              <a:solidFill>
                <a:srgbClr val="F6BA7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822">
                <a:extLst>
                  <a:ext uri="{FF2B5EF4-FFF2-40B4-BE49-F238E27FC236}">
                    <a16:creationId xmlns:a16="http://schemas.microsoft.com/office/drawing/2014/main" id="{47777940-4E07-458F-9C54-477C50F166CC}"/>
                  </a:ext>
                </a:extLst>
              </p:cNvPr>
              <p:cNvSpPr>
                <a:spLocks/>
              </p:cNvSpPr>
              <p:nvPr/>
            </p:nvSpPr>
            <p:spPr bwMode="auto">
              <a:xfrm>
                <a:off x="1767" y="2247"/>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823">
                <a:extLst>
                  <a:ext uri="{FF2B5EF4-FFF2-40B4-BE49-F238E27FC236}">
                    <a16:creationId xmlns:a16="http://schemas.microsoft.com/office/drawing/2014/main" id="{D0B12CF9-958E-4343-8E61-C665E216C954}"/>
                  </a:ext>
                </a:extLst>
              </p:cNvPr>
              <p:cNvSpPr>
                <a:spLocks/>
              </p:cNvSpPr>
              <p:nvPr/>
            </p:nvSpPr>
            <p:spPr bwMode="auto">
              <a:xfrm>
                <a:off x="1327" y="248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824">
                <a:extLst>
                  <a:ext uri="{FF2B5EF4-FFF2-40B4-BE49-F238E27FC236}">
                    <a16:creationId xmlns:a16="http://schemas.microsoft.com/office/drawing/2014/main" id="{EED1AD4C-D52D-48CF-BF8B-A6BBCAAE1F02}"/>
                  </a:ext>
                </a:extLst>
              </p:cNvPr>
              <p:cNvSpPr>
                <a:spLocks/>
              </p:cNvSpPr>
              <p:nvPr/>
            </p:nvSpPr>
            <p:spPr bwMode="auto">
              <a:xfrm>
                <a:off x="1327" y="248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Freeform 825">
                <a:extLst>
                  <a:ext uri="{FF2B5EF4-FFF2-40B4-BE49-F238E27FC236}">
                    <a16:creationId xmlns:a16="http://schemas.microsoft.com/office/drawing/2014/main" id="{D0752A81-3E6F-44F3-B617-193E624448E9}"/>
                  </a:ext>
                </a:extLst>
              </p:cNvPr>
              <p:cNvSpPr>
                <a:spLocks/>
              </p:cNvSpPr>
              <p:nvPr/>
            </p:nvSpPr>
            <p:spPr bwMode="auto">
              <a:xfrm>
                <a:off x="1399" y="27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 name="Freeform 826">
                <a:extLst>
                  <a:ext uri="{FF2B5EF4-FFF2-40B4-BE49-F238E27FC236}">
                    <a16:creationId xmlns:a16="http://schemas.microsoft.com/office/drawing/2014/main" id="{548989B5-6051-49A2-8790-8148F54ED77C}"/>
                  </a:ext>
                </a:extLst>
              </p:cNvPr>
              <p:cNvSpPr>
                <a:spLocks/>
              </p:cNvSpPr>
              <p:nvPr/>
            </p:nvSpPr>
            <p:spPr bwMode="auto">
              <a:xfrm>
                <a:off x="1399" y="2708"/>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Rectangle 827">
                <a:extLst>
                  <a:ext uri="{FF2B5EF4-FFF2-40B4-BE49-F238E27FC236}">
                    <a16:creationId xmlns:a16="http://schemas.microsoft.com/office/drawing/2014/main" id="{EC6AB612-05CA-4819-86C2-ADB53A231AD8}"/>
                  </a:ext>
                </a:extLst>
              </p:cNvPr>
              <p:cNvSpPr>
                <a:spLocks noChangeArrowheads="1"/>
              </p:cNvSpPr>
              <p:nvPr/>
            </p:nvSpPr>
            <p:spPr bwMode="auto">
              <a:xfrm>
                <a:off x="1399" y="2708"/>
                <a:ext cx="1" cy="1"/>
              </a:xfrm>
              <a:prstGeom prst="rect">
                <a:avLst/>
              </a:prstGeom>
              <a:solidFill>
                <a:srgbClr val="DA5F5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Freeform 828">
                <a:extLst>
                  <a:ext uri="{FF2B5EF4-FFF2-40B4-BE49-F238E27FC236}">
                    <a16:creationId xmlns:a16="http://schemas.microsoft.com/office/drawing/2014/main" id="{1D4F6E49-3032-40AE-975F-D89D704E49E4}"/>
                  </a:ext>
                </a:extLst>
              </p:cNvPr>
              <p:cNvSpPr>
                <a:spLocks/>
              </p:cNvSpPr>
              <p:nvPr/>
            </p:nvSpPr>
            <p:spPr bwMode="auto">
              <a:xfrm>
                <a:off x="1399" y="2708"/>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Freeform 829">
                <a:extLst>
                  <a:ext uri="{FF2B5EF4-FFF2-40B4-BE49-F238E27FC236}">
                    <a16:creationId xmlns:a16="http://schemas.microsoft.com/office/drawing/2014/main" id="{51309669-C7C6-431D-AB97-1C645D97BD92}"/>
                  </a:ext>
                </a:extLst>
              </p:cNvPr>
              <p:cNvSpPr>
                <a:spLocks/>
              </p:cNvSpPr>
              <p:nvPr/>
            </p:nvSpPr>
            <p:spPr bwMode="auto">
              <a:xfrm>
                <a:off x="1396" y="2708"/>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close/>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830">
                <a:extLst>
                  <a:ext uri="{FF2B5EF4-FFF2-40B4-BE49-F238E27FC236}">
                    <a16:creationId xmlns:a16="http://schemas.microsoft.com/office/drawing/2014/main" id="{54B1D707-6E21-40A9-9E9F-FC18F3ADE1F4}"/>
                  </a:ext>
                </a:extLst>
              </p:cNvPr>
              <p:cNvSpPr>
                <a:spLocks/>
              </p:cNvSpPr>
              <p:nvPr/>
            </p:nvSpPr>
            <p:spPr bwMode="auto">
              <a:xfrm>
                <a:off x="1396" y="2708"/>
                <a:ext cx="3" cy="0"/>
              </a:xfrm>
              <a:custGeom>
                <a:avLst/>
                <a:gdLst>
                  <a:gd name="T0" fmla="*/ 0 w 3"/>
                  <a:gd name="T1" fmla="*/ 3 w 3"/>
                  <a:gd name="T2" fmla="*/ 0 w 3"/>
                  <a:gd name="T3" fmla="*/ 0 w 3"/>
                </a:gdLst>
                <a:ahLst/>
                <a:cxnLst>
                  <a:cxn ang="0">
                    <a:pos x="T0" y="0"/>
                  </a:cxn>
                  <a:cxn ang="0">
                    <a:pos x="T1" y="0"/>
                  </a:cxn>
                  <a:cxn ang="0">
                    <a:pos x="T2" y="0"/>
                  </a:cxn>
                  <a:cxn ang="0">
                    <a:pos x="T3" y="0"/>
                  </a:cxn>
                </a:cxnLst>
                <a:rect l="0" t="0" r="r" b="b"/>
                <a:pathLst>
                  <a:path w="3">
                    <a:moveTo>
                      <a:pt x="0" y="0"/>
                    </a:moveTo>
                    <a:lnTo>
                      <a:pt x="3"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831">
                <a:extLst>
                  <a:ext uri="{FF2B5EF4-FFF2-40B4-BE49-F238E27FC236}">
                    <a16:creationId xmlns:a16="http://schemas.microsoft.com/office/drawing/2014/main" id="{EC352017-56F4-47E7-8200-4CF3F4B8F65E}"/>
                  </a:ext>
                </a:extLst>
              </p:cNvPr>
              <p:cNvSpPr>
                <a:spLocks noEditPoints="1"/>
              </p:cNvSpPr>
              <p:nvPr/>
            </p:nvSpPr>
            <p:spPr bwMode="auto">
              <a:xfrm>
                <a:off x="1522" y="2646"/>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close/>
                    <a:moveTo>
                      <a:pt x="0" y="0"/>
                    </a:moveTo>
                    <a:lnTo>
                      <a:pt x="0" y="0"/>
                    </a:lnTo>
                    <a:lnTo>
                      <a:pt x="0" y="0"/>
                    </a:lnTo>
                    <a:lnTo>
                      <a:pt x="0" y="0"/>
                    </a:lnTo>
                    <a:lnTo>
                      <a:pt x="0" y="0"/>
                    </a:lnTo>
                    <a:lnTo>
                      <a:pt x="0" y="0"/>
                    </a:lnTo>
                    <a:close/>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Freeform 832">
                <a:extLst>
                  <a:ext uri="{FF2B5EF4-FFF2-40B4-BE49-F238E27FC236}">
                    <a16:creationId xmlns:a16="http://schemas.microsoft.com/office/drawing/2014/main" id="{DBC84AAF-9F81-421E-8C34-D3305B10E931}"/>
                  </a:ext>
                </a:extLst>
              </p:cNvPr>
              <p:cNvSpPr>
                <a:spLocks noEditPoints="1"/>
              </p:cNvSpPr>
              <p:nvPr/>
            </p:nvSpPr>
            <p:spPr bwMode="auto">
              <a:xfrm>
                <a:off x="1522" y="2646"/>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moveTo>
                      <a:pt x="0" y="0"/>
                    </a:moveTo>
                    <a:lnTo>
                      <a:pt x="0" y="0"/>
                    </a:lnTo>
                    <a:lnTo>
                      <a:pt x="0" y="0"/>
                    </a:lnTo>
                    <a:lnTo>
                      <a:pt x="0" y="0"/>
                    </a:lnTo>
                    <a:moveTo>
                      <a:pt x="0" y="0"/>
                    </a:moveTo>
                    <a:lnTo>
                      <a:pt x="0" y="0"/>
                    </a:lnTo>
                    <a:lnTo>
                      <a:pt x="0" y="0"/>
                    </a:ln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Rectangle 833">
                <a:extLst>
                  <a:ext uri="{FF2B5EF4-FFF2-40B4-BE49-F238E27FC236}">
                    <a16:creationId xmlns:a16="http://schemas.microsoft.com/office/drawing/2014/main" id="{1F55282D-93F6-40C6-A036-9F9527665AD9}"/>
                  </a:ext>
                </a:extLst>
              </p:cNvPr>
              <p:cNvSpPr>
                <a:spLocks noChangeArrowheads="1"/>
              </p:cNvSpPr>
              <p:nvPr/>
            </p:nvSpPr>
            <p:spPr bwMode="auto">
              <a:xfrm>
                <a:off x="1448" y="2411"/>
                <a:ext cx="1" cy="1"/>
              </a:xfrm>
              <a:prstGeom prst="rect">
                <a:avLst/>
              </a:prstGeom>
              <a:solidFill>
                <a:srgbClr val="F6BA7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834">
                <a:extLst>
                  <a:ext uri="{FF2B5EF4-FFF2-40B4-BE49-F238E27FC236}">
                    <a16:creationId xmlns:a16="http://schemas.microsoft.com/office/drawing/2014/main" id="{B58EF449-5D00-4E35-B467-7550912D252B}"/>
                  </a:ext>
                </a:extLst>
              </p:cNvPr>
              <p:cNvSpPr>
                <a:spLocks/>
              </p:cNvSpPr>
              <p:nvPr/>
            </p:nvSpPr>
            <p:spPr bwMode="auto">
              <a:xfrm>
                <a:off x="1448" y="2411"/>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Rectangle 835">
                <a:extLst>
                  <a:ext uri="{FF2B5EF4-FFF2-40B4-BE49-F238E27FC236}">
                    <a16:creationId xmlns:a16="http://schemas.microsoft.com/office/drawing/2014/main" id="{38AE0DB1-7BE9-4A55-8A2A-CB72DC2D33D7}"/>
                  </a:ext>
                </a:extLst>
              </p:cNvPr>
              <p:cNvSpPr>
                <a:spLocks noChangeArrowheads="1"/>
              </p:cNvSpPr>
              <p:nvPr/>
            </p:nvSpPr>
            <p:spPr bwMode="auto">
              <a:xfrm>
                <a:off x="1836" y="2496"/>
                <a:ext cx="1" cy="1"/>
              </a:xfrm>
              <a:prstGeom prst="rect">
                <a:avLst/>
              </a:prstGeom>
              <a:solidFill>
                <a:srgbClr val="EB8C8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836">
                <a:extLst>
                  <a:ext uri="{FF2B5EF4-FFF2-40B4-BE49-F238E27FC236}">
                    <a16:creationId xmlns:a16="http://schemas.microsoft.com/office/drawing/2014/main" id="{6F65ADCC-D5CF-4528-AB72-1502FBCB4A04}"/>
                  </a:ext>
                </a:extLst>
              </p:cNvPr>
              <p:cNvSpPr>
                <a:spLocks/>
              </p:cNvSpPr>
              <p:nvPr/>
            </p:nvSpPr>
            <p:spPr bwMode="auto">
              <a:xfrm>
                <a:off x="1836" y="249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Rectangle 837">
                <a:extLst>
                  <a:ext uri="{FF2B5EF4-FFF2-40B4-BE49-F238E27FC236}">
                    <a16:creationId xmlns:a16="http://schemas.microsoft.com/office/drawing/2014/main" id="{FBB7B117-C8F7-49A2-A59F-016ECA6A2DD9}"/>
                  </a:ext>
                </a:extLst>
              </p:cNvPr>
              <p:cNvSpPr>
                <a:spLocks noChangeArrowheads="1"/>
              </p:cNvSpPr>
              <p:nvPr/>
            </p:nvSpPr>
            <p:spPr bwMode="auto">
              <a:xfrm>
                <a:off x="2029" y="2435"/>
                <a:ext cx="1" cy="1"/>
              </a:xfrm>
              <a:prstGeom prst="rect">
                <a:avLst/>
              </a:prstGeom>
              <a:solidFill>
                <a:srgbClr val="EB8C8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 name="Freeform 838">
                <a:extLst>
                  <a:ext uri="{FF2B5EF4-FFF2-40B4-BE49-F238E27FC236}">
                    <a16:creationId xmlns:a16="http://schemas.microsoft.com/office/drawing/2014/main" id="{3D1D57DE-1D39-4E5D-B920-ED134EF44E47}"/>
                  </a:ext>
                </a:extLst>
              </p:cNvPr>
              <p:cNvSpPr>
                <a:spLocks/>
              </p:cNvSpPr>
              <p:nvPr/>
            </p:nvSpPr>
            <p:spPr bwMode="auto">
              <a:xfrm>
                <a:off x="2029" y="2435"/>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 name="Freeform 839">
                <a:extLst>
                  <a:ext uri="{FF2B5EF4-FFF2-40B4-BE49-F238E27FC236}">
                    <a16:creationId xmlns:a16="http://schemas.microsoft.com/office/drawing/2014/main" id="{C452521B-D76C-4DC1-95DE-F53421EFFA19}"/>
                  </a:ext>
                </a:extLst>
              </p:cNvPr>
              <p:cNvSpPr>
                <a:spLocks/>
              </p:cNvSpPr>
              <p:nvPr/>
            </p:nvSpPr>
            <p:spPr bwMode="auto">
              <a:xfrm>
                <a:off x="1739" y="2354"/>
                <a:ext cx="2" cy="2"/>
              </a:xfrm>
              <a:custGeom>
                <a:avLst/>
                <a:gdLst>
                  <a:gd name="T0" fmla="*/ 0 w 2"/>
                  <a:gd name="T1" fmla="*/ 0 h 2"/>
                  <a:gd name="T2" fmla="*/ 2 w 2"/>
                  <a:gd name="T3" fmla="*/ 2 h 2"/>
                  <a:gd name="T4" fmla="*/ 0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0" y="0"/>
                    </a:lnTo>
                    <a:lnTo>
                      <a:pt x="0" y="0"/>
                    </a:lnTo>
                    <a:close/>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 name="Freeform 840">
                <a:extLst>
                  <a:ext uri="{FF2B5EF4-FFF2-40B4-BE49-F238E27FC236}">
                    <a16:creationId xmlns:a16="http://schemas.microsoft.com/office/drawing/2014/main" id="{D807DD26-923A-488E-9B9F-AE8BF5060420}"/>
                  </a:ext>
                </a:extLst>
              </p:cNvPr>
              <p:cNvSpPr>
                <a:spLocks/>
              </p:cNvSpPr>
              <p:nvPr/>
            </p:nvSpPr>
            <p:spPr bwMode="auto">
              <a:xfrm>
                <a:off x="1739" y="2354"/>
                <a:ext cx="2" cy="2"/>
              </a:xfrm>
              <a:custGeom>
                <a:avLst/>
                <a:gdLst>
                  <a:gd name="T0" fmla="*/ 0 w 2"/>
                  <a:gd name="T1" fmla="*/ 0 h 2"/>
                  <a:gd name="T2" fmla="*/ 2 w 2"/>
                  <a:gd name="T3" fmla="*/ 2 h 2"/>
                  <a:gd name="T4" fmla="*/ 0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 name="Freeform 841">
                <a:extLst>
                  <a:ext uri="{FF2B5EF4-FFF2-40B4-BE49-F238E27FC236}">
                    <a16:creationId xmlns:a16="http://schemas.microsoft.com/office/drawing/2014/main" id="{FA9BC456-5E6D-48AF-B5F5-B70B14B59266}"/>
                  </a:ext>
                </a:extLst>
              </p:cNvPr>
              <p:cNvSpPr>
                <a:spLocks/>
              </p:cNvSpPr>
              <p:nvPr/>
            </p:nvSpPr>
            <p:spPr bwMode="auto">
              <a:xfrm>
                <a:off x="2021" y="220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 name="Freeform 842">
                <a:extLst>
                  <a:ext uri="{FF2B5EF4-FFF2-40B4-BE49-F238E27FC236}">
                    <a16:creationId xmlns:a16="http://schemas.microsoft.com/office/drawing/2014/main" id="{A15AF70E-C56D-46B3-AE78-F83CCFD07568}"/>
                  </a:ext>
                </a:extLst>
              </p:cNvPr>
              <p:cNvSpPr>
                <a:spLocks/>
              </p:cNvSpPr>
              <p:nvPr/>
            </p:nvSpPr>
            <p:spPr bwMode="auto">
              <a:xfrm>
                <a:off x="2021" y="2209"/>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 name="Freeform 843">
                <a:extLst>
                  <a:ext uri="{FF2B5EF4-FFF2-40B4-BE49-F238E27FC236}">
                    <a16:creationId xmlns:a16="http://schemas.microsoft.com/office/drawing/2014/main" id="{D9B90C07-6916-45EE-8895-A6865FB19A29}"/>
                  </a:ext>
                </a:extLst>
              </p:cNvPr>
              <p:cNvSpPr>
                <a:spLocks/>
              </p:cNvSpPr>
              <p:nvPr/>
            </p:nvSpPr>
            <p:spPr bwMode="auto">
              <a:xfrm>
                <a:off x="1926" y="2216"/>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close/>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 name="Freeform 844">
                <a:extLst>
                  <a:ext uri="{FF2B5EF4-FFF2-40B4-BE49-F238E27FC236}">
                    <a16:creationId xmlns:a16="http://schemas.microsoft.com/office/drawing/2014/main" id="{FE659E01-1C4F-4829-87DA-A43523B3366D}"/>
                  </a:ext>
                </a:extLst>
              </p:cNvPr>
              <p:cNvSpPr>
                <a:spLocks/>
              </p:cNvSpPr>
              <p:nvPr/>
            </p:nvSpPr>
            <p:spPr bwMode="auto">
              <a:xfrm>
                <a:off x="1926" y="2216"/>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lnTo>
                      <a:pt x="3"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 name="Freeform 845">
                <a:extLst>
                  <a:ext uri="{FF2B5EF4-FFF2-40B4-BE49-F238E27FC236}">
                    <a16:creationId xmlns:a16="http://schemas.microsoft.com/office/drawing/2014/main" id="{210EA8B1-73F7-4D23-8CF5-F1E8606BBE1C}"/>
                  </a:ext>
                </a:extLst>
              </p:cNvPr>
              <p:cNvSpPr>
                <a:spLocks/>
              </p:cNvSpPr>
              <p:nvPr/>
            </p:nvSpPr>
            <p:spPr bwMode="auto">
              <a:xfrm>
                <a:off x="1865" y="2573"/>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 name="Freeform 846">
                <a:extLst>
                  <a:ext uri="{FF2B5EF4-FFF2-40B4-BE49-F238E27FC236}">
                    <a16:creationId xmlns:a16="http://schemas.microsoft.com/office/drawing/2014/main" id="{E8E55AE5-6689-4CCF-8AB4-69F2DFB2C76F}"/>
                  </a:ext>
                </a:extLst>
              </p:cNvPr>
              <p:cNvSpPr>
                <a:spLocks/>
              </p:cNvSpPr>
              <p:nvPr/>
            </p:nvSpPr>
            <p:spPr bwMode="auto">
              <a:xfrm>
                <a:off x="1865" y="2573"/>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 name="Freeform 847">
                <a:extLst>
                  <a:ext uri="{FF2B5EF4-FFF2-40B4-BE49-F238E27FC236}">
                    <a16:creationId xmlns:a16="http://schemas.microsoft.com/office/drawing/2014/main" id="{0FAF2538-5442-4018-B75B-FBB8EEF770BF}"/>
                  </a:ext>
                </a:extLst>
              </p:cNvPr>
              <p:cNvSpPr>
                <a:spLocks/>
              </p:cNvSpPr>
              <p:nvPr/>
            </p:nvSpPr>
            <p:spPr bwMode="auto">
              <a:xfrm>
                <a:off x="1865" y="258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 name="Freeform 848">
                <a:extLst>
                  <a:ext uri="{FF2B5EF4-FFF2-40B4-BE49-F238E27FC236}">
                    <a16:creationId xmlns:a16="http://schemas.microsoft.com/office/drawing/2014/main" id="{AE6F5AB2-B099-46B9-B607-DC5D5A8B431E}"/>
                  </a:ext>
                </a:extLst>
              </p:cNvPr>
              <p:cNvSpPr>
                <a:spLocks/>
              </p:cNvSpPr>
              <p:nvPr/>
            </p:nvSpPr>
            <p:spPr bwMode="auto">
              <a:xfrm>
                <a:off x="1865" y="2589"/>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 name="Freeform 849">
                <a:extLst>
                  <a:ext uri="{FF2B5EF4-FFF2-40B4-BE49-F238E27FC236}">
                    <a16:creationId xmlns:a16="http://schemas.microsoft.com/office/drawing/2014/main" id="{CE106269-7B5B-4C42-A6BE-FD429C71E9A0}"/>
                  </a:ext>
                </a:extLst>
              </p:cNvPr>
              <p:cNvSpPr>
                <a:spLocks/>
              </p:cNvSpPr>
              <p:nvPr/>
            </p:nvSpPr>
            <p:spPr bwMode="auto">
              <a:xfrm>
                <a:off x="1677" y="270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 name="Freeform 850">
                <a:extLst>
                  <a:ext uri="{FF2B5EF4-FFF2-40B4-BE49-F238E27FC236}">
                    <a16:creationId xmlns:a16="http://schemas.microsoft.com/office/drawing/2014/main" id="{DFEBEFA0-8BAC-4591-AE91-E0029F8C83B4}"/>
                  </a:ext>
                </a:extLst>
              </p:cNvPr>
              <p:cNvSpPr>
                <a:spLocks/>
              </p:cNvSpPr>
              <p:nvPr/>
            </p:nvSpPr>
            <p:spPr bwMode="auto">
              <a:xfrm>
                <a:off x="1677" y="2708"/>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851">
                <a:extLst>
                  <a:ext uri="{FF2B5EF4-FFF2-40B4-BE49-F238E27FC236}">
                    <a16:creationId xmlns:a16="http://schemas.microsoft.com/office/drawing/2014/main" id="{76A741F3-6254-4D78-9A34-E5BA0190EFFF}"/>
                  </a:ext>
                </a:extLst>
              </p:cNvPr>
              <p:cNvSpPr>
                <a:spLocks noEditPoints="1"/>
              </p:cNvSpPr>
              <p:nvPr/>
            </p:nvSpPr>
            <p:spPr bwMode="auto">
              <a:xfrm>
                <a:off x="1677" y="270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close/>
                    <a:moveTo>
                      <a:pt x="0" y="0"/>
                    </a:moveTo>
                    <a:lnTo>
                      <a:pt x="0" y="0"/>
                    </a:lnTo>
                    <a:lnTo>
                      <a:pt x="0" y="0"/>
                    </a:lnTo>
                    <a:lnTo>
                      <a:pt x="0" y="0"/>
                    </a:lnTo>
                    <a:lnTo>
                      <a:pt x="0" y="0"/>
                    </a:lnTo>
                    <a:lnTo>
                      <a:pt x="0" y="0"/>
                    </a:lnTo>
                    <a:close/>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Freeform 852">
                <a:extLst>
                  <a:ext uri="{FF2B5EF4-FFF2-40B4-BE49-F238E27FC236}">
                    <a16:creationId xmlns:a16="http://schemas.microsoft.com/office/drawing/2014/main" id="{8A174B91-81FF-4924-9DCD-7C45FA8529E9}"/>
                  </a:ext>
                </a:extLst>
              </p:cNvPr>
              <p:cNvSpPr>
                <a:spLocks noEditPoints="1"/>
              </p:cNvSpPr>
              <p:nvPr/>
            </p:nvSpPr>
            <p:spPr bwMode="auto">
              <a:xfrm>
                <a:off x="1677" y="270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moveTo>
                      <a:pt x="0" y="0"/>
                    </a:moveTo>
                    <a:lnTo>
                      <a:pt x="0" y="0"/>
                    </a:lnTo>
                    <a:lnTo>
                      <a:pt x="0" y="0"/>
                    </a:ln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Freeform 853">
                <a:extLst>
                  <a:ext uri="{FF2B5EF4-FFF2-40B4-BE49-F238E27FC236}">
                    <a16:creationId xmlns:a16="http://schemas.microsoft.com/office/drawing/2014/main" id="{543DA99E-D034-47FA-B0DA-0BE1AD855DD8}"/>
                  </a:ext>
                </a:extLst>
              </p:cNvPr>
              <p:cNvSpPr>
                <a:spLocks/>
              </p:cNvSpPr>
              <p:nvPr/>
            </p:nvSpPr>
            <p:spPr bwMode="auto">
              <a:xfrm>
                <a:off x="1387" y="268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854">
                <a:extLst>
                  <a:ext uri="{FF2B5EF4-FFF2-40B4-BE49-F238E27FC236}">
                    <a16:creationId xmlns:a16="http://schemas.microsoft.com/office/drawing/2014/main" id="{F6ACF86D-1B5B-4BB8-BEDA-289D4C8C3DBC}"/>
                  </a:ext>
                </a:extLst>
              </p:cNvPr>
              <p:cNvSpPr>
                <a:spLocks/>
              </p:cNvSpPr>
              <p:nvPr/>
            </p:nvSpPr>
            <p:spPr bwMode="auto">
              <a:xfrm>
                <a:off x="1387" y="2684"/>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855">
                <a:extLst>
                  <a:ext uri="{FF2B5EF4-FFF2-40B4-BE49-F238E27FC236}">
                    <a16:creationId xmlns:a16="http://schemas.microsoft.com/office/drawing/2014/main" id="{480DB818-EBEF-485F-8B98-F295A69F8960}"/>
                  </a:ext>
                </a:extLst>
              </p:cNvPr>
              <p:cNvSpPr>
                <a:spLocks/>
              </p:cNvSpPr>
              <p:nvPr/>
            </p:nvSpPr>
            <p:spPr bwMode="auto">
              <a:xfrm>
                <a:off x="2666" y="2962"/>
                <a:ext cx="2" cy="3"/>
              </a:xfrm>
              <a:custGeom>
                <a:avLst/>
                <a:gdLst>
                  <a:gd name="T0" fmla="*/ 2 w 2"/>
                  <a:gd name="T1" fmla="*/ 0 h 3"/>
                  <a:gd name="T2" fmla="*/ 2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2" y="3"/>
                    </a:lnTo>
                    <a:lnTo>
                      <a:pt x="0" y="3"/>
                    </a:lnTo>
                    <a:lnTo>
                      <a:pt x="2" y="0"/>
                    </a:lnTo>
                    <a:close/>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Freeform 856">
                <a:extLst>
                  <a:ext uri="{FF2B5EF4-FFF2-40B4-BE49-F238E27FC236}">
                    <a16:creationId xmlns:a16="http://schemas.microsoft.com/office/drawing/2014/main" id="{2EB42A35-CAE2-4E24-A9F9-FE8503EFAABA}"/>
                  </a:ext>
                </a:extLst>
              </p:cNvPr>
              <p:cNvSpPr>
                <a:spLocks/>
              </p:cNvSpPr>
              <p:nvPr/>
            </p:nvSpPr>
            <p:spPr bwMode="auto">
              <a:xfrm>
                <a:off x="2666" y="2962"/>
                <a:ext cx="2" cy="3"/>
              </a:xfrm>
              <a:custGeom>
                <a:avLst/>
                <a:gdLst>
                  <a:gd name="T0" fmla="*/ 2 w 2"/>
                  <a:gd name="T1" fmla="*/ 0 h 3"/>
                  <a:gd name="T2" fmla="*/ 2 w 2"/>
                  <a:gd name="T3" fmla="*/ 3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2" y="3"/>
                    </a:lnTo>
                    <a:lnTo>
                      <a:pt x="0" y="3"/>
                    </a:lnTo>
                    <a:lnTo>
                      <a:pt x="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Freeform 857">
                <a:extLst>
                  <a:ext uri="{FF2B5EF4-FFF2-40B4-BE49-F238E27FC236}">
                    <a16:creationId xmlns:a16="http://schemas.microsoft.com/office/drawing/2014/main" id="{7FD47DB4-29BB-403D-A985-ACB0E8C4F889}"/>
                  </a:ext>
                </a:extLst>
              </p:cNvPr>
              <p:cNvSpPr>
                <a:spLocks/>
              </p:cNvSpPr>
              <p:nvPr/>
            </p:nvSpPr>
            <p:spPr bwMode="auto">
              <a:xfrm>
                <a:off x="2207" y="1629"/>
                <a:ext cx="5" cy="7"/>
              </a:xfrm>
              <a:custGeom>
                <a:avLst/>
                <a:gdLst>
                  <a:gd name="T0" fmla="*/ 2 w 2"/>
                  <a:gd name="T1" fmla="*/ 0 h 3"/>
                  <a:gd name="T2" fmla="*/ 0 w 2"/>
                  <a:gd name="T3" fmla="*/ 0 h 3"/>
                  <a:gd name="T4" fmla="*/ 0 w 2"/>
                  <a:gd name="T5" fmla="*/ 3 h 3"/>
                  <a:gd name="T6" fmla="*/ 1 w 2"/>
                  <a:gd name="T7" fmla="*/ 1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cubicBezTo>
                      <a:pt x="0" y="0"/>
                      <a:pt x="0" y="0"/>
                      <a:pt x="0" y="0"/>
                    </a:cubicBezTo>
                    <a:cubicBezTo>
                      <a:pt x="0" y="3"/>
                      <a:pt x="0" y="3"/>
                      <a:pt x="0" y="3"/>
                    </a:cubicBezTo>
                    <a:cubicBezTo>
                      <a:pt x="0" y="2"/>
                      <a:pt x="1" y="2"/>
                      <a:pt x="1" y="1"/>
                    </a:cubicBezTo>
                    <a:cubicBezTo>
                      <a:pt x="2" y="1"/>
                      <a:pt x="2" y="0"/>
                      <a:pt x="2" y="0"/>
                    </a:cubicBezTo>
                  </a:path>
                </a:pathLst>
              </a:custGeom>
              <a:solidFill>
                <a:srgbClr val="006D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858">
                <a:extLst>
                  <a:ext uri="{FF2B5EF4-FFF2-40B4-BE49-F238E27FC236}">
                    <a16:creationId xmlns:a16="http://schemas.microsoft.com/office/drawing/2014/main" id="{6CD89730-7D5B-4B8D-AC66-98643309E874}"/>
                  </a:ext>
                </a:extLst>
              </p:cNvPr>
              <p:cNvSpPr>
                <a:spLocks noEditPoints="1"/>
              </p:cNvSpPr>
              <p:nvPr/>
            </p:nvSpPr>
            <p:spPr bwMode="auto">
              <a:xfrm>
                <a:off x="2288" y="2218"/>
                <a:ext cx="761" cy="740"/>
              </a:xfrm>
              <a:custGeom>
                <a:avLst/>
                <a:gdLst>
                  <a:gd name="T0" fmla="*/ 283 w 320"/>
                  <a:gd name="T1" fmla="*/ 309 h 311"/>
                  <a:gd name="T2" fmla="*/ 292 w 320"/>
                  <a:gd name="T3" fmla="*/ 304 h 311"/>
                  <a:gd name="T4" fmla="*/ 314 w 320"/>
                  <a:gd name="T5" fmla="*/ 307 h 311"/>
                  <a:gd name="T6" fmla="*/ 293 w 320"/>
                  <a:gd name="T7" fmla="*/ 291 h 311"/>
                  <a:gd name="T8" fmla="*/ 317 w 320"/>
                  <a:gd name="T9" fmla="*/ 276 h 311"/>
                  <a:gd name="T10" fmla="*/ 319 w 320"/>
                  <a:gd name="T11" fmla="*/ 264 h 311"/>
                  <a:gd name="T12" fmla="*/ 208 w 320"/>
                  <a:gd name="T13" fmla="*/ 275 h 311"/>
                  <a:gd name="T14" fmla="*/ 192 w 320"/>
                  <a:gd name="T15" fmla="*/ 275 h 311"/>
                  <a:gd name="T16" fmla="*/ 204 w 320"/>
                  <a:gd name="T17" fmla="*/ 276 h 311"/>
                  <a:gd name="T18" fmla="*/ 251 w 320"/>
                  <a:gd name="T19" fmla="*/ 282 h 311"/>
                  <a:gd name="T20" fmla="*/ 235 w 320"/>
                  <a:gd name="T21" fmla="*/ 277 h 311"/>
                  <a:gd name="T22" fmla="*/ 271 w 320"/>
                  <a:gd name="T23" fmla="*/ 257 h 311"/>
                  <a:gd name="T24" fmla="*/ 303 w 320"/>
                  <a:gd name="T25" fmla="*/ 247 h 311"/>
                  <a:gd name="T26" fmla="*/ 310 w 320"/>
                  <a:gd name="T27" fmla="*/ 253 h 311"/>
                  <a:gd name="T28" fmla="*/ 288 w 320"/>
                  <a:gd name="T29" fmla="*/ 241 h 311"/>
                  <a:gd name="T30" fmla="*/ 238 w 320"/>
                  <a:gd name="T31" fmla="*/ 241 h 311"/>
                  <a:gd name="T32" fmla="*/ 174 w 320"/>
                  <a:gd name="T33" fmla="*/ 257 h 311"/>
                  <a:gd name="T34" fmla="*/ 283 w 320"/>
                  <a:gd name="T35" fmla="*/ 239 h 311"/>
                  <a:gd name="T36" fmla="*/ 224 w 320"/>
                  <a:gd name="T37" fmla="*/ 152 h 311"/>
                  <a:gd name="T38" fmla="*/ 234 w 320"/>
                  <a:gd name="T39" fmla="*/ 152 h 311"/>
                  <a:gd name="T40" fmla="*/ 251 w 320"/>
                  <a:gd name="T41" fmla="*/ 179 h 311"/>
                  <a:gd name="T42" fmla="*/ 257 w 320"/>
                  <a:gd name="T43" fmla="*/ 168 h 311"/>
                  <a:gd name="T44" fmla="*/ 257 w 320"/>
                  <a:gd name="T45" fmla="*/ 160 h 311"/>
                  <a:gd name="T46" fmla="*/ 254 w 320"/>
                  <a:gd name="T47" fmla="*/ 152 h 311"/>
                  <a:gd name="T48" fmla="*/ 251 w 320"/>
                  <a:gd name="T49" fmla="*/ 144 h 311"/>
                  <a:gd name="T50" fmla="*/ 244 w 320"/>
                  <a:gd name="T51" fmla="*/ 135 h 311"/>
                  <a:gd name="T52" fmla="*/ 296 w 320"/>
                  <a:gd name="T53" fmla="*/ 118 h 311"/>
                  <a:gd name="T54" fmla="*/ 180 w 320"/>
                  <a:gd name="T55" fmla="*/ 92 h 311"/>
                  <a:gd name="T56" fmla="*/ 192 w 320"/>
                  <a:gd name="T57" fmla="*/ 117 h 311"/>
                  <a:gd name="T58" fmla="*/ 236 w 320"/>
                  <a:gd name="T59" fmla="*/ 129 h 311"/>
                  <a:gd name="T60" fmla="*/ 216 w 320"/>
                  <a:gd name="T61" fmla="*/ 117 h 311"/>
                  <a:gd name="T62" fmla="*/ 203 w 320"/>
                  <a:gd name="T63" fmla="*/ 91 h 311"/>
                  <a:gd name="T64" fmla="*/ 38 w 320"/>
                  <a:gd name="T65" fmla="*/ 126 h 311"/>
                  <a:gd name="T66" fmla="*/ 35 w 320"/>
                  <a:gd name="T67" fmla="*/ 70 h 311"/>
                  <a:gd name="T68" fmla="*/ 4 w 320"/>
                  <a:gd name="T69" fmla="*/ 115 h 311"/>
                  <a:gd name="T70" fmla="*/ 1 w 320"/>
                  <a:gd name="T71" fmla="*/ 138 h 311"/>
                  <a:gd name="T72" fmla="*/ 12 w 320"/>
                  <a:gd name="T73" fmla="*/ 164 h 311"/>
                  <a:gd name="T74" fmla="*/ 14 w 320"/>
                  <a:gd name="T75" fmla="*/ 159 h 311"/>
                  <a:gd name="T76" fmla="*/ 13 w 320"/>
                  <a:gd name="T77" fmla="*/ 128 h 311"/>
                  <a:gd name="T78" fmla="*/ 21 w 320"/>
                  <a:gd name="T79" fmla="*/ 116 h 311"/>
                  <a:gd name="T80" fmla="*/ 40 w 320"/>
                  <a:gd name="T81" fmla="*/ 127 h 311"/>
                  <a:gd name="T82" fmla="*/ 48 w 320"/>
                  <a:gd name="T83" fmla="*/ 134 h 311"/>
                  <a:gd name="T84" fmla="*/ 52 w 320"/>
                  <a:gd name="T85" fmla="*/ 142 h 311"/>
                  <a:gd name="T86" fmla="*/ 57 w 320"/>
                  <a:gd name="T87" fmla="*/ 146 h 311"/>
                  <a:gd name="T88" fmla="*/ 60 w 320"/>
                  <a:gd name="T89" fmla="*/ 135 h 311"/>
                  <a:gd name="T90" fmla="*/ 58 w 320"/>
                  <a:gd name="T91" fmla="*/ 122 h 311"/>
                  <a:gd name="T92" fmla="*/ 48 w 320"/>
                  <a:gd name="T93" fmla="*/ 110 h 311"/>
                  <a:gd name="T94" fmla="*/ 34 w 320"/>
                  <a:gd name="T95" fmla="*/ 103 h 311"/>
                  <a:gd name="T96" fmla="*/ 52 w 320"/>
                  <a:gd name="T97" fmla="*/ 74 h 311"/>
                  <a:gd name="T98" fmla="*/ 266 w 320"/>
                  <a:gd name="T99" fmla="*/ 61 h 311"/>
                  <a:gd name="T100" fmla="*/ 107 w 320"/>
                  <a:gd name="T101" fmla="*/ 52 h 311"/>
                  <a:gd name="T102" fmla="*/ 84 w 320"/>
                  <a:gd name="T103" fmla="*/ 178 h 311"/>
                  <a:gd name="T104" fmla="*/ 111 w 320"/>
                  <a:gd name="T105" fmla="*/ 260 h 311"/>
                  <a:gd name="T106" fmla="*/ 141 w 320"/>
                  <a:gd name="T107" fmla="*/ 265 h 311"/>
                  <a:gd name="T108" fmla="*/ 108 w 320"/>
                  <a:gd name="T109" fmla="*/ 231 h 311"/>
                  <a:gd name="T110" fmla="*/ 95 w 320"/>
                  <a:gd name="T111" fmla="*/ 205 h 311"/>
                  <a:gd name="T112" fmla="*/ 89 w 320"/>
                  <a:gd name="T113" fmla="*/ 169 h 311"/>
                  <a:gd name="T114" fmla="*/ 111 w 320"/>
                  <a:gd name="T115" fmla="*/ 46 h 311"/>
                  <a:gd name="T116" fmla="*/ 146 w 320"/>
                  <a:gd name="T117" fmla="*/ 24 h 311"/>
                  <a:gd name="T118" fmla="*/ 60 w 320"/>
                  <a:gd name="T119" fmla="*/ 24 h 311"/>
                  <a:gd name="T120" fmla="*/ 86 w 320"/>
                  <a:gd name="T121" fmla="*/ 13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0" h="311">
                    <a:moveTo>
                      <a:pt x="278" y="304"/>
                    </a:moveTo>
                    <a:cubicBezTo>
                      <a:pt x="278" y="304"/>
                      <a:pt x="278" y="304"/>
                      <a:pt x="278" y="304"/>
                    </a:cubicBezTo>
                    <a:cubicBezTo>
                      <a:pt x="278" y="304"/>
                      <a:pt x="278" y="304"/>
                      <a:pt x="278" y="304"/>
                    </a:cubicBezTo>
                    <a:moveTo>
                      <a:pt x="272" y="286"/>
                    </a:moveTo>
                    <a:cubicBezTo>
                      <a:pt x="272" y="286"/>
                      <a:pt x="272" y="286"/>
                      <a:pt x="272" y="286"/>
                    </a:cubicBezTo>
                    <a:cubicBezTo>
                      <a:pt x="271" y="286"/>
                      <a:pt x="271" y="287"/>
                      <a:pt x="270" y="288"/>
                    </a:cubicBezTo>
                    <a:cubicBezTo>
                      <a:pt x="268" y="289"/>
                      <a:pt x="267" y="290"/>
                      <a:pt x="266" y="291"/>
                    </a:cubicBezTo>
                    <a:cubicBezTo>
                      <a:pt x="267" y="293"/>
                      <a:pt x="268" y="295"/>
                      <a:pt x="270" y="297"/>
                    </a:cubicBezTo>
                    <a:cubicBezTo>
                      <a:pt x="272" y="300"/>
                      <a:pt x="274" y="303"/>
                      <a:pt x="275" y="306"/>
                    </a:cubicBezTo>
                    <a:cubicBezTo>
                      <a:pt x="275" y="306"/>
                      <a:pt x="275" y="306"/>
                      <a:pt x="275" y="306"/>
                    </a:cubicBezTo>
                    <a:cubicBezTo>
                      <a:pt x="275" y="306"/>
                      <a:pt x="275" y="306"/>
                      <a:pt x="275" y="306"/>
                    </a:cubicBezTo>
                    <a:cubicBezTo>
                      <a:pt x="279" y="308"/>
                      <a:pt x="279" y="308"/>
                      <a:pt x="279" y="308"/>
                    </a:cubicBezTo>
                    <a:cubicBezTo>
                      <a:pt x="280" y="308"/>
                      <a:pt x="280" y="308"/>
                      <a:pt x="280" y="308"/>
                    </a:cubicBezTo>
                    <a:cubicBezTo>
                      <a:pt x="282" y="309"/>
                      <a:pt x="282" y="309"/>
                      <a:pt x="282" y="309"/>
                    </a:cubicBezTo>
                    <a:cubicBezTo>
                      <a:pt x="283" y="309"/>
                      <a:pt x="283" y="309"/>
                      <a:pt x="283" y="309"/>
                    </a:cubicBezTo>
                    <a:cubicBezTo>
                      <a:pt x="284" y="309"/>
                      <a:pt x="284" y="309"/>
                      <a:pt x="284" y="309"/>
                    </a:cubicBezTo>
                    <a:cubicBezTo>
                      <a:pt x="284" y="310"/>
                      <a:pt x="284" y="310"/>
                      <a:pt x="284" y="310"/>
                    </a:cubicBezTo>
                    <a:cubicBezTo>
                      <a:pt x="285" y="310"/>
                      <a:pt x="285" y="310"/>
                      <a:pt x="285" y="310"/>
                    </a:cubicBezTo>
                    <a:cubicBezTo>
                      <a:pt x="285" y="310"/>
                      <a:pt x="285" y="310"/>
                      <a:pt x="285" y="310"/>
                    </a:cubicBezTo>
                    <a:cubicBezTo>
                      <a:pt x="287" y="310"/>
                      <a:pt x="287" y="310"/>
                      <a:pt x="287" y="310"/>
                    </a:cubicBezTo>
                    <a:cubicBezTo>
                      <a:pt x="288" y="310"/>
                      <a:pt x="288" y="310"/>
                      <a:pt x="288" y="310"/>
                    </a:cubicBezTo>
                    <a:cubicBezTo>
                      <a:pt x="290" y="311"/>
                      <a:pt x="290" y="311"/>
                      <a:pt x="290" y="311"/>
                    </a:cubicBezTo>
                    <a:cubicBezTo>
                      <a:pt x="290" y="310"/>
                      <a:pt x="290" y="310"/>
                      <a:pt x="290" y="310"/>
                    </a:cubicBezTo>
                    <a:cubicBezTo>
                      <a:pt x="290" y="310"/>
                      <a:pt x="291" y="309"/>
                      <a:pt x="291" y="309"/>
                    </a:cubicBezTo>
                    <a:cubicBezTo>
                      <a:pt x="291" y="309"/>
                      <a:pt x="291" y="308"/>
                      <a:pt x="291" y="308"/>
                    </a:cubicBezTo>
                    <a:cubicBezTo>
                      <a:pt x="292" y="307"/>
                      <a:pt x="292" y="307"/>
                      <a:pt x="292" y="306"/>
                    </a:cubicBezTo>
                    <a:cubicBezTo>
                      <a:pt x="292" y="306"/>
                      <a:pt x="292" y="305"/>
                      <a:pt x="292" y="305"/>
                    </a:cubicBezTo>
                    <a:cubicBezTo>
                      <a:pt x="292" y="304"/>
                      <a:pt x="292" y="304"/>
                      <a:pt x="292" y="304"/>
                    </a:cubicBezTo>
                    <a:cubicBezTo>
                      <a:pt x="292" y="304"/>
                      <a:pt x="292" y="304"/>
                      <a:pt x="292" y="304"/>
                    </a:cubicBezTo>
                    <a:cubicBezTo>
                      <a:pt x="292" y="304"/>
                      <a:pt x="292" y="304"/>
                      <a:pt x="292" y="304"/>
                    </a:cubicBezTo>
                    <a:cubicBezTo>
                      <a:pt x="292" y="303"/>
                      <a:pt x="292" y="303"/>
                      <a:pt x="292" y="303"/>
                    </a:cubicBezTo>
                    <a:cubicBezTo>
                      <a:pt x="292" y="303"/>
                      <a:pt x="292" y="303"/>
                      <a:pt x="292" y="303"/>
                    </a:cubicBezTo>
                    <a:cubicBezTo>
                      <a:pt x="292" y="303"/>
                      <a:pt x="292" y="303"/>
                      <a:pt x="292" y="303"/>
                    </a:cubicBezTo>
                    <a:cubicBezTo>
                      <a:pt x="292" y="303"/>
                      <a:pt x="292" y="303"/>
                      <a:pt x="292" y="303"/>
                    </a:cubicBezTo>
                    <a:cubicBezTo>
                      <a:pt x="292" y="303"/>
                      <a:pt x="292" y="303"/>
                      <a:pt x="292" y="303"/>
                    </a:cubicBezTo>
                    <a:cubicBezTo>
                      <a:pt x="292" y="303"/>
                      <a:pt x="292" y="303"/>
                      <a:pt x="292" y="303"/>
                    </a:cubicBezTo>
                    <a:cubicBezTo>
                      <a:pt x="292" y="302"/>
                      <a:pt x="292" y="302"/>
                      <a:pt x="292" y="302"/>
                    </a:cubicBezTo>
                    <a:cubicBezTo>
                      <a:pt x="295" y="303"/>
                      <a:pt x="295" y="303"/>
                      <a:pt x="295" y="303"/>
                    </a:cubicBezTo>
                    <a:cubicBezTo>
                      <a:pt x="296" y="303"/>
                      <a:pt x="298" y="303"/>
                      <a:pt x="299" y="303"/>
                    </a:cubicBezTo>
                    <a:cubicBezTo>
                      <a:pt x="304" y="304"/>
                      <a:pt x="304" y="304"/>
                      <a:pt x="304" y="304"/>
                    </a:cubicBezTo>
                    <a:cubicBezTo>
                      <a:pt x="305" y="304"/>
                      <a:pt x="307" y="305"/>
                      <a:pt x="309" y="305"/>
                    </a:cubicBezTo>
                    <a:cubicBezTo>
                      <a:pt x="309" y="305"/>
                      <a:pt x="309" y="305"/>
                      <a:pt x="309" y="305"/>
                    </a:cubicBezTo>
                    <a:cubicBezTo>
                      <a:pt x="310" y="305"/>
                      <a:pt x="310" y="305"/>
                      <a:pt x="310" y="305"/>
                    </a:cubicBezTo>
                    <a:cubicBezTo>
                      <a:pt x="311" y="306"/>
                      <a:pt x="311" y="306"/>
                      <a:pt x="311" y="306"/>
                    </a:cubicBezTo>
                    <a:cubicBezTo>
                      <a:pt x="314" y="307"/>
                      <a:pt x="314" y="307"/>
                      <a:pt x="314" y="307"/>
                    </a:cubicBezTo>
                    <a:cubicBezTo>
                      <a:pt x="318" y="308"/>
                      <a:pt x="318" y="308"/>
                      <a:pt x="318" y="308"/>
                    </a:cubicBezTo>
                    <a:cubicBezTo>
                      <a:pt x="316" y="306"/>
                      <a:pt x="316" y="306"/>
                      <a:pt x="316" y="306"/>
                    </a:cubicBezTo>
                    <a:cubicBezTo>
                      <a:pt x="316" y="306"/>
                      <a:pt x="315" y="305"/>
                      <a:pt x="315" y="305"/>
                    </a:cubicBezTo>
                    <a:cubicBezTo>
                      <a:pt x="315" y="305"/>
                      <a:pt x="315" y="305"/>
                      <a:pt x="315" y="305"/>
                    </a:cubicBezTo>
                    <a:cubicBezTo>
                      <a:pt x="313" y="303"/>
                      <a:pt x="313" y="303"/>
                      <a:pt x="313" y="303"/>
                    </a:cubicBezTo>
                    <a:cubicBezTo>
                      <a:pt x="312" y="302"/>
                      <a:pt x="312" y="302"/>
                      <a:pt x="312" y="302"/>
                    </a:cubicBezTo>
                    <a:cubicBezTo>
                      <a:pt x="312" y="302"/>
                      <a:pt x="312" y="302"/>
                      <a:pt x="312" y="302"/>
                    </a:cubicBezTo>
                    <a:cubicBezTo>
                      <a:pt x="312" y="301"/>
                      <a:pt x="312" y="301"/>
                      <a:pt x="312" y="301"/>
                    </a:cubicBezTo>
                    <a:cubicBezTo>
                      <a:pt x="311" y="301"/>
                      <a:pt x="311" y="301"/>
                      <a:pt x="311" y="301"/>
                    </a:cubicBezTo>
                    <a:cubicBezTo>
                      <a:pt x="311" y="301"/>
                      <a:pt x="311" y="301"/>
                      <a:pt x="311" y="301"/>
                    </a:cubicBezTo>
                    <a:cubicBezTo>
                      <a:pt x="310" y="300"/>
                      <a:pt x="309" y="299"/>
                      <a:pt x="308" y="299"/>
                    </a:cubicBezTo>
                    <a:cubicBezTo>
                      <a:pt x="306" y="297"/>
                      <a:pt x="306" y="297"/>
                      <a:pt x="306" y="297"/>
                    </a:cubicBezTo>
                    <a:cubicBezTo>
                      <a:pt x="306" y="297"/>
                      <a:pt x="306" y="297"/>
                      <a:pt x="306" y="297"/>
                    </a:cubicBezTo>
                    <a:cubicBezTo>
                      <a:pt x="303" y="296"/>
                      <a:pt x="301" y="294"/>
                      <a:pt x="298" y="293"/>
                    </a:cubicBezTo>
                    <a:cubicBezTo>
                      <a:pt x="293" y="291"/>
                      <a:pt x="293" y="291"/>
                      <a:pt x="293" y="291"/>
                    </a:cubicBezTo>
                    <a:cubicBezTo>
                      <a:pt x="292" y="291"/>
                      <a:pt x="291" y="290"/>
                      <a:pt x="289" y="290"/>
                    </a:cubicBezTo>
                    <a:cubicBezTo>
                      <a:pt x="288" y="289"/>
                      <a:pt x="288" y="289"/>
                      <a:pt x="288" y="289"/>
                    </a:cubicBezTo>
                    <a:cubicBezTo>
                      <a:pt x="288" y="289"/>
                      <a:pt x="288" y="289"/>
                      <a:pt x="288" y="289"/>
                    </a:cubicBezTo>
                    <a:cubicBezTo>
                      <a:pt x="288" y="289"/>
                      <a:pt x="288" y="289"/>
                      <a:pt x="288" y="289"/>
                    </a:cubicBezTo>
                    <a:cubicBezTo>
                      <a:pt x="288" y="289"/>
                      <a:pt x="288" y="289"/>
                      <a:pt x="288" y="289"/>
                    </a:cubicBezTo>
                    <a:cubicBezTo>
                      <a:pt x="287" y="289"/>
                      <a:pt x="287" y="289"/>
                      <a:pt x="287" y="289"/>
                    </a:cubicBezTo>
                    <a:cubicBezTo>
                      <a:pt x="287" y="289"/>
                      <a:pt x="287" y="289"/>
                      <a:pt x="287" y="289"/>
                    </a:cubicBezTo>
                    <a:cubicBezTo>
                      <a:pt x="287" y="289"/>
                      <a:pt x="287" y="289"/>
                      <a:pt x="287" y="289"/>
                    </a:cubicBezTo>
                    <a:cubicBezTo>
                      <a:pt x="287" y="289"/>
                      <a:pt x="287" y="289"/>
                      <a:pt x="287" y="289"/>
                    </a:cubicBezTo>
                    <a:cubicBezTo>
                      <a:pt x="285" y="288"/>
                      <a:pt x="285" y="288"/>
                      <a:pt x="285" y="288"/>
                    </a:cubicBezTo>
                    <a:cubicBezTo>
                      <a:pt x="280" y="287"/>
                      <a:pt x="280" y="287"/>
                      <a:pt x="280" y="287"/>
                    </a:cubicBezTo>
                    <a:cubicBezTo>
                      <a:pt x="276" y="286"/>
                      <a:pt x="276" y="286"/>
                      <a:pt x="276" y="286"/>
                    </a:cubicBezTo>
                    <a:cubicBezTo>
                      <a:pt x="272" y="286"/>
                      <a:pt x="272" y="286"/>
                      <a:pt x="272" y="286"/>
                    </a:cubicBezTo>
                    <a:moveTo>
                      <a:pt x="317" y="276"/>
                    </a:moveTo>
                    <a:cubicBezTo>
                      <a:pt x="317" y="276"/>
                      <a:pt x="317" y="276"/>
                      <a:pt x="317" y="276"/>
                    </a:cubicBezTo>
                    <a:cubicBezTo>
                      <a:pt x="318" y="278"/>
                      <a:pt x="318" y="278"/>
                      <a:pt x="318" y="278"/>
                    </a:cubicBezTo>
                    <a:cubicBezTo>
                      <a:pt x="320" y="279"/>
                      <a:pt x="320" y="279"/>
                      <a:pt x="320" y="279"/>
                    </a:cubicBezTo>
                    <a:cubicBezTo>
                      <a:pt x="320" y="279"/>
                      <a:pt x="320" y="279"/>
                      <a:pt x="320" y="279"/>
                    </a:cubicBezTo>
                    <a:cubicBezTo>
                      <a:pt x="320" y="278"/>
                      <a:pt x="319" y="277"/>
                      <a:pt x="319" y="277"/>
                    </a:cubicBezTo>
                    <a:cubicBezTo>
                      <a:pt x="318" y="276"/>
                      <a:pt x="318" y="276"/>
                      <a:pt x="317" y="276"/>
                    </a:cubicBezTo>
                    <a:moveTo>
                      <a:pt x="312" y="270"/>
                    </a:moveTo>
                    <a:cubicBezTo>
                      <a:pt x="312" y="271"/>
                      <a:pt x="311" y="271"/>
                      <a:pt x="311" y="272"/>
                    </a:cubicBezTo>
                    <a:cubicBezTo>
                      <a:pt x="311" y="272"/>
                      <a:pt x="312" y="272"/>
                      <a:pt x="313" y="273"/>
                    </a:cubicBezTo>
                    <a:cubicBezTo>
                      <a:pt x="315" y="275"/>
                      <a:pt x="315" y="275"/>
                      <a:pt x="315" y="275"/>
                    </a:cubicBezTo>
                    <a:cubicBezTo>
                      <a:pt x="316" y="275"/>
                      <a:pt x="316" y="274"/>
                      <a:pt x="316" y="273"/>
                    </a:cubicBezTo>
                    <a:cubicBezTo>
                      <a:pt x="315" y="272"/>
                      <a:pt x="313" y="271"/>
                      <a:pt x="312" y="270"/>
                    </a:cubicBezTo>
                    <a:moveTo>
                      <a:pt x="318" y="260"/>
                    </a:moveTo>
                    <a:cubicBezTo>
                      <a:pt x="317" y="261"/>
                      <a:pt x="316" y="263"/>
                      <a:pt x="315" y="264"/>
                    </a:cubicBezTo>
                    <a:cubicBezTo>
                      <a:pt x="317" y="265"/>
                      <a:pt x="317" y="266"/>
                      <a:pt x="318" y="267"/>
                    </a:cubicBezTo>
                    <a:cubicBezTo>
                      <a:pt x="319" y="266"/>
                      <a:pt x="319" y="265"/>
                      <a:pt x="319" y="264"/>
                    </a:cubicBezTo>
                    <a:cubicBezTo>
                      <a:pt x="319" y="263"/>
                      <a:pt x="319" y="263"/>
                      <a:pt x="319" y="262"/>
                    </a:cubicBezTo>
                    <a:cubicBezTo>
                      <a:pt x="319" y="262"/>
                      <a:pt x="319" y="262"/>
                      <a:pt x="319" y="262"/>
                    </a:cubicBezTo>
                    <a:cubicBezTo>
                      <a:pt x="318" y="260"/>
                      <a:pt x="318" y="260"/>
                      <a:pt x="318" y="260"/>
                    </a:cubicBezTo>
                    <a:moveTo>
                      <a:pt x="295" y="259"/>
                    </a:moveTo>
                    <a:cubicBezTo>
                      <a:pt x="295" y="260"/>
                      <a:pt x="294" y="260"/>
                      <a:pt x="294" y="261"/>
                    </a:cubicBezTo>
                    <a:cubicBezTo>
                      <a:pt x="294" y="261"/>
                      <a:pt x="294" y="261"/>
                      <a:pt x="294" y="261"/>
                    </a:cubicBezTo>
                    <a:cubicBezTo>
                      <a:pt x="296" y="262"/>
                      <a:pt x="298" y="263"/>
                      <a:pt x="300" y="264"/>
                    </a:cubicBezTo>
                    <a:cubicBezTo>
                      <a:pt x="303" y="266"/>
                      <a:pt x="307" y="268"/>
                      <a:pt x="309" y="270"/>
                    </a:cubicBezTo>
                    <a:cubicBezTo>
                      <a:pt x="310" y="270"/>
                      <a:pt x="310" y="269"/>
                      <a:pt x="311" y="269"/>
                    </a:cubicBezTo>
                    <a:cubicBezTo>
                      <a:pt x="309" y="268"/>
                      <a:pt x="308" y="267"/>
                      <a:pt x="307" y="266"/>
                    </a:cubicBezTo>
                    <a:cubicBezTo>
                      <a:pt x="306" y="265"/>
                      <a:pt x="305" y="264"/>
                      <a:pt x="303" y="263"/>
                    </a:cubicBezTo>
                    <a:cubicBezTo>
                      <a:pt x="301" y="262"/>
                      <a:pt x="298" y="260"/>
                      <a:pt x="295" y="259"/>
                    </a:cubicBezTo>
                    <a:moveTo>
                      <a:pt x="208" y="275"/>
                    </a:moveTo>
                    <a:cubicBezTo>
                      <a:pt x="208" y="275"/>
                      <a:pt x="208" y="275"/>
                      <a:pt x="208" y="275"/>
                    </a:cubicBezTo>
                    <a:cubicBezTo>
                      <a:pt x="208" y="275"/>
                      <a:pt x="208" y="275"/>
                      <a:pt x="208" y="275"/>
                    </a:cubicBezTo>
                    <a:moveTo>
                      <a:pt x="200" y="274"/>
                    </a:moveTo>
                    <a:cubicBezTo>
                      <a:pt x="200" y="274"/>
                      <a:pt x="200" y="274"/>
                      <a:pt x="200" y="274"/>
                    </a:cubicBezTo>
                    <a:cubicBezTo>
                      <a:pt x="200" y="274"/>
                      <a:pt x="200" y="274"/>
                      <a:pt x="200" y="274"/>
                    </a:cubicBezTo>
                    <a:cubicBezTo>
                      <a:pt x="200" y="274"/>
                      <a:pt x="200" y="274"/>
                      <a:pt x="200" y="274"/>
                    </a:cubicBezTo>
                    <a:moveTo>
                      <a:pt x="271" y="254"/>
                    </a:moveTo>
                    <a:cubicBezTo>
                      <a:pt x="269" y="254"/>
                      <a:pt x="266" y="254"/>
                      <a:pt x="264" y="254"/>
                    </a:cubicBezTo>
                    <a:cubicBezTo>
                      <a:pt x="257" y="255"/>
                      <a:pt x="249" y="256"/>
                      <a:pt x="242" y="258"/>
                    </a:cubicBezTo>
                    <a:cubicBezTo>
                      <a:pt x="234" y="260"/>
                      <a:pt x="227" y="263"/>
                      <a:pt x="219" y="265"/>
                    </a:cubicBezTo>
                    <a:cubicBezTo>
                      <a:pt x="212" y="267"/>
                      <a:pt x="204" y="268"/>
                      <a:pt x="196" y="269"/>
                    </a:cubicBezTo>
                    <a:cubicBezTo>
                      <a:pt x="192" y="270"/>
                      <a:pt x="187" y="271"/>
                      <a:pt x="182" y="271"/>
                    </a:cubicBezTo>
                    <a:cubicBezTo>
                      <a:pt x="182" y="271"/>
                      <a:pt x="183" y="272"/>
                      <a:pt x="183" y="272"/>
                    </a:cubicBezTo>
                    <a:cubicBezTo>
                      <a:pt x="185" y="275"/>
                      <a:pt x="185" y="275"/>
                      <a:pt x="185" y="275"/>
                    </a:cubicBezTo>
                    <a:cubicBezTo>
                      <a:pt x="186" y="275"/>
                      <a:pt x="186" y="275"/>
                      <a:pt x="186" y="275"/>
                    </a:cubicBezTo>
                    <a:cubicBezTo>
                      <a:pt x="188" y="275"/>
                      <a:pt x="188" y="275"/>
                      <a:pt x="188" y="275"/>
                    </a:cubicBezTo>
                    <a:cubicBezTo>
                      <a:pt x="192" y="275"/>
                      <a:pt x="192" y="275"/>
                      <a:pt x="192" y="275"/>
                    </a:cubicBezTo>
                    <a:cubicBezTo>
                      <a:pt x="195" y="274"/>
                      <a:pt x="195" y="274"/>
                      <a:pt x="195" y="274"/>
                    </a:cubicBezTo>
                    <a:cubicBezTo>
                      <a:pt x="196" y="274"/>
                      <a:pt x="196" y="274"/>
                      <a:pt x="196" y="274"/>
                    </a:cubicBezTo>
                    <a:cubicBezTo>
                      <a:pt x="197" y="274"/>
                      <a:pt x="197" y="274"/>
                      <a:pt x="197" y="274"/>
                    </a:cubicBezTo>
                    <a:cubicBezTo>
                      <a:pt x="197" y="274"/>
                      <a:pt x="197" y="274"/>
                      <a:pt x="197" y="274"/>
                    </a:cubicBezTo>
                    <a:cubicBezTo>
                      <a:pt x="198" y="274"/>
                      <a:pt x="198" y="274"/>
                      <a:pt x="198" y="274"/>
                    </a:cubicBezTo>
                    <a:cubicBezTo>
                      <a:pt x="199" y="274"/>
                      <a:pt x="199" y="274"/>
                      <a:pt x="199" y="274"/>
                    </a:cubicBezTo>
                    <a:cubicBezTo>
                      <a:pt x="200" y="274"/>
                      <a:pt x="200" y="274"/>
                      <a:pt x="200" y="274"/>
                    </a:cubicBezTo>
                    <a:cubicBezTo>
                      <a:pt x="200" y="274"/>
                      <a:pt x="200" y="274"/>
                      <a:pt x="200" y="274"/>
                    </a:cubicBezTo>
                    <a:cubicBezTo>
                      <a:pt x="200" y="274"/>
                      <a:pt x="200" y="274"/>
                      <a:pt x="200" y="274"/>
                    </a:cubicBezTo>
                    <a:cubicBezTo>
                      <a:pt x="200" y="274"/>
                      <a:pt x="200" y="274"/>
                      <a:pt x="200" y="274"/>
                    </a:cubicBezTo>
                    <a:cubicBezTo>
                      <a:pt x="201" y="274"/>
                      <a:pt x="201" y="274"/>
                      <a:pt x="201" y="274"/>
                    </a:cubicBezTo>
                    <a:cubicBezTo>
                      <a:pt x="202" y="275"/>
                      <a:pt x="202" y="275"/>
                      <a:pt x="202" y="275"/>
                    </a:cubicBezTo>
                    <a:cubicBezTo>
                      <a:pt x="204" y="276"/>
                      <a:pt x="204" y="276"/>
                      <a:pt x="204" y="276"/>
                    </a:cubicBezTo>
                    <a:cubicBezTo>
                      <a:pt x="204" y="276"/>
                      <a:pt x="204" y="276"/>
                      <a:pt x="204" y="276"/>
                    </a:cubicBezTo>
                    <a:cubicBezTo>
                      <a:pt x="204" y="276"/>
                      <a:pt x="204" y="276"/>
                      <a:pt x="204" y="276"/>
                    </a:cubicBezTo>
                    <a:cubicBezTo>
                      <a:pt x="205" y="276"/>
                      <a:pt x="205" y="276"/>
                      <a:pt x="205" y="276"/>
                    </a:cubicBezTo>
                    <a:cubicBezTo>
                      <a:pt x="205" y="277"/>
                      <a:pt x="205" y="277"/>
                      <a:pt x="205" y="277"/>
                    </a:cubicBezTo>
                    <a:cubicBezTo>
                      <a:pt x="206" y="277"/>
                      <a:pt x="206" y="277"/>
                      <a:pt x="207" y="278"/>
                    </a:cubicBezTo>
                    <a:cubicBezTo>
                      <a:pt x="209" y="280"/>
                      <a:pt x="209" y="280"/>
                      <a:pt x="209" y="280"/>
                    </a:cubicBezTo>
                    <a:cubicBezTo>
                      <a:pt x="209" y="280"/>
                      <a:pt x="210" y="280"/>
                      <a:pt x="210" y="281"/>
                    </a:cubicBezTo>
                    <a:cubicBezTo>
                      <a:pt x="211" y="282"/>
                      <a:pt x="211" y="282"/>
                      <a:pt x="211" y="282"/>
                    </a:cubicBezTo>
                    <a:cubicBezTo>
                      <a:pt x="217" y="287"/>
                      <a:pt x="217" y="287"/>
                      <a:pt x="217" y="287"/>
                    </a:cubicBezTo>
                    <a:cubicBezTo>
                      <a:pt x="217" y="287"/>
                      <a:pt x="217" y="287"/>
                      <a:pt x="217" y="287"/>
                    </a:cubicBezTo>
                    <a:cubicBezTo>
                      <a:pt x="218" y="287"/>
                      <a:pt x="219" y="287"/>
                      <a:pt x="219" y="287"/>
                    </a:cubicBezTo>
                    <a:cubicBezTo>
                      <a:pt x="222" y="287"/>
                      <a:pt x="225" y="287"/>
                      <a:pt x="228" y="286"/>
                    </a:cubicBezTo>
                    <a:cubicBezTo>
                      <a:pt x="236" y="285"/>
                      <a:pt x="243" y="283"/>
                      <a:pt x="251" y="283"/>
                    </a:cubicBezTo>
                    <a:cubicBezTo>
                      <a:pt x="252" y="283"/>
                      <a:pt x="252" y="283"/>
                      <a:pt x="252" y="283"/>
                    </a:cubicBezTo>
                    <a:cubicBezTo>
                      <a:pt x="253" y="283"/>
                      <a:pt x="253" y="283"/>
                      <a:pt x="253" y="283"/>
                    </a:cubicBezTo>
                    <a:cubicBezTo>
                      <a:pt x="253" y="283"/>
                      <a:pt x="253" y="283"/>
                      <a:pt x="253" y="283"/>
                    </a:cubicBezTo>
                    <a:cubicBezTo>
                      <a:pt x="251" y="282"/>
                      <a:pt x="251" y="282"/>
                      <a:pt x="251" y="282"/>
                    </a:cubicBezTo>
                    <a:cubicBezTo>
                      <a:pt x="250" y="282"/>
                      <a:pt x="248" y="282"/>
                      <a:pt x="247" y="281"/>
                    </a:cubicBezTo>
                    <a:cubicBezTo>
                      <a:pt x="245" y="281"/>
                      <a:pt x="245" y="281"/>
                      <a:pt x="245" y="281"/>
                    </a:cubicBezTo>
                    <a:cubicBezTo>
                      <a:pt x="245" y="281"/>
                      <a:pt x="244" y="281"/>
                      <a:pt x="243" y="280"/>
                    </a:cubicBezTo>
                    <a:cubicBezTo>
                      <a:pt x="242" y="280"/>
                      <a:pt x="242" y="280"/>
                      <a:pt x="242" y="280"/>
                    </a:cubicBezTo>
                    <a:cubicBezTo>
                      <a:pt x="241" y="280"/>
                      <a:pt x="241" y="280"/>
                      <a:pt x="241" y="280"/>
                    </a:cubicBezTo>
                    <a:cubicBezTo>
                      <a:pt x="240" y="279"/>
                      <a:pt x="240" y="279"/>
                      <a:pt x="240" y="279"/>
                    </a:cubicBezTo>
                    <a:cubicBezTo>
                      <a:pt x="238" y="278"/>
                      <a:pt x="238" y="278"/>
                      <a:pt x="238" y="278"/>
                    </a:cubicBezTo>
                    <a:cubicBezTo>
                      <a:pt x="238" y="278"/>
                      <a:pt x="238" y="278"/>
                      <a:pt x="238" y="278"/>
                    </a:cubicBezTo>
                    <a:cubicBezTo>
                      <a:pt x="237" y="278"/>
                      <a:pt x="237" y="278"/>
                      <a:pt x="237" y="278"/>
                    </a:cubicBezTo>
                    <a:cubicBezTo>
                      <a:pt x="237" y="278"/>
                      <a:pt x="237" y="278"/>
                      <a:pt x="237" y="278"/>
                    </a:cubicBezTo>
                    <a:cubicBezTo>
                      <a:pt x="237" y="278"/>
                      <a:pt x="237" y="278"/>
                      <a:pt x="237" y="278"/>
                    </a:cubicBezTo>
                    <a:cubicBezTo>
                      <a:pt x="237" y="278"/>
                      <a:pt x="237" y="278"/>
                      <a:pt x="237" y="278"/>
                    </a:cubicBezTo>
                    <a:cubicBezTo>
                      <a:pt x="236" y="277"/>
                      <a:pt x="236" y="277"/>
                      <a:pt x="236" y="277"/>
                    </a:cubicBezTo>
                    <a:cubicBezTo>
                      <a:pt x="236" y="277"/>
                      <a:pt x="236" y="277"/>
                      <a:pt x="236" y="277"/>
                    </a:cubicBezTo>
                    <a:cubicBezTo>
                      <a:pt x="235" y="277"/>
                      <a:pt x="235" y="277"/>
                      <a:pt x="235" y="277"/>
                    </a:cubicBezTo>
                    <a:cubicBezTo>
                      <a:pt x="235" y="277"/>
                      <a:pt x="235" y="277"/>
                      <a:pt x="235" y="277"/>
                    </a:cubicBezTo>
                    <a:cubicBezTo>
                      <a:pt x="233" y="276"/>
                      <a:pt x="233" y="276"/>
                      <a:pt x="233" y="276"/>
                    </a:cubicBezTo>
                    <a:cubicBezTo>
                      <a:pt x="231" y="274"/>
                      <a:pt x="230" y="273"/>
                      <a:pt x="228" y="272"/>
                    </a:cubicBezTo>
                    <a:cubicBezTo>
                      <a:pt x="222" y="268"/>
                      <a:pt x="222" y="268"/>
                      <a:pt x="222" y="268"/>
                    </a:cubicBezTo>
                    <a:cubicBezTo>
                      <a:pt x="229" y="266"/>
                      <a:pt x="229" y="266"/>
                      <a:pt x="229" y="266"/>
                    </a:cubicBezTo>
                    <a:cubicBezTo>
                      <a:pt x="244" y="262"/>
                      <a:pt x="244" y="262"/>
                      <a:pt x="244" y="262"/>
                    </a:cubicBezTo>
                    <a:cubicBezTo>
                      <a:pt x="249" y="261"/>
                      <a:pt x="253" y="259"/>
                      <a:pt x="258" y="258"/>
                    </a:cubicBezTo>
                    <a:cubicBezTo>
                      <a:pt x="262" y="258"/>
                      <a:pt x="262" y="258"/>
                      <a:pt x="262" y="258"/>
                    </a:cubicBezTo>
                    <a:cubicBezTo>
                      <a:pt x="264" y="257"/>
                      <a:pt x="264" y="257"/>
                      <a:pt x="264" y="257"/>
                    </a:cubicBezTo>
                    <a:cubicBezTo>
                      <a:pt x="264" y="257"/>
                      <a:pt x="264" y="257"/>
                      <a:pt x="264" y="257"/>
                    </a:cubicBezTo>
                    <a:cubicBezTo>
                      <a:pt x="264" y="257"/>
                      <a:pt x="264" y="257"/>
                      <a:pt x="264" y="257"/>
                    </a:cubicBezTo>
                    <a:cubicBezTo>
                      <a:pt x="265" y="257"/>
                      <a:pt x="265" y="257"/>
                      <a:pt x="265" y="257"/>
                    </a:cubicBezTo>
                    <a:cubicBezTo>
                      <a:pt x="265" y="257"/>
                      <a:pt x="265" y="257"/>
                      <a:pt x="265" y="257"/>
                    </a:cubicBezTo>
                    <a:cubicBezTo>
                      <a:pt x="269" y="257"/>
                      <a:pt x="269" y="257"/>
                      <a:pt x="269" y="257"/>
                    </a:cubicBezTo>
                    <a:cubicBezTo>
                      <a:pt x="270" y="257"/>
                      <a:pt x="271" y="257"/>
                      <a:pt x="271" y="257"/>
                    </a:cubicBezTo>
                    <a:cubicBezTo>
                      <a:pt x="272" y="257"/>
                      <a:pt x="272" y="257"/>
                      <a:pt x="273" y="257"/>
                    </a:cubicBezTo>
                    <a:cubicBezTo>
                      <a:pt x="273" y="257"/>
                      <a:pt x="274" y="257"/>
                      <a:pt x="274" y="257"/>
                    </a:cubicBezTo>
                    <a:cubicBezTo>
                      <a:pt x="276" y="257"/>
                      <a:pt x="278" y="257"/>
                      <a:pt x="280" y="257"/>
                    </a:cubicBezTo>
                    <a:cubicBezTo>
                      <a:pt x="284" y="258"/>
                      <a:pt x="284" y="258"/>
                      <a:pt x="284" y="258"/>
                    </a:cubicBezTo>
                    <a:cubicBezTo>
                      <a:pt x="285" y="258"/>
                      <a:pt x="285" y="258"/>
                      <a:pt x="285" y="258"/>
                    </a:cubicBezTo>
                    <a:cubicBezTo>
                      <a:pt x="285" y="258"/>
                      <a:pt x="285" y="258"/>
                      <a:pt x="285" y="258"/>
                    </a:cubicBezTo>
                    <a:cubicBezTo>
                      <a:pt x="287" y="259"/>
                      <a:pt x="287" y="259"/>
                      <a:pt x="287" y="259"/>
                    </a:cubicBezTo>
                    <a:cubicBezTo>
                      <a:pt x="289" y="259"/>
                      <a:pt x="290" y="260"/>
                      <a:pt x="292" y="260"/>
                    </a:cubicBezTo>
                    <a:cubicBezTo>
                      <a:pt x="293" y="260"/>
                      <a:pt x="293" y="259"/>
                      <a:pt x="293" y="258"/>
                    </a:cubicBezTo>
                    <a:cubicBezTo>
                      <a:pt x="291" y="257"/>
                      <a:pt x="288" y="256"/>
                      <a:pt x="285" y="255"/>
                    </a:cubicBezTo>
                    <a:cubicBezTo>
                      <a:pt x="282" y="255"/>
                      <a:pt x="278" y="254"/>
                      <a:pt x="275" y="254"/>
                    </a:cubicBezTo>
                    <a:cubicBezTo>
                      <a:pt x="274" y="254"/>
                      <a:pt x="273" y="255"/>
                      <a:pt x="273" y="255"/>
                    </a:cubicBezTo>
                    <a:cubicBezTo>
                      <a:pt x="272" y="255"/>
                      <a:pt x="272" y="256"/>
                      <a:pt x="272" y="256"/>
                    </a:cubicBezTo>
                    <a:cubicBezTo>
                      <a:pt x="271" y="256"/>
                      <a:pt x="271" y="255"/>
                      <a:pt x="271" y="254"/>
                    </a:cubicBezTo>
                    <a:moveTo>
                      <a:pt x="303" y="247"/>
                    </a:moveTo>
                    <a:cubicBezTo>
                      <a:pt x="302" y="249"/>
                      <a:pt x="301" y="251"/>
                      <a:pt x="300" y="252"/>
                    </a:cubicBezTo>
                    <a:cubicBezTo>
                      <a:pt x="303" y="254"/>
                      <a:pt x="305" y="255"/>
                      <a:pt x="308" y="257"/>
                    </a:cubicBezTo>
                    <a:cubicBezTo>
                      <a:pt x="309" y="258"/>
                      <a:pt x="310" y="260"/>
                      <a:pt x="312" y="261"/>
                    </a:cubicBezTo>
                    <a:cubicBezTo>
                      <a:pt x="313" y="262"/>
                      <a:pt x="314" y="262"/>
                      <a:pt x="314" y="263"/>
                    </a:cubicBezTo>
                    <a:cubicBezTo>
                      <a:pt x="315" y="262"/>
                      <a:pt x="316" y="260"/>
                      <a:pt x="317" y="259"/>
                    </a:cubicBezTo>
                    <a:cubicBezTo>
                      <a:pt x="316" y="258"/>
                      <a:pt x="316" y="258"/>
                      <a:pt x="316" y="258"/>
                    </a:cubicBezTo>
                    <a:cubicBezTo>
                      <a:pt x="315" y="258"/>
                      <a:pt x="315" y="258"/>
                      <a:pt x="315" y="258"/>
                    </a:cubicBezTo>
                    <a:cubicBezTo>
                      <a:pt x="315" y="257"/>
                      <a:pt x="315" y="257"/>
                      <a:pt x="315" y="257"/>
                    </a:cubicBezTo>
                    <a:cubicBezTo>
                      <a:pt x="315" y="257"/>
                      <a:pt x="315" y="257"/>
                      <a:pt x="315" y="257"/>
                    </a:cubicBezTo>
                    <a:cubicBezTo>
                      <a:pt x="315" y="257"/>
                      <a:pt x="315" y="257"/>
                      <a:pt x="315" y="257"/>
                    </a:cubicBezTo>
                    <a:cubicBezTo>
                      <a:pt x="315" y="257"/>
                      <a:pt x="315" y="257"/>
                      <a:pt x="315" y="257"/>
                    </a:cubicBezTo>
                    <a:cubicBezTo>
                      <a:pt x="313" y="256"/>
                      <a:pt x="313" y="256"/>
                      <a:pt x="313" y="256"/>
                    </a:cubicBezTo>
                    <a:cubicBezTo>
                      <a:pt x="312" y="254"/>
                      <a:pt x="312" y="254"/>
                      <a:pt x="312" y="254"/>
                    </a:cubicBezTo>
                    <a:cubicBezTo>
                      <a:pt x="311" y="253"/>
                      <a:pt x="311" y="253"/>
                      <a:pt x="311" y="253"/>
                    </a:cubicBezTo>
                    <a:cubicBezTo>
                      <a:pt x="310" y="253"/>
                      <a:pt x="310" y="253"/>
                      <a:pt x="310" y="253"/>
                    </a:cubicBezTo>
                    <a:cubicBezTo>
                      <a:pt x="307" y="250"/>
                      <a:pt x="307" y="250"/>
                      <a:pt x="307" y="250"/>
                    </a:cubicBezTo>
                    <a:cubicBezTo>
                      <a:pt x="307" y="250"/>
                      <a:pt x="306" y="250"/>
                      <a:pt x="306" y="250"/>
                    </a:cubicBezTo>
                    <a:cubicBezTo>
                      <a:pt x="306" y="250"/>
                      <a:pt x="306" y="250"/>
                      <a:pt x="306" y="250"/>
                    </a:cubicBezTo>
                    <a:cubicBezTo>
                      <a:pt x="305" y="249"/>
                      <a:pt x="304" y="248"/>
                      <a:pt x="303" y="248"/>
                    </a:cubicBezTo>
                    <a:cubicBezTo>
                      <a:pt x="303" y="248"/>
                      <a:pt x="303" y="247"/>
                      <a:pt x="303" y="247"/>
                    </a:cubicBezTo>
                    <a:moveTo>
                      <a:pt x="288" y="241"/>
                    </a:moveTo>
                    <a:cubicBezTo>
                      <a:pt x="287" y="243"/>
                      <a:pt x="285" y="244"/>
                      <a:pt x="284" y="246"/>
                    </a:cubicBezTo>
                    <a:cubicBezTo>
                      <a:pt x="285" y="246"/>
                      <a:pt x="286" y="247"/>
                      <a:pt x="287" y="247"/>
                    </a:cubicBezTo>
                    <a:cubicBezTo>
                      <a:pt x="291" y="248"/>
                      <a:pt x="295" y="249"/>
                      <a:pt x="298" y="251"/>
                    </a:cubicBezTo>
                    <a:cubicBezTo>
                      <a:pt x="299" y="250"/>
                      <a:pt x="300" y="248"/>
                      <a:pt x="301" y="247"/>
                    </a:cubicBezTo>
                    <a:cubicBezTo>
                      <a:pt x="301" y="246"/>
                      <a:pt x="300" y="246"/>
                      <a:pt x="299" y="245"/>
                    </a:cubicBezTo>
                    <a:cubicBezTo>
                      <a:pt x="295" y="243"/>
                      <a:pt x="295" y="243"/>
                      <a:pt x="295" y="243"/>
                    </a:cubicBezTo>
                    <a:cubicBezTo>
                      <a:pt x="291" y="242"/>
                      <a:pt x="291" y="242"/>
                      <a:pt x="291" y="242"/>
                    </a:cubicBezTo>
                    <a:cubicBezTo>
                      <a:pt x="289" y="241"/>
                      <a:pt x="289" y="241"/>
                      <a:pt x="289" y="241"/>
                    </a:cubicBezTo>
                    <a:cubicBezTo>
                      <a:pt x="288" y="241"/>
                      <a:pt x="288" y="241"/>
                      <a:pt x="288" y="241"/>
                    </a:cubicBezTo>
                    <a:moveTo>
                      <a:pt x="268" y="238"/>
                    </a:moveTo>
                    <a:cubicBezTo>
                      <a:pt x="268" y="238"/>
                      <a:pt x="268" y="238"/>
                      <a:pt x="267" y="238"/>
                    </a:cubicBezTo>
                    <a:cubicBezTo>
                      <a:pt x="267" y="238"/>
                      <a:pt x="266" y="238"/>
                      <a:pt x="266" y="238"/>
                    </a:cubicBezTo>
                    <a:cubicBezTo>
                      <a:pt x="266" y="238"/>
                      <a:pt x="266" y="238"/>
                      <a:pt x="266" y="238"/>
                    </a:cubicBezTo>
                    <a:cubicBezTo>
                      <a:pt x="264" y="238"/>
                      <a:pt x="264" y="238"/>
                      <a:pt x="264" y="238"/>
                    </a:cubicBezTo>
                    <a:cubicBezTo>
                      <a:pt x="263" y="238"/>
                      <a:pt x="263" y="238"/>
                      <a:pt x="263" y="238"/>
                    </a:cubicBezTo>
                    <a:cubicBezTo>
                      <a:pt x="263" y="238"/>
                      <a:pt x="263" y="238"/>
                      <a:pt x="263" y="238"/>
                    </a:cubicBezTo>
                    <a:cubicBezTo>
                      <a:pt x="263" y="238"/>
                      <a:pt x="263" y="238"/>
                      <a:pt x="263" y="238"/>
                    </a:cubicBezTo>
                    <a:cubicBezTo>
                      <a:pt x="262" y="238"/>
                      <a:pt x="262" y="238"/>
                      <a:pt x="262" y="238"/>
                    </a:cubicBezTo>
                    <a:cubicBezTo>
                      <a:pt x="261" y="238"/>
                      <a:pt x="261" y="238"/>
                      <a:pt x="261" y="238"/>
                    </a:cubicBezTo>
                    <a:cubicBezTo>
                      <a:pt x="257" y="238"/>
                      <a:pt x="257" y="238"/>
                      <a:pt x="257" y="238"/>
                    </a:cubicBezTo>
                    <a:cubicBezTo>
                      <a:pt x="254" y="239"/>
                      <a:pt x="251" y="239"/>
                      <a:pt x="249" y="239"/>
                    </a:cubicBezTo>
                    <a:cubicBezTo>
                      <a:pt x="241" y="241"/>
                      <a:pt x="241" y="241"/>
                      <a:pt x="241" y="241"/>
                    </a:cubicBezTo>
                    <a:cubicBezTo>
                      <a:pt x="239" y="241"/>
                      <a:pt x="239" y="241"/>
                      <a:pt x="239" y="241"/>
                    </a:cubicBezTo>
                    <a:cubicBezTo>
                      <a:pt x="238" y="241"/>
                      <a:pt x="238" y="241"/>
                      <a:pt x="238" y="241"/>
                    </a:cubicBezTo>
                    <a:cubicBezTo>
                      <a:pt x="237" y="242"/>
                      <a:pt x="237" y="242"/>
                      <a:pt x="237" y="242"/>
                    </a:cubicBezTo>
                    <a:cubicBezTo>
                      <a:pt x="237" y="242"/>
                      <a:pt x="237" y="242"/>
                      <a:pt x="237" y="242"/>
                    </a:cubicBezTo>
                    <a:cubicBezTo>
                      <a:pt x="234" y="242"/>
                      <a:pt x="234" y="242"/>
                      <a:pt x="234" y="242"/>
                    </a:cubicBezTo>
                    <a:cubicBezTo>
                      <a:pt x="233" y="243"/>
                      <a:pt x="231" y="244"/>
                      <a:pt x="229" y="245"/>
                    </a:cubicBezTo>
                    <a:cubicBezTo>
                      <a:pt x="229" y="245"/>
                      <a:pt x="229" y="245"/>
                      <a:pt x="229" y="245"/>
                    </a:cubicBezTo>
                    <a:cubicBezTo>
                      <a:pt x="228" y="245"/>
                      <a:pt x="228" y="244"/>
                      <a:pt x="228" y="244"/>
                    </a:cubicBezTo>
                    <a:cubicBezTo>
                      <a:pt x="225" y="245"/>
                      <a:pt x="225" y="245"/>
                      <a:pt x="225" y="245"/>
                    </a:cubicBezTo>
                    <a:cubicBezTo>
                      <a:pt x="220" y="246"/>
                      <a:pt x="215" y="248"/>
                      <a:pt x="210" y="249"/>
                    </a:cubicBezTo>
                    <a:cubicBezTo>
                      <a:pt x="207" y="250"/>
                      <a:pt x="205" y="250"/>
                      <a:pt x="202" y="251"/>
                    </a:cubicBezTo>
                    <a:cubicBezTo>
                      <a:pt x="195" y="253"/>
                      <a:pt x="195" y="253"/>
                      <a:pt x="195" y="253"/>
                    </a:cubicBezTo>
                    <a:cubicBezTo>
                      <a:pt x="192" y="253"/>
                      <a:pt x="190" y="254"/>
                      <a:pt x="188" y="254"/>
                    </a:cubicBezTo>
                    <a:cubicBezTo>
                      <a:pt x="184" y="255"/>
                      <a:pt x="184" y="255"/>
                      <a:pt x="184" y="255"/>
                    </a:cubicBezTo>
                    <a:cubicBezTo>
                      <a:pt x="180" y="256"/>
                      <a:pt x="180" y="256"/>
                      <a:pt x="180" y="256"/>
                    </a:cubicBezTo>
                    <a:cubicBezTo>
                      <a:pt x="176" y="256"/>
                      <a:pt x="176" y="256"/>
                      <a:pt x="176" y="256"/>
                    </a:cubicBezTo>
                    <a:cubicBezTo>
                      <a:pt x="174" y="257"/>
                      <a:pt x="174" y="257"/>
                      <a:pt x="174" y="257"/>
                    </a:cubicBezTo>
                    <a:cubicBezTo>
                      <a:pt x="174" y="257"/>
                      <a:pt x="174" y="257"/>
                      <a:pt x="174" y="257"/>
                    </a:cubicBezTo>
                    <a:cubicBezTo>
                      <a:pt x="173" y="257"/>
                      <a:pt x="173" y="257"/>
                      <a:pt x="173" y="257"/>
                    </a:cubicBezTo>
                    <a:cubicBezTo>
                      <a:pt x="172" y="257"/>
                      <a:pt x="172" y="257"/>
                      <a:pt x="172" y="257"/>
                    </a:cubicBezTo>
                    <a:cubicBezTo>
                      <a:pt x="167" y="257"/>
                      <a:pt x="167" y="257"/>
                      <a:pt x="167" y="257"/>
                    </a:cubicBezTo>
                    <a:cubicBezTo>
                      <a:pt x="168" y="258"/>
                      <a:pt x="168" y="258"/>
                      <a:pt x="168" y="258"/>
                    </a:cubicBezTo>
                    <a:cubicBezTo>
                      <a:pt x="169" y="259"/>
                      <a:pt x="171" y="260"/>
                      <a:pt x="172" y="261"/>
                    </a:cubicBezTo>
                    <a:cubicBezTo>
                      <a:pt x="175" y="264"/>
                      <a:pt x="175" y="264"/>
                      <a:pt x="175" y="264"/>
                    </a:cubicBezTo>
                    <a:cubicBezTo>
                      <a:pt x="181" y="263"/>
                      <a:pt x="188" y="262"/>
                      <a:pt x="195" y="261"/>
                    </a:cubicBezTo>
                    <a:cubicBezTo>
                      <a:pt x="202" y="259"/>
                      <a:pt x="209" y="257"/>
                      <a:pt x="217" y="255"/>
                    </a:cubicBezTo>
                    <a:cubicBezTo>
                      <a:pt x="224" y="253"/>
                      <a:pt x="232" y="251"/>
                      <a:pt x="239" y="249"/>
                    </a:cubicBezTo>
                    <a:cubicBezTo>
                      <a:pt x="247" y="247"/>
                      <a:pt x="255" y="245"/>
                      <a:pt x="263" y="245"/>
                    </a:cubicBezTo>
                    <a:cubicBezTo>
                      <a:pt x="265" y="244"/>
                      <a:pt x="267" y="244"/>
                      <a:pt x="269" y="244"/>
                    </a:cubicBezTo>
                    <a:cubicBezTo>
                      <a:pt x="273" y="244"/>
                      <a:pt x="276" y="245"/>
                      <a:pt x="280" y="245"/>
                    </a:cubicBezTo>
                    <a:cubicBezTo>
                      <a:pt x="282" y="244"/>
                      <a:pt x="284" y="242"/>
                      <a:pt x="285" y="240"/>
                    </a:cubicBezTo>
                    <a:cubicBezTo>
                      <a:pt x="283" y="239"/>
                      <a:pt x="283" y="239"/>
                      <a:pt x="283" y="239"/>
                    </a:cubicBezTo>
                    <a:cubicBezTo>
                      <a:pt x="279" y="239"/>
                      <a:pt x="279" y="239"/>
                      <a:pt x="279" y="239"/>
                    </a:cubicBezTo>
                    <a:cubicBezTo>
                      <a:pt x="277" y="238"/>
                      <a:pt x="276" y="238"/>
                      <a:pt x="274" y="238"/>
                    </a:cubicBezTo>
                    <a:cubicBezTo>
                      <a:pt x="273" y="238"/>
                      <a:pt x="271" y="238"/>
                      <a:pt x="270" y="238"/>
                    </a:cubicBezTo>
                    <a:cubicBezTo>
                      <a:pt x="269" y="238"/>
                      <a:pt x="269" y="238"/>
                      <a:pt x="268" y="238"/>
                    </a:cubicBezTo>
                    <a:moveTo>
                      <a:pt x="224" y="149"/>
                    </a:moveTo>
                    <a:cubicBezTo>
                      <a:pt x="219" y="154"/>
                      <a:pt x="214" y="159"/>
                      <a:pt x="209" y="163"/>
                    </a:cubicBezTo>
                    <a:cubicBezTo>
                      <a:pt x="214" y="178"/>
                      <a:pt x="216" y="193"/>
                      <a:pt x="217" y="208"/>
                    </a:cubicBezTo>
                    <a:cubicBezTo>
                      <a:pt x="223" y="198"/>
                      <a:pt x="226" y="186"/>
                      <a:pt x="227" y="173"/>
                    </a:cubicBezTo>
                    <a:cubicBezTo>
                      <a:pt x="226" y="169"/>
                      <a:pt x="226" y="169"/>
                      <a:pt x="226" y="169"/>
                    </a:cubicBezTo>
                    <a:cubicBezTo>
                      <a:pt x="225" y="160"/>
                      <a:pt x="225" y="160"/>
                      <a:pt x="225" y="160"/>
                    </a:cubicBezTo>
                    <a:cubicBezTo>
                      <a:pt x="225" y="159"/>
                      <a:pt x="225" y="159"/>
                      <a:pt x="225" y="159"/>
                    </a:cubicBezTo>
                    <a:cubicBezTo>
                      <a:pt x="225" y="159"/>
                      <a:pt x="225" y="159"/>
                      <a:pt x="225" y="159"/>
                    </a:cubicBezTo>
                    <a:cubicBezTo>
                      <a:pt x="225" y="158"/>
                      <a:pt x="225" y="158"/>
                      <a:pt x="225" y="158"/>
                    </a:cubicBezTo>
                    <a:cubicBezTo>
                      <a:pt x="225" y="156"/>
                      <a:pt x="225" y="156"/>
                      <a:pt x="225" y="156"/>
                    </a:cubicBezTo>
                    <a:cubicBezTo>
                      <a:pt x="224" y="152"/>
                      <a:pt x="224" y="152"/>
                      <a:pt x="224" y="152"/>
                    </a:cubicBezTo>
                    <a:cubicBezTo>
                      <a:pt x="224" y="149"/>
                      <a:pt x="224" y="149"/>
                      <a:pt x="224" y="149"/>
                    </a:cubicBezTo>
                    <a:moveTo>
                      <a:pt x="239" y="131"/>
                    </a:moveTo>
                    <a:cubicBezTo>
                      <a:pt x="235" y="136"/>
                      <a:pt x="231" y="141"/>
                      <a:pt x="227" y="146"/>
                    </a:cubicBezTo>
                    <a:cubicBezTo>
                      <a:pt x="227" y="146"/>
                      <a:pt x="227" y="146"/>
                      <a:pt x="227" y="146"/>
                    </a:cubicBezTo>
                    <a:cubicBezTo>
                      <a:pt x="230" y="148"/>
                      <a:pt x="230" y="148"/>
                      <a:pt x="230" y="148"/>
                    </a:cubicBezTo>
                    <a:cubicBezTo>
                      <a:pt x="231" y="149"/>
                      <a:pt x="231" y="149"/>
                      <a:pt x="231" y="149"/>
                    </a:cubicBezTo>
                    <a:cubicBezTo>
                      <a:pt x="232" y="149"/>
                      <a:pt x="232" y="149"/>
                      <a:pt x="232" y="149"/>
                    </a:cubicBezTo>
                    <a:cubicBezTo>
                      <a:pt x="232" y="150"/>
                      <a:pt x="232" y="150"/>
                      <a:pt x="232" y="150"/>
                    </a:cubicBezTo>
                    <a:cubicBezTo>
                      <a:pt x="233" y="151"/>
                      <a:pt x="233" y="151"/>
                      <a:pt x="233" y="151"/>
                    </a:cubicBezTo>
                    <a:cubicBezTo>
                      <a:pt x="234" y="151"/>
                      <a:pt x="234" y="151"/>
                      <a:pt x="234" y="151"/>
                    </a:cubicBezTo>
                    <a:cubicBezTo>
                      <a:pt x="234" y="152"/>
                      <a:pt x="234" y="152"/>
                      <a:pt x="234" y="152"/>
                    </a:cubicBezTo>
                    <a:cubicBezTo>
                      <a:pt x="234" y="152"/>
                      <a:pt x="234" y="152"/>
                      <a:pt x="234" y="152"/>
                    </a:cubicBezTo>
                    <a:cubicBezTo>
                      <a:pt x="234" y="152"/>
                      <a:pt x="234" y="152"/>
                      <a:pt x="234" y="152"/>
                    </a:cubicBezTo>
                    <a:cubicBezTo>
                      <a:pt x="234" y="152"/>
                      <a:pt x="234" y="152"/>
                      <a:pt x="234" y="152"/>
                    </a:cubicBezTo>
                    <a:cubicBezTo>
                      <a:pt x="234" y="152"/>
                      <a:pt x="234" y="152"/>
                      <a:pt x="234" y="152"/>
                    </a:cubicBezTo>
                    <a:cubicBezTo>
                      <a:pt x="237" y="154"/>
                      <a:pt x="237" y="154"/>
                      <a:pt x="237" y="154"/>
                    </a:cubicBezTo>
                    <a:cubicBezTo>
                      <a:pt x="237" y="154"/>
                      <a:pt x="237" y="154"/>
                      <a:pt x="237" y="154"/>
                    </a:cubicBezTo>
                    <a:cubicBezTo>
                      <a:pt x="239" y="156"/>
                      <a:pt x="239" y="156"/>
                      <a:pt x="239" y="156"/>
                    </a:cubicBezTo>
                    <a:cubicBezTo>
                      <a:pt x="239" y="156"/>
                      <a:pt x="239" y="156"/>
                      <a:pt x="239" y="156"/>
                    </a:cubicBezTo>
                    <a:cubicBezTo>
                      <a:pt x="241" y="159"/>
                      <a:pt x="241" y="159"/>
                      <a:pt x="241" y="159"/>
                    </a:cubicBezTo>
                    <a:cubicBezTo>
                      <a:pt x="242" y="161"/>
                      <a:pt x="242" y="161"/>
                      <a:pt x="242" y="161"/>
                    </a:cubicBezTo>
                    <a:cubicBezTo>
                      <a:pt x="242" y="161"/>
                      <a:pt x="243" y="162"/>
                      <a:pt x="243" y="162"/>
                    </a:cubicBezTo>
                    <a:cubicBezTo>
                      <a:pt x="244" y="164"/>
                      <a:pt x="244" y="164"/>
                      <a:pt x="244" y="164"/>
                    </a:cubicBezTo>
                    <a:cubicBezTo>
                      <a:pt x="244" y="165"/>
                      <a:pt x="244" y="165"/>
                      <a:pt x="244" y="165"/>
                    </a:cubicBezTo>
                    <a:cubicBezTo>
                      <a:pt x="245" y="165"/>
                      <a:pt x="245" y="165"/>
                      <a:pt x="245" y="165"/>
                    </a:cubicBezTo>
                    <a:cubicBezTo>
                      <a:pt x="247" y="169"/>
                      <a:pt x="247" y="169"/>
                      <a:pt x="247" y="169"/>
                    </a:cubicBezTo>
                    <a:cubicBezTo>
                      <a:pt x="247" y="170"/>
                      <a:pt x="247" y="170"/>
                      <a:pt x="247" y="170"/>
                    </a:cubicBezTo>
                    <a:cubicBezTo>
                      <a:pt x="248" y="172"/>
                      <a:pt x="248" y="172"/>
                      <a:pt x="248" y="172"/>
                    </a:cubicBezTo>
                    <a:cubicBezTo>
                      <a:pt x="250" y="176"/>
                      <a:pt x="250" y="176"/>
                      <a:pt x="250" y="176"/>
                    </a:cubicBezTo>
                    <a:cubicBezTo>
                      <a:pt x="251" y="179"/>
                      <a:pt x="251" y="179"/>
                      <a:pt x="251" y="179"/>
                    </a:cubicBezTo>
                    <a:cubicBezTo>
                      <a:pt x="253" y="184"/>
                      <a:pt x="253" y="184"/>
                      <a:pt x="253" y="184"/>
                    </a:cubicBezTo>
                    <a:cubicBezTo>
                      <a:pt x="254" y="182"/>
                      <a:pt x="254" y="182"/>
                      <a:pt x="254" y="182"/>
                    </a:cubicBezTo>
                    <a:cubicBezTo>
                      <a:pt x="254" y="182"/>
                      <a:pt x="254" y="181"/>
                      <a:pt x="255" y="180"/>
                    </a:cubicBezTo>
                    <a:cubicBezTo>
                      <a:pt x="255" y="179"/>
                      <a:pt x="255" y="179"/>
                      <a:pt x="255" y="179"/>
                    </a:cubicBezTo>
                    <a:cubicBezTo>
                      <a:pt x="255" y="179"/>
                      <a:pt x="255" y="179"/>
                      <a:pt x="255" y="179"/>
                    </a:cubicBezTo>
                    <a:cubicBezTo>
                      <a:pt x="255" y="178"/>
                      <a:pt x="255" y="178"/>
                      <a:pt x="255" y="178"/>
                    </a:cubicBezTo>
                    <a:cubicBezTo>
                      <a:pt x="256" y="177"/>
                      <a:pt x="256" y="177"/>
                      <a:pt x="256" y="177"/>
                    </a:cubicBezTo>
                    <a:cubicBezTo>
                      <a:pt x="256" y="176"/>
                      <a:pt x="256" y="175"/>
                      <a:pt x="256" y="174"/>
                    </a:cubicBezTo>
                    <a:cubicBezTo>
                      <a:pt x="257" y="171"/>
                      <a:pt x="257" y="171"/>
                      <a:pt x="257" y="171"/>
                    </a:cubicBezTo>
                    <a:cubicBezTo>
                      <a:pt x="257" y="168"/>
                      <a:pt x="257" y="168"/>
                      <a:pt x="257" y="168"/>
                    </a:cubicBezTo>
                    <a:cubicBezTo>
                      <a:pt x="257" y="168"/>
                      <a:pt x="257" y="168"/>
                      <a:pt x="257" y="168"/>
                    </a:cubicBezTo>
                    <a:cubicBezTo>
                      <a:pt x="257" y="168"/>
                      <a:pt x="257" y="168"/>
                      <a:pt x="257" y="168"/>
                    </a:cubicBezTo>
                    <a:cubicBezTo>
                      <a:pt x="257" y="168"/>
                      <a:pt x="257" y="168"/>
                      <a:pt x="257" y="168"/>
                    </a:cubicBezTo>
                    <a:cubicBezTo>
                      <a:pt x="257" y="168"/>
                      <a:pt x="257" y="168"/>
                      <a:pt x="257" y="168"/>
                    </a:cubicBezTo>
                    <a:cubicBezTo>
                      <a:pt x="257" y="168"/>
                      <a:pt x="257" y="168"/>
                      <a:pt x="257" y="168"/>
                    </a:cubicBezTo>
                    <a:cubicBezTo>
                      <a:pt x="257" y="168"/>
                      <a:pt x="257" y="168"/>
                      <a:pt x="257" y="168"/>
                    </a:cubicBezTo>
                    <a:cubicBezTo>
                      <a:pt x="257" y="168"/>
                      <a:pt x="257" y="168"/>
                      <a:pt x="257" y="168"/>
                    </a:cubicBezTo>
                    <a:cubicBezTo>
                      <a:pt x="257" y="167"/>
                      <a:pt x="257" y="167"/>
                      <a:pt x="257" y="167"/>
                    </a:cubicBezTo>
                    <a:cubicBezTo>
                      <a:pt x="257" y="167"/>
                      <a:pt x="257" y="167"/>
                      <a:pt x="257" y="167"/>
                    </a:cubicBezTo>
                    <a:cubicBezTo>
                      <a:pt x="257" y="166"/>
                      <a:pt x="257" y="166"/>
                      <a:pt x="257" y="166"/>
                    </a:cubicBezTo>
                    <a:cubicBezTo>
                      <a:pt x="257" y="165"/>
                      <a:pt x="257" y="165"/>
                      <a:pt x="257" y="165"/>
                    </a:cubicBezTo>
                    <a:cubicBezTo>
                      <a:pt x="257" y="164"/>
                      <a:pt x="257" y="163"/>
                      <a:pt x="257" y="162"/>
                    </a:cubicBezTo>
                    <a:cubicBezTo>
                      <a:pt x="257" y="161"/>
                      <a:pt x="257" y="161"/>
                      <a:pt x="257" y="161"/>
                    </a:cubicBezTo>
                    <a:cubicBezTo>
                      <a:pt x="257" y="161"/>
                      <a:pt x="257" y="161"/>
                      <a:pt x="257" y="161"/>
                    </a:cubicBezTo>
                    <a:cubicBezTo>
                      <a:pt x="257" y="161"/>
                      <a:pt x="257" y="161"/>
                      <a:pt x="257" y="161"/>
                    </a:cubicBezTo>
                    <a:cubicBezTo>
                      <a:pt x="257" y="161"/>
                      <a:pt x="257" y="161"/>
                      <a:pt x="257" y="161"/>
                    </a:cubicBezTo>
                    <a:cubicBezTo>
                      <a:pt x="257" y="161"/>
                      <a:pt x="257" y="161"/>
                      <a:pt x="257" y="161"/>
                    </a:cubicBezTo>
                    <a:cubicBezTo>
                      <a:pt x="257" y="161"/>
                      <a:pt x="257" y="161"/>
                      <a:pt x="257" y="161"/>
                    </a:cubicBezTo>
                    <a:cubicBezTo>
                      <a:pt x="257" y="161"/>
                      <a:pt x="257" y="161"/>
                      <a:pt x="257" y="161"/>
                    </a:cubicBezTo>
                    <a:cubicBezTo>
                      <a:pt x="257" y="161"/>
                      <a:pt x="257" y="161"/>
                      <a:pt x="257" y="160"/>
                    </a:cubicBezTo>
                    <a:cubicBezTo>
                      <a:pt x="257" y="160"/>
                      <a:pt x="257" y="160"/>
                      <a:pt x="257" y="160"/>
                    </a:cubicBezTo>
                    <a:cubicBezTo>
                      <a:pt x="256" y="158"/>
                      <a:pt x="256" y="158"/>
                      <a:pt x="256" y="158"/>
                    </a:cubicBezTo>
                    <a:cubicBezTo>
                      <a:pt x="256" y="157"/>
                      <a:pt x="256" y="157"/>
                      <a:pt x="256" y="157"/>
                    </a:cubicBezTo>
                    <a:cubicBezTo>
                      <a:pt x="256" y="157"/>
                      <a:pt x="256" y="157"/>
                      <a:pt x="256" y="157"/>
                    </a:cubicBezTo>
                    <a:cubicBezTo>
                      <a:pt x="256" y="157"/>
                      <a:pt x="256" y="157"/>
                      <a:pt x="256" y="157"/>
                    </a:cubicBezTo>
                    <a:cubicBezTo>
                      <a:pt x="256" y="157"/>
                      <a:pt x="256" y="157"/>
                      <a:pt x="256" y="157"/>
                    </a:cubicBezTo>
                    <a:cubicBezTo>
                      <a:pt x="256" y="157"/>
                      <a:pt x="256" y="157"/>
                      <a:pt x="256" y="157"/>
                    </a:cubicBezTo>
                    <a:cubicBezTo>
                      <a:pt x="256" y="157"/>
                      <a:pt x="256" y="156"/>
                      <a:pt x="256" y="156"/>
                    </a:cubicBezTo>
                    <a:cubicBezTo>
                      <a:pt x="256" y="156"/>
                      <a:pt x="256" y="156"/>
                      <a:pt x="256" y="156"/>
                    </a:cubicBezTo>
                    <a:cubicBezTo>
                      <a:pt x="256" y="156"/>
                      <a:pt x="256" y="156"/>
                      <a:pt x="256" y="156"/>
                    </a:cubicBezTo>
                    <a:cubicBezTo>
                      <a:pt x="255" y="153"/>
                      <a:pt x="255" y="153"/>
                      <a:pt x="255" y="153"/>
                    </a:cubicBezTo>
                    <a:cubicBezTo>
                      <a:pt x="255" y="152"/>
                      <a:pt x="255" y="152"/>
                      <a:pt x="255" y="152"/>
                    </a:cubicBezTo>
                    <a:cubicBezTo>
                      <a:pt x="255" y="152"/>
                      <a:pt x="255" y="152"/>
                      <a:pt x="255" y="152"/>
                    </a:cubicBezTo>
                    <a:cubicBezTo>
                      <a:pt x="254" y="152"/>
                      <a:pt x="254" y="152"/>
                      <a:pt x="254" y="152"/>
                    </a:cubicBezTo>
                    <a:cubicBezTo>
                      <a:pt x="254" y="152"/>
                      <a:pt x="254" y="152"/>
                      <a:pt x="254" y="152"/>
                    </a:cubicBezTo>
                    <a:cubicBezTo>
                      <a:pt x="254" y="151"/>
                      <a:pt x="254" y="151"/>
                      <a:pt x="254" y="151"/>
                    </a:cubicBezTo>
                    <a:cubicBezTo>
                      <a:pt x="254" y="151"/>
                      <a:pt x="254" y="151"/>
                      <a:pt x="254" y="151"/>
                    </a:cubicBezTo>
                    <a:cubicBezTo>
                      <a:pt x="254" y="150"/>
                      <a:pt x="254" y="150"/>
                      <a:pt x="254" y="150"/>
                    </a:cubicBezTo>
                    <a:cubicBezTo>
                      <a:pt x="253" y="149"/>
                      <a:pt x="253" y="149"/>
                      <a:pt x="253" y="149"/>
                    </a:cubicBezTo>
                    <a:cubicBezTo>
                      <a:pt x="253" y="148"/>
                      <a:pt x="253" y="148"/>
                      <a:pt x="253" y="148"/>
                    </a:cubicBezTo>
                    <a:cubicBezTo>
                      <a:pt x="253" y="148"/>
                      <a:pt x="253" y="148"/>
                      <a:pt x="253" y="148"/>
                    </a:cubicBezTo>
                    <a:cubicBezTo>
                      <a:pt x="253" y="147"/>
                      <a:pt x="253" y="147"/>
                      <a:pt x="253" y="147"/>
                    </a:cubicBezTo>
                    <a:cubicBezTo>
                      <a:pt x="252" y="147"/>
                      <a:pt x="252" y="147"/>
                      <a:pt x="252" y="147"/>
                    </a:cubicBezTo>
                    <a:cubicBezTo>
                      <a:pt x="252" y="147"/>
                      <a:pt x="252" y="147"/>
                      <a:pt x="252" y="147"/>
                    </a:cubicBezTo>
                    <a:cubicBezTo>
                      <a:pt x="252" y="147"/>
                      <a:pt x="252" y="147"/>
                      <a:pt x="252" y="147"/>
                    </a:cubicBezTo>
                    <a:cubicBezTo>
                      <a:pt x="251" y="144"/>
                      <a:pt x="251" y="144"/>
                      <a:pt x="251" y="144"/>
                    </a:cubicBezTo>
                    <a:cubicBezTo>
                      <a:pt x="251" y="143"/>
                      <a:pt x="251" y="143"/>
                      <a:pt x="251" y="143"/>
                    </a:cubicBezTo>
                    <a:cubicBezTo>
                      <a:pt x="250" y="143"/>
                      <a:pt x="250" y="143"/>
                      <a:pt x="250" y="143"/>
                    </a:cubicBezTo>
                    <a:cubicBezTo>
                      <a:pt x="250" y="143"/>
                      <a:pt x="250" y="143"/>
                      <a:pt x="250" y="143"/>
                    </a:cubicBezTo>
                    <a:cubicBezTo>
                      <a:pt x="251" y="143"/>
                      <a:pt x="251" y="144"/>
                      <a:pt x="251" y="144"/>
                    </a:cubicBezTo>
                    <a:cubicBezTo>
                      <a:pt x="251" y="144"/>
                      <a:pt x="250" y="143"/>
                      <a:pt x="250" y="143"/>
                    </a:cubicBezTo>
                    <a:cubicBezTo>
                      <a:pt x="250" y="143"/>
                      <a:pt x="250" y="143"/>
                      <a:pt x="250" y="143"/>
                    </a:cubicBezTo>
                    <a:cubicBezTo>
                      <a:pt x="250" y="143"/>
                      <a:pt x="250" y="143"/>
                      <a:pt x="250" y="143"/>
                    </a:cubicBezTo>
                    <a:cubicBezTo>
                      <a:pt x="250" y="142"/>
                      <a:pt x="250" y="142"/>
                      <a:pt x="250" y="142"/>
                    </a:cubicBezTo>
                    <a:cubicBezTo>
                      <a:pt x="249" y="141"/>
                      <a:pt x="249" y="141"/>
                      <a:pt x="249" y="141"/>
                    </a:cubicBezTo>
                    <a:cubicBezTo>
                      <a:pt x="248" y="140"/>
                      <a:pt x="248" y="140"/>
                      <a:pt x="248" y="140"/>
                    </a:cubicBezTo>
                    <a:cubicBezTo>
                      <a:pt x="248" y="139"/>
                      <a:pt x="248" y="139"/>
                      <a:pt x="248" y="139"/>
                    </a:cubicBezTo>
                    <a:cubicBezTo>
                      <a:pt x="247" y="139"/>
                      <a:pt x="247" y="139"/>
                      <a:pt x="247" y="139"/>
                    </a:cubicBezTo>
                    <a:cubicBezTo>
                      <a:pt x="247" y="138"/>
                      <a:pt x="247" y="138"/>
                      <a:pt x="247" y="138"/>
                    </a:cubicBezTo>
                    <a:cubicBezTo>
                      <a:pt x="246" y="138"/>
                      <a:pt x="245" y="137"/>
                      <a:pt x="245" y="136"/>
                    </a:cubicBezTo>
                    <a:cubicBezTo>
                      <a:pt x="244" y="136"/>
                      <a:pt x="244" y="136"/>
                      <a:pt x="244" y="136"/>
                    </a:cubicBezTo>
                    <a:cubicBezTo>
                      <a:pt x="244" y="136"/>
                      <a:pt x="244" y="136"/>
                      <a:pt x="244" y="136"/>
                    </a:cubicBezTo>
                    <a:cubicBezTo>
                      <a:pt x="244" y="135"/>
                      <a:pt x="244" y="135"/>
                      <a:pt x="244" y="135"/>
                    </a:cubicBezTo>
                    <a:cubicBezTo>
                      <a:pt x="244" y="135"/>
                      <a:pt x="244" y="135"/>
                      <a:pt x="244" y="135"/>
                    </a:cubicBezTo>
                    <a:cubicBezTo>
                      <a:pt x="244" y="135"/>
                      <a:pt x="244" y="135"/>
                      <a:pt x="244" y="135"/>
                    </a:cubicBezTo>
                    <a:cubicBezTo>
                      <a:pt x="243" y="135"/>
                      <a:pt x="243" y="135"/>
                      <a:pt x="243" y="135"/>
                    </a:cubicBezTo>
                    <a:cubicBezTo>
                      <a:pt x="242" y="134"/>
                      <a:pt x="242" y="134"/>
                      <a:pt x="242" y="134"/>
                    </a:cubicBezTo>
                    <a:cubicBezTo>
                      <a:pt x="240" y="132"/>
                      <a:pt x="240" y="132"/>
                      <a:pt x="240" y="132"/>
                    </a:cubicBezTo>
                    <a:cubicBezTo>
                      <a:pt x="239" y="131"/>
                      <a:pt x="239" y="131"/>
                      <a:pt x="239" y="131"/>
                    </a:cubicBezTo>
                    <a:moveTo>
                      <a:pt x="279" y="87"/>
                    </a:moveTo>
                    <a:cubicBezTo>
                      <a:pt x="278" y="87"/>
                      <a:pt x="277" y="87"/>
                      <a:pt x="275" y="87"/>
                    </a:cubicBezTo>
                    <a:cubicBezTo>
                      <a:pt x="275" y="88"/>
                      <a:pt x="275" y="88"/>
                      <a:pt x="276" y="88"/>
                    </a:cubicBezTo>
                    <a:cubicBezTo>
                      <a:pt x="277" y="91"/>
                      <a:pt x="277" y="91"/>
                      <a:pt x="277" y="91"/>
                    </a:cubicBezTo>
                    <a:cubicBezTo>
                      <a:pt x="280" y="95"/>
                      <a:pt x="280" y="95"/>
                      <a:pt x="280" y="95"/>
                    </a:cubicBezTo>
                    <a:cubicBezTo>
                      <a:pt x="280" y="95"/>
                      <a:pt x="280" y="95"/>
                      <a:pt x="280" y="95"/>
                    </a:cubicBezTo>
                    <a:cubicBezTo>
                      <a:pt x="280" y="95"/>
                      <a:pt x="280" y="95"/>
                      <a:pt x="280" y="95"/>
                    </a:cubicBezTo>
                    <a:cubicBezTo>
                      <a:pt x="289" y="108"/>
                      <a:pt x="289" y="108"/>
                      <a:pt x="289" y="108"/>
                    </a:cubicBezTo>
                    <a:cubicBezTo>
                      <a:pt x="292" y="111"/>
                      <a:pt x="292" y="111"/>
                      <a:pt x="292" y="111"/>
                    </a:cubicBezTo>
                    <a:cubicBezTo>
                      <a:pt x="294" y="115"/>
                      <a:pt x="294" y="115"/>
                      <a:pt x="294" y="115"/>
                    </a:cubicBezTo>
                    <a:cubicBezTo>
                      <a:pt x="296" y="118"/>
                      <a:pt x="296" y="118"/>
                      <a:pt x="296" y="118"/>
                    </a:cubicBezTo>
                    <a:cubicBezTo>
                      <a:pt x="297" y="119"/>
                      <a:pt x="297" y="121"/>
                      <a:pt x="298" y="122"/>
                    </a:cubicBezTo>
                    <a:cubicBezTo>
                      <a:pt x="300" y="125"/>
                      <a:pt x="300" y="125"/>
                      <a:pt x="300" y="125"/>
                    </a:cubicBezTo>
                    <a:cubicBezTo>
                      <a:pt x="300" y="126"/>
                      <a:pt x="300" y="126"/>
                      <a:pt x="300" y="126"/>
                    </a:cubicBezTo>
                    <a:cubicBezTo>
                      <a:pt x="300" y="124"/>
                      <a:pt x="300" y="123"/>
                      <a:pt x="300" y="121"/>
                    </a:cubicBezTo>
                    <a:cubicBezTo>
                      <a:pt x="300" y="106"/>
                      <a:pt x="296" y="87"/>
                      <a:pt x="279" y="87"/>
                    </a:cubicBezTo>
                    <a:moveTo>
                      <a:pt x="181" y="58"/>
                    </a:moveTo>
                    <a:cubicBezTo>
                      <a:pt x="176" y="61"/>
                      <a:pt x="170" y="64"/>
                      <a:pt x="164" y="67"/>
                    </a:cubicBezTo>
                    <a:cubicBezTo>
                      <a:pt x="167" y="72"/>
                      <a:pt x="167" y="72"/>
                      <a:pt x="167" y="72"/>
                    </a:cubicBezTo>
                    <a:cubicBezTo>
                      <a:pt x="175" y="85"/>
                      <a:pt x="175" y="85"/>
                      <a:pt x="175" y="85"/>
                    </a:cubicBezTo>
                    <a:cubicBezTo>
                      <a:pt x="179" y="91"/>
                      <a:pt x="179" y="91"/>
                      <a:pt x="179" y="91"/>
                    </a:cubicBezTo>
                    <a:cubicBezTo>
                      <a:pt x="179" y="91"/>
                      <a:pt x="179" y="91"/>
                      <a:pt x="179" y="91"/>
                    </a:cubicBezTo>
                    <a:cubicBezTo>
                      <a:pt x="179" y="91"/>
                      <a:pt x="179" y="91"/>
                      <a:pt x="179" y="91"/>
                    </a:cubicBezTo>
                    <a:cubicBezTo>
                      <a:pt x="179" y="91"/>
                      <a:pt x="179" y="91"/>
                      <a:pt x="179" y="91"/>
                    </a:cubicBezTo>
                    <a:cubicBezTo>
                      <a:pt x="179" y="92"/>
                      <a:pt x="179" y="92"/>
                      <a:pt x="179" y="92"/>
                    </a:cubicBezTo>
                    <a:cubicBezTo>
                      <a:pt x="180" y="92"/>
                      <a:pt x="180" y="92"/>
                      <a:pt x="180" y="92"/>
                    </a:cubicBezTo>
                    <a:cubicBezTo>
                      <a:pt x="181" y="94"/>
                      <a:pt x="181" y="94"/>
                      <a:pt x="181" y="94"/>
                    </a:cubicBezTo>
                    <a:cubicBezTo>
                      <a:pt x="182" y="97"/>
                      <a:pt x="182" y="97"/>
                      <a:pt x="182" y="97"/>
                    </a:cubicBezTo>
                    <a:cubicBezTo>
                      <a:pt x="184" y="101"/>
                      <a:pt x="184" y="101"/>
                      <a:pt x="184" y="101"/>
                    </a:cubicBezTo>
                    <a:cubicBezTo>
                      <a:pt x="184" y="101"/>
                      <a:pt x="184" y="101"/>
                      <a:pt x="184" y="101"/>
                    </a:cubicBezTo>
                    <a:cubicBezTo>
                      <a:pt x="184" y="101"/>
                      <a:pt x="184" y="101"/>
                      <a:pt x="184" y="101"/>
                    </a:cubicBezTo>
                    <a:cubicBezTo>
                      <a:pt x="184" y="101"/>
                      <a:pt x="184" y="101"/>
                      <a:pt x="184" y="101"/>
                    </a:cubicBezTo>
                    <a:cubicBezTo>
                      <a:pt x="185" y="101"/>
                      <a:pt x="185" y="101"/>
                      <a:pt x="185" y="101"/>
                    </a:cubicBezTo>
                    <a:cubicBezTo>
                      <a:pt x="185" y="102"/>
                      <a:pt x="185" y="102"/>
                      <a:pt x="185" y="102"/>
                    </a:cubicBezTo>
                    <a:cubicBezTo>
                      <a:pt x="186" y="104"/>
                      <a:pt x="186" y="104"/>
                      <a:pt x="186" y="104"/>
                    </a:cubicBezTo>
                    <a:cubicBezTo>
                      <a:pt x="189" y="111"/>
                      <a:pt x="189" y="111"/>
                      <a:pt x="189" y="111"/>
                    </a:cubicBezTo>
                    <a:cubicBezTo>
                      <a:pt x="189" y="112"/>
                      <a:pt x="189" y="112"/>
                      <a:pt x="189" y="112"/>
                    </a:cubicBezTo>
                    <a:cubicBezTo>
                      <a:pt x="189" y="112"/>
                      <a:pt x="189" y="112"/>
                      <a:pt x="189" y="112"/>
                    </a:cubicBezTo>
                    <a:cubicBezTo>
                      <a:pt x="190" y="112"/>
                      <a:pt x="190" y="112"/>
                      <a:pt x="190" y="112"/>
                    </a:cubicBezTo>
                    <a:cubicBezTo>
                      <a:pt x="190" y="114"/>
                      <a:pt x="190" y="114"/>
                      <a:pt x="190" y="114"/>
                    </a:cubicBezTo>
                    <a:cubicBezTo>
                      <a:pt x="192" y="117"/>
                      <a:pt x="192" y="117"/>
                      <a:pt x="192" y="117"/>
                    </a:cubicBezTo>
                    <a:cubicBezTo>
                      <a:pt x="193" y="120"/>
                      <a:pt x="194" y="122"/>
                      <a:pt x="194" y="124"/>
                    </a:cubicBezTo>
                    <a:cubicBezTo>
                      <a:pt x="197" y="131"/>
                      <a:pt x="197" y="131"/>
                      <a:pt x="197" y="131"/>
                    </a:cubicBezTo>
                    <a:cubicBezTo>
                      <a:pt x="198" y="132"/>
                      <a:pt x="198" y="132"/>
                      <a:pt x="198" y="132"/>
                    </a:cubicBezTo>
                    <a:cubicBezTo>
                      <a:pt x="198" y="132"/>
                      <a:pt x="198" y="132"/>
                      <a:pt x="198" y="132"/>
                    </a:cubicBezTo>
                    <a:cubicBezTo>
                      <a:pt x="198" y="133"/>
                      <a:pt x="198" y="133"/>
                      <a:pt x="198" y="133"/>
                    </a:cubicBezTo>
                    <a:cubicBezTo>
                      <a:pt x="198" y="135"/>
                      <a:pt x="198" y="135"/>
                      <a:pt x="198" y="135"/>
                    </a:cubicBezTo>
                    <a:cubicBezTo>
                      <a:pt x="199" y="138"/>
                      <a:pt x="199" y="138"/>
                      <a:pt x="199" y="138"/>
                    </a:cubicBezTo>
                    <a:cubicBezTo>
                      <a:pt x="200" y="141"/>
                      <a:pt x="200" y="141"/>
                      <a:pt x="200" y="141"/>
                    </a:cubicBezTo>
                    <a:cubicBezTo>
                      <a:pt x="203" y="146"/>
                      <a:pt x="205" y="152"/>
                      <a:pt x="207" y="158"/>
                    </a:cubicBezTo>
                    <a:cubicBezTo>
                      <a:pt x="207" y="159"/>
                      <a:pt x="208" y="160"/>
                      <a:pt x="208" y="161"/>
                    </a:cubicBezTo>
                    <a:cubicBezTo>
                      <a:pt x="213" y="156"/>
                      <a:pt x="218" y="151"/>
                      <a:pt x="223" y="146"/>
                    </a:cubicBezTo>
                    <a:cubicBezTo>
                      <a:pt x="222" y="144"/>
                      <a:pt x="222" y="144"/>
                      <a:pt x="222" y="144"/>
                    </a:cubicBezTo>
                    <a:cubicBezTo>
                      <a:pt x="222" y="143"/>
                      <a:pt x="222" y="143"/>
                      <a:pt x="222" y="143"/>
                    </a:cubicBezTo>
                    <a:cubicBezTo>
                      <a:pt x="224" y="144"/>
                      <a:pt x="224" y="144"/>
                      <a:pt x="224" y="144"/>
                    </a:cubicBezTo>
                    <a:cubicBezTo>
                      <a:pt x="228" y="139"/>
                      <a:pt x="232" y="134"/>
                      <a:pt x="236" y="129"/>
                    </a:cubicBezTo>
                    <a:cubicBezTo>
                      <a:pt x="236" y="129"/>
                      <a:pt x="236" y="129"/>
                      <a:pt x="235" y="129"/>
                    </a:cubicBezTo>
                    <a:cubicBezTo>
                      <a:pt x="231" y="126"/>
                      <a:pt x="231" y="126"/>
                      <a:pt x="231" y="126"/>
                    </a:cubicBezTo>
                    <a:cubicBezTo>
                      <a:pt x="229" y="125"/>
                      <a:pt x="227" y="124"/>
                      <a:pt x="226" y="123"/>
                    </a:cubicBezTo>
                    <a:cubicBezTo>
                      <a:pt x="221" y="120"/>
                      <a:pt x="221" y="120"/>
                      <a:pt x="221" y="120"/>
                    </a:cubicBezTo>
                    <a:cubicBezTo>
                      <a:pt x="218" y="119"/>
                      <a:pt x="218" y="119"/>
                      <a:pt x="218" y="119"/>
                    </a:cubicBezTo>
                    <a:cubicBezTo>
                      <a:pt x="218" y="119"/>
                      <a:pt x="218" y="119"/>
                      <a:pt x="218" y="119"/>
                    </a:cubicBezTo>
                    <a:cubicBezTo>
                      <a:pt x="218" y="119"/>
                      <a:pt x="218" y="119"/>
                      <a:pt x="218" y="119"/>
                    </a:cubicBezTo>
                    <a:cubicBezTo>
                      <a:pt x="218" y="119"/>
                      <a:pt x="218" y="119"/>
                      <a:pt x="218" y="119"/>
                    </a:cubicBezTo>
                    <a:cubicBezTo>
                      <a:pt x="218" y="119"/>
                      <a:pt x="218" y="119"/>
                      <a:pt x="218" y="119"/>
                    </a:cubicBezTo>
                    <a:cubicBezTo>
                      <a:pt x="218" y="119"/>
                      <a:pt x="218" y="119"/>
                      <a:pt x="218" y="119"/>
                    </a:cubicBezTo>
                    <a:cubicBezTo>
                      <a:pt x="217" y="119"/>
                      <a:pt x="217" y="119"/>
                      <a:pt x="217" y="119"/>
                    </a:cubicBezTo>
                    <a:cubicBezTo>
                      <a:pt x="216" y="118"/>
                      <a:pt x="216" y="118"/>
                      <a:pt x="216" y="118"/>
                    </a:cubicBezTo>
                    <a:cubicBezTo>
                      <a:pt x="216" y="118"/>
                      <a:pt x="216" y="118"/>
                      <a:pt x="216" y="118"/>
                    </a:cubicBezTo>
                    <a:cubicBezTo>
                      <a:pt x="216" y="117"/>
                      <a:pt x="216" y="117"/>
                      <a:pt x="216" y="117"/>
                    </a:cubicBezTo>
                    <a:cubicBezTo>
                      <a:pt x="216" y="117"/>
                      <a:pt x="216" y="117"/>
                      <a:pt x="216" y="117"/>
                    </a:cubicBezTo>
                    <a:cubicBezTo>
                      <a:pt x="216" y="118"/>
                      <a:pt x="216" y="118"/>
                      <a:pt x="216" y="118"/>
                    </a:cubicBezTo>
                    <a:cubicBezTo>
                      <a:pt x="215" y="117"/>
                      <a:pt x="215" y="117"/>
                      <a:pt x="215" y="117"/>
                    </a:cubicBezTo>
                    <a:cubicBezTo>
                      <a:pt x="214" y="117"/>
                      <a:pt x="214" y="117"/>
                      <a:pt x="214" y="117"/>
                    </a:cubicBezTo>
                    <a:cubicBezTo>
                      <a:pt x="214" y="115"/>
                      <a:pt x="214" y="115"/>
                      <a:pt x="214" y="115"/>
                    </a:cubicBezTo>
                    <a:cubicBezTo>
                      <a:pt x="214" y="114"/>
                      <a:pt x="213" y="113"/>
                      <a:pt x="212" y="111"/>
                    </a:cubicBezTo>
                    <a:cubicBezTo>
                      <a:pt x="209" y="104"/>
                      <a:pt x="209" y="104"/>
                      <a:pt x="209" y="104"/>
                    </a:cubicBezTo>
                    <a:cubicBezTo>
                      <a:pt x="209" y="103"/>
                      <a:pt x="209" y="103"/>
                      <a:pt x="209" y="103"/>
                    </a:cubicBezTo>
                    <a:cubicBezTo>
                      <a:pt x="209" y="103"/>
                      <a:pt x="209" y="103"/>
                      <a:pt x="209" y="103"/>
                    </a:cubicBezTo>
                    <a:cubicBezTo>
                      <a:pt x="209" y="102"/>
                      <a:pt x="209" y="102"/>
                      <a:pt x="209" y="102"/>
                    </a:cubicBezTo>
                    <a:cubicBezTo>
                      <a:pt x="208" y="101"/>
                      <a:pt x="208" y="101"/>
                      <a:pt x="208" y="101"/>
                    </a:cubicBezTo>
                    <a:cubicBezTo>
                      <a:pt x="207" y="100"/>
                      <a:pt x="207" y="100"/>
                      <a:pt x="207" y="100"/>
                    </a:cubicBezTo>
                    <a:cubicBezTo>
                      <a:pt x="206" y="96"/>
                      <a:pt x="206" y="96"/>
                      <a:pt x="206" y="96"/>
                    </a:cubicBezTo>
                    <a:cubicBezTo>
                      <a:pt x="204" y="92"/>
                      <a:pt x="204" y="92"/>
                      <a:pt x="204" y="92"/>
                    </a:cubicBezTo>
                    <a:cubicBezTo>
                      <a:pt x="204" y="92"/>
                      <a:pt x="204" y="92"/>
                      <a:pt x="204" y="92"/>
                    </a:cubicBezTo>
                    <a:cubicBezTo>
                      <a:pt x="203" y="91"/>
                      <a:pt x="203" y="91"/>
                      <a:pt x="203" y="91"/>
                    </a:cubicBezTo>
                    <a:cubicBezTo>
                      <a:pt x="203" y="90"/>
                      <a:pt x="203" y="90"/>
                      <a:pt x="203" y="90"/>
                    </a:cubicBezTo>
                    <a:cubicBezTo>
                      <a:pt x="202" y="88"/>
                      <a:pt x="202" y="88"/>
                      <a:pt x="202" y="88"/>
                    </a:cubicBezTo>
                    <a:cubicBezTo>
                      <a:pt x="201" y="87"/>
                      <a:pt x="201" y="87"/>
                      <a:pt x="201" y="87"/>
                    </a:cubicBezTo>
                    <a:cubicBezTo>
                      <a:pt x="200" y="85"/>
                      <a:pt x="200" y="85"/>
                      <a:pt x="200" y="85"/>
                    </a:cubicBezTo>
                    <a:cubicBezTo>
                      <a:pt x="199" y="83"/>
                      <a:pt x="199" y="82"/>
                      <a:pt x="198" y="81"/>
                    </a:cubicBezTo>
                    <a:cubicBezTo>
                      <a:pt x="197" y="80"/>
                      <a:pt x="197" y="80"/>
                      <a:pt x="197" y="80"/>
                    </a:cubicBezTo>
                    <a:cubicBezTo>
                      <a:pt x="196" y="79"/>
                      <a:pt x="196" y="79"/>
                      <a:pt x="196" y="79"/>
                    </a:cubicBezTo>
                    <a:cubicBezTo>
                      <a:pt x="195" y="77"/>
                      <a:pt x="195" y="77"/>
                      <a:pt x="195" y="77"/>
                    </a:cubicBezTo>
                    <a:cubicBezTo>
                      <a:pt x="193" y="74"/>
                      <a:pt x="193" y="74"/>
                      <a:pt x="193" y="74"/>
                    </a:cubicBezTo>
                    <a:cubicBezTo>
                      <a:pt x="183" y="61"/>
                      <a:pt x="183" y="61"/>
                      <a:pt x="183" y="61"/>
                    </a:cubicBezTo>
                    <a:cubicBezTo>
                      <a:pt x="183" y="60"/>
                      <a:pt x="182" y="59"/>
                      <a:pt x="181" y="58"/>
                    </a:cubicBezTo>
                    <a:moveTo>
                      <a:pt x="39" y="126"/>
                    </a:moveTo>
                    <a:cubicBezTo>
                      <a:pt x="38" y="126"/>
                      <a:pt x="38" y="126"/>
                      <a:pt x="38" y="126"/>
                    </a:cubicBezTo>
                    <a:cubicBezTo>
                      <a:pt x="38" y="126"/>
                      <a:pt x="38" y="126"/>
                      <a:pt x="38" y="126"/>
                    </a:cubicBezTo>
                    <a:cubicBezTo>
                      <a:pt x="38" y="126"/>
                      <a:pt x="38" y="126"/>
                      <a:pt x="38" y="126"/>
                    </a:cubicBezTo>
                    <a:cubicBezTo>
                      <a:pt x="39" y="126"/>
                      <a:pt x="39" y="126"/>
                      <a:pt x="39" y="126"/>
                    </a:cubicBezTo>
                    <a:moveTo>
                      <a:pt x="40" y="123"/>
                    </a:moveTo>
                    <a:cubicBezTo>
                      <a:pt x="40" y="123"/>
                      <a:pt x="40" y="123"/>
                      <a:pt x="40" y="123"/>
                    </a:cubicBezTo>
                    <a:cubicBezTo>
                      <a:pt x="40" y="123"/>
                      <a:pt x="40" y="123"/>
                      <a:pt x="40" y="123"/>
                    </a:cubicBezTo>
                    <a:moveTo>
                      <a:pt x="39" y="122"/>
                    </a:moveTo>
                    <a:cubicBezTo>
                      <a:pt x="39" y="122"/>
                      <a:pt x="39" y="122"/>
                      <a:pt x="39" y="122"/>
                    </a:cubicBezTo>
                    <a:cubicBezTo>
                      <a:pt x="39" y="122"/>
                      <a:pt x="39" y="122"/>
                      <a:pt x="39" y="122"/>
                    </a:cubicBezTo>
                    <a:moveTo>
                      <a:pt x="66" y="55"/>
                    </a:moveTo>
                    <a:cubicBezTo>
                      <a:pt x="66" y="55"/>
                      <a:pt x="66" y="55"/>
                      <a:pt x="66" y="55"/>
                    </a:cubicBezTo>
                    <a:cubicBezTo>
                      <a:pt x="58" y="59"/>
                      <a:pt x="58" y="59"/>
                      <a:pt x="58" y="59"/>
                    </a:cubicBezTo>
                    <a:cubicBezTo>
                      <a:pt x="56" y="60"/>
                      <a:pt x="56" y="60"/>
                      <a:pt x="56" y="60"/>
                    </a:cubicBezTo>
                    <a:cubicBezTo>
                      <a:pt x="54" y="61"/>
                      <a:pt x="54" y="61"/>
                      <a:pt x="54" y="61"/>
                    </a:cubicBezTo>
                    <a:cubicBezTo>
                      <a:pt x="50" y="63"/>
                      <a:pt x="50" y="63"/>
                      <a:pt x="50" y="63"/>
                    </a:cubicBezTo>
                    <a:cubicBezTo>
                      <a:pt x="43" y="66"/>
                      <a:pt x="43" y="66"/>
                      <a:pt x="43" y="66"/>
                    </a:cubicBezTo>
                    <a:cubicBezTo>
                      <a:pt x="35" y="70"/>
                      <a:pt x="35" y="70"/>
                      <a:pt x="35" y="70"/>
                    </a:cubicBezTo>
                    <a:cubicBezTo>
                      <a:pt x="33" y="71"/>
                      <a:pt x="33" y="71"/>
                      <a:pt x="33" y="71"/>
                    </a:cubicBezTo>
                    <a:cubicBezTo>
                      <a:pt x="31" y="72"/>
                      <a:pt x="31" y="72"/>
                      <a:pt x="31" y="72"/>
                    </a:cubicBezTo>
                    <a:cubicBezTo>
                      <a:pt x="29" y="73"/>
                      <a:pt x="29" y="73"/>
                      <a:pt x="29" y="73"/>
                    </a:cubicBezTo>
                    <a:cubicBezTo>
                      <a:pt x="28" y="74"/>
                      <a:pt x="28" y="74"/>
                      <a:pt x="28" y="74"/>
                    </a:cubicBezTo>
                    <a:cubicBezTo>
                      <a:pt x="22" y="83"/>
                      <a:pt x="22" y="83"/>
                      <a:pt x="22" y="83"/>
                    </a:cubicBezTo>
                    <a:cubicBezTo>
                      <a:pt x="15" y="93"/>
                      <a:pt x="15" y="93"/>
                      <a:pt x="15" y="93"/>
                    </a:cubicBezTo>
                    <a:cubicBezTo>
                      <a:pt x="12" y="98"/>
                      <a:pt x="12" y="98"/>
                      <a:pt x="12" y="98"/>
                    </a:cubicBezTo>
                    <a:cubicBezTo>
                      <a:pt x="9" y="103"/>
                      <a:pt x="9" y="103"/>
                      <a:pt x="9" y="103"/>
                    </a:cubicBezTo>
                    <a:cubicBezTo>
                      <a:pt x="9" y="103"/>
                      <a:pt x="9" y="103"/>
                      <a:pt x="9" y="103"/>
                    </a:cubicBezTo>
                    <a:cubicBezTo>
                      <a:pt x="9" y="103"/>
                      <a:pt x="9" y="103"/>
                      <a:pt x="9" y="103"/>
                    </a:cubicBezTo>
                    <a:cubicBezTo>
                      <a:pt x="5" y="111"/>
                      <a:pt x="5" y="111"/>
                      <a:pt x="5" y="111"/>
                    </a:cubicBezTo>
                    <a:cubicBezTo>
                      <a:pt x="5" y="111"/>
                      <a:pt x="5" y="112"/>
                      <a:pt x="5" y="112"/>
                    </a:cubicBezTo>
                    <a:cubicBezTo>
                      <a:pt x="4" y="113"/>
                      <a:pt x="4" y="113"/>
                      <a:pt x="4" y="113"/>
                    </a:cubicBezTo>
                    <a:cubicBezTo>
                      <a:pt x="4" y="114"/>
                      <a:pt x="4" y="114"/>
                      <a:pt x="4" y="114"/>
                    </a:cubicBezTo>
                    <a:cubicBezTo>
                      <a:pt x="4" y="115"/>
                      <a:pt x="4" y="115"/>
                      <a:pt x="4" y="115"/>
                    </a:cubicBezTo>
                    <a:cubicBezTo>
                      <a:pt x="2" y="119"/>
                      <a:pt x="2" y="119"/>
                      <a:pt x="2" y="119"/>
                    </a:cubicBezTo>
                    <a:cubicBezTo>
                      <a:pt x="2" y="119"/>
                      <a:pt x="2" y="119"/>
                      <a:pt x="2" y="119"/>
                    </a:cubicBezTo>
                    <a:cubicBezTo>
                      <a:pt x="2" y="119"/>
                      <a:pt x="2" y="119"/>
                      <a:pt x="2" y="119"/>
                    </a:cubicBezTo>
                    <a:cubicBezTo>
                      <a:pt x="1" y="124"/>
                      <a:pt x="1" y="124"/>
                      <a:pt x="1" y="124"/>
                    </a:cubicBezTo>
                    <a:cubicBezTo>
                      <a:pt x="1" y="127"/>
                      <a:pt x="1" y="127"/>
                      <a:pt x="1" y="127"/>
                    </a:cubicBezTo>
                    <a:cubicBezTo>
                      <a:pt x="1" y="127"/>
                      <a:pt x="1" y="127"/>
                      <a:pt x="1" y="127"/>
                    </a:cubicBezTo>
                    <a:cubicBezTo>
                      <a:pt x="1" y="128"/>
                      <a:pt x="1" y="128"/>
                      <a:pt x="1" y="128"/>
                    </a:cubicBezTo>
                    <a:cubicBezTo>
                      <a:pt x="1" y="128"/>
                      <a:pt x="1" y="128"/>
                      <a:pt x="1" y="128"/>
                    </a:cubicBezTo>
                    <a:cubicBezTo>
                      <a:pt x="0" y="130"/>
                      <a:pt x="0" y="130"/>
                      <a:pt x="0" y="130"/>
                    </a:cubicBezTo>
                    <a:cubicBezTo>
                      <a:pt x="0" y="132"/>
                      <a:pt x="0" y="132"/>
                      <a:pt x="0" y="132"/>
                    </a:cubicBezTo>
                    <a:cubicBezTo>
                      <a:pt x="0" y="133"/>
                      <a:pt x="0" y="134"/>
                      <a:pt x="0" y="135"/>
                    </a:cubicBezTo>
                    <a:cubicBezTo>
                      <a:pt x="0" y="135"/>
                      <a:pt x="0" y="135"/>
                      <a:pt x="0" y="135"/>
                    </a:cubicBezTo>
                    <a:cubicBezTo>
                      <a:pt x="0" y="136"/>
                      <a:pt x="0" y="136"/>
                      <a:pt x="0" y="136"/>
                    </a:cubicBezTo>
                    <a:cubicBezTo>
                      <a:pt x="0" y="136"/>
                      <a:pt x="0" y="136"/>
                      <a:pt x="0" y="136"/>
                    </a:cubicBezTo>
                    <a:cubicBezTo>
                      <a:pt x="1" y="138"/>
                      <a:pt x="1" y="138"/>
                      <a:pt x="1" y="138"/>
                    </a:cubicBezTo>
                    <a:cubicBezTo>
                      <a:pt x="1" y="140"/>
                      <a:pt x="1" y="140"/>
                      <a:pt x="1" y="140"/>
                    </a:cubicBezTo>
                    <a:cubicBezTo>
                      <a:pt x="1" y="140"/>
                      <a:pt x="1" y="140"/>
                      <a:pt x="1" y="140"/>
                    </a:cubicBezTo>
                    <a:cubicBezTo>
                      <a:pt x="1" y="140"/>
                      <a:pt x="1" y="140"/>
                      <a:pt x="1" y="140"/>
                    </a:cubicBezTo>
                    <a:cubicBezTo>
                      <a:pt x="2" y="145"/>
                      <a:pt x="2" y="145"/>
                      <a:pt x="2" y="145"/>
                    </a:cubicBezTo>
                    <a:cubicBezTo>
                      <a:pt x="2" y="146"/>
                      <a:pt x="3" y="148"/>
                      <a:pt x="3" y="149"/>
                    </a:cubicBezTo>
                    <a:cubicBezTo>
                      <a:pt x="3" y="149"/>
                      <a:pt x="3" y="149"/>
                      <a:pt x="3" y="149"/>
                    </a:cubicBezTo>
                    <a:cubicBezTo>
                      <a:pt x="3" y="149"/>
                      <a:pt x="3" y="149"/>
                      <a:pt x="3" y="149"/>
                    </a:cubicBezTo>
                    <a:cubicBezTo>
                      <a:pt x="3" y="149"/>
                      <a:pt x="3" y="149"/>
                      <a:pt x="3" y="149"/>
                    </a:cubicBezTo>
                    <a:cubicBezTo>
                      <a:pt x="5" y="153"/>
                      <a:pt x="5" y="153"/>
                      <a:pt x="5" y="153"/>
                    </a:cubicBezTo>
                    <a:cubicBezTo>
                      <a:pt x="5" y="154"/>
                      <a:pt x="6" y="155"/>
                      <a:pt x="7" y="156"/>
                    </a:cubicBezTo>
                    <a:cubicBezTo>
                      <a:pt x="7" y="156"/>
                      <a:pt x="7" y="156"/>
                      <a:pt x="7" y="156"/>
                    </a:cubicBezTo>
                    <a:cubicBezTo>
                      <a:pt x="7" y="156"/>
                      <a:pt x="7" y="156"/>
                      <a:pt x="7" y="156"/>
                    </a:cubicBezTo>
                    <a:cubicBezTo>
                      <a:pt x="8" y="157"/>
                      <a:pt x="8" y="159"/>
                      <a:pt x="9" y="160"/>
                    </a:cubicBezTo>
                    <a:cubicBezTo>
                      <a:pt x="10" y="161"/>
                      <a:pt x="10" y="161"/>
                      <a:pt x="11" y="162"/>
                    </a:cubicBezTo>
                    <a:cubicBezTo>
                      <a:pt x="12" y="164"/>
                      <a:pt x="12" y="164"/>
                      <a:pt x="12" y="164"/>
                    </a:cubicBezTo>
                    <a:cubicBezTo>
                      <a:pt x="14" y="165"/>
                      <a:pt x="14" y="165"/>
                      <a:pt x="14" y="165"/>
                    </a:cubicBezTo>
                    <a:cubicBezTo>
                      <a:pt x="16" y="167"/>
                      <a:pt x="16" y="167"/>
                      <a:pt x="16" y="167"/>
                    </a:cubicBezTo>
                    <a:cubicBezTo>
                      <a:pt x="17" y="168"/>
                      <a:pt x="17" y="168"/>
                      <a:pt x="17" y="168"/>
                    </a:cubicBezTo>
                    <a:cubicBezTo>
                      <a:pt x="17" y="168"/>
                      <a:pt x="17" y="168"/>
                      <a:pt x="17" y="168"/>
                    </a:cubicBezTo>
                    <a:cubicBezTo>
                      <a:pt x="17" y="168"/>
                      <a:pt x="17" y="168"/>
                      <a:pt x="17" y="168"/>
                    </a:cubicBezTo>
                    <a:cubicBezTo>
                      <a:pt x="18" y="168"/>
                      <a:pt x="18" y="168"/>
                      <a:pt x="18" y="168"/>
                    </a:cubicBezTo>
                    <a:cubicBezTo>
                      <a:pt x="24" y="173"/>
                      <a:pt x="24" y="173"/>
                      <a:pt x="24" y="173"/>
                    </a:cubicBezTo>
                    <a:cubicBezTo>
                      <a:pt x="19" y="167"/>
                      <a:pt x="19" y="167"/>
                      <a:pt x="19" y="167"/>
                    </a:cubicBezTo>
                    <a:cubicBezTo>
                      <a:pt x="19" y="166"/>
                      <a:pt x="19" y="166"/>
                      <a:pt x="19" y="166"/>
                    </a:cubicBezTo>
                    <a:cubicBezTo>
                      <a:pt x="18" y="165"/>
                      <a:pt x="18" y="165"/>
                      <a:pt x="18" y="165"/>
                    </a:cubicBezTo>
                    <a:cubicBezTo>
                      <a:pt x="17" y="164"/>
                      <a:pt x="17" y="164"/>
                      <a:pt x="17" y="164"/>
                    </a:cubicBezTo>
                    <a:cubicBezTo>
                      <a:pt x="17" y="163"/>
                      <a:pt x="16" y="163"/>
                      <a:pt x="16" y="162"/>
                    </a:cubicBezTo>
                    <a:cubicBezTo>
                      <a:pt x="15" y="160"/>
                      <a:pt x="15" y="160"/>
                      <a:pt x="15" y="160"/>
                    </a:cubicBezTo>
                    <a:cubicBezTo>
                      <a:pt x="15" y="159"/>
                      <a:pt x="15" y="159"/>
                      <a:pt x="15" y="159"/>
                    </a:cubicBezTo>
                    <a:cubicBezTo>
                      <a:pt x="14" y="159"/>
                      <a:pt x="14" y="159"/>
                      <a:pt x="14" y="159"/>
                    </a:cubicBezTo>
                    <a:cubicBezTo>
                      <a:pt x="14" y="158"/>
                      <a:pt x="14" y="158"/>
                      <a:pt x="14" y="158"/>
                    </a:cubicBezTo>
                    <a:cubicBezTo>
                      <a:pt x="14" y="157"/>
                      <a:pt x="13" y="156"/>
                      <a:pt x="13" y="155"/>
                    </a:cubicBezTo>
                    <a:cubicBezTo>
                      <a:pt x="12" y="153"/>
                      <a:pt x="12" y="152"/>
                      <a:pt x="12" y="151"/>
                    </a:cubicBezTo>
                    <a:cubicBezTo>
                      <a:pt x="11" y="150"/>
                      <a:pt x="11" y="148"/>
                      <a:pt x="11" y="147"/>
                    </a:cubicBezTo>
                    <a:cubicBezTo>
                      <a:pt x="11" y="146"/>
                      <a:pt x="11" y="146"/>
                      <a:pt x="11" y="145"/>
                    </a:cubicBezTo>
                    <a:cubicBezTo>
                      <a:pt x="11" y="143"/>
                      <a:pt x="11" y="143"/>
                      <a:pt x="11" y="143"/>
                    </a:cubicBezTo>
                    <a:cubicBezTo>
                      <a:pt x="10" y="140"/>
                      <a:pt x="10" y="140"/>
                      <a:pt x="10" y="140"/>
                    </a:cubicBezTo>
                    <a:cubicBezTo>
                      <a:pt x="11" y="135"/>
                      <a:pt x="11" y="135"/>
                      <a:pt x="11" y="135"/>
                    </a:cubicBezTo>
                    <a:cubicBezTo>
                      <a:pt x="11" y="134"/>
                      <a:pt x="11" y="134"/>
                      <a:pt x="11" y="134"/>
                    </a:cubicBezTo>
                    <a:cubicBezTo>
                      <a:pt x="11" y="134"/>
                      <a:pt x="11" y="134"/>
                      <a:pt x="11" y="133"/>
                    </a:cubicBezTo>
                    <a:cubicBezTo>
                      <a:pt x="12" y="131"/>
                      <a:pt x="12" y="131"/>
                      <a:pt x="12" y="131"/>
                    </a:cubicBezTo>
                    <a:cubicBezTo>
                      <a:pt x="12" y="130"/>
                      <a:pt x="12" y="130"/>
                      <a:pt x="12" y="130"/>
                    </a:cubicBezTo>
                    <a:cubicBezTo>
                      <a:pt x="12" y="130"/>
                      <a:pt x="12" y="130"/>
                      <a:pt x="12" y="130"/>
                    </a:cubicBezTo>
                    <a:cubicBezTo>
                      <a:pt x="12" y="129"/>
                      <a:pt x="12" y="129"/>
                      <a:pt x="12" y="129"/>
                    </a:cubicBezTo>
                    <a:cubicBezTo>
                      <a:pt x="13" y="128"/>
                      <a:pt x="13" y="128"/>
                      <a:pt x="13" y="128"/>
                    </a:cubicBezTo>
                    <a:cubicBezTo>
                      <a:pt x="13" y="128"/>
                      <a:pt x="13" y="128"/>
                      <a:pt x="13" y="128"/>
                    </a:cubicBezTo>
                    <a:cubicBezTo>
                      <a:pt x="13" y="128"/>
                      <a:pt x="13" y="128"/>
                      <a:pt x="13" y="128"/>
                    </a:cubicBezTo>
                    <a:cubicBezTo>
                      <a:pt x="13" y="128"/>
                      <a:pt x="13" y="128"/>
                      <a:pt x="13" y="128"/>
                    </a:cubicBezTo>
                    <a:cubicBezTo>
                      <a:pt x="13" y="128"/>
                      <a:pt x="13" y="128"/>
                      <a:pt x="13" y="128"/>
                    </a:cubicBezTo>
                    <a:cubicBezTo>
                      <a:pt x="13" y="128"/>
                      <a:pt x="13" y="128"/>
                      <a:pt x="13" y="128"/>
                    </a:cubicBezTo>
                    <a:cubicBezTo>
                      <a:pt x="14" y="124"/>
                      <a:pt x="14" y="124"/>
                      <a:pt x="14" y="124"/>
                    </a:cubicBezTo>
                    <a:cubicBezTo>
                      <a:pt x="16" y="120"/>
                      <a:pt x="16" y="120"/>
                      <a:pt x="16" y="120"/>
                    </a:cubicBezTo>
                    <a:cubicBezTo>
                      <a:pt x="17" y="119"/>
                      <a:pt x="17" y="119"/>
                      <a:pt x="17" y="119"/>
                    </a:cubicBezTo>
                    <a:cubicBezTo>
                      <a:pt x="17" y="118"/>
                      <a:pt x="17" y="118"/>
                      <a:pt x="17" y="118"/>
                    </a:cubicBezTo>
                    <a:cubicBezTo>
                      <a:pt x="18" y="117"/>
                      <a:pt x="18" y="117"/>
                      <a:pt x="18" y="117"/>
                    </a:cubicBezTo>
                    <a:cubicBezTo>
                      <a:pt x="18" y="117"/>
                      <a:pt x="18" y="117"/>
                      <a:pt x="18" y="117"/>
                    </a:cubicBezTo>
                    <a:cubicBezTo>
                      <a:pt x="18" y="117"/>
                      <a:pt x="18" y="117"/>
                      <a:pt x="18" y="117"/>
                    </a:cubicBezTo>
                    <a:cubicBezTo>
                      <a:pt x="19" y="115"/>
                      <a:pt x="19" y="115"/>
                      <a:pt x="19" y="115"/>
                    </a:cubicBezTo>
                    <a:cubicBezTo>
                      <a:pt x="19" y="115"/>
                      <a:pt x="19" y="115"/>
                      <a:pt x="19" y="115"/>
                    </a:cubicBezTo>
                    <a:cubicBezTo>
                      <a:pt x="20" y="116"/>
                      <a:pt x="20" y="116"/>
                      <a:pt x="21" y="116"/>
                    </a:cubicBezTo>
                    <a:cubicBezTo>
                      <a:pt x="23" y="117"/>
                      <a:pt x="23" y="117"/>
                      <a:pt x="23" y="117"/>
                    </a:cubicBezTo>
                    <a:cubicBezTo>
                      <a:pt x="24" y="118"/>
                      <a:pt x="24" y="118"/>
                      <a:pt x="24" y="118"/>
                    </a:cubicBezTo>
                    <a:cubicBezTo>
                      <a:pt x="24" y="119"/>
                      <a:pt x="24" y="119"/>
                      <a:pt x="24" y="119"/>
                    </a:cubicBezTo>
                    <a:cubicBezTo>
                      <a:pt x="28" y="120"/>
                      <a:pt x="28" y="120"/>
                      <a:pt x="28" y="120"/>
                    </a:cubicBezTo>
                    <a:cubicBezTo>
                      <a:pt x="29" y="121"/>
                      <a:pt x="29" y="121"/>
                      <a:pt x="29" y="121"/>
                    </a:cubicBezTo>
                    <a:cubicBezTo>
                      <a:pt x="31" y="122"/>
                      <a:pt x="31" y="122"/>
                      <a:pt x="31" y="122"/>
                    </a:cubicBezTo>
                    <a:cubicBezTo>
                      <a:pt x="35" y="124"/>
                      <a:pt x="35" y="124"/>
                      <a:pt x="35" y="124"/>
                    </a:cubicBezTo>
                    <a:cubicBezTo>
                      <a:pt x="36" y="125"/>
                      <a:pt x="36" y="125"/>
                      <a:pt x="36" y="125"/>
                    </a:cubicBezTo>
                    <a:cubicBezTo>
                      <a:pt x="37" y="125"/>
                      <a:pt x="37" y="125"/>
                      <a:pt x="38" y="126"/>
                    </a:cubicBezTo>
                    <a:cubicBezTo>
                      <a:pt x="38" y="126"/>
                      <a:pt x="38" y="126"/>
                      <a:pt x="38" y="126"/>
                    </a:cubicBezTo>
                    <a:cubicBezTo>
                      <a:pt x="39" y="126"/>
                      <a:pt x="39" y="126"/>
                      <a:pt x="39" y="126"/>
                    </a:cubicBezTo>
                    <a:cubicBezTo>
                      <a:pt x="39" y="126"/>
                      <a:pt x="39" y="126"/>
                      <a:pt x="39" y="126"/>
                    </a:cubicBezTo>
                    <a:cubicBezTo>
                      <a:pt x="39" y="126"/>
                      <a:pt x="39" y="126"/>
                      <a:pt x="39" y="126"/>
                    </a:cubicBezTo>
                    <a:cubicBezTo>
                      <a:pt x="40" y="126"/>
                      <a:pt x="40" y="126"/>
                      <a:pt x="40" y="126"/>
                    </a:cubicBezTo>
                    <a:cubicBezTo>
                      <a:pt x="40" y="127"/>
                      <a:pt x="40" y="127"/>
                      <a:pt x="40" y="127"/>
                    </a:cubicBezTo>
                    <a:cubicBezTo>
                      <a:pt x="41" y="127"/>
                      <a:pt x="41" y="127"/>
                      <a:pt x="41" y="127"/>
                    </a:cubicBezTo>
                    <a:cubicBezTo>
                      <a:pt x="41" y="127"/>
                      <a:pt x="41" y="127"/>
                      <a:pt x="41" y="127"/>
                    </a:cubicBezTo>
                    <a:cubicBezTo>
                      <a:pt x="42" y="128"/>
                      <a:pt x="42" y="128"/>
                      <a:pt x="42" y="128"/>
                    </a:cubicBezTo>
                    <a:cubicBezTo>
                      <a:pt x="43" y="129"/>
                      <a:pt x="43" y="129"/>
                      <a:pt x="43" y="129"/>
                    </a:cubicBezTo>
                    <a:cubicBezTo>
                      <a:pt x="45" y="130"/>
                      <a:pt x="45" y="130"/>
                      <a:pt x="45" y="130"/>
                    </a:cubicBezTo>
                    <a:cubicBezTo>
                      <a:pt x="45" y="130"/>
                      <a:pt x="45" y="130"/>
                      <a:pt x="45" y="130"/>
                    </a:cubicBezTo>
                    <a:cubicBezTo>
                      <a:pt x="45" y="130"/>
                      <a:pt x="45" y="130"/>
                      <a:pt x="45" y="130"/>
                    </a:cubicBezTo>
                    <a:cubicBezTo>
                      <a:pt x="45" y="130"/>
                      <a:pt x="45" y="130"/>
                      <a:pt x="45" y="130"/>
                    </a:cubicBezTo>
                    <a:cubicBezTo>
                      <a:pt x="45" y="130"/>
                      <a:pt x="45" y="130"/>
                      <a:pt x="45" y="130"/>
                    </a:cubicBezTo>
                    <a:cubicBezTo>
                      <a:pt x="45" y="130"/>
                      <a:pt x="45" y="130"/>
                      <a:pt x="45" y="130"/>
                    </a:cubicBezTo>
                    <a:cubicBezTo>
                      <a:pt x="45" y="131"/>
                      <a:pt x="45" y="131"/>
                      <a:pt x="45" y="131"/>
                    </a:cubicBezTo>
                    <a:cubicBezTo>
                      <a:pt x="47" y="132"/>
                      <a:pt x="47" y="132"/>
                      <a:pt x="47" y="132"/>
                    </a:cubicBezTo>
                    <a:cubicBezTo>
                      <a:pt x="47" y="132"/>
                      <a:pt x="47" y="132"/>
                      <a:pt x="47" y="132"/>
                    </a:cubicBezTo>
                    <a:cubicBezTo>
                      <a:pt x="48" y="134"/>
                      <a:pt x="48" y="134"/>
                      <a:pt x="48" y="134"/>
                    </a:cubicBezTo>
                    <a:cubicBezTo>
                      <a:pt x="48" y="134"/>
                      <a:pt x="48" y="134"/>
                      <a:pt x="48" y="134"/>
                    </a:cubicBezTo>
                    <a:cubicBezTo>
                      <a:pt x="49" y="136"/>
                      <a:pt x="49" y="136"/>
                      <a:pt x="49" y="136"/>
                    </a:cubicBezTo>
                    <a:cubicBezTo>
                      <a:pt x="49" y="136"/>
                      <a:pt x="49" y="136"/>
                      <a:pt x="49" y="136"/>
                    </a:cubicBezTo>
                    <a:cubicBezTo>
                      <a:pt x="50" y="137"/>
                      <a:pt x="50" y="137"/>
                      <a:pt x="50" y="137"/>
                    </a:cubicBezTo>
                    <a:cubicBezTo>
                      <a:pt x="50" y="138"/>
                      <a:pt x="50" y="138"/>
                      <a:pt x="50" y="138"/>
                    </a:cubicBezTo>
                    <a:cubicBezTo>
                      <a:pt x="50" y="138"/>
                      <a:pt x="50" y="138"/>
                      <a:pt x="50" y="138"/>
                    </a:cubicBezTo>
                    <a:cubicBezTo>
                      <a:pt x="50" y="138"/>
                      <a:pt x="50" y="138"/>
                      <a:pt x="50" y="138"/>
                    </a:cubicBezTo>
                    <a:cubicBezTo>
                      <a:pt x="50" y="138"/>
                      <a:pt x="50" y="138"/>
                      <a:pt x="50" y="138"/>
                    </a:cubicBezTo>
                    <a:cubicBezTo>
                      <a:pt x="50" y="138"/>
                      <a:pt x="50" y="138"/>
                      <a:pt x="50" y="138"/>
                    </a:cubicBezTo>
                    <a:cubicBezTo>
                      <a:pt x="51" y="139"/>
                      <a:pt x="51" y="139"/>
                      <a:pt x="51" y="139"/>
                    </a:cubicBezTo>
                    <a:cubicBezTo>
                      <a:pt x="51" y="141"/>
                      <a:pt x="51" y="141"/>
                      <a:pt x="51" y="141"/>
                    </a:cubicBezTo>
                    <a:cubicBezTo>
                      <a:pt x="52" y="142"/>
                      <a:pt x="52" y="142"/>
                      <a:pt x="52" y="142"/>
                    </a:cubicBezTo>
                    <a:cubicBezTo>
                      <a:pt x="52" y="142"/>
                      <a:pt x="52" y="142"/>
                      <a:pt x="52" y="142"/>
                    </a:cubicBezTo>
                    <a:cubicBezTo>
                      <a:pt x="52" y="142"/>
                      <a:pt x="52" y="142"/>
                      <a:pt x="52" y="142"/>
                    </a:cubicBezTo>
                    <a:cubicBezTo>
                      <a:pt x="52" y="142"/>
                      <a:pt x="52" y="142"/>
                      <a:pt x="52" y="142"/>
                    </a:cubicBezTo>
                    <a:cubicBezTo>
                      <a:pt x="52" y="142"/>
                      <a:pt x="52" y="142"/>
                      <a:pt x="52" y="142"/>
                    </a:cubicBezTo>
                    <a:cubicBezTo>
                      <a:pt x="52" y="142"/>
                      <a:pt x="52" y="142"/>
                      <a:pt x="52" y="142"/>
                    </a:cubicBezTo>
                    <a:cubicBezTo>
                      <a:pt x="52" y="145"/>
                      <a:pt x="52" y="145"/>
                      <a:pt x="52" y="145"/>
                    </a:cubicBezTo>
                    <a:cubicBezTo>
                      <a:pt x="52" y="146"/>
                      <a:pt x="52" y="146"/>
                      <a:pt x="52" y="146"/>
                    </a:cubicBezTo>
                    <a:cubicBezTo>
                      <a:pt x="53" y="147"/>
                      <a:pt x="53" y="147"/>
                      <a:pt x="53" y="147"/>
                    </a:cubicBezTo>
                    <a:cubicBezTo>
                      <a:pt x="53" y="148"/>
                      <a:pt x="53" y="148"/>
                      <a:pt x="53" y="149"/>
                    </a:cubicBezTo>
                    <a:cubicBezTo>
                      <a:pt x="53" y="150"/>
                      <a:pt x="53" y="150"/>
                      <a:pt x="53" y="150"/>
                    </a:cubicBezTo>
                    <a:cubicBezTo>
                      <a:pt x="54" y="149"/>
                      <a:pt x="54" y="149"/>
                      <a:pt x="54" y="149"/>
                    </a:cubicBezTo>
                    <a:cubicBezTo>
                      <a:pt x="55" y="148"/>
                      <a:pt x="55" y="148"/>
                      <a:pt x="55" y="148"/>
                    </a:cubicBezTo>
                    <a:cubicBezTo>
                      <a:pt x="56" y="147"/>
                      <a:pt x="56" y="147"/>
                      <a:pt x="56" y="147"/>
                    </a:cubicBezTo>
                    <a:cubicBezTo>
                      <a:pt x="56" y="147"/>
                      <a:pt x="56" y="147"/>
                      <a:pt x="56" y="147"/>
                    </a:cubicBezTo>
                    <a:cubicBezTo>
                      <a:pt x="57" y="147"/>
                      <a:pt x="57" y="147"/>
                      <a:pt x="57" y="147"/>
                    </a:cubicBezTo>
                    <a:cubicBezTo>
                      <a:pt x="57" y="147"/>
                      <a:pt x="57" y="147"/>
                      <a:pt x="57" y="147"/>
                    </a:cubicBezTo>
                    <a:cubicBezTo>
                      <a:pt x="57" y="146"/>
                      <a:pt x="57" y="146"/>
                      <a:pt x="57" y="146"/>
                    </a:cubicBezTo>
                    <a:cubicBezTo>
                      <a:pt x="57" y="146"/>
                      <a:pt x="57" y="146"/>
                      <a:pt x="57" y="146"/>
                    </a:cubicBezTo>
                    <a:cubicBezTo>
                      <a:pt x="57" y="146"/>
                      <a:pt x="57" y="146"/>
                      <a:pt x="57" y="146"/>
                    </a:cubicBezTo>
                    <a:cubicBezTo>
                      <a:pt x="57" y="146"/>
                      <a:pt x="57" y="146"/>
                      <a:pt x="57" y="146"/>
                    </a:cubicBezTo>
                    <a:cubicBezTo>
                      <a:pt x="57" y="146"/>
                      <a:pt x="57" y="146"/>
                      <a:pt x="57" y="146"/>
                    </a:cubicBezTo>
                    <a:cubicBezTo>
                      <a:pt x="57" y="145"/>
                      <a:pt x="57" y="145"/>
                      <a:pt x="57" y="145"/>
                    </a:cubicBezTo>
                    <a:cubicBezTo>
                      <a:pt x="58" y="144"/>
                      <a:pt x="58" y="144"/>
                      <a:pt x="59" y="143"/>
                    </a:cubicBezTo>
                    <a:cubicBezTo>
                      <a:pt x="59" y="142"/>
                      <a:pt x="59" y="142"/>
                      <a:pt x="59" y="142"/>
                    </a:cubicBezTo>
                    <a:cubicBezTo>
                      <a:pt x="60" y="140"/>
                      <a:pt x="60" y="140"/>
                      <a:pt x="60" y="140"/>
                    </a:cubicBezTo>
                    <a:cubicBezTo>
                      <a:pt x="60" y="140"/>
                      <a:pt x="60" y="139"/>
                      <a:pt x="60" y="139"/>
                    </a:cubicBezTo>
                    <a:cubicBezTo>
                      <a:pt x="60" y="138"/>
                      <a:pt x="60" y="138"/>
                      <a:pt x="60" y="138"/>
                    </a:cubicBezTo>
                    <a:cubicBezTo>
                      <a:pt x="60" y="137"/>
                      <a:pt x="60" y="137"/>
                      <a:pt x="60" y="137"/>
                    </a:cubicBezTo>
                    <a:cubicBezTo>
                      <a:pt x="60" y="137"/>
                      <a:pt x="60" y="137"/>
                      <a:pt x="60" y="137"/>
                    </a:cubicBezTo>
                    <a:cubicBezTo>
                      <a:pt x="60" y="137"/>
                      <a:pt x="60" y="137"/>
                      <a:pt x="60" y="137"/>
                    </a:cubicBezTo>
                    <a:cubicBezTo>
                      <a:pt x="60" y="137"/>
                      <a:pt x="60" y="137"/>
                      <a:pt x="60" y="137"/>
                    </a:cubicBezTo>
                    <a:cubicBezTo>
                      <a:pt x="60" y="137"/>
                      <a:pt x="60" y="137"/>
                      <a:pt x="60" y="137"/>
                    </a:cubicBezTo>
                    <a:cubicBezTo>
                      <a:pt x="60" y="136"/>
                      <a:pt x="60" y="136"/>
                      <a:pt x="60" y="136"/>
                    </a:cubicBezTo>
                    <a:cubicBezTo>
                      <a:pt x="60" y="135"/>
                      <a:pt x="60" y="135"/>
                      <a:pt x="60" y="135"/>
                    </a:cubicBezTo>
                    <a:cubicBezTo>
                      <a:pt x="61" y="134"/>
                      <a:pt x="61" y="134"/>
                      <a:pt x="61" y="134"/>
                    </a:cubicBezTo>
                    <a:cubicBezTo>
                      <a:pt x="61" y="133"/>
                      <a:pt x="61" y="133"/>
                      <a:pt x="61" y="132"/>
                    </a:cubicBezTo>
                    <a:cubicBezTo>
                      <a:pt x="60" y="131"/>
                      <a:pt x="60" y="130"/>
                      <a:pt x="60" y="129"/>
                    </a:cubicBezTo>
                    <a:cubicBezTo>
                      <a:pt x="60" y="129"/>
                      <a:pt x="60" y="129"/>
                      <a:pt x="60" y="129"/>
                    </a:cubicBezTo>
                    <a:cubicBezTo>
                      <a:pt x="60" y="128"/>
                      <a:pt x="60" y="128"/>
                      <a:pt x="60" y="128"/>
                    </a:cubicBezTo>
                    <a:cubicBezTo>
                      <a:pt x="60" y="127"/>
                      <a:pt x="60" y="127"/>
                      <a:pt x="60" y="127"/>
                    </a:cubicBezTo>
                    <a:cubicBezTo>
                      <a:pt x="59" y="126"/>
                      <a:pt x="59" y="126"/>
                      <a:pt x="59" y="126"/>
                    </a:cubicBezTo>
                    <a:cubicBezTo>
                      <a:pt x="59" y="125"/>
                      <a:pt x="59" y="125"/>
                      <a:pt x="59" y="125"/>
                    </a:cubicBezTo>
                    <a:cubicBezTo>
                      <a:pt x="59" y="124"/>
                      <a:pt x="59" y="124"/>
                      <a:pt x="59" y="124"/>
                    </a:cubicBezTo>
                    <a:cubicBezTo>
                      <a:pt x="58" y="124"/>
                      <a:pt x="58" y="124"/>
                      <a:pt x="58" y="123"/>
                    </a:cubicBezTo>
                    <a:cubicBezTo>
                      <a:pt x="58" y="122"/>
                      <a:pt x="58" y="122"/>
                      <a:pt x="58" y="122"/>
                    </a:cubicBezTo>
                    <a:cubicBezTo>
                      <a:pt x="58" y="122"/>
                      <a:pt x="58" y="122"/>
                      <a:pt x="58" y="122"/>
                    </a:cubicBezTo>
                    <a:cubicBezTo>
                      <a:pt x="58" y="122"/>
                      <a:pt x="58" y="122"/>
                      <a:pt x="58" y="122"/>
                    </a:cubicBezTo>
                    <a:cubicBezTo>
                      <a:pt x="58" y="122"/>
                      <a:pt x="58" y="122"/>
                      <a:pt x="58" y="122"/>
                    </a:cubicBezTo>
                    <a:cubicBezTo>
                      <a:pt x="58" y="122"/>
                      <a:pt x="58" y="122"/>
                      <a:pt x="58" y="122"/>
                    </a:cubicBezTo>
                    <a:cubicBezTo>
                      <a:pt x="58" y="121"/>
                      <a:pt x="58" y="121"/>
                      <a:pt x="58" y="121"/>
                    </a:cubicBezTo>
                    <a:cubicBezTo>
                      <a:pt x="57" y="121"/>
                      <a:pt x="57" y="121"/>
                      <a:pt x="57" y="121"/>
                    </a:cubicBezTo>
                    <a:cubicBezTo>
                      <a:pt x="56" y="119"/>
                      <a:pt x="56" y="119"/>
                      <a:pt x="56" y="119"/>
                    </a:cubicBezTo>
                    <a:cubicBezTo>
                      <a:pt x="56" y="118"/>
                      <a:pt x="55" y="118"/>
                      <a:pt x="55" y="117"/>
                    </a:cubicBezTo>
                    <a:cubicBezTo>
                      <a:pt x="54" y="116"/>
                      <a:pt x="53" y="115"/>
                      <a:pt x="52" y="114"/>
                    </a:cubicBezTo>
                    <a:cubicBezTo>
                      <a:pt x="52" y="114"/>
                      <a:pt x="52" y="114"/>
                      <a:pt x="52" y="114"/>
                    </a:cubicBezTo>
                    <a:cubicBezTo>
                      <a:pt x="52" y="113"/>
                      <a:pt x="51" y="112"/>
                      <a:pt x="50" y="112"/>
                    </a:cubicBezTo>
                    <a:cubicBezTo>
                      <a:pt x="49" y="111"/>
                      <a:pt x="49" y="111"/>
                      <a:pt x="49" y="111"/>
                    </a:cubicBezTo>
                    <a:cubicBezTo>
                      <a:pt x="49" y="111"/>
                      <a:pt x="49" y="111"/>
                      <a:pt x="49" y="111"/>
                    </a:cubicBezTo>
                    <a:cubicBezTo>
                      <a:pt x="49" y="111"/>
                      <a:pt x="49" y="111"/>
                      <a:pt x="49" y="111"/>
                    </a:cubicBezTo>
                    <a:cubicBezTo>
                      <a:pt x="49" y="111"/>
                      <a:pt x="49" y="111"/>
                      <a:pt x="49" y="111"/>
                    </a:cubicBezTo>
                    <a:cubicBezTo>
                      <a:pt x="48" y="110"/>
                      <a:pt x="48" y="110"/>
                      <a:pt x="48" y="110"/>
                    </a:cubicBezTo>
                    <a:cubicBezTo>
                      <a:pt x="48" y="110"/>
                      <a:pt x="48" y="110"/>
                      <a:pt x="48" y="110"/>
                    </a:cubicBezTo>
                    <a:cubicBezTo>
                      <a:pt x="48" y="110"/>
                      <a:pt x="48" y="110"/>
                      <a:pt x="48" y="110"/>
                    </a:cubicBezTo>
                    <a:cubicBezTo>
                      <a:pt x="48" y="110"/>
                      <a:pt x="48" y="110"/>
                      <a:pt x="48" y="110"/>
                    </a:cubicBezTo>
                    <a:cubicBezTo>
                      <a:pt x="47" y="110"/>
                      <a:pt x="47" y="110"/>
                      <a:pt x="47" y="110"/>
                    </a:cubicBezTo>
                    <a:cubicBezTo>
                      <a:pt x="47" y="109"/>
                      <a:pt x="47" y="109"/>
                      <a:pt x="47" y="109"/>
                    </a:cubicBezTo>
                    <a:cubicBezTo>
                      <a:pt x="46" y="109"/>
                      <a:pt x="46" y="109"/>
                      <a:pt x="46" y="109"/>
                    </a:cubicBezTo>
                    <a:cubicBezTo>
                      <a:pt x="46" y="109"/>
                      <a:pt x="46" y="109"/>
                      <a:pt x="46" y="109"/>
                    </a:cubicBezTo>
                    <a:cubicBezTo>
                      <a:pt x="46" y="109"/>
                      <a:pt x="46" y="109"/>
                      <a:pt x="46" y="109"/>
                    </a:cubicBezTo>
                    <a:cubicBezTo>
                      <a:pt x="45" y="108"/>
                      <a:pt x="45" y="108"/>
                      <a:pt x="45" y="108"/>
                    </a:cubicBezTo>
                    <a:cubicBezTo>
                      <a:pt x="45" y="108"/>
                      <a:pt x="45" y="108"/>
                      <a:pt x="45" y="108"/>
                    </a:cubicBezTo>
                    <a:cubicBezTo>
                      <a:pt x="45" y="108"/>
                      <a:pt x="45" y="108"/>
                      <a:pt x="45" y="108"/>
                    </a:cubicBezTo>
                    <a:cubicBezTo>
                      <a:pt x="44" y="108"/>
                      <a:pt x="44" y="108"/>
                      <a:pt x="44" y="108"/>
                    </a:cubicBezTo>
                    <a:cubicBezTo>
                      <a:pt x="43" y="107"/>
                      <a:pt x="41" y="106"/>
                      <a:pt x="40" y="105"/>
                    </a:cubicBezTo>
                    <a:cubicBezTo>
                      <a:pt x="39" y="105"/>
                      <a:pt x="39" y="105"/>
                      <a:pt x="39" y="105"/>
                    </a:cubicBezTo>
                    <a:cubicBezTo>
                      <a:pt x="39" y="105"/>
                      <a:pt x="39" y="105"/>
                      <a:pt x="39" y="105"/>
                    </a:cubicBezTo>
                    <a:cubicBezTo>
                      <a:pt x="38" y="104"/>
                      <a:pt x="38" y="104"/>
                      <a:pt x="38" y="104"/>
                    </a:cubicBezTo>
                    <a:cubicBezTo>
                      <a:pt x="36" y="103"/>
                      <a:pt x="36" y="103"/>
                      <a:pt x="36" y="103"/>
                    </a:cubicBezTo>
                    <a:cubicBezTo>
                      <a:pt x="35" y="103"/>
                      <a:pt x="35" y="103"/>
                      <a:pt x="34" y="103"/>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3" y="102"/>
                      <a:pt x="33" y="102"/>
                      <a:pt x="33" y="102"/>
                    </a:cubicBezTo>
                    <a:cubicBezTo>
                      <a:pt x="32" y="102"/>
                      <a:pt x="31" y="101"/>
                      <a:pt x="30" y="101"/>
                    </a:cubicBezTo>
                    <a:cubicBezTo>
                      <a:pt x="37" y="93"/>
                      <a:pt x="37" y="93"/>
                      <a:pt x="37" y="93"/>
                    </a:cubicBezTo>
                    <a:cubicBezTo>
                      <a:pt x="44" y="84"/>
                      <a:pt x="44" y="84"/>
                      <a:pt x="44" y="84"/>
                    </a:cubicBezTo>
                    <a:cubicBezTo>
                      <a:pt x="48" y="79"/>
                      <a:pt x="48" y="79"/>
                      <a:pt x="48" y="79"/>
                    </a:cubicBezTo>
                    <a:cubicBezTo>
                      <a:pt x="48" y="79"/>
                      <a:pt x="48" y="79"/>
                      <a:pt x="48" y="79"/>
                    </a:cubicBezTo>
                    <a:cubicBezTo>
                      <a:pt x="49" y="78"/>
                      <a:pt x="49" y="78"/>
                      <a:pt x="49" y="78"/>
                    </a:cubicBezTo>
                    <a:cubicBezTo>
                      <a:pt x="49" y="78"/>
                      <a:pt x="49" y="78"/>
                      <a:pt x="49" y="78"/>
                    </a:cubicBezTo>
                    <a:cubicBezTo>
                      <a:pt x="50" y="77"/>
                      <a:pt x="50" y="77"/>
                      <a:pt x="50" y="77"/>
                    </a:cubicBezTo>
                    <a:cubicBezTo>
                      <a:pt x="52" y="74"/>
                      <a:pt x="52" y="74"/>
                      <a:pt x="52" y="74"/>
                    </a:cubicBezTo>
                    <a:cubicBezTo>
                      <a:pt x="59" y="65"/>
                      <a:pt x="59" y="65"/>
                      <a:pt x="59" y="65"/>
                    </a:cubicBezTo>
                    <a:cubicBezTo>
                      <a:pt x="63" y="60"/>
                      <a:pt x="63" y="60"/>
                      <a:pt x="63" y="60"/>
                    </a:cubicBezTo>
                    <a:cubicBezTo>
                      <a:pt x="63" y="59"/>
                      <a:pt x="63" y="59"/>
                      <a:pt x="63" y="59"/>
                    </a:cubicBezTo>
                    <a:cubicBezTo>
                      <a:pt x="64" y="58"/>
                      <a:pt x="64" y="58"/>
                      <a:pt x="64" y="58"/>
                    </a:cubicBezTo>
                    <a:cubicBezTo>
                      <a:pt x="64" y="58"/>
                      <a:pt x="64" y="58"/>
                      <a:pt x="64" y="58"/>
                    </a:cubicBezTo>
                    <a:cubicBezTo>
                      <a:pt x="64" y="58"/>
                      <a:pt x="64" y="58"/>
                      <a:pt x="64" y="58"/>
                    </a:cubicBezTo>
                    <a:cubicBezTo>
                      <a:pt x="65" y="57"/>
                      <a:pt x="65" y="57"/>
                      <a:pt x="65" y="57"/>
                    </a:cubicBezTo>
                    <a:cubicBezTo>
                      <a:pt x="66" y="55"/>
                      <a:pt x="66" y="55"/>
                      <a:pt x="66" y="55"/>
                    </a:cubicBezTo>
                    <a:cubicBezTo>
                      <a:pt x="66" y="55"/>
                      <a:pt x="66" y="55"/>
                      <a:pt x="66" y="55"/>
                    </a:cubicBezTo>
                    <a:moveTo>
                      <a:pt x="264" y="44"/>
                    </a:moveTo>
                    <a:cubicBezTo>
                      <a:pt x="264" y="46"/>
                      <a:pt x="264" y="47"/>
                      <a:pt x="265" y="49"/>
                    </a:cubicBezTo>
                    <a:cubicBezTo>
                      <a:pt x="265" y="55"/>
                      <a:pt x="265" y="55"/>
                      <a:pt x="265" y="55"/>
                    </a:cubicBezTo>
                    <a:cubicBezTo>
                      <a:pt x="265" y="56"/>
                      <a:pt x="265" y="56"/>
                      <a:pt x="265" y="56"/>
                    </a:cubicBezTo>
                    <a:cubicBezTo>
                      <a:pt x="265" y="56"/>
                      <a:pt x="265" y="56"/>
                      <a:pt x="265" y="56"/>
                    </a:cubicBezTo>
                    <a:cubicBezTo>
                      <a:pt x="266" y="61"/>
                      <a:pt x="266" y="61"/>
                      <a:pt x="266" y="61"/>
                    </a:cubicBezTo>
                    <a:cubicBezTo>
                      <a:pt x="266" y="63"/>
                      <a:pt x="267" y="64"/>
                      <a:pt x="267" y="66"/>
                    </a:cubicBezTo>
                    <a:cubicBezTo>
                      <a:pt x="267" y="67"/>
                      <a:pt x="267" y="67"/>
                      <a:pt x="267" y="67"/>
                    </a:cubicBezTo>
                    <a:cubicBezTo>
                      <a:pt x="268" y="68"/>
                      <a:pt x="268" y="68"/>
                      <a:pt x="268" y="68"/>
                    </a:cubicBezTo>
                    <a:cubicBezTo>
                      <a:pt x="268" y="68"/>
                      <a:pt x="268" y="68"/>
                      <a:pt x="268" y="68"/>
                    </a:cubicBezTo>
                    <a:cubicBezTo>
                      <a:pt x="268" y="69"/>
                      <a:pt x="268" y="69"/>
                      <a:pt x="268" y="69"/>
                    </a:cubicBezTo>
                    <a:cubicBezTo>
                      <a:pt x="269" y="71"/>
                      <a:pt x="269" y="71"/>
                      <a:pt x="269" y="71"/>
                    </a:cubicBezTo>
                    <a:cubicBezTo>
                      <a:pt x="269" y="73"/>
                      <a:pt x="269" y="73"/>
                      <a:pt x="269" y="73"/>
                    </a:cubicBezTo>
                    <a:cubicBezTo>
                      <a:pt x="269" y="69"/>
                      <a:pt x="269" y="64"/>
                      <a:pt x="269" y="60"/>
                    </a:cubicBezTo>
                    <a:cubicBezTo>
                      <a:pt x="268" y="55"/>
                      <a:pt x="266" y="49"/>
                      <a:pt x="264" y="44"/>
                    </a:cubicBezTo>
                    <a:moveTo>
                      <a:pt x="112" y="36"/>
                    </a:moveTo>
                    <a:cubicBezTo>
                      <a:pt x="110" y="42"/>
                      <a:pt x="110" y="42"/>
                      <a:pt x="110" y="42"/>
                    </a:cubicBezTo>
                    <a:cubicBezTo>
                      <a:pt x="109" y="45"/>
                      <a:pt x="108" y="47"/>
                      <a:pt x="107" y="50"/>
                    </a:cubicBezTo>
                    <a:cubicBezTo>
                      <a:pt x="107" y="51"/>
                      <a:pt x="107" y="51"/>
                      <a:pt x="107" y="51"/>
                    </a:cubicBezTo>
                    <a:cubicBezTo>
                      <a:pt x="107" y="51"/>
                      <a:pt x="107" y="51"/>
                      <a:pt x="107" y="51"/>
                    </a:cubicBezTo>
                    <a:cubicBezTo>
                      <a:pt x="107" y="52"/>
                      <a:pt x="107" y="52"/>
                      <a:pt x="107" y="52"/>
                    </a:cubicBezTo>
                    <a:cubicBezTo>
                      <a:pt x="107" y="52"/>
                      <a:pt x="107" y="52"/>
                      <a:pt x="107" y="52"/>
                    </a:cubicBezTo>
                    <a:cubicBezTo>
                      <a:pt x="106" y="54"/>
                      <a:pt x="106" y="54"/>
                      <a:pt x="106" y="54"/>
                    </a:cubicBezTo>
                    <a:cubicBezTo>
                      <a:pt x="105" y="55"/>
                      <a:pt x="105" y="55"/>
                      <a:pt x="105" y="55"/>
                    </a:cubicBezTo>
                    <a:cubicBezTo>
                      <a:pt x="105" y="59"/>
                      <a:pt x="105" y="59"/>
                      <a:pt x="105" y="59"/>
                    </a:cubicBezTo>
                    <a:cubicBezTo>
                      <a:pt x="104" y="62"/>
                      <a:pt x="104" y="62"/>
                      <a:pt x="104" y="62"/>
                    </a:cubicBezTo>
                    <a:cubicBezTo>
                      <a:pt x="104" y="62"/>
                      <a:pt x="104" y="63"/>
                      <a:pt x="104" y="64"/>
                    </a:cubicBezTo>
                    <a:cubicBezTo>
                      <a:pt x="102" y="76"/>
                      <a:pt x="102" y="76"/>
                      <a:pt x="102" y="76"/>
                    </a:cubicBezTo>
                    <a:cubicBezTo>
                      <a:pt x="99" y="92"/>
                      <a:pt x="95" y="107"/>
                      <a:pt x="91" y="123"/>
                    </a:cubicBezTo>
                    <a:cubicBezTo>
                      <a:pt x="89" y="131"/>
                      <a:pt x="88" y="140"/>
                      <a:pt x="87" y="148"/>
                    </a:cubicBezTo>
                    <a:cubicBezTo>
                      <a:pt x="86" y="152"/>
                      <a:pt x="86" y="156"/>
                      <a:pt x="85" y="160"/>
                    </a:cubicBezTo>
                    <a:cubicBezTo>
                      <a:pt x="85" y="167"/>
                      <a:pt x="85" y="167"/>
                      <a:pt x="85" y="167"/>
                    </a:cubicBezTo>
                    <a:cubicBezTo>
                      <a:pt x="85" y="169"/>
                      <a:pt x="85" y="171"/>
                      <a:pt x="85" y="173"/>
                    </a:cubicBezTo>
                    <a:cubicBezTo>
                      <a:pt x="85" y="176"/>
                      <a:pt x="85" y="176"/>
                      <a:pt x="85" y="176"/>
                    </a:cubicBezTo>
                    <a:cubicBezTo>
                      <a:pt x="84" y="178"/>
                      <a:pt x="84" y="178"/>
                      <a:pt x="84" y="178"/>
                    </a:cubicBezTo>
                    <a:cubicBezTo>
                      <a:pt x="84" y="178"/>
                      <a:pt x="84" y="178"/>
                      <a:pt x="84" y="178"/>
                    </a:cubicBezTo>
                    <a:cubicBezTo>
                      <a:pt x="84" y="178"/>
                      <a:pt x="84" y="178"/>
                      <a:pt x="84" y="178"/>
                    </a:cubicBezTo>
                    <a:cubicBezTo>
                      <a:pt x="84" y="178"/>
                      <a:pt x="84" y="178"/>
                      <a:pt x="84" y="178"/>
                    </a:cubicBezTo>
                    <a:cubicBezTo>
                      <a:pt x="85" y="179"/>
                      <a:pt x="85" y="179"/>
                      <a:pt x="85" y="179"/>
                    </a:cubicBezTo>
                    <a:cubicBezTo>
                      <a:pt x="85" y="186"/>
                      <a:pt x="85" y="186"/>
                      <a:pt x="85" y="186"/>
                    </a:cubicBezTo>
                    <a:cubicBezTo>
                      <a:pt x="85" y="189"/>
                      <a:pt x="85" y="189"/>
                      <a:pt x="85" y="189"/>
                    </a:cubicBezTo>
                    <a:cubicBezTo>
                      <a:pt x="85" y="192"/>
                      <a:pt x="85" y="192"/>
                      <a:pt x="85" y="192"/>
                    </a:cubicBezTo>
                    <a:cubicBezTo>
                      <a:pt x="86" y="199"/>
                      <a:pt x="86" y="199"/>
                      <a:pt x="86" y="199"/>
                    </a:cubicBezTo>
                    <a:cubicBezTo>
                      <a:pt x="86" y="201"/>
                      <a:pt x="87" y="203"/>
                      <a:pt x="87" y="205"/>
                    </a:cubicBezTo>
                    <a:cubicBezTo>
                      <a:pt x="88" y="207"/>
                      <a:pt x="88" y="209"/>
                      <a:pt x="89" y="211"/>
                    </a:cubicBezTo>
                    <a:cubicBezTo>
                      <a:pt x="90" y="215"/>
                      <a:pt x="91" y="220"/>
                      <a:pt x="92" y="224"/>
                    </a:cubicBezTo>
                    <a:cubicBezTo>
                      <a:pt x="95" y="230"/>
                      <a:pt x="95" y="230"/>
                      <a:pt x="95" y="230"/>
                    </a:cubicBezTo>
                    <a:cubicBezTo>
                      <a:pt x="97" y="235"/>
                      <a:pt x="97" y="235"/>
                      <a:pt x="97" y="235"/>
                    </a:cubicBezTo>
                    <a:cubicBezTo>
                      <a:pt x="99" y="239"/>
                      <a:pt x="101" y="243"/>
                      <a:pt x="103" y="247"/>
                    </a:cubicBezTo>
                    <a:cubicBezTo>
                      <a:pt x="105" y="251"/>
                      <a:pt x="107" y="254"/>
                      <a:pt x="110" y="258"/>
                    </a:cubicBezTo>
                    <a:cubicBezTo>
                      <a:pt x="111" y="260"/>
                      <a:pt x="111" y="260"/>
                      <a:pt x="111" y="260"/>
                    </a:cubicBezTo>
                    <a:cubicBezTo>
                      <a:pt x="112" y="261"/>
                      <a:pt x="112" y="261"/>
                      <a:pt x="112" y="261"/>
                    </a:cubicBezTo>
                    <a:cubicBezTo>
                      <a:pt x="112" y="261"/>
                      <a:pt x="112" y="261"/>
                      <a:pt x="112" y="261"/>
                    </a:cubicBezTo>
                    <a:cubicBezTo>
                      <a:pt x="112" y="262"/>
                      <a:pt x="112" y="262"/>
                      <a:pt x="112" y="262"/>
                    </a:cubicBezTo>
                    <a:cubicBezTo>
                      <a:pt x="113" y="263"/>
                      <a:pt x="113" y="263"/>
                      <a:pt x="113" y="263"/>
                    </a:cubicBezTo>
                    <a:cubicBezTo>
                      <a:pt x="117" y="268"/>
                      <a:pt x="117" y="268"/>
                      <a:pt x="117" y="268"/>
                    </a:cubicBezTo>
                    <a:cubicBezTo>
                      <a:pt x="120" y="272"/>
                      <a:pt x="120" y="272"/>
                      <a:pt x="120" y="272"/>
                    </a:cubicBezTo>
                    <a:cubicBezTo>
                      <a:pt x="120" y="272"/>
                      <a:pt x="120" y="272"/>
                      <a:pt x="120" y="272"/>
                    </a:cubicBezTo>
                    <a:cubicBezTo>
                      <a:pt x="121" y="272"/>
                      <a:pt x="121" y="272"/>
                      <a:pt x="121" y="272"/>
                    </a:cubicBezTo>
                    <a:cubicBezTo>
                      <a:pt x="121" y="273"/>
                      <a:pt x="121" y="273"/>
                      <a:pt x="121" y="273"/>
                    </a:cubicBezTo>
                    <a:cubicBezTo>
                      <a:pt x="125" y="278"/>
                      <a:pt x="125" y="278"/>
                      <a:pt x="125" y="278"/>
                    </a:cubicBezTo>
                    <a:cubicBezTo>
                      <a:pt x="126" y="279"/>
                      <a:pt x="126" y="279"/>
                      <a:pt x="127" y="280"/>
                    </a:cubicBezTo>
                    <a:cubicBezTo>
                      <a:pt x="135" y="276"/>
                      <a:pt x="144" y="274"/>
                      <a:pt x="153" y="273"/>
                    </a:cubicBezTo>
                    <a:cubicBezTo>
                      <a:pt x="152" y="272"/>
                      <a:pt x="151" y="272"/>
                      <a:pt x="151" y="271"/>
                    </a:cubicBezTo>
                    <a:cubicBezTo>
                      <a:pt x="146" y="268"/>
                      <a:pt x="146" y="268"/>
                      <a:pt x="146" y="268"/>
                    </a:cubicBezTo>
                    <a:cubicBezTo>
                      <a:pt x="141" y="265"/>
                      <a:pt x="141" y="265"/>
                      <a:pt x="141" y="265"/>
                    </a:cubicBezTo>
                    <a:cubicBezTo>
                      <a:pt x="140" y="265"/>
                      <a:pt x="140" y="264"/>
                      <a:pt x="139" y="264"/>
                    </a:cubicBezTo>
                    <a:cubicBezTo>
                      <a:pt x="135" y="262"/>
                      <a:pt x="131" y="259"/>
                      <a:pt x="129" y="257"/>
                    </a:cubicBezTo>
                    <a:cubicBezTo>
                      <a:pt x="128" y="256"/>
                      <a:pt x="127" y="256"/>
                      <a:pt x="127" y="255"/>
                    </a:cubicBezTo>
                    <a:cubicBezTo>
                      <a:pt x="126" y="255"/>
                      <a:pt x="126" y="254"/>
                      <a:pt x="125" y="254"/>
                    </a:cubicBezTo>
                    <a:cubicBezTo>
                      <a:pt x="124" y="253"/>
                      <a:pt x="123" y="252"/>
                      <a:pt x="123" y="251"/>
                    </a:cubicBezTo>
                    <a:cubicBezTo>
                      <a:pt x="122" y="250"/>
                      <a:pt x="121" y="249"/>
                      <a:pt x="121" y="249"/>
                    </a:cubicBezTo>
                    <a:cubicBezTo>
                      <a:pt x="121" y="249"/>
                      <a:pt x="122" y="250"/>
                      <a:pt x="123" y="251"/>
                    </a:cubicBezTo>
                    <a:cubicBezTo>
                      <a:pt x="124" y="251"/>
                      <a:pt x="125" y="252"/>
                      <a:pt x="126" y="253"/>
                    </a:cubicBezTo>
                    <a:cubicBezTo>
                      <a:pt x="126" y="253"/>
                      <a:pt x="126" y="253"/>
                      <a:pt x="126" y="253"/>
                    </a:cubicBezTo>
                    <a:cubicBezTo>
                      <a:pt x="125" y="252"/>
                      <a:pt x="125" y="252"/>
                      <a:pt x="125" y="252"/>
                    </a:cubicBezTo>
                    <a:cubicBezTo>
                      <a:pt x="123" y="250"/>
                      <a:pt x="123" y="250"/>
                      <a:pt x="123" y="250"/>
                    </a:cubicBezTo>
                    <a:cubicBezTo>
                      <a:pt x="121" y="248"/>
                      <a:pt x="121" y="248"/>
                      <a:pt x="121" y="248"/>
                    </a:cubicBezTo>
                    <a:cubicBezTo>
                      <a:pt x="119" y="246"/>
                      <a:pt x="116" y="243"/>
                      <a:pt x="114" y="240"/>
                    </a:cubicBezTo>
                    <a:cubicBezTo>
                      <a:pt x="111" y="236"/>
                      <a:pt x="111" y="236"/>
                      <a:pt x="111" y="236"/>
                    </a:cubicBezTo>
                    <a:cubicBezTo>
                      <a:pt x="108" y="231"/>
                      <a:pt x="108" y="231"/>
                      <a:pt x="108" y="231"/>
                    </a:cubicBezTo>
                    <a:cubicBezTo>
                      <a:pt x="107" y="230"/>
                      <a:pt x="106" y="229"/>
                      <a:pt x="105" y="227"/>
                    </a:cubicBezTo>
                    <a:cubicBezTo>
                      <a:pt x="102" y="222"/>
                      <a:pt x="102" y="222"/>
                      <a:pt x="102" y="222"/>
                    </a:cubicBezTo>
                    <a:cubicBezTo>
                      <a:pt x="101" y="220"/>
                      <a:pt x="101" y="220"/>
                      <a:pt x="101" y="220"/>
                    </a:cubicBezTo>
                    <a:cubicBezTo>
                      <a:pt x="101" y="219"/>
                      <a:pt x="101" y="219"/>
                      <a:pt x="101" y="219"/>
                    </a:cubicBezTo>
                    <a:cubicBezTo>
                      <a:pt x="101" y="219"/>
                      <a:pt x="101" y="219"/>
                      <a:pt x="101" y="219"/>
                    </a:cubicBezTo>
                    <a:cubicBezTo>
                      <a:pt x="100" y="218"/>
                      <a:pt x="100" y="218"/>
                      <a:pt x="100" y="218"/>
                    </a:cubicBezTo>
                    <a:cubicBezTo>
                      <a:pt x="100" y="218"/>
                      <a:pt x="100" y="218"/>
                      <a:pt x="100" y="218"/>
                    </a:cubicBezTo>
                    <a:cubicBezTo>
                      <a:pt x="100" y="217"/>
                      <a:pt x="100" y="217"/>
                      <a:pt x="100" y="217"/>
                    </a:cubicBezTo>
                    <a:cubicBezTo>
                      <a:pt x="98" y="212"/>
                      <a:pt x="98" y="212"/>
                      <a:pt x="98" y="212"/>
                    </a:cubicBezTo>
                    <a:cubicBezTo>
                      <a:pt x="97" y="210"/>
                      <a:pt x="97" y="210"/>
                      <a:pt x="97" y="210"/>
                    </a:cubicBezTo>
                    <a:cubicBezTo>
                      <a:pt x="96" y="209"/>
                      <a:pt x="96" y="209"/>
                      <a:pt x="96" y="209"/>
                    </a:cubicBezTo>
                    <a:cubicBezTo>
                      <a:pt x="96" y="208"/>
                      <a:pt x="96" y="208"/>
                      <a:pt x="96" y="208"/>
                    </a:cubicBezTo>
                    <a:cubicBezTo>
                      <a:pt x="95" y="207"/>
                      <a:pt x="95" y="207"/>
                      <a:pt x="95" y="207"/>
                    </a:cubicBezTo>
                    <a:cubicBezTo>
                      <a:pt x="95" y="206"/>
                      <a:pt x="95" y="206"/>
                      <a:pt x="95" y="206"/>
                    </a:cubicBezTo>
                    <a:cubicBezTo>
                      <a:pt x="95" y="205"/>
                      <a:pt x="95" y="205"/>
                      <a:pt x="95" y="205"/>
                    </a:cubicBezTo>
                    <a:cubicBezTo>
                      <a:pt x="94" y="205"/>
                      <a:pt x="94" y="205"/>
                      <a:pt x="94" y="205"/>
                    </a:cubicBezTo>
                    <a:cubicBezTo>
                      <a:pt x="94" y="202"/>
                      <a:pt x="94" y="202"/>
                      <a:pt x="94" y="202"/>
                    </a:cubicBezTo>
                    <a:cubicBezTo>
                      <a:pt x="93" y="201"/>
                      <a:pt x="93" y="201"/>
                      <a:pt x="93" y="201"/>
                    </a:cubicBezTo>
                    <a:cubicBezTo>
                      <a:pt x="93" y="200"/>
                      <a:pt x="93" y="200"/>
                      <a:pt x="93" y="200"/>
                    </a:cubicBezTo>
                    <a:cubicBezTo>
                      <a:pt x="93" y="200"/>
                      <a:pt x="93" y="199"/>
                      <a:pt x="93" y="199"/>
                    </a:cubicBezTo>
                    <a:cubicBezTo>
                      <a:pt x="93" y="199"/>
                      <a:pt x="93" y="199"/>
                      <a:pt x="93" y="199"/>
                    </a:cubicBezTo>
                    <a:cubicBezTo>
                      <a:pt x="93" y="199"/>
                      <a:pt x="93" y="199"/>
                      <a:pt x="93" y="199"/>
                    </a:cubicBezTo>
                    <a:cubicBezTo>
                      <a:pt x="93" y="199"/>
                      <a:pt x="93" y="199"/>
                      <a:pt x="93" y="199"/>
                    </a:cubicBezTo>
                    <a:cubicBezTo>
                      <a:pt x="93" y="199"/>
                      <a:pt x="93" y="199"/>
                      <a:pt x="93" y="199"/>
                    </a:cubicBezTo>
                    <a:cubicBezTo>
                      <a:pt x="93" y="199"/>
                      <a:pt x="93" y="199"/>
                      <a:pt x="93" y="199"/>
                    </a:cubicBezTo>
                    <a:cubicBezTo>
                      <a:pt x="92" y="196"/>
                      <a:pt x="92" y="196"/>
                      <a:pt x="92" y="196"/>
                    </a:cubicBezTo>
                    <a:cubicBezTo>
                      <a:pt x="91" y="191"/>
                      <a:pt x="91" y="191"/>
                      <a:pt x="91" y="191"/>
                    </a:cubicBezTo>
                    <a:cubicBezTo>
                      <a:pt x="90" y="190"/>
                      <a:pt x="90" y="188"/>
                      <a:pt x="90" y="186"/>
                    </a:cubicBezTo>
                    <a:cubicBezTo>
                      <a:pt x="90" y="180"/>
                      <a:pt x="90" y="180"/>
                      <a:pt x="90" y="180"/>
                    </a:cubicBezTo>
                    <a:cubicBezTo>
                      <a:pt x="89" y="176"/>
                      <a:pt x="89" y="173"/>
                      <a:pt x="89" y="169"/>
                    </a:cubicBezTo>
                    <a:cubicBezTo>
                      <a:pt x="89" y="167"/>
                      <a:pt x="89" y="166"/>
                      <a:pt x="89" y="164"/>
                    </a:cubicBezTo>
                    <a:cubicBezTo>
                      <a:pt x="90" y="158"/>
                      <a:pt x="90" y="158"/>
                      <a:pt x="90" y="158"/>
                    </a:cubicBezTo>
                    <a:cubicBezTo>
                      <a:pt x="91" y="148"/>
                      <a:pt x="91" y="148"/>
                      <a:pt x="91" y="148"/>
                    </a:cubicBezTo>
                    <a:cubicBezTo>
                      <a:pt x="91" y="145"/>
                      <a:pt x="92" y="141"/>
                      <a:pt x="92" y="138"/>
                    </a:cubicBezTo>
                    <a:cubicBezTo>
                      <a:pt x="94" y="128"/>
                      <a:pt x="94" y="128"/>
                      <a:pt x="94" y="128"/>
                    </a:cubicBezTo>
                    <a:cubicBezTo>
                      <a:pt x="95" y="124"/>
                      <a:pt x="96" y="121"/>
                      <a:pt x="97" y="117"/>
                    </a:cubicBezTo>
                    <a:cubicBezTo>
                      <a:pt x="99" y="107"/>
                      <a:pt x="99" y="107"/>
                      <a:pt x="99" y="107"/>
                    </a:cubicBezTo>
                    <a:cubicBezTo>
                      <a:pt x="104" y="87"/>
                      <a:pt x="104" y="87"/>
                      <a:pt x="104" y="87"/>
                    </a:cubicBezTo>
                    <a:cubicBezTo>
                      <a:pt x="105" y="82"/>
                      <a:pt x="105" y="82"/>
                      <a:pt x="105" y="82"/>
                    </a:cubicBezTo>
                    <a:cubicBezTo>
                      <a:pt x="106" y="78"/>
                      <a:pt x="106" y="78"/>
                      <a:pt x="106" y="78"/>
                    </a:cubicBezTo>
                    <a:cubicBezTo>
                      <a:pt x="108" y="68"/>
                      <a:pt x="108" y="68"/>
                      <a:pt x="108" y="68"/>
                    </a:cubicBezTo>
                    <a:cubicBezTo>
                      <a:pt x="108" y="66"/>
                      <a:pt x="109" y="64"/>
                      <a:pt x="109" y="63"/>
                    </a:cubicBezTo>
                    <a:cubicBezTo>
                      <a:pt x="110" y="58"/>
                      <a:pt x="110" y="58"/>
                      <a:pt x="110" y="58"/>
                    </a:cubicBezTo>
                    <a:cubicBezTo>
                      <a:pt x="111" y="48"/>
                      <a:pt x="111" y="48"/>
                      <a:pt x="111" y="48"/>
                    </a:cubicBezTo>
                    <a:cubicBezTo>
                      <a:pt x="111" y="46"/>
                      <a:pt x="111" y="46"/>
                      <a:pt x="111" y="46"/>
                    </a:cubicBezTo>
                    <a:cubicBezTo>
                      <a:pt x="111" y="43"/>
                      <a:pt x="111" y="43"/>
                      <a:pt x="111" y="43"/>
                    </a:cubicBezTo>
                    <a:cubicBezTo>
                      <a:pt x="112" y="38"/>
                      <a:pt x="112" y="38"/>
                      <a:pt x="112" y="38"/>
                    </a:cubicBezTo>
                    <a:cubicBezTo>
                      <a:pt x="112" y="37"/>
                      <a:pt x="112" y="37"/>
                      <a:pt x="112" y="36"/>
                    </a:cubicBezTo>
                    <a:moveTo>
                      <a:pt x="131" y="10"/>
                    </a:moveTo>
                    <a:cubicBezTo>
                      <a:pt x="132" y="11"/>
                      <a:pt x="132" y="12"/>
                      <a:pt x="133" y="14"/>
                    </a:cubicBezTo>
                    <a:cubicBezTo>
                      <a:pt x="133" y="15"/>
                      <a:pt x="133" y="16"/>
                      <a:pt x="133" y="18"/>
                    </a:cubicBezTo>
                    <a:cubicBezTo>
                      <a:pt x="135" y="20"/>
                      <a:pt x="135" y="20"/>
                      <a:pt x="135" y="20"/>
                    </a:cubicBezTo>
                    <a:cubicBezTo>
                      <a:pt x="137" y="24"/>
                      <a:pt x="140" y="29"/>
                      <a:pt x="143" y="33"/>
                    </a:cubicBezTo>
                    <a:cubicBezTo>
                      <a:pt x="148" y="42"/>
                      <a:pt x="154" y="50"/>
                      <a:pt x="159" y="59"/>
                    </a:cubicBezTo>
                    <a:cubicBezTo>
                      <a:pt x="162" y="64"/>
                      <a:pt x="162" y="64"/>
                      <a:pt x="162" y="64"/>
                    </a:cubicBezTo>
                    <a:cubicBezTo>
                      <a:pt x="168" y="61"/>
                      <a:pt x="174" y="58"/>
                      <a:pt x="179" y="55"/>
                    </a:cubicBezTo>
                    <a:cubicBezTo>
                      <a:pt x="179" y="55"/>
                      <a:pt x="179" y="54"/>
                      <a:pt x="178" y="54"/>
                    </a:cubicBezTo>
                    <a:cubicBezTo>
                      <a:pt x="168" y="41"/>
                      <a:pt x="168" y="41"/>
                      <a:pt x="168" y="41"/>
                    </a:cubicBezTo>
                    <a:cubicBezTo>
                      <a:pt x="161" y="32"/>
                      <a:pt x="161" y="32"/>
                      <a:pt x="161" y="32"/>
                    </a:cubicBezTo>
                    <a:cubicBezTo>
                      <a:pt x="155" y="31"/>
                      <a:pt x="150" y="28"/>
                      <a:pt x="146" y="24"/>
                    </a:cubicBezTo>
                    <a:cubicBezTo>
                      <a:pt x="141" y="20"/>
                      <a:pt x="137" y="14"/>
                      <a:pt x="131" y="10"/>
                    </a:cubicBezTo>
                    <a:moveTo>
                      <a:pt x="60" y="24"/>
                    </a:moveTo>
                    <a:cubicBezTo>
                      <a:pt x="60" y="24"/>
                      <a:pt x="60" y="24"/>
                      <a:pt x="60" y="24"/>
                    </a:cubicBezTo>
                    <a:cubicBezTo>
                      <a:pt x="60" y="24"/>
                      <a:pt x="60" y="24"/>
                      <a:pt x="60" y="24"/>
                    </a:cubicBezTo>
                    <a:moveTo>
                      <a:pt x="72" y="0"/>
                    </a:moveTo>
                    <a:cubicBezTo>
                      <a:pt x="71" y="2"/>
                      <a:pt x="71" y="2"/>
                      <a:pt x="71" y="2"/>
                    </a:cubicBezTo>
                    <a:cubicBezTo>
                      <a:pt x="71" y="3"/>
                      <a:pt x="71" y="3"/>
                      <a:pt x="71" y="3"/>
                    </a:cubicBezTo>
                    <a:cubicBezTo>
                      <a:pt x="70" y="4"/>
                      <a:pt x="70" y="4"/>
                      <a:pt x="70" y="4"/>
                    </a:cubicBezTo>
                    <a:cubicBezTo>
                      <a:pt x="70" y="5"/>
                      <a:pt x="70" y="5"/>
                      <a:pt x="70" y="5"/>
                    </a:cubicBezTo>
                    <a:cubicBezTo>
                      <a:pt x="68" y="8"/>
                      <a:pt x="66" y="12"/>
                      <a:pt x="65" y="15"/>
                    </a:cubicBezTo>
                    <a:cubicBezTo>
                      <a:pt x="62" y="20"/>
                      <a:pt x="62" y="20"/>
                      <a:pt x="62" y="20"/>
                    </a:cubicBezTo>
                    <a:cubicBezTo>
                      <a:pt x="61" y="23"/>
                      <a:pt x="61" y="23"/>
                      <a:pt x="61" y="23"/>
                    </a:cubicBezTo>
                    <a:cubicBezTo>
                      <a:pt x="60" y="24"/>
                      <a:pt x="60" y="24"/>
                      <a:pt x="60" y="24"/>
                    </a:cubicBezTo>
                    <a:cubicBezTo>
                      <a:pt x="60" y="24"/>
                      <a:pt x="60" y="24"/>
                      <a:pt x="60" y="24"/>
                    </a:cubicBezTo>
                    <a:cubicBezTo>
                      <a:pt x="60" y="24"/>
                      <a:pt x="60" y="24"/>
                      <a:pt x="60" y="24"/>
                    </a:cubicBezTo>
                    <a:cubicBezTo>
                      <a:pt x="60" y="25"/>
                      <a:pt x="60" y="25"/>
                      <a:pt x="60" y="25"/>
                    </a:cubicBezTo>
                    <a:cubicBezTo>
                      <a:pt x="59" y="25"/>
                      <a:pt x="59" y="25"/>
                      <a:pt x="59" y="25"/>
                    </a:cubicBezTo>
                    <a:cubicBezTo>
                      <a:pt x="49" y="43"/>
                      <a:pt x="49" y="43"/>
                      <a:pt x="49" y="43"/>
                    </a:cubicBezTo>
                    <a:cubicBezTo>
                      <a:pt x="50" y="42"/>
                      <a:pt x="50" y="42"/>
                      <a:pt x="50" y="42"/>
                    </a:cubicBezTo>
                    <a:cubicBezTo>
                      <a:pt x="53" y="40"/>
                      <a:pt x="57" y="38"/>
                      <a:pt x="59" y="37"/>
                    </a:cubicBezTo>
                    <a:cubicBezTo>
                      <a:pt x="64" y="34"/>
                      <a:pt x="64" y="34"/>
                      <a:pt x="64" y="34"/>
                    </a:cubicBezTo>
                    <a:cubicBezTo>
                      <a:pt x="65" y="33"/>
                      <a:pt x="65" y="33"/>
                      <a:pt x="65" y="33"/>
                    </a:cubicBezTo>
                    <a:cubicBezTo>
                      <a:pt x="66" y="33"/>
                      <a:pt x="66" y="33"/>
                      <a:pt x="66" y="33"/>
                    </a:cubicBezTo>
                    <a:cubicBezTo>
                      <a:pt x="68" y="31"/>
                      <a:pt x="68" y="31"/>
                      <a:pt x="68" y="31"/>
                    </a:cubicBezTo>
                    <a:cubicBezTo>
                      <a:pt x="71" y="29"/>
                      <a:pt x="73" y="27"/>
                      <a:pt x="76" y="25"/>
                    </a:cubicBezTo>
                    <a:cubicBezTo>
                      <a:pt x="76" y="25"/>
                      <a:pt x="77" y="24"/>
                      <a:pt x="77" y="23"/>
                    </a:cubicBezTo>
                    <a:cubicBezTo>
                      <a:pt x="79" y="22"/>
                      <a:pt x="79" y="22"/>
                      <a:pt x="79" y="22"/>
                    </a:cubicBezTo>
                    <a:cubicBezTo>
                      <a:pt x="80" y="21"/>
                      <a:pt x="81" y="19"/>
                      <a:pt x="82" y="18"/>
                    </a:cubicBezTo>
                    <a:cubicBezTo>
                      <a:pt x="83" y="17"/>
                      <a:pt x="84" y="16"/>
                      <a:pt x="85" y="15"/>
                    </a:cubicBezTo>
                    <a:cubicBezTo>
                      <a:pt x="86" y="13"/>
                      <a:pt x="86" y="13"/>
                      <a:pt x="86" y="13"/>
                    </a:cubicBezTo>
                    <a:cubicBezTo>
                      <a:pt x="87" y="12"/>
                      <a:pt x="87" y="11"/>
                      <a:pt x="87" y="11"/>
                    </a:cubicBezTo>
                    <a:cubicBezTo>
                      <a:pt x="88" y="10"/>
                      <a:pt x="88" y="10"/>
                      <a:pt x="88" y="10"/>
                    </a:cubicBezTo>
                    <a:cubicBezTo>
                      <a:pt x="88" y="9"/>
                      <a:pt x="88" y="9"/>
                      <a:pt x="88" y="9"/>
                    </a:cubicBezTo>
                    <a:cubicBezTo>
                      <a:pt x="88" y="9"/>
                      <a:pt x="88" y="9"/>
                      <a:pt x="88" y="9"/>
                    </a:cubicBezTo>
                    <a:cubicBezTo>
                      <a:pt x="88" y="9"/>
                      <a:pt x="88" y="9"/>
                      <a:pt x="88" y="9"/>
                    </a:cubicBezTo>
                    <a:cubicBezTo>
                      <a:pt x="88" y="9"/>
                      <a:pt x="88" y="9"/>
                      <a:pt x="88" y="9"/>
                    </a:cubicBezTo>
                    <a:cubicBezTo>
                      <a:pt x="89" y="6"/>
                      <a:pt x="89" y="6"/>
                      <a:pt x="89" y="6"/>
                    </a:cubicBezTo>
                    <a:cubicBezTo>
                      <a:pt x="89" y="6"/>
                      <a:pt x="89" y="6"/>
                      <a:pt x="89" y="6"/>
                    </a:cubicBezTo>
                    <a:cubicBezTo>
                      <a:pt x="88" y="6"/>
                      <a:pt x="87" y="6"/>
                      <a:pt x="85" y="6"/>
                    </a:cubicBezTo>
                    <a:cubicBezTo>
                      <a:pt x="80" y="5"/>
                      <a:pt x="76" y="3"/>
                      <a:pt x="72"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859">
                <a:extLst>
                  <a:ext uri="{FF2B5EF4-FFF2-40B4-BE49-F238E27FC236}">
                    <a16:creationId xmlns:a16="http://schemas.microsoft.com/office/drawing/2014/main" id="{3BAEB42C-6846-4502-9C22-638DE4051CA7}"/>
                  </a:ext>
                </a:extLst>
              </p:cNvPr>
              <p:cNvSpPr>
                <a:spLocks/>
              </p:cNvSpPr>
              <p:nvPr/>
            </p:nvSpPr>
            <p:spPr bwMode="auto">
              <a:xfrm>
                <a:off x="2219" y="1617"/>
                <a:ext cx="0" cy="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path>
                </a:pathLst>
              </a:custGeom>
              <a:solidFill>
                <a:srgbClr val="C6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860">
                <a:extLst>
                  <a:ext uri="{FF2B5EF4-FFF2-40B4-BE49-F238E27FC236}">
                    <a16:creationId xmlns:a16="http://schemas.microsoft.com/office/drawing/2014/main" id="{736D599C-BD12-4F5C-8F70-E14FBE3C00E7}"/>
                  </a:ext>
                </a:extLst>
              </p:cNvPr>
              <p:cNvSpPr>
                <a:spLocks/>
              </p:cNvSpPr>
              <p:nvPr/>
            </p:nvSpPr>
            <p:spPr bwMode="auto">
              <a:xfrm>
                <a:off x="2673" y="2349"/>
                <a:ext cx="45" cy="29"/>
              </a:xfrm>
              <a:custGeom>
                <a:avLst/>
                <a:gdLst>
                  <a:gd name="T0" fmla="*/ 17 w 19"/>
                  <a:gd name="T1" fmla="*/ 0 h 12"/>
                  <a:gd name="T2" fmla="*/ 0 w 19"/>
                  <a:gd name="T3" fmla="*/ 9 h 12"/>
                  <a:gd name="T4" fmla="*/ 2 w 19"/>
                  <a:gd name="T5" fmla="*/ 12 h 12"/>
                  <a:gd name="T6" fmla="*/ 19 w 19"/>
                  <a:gd name="T7" fmla="*/ 3 h 12"/>
                  <a:gd name="T8" fmla="*/ 17 w 19"/>
                  <a:gd name="T9" fmla="*/ 0 h 12"/>
                </a:gdLst>
                <a:ahLst/>
                <a:cxnLst>
                  <a:cxn ang="0">
                    <a:pos x="T0" y="T1"/>
                  </a:cxn>
                  <a:cxn ang="0">
                    <a:pos x="T2" y="T3"/>
                  </a:cxn>
                  <a:cxn ang="0">
                    <a:pos x="T4" y="T5"/>
                  </a:cxn>
                  <a:cxn ang="0">
                    <a:pos x="T6" y="T7"/>
                  </a:cxn>
                  <a:cxn ang="0">
                    <a:pos x="T8" y="T9"/>
                  </a:cxn>
                </a:cxnLst>
                <a:rect l="0" t="0" r="r" b="b"/>
                <a:pathLst>
                  <a:path w="19" h="12">
                    <a:moveTo>
                      <a:pt x="17" y="0"/>
                    </a:moveTo>
                    <a:cubicBezTo>
                      <a:pt x="12" y="3"/>
                      <a:pt x="6" y="6"/>
                      <a:pt x="0" y="9"/>
                    </a:cubicBezTo>
                    <a:cubicBezTo>
                      <a:pt x="2" y="12"/>
                      <a:pt x="2" y="12"/>
                      <a:pt x="2" y="12"/>
                    </a:cubicBezTo>
                    <a:cubicBezTo>
                      <a:pt x="8" y="9"/>
                      <a:pt x="14" y="6"/>
                      <a:pt x="19" y="3"/>
                    </a:cubicBezTo>
                    <a:cubicBezTo>
                      <a:pt x="19" y="2"/>
                      <a:pt x="18" y="1"/>
                      <a:pt x="17"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861">
                <a:extLst>
                  <a:ext uri="{FF2B5EF4-FFF2-40B4-BE49-F238E27FC236}">
                    <a16:creationId xmlns:a16="http://schemas.microsoft.com/office/drawing/2014/main" id="{66A0AC33-775F-4C3D-8B15-886C03CA7E37}"/>
                  </a:ext>
                </a:extLst>
              </p:cNvPr>
              <p:cNvSpPr>
                <a:spLocks noEditPoints="1"/>
              </p:cNvSpPr>
              <p:nvPr/>
            </p:nvSpPr>
            <p:spPr bwMode="auto">
              <a:xfrm>
                <a:off x="2782" y="2525"/>
                <a:ext cx="74" cy="81"/>
              </a:xfrm>
              <a:custGeom>
                <a:avLst/>
                <a:gdLst>
                  <a:gd name="T0" fmla="*/ 15 w 31"/>
                  <a:gd name="T1" fmla="*/ 17 h 34"/>
                  <a:gd name="T2" fmla="*/ 0 w 31"/>
                  <a:gd name="T3" fmla="*/ 32 h 34"/>
                  <a:gd name="T4" fmla="*/ 1 w 31"/>
                  <a:gd name="T5" fmla="*/ 34 h 34"/>
                  <a:gd name="T6" fmla="*/ 16 w 31"/>
                  <a:gd name="T7" fmla="*/ 20 h 34"/>
                  <a:gd name="T8" fmla="*/ 15 w 31"/>
                  <a:gd name="T9" fmla="*/ 19 h 34"/>
                  <a:gd name="T10" fmla="*/ 15 w 31"/>
                  <a:gd name="T11" fmla="*/ 17 h 34"/>
                  <a:gd name="T12" fmla="*/ 28 w 31"/>
                  <a:gd name="T13" fmla="*/ 0 h 34"/>
                  <a:gd name="T14" fmla="*/ 16 w 31"/>
                  <a:gd name="T15" fmla="*/ 15 h 34"/>
                  <a:gd name="T16" fmla="*/ 17 w 31"/>
                  <a:gd name="T17" fmla="*/ 15 h 34"/>
                  <a:gd name="T18" fmla="*/ 18 w 31"/>
                  <a:gd name="T19" fmla="*/ 16 h 34"/>
                  <a:gd name="T20" fmla="*/ 19 w 31"/>
                  <a:gd name="T21" fmla="*/ 17 h 34"/>
                  <a:gd name="T22" fmla="*/ 31 w 31"/>
                  <a:gd name="T23" fmla="*/ 2 h 34"/>
                  <a:gd name="T24" fmla="*/ 30 w 31"/>
                  <a:gd name="T25" fmla="*/ 1 h 34"/>
                  <a:gd name="T26" fmla="*/ 29 w 31"/>
                  <a:gd name="T27" fmla="*/ 1 h 34"/>
                  <a:gd name="T28" fmla="*/ 29 w 31"/>
                  <a:gd name="T29" fmla="*/ 1 h 34"/>
                  <a:gd name="T30" fmla="*/ 29 w 31"/>
                  <a:gd name="T31" fmla="*/ 1 h 34"/>
                  <a:gd name="T32" fmla="*/ 28 w 31"/>
                  <a:gd name="T33" fmla="*/ 0 h 34"/>
                  <a:gd name="T34" fmla="*/ 28 w 31"/>
                  <a:gd name="T3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15" y="17"/>
                    </a:moveTo>
                    <a:cubicBezTo>
                      <a:pt x="10" y="22"/>
                      <a:pt x="5" y="27"/>
                      <a:pt x="0" y="32"/>
                    </a:cubicBezTo>
                    <a:cubicBezTo>
                      <a:pt x="0" y="33"/>
                      <a:pt x="1" y="34"/>
                      <a:pt x="1" y="34"/>
                    </a:cubicBezTo>
                    <a:cubicBezTo>
                      <a:pt x="6" y="30"/>
                      <a:pt x="11" y="25"/>
                      <a:pt x="16" y="20"/>
                    </a:cubicBezTo>
                    <a:cubicBezTo>
                      <a:pt x="15" y="19"/>
                      <a:pt x="15" y="19"/>
                      <a:pt x="15" y="19"/>
                    </a:cubicBezTo>
                    <a:cubicBezTo>
                      <a:pt x="15" y="17"/>
                      <a:pt x="15" y="17"/>
                      <a:pt x="15" y="17"/>
                    </a:cubicBezTo>
                    <a:moveTo>
                      <a:pt x="28" y="0"/>
                    </a:moveTo>
                    <a:cubicBezTo>
                      <a:pt x="24" y="5"/>
                      <a:pt x="20" y="10"/>
                      <a:pt x="16" y="15"/>
                    </a:cubicBezTo>
                    <a:cubicBezTo>
                      <a:pt x="17" y="15"/>
                      <a:pt x="17" y="15"/>
                      <a:pt x="17" y="15"/>
                    </a:cubicBezTo>
                    <a:cubicBezTo>
                      <a:pt x="18" y="16"/>
                      <a:pt x="18" y="16"/>
                      <a:pt x="18" y="16"/>
                    </a:cubicBezTo>
                    <a:cubicBezTo>
                      <a:pt x="19" y="17"/>
                      <a:pt x="19" y="17"/>
                      <a:pt x="19" y="17"/>
                    </a:cubicBezTo>
                    <a:cubicBezTo>
                      <a:pt x="23" y="12"/>
                      <a:pt x="27" y="7"/>
                      <a:pt x="31" y="2"/>
                    </a:cubicBezTo>
                    <a:cubicBezTo>
                      <a:pt x="30" y="1"/>
                      <a:pt x="30" y="1"/>
                      <a:pt x="30" y="1"/>
                    </a:cubicBezTo>
                    <a:cubicBezTo>
                      <a:pt x="29" y="1"/>
                      <a:pt x="29" y="1"/>
                      <a:pt x="29" y="1"/>
                    </a:cubicBezTo>
                    <a:cubicBezTo>
                      <a:pt x="29" y="1"/>
                      <a:pt x="29" y="1"/>
                      <a:pt x="29" y="1"/>
                    </a:cubicBezTo>
                    <a:cubicBezTo>
                      <a:pt x="29" y="1"/>
                      <a:pt x="29" y="1"/>
                      <a:pt x="29" y="1"/>
                    </a:cubicBezTo>
                    <a:cubicBezTo>
                      <a:pt x="28" y="0"/>
                      <a:pt x="28" y="0"/>
                      <a:pt x="28" y="0"/>
                    </a:cubicBezTo>
                    <a:cubicBezTo>
                      <a:pt x="28" y="0"/>
                      <a:pt x="28" y="0"/>
                      <a:pt x="28"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862">
                <a:extLst>
                  <a:ext uri="{FF2B5EF4-FFF2-40B4-BE49-F238E27FC236}">
                    <a16:creationId xmlns:a16="http://schemas.microsoft.com/office/drawing/2014/main" id="{A84A7305-F079-4F72-9D0A-FED508344D0E}"/>
                  </a:ext>
                </a:extLst>
              </p:cNvPr>
              <p:cNvSpPr>
                <a:spLocks/>
              </p:cNvSpPr>
              <p:nvPr/>
            </p:nvSpPr>
            <p:spPr bwMode="auto">
              <a:xfrm>
                <a:off x="2830" y="2794"/>
                <a:ext cx="14" cy="7"/>
              </a:xfrm>
              <a:custGeom>
                <a:avLst/>
                <a:gdLst>
                  <a:gd name="T0" fmla="*/ 6 w 6"/>
                  <a:gd name="T1" fmla="*/ 0 h 3"/>
                  <a:gd name="T2" fmla="*/ 5 w 6"/>
                  <a:gd name="T3" fmla="*/ 1 h 3"/>
                  <a:gd name="T4" fmla="*/ 0 w 6"/>
                  <a:gd name="T5" fmla="*/ 2 h 3"/>
                  <a:gd name="T6" fmla="*/ 1 w 6"/>
                  <a:gd name="T7" fmla="*/ 3 h 3"/>
                  <a:gd name="T8" fmla="*/ 1 w 6"/>
                  <a:gd name="T9" fmla="*/ 3 h 3"/>
                  <a:gd name="T10" fmla="*/ 6 w 6"/>
                  <a:gd name="T11" fmla="*/ 0 h 3"/>
                </a:gdLst>
                <a:ahLst/>
                <a:cxnLst>
                  <a:cxn ang="0">
                    <a:pos x="T0" y="T1"/>
                  </a:cxn>
                  <a:cxn ang="0">
                    <a:pos x="T2" y="T3"/>
                  </a:cxn>
                  <a:cxn ang="0">
                    <a:pos x="T4" y="T5"/>
                  </a:cxn>
                  <a:cxn ang="0">
                    <a:pos x="T6" y="T7"/>
                  </a:cxn>
                  <a:cxn ang="0">
                    <a:pos x="T8" y="T9"/>
                  </a:cxn>
                  <a:cxn ang="0">
                    <a:pos x="T10" y="T11"/>
                  </a:cxn>
                </a:cxnLst>
                <a:rect l="0" t="0" r="r" b="b"/>
                <a:pathLst>
                  <a:path w="6" h="3">
                    <a:moveTo>
                      <a:pt x="6" y="0"/>
                    </a:moveTo>
                    <a:cubicBezTo>
                      <a:pt x="5" y="1"/>
                      <a:pt x="5" y="1"/>
                      <a:pt x="5" y="1"/>
                    </a:cubicBezTo>
                    <a:cubicBezTo>
                      <a:pt x="0" y="2"/>
                      <a:pt x="0" y="2"/>
                      <a:pt x="0" y="2"/>
                    </a:cubicBezTo>
                    <a:cubicBezTo>
                      <a:pt x="0" y="2"/>
                      <a:pt x="0" y="3"/>
                      <a:pt x="1" y="3"/>
                    </a:cubicBezTo>
                    <a:cubicBezTo>
                      <a:pt x="1" y="3"/>
                      <a:pt x="1" y="3"/>
                      <a:pt x="1" y="3"/>
                    </a:cubicBezTo>
                    <a:cubicBezTo>
                      <a:pt x="3" y="2"/>
                      <a:pt x="5" y="1"/>
                      <a:pt x="6"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Freeform 863">
                <a:extLst>
                  <a:ext uri="{FF2B5EF4-FFF2-40B4-BE49-F238E27FC236}">
                    <a16:creationId xmlns:a16="http://schemas.microsoft.com/office/drawing/2014/main" id="{2FA9783C-10CB-439C-8120-FA74BAA7C718}"/>
                  </a:ext>
                </a:extLst>
              </p:cNvPr>
              <p:cNvSpPr>
                <a:spLocks noEditPoints="1"/>
              </p:cNvSpPr>
              <p:nvPr/>
            </p:nvSpPr>
            <p:spPr bwMode="auto">
              <a:xfrm>
                <a:off x="2932" y="2789"/>
                <a:ext cx="41" cy="38"/>
              </a:xfrm>
              <a:custGeom>
                <a:avLst/>
                <a:gdLst>
                  <a:gd name="T0" fmla="*/ 0 w 17"/>
                  <a:gd name="T1" fmla="*/ 14 h 16"/>
                  <a:gd name="T2" fmla="*/ 0 w 17"/>
                  <a:gd name="T3" fmla="*/ 14 h 16"/>
                  <a:gd name="T4" fmla="*/ 1 w 17"/>
                  <a:gd name="T5" fmla="*/ 16 h 16"/>
                  <a:gd name="T6" fmla="*/ 2 w 17"/>
                  <a:gd name="T7" fmla="*/ 15 h 16"/>
                  <a:gd name="T8" fmla="*/ 4 w 17"/>
                  <a:gd name="T9" fmla="*/ 14 h 16"/>
                  <a:gd name="T10" fmla="*/ 0 w 17"/>
                  <a:gd name="T11" fmla="*/ 14 h 16"/>
                  <a:gd name="T12" fmla="*/ 14 w 17"/>
                  <a:gd name="T13" fmla="*/ 0 h 16"/>
                  <a:gd name="T14" fmla="*/ 9 w 17"/>
                  <a:gd name="T15" fmla="*/ 5 h 16"/>
                  <a:gd name="T16" fmla="*/ 13 w 17"/>
                  <a:gd name="T17" fmla="*/ 6 h 16"/>
                  <a:gd name="T18" fmla="*/ 17 w 17"/>
                  <a:gd name="T19" fmla="*/ 1 h 16"/>
                  <a:gd name="T20" fmla="*/ 16 w 17"/>
                  <a:gd name="T21" fmla="*/ 1 h 16"/>
                  <a:gd name="T22" fmla="*/ 14 w 17"/>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6">
                    <a:moveTo>
                      <a:pt x="0" y="14"/>
                    </a:moveTo>
                    <a:cubicBezTo>
                      <a:pt x="0" y="14"/>
                      <a:pt x="0" y="14"/>
                      <a:pt x="0" y="14"/>
                    </a:cubicBezTo>
                    <a:cubicBezTo>
                      <a:pt x="0" y="15"/>
                      <a:pt x="0" y="16"/>
                      <a:pt x="1" y="16"/>
                    </a:cubicBezTo>
                    <a:cubicBezTo>
                      <a:pt x="1" y="16"/>
                      <a:pt x="1" y="15"/>
                      <a:pt x="2" y="15"/>
                    </a:cubicBezTo>
                    <a:cubicBezTo>
                      <a:pt x="2" y="15"/>
                      <a:pt x="3" y="14"/>
                      <a:pt x="4" y="14"/>
                    </a:cubicBezTo>
                    <a:cubicBezTo>
                      <a:pt x="3" y="14"/>
                      <a:pt x="1" y="14"/>
                      <a:pt x="0" y="14"/>
                    </a:cubicBezTo>
                    <a:moveTo>
                      <a:pt x="14" y="0"/>
                    </a:moveTo>
                    <a:cubicBezTo>
                      <a:pt x="13" y="2"/>
                      <a:pt x="11" y="4"/>
                      <a:pt x="9" y="5"/>
                    </a:cubicBezTo>
                    <a:cubicBezTo>
                      <a:pt x="10" y="6"/>
                      <a:pt x="12" y="6"/>
                      <a:pt x="13" y="6"/>
                    </a:cubicBezTo>
                    <a:cubicBezTo>
                      <a:pt x="14" y="4"/>
                      <a:pt x="16" y="3"/>
                      <a:pt x="17" y="1"/>
                    </a:cubicBezTo>
                    <a:cubicBezTo>
                      <a:pt x="16" y="1"/>
                      <a:pt x="16" y="1"/>
                      <a:pt x="16" y="1"/>
                    </a:cubicBezTo>
                    <a:cubicBezTo>
                      <a:pt x="14" y="0"/>
                      <a:pt x="14" y="0"/>
                      <a:pt x="14"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864">
                <a:extLst>
                  <a:ext uri="{FF2B5EF4-FFF2-40B4-BE49-F238E27FC236}">
                    <a16:creationId xmlns:a16="http://schemas.microsoft.com/office/drawing/2014/main" id="{99DD79D2-01D1-4F5A-AAE0-CDFBD628D3CA}"/>
                  </a:ext>
                </a:extLst>
              </p:cNvPr>
              <p:cNvSpPr>
                <a:spLocks noEditPoints="1"/>
              </p:cNvSpPr>
              <p:nvPr/>
            </p:nvSpPr>
            <p:spPr bwMode="auto">
              <a:xfrm>
                <a:off x="2982" y="2805"/>
                <a:ext cx="26" cy="34"/>
              </a:xfrm>
              <a:custGeom>
                <a:avLst/>
                <a:gdLst>
                  <a:gd name="T0" fmla="*/ 1 w 11"/>
                  <a:gd name="T1" fmla="*/ 11 h 14"/>
                  <a:gd name="T2" fmla="*/ 0 w 11"/>
                  <a:gd name="T3" fmla="*/ 13 h 14"/>
                  <a:gd name="T4" fmla="*/ 2 w 11"/>
                  <a:gd name="T5" fmla="*/ 14 h 14"/>
                  <a:gd name="T6" fmla="*/ 3 w 11"/>
                  <a:gd name="T7" fmla="*/ 12 h 14"/>
                  <a:gd name="T8" fmla="*/ 1 w 11"/>
                  <a:gd name="T9" fmla="*/ 11 h 14"/>
                  <a:gd name="T10" fmla="*/ 9 w 11"/>
                  <a:gd name="T11" fmla="*/ 0 h 14"/>
                  <a:gd name="T12" fmla="*/ 6 w 11"/>
                  <a:gd name="T13" fmla="*/ 4 h 14"/>
                  <a:gd name="T14" fmla="*/ 8 w 11"/>
                  <a:gd name="T15" fmla="*/ 5 h 14"/>
                  <a:gd name="T16" fmla="*/ 11 w 11"/>
                  <a:gd name="T17" fmla="*/ 0 h 14"/>
                  <a:gd name="T18" fmla="*/ 9 w 11"/>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4">
                    <a:moveTo>
                      <a:pt x="1" y="11"/>
                    </a:moveTo>
                    <a:cubicBezTo>
                      <a:pt x="1" y="12"/>
                      <a:pt x="1" y="13"/>
                      <a:pt x="0" y="13"/>
                    </a:cubicBezTo>
                    <a:cubicBezTo>
                      <a:pt x="1" y="14"/>
                      <a:pt x="1" y="14"/>
                      <a:pt x="2" y="14"/>
                    </a:cubicBezTo>
                    <a:cubicBezTo>
                      <a:pt x="2" y="13"/>
                      <a:pt x="3" y="13"/>
                      <a:pt x="3" y="12"/>
                    </a:cubicBezTo>
                    <a:cubicBezTo>
                      <a:pt x="3" y="12"/>
                      <a:pt x="2" y="11"/>
                      <a:pt x="1" y="11"/>
                    </a:cubicBezTo>
                    <a:moveTo>
                      <a:pt x="9" y="0"/>
                    </a:moveTo>
                    <a:cubicBezTo>
                      <a:pt x="8" y="1"/>
                      <a:pt x="7" y="3"/>
                      <a:pt x="6" y="4"/>
                    </a:cubicBezTo>
                    <a:cubicBezTo>
                      <a:pt x="7" y="4"/>
                      <a:pt x="7" y="5"/>
                      <a:pt x="8" y="5"/>
                    </a:cubicBezTo>
                    <a:cubicBezTo>
                      <a:pt x="9" y="4"/>
                      <a:pt x="10" y="2"/>
                      <a:pt x="11" y="0"/>
                    </a:cubicBezTo>
                    <a:cubicBezTo>
                      <a:pt x="10" y="0"/>
                      <a:pt x="10" y="0"/>
                      <a:pt x="9"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Freeform 865">
                <a:extLst>
                  <a:ext uri="{FF2B5EF4-FFF2-40B4-BE49-F238E27FC236}">
                    <a16:creationId xmlns:a16="http://schemas.microsoft.com/office/drawing/2014/main" id="{35D0E1DB-BB19-4D92-A1D2-270B670993D2}"/>
                  </a:ext>
                </a:extLst>
              </p:cNvPr>
              <p:cNvSpPr>
                <a:spLocks noEditPoints="1"/>
              </p:cNvSpPr>
              <p:nvPr/>
            </p:nvSpPr>
            <p:spPr bwMode="auto">
              <a:xfrm>
                <a:off x="3022" y="2834"/>
                <a:ext cx="22" cy="31"/>
              </a:xfrm>
              <a:custGeom>
                <a:avLst/>
                <a:gdLst>
                  <a:gd name="T0" fmla="*/ 2 w 9"/>
                  <a:gd name="T1" fmla="*/ 10 h 13"/>
                  <a:gd name="T2" fmla="*/ 0 w 9"/>
                  <a:gd name="T3" fmla="*/ 11 h 13"/>
                  <a:gd name="T4" fmla="*/ 2 w 9"/>
                  <a:gd name="T5" fmla="*/ 13 h 13"/>
                  <a:gd name="T6" fmla="*/ 3 w 9"/>
                  <a:gd name="T7" fmla="*/ 11 h 13"/>
                  <a:gd name="T8" fmla="*/ 2 w 9"/>
                  <a:gd name="T9" fmla="*/ 10 h 13"/>
                  <a:gd name="T10" fmla="*/ 2 w 9"/>
                  <a:gd name="T11" fmla="*/ 10 h 13"/>
                  <a:gd name="T12" fmla="*/ 8 w 9"/>
                  <a:gd name="T13" fmla="*/ 0 h 13"/>
                  <a:gd name="T14" fmla="*/ 5 w 9"/>
                  <a:gd name="T15" fmla="*/ 4 h 13"/>
                  <a:gd name="T16" fmla="*/ 6 w 9"/>
                  <a:gd name="T17" fmla="*/ 5 h 13"/>
                  <a:gd name="T18" fmla="*/ 6 w 9"/>
                  <a:gd name="T19" fmla="*/ 5 h 13"/>
                  <a:gd name="T20" fmla="*/ 9 w 9"/>
                  <a:gd name="T21" fmla="*/ 1 h 13"/>
                  <a:gd name="T22" fmla="*/ 8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10"/>
                    </a:moveTo>
                    <a:cubicBezTo>
                      <a:pt x="1" y="10"/>
                      <a:pt x="1" y="11"/>
                      <a:pt x="0" y="11"/>
                    </a:cubicBezTo>
                    <a:cubicBezTo>
                      <a:pt x="1" y="12"/>
                      <a:pt x="1" y="12"/>
                      <a:pt x="2" y="13"/>
                    </a:cubicBezTo>
                    <a:cubicBezTo>
                      <a:pt x="2" y="12"/>
                      <a:pt x="3" y="12"/>
                      <a:pt x="3" y="11"/>
                    </a:cubicBezTo>
                    <a:cubicBezTo>
                      <a:pt x="3" y="11"/>
                      <a:pt x="2" y="10"/>
                      <a:pt x="2" y="10"/>
                    </a:cubicBezTo>
                    <a:cubicBezTo>
                      <a:pt x="2" y="10"/>
                      <a:pt x="2" y="10"/>
                      <a:pt x="2" y="10"/>
                    </a:cubicBezTo>
                    <a:moveTo>
                      <a:pt x="8" y="0"/>
                    </a:moveTo>
                    <a:cubicBezTo>
                      <a:pt x="7" y="1"/>
                      <a:pt x="6" y="3"/>
                      <a:pt x="5" y="4"/>
                    </a:cubicBezTo>
                    <a:cubicBezTo>
                      <a:pt x="6" y="4"/>
                      <a:pt x="6" y="5"/>
                      <a:pt x="6" y="5"/>
                    </a:cubicBezTo>
                    <a:cubicBezTo>
                      <a:pt x="6" y="5"/>
                      <a:pt x="6" y="5"/>
                      <a:pt x="6" y="5"/>
                    </a:cubicBezTo>
                    <a:cubicBezTo>
                      <a:pt x="7" y="4"/>
                      <a:pt x="8" y="2"/>
                      <a:pt x="9" y="1"/>
                    </a:cubicBezTo>
                    <a:cubicBezTo>
                      <a:pt x="8" y="0"/>
                      <a:pt x="8" y="0"/>
                      <a:pt x="8" y="0"/>
                    </a:cubicBezTo>
                  </a:path>
                </a:pathLst>
              </a:custGeom>
              <a:solidFill>
                <a:srgbClr val="C85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866">
                <a:extLst>
                  <a:ext uri="{FF2B5EF4-FFF2-40B4-BE49-F238E27FC236}">
                    <a16:creationId xmlns:a16="http://schemas.microsoft.com/office/drawing/2014/main" id="{DC4DBF2A-EFC6-4228-A865-73955CB92D63}"/>
                  </a:ext>
                </a:extLst>
              </p:cNvPr>
              <p:cNvSpPr>
                <a:spLocks noEditPoints="1"/>
              </p:cNvSpPr>
              <p:nvPr/>
            </p:nvSpPr>
            <p:spPr bwMode="auto">
              <a:xfrm>
                <a:off x="2459" y="2157"/>
                <a:ext cx="678" cy="789"/>
              </a:xfrm>
              <a:custGeom>
                <a:avLst/>
                <a:gdLst>
                  <a:gd name="T0" fmla="*/ 186 w 285"/>
                  <a:gd name="T1" fmla="*/ 327 h 332"/>
                  <a:gd name="T2" fmla="*/ 195 w 285"/>
                  <a:gd name="T3" fmla="*/ 328 h 332"/>
                  <a:gd name="T4" fmla="*/ 196 w 285"/>
                  <a:gd name="T5" fmla="*/ 329 h 332"/>
                  <a:gd name="T6" fmla="*/ 199 w 285"/>
                  <a:gd name="T7" fmla="*/ 330 h 332"/>
                  <a:gd name="T8" fmla="*/ 201 w 285"/>
                  <a:gd name="T9" fmla="*/ 331 h 332"/>
                  <a:gd name="T10" fmla="*/ 194 w 285"/>
                  <a:gd name="T11" fmla="*/ 317 h 332"/>
                  <a:gd name="T12" fmla="*/ 147 w 285"/>
                  <a:gd name="T13" fmla="*/ 315 h 332"/>
                  <a:gd name="T14" fmla="*/ 153 w 285"/>
                  <a:gd name="T15" fmla="*/ 319 h 332"/>
                  <a:gd name="T16" fmla="*/ 173 w 285"/>
                  <a:gd name="T17" fmla="*/ 315 h 332"/>
                  <a:gd name="T18" fmla="*/ 179 w 285"/>
                  <a:gd name="T19" fmla="*/ 309 h 332"/>
                  <a:gd name="T20" fmla="*/ 81 w 285"/>
                  <a:gd name="T21" fmla="*/ 307 h 332"/>
                  <a:gd name="T22" fmla="*/ 84 w 285"/>
                  <a:gd name="T23" fmla="*/ 304 h 332"/>
                  <a:gd name="T24" fmla="*/ 83 w 285"/>
                  <a:gd name="T25" fmla="*/ 301 h 332"/>
                  <a:gd name="T26" fmla="*/ 246 w 285"/>
                  <a:gd name="T27" fmla="*/ 293 h 332"/>
                  <a:gd name="T28" fmla="*/ 267 w 285"/>
                  <a:gd name="T29" fmla="*/ 312 h 332"/>
                  <a:gd name="T30" fmla="*/ 278 w 285"/>
                  <a:gd name="T31" fmla="*/ 320 h 332"/>
                  <a:gd name="T32" fmla="*/ 253 w 285"/>
                  <a:gd name="T33" fmla="*/ 306 h 332"/>
                  <a:gd name="T34" fmla="*/ 245 w 285"/>
                  <a:gd name="T35" fmla="*/ 302 h 332"/>
                  <a:gd name="T36" fmla="*/ 253 w 285"/>
                  <a:gd name="T37" fmla="*/ 308 h 332"/>
                  <a:gd name="T38" fmla="*/ 274 w 285"/>
                  <a:gd name="T39" fmla="*/ 319 h 332"/>
                  <a:gd name="T40" fmla="*/ 277 w 285"/>
                  <a:gd name="T41" fmla="*/ 320 h 332"/>
                  <a:gd name="T42" fmla="*/ 278 w 285"/>
                  <a:gd name="T43" fmla="*/ 318 h 332"/>
                  <a:gd name="T44" fmla="*/ 271 w 285"/>
                  <a:gd name="T45" fmla="*/ 313 h 332"/>
                  <a:gd name="T46" fmla="*/ 255 w 285"/>
                  <a:gd name="T47" fmla="*/ 297 h 332"/>
                  <a:gd name="T48" fmla="*/ 247 w 285"/>
                  <a:gd name="T49" fmla="*/ 288 h 332"/>
                  <a:gd name="T50" fmla="*/ 234 w 285"/>
                  <a:gd name="T51" fmla="*/ 276 h 332"/>
                  <a:gd name="T52" fmla="*/ 239 w 285"/>
                  <a:gd name="T53" fmla="*/ 178 h 332"/>
                  <a:gd name="T54" fmla="*/ 240 w 285"/>
                  <a:gd name="T55" fmla="*/ 173 h 332"/>
                  <a:gd name="T56" fmla="*/ 200 w 285"/>
                  <a:gd name="T57" fmla="*/ 108 h 332"/>
                  <a:gd name="T58" fmla="*/ 207 w 285"/>
                  <a:gd name="T59" fmla="*/ 113 h 332"/>
                  <a:gd name="T60" fmla="*/ 233 w 285"/>
                  <a:gd name="T61" fmla="*/ 162 h 332"/>
                  <a:gd name="T62" fmla="*/ 238 w 285"/>
                  <a:gd name="T63" fmla="*/ 162 h 332"/>
                  <a:gd name="T64" fmla="*/ 234 w 285"/>
                  <a:gd name="T65" fmla="*/ 144 h 332"/>
                  <a:gd name="T66" fmla="*/ 225 w 285"/>
                  <a:gd name="T67" fmla="*/ 125 h 332"/>
                  <a:gd name="T68" fmla="*/ 215 w 285"/>
                  <a:gd name="T69" fmla="*/ 105 h 332"/>
                  <a:gd name="T70" fmla="*/ 214 w 285"/>
                  <a:gd name="T71" fmla="*/ 100 h 332"/>
                  <a:gd name="T72" fmla="*/ 213 w 285"/>
                  <a:gd name="T73" fmla="*/ 95 h 332"/>
                  <a:gd name="T74" fmla="*/ 211 w 285"/>
                  <a:gd name="T75" fmla="*/ 89 h 332"/>
                  <a:gd name="T76" fmla="*/ 215 w 285"/>
                  <a:gd name="T77" fmla="*/ 92 h 332"/>
                  <a:gd name="T78" fmla="*/ 216 w 285"/>
                  <a:gd name="T79" fmla="*/ 92 h 332"/>
                  <a:gd name="T80" fmla="*/ 226 w 285"/>
                  <a:gd name="T81" fmla="*/ 109 h 332"/>
                  <a:gd name="T82" fmla="*/ 233 w 285"/>
                  <a:gd name="T83" fmla="*/ 121 h 332"/>
                  <a:gd name="T84" fmla="*/ 234 w 285"/>
                  <a:gd name="T85" fmla="*/ 117 h 332"/>
                  <a:gd name="T86" fmla="*/ 236 w 285"/>
                  <a:gd name="T87" fmla="*/ 107 h 332"/>
                  <a:gd name="T88" fmla="*/ 234 w 285"/>
                  <a:gd name="T89" fmla="*/ 92 h 332"/>
                  <a:gd name="T90" fmla="*/ 225 w 285"/>
                  <a:gd name="T91" fmla="*/ 76 h 332"/>
                  <a:gd name="T92" fmla="*/ 224 w 285"/>
                  <a:gd name="T93" fmla="*/ 74 h 332"/>
                  <a:gd name="T94" fmla="*/ 220 w 285"/>
                  <a:gd name="T95" fmla="*/ 69 h 332"/>
                  <a:gd name="T96" fmla="*/ 193 w 285"/>
                  <a:gd name="T97" fmla="*/ 27 h 332"/>
                  <a:gd name="T98" fmla="*/ 192 w 285"/>
                  <a:gd name="T99" fmla="*/ 55 h 332"/>
                  <a:gd name="T100" fmla="*/ 197 w 285"/>
                  <a:gd name="T101" fmla="*/ 99 h 332"/>
                  <a:gd name="T102" fmla="*/ 216 w 285"/>
                  <a:gd name="T103" fmla="*/ 64 h 332"/>
                  <a:gd name="T104" fmla="*/ 211 w 285"/>
                  <a:gd name="T105" fmla="*/ 55 h 332"/>
                  <a:gd name="T106" fmla="*/ 211 w 285"/>
                  <a:gd name="T107" fmla="*/ 19 h 332"/>
                  <a:gd name="T108" fmla="*/ 53 w 285"/>
                  <a:gd name="T109" fmla="*/ 21 h 332"/>
                  <a:gd name="T110" fmla="*/ 83 w 285"/>
                  <a:gd name="T111" fmla="*/ 51 h 332"/>
                  <a:gd name="T112" fmla="*/ 64 w 285"/>
                  <a:gd name="T113" fmla="*/ 29 h 332"/>
                  <a:gd name="T114" fmla="*/ 9 w 285"/>
                  <a:gd name="T115" fmla="*/ 0 h 332"/>
                  <a:gd name="T116" fmla="*/ 2 w 285"/>
                  <a:gd name="T117" fmla="*/ 20 h 332"/>
                  <a:gd name="T118" fmla="*/ 18 w 285"/>
                  <a:gd name="T119" fmla="*/ 30 h 332"/>
                  <a:gd name="T120" fmla="*/ 19 w 285"/>
                  <a:gd name="T121" fmla="*/ 22 h 332"/>
                  <a:gd name="T122" fmla="*/ 18 w 285"/>
                  <a:gd name="T123" fmla="*/ 10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5" h="332">
                    <a:moveTo>
                      <a:pt x="194" y="317"/>
                    </a:moveTo>
                    <a:cubicBezTo>
                      <a:pt x="193" y="318"/>
                      <a:pt x="193" y="318"/>
                      <a:pt x="193" y="318"/>
                    </a:cubicBezTo>
                    <a:cubicBezTo>
                      <a:pt x="191" y="320"/>
                      <a:pt x="189" y="322"/>
                      <a:pt x="188" y="323"/>
                    </a:cubicBezTo>
                    <a:cubicBezTo>
                      <a:pt x="185" y="326"/>
                      <a:pt x="185" y="326"/>
                      <a:pt x="185" y="326"/>
                    </a:cubicBezTo>
                    <a:cubicBezTo>
                      <a:pt x="185" y="327"/>
                      <a:pt x="186" y="327"/>
                      <a:pt x="186" y="327"/>
                    </a:cubicBezTo>
                    <a:cubicBezTo>
                      <a:pt x="187" y="327"/>
                      <a:pt x="187" y="327"/>
                      <a:pt x="187" y="327"/>
                    </a:cubicBezTo>
                    <a:cubicBezTo>
                      <a:pt x="188" y="327"/>
                      <a:pt x="189" y="328"/>
                      <a:pt x="190" y="328"/>
                    </a:cubicBezTo>
                    <a:cubicBezTo>
                      <a:pt x="191" y="328"/>
                      <a:pt x="191" y="328"/>
                      <a:pt x="192" y="327"/>
                    </a:cubicBezTo>
                    <a:cubicBezTo>
                      <a:pt x="194" y="327"/>
                      <a:pt x="194" y="327"/>
                      <a:pt x="194" y="327"/>
                    </a:cubicBezTo>
                    <a:cubicBezTo>
                      <a:pt x="194" y="328"/>
                      <a:pt x="194" y="328"/>
                      <a:pt x="195" y="328"/>
                    </a:cubicBezTo>
                    <a:cubicBezTo>
                      <a:pt x="196" y="329"/>
                      <a:pt x="196" y="329"/>
                      <a:pt x="196" y="329"/>
                    </a:cubicBezTo>
                    <a:cubicBezTo>
                      <a:pt x="196" y="329"/>
                      <a:pt x="196" y="329"/>
                      <a:pt x="196" y="329"/>
                    </a:cubicBezTo>
                    <a:cubicBezTo>
                      <a:pt x="196" y="329"/>
                      <a:pt x="196" y="329"/>
                      <a:pt x="196" y="329"/>
                    </a:cubicBezTo>
                    <a:cubicBezTo>
                      <a:pt x="196" y="329"/>
                      <a:pt x="196" y="329"/>
                      <a:pt x="196" y="329"/>
                    </a:cubicBezTo>
                    <a:cubicBezTo>
                      <a:pt x="196" y="329"/>
                      <a:pt x="196" y="329"/>
                      <a:pt x="196" y="329"/>
                    </a:cubicBezTo>
                    <a:cubicBezTo>
                      <a:pt x="196" y="329"/>
                      <a:pt x="196" y="329"/>
                      <a:pt x="196" y="329"/>
                    </a:cubicBezTo>
                    <a:cubicBezTo>
                      <a:pt x="197" y="329"/>
                      <a:pt x="197" y="329"/>
                      <a:pt x="197" y="329"/>
                    </a:cubicBezTo>
                    <a:cubicBezTo>
                      <a:pt x="197" y="329"/>
                      <a:pt x="197" y="329"/>
                      <a:pt x="197" y="329"/>
                    </a:cubicBezTo>
                    <a:cubicBezTo>
                      <a:pt x="198" y="330"/>
                      <a:pt x="198" y="330"/>
                      <a:pt x="198" y="330"/>
                    </a:cubicBezTo>
                    <a:cubicBezTo>
                      <a:pt x="199" y="330"/>
                      <a:pt x="199" y="330"/>
                      <a:pt x="199" y="330"/>
                    </a:cubicBezTo>
                    <a:cubicBezTo>
                      <a:pt x="201" y="331"/>
                      <a:pt x="201" y="331"/>
                      <a:pt x="201" y="331"/>
                    </a:cubicBezTo>
                    <a:cubicBezTo>
                      <a:pt x="201" y="331"/>
                      <a:pt x="201" y="331"/>
                      <a:pt x="201" y="331"/>
                    </a:cubicBezTo>
                    <a:cubicBezTo>
                      <a:pt x="201" y="331"/>
                      <a:pt x="201" y="331"/>
                      <a:pt x="201" y="331"/>
                    </a:cubicBezTo>
                    <a:cubicBezTo>
                      <a:pt x="201" y="331"/>
                      <a:pt x="201" y="331"/>
                      <a:pt x="201" y="331"/>
                    </a:cubicBezTo>
                    <a:cubicBezTo>
                      <a:pt x="201" y="331"/>
                      <a:pt x="201" y="331"/>
                      <a:pt x="201" y="331"/>
                    </a:cubicBezTo>
                    <a:cubicBezTo>
                      <a:pt x="201" y="331"/>
                      <a:pt x="201" y="331"/>
                      <a:pt x="201" y="331"/>
                    </a:cubicBezTo>
                    <a:cubicBezTo>
                      <a:pt x="201" y="331"/>
                      <a:pt x="201" y="331"/>
                      <a:pt x="201" y="331"/>
                    </a:cubicBezTo>
                    <a:cubicBezTo>
                      <a:pt x="203" y="332"/>
                      <a:pt x="203" y="332"/>
                      <a:pt x="203" y="332"/>
                    </a:cubicBezTo>
                    <a:cubicBezTo>
                      <a:pt x="202" y="329"/>
                      <a:pt x="200" y="326"/>
                      <a:pt x="198" y="323"/>
                    </a:cubicBezTo>
                    <a:cubicBezTo>
                      <a:pt x="196" y="321"/>
                      <a:pt x="195" y="319"/>
                      <a:pt x="194" y="317"/>
                    </a:cubicBezTo>
                    <a:moveTo>
                      <a:pt x="179" y="309"/>
                    </a:moveTo>
                    <a:cubicBezTo>
                      <a:pt x="171" y="309"/>
                      <a:pt x="164" y="311"/>
                      <a:pt x="156" y="312"/>
                    </a:cubicBezTo>
                    <a:cubicBezTo>
                      <a:pt x="153" y="313"/>
                      <a:pt x="150" y="313"/>
                      <a:pt x="147" y="313"/>
                    </a:cubicBezTo>
                    <a:cubicBezTo>
                      <a:pt x="147" y="313"/>
                      <a:pt x="146" y="313"/>
                      <a:pt x="145" y="313"/>
                    </a:cubicBezTo>
                    <a:cubicBezTo>
                      <a:pt x="146" y="314"/>
                      <a:pt x="147" y="314"/>
                      <a:pt x="147" y="315"/>
                    </a:cubicBezTo>
                    <a:cubicBezTo>
                      <a:pt x="150" y="317"/>
                      <a:pt x="150" y="317"/>
                      <a:pt x="150" y="317"/>
                    </a:cubicBezTo>
                    <a:cubicBezTo>
                      <a:pt x="151" y="317"/>
                      <a:pt x="151" y="317"/>
                      <a:pt x="151" y="317"/>
                    </a:cubicBezTo>
                    <a:cubicBezTo>
                      <a:pt x="151" y="317"/>
                      <a:pt x="151" y="317"/>
                      <a:pt x="151" y="317"/>
                    </a:cubicBezTo>
                    <a:cubicBezTo>
                      <a:pt x="153" y="319"/>
                      <a:pt x="153" y="319"/>
                      <a:pt x="153" y="319"/>
                    </a:cubicBezTo>
                    <a:cubicBezTo>
                      <a:pt x="153" y="319"/>
                      <a:pt x="153" y="319"/>
                      <a:pt x="153" y="319"/>
                    </a:cubicBezTo>
                    <a:cubicBezTo>
                      <a:pt x="154" y="319"/>
                      <a:pt x="154" y="319"/>
                      <a:pt x="155" y="319"/>
                    </a:cubicBezTo>
                    <a:cubicBezTo>
                      <a:pt x="159" y="319"/>
                      <a:pt x="163" y="319"/>
                      <a:pt x="167" y="320"/>
                    </a:cubicBezTo>
                    <a:cubicBezTo>
                      <a:pt x="167" y="319"/>
                      <a:pt x="167" y="319"/>
                      <a:pt x="167" y="319"/>
                    </a:cubicBezTo>
                    <a:cubicBezTo>
                      <a:pt x="170" y="317"/>
                      <a:pt x="170" y="317"/>
                      <a:pt x="170" y="317"/>
                    </a:cubicBezTo>
                    <a:cubicBezTo>
                      <a:pt x="171" y="316"/>
                      <a:pt x="172" y="316"/>
                      <a:pt x="173" y="315"/>
                    </a:cubicBezTo>
                    <a:cubicBezTo>
                      <a:pt x="176" y="312"/>
                      <a:pt x="176" y="312"/>
                      <a:pt x="176" y="312"/>
                    </a:cubicBezTo>
                    <a:cubicBezTo>
                      <a:pt x="178" y="311"/>
                      <a:pt x="178" y="311"/>
                      <a:pt x="178" y="311"/>
                    </a:cubicBezTo>
                    <a:cubicBezTo>
                      <a:pt x="180" y="310"/>
                      <a:pt x="180" y="310"/>
                      <a:pt x="180" y="310"/>
                    </a:cubicBezTo>
                    <a:cubicBezTo>
                      <a:pt x="180" y="309"/>
                      <a:pt x="180" y="309"/>
                      <a:pt x="180" y="309"/>
                    </a:cubicBezTo>
                    <a:cubicBezTo>
                      <a:pt x="180" y="309"/>
                      <a:pt x="180" y="309"/>
                      <a:pt x="179" y="309"/>
                    </a:cubicBezTo>
                    <a:moveTo>
                      <a:pt x="81" y="299"/>
                    </a:moveTo>
                    <a:cubicBezTo>
                      <a:pt x="72" y="300"/>
                      <a:pt x="63" y="302"/>
                      <a:pt x="55" y="306"/>
                    </a:cubicBezTo>
                    <a:cubicBezTo>
                      <a:pt x="57" y="309"/>
                      <a:pt x="59" y="311"/>
                      <a:pt x="61" y="313"/>
                    </a:cubicBezTo>
                    <a:cubicBezTo>
                      <a:pt x="61" y="314"/>
                      <a:pt x="61" y="314"/>
                      <a:pt x="61" y="314"/>
                    </a:cubicBezTo>
                    <a:cubicBezTo>
                      <a:pt x="66" y="310"/>
                      <a:pt x="72" y="307"/>
                      <a:pt x="81" y="307"/>
                    </a:cubicBezTo>
                    <a:cubicBezTo>
                      <a:pt x="82" y="307"/>
                      <a:pt x="84" y="307"/>
                      <a:pt x="86" y="307"/>
                    </a:cubicBezTo>
                    <a:cubicBezTo>
                      <a:pt x="86" y="307"/>
                      <a:pt x="86" y="307"/>
                      <a:pt x="86" y="307"/>
                    </a:cubicBezTo>
                    <a:cubicBezTo>
                      <a:pt x="85" y="305"/>
                      <a:pt x="85" y="305"/>
                      <a:pt x="85" y="305"/>
                    </a:cubicBezTo>
                    <a:cubicBezTo>
                      <a:pt x="85" y="305"/>
                      <a:pt x="85" y="305"/>
                      <a:pt x="85" y="305"/>
                    </a:cubicBezTo>
                    <a:cubicBezTo>
                      <a:pt x="84" y="304"/>
                      <a:pt x="84" y="304"/>
                      <a:pt x="84" y="304"/>
                    </a:cubicBezTo>
                    <a:cubicBezTo>
                      <a:pt x="84" y="304"/>
                      <a:pt x="84" y="304"/>
                      <a:pt x="84" y="304"/>
                    </a:cubicBezTo>
                    <a:cubicBezTo>
                      <a:pt x="83" y="303"/>
                      <a:pt x="83" y="303"/>
                      <a:pt x="83" y="303"/>
                    </a:cubicBezTo>
                    <a:cubicBezTo>
                      <a:pt x="82" y="301"/>
                      <a:pt x="82" y="301"/>
                      <a:pt x="82" y="301"/>
                    </a:cubicBezTo>
                    <a:cubicBezTo>
                      <a:pt x="82" y="300"/>
                      <a:pt x="82" y="300"/>
                      <a:pt x="82" y="300"/>
                    </a:cubicBezTo>
                    <a:cubicBezTo>
                      <a:pt x="82" y="301"/>
                      <a:pt x="83" y="301"/>
                      <a:pt x="83" y="301"/>
                    </a:cubicBezTo>
                    <a:cubicBezTo>
                      <a:pt x="83" y="300"/>
                      <a:pt x="83" y="300"/>
                      <a:pt x="82" y="300"/>
                    </a:cubicBezTo>
                    <a:cubicBezTo>
                      <a:pt x="82" y="300"/>
                      <a:pt x="81" y="299"/>
                      <a:pt x="81" y="299"/>
                    </a:cubicBezTo>
                    <a:moveTo>
                      <a:pt x="247" y="288"/>
                    </a:moveTo>
                    <a:cubicBezTo>
                      <a:pt x="247" y="289"/>
                      <a:pt x="247" y="289"/>
                      <a:pt x="247" y="290"/>
                    </a:cubicBezTo>
                    <a:cubicBezTo>
                      <a:pt x="247" y="291"/>
                      <a:pt x="247" y="292"/>
                      <a:pt x="246" y="293"/>
                    </a:cubicBezTo>
                    <a:cubicBezTo>
                      <a:pt x="248" y="294"/>
                      <a:pt x="249" y="296"/>
                      <a:pt x="250" y="297"/>
                    </a:cubicBezTo>
                    <a:cubicBezTo>
                      <a:pt x="251" y="298"/>
                      <a:pt x="252" y="299"/>
                      <a:pt x="253" y="300"/>
                    </a:cubicBezTo>
                    <a:cubicBezTo>
                      <a:pt x="254" y="301"/>
                      <a:pt x="255" y="302"/>
                      <a:pt x="256" y="303"/>
                    </a:cubicBezTo>
                    <a:cubicBezTo>
                      <a:pt x="258" y="304"/>
                      <a:pt x="260" y="306"/>
                      <a:pt x="261" y="308"/>
                    </a:cubicBezTo>
                    <a:cubicBezTo>
                      <a:pt x="263" y="309"/>
                      <a:pt x="265" y="311"/>
                      <a:pt x="267" y="312"/>
                    </a:cubicBezTo>
                    <a:cubicBezTo>
                      <a:pt x="268" y="313"/>
                      <a:pt x="270" y="314"/>
                      <a:pt x="271" y="315"/>
                    </a:cubicBezTo>
                    <a:cubicBezTo>
                      <a:pt x="273" y="316"/>
                      <a:pt x="274" y="317"/>
                      <a:pt x="275" y="318"/>
                    </a:cubicBezTo>
                    <a:cubicBezTo>
                      <a:pt x="276" y="318"/>
                      <a:pt x="277" y="319"/>
                      <a:pt x="278" y="319"/>
                    </a:cubicBezTo>
                    <a:cubicBezTo>
                      <a:pt x="280" y="320"/>
                      <a:pt x="280" y="321"/>
                      <a:pt x="280" y="321"/>
                    </a:cubicBezTo>
                    <a:cubicBezTo>
                      <a:pt x="280" y="321"/>
                      <a:pt x="280" y="320"/>
                      <a:pt x="278" y="320"/>
                    </a:cubicBezTo>
                    <a:cubicBezTo>
                      <a:pt x="277" y="320"/>
                      <a:pt x="276" y="319"/>
                      <a:pt x="274" y="319"/>
                    </a:cubicBezTo>
                    <a:cubicBezTo>
                      <a:pt x="273" y="318"/>
                      <a:pt x="272" y="318"/>
                      <a:pt x="270" y="317"/>
                    </a:cubicBezTo>
                    <a:cubicBezTo>
                      <a:pt x="269" y="316"/>
                      <a:pt x="267" y="315"/>
                      <a:pt x="265" y="314"/>
                    </a:cubicBezTo>
                    <a:cubicBezTo>
                      <a:pt x="263" y="313"/>
                      <a:pt x="261" y="312"/>
                      <a:pt x="259" y="311"/>
                    </a:cubicBezTo>
                    <a:cubicBezTo>
                      <a:pt x="257" y="309"/>
                      <a:pt x="255" y="308"/>
                      <a:pt x="253" y="306"/>
                    </a:cubicBezTo>
                    <a:cubicBezTo>
                      <a:pt x="252" y="305"/>
                      <a:pt x="251" y="305"/>
                      <a:pt x="249" y="304"/>
                    </a:cubicBezTo>
                    <a:cubicBezTo>
                      <a:pt x="248" y="303"/>
                      <a:pt x="247" y="302"/>
                      <a:pt x="246" y="301"/>
                    </a:cubicBezTo>
                    <a:cubicBezTo>
                      <a:pt x="245" y="300"/>
                      <a:pt x="245" y="300"/>
                      <a:pt x="244" y="299"/>
                    </a:cubicBezTo>
                    <a:cubicBezTo>
                      <a:pt x="244" y="300"/>
                      <a:pt x="244" y="301"/>
                      <a:pt x="243" y="301"/>
                    </a:cubicBezTo>
                    <a:cubicBezTo>
                      <a:pt x="245" y="302"/>
                      <a:pt x="245" y="302"/>
                      <a:pt x="245" y="302"/>
                    </a:cubicBezTo>
                    <a:cubicBezTo>
                      <a:pt x="245" y="302"/>
                      <a:pt x="245" y="302"/>
                      <a:pt x="245" y="302"/>
                    </a:cubicBezTo>
                    <a:cubicBezTo>
                      <a:pt x="246" y="302"/>
                      <a:pt x="246" y="302"/>
                      <a:pt x="247" y="303"/>
                    </a:cubicBezTo>
                    <a:cubicBezTo>
                      <a:pt x="247" y="303"/>
                      <a:pt x="248" y="304"/>
                      <a:pt x="248" y="305"/>
                    </a:cubicBezTo>
                    <a:cubicBezTo>
                      <a:pt x="249" y="305"/>
                      <a:pt x="249" y="306"/>
                      <a:pt x="250" y="306"/>
                    </a:cubicBezTo>
                    <a:cubicBezTo>
                      <a:pt x="253" y="308"/>
                      <a:pt x="253" y="308"/>
                      <a:pt x="253" y="308"/>
                    </a:cubicBezTo>
                    <a:cubicBezTo>
                      <a:pt x="255" y="310"/>
                      <a:pt x="257" y="311"/>
                      <a:pt x="259" y="312"/>
                    </a:cubicBezTo>
                    <a:cubicBezTo>
                      <a:pt x="261" y="313"/>
                      <a:pt x="264" y="315"/>
                      <a:pt x="266" y="316"/>
                    </a:cubicBezTo>
                    <a:cubicBezTo>
                      <a:pt x="269" y="318"/>
                      <a:pt x="269" y="318"/>
                      <a:pt x="269" y="318"/>
                    </a:cubicBezTo>
                    <a:cubicBezTo>
                      <a:pt x="271" y="318"/>
                      <a:pt x="272" y="319"/>
                      <a:pt x="273" y="319"/>
                    </a:cubicBezTo>
                    <a:cubicBezTo>
                      <a:pt x="274" y="319"/>
                      <a:pt x="274" y="319"/>
                      <a:pt x="274" y="319"/>
                    </a:cubicBezTo>
                    <a:cubicBezTo>
                      <a:pt x="274" y="320"/>
                      <a:pt x="274" y="320"/>
                      <a:pt x="274" y="320"/>
                    </a:cubicBezTo>
                    <a:cubicBezTo>
                      <a:pt x="274" y="320"/>
                      <a:pt x="274" y="320"/>
                      <a:pt x="274" y="320"/>
                    </a:cubicBezTo>
                    <a:cubicBezTo>
                      <a:pt x="274" y="320"/>
                      <a:pt x="274" y="320"/>
                      <a:pt x="274" y="320"/>
                    </a:cubicBezTo>
                    <a:cubicBezTo>
                      <a:pt x="275" y="320"/>
                      <a:pt x="275" y="320"/>
                      <a:pt x="275" y="320"/>
                    </a:cubicBezTo>
                    <a:cubicBezTo>
                      <a:pt x="277" y="320"/>
                      <a:pt x="277" y="320"/>
                      <a:pt x="277" y="320"/>
                    </a:cubicBezTo>
                    <a:cubicBezTo>
                      <a:pt x="278" y="321"/>
                      <a:pt x="279" y="321"/>
                      <a:pt x="280" y="321"/>
                    </a:cubicBezTo>
                    <a:cubicBezTo>
                      <a:pt x="285" y="323"/>
                      <a:pt x="285" y="323"/>
                      <a:pt x="285" y="323"/>
                    </a:cubicBezTo>
                    <a:cubicBezTo>
                      <a:pt x="279" y="319"/>
                      <a:pt x="279" y="319"/>
                      <a:pt x="279" y="319"/>
                    </a:cubicBezTo>
                    <a:cubicBezTo>
                      <a:pt x="278" y="318"/>
                      <a:pt x="278" y="318"/>
                      <a:pt x="278" y="318"/>
                    </a:cubicBezTo>
                    <a:cubicBezTo>
                      <a:pt x="278" y="318"/>
                      <a:pt x="278" y="318"/>
                      <a:pt x="278" y="318"/>
                    </a:cubicBezTo>
                    <a:cubicBezTo>
                      <a:pt x="276" y="317"/>
                      <a:pt x="276" y="317"/>
                      <a:pt x="276" y="317"/>
                    </a:cubicBezTo>
                    <a:cubicBezTo>
                      <a:pt x="274" y="315"/>
                      <a:pt x="274" y="315"/>
                      <a:pt x="274" y="315"/>
                    </a:cubicBezTo>
                    <a:cubicBezTo>
                      <a:pt x="273" y="314"/>
                      <a:pt x="273" y="314"/>
                      <a:pt x="273" y="314"/>
                    </a:cubicBezTo>
                    <a:cubicBezTo>
                      <a:pt x="272" y="314"/>
                      <a:pt x="272" y="314"/>
                      <a:pt x="272" y="314"/>
                    </a:cubicBezTo>
                    <a:cubicBezTo>
                      <a:pt x="271" y="313"/>
                      <a:pt x="271" y="313"/>
                      <a:pt x="271" y="313"/>
                    </a:cubicBezTo>
                    <a:cubicBezTo>
                      <a:pt x="268" y="310"/>
                      <a:pt x="268" y="310"/>
                      <a:pt x="268" y="310"/>
                    </a:cubicBezTo>
                    <a:cubicBezTo>
                      <a:pt x="263" y="305"/>
                      <a:pt x="263" y="305"/>
                      <a:pt x="263" y="305"/>
                    </a:cubicBezTo>
                    <a:cubicBezTo>
                      <a:pt x="261" y="303"/>
                      <a:pt x="259" y="301"/>
                      <a:pt x="257" y="299"/>
                    </a:cubicBezTo>
                    <a:cubicBezTo>
                      <a:pt x="256" y="298"/>
                      <a:pt x="256" y="298"/>
                      <a:pt x="256" y="298"/>
                    </a:cubicBezTo>
                    <a:cubicBezTo>
                      <a:pt x="255" y="297"/>
                      <a:pt x="255" y="297"/>
                      <a:pt x="255" y="297"/>
                    </a:cubicBezTo>
                    <a:cubicBezTo>
                      <a:pt x="255" y="297"/>
                      <a:pt x="255" y="297"/>
                      <a:pt x="255" y="297"/>
                    </a:cubicBezTo>
                    <a:cubicBezTo>
                      <a:pt x="255" y="297"/>
                      <a:pt x="255" y="297"/>
                      <a:pt x="255" y="297"/>
                    </a:cubicBezTo>
                    <a:cubicBezTo>
                      <a:pt x="255" y="296"/>
                      <a:pt x="255" y="296"/>
                      <a:pt x="255" y="296"/>
                    </a:cubicBezTo>
                    <a:cubicBezTo>
                      <a:pt x="252" y="294"/>
                      <a:pt x="252" y="294"/>
                      <a:pt x="252" y="294"/>
                    </a:cubicBezTo>
                    <a:cubicBezTo>
                      <a:pt x="247" y="288"/>
                      <a:pt x="247" y="288"/>
                      <a:pt x="247" y="288"/>
                    </a:cubicBezTo>
                    <a:moveTo>
                      <a:pt x="234" y="276"/>
                    </a:moveTo>
                    <a:cubicBezTo>
                      <a:pt x="234" y="276"/>
                      <a:pt x="234" y="276"/>
                      <a:pt x="234" y="276"/>
                    </a:cubicBezTo>
                    <a:cubicBezTo>
                      <a:pt x="234" y="276"/>
                      <a:pt x="235" y="276"/>
                      <a:pt x="235" y="276"/>
                    </a:cubicBezTo>
                    <a:cubicBezTo>
                      <a:pt x="235" y="276"/>
                      <a:pt x="235" y="276"/>
                      <a:pt x="235" y="276"/>
                    </a:cubicBezTo>
                    <a:cubicBezTo>
                      <a:pt x="235" y="276"/>
                      <a:pt x="235" y="276"/>
                      <a:pt x="234" y="276"/>
                    </a:cubicBezTo>
                    <a:moveTo>
                      <a:pt x="239" y="168"/>
                    </a:moveTo>
                    <a:cubicBezTo>
                      <a:pt x="239" y="170"/>
                      <a:pt x="238" y="172"/>
                      <a:pt x="237" y="174"/>
                    </a:cubicBezTo>
                    <a:cubicBezTo>
                      <a:pt x="238" y="175"/>
                      <a:pt x="238" y="176"/>
                      <a:pt x="238" y="177"/>
                    </a:cubicBezTo>
                    <a:cubicBezTo>
                      <a:pt x="239" y="179"/>
                      <a:pt x="239" y="179"/>
                      <a:pt x="239" y="179"/>
                    </a:cubicBezTo>
                    <a:cubicBezTo>
                      <a:pt x="239" y="178"/>
                      <a:pt x="239" y="178"/>
                      <a:pt x="239" y="178"/>
                    </a:cubicBezTo>
                    <a:cubicBezTo>
                      <a:pt x="239" y="178"/>
                      <a:pt x="239" y="177"/>
                      <a:pt x="239" y="177"/>
                    </a:cubicBezTo>
                    <a:cubicBezTo>
                      <a:pt x="240" y="177"/>
                      <a:pt x="240" y="177"/>
                      <a:pt x="240" y="177"/>
                    </a:cubicBezTo>
                    <a:cubicBezTo>
                      <a:pt x="239" y="176"/>
                      <a:pt x="239" y="176"/>
                      <a:pt x="239" y="176"/>
                    </a:cubicBezTo>
                    <a:cubicBezTo>
                      <a:pt x="240" y="175"/>
                      <a:pt x="240" y="175"/>
                      <a:pt x="240" y="175"/>
                    </a:cubicBezTo>
                    <a:cubicBezTo>
                      <a:pt x="240" y="174"/>
                      <a:pt x="240" y="174"/>
                      <a:pt x="240" y="173"/>
                    </a:cubicBezTo>
                    <a:cubicBezTo>
                      <a:pt x="239" y="169"/>
                      <a:pt x="239" y="169"/>
                      <a:pt x="239" y="169"/>
                    </a:cubicBezTo>
                    <a:cubicBezTo>
                      <a:pt x="239" y="168"/>
                      <a:pt x="239" y="168"/>
                      <a:pt x="239" y="168"/>
                    </a:cubicBezTo>
                    <a:moveTo>
                      <a:pt x="218" y="67"/>
                    </a:moveTo>
                    <a:cubicBezTo>
                      <a:pt x="216" y="74"/>
                      <a:pt x="213" y="80"/>
                      <a:pt x="211" y="86"/>
                    </a:cubicBezTo>
                    <a:cubicBezTo>
                      <a:pt x="207" y="94"/>
                      <a:pt x="204" y="101"/>
                      <a:pt x="200" y="108"/>
                    </a:cubicBezTo>
                    <a:cubicBezTo>
                      <a:pt x="201" y="110"/>
                      <a:pt x="201" y="110"/>
                      <a:pt x="201" y="110"/>
                    </a:cubicBezTo>
                    <a:cubicBezTo>
                      <a:pt x="202" y="111"/>
                      <a:pt x="202" y="111"/>
                      <a:pt x="202" y="111"/>
                    </a:cubicBezTo>
                    <a:cubicBezTo>
                      <a:pt x="202" y="111"/>
                      <a:pt x="202" y="112"/>
                      <a:pt x="202" y="112"/>
                    </a:cubicBezTo>
                    <a:cubicBezTo>
                      <a:pt x="203" y="112"/>
                      <a:pt x="203" y="113"/>
                      <a:pt x="203" y="113"/>
                    </a:cubicBezTo>
                    <a:cubicBezTo>
                      <a:pt x="205" y="113"/>
                      <a:pt x="206" y="113"/>
                      <a:pt x="207" y="113"/>
                    </a:cubicBezTo>
                    <a:cubicBezTo>
                      <a:pt x="224" y="113"/>
                      <a:pt x="228" y="132"/>
                      <a:pt x="228" y="147"/>
                    </a:cubicBezTo>
                    <a:cubicBezTo>
                      <a:pt x="228" y="149"/>
                      <a:pt x="228" y="150"/>
                      <a:pt x="228" y="152"/>
                    </a:cubicBezTo>
                    <a:cubicBezTo>
                      <a:pt x="229" y="153"/>
                      <a:pt x="229" y="154"/>
                      <a:pt x="230" y="155"/>
                    </a:cubicBezTo>
                    <a:cubicBezTo>
                      <a:pt x="231" y="159"/>
                      <a:pt x="231" y="159"/>
                      <a:pt x="231" y="159"/>
                    </a:cubicBezTo>
                    <a:cubicBezTo>
                      <a:pt x="232" y="160"/>
                      <a:pt x="233" y="161"/>
                      <a:pt x="233" y="162"/>
                    </a:cubicBezTo>
                    <a:cubicBezTo>
                      <a:pt x="234" y="166"/>
                      <a:pt x="234" y="166"/>
                      <a:pt x="234" y="166"/>
                    </a:cubicBezTo>
                    <a:cubicBezTo>
                      <a:pt x="235" y="167"/>
                      <a:pt x="235" y="167"/>
                      <a:pt x="235" y="167"/>
                    </a:cubicBezTo>
                    <a:cubicBezTo>
                      <a:pt x="235" y="168"/>
                      <a:pt x="235" y="168"/>
                      <a:pt x="235" y="168"/>
                    </a:cubicBezTo>
                    <a:cubicBezTo>
                      <a:pt x="235" y="169"/>
                      <a:pt x="235" y="169"/>
                      <a:pt x="235" y="169"/>
                    </a:cubicBezTo>
                    <a:cubicBezTo>
                      <a:pt x="236" y="167"/>
                      <a:pt x="237" y="164"/>
                      <a:pt x="238" y="162"/>
                    </a:cubicBezTo>
                    <a:cubicBezTo>
                      <a:pt x="238" y="160"/>
                      <a:pt x="238" y="160"/>
                      <a:pt x="238" y="160"/>
                    </a:cubicBezTo>
                    <a:cubicBezTo>
                      <a:pt x="238" y="159"/>
                      <a:pt x="238" y="158"/>
                      <a:pt x="237" y="156"/>
                    </a:cubicBezTo>
                    <a:cubicBezTo>
                      <a:pt x="237" y="155"/>
                      <a:pt x="237" y="154"/>
                      <a:pt x="236" y="152"/>
                    </a:cubicBezTo>
                    <a:cubicBezTo>
                      <a:pt x="236" y="151"/>
                      <a:pt x="236" y="149"/>
                      <a:pt x="235" y="148"/>
                    </a:cubicBezTo>
                    <a:cubicBezTo>
                      <a:pt x="235" y="147"/>
                      <a:pt x="234" y="145"/>
                      <a:pt x="234" y="144"/>
                    </a:cubicBezTo>
                    <a:cubicBezTo>
                      <a:pt x="234" y="143"/>
                      <a:pt x="233" y="141"/>
                      <a:pt x="232" y="140"/>
                    </a:cubicBezTo>
                    <a:cubicBezTo>
                      <a:pt x="231" y="136"/>
                      <a:pt x="231" y="136"/>
                      <a:pt x="231" y="136"/>
                    </a:cubicBezTo>
                    <a:cubicBezTo>
                      <a:pt x="229" y="132"/>
                      <a:pt x="229" y="132"/>
                      <a:pt x="229" y="132"/>
                    </a:cubicBezTo>
                    <a:cubicBezTo>
                      <a:pt x="227" y="128"/>
                      <a:pt x="227" y="128"/>
                      <a:pt x="227" y="128"/>
                    </a:cubicBezTo>
                    <a:cubicBezTo>
                      <a:pt x="225" y="125"/>
                      <a:pt x="225" y="125"/>
                      <a:pt x="225" y="125"/>
                    </a:cubicBezTo>
                    <a:cubicBezTo>
                      <a:pt x="223" y="121"/>
                      <a:pt x="223" y="121"/>
                      <a:pt x="223" y="121"/>
                    </a:cubicBezTo>
                    <a:cubicBezTo>
                      <a:pt x="219" y="114"/>
                      <a:pt x="219" y="114"/>
                      <a:pt x="219" y="114"/>
                    </a:cubicBezTo>
                    <a:cubicBezTo>
                      <a:pt x="216" y="106"/>
                      <a:pt x="216" y="106"/>
                      <a:pt x="216" y="106"/>
                    </a:cubicBezTo>
                    <a:cubicBezTo>
                      <a:pt x="216" y="105"/>
                      <a:pt x="216" y="105"/>
                      <a:pt x="216" y="105"/>
                    </a:cubicBezTo>
                    <a:cubicBezTo>
                      <a:pt x="215" y="105"/>
                      <a:pt x="215" y="105"/>
                      <a:pt x="215" y="105"/>
                    </a:cubicBezTo>
                    <a:cubicBezTo>
                      <a:pt x="215" y="105"/>
                      <a:pt x="215" y="105"/>
                      <a:pt x="215" y="105"/>
                    </a:cubicBezTo>
                    <a:cubicBezTo>
                      <a:pt x="215" y="104"/>
                      <a:pt x="215" y="104"/>
                      <a:pt x="215" y="104"/>
                    </a:cubicBezTo>
                    <a:cubicBezTo>
                      <a:pt x="214" y="102"/>
                      <a:pt x="214" y="102"/>
                      <a:pt x="214" y="102"/>
                    </a:cubicBezTo>
                    <a:cubicBezTo>
                      <a:pt x="214" y="101"/>
                      <a:pt x="214" y="101"/>
                      <a:pt x="214" y="101"/>
                    </a:cubicBezTo>
                    <a:cubicBezTo>
                      <a:pt x="214" y="100"/>
                      <a:pt x="214" y="100"/>
                      <a:pt x="214" y="100"/>
                    </a:cubicBezTo>
                    <a:cubicBezTo>
                      <a:pt x="214" y="100"/>
                      <a:pt x="214" y="100"/>
                      <a:pt x="214" y="100"/>
                    </a:cubicBezTo>
                    <a:cubicBezTo>
                      <a:pt x="214" y="100"/>
                      <a:pt x="214" y="100"/>
                      <a:pt x="214" y="100"/>
                    </a:cubicBezTo>
                    <a:cubicBezTo>
                      <a:pt x="214" y="99"/>
                      <a:pt x="214" y="99"/>
                      <a:pt x="214" y="99"/>
                    </a:cubicBezTo>
                    <a:cubicBezTo>
                      <a:pt x="213" y="99"/>
                      <a:pt x="213" y="98"/>
                      <a:pt x="213" y="97"/>
                    </a:cubicBezTo>
                    <a:cubicBezTo>
                      <a:pt x="213" y="95"/>
                      <a:pt x="213" y="95"/>
                      <a:pt x="213" y="95"/>
                    </a:cubicBezTo>
                    <a:cubicBezTo>
                      <a:pt x="212" y="93"/>
                      <a:pt x="212" y="93"/>
                      <a:pt x="212" y="93"/>
                    </a:cubicBezTo>
                    <a:cubicBezTo>
                      <a:pt x="212" y="91"/>
                      <a:pt x="212" y="91"/>
                      <a:pt x="212" y="91"/>
                    </a:cubicBezTo>
                    <a:cubicBezTo>
                      <a:pt x="212" y="90"/>
                      <a:pt x="212" y="90"/>
                      <a:pt x="212" y="90"/>
                    </a:cubicBezTo>
                    <a:cubicBezTo>
                      <a:pt x="211" y="90"/>
                      <a:pt x="211" y="90"/>
                      <a:pt x="211" y="90"/>
                    </a:cubicBezTo>
                    <a:cubicBezTo>
                      <a:pt x="211" y="89"/>
                      <a:pt x="211" y="89"/>
                      <a:pt x="211" y="89"/>
                    </a:cubicBezTo>
                    <a:cubicBezTo>
                      <a:pt x="211" y="89"/>
                      <a:pt x="211" y="89"/>
                      <a:pt x="211" y="89"/>
                    </a:cubicBezTo>
                    <a:cubicBezTo>
                      <a:pt x="211" y="88"/>
                      <a:pt x="211" y="88"/>
                      <a:pt x="211" y="88"/>
                    </a:cubicBezTo>
                    <a:cubicBezTo>
                      <a:pt x="213" y="90"/>
                      <a:pt x="213" y="90"/>
                      <a:pt x="213" y="90"/>
                    </a:cubicBezTo>
                    <a:cubicBezTo>
                      <a:pt x="215" y="92"/>
                      <a:pt x="215" y="92"/>
                      <a:pt x="215" y="92"/>
                    </a:cubicBezTo>
                    <a:cubicBezTo>
                      <a:pt x="215" y="92"/>
                      <a:pt x="215" y="92"/>
                      <a:pt x="215" y="92"/>
                    </a:cubicBezTo>
                    <a:cubicBezTo>
                      <a:pt x="216" y="92"/>
                      <a:pt x="216" y="92"/>
                      <a:pt x="216" y="92"/>
                    </a:cubicBezTo>
                    <a:cubicBezTo>
                      <a:pt x="216" y="92"/>
                      <a:pt x="216" y="92"/>
                      <a:pt x="216" y="92"/>
                    </a:cubicBezTo>
                    <a:cubicBezTo>
                      <a:pt x="216" y="93"/>
                      <a:pt x="216" y="93"/>
                      <a:pt x="216" y="93"/>
                    </a:cubicBezTo>
                    <a:cubicBezTo>
                      <a:pt x="216" y="93"/>
                      <a:pt x="216" y="93"/>
                      <a:pt x="216" y="93"/>
                    </a:cubicBezTo>
                    <a:cubicBezTo>
                      <a:pt x="216" y="92"/>
                      <a:pt x="216" y="92"/>
                      <a:pt x="216" y="92"/>
                    </a:cubicBezTo>
                    <a:cubicBezTo>
                      <a:pt x="216" y="93"/>
                      <a:pt x="216" y="93"/>
                      <a:pt x="216" y="93"/>
                    </a:cubicBezTo>
                    <a:cubicBezTo>
                      <a:pt x="220" y="98"/>
                      <a:pt x="220" y="98"/>
                      <a:pt x="220" y="98"/>
                    </a:cubicBezTo>
                    <a:cubicBezTo>
                      <a:pt x="221" y="99"/>
                      <a:pt x="221" y="100"/>
                      <a:pt x="222" y="102"/>
                    </a:cubicBezTo>
                    <a:cubicBezTo>
                      <a:pt x="223" y="103"/>
                      <a:pt x="224" y="105"/>
                      <a:pt x="225" y="106"/>
                    </a:cubicBezTo>
                    <a:cubicBezTo>
                      <a:pt x="226" y="109"/>
                      <a:pt x="226" y="109"/>
                      <a:pt x="226" y="109"/>
                    </a:cubicBezTo>
                    <a:cubicBezTo>
                      <a:pt x="227" y="109"/>
                      <a:pt x="227" y="110"/>
                      <a:pt x="227" y="111"/>
                    </a:cubicBezTo>
                    <a:cubicBezTo>
                      <a:pt x="230" y="116"/>
                      <a:pt x="230" y="116"/>
                      <a:pt x="230" y="116"/>
                    </a:cubicBezTo>
                    <a:cubicBezTo>
                      <a:pt x="230" y="118"/>
                      <a:pt x="231" y="119"/>
                      <a:pt x="232" y="121"/>
                    </a:cubicBezTo>
                    <a:cubicBezTo>
                      <a:pt x="232" y="122"/>
                      <a:pt x="232" y="122"/>
                      <a:pt x="232" y="122"/>
                    </a:cubicBezTo>
                    <a:cubicBezTo>
                      <a:pt x="233" y="121"/>
                      <a:pt x="233" y="121"/>
                      <a:pt x="233" y="121"/>
                    </a:cubicBezTo>
                    <a:cubicBezTo>
                      <a:pt x="233" y="120"/>
                      <a:pt x="234" y="119"/>
                      <a:pt x="234" y="118"/>
                    </a:cubicBezTo>
                    <a:cubicBezTo>
                      <a:pt x="234" y="117"/>
                      <a:pt x="234" y="117"/>
                      <a:pt x="234" y="117"/>
                    </a:cubicBezTo>
                    <a:cubicBezTo>
                      <a:pt x="234" y="117"/>
                      <a:pt x="234" y="117"/>
                      <a:pt x="234" y="117"/>
                    </a:cubicBezTo>
                    <a:cubicBezTo>
                      <a:pt x="234" y="117"/>
                      <a:pt x="234" y="117"/>
                      <a:pt x="234" y="117"/>
                    </a:cubicBezTo>
                    <a:cubicBezTo>
                      <a:pt x="234" y="117"/>
                      <a:pt x="234" y="117"/>
                      <a:pt x="234" y="117"/>
                    </a:cubicBezTo>
                    <a:cubicBezTo>
                      <a:pt x="235" y="117"/>
                      <a:pt x="235" y="117"/>
                      <a:pt x="235" y="117"/>
                    </a:cubicBezTo>
                    <a:cubicBezTo>
                      <a:pt x="235" y="115"/>
                      <a:pt x="235" y="115"/>
                      <a:pt x="235" y="115"/>
                    </a:cubicBezTo>
                    <a:cubicBezTo>
                      <a:pt x="235" y="114"/>
                      <a:pt x="235" y="113"/>
                      <a:pt x="235" y="112"/>
                    </a:cubicBezTo>
                    <a:cubicBezTo>
                      <a:pt x="236" y="110"/>
                      <a:pt x="236" y="110"/>
                      <a:pt x="236" y="110"/>
                    </a:cubicBezTo>
                    <a:cubicBezTo>
                      <a:pt x="236" y="107"/>
                      <a:pt x="236" y="107"/>
                      <a:pt x="236" y="107"/>
                    </a:cubicBezTo>
                    <a:cubicBezTo>
                      <a:pt x="236" y="104"/>
                      <a:pt x="236" y="104"/>
                      <a:pt x="236" y="104"/>
                    </a:cubicBezTo>
                    <a:cubicBezTo>
                      <a:pt x="236" y="103"/>
                      <a:pt x="236" y="102"/>
                      <a:pt x="236" y="101"/>
                    </a:cubicBezTo>
                    <a:cubicBezTo>
                      <a:pt x="236" y="100"/>
                      <a:pt x="236" y="99"/>
                      <a:pt x="235" y="98"/>
                    </a:cubicBezTo>
                    <a:cubicBezTo>
                      <a:pt x="235" y="95"/>
                      <a:pt x="235" y="95"/>
                      <a:pt x="235" y="95"/>
                    </a:cubicBezTo>
                    <a:cubicBezTo>
                      <a:pt x="234" y="92"/>
                      <a:pt x="234" y="92"/>
                      <a:pt x="234" y="92"/>
                    </a:cubicBezTo>
                    <a:cubicBezTo>
                      <a:pt x="234" y="90"/>
                      <a:pt x="233" y="88"/>
                      <a:pt x="232" y="87"/>
                    </a:cubicBezTo>
                    <a:cubicBezTo>
                      <a:pt x="231" y="84"/>
                      <a:pt x="231" y="84"/>
                      <a:pt x="231" y="84"/>
                    </a:cubicBezTo>
                    <a:cubicBezTo>
                      <a:pt x="230" y="83"/>
                      <a:pt x="230" y="82"/>
                      <a:pt x="229" y="81"/>
                    </a:cubicBezTo>
                    <a:cubicBezTo>
                      <a:pt x="227" y="78"/>
                      <a:pt x="227" y="78"/>
                      <a:pt x="227" y="78"/>
                    </a:cubicBezTo>
                    <a:cubicBezTo>
                      <a:pt x="227" y="77"/>
                      <a:pt x="226" y="77"/>
                      <a:pt x="225" y="76"/>
                    </a:cubicBezTo>
                    <a:cubicBezTo>
                      <a:pt x="225" y="75"/>
                      <a:pt x="225" y="75"/>
                      <a:pt x="225" y="75"/>
                    </a:cubicBezTo>
                    <a:cubicBezTo>
                      <a:pt x="224" y="75"/>
                      <a:pt x="224" y="75"/>
                      <a:pt x="224" y="75"/>
                    </a:cubicBezTo>
                    <a:cubicBezTo>
                      <a:pt x="224" y="75"/>
                      <a:pt x="224" y="75"/>
                      <a:pt x="224" y="75"/>
                    </a:cubicBezTo>
                    <a:cubicBezTo>
                      <a:pt x="224" y="75"/>
                      <a:pt x="224" y="75"/>
                      <a:pt x="224" y="75"/>
                    </a:cubicBezTo>
                    <a:cubicBezTo>
                      <a:pt x="224" y="74"/>
                      <a:pt x="224" y="74"/>
                      <a:pt x="224" y="74"/>
                    </a:cubicBezTo>
                    <a:cubicBezTo>
                      <a:pt x="224" y="74"/>
                      <a:pt x="224" y="74"/>
                      <a:pt x="224" y="74"/>
                    </a:cubicBezTo>
                    <a:cubicBezTo>
                      <a:pt x="222" y="72"/>
                      <a:pt x="222" y="72"/>
                      <a:pt x="222" y="72"/>
                    </a:cubicBezTo>
                    <a:cubicBezTo>
                      <a:pt x="220" y="70"/>
                      <a:pt x="220" y="70"/>
                      <a:pt x="220" y="70"/>
                    </a:cubicBezTo>
                    <a:cubicBezTo>
                      <a:pt x="220" y="70"/>
                      <a:pt x="220" y="70"/>
                      <a:pt x="220" y="70"/>
                    </a:cubicBezTo>
                    <a:cubicBezTo>
                      <a:pt x="220" y="69"/>
                      <a:pt x="220" y="69"/>
                      <a:pt x="220" y="69"/>
                    </a:cubicBezTo>
                    <a:cubicBezTo>
                      <a:pt x="219" y="69"/>
                      <a:pt x="219" y="69"/>
                      <a:pt x="219" y="69"/>
                    </a:cubicBezTo>
                    <a:cubicBezTo>
                      <a:pt x="219" y="68"/>
                      <a:pt x="219" y="68"/>
                      <a:pt x="218" y="67"/>
                    </a:cubicBezTo>
                    <a:moveTo>
                      <a:pt x="211" y="18"/>
                    </a:moveTo>
                    <a:cubicBezTo>
                      <a:pt x="209" y="19"/>
                      <a:pt x="207" y="20"/>
                      <a:pt x="205" y="21"/>
                    </a:cubicBezTo>
                    <a:cubicBezTo>
                      <a:pt x="201" y="22"/>
                      <a:pt x="197" y="25"/>
                      <a:pt x="193" y="27"/>
                    </a:cubicBezTo>
                    <a:cubicBezTo>
                      <a:pt x="193" y="29"/>
                      <a:pt x="193" y="29"/>
                      <a:pt x="193" y="29"/>
                    </a:cubicBezTo>
                    <a:cubicBezTo>
                      <a:pt x="193" y="32"/>
                      <a:pt x="193" y="32"/>
                      <a:pt x="193" y="32"/>
                    </a:cubicBezTo>
                    <a:cubicBezTo>
                      <a:pt x="193" y="33"/>
                      <a:pt x="193" y="34"/>
                      <a:pt x="193" y="35"/>
                    </a:cubicBezTo>
                    <a:cubicBezTo>
                      <a:pt x="193" y="42"/>
                      <a:pt x="193" y="42"/>
                      <a:pt x="193" y="42"/>
                    </a:cubicBezTo>
                    <a:cubicBezTo>
                      <a:pt x="192" y="46"/>
                      <a:pt x="192" y="51"/>
                      <a:pt x="192" y="55"/>
                    </a:cubicBezTo>
                    <a:cubicBezTo>
                      <a:pt x="192" y="57"/>
                      <a:pt x="192" y="59"/>
                      <a:pt x="192" y="62"/>
                    </a:cubicBezTo>
                    <a:cubicBezTo>
                      <a:pt x="192" y="64"/>
                      <a:pt x="192" y="66"/>
                      <a:pt x="192" y="68"/>
                    </a:cubicBezTo>
                    <a:cubicBezTo>
                      <a:pt x="192" y="69"/>
                      <a:pt x="192" y="70"/>
                      <a:pt x="192" y="70"/>
                    </a:cubicBezTo>
                    <a:cubicBezTo>
                      <a:pt x="194" y="75"/>
                      <a:pt x="196" y="81"/>
                      <a:pt x="197" y="86"/>
                    </a:cubicBezTo>
                    <a:cubicBezTo>
                      <a:pt x="197" y="90"/>
                      <a:pt x="197" y="95"/>
                      <a:pt x="197" y="99"/>
                    </a:cubicBezTo>
                    <a:cubicBezTo>
                      <a:pt x="197" y="100"/>
                      <a:pt x="197" y="100"/>
                      <a:pt x="197" y="100"/>
                    </a:cubicBezTo>
                    <a:cubicBezTo>
                      <a:pt x="198" y="102"/>
                      <a:pt x="198" y="102"/>
                      <a:pt x="198" y="102"/>
                    </a:cubicBezTo>
                    <a:cubicBezTo>
                      <a:pt x="198" y="103"/>
                      <a:pt x="198" y="103"/>
                      <a:pt x="199" y="103"/>
                    </a:cubicBezTo>
                    <a:cubicBezTo>
                      <a:pt x="201" y="98"/>
                      <a:pt x="204" y="93"/>
                      <a:pt x="206" y="87"/>
                    </a:cubicBezTo>
                    <a:cubicBezTo>
                      <a:pt x="210" y="79"/>
                      <a:pt x="213" y="72"/>
                      <a:pt x="216" y="64"/>
                    </a:cubicBezTo>
                    <a:cubicBezTo>
                      <a:pt x="216" y="64"/>
                      <a:pt x="216" y="64"/>
                      <a:pt x="216" y="64"/>
                    </a:cubicBezTo>
                    <a:cubicBezTo>
                      <a:pt x="215" y="63"/>
                      <a:pt x="215" y="63"/>
                      <a:pt x="215" y="63"/>
                    </a:cubicBezTo>
                    <a:cubicBezTo>
                      <a:pt x="214" y="61"/>
                      <a:pt x="214" y="61"/>
                      <a:pt x="214" y="61"/>
                    </a:cubicBezTo>
                    <a:cubicBezTo>
                      <a:pt x="213" y="60"/>
                      <a:pt x="212" y="58"/>
                      <a:pt x="211" y="57"/>
                    </a:cubicBezTo>
                    <a:cubicBezTo>
                      <a:pt x="211" y="55"/>
                      <a:pt x="211" y="55"/>
                      <a:pt x="211" y="55"/>
                    </a:cubicBezTo>
                    <a:cubicBezTo>
                      <a:pt x="211" y="54"/>
                      <a:pt x="211" y="54"/>
                      <a:pt x="211" y="54"/>
                    </a:cubicBezTo>
                    <a:cubicBezTo>
                      <a:pt x="211" y="49"/>
                      <a:pt x="212" y="45"/>
                      <a:pt x="212" y="40"/>
                    </a:cubicBezTo>
                    <a:cubicBezTo>
                      <a:pt x="212" y="34"/>
                      <a:pt x="212" y="34"/>
                      <a:pt x="212" y="34"/>
                    </a:cubicBezTo>
                    <a:cubicBezTo>
                      <a:pt x="212" y="31"/>
                      <a:pt x="212" y="29"/>
                      <a:pt x="212" y="26"/>
                    </a:cubicBezTo>
                    <a:cubicBezTo>
                      <a:pt x="212" y="24"/>
                      <a:pt x="212" y="21"/>
                      <a:pt x="211" y="19"/>
                    </a:cubicBezTo>
                    <a:cubicBezTo>
                      <a:pt x="211" y="18"/>
                      <a:pt x="211" y="18"/>
                      <a:pt x="211" y="18"/>
                    </a:cubicBezTo>
                    <a:moveTo>
                      <a:pt x="44" y="6"/>
                    </a:moveTo>
                    <a:cubicBezTo>
                      <a:pt x="48" y="12"/>
                      <a:pt x="48" y="12"/>
                      <a:pt x="48" y="12"/>
                    </a:cubicBezTo>
                    <a:cubicBezTo>
                      <a:pt x="49" y="14"/>
                      <a:pt x="50" y="15"/>
                      <a:pt x="51" y="16"/>
                    </a:cubicBezTo>
                    <a:cubicBezTo>
                      <a:pt x="52" y="18"/>
                      <a:pt x="52" y="19"/>
                      <a:pt x="53" y="21"/>
                    </a:cubicBezTo>
                    <a:cubicBezTo>
                      <a:pt x="56" y="26"/>
                      <a:pt x="58" y="30"/>
                      <a:pt x="59" y="36"/>
                    </a:cubicBezTo>
                    <a:cubicBezTo>
                      <a:pt x="65" y="40"/>
                      <a:pt x="69" y="46"/>
                      <a:pt x="74" y="50"/>
                    </a:cubicBezTo>
                    <a:cubicBezTo>
                      <a:pt x="78" y="54"/>
                      <a:pt x="83" y="57"/>
                      <a:pt x="89" y="58"/>
                    </a:cubicBezTo>
                    <a:cubicBezTo>
                      <a:pt x="86" y="54"/>
                      <a:pt x="86" y="54"/>
                      <a:pt x="86" y="54"/>
                    </a:cubicBezTo>
                    <a:cubicBezTo>
                      <a:pt x="83" y="51"/>
                      <a:pt x="83" y="51"/>
                      <a:pt x="83" y="51"/>
                    </a:cubicBezTo>
                    <a:cubicBezTo>
                      <a:pt x="82" y="49"/>
                      <a:pt x="82" y="49"/>
                      <a:pt x="82" y="49"/>
                    </a:cubicBezTo>
                    <a:cubicBezTo>
                      <a:pt x="80" y="48"/>
                      <a:pt x="80" y="48"/>
                      <a:pt x="80" y="48"/>
                    </a:cubicBezTo>
                    <a:cubicBezTo>
                      <a:pt x="75" y="41"/>
                      <a:pt x="75" y="41"/>
                      <a:pt x="75" y="41"/>
                    </a:cubicBezTo>
                    <a:cubicBezTo>
                      <a:pt x="70" y="35"/>
                      <a:pt x="70" y="35"/>
                      <a:pt x="70" y="35"/>
                    </a:cubicBezTo>
                    <a:cubicBezTo>
                      <a:pt x="64" y="29"/>
                      <a:pt x="64" y="29"/>
                      <a:pt x="64" y="29"/>
                    </a:cubicBezTo>
                    <a:cubicBezTo>
                      <a:pt x="61" y="25"/>
                      <a:pt x="57" y="22"/>
                      <a:pt x="54" y="18"/>
                    </a:cubicBezTo>
                    <a:cubicBezTo>
                      <a:pt x="54" y="16"/>
                      <a:pt x="53" y="14"/>
                      <a:pt x="53" y="12"/>
                    </a:cubicBezTo>
                    <a:cubicBezTo>
                      <a:pt x="52" y="11"/>
                      <a:pt x="52" y="11"/>
                      <a:pt x="52" y="11"/>
                    </a:cubicBezTo>
                    <a:cubicBezTo>
                      <a:pt x="50" y="9"/>
                      <a:pt x="47" y="7"/>
                      <a:pt x="44" y="6"/>
                    </a:cubicBezTo>
                    <a:moveTo>
                      <a:pt x="9" y="0"/>
                    </a:moveTo>
                    <a:cubicBezTo>
                      <a:pt x="8" y="5"/>
                      <a:pt x="8" y="5"/>
                      <a:pt x="8" y="5"/>
                    </a:cubicBezTo>
                    <a:cubicBezTo>
                      <a:pt x="7" y="7"/>
                      <a:pt x="7" y="7"/>
                      <a:pt x="7" y="7"/>
                    </a:cubicBezTo>
                    <a:cubicBezTo>
                      <a:pt x="7" y="9"/>
                      <a:pt x="7" y="9"/>
                      <a:pt x="7" y="9"/>
                    </a:cubicBezTo>
                    <a:cubicBezTo>
                      <a:pt x="6" y="10"/>
                      <a:pt x="6" y="10"/>
                      <a:pt x="6" y="10"/>
                    </a:cubicBezTo>
                    <a:cubicBezTo>
                      <a:pt x="5" y="13"/>
                      <a:pt x="4" y="17"/>
                      <a:pt x="2" y="20"/>
                    </a:cubicBezTo>
                    <a:cubicBezTo>
                      <a:pt x="0" y="26"/>
                      <a:pt x="0" y="26"/>
                      <a:pt x="0" y="26"/>
                    </a:cubicBezTo>
                    <a:cubicBezTo>
                      <a:pt x="0" y="26"/>
                      <a:pt x="0" y="26"/>
                      <a:pt x="0" y="26"/>
                    </a:cubicBezTo>
                    <a:cubicBezTo>
                      <a:pt x="4" y="29"/>
                      <a:pt x="8" y="31"/>
                      <a:pt x="13" y="32"/>
                    </a:cubicBezTo>
                    <a:cubicBezTo>
                      <a:pt x="15" y="32"/>
                      <a:pt x="16" y="32"/>
                      <a:pt x="17" y="32"/>
                    </a:cubicBezTo>
                    <a:cubicBezTo>
                      <a:pt x="18" y="31"/>
                      <a:pt x="18" y="31"/>
                      <a:pt x="18" y="30"/>
                    </a:cubicBezTo>
                    <a:cubicBezTo>
                      <a:pt x="18" y="29"/>
                      <a:pt x="18" y="29"/>
                      <a:pt x="18" y="28"/>
                    </a:cubicBezTo>
                    <a:cubicBezTo>
                      <a:pt x="19" y="27"/>
                      <a:pt x="19" y="25"/>
                      <a:pt x="19" y="24"/>
                    </a:cubicBezTo>
                    <a:cubicBezTo>
                      <a:pt x="19" y="22"/>
                      <a:pt x="19" y="22"/>
                      <a:pt x="19" y="22"/>
                    </a:cubicBezTo>
                    <a:cubicBezTo>
                      <a:pt x="19" y="22"/>
                      <a:pt x="19" y="22"/>
                      <a:pt x="19" y="22"/>
                    </a:cubicBezTo>
                    <a:cubicBezTo>
                      <a:pt x="19" y="22"/>
                      <a:pt x="19" y="22"/>
                      <a:pt x="19" y="22"/>
                    </a:cubicBezTo>
                    <a:cubicBezTo>
                      <a:pt x="19" y="22"/>
                      <a:pt x="19" y="22"/>
                      <a:pt x="19" y="22"/>
                    </a:cubicBezTo>
                    <a:cubicBezTo>
                      <a:pt x="19" y="19"/>
                      <a:pt x="19" y="19"/>
                      <a:pt x="19" y="19"/>
                    </a:cubicBezTo>
                    <a:cubicBezTo>
                      <a:pt x="19" y="16"/>
                      <a:pt x="19" y="16"/>
                      <a:pt x="19" y="16"/>
                    </a:cubicBezTo>
                    <a:cubicBezTo>
                      <a:pt x="19" y="16"/>
                      <a:pt x="19" y="15"/>
                      <a:pt x="19" y="14"/>
                    </a:cubicBezTo>
                    <a:cubicBezTo>
                      <a:pt x="18" y="10"/>
                      <a:pt x="18" y="10"/>
                      <a:pt x="18" y="10"/>
                    </a:cubicBezTo>
                    <a:cubicBezTo>
                      <a:pt x="18" y="9"/>
                      <a:pt x="18" y="9"/>
                      <a:pt x="18" y="9"/>
                    </a:cubicBezTo>
                    <a:cubicBezTo>
                      <a:pt x="15" y="5"/>
                      <a:pt x="15" y="5"/>
                      <a:pt x="15" y="5"/>
                    </a:cubicBezTo>
                    <a:cubicBezTo>
                      <a:pt x="12" y="1"/>
                      <a:pt x="12" y="1"/>
                      <a:pt x="12" y="1"/>
                    </a:cubicBezTo>
                    <a:cubicBezTo>
                      <a:pt x="11" y="0"/>
                      <a:pt x="10" y="0"/>
                      <a:pt x="9"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Freeform 867">
                <a:extLst>
                  <a:ext uri="{FF2B5EF4-FFF2-40B4-BE49-F238E27FC236}">
                    <a16:creationId xmlns:a16="http://schemas.microsoft.com/office/drawing/2014/main" id="{12540A79-8445-4C94-87CF-38921CB844D9}"/>
                  </a:ext>
                </a:extLst>
              </p:cNvPr>
              <p:cNvSpPr>
                <a:spLocks/>
              </p:cNvSpPr>
              <p:nvPr/>
            </p:nvSpPr>
            <p:spPr bwMode="auto">
              <a:xfrm>
                <a:off x="2932" y="2309"/>
                <a:ext cx="45" cy="104"/>
              </a:xfrm>
              <a:custGeom>
                <a:avLst/>
                <a:gdLst>
                  <a:gd name="T0" fmla="*/ 17 w 19"/>
                  <a:gd name="T1" fmla="*/ 0 h 44"/>
                  <a:gd name="T2" fmla="*/ 7 w 19"/>
                  <a:gd name="T3" fmla="*/ 23 h 44"/>
                  <a:gd name="T4" fmla="*/ 0 w 19"/>
                  <a:gd name="T5" fmla="*/ 39 h 44"/>
                  <a:gd name="T6" fmla="*/ 0 w 19"/>
                  <a:gd name="T7" fmla="*/ 41 h 44"/>
                  <a:gd name="T8" fmla="*/ 1 w 19"/>
                  <a:gd name="T9" fmla="*/ 43 h 44"/>
                  <a:gd name="T10" fmla="*/ 1 w 19"/>
                  <a:gd name="T11" fmla="*/ 44 h 44"/>
                  <a:gd name="T12" fmla="*/ 12 w 19"/>
                  <a:gd name="T13" fmla="*/ 22 h 44"/>
                  <a:gd name="T14" fmla="*/ 19 w 19"/>
                  <a:gd name="T15" fmla="*/ 3 h 44"/>
                  <a:gd name="T16" fmla="*/ 17 w 19"/>
                  <a:gd name="T17" fmla="*/ 0 h 44"/>
                  <a:gd name="T18" fmla="*/ 17 w 19"/>
                  <a:gd name="T19" fmla="*/ 0 h 44"/>
                  <a:gd name="T20" fmla="*/ 17 w 19"/>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4">
                    <a:moveTo>
                      <a:pt x="17" y="0"/>
                    </a:moveTo>
                    <a:cubicBezTo>
                      <a:pt x="14" y="8"/>
                      <a:pt x="11" y="15"/>
                      <a:pt x="7" y="23"/>
                    </a:cubicBezTo>
                    <a:cubicBezTo>
                      <a:pt x="5" y="29"/>
                      <a:pt x="2" y="34"/>
                      <a:pt x="0" y="39"/>
                    </a:cubicBezTo>
                    <a:cubicBezTo>
                      <a:pt x="0" y="40"/>
                      <a:pt x="0" y="40"/>
                      <a:pt x="0" y="41"/>
                    </a:cubicBezTo>
                    <a:cubicBezTo>
                      <a:pt x="1" y="43"/>
                      <a:pt x="1" y="43"/>
                      <a:pt x="1" y="43"/>
                    </a:cubicBezTo>
                    <a:cubicBezTo>
                      <a:pt x="1" y="44"/>
                      <a:pt x="1" y="44"/>
                      <a:pt x="1" y="44"/>
                    </a:cubicBezTo>
                    <a:cubicBezTo>
                      <a:pt x="5" y="37"/>
                      <a:pt x="8" y="30"/>
                      <a:pt x="12" y="22"/>
                    </a:cubicBezTo>
                    <a:cubicBezTo>
                      <a:pt x="14" y="16"/>
                      <a:pt x="17" y="10"/>
                      <a:pt x="19" y="3"/>
                    </a:cubicBezTo>
                    <a:cubicBezTo>
                      <a:pt x="18" y="2"/>
                      <a:pt x="18" y="1"/>
                      <a:pt x="17" y="0"/>
                    </a:cubicBezTo>
                    <a:cubicBezTo>
                      <a:pt x="17" y="0"/>
                      <a:pt x="17" y="0"/>
                      <a:pt x="17" y="0"/>
                    </a:cubicBezTo>
                    <a:cubicBezTo>
                      <a:pt x="17" y="0"/>
                      <a:pt x="17" y="0"/>
                      <a:pt x="17" y="0"/>
                    </a:cubicBezTo>
                  </a:path>
                </a:pathLst>
              </a:custGeom>
              <a:solidFill>
                <a:srgbClr val="C14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868">
                <a:extLst>
                  <a:ext uri="{FF2B5EF4-FFF2-40B4-BE49-F238E27FC236}">
                    <a16:creationId xmlns:a16="http://schemas.microsoft.com/office/drawing/2014/main" id="{62C4F0C9-3B3D-46D2-A5EB-CCC4C246281F}"/>
                  </a:ext>
                </a:extLst>
              </p:cNvPr>
              <p:cNvSpPr>
                <a:spLocks/>
              </p:cNvSpPr>
              <p:nvPr/>
            </p:nvSpPr>
            <p:spPr bwMode="auto">
              <a:xfrm>
                <a:off x="3018" y="2542"/>
                <a:ext cx="9" cy="28"/>
              </a:xfrm>
              <a:custGeom>
                <a:avLst/>
                <a:gdLst>
                  <a:gd name="T0" fmla="*/ 3 w 4"/>
                  <a:gd name="T1" fmla="*/ 0 h 12"/>
                  <a:gd name="T2" fmla="*/ 0 w 4"/>
                  <a:gd name="T3" fmla="*/ 7 h 12"/>
                  <a:gd name="T4" fmla="*/ 1 w 4"/>
                  <a:gd name="T5" fmla="*/ 8 h 12"/>
                  <a:gd name="T6" fmla="*/ 2 w 4"/>
                  <a:gd name="T7" fmla="*/ 12 h 12"/>
                  <a:gd name="T8" fmla="*/ 2 w 4"/>
                  <a:gd name="T9" fmla="*/ 12 h 12"/>
                  <a:gd name="T10" fmla="*/ 4 w 4"/>
                  <a:gd name="T11" fmla="*/ 6 h 12"/>
                  <a:gd name="T12" fmla="*/ 4 w 4"/>
                  <a:gd name="T13" fmla="*/ 5 h 12"/>
                  <a:gd name="T14" fmla="*/ 4 w 4"/>
                  <a:gd name="T15" fmla="*/ 4 h 12"/>
                  <a:gd name="T16" fmla="*/ 4 w 4"/>
                  <a:gd name="T17" fmla="*/ 3 h 12"/>
                  <a:gd name="T18" fmla="*/ 3 w 4"/>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2">
                    <a:moveTo>
                      <a:pt x="3" y="0"/>
                    </a:moveTo>
                    <a:cubicBezTo>
                      <a:pt x="2" y="2"/>
                      <a:pt x="1" y="5"/>
                      <a:pt x="0" y="7"/>
                    </a:cubicBezTo>
                    <a:cubicBezTo>
                      <a:pt x="1" y="8"/>
                      <a:pt x="1" y="8"/>
                      <a:pt x="1" y="8"/>
                    </a:cubicBezTo>
                    <a:cubicBezTo>
                      <a:pt x="2" y="12"/>
                      <a:pt x="2" y="12"/>
                      <a:pt x="2" y="12"/>
                    </a:cubicBezTo>
                    <a:cubicBezTo>
                      <a:pt x="2" y="12"/>
                      <a:pt x="2" y="12"/>
                      <a:pt x="2" y="12"/>
                    </a:cubicBezTo>
                    <a:cubicBezTo>
                      <a:pt x="3" y="10"/>
                      <a:pt x="4" y="8"/>
                      <a:pt x="4" y="6"/>
                    </a:cubicBezTo>
                    <a:cubicBezTo>
                      <a:pt x="4" y="5"/>
                      <a:pt x="4" y="5"/>
                      <a:pt x="4" y="5"/>
                    </a:cubicBezTo>
                    <a:cubicBezTo>
                      <a:pt x="4" y="4"/>
                      <a:pt x="4" y="4"/>
                      <a:pt x="4" y="4"/>
                    </a:cubicBezTo>
                    <a:cubicBezTo>
                      <a:pt x="4" y="3"/>
                      <a:pt x="4" y="3"/>
                      <a:pt x="4" y="3"/>
                    </a:cubicBezTo>
                    <a:cubicBezTo>
                      <a:pt x="3" y="0"/>
                      <a:pt x="3" y="0"/>
                      <a:pt x="3" y="0"/>
                    </a:cubicBezTo>
                  </a:path>
                </a:pathLst>
              </a:custGeom>
              <a:solidFill>
                <a:srgbClr val="C14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Freeform 869">
                <a:extLst>
                  <a:ext uri="{FF2B5EF4-FFF2-40B4-BE49-F238E27FC236}">
                    <a16:creationId xmlns:a16="http://schemas.microsoft.com/office/drawing/2014/main" id="{D2B5C727-25E3-42BB-A19A-DBE5810C3CED}"/>
                  </a:ext>
                </a:extLst>
              </p:cNvPr>
              <p:cNvSpPr>
                <a:spLocks noEditPoints="1"/>
              </p:cNvSpPr>
              <p:nvPr/>
            </p:nvSpPr>
            <p:spPr bwMode="auto">
              <a:xfrm>
                <a:off x="2442" y="2097"/>
                <a:ext cx="519" cy="1093"/>
              </a:xfrm>
              <a:custGeom>
                <a:avLst/>
                <a:gdLst>
                  <a:gd name="T0" fmla="*/ 18 w 218"/>
                  <a:gd name="T1" fmla="*/ 425 h 460"/>
                  <a:gd name="T2" fmla="*/ 9 w 218"/>
                  <a:gd name="T3" fmla="*/ 431 h 460"/>
                  <a:gd name="T4" fmla="*/ 4 w 218"/>
                  <a:gd name="T5" fmla="*/ 437 h 460"/>
                  <a:gd name="T6" fmla="*/ 3 w 218"/>
                  <a:gd name="T7" fmla="*/ 437 h 460"/>
                  <a:gd name="T8" fmla="*/ 2 w 218"/>
                  <a:gd name="T9" fmla="*/ 439 h 460"/>
                  <a:gd name="T10" fmla="*/ 0 w 218"/>
                  <a:gd name="T11" fmla="*/ 441 h 460"/>
                  <a:gd name="T12" fmla="*/ 0 w 218"/>
                  <a:gd name="T13" fmla="*/ 441 h 460"/>
                  <a:gd name="T14" fmla="*/ 0 w 218"/>
                  <a:gd name="T15" fmla="*/ 441 h 460"/>
                  <a:gd name="T16" fmla="*/ 1 w 218"/>
                  <a:gd name="T17" fmla="*/ 458 h 460"/>
                  <a:gd name="T18" fmla="*/ 17 w 218"/>
                  <a:gd name="T19" fmla="*/ 447 h 460"/>
                  <a:gd name="T20" fmla="*/ 18 w 218"/>
                  <a:gd name="T21" fmla="*/ 439 h 460"/>
                  <a:gd name="T22" fmla="*/ 22 w 218"/>
                  <a:gd name="T23" fmla="*/ 426 h 460"/>
                  <a:gd name="T24" fmla="*/ 25 w 218"/>
                  <a:gd name="T25" fmla="*/ 421 h 460"/>
                  <a:gd name="T26" fmla="*/ 50 w 218"/>
                  <a:gd name="T27" fmla="*/ 373 h 460"/>
                  <a:gd name="T28" fmla="*/ 34 w 218"/>
                  <a:gd name="T29" fmla="*/ 383 h 460"/>
                  <a:gd name="T30" fmla="*/ 28 w 218"/>
                  <a:gd name="T31" fmla="*/ 388 h 460"/>
                  <a:gd name="T32" fmla="*/ 27 w 218"/>
                  <a:gd name="T33" fmla="*/ 389 h 460"/>
                  <a:gd name="T34" fmla="*/ 15 w 218"/>
                  <a:gd name="T35" fmla="*/ 401 h 460"/>
                  <a:gd name="T36" fmla="*/ 17 w 218"/>
                  <a:gd name="T37" fmla="*/ 402 h 460"/>
                  <a:gd name="T38" fmla="*/ 44 w 218"/>
                  <a:gd name="T39" fmla="*/ 389 h 460"/>
                  <a:gd name="T40" fmla="*/ 61 w 218"/>
                  <a:gd name="T41" fmla="*/ 372 h 460"/>
                  <a:gd name="T42" fmla="*/ 191 w 218"/>
                  <a:gd name="T43" fmla="*/ 352 h 460"/>
                  <a:gd name="T44" fmla="*/ 162 w 218"/>
                  <a:gd name="T45" fmla="*/ 344 h 460"/>
                  <a:gd name="T46" fmla="*/ 163 w 218"/>
                  <a:gd name="T47" fmla="*/ 346 h 460"/>
                  <a:gd name="T48" fmla="*/ 166 w 218"/>
                  <a:gd name="T49" fmla="*/ 347 h 460"/>
                  <a:gd name="T50" fmla="*/ 169 w 218"/>
                  <a:gd name="T51" fmla="*/ 348 h 460"/>
                  <a:gd name="T52" fmla="*/ 173 w 218"/>
                  <a:gd name="T53" fmla="*/ 345 h 460"/>
                  <a:gd name="T54" fmla="*/ 88 w 218"/>
                  <a:gd name="T55" fmla="*/ 332 h 460"/>
                  <a:gd name="T56" fmla="*/ 69 w 218"/>
                  <a:gd name="T57" fmla="*/ 340 h 460"/>
                  <a:gd name="T58" fmla="*/ 73 w 218"/>
                  <a:gd name="T59" fmla="*/ 346 h 460"/>
                  <a:gd name="T60" fmla="*/ 90 w 218"/>
                  <a:gd name="T61" fmla="*/ 341 h 460"/>
                  <a:gd name="T62" fmla="*/ 98 w 218"/>
                  <a:gd name="T63" fmla="*/ 338 h 460"/>
                  <a:gd name="T64" fmla="*/ 98 w 218"/>
                  <a:gd name="T65" fmla="*/ 335 h 460"/>
                  <a:gd name="T66" fmla="*/ 94 w 218"/>
                  <a:gd name="T67" fmla="*/ 335 h 460"/>
                  <a:gd name="T68" fmla="*/ 93 w 218"/>
                  <a:gd name="T69" fmla="*/ 332 h 460"/>
                  <a:gd name="T70" fmla="*/ 198 w 218"/>
                  <a:gd name="T71" fmla="*/ 33 h 460"/>
                  <a:gd name="T72" fmla="*/ 200 w 218"/>
                  <a:gd name="T73" fmla="*/ 47 h 460"/>
                  <a:gd name="T74" fmla="*/ 218 w 218"/>
                  <a:gd name="T75" fmla="*/ 43 h 460"/>
                  <a:gd name="T76" fmla="*/ 217 w 218"/>
                  <a:gd name="T77" fmla="*/ 32 h 460"/>
                  <a:gd name="T78" fmla="*/ 216 w 218"/>
                  <a:gd name="T79" fmla="*/ 29 h 460"/>
                  <a:gd name="T80" fmla="*/ 17 w 218"/>
                  <a:gd name="T81" fmla="*/ 23 h 460"/>
                  <a:gd name="T82" fmla="*/ 19 w 218"/>
                  <a:gd name="T83" fmla="*/ 26 h 460"/>
                  <a:gd name="T84" fmla="*/ 33 w 218"/>
                  <a:gd name="T85" fmla="*/ 8 h 460"/>
                  <a:gd name="T86" fmla="*/ 51 w 218"/>
                  <a:gd name="T87" fmla="*/ 31 h 460"/>
                  <a:gd name="T88" fmla="*/ 54 w 218"/>
                  <a:gd name="T89" fmla="*/ 18 h 460"/>
                  <a:gd name="T90" fmla="*/ 52 w 218"/>
                  <a:gd name="T91" fmla="*/ 1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8" h="460">
                    <a:moveTo>
                      <a:pt x="25" y="421"/>
                    </a:moveTo>
                    <a:cubicBezTo>
                      <a:pt x="24" y="422"/>
                      <a:pt x="22" y="422"/>
                      <a:pt x="21" y="423"/>
                    </a:cubicBezTo>
                    <a:cubicBezTo>
                      <a:pt x="18" y="425"/>
                      <a:pt x="18" y="425"/>
                      <a:pt x="18" y="425"/>
                    </a:cubicBezTo>
                    <a:cubicBezTo>
                      <a:pt x="15" y="427"/>
                      <a:pt x="15" y="427"/>
                      <a:pt x="15" y="427"/>
                    </a:cubicBezTo>
                    <a:cubicBezTo>
                      <a:pt x="14" y="428"/>
                      <a:pt x="13" y="428"/>
                      <a:pt x="12" y="429"/>
                    </a:cubicBezTo>
                    <a:cubicBezTo>
                      <a:pt x="11" y="430"/>
                      <a:pt x="10" y="430"/>
                      <a:pt x="9" y="431"/>
                    </a:cubicBezTo>
                    <a:cubicBezTo>
                      <a:pt x="7" y="433"/>
                      <a:pt x="7" y="433"/>
                      <a:pt x="7" y="433"/>
                    </a:cubicBezTo>
                    <a:cubicBezTo>
                      <a:pt x="6" y="434"/>
                      <a:pt x="5" y="435"/>
                      <a:pt x="4" y="436"/>
                    </a:cubicBezTo>
                    <a:cubicBezTo>
                      <a:pt x="4" y="437"/>
                      <a:pt x="4" y="437"/>
                      <a:pt x="4" y="437"/>
                    </a:cubicBezTo>
                    <a:cubicBezTo>
                      <a:pt x="3" y="437"/>
                      <a:pt x="3" y="437"/>
                      <a:pt x="3" y="437"/>
                    </a:cubicBezTo>
                    <a:cubicBezTo>
                      <a:pt x="3" y="437"/>
                      <a:pt x="3" y="437"/>
                      <a:pt x="3" y="437"/>
                    </a:cubicBezTo>
                    <a:cubicBezTo>
                      <a:pt x="3" y="437"/>
                      <a:pt x="3" y="437"/>
                      <a:pt x="3" y="437"/>
                    </a:cubicBezTo>
                    <a:cubicBezTo>
                      <a:pt x="3" y="437"/>
                      <a:pt x="3" y="437"/>
                      <a:pt x="3" y="437"/>
                    </a:cubicBezTo>
                    <a:cubicBezTo>
                      <a:pt x="3" y="437"/>
                      <a:pt x="3" y="437"/>
                      <a:pt x="3" y="437"/>
                    </a:cubicBezTo>
                    <a:cubicBezTo>
                      <a:pt x="2" y="439"/>
                      <a:pt x="2" y="439"/>
                      <a:pt x="2" y="439"/>
                    </a:cubicBezTo>
                    <a:cubicBezTo>
                      <a:pt x="1" y="440"/>
                      <a:pt x="1" y="440"/>
                      <a:pt x="1" y="440"/>
                    </a:cubicBezTo>
                    <a:cubicBezTo>
                      <a:pt x="0" y="441"/>
                      <a:pt x="0" y="441"/>
                      <a:pt x="0" y="441"/>
                    </a:cubicBezTo>
                    <a:cubicBezTo>
                      <a:pt x="0" y="441"/>
                      <a:pt x="0" y="441"/>
                      <a:pt x="0" y="441"/>
                    </a:cubicBezTo>
                    <a:cubicBezTo>
                      <a:pt x="0" y="441"/>
                      <a:pt x="0" y="441"/>
                      <a:pt x="0" y="441"/>
                    </a:cubicBezTo>
                    <a:cubicBezTo>
                      <a:pt x="0" y="441"/>
                      <a:pt x="0" y="441"/>
                      <a:pt x="0" y="441"/>
                    </a:cubicBezTo>
                    <a:cubicBezTo>
                      <a:pt x="0" y="441"/>
                      <a:pt x="0" y="441"/>
                      <a:pt x="0" y="441"/>
                    </a:cubicBezTo>
                    <a:cubicBezTo>
                      <a:pt x="0" y="441"/>
                      <a:pt x="0" y="441"/>
                      <a:pt x="0" y="441"/>
                    </a:cubicBezTo>
                    <a:cubicBezTo>
                      <a:pt x="0" y="441"/>
                      <a:pt x="0" y="441"/>
                      <a:pt x="0" y="441"/>
                    </a:cubicBezTo>
                    <a:cubicBezTo>
                      <a:pt x="0" y="441"/>
                      <a:pt x="0" y="441"/>
                      <a:pt x="0" y="441"/>
                    </a:cubicBezTo>
                    <a:cubicBezTo>
                      <a:pt x="0" y="444"/>
                      <a:pt x="0" y="444"/>
                      <a:pt x="0" y="444"/>
                    </a:cubicBezTo>
                    <a:cubicBezTo>
                      <a:pt x="0" y="446"/>
                      <a:pt x="0" y="449"/>
                      <a:pt x="0" y="451"/>
                    </a:cubicBezTo>
                    <a:cubicBezTo>
                      <a:pt x="0" y="453"/>
                      <a:pt x="1" y="455"/>
                      <a:pt x="1" y="458"/>
                    </a:cubicBezTo>
                    <a:cubicBezTo>
                      <a:pt x="1" y="459"/>
                      <a:pt x="1" y="459"/>
                      <a:pt x="1" y="459"/>
                    </a:cubicBezTo>
                    <a:cubicBezTo>
                      <a:pt x="1" y="460"/>
                      <a:pt x="1" y="460"/>
                      <a:pt x="1" y="460"/>
                    </a:cubicBezTo>
                    <a:cubicBezTo>
                      <a:pt x="5" y="455"/>
                      <a:pt x="11" y="450"/>
                      <a:pt x="17" y="447"/>
                    </a:cubicBezTo>
                    <a:cubicBezTo>
                      <a:pt x="17" y="447"/>
                      <a:pt x="17" y="447"/>
                      <a:pt x="17" y="447"/>
                    </a:cubicBezTo>
                    <a:cubicBezTo>
                      <a:pt x="18" y="442"/>
                      <a:pt x="18" y="442"/>
                      <a:pt x="18" y="442"/>
                    </a:cubicBezTo>
                    <a:cubicBezTo>
                      <a:pt x="18" y="441"/>
                      <a:pt x="18" y="440"/>
                      <a:pt x="18" y="439"/>
                    </a:cubicBezTo>
                    <a:cubicBezTo>
                      <a:pt x="19" y="437"/>
                      <a:pt x="19" y="437"/>
                      <a:pt x="19" y="437"/>
                    </a:cubicBezTo>
                    <a:cubicBezTo>
                      <a:pt x="20" y="432"/>
                      <a:pt x="20" y="432"/>
                      <a:pt x="20" y="432"/>
                    </a:cubicBezTo>
                    <a:cubicBezTo>
                      <a:pt x="21" y="430"/>
                      <a:pt x="21" y="428"/>
                      <a:pt x="22" y="426"/>
                    </a:cubicBezTo>
                    <a:cubicBezTo>
                      <a:pt x="23" y="426"/>
                      <a:pt x="23" y="425"/>
                      <a:pt x="23" y="424"/>
                    </a:cubicBezTo>
                    <a:cubicBezTo>
                      <a:pt x="24" y="423"/>
                      <a:pt x="24" y="422"/>
                      <a:pt x="25" y="421"/>
                    </a:cubicBezTo>
                    <a:cubicBezTo>
                      <a:pt x="25" y="421"/>
                      <a:pt x="25" y="421"/>
                      <a:pt x="25" y="421"/>
                    </a:cubicBezTo>
                    <a:moveTo>
                      <a:pt x="61" y="365"/>
                    </a:moveTo>
                    <a:cubicBezTo>
                      <a:pt x="61" y="365"/>
                      <a:pt x="60" y="366"/>
                      <a:pt x="60" y="366"/>
                    </a:cubicBezTo>
                    <a:cubicBezTo>
                      <a:pt x="50" y="373"/>
                      <a:pt x="50" y="373"/>
                      <a:pt x="50" y="373"/>
                    </a:cubicBezTo>
                    <a:cubicBezTo>
                      <a:pt x="45" y="376"/>
                      <a:pt x="45" y="376"/>
                      <a:pt x="45" y="376"/>
                    </a:cubicBezTo>
                    <a:cubicBezTo>
                      <a:pt x="43" y="377"/>
                      <a:pt x="41" y="378"/>
                      <a:pt x="39" y="379"/>
                    </a:cubicBezTo>
                    <a:cubicBezTo>
                      <a:pt x="34" y="383"/>
                      <a:pt x="34" y="383"/>
                      <a:pt x="34" y="383"/>
                    </a:cubicBezTo>
                    <a:cubicBezTo>
                      <a:pt x="29" y="387"/>
                      <a:pt x="29" y="387"/>
                      <a:pt x="29" y="387"/>
                    </a:cubicBezTo>
                    <a:cubicBezTo>
                      <a:pt x="29" y="387"/>
                      <a:pt x="29" y="387"/>
                      <a:pt x="29" y="387"/>
                    </a:cubicBezTo>
                    <a:cubicBezTo>
                      <a:pt x="28" y="388"/>
                      <a:pt x="28" y="388"/>
                      <a:pt x="28" y="388"/>
                    </a:cubicBezTo>
                    <a:cubicBezTo>
                      <a:pt x="28" y="388"/>
                      <a:pt x="28" y="388"/>
                      <a:pt x="28" y="388"/>
                    </a:cubicBezTo>
                    <a:cubicBezTo>
                      <a:pt x="28" y="388"/>
                      <a:pt x="28" y="388"/>
                      <a:pt x="28" y="388"/>
                    </a:cubicBezTo>
                    <a:cubicBezTo>
                      <a:pt x="27" y="389"/>
                      <a:pt x="27" y="389"/>
                      <a:pt x="27" y="389"/>
                    </a:cubicBezTo>
                    <a:cubicBezTo>
                      <a:pt x="24" y="391"/>
                      <a:pt x="24" y="391"/>
                      <a:pt x="24" y="391"/>
                    </a:cubicBezTo>
                    <a:cubicBezTo>
                      <a:pt x="23" y="393"/>
                      <a:pt x="21" y="394"/>
                      <a:pt x="20" y="396"/>
                    </a:cubicBezTo>
                    <a:cubicBezTo>
                      <a:pt x="18" y="397"/>
                      <a:pt x="17" y="399"/>
                      <a:pt x="15" y="401"/>
                    </a:cubicBezTo>
                    <a:cubicBezTo>
                      <a:pt x="13" y="404"/>
                      <a:pt x="13" y="404"/>
                      <a:pt x="13" y="404"/>
                    </a:cubicBezTo>
                    <a:cubicBezTo>
                      <a:pt x="13" y="404"/>
                      <a:pt x="12" y="405"/>
                      <a:pt x="12" y="405"/>
                    </a:cubicBezTo>
                    <a:cubicBezTo>
                      <a:pt x="14" y="404"/>
                      <a:pt x="15" y="403"/>
                      <a:pt x="17" y="402"/>
                    </a:cubicBezTo>
                    <a:cubicBezTo>
                      <a:pt x="19" y="401"/>
                      <a:pt x="21" y="400"/>
                      <a:pt x="22" y="399"/>
                    </a:cubicBezTo>
                    <a:cubicBezTo>
                      <a:pt x="26" y="398"/>
                      <a:pt x="30" y="396"/>
                      <a:pt x="33" y="394"/>
                    </a:cubicBezTo>
                    <a:cubicBezTo>
                      <a:pt x="37" y="393"/>
                      <a:pt x="40" y="391"/>
                      <a:pt x="44" y="389"/>
                    </a:cubicBezTo>
                    <a:cubicBezTo>
                      <a:pt x="47" y="388"/>
                      <a:pt x="47" y="388"/>
                      <a:pt x="47" y="388"/>
                    </a:cubicBezTo>
                    <a:cubicBezTo>
                      <a:pt x="47" y="387"/>
                      <a:pt x="48" y="386"/>
                      <a:pt x="48" y="385"/>
                    </a:cubicBezTo>
                    <a:cubicBezTo>
                      <a:pt x="50" y="379"/>
                      <a:pt x="55" y="374"/>
                      <a:pt x="61" y="372"/>
                    </a:cubicBezTo>
                    <a:cubicBezTo>
                      <a:pt x="61" y="369"/>
                      <a:pt x="61" y="367"/>
                      <a:pt x="61" y="365"/>
                    </a:cubicBezTo>
                    <a:moveTo>
                      <a:pt x="192" y="351"/>
                    </a:moveTo>
                    <a:cubicBezTo>
                      <a:pt x="191" y="352"/>
                      <a:pt x="191" y="352"/>
                      <a:pt x="191" y="352"/>
                    </a:cubicBezTo>
                    <a:cubicBezTo>
                      <a:pt x="193" y="352"/>
                      <a:pt x="193" y="352"/>
                      <a:pt x="193" y="352"/>
                    </a:cubicBezTo>
                    <a:cubicBezTo>
                      <a:pt x="193" y="352"/>
                      <a:pt x="192" y="352"/>
                      <a:pt x="192" y="351"/>
                    </a:cubicBezTo>
                    <a:moveTo>
                      <a:pt x="162" y="344"/>
                    </a:moveTo>
                    <a:cubicBezTo>
                      <a:pt x="161" y="344"/>
                      <a:pt x="161" y="344"/>
                      <a:pt x="160" y="344"/>
                    </a:cubicBezTo>
                    <a:cubicBezTo>
                      <a:pt x="161" y="344"/>
                      <a:pt x="161" y="345"/>
                      <a:pt x="162" y="345"/>
                    </a:cubicBezTo>
                    <a:cubicBezTo>
                      <a:pt x="163" y="346"/>
                      <a:pt x="163" y="346"/>
                      <a:pt x="163" y="346"/>
                    </a:cubicBezTo>
                    <a:cubicBezTo>
                      <a:pt x="164" y="346"/>
                      <a:pt x="164" y="346"/>
                      <a:pt x="164" y="346"/>
                    </a:cubicBezTo>
                    <a:cubicBezTo>
                      <a:pt x="164" y="346"/>
                      <a:pt x="164" y="346"/>
                      <a:pt x="164" y="346"/>
                    </a:cubicBezTo>
                    <a:cubicBezTo>
                      <a:pt x="166" y="347"/>
                      <a:pt x="166" y="347"/>
                      <a:pt x="166" y="347"/>
                    </a:cubicBezTo>
                    <a:cubicBezTo>
                      <a:pt x="167" y="348"/>
                      <a:pt x="167" y="348"/>
                      <a:pt x="167" y="348"/>
                    </a:cubicBezTo>
                    <a:cubicBezTo>
                      <a:pt x="167" y="348"/>
                      <a:pt x="167" y="348"/>
                      <a:pt x="167" y="348"/>
                    </a:cubicBezTo>
                    <a:cubicBezTo>
                      <a:pt x="169" y="348"/>
                      <a:pt x="169" y="348"/>
                      <a:pt x="169" y="348"/>
                    </a:cubicBezTo>
                    <a:cubicBezTo>
                      <a:pt x="169" y="349"/>
                      <a:pt x="169" y="349"/>
                      <a:pt x="169" y="349"/>
                    </a:cubicBezTo>
                    <a:cubicBezTo>
                      <a:pt x="172" y="346"/>
                      <a:pt x="172" y="346"/>
                      <a:pt x="172" y="346"/>
                    </a:cubicBezTo>
                    <a:cubicBezTo>
                      <a:pt x="173" y="345"/>
                      <a:pt x="173" y="345"/>
                      <a:pt x="173" y="345"/>
                    </a:cubicBezTo>
                    <a:cubicBezTo>
                      <a:pt x="174" y="345"/>
                      <a:pt x="174" y="345"/>
                      <a:pt x="174" y="345"/>
                    </a:cubicBezTo>
                    <a:cubicBezTo>
                      <a:pt x="170" y="344"/>
                      <a:pt x="166" y="344"/>
                      <a:pt x="162" y="344"/>
                    </a:cubicBezTo>
                    <a:moveTo>
                      <a:pt x="88" y="332"/>
                    </a:moveTo>
                    <a:cubicBezTo>
                      <a:pt x="79" y="332"/>
                      <a:pt x="73" y="335"/>
                      <a:pt x="68" y="339"/>
                    </a:cubicBezTo>
                    <a:cubicBezTo>
                      <a:pt x="69" y="339"/>
                      <a:pt x="69" y="339"/>
                      <a:pt x="69" y="339"/>
                    </a:cubicBezTo>
                    <a:cubicBezTo>
                      <a:pt x="69" y="340"/>
                      <a:pt x="69" y="340"/>
                      <a:pt x="69" y="340"/>
                    </a:cubicBezTo>
                    <a:cubicBezTo>
                      <a:pt x="69" y="340"/>
                      <a:pt x="69" y="340"/>
                      <a:pt x="69" y="340"/>
                    </a:cubicBezTo>
                    <a:cubicBezTo>
                      <a:pt x="71" y="342"/>
                      <a:pt x="71" y="342"/>
                      <a:pt x="71" y="342"/>
                    </a:cubicBezTo>
                    <a:cubicBezTo>
                      <a:pt x="72" y="344"/>
                      <a:pt x="72" y="344"/>
                      <a:pt x="73" y="346"/>
                    </a:cubicBezTo>
                    <a:cubicBezTo>
                      <a:pt x="73" y="347"/>
                      <a:pt x="73" y="347"/>
                      <a:pt x="73" y="347"/>
                    </a:cubicBezTo>
                    <a:cubicBezTo>
                      <a:pt x="78" y="343"/>
                      <a:pt x="83" y="341"/>
                      <a:pt x="89" y="341"/>
                    </a:cubicBezTo>
                    <a:cubicBezTo>
                      <a:pt x="89" y="341"/>
                      <a:pt x="89" y="341"/>
                      <a:pt x="90" y="341"/>
                    </a:cubicBezTo>
                    <a:cubicBezTo>
                      <a:pt x="92" y="341"/>
                      <a:pt x="95" y="341"/>
                      <a:pt x="97" y="341"/>
                    </a:cubicBezTo>
                    <a:cubicBezTo>
                      <a:pt x="97" y="340"/>
                      <a:pt x="97" y="340"/>
                      <a:pt x="97" y="340"/>
                    </a:cubicBezTo>
                    <a:cubicBezTo>
                      <a:pt x="97" y="339"/>
                      <a:pt x="97" y="338"/>
                      <a:pt x="98" y="338"/>
                    </a:cubicBezTo>
                    <a:cubicBezTo>
                      <a:pt x="98" y="337"/>
                      <a:pt x="98" y="337"/>
                      <a:pt x="98" y="337"/>
                    </a:cubicBezTo>
                    <a:cubicBezTo>
                      <a:pt x="98" y="337"/>
                      <a:pt x="98" y="337"/>
                      <a:pt x="98" y="337"/>
                    </a:cubicBezTo>
                    <a:cubicBezTo>
                      <a:pt x="98" y="335"/>
                      <a:pt x="98" y="335"/>
                      <a:pt x="98" y="335"/>
                    </a:cubicBezTo>
                    <a:cubicBezTo>
                      <a:pt x="98" y="335"/>
                      <a:pt x="98" y="334"/>
                      <a:pt x="98" y="334"/>
                    </a:cubicBezTo>
                    <a:cubicBezTo>
                      <a:pt x="95" y="337"/>
                      <a:pt x="95" y="337"/>
                      <a:pt x="95" y="337"/>
                    </a:cubicBezTo>
                    <a:cubicBezTo>
                      <a:pt x="94" y="335"/>
                      <a:pt x="94" y="335"/>
                      <a:pt x="94" y="335"/>
                    </a:cubicBezTo>
                    <a:cubicBezTo>
                      <a:pt x="94" y="334"/>
                      <a:pt x="93" y="333"/>
                      <a:pt x="93" y="333"/>
                    </a:cubicBezTo>
                    <a:cubicBezTo>
                      <a:pt x="93" y="332"/>
                      <a:pt x="93" y="332"/>
                      <a:pt x="93" y="332"/>
                    </a:cubicBezTo>
                    <a:cubicBezTo>
                      <a:pt x="93" y="332"/>
                      <a:pt x="93" y="332"/>
                      <a:pt x="93" y="332"/>
                    </a:cubicBezTo>
                    <a:cubicBezTo>
                      <a:pt x="91" y="332"/>
                      <a:pt x="89" y="332"/>
                      <a:pt x="88" y="332"/>
                    </a:cubicBezTo>
                    <a:moveTo>
                      <a:pt x="201" y="25"/>
                    </a:moveTo>
                    <a:cubicBezTo>
                      <a:pt x="200" y="28"/>
                      <a:pt x="199" y="30"/>
                      <a:pt x="198" y="33"/>
                    </a:cubicBezTo>
                    <a:cubicBezTo>
                      <a:pt x="198" y="34"/>
                      <a:pt x="198" y="35"/>
                      <a:pt x="198" y="35"/>
                    </a:cubicBezTo>
                    <a:cubicBezTo>
                      <a:pt x="198" y="37"/>
                      <a:pt x="199" y="39"/>
                      <a:pt x="199" y="41"/>
                    </a:cubicBezTo>
                    <a:cubicBezTo>
                      <a:pt x="199" y="43"/>
                      <a:pt x="199" y="45"/>
                      <a:pt x="200" y="47"/>
                    </a:cubicBezTo>
                    <a:cubicBezTo>
                      <a:pt x="200" y="52"/>
                      <a:pt x="200" y="52"/>
                      <a:pt x="200" y="52"/>
                    </a:cubicBezTo>
                    <a:cubicBezTo>
                      <a:pt x="204" y="50"/>
                      <a:pt x="208" y="47"/>
                      <a:pt x="212" y="46"/>
                    </a:cubicBezTo>
                    <a:cubicBezTo>
                      <a:pt x="214" y="45"/>
                      <a:pt x="216" y="44"/>
                      <a:pt x="218" y="43"/>
                    </a:cubicBezTo>
                    <a:cubicBezTo>
                      <a:pt x="217" y="34"/>
                      <a:pt x="217" y="34"/>
                      <a:pt x="217" y="34"/>
                    </a:cubicBezTo>
                    <a:cubicBezTo>
                      <a:pt x="217" y="33"/>
                      <a:pt x="217" y="33"/>
                      <a:pt x="217" y="33"/>
                    </a:cubicBezTo>
                    <a:cubicBezTo>
                      <a:pt x="217" y="32"/>
                      <a:pt x="217" y="32"/>
                      <a:pt x="217" y="32"/>
                    </a:cubicBezTo>
                    <a:cubicBezTo>
                      <a:pt x="217" y="32"/>
                      <a:pt x="217" y="32"/>
                      <a:pt x="217" y="32"/>
                    </a:cubicBezTo>
                    <a:cubicBezTo>
                      <a:pt x="216" y="30"/>
                      <a:pt x="216" y="30"/>
                      <a:pt x="216" y="30"/>
                    </a:cubicBezTo>
                    <a:cubicBezTo>
                      <a:pt x="216" y="30"/>
                      <a:pt x="216" y="29"/>
                      <a:pt x="216" y="29"/>
                    </a:cubicBezTo>
                    <a:cubicBezTo>
                      <a:pt x="211" y="29"/>
                      <a:pt x="205" y="27"/>
                      <a:pt x="201" y="25"/>
                    </a:cubicBezTo>
                    <a:cubicBezTo>
                      <a:pt x="201" y="25"/>
                      <a:pt x="201" y="25"/>
                      <a:pt x="201" y="25"/>
                    </a:cubicBezTo>
                    <a:moveTo>
                      <a:pt x="17" y="23"/>
                    </a:moveTo>
                    <a:cubicBezTo>
                      <a:pt x="17" y="23"/>
                      <a:pt x="17" y="24"/>
                      <a:pt x="17" y="24"/>
                    </a:cubicBezTo>
                    <a:cubicBezTo>
                      <a:pt x="16" y="25"/>
                      <a:pt x="16" y="25"/>
                      <a:pt x="16" y="25"/>
                    </a:cubicBezTo>
                    <a:cubicBezTo>
                      <a:pt x="17" y="25"/>
                      <a:pt x="18" y="25"/>
                      <a:pt x="19" y="26"/>
                    </a:cubicBezTo>
                    <a:cubicBezTo>
                      <a:pt x="17" y="23"/>
                      <a:pt x="17" y="23"/>
                      <a:pt x="17" y="23"/>
                    </a:cubicBezTo>
                    <a:moveTo>
                      <a:pt x="44" y="0"/>
                    </a:moveTo>
                    <a:cubicBezTo>
                      <a:pt x="41" y="4"/>
                      <a:pt x="37" y="6"/>
                      <a:pt x="33" y="8"/>
                    </a:cubicBezTo>
                    <a:cubicBezTo>
                      <a:pt x="34" y="10"/>
                      <a:pt x="36" y="12"/>
                      <a:pt x="37" y="13"/>
                    </a:cubicBezTo>
                    <a:cubicBezTo>
                      <a:pt x="41" y="18"/>
                      <a:pt x="45" y="24"/>
                      <a:pt x="49" y="29"/>
                    </a:cubicBezTo>
                    <a:cubicBezTo>
                      <a:pt x="51" y="31"/>
                      <a:pt x="51" y="31"/>
                      <a:pt x="51" y="31"/>
                    </a:cubicBezTo>
                    <a:cubicBezTo>
                      <a:pt x="54" y="32"/>
                      <a:pt x="57" y="34"/>
                      <a:pt x="59" y="36"/>
                    </a:cubicBezTo>
                    <a:cubicBezTo>
                      <a:pt x="55" y="22"/>
                      <a:pt x="55" y="22"/>
                      <a:pt x="55" y="22"/>
                    </a:cubicBezTo>
                    <a:cubicBezTo>
                      <a:pt x="54" y="18"/>
                      <a:pt x="54" y="18"/>
                      <a:pt x="54" y="18"/>
                    </a:cubicBezTo>
                    <a:cubicBezTo>
                      <a:pt x="53" y="15"/>
                      <a:pt x="53" y="15"/>
                      <a:pt x="53" y="15"/>
                    </a:cubicBezTo>
                    <a:cubicBezTo>
                      <a:pt x="53" y="13"/>
                      <a:pt x="53" y="13"/>
                      <a:pt x="53" y="13"/>
                    </a:cubicBezTo>
                    <a:cubicBezTo>
                      <a:pt x="53" y="12"/>
                      <a:pt x="52" y="12"/>
                      <a:pt x="52" y="12"/>
                    </a:cubicBezTo>
                    <a:cubicBezTo>
                      <a:pt x="48" y="9"/>
                      <a:pt x="46" y="5"/>
                      <a:pt x="44"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870">
                <a:extLst>
                  <a:ext uri="{FF2B5EF4-FFF2-40B4-BE49-F238E27FC236}">
                    <a16:creationId xmlns:a16="http://schemas.microsoft.com/office/drawing/2014/main" id="{230B425D-C7FF-4E1F-80FE-74A7FCA1472E}"/>
                  </a:ext>
                </a:extLst>
              </p:cNvPr>
              <p:cNvSpPr>
                <a:spLocks noEditPoints="1"/>
              </p:cNvSpPr>
              <p:nvPr/>
            </p:nvSpPr>
            <p:spPr bwMode="auto">
              <a:xfrm>
                <a:off x="2630" y="3005"/>
                <a:ext cx="117" cy="202"/>
              </a:xfrm>
              <a:custGeom>
                <a:avLst/>
                <a:gdLst>
                  <a:gd name="T0" fmla="*/ 1 w 49"/>
                  <a:gd name="T1" fmla="*/ 12 h 85"/>
                  <a:gd name="T2" fmla="*/ 1 w 49"/>
                  <a:gd name="T3" fmla="*/ 10 h 85"/>
                  <a:gd name="T4" fmla="*/ 24 w 49"/>
                  <a:gd name="T5" fmla="*/ 6 h 85"/>
                  <a:gd name="T6" fmla="*/ 17 w 49"/>
                  <a:gd name="T7" fmla="*/ 0 h 85"/>
                  <a:gd name="T8" fmla="*/ 13 w 49"/>
                  <a:gd name="T9" fmla="*/ 22 h 85"/>
                  <a:gd name="T10" fmla="*/ 15 w 49"/>
                  <a:gd name="T11" fmla="*/ 23 h 85"/>
                  <a:gd name="T12" fmla="*/ 16 w 49"/>
                  <a:gd name="T13" fmla="*/ 27 h 85"/>
                  <a:gd name="T14" fmla="*/ 17 w 49"/>
                  <a:gd name="T15" fmla="*/ 32 h 85"/>
                  <a:gd name="T16" fmla="*/ 17 w 49"/>
                  <a:gd name="T17" fmla="*/ 37 h 85"/>
                  <a:gd name="T18" fmla="*/ 17 w 49"/>
                  <a:gd name="T19" fmla="*/ 37 h 85"/>
                  <a:gd name="T20" fmla="*/ 17 w 49"/>
                  <a:gd name="T21" fmla="*/ 40 h 85"/>
                  <a:gd name="T22" fmla="*/ 14 w 49"/>
                  <a:gd name="T23" fmla="*/ 49 h 85"/>
                  <a:gd name="T24" fmla="*/ 12 w 49"/>
                  <a:gd name="T25" fmla="*/ 57 h 85"/>
                  <a:gd name="T26" fmla="*/ 12 w 49"/>
                  <a:gd name="T27" fmla="*/ 59 h 85"/>
                  <a:gd name="T28" fmla="*/ 12 w 49"/>
                  <a:gd name="T29" fmla="*/ 61 h 85"/>
                  <a:gd name="T30" fmla="*/ 13 w 49"/>
                  <a:gd name="T31" fmla="*/ 65 h 85"/>
                  <a:gd name="T32" fmla="*/ 13 w 49"/>
                  <a:gd name="T33" fmla="*/ 65 h 85"/>
                  <a:gd name="T34" fmla="*/ 13 w 49"/>
                  <a:gd name="T35" fmla="*/ 68 h 85"/>
                  <a:gd name="T36" fmla="*/ 16 w 49"/>
                  <a:gd name="T37" fmla="*/ 74 h 85"/>
                  <a:gd name="T38" fmla="*/ 16 w 49"/>
                  <a:gd name="T39" fmla="*/ 74 h 85"/>
                  <a:gd name="T40" fmla="*/ 19 w 49"/>
                  <a:gd name="T41" fmla="*/ 79 h 85"/>
                  <a:gd name="T42" fmla="*/ 19 w 49"/>
                  <a:gd name="T43" fmla="*/ 80 h 85"/>
                  <a:gd name="T44" fmla="*/ 25 w 49"/>
                  <a:gd name="T45" fmla="*/ 81 h 85"/>
                  <a:gd name="T46" fmla="*/ 25 w 49"/>
                  <a:gd name="T47" fmla="*/ 76 h 85"/>
                  <a:gd name="T48" fmla="*/ 25 w 49"/>
                  <a:gd name="T49" fmla="*/ 76 h 85"/>
                  <a:gd name="T50" fmla="*/ 25 w 49"/>
                  <a:gd name="T51" fmla="*/ 72 h 85"/>
                  <a:gd name="T52" fmla="*/ 25 w 49"/>
                  <a:gd name="T53" fmla="*/ 72 h 85"/>
                  <a:gd name="T54" fmla="*/ 26 w 49"/>
                  <a:gd name="T55" fmla="*/ 69 h 85"/>
                  <a:gd name="T56" fmla="*/ 26 w 49"/>
                  <a:gd name="T57" fmla="*/ 67 h 85"/>
                  <a:gd name="T58" fmla="*/ 26 w 49"/>
                  <a:gd name="T59" fmla="*/ 67 h 85"/>
                  <a:gd name="T60" fmla="*/ 27 w 49"/>
                  <a:gd name="T61" fmla="*/ 65 h 85"/>
                  <a:gd name="T62" fmla="*/ 28 w 49"/>
                  <a:gd name="T63" fmla="*/ 62 h 85"/>
                  <a:gd name="T64" fmla="*/ 30 w 49"/>
                  <a:gd name="T65" fmla="*/ 57 h 85"/>
                  <a:gd name="T66" fmla="*/ 32 w 49"/>
                  <a:gd name="T67" fmla="*/ 53 h 85"/>
                  <a:gd name="T68" fmla="*/ 32 w 49"/>
                  <a:gd name="T69" fmla="*/ 52 h 85"/>
                  <a:gd name="T70" fmla="*/ 34 w 49"/>
                  <a:gd name="T71" fmla="*/ 49 h 85"/>
                  <a:gd name="T72" fmla="*/ 35 w 49"/>
                  <a:gd name="T73" fmla="*/ 44 h 85"/>
                  <a:gd name="T74" fmla="*/ 36 w 49"/>
                  <a:gd name="T75" fmla="*/ 36 h 85"/>
                  <a:gd name="T76" fmla="*/ 41 w 49"/>
                  <a:gd name="T77" fmla="*/ 42 h 85"/>
                  <a:gd name="T78" fmla="*/ 42 w 49"/>
                  <a:gd name="T79" fmla="*/ 43 h 85"/>
                  <a:gd name="T80" fmla="*/ 44 w 49"/>
                  <a:gd name="T81" fmla="*/ 47 h 85"/>
                  <a:gd name="T82" fmla="*/ 48 w 49"/>
                  <a:gd name="T83" fmla="*/ 50 h 85"/>
                  <a:gd name="T84" fmla="*/ 48 w 49"/>
                  <a:gd name="T85" fmla="*/ 46 h 85"/>
                  <a:gd name="T86" fmla="*/ 48 w 49"/>
                  <a:gd name="T87" fmla="*/ 46 h 85"/>
                  <a:gd name="T88" fmla="*/ 48 w 49"/>
                  <a:gd name="T89" fmla="*/ 39 h 85"/>
                  <a:gd name="T90" fmla="*/ 46 w 49"/>
                  <a:gd name="T91" fmla="*/ 31 h 85"/>
                  <a:gd name="T92" fmla="*/ 44 w 49"/>
                  <a:gd name="T93" fmla="*/ 26 h 85"/>
                  <a:gd name="T94" fmla="*/ 43 w 49"/>
                  <a:gd name="T95" fmla="*/ 24 h 85"/>
                  <a:gd name="T96" fmla="*/ 39 w 49"/>
                  <a:gd name="T97" fmla="*/ 19 h 85"/>
                  <a:gd name="T98" fmla="*/ 31 w 49"/>
                  <a:gd name="T99" fmla="*/ 12 h 85"/>
                  <a:gd name="T100" fmla="*/ 24 w 49"/>
                  <a:gd name="T101" fmla="*/ 7 h 85"/>
                  <a:gd name="T102" fmla="*/ 24 w 49"/>
                  <a:gd name="T103" fmla="*/ 6 h 85"/>
                  <a:gd name="T104" fmla="*/ 23 w 49"/>
                  <a:gd name="T105" fmla="*/ 6 h 85"/>
                  <a:gd name="T106" fmla="*/ 21 w 49"/>
                  <a:gd name="T107" fmla="*/ 4 h 85"/>
                  <a:gd name="T108" fmla="*/ 21 w 49"/>
                  <a:gd name="T109" fmla="*/ 4 h 85"/>
                  <a:gd name="T110" fmla="*/ 21 w 49"/>
                  <a:gd name="T111" fmla="*/ 4 h 85"/>
                  <a:gd name="T112" fmla="*/ 17 w 49"/>
                  <a:gd name="T11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9" h="85">
                    <a:moveTo>
                      <a:pt x="1" y="10"/>
                    </a:moveTo>
                    <a:cubicBezTo>
                      <a:pt x="1" y="10"/>
                      <a:pt x="1" y="10"/>
                      <a:pt x="1" y="10"/>
                    </a:cubicBezTo>
                    <a:cubicBezTo>
                      <a:pt x="0" y="11"/>
                      <a:pt x="0" y="11"/>
                      <a:pt x="0" y="11"/>
                    </a:cubicBezTo>
                    <a:cubicBezTo>
                      <a:pt x="1" y="12"/>
                      <a:pt x="1" y="12"/>
                      <a:pt x="1" y="12"/>
                    </a:cubicBezTo>
                    <a:cubicBezTo>
                      <a:pt x="1" y="12"/>
                      <a:pt x="1" y="12"/>
                      <a:pt x="1" y="12"/>
                    </a:cubicBezTo>
                    <a:cubicBezTo>
                      <a:pt x="4" y="15"/>
                      <a:pt x="4" y="15"/>
                      <a:pt x="4" y="15"/>
                    </a:cubicBezTo>
                    <a:cubicBezTo>
                      <a:pt x="4" y="14"/>
                      <a:pt x="4" y="12"/>
                      <a:pt x="4" y="11"/>
                    </a:cubicBezTo>
                    <a:cubicBezTo>
                      <a:pt x="3" y="11"/>
                      <a:pt x="2" y="10"/>
                      <a:pt x="1" y="10"/>
                    </a:cubicBezTo>
                    <a:moveTo>
                      <a:pt x="14" y="23"/>
                    </a:moveTo>
                    <a:cubicBezTo>
                      <a:pt x="14" y="23"/>
                      <a:pt x="14" y="23"/>
                      <a:pt x="14" y="23"/>
                    </a:cubicBezTo>
                    <a:cubicBezTo>
                      <a:pt x="14" y="23"/>
                      <a:pt x="14" y="23"/>
                      <a:pt x="14" y="23"/>
                    </a:cubicBezTo>
                    <a:moveTo>
                      <a:pt x="24" y="6"/>
                    </a:moveTo>
                    <a:cubicBezTo>
                      <a:pt x="24" y="6"/>
                      <a:pt x="24" y="6"/>
                      <a:pt x="24" y="6"/>
                    </a:cubicBezTo>
                    <a:cubicBezTo>
                      <a:pt x="24" y="6"/>
                      <a:pt x="24" y="6"/>
                      <a:pt x="24" y="6"/>
                    </a:cubicBezTo>
                    <a:cubicBezTo>
                      <a:pt x="24" y="6"/>
                      <a:pt x="24" y="6"/>
                      <a:pt x="24" y="6"/>
                    </a:cubicBezTo>
                    <a:moveTo>
                      <a:pt x="17" y="0"/>
                    </a:moveTo>
                    <a:cubicBezTo>
                      <a:pt x="15" y="1"/>
                      <a:pt x="14" y="1"/>
                      <a:pt x="12" y="2"/>
                    </a:cubicBezTo>
                    <a:cubicBezTo>
                      <a:pt x="7" y="6"/>
                      <a:pt x="5" y="11"/>
                      <a:pt x="6" y="17"/>
                    </a:cubicBezTo>
                    <a:cubicBezTo>
                      <a:pt x="9" y="19"/>
                      <a:pt x="9" y="19"/>
                      <a:pt x="9" y="19"/>
                    </a:cubicBezTo>
                    <a:cubicBezTo>
                      <a:pt x="13" y="22"/>
                      <a:pt x="13" y="22"/>
                      <a:pt x="13"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5" y="24"/>
                      <a:pt x="15" y="24"/>
                      <a:pt x="15" y="24"/>
                    </a:cubicBezTo>
                    <a:cubicBezTo>
                      <a:pt x="16" y="26"/>
                      <a:pt x="16" y="26"/>
                      <a:pt x="16" y="26"/>
                    </a:cubicBezTo>
                    <a:cubicBezTo>
                      <a:pt x="16" y="27"/>
                      <a:pt x="16" y="27"/>
                      <a:pt x="16" y="27"/>
                    </a:cubicBezTo>
                    <a:cubicBezTo>
                      <a:pt x="16" y="27"/>
                      <a:pt x="16" y="27"/>
                      <a:pt x="16" y="27"/>
                    </a:cubicBezTo>
                    <a:cubicBezTo>
                      <a:pt x="16" y="28"/>
                      <a:pt x="16" y="28"/>
                      <a:pt x="16" y="28"/>
                    </a:cubicBezTo>
                    <a:cubicBezTo>
                      <a:pt x="17" y="30"/>
                      <a:pt x="17" y="30"/>
                      <a:pt x="17" y="30"/>
                    </a:cubicBezTo>
                    <a:cubicBezTo>
                      <a:pt x="17" y="32"/>
                      <a:pt x="17" y="32"/>
                      <a:pt x="17" y="32"/>
                    </a:cubicBezTo>
                    <a:cubicBezTo>
                      <a:pt x="17" y="35"/>
                      <a:pt x="17" y="35"/>
                      <a:pt x="17" y="35"/>
                    </a:cubicBezTo>
                    <a:cubicBezTo>
                      <a:pt x="17" y="34"/>
                      <a:pt x="17" y="34"/>
                      <a:pt x="17" y="34"/>
                    </a:cubicBezTo>
                    <a:cubicBezTo>
                      <a:pt x="17" y="36"/>
                      <a:pt x="17" y="36"/>
                      <a:pt x="17" y="36"/>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7" y="37"/>
                      <a:pt x="17" y="37"/>
                      <a:pt x="17" y="37"/>
                    </a:cubicBezTo>
                    <a:cubicBezTo>
                      <a:pt x="16" y="40"/>
                      <a:pt x="16" y="40"/>
                      <a:pt x="16" y="40"/>
                    </a:cubicBezTo>
                    <a:cubicBezTo>
                      <a:pt x="17" y="40"/>
                      <a:pt x="17" y="40"/>
                      <a:pt x="17" y="40"/>
                    </a:cubicBezTo>
                    <a:cubicBezTo>
                      <a:pt x="16" y="42"/>
                      <a:pt x="16" y="42"/>
                      <a:pt x="16" y="42"/>
                    </a:cubicBezTo>
                    <a:cubicBezTo>
                      <a:pt x="15" y="45"/>
                      <a:pt x="15" y="45"/>
                      <a:pt x="15" y="45"/>
                    </a:cubicBezTo>
                    <a:cubicBezTo>
                      <a:pt x="14" y="48"/>
                      <a:pt x="14" y="48"/>
                      <a:pt x="14" y="48"/>
                    </a:cubicBezTo>
                    <a:cubicBezTo>
                      <a:pt x="14" y="49"/>
                      <a:pt x="14" y="49"/>
                      <a:pt x="14" y="49"/>
                    </a:cubicBezTo>
                    <a:cubicBezTo>
                      <a:pt x="13" y="52"/>
                      <a:pt x="13" y="52"/>
                      <a:pt x="13" y="52"/>
                    </a:cubicBezTo>
                    <a:cubicBezTo>
                      <a:pt x="13" y="53"/>
                      <a:pt x="13" y="53"/>
                      <a:pt x="13" y="53"/>
                    </a:cubicBezTo>
                    <a:cubicBezTo>
                      <a:pt x="13" y="54"/>
                      <a:pt x="13" y="54"/>
                      <a:pt x="13" y="54"/>
                    </a:cubicBezTo>
                    <a:cubicBezTo>
                      <a:pt x="12" y="57"/>
                      <a:pt x="12" y="57"/>
                      <a:pt x="12" y="57"/>
                    </a:cubicBezTo>
                    <a:cubicBezTo>
                      <a:pt x="12" y="57"/>
                      <a:pt x="12" y="57"/>
                      <a:pt x="12" y="57"/>
                    </a:cubicBezTo>
                    <a:cubicBezTo>
                      <a:pt x="12" y="57"/>
                      <a:pt x="12" y="57"/>
                      <a:pt x="12" y="57"/>
                    </a:cubicBezTo>
                    <a:cubicBezTo>
                      <a:pt x="12" y="58"/>
                      <a:pt x="12" y="58"/>
                      <a:pt x="12" y="58"/>
                    </a:cubicBezTo>
                    <a:cubicBezTo>
                      <a:pt x="12" y="59"/>
                      <a:pt x="12" y="59"/>
                      <a:pt x="12" y="59"/>
                    </a:cubicBezTo>
                    <a:cubicBezTo>
                      <a:pt x="12" y="60"/>
                      <a:pt x="12" y="60"/>
                      <a:pt x="12" y="60"/>
                    </a:cubicBezTo>
                    <a:cubicBezTo>
                      <a:pt x="12" y="61"/>
                      <a:pt x="12" y="61"/>
                      <a:pt x="12" y="61"/>
                    </a:cubicBezTo>
                    <a:cubicBezTo>
                      <a:pt x="12" y="61"/>
                      <a:pt x="12" y="61"/>
                      <a:pt x="12" y="61"/>
                    </a:cubicBezTo>
                    <a:cubicBezTo>
                      <a:pt x="12" y="61"/>
                      <a:pt x="12" y="61"/>
                      <a:pt x="12" y="61"/>
                    </a:cubicBezTo>
                    <a:cubicBezTo>
                      <a:pt x="12" y="61"/>
                      <a:pt x="12" y="61"/>
                      <a:pt x="12" y="61"/>
                    </a:cubicBezTo>
                    <a:cubicBezTo>
                      <a:pt x="12" y="62"/>
                      <a:pt x="12" y="62"/>
                      <a:pt x="12" y="62"/>
                    </a:cubicBezTo>
                    <a:cubicBezTo>
                      <a:pt x="12" y="63"/>
                      <a:pt x="12" y="63"/>
                      <a:pt x="12" y="63"/>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5"/>
                      <a:pt x="13" y="65"/>
                      <a:pt x="13" y="65"/>
                    </a:cubicBezTo>
                    <a:cubicBezTo>
                      <a:pt x="13" y="66"/>
                      <a:pt x="13" y="66"/>
                      <a:pt x="13" y="66"/>
                    </a:cubicBezTo>
                    <a:cubicBezTo>
                      <a:pt x="13" y="68"/>
                      <a:pt x="13" y="68"/>
                      <a:pt x="13" y="68"/>
                    </a:cubicBezTo>
                    <a:cubicBezTo>
                      <a:pt x="13" y="68"/>
                      <a:pt x="13" y="68"/>
                      <a:pt x="13" y="68"/>
                    </a:cubicBezTo>
                    <a:cubicBezTo>
                      <a:pt x="14" y="69"/>
                      <a:pt x="14" y="69"/>
                      <a:pt x="14" y="69"/>
                    </a:cubicBezTo>
                    <a:cubicBezTo>
                      <a:pt x="14" y="70"/>
                      <a:pt x="14" y="71"/>
                      <a:pt x="15" y="72"/>
                    </a:cubicBezTo>
                    <a:cubicBezTo>
                      <a:pt x="15" y="73"/>
                      <a:pt x="15" y="73"/>
                      <a:pt x="15" y="73"/>
                    </a:cubicBezTo>
                    <a:cubicBezTo>
                      <a:pt x="16" y="74"/>
                      <a:pt x="16" y="74"/>
                      <a:pt x="16" y="74"/>
                    </a:cubicBezTo>
                    <a:cubicBezTo>
                      <a:pt x="16" y="74"/>
                      <a:pt x="16" y="74"/>
                      <a:pt x="16" y="74"/>
                    </a:cubicBezTo>
                    <a:cubicBezTo>
                      <a:pt x="16" y="74"/>
                      <a:pt x="16" y="74"/>
                      <a:pt x="16" y="74"/>
                    </a:cubicBezTo>
                    <a:cubicBezTo>
                      <a:pt x="16" y="74"/>
                      <a:pt x="16" y="74"/>
                      <a:pt x="16" y="74"/>
                    </a:cubicBezTo>
                    <a:cubicBezTo>
                      <a:pt x="16" y="74"/>
                      <a:pt x="16" y="74"/>
                      <a:pt x="16" y="74"/>
                    </a:cubicBezTo>
                    <a:cubicBezTo>
                      <a:pt x="16" y="75"/>
                      <a:pt x="16" y="75"/>
                      <a:pt x="16" y="75"/>
                    </a:cubicBezTo>
                    <a:cubicBezTo>
                      <a:pt x="18" y="77"/>
                      <a:pt x="18" y="77"/>
                      <a:pt x="18" y="77"/>
                    </a:cubicBezTo>
                    <a:cubicBezTo>
                      <a:pt x="18" y="78"/>
                      <a:pt x="18" y="78"/>
                      <a:pt x="18" y="78"/>
                    </a:cubicBezTo>
                    <a:cubicBezTo>
                      <a:pt x="19" y="79"/>
                      <a:pt x="19" y="79"/>
                      <a:pt x="19" y="79"/>
                    </a:cubicBezTo>
                    <a:cubicBezTo>
                      <a:pt x="19" y="79"/>
                      <a:pt x="19" y="79"/>
                      <a:pt x="19" y="79"/>
                    </a:cubicBezTo>
                    <a:cubicBezTo>
                      <a:pt x="19" y="79"/>
                      <a:pt x="19" y="79"/>
                      <a:pt x="19" y="79"/>
                    </a:cubicBezTo>
                    <a:cubicBezTo>
                      <a:pt x="19" y="79"/>
                      <a:pt x="19" y="79"/>
                      <a:pt x="19" y="79"/>
                    </a:cubicBezTo>
                    <a:cubicBezTo>
                      <a:pt x="19" y="80"/>
                      <a:pt x="19" y="80"/>
                      <a:pt x="19" y="80"/>
                    </a:cubicBezTo>
                    <a:cubicBezTo>
                      <a:pt x="20" y="80"/>
                      <a:pt x="21" y="81"/>
                      <a:pt x="21" y="82"/>
                    </a:cubicBezTo>
                    <a:cubicBezTo>
                      <a:pt x="22" y="83"/>
                      <a:pt x="23" y="83"/>
                      <a:pt x="24" y="84"/>
                    </a:cubicBezTo>
                    <a:cubicBezTo>
                      <a:pt x="25" y="85"/>
                      <a:pt x="25" y="85"/>
                      <a:pt x="25" y="85"/>
                    </a:cubicBezTo>
                    <a:cubicBezTo>
                      <a:pt x="25" y="81"/>
                      <a:pt x="25" y="81"/>
                      <a:pt x="25" y="81"/>
                    </a:cubicBezTo>
                    <a:cubicBezTo>
                      <a:pt x="25" y="81"/>
                      <a:pt x="25" y="80"/>
                      <a:pt x="25" y="80"/>
                    </a:cubicBezTo>
                    <a:cubicBezTo>
                      <a:pt x="25" y="78"/>
                      <a:pt x="25" y="78"/>
                      <a:pt x="25" y="78"/>
                    </a:cubicBezTo>
                    <a:cubicBezTo>
                      <a:pt x="25" y="77"/>
                      <a:pt x="25" y="77"/>
                      <a:pt x="25" y="77"/>
                    </a:cubicBezTo>
                    <a:cubicBezTo>
                      <a:pt x="25" y="76"/>
                      <a:pt x="25" y="76"/>
                      <a:pt x="25" y="76"/>
                    </a:cubicBezTo>
                    <a:cubicBezTo>
                      <a:pt x="25" y="76"/>
                      <a:pt x="25" y="76"/>
                      <a:pt x="25" y="76"/>
                    </a:cubicBezTo>
                    <a:cubicBezTo>
                      <a:pt x="25" y="76"/>
                      <a:pt x="25" y="76"/>
                      <a:pt x="25" y="76"/>
                    </a:cubicBezTo>
                    <a:cubicBezTo>
                      <a:pt x="25" y="76"/>
                      <a:pt x="25" y="76"/>
                      <a:pt x="25" y="76"/>
                    </a:cubicBezTo>
                    <a:cubicBezTo>
                      <a:pt x="25" y="76"/>
                      <a:pt x="25" y="76"/>
                      <a:pt x="25" y="76"/>
                    </a:cubicBezTo>
                    <a:cubicBezTo>
                      <a:pt x="25" y="76"/>
                      <a:pt x="25" y="76"/>
                      <a:pt x="25" y="76"/>
                    </a:cubicBezTo>
                    <a:cubicBezTo>
                      <a:pt x="25" y="75"/>
                      <a:pt x="25" y="74"/>
                      <a:pt x="25" y="72"/>
                    </a:cubicBezTo>
                    <a:cubicBezTo>
                      <a:pt x="25" y="72"/>
                      <a:pt x="25" y="72"/>
                      <a:pt x="25" y="72"/>
                    </a:cubicBezTo>
                    <a:cubicBezTo>
                      <a:pt x="25" y="72"/>
                      <a:pt x="25" y="72"/>
                      <a:pt x="25" y="72"/>
                    </a:cubicBezTo>
                    <a:cubicBezTo>
                      <a:pt x="25" y="72"/>
                      <a:pt x="25" y="72"/>
                      <a:pt x="25" y="72"/>
                    </a:cubicBezTo>
                    <a:cubicBezTo>
                      <a:pt x="25" y="72"/>
                      <a:pt x="25" y="72"/>
                      <a:pt x="25" y="72"/>
                    </a:cubicBezTo>
                    <a:cubicBezTo>
                      <a:pt x="25" y="72"/>
                      <a:pt x="25" y="72"/>
                      <a:pt x="25" y="72"/>
                    </a:cubicBezTo>
                    <a:cubicBezTo>
                      <a:pt x="25" y="72"/>
                      <a:pt x="25" y="72"/>
                      <a:pt x="25" y="72"/>
                    </a:cubicBezTo>
                    <a:cubicBezTo>
                      <a:pt x="25" y="72"/>
                      <a:pt x="25" y="72"/>
                      <a:pt x="25" y="72"/>
                    </a:cubicBezTo>
                    <a:cubicBezTo>
                      <a:pt x="25" y="72"/>
                      <a:pt x="25" y="72"/>
                      <a:pt x="25" y="72"/>
                    </a:cubicBezTo>
                    <a:cubicBezTo>
                      <a:pt x="26" y="71"/>
                      <a:pt x="26" y="71"/>
                      <a:pt x="26" y="71"/>
                    </a:cubicBezTo>
                    <a:cubicBezTo>
                      <a:pt x="26" y="69"/>
                      <a:pt x="26" y="69"/>
                      <a:pt x="26" y="69"/>
                    </a:cubicBezTo>
                    <a:cubicBezTo>
                      <a:pt x="26" y="68"/>
                      <a:pt x="26" y="68"/>
                      <a:pt x="26" y="68"/>
                    </a:cubicBezTo>
                    <a:cubicBezTo>
                      <a:pt x="26" y="67"/>
                      <a:pt x="26" y="67"/>
                      <a:pt x="26" y="67"/>
                    </a:cubicBezTo>
                    <a:cubicBezTo>
                      <a:pt x="26" y="67"/>
                      <a:pt x="26" y="67"/>
                      <a:pt x="26" y="67"/>
                    </a:cubicBezTo>
                    <a:cubicBezTo>
                      <a:pt x="26" y="67"/>
                      <a:pt x="26" y="67"/>
                      <a:pt x="26" y="67"/>
                    </a:cubicBezTo>
                    <a:cubicBezTo>
                      <a:pt x="26" y="67"/>
                      <a:pt x="26" y="67"/>
                      <a:pt x="26" y="67"/>
                    </a:cubicBezTo>
                    <a:cubicBezTo>
                      <a:pt x="26" y="67"/>
                      <a:pt x="26" y="67"/>
                      <a:pt x="26" y="67"/>
                    </a:cubicBezTo>
                    <a:cubicBezTo>
                      <a:pt x="26" y="67"/>
                      <a:pt x="26" y="67"/>
                      <a:pt x="26" y="67"/>
                    </a:cubicBezTo>
                    <a:cubicBezTo>
                      <a:pt x="26" y="67"/>
                      <a:pt x="26" y="67"/>
                      <a:pt x="26" y="67"/>
                    </a:cubicBezTo>
                    <a:cubicBezTo>
                      <a:pt x="26" y="66"/>
                      <a:pt x="26" y="66"/>
                      <a:pt x="26" y="66"/>
                    </a:cubicBezTo>
                    <a:cubicBezTo>
                      <a:pt x="27" y="65"/>
                      <a:pt x="27" y="65"/>
                      <a:pt x="27" y="65"/>
                    </a:cubicBezTo>
                    <a:cubicBezTo>
                      <a:pt x="27" y="65"/>
                      <a:pt x="27" y="65"/>
                      <a:pt x="27" y="65"/>
                    </a:cubicBezTo>
                    <a:cubicBezTo>
                      <a:pt x="27" y="65"/>
                      <a:pt x="27" y="65"/>
                      <a:pt x="27" y="65"/>
                    </a:cubicBezTo>
                    <a:cubicBezTo>
                      <a:pt x="27" y="65"/>
                      <a:pt x="27" y="65"/>
                      <a:pt x="27" y="65"/>
                    </a:cubicBezTo>
                    <a:cubicBezTo>
                      <a:pt x="27" y="64"/>
                      <a:pt x="27" y="64"/>
                      <a:pt x="27" y="64"/>
                    </a:cubicBezTo>
                    <a:cubicBezTo>
                      <a:pt x="27" y="63"/>
                      <a:pt x="27" y="63"/>
                      <a:pt x="27" y="63"/>
                    </a:cubicBezTo>
                    <a:cubicBezTo>
                      <a:pt x="27" y="63"/>
                      <a:pt x="27" y="62"/>
                      <a:pt x="28" y="62"/>
                    </a:cubicBezTo>
                    <a:cubicBezTo>
                      <a:pt x="28" y="61"/>
                      <a:pt x="28" y="61"/>
                      <a:pt x="28" y="61"/>
                    </a:cubicBezTo>
                    <a:cubicBezTo>
                      <a:pt x="28" y="60"/>
                      <a:pt x="29" y="59"/>
                      <a:pt x="29" y="58"/>
                    </a:cubicBezTo>
                    <a:cubicBezTo>
                      <a:pt x="29" y="57"/>
                      <a:pt x="29" y="57"/>
                      <a:pt x="29" y="57"/>
                    </a:cubicBezTo>
                    <a:cubicBezTo>
                      <a:pt x="30" y="57"/>
                      <a:pt x="30" y="57"/>
                      <a:pt x="30" y="57"/>
                    </a:cubicBezTo>
                    <a:cubicBezTo>
                      <a:pt x="30" y="57"/>
                      <a:pt x="30" y="57"/>
                      <a:pt x="30" y="57"/>
                    </a:cubicBezTo>
                    <a:cubicBezTo>
                      <a:pt x="31" y="55"/>
                      <a:pt x="31" y="55"/>
                      <a:pt x="31" y="55"/>
                    </a:cubicBezTo>
                    <a:cubicBezTo>
                      <a:pt x="31" y="54"/>
                      <a:pt x="31" y="54"/>
                      <a:pt x="31" y="54"/>
                    </a:cubicBezTo>
                    <a:cubicBezTo>
                      <a:pt x="32" y="53"/>
                      <a:pt x="32" y="53"/>
                      <a:pt x="32" y="53"/>
                    </a:cubicBezTo>
                    <a:cubicBezTo>
                      <a:pt x="32" y="53"/>
                      <a:pt x="32" y="53"/>
                      <a:pt x="32" y="53"/>
                    </a:cubicBezTo>
                    <a:cubicBezTo>
                      <a:pt x="32" y="53"/>
                      <a:pt x="32" y="53"/>
                      <a:pt x="32" y="53"/>
                    </a:cubicBezTo>
                    <a:cubicBezTo>
                      <a:pt x="32" y="53"/>
                      <a:pt x="32" y="53"/>
                      <a:pt x="32" y="53"/>
                    </a:cubicBezTo>
                    <a:cubicBezTo>
                      <a:pt x="32" y="52"/>
                      <a:pt x="32" y="52"/>
                      <a:pt x="32" y="52"/>
                    </a:cubicBezTo>
                    <a:cubicBezTo>
                      <a:pt x="32" y="52"/>
                      <a:pt x="32" y="52"/>
                      <a:pt x="32" y="52"/>
                    </a:cubicBezTo>
                    <a:cubicBezTo>
                      <a:pt x="33" y="51"/>
                      <a:pt x="33" y="51"/>
                      <a:pt x="33" y="50"/>
                    </a:cubicBezTo>
                    <a:cubicBezTo>
                      <a:pt x="34" y="49"/>
                      <a:pt x="34" y="49"/>
                      <a:pt x="34" y="49"/>
                    </a:cubicBezTo>
                    <a:cubicBezTo>
                      <a:pt x="34" y="49"/>
                      <a:pt x="34" y="49"/>
                      <a:pt x="34" y="49"/>
                    </a:cubicBezTo>
                    <a:cubicBezTo>
                      <a:pt x="34" y="48"/>
                      <a:pt x="34" y="48"/>
                      <a:pt x="34" y="48"/>
                    </a:cubicBezTo>
                    <a:cubicBezTo>
                      <a:pt x="34" y="47"/>
                      <a:pt x="35" y="46"/>
                      <a:pt x="35" y="45"/>
                    </a:cubicBezTo>
                    <a:cubicBezTo>
                      <a:pt x="35" y="45"/>
                      <a:pt x="35" y="45"/>
                      <a:pt x="35" y="45"/>
                    </a:cubicBezTo>
                    <a:cubicBezTo>
                      <a:pt x="35" y="44"/>
                      <a:pt x="35" y="44"/>
                      <a:pt x="35" y="44"/>
                    </a:cubicBezTo>
                    <a:cubicBezTo>
                      <a:pt x="36" y="42"/>
                      <a:pt x="36" y="42"/>
                      <a:pt x="36" y="42"/>
                    </a:cubicBezTo>
                    <a:cubicBezTo>
                      <a:pt x="36" y="41"/>
                      <a:pt x="36" y="40"/>
                      <a:pt x="36" y="39"/>
                    </a:cubicBezTo>
                    <a:cubicBezTo>
                      <a:pt x="36" y="39"/>
                      <a:pt x="36" y="38"/>
                      <a:pt x="36" y="37"/>
                    </a:cubicBezTo>
                    <a:cubicBezTo>
                      <a:pt x="36" y="36"/>
                      <a:pt x="36" y="36"/>
                      <a:pt x="36" y="36"/>
                    </a:cubicBezTo>
                    <a:cubicBezTo>
                      <a:pt x="37" y="37"/>
                      <a:pt x="37" y="37"/>
                      <a:pt x="37" y="37"/>
                    </a:cubicBezTo>
                    <a:cubicBezTo>
                      <a:pt x="39" y="39"/>
                      <a:pt x="39" y="39"/>
                      <a:pt x="39" y="39"/>
                    </a:cubicBezTo>
                    <a:cubicBezTo>
                      <a:pt x="40" y="41"/>
                      <a:pt x="40" y="41"/>
                      <a:pt x="40" y="41"/>
                    </a:cubicBezTo>
                    <a:cubicBezTo>
                      <a:pt x="41" y="42"/>
                      <a:pt x="41" y="42"/>
                      <a:pt x="41" y="42"/>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2" y="43"/>
                      <a:pt x="42" y="43"/>
                      <a:pt x="42" y="43"/>
                    </a:cubicBezTo>
                    <a:cubicBezTo>
                      <a:pt x="43" y="46"/>
                      <a:pt x="43" y="46"/>
                      <a:pt x="43" y="46"/>
                    </a:cubicBezTo>
                    <a:cubicBezTo>
                      <a:pt x="44" y="47"/>
                      <a:pt x="44" y="47"/>
                      <a:pt x="44" y="47"/>
                    </a:cubicBezTo>
                    <a:cubicBezTo>
                      <a:pt x="44" y="47"/>
                      <a:pt x="44" y="48"/>
                      <a:pt x="45" y="48"/>
                    </a:cubicBezTo>
                    <a:cubicBezTo>
                      <a:pt x="45" y="49"/>
                      <a:pt x="45" y="50"/>
                      <a:pt x="46" y="51"/>
                    </a:cubicBezTo>
                    <a:cubicBezTo>
                      <a:pt x="46" y="53"/>
                      <a:pt x="46" y="53"/>
                      <a:pt x="46" y="53"/>
                    </a:cubicBezTo>
                    <a:cubicBezTo>
                      <a:pt x="48" y="50"/>
                      <a:pt x="48" y="50"/>
                      <a:pt x="48" y="50"/>
                    </a:cubicBezTo>
                    <a:cubicBezTo>
                      <a:pt x="48" y="49"/>
                      <a:pt x="48" y="49"/>
                      <a:pt x="48" y="49"/>
                    </a:cubicBezTo>
                    <a:cubicBezTo>
                      <a:pt x="48" y="47"/>
                      <a:pt x="48" y="47"/>
                      <a:pt x="48" y="47"/>
                    </a:cubicBezTo>
                    <a:cubicBezTo>
                      <a:pt x="48" y="47"/>
                      <a:pt x="48" y="47"/>
                      <a:pt x="48" y="47"/>
                    </a:cubicBezTo>
                    <a:cubicBezTo>
                      <a:pt x="48" y="46"/>
                      <a:pt x="48" y="46"/>
                      <a:pt x="48" y="46"/>
                    </a:cubicBezTo>
                    <a:cubicBezTo>
                      <a:pt x="48" y="46"/>
                      <a:pt x="48" y="46"/>
                      <a:pt x="48" y="46"/>
                    </a:cubicBezTo>
                    <a:cubicBezTo>
                      <a:pt x="48" y="46"/>
                      <a:pt x="48" y="46"/>
                      <a:pt x="48" y="46"/>
                    </a:cubicBezTo>
                    <a:cubicBezTo>
                      <a:pt x="48" y="46"/>
                      <a:pt x="48" y="46"/>
                      <a:pt x="48" y="46"/>
                    </a:cubicBezTo>
                    <a:cubicBezTo>
                      <a:pt x="48" y="46"/>
                      <a:pt x="48" y="46"/>
                      <a:pt x="48" y="46"/>
                    </a:cubicBezTo>
                    <a:cubicBezTo>
                      <a:pt x="49" y="45"/>
                      <a:pt x="49" y="45"/>
                      <a:pt x="49" y="45"/>
                    </a:cubicBezTo>
                    <a:cubicBezTo>
                      <a:pt x="49" y="44"/>
                      <a:pt x="49" y="43"/>
                      <a:pt x="49" y="43"/>
                    </a:cubicBezTo>
                    <a:cubicBezTo>
                      <a:pt x="49" y="41"/>
                      <a:pt x="49" y="41"/>
                      <a:pt x="49" y="41"/>
                    </a:cubicBezTo>
                    <a:cubicBezTo>
                      <a:pt x="48" y="39"/>
                      <a:pt x="48" y="39"/>
                      <a:pt x="48" y="39"/>
                    </a:cubicBezTo>
                    <a:cubicBezTo>
                      <a:pt x="48" y="37"/>
                      <a:pt x="48" y="36"/>
                      <a:pt x="48" y="35"/>
                    </a:cubicBezTo>
                    <a:cubicBezTo>
                      <a:pt x="47" y="34"/>
                      <a:pt x="47" y="34"/>
                      <a:pt x="47" y="34"/>
                    </a:cubicBezTo>
                    <a:cubicBezTo>
                      <a:pt x="47" y="33"/>
                      <a:pt x="47" y="33"/>
                      <a:pt x="47" y="33"/>
                    </a:cubicBezTo>
                    <a:cubicBezTo>
                      <a:pt x="46" y="31"/>
                      <a:pt x="46" y="31"/>
                      <a:pt x="46" y="31"/>
                    </a:cubicBezTo>
                    <a:cubicBezTo>
                      <a:pt x="46" y="29"/>
                      <a:pt x="45" y="29"/>
                      <a:pt x="45" y="27"/>
                    </a:cubicBezTo>
                    <a:cubicBezTo>
                      <a:pt x="44" y="27"/>
                      <a:pt x="44" y="27"/>
                      <a:pt x="44" y="27"/>
                    </a:cubicBezTo>
                    <a:cubicBezTo>
                      <a:pt x="44" y="26"/>
                      <a:pt x="44" y="26"/>
                      <a:pt x="44" y="26"/>
                    </a:cubicBezTo>
                    <a:cubicBezTo>
                      <a:pt x="44" y="26"/>
                      <a:pt x="44" y="26"/>
                      <a:pt x="44" y="26"/>
                    </a:cubicBezTo>
                    <a:cubicBezTo>
                      <a:pt x="44" y="26"/>
                      <a:pt x="44" y="26"/>
                      <a:pt x="44" y="26"/>
                    </a:cubicBezTo>
                    <a:cubicBezTo>
                      <a:pt x="44" y="26"/>
                      <a:pt x="44" y="26"/>
                      <a:pt x="44" y="26"/>
                    </a:cubicBezTo>
                    <a:cubicBezTo>
                      <a:pt x="44" y="26"/>
                      <a:pt x="44" y="26"/>
                      <a:pt x="44" y="26"/>
                    </a:cubicBezTo>
                    <a:cubicBezTo>
                      <a:pt x="43" y="24"/>
                      <a:pt x="43" y="24"/>
                      <a:pt x="43" y="24"/>
                    </a:cubicBezTo>
                    <a:cubicBezTo>
                      <a:pt x="42" y="22"/>
                      <a:pt x="42" y="22"/>
                      <a:pt x="42" y="22"/>
                    </a:cubicBezTo>
                    <a:cubicBezTo>
                      <a:pt x="40" y="21"/>
                      <a:pt x="40" y="21"/>
                      <a:pt x="40" y="21"/>
                    </a:cubicBezTo>
                    <a:cubicBezTo>
                      <a:pt x="39" y="19"/>
                      <a:pt x="39" y="19"/>
                      <a:pt x="39" y="19"/>
                    </a:cubicBezTo>
                    <a:cubicBezTo>
                      <a:pt x="39" y="19"/>
                      <a:pt x="39" y="19"/>
                      <a:pt x="39" y="19"/>
                    </a:cubicBezTo>
                    <a:cubicBezTo>
                      <a:pt x="37" y="17"/>
                      <a:pt x="37" y="17"/>
                      <a:pt x="37" y="17"/>
                    </a:cubicBezTo>
                    <a:cubicBezTo>
                      <a:pt x="35" y="15"/>
                      <a:pt x="35" y="15"/>
                      <a:pt x="35" y="15"/>
                    </a:cubicBezTo>
                    <a:cubicBezTo>
                      <a:pt x="32" y="12"/>
                      <a:pt x="32" y="12"/>
                      <a:pt x="32" y="12"/>
                    </a:cubicBezTo>
                    <a:cubicBezTo>
                      <a:pt x="31" y="12"/>
                      <a:pt x="31" y="12"/>
                      <a:pt x="31" y="12"/>
                    </a:cubicBezTo>
                    <a:cubicBezTo>
                      <a:pt x="30" y="11"/>
                      <a:pt x="30" y="11"/>
                      <a:pt x="30" y="11"/>
                    </a:cubicBezTo>
                    <a:cubicBezTo>
                      <a:pt x="29" y="10"/>
                      <a:pt x="29" y="10"/>
                      <a:pt x="29" y="10"/>
                    </a:cubicBezTo>
                    <a:cubicBezTo>
                      <a:pt x="26" y="8"/>
                      <a:pt x="26" y="8"/>
                      <a:pt x="26" y="8"/>
                    </a:cubicBezTo>
                    <a:cubicBezTo>
                      <a:pt x="24" y="7"/>
                      <a:pt x="24" y="7"/>
                      <a:pt x="24" y="7"/>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4" y="6"/>
                      <a:pt x="24" y="6"/>
                      <a:pt x="24" y="6"/>
                    </a:cubicBezTo>
                    <a:cubicBezTo>
                      <a:pt x="23" y="6"/>
                      <a:pt x="23" y="6"/>
                      <a:pt x="23" y="6"/>
                    </a:cubicBezTo>
                    <a:cubicBezTo>
                      <a:pt x="23" y="6"/>
                      <a:pt x="23" y="6"/>
                      <a:pt x="23" y="6"/>
                    </a:cubicBezTo>
                    <a:cubicBezTo>
                      <a:pt x="22" y="5"/>
                      <a:pt x="22" y="5"/>
                      <a:pt x="22" y="5"/>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18" y="2"/>
                      <a:pt x="18" y="2"/>
                      <a:pt x="18" y="2"/>
                    </a:cubicBezTo>
                    <a:cubicBezTo>
                      <a:pt x="18" y="1"/>
                      <a:pt x="17" y="1"/>
                      <a:pt x="17"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Freeform 871">
                <a:extLst>
                  <a:ext uri="{FF2B5EF4-FFF2-40B4-BE49-F238E27FC236}">
                    <a16:creationId xmlns:a16="http://schemas.microsoft.com/office/drawing/2014/main" id="{51A5DB50-346F-45DE-8FFF-0ACA4F91CDB4}"/>
                  </a:ext>
                </a:extLst>
              </p:cNvPr>
              <p:cNvSpPr>
                <a:spLocks noEditPoints="1"/>
              </p:cNvSpPr>
              <p:nvPr/>
            </p:nvSpPr>
            <p:spPr bwMode="auto">
              <a:xfrm>
                <a:off x="2445" y="2908"/>
                <a:ext cx="228" cy="287"/>
              </a:xfrm>
              <a:custGeom>
                <a:avLst/>
                <a:gdLst>
                  <a:gd name="T0" fmla="*/ 16 w 96"/>
                  <a:gd name="T1" fmla="*/ 106 h 121"/>
                  <a:gd name="T2" fmla="*/ 0 w 96"/>
                  <a:gd name="T3" fmla="*/ 119 h 121"/>
                  <a:gd name="T4" fmla="*/ 0 w 96"/>
                  <a:gd name="T5" fmla="*/ 120 h 121"/>
                  <a:gd name="T6" fmla="*/ 1 w 96"/>
                  <a:gd name="T7" fmla="*/ 121 h 121"/>
                  <a:gd name="T8" fmla="*/ 16 w 96"/>
                  <a:gd name="T9" fmla="*/ 108 h 121"/>
                  <a:gd name="T10" fmla="*/ 16 w 96"/>
                  <a:gd name="T11" fmla="*/ 106 h 121"/>
                  <a:gd name="T12" fmla="*/ 62 w 96"/>
                  <a:gd name="T13" fmla="*/ 23 h 121"/>
                  <a:gd name="T14" fmla="*/ 60 w 96"/>
                  <a:gd name="T15" fmla="*/ 24 h 121"/>
                  <a:gd name="T16" fmla="*/ 60 w 96"/>
                  <a:gd name="T17" fmla="*/ 31 h 121"/>
                  <a:gd name="T18" fmla="*/ 47 w 96"/>
                  <a:gd name="T19" fmla="*/ 44 h 121"/>
                  <a:gd name="T20" fmla="*/ 46 w 96"/>
                  <a:gd name="T21" fmla="*/ 47 h 121"/>
                  <a:gd name="T22" fmla="*/ 48 w 96"/>
                  <a:gd name="T23" fmla="*/ 46 h 121"/>
                  <a:gd name="T24" fmla="*/ 48 w 96"/>
                  <a:gd name="T25" fmla="*/ 46 h 121"/>
                  <a:gd name="T26" fmla="*/ 48 w 96"/>
                  <a:gd name="T27" fmla="*/ 45 h 121"/>
                  <a:gd name="T28" fmla="*/ 48 w 96"/>
                  <a:gd name="T29" fmla="*/ 45 h 121"/>
                  <a:gd name="T30" fmla="*/ 48 w 96"/>
                  <a:gd name="T31" fmla="*/ 44 h 121"/>
                  <a:gd name="T32" fmla="*/ 48 w 96"/>
                  <a:gd name="T33" fmla="*/ 44 h 121"/>
                  <a:gd name="T34" fmla="*/ 61 w 96"/>
                  <a:gd name="T35" fmla="*/ 31 h 121"/>
                  <a:gd name="T36" fmla="*/ 61 w 96"/>
                  <a:gd name="T37" fmla="*/ 29 h 121"/>
                  <a:gd name="T38" fmla="*/ 62 w 96"/>
                  <a:gd name="T39" fmla="*/ 23 h 121"/>
                  <a:gd name="T40" fmla="*/ 89 w 96"/>
                  <a:gd name="T41" fmla="*/ 0 h 121"/>
                  <a:gd name="T42" fmla="*/ 88 w 96"/>
                  <a:gd name="T43" fmla="*/ 0 h 121"/>
                  <a:gd name="T44" fmla="*/ 72 w 96"/>
                  <a:gd name="T45" fmla="*/ 6 h 121"/>
                  <a:gd name="T46" fmla="*/ 73 w 96"/>
                  <a:gd name="T47" fmla="*/ 7 h 121"/>
                  <a:gd name="T48" fmla="*/ 73 w 96"/>
                  <a:gd name="T49" fmla="*/ 7 h 121"/>
                  <a:gd name="T50" fmla="*/ 88 w 96"/>
                  <a:gd name="T51" fmla="*/ 1 h 121"/>
                  <a:gd name="T52" fmla="*/ 89 w 96"/>
                  <a:gd name="T53" fmla="*/ 1 h 121"/>
                  <a:gd name="T54" fmla="*/ 95 w 96"/>
                  <a:gd name="T55" fmla="*/ 2 h 121"/>
                  <a:gd name="T56" fmla="*/ 96 w 96"/>
                  <a:gd name="T57" fmla="*/ 1 h 121"/>
                  <a:gd name="T58" fmla="*/ 96 w 96"/>
                  <a:gd name="T59" fmla="*/ 0 h 121"/>
                  <a:gd name="T60" fmla="*/ 89 w 96"/>
                  <a:gd name="T61"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6" h="121">
                    <a:moveTo>
                      <a:pt x="16" y="106"/>
                    </a:moveTo>
                    <a:cubicBezTo>
                      <a:pt x="10" y="109"/>
                      <a:pt x="4" y="114"/>
                      <a:pt x="0" y="119"/>
                    </a:cubicBezTo>
                    <a:cubicBezTo>
                      <a:pt x="0" y="120"/>
                      <a:pt x="0" y="120"/>
                      <a:pt x="0" y="120"/>
                    </a:cubicBezTo>
                    <a:cubicBezTo>
                      <a:pt x="1" y="121"/>
                      <a:pt x="1" y="121"/>
                      <a:pt x="1" y="121"/>
                    </a:cubicBezTo>
                    <a:cubicBezTo>
                      <a:pt x="5" y="115"/>
                      <a:pt x="10" y="111"/>
                      <a:pt x="16" y="108"/>
                    </a:cubicBezTo>
                    <a:cubicBezTo>
                      <a:pt x="16" y="107"/>
                      <a:pt x="16" y="107"/>
                      <a:pt x="16" y="106"/>
                    </a:cubicBezTo>
                    <a:moveTo>
                      <a:pt x="62" y="23"/>
                    </a:moveTo>
                    <a:cubicBezTo>
                      <a:pt x="61" y="23"/>
                      <a:pt x="61" y="24"/>
                      <a:pt x="60" y="24"/>
                    </a:cubicBezTo>
                    <a:cubicBezTo>
                      <a:pt x="60" y="26"/>
                      <a:pt x="60" y="28"/>
                      <a:pt x="60" y="31"/>
                    </a:cubicBezTo>
                    <a:cubicBezTo>
                      <a:pt x="54" y="33"/>
                      <a:pt x="49" y="38"/>
                      <a:pt x="47" y="44"/>
                    </a:cubicBezTo>
                    <a:cubicBezTo>
                      <a:pt x="47" y="45"/>
                      <a:pt x="46" y="46"/>
                      <a:pt x="46" y="47"/>
                    </a:cubicBezTo>
                    <a:cubicBezTo>
                      <a:pt x="48" y="46"/>
                      <a:pt x="48" y="46"/>
                      <a:pt x="48" y="46"/>
                    </a:cubicBezTo>
                    <a:cubicBezTo>
                      <a:pt x="48" y="46"/>
                      <a:pt x="48" y="46"/>
                      <a:pt x="48" y="46"/>
                    </a:cubicBezTo>
                    <a:cubicBezTo>
                      <a:pt x="48" y="45"/>
                      <a:pt x="48" y="45"/>
                      <a:pt x="48" y="45"/>
                    </a:cubicBezTo>
                    <a:cubicBezTo>
                      <a:pt x="48" y="45"/>
                      <a:pt x="48" y="45"/>
                      <a:pt x="48" y="45"/>
                    </a:cubicBezTo>
                    <a:cubicBezTo>
                      <a:pt x="48" y="44"/>
                      <a:pt x="48" y="44"/>
                      <a:pt x="48" y="44"/>
                    </a:cubicBezTo>
                    <a:cubicBezTo>
                      <a:pt x="48" y="44"/>
                      <a:pt x="48" y="44"/>
                      <a:pt x="48" y="44"/>
                    </a:cubicBezTo>
                    <a:cubicBezTo>
                      <a:pt x="50" y="38"/>
                      <a:pt x="55" y="33"/>
                      <a:pt x="61" y="31"/>
                    </a:cubicBezTo>
                    <a:cubicBezTo>
                      <a:pt x="61" y="30"/>
                      <a:pt x="61" y="30"/>
                      <a:pt x="61" y="29"/>
                    </a:cubicBezTo>
                    <a:cubicBezTo>
                      <a:pt x="61" y="27"/>
                      <a:pt x="61" y="25"/>
                      <a:pt x="62" y="23"/>
                    </a:cubicBezTo>
                    <a:moveTo>
                      <a:pt x="89" y="0"/>
                    </a:moveTo>
                    <a:cubicBezTo>
                      <a:pt x="88" y="0"/>
                      <a:pt x="88" y="0"/>
                      <a:pt x="88" y="0"/>
                    </a:cubicBezTo>
                    <a:cubicBezTo>
                      <a:pt x="82" y="0"/>
                      <a:pt x="77" y="2"/>
                      <a:pt x="72" y="6"/>
                    </a:cubicBezTo>
                    <a:cubicBezTo>
                      <a:pt x="73" y="7"/>
                      <a:pt x="73" y="7"/>
                      <a:pt x="73" y="7"/>
                    </a:cubicBezTo>
                    <a:cubicBezTo>
                      <a:pt x="73" y="7"/>
                      <a:pt x="73" y="7"/>
                      <a:pt x="73" y="7"/>
                    </a:cubicBezTo>
                    <a:cubicBezTo>
                      <a:pt x="77" y="3"/>
                      <a:pt x="82" y="1"/>
                      <a:pt x="88" y="1"/>
                    </a:cubicBezTo>
                    <a:cubicBezTo>
                      <a:pt x="88" y="1"/>
                      <a:pt x="88" y="1"/>
                      <a:pt x="89" y="1"/>
                    </a:cubicBezTo>
                    <a:cubicBezTo>
                      <a:pt x="91" y="1"/>
                      <a:pt x="93" y="1"/>
                      <a:pt x="95" y="2"/>
                    </a:cubicBezTo>
                    <a:cubicBezTo>
                      <a:pt x="95" y="2"/>
                      <a:pt x="95" y="1"/>
                      <a:pt x="96" y="1"/>
                    </a:cubicBezTo>
                    <a:cubicBezTo>
                      <a:pt x="96" y="0"/>
                      <a:pt x="96" y="0"/>
                      <a:pt x="96" y="0"/>
                    </a:cubicBezTo>
                    <a:cubicBezTo>
                      <a:pt x="94" y="0"/>
                      <a:pt x="91" y="0"/>
                      <a:pt x="89"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Freeform 872">
                <a:extLst>
                  <a:ext uri="{FF2B5EF4-FFF2-40B4-BE49-F238E27FC236}">
                    <a16:creationId xmlns:a16="http://schemas.microsoft.com/office/drawing/2014/main" id="{972F4E2C-402D-48BF-A8F6-4D71C745B473}"/>
                  </a:ext>
                </a:extLst>
              </p:cNvPr>
              <p:cNvSpPr>
                <a:spLocks/>
              </p:cNvSpPr>
              <p:nvPr/>
            </p:nvSpPr>
            <p:spPr bwMode="auto">
              <a:xfrm>
                <a:off x="2640" y="3005"/>
                <a:ext cx="31" cy="40"/>
              </a:xfrm>
              <a:custGeom>
                <a:avLst/>
                <a:gdLst>
                  <a:gd name="T0" fmla="*/ 12 w 13"/>
                  <a:gd name="T1" fmla="*/ 0 h 17"/>
                  <a:gd name="T2" fmla="*/ 12 w 13"/>
                  <a:gd name="T3" fmla="*/ 0 h 17"/>
                  <a:gd name="T4" fmla="*/ 13 w 13"/>
                  <a:gd name="T5" fmla="*/ 0 h 17"/>
                  <a:gd name="T6" fmla="*/ 12 w 13"/>
                  <a:gd name="T7" fmla="*/ 0 h 17"/>
                  <a:gd name="T8" fmla="*/ 1 w 13"/>
                  <a:gd name="T9" fmla="*/ 12 h 17"/>
                  <a:gd name="T10" fmla="*/ 0 w 13"/>
                  <a:gd name="T11" fmla="*/ 11 h 17"/>
                  <a:gd name="T12" fmla="*/ 0 w 13"/>
                  <a:gd name="T13" fmla="*/ 15 h 17"/>
                  <a:gd name="T14" fmla="*/ 1 w 13"/>
                  <a:gd name="T15" fmla="*/ 16 h 17"/>
                  <a:gd name="T16" fmla="*/ 1 w 13"/>
                  <a:gd name="T17" fmla="*/ 16 h 17"/>
                  <a:gd name="T18" fmla="*/ 1 w 13"/>
                  <a:gd name="T19" fmla="*/ 16 h 17"/>
                  <a:gd name="T20" fmla="*/ 2 w 13"/>
                  <a:gd name="T21" fmla="*/ 17 h 17"/>
                  <a:gd name="T22" fmla="*/ 8 w 13"/>
                  <a:gd name="T23" fmla="*/ 2 h 17"/>
                  <a:gd name="T24" fmla="*/ 13 w 13"/>
                  <a:gd name="T25" fmla="*/ 0 h 17"/>
                  <a:gd name="T26" fmla="*/ 12 w 13"/>
                  <a:gd name="T2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7">
                    <a:moveTo>
                      <a:pt x="12" y="0"/>
                    </a:moveTo>
                    <a:cubicBezTo>
                      <a:pt x="12" y="0"/>
                      <a:pt x="12" y="0"/>
                      <a:pt x="12" y="0"/>
                    </a:cubicBezTo>
                    <a:cubicBezTo>
                      <a:pt x="13" y="0"/>
                      <a:pt x="13" y="0"/>
                      <a:pt x="13" y="0"/>
                    </a:cubicBezTo>
                    <a:cubicBezTo>
                      <a:pt x="12" y="0"/>
                      <a:pt x="12" y="0"/>
                      <a:pt x="12" y="0"/>
                    </a:cubicBezTo>
                    <a:cubicBezTo>
                      <a:pt x="6" y="1"/>
                      <a:pt x="2" y="6"/>
                      <a:pt x="1" y="12"/>
                    </a:cubicBezTo>
                    <a:cubicBezTo>
                      <a:pt x="1" y="12"/>
                      <a:pt x="0" y="11"/>
                      <a:pt x="0" y="11"/>
                    </a:cubicBezTo>
                    <a:cubicBezTo>
                      <a:pt x="0" y="12"/>
                      <a:pt x="0" y="14"/>
                      <a:pt x="0" y="15"/>
                    </a:cubicBezTo>
                    <a:cubicBezTo>
                      <a:pt x="1" y="16"/>
                      <a:pt x="1" y="16"/>
                      <a:pt x="1" y="16"/>
                    </a:cubicBezTo>
                    <a:cubicBezTo>
                      <a:pt x="1" y="16"/>
                      <a:pt x="1" y="16"/>
                      <a:pt x="1" y="16"/>
                    </a:cubicBezTo>
                    <a:cubicBezTo>
                      <a:pt x="1" y="16"/>
                      <a:pt x="1" y="16"/>
                      <a:pt x="1" y="16"/>
                    </a:cubicBezTo>
                    <a:cubicBezTo>
                      <a:pt x="2" y="17"/>
                      <a:pt x="2" y="17"/>
                      <a:pt x="2" y="17"/>
                    </a:cubicBezTo>
                    <a:cubicBezTo>
                      <a:pt x="1" y="11"/>
                      <a:pt x="3" y="6"/>
                      <a:pt x="8" y="2"/>
                    </a:cubicBezTo>
                    <a:cubicBezTo>
                      <a:pt x="10" y="1"/>
                      <a:pt x="11" y="1"/>
                      <a:pt x="13" y="0"/>
                    </a:cubicBezTo>
                    <a:cubicBezTo>
                      <a:pt x="13" y="0"/>
                      <a:pt x="12" y="0"/>
                      <a:pt x="12"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873">
                <a:extLst>
                  <a:ext uri="{FF2B5EF4-FFF2-40B4-BE49-F238E27FC236}">
                    <a16:creationId xmlns:a16="http://schemas.microsoft.com/office/drawing/2014/main" id="{5648F702-BC4A-40AC-BE9D-100C420798CA}"/>
                  </a:ext>
                </a:extLst>
              </p:cNvPr>
              <p:cNvSpPr>
                <a:spLocks noEditPoints="1"/>
              </p:cNvSpPr>
              <p:nvPr/>
            </p:nvSpPr>
            <p:spPr bwMode="auto">
              <a:xfrm>
                <a:off x="2452" y="2931"/>
                <a:ext cx="214" cy="392"/>
              </a:xfrm>
              <a:custGeom>
                <a:avLst/>
                <a:gdLst>
                  <a:gd name="T0" fmla="*/ 9 w 90"/>
                  <a:gd name="T1" fmla="*/ 161 h 165"/>
                  <a:gd name="T2" fmla="*/ 7 w 90"/>
                  <a:gd name="T3" fmla="*/ 162 h 165"/>
                  <a:gd name="T4" fmla="*/ 7 w 90"/>
                  <a:gd name="T5" fmla="*/ 165 h 165"/>
                  <a:gd name="T6" fmla="*/ 9 w 90"/>
                  <a:gd name="T7" fmla="*/ 161 h 165"/>
                  <a:gd name="T8" fmla="*/ 14 w 90"/>
                  <a:gd name="T9" fmla="*/ 103 h 165"/>
                  <a:gd name="T10" fmla="*/ 5 w 90"/>
                  <a:gd name="T11" fmla="*/ 111 h 165"/>
                  <a:gd name="T12" fmla="*/ 0 w 90"/>
                  <a:gd name="T13" fmla="*/ 122 h 165"/>
                  <a:gd name="T14" fmla="*/ 3 w 90"/>
                  <a:gd name="T15" fmla="*/ 131 h 165"/>
                  <a:gd name="T16" fmla="*/ 3 w 90"/>
                  <a:gd name="T17" fmla="*/ 131 h 165"/>
                  <a:gd name="T18" fmla="*/ 5 w 90"/>
                  <a:gd name="T19" fmla="*/ 131 h 165"/>
                  <a:gd name="T20" fmla="*/ 8 w 90"/>
                  <a:gd name="T21" fmla="*/ 131 h 165"/>
                  <a:gd name="T22" fmla="*/ 7 w 90"/>
                  <a:gd name="T23" fmla="*/ 132 h 165"/>
                  <a:gd name="T24" fmla="*/ 3 w 90"/>
                  <a:gd name="T25" fmla="*/ 133 h 165"/>
                  <a:gd name="T26" fmla="*/ 4 w 90"/>
                  <a:gd name="T27" fmla="*/ 136 h 165"/>
                  <a:gd name="T28" fmla="*/ 4 w 90"/>
                  <a:gd name="T29" fmla="*/ 138 h 165"/>
                  <a:gd name="T30" fmla="*/ 4 w 90"/>
                  <a:gd name="T31" fmla="*/ 139 h 165"/>
                  <a:gd name="T32" fmla="*/ 4 w 90"/>
                  <a:gd name="T33" fmla="*/ 141 h 165"/>
                  <a:gd name="T34" fmla="*/ 7 w 90"/>
                  <a:gd name="T35" fmla="*/ 159 h 165"/>
                  <a:gd name="T36" fmla="*/ 11 w 90"/>
                  <a:gd name="T37" fmla="*/ 158 h 165"/>
                  <a:gd name="T38" fmla="*/ 17 w 90"/>
                  <a:gd name="T39" fmla="*/ 135 h 165"/>
                  <a:gd name="T40" fmla="*/ 17 w 90"/>
                  <a:gd name="T41" fmla="*/ 124 h 165"/>
                  <a:gd name="T42" fmla="*/ 16 w 90"/>
                  <a:gd name="T43" fmla="*/ 121 h 165"/>
                  <a:gd name="T44" fmla="*/ 15 w 90"/>
                  <a:gd name="T45" fmla="*/ 116 h 165"/>
                  <a:gd name="T46" fmla="*/ 14 w 90"/>
                  <a:gd name="T47" fmla="*/ 111 h 165"/>
                  <a:gd name="T48" fmla="*/ 14 w 90"/>
                  <a:gd name="T49" fmla="*/ 106 h 165"/>
                  <a:gd name="T50" fmla="*/ 14 w 90"/>
                  <a:gd name="T51" fmla="*/ 103 h 165"/>
                  <a:gd name="T52" fmla="*/ 80 w 90"/>
                  <a:gd name="T53" fmla="*/ 38 h 165"/>
                  <a:gd name="T54" fmla="*/ 80 w 90"/>
                  <a:gd name="T55" fmla="*/ 38 h 165"/>
                  <a:gd name="T56" fmla="*/ 77 w 90"/>
                  <a:gd name="T57" fmla="*/ 40 h 165"/>
                  <a:gd name="T58" fmla="*/ 76 w 90"/>
                  <a:gd name="T59" fmla="*/ 41 h 165"/>
                  <a:gd name="T60" fmla="*/ 76 w 90"/>
                  <a:gd name="T61" fmla="*/ 41 h 165"/>
                  <a:gd name="T62" fmla="*/ 76 w 90"/>
                  <a:gd name="T63" fmla="*/ 41 h 165"/>
                  <a:gd name="T64" fmla="*/ 79 w 90"/>
                  <a:gd name="T65" fmla="*/ 42 h 165"/>
                  <a:gd name="T66" fmla="*/ 80 w 90"/>
                  <a:gd name="T67" fmla="*/ 38 h 165"/>
                  <a:gd name="T68" fmla="*/ 89 w 90"/>
                  <a:gd name="T69" fmla="*/ 29 h 165"/>
                  <a:gd name="T70" fmla="*/ 89 w 90"/>
                  <a:gd name="T71" fmla="*/ 29 h 165"/>
                  <a:gd name="T72" fmla="*/ 90 w 90"/>
                  <a:gd name="T73" fmla="*/ 29 h 165"/>
                  <a:gd name="T74" fmla="*/ 89 w 90"/>
                  <a:gd name="T75" fmla="*/ 29 h 165"/>
                  <a:gd name="T76" fmla="*/ 87 w 90"/>
                  <a:gd name="T77" fmla="*/ 0 h 165"/>
                  <a:gd name="T78" fmla="*/ 66 w 90"/>
                  <a:gd name="T79" fmla="*/ 11 h 165"/>
                  <a:gd name="T80" fmla="*/ 61 w 90"/>
                  <a:gd name="T81" fmla="*/ 26 h 165"/>
                  <a:gd name="T82" fmla="*/ 64 w 90"/>
                  <a:gd name="T83" fmla="*/ 24 h 165"/>
                  <a:gd name="T84" fmla="*/ 68 w 90"/>
                  <a:gd name="T85" fmla="*/ 20 h 165"/>
                  <a:gd name="T86" fmla="*/ 77 w 90"/>
                  <a:gd name="T87" fmla="*/ 13 h 165"/>
                  <a:gd name="T88" fmla="*/ 79 w 90"/>
                  <a:gd name="T89" fmla="*/ 11 h 165"/>
                  <a:gd name="T90" fmla="*/ 81 w 90"/>
                  <a:gd name="T91" fmla="*/ 9 h 165"/>
                  <a:gd name="T92" fmla="*/ 85 w 90"/>
                  <a:gd name="T93" fmla="*/ 5 h 165"/>
                  <a:gd name="T94" fmla="*/ 88 w 90"/>
                  <a:gd name="T95" fmla="*/ 0 h 165"/>
                  <a:gd name="T96" fmla="*/ 87 w 90"/>
                  <a:gd name="T9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65">
                    <a:moveTo>
                      <a:pt x="9" y="161"/>
                    </a:moveTo>
                    <a:cubicBezTo>
                      <a:pt x="8" y="162"/>
                      <a:pt x="8" y="162"/>
                      <a:pt x="7" y="162"/>
                    </a:cubicBezTo>
                    <a:cubicBezTo>
                      <a:pt x="7" y="163"/>
                      <a:pt x="7" y="164"/>
                      <a:pt x="7" y="165"/>
                    </a:cubicBezTo>
                    <a:cubicBezTo>
                      <a:pt x="8" y="163"/>
                      <a:pt x="8" y="162"/>
                      <a:pt x="9" y="161"/>
                    </a:cubicBezTo>
                    <a:moveTo>
                      <a:pt x="14" y="103"/>
                    </a:moveTo>
                    <a:cubicBezTo>
                      <a:pt x="10" y="106"/>
                      <a:pt x="8" y="108"/>
                      <a:pt x="5" y="111"/>
                    </a:cubicBezTo>
                    <a:cubicBezTo>
                      <a:pt x="3" y="114"/>
                      <a:pt x="1" y="118"/>
                      <a:pt x="0" y="122"/>
                    </a:cubicBezTo>
                    <a:cubicBezTo>
                      <a:pt x="1" y="125"/>
                      <a:pt x="2" y="128"/>
                      <a:pt x="3" y="131"/>
                    </a:cubicBezTo>
                    <a:cubicBezTo>
                      <a:pt x="3" y="131"/>
                      <a:pt x="3" y="131"/>
                      <a:pt x="3" y="131"/>
                    </a:cubicBezTo>
                    <a:cubicBezTo>
                      <a:pt x="3" y="131"/>
                      <a:pt x="4" y="131"/>
                      <a:pt x="5" y="131"/>
                    </a:cubicBezTo>
                    <a:cubicBezTo>
                      <a:pt x="6" y="131"/>
                      <a:pt x="7" y="131"/>
                      <a:pt x="8" y="131"/>
                    </a:cubicBezTo>
                    <a:cubicBezTo>
                      <a:pt x="8" y="131"/>
                      <a:pt x="8" y="132"/>
                      <a:pt x="7" y="132"/>
                    </a:cubicBezTo>
                    <a:cubicBezTo>
                      <a:pt x="6" y="133"/>
                      <a:pt x="5" y="133"/>
                      <a:pt x="3" y="133"/>
                    </a:cubicBezTo>
                    <a:cubicBezTo>
                      <a:pt x="3" y="134"/>
                      <a:pt x="3" y="135"/>
                      <a:pt x="4" y="136"/>
                    </a:cubicBezTo>
                    <a:cubicBezTo>
                      <a:pt x="4" y="138"/>
                      <a:pt x="4" y="138"/>
                      <a:pt x="4" y="138"/>
                    </a:cubicBezTo>
                    <a:cubicBezTo>
                      <a:pt x="4" y="139"/>
                      <a:pt x="4" y="139"/>
                      <a:pt x="4" y="139"/>
                    </a:cubicBezTo>
                    <a:cubicBezTo>
                      <a:pt x="4" y="140"/>
                      <a:pt x="4" y="140"/>
                      <a:pt x="4" y="141"/>
                    </a:cubicBezTo>
                    <a:cubicBezTo>
                      <a:pt x="6" y="147"/>
                      <a:pt x="7" y="153"/>
                      <a:pt x="7" y="159"/>
                    </a:cubicBezTo>
                    <a:cubicBezTo>
                      <a:pt x="8" y="159"/>
                      <a:pt x="9" y="158"/>
                      <a:pt x="11" y="158"/>
                    </a:cubicBezTo>
                    <a:cubicBezTo>
                      <a:pt x="14" y="150"/>
                      <a:pt x="16" y="143"/>
                      <a:pt x="17" y="135"/>
                    </a:cubicBezTo>
                    <a:cubicBezTo>
                      <a:pt x="17" y="131"/>
                      <a:pt x="17" y="128"/>
                      <a:pt x="17" y="124"/>
                    </a:cubicBezTo>
                    <a:cubicBezTo>
                      <a:pt x="16" y="121"/>
                      <a:pt x="16" y="121"/>
                      <a:pt x="16" y="121"/>
                    </a:cubicBezTo>
                    <a:cubicBezTo>
                      <a:pt x="16" y="119"/>
                      <a:pt x="16" y="118"/>
                      <a:pt x="15" y="116"/>
                    </a:cubicBezTo>
                    <a:cubicBezTo>
                      <a:pt x="14" y="111"/>
                      <a:pt x="14" y="111"/>
                      <a:pt x="14" y="111"/>
                    </a:cubicBezTo>
                    <a:cubicBezTo>
                      <a:pt x="14" y="106"/>
                      <a:pt x="14" y="106"/>
                      <a:pt x="14" y="106"/>
                    </a:cubicBezTo>
                    <a:cubicBezTo>
                      <a:pt x="14" y="105"/>
                      <a:pt x="14" y="104"/>
                      <a:pt x="14" y="103"/>
                    </a:cubicBezTo>
                    <a:moveTo>
                      <a:pt x="80" y="38"/>
                    </a:moveTo>
                    <a:cubicBezTo>
                      <a:pt x="80" y="38"/>
                      <a:pt x="80" y="38"/>
                      <a:pt x="80" y="38"/>
                    </a:cubicBezTo>
                    <a:cubicBezTo>
                      <a:pt x="77" y="40"/>
                      <a:pt x="77" y="40"/>
                      <a:pt x="77" y="40"/>
                    </a:cubicBezTo>
                    <a:cubicBezTo>
                      <a:pt x="76" y="41"/>
                      <a:pt x="76" y="41"/>
                      <a:pt x="76" y="41"/>
                    </a:cubicBezTo>
                    <a:cubicBezTo>
                      <a:pt x="76" y="41"/>
                      <a:pt x="76" y="41"/>
                      <a:pt x="76" y="41"/>
                    </a:cubicBezTo>
                    <a:cubicBezTo>
                      <a:pt x="76" y="41"/>
                      <a:pt x="76" y="41"/>
                      <a:pt x="76" y="41"/>
                    </a:cubicBezTo>
                    <a:cubicBezTo>
                      <a:pt x="77" y="41"/>
                      <a:pt x="78" y="42"/>
                      <a:pt x="79" y="42"/>
                    </a:cubicBezTo>
                    <a:cubicBezTo>
                      <a:pt x="79" y="41"/>
                      <a:pt x="80" y="39"/>
                      <a:pt x="80" y="38"/>
                    </a:cubicBezTo>
                    <a:moveTo>
                      <a:pt x="89" y="29"/>
                    </a:moveTo>
                    <a:cubicBezTo>
                      <a:pt x="89" y="29"/>
                      <a:pt x="89" y="29"/>
                      <a:pt x="89" y="29"/>
                    </a:cubicBezTo>
                    <a:cubicBezTo>
                      <a:pt x="89" y="29"/>
                      <a:pt x="89" y="29"/>
                      <a:pt x="90" y="29"/>
                    </a:cubicBezTo>
                    <a:cubicBezTo>
                      <a:pt x="89" y="29"/>
                      <a:pt x="89" y="29"/>
                      <a:pt x="89" y="29"/>
                    </a:cubicBezTo>
                    <a:moveTo>
                      <a:pt x="87" y="0"/>
                    </a:moveTo>
                    <a:cubicBezTo>
                      <a:pt x="79" y="0"/>
                      <a:pt x="71" y="5"/>
                      <a:pt x="66" y="11"/>
                    </a:cubicBezTo>
                    <a:cubicBezTo>
                      <a:pt x="63" y="16"/>
                      <a:pt x="61" y="21"/>
                      <a:pt x="61" y="26"/>
                    </a:cubicBezTo>
                    <a:cubicBezTo>
                      <a:pt x="64" y="24"/>
                      <a:pt x="64" y="24"/>
                      <a:pt x="64" y="24"/>
                    </a:cubicBezTo>
                    <a:cubicBezTo>
                      <a:pt x="68" y="20"/>
                      <a:pt x="68" y="20"/>
                      <a:pt x="68" y="20"/>
                    </a:cubicBezTo>
                    <a:cubicBezTo>
                      <a:pt x="72" y="18"/>
                      <a:pt x="74" y="15"/>
                      <a:pt x="77" y="13"/>
                    </a:cubicBezTo>
                    <a:cubicBezTo>
                      <a:pt x="79" y="11"/>
                      <a:pt x="79" y="11"/>
                      <a:pt x="79" y="11"/>
                    </a:cubicBezTo>
                    <a:cubicBezTo>
                      <a:pt x="81" y="9"/>
                      <a:pt x="81" y="9"/>
                      <a:pt x="81" y="9"/>
                    </a:cubicBezTo>
                    <a:cubicBezTo>
                      <a:pt x="82" y="7"/>
                      <a:pt x="83" y="6"/>
                      <a:pt x="85" y="5"/>
                    </a:cubicBezTo>
                    <a:cubicBezTo>
                      <a:pt x="86" y="3"/>
                      <a:pt x="87" y="2"/>
                      <a:pt x="88" y="0"/>
                    </a:cubicBezTo>
                    <a:cubicBezTo>
                      <a:pt x="88" y="0"/>
                      <a:pt x="87" y="0"/>
                      <a:pt x="87"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8" name="Freeform 874">
                <a:extLst>
                  <a:ext uri="{FF2B5EF4-FFF2-40B4-BE49-F238E27FC236}">
                    <a16:creationId xmlns:a16="http://schemas.microsoft.com/office/drawing/2014/main" id="{73514FA7-2F96-48E7-B7C5-0D94BBED8997}"/>
                  </a:ext>
                </a:extLst>
              </p:cNvPr>
              <p:cNvSpPr>
                <a:spLocks noEditPoints="1"/>
              </p:cNvSpPr>
              <p:nvPr/>
            </p:nvSpPr>
            <p:spPr bwMode="auto">
              <a:xfrm>
                <a:off x="2559" y="3012"/>
                <a:ext cx="0" cy="5"/>
              </a:xfrm>
              <a:custGeom>
                <a:avLst/>
                <a:gdLst>
                  <a:gd name="T0" fmla="*/ 1 h 2"/>
                  <a:gd name="T1" fmla="*/ 2 h 2"/>
                  <a:gd name="T2" fmla="*/ 2 h 2"/>
                  <a:gd name="T3" fmla="*/ 1 h 2"/>
                  <a:gd name="T4" fmla="*/ 0 h 2"/>
                  <a:gd name="T5" fmla="*/ 1 h 2"/>
                  <a:gd name="T6" fmla="*/ 0 h 2"/>
                </a:gdLst>
                <a:ahLst/>
                <a:cxnLst>
                  <a:cxn ang="0">
                    <a:pos x="0" y="T0"/>
                  </a:cxn>
                  <a:cxn ang="0">
                    <a:pos x="0" y="T1"/>
                  </a:cxn>
                  <a:cxn ang="0">
                    <a:pos x="0" y="T2"/>
                  </a:cxn>
                  <a:cxn ang="0">
                    <a:pos x="0" y="T3"/>
                  </a:cxn>
                  <a:cxn ang="0">
                    <a:pos x="0" y="T4"/>
                  </a:cxn>
                  <a:cxn ang="0">
                    <a:pos x="0" y="T5"/>
                  </a:cxn>
                  <a:cxn ang="0">
                    <a:pos x="0" y="T6"/>
                  </a:cxn>
                </a:cxnLst>
                <a:rect l="0" t="0" r="r" b="b"/>
                <a:pathLst>
                  <a:path h="2">
                    <a:moveTo>
                      <a:pt x="0" y="1"/>
                    </a:moveTo>
                    <a:cubicBezTo>
                      <a:pt x="0" y="1"/>
                      <a:pt x="0" y="1"/>
                      <a:pt x="0" y="2"/>
                    </a:cubicBezTo>
                    <a:cubicBezTo>
                      <a:pt x="0" y="2"/>
                      <a:pt x="0" y="2"/>
                      <a:pt x="0" y="2"/>
                    </a:cubicBezTo>
                    <a:cubicBezTo>
                      <a:pt x="0" y="1"/>
                      <a:pt x="0" y="1"/>
                      <a:pt x="0" y="1"/>
                    </a:cubicBezTo>
                    <a:moveTo>
                      <a:pt x="0" y="0"/>
                    </a:moveTo>
                    <a:cubicBezTo>
                      <a:pt x="0" y="0"/>
                      <a:pt x="0" y="0"/>
                      <a:pt x="0" y="1"/>
                    </a:cubicBezTo>
                    <a:cubicBezTo>
                      <a:pt x="0" y="0"/>
                      <a:pt x="0" y="0"/>
                      <a:pt x="0"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9" name="Freeform 875">
                <a:extLst>
                  <a:ext uri="{FF2B5EF4-FFF2-40B4-BE49-F238E27FC236}">
                    <a16:creationId xmlns:a16="http://schemas.microsoft.com/office/drawing/2014/main" id="{F935810D-01F4-49D4-833D-50E0EEC434F8}"/>
                  </a:ext>
                </a:extLst>
              </p:cNvPr>
              <p:cNvSpPr>
                <a:spLocks noEditPoints="1"/>
              </p:cNvSpPr>
              <p:nvPr/>
            </p:nvSpPr>
            <p:spPr bwMode="auto">
              <a:xfrm>
                <a:off x="2640" y="3000"/>
                <a:ext cx="28" cy="34"/>
              </a:xfrm>
              <a:custGeom>
                <a:avLst/>
                <a:gdLst>
                  <a:gd name="T0" fmla="*/ 12 w 12"/>
                  <a:gd name="T1" fmla="*/ 2 h 14"/>
                  <a:gd name="T2" fmla="*/ 12 w 12"/>
                  <a:gd name="T3" fmla="*/ 2 h 14"/>
                  <a:gd name="T4" fmla="*/ 12 w 12"/>
                  <a:gd name="T5" fmla="*/ 2 h 14"/>
                  <a:gd name="T6" fmla="*/ 12 w 12"/>
                  <a:gd name="T7" fmla="*/ 2 h 14"/>
                  <a:gd name="T8" fmla="*/ 11 w 12"/>
                  <a:gd name="T9" fmla="*/ 0 h 14"/>
                  <a:gd name="T10" fmla="*/ 10 w 12"/>
                  <a:gd name="T11" fmla="*/ 0 h 14"/>
                  <a:gd name="T12" fmla="*/ 7 w 12"/>
                  <a:gd name="T13" fmla="*/ 3 h 14"/>
                  <a:gd name="T14" fmla="*/ 4 w 12"/>
                  <a:gd name="T15" fmla="*/ 6 h 14"/>
                  <a:gd name="T16" fmla="*/ 1 w 12"/>
                  <a:gd name="T17" fmla="*/ 9 h 14"/>
                  <a:gd name="T18" fmla="*/ 0 w 12"/>
                  <a:gd name="T19" fmla="*/ 13 h 14"/>
                  <a:gd name="T20" fmla="*/ 1 w 12"/>
                  <a:gd name="T21" fmla="*/ 14 h 14"/>
                  <a:gd name="T22" fmla="*/ 12 w 12"/>
                  <a:gd name="T23" fmla="*/ 2 h 14"/>
                  <a:gd name="T24" fmla="*/ 11 w 12"/>
                  <a:gd name="T25" fmla="*/ 1 h 14"/>
                  <a:gd name="T26" fmla="*/ 11 w 12"/>
                  <a:gd name="T27" fmla="*/ 1 h 14"/>
                  <a:gd name="T28" fmla="*/ 11 w 12"/>
                  <a:gd name="T29" fmla="*/ 0 h 14"/>
                  <a:gd name="T30" fmla="*/ 11 w 12"/>
                  <a:gd name="T31" fmla="*/ 0 h 14"/>
                  <a:gd name="T32" fmla="*/ 11 w 12"/>
                  <a:gd name="T3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4">
                    <a:moveTo>
                      <a:pt x="12" y="2"/>
                    </a:moveTo>
                    <a:cubicBezTo>
                      <a:pt x="12" y="2"/>
                      <a:pt x="12" y="2"/>
                      <a:pt x="12" y="2"/>
                    </a:cubicBezTo>
                    <a:cubicBezTo>
                      <a:pt x="12" y="2"/>
                      <a:pt x="12" y="2"/>
                      <a:pt x="12" y="2"/>
                    </a:cubicBezTo>
                    <a:cubicBezTo>
                      <a:pt x="12" y="2"/>
                      <a:pt x="12" y="2"/>
                      <a:pt x="12" y="2"/>
                    </a:cubicBezTo>
                    <a:moveTo>
                      <a:pt x="11" y="0"/>
                    </a:moveTo>
                    <a:cubicBezTo>
                      <a:pt x="10" y="0"/>
                      <a:pt x="10" y="0"/>
                      <a:pt x="10" y="0"/>
                    </a:cubicBezTo>
                    <a:cubicBezTo>
                      <a:pt x="7" y="3"/>
                      <a:pt x="7" y="3"/>
                      <a:pt x="7" y="3"/>
                    </a:cubicBezTo>
                    <a:cubicBezTo>
                      <a:pt x="7" y="4"/>
                      <a:pt x="6" y="5"/>
                      <a:pt x="4" y="6"/>
                    </a:cubicBezTo>
                    <a:cubicBezTo>
                      <a:pt x="1" y="9"/>
                      <a:pt x="1" y="9"/>
                      <a:pt x="1" y="9"/>
                    </a:cubicBezTo>
                    <a:cubicBezTo>
                      <a:pt x="1" y="10"/>
                      <a:pt x="0" y="12"/>
                      <a:pt x="0" y="13"/>
                    </a:cubicBezTo>
                    <a:cubicBezTo>
                      <a:pt x="0" y="13"/>
                      <a:pt x="1" y="14"/>
                      <a:pt x="1" y="14"/>
                    </a:cubicBezTo>
                    <a:cubicBezTo>
                      <a:pt x="2" y="8"/>
                      <a:pt x="6" y="3"/>
                      <a:pt x="12" y="2"/>
                    </a:cubicBezTo>
                    <a:cubicBezTo>
                      <a:pt x="11" y="1"/>
                      <a:pt x="11" y="1"/>
                      <a:pt x="11" y="1"/>
                    </a:cubicBezTo>
                    <a:cubicBezTo>
                      <a:pt x="11" y="1"/>
                      <a:pt x="11" y="1"/>
                      <a:pt x="11" y="1"/>
                    </a:cubicBezTo>
                    <a:cubicBezTo>
                      <a:pt x="11" y="0"/>
                      <a:pt x="11" y="0"/>
                      <a:pt x="11" y="0"/>
                    </a:cubicBezTo>
                    <a:cubicBezTo>
                      <a:pt x="11" y="0"/>
                      <a:pt x="11" y="0"/>
                      <a:pt x="11" y="0"/>
                    </a:cubicBezTo>
                    <a:cubicBezTo>
                      <a:pt x="11" y="0"/>
                      <a:pt x="11" y="0"/>
                      <a:pt x="11"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0" name="Freeform 876">
                <a:extLst>
                  <a:ext uri="{FF2B5EF4-FFF2-40B4-BE49-F238E27FC236}">
                    <a16:creationId xmlns:a16="http://schemas.microsoft.com/office/drawing/2014/main" id="{0C90C7B5-9284-474D-AA86-CDADCD1F0041}"/>
                  </a:ext>
                </a:extLst>
              </p:cNvPr>
              <p:cNvSpPr>
                <a:spLocks/>
              </p:cNvSpPr>
              <p:nvPr/>
            </p:nvSpPr>
            <p:spPr bwMode="auto">
              <a:xfrm>
                <a:off x="2468" y="3307"/>
                <a:ext cx="10" cy="9"/>
              </a:xfrm>
              <a:custGeom>
                <a:avLst/>
                <a:gdLst>
                  <a:gd name="T0" fmla="*/ 4 w 4"/>
                  <a:gd name="T1" fmla="*/ 0 h 4"/>
                  <a:gd name="T2" fmla="*/ 0 w 4"/>
                  <a:gd name="T3" fmla="*/ 1 h 4"/>
                  <a:gd name="T4" fmla="*/ 0 w 4"/>
                  <a:gd name="T5" fmla="*/ 4 h 4"/>
                  <a:gd name="T6" fmla="*/ 2 w 4"/>
                  <a:gd name="T7" fmla="*/ 3 h 4"/>
                  <a:gd name="T8" fmla="*/ 4 w 4"/>
                  <a:gd name="T9" fmla="*/ 0 h 4"/>
                </a:gdLst>
                <a:ahLst/>
                <a:cxnLst>
                  <a:cxn ang="0">
                    <a:pos x="T0" y="T1"/>
                  </a:cxn>
                  <a:cxn ang="0">
                    <a:pos x="T2" y="T3"/>
                  </a:cxn>
                  <a:cxn ang="0">
                    <a:pos x="T4" y="T5"/>
                  </a:cxn>
                  <a:cxn ang="0">
                    <a:pos x="T6" y="T7"/>
                  </a:cxn>
                  <a:cxn ang="0">
                    <a:pos x="T8" y="T9"/>
                  </a:cxn>
                </a:cxnLst>
                <a:rect l="0" t="0" r="r" b="b"/>
                <a:pathLst>
                  <a:path w="4" h="4">
                    <a:moveTo>
                      <a:pt x="4" y="0"/>
                    </a:moveTo>
                    <a:cubicBezTo>
                      <a:pt x="2" y="0"/>
                      <a:pt x="1" y="1"/>
                      <a:pt x="0" y="1"/>
                    </a:cubicBezTo>
                    <a:cubicBezTo>
                      <a:pt x="0" y="2"/>
                      <a:pt x="0" y="3"/>
                      <a:pt x="0" y="4"/>
                    </a:cubicBezTo>
                    <a:cubicBezTo>
                      <a:pt x="1" y="4"/>
                      <a:pt x="1" y="4"/>
                      <a:pt x="2" y="3"/>
                    </a:cubicBezTo>
                    <a:cubicBezTo>
                      <a:pt x="2" y="2"/>
                      <a:pt x="3" y="1"/>
                      <a:pt x="4"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1" name="Freeform 877">
                <a:extLst>
                  <a:ext uri="{FF2B5EF4-FFF2-40B4-BE49-F238E27FC236}">
                    <a16:creationId xmlns:a16="http://schemas.microsoft.com/office/drawing/2014/main" id="{016DBA48-A786-4323-90FD-C56928DB77EE}"/>
                  </a:ext>
                </a:extLst>
              </p:cNvPr>
              <p:cNvSpPr>
                <a:spLocks/>
              </p:cNvSpPr>
              <p:nvPr/>
            </p:nvSpPr>
            <p:spPr bwMode="auto">
              <a:xfrm>
                <a:off x="2459" y="3243"/>
                <a:ext cx="12" cy="4"/>
              </a:xfrm>
              <a:custGeom>
                <a:avLst/>
                <a:gdLst>
                  <a:gd name="T0" fmla="*/ 2 w 5"/>
                  <a:gd name="T1" fmla="*/ 0 h 2"/>
                  <a:gd name="T2" fmla="*/ 0 w 5"/>
                  <a:gd name="T3" fmla="*/ 0 h 2"/>
                  <a:gd name="T4" fmla="*/ 0 w 5"/>
                  <a:gd name="T5" fmla="*/ 2 h 2"/>
                  <a:gd name="T6" fmla="*/ 4 w 5"/>
                  <a:gd name="T7" fmla="*/ 1 h 2"/>
                  <a:gd name="T8" fmla="*/ 5 w 5"/>
                  <a:gd name="T9" fmla="*/ 0 h 2"/>
                  <a:gd name="T10" fmla="*/ 2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2" y="0"/>
                    </a:moveTo>
                    <a:cubicBezTo>
                      <a:pt x="1" y="0"/>
                      <a:pt x="0" y="0"/>
                      <a:pt x="0" y="0"/>
                    </a:cubicBezTo>
                    <a:cubicBezTo>
                      <a:pt x="0" y="1"/>
                      <a:pt x="0" y="1"/>
                      <a:pt x="0" y="2"/>
                    </a:cubicBezTo>
                    <a:cubicBezTo>
                      <a:pt x="2" y="2"/>
                      <a:pt x="3" y="2"/>
                      <a:pt x="4" y="1"/>
                    </a:cubicBezTo>
                    <a:cubicBezTo>
                      <a:pt x="5" y="1"/>
                      <a:pt x="5" y="0"/>
                      <a:pt x="5" y="0"/>
                    </a:cubicBezTo>
                    <a:cubicBezTo>
                      <a:pt x="4" y="0"/>
                      <a:pt x="3" y="0"/>
                      <a:pt x="2"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2" name="Freeform 878">
                <a:extLst>
                  <a:ext uri="{FF2B5EF4-FFF2-40B4-BE49-F238E27FC236}">
                    <a16:creationId xmlns:a16="http://schemas.microsoft.com/office/drawing/2014/main" id="{0A88B651-A2FD-44C5-9388-C9A455D8EB9D}"/>
                  </a:ext>
                </a:extLst>
              </p:cNvPr>
              <p:cNvSpPr>
                <a:spLocks/>
              </p:cNvSpPr>
              <p:nvPr/>
            </p:nvSpPr>
            <p:spPr bwMode="auto">
              <a:xfrm>
                <a:off x="2447" y="3167"/>
                <a:ext cx="38" cy="54"/>
              </a:xfrm>
              <a:custGeom>
                <a:avLst/>
                <a:gdLst>
                  <a:gd name="T0" fmla="*/ 15 w 16"/>
                  <a:gd name="T1" fmla="*/ 0 h 23"/>
                  <a:gd name="T2" fmla="*/ 1 w 16"/>
                  <a:gd name="T3" fmla="*/ 13 h 23"/>
                  <a:gd name="T4" fmla="*/ 0 w 16"/>
                  <a:gd name="T5" fmla="*/ 14 h 23"/>
                  <a:gd name="T6" fmla="*/ 0 w 16"/>
                  <a:gd name="T7" fmla="*/ 14 h 23"/>
                  <a:gd name="T8" fmla="*/ 0 w 16"/>
                  <a:gd name="T9" fmla="*/ 15 h 23"/>
                  <a:gd name="T10" fmla="*/ 0 w 16"/>
                  <a:gd name="T11" fmla="*/ 16 h 23"/>
                  <a:gd name="T12" fmla="*/ 1 w 16"/>
                  <a:gd name="T13" fmla="*/ 17 h 23"/>
                  <a:gd name="T14" fmla="*/ 2 w 16"/>
                  <a:gd name="T15" fmla="*/ 20 h 23"/>
                  <a:gd name="T16" fmla="*/ 2 w 16"/>
                  <a:gd name="T17" fmla="*/ 23 h 23"/>
                  <a:gd name="T18" fmla="*/ 7 w 16"/>
                  <a:gd name="T19" fmla="*/ 12 h 23"/>
                  <a:gd name="T20" fmla="*/ 16 w 16"/>
                  <a:gd name="T21" fmla="*/ 4 h 23"/>
                  <a:gd name="T22" fmla="*/ 15 w 16"/>
                  <a:gd name="T23" fmla="*/ 2 h 23"/>
                  <a:gd name="T24" fmla="*/ 15 w 16"/>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23">
                    <a:moveTo>
                      <a:pt x="15" y="0"/>
                    </a:moveTo>
                    <a:cubicBezTo>
                      <a:pt x="9" y="3"/>
                      <a:pt x="4" y="7"/>
                      <a:pt x="1" y="13"/>
                    </a:cubicBezTo>
                    <a:cubicBezTo>
                      <a:pt x="0" y="13"/>
                      <a:pt x="0" y="13"/>
                      <a:pt x="0" y="14"/>
                    </a:cubicBezTo>
                    <a:cubicBezTo>
                      <a:pt x="0" y="14"/>
                      <a:pt x="0" y="14"/>
                      <a:pt x="0" y="14"/>
                    </a:cubicBezTo>
                    <a:cubicBezTo>
                      <a:pt x="0" y="15"/>
                      <a:pt x="0" y="15"/>
                      <a:pt x="0" y="15"/>
                    </a:cubicBezTo>
                    <a:cubicBezTo>
                      <a:pt x="0" y="16"/>
                      <a:pt x="0" y="16"/>
                      <a:pt x="0" y="16"/>
                    </a:cubicBezTo>
                    <a:cubicBezTo>
                      <a:pt x="1" y="17"/>
                      <a:pt x="1" y="17"/>
                      <a:pt x="1" y="17"/>
                    </a:cubicBezTo>
                    <a:cubicBezTo>
                      <a:pt x="2" y="20"/>
                      <a:pt x="2" y="20"/>
                      <a:pt x="2" y="20"/>
                    </a:cubicBezTo>
                    <a:cubicBezTo>
                      <a:pt x="2" y="21"/>
                      <a:pt x="2" y="22"/>
                      <a:pt x="2" y="23"/>
                    </a:cubicBezTo>
                    <a:cubicBezTo>
                      <a:pt x="3" y="19"/>
                      <a:pt x="5" y="15"/>
                      <a:pt x="7" y="12"/>
                    </a:cubicBezTo>
                    <a:cubicBezTo>
                      <a:pt x="10" y="9"/>
                      <a:pt x="12" y="7"/>
                      <a:pt x="16" y="4"/>
                    </a:cubicBezTo>
                    <a:cubicBezTo>
                      <a:pt x="15" y="3"/>
                      <a:pt x="15" y="2"/>
                      <a:pt x="15" y="2"/>
                    </a:cubicBezTo>
                    <a:cubicBezTo>
                      <a:pt x="15" y="1"/>
                      <a:pt x="15" y="1"/>
                      <a:pt x="15"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 name="Freeform 879">
                <a:extLst>
                  <a:ext uri="{FF2B5EF4-FFF2-40B4-BE49-F238E27FC236}">
                    <a16:creationId xmlns:a16="http://schemas.microsoft.com/office/drawing/2014/main" id="{C641A375-0FEE-4582-9DE1-5478212B1C0A}"/>
                  </a:ext>
                </a:extLst>
              </p:cNvPr>
              <p:cNvSpPr>
                <a:spLocks/>
              </p:cNvSpPr>
              <p:nvPr/>
            </p:nvSpPr>
            <p:spPr bwMode="auto">
              <a:xfrm>
                <a:off x="2447" y="3164"/>
                <a:ext cx="36" cy="36"/>
              </a:xfrm>
              <a:custGeom>
                <a:avLst/>
                <a:gdLst>
                  <a:gd name="T0" fmla="*/ 15 w 15"/>
                  <a:gd name="T1" fmla="*/ 0 h 15"/>
                  <a:gd name="T2" fmla="*/ 0 w 15"/>
                  <a:gd name="T3" fmla="*/ 13 h 15"/>
                  <a:gd name="T4" fmla="*/ 0 w 15"/>
                  <a:gd name="T5" fmla="*/ 15 h 15"/>
                  <a:gd name="T6" fmla="*/ 1 w 15"/>
                  <a:gd name="T7" fmla="*/ 14 h 15"/>
                  <a:gd name="T8" fmla="*/ 15 w 15"/>
                  <a:gd name="T9" fmla="*/ 1 h 15"/>
                  <a:gd name="T10" fmla="*/ 15 w 15"/>
                  <a:gd name="T11" fmla="*/ 0 h 15"/>
                </a:gdLst>
                <a:ahLst/>
                <a:cxnLst>
                  <a:cxn ang="0">
                    <a:pos x="T0" y="T1"/>
                  </a:cxn>
                  <a:cxn ang="0">
                    <a:pos x="T2" y="T3"/>
                  </a:cxn>
                  <a:cxn ang="0">
                    <a:pos x="T4" y="T5"/>
                  </a:cxn>
                  <a:cxn ang="0">
                    <a:pos x="T6" y="T7"/>
                  </a:cxn>
                  <a:cxn ang="0">
                    <a:pos x="T8" y="T9"/>
                  </a:cxn>
                  <a:cxn ang="0">
                    <a:pos x="T10" y="T11"/>
                  </a:cxn>
                </a:cxnLst>
                <a:rect l="0" t="0" r="r" b="b"/>
                <a:pathLst>
                  <a:path w="15" h="15">
                    <a:moveTo>
                      <a:pt x="15" y="0"/>
                    </a:moveTo>
                    <a:cubicBezTo>
                      <a:pt x="9" y="3"/>
                      <a:pt x="4" y="7"/>
                      <a:pt x="0" y="13"/>
                    </a:cubicBezTo>
                    <a:cubicBezTo>
                      <a:pt x="0" y="15"/>
                      <a:pt x="0" y="15"/>
                      <a:pt x="0" y="15"/>
                    </a:cubicBezTo>
                    <a:cubicBezTo>
                      <a:pt x="0" y="14"/>
                      <a:pt x="0" y="14"/>
                      <a:pt x="1" y="14"/>
                    </a:cubicBezTo>
                    <a:cubicBezTo>
                      <a:pt x="4" y="8"/>
                      <a:pt x="9" y="4"/>
                      <a:pt x="15" y="1"/>
                    </a:cubicBezTo>
                    <a:cubicBezTo>
                      <a:pt x="15" y="1"/>
                      <a:pt x="15" y="0"/>
                      <a:pt x="15"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 name="Freeform 880">
                <a:extLst>
                  <a:ext uri="{FF2B5EF4-FFF2-40B4-BE49-F238E27FC236}">
                    <a16:creationId xmlns:a16="http://schemas.microsoft.com/office/drawing/2014/main" id="{1816604B-F3DC-4032-8B23-FF5417E97DD2}"/>
                  </a:ext>
                </a:extLst>
              </p:cNvPr>
              <p:cNvSpPr>
                <a:spLocks/>
              </p:cNvSpPr>
              <p:nvPr/>
            </p:nvSpPr>
            <p:spPr bwMode="auto">
              <a:xfrm>
                <a:off x="2559" y="30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DF87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 name="Freeform 881">
                <a:extLst>
                  <a:ext uri="{FF2B5EF4-FFF2-40B4-BE49-F238E27FC236}">
                    <a16:creationId xmlns:a16="http://schemas.microsoft.com/office/drawing/2014/main" id="{6FA4AABC-753D-4A52-BD24-119F5D1F9BFD}"/>
                  </a:ext>
                </a:extLst>
              </p:cNvPr>
              <p:cNvSpPr>
                <a:spLocks/>
              </p:cNvSpPr>
              <p:nvPr/>
            </p:nvSpPr>
            <p:spPr bwMode="auto">
              <a:xfrm>
                <a:off x="2561" y="2912"/>
                <a:ext cx="110" cy="103"/>
              </a:xfrm>
              <a:custGeom>
                <a:avLst/>
                <a:gdLst>
                  <a:gd name="T0" fmla="*/ 40 w 46"/>
                  <a:gd name="T1" fmla="*/ 0 h 43"/>
                  <a:gd name="T2" fmla="*/ 39 w 46"/>
                  <a:gd name="T3" fmla="*/ 0 h 43"/>
                  <a:gd name="T4" fmla="*/ 24 w 46"/>
                  <a:gd name="T5" fmla="*/ 6 h 43"/>
                  <a:gd name="T6" fmla="*/ 24 w 46"/>
                  <a:gd name="T7" fmla="*/ 7 h 43"/>
                  <a:gd name="T8" fmla="*/ 24 w 46"/>
                  <a:gd name="T9" fmla="*/ 9 h 43"/>
                  <a:gd name="T10" fmla="*/ 24 w 46"/>
                  <a:gd name="T11" fmla="*/ 9 h 43"/>
                  <a:gd name="T12" fmla="*/ 24 w 46"/>
                  <a:gd name="T13" fmla="*/ 10 h 43"/>
                  <a:gd name="T14" fmla="*/ 24 w 46"/>
                  <a:gd name="T15" fmla="*/ 10 h 43"/>
                  <a:gd name="T16" fmla="*/ 24 w 46"/>
                  <a:gd name="T17" fmla="*/ 11 h 43"/>
                  <a:gd name="T18" fmla="*/ 24 w 46"/>
                  <a:gd name="T19" fmla="*/ 11 h 43"/>
                  <a:gd name="T20" fmla="*/ 24 w 46"/>
                  <a:gd name="T21" fmla="*/ 11 h 43"/>
                  <a:gd name="T22" fmla="*/ 23 w 46"/>
                  <a:gd name="T23" fmla="*/ 11 h 43"/>
                  <a:gd name="T24" fmla="*/ 22 w 46"/>
                  <a:gd name="T25" fmla="*/ 13 h 43"/>
                  <a:gd name="T26" fmla="*/ 19 w 46"/>
                  <a:gd name="T27" fmla="*/ 16 h 43"/>
                  <a:gd name="T28" fmla="*/ 17 w 46"/>
                  <a:gd name="T29" fmla="*/ 18 h 43"/>
                  <a:gd name="T30" fmla="*/ 16 w 46"/>
                  <a:gd name="T31" fmla="*/ 18 h 43"/>
                  <a:gd name="T32" fmla="*/ 16 w 46"/>
                  <a:gd name="T33" fmla="*/ 19 h 43"/>
                  <a:gd name="T34" fmla="*/ 16 w 46"/>
                  <a:gd name="T35" fmla="*/ 19 h 43"/>
                  <a:gd name="T36" fmla="*/ 15 w 46"/>
                  <a:gd name="T37" fmla="*/ 20 h 43"/>
                  <a:gd name="T38" fmla="*/ 15 w 46"/>
                  <a:gd name="T39" fmla="*/ 20 h 43"/>
                  <a:gd name="T40" fmla="*/ 14 w 46"/>
                  <a:gd name="T41" fmla="*/ 29 h 43"/>
                  <a:gd name="T42" fmla="*/ 14 w 46"/>
                  <a:gd name="T43" fmla="*/ 30 h 43"/>
                  <a:gd name="T44" fmla="*/ 13 w 46"/>
                  <a:gd name="T45" fmla="*/ 31 h 43"/>
                  <a:gd name="T46" fmla="*/ 0 w 46"/>
                  <a:gd name="T47" fmla="*/ 43 h 43"/>
                  <a:gd name="T48" fmla="*/ 0 w 46"/>
                  <a:gd name="T49" fmla="*/ 43 h 43"/>
                  <a:gd name="T50" fmla="*/ 4 w 46"/>
                  <a:gd name="T51" fmla="*/ 41 h 43"/>
                  <a:gd name="T52" fmla="*/ 9 w 46"/>
                  <a:gd name="T53" fmla="*/ 38 h 43"/>
                  <a:gd name="T54" fmla="*/ 13 w 46"/>
                  <a:gd name="T55" fmla="*/ 35 h 43"/>
                  <a:gd name="T56" fmla="*/ 15 w 46"/>
                  <a:gd name="T57" fmla="*/ 34 h 43"/>
                  <a:gd name="T58" fmla="*/ 20 w 46"/>
                  <a:gd name="T59" fmla="*/ 19 h 43"/>
                  <a:gd name="T60" fmla="*/ 41 w 46"/>
                  <a:gd name="T61" fmla="*/ 8 h 43"/>
                  <a:gd name="T62" fmla="*/ 42 w 46"/>
                  <a:gd name="T63" fmla="*/ 8 h 43"/>
                  <a:gd name="T64" fmla="*/ 45 w 46"/>
                  <a:gd name="T65" fmla="*/ 4 h 43"/>
                  <a:gd name="T66" fmla="*/ 45 w 46"/>
                  <a:gd name="T67" fmla="*/ 3 h 43"/>
                  <a:gd name="T68" fmla="*/ 46 w 46"/>
                  <a:gd name="T69" fmla="*/ 2 h 43"/>
                  <a:gd name="T70" fmla="*/ 46 w 46"/>
                  <a:gd name="T71" fmla="*/ 1 h 43"/>
                  <a:gd name="T72" fmla="*/ 40 w 46"/>
                  <a:gd name="T7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6" h="43">
                    <a:moveTo>
                      <a:pt x="40" y="0"/>
                    </a:moveTo>
                    <a:cubicBezTo>
                      <a:pt x="40" y="0"/>
                      <a:pt x="39" y="0"/>
                      <a:pt x="39" y="0"/>
                    </a:cubicBezTo>
                    <a:cubicBezTo>
                      <a:pt x="33" y="0"/>
                      <a:pt x="28" y="3"/>
                      <a:pt x="24" y="6"/>
                    </a:cubicBezTo>
                    <a:cubicBezTo>
                      <a:pt x="24" y="6"/>
                      <a:pt x="24" y="7"/>
                      <a:pt x="24" y="7"/>
                    </a:cubicBezTo>
                    <a:cubicBezTo>
                      <a:pt x="24" y="8"/>
                      <a:pt x="24" y="8"/>
                      <a:pt x="24" y="9"/>
                    </a:cubicBezTo>
                    <a:cubicBezTo>
                      <a:pt x="24" y="9"/>
                      <a:pt x="24" y="9"/>
                      <a:pt x="24" y="9"/>
                    </a:cubicBezTo>
                    <a:cubicBezTo>
                      <a:pt x="24" y="10"/>
                      <a:pt x="24" y="10"/>
                      <a:pt x="24" y="10"/>
                    </a:cubicBezTo>
                    <a:cubicBezTo>
                      <a:pt x="24" y="10"/>
                      <a:pt x="24" y="10"/>
                      <a:pt x="24" y="10"/>
                    </a:cubicBezTo>
                    <a:cubicBezTo>
                      <a:pt x="24" y="11"/>
                      <a:pt x="24" y="11"/>
                      <a:pt x="24" y="11"/>
                    </a:cubicBezTo>
                    <a:cubicBezTo>
                      <a:pt x="24" y="11"/>
                      <a:pt x="24" y="11"/>
                      <a:pt x="24" y="11"/>
                    </a:cubicBezTo>
                    <a:cubicBezTo>
                      <a:pt x="24" y="11"/>
                      <a:pt x="24" y="11"/>
                      <a:pt x="24" y="11"/>
                    </a:cubicBezTo>
                    <a:cubicBezTo>
                      <a:pt x="23" y="11"/>
                      <a:pt x="23" y="11"/>
                      <a:pt x="23" y="11"/>
                    </a:cubicBezTo>
                    <a:cubicBezTo>
                      <a:pt x="23" y="12"/>
                      <a:pt x="23" y="12"/>
                      <a:pt x="22" y="13"/>
                    </a:cubicBezTo>
                    <a:cubicBezTo>
                      <a:pt x="21" y="14"/>
                      <a:pt x="20" y="15"/>
                      <a:pt x="19" y="16"/>
                    </a:cubicBezTo>
                    <a:cubicBezTo>
                      <a:pt x="17" y="18"/>
                      <a:pt x="17" y="18"/>
                      <a:pt x="17" y="18"/>
                    </a:cubicBezTo>
                    <a:cubicBezTo>
                      <a:pt x="16" y="18"/>
                      <a:pt x="16" y="18"/>
                      <a:pt x="16" y="18"/>
                    </a:cubicBezTo>
                    <a:cubicBezTo>
                      <a:pt x="16" y="19"/>
                      <a:pt x="16" y="19"/>
                      <a:pt x="16" y="19"/>
                    </a:cubicBezTo>
                    <a:cubicBezTo>
                      <a:pt x="16" y="19"/>
                      <a:pt x="16" y="19"/>
                      <a:pt x="16" y="19"/>
                    </a:cubicBezTo>
                    <a:cubicBezTo>
                      <a:pt x="15" y="20"/>
                      <a:pt x="15" y="20"/>
                      <a:pt x="15" y="20"/>
                    </a:cubicBezTo>
                    <a:cubicBezTo>
                      <a:pt x="15" y="20"/>
                      <a:pt x="15" y="20"/>
                      <a:pt x="15" y="20"/>
                    </a:cubicBezTo>
                    <a:cubicBezTo>
                      <a:pt x="14" y="23"/>
                      <a:pt x="13" y="26"/>
                      <a:pt x="14" y="29"/>
                    </a:cubicBezTo>
                    <a:cubicBezTo>
                      <a:pt x="14" y="30"/>
                      <a:pt x="14" y="30"/>
                      <a:pt x="14" y="30"/>
                    </a:cubicBezTo>
                    <a:cubicBezTo>
                      <a:pt x="13" y="31"/>
                      <a:pt x="13" y="31"/>
                      <a:pt x="13" y="31"/>
                    </a:cubicBezTo>
                    <a:cubicBezTo>
                      <a:pt x="7" y="32"/>
                      <a:pt x="2" y="37"/>
                      <a:pt x="0" y="43"/>
                    </a:cubicBezTo>
                    <a:cubicBezTo>
                      <a:pt x="0" y="43"/>
                      <a:pt x="0" y="43"/>
                      <a:pt x="0" y="43"/>
                    </a:cubicBezTo>
                    <a:cubicBezTo>
                      <a:pt x="1" y="42"/>
                      <a:pt x="2" y="42"/>
                      <a:pt x="4" y="41"/>
                    </a:cubicBezTo>
                    <a:cubicBezTo>
                      <a:pt x="9" y="38"/>
                      <a:pt x="9" y="38"/>
                      <a:pt x="9" y="38"/>
                    </a:cubicBezTo>
                    <a:cubicBezTo>
                      <a:pt x="13" y="35"/>
                      <a:pt x="13" y="35"/>
                      <a:pt x="13" y="35"/>
                    </a:cubicBezTo>
                    <a:cubicBezTo>
                      <a:pt x="15" y="34"/>
                      <a:pt x="15" y="34"/>
                      <a:pt x="15" y="34"/>
                    </a:cubicBezTo>
                    <a:cubicBezTo>
                      <a:pt x="15" y="29"/>
                      <a:pt x="17" y="24"/>
                      <a:pt x="20" y="19"/>
                    </a:cubicBezTo>
                    <a:cubicBezTo>
                      <a:pt x="25" y="13"/>
                      <a:pt x="33" y="8"/>
                      <a:pt x="41" y="8"/>
                    </a:cubicBezTo>
                    <a:cubicBezTo>
                      <a:pt x="41" y="8"/>
                      <a:pt x="42" y="8"/>
                      <a:pt x="42" y="8"/>
                    </a:cubicBezTo>
                    <a:cubicBezTo>
                      <a:pt x="43" y="7"/>
                      <a:pt x="44" y="5"/>
                      <a:pt x="45" y="4"/>
                    </a:cubicBezTo>
                    <a:cubicBezTo>
                      <a:pt x="45" y="3"/>
                      <a:pt x="45" y="3"/>
                      <a:pt x="45" y="3"/>
                    </a:cubicBezTo>
                    <a:cubicBezTo>
                      <a:pt x="45" y="2"/>
                      <a:pt x="46" y="2"/>
                      <a:pt x="46" y="2"/>
                    </a:cubicBezTo>
                    <a:cubicBezTo>
                      <a:pt x="46" y="1"/>
                      <a:pt x="46" y="1"/>
                      <a:pt x="46" y="1"/>
                    </a:cubicBezTo>
                    <a:cubicBezTo>
                      <a:pt x="44" y="0"/>
                      <a:pt x="42" y="0"/>
                      <a:pt x="40"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 name="Freeform 882">
                <a:extLst>
                  <a:ext uri="{FF2B5EF4-FFF2-40B4-BE49-F238E27FC236}">
                    <a16:creationId xmlns:a16="http://schemas.microsoft.com/office/drawing/2014/main" id="{544D90EA-9A65-438E-A966-0B92A389F2DC}"/>
                  </a:ext>
                </a:extLst>
              </p:cNvPr>
              <p:cNvSpPr>
                <a:spLocks noEditPoints="1"/>
              </p:cNvSpPr>
              <p:nvPr/>
            </p:nvSpPr>
            <p:spPr bwMode="auto">
              <a:xfrm>
                <a:off x="2559" y="2910"/>
                <a:ext cx="112" cy="107"/>
              </a:xfrm>
              <a:custGeom>
                <a:avLst/>
                <a:gdLst>
                  <a:gd name="T0" fmla="*/ 16 w 47"/>
                  <a:gd name="T1" fmla="*/ 21 h 45"/>
                  <a:gd name="T2" fmla="*/ 14 w 47"/>
                  <a:gd name="T3" fmla="*/ 22 h 45"/>
                  <a:gd name="T4" fmla="*/ 13 w 47"/>
                  <a:gd name="T5" fmla="*/ 28 h 45"/>
                  <a:gd name="T6" fmla="*/ 13 w 47"/>
                  <a:gd name="T7" fmla="*/ 30 h 45"/>
                  <a:gd name="T8" fmla="*/ 13 w 47"/>
                  <a:gd name="T9" fmla="*/ 30 h 45"/>
                  <a:gd name="T10" fmla="*/ 13 w 47"/>
                  <a:gd name="T11" fmla="*/ 30 h 45"/>
                  <a:gd name="T12" fmla="*/ 0 w 47"/>
                  <a:gd name="T13" fmla="*/ 43 h 45"/>
                  <a:gd name="T14" fmla="*/ 0 w 47"/>
                  <a:gd name="T15" fmla="*/ 43 h 45"/>
                  <a:gd name="T16" fmla="*/ 0 w 47"/>
                  <a:gd name="T17" fmla="*/ 44 h 45"/>
                  <a:gd name="T18" fmla="*/ 0 w 47"/>
                  <a:gd name="T19" fmla="*/ 44 h 45"/>
                  <a:gd name="T20" fmla="*/ 0 w 47"/>
                  <a:gd name="T21" fmla="*/ 45 h 45"/>
                  <a:gd name="T22" fmla="*/ 1 w 47"/>
                  <a:gd name="T23" fmla="*/ 44 h 45"/>
                  <a:gd name="T24" fmla="*/ 1 w 47"/>
                  <a:gd name="T25" fmla="*/ 44 h 45"/>
                  <a:gd name="T26" fmla="*/ 14 w 47"/>
                  <a:gd name="T27" fmla="*/ 32 h 45"/>
                  <a:gd name="T28" fmla="*/ 15 w 47"/>
                  <a:gd name="T29" fmla="*/ 31 h 45"/>
                  <a:gd name="T30" fmla="*/ 15 w 47"/>
                  <a:gd name="T31" fmla="*/ 30 h 45"/>
                  <a:gd name="T32" fmla="*/ 16 w 47"/>
                  <a:gd name="T33" fmla="*/ 21 h 45"/>
                  <a:gd name="T34" fmla="*/ 41 w 47"/>
                  <a:gd name="T35" fmla="*/ 0 h 45"/>
                  <a:gd name="T36" fmla="*/ 40 w 47"/>
                  <a:gd name="T37" fmla="*/ 0 h 45"/>
                  <a:gd name="T38" fmla="*/ 25 w 47"/>
                  <a:gd name="T39" fmla="*/ 6 h 45"/>
                  <a:gd name="T40" fmla="*/ 25 w 47"/>
                  <a:gd name="T41" fmla="*/ 6 h 45"/>
                  <a:gd name="T42" fmla="*/ 25 w 47"/>
                  <a:gd name="T43" fmla="*/ 6 h 45"/>
                  <a:gd name="T44" fmla="*/ 25 w 47"/>
                  <a:gd name="T45" fmla="*/ 7 h 45"/>
                  <a:gd name="T46" fmla="*/ 40 w 47"/>
                  <a:gd name="T47" fmla="*/ 1 h 45"/>
                  <a:gd name="T48" fmla="*/ 41 w 47"/>
                  <a:gd name="T49" fmla="*/ 1 h 45"/>
                  <a:gd name="T50" fmla="*/ 47 w 47"/>
                  <a:gd name="T51" fmla="*/ 2 h 45"/>
                  <a:gd name="T52" fmla="*/ 47 w 47"/>
                  <a:gd name="T53" fmla="*/ 1 h 45"/>
                  <a:gd name="T54" fmla="*/ 41 w 47"/>
                  <a:gd name="T5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45">
                    <a:moveTo>
                      <a:pt x="16" y="21"/>
                    </a:moveTo>
                    <a:cubicBezTo>
                      <a:pt x="15" y="21"/>
                      <a:pt x="14" y="22"/>
                      <a:pt x="14" y="22"/>
                    </a:cubicBezTo>
                    <a:cubicBezTo>
                      <a:pt x="13" y="24"/>
                      <a:pt x="13" y="26"/>
                      <a:pt x="13" y="28"/>
                    </a:cubicBezTo>
                    <a:cubicBezTo>
                      <a:pt x="13" y="29"/>
                      <a:pt x="13" y="29"/>
                      <a:pt x="13" y="30"/>
                    </a:cubicBezTo>
                    <a:cubicBezTo>
                      <a:pt x="13" y="30"/>
                      <a:pt x="13" y="30"/>
                      <a:pt x="13" y="30"/>
                    </a:cubicBezTo>
                    <a:cubicBezTo>
                      <a:pt x="13" y="30"/>
                      <a:pt x="13" y="30"/>
                      <a:pt x="13" y="30"/>
                    </a:cubicBezTo>
                    <a:cubicBezTo>
                      <a:pt x="7" y="32"/>
                      <a:pt x="2" y="37"/>
                      <a:pt x="0" y="43"/>
                    </a:cubicBezTo>
                    <a:cubicBezTo>
                      <a:pt x="0" y="43"/>
                      <a:pt x="0" y="43"/>
                      <a:pt x="0" y="43"/>
                    </a:cubicBezTo>
                    <a:cubicBezTo>
                      <a:pt x="0" y="43"/>
                      <a:pt x="0" y="43"/>
                      <a:pt x="0" y="44"/>
                    </a:cubicBezTo>
                    <a:cubicBezTo>
                      <a:pt x="0" y="44"/>
                      <a:pt x="0" y="44"/>
                      <a:pt x="0" y="44"/>
                    </a:cubicBezTo>
                    <a:cubicBezTo>
                      <a:pt x="0" y="44"/>
                      <a:pt x="0" y="44"/>
                      <a:pt x="0" y="45"/>
                    </a:cubicBezTo>
                    <a:cubicBezTo>
                      <a:pt x="0" y="45"/>
                      <a:pt x="1" y="44"/>
                      <a:pt x="1" y="44"/>
                    </a:cubicBezTo>
                    <a:cubicBezTo>
                      <a:pt x="1" y="44"/>
                      <a:pt x="1" y="44"/>
                      <a:pt x="1" y="44"/>
                    </a:cubicBezTo>
                    <a:cubicBezTo>
                      <a:pt x="3" y="38"/>
                      <a:pt x="8" y="33"/>
                      <a:pt x="14" y="32"/>
                    </a:cubicBezTo>
                    <a:cubicBezTo>
                      <a:pt x="15" y="31"/>
                      <a:pt x="15" y="31"/>
                      <a:pt x="15" y="31"/>
                    </a:cubicBezTo>
                    <a:cubicBezTo>
                      <a:pt x="15" y="30"/>
                      <a:pt x="15" y="30"/>
                      <a:pt x="15" y="30"/>
                    </a:cubicBezTo>
                    <a:cubicBezTo>
                      <a:pt x="14" y="27"/>
                      <a:pt x="15" y="24"/>
                      <a:pt x="16" y="21"/>
                    </a:cubicBezTo>
                    <a:moveTo>
                      <a:pt x="41" y="0"/>
                    </a:moveTo>
                    <a:cubicBezTo>
                      <a:pt x="40" y="0"/>
                      <a:pt x="40" y="0"/>
                      <a:pt x="40" y="0"/>
                    </a:cubicBezTo>
                    <a:cubicBezTo>
                      <a:pt x="34" y="0"/>
                      <a:pt x="29" y="2"/>
                      <a:pt x="25" y="6"/>
                    </a:cubicBezTo>
                    <a:cubicBezTo>
                      <a:pt x="25" y="6"/>
                      <a:pt x="25" y="6"/>
                      <a:pt x="25" y="6"/>
                    </a:cubicBezTo>
                    <a:cubicBezTo>
                      <a:pt x="25" y="6"/>
                      <a:pt x="25" y="6"/>
                      <a:pt x="25" y="6"/>
                    </a:cubicBezTo>
                    <a:cubicBezTo>
                      <a:pt x="25" y="7"/>
                      <a:pt x="25" y="7"/>
                      <a:pt x="25" y="7"/>
                    </a:cubicBezTo>
                    <a:cubicBezTo>
                      <a:pt x="29" y="4"/>
                      <a:pt x="34" y="1"/>
                      <a:pt x="40" y="1"/>
                    </a:cubicBezTo>
                    <a:cubicBezTo>
                      <a:pt x="40" y="1"/>
                      <a:pt x="41" y="1"/>
                      <a:pt x="41" y="1"/>
                    </a:cubicBezTo>
                    <a:cubicBezTo>
                      <a:pt x="43" y="1"/>
                      <a:pt x="45" y="1"/>
                      <a:pt x="47" y="2"/>
                    </a:cubicBezTo>
                    <a:cubicBezTo>
                      <a:pt x="47" y="1"/>
                      <a:pt x="47" y="1"/>
                      <a:pt x="47" y="1"/>
                    </a:cubicBezTo>
                    <a:cubicBezTo>
                      <a:pt x="45" y="0"/>
                      <a:pt x="43" y="0"/>
                      <a:pt x="41"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 name="Freeform 883">
                <a:extLst>
                  <a:ext uri="{FF2B5EF4-FFF2-40B4-BE49-F238E27FC236}">
                    <a16:creationId xmlns:a16="http://schemas.microsoft.com/office/drawing/2014/main" id="{5CEB092C-ABBB-4A4D-9530-87371C6878AA}"/>
                  </a:ext>
                </a:extLst>
              </p:cNvPr>
              <p:cNvSpPr>
                <a:spLocks noEditPoints="1"/>
              </p:cNvSpPr>
              <p:nvPr/>
            </p:nvSpPr>
            <p:spPr bwMode="auto">
              <a:xfrm>
                <a:off x="2235" y="1734"/>
                <a:ext cx="702" cy="404"/>
              </a:xfrm>
              <a:custGeom>
                <a:avLst/>
                <a:gdLst>
                  <a:gd name="T0" fmla="*/ 271 w 295"/>
                  <a:gd name="T1" fmla="*/ 154 h 170"/>
                  <a:gd name="T2" fmla="*/ 265 w 295"/>
                  <a:gd name="T3" fmla="*/ 133 h 170"/>
                  <a:gd name="T4" fmla="*/ 258 w 295"/>
                  <a:gd name="T5" fmla="*/ 137 h 170"/>
                  <a:gd name="T6" fmla="*/ 260 w 295"/>
                  <a:gd name="T7" fmla="*/ 141 h 170"/>
                  <a:gd name="T8" fmla="*/ 261 w 295"/>
                  <a:gd name="T9" fmla="*/ 142 h 170"/>
                  <a:gd name="T10" fmla="*/ 261 w 295"/>
                  <a:gd name="T11" fmla="*/ 142 h 170"/>
                  <a:gd name="T12" fmla="*/ 262 w 295"/>
                  <a:gd name="T13" fmla="*/ 142 h 170"/>
                  <a:gd name="T14" fmla="*/ 265 w 295"/>
                  <a:gd name="T15" fmla="*/ 146 h 170"/>
                  <a:gd name="T16" fmla="*/ 266 w 295"/>
                  <a:gd name="T17" fmla="*/ 147 h 170"/>
                  <a:gd name="T18" fmla="*/ 266 w 295"/>
                  <a:gd name="T19" fmla="*/ 147 h 170"/>
                  <a:gd name="T20" fmla="*/ 268 w 295"/>
                  <a:gd name="T21" fmla="*/ 150 h 170"/>
                  <a:gd name="T22" fmla="*/ 271 w 295"/>
                  <a:gd name="T23" fmla="*/ 154 h 170"/>
                  <a:gd name="T24" fmla="*/ 271 w 295"/>
                  <a:gd name="T25" fmla="*/ 154 h 170"/>
                  <a:gd name="T26" fmla="*/ 271 w 295"/>
                  <a:gd name="T27" fmla="*/ 155 h 170"/>
                  <a:gd name="T28" fmla="*/ 277 w 295"/>
                  <a:gd name="T29" fmla="*/ 165 h 170"/>
                  <a:gd name="T30" fmla="*/ 292 w 295"/>
                  <a:gd name="T31" fmla="*/ 160 h 170"/>
                  <a:gd name="T32" fmla="*/ 292 w 295"/>
                  <a:gd name="T33" fmla="*/ 156 h 170"/>
                  <a:gd name="T34" fmla="*/ 289 w 295"/>
                  <a:gd name="T35" fmla="*/ 150 h 170"/>
                  <a:gd name="T36" fmla="*/ 285 w 295"/>
                  <a:gd name="T37" fmla="*/ 145 h 170"/>
                  <a:gd name="T38" fmla="*/ 284 w 295"/>
                  <a:gd name="T39" fmla="*/ 144 h 170"/>
                  <a:gd name="T40" fmla="*/ 284 w 295"/>
                  <a:gd name="T41" fmla="*/ 144 h 170"/>
                  <a:gd name="T42" fmla="*/ 283 w 295"/>
                  <a:gd name="T43" fmla="*/ 143 h 170"/>
                  <a:gd name="T44" fmla="*/ 279 w 295"/>
                  <a:gd name="T45" fmla="*/ 138 h 170"/>
                  <a:gd name="T46" fmla="*/ 275 w 295"/>
                  <a:gd name="T47" fmla="*/ 140 h 170"/>
                  <a:gd name="T48" fmla="*/ 265 w 295"/>
                  <a:gd name="T49" fmla="*/ 133 h 170"/>
                  <a:gd name="T50" fmla="*/ 98 w 295"/>
                  <a:gd name="T51" fmla="*/ 94 h 170"/>
                  <a:gd name="T52" fmla="*/ 97 w 295"/>
                  <a:gd name="T53" fmla="*/ 98 h 170"/>
                  <a:gd name="T54" fmla="*/ 97 w 295"/>
                  <a:gd name="T55" fmla="*/ 120 h 170"/>
                  <a:gd name="T56" fmla="*/ 122 w 295"/>
                  <a:gd name="T57" fmla="*/ 128 h 170"/>
                  <a:gd name="T58" fmla="*/ 119 w 295"/>
                  <a:gd name="T59" fmla="*/ 122 h 170"/>
                  <a:gd name="T60" fmla="*/ 118 w 295"/>
                  <a:gd name="T61" fmla="*/ 120 h 170"/>
                  <a:gd name="T62" fmla="*/ 117 w 295"/>
                  <a:gd name="T63" fmla="*/ 118 h 170"/>
                  <a:gd name="T64" fmla="*/ 99 w 295"/>
                  <a:gd name="T65" fmla="*/ 93 h 170"/>
                  <a:gd name="T66" fmla="*/ 89 w 295"/>
                  <a:gd name="T67" fmla="*/ 69 h 170"/>
                  <a:gd name="T68" fmla="*/ 86 w 295"/>
                  <a:gd name="T69" fmla="*/ 69 h 170"/>
                  <a:gd name="T70" fmla="*/ 92 w 295"/>
                  <a:gd name="T71" fmla="*/ 71 h 170"/>
                  <a:gd name="T72" fmla="*/ 93 w 295"/>
                  <a:gd name="T73" fmla="*/ 70 h 170"/>
                  <a:gd name="T74" fmla="*/ 89 w 295"/>
                  <a:gd name="T75" fmla="*/ 69 h 170"/>
                  <a:gd name="T76" fmla="*/ 68 w 295"/>
                  <a:gd name="T77" fmla="*/ 58 h 170"/>
                  <a:gd name="T78" fmla="*/ 82 w 295"/>
                  <a:gd name="T79" fmla="*/ 67 h 170"/>
                  <a:gd name="T80" fmla="*/ 67 w 295"/>
                  <a:gd name="T81" fmla="*/ 57 h 170"/>
                  <a:gd name="T82" fmla="*/ 4 w 295"/>
                  <a:gd name="T83" fmla="*/ 8 h 170"/>
                  <a:gd name="T84" fmla="*/ 10 w 295"/>
                  <a:gd name="T85" fmla="*/ 15 h 170"/>
                  <a:gd name="T86" fmla="*/ 20 w 295"/>
                  <a:gd name="T87" fmla="*/ 27 h 170"/>
                  <a:gd name="T88" fmla="*/ 60 w 295"/>
                  <a:gd name="T89" fmla="*/ 73 h 170"/>
                  <a:gd name="T90" fmla="*/ 75 w 295"/>
                  <a:gd name="T91" fmla="*/ 91 h 170"/>
                  <a:gd name="T92" fmla="*/ 78 w 295"/>
                  <a:gd name="T93" fmla="*/ 95 h 170"/>
                  <a:gd name="T94" fmla="*/ 78 w 295"/>
                  <a:gd name="T95" fmla="*/ 95 h 170"/>
                  <a:gd name="T96" fmla="*/ 78 w 295"/>
                  <a:gd name="T97" fmla="*/ 94 h 170"/>
                  <a:gd name="T98" fmla="*/ 80 w 295"/>
                  <a:gd name="T99" fmla="*/ 89 h 170"/>
                  <a:gd name="T100" fmla="*/ 86 w 295"/>
                  <a:gd name="T101" fmla="*/ 78 h 170"/>
                  <a:gd name="T102" fmla="*/ 66 w 295"/>
                  <a:gd name="T103" fmla="*/ 57 h 170"/>
                  <a:gd name="T104" fmla="*/ 59 w 295"/>
                  <a:gd name="T105" fmla="*/ 56 h 170"/>
                  <a:gd name="T106" fmla="*/ 40 w 295"/>
                  <a:gd name="T107" fmla="*/ 33 h 170"/>
                  <a:gd name="T108" fmla="*/ 29 w 295"/>
                  <a:gd name="T109" fmla="*/ 22 h 170"/>
                  <a:gd name="T110" fmla="*/ 19 w 295"/>
                  <a:gd name="T111" fmla="*/ 14 h 170"/>
                  <a:gd name="T112" fmla="*/ 8 w 295"/>
                  <a:gd name="T113" fmla="*/ 13 h 170"/>
                  <a:gd name="T114" fmla="*/ 0 w 295"/>
                  <a:gd name="T115"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5" h="170">
                    <a:moveTo>
                      <a:pt x="271" y="154"/>
                    </a:moveTo>
                    <a:cubicBezTo>
                      <a:pt x="271" y="154"/>
                      <a:pt x="271" y="154"/>
                      <a:pt x="271" y="154"/>
                    </a:cubicBezTo>
                    <a:cubicBezTo>
                      <a:pt x="271" y="154"/>
                      <a:pt x="271" y="154"/>
                      <a:pt x="271" y="154"/>
                    </a:cubicBezTo>
                    <a:moveTo>
                      <a:pt x="265" y="133"/>
                    </a:moveTo>
                    <a:cubicBezTo>
                      <a:pt x="262" y="133"/>
                      <a:pt x="259" y="135"/>
                      <a:pt x="257" y="136"/>
                    </a:cubicBezTo>
                    <a:cubicBezTo>
                      <a:pt x="257" y="137"/>
                      <a:pt x="258" y="137"/>
                      <a:pt x="258" y="137"/>
                    </a:cubicBezTo>
                    <a:cubicBezTo>
                      <a:pt x="259" y="139"/>
                      <a:pt x="259" y="139"/>
                      <a:pt x="259" y="139"/>
                    </a:cubicBezTo>
                    <a:cubicBezTo>
                      <a:pt x="260" y="140"/>
                      <a:pt x="260" y="140"/>
                      <a:pt x="260" y="141"/>
                    </a:cubicBezTo>
                    <a:cubicBezTo>
                      <a:pt x="261" y="142"/>
                      <a:pt x="261" y="142"/>
                      <a:pt x="261" y="142"/>
                    </a:cubicBezTo>
                    <a:cubicBezTo>
                      <a:pt x="261" y="142"/>
                      <a:pt x="261" y="142"/>
                      <a:pt x="261" y="142"/>
                    </a:cubicBezTo>
                    <a:cubicBezTo>
                      <a:pt x="261" y="142"/>
                      <a:pt x="261" y="142"/>
                      <a:pt x="261" y="142"/>
                    </a:cubicBezTo>
                    <a:cubicBezTo>
                      <a:pt x="261" y="142"/>
                      <a:pt x="261" y="142"/>
                      <a:pt x="261" y="142"/>
                    </a:cubicBezTo>
                    <a:cubicBezTo>
                      <a:pt x="261" y="142"/>
                      <a:pt x="261" y="142"/>
                      <a:pt x="261" y="142"/>
                    </a:cubicBezTo>
                    <a:cubicBezTo>
                      <a:pt x="262" y="142"/>
                      <a:pt x="262" y="142"/>
                      <a:pt x="262" y="142"/>
                    </a:cubicBezTo>
                    <a:cubicBezTo>
                      <a:pt x="263" y="143"/>
                      <a:pt x="263" y="143"/>
                      <a:pt x="263" y="143"/>
                    </a:cubicBezTo>
                    <a:cubicBezTo>
                      <a:pt x="263" y="144"/>
                      <a:pt x="264" y="145"/>
                      <a:pt x="265" y="146"/>
                    </a:cubicBezTo>
                    <a:cubicBezTo>
                      <a:pt x="265" y="147"/>
                      <a:pt x="265" y="147"/>
                      <a:pt x="265" y="147"/>
                    </a:cubicBezTo>
                    <a:cubicBezTo>
                      <a:pt x="266" y="147"/>
                      <a:pt x="266" y="147"/>
                      <a:pt x="266" y="147"/>
                    </a:cubicBezTo>
                    <a:cubicBezTo>
                      <a:pt x="266" y="147"/>
                      <a:pt x="266" y="147"/>
                      <a:pt x="266" y="147"/>
                    </a:cubicBezTo>
                    <a:cubicBezTo>
                      <a:pt x="266" y="147"/>
                      <a:pt x="266" y="147"/>
                      <a:pt x="266" y="147"/>
                    </a:cubicBezTo>
                    <a:cubicBezTo>
                      <a:pt x="266" y="148"/>
                      <a:pt x="266" y="148"/>
                      <a:pt x="266" y="148"/>
                    </a:cubicBezTo>
                    <a:cubicBezTo>
                      <a:pt x="268" y="150"/>
                      <a:pt x="268" y="150"/>
                      <a:pt x="268" y="150"/>
                    </a:cubicBezTo>
                    <a:cubicBezTo>
                      <a:pt x="270" y="152"/>
                      <a:pt x="270" y="152"/>
                      <a:pt x="270" y="152"/>
                    </a:cubicBezTo>
                    <a:cubicBezTo>
                      <a:pt x="271" y="154"/>
                      <a:pt x="271" y="154"/>
                      <a:pt x="271" y="154"/>
                    </a:cubicBezTo>
                    <a:cubicBezTo>
                      <a:pt x="271" y="154"/>
                      <a:pt x="271" y="154"/>
                      <a:pt x="271" y="154"/>
                    </a:cubicBezTo>
                    <a:cubicBezTo>
                      <a:pt x="271" y="154"/>
                      <a:pt x="271" y="154"/>
                      <a:pt x="271" y="154"/>
                    </a:cubicBezTo>
                    <a:cubicBezTo>
                      <a:pt x="271" y="154"/>
                      <a:pt x="271" y="154"/>
                      <a:pt x="271" y="154"/>
                    </a:cubicBezTo>
                    <a:cubicBezTo>
                      <a:pt x="271" y="155"/>
                      <a:pt x="271" y="155"/>
                      <a:pt x="271" y="155"/>
                    </a:cubicBezTo>
                    <a:cubicBezTo>
                      <a:pt x="274" y="159"/>
                      <a:pt x="274" y="159"/>
                      <a:pt x="274" y="159"/>
                    </a:cubicBezTo>
                    <a:cubicBezTo>
                      <a:pt x="277" y="165"/>
                      <a:pt x="277" y="165"/>
                      <a:pt x="277" y="165"/>
                    </a:cubicBezTo>
                    <a:cubicBezTo>
                      <a:pt x="278" y="166"/>
                      <a:pt x="279" y="168"/>
                      <a:pt x="279" y="170"/>
                    </a:cubicBezTo>
                    <a:cubicBezTo>
                      <a:pt x="285" y="169"/>
                      <a:pt x="290" y="165"/>
                      <a:pt x="292" y="160"/>
                    </a:cubicBezTo>
                    <a:cubicBezTo>
                      <a:pt x="293" y="160"/>
                      <a:pt x="294" y="160"/>
                      <a:pt x="295" y="160"/>
                    </a:cubicBezTo>
                    <a:cubicBezTo>
                      <a:pt x="294" y="159"/>
                      <a:pt x="294" y="158"/>
                      <a:pt x="292" y="156"/>
                    </a:cubicBezTo>
                    <a:cubicBezTo>
                      <a:pt x="289" y="151"/>
                      <a:pt x="289" y="151"/>
                      <a:pt x="289" y="151"/>
                    </a:cubicBezTo>
                    <a:cubicBezTo>
                      <a:pt x="289" y="150"/>
                      <a:pt x="289" y="150"/>
                      <a:pt x="289" y="150"/>
                    </a:cubicBezTo>
                    <a:cubicBezTo>
                      <a:pt x="289" y="150"/>
                      <a:pt x="289" y="150"/>
                      <a:pt x="289" y="150"/>
                    </a:cubicBezTo>
                    <a:cubicBezTo>
                      <a:pt x="285" y="145"/>
                      <a:pt x="285" y="145"/>
                      <a:pt x="285" y="145"/>
                    </a:cubicBezTo>
                    <a:cubicBezTo>
                      <a:pt x="284" y="145"/>
                      <a:pt x="284" y="145"/>
                      <a:pt x="284" y="145"/>
                    </a:cubicBezTo>
                    <a:cubicBezTo>
                      <a:pt x="284" y="144"/>
                      <a:pt x="284" y="144"/>
                      <a:pt x="284" y="144"/>
                    </a:cubicBezTo>
                    <a:cubicBezTo>
                      <a:pt x="284" y="144"/>
                      <a:pt x="284" y="144"/>
                      <a:pt x="284" y="144"/>
                    </a:cubicBezTo>
                    <a:cubicBezTo>
                      <a:pt x="284" y="144"/>
                      <a:pt x="284" y="144"/>
                      <a:pt x="284" y="144"/>
                    </a:cubicBezTo>
                    <a:cubicBezTo>
                      <a:pt x="284" y="144"/>
                      <a:pt x="284" y="144"/>
                      <a:pt x="284" y="144"/>
                    </a:cubicBezTo>
                    <a:cubicBezTo>
                      <a:pt x="283" y="143"/>
                      <a:pt x="283" y="143"/>
                      <a:pt x="283" y="143"/>
                    </a:cubicBezTo>
                    <a:cubicBezTo>
                      <a:pt x="281" y="141"/>
                      <a:pt x="281" y="141"/>
                      <a:pt x="281" y="141"/>
                    </a:cubicBezTo>
                    <a:cubicBezTo>
                      <a:pt x="279" y="138"/>
                      <a:pt x="279" y="138"/>
                      <a:pt x="279" y="138"/>
                    </a:cubicBezTo>
                    <a:cubicBezTo>
                      <a:pt x="279" y="138"/>
                      <a:pt x="279" y="138"/>
                      <a:pt x="279" y="138"/>
                    </a:cubicBezTo>
                    <a:cubicBezTo>
                      <a:pt x="277" y="138"/>
                      <a:pt x="276" y="139"/>
                      <a:pt x="275" y="140"/>
                    </a:cubicBezTo>
                    <a:cubicBezTo>
                      <a:pt x="274" y="139"/>
                      <a:pt x="274" y="138"/>
                      <a:pt x="273" y="137"/>
                    </a:cubicBezTo>
                    <a:cubicBezTo>
                      <a:pt x="271" y="134"/>
                      <a:pt x="268" y="133"/>
                      <a:pt x="265" y="133"/>
                    </a:cubicBezTo>
                    <a:moveTo>
                      <a:pt x="98" y="93"/>
                    </a:moveTo>
                    <a:cubicBezTo>
                      <a:pt x="98" y="93"/>
                      <a:pt x="98" y="93"/>
                      <a:pt x="98" y="94"/>
                    </a:cubicBezTo>
                    <a:cubicBezTo>
                      <a:pt x="97" y="96"/>
                      <a:pt x="97" y="96"/>
                      <a:pt x="97" y="96"/>
                    </a:cubicBezTo>
                    <a:cubicBezTo>
                      <a:pt x="97" y="98"/>
                      <a:pt x="97" y="98"/>
                      <a:pt x="97" y="98"/>
                    </a:cubicBezTo>
                    <a:cubicBezTo>
                      <a:pt x="95" y="104"/>
                      <a:pt x="95" y="110"/>
                      <a:pt x="96" y="116"/>
                    </a:cubicBezTo>
                    <a:cubicBezTo>
                      <a:pt x="97" y="120"/>
                      <a:pt x="97" y="120"/>
                      <a:pt x="97" y="120"/>
                    </a:cubicBezTo>
                    <a:cubicBezTo>
                      <a:pt x="104" y="125"/>
                      <a:pt x="112" y="128"/>
                      <a:pt x="121" y="128"/>
                    </a:cubicBezTo>
                    <a:cubicBezTo>
                      <a:pt x="122" y="128"/>
                      <a:pt x="122" y="128"/>
                      <a:pt x="122" y="128"/>
                    </a:cubicBezTo>
                    <a:cubicBezTo>
                      <a:pt x="121" y="125"/>
                      <a:pt x="121" y="125"/>
                      <a:pt x="121" y="125"/>
                    </a:cubicBezTo>
                    <a:cubicBezTo>
                      <a:pt x="119" y="122"/>
                      <a:pt x="119" y="122"/>
                      <a:pt x="119" y="122"/>
                    </a:cubicBezTo>
                    <a:cubicBezTo>
                      <a:pt x="118" y="121"/>
                      <a:pt x="118" y="121"/>
                      <a:pt x="118" y="121"/>
                    </a:cubicBezTo>
                    <a:cubicBezTo>
                      <a:pt x="118" y="120"/>
                      <a:pt x="118" y="120"/>
                      <a:pt x="118" y="120"/>
                    </a:cubicBezTo>
                    <a:cubicBezTo>
                      <a:pt x="118" y="120"/>
                      <a:pt x="118" y="120"/>
                      <a:pt x="118" y="120"/>
                    </a:cubicBezTo>
                    <a:cubicBezTo>
                      <a:pt x="117" y="118"/>
                      <a:pt x="117" y="118"/>
                      <a:pt x="117" y="118"/>
                    </a:cubicBezTo>
                    <a:cubicBezTo>
                      <a:pt x="108" y="105"/>
                      <a:pt x="108" y="105"/>
                      <a:pt x="108" y="105"/>
                    </a:cubicBezTo>
                    <a:cubicBezTo>
                      <a:pt x="99" y="93"/>
                      <a:pt x="99" y="93"/>
                      <a:pt x="99" y="93"/>
                    </a:cubicBezTo>
                    <a:cubicBezTo>
                      <a:pt x="99" y="93"/>
                      <a:pt x="98" y="93"/>
                      <a:pt x="98" y="93"/>
                    </a:cubicBezTo>
                    <a:moveTo>
                      <a:pt x="89" y="69"/>
                    </a:moveTo>
                    <a:cubicBezTo>
                      <a:pt x="88" y="69"/>
                      <a:pt x="88" y="69"/>
                      <a:pt x="87" y="69"/>
                    </a:cubicBezTo>
                    <a:cubicBezTo>
                      <a:pt x="86" y="69"/>
                      <a:pt x="86" y="69"/>
                      <a:pt x="86" y="69"/>
                    </a:cubicBezTo>
                    <a:cubicBezTo>
                      <a:pt x="88" y="70"/>
                      <a:pt x="89" y="70"/>
                      <a:pt x="91" y="71"/>
                    </a:cubicBezTo>
                    <a:cubicBezTo>
                      <a:pt x="92" y="71"/>
                      <a:pt x="92" y="71"/>
                      <a:pt x="92" y="71"/>
                    </a:cubicBezTo>
                    <a:cubicBezTo>
                      <a:pt x="92" y="71"/>
                      <a:pt x="92" y="71"/>
                      <a:pt x="92" y="71"/>
                    </a:cubicBezTo>
                    <a:cubicBezTo>
                      <a:pt x="93" y="70"/>
                      <a:pt x="93" y="70"/>
                      <a:pt x="93" y="70"/>
                    </a:cubicBezTo>
                    <a:cubicBezTo>
                      <a:pt x="94" y="70"/>
                      <a:pt x="94" y="70"/>
                      <a:pt x="94" y="69"/>
                    </a:cubicBezTo>
                    <a:cubicBezTo>
                      <a:pt x="93" y="69"/>
                      <a:pt x="91" y="69"/>
                      <a:pt x="89" y="69"/>
                    </a:cubicBezTo>
                    <a:moveTo>
                      <a:pt x="67" y="57"/>
                    </a:moveTo>
                    <a:cubicBezTo>
                      <a:pt x="68" y="58"/>
                      <a:pt x="68" y="58"/>
                      <a:pt x="68" y="58"/>
                    </a:cubicBezTo>
                    <a:cubicBezTo>
                      <a:pt x="72" y="61"/>
                      <a:pt x="72" y="61"/>
                      <a:pt x="72" y="61"/>
                    </a:cubicBezTo>
                    <a:cubicBezTo>
                      <a:pt x="75" y="63"/>
                      <a:pt x="79" y="65"/>
                      <a:pt x="82" y="67"/>
                    </a:cubicBezTo>
                    <a:cubicBezTo>
                      <a:pt x="82" y="66"/>
                      <a:pt x="81" y="66"/>
                      <a:pt x="81" y="65"/>
                    </a:cubicBezTo>
                    <a:cubicBezTo>
                      <a:pt x="76" y="60"/>
                      <a:pt x="72" y="58"/>
                      <a:pt x="67" y="57"/>
                    </a:cubicBezTo>
                    <a:moveTo>
                      <a:pt x="0" y="0"/>
                    </a:moveTo>
                    <a:cubicBezTo>
                      <a:pt x="1" y="3"/>
                      <a:pt x="3" y="5"/>
                      <a:pt x="4" y="8"/>
                    </a:cubicBezTo>
                    <a:cubicBezTo>
                      <a:pt x="5" y="10"/>
                      <a:pt x="7" y="11"/>
                      <a:pt x="8" y="13"/>
                    </a:cubicBezTo>
                    <a:cubicBezTo>
                      <a:pt x="9" y="14"/>
                      <a:pt x="9" y="14"/>
                      <a:pt x="10" y="15"/>
                    </a:cubicBezTo>
                    <a:cubicBezTo>
                      <a:pt x="12" y="18"/>
                      <a:pt x="12" y="18"/>
                      <a:pt x="12" y="18"/>
                    </a:cubicBezTo>
                    <a:cubicBezTo>
                      <a:pt x="20" y="27"/>
                      <a:pt x="20" y="27"/>
                      <a:pt x="20" y="27"/>
                    </a:cubicBezTo>
                    <a:cubicBezTo>
                      <a:pt x="30" y="39"/>
                      <a:pt x="42" y="51"/>
                      <a:pt x="52" y="63"/>
                    </a:cubicBezTo>
                    <a:cubicBezTo>
                      <a:pt x="55" y="66"/>
                      <a:pt x="57" y="70"/>
                      <a:pt x="60" y="73"/>
                    </a:cubicBezTo>
                    <a:cubicBezTo>
                      <a:pt x="62" y="76"/>
                      <a:pt x="65" y="79"/>
                      <a:pt x="67" y="82"/>
                    </a:cubicBezTo>
                    <a:cubicBezTo>
                      <a:pt x="70" y="85"/>
                      <a:pt x="72" y="88"/>
                      <a:pt x="75" y="91"/>
                    </a:cubicBezTo>
                    <a:cubicBezTo>
                      <a:pt x="78" y="95"/>
                      <a:pt x="78" y="95"/>
                      <a:pt x="78" y="95"/>
                    </a:cubicBezTo>
                    <a:cubicBezTo>
                      <a:pt x="78" y="95"/>
                      <a:pt x="78" y="95"/>
                      <a:pt x="78" y="95"/>
                    </a:cubicBezTo>
                    <a:cubicBezTo>
                      <a:pt x="78" y="95"/>
                      <a:pt x="78" y="95"/>
                      <a:pt x="78" y="95"/>
                    </a:cubicBezTo>
                    <a:cubicBezTo>
                      <a:pt x="78" y="95"/>
                      <a:pt x="78" y="95"/>
                      <a:pt x="78" y="95"/>
                    </a:cubicBezTo>
                    <a:cubicBezTo>
                      <a:pt x="78" y="94"/>
                      <a:pt x="78" y="94"/>
                      <a:pt x="78" y="94"/>
                    </a:cubicBezTo>
                    <a:cubicBezTo>
                      <a:pt x="78" y="94"/>
                      <a:pt x="78" y="94"/>
                      <a:pt x="78" y="94"/>
                    </a:cubicBezTo>
                    <a:cubicBezTo>
                      <a:pt x="79" y="91"/>
                      <a:pt x="79" y="91"/>
                      <a:pt x="79" y="91"/>
                    </a:cubicBezTo>
                    <a:cubicBezTo>
                      <a:pt x="79" y="90"/>
                      <a:pt x="79" y="90"/>
                      <a:pt x="80" y="89"/>
                    </a:cubicBezTo>
                    <a:cubicBezTo>
                      <a:pt x="81" y="87"/>
                      <a:pt x="81" y="85"/>
                      <a:pt x="82" y="83"/>
                    </a:cubicBezTo>
                    <a:cubicBezTo>
                      <a:pt x="83" y="81"/>
                      <a:pt x="84" y="80"/>
                      <a:pt x="86" y="78"/>
                    </a:cubicBezTo>
                    <a:cubicBezTo>
                      <a:pt x="86" y="78"/>
                      <a:pt x="86" y="78"/>
                      <a:pt x="86" y="78"/>
                    </a:cubicBezTo>
                    <a:cubicBezTo>
                      <a:pt x="80" y="71"/>
                      <a:pt x="73" y="64"/>
                      <a:pt x="66" y="57"/>
                    </a:cubicBezTo>
                    <a:cubicBezTo>
                      <a:pt x="65" y="56"/>
                      <a:pt x="63" y="56"/>
                      <a:pt x="61" y="56"/>
                    </a:cubicBezTo>
                    <a:cubicBezTo>
                      <a:pt x="61" y="56"/>
                      <a:pt x="60" y="56"/>
                      <a:pt x="59" y="56"/>
                    </a:cubicBezTo>
                    <a:cubicBezTo>
                      <a:pt x="60" y="49"/>
                      <a:pt x="58" y="42"/>
                      <a:pt x="52" y="37"/>
                    </a:cubicBezTo>
                    <a:cubicBezTo>
                      <a:pt x="49" y="35"/>
                      <a:pt x="44" y="33"/>
                      <a:pt x="40" y="33"/>
                    </a:cubicBezTo>
                    <a:cubicBezTo>
                      <a:pt x="39" y="33"/>
                      <a:pt x="37" y="33"/>
                      <a:pt x="36" y="34"/>
                    </a:cubicBezTo>
                    <a:cubicBezTo>
                      <a:pt x="35" y="30"/>
                      <a:pt x="32" y="26"/>
                      <a:pt x="29" y="22"/>
                    </a:cubicBezTo>
                    <a:cubicBezTo>
                      <a:pt x="26" y="19"/>
                      <a:pt x="22" y="16"/>
                      <a:pt x="19" y="15"/>
                    </a:cubicBezTo>
                    <a:cubicBezTo>
                      <a:pt x="19" y="14"/>
                      <a:pt x="19" y="14"/>
                      <a:pt x="19" y="14"/>
                    </a:cubicBezTo>
                    <a:cubicBezTo>
                      <a:pt x="16" y="13"/>
                      <a:pt x="14" y="12"/>
                      <a:pt x="12" y="12"/>
                    </a:cubicBezTo>
                    <a:cubicBezTo>
                      <a:pt x="10" y="12"/>
                      <a:pt x="9" y="12"/>
                      <a:pt x="8" y="13"/>
                    </a:cubicBezTo>
                    <a:cubicBezTo>
                      <a:pt x="6" y="9"/>
                      <a:pt x="4" y="4"/>
                      <a:pt x="0" y="1"/>
                    </a:cubicBezTo>
                    <a:cubicBezTo>
                      <a:pt x="0" y="1"/>
                      <a:pt x="0" y="0"/>
                      <a:pt x="0"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 name="Freeform 884">
                <a:extLst>
                  <a:ext uri="{FF2B5EF4-FFF2-40B4-BE49-F238E27FC236}">
                    <a16:creationId xmlns:a16="http://schemas.microsoft.com/office/drawing/2014/main" id="{1AF2DE9D-5B8E-467B-AFED-F3556E8054EA}"/>
                  </a:ext>
                </a:extLst>
              </p:cNvPr>
              <p:cNvSpPr>
                <a:spLocks noEditPoints="1"/>
              </p:cNvSpPr>
              <p:nvPr/>
            </p:nvSpPr>
            <p:spPr bwMode="auto">
              <a:xfrm>
                <a:off x="2209" y="1620"/>
                <a:ext cx="747" cy="556"/>
              </a:xfrm>
              <a:custGeom>
                <a:avLst/>
                <a:gdLst>
                  <a:gd name="T0" fmla="*/ 299 w 314"/>
                  <a:gd name="T1" fmla="*/ 225 h 234"/>
                  <a:gd name="T2" fmla="*/ 297 w 314"/>
                  <a:gd name="T3" fmla="*/ 226 h 234"/>
                  <a:gd name="T4" fmla="*/ 295 w 314"/>
                  <a:gd name="T5" fmla="*/ 232 h 234"/>
                  <a:gd name="T6" fmla="*/ 296 w 314"/>
                  <a:gd name="T7" fmla="*/ 234 h 234"/>
                  <a:gd name="T8" fmla="*/ 299 w 314"/>
                  <a:gd name="T9" fmla="*/ 226 h 234"/>
                  <a:gd name="T10" fmla="*/ 299 w 314"/>
                  <a:gd name="T11" fmla="*/ 226 h 234"/>
                  <a:gd name="T12" fmla="*/ 314 w 314"/>
                  <a:gd name="T13" fmla="*/ 230 h 234"/>
                  <a:gd name="T14" fmla="*/ 314 w 314"/>
                  <a:gd name="T15" fmla="*/ 229 h 234"/>
                  <a:gd name="T16" fmla="*/ 300 w 314"/>
                  <a:gd name="T17" fmla="*/ 225 h 234"/>
                  <a:gd name="T18" fmla="*/ 299 w 314"/>
                  <a:gd name="T19" fmla="*/ 225 h 234"/>
                  <a:gd name="T20" fmla="*/ 143 w 314"/>
                  <a:gd name="T21" fmla="*/ 198 h 234"/>
                  <a:gd name="T22" fmla="*/ 130 w 314"/>
                  <a:gd name="T23" fmla="*/ 208 h 234"/>
                  <a:gd name="T24" fmla="*/ 131 w 314"/>
                  <a:gd name="T25" fmla="*/ 209 h 234"/>
                  <a:gd name="T26" fmla="*/ 142 w 314"/>
                  <a:gd name="T27" fmla="*/ 201 h 234"/>
                  <a:gd name="T28" fmla="*/ 150 w 314"/>
                  <a:gd name="T29" fmla="*/ 213 h 234"/>
                  <a:gd name="T30" fmla="*/ 150 w 314"/>
                  <a:gd name="T31" fmla="*/ 212 h 234"/>
                  <a:gd name="T32" fmla="*/ 150 w 314"/>
                  <a:gd name="T33" fmla="*/ 211 h 234"/>
                  <a:gd name="T34" fmla="*/ 149 w 314"/>
                  <a:gd name="T35" fmla="*/ 211 h 234"/>
                  <a:gd name="T36" fmla="*/ 143 w 314"/>
                  <a:gd name="T37" fmla="*/ 198 h 234"/>
                  <a:gd name="T38" fmla="*/ 286 w 314"/>
                  <a:gd name="T39" fmla="*/ 131 h 234"/>
                  <a:gd name="T40" fmla="*/ 286 w 314"/>
                  <a:gd name="T41" fmla="*/ 131 h 234"/>
                  <a:gd name="T42" fmla="*/ 286 w 314"/>
                  <a:gd name="T43" fmla="*/ 132 h 234"/>
                  <a:gd name="T44" fmla="*/ 286 w 314"/>
                  <a:gd name="T45" fmla="*/ 133 h 234"/>
                  <a:gd name="T46" fmla="*/ 286 w 314"/>
                  <a:gd name="T47" fmla="*/ 132 h 234"/>
                  <a:gd name="T48" fmla="*/ 286 w 314"/>
                  <a:gd name="T49" fmla="*/ 131 h 234"/>
                  <a:gd name="T50" fmla="*/ 1 w 314"/>
                  <a:gd name="T51" fmla="*/ 4 h 234"/>
                  <a:gd name="T52" fmla="*/ 1 w 314"/>
                  <a:gd name="T53" fmla="*/ 4 h 234"/>
                  <a:gd name="T54" fmla="*/ 0 w 314"/>
                  <a:gd name="T55" fmla="*/ 5 h 234"/>
                  <a:gd name="T56" fmla="*/ 1 w 314"/>
                  <a:gd name="T57" fmla="*/ 4 h 234"/>
                  <a:gd name="T58" fmla="*/ 4 w 314"/>
                  <a:gd name="T59" fmla="*/ 0 h 234"/>
                  <a:gd name="T60" fmla="*/ 4 w 314"/>
                  <a:gd name="T61" fmla="*/ 0 h 234"/>
                  <a:gd name="T62" fmla="*/ 3 w 314"/>
                  <a:gd name="T63" fmla="*/ 1 h 234"/>
                  <a:gd name="T64" fmla="*/ 4 w 314"/>
                  <a:gd name="T65" fmla="*/ 1 h 234"/>
                  <a:gd name="T66" fmla="*/ 4 w 314"/>
                  <a:gd name="T67"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4" h="234">
                    <a:moveTo>
                      <a:pt x="299" y="225"/>
                    </a:moveTo>
                    <a:cubicBezTo>
                      <a:pt x="299" y="225"/>
                      <a:pt x="298" y="225"/>
                      <a:pt x="297" y="226"/>
                    </a:cubicBezTo>
                    <a:cubicBezTo>
                      <a:pt x="297" y="228"/>
                      <a:pt x="296" y="230"/>
                      <a:pt x="295" y="232"/>
                    </a:cubicBezTo>
                    <a:cubicBezTo>
                      <a:pt x="295" y="233"/>
                      <a:pt x="295" y="233"/>
                      <a:pt x="296" y="234"/>
                    </a:cubicBezTo>
                    <a:cubicBezTo>
                      <a:pt x="297" y="231"/>
                      <a:pt x="298" y="229"/>
                      <a:pt x="299" y="226"/>
                    </a:cubicBezTo>
                    <a:cubicBezTo>
                      <a:pt x="299" y="226"/>
                      <a:pt x="299" y="226"/>
                      <a:pt x="299" y="226"/>
                    </a:cubicBezTo>
                    <a:cubicBezTo>
                      <a:pt x="303" y="228"/>
                      <a:pt x="309" y="230"/>
                      <a:pt x="314" y="230"/>
                    </a:cubicBezTo>
                    <a:cubicBezTo>
                      <a:pt x="314" y="229"/>
                      <a:pt x="314" y="229"/>
                      <a:pt x="314" y="229"/>
                    </a:cubicBezTo>
                    <a:cubicBezTo>
                      <a:pt x="308" y="228"/>
                      <a:pt x="303" y="227"/>
                      <a:pt x="300" y="225"/>
                    </a:cubicBezTo>
                    <a:cubicBezTo>
                      <a:pt x="299" y="225"/>
                      <a:pt x="299" y="225"/>
                      <a:pt x="299" y="225"/>
                    </a:cubicBezTo>
                    <a:moveTo>
                      <a:pt x="143" y="198"/>
                    </a:moveTo>
                    <a:cubicBezTo>
                      <a:pt x="140" y="203"/>
                      <a:pt x="135" y="206"/>
                      <a:pt x="130" y="208"/>
                    </a:cubicBezTo>
                    <a:cubicBezTo>
                      <a:pt x="130" y="208"/>
                      <a:pt x="131" y="209"/>
                      <a:pt x="131" y="209"/>
                    </a:cubicBezTo>
                    <a:cubicBezTo>
                      <a:pt x="135" y="207"/>
                      <a:pt x="139" y="205"/>
                      <a:pt x="142" y="201"/>
                    </a:cubicBezTo>
                    <a:cubicBezTo>
                      <a:pt x="144" y="206"/>
                      <a:pt x="146" y="210"/>
                      <a:pt x="150" y="213"/>
                    </a:cubicBezTo>
                    <a:cubicBezTo>
                      <a:pt x="150" y="213"/>
                      <a:pt x="150" y="212"/>
                      <a:pt x="150" y="212"/>
                    </a:cubicBezTo>
                    <a:cubicBezTo>
                      <a:pt x="150" y="211"/>
                      <a:pt x="150" y="211"/>
                      <a:pt x="150" y="211"/>
                    </a:cubicBezTo>
                    <a:cubicBezTo>
                      <a:pt x="150" y="211"/>
                      <a:pt x="149" y="211"/>
                      <a:pt x="149" y="211"/>
                    </a:cubicBezTo>
                    <a:cubicBezTo>
                      <a:pt x="145" y="207"/>
                      <a:pt x="143" y="203"/>
                      <a:pt x="143" y="198"/>
                    </a:cubicBezTo>
                    <a:moveTo>
                      <a:pt x="286" y="131"/>
                    </a:moveTo>
                    <a:cubicBezTo>
                      <a:pt x="286" y="131"/>
                      <a:pt x="286" y="131"/>
                      <a:pt x="286" y="131"/>
                    </a:cubicBezTo>
                    <a:cubicBezTo>
                      <a:pt x="286" y="131"/>
                      <a:pt x="286" y="132"/>
                      <a:pt x="286" y="132"/>
                    </a:cubicBezTo>
                    <a:cubicBezTo>
                      <a:pt x="286" y="133"/>
                      <a:pt x="286" y="133"/>
                      <a:pt x="286" y="133"/>
                    </a:cubicBezTo>
                    <a:cubicBezTo>
                      <a:pt x="286" y="133"/>
                      <a:pt x="286" y="132"/>
                      <a:pt x="286" y="132"/>
                    </a:cubicBezTo>
                    <a:cubicBezTo>
                      <a:pt x="286" y="131"/>
                      <a:pt x="286" y="131"/>
                      <a:pt x="286" y="131"/>
                    </a:cubicBezTo>
                    <a:moveTo>
                      <a:pt x="1" y="4"/>
                    </a:moveTo>
                    <a:cubicBezTo>
                      <a:pt x="1" y="4"/>
                      <a:pt x="1" y="4"/>
                      <a:pt x="1" y="4"/>
                    </a:cubicBezTo>
                    <a:cubicBezTo>
                      <a:pt x="1" y="4"/>
                      <a:pt x="1" y="5"/>
                      <a:pt x="0" y="5"/>
                    </a:cubicBezTo>
                    <a:cubicBezTo>
                      <a:pt x="1" y="5"/>
                      <a:pt x="1" y="4"/>
                      <a:pt x="1" y="4"/>
                    </a:cubicBezTo>
                    <a:moveTo>
                      <a:pt x="4" y="0"/>
                    </a:moveTo>
                    <a:cubicBezTo>
                      <a:pt x="4" y="0"/>
                      <a:pt x="4" y="0"/>
                      <a:pt x="4" y="0"/>
                    </a:cubicBezTo>
                    <a:cubicBezTo>
                      <a:pt x="3" y="1"/>
                      <a:pt x="3" y="1"/>
                      <a:pt x="3" y="1"/>
                    </a:cubicBezTo>
                    <a:cubicBezTo>
                      <a:pt x="4" y="1"/>
                      <a:pt x="4" y="1"/>
                      <a:pt x="4" y="1"/>
                    </a:cubicBezTo>
                    <a:cubicBezTo>
                      <a:pt x="4" y="0"/>
                      <a:pt x="4" y="0"/>
                      <a:pt x="4"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 name="Freeform 885">
                <a:extLst>
                  <a:ext uri="{FF2B5EF4-FFF2-40B4-BE49-F238E27FC236}">
                    <a16:creationId xmlns:a16="http://schemas.microsoft.com/office/drawing/2014/main" id="{7FA51E32-B027-46C6-ACEE-23026F291F23}"/>
                  </a:ext>
                </a:extLst>
              </p:cNvPr>
              <p:cNvSpPr>
                <a:spLocks noEditPoints="1"/>
              </p:cNvSpPr>
              <p:nvPr/>
            </p:nvSpPr>
            <p:spPr bwMode="auto">
              <a:xfrm>
                <a:off x="2207" y="1622"/>
                <a:ext cx="12" cy="19"/>
              </a:xfrm>
              <a:custGeom>
                <a:avLst/>
                <a:gdLst>
                  <a:gd name="T0" fmla="*/ 4 w 5"/>
                  <a:gd name="T1" fmla="*/ 3 h 8"/>
                  <a:gd name="T2" fmla="*/ 2 w 5"/>
                  <a:gd name="T3" fmla="*/ 3 h 8"/>
                  <a:gd name="T4" fmla="*/ 1 w 5"/>
                  <a:gd name="T5" fmla="*/ 4 h 8"/>
                  <a:gd name="T6" fmla="*/ 0 w 5"/>
                  <a:gd name="T7" fmla="*/ 6 h 8"/>
                  <a:gd name="T8" fmla="*/ 0 w 5"/>
                  <a:gd name="T9" fmla="*/ 8 h 8"/>
                  <a:gd name="T10" fmla="*/ 4 w 5"/>
                  <a:gd name="T11" fmla="*/ 3 h 8"/>
                  <a:gd name="T12" fmla="*/ 5 w 5"/>
                  <a:gd name="T13" fmla="*/ 0 h 8"/>
                  <a:gd name="T14" fmla="*/ 4 w 5"/>
                  <a:gd name="T15" fmla="*/ 0 h 8"/>
                  <a:gd name="T16" fmla="*/ 4 w 5"/>
                  <a:gd name="T17" fmla="*/ 1 h 8"/>
                  <a:gd name="T18" fmla="*/ 4 w 5"/>
                  <a:gd name="T19" fmla="*/ 2 h 8"/>
                  <a:gd name="T20" fmla="*/ 5 w 5"/>
                  <a:gd name="T21" fmla="*/ 0 h 8"/>
                  <a:gd name="T22" fmla="*/ 5 w 5"/>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8">
                    <a:moveTo>
                      <a:pt x="4" y="3"/>
                    </a:moveTo>
                    <a:cubicBezTo>
                      <a:pt x="2" y="3"/>
                      <a:pt x="2" y="3"/>
                      <a:pt x="2" y="3"/>
                    </a:cubicBezTo>
                    <a:cubicBezTo>
                      <a:pt x="2" y="3"/>
                      <a:pt x="2" y="4"/>
                      <a:pt x="1" y="4"/>
                    </a:cubicBezTo>
                    <a:cubicBezTo>
                      <a:pt x="1" y="5"/>
                      <a:pt x="0" y="5"/>
                      <a:pt x="0" y="6"/>
                    </a:cubicBezTo>
                    <a:cubicBezTo>
                      <a:pt x="0" y="8"/>
                      <a:pt x="0" y="8"/>
                      <a:pt x="0" y="8"/>
                    </a:cubicBezTo>
                    <a:cubicBezTo>
                      <a:pt x="1" y="7"/>
                      <a:pt x="2" y="5"/>
                      <a:pt x="4" y="3"/>
                    </a:cubicBezTo>
                    <a:moveTo>
                      <a:pt x="5" y="0"/>
                    </a:moveTo>
                    <a:cubicBezTo>
                      <a:pt x="5" y="0"/>
                      <a:pt x="5" y="0"/>
                      <a:pt x="4" y="0"/>
                    </a:cubicBezTo>
                    <a:cubicBezTo>
                      <a:pt x="4" y="1"/>
                      <a:pt x="4" y="1"/>
                      <a:pt x="4" y="1"/>
                    </a:cubicBezTo>
                    <a:cubicBezTo>
                      <a:pt x="4" y="1"/>
                      <a:pt x="4" y="2"/>
                      <a:pt x="4" y="2"/>
                    </a:cubicBezTo>
                    <a:cubicBezTo>
                      <a:pt x="4" y="2"/>
                      <a:pt x="5" y="1"/>
                      <a:pt x="5" y="0"/>
                    </a:cubicBezTo>
                    <a:cubicBezTo>
                      <a:pt x="5" y="0"/>
                      <a:pt x="5" y="0"/>
                      <a:pt x="5"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 name="Freeform 886">
                <a:extLst>
                  <a:ext uri="{FF2B5EF4-FFF2-40B4-BE49-F238E27FC236}">
                    <a16:creationId xmlns:a16="http://schemas.microsoft.com/office/drawing/2014/main" id="{6AD59845-8827-4BE2-AE08-C3F1036F35A5}"/>
                  </a:ext>
                </a:extLst>
              </p:cNvPr>
              <p:cNvSpPr>
                <a:spLocks/>
              </p:cNvSpPr>
              <p:nvPr/>
            </p:nvSpPr>
            <p:spPr bwMode="auto">
              <a:xfrm>
                <a:off x="2549" y="2090"/>
                <a:ext cx="17" cy="31"/>
              </a:xfrm>
              <a:custGeom>
                <a:avLst/>
                <a:gdLst>
                  <a:gd name="T0" fmla="*/ 0 w 7"/>
                  <a:gd name="T1" fmla="*/ 0 h 13"/>
                  <a:gd name="T2" fmla="*/ 0 w 7"/>
                  <a:gd name="T3" fmla="*/ 0 h 13"/>
                  <a:gd name="T4" fmla="*/ 6 w 7"/>
                  <a:gd name="T5" fmla="*/ 13 h 13"/>
                  <a:gd name="T6" fmla="*/ 7 w 7"/>
                  <a:gd name="T7" fmla="*/ 13 h 13"/>
                  <a:gd name="T8" fmla="*/ 7 w 7"/>
                  <a:gd name="T9" fmla="*/ 13 h 13"/>
                  <a:gd name="T10" fmla="*/ 0 w 7"/>
                  <a:gd name="T11" fmla="*/ 0 h 13"/>
                </a:gdLst>
                <a:ahLst/>
                <a:cxnLst>
                  <a:cxn ang="0">
                    <a:pos x="T0" y="T1"/>
                  </a:cxn>
                  <a:cxn ang="0">
                    <a:pos x="T2" y="T3"/>
                  </a:cxn>
                  <a:cxn ang="0">
                    <a:pos x="T4" y="T5"/>
                  </a:cxn>
                  <a:cxn ang="0">
                    <a:pos x="T6" y="T7"/>
                  </a:cxn>
                  <a:cxn ang="0">
                    <a:pos x="T8" y="T9"/>
                  </a:cxn>
                  <a:cxn ang="0">
                    <a:pos x="T10" y="T11"/>
                  </a:cxn>
                </a:cxnLst>
                <a:rect l="0" t="0" r="r" b="b"/>
                <a:pathLst>
                  <a:path w="7" h="13">
                    <a:moveTo>
                      <a:pt x="0" y="0"/>
                    </a:moveTo>
                    <a:cubicBezTo>
                      <a:pt x="0" y="0"/>
                      <a:pt x="0" y="0"/>
                      <a:pt x="0" y="0"/>
                    </a:cubicBezTo>
                    <a:cubicBezTo>
                      <a:pt x="0" y="5"/>
                      <a:pt x="2" y="9"/>
                      <a:pt x="6" y="13"/>
                    </a:cubicBezTo>
                    <a:cubicBezTo>
                      <a:pt x="6" y="13"/>
                      <a:pt x="7" y="13"/>
                      <a:pt x="7" y="13"/>
                    </a:cubicBezTo>
                    <a:cubicBezTo>
                      <a:pt x="7" y="13"/>
                      <a:pt x="7" y="13"/>
                      <a:pt x="7" y="13"/>
                    </a:cubicBezTo>
                    <a:cubicBezTo>
                      <a:pt x="3" y="10"/>
                      <a:pt x="1" y="5"/>
                      <a:pt x="0"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1" name="Freeform 887">
                <a:extLst>
                  <a:ext uri="{FF2B5EF4-FFF2-40B4-BE49-F238E27FC236}">
                    <a16:creationId xmlns:a16="http://schemas.microsoft.com/office/drawing/2014/main" id="{14A2B9E3-3E26-47C9-BC48-CCE57A5F0FE1}"/>
                  </a:ext>
                </a:extLst>
              </p:cNvPr>
              <p:cNvSpPr>
                <a:spLocks/>
              </p:cNvSpPr>
              <p:nvPr/>
            </p:nvSpPr>
            <p:spPr bwMode="auto">
              <a:xfrm>
                <a:off x="2915" y="2152"/>
                <a:ext cx="5" cy="5"/>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0"/>
                      <a:pt x="1" y="1"/>
                      <a:pt x="0" y="2"/>
                    </a:cubicBezTo>
                    <a:cubicBezTo>
                      <a:pt x="1" y="1"/>
                      <a:pt x="2" y="1"/>
                      <a:pt x="2" y="1"/>
                    </a:cubicBezTo>
                    <a:cubicBezTo>
                      <a:pt x="2" y="0"/>
                      <a:pt x="1" y="0"/>
                      <a:pt x="1" y="0"/>
                    </a:cubicBezTo>
                  </a:path>
                </a:pathLst>
              </a:custGeom>
              <a:solidFill>
                <a:srgbClr val="DF95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2" name="Freeform 888">
                <a:extLst>
                  <a:ext uri="{FF2B5EF4-FFF2-40B4-BE49-F238E27FC236}">
                    <a16:creationId xmlns:a16="http://schemas.microsoft.com/office/drawing/2014/main" id="{C58524E5-C74F-4879-ACF6-955C9EDDBB8D}"/>
                  </a:ext>
                </a:extLst>
              </p:cNvPr>
              <p:cNvSpPr>
                <a:spLocks noEditPoints="1"/>
              </p:cNvSpPr>
              <p:nvPr/>
            </p:nvSpPr>
            <p:spPr bwMode="auto">
              <a:xfrm>
                <a:off x="2224" y="1705"/>
                <a:ext cx="722" cy="449"/>
              </a:xfrm>
              <a:custGeom>
                <a:avLst/>
                <a:gdLst>
                  <a:gd name="T0" fmla="*/ 285 w 304"/>
                  <a:gd name="T1" fmla="*/ 182 h 189"/>
                  <a:gd name="T2" fmla="*/ 288 w 304"/>
                  <a:gd name="T3" fmla="*/ 188 h 189"/>
                  <a:gd name="T4" fmla="*/ 292 w 304"/>
                  <a:gd name="T5" fmla="*/ 186 h 189"/>
                  <a:gd name="T6" fmla="*/ 297 w 304"/>
                  <a:gd name="T7" fmla="*/ 173 h 189"/>
                  <a:gd name="T8" fmla="*/ 299 w 304"/>
                  <a:gd name="T9" fmla="*/ 181 h 189"/>
                  <a:gd name="T10" fmla="*/ 304 w 304"/>
                  <a:gd name="T11" fmla="*/ 181 h 189"/>
                  <a:gd name="T12" fmla="*/ 301 w 304"/>
                  <a:gd name="T13" fmla="*/ 175 h 189"/>
                  <a:gd name="T14" fmla="*/ 269 w 304"/>
                  <a:gd name="T15" fmla="*/ 137 h 189"/>
                  <a:gd name="T16" fmla="*/ 256 w 304"/>
                  <a:gd name="T17" fmla="*/ 142 h 189"/>
                  <a:gd name="T18" fmla="*/ 261 w 304"/>
                  <a:gd name="T19" fmla="*/ 147 h 189"/>
                  <a:gd name="T20" fmla="*/ 278 w 304"/>
                  <a:gd name="T21" fmla="*/ 149 h 189"/>
                  <a:gd name="T22" fmla="*/ 283 w 304"/>
                  <a:gd name="T23" fmla="*/ 150 h 189"/>
                  <a:gd name="T24" fmla="*/ 281 w 304"/>
                  <a:gd name="T25" fmla="*/ 148 h 189"/>
                  <a:gd name="T26" fmla="*/ 272 w 304"/>
                  <a:gd name="T27" fmla="*/ 139 h 189"/>
                  <a:gd name="T28" fmla="*/ 270 w 304"/>
                  <a:gd name="T29" fmla="*/ 138 h 189"/>
                  <a:gd name="T30" fmla="*/ 102 w 304"/>
                  <a:gd name="T31" fmla="*/ 132 h 189"/>
                  <a:gd name="T32" fmla="*/ 103 w 304"/>
                  <a:gd name="T33" fmla="*/ 135 h 189"/>
                  <a:gd name="T34" fmla="*/ 106 w 304"/>
                  <a:gd name="T35" fmla="*/ 142 h 189"/>
                  <a:gd name="T36" fmla="*/ 106 w 304"/>
                  <a:gd name="T37" fmla="*/ 143 h 189"/>
                  <a:gd name="T38" fmla="*/ 112 w 304"/>
                  <a:gd name="T39" fmla="*/ 156 h 189"/>
                  <a:gd name="T40" fmla="*/ 134 w 304"/>
                  <a:gd name="T41" fmla="*/ 151 h 189"/>
                  <a:gd name="T42" fmla="*/ 126 w 304"/>
                  <a:gd name="T43" fmla="*/ 140 h 189"/>
                  <a:gd name="T44" fmla="*/ 189 w 304"/>
                  <a:gd name="T45" fmla="*/ 109 h 189"/>
                  <a:gd name="T46" fmla="*/ 201 w 304"/>
                  <a:gd name="T47" fmla="*/ 122 h 189"/>
                  <a:gd name="T48" fmla="*/ 202 w 304"/>
                  <a:gd name="T49" fmla="*/ 123 h 189"/>
                  <a:gd name="T50" fmla="*/ 204 w 304"/>
                  <a:gd name="T51" fmla="*/ 121 h 189"/>
                  <a:gd name="T52" fmla="*/ 186 w 304"/>
                  <a:gd name="T53" fmla="*/ 107 h 189"/>
                  <a:gd name="T54" fmla="*/ 137 w 304"/>
                  <a:gd name="T55" fmla="*/ 89 h 189"/>
                  <a:gd name="T56" fmla="*/ 145 w 304"/>
                  <a:gd name="T57" fmla="*/ 89 h 189"/>
                  <a:gd name="T58" fmla="*/ 145 w 304"/>
                  <a:gd name="T59" fmla="*/ 89 h 189"/>
                  <a:gd name="T60" fmla="*/ 157 w 304"/>
                  <a:gd name="T61" fmla="*/ 90 h 189"/>
                  <a:gd name="T62" fmla="*/ 136 w 304"/>
                  <a:gd name="T63" fmla="*/ 85 h 189"/>
                  <a:gd name="T64" fmla="*/ 45 w 304"/>
                  <a:gd name="T65" fmla="*/ 45 h 189"/>
                  <a:gd name="T66" fmla="*/ 66 w 304"/>
                  <a:gd name="T67" fmla="*/ 68 h 189"/>
                  <a:gd name="T68" fmla="*/ 69 w 304"/>
                  <a:gd name="T69" fmla="*/ 66 h 189"/>
                  <a:gd name="T70" fmla="*/ 87 w 304"/>
                  <a:gd name="T71" fmla="*/ 79 h 189"/>
                  <a:gd name="T72" fmla="*/ 94 w 304"/>
                  <a:gd name="T73" fmla="*/ 81 h 189"/>
                  <a:gd name="T74" fmla="*/ 87 w 304"/>
                  <a:gd name="T75" fmla="*/ 68 h 189"/>
                  <a:gd name="T76" fmla="*/ 67 w 304"/>
                  <a:gd name="T77" fmla="*/ 57 h 189"/>
                  <a:gd name="T78" fmla="*/ 35 w 304"/>
                  <a:gd name="T79" fmla="*/ 35 h 189"/>
                  <a:gd name="T80" fmla="*/ 0 w 304"/>
                  <a:gd name="T81" fmla="*/ 0 h 189"/>
                  <a:gd name="T82" fmla="*/ 13 w 304"/>
                  <a:gd name="T83" fmla="*/ 25 h 189"/>
                  <a:gd name="T84" fmla="*/ 19 w 304"/>
                  <a:gd name="T85" fmla="*/ 21 h 189"/>
                  <a:gd name="T86" fmla="*/ 17 w 304"/>
                  <a:gd name="T87"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4" h="189">
                    <a:moveTo>
                      <a:pt x="297" y="172"/>
                    </a:moveTo>
                    <a:cubicBezTo>
                      <a:pt x="295" y="177"/>
                      <a:pt x="290" y="181"/>
                      <a:pt x="284" y="182"/>
                    </a:cubicBezTo>
                    <a:cubicBezTo>
                      <a:pt x="285" y="182"/>
                      <a:pt x="285" y="182"/>
                      <a:pt x="285" y="182"/>
                    </a:cubicBezTo>
                    <a:cubicBezTo>
                      <a:pt x="286" y="184"/>
                      <a:pt x="286" y="186"/>
                      <a:pt x="287" y="188"/>
                    </a:cubicBezTo>
                    <a:cubicBezTo>
                      <a:pt x="287" y="188"/>
                      <a:pt x="287" y="188"/>
                      <a:pt x="287" y="189"/>
                    </a:cubicBezTo>
                    <a:cubicBezTo>
                      <a:pt x="287" y="188"/>
                      <a:pt x="288" y="188"/>
                      <a:pt x="288" y="188"/>
                    </a:cubicBezTo>
                    <a:cubicBezTo>
                      <a:pt x="289" y="188"/>
                      <a:pt x="290" y="187"/>
                      <a:pt x="291" y="187"/>
                    </a:cubicBezTo>
                    <a:cubicBezTo>
                      <a:pt x="291" y="185"/>
                      <a:pt x="291" y="185"/>
                      <a:pt x="291" y="185"/>
                    </a:cubicBezTo>
                    <a:cubicBezTo>
                      <a:pt x="292" y="186"/>
                      <a:pt x="292" y="186"/>
                      <a:pt x="292" y="186"/>
                    </a:cubicBezTo>
                    <a:cubicBezTo>
                      <a:pt x="293" y="184"/>
                      <a:pt x="294" y="182"/>
                      <a:pt x="295" y="180"/>
                    </a:cubicBezTo>
                    <a:cubicBezTo>
                      <a:pt x="296" y="180"/>
                      <a:pt x="296" y="180"/>
                      <a:pt x="296" y="181"/>
                    </a:cubicBezTo>
                    <a:cubicBezTo>
                      <a:pt x="297" y="178"/>
                      <a:pt x="297" y="176"/>
                      <a:pt x="297" y="173"/>
                    </a:cubicBezTo>
                    <a:cubicBezTo>
                      <a:pt x="297" y="173"/>
                      <a:pt x="298" y="173"/>
                      <a:pt x="298" y="173"/>
                    </a:cubicBezTo>
                    <a:cubicBezTo>
                      <a:pt x="298" y="173"/>
                      <a:pt x="299" y="173"/>
                      <a:pt x="299" y="173"/>
                    </a:cubicBezTo>
                    <a:cubicBezTo>
                      <a:pt x="300" y="176"/>
                      <a:pt x="300" y="179"/>
                      <a:pt x="299" y="181"/>
                    </a:cubicBezTo>
                    <a:cubicBezTo>
                      <a:pt x="300" y="182"/>
                      <a:pt x="301" y="182"/>
                      <a:pt x="303" y="182"/>
                    </a:cubicBezTo>
                    <a:cubicBezTo>
                      <a:pt x="303" y="182"/>
                      <a:pt x="304" y="182"/>
                      <a:pt x="304" y="182"/>
                    </a:cubicBezTo>
                    <a:cubicBezTo>
                      <a:pt x="304" y="182"/>
                      <a:pt x="304" y="181"/>
                      <a:pt x="304" y="181"/>
                    </a:cubicBezTo>
                    <a:cubicBezTo>
                      <a:pt x="303" y="180"/>
                      <a:pt x="303" y="180"/>
                      <a:pt x="303" y="180"/>
                    </a:cubicBezTo>
                    <a:cubicBezTo>
                      <a:pt x="302" y="178"/>
                      <a:pt x="302" y="178"/>
                      <a:pt x="302" y="178"/>
                    </a:cubicBezTo>
                    <a:cubicBezTo>
                      <a:pt x="301" y="175"/>
                      <a:pt x="301" y="175"/>
                      <a:pt x="301" y="175"/>
                    </a:cubicBezTo>
                    <a:cubicBezTo>
                      <a:pt x="300" y="174"/>
                      <a:pt x="300" y="173"/>
                      <a:pt x="300" y="172"/>
                    </a:cubicBezTo>
                    <a:cubicBezTo>
                      <a:pt x="299" y="172"/>
                      <a:pt x="298" y="172"/>
                      <a:pt x="297" y="172"/>
                    </a:cubicBezTo>
                    <a:moveTo>
                      <a:pt x="269" y="137"/>
                    </a:moveTo>
                    <a:cubicBezTo>
                      <a:pt x="267" y="139"/>
                      <a:pt x="266" y="141"/>
                      <a:pt x="264" y="143"/>
                    </a:cubicBezTo>
                    <a:cubicBezTo>
                      <a:pt x="262" y="142"/>
                      <a:pt x="260" y="141"/>
                      <a:pt x="258" y="141"/>
                    </a:cubicBezTo>
                    <a:cubicBezTo>
                      <a:pt x="257" y="141"/>
                      <a:pt x="257" y="141"/>
                      <a:pt x="256" y="142"/>
                    </a:cubicBezTo>
                    <a:cubicBezTo>
                      <a:pt x="257" y="143"/>
                      <a:pt x="257" y="143"/>
                      <a:pt x="257" y="143"/>
                    </a:cubicBezTo>
                    <a:cubicBezTo>
                      <a:pt x="259" y="145"/>
                      <a:pt x="259" y="145"/>
                      <a:pt x="259" y="145"/>
                    </a:cubicBezTo>
                    <a:cubicBezTo>
                      <a:pt x="260" y="145"/>
                      <a:pt x="260" y="146"/>
                      <a:pt x="261" y="147"/>
                    </a:cubicBezTo>
                    <a:cubicBezTo>
                      <a:pt x="261" y="147"/>
                      <a:pt x="262" y="148"/>
                      <a:pt x="262" y="148"/>
                    </a:cubicBezTo>
                    <a:cubicBezTo>
                      <a:pt x="264" y="147"/>
                      <a:pt x="267" y="145"/>
                      <a:pt x="270" y="145"/>
                    </a:cubicBezTo>
                    <a:cubicBezTo>
                      <a:pt x="273" y="145"/>
                      <a:pt x="276" y="146"/>
                      <a:pt x="278" y="149"/>
                    </a:cubicBezTo>
                    <a:cubicBezTo>
                      <a:pt x="279" y="150"/>
                      <a:pt x="279" y="151"/>
                      <a:pt x="280" y="152"/>
                    </a:cubicBezTo>
                    <a:cubicBezTo>
                      <a:pt x="281" y="151"/>
                      <a:pt x="282" y="150"/>
                      <a:pt x="284" y="150"/>
                    </a:cubicBezTo>
                    <a:cubicBezTo>
                      <a:pt x="283" y="150"/>
                      <a:pt x="283" y="150"/>
                      <a:pt x="283" y="150"/>
                    </a:cubicBezTo>
                    <a:cubicBezTo>
                      <a:pt x="283" y="149"/>
                      <a:pt x="283" y="149"/>
                      <a:pt x="283" y="149"/>
                    </a:cubicBezTo>
                    <a:cubicBezTo>
                      <a:pt x="283" y="149"/>
                      <a:pt x="283" y="149"/>
                      <a:pt x="283" y="149"/>
                    </a:cubicBezTo>
                    <a:cubicBezTo>
                      <a:pt x="281" y="148"/>
                      <a:pt x="281" y="148"/>
                      <a:pt x="281" y="148"/>
                    </a:cubicBezTo>
                    <a:cubicBezTo>
                      <a:pt x="281" y="147"/>
                      <a:pt x="280" y="146"/>
                      <a:pt x="279" y="145"/>
                    </a:cubicBezTo>
                    <a:cubicBezTo>
                      <a:pt x="277" y="143"/>
                      <a:pt x="277" y="143"/>
                      <a:pt x="277" y="143"/>
                    </a:cubicBezTo>
                    <a:cubicBezTo>
                      <a:pt x="272" y="139"/>
                      <a:pt x="272" y="139"/>
                      <a:pt x="272" y="139"/>
                    </a:cubicBezTo>
                    <a:cubicBezTo>
                      <a:pt x="271" y="139"/>
                      <a:pt x="271" y="139"/>
                      <a:pt x="271" y="139"/>
                    </a:cubicBezTo>
                    <a:cubicBezTo>
                      <a:pt x="271" y="138"/>
                      <a:pt x="271" y="138"/>
                      <a:pt x="271" y="138"/>
                    </a:cubicBezTo>
                    <a:cubicBezTo>
                      <a:pt x="270" y="138"/>
                      <a:pt x="270" y="138"/>
                      <a:pt x="270" y="138"/>
                    </a:cubicBezTo>
                    <a:cubicBezTo>
                      <a:pt x="269" y="137"/>
                      <a:pt x="269" y="137"/>
                      <a:pt x="269" y="137"/>
                    </a:cubicBezTo>
                    <a:cubicBezTo>
                      <a:pt x="269" y="137"/>
                      <a:pt x="269" y="137"/>
                      <a:pt x="269" y="137"/>
                    </a:cubicBezTo>
                    <a:moveTo>
                      <a:pt x="102" y="132"/>
                    </a:moveTo>
                    <a:cubicBezTo>
                      <a:pt x="102" y="133"/>
                      <a:pt x="102" y="133"/>
                      <a:pt x="102" y="133"/>
                    </a:cubicBezTo>
                    <a:cubicBezTo>
                      <a:pt x="103" y="134"/>
                      <a:pt x="103" y="134"/>
                      <a:pt x="103" y="134"/>
                    </a:cubicBezTo>
                    <a:cubicBezTo>
                      <a:pt x="103" y="135"/>
                      <a:pt x="103" y="135"/>
                      <a:pt x="103" y="135"/>
                    </a:cubicBezTo>
                    <a:cubicBezTo>
                      <a:pt x="104" y="138"/>
                      <a:pt x="104" y="138"/>
                      <a:pt x="104" y="138"/>
                    </a:cubicBezTo>
                    <a:cubicBezTo>
                      <a:pt x="105" y="141"/>
                      <a:pt x="105" y="141"/>
                      <a:pt x="105" y="141"/>
                    </a:cubicBezTo>
                    <a:cubicBezTo>
                      <a:pt x="106" y="142"/>
                      <a:pt x="106" y="142"/>
                      <a:pt x="106" y="142"/>
                    </a:cubicBezTo>
                    <a:cubicBezTo>
                      <a:pt x="106" y="143"/>
                      <a:pt x="106" y="143"/>
                      <a:pt x="106" y="143"/>
                    </a:cubicBezTo>
                    <a:cubicBezTo>
                      <a:pt x="106" y="143"/>
                      <a:pt x="106" y="143"/>
                      <a:pt x="106" y="143"/>
                    </a:cubicBezTo>
                    <a:cubicBezTo>
                      <a:pt x="106" y="143"/>
                      <a:pt x="106" y="143"/>
                      <a:pt x="106" y="143"/>
                    </a:cubicBezTo>
                    <a:cubicBezTo>
                      <a:pt x="106" y="143"/>
                      <a:pt x="106" y="143"/>
                      <a:pt x="106" y="143"/>
                    </a:cubicBezTo>
                    <a:cubicBezTo>
                      <a:pt x="111" y="154"/>
                      <a:pt x="111" y="154"/>
                      <a:pt x="111" y="154"/>
                    </a:cubicBezTo>
                    <a:cubicBezTo>
                      <a:pt x="112" y="155"/>
                      <a:pt x="112" y="155"/>
                      <a:pt x="112" y="156"/>
                    </a:cubicBezTo>
                    <a:cubicBezTo>
                      <a:pt x="114" y="156"/>
                      <a:pt x="115" y="156"/>
                      <a:pt x="116" y="156"/>
                    </a:cubicBezTo>
                    <a:cubicBezTo>
                      <a:pt x="116" y="156"/>
                      <a:pt x="116" y="156"/>
                      <a:pt x="117" y="156"/>
                    </a:cubicBezTo>
                    <a:cubicBezTo>
                      <a:pt x="123" y="156"/>
                      <a:pt x="129" y="154"/>
                      <a:pt x="134" y="151"/>
                    </a:cubicBezTo>
                    <a:cubicBezTo>
                      <a:pt x="132" y="149"/>
                      <a:pt x="131" y="146"/>
                      <a:pt x="130" y="144"/>
                    </a:cubicBezTo>
                    <a:cubicBezTo>
                      <a:pt x="127" y="140"/>
                      <a:pt x="127" y="140"/>
                      <a:pt x="127" y="140"/>
                    </a:cubicBezTo>
                    <a:cubicBezTo>
                      <a:pt x="127" y="140"/>
                      <a:pt x="127" y="140"/>
                      <a:pt x="126" y="140"/>
                    </a:cubicBezTo>
                    <a:cubicBezTo>
                      <a:pt x="117" y="140"/>
                      <a:pt x="109" y="137"/>
                      <a:pt x="102" y="132"/>
                    </a:cubicBezTo>
                    <a:moveTo>
                      <a:pt x="186" y="107"/>
                    </a:moveTo>
                    <a:cubicBezTo>
                      <a:pt x="187" y="108"/>
                      <a:pt x="188" y="109"/>
                      <a:pt x="189" y="109"/>
                    </a:cubicBezTo>
                    <a:cubicBezTo>
                      <a:pt x="191" y="112"/>
                      <a:pt x="193" y="115"/>
                      <a:pt x="196" y="117"/>
                    </a:cubicBezTo>
                    <a:cubicBezTo>
                      <a:pt x="199" y="121"/>
                      <a:pt x="199" y="121"/>
                      <a:pt x="199" y="121"/>
                    </a:cubicBezTo>
                    <a:cubicBezTo>
                      <a:pt x="201" y="122"/>
                      <a:pt x="201" y="122"/>
                      <a:pt x="201" y="122"/>
                    </a:cubicBezTo>
                    <a:cubicBezTo>
                      <a:pt x="202" y="123"/>
                      <a:pt x="202" y="123"/>
                      <a:pt x="202" y="123"/>
                    </a:cubicBezTo>
                    <a:cubicBezTo>
                      <a:pt x="202" y="123"/>
                      <a:pt x="202" y="123"/>
                      <a:pt x="202" y="123"/>
                    </a:cubicBezTo>
                    <a:cubicBezTo>
                      <a:pt x="202" y="123"/>
                      <a:pt x="202" y="123"/>
                      <a:pt x="202" y="123"/>
                    </a:cubicBezTo>
                    <a:cubicBezTo>
                      <a:pt x="203" y="124"/>
                      <a:pt x="203" y="124"/>
                      <a:pt x="203" y="124"/>
                    </a:cubicBezTo>
                    <a:cubicBezTo>
                      <a:pt x="204" y="125"/>
                      <a:pt x="205" y="126"/>
                      <a:pt x="207" y="127"/>
                    </a:cubicBezTo>
                    <a:cubicBezTo>
                      <a:pt x="206" y="125"/>
                      <a:pt x="205" y="123"/>
                      <a:pt x="204" y="121"/>
                    </a:cubicBezTo>
                    <a:cubicBezTo>
                      <a:pt x="204" y="121"/>
                      <a:pt x="203" y="120"/>
                      <a:pt x="202" y="119"/>
                    </a:cubicBezTo>
                    <a:cubicBezTo>
                      <a:pt x="201" y="117"/>
                      <a:pt x="199" y="115"/>
                      <a:pt x="197" y="112"/>
                    </a:cubicBezTo>
                    <a:cubicBezTo>
                      <a:pt x="193" y="110"/>
                      <a:pt x="190" y="108"/>
                      <a:pt x="186" y="107"/>
                    </a:cubicBezTo>
                    <a:moveTo>
                      <a:pt x="136" y="85"/>
                    </a:moveTo>
                    <a:cubicBezTo>
                      <a:pt x="131" y="86"/>
                      <a:pt x="126" y="87"/>
                      <a:pt x="122" y="89"/>
                    </a:cubicBezTo>
                    <a:cubicBezTo>
                      <a:pt x="127" y="89"/>
                      <a:pt x="132" y="89"/>
                      <a:pt x="137" y="89"/>
                    </a:cubicBezTo>
                    <a:cubicBezTo>
                      <a:pt x="142" y="89"/>
                      <a:pt x="142" y="89"/>
                      <a:pt x="142" y="89"/>
                    </a:cubicBezTo>
                    <a:cubicBezTo>
                      <a:pt x="145" y="89"/>
                      <a:pt x="145" y="89"/>
                      <a:pt x="145" y="89"/>
                    </a:cubicBezTo>
                    <a:cubicBezTo>
                      <a:pt x="145" y="89"/>
                      <a:pt x="145" y="89"/>
                      <a:pt x="145" y="89"/>
                    </a:cubicBezTo>
                    <a:cubicBezTo>
                      <a:pt x="145" y="89"/>
                      <a:pt x="145" y="89"/>
                      <a:pt x="145" y="89"/>
                    </a:cubicBezTo>
                    <a:cubicBezTo>
                      <a:pt x="145" y="89"/>
                      <a:pt x="145" y="89"/>
                      <a:pt x="145" y="89"/>
                    </a:cubicBezTo>
                    <a:cubicBezTo>
                      <a:pt x="145" y="89"/>
                      <a:pt x="145" y="89"/>
                      <a:pt x="145" y="89"/>
                    </a:cubicBezTo>
                    <a:cubicBezTo>
                      <a:pt x="146" y="89"/>
                      <a:pt x="146" y="89"/>
                      <a:pt x="146" y="89"/>
                    </a:cubicBezTo>
                    <a:cubicBezTo>
                      <a:pt x="147" y="89"/>
                      <a:pt x="147" y="89"/>
                      <a:pt x="147" y="89"/>
                    </a:cubicBezTo>
                    <a:cubicBezTo>
                      <a:pt x="151" y="90"/>
                      <a:pt x="154" y="90"/>
                      <a:pt x="157" y="90"/>
                    </a:cubicBezTo>
                    <a:cubicBezTo>
                      <a:pt x="158" y="90"/>
                      <a:pt x="158" y="90"/>
                      <a:pt x="159" y="90"/>
                    </a:cubicBezTo>
                    <a:cubicBezTo>
                      <a:pt x="155" y="88"/>
                      <a:pt x="151" y="87"/>
                      <a:pt x="147" y="86"/>
                    </a:cubicBezTo>
                    <a:cubicBezTo>
                      <a:pt x="143" y="86"/>
                      <a:pt x="140" y="85"/>
                      <a:pt x="136" y="85"/>
                    </a:cubicBezTo>
                    <a:moveTo>
                      <a:pt x="34" y="34"/>
                    </a:moveTo>
                    <a:cubicBezTo>
                      <a:pt x="37" y="38"/>
                      <a:pt x="40" y="42"/>
                      <a:pt x="41" y="46"/>
                    </a:cubicBezTo>
                    <a:cubicBezTo>
                      <a:pt x="42" y="45"/>
                      <a:pt x="44" y="45"/>
                      <a:pt x="45" y="45"/>
                    </a:cubicBezTo>
                    <a:cubicBezTo>
                      <a:pt x="49" y="45"/>
                      <a:pt x="54" y="47"/>
                      <a:pt x="57" y="49"/>
                    </a:cubicBezTo>
                    <a:cubicBezTo>
                      <a:pt x="63" y="54"/>
                      <a:pt x="65" y="61"/>
                      <a:pt x="64" y="68"/>
                    </a:cubicBezTo>
                    <a:cubicBezTo>
                      <a:pt x="65" y="68"/>
                      <a:pt x="66" y="68"/>
                      <a:pt x="66" y="68"/>
                    </a:cubicBezTo>
                    <a:cubicBezTo>
                      <a:pt x="68" y="68"/>
                      <a:pt x="70" y="68"/>
                      <a:pt x="71" y="69"/>
                    </a:cubicBezTo>
                    <a:cubicBezTo>
                      <a:pt x="70" y="68"/>
                      <a:pt x="69" y="66"/>
                      <a:pt x="68" y="65"/>
                    </a:cubicBezTo>
                    <a:cubicBezTo>
                      <a:pt x="69" y="66"/>
                      <a:pt x="69" y="66"/>
                      <a:pt x="69" y="66"/>
                    </a:cubicBezTo>
                    <a:cubicBezTo>
                      <a:pt x="72" y="69"/>
                      <a:pt x="72" y="69"/>
                      <a:pt x="72" y="69"/>
                    </a:cubicBezTo>
                    <a:cubicBezTo>
                      <a:pt x="77" y="70"/>
                      <a:pt x="81" y="72"/>
                      <a:pt x="86" y="77"/>
                    </a:cubicBezTo>
                    <a:cubicBezTo>
                      <a:pt x="86" y="78"/>
                      <a:pt x="87" y="78"/>
                      <a:pt x="87" y="79"/>
                    </a:cubicBezTo>
                    <a:cubicBezTo>
                      <a:pt x="88" y="80"/>
                      <a:pt x="90" y="80"/>
                      <a:pt x="91" y="81"/>
                    </a:cubicBezTo>
                    <a:cubicBezTo>
                      <a:pt x="91" y="81"/>
                      <a:pt x="91" y="81"/>
                      <a:pt x="92" y="81"/>
                    </a:cubicBezTo>
                    <a:cubicBezTo>
                      <a:pt x="93" y="81"/>
                      <a:pt x="93" y="81"/>
                      <a:pt x="94" y="81"/>
                    </a:cubicBezTo>
                    <a:cubicBezTo>
                      <a:pt x="96" y="81"/>
                      <a:pt x="98" y="81"/>
                      <a:pt x="99" y="81"/>
                    </a:cubicBezTo>
                    <a:cubicBezTo>
                      <a:pt x="100" y="81"/>
                      <a:pt x="101" y="80"/>
                      <a:pt x="101" y="80"/>
                    </a:cubicBezTo>
                    <a:cubicBezTo>
                      <a:pt x="97" y="76"/>
                      <a:pt x="92" y="72"/>
                      <a:pt x="87" y="68"/>
                    </a:cubicBezTo>
                    <a:cubicBezTo>
                      <a:pt x="87" y="68"/>
                      <a:pt x="86" y="68"/>
                      <a:pt x="86" y="68"/>
                    </a:cubicBezTo>
                    <a:cubicBezTo>
                      <a:pt x="85" y="68"/>
                      <a:pt x="85" y="69"/>
                      <a:pt x="85" y="69"/>
                    </a:cubicBezTo>
                    <a:cubicBezTo>
                      <a:pt x="79" y="65"/>
                      <a:pt x="73" y="61"/>
                      <a:pt x="67" y="57"/>
                    </a:cubicBezTo>
                    <a:cubicBezTo>
                      <a:pt x="63" y="54"/>
                      <a:pt x="59" y="51"/>
                      <a:pt x="55" y="48"/>
                    </a:cubicBezTo>
                    <a:cubicBezTo>
                      <a:pt x="55" y="48"/>
                      <a:pt x="55" y="48"/>
                      <a:pt x="55" y="48"/>
                    </a:cubicBezTo>
                    <a:cubicBezTo>
                      <a:pt x="49" y="44"/>
                      <a:pt x="42" y="40"/>
                      <a:pt x="35" y="35"/>
                    </a:cubicBezTo>
                    <a:cubicBezTo>
                      <a:pt x="35" y="35"/>
                      <a:pt x="35" y="35"/>
                      <a:pt x="35" y="35"/>
                    </a:cubicBezTo>
                    <a:cubicBezTo>
                      <a:pt x="34" y="35"/>
                      <a:pt x="34" y="35"/>
                      <a:pt x="34" y="34"/>
                    </a:cubicBezTo>
                    <a:moveTo>
                      <a:pt x="0" y="0"/>
                    </a:moveTo>
                    <a:cubicBezTo>
                      <a:pt x="1" y="4"/>
                      <a:pt x="3" y="8"/>
                      <a:pt x="5" y="12"/>
                    </a:cubicBezTo>
                    <a:cubicBezTo>
                      <a:pt x="5" y="12"/>
                      <a:pt x="5" y="13"/>
                      <a:pt x="5" y="13"/>
                    </a:cubicBezTo>
                    <a:cubicBezTo>
                      <a:pt x="9" y="16"/>
                      <a:pt x="11" y="21"/>
                      <a:pt x="13" y="25"/>
                    </a:cubicBezTo>
                    <a:cubicBezTo>
                      <a:pt x="14" y="24"/>
                      <a:pt x="15" y="24"/>
                      <a:pt x="17" y="24"/>
                    </a:cubicBezTo>
                    <a:cubicBezTo>
                      <a:pt x="19" y="24"/>
                      <a:pt x="21" y="25"/>
                      <a:pt x="24" y="26"/>
                    </a:cubicBezTo>
                    <a:cubicBezTo>
                      <a:pt x="22" y="25"/>
                      <a:pt x="20" y="23"/>
                      <a:pt x="19" y="21"/>
                    </a:cubicBezTo>
                    <a:cubicBezTo>
                      <a:pt x="19" y="21"/>
                      <a:pt x="19" y="21"/>
                      <a:pt x="19" y="21"/>
                    </a:cubicBezTo>
                    <a:cubicBezTo>
                      <a:pt x="19" y="20"/>
                      <a:pt x="18" y="19"/>
                      <a:pt x="18" y="19"/>
                    </a:cubicBezTo>
                    <a:cubicBezTo>
                      <a:pt x="18" y="19"/>
                      <a:pt x="18" y="19"/>
                      <a:pt x="17" y="19"/>
                    </a:cubicBezTo>
                    <a:cubicBezTo>
                      <a:pt x="12" y="14"/>
                      <a:pt x="8" y="8"/>
                      <a:pt x="2" y="2"/>
                    </a:cubicBezTo>
                    <a:cubicBezTo>
                      <a:pt x="1" y="2"/>
                      <a:pt x="1" y="1"/>
                      <a:pt x="0" y="0"/>
                    </a:cubicBezTo>
                  </a:path>
                </a:pathLst>
              </a:custGeom>
              <a:solidFill>
                <a:srgbClr val="F6B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3" name="Freeform 889">
                <a:extLst>
                  <a:ext uri="{FF2B5EF4-FFF2-40B4-BE49-F238E27FC236}">
                    <a16:creationId xmlns:a16="http://schemas.microsoft.com/office/drawing/2014/main" id="{A9777B90-0E6B-4BE4-8F33-7F14958D9144}"/>
                  </a:ext>
                </a:extLst>
              </p:cNvPr>
              <p:cNvSpPr>
                <a:spLocks/>
              </p:cNvSpPr>
              <p:nvPr/>
            </p:nvSpPr>
            <p:spPr bwMode="auto">
              <a:xfrm>
                <a:off x="2915" y="2145"/>
                <a:ext cx="3" cy="4"/>
              </a:xfrm>
              <a:custGeom>
                <a:avLst/>
                <a:gdLst>
                  <a:gd name="T0" fmla="*/ 0 w 1"/>
                  <a:gd name="T1" fmla="*/ 0 h 2"/>
                  <a:gd name="T2" fmla="*/ 0 w 1"/>
                  <a:gd name="T3" fmla="*/ 2 h 2"/>
                  <a:gd name="T4" fmla="*/ 1 w 1"/>
                  <a:gd name="T5" fmla="*/ 1 h 2"/>
                  <a:gd name="T6" fmla="*/ 0 w 1"/>
                  <a:gd name="T7" fmla="*/ 0 h 2"/>
                </a:gdLst>
                <a:ahLst/>
                <a:cxnLst>
                  <a:cxn ang="0">
                    <a:pos x="T0" y="T1"/>
                  </a:cxn>
                  <a:cxn ang="0">
                    <a:pos x="T2" y="T3"/>
                  </a:cxn>
                  <a:cxn ang="0">
                    <a:pos x="T4" y="T5"/>
                  </a:cxn>
                  <a:cxn ang="0">
                    <a:pos x="T6" y="T7"/>
                  </a:cxn>
                </a:cxnLst>
                <a:rect l="0" t="0" r="r" b="b"/>
                <a:pathLst>
                  <a:path w="1" h="2">
                    <a:moveTo>
                      <a:pt x="0" y="0"/>
                    </a:moveTo>
                    <a:cubicBezTo>
                      <a:pt x="0" y="2"/>
                      <a:pt x="0" y="2"/>
                      <a:pt x="0" y="2"/>
                    </a:cubicBezTo>
                    <a:cubicBezTo>
                      <a:pt x="0" y="1"/>
                      <a:pt x="0" y="1"/>
                      <a:pt x="1" y="1"/>
                    </a:cubicBezTo>
                    <a:cubicBezTo>
                      <a:pt x="0" y="0"/>
                      <a:pt x="0" y="0"/>
                      <a:pt x="0"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 name="Freeform 890">
                <a:extLst>
                  <a:ext uri="{FF2B5EF4-FFF2-40B4-BE49-F238E27FC236}">
                    <a16:creationId xmlns:a16="http://schemas.microsoft.com/office/drawing/2014/main" id="{4E765261-659A-466B-80F9-4BAE39B1F299}"/>
                  </a:ext>
                </a:extLst>
              </p:cNvPr>
              <p:cNvSpPr>
                <a:spLocks noEditPoints="1"/>
              </p:cNvSpPr>
              <p:nvPr/>
            </p:nvSpPr>
            <p:spPr bwMode="auto">
              <a:xfrm>
                <a:off x="2906" y="2116"/>
                <a:ext cx="31" cy="38"/>
              </a:xfrm>
              <a:custGeom>
                <a:avLst/>
                <a:gdLst>
                  <a:gd name="T0" fmla="*/ 1 w 13"/>
                  <a:gd name="T1" fmla="*/ 15 h 16"/>
                  <a:gd name="T2" fmla="*/ 0 w 13"/>
                  <a:gd name="T3" fmla="*/ 16 h 16"/>
                  <a:gd name="T4" fmla="*/ 0 w 13"/>
                  <a:gd name="T5" fmla="*/ 16 h 16"/>
                  <a:gd name="T6" fmla="*/ 1 w 13"/>
                  <a:gd name="T7" fmla="*/ 15 h 16"/>
                  <a:gd name="T8" fmla="*/ 11 w 13"/>
                  <a:gd name="T9" fmla="*/ 0 h 16"/>
                  <a:gd name="T10" fmla="*/ 10 w 13"/>
                  <a:gd name="T11" fmla="*/ 0 h 16"/>
                  <a:gd name="T12" fmla="*/ 9 w 13"/>
                  <a:gd name="T13" fmla="*/ 8 h 16"/>
                  <a:gd name="T14" fmla="*/ 12 w 13"/>
                  <a:gd name="T15" fmla="*/ 8 h 16"/>
                  <a:gd name="T16" fmla="*/ 12 w 13"/>
                  <a:gd name="T17" fmla="*/ 0 h 16"/>
                  <a:gd name="T18" fmla="*/ 11 w 13"/>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6">
                    <a:moveTo>
                      <a:pt x="1" y="15"/>
                    </a:moveTo>
                    <a:cubicBezTo>
                      <a:pt x="1" y="15"/>
                      <a:pt x="0" y="15"/>
                      <a:pt x="0" y="16"/>
                    </a:cubicBezTo>
                    <a:cubicBezTo>
                      <a:pt x="0" y="16"/>
                      <a:pt x="0" y="16"/>
                      <a:pt x="0" y="16"/>
                    </a:cubicBezTo>
                    <a:cubicBezTo>
                      <a:pt x="0" y="16"/>
                      <a:pt x="1" y="15"/>
                      <a:pt x="1" y="15"/>
                    </a:cubicBezTo>
                    <a:moveTo>
                      <a:pt x="11" y="0"/>
                    </a:moveTo>
                    <a:cubicBezTo>
                      <a:pt x="11" y="0"/>
                      <a:pt x="10" y="0"/>
                      <a:pt x="10" y="0"/>
                    </a:cubicBezTo>
                    <a:cubicBezTo>
                      <a:pt x="10" y="3"/>
                      <a:pt x="10" y="5"/>
                      <a:pt x="9" y="8"/>
                    </a:cubicBezTo>
                    <a:cubicBezTo>
                      <a:pt x="10" y="8"/>
                      <a:pt x="11" y="8"/>
                      <a:pt x="12" y="8"/>
                    </a:cubicBezTo>
                    <a:cubicBezTo>
                      <a:pt x="13" y="6"/>
                      <a:pt x="13" y="3"/>
                      <a:pt x="12" y="0"/>
                    </a:cubicBezTo>
                    <a:cubicBezTo>
                      <a:pt x="12" y="0"/>
                      <a:pt x="11" y="0"/>
                      <a:pt x="11" y="0"/>
                    </a:cubicBezTo>
                  </a:path>
                </a:pathLst>
              </a:custGeom>
              <a:solidFill>
                <a:srgbClr val="DF8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5" name="Freeform 891">
                <a:extLst>
                  <a:ext uri="{FF2B5EF4-FFF2-40B4-BE49-F238E27FC236}">
                    <a16:creationId xmlns:a16="http://schemas.microsoft.com/office/drawing/2014/main" id="{B5DF6C1B-4885-4DE6-9C46-63985BAE9FB0}"/>
                  </a:ext>
                </a:extLst>
              </p:cNvPr>
              <p:cNvSpPr>
                <a:spLocks/>
              </p:cNvSpPr>
              <p:nvPr/>
            </p:nvSpPr>
            <p:spPr bwMode="auto">
              <a:xfrm>
                <a:off x="2281" y="1767"/>
                <a:ext cx="23" cy="19"/>
              </a:xfrm>
              <a:custGeom>
                <a:avLst/>
                <a:gdLst>
                  <a:gd name="T0" fmla="*/ 0 w 10"/>
                  <a:gd name="T1" fmla="*/ 0 h 8"/>
                  <a:gd name="T2" fmla="*/ 0 w 10"/>
                  <a:gd name="T3" fmla="*/ 1 h 8"/>
                  <a:gd name="T4" fmla="*/ 10 w 10"/>
                  <a:gd name="T5" fmla="*/ 8 h 8"/>
                  <a:gd name="T6" fmla="*/ 0 w 10"/>
                  <a:gd name="T7" fmla="*/ 0 h 8"/>
                </a:gdLst>
                <a:ahLst/>
                <a:cxnLst>
                  <a:cxn ang="0">
                    <a:pos x="T0" y="T1"/>
                  </a:cxn>
                  <a:cxn ang="0">
                    <a:pos x="T2" y="T3"/>
                  </a:cxn>
                  <a:cxn ang="0">
                    <a:pos x="T4" y="T5"/>
                  </a:cxn>
                  <a:cxn ang="0">
                    <a:pos x="T6" y="T7"/>
                  </a:cxn>
                </a:cxnLst>
                <a:rect l="0" t="0" r="r" b="b"/>
                <a:pathLst>
                  <a:path w="10" h="8">
                    <a:moveTo>
                      <a:pt x="0" y="0"/>
                    </a:moveTo>
                    <a:cubicBezTo>
                      <a:pt x="0" y="0"/>
                      <a:pt x="0" y="0"/>
                      <a:pt x="0" y="1"/>
                    </a:cubicBezTo>
                    <a:cubicBezTo>
                      <a:pt x="3" y="2"/>
                      <a:pt x="7" y="5"/>
                      <a:pt x="10" y="8"/>
                    </a:cubicBezTo>
                    <a:cubicBezTo>
                      <a:pt x="7" y="5"/>
                      <a:pt x="3" y="2"/>
                      <a:pt x="0" y="0"/>
                    </a:cubicBezTo>
                  </a:path>
                </a:pathLst>
              </a:custGeom>
              <a:solidFill>
                <a:srgbClr val="F6A9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6" name="Freeform 892">
                <a:extLst>
                  <a:ext uri="{FF2B5EF4-FFF2-40B4-BE49-F238E27FC236}">
                    <a16:creationId xmlns:a16="http://schemas.microsoft.com/office/drawing/2014/main" id="{176DA3EA-5EE4-4744-A8FC-5490E2559BD2}"/>
                  </a:ext>
                </a:extLst>
              </p:cNvPr>
              <p:cNvSpPr>
                <a:spLocks noEditPoints="1"/>
              </p:cNvSpPr>
              <p:nvPr/>
            </p:nvSpPr>
            <p:spPr bwMode="auto">
              <a:xfrm>
                <a:off x="2207" y="1627"/>
                <a:ext cx="685" cy="389"/>
              </a:xfrm>
              <a:custGeom>
                <a:avLst/>
                <a:gdLst>
                  <a:gd name="T0" fmla="*/ 282 w 288"/>
                  <a:gd name="T1" fmla="*/ 151 h 164"/>
                  <a:gd name="T2" fmla="*/ 260 w 288"/>
                  <a:gd name="T3" fmla="*/ 164 h 164"/>
                  <a:gd name="T4" fmla="*/ 262 w 288"/>
                  <a:gd name="T5" fmla="*/ 164 h 164"/>
                  <a:gd name="T6" fmla="*/ 269 w 288"/>
                  <a:gd name="T7" fmla="*/ 162 h 164"/>
                  <a:gd name="T8" fmla="*/ 270 w 288"/>
                  <a:gd name="T9" fmla="*/ 162 h 164"/>
                  <a:gd name="T10" fmla="*/ 273 w 288"/>
                  <a:gd name="T11" fmla="*/ 161 h 164"/>
                  <a:gd name="T12" fmla="*/ 276 w 288"/>
                  <a:gd name="T13" fmla="*/ 159 h 164"/>
                  <a:gd name="T14" fmla="*/ 281 w 288"/>
                  <a:gd name="T15" fmla="*/ 155 h 164"/>
                  <a:gd name="T16" fmla="*/ 283 w 288"/>
                  <a:gd name="T17" fmla="*/ 152 h 164"/>
                  <a:gd name="T18" fmla="*/ 284 w 288"/>
                  <a:gd name="T19" fmla="*/ 152 h 164"/>
                  <a:gd name="T20" fmla="*/ 285 w 288"/>
                  <a:gd name="T21" fmla="*/ 151 h 164"/>
                  <a:gd name="T22" fmla="*/ 287 w 288"/>
                  <a:gd name="T23" fmla="*/ 146 h 164"/>
                  <a:gd name="T24" fmla="*/ 288 w 288"/>
                  <a:gd name="T25" fmla="*/ 141 h 164"/>
                  <a:gd name="T26" fmla="*/ 288 w 288"/>
                  <a:gd name="T27" fmla="*/ 136 h 164"/>
                  <a:gd name="T28" fmla="*/ 288 w 288"/>
                  <a:gd name="T29" fmla="*/ 133 h 164"/>
                  <a:gd name="T30" fmla="*/ 5 w 288"/>
                  <a:gd name="T31" fmla="*/ 0 h 164"/>
                  <a:gd name="T32" fmla="*/ 0 w 288"/>
                  <a:gd name="T33" fmla="*/ 9 h 164"/>
                  <a:gd name="T34" fmla="*/ 1 w 288"/>
                  <a:gd name="T35" fmla="*/ 15 h 164"/>
                  <a:gd name="T36" fmla="*/ 1 w 288"/>
                  <a:gd name="T37" fmla="*/ 18 h 164"/>
                  <a:gd name="T38" fmla="*/ 2 w 288"/>
                  <a:gd name="T39" fmla="*/ 20 h 164"/>
                  <a:gd name="T40" fmla="*/ 5 w 288"/>
                  <a:gd name="T41" fmla="*/ 28 h 164"/>
                  <a:gd name="T42" fmla="*/ 6 w 288"/>
                  <a:gd name="T43" fmla="*/ 32 h 164"/>
                  <a:gd name="T44" fmla="*/ 9 w 288"/>
                  <a:gd name="T45" fmla="*/ 35 h 164"/>
                  <a:gd name="T46" fmla="*/ 25 w 288"/>
                  <a:gd name="T47" fmla="*/ 52 h 164"/>
                  <a:gd name="T48" fmla="*/ 26 w 288"/>
                  <a:gd name="T49" fmla="*/ 54 h 164"/>
                  <a:gd name="T50" fmla="*/ 41 w 288"/>
                  <a:gd name="T51" fmla="*/ 67 h 164"/>
                  <a:gd name="T52" fmla="*/ 42 w 288"/>
                  <a:gd name="T53" fmla="*/ 68 h 164"/>
                  <a:gd name="T54" fmla="*/ 62 w 288"/>
                  <a:gd name="T55" fmla="*/ 81 h 164"/>
                  <a:gd name="T56" fmla="*/ 92 w 288"/>
                  <a:gd name="T57" fmla="*/ 102 h 164"/>
                  <a:gd name="T58" fmla="*/ 94 w 288"/>
                  <a:gd name="T59" fmla="*/ 101 h 164"/>
                  <a:gd name="T60" fmla="*/ 110 w 288"/>
                  <a:gd name="T61" fmla="*/ 112 h 164"/>
                  <a:gd name="T62" fmla="*/ 116 w 288"/>
                  <a:gd name="T63" fmla="*/ 108 h 164"/>
                  <a:gd name="T64" fmla="*/ 75 w 288"/>
                  <a:gd name="T65" fmla="*/ 84 h 164"/>
                  <a:gd name="T66" fmla="*/ 50 w 288"/>
                  <a:gd name="T67" fmla="*/ 64 h 164"/>
                  <a:gd name="T68" fmla="*/ 5 w 288"/>
                  <a:gd name="T69"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8" h="164">
                    <a:moveTo>
                      <a:pt x="287" y="132"/>
                    </a:moveTo>
                    <a:cubicBezTo>
                      <a:pt x="288" y="139"/>
                      <a:pt x="286" y="145"/>
                      <a:pt x="282" y="151"/>
                    </a:cubicBezTo>
                    <a:cubicBezTo>
                      <a:pt x="277" y="157"/>
                      <a:pt x="269" y="162"/>
                      <a:pt x="260" y="164"/>
                    </a:cubicBezTo>
                    <a:cubicBezTo>
                      <a:pt x="260" y="164"/>
                      <a:pt x="260" y="164"/>
                      <a:pt x="260" y="164"/>
                    </a:cubicBezTo>
                    <a:cubicBezTo>
                      <a:pt x="260" y="164"/>
                      <a:pt x="260" y="164"/>
                      <a:pt x="261" y="164"/>
                    </a:cubicBezTo>
                    <a:cubicBezTo>
                      <a:pt x="262" y="164"/>
                      <a:pt x="262" y="164"/>
                      <a:pt x="262" y="164"/>
                    </a:cubicBezTo>
                    <a:cubicBezTo>
                      <a:pt x="265" y="164"/>
                      <a:pt x="265" y="164"/>
                      <a:pt x="265" y="164"/>
                    </a:cubicBezTo>
                    <a:cubicBezTo>
                      <a:pt x="269" y="162"/>
                      <a:pt x="269" y="162"/>
                      <a:pt x="269" y="162"/>
                    </a:cubicBezTo>
                    <a:cubicBezTo>
                      <a:pt x="270" y="162"/>
                      <a:pt x="270" y="162"/>
                      <a:pt x="270" y="162"/>
                    </a:cubicBezTo>
                    <a:cubicBezTo>
                      <a:pt x="270" y="162"/>
                      <a:pt x="270" y="162"/>
                      <a:pt x="270" y="162"/>
                    </a:cubicBezTo>
                    <a:cubicBezTo>
                      <a:pt x="271" y="162"/>
                      <a:pt x="271" y="162"/>
                      <a:pt x="271" y="162"/>
                    </a:cubicBezTo>
                    <a:cubicBezTo>
                      <a:pt x="273" y="161"/>
                      <a:pt x="273" y="161"/>
                      <a:pt x="273" y="161"/>
                    </a:cubicBezTo>
                    <a:cubicBezTo>
                      <a:pt x="275" y="160"/>
                      <a:pt x="275" y="160"/>
                      <a:pt x="275" y="160"/>
                    </a:cubicBezTo>
                    <a:cubicBezTo>
                      <a:pt x="275" y="159"/>
                      <a:pt x="276" y="159"/>
                      <a:pt x="276" y="159"/>
                    </a:cubicBezTo>
                    <a:cubicBezTo>
                      <a:pt x="277" y="158"/>
                      <a:pt x="279" y="157"/>
                      <a:pt x="280" y="156"/>
                    </a:cubicBezTo>
                    <a:cubicBezTo>
                      <a:pt x="281" y="155"/>
                      <a:pt x="281" y="155"/>
                      <a:pt x="281" y="155"/>
                    </a:cubicBezTo>
                    <a:cubicBezTo>
                      <a:pt x="282" y="154"/>
                      <a:pt x="282" y="154"/>
                      <a:pt x="283" y="153"/>
                    </a:cubicBezTo>
                    <a:cubicBezTo>
                      <a:pt x="283" y="152"/>
                      <a:pt x="283" y="152"/>
                      <a:pt x="283" y="152"/>
                    </a:cubicBezTo>
                    <a:cubicBezTo>
                      <a:pt x="284" y="152"/>
                      <a:pt x="284" y="152"/>
                      <a:pt x="284" y="152"/>
                    </a:cubicBezTo>
                    <a:cubicBezTo>
                      <a:pt x="284" y="152"/>
                      <a:pt x="284" y="152"/>
                      <a:pt x="284" y="152"/>
                    </a:cubicBezTo>
                    <a:cubicBezTo>
                      <a:pt x="284" y="151"/>
                      <a:pt x="284" y="151"/>
                      <a:pt x="284" y="151"/>
                    </a:cubicBezTo>
                    <a:cubicBezTo>
                      <a:pt x="285" y="151"/>
                      <a:pt x="285" y="151"/>
                      <a:pt x="285" y="151"/>
                    </a:cubicBezTo>
                    <a:cubicBezTo>
                      <a:pt x="286" y="148"/>
                      <a:pt x="286" y="148"/>
                      <a:pt x="286" y="148"/>
                    </a:cubicBezTo>
                    <a:cubicBezTo>
                      <a:pt x="286" y="148"/>
                      <a:pt x="286" y="147"/>
                      <a:pt x="287" y="146"/>
                    </a:cubicBezTo>
                    <a:cubicBezTo>
                      <a:pt x="287" y="144"/>
                      <a:pt x="287" y="144"/>
                      <a:pt x="287" y="144"/>
                    </a:cubicBezTo>
                    <a:cubicBezTo>
                      <a:pt x="288" y="143"/>
                      <a:pt x="288" y="142"/>
                      <a:pt x="288" y="141"/>
                    </a:cubicBezTo>
                    <a:cubicBezTo>
                      <a:pt x="288" y="140"/>
                      <a:pt x="288" y="140"/>
                      <a:pt x="288" y="139"/>
                    </a:cubicBezTo>
                    <a:cubicBezTo>
                      <a:pt x="288" y="136"/>
                      <a:pt x="288" y="136"/>
                      <a:pt x="288" y="136"/>
                    </a:cubicBezTo>
                    <a:cubicBezTo>
                      <a:pt x="288" y="135"/>
                      <a:pt x="288" y="135"/>
                      <a:pt x="288" y="134"/>
                    </a:cubicBezTo>
                    <a:cubicBezTo>
                      <a:pt x="288" y="133"/>
                      <a:pt x="288" y="133"/>
                      <a:pt x="288" y="133"/>
                    </a:cubicBezTo>
                    <a:cubicBezTo>
                      <a:pt x="288" y="132"/>
                      <a:pt x="287" y="132"/>
                      <a:pt x="287" y="132"/>
                    </a:cubicBezTo>
                    <a:moveTo>
                      <a:pt x="5" y="0"/>
                    </a:moveTo>
                    <a:cubicBezTo>
                      <a:pt x="5" y="1"/>
                      <a:pt x="4" y="3"/>
                      <a:pt x="3" y="4"/>
                    </a:cubicBezTo>
                    <a:cubicBezTo>
                      <a:pt x="2" y="5"/>
                      <a:pt x="1" y="7"/>
                      <a:pt x="0" y="9"/>
                    </a:cubicBezTo>
                    <a:cubicBezTo>
                      <a:pt x="1" y="14"/>
                      <a:pt x="1" y="14"/>
                      <a:pt x="1" y="14"/>
                    </a:cubicBezTo>
                    <a:cubicBezTo>
                      <a:pt x="1" y="15"/>
                      <a:pt x="1" y="15"/>
                      <a:pt x="1" y="15"/>
                    </a:cubicBezTo>
                    <a:cubicBezTo>
                      <a:pt x="1" y="15"/>
                      <a:pt x="1" y="15"/>
                      <a:pt x="1" y="15"/>
                    </a:cubicBezTo>
                    <a:cubicBezTo>
                      <a:pt x="1" y="18"/>
                      <a:pt x="1" y="18"/>
                      <a:pt x="1" y="18"/>
                    </a:cubicBezTo>
                    <a:cubicBezTo>
                      <a:pt x="2" y="19"/>
                      <a:pt x="2" y="19"/>
                      <a:pt x="2" y="19"/>
                    </a:cubicBezTo>
                    <a:cubicBezTo>
                      <a:pt x="2" y="20"/>
                      <a:pt x="2" y="20"/>
                      <a:pt x="2" y="20"/>
                    </a:cubicBezTo>
                    <a:cubicBezTo>
                      <a:pt x="2" y="22"/>
                      <a:pt x="3" y="24"/>
                      <a:pt x="4" y="25"/>
                    </a:cubicBezTo>
                    <a:cubicBezTo>
                      <a:pt x="5" y="28"/>
                      <a:pt x="5" y="28"/>
                      <a:pt x="5" y="28"/>
                    </a:cubicBezTo>
                    <a:cubicBezTo>
                      <a:pt x="6" y="31"/>
                      <a:pt x="6" y="31"/>
                      <a:pt x="6" y="31"/>
                    </a:cubicBezTo>
                    <a:cubicBezTo>
                      <a:pt x="6" y="32"/>
                      <a:pt x="6" y="32"/>
                      <a:pt x="6" y="32"/>
                    </a:cubicBezTo>
                    <a:cubicBezTo>
                      <a:pt x="6" y="32"/>
                      <a:pt x="6" y="33"/>
                      <a:pt x="7" y="33"/>
                    </a:cubicBezTo>
                    <a:cubicBezTo>
                      <a:pt x="8" y="34"/>
                      <a:pt x="8" y="35"/>
                      <a:pt x="9" y="35"/>
                    </a:cubicBezTo>
                    <a:cubicBezTo>
                      <a:pt x="15" y="41"/>
                      <a:pt x="19" y="47"/>
                      <a:pt x="24" y="52"/>
                    </a:cubicBezTo>
                    <a:cubicBezTo>
                      <a:pt x="25" y="52"/>
                      <a:pt x="25" y="52"/>
                      <a:pt x="25" y="52"/>
                    </a:cubicBezTo>
                    <a:cubicBezTo>
                      <a:pt x="25" y="52"/>
                      <a:pt x="26" y="53"/>
                      <a:pt x="26" y="54"/>
                    </a:cubicBezTo>
                    <a:cubicBezTo>
                      <a:pt x="26" y="54"/>
                      <a:pt x="26" y="54"/>
                      <a:pt x="26" y="54"/>
                    </a:cubicBezTo>
                    <a:cubicBezTo>
                      <a:pt x="27" y="56"/>
                      <a:pt x="29" y="58"/>
                      <a:pt x="31" y="59"/>
                    </a:cubicBezTo>
                    <a:cubicBezTo>
                      <a:pt x="34" y="61"/>
                      <a:pt x="38" y="64"/>
                      <a:pt x="41" y="67"/>
                    </a:cubicBezTo>
                    <a:cubicBezTo>
                      <a:pt x="41" y="68"/>
                      <a:pt x="41" y="68"/>
                      <a:pt x="42" y="68"/>
                    </a:cubicBezTo>
                    <a:cubicBezTo>
                      <a:pt x="42" y="68"/>
                      <a:pt x="42" y="68"/>
                      <a:pt x="42" y="68"/>
                    </a:cubicBezTo>
                    <a:cubicBezTo>
                      <a:pt x="49" y="73"/>
                      <a:pt x="56" y="77"/>
                      <a:pt x="62" y="81"/>
                    </a:cubicBezTo>
                    <a:cubicBezTo>
                      <a:pt x="62" y="81"/>
                      <a:pt x="62" y="81"/>
                      <a:pt x="62" y="81"/>
                    </a:cubicBezTo>
                    <a:cubicBezTo>
                      <a:pt x="66" y="84"/>
                      <a:pt x="70" y="87"/>
                      <a:pt x="74" y="90"/>
                    </a:cubicBezTo>
                    <a:cubicBezTo>
                      <a:pt x="80" y="94"/>
                      <a:pt x="86" y="98"/>
                      <a:pt x="92" y="102"/>
                    </a:cubicBezTo>
                    <a:cubicBezTo>
                      <a:pt x="92" y="102"/>
                      <a:pt x="92" y="101"/>
                      <a:pt x="93" y="101"/>
                    </a:cubicBezTo>
                    <a:cubicBezTo>
                      <a:pt x="93" y="101"/>
                      <a:pt x="94" y="101"/>
                      <a:pt x="94" y="101"/>
                    </a:cubicBezTo>
                    <a:cubicBezTo>
                      <a:pt x="99" y="105"/>
                      <a:pt x="104" y="109"/>
                      <a:pt x="108" y="113"/>
                    </a:cubicBezTo>
                    <a:cubicBezTo>
                      <a:pt x="109" y="112"/>
                      <a:pt x="110" y="112"/>
                      <a:pt x="110" y="112"/>
                    </a:cubicBezTo>
                    <a:cubicBezTo>
                      <a:pt x="112" y="111"/>
                      <a:pt x="113" y="109"/>
                      <a:pt x="115" y="109"/>
                    </a:cubicBezTo>
                    <a:cubicBezTo>
                      <a:pt x="116" y="108"/>
                      <a:pt x="116" y="108"/>
                      <a:pt x="116" y="108"/>
                    </a:cubicBezTo>
                    <a:cubicBezTo>
                      <a:pt x="111" y="108"/>
                      <a:pt x="106" y="106"/>
                      <a:pt x="102" y="104"/>
                    </a:cubicBezTo>
                    <a:cubicBezTo>
                      <a:pt x="91" y="100"/>
                      <a:pt x="83" y="92"/>
                      <a:pt x="75" y="84"/>
                    </a:cubicBezTo>
                    <a:cubicBezTo>
                      <a:pt x="71" y="80"/>
                      <a:pt x="67" y="77"/>
                      <a:pt x="63" y="73"/>
                    </a:cubicBezTo>
                    <a:cubicBezTo>
                      <a:pt x="59" y="70"/>
                      <a:pt x="55" y="67"/>
                      <a:pt x="50" y="64"/>
                    </a:cubicBezTo>
                    <a:cubicBezTo>
                      <a:pt x="41" y="57"/>
                      <a:pt x="32" y="50"/>
                      <a:pt x="24" y="42"/>
                    </a:cubicBezTo>
                    <a:cubicBezTo>
                      <a:pt x="14" y="31"/>
                      <a:pt x="7" y="17"/>
                      <a:pt x="5"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7" name="Freeform 893">
                <a:extLst>
                  <a:ext uri="{FF2B5EF4-FFF2-40B4-BE49-F238E27FC236}">
                    <a16:creationId xmlns:a16="http://schemas.microsoft.com/office/drawing/2014/main" id="{C1525B69-914A-4EBD-A738-B0939E7E81EE}"/>
                  </a:ext>
                </a:extLst>
              </p:cNvPr>
              <p:cNvSpPr>
                <a:spLocks noEditPoints="1"/>
              </p:cNvSpPr>
              <p:nvPr/>
            </p:nvSpPr>
            <p:spPr bwMode="auto">
              <a:xfrm>
                <a:off x="2207" y="1627"/>
                <a:ext cx="685" cy="316"/>
              </a:xfrm>
              <a:custGeom>
                <a:avLst/>
                <a:gdLst>
                  <a:gd name="T0" fmla="*/ 287 w 288"/>
                  <a:gd name="T1" fmla="*/ 129 h 133"/>
                  <a:gd name="T2" fmla="*/ 287 w 288"/>
                  <a:gd name="T3" fmla="*/ 132 h 133"/>
                  <a:gd name="T4" fmla="*/ 288 w 288"/>
                  <a:gd name="T5" fmla="*/ 133 h 133"/>
                  <a:gd name="T6" fmla="*/ 288 w 288"/>
                  <a:gd name="T7" fmla="*/ 131 h 133"/>
                  <a:gd name="T8" fmla="*/ 287 w 288"/>
                  <a:gd name="T9" fmla="*/ 130 h 133"/>
                  <a:gd name="T10" fmla="*/ 287 w 288"/>
                  <a:gd name="T11" fmla="*/ 129 h 133"/>
                  <a:gd name="T12" fmla="*/ 5 w 288"/>
                  <a:gd name="T13" fmla="*/ 0 h 133"/>
                  <a:gd name="T14" fmla="*/ 0 w 288"/>
                  <a:gd name="T15" fmla="*/ 8 h 133"/>
                  <a:gd name="T16" fmla="*/ 0 w 288"/>
                  <a:gd name="T17" fmla="*/ 8 h 133"/>
                  <a:gd name="T18" fmla="*/ 0 w 288"/>
                  <a:gd name="T19" fmla="*/ 9 h 133"/>
                  <a:gd name="T20" fmla="*/ 3 w 288"/>
                  <a:gd name="T21" fmla="*/ 4 h 133"/>
                  <a:gd name="T22" fmla="*/ 5 w 288"/>
                  <a:gd name="T23" fmla="*/ 0 h 133"/>
                  <a:gd name="T24" fmla="*/ 5 w 288"/>
                  <a:gd name="T25"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8" h="133">
                    <a:moveTo>
                      <a:pt x="287" y="129"/>
                    </a:moveTo>
                    <a:cubicBezTo>
                      <a:pt x="287" y="130"/>
                      <a:pt x="287" y="131"/>
                      <a:pt x="287" y="132"/>
                    </a:cubicBezTo>
                    <a:cubicBezTo>
                      <a:pt x="287" y="132"/>
                      <a:pt x="288" y="132"/>
                      <a:pt x="288" y="133"/>
                    </a:cubicBezTo>
                    <a:cubicBezTo>
                      <a:pt x="288" y="132"/>
                      <a:pt x="288" y="132"/>
                      <a:pt x="288" y="131"/>
                    </a:cubicBezTo>
                    <a:cubicBezTo>
                      <a:pt x="288" y="131"/>
                      <a:pt x="288" y="130"/>
                      <a:pt x="287" y="130"/>
                    </a:cubicBezTo>
                    <a:cubicBezTo>
                      <a:pt x="287" y="130"/>
                      <a:pt x="287" y="130"/>
                      <a:pt x="287" y="129"/>
                    </a:cubicBezTo>
                    <a:moveTo>
                      <a:pt x="5" y="0"/>
                    </a:moveTo>
                    <a:cubicBezTo>
                      <a:pt x="3" y="3"/>
                      <a:pt x="1" y="5"/>
                      <a:pt x="0" y="8"/>
                    </a:cubicBezTo>
                    <a:cubicBezTo>
                      <a:pt x="0" y="8"/>
                      <a:pt x="0" y="8"/>
                      <a:pt x="0" y="8"/>
                    </a:cubicBezTo>
                    <a:cubicBezTo>
                      <a:pt x="0" y="9"/>
                      <a:pt x="0" y="9"/>
                      <a:pt x="0" y="9"/>
                    </a:cubicBezTo>
                    <a:cubicBezTo>
                      <a:pt x="1" y="7"/>
                      <a:pt x="2" y="5"/>
                      <a:pt x="3" y="4"/>
                    </a:cubicBezTo>
                    <a:cubicBezTo>
                      <a:pt x="4" y="3"/>
                      <a:pt x="5" y="1"/>
                      <a:pt x="5" y="0"/>
                    </a:cubicBezTo>
                    <a:cubicBezTo>
                      <a:pt x="5" y="0"/>
                      <a:pt x="5" y="0"/>
                      <a:pt x="5"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8" name="Freeform 894">
                <a:extLst>
                  <a:ext uri="{FF2B5EF4-FFF2-40B4-BE49-F238E27FC236}">
                    <a16:creationId xmlns:a16="http://schemas.microsoft.com/office/drawing/2014/main" id="{160F8CEE-6677-4CD0-B30B-E77E5CEE968F}"/>
                  </a:ext>
                </a:extLst>
              </p:cNvPr>
              <p:cNvSpPr>
                <a:spLocks/>
              </p:cNvSpPr>
              <p:nvPr/>
            </p:nvSpPr>
            <p:spPr bwMode="auto">
              <a:xfrm>
                <a:off x="2207" y="1622"/>
                <a:ext cx="12" cy="24"/>
              </a:xfrm>
              <a:custGeom>
                <a:avLst/>
                <a:gdLst>
                  <a:gd name="T0" fmla="*/ 5 w 5"/>
                  <a:gd name="T1" fmla="*/ 0 h 10"/>
                  <a:gd name="T2" fmla="*/ 4 w 5"/>
                  <a:gd name="T3" fmla="*/ 2 h 10"/>
                  <a:gd name="T4" fmla="*/ 4 w 5"/>
                  <a:gd name="T5" fmla="*/ 3 h 10"/>
                  <a:gd name="T6" fmla="*/ 4 w 5"/>
                  <a:gd name="T7" fmla="*/ 3 h 10"/>
                  <a:gd name="T8" fmla="*/ 0 w 5"/>
                  <a:gd name="T9" fmla="*/ 8 h 10"/>
                  <a:gd name="T10" fmla="*/ 0 w 5"/>
                  <a:gd name="T11" fmla="*/ 10 h 10"/>
                  <a:gd name="T12" fmla="*/ 0 w 5"/>
                  <a:gd name="T13" fmla="*/ 10 h 10"/>
                  <a:gd name="T14" fmla="*/ 0 w 5"/>
                  <a:gd name="T15" fmla="*/ 10 h 10"/>
                  <a:gd name="T16" fmla="*/ 5 w 5"/>
                  <a:gd name="T17" fmla="*/ 2 h 10"/>
                  <a:gd name="T18" fmla="*/ 5 w 5"/>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0">
                    <a:moveTo>
                      <a:pt x="5" y="0"/>
                    </a:moveTo>
                    <a:cubicBezTo>
                      <a:pt x="5" y="1"/>
                      <a:pt x="4" y="2"/>
                      <a:pt x="4" y="2"/>
                    </a:cubicBezTo>
                    <a:cubicBezTo>
                      <a:pt x="4" y="2"/>
                      <a:pt x="4" y="3"/>
                      <a:pt x="4" y="3"/>
                    </a:cubicBezTo>
                    <a:cubicBezTo>
                      <a:pt x="4" y="3"/>
                      <a:pt x="4" y="3"/>
                      <a:pt x="4" y="3"/>
                    </a:cubicBezTo>
                    <a:cubicBezTo>
                      <a:pt x="2" y="5"/>
                      <a:pt x="1" y="7"/>
                      <a:pt x="0" y="8"/>
                    </a:cubicBezTo>
                    <a:cubicBezTo>
                      <a:pt x="0" y="10"/>
                      <a:pt x="0" y="10"/>
                      <a:pt x="0" y="10"/>
                    </a:cubicBezTo>
                    <a:cubicBezTo>
                      <a:pt x="0" y="10"/>
                      <a:pt x="0" y="10"/>
                      <a:pt x="0" y="10"/>
                    </a:cubicBezTo>
                    <a:cubicBezTo>
                      <a:pt x="0" y="10"/>
                      <a:pt x="0" y="10"/>
                      <a:pt x="0" y="10"/>
                    </a:cubicBezTo>
                    <a:cubicBezTo>
                      <a:pt x="1" y="7"/>
                      <a:pt x="3" y="5"/>
                      <a:pt x="5" y="2"/>
                    </a:cubicBezTo>
                    <a:cubicBezTo>
                      <a:pt x="5" y="2"/>
                      <a:pt x="5" y="1"/>
                      <a:pt x="5"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 name="Freeform 895">
                <a:extLst>
                  <a:ext uri="{FF2B5EF4-FFF2-40B4-BE49-F238E27FC236}">
                    <a16:creationId xmlns:a16="http://schemas.microsoft.com/office/drawing/2014/main" id="{AEFEB492-D20F-4C31-A370-52387CC90E3B}"/>
                  </a:ext>
                </a:extLst>
              </p:cNvPr>
              <p:cNvSpPr>
                <a:spLocks noEditPoints="1"/>
              </p:cNvSpPr>
              <p:nvPr/>
            </p:nvSpPr>
            <p:spPr bwMode="auto">
              <a:xfrm>
                <a:off x="2547" y="1905"/>
                <a:ext cx="145" cy="66"/>
              </a:xfrm>
              <a:custGeom>
                <a:avLst/>
                <a:gdLst>
                  <a:gd name="T0" fmla="*/ 42 w 61"/>
                  <a:gd name="T1" fmla="*/ 11 h 28"/>
                  <a:gd name="T2" fmla="*/ 44 w 61"/>
                  <a:gd name="T3" fmla="*/ 16 h 28"/>
                  <a:gd name="T4" fmla="*/ 44 w 61"/>
                  <a:gd name="T5" fmla="*/ 16 h 28"/>
                  <a:gd name="T6" fmla="*/ 46 w 61"/>
                  <a:gd name="T7" fmla="*/ 18 h 28"/>
                  <a:gd name="T8" fmla="*/ 50 w 61"/>
                  <a:gd name="T9" fmla="*/ 23 h 28"/>
                  <a:gd name="T10" fmla="*/ 61 w 61"/>
                  <a:gd name="T11" fmla="*/ 28 h 28"/>
                  <a:gd name="T12" fmla="*/ 60 w 61"/>
                  <a:gd name="T13" fmla="*/ 27 h 28"/>
                  <a:gd name="T14" fmla="*/ 53 w 61"/>
                  <a:gd name="T15" fmla="*/ 20 h 28"/>
                  <a:gd name="T16" fmla="*/ 49 w 61"/>
                  <a:gd name="T17" fmla="*/ 17 h 28"/>
                  <a:gd name="T18" fmla="*/ 46 w 61"/>
                  <a:gd name="T19" fmla="*/ 14 h 28"/>
                  <a:gd name="T20" fmla="*/ 42 w 61"/>
                  <a:gd name="T21" fmla="*/ 11 h 28"/>
                  <a:gd name="T22" fmla="*/ 11 w 61"/>
                  <a:gd name="T23" fmla="*/ 0 h 28"/>
                  <a:gd name="T24" fmla="*/ 11 w 61"/>
                  <a:gd name="T25" fmla="*/ 0 h 28"/>
                  <a:gd name="T26" fmla="*/ 0 w 61"/>
                  <a:gd name="T27" fmla="*/ 1 h 28"/>
                  <a:gd name="T28" fmla="*/ 11 w 61"/>
                  <a:gd name="T29" fmla="*/ 2 h 28"/>
                  <a:gd name="T30" fmla="*/ 23 w 61"/>
                  <a:gd name="T31" fmla="*/ 6 h 28"/>
                  <a:gd name="T32" fmla="*/ 26 w 61"/>
                  <a:gd name="T33" fmla="*/ 7 h 28"/>
                  <a:gd name="T34" fmla="*/ 31 w 61"/>
                  <a:gd name="T35" fmla="*/ 8 h 28"/>
                  <a:gd name="T36" fmla="*/ 39 w 61"/>
                  <a:gd name="T37" fmla="*/ 11 h 28"/>
                  <a:gd name="T38" fmla="*/ 40 w 61"/>
                  <a:gd name="T39" fmla="*/ 12 h 28"/>
                  <a:gd name="T40" fmla="*/ 36 w 61"/>
                  <a:gd name="T41" fmla="*/ 7 h 28"/>
                  <a:gd name="T42" fmla="*/ 29 w 61"/>
                  <a:gd name="T43" fmla="*/ 4 h 28"/>
                  <a:gd name="T44" fmla="*/ 25 w 61"/>
                  <a:gd name="T45" fmla="*/ 2 h 28"/>
                  <a:gd name="T46" fmla="*/ 20 w 61"/>
                  <a:gd name="T47" fmla="*/ 1 h 28"/>
                  <a:gd name="T48" fmla="*/ 16 w 61"/>
                  <a:gd name="T49" fmla="*/ 1 h 28"/>
                  <a:gd name="T50" fmla="*/ 11 w 61"/>
                  <a:gd name="T5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1" h="28">
                    <a:moveTo>
                      <a:pt x="42" y="11"/>
                    </a:moveTo>
                    <a:cubicBezTo>
                      <a:pt x="43" y="12"/>
                      <a:pt x="43" y="14"/>
                      <a:pt x="44" y="16"/>
                    </a:cubicBezTo>
                    <a:cubicBezTo>
                      <a:pt x="44" y="16"/>
                      <a:pt x="44" y="16"/>
                      <a:pt x="44" y="16"/>
                    </a:cubicBezTo>
                    <a:cubicBezTo>
                      <a:pt x="46" y="18"/>
                      <a:pt x="46" y="18"/>
                      <a:pt x="46" y="18"/>
                    </a:cubicBezTo>
                    <a:cubicBezTo>
                      <a:pt x="47" y="20"/>
                      <a:pt x="49" y="21"/>
                      <a:pt x="50" y="23"/>
                    </a:cubicBezTo>
                    <a:cubicBezTo>
                      <a:pt x="54" y="24"/>
                      <a:pt x="57" y="26"/>
                      <a:pt x="61" y="28"/>
                    </a:cubicBezTo>
                    <a:cubicBezTo>
                      <a:pt x="60" y="28"/>
                      <a:pt x="60" y="28"/>
                      <a:pt x="60" y="27"/>
                    </a:cubicBezTo>
                    <a:cubicBezTo>
                      <a:pt x="53" y="20"/>
                      <a:pt x="53" y="20"/>
                      <a:pt x="53" y="20"/>
                    </a:cubicBezTo>
                    <a:cubicBezTo>
                      <a:pt x="49" y="17"/>
                      <a:pt x="49" y="17"/>
                      <a:pt x="49" y="17"/>
                    </a:cubicBezTo>
                    <a:cubicBezTo>
                      <a:pt x="48" y="16"/>
                      <a:pt x="47" y="15"/>
                      <a:pt x="46" y="14"/>
                    </a:cubicBezTo>
                    <a:cubicBezTo>
                      <a:pt x="45" y="13"/>
                      <a:pt x="43" y="12"/>
                      <a:pt x="42" y="11"/>
                    </a:cubicBezTo>
                    <a:moveTo>
                      <a:pt x="11" y="0"/>
                    </a:moveTo>
                    <a:cubicBezTo>
                      <a:pt x="11" y="0"/>
                      <a:pt x="11" y="0"/>
                      <a:pt x="11" y="0"/>
                    </a:cubicBezTo>
                    <a:cubicBezTo>
                      <a:pt x="7" y="0"/>
                      <a:pt x="4" y="1"/>
                      <a:pt x="0" y="1"/>
                    </a:cubicBezTo>
                    <a:cubicBezTo>
                      <a:pt x="4" y="1"/>
                      <a:pt x="7" y="2"/>
                      <a:pt x="11" y="2"/>
                    </a:cubicBezTo>
                    <a:cubicBezTo>
                      <a:pt x="15" y="3"/>
                      <a:pt x="19" y="4"/>
                      <a:pt x="23" y="6"/>
                    </a:cubicBezTo>
                    <a:cubicBezTo>
                      <a:pt x="24" y="6"/>
                      <a:pt x="25" y="7"/>
                      <a:pt x="26" y="7"/>
                    </a:cubicBezTo>
                    <a:cubicBezTo>
                      <a:pt x="31" y="8"/>
                      <a:pt x="31" y="8"/>
                      <a:pt x="31" y="8"/>
                    </a:cubicBezTo>
                    <a:cubicBezTo>
                      <a:pt x="34" y="9"/>
                      <a:pt x="37" y="10"/>
                      <a:pt x="39" y="11"/>
                    </a:cubicBezTo>
                    <a:cubicBezTo>
                      <a:pt x="39" y="12"/>
                      <a:pt x="39" y="12"/>
                      <a:pt x="40" y="12"/>
                    </a:cubicBezTo>
                    <a:cubicBezTo>
                      <a:pt x="39" y="10"/>
                      <a:pt x="38" y="9"/>
                      <a:pt x="36" y="7"/>
                    </a:cubicBezTo>
                    <a:cubicBezTo>
                      <a:pt x="34" y="6"/>
                      <a:pt x="32" y="5"/>
                      <a:pt x="29" y="4"/>
                    </a:cubicBezTo>
                    <a:cubicBezTo>
                      <a:pt x="28" y="3"/>
                      <a:pt x="26" y="3"/>
                      <a:pt x="25" y="2"/>
                    </a:cubicBezTo>
                    <a:cubicBezTo>
                      <a:pt x="20" y="1"/>
                      <a:pt x="20" y="1"/>
                      <a:pt x="20" y="1"/>
                    </a:cubicBezTo>
                    <a:cubicBezTo>
                      <a:pt x="19" y="1"/>
                      <a:pt x="17" y="1"/>
                      <a:pt x="16" y="1"/>
                    </a:cubicBezTo>
                    <a:cubicBezTo>
                      <a:pt x="14" y="0"/>
                      <a:pt x="13" y="0"/>
                      <a:pt x="11"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 name="Freeform 896">
                <a:extLst>
                  <a:ext uri="{FF2B5EF4-FFF2-40B4-BE49-F238E27FC236}">
                    <a16:creationId xmlns:a16="http://schemas.microsoft.com/office/drawing/2014/main" id="{26540E2E-8B7E-4C73-8261-7894BC7931A5}"/>
                  </a:ext>
                </a:extLst>
              </p:cNvPr>
              <p:cNvSpPr>
                <a:spLocks/>
              </p:cNvSpPr>
              <p:nvPr/>
            </p:nvSpPr>
            <p:spPr bwMode="auto">
              <a:xfrm>
                <a:off x="2633" y="1921"/>
                <a:ext cx="19" cy="22"/>
              </a:xfrm>
              <a:custGeom>
                <a:avLst/>
                <a:gdLst>
                  <a:gd name="T0" fmla="*/ 0 w 8"/>
                  <a:gd name="T1" fmla="*/ 0 h 9"/>
                  <a:gd name="T2" fmla="*/ 4 w 8"/>
                  <a:gd name="T3" fmla="*/ 5 h 9"/>
                  <a:gd name="T4" fmla="*/ 7 w 8"/>
                  <a:gd name="T5" fmla="*/ 7 h 9"/>
                  <a:gd name="T6" fmla="*/ 7 w 8"/>
                  <a:gd name="T7" fmla="*/ 8 h 9"/>
                  <a:gd name="T8" fmla="*/ 7 w 8"/>
                  <a:gd name="T9" fmla="*/ 8 h 9"/>
                  <a:gd name="T10" fmla="*/ 7 w 8"/>
                  <a:gd name="T11" fmla="*/ 8 h 9"/>
                  <a:gd name="T12" fmla="*/ 7 w 8"/>
                  <a:gd name="T13" fmla="*/ 8 h 9"/>
                  <a:gd name="T14" fmla="*/ 8 w 8"/>
                  <a:gd name="T15" fmla="*/ 9 h 9"/>
                  <a:gd name="T16" fmla="*/ 6 w 8"/>
                  <a:gd name="T17" fmla="*/ 4 h 9"/>
                  <a:gd name="T18" fmla="*/ 0 w 8"/>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9">
                    <a:moveTo>
                      <a:pt x="0" y="0"/>
                    </a:moveTo>
                    <a:cubicBezTo>
                      <a:pt x="2" y="2"/>
                      <a:pt x="3" y="3"/>
                      <a:pt x="4" y="5"/>
                    </a:cubicBezTo>
                    <a:cubicBezTo>
                      <a:pt x="5" y="6"/>
                      <a:pt x="6" y="7"/>
                      <a:pt x="7" y="7"/>
                    </a:cubicBezTo>
                    <a:cubicBezTo>
                      <a:pt x="7" y="8"/>
                      <a:pt x="7" y="8"/>
                      <a:pt x="7" y="8"/>
                    </a:cubicBezTo>
                    <a:cubicBezTo>
                      <a:pt x="7" y="8"/>
                      <a:pt x="7" y="8"/>
                      <a:pt x="7" y="8"/>
                    </a:cubicBezTo>
                    <a:cubicBezTo>
                      <a:pt x="7" y="8"/>
                      <a:pt x="7" y="8"/>
                      <a:pt x="7" y="8"/>
                    </a:cubicBezTo>
                    <a:cubicBezTo>
                      <a:pt x="7" y="8"/>
                      <a:pt x="7" y="8"/>
                      <a:pt x="7" y="8"/>
                    </a:cubicBezTo>
                    <a:cubicBezTo>
                      <a:pt x="8" y="9"/>
                      <a:pt x="8" y="9"/>
                      <a:pt x="8" y="9"/>
                    </a:cubicBezTo>
                    <a:cubicBezTo>
                      <a:pt x="7" y="7"/>
                      <a:pt x="7" y="5"/>
                      <a:pt x="6" y="4"/>
                    </a:cubicBezTo>
                    <a:cubicBezTo>
                      <a:pt x="4" y="3"/>
                      <a:pt x="2" y="1"/>
                      <a:pt x="0"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 name="Freeform 897">
                <a:extLst>
                  <a:ext uri="{FF2B5EF4-FFF2-40B4-BE49-F238E27FC236}">
                    <a16:creationId xmlns:a16="http://schemas.microsoft.com/office/drawing/2014/main" id="{D0961419-087B-443A-8542-70609DF82222}"/>
                  </a:ext>
                </a:extLst>
              </p:cNvPr>
              <p:cNvSpPr>
                <a:spLocks noEditPoints="1"/>
              </p:cNvSpPr>
              <p:nvPr/>
            </p:nvSpPr>
            <p:spPr bwMode="auto">
              <a:xfrm>
                <a:off x="2820" y="2024"/>
                <a:ext cx="134" cy="142"/>
              </a:xfrm>
              <a:custGeom>
                <a:avLst/>
                <a:gdLst>
                  <a:gd name="T0" fmla="*/ 39 w 56"/>
                  <a:gd name="T1" fmla="*/ 56 h 60"/>
                  <a:gd name="T2" fmla="*/ 37 w 56"/>
                  <a:gd name="T3" fmla="*/ 57 h 60"/>
                  <a:gd name="T4" fmla="*/ 38 w 56"/>
                  <a:gd name="T5" fmla="*/ 60 h 60"/>
                  <a:gd name="T6" fmla="*/ 38 w 56"/>
                  <a:gd name="T7" fmla="*/ 60 h 60"/>
                  <a:gd name="T8" fmla="*/ 39 w 56"/>
                  <a:gd name="T9" fmla="*/ 56 h 60"/>
                  <a:gd name="T10" fmla="*/ 40 w 56"/>
                  <a:gd name="T11" fmla="*/ 53 h 60"/>
                  <a:gd name="T12" fmla="*/ 37 w 56"/>
                  <a:gd name="T13" fmla="*/ 54 h 60"/>
                  <a:gd name="T14" fmla="*/ 40 w 56"/>
                  <a:gd name="T15" fmla="*/ 53 h 60"/>
                  <a:gd name="T16" fmla="*/ 40 w 56"/>
                  <a:gd name="T17" fmla="*/ 53 h 60"/>
                  <a:gd name="T18" fmla="*/ 48 w 56"/>
                  <a:gd name="T19" fmla="*/ 47 h 60"/>
                  <a:gd name="T20" fmla="*/ 44 w 56"/>
                  <a:gd name="T21" fmla="*/ 54 h 60"/>
                  <a:gd name="T22" fmla="*/ 43 w 56"/>
                  <a:gd name="T23" fmla="*/ 54 h 60"/>
                  <a:gd name="T24" fmla="*/ 56 w 56"/>
                  <a:gd name="T25" fmla="*/ 57 h 60"/>
                  <a:gd name="T26" fmla="*/ 55 w 56"/>
                  <a:gd name="T27" fmla="*/ 54 h 60"/>
                  <a:gd name="T28" fmla="*/ 53 w 56"/>
                  <a:gd name="T29" fmla="*/ 48 h 60"/>
                  <a:gd name="T30" fmla="*/ 52 w 56"/>
                  <a:gd name="T31" fmla="*/ 48 h 60"/>
                  <a:gd name="T32" fmla="*/ 48 w 56"/>
                  <a:gd name="T33" fmla="*/ 47 h 60"/>
                  <a:gd name="T34" fmla="*/ 44 w 56"/>
                  <a:gd name="T35" fmla="*/ 46 h 60"/>
                  <a:gd name="T36" fmla="*/ 41 w 56"/>
                  <a:gd name="T37" fmla="*/ 52 h 60"/>
                  <a:gd name="T38" fmla="*/ 41 w 56"/>
                  <a:gd name="T39" fmla="*/ 52 h 60"/>
                  <a:gd name="T40" fmla="*/ 41 w 56"/>
                  <a:gd name="T41" fmla="*/ 52 h 60"/>
                  <a:gd name="T42" fmla="*/ 45 w 56"/>
                  <a:gd name="T43" fmla="*/ 47 h 60"/>
                  <a:gd name="T44" fmla="*/ 44 w 56"/>
                  <a:gd name="T45" fmla="*/ 46 h 60"/>
                  <a:gd name="T46" fmla="*/ 14 w 56"/>
                  <a:gd name="T47" fmla="*/ 0 h 60"/>
                  <a:gd name="T48" fmla="*/ 14 w 56"/>
                  <a:gd name="T49" fmla="*/ 0 h 60"/>
                  <a:gd name="T50" fmla="*/ 12 w 56"/>
                  <a:gd name="T51" fmla="*/ 1 h 60"/>
                  <a:gd name="T52" fmla="*/ 9 w 56"/>
                  <a:gd name="T53" fmla="*/ 2 h 60"/>
                  <a:gd name="T54" fmla="*/ 9 w 56"/>
                  <a:gd name="T55" fmla="*/ 3 h 60"/>
                  <a:gd name="T56" fmla="*/ 9 w 56"/>
                  <a:gd name="T57" fmla="*/ 3 h 60"/>
                  <a:gd name="T58" fmla="*/ 6 w 56"/>
                  <a:gd name="T59" fmla="*/ 3 h 60"/>
                  <a:gd name="T60" fmla="*/ 4 w 56"/>
                  <a:gd name="T61" fmla="*/ 4 h 60"/>
                  <a:gd name="T62" fmla="*/ 3 w 56"/>
                  <a:gd name="T63" fmla="*/ 4 h 60"/>
                  <a:gd name="T64" fmla="*/ 2 w 56"/>
                  <a:gd name="T65" fmla="*/ 4 h 60"/>
                  <a:gd name="T66" fmla="*/ 2 w 56"/>
                  <a:gd name="T67" fmla="*/ 4 h 60"/>
                  <a:gd name="T68" fmla="*/ 1 w 56"/>
                  <a:gd name="T69" fmla="*/ 4 h 60"/>
                  <a:gd name="T70" fmla="*/ 1 w 56"/>
                  <a:gd name="T71" fmla="*/ 4 h 60"/>
                  <a:gd name="T72" fmla="*/ 0 w 56"/>
                  <a:gd name="T73" fmla="*/ 4 h 60"/>
                  <a:gd name="T74" fmla="*/ 0 w 56"/>
                  <a:gd name="T75" fmla="*/ 4 h 60"/>
                  <a:gd name="T76" fmla="*/ 1 w 56"/>
                  <a:gd name="T77" fmla="*/ 5 h 60"/>
                  <a:gd name="T78" fmla="*/ 4 w 56"/>
                  <a:gd name="T79" fmla="*/ 7 h 60"/>
                  <a:gd name="T80" fmla="*/ 5 w 56"/>
                  <a:gd name="T81" fmla="*/ 8 h 60"/>
                  <a:gd name="T82" fmla="*/ 7 w 56"/>
                  <a:gd name="T83" fmla="*/ 7 h 60"/>
                  <a:gd name="T84" fmla="*/ 13 w 56"/>
                  <a:gd name="T85" fmla="*/ 9 h 60"/>
                  <a:gd name="T86" fmla="*/ 18 w 56"/>
                  <a:gd name="T87" fmla="*/ 3 h 60"/>
                  <a:gd name="T88" fmla="*/ 16 w 56"/>
                  <a:gd name="T89" fmla="*/ 1 h 60"/>
                  <a:gd name="T90" fmla="*/ 15 w 56"/>
                  <a:gd name="T91" fmla="*/ 1 h 60"/>
                  <a:gd name="T92" fmla="*/ 15 w 56"/>
                  <a:gd name="T93" fmla="*/ 1 h 60"/>
                  <a:gd name="T94" fmla="*/ 15 w 56"/>
                  <a:gd name="T95" fmla="*/ 1 h 60"/>
                  <a:gd name="T96" fmla="*/ 14 w 56"/>
                  <a:gd name="T97" fmla="*/ 0 h 60"/>
                  <a:gd name="T98" fmla="*/ 14 w 56"/>
                  <a:gd name="T9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 h="60">
                    <a:moveTo>
                      <a:pt x="39" y="56"/>
                    </a:moveTo>
                    <a:cubicBezTo>
                      <a:pt x="38" y="57"/>
                      <a:pt x="38" y="57"/>
                      <a:pt x="37" y="57"/>
                    </a:cubicBezTo>
                    <a:cubicBezTo>
                      <a:pt x="37" y="58"/>
                      <a:pt x="37" y="59"/>
                      <a:pt x="38" y="60"/>
                    </a:cubicBezTo>
                    <a:cubicBezTo>
                      <a:pt x="38" y="60"/>
                      <a:pt x="38" y="60"/>
                      <a:pt x="38" y="60"/>
                    </a:cubicBezTo>
                    <a:cubicBezTo>
                      <a:pt x="38" y="59"/>
                      <a:pt x="39" y="58"/>
                      <a:pt x="39" y="56"/>
                    </a:cubicBezTo>
                    <a:moveTo>
                      <a:pt x="40" y="53"/>
                    </a:moveTo>
                    <a:cubicBezTo>
                      <a:pt x="39" y="53"/>
                      <a:pt x="38" y="54"/>
                      <a:pt x="37" y="54"/>
                    </a:cubicBezTo>
                    <a:cubicBezTo>
                      <a:pt x="38" y="54"/>
                      <a:pt x="39" y="54"/>
                      <a:pt x="40" y="53"/>
                    </a:cubicBezTo>
                    <a:cubicBezTo>
                      <a:pt x="40" y="53"/>
                      <a:pt x="40" y="53"/>
                      <a:pt x="40" y="53"/>
                    </a:cubicBezTo>
                    <a:moveTo>
                      <a:pt x="48" y="47"/>
                    </a:moveTo>
                    <a:cubicBezTo>
                      <a:pt x="47" y="50"/>
                      <a:pt x="45" y="52"/>
                      <a:pt x="44" y="54"/>
                    </a:cubicBezTo>
                    <a:cubicBezTo>
                      <a:pt x="44" y="54"/>
                      <a:pt x="43" y="54"/>
                      <a:pt x="43" y="54"/>
                    </a:cubicBezTo>
                    <a:cubicBezTo>
                      <a:pt x="47" y="56"/>
                      <a:pt x="52" y="57"/>
                      <a:pt x="56" y="57"/>
                    </a:cubicBezTo>
                    <a:cubicBezTo>
                      <a:pt x="56" y="56"/>
                      <a:pt x="56" y="55"/>
                      <a:pt x="55" y="54"/>
                    </a:cubicBezTo>
                    <a:cubicBezTo>
                      <a:pt x="55" y="52"/>
                      <a:pt x="54" y="50"/>
                      <a:pt x="53" y="48"/>
                    </a:cubicBezTo>
                    <a:cubicBezTo>
                      <a:pt x="53" y="48"/>
                      <a:pt x="52" y="48"/>
                      <a:pt x="52" y="48"/>
                    </a:cubicBezTo>
                    <a:cubicBezTo>
                      <a:pt x="50" y="48"/>
                      <a:pt x="49" y="48"/>
                      <a:pt x="48" y="47"/>
                    </a:cubicBezTo>
                    <a:moveTo>
                      <a:pt x="44" y="46"/>
                    </a:moveTo>
                    <a:cubicBezTo>
                      <a:pt x="43" y="48"/>
                      <a:pt x="42" y="50"/>
                      <a:pt x="41" y="52"/>
                    </a:cubicBezTo>
                    <a:cubicBezTo>
                      <a:pt x="41" y="52"/>
                      <a:pt x="41" y="52"/>
                      <a:pt x="41" y="52"/>
                    </a:cubicBezTo>
                    <a:cubicBezTo>
                      <a:pt x="41" y="52"/>
                      <a:pt x="41" y="52"/>
                      <a:pt x="41" y="52"/>
                    </a:cubicBezTo>
                    <a:cubicBezTo>
                      <a:pt x="43" y="50"/>
                      <a:pt x="44" y="49"/>
                      <a:pt x="45" y="47"/>
                    </a:cubicBezTo>
                    <a:cubicBezTo>
                      <a:pt x="45" y="46"/>
                      <a:pt x="45" y="46"/>
                      <a:pt x="44" y="46"/>
                    </a:cubicBezTo>
                    <a:moveTo>
                      <a:pt x="14" y="0"/>
                    </a:moveTo>
                    <a:cubicBezTo>
                      <a:pt x="14" y="0"/>
                      <a:pt x="14" y="0"/>
                      <a:pt x="14" y="0"/>
                    </a:cubicBezTo>
                    <a:cubicBezTo>
                      <a:pt x="13" y="1"/>
                      <a:pt x="12" y="1"/>
                      <a:pt x="12" y="1"/>
                    </a:cubicBezTo>
                    <a:cubicBezTo>
                      <a:pt x="9" y="2"/>
                      <a:pt x="9" y="2"/>
                      <a:pt x="9" y="2"/>
                    </a:cubicBezTo>
                    <a:cubicBezTo>
                      <a:pt x="9" y="3"/>
                      <a:pt x="9" y="3"/>
                      <a:pt x="9" y="3"/>
                    </a:cubicBezTo>
                    <a:cubicBezTo>
                      <a:pt x="9" y="3"/>
                      <a:pt x="9" y="3"/>
                      <a:pt x="9" y="3"/>
                    </a:cubicBezTo>
                    <a:cubicBezTo>
                      <a:pt x="6" y="3"/>
                      <a:pt x="6" y="3"/>
                      <a:pt x="6" y="3"/>
                    </a:cubicBezTo>
                    <a:cubicBezTo>
                      <a:pt x="4" y="4"/>
                      <a:pt x="4" y="4"/>
                      <a:pt x="4" y="4"/>
                    </a:cubicBezTo>
                    <a:cubicBezTo>
                      <a:pt x="4" y="4"/>
                      <a:pt x="4" y="4"/>
                      <a:pt x="3" y="4"/>
                    </a:cubicBezTo>
                    <a:cubicBezTo>
                      <a:pt x="2" y="4"/>
                      <a:pt x="2" y="4"/>
                      <a:pt x="2" y="4"/>
                    </a:cubicBezTo>
                    <a:cubicBezTo>
                      <a:pt x="2" y="4"/>
                      <a:pt x="2" y="4"/>
                      <a:pt x="2" y="4"/>
                    </a:cubicBezTo>
                    <a:cubicBezTo>
                      <a:pt x="1" y="4"/>
                      <a:pt x="1" y="4"/>
                      <a:pt x="1" y="4"/>
                    </a:cubicBezTo>
                    <a:cubicBezTo>
                      <a:pt x="1" y="4"/>
                      <a:pt x="1" y="4"/>
                      <a:pt x="1" y="4"/>
                    </a:cubicBezTo>
                    <a:cubicBezTo>
                      <a:pt x="0" y="4"/>
                      <a:pt x="0" y="4"/>
                      <a:pt x="0" y="4"/>
                    </a:cubicBezTo>
                    <a:cubicBezTo>
                      <a:pt x="0" y="4"/>
                      <a:pt x="0" y="4"/>
                      <a:pt x="0" y="4"/>
                    </a:cubicBezTo>
                    <a:cubicBezTo>
                      <a:pt x="1" y="5"/>
                      <a:pt x="1" y="5"/>
                      <a:pt x="1" y="5"/>
                    </a:cubicBezTo>
                    <a:cubicBezTo>
                      <a:pt x="2" y="6"/>
                      <a:pt x="3" y="6"/>
                      <a:pt x="4" y="7"/>
                    </a:cubicBezTo>
                    <a:cubicBezTo>
                      <a:pt x="5" y="8"/>
                      <a:pt x="5" y="8"/>
                      <a:pt x="5" y="8"/>
                    </a:cubicBezTo>
                    <a:cubicBezTo>
                      <a:pt x="6" y="7"/>
                      <a:pt x="6" y="7"/>
                      <a:pt x="7" y="7"/>
                    </a:cubicBezTo>
                    <a:cubicBezTo>
                      <a:pt x="9" y="7"/>
                      <a:pt x="11" y="8"/>
                      <a:pt x="13" y="9"/>
                    </a:cubicBezTo>
                    <a:cubicBezTo>
                      <a:pt x="15" y="7"/>
                      <a:pt x="16" y="5"/>
                      <a:pt x="18" y="3"/>
                    </a:cubicBezTo>
                    <a:cubicBezTo>
                      <a:pt x="16" y="1"/>
                      <a:pt x="16" y="1"/>
                      <a:pt x="16" y="1"/>
                    </a:cubicBezTo>
                    <a:cubicBezTo>
                      <a:pt x="15" y="1"/>
                      <a:pt x="15" y="1"/>
                      <a:pt x="15" y="1"/>
                    </a:cubicBezTo>
                    <a:cubicBezTo>
                      <a:pt x="15" y="1"/>
                      <a:pt x="15" y="1"/>
                      <a:pt x="15" y="1"/>
                    </a:cubicBezTo>
                    <a:cubicBezTo>
                      <a:pt x="15" y="1"/>
                      <a:pt x="15" y="1"/>
                      <a:pt x="15" y="1"/>
                    </a:cubicBezTo>
                    <a:cubicBezTo>
                      <a:pt x="14" y="0"/>
                      <a:pt x="14" y="0"/>
                      <a:pt x="14" y="0"/>
                    </a:cubicBezTo>
                    <a:cubicBezTo>
                      <a:pt x="14" y="0"/>
                      <a:pt x="14" y="0"/>
                      <a:pt x="14"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2" name="Freeform 898">
                <a:extLst>
                  <a:ext uri="{FF2B5EF4-FFF2-40B4-BE49-F238E27FC236}">
                    <a16:creationId xmlns:a16="http://schemas.microsoft.com/office/drawing/2014/main" id="{B9546455-F99C-4604-AA2F-B0B3CC97851F}"/>
                  </a:ext>
                </a:extLst>
              </p:cNvPr>
              <p:cNvSpPr>
                <a:spLocks noEditPoints="1"/>
              </p:cNvSpPr>
              <p:nvPr/>
            </p:nvSpPr>
            <p:spPr bwMode="auto">
              <a:xfrm>
                <a:off x="2911" y="2147"/>
                <a:ext cx="45" cy="24"/>
              </a:xfrm>
              <a:custGeom>
                <a:avLst/>
                <a:gdLst>
                  <a:gd name="T0" fmla="*/ 2 w 19"/>
                  <a:gd name="T1" fmla="*/ 4 h 10"/>
                  <a:gd name="T2" fmla="*/ 1 w 19"/>
                  <a:gd name="T3" fmla="*/ 4 h 10"/>
                  <a:gd name="T4" fmla="*/ 0 w 19"/>
                  <a:gd name="T5" fmla="*/ 8 h 10"/>
                  <a:gd name="T6" fmla="*/ 0 w 19"/>
                  <a:gd name="T7" fmla="*/ 10 h 10"/>
                  <a:gd name="T8" fmla="*/ 2 w 19"/>
                  <a:gd name="T9" fmla="*/ 4 h 10"/>
                  <a:gd name="T10" fmla="*/ 5 w 19"/>
                  <a:gd name="T11" fmla="*/ 2 h 10"/>
                  <a:gd name="T12" fmla="*/ 4 w 19"/>
                  <a:gd name="T13" fmla="*/ 3 h 10"/>
                  <a:gd name="T14" fmla="*/ 5 w 19"/>
                  <a:gd name="T15" fmla="*/ 3 h 10"/>
                  <a:gd name="T16" fmla="*/ 19 w 19"/>
                  <a:gd name="T17" fmla="*/ 7 h 10"/>
                  <a:gd name="T18" fmla="*/ 18 w 19"/>
                  <a:gd name="T19" fmla="*/ 5 h 10"/>
                  <a:gd name="T20" fmla="*/ 5 w 19"/>
                  <a:gd name="T21" fmla="*/ 2 h 10"/>
                  <a:gd name="T22" fmla="*/ 3 w 19"/>
                  <a:gd name="T23" fmla="*/ 0 h 10"/>
                  <a:gd name="T24" fmla="*/ 2 w 19"/>
                  <a:gd name="T25" fmla="*/ 1 h 10"/>
                  <a:gd name="T26" fmla="*/ 2 w 19"/>
                  <a:gd name="T27" fmla="*/ 1 h 10"/>
                  <a:gd name="T28" fmla="*/ 3 w 19"/>
                  <a:gd name="T29" fmla="*/ 0 h 10"/>
                  <a:gd name="T30" fmla="*/ 3 w 19"/>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10">
                    <a:moveTo>
                      <a:pt x="2" y="4"/>
                    </a:moveTo>
                    <a:cubicBezTo>
                      <a:pt x="2" y="4"/>
                      <a:pt x="1" y="4"/>
                      <a:pt x="1" y="4"/>
                    </a:cubicBezTo>
                    <a:cubicBezTo>
                      <a:pt x="1" y="6"/>
                      <a:pt x="0" y="7"/>
                      <a:pt x="0" y="8"/>
                    </a:cubicBezTo>
                    <a:cubicBezTo>
                      <a:pt x="0" y="9"/>
                      <a:pt x="0" y="9"/>
                      <a:pt x="0" y="10"/>
                    </a:cubicBezTo>
                    <a:cubicBezTo>
                      <a:pt x="1" y="8"/>
                      <a:pt x="2" y="6"/>
                      <a:pt x="2" y="4"/>
                    </a:cubicBezTo>
                    <a:moveTo>
                      <a:pt x="5" y="2"/>
                    </a:moveTo>
                    <a:cubicBezTo>
                      <a:pt x="5" y="2"/>
                      <a:pt x="5" y="2"/>
                      <a:pt x="4" y="3"/>
                    </a:cubicBezTo>
                    <a:cubicBezTo>
                      <a:pt x="4" y="3"/>
                      <a:pt x="4" y="3"/>
                      <a:pt x="5" y="3"/>
                    </a:cubicBezTo>
                    <a:cubicBezTo>
                      <a:pt x="8" y="5"/>
                      <a:pt x="13" y="6"/>
                      <a:pt x="19" y="7"/>
                    </a:cubicBezTo>
                    <a:cubicBezTo>
                      <a:pt x="19" y="6"/>
                      <a:pt x="18" y="6"/>
                      <a:pt x="18" y="5"/>
                    </a:cubicBezTo>
                    <a:cubicBezTo>
                      <a:pt x="14" y="5"/>
                      <a:pt x="9" y="4"/>
                      <a:pt x="5" y="2"/>
                    </a:cubicBezTo>
                    <a:moveTo>
                      <a:pt x="3" y="0"/>
                    </a:moveTo>
                    <a:cubicBezTo>
                      <a:pt x="2" y="0"/>
                      <a:pt x="2" y="0"/>
                      <a:pt x="2" y="1"/>
                    </a:cubicBezTo>
                    <a:cubicBezTo>
                      <a:pt x="2" y="1"/>
                      <a:pt x="2" y="1"/>
                      <a:pt x="2" y="1"/>
                    </a:cubicBezTo>
                    <a:cubicBezTo>
                      <a:pt x="2" y="1"/>
                      <a:pt x="3" y="0"/>
                      <a:pt x="3" y="0"/>
                    </a:cubicBezTo>
                    <a:cubicBezTo>
                      <a:pt x="3" y="0"/>
                      <a:pt x="3" y="0"/>
                      <a:pt x="3"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3" name="Freeform 899">
                <a:extLst>
                  <a:ext uri="{FF2B5EF4-FFF2-40B4-BE49-F238E27FC236}">
                    <a16:creationId xmlns:a16="http://schemas.microsoft.com/office/drawing/2014/main" id="{AA0F0C48-E995-465C-B21B-CC61EDE80A81}"/>
                  </a:ext>
                </a:extLst>
              </p:cNvPr>
              <p:cNvSpPr>
                <a:spLocks/>
              </p:cNvSpPr>
              <p:nvPr/>
            </p:nvSpPr>
            <p:spPr bwMode="auto">
              <a:xfrm>
                <a:off x="2906" y="2135"/>
                <a:ext cx="28" cy="24"/>
              </a:xfrm>
              <a:custGeom>
                <a:avLst/>
                <a:gdLst>
                  <a:gd name="T0" fmla="*/ 9 w 12"/>
                  <a:gd name="T1" fmla="*/ 0 h 10"/>
                  <a:gd name="T2" fmla="*/ 5 w 12"/>
                  <a:gd name="T3" fmla="*/ 5 h 10"/>
                  <a:gd name="T4" fmla="*/ 5 w 12"/>
                  <a:gd name="T5" fmla="*/ 5 h 10"/>
                  <a:gd name="T6" fmla="*/ 4 w 12"/>
                  <a:gd name="T7" fmla="*/ 6 h 10"/>
                  <a:gd name="T8" fmla="*/ 1 w 12"/>
                  <a:gd name="T9" fmla="*/ 7 h 10"/>
                  <a:gd name="T10" fmla="*/ 0 w 12"/>
                  <a:gd name="T11" fmla="*/ 8 h 10"/>
                  <a:gd name="T12" fmla="*/ 1 w 12"/>
                  <a:gd name="T13" fmla="*/ 10 h 10"/>
                  <a:gd name="T14" fmla="*/ 3 w 12"/>
                  <a:gd name="T15" fmla="*/ 9 h 10"/>
                  <a:gd name="T16" fmla="*/ 4 w 12"/>
                  <a:gd name="T17" fmla="*/ 9 h 10"/>
                  <a:gd name="T18" fmla="*/ 5 w 12"/>
                  <a:gd name="T19" fmla="*/ 7 h 10"/>
                  <a:gd name="T20" fmla="*/ 6 w 12"/>
                  <a:gd name="T21" fmla="*/ 8 h 10"/>
                  <a:gd name="T22" fmla="*/ 7 w 12"/>
                  <a:gd name="T23" fmla="*/ 7 h 10"/>
                  <a:gd name="T24" fmla="*/ 8 w 12"/>
                  <a:gd name="T25" fmla="*/ 7 h 10"/>
                  <a:gd name="T26" fmla="*/ 12 w 12"/>
                  <a:gd name="T27" fmla="*/ 0 h 10"/>
                  <a:gd name="T28" fmla="*/ 9 w 12"/>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0">
                    <a:moveTo>
                      <a:pt x="9" y="0"/>
                    </a:moveTo>
                    <a:cubicBezTo>
                      <a:pt x="8" y="2"/>
                      <a:pt x="7" y="3"/>
                      <a:pt x="5" y="5"/>
                    </a:cubicBezTo>
                    <a:cubicBezTo>
                      <a:pt x="5" y="5"/>
                      <a:pt x="5" y="5"/>
                      <a:pt x="5" y="5"/>
                    </a:cubicBezTo>
                    <a:cubicBezTo>
                      <a:pt x="5" y="5"/>
                      <a:pt x="4" y="6"/>
                      <a:pt x="4" y="6"/>
                    </a:cubicBezTo>
                    <a:cubicBezTo>
                      <a:pt x="3" y="7"/>
                      <a:pt x="2" y="7"/>
                      <a:pt x="1" y="7"/>
                    </a:cubicBezTo>
                    <a:cubicBezTo>
                      <a:pt x="1" y="7"/>
                      <a:pt x="0" y="8"/>
                      <a:pt x="0" y="8"/>
                    </a:cubicBezTo>
                    <a:cubicBezTo>
                      <a:pt x="0" y="8"/>
                      <a:pt x="1" y="9"/>
                      <a:pt x="1" y="10"/>
                    </a:cubicBezTo>
                    <a:cubicBezTo>
                      <a:pt x="2" y="10"/>
                      <a:pt x="2" y="10"/>
                      <a:pt x="3" y="9"/>
                    </a:cubicBezTo>
                    <a:cubicBezTo>
                      <a:pt x="3" y="9"/>
                      <a:pt x="4" y="9"/>
                      <a:pt x="4" y="9"/>
                    </a:cubicBezTo>
                    <a:cubicBezTo>
                      <a:pt x="5" y="8"/>
                      <a:pt x="5" y="7"/>
                      <a:pt x="5" y="7"/>
                    </a:cubicBezTo>
                    <a:cubicBezTo>
                      <a:pt x="5" y="7"/>
                      <a:pt x="6" y="7"/>
                      <a:pt x="6" y="8"/>
                    </a:cubicBezTo>
                    <a:cubicBezTo>
                      <a:pt x="7" y="7"/>
                      <a:pt x="7" y="7"/>
                      <a:pt x="7" y="7"/>
                    </a:cubicBezTo>
                    <a:cubicBezTo>
                      <a:pt x="7" y="7"/>
                      <a:pt x="8" y="7"/>
                      <a:pt x="8" y="7"/>
                    </a:cubicBezTo>
                    <a:cubicBezTo>
                      <a:pt x="9" y="5"/>
                      <a:pt x="11" y="3"/>
                      <a:pt x="12" y="0"/>
                    </a:cubicBezTo>
                    <a:cubicBezTo>
                      <a:pt x="11" y="0"/>
                      <a:pt x="10" y="0"/>
                      <a:pt x="9"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 name="Freeform 900">
                <a:extLst>
                  <a:ext uri="{FF2B5EF4-FFF2-40B4-BE49-F238E27FC236}">
                    <a16:creationId xmlns:a16="http://schemas.microsoft.com/office/drawing/2014/main" id="{E0570FAF-8A43-4938-91BA-9E31897C8F94}"/>
                  </a:ext>
                </a:extLst>
              </p:cNvPr>
              <p:cNvSpPr>
                <a:spLocks/>
              </p:cNvSpPr>
              <p:nvPr/>
            </p:nvSpPr>
            <p:spPr bwMode="auto">
              <a:xfrm>
                <a:off x="2704" y="1988"/>
                <a:ext cx="97" cy="52"/>
              </a:xfrm>
              <a:custGeom>
                <a:avLst/>
                <a:gdLst>
                  <a:gd name="T0" fmla="*/ 0 w 41"/>
                  <a:gd name="T1" fmla="*/ 0 h 22"/>
                  <a:gd name="T2" fmla="*/ 2 w 41"/>
                  <a:gd name="T3" fmla="*/ 2 h 22"/>
                  <a:gd name="T4" fmla="*/ 5 w 41"/>
                  <a:gd name="T5" fmla="*/ 8 h 22"/>
                  <a:gd name="T6" fmla="*/ 9 w 41"/>
                  <a:gd name="T7" fmla="*/ 11 h 22"/>
                  <a:gd name="T8" fmla="*/ 18 w 41"/>
                  <a:gd name="T9" fmla="*/ 17 h 22"/>
                  <a:gd name="T10" fmla="*/ 36 w 41"/>
                  <a:gd name="T11" fmla="*/ 22 h 22"/>
                  <a:gd name="T12" fmla="*/ 35 w 41"/>
                  <a:gd name="T13" fmla="*/ 21 h 22"/>
                  <a:gd name="T14" fmla="*/ 36 w 41"/>
                  <a:gd name="T15" fmla="*/ 20 h 22"/>
                  <a:gd name="T16" fmla="*/ 36 w 41"/>
                  <a:gd name="T17" fmla="*/ 20 h 22"/>
                  <a:gd name="T18" fmla="*/ 38 w 41"/>
                  <a:gd name="T19" fmla="*/ 22 h 22"/>
                  <a:gd name="T20" fmla="*/ 39 w 41"/>
                  <a:gd name="T21" fmla="*/ 22 h 22"/>
                  <a:gd name="T22" fmla="*/ 41 w 41"/>
                  <a:gd name="T23" fmla="*/ 22 h 22"/>
                  <a:gd name="T24" fmla="*/ 41 w 41"/>
                  <a:gd name="T25" fmla="*/ 22 h 22"/>
                  <a:gd name="T26" fmla="*/ 39 w 41"/>
                  <a:gd name="T27" fmla="*/ 21 h 22"/>
                  <a:gd name="T28" fmla="*/ 37 w 41"/>
                  <a:gd name="T29" fmla="*/ 19 h 22"/>
                  <a:gd name="T30" fmla="*/ 36 w 41"/>
                  <a:gd name="T31" fmla="*/ 19 h 22"/>
                  <a:gd name="T32" fmla="*/ 35 w 41"/>
                  <a:gd name="T33" fmla="*/ 19 h 22"/>
                  <a:gd name="T34" fmla="*/ 30 w 41"/>
                  <a:gd name="T35" fmla="*/ 18 h 22"/>
                  <a:gd name="T36" fmla="*/ 25 w 41"/>
                  <a:gd name="T37" fmla="*/ 17 h 22"/>
                  <a:gd name="T38" fmla="*/ 20 w 41"/>
                  <a:gd name="T39" fmla="*/ 15 h 22"/>
                  <a:gd name="T40" fmla="*/ 16 w 41"/>
                  <a:gd name="T41" fmla="*/ 12 h 22"/>
                  <a:gd name="T42" fmla="*/ 8 w 41"/>
                  <a:gd name="T43" fmla="*/ 6 h 22"/>
                  <a:gd name="T44" fmla="*/ 0 w 41"/>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22">
                    <a:moveTo>
                      <a:pt x="0" y="0"/>
                    </a:moveTo>
                    <a:cubicBezTo>
                      <a:pt x="1" y="1"/>
                      <a:pt x="2" y="2"/>
                      <a:pt x="2" y="2"/>
                    </a:cubicBezTo>
                    <a:cubicBezTo>
                      <a:pt x="3" y="4"/>
                      <a:pt x="4" y="6"/>
                      <a:pt x="5" y="8"/>
                    </a:cubicBezTo>
                    <a:cubicBezTo>
                      <a:pt x="6" y="9"/>
                      <a:pt x="8" y="10"/>
                      <a:pt x="9" y="11"/>
                    </a:cubicBezTo>
                    <a:cubicBezTo>
                      <a:pt x="12" y="13"/>
                      <a:pt x="15" y="15"/>
                      <a:pt x="18" y="17"/>
                    </a:cubicBezTo>
                    <a:cubicBezTo>
                      <a:pt x="24" y="20"/>
                      <a:pt x="30" y="22"/>
                      <a:pt x="36" y="22"/>
                    </a:cubicBezTo>
                    <a:cubicBezTo>
                      <a:pt x="35" y="22"/>
                      <a:pt x="35" y="21"/>
                      <a:pt x="35" y="21"/>
                    </a:cubicBezTo>
                    <a:cubicBezTo>
                      <a:pt x="35" y="20"/>
                      <a:pt x="35" y="20"/>
                      <a:pt x="36" y="20"/>
                    </a:cubicBezTo>
                    <a:cubicBezTo>
                      <a:pt x="36" y="20"/>
                      <a:pt x="36" y="20"/>
                      <a:pt x="36" y="20"/>
                    </a:cubicBezTo>
                    <a:cubicBezTo>
                      <a:pt x="37" y="20"/>
                      <a:pt x="38" y="21"/>
                      <a:pt x="38" y="22"/>
                    </a:cubicBezTo>
                    <a:cubicBezTo>
                      <a:pt x="38" y="22"/>
                      <a:pt x="39" y="22"/>
                      <a:pt x="39" y="22"/>
                    </a:cubicBezTo>
                    <a:cubicBezTo>
                      <a:pt x="39" y="22"/>
                      <a:pt x="40" y="22"/>
                      <a:pt x="41" y="22"/>
                    </a:cubicBezTo>
                    <a:cubicBezTo>
                      <a:pt x="41" y="22"/>
                      <a:pt x="41" y="22"/>
                      <a:pt x="41" y="22"/>
                    </a:cubicBezTo>
                    <a:cubicBezTo>
                      <a:pt x="40" y="22"/>
                      <a:pt x="40" y="21"/>
                      <a:pt x="39" y="21"/>
                    </a:cubicBezTo>
                    <a:cubicBezTo>
                      <a:pt x="37" y="19"/>
                      <a:pt x="37" y="19"/>
                      <a:pt x="37" y="19"/>
                    </a:cubicBezTo>
                    <a:cubicBezTo>
                      <a:pt x="37" y="19"/>
                      <a:pt x="37" y="19"/>
                      <a:pt x="36" y="19"/>
                    </a:cubicBezTo>
                    <a:cubicBezTo>
                      <a:pt x="35" y="19"/>
                      <a:pt x="35" y="19"/>
                      <a:pt x="35" y="19"/>
                    </a:cubicBezTo>
                    <a:cubicBezTo>
                      <a:pt x="33" y="19"/>
                      <a:pt x="32" y="19"/>
                      <a:pt x="30" y="18"/>
                    </a:cubicBezTo>
                    <a:cubicBezTo>
                      <a:pt x="25" y="17"/>
                      <a:pt x="25" y="17"/>
                      <a:pt x="25" y="17"/>
                    </a:cubicBezTo>
                    <a:cubicBezTo>
                      <a:pt x="23" y="16"/>
                      <a:pt x="22" y="15"/>
                      <a:pt x="20" y="15"/>
                    </a:cubicBezTo>
                    <a:cubicBezTo>
                      <a:pt x="19" y="14"/>
                      <a:pt x="17" y="13"/>
                      <a:pt x="16" y="12"/>
                    </a:cubicBezTo>
                    <a:cubicBezTo>
                      <a:pt x="13" y="11"/>
                      <a:pt x="10" y="8"/>
                      <a:pt x="8" y="6"/>
                    </a:cubicBezTo>
                    <a:cubicBezTo>
                      <a:pt x="5" y="4"/>
                      <a:pt x="3" y="2"/>
                      <a:pt x="0"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 name="Freeform 901">
                <a:extLst>
                  <a:ext uri="{FF2B5EF4-FFF2-40B4-BE49-F238E27FC236}">
                    <a16:creationId xmlns:a16="http://schemas.microsoft.com/office/drawing/2014/main" id="{ABDC05A2-B7DA-486F-9DC9-18D12AE5680F}"/>
                  </a:ext>
                </a:extLst>
              </p:cNvPr>
              <p:cNvSpPr>
                <a:spLocks/>
              </p:cNvSpPr>
              <p:nvPr/>
            </p:nvSpPr>
            <p:spPr bwMode="auto">
              <a:xfrm>
                <a:off x="2787" y="2035"/>
                <a:ext cx="7" cy="5"/>
              </a:xfrm>
              <a:custGeom>
                <a:avLst/>
                <a:gdLst>
                  <a:gd name="T0" fmla="*/ 1 w 3"/>
                  <a:gd name="T1" fmla="*/ 0 h 2"/>
                  <a:gd name="T2" fmla="*/ 0 w 3"/>
                  <a:gd name="T3" fmla="*/ 1 h 2"/>
                  <a:gd name="T4" fmla="*/ 1 w 3"/>
                  <a:gd name="T5" fmla="*/ 2 h 2"/>
                  <a:gd name="T6" fmla="*/ 3 w 3"/>
                  <a:gd name="T7" fmla="*/ 2 h 2"/>
                  <a:gd name="T8" fmla="*/ 1 w 3"/>
                  <a:gd name="T9" fmla="*/ 0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cubicBezTo>
                      <a:pt x="0" y="0"/>
                      <a:pt x="0" y="0"/>
                      <a:pt x="0" y="1"/>
                    </a:cubicBezTo>
                    <a:cubicBezTo>
                      <a:pt x="0" y="1"/>
                      <a:pt x="0" y="2"/>
                      <a:pt x="1" y="2"/>
                    </a:cubicBezTo>
                    <a:cubicBezTo>
                      <a:pt x="2" y="2"/>
                      <a:pt x="2" y="2"/>
                      <a:pt x="3" y="2"/>
                    </a:cubicBezTo>
                    <a:cubicBezTo>
                      <a:pt x="3" y="1"/>
                      <a:pt x="2" y="0"/>
                      <a:pt x="1" y="0"/>
                    </a:cubicBezTo>
                    <a:cubicBezTo>
                      <a:pt x="1" y="0"/>
                      <a:pt x="1" y="0"/>
                      <a:pt x="1"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6" name="Freeform 902">
                <a:extLst>
                  <a:ext uri="{FF2B5EF4-FFF2-40B4-BE49-F238E27FC236}">
                    <a16:creationId xmlns:a16="http://schemas.microsoft.com/office/drawing/2014/main" id="{D7684596-4714-4FAC-A547-A747016132BF}"/>
                  </a:ext>
                </a:extLst>
              </p:cNvPr>
              <p:cNvSpPr>
                <a:spLocks noEditPoints="1"/>
              </p:cNvSpPr>
              <p:nvPr/>
            </p:nvSpPr>
            <p:spPr bwMode="auto">
              <a:xfrm>
                <a:off x="2490" y="2064"/>
                <a:ext cx="71" cy="47"/>
              </a:xfrm>
              <a:custGeom>
                <a:avLst/>
                <a:gdLst>
                  <a:gd name="T0" fmla="*/ 27 w 30"/>
                  <a:gd name="T1" fmla="*/ 12 h 20"/>
                  <a:gd name="T2" fmla="*/ 30 w 30"/>
                  <a:gd name="T3" fmla="*/ 18 h 20"/>
                  <a:gd name="T4" fmla="*/ 29 w 30"/>
                  <a:gd name="T5" fmla="*/ 18 h 20"/>
                  <a:gd name="T6" fmla="*/ 29 w 30"/>
                  <a:gd name="T7" fmla="*/ 16 h 20"/>
                  <a:gd name="T8" fmla="*/ 28 w 30"/>
                  <a:gd name="T9" fmla="*/ 15 h 20"/>
                  <a:gd name="T10" fmla="*/ 28 w 30"/>
                  <a:gd name="T11" fmla="*/ 15 h 20"/>
                  <a:gd name="T12" fmla="*/ 28 w 30"/>
                  <a:gd name="T13" fmla="*/ 14 h 20"/>
                  <a:gd name="T14" fmla="*/ 28 w 30"/>
                  <a:gd name="T15" fmla="*/ 14 h 20"/>
                  <a:gd name="T16" fmla="*/ 27 w 30"/>
                  <a:gd name="T17" fmla="*/ 12 h 20"/>
                  <a:gd name="T18" fmla="*/ 22 w 30"/>
                  <a:gd name="T19" fmla="*/ 0 h 20"/>
                  <a:gd name="T20" fmla="*/ 5 w 30"/>
                  <a:gd name="T21" fmla="*/ 5 h 20"/>
                  <a:gd name="T22" fmla="*/ 4 w 30"/>
                  <a:gd name="T23" fmla="*/ 5 h 20"/>
                  <a:gd name="T24" fmla="*/ 0 w 30"/>
                  <a:gd name="T25" fmla="*/ 5 h 20"/>
                  <a:gd name="T26" fmla="*/ 1 w 30"/>
                  <a:gd name="T27" fmla="*/ 6 h 20"/>
                  <a:gd name="T28" fmla="*/ 2 w 30"/>
                  <a:gd name="T29" fmla="*/ 8 h 20"/>
                  <a:gd name="T30" fmla="*/ 5 w 30"/>
                  <a:gd name="T31" fmla="*/ 12 h 20"/>
                  <a:gd name="T32" fmla="*/ 11 w 30"/>
                  <a:gd name="T33" fmla="*/ 20 h 20"/>
                  <a:gd name="T34" fmla="*/ 11 w 30"/>
                  <a:gd name="T35" fmla="*/ 20 h 20"/>
                  <a:gd name="T36" fmla="*/ 24 w 30"/>
                  <a:gd name="T37" fmla="*/ 11 h 20"/>
                  <a:gd name="T38" fmla="*/ 25 w 30"/>
                  <a:gd name="T39" fmla="*/ 10 h 20"/>
                  <a:gd name="T40" fmla="*/ 25 w 30"/>
                  <a:gd name="T41" fmla="*/ 8 h 20"/>
                  <a:gd name="T42" fmla="*/ 25 w 30"/>
                  <a:gd name="T43" fmla="*/ 7 h 20"/>
                  <a:gd name="T44" fmla="*/ 22 w 30"/>
                  <a:gd name="T4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0">
                    <a:moveTo>
                      <a:pt x="27" y="12"/>
                    </a:moveTo>
                    <a:cubicBezTo>
                      <a:pt x="27" y="14"/>
                      <a:pt x="28" y="16"/>
                      <a:pt x="30" y="18"/>
                    </a:cubicBezTo>
                    <a:cubicBezTo>
                      <a:pt x="29" y="18"/>
                      <a:pt x="29" y="18"/>
                      <a:pt x="29" y="18"/>
                    </a:cubicBezTo>
                    <a:cubicBezTo>
                      <a:pt x="29" y="16"/>
                      <a:pt x="29" y="16"/>
                      <a:pt x="29" y="16"/>
                    </a:cubicBezTo>
                    <a:cubicBezTo>
                      <a:pt x="28" y="15"/>
                      <a:pt x="28" y="15"/>
                      <a:pt x="28" y="15"/>
                    </a:cubicBezTo>
                    <a:cubicBezTo>
                      <a:pt x="28" y="15"/>
                      <a:pt x="28" y="15"/>
                      <a:pt x="28" y="15"/>
                    </a:cubicBezTo>
                    <a:cubicBezTo>
                      <a:pt x="28" y="14"/>
                      <a:pt x="28" y="14"/>
                      <a:pt x="28" y="14"/>
                    </a:cubicBezTo>
                    <a:cubicBezTo>
                      <a:pt x="28" y="14"/>
                      <a:pt x="28" y="14"/>
                      <a:pt x="28" y="14"/>
                    </a:cubicBezTo>
                    <a:cubicBezTo>
                      <a:pt x="27" y="12"/>
                      <a:pt x="27" y="12"/>
                      <a:pt x="27" y="12"/>
                    </a:cubicBezTo>
                    <a:moveTo>
                      <a:pt x="22" y="0"/>
                    </a:moveTo>
                    <a:cubicBezTo>
                      <a:pt x="17" y="3"/>
                      <a:pt x="11" y="5"/>
                      <a:pt x="5" y="5"/>
                    </a:cubicBezTo>
                    <a:cubicBezTo>
                      <a:pt x="4" y="5"/>
                      <a:pt x="4" y="5"/>
                      <a:pt x="4" y="5"/>
                    </a:cubicBezTo>
                    <a:cubicBezTo>
                      <a:pt x="3" y="5"/>
                      <a:pt x="2" y="5"/>
                      <a:pt x="0" y="5"/>
                    </a:cubicBezTo>
                    <a:cubicBezTo>
                      <a:pt x="1" y="5"/>
                      <a:pt x="1" y="5"/>
                      <a:pt x="1" y="6"/>
                    </a:cubicBezTo>
                    <a:cubicBezTo>
                      <a:pt x="1" y="6"/>
                      <a:pt x="2" y="7"/>
                      <a:pt x="2" y="8"/>
                    </a:cubicBezTo>
                    <a:cubicBezTo>
                      <a:pt x="5" y="12"/>
                      <a:pt x="5" y="12"/>
                      <a:pt x="5" y="12"/>
                    </a:cubicBezTo>
                    <a:cubicBezTo>
                      <a:pt x="7" y="14"/>
                      <a:pt x="9" y="17"/>
                      <a:pt x="11" y="20"/>
                    </a:cubicBezTo>
                    <a:cubicBezTo>
                      <a:pt x="11" y="20"/>
                      <a:pt x="11" y="20"/>
                      <a:pt x="11" y="20"/>
                    </a:cubicBezTo>
                    <a:cubicBezTo>
                      <a:pt x="17" y="18"/>
                      <a:pt x="22" y="14"/>
                      <a:pt x="24" y="11"/>
                    </a:cubicBezTo>
                    <a:cubicBezTo>
                      <a:pt x="25" y="10"/>
                      <a:pt x="25" y="10"/>
                      <a:pt x="25" y="10"/>
                    </a:cubicBezTo>
                    <a:cubicBezTo>
                      <a:pt x="25" y="9"/>
                      <a:pt x="25" y="8"/>
                      <a:pt x="25" y="8"/>
                    </a:cubicBezTo>
                    <a:cubicBezTo>
                      <a:pt x="25" y="7"/>
                      <a:pt x="25" y="7"/>
                      <a:pt x="25" y="7"/>
                    </a:cubicBezTo>
                    <a:cubicBezTo>
                      <a:pt x="24" y="5"/>
                      <a:pt x="23" y="2"/>
                      <a:pt x="22" y="0"/>
                    </a:cubicBezTo>
                  </a:path>
                </a:pathLst>
              </a:custGeom>
              <a:solidFill>
                <a:srgbClr val="F6A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 name="Freeform 903">
                <a:extLst>
                  <a:ext uri="{FF2B5EF4-FFF2-40B4-BE49-F238E27FC236}">
                    <a16:creationId xmlns:a16="http://schemas.microsoft.com/office/drawing/2014/main" id="{E2E950A4-0023-4552-98A9-40FE4E93C4DC}"/>
                  </a:ext>
                </a:extLst>
              </p:cNvPr>
              <p:cNvSpPr>
                <a:spLocks/>
              </p:cNvSpPr>
              <p:nvPr/>
            </p:nvSpPr>
            <p:spPr bwMode="auto">
              <a:xfrm>
                <a:off x="2516" y="2088"/>
                <a:ext cx="33" cy="26"/>
              </a:xfrm>
              <a:custGeom>
                <a:avLst/>
                <a:gdLst>
                  <a:gd name="T0" fmla="*/ 14 w 14"/>
                  <a:gd name="T1" fmla="*/ 0 h 11"/>
                  <a:gd name="T2" fmla="*/ 13 w 14"/>
                  <a:gd name="T3" fmla="*/ 1 h 11"/>
                  <a:gd name="T4" fmla="*/ 0 w 14"/>
                  <a:gd name="T5" fmla="*/ 10 h 11"/>
                  <a:gd name="T6" fmla="*/ 1 w 14"/>
                  <a:gd name="T7" fmla="*/ 11 h 11"/>
                  <a:gd name="T8" fmla="*/ 14 w 14"/>
                  <a:gd name="T9" fmla="*/ 1 h 11"/>
                  <a:gd name="T10" fmla="*/ 14 w 14"/>
                  <a:gd name="T11" fmla="*/ 0 h 11"/>
                </a:gdLst>
                <a:ahLst/>
                <a:cxnLst>
                  <a:cxn ang="0">
                    <a:pos x="T0" y="T1"/>
                  </a:cxn>
                  <a:cxn ang="0">
                    <a:pos x="T2" y="T3"/>
                  </a:cxn>
                  <a:cxn ang="0">
                    <a:pos x="T4" y="T5"/>
                  </a:cxn>
                  <a:cxn ang="0">
                    <a:pos x="T6" y="T7"/>
                  </a:cxn>
                  <a:cxn ang="0">
                    <a:pos x="T8" y="T9"/>
                  </a:cxn>
                  <a:cxn ang="0">
                    <a:pos x="T10" y="T11"/>
                  </a:cxn>
                </a:cxnLst>
                <a:rect l="0" t="0" r="r" b="b"/>
                <a:pathLst>
                  <a:path w="14" h="11">
                    <a:moveTo>
                      <a:pt x="14" y="0"/>
                    </a:moveTo>
                    <a:cubicBezTo>
                      <a:pt x="13" y="1"/>
                      <a:pt x="13" y="1"/>
                      <a:pt x="13" y="1"/>
                    </a:cubicBezTo>
                    <a:cubicBezTo>
                      <a:pt x="11" y="4"/>
                      <a:pt x="6" y="8"/>
                      <a:pt x="0" y="10"/>
                    </a:cubicBezTo>
                    <a:cubicBezTo>
                      <a:pt x="0" y="10"/>
                      <a:pt x="1" y="11"/>
                      <a:pt x="1" y="11"/>
                    </a:cubicBezTo>
                    <a:cubicBezTo>
                      <a:pt x="6" y="9"/>
                      <a:pt x="11" y="6"/>
                      <a:pt x="14" y="1"/>
                    </a:cubicBezTo>
                    <a:cubicBezTo>
                      <a:pt x="14" y="1"/>
                      <a:pt x="14" y="0"/>
                      <a:pt x="14"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 name="Freeform 904">
                <a:extLst>
                  <a:ext uri="{FF2B5EF4-FFF2-40B4-BE49-F238E27FC236}">
                    <a16:creationId xmlns:a16="http://schemas.microsoft.com/office/drawing/2014/main" id="{FB88E46E-91C7-4853-8DB6-E228E73FEAA9}"/>
                  </a:ext>
                </a:extLst>
              </p:cNvPr>
              <p:cNvSpPr>
                <a:spLocks/>
              </p:cNvSpPr>
              <p:nvPr/>
            </p:nvSpPr>
            <p:spPr bwMode="auto">
              <a:xfrm>
                <a:off x="2549" y="2083"/>
                <a:ext cx="17" cy="38"/>
              </a:xfrm>
              <a:custGeom>
                <a:avLst/>
                <a:gdLst>
                  <a:gd name="T0" fmla="*/ 0 w 7"/>
                  <a:gd name="T1" fmla="*/ 0 h 16"/>
                  <a:gd name="T2" fmla="*/ 0 w 7"/>
                  <a:gd name="T3" fmla="*/ 2 h 16"/>
                  <a:gd name="T4" fmla="*/ 0 w 7"/>
                  <a:gd name="T5" fmla="*/ 3 h 16"/>
                  <a:gd name="T6" fmla="*/ 0 w 7"/>
                  <a:gd name="T7" fmla="*/ 3 h 16"/>
                  <a:gd name="T8" fmla="*/ 7 w 7"/>
                  <a:gd name="T9" fmla="*/ 16 h 16"/>
                  <a:gd name="T10" fmla="*/ 6 w 7"/>
                  <a:gd name="T11" fmla="*/ 13 h 16"/>
                  <a:gd name="T12" fmla="*/ 5 w 7"/>
                  <a:gd name="T13" fmla="*/ 10 h 16"/>
                  <a:gd name="T14" fmla="*/ 2 w 7"/>
                  <a:gd name="T15" fmla="*/ 4 h 16"/>
                  <a:gd name="T16" fmla="*/ 0 w 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6">
                    <a:moveTo>
                      <a:pt x="0" y="0"/>
                    </a:moveTo>
                    <a:cubicBezTo>
                      <a:pt x="0" y="0"/>
                      <a:pt x="0" y="1"/>
                      <a:pt x="0" y="2"/>
                    </a:cubicBezTo>
                    <a:cubicBezTo>
                      <a:pt x="0" y="2"/>
                      <a:pt x="0" y="3"/>
                      <a:pt x="0" y="3"/>
                    </a:cubicBezTo>
                    <a:cubicBezTo>
                      <a:pt x="0" y="3"/>
                      <a:pt x="0" y="3"/>
                      <a:pt x="0" y="3"/>
                    </a:cubicBezTo>
                    <a:cubicBezTo>
                      <a:pt x="1" y="8"/>
                      <a:pt x="3" y="13"/>
                      <a:pt x="7" y="16"/>
                    </a:cubicBezTo>
                    <a:cubicBezTo>
                      <a:pt x="6" y="13"/>
                      <a:pt x="6" y="13"/>
                      <a:pt x="6" y="13"/>
                    </a:cubicBezTo>
                    <a:cubicBezTo>
                      <a:pt x="5" y="10"/>
                      <a:pt x="5" y="10"/>
                      <a:pt x="5" y="10"/>
                    </a:cubicBezTo>
                    <a:cubicBezTo>
                      <a:pt x="3" y="8"/>
                      <a:pt x="2" y="6"/>
                      <a:pt x="2" y="4"/>
                    </a:cubicBezTo>
                    <a:cubicBezTo>
                      <a:pt x="0" y="0"/>
                      <a:pt x="0" y="0"/>
                      <a:pt x="0" y="0"/>
                    </a:cubicBezTo>
                  </a:path>
                </a:pathLst>
              </a:custGeom>
              <a:solidFill>
                <a:srgbClr val="DF80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 name="Freeform 905">
                <a:extLst>
                  <a:ext uri="{FF2B5EF4-FFF2-40B4-BE49-F238E27FC236}">
                    <a16:creationId xmlns:a16="http://schemas.microsoft.com/office/drawing/2014/main" id="{69A7B160-9726-4095-AC07-38645CCC3B90}"/>
                  </a:ext>
                </a:extLst>
              </p:cNvPr>
              <p:cNvSpPr>
                <a:spLocks noEditPoints="1"/>
              </p:cNvSpPr>
              <p:nvPr/>
            </p:nvSpPr>
            <p:spPr bwMode="auto">
              <a:xfrm>
                <a:off x="2421" y="1898"/>
                <a:ext cx="52" cy="68"/>
              </a:xfrm>
              <a:custGeom>
                <a:avLst/>
                <a:gdLst>
                  <a:gd name="T0" fmla="*/ 8 w 22"/>
                  <a:gd name="T1" fmla="*/ 9 h 29"/>
                  <a:gd name="T2" fmla="*/ 8 w 22"/>
                  <a:gd name="T3" fmla="*/ 9 h 29"/>
                  <a:gd name="T4" fmla="*/ 4 w 22"/>
                  <a:gd name="T5" fmla="*/ 14 h 29"/>
                  <a:gd name="T6" fmla="*/ 2 w 22"/>
                  <a:gd name="T7" fmla="*/ 20 h 29"/>
                  <a:gd name="T8" fmla="*/ 1 w 22"/>
                  <a:gd name="T9" fmla="*/ 22 h 29"/>
                  <a:gd name="T10" fmla="*/ 0 w 22"/>
                  <a:gd name="T11" fmla="*/ 25 h 29"/>
                  <a:gd name="T12" fmla="*/ 0 w 22"/>
                  <a:gd name="T13" fmla="*/ 25 h 29"/>
                  <a:gd name="T14" fmla="*/ 0 w 22"/>
                  <a:gd name="T15" fmla="*/ 26 h 29"/>
                  <a:gd name="T16" fmla="*/ 0 w 22"/>
                  <a:gd name="T17" fmla="*/ 26 h 29"/>
                  <a:gd name="T18" fmla="*/ 0 w 22"/>
                  <a:gd name="T19" fmla="*/ 26 h 29"/>
                  <a:gd name="T20" fmla="*/ 0 w 22"/>
                  <a:gd name="T21" fmla="*/ 26 h 29"/>
                  <a:gd name="T22" fmla="*/ 2 w 22"/>
                  <a:gd name="T23" fmla="*/ 29 h 29"/>
                  <a:gd name="T24" fmla="*/ 5 w 22"/>
                  <a:gd name="T25" fmla="*/ 29 h 29"/>
                  <a:gd name="T26" fmla="*/ 5 w 22"/>
                  <a:gd name="T27" fmla="*/ 27 h 29"/>
                  <a:gd name="T28" fmla="*/ 12 w 22"/>
                  <a:gd name="T29" fmla="*/ 13 h 29"/>
                  <a:gd name="T30" fmla="*/ 11 w 22"/>
                  <a:gd name="T31" fmla="*/ 12 h 29"/>
                  <a:gd name="T32" fmla="*/ 8 w 22"/>
                  <a:gd name="T33" fmla="*/ 9 h 29"/>
                  <a:gd name="T34" fmla="*/ 16 w 22"/>
                  <a:gd name="T35" fmla="*/ 0 h 29"/>
                  <a:gd name="T36" fmla="*/ 15 w 22"/>
                  <a:gd name="T37" fmla="*/ 1 h 29"/>
                  <a:gd name="T38" fmla="*/ 14 w 22"/>
                  <a:gd name="T39" fmla="*/ 2 h 29"/>
                  <a:gd name="T40" fmla="*/ 14 w 22"/>
                  <a:gd name="T41" fmla="*/ 2 h 29"/>
                  <a:gd name="T42" fmla="*/ 15 w 22"/>
                  <a:gd name="T43" fmla="*/ 3 h 29"/>
                  <a:gd name="T44" fmla="*/ 18 w 22"/>
                  <a:gd name="T45" fmla="*/ 4 h 29"/>
                  <a:gd name="T46" fmla="*/ 20 w 22"/>
                  <a:gd name="T47" fmla="*/ 4 h 29"/>
                  <a:gd name="T48" fmla="*/ 22 w 22"/>
                  <a:gd name="T49" fmla="*/ 3 h 29"/>
                  <a:gd name="T50" fmla="*/ 16 w 22"/>
                  <a:gd name="T5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29">
                    <a:moveTo>
                      <a:pt x="8" y="9"/>
                    </a:moveTo>
                    <a:cubicBezTo>
                      <a:pt x="8" y="9"/>
                      <a:pt x="8" y="9"/>
                      <a:pt x="8" y="9"/>
                    </a:cubicBezTo>
                    <a:cubicBezTo>
                      <a:pt x="6" y="11"/>
                      <a:pt x="5" y="12"/>
                      <a:pt x="4" y="14"/>
                    </a:cubicBezTo>
                    <a:cubicBezTo>
                      <a:pt x="3" y="16"/>
                      <a:pt x="3" y="18"/>
                      <a:pt x="2" y="20"/>
                    </a:cubicBezTo>
                    <a:cubicBezTo>
                      <a:pt x="1" y="21"/>
                      <a:pt x="1" y="21"/>
                      <a:pt x="1" y="22"/>
                    </a:cubicBezTo>
                    <a:cubicBezTo>
                      <a:pt x="0" y="25"/>
                      <a:pt x="0" y="25"/>
                      <a:pt x="0" y="25"/>
                    </a:cubicBezTo>
                    <a:cubicBezTo>
                      <a:pt x="0" y="25"/>
                      <a:pt x="0" y="25"/>
                      <a:pt x="0" y="25"/>
                    </a:cubicBezTo>
                    <a:cubicBezTo>
                      <a:pt x="0" y="26"/>
                      <a:pt x="0" y="26"/>
                      <a:pt x="0" y="26"/>
                    </a:cubicBezTo>
                    <a:cubicBezTo>
                      <a:pt x="0" y="26"/>
                      <a:pt x="0" y="26"/>
                      <a:pt x="0" y="26"/>
                    </a:cubicBezTo>
                    <a:cubicBezTo>
                      <a:pt x="0" y="26"/>
                      <a:pt x="0" y="26"/>
                      <a:pt x="0" y="26"/>
                    </a:cubicBezTo>
                    <a:cubicBezTo>
                      <a:pt x="0" y="26"/>
                      <a:pt x="0" y="26"/>
                      <a:pt x="0" y="26"/>
                    </a:cubicBezTo>
                    <a:cubicBezTo>
                      <a:pt x="2" y="29"/>
                      <a:pt x="2" y="29"/>
                      <a:pt x="2" y="29"/>
                    </a:cubicBezTo>
                    <a:cubicBezTo>
                      <a:pt x="3" y="29"/>
                      <a:pt x="4" y="29"/>
                      <a:pt x="5" y="29"/>
                    </a:cubicBezTo>
                    <a:cubicBezTo>
                      <a:pt x="5" y="28"/>
                      <a:pt x="5" y="28"/>
                      <a:pt x="5" y="27"/>
                    </a:cubicBezTo>
                    <a:cubicBezTo>
                      <a:pt x="7" y="22"/>
                      <a:pt x="9" y="17"/>
                      <a:pt x="12" y="13"/>
                    </a:cubicBezTo>
                    <a:cubicBezTo>
                      <a:pt x="11" y="13"/>
                      <a:pt x="11" y="12"/>
                      <a:pt x="11" y="12"/>
                    </a:cubicBezTo>
                    <a:cubicBezTo>
                      <a:pt x="10" y="11"/>
                      <a:pt x="9" y="10"/>
                      <a:pt x="8" y="9"/>
                    </a:cubicBezTo>
                    <a:moveTo>
                      <a:pt x="16" y="0"/>
                    </a:moveTo>
                    <a:cubicBezTo>
                      <a:pt x="16" y="1"/>
                      <a:pt x="16" y="1"/>
                      <a:pt x="15" y="1"/>
                    </a:cubicBezTo>
                    <a:cubicBezTo>
                      <a:pt x="14" y="2"/>
                      <a:pt x="14" y="2"/>
                      <a:pt x="14" y="2"/>
                    </a:cubicBezTo>
                    <a:cubicBezTo>
                      <a:pt x="14" y="2"/>
                      <a:pt x="14" y="2"/>
                      <a:pt x="14" y="2"/>
                    </a:cubicBezTo>
                    <a:cubicBezTo>
                      <a:pt x="15" y="3"/>
                      <a:pt x="15" y="3"/>
                      <a:pt x="15" y="3"/>
                    </a:cubicBezTo>
                    <a:cubicBezTo>
                      <a:pt x="18" y="4"/>
                      <a:pt x="18" y="4"/>
                      <a:pt x="18" y="4"/>
                    </a:cubicBezTo>
                    <a:cubicBezTo>
                      <a:pt x="20" y="4"/>
                      <a:pt x="20" y="4"/>
                      <a:pt x="20" y="4"/>
                    </a:cubicBezTo>
                    <a:cubicBezTo>
                      <a:pt x="20" y="4"/>
                      <a:pt x="21" y="4"/>
                      <a:pt x="22" y="3"/>
                    </a:cubicBezTo>
                    <a:cubicBezTo>
                      <a:pt x="20" y="2"/>
                      <a:pt x="18" y="1"/>
                      <a:pt x="16" y="0"/>
                    </a:cubicBezTo>
                  </a:path>
                </a:pathLst>
              </a:custGeom>
              <a:solidFill>
                <a:srgbClr val="ED99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 name="Freeform 906">
                <a:extLst>
                  <a:ext uri="{FF2B5EF4-FFF2-40B4-BE49-F238E27FC236}">
                    <a16:creationId xmlns:a16="http://schemas.microsoft.com/office/drawing/2014/main" id="{A1A368A2-1923-4989-B3A6-59BFE1D8048F}"/>
                  </a:ext>
                </a:extLst>
              </p:cNvPr>
              <p:cNvSpPr>
                <a:spLocks noEditPoints="1"/>
              </p:cNvSpPr>
              <p:nvPr/>
            </p:nvSpPr>
            <p:spPr bwMode="auto">
              <a:xfrm>
                <a:off x="2426" y="1895"/>
                <a:ext cx="47" cy="81"/>
              </a:xfrm>
              <a:custGeom>
                <a:avLst/>
                <a:gdLst>
                  <a:gd name="T0" fmla="*/ 3 w 20"/>
                  <a:gd name="T1" fmla="*/ 30 h 34"/>
                  <a:gd name="T2" fmla="*/ 0 w 20"/>
                  <a:gd name="T3" fmla="*/ 30 h 34"/>
                  <a:gd name="T4" fmla="*/ 2 w 20"/>
                  <a:gd name="T5" fmla="*/ 33 h 34"/>
                  <a:gd name="T6" fmla="*/ 2 w 20"/>
                  <a:gd name="T7" fmla="*/ 34 h 34"/>
                  <a:gd name="T8" fmla="*/ 3 w 20"/>
                  <a:gd name="T9" fmla="*/ 30 h 34"/>
                  <a:gd name="T10" fmla="*/ 16 w 20"/>
                  <a:gd name="T11" fmla="*/ 0 h 34"/>
                  <a:gd name="T12" fmla="*/ 14 w 20"/>
                  <a:gd name="T13" fmla="*/ 1 h 34"/>
                  <a:gd name="T14" fmla="*/ 20 w 20"/>
                  <a:gd name="T15" fmla="*/ 4 h 34"/>
                  <a:gd name="T16" fmla="*/ 20 w 20"/>
                  <a:gd name="T17" fmla="*/ 4 h 34"/>
                  <a:gd name="T18" fmla="*/ 16 w 20"/>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34">
                    <a:moveTo>
                      <a:pt x="3" y="30"/>
                    </a:moveTo>
                    <a:cubicBezTo>
                      <a:pt x="2" y="30"/>
                      <a:pt x="1" y="30"/>
                      <a:pt x="0" y="30"/>
                    </a:cubicBezTo>
                    <a:cubicBezTo>
                      <a:pt x="2" y="33"/>
                      <a:pt x="2" y="33"/>
                      <a:pt x="2" y="33"/>
                    </a:cubicBezTo>
                    <a:cubicBezTo>
                      <a:pt x="2" y="33"/>
                      <a:pt x="2" y="34"/>
                      <a:pt x="2" y="34"/>
                    </a:cubicBezTo>
                    <a:cubicBezTo>
                      <a:pt x="3" y="33"/>
                      <a:pt x="3" y="31"/>
                      <a:pt x="3" y="30"/>
                    </a:cubicBezTo>
                    <a:moveTo>
                      <a:pt x="16" y="0"/>
                    </a:moveTo>
                    <a:cubicBezTo>
                      <a:pt x="16" y="0"/>
                      <a:pt x="15" y="1"/>
                      <a:pt x="14" y="1"/>
                    </a:cubicBezTo>
                    <a:cubicBezTo>
                      <a:pt x="16" y="2"/>
                      <a:pt x="18" y="3"/>
                      <a:pt x="20" y="4"/>
                    </a:cubicBezTo>
                    <a:cubicBezTo>
                      <a:pt x="20" y="4"/>
                      <a:pt x="20" y="4"/>
                      <a:pt x="20" y="4"/>
                    </a:cubicBezTo>
                    <a:cubicBezTo>
                      <a:pt x="19" y="2"/>
                      <a:pt x="18" y="1"/>
                      <a:pt x="16" y="0"/>
                    </a:cubicBezTo>
                  </a:path>
                </a:pathLst>
              </a:custGeom>
              <a:solidFill>
                <a:srgbClr val="ED9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 name="Freeform 907">
                <a:extLst>
                  <a:ext uri="{FF2B5EF4-FFF2-40B4-BE49-F238E27FC236}">
                    <a16:creationId xmlns:a16="http://schemas.microsoft.com/office/drawing/2014/main" id="{99B9F89D-1C02-439A-B9D1-215925789C31}"/>
                  </a:ext>
                </a:extLst>
              </p:cNvPr>
              <p:cNvSpPr>
                <a:spLocks/>
              </p:cNvSpPr>
              <p:nvPr/>
            </p:nvSpPr>
            <p:spPr bwMode="auto">
              <a:xfrm>
                <a:off x="2454" y="1950"/>
                <a:ext cx="14" cy="69"/>
              </a:xfrm>
              <a:custGeom>
                <a:avLst/>
                <a:gdLst>
                  <a:gd name="T0" fmla="*/ 5 w 6"/>
                  <a:gd name="T1" fmla="*/ 0 h 29"/>
                  <a:gd name="T2" fmla="*/ 1 w 6"/>
                  <a:gd name="T3" fmla="*/ 24 h 29"/>
                  <a:gd name="T4" fmla="*/ 2 w 6"/>
                  <a:gd name="T5" fmla="*/ 26 h 29"/>
                  <a:gd name="T6" fmla="*/ 3 w 6"/>
                  <a:gd name="T7" fmla="*/ 28 h 29"/>
                  <a:gd name="T8" fmla="*/ 5 w 6"/>
                  <a:gd name="T9" fmla="*/ 29 h 29"/>
                  <a:gd name="T10" fmla="*/ 4 w 6"/>
                  <a:gd name="T11" fmla="*/ 25 h 29"/>
                  <a:gd name="T12" fmla="*/ 5 w 6"/>
                  <a:gd name="T13" fmla="*/ 7 h 29"/>
                  <a:gd name="T14" fmla="*/ 5 w 6"/>
                  <a:gd name="T15" fmla="*/ 5 h 29"/>
                  <a:gd name="T16" fmla="*/ 6 w 6"/>
                  <a:gd name="T17" fmla="*/ 3 h 29"/>
                  <a:gd name="T18" fmla="*/ 6 w 6"/>
                  <a:gd name="T19" fmla="*/ 2 h 29"/>
                  <a:gd name="T20" fmla="*/ 5 w 6"/>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9">
                    <a:moveTo>
                      <a:pt x="5" y="0"/>
                    </a:moveTo>
                    <a:cubicBezTo>
                      <a:pt x="1" y="7"/>
                      <a:pt x="0" y="15"/>
                      <a:pt x="1" y="24"/>
                    </a:cubicBezTo>
                    <a:cubicBezTo>
                      <a:pt x="1" y="25"/>
                      <a:pt x="2" y="25"/>
                      <a:pt x="2" y="26"/>
                    </a:cubicBezTo>
                    <a:cubicBezTo>
                      <a:pt x="2" y="27"/>
                      <a:pt x="3" y="27"/>
                      <a:pt x="3" y="28"/>
                    </a:cubicBezTo>
                    <a:cubicBezTo>
                      <a:pt x="4" y="28"/>
                      <a:pt x="5" y="29"/>
                      <a:pt x="5" y="29"/>
                    </a:cubicBezTo>
                    <a:cubicBezTo>
                      <a:pt x="4" y="25"/>
                      <a:pt x="4" y="25"/>
                      <a:pt x="4" y="25"/>
                    </a:cubicBezTo>
                    <a:cubicBezTo>
                      <a:pt x="3" y="19"/>
                      <a:pt x="3" y="13"/>
                      <a:pt x="5" y="7"/>
                    </a:cubicBezTo>
                    <a:cubicBezTo>
                      <a:pt x="5" y="5"/>
                      <a:pt x="5" y="5"/>
                      <a:pt x="5" y="5"/>
                    </a:cubicBezTo>
                    <a:cubicBezTo>
                      <a:pt x="6" y="3"/>
                      <a:pt x="6" y="3"/>
                      <a:pt x="6" y="3"/>
                    </a:cubicBezTo>
                    <a:cubicBezTo>
                      <a:pt x="6" y="2"/>
                      <a:pt x="6" y="2"/>
                      <a:pt x="6" y="2"/>
                    </a:cubicBezTo>
                    <a:cubicBezTo>
                      <a:pt x="6" y="1"/>
                      <a:pt x="5" y="0"/>
                      <a:pt x="5" y="0"/>
                    </a:cubicBezTo>
                  </a:path>
                </a:pathLst>
              </a:custGeom>
              <a:solidFill>
                <a:srgbClr val="ED99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2" name="Freeform 908">
                <a:extLst>
                  <a:ext uri="{FF2B5EF4-FFF2-40B4-BE49-F238E27FC236}">
                    <a16:creationId xmlns:a16="http://schemas.microsoft.com/office/drawing/2014/main" id="{5449E50B-B4B7-40FF-B373-929B54483CEE}"/>
                  </a:ext>
                </a:extLst>
              </p:cNvPr>
              <p:cNvSpPr>
                <a:spLocks noEditPoints="1"/>
              </p:cNvSpPr>
              <p:nvPr/>
            </p:nvSpPr>
            <p:spPr bwMode="auto">
              <a:xfrm>
                <a:off x="2459" y="1907"/>
                <a:ext cx="88" cy="133"/>
              </a:xfrm>
              <a:custGeom>
                <a:avLst/>
                <a:gdLst>
                  <a:gd name="T0" fmla="*/ 0 w 37"/>
                  <a:gd name="T1" fmla="*/ 44 h 56"/>
                  <a:gd name="T2" fmla="*/ 0 w 37"/>
                  <a:gd name="T3" fmla="*/ 47 h 56"/>
                  <a:gd name="T4" fmla="*/ 1 w 37"/>
                  <a:gd name="T5" fmla="*/ 48 h 56"/>
                  <a:gd name="T6" fmla="*/ 4 w 37"/>
                  <a:gd name="T7" fmla="*/ 53 h 56"/>
                  <a:gd name="T8" fmla="*/ 6 w 37"/>
                  <a:gd name="T9" fmla="*/ 56 h 56"/>
                  <a:gd name="T10" fmla="*/ 5 w 37"/>
                  <a:gd name="T11" fmla="*/ 53 h 56"/>
                  <a:gd name="T12" fmla="*/ 4 w 37"/>
                  <a:gd name="T13" fmla="*/ 50 h 56"/>
                  <a:gd name="T14" fmla="*/ 4 w 37"/>
                  <a:gd name="T15" fmla="*/ 49 h 56"/>
                  <a:gd name="T16" fmla="*/ 3 w 37"/>
                  <a:gd name="T17" fmla="*/ 48 h 56"/>
                  <a:gd name="T18" fmla="*/ 3 w 37"/>
                  <a:gd name="T19" fmla="*/ 47 h 56"/>
                  <a:gd name="T20" fmla="*/ 1 w 37"/>
                  <a:gd name="T21" fmla="*/ 46 h 56"/>
                  <a:gd name="T22" fmla="*/ 0 w 37"/>
                  <a:gd name="T23" fmla="*/ 44 h 56"/>
                  <a:gd name="T24" fmla="*/ 35 w 37"/>
                  <a:gd name="T25" fmla="*/ 0 h 56"/>
                  <a:gd name="T26" fmla="*/ 23 w 37"/>
                  <a:gd name="T27" fmla="*/ 1 h 56"/>
                  <a:gd name="T28" fmla="*/ 18 w 37"/>
                  <a:gd name="T29" fmla="*/ 3 h 56"/>
                  <a:gd name="T30" fmla="*/ 23 w 37"/>
                  <a:gd name="T31" fmla="*/ 4 h 56"/>
                  <a:gd name="T32" fmla="*/ 37 w 37"/>
                  <a:gd name="T33" fmla="*/ 0 h 56"/>
                  <a:gd name="T34" fmla="*/ 35 w 37"/>
                  <a:gd name="T3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56">
                    <a:moveTo>
                      <a:pt x="0" y="44"/>
                    </a:moveTo>
                    <a:cubicBezTo>
                      <a:pt x="0" y="45"/>
                      <a:pt x="0" y="46"/>
                      <a:pt x="0" y="47"/>
                    </a:cubicBezTo>
                    <a:cubicBezTo>
                      <a:pt x="0" y="47"/>
                      <a:pt x="1" y="48"/>
                      <a:pt x="1" y="48"/>
                    </a:cubicBezTo>
                    <a:cubicBezTo>
                      <a:pt x="4" y="53"/>
                      <a:pt x="4" y="53"/>
                      <a:pt x="4" y="53"/>
                    </a:cubicBezTo>
                    <a:cubicBezTo>
                      <a:pt x="6" y="56"/>
                      <a:pt x="6" y="56"/>
                      <a:pt x="6" y="56"/>
                    </a:cubicBezTo>
                    <a:cubicBezTo>
                      <a:pt x="5" y="53"/>
                      <a:pt x="5" y="53"/>
                      <a:pt x="5" y="53"/>
                    </a:cubicBezTo>
                    <a:cubicBezTo>
                      <a:pt x="4" y="50"/>
                      <a:pt x="4" y="50"/>
                      <a:pt x="4" y="50"/>
                    </a:cubicBezTo>
                    <a:cubicBezTo>
                      <a:pt x="4" y="49"/>
                      <a:pt x="4" y="49"/>
                      <a:pt x="4" y="49"/>
                    </a:cubicBezTo>
                    <a:cubicBezTo>
                      <a:pt x="3" y="48"/>
                      <a:pt x="3" y="48"/>
                      <a:pt x="3" y="48"/>
                    </a:cubicBezTo>
                    <a:cubicBezTo>
                      <a:pt x="3" y="47"/>
                      <a:pt x="3" y="47"/>
                      <a:pt x="3" y="47"/>
                    </a:cubicBezTo>
                    <a:cubicBezTo>
                      <a:pt x="3" y="47"/>
                      <a:pt x="2" y="46"/>
                      <a:pt x="1" y="46"/>
                    </a:cubicBezTo>
                    <a:cubicBezTo>
                      <a:pt x="1" y="45"/>
                      <a:pt x="0" y="45"/>
                      <a:pt x="0" y="44"/>
                    </a:cubicBezTo>
                    <a:moveTo>
                      <a:pt x="35" y="0"/>
                    </a:moveTo>
                    <a:cubicBezTo>
                      <a:pt x="31" y="0"/>
                      <a:pt x="27" y="0"/>
                      <a:pt x="23" y="1"/>
                    </a:cubicBezTo>
                    <a:cubicBezTo>
                      <a:pt x="22" y="2"/>
                      <a:pt x="20" y="2"/>
                      <a:pt x="18" y="3"/>
                    </a:cubicBezTo>
                    <a:cubicBezTo>
                      <a:pt x="20" y="3"/>
                      <a:pt x="21" y="3"/>
                      <a:pt x="23" y="4"/>
                    </a:cubicBezTo>
                    <a:cubicBezTo>
                      <a:pt x="27" y="2"/>
                      <a:pt x="32" y="1"/>
                      <a:pt x="37" y="0"/>
                    </a:cubicBezTo>
                    <a:cubicBezTo>
                      <a:pt x="36" y="0"/>
                      <a:pt x="36" y="0"/>
                      <a:pt x="35" y="0"/>
                    </a:cubicBezTo>
                  </a:path>
                </a:pathLst>
              </a:custGeom>
              <a:solidFill>
                <a:srgbClr val="ED9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3" name="Freeform 909">
                <a:extLst>
                  <a:ext uri="{FF2B5EF4-FFF2-40B4-BE49-F238E27FC236}">
                    <a16:creationId xmlns:a16="http://schemas.microsoft.com/office/drawing/2014/main" id="{792C3CAD-BA26-4E48-BD61-83850C2E390A}"/>
                  </a:ext>
                </a:extLst>
              </p:cNvPr>
              <p:cNvSpPr>
                <a:spLocks/>
              </p:cNvSpPr>
              <p:nvPr/>
            </p:nvSpPr>
            <p:spPr bwMode="auto">
              <a:xfrm>
                <a:off x="2692" y="1971"/>
                <a:ext cx="12" cy="17"/>
              </a:xfrm>
              <a:custGeom>
                <a:avLst/>
                <a:gdLst>
                  <a:gd name="T0" fmla="*/ 0 w 5"/>
                  <a:gd name="T1" fmla="*/ 0 h 7"/>
                  <a:gd name="T2" fmla="*/ 5 w 5"/>
                  <a:gd name="T3" fmla="*/ 7 h 7"/>
                  <a:gd name="T4" fmla="*/ 0 w 5"/>
                  <a:gd name="T5" fmla="*/ 0 h 7"/>
                </a:gdLst>
                <a:ahLst/>
                <a:cxnLst>
                  <a:cxn ang="0">
                    <a:pos x="T0" y="T1"/>
                  </a:cxn>
                  <a:cxn ang="0">
                    <a:pos x="T2" y="T3"/>
                  </a:cxn>
                  <a:cxn ang="0">
                    <a:pos x="T4" y="T5"/>
                  </a:cxn>
                </a:cxnLst>
                <a:rect l="0" t="0" r="r" b="b"/>
                <a:pathLst>
                  <a:path w="5" h="7">
                    <a:moveTo>
                      <a:pt x="0" y="0"/>
                    </a:moveTo>
                    <a:cubicBezTo>
                      <a:pt x="2" y="3"/>
                      <a:pt x="4" y="5"/>
                      <a:pt x="5" y="7"/>
                    </a:cubicBezTo>
                    <a:cubicBezTo>
                      <a:pt x="4" y="4"/>
                      <a:pt x="2" y="2"/>
                      <a:pt x="0" y="0"/>
                    </a:cubicBezTo>
                  </a:path>
                </a:pathLst>
              </a:custGeom>
              <a:solidFill>
                <a:srgbClr val="ED9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4" name="Freeform 910">
                <a:extLst>
                  <a:ext uri="{FF2B5EF4-FFF2-40B4-BE49-F238E27FC236}">
                    <a16:creationId xmlns:a16="http://schemas.microsoft.com/office/drawing/2014/main" id="{EB7F2C07-F1BF-444D-AC70-D3477237A7E4}"/>
                  </a:ext>
                </a:extLst>
              </p:cNvPr>
              <p:cNvSpPr>
                <a:spLocks/>
              </p:cNvSpPr>
              <p:nvPr/>
            </p:nvSpPr>
            <p:spPr bwMode="auto">
              <a:xfrm>
                <a:off x="2847" y="2057"/>
                <a:ext cx="7" cy="12"/>
              </a:xfrm>
              <a:custGeom>
                <a:avLst/>
                <a:gdLst>
                  <a:gd name="T0" fmla="*/ 0 w 3"/>
                  <a:gd name="T1" fmla="*/ 0 h 5"/>
                  <a:gd name="T2" fmla="*/ 0 w 3"/>
                  <a:gd name="T3" fmla="*/ 1 h 5"/>
                  <a:gd name="T4" fmla="*/ 0 w 3"/>
                  <a:gd name="T5" fmla="*/ 1 h 5"/>
                  <a:gd name="T6" fmla="*/ 0 w 3"/>
                  <a:gd name="T7" fmla="*/ 1 h 5"/>
                  <a:gd name="T8" fmla="*/ 3 w 3"/>
                  <a:gd name="T9" fmla="*/ 5 h 5"/>
                  <a:gd name="T10" fmla="*/ 2 w 3"/>
                  <a:gd name="T11" fmla="*/ 3 h 5"/>
                  <a:gd name="T12" fmla="*/ 1 w 3"/>
                  <a:gd name="T13" fmla="*/ 1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cubicBezTo>
                      <a:pt x="0" y="1"/>
                      <a:pt x="0" y="1"/>
                      <a:pt x="0" y="1"/>
                    </a:cubicBezTo>
                    <a:cubicBezTo>
                      <a:pt x="0" y="1"/>
                      <a:pt x="0" y="1"/>
                      <a:pt x="0" y="1"/>
                    </a:cubicBezTo>
                    <a:cubicBezTo>
                      <a:pt x="0" y="1"/>
                      <a:pt x="0" y="1"/>
                      <a:pt x="0" y="1"/>
                    </a:cubicBezTo>
                    <a:cubicBezTo>
                      <a:pt x="3" y="5"/>
                      <a:pt x="3" y="5"/>
                      <a:pt x="3" y="5"/>
                    </a:cubicBezTo>
                    <a:cubicBezTo>
                      <a:pt x="3" y="4"/>
                      <a:pt x="3" y="4"/>
                      <a:pt x="2" y="3"/>
                    </a:cubicBezTo>
                    <a:cubicBezTo>
                      <a:pt x="1" y="1"/>
                      <a:pt x="1" y="1"/>
                      <a:pt x="1" y="1"/>
                    </a:cubicBezTo>
                    <a:cubicBezTo>
                      <a:pt x="1" y="1"/>
                      <a:pt x="0" y="1"/>
                      <a:pt x="0" y="0"/>
                    </a:cubicBezTo>
                  </a:path>
                </a:pathLst>
              </a:custGeom>
              <a:solidFill>
                <a:srgbClr val="ED99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5" name="Freeform 911">
                <a:extLst>
                  <a:ext uri="{FF2B5EF4-FFF2-40B4-BE49-F238E27FC236}">
                    <a16:creationId xmlns:a16="http://schemas.microsoft.com/office/drawing/2014/main" id="{C1BA6A1E-7FAC-4806-992A-3FF411D0901D}"/>
                  </a:ext>
                </a:extLst>
              </p:cNvPr>
              <p:cNvSpPr>
                <a:spLocks noEditPoints="1"/>
              </p:cNvSpPr>
              <p:nvPr/>
            </p:nvSpPr>
            <p:spPr bwMode="auto">
              <a:xfrm>
                <a:off x="2827" y="2043"/>
                <a:ext cx="20" cy="16"/>
              </a:xfrm>
              <a:custGeom>
                <a:avLst/>
                <a:gdLst>
                  <a:gd name="T0" fmla="*/ 3 w 8"/>
                  <a:gd name="T1" fmla="*/ 3 h 7"/>
                  <a:gd name="T2" fmla="*/ 3 w 8"/>
                  <a:gd name="T3" fmla="*/ 3 h 7"/>
                  <a:gd name="T4" fmla="*/ 3 w 8"/>
                  <a:gd name="T5" fmla="*/ 3 h 7"/>
                  <a:gd name="T6" fmla="*/ 2 w 8"/>
                  <a:gd name="T7" fmla="*/ 0 h 7"/>
                  <a:gd name="T8" fmla="*/ 0 w 8"/>
                  <a:gd name="T9" fmla="*/ 0 h 7"/>
                  <a:gd name="T10" fmla="*/ 3 w 8"/>
                  <a:gd name="T11" fmla="*/ 2 h 7"/>
                  <a:gd name="T12" fmla="*/ 3 w 8"/>
                  <a:gd name="T13" fmla="*/ 3 h 7"/>
                  <a:gd name="T14" fmla="*/ 3 w 8"/>
                  <a:gd name="T15" fmla="*/ 3 h 7"/>
                  <a:gd name="T16" fmla="*/ 4 w 8"/>
                  <a:gd name="T17" fmla="*/ 3 h 7"/>
                  <a:gd name="T18" fmla="*/ 4 w 8"/>
                  <a:gd name="T19" fmla="*/ 3 h 7"/>
                  <a:gd name="T20" fmla="*/ 8 w 8"/>
                  <a:gd name="T21" fmla="*/ 7 h 7"/>
                  <a:gd name="T22" fmla="*/ 8 w 8"/>
                  <a:gd name="T23" fmla="*/ 7 h 7"/>
                  <a:gd name="T24" fmla="*/ 8 w 8"/>
                  <a:gd name="T25" fmla="*/ 6 h 7"/>
                  <a:gd name="T26" fmla="*/ 7 w 8"/>
                  <a:gd name="T27" fmla="*/ 5 h 7"/>
                  <a:gd name="T28" fmla="*/ 5 w 8"/>
                  <a:gd name="T29" fmla="*/ 3 h 7"/>
                  <a:gd name="T30" fmla="*/ 3 w 8"/>
                  <a:gd name="T31" fmla="*/ 1 h 7"/>
                  <a:gd name="T32" fmla="*/ 2 w 8"/>
                  <a:gd name="T3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7">
                    <a:moveTo>
                      <a:pt x="3" y="3"/>
                    </a:moveTo>
                    <a:cubicBezTo>
                      <a:pt x="3" y="3"/>
                      <a:pt x="3" y="3"/>
                      <a:pt x="3" y="3"/>
                    </a:cubicBezTo>
                    <a:cubicBezTo>
                      <a:pt x="3" y="3"/>
                      <a:pt x="3" y="3"/>
                      <a:pt x="3" y="3"/>
                    </a:cubicBezTo>
                    <a:moveTo>
                      <a:pt x="2" y="0"/>
                    </a:moveTo>
                    <a:cubicBezTo>
                      <a:pt x="1" y="0"/>
                      <a:pt x="1" y="0"/>
                      <a:pt x="0" y="0"/>
                    </a:cubicBezTo>
                    <a:cubicBezTo>
                      <a:pt x="1" y="1"/>
                      <a:pt x="2" y="2"/>
                      <a:pt x="3" y="2"/>
                    </a:cubicBezTo>
                    <a:cubicBezTo>
                      <a:pt x="3" y="3"/>
                      <a:pt x="3" y="3"/>
                      <a:pt x="3" y="3"/>
                    </a:cubicBezTo>
                    <a:cubicBezTo>
                      <a:pt x="3" y="3"/>
                      <a:pt x="3" y="3"/>
                      <a:pt x="3" y="3"/>
                    </a:cubicBezTo>
                    <a:cubicBezTo>
                      <a:pt x="4" y="3"/>
                      <a:pt x="4" y="3"/>
                      <a:pt x="4" y="3"/>
                    </a:cubicBezTo>
                    <a:cubicBezTo>
                      <a:pt x="4" y="3"/>
                      <a:pt x="4" y="3"/>
                      <a:pt x="4" y="3"/>
                    </a:cubicBezTo>
                    <a:cubicBezTo>
                      <a:pt x="8" y="7"/>
                      <a:pt x="8" y="7"/>
                      <a:pt x="8" y="7"/>
                    </a:cubicBezTo>
                    <a:cubicBezTo>
                      <a:pt x="8" y="7"/>
                      <a:pt x="8" y="7"/>
                      <a:pt x="8" y="7"/>
                    </a:cubicBezTo>
                    <a:cubicBezTo>
                      <a:pt x="8" y="7"/>
                      <a:pt x="8" y="7"/>
                      <a:pt x="8" y="6"/>
                    </a:cubicBezTo>
                    <a:cubicBezTo>
                      <a:pt x="8" y="6"/>
                      <a:pt x="7" y="5"/>
                      <a:pt x="7" y="5"/>
                    </a:cubicBezTo>
                    <a:cubicBezTo>
                      <a:pt x="6" y="4"/>
                      <a:pt x="6" y="3"/>
                      <a:pt x="5" y="3"/>
                    </a:cubicBezTo>
                    <a:cubicBezTo>
                      <a:pt x="3" y="1"/>
                      <a:pt x="3" y="1"/>
                      <a:pt x="3" y="1"/>
                    </a:cubicBezTo>
                    <a:cubicBezTo>
                      <a:pt x="2" y="0"/>
                      <a:pt x="2" y="0"/>
                      <a:pt x="2" y="0"/>
                    </a:cubicBezTo>
                  </a:path>
                </a:pathLst>
              </a:custGeom>
              <a:solidFill>
                <a:srgbClr val="ED9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6" name="Freeform 912">
                <a:extLst>
                  <a:ext uri="{FF2B5EF4-FFF2-40B4-BE49-F238E27FC236}">
                    <a16:creationId xmlns:a16="http://schemas.microsoft.com/office/drawing/2014/main" id="{E0A72906-764B-48F0-8935-745AD1867AC1}"/>
                  </a:ext>
                </a:extLst>
              </p:cNvPr>
              <p:cNvSpPr>
                <a:spLocks noEditPoints="1"/>
              </p:cNvSpPr>
              <p:nvPr/>
            </p:nvSpPr>
            <p:spPr bwMode="auto">
              <a:xfrm>
                <a:off x="2357" y="2228"/>
                <a:ext cx="321" cy="639"/>
              </a:xfrm>
              <a:custGeom>
                <a:avLst/>
                <a:gdLst>
                  <a:gd name="T0" fmla="*/ 122 w 135"/>
                  <a:gd name="T1" fmla="*/ 267 h 269"/>
                  <a:gd name="T2" fmla="*/ 131 w 135"/>
                  <a:gd name="T3" fmla="*/ 268 h 269"/>
                  <a:gd name="T4" fmla="*/ 126 w 135"/>
                  <a:gd name="T5" fmla="*/ 265 h 269"/>
                  <a:gd name="T6" fmla="*/ 29 w 135"/>
                  <a:gd name="T7" fmla="*/ 119 h 269"/>
                  <a:gd name="T8" fmla="*/ 30 w 135"/>
                  <a:gd name="T9" fmla="*/ 122 h 269"/>
                  <a:gd name="T10" fmla="*/ 31 w 135"/>
                  <a:gd name="T11" fmla="*/ 124 h 269"/>
                  <a:gd name="T12" fmla="*/ 31 w 135"/>
                  <a:gd name="T13" fmla="*/ 122 h 269"/>
                  <a:gd name="T14" fmla="*/ 29 w 135"/>
                  <a:gd name="T15" fmla="*/ 119 h 269"/>
                  <a:gd name="T16" fmla="*/ 47 w 135"/>
                  <a:gd name="T17" fmla="*/ 36 h 269"/>
                  <a:gd name="T18" fmla="*/ 7 w 135"/>
                  <a:gd name="T19" fmla="*/ 58 h 269"/>
                  <a:gd name="T20" fmla="*/ 2 w 135"/>
                  <a:gd name="T21" fmla="*/ 65 h 269"/>
                  <a:gd name="T22" fmla="*/ 4 w 135"/>
                  <a:gd name="T23" fmla="*/ 67 h 269"/>
                  <a:gd name="T24" fmla="*/ 21 w 135"/>
                  <a:gd name="T25" fmla="*/ 59 h 269"/>
                  <a:gd name="T26" fmla="*/ 29 w 135"/>
                  <a:gd name="T27" fmla="*/ 55 h 269"/>
                  <a:gd name="T28" fmla="*/ 43 w 135"/>
                  <a:gd name="T29" fmla="*/ 41 h 269"/>
                  <a:gd name="T30" fmla="*/ 63 w 135"/>
                  <a:gd name="T31" fmla="*/ 2 h 269"/>
                  <a:gd name="T32" fmla="*/ 60 w 135"/>
                  <a:gd name="T33" fmla="*/ 2 h 269"/>
                  <a:gd name="T34" fmla="*/ 59 w 135"/>
                  <a:gd name="T35" fmla="*/ 5 h 269"/>
                  <a:gd name="T36" fmla="*/ 58 w 135"/>
                  <a:gd name="T37" fmla="*/ 7 h 269"/>
                  <a:gd name="T38" fmla="*/ 53 w 135"/>
                  <a:gd name="T39" fmla="*/ 14 h 269"/>
                  <a:gd name="T40" fmla="*/ 47 w 135"/>
                  <a:gd name="T41" fmla="*/ 21 h 269"/>
                  <a:gd name="T42" fmla="*/ 36 w 135"/>
                  <a:gd name="T43" fmla="*/ 29 h 269"/>
                  <a:gd name="T44" fmla="*/ 21 w 135"/>
                  <a:gd name="T45" fmla="*/ 38 h 269"/>
                  <a:gd name="T46" fmla="*/ 18 w 135"/>
                  <a:gd name="T47" fmla="*/ 42 h 269"/>
                  <a:gd name="T48" fmla="*/ 20 w 135"/>
                  <a:gd name="T49" fmla="*/ 43 h 269"/>
                  <a:gd name="T50" fmla="*/ 56 w 135"/>
                  <a:gd name="T51" fmla="*/ 18 h 269"/>
                  <a:gd name="T52" fmla="*/ 83 w 135"/>
                  <a:gd name="T53" fmla="*/ 0 h 269"/>
                  <a:gd name="T54" fmla="*/ 77 w 135"/>
                  <a:gd name="T55" fmla="*/ 7 h 269"/>
                  <a:gd name="T56" fmla="*/ 77 w 135"/>
                  <a:gd name="T57" fmla="*/ 20 h 269"/>
                  <a:gd name="T58" fmla="*/ 78 w 135"/>
                  <a:gd name="T59" fmla="*/ 31 h 269"/>
                  <a:gd name="T60" fmla="*/ 76 w 135"/>
                  <a:gd name="T61" fmla="*/ 51 h 269"/>
                  <a:gd name="T62" fmla="*/ 78 w 135"/>
                  <a:gd name="T63" fmla="*/ 48 h 269"/>
                  <a:gd name="T64" fmla="*/ 78 w 135"/>
                  <a:gd name="T65" fmla="*/ 46 h 269"/>
                  <a:gd name="T66" fmla="*/ 83 w 135"/>
                  <a:gd name="T67" fmla="*/ 34 h 269"/>
                  <a:gd name="T68" fmla="*/ 82 w 135"/>
                  <a:gd name="T69" fmla="*/ 44 h 269"/>
                  <a:gd name="T70" fmla="*/ 79 w 135"/>
                  <a:gd name="T71" fmla="*/ 64 h 269"/>
                  <a:gd name="T72" fmla="*/ 75 w 135"/>
                  <a:gd name="T73" fmla="*/ 83 h 269"/>
                  <a:gd name="T74" fmla="*/ 65 w 135"/>
                  <a:gd name="T75" fmla="*/ 124 h 269"/>
                  <a:gd name="T76" fmla="*/ 61 w 135"/>
                  <a:gd name="T77" fmla="*/ 154 h 269"/>
                  <a:gd name="T78" fmla="*/ 61 w 135"/>
                  <a:gd name="T79" fmla="*/ 176 h 269"/>
                  <a:gd name="T80" fmla="*/ 63 w 135"/>
                  <a:gd name="T81" fmla="*/ 192 h 269"/>
                  <a:gd name="T82" fmla="*/ 64 w 135"/>
                  <a:gd name="T83" fmla="*/ 195 h 269"/>
                  <a:gd name="T84" fmla="*/ 64 w 135"/>
                  <a:gd name="T85" fmla="*/ 195 h 269"/>
                  <a:gd name="T86" fmla="*/ 65 w 135"/>
                  <a:gd name="T87" fmla="*/ 198 h 269"/>
                  <a:gd name="T88" fmla="*/ 66 w 135"/>
                  <a:gd name="T89" fmla="*/ 202 h 269"/>
                  <a:gd name="T90" fmla="*/ 67 w 135"/>
                  <a:gd name="T91" fmla="*/ 205 h 269"/>
                  <a:gd name="T92" fmla="*/ 71 w 135"/>
                  <a:gd name="T93" fmla="*/ 213 h 269"/>
                  <a:gd name="T94" fmla="*/ 72 w 135"/>
                  <a:gd name="T95" fmla="*/ 215 h 269"/>
                  <a:gd name="T96" fmla="*/ 73 w 135"/>
                  <a:gd name="T97" fmla="*/ 218 h 269"/>
                  <a:gd name="T98" fmla="*/ 82 w 135"/>
                  <a:gd name="T99" fmla="*/ 232 h 269"/>
                  <a:gd name="T100" fmla="*/ 94 w 135"/>
                  <a:gd name="T101" fmla="*/ 246 h 269"/>
                  <a:gd name="T102" fmla="*/ 101 w 135"/>
                  <a:gd name="T103" fmla="*/ 251 h 269"/>
                  <a:gd name="T104" fmla="*/ 113 w 135"/>
                  <a:gd name="T105" fmla="*/ 253 h 269"/>
                  <a:gd name="T106" fmla="*/ 75 w 135"/>
                  <a:gd name="T107" fmla="*/ 203 h 269"/>
                  <a:gd name="T108" fmla="*/ 74 w 135"/>
                  <a:gd name="T109" fmla="*/ 201 h 269"/>
                  <a:gd name="T110" fmla="*/ 71 w 135"/>
                  <a:gd name="T111" fmla="*/ 194 h 269"/>
                  <a:gd name="T112" fmla="*/ 83 w 135"/>
                  <a:gd name="T113" fmla="*/ 80 h 269"/>
                  <a:gd name="T114" fmla="*/ 78 w 135"/>
                  <a:gd name="T115" fmla="*/ 79 h 269"/>
                  <a:gd name="T116" fmla="*/ 90 w 135"/>
                  <a:gd name="T117" fmla="*/ 42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269">
                    <a:moveTo>
                      <a:pt x="112" y="261"/>
                    </a:moveTo>
                    <a:cubicBezTo>
                      <a:pt x="117" y="264"/>
                      <a:pt x="117" y="264"/>
                      <a:pt x="117" y="264"/>
                    </a:cubicBezTo>
                    <a:cubicBezTo>
                      <a:pt x="122" y="267"/>
                      <a:pt x="122" y="267"/>
                      <a:pt x="122" y="267"/>
                    </a:cubicBezTo>
                    <a:cubicBezTo>
                      <a:pt x="122" y="268"/>
                      <a:pt x="123" y="268"/>
                      <a:pt x="124" y="269"/>
                    </a:cubicBezTo>
                    <a:cubicBezTo>
                      <a:pt x="126" y="269"/>
                      <a:pt x="128" y="268"/>
                      <a:pt x="130" y="268"/>
                    </a:cubicBezTo>
                    <a:cubicBezTo>
                      <a:pt x="130" y="268"/>
                      <a:pt x="130" y="268"/>
                      <a:pt x="131" y="268"/>
                    </a:cubicBezTo>
                    <a:cubicBezTo>
                      <a:pt x="132" y="268"/>
                      <a:pt x="134" y="269"/>
                      <a:pt x="135" y="269"/>
                    </a:cubicBezTo>
                    <a:cubicBezTo>
                      <a:pt x="134" y="268"/>
                      <a:pt x="134" y="267"/>
                      <a:pt x="133" y="267"/>
                    </a:cubicBezTo>
                    <a:cubicBezTo>
                      <a:pt x="130" y="266"/>
                      <a:pt x="128" y="266"/>
                      <a:pt x="126" y="265"/>
                    </a:cubicBezTo>
                    <a:cubicBezTo>
                      <a:pt x="121" y="264"/>
                      <a:pt x="116" y="263"/>
                      <a:pt x="112" y="261"/>
                    </a:cubicBezTo>
                    <a:moveTo>
                      <a:pt x="29" y="118"/>
                    </a:moveTo>
                    <a:cubicBezTo>
                      <a:pt x="29" y="119"/>
                      <a:pt x="29" y="119"/>
                      <a:pt x="29" y="119"/>
                    </a:cubicBezTo>
                    <a:cubicBezTo>
                      <a:pt x="29" y="120"/>
                      <a:pt x="29" y="120"/>
                      <a:pt x="30" y="120"/>
                    </a:cubicBezTo>
                    <a:cubicBezTo>
                      <a:pt x="30" y="121"/>
                      <a:pt x="30" y="121"/>
                      <a:pt x="30" y="121"/>
                    </a:cubicBezTo>
                    <a:cubicBezTo>
                      <a:pt x="30" y="122"/>
                      <a:pt x="30" y="122"/>
                      <a:pt x="30" y="122"/>
                    </a:cubicBezTo>
                    <a:cubicBezTo>
                      <a:pt x="31" y="123"/>
                      <a:pt x="31" y="123"/>
                      <a:pt x="31" y="123"/>
                    </a:cubicBezTo>
                    <a:cubicBezTo>
                      <a:pt x="31" y="123"/>
                      <a:pt x="31" y="123"/>
                      <a:pt x="31" y="124"/>
                    </a:cubicBezTo>
                    <a:cubicBezTo>
                      <a:pt x="31" y="124"/>
                      <a:pt x="31" y="124"/>
                      <a:pt x="31" y="124"/>
                    </a:cubicBezTo>
                    <a:cubicBezTo>
                      <a:pt x="31" y="123"/>
                      <a:pt x="31" y="123"/>
                      <a:pt x="31" y="123"/>
                    </a:cubicBezTo>
                    <a:cubicBezTo>
                      <a:pt x="31" y="122"/>
                      <a:pt x="31" y="122"/>
                      <a:pt x="31" y="122"/>
                    </a:cubicBezTo>
                    <a:cubicBezTo>
                      <a:pt x="31" y="122"/>
                      <a:pt x="31" y="122"/>
                      <a:pt x="31" y="122"/>
                    </a:cubicBezTo>
                    <a:cubicBezTo>
                      <a:pt x="30" y="121"/>
                      <a:pt x="30" y="121"/>
                      <a:pt x="30" y="121"/>
                    </a:cubicBezTo>
                    <a:cubicBezTo>
                      <a:pt x="30" y="120"/>
                      <a:pt x="30" y="120"/>
                      <a:pt x="30" y="120"/>
                    </a:cubicBezTo>
                    <a:cubicBezTo>
                      <a:pt x="29" y="119"/>
                      <a:pt x="29" y="119"/>
                      <a:pt x="29" y="119"/>
                    </a:cubicBezTo>
                    <a:cubicBezTo>
                      <a:pt x="29" y="118"/>
                      <a:pt x="29" y="118"/>
                      <a:pt x="29" y="118"/>
                    </a:cubicBezTo>
                    <a:cubicBezTo>
                      <a:pt x="29" y="118"/>
                      <a:pt x="29" y="118"/>
                      <a:pt x="29" y="118"/>
                    </a:cubicBezTo>
                    <a:moveTo>
                      <a:pt x="47" y="36"/>
                    </a:moveTo>
                    <a:cubicBezTo>
                      <a:pt x="45" y="37"/>
                      <a:pt x="43" y="38"/>
                      <a:pt x="42" y="39"/>
                    </a:cubicBezTo>
                    <a:cubicBezTo>
                      <a:pt x="36" y="43"/>
                      <a:pt x="30" y="46"/>
                      <a:pt x="24" y="49"/>
                    </a:cubicBezTo>
                    <a:cubicBezTo>
                      <a:pt x="18" y="52"/>
                      <a:pt x="13" y="55"/>
                      <a:pt x="7" y="58"/>
                    </a:cubicBezTo>
                    <a:cubicBezTo>
                      <a:pt x="6" y="60"/>
                      <a:pt x="6" y="60"/>
                      <a:pt x="6" y="60"/>
                    </a:cubicBezTo>
                    <a:cubicBezTo>
                      <a:pt x="4" y="63"/>
                      <a:pt x="4" y="63"/>
                      <a:pt x="4" y="63"/>
                    </a:cubicBezTo>
                    <a:cubicBezTo>
                      <a:pt x="4" y="63"/>
                      <a:pt x="3" y="64"/>
                      <a:pt x="2" y="65"/>
                    </a:cubicBezTo>
                    <a:cubicBezTo>
                      <a:pt x="0" y="69"/>
                      <a:pt x="0" y="69"/>
                      <a:pt x="0" y="69"/>
                    </a:cubicBezTo>
                    <a:cubicBezTo>
                      <a:pt x="2" y="68"/>
                      <a:pt x="2" y="68"/>
                      <a:pt x="2" y="68"/>
                    </a:cubicBezTo>
                    <a:cubicBezTo>
                      <a:pt x="4" y="67"/>
                      <a:pt x="4" y="67"/>
                      <a:pt x="4" y="67"/>
                    </a:cubicBezTo>
                    <a:cubicBezTo>
                      <a:pt x="6" y="66"/>
                      <a:pt x="6" y="66"/>
                      <a:pt x="6" y="66"/>
                    </a:cubicBezTo>
                    <a:cubicBezTo>
                      <a:pt x="14" y="62"/>
                      <a:pt x="14" y="62"/>
                      <a:pt x="14" y="62"/>
                    </a:cubicBezTo>
                    <a:cubicBezTo>
                      <a:pt x="21" y="59"/>
                      <a:pt x="21" y="59"/>
                      <a:pt x="21" y="59"/>
                    </a:cubicBezTo>
                    <a:cubicBezTo>
                      <a:pt x="25" y="57"/>
                      <a:pt x="25" y="57"/>
                      <a:pt x="25" y="57"/>
                    </a:cubicBezTo>
                    <a:cubicBezTo>
                      <a:pt x="27" y="56"/>
                      <a:pt x="27" y="56"/>
                      <a:pt x="27" y="56"/>
                    </a:cubicBezTo>
                    <a:cubicBezTo>
                      <a:pt x="29" y="55"/>
                      <a:pt x="29" y="55"/>
                      <a:pt x="29" y="55"/>
                    </a:cubicBezTo>
                    <a:cubicBezTo>
                      <a:pt x="37" y="51"/>
                      <a:pt x="37" y="51"/>
                      <a:pt x="37" y="51"/>
                    </a:cubicBezTo>
                    <a:cubicBezTo>
                      <a:pt x="37" y="51"/>
                      <a:pt x="37" y="51"/>
                      <a:pt x="37" y="51"/>
                    </a:cubicBezTo>
                    <a:cubicBezTo>
                      <a:pt x="43" y="41"/>
                      <a:pt x="43" y="41"/>
                      <a:pt x="43" y="41"/>
                    </a:cubicBezTo>
                    <a:cubicBezTo>
                      <a:pt x="47" y="36"/>
                      <a:pt x="47" y="36"/>
                      <a:pt x="47" y="36"/>
                    </a:cubicBezTo>
                    <a:cubicBezTo>
                      <a:pt x="47" y="36"/>
                      <a:pt x="47" y="36"/>
                      <a:pt x="47" y="36"/>
                    </a:cubicBezTo>
                    <a:moveTo>
                      <a:pt x="63" y="2"/>
                    </a:moveTo>
                    <a:cubicBezTo>
                      <a:pt x="62" y="2"/>
                      <a:pt x="62" y="2"/>
                      <a:pt x="61" y="2"/>
                    </a:cubicBezTo>
                    <a:cubicBezTo>
                      <a:pt x="61" y="2"/>
                      <a:pt x="60" y="2"/>
                      <a:pt x="60" y="2"/>
                    </a:cubicBezTo>
                    <a:cubicBezTo>
                      <a:pt x="60" y="2"/>
                      <a:pt x="60" y="2"/>
                      <a:pt x="60" y="2"/>
                    </a:cubicBezTo>
                    <a:cubicBezTo>
                      <a:pt x="59" y="5"/>
                      <a:pt x="59" y="5"/>
                      <a:pt x="59" y="5"/>
                    </a:cubicBezTo>
                    <a:cubicBezTo>
                      <a:pt x="59" y="5"/>
                      <a:pt x="59" y="5"/>
                      <a:pt x="59" y="5"/>
                    </a:cubicBezTo>
                    <a:cubicBezTo>
                      <a:pt x="59" y="5"/>
                      <a:pt x="59" y="5"/>
                      <a:pt x="59" y="5"/>
                    </a:cubicBezTo>
                    <a:cubicBezTo>
                      <a:pt x="59" y="5"/>
                      <a:pt x="59" y="5"/>
                      <a:pt x="59" y="5"/>
                    </a:cubicBezTo>
                    <a:cubicBezTo>
                      <a:pt x="59" y="6"/>
                      <a:pt x="59" y="6"/>
                      <a:pt x="59" y="6"/>
                    </a:cubicBezTo>
                    <a:cubicBezTo>
                      <a:pt x="58" y="7"/>
                      <a:pt x="58" y="7"/>
                      <a:pt x="58" y="7"/>
                    </a:cubicBezTo>
                    <a:cubicBezTo>
                      <a:pt x="58" y="7"/>
                      <a:pt x="58" y="8"/>
                      <a:pt x="57" y="9"/>
                    </a:cubicBezTo>
                    <a:cubicBezTo>
                      <a:pt x="56" y="11"/>
                      <a:pt x="56" y="11"/>
                      <a:pt x="56" y="11"/>
                    </a:cubicBezTo>
                    <a:cubicBezTo>
                      <a:pt x="55" y="12"/>
                      <a:pt x="54" y="13"/>
                      <a:pt x="53" y="14"/>
                    </a:cubicBezTo>
                    <a:cubicBezTo>
                      <a:pt x="52" y="15"/>
                      <a:pt x="51" y="17"/>
                      <a:pt x="50" y="18"/>
                    </a:cubicBezTo>
                    <a:cubicBezTo>
                      <a:pt x="48" y="19"/>
                      <a:pt x="48" y="19"/>
                      <a:pt x="48" y="19"/>
                    </a:cubicBezTo>
                    <a:cubicBezTo>
                      <a:pt x="48" y="20"/>
                      <a:pt x="47" y="21"/>
                      <a:pt x="47" y="21"/>
                    </a:cubicBezTo>
                    <a:cubicBezTo>
                      <a:pt x="44" y="23"/>
                      <a:pt x="42" y="25"/>
                      <a:pt x="39" y="27"/>
                    </a:cubicBezTo>
                    <a:cubicBezTo>
                      <a:pt x="37" y="29"/>
                      <a:pt x="37" y="29"/>
                      <a:pt x="37" y="29"/>
                    </a:cubicBezTo>
                    <a:cubicBezTo>
                      <a:pt x="36" y="29"/>
                      <a:pt x="36" y="29"/>
                      <a:pt x="36" y="29"/>
                    </a:cubicBezTo>
                    <a:cubicBezTo>
                      <a:pt x="35" y="30"/>
                      <a:pt x="35" y="30"/>
                      <a:pt x="35" y="30"/>
                    </a:cubicBezTo>
                    <a:cubicBezTo>
                      <a:pt x="30" y="33"/>
                      <a:pt x="30" y="33"/>
                      <a:pt x="30" y="33"/>
                    </a:cubicBezTo>
                    <a:cubicBezTo>
                      <a:pt x="28" y="34"/>
                      <a:pt x="24" y="36"/>
                      <a:pt x="21" y="38"/>
                    </a:cubicBezTo>
                    <a:cubicBezTo>
                      <a:pt x="20" y="39"/>
                      <a:pt x="20" y="39"/>
                      <a:pt x="20" y="39"/>
                    </a:cubicBezTo>
                    <a:cubicBezTo>
                      <a:pt x="18" y="41"/>
                      <a:pt x="18" y="41"/>
                      <a:pt x="18" y="41"/>
                    </a:cubicBezTo>
                    <a:cubicBezTo>
                      <a:pt x="18" y="42"/>
                      <a:pt x="18" y="42"/>
                      <a:pt x="18" y="42"/>
                    </a:cubicBezTo>
                    <a:cubicBezTo>
                      <a:pt x="17" y="43"/>
                      <a:pt x="17" y="43"/>
                      <a:pt x="17" y="43"/>
                    </a:cubicBezTo>
                    <a:cubicBezTo>
                      <a:pt x="16" y="45"/>
                      <a:pt x="16" y="45"/>
                      <a:pt x="16" y="45"/>
                    </a:cubicBezTo>
                    <a:cubicBezTo>
                      <a:pt x="17" y="44"/>
                      <a:pt x="19" y="44"/>
                      <a:pt x="20" y="43"/>
                    </a:cubicBezTo>
                    <a:cubicBezTo>
                      <a:pt x="26" y="40"/>
                      <a:pt x="32" y="36"/>
                      <a:pt x="38" y="33"/>
                    </a:cubicBezTo>
                    <a:cubicBezTo>
                      <a:pt x="44" y="29"/>
                      <a:pt x="49" y="26"/>
                      <a:pt x="53" y="21"/>
                    </a:cubicBezTo>
                    <a:cubicBezTo>
                      <a:pt x="54" y="20"/>
                      <a:pt x="55" y="19"/>
                      <a:pt x="56" y="18"/>
                    </a:cubicBezTo>
                    <a:cubicBezTo>
                      <a:pt x="60" y="8"/>
                      <a:pt x="60" y="8"/>
                      <a:pt x="60" y="8"/>
                    </a:cubicBezTo>
                    <a:cubicBezTo>
                      <a:pt x="61" y="6"/>
                      <a:pt x="62" y="4"/>
                      <a:pt x="63" y="2"/>
                    </a:cubicBezTo>
                    <a:moveTo>
                      <a:pt x="83" y="0"/>
                    </a:moveTo>
                    <a:cubicBezTo>
                      <a:pt x="81" y="0"/>
                      <a:pt x="79" y="0"/>
                      <a:pt x="76" y="0"/>
                    </a:cubicBezTo>
                    <a:cubicBezTo>
                      <a:pt x="76" y="1"/>
                      <a:pt x="76" y="1"/>
                      <a:pt x="76" y="1"/>
                    </a:cubicBezTo>
                    <a:cubicBezTo>
                      <a:pt x="77" y="3"/>
                      <a:pt x="77" y="5"/>
                      <a:pt x="77" y="7"/>
                    </a:cubicBezTo>
                    <a:cubicBezTo>
                      <a:pt x="77" y="10"/>
                      <a:pt x="77" y="12"/>
                      <a:pt x="77" y="14"/>
                    </a:cubicBezTo>
                    <a:cubicBezTo>
                      <a:pt x="77" y="16"/>
                      <a:pt x="77" y="17"/>
                      <a:pt x="77" y="18"/>
                    </a:cubicBezTo>
                    <a:cubicBezTo>
                      <a:pt x="77" y="20"/>
                      <a:pt x="77" y="20"/>
                      <a:pt x="77" y="20"/>
                    </a:cubicBezTo>
                    <a:cubicBezTo>
                      <a:pt x="77" y="22"/>
                      <a:pt x="77" y="22"/>
                      <a:pt x="77" y="22"/>
                    </a:cubicBezTo>
                    <a:cubicBezTo>
                      <a:pt x="78" y="25"/>
                      <a:pt x="78" y="25"/>
                      <a:pt x="78" y="25"/>
                    </a:cubicBezTo>
                    <a:cubicBezTo>
                      <a:pt x="78" y="31"/>
                      <a:pt x="78" y="31"/>
                      <a:pt x="78" y="31"/>
                    </a:cubicBezTo>
                    <a:cubicBezTo>
                      <a:pt x="77" y="37"/>
                      <a:pt x="77" y="37"/>
                      <a:pt x="77" y="37"/>
                    </a:cubicBezTo>
                    <a:cubicBezTo>
                      <a:pt x="77" y="41"/>
                      <a:pt x="77" y="45"/>
                      <a:pt x="77" y="49"/>
                    </a:cubicBezTo>
                    <a:cubicBezTo>
                      <a:pt x="76" y="51"/>
                      <a:pt x="76" y="51"/>
                      <a:pt x="76" y="51"/>
                    </a:cubicBezTo>
                    <a:cubicBezTo>
                      <a:pt x="77" y="50"/>
                      <a:pt x="77" y="50"/>
                      <a:pt x="77" y="50"/>
                    </a:cubicBezTo>
                    <a:cubicBezTo>
                      <a:pt x="78" y="48"/>
                      <a:pt x="78" y="48"/>
                      <a:pt x="78" y="48"/>
                    </a:cubicBezTo>
                    <a:cubicBezTo>
                      <a:pt x="78" y="48"/>
                      <a:pt x="78" y="48"/>
                      <a:pt x="78" y="48"/>
                    </a:cubicBezTo>
                    <a:cubicBezTo>
                      <a:pt x="78" y="47"/>
                      <a:pt x="78" y="47"/>
                      <a:pt x="78" y="47"/>
                    </a:cubicBezTo>
                    <a:cubicBezTo>
                      <a:pt x="78" y="47"/>
                      <a:pt x="78" y="47"/>
                      <a:pt x="78" y="47"/>
                    </a:cubicBezTo>
                    <a:cubicBezTo>
                      <a:pt x="78" y="46"/>
                      <a:pt x="78" y="46"/>
                      <a:pt x="78" y="46"/>
                    </a:cubicBezTo>
                    <a:cubicBezTo>
                      <a:pt x="79" y="43"/>
                      <a:pt x="80" y="41"/>
                      <a:pt x="81" y="38"/>
                    </a:cubicBezTo>
                    <a:cubicBezTo>
                      <a:pt x="83" y="32"/>
                      <a:pt x="83" y="32"/>
                      <a:pt x="83" y="32"/>
                    </a:cubicBezTo>
                    <a:cubicBezTo>
                      <a:pt x="83" y="33"/>
                      <a:pt x="83" y="33"/>
                      <a:pt x="83" y="34"/>
                    </a:cubicBezTo>
                    <a:cubicBezTo>
                      <a:pt x="82" y="39"/>
                      <a:pt x="82" y="39"/>
                      <a:pt x="82" y="39"/>
                    </a:cubicBezTo>
                    <a:cubicBezTo>
                      <a:pt x="82" y="42"/>
                      <a:pt x="82" y="42"/>
                      <a:pt x="82" y="42"/>
                    </a:cubicBezTo>
                    <a:cubicBezTo>
                      <a:pt x="82" y="44"/>
                      <a:pt x="82" y="44"/>
                      <a:pt x="82" y="44"/>
                    </a:cubicBezTo>
                    <a:cubicBezTo>
                      <a:pt x="81" y="54"/>
                      <a:pt x="81" y="54"/>
                      <a:pt x="81" y="54"/>
                    </a:cubicBezTo>
                    <a:cubicBezTo>
                      <a:pt x="80" y="59"/>
                      <a:pt x="80" y="59"/>
                      <a:pt x="80" y="59"/>
                    </a:cubicBezTo>
                    <a:cubicBezTo>
                      <a:pt x="80" y="60"/>
                      <a:pt x="79" y="62"/>
                      <a:pt x="79" y="64"/>
                    </a:cubicBezTo>
                    <a:cubicBezTo>
                      <a:pt x="77" y="74"/>
                      <a:pt x="77" y="74"/>
                      <a:pt x="77" y="74"/>
                    </a:cubicBezTo>
                    <a:cubicBezTo>
                      <a:pt x="76" y="78"/>
                      <a:pt x="76" y="78"/>
                      <a:pt x="76" y="78"/>
                    </a:cubicBezTo>
                    <a:cubicBezTo>
                      <a:pt x="75" y="83"/>
                      <a:pt x="75" y="83"/>
                      <a:pt x="75" y="83"/>
                    </a:cubicBezTo>
                    <a:cubicBezTo>
                      <a:pt x="70" y="103"/>
                      <a:pt x="70" y="103"/>
                      <a:pt x="70" y="103"/>
                    </a:cubicBezTo>
                    <a:cubicBezTo>
                      <a:pt x="68" y="113"/>
                      <a:pt x="68" y="113"/>
                      <a:pt x="68" y="113"/>
                    </a:cubicBezTo>
                    <a:cubicBezTo>
                      <a:pt x="67" y="117"/>
                      <a:pt x="66" y="120"/>
                      <a:pt x="65" y="124"/>
                    </a:cubicBezTo>
                    <a:cubicBezTo>
                      <a:pt x="63" y="134"/>
                      <a:pt x="63" y="134"/>
                      <a:pt x="63" y="134"/>
                    </a:cubicBezTo>
                    <a:cubicBezTo>
                      <a:pt x="63" y="137"/>
                      <a:pt x="62" y="141"/>
                      <a:pt x="62" y="144"/>
                    </a:cubicBezTo>
                    <a:cubicBezTo>
                      <a:pt x="61" y="154"/>
                      <a:pt x="61" y="154"/>
                      <a:pt x="61" y="154"/>
                    </a:cubicBezTo>
                    <a:cubicBezTo>
                      <a:pt x="60" y="160"/>
                      <a:pt x="60" y="160"/>
                      <a:pt x="60" y="160"/>
                    </a:cubicBezTo>
                    <a:cubicBezTo>
                      <a:pt x="60" y="162"/>
                      <a:pt x="60" y="163"/>
                      <a:pt x="60" y="165"/>
                    </a:cubicBezTo>
                    <a:cubicBezTo>
                      <a:pt x="60" y="169"/>
                      <a:pt x="60" y="172"/>
                      <a:pt x="61" y="176"/>
                    </a:cubicBezTo>
                    <a:cubicBezTo>
                      <a:pt x="61" y="182"/>
                      <a:pt x="61" y="182"/>
                      <a:pt x="61" y="182"/>
                    </a:cubicBezTo>
                    <a:cubicBezTo>
                      <a:pt x="61" y="184"/>
                      <a:pt x="61" y="186"/>
                      <a:pt x="62" y="187"/>
                    </a:cubicBezTo>
                    <a:cubicBezTo>
                      <a:pt x="63" y="192"/>
                      <a:pt x="63" y="192"/>
                      <a:pt x="63" y="192"/>
                    </a:cubicBezTo>
                    <a:cubicBezTo>
                      <a:pt x="64" y="195"/>
                      <a:pt x="64" y="195"/>
                      <a:pt x="64" y="195"/>
                    </a:cubicBezTo>
                    <a:cubicBezTo>
                      <a:pt x="64" y="195"/>
                      <a:pt x="64" y="195"/>
                      <a:pt x="64" y="195"/>
                    </a:cubicBezTo>
                    <a:cubicBezTo>
                      <a:pt x="64" y="195"/>
                      <a:pt x="64" y="195"/>
                      <a:pt x="64" y="195"/>
                    </a:cubicBezTo>
                    <a:cubicBezTo>
                      <a:pt x="64" y="195"/>
                      <a:pt x="64" y="195"/>
                      <a:pt x="64" y="195"/>
                    </a:cubicBezTo>
                    <a:cubicBezTo>
                      <a:pt x="64" y="195"/>
                      <a:pt x="64" y="195"/>
                      <a:pt x="64" y="195"/>
                    </a:cubicBezTo>
                    <a:cubicBezTo>
                      <a:pt x="64" y="195"/>
                      <a:pt x="64" y="195"/>
                      <a:pt x="64" y="195"/>
                    </a:cubicBezTo>
                    <a:cubicBezTo>
                      <a:pt x="64" y="195"/>
                      <a:pt x="64" y="196"/>
                      <a:pt x="64" y="196"/>
                    </a:cubicBezTo>
                    <a:cubicBezTo>
                      <a:pt x="64" y="197"/>
                      <a:pt x="64" y="197"/>
                      <a:pt x="64" y="197"/>
                    </a:cubicBezTo>
                    <a:cubicBezTo>
                      <a:pt x="65" y="198"/>
                      <a:pt x="65" y="198"/>
                      <a:pt x="65" y="198"/>
                    </a:cubicBezTo>
                    <a:cubicBezTo>
                      <a:pt x="65" y="201"/>
                      <a:pt x="65" y="201"/>
                      <a:pt x="65" y="201"/>
                    </a:cubicBezTo>
                    <a:cubicBezTo>
                      <a:pt x="66" y="201"/>
                      <a:pt x="66" y="201"/>
                      <a:pt x="66" y="201"/>
                    </a:cubicBezTo>
                    <a:cubicBezTo>
                      <a:pt x="66" y="202"/>
                      <a:pt x="66" y="202"/>
                      <a:pt x="66" y="202"/>
                    </a:cubicBezTo>
                    <a:cubicBezTo>
                      <a:pt x="66" y="203"/>
                      <a:pt x="66" y="203"/>
                      <a:pt x="66" y="203"/>
                    </a:cubicBezTo>
                    <a:cubicBezTo>
                      <a:pt x="67" y="204"/>
                      <a:pt x="67" y="204"/>
                      <a:pt x="67" y="204"/>
                    </a:cubicBezTo>
                    <a:cubicBezTo>
                      <a:pt x="67" y="205"/>
                      <a:pt x="67" y="205"/>
                      <a:pt x="67" y="205"/>
                    </a:cubicBezTo>
                    <a:cubicBezTo>
                      <a:pt x="68" y="206"/>
                      <a:pt x="68" y="206"/>
                      <a:pt x="68" y="206"/>
                    </a:cubicBezTo>
                    <a:cubicBezTo>
                      <a:pt x="69" y="208"/>
                      <a:pt x="69" y="208"/>
                      <a:pt x="69" y="208"/>
                    </a:cubicBezTo>
                    <a:cubicBezTo>
                      <a:pt x="71" y="213"/>
                      <a:pt x="71" y="213"/>
                      <a:pt x="71" y="213"/>
                    </a:cubicBezTo>
                    <a:cubicBezTo>
                      <a:pt x="71" y="214"/>
                      <a:pt x="71" y="214"/>
                      <a:pt x="71" y="214"/>
                    </a:cubicBezTo>
                    <a:cubicBezTo>
                      <a:pt x="71" y="214"/>
                      <a:pt x="71" y="214"/>
                      <a:pt x="71" y="214"/>
                    </a:cubicBezTo>
                    <a:cubicBezTo>
                      <a:pt x="72" y="215"/>
                      <a:pt x="72" y="215"/>
                      <a:pt x="72" y="215"/>
                    </a:cubicBezTo>
                    <a:cubicBezTo>
                      <a:pt x="72" y="215"/>
                      <a:pt x="72" y="215"/>
                      <a:pt x="72" y="215"/>
                    </a:cubicBezTo>
                    <a:cubicBezTo>
                      <a:pt x="72" y="216"/>
                      <a:pt x="72" y="216"/>
                      <a:pt x="72" y="216"/>
                    </a:cubicBezTo>
                    <a:cubicBezTo>
                      <a:pt x="73" y="218"/>
                      <a:pt x="73" y="218"/>
                      <a:pt x="73" y="218"/>
                    </a:cubicBezTo>
                    <a:cubicBezTo>
                      <a:pt x="76" y="223"/>
                      <a:pt x="76" y="223"/>
                      <a:pt x="76" y="223"/>
                    </a:cubicBezTo>
                    <a:cubicBezTo>
                      <a:pt x="77" y="225"/>
                      <a:pt x="78" y="226"/>
                      <a:pt x="79" y="227"/>
                    </a:cubicBezTo>
                    <a:cubicBezTo>
                      <a:pt x="82" y="232"/>
                      <a:pt x="82" y="232"/>
                      <a:pt x="82" y="232"/>
                    </a:cubicBezTo>
                    <a:cubicBezTo>
                      <a:pt x="85" y="236"/>
                      <a:pt x="85" y="236"/>
                      <a:pt x="85" y="236"/>
                    </a:cubicBezTo>
                    <a:cubicBezTo>
                      <a:pt x="87" y="239"/>
                      <a:pt x="90" y="242"/>
                      <a:pt x="92" y="244"/>
                    </a:cubicBezTo>
                    <a:cubicBezTo>
                      <a:pt x="94" y="246"/>
                      <a:pt x="94" y="246"/>
                      <a:pt x="94" y="246"/>
                    </a:cubicBezTo>
                    <a:cubicBezTo>
                      <a:pt x="96" y="248"/>
                      <a:pt x="96" y="248"/>
                      <a:pt x="96" y="248"/>
                    </a:cubicBezTo>
                    <a:cubicBezTo>
                      <a:pt x="97" y="249"/>
                      <a:pt x="97" y="249"/>
                      <a:pt x="97" y="249"/>
                    </a:cubicBezTo>
                    <a:cubicBezTo>
                      <a:pt x="98" y="250"/>
                      <a:pt x="99" y="251"/>
                      <a:pt x="101" y="251"/>
                    </a:cubicBezTo>
                    <a:cubicBezTo>
                      <a:pt x="104" y="253"/>
                      <a:pt x="107" y="255"/>
                      <a:pt x="112" y="256"/>
                    </a:cubicBezTo>
                    <a:cubicBezTo>
                      <a:pt x="115" y="258"/>
                      <a:pt x="118" y="258"/>
                      <a:pt x="122" y="259"/>
                    </a:cubicBezTo>
                    <a:cubicBezTo>
                      <a:pt x="119" y="257"/>
                      <a:pt x="116" y="255"/>
                      <a:pt x="113" y="253"/>
                    </a:cubicBezTo>
                    <a:cubicBezTo>
                      <a:pt x="104" y="246"/>
                      <a:pt x="95" y="237"/>
                      <a:pt x="88" y="227"/>
                    </a:cubicBezTo>
                    <a:cubicBezTo>
                      <a:pt x="84" y="222"/>
                      <a:pt x="81" y="217"/>
                      <a:pt x="78" y="211"/>
                    </a:cubicBezTo>
                    <a:cubicBezTo>
                      <a:pt x="77" y="209"/>
                      <a:pt x="76" y="206"/>
                      <a:pt x="75" y="203"/>
                    </a:cubicBezTo>
                    <a:cubicBezTo>
                      <a:pt x="74" y="202"/>
                      <a:pt x="74" y="202"/>
                      <a:pt x="74" y="202"/>
                    </a:cubicBezTo>
                    <a:cubicBezTo>
                      <a:pt x="74" y="202"/>
                      <a:pt x="74" y="202"/>
                      <a:pt x="74" y="202"/>
                    </a:cubicBezTo>
                    <a:cubicBezTo>
                      <a:pt x="74" y="201"/>
                      <a:pt x="74" y="201"/>
                      <a:pt x="74" y="201"/>
                    </a:cubicBezTo>
                    <a:cubicBezTo>
                      <a:pt x="74" y="201"/>
                      <a:pt x="74" y="201"/>
                      <a:pt x="74" y="201"/>
                    </a:cubicBezTo>
                    <a:cubicBezTo>
                      <a:pt x="73" y="199"/>
                      <a:pt x="73" y="199"/>
                      <a:pt x="73" y="199"/>
                    </a:cubicBezTo>
                    <a:cubicBezTo>
                      <a:pt x="72" y="197"/>
                      <a:pt x="72" y="195"/>
                      <a:pt x="71" y="194"/>
                    </a:cubicBezTo>
                    <a:cubicBezTo>
                      <a:pt x="68" y="181"/>
                      <a:pt x="67" y="168"/>
                      <a:pt x="68" y="155"/>
                    </a:cubicBezTo>
                    <a:cubicBezTo>
                      <a:pt x="70" y="142"/>
                      <a:pt x="72" y="130"/>
                      <a:pt x="75" y="117"/>
                    </a:cubicBezTo>
                    <a:cubicBezTo>
                      <a:pt x="77" y="105"/>
                      <a:pt x="80" y="92"/>
                      <a:pt x="83" y="80"/>
                    </a:cubicBezTo>
                    <a:cubicBezTo>
                      <a:pt x="83" y="79"/>
                      <a:pt x="83" y="79"/>
                      <a:pt x="83" y="79"/>
                    </a:cubicBezTo>
                    <a:cubicBezTo>
                      <a:pt x="82" y="79"/>
                      <a:pt x="80" y="79"/>
                      <a:pt x="78" y="79"/>
                    </a:cubicBezTo>
                    <a:cubicBezTo>
                      <a:pt x="78" y="79"/>
                      <a:pt x="78" y="79"/>
                      <a:pt x="78" y="79"/>
                    </a:cubicBezTo>
                    <a:cubicBezTo>
                      <a:pt x="77" y="79"/>
                      <a:pt x="77" y="78"/>
                      <a:pt x="78" y="78"/>
                    </a:cubicBezTo>
                    <a:cubicBezTo>
                      <a:pt x="80" y="78"/>
                      <a:pt x="82" y="78"/>
                      <a:pt x="84" y="77"/>
                    </a:cubicBezTo>
                    <a:cubicBezTo>
                      <a:pt x="86" y="66"/>
                      <a:pt x="89" y="54"/>
                      <a:pt x="90" y="42"/>
                    </a:cubicBezTo>
                    <a:cubicBezTo>
                      <a:pt x="91" y="30"/>
                      <a:pt x="90" y="18"/>
                      <a:pt x="86" y="7"/>
                    </a:cubicBezTo>
                    <a:cubicBezTo>
                      <a:pt x="86" y="4"/>
                      <a:pt x="85" y="2"/>
                      <a:pt x="83"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7" name="Freeform 913">
                <a:extLst>
                  <a:ext uri="{FF2B5EF4-FFF2-40B4-BE49-F238E27FC236}">
                    <a16:creationId xmlns:a16="http://schemas.microsoft.com/office/drawing/2014/main" id="{30E52ECC-2681-44C7-A055-9B9E11B4620D}"/>
                  </a:ext>
                </a:extLst>
              </p:cNvPr>
              <p:cNvSpPr>
                <a:spLocks/>
              </p:cNvSpPr>
              <p:nvPr/>
            </p:nvSpPr>
            <p:spPr bwMode="auto">
              <a:xfrm>
                <a:off x="2540" y="2411"/>
                <a:ext cx="16" cy="5"/>
              </a:xfrm>
              <a:custGeom>
                <a:avLst/>
                <a:gdLst>
                  <a:gd name="T0" fmla="*/ 7 w 7"/>
                  <a:gd name="T1" fmla="*/ 0 h 2"/>
                  <a:gd name="T2" fmla="*/ 1 w 7"/>
                  <a:gd name="T3" fmla="*/ 1 h 2"/>
                  <a:gd name="T4" fmla="*/ 1 w 7"/>
                  <a:gd name="T5" fmla="*/ 2 h 2"/>
                  <a:gd name="T6" fmla="*/ 1 w 7"/>
                  <a:gd name="T7" fmla="*/ 2 h 2"/>
                  <a:gd name="T8" fmla="*/ 6 w 7"/>
                  <a:gd name="T9" fmla="*/ 2 h 2"/>
                  <a:gd name="T10" fmla="*/ 7 w 7"/>
                  <a:gd name="T11" fmla="*/ 0 h 2"/>
                </a:gdLst>
                <a:ahLst/>
                <a:cxnLst>
                  <a:cxn ang="0">
                    <a:pos x="T0" y="T1"/>
                  </a:cxn>
                  <a:cxn ang="0">
                    <a:pos x="T2" y="T3"/>
                  </a:cxn>
                  <a:cxn ang="0">
                    <a:pos x="T4" y="T5"/>
                  </a:cxn>
                  <a:cxn ang="0">
                    <a:pos x="T6" y="T7"/>
                  </a:cxn>
                  <a:cxn ang="0">
                    <a:pos x="T8" y="T9"/>
                  </a:cxn>
                  <a:cxn ang="0">
                    <a:pos x="T10" y="T11"/>
                  </a:cxn>
                </a:cxnLst>
                <a:rect l="0" t="0" r="r" b="b"/>
                <a:pathLst>
                  <a:path w="7" h="2">
                    <a:moveTo>
                      <a:pt x="7" y="0"/>
                    </a:moveTo>
                    <a:cubicBezTo>
                      <a:pt x="5" y="1"/>
                      <a:pt x="3" y="1"/>
                      <a:pt x="1" y="1"/>
                    </a:cubicBezTo>
                    <a:cubicBezTo>
                      <a:pt x="0" y="1"/>
                      <a:pt x="0" y="2"/>
                      <a:pt x="1" y="2"/>
                    </a:cubicBezTo>
                    <a:cubicBezTo>
                      <a:pt x="1" y="2"/>
                      <a:pt x="1" y="2"/>
                      <a:pt x="1" y="2"/>
                    </a:cubicBezTo>
                    <a:cubicBezTo>
                      <a:pt x="3" y="2"/>
                      <a:pt x="5" y="2"/>
                      <a:pt x="6" y="2"/>
                    </a:cubicBezTo>
                    <a:cubicBezTo>
                      <a:pt x="6" y="2"/>
                      <a:pt x="7" y="1"/>
                      <a:pt x="7" y="0"/>
                    </a:cubicBezTo>
                  </a:path>
                </a:pathLst>
              </a:custGeom>
              <a:solidFill>
                <a:srgbClr val="C14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8" name="Freeform 914">
                <a:extLst>
                  <a:ext uri="{FF2B5EF4-FFF2-40B4-BE49-F238E27FC236}">
                    <a16:creationId xmlns:a16="http://schemas.microsoft.com/office/drawing/2014/main" id="{9EC9F658-B8C1-4584-9F68-9EF0092577C0}"/>
                  </a:ext>
                </a:extLst>
              </p:cNvPr>
              <p:cNvSpPr>
                <a:spLocks noEditPoints="1"/>
              </p:cNvSpPr>
              <p:nvPr/>
            </p:nvSpPr>
            <p:spPr bwMode="auto">
              <a:xfrm>
                <a:off x="2487" y="2159"/>
                <a:ext cx="198" cy="730"/>
              </a:xfrm>
              <a:custGeom>
                <a:avLst/>
                <a:gdLst>
                  <a:gd name="T0" fmla="*/ 81 w 83"/>
                  <a:gd name="T1" fmla="*/ 305 h 307"/>
                  <a:gd name="T2" fmla="*/ 79 w 83"/>
                  <a:gd name="T3" fmla="*/ 307 h 307"/>
                  <a:gd name="T4" fmla="*/ 81 w 83"/>
                  <a:gd name="T5" fmla="*/ 307 h 307"/>
                  <a:gd name="T6" fmla="*/ 81 w 83"/>
                  <a:gd name="T7" fmla="*/ 305 h 307"/>
                  <a:gd name="T8" fmla="*/ 76 w 83"/>
                  <a:gd name="T9" fmla="*/ 297 h 307"/>
                  <a:gd name="T10" fmla="*/ 75 w 83"/>
                  <a:gd name="T11" fmla="*/ 297 h 307"/>
                  <a:gd name="T12" fmla="*/ 69 w 83"/>
                  <a:gd name="T13" fmla="*/ 298 h 307"/>
                  <a:gd name="T14" fmla="*/ 70 w 83"/>
                  <a:gd name="T15" fmla="*/ 299 h 307"/>
                  <a:gd name="T16" fmla="*/ 71 w 83"/>
                  <a:gd name="T17" fmla="*/ 300 h 307"/>
                  <a:gd name="T18" fmla="*/ 76 w 83"/>
                  <a:gd name="T19" fmla="*/ 300 h 307"/>
                  <a:gd name="T20" fmla="*/ 80 w 83"/>
                  <a:gd name="T21" fmla="*/ 301 h 307"/>
                  <a:gd name="T22" fmla="*/ 83 w 83"/>
                  <a:gd name="T23" fmla="*/ 301 h 307"/>
                  <a:gd name="T24" fmla="*/ 83 w 83"/>
                  <a:gd name="T25" fmla="*/ 300 h 307"/>
                  <a:gd name="T26" fmla="*/ 83 w 83"/>
                  <a:gd name="T27" fmla="*/ 300 h 307"/>
                  <a:gd name="T28" fmla="*/ 80 w 83"/>
                  <a:gd name="T29" fmla="*/ 298 h 307"/>
                  <a:gd name="T30" fmla="*/ 76 w 83"/>
                  <a:gd name="T31" fmla="*/ 297 h 307"/>
                  <a:gd name="T32" fmla="*/ 17 w 83"/>
                  <a:gd name="T33" fmla="*/ 10 h 307"/>
                  <a:gd name="T34" fmla="*/ 17 w 83"/>
                  <a:gd name="T35" fmla="*/ 13 h 307"/>
                  <a:gd name="T36" fmla="*/ 18 w 83"/>
                  <a:gd name="T37" fmla="*/ 16 h 307"/>
                  <a:gd name="T38" fmla="*/ 18 w 83"/>
                  <a:gd name="T39" fmla="*/ 18 h 307"/>
                  <a:gd name="T40" fmla="*/ 19 w 83"/>
                  <a:gd name="T41" fmla="*/ 19 h 307"/>
                  <a:gd name="T42" fmla="*/ 21 w 83"/>
                  <a:gd name="T43" fmla="*/ 29 h 307"/>
                  <a:gd name="T44" fmla="*/ 28 w 83"/>
                  <a:gd name="T45" fmla="*/ 29 h 307"/>
                  <a:gd name="T46" fmla="*/ 17 w 83"/>
                  <a:gd name="T47" fmla="*/ 10 h 307"/>
                  <a:gd name="T48" fmla="*/ 0 w 83"/>
                  <a:gd name="T49" fmla="*/ 0 h 307"/>
                  <a:gd name="T50" fmla="*/ 3 w 83"/>
                  <a:gd name="T51" fmla="*/ 4 h 307"/>
                  <a:gd name="T52" fmla="*/ 6 w 83"/>
                  <a:gd name="T53" fmla="*/ 8 h 307"/>
                  <a:gd name="T54" fmla="*/ 6 w 83"/>
                  <a:gd name="T55" fmla="*/ 9 h 307"/>
                  <a:gd name="T56" fmla="*/ 7 w 83"/>
                  <a:gd name="T57" fmla="*/ 13 h 307"/>
                  <a:gd name="T58" fmla="*/ 7 w 83"/>
                  <a:gd name="T59" fmla="*/ 15 h 307"/>
                  <a:gd name="T60" fmla="*/ 7 w 83"/>
                  <a:gd name="T61" fmla="*/ 18 h 307"/>
                  <a:gd name="T62" fmla="*/ 7 w 83"/>
                  <a:gd name="T63" fmla="*/ 21 h 307"/>
                  <a:gd name="T64" fmla="*/ 7 w 83"/>
                  <a:gd name="T65" fmla="*/ 21 h 307"/>
                  <a:gd name="T66" fmla="*/ 7 w 83"/>
                  <a:gd name="T67" fmla="*/ 21 h 307"/>
                  <a:gd name="T68" fmla="*/ 7 w 83"/>
                  <a:gd name="T69" fmla="*/ 21 h 307"/>
                  <a:gd name="T70" fmla="*/ 7 w 83"/>
                  <a:gd name="T71" fmla="*/ 23 h 307"/>
                  <a:gd name="T72" fmla="*/ 6 w 83"/>
                  <a:gd name="T73" fmla="*/ 27 h 307"/>
                  <a:gd name="T74" fmla="*/ 6 w 83"/>
                  <a:gd name="T75" fmla="*/ 29 h 307"/>
                  <a:gd name="T76" fmla="*/ 5 w 83"/>
                  <a:gd name="T77" fmla="*/ 31 h 307"/>
                  <a:gd name="T78" fmla="*/ 6 w 83"/>
                  <a:gd name="T79" fmla="*/ 31 h 307"/>
                  <a:gd name="T80" fmla="*/ 8 w 83"/>
                  <a:gd name="T81" fmla="*/ 31 h 307"/>
                  <a:gd name="T82" fmla="*/ 10 w 83"/>
                  <a:gd name="T83" fmla="*/ 26 h 307"/>
                  <a:gd name="T84" fmla="*/ 13 w 83"/>
                  <a:gd name="T85" fmla="*/ 17 h 307"/>
                  <a:gd name="T86" fmla="*/ 12 w 83"/>
                  <a:gd name="T87" fmla="*/ 7 h 307"/>
                  <a:gd name="T88" fmla="*/ 11 w 83"/>
                  <a:gd name="T89" fmla="*/ 4 h 307"/>
                  <a:gd name="T90" fmla="*/ 11 w 83"/>
                  <a:gd name="T91" fmla="*/ 3 h 307"/>
                  <a:gd name="T92" fmla="*/ 10 w 83"/>
                  <a:gd name="T93" fmla="*/ 2 h 307"/>
                  <a:gd name="T94" fmla="*/ 0 w 83"/>
                  <a:gd name="T95" fmla="*/ 0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3" h="307">
                    <a:moveTo>
                      <a:pt x="81" y="305"/>
                    </a:moveTo>
                    <a:cubicBezTo>
                      <a:pt x="79" y="307"/>
                      <a:pt x="79" y="307"/>
                      <a:pt x="79" y="307"/>
                    </a:cubicBezTo>
                    <a:cubicBezTo>
                      <a:pt x="80" y="307"/>
                      <a:pt x="80" y="307"/>
                      <a:pt x="81" y="307"/>
                    </a:cubicBezTo>
                    <a:cubicBezTo>
                      <a:pt x="81" y="305"/>
                      <a:pt x="81" y="305"/>
                      <a:pt x="81" y="305"/>
                    </a:cubicBezTo>
                    <a:moveTo>
                      <a:pt x="76" y="297"/>
                    </a:moveTo>
                    <a:cubicBezTo>
                      <a:pt x="75" y="297"/>
                      <a:pt x="75" y="297"/>
                      <a:pt x="75" y="297"/>
                    </a:cubicBezTo>
                    <a:cubicBezTo>
                      <a:pt x="73" y="297"/>
                      <a:pt x="71" y="298"/>
                      <a:pt x="69" y="298"/>
                    </a:cubicBezTo>
                    <a:cubicBezTo>
                      <a:pt x="69" y="298"/>
                      <a:pt x="70" y="299"/>
                      <a:pt x="70" y="299"/>
                    </a:cubicBezTo>
                    <a:cubicBezTo>
                      <a:pt x="71" y="299"/>
                      <a:pt x="71" y="299"/>
                      <a:pt x="71" y="300"/>
                    </a:cubicBezTo>
                    <a:cubicBezTo>
                      <a:pt x="73" y="300"/>
                      <a:pt x="75" y="300"/>
                      <a:pt x="76" y="300"/>
                    </a:cubicBezTo>
                    <a:cubicBezTo>
                      <a:pt x="80" y="301"/>
                      <a:pt x="80" y="301"/>
                      <a:pt x="80" y="301"/>
                    </a:cubicBezTo>
                    <a:cubicBezTo>
                      <a:pt x="83" y="301"/>
                      <a:pt x="83" y="301"/>
                      <a:pt x="83" y="301"/>
                    </a:cubicBezTo>
                    <a:cubicBezTo>
                      <a:pt x="83" y="301"/>
                      <a:pt x="83" y="300"/>
                      <a:pt x="83" y="300"/>
                    </a:cubicBezTo>
                    <a:cubicBezTo>
                      <a:pt x="83" y="300"/>
                      <a:pt x="83" y="300"/>
                      <a:pt x="83" y="300"/>
                    </a:cubicBezTo>
                    <a:cubicBezTo>
                      <a:pt x="82" y="299"/>
                      <a:pt x="81" y="298"/>
                      <a:pt x="80" y="298"/>
                    </a:cubicBezTo>
                    <a:cubicBezTo>
                      <a:pt x="79" y="298"/>
                      <a:pt x="77" y="297"/>
                      <a:pt x="76" y="297"/>
                    </a:cubicBezTo>
                    <a:moveTo>
                      <a:pt x="17" y="10"/>
                    </a:moveTo>
                    <a:cubicBezTo>
                      <a:pt x="17" y="13"/>
                      <a:pt x="17" y="13"/>
                      <a:pt x="17" y="13"/>
                    </a:cubicBezTo>
                    <a:cubicBezTo>
                      <a:pt x="18" y="16"/>
                      <a:pt x="18" y="16"/>
                      <a:pt x="18" y="16"/>
                    </a:cubicBezTo>
                    <a:cubicBezTo>
                      <a:pt x="18" y="18"/>
                      <a:pt x="18" y="18"/>
                      <a:pt x="18" y="18"/>
                    </a:cubicBezTo>
                    <a:cubicBezTo>
                      <a:pt x="18" y="18"/>
                      <a:pt x="19" y="19"/>
                      <a:pt x="19" y="19"/>
                    </a:cubicBezTo>
                    <a:cubicBezTo>
                      <a:pt x="20" y="22"/>
                      <a:pt x="21" y="25"/>
                      <a:pt x="21" y="29"/>
                    </a:cubicBezTo>
                    <a:cubicBezTo>
                      <a:pt x="24" y="29"/>
                      <a:pt x="26" y="29"/>
                      <a:pt x="28" y="29"/>
                    </a:cubicBezTo>
                    <a:cubicBezTo>
                      <a:pt x="25" y="22"/>
                      <a:pt x="21" y="16"/>
                      <a:pt x="17" y="10"/>
                    </a:cubicBezTo>
                    <a:moveTo>
                      <a:pt x="0" y="0"/>
                    </a:moveTo>
                    <a:cubicBezTo>
                      <a:pt x="3" y="4"/>
                      <a:pt x="3" y="4"/>
                      <a:pt x="3" y="4"/>
                    </a:cubicBezTo>
                    <a:cubicBezTo>
                      <a:pt x="6" y="8"/>
                      <a:pt x="6" y="8"/>
                      <a:pt x="6" y="8"/>
                    </a:cubicBezTo>
                    <a:cubicBezTo>
                      <a:pt x="6" y="9"/>
                      <a:pt x="6" y="9"/>
                      <a:pt x="6" y="9"/>
                    </a:cubicBezTo>
                    <a:cubicBezTo>
                      <a:pt x="7" y="13"/>
                      <a:pt x="7" y="13"/>
                      <a:pt x="7" y="13"/>
                    </a:cubicBezTo>
                    <a:cubicBezTo>
                      <a:pt x="7" y="14"/>
                      <a:pt x="7" y="15"/>
                      <a:pt x="7" y="15"/>
                    </a:cubicBezTo>
                    <a:cubicBezTo>
                      <a:pt x="7" y="18"/>
                      <a:pt x="7" y="18"/>
                      <a:pt x="7" y="18"/>
                    </a:cubicBezTo>
                    <a:cubicBezTo>
                      <a:pt x="7" y="21"/>
                      <a:pt x="7" y="21"/>
                      <a:pt x="7" y="21"/>
                    </a:cubicBezTo>
                    <a:cubicBezTo>
                      <a:pt x="7" y="21"/>
                      <a:pt x="7" y="21"/>
                      <a:pt x="7" y="21"/>
                    </a:cubicBezTo>
                    <a:cubicBezTo>
                      <a:pt x="7" y="21"/>
                      <a:pt x="7" y="21"/>
                      <a:pt x="7" y="21"/>
                    </a:cubicBezTo>
                    <a:cubicBezTo>
                      <a:pt x="7" y="21"/>
                      <a:pt x="7" y="21"/>
                      <a:pt x="7" y="21"/>
                    </a:cubicBezTo>
                    <a:cubicBezTo>
                      <a:pt x="7" y="23"/>
                      <a:pt x="7" y="23"/>
                      <a:pt x="7" y="23"/>
                    </a:cubicBezTo>
                    <a:cubicBezTo>
                      <a:pt x="7" y="24"/>
                      <a:pt x="7" y="26"/>
                      <a:pt x="6" y="27"/>
                    </a:cubicBezTo>
                    <a:cubicBezTo>
                      <a:pt x="6" y="28"/>
                      <a:pt x="6" y="28"/>
                      <a:pt x="6" y="29"/>
                    </a:cubicBezTo>
                    <a:cubicBezTo>
                      <a:pt x="6" y="30"/>
                      <a:pt x="6" y="30"/>
                      <a:pt x="5" y="31"/>
                    </a:cubicBezTo>
                    <a:cubicBezTo>
                      <a:pt x="5" y="31"/>
                      <a:pt x="6" y="31"/>
                      <a:pt x="6" y="31"/>
                    </a:cubicBezTo>
                    <a:cubicBezTo>
                      <a:pt x="7" y="31"/>
                      <a:pt x="7" y="31"/>
                      <a:pt x="8" y="31"/>
                    </a:cubicBezTo>
                    <a:cubicBezTo>
                      <a:pt x="9" y="29"/>
                      <a:pt x="9" y="27"/>
                      <a:pt x="10" y="26"/>
                    </a:cubicBezTo>
                    <a:cubicBezTo>
                      <a:pt x="11" y="23"/>
                      <a:pt x="12" y="20"/>
                      <a:pt x="13" y="17"/>
                    </a:cubicBezTo>
                    <a:cubicBezTo>
                      <a:pt x="13" y="13"/>
                      <a:pt x="12" y="10"/>
                      <a:pt x="12" y="7"/>
                    </a:cubicBezTo>
                    <a:cubicBezTo>
                      <a:pt x="12" y="6"/>
                      <a:pt x="12" y="5"/>
                      <a:pt x="11" y="4"/>
                    </a:cubicBezTo>
                    <a:cubicBezTo>
                      <a:pt x="11" y="4"/>
                      <a:pt x="11" y="3"/>
                      <a:pt x="11" y="3"/>
                    </a:cubicBezTo>
                    <a:cubicBezTo>
                      <a:pt x="11" y="3"/>
                      <a:pt x="10" y="2"/>
                      <a:pt x="10" y="2"/>
                    </a:cubicBezTo>
                    <a:cubicBezTo>
                      <a:pt x="7" y="2"/>
                      <a:pt x="3" y="1"/>
                      <a:pt x="0"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9" name="Freeform 915">
                <a:extLst>
                  <a:ext uri="{FF2B5EF4-FFF2-40B4-BE49-F238E27FC236}">
                    <a16:creationId xmlns:a16="http://schemas.microsoft.com/office/drawing/2014/main" id="{1FA3FE16-380F-4412-9A09-E308CE52B698}"/>
                  </a:ext>
                </a:extLst>
              </p:cNvPr>
              <p:cNvSpPr>
                <a:spLocks noEditPoints="1"/>
              </p:cNvSpPr>
              <p:nvPr/>
            </p:nvSpPr>
            <p:spPr bwMode="auto">
              <a:xfrm>
                <a:off x="2483" y="2130"/>
                <a:ext cx="197" cy="780"/>
              </a:xfrm>
              <a:custGeom>
                <a:avLst/>
                <a:gdLst>
                  <a:gd name="T0" fmla="*/ 81 w 83"/>
                  <a:gd name="T1" fmla="*/ 319 h 328"/>
                  <a:gd name="T2" fmla="*/ 81 w 83"/>
                  <a:gd name="T3" fmla="*/ 320 h 328"/>
                  <a:gd name="T4" fmla="*/ 81 w 83"/>
                  <a:gd name="T5" fmla="*/ 321 h 328"/>
                  <a:gd name="T6" fmla="*/ 81 w 83"/>
                  <a:gd name="T7" fmla="*/ 323 h 328"/>
                  <a:gd name="T8" fmla="*/ 81 w 83"/>
                  <a:gd name="T9" fmla="*/ 323 h 328"/>
                  <a:gd name="T10" fmla="*/ 81 w 83"/>
                  <a:gd name="T11" fmla="*/ 324 h 328"/>
                  <a:gd name="T12" fmla="*/ 80 w 83"/>
                  <a:gd name="T13" fmla="*/ 326 h 328"/>
                  <a:gd name="T14" fmla="*/ 80 w 83"/>
                  <a:gd name="T15" fmla="*/ 327 h 328"/>
                  <a:gd name="T16" fmla="*/ 80 w 83"/>
                  <a:gd name="T17" fmla="*/ 328 h 328"/>
                  <a:gd name="T18" fmla="*/ 83 w 83"/>
                  <a:gd name="T19" fmla="*/ 319 h 328"/>
                  <a:gd name="T20" fmla="*/ 81 w 83"/>
                  <a:gd name="T21" fmla="*/ 319 h 328"/>
                  <a:gd name="T22" fmla="*/ 2 w 83"/>
                  <a:gd name="T23" fmla="*/ 0 h 328"/>
                  <a:gd name="T24" fmla="*/ 1 w 83"/>
                  <a:gd name="T25" fmla="*/ 5 h 328"/>
                  <a:gd name="T26" fmla="*/ 0 w 83"/>
                  <a:gd name="T27" fmla="*/ 9 h 328"/>
                  <a:gd name="T28" fmla="*/ 2 w 83"/>
                  <a:gd name="T29" fmla="*/ 12 h 328"/>
                  <a:gd name="T30" fmla="*/ 12 w 83"/>
                  <a:gd name="T31" fmla="*/ 14 h 328"/>
                  <a:gd name="T32" fmla="*/ 3 w 83"/>
                  <a:gd name="T33" fmla="*/ 2 h 328"/>
                  <a:gd name="T34" fmla="*/ 2 w 83"/>
                  <a:gd name="T35"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3" h="328">
                    <a:moveTo>
                      <a:pt x="81" y="319"/>
                    </a:moveTo>
                    <a:cubicBezTo>
                      <a:pt x="81" y="320"/>
                      <a:pt x="81" y="320"/>
                      <a:pt x="81" y="320"/>
                    </a:cubicBezTo>
                    <a:cubicBezTo>
                      <a:pt x="81" y="320"/>
                      <a:pt x="81" y="321"/>
                      <a:pt x="81" y="321"/>
                    </a:cubicBezTo>
                    <a:cubicBezTo>
                      <a:pt x="81" y="323"/>
                      <a:pt x="81" y="323"/>
                      <a:pt x="81" y="323"/>
                    </a:cubicBezTo>
                    <a:cubicBezTo>
                      <a:pt x="81" y="323"/>
                      <a:pt x="81" y="323"/>
                      <a:pt x="81" y="323"/>
                    </a:cubicBezTo>
                    <a:cubicBezTo>
                      <a:pt x="81" y="324"/>
                      <a:pt x="81" y="324"/>
                      <a:pt x="81" y="324"/>
                    </a:cubicBezTo>
                    <a:cubicBezTo>
                      <a:pt x="80" y="324"/>
                      <a:pt x="80" y="325"/>
                      <a:pt x="80" y="326"/>
                    </a:cubicBezTo>
                    <a:cubicBezTo>
                      <a:pt x="80" y="327"/>
                      <a:pt x="80" y="327"/>
                      <a:pt x="80" y="327"/>
                    </a:cubicBezTo>
                    <a:cubicBezTo>
                      <a:pt x="80" y="328"/>
                      <a:pt x="80" y="328"/>
                      <a:pt x="80" y="328"/>
                    </a:cubicBezTo>
                    <a:cubicBezTo>
                      <a:pt x="83" y="319"/>
                      <a:pt x="83" y="319"/>
                      <a:pt x="83" y="319"/>
                    </a:cubicBezTo>
                    <a:cubicBezTo>
                      <a:pt x="82" y="319"/>
                      <a:pt x="82" y="319"/>
                      <a:pt x="81" y="319"/>
                    </a:cubicBezTo>
                    <a:moveTo>
                      <a:pt x="2" y="0"/>
                    </a:moveTo>
                    <a:cubicBezTo>
                      <a:pt x="2" y="2"/>
                      <a:pt x="1" y="3"/>
                      <a:pt x="1" y="5"/>
                    </a:cubicBezTo>
                    <a:cubicBezTo>
                      <a:pt x="1" y="6"/>
                      <a:pt x="0" y="8"/>
                      <a:pt x="0" y="9"/>
                    </a:cubicBezTo>
                    <a:cubicBezTo>
                      <a:pt x="2" y="12"/>
                      <a:pt x="2" y="12"/>
                      <a:pt x="2" y="12"/>
                    </a:cubicBezTo>
                    <a:cubicBezTo>
                      <a:pt x="5" y="13"/>
                      <a:pt x="9" y="14"/>
                      <a:pt x="12" y="14"/>
                    </a:cubicBezTo>
                    <a:cubicBezTo>
                      <a:pt x="9" y="10"/>
                      <a:pt x="6" y="6"/>
                      <a:pt x="3" y="2"/>
                    </a:cubicBezTo>
                    <a:cubicBezTo>
                      <a:pt x="2" y="1"/>
                      <a:pt x="2" y="1"/>
                      <a:pt x="2" y="0"/>
                    </a:cubicBezTo>
                  </a:path>
                </a:pathLst>
              </a:custGeom>
              <a:solidFill>
                <a:srgbClr val="D24E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0" name="Freeform 916">
                <a:extLst>
                  <a:ext uri="{FF2B5EF4-FFF2-40B4-BE49-F238E27FC236}">
                    <a16:creationId xmlns:a16="http://schemas.microsoft.com/office/drawing/2014/main" id="{1F24FEC4-5998-415C-BA6A-C4D015817118}"/>
                  </a:ext>
                </a:extLst>
              </p:cNvPr>
              <p:cNvSpPr>
                <a:spLocks/>
              </p:cNvSpPr>
              <p:nvPr/>
            </p:nvSpPr>
            <p:spPr bwMode="auto">
              <a:xfrm>
                <a:off x="2671" y="2908"/>
                <a:ext cx="2" cy="4"/>
              </a:xfrm>
              <a:custGeom>
                <a:avLst/>
                <a:gdLst>
                  <a:gd name="T0" fmla="*/ 1 w 1"/>
                  <a:gd name="T1" fmla="*/ 0 h 2"/>
                  <a:gd name="T2" fmla="*/ 1 w 1"/>
                  <a:gd name="T3" fmla="*/ 1 h 2"/>
                  <a:gd name="T4" fmla="*/ 0 w 1"/>
                  <a:gd name="T5" fmla="*/ 2 h 2"/>
                  <a:gd name="T6" fmla="*/ 1 w 1"/>
                  <a:gd name="T7" fmla="*/ 2 h 2"/>
                  <a:gd name="T8" fmla="*/ 1 w 1"/>
                  <a:gd name="T9" fmla="*/ 1 h 2"/>
                  <a:gd name="T10" fmla="*/ 1 w 1"/>
                  <a:gd name="T11" fmla="*/ 1 h 2"/>
                  <a:gd name="T12" fmla="*/ 1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0"/>
                    </a:moveTo>
                    <a:cubicBezTo>
                      <a:pt x="1" y="1"/>
                      <a:pt x="1" y="1"/>
                      <a:pt x="1" y="1"/>
                    </a:cubicBezTo>
                    <a:cubicBezTo>
                      <a:pt x="0" y="1"/>
                      <a:pt x="0" y="2"/>
                      <a:pt x="0" y="2"/>
                    </a:cubicBezTo>
                    <a:cubicBezTo>
                      <a:pt x="1" y="2"/>
                      <a:pt x="1" y="2"/>
                      <a:pt x="1" y="2"/>
                    </a:cubicBezTo>
                    <a:cubicBezTo>
                      <a:pt x="1" y="1"/>
                      <a:pt x="1" y="1"/>
                      <a:pt x="1" y="1"/>
                    </a:cubicBezTo>
                    <a:cubicBezTo>
                      <a:pt x="1" y="1"/>
                      <a:pt x="1" y="1"/>
                      <a:pt x="1" y="1"/>
                    </a:cubicBezTo>
                    <a:cubicBezTo>
                      <a:pt x="1" y="1"/>
                      <a:pt x="1" y="1"/>
                      <a:pt x="1" y="0"/>
                    </a:cubicBezTo>
                  </a:path>
                </a:pathLst>
              </a:custGeom>
              <a:solidFill>
                <a:srgbClr val="D77B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 name="Freeform 917">
                <a:extLst>
                  <a:ext uri="{FF2B5EF4-FFF2-40B4-BE49-F238E27FC236}">
                    <a16:creationId xmlns:a16="http://schemas.microsoft.com/office/drawing/2014/main" id="{8957DA01-4236-4E4E-BB53-01D38ACB4BBA}"/>
                  </a:ext>
                </a:extLst>
              </p:cNvPr>
              <p:cNvSpPr>
                <a:spLocks noEditPoints="1"/>
              </p:cNvSpPr>
              <p:nvPr/>
            </p:nvSpPr>
            <p:spPr bwMode="auto">
              <a:xfrm>
                <a:off x="2545" y="2233"/>
                <a:ext cx="183" cy="641"/>
              </a:xfrm>
              <a:custGeom>
                <a:avLst/>
                <a:gdLst>
                  <a:gd name="T0" fmla="*/ 74 w 77"/>
                  <a:gd name="T1" fmla="*/ 265 h 270"/>
                  <a:gd name="T2" fmla="*/ 67 w 77"/>
                  <a:gd name="T3" fmla="*/ 265 h 270"/>
                  <a:gd name="T4" fmla="*/ 71 w 77"/>
                  <a:gd name="T5" fmla="*/ 269 h 270"/>
                  <a:gd name="T6" fmla="*/ 73 w 77"/>
                  <a:gd name="T7" fmla="*/ 270 h 270"/>
                  <a:gd name="T8" fmla="*/ 76 w 77"/>
                  <a:gd name="T9" fmla="*/ 270 h 270"/>
                  <a:gd name="T10" fmla="*/ 77 w 77"/>
                  <a:gd name="T11" fmla="*/ 269 h 270"/>
                  <a:gd name="T12" fmla="*/ 75 w 77"/>
                  <a:gd name="T13" fmla="*/ 266 h 270"/>
                  <a:gd name="T14" fmla="*/ 74 w 77"/>
                  <a:gd name="T15" fmla="*/ 265 h 270"/>
                  <a:gd name="T16" fmla="*/ 50 w 77"/>
                  <a:gd name="T17" fmla="*/ 251 h 270"/>
                  <a:gd name="T18" fmla="*/ 59 w 77"/>
                  <a:gd name="T19" fmla="*/ 258 h 270"/>
                  <a:gd name="T20" fmla="*/ 66 w 77"/>
                  <a:gd name="T21" fmla="*/ 258 h 270"/>
                  <a:gd name="T22" fmla="*/ 67 w 77"/>
                  <a:gd name="T23" fmla="*/ 258 h 270"/>
                  <a:gd name="T24" fmla="*/ 64 w 77"/>
                  <a:gd name="T25" fmla="*/ 255 h 270"/>
                  <a:gd name="T26" fmla="*/ 60 w 77"/>
                  <a:gd name="T27" fmla="*/ 252 h 270"/>
                  <a:gd name="T28" fmla="*/ 59 w 77"/>
                  <a:gd name="T29" fmla="*/ 251 h 270"/>
                  <a:gd name="T30" fmla="*/ 57 w 77"/>
                  <a:gd name="T31" fmla="*/ 251 h 270"/>
                  <a:gd name="T32" fmla="*/ 50 w 77"/>
                  <a:gd name="T33" fmla="*/ 251 h 270"/>
                  <a:gd name="T34" fmla="*/ 19 w 77"/>
                  <a:gd name="T35" fmla="*/ 74 h 270"/>
                  <a:gd name="T36" fmla="*/ 17 w 77"/>
                  <a:gd name="T37" fmla="*/ 75 h 270"/>
                  <a:gd name="T38" fmla="*/ 16 w 77"/>
                  <a:gd name="T39" fmla="*/ 80 h 270"/>
                  <a:gd name="T40" fmla="*/ 7 w 77"/>
                  <a:gd name="T41" fmla="*/ 118 h 270"/>
                  <a:gd name="T42" fmla="*/ 1 w 77"/>
                  <a:gd name="T43" fmla="*/ 154 h 270"/>
                  <a:gd name="T44" fmla="*/ 3 w 77"/>
                  <a:gd name="T45" fmla="*/ 189 h 270"/>
                  <a:gd name="T46" fmla="*/ 6 w 77"/>
                  <a:gd name="T47" fmla="*/ 197 h 270"/>
                  <a:gd name="T48" fmla="*/ 5 w 77"/>
                  <a:gd name="T49" fmla="*/ 194 h 270"/>
                  <a:gd name="T50" fmla="*/ 4 w 77"/>
                  <a:gd name="T51" fmla="*/ 186 h 270"/>
                  <a:gd name="T52" fmla="*/ 3 w 77"/>
                  <a:gd name="T53" fmla="*/ 179 h 270"/>
                  <a:gd name="T54" fmla="*/ 3 w 77"/>
                  <a:gd name="T55" fmla="*/ 175 h 270"/>
                  <a:gd name="T56" fmla="*/ 3 w 77"/>
                  <a:gd name="T57" fmla="*/ 173 h 270"/>
                  <a:gd name="T58" fmla="*/ 3 w 77"/>
                  <a:gd name="T59" fmla="*/ 172 h 270"/>
                  <a:gd name="T60" fmla="*/ 3 w 77"/>
                  <a:gd name="T61" fmla="*/ 172 h 270"/>
                  <a:gd name="T62" fmla="*/ 3 w 77"/>
                  <a:gd name="T63" fmla="*/ 172 h 270"/>
                  <a:gd name="T64" fmla="*/ 3 w 77"/>
                  <a:gd name="T65" fmla="*/ 171 h 270"/>
                  <a:gd name="T66" fmla="*/ 3 w 77"/>
                  <a:gd name="T67" fmla="*/ 164 h 270"/>
                  <a:gd name="T68" fmla="*/ 4 w 77"/>
                  <a:gd name="T69" fmla="*/ 149 h 270"/>
                  <a:gd name="T70" fmla="*/ 5 w 77"/>
                  <a:gd name="T71" fmla="*/ 145 h 270"/>
                  <a:gd name="T72" fmla="*/ 6 w 77"/>
                  <a:gd name="T73" fmla="*/ 138 h 270"/>
                  <a:gd name="T74" fmla="*/ 6 w 77"/>
                  <a:gd name="T75" fmla="*/ 136 h 270"/>
                  <a:gd name="T76" fmla="*/ 7 w 77"/>
                  <a:gd name="T77" fmla="*/ 134 h 270"/>
                  <a:gd name="T78" fmla="*/ 10 w 77"/>
                  <a:gd name="T79" fmla="*/ 119 h 270"/>
                  <a:gd name="T80" fmla="*/ 13 w 77"/>
                  <a:gd name="T81" fmla="*/ 104 h 270"/>
                  <a:gd name="T82" fmla="*/ 16 w 77"/>
                  <a:gd name="T83" fmla="*/ 89 h 270"/>
                  <a:gd name="T84" fmla="*/ 19 w 77"/>
                  <a:gd name="T85" fmla="*/ 74 h 270"/>
                  <a:gd name="T86" fmla="*/ 23 w 77"/>
                  <a:gd name="T87" fmla="*/ 45 h 270"/>
                  <a:gd name="T88" fmla="*/ 18 w 77"/>
                  <a:gd name="T89" fmla="*/ 72 h 270"/>
                  <a:gd name="T90" fmla="*/ 19 w 77"/>
                  <a:gd name="T91" fmla="*/ 72 h 270"/>
                  <a:gd name="T92" fmla="*/ 22 w 77"/>
                  <a:gd name="T93" fmla="*/ 58 h 270"/>
                  <a:gd name="T94" fmla="*/ 22 w 77"/>
                  <a:gd name="T95" fmla="*/ 50 h 270"/>
                  <a:gd name="T96" fmla="*/ 23 w 77"/>
                  <a:gd name="T97" fmla="*/ 45 h 270"/>
                  <a:gd name="T98" fmla="*/ 19 w 77"/>
                  <a:gd name="T99" fmla="*/ 0 h 270"/>
                  <a:gd name="T100" fmla="*/ 19 w 77"/>
                  <a:gd name="T101" fmla="*/ 1 h 270"/>
                  <a:gd name="T102" fmla="*/ 23 w 77"/>
                  <a:gd name="T103" fmla="*/ 15 h 270"/>
                  <a:gd name="T104" fmla="*/ 22 w 77"/>
                  <a:gd name="T105" fmla="*/ 11 h 270"/>
                  <a:gd name="T106" fmla="*/ 21 w 77"/>
                  <a:gd name="T107" fmla="*/ 5 h 270"/>
                  <a:gd name="T108" fmla="*/ 23 w 77"/>
                  <a:gd name="T109" fmla="*/ 7 h 270"/>
                  <a:gd name="T110" fmla="*/ 25 w 77"/>
                  <a:gd name="T111" fmla="*/ 12 h 270"/>
                  <a:gd name="T112" fmla="*/ 25 w 77"/>
                  <a:gd name="T113" fmla="*/ 8 h 270"/>
                  <a:gd name="T114" fmla="*/ 23 w 77"/>
                  <a:gd name="T115" fmla="*/ 4 h 270"/>
                  <a:gd name="T116" fmla="*/ 19 w 77"/>
                  <a:gd name="T117"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7" h="270">
                    <a:moveTo>
                      <a:pt x="74" y="265"/>
                    </a:moveTo>
                    <a:cubicBezTo>
                      <a:pt x="72" y="265"/>
                      <a:pt x="69" y="265"/>
                      <a:pt x="67" y="265"/>
                    </a:cubicBezTo>
                    <a:cubicBezTo>
                      <a:pt x="68" y="266"/>
                      <a:pt x="70" y="268"/>
                      <a:pt x="71" y="269"/>
                    </a:cubicBezTo>
                    <a:cubicBezTo>
                      <a:pt x="71" y="269"/>
                      <a:pt x="72" y="270"/>
                      <a:pt x="73" y="270"/>
                    </a:cubicBezTo>
                    <a:cubicBezTo>
                      <a:pt x="76" y="270"/>
                      <a:pt x="76" y="270"/>
                      <a:pt x="76" y="270"/>
                    </a:cubicBezTo>
                    <a:cubicBezTo>
                      <a:pt x="77" y="269"/>
                      <a:pt x="77" y="269"/>
                      <a:pt x="77" y="269"/>
                    </a:cubicBezTo>
                    <a:cubicBezTo>
                      <a:pt x="75" y="266"/>
                      <a:pt x="75" y="266"/>
                      <a:pt x="75" y="266"/>
                    </a:cubicBezTo>
                    <a:cubicBezTo>
                      <a:pt x="75" y="266"/>
                      <a:pt x="74" y="265"/>
                      <a:pt x="74" y="265"/>
                    </a:cubicBezTo>
                    <a:moveTo>
                      <a:pt x="50" y="251"/>
                    </a:moveTo>
                    <a:cubicBezTo>
                      <a:pt x="53" y="253"/>
                      <a:pt x="56" y="256"/>
                      <a:pt x="59" y="258"/>
                    </a:cubicBezTo>
                    <a:cubicBezTo>
                      <a:pt x="62" y="258"/>
                      <a:pt x="64" y="258"/>
                      <a:pt x="66" y="258"/>
                    </a:cubicBezTo>
                    <a:cubicBezTo>
                      <a:pt x="66" y="258"/>
                      <a:pt x="67" y="258"/>
                      <a:pt x="67" y="258"/>
                    </a:cubicBezTo>
                    <a:cubicBezTo>
                      <a:pt x="64" y="255"/>
                      <a:pt x="64" y="255"/>
                      <a:pt x="64" y="255"/>
                    </a:cubicBezTo>
                    <a:cubicBezTo>
                      <a:pt x="63" y="254"/>
                      <a:pt x="61" y="253"/>
                      <a:pt x="60" y="252"/>
                    </a:cubicBezTo>
                    <a:cubicBezTo>
                      <a:pt x="59" y="251"/>
                      <a:pt x="59" y="251"/>
                      <a:pt x="59" y="251"/>
                    </a:cubicBezTo>
                    <a:cubicBezTo>
                      <a:pt x="57" y="251"/>
                      <a:pt x="57" y="251"/>
                      <a:pt x="57" y="251"/>
                    </a:cubicBezTo>
                    <a:cubicBezTo>
                      <a:pt x="50" y="251"/>
                      <a:pt x="50" y="251"/>
                      <a:pt x="50" y="251"/>
                    </a:cubicBezTo>
                    <a:moveTo>
                      <a:pt x="19" y="74"/>
                    </a:moveTo>
                    <a:cubicBezTo>
                      <a:pt x="18" y="75"/>
                      <a:pt x="18" y="75"/>
                      <a:pt x="17" y="75"/>
                    </a:cubicBezTo>
                    <a:cubicBezTo>
                      <a:pt x="17" y="77"/>
                      <a:pt x="17" y="79"/>
                      <a:pt x="16" y="80"/>
                    </a:cubicBezTo>
                    <a:cubicBezTo>
                      <a:pt x="13" y="93"/>
                      <a:pt x="10" y="105"/>
                      <a:pt x="7" y="118"/>
                    </a:cubicBezTo>
                    <a:cubicBezTo>
                      <a:pt x="5" y="130"/>
                      <a:pt x="2" y="142"/>
                      <a:pt x="1" y="154"/>
                    </a:cubicBezTo>
                    <a:cubicBezTo>
                      <a:pt x="0" y="166"/>
                      <a:pt x="0" y="178"/>
                      <a:pt x="3" y="189"/>
                    </a:cubicBezTo>
                    <a:cubicBezTo>
                      <a:pt x="4" y="192"/>
                      <a:pt x="5" y="195"/>
                      <a:pt x="6" y="197"/>
                    </a:cubicBezTo>
                    <a:cubicBezTo>
                      <a:pt x="5" y="194"/>
                      <a:pt x="5" y="194"/>
                      <a:pt x="5" y="194"/>
                    </a:cubicBezTo>
                    <a:cubicBezTo>
                      <a:pt x="4" y="191"/>
                      <a:pt x="4" y="189"/>
                      <a:pt x="4" y="186"/>
                    </a:cubicBezTo>
                    <a:cubicBezTo>
                      <a:pt x="4" y="184"/>
                      <a:pt x="3" y="182"/>
                      <a:pt x="3" y="179"/>
                    </a:cubicBezTo>
                    <a:cubicBezTo>
                      <a:pt x="3" y="175"/>
                      <a:pt x="3" y="175"/>
                      <a:pt x="3" y="175"/>
                    </a:cubicBezTo>
                    <a:cubicBezTo>
                      <a:pt x="3" y="173"/>
                      <a:pt x="3" y="173"/>
                      <a:pt x="3" y="173"/>
                    </a:cubicBezTo>
                    <a:cubicBezTo>
                      <a:pt x="3" y="172"/>
                      <a:pt x="3" y="172"/>
                      <a:pt x="3" y="172"/>
                    </a:cubicBezTo>
                    <a:cubicBezTo>
                      <a:pt x="3" y="172"/>
                      <a:pt x="3" y="172"/>
                      <a:pt x="3" y="172"/>
                    </a:cubicBezTo>
                    <a:cubicBezTo>
                      <a:pt x="3" y="172"/>
                      <a:pt x="3" y="172"/>
                      <a:pt x="3" y="172"/>
                    </a:cubicBezTo>
                    <a:cubicBezTo>
                      <a:pt x="3" y="171"/>
                      <a:pt x="3" y="171"/>
                      <a:pt x="3" y="171"/>
                    </a:cubicBezTo>
                    <a:cubicBezTo>
                      <a:pt x="3" y="164"/>
                      <a:pt x="3" y="164"/>
                      <a:pt x="3" y="164"/>
                    </a:cubicBezTo>
                    <a:cubicBezTo>
                      <a:pt x="3" y="159"/>
                      <a:pt x="4" y="154"/>
                      <a:pt x="4" y="149"/>
                    </a:cubicBezTo>
                    <a:cubicBezTo>
                      <a:pt x="5" y="145"/>
                      <a:pt x="5" y="145"/>
                      <a:pt x="5" y="145"/>
                    </a:cubicBezTo>
                    <a:cubicBezTo>
                      <a:pt x="6" y="138"/>
                      <a:pt x="6" y="138"/>
                      <a:pt x="6" y="138"/>
                    </a:cubicBezTo>
                    <a:cubicBezTo>
                      <a:pt x="6" y="136"/>
                      <a:pt x="6" y="136"/>
                      <a:pt x="6" y="136"/>
                    </a:cubicBezTo>
                    <a:cubicBezTo>
                      <a:pt x="7" y="134"/>
                      <a:pt x="7" y="134"/>
                      <a:pt x="7" y="134"/>
                    </a:cubicBezTo>
                    <a:cubicBezTo>
                      <a:pt x="10" y="119"/>
                      <a:pt x="10" y="119"/>
                      <a:pt x="10" y="119"/>
                    </a:cubicBezTo>
                    <a:cubicBezTo>
                      <a:pt x="13" y="104"/>
                      <a:pt x="13" y="104"/>
                      <a:pt x="13" y="104"/>
                    </a:cubicBezTo>
                    <a:cubicBezTo>
                      <a:pt x="14" y="99"/>
                      <a:pt x="15" y="94"/>
                      <a:pt x="16" y="89"/>
                    </a:cubicBezTo>
                    <a:cubicBezTo>
                      <a:pt x="17" y="84"/>
                      <a:pt x="18" y="79"/>
                      <a:pt x="19" y="74"/>
                    </a:cubicBezTo>
                    <a:moveTo>
                      <a:pt x="23" y="45"/>
                    </a:moveTo>
                    <a:cubicBezTo>
                      <a:pt x="22" y="55"/>
                      <a:pt x="20" y="63"/>
                      <a:pt x="18" y="72"/>
                    </a:cubicBezTo>
                    <a:cubicBezTo>
                      <a:pt x="18" y="72"/>
                      <a:pt x="19" y="72"/>
                      <a:pt x="19" y="72"/>
                    </a:cubicBezTo>
                    <a:cubicBezTo>
                      <a:pt x="20" y="67"/>
                      <a:pt x="21" y="63"/>
                      <a:pt x="22" y="58"/>
                    </a:cubicBezTo>
                    <a:cubicBezTo>
                      <a:pt x="22" y="50"/>
                      <a:pt x="22" y="50"/>
                      <a:pt x="22" y="50"/>
                    </a:cubicBezTo>
                    <a:cubicBezTo>
                      <a:pt x="23" y="49"/>
                      <a:pt x="23" y="47"/>
                      <a:pt x="23" y="45"/>
                    </a:cubicBezTo>
                    <a:moveTo>
                      <a:pt x="19" y="0"/>
                    </a:moveTo>
                    <a:cubicBezTo>
                      <a:pt x="19" y="1"/>
                      <a:pt x="19" y="1"/>
                      <a:pt x="19" y="1"/>
                    </a:cubicBezTo>
                    <a:cubicBezTo>
                      <a:pt x="21" y="5"/>
                      <a:pt x="22" y="10"/>
                      <a:pt x="23" y="15"/>
                    </a:cubicBezTo>
                    <a:cubicBezTo>
                      <a:pt x="22" y="14"/>
                      <a:pt x="22" y="12"/>
                      <a:pt x="22" y="11"/>
                    </a:cubicBezTo>
                    <a:cubicBezTo>
                      <a:pt x="22" y="9"/>
                      <a:pt x="22" y="7"/>
                      <a:pt x="21" y="5"/>
                    </a:cubicBezTo>
                    <a:cubicBezTo>
                      <a:pt x="23" y="7"/>
                      <a:pt x="23" y="7"/>
                      <a:pt x="23" y="7"/>
                    </a:cubicBezTo>
                    <a:cubicBezTo>
                      <a:pt x="25" y="12"/>
                      <a:pt x="25" y="12"/>
                      <a:pt x="25" y="12"/>
                    </a:cubicBezTo>
                    <a:cubicBezTo>
                      <a:pt x="25" y="10"/>
                      <a:pt x="25" y="9"/>
                      <a:pt x="25" y="8"/>
                    </a:cubicBezTo>
                    <a:cubicBezTo>
                      <a:pt x="24" y="6"/>
                      <a:pt x="24" y="5"/>
                      <a:pt x="23" y="4"/>
                    </a:cubicBezTo>
                    <a:cubicBezTo>
                      <a:pt x="22" y="2"/>
                      <a:pt x="21" y="1"/>
                      <a:pt x="19"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2" name="Freeform 918">
                <a:extLst>
                  <a:ext uri="{FF2B5EF4-FFF2-40B4-BE49-F238E27FC236}">
                    <a16:creationId xmlns:a16="http://schemas.microsoft.com/office/drawing/2014/main" id="{AAAF17F6-DD71-4447-9479-D1F14EBD6495}"/>
                  </a:ext>
                </a:extLst>
              </p:cNvPr>
              <p:cNvSpPr>
                <a:spLocks/>
              </p:cNvSpPr>
              <p:nvPr/>
            </p:nvSpPr>
            <p:spPr bwMode="auto">
              <a:xfrm>
                <a:off x="2585" y="2404"/>
                <a:ext cx="5" cy="7"/>
              </a:xfrm>
              <a:custGeom>
                <a:avLst/>
                <a:gdLst>
                  <a:gd name="T0" fmla="*/ 2 w 2"/>
                  <a:gd name="T1" fmla="*/ 0 h 3"/>
                  <a:gd name="T2" fmla="*/ 1 w 2"/>
                  <a:gd name="T3" fmla="*/ 0 h 3"/>
                  <a:gd name="T4" fmla="*/ 0 w 2"/>
                  <a:gd name="T5" fmla="*/ 3 h 3"/>
                  <a:gd name="T6" fmla="*/ 2 w 2"/>
                  <a:gd name="T7" fmla="*/ 2 h 3"/>
                  <a:gd name="T8" fmla="*/ 2 w 2"/>
                  <a:gd name="T9" fmla="*/ 1 h 3"/>
                  <a:gd name="T10" fmla="*/ 2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2" y="0"/>
                    </a:moveTo>
                    <a:cubicBezTo>
                      <a:pt x="2" y="0"/>
                      <a:pt x="1" y="0"/>
                      <a:pt x="1" y="0"/>
                    </a:cubicBezTo>
                    <a:cubicBezTo>
                      <a:pt x="1" y="1"/>
                      <a:pt x="1" y="2"/>
                      <a:pt x="0" y="3"/>
                    </a:cubicBezTo>
                    <a:cubicBezTo>
                      <a:pt x="1" y="3"/>
                      <a:pt x="1" y="3"/>
                      <a:pt x="2" y="2"/>
                    </a:cubicBezTo>
                    <a:cubicBezTo>
                      <a:pt x="2" y="2"/>
                      <a:pt x="2" y="2"/>
                      <a:pt x="2" y="1"/>
                    </a:cubicBezTo>
                    <a:cubicBezTo>
                      <a:pt x="2" y="1"/>
                      <a:pt x="2" y="0"/>
                      <a:pt x="2" y="0"/>
                    </a:cubicBezTo>
                  </a:path>
                </a:pathLst>
              </a:custGeom>
              <a:solidFill>
                <a:srgbClr val="C14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3" name="Freeform 919">
                <a:extLst>
                  <a:ext uri="{FF2B5EF4-FFF2-40B4-BE49-F238E27FC236}">
                    <a16:creationId xmlns:a16="http://schemas.microsoft.com/office/drawing/2014/main" id="{8A912196-0F6A-477F-995F-C5ED12B58CDA}"/>
                  </a:ext>
                </a:extLst>
              </p:cNvPr>
              <p:cNvSpPr>
                <a:spLocks noEditPoints="1"/>
              </p:cNvSpPr>
              <p:nvPr/>
            </p:nvSpPr>
            <p:spPr bwMode="auto">
              <a:xfrm>
                <a:off x="2549" y="2166"/>
                <a:ext cx="169" cy="708"/>
              </a:xfrm>
              <a:custGeom>
                <a:avLst/>
                <a:gdLst>
                  <a:gd name="T0" fmla="*/ 69 w 71"/>
                  <a:gd name="T1" fmla="*/ 297 h 298"/>
                  <a:gd name="T2" fmla="*/ 69 w 71"/>
                  <a:gd name="T3" fmla="*/ 298 h 298"/>
                  <a:gd name="T4" fmla="*/ 71 w 71"/>
                  <a:gd name="T5" fmla="*/ 298 h 298"/>
                  <a:gd name="T6" fmla="*/ 69 w 71"/>
                  <a:gd name="T7" fmla="*/ 297 h 298"/>
                  <a:gd name="T8" fmla="*/ 0 w 71"/>
                  <a:gd name="T9" fmla="*/ 0 h 298"/>
                  <a:gd name="T10" fmla="*/ 8 w 71"/>
                  <a:gd name="T11" fmla="*/ 10 h 298"/>
                  <a:gd name="T12" fmla="*/ 17 w 71"/>
                  <a:gd name="T13" fmla="*/ 28 h 298"/>
                  <a:gd name="T14" fmla="*/ 21 w 71"/>
                  <a:gd name="T15" fmla="*/ 32 h 298"/>
                  <a:gd name="T16" fmla="*/ 15 w 71"/>
                  <a:gd name="T17" fmla="*/ 17 h 298"/>
                  <a:gd name="T18" fmla="*/ 13 w 71"/>
                  <a:gd name="T19" fmla="*/ 12 h 298"/>
                  <a:gd name="T20" fmla="*/ 10 w 71"/>
                  <a:gd name="T21" fmla="*/ 8 h 298"/>
                  <a:gd name="T22" fmla="*/ 6 w 71"/>
                  <a:gd name="T23" fmla="*/ 2 h 298"/>
                  <a:gd name="T24" fmla="*/ 0 w 71"/>
                  <a:gd name="T25" fmla="*/ 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298">
                    <a:moveTo>
                      <a:pt x="69" y="297"/>
                    </a:moveTo>
                    <a:cubicBezTo>
                      <a:pt x="69" y="297"/>
                      <a:pt x="69" y="298"/>
                      <a:pt x="69" y="298"/>
                    </a:cubicBezTo>
                    <a:cubicBezTo>
                      <a:pt x="71" y="298"/>
                      <a:pt x="71" y="298"/>
                      <a:pt x="71" y="298"/>
                    </a:cubicBezTo>
                    <a:cubicBezTo>
                      <a:pt x="70" y="298"/>
                      <a:pt x="69" y="297"/>
                      <a:pt x="69" y="297"/>
                    </a:cubicBezTo>
                    <a:moveTo>
                      <a:pt x="0" y="0"/>
                    </a:moveTo>
                    <a:cubicBezTo>
                      <a:pt x="3" y="3"/>
                      <a:pt x="5" y="7"/>
                      <a:pt x="8" y="10"/>
                    </a:cubicBezTo>
                    <a:cubicBezTo>
                      <a:pt x="11" y="16"/>
                      <a:pt x="15" y="22"/>
                      <a:pt x="17" y="28"/>
                    </a:cubicBezTo>
                    <a:cubicBezTo>
                      <a:pt x="19" y="29"/>
                      <a:pt x="20" y="30"/>
                      <a:pt x="21" y="32"/>
                    </a:cubicBezTo>
                    <a:cubicBezTo>
                      <a:pt x="20" y="26"/>
                      <a:pt x="18" y="22"/>
                      <a:pt x="15" y="17"/>
                    </a:cubicBezTo>
                    <a:cubicBezTo>
                      <a:pt x="14" y="15"/>
                      <a:pt x="14" y="14"/>
                      <a:pt x="13" y="12"/>
                    </a:cubicBezTo>
                    <a:cubicBezTo>
                      <a:pt x="12" y="11"/>
                      <a:pt x="11" y="10"/>
                      <a:pt x="10" y="8"/>
                    </a:cubicBezTo>
                    <a:cubicBezTo>
                      <a:pt x="6" y="2"/>
                      <a:pt x="6" y="2"/>
                      <a:pt x="6" y="2"/>
                    </a:cubicBezTo>
                    <a:cubicBezTo>
                      <a:pt x="4" y="1"/>
                      <a:pt x="2" y="1"/>
                      <a:pt x="0"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4" name="Freeform 920">
                <a:extLst>
                  <a:ext uri="{FF2B5EF4-FFF2-40B4-BE49-F238E27FC236}">
                    <a16:creationId xmlns:a16="http://schemas.microsoft.com/office/drawing/2014/main" id="{52899401-4CCA-4397-81D1-EF16C4A05BB7}"/>
                  </a:ext>
                </a:extLst>
              </p:cNvPr>
              <p:cNvSpPr>
                <a:spLocks/>
              </p:cNvSpPr>
              <p:nvPr/>
            </p:nvSpPr>
            <p:spPr bwMode="auto">
              <a:xfrm>
                <a:off x="2514" y="2116"/>
                <a:ext cx="50" cy="55"/>
              </a:xfrm>
              <a:custGeom>
                <a:avLst/>
                <a:gdLst>
                  <a:gd name="T0" fmla="*/ 3 w 21"/>
                  <a:gd name="T1" fmla="*/ 0 h 23"/>
                  <a:gd name="T2" fmla="*/ 0 w 21"/>
                  <a:gd name="T3" fmla="*/ 1 h 23"/>
                  <a:gd name="T4" fmla="*/ 11 w 21"/>
                  <a:gd name="T5" fmla="*/ 15 h 23"/>
                  <a:gd name="T6" fmla="*/ 15 w 21"/>
                  <a:gd name="T7" fmla="*/ 21 h 23"/>
                  <a:gd name="T8" fmla="*/ 21 w 21"/>
                  <a:gd name="T9" fmla="*/ 23 h 23"/>
                  <a:gd name="T10" fmla="*/ 19 w 21"/>
                  <a:gd name="T11" fmla="*/ 21 h 23"/>
                  <a:gd name="T12" fmla="*/ 7 w 21"/>
                  <a:gd name="T13" fmla="*/ 5 h 23"/>
                  <a:gd name="T14" fmla="*/ 3 w 21"/>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3">
                    <a:moveTo>
                      <a:pt x="3" y="0"/>
                    </a:moveTo>
                    <a:cubicBezTo>
                      <a:pt x="2" y="1"/>
                      <a:pt x="1" y="1"/>
                      <a:pt x="0" y="1"/>
                    </a:cubicBezTo>
                    <a:cubicBezTo>
                      <a:pt x="3" y="6"/>
                      <a:pt x="7" y="10"/>
                      <a:pt x="11" y="15"/>
                    </a:cubicBezTo>
                    <a:cubicBezTo>
                      <a:pt x="12" y="17"/>
                      <a:pt x="14" y="19"/>
                      <a:pt x="15" y="21"/>
                    </a:cubicBezTo>
                    <a:cubicBezTo>
                      <a:pt x="17" y="22"/>
                      <a:pt x="19" y="22"/>
                      <a:pt x="21" y="23"/>
                    </a:cubicBezTo>
                    <a:cubicBezTo>
                      <a:pt x="19" y="21"/>
                      <a:pt x="19" y="21"/>
                      <a:pt x="19" y="21"/>
                    </a:cubicBezTo>
                    <a:cubicBezTo>
                      <a:pt x="15" y="16"/>
                      <a:pt x="11" y="10"/>
                      <a:pt x="7" y="5"/>
                    </a:cubicBezTo>
                    <a:cubicBezTo>
                      <a:pt x="6" y="4"/>
                      <a:pt x="4" y="2"/>
                      <a:pt x="3" y="0"/>
                    </a:cubicBezTo>
                  </a:path>
                </a:pathLst>
              </a:custGeom>
              <a:solidFill>
                <a:srgbClr val="D24E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5" name="Freeform 921">
                <a:extLst>
                  <a:ext uri="{FF2B5EF4-FFF2-40B4-BE49-F238E27FC236}">
                    <a16:creationId xmlns:a16="http://schemas.microsoft.com/office/drawing/2014/main" id="{000C9E5A-1937-41CD-87CB-731CE9EAAB57}"/>
                  </a:ext>
                </a:extLst>
              </p:cNvPr>
              <p:cNvSpPr>
                <a:spLocks noEditPoints="1"/>
              </p:cNvSpPr>
              <p:nvPr/>
            </p:nvSpPr>
            <p:spPr bwMode="auto">
              <a:xfrm>
                <a:off x="2887" y="2891"/>
                <a:ext cx="47" cy="19"/>
              </a:xfrm>
              <a:custGeom>
                <a:avLst/>
                <a:gdLst>
                  <a:gd name="T0" fmla="*/ 17 w 20"/>
                  <a:gd name="T1" fmla="*/ 2 h 8"/>
                  <a:gd name="T2" fmla="*/ 16 w 20"/>
                  <a:gd name="T3" fmla="*/ 3 h 8"/>
                  <a:gd name="T4" fmla="*/ 12 w 20"/>
                  <a:gd name="T5" fmla="*/ 6 h 8"/>
                  <a:gd name="T6" fmla="*/ 12 w 20"/>
                  <a:gd name="T7" fmla="*/ 7 h 8"/>
                  <a:gd name="T8" fmla="*/ 14 w 20"/>
                  <a:gd name="T9" fmla="*/ 8 h 8"/>
                  <a:gd name="T10" fmla="*/ 18 w 20"/>
                  <a:gd name="T11" fmla="*/ 5 h 8"/>
                  <a:gd name="T12" fmla="*/ 20 w 20"/>
                  <a:gd name="T13" fmla="*/ 3 h 8"/>
                  <a:gd name="T14" fmla="*/ 20 w 20"/>
                  <a:gd name="T15" fmla="*/ 3 h 8"/>
                  <a:gd name="T16" fmla="*/ 19 w 20"/>
                  <a:gd name="T17" fmla="*/ 2 h 8"/>
                  <a:gd name="T18" fmla="*/ 17 w 20"/>
                  <a:gd name="T19" fmla="*/ 2 h 8"/>
                  <a:gd name="T20" fmla="*/ 1 w 20"/>
                  <a:gd name="T21" fmla="*/ 0 h 8"/>
                  <a:gd name="T22" fmla="*/ 1 w 20"/>
                  <a:gd name="T23" fmla="*/ 0 h 8"/>
                  <a:gd name="T24" fmla="*/ 0 w 20"/>
                  <a:gd name="T25" fmla="*/ 0 h 8"/>
                  <a:gd name="T26" fmla="*/ 7 w 20"/>
                  <a:gd name="T27" fmla="*/ 3 h 8"/>
                  <a:gd name="T28" fmla="*/ 9 w 20"/>
                  <a:gd name="T29" fmla="*/ 2 h 8"/>
                  <a:gd name="T30" fmla="*/ 9 w 20"/>
                  <a:gd name="T31" fmla="*/ 1 h 8"/>
                  <a:gd name="T32" fmla="*/ 3 w 20"/>
                  <a:gd name="T33" fmla="*/ 0 h 8"/>
                  <a:gd name="T34" fmla="*/ 1 w 20"/>
                  <a:gd name="T3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8">
                    <a:moveTo>
                      <a:pt x="17" y="2"/>
                    </a:moveTo>
                    <a:cubicBezTo>
                      <a:pt x="17" y="2"/>
                      <a:pt x="17" y="3"/>
                      <a:pt x="16" y="3"/>
                    </a:cubicBezTo>
                    <a:cubicBezTo>
                      <a:pt x="15" y="4"/>
                      <a:pt x="14" y="5"/>
                      <a:pt x="12" y="6"/>
                    </a:cubicBezTo>
                    <a:cubicBezTo>
                      <a:pt x="12" y="6"/>
                      <a:pt x="12" y="7"/>
                      <a:pt x="12" y="7"/>
                    </a:cubicBezTo>
                    <a:cubicBezTo>
                      <a:pt x="12" y="7"/>
                      <a:pt x="13" y="8"/>
                      <a:pt x="14" y="8"/>
                    </a:cubicBezTo>
                    <a:cubicBezTo>
                      <a:pt x="15" y="7"/>
                      <a:pt x="16" y="6"/>
                      <a:pt x="18" y="5"/>
                    </a:cubicBezTo>
                    <a:cubicBezTo>
                      <a:pt x="19" y="4"/>
                      <a:pt x="19" y="3"/>
                      <a:pt x="20" y="3"/>
                    </a:cubicBezTo>
                    <a:cubicBezTo>
                      <a:pt x="20" y="3"/>
                      <a:pt x="20" y="3"/>
                      <a:pt x="20" y="3"/>
                    </a:cubicBezTo>
                    <a:cubicBezTo>
                      <a:pt x="19" y="2"/>
                      <a:pt x="19" y="2"/>
                      <a:pt x="19" y="2"/>
                    </a:cubicBezTo>
                    <a:cubicBezTo>
                      <a:pt x="17" y="2"/>
                      <a:pt x="17" y="2"/>
                      <a:pt x="17" y="2"/>
                    </a:cubicBezTo>
                    <a:moveTo>
                      <a:pt x="1" y="0"/>
                    </a:moveTo>
                    <a:cubicBezTo>
                      <a:pt x="1" y="0"/>
                      <a:pt x="1" y="0"/>
                      <a:pt x="1" y="0"/>
                    </a:cubicBezTo>
                    <a:cubicBezTo>
                      <a:pt x="0" y="0"/>
                      <a:pt x="0" y="0"/>
                      <a:pt x="0" y="0"/>
                    </a:cubicBezTo>
                    <a:cubicBezTo>
                      <a:pt x="3" y="1"/>
                      <a:pt x="5" y="2"/>
                      <a:pt x="7" y="3"/>
                    </a:cubicBezTo>
                    <a:cubicBezTo>
                      <a:pt x="7" y="2"/>
                      <a:pt x="8" y="2"/>
                      <a:pt x="9" y="2"/>
                    </a:cubicBezTo>
                    <a:cubicBezTo>
                      <a:pt x="9" y="1"/>
                      <a:pt x="9" y="1"/>
                      <a:pt x="9" y="1"/>
                    </a:cubicBezTo>
                    <a:cubicBezTo>
                      <a:pt x="3" y="0"/>
                      <a:pt x="3" y="0"/>
                      <a:pt x="3" y="0"/>
                    </a:cubicBezTo>
                    <a:cubicBezTo>
                      <a:pt x="1" y="0"/>
                      <a:pt x="1" y="0"/>
                      <a:pt x="1" y="0"/>
                    </a:cubicBezTo>
                  </a:path>
                </a:pathLst>
              </a:custGeom>
              <a:solidFill>
                <a:srgbClr val="E27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6" name="Freeform 922">
                <a:extLst>
                  <a:ext uri="{FF2B5EF4-FFF2-40B4-BE49-F238E27FC236}">
                    <a16:creationId xmlns:a16="http://schemas.microsoft.com/office/drawing/2014/main" id="{AF5E5FEA-DC25-4632-A944-E5CE7B6DE81F}"/>
                  </a:ext>
                </a:extLst>
              </p:cNvPr>
              <p:cNvSpPr>
                <a:spLocks noEditPoints="1"/>
              </p:cNvSpPr>
              <p:nvPr/>
            </p:nvSpPr>
            <p:spPr bwMode="auto">
              <a:xfrm>
                <a:off x="2856" y="2891"/>
                <a:ext cx="64" cy="40"/>
              </a:xfrm>
              <a:custGeom>
                <a:avLst/>
                <a:gdLst>
                  <a:gd name="T0" fmla="*/ 25 w 27"/>
                  <a:gd name="T1" fmla="*/ 7 h 17"/>
                  <a:gd name="T2" fmla="*/ 21 w 27"/>
                  <a:gd name="T3" fmla="*/ 10 h 17"/>
                  <a:gd name="T4" fmla="*/ 15 w 27"/>
                  <a:gd name="T5" fmla="*/ 16 h 17"/>
                  <a:gd name="T6" fmla="*/ 18 w 27"/>
                  <a:gd name="T7" fmla="*/ 17 h 17"/>
                  <a:gd name="T8" fmla="*/ 21 w 27"/>
                  <a:gd name="T9" fmla="*/ 14 h 17"/>
                  <a:gd name="T10" fmla="*/ 26 w 27"/>
                  <a:gd name="T11" fmla="*/ 9 h 17"/>
                  <a:gd name="T12" fmla="*/ 27 w 27"/>
                  <a:gd name="T13" fmla="*/ 8 h 17"/>
                  <a:gd name="T14" fmla="*/ 25 w 27"/>
                  <a:gd name="T15" fmla="*/ 7 h 17"/>
                  <a:gd name="T16" fmla="*/ 13 w 27"/>
                  <a:gd name="T17" fmla="*/ 0 h 17"/>
                  <a:gd name="T18" fmla="*/ 13 w 27"/>
                  <a:gd name="T19" fmla="*/ 1 h 17"/>
                  <a:gd name="T20" fmla="*/ 11 w 27"/>
                  <a:gd name="T21" fmla="*/ 2 h 17"/>
                  <a:gd name="T22" fmla="*/ 9 w 27"/>
                  <a:gd name="T23" fmla="*/ 3 h 17"/>
                  <a:gd name="T24" fmla="*/ 6 w 27"/>
                  <a:gd name="T25" fmla="*/ 6 h 17"/>
                  <a:gd name="T26" fmla="*/ 3 w 27"/>
                  <a:gd name="T27" fmla="*/ 8 h 17"/>
                  <a:gd name="T28" fmla="*/ 0 w 27"/>
                  <a:gd name="T29" fmla="*/ 10 h 17"/>
                  <a:gd name="T30" fmla="*/ 0 w 27"/>
                  <a:gd name="T31" fmla="*/ 11 h 17"/>
                  <a:gd name="T32" fmla="*/ 4 w 27"/>
                  <a:gd name="T33" fmla="*/ 11 h 17"/>
                  <a:gd name="T34" fmla="*/ 8 w 27"/>
                  <a:gd name="T35" fmla="*/ 13 h 17"/>
                  <a:gd name="T36" fmla="*/ 13 w 27"/>
                  <a:gd name="T37" fmla="*/ 9 h 17"/>
                  <a:gd name="T38" fmla="*/ 17 w 27"/>
                  <a:gd name="T39" fmla="*/ 5 h 17"/>
                  <a:gd name="T40" fmla="*/ 20 w 27"/>
                  <a:gd name="T41" fmla="*/ 3 h 17"/>
                  <a:gd name="T42" fmla="*/ 13 w 27"/>
                  <a:gd name="T4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7">
                    <a:moveTo>
                      <a:pt x="25" y="7"/>
                    </a:moveTo>
                    <a:cubicBezTo>
                      <a:pt x="24" y="8"/>
                      <a:pt x="23" y="9"/>
                      <a:pt x="21" y="10"/>
                    </a:cubicBezTo>
                    <a:cubicBezTo>
                      <a:pt x="19" y="12"/>
                      <a:pt x="17" y="14"/>
                      <a:pt x="15" y="16"/>
                    </a:cubicBezTo>
                    <a:cubicBezTo>
                      <a:pt x="16" y="16"/>
                      <a:pt x="17" y="17"/>
                      <a:pt x="18" y="17"/>
                    </a:cubicBezTo>
                    <a:cubicBezTo>
                      <a:pt x="21" y="14"/>
                      <a:pt x="21" y="14"/>
                      <a:pt x="21" y="14"/>
                    </a:cubicBezTo>
                    <a:cubicBezTo>
                      <a:pt x="22" y="13"/>
                      <a:pt x="24" y="11"/>
                      <a:pt x="26" y="9"/>
                    </a:cubicBezTo>
                    <a:cubicBezTo>
                      <a:pt x="26" y="9"/>
                      <a:pt x="26" y="9"/>
                      <a:pt x="27" y="8"/>
                    </a:cubicBezTo>
                    <a:cubicBezTo>
                      <a:pt x="26" y="8"/>
                      <a:pt x="25" y="7"/>
                      <a:pt x="25" y="7"/>
                    </a:cubicBezTo>
                    <a:moveTo>
                      <a:pt x="13" y="0"/>
                    </a:moveTo>
                    <a:cubicBezTo>
                      <a:pt x="13" y="1"/>
                      <a:pt x="13" y="1"/>
                      <a:pt x="13" y="1"/>
                    </a:cubicBezTo>
                    <a:cubicBezTo>
                      <a:pt x="11" y="2"/>
                      <a:pt x="11" y="2"/>
                      <a:pt x="11" y="2"/>
                    </a:cubicBezTo>
                    <a:cubicBezTo>
                      <a:pt x="9" y="3"/>
                      <a:pt x="9" y="3"/>
                      <a:pt x="9" y="3"/>
                    </a:cubicBezTo>
                    <a:cubicBezTo>
                      <a:pt x="6" y="6"/>
                      <a:pt x="6" y="6"/>
                      <a:pt x="6" y="6"/>
                    </a:cubicBezTo>
                    <a:cubicBezTo>
                      <a:pt x="5" y="7"/>
                      <a:pt x="4" y="7"/>
                      <a:pt x="3" y="8"/>
                    </a:cubicBezTo>
                    <a:cubicBezTo>
                      <a:pt x="0" y="10"/>
                      <a:pt x="0" y="10"/>
                      <a:pt x="0" y="10"/>
                    </a:cubicBezTo>
                    <a:cubicBezTo>
                      <a:pt x="0" y="11"/>
                      <a:pt x="0" y="11"/>
                      <a:pt x="0" y="11"/>
                    </a:cubicBezTo>
                    <a:cubicBezTo>
                      <a:pt x="1" y="11"/>
                      <a:pt x="2" y="11"/>
                      <a:pt x="4" y="11"/>
                    </a:cubicBezTo>
                    <a:cubicBezTo>
                      <a:pt x="5" y="12"/>
                      <a:pt x="7" y="12"/>
                      <a:pt x="8" y="13"/>
                    </a:cubicBezTo>
                    <a:cubicBezTo>
                      <a:pt x="10" y="11"/>
                      <a:pt x="11" y="10"/>
                      <a:pt x="13" y="9"/>
                    </a:cubicBezTo>
                    <a:cubicBezTo>
                      <a:pt x="14" y="7"/>
                      <a:pt x="16" y="6"/>
                      <a:pt x="17" y="5"/>
                    </a:cubicBezTo>
                    <a:cubicBezTo>
                      <a:pt x="18" y="4"/>
                      <a:pt x="19" y="4"/>
                      <a:pt x="20" y="3"/>
                    </a:cubicBezTo>
                    <a:cubicBezTo>
                      <a:pt x="18" y="2"/>
                      <a:pt x="16" y="1"/>
                      <a:pt x="13" y="0"/>
                    </a:cubicBezTo>
                  </a:path>
                </a:pathLst>
              </a:custGeom>
              <a:solidFill>
                <a:srgbClr val="DA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7" name="Freeform 923">
                <a:extLst>
                  <a:ext uri="{FF2B5EF4-FFF2-40B4-BE49-F238E27FC236}">
                    <a16:creationId xmlns:a16="http://schemas.microsoft.com/office/drawing/2014/main" id="{53B5E4CA-F80B-48A2-A6EA-E45BC75862E7}"/>
                  </a:ext>
                </a:extLst>
              </p:cNvPr>
              <p:cNvSpPr>
                <a:spLocks noEditPoints="1"/>
              </p:cNvSpPr>
              <p:nvPr/>
            </p:nvSpPr>
            <p:spPr bwMode="auto">
              <a:xfrm>
                <a:off x="2844" y="2917"/>
                <a:ext cx="55" cy="17"/>
              </a:xfrm>
              <a:custGeom>
                <a:avLst/>
                <a:gdLst>
                  <a:gd name="T0" fmla="*/ 20 w 23"/>
                  <a:gd name="T1" fmla="*/ 5 h 7"/>
                  <a:gd name="T2" fmla="*/ 18 w 23"/>
                  <a:gd name="T3" fmla="*/ 7 h 7"/>
                  <a:gd name="T4" fmla="*/ 18 w 23"/>
                  <a:gd name="T5" fmla="*/ 7 h 7"/>
                  <a:gd name="T6" fmla="*/ 19 w 23"/>
                  <a:gd name="T7" fmla="*/ 7 h 7"/>
                  <a:gd name="T8" fmla="*/ 21 w 23"/>
                  <a:gd name="T9" fmla="*/ 7 h 7"/>
                  <a:gd name="T10" fmla="*/ 22 w 23"/>
                  <a:gd name="T11" fmla="*/ 7 h 7"/>
                  <a:gd name="T12" fmla="*/ 23 w 23"/>
                  <a:gd name="T13" fmla="*/ 6 h 7"/>
                  <a:gd name="T14" fmla="*/ 20 w 23"/>
                  <a:gd name="T15" fmla="*/ 5 h 7"/>
                  <a:gd name="T16" fmla="*/ 5 w 23"/>
                  <a:gd name="T17" fmla="*/ 0 h 7"/>
                  <a:gd name="T18" fmla="*/ 4 w 23"/>
                  <a:gd name="T19" fmla="*/ 0 h 7"/>
                  <a:gd name="T20" fmla="*/ 3 w 23"/>
                  <a:gd name="T21" fmla="*/ 1 h 7"/>
                  <a:gd name="T22" fmla="*/ 0 w 23"/>
                  <a:gd name="T23" fmla="*/ 4 h 7"/>
                  <a:gd name="T24" fmla="*/ 2 w 23"/>
                  <a:gd name="T25" fmla="*/ 4 h 7"/>
                  <a:gd name="T26" fmla="*/ 5 w 23"/>
                  <a:gd name="T27" fmla="*/ 5 h 7"/>
                  <a:gd name="T28" fmla="*/ 7 w 23"/>
                  <a:gd name="T29" fmla="*/ 6 h 7"/>
                  <a:gd name="T30" fmla="*/ 8 w 23"/>
                  <a:gd name="T31" fmla="*/ 6 h 7"/>
                  <a:gd name="T32" fmla="*/ 9 w 23"/>
                  <a:gd name="T33" fmla="*/ 6 h 7"/>
                  <a:gd name="T34" fmla="*/ 9 w 23"/>
                  <a:gd name="T35" fmla="*/ 6 h 7"/>
                  <a:gd name="T36" fmla="*/ 13 w 23"/>
                  <a:gd name="T37" fmla="*/ 2 h 7"/>
                  <a:gd name="T38" fmla="*/ 13 w 23"/>
                  <a:gd name="T39" fmla="*/ 2 h 7"/>
                  <a:gd name="T40" fmla="*/ 9 w 23"/>
                  <a:gd name="T41" fmla="*/ 0 h 7"/>
                  <a:gd name="T42" fmla="*/ 5 w 23"/>
                  <a:gd name="T4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7">
                    <a:moveTo>
                      <a:pt x="20" y="5"/>
                    </a:moveTo>
                    <a:cubicBezTo>
                      <a:pt x="20" y="6"/>
                      <a:pt x="19" y="6"/>
                      <a:pt x="18" y="7"/>
                    </a:cubicBezTo>
                    <a:cubicBezTo>
                      <a:pt x="18" y="7"/>
                      <a:pt x="18" y="7"/>
                      <a:pt x="18" y="7"/>
                    </a:cubicBezTo>
                    <a:cubicBezTo>
                      <a:pt x="19" y="7"/>
                      <a:pt x="19" y="7"/>
                      <a:pt x="19" y="7"/>
                    </a:cubicBezTo>
                    <a:cubicBezTo>
                      <a:pt x="21" y="7"/>
                      <a:pt x="21" y="7"/>
                      <a:pt x="21" y="7"/>
                    </a:cubicBezTo>
                    <a:cubicBezTo>
                      <a:pt x="22" y="7"/>
                      <a:pt x="22" y="7"/>
                      <a:pt x="22" y="7"/>
                    </a:cubicBezTo>
                    <a:cubicBezTo>
                      <a:pt x="23" y="6"/>
                      <a:pt x="23" y="6"/>
                      <a:pt x="23" y="6"/>
                    </a:cubicBezTo>
                    <a:cubicBezTo>
                      <a:pt x="22" y="6"/>
                      <a:pt x="21" y="5"/>
                      <a:pt x="20" y="5"/>
                    </a:cubicBezTo>
                    <a:moveTo>
                      <a:pt x="5" y="0"/>
                    </a:moveTo>
                    <a:cubicBezTo>
                      <a:pt x="4" y="0"/>
                      <a:pt x="4" y="0"/>
                      <a:pt x="4" y="0"/>
                    </a:cubicBezTo>
                    <a:cubicBezTo>
                      <a:pt x="3" y="1"/>
                      <a:pt x="3" y="1"/>
                      <a:pt x="3" y="1"/>
                    </a:cubicBezTo>
                    <a:cubicBezTo>
                      <a:pt x="0" y="4"/>
                      <a:pt x="0" y="4"/>
                      <a:pt x="0" y="4"/>
                    </a:cubicBezTo>
                    <a:cubicBezTo>
                      <a:pt x="2" y="4"/>
                      <a:pt x="2" y="4"/>
                      <a:pt x="2" y="4"/>
                    </a:cubicBezTo>
                    <a:cubicBezTo>
                      <a:pt x="5" y="5"/>
                      <a:pt x="5" y="5"/>
                      <a:pt x="5" y="5"/>
                    </a:cubicBezTo>
                    <a:cubicBezTo>
                      <a:pt x="7" y="6"/>
                      <a:pt x="7" y="6"/>
                      <a:pt x="7" y="6"/>
                    </a:cubicBezTo>
                    <a:cubicBezTo>
                      <a:pt x="8" y="6"/>
                      <a:pt x="8" y="6"/>
                      <a:pt x="8" y="6"/>
                    </a:cubicBezTo>
                    <a:cubicBezTo>
                      <a:pt x="9" y="6"/>
                      <a:pt x="9" y="6"/>
                      <a:pt x="9" y="6"/>
                    </a:cubicBezTo>
                    <a:cubicBezTo>
                      <a:pt x="9" y="6"/>
                      <a:pt x="9" y="6"/>
                      <a:pt x="9" y="6"/>
                    </a:cubicBezTo>
                    <a:cubicBezTo>
                      <a:pt x="10" y="4"/>
                      <a:pt x="12" y="3"/>
                      <a:pt x="13" y="2"/>
                    </a:cubicBezTo>
                    <a:cubicBezTo>
                      <a:pt x="13" y="2"/>
                      <a:pt x="13" y="2"/>
                      <a:pt x="13" y="2"/>
                    </a:cubicBezTo>
                    <a:cubicBezTo>
                      <a:pt x="12" y="1"/>
                      <a:pt x="10" y="1"/>
                      <a:pt x="9" y="0"/>
                    </a:cubicBezTo>
                    <a:cubicBezTo>
                      <a:pt x="7" y="0"/>
                      <a:pt x="6" y="0"/>
                      <a:pt x="5" y="0"/>
                    </a:cubicBezTo>
                  </a:path>
                </a:pathLst>
              </a:custGeom>
              <a:solidFill>
                <a:srgbClr val="D24E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8" name="Freeform 924">
                <a:extLst>
                  <a:ext uri="{FF2B5EF4-FFF2-40B4-BE49-F238E27FC236}">
                    <a16:creationId xmlns:a16="http://schemas.microsoft.com/office/drawing/2014/main" id="{2E1D10C5-24D1-4E6C-881D-3267E218CA1A}"/>
                  </a:ext>
                </a:extLst>
              </p:cNvPr>
              <p:cNvSpPr>
                <a:spLocks/>
              </p:cNvSpPr>
              <p:nvPr/>
            </p:nvSpPr>
            <p:spPr bwMode="auto">
              <a:xfrm>
                <a:off x="2573" y="2931"/>
                <a:ext cx="102" cy="88"/>
              </a:xfrm>
              <a:custGeom>
                <a:avLst/>
                <a:gdLst>
                  <a:gd name="T0" fmla="*/ 37 w 43"/>
                  <a:gd name="T1" fmla="*/ 0 h 37"/>
                  <a:gd name="T2" fmla="*/ 34 w 43"/>
                  <a:gd name="T3" fmla="*/ 5 h 37"/>
                  <a:gd name="T4" fmla="*/ 30 w 43"/>
                  <a:gd name="T5" fmla="*/ 9 h 37"/>
                  <a:gd name="T6" fmla="*/ 28 w 43"/>
                  <a:gd name="T7" fmla="*/ 11 h 37"/>
                  <a:gd name="T8" fmla="*/ 26 w 43"/>
                  <a:gd name="T9" fmla="*/ 13 h 37"/>
                  <a:gd name="T10" fmla="*/ 17 w 43"/>
                  <a:gd name="T11" fmla="*/ 20 h 37"/>
                  <a:gd name="T12" fmla="*/ 13 w 43"/>
                  <a:gd name="T13" fmla="*/ 24 h 37"/>
                  <a:gd name="T14" fmla="*/ 10 w 43"/>
                  <a:gd name="T15" fmla="*/ 26 h 37"/>
                  <a:gd name="T16" fmla="*/ 10 w 43"/>
                  <a:gd name="T17" fmla="*/ 28 h 37"/>
                  <a:gd name="T18" fmla="*/ 0 w 43"/>
                  <a:gd name="T19" fmla="*/ 37 h 37"/>
                  <a:gd name="T20" fmla="*/ 15 w 43"/>
                  <a:gd name="T21" fmla="*/ 28 h 37"/>
                  <a:gd name="T22" fmla="*/ 31 w 43"/>
                  <a:gd name="T23" fmla="*/ 15 h 37"/>
                  <a:gd name="T24" fmla="*/ 43 w 43"/>
                  <a:gd name="T25" fmla="*/ 1 h 37"/>
                  <a:gd name="T26" fmla="*/ 39 w 43"/>
                  <a:gd name="T27" fmla="*/ 0 h 37"/>
                  <a:gd name="T28" fmla="*/ 37 w 43"/>
                  <a:gd name="T2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37">
                    <a:moveTo>
                      <a:pt x="37" y="0"/>
                    </a:moveTo>
                    <a:cubicBezTo>
                      <a:pt x="36" y="2"/>
                      <a:pt x="35" y="3"/>
                      <a:pt x="34" y="5"/>
                    </a:cubicBezTo>
                    <a:cubicBezTo>
                      <a:pt x="32" y="6"/>
                      <a:pt x="31" y="7"/>
                      <a:pt x="30" y="9"/>
                    </a:cubicBezTo>
                    <a:cubicBezTo>
                      <a:pt x="28" y="11"/>
                      <a:pt x="28" y="11"/>
                      <a:pt x="28" y="11"/>
                    </a:cubicBezTo>
                    <a:cubicBezTo>
                      <a:pt x="26" y="13"/>
                      <a:pt x="26" y="13"/>
                      <a:pt x="26" y="13"/>
                    </a:cubicBezTo>
                    <a:cubicBezTo>
                      <a:pt x="23" y="15"/>
                      <a:pt x="21" y="18"/>
                      <a:pt x="17" y="20"/>
                    </a:cubicBezTo>
                    <a:cubicBezTo>
                      <a:pt x="13" y="24"/>
                      <a:pt x="13" y="24"/>
                      <a:pt x="13" y="24"/>
                    </a:cubicBezTo>
                    <a:cubicBezTo>
                      <a:pt x="10" y="26"/>
                      <a:pt x="10" y="26"/>
                      <a:pt x="10" y="26"/>
                    </a:cubicBezTo>
                    <a:cubicBezTo>
                      <a:pt x="10" y="26"/>
                      <a:pt x="10" y="27"/>
                      <a:pt x="10" y="28"/>
                    </a:cubicBezTo>
                    <a:cubicBezTo>
                      <a:pt x="6" y="30"/>
                      <a:pt x="2" y="33"/>
                      <a:pt x="0" y="37"/>
                    </a:cubicBezTo>
                    <a:cubicBezTo>
                      <a:pt x="5" y="34"/>
                      <a:pt x="10" y="31"/>
                      <a:pt x="15" y="28"/>
                    </a:cubicBezTo>
                    <a:cubicBezTo>
                      <a:pt x="21" y="23"/>
                      <a:pt x="27" y="19"/>
                      <a:pt x="31" y="15"/>
                    </a:cubicBezTo>
                    <a:cubicBezTo>
                      <a:pt x="36" y="10"/>
                      <a:pt x="40" y="6"/>
                      <a:pt x="43" y="1"/>
                    </a:cubicBezTo>
                    <a:cubicBezTo>
                      <a:pt x="41" y="1"/>
                      <a:pt x="40" y="0"/>
                      <a:pt x="39" y="0"/>
                    </a:cubicBezTo>
                    <a:cubicBezTo>
                      <a:pt x="38" y="0"/>
                      <a:pt x="38" y="0"/>
                      <a:pt x="37" y="0"/>
                    </a:cubicBezTo>
                  </a:path>
                </a:pathLst>
              </a:custGeom>
              <a:solidFill>
                <a:srgbClr val="ED9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9" name="Freeform 925">
                <a:extLst>
                  <a:ext uri="{FF2B5EF4-FFF2-40B4-BE49-F238E27FC236}">
                    <a16:creationId xmlns:a16="http://schemas.microsoft.com/office/drawing/2014/main" id="{D9F11A19-A8DC-4F8B-9606-5BC9879EB679}"/>
                  </a:ext>
                </a:extLst>
              </p:cNvPr>
              <p:cNvSpPr>
                <a:spLocks noEditPoints="1"/>
              </p:cNvSpPr>
              <p:nvPr/>
            </p:nvSpPr>
            <p:spPr bwMode="auto">
              <a:xfrm>
                <a:off x="2442" y="3019"/>
                <a:ext cx="112" cy="126"/>
              </a:xfrm>
              <a:custGeom>
                <a:avLst/>
                <a:gdLst>
                  <a:gd name="T0" fmla="*/ 36 w 47"/>
                  <a:gd name="T1" fmla="*/ 20 h 53"/>
                  <a:gd name="T2" fmla="*/ 34 w 47"/>
                  <a:gd name="T3" fmla="*/ 21 h 53"/>
                  <a:gd name="T4" fmla="*/ 14 w 47"/>
                  <a:gd name="T5" fmla="*/ 31 h 53"/>
                  <a:gd name="T6" fmla="*/ 2 w 47"/>
                  <a:gd name="T7" fmla="*/ 42 h 53"/>
                  <a:gd name="T8" fmla="*/ 1 w 47"/>
                  <a:gd name="T9" fmla="*/ 43 h 53"/>
                  <a:gd name="T10" fmla="*/ 1 w 47"/>
                  <a:gd name="T11" fmla="*/ 45 h 53"/>
                  <a:gd name="T12" fmla="*/ 1 w 47"/>
                  <a:gd name="T13" fmla="*/ 45 h 53"/>
                  <a:gd name="T14" fmla="*/ 1 w 47"/>
                  <a:gd name="T15" fmla="*/ 45 h 53"/>
                  <a:gd name="T16" fmla="*/ 1 w 47"/>
                  <a:gd name="T17" fmla="*/ 45 h 53"/>
                  <a:gd name="T18" fmla="*/ 1 w 47"/>
                  <a:gd name="T19" fmla="*/ 46 h 53"/>
                  <a:gd name="T20" fmla="*/ 0 w 47"/>
                  <a:gd name="T21" fmla="*/ 50 h 53"/>
                  <a:gd name="T22" fmla="*/ 0 w 47"/>
                  <a:gd name="T23" fmla="*/ 51 h 53"/>
                  <a:gd name="T24" fmla="*/ 0 w 47"/>
                  <a:gd name="T25" fmla="*/ 52 h 53"/>
                  <a:gd name="T26" fmla="*/ 0 w 47"/>
                  <a:gd name="T27" fmla="*/ 53 h 53"/>
                  <a:gd name="T28" fmla="*/ 0 w 47"/>
                  <a:gd name="T29" fmla="*/ 53 h 53"/>
                  <a:gd name="T30" fmla="*/ 0 w 47"/>
                  <a:gd name="T31" fmla="*/ 53 h 53"/>
                  <a:gd name="T32" fmla="*/ 0 w 47"/>
                  <a:gd name="T33" fmla="*/ 53 h 53"/>
                  <a:gd name="T34" fmla="*/ 0 w 47"/>
                  <a:gd name="T35" fmla="*/ 53 h 53"/>
                  <a:gd name="T36" fmla="*/ 0 w 47"/>
                  <a:gd name="T37" fmla="*/ 53 h 53"/>
                  <a:gd name="T38" fmla="*/ 1 w 47"/>
                  <a:gd name="T39" fmla="*/ 52 h 53"/>
                  <a:gd name="T40" fmla="*/ 2 w 47"/>
                  <a:gd name="T41" fmla="*/ 51 h 53"/>
                  <a:gd name="T42" fmla="*/ 3 w 47"/>
                  <a:gd name="T43" fmla="*/ 49 h 53"/>
                  <a:gd name="T44" fmla="*/ 3 w 47"/>
                  <a:gd name="T45" fmla="*/ 49 h 53"/>
                  <a:gd name="T46" fmla="*/ 3 w 47"/>
                  <a:gd name="T47" fmla="*/ 49 h 53"/>
                  <a:gd name="T48" fmla="*/ 3 w 47"/>
                  <a:gd name="T49" fmla="*/ 49 h 53"/>
                  <a:gd name="T50" fmla="*/ 3 w 47"/>
                  <a:gd name="T51" fmla="*/ 49 h 53"/>
                  <a:gd name="T52" fmla="*/ 4 w 47"/>
                  <a:gd name="T53" fmla="*/ 49 h 53"/>
                  <a:gd name="T54" fmla="*/ 4 w 47"/>
                  <a:gd name="T55" fmla="*/ 48 h 53"/>
                  <a:gd name="T56" fmla="*/ 7 w 47"/>
                  <a:gd name="T57" fmla="*/ 45 h 53"/>
                  <a:gd name="T58" fmla="*/ 9 w 47"/>
                  <a:gd name="T59" fmla="*/ 43 h 53"/>
                  <a:gd name="T60" fmla="*/ 12 w 47"/>
                  <a:gd name="T61" fmla="*/ 41 h 53"/>
                  <a:gd name="T62" fmla="*/ 15 w 47"/>
                  <a:gd name="T63" fmla="*/ 39 h 53"/>
                  <a:gd name="T64" fmla="*/ 18 w 47"/>
                  <a:gd name="T65" fmla="*/ 37 h 53"/>
                  <a:gd name="T66" fmla="*/ 21 w 47"/>
                  <a:gd name="T67" fmla="*/ 35 h 53"/>
                  <a:gd name="T68" fmla="*/ 25 w 47"/>
                  <a:gd name="T69" fmla="*/ 33 h 53"/>
                  <a:gd name="T70" fmla="*/ 28 w 47"/>
                  <a:gd name="T71" fmla="*/ 29 h 53"/>
                  <a:gd name="T72" fmla="*/ 32 w 47"/>
                  <a:gd name="T73" fmla="*/ 24 h 53"/>
                  <a:gd name="T74" fmla="*/ 36 w 47"/>
                  <a:gd name="T75" fmla="*/ 20 h 53"/>
                  <a:gd name="T76" fmla="*/ 47 w 47"/>
                  <a:gd name="T77" fmla="*/ 0 h 53"/>
                  <a:gd name="T78" fmla="*/ 44 w 47"/>
                  <a:gd name="T79" fmla="*/ 1 h 53"/>
                  <a:gd name="T80" fmla="*/ 33 w 47"/>
                  <a:gd name="T81" fmla="*/ 6 h 53"/>
                  <a:gd name="T82" fmla="*/ 22 w 47"/>
                  <a:gd name="T83" fmla="*/ 11 h 53"/>
                  <a:gd name="T84" fmla="*/ 17 w 47"/>
                  <a:gd name="T85" fmla="*/ 14 h 53"/>
                  <a:gd name="T86" fmla="*/ 12 w 47"/>
                  <a:gd name="T87" fmla="*/ 17 h 53"/>
                  <a:gd name="T88" fmla="*/ 11 w 47"/>
                  <a:gd name="T89" fmla="*/ 19 h 53"/>
                  <a:gd name="T90" fmla="*/ 8 w 47"/>
                  <a:gd name="T91" fmla="*/ 24 h 53"/>
                  <a:gd name="T92" fmla="*/ 8 w 47"/>
                  <a:gd name="T93" fmla="*/ 24 h 53"/>
                  <a:gd name="T94" fmla="*/ 9 w 47"/>
                  <a:gd name="T95" fmla="*/ 23 h 53"/>
                  <a:gd name="T96" fmla="*/ 30 w 47"/>
                  <a:gd name="T97" fmla="*/ 12 h 53"/>
                  <a:gd name="T98" fmla="*/ 47 w 47"/>
                  <a:gd name="T99" fmla="*/ 5 h 53"/>
                  <a:gd name="T100" fmla="*/ 47 w 47"/>
                  <a:gd name="T10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53">
                    <a:moveTo>
                      <a:pt x="36" y="20"/>
                    </a:moveTo>
                    <a:cubicBezTo>
                      <a:pt x="36" y="20"/>
                      <a:pt x="35" y="21"/>
                      <a:pt x="34" y="21"/>
                    </a:cubicBezTo>
                    <a:cubicBezTo>
                      <a:pt x="27" y="24"/>
                      <a:pt x="20" y="27"/>
                      <a:pt x="14" y="31"/>
                    </a:cubicBezTo>
                    <a:cubicBezTo>
                      <a:pt x="10" y="34"/>
                      <a:pt x="5" y="38"/>
                      <a:pt x="2" y="42"/>
                    </a:cubicBezTo>
                    <a:cubicBezTo>
                      <a:pt x="1" y="43"/>
                      <a:pt x="1" y="43"/>
                      <a:pt x="1" y="43"/>
                    </a:cubicBezTo>
                    <a:cubicBezTo>
                      <a:pt x="1" y="45"/>
                      <a:pt x="1" y="45"/>
                      <a:pt x="1" y="45"/>
                    </a:cubicBezTo>
                    <a:cubicBezTo>
                      <a:pt x="1" y="45"/>
                      <a:pt x="1" y="45"/>
                      <a:pt x="1" y="45"/>
                    </a:cubicBezTo>
                    <a:cubicBezTo>
                      <a:pt x="1" y="45"/>
                      <a:pt x="1" y="45"/>
                      <a:pt x="1" y="45"/>
                    </a:cubicBezTo>
                    <a:cubicBezTo>
                      <a:pt x="1" y="45"/>
                      <a:pt x="1" y="45"/>
                      <a:pt x="1" y="45"/>
                    </a:cubicBezTo>
                    <a:cubicBezTo>
                      <a:pt x="1" y="46"/>
                      <a:pt x="1" y="46"/>
                      <a:pt x="1" y="46"/>
                    </a:cubicBezTo>
                    <a:cubicBezTo>
                      <a:pt x="1" y="47"/>
                      <a:pt x="0" y="49"/>
                      <a:pt x="0" y="50"/>
                    </a:cubicBezTo>
                    <a:cubicBezTo>
                      <a:pt x="0" y="51"/>
                      <a:pt x="0" y="51"/>
                      <a:pt x="0" y="51"/>
                    </a:cubicBezTo>
                    <a:cubicBezTo>
                      <a:pt x="0" y="52"/>
                      <a:pt x="0" y="52"/>
                      <a:pt x="0" y="52"/>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1" y="52"/>
                      <a:pt x="1" y="52"/>
                      <a:pt x="1" y="52"/>
                    </a:cubicBezTo>
                    <a:cubicBezTo>
                      <a:pt x="2" y="51"/>
                      <a:pt x="2" y="51"/>
                      <a:pt x="2" y="51"/>
                    </a:cubicBezTo>
                    <a:cubicBezTo>
                      <a:pt x="3" y="49"/>
                      <a:pt x="3" y="49"/>
                      <a:pt x="3" y="49"/>
                    </a:cubicBezTo>
                    <a:cubicBezTo>
                      <a:pt x="3" y="49"/>
                      <a:pt x="3" y="49"/>
                      <a:pt x="3" y="49"/>
                    </a:cubicBezTo>
                    <a:cubicBezTo>
                      <a:pt x="3" y="49"/>
                      <a:pt x="3" y="49"/>
                      <a:pt x="3" y="49"/>
                    </a:cubicBezTo>
                    <a:cubicBezTo>
                      <a:pt x="3" y="49"/>
                      <a:pt x="3" y="49"/>
                      <a:pt x="3" y="49"/>
                    </a:cubicBezTo>
                    <a:cubicBezTo>
                      <a:pt x="3" y="49"/>
                      <a:pt x="3" y="49"/>
                      <a:pt x="3" y="49"/>
                    </a:cubicBezTo>
                    <a:cubicBezTo>
                      <a:pt x="4" y="49"/>
                      <a:pt x="4" y="49"/>
                      <a:pt x="4" y="49"/>
                    </a:cubicBezTo>
                    <a:cubicBezTo>
                      <a:pt x="4" y="48"/>
                      <a:pt x="4" y="48"/>
                      <a:pt x="4" y="48"/>
                    </a:cubicBezTo>
                    <a:cubicBezTo>
                      <a:pt x="5" y="47"/>
                      <a:pt x="6" y="46"/>
                      <a:pt x="7" y="45"/>
                    </a:cubicBezTo>
                    <a:cubicBezTo>
                      <a:pt x="9" y="43"/>
                      <a:pt x="9" y="43"/>
                      <a:pt x="9" y="43"/>
                    </a:cubicBezTo>
                    <a:cubicBezTo>
                      <a:pt x="10" y="42"/>
                      <a:pt x="11" y="42"/>
                      <a:pt x="12" y="41"/>
                    </a:cubicBezTo>
                    <a:cubicBezTo>
                      <a:pt x="13" y="40"/>
                      <a:pt x="14" y="40"/>
                      <a:pt x="15" y="39"/>
                    </a:cubicBezTo>
                    <a:cubicBezTo>
                      <a:pt x="18" y="37"/>
                      <a:pt x="18" y="37"/>
                      <a:pt x="18" y="37"/>
                    </a:cubicBezTo>
                    <a:cubicBezTo>
                      <a:pt x="21" y="35"/>
                      <a:pt x="21" y="35"/>
                      <a:pt x="21" y="35"/>
                    </a:cubicBezTo>
                    <a:cubicBezTo>
                      <a:pt x="22" y="34"/>
                      <a:pt x="24" y="34"/>
                      <a:pt x="25" y="33"/>
                    </a:cubicBezTo>
                    <a:cubicBezTo>
                      <a:pt x="26" y="31"/>
                      <a:pt x="27" y="30"/>
                      <a:pt x="28" y="29"/>
                    </a:cubicBezTo>
                    <a:cubicBezTo>
                      <a:pt x="30" y="27"/>
                      <a:pt x="31" y="25"/>
                      <a:pt x="32" y="24"/>
                    </a:cubicBezTo>
                    <a:cubicBezTo>
                      <a:pt x="34" y="23"/>
                      <a:pt x="35" y="21"/>
                      <a:pt x="36" y="20"/>
                    </a:cubicBezTo>
                    <a:moveTo>
                      <a:pt x="47" y="0"/>
                    </a:moveTo>
                    <a:cubicBezTo>
                      <a:pt x="44" y="1"/>
                      <a:pt x="44" y="1"/>
                      <a:pt x="44" y="1"/>
                    </a:cubicBezTo>
                    <a:cubicBezTo>
                      <a:pt x="40" y="3"/>
                      <a:pt x="37" y="5"/>
                      <a:pt x="33" y="6"/>
                    </a:cubicBezTo>
                    <a:cubicBezTo>
                      <a:pt x="30" y="8"/>
                      <a:pt x="26" y="10"/>
                      <a:pt x="22" y="11"/>
                    </a:cubicBezTo>
                    <a:cubicBezTo>
                      <a:pt x="21" y="12"/>
                      <a:pt x="19" y="13"/>
                      <a:pt x="17" y="14"/>
                    </a:cubicBezTo>
                    <a:cubicBezTo>
                      <a:pt x="15" y="15"/>
                      <a:pt x="14" y="16"/>
                      <a:pt x="12" y="17"/>
                    </a:cubicBezTo>
                    <a:cubicBezTo>
                      <a:pt x="12" y="18"/>
                      <a:pt x="11" y="18"/>
                      <a:pt x="11" y="19"/>
                    </a:cubicBezTo>
                    <a:cubicBezTo>
                      <a:pt x="8" y="24"/>
                      <a:pt x="8" y="24"/>
                      <a:pt x="8" y="24"/>
                    </a:cubicBezTo>
                    <a:cubicBezTo>
                      <a:pt x="8" y="24"/>
                      <a:pt x="8" y="24"/>
                      <a:pt x="8" y="24"/>
                    </a:cubicBezTo>
                    <a:cubicBezTo>
                      <a:pt x="8" y="24"/>
                      <a:pt x="9" y="23"/>
                      <a:pt x="9" y="23"/>
                    </a:cubicBezTo>
                    <a:cubicBezTo>
                      <a:pt x="16" y="19"/>
                      <a:pt x="23" y="15"/>
                      <a:pt x="30" y="12"/>
                    </a:cubicBezTo>
                    <a:cubicBezTo>
                      <a:pt x="36" y="9"/>
                      <a:pt x="42" y="7"/>
                      <a:pt x="47" y="5"/>
                    </a:cubicBezTo>
                    <a:cubicBezTo>
                      <a:pt x="47" y="3"/>
                      <a:pt x="47" y="1"/>
                      <a:pt x="47" y="0"/>
                    </a:cubicBezTo>
                  </a:path>
                </a:pathLst>
              </a:custGeom>
              <a:solidFill>
                <a:srgbClr val="D24E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0" name="Freeform 926">
                <a:extLst>
                  <a:ext uri="{FF2B5EF4-FFF2-40B4-BE49-F238E27FC236}">
                    <a16:creationId xmlns:a16="http://schemas.microsoft.com/office/drawing/2014/main" id="{9CAFBBDF-9942-4292-8482-FD56A853C702}"/>
                  </a:ext>
                </a:extLst>
              </p:cNvPr>
              <p:cNvSpPr>
                <a:spLocks/>
              </p:cNvSpPr>
              <p:nvPr/>
            </p:nvSpPr>
            <p:spPr bwMode="auto">
              <a:xfrm>
                <a:off x="2628" y="3029"/>
                <a:ext cx="5" cy="2"/>
              </a:xfrm>
              <a:custGeom>
                <a:avLst/>
                <a:gdLst>
                  <a:gd name="T0" fmla="*/ 0 w 2"/>
                  <a:gd name="T1" fmla="*/ 0 h 1"/>
                  <a:gd name="T2" fmla="*/ 1 w 2"/>
                  <a:gd name="T3" fmla="*/ 0 h 1"/>
                  <a:gd name="T4" fmla="*/ 1 w 2"/>
                  <a:gd name="T5" fmla="*/ 1 h 1"/>
                  <a:gd name="T6" fmla="*/ 2 w 2"/>
                  <a:gd name="T7" fmla="*/ 0 h 1"/>
                  <a:gd name="T8" fmla="*/ 2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1" y="0"/>
                      <a:pt x="1" y="0"/>
                      <a:pt x="1" y="0"/>
                    </a:cubicBezTo>
                    <a:cubicBezTo>
                      <a:pt x="1" y="1"/>
                      <a:pt x="1" y="1"/>
                      <a:pt x="1" y="1"/>
                    </a:cubicBezTo>
                    <a:cubicBezTo>
                      <a:pt x="2" y="0"/>
                      <a:pt x="2" y="0"/>
                      <a:pt x="2" y="0"/>
                    </a:cubicBezTo>
                    <a:cubicBezTo>
                      <a:pt x="2" y="0"/>
                      <a:pt x="2" y="0"/>
                      <a:pt x="2" y="0"/>
                    </a:cubicBezTo>
                    <a:cubicBezTo>
                      <a:pt x="2" y="0"/>
                      <a:pt x="1" y="0"/>
                      <a:pt x="0" y="0"/>
                    </a:cubicBezTo>
                  </a:path>
                </a:pathLst>
              </a:custGeom>
              <a:solidFill>
                <a:srgbClr val="ED99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1" name="Freeform 927">
                <a:extLst>
                  <a:ext uri="{FF2B5EF4-FFF2-40B4-BE49-F238E27FC236}">
                    <a16:creationId xmlns:a16="http://schemas.microsoft.com/office/drawing/2014/main" id="{3C04E525-1212-4597-A107-84E9F3E738AD}"/>
                  </a:ext>
                </a:extLst>
              </p:cNvPr>
              <p:cNvSpPr>
                <a:spLocks/>
              </p:cNvSpPr>
              <p:nvPr/>
            </p:nvSpPr>
            <p:spPr bwMode="auto">
              <a:xfrm>
                <a:off x="2554" y="3017"/>
                <a:ext cx="5" cy="14"/>
              </a:xfrm>
              <a:custGeom>
                <a:avLst/>
                <a:gdLst>
                  <a:gd name="T0" fmla="*/ 2 w 2"/>
                  <a:gd name="T1" fmla="*/ 0 h 6"/>
                  <a:gd name="T2" fmla="*/ 2 w 2"/>
                  <a:gd name="T3" fmla="*/ 0 h 6"/>
                  <a:gd name="T4" fmla="*/ 0 w 2"/>
                  <a:gd name="T5" fmla="*/ 1 h 6"/>
                  <a:gd name="T6" fmla="*/ 0 w 2"/>
                  <a:gd name="T7" fmla="*/ 6 h 6"/>
                  <a:gd name="T8" fmla="*/ 1 w 2"/>
                  <a:gd name="T9" fmla="*/ 5 h 6"/>
                  <a:gd name="T10" fmla="*/ 2 w 2"/>
                  <a:gd name="T11" fmla="*/ 0 h 6"/>
                </a:gdLst>
                <a:ahLst/>
                <a:cxnLst>
                  <a:cxn ang="0">
                    <a:pos x="T0" y="T1"/>
                  </a:cxn>
                  <a:cxn ang="0">
                    <a:pos x="T2" y="T3"/>
                  </a:cxn>
                  <a:cxn ang="0">
                    <a:pos x="T4" y="T5"/>
                  </a:cxn>
                  <a:cxn ang="0">
                    <a:pos x="T6" y="T7"/>
                  </a:cxn>
                  <a:cxn ang="0">
                    <a:pos x="T8" y="T9"/>
                  </a:cxn>
                  <a:cxn ang="0">
                    <a:pos x="T10" y="T11"/>
                  </a:cxn>
                </a:cxnLst>
                <a:rect l="0" t="0" r="r" b="b"/>
                <a:pathLst>
                  <a:path w="2" h="6">
                    <a:moveTo>
                      <a:pt x="2" y="0"/>
                    </a:moveTo>
                    <a:cubicBezTo>
                      <a:pt x="2" y="0"/>
                      <a:pt x="2" y="0"/>
                      <a:pt x="2" y="0"/>
                    </a:cubicBezTo>
                    <a:cubicBezTo>
                      <a:pt x="0" y="1"/>
                      <a:pt x="0" y="1"/>
                      <a:pt x="0" y="1"/>
                    </a:cubicBezTo>
                    <a:cubicBezTo>
                      <a:pt x="0" y="2"/>
                      <a:pt x="0" y="4"/>
                      <a:pt x="0" y="6"/>
                    </a:cubicBezTo>
                    <a:cubicBezTo>
                      <a:pt x="0" y="5"/>
                      <a:pt x="1" y="5"/>
                      <a:pt x="1" y="5"/>
                    </a:cubicBezTo>
                    <a:cubicBezTo>
                      <a:pt x="1" y="3"/>
                      <a:pt x="1" y="2"/>
                      <a:pt x="2" y="0"/>
                    </a:cubicBezTo>
                  </a:path>
                </a:pathLst>
              </a:custGeom>
              <a:solidFill>
                <a:srgbClr val="D77B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2" name="Freeform 928">
                <a:extLst>
                  <a:ext uri="{FF2B5EF4-FFF2-40B4-BE49-F238E27FC236}">
                    <a16:creationId xmlns:a16="http://schemas.microsoft.com/office/drawing/2014/main" id="{54392ACB-9E78-4649-A507-225E1EF8BAFC}"/>
                  </a:ext>
                </a:extLst>
              </p:cNvPr>
              <p:cNvSpPr>
                <a:spLocks/>
              </p:cNvSpPr>
              <p:nvPr/>
            </p:nvSpPr>
            <p:spPr bwMode="auto">
              <a:xfrm>
                <a:off x="2621" y="2984"/>
                <a:ext cx="42" cy="45"/>
              </a:xfrm>
              <a:custGeom>
                <a:avLst/>
                <a:gdLst>
                  <a:gd name="T0" fmla="*/ 15 w 18"/>
                  <a:gd name="T1" fmla="*/ 0 h 19"/>
                  <a:gd name="T2" fmla="*/ 1 w 18"/>
                  <a:gd name="T3" fmla="*/ 13 h 19"/>
                  <a:gd name="T4" fmla="*/ 0 w 18"/>
                  <a:gd name="T5" fmla="*/ 13 h 19"/>
                  <a:gd name="T6" fmla="*/ 1 w 18"/>
                  <a:gd name="T7" fmla="*/ 15 h 19"/>
                  <a:gd name="T8" fmla="*/ 2 w 18"/>
                  <a:gd name="T9" fmla="*/ 17 h 19"/>
                  <a:gd name="T10" fmla="*/ 2 w 18"/>
                  <a:gd name="T11" fmla="*/ 16 h 19"/>
                  <a:gd name="T12" fmla="*/ 3 w 18"/>
                  <a:gd name="T13" fmla="*/ 19 h 19"/>
                  <a:gd name="T14" fmla="*/ 5 w 18"/>
                  <a:gd name="T15" fmla="*/ 19 h 19"/>
                  <a:gd name="T16" fmla="*/ 5 w 18"/>
                  <a:gd name="T17" fmla="*/ 19 h 19"/>
                  <a:gd name="T18" fmla="*/ 5 w 18"/>
                  <a:gd name="T19" fmla="*/ 19 h 19"/>
                  <a:gd name="T20" fmla="*/ 6 w 18"/>
                  <a:gd name="T21" fmla="*/ 18 h 19"/>
                  <a:gd name="T22" fmla="*/ 9 w 18"/>
                  <a:gd name="T23" fmla="*/ 16 h 19"/>
                  <a:gd name="T24" fmla="*/ 9 w 18"/>
                  <a:gd name="T25" fmla="*/ 16 h 19"/>
                  <a:gd name="T26" fmla="*/ 16 w 18"/>
                  <a:gd name="T27" fmla="*/ 8 h 19"/>
                  <a:gd name="T28" fmla="*/ 18 w 18"/>
                  <a:gd name="T29" fmla="*/ 7 h 19"/>
                  <a:gd name="T30" fmla="*/ 18 w 18"/>
                  <a:gd name="T31" fmla="*/ 7 h 19"/>
                  <a:gd name="T32" fmla="*/ 18 w 18"/>
                  <a:gd name="T33" fmla="*/ 7 h 19"/>
                  <a:gd name="T34" fmla="*/ 17 w 18"/>
                  <a:gd name="T35" fmla="*/ 5 h 19"/>
                  <a:gd name="T36" fmla="*/ 17 w 18"/>
                  <a:gd name="T37" fmla="*/ 5 h 19"/>
                  <a:gd name="T38" fmla="*/ 17 w 18"/>
                  <a:gd name="T39" fmla="*/ 4 h 19"/>
                  <a:gd name="T40" fmla="*/ 17 w 18"/>
                  <a:gd name="T41" fmla="*/ 4 h 19"/>
                  <a:gd name="T42" fmla="*/ 16 w 18"/>
                  <a:gd name="T43" fmla="*/ 2 h 19"/>
                  <a:gd name="T44" fmla="*/ 16 w 18"/>
                  <a:gd name="T45" fmla="*/ 2 h 19"/>
                  <a:gd name="T46" fmla="*/ 16 w 18"/>
                  <a:gd name="T47" fmla="*/ 2 h 19"/>
                  <a:gd name="T48" fmla="*/ 15 w 18"/>
                  <a:gd name="T49" fmla="*/ 1 h 19"/>
                  <a:gd name="T50" fmla="*/ 15 w 18"/>
                  <a:gd name="T51" fmla="*/ 1 h 19"/>
                  <a:gd name="T52" fmla="*/ 15 w 18"/>
                  <a:gd name="T5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19">
                    <a:moveTo>
                      <a:pt x="15" y="0"/>
                    </a:moveTo>
                    <a:cubicBezTo>
                      <a:pt x="11" y="4"/>
                      <a:pt x="6" y="9"/>
                      <a:pt x="1" y="13"/>
                    </a:cubicBezTo>
                    <a:cubicBezTo>
                      <a:pt x="0" y="13"/>
                      <a:pt x="0" y="13"/>
                      <a:pt x="0" y="13"/>
                    </a:cubicBezTo>
                    <a:cubicBezTo>
                      <a:pt x="1" y="13"/>
                      <a:pt x="1" y="14"/>
                      <a:pt x="1" y="15"/>
                    </a:cubicBezTo>
                    <a:cubicBezTo>
                      <a:pt x="2" y="17"/>
                      <a:pt x="2" y="17"/>
                      <a:pt x="2" y="17"/>
                    </a:cubicBezTo>
                    <a:cubicBezTo>
                      <a:pt x="2" y="16"/>
                      <a:pt x="2" y="16"/>
                      <a:pt x="2" y="16"/>
                    </a:cubicBezTo>
                    <a:cubicBezTo>
                      <a:pt x="3" y="17"/>
                      <a:pt x="3" y="18"/>
                      <a:pt x="3" y="19"/>
                    </a:cubicBezTo>
                    <a:cubicBezTo>
                      <a:pt x="4" y="19"/>
                      <a:pt x="5" y="19"/>
                      <a:pt x="5" y="19"/>
                    </a:cubicBezTo>
                    <a:cubicBezTo>
                      <a:pt x="5" y="19"/>
                      <a:pt x="5" y="19"/>
                      <a:pt x="5" y="19"/>
                    </a:cubicBezTo>
                    <a:cubicBezTo>
                      <a:pt x="5" y="19"/>
                      <a:pt x="5" y="19"/>
                      <a:pt x="5" y="19"/>
                    </a:cubicBezTo>
                    <a:cubicBezTo>
                      <a:pt x="6" y="18"/>
                      <a:pt x="6" y="18"/>
                      <a:pt x="6" y="18"/>
                    </a:cubicBezTo>
                    <a:cubicBezTo>
                      <a:pt x="9" y="16"/>
                      <a:pt x="9" y="16"/>
                      <a:pt x="9" y="16"/>
                    </a:cubicBezTo>
                    <a:cubicBezTo>
                      <a:pt x="9" y="16"/>
                      <a:pt x="9" y="16"/>
                      <a:pt x="9" y="16"/>
                    </a:cubicBezTo>
                    <a:cubicBezTo>
                      <a:pt x="10" y="13"/>
                      <a:pt x="13" y="10"/>
                      <a:pt x="16" y="8"/>
                    </a:cubicBezTo>
                    <a:cubicBezTo>
                      <a:pt x="17" y="8"/>
                      <a:pt x="17" y="7"/>
                      <a:pt x="18" y="7"/>
                    </a:cubicBezTo>
                    <a:cubicBezTo>
                      <a:pt x="18" y="7"/>
                      <a:pt x="18" y="7"/>
                      <a:pt x="18" y="7"/>
                    </a:cubicBezTo>
                    <a:cubicBezTo>
                      <a:pt x="18" y="7"/>
                      <a:pt x="18" y="7"/>
                      <a:pt x="18" y="7"/>
                    </a:cubicBezTo>
                    <a:cubicBezTo>
                      <a:pt x="18" y="6"/>
                      <a:pt x="18" y="6"/>
                      <a:pt x="17" y="5"/>
                    </a:cubicBezTo>
                    <a:cubicBezTo>
                      <a:pt x="17" y="5"/>
                      <a:pt x="17" y="5"/>
                      <a:pt x="17" y="5"/>
                    </a:cubicBezTo>
                    <a:cubicBezTo>
                      <a:pt x="17" y="4"/>
                      <a:pt x="17" y="4"/>
                      <a:pt x="17" y="4"/>
                    </a:cubicBezTo>
                    <a:cubicBezTo>
                      <a:pt x="17" y="4"/>
                      <a:pt x="17" y="4"/>
                      <a:pt x="17" y="4"/>
                    </a:cubicBezTo>
                    <a:cubicBezTo>
                      <a:pt x="16" y="2"/>
                      <a:pt x="16" y="2"/>
                      <a:pt x="16" y="2"/>
                    </a:cubicBezTo>
                    <a:cubicBezTo>
                      <a:pt x="16" y="2"/>
                      <a:pt x="16" y="2"/>
                      <a:pt x="16" y="2"/>
                    </a:cubicBezTo>
                    <a:cubicBezTo>
                      <a:pt x="16" y="2"/>
                      <a:pt x="16" y="2"/>
                      <a:pt x="16" y="2"/>
                    </a:cubicBezTo>
                    <a:cubicBezTo>
                      <a:pt x="15" y="1"/>
                      <a:pt x="15" y="1"/>
                      <a:pt x="15" y="1"/>
                    </a:cubicBezTo>
                    <a:cubicBezTo>
                      <a:pt x="15" y="1"/>
                      <a:pt x="15" y="1"/>
                      <a:pt x="15" y="1"/>
                    </a:cubicBezTo>
                    <a:cubicBezTo>
                      <a:pt x="15" y="0"/>
                      <a:pt x="15" y="0"/>
                      <a:pt x="15" y="0"/>
                    </a:cubicBezTo>
                  </a:path>
                </a:pathLst>
              </a:custGeom>
              <a:solidFill>
                <a:srgbClr val="ED9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3" name="Freeform 929">
                <a:extLst>
                  <a:ext uri="{FF2B5EF4-FFF2-40B4-BE49-F238E27FC236}">
                    <a16:creationId xmlns:a16="http://schemas.microsoft.com/office/drawing/2014/main" id="{CCEA7095-7C4B-4239-B21E-A5086117891C}"/>
                  </a:ext>
                </a:extLst>
              </p:cNvPr>
              <p:cNvSpPr>
                <a:spLocks/>
              </p:cNvSpPr>
              <p:nvPr/>
            </p:nvSpPr>
            <p:spPr bwMode="auto">
              <a:xfrm>
                <a:off x="2556" y="3017"/>
                <a:ext cx="3" cy="12"/>
              </a:xfrm>
              <a:custGeom>
                <a:avLst/>
                <a:gdLst>
                  <a:gd name="T0" fmla="*/ 1 w 1"/>
                  <a:gd name="T1" fmla="*/ 0 h 5"/>
                  <a:gd name="T2" fmla="*/ 1 w 1"/>
                  <a:gd name="T3" fmla="*/ 0 h 5"/>
                  <a:gd name="T4" fmla="*/ 0 w 1"/>
                  <a:gd name="T5" fmla="*/ 5 h 5"/>
                  <a:gd name="T6" fmla="*/ 0 w 1"/>
                  <a:gd name="T7" fmla="*/ 5 h 5"/>
                  <a:gd name="T8" fmla="*/ 1 w 1"/>
                  <a:gd name="T9" fmla="*/ 0 h 5"/>
                </a:gdLst>
                <a:ahLst/>
                <a:cxnLst>
                  <a:cxn ang="0">
                    <a:pos x="T0" y="T1"/>
                  </a:cxn>
                  <a:cxn ang="0">
                    <a:pos x="T2" y="T3"/>
                  </a:cxn>
                  <a:cxn ang="0">
                    <a:pos x="T4" y="T5"/>
                  </a:cxn>
                  <a:cxn ang="0">
                    <a:pos x="T6" y="T7"/>
                  </a:cxn>
                  <a:cxn ang="0">
                    <a:pos x="T8" y="T9"/>
                  </a:cxn>
                </a:cxnLst>
                <a:rect l="0" t="0" r="r" b="b"/>
                <a:pathLst>
                  <a:path w="1" h="5">
                    <a:moveTo>
                      <a:pt x="1" y="0"/>
                    </a:moveTo>
                    <a:cubicBezTo>
                      <a:pt x="1" y="0"/>
                      <a:pt x="1" y="0"/>
                      <a:pt x="1" y="0"/>
                    </a:cubicBezTo>
                    <a:cubicBezTo>
                      <a:pt x="0" y="2"/>
                      <a:pt x="0" y="3"/>
                      <a:pt x="0" y="5"/>
                    </a:cubicBezTo>
                    <a:cubicBezTo>
                      <a:pt x="0" y="5"/>
                      <a:pt x="0" y="5"/>
                      <a:pt x="0" y="5"/>
                    </a:cubicBezTo>
                    <a:cubicBezTo>
                      <a:pt x="0" y="3"/>
                      <a:pt x="0" y="2"/>
                      <a:pt x="1" y="0"/>
                    </a:cubicBezTo>
                  </a:path>
                </a:pathLst>
              </a:custGeom>
              <a:solidFill>
                <a:srgbClr val="D773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4" name="Freeform 930">
                <a:extLst>
                  <a:ext uri="{FF2B5EF4-FFF2-40B4-BE49-F238E27FC236}">
                    <a16:creationId xmlns:a16="http://schemas.microsoft.com/office/drawing/2014/main" id="{329B9CEC-CC88-4A56-9446-647C044182A0}"/>
                  </a:ext>
                </a:extLst>
              </p:cNvPr>
              <p:cNvSpPr>
                <a:spLocks/>
              </p:cNvSpPr>
              <p:nvPr/>
            </p:nvSpPr>
            <p:spPr bwMode="auto">
              <a:xfrm>
                <a:off x="2642" y="3000"/>
                <a:ext cx="21" cy="22"/>
              </a:xfrm>
              <a:custGeom>
                <a:avLst/>
                <a:gdLst>
                  <a:gd name="T0" fmla="*/ 9 w 9"/>
                  <a:gd name="T1" fmla="*/ 0 h 9"/>
                  <a:gd name="T2" fmla="*/ 7 w 9"/>
                  <a:gd name="T3" fmla="*/ 1 h 9"/>
                  <a:gd name="T4" fmla="*/ 0 w 9"/>
                  <a:gd name="T5" fmla="*/ 9 h 9"/>
                  <a:gd name="T6" fmla="*/ 3 w 9"/>
                  <a:gd name="T7" fmla="*/ 6 h 9"/>
                  <a:gd name="T8" fmla="*/ 6 w 9"/>
                  <a:gd name="T9" fmla="*/ 3 h 9"/>
                  <a:gd name="T10" fmla="*/ 9 w 9"/>
                  <a:gd name="T11" fmla="*/ 0 h 9"/>
                </a:gdLst>
                <a:ahLst/>
                <a:cxnLst>
                  <a:cxn ang="0">
                    <a:pos x="T0" y="T1"/>
                  </a:cxn>
                  <a:cxn ang="0">
                    <a:pos x="T2" y="T3"/>
                  </a:cxn>
                  <a:cxn ang="0">
                    <a:pos x="T4" y="T5"/>
                  </a:cxn>
                  <a:cxn ang="0">
                    <a:pos x="T6" y="T7"/>
                  </a:cxn>
                  <a:cxn ang="0">
                    <a:pos x="T8" y="T9"/>
                  </a:cxn>
                  <a:cxn ang="0">
                    <a:pos x="T10" y="T11"/>
                  </a:cxn>
                </a:cxnLst>
                <a:rect l="0" t="0" r="r" b="b"/>
                <a:pathLst>
                  <a:path w="9" h="9">
                    <a:moveTo>
                      <a:pt x="9" y="0"/>
                    </a:moveTo>
                    <a:cubicBezTo>
                      <a:pt x="8" y="0"/>
                      <a:pt x="8" y="1"/>
                      <a:pt x="7" y="1"/>
                    </a:cubicBezTo>
                    <a:cubicBezTo>
                      <a:pt x="4" y="3"/>
                      <a:pt x="1" y="6"/>
                      <a:pt x="0" y="9"/>
                    </a:cubicBezTo>
                    <a:cubicBezTo>
                      <a:pt x="3" y="6"/>
                      <a:pt x="3" y="6"/>
                      <a:pt x="3" y="6"/>
                    </a:cubicBezTo>
                    <a:cubicBezTo>
                      <a:pt x="5" y="5"/>
                      <a:pt x="6" y="4"/>
                      <a:pt x="6" y="3"/>
                    </a:cubicBezTo>
                    <a:cubicBezTo>
                      <a:pt x="9" y="0"/>
                      <a:pt x="9" y="0"/>
                      <a:pt x="9" y="0"/>
                    </a:cubicBezTo>
                  </a:path>
                </a:pathLst>
              </a:custGeom>
              <a:solidFill>
                <a:srgbClr val="D773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5" name="Freeform 931">
                <a:extLst>
                  <a:ext uri="{FF2B5EF4-FFF2-40B4-BE49-F238E27FC236}">
                    <a16:creationId xmlns:a16="http://schemas.microsoft.com/office/drawing/2014/main" id="{E76E8756-7E30-4B1A-80E3-2E64C6EB6F17}"/>
                  </a:ext>
                </a:extLst>
              </p:cNvPr>
              <p:cNvSpPr>
                <a:spLocks/>
              </p:cNvSpPr>
              <p:nvPr/>
            </p:nvSpPr>
            <p:spPr bwMode="auto">
              <a:xfrm>
                <a:off x="2661" y="2915"/>
                <a:ext cx="14" cy="19"/>
              </a:xfrm>
              <a:custGeom>
                <a:avLst/>
                <a:gdLst>
                  <a:gd name="T0" fmla="*/ 4 w 6"/>
                  <a:gd name="T1" fmla="*/ 0 h 8"/>
                  <a:gd name="T2" fmla="*/ 4 w 6"/>
                  <a:gd name="T3" fmla="*/ 1 h 8"/>
                  <a:gd name="T4" fmla="*/ 3 w 6"/>
                  <a:gd name="T5" fmla="*/ 2 h 8"/>
                  <a:gd name="T6" fmla="*/ 3 w 6"/>
                  <a:gd name="T7" fmla="*/ 3 h 8"/>
                  <a:gd name="T8" fmla="*/ 0 w 6"/>
                  <a:gd name="T9" fmla="*/ 7 h 8"/>
                  <a:gd name="T10" fmla="*/ 2 w 6"/>
                  <a:gd name="T11" fmla="*/ 7 h 8"/>
                  <a:gd name="T12" fmla="*/ 6 w 6"/>
                  <a:gd name="T13" fmla="*/ 8 h 8"/>
                  <a:gd name="T14" fmla="*/ 6 w 6"/>
                  <a:gd name="T15" fmla="*/ 8 h 8"/>
                  <a:gd name="T16" fmla="*/ 6 w 6"/>
                  <a:gd name="T17" fmla="*/ 8 h 8"/>
                  <a:gd name="T18" fmla="*/ 6 w 6"/>
                  <a:gd name="T19" fmla="*/ 7 h 8"/>
                  <a:gd name="T20" fmla="*/ 6 w 6"/>
                  <a:gd name="T21" fmla="*/ 5 h 8"/>
                  <a:gd name="T22" fmla="*/ 6 w 6"/>
                  <a:gd name="T23" fmla="*/ 5 h 8"/>
                  <a:gd name="T24" fmla="*/ 6 w 6"/>
                  <a:gd name="T25" fmla="*/ 4 h 8"/>
                  <a:gd name="T26" fmla="*/ 5 w 6"/>
                  <a:gd name="T27" fmla="*/ 0 h 8"/>
                  <a:gd name="T28" fmla="*/ 4 w 6"/>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4" y="0"/>
                    </a:moveTo>
                    <a:cubicBezTo>
                      <a:pt x="4" y="0"/>
                      <a:pt x="4" y="0"/>
                      <a:pt x="4" y="1"/>
                    </a:cubicBezTo>
                    <a:cubicBezTo>
                      <a:pt x="4" y="1"/>
                      <a:pt x="3" y="1"/>
                      <a:pt x="3" y="2"/>
                    </a:cubicBezTo>
                    <a:cubicBezTo>
                      <a:pt x="3" y="3"/>
                      <a:pt x="3" y="3"/>
                      <a:pt x="3" y="3"/>
                    </a:cubicBezTo>
                    <a:cubicBezTo>
                      <a:pt x="2" y="4"/>
                      <a:pt x="1" y="6"/>
                      <a:pt x="0" y="7"/>
                    </a:cubicBezTo>
                    <a:cubicBezTo>
                      <a:pt x="1" y="7"/>
                      <a:pt x="1" y="7"/>
                      <a:pt x="2" y="7"/>
                    </a:cubicBezTo>
                    <a:cubicBezTo>
                      <a:pt x="3" y="7"/>
                      <a:pt x="4" y="8"/>
                      <a:pt x="6" y="8"/>
                    </a:cubicBezTo>
                    <a:cubicBezTo>
                      <a:pt x="6" y="8"/>
                      <a:pt x="6" y="8"/>
                      <a:pt x="6" y="8"/>
                    </a:cubicBezTo>
                    <a:cubicBezTo>
                      <a:pt x="6" y="8"/>
                      <a:pt x="6" y="8"/>
                      <a:pt x="6" y="8"/>
                    </a:cubicBezTo>
                    <a:cubicBezTo>
                      <a:pt x="6" y="7"/>
                      <a:pt x="6" y="7"/>
                      <a:pt x="6" y="7"/>
                    </a:cubicBezTo>
                    <a:cubicBezTo>
                      <a:pt x="6" y="5"/>
                      <a:pt x="6" y="5"/>
                      <a:pt x="6" y="5"/>
                    </a:cubicBezTo>
                    <a:cubicBezTo>
                      <a:pt x="6" y="5"/>
                      <a:pt x="6" y="5"/>
                      <a:pt x="6" y="5"/>
                    </a:cubicBezTo>
                    <a:cubicBezTo>
                      <a:pt x="6" y="4"/>
                      <a:pt x="6" y="4"/>
                      <a:pt x="6" y="4"/>
                    </a:cubicBezTo>
                    <a:cubicBezTo>
                      <a:pt x="6" y="3"/>
                      <a:pt x="6" y="2"/>
                      <a:pt x="5" y="0"/>
                    </a:cubicBezTo>
                    <a:cubicBezTo>
                      <a:pt x="5" y="0"/>
                      <a:pt x="4" y="0"/>
                      <a:pt x="4" y="0"/>
                    </a:cubicBezTo>
                  </a:path>
                </a:pathLst>
              </a:custGeom>
              <a:solidFill>
                <a:srgbClr val="ED84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6" name="Freeform 932">
                <a:extLst>
                  <a:ext uri="{FF2B5EF4-FFF2-40B4-BE49-F238E27FC236}">
                    <a16:creationId xmlns:a16="http://schemas.microsoft.com/office/drawing/2014/main" id="{2FABBA37-B3C0-4241-90EB-7069F0A978E9}"/>
                  </a:ext>
                </a:extLst>
              </p:cNvPr>
              <p:cNvSpPr>
                <a:spLocks/>
              </p:cNvSpPr>
              <p:nvPr/>
            </p:nvSpPr>
            <p:spPr bwMode="auto">
              <a:xfrm>
                <a:off x="2671" y="2912"/>
                <a:ext cx="2" cy="3"/>
              </a:xfrm>
              <a:custGeom>
                <a:avLst/>
                <a:gdLst>
                  <a:gd name="T0" fmla="*/ 0 w 1"/>
                  <a:gd name="T1" fmla="*/ 0 h 1"/>
                  <a:gd name="T2" fmla="*/ 0 w 1"/>
                  <a:gd name="T3" fmla="*/ 1 h 1"/>
                  <a:gd name="T4" fmla="*/ 1 w 1"/>
                  <a:gd name="T5" fmla="*/ 1 h 1"/>
                  <a:gd name="T6" fmla="*/ 1 w 1"/>
                  <a:gd name="T7" fmla="*/ 0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cubicBezTo>
                      <a:pt x="0" y="0"/>
                      <a:pt x="0" y="0"/>
                      <a:pt x="0" y="1"/>
                    </a:cubicBezTo>
                    <a:cubicBezTo>
                      <a:pt x="0" y="1"/>
                      <a:pt x="1" y="1"/>
                      <a:pt x="1" y="1"/>
                    </a:cubicBezTo>
                    <a:cubicBezTo>
                      <a:pt x="1" y="1"/>
                      <a:pt x="1" y="0"/>
                      <a:pt x="1" y="0"/>
                    </a:cubicBezTo>
                    <a:cubicBezTo>
                      <a:pt x="1" y="0"/>
                      <a:pt x="1" y="0"/>
                      <a:pt x="1" y="0"/>
                    </a:cubicBezTo>
                    <a:cubicBezTo>
                      <a:pt x="1" y="0"/>
                      <a:pt x="1" y="0"/>
                      <a:pt x="0" y="0"/>
                    </a:cubicBezTo>
                  </a:path>
                </a:pathLst>
              </a:custGeom>
              <a:solidFill>
                <a:srgbClr val="D769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7" name="Freeform 933">
                <a:extLst>
                  <a:ext uri="{FF2B5EF4-FFF2-40B4-BE49-F238E27FC236}">
                    <a16:creationId xmlns:a16="http://schemas.microsoft.com/office/drawing/2014/main" id="{90204523-45E3-4453-9AFD-60D692AE9CB9}"/>
                  </a:ext>
                </a:extLst>
              </p:cNvPr>
              <p:cNvSpPr>
                <a:spLocks/>
              </p:cNvSpPr>
              <p:nvPr/>
            </p:nvSpPr>
            <p:spPr bwMode="auto">
              <a:xfrm>
                <a:off x="2559" y="2993"/>
                <a:ext cx="38" cy="33"/>
              </a:xfrm>
              <a:custGeom>
                <a:avLst/>
                <a:gdLst>
                  <a:gd name="T0" fmla="*/ 16 w 16"/>
                  <a:gd name="T1" fmla="*/ 0 h 14"/>
                  <a:gd name="T2" fmla="*/ 14 w 16"/>
                  <a:gd name="T3" fmla="*/ 1 h 14"/>
                  <a:gd name="T4" fmla="*/ 10 w 16"/>
                  <a:gd name="T5" fmla="*/ 4 h 14"/>
                  <a:gd name="T6" fmla="*/ 5 w 16"/>
                  <a:gd name="T7" fmla="*/ 7 h 14"/>
                  <a:gd name="T8" fmla="*/ 1 w 16"/>
                  <a:gd name="T9" fmla="*/ 9 h 14"/>
                  <a:gd name="T10" fmla="*/ 0 w 16"/>
                  <a:gd name="T11" fmla="*/ 14 h 14"/>
                  <a:gd name="T12" fmla="*/ 2 w 16"/>
                  <a:gd name="T13" fmla="*/ 13 h 14"/>
                  <a:gd name="T14" fmla="*/ 6 w 16"/>
                  <a:gd name="T15" fmla="*/ 11 h 14"/>
                  <a:gd name="T16" fmla="*/ 16 w 16"/>
                  <a:gd name="T17" fmla="*/ 2 h 14"/>
                  <a:gd name="T18" fmla="*/ 16 w 16"/>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4">
                    <a:moveTo>
                      <a:pt x="16" y="0"/>
                    </a:moveTo>
                    <a:cubicBezTo>
                      <a:pt x="14" y="1"/>
                      <a:pt x="14" y="1"/>
                      <a:pt x="14" y="1"/>
                    </a:cubicBezTo>
                    <a:cubicBezTo>
                      <a:pt x="10" y="4"/>
                      <a:pt x="10" y="4"/>
                      <a:pt x="10" y="4"/>
                    </a:cubicBezTo>
                    <a:cubicBezTo>
                      <a:pt x="5" y="7"/>
                      <a:pt x="5" y="7"/>
                      <a:pt x="5" y="7"/>
                    </a:cubicBezTo>
                    <a:cubicBezTo>
                      <a:pt x="3" y="8"/>
                      <a:pt x="2" y="8"/>
                      <a:pt x="1" y="9"/>
                    </a:cubicBezTo>
                    <a:cubicBezTo>
                      <a:pt x="1" y="11"/>
                      <a:pt x="0" y="13"/>
                      <a:pt x="0" y="14"/>
                    </a:cubicBezTo>
                    <a:cubicBezTo>
                      <a:pt x="1" y="14"/>
                      <a:pt x="2" y="14"/>
                      <a:pt x="2" y="13"/>
                    </a:cubicBezTo>
                    <a:cubicBezTo>
                      <a:pt x="4" y="13"/>
                      <a:pt x="5" y="12"/>
                      <a:pt x="6" y="11"/>
                    </a:cubicBezTo>
                    <a:cubicBezTo>
                      <a:pt x="8" y="7"/>
                      <a:pt x="12" y="4"/>
                      <a:pt x="16" y="2"/>
                    </a:cubicBezTo>
                    <a:cubicBezTo>
                      <a:pt x="16" y="1"/>
                      <a:pt x="16" y="0"/>
                      <a:pt x="16" y="0"/>
                    </a:cubicBezTo>
                  </a:path>
                </a:pathLst>
              </a:custGeom>
              <a:solidFill>
                <a:srgbClr val="ED84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8" name="Freeform 934">
                <a:extLst>
                  <a:ext uri="{FF2B5EF4-FFF2-40B4-BE49-F238E27FC236}">
                    <a16:creationId xmlns:a16="http://schemas.microsoft.com/office/drawing/2014/main" id="{E25092C6-87CE-442D-BDD4-FCF81CD67664}"/>
                  </a:ext>
                </a:extLst>
              </p:cNvPr>
              <p:cNvSpPr>
                <a:spLocks/>
              </p:cNvSpPr>
              <p:nvPr/>
            </p:nvSpPr>
            <p:spPr bwMode="auto">
              <a:xfrm>
                <a:off x="2556" y="3015"/>
                <a:ext cx="5" cy="14"/>
              </a:xfrm>
              <a:custGeom>
                <a:avLst/>
                <a:gdLst>
                  <a:gd name="T0" fmla="*/ 2 w 2"/>
                  <a:gd name="T1" fmla="*/ 0 h 6"/>
                  <a:gd name="T2" fmla="*/ 1 w 2"/>
                  <a:gd name="T3" fmla="*/ 1 h 6"/>
                  <a:gd name="T4" fmla="*/ 0 w 2"/>
                  <a:gd name="T5" fmla="*/ 6 h 6"/>
                  <a:gd name="T6" fmla="*/ 1 w 2"/>
                  <a:gd name="T7" fmla="*/ 5 h 6"/>
                  <a:gd name="T8" fmla="*/ 2 w 2"/>
                  <a:gd name="T9" fmla="*/ 0 h 6"/>
                </a:gdLst>
                <a:ahLst/>
                <a:cxnLst>
                  <a:cxn ang="0">
                    <a:pos x="T0" y="T1"/>
                  </a:cxn>
                  <a:cxn ang="0">
                    <a:pos x="T2" y="T3"/>
                  </a:cxn>
                  <a:cxn ang="0">
                    <a:pos x="T4" y="T5"/>
                  </a:cxn>
                  <a:cxn ang="0">
                    <a:pos x="T6" y="T7"/>
                  </a:cxn>
                  <a:cxn ang="0">
                    <a:pos x="T8" y="T9"/>
                  </a:cxn>
                </a:cxnLst>
                <a:rect l="0" t="0" r="r" b="b"/>
                <a:pathLst>
                  <a:path w="2" h="6">
                    <a:moveTo>
                      <a:pt x="2" y="0"/>
                    </a:moveTo>
                    <a:cubicBezTo>
                      <a:pt x="2" y="0"/>
                      <a:pt x="1" y="1"/>
                      <a:pt x="1" y="1"/>
                    </a:cubicBezTo>
                    <a:cubicBezTo>
                      <a:pt x="0" y="3"/>
                      <a:pt x="0" y="4"/>
                      <a:pt x="0" y="6"/>
                    </a:cubicBezTo>
                    <a:cubicBezTo>
                      <a:pt x="1" y="6"/>
                      <a:pt x="1" y="6"/>
                      <a:pt x="1" y="5"/>
                    </a:cubicBezTo>
                    <a:cubicBezTo>
                      <a:pt x="1" y="4"/>
                      <a:pt x="2" y="2"/>
                      <a:pt x="2" y="0"/>
                    </a:cubicBezTo>
                  </a:path>
                </a:pathLst>
              </a:custGeom>
              <a:solidFill>
                <a:srgbClr val="D769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9" name="Freeform 935">
                <a:extLst>
                  <a:ext uri="{FF2B5EF4-FFF2-40B4-BE49-F238E27FC236}">
                    <a16:creationId xmlns:a16="http://schemas.microsoft.com/office/drawing/2014/main" id="{56EEBCE6-F476-46BA-964F-A018B30B14F1}"/>
                  </a:ext>
                </a:extLst>
              </p:cNvPr>
              <p:cNvSpPr>
                <a:spLocks/>
              </p:cNvSpPr>
              <p:nvPr/>
            </p:nvSpPr>
            <p:spPr bwMode="auto">
              <a:xfrm>
                <a:off x="2511" y="2114"/>
                <a:ext cx="10" cy="5"/>
              </a:xfrm>
              <a:custGeom>
                <a:avLst/>
                <a:gdLst>
                  <a:gd name="T0" fmla="*/ 3 w 4"/>
                  <a:gd name="T1" fmla="*/ 0 h 2"/>
                  <a:gd name="T2" fmla="*/ 0 w 4"/>
                  <a:gd name="T3" fmla="*/ 1 h 2"/>
                  <a:gd name="T4" fmla="*/ 0 w 4"/>
                  <a:gd name="T5" fmla="*/ 1 h 2"/>
                  <a:gd name="T6" fmla="*/ 1 w 4"/>
                  <a:gd name="T7" fmla="*/ 2 h 2"/>
                  <a:gd name="T8" fmla="*/ 4 w 4"/>
                  <a:gd name="T9" fmla="*/ 1 h 2"/>
                  <a:gd name="T10" fmla="*/ 3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3" y="0"/>
                    </a:moveTo>
                    <a:cubicBezTo>
                      <a:pt x="2" y="1"/>
                      <a:pt x="1" y="1"/>
                      <a:pt x="0" y="1"/>
                    </a:cubicBezTo>
                    <a:cubicBezTo>
                      <a:pt x="0" y="1"/>
                      <a:pt x="0" y="1"/>
                      <a:pt x="0" y="1"/>
                    </a:cubicBezTo>
                    <a:cubicBezTo>
                      <a:pt x="0" y="2"/>
                      <a:pt x="1" y="2"/>
                      <a:pt x="1" y="2"/>
                    </a:cubicBezTo>
                    <a:cubicBezTo>
                      <a:pt x="2" y="2"/>
                      <a:pt x="3" y="2"/>
                      <a:pt x="4" y="1"/>
                    </a:cubicBezTo>
                    <a:cubicBezTo>
                      <a:pt x="4" y="1"/>
                      <a:pt x="3" y="0"/>
                      <a:pt x="3" y="0"/>
                    </a:cubicBezTo>
                  </a:path>
                </a:pathLst>
              </a:custGeom>
              <a:solidFill>
                <a:srgbClr val="D77B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0" name="Freeform 936">
                <a:extLst>
                  <a:ext uri="{FF2B5EF4-FFF2-40B4-BE49-F238E27FC236}">
                    <a16:creationId xmlns:a16="http://schemas.microsoft.com/office/drawing/2014/main" id="{6ECD6AAE-232C-498E-B251-AAF78F73A4F5}"/>
                  </a:ext>
                </a:extLst>
              </p:cNvPr>
              <p:cNvSpPr>
                <a:spLocks noEditPoints="1"/>
              </p:cNvSpPr>
              <p:nvPr/>
            </p:nvSpPr>
            <p:spPr bwMode="auto">
              <a:xfrm>
                <a:off x="2464" y="1883"/>
                <a:ext cx="418" cy="141"/>
              </a:xfrm>
              <a:custGeom>
                <a:avLst/>
                <a:gdLst>
                  <a:gd name="T0" fmla="*/ 176 w 176"/>
                  <a:gd name="T1" fmla="*/ 43 h 59"/>
                  <a:gd name="T2" fmla="*/ 176 w 176"/>
                  <a:gd name="T3" fmla="*/ 44 h 59"/>
                  <a:gd name="T4" fmla="*/ 176 w 176"/>
                  <a:gd name="T5" fmla="*/ 44 h 59"/>
                  <a:gd name="T6" fmla="*/ 175 w 176"/>
                  <a:gd name="T7" fmla="*/ 44 h 59"/>
                  <a:gd name="T8" fmla="*/ 175 w 176"/>
                  <a:gd name="T9" fmla="*/ 45 h 59"/>
                  <a:gd name="T10" fmla="*/ 173 w 176"/>
                  <a:gd name="T11" fmla="*/ 47 h 59"/>
                  <a:gd name="T12" fmla="*/ 172 w 176"/>
                  <a:gd name="T13" fmla="*/ 48 h 59"/>
                  <a:gd name="T14" fmla="*/ 168 w 176"/>
                  <a:gd name="T15" fmla="*/ 51 h 59"/>
                  <a:gd name="T16" fmla="*/ 167 w 176"/>
                  <a:gd name="T17" fmla="*/ 52 h 59"/>
                  <a:gd name="T18" fmla="*/ 165 w 176"/>
                  <a:gd name="T19" fmla="*/ 53 h 59"/>
                  <a:gd name="T20" fmla="*/ 163 w 176"/>
                  <a:gd name="T21" fmla="*/ 54 h 59"/>
                  <a:gd name="T22" fmla="*/ 162 w 176"/>
                  <a:gd name="T23" fmla="*/ 54 h 59"/>
                  <a:gd name="T24" fmla="*/ 162 w 176"/>
                  <a:gd name="T25" fmla="*/ 54 h 59"/>
                  <a:gd name="T26" fmla="*/ 161 w 176"/>
                  <a:gd name="T27" fmla="*/ 54 h 59"/>
                  <a:gd name="T28" fmla="*/ 157 w 176"/>
                  <a:gd name="T29" fmla="*/ 56 h 59"/>
                  <a:gd name="T30" fmla="*/ 154 w 176"/>
                  <a:gd name="T31" fmla="*/ 56 h 59"/>
                  <a:gd name="T32" fmla="*/ 153 w 176"/>
                  <a:gd name="T33" fmla="*/ 56 h 59"/>
                  <a:gd name="T34" fmla="*/ 152 w 176"/>
                  <a:gd name="T35" fmla="*/ 56 h 59"/>
                  <a:gd name="T36" fmla="*/ 152 w 176"/>
                  <a:gd name="T37" fmla="*/ 56 h 59"/>
                  <a:gd name="T38" fmla="*/ 140 w 176"/>
                  <a:gd name="T39" fmla="*/ 58 h 59"/>
                  <a:gd name="T40" fmla="*/ 137 w 176"/>
                  <a:gd name="T41" fmla="*/ 58 h 59"/>
                  <a:gd name="T42" fmla="*/ 138 w 176"/>
                  <a:gd name="T43" fmla="*/ 58 h 59"/>
                  <a:gd name="T44" fmla="*/ 143 w 176"/>
                  <a:gd name="T45" fmla="*/ 59 h 59"/>
                  <a:gd name="T46" fmla="*/ 146 w 176"/>
                  <a:gd name="T47" fmla="*/ 59 h 59"/>
                  <a:gd name="T48" fmla="*/ 148 w 176"/>
                  <a:gd name="T49" fmla="*/ 59 h 59"/>
                  <a:gd name="T50" fmla="*/ 153 w 176"/>
                  <a:gd name="T51" fmla="*/ 58 h 59"/>
                  <a:gd name="T52" fmla="*/ 158 w 176"/>
                  <a:gd name="T53" fmla="*/ 58 h 59"/>
                  <a:gd name="T54" fmla="*/ 162 w 176"/>
                  <a:gd name="T55" fmla="*/ 56 h 59"/>
                  <a:gd name="T56" fmla="*/ 166 w 176"/>
                  <a:gd name="T57" fmla="*/ 54 h 59"/>
                  <a:gd name="T58" fmla="*/ 171 w 176"/>
                  <a:gd name="T59" fmla="*/ 50 h 59"/>
                  <a:gd name="T60" fmla="*/ 173 w 176"/>
                  <a:gd name="T61" fmla="*/ 49 h 59"/>
                  <a:gd name="T62" fmla="*/ 174 w 176"/>
                  <a:gd name="T63" fmla="*/ 47 h 59"/>
                  <a:gd name="T64" fmla="*/ 175 w 176"/>
                  <a:gd name="T65" fmla="*/ 45 h 59"/>
                  <a:gd name="T66" fmla="*/ 176 w 176"/>
                  <a:gd name="T67" fmla="*/ 44 h 59"/>
                  <a:gd name="T68" fmla="*/ 176 w 176"/>
                  <a:gd name="T69" fmla="*/ 43 h 59"/>
                  <a:gd name="T70" fmla="*/ 8 w 176"/>
                  <a:gd name="T71" fmla="*/ 0 h 59"/>
                  <a:gd name="T72" fmla="*/ 7 w 176"/>
                  <a:gd name="T73" fmla="*/ 1 h 59"/>
                  <a:gd name="T74" fmla="*/ 2 w 176"/>
                  <a:gd name="T75" fmla="*/ 4 h 59"/>
                  <a:gd name="T76" fmla="*/ 0 w 176"/>
                  <a:gd name="T77" fmla="*/ 5 h 59"/>
                  <a:gd name="T78" fmla="*/ 4 w 176"/>
                  <a:gd name="T79" fmla="*/ 9 h 59"/>
                  <a:gd name="T80" fmla="*/ 12 w 176"/>
                  <a:gd name="T81" fmla="*/ 4 h 59"/>
                  <a:gd name="T82" fmla="*/ 19 w 176"/>
                  <a:gd name="T83" fmla="*/ 2 h 59"/>
                  <a:gd name="T84" fmla="*/ 8 w 176"/>
                  <a:gd name="T8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6" h="59">
                    <a:moveTo>
                      <a:pt x="176" y="43"/>
                    </a:moveTo>
                    <a:cubicBezTo>
                      <a:pt x="176" y="44"/>
                      <a:pt x="176" y="44"/>
                      <a:pt x="176" y="44"/>
                    </a:cubicBezTo>
                    <a:cubicBezTo>
                      <a:pt x="176" y="44"/>
                      <a:pt x="176" y="44"/>
                      <a:pt x="176" y="44"/>
                    </a:cubicBezTo>
                    <a:cubicBezTo>
                      <a:pt x="175" y="44"/>
                      <a:pt x="175" y="44"/>
                      <a:pt x="175" y="44"/>
                    </a:cubicBezTo>
                    <a:cubicBezTo>
                      <a:pt x="175" y="45"/>
                      <a:pt x="175" y="45"/>
                      <a:pt x="175" y="45"/>
                    </a:cubicBezTo>
                    <a:cubicBezTo>
                      <a:pt x="174" y="46"/>
                      <a:pt x="174" y="46"/>
                      <a:pt x="173" y="47"/>
                    </a:cubicBezTo>
                    <a:cubicBezTo>
                      <a:pt x="172" y="48"/>
                      <a:pt x="172" y="48"/>
                      <a:pt x="172" y="48"/>
                    </a:cubicBezTo>
                    <a:cubicBezTo>
                      <a:pt x="171" y="49"/>
                      <a:pt x="169" y="50"/>
                      <a:pt x="168" y="51"/>
                    </a:cubicBezTo>
                    <a:cubicBezTo>
                      <a:pt x="168" y="51"/>
                      <a:pt x="167" y="51"/>
                      <a:pt x="167" y="52"/>
                    </a:cubicBezTo>
                    <a:cubicBezTo>
                      <a:pt x="165" y="53"/>
                      <a:pt x="165" y="53"/>
                      <a:pt x="165" y="53"/>
                    </a:cubicBezTo>
                    <a:cubicBezTo>
                      <a:pt x="163" y="54"/>
                      <a:pt x="163" y="54"/>
                      <a:pt x="163" y="54"/>
                    </a:cubicBezTo>
                    <a:cubicBezTo>
                      <a:pt x="162" y="54"/>
                      <a:pt x="162" y="54"/>
                      <a:pt x="162" y="54"/>
                    </a:cubicBezTo>
                    <a:cubicBezTo>
                      <a:pt x="162" y="54"/>
                      <a:pt x="162" y="54"/>
                      <a:pt x="162" y="54"/>
                    </a:cubicBezTo>
                    <a:cubicBezTo>
                      <a:pt x="161" y="54"/>
                      <a:pt x="161" y="54"/>
                      <a:pt x="161" y="54"/>
                    </a:cubicBezTo>
                    <a:cubicBezTo>
                      <a:pt x="157" y="56"/>
                      <a:pt x="157" y="56"/>
                      <a:pt x="157" y="56"/>
                    </a:cubicBezTo>
                    <a:cubicBezTo>
                      <a:pt x="154" y="56"/>
                      <a:pt x="154" y="56"/>
                      <a:pt x="154" y="56"/>
                    </a:cubicBezTo>
                    <a:cubicBezTo>
                      <a:pt x="153" y="56"/>
                      <a:pt x="153" y="56"/>
                      <a:pt x="153" y="56"/>
                    </a:cubicBezTo>
                    <a:cubicBezTo>
                      <a:pt x="152" y="56"/>
                      <a:pt x="152" y="56"/>
                      <a:pt x="152" y="56"/>
                    </a:cubicBezTo>
                    <a:cubicBezTo>
                      <a:pt x="152" y="56"/>
                      <a:pt x="152" y="56"/>
                      <a:pt x="152" y="56"/>
                    </a:cubicBezTo>
                    <a:cubicBezTo>
                      <a:pt x="148" y="57"/>
                      <a:pt x="144" y="58"/>
                      <a:pt x="140" y="58"/>
                    </a:cubicBezTo>
                    <a:cubicBezTo>
                      <a:pt x="139" y="58"/>
                      <a:pt x="138" y="58"/>
                      <a:pt x="137" y="58"/>
                    </a:cubicBezTo>
                    <a:cubicBezTo>
                      <a:pt x="138" y="58"/>
                      <a:pt x="138" y="58"/>
                      <a:pt x="138" y="58"/>
                    </a:cubicBezTo>
                    <a:cubicBezTo>
                      <a:pt x="140" y="58"/>
                      <a:pt x="142" y="58"/>
                      <a:pt x="143" y="59"/>
                    </a:cubicBezTo>
                    <a:cubicBezTo>
                      <a:pt x="144" y="59"/>
                      <a:pt x="145" y="59"/>
                      <a:pt x="146" y="59"/>
                    </a:cubicBezTo>
                    <a:cubicBezTo>
                      <a:pt x="147" y="59"/>
                      <a:pt x="147" y="59"/>
                      <a:pt x="148" y="59"/>
                    </a:cubicBezTo>
                    <a:cubicBezTo>
                      <a:pt x="150" y="59"/>
                      <a:pt x="152" y="59"/>
                      <a:pt x="153" y="58"/>
                    </a:cubicBezTo>
                    <a:cubicBezTo>
                      <a:pt x="155" y="58"/>
                      <a:pt x="156" y="58"/>
                      <a:pt x="158" y="58"/>
                    </a:cubicBezTo>
                    <a:cubicBezTo>
                      <a:pt x="159" y="57"/>
                      <a:pt x="160" y="57"/>
                      <a:pt x="162" y="56"/>
                    </a:cubicBezTo>
                    <a:cubicBezTo>
                      <a:pt x="163" y="56"/>
                      <a:pt x="164" y="55"/>
                      <a:pt x="166" y="54"/>
                    </a:cubicBezTo>
                    <a:cubicBezTo>
                      <a:pt x="168" y="53"/>
                      <a:pt x="170" y="52"/>
                      <a:pt x="171" y="50"/>
                    </a:cubicBezTo>
                    <a:cubicBezTo>
                      <a:pt x="173" y="49"/>
                      <a:pt x="173" y="49"/>
                      <a:pt x="173" y="49"/>
                    </a:cubicBezTo>
                    <a:cubicBezTo>
                      <a:pt x="173" y="48"/>
                      <a:pt x="174" y="48"/>
                      <a:pt x="174" y="47"/>
                    </a:cubicBezTo>
                    <a:cubicBezTo>
                      <a:pt x="175" y="45"/>
                      <a:pt x="175" y="45"/>
                      <a:pt x="175" y="45"/>
                    </a:cubicBezTo>
                    <a:cubicBezTo>
                      <a:pt x="176" y="44"/>
                      <a:pt x="176" y="44"/>
                      <a:pt x="176" y="44"/>
                    </a:cubicBezTo>
                    <a:cubicBezTo>
                      <a:pt x="176" y="43"/>
                      <a:pt x="176" y="43"/>
                      <a:pt x="176" y="43"/>
                    </a:cubicBezTo>
                    <a:moveTo>
                      <a:pt x="8" y="0"/>
                    </a:moveTo>
                    <a:cubicBezTo>
                      <a:pt x="7" y="1"/>
                      <a:pt x="7" y="1"/>
                      <a:pt x="7" y="1"/>
                    </a:cubicBezTo>
                    <a:cubicBezTo>
                      <a:pt x="5" y="1"/>
                      <a:pt x="4" y="3"/>
                      <a:pt x="2" y="4"/>
                    </a:cubicBezTo>
                    <a:cubicBezTo>
                      <a:pt x="2" y="4"/>
                      <a:pt x="1" y="4"/>
                      <a:pt x="0" y="5"/>
                    </a:cubicBezTo>
                    <a:cubicBezTo>
                      <a:pt x="2" y="6"/>
                      <a:pt x="3" y="7"/>
                      <a:pt x="4" y="9"/>
                    </a:cubicBezTo>
                    <a:cubicBezTo>
                      <a:pt x="7" y="7"/>
                      <a:pt x="10" y="5"/>
                      <a:pt x="12" y="4"/>
                    </a:cubicBezTo>
                    <a:cubicBezTo>
                      <a:pt x="15" y="3"/>
                      <a:pt x="17" y="2"/>
                      <a:pt x="19" y="2"/>
                    </a:cubicBezTo>
                    <a:cubicBezTo>
                      <a:pt x="15" y="1"/>
                      <a:pt x="12" y="1"/>
                      <a:pt x="8" y="0"/>
                    </a:cubicBezTo>
                  </a:path>
                </a:pathLst>
              </a:custGeom>
              <a:solidFill>
                <a:srgbClr val="ED84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1" name="Freeform 937">
                <a:extLst>
                  <a:ext uri="{FF2B5EF4-FFF2-40B4-BE49-F238E27FC236}">
                    <a16:creationId xmlns:a16="http://schemas.microsoft.com/office/drawing/2014/main" id="{4A330E87-3FF4-415F-B31B-F0C2751C0AAF}"/>
                  </a:ext>
                </a:extLst>
              </p:cNvPr>
              <p:cNvSpPr>
                <a:spLocks noEditPoints="1"/>
              </p:cNvSpPr>
              <p:nvPr/>
            </p:nvSpPr>
            <p:spPr bwMode="auto">
              <a:xfrm>
                <a:off x="2514" y="1900"/>
                <a:ext cx="294" cy="140"/>
              </a:xfrm>
              <a:custGeom>
                <a:avLst/>
                <a:gdLst>
                  <a:gd name="T0" fmla="*/ 54 w 124"/>
                  <a:gd name="T1" fmla="*/ 9 h 59"/>
                  <a:gd name="T2" fmla="*/ 56 w 124"/>
                  <a:gd name="T3" fmla="*/ 13 h 59"/>
                  <a:gd name="T4" fmla="*/ 60 w 124"/>
                  <a:gd name="T5" fmla="*/ 16 h 59"/>
                  <a:gd name="T6" fmla="*/ 63 w 124"/>
                  <a:gd name="T7" fmla="*/ 19 h 59"/>
                  <a:gd name="T8" fmla="*/ 67 w 124"/>
                  <a:gd name="T9" fmla="*/ 22 h 59"/>
                  <a:gd name="T10" fmla="*/ 74 w 124"/>
                  <a:gd name="T11" fmla="*/ 29 h 59"/>
                  <a:gd name="T12" fmla="*/ 75 w 124"/>
                  <a:gd name="T13" fmla="*/ 30 h 59"/>
                  <a:gd name="T14" fmla="*/ 80 w 124"/>
                  <a:gd name="T15" fmla="*/ 37 h 59"/>
                  <a:gd name="T16" fmla="*/ 88 w 124"/>
                  <a:gd name="T17" fmla="*/ 43 h 59"/>
                  <a:gd name="T18" fmla="*/ 96 w 124"/>
                  <a:gd name="T19" fmla="*/ 49 h 59"/>
                  <a:gd name="T20" fmla="*/ 100 w 124"/>
                  <a:gd name="T21" fmla="*/ 52 h 59"/>
                  <a:gd name="T22" fmla="*/ 105 w 124"/>
                  <a:gd name="T23" fmla="*/ 54 h 59"/>
                  <a:gd name="T24" fmla="*/ 110 w 124"/>
                  <a:gd name="T25" fmla="*/ 55 h 59"/>
                  <a:gd name="T26" fmla="*/ 115 w 124"/>
                  <a:gd name="T27" fmla="*/ 56 h 59"/>
                  <a:gd name="T28" fmla="*/ 116 w 124"/>
                  <a:gd name="T29" fmla="*/ 56 h 59"/>
                  <a:gd name="T30" fmla="*/ 117 w 124"/>
                  <a:gd name="T31" fmla="*/ 56 h 59"/>
                  <a:gd name="T32" fmla="*/ 119 w 124"/>
                  <a:gd name="T33" fmla="*/ 58 h 59"/>
                  <a:gd name="T34" fmla="*/ 121 w 124"/>
                  <a:gd name="T35" fmla="*/ 59 h 59"/>
                  <a:gd name="T36" fmla="*/ 121 w 124"/>
                  <a:gd name="T37" fmla="*/ 59 h 59"/>
                  <a:gd name="T38" fmla="*/ 124 w 124"/>
                  <a:gd name="T39" fmla="*/ 59 h 59"/>
                  <a:gd name="T40" fmla="*/ 124 w 124"/>
                  <a:gd name="T41" fmla="*/ 59 h 59"/>
                  <a:gd name="T42" fmla="*/ 119 w 124"/>
                  <a:gd name="T43" fmla="*/ 55 h 59"/>
                  <a:gd name="T44" fmla="*/ 116 w 124"/>
                  <a:gd name="T45" fmla="*/ 55 h 59"/>
                  <a:gd name="T46" fmla="*/ 105 w 124"/>
                  <a:gd name="T47" fmla="*/ 52 h 59"/>
                  <a:gd name="T48" fmla="*/ 83 w 124"/>
                  <a:gd name="T49" fmla="*/ 37 h 59"/>
                  <a:gd name="T50" fmla="*/ 64 w 124"/>
                  <a:gd name="T51" fmla="*/ 17 h 59"/>
                  <a:gd name="T52" fmla="*/ 54 w 124"/>
                  <a:gd name="T53" fmla="*/ 9 h 59"/>
                  <a:gd name="T54" fmla="*/ 24 w 124"/>
                  <a:gd name="T55" fmla="*/ 0 h 59"/>
                  <a:gd name="T56" fmla="*/ 10 w 124"/>
                  <a:gd name="T57" fmla="*/ 1 h 59"/>
                  <a:gd name="T58" fmla="*/ 0 w 124"/>
                  <a:gd name="T59" fmla="*/ 4 h 59"/>
                  <a:gd name="T60" fmla="*/ 12 w 124"/>
                  <a:gd name="T61" fmla="*/ 3 h 59"/>
                  <a:gd name="T62" fmla="*/ 14 w 124"/>
                  <a:gd name="T63" fmla="*/ 3 h 59"/>
                  <a:gd name="T64" fmla="*/ 25 w 124"/>
                  <a:gd name="T65" fmla="*/ 2 h 59"/>
                  <a:gd name="T66" fmla="*/ 25 w 124"/>
                  <a:gd name="T67" fmla="*/ 2 h 59"/>
                  <a:gd name="T68" fmla="*/ 30 w 124"/>
                  <a:gd name="T69" fmla="*/ 3 h 59"/>
                  <a:gd name="T70" fmla="*/ 34 w 124"/>
                  <a:gd name="T71" fmla="*/ 3 h 59"/>
                  <a:gd name="T72" fmla="*/ 39 w 124"/>
                  <a:gd name="T73" fmla="*/ 4 h 59"/>
                  <a:gd name="T74" fmla="*/ 43 w 124"/>
                  <a:gd name="T75" fmla="*/ 6 h 59"/>
                  <a:gd name="T76" fmla="*/ 50 w 124"/>
                  <a:gd name="T77" fmla="*/ 9 h 59"/>
                  <a:gd name="T78" fmla="*/ 47 w 124"/>
                  <a:gd name="T79" fmla="*/ 5 h 59"/>
                  <a:gd name="T80" fmla="*/ 40 w 124"/>
                  <a:gd name="T81" fmla="*/ 3 h 59"/>
                  <a:gd name="T82" fmla="*/ 24 w 124"/>
                  <a:gd name="T8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4" h="59">
                    <a:moveTo>
                      <a:pt x="54" y="9"/>
                    </a:moveTo>
                    <a:cubicBezTo>
                      <a:pt x="55" y="10"/>
                      <a:pt x="56" y="12"/>
                      <a:pt x="56" y="13"/>
                    </a:cubicBezTo>
                    <a:cubicBezTo>
                      <a:pt x="57" y="14"/>
                      <a:pt x="59" y="15"/>
                      <a:pt x="60" y="16"/>
                    </a:cubicBezTo>
                    <a:cubicBezTo>
                      <a:pt x="61" y="17"/>
                      <a:pt x="62" y="18"/>
                      <a:pt x="63" y="19"/>
                    </a:cubicBezTo>
                    <a:cubicBezTo>
                      <a:pt x="67" y="22"/>
                      <a:pt x="67" y="22"/>
                      <a:pt x="67" y="22"/>
                    </a:cubicBezTo>
                    <a:cubicBezTo>
                      <a:pt x="74" y="29"/>
                      <a:pt x="74" y="29"/>
                      <a:pt x="74" y="29"/>
                    </a:cubicBezTo>
                    <a:cubicBezTo>
                      <a:pt x="74" y="30"/>
                      <a:pt x="74" y="30"/>
                      <a:pt x="75" y="30"/>
                    </a:cubicBezTo>
                    <a:cubicBezTo>
                      <a:pt x="77" y="32"/>
                      <a:pt x="79" y="34"/>
                      <a:pt x="80" y="37"/>
                    </a:cubicBezTo>
                    <a:cubicBezTo>
                      <a:pt x="83" y="39"/>
                      <a:pt x="85" y="41"/>
                      <a:pt x="88" y="43"/>
                    </a:cubicBezTo>
                    <a:cubicBezTo>
                      <a:pt x="90" y="45"/>
                      <a:pt x="93" y="48"/>
                      <a:pt x="96" y="49"/>
                    </a:cubicBezTo>
                    <a:cubicBezTo>
                      <a:pt x="97" y="50"/>
                      <a:pt x="99" y="51"/>
                      <a:pt x="100" y="52"/>
                    </a:cubicBezTo>
                    <a:cubicBezTo>
                      <a:pt x="102" y="52"/>
                      <a:pt x="103" y="53"/>
                      <a:pt x="105" y="54"/>
                    </a:cubicBezTo>
                    <a:cubicBezTo>
                      <a:pt x="110" y="55"/>
                      <a:pt x="110" y="55"/>
                      <a:pt x="110" y="55"/>
                    </a:cubicBezTo>
                    <a:cubicBezTo>
                      <a:pt x="112" y="56"/>
                      <a:pt x="113" y="56"/>
                      <a:pt x="115" y="56"/>
                    </a:cubicBezTo>
                    <a:cubicBezTo>
                      <a:pt x="116" y="56"/>
                      <a:pt x="116" y="56"/>
                      <a:pt x="116" y="56"/>
                    </a:cubicBezTo>
                    <a:cubicBezTo>
                      <a:pt x="117" y="56"/>
                      <a:pt x="117" y="56"/>
                      <a:pt x="117" y="56"/>
                    </a:cubicBezTo>
                    <a:cubicBezTo>
                      <a:pt x="119" y="58"/>
                      <a:pt x="119" y="58"/>
                      <a:pt x="119" y="58"/>
                    </a:cubicBezTo>
                    <a:cubicBezTo>
                      <a:pt x="120" y="58"/>
                      <a:pt x="120" y="59"/>
                      <a:pt x="121" y="59"/>
                    </a:cubicBezTo>
                    <a:cubicBezTo>
                      <a:pt x="121" y="59"/>
                      <a:pt x="121" y="59"/>
                      <a:pt x="121" y="59"/>
                    </a:cubicBezTo>
                    <a:cubicBezTo>
                      <a:pt x="124" y="59"/>
                      <a:pt x="124" y="59"/>
                      <a:pt x="124" y="59"/>
                    </a:cubicBezTo>
                    <a:cubicBezTo>
                      <a:pt x="124" y="59"/>
                      <a:pt x="124" y="59"/>
                      <a:pt x="124" y="59"/>
                    </a:cubicBezTo>
                    <a:cubicBezTo>
                      <a:pt x="123" y="58"/>
                      <a:pt x="121" y="56"/>
                      <a:pt x="119" y="55"/>
                    </a:cubicBezTo>
                    <a:cubicBezTo>
                      <a:pt x="118" y="55"/>
                      <a:pt x="117" y="55"/>
                      <a:pt x="116" y="55"/>
                    </a:cubicBezTo>
                    <a:cubicBezTo>
                      <a:pt x="113" y="55"/>
                      <a:pt x="109" y="54"/>
                      <a:pt x="105" y="52"/>
                    </a:cubicBezTo>
                    <a:cubicBezTo>
                      <a:pt x="97" y="49"/>
                      <a:pt x="90" y="44"/>
                      <a:pt x="83" y="37"/>
                    </a:cubicBezTo>
                    <a:cubicBezTo>
                      <a:pt x="77" y="31"/>
                      <a:pt x="71" y="24"/>
                      <a:pt x="64" y="17"/>
                    </a:cubicBezTo>
                    <a:cubicBezTo>
                      <a:pt x="61" y="14"/>
                      <a:pt x="58" y="12"/>
                      <a:pt x="54" y="9"/>
                    </a:cubicBezTo>
                    <a:moveTo>
                      <a:pt x="24" y="0"/>
                    </a:moveTo>
                    <a:cubicBezTo>
                      <a:pt x="19" y="0"/>
                      <a:pt x="15" y="1"/>
                      <a:pt x="10" y="1"/>
                    </a:cubicBezTo>
                    <a:cubicBezTo>
                      <a:pt x="7" y="2"/>
                      <a:pt x="4" y="3"/>
                      <a:pt x="0" y="4"/>
                    </a:cubicBezTo>
                    <a:cubicBezTo>
                      <a:pt x="4" y="3"/>
                      <a:pt x="8" y="3"/>
                      <a:pt x="12" y="3"/>
                    </a:cubicBezTo>
                    <a:cubicBezTo>
                      <a:pt x="13" y="3"/>
                      <a:pt x="13" y="3"/>
                      <a:pt x="14" y="3"/>
                    </a:cubicBezTo>
                    <a:cubicBezTo>
                      <a:pt x="18" y="3"/>
                      <a:pt x="21" y="2"/>
                      <a:pt x="25" y="2"/>
                    </a:cubicBezTo>
                    <a:cubicBezTo>
                      <a:pt x="25" y="2"/>
                      <a:pt x="25" y="2"/>
                      <a:pt x="25" y="2"/>
                    </a:cubicBezTo>
                    <a:cubicBezTo>
                      <a:pt x="27" y="2"/>
                      <a:pt x="28" y="2"/>
                      <a:pt x="30" y="3"/>
                    </a:cubicBezTo>
                    <a:cubicBezTo>
                      <a:pt x="31" y="3"/>
                      <a:pt x="33" y="3"/>
                      <a:pt x="34" y="3"/>
                    </a:cubicBezTo>
                    <a:cubicBezTo>
                      <a:pt x="39" y="4"/>
                      <a:pt x="39" y="4"/>
                      <a:pt x="39" y="4"/>
                    </a:cubicBezTo>
                    <a:cubicBezTo>
                      <a:pt x="40" y="5"/>
                      <a:pt x="42" y="5"/>
                      <a:pt x="43" y="6"/>
                    </a:cubicBezTo>
                    <a:cubicBezTo>
                      <a:pt x="46" y="7"/>
                      <a:pt x="48" y="8"/>
                      <a:pt x="50" y="9"/>
                    </a:cubicBezTo>
                    <a:cubicBezTo>
                      <a:pt x="49" y="8"/>
                      <a:pt x="48" y="6"/>
                      <a:pt x="47" y="5"/>
                    </a:cubicBezTo>
                    <a:cubicBezTo>
                      <a:pt x="45" y="4"/>
                      <a:pt x="43" y="3"/>
                      <a:pt x="40" y="3"/>
                    </a:cubicBezTo>
                    <a:cubicBezTo>
                      <a:pt x="35" y="1"/>
                      <a:pt x="29" y="0"/>
                      <a:pt x="24" y="0"/>
                    </a:cubicBezTo>
                  </a:path>
                </a:pathLst>
              </a:custGeom>
              <a:solidFill>
                <a:srgbClr val="ED84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2" name="Freeform 938">
                <a:extLst>
                  <a:ext uri="{FF2B5EF4-FFF2-40B4-BE49-F238E27FC236}">
                    <a16:creationId xmlns:a16="http://schemas.microsoft.com/office/drawing/2014/main" id="{F617AE79-DC2D-4A78-A491-9C596A969C7C}"/>
                  </a:ext>
                </a:extLst>
              </p:cNvPr>
              <p:cNvSpPr>
                <a:spLocks/>
              </p:cNvSpPr>
              <p:nvPr/>
            </p:nvSpPr>
            <p:spPr bwMode="auto">
              <a:xfrm>
                <a:off x="2625" y="1912"/>
                <a:ext cx="22" cy="19"/>
              </a:xfrm>
              <a:custGeom>
                <a:avLst/>
                <a:gdLst>
                  <a:gd name="T0" fmla="*/ 0 w 9"/>
                  <a:gd name="T1" fmla="*/ 0 h 8"/>
                  <a:gd name="T2" fmla="*/ 3 w 9"/>
                  <a:gd name="T3" fmla="*/ 4 h 8"/>
                  <a:gd name="T4" fmla="*/ 9 w 9"/>
                  <a:gd name="T5" fmla="*/ 8 h 8"/>
                  <a:gd name="T6" fmla="*/ 7 w 9"/>
                  <a:gd name="T7" fmla="*/ 4 h 8"/>
                  <a:gd name="T8" fmla="*/ 0 w 9"/>
                  <a:gd name="T9" fmla="*/ 0 h 8"/>
                </a:gdLst>
                <a:ahLst/>
                <a:cxnLst>
                  <a:cxn ang="0">
                    <a:pos x="T0" y="T1"/>
                  </a:cxn>
                  <a:cxn ang="0">
                    <a:pos x="T2" y="T3"/>
                  </a:cxn>
                  <a:cxn ang="0">
                    <a:pos x="T4" y="T5"/>
                  </a:cxn>
                  <a:cxn ang="0">
                    <a:pos x="T6" y="T7"/>
                  </a:cxn>
                  <a:cxn ang="0">
                    <a:pos x="T8" y="T9"/>
                  </a:cxn>
                </a:cxnLst>
                <a:rect l="0" t="0" r="r" b="b"/>
                <a:pathLst>
                  <a:path w="9" h="8">
                    <a:moveTo>
                      <a:pt x="0" y="0"/>
                    </a:moveTo>
                    <a:cubicBezTo>
                      <a:pt x="1" y="1"/>
                      <a:pt x="2" y="3"/>
                      <a:pt x="3" y="4"/>
                    </a:cubicBezTo>
                    <a:cubicBezTo>
                      <a:pt x="5" y="5"/>
                      <a:pt x="7" y="7"/>
                      <a:pt x="9" y="8"/>
                    </a:cubicBezTo>
                    <a:cubicBezTo>
                      <a:pt x="9" y="7"/>
                      <a:pt x="8" y="5"/>
                      <a:pt x="7" y="4"/>
                    </a:cubicBezTo>
                    <a:cubicBezTo>
                      <a:pt x="5" y="3"/>
                      <a:pt x="2" y="1"/>
                      <a:pt x="0" y="0"/>
                    </a:cubicBezTo>
                  </a:path>
                </a:pathLst>
              </a:custGeom>
              <a:solidFill>
                <a:srgbClr val="D769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3" name="Freeform 939">
                <a:extLst>
                  <a:ext uri="{FF2B5EF4-FFF2-40B4-BE49-F238E27FC236}">
                    <a16:creationId xmlns:a16="http://schemas.microsoft.com/office/drawing/2014/main" id="{8C000422-A0D5-4B99-ACBC-D3980F3A96BF}"/>
                  </a:ext>
                </a:extLst>
              </p:cNvPr>
              <p:cNvSpPr>
                <a:spLocks/>
              </p:cNvSpPr>
              <p:nvPr/>
            </p:nvSpPr>
            <p:spPr bwMode="auto">
              <a:xfrm>
                <a:off x="2811" y="2024"/>
                <a:ext cx="43" cy="19"/>
              </a:xfrm>
              <a:custGeom>
                <a:avLst/>
                <a:gdLst>
                  <a:gd name="T0" fmla="*/ 17 w 18"/>
                  <a:gd name="T1" fmla="*/ 0 h 8"/>
                  <a:gd name="T2" fmla="*/ 17 w 18"/>
                  <a:gd name="T3" fmla="*/ 0 h 8"/>
                  <a:gd name="T4" fmla="*/ 12 w 18"/>
                  <a:gd name="T5" fmla="*/ 2 h 8"/>
                  <a:gd name="T6" fmla="*/ 8 w 18"/>
                  <a:gd name="T7" fmla="*/ 3 h 8"/>
                  <a:gd name="T8" fmla="*/ 5 w 18"/>
                  <a:gd name="T9" fmla="*/ 3 h 8"/>
                  <a:gd name="T10" fmla="*/ 3 w 18"/>
                  <a:gd name="T11" fmla="*/ 3 h 8"/>
                  <a:gd name="T12" fmla="*/ 0 w 18"/>
                  <a:gd name="T13" fmla="*/ 4 h 8"/>
                  <a:gd name="T14" fmla="*/ 3 w 18"/>
                  <a:gd name="T15" fmla="*/ 6 h 8"/>
                  <a:gd name="T16" fmla="*/ 4 w 18"/>
                  <a:gd name="T17" fmla="*/ 6 h 8"/>
                  <a:gd name="T18" fmla="*/ 5 w 18"/>
                  <a:gd name="T19" fmla="*/ 6 h 8"/>
                  <a:gd name="T20" fmla="*/ 6 w 18"/>
                  <a:gd name="T21" fmla="*/ 7 h 8"/>
                  <a:gd name="T22" fmla="*/ 7 w 18"/>
                  <a:gd name="T23" fmla="*/ 8 h 8"/>
                  <a:gd name="T24" fmla="*/ 9 w 18"/>
                  <a:gd name="T25" fmla="*/ 8 h 8"/>
                  <a:gd name="T26" fmla="*/ 8 w 18"/>
                  <a:gd name="T27" fmla="*/ 7 h 8"/>
                  <a:gd name="T28" fmla="*/ 5 w 18"/>
                  <a:gd name="T29" fmla="*/ 5 h 8"/>
                  <a:gd name="T30" fmla="*/ 4 w 18"/>
                  <a:gd name="T31" fmla="*/ 4 h 8"/>
                  <a:gd name="T32" fmla="*/ 4 w 18"/>
                  <a:gd name="T33" fmla="*/ 4 h 8"/>
                  <a:gd name="T34" fmla="*/ 5 w 18"/>
                  <a:gd name="T35" fmla="*/ 4 h 8"/>
                  <a:gd name="T36" fmla="*/ 5 w 18"/>
                  <a:gd name="T37" fmla="*/ 4 h 8"/>
                  <a:gd name="T38" fmla="*/ 6 w 18"/>
                  <a:gd name="T39" fmla="*/ 4 h 8"/>
                  <a:gd name="T40" fmla="*/ 6 w 18"/>
                  <a:gd name="T41" fmla="*/ 4 h 8"/>
                  <a:gd name="T42" fmla="*/ 7 w 18"/>
                  <a:gd name="T43" fmla="*/ 4 h 8"/>
                  <a:gd name="T44" fmla="*/ 8 w 18"/>
                  <a:gd name="T45" fmla="*/ 4 h 8"/>
                  <a:gd name="T46" fmla="*/ 10 w 18"/>
                  <a:gd name="T47" fmla="*/ 3 h 8"/>
                  <a:gd name="T48" fmla="*/ 13 w 18"/>
                  <a:gd name="T49" fmla="*/ 3 h 8"/>
                  <a:gd name="T50" fmla="*/ 13 w 18"/>
                  <a:gd name="T51" fmla="*/ 3 h 8"/>
                  <a:gd name="T52" fmla="*/ 13 w 18"/>
                  <a:gd name="T53" fmla="*/ 2 h 8"/>
                  <a:gd name="T54" fmla="*/ 16 w 18"/>
                  <a:gd name="T55" fmla="*/ 1 h 8"/>
                  <a:gd name="T56" fmla="*/ 18 w 18"/>
                  <a:gd name="T57" fmla="*/ 0 h 8"/>
                  <a:gd name="T58" fmla="*/ 18 w 18"/>
                  <a:gd name="T59" fmla="*/ 0 h 8"/>
                  <a:gd name="T60" fmla="*/ 17 w 18"/>
                  <a:gd name="T6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 h="8">
                    <a:moveTo>
                      <a:pt x="17" y="0"/>
                    </a:moveTo>
                    <a:cubicBezTo>
                      <a:pt x="17" y="0"/>
                      <a:pt x="17" y="0"/>
                      <a:pt x="17" y="0"/>
                    </a:cubicBezTo>
                    <a:cubicBezTo>
                      <a:pt x="15" y="0"/>
                      <a:pt x="14" y="1"/>
                      <a:pt x="12" y="2"/>
                    </a:cubicBezTo>
                    <a:cubicBezTo>
                      <a:pt x="11" y="2"/>
                      <a:pt x="9" y="2"/>
                      <a:pt x="8" y="3"/>
                    </a:cubicBezTo>
                    <a:cubicBezTo>
                      <a:pt x="7" y="3"/>
                      <a:pt x="6" y="3"/>
                      <a:pt x="5" y="3"/>
                    </a:cubicBezTo>
                    <a:cubicBezTo>
                      <a:pt x="4" y="3"/>
                      <a:pt x="3" y="3"/>
                      <a:pt x="3" y="3"/>
                    </a:cubicBezTo>
                    <a:cubicBezTo>
                      <a:pt x="2" y="3"/>
                      <a:pt x="1" y="3"/>
                      <a:pt x="0" y="4"/>
                    </a:cubicBezTo>
                    <a:cubicBezTo>
                      <a:pt x="1" y="4"/>
                      <a:pt x="2" y="5"/>
                      <a:pt x="3" y="6"/>
                    </a:cubicBezTo>
                    <a:cubicBezTo>
                      <a:pt x="4" y="6"/>
                      <a:pt x="4" y="6"/>
                      <a:pt x="4" y="6"/>
                    </a:cubicBezTo>
                    <a:cubicBezTo>
                      <a:pt x="5" y="6"/>
                      <a:pt x="5" y="6"/>
                      <a:pt x="5" y="6"/>
                    </a:cubicBezTo>
                    <a:cubicBezTo>
                      <a:pt x="6" y="7"/>
                      <a:pt x="6" y="7"/>
                      <a:pt x="6" y="7"/>
                    </a:cubicBezTo>
                    <a:cubicBezTo>
                      <a:pt x="6" y="7"/>
                      <a:pt x="7" y="8"/>
                      <a:pt x="7" y="8"/>
                    </a:cubicBezTo>
                    <a:cubicBezTo>
                      <a:pt x="8" y="8"/>
                      <a:pt x="8" y="8"/>
                      <a:pt x="9" y="8"/>
                    </a:cubicBezTo>
                    <a:cubicBezTo>
                      <a:pt x="8" y="7"/>
                      <a:pt x="8" y="7"/>
                      <a:pt x="8" y="7"/>
                    </a:cubicBezTo>
                    <a:cubicBezTo>
                      <a:pt x="7" y="6"/>
                      <a:pt x="6" y="6"/>
                      <a:pt x="5" y="5"/>
                    </a:cubicBezTo>
                    <a:cubicBezTo>
                      <a:pt x="4" y="4"/>
                      <a:pt x="4" y="4"/>
                      <a:pt x="4" y="4"/>
                    </a:cubicBezTo>
                    <a:cubicBezTo>
                      <a:pt x="4" y="4"/>
                      <a:pt x="4" y="4"/>
                      <a:pt x="4" y="4"/>
                    </a:cubicBezTo>
                    <a:cubicBezTo>
                      <a:pt x="5" y="4"/>
                      <a:pt x="5" y="4"/>
                      <a:pt x="5" y="4"/>
                    </a:cubicBezTo>
                    <a:cubicBezTo>
                      <a:pt x="5" y="4"/>
                      <a:pt x="5" y="4"/>
                      <a:pt x="5" y="4"/>
                    </a:cubicBezTo>
                    <a:cubicBezTo>
                      <a:pt x="6" y="4"/>
                      <a:pt x="6" y="4"/>
                      <a:pt x="6" y="4"/>
                    </a:cubicBezTo>
                    <a:cubicBezTo>
                      <a:pt x="6" y="4"/>
                      <a:pt x="6" y="4"/>
                      <a:pt x="6" y="4"/>
                    </a:cubicBezTo>
                    <a:cubicBezTo>
                      <a:pt x="7" y="4"/>
                      <a:pt x="7" y="4"/>
                      <a:pt x="7" y="4"/>
                    </a:cubicBezTo>
                    <a:cubicBezTo>
                      <a:pt x="8" y="4"/>
                      <a:pt x="8" y="4"/>
                      <a:pt x="8" y="4"/>
                    </a:cubicBezTo>
                    <a:cubicBezTo>
                      <a:pt x="10" y="3"/>
                      <a:pt x="10" y="3"/>
                      <a:pt x="10" y="3"/>
                    </a:cubicBezTo>
                    <a:cubicBezTo>
                      <a:pt x="13" y="3"/>
                      <a:pt x="13" y="3"/>
                      <a:pt x="13" y="3"/>
                    </a:cubicBezTo>
                    <a:cubicBezTo>
                      <a:pt x="13" y="3"/>
                      <a:pt x="13" y="3"/>
                      <a:pt x="13" y="3"/>
                    </a:cubicBezTo>
                    <a:cubicBezTo>
                      <a:pt x="13" y="2"/>
                      <a:pt x="13" y="2"/>
                      <a:pt x="13" y="2"/>
                    </a:cubicBezTo>
                    <a:cubicBezTo>
                      <a:pt x="16" y="1"/>
                      <a:pt x="16" y="1"/>
                      <a:pt x="16" y="1"/>
                    </a:cubicBezTo>
                    <a:cubicBezTo>
                      <a:pt x="16" y="1"/>
                      <a:pt x="17" y="1"/>
                      <a:pt x="18" y="0"/>
                    </a:cubicBezTo>
                    <a:cubicBezTo>
                      <a:pt x="18" y="0"/>
                      <a:pt x="18" y="0"/>
                      <a:pt x="18" y="0"/>
                    </a:cubicBezTo>
                    <a:cubicBezTo>
                      <a:pt x="17" y="0"/>
                      <a:pt x="17" y="0"/>
                      <a:pt x="17" y="0"/>
                    </a:cubicBezTo>
                  </a:path>
                </a:pathLst>
              </a:custGeom>
              <a:solidFill>
                <a:srgbClr val="ED84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4" name="Freeform 940">
                <a:extLst>
                  <a:ext uri="{FF2B5EF4-FFF2-40B4-BE49-F238E27FC236}">
                    <a16:creationId xmlns:a16="http://schemas.microsoft.com/office/drawing/2014/main" id="{67891BAD-364C-4A48-A1DA-A681C153F2D4}"/>
                  </a:ext>
                </a:extLst>
              </p:cNvPr>
              <p:cNvSpPr>
                <a:spLocks/>
              </p:cNvSpPr>
              <p:nvPr/>
            </p:nvSpPr>
            <p:spPr bwMode="auto">
              <a:xfrm>
                <a:off x="2492" y="2078"/>
                <a:ext cx="24" cy="36"/>
              </a:xfrm>
              <a:custGeom>
                <a:avLst/>
                <a:gdLst>
                  <a:gd name="T0" fmla="*/ 0 w 10"/>
                  <a:gd name="T1" fmla="*/ 0 h 15"/>
                  <a:gd name="T2" fmla="*/ 0 w 10"/>
                  <a:gd name="T3" fmla="*/ 0 h 15"/>
                  <a:gd name="T4" fmla="*/ 0 w 10"/>
                  <a:gd name="T5" fmla="*/ 5 h 15"/>
                  <a:gd name="T6" fmla="*/ 0 w 10"/>
                  <a:gd name="T7" fmla="*/ 5 h 15"/>
                  <a:gd name="T8" fmla="*/ 3 w 10"/>
                  <a:gd name="T9" fmla="*/ 9 h 15"/>
                  <a:gd name="T10" fmla="*/ 7 w 10"/>
                  <a:gd name="T11" fmla="*/ 15 h 15"/>
                  <a:gd name="T12" fmla="*/ 10 w 10"/>
                  <a:gd name="T13" fmla="*/ 14 h 15"/>
                  <a:gd name="T14" fmla="*/ 10 w 10"/>
                  <a:gd name="T15" fmla="*/ 14 h 15"/>
                  <a:gd name="T16" fmla="*/ 4 w 10"/>
                  <a:gd name="T17" fmla="*/ 6 h 15"/>
                  <a:gd name="T18" fmla="*/ 1 w 10"/>
                  <a:gd name="T19" fmla="*/ 2 h 15"/>
                  <a:gd name="T20" fmla="*/ 0 w 1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5">
                    <a:moveTo>
                      <a:pt x="0" y="0"/>
                    </a:moveTo>
                    <a:cubicBezTo>
                      <a:pt x="0" y="0"/>
                      <a:pt x="0" y="0"/>
                      <a:pt x="0" y="0"/>
                    </a:cubicBezTo>
                    <a:cubicBezTo>
                      <a:pt x="0" y="1"/>
                      <a:pt x="0" y="3"/>
                      <a:pt x="0" y="5"/>
                    </a:cubicBezTo>
                    <a:cubicBezTo>
                      <a:pt x="0" y="5"/>
                      <a:pt x="0" y="5"/>
                      <a:pt x="0" y="5"/>
                    </a:cubicBezTo>
                    <a:cubicBezTo>
                      <a:pt x="3" y="9"/>
                      <a:pt x="3" y="9"/>
                      <a:pt x="3" y="9"/>
                    </a:cubicBezTo>
                    <a:cubicBezTo>
                      <a:pt x="4" y="11"/>
                      <a:pt x="6" y="13"/>
                      <a:pt x="7" y="15"/>
                    </a:cubicBezTo>
                    <a:cubicBezTo>
                      <a:pt x="8" y="15"/>
                      <a:pt x="9" y="14"/>
                      <a:pt x="10" y="14"/>
                    </a:cubicBezTo>
                    <a:cubicBezTo>
                      <a:pt x="10" y="14"/>
                      <a:pt x="10" y="14"/>
                      <a:pt x="10" y="14"/>
                    </a:cubicBezTo>
                    <a:cubicBezTo>
                      <a:pt x="8" y="11"/>
                      <a:pt x="6" y="8"/>
                      <a:pt x="4" y="6"/>
                    </a:cubicBezTo>
                    <a:cubicBezTo>
                      <a:pt x="1" y="2"/>
                      <a:pt x="1" y="2"/>
                      <a:pt x="1" y="2"/>
                    </a:cubicBezTo>
                    <a:cubicBezTo>
                      <a:pt x="1" y="1"/>
                      <a:pt x="0" y="0"/>
                      <a:pt x="0" y="0"/>
                    </a:cubicBezTo>
                  </a:path>
                </a:pathLst>
              </a:custGeom>
              <a:solidFill>
                <a:srgbClr val="ED84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5" name="Freeform 941">
                <a:extLst>
                  <a:ext uri="{FF2B5EF4-FFF2-40B4-BE49-F238E27FC236}">
                    <a16:creationId xmlns:a16="http://schemas.microsoft.com/office/drawing/2014/main" id="{180B14E7-A644-456B-A89B-48220FEAC114}"/>
                  </a:ext>
                </a:extLst>
              </p:cNvPr>
              <p:cNvSpPr>
                <a:spLocks/>
              </p:cNvSpPr>
              <p:nvPr/>
            </p:nvSpPr>
            <p:spPr bwMode="auto">
              <a:xfrm>
                <a:off x="2509" y="2111"/>
                <a:ext cx="9" cy="5"/>
              </a:xfrm>
              <a:custGeom>
                <a:avLst/>
                <a:gdLst>
                  <a:gd name="T0" fmla="*/ 3 w 4"/>
                  <a:gd name="T1" fmla="*/ 0 h 2"/>
                  <a:gd name="T2" fmla="*/ 0 w 4"/>
                  <a:gd name="T3" fmla="*/ 1 h 2"/>
                  <a:gd name="T4" fmla="*/ 1 w 4"/>
                  <a:gd name="T5" fmla="*/ 2 h 2"/>
                  <a:gd name="T6" fmla="*/ 4 w 4"/>
                  <a:gd name="T7" fmla="*/ 1 h 2"/>
                  <a:gd name="T8" fmla="*/ 3 w 4"/>
                  <a:gd name="T9" fmla="*/ 0 h 2"/>
                </a:gdLst>
                <a:ahLst/>
                <a:cxnLst>
                  <a:cxn ang="0">
                    <a:pos x="T0" y="T1"/>
                  </a:cxn>
                  <a:cxn ang="0">
                    <a:pos x="T2" y="T3"/>
                  </a:cxn>
                  <a:cxn ang="0">
                    <a:pos x="T4" y="T5"/>
                  </a:cxn>
                  <a:cxn ang="0">
                    <a:pos x="T6" y="T7"/>
                  </a:cxn>
                  <a:cxn ang="0">
                    <a:pos x="T8" y="T9"/>
                  </a:cxn>
                </a:cxnLst>
                <a:rect l="0" t="0" r="r" b="b"/>
                <a:pathLst>
                  <a:path w="4" h="2">
                    <a:moveTo>
                      <a:pt x="3" y="0"/>
                    </a:moveTo>
                    <a:cubicBezTo>
                      <a:pt x="2" y="0"/>
                      <a:pt x="1" y="1"/>
                      <a:pt x="0" y="1"/>
                    </a:cubicBezTo>
                    <a:cubicBezTo>
                      <a:pt x="0" y="1"/>
                      <a:pt x="1" y="2"/>
                      <a:pt x="1" y="2"/>
                    </a:cubicBezTo>
                    <a:cubicBezTo>
                      <a:pt x="2" y="2"/>
                      <a:pt x="3" y="2"/>
                      <a:pt x="4" y="1"/>
                    </a:cubicBezTo>
                    <a:cubicBezTo>
                      <a:pt x="4" y="1"/>
                      <a:pt x="3" y="0"/>
                      <a:pt x="3" y="0"/>
                    </a:cubicBezTo>
                  </a:path>
                </a:pathLst>
              </a:custGeom>
              <a:solidFill>
                <a:srgbClr val="D769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6" name="Freeform 942">
                <a:extLst>
                  <a:ext uri="{FF2B5EF4-FFF2-40B4-BE49-F238E27FC236}">
                    <a16:creationId xmlns:a16="http://schemas.microsoft.com/office/drawing/2014/main" id="{C55FB0EE-D44C-44C7-B7E1-4265EF62BA9C}"/>
                  </a:ext>
                </a:extLst>
              </p:cNvPr>
              <p:cNvSpPr>
                <a:spLocks noEditPoints="1"/>
              </p:cNvSpPr>
              <p:nvPr/>
            </p:nvSpPr>
            <p:spPr bwMode="auto">
              <a:xfrm>
                <a:off x="2430" y="1888"/>
                <a:ext cx="440" cy="986"/>
              </a:xfrm>
              <a:custGeom>
                <a:avLst/>
                <a:gdLst>
                  <a:gd name="T0" fmla="*/ 112 w 185"/>
                  <a:gd name="T1" fmla="*/ 415 h 415"/>
                  <a:gd name="T2" fmla="*/ 115 w 185"/>
                  <a:gd name="T3" fmla="*/ 415 h 415"/>
                  <a:gd name="T4" fmla="*/ 119 w 185"/>
                  <a:gd name="T5" fmla="*/ 414 h 415"/>
                  <a:gd name="T6" fmla="*/ 107 w 185"/>
                  <a:gd name="T7" fmla="*/ 410 h 415"/>
                  <a:gd name="T8" fmla="*/ 105 w 185"/>
                  <a:gd name="T9" fmla="*/ 410 h 415"/>
                  <a:gd name="T10" fmla="*/ 25 w 185"/>
                  <a:gd name="T11" fmla="*/ 93 h 415"/>
                  <a:gd name="T12" fmla="*/ 24 w 185"/>
                  <a:gd name="T13" fmla="*/ 101 h 415"/>
                  <a:gd name="T14" fmla="*/ 35 w 185"/>
                  <a:gd name="T15" fmla="*/ 117 h 415"/>
                  <a:gd name="T16" fmla="*/ 31 w 185"/>
                  <a:gd name="T17" fmla="*/ 102 h 415"/>
                  <a:gd name="T18" fmla="*/ 38 w 185"/>
                  <a:gd name="T19" fmla="*/ 118 h 415"/>
                  <a:gd name="T20" fmla="*/ 40 w 185"/>
                  <a:gd name="T21" fmla="*/ 121 h 415"/>
                  <a:gd name="T22" fmla="*/ 59 w 185"/>
                  <a:gd name="T23" fmla="*/ 185 h 415"/>
                  <a:gd name="T24" fmla="*/ 44 w 185"/>
                  <a:gd name="T25" fmla="*/ 260 h 415"/>
                  <a:gd name="T26" fmla="*/ 43 w 185"/>
                  <a:gd name="T27" fmla="*/ 344 h 415"/>
                  <a:gd name="T28" fmla="*/ 44 w 185"/>
                  <a:gd name="T29" fmla="*/ 346 h 415"/>
                  <a:gd name="T30" fmla="*/ 91 w 185"/>
                  <a:gd name="T31" fmla="*/ 402 h 415"/>
                  <a:gd name="T32" fmla="*/ 98 w 185"/>
                  <a:gd name="T33" fmla="*/ 396 h 415"/>
                  <a:gd name="T34" fmla="*/ 96 w 185"/>
                  <a:gd name="T35" fmla="*/ 396 h 415"/>
                  <a:gd name="T36" fmla="*/ 83 w 185"/>
                  <a:gd name="T37" fmla="*/ 393 h 415"/>
                  <a:gd name="T38" fmla="*/ 80 w 185"/>
                  <a:gd name="T39" fmla="*/ 392 h 415"/>
                  <a:gd name="T40" fmla="*/ 73 w 185"/>
                  <a:gd name="T41" fmla="*/ 386 h 415"/>
                  <a:gd name="T42" fmla="*/ 72 w 185"/>
                  <a:gd name="T43" fmla="*/ 384 h 415"/>
                  <a:gd name="T44" fmla="*/ 65 w 185"/>
                  <a:gd name="T45" fmla="*/ 373 h 415"/>
                  <a:gd name="T46" fmla="*/ 57 w 185"/>
                  <a:gd name="T47" fmla="*/ 353 h 415"/>
                  <a:gd name="T48" fmla="*/ 54 w 185"/>
                  <a:gd name="T49" fmla="*/ 342 h 415"/>
                  <a:gd name="T50" fmla="*/ 55 w 185"/>
                  <a:gd name="T51" fmla="*/ 263 h 415"/>
                  <a:gd name="T52" fmla="*/ 71 w 185"/>
                  <a:gd name="T53" fmla="*/ 190 h 415"/>
                  <a:gd name="T54" fmla="*/ 67 w 185"/>
                  <a:gd name="T55" fmla="*/ 145 h 415"/>
                  <a:gd name="T56" fmla="*/ 35 w 185"/>
                  <a:gd name="T57" fmla="*/ 97 h 415"/>
                  <a:gd name="T58" fmla="*/ 33 w 185"/>
                  <a:gd name="T59" fmla="*/ 95 h 415"/>
                  <a:gd name="T60" fmla="*/ 8 w 185"/>
                  <a:gd name="T61" fmla="*/ 17 h 415"/>
                  <a:gd name="T62" fmla="*/ 7 w 185"/>
                  <a:gd name="T63" fmla="*/ 46 h 415"/>
                  <a:gd name="T64" fmla="*/ 11 w 185"/>
                  <a:gd name="T65" fmla="*/ 50 h 415"/>
                  <a:gd name="T66" fmla="*/ 26 w 185"/>
                  <a:gd name="T67" fmla="*/ 2 h 415"/>
                  <a:gd name="T68" fmla="*/ 17 w 185"/>
                  <a:gd name="T69" fmla="*/ 9 h 415"/>
                  <a:gd name="T70" fmla="*/ 21 w 185"/>
                  <a:gd name="T71" fmla="*/ 10 h 415"/>
                  <a:gd name="T72" fmla="*/ 26 w 185"/>
                  <a:gd name="T73" fmla="*/ 11 h 415"/>
                  <a:gd name="T74" fmla="*/ 30 w 185"/>
                  <a:gd name="T75" fmla="*/ 11 h 415"/>
                  <a:gd name="T76" fmla="*/ 75 w 185"/>
                  <a:gd name="T77" fmla="*/ 8 h 415"/>
                  <a:gd name="T78" fmla="*/ 118 w 185"/>
                  <a:gd name="T79" fmla="*/ 42 h 415"/>
                  <a:gd name="T80" fmla="*/ 153 w 185"/>
                  <a:gd name="T81" fmla="*/ 60 h 415"/>
                  <a:gd name="T82" fmla="*/ 154 w 185"/>
                  <a:gd name="T83" fmla="*/ 58 h 415"/>
                  <a:gd name="T84" fmla="*/ 168 w 185"/>
                  <a:gd name="T85" fmla="*/ 60 h 415"/>
                  <a:gd name="T86" fmla="*/ 177 w 185"/>
                  <a:gd name="T87" fmla="*/ 57 h 415"/>
                  <a:gd name="T88" fmla="*/ 180 w 185"/>
                  <a:gd name="T89" fmla="*/ 54 h 415"/>
                  <a:gd name="T90" fmla="*/ 185 w 185"/>
                  <a:gd name="T91" fmla="*/ 49 h 415"/>
                  <a:gd name="T92" fmla="*/ 172 w 185"/>
                  <a:gd name="T93" fmla="*/ 56 h 415"/>
                  <a:gd name="T94" fmla="*/ 157 w 185"/>
                  <a:gd name="T95" fmla="*/ 57 h 415"/>
                  <a:gd name="T96" fmla="*/ 110 w 185"/>
                  <a:gd name="T97" fmla="*/ 27 h 415"/>
                  <a:gd name="T98" fmla="*/ 33 w 185"/>
                  <a:gd name="T99" fmla="*/ 0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5" h="415">
                    <a:moveTo>
                      <a:pt x="107" y="410"/>
                    </a:moveTo>
                    <a:cubicBezTo>
                      <a:pt x="108" y="411"/>
                      <a:pt x="108" y="412"/>
                      <a:pt x="109" y="413"/>
                    </a:cubicBezTo>
                    <a:cubicBezTo>
                      <a:pt x="109" y="414"/>
                      <a:pt x="109" y="414"/>
                      <a:pt x="110" y="415"/>
                    </a:cubicBezTo>
                    <a:cubicBezTo>
                      <a:pt x="112" y="415"/>
                      <a:pt x="112" y="415"/>
                      <a:pt x="112" y="415"/>
                    </a:cubicBezTo>
                    <a:cubicBezTo>
                      <a:pt x="114" y="415"/>
                      <a:pt x="114" y="415"/>
                      <a:pt x="114" y="415"/>
                    </a:cubicBezTo>
                    <a:cubicBezTo>
                      <a:pt x="114" y="415"/>
                      <a:pt x="114" y="415"/>
                      <a:pt x="114" y="415"/>
                    </a:cubicBezTo>
                    <a:cubicBezTo>
                      <a:pt x="115" y="415"/>
                      <a:pt x="115" y="415"/>
                      <a:pt x="115" y="415"/>
                    </a:cubicBezTo>
                    <a:cubicBezTo>
                      <a:pt x="115" y="415"/>
                      <a:pt x="115" y="415"/>
                      <a:pt x="115" y="415"/>
                    </a:cubicBezTo>
                    <a:cubicBezTo>
                      <a:pt x="115" y="415"/>
                      <a:pt x="115" y="415"/>
                      <a:pt x="115" y="415"/>
                    </a:cubicBezTo>
                    <a:cubicBezTo>
                      <a:pt x="116" y="415"/>
                      <a:pt x="116" y="415"/>
                      <a:pt x="116" y="415"/>
                    </a:cubicBezTo>
                    <a:cubicBezTo>
                      <a:pt x="119" y="415"/>
                      <a:pt x="119" y="415"/>
                      <a:pt x="119" y="415"/>
                    </a:cubicBezTo>
                    <a:cubicBezTo>
                      <a:pt x="119" y="415"/>
                      <a:pt x="119" y="414"/>
                      <a:pt x="119" y="414"/>
                    </a:cubicBezTo>
                    <a:cubicBezTo>
                      <a:pt x="118" y="413"/>
                      <a:pt x="116" y="411"/>
                      <a:pt x="115" y="410"/>
                    </a:cubicBezTo>
                    <a:cubicBezTo>
                      <a:pt x="115" y="410"/>
                      <a:pt x="115" y="410"/>
                      <a:pt x="115" y="410"/>
                    </a:cubicBezTo>
                    <a:cubicBezTo>
                      <a:pt x="114" y="410"/>
                      <a:pt x="114" y="410"/>
                      <a:pt x="113" y="410"/>
                    </a:cubicBezTo>
                    <a:cubicBezTo>
                      <a:pt x="111" y="410"/>
                      <a:pt x="109" y="410"/>
                      <a:pt x="107" y="410"/>
                    </a:cubicBezTo>
                    <a:moveTo>
                      <a:pt x="102" y="410"/>
                    </a:moveTo>
                    <a:cubicBezTo>
                      <a:pt x="103" y="410"/>
                      <a:pt x="103" y="411"/>
                      <a:pt x="104" y="412"/>
                    </a:cubicBezTo>
                    <a:cubicBezTo>
                      <a:pt x="105" y="412"/>
                      <a:pt x="106" y="413"/>
                      <a:pt x="107" y="414"/>
                    </a:cubicBezTo>
                    <a:cubicBezTo>
                      <a:pt x="106" y="412"/>
                      <a:pt x="106" y="411"/>
                      <a:pt x="105" y="410"/>
                    </a:cubicBezTo>
                    <a:cubicBezTo>
                      <a:pt x="104" y="410"/>
                      <a:pt x="103" y="410"/>
                      <a:pt x="102" y="410"/>
                    </a:cubicBezTo>
                    <a:moveTo>
                      <a:pt x="26" y="85"/>
                    </a:moveTo>
                    <a:cubicBezTo>
                      <a:pt x="26" y="87"/>
                      <a:pt x="26" y="88"/>
                      <a:pt x="26" y="90"/>
                    </a:cubicBezTo>
                    <a:cubicBezTo>
                      <a:pt x="25" y="93"/>
                      <a:pt x="25" y="93"/>
                      <a:pt x="25" y="93"/>
                    </a:cubicBezTo>
                    <a:cubicBezTo>
                      <a:pt x="25" y="94"/>
                      <a:pt x="25" y="94"/>
                      <a:pt x="25" y="94"/>
                    </a:cubicBezTo>
                    <a:cubicBezTo>
                      <a:pt x="25" y="94"/>
                      <a:pt x="25" y="94"/>
                      <a:pt x="25" y="94"/>
                    </a:cubicBezTo>
                    <a:cubicBezTo>
                      <a:pt x="25" y="96"/>
                      <a:pt x="25" y="96"/>
                      <a:pt x="25" y="96"/>
                    </a:cubicBezTo>
                    <a:cubicBezTo>
                      <a:pt x="24" y="101"/>
                      <a:pt x="24" y="101"/>
                      <a:pt x="24" y="101"/>
                    </a:cubicBezTo>
                    <a:cubicBezTo>
                      <a:pt x="24" y="102"/>
                      <a:pt x="24" y="102"/>
                      <a:pt x="24" y="102"/>
                    </a:cubicBezTo>
                    <a:cubicBezTo>
                      <a:pt x="24" y="103"/>
                      <a:pt x="24" y="103"/>
                      <a:pt x="25" y="104"/>
                    </a:cubicBezTo>
                    <a:cubicBezTo>
                      <a:pt x="28" y="108"/>
                      <a:pt x="31" y="112"/>
                      <a:pt x="34" y="116"/>
                    </a:cubicBezTo>
                    <a:cubicBezTo>
                      <a:pt x="34" y="116"/>
                      <a:pt x="35" y="117"/>
                      <a:pt x="35" y="117"/>
                    </a:cubicBezTo>
                    <a:cubicBezTo>
                      <a:pt x="35" y="116"/>
                      <a:pt x="35" y="116"/>
                      <a:pt x="35" y="116"/>
                    </a:cubicBezTo>
                    <a:cubicBezTo>
                      <a:pt x="34" y="114"/>
                      <a:pt x="34" y="112"/>
                      <a:pt x="34" y="111"/>
                    </a:cubicBezTo>
                    <a:cubicBezTo>
                      <a:pt x="33" y="108"/>
                      <a:pt x="32" y="106"/>
                      <a:pt x="32" y="104"/>
                    </a:cubicBezTo>
                    <a:cubicBezTo>
                      <a:pt x="31" y="103"/>
                      <a:pt x="31" y="102"/>
                      <a:pt x="31" y="102"/>
                    </a:cubicBezTo>
                    <a:cubicBezTo>
                      <a:pt x="31" y="102"/>
                      <a:pt x="31" y="102"/>
                      <a:pt x="32" y="104"/>
                    </a:cubicBezTo>
                    <a:cubicBezTo>
                      <a:pt x="33" y="105"/>
                      <a:pt x="34" y="107"/>
                      <a:pt x="35" y="110"/>
                    </a:cubicBezTo>
                    <a:cubicBezTo>
                      <a:pt x="36" y="112"/>
                      <a:pt x="36" y="113"/>
                      <a:pt x="37" y="115"/>
                    </a:cubicBezTo>
                    <a:cubicBezTo>
                      <a:pt x="37" y="116"/>
                      <a:pt x="38" y="117"/>
                      <a:pt x="38" y="118"/>
                    </a:cubicBezTo>
                    <a:cubicBezTo>
                      <a:pt x="38" y="119"/>
                      <a:pt x="38" y="120"/>
                      <a:pt x="39" y="121"/>
                    </a:cubicBezTo>
                    <a:cubicBezTo>
                      <a:pt x="39" y="121"/>
                      <a:pt x="39" y="121"/>
                      <a:pt x="39" y="122"/>
                    </a:cubicBezTo>
                    <a:cubicBezTo>
                      <a:pt x="39" y="119"/>
                      <a:pt x="39" y="119"/>
                      <a:pt x="39" y="119"/>
                    </a:cubicBezTo>
                    <a:cubicBezTo>
                      <a:pt x="40" y="120"/>
                      <a:pt x="40" y="121"/>
                      <a:pt x="40" y="121"/>
                    </a:cubicBezTo>
                    <a:cubicBezTo>
                      <a:pt x="41" y="124"/>
                      <a:pt x="41" y="124"/>
                      <a:pt x="41" y="124"/>
                    </a:cubicBezTo>
                    <a:cubicBezTo>
                      <a:pt x="45" y="130"/>
                      <a:pt x="49" y="136"/>
                      <a:pt x="52" y="143"/>
                    </a:cubicBezTo>
                    <a:cubicBezTo>
                      <a:pt x="54" y="145"/>
                      <a:pt x="55" y="147"/>
                      <a:pt x="55" y="150"/>
                    </a:cubicBezTo>
                    <a:cubicBezTo>
                      <a:pt x="59" y="161"/>
                      <a:pt x="60" y="173"/>
                      <a:pt x="59" y="185"/>
                    </a:cubicBezTo>
                    <a:cubicBezTo>
                      <a:pt x="58" y="197"/>
                      <a:pt x="55" y="209"/>
                      <a:pt x="53" y="220"/>
                    </a:cubicBezTo>
                    <a:cubicBezTo>
                      <a:pt x="53" y="221"/>
                      <a:pt x="52" y="222"/>
                      <a:pt x="52" y="222"/>
                    </a:cubicBezTo>
                    <a:cubicBezTo>
                      <a:pt x="52" y="222"/>
                      <a:pt x="52" y="222"/>
                      <a:pt x="52" y="223"/>
                    </a:cubicBezTo>
                    <a:cubicBezTo>
                      <a:pt x="49" y="235"/>
                      <a:pt x="46" y="248"/>
                      <a:pt x="44" y="260"/>
                    </a:cubicBezTo>
                    <a:cubicBezTo>
                      <a:pt x="41" y="273"/>
                      <a:pt x="39" y="285"/>
                      <a:pt x="37" y="298"/>
                    </a:cubicBezTo>
                    <a:cubicBezTo>
                      <a:pt x="36" y="311"/>
                      <a:pt x="37" y="324"/>
                      <a:pt x="40" y="337"/>
                    </a:cubicBezTo>
                    <a:cubicBezTo>
                      <a:pt x="41" y="338"/>
                      <a:pt x="41" y="340"/>
                      <a:pt x="42" y="342"/>
                    </a:cubicBezTo>
                    <a:cubicBezTo>
                      <a:pt x="43" y="344"/>
                      <a:pt x="43" y="344"/>
                      <a:pt x="43" y="344"/>
                    </a:cubicBezTo>
                    <a:cubicBezTo>
                      <a:pt x="43" y="344"/>
                      <a:pt x="43" y="344"/>
                      <a:pt x="43" y="344"/>
                    </a:cubicBezTo>
                    <a:cubicBezTo>
                      <a:pt x="43" y="345"/>
                      <a:pt x="43" y="345"/>
                      <a:pt x="43" y="345"/>
                    </a:cubicBezTo>
                    <a:cubicBezTo>
                      <a:pt x="43" y="345"/>
                      <a:pt x="43" y="345"/>
                      <a:pt x="43" y="345"/>
                    </a:cubicBezTo>
                    <a:cubicBezTo>
                      <a:pt x="44" y="346"/>
                      <a:pt x="44" y="346"/>
                      <a:pt x="44" y="346"/>
                    </a:cubicBezTo>
                    <a:cubicBezTo>
                      <a:pt x="45" y="349"/>
                      <a:pt x="46" y="352"/>
                      <a:pt x="47" y="354"/>
                    </a:cubicBezTo>
                    <a:cubicBezTo>
                      <a:pt x="50" y="360"/>
                      <a:pt x="53" y="365"/>
                      <a:pt x="57" y="370"/>
                    </a:cubicBezTo>
                    <a:cubicBezTo>
                      <a:pt x="64" y="380"/>
                      <a:pt x="73" y="389"/>
                      <a:pt x="82" y="396"/>
                    </a:cubicBezTo>
                    <a:cubicBezTo>
                      <a:pt x="85" y="398"/>
                      <a:pt x="88" y="400"/>
                      <a:pt x="91" y="402"/>
                    </a:cubicBezTo>
                    <a:cubicBezTo>
                      <a:pt x="93" y="402"/>
                      <a:pt x="94" y="403"/>
                      <a:pt x="96" y="403"/>
                    </a:cubicBezTo>
                    <a:cubicBezTo>
                      <a:pt x="99" y="403"/>
                      <a:pt x="102" y="403"/>
                      <a:pt x="105" y="403"/>
                    </a:cubicBezTo>
                    <a:cubicBezTo>
                      <a:pt x="106" y="403"/>
                      <a:pt x="107" y="403"/>
                      <a:pt x="107" y="403"/>
                    </a:cubicBezTo>
                    <a:cubicBezTo>
                      <a:pt x="104" y="401"/>
                      <a:pt x="101" y="398"/>
                      <a:pt x="98" y="396"/>
                    </a:cubicBezTo>
                    <a:cubicBezTo>
                      <a:pt x="97" y="396"/>
                      <a:pt x="97" y="396"/>
                      <a:pt x="97" y="396"/>
                    </a:cubicBezTo>
                    <a:cubicBezTo>
                      <a:pt x="96" y="396"/>
                      <a:pt x="96" y="396"/>
                      <a:pt x="96" y="396"/>
                    </a:cubicBezTo>
                    <a:cubicBezTo>
                      <a:pt x="96" y="396"/>
                      <a:pt x="96" y="396"/>
                      <a:pt x="96" y="396"/>
                    </a:cubicBezTo>
                    <a:cubicBezTo>
                      <a:pt x="96" y="396"/>
                      <a:pt x="96" y="396"/>
                      <a:pt x="96" y="396"/>
                    </a:cubicBezTo>
                    <a:cubicBezTo>
                      <a:pt x="94" y="396"/>
                      <a:pt x="94" y="396"/>
                      <a:pt x="94" y="396"/>
                    </a:cubicBezTo>
                    <a:cubicBezTo>
                      <a:pt x="91" y="395"/>
                      <a:pt x="91" y="395"/>
                      <a:pt x="91" y="395"/>
                    </a:cubicBezTo>
                    <a:cubicBezTo>
                      <a:pt x="90" y="395"/>
                      <a:pt x="88" y="395"/>
                      <a:pt x="87" y="394"/>
                    </a:cubicBezTo>
                    <a:cubicBezTo>
                      <a:pt x="83" y="393"/>
                      <a:pt x="83" y="393"/>
                      <a:pt x="83" y="393"/>
                    </a:cubicBezTo>
                    <a:cubicBezTo>
                      <a:pt x="83" y="393"/>
                      <a:pt x="83" y="393"/>
                      <a:pt x="83" y="393"/>
                    </a:cubicBezTo>
                    <a:cubicBezTo>
                      <a:pt x="83" y="393"/>
                      <a:pt x="83" y="393"/>
                      <a:pt x="83" y="393"/>
                    </a:cubicBezTo>
                    <a:cubicBezTo>
                      <a:pt x="82" y="393"/>
                      <a:pt x="82" y="393"/>
                      <a:pt x="82" y="393"/>
                    </a:cubicBezTo>
                    <a:cubicBezTo>
                      <a:pt x="80" y="392"/>
                      <a:pt x="80" y="392"/>
                      <a:pt x="80" y="392"/>
                    </a:cubicBezTo>
                    <a:cubicBezTo>
                      <a:pt x="79" y="392"/>
                      <a:pt x="78" y="392"/>
                      <a:pt x="77" y="391"/>
                    </a:cubicBezTo>
                    <a:cubicBezTo>
                      <a:pt x="76" y="391"/>
                      <a:pt x="76" y="391"/>
                      <a:pt x="76" y="391"/>
                    </a:cubicBezTo>
                    <a:cubicBezTo>
                      <a:pt x="74" y="388"/>
                      <a:pt x="74" y="388"/>
                      <a:pt x="74" y="388"/>
                    </a:cubicBezTo>
                    <a:cubicBezTo>
                      <a:pt x="73" y="386"/>
                      <a:pt x="73" y="386"/>
                      <a:pt x="73" y="386"/>
                    </a:cubicBezTo>
                    <a:cubicBezTo>
                      <a:pt x="73" y="386"/>
                      <a:pt x="73" y="386"/>
                      <a:pt x="73" y="386"/>
                    </a:cubicBezTo>
                    <a:cubicBezTo>
                      <a:pt x="72" y="385"/>
                      <a:pt x="72" y="385"/>
                      <a:pt x="72" y="385"/>
                    </a:cubicBezTo>
                    <a:cubicBezTo>
                      <a:pt x="72" y="385"/>
                      <a:pt x="72" y="385"/>
                      <a:pt x="72" y="385"/>
                    </a:cubicBezTo>
                    <a:cubicBezTo>
                      <a:pt x="72" y="384"/>
                      <a:pt x="72" y="384"/>
                      <a:pt x="72" y="384"/>
                    </a:cubicBezTo>
                    <a:cubicBezTo>
                      <a:pt x="69" y="380"/>
                      <a:pt x="69" y="380"/>
                      <a:pt x="69" y="380"/>
                    </a:cubicBezTo>
                    <a:cubicBezTo>
                      <a:pt x="68" y="378"/>
                      <a:pt x="67" y="377"/>
                      <a:pt x="67" y="376"/>
                    </a:cubicBezTo>
                    <a:cubicBezTo>
                      <a:pt x="66" y="375"/>
                      <a:pt x="66" y="375"/>
                      <a:pt x="66" y="375"/>
                    </a:cubicBezTo>
                    <a:cubicBezTo>
                      <a:pt x="65" y="373"/>
                      <a:pt x="65" y="373"/>
                      <a:pt x="65" y="373"/>
                    </a:cubicBezTo>
                    <a:cubicBezTo>
                      <a:pt x="64" y="371"/>
                      <a:pt x="64" y="371"/>
                      <a:pt x="64" y="371"/>
                    </a:cubicBezTo>
                    <a:cubicBezTo>
                      <a:pt x="62" y="367"/>
                      <a:pt x="62" y="367"/>
                      <a:pt x="62" y="367"/>
                    </a:cubicBezTo>
                    <a:cubicBezTo>
                      <a:pt x="59" y="360"/>
                      <a:pt x="59" y="360"/>
                      <a:pt x="59" y="360"/>
                    </a:cubicBezTo>
                    <a:cubicBezTo>
                      <a:pt x="58" y="358"/>
                      <a:pt x="57" y="356"/>
                      <a:pt x="57" y="353"/>
                    </a:cubicBezTo>
                    <a:cubicBezTo>
                      <a:pt x="56" y="351"/>
                      <a:pt x="56" y="351"/>
                      <a:pt x="56" y="351"/>
                    </a:cubicBezTo>
                    <a:cubicBezTo>
                      <a:pt x="56" y="350"/>
                      <a:pt x="56" y="350"/>
                      <a:pt x="56" y="350"/>
                    </a:cubicBezTo>
                    <a:cubicBezTo>
                      <a:pt x="55" y="346"/>
                      <a:pt x="55" y="346"/>
                      <a:pt x="55" y="346"/>
                    </a:cubicBezTo>
                    <a:cubicBezTo>
                      <a:pt x="54" y="345"/>
                      <a:pt x="54" y="344"/>
                      <a:pt x="54" y="342"/>
                    </a:cubicBezTo>
                    <a:cubicBezTo>
                      <a:pt x="54" y="342"/>
                      <a:pt x="54" y="342"/>
                      <a:pt x="54" y="342"/>
                    </a:cubicBezTo>
                    <a:cubicBezTo>
                      <a:pt x="53" y="340"/>
                      <a:pt x="52" y="337"/>
                      <a:pt x="51" y="334"/>
                    </a:cubicBezTo>
                    <a:cubicBezTo>
                      <a:pt x="48" y="323"/>
                      <a:pt x="48" y="311"/>
                      <a:pt x="49" y="299"/>
                    </a:cubicBezTo>
                    <a:cubicBezTo>
                      <a:pt x="50" y="287"/>
                      <a:pt x="53" y="275"/>
                      <a:pt x="55" y="263"/>
                    </a:cubicBezTo>
                    <a:cubicBezTo>
                      <a:pt x="58" y="250"/>
                      <a:pt x="61" y="238"/>
                      <a:pt x="64" y="225"/>
                    </a:cubicBezTo>
                    <a:cubicBezTo>
                      <a:pt x="65" y="224"/>
                      <a:pt x="65" y="222"/>
                      <a:pt x="65" y="220"/>
                    </a:cubicBezTo>
                    <a:cubicBezTo>
                      <a:pt x="66" y="219"/>
                      <a:pt x="66" y="218"/>
                      <a:pt x="66" y="217"/>
                    </a:cubicBezTo>
                    <a:cubicBezTo>
                      <a:pt x="68" y="208"/>
                      <a:pt x="70" y="200"/>
                      <a:pt x="71" y="190"/>
                    </a:cubicBezTo>
                    <a:cubicBezTo>
                      <a:pt x="71" y="189"/>
                      <a:pt x="71" y="188"/>
                      <a:pt x="71" y="187"/>
                    </a:cubicBezTo>
                    <a:cubicBezTo>
                      <a:pt x="71" y="178"/>
                      <a:pt x="71" y="169"/>
                      <a:pt x="71" y="160"/>
                    </a:cubicBezTo>
                    <a:cubicBezTo>
                      <a:pt x="70" y="155"/>
                      <a:pt x="69" y="150"/>
                      <a:pt x="67" y="146"/>
                    </a:cubicBezTo>
                    <a:cubicBezTo>
                      <a:pt x="67" y="146"/>
                      <a:pt x="67" y="146"/>
                      <a:pt x="67" y="145"/>
                    </a:cubicBezTo>
                    <a:cubicBezTo>
                      <a:pt x="65" y="139"/>
                      <a:pt x="61" y="133"/>
                      <a:pt x="58" y="127"/>
                    </a:cubicBezTo>
                    <a:cubicBezTo>
                      <a:pt x="55" y="124"/>
                      <a:pt x="53" y="120"/>
                      <a:pt x="50" y="117"/>
                    </a:cubicBezTo>
                    <a:cubicBezTo>
                      <a:pt x="49" y="115"/>
                      <a:pt x="47" y="113"/>
                      <a:pt x="46" y="111"/>
                    </a:cubicBezTo>
                    <a:cubicBezTo>
                      <a:pt x="42" y="106"/>
                      <a:pt x="38" y="102"/>
                      <a:pt x="35" y="97"/>
                    </a:cubicBezTo>
                    <a:cubicBezTo>
                      <a:pt x="35" y="97"/>
                      <a:pt x="34" y="97"/>
                      <a:pt x="34" y="96"/>
                    </a:cubicBezTo>
                    <a:cubicBezTo>
                      <a:pt x="34" y="96"/>
                      <a:pt x="34" y="96"/>
                      <a:pt x="34" y="96"/>
                    </a:cubicBezTo>
                    <a:cubicBezTo>
                      <a:pt x="34" y="96"/>
                      <a:pt x="34" y="96"/>
                      <a:pt x="34" y="96"/>
                    </a:cubicBezTo>
                    <a:cubicBezTo>
                      <a:pt x="34" y="96"/>
                      <a:pt x="33" y="95"/>
                      <a:pt x="33" y="95"/>
                    </a:cubicBezTo>
                    <a:cubicBezTo>
                      <a:pt x="32" y="93"/>
                      <a:pt x="30" y="91"/>
                      <a:pt x="29" y="89"/>
                    </a:cubicBezTo>
                    <a:cubicBezTo>
                      <a:pt x="26" y="85"/>
                      <a:pt x="26" y="85"/>
                      <a:pt x="26" y="85"/>
                    </a:cubicBezTo>
                    <a:cubicBezTo>
                      <a:pt x="26" y="85"/>
                      <a:pt x="26" y="85"/>
                      <a:pt x="26" y="85"/>
                    </a:cubicBezTo>
                    <a:moveTo>
                      <a:pt x="8" y="17"/>
                    </a:moveTo>
                    <a:cubicBezTo>
                      <a:pt x="5" y="21"/>
                      <a:pt x="3" y="26"/>
                      <a:pt x="1" y="31"/>
                    </a:cubicBezTo>
                    <a:cubicBezTo>
                      <a:pt x="1" y="32"/>
                      <a:pt x="1" y="32"/>
                      <a:pt x="1" y="33"/>
                    </a:cubicBezTo>
                    <a:cubicBezTo>
                      <a:pt x="1" y="34"/>
                      <a:pt x="1" y="36"/>
                      <a:pt x="0" y="37"/>
                    </a:cubicBezTo>
                    <a:cubicBezTo>
                      <a:pt x="3" y="40"/>
                      <a:pt x="5" y="43"/>
                      <a:pt x="7" y="46"/>
                    </a:cubicBezTo>
                    <a:cubicBezTo>
                      <a:pt x="10" y="51"/>
                      <a:pt x="10" y="51"/>
                      <a:pt x="10" y="51"/>
                    </a:cubicBezTo>
                    <a:cubicBezTo>
                      <a:pt x="11" y="52"/>
                      <a:pt x="11" y="53"/>
                      <a:pt x="12" y="55"/>
                    </a:cubicBezTo>
                    <a:cubicBezTo>
                      <a:pt x="12" y="54"/>
                      <a:pt x="12" y="53"/>
                      <a:pt x="12" y="52"/>
                    </a:cubicBezTo>
                    <a:cubicBezTo>
                      <a:pt x="12" y="51"/>
                      <a:pt x="11" y="51"/>
                      <a:pt x="11" y="50"/>
                    </a:cubicBezTo>
                    <a:cubicBezTo>
                      <a:pt x="10" y="41"/>
                      <a:pt x="11" y="33"/>
                      <a:pt x="15" y="26"/>
                    </a:cubicBezTo>
                    <a:cubicBezTo>
                      <a:pt x="12" y="23"/>
                      <a:pt x="10" y="20"/>
                      <a:pt x="8" y="17"/>
                    </a:cubicBezTo>
                    <a:moveTo>
                      <a:pt x="33" y="0"/>
                    </a:moveTo>
                    <a:cubicBezTo>
                      <a:pt x="31" y="0"/>
                      <a:pt x="29" y="1"/>
                      <a:pt x="26" y="2"/>
                    </a:cubicBezTo>
                    <a:cubicBezTo>
                      <a:pt x="24" y="3"/>
                      <a:pt x="21" y="5"/>
                      <a:pt x="18" y="7"/>
                    </a:cubicBezTo>
                    <a:cubicBezTo>
                      <a:pt x="18" y="7"/>
                      <a:pt x="18" y="7"/>
                      <a:pt x="18" y="7"/>
                    </a:cubicBezTo>
                    <a:cubicBezTo>
                      <a:pt x="17" y="8"/>
                      <a:pt x="16" y="8"/>
                      <a:pt x="16" y="8"/>
                    </a:cubicBezTo>
                    <a:cubicBezTo>
                      <a:pt x="17" y="9"/>
                      <a:pt x="17" y="9"/>
                      <a:pt x="17" y="9"/>
                    </a:cubicBezTo>
                    <a:cubicBezTo>
                      <a:pt x="19" y="9"/>
                      <a:pt x="19" y="9"/>
                      <a:pt x="19" y="9"/>
                    </a:cubicBezTo>
                    <a:cubicBezTo>
                      <a:pt x="20" y="10"/>
                      <a:pt x="20" y="10"/>
                      <a:pt x="20" y="10"/>
                    </a:cubicBezTo>
                    <a:cubicBezTo>
                      <a:pt x="21" y="10"/>
                      <a:pt x="21" y="10"/>
                      <a:pt x="21" y="10"/>
                    </a:cubicBezTo>
                    <a:cubicBezTo>
                      <a:pt x="21" y="10"/>
                      <a:pt x="21" y="10"/>
                      <a:pt x="21" y="10"/>
                    </a:cubicBezTo>
                    <a:cubicBezTo>
                      <a:pt x="22" y="10"/>
                      <a:pt x="22" y="10"/>
                      <a:pt x="22" y="10"/>
                    </a:cubicBezTo>
                    <a:cubicBezTo>
                      <a:pt x="24" y="10"/>
                      <a:pt x="24" y="10"/>
                      <a:pt x="24" y="10"/>
                    </a:cubicBezTo>
                    <a:cubicBezTo>
                      <a:pt x="26" y="11"/>
                      <a:pt x="26" y="11"/>
                      <a:pt x="26" y="11"/>
                    </a:cubicBezTo>
                    <a:cubicBezTo>
                      <a:pt x="26" y="11"/>
                      <a:pt x="26" y="11"/>
                      <a:pt x="26" y="11"/>
                    </a:cubicBezTo>
                    <a:cubicBezTo>
                      <a:pt x="27" y="11"/>
                      <a:pt x="27" y="11"/>
                      <a:pt x="27" y="11"/>
                    </a:cubicBezTo>
                    <a:cubicBezTo>
                      <a:pt x="27" y="11"/>
                      <a:pt x="27" y="11"/>
                      <a:pt x="27" y="11"/>
                    </a:cubicBezTo>
                    <a:cubicBezTo>
                      <a:pt x="30" y="11"/>
                      <a:pt x="30" y="11"/>
                      <a:pt x="30" y="11"/>
                    </a:cubicBezTo>
                    <a:cubicBezTo>
                      <a:pt x="30" y="11"/>
                      <a:pt x="30" y="11"/>
                      <a:pt x="30" y="11"/>
                    </a:cubicBezTo>
                    <a:cubicBezTo>
                      <a:pt x="32" y="10"/>
                      <a:pt x="34" y="10"/>
                      <a:pt x="35" y="9"/>
                    </a:cubicBezTo>
                    <a:cubicBezTo>
                      <a:pt x="39" y="8"/>
                      <a:pt x="42" y="7"/>
                      <a:pt x="45" y="6"/>
                    </a:cubicBezTo>
                    <a:cubicBezTo>
                      <a:pt x="50" y="6"/>
                      <a:pt x="54" y="5"/>
                      <a:pt x="59" y="5"/>
                    </a:cubicBezTo>
                    <a:cubicBezTo>
                      <a:pt x="64" y="5"/>
                      <a:pt x="70" y="6"/>
                      <a:pt x="75" y="8"/>
                    </a:cubicBezTo>
                    <a:cubicBezTo>
                      <a:pt x="78" y="8"/>
                      <a:pt x="80" y="9"/>
                      <a:pt x="82" y="10"/>
                    </a:cubicBezTo>
                    <a:cubicBezTo>
                      <a:pt x="84" y="11"/>
                      <a:pt x="87" y="13"/>
                      <a:pt x="89" y="14"/>
                    </a:cubicBezTo>
                    <a:cubicBezTo>
                      <a:pt x="93" y="17"/>
                      <a:pt x="96" y="19"/>
                      <a:pt x="99" y="22"/>
                    </a:cubicBezTo>
                    <a:cubicBezTo>
                      <a:pt x="106" y="29"/>
                      <a:pt x="112" y="36"/>
                      <a:pt x="118" y="42"/>
                    </a:cubicBezTo>
                    <a:cubicBezTo>
                      <a:pt x="125" y="49"/>
                      <a:pt x="132" y="54"/>
                      <a:pt x="140" y="57"/>
                    </a:cubicBezTo>
                    <a:cubicBezTo>
                      <a:pt x="144" y="59"/>
                      <a:pt x="148" y="60"/>
                      <a:pt x="151" y="60"/>
                    </a:cubicBezTo>
                    <a:cubicBezTo>
                      <a:pt x="152" y="60"/>
                      <a:pt x="153" y="60"/>
                      <a:pt x="154" y="60"/>
                    </a:cubicBezTo>
                    <a:cubicBezTo>
                      <a:pt x="154" y="60"/>
                      <a:pt x="153" y="60"/>
                      <a:pt x="153" y="60"/>
                    </a:cubicBezTo>
                    <a:cubicBezTo>
                      <a:pt x="150" y="58"/>
                      <a:pt x="148" y="57"/>
                      <a:pt x="147" y="57"/>
                    </a:cubicBezTo>
                    <a:cubicBezTo>
                      <a:pt x="145" y="56"/>
                      <a:pt x="144" y="56"/>
                      <a:pt x="144" y="56"/>
                    </a:cubicBezTo>
                    <a:cubicBezTo>
                      <a:pt x="144" y="56"/>
                      <a:pt x="145" y="56"/>
                      <a:pt x="147" y="56"/>
                    </a:cubicBezTo>
                    <a:cubicBezTo>
                      <a:pt x="148" y="56"/>
                      <a:pt x="151" y="57"/>
                      <a:pt x="154" y="58"/>
                    </a:cubicBezTo>
                    <a:cubicBezTo>
                      <a:pt x="156" y="58"/>
                      <a:pt x="158" y="59"/>
                      <a:pt x="160" y="61"/>
                    </a:cubicBezTo>
                    <a:cubicBezTo>
                      <a:pt x="161" y="60"/>
                      <a:pt x="162" y="60"/>
                      <a:pt x="163" y="60"/>
                    </a:cubicBezTo>
                    <a:cubicBezTo>
                      <a:pt x="163" y="60"/>
                      <a:pt x="164" y="60"/>
                      <a:pt x="165" y="60"/>
                    </a:cubicBezTo>
                    <a:cubicBezTo>
                      <a:pt x="166" y="60"/>
                      <a:pt x="167" y="60"/>
                      <a:pt x="168" y="60"/>
                    </a:cubicBezTo>
                    <a:cubicBezTo>
                      <a:pt x="169" y="59"/>
                      <a:pt x="171" y="59"/>
                      <a:pt x="172" y="59"/>
                    </a:cubicBezTo>
                    <a:cubicBezTo>
                      <a:pt x="174" y="58"/>
                      <a:pt x="175" y="57"/>
                      <a:pt x="177" y="57"/>
                    </a:cubicBezTo>
                    <a:cubicBezTo>
                      <a:pt x="177" y="57"/>
                      <a:pt x="177" y="57"/>
                      <a:pt x="177" y="57"/>
                    </a:cubicBezTo>
                    <a:cubicBezTo>
                      <a:pt x="177" y="57"/>
                      <a:pt x="177" y="57"/>
                      <a:pt x="177" y="57"/>
                    </a:cubicBezTo>
                    <a:cubicBezTo>
                      <a:pt x="178" y="56"/>
                      <a:pt x="178" y="56"/>
                      <a:pt x="178" y="56"/>
                    </a:cubicBezTo>
                    <a:cubicBezTo>
                      <a:pt x="179" y="55"/>
                      <a:pt x="179" y="55"/>
                      <a:pt x="179" y="55"/>
                    </a:cubicBezTo>
                    <a:cubicBezTo>
                      <a:pt x="179" y="55"/>
                      <a:pt x="179" y="55"/>
                      <a:pt x="179" y="55"/>
                    </a:cubicBezTo>
                    <a:cubicBezTo>
                      <a:pt x="180" y="54"/>
                      <a:pt x="180" y="54"/>
                      <a:pt x="180" y="54"/>
                    </a:cubicBezTo>
                    <a:cubicBezTo>
                      <a:pt x="182" y="53"/>
                      <a:pt x="182" y="53"/>
                      <a:pt x="182" y="53"/>
                    </a:cubicBezTo>
                    <a:cubicBezTo>
                      <a:pt x="182" y="53"/>
                      <a:pt x="182" y="53"/>
                      <a:pt x="182" y="53"/>
                    </a:cubicBezTo>
                    <a:cubicBezTo>
                      <a:pt x="182" y="53"/>
                      <a:pt x="182" y="53"/>
                      <a:pt x="182" y="53"/>
                    </a:cubicBezTo>
                    <a:cubicBezTo>
                      <a:pt x="183" y="52"/>
                      <a:pt x="184" y="50"/>
                      <a:pt x="185" y="49"/>
                    </a:cubicBezTo>
                    <a:cubicBezTo>
                      <a:pt x="185" y="48"/>
                      <a:pt x="185" y="48"/>
                      <a:pt x="185" y="48"/>
                    </a:cubicBezTo>
                    <a:cubicBezTo>
                      <a:pt x="184" y="50"/>
                      <a:pt x="182" y="51"/>
                      <a:pt x="180" y="52"/>
                    </a:cubicBezTo>
                    <a:cubicBezTo>
                      <a:pt x="178" y="53"/>
                      <a:pt x="177" y="54"/>
                      <a:pt x="176" y="54"/>
                    </a:cubicBezTo>
                    <a:cubicBezTo>
                      <a:pt x="174" y="55"/>
                      <a:pt x="173" y="55"/>
                      <a:pt x="172" y="56"/>
                    </a:cubicBezTo>
                    <a:cubicBezTo>
                      <a:pt x="170" y="56"/>
                      <a:pt x="169" y="56"/>
                      <a:pt x="167" y="56"/>
                    </a:cubicBezTo>
                    <a:cubicBezTo>
                      <a:pt x="166" y="57"/>
                      <a:pt x="164" y="57"/>
                      <a:pt x="162" y="57"/>
                    </a:cubicBezTo>
                    <a:cubicBezTo>
                      <a:pt x="161" y="57"/>
                      <a:pt x="161" y="57"/>
                      <a:pt x="160" y="57"/>
                    </a:cubicBezTo>
                    <a:cubicBezTo>
                      <a:pt x="159" y="57"/>
                      <a:pt x="158" y="57"/>
                      <a:pt x="157" y="57"/>
                    </a:cubicBezTo>
                    <a:cubicBezTo>
                      <a:pt x="156" y="56"/>
                      <a:pt x="154" y="56"/>
                      <a:pt x="152" y="56"/>
                    </a:cubicBezTo>
                    <a:cubicBezTo>
                      <a:pt x="152" y="56"/>
                      <a:pt x="152" y="56"/>
                      <a:pt x="151" y="56"/>
                    </a:cubicBezTo>
                    <a:cubicBezTo>
                      <a:pt x="146" y="55"/>
                      <a:pt x="142" y="54"/>
                      <a:pt x="138" y="52"/>
                    </a:cubicBezTo>
                    <a:cubicBezTo>
                      <a:pt x="128" y="46"/>
                      <a:pt x="119" y="37"/>
                      <a:pt x="110" y="27"/>
                    </a:cubicBezTo>
                    <a:cubicBezTo>
                      <a:pt x="106" y="23"/>
                      <a:pt x="102" y="19"/>
                      <a:pt x="98" y="15"/>
                    </a:cubicBezTo>
                    <a:cubicBezTo>
                      <a:pt x="89" y="7"/>
                      <a:pt x="78" y="2"/>
                      <a:pt x="67" y="1"/>
                    </a:cubicBezTo>
                    <a:cubicBezTo>
                      <a:pt x="60" y="0"/>
                      <a:pt x="53" y="0"/>
                      <a:pt x="47" y="0"/>
                    </a:cubicBezTo>
                    <a:cubicBezTo>
                      <a:pt x="42" y="0"/>
                      <a:pt x="38" y="0"/>
                      <a:pt x="33"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7" name="Freeform 943">
                <a:extLst>
                  <a:ext uri="{FF2B5EF4-FFF2-40B4-BE49-F238E27FC236}">
                    <a16:creationId xmlns:a16="http://schemas.microsoft.com/office/drawing/2014/main" id="{B5D50682-476E-4417-8888-FA78A29B1078}"/>
                  </a:ext>
                </a:extLst>
              </p:cNvPr>
              <p:cNvSpPr>
                <a:spLocks/>
              </p:cNvSpPr>
              <p:nvPr/>
            </p:nvSpPr>
            <p:spPr bwMode="auto">
              <a:xfrm>
                <a:off x="2866" y="2893"/>
                <a:ext cx="61" cy="41"/>
              </a:xfrm>
              <a:custGeom>
                <a:avLst/>
                <a:gdLst>
                  <a:gd name="T0" fmla="*/ 18 w 26"/>
                  <a:gd name="T1" fmla="*/ 0 h 17"/>
                  <a:gd name="T2" fmla="*/ 18 w 26"/>
                  <a:gd name="T3" fmla="*/ 1 h 17"/>
                  <a:gd name="T4" fmla="*/ 16 w 26"/>
                  <a:gd name="T5" fmla="*/ 2 h 17"/>
                  <a:gd name="T6" fmla="*/ 13 w 26"/>
                  <a:gd name="T7" fmla="*/ 4 h 17"/>
                  <a:gd name="T8" fmla="*/ 9 w 26"/>
                  <a:gd name="T9" fmla="*/ 8 h 17"/>
                  <a:gd name="T10" fmla="*/ 4 w 26"/>
                  <a:gd name="T11" fmla="*/ 12 h 17"/>
                  <a:gd name="T12" fmla="*/ 4 w 26"/>
                  <a:gd name="T13" fmla="*/ 12 h 17"/>
                  <a:gd name="T14" fmla="*/ 0 w 26"/>
                  <a:gd name="T15" fmla="*/ 16 h 17"/>
                  <a:gd name="T16" fmla="*/ 0 w 26"/>
                  <a:gd name="T17" fmla="*/ 16 h 17"/>
                  <a:gd name="T18" fmla="*/ 0 w 26"/>
                  <a:gd name="T19" fmla="*/ 16 h 17"/>
                  <a:gd name="T20" fmla="*/ 3 w 26"/>
                  <a:gd name="T21" fmla="*/ 17 h 17"/>
                  <a:gd name="T22" fmla="*/ 7 w 26"/>
                  <a:gd name="T23" fmla="*/ 17 h 17"/>
                  <a:gd name="T24" fmla="*/ 9 w 26"/>
                  <a:gd name="T25" fmla="*/ 17 h 17"/>
                  <a:gd name="T26" fmla="*/ 9 w 26"/>
                  <a:gd name="T27" fmla="*/ 17 h 17"/>
                  <a:gd name="T28" fmla="*/ 11 w 26"/>
                  <a:gd name="T29" fmla="*/ 15 h 17"/>
                  <a:gd name="T30" fmla="*/ 17 w 26"/>
                  <a:gd name="T31" fmla="*/ 9 h 17"/>
                  <a:gd name="T32" fmla="*/ 21 w 26"/>
                  <a:gd name="T33" fmla="*/ 6 h 17"/>
                  <a:gd name="T34" fmla="*/ 21 w 26"/>
                  <a:gd name="T35" fmla="*/ 5 h 17"/>
                  <a:gd name="T36" fmla="*/ 25 w 26"/>
                  <a:gd name="T37" fmla="*/ 2 h 17"/>
                  <a:gd name="T38" fmla="*/ 26 w 26"/>
                  <a:gd name="T39" fmla="*/ 1 h 17"/>
                  <a:gd name="T40" fmla="*/ 24 w 26"/>
                  <a:gd name="T41" fmla="*/ 1 h 17"/>
                  <a:gd name="T42" fmla="*/ 20 w 26"/>
                  <a:gd name="T43" fmla="*/ 0 h 17"/>
                  <a:gd name="T44" fmla="*/ 18 w 26"/>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17">
                    <a:moveTo>
                      <a:pt x="18" y="0"/>
                    </a:moveTo>
                    <a:cubicBezTo>
                      <a:pt x="18" y="0"/>
                      <a:pt x="18" y="0"/>
                      <a:pt x="18" y="1"/>
                    </a:cubicBezTo>
                    <a:cubicBezTo>
                      <a:pt x="17" y="1"/>
                      <a:pt x="16" y="1"/>
                      <a:pt x="16" y="2"/>
                    </a:cubicBezTo>
                    <a:cubicBezTo>
                      <a:pt x="15" y="3"/>
                      <a:pt x="14" y="3"/>
                      <a:pt x="13" y="4"/>
                    </a:cubicBezTo>
                    <a:cubicBezTo>
                      <a:pt x="12" y="5"/>
                      <a:pt x="10" y="6"/>
                      <a:pt x="9" y="8"/>
                    </a:cubicBezTo>
                    <a:cubicBezTo>
                      <a:pt x="7" y="9"/>
                      <a:pt x="6" y="10"/>
                      <a:pt x="4" y="12"/>
                    </a:cubicBezTo>
                    <a:cubicBezTo>
                      <a:pt x="4" y="12"/>
                      <a:pt x="4" y="12"/>
                      <a:pt x="4" y="12"/>
                    </a:cubicBezTo>
                    <a:cubicBezTo>
                      <a:pt x="3" y="13"/>
                      <a:pt x="1" y="14"/>
                      <a:pt x="0" y="16"/>
                    </a:cubicBezTo>
                    <a:cubicBezTo>
                      <a:pt x="0" y="16"/>
                      <a:pt x="0" y="16"/>
                      <a:pt x="0" y="16"/>
                    </a:cubicBezTo>
                    <a:cubicBezTo>
                      <a:pt x="0" y="16"/>
                      <a:pt x="0" y="16"/>
                      <a:pt x="0" y="16"/>
                    </a:cubicBezTo>
                    <a:cubicBezTo>
                      <a:pt x="3" y="17"/>
                      <a:pt x="3" y="17"/>
                      <a:pt x="3" y="17"/>
                    </a:cubicBezTo>
                    <a:cubicBezTo>
                      <a:pt x="4" y="17"/>
                      <a:pt x="5" y="17"/>
                      <a:pt x="7" y="17"/>
                    </a:cubicBezTo>
                    <a:cubicBezTo>
                      <a:pt x="9" y="17"/>
                      <a:pt x="9" y="17"/>
                      <a:pt x="9" y="17"/>
                    </a:cubicBezTo>
                    <a:cubicBezTo>
                      <a:pt x="9" y="17"/>
                      <a:pt x="9" y="17"/>
                      <a:pt x="9" y="17"/>
                    </a:cubicBezTo>
                    <a:cubicBezTo>
                      <a:pt x="10" y="16"/>
                      <a:pt x="11" y="16"/>
                      <a:pt x="11" y="15"/>
                    </a:cubicBezTo>
                    <a:cubicBezTo>
                      <a:pt x="13" y="13"/>
                      <a:pt x="15" y="11"/>
                      <a:pt x="17" y="9"/>
                    </a:cubicBezTo>
                    <a:cubicBezTo>
                      <a:pt x="19" y="8"/>
                      <a:pt x="20" y="7"/>
                      <a:pt x="21" y="6"/>
                    </a:cubicBezTo>
                    <a:cubicBezTo>
                      <a:pt x="21" y="6"/>
                      <a:pt x="21" y="5"/>
                      <a:pt x="21" y="5"/>
                    </a:cubicBezTo>
                    <a:cubicBezTo>
                      <a:pt x="23" y="4"/>
                      <a:pt x="24" y="3"/>
                      <a:pt x="25" y="2"/>
                    </a:cubicBezTo>
                    <a:cubicBezTo>
                      <a:pt x="26" y="2"/>
                      <a:pt x="26" y="1"/>
                      <a:pt x="26" y="1"/>
                    </a:cubicBezTo>
                    <a:cubicBezTo>
                      <a:pt x="24" y="1"/>
                      <a:pt x="24" y="1"/>
                      <a:pt x="24" y="1"/>
                    </a:cubicBezTo>
                    <a:cubicBezTo>
                      <a:pt x="20" y="0"/>
                      <a:pt x="20" y="0"/>
                      <a:pt x="20" y="0"/>
                    </a:cubicBezTo>
                    <a:cubicBezTo>
                      <a:pt x="18" y="0"/>
                      <a:pt x="18" y="0"/>
                      <a:pt x="18"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8" name="Freeform 944">
                <a:extLst>
                  <a:ext uri="{FF2B5EF4-FFF2-40B4-BE49-F238E27FC236}">
                    <a16:creationId xmlns:a16="http://schemas.microsoft.com/office/drawing/2014/main" id="{2FD445F2-6B69-490F-8B5E-1C216DC01B09}"/>
                  </a:ext>
                </a:extLst>
              </p:cNvPr>
              <p:cNvSpPr>
                <a:spLocks noEditPoints="1"/>
              </p:cNvSpPr>
              <p:nvPr/>
            </p:nvSpPr>
            <p:spPr bwMode="auto">
              <a:xfrm>
                <a:off x="2447" y="2862"/>
                <a:ext cx="245" cy="257"/>
              </a:xfrm>
              <a:custGeom>
                <a:avLst/>
                <a:gdLst>
                  <a:gd name="T0" fmla="*/ 96 w 103"/>
                  <a:gd name="T1" fmla="*/ 30 h 108"/>
                  <a:gd name="T2" fmla="*/ 68 w 103"/>
                  <a:gd name="T3" fmla="*/ 57 h 108"/>
                  <a:gd name="T4" fmla="*/ 49 w 103"/>
                  <a:gd name="T5" fmla="*/ 68 h 108"/>
                  <a:gd name="T6" fmla="*/ 46 w 103"/>
                  <a:gd name="T7" fmla="*/ 70 h 108"/>
                  <a:gd name="T8" fmla="*/ 45 w 103"/>
                  <a:gd name="T9" fmla="*/ 71 h 108"/>
                  <a:gd name="T10" fmla="*/ 7 w 103"/>
                  <a:gd name="T11" fmla="*/ 89 h 108"/>
                  <a:gd name="T12" fmla="*/ 6 w 103"/>
                  <a:gd name="T13" fmla="*/ 90 h 108"/>
                  <a:gd name="T14" fmla="*/ 6 w 103"/>
                  <a:gd name="T15" fmla="*/ 91 h 108"/>
                  <a:gd name="T16" fmla="*/ 4 w 103"/>
                  <a:gd name="T17" fmla="*/ 93 h 108"/>
                  <a:gd name="T18" fmla="*/ 2 w 103"/>
                  <a:gd name="T19" fmla="*/ 99 h 108"/>
                  <a:gd name="T20" fmla="*/ 1 w 103"/>
                  <a:gd name="T21" fmla="*/ 103 h 108"/>
                  <a:gd name="T22" fmla="*/ 0 w 103"/>
                  <a:gd name="T23" fmla="*/ 105 h 108"/>
                  <a:gd name="T24" fmla="*/ 0 w 103"/>
                  <a:gd name="T25" fmla="*/ 106 h 108"/>
                  <a:gd name="T26" fmla="*/ 12 w 103"/>
                  <a:gd name="T27" fmla="*/ 97 h 108"/>
                  <a:gd name="T28" fmla="*/ 34 w 103"/>
                  <a:gd name="T29" fmla="*/ 86 h 108"/>
                  <a:gd name="T30" fmla="*/ 39 w 103"/>
                  <a:gd name="T31" fmla="*/ 82 h 108"/>
                  <a:gd name="T32" fmla="*/ 50 w 103"/>
                  <a:gd name="T33" fmla="*/ 74 h 108"/>
                  <a:gd name="T34" fmla="*/ 54 w 103"/>
                  <a:gd name="T35" fmla="*/ 71 h 108"/>
                  <a:gd name="T36" fmla="*/ 52 w 103"/>
                  <a:gd name="T37" fmla="*/ 74 h 108"/>
                  <a:gd name="T38" fmla="*/ 61 w 103"/>
                  <a:gd name="T39" fmla="*/ 69 h 108"/>
                  <a:gd name="T40" fmla="*/ 72 w 103"/>
                  <a:gd name="T41" fmla="*/ 62 h 108"/>
                  <a:gd name="T42" fmla="*/ 73 w 103"/>
                  <a:gd name="T43" fmla="*/ 63 h 108"/>
                  <a:gd name="T44" fmla="*/ 74 w 103"/>
                  <a:gd name="T45" fmla="*/ 64 h 108"/>
                  <a:gd name="T46" fmla="*/ 88 w 103"/>
                  <a:gd name="T47" fmla="*/ 50 h 108"/>
                  <a:gd name="T48" fmla="*/ 88 w 103"/>
                  <a:gd name="T49" fmla="*/ 49 h 108"/>
                  <a:gd name="T50" fmla="*/ 88 w 103"/>
                  <a:gd name="T51" fmla="*/ 49 h 108"/>
                  <a:gd name="T52" fmla="*/ 91 w 103"/>
                  <a:gd name="T53" fmla="*/ 46 h 108"/>
                  <a:gd name="T54" fmla="*/ 93 w 103"/>
                  <a:gd name="T55" fmla="*/ 43 h 108"/>
                  <a:gd name="T56" fmla="*/ 93 w 103"/>
                  <a:gd name="T57" fmla="*/ 41 h 108"/>
                  <a:gd name="T58" fmla="*/ 94 w 103"/>
                  <a:gd name="T59" fmla="*/ 39 h 108"/>
                  <a:gd name="T60" fmla="*/ 95 w 103"/>
                  <a:gd name="T61" fmla="*/ 37 h 108"/>
                  <a:gd name="T62" fmla="*/ 95 w 103"/>
                  <a:gd name="T63" fmla="*/ 36 h 108"/>
                  <a:gd name="T64" fmla="*/ 95 w 103"/>
                  <a:gd name="T65" fmla="*/ 35 h 108"/>
                  <a:gd name="T66" fmla="*/ 96 w 103"/>
                  <a:gd name="T67" fmla="*/ 32 h 108"/>
                  <a:gd name="T68" fmla="*/ 96 w 103"/>
                  <a:gd name="T69" fmla="*/ 30 h 108"/>
                  <a:gd name="T70" fmla="*/ 98 w 103"/>
                  <a:gd name="T71" fmla="*/ 0 h 108"/>
                  <a:gd name="T72" fmla="*/ 100 w 103"/>
                  <a:gd name="T73" fmla="*/ 4 h 108"/>
                  <a:gd name="T74" fmla="*/ 101 w 103"/>
                  <a:gd name="T75" fmla="*/ 5 h 108"/>
                  <a:gd name="T76" fmla="*/ 102 w 103"/>
                  <a:gd name="T77" fmla="*/ 3 h 108"/>
                  <a:gd name="T78" fmla="*/ 98 w 103"/>
                  <a:gd name="T7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3" h="108">
                    <a:moveTo>
                      <a:pt x="96" y="30"/>
                    </a:moveTo>
                    <a:cubicBezTo>
                      <a:pt x="96" y="30"/>
                      <a:pt x="96" y="30"/>
                      <a:pt x="96" y="30"/>
                    </a:cubicBezTo>
                    <a:cubicBezTo>
                      <a:pt x="93" y="35"/>
                      <a:pt x="89" y="39"/>
                      <a:pt x="84" y="44"/>
                    </a:cubicBezTo>
                    <a:cubicBezTo>
                      <a:pt x="80" y="48"/>
                      <a:pt x="74" y="52"/>
                      <a:pt x="68" y="57"/>
                    </a:cubicBezTo>
                    <a:cubicBezTo>
                      <a:pt x="63" y="60"/>
                      <a:pt x="58" y="63"/>
                      <a:pt x="53" y="66"/>
                    </a:cubicBezTo>
                    <a:cubicBezTo>
                      <a:pt x="52" y="67"/>
                      <a:pt x="51" y="68"/>
                      <a:pt x="49" y="68"/>
                    </a:cubicBezTo>
                    <a:cubicBezTo>
                      <a:pt x="49" y="69"/>
                      <a:pt x="48" y="69"/>
                      <a:pt x="47" y="69"/>
                    </a:cubicBezTo>
                    <a:cubicBezTo>
                      <a:pt x="47" y="70"/>
                      <a:pt x="47" y="70"/>
                      <a:pt x="46" y="70"/>
                    </a:cubicBezTo>
                    <a:cubicBezTo>
                      <a:pt x="46" y="70"/>
                      <a:pt x="46" y="70"/>
                      <a:pt x="46" y="70"/>
                    </a:cubicBezTo>
                    <a:cubicBezTo>
                      <a:pt x="46" y="70"/>
                      <a:pt x="45" y="70"/>
                      <a:pt x="45" y="71"/>
                    </a:cubicBezTo>
                    <a:cubicBezTo>
                      <a:pt x="40" y="73"/>
                      <a:pt x="34" y="75"/>
                      <a:pt x="28" y="78"/>
                    </a:cubicBezTo>
                    <a:cubicBezTo>
                      <a:pt x="21" y="81"/>
                      <a:pt x="14" y="85"/>
                      <a:pt x="7" y="89"/>
                    </a:cubicBezTo>
                    <a:cubicBezTo>
                      <a:pt x="7" y="89"/>
                      <a:pt x="6" y="90"/>
                      <a:pt x="6" y="90"/>
                    </a:cubicBezTo>
                    <a:cubicBezTo>
                      <a:pt x="6" y="90"/>
                      <a:pt x="6" y="90"/>
                      <a:pt x="6" y="90"/>
                    </a:cubicBezTo>
                    <a:cubicBezTo>
                      <a:pt x="6" y="90"/>
                      <a:pt x="6" y="90"/>
                      <a:pt x="6" y="90"/>
                    </a:cubicBezTo>
                    <a:cubicBezTo>
                      <a:pt x="6" y="91"/>
                      <a:pt x="6" y="91"/>
                      <a:pt x="6" y="91"/>
                    </a:cubicBezTo>
                    <a:cubicBezTo>
                      <a:pt x="5" y="91"/>
                      <a:pt x="5" y="91"/>
                      <a:pt x="5" y="91"/>
                    </a:cubicBezTo>
                    <a:cubicBezTo>
                      <a:pt x="4" y="93"/>
                      <a:pt x="4" y="93"/>
                      <a:pt x="4" y="93"/>
                    </a:cubicBezTo>
                    <a:cubicBezTo>
                      <a:pt x="4" y="94"/>
                      <a:pt x="3" y="95"/>
                      <a:pt x="3" y="96"/>
                    </a:cubicBezTo>
                    <a:cubicBezTo>
                      <a:pt x="3" y="97"/>
                      <a:pt x="2" y="98"/>
                      <a:pt x="2" y="99"/>
                    </a:cubicBezTo>
                    <a:cubicBezTo>
                      <a:pt x="1" y="101"/>
                      <a:pt x="1" y="101"/>
                      <a:pt x="1" y="101"/>
                    </a:cubicBezTo>
                    <a:cubicBezTo>
                      <a:pt x="1" y="103"/>
                      <a:pt x="1" y="103"/>
                      <a:pt x="1" y="103"/>
                    </a:cubicBezTo>
                    <a:cubicBezTo>
                      <a:pt x="0" y="104"/>
                      <a:pt x="0" y="104"/>
                      <a:pt x="0" y="104"/>
                    </a:cubicBezTo>
                    <a:cubicBezTo>
                      <a:pt x="0" y="105"/>
                      <a:pt x="0" y="105"/>
                      <a:pt x="0" y="105"/>
                    </a:cubicBezTo>
                    <a:cubicBezTo>
                      <a:pt x="0" y="106"/>
                      <a:pt x="0" y="106"/>
                      <a:pt x="0" y="106"/>
                    </a:cubicBezTo>
                    <a:cubicBezTo>
                      <a:pt x="0" y="106"/>
                      <a:pt x="0" y="106"/>
                      <a:pt x="0" y="106"/>
                    </a:cubicBezTo>
                    <a:cubicBezTo>
                      <a:pt x="0" y="108"/>
                      <a:pt x="0" y="108"/>
                      <a:pt x="0" y="108"/>
                    </a:cubicBezTo>
                    <a:cubicBezTo>
                      <a:pt x="3" y="104"/>
                      <a:pt x="8" y="100"/>
                      <a:pt x="12" y="97"/>
                    </a:cubicBezTo>
                    <a:cubicBezTo>
                      <a:pt x="18" y="93"/>
                      <a:pt x="25" y="90"/>
                      <a:pt x="32" y="87"/>
                    </a:cubicBezTo>
                    <a:cubicBezTo>
                      <a:pt x="33" y="87"/>
                      <a:pt x="34" y="86"/>
                      <a:pt x="34" y="86"/>
                    </a:cubicBezTo>
                    <a:cubicBezTo>
                      <a:pt x="34" y="86"/>
                      <a:pt x="34" y="86"/>
                      <a:pt x="34" y="86"/>
                    </a:cubicBezTo>
                    <a:cubicBezTo>
                      <a:pt x="39" y="82"/>
                      <a:pt x="39" y="82"/>
                      <a:pt x="39" y="82"/>
                    </a:cubicBezTo>
                    <a:cubicBezTo>
                      <a:pt x="49" y="76"/>
                      <a:pt x="49" y="76"/>
                      <a:pt x="49" y="76"/>
                    </a:cubicBezTo>
                    <a:cubicBezTo>
                      <a:pt x="49" y="75"/>
                      <a:pt x="50" y="75"/>
                      <a:pt x="50" y="74"/>
                    </a:cubicBezTo>
                    <a:cubicBezTo>
                      <a:pt x="51" y="73"/>
                      <a:pt x="52" y="73"/>
                      <a:pt x="53" y="72"/>
                    </a:cubicBezTo>
                    <a:cubicBezTo>
                      <a:pt x="54" y="71"/>
                      <a:pt x="54" y="71"/>
                      <a:pt x="54" y="71"/>
                    </a:cubicBezTo>
                    <a:cubicBezTo>
                      <a:pt x="54" y="71"/>
                      <a:pt x="54" y="72"/>
                      <a:pt x="53" y="72"/>
                    </a:cubicBezTo>
                    <a:cubicBezTo>
                      <a:pt x="53" y="73"/>
                      <a:pt x="52" y="73"/>
                      <a:pt x="52" y="74"/>
                    </a:cubicBezTo>
                    <a:cubicBezTo>
                      <a:pt x="53" y="73"/>
                      <a:pt x="54" y="73"/>
                      <a:pt x="55" y="72"/>
                    </a:cubicBezTo>
                    <a:cubicBezTo>
                      <a:pt x="61" y="69"/>
                      <a:pt x="61" y="69"/>
                      <a:pt x="61" y="69"/>
                    </a:cubicBezTo>
                    <a:cubicBezTo>
                      <a:pt x="66" y="65"/>
                      <a:pt x="66" y="65"/>
                      <a:pt x="66" y="65"/>
                    </a:cubicBezTo>
                    <a:cubicBezTo>
                      <a:pt x="68" y="64"/>
                      <a:pt x="70" y="63"/>
                      <a:pt x="72" y="62"/>
                    </a:cubicBezTo>
                    <a:cubicBezTo>
                      <a:pt x="72" y="62"/>
                      <a:pt x="72" y="62"/>
                      <a:pt x="72" y="62"/>
                    </a:cubicBezTo>
                    <a:cubicBezTo>
                      <a:pt x="73" y="62"/>
                      <a:pt x="73" y="63"/>
                      <a:pt x="73" y="63"/>
                    </a:cubicBezTo>
                    <a:cubicBezTo>
                      <a:pt x="73" y="64"/>
                      <a:pt x="73" y="64"/>
                      <a:pt x="73" y="64"/>
                    </a:cubicBezTo>
                    <a:cubicBezTo>
                      <a:pt x="73" y="64"/>
                      <a:pt x="73" y="64"/>
                      <a:pt x="74" y="64"/>
                    </a:cubicBezTo>
                    <a:cubicBezTo>
                      <a:pt x="79" y="60"/>
                      <a:pt x="84" y="55"/>
                      <a:pt x="88" y="51"/>
                    </a:cubicBezTo>
                    <a:cubicBezTo>
                      <a:pt x="88" y="50"/>
                      <a:pt x="88" y="50"/>
                      <a:pt x="88" y="50"/>
                    </a:cubicBezTo>
                    <a:cubicBezTo>
                      <a:pt x="88" y="50"/>
                      <a:pt x="88" y="50"/>
                      <a:pt x="88" y="50"/>
                    </a:cubicBezTo>
                    <a:cubicBezTo>
                      <a:pt x="88" y="49"/>
                      <a:pt x="88" y="49"/>
                      <a:pt x="88" y="49"/>
                    </a:cubicBezTo>
                    <a:cubicBezTo>
                      <a:pt x="88" y="49"/>
                      <a:pt x="88" y="49"/>
                      <a:pt x="88" y="49"/>
                    </a:cubicBezTo>
                    <a:cubicBezTo>
                      <a:pt x="88" y="49"/>
                      <a:pt x="88" y="49"/>
                      <a:pt x="88" y="49"/>
                    </a:cubicBezTo>
                    <a:cubicBezTo>
                      <a:pt x="88" y="49"/>
                      <a:pt x="88" y="49"/>
                      <a:pt x="88" y="49"/>
                    </a:cubicBezTo>
                    <a:cubicBezTo>
                      <a:pt x="89" y="48"/>
                      <a:pt x="90" y="47"/>
                      <a:pt x="91" y="46"/>
                    </a:cubicBezTo>
                    <a:cubicBezTo>
                      <a:pt x="92" y="43"/>
                      <a:pt x="92" y="43"/>
                      <a:pt x="92" y="43"/>
                    </a:cubicBezTo>
                    <a:cubicBezTo>
                      <a:pt x="93" y="43"/>
                      <a:pt x="93" y="43"/>
                      <a:pt x="93" y="43"/>
                    </a:cubicBezTo>
                    <a:cubicBezTo>
                      <a:pt x="93" y="42"/>
                      <a:pt x="93" y="42"/>
                      <a:pt x="93" y="42"/>
                    </a:cubicBezTo>
                    <a:cubicBezTo>
                      <a:pt x="93" y="41"/>
                      <a:pt x="93" y="41"/>
                      <a:pt x="93" y="41"/>
                    </a:cubicBezTo>
                    <a:cubicBezTo>
                      <a:pt x="94" y="40"/>
                      <a:pt x="94" y="40"/>
                      <a:pt x="94" y="40"/>
                    </a:cubicBezTo>
                    <a:cubicBezTo>
                      <a:pt x="94" y="39"/>
                      <a:pt x="94" y="39"/>
                      <a:pt x="94" y="39"/>
                    </a:cubicBezTo>
                    <a:cubicBezTo>
                      <a:pt x="95" y="38"/>
                      <a:pt x="95" y="38"/>
                      <a:pt x="95" y="38"/>
                    </a:cubicBezTo>
                    <a:cubicBezTo>
                      <a:pt x="95" y="37"/>
                      <a:pt x="95" y="37"/>
                      <a:pt x="95" y="37"/>
                    </a:cubicBezTo>
                    <a:cubicBezTo>
                      <a:pt x="95" y="37"/>
                      <a:pt x="95" y="37"/>
                      <a:pt x="95" y="37"/>
                    </a:cubicBezTo>
                    <a:cubicBezTo>
                      <a:pt x="95" y="36"/>
                      <a:pt x="95" y="36"/>
                      <a:pt x="95" y="36"/>
                    </a:cubicBezTo>
                    <a:cubicBezTo>
                      <a:pt x="95" y="36"/>
                      <a:pt x="95" y="36"/>
                      <a:pt x="95" y="36"/>
                    </a:cubicBezTo>
                    <a:cubicBezTo>
                      <a:pt x="95" y="35"/>
                      <a:pt x="95" y="35"/>
                      <a:pt x="95" y="35"/>
                    </a:cubicBezTo>
                    <a:cubicBezTo>
                      <a:pt x="95" y="34"/>
                      <a:pt x="95" y="34"/>
                      <a:pt x="95" y="34"/>
                    </a:cubicBezTo>
                    <a:cubicBezTo>
                      <a:pt x="96" y="34"/>
                      <a:pt x="96" y="33"/>
                      <a:pt x="96" y="32"/>
                    </a:cubicBezTo>
                    <a:cubicBezTo>
                      <a:pt x="96" y="31"/>
                      <a:pt x="96" y="31"/>
                      <a:pt x="96" y="31"/>
                    </a:cubicBezTo>
                    <a:cubicBezTo>
                      <a:pt x="96" y="30"/>
                      <a:pt x="96" y="30"/>
                      <a:pt x="96" y="30"/>
                    </a:cubicBezTo>
                    <a:cubicBezTo>
                      <a:pt x="96" y="30"/>
                      <a:pt x="96" y="30"/>
                      <a:pt x="96" y="30"/>
                    </a:cubicBezTo>
                    <a:moveTo>
                      <a:pt x="98" y="0"/>
                    </a:moveTo>
                    <a:cubicBezTo>
                      <a:pt x="99" y="1"/>
                      <a:pt x="99" y="2"/>
                      <a:pt x="100" y="4"/>
                    </a:cubicBezTo>
                    <a:cubicBezTo>
                      <a:pt x="100" y="4"/>
                      <a:pt x="100" y="4"/>
                      <a:pt x="100" y="4"/>
                    </a:cubicBezTo>
                    <a:cubicBezTo>
                      <a:pt x="100" y="4"/>
                      <a:pt x="100" y="5"/>
                      <a:pt x="100" y="5"/>
                    </a:cubicBezTo>
                    <a:cubicBezTo>
                      <a:pt x="101" y="5"/>
                      <a:pt x="101" y="5"/>
                      <a:pt x="101" y="5"/>
                    </a:cubicBezTo>
                    <a:cubicBezTo>
                      <a:pt x="103" y="5"/>
                      <a:pt x="103" y="5"/>
                      <a:pt x="103" y="5"/>
                    </a:cubicBezTo>
                    <a:cubicBezTo>
                      <a:pt x="102" y="4"/>
                      <a:pt x="102" y="4"/>
                      <a:pt x="102" y="3"/>
                    </a:cubicBezTo>
                    <a:cubicBezTo>
                      <a:pt x="101" y="2"/>
                      <a:pt x="101" y="1"/>
                      <a:pt x="100" y="0"/>
                    </a:cubicBezTo>
                    <a:cubicBezTo>
                      <a:pt x="99" y="0"/>
                      <a:pt x="99" y="0"/>
                      <a:pt x="98"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9" name="Freeform 945">
                <a:extLst>
                  <a:ext uri="{FF2B5EF4-FFF2-40B4-BE49-F238E27FC236}">
                    <a16:creationId xmlns:a16="http://schemas.microsoft.com/office/drawing/2014/main" id="{23FD6F8A-66AD-4C0A-9958-17CAE4B76007}"/>
                  </a:ext>
                </a:extLst>
              </p:cNvPr>
              <p:cNvSpPr>
                <a:spLocks/>
              </p:cNvSpPr>
              <p:nvPr/>
            </p:nvSpPr>
            <p:spPr bwMode="auto">
              <a:xfrm>
                <a:off x="2564" y="3031"/>
                <a:ext cx="11" cy="12"/>
              </a:xfrm>
              <a:custGeom>
                <a:avLst/>
                <a:gdLst>
                  <a:gd name="T0" fmla="*/ 5 w 5"/>
                  <a:gd name="T1" fmla="*/ 0 h 5"/>
                  <a:gd name="T2" fmla="*/ 4 w 5"/>
                  <a:gd name="T3" fmla="*/ 1 h 5"/>
                  <a:gd name="T4" fmla="*/ 1 w 5"/>
                  <a:gd name="T5" fmla="*/ 3 h 5"/>
                  <a:gd name="T6" fmla="*/ 0 w 5"/>
                  <a:gd name="T7" fmla="*/ 5 h 5"/>
                  <a:gd name="T8" fmla="*/ 1 w 5"/>
                  <a:gd name="T9" fmla="*/ 4 h 5"/>
                  <a:gd name="T10" fmla="*/ 3 w 5"/>
                  <a:gd name="T11" fmla="*/ 3 h 5"/>
                  <a:gd name="T12" fmla="*/ 4 w 5"/>
                  <a:gd name="T13" fmla="*/ 1 h 5"/>
                  <a:gd name="T14" fmla="*/ 5 w 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5" y="0"/>
                    </a:moveTo>
                    <a:cubicBezTo>
                      <a:pt x="5" y="0"/>
                      <a:pt x="5" y="0"/>
                      <a:pt x="4" y="1"/>
                    </a:cubicBezTo>
                    <a:cubicBezTo>
                      <a:pt x="3" y="2"/>
                      <a:pt x="2" y="2"/>
                      <a:pt x="1" y="3"/>
                    </a:cubicBezTo>
                    <a:cubicBezTo>
                      <a:pt x="1" y="4"/>
                      <a:pt x="0" y="4"/>
                      <a:pt x="0" y="5"/>
                    </a:cubicBezTo>
                    <a:cubicBezTo>
                      <a:pt x="1" y="4"/>
                      <a:pt x="1" y="4"/>
                      <a:pt x="1" y="4"/>
                    </a:cubicBezTo>
                    <a:cubicBezTo>
                      <a:pt x="1" y="4"/>
                      <a:pt x="2" y="3"/>
                      <a:pt x="3" y="3"/>
                    </a:cubicBezTo>
                    <a:cubicBezTo>
                      <a:pt x="3" y="2"/>
                      <a:pt x="4" y="2"/>
                      <a:pt x="4" y="1"/>
                    </a:cubicBezTo>
                    <a:cubicBezTo>
                      <a:pt x="5" y="1"/>
                      <a:pt x="5" y="0"/>
                      <a:pt x="5"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0" name="Freeform 946">
                <a:extLst>
                  <a:ext uri="{FF2B5EF4-FFF2-40B4-BE49-F238E27FC236}">
                    <a16:creationId xmlns:a16="http://schemas.microsoft.com/office/drawing/2014/main" id="{D81B29C4-9AE5-4300-B3DD-3216D4E088F4}"/>
                  </a:ext>
                </a:extLst>
              </p:cNvPr>
              <p:cNvSpPr>
                <a:spLocks noEditPoints="1"/>
              </p:cNvSpPr>
              <p:nvPr/>
            </p:nvSpPr>
            <p:spPr bwMode="auto">
              <a:xfrm>
                <a:off x="2373" y="2130"/>
                <a:ext cx="150" cy="236"/>
              </a:xfrm>
              <a:custGeom>
                <a:avLst/>
                <a:gdLst>
                  <a:gd name="T0" fmla="*/ 49 w 63"/>
                  <a:gd name="T1" fmla="*/ 59 h 99"/>
                  <a:gd name="T2" fmla="*/ 46 w 63"/>
                  <a:gd name="T3" fmla="*/ 62 h 99"/>
                  <a:gd name="T4" fmla="*/ 31 w 63"/>
                  <a:gd name="T5" fmla="*/ 74 h 99"/>
                  <a:gd name="T6" fmla="*/ 13 w 63"/>
                  <a:gd name="T7" fmla="*/ 84 h 99"/>
                  <a:gd name="T8" fmla="*/ 9 w 63"/>
                  <a:gd name="T9" fmla="*/ 86 h 99"/>
                  <a:gd name="T10" fmla="*/ 8 w 63"/>
                  <a:gd name="T11" fmla="*/ 87 h 99"/>
                  <a:gd name="T12" fmla="*/ 5 w 63"/>
                  <a:gd name="T13" fmla="*/ 91 h 99"/>
                  <a:gd name="T14" fmla="*/ 0 w 63"/>
                  <a:gd name="T15" fmla="*/ 99 h 99"/>
                  <a:gd name="T16" fmla="*/ 17 w 63"/>
                  <a:gd name="T17" fmla="*/ 90 h 99"/>
                  <a:gd name="T18" fmla="*/ 35 w 63"/>
                  <a:gd name="T19" fmla="*/ 80 h 99"/>
                  <a:gd name="T20" fmla="*/ 40 w 63"/>
                  <a:gd name="T21" fmla="*/ 77 h 99"/>
                  <a:gd name="T22" fmla="*/ 41 w 63"/>
                  <a:gd name="T23" fmla="*/ 74 h 99"/>
                  <a:gd name="T24" fmla="*/ 42 w 63"/>
                  <a:gd name="T25" fmla="*/ 73 h 99"/>
                  <a:gd name="T26" fmla="*/ 42 w 63"/>
                  <a:gd name="T27" fmla="*/ 72 h 99"/>
                  <a:gd name="T28" fmla="*/ 43 w 63"/>
                  <a:gd name="T29" fmla="*/ 71 h 99"/>
                  <a:gd name="T30" fmla="*/ 49 w 63"/>
                  <a:gd name="T31" fmla="*/ 60 h 99"/>
                  <a:gd name="T32" fmla="*/ 49 w 63"/>
                  <a:gd name="T33" fmla="*/ 59 h 99"/>
                  <a:gd name="T34" fmla="*/ 55 w 63"/>
                  <a:gd name="T35" fmla="*/ 0 h 99"/>
                  <a:gd name="T36" fmla="*/ 56 w 63"/>
                  <a:gd name="T37" fmla="*/ 2 h 99"/>
                  <a:gd name="T38" fmla="*/ 58 w 63"/>
                  <a:gd name="T39" fmla="*/ 9 h 99"/>
                  <a:gd name="T40" fmla="*/ 59 w 63"/>
                  <a:gd name="T41" fmla="*/ 14 h 99"/>
                  <a:gd name="T42" fmla="*/ 59 w 63"/>
                  <a:gd name="T43" fmla="*/ 15 h 99"/>
                  <a:gd name="T44" fmla="*/ 59 w 63"/>
                  <a:gd name="T45" fmla="*/ 16 h 99"/>
                  <a:gd name="T46" fmla="*/ 60 w 63"/>
                  <a:gd name="T47" fmla="*/ 19 h 99"/>
                  <a:gd name="T48" fmla="*/ 61 w 63"/>
                  <a:gd name="T49" fmla="*/ 29 h 99"/>
                  <a:gd name="T50" fmla="*/ 61 w 63"/>
                  <a:gd name="T51" fmla="*/ 26 h 99"/>
                  <a:gd name="T52" fmla="*/ 62 w 63"/>
                  <a:gd name="T53" fmla="*/ 25 h 99"/>
                  <a:gd name="T54" fmla="*/ 62 w 63"/>
                  <a:gd name="T55" fmla="*/ 25 h 99"/>
                  <a:gd name="T56" fmla="*/ 62 w 63"/>
                  <a:gd name="T57" fmla="*/ 24 h 99"/>
                  <a:gd name="T58" fmla="*/ 61 w 63"/>
                  <a:gd name="T59" fmla="*/ 16 h 99"/>
                  <a:gd name="T60" fmla="*/ 61 w 63"/>
                  <a:gd name="T61" fmla="*/ 18 h 99"/>
                  <a:gd name="T62" fmla="*/ 63 w 63"/>
                  <a:gd name="T63" fmla="*/ 21 h 99"/>
                  <a:gd name="T64" fmla="*/ 63 w 63"/>
                  <a:gd name="T65" fmla="*/ 20 h 99"/>
                  <a:gd name="T66" fmla="*/ 63 w 63"/>
                  <a:gd name="T67" fmla="*/ 20 h 99"/>
                  <a:gd name="T68" fmla="*/ 63 w 63"/>
                  <a:gd name="T69" fmla="*/ 19 h 99"/>
                  <a:gd name="T70" fmla="*/ 62 w 63"/>
                  <a:gd name="T71" fmla="*/ 16 h 99"/>
                  <a:gd name="T72" fmla="*/ 61 w 63"/>
                  <a:gd name="T73" fmla="*/ 13 h 99"/>
                  <a:gd name="T74" fmla="*/ 59 w 63"/>
                  <a:gd name="T75" fmla="*/ 8 h 99"/>
                  <a:gd name="T76" fmla="*/ 56 w 63"/>
                  <a:gd name="T77" fmla="*/ 2 h 99"/>
                  <a:gd name="T78" fmla="*/ 55 w 63"/>
                  <a:gd name="T7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 h="99">
                    <a:moveTo>
                      <a:pt x="49" y="59"/>
                    </a:moveTo>
                    <a:cubicBezTo>
                      <a:pt x="48" y="60"/>
                      <a:pt x="47" y="61"/>
                      <a:pt x="46" y="62"/>
                    </a:cubicBezTo>
                    <a:cubicBezTo>
                      <a:pt x="42" y="67"/>
                      <a:pt x="37" y="70"/>
                      <a:pt x="31" y="74"/>
                    </a:cubicBezTo>
                    <a:cubicBezTo>
                      <a:pt x="25" y="77"/>
                      <a:pt x="19" y="81"/>
                      <a:pt x="13" y="84"/>
                    </a:cubicBezTo>
                    <a:cubicBezTo>
                      <a:pt x="12" y="85"/>
                      <a:pt x="10" y="85"/>
                      <a:pt x="9" y="86"/>
                    </a:cubicBezTo>
                    <a:cubicBezTo>
                      <a:pt x="8" y="87"/>
                      <a:pt x="8" y="87"/>
                      <a:pt x="8" y="87"/>
                    </a:cubicBezTo>
                    <a:cubicBezTo>
                      <a:pt x="5" y="91"/>
                      <a:pt x="5" y="91"/>
                      <a:pt x="5" y="91"/>
                    </a:cubicBezTo>
                    <a:cubicBezTo>
                      <a:pt x="0" y="99"/>
                      <a:pt x="0" y="99"/>
                      <a:pt x="0" y="99"/>
                    </a:cubicBezTo>
                    <a:cubicBezTo>
                      <a:pt x="6" y="96"/>
                      <a:pt x="11" y="93"/>
                      <a:pt x="17" y="90"/>
                    </a:cubicBezTo>
                    <a:cubicBezTo>
                      <a:pt x="23" y="87"/>
                      <a:pt x="29" y="84"/>
                      <a:pt x="35" y="80"/>
                    </a:cubicBezTo>
                    <a:cubicBezTo>
                      <a:pt x="36" y="79"/>
                      <a:pt x="38" y="78"/>
                      <a:pt x="40" y="77"/>
                    </a:cubicBezTo>
                    <a:cubicBezTo>
                      <a:pt x="41" y="74"/>
                      <a:pt x="41" y="74"/>
                      <a:pt x="41" y="74"/>
                    </a:cubicBezTo>
                    <a:cubicBezTo>
                      <a:pt x="42" y="73"/>
                      <a:pt x="42" y="73"/>
                      <a:pt x="42" y="73"/>
                    </a:cubicBezTo>
                    <a:cubicBezTo>
                      <a:pt x="42" y="72"/>
                      <a:pt x="42" y="72"/>
                      <a:pt x="42" y="72"/>
                    </a:cubicBezTo>
                    <a:cubicBezTo>
                      <a:pt x="43" y="71"/>
                      <a:pt x="43" y="71"/>
                      <a:pt x="43" y="71"/>
                    </a:cubicBezTo>
                    <a:cubicBezTo>
                      <a:pt x="49" y="60"/>
                      <a:pt x="49" y="60"/>
                      <a:pt x="49" y="60"/>
                    </a:cubicBezTo>
                    <a:cubicBezTo>
                      <a:pt x="49" y="59"/>
                      <a:pt x="49" y="59"/>
                      <a:pt x="49" y="59"/>
                    </a:cubicBezTo>
                    <a:moveTo>
                      <a:pt x="55" y="0"/>
                    </a:moveTo>
                    <a:cubicBezTo>
                      <a:pt x="55" y="0"/>
                      <a:pt x="55" y="1"/>
                      <a:pt x="56" y="2"/>
                    </a:cubicBezTo>
                    <a:cubicBezTo>
                      <a:pt x="56" y="4"/>
                      <a:pt x="57" y="6"/>
                      <a:pt x="58" y="9"/>
                    </a:cubicBezTo>
                    <a:cubicBezTo>
                      <a:pt x="58" y="10"/>
                      <a:pt x="58" y="12"/>
                      <a:pt x="59" y="14"/>
                    </a:cubicBezTo>
                    <a:cubicBezTo>
                      <a:pt x="59" y="14"/>
                      <a:pt x="59" y="14"/>
                      <a:pt x="59" y="15"/>
                    </a:cubicBezTo>
                    <a:cubicBezTo>
                      <a:pt x="59" y="15"/>
                      <a:pt x="59" y="16"/>
                      <a:pt x="59" y="16"/>
                    </a:cubicBezTo>
                    <a:cubicBezTo>
                      <a:pt x="60" y="17"/>
                      <a:pt x="60" y="18"/>
                      <a:pt x="60" y="19"/>
                    </a:cubicBezTo>
                    <a:cubicBezTo>
                      <a:pt x="60" y="22"/>
                      <a:pt x="61" y="25"/>
                      <a:pt x="61" y="29"/>
                    </a:cubicBezTo>
                    <a:cubicBezTo>
                      <a:pt x="61" y="28"/>
                      <a:pt x="61" y="27"/>
                      <a:pt x="61" y="26"/>
                    </a:cubicBezTo>
                    <a:cubicBezTo>
                      <a:pt x="62" y="25"/>
                      <a:pt x="62" y="25"/>
                      <a:pt x="62" y="25"/>
                    </a:cubicBezTo>
                    <a:cubicBezTo>
                      <a:pt x="62" y="25"/>
                      <a:pt x="62" y="25"/>
                      <a:pt x="62" y="25"/>
                    </a:cubicBezTo>
                    <a:cubicBezTo>
                      <a:pt x="62" y="24"/>
                      <a:pt x="62" y="24"/>
                      <a:pt x="62" y="24"/>
                    </a:cubicBezTo>
                    <a:cubicBezTo>
                      <a:pt x="61" y="19"/>
                      <a:pt x="61" y="16"/>
                      <a:pt x="61" y="16"/>
                    </a:cubicBezTo>
                    <a:cubicBezTo>
                      <a:pt x="61" y="16"/>
                      <a:pt x="61" y="17"/>
                      <a:pt x="61" y="18"/>
                    </a:cubicBezTo>
                    <a:cubicBezTo>
                      <a:pt x="62" y="19"/>
                      <a:pt x="62" y="20"/>
                      <a:pt x="63" y="21"/>
                    </a:cubicBezTo>
                    <a:cubicBezTo>
                      <a:pt x="63" y="20"/>
                      <a:pt x="63" y="20"/>
                      <a:pt x="63" y="20"/>
                    </a:cubicBezTo>
                    <a:cubicBezTo>
                      <a:pt x="63" y="20"/>
                      <a:pt x="63" y="20"/>
                      <a:pt x="63" y="20"/>
                    </a:cubicBezTo>
                    <a:cubicBezTo>
                      <a:pt x="63" y="19"/>
                      <a:pt x="63" y="19"/>
                      <a:pt x="63" y="19"/>
                    </a:cubicBezTo>
                    <a:cubicBezTo>
                      <a:pt x="62" y="18"/>
                      <a:pt x="62" y="17"/>
                      <a:pt x="62" y="16"/>
                    </a:cubicBezTo>
                    <a:cubicBezTo>
                      <a:pt x="62" y="15"/>
                      <a:pt x="61" y="14"/>
                      <a:pt x="61" y="13"/>
                    </a:cubicBezTo>
                    <a:cubicBezTo>
                      <a:pt x="60" y="11"/>
                      <a:pt x="60" y="10"/>
                      <a:pt x="59" y="8"/>
                    </a:cubicBezTo>
                    <a:cubicBezTo>
                      <a:pt x="58" y="5"/>
                      <a:pt x="57" y="3"/>
                      <a:pt x="56" y="2"/>
                    </a:cubicBezTo>
                    <a:cubicBezTo>
                      <a:pt x="55" y="0"/>
                      <a:pt x="55" y="0"/>
                      <a:pt x="55"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1" name="Freeform 947">
                <a:extLst>
                  <a:ext uri="{FF2B5EF4-FFF2-40B4-BE49-F238E27FC236}">
                    <a16:creationId xmlns:a16="http://schemas.microsoft.com/office/drawing/2014/main" id="{C54188A8-58C7-416D-8A8C-93CCD186ECCC}"/>
                  </a:ext>
                </a:extLst>
              </p:cNvPr>
              <p:cNvSpPr>
                <a:spLocks noEditPoints="1"/>
              </p:cNvSpPr>
              <p:nvPr/>
            </p:nvSpPr>
            <p:spPr bwMode="auto">
              <a:xfrm>
                <a:off x="2518" y="2168"/>
                <a:ext cx="22" cy="103"/>
              </a:xfrm>
              <a:custGeom>
                <a:avLst/>
                <a:gdLst>
                  <a:gd name="T0" fmla="*/ 5 w 9"/>
                  <a:gd name="T1" fmla="*/ 14 h 43"/>
                  <a:gd name="T2" fmla="*/ 5 w 9"/>
                  <a:gd name="T3" fmla="*/ 15 h 43"/>
                  <a:gd name="T4" fmla="*/ 7 w 9"/>
                  <a:gd name="T5" fmla="*/ 21 h 43"/>
                  <a:gd name="T6" fmla="*/ 7 w 9"/>
                  <a:gd name="T7" fmla="*/ 27 h 43"/>
                  <a:gd name="T8" fmla="*/ 8 w 9"/>
                  <a:gd name="T9" fmla="*/ 33 h 43"/>
                  <a:gd name="T10" fmla="*/ 9 w 9"/>
                  <a:gd name="T11" fmla="*/ 38 h 43"/>
                  <a:gd name="T12" fmla="*/ 9 w 9"/>
                  <a:gd name="T13" fmla="*/ 43 h 43"/>
                  <a:gd name="T14" fmla="*/ 9 w 9"/>
                  <a:gd name="T15" fmla="*/ 39 h 43"/>
                  <a:gd name="T16" fmla="*/ 9 w 9"/>
                  <a:gd name="T17" fmla="*/ 32 h 43"/>
                  <a:gd name="T18" fmla="*/ 8 w 9"/>
                  <a:gd name="T19" fmla="*/ 26 h 43"/>
                  <a:gd name="T20" fmla="*/ 8 w 9"/>
                  <a:gd name="T21" fmla="*/ 25 h 43"/>
                  <a:gd name="T22" fmla="*/ 6 w 9"/>
                  <a:gd name="T23" fmla="*/ 15 h 43"/>
                  <a:gd name="T24" fmla="*/ 5 w 9"/>
                  <a:gd name="T25" fmla="*/ 14 h 43"/>
                  <a:gd name="T26" fmla="*/ 0 w 9"/>
                  <a:gd name="T27" fmla="*/ 0 h 43"/>
                  <a:gd name="T28" fmla="*/ 1 w 9"/>
                  <a:gd name="T29" fmla="*/ 8 h 43"/>
                  <a:gd name="T30" fmla="*/ 1 w 9"/>
                  <a:gd name="T31" fmla="*/ 9 h 43"/>
                  <a:gd name="T32" fmla="*/ 1 w 9"/>
                  <a:gd name="T33" fmla="*/ 8 h 43"/>
                  <a:gd name="T34" fmla="*/ 1 w 9"/>
                  <a:gd name="T35" fmla="*/ 7 h 43"/>
                  <a:gd name="T36" fmla="*/ 2 w 9"/>
                  <a:gd name="T37" fmla="*/ 5 h 43"/>
                  <a:gd name="T38" fmla="*/ 0 w 9"/>
                  <a:gd name="T39" fmla="*/ 2 h 43"/>
                  <a:gd name="T40" fmla="*/ 0 w 9"/>
                  <a:gd name="T4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43">
                    <a:moveTo>
                      <a:pt x="5" y="14"/>
                    </a:moveTo>
                    <a:cubicBezTo>
                      <a:pt x="5" y="15"/>
                      <a:pt x="5" y="15"/>
                      <a:pt x="5" y="15"/>
                    </a:cubicBezTo>
                    <a:cubicBezTo>
                      <a:pt x="7" y="21"/>
                      <a:pt x="7" y="21"/>
                      <a:pt x="7" y="21"/>
                    </a:cubicBezTo>
                    <a:cubicBezTo>
                      <a:pt x="7" y="27"/>
                      <a:pt x="7" y="27"/>
                      <a:pt x="7" y="27"/>
                    </a:cubicBezTo>
                    <a:cubicBezTo>
                      <a:pt x="8" y="29"/>
                      <a:pt x="8" y="31"/>
                      <a:pt x="8" y="33"/>
                    </a:cubicBezTo>
                    <a:cubicBezTo>
                      <a:pt x="9" y="38"/>
                      <a:pt x="9" y="38"/>
                      <a:pt x="9" y="38"/>
                    </a:cubicBezTo>
                    <a:cubicBezTo>
                      <a:pt x="9" y="43"/>
                      <a:pt x="9" y="43"/>
                      <a:pt x="9" y="43"/>
                    </a:cubicBezTo>
                    <a:cubicBezTo>
                      <a:pt x="9" y="42"/>
                      <a:pt x="9" y="41"/>
                      <a:pt x="9" y="39"/>
                    </a:cubicBezTo>
                    <a:cubicBezTo>
                      <a:pt x="9" y="37"/>
                      <a:pt x="9" y="35"/>
                      <a:pt x="9" y="32"/>
                    </a:cubicBezTo>
                    <a:cubicBezTo>
                      <a:pt x="9" y="30"/>
                      <a:pt x="9" y="28"/>
                      <a:pt x="8" y="26"/>
                    </a:cubicBezTo>
                    <a:cubicBezTo>
                      <a:pt x="8" y="26"/>
                      <a:pt x="8" y="26"/>
                      <a:pt x="8" y="25"/>
                    </a:cubicBezTo>
                    <a:cubicBezTo>
                      <a:pt x="8" y="21"/>
                      <a:pt x="7" y="18"/>
                      <a:pt x="6" y="15"/>
                    </a:cubicBezTo>
                    <a:cubicBezTo>
                      <a:pt x="6" y="15"/>
                      <a:pt x="5" y="14"/>
                      <a:pt x="5" y="14"/>
                    </a:cubicBezTo>
                    <a:moveTo>
                      <a:pt x="0" y="0"/>
                    </a:moveTo>
                    <a:cubicBezTo>
                      <a:pt x="0" y="0"/>
                      <a:pt x="0" y="3"/>
                      <a:pt x="1" y="8"/>
                    </a:cubicBezTo>
                    <a:cubicBezTo>
                      <a:pt x="1" y="8"/>
                      <a:pt x="1" y="8"/>
                      <a:pt x="1" y="9"/>
                    </a:cubicBezTo>
                    <a:cubicBezTo>
                      <a:pt x="1" y="8"/>
                      <a:pt x="1" y="8"/>
                      <a:pt x="1" y="8"/>
                    </a:cubicBezTo>
                    <a:cubicBezTo>
                      <a:pt x="1" y="7"/>
                      <a:pt x="1" y="7"/>
                      <a:pt x="1" y="7"/>
                    </a:cubicBezTo>
                    <a:cubicBezTo>
                      <a:pt x="2" y="5"/>
                      <a:pt x="2" y="5"/>
                      <a:pt x="2" y="5"/>
                    </a:cubicBezTo>
                    <a:cubicBezTo>
                      <a:pt x="1" y="4"/>
                      <a:pt x="1" y="3"/>
                      <a:pt x="0" y="2"/>
                    </a:cubicBezTo>
                    <a:cubicBezTo>
                      <a:pt x="0" y="1"/>
                      <a:pt x="0" y="0"/>
                      <a:pt x="0"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2" name="Freeform 948">
                <a:extLst>
                  <a:ext uri="{FF2B5EF4-FFF2-40B4-BE49-F238E27FC236}">
                    <a16:creationId xmlns:a16="http://schemas.microsoft.com/office/drawing/2014/main" id="{BACD1473-6562-46A0-8A7C-E4BA67554AF8}"/>
                  </a:ext>
                </a:extLst>
              </p:cNvPr>
              <p:cNvSpPr>
                <a:spLocks noEditPoints="1"/>
              </p:cNvSpPr>
              <p:nvPr/>
            </p:nvSpPr>
            <p:spPr bwMode="auto">
              <a:xfrm>
                <a:off x="2773" y="2021"/>
                <a:ext cx="62" cy="26"/>
              </a:xfrm>
              <a:custGeom>
                <a:avLst/>
                <a:gdLst>
                  <a:gd name="T0" fmla="*/ 22 w 26"/>
                  <a:gd name="T1" fmla="*/ 8 h 11"/>
                  <a:gd name="T2" fmla="*/ 23 w 26"/>
                  <a:gd name="T3" fmla="*/ 9 h 11"/>
                  <a:gd name="T4" fmla="*/ 25 w 26"/>
                  <a:gd name="T5" fmla="*/ 11 h 11"/>
                  <a:gd name="T6" fmla="*/ 26 w 26"/>
                  <a:gd name="T7" fmla="*/ 11 h 11"/>
                  <a:gd name="T8" fmla="*/ 23 w 26"/>
                  <a:gd name="T9" fmla="*/ 9 h 11"/>
                  <a:gd name="T10" fmla="*/ 22 w 26"/>
                  <a:gd name="T11" fmla="*/ 8 h 11"/>
                  <a:gd name="T12" fmla="*/ 0 w 26"/>
                  <a:gd name="T13" fmla="*/ 0 h 11"/>
                  <a:gd name="T14" fmla="*/ 3 w 26"/>
                  <a:gd name="T15" fmla="*/ 1 h 11"/>
                  <a:gd name="T16" fmla="*/ 9 w 26"/>
                  <a:gd name="T17" fmla="*/ 4 h 11"/>
                  <a:gd name="T18" fmla="*/ 10 w 26"/>
                  <a:gd name="T19" fmla="*/ 4 h 11"/>
                  <a:gd name="T20" fmla="*/ 15 w 26"/>
                  <a:gd name="T21" fmla="*/ 8 h 11"/>
                  <a:gd name="T22" fmla="*/ 16 w 26"/>
                  <a:gd name="T23" fmla="*/ 8 h 11"/>
                  <a:gd name="T24" fmla="*/ 16 w 26"/>
                  <a:gd name="T25" fmla="*/ 8 h 11"/>
                  <a:gd name="T26" fmla="*/ 16 w 26"/>
                  <a:gd name="T27" fmla="*/ 8 h 11"/>
                  <a:gd name="T28" fmla="*/ 18 w 26"/>
                  <a:gd name="T29" fmla="*/ 8 h 11"/>
                  <a:gd name="T30" fmla="*/ 20 w 26"/>
                  <a:gd name="T31" fmla="*/ 7 h 11"/>
                  <a:gd name="T32" fmla="*/ 20 w 26"/>
                  <a:gd name="T33" fmla="*/ 7 h 11"/>
                  <a:gd name="T34" fmla="*/ 19 w 26"/>
                  <a:gd name="T35" fmla="*/ 7 h 11"/>
                  <a:gd name="T36" fmla="*/ 16 w 26"/>
                  <a:gd name="T37" fmla="*/ 5 h 11"/>
                  <a:gd name="T38" fmla="*/ 10 w 26"/>
                  <a:gd name="T39" fmla="*/ 2 h 11"/>
                  <a:gd name="T40" fmla="*/ 3 w 26"/>
                  <a:gd name="T41" fmla="*/ 0 h 11"/>
                  <a:gd name="T42" fmla="*/ 0 w 26"/>
                  <a:gd name="T4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11">
                    <a:moveTo>
                      <a:pt x="22" y="8"/>
                    </a:moveTo>
                    <a:cubicBezTo>
                      <a:pt x="23" y="9"/>
                      <a:pt x="23" y="9"/>
                      <a:pt x="23" y="9"/>
                    </a:cubicBezTo>
                    <a:cubicBezTo>
                      <a:pt x="25" y="11"/>
                      <a:pt x="25" y="11"/>
                      <a:pt x="25" y="11"/>
                    </a:cubicBezTo>
                    <a:cubicBezTo>
                      <a:pt x="26" y="11"/>
                      <a:pt x="26" y="11"/>
                      <a:pt x="26" y="11"/>
                    </a:cubicBezTo>
                    <a:cubicBezTo>
                      <a:pt x="25" y="11"/>
                      <a:pt x="24" y="10"/>
                      <a:pt x="23" y="9"/>
                    </a:cubicBezTo>
                    <a:cubicBezTo>
                      <a:pt x="23" y="9"/>
                      <a:pt x="22" y="8"/>
                      <a:pt x="22" y="8"/>
                    </a:cubicBezTo>
                    <a:moveTo>
                      <a:pt x="0" y="0"/>
                    </a:moveTo>
                    <a:cubicBezTo>
                      <a:pt x="0" y="0"/>
                      <a:pt x="1" y="0"/>
                      <a:pt x="3" y="1"/>
                    </a:cubicBezTo>
                    <a:cubicBezTo>
                      <a:pt x="4" y="1"/>
                      <a:pt x="6" y="2"/>
                      <a:pt x="9" y="4"/>
                    </a:cubicBezTo>
                    <a:cubicBezTo>
                      <a:pt x="9" y="4"/>
                      <a:pt x="10" y="4"/>
                      <a:pt x="10" y="4"/>
                    </a:cubicBezTo>
                    <a:cubicBezTo>
                      <a:pt x="12" y="5"/>
                      <a:pt x="14" y="7"/>
                      <a:pt x="15" y="8"/>
                    </a:cubicBezTo>
                    <a:cubicBezTo>
                      <a:pt x="16" y="8"/>
                      <a:pt x="16" y="8"/>
                      <a:pt x="16" y="8"/>
                    </a:cubicBezTo>
                    <a:cubicBezTo>
                      <a:pt x="16" y="8"/>
                      <a:pt x="16" y="8"/>
                      <a:pt x="16" y="8"/>
                    </a:cubicBezTo>
                    <a:cubicBezTo>
                      <a:pt x="16" y="8"/>
                      <a:pt x="16" y="8"/>
                      <a:pt x="16" y="8"/>
                    </a:cubicBezTo>
                    <a:cubicBezTo>
                      <a:pt x="18" y="8"/>
                      <a:pt x="18" y="8"/>
                      <a:pt x="18" y="8"/>
                    </a:cubicBezTo>
                    <a:cubicBezTo>
                      <a:pt x="18" y="8"/>
                      <a:pt x="19" y="7"/>
                      <a:pt x="20" y="7"/>
                    </a:cubicBezTo>
                    <a:cubicBezTo>
                      <a:pt x="20" y="7"/>
                      <a:pt x="20" y="7"/>
                      <a:pt x="20" y="7"/>
                    </a:cubicBezTo>
                    <a:cubicBezTo>
                      <a:pt x="20" y="7"/>
                      <a:pt x="20" y="7"/>
                      <a:pt x="19" y="7"/>
                    </a:cubicBezTo>
                    <a:cubicBezTo>
                      <a:pt x="18" y="6"/>
                      <a:pt x="17" y="5"/>
                      <a:pt x="16" y="5"/>
                    </a:cubicBezTo>
                    <a:cubicBezTo>
                      <a:pt x="14" y="3"/>
                      <a:pt x="12" y="2"/>
                      <a:pt x="10" y="2"/>
                    </a:cubicBezTo>
                    <a:cubicBezTo>
                      <a:pt x="7" y="1"/>
                      <a:pt x="4" y="0"/>
                      <a:pt x="3" y="0"/>
                    </a:cubicBezTo>
                    <a:cubicBezTo>
                      <a:pt x="1" y="0"/>
                      <a:pt x="0" y="0"/>
                      <a:pt x="0" y="0"/>
                    </a:cubicBezTo>
                  </a:path>
                </a:pathLst>
              </a:custGeom>
              <a:solidFill>
                <a:srgbClr val="A51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3" name="Rectangle 949">
                <a:extLst>
                  <a:ext uri="{FF2B5EF4-FFF2-40B4-BE49-F238E27FC236}">
                    <a16:creationId xmlns:a16="http://schemas.microsoft.com/office/drawing/2014/main" id="{EB9DD597-453D-4BA8-841E-840203C271D8}"/>
                  </a:ext>
                </a:extLst>
              </p:cNvPr>
              <p:cNvSpPr>
                <a:spLocks noChangeArrowheads="1"/>
              </p:cNvSpPr>
              <p:nvPr/>
            </p:nvSpPr>
            <p:spPr bwMode="auto">
              <a:xfrm>
                <a:off x="2442" y="3145"/>
                <a:ext cx="1" cy="1"/>
              </a:xfrm>
              <a:prstGeom prst="rect">
                <a:avLst/>
              </a:prstGeom>
              <a:solidFill>
                <a:srgbClr val="D24E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4" name="Freeform 950">
                <a:extLst>
                  <a:ext uri="{FF2B5EF4-FFF2-40B4-BE49-F238E27FC236}">
                    <a16:creationId xmlns:a16="http://schemas.microsoft.com/office/drawing/2014/main" id="{B180EA22-EEE4-408B-AD44-90D2BF54E130}"/>
                  </a:ext>
                </a:extLst>
              </p:cNvPr>
              <p:cNvSpPr>
                <a:spLocks/>
              </p:cNvSpPr>
              <p:nvPr/>
            </p:nvSpPr>
            <p:spPr bwMode="auto">
              <a:xfrm>
                <a:off x="2442" y="3145"/>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5" name="Freeform 951">
                <a:extLst>
                  <a:ext uri="{FF2B5EF4-FFF2-40B4-BE49-F238E27FC236}">
                    <a16:creationId xmlns:a16="http://schemas.microsoft.com/office/drawing/2014/main" id="{1B8DAC4A-1B18-469D-A395-771FADE7ED8F}"/>
                  </a:ext>
                </a:extLst>
              </p:cNvPr>
              <p:cNvSpPr>
                <a:spLocks/>
              </p:cNvSpPr>
              <p:nvPr/>
            </p:nvSpPr>
            <p:spPr bwMode="auto">
              <a:xfrm>
                <a:off x="2219" y="1603"/>
                <a:ext cx="673" cy="418"/>
              </a:xfrm>
              <a:custGeom>
                <a:avLst/>
                <a:gdLst>
                  <a:gd name="T0" fmla="*/ 2 w 283"/>
                  <a:gd name="T1" fmla="*/ 0 h 176"/>
                  <a:gd name="T2" fmla="*/ 2 w 283"/>
                  <a:gd name="T3" fmla="*/ 0 h 176"/>
                  <a:gd name="T4" fmla="*/ 1 w 283"/>
                  <a:gd name="T5" fmla="*/ 3 h 176"/>
                  <a:gd name="T6" fmla="*/ 0 w 283"/>
                  <a:gd name="T7" fmla="*/ 4 h 176"/>
                  <a:gd name="T8" fmla="*/ 0 w 283"/>
                  <a:gd name="T9" fmla="*/ 4 h 176"/>
                  <a:gd name="T10" fmla="*/ 0 w 283"/>
                  <a:gd name="T11" fmla="*/ 6 h 176"/>
                  <a:gd name="T12" fmla="*/ 0 w 283"/>
                  <a:gd name="T13" fmla="*/ 6 h 176"/>
                  <a:gd name="T14" fmla="*/ 0 w 283"/>
                  <a:gd name="T15" fmla="*/ 7 h 176"/>
                  <a:gd name="T16" fmla="*/ 0 w 283"/>
                  <a:gd name="T17" fmla="*/ 8 h 176"/>
                  <a:gd name="T18" fmla="*/ 0 w 283"/>
                  <a:gd name="T19" fmla="*/ 8 h 176"/>
                  <a:gd name="T20" fmla="*/ 0 w 283"/>
                  <a:gd name="T21" fmla="*/ 8 h 176"/>
                  <a:gd name="T22" fmla="*/ 0 w 283"/>
                  <a:gd name="T23" fmla="*/ 10 h 176"/>
                  <a:gd name="T24" fmla="*/ 0 w 283"/>
                  <a:gd name="T25" fmla="*/ 10 h 176"/>
                  <a:gd name="T26" fmla="*/ 19 w 283"/>
                  <a:gd name="T27" fmla="*/ 52 h 176"/>
                  <a:gd name="T28" fmla="*/ 45 w 283"/>
                  <a:gd name="T29" fmla="*/ 74 h 176"/>
                  <a:gd name="T30" fmla="*/ 58 w 283"/>
                  <a:gd name="T31" fmla="*/ 83 h 176"/>
                  <a:gd name="T32" fmla="*/ 70 w 283"/>
                  <a:gd name="T33" fmla="*/ 94 h 176"/>
                  <a:gd name="T34" fmla="*/ 97 w 283"/>
                  <a:gd name="T35" fmla="*/ 114 h 176"/>
                  <a:gd name="T36" fmla="*/ 111 w 283"/>
                  <a:gd name="T37" fmla="*/ 118 h 176"/>
                  <a:gd name="T38" fmla="*/ 122 w 283"/>
                  <a:gd name="T39" fmla="*/ 120 h 176"/>
                  <a:gd name="T40" fmla="*/ 136 w 283"/>
                  <a:gd name="T41" fmla="*/ 120 h 176"/>
                  <a:gd name="T42" fmla="*/ 156 w 283"/>
                  <a:gd name="T43" fmla="*/ 121 h 176"/>
                  <a:gd name="T44" fmla="*/ 187 w 283"/>
                  <a:gd name="T45" fmla="*/ 135 h 176"/>
                  <a:gd name="T46" fmla="*/ 199 w 283"/>
                  <a:gd name="T47" fmla="*/ 147 h 176"/>
                  <a:gd name="T48" fmla="*/ 227 w 283"/>
                  <a:gd name="T49" fmla="*/ 172 h 176"/>
                  <a:gd name="T50" fmla="*/ 240 w 283"/>
                  <a:gd name="T51" fmla="*/ 176 h 176"/>
                  <a:gd name="T52" fmla="*/ 243 w 283"/>
                  <a:gd name="T53" fmla="*/ 176 h 176"/>
                  <a:gd name="T54" fmla="*/ 255 w 283"/>
                  <a:gd name="T55" fmla="*/ 174 h 176"/>
                  <a:gd name="T56" fmla="*/ 277 w 283"/>
                  <a:gd name="T57" fmla="*/ 161 h 176"/>
                  <a:gd name="T58" fmla="*/ 282 w 283"/>
                  <a:gd name="T59" fmla="*/ 142 h 176"/>
                  <a:gd name="T60" fmla="*/ 282 w 283"/>
                  <a:gd name="T61" fmla="*/ 139 h 176"/>
                  <a:gd name="T62" fmla="*/ 282 w 283"/>
                  <a:gd name="T63" fmla="*/ 139 h 176"/>
                  <a:gd name="T64" fmla="*/ 282 w 283"/>
                  <a:gd name="T65" fmla="*/ 138 h 176"/>
                  <a:gd name="T66" fmla="*/ 282 w 283"/>
                  <a:gd name="T67" fmla="*/ 138 h 176"/>
                  <a:gd name="T68" fmla="*/ 281 w 283"/>
                  <a:gd name="T69" fmla="*/ 136 h 176"/>
                  <a:gd name="T70" fmla="*/ 281 w 283"/>
                  <a:gd name="T71" fmla="*/ 136 h 176"/>
                  <a:gd name="T72" fmla="*/ 280 w 283"/>
                  <a:gd name="T73" fmla="*/ 138 h 176"/>
                  <a:gd name="T74" fmla="*/ 281 w 283"/>
                  <a:gd name="T75" fmla="*/ 145 h 176"/>
                  <a:gd name="T76" fmla="*/ 243 w 283"/>
                  <a:gd name="T77" fmla="*/ 175 h 176"/>
                  <a:gd name="T78" fmla="*/ 228 w 283"/>
                  <a:gd name="T79" fmla="*/ 171 h 176"/>
                  <a:gd name="T80" fmla="*/ 188 w 283"/>
                  <a:gd name="T81" fmla="*/ 134 h 176"/>
                  <a:gd name="T82" fmla="*/ 156 w 283"/>
                  <a:gd name="T83" fmla="*/ 120 h 176"/>
                  <a:gd name="T84" fmla="*/ 97 w 283"/>
                  <a:gd name="T85" fmla="*/ 113 h 176"/>
                  <a:gd name="T86" fmla="*/ 59 w 283"/>
                  <a:gd name="T87" fmla="*/ 82 h 176"/>
                  <a:gd name="T88" fmla="*/ 20 w 283"/>
                  <a:gd name="T89" fmla="*/ 51 h 176"/>
                  <a:gd name="T90" fmla="*/ 1 w 283"/>
                  <a:gd name="T91" fmla="*/ 4 h 176"/>
                  <a:gd name="T92" fmla="*/ 1 w 283"/>
                  <a:gd name="T93" fmla="*/ 4 h 176"/>
                  <a:gd name="T94" fmla="*/ 1 w 283"/>
                  <a:gd name="T95" fmla="*/ 4 h 176"/>
                  <a:gd name="T96" fmla="*/ 1 w 283"/>
                  <a:gd name="T97" fmla="*/ 4 h 176"/>
                  <a:gd name="T98" fmla="*/ 1 w 283"/>
                  <a:gd name="T99" fmla="*/ 3 h 176"/>
                  <a:gd name="T100" fmla="*/ 1 w 283"/>
                  <a:gd name="T101" fmla="*/ 3 h 176"/>
                  <a:gd name="T102" fmla="*/ 1 w 283"/>
                  <a:gd name="T103" fmla="*/ 3 h 176"/>
                  <a:gd name="T104" fmla="*/ 1 w 283"/>
                  <a:gd name="T105" fmla="*/ 3 h 176"/>
                  <a:gd name="T106" fmla="*/ 1 w 283"/>
                  <a:gd name="T107" fmla="*/ 3 h 176"/>
                  <a:gd name="T108" fmla="*/ 1 w 283"/>
                  <a:gd name="T109" fmla="*/ 2 h 176"/>
                  <a:gd name="T110" fmla="*/ 1 w 283"/>
                  <a:gd name="T111" fmla="*/ 2 h 176"/>
                  <a:gd name="T112" fmla="*/ 1 w 283"/>
                  <a:gd name="T113" fmla="*/ 2 h 176"/>
                  <a:gd name="T114" fmla="*/ 1 w 283"/>
                  <a:gd name="T115" fmla="*/ 2 h 176"/>
                  <a:gd name="T116" fmla="*/ 1 w 283"/>
                  <a:gd name="T117" fmla="*/ 2 h 176"/>
                  <a:gd name="T118" fmla="*/ 1 w 283"/>
                  <a:gd name="T119" fmla="*/ 1 h 176"/>
                  <a:gd name="T120" fmla="*/ 1 w 283"/>
                  <a:gd name="T121" fmla="*/ 1 h 176"/>
                  <a:gd name="T122" fmla="*/ 2 w 283"/>
                  <a:gd name="T12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3" h="176">
                    <a:moveTo>
                      <a:pt x="2" y="0"/>
                    </a:moveTo>
                    <a:cubicBezTo>
                      <a:pt x="2" y="0"/>
                      <a:pt x="2" y="0"/>
                      <a:pt x="2" y="0"/>
                    </a:cubicBezTo>
                    <a:cubicBezTo>
                      <a:pt x="1" y="3"/>
                      <a:pt x="1" y="3"/>
                      <a:pt x="1" y="3"/>
                    </a:cubicBezTo>
                    <a:cubicBezTo>
                      <a:pt x="0" y="4"/>
                      <a:pt x="0" y="4"/>
                      <a:pt x="0" y="4"/>
                    </a:cubicBezTo>
                    <a:cubicBezTo>
                      <a:pt x="0" y="4"/>
                      <a:pt x="0" y="4"/>
                      <a:pt x="0" y="4"/>
                    </a:cubicBezTo>
                    <a:cubicBezTo>
                      <a:pt x="0" y="6"/>
                      <a:pt x="0" y="6"/>
                      <a:pt x="0" y="6"/>
                    </a:cubicBezTo>
                    <a:cubicBezTo>
                      <a:pt x="0" y="6"/>
                      <a:pt x="0" y="6"/>
                      <a:pt x="0" y="6"/>
                    </a:cubicBezTo>
                    <a:cubicBezTo>
                      <a:pt x="0" y="6"/>
                      <a:pt x="0" y="6"/>
                      <a:pt x="0" y="7"/>
                    </a:cubicBezTo>
                    <a:cubicBezTo>
                      <a:pt x="0" y="7"/>
                      <a:pt x="0" y="7"/>
                      <a:pt x="0" y="8"/>
                    </a:cubicBezTo>
                    <a:cubicBezTo>
                      <a:pt x="0" y="8"/>
                      <a:pt x="0" y="8"/>
                      <a:pt x="0" y="8"/>
                    </a:cubicBezTo>
                    <a:cubicBezTo>
                      <a:pt x="0" y="8"/>
                      <a:pt x="0" y="8"/>
                      <a:pt x="0" y="8"/>
                    </a:cubicBezTo>
                    <a:cubicBezTo>
                      <a:pt x="0" y="9"/>
                      <a:pt x="0" y="10"/>
                      <a:pt x="0" y="10"/>
                    </a:cubicBezTo>
                    <a:cubicBezTo>
                      <a:pt x="0" y="10"/>
                      <a:pt x="0" y="10"/>
                      <a:pt x="0" y="10"/>
                    </a:cubicBezTo>
                    <a:cubicBezTo>
                      <a:pt x="2" y="27"/>
                      <a:pt x="9" y="41"/>
                      <a:pt x="19" y="52"/>
                    </a:cubicBezTo>
                    <a:cubicBezTo>
                      <a:pt x="27" y="60"/>
                      <a:pt x="36" y="67"/>
                      <a:pt x="45" y="74"/>
                    </a:cubicBezTo>
                    <a:cubicBezTo>
                      <a:pt x="50" y="77"/>
                      <a:pt x="54" y="80"/>
                      <a:pt x="58" y="83"/>
                    </a:cubicBezTo>
                    <a:cubicBezTo>
                      <a:pt x="62" y="87"/>
                      <a:pt x="66" y="90"/>
                      <a:pt x="70" y="94"/>
                    </a:cubicBezTo>
                    <a:cubicBezTo>
                      <a:pt x="78" y="102"/>
                      <a:pt x="86" y="110"/>
                      <a:pt x="97" y="114"/>
                    </a:cubicBezTo>
                    <a:cubicBezTo>
                      <a:pt x="101" y="116"/>
                      <a:pt x="106" y="118"/>
                      <a:pt x="111" y="118"/>
                    </a:cubicBezTo>
                    <a:cubicBezTo>
                      <a:pt x="115" y="119"/>
                      <a:pt x="118" y="119"/>
                      <a:pt x="122" y="120"/>
                    </a:cubicBezTo>
                    <a:cubicBezTo>
                      <a:pt x="127" y="120"/>
                      <a:pt x="131" y="120"/>
                      <a:pt x="136" y="120"/>
                    </a:cubicBezTo>
                    <a:cubicBezTo>
                      <a:pt x="142" y="120"/>
                      <a:pt x="149" y="120"/>
                      <a:pt x="156" y="121"/>
                    </a:cubicBezTo>
                    <a:cubicBezTo>
                      <a:pt x="167" y="122"/>
                      <a:pt x="178" y="127"/>
                      <a:pt x="187" y="135"/>
                    </a:cubicBezTo>
                    <a:cubicBezTo>
                      <a:pt x="191" y="139"/>
                      <a:pt x="195" y="143"/>
                      <a:pt x="199" y="147"/>
                    </a:cubicBezTo>
                    <a:cubicBezTo>
                      <a:pt x="208" y="157"/>
                      <a:pt x="217" y="166"/>
                      <a:pt x="227" y="172"/>
                    </a:cubicBezTo>
                    <a:cubicBezTo>
                      <a:pt x="231" y="174"/>
                      <a:pt x="235" y="175"/>
                      <a:pt x="240" y="176"/>
                    </a:cubicBezTo>
                    <a:cubicBezTo>
                      <a:pt x="241" y="176"/>
                      <a:pt x="242" y="176"/>
                      <a:pt x="243" y="176"/>
                    </a:cubicBezTo>
                    <a:cubicBezTo>
                      <a:pt x="247" y="176"/>
                      <a:pt x="251" y="175"/>
                      <a:pt x="255" y="174"/>
                    </a:cubicBezTo>
                    <a:cubicBezTo>
                      <a:pt x="264" y="172"/>
                      <a:pt x="272" y="167"/>
                      <a:pt x="277" y="161"/>
                    </a:cubicBezTo>
                    <a:cubicBezTo>
                      <a:pt x="281" y="155"/>
                      <a:pt x="283" y="149"/>
                      <a:pt x="282" y="142"/>
                    </a:cubicBezTo>
                    <a:cubicBezTo>
                      <a:pt x="282" y="141"/>
                      <a:pt x="282" y="140"/>
                      <a:pt x="282" y="139"/>
                    </a:cubicBezTo>
                    <a:cubicBezTo>
                      <a:pt x="282" y="139"/>
                      <a:pt x="282" y="139"/>
                      <a:pt x="282" y="139"/>
                    </a:cubicBezTo>
                    <a:cubicBezTo>
                      <a:pt x="282" y="139"/>
                      <a:pt x="282" y="138"/>
                      <a:pt x="282" y="138"/>
                    </a:cubicBezTo>
                    <a:cubicBezTo>
                      <a:pt x="282" y="138"/>
                      <a:pt x="282" y="138"/>
                      <a:pt x="282" y="138"/>
                    </a:cubicBezTo>
                    <a:cubicBezTo>
                      <a:pt x="282" y="137"/>
                      <a:pt x="281" y="137"/>
                      <a:pt x="281" y="136"/>
                    </a:cubicBezTo>
                    <a:cubicBezTo>
                      <a:pt x="281" y="136"/>
                      <a:pt x="281" y="136"/>
                      <a:pt x="281" y="136"/>
                    </a:cubicBezTo>
                    <a:cubicBezTo>
                      <a:pt x="281" y="137"/>
                      <a:pt x="280" y="137"/>
                      <a:pt x="280" y="138"/>
                    </a:cubicBezTo>
                    <a:cubicBezTo>
                      <a:pt x="281" y="140"/>
                      <a:pt x="281" y="143"/>
                      <a:pt x="281" y="145"/>
                    </a:cubicBezTo>
                    <a:cubicBezTo>
                      <a:pt x="281" y="164"/>
                      <a:pt x="260" y="175"/>
                      <a:pt x="243" y="175"/>
                    </a:cubicBezTo>
                    <a:cubicBezTo>
                      <a:pt x="237" y="175"/>
                      <a:pt x="232" y="174"/>
                      <a:pt x="228" y="171"/>
                    </a:cubicBezTo>
                    <a:cubicBezTo>
                      <a:pt x="213" y="163"/>
                      <a:pt x="200" y="145"/>
                      <a:pt x="188" y="134"/>
                    </a:cubicBezTo>
                    <a:cubicBezTo>
                      <a:pt x="179" y="126"/>
                      <a:pt x="168" y="121"/>
                      <a:pt x="156" y="120"/>
                    </a:cubicBezTo>
                    <a:cubicBezTo>
                      <a:pt x="137" y="117"/>
                      <a:pt x="115" y="121"/>
                      <a:pt x="97" y="113"/>
                    </a:cubicBezTo>
                    <a:cubicBezTo>
                      <a:pt x="82" y="107"/>
                      <a:pt x="71" y="93"/>
                      <a:pt x="59" y="82"/>
                    </a:cubicBezTo>
                    <a:cubicBezTo>
                      <a:pt x="46" y="72"/>
                      <a:pt x="32" y="63"/>
                      <a:pt x="20" y="51"/>
                    </a:cubicBezTo>
                    <a:cubicBezTo>
                      <a:pt x="8" y="38"/>
                      <a:pt x="2" y="22"/>
                      <a:pt x="1" y="4"/>
                    </a:cubicBezTo>
                    <a:cubicBezTo>
                      <a:pt x="1" y="4"/>
                      <a:pt x="1" y="4"/>
                      <a:pt x="1" y="4"/>
                    </a:cubicBezTo>
                    <a:cubicBezTo>
                      <a:pt x="1" y="4"/>
                      <a:pt x="1" y="4"/>
                      <a:pt x="1" y="4"/>
                    </a:cubicBezTo>
                    <a:cubicBezTo>
                      <a:pt x="1" y="4"/>
                      <a:pt x="1" y="4"/>
                      <a:pt x="1" y="4"/>
                    </a:cubicBezTo>
                    <a:cubicBezTo>
                      <a:pt x="1" y="4"/>
                      <a:pt x="1" y="3"/>
                      <a:pt x="1" y="3"/>
                    </a:cubicBezTo>
                    <a:cubicBezTo>
                      <a:pt x="1" y="3"/>
                      <a:pt x="1" y="3"/>
                      <a:pt x="1" y="3"/>
                    </a:cubicBezTo>
                    <a:cubicBezTo>
                      <a:pt x="1" y="3"/>
                      <a:pt x="1" y="3"/>
                      <a:pt x="1" y="3"/>
                    </a:cubicBezTo>
                    <a:cubicBezTo>
                      <a:pt x="1" y="3"/>
                      <a:pt x="1" y="3"/>
                      <a:pt x="1" y="3"/>
                    </a:cubicBezTo>
                    <a:cubicBezTo>
                      <a:pt x="1" y="3"/>
                      <a:pt x="1" y="3"/>
                      <a:pt x="1" y="3"/>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1"/>
                      <a:pt x="1" y="1"/>
                      <a:pt x="1" y="1"/>
                    </a:cubicBezTo>
                    <a:cubicBezTo>
                      <a:pt x="1" y="1"/>
                      <a:pt x="1" y="1"/>
                      <a:pt x="1" y="1"/>
                    </a:cubicBezTo>
                    <a:cubicBezTo>
                      <a:pt x="2" y="1"/>
                      <a:pt x="2" y="0"/>
                      <a:pt x="2" y="0"/>
                    </a:cubicBezTo>
                  </a:path>
                </a:pathLst>
              </a:custGeom>
              <a:solidFill>
                <a:srgbClr val="C6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6" name="Freeform 952">
                <a:extLst>
                  <a:ext uri="{FF2B5EF4-FFF2-40B4-BE49-F238E27FC236}">
                    <a16:creationId xmlns:a16="http://schemas.microsoft.com/office/drawing/2014/main" id="{211C86B7-EACD-4E52-8BF8-3163D7BF29C7}"/>
                  </a:ext>
                </a:extLst>
              </p:cNvPr>
              <p:cNvSpPr>
                <a:spLocks/>
              </p:cNvSpPr>
              <p:nvPr/>
            </p:nvSpPr>
            <p:spPr bwMode="auto">
              <a:xfrm>
                <a:off x="2882" y="1919"/>
                <a:ext cx="3" cy="7"/>
              </a:xfrm>
              <a:custGeom>
                <a:avLst/>
                <a:gdLst>
                  <a:gd name="T0" fmla="*/ 0 w 1"/>
                  <a:gd name="T1" fmla="*/ 0 h 3"/>
                  <a:gd name="T2" fmla="*/ 1 w 1"/>
                  <a:gd name="T3" fmla="*/ 3 h 3"/>
                  <a:gd name="T4" fmla="*/ 1 w 1"/>
                  <a:gd name="T5" fmla="*/ 2 h 3"/>
                  <a:gd name="T6" fmla="*/ 0 w 1"/>
                  <a:gd name="T7" fmla="*/ 0 h 3"/>
                </a:gdLst>
                <a:ahLst/>
                <a:cxnLst>
                  <a:cxn ang="0">
                    <a:pos x="T0" y="T1"/>
                  </a:cxn>
                  <a:cxn ang="0">
                    <a:pos x="T2" y="T3"/>
                  </a:cxn>
                  <a:cxn ang="0">
                    <a:pos x="T4" y="T5"/>
                  </a:cxn>
                  <a:cxn ang="0">
                    <a:pos x="T6" y="T7"/>
                  </a:cxn>
                </a:cxnLst>
                <a:rect l="0" t="0" r="r" b="b"/>
                <a:pathLst>
                  <a:path w="1" h="3">
                    <a:moveTo>
                      <a:pt x="0" y="0"/>
                    </a:moveTo>
                    <a:cubicBezTo>
                      <a:pt x="1" y="3"/>
                      <a:pt x="1" y="3"/>
                      <a:pt x="1" y="3"/>
                    </a:cubicBezTo>
                    <a:cubicBezTo>
                      <a:pt x="1" y="3"/>
                      <a:pt x="1" y="2"/>
                      <a:pt x="1" y="2"/>
                    </a:cubicBezTo>
                    <a:cubicBezTo>
                      <a:pt x="0" y="0"/>
                      <a:pt x="0" y="0"/>
                      <a:pt x="0" y="0"/>
                    </a:cubicBezTo>
                  </a:path>
                </a:pathLst>
              </a:custGeom>
              <a:solidFill>
                <a:srgbClr val="E392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7" name="Freeform 953">
                <a:extLst>
                  <a:ext uri="{FF2B5EF4-FFF2-40B4-BE49-F238E27FC236}">
                    <a16:creationId xmlns:a16="http://schemas.microsoft.com/office/drawing/2014/main" id="{C261C801-A3EA-4FAD-9B95-079AF3CCB806}"/>
                  </a:ext>
                </a:extLst>
              </p:cNvPr>
              <p:cNvSpPr>
                <a:spLocks noEditPoints="1"/>
              </p:cNvSpPr>
              <p:nvPr/>
            </p:nvSpPr>
            <p:spPr bwMode="auto">
              <a:xfrm>
                <a:off x="2221" y="1603"/>
                <a:ext cx="666" cy="328"/>
              </a:xfrm>
              <a:custGeom>
                <a:avLst/>
                <a:gdLst>
                  <a:gd name="T0" fmla="*/ 280 w 280"/>
                  <a:gd name="T1" fmla="*/ 136 h 138"/>
                  <a:gd name="T2" fmla="*/ 279 w 280"/>
                  <a:gd name="T3" fmla="*/ 138 h 138"/>
                  <a:gd name="T4" fmla="*/ 279 w 280"/>
                  <a:gd name="T5" fmla="*/ 138 h 138"/>
                  <a:gd name="T6" fmla="*/ 280 w 280"/>
                  <a:gd name="T7" fmla="*/ 136 h 138"/>
                  <a:gd name="T8" fmla="*/ 280 w 280"/>
                  <a:gd name="T9" fmla="*/ 136 h 138"/>
                  <a:gd name="T10" fmla="*/ 279 w 280"/>
                  <a:gd name="T11" fmla="*/ 135 h 138"/>
                  <a:gd name="T12" fmla="*/ 279 w 280"/>
                  <a:gd name="T13" fmla="*/ 136 h 138"/>
                  <a:gd name="T14" fmla="*/ 279 w 280"/>
                  <a:gd name="T15" fmla="*/ 137 h 138"/>
                  <a:gd name="T16" fmla="*/ 280 w 280"/>
                  <a:gd name="T17" fmla="*/ 135 h 138"/>
                  <a:gd name="T18" fmla="*/ 279 w 280"/>
                  <a:gd name="T19" fmla="*/ 135 h 138"/>
                  <a:gd name="T20" fmla="*/ 0 w 280"/>
                  <a:gd name="T21" fmla="*/ 3 h 138"/>
                  <a:gd name="T22" fmla="*/ 0 w 280"/>
                  <a:gd name="T23" fmla="*/ 4 h 138"/>
                  <a:gd name="T24" fmla="*/ 0 w 280"/>
                  <a:gd name="T25" fmla="*/ 3 h 138"/>
                  <a:gd name="T26" fmla="*/ 0 w 280"/>
                  <a:gd name="T27" fmla="*/ 3 h 138"/>
                  <a:gd name="T28" fmla="*/ 0 w 280"/>
                  <a:gd name="T29" fmla="*/ 3 h 138"/>
                  <a:gd name="T30" fmla="*/ 0 w 280"/>
                  <a:gd name="T31" fmla="*/ 3 h 138"/>
                  <a:gd name="T32" fmla="*/ 0 w 280"/>
                  <a:gd name="T33" fmla="*/ 3 h 138"/>
                  <a:gd name="T34" fmla="*/ 0 w 280"/>
                  <a:gd name="T35" fmla="*/ 3 h 138"/>
                  <a:gd name="T36" fmla="*/ 0 w 280"/>
                  <a:gd name="T37" fmla="*/ 3 h 138"/>
                  <a:gd name="T38" fmla="*/ 0 w 280"/>
                  <a:gd name="T39" fmla="*/ 2 h 138"/>
                  <a:gd name="T40" fmla="*/ 0 w 280"/>
                  <a:gd name="T41" fmla="*/ 2 h 138"/>
                  <a:gd name="T42" fmla="*/ 0 w 280"/>
                  <a:gd name="T43" fmla="*/ 2 h 138"/>
                  <a:gd name="T44" fmla="*/ 0 w 280"/>
                  <a:gd name="T45" fmla="*/ 2 h 138"/>
                  <a:gd name="T46" fmla="*/ 0 w 280"/>
                  <a:gd name="T47" fmla="*/ 2 h 138"/>
                  <a:gd name="T48" fmla="*/ 0 w 280"/>
                  <a:gd name="T49" fmla="*/ 2 h 138"/>
                  <a:gd name="T50" fmla="*/ 0 w 280"/>
                  <a:gd name="T51" fmla="*/ 1 h 138"/>
                  <a:gd name="T52" fmla="*/ 0 w 280"/>
                  <a:gd name="T53" fmla="*/ 2 h 138"/>
                  <a:gd name="T54" fmla="*/ 0 w 280"/>
                  <a:gd name="T55" fmla="*/ 1 h 138"/>
                  <a:gd name="T56" fmla="*/ 1 w 280"/>
                  <a:gd name="T57" fmla="*/ 0 h 138"/>
                  <a:gd name="T58" fmla="*/ 1 w 280"/>
                  <a:gd name="T59" fmla="*/ 0 h 138"/>
                  <a:gd name="T60" fmla="*/ 0 w 280"/>
                  <a:gd name="T61" fmla="*/ 1 h 138"/>
                  <a:gd name="T62" fmla="*/ 1 w 280"/>
                  <a:gd name="T63"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0" h="138">
                    <a:moveTo>
                      <a:pt x="280" y="136"/>
                    </a:moveTo>
                    <a:cubicBezTo>
                      <a:pt x="280" y="137"/>
                      <a:pt x="279" y="137"/>
                      <a:pt x="279" y="138"/>
                    </a:cubicBezTo>
                    <a:cubicBezTo>
                      <a:pt x="279" y="138"/>
                      <a:pt x="279" y="138"/>
                      <a:pt x="279" y="138"/>
                    </a:cubicBezTo>
                    <a:cubicBezTo>
                      <a:pt x="279" y="137"/>
                      <a:pt x="280" y="137"/>
                      <a:pt x="280" y="136"/>
                    </a:cubicBezTo>
                    <a:cubicBezTo>
                      <a:pt x="280" y="136"/>
                      <a:pt x="280" y="136"/>
                      <a:pt x="280" y="136"/>
                    </a:cubicBezTo>
                    <a:moveTo>
                      <a:pt x="279" y="135"/>
                    </a:moveTo>
                    <a:cubicBezTo>
                      <a:pt x="279" y="135"/>
                      <a:pt x="279" y="136"/>
                      <a:pt x="279" y="136"/>
                    </a:cubicBezTo>
                    <a:cubicBezTo>
                      <a:pt x="279" y="137"/>
                      <a:pt x="279" y="137"/>
                      <a:pt x="279" y="137"/>
                    </a:cubicBezTo>
                    <a:cubicBezTo>
                      <a:pt x="279" y="136"/>
                      <a:pt x="279" y="136"/>
                      <a:pt x="280" y="135"/>
                    </a:cubicBezTo>
                    <a:cubicBezTo>
                      <a:pt x="279" y="135"/>
                      <a:pt x="279" y="135"/>
                      <a:pt x="279" y="135"/>
                    </a:cubicBezTo>
                    <a:moveTo>
                      <a:pt x="0" y="3"/>
                    </a:moveTo>
                    <a:cubicBezTo>
                      <a:pt x="0" y="3"/>
                      <a:pt x="0" y="4"/>
                      <a:pt x="0" y="4"/>
                    </a:cubicBezTo>
                    <a:cubicBezTo>
                      <a:pt x="0" y="4"/>
                      <a:pt x="0" y="3"/>
                      <a:pt x="0" y="3"/>
                    </a:cubicBezTo>
                    <a:moveTo>
                      <a:pt x="0" y="3"/>
                    </a:moveTo>
                    <a:cubicBezTo>
                      <a:pt x="0" y="3"/>
                      <a:pt x="0" y="3"/>
                      <a:pt x="0" y="3"/>
                    </a:cubicBezTo>
                    <a:cubicBezTo>
                      <a:pt x="0" y="3"/>
                      <a:pt x="0" y="3"/>
                      <a:pt x="0" y="3"/>
                    </a:cubicBezTo>
                    <a:moveTo>
                      <a:pt x="0" y="3"/>
                    </a:moveTo>
                    <a:cubicBezTo>
                      <a:pt x="0" y="3"/>
                      <a:pt x="0" y="3"/>
                      <a:pt x="0" y="3"/>
                    </a:cubicBezTo>
                    <a:cubicBezTo>
                      <a:pt x="0" y="3"/>
                      <a:pt x="0" y="3"/>
                      <a:pt x="0" y="3"/>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1"/>
                    </a:moveTo>
                    <a:cubicBezTo>
                      <a:pt x="0" y="1"/>
                      <a:pt x="0" y="1"/>
                      <a:pt x="0" y="2"/>
                    </a:cubicBezTo>
                    <a:cubicBezTo>
                      <a:pt x="0" y="1"/>
                      <a:pt x="0" y="1"/>
                      <a:pt x="0" y="1"/>
                    </a:cubicBezTo>
                    <a:moveTo>
                      <a:pt x="1" y="0"/>
                    </a:moveTo>
                    <a:cubicBezTo>
                      <a:pt x="1" y="0"/>
                      <a:pt x="1" y="0"/>
                      <a:pt x="1" y="0"/>
                    </a:cubicBezTo>
                    <a:cubicBezTo>
                      <a:pt x="1" y="0"/>
                      <a:pt x="1" y="1"/>
                      <a:pt x="0" y="1"/>
                    </a:cubicBezTo>
                    <a:cubicBezTo>
                      <a:pt x="1" y="1"/>
                      <a:pt x="1" y="0"/>
                      <a:pt x="1" y="0"/>
                    </a:cubicBezTo>
                  </a:path>
                </a:pathLst>
              </a:custGeom>
              <a:solidFill>
                <a:srgbClr val="C26D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8" name="Freeform 954">
                <a:extLst>
                  <a:ext uri="{FF2B5EF4-FFF2-40B4-BE49-F238E27FC236}">
                    <a16:creationId xmlns:a16="http://schemas.microsoft.com/office/drawing/2014/main" id="{CACA29D0-2747-49D5-B6E1-1AD0F09C18FB}"/>
                  </a:ext>
                </a:extLst>
              </p:cNvPr>
              <p:cNvSpPr>
                <a:spLocks noEditPoints="1"/>
              </p:cNvSpPr>
              <p:nvPr/>
            </p:nvSpPr>
            <p:spPr bwMode="auto">
              <a:xfrm>
                <a:off x="2221" y="1605"/>
                <a:ext cx="0" cy="5"/>
              </a:xfrm>
              <a:custGeom>
                <a:avLst/>
                <a:gdLst>
                  <a:gd name="T0" fmla="*/ 2 h 2"/>
                  <a:gd name="T1" fmla="*/ 2 h 2"/>
                  <a:gd name="T2" fmla="*/ 2 h 2"/>
                  <a:gd name="T3" fmla="*/ 2 h 2"/>
                  <a:gd name="T4" fmla="*/ 2 h 2"/>
                  <a:gd name="T5" fmla="*/ 2 h 2"/>
                  <a:gd name="T6" fmla="*/ 1 h 2"/>
                  <a:gd name="T7" fmla="*/ 2 h 2"/>
                  <a:gd name="T8" fmla="*/ 1 h 2"/>
                  <a:gd name="T9" fmla="*/ 1 h 2"/>
                  <a:gd name="T10" fmla="*/ 1 h 2"/>
                  <a:gd name="T11" fmla="*/ 1 h 2"/>
                  <a:gd name="T12" fmla="*/ 1 h 2"/>
                  <a:gd name="T13" fmla="*/ 1 h 2"/>
                  <a:gd name="T14" fmla="*/ 1 h 2"/>
                  <a:gd name="T15" fmla="*/ 0 h 2"/>
                  <a:gd name="T16" fmla="*/ 0 h 2"/>
                  <a:gd name="T17"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Lst>
                <a:rect l="0" t="0" r="r" b="b"/>
                <a:pathLst>
                  <a:path h="2">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0" y="1"/>
                    </a:moveTo>
                    <a:cubicBezTo>
                      <a:pt x="0" y="1"/>
                      <a:pt x="0" y="1"/>
                      <a:pt x="0" y="2"/>
                    </a:cubicBezTo>
                    <a:cubicBezTo>
                      <a:pt x="0" y="1"/>
                      <a:pt x="0" y="1"/>
                      <a:pt x="0" y="1"/>
                    </a:cubicBezTo>
                    <a:moveTo>
                      <a:pt x="0" y="1"/>
                    </a:moveTo>
                    <a:cubicBezTo>
                      <a:pt x="0" y="1"/>
                      <a:pt x="0" y="1"/>
                      <a:pt x="0" y="1"/>
                    </a:cubicBezTo>
                    <a:cubicBezTo>
                      <a:pt x="0" y="1"/>
                      <a:pt x="0" y="1"/>
                      <a:pt x="0" y="1"/>
                    </a:cubicBezTo>
                    <a:moveTo>
                      <a:pt x="0" y="1"/>
                    </a:moveTo>
                    <a:cubicBezTo>
                      <a:pt x="0" y="1"/>
                      <a:pt x="0" y="1"/>
                      <a:pt x="0" y="1"/>
                    </a:cubicBezTo>
                    <a:cubicBezTo>
                      <a:pt x="0" y="1"/>
                      <a:pt x="0" y="1"/>
                      <a:pt x="0" y="1"/>
                    </a:cubicBezTo>
                    <a:moveTo>
                      <a:pt x="0" y="0"/>
                    </a:moveTo>
                    <a:cubicBezTo>
                      <a:pt x="0" y="0"/>
                      <a:pt x="0" y="0"/>
                      <a:pt x="0" y="0"/>
                    </a:cubicBezTo>
                    <a:cubicBezTo>
                      <a:pt x="0" y="0"/>
                      <a:pt x="0" y="0"/>
                      <a:pt x="0" y="0"/>
                    </a:cubicBezTo>
                  </a:path>
                </a:pathLst>
              </a:custGeom>
              <a:solidFill>
                <a:srgbClr val="BF64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9" name="Freeform 955">
                <a:extLst>
                  <a:ext uri="{FF2B5EF4-FFF2-40B4-BE49-F238E27FC236}">
                    <a16:creationId xmlns:a16="http://schemas.microsoft.com/office/drawing/2014/main" id="{747EAA83-A9B5-499B-AB24-7C57C8FA0574}"/>
                  </a:ext>
                </a:extLst>
              </p:cNvPr>
              <p:cNvSpPr>
                <a:spLocks noEditPoints="1"/>
              </p:cNvSpPr>
              <p:nvPr/>
            </p:nvSpPr>
            <p:spPr bwMode="auto">
              <a:xfrm>
                <a:off x="2224" y="1591"/>
                <a:ext cx="661" cy="423"/>
              </a:xfrm>
              <a:custGeom>
                <a:avLst/>
                <a:gdLst>
                  <a:gd name="T0" fmla="*/ 216 w 278"/>
                  <a:gd name="T1" fmla="*/ 156 h 178"/>
                  <a:gd name="T2" fmla="*/ 216 w 278"/>
                  <a:gd name="T3" fmla="*/ 156 h 178"/>
                  <a:gd name="T4" fmla="*/ 5 w 278"/>
                  <a:gd name="T5" fmla="*/ 15 h 178"/>
                  <a:gd name="T6" fmla="*/ 45 w 278"/>
                  <a:gd name="T7" fmla="*/ 77 h 178"/>
                  <a:gd name="T8" fmla="*/ 96 w 278"/>
                  <a:gd name="T9" fmla="*/ 117 h 178"/>
                  <a:gd name="T10" fmla="*/ 186 w 278"/>
                  <a:gd name="T11" fmla="*/ 138 h 178"/>
                  <a:gd name="T12" fmla="*/ 241 w 278"/>
                  <a:gd name="T13" fmla="*/ 178 h 178"/>
                  <a:gd name="T14" fmla="*/ 278 w 278"/>
                  <a:gd name="T15" fmla="*/ 148 h 178"/>
                  <a:gd name="T16" fmla="*/ 276 w 278"/>
                  <a:gd name="T17" fmla="*/ 153 h 178"/>
                  <a:gd name="T18" fmla="*/ 274 w 278"/>
                  <a:gd name="T19" fmla="*/ 158 h 178"/>
                  <a:gd name="T20" fmla="*/ 271 w 278"/>
                  <a:gd name="T21" fmla="*/ 163 h 178"/>
                  <a:gd name="T22" fmla="*/ 269 w 278"/>
                  <a:gd name="T23" fmla="*/ 164 h 178"/>
                  <a:gd name="T24" fmla="*/ 264 w 278"/>
                  <a:gd name="T25" fmla="*/ 169 h 178"/>
                  <a:gd name="T26" fmla="*/ 260 w 278"/>
                  <a:gd name="T27" fmla="*/ 171 h 178"/>
                  <a:gd name="T28" fmla="*/ 260 w 278"/>
                  <a:gd name="T29" fmla="*/ 171 h 178"/>
                  <a:gd name="T30" fmla="*/ 259 w 278"/>
                  <a:gd name="T31" fmla="*/ 171 h 178"/>
                  <a:gd name="T32" fmla="*/ 255 w 278"/>
                  <a:gd name="T33" fmla="*/ 173 h 178"/>
                  <a:gd name="T34" fmla="*/ 248 w 278"/>
                  <a:gd name="T35" fmla="*/ 175 h 178"/>
                  <a:gd name="T36" fmla="*/ 246 w 278"/>
                  <a:gd name="T37" fmla="*/ 175 h 178"/>
                  <a:gd name="T38" fmla="*/ 246 w 278"/>
                  <a:gd name="T39" fmla="*/ 175 h 178"/>
                  <a:gd name="T40" fmla="*/ 246 w 278"/>
                  <a:gd name="T41" fmla="*/ 175 h 178"/>
                  <a:gd name="T42" fmla="*/ 243 w 278"/>
                  <a:gd name="T43" fmla="*/ 175 h 178"/>
                  <a:gd name="T44" fmla="*/ 236 w 278"/>
                  <a:gd name="T45" fmla="*/ 173 h 178"/>
                  <a:gd name="T46" fmla="*/ 226 w 278"/>
                  <a:gd name="T47" fmla="*/ 166 h 178"/>
                  <a:gd name="T48" fmla="*/ 226 w 278"/>
                  <a:gd name="T49" fmla="*/ 166 h 178"/>
                  <a:gd name="T50" fmla="*/ 224 w 278"/>
                  <a:gd name="T51" fmla="*/ 164 h 178"/>
                  <a:gd name="T52" fmla="*/ 218 w 278"/>
                  <a:gd name="T53" fmla="*/ 158 h 178"/>
                  <a:gd name="T54" fmla="*/ 216 w 278"/>
                  <a:gd name="T55" fmla="*/ 157 h 178"/>
                  <a:gd name="T56" fmla="*/ 210 w 278"/>
                  <a:gd name="T57" fmla="*/ 149 h 178"/>
                  <a:gd name="T58" fmla="*/ 199 w 278"/>
                  <a:gd name="T59" fmla="*/ 135 h 178"/>
                  <a:gd name="T60" fmla="*/ 196 w 278"/>
                  <a:gd name="T61" fmla="*/ 131 h 178"/>
                  <a:gd name="T62" fmla="*/ 190 w 278"/>
                  <a:gd name="T63" fmla="*/ 125 h 178"/>
                  <a:gd name="T64" fmla="*/ 188 w 278"/>
                  <a:gd name="T65" fmla="*/ 123 h 178"/>
                  <a:gd name="T66" fmla="*/ 186 w 278"/>
                  <a:gd name="T67" fmla="*/ 122 h 178"/>
                  <a:gd name="T68" fmla="*/ 184 w 278"/>
                  <a:gd name="T69" fmla="*/ 121 h 178"/>
                  <a:gd name="T70" fmla="*/ 178 w 278"/>
                  <a:gd name="T71" fmla="*/ 118 h 178"/>
                  <a:gd name="T72" fmla="*/ 176 w 278"/>
                  <a:gd name="T73" fmla="*/ 117 h 178"/>
                  <a:gd name="T74" fmla="*/ 165 w 278"/>
                  <a:gd name="T75" fmla="*/ 114 h 178"/>
                  <a:gd name="T76" fmla="*/ 151 w 278"/>
                  <a:gd name="T77" fmla="*/ 112 h 178"/>
                  <a:gd name="T78" fmla="*/ 146 w 278"/>
                  <a:gd name="T79" fmla="*/ 111 h 178"/>
                  <a:gd name="T80" fmla="*/ 136 w 278"/>
                  <a:gd name="T81" fmla="*/ 111 h 178"/>
                  <a:gd name="T82" fmla="*/ 121 w 278"/>
                  <a:gd name="T83" fmla="*/ 110 h 178"/>
                  <a:gd name="T84" fmla="*/ 119 w 278"/>
                  <a:gd name="T85" fmla="*/ 110 h 178"/>
                  <a:gd name="T86" fmla="*/ 117 w 278"/>
                  <a:gd name="T87" fmla="*/ 109 h 178"/>
                  <a:gd name="T88" fmla="*/ 114 w 278"/>
                  <a:gd name="T89" fmla="*/ 109 h 178"/>
                  <a:gd name="T90" fmla="*/ 114 w 278"/>
                  <a:gd name="T91" fmla="*/ 109 h 178"/>
                  <a:gd name="T92" fmla="*/ 109 w 278"/>
                  <a:gd name="T93" fmla="*/ 108 h 178"/>
                  <a:gd name="T94" fmla="*/ 107 w 278"/>
                  <a:gd name="T95" fmla="*/ 107 h 178"/>
                  <a:gd name="T96" fmla="*/ 90 w 278"/>
                  <a:gd name="T97" fmla="*/ 98 h 178"/>
                  <a:gd name="T98" fmla="*/ 62 w 278"/>
                  <a:gd name="T99" fmla="*/ 76 h 178"/>
                  <a:gd name="T100" fmla="*/ 57 w 278"/>
                  <a:gd name="T101" fmla="*/ 72 h 178"/>
                  <a:gd name="T102" fmla="*/ 48 w 278"/>
                  <a:gd name="T103" fmla="*/ 65 h 178"/>
                  <a:gd name="T104" fmla="*/ 44 w 278"/>
                  <a:gd name="T105" fmla="*/ 63 h 178"/>
                  <a:gd name="T106" fmla="*/ 26 w 278"/>
                  <a:gd name="T107" fmla="*/ 51 h 178"/>
                  <a:gd name="T108" fmla="*/ 17 w 278"/>
                  <a:gd name="T109" fmla="*/ 43 h 178"/>
                  <a:gd name="T110" fmla="*/ 16 w 278"/>
                  <a:gd name="T111" fmla="*/ 41 h 178"/>
                  <a:gd name="T112" fmla="*/ 9 w 278"/>
                  <a:gd name="T113" fmla="*/ 30 h 178"/>
                  <a:gd name="T114" fmla="*/ 9 w 278"/>
                  <a:gd name="T115" fmla="*/ 29 h 178"/>
                  <a:gd name="T116" fmla="*/ 8 w 278"/>
                  <a:gd name="T117" fmla="*/ 26 h 178"/>
                  <a:gd name="T118" fmla="*/ 2 w 278"/>
                  <a:gd name="T119" fmla="*/ 0 h 178"/>
                  <a:gd name="T120" fmla="*/ 1 w 278"/>
                  <a:gd name="T121" fmla="*/ 11 h 178"/>
                  <a:gd name="T122" fmla="*/ 2 w 278"/>
                  <a:gd name="T123" fmla="*/ 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8" h="178">
                    <a:moveTo>
                      <a:pt x="216" y="157"/>
                    </a:moveTo>
                    <a:cubicBezTo>
                      <a:pt x="216" y="156"/>
                      <a:pt x="216" y="156"/>
                      <a:pt x="216" y="156"/>
                    </a:cubicBezTo>
                    <a:cubicBezTo>
                      <a:pt x="216" y="156"/>
                      <a:pt x="216" y="156"/>
                      <a:pt x="216" y="156"/>
                    </a:cubicBezTo>
                    <a:cubicBezTo>
                      <a:pt x="216" y="157"/>
                      <a:pt x="216" y="157"/>
                      <a:pt x="216" y="157"/>
                    </a:cubicBezTo>
                    <a:moveTo>
                      <a:pt x="216" y="156"/>
                    </a:moveTo>
                    <a:cubicBezTo>
                      <a:pt x="216" y="156"/>
                      <a:pt x="216" y="156"/>
                      <a:pt x="216" y="156"/>
                    </a:cubicBezTo>
                    <a:cubicBezTo>
                      <a:pt x="216" y="156"/>
                      <a:pt x="216" y="156"/>
                      <a:pt x="216" y="156"/>
                    </a:cubicBezTo>
                    <a:cubicBezTo>
                      <a:pt x="216" y="156"/>
                      <a:pt x="216" y="156"/>
                      <a:pt x="216" y="156"/>
                    </a:cubicBezTo>
                    <a:moveTo>
                      <a:pt x="5" y="15"/>
                    </a:moveTo>
                    <a:cubicBezTo>
                      <a:pt x="1" y="15"/>
                      <a:pt x="1" y="15"/>
                      <a:pt x="1" y="15"/>
                    </a:cubicBezTo>
                    <a:cubicBezTo>
                      <a:pt x="3" y="31"/>
                      <a:pt x="9" y="44"/>
                      <a:pt x="19" y="55"/>
                    </a:cubicBezTo>
                    <a:cubicBezTo>
                      <a:pt x="27" y="63"/>
                      <a:pt x="36" y="70"/>
                      <a:pt x="45" y="77"/>
                    </a:cubicBezTo>
                    <a:cubicBezTo>
                      <a:pt x="49" y="80"/>
                      <a:pt x="53" y="83"/>
                      <a:pt x="58" y="86"/>
                    </a:cubicBezTo>
                    <a:cubicBezTo>
                      <a:pt x="62" y="90"/>
                      <a:pt x="66" y="94"/>
                      <a:pt x="70" y="97"/>
                    </a:cubicBezTo>
                    <a:cubicBezTo>
                      <a:pt x="78" y="105"/>
                      <a:pt x="86" y="113"/>
                      <a:pt x="96" y="117"/>
                    </a:cubicBezTo>
                    <a:cubicBezTo>
                      <a:pt x="107" y="122"/>
                      <a:pt x="121" y="122"/>
                      <a:pt x="134" y="122"/>
                    </a:cubicBezTo>
                    <a:cubicBezTo>
                      <a:pt x="140" y="122"/>
                      <a:pt x="147" y="123"/>
                      <a:pt x="154" y="123"/>
                    </a:cubicBezTo>
                    <a:cubicBezTo>
                      <a:pt x="166" y="125"/>
                      <a:pt x="177" y="130"/>
                      <a:pt x="186" y="138"/>
                    </a:cubicBezTo>
                    <a:cubicBezTo>
                      <a:pt x="190" y="142"/>
                      <a:pt x="194" y="146"/>
                      <a:pt x="199" y="150"/>
                    </a:cubicBezTo>
                    <a:cubicBezTo>
                      <a:pt x="208" y="160"/>
                      <a:pt x="217" y="170"/>
                      <a:pt x="227" y="175"/>
                    </a:cubicBezTo>
                    <a:cubicBezTo>
                      <a:pt x="230" y="177"/>
                      <a:pt x="235" y="178"/>
                      <a:pt x="241" y="178"/>
                    </a:cubicBezTo>
                    <a:cubicBezTo>
                      <a:pt x="254" y="178"/>
                      <a:pt x="266" y="173"/>
                      <a:pt x="273" y="165"/>
                    </a:cubicBezTo>
                    <a:cubicBezTo>
                      <a:pt x="277" y="160"/>
                      <a:pt x="278" y="154"/>
                      <a:pt x="278" y="147"/>
                    </a:cubicBezTo>
                    <a:cubicBezTo>
                      <a:pt x="278" y="148"/>
                      <a:pt x="278" y="148"/>
                      <a:pt x="278" y="148"/>
                    </a:cubicBezTo>
                    <a:cubicBezTo>
                      <a:pt x="277" y="150"/>
                      <a:pt x="277" y="150"/>
                      <a:pt x="277" y="150"/>
                    </a:cubicBezTo>
                    <a:cubicBezTo>
                      <a:pt x="277" y="151"/>
                      <a:pt x="277" y="152"/>
                      <a:pt x="277" y="152"/>
                    </a:cubicBezTo>
                    <a:cubicBezTo>
                      <a:pt x="276" y="153"/>
                      <a:pt x="276" y="153"/>
                      <a:pt x="276" y="153"/>
                    </a:cubicBezTo>
                    <a:cubicBezTo>
                      <a:pt x="276" y="154"/>
                      <a:pt x="276" y="154"/>
                      <a:pt x="276" y="154"/>
                    </a:cubicBezTo>
                    <a:cubicBezTo>
                      <a:pt x="275" y="156"/>
                      <a:pt x="275" y="156"/>
                      <a:pt x="275" y="156"/>
                    </a:cubicBezTo>
                    <a:cubicBezTo>
                      <a:pt x="274" y="158"/>
                      <a:pt x="274" y="158"/>
                      <a:pt x="274" y="158"/>
                    </a:cubicBezTo>
                    <a:cubicBezTo>
                      <a:pt x="274" y="159"/>
                      <a:pt x="273" y="159"/>
                      <a:pt x="273" y="160"/>
                    </a:cubicBezTo>
                    <a:cubicBezTo>
                      <a:pt x="271" y="162"/>
                      <a:pt x="271" y="162"/>
                      <a:pt x="271" y="162"/>
                    </a:cubicBezTo>
                    <a:cubicBezTo>
                      <a:pt x="271" y="163"/>
                      <a:pt x="271" y="163"/>
                      <a:pt x="271" y="163"/>
                    </a:cubicBezTo>
                    <a:cubicBezTo>
                      <a:pt x="271" y="163"/>
                      <a:pt x="271" y="163"/>
                      <a:pt x="271" y="163"/>
                    </a:cubicBezTo>
                    <a:cubicBezTo>
                      <a:pt x="270" y="163"/>
                      <a:pt x="270" y="163"/>
                      <a:pt x="270" y="163"/>
                    </a:cubicBezTo>
                    <a:cubicBezTo>
                      <a:pt x="269" y="164"/>
                      <a:pt x="269" y="164"/>
                      <a:pt x="269" y="164"/>
                    </a:cubicBezTo>
                    <a:cubicBezTo>
                      <a:pt x="268" y="165"/>
                      <a:pt x="268" y="165"/>
                      <a:pt x="267" y="166"/>
                    </a:cubicBezTo>
                    <a:cubicBezTo>
                      <a:pt x="265" y="167"/>
                      <a:pt x="265" y="167"/>
                      <a:pt x="265" y="167"/>
                    </a:cubicBezTo>
                    <a:cubicBezTo>
                      <a:pt x="265" y="168"/>
                      <a:pt x="264" y="168"/>
                      <a:pt x="264" y="169"/>
                    </a:cubicBezTo>
                    <a:cubicBezTo>
                      <a:pt x="262" y="170"/>
                      <a:pt x="262" y="170"/>
                      <a:pt x="262" y="170"/>
                    </a:cubicBezTo>
                    <a:cubicBezTo>
                      <a:pt x="260" y="171"/>
                      <a:pt x="260" y="171"/>
                      <a:pt x="260" y="171"/>
                    </a:cubicBezTo>
                    <a:cubicBezTo>
                      <a:pt x="260" y="171"/>
                      <a:pt x="260" y="171"/>
                      <a:pt x="260" y="171"/>
                    </a:cubicBezTo>
                    <a:cubicBezTo>
                      <a:pt x="260" y="171"/>
                      <a:pt x="260" y="171"/>
                      <a:pt x="260" y="171"/>
                    </a:cubicBezTo>
                    <a:cubicBezTo>
                      <a:pt x="260" y="171"/>
                      <a:pt x="260" y="171"/>
                      <a:pt x="260" y="171"/>
                    </a:cubicBezTo>
                    <a:cubicBezTo>
                      <a:pt x="260" y="171"/>
                      <a:pt x="260" y="171"/>
                      <a:pt x="260" y="171"/>
                    </a:cubicBezTo>
                    <a:cubicBezTo>
                      <a:pt x="260" y="171"/>
                      <a:pt x="260" y="171"/>
                      <a:pt x="260" y="171"/>
                    </a:cubicBezTo>
                    <a:cubicBezTo>
                      <a:pt x="260" y="171"/>
                      <a:pt x="260" y="171"/>
                      <a:pt x="260" y="171"/>
                    </a:cubicBezTo>
                    <a:cubicBezTo>
                      <a:pt x="259" y="171"/>
                      <a:pt x="259" y="171"/>
                      <a:pt x="259" y="171"/>
                    </a:cubicBezTo>
                    <a:cubicBezTo>
                      <a:pt x="259" y="172"/>
                      <a:pt x="259" y="172"/>
                      <a:pt x="259" y="172"/>
                    </a:cubicBezTo>
                    <a:cubicBezTo>
                      <a:pt x="258" y="172"/>
                      <a:pt x="258" y="172"/>
                      <a:pt x="257" y="173"/>
                    </a:cubicBezTo>
                    <a:cubicBezTo>
                      <a:pt x="255" y="173"/>
                      <a:pt x="255" y="173"/>
                      <a:pt x="255" y="173"/>
                    </a:cubicBezTo>
                    <a:cubicBezTo>
                      <a:pt x="255" y="173"/>
                      <a:pt x="255" y="173"/>
                      <a:pt x="255" y="173"/>
                    </a:cubicBezTo>
                    <a:cubicBezTo>
                      <a:pt x="254" y="174"/>
                      <a:pt x="252" y="174"/>
                      <a:pt x="250" y="175"/>
                    </a:cubicBezTo>
                    <a:cubicBezTo>
                      <a:pt x="249" y="175"/>
                      <a:pt x="249" y="175"/>
                      <a:pt x="248" y="175"/>
                    </a:cubicBezTo>
                    <a:cubicBezTo>
                      <a:pt x="246" y="175"/>
                      <a:pt x="246" y="175"/>
                      <a:pt x="246" y="175"/>
                    </a:cubicBezTo>
                    <a:cubicBezTo>
                      <a:pt x="246" y="175"/>
                      <a:pt x="246" y="175"/>
                      <a:pt x="246" y="175"/>
                    </a:cubicBezTo>
                    <a:cubicBezTo>
                      <a:pt x="246" y="175"/>
                      <a:pt x="246" y="175"/>
                      <a:pt x="246" y="175"/>
                    </a:cubicBezTo>
                    <a:cubicBezTo>
                      <a:pt x="246" y="175"/>
                      <a:pt x="246" y="175"/>
                      <a:pt x="246" y="175"/>
                    </a:cubicBezTo>
                    <a:cubicBezTo>
                      <a:pt x="246" y="175"/>
                      <a:pt x="246" y="175"/>
                      <a:pt x="246" y="175"/>
                    </a:cubicBezTo>
                    <a:cubicBezTo>
                      <a:pt x="246" y="175"/>
                      <a:pt x="246" y="175"/>
                      <a:pt x="246" y="175"/>
                    </a:cubicBezTo>
                    <a:cubicBezTo>
                      <a:pt x="246" y="175"/>
                      <a:pt x="246" y="175"/>
                      <a:pt x="246" y="175"/>
                    </a:cubicBezTo>
                    <a:cubicBezTo>
                      <a:pt x="246" y="175"/>
                      <a:pt x="246" y="175"/>
                      <a:pt x="246" y="175"/>
                    </a:cubicBezTo>
                    <a:cubicBezTo>
                      <a:pt x="246" y="175"/>
                      <a:pt x="246" y="175"/>
                      <a:pt x="246" y="175"/>
                    </a:cubicBezTo>
                    <a:cubicBezTo>
                      <a:pt x="246" y="175"/>
                      <a:pt x="246" y="175"/>
                      <a:pt x="246" y="175"/>
                    </a:cubicBezTo>
                    <a:cubicBezTo>
                      <a:pt x="245" y="175"/>
                      <a:pt x="245" y="175"/>
                      <a:pt x="245" y="175"/>
                    </a:cubicBezTo>
                    <a:cubicBezTo>
                      <a:pt x="244" y="175"/>
                      <a:pt x="243" y="175"/>
                      <a:pt x="243" y="175"/>
                    </a:cubicBezTo>
                    <a:cubicBezTo>
                      <a:pt x="242" y="174"/>
                      <a:pt x="241" y="174"/>
                      <a:pt x="240" y="174"/>
                    </a:cubicBezTo>
                    <a:cubicBezTo>
                      <a:pt x="239" y="174"/>
                      <a:pt x="239" y="174"/>
                      <a:pt x="238" y="173"/>
                    </a:cubicBezTo>
                    <a:cubicBezTo>
                      <a:pt x="236" y="173"/>
                      <a:pt x="236" y="173"/>
                      <a:pt x="236" y="173"/>
                    </a:cubicBezTo>
                    <a:cubicBezTo>
                      <a:pt x="235" y="172"/>
                      <a:pt x="235" y="172"/>
                      <a:pt x="235" y="172"/>
                    </a:cubicBezTo>
                    <a:cubicBezTo>
                      <a:pt x="234" y="171"/>
                      <a:pt x="232" y="170"/>
                      <a:pt x="231" y="169"/>
                    </a:cubicBezTo>
                    <a:cubicBezTo>
                      <a:pt x="226" y="166"/>
                      <a:pt x="226" y="166"/>
                      <a:pt x="226" y="166"/>
                    </a:cubicBezTo>
                    <a:cubicBezTo>
                      <a:pt x="226" y="166"/>
                      <a:pt x="226" y="166"/>
                      <a:pt x="226" y="166"/>
                    </a:cubicBezTo>
                    <a:cubicBezTo>
                      <a:pt x="226" y="166"/>
                      <a:pt x="226" y="166"/>
                      <a:pt x="226" y="166"/>
                    </a:cubicBezTo>
                    <a:cubicBezTo>
                      <a:pt x="226" y="166"/>
                      <a:pt x="226" y="166"/>
                      <a:pt x="226" y="166"/>
                    </a:cubicBezTo>
                    <a:cubicBezTo>
                      <a:pt x="225" y="166"/>
                      <a:pt x="225" y="166"/>
                      <a:pt x="225" y="166"/>
                    </a:cubicBezTo>
                    <a:cubicBezTo>
                      <a:pt x="225" y="165"/>
                      <a:pt x="225" y="165"/>
                      <a:pt x="225" y="165"/>
                    </a:cubicBezTo>
                    <a:cubicBezTo>
                      <a:pt x="224" y="164"/>
                      <a:pt x="224" y="164"/>
                      <a:pt x="224" y="164"/>
                    </a:cubicBezTo>
                    <a:cubicBezTo>
                      <a:pt x="222" y="162"/>
                      <a:pt x="222" y="162"/>
                      <a:pt x="222" y="162"/>
                    </a:cubicBezTo>
                    <a:cubicBezTo>
                      <a:pt x="221" y="162"/>
                      <a:pt x="220" y="161"/>
                      <a:pt x="220" y="160"/>
                    </a:cubicBezTo>
                    <a:cubicBezTo>
                      <a:pt x="218" y="158"/>
                      <a:pt x="218" y="158"/>
                      <a:pt x="218" y="158"/>
                    </a:cubicBezTo>
                    <a:cubicBezTo>
                      <a:pt x="217" y="157"/>
                      <a:pt x="217" y="157"/>
                      <a:pt x="217" y="157"/>
                    </a:cubicBezTo>
                    <a:cubicBezTo>
                      <a:pt x="216" y="157"/>
                      <a:pt x="216" y="157"/>
                      <a:pt x="216" y="157"/>
                    </a:cubicBezTo>
                    <a:cubicBezTo>
                      <a:pt x="216" y="157"/>
                      <a:pt x="216" y="157"/>
                      <a:pt x="216" y="157"/>
                    </a:cubicBezTo>
                    <a:cubicBezTo>
                      <a:pt x="216" y="156"/>
                      <a:pt x="216" y="156"/>
                      <a:pt x="216" y="156"/>
                    </a:cubicBezTo>
                    <a:cubicBezTo>
                      <a:pt x="214" y="154"/>
                      <a:pt x="214" y="154"/>
                      <a:pt x="214" y="154"/>
                    </a:cubicBezTo>
                    <a:cubicBezTo>
                      <a:pt x="210" y="149"/>
                      <a:pt x="210" y="149"/>
                      <a:pt x="210" y="149"/>
                    </a:cubicBezTo>
                    <a:cubicBezTo>
                      <a:pt x="206" y="145"/>
                      <a:pt x="206" y="145"/>
                      <a:pt x="206" y="145"/>
                    </a:cubicBezTo>
                    <a:cubicBezTo>
                      <a:pt x="203" y="140"/>
                      <a:pt x="203" y="140"/>
                      <a:pt x="203" y="140"/>
                    </a:cubicBezTo>
                    <a:cubicBezTo>
                      <a:pt x="202" y="138"/>
                      <a:pt x="200" y="137"/>
                      <a:pt x="199" y="135"/>
                    </a:cubicBezTo>
                    <a:cubicBezTo>
                      <a:pt x="197" y="133"/>
                      <a:pt x="197" y="133"/>
                      <a:pt x="197" y="133"/>
                    </a:cubicBezTo>
                    <a:cubicBezTo>
                      <a:pt x="196" y="131"/>
                      <a:pt x="196" y="131"/>
                      <a:pt x="196" y="131"/>
                    </a:cubicBezTo>
                    <a:cubicBezTo>
                      <a:pt x="196" y="131"/>
                      <a:pt x="196" y="131"/>
                      <a:pt x="196" y="131"/>
                    </a:cubicBezTo>
                    <a:cubicBezTo>
                      <a:pt x="196" y="131"/>
                      <a:pt x="196" y="131"/>
                      <a:pt x="196" y="131"/>
                    </a:cubicBezTo>
                    <a:cubicBezTo>
                      <a:pt x="195" y="130"/>
                      <a:pt x="195" y="130"/>
                      <a:pt x="195" y="130"/>
                    </a:cubicBezTo>
                    <a:cubicBezTo>
                      <a:pt x="193" y="128"/>
                      <a:pt x="192" y="126"/>
                      <a:pt x="190" y="125"/>
                    </a:cubicBezTo>
                    <a:cubicBezTo>
                      <a:pt x="188" y="123"/>
                      <a:pt x="188" y="123"/>
                      <a:pt x="188" y="123"/>
                    </a:cubicBezTo>
                    <a:cubicBezTo>
                      <a:pt x="188" y="123"/>
                      <a:pt x="188" y="123"/>
                      <a:pt x="188" y="123"/>
                    </a:cubicBezTo>
                    <a:cubicBezTo>
                      <a:pt x="188" y="123"/>
                      <a:pt x="188" y="123"/>
                      <a:pt x="188" y="123"/>
                    </a:cubicBezTo>
                    <a:cubicBezTo>
                      <a:pt x="187" y="123"/>
                      <a:pt x="187" y="123"/>
                      <a:pt x="187" y="123"/>
                    </a:cubicBezTo>
                    <a:cubicBezTo>
                      <a:pt x="187" y="123"/>
                      <a:pt x="187" y="123"/>
                      <a:pt x="187" y="123"/>
                    </a:cubicBezTo>
                    <a:cubicBezTo>
                      <a:pt x="186" y="122"/>
                      <a:pt x="186" y="122"/>
                      <a:pt x="186" y="122"/>
                    </a:cubicBezTo>
                    <a:cubicBezTo>
                      <a:pt x="185" y="121"/>
                      <a:pt x="185" y="121"/>
                      <a:pt x="185" y="121"/>
                    </a:cubicBezTo>
                    <a:cubicBezTo>
                      <a:pt x="185" y="121"/>
                      <a:pt x="185" y="121"/>
                      <a:pt x="185" y="121"/>
                    </a:cubicBezTo>
                    <a:cubicBezTo>
                      <a:pt x="184" y="121"/>
                      <a:pt x="184" y="121"/>
                      <a:pt x="184" y="121"/>
                    </a:cubicBezTo>
                    <a:cubicBezTo>
                      <a:pt x="183" y="120"/>
                      <a:pt x="182" y="120"/>
                      <a:pt x="180" y="119"/>
                    </a:cubicBezTo>
                    <a:cubicBezTo>
                      <a:pt x="179" y="118"/>
                      <a:pt x="179" y="118"/>
                      <a:pt x="179" y="118"/>
                    </a:cubicBezTo>
                    <a:cubicBezTo>
                      <a:pt x="178" y="118"/>
                      <a:pt x="178" y="118"/>
                      <a:pt x="178" y="118"/>
                    </a:cubicBezTo>
                    <a:cubicBezTo>
                      <a:pt x="177" y="117"/>
                      <a:pt x="177" y="117"/>
                      <a:pt x="177" y="117"/>
                    </a:cubicBezTo>
                    <a:cubicBezTo>
                      <a:pt x="176" y="117"/>
                      <a:pt x="176" y="117"/>
                      <a:pt x="176" y="117"/>
                    </a:cubicBezTo>
                    <a:cubicBezTo>
                      <a:pt x="176" y="117"/>
                      <a:pt x="176" y="117"/>
                      <a:pt x="176" y="117"/>
                    </a:cubicBezTo>
                    <a:cubicBezTo>
                      <a:pt x="175" y="117"/>
                      <a:pt x="175" y="117"/>
                      <a:pt x="175" y="117"/>
                    </a:cubicBezTo>
                    <a:cubicBezTo>
                      <a:pt x="173" y="116"/>
                      <a:pt x="172" y="116"/>
                      <a:pt x="170" y="115"/>
                    </a:cubicBezTo>
                    <a:cubicBezTo>
                      <a:pt x="168" y="115"/>
                      <a:pt x="167" y="114"/>
                      <a:pt x="165" y="114"/>
                    </a:cubicBezTo>
                    <a:cubicBezTo>
                      <a:pt x="163" y="114"/>
                      <a:pt x="162" y="113"/>
                      <a:pt x="160" y="113"/>
                    </a:cubicBezTo>
                    <a:cubicBezTo>
                      <a:pt x="159" y="113"/>
                      <a:pt x="157" y="113"/>
                      <a:pt x="155" y="113"/>
                    </a:cubicBezTo>
                    <a:cubicBezTo>
                      <a:pt x="151" y="112"/>
                      <a:pt x="151" y="112"/>
                      <a:pt x="151" y="112"/>
                    </a:cubicBezTo>
                    <a:cubicBezTo>
                      <a:pt x="148" y="112"/>
                      <a:pt x="148" y="112"/>
                      <a:pt x="148" y="112"/>
                    </a:cubicBezTo>
                    <a:cubicBezTo>
                      <a:pt x="147" y="112"/>
                      <a:pt x="147" y="112"/>
                      <a:pt x="147" y="112"/>
                    </a:cubicBezTo>
                    <a:cubicBezTo>
                      <a:pt x="146" y="111"/>
                      <a:pt x="146" y="111"/>
                      <a:pt x="146" y="111"/>
                    </a:cubicBezTo>
                    <a:cubicBezTo>
                      <a:pt x="139" y="111"/>
                      <a:pt x="139" y="111"/>
                      <a:pt x="139" y="111"/>
                    </a:cubicBezTo>
                    <a:cubicBezTo>
                      <a:pt x="138" y="111"/>
                      <a:pt x="138" y="111"/>
                      <a:pt x="138" y="111"/>
                    </a:cubicBezTo>
                    <a:cubicBezTo>
                      <a:pt x="136" y="111"/>
                      <a:pt x="136" y="111"/>
                      <a:pt x="136" y="111"/>
                    </a:cubicBezTo>
                    <a:cubicBezTo>
                      <a:pt x="127" y="110"/>
                      <a:pt x="127" y="110"/>
                      <a:pt x="127" y="110"/>
                    </a:cubicBezTo>
                    <a:cubicBezTo>
                      <a:pt x="123" y="110"/>
                      <a:pt x="123" y="110"/>
                      <a:pt x="123" y="110"/>
                    </a:cubicBezTo>
                    <a:cubicBezTo>
                      <a:pt x="121" y="110"/>
                      <a:pt x="121" y="110"/>
                      <a:pt x="121" y="110"/>
                    </a:cubicBezTo>
                    <a:cubicBezTo>
                      <a:pt x="121" y="110"/>
                      <a:pt x="121" y="110"/>
                      <a:pt x="121" y="110"/>
                    </a:cubicBezTo>
                    <a:cubicBezTo>
                      <a:pt x="120" y="110"/>
                      <a:pt x="120" y="110"/>
                      <a:pt x="120" y="110"/>
                    </a:cubicBezTo>
                    <a:cubicBezTo>
                      <a:pt x="119" y="110"/>
                      <a:pt x="119" y="110"/>
                      <a:pt x="119" y="110"/>
                    </a:cubicBezTo>
                    <a:cubicBezTo>
                      <a:pt x="118" y="110"/>
                      <a:pt x="118" y="110"/>
                      <a:pt x="118" y="110"/>
                    </a:cubicBezTo>
                    <a:cubicBezTo>
                      <a:pt x="117" y="110"/>
                      <a:pt x="117" y="110"/>
                      <a:pt x="117" y="110"/>
                    </a:cubicBezTo>
                    <a:cubicBezTo>
                      <a:pt x="117" y="109"/>
                      <a:pt x="117" y="109"/>
                      <a:pt x="117" y="109"/>
                    </a:cubicBezTo>
                    <a:cubicBezTo>
                      <a:pt x="115" y="109"/>
                      <a:pt x="115" y="109"/>
                      <a:pt x="115" y="109"/>
                    </a:cubicBezTo>
                    <a:cubicBezTo>
                      <a:pt x="114" y="109"/>
                      <a:pt x="114" y="109"/>
                      <a:pt x="114" y="109"/>
                    </a:cubicBezTo>
                    <a:cubicBezTo>
                      <a:pt x="114" y="109"/>
                      <a:pt x="114" y="109"/>
                      <a:pt x="114" y="109"/>
                    </a:cubicBezTo>
                    <a:cubicBezTo>
                      <a:pt x="114" y="109"/>
                      <a:pt x="114" y="109"/>
                      <a:pt x="114" y="109"/>
                    </a:cubicBezTo>
                    <a:cubicBezTo>
                      <a:pt x="114" y="109"/>
                      <a:pt x="114" y="109"/>
                      <a:pt x="114" y="109"/>
                    </a:cubicBezTo>
                    <a:cubicBezTo>
                      <a:pt x="114" y="109"/>
                      <a:pt x="114" y="109"/>
                      <a:pt x="114" y="109"/>
                    </a:cubicBezTo>
                    <a:cubicBezTo>
                      <a:pt x="113" y="109"/>
                      <a:pt x="113" y="109"/>
                      <a:pt x="113" y="109"/>
                    </a:cubicBezTo>
                    <a:cubicBezTo>
                      <a:pt x="111" y="108"/>
                      <a:pt x="111" y="108"/>
                      <a:pt x="111" y="108"/>
                    </a:cubicBezTo>
                    <a:cubicBezTo>
                      <a:pt x="109" y="108"/>
                      <a:pt x="109" y="108"/>
                      <a:pt x="109" y="108"/>
                    </a:cubicBezTo>
                    <a:cubicBezTo>
                      <a:pt x="108" y="107"/>
                      <a:pt x="108" y="107"/>
                      <a:pt x="108" y="107"/>
                    </a:cubicBezTo>
                    <a:cubicBezTo>
                      <a:pt x="107" y="107"/>
                      <a:pt x="107" y="107"/>
                      <a:pt x="107" y="107"/>
                    </a:cubicBezTo>
                    <a:cubicBezTo>
                      <a:pt x="107" y="107"/>
                      <a:pt x="107" y="107"/>
                      <a:pt x="107" y="107"/>
                    </a:cubicBezTo>
                    <a:cubicBezTo>
                      <a:pt x="103" y="105"/>
                      <a:pt x="103" y="105"/>
                      <a:pt x="103" y="105"/>
                    </a:cubicBezTo>
                    <a:cubicBezTo>
                      <a:pt x="101" y="105"/>
                      <a:pt x="99" y="103"/>
                      <a:pt x="96" y="102"/>
                    </a:cubicBezTo>
                    <a:cubicBezTo>
                      <a:pt x="94" y="101"/>
                      <a:pt x="92" y="99"/>
                      <a:pt x="90" y="98"/>
                    </a:cubicBezTo>
                    <a:cubicBezTo>
                      <a:pt x="88" y="96"/>
                      <a:pt x="85" y="94"/>
                      <a:pt x="83" y="93"/>
                    </a:cubicBezTo>
                    <a:cubicBezTo>
                      <a:pt x="69" y="82"/>
                      <a:pt x="69" y="82"/>
                      <a:pt x="69" y="82"/>
                    </a:cubicBezTo>
                    <a:cubicBezTo>
                      <a:pt x="62" y="76"/>
                      <a:pt x="62" y="76"/>
                      <a:pt x="62" y="76"/>
                    </a:cubicBezTo>
                    <a:cubicBezTo>
                      <a:pt x="59" y="73"/>
                      <a:pt x="59" y="73"/>
                      <a:pt x="59" y="73"/>
                    </a:cubicBezTo>
                    <a:cubicBezTo>
                      <a:pt x="58" y="73"/>
                      <a:pt x="58" y="73"/>
                      <a:pt x="58" y="73"/>
                    </a:cubicBezTo>
                    <a:cubicBezTo>
                      <a:pt x="57" y="72"/>
                      <a:pt x="57" y="72"/>
                      <a:pt x="57" y="72"/>
                    </a:cubicBezTo>
                    <a:cubicBezTo>
                      <a:pt x="55" y="70"/>
                      <a:pt x="55" y="70"/>
                      <a:pt x="55" y="70"/>
                    </a:cubicBezTo>
                    <a:cubicBezTo>
                      <a:pt x="52" y="68"/>
                      <a:pt x="52" y="68"/>
                      <a:pt x="52" y="68"/>
                    </a:cubicBezTo>
                    <a:cubicBezTo>
                      <a:pt x="48" y="65"/>
                      <a:pt x="48" y="65"/>
                      <a:pt x="48" y="65"/>
                    </a:cubicBezTo>
                    <a:cubicBezTo>
                      <a:pt x="46" y="64"/>
                      <a:pt x="46" y="64"/>
                      <a:pt x="46" y="64"/>
                    </a:cubicBezTo>
                    <a:cubicBezTo>
                      <a:pt x="45" y="63"/>
                      <a:pt x="45" y="63"/>
                      <a:pt x="45" y="63"/>
                    </a:cubicBezTo>
                    <a:cubicBezTo>
                      <a:pt x="44" y="63"/>
                      <a:pt x="44" y="63"/>
                      <a:pt x="44" y="63"/>
                    </a:cubicBezTo>
                    <a:cubicBezTo>
                      <a:pt x="40" y="60"/>
                      <a:pt x="40" y="60"/>
                      <a:pt x="40" y="60"/>
                    </a:cubicBezTo>
                    <a:cubicBezTo>
                      <a:pt x="33" y="56"/>
                      <a:pt x="33" y="56"/>
                      <a:pt x="33" y="56"/>
                    </a:cubicBezTo>
                    <a:cubicBezTo>
                      <a:pt x="31" y="54"/>
                      <a:pt x="28" y="53"/>
                      <a:pt x="26" y="51"/>
                    </a:cubicBezTo>
                    <a:cubicBezTo>
                      <a:pt x="24" y="49"/>
                      <a:pt x="22" y="48"/>
                      <a:pt x="20" y="46"/>
                    </a:cubicBezTo>
                    <a:cubicBezTo>
                      <a:pt x="18" y="43"/>
                      <a:pt x="18" y="43"/>
                      <a:pt x="18" y="43"/>
                    </a:cubicBezTo>
                    <a:cubicBezTo>
                      <a:pt x="17" y="43"/>
                      <a:pt x="17" y="43"/>
                      <a:pt x="17" y="43"/>
                    </a:cubicBezTo>
                    <a:cubicBezTo>
                      <a:pt x="17" y="43"/>
                      <a:pt x="17" y="43"/>
                      <a:pt x="17" y="43"/>
                    </a:cubicBezTo>
                    <a:cubicBezTo>
                      <a:pt x="17" y="42"/>
                      <a:pt x="17" y="42"/>
                      <a:pt x="17" y="42"/>
                    </a:cubicBezTo>
                    <a:cubicBezTo>
                      <a:pt x="16" y="41"/>
                      <a:pt x="16" y="41"/>
                      <a:pt x="16" y="41"/>
                    </a:cubicBezTo>
                    <a:cubicBezTo>
                      <a:pt x="15" y="40"/>
                      <a:pt x="15" y="40"/>
                      <a:pt x="15" y="40"/>
                    </a:cubicBezTo>
                    <a:cubicBezTo>
                      <a:pt x="14" y="38"/>
                      <a:pt x="12" y="36"/>
                      <a:pt x="11" y="33"/>
                    </a:cubicBezTo>
                    <a:cubicBezTo>
                      <a:pt x="11" y="33"/>
                      <a:pt x="10" y="31"/>
                      <a:pt x="9" y="30"/>
                    </a:cubicBezTo>
                    <a:cubicBezTo>
                      <a:pt x="9" y="29"/>
                      <a:pt x="9" y="29"/>
                      <a:pt x="9" y="29"/>
                    </a:cubicBezTo>
                    <a:cubicBezTo>
                      <a:pt x="9" y="29"/>
                      <a:pt x="9" y="29"/>
                      <a:pt x="9" y="29"/>
                    </a:cubicBezTo>
                    <a:cubicBezTo>
                      <a:pt x="9" y="29"/>
                      <a:pt x="9" y="29"/>
                      <a:pt x="9" y="29"/>
                    </a:cubicBezTo>
                    <a:cubicBezTo>
                      <a:pt x="9" y="29"/>
                      <a:pt x="9" y="29"/>
                      <a:pt x="9" y="29"/>
                    </a:cubicBezTo>
                    <a:cubicBezTo>
                      <a:pt x="9" y="28"/>
                      <a:pt x="9" y="28"/>
                      <a:pt x="9" y="28"/>
                    </a:cubicBezTo>
                    <a:cubicBezTo>
                      <a:pt x="8" y="26"/>
                      <a:pt x="8" y="26"/>
                      <a:pt x="8" y="26"/>
                    </a:cubicBezTo>
                    <a:cubicBezTo>
                      <a:pt x="6" y="21"/>
                      <a:pt x="6" y="21"/>
                      <a:pt x="6" y="21"/>
                    </a:cubicBezTo>
                    <a:cubicBezTo>
                      <a:pt x="5" y="15"/>
                      <a:pt x="5" y="15"/>
                      <a:pt x="5" y="15"/>
                    </a:cubicBezTo>
                    <a:moveTo>
                      <a:pt x="2" y="0"/>
                    </a:moveTo>
                    <a:cubicBezTo>
                      <a:pt x="1" y="3"/>
                      <a:pt x="1" y="6"/>
                      <a:pt x="0" y="9"/>
                    </a:cubicBezTo>
                    <a:cubicBezTo>
                      <a:pt x="0" y="10"/>
                      <a:pt x="0" y="12"/>
                      <a:pt x="1" y="13"/>
                    </a:cubicBezTo>
                    <a:cubicBezTo>
                      <a:pt x="1" y="11"/>
                      <a:pt x="1" y="11"/>
                      <a:pt x="1" y="11"/>
                    </a:cubicBezTo>
                    <a:cubicBezTo>
                      <a:pt x="1" y="10"/>
                      <a:pt x="1" y="9"/>
                      <a:pt x="1" y="9"/>
                    </a:cubicBezTo>
                    <a:cubicBezTo>
                      <a:pt x="2" y="6"/>
                      <a:pt x="2" y="6"/>
                      <a:pt x="2" y="6"/>
                    </a:cubicBezTo>
                    <a:cubicBezTo>
                      <a:pt x="2" y="3"/>
                      <a:pt x="2" y="3"/>
                      <a:pt x="2" y="3"/>
                    </a:cubicBezTo>
                    <a:cubicBezTo>
                      <a:pt x="3" y="2"/>
                      <a:pt x="3" y="2"/>
                      <a:pt x="3" y="1"/>
                    </a:cubicBezTo>
                    <a:cubicBezTo>
                      <a:pt x="2" y="0"/>
                      <a:pt x="2" y="0"/>
                      <a:pt x="2" y="0"/>
                    </a:cubicBezTo>
                  </a:path>
                </a:pathLst>
              </a:custGeom>
              <a:solidFill>
                <a:srgbClr val="DB78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0" name="Freeform 956">
                <a:extLst>
                  <a:ext uri="{FF2B5EF4-FFF2-40B4-BE49-F238E27FC236}">
                    <a16:creationId xmlns:a16="http://schemas.microsoft.com/office/drawing/2014/main" id="{C6D79880-2AEB-4274-BE0E-B437B29EF885}"/>
                  </a:ext>
                </a:extLst>
              </p:cNvPr>
              <p:cNvSpPr>
                <a:spLocks/>
              </p:cNvSpPr>
              <p:nvPr/>
            </p:nvSpPr>
            <p:spPr bwMode="auto">
              <a:xfrm>
                <a:off x="2221" y="1591"/>
                <a:ext cx="666" cy="428"/>
              </a:xfrm>
              <a:custGeom>
                <a:avLst/>
                <a:gdLst>
                  <a:gd name="T0" fmla="*/ 3 w 280"/>
                  <a:gd name="T1" fmla="*/ 0 h 180"/>
                  <a:gd name="T2" fmla="*/ 2 w 280"/>
                  <a:gd name="T3" fmla="*/ 3 h 180"/>
                  <a:gd name="T4" fmla="*/ 1 w 280"/>
                  <a:gd name="T5" fmla="*/ 5 h 180"/>
                  <a:gd name="T6" fmla="*/ 0 w 280"/>
                  <a:gd name="T7" fmla="*/ 6 h 180"/>
                  <a:gd name="T8" fmla="*/ 0 w 280"/>
                  <a:gd name="T9" fmla="*/ 6 h 180"/>
                  <a:gd name="T10" fmla="*/ 0 w 280"/>
                  <a:gd name="T11" fmla="*/ 7 h 180"/>
                  <a:gd name="T12" fmla="*/ 0 w 280"/>
                  <a:gd name="T13" fmla="*/ 7 h 180"/>
                  <a:gd name="T14" fmla="*/ 0 w 280"/>
                  <a:gd name="T15" fmla="*/ 7 h 180"/>
                  <a:gd name="T16" fmla="*/ 0 w 280"/>
                  <a:gd name="T17" fmla="*/ 7 h 180"/>
                  <a:gd name="T18" fmla="*/ 0 w 280"/>
                  <a:gd name="T19" fmla="*/ 7 h 180"/>
                  <a:gd name="T20" fmla="*/ 0 w 280"/>
                  <a:gd name="T21" fmla="*/ 8 h 180"/>
                  <a:gd name="T22" fmla="*/ 0 w 280"/>
                  <a:gd name="T23" fmla="*/ 8 h 180"/>
                  <a:gd name="T24" fmla="*/ 0 w 280"/>
                  <a:gd name="T25" fmla="*/ 8 h 180"/>
                  <a:gd name="T26" fmla="*/ 0 w 280"/>
                  <a:gd name="T27" fmla="*/ 8 h 180"/>
                  <a:gd name="T28" fmla="*/ 0 w 280"/>
                  <a:gd name="T29" fmla="*/ 8 h 180"/>
                  <a:gd name="T30" fmla="*/ 0 w 280"/>
                  <a:gd name="T31" fmla="*/ 9 h 180"/>
                  <a:gd name="T32" fmla="*/ 0 w 280"/>
                  <a:gd name="T33" fmla="*/ 9 h 180"/>
                  <a:gd name="T34" fmla="*/ 19 w 280"/>
                  <a:gd name="T35" fmla="*/ 56 h 180"/>
                  <a:gd name="T36" fmla="*/ 58 w 280"/>
                  <a:gd name="T37" fmla="*/ 87 h 180"/>
                  <a:gd name="T38" fmla="*/ 96 w 280"/>
                  <a:gd name="T39" fmla="*/ 118 h 180"/>
                  <a:gd name="T40" fmla="*/ 155 w 280"/>
                  <a:gd name="T41" fmla="*/ 125 h 180"/>
                  <a:gd name="T42" fmla="*/ 187 w 280"/>
                  <a:gd name="T43" fmla="*/ 139 h 180"/>
                  <a:gd name="T44" fmla="*/ 227 w 280"/>
                  <a:gd name="T45" fmla="*/ 176 h 180"/>
                  <a:gd name="T46" fmla="*/ 242 w 280"/>
                  <a:gd name="T47" fmla="*/ 180 h 180"/>
                  <a:gd name="T48" fmla="*/ 280 w 280"/>
                  <a:gd name="T49" fmla="*/ 150 h 180"/>
                  <a:gd name="T50" fmla="*/ 279 w 280"/>
                  <a:gd name="T51" fmla="*/ 143 h 180"/>
                  <a:gd name="T52" fmla="*/ 279 w 280"/>
                  <a:gd name="T53" fmla="*/ 143 h 180"/>
                  <a:gd name="T54" fmla="*/ 279 w 280"/>
                  <a:gd name="T55" fmla="*/ 143 h 180"/>
                  <a:gd name="T56" fmla="*/ 280 w 280"/>
                  <a:gd name="T57" fmla="*/ 141 h 180"/>
                  <a:gd name="T58" fmla="*/ 280 w 280"/>
                  <a:gd name="T59" fmla="*/ 140 h 180"/>
                  <a:gd name="T60" fmla="*/ 279 w 280"/>
                  <a:gd name="T61" fmla="*/ 142 h 180"/>
                  <a:gd name="T62" fmla="*/ 279 w 280"/>
                  <a:gd name="T63" fmla="*/ 143 h 180"/>
                  <a:gd name="T64" fmla="*/ 279 w 280"/>
                  <a:gd name="T65" fmla="*/ 144 h 180"/>
                  <a:gd name="T66" fmla="*/ 279 w 280"/>
                  <a:gd name="T67" fmla="*/ 146 h 180"/>
                  <a:gd name="T68" fmla="*/ 279 w 280"/>
                  <a:gd name="T69" fmla="*/ 147 h 180"/>
                  <a:gd name="T70" fmla="*/ 274 w 280"/>
                  <a:gd name="T71" fmla="*/ 165 h 180"/>
                  <a:gd name="T72" fmla="*/ 242 w 280"/>
                  <a:gd name="T73" fmla="*/ 178 h 180"/>
                  <a:gd name="T74" fmla="*/ 228 w 280"/>
                  <a:gd name="T75" fmla="*/ 175 h 180"/>
                  <a:gd name="T76" fmla="*/ 200 w 280"/>
                  <a:gd name="T77" fmla="*/ 150 h 180"/>
                  <a:gd name="T78" fmla="*/ 187 w 280"/>
                  <a:gd name="T79" fmla="*/ 138 h 180"/>
                  <a:gd name="T80" fmla="*/ 155 w 280"/>
                  <a:gd name="T81" fmla="*/ 123 h 180"/>
                  <a:gd name="T82" fmla="*/ 135 w 280"/>
                  <a:gd name="T83" fmla="*/ 122 h 180"/>
                  <a:gd name="T84" fmla="*/ 97 w 280"/>
                  <a:gd name="T85" fmla="*/ 117 h 180"/>
                  <a:gd name="T86" fmla="*/ 71 w 280"/>
                  <a:gd name="T87" fmla="*/ 97 h 180"/>
                  <a:gd name="T88" fmla="*/ 59 w 280"/>
                  <a:gd name="T89" fmla="*/ 86 h 180"/>
                  <a:gd name="T90" fmla="*/ 46 w 280"/>
                  <a:gd name="T91" fmla="*/ 77 h 180"/>
                  <a:gd name="T92" fmla="*/ 20 w 280"/>
                  <a:gd name="T93" fmla="*/ 55 h 180"/>
                  <a:gd name="T94" fmla="*/ 2 w 280"/>
                  <a:gd name="T95" fmla="*/ 15 h 180"/>
                  <a:gd name="T96" fmla="*/ 1 w 280"/>
                  <a:gd name="T97" fmla="*/ 15 h 180"/>
                  <a:gd name="T98" fmla="*/ 1 w 280"/>
                  <a:gd name="T99" fmla="*/ 14 h 180"/>
                  <a:gd name="T100" fmla="*/ 2 w 280"/>
                  <a:gd name="T101" fmla="*/ 13 h 180"/>
                  <a:gd name="T102" fmla="*/ 1 w 280"/>
                  <a:gd name="T103" fmla="*/ 9 h 180"/>
                  <a:gd name="T104" fmla="*/ 3 w 280"/>
                  <a:gd name="T105" fmla="*/ 0 h 180"/>
                  <a:gd name="T106" fmla="*/ 3 w 280"/>
                  <a:gd name="T107"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0" h="180">
                    <a:moveTo>
                      <a:pt x="3" y="0"/>
                    </a:moveTo>
                    <a:cubicBezTo>
                      <a:pt x="2" y="1"/>
                      <a:pt x="2" y="2"/>
                      <a:pt x="2" y="3"/>
                    </a:cubicBezTo>
                    <a:cubicBezTo>
                      <a:pt x="1" y="5"/>
                      <a:pt x="1" y="5"/>
                      <a:pt x="1" y="5"/>
                    </a:cubicBezTo>
                    <a:cubicBezTo>
                      <a:pt x="1" y="5"/>
                      <a:pt x="1" y="6"/>
                      <a:pt x="0" y="6"/>
                    </a:cubicBezTo>
                    <a:cubicBezTo>
                      <a:pt x="0" y="6"/>
                      <a:pt x="0" y="6"/>
                      <a:pt x="0" y="6"/>
                    </a:cubicBezTo>
                    <a:cubicBezTo>
                      <a:pt x="0" y="6"/>
                      <a:pt x="0" y="6"/>
                      <a:pt x="0" y="7"/>
                    </a:cubicBezTo>
                    <a:cubicBezTo>
                      <a:pt x="0" y="7"/>
                      <a:pt x="0" y="7"/>
                      <a:pt x="0" y="7"/>
                    </a:cubicBezTo>
                    <a:cubicBezTo>
                      <a:pt x="0" y="7"/>
                      <a:pt x="0" y="7"/>
                      <a:pt x="0" y="7"/>
                    </a:cubicBezTo>
                    <a:cubicBezTo>
                      <a:pt x="0" y="7"/>
                      <a:pt x="0" y="7"/>
                      <a:pt x="0" y="7"/>
                    </a:cubicBezTo>
                    <a:cubicBezTo>
                      <a:pt x="0" y="7"/>
                      <a:pt x="0" y="7"/>
                      <a:pt x="0" y="7"/>
                    </a:cubicBezTo>
                    <a:cubicBezTo>
                      <a:pt x="0" y="7"/>
                      <a:pt x="0" y="7"/>
                      <a:pt x="0" y="8"/>
                    </a:cubicBezTo>
                    <a:cubicBezTo>
                      <a:pt x="0" y="8"/>
                      <a:pt x="0" y="8"/>
                      <a:pt x="0" y="8"/>
                    </a:cubicBezTo>
                    <a:cubicBezTo>
                      <a:pt x="0" y="8"/>
                      <a:pt x="0" y="8"/>
                      <a:pt x="0" y="8"/>
                    </a:cubicBezTo>
                    <a:cubicBezTo>
                      <a:pt x="0" y="8"/>
                      <a:pt x="0" y="8"/>
                      <a:pt x="0" y="8"/>
                    </a:cubicBezTo>
                    <a:cubicBezTo>
                      <a:pt x="0" y="8"/>
                      <a:pt x="0" y="8"/>
                      <a:pt x="0" y="8"/>
                    </a:cubicBezTo>
                    <a:cubicBezTo>
                      <a:pt x="0" y="8"/>
                      <a:pt x="0" y="9"/>
                      <a:pt x="0" y="9"/>
                    </a:cubicBezTo>
                    <a:cubicBezTo>
                      <a:pt x="0" y="9"/>
                      <a:pt x="0" y="9"/>
                      <a:pt x="0" y="9"/>
                    </a:cubicBezTo>
                    <a:cubicBezTo>
                      <a:pt x="1" y="27"/>
                      <a:pt x="7" y="43"/>
                      <a:pt x="19" y="56"/>
                    </a:cubicBezTo>
                    <a:cubicBezTo>
                      <a:pt x="31" y="68"/>
                      <a:pt x="45" y="77"/>
                      <a:pt x="58" y="87"/>
                    </a:cubicBezTo>
                    <a:cubicBezTo>
                      <a:pt x="70" y="98"/>
                      <a:pt x="81" y="112"/>
                      <a:pt x="96" y="118"/>
                    </a:cubicBezTo>
                    <a:cubicBezTo>
                      <a:pt x="114" y="126"/>
                      <a:pt x="136" y="122"/>
                      <a:pt x="155" y="125"/>
                    </a:cubicBezTo>
                    <a:cubicBezTo>
                      <a:pt x="167" y="126"/>
                      <a:pt x="178" y="131"/>
                      <a:pt x="187" y="139"/>
                    </a:cubicBezTo>
                    <a:cubicBezTo>
                      <a:pt x="199" y="150"/>
                      <a:pt x="212" y="168"/>
                      <a:pt x="227" y="176"/>
                    </a:cubicBezTo>
                    <a:cubicBezTo>
                      <a:pt x="231" y="179"/>
                      <a:pt x="236" y="180"/>
                      <a:pt x="242" y="180"/>
                    </a:cubicBezTo>
                    <a:cubicBezTo>
                      <a:pt x="259" y="180"/>
                      <a:pt x="280" y="169"/>
                      <a:pt x="280" y="150"/>
                    </a:cubicBezTo>
                    <a:cubicBezTo>
                      <a:pt x="280" y="148"/>
                      <a:pt x="280" y="145"/>
                      <a:pt x="279" y="143"/>
                    </a:cubicBezTo>
                    <a:cubicBezTo>
                      <a:pt x="279" y="143"/>
                      <a:pt x="279" y="143"/>
                      <a:pt x="279" y="143"/>
                    </a:cubicBezTo>
                    <a:cubicBezTo>
                      <a:pt x="279" y="143"/>
                      <a:pt x="279" y="143"/>
                      <a:pt x="279" y="143"/>
                    </a:cubicBezTo>
                    <a:cubicBezTo>
                      <a:pt x="279" y="142"/>
                      <a:pt x="280" y="142"/>
                      <a:pt x="280" y="141"/>
                    </a:cubicBezTo>
                    <a:cubicBezTo>
                      <a:pt x="280" y="140"/>
                      <a:pt x="280" y="140"/>
                      <a:pt x="280" y="140"/>
                    </a:cubicBezTo>
                    <a:cubicBezTo>
                      <a:pt x="279" y="141"/>
                      <a:pt x="279" y="141"/>
                      <a:pt x="279" y="142"/>
                    </a:cubicBezTo>
                    <a:cubicBezTo>
                      <a:pt x="279" y="143"/>
                      <a:pt x="279" y="143"/>
                      <a:pt x="279" y="143"/>
                    </a:cubicBezTo>
                    <a:cubicBezTo>
                      <a:pt x="279" y="144"/>
                      <a:pt x="279" y="144"/>
                      <a:pt x="279" y="144"/>
                    </a:cubicBezTo>
                    <a:cubicBezTo>
                      <a:pt x="279" y="145"/>
                      <a:pt x="279" y="146"/>
                      <a:pt x="279" y="146"/>
                    </a:cubicBezTo>
                    <a:cubicBezTo>
                      <a:pt x="279" y="146"/>
                      <a:pt x="279" y="147"/>
                      <a:pt x="279" y="147"/>
                    </a:cubicBezTo>
                    <a:cubicBezTo>
                      <a:pt x="279" y="154"/>
                      <a:pt x="278" y="160"/>
                      <a:pt x="274" y="165"/>
                    </a:cubicBezTo>
                    <a:cubicBezTo>
                      <a:pt x="267" y="173"/>
                      <a:pt x="255" y="178"/>
                      <a:pt x="242" y="178"/>
                    </a:cubicBezTo>
                    <a:cubicBezTo>
                      <a:pt x="236" y="178"/>
                      <a:pt x="231" y="177"/>
                      <a:pt x="228" y="175"/>
                    </a:cubicBezTo>
                    <a:cubicBezTo>
                      <a:pt x="218" y="170"/>
                      <a:pt x="209" y="160"/>
                      <a:pt x="200" y="150"/>
                    </a:cubicBezTo>
                    <a:cubicBezTo>
                      <a:pt x="195" y="146"/>
                      <a:pt x="191" y="142"/>
                      <a:pt x="187" y="138"/>
                    </a:cubicBezTo>
                    <a:cubicBezTo>
                      <a:pt x="178" y="130"/>
                      <a:pt x="167" y="125"/>
                      <a:pt x="155" y="123"/>
                    </a:cubicBezTo>
                    <a:cubicBezTo>
                      <a:pt x="148" y="123"/>
                      <a:pt x="141" y="122"/>
                      <a:pt x="135" y="122"/>
                    </a:cubicBezTo>
                    <a:cubicBezTo>
                      <a:pt x="122" y="122"/>
                      <a:pt x="108" y="122"/>
                      <a:pt x="97" y="117"/>
                    </a:cubicBezTo>
                    <a:cubicBezTo>
                      <a:pt x="87" y="113"/>
                      <a:pt x="79" y="105"/>
                      <a:pt x="71" y="97"/>
                    </a:cubicBezTo>
                    <a:cubicBezTo>
                      <a:pt x="67" y="94"/>
                      <a:pt x="63" y="90"/>
                      <a:pt x="59" y="86"/>
                    </a:cubicBezTo>
                    <a:cubicBezTo>
                      <a:pt x="54" y="83"/>
                      <a:pt x="50" y="80"/>
                      <a:pt x="46" y="77"/>
                    </a:cubicBezTo>
                    <a:cubicBezTo>
                      <a:pt x="37" y="70"/>
                      <a:pt x="28" y="63"/>
                      <a:pt x="20" y="55"/>
                    </a:cubicBezTo>
                    <a:cubicBezTo>
                      <a:pt x="10" y="44"/>
                      <a:pt x="4" y="31"/>
                      <a:pt x="2" y="15"/>
                    </a:cubicBezTo>
                    <a:cubicBezTo>
                      <a:pt x="1" y="15"/>
                      <a:pt x="1" y="15"/>
                      <a:pt x="1" y="15"/>
                    </a:cubicBezTo>
                    <a:cubicBezTo>
                      <a:pt x="1" y="15"/>
                      <a:pt x="1" y="14"/>
                      <a:pt x="1" y="14"/>
                    </a:cubicBezTo>
                    <a:cubicBezTo>
                      <a:pt x="2" y="13"/>
                      <a:pt x="2" y="13"/>
                      <a:pt x="2" y="13"/>
                    </a:cubicBezTo>
                    <a:cubicBezTo>
                      <a:pt x="1" y="12"/>
                      <a:pt x="1" y="10"/>
                      <a:pt x="1" y="9"/>
                    </a:cubicBezTo>
                    <a:cubicBezTo>
                      <a:pt x="2" y="6"/>
                      <a:pt x="2" y="3"/>
                      <a:pt x="3" y="0"/>
                    </a:cubicBezTo>
                    <a:cubicBezTo>
                      <a:pt x="3" y="0"/>
                      <a:pt x="3" y="0"/>
                      <a:pt x="3" y="0"/>
                    </a:cubicBezTo>
                  </a:path>
                </a:pathLst>
              </a:custGeom>
              <a:solidFill>
                <a:srgbClr val="BB5A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1" name="Oval 957">
                <a:extLst>
                  <a:ext uri="{FF2B5EF4-FFF2-40B4-BE49-F238E27FC236}">
                    <a16:creationId xmlns:a16="http://schemas.microsoft.com/office/drawing/2014/main" id="{8EF73CFC-C9F4-4C07-8328-32401FBAF64D}"/>
                  </a:ext>
                </a:extLst>
              </p:cNvPr>
              <p:cNvSpPr>
                <a:spLocks noChangeArrowheads="1"/>
              </p:cNvSpPr>
              <p:nvPr/>
            </p:nvSpPr>
            <p:spPr bwMode="auto">
              <a:xfrm>
                <a:off x="2808" y="2007"/>
                <a:ext cx="1" cy="1"/>
              </a:xfrm>
              <a:prstGeom prst="ellipse">
                <a:avLst/>
              </a:prstGeom>
              <a:solidFill>
                <a:srgbClr val="DB78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2" name="Freeform 958">
                <a:extLst>
                  <a:ext uri="{FF2B5EF4-FFF2-40B4-BE49-F238E27FC236}">
                    <a16:creationId xmlns:a16="http://schemas.microsoft.com/office/drawing/2014/main" id="{8A095B06-D378-4E11-B3F5-2FE193A81666}"/>
                  </a:ext>
                </a:extLst>
              </p:cNvPr>
              <p:cNvSpPr>
                <a:spLocks noEditPoints="1"/>
              </p:cNvSpPr>
              <p:nvPr/>
            </p:nvSpPr>
            <p:spPr bwMode="auto">
              <a:xfrm>
                <a:off x="2856" y="2071"/>
                <a:ext cx="12" cy="12"/>
              </a:xfrm>
              <a:custGeom>
                <a:avLst/>
                <a:gdLst>
                  <a:gd name="T0" fmla="*/ 12 w 12"/>
                  <a:gd name="T1" fmla="*/ 12 h 12"/>
                  <a:gd name="T2" fmla="*/ 12 w 12"/>
                  <a:gd name="T3" fmla="*/ 12 h 12"/>
                  <a:gd name="T4" fmla="*/ 12 w 12"/>
                  <a:gd name="T5" fmla="*/ 12 h 12"/>
                  <a:gd name="T6" fmla="*/ 12 w 12"/>
                  <a:gd name="T7" fmla="*/ 12 h 12"/>
                  <a:gd name="T8" fmla="*/ 12 w 12"/>
                  <a:gd name="T9" fmla="*/ 12 h 12"/>
                  <a:gd name="T10" fmla="*/ 12 w 12"/>
                  <a:gd name="T11" fmla="*/ 12 h 12"/>
                  <a:gd name="T12" fmla="*/ 12 w 12"/>
                  <a:gd name="T13" fmla="*/ 12 h 12"/>
                  <a:gd name="T14" fmla="*/ 12 w 12"/>
                  <a:gd name="T15" fmla="*/ 12 h 12"/>
                  <a:gd name="T16" fmla="*/ 0 w 12"/>
                  <a:gd name="T17" fmla="*/ 0 h 12"/>
                  <a:gd name="T18" fmla="*/ 0 w 12"/>
                  <a:gd name="T19" fmla="*/ 0 h 12"/>
                  <a:gd name="T20" fmla="*/ 0 w 12"/>
                  <a:gd name="T21" fmla="*/ 0 h 12"/>
                  <a:gd name="T22" fmla="*/ 0 w 12"/>
                  <a:gd name="T23" fmla="*/ 0 h 12"/>
                  <a:gd name="T24" fmla="*/ 0 w 12"/>
                  <a:gd name="T25" fmla="*/ 0 h 12"/>
                  <a:gd name="T26" fmla="*/ 0 w 12"/>
                  <a:gd name="T27" fmla="*/ 0 h 12"/>
                  <a:gd name="T28" fmla="*/ 0 w 12"/>
                  <a:gd name="T29" fmla="*/ 0 h 12"/>
                  <a:gd name="T30" fmla="*/ 0 w 12"/>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2">
                    <a:moveTo>
                      <a:pt x="12" y="12"/>
                    </a:moveTo>
                    <a:lnTo>
                      <a:pt x="12" y="12"/>
                    </a:lnTo>
                    <a:lnTo>
                      <a:pt x="12" y="12"/>
                    </a:lnTo>
                    <a:lnTo>
                      <a:pt x="12" y="12"/>
                    </a:lnTo>
                    <a:close/>
                    <a:moveTo>
                      <a:pt x="12" y="12"/>
                    </a:moveTo>
                    <a:lnTo>
                      <a:pt x="12" y="12"/>
                    </a:lnTo>
                    <a:lnTo>
                      <a:pt x="12" y="12"/>
                    </a:lnTo>
                    <a:lnTo>
                      <a:pt x="12" y="12"/>
                    </a:lnTo>
                    <a:close/>
                    <a:moveTo>
                      <a:pt x="0" y="0"/>
                    </a:moveTo>
                    <a:lnTo>
                      <a:pt x="0" y="0"/>
                    </a:lnTo>
                    <a:lnTo>
                      <a:pt x="0" y="0"/>
                    </a:lnTo>
                    <a:lnTo>
                      <a:pt x="0" y="0"/>
                    </a:lnTo>
                    <a:close/>
                    <a:moveTo>
                      <a:pt x="0" y="0"/>
                    </a:moveTo>
                    <a:lnTo>
                      <a:pt x="0" y="0"/>
                    </a:lnTo>
                    <a:lnTo>
                      <a:pt x="0" y="0"/>
                    </a:lnTo>
                    <a:lnTo>
                      <a:pt x="0" y="0"/>
                    </a:lnTo>
                    <a:close/>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3" name="Freeform 959">
                <a:extLst>
                  <a:ext uri="{FF2B5EF4-FFF2-40B4-BE49-F238E27FC236}">
                    <a16:creationId xmlns:a16="http://schemas.microsoft.com/office/drawing/2014/main" id="{218AA380-1C8A-493B-BEA4-AAE56F6CC7BE}"/>
                  </a:ext>
                </a:extLst>
              </p:cNvPr>
              <p:cNvSpPr>
                <a:spLocks noEditPoints="1"/>
              </p:cNvSpPr>
              <p:nvPr/>
            </p:nvSpPr>
            <p:spPr bwMode="auto">
              <a:xfrm>
                <a:off x="2856" y="2071"/>
                <a:ext cx="12" cy="12"/>
              </a:xfrm>
              <a:custGeom>
                <a:avLst/>
                <a:gdLst>
                  <a:gd name="T0" fmla="*/ 12 w 12"/>
                  <a:gd name="T1" fmla="*/ 12 h 12"/>
                  <a:gd name="T2" fmla="*/ 12 w 12"/>
                  <a:gd name="T3" fmla="*/ 12 h 12"/>
                  <a:gd name="T4" fmla="*/ 12 w 12"/>
                  <a:gd name="T5" fmla="*/ 12 h 12"/>
                  <a:gd name="T6" fmla="*/ 12 w 12"/>
                  <a:gd name="T7" fmla="*/ 12 h 12"/>
                  <a:gd name="T8" fmla="*/ 12 w 12"/>
                  <a:gd name="T9" fmla="*/ 12 h 12"/>
                  <a:gd name="T10" fmla="*/ 12 w 12"/>
                  <a:gd name="T11" fmla="*/ 12 h 12"/>
                  <a:gd name="T12" fmla="*/ 12 w 12"/>
                  <a:gd name="T13" fmla="*/ 12 h 12"/>
                  <a:gd name="T14" fmla="*/ 12 w 12"/>
                  <a:gd name="T15" fmla="*/ 12 h 12"/>
                  <a:gd name="T16" fmla="*/ 0 w 12"/>
                  <a:gd name="T17" fmla="*/ 0 h 12"/>
                  <a:gd name="T18" fmla="*/ 0 w 12"/>
                  <a:gd name="T19" fmla="*/ 0 h 12"/>
                  <a:gd name="T20" fmla="*/ 0 w 12"/>
                  <a:gd name="T21" fmla="*/ 0 h 12"/>
                  <a:gd name="T22" fmla="*/ 0 w 12"/>
                  <a:gd name="T23" fmla="*/ 0 h 12"/>
                  <a:gd name="T24" fmla="*/ 0 w 12"/>
                  <a:gd name="T25" fmla="*/ 0 h 12"/>
                  <a:gd name="T26" fmla="*/ 0 w 12"/>
                  <a:gd name="T27" fmla="*/ 0 h 12"/>
                  <a:gd name="T28" fmla="*/ 0 w 12"/>
                  <a:gd name="T29" fmla="*/ 0 h 12"/>
                  <a:gd name="T30" fmla="*/ 0 w 12"/>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2">
                    <a:moveTo>
                      <a:pt x="12" y="12"/>
                    </a:moveTo>
                    <a:lnTo>
                      <a:pt x="12" y="12"/>
                    </a:lnTo>
                    <a:lnTo>
                      <a:pt x="12" y="12"/>
                    </a:lnTo>
                    <a:lnTo>
                      <a:pt x="12" y="12"/>
                    </a:lnTo>
                    <a:moveTo>
                      <a:pt x="12" y="12"/>
                    </a:moveTo>
                    <a:lnTo>
                      <a:pt x="12" y="12"/>
                    </a:lnTo>
                    <a:lnTo>
                      <a:pt x="12" y="12"/>
                    </a:lnTo>
                    <a:lnTo>
                      <a:pt x="12" y="12"/>
                    </a:lnTo>
                    <a:moveTo>
                      <a:pt x="0" y="0"/>
                    </a:moveTo>
                    <a:lnTo>
                      <a:pt x="0" y="0"/>
                    </a:lnTo>
                    <a:lnTo>
                      <a:pt x="0" y="0"/>
                    </a:lnTo>
                    <a:lnTo>
                      <a:pt x="0" y="0"/>
                    </a:lnTo>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4" name="Freeform 960">
                <a:extLst>
                  <a:ext uri="{FF2B5EF4-FFF2-40B4-BE49-F238E27FC236}">
                    <a16:creationId xmlns:a16="http://schemas.microsoft.com/office/drawing/2014/main" id="{542EB242-B3C6-4374-84E8-89E7E528AD3B}"/>
                  </a:ext>
                </a:extLst>
              </p:cNvPr>
              <p:cNvSpPr>
                <a:spLocks noEditPoints="1"/>
              </p:cNvSpPr>
              <p:nvPr/>
            </p:nvSpPr>
            <p:spPr bwMode="auto">
              <a:xfrm>
                <a:off x="2319" y="2496"/>
                <a:ext cx="577" cy="96"/>
              </a:xfrm>
              <a:custGeom>
                <a:avLst/>
                <a:gdLst>
                  <a:gd name="T0" fmla="*/ 243 w 243"/>
                  <a:gd name="T1" fmla="*/ 40 h 40"/>
                  <a:gd name="T2" fmla="*/ 243 w 243"/>
                  <a:gd name="T3" fmla="*/ 40 h 40"/>
                  <a:gd name="T4" fmla="*/ 243 w 243"/>
                  <a:gd name="T5" fmla="*/ 40 h 40"/>
                  <a:gd name="T6" fmla="*/ 243 w 243"/>
                  <a:gd name="T7" fmla="*/ 40 h 40"/>
                  <a:gd name="T8" fmla="*/ 243 w 243"/>
                  <a:gd name="T9" fmla="*/ 40 h 40"/>
                  <a:gd name="T10" fmla="*/ 243 w 243"/>
                  <a:gd name="T11" fmla="*/ 40 h 40"/>
                  <a:gd name="T12" fmla="*/ 243 w 243"/>
                  <a:gd name="T13" fmla="*/ 40 h 40"/>
                  <a:gd name="T14" fmla="*/ 0 w 243"/>
                  <a:gd name="T15" fmla="*/ 11 h 40"/>
                  <a:gd name="T16" fmla="*/ 0 w 243"/>
                  <a:gd name="T17" fmla="*/ 11 h 40"/>
                  <a:gd name="T18" fmla="*/ 0 w 243"/>
                  <a:gd name="T19" fmla="*/ 11 h 40"/>
                  <a:gd name="T20" fmla="*/ 0 w 243"/>
                  <a:gd name="T21" fmla="*/ 11 h 40"/>
                  <a:gd name="T22" fmla="*/ 0 w 243"/>
                  <a:gd name="T23" fmla="*/ 11 h 40"/>
                  <a:gd name="T24" fmla="*/ 203 w 243"/>
                  <a:gd name="T25" fmla="*/ 0 h 40"/>
                  <a:gd name="T26" fmla="*/ 203 w 243"/>
                  <a:gd name="T27" fmla="*/ 0 h 40"/>
                  <a:gd name="T28" fmla="*/ 203 w 243"/>
                  <a:gd name="T29" fmla="*/ 0 h 40"/>
                  <a:gd name="T30" fmla="*/ 203 w 243"/>
                  <a:gd name="T31" fmla="*/ 0 h 40"/>
                  <a:gd name="T32" fmla="*/ 203 w 243"/>
                  <a:gd name="T3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3" h="40">
                    <a:moveTo>
                      <a:pt x="243" y="40"/>
                    </a:moveTo>
                    <a:cubicBezTo>
                      <a:pt x="243" y="40"/>
                      <a:pt x="243" y="40"/>
                      <a:pt x="243" y="40"/>
                    </a:cubicBezTo>
                    <a:cubicBezTo>
                      <a:pt x="243" y="40"/>
                      <a:pt x="243" y="40"/>
                      <a:pt x="243" y="40"/>
                    </a:cubicBezTo>
                    <a:moveTo>
                      <a:pt x="243" y="40"/>
                    </a:moveTo>
                    <a:cubicBezTo>
                      <a:pt x="243" y="40"/>
                      <a:pt x="243" y="40"/>
                      <a:pt x="243" y="40"/>
                    </a:cubicBezTo>
                    <a:cubicBezTo>
                      <a:pt x="243" y="40"/>
                      <a:pt x="243" y="40"/>
                      <a:pt x="243" y="40"/>
                    </a:cubicBezTo>
                    <a:cubicBezTo>
                      <a:pt x="243" y="40"/>
                      <a:pt x="243" y="40"/>
                      <a:pt x="243" y="40"/>
                    </a:cubicBezTo>
                    <a:moveTo>
                      <a:pt x="0" y="11"/>
                    </a:moveTo>
                    <a:cubicBezTo>
                      <a:pt x="0" y="11"/>
                      <a:pt x="0" y="11"/>
                      <a:pt x="0" y="11"/>
                    </a:cubicBezTo>
                    <a:cubicBezTo>
                      <a:pt x="0" y="11"/>
                      <a:pt x="0" y="11"/>
                      <a:pt x="0" y="11"/>
                    </a:cubicBezTo>
                    <a:cubicBezTo>
                      <a:pt x="0" y="11"/>
                      <a:pt x="0" y="11"/>
                      <a:pt x="0" y="11"/>
                    </a:cubicBezTo>
                    <a:cubicBezTo>
                      <a:pt x="0" y="11"/>
                      <a:pt x="0" y="11"/>
                      <a:pt x="0" y="11"/>
                    </a:cubicBezTo>
                    <a:moveTo>
                      <a:pt x="203" y="0"/>
                    </a:moveTo>
                    <a:cubicBezTo>
                      <a:pt x="203" y="0"/>
                      <a:pt x="203" y="0"/>
                      <a:pt x="203" y="0"/>
                    </a:cubicBezTo>
                    <a:cubicBezTo>
                      <a:pt x="203" y="0"/>
                      <a:pt x="203" y="0"/>
                      <a:pt x="203" y="0"/>
                    </a:cubicBezTo>
                    <a:cubicBezTo>
                      <a:pt x="203" y="0"/>
                      <a:pt x="203" y="0"/>
                      <a:pt x="203" y="0"/>
                    </a:cubicBezTo>
                    <a:cubicBezTo>
                      <a:pt x="203" y="0"/>
                      <a:pt x="203" y="0"/>
                      <a:pt x="203" y="0"/>
                    </a:cubicBezTo>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5" name="Rectangle 961">
                <a:extLst>
                  <a:ext uri="{FF2B5EF4-FFF2-40B4-BE49-F238E27FC236}">
                    <a16:creationId xmlns:a16="http://schemas.microsoft.com/office/drawing/2014/main" id="{F5976D8C-E2C3-41D7-91D0-FA849FBA1692}"/>
                  </a:ext>
                </a:extLst>
              </p:cNvPr>
              <p:cNvSpPr>
                <a:spLocks noChangeArrowheads="1"/>
              </p:cNvSpPr>
              <p:nvPr/>
            </p:nvSpPr>
            <p:spPr bwMode="auto">
              <a:xfrm>
                <a:off x="3065" y="2862"/>
                <a:ext cx="1" cy="1"/>
              </a:xfrm>
              <a:prstGeom prst="rect">
                <a:avLst/>
              </a:prstGeom>
              <a:solidFill>
                <a:srgbClr val="E2736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6" name="Freeform 962">
                <a:extLst>
                  <a:ext uri="{FF2B5EF4-FFF2-40B4-BE49-F238E27FC236}">
                    <a16:creationId xmlns:a16="http://schemas.microsoft.com/office/drawing/2014/main" id="{B33B6097-5940-48C2-8E29-4DD9330250BF}"/>
                  </a:ext>
                </a:extLst>
              </p:cNvPr>
              <p:cNvSpPr>
                <a:spLocks/>
              </p:cNvSpPr>
              <p:nvPr/>
            </p:nvSpPr>
            <p:spPr bwMode="auto">
              <a:xfrm>
                <a:off x="3065" y="2862"/>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7" name="Freeform 963">
                <a:extLst>
                  <a:ext uri="{FF2B5EF4-FFF2-40B4-BE49-F238E27FC236}">
                    <a16:creationId xmlns:a16="http://schemas.microsoft.com/office/drawing/2014/main" id="{9E457F8A-466C-49A2-BF4D-9A16247ECFE0}"/>
                  </a:ext>
                </a:extLst>
              </p:cNvPr>
              <p:cNvSpPr>
                <a:spLocks noEditPoints="1"/>
              </p:cNvSpPr>
              <p:nvPr/>
            </p:nvSpPr>
            <p:spPr bwMode="auto">
              <a:xfrm>
                <a:off x="2680" y="3015"/>
                <a:ext cx="14" cy="161"/>
              </a:xfrm>
              <a:custGeom>
                <a:avLst/>
                <a:gdLst>
                  <a:gd name="T0" fmla="*/ 4 w 6"/>
                  <a:gd name="T1" fmla="*/ 68 h 68"/>
                  <a:gd name="T2" fmla="*/ 4 w 6"/>
                  <a:gd name="T3" fmla="*/ 68 h 68"/>
                  <a:gd name="T4" fmla="*/ 4 w 6"/>
                  <a:gd name="T5" fmla="*/ 68 h 68"/>
                  <a:gd name="T6" fmla="*/ 4 w 6"/>
                  <a:gd name="T7" fmla="*/ 68 h 68"/>
                  <a:gd name="T8" fmla="*/ 6 w 6"/>
                  <a:gd name="T9" fmla="*/ 61 h 68"/>
                  <a:gd name="T10" fmla="*/ 6 w 6"/>
                  <a:gd name="T11" fmla="*/ 61 h 68"/>
                  <a:gd name="T12" fmla="*/ 6 w 6"/>
                  <a:gd name="T13" fmla="*/ 61 h 68"/>
                  <a:gd name="T14" fmla="*/ 6 w 6"/>
                  <a:gd name="T15" fmla="*/ 61 h 68"/>
                  <a:gd name="T16" fmla="*/ 0 w 6"/>
                  <a:gd name="T17" fmla="*/ 0 h 68"/>
                  <a:gd name="T18" fmla="*/ 0 w 6"/>
                  <a:gd name="T19" fmla="*/ 0 h 68"/>
                  <a:gd name="T20" fmla="*/ 0 w 6"/>
                  <a:gd name="T21" fmla="*/ 0 h 68"/>
                  <a:gd name="T22" fmla="*/ 0 w 6"/>
                  <a:gd name="T23" fmla="*/ 0 h 68"/>
                  <a:gd name="T24" fmla="*/ 0 w 6"/>
                  <a:gd name="T25" fmla="*/ 0 h 68"/>
                  <a:gd name="T26" fmla="*/ 0 w 6"/>
                  <a:gd name="T27" fmla="*/ 0 h 68"/>
                  <a:gd name="T28" fmla="*/ 0 w 6"/>
                  <a:gd name="T29" fmla="*/ 0 h 68"/>
                  <a:gd name="T30" fmla="*/ 0 w 6"/>
                  <a:gd name="T31" fmla="*/ 0 h 68"/>
                  <a:gd name="T32" fmla="*/ 0 w 6"/>
                  <a:gd name="T33"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68">
                    <a:moveTo>
                      <a:pt x="4" y="68"/>
                    </a:moveTo>
                    <a:cubicBezTo>
                      <a:pt x="4" y="68"/>
                      <a:pt x="4" y="68"/>
                      <a:pt x="4" y="68"/>
                    </a:cubicBezTo>
                    <a:cubicBezTo>
                      <a:pt x="4" y="68"/>
                      <a:pt x="4" y="68"/>
                      <a:pt x="4" y="68"/>
                    </a:cubicBezTo>
                    <a:cubicBezTo>
                      <a:pt x="4" y="68"/>
                      <a:pt x="4" y="68"/>
                      <a:pt x="4" y="68"/>
                    </a:cubicBezTo>
                    <a:moveTo>
                      <a:pt x="6" y="61"/>
                    </a:moveTo>
                    <a:cubicBezTo>
                      <a:pt x="6" y="61"/>
                      <a:pt x="6" y="61"/>
                      <a:pt x="6" y="61"/>
                    </a:cubicBezTo>
                    <a:cubicBezTo>
                      <a:pt x="6" y="61"/>
                      <a:pt x="6" y="61"/>
                      <a:pt x="6" y="61"/>
                    </a:cubicBezTo>
                    <a:cubicBezTo>
                      <a:pt x="6" y="61"/>
                      <a:pt x="6" y="61"/>
                      <a:pt x="6" y="61"/>
                    </a:cubicBezTo>
                    <a:moveTo>
                      <a:pt x="0" y="0"/>
                    </a:moveTo>
                    <a:cubicBezTo>
                      <a:pt x="0" y="0"/>
                      <a:pt x="0" y="0"/>
                      <a:pt x="0" y="0"/>
                    </a:cubicBezTo>
                    <a:cubicBezTo>
                      <a:pt x="0" y="0"/>
                      <a:pt x="0" y="0"/>
                      <a:pt x="0" y="0"/>
                    </a:cubicBezTo>
                    <a:cubicBezTo>
                      <a:pt x="0" y="0"/>
                      <a:pt x="0" y="0"/>
                      <a:pt x="0" y="0"/>
                    </a:cubicBezTo>
                    <a:moveTo>
                      <a:pt x="0" y="0"/>
                    </a:moveTo>
                    <a:cubicBezTo>
                      <a:pt x="0" y="0"/>
                      <a:pt x="0" y="0"/>
                      <a:pt x="0" y="0"/>
                    </a:cubicBezTo>
                    <a:cubicBezTo>
                      <a:pt x="0" y="0"/>
                      <a:pt x="0" y="0"/>
                      <a:pt x="0" y="0"/>
                    </a:cubicBezTo>
                    <a:cubicBezTo>
                      <a:pt x="0" y="0"/>
                      <a:pt x="0" y="0"/>
                      <a:pt x="0" y="0"/>
                    </a:cubicBezTo>
                    <a:cubicBezTo>
                      <a:pt x="0" y="0"/>
                      <a:pt x="0" y="0"/>
                      <a:pt x="0" y="0"/>
                    </a:cubicBezTo>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8" name="Freeform 964">
                <a:extLst>
                  <a:ext uri="{FF2B5EF4-FFF2-40B4-BE49-F238E27FC236}">
                    <a16:creationId xmlns:a16="http://schemas.microsoft.com/office/drawing/2014/main" id="{24C6510B-CEA4-49B4-AA3B-430DBBD5D91E}"/>
                  </a:ext>
                </a:extLst>
              </p:cNvPr>
              <p:cNvSpPr>
                <a:spLocks/>
              </p:cNvSpPr>
              <p:nvPr/>
            </p:nvSpPr>
            <p:spPr bwMode="auto">
              <a:xfrm>
                <a:off x="2782" y="287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9" name="Freeform 965">
                <a:extLst>
                  <a:ext uri="{FF2B5EF4-FFF2-40B4-BE49-F238E27FC236}">
                    <a16:creationId xmlns:a16="http://schemas.microsoft.com/office/drawing/2014/main" id="{90416C09-9E11-4F2B-8B20-6715057D35F6}"/>
                  </a:ext>
                </a:extLst>
              </p:cNvPr>
              <p:cNvSpPr>
                <a:spLocks/>
              </p:cNvSpPr>
              <p:nvPr/>
            </p:nvSpPr>
            <p:spPr bwMode="auto">
              <a:xfrm>
                <a:off x="2782" y="2872"/>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0" name="Freeform 966">
                <a:extLst>
                  <a:ext uri="{FF2B5EF4-FFF2-40B4-BE49-F238E27FC236}">
                    <a16:creationId xmlns:a16="http://schemas.microsoft.com/office/drawing/2014/main" id="{4A444BCE-3DD7-4AB0-9419-2D7F2942BB9C}"/>
                  </a:ext>
                </a:extLst>
              </p:cNvPr>
              <p:cNvSpPr>
                <a:spLocks/>
              </p:cNvSpPr>
              <p:nvPr/>
            </p:nvSpPr>
            <p:spPr bwMode="auto">
              <a:xfrm>
                <a:off x="2949" y="294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1" name="Freeform 967">
                <a:extLst>
                  <a:ext uri="{FF2B5EF4-FFF2-40B4-BE49-F238E27FC236}">
                    <a16:creationId xmlns:a16="http://schemas.microsoft.com/office/drawing/2014/main" id="{EE104DEA-1F11-4B8A-8E9A-7E7B636C655D}"/>
                  </a:ext>
                </a:extLst>
              </p:cNvPr>
              <p:cNvSpPr>
                <a:spLocks/>
              </p:cNvSpPr>
              <p:nvPr/>
            </p:nvSpPr>
            <p:spPr bwMode="auto">
              <a:xfrm>
                <a:off x="2949" y="2941"/>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2" name="Freeform 968">
                <a:extLst>
                  <a:ext uri="{FF2B5EF4-FFF2-40B4-BE49-F238E27FC236}">
                    <a16:creationId xmlns:a16="http://schemas.microsoft.com/office/drawing/2014/main" id="{A78E213C-738D-4744-A2CE-D3BB80F92CFB}"/>
                  </a:ext>
                </a:extLst>
              </p:cNvPr>
              <p:cNvSpPr>
                <a:spLocks/>
              </p:cNvSpPr>
              <p:nvPr/>
            </p:nvSpPr>
            <p:spPr bwMode="auto">
              <a:xfrm>
                <a:off x="2835" y="205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D9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3" name="Freeform 969">
                <a:extLst>
                  <a:ext uri="{FF2B5EF4-FFF2-40B4-BE49-F238E27FC236}">
                    <a16:creationId xmlns:a16="http://schemas.microsoft.com/office/drawing/2014/main" id="{8909DF26-8E1C-4D16-B619-BE88FBD51699}"/>
                  </a:ext>
                </a:extLst>
              </p:cNvPr>
              <p:cNvSpPr>
                <a:spLocks/>
              </p:cNvSpPr>
              <p:nvPr/>
            </p:nvSpPr>
            <p:spPr bwMode="auto">
              <a:xfrm>
                <a:off x="2835" y="2050"/>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4" name="Freeform 970">
                <a:extLst>
                  <a:ext uri="{FF2B5EF4-FFF2-40B4-BE49-F238E27FC236}">
                    <a16:creationId xmlns:a16="http://schemas.microsoft.com/office/drawing/2014/main" id="{BE6E3ECC-51E1-41D3-B35B-593325535C59}"/>
                  </a:ext>
                </a:extLst>
              </p:cNvPr>
              <p:cNvSpPr>
                <a:spLocks/>
              </p:cNvSpPr>
              <p:nvPr/>
            </p:nvSpPr>
            <p:spPr bwMode="auto">
              <a:xfrm>
                <a:off x="2880" y="210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5" name="Freeform 971">
                <a:extLst>
                  <a:ext uri="{FF2B5EF4-FFF2-40B4-BE49-F238E27FC236}">
                    <a16:creationId xmlns:a16="http://schemas.microsoft.com/office/drawing/2014/main" id="{2E74E7FA-3EEA-4846-B007-9576030D9A32}"/>
                  </a:ext>
                </a:extLst>
              </p:cNvPr>
              <p:cNvSpPr>
                <a:spLocks/>
              </p:cNvSpPr>
              <p:nvPr/>
            </p:nvSpPr>
            <p:spPr bwMode="auto">
              <a:xfrm>
                <a:off x="2880" y="2100"/>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6" name="Freeform 972">
                <a:extLst>
                  <a:ext uri="{FF2B5EF4-FFF2-40B4-BE49-F238E27FC236}">
                    <a16:creationId xmlns:a16="http://schemas.microsoft.com/office/drawing/2014/main" id="{7A4DA799-7110-448F-A999-B74BAA50860F}"/>
                  </a:ext>
                </a:extLst>
              </p:cNvPr>
              <p:cNvSpPr>
                <a:spLocks/>
              </p:cNvSpPr>
              <p:nvPr/>
            </p:nvSpPr>
            <p:spPr bwMode="auto">
              <a:xfrm>
                <a:off x="2737" y="196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close/>
                  </a:path>
                </a:pathLst>
              </a:custGeom>
              <a:solidFill>
                <a:srgbClr val="DB78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7" name="Freeform 973">
                <a:extLst>
                  <a:ext uri="{FF2B5EF4-FFF2-40B4-BE49-F238E27FC236}">
                    <a16:creationId xmlns:a16="http://schemas.microsoft.com/office/drawing/2014/main" id="{DAF5566B-B6F5-4D6A-8C68-9CD5619DF56C}"/>
                  </a:ext>
                </a:extLst>
              </p:cNvPr>
              <p:cNvSpPr>
                <a:spLocks/>
              </p:cNvSpPr>
              <p:nvPr/>
            </p:nvSpPr>
            <p:spPr bwMode="auto">
              <a:xfrm>
                <a:off x="2737" y="196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lnTo>
                      <a:pt x="0" y="2"/>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8" name="Rectangle 974">
                <a:extLst>
                  <a:ext uri="{FF2B5EF4-FFF2-40B4-BE49-F238E27FC236}">
                    <a16:creationId xmlns:a16="http://schemas.microsoft.com/office/drawing/2014/main" id="{A6CB2999-BB2C-46F0-AA7C-3D5F92BB5235}"/>
                  </a:ext>
                </a:extLst>
              </p:cNvPr>
              <p:cNvSpPr>
                <a:spLocks noChangeArrowheads="1"/>
              </p:cNvSpPr>
              <p:nvPr/>
            </p:nvSpPr>
            <p:spPr bwMode="auto">
              <a:xfrm>
                <a:off x="2737" y="1962"/>
                <a:ext cx="1" cy="1"/>
              </a:xfrm>
              <a:prstGeom prst="rect">
                <a:avLst/>
              </a:prstGeom>
              <a:solidFill>
                <a:srgbClr val="DB786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9" name="Freeform 975">
                <a:extLst>
                  <a:ext uri="{FF2B5EF4-FFF2-40B4-BE49-F238E27FC236}">
                    <a16:creationId xmlns:a16="http://schemas.microsoft.com/office/drawing/2014/main" id="{150BBF1F-74C9-40CE-8CFA-159B1F8BF3B6}"/>
                  </a:ext>
                </a:extLst>
              </p:cNvPr>
              <p:cNvSpPr>
                <a:spLocks/>
              </p:cNvSpPr>
              <p:nvPr/>
            </p:nvSpPr>
            <p:spPr bwMode="auto">
              <a:xfrm>
                <a:off x="2737" y="1962"/>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0" name="Freeform 976">
                <a:extLst>
                  <a:ext uri="{FF2B5EF4-FFF2-40B4-BE49-F238E27FC236}">
                    <a16:creationId xmlns:a16="http://schemas.microsoft.com/office/drawing/2014/main" id="{86BBDB9D-975C-4A41-A315-F1D1AE898E2E}"/>
                  </a:ext>
                </a:extLst>
              </p:cNvPr>
              <p:cNvSpPr>
                <a:spLocks/>
              </p:cNvSpPr>
              <p:nvPr/>
            </p:nvSpPr>
            <p:spPr bwMode="auto">
              <a:xfrm>
                <a:off x="2495" y="185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B78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1" name="Freeform 977">
                <a:extLst>
                  <a:ext uri="{FF2B5EF4-FFF2-40B4-BE49-F238E27FC236}">
                    <a16:creationId xmlns:a16="http://schemas.microsoft.com/office/drawing/2014/main" id="{B14F2B82-C1A9-4EC0-B88C-2E372A865F53}"/>
                  </a:ext>
                </a:extLst>
              </p:cNvPr>
              <p:cNvSpPr>
                <a:spLocks/>
              </p:cNvSpPr>
              <p:nvPr/>
            </p:nvSpPr>
            <p:spPr bwMode="auto">
              <a:xfrm>
                <a:off x="2495" y="1850"/>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2" name="Freeform 978">
                <a:extLst>
                  <a:ext uri="{FF2B5EF4-FFF2-40B4-BE49-F238E27FC236}">
                    <a16:creationId xmlns:a16="http://schemas.microsoft.com/office/drawing/2014/main" id="{B8B41182-206E-4432-9BA3-5A2904C74A96}"/>
                  </a:ext>
                </a:extLst>
              </p:cNvPr>
              <p:cNvSpPr>
                <a:spLocks/>
              </p:cNvSpPr>
              <p:nvPr/>
            </p:nvSpPr>
            <p:spPr bwMode="auto">
              <a:xfrm>
                <a:off x="2430" y="227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3" name="Freeform 979">
                <a:extLst>
                  <a:ext uri="{FF2B5EF4-FFF2-40B4-BE49-F238E27FC236}">
                    <a16:creationId xmlns:a16="http://schemas.microsoft.com/office/drawing/2014/main" id="{6040E5C2-44B8-4849-884A-FF9322691F07}"/>
                  </a:ext>
                </a:extLst>
              </p:cNvPr>
              <p:cNvSpPr>
                <a:spLocks/>
              </p:cNvSpPr>
              <p:nvPr/>
            </p:nvSpPr>
            <p:spPr bwMode="auto">
              <a:xfrm>
                <a:off x="2430" y="2275"/>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4" name="Freeform 980">
                <a:extLst>
                  <a:ext uri="{FF2B5EF4-FFF2-40B4-BE49-F238E27FC236}">
                    <a16:creationId xmlns:a16="http://schemas.microsoft.com/office/drawing/2014/main" id="{8370B487-316B-4138-8810-D5BC9619754C}"/>
                  </a:ext>
                </a:extLst>
              </p:cNvPr>
              <p:cNvSpPr>
                <a:spLocks/>
              </p:cNvSpPr>
              <p:nvPr/>
            </p:nvSpPr>
            <p:spPr bwMode="auto">
              <a:xfrm>
                <a:off x="2380" y="25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5" name="Freeform 981">
                <a:extLst>
                  <a:ext uri="{FF2B5EF4-FFF2-40B4-BE49-F238E27FC236}">
                    <a16:creationId xmlns:a16="http://schemas.microsoft.com/office/drawing/2014/main" id="{BDA38AE9-88E4-4FDD-8918-E343E938615E}"/>
                  </a:ext>
                </a:extLst>
              </p:cNvPr>
              <p:cNvSpPr>
                <a:spLocks/>
              </p:cNvSpPr>
              <p:nvPr/>
            </p:nvSpPr>
            <p:spPr bwMode="auto">
              <a:xfrm>
                <a:off x="2380" y="2508"/>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6" name="Freeform 982">
                <a:extLst>
                  <a:ext uri="{FF2B5EF4-FFF2-40B4-BE49-F238E27FC236}">
                    <a16:creationId xmlns:a16="http://schemas.microsoft.com/office/drawing/2014/main" id="{AD9C4984-13B6-40B0-BF03-82F9FDF1C3E7}"/>
                  </a:ext>
                </a:extLst>
              </p:cNvPr>
              <p:cNvSpPr>
                <a:spLocks/>
              </p:cNvSpPr>
              <p:nvPr/>
            </p:nvSpPr>
            <p:spPr bwMode="auto">
              <a:xfrm>
                <a:off x="2383" y="2511"/>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EB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7" name="Freeform 983">
                <a:extLst>
                  <a:ext uri="{FF2B5EF4-FFF2-40B4-BE49-F238E27FC236}">
                    <a16:creationId xmlns:a16="http://schemas.microsoft.com/office/drawing/2014/main" id="{072AFF04-49B4-4E91-8E54-646F01971EBA}"/>
                  </a:ext>
                </a:extLst>
              </p:cNvPr>
              <p:cNvSpPr>
                <a:spLocks/>
              </p:cNvSpPr>
              <p:nvPr/>
            </p:nvSpPr>
            <p:spPr bwMode="auto">
              <a:xfrm>
                <a:off x="2383" y="2511"/>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8" name="Freeform 984">
                <a:extLst>
                  <a:ext uri="{FF2B5EF4-FFF2-40B4-BE49-F238E27FC236}">
                    <a16:creationId xmlns:a16="http://schemas.microsoft.com/office/drawing/2014/main" id="{DA67CE01-9519-46A1-B8CB-E1D43BD5BC34}"/>
                  </a:ext>
                </a:extLst>
              </p:cNvPr>
              <p:cNvSpPr>
                <a:spLocks/>
              </p:cNvSpPr>
              <p:nvPr/>
            </p:nvSpPr>
            <p:spPr bwMode="auto">
              <a:xfrm>
                <a:off x="2663" y="306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6B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9" name="Freeform 985">
                <a:extLst>
                  <a:ext uri="{FF2B5EF4-FFF2-40B4-BE49-F238E27FC236}">
                    <a16:creationId xmlns:a16="http://schemas.microsoft.com/office/drawing/2014/main" id="{52CD6B5E-BC86-413F-9F7C-E67A02549F9C}"/>
                  </a:ext>
                </a:extLst>
              </p:cNvPr>
              <p:cNvSpPr>
                <a:spLocks/>
              </p:cNvSpPr>
              <p:nvPr/>
            </p:nvSpPr>
            <p:spPr bwMode="auto">
              <a:xfrm>
                <a:off x="2663" y="3060"/>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0" name="Rectangle 986">
                <a:extLst>
                  <a:ext uri="{FF2B5EF4-FFF2-40B4-BE49-F238E27FC236}">
                    <a16:creationId xmlns:a16="http://schemas.microsoft.com/office/drawing/2014/main" id="{79E87709-CC02-46F8-A0F9-3165203C763E}"/>
                  </a:ext>
                </a:extLst>
              </p:cNvPr>
              <p:cNvSpPr>
                <a:spLocks noChangeArrowheads="1"/>
              </p:cNvSpPr>
              <p:nvPr/>
            </p:nvSpPr>
            <p:spPr bwMode="auto">
              <a:xfrm>
                <a:off x="2763" y="2870"/>
                <a:ext cx="1" cy="1"/>
              </a:xfrm>
              <a:prstGeom prst="rect">
                <a:avLst/>
              </a:prstGeom>
              <a:solidFill>
                <a:srgbClr val="EB8C8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1" name="Freeform 987">
                <a:extLst>
                  <a:ext uri="{FF2B5EF4-FFF2-40B4-BE49-F238E27FC236}">
                    <a16:creationId xmlns:a16="http://schemas.microsoft.com/office/drawing/2014/main" id="{21E284C4-36BD-4D39-B1A9-114BE1C84139}"/>
                  </a:ext>
                </a:extLst>
              </p:cNvPr>
              <p:cNvSpPr>
                <a:spLocks/>
              </p:cNvSpPr>
              <p:nvPr/>
            </p:nvSpPr>
            <p:spPr bwMode="auto">
              <a:xfrm>
                <a:off x="2763" y="2870"/>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2" name="Rectangle 988">
                <a:extLst>
                  <a:ext uri="{FF2B5EF4-FFF2-40B4-BE49-F238E27FC236}">
                    <a16:creationId xmlns:a16="http://schemas.microsoft.com/office/drawing/2014/main" id="{8C8D94F1-881B-45FF-BB65-31EEE65D6B98}"/>
                  </a:ext>
                </a:extLst>
              </p:cNvPr>
              <p:cNvSpPr>
                <a:spLocks noChangeArrowheads="1"/>
              </p:cNvSpPr>
              <p:nvPr/>
            </p:nvSpPr>
            <p:spPr bwMode="auto">
              <a:xfrm>
                <a:off x="2295" y="2573"/>
                <a:ext cx="1" cy="1"/>
              </a:xfrm>
              <a:prstGeom prst="rect">
                <a:avLst/>
              </a:prstGeom>
              <a:solidFill>
                <a:srgbClr val="EB8C8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3" name="Rectangle 989">
                <a:extLst>
                  <a:ext uri="{FF2B5EF4-FFF2-40B4-BE49-F238E27FC236}">
                    <a16:creationId xmlns:a16="http://schemas.microsoft.com/office/drawing/2014/main" id="{DFF85551-B192-4DAE-BE20-94CB5AEA56D6}"/>
                  </a:ext>
                </a:extLst>
              </p:cNvPr>
              <p:cNvSpPr>
                <a:spLocks noChangeArrowheads="1"/>
              </p:cNvSpPr>
              <p:nvPr/>
            </p:nvSpPr>
            <p:spPr bwMode="auto">
              <a:xfrm>
                <a:off x="2295" y="2573"/>
                <a:ext cx="1"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4" name="Freeform 990">
                <a:extLst>
                  <a:ext uri="{FF2B5EF4-FFF2-40B4-BE49-F238E27FC236}">
                    <a16:creationId xmlns:a16="http://schemas.microsoft.com/office/drawing/2014/main" id="{B6A14412-4170-4367-B806-830F17B07EEF}"/>
                  </a:ext>
                </a:extLst>
              </p:cNvPr>
              <p:cNvSpPr>
                <a:spLocks/>
              </p:cNvSpPr>
              <p:nvPr/>
            </p:nvSpPr>
            <p:spPr bwMode="auto">
              <a:xfrm>
                <a:off x="1691" y="1667"/>
                <a:ext cx="466" cy="834"/>
              </a:xfrm>
              <a:custGeom>
                <a:avLst/>
                <a:gdLst>
                  <a:gd name="T0" fmla="*/ 111 w 196"/>
                  <a:gd name="T1" fmla="*/ 5 h 351"/>
                  <a:gd name="T2" fmla="*/ 118 w 196"/>
                  <a:gd name="T3" fmla="*/ 47 h 351"/>
                  <a:gd name="T4" fmla="*/ 94 w 196"/>
                  <a:gd name="T5" fmla="*/ 94 h 351"/>
                  <a:gd name="T6" fmla="*/ 78 w 196"/>
                  <a:gd name="T7" fmla="*/ 107 h 351"/>
                  <a:gd name="T8" fmla="*/ 30 w 196"/>
                  <a:gd name="T9" fmla="*/ 150 h 351"/>
                  <a:gd name="T10" fmla="*/ 15 w 196"/>
                  <a:gd name="T11" fmla="*/ 214 h 351"/>
                  <a:gd name="T12" fmla="*/ 52 w 196"/>
                  <a:gd name="T13" fmla="*/ 287 h 351"/>
                  <a:gd name="T14" fmla="*/ 62 w 196"/>
                  <a:gd name="T15" fmla="*/ 292 h 351"/>
                  <a:gd name="T16" fmla="*/ 71 w 196"/>
                  <a:gd name="T17" fmla="*/ 295 h 351"/>
                  <a:gd name="T18" fmla="*/ 86 w 196"/>
                  <a:gd name="T19" fmla="*/ 298 h 351"/>
                  <a:gd name="T20" fmla="*/ 111 w 196"/>
                  <a:gd name="T21" fmla="*/ 301 h 351"/>
                  <a:gd name="T22" fmla="*/ 161 w 196"/>
                  <a:gd name="T23" fmla="*/ 318 h 351"/>
                  <a:gd name="T24" fmla="*/ 187 w 196"/>
                  <a:gd name="T25" fmla="*/ 341 h 351"/>
                  <a:gd name="T26" fmla="*/ 196 w 196"/>
                  <a:gd name="T27" fmla="*/ 351 h 351"/>
                  <a:gd name="T28" fmla="*/ 186 w 196"/>
                  <a:gd name="T29" fmla="*/ 343 h 351"/>
                  <a:gd name="T30" fmla="*/ 158 w 196"/>
                  <a:gd name="T31" fmla="*/ 323 h 351"/>
                  <a:gd name="T32" fmla="*/ 144 w 196"/>
                  <a:gd name="T33" fmla="*/ 317 h 351"/>
                  <a:gd name="T34" fmla="*/ 128 w 196"/>
                  <a:gd name="T35" fmla="*/ 313 h 351"/>
                  <a:gd name="T36" fmla="*/ 85 w 196"/>
                  <a:gd name="T37" fmla="*/ 309 h 351"/>
                  <a:gd name="T38" fmla="*/ 68 w 196"/>
                  <a:gd name="T39" fmla="*/ 307 h 351"/>
                  <a:gd name="T40" fmla="*/ 52 w 196"/>
                  <a:gd name="T41" fmla="*/ 301 h 351"/>
                  <a:gd name="T42" fmla="*/ 26 w 196"/>
                  <a:gd name="T43" fmla="*/ 284 h 351"/>
                  <a:gd name="T44" fmla="*/ 14 w 196"/>
                  <a:gd name="T45" fmla="*/ 269 h 351"/>
                  <a:gd name="T46" fmla="*/ 11 w 196"/>
                  <a:gd name="T47" fmla="*/ 263 h 351"/>
                  <a:gd name="T48" fmla="*/ 0 w 196"/>
                  <a:gd name="T49" fmla="*/ 207 h 351"/>
                  <a:gd name="T50" fmla="*/ 0 w 196"/>
                  <a:gd name="T51" fmla="*/ 198 h 351"/>
                  <a:gd name="T52" fmla="*/ 0 w 196"/>
                  <a:gd name="T53" fmla="*/ 197 h 351"/>
                  <a:gd name="T54" fmla="*/ 1 w 196"/>
                  <a:gd name="T55" fmla="*/ 189 h 351"/>
                  <a:gd name="T56" fmla="*/ 19 w 196"/>
                  <a:gd name="T57" fmla="*/ 142 h 351"/>
                  <a:gd name="T58" fmla="*/ 36 w 196"/>
                  <a:gd name="T59" fmla="*/ 124 h 351"/>
                  <a:gd name="T60" fmla="*/ 79 w 196"/>
                  <a:gd name="T61" fmla="*/ 92 h 351"/>
                  <a:gd name="T62" fmla="*/ 87 w 196"/>
                  <a:gd name="T63" fmla="*/ 87 h 351"/>
                  <a:gd name="T64" fmla="*/ 113 w 196"/>
                  <a:gd name="T65" fmla="*/ 46 h 351"/>
                  <a:gd name="T66" fmla="*/ 110 w 196"/>
                  <a:gd name="T67" fmla="*/ 6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6" h="351">
                    <a:moveTo>
                      <a:pt x="108" y="0"/>
                    </a:moveTo>
                    <a:cubicBezTo>
                      <a:pt x="108" y="0"/>
                      <a:pt x="109" y="2"/>
                      <a:pt x="111" y="5"/>
                    </a:cubicBezTo>
                    <a:cubicBezTo>
                      <a:pt x="113" y="9"/>
                      <a:pt x="115" y="14"/>
                      <a:pt x="116" y="21"/>
                    </a:cubicBezTo>
                    <a:cubicBezTo>
                      <a:pt x="118" y="28"/>
                      <a:pt x="119" y="37"/>
                      <a:pt x="118" y="47"/>
                    </a:cubicBezTo>
                    <a:cubicBezTo>
                      <a:pt x="117" y="57"/>
                      <a:pt x="114" y="69"/>
                      <a:pt x="106" y="79"/>
                    </a:cubicBezTo>
                    <a:cubicBezTo>
                      <a:pt x="103" y="84"/>
                      <a:pt x="99" y="89"/>
                      <a:pt x="94" y="94"/>
                    </a:cubicBezTo>
                    <a:cubicBezTo>
                      <a:pt x="91" y="97"/>
                      <a:pt x="88" y="99"/>
                      <a:pt x="86" y="101"/>
                    </a:cubicBezTo>
                    <a:cubicBezTo>
                      <a:pt x="83" y="103"/>
                      <a:pt x="80" y="105"/>
                      <a:pt x="78" y="107"/>
                    </a:cubicBezTo>
                    <a:cubicBezTo>
                      <a:pt x="67" y="116"/>
                      <a:pt x="55" y="124"/>
                      <a:pt x="44" y="134"/>
                    </a:cubicBezTo>
                    <a:cubicBezTo>
                      <a:pt x="39" y="139"/>
                      <a:pt x="34" y="144"/>
                      <a:pt x="30" y="150"/>
                    </a:cubicBezTo>
                    <a:cubicBezTo>
                      <a:pt x="26" y="156"/>
                      <a:pt x="23" y="162"/>
                      <a:pt x="20" y="169"/>
                    </a:cubicBezTo>
                    <a:cubicBezTo>
                      <a:pt x="16" y="182"/>
                      <a:pt x="14" y="198"/>
                      <a:pt x="15" y="214"/>
                    </a:cubicBezTo>
                    <a:cubicBezTo>
                      <a:pt x="15" y="229"/>
                      <a:pt x="18" y="244"/>
                      <a:pt x="24" y="257"/>
                    </a:cubicBezTo>
                    <a:cubicBezTo>
                      <a:pt x="30" y="270"/>
                      <a:pt x="40" y="280"/>
                      <a:pt x="52" y="287"/>
                    </a:cubicBezTo>
                    <a:cubicBezTo>
                      <a:pt x="54" y="288"/>
                      <a:pt x="55" y="289"/>
                      <a:pt x="57" y="290"/>
                    </a:cubicBezTo>
                    <a:cubicBezTo>
                      <a:pt x="59" y="290"/>
                      <a:pt x="60" y="291"/>
                      <a:pt x="62" y="292"/>
                    </a:cubicBezTo>
                    <a:cubicBezTo>
                      <a:pt x="63" y="292"/>
                      <a:pt x="65" y="293"/>
                      <a:pt x="66" y="293"/>
                    </a:cubicBezTo>
                    <a:cubicBezTo>
                      <a:pt x="68" y="294"/>
                      <a:pt x="70" y="295"/>
                      <a:pt x="71" y="295"/>
                    </a:cubicBezTo>
                    <a:cubicBezTo>
                      <a:pt x="75" y="296"/>
                      <a:pt x="78" y="297"/>
                      <a:pt x="81" y="297"/>
                    </a:cubicBezTo>
                    <a:cubicBezTo>
                      <a:pt x="83" y="298"/>
                      <a:pt x="85" y="298"/>
                      <a:pt x="86" y="298"/>
                    </a:cubicBezTo>
                    <a:cubicBezTo>
                      <a:pt x="88" y="298"/>
                      <a:pt x="90" y="298"/>
                      <a:pt x="91" y="299"/>
                    </a:cubicBezTo>
                    <a:cubicBezTo>
                      <a:pt x="98" y="299"/>
                      <a:pt x="105" y="300"/>
                      <a:pt x="111" y="301"/>
                    </a:cubicBezTo>
                    <a:cubicBezTo>
                      <a:pt x="118" y="301"/>
                      <a:pt x="124" y="303"/>
                      <a:pt x="130" y="304"/>
                    </a:cubicBezTo>
                    <a:cubicBezTo>
                      <a:pt x="142" y="307"/>
                      <a:pt x="153" y="313"/>
                      <a:pt x="161" y="318"/>
                    </a:cubicBezTo>
                    <a:cubicBezTo>
                      <a:pt x="169" y="324"/>
                      <a:pt x="176" y="330"/>
                      <a:pt x="181" y="335"/>
                    </a:cubicBezTo>
                    <a:cubicBezTo>
                      <a:pt x="183" y="337"/>
                      <a:pt x="186" y="339"/>
                      <a:pt x="187" y="341"/>
                    </a:cubicBezTo>
                    <a:cubicBezTo>
                      <a:pt x="189" y="344"/>
                      <a:pt x="191" y="345"/>
                      <a:pt x="192" y="347"/>
                    </a:cubicBezTo>
                    <a:cubicBezTo>
                      <a:pt x="194" y="350"/>
                      <a:pt x="196" y="351"/>
                      <a:pt x="196" y="351"/>
                    </a:cubicBezTo>
                    <a:cubicBezTo>
                      <a:pt x="196" y="351"/>
                      <a:pt x="194" y="350"/>
                      <a:pt x="191" y="347"/>
                    </a:cubicBezTo>
                    <a:cubicBezTo>
                      <a:pt x="190" y="346"/>
                      <a:pt x="188" y="345"/>
                      <a:pt x="186" y="343"/>
                    </a:cubicBezTo>
                    <a:cubicBezTo>
                      <a:pt x="184" y="341"/>
                      <a:pt x="182" y="339"/>
                      <a:pt x="179" y="337"/>
                    </a:cubicBezTo>
                    <a:cubicBezTo>
                      <a:pt x="173" y="333"/>
                      <a:pt x="166" y="328"/>
                      <a:pt x="158" y="323"/>
                    </a:cubicBezTo>
                    <a:cubicBezTo>
                      <a:pt x="156" y="322"/>
                      <a:pt x="154" y="321"/>
                      <a:pt x="151" y="320"/>
                    </a:cubicBezTo>
                    <a:cubicBezTo>
                      <a:pt x="149" y="319"/>
                      <a:pt x="147" y="318"/>
                      <a:pt x="144" y="317"/>
                    </a:cubicBezTo>
                    <a:cubicBezTo>
                      <a:pt x="142" y="316"/>
                      <a:pt x="139" y="315"/>
                      <a:pt x="137" y="315"/>
                    </a:cubicBezTo>
                    <a:cubicBezTo>
                      <a:pt x="134" y="314"/>
                      <a:pt x="131" y="313"/>
                      <a:pt x="128" y="313"/>
                    </a:cubicBezTo>
                    <a:cubicBezTo>
                      <a:pt x="117" y="310"/>
                      <a:pt x="104" y="310"/>
                      <a:pt x="90" y="310"/>
                    </a:cubicBezTo>
                    <a:cubicBezTo>
                      <a:pt x="89" y="310"/>
                      <a:pt x="87" y="310"/>
                      <a:pt x="85" y="309"/>
                    </a:cubicBezTo>
                    <a:cubicBezTo>
                      <a:pt x="83" y="309"/>
                      <a:pt x="81" y="309"/>
                      <a:pt x="80" y="309"/>
                    </a:cubicBezTo>
                    <a:cubicBezTo>
                      <a:pt x="76" y="308"/>
                      <a:pt x="72" y="308"/>
                      <a:pt x="68" y="307"/>
                    </a:cubicBezTo>
                    <a:cubicBezTo>
                      <a:pt x="65" y="306"/>
                      <a:pt x="61" y="305"/>
                      <a:pt x="57" y="304"/>
                    </a:cubicBezTo>
                    <a:cubicBezTo>
                      <a:pt x="55" y="303"/>
                      <a:pt x="53" y="302"/>
                      <a:pt x="52" y="301"/>
                    </a:cubicBezTo>
                    <a:cubicBezTo>
                      <a:pt x="50" y="301"/>
                      <a:pt x="48" y="300"/>
                      <a:pt x="46" y="299"/>
                    </a:cubicBezTo>
                    <a:cubicBezTo>
                      <a:pt x="39" y="295"/>
                      <a:pt x="32" y="290"/>
                      <a:pt x="26" y="284"/>
                    </a:cubicBezTo>
                    <a:cubicBezTo>
                      <a:pt x="23" y="281"/>
                      <a:pt x="21" y="278"/>
                      <a:pt x="18" y="274"/>
                    </a:cubicBezTo>
                    <a:cubicBezTo>
                      <a:pt x="17" y="272"/>
                      <a:pt x="16" y="271"/>
                      <a:pt x="14" y="269"/>
                    </a:cubicBezTo>
                    <a:cubicBezTo>
                      <a:pt x="13" y="266"/>
                      <a:pt x="13" y="266"/>
                      <a:pt x="13" y="266"/>
                    </a:cubicBezTo>
                    <a:cubicBezTo>
                      <a:pt x="11" y="263"/>
                      <a:pt x="11" y="263"/>
                      <a:pt x="11" y="263"/>
                    </a:cubicBezTo>
                    <a:cubicBezTo>
                      <a:pt x="3" y="248"/>
                      <a:pt x="0" y="231"/>
                      <a:pt x="0" y="214"/>
                    </a:cubicBezTo>
                    <a:cubicBezTo>
                      <a:pt x="0" y="207"/>
                      <a:pt x="0" y="207"/>
                      <a:pt x="0" y="207"/>
                    </a:cubicBezTo>
                    <a:cubicBezTo>
                      <a:pt x="0" y="205"/>
                      <a:pt x="0" y="203"/>
                      <a:pt x="0" y="201"/>
                    </a:cubicBezTo>
                    <a:cubicBezTo>
                      <a:pt x="0" y="198"/>
                      <a:pt x="0" y="198"/>
                      <a:pt x="0" y="198"/>
                    </a:cubicBezTo>
                    <a:cubicBezTo>
                      <a:pt x="0" y="197"/>
                      <a:pt x="0" y="197"/>
                      <a:pt x="0" y="197"/>
                    </a:cubicBezTo>
                    <a:cubicBezTo>
                      <a:pt x="0" y="197"/>
                      <a:pt x="0" y="197"/>
                      <a:pt x="0" y="197"/>
                    </a:cubicBezTo>
                    <a:cubicBezTo>
                      <a:pt x="1" y="195"/>
                      <a:pt x="1" y="195"/>
                      <a:pt x="1" y="195"/>
                    </a:cubicBezTo>
                    <a:cubicBezTo>
                      <a:pt x="1" y="189"/>
                      <a:pt x="1" y="189"/>
                      <a:pt x="1" y="189"/>
                    </a:cubicBezTo>
                    <a:cubicBezTo>
                      <a:pt x="2" y="181"/>
                      <a:pt x="4" y="172"/>
                      <a:pt x="7" y="164"/>
                    </a:cubicBezTo>
                    <a:cubicBezTo>
                      <a:pt x="9" y="156"/>
                      <a:pt x="14" y="148"/>
                      <a:pt x="19" y="142"/>
                    </a:cubicBezTo>
                    <a:cubicBezTo>
                      <a:pt x="21" y="138"/>
                      <a:pt x="24" y="135"/>
                      <a:pt x="27" y="132"/>
                    </a:cubicBezTo>
                    <a:cubicBezTo>
                      <a:pt x="30" y="129"/>
                      <a:pt x="33" y="127"/>
                      <a:pt x="36" y="124"/>
                    </a:cubicBezTo>
                    <a:cubicBezTo>
                      <a:pt x="48" y="114"/>
                      <a:pt x="60" y="106"/>
                      <a:pt x="71" y="98"/>
                    </a:cubicBezTo>
                    <a:cubicBezTo>
                      <a:pt x="74" y="96"/>
                      <a:pt x="77" y="94"/>
                      <a:pt x="79" y="92"/>
                    </a:cubicBezTo>
                    <a:cubicBezTo>
                      <a:pt x="81" y="91"/>
                      <a:pt x="82" y="90"/>
                      <a:pt x="83" y="89"/>
                    </a:cubicBezTo>
                    <a:cubicBezTo>
                      <a:pt x="85" y="89"/>
                      <a:pt x="86" y="88"/>
                      <a:pt x="87" y="87"/>
                    </a:cubicBezTo>
                    <a:cubicBezTo>
                      <a:pt x="92" y="83"/>
                      <a:pt x="96" y="79"/>
                      <a:pt x="100" y="74"/>
                    </a:cubicBezTo>
                    <a:cubicBezTo>
                      <a:pt x="106" y="65"/>
                      <a:pt x="111" y="55"/>
                      <a:pt x="113" y="46"/>
                    </a:cubicBezTo>
                    <a:cubicBezTo>
                      <a:pt x="114" y="37"/>
                      <a:pt x="114" y="28"/>
                      <a:pt x="114" y="22"/>
                    </a:cubicBezTo>
                    <a:cubicBezTo>
                      <a:pt x="113" y="15"/>
                      <a:pt x="111" y="9"/>
                      <a:pt x="110" y="6"/>
                    </a:cubicBezTo>
                    <a:cubicBezTo>
                      <a:pt x="109" y="2"/>
                      <a:pt x="108" y="0"/>
                      <a:pt x="108" y="0"/>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5" name="Freeform 991">
                <a:extLst>
                  <a:ext uri="{FF2B5EF4-FFF2-40B4-BE49-F238E27FC236}">
                    <a16:creationId xmlns:a16="http://schemas.microsoft.com/office/drawing/2014/main" id="{23E59AE9-3566-4865-B904-1A8F6A5D1C5E}"/>
                  </a:ext>
                </a:extLst>
              </p:cNvPr>
              <p:cNvSpPr>
                <a:spLocks/>
              </p:cNvSpPr>
              <p:nvPr/>
            </p:nvSpPr>
            <p:spPr bwMode="auto">
              <a:xfrm>
                <a:off x="1722" y="2183"/>
                <a:ext cx="387" cy="97"/>
              </a:xfrm>
              <a:custGeom>
                <a:avLst/>
                <a:gdLst>
                  <a:gd name="T0" fmla="*/ 163 w 163"/>
                  <a:gd name="T1" fmla="*/ 17 h 41"/>
                  <a:gd name="T2" fmla="*/ 161 w 163"/>
                  <a:gd name="T3" fmla="*/ 16 h 41"/>
                  <a:gd name="T4" fmla="*/ 156 w 163"/>
                  <a:gd name="T5" fmla="*/ 15 h 41"/>
                  <a:gd name="T6" fmla="*/ 154 w 163"/>
                  <a:gd name="T7" fmla="*/ 15 h 41"/>
                  <a:gd name="T8" fmla="*/ 148 w 163"/>
                  <a:gd name="T9" fmla="*/ 17 h 41"/>
                  <a:gd name="T10" fmla="*/ 143 w 163"/>
                  <a:gd name="T11" fmla="*/ 18 h 41"/>
                  <a:gd name="T12" fmla="*/ 137 w 163"/>
                  <a:gd name="T13" fmla="*/ 20 h 41"/>
                  <a:gd name="T14" fmla="*/ 130 w 163"/>
                  <a:gd name="T15" fmla="*/ 22 h 41"/>
                  <a:gd name="T16" fmla="*/ 123 w 163"/>
                  <a:gd name="T17" fmla="*/ 23 h 41"/>
                  <a:gd name="T18" fmla="*/ 92 w 163"/>
                  <a:gd name="T19" fmla="*/ 12 h 41"/>
                  <a:gd name="T20" fmla="*/ 88 w 163"/>
                  <a:gd name="T21" fmla="*/ 11 h 41"/>
                  <a:gd name="T22" fmla="*/ 87 w 163"/>
                  <a:gd name="T23" fmla="*/ 10 h 41"/>
                  <a:gd name="T24" fmla="*/ 87 w 163"/>
                  <a:gd name="T25" fmla="*/ 11 h 41"/>
                  <a:gd name="T26" fmla="*/ 85 w 163"/>
                  <a:gd name="T27" fmla="*/ 10 h 41"/>
                  <a:gd name="T28" fmla="*/ 83 w 163"/>
                  <a:gd name="T29" fmla="*/ 10 h 41"/>
                  <a:gd name="T30" fmla="*/ 80 w 163"/>
                  <a:gd name="T31" fmla="*/ 10 h 41"/>
                  <a:gd name="T32" fmla="*/ 64 w 163"/>
                  <a:gd name="T33" fmla="*/ 16 h 41"/>
                  <a:gd name="T34" fmla="*/ 37 w 163"/>
                  <a:gd name="T35" fmla="*/ 31 h 41"/>
                  <a:gd name="T36" fmla="*/ 13 w 163"/>
                  <a:gd name="T37" fmla="*/ 40 h 41"/>
                  <a:gd name="T38" fmla="*/ 1 w 163"/>
                  <a:gd name="T39" fmla="*/ 34 h 41"/>
                  <a:gd name="T40" fmla="*/ 0 w 163"/>
                  <a:gd name="T41" fmla="*/ 30 h 41"/>
                  <a:gd name="T42" fmla="*/ 5 w 163"/>
                  <a:gd name="T43" fmla="*/ 36 h 41"/>
                  <a:gd name="T44" fmla="*/ 22 w 163"/>
                  <a:gd name="T45" fmla="*/ 32 h 41"/>
                  <a:gd name="T46" fmla="*/ 46 w 163"/>
                  <a:gd name="T47" fmla="*/ 16 h 41"/>
                  <a:gd name="T48" fmla="*/ 77 w 163"/>
                  <a:gd name="T49" fmla="*/ 1 h 41"/>
                  <a:gd name="T50" fmla="*/ 87 w 163"/>
                  <a:gd name="T51" fmla="*/ 0 h 41"/>
                  <a:gd name="T52" fmla="*/ 89 w 163"/>
                  <a:gd name="T53" fmla="*/ 1 h 41"/>
                  <a:gd name="T54" fmla="*/ 90 w 163"/>
                  <a:gd name="T55" fmla="*/ 1 h 41"/>
                  <a:gd name="T56" fmla="*/ 90 w 163"/>
                  <a:gd name="T57" fmla="*/ 1 h 41"/>
                  <a:gd name="T58" fmla="*/ 96 w 163"/>
                  <a:gd name="T59" fmla="*/ 3 h 41"/>
                  <a:gd name="T60" fmla="*/ 123 w 163"/>
                  <a:gd name="T61" fmla="*/ 16 h 41"/>
                  <a:gd name="T62" fmla="*/ 129 w 163"/>
                  <a:gd name="T63" fmla="*/ 16 h 41"/>
                  <a:gd name="T64" fmla="*/ 136 w 163"/>
                  <a:gd name="T65" fmla="*/ 15 h 41"/>
                  <a:gd name="T66" fmla="*/ 144 w 163"/>
                  <a:gd name="T67" fmla="*/ 13 h 41"/>
                  <a:gd name="T68" fmla="*/ 157 w 163"/>
                  <a:gd name="T69" fmla="*/ 13 h 41"/>
                  <a:gd name="T70" fmla="*/ 161 w 163"/>
                  <a:gd name="T71" fmla="*/ 15 h 41"/>
                  <a:gd name="T72" fmla="*/ 163 w 163"/>
                  <a:gd name="T73" fmla="*/ 1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3" h="41">
                    <a:moveTo>
                      <a:pt x="163" y="17"/>
                    </a:moveTo>
                    <a:cubicBezTo>
                      <a:pt x="163" y="17"/>
                      <a:pt x="163" y="17"/>
                      <a:pt x="163" y="17"/>
                    </a:cubicBezTo>
                    <a:cubicBezTo>
                      <a:pt x="163" y="17"/>
                      <a:pt x="162" y="16"/>
                      <a:pt x="162" y="16"/>
                    </a:cubicBezTo>
                    <a:cubicBezTo>
                      <a:pt x="161" y="16"/>
                      <a:pt x="161" y="16"/>
                      <a:pt x="161" y="16"/>
                    </a:cubicBezTo>
                    <a:cubicBezTo>
                      <a:pt x="160" y="16"/>
                      <a:pt x="160" y="16"/>
                      <a:pt x="159" y="15"/>
                    </a:cubicBezTo>
                    <a:cubicBezTo>
                      <a:pt x="159" y="15"/>
                      <a:pt x="157" y="15"/>
                      <a:pt x="156" y="15"/>
                    </a:cubicBezTo>
                    <a:cubicBezTo>
                      <a:pt x="155" y="15"/>
                      <a:pt x="155" y="15"/>
                      <a:pt x="155" y="15"/>
                    </a:cubicBezTo>
                    <a:cubicBezTo>
                      <a:pt x="154" y="15"/>
                      <a:pt x="154" y="15"/>
                      <a:pt x="154" y="15"/>
                    </a:cubicBezTo>
                    <a:cubicBezTo>
                      <a:pt x="154" y="15"/>
                      <a:pt x="153" y="16"/>
                      <a:pt x="152" y="16"/>
                    </a:cubicBezTo>
                    <a:cubicBezTo>
                      <a:pt x="151" y="16"/>
                      <a:pt x="149" y="16"/>
                      <a:pt x="148" y="17"/>
                    </a:cubicBezTo>
                    <a:cubicBezTo>
                      <a:pt x="147" y="17"/>
                      <a:pt x="146" y="17"/>
                      <a:pt x="145" y="17"/>
                    </a:cubicBezTo>
                    <a:cubicBezTo>
                      <a:pt x="145" y="18"/>
                      <a:pt x="144" y="18"/>
                      <a:pt x="143" y="18"/>
                    </a:cubicBezTo>
                    <a:cubicBezTo>
                      <a:pt x="142" y="19"/>
                      <a:pt x="141" y="19"/>
                      <a:pt x="140" y="19"/>
                    </a:cubicBezTo>
                    <a:cubicBezTo>
                      <a:pt x="139" y="20"/>
                      <a:pt x="138" y="20"/>
                      <a:pt x="137" y="20"/>
                    </a:cubicBezTo>
                    <a:cubicBezTo>
                      <a:pt x="136" y="21"/>
                      <a:pt x="135" y="21"/>
                      <a:pt x="134" y="21"/>
                    </a:cubicBezTo>
                    <a:cubicBezTo>
                      <a:pt x="133" y="22"/>
                      <a:pt x="132" y="22"/>
                      <a:pt x="130" y="22"/>
                    </a:cubicBezTo>
                    <a:cubicBezTo>
                      <a:pt x="129" y="23"/>
                      <a:pt x="128" y="23"/>
                      <a:pt x="127" y="23"/>
                    </a:cubicBezTo>
                    <a:cubicBezTo>
                      <a:pt x="125" y="23"/>
                      <a:pt x="124" y="23"/>
                      <a:pt x="123" y="23"/>
                    </a:cubicBezTo>
                    <a:cubicBezTo>
                      <a:pt x="117" y="23"/>
                      <a:pt x="112" y="22"/>
                      <a:pt x="106" y="19"/>
                    </a:cubicBezTo>
                    <a:cubicBezTo>
                      <a:pt x="101" y="17"/>
                      <a:pt x="97" y="14"/>
                      <a:pt x="92" y="12"/>
                    </a:cubicBezTo>
                    <a:cubicBezTo>
                      <a:pt x="91" y="12"/>
                      <a:pt x="90" y="11"/>
                      <a:pt x="88" y="11"/>
                    </a:cubicBezTo>
                    <a:cubicBezTo>
                      <a:pt x="88" y="11"/>
                      <a:pt x="88" y="11"/>
                      <a:pt x="88" y="11"/>
                    </a:cubicBezTo>
                    <a:cubicBezTo>
                      <a:pt x="87" y="11"/>
                      <a:pt x="87" y="11"/>
                      <a:pt x="87" y="11"/>
                    </a:cubicBezTo>
                    <a:cubicBezTo>
                      <a:pt x="87" y="10"/>
                      <a:pt x="87" y="10"/>
                      <a:pt x="87" y="10"/>
                    </a:cubicBezTo>
                    <a:cubicBezTo>
                      <a:pt x="87" y="11"/>
                      <a:pt x="87" y="11"/>
                      <a:pt x="87" y="11"/>
                    </a:cubicBezTo>
                    <a:cubicBezTo>
                      <a:pt x="87" y="11"/>
                      <a:pt x="87" y="11"/>
                      <a:pt x="87" y="11"/>
                    </a:cubicBezTo>
                    <a:cubicBezTo>
                      <a:pt x="87" y="10"/>
                      <a:pt x="87" y="10"/>
                      <a:pt x="87" y="10"/>
                    </a:cubicBezTo>
                    <a:cubicBezTo>
                      <a:pt x="85" y="10"/>
                      <a:pt x="85" y="10"/>
                      <a:pt x="85" y="10"/>
                    </a:cubicBezTo>
                    <a:cubicBezTo>
                      <a:pt x="84" y="10"/>
                      <a:pt x="84" y="10"/>
                      <a:pt x="84" y="10"/>
                    </a:cubicBezTo>
                    <a:cubicBezTo>
                      <a:pt x="83" y="10"/>
                      <a:pt x="83" y="10"/>
                      <a:pt x="83" y="10"/>
                    </a:cubicBezTo>
                    <a:cubicBezTo>
                      <a:pt x="82" y="10"/>
                      <a:pt x="82" y="10"/>
                      <a:pt x="82" y="10"/>
                    </a:cubicBezTo>
                    <a:cubicBezTo>
                      <a:pt x="81" y="10"/>
                      <a:pt x="81" y="10"/>
                      <a:pt x="80" y="10"/>
                    </a:cubicBezTo>
                    <a:cubicBezTo>
                      <a:pt x="79" y="10"/>
                      <a:pt x="79" y="10"/>
                      <a:pt x="79" y="10"/>
                    </a:cubicBezTo>
                    <a:cubicBezTo>
                      <a:pt x="74" y="11"/>
                      <a:pt x="69" y="14"/>
                      <a:pt x="64" y="16"/>
                    </a:cubicBezTo>
                    <a:cubicBezTo>
                      <a:pt x="59" y="18"/>
                      <a:pt x="55" y="21"/>
                      <a:pt x="50" y="24"/>
                    </a:cubicBezTo>
                    <a:cubicBezTo>
                      <a:pt x="46" y="26"/>
                      <a:pt x="41" y="29"/>
                      <a:pt x="37" y="31"/>
                    </a:cubicBezTo>
                    <a:cubicBezTo>
                      <a:pt x="33" y="34"/>
                      <a:pt x="29" y="36"/>
                      <a:pt x="25" y="38"/>
                    </a:cubicBezTo>
                    <a:cubicBezTo>
                      <a:pt x="20" y="39"/>
                      <a:pt x="16" y="40"/>
                      <a:pt x="13" y="40"/>
                    </a:cubicBezTo>
                    <a:cubicBezTo>
                      <a:pt x="9" y="41"/>
                      <a:pt x="5" y="39"/>
                      <a:pt x="3" y="37"/>
                    </a:cubicBezTo>
                    <a:cubicBezTo>
                      <a:pt x="2" y="36"/>
                      <a:pt x="2" y="35"/>
                      <a:pt x="1" y="34"/>
                    </a:cubicBezTo>
                    <a:cubicBezTo>
                      <a:pt x="1" y="34"/>
                      <a:pt x="0" y="33"/>
                      <a:pt x="0" y="32"/>
                    </a:cubicBezTo>
                    <a:cubicBezTo>
                      <a:pt x="0" y="31"/>
                      <a:pt x="0" y="30"/>
                      <a:pt x="0" y="30"/>
                    </a:cubicBezTo>
                    <a:cubicBezTo>
                      <a:pt x="0" y="30"/>
                      <a:pt x="0" y="31"/>
                      <a:pt x="1" y="32"/>
                    </a:cubicBezTo>
                    <a:cubicBezTo>
                      <a:pt x="1" y="33"/>
                      <a:pt x="3" y="34"/>
                      <a:pt x="5" y="36"/>
                    </a:cubicBezTo>
                    <a:cubicBezTo>
                      <a:pt x="7" y="37"/>
                      <a:pt x="9" y="37"/>
                      <a:pt x="12" y="37"/>
                    </a:cubicBezTo>
                    <a:cubicBezTo>
                      <a:pt x="15" y="36"/>
                      <a:pt x="19" y="34"/>
                      <a:pt x="22" y="32"/>
                    </a:cubicBezTo>
                    <a:cubicBezTo>
                      <a:pt x="26" y="30"/>
                      <a:pt x="29" y="28"/>
                      <a:pt x="33" y="25"/>
                    </a:cubicBezTo>
                    <a:cubicBezTo>
                      <a:pt x="37" y="22"/>
                      <a:pt x="41" y="19"/>
                      <a:pt x="46" y="16"/>
                    </a:cubicBezTo>
                    <a:cubicBezTo>
                      <a:pt x="50" y="13"/>
                      <a:pt x="55" y="10"/>
                      <a:pt x="60" y="7"/>
                    </a:cubicBezTo>
                    <a:cubicBezTo>
                      <a:pt x="65" y="5"/>
                      <a:pt x="70" y="2"/>
                      <a:pt x="77" y="1"/>
                    </a:cubicBezTo>
                    <a:cubicBezTo>
                      <a:pt x="78" y="0"/>
                      <a:pt x="80" y="0"/>
                      <a:pt x="82" y="0"/>
                    </a:cubicBezTo>
                    <a:cubicBezTo>
                      <a:pt x="83" y="0"/>
                      <a:pt x="85" y="0"/>
                      <a:pt x="87" y="0"/>
                    </a:cubicBezTo>
                    <a:cubicBezTo>
                      <a:pt x="89" y="1"/>
                      <a:pt x="89" y="1"/>
                      <a:pt x="89" y="1"/>
                    </a:cubicBezTo>
                    <a:cubicBezTo>
                      <a:pt x="89" y="1"/>
                      <a:pt x="89" y="1"/>
                      <a:pt x="89" y="1"/>
                    </a:cubicBezTo>
                    <a:cubicBezTo>
                      <a:pt x="89" y="1"/>
                      <a:pt x="89" y="1"/>
                      <a:pt x="89" y="1"/>
                    </a:cubicBezTo>
                    <a:cubicBezTo>
                      <a:pt x="90" y="1"/>
                      <a:pt x="90" y="1"/>
                      <a:pt x="90" y="1"/>
                    </a:cubicBezTo>
                    <a:cubicBezTo>
                      <a:pt x="90" y="1"/>
                      <a:pt x="90" y="1"/>
                      <a:pt x="90" y="1"/>
                    </a:cubicBezTo>
                    <a:cubicBezTo>
                      <a:pt x="90" y="1"/>
                      <a:pt x="90" y="1"/>
                      <a:pt x="90" y="1"/>
                    </a:cubicBezTo>
                    <a:cubicBezTo>
                      <a:pt x="92" y="2"/>
                      <a:pt x="92" y="2"/>
                      <a:pt x="92" y="2"/>
                    </a:cubicBezTo>
                    <a:cubicBezTo>
                      <a:pt x="93" y="2"/>
                      <a:pt x="95" y="3"/>
                      <a:pt x="96" y="3"/>
                    </a:cubicBezTo>
                    <a:cubicBezTo>
                      <a:pt x="101" y="6"/>
                      <a:pt x="106" y="9"/>
                      <a:pt x="110" y="11"/>
                    </a:cubicBezTo>
                    <a:cubicBezTo>
                      <a:pt x="115" y="14"/>
                      <a:pt x="119" y="15"/>
                      <a:pt x="123" y="16"/>
                    </a:cubicBezTo>
                    <a:cubicBezTo>
                      <a:pt x="124" y="16"/>
                      <a:pt x="125" y="16"/>
                      <a:pt x="126" y="16"/>
                    </a:cubicBezTo>
                    <a:cubicBezTo>
                      <a:pt x="127" y="16"/>
                      <a:pt x="128" y="16"/>
                      <a:pt x="129" y="16"/>
                    </a:cubicBezTo>
                    <a:cubicBezTo>
                      <a:pt x="130" y="16"/>
                      <a:pt x="131" y="16"/>
                      <a:pt x="132" y="15"/>
                    </a:cubicBezTo>
                    <a:cubicBezTo>
                      <a:pt x="134" y="15"/>
                      <a:pt x="135" y="15"/>
                      <a:pt x="136" y="15"/>
                    </a:cubicBezTo>
                    <a:cubicBezTo>
                      <a:pt x="138" y="14"/>
                      <a:pt x="140" y="14"/>
                      <a:pt x="142" y="14"/>
                    </a:cubicBezTo>
                    <a:cubicBezTo>
                      <a:pt x="143" y="13"/>
                      <a:pt x="144" y="13"/>
                      <a:pt x="144" y="13"/>
                    </a:cubicBezTo>
                    <a:cubicBezTo>
                      <a:pt x="145" y="13"/>
                      <a:pt x="146" y="13"/>
                      <a:pt x="147" y="13"/>
                    </a:cubicBezTo>
                    <a:cubicBezTo>
                      <a:pt x="151" y="13"/>
                      <a:pt x="154" y="13"/>
                      <a:pt x="157" y="13"/>
                    </a:cubicBezTo>
                    <a:cubicBezTo>
                      <a:pt x="158" y="14"/>
                      <a:pt x="159" y="14"/>
                      <a:pt x="160" y="14"/>
                    </a:cubicBezTo>
                    <a:cubicBezTo>
                      <a:pt x="160" y="15"/>
                      <a:pt x="161" y="15"/>
                      <a:pt x="161" y="15"/>
                    </a:cubicBezTo>
                    <a:cubicBezTo>
                      <a:pt x="161" y="15"/>
                      <a:pt x="162" y="15"/>
                      <a:pt x="162" y="16"/>
                    </a:cubicBezTo>
                    <a:cubicBezTo>
                      <a:pt x="163" y="17"/>
                      <a:pt x="163" y="17"/>
                      <a:pt x="163" y="17"/>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6" name="Freeform 992">
                <a:extLst>
                  <a:ext uri="{FF2B5EF4-FFF2-40B4-BE49-F238E27FC236}">
                    <a16:creationId xmlns:a16="http://schemas.microsoft.com/office/drawing/2014/main" id="{9B7E4669-59FE-4E4C-A439-43FF2BBC98C3}"/>
                  </a:ext>
                </a:extLst>
              </p:cNvPr>
              <p:cNvSpPr>
                <a:spLocks/>
              </p:cNvSpPr>
              <p:nvPr/>
            </p:nvSpPr>
            <p:spPr bwMode="auto">
              <a:xfrm>
                <a:off x="1993" y="2226"/>
                <a:ext cx="64" cy="61"/>
              </a:xfrm>
              <a:custGeom>
                <a:avLst/>
                <a:gdLst>
                  <a:gd name="T0" fmla="*/ 27 w 27"/>
                  <a:gd name="T1" fmla="*/ 26 h 26"/>
                  <a:gd name="T2" fmla="*/ 25 w 27"/>
                  <a:gd name="T3" fmla="*/ 26 h 26"/>
                  <a:gd name="T4" fmla="*/ 20 w 27"/>
                  <a:gd name="T5" fmla="*/ 26 h 26"/>
                  <a:gd name="T6" fmla="*/ 14 w 27"/>
                  <a:gd name="T7" fmla="*/ 24 h 26"/>
                  <a:gd name="T8" fmla="*/ 10 w 27"/>
                  <a:gd name="T9" fmla="*/ 22 h 26"/>
                  <a:gd name="T10" fmla="*/ 8 w 27"/>
                  <a:gd name="T11" fmla="*/ 19 h 26"/>
                  <a:gd name="T12" fmla="*/ 5 w 27"/>
                  <a:gd name="T13" fmla="*/ 16 h 26"/>
                  <a:gd name="T14" fmla="*/ 3 w 27"/>
                  <a:gd name="T15" fmla="*/ 13 h 26"/>
                  <a:gd name="T16" fmla="*/ 2 w 27"/>
                  <a:gd name="T17" fmla="*/ 9 h 26"/>
                  <a:gd name="T18" fmla="*/ 1 w 27"/>
                  <a:gd name="T19" fmla="*/ 6 h 26"/>
                  <a:gd name="T20" fmla="*/ 0 w 27"/>
                  <a:gd name="T21" fmla="*/ 2 h 26"/>
                  <a:gd name="T22" fmla="*/ 1 w 27"/>
                  <a:gd name="T23" fmla="*/ 0 h 26"/>
                  <a:gd name="T24" fmla="*/ 2 w 27"/>
                  <a:gd name="T25" fmla="*/ 1 h 26"/>
                  <a:gd name="T26" fmla="*/ 5 w 27"/>
                  <a:gd name="T27" fmla="*/ 5 h 26"/>
                  <a:gd name="T28" fmla="*/ 7 w 27"/>
                  <a:gd name="T29" fmla="*/ 7 h 26"/>
                  <a:gd name="T30" fmla="*/ 9 w 27"/>
                  <a:gd name="T31" fmla="*/ 9 h 26"/>
                  <a:gd name="T32" fmla="*/ 11 w 27"/>
                  <a:gd name="T33" fmla="*/ 12 h 26"/>
                  <a:gd name="T34" fmla="*/ 13 w 27"/>
                  <a:gd name="T35" fmla="*/ 14 h 26"/>
                  <a:gd name="T36" fmla="*/ 22 w 27"/>
                  <a:gd name="T37" fmla="*/ 22 h 26"/>
                  <a:gd name="T38" fmla="*/ 25 w 27"/>
                  <a:gd name="T39" fmla="*/ 25 h 26"/>
                  <a:gd name="T40" fmla="*/ 27 w 27"/>
                  <a:gd name="T4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6">
                    <a:moveTo>
                      <a:pt x="27" y="26"/>
                    </a:moveTo>
                    <a:cubicBezTo>
                      <a:pt x="27" y="26"/>
                      <a:pt x="26" y="26"/>
                      <a:pt x="25" y="26"/>
                    </a:cubicBezTo>
                    <a:cubicBezTo>
                      <a:pt x="24" y="26"/>
                      <a:pt x="22" y="26"/>
                      <a:pt x="20" y="26"/>
                    </a:cubicBezTo>
                    <a:cubicBezTo>
                      <a:pt x="18" y="26"/>
                      <a:pt x="16" y="25"/>
                      <a:pt x="14" y="24"/>
                    </a:cubicBezTo>
                    <a:cubicBezTo>
                      <a:pt x="13" y="23"/>
                      <a:pt x="12" y="23"/>
                      <a:pt x="10" y="22"/>
                    </a:cubicBezTo>
                    <a:cubicBezTo>
                      <a:pt x="9" y="21"/>
                      <a:pt x="9" y="20"/>
                      <a:pt x="8" y="19"/>
                    </a:cubicBezTo>
                    <a:cubicBezTo>
                      <a:pt x="7" y="18"/>
                      <a:pt x="6" y="17"/>
                      <a:pt x="5" y="16"/>
                    </a:cubicBezTo>
                    <a:cubicBezTo>
                      <a:pt x="4" y="15"/>
                      <a:pt x="4" y="14"/>
                      <a:pt x="3" y="13"/>
                    </a:cubicBezTo>
                    <a:cubicBezTo>
                      <a:pt x="3" y="12"/>
                      <a:pt x="2" y="11"/>
                      <a:pt x="2" y="9"/>
                    </a:cubicBezTo>
                    <a:cubicBezTo>
                      <a:pt x="1" y="8"/>
                      <a:pt x="1" y="7"/>
                      <a:pt x="1" y="6"/>
                    </a:cubicBezTo>
                    <a:cubicBezTo>
                      <a:pt x="0" y="5"/>
                      <a:pt x="0" y="3"/>
                      <a:pt x="0" y="2"/>
                    </a:cubicBezTo>
                    <a:cubicBezTo>
                      <a:pt x="1" y="1"/>
                      <a:pt x="1" y="0"/>
                      <a:pt x="1" y="0"/>
                    </a:cubicBezTo>
                    <a:cubicBezTo>
                      <a:pt x="1" y="0"/>
                      <a:pt x="1" y="0"/>
                      <a:pt x="2" y="1"/>
                    </a:cubicBezTo>
                    <a:cubicBezTo>
                      <a:pt x="3" y="2"/>
                      <a:pt x="4" y="3"/>
                      <a:pt x="5" y="5"/>
                    </a:cubicBezTo>
                    <a:cubicBezTo>
                      <a:pt x="5" y="5"/>
                      <a:pt x="6" y="6"/>
                      <a:pt x="7" y="7"/>
                    </a:cubicBezTo>
                    <a:cubicBezTo>
                      <a:pt x="7" y="8"/>
                      <a:pt x="8" y="8"/>
                      <a:pt x="9" y="9"/>
                    </a:cubicBezTo>
                    <a:cubicBezTo>
                      <a:pt x="9" y="10"/>
                      <a:pt x="10" y="11"/>
                      <a:pt x="11" y="12"/>
                    </a:cubicBezTo>
                    <a:cubicBezTo>
                      <a:pt x="11" y="12"/>
                      <a:pt x="12" y="13"/>
                      <a:pt x="13" y="14"/>
                    </a:cubicBezTo>
                    <a:cubicBezTo>
                      <a:pt x="16" y="17"/>
                      <a:pt x="19" y="20"/>
                      <a:pt x="22" y="22"/>
                    </a:cubicBezTo>
                    <a:cubicBezTo>
                      <a:pt x="23" y="23"/>
                      <a:pt x="24" y="24"/>
                      <a:pt x="25" y="25"/>
                    </a:cubicBezTo>
                    <a:cubicBezTo>
                      <a:pt x="26" y="26"/>
                      <a:pt x="27" y="26"/>
                      <a:pt x="27" y="26"/>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7" name="Freeform 993">
                <a:extLst>
                  <a:ext uri="{FF2B5EF4-FFF2-40B4-BE49-F238E27FC236}">
                    <a16:creationId xmlns:a16="http://schemas.microsoft.com/office/drawing/2014/main" id="{4C05437B-B78C-4D05-873B-F74873328200}"/>
                  </a:ext>
                </a:extLst>
              </p:cNvPr>
              <p:cNvSpPr>
                <a:spLocks/>
              </p:cNvSpPr>
              <p:nvPr/>
            </p:nvSpPr>
            <p:spPr bwMode="auto">
              <a:xfrm>
                <a:off x="1807" y="2363"/>
                <a:ext cx="267" cy="314"/>
              </a:xfrm>
              <a:custGeom>
                <a:avLst/>
                <a:gdLst>
                  <a:gd name="T0" fmla="*/ 112 w 112"/>
                  <a:gd name="T1" fmla="*/ 132 h 132"/>
                  <a:gd name="T2" fmla="*/ 110 w 112"/>
                  <a:gd name="T3" fmla="*/ 131 h 132"/>
                  <a:gd name="T4" fmla="*/ 105 w 112"/>
                  <a:gd name="T5" fmla="*/ 128 h 132"/>
                  <a:gd name="T6" fmla="*/ 101 w 112"/>
                  <a:gd name="T7" fmla="*/ 119 h 132"/>
                  <a:gd name="T8" fmla="*/ 100 w 112"/>
                  <a:gd name="T9" fmla="*/ 113 h 132"/>
                  <a:gd name="T10" fmla="*/ 100 w 112"/>
                  <a:gd name="T11" fmla="*/ 110 h 132"/>
                  <a:gd name="T12" fmla="*/ 99 w 112"/>
                  <a:gd name="T13" fmla="*/ 106 h 132"/>
                  <a:gd name="T14" fmla="*/ 99 w 112"/>
                  <a:gd name="T15" fmla="*/ 105 h 132"/>
                  <a:gd name="T16" fmla="*/ 99 w 112"/>
                  <a:gd name="T17" fmla="*/ 103 h 132"/>
                  <a:gd name="T18" fmla="*/ 99 w 112"/>
                  <a:gd name="T19" fmla="*/ 102 h 132"/>
                  <a:gd name="T20" fmla="*/ 99 w 112"/>
                  <a:gd name="T21" fmla="*/ 100 h 132"/>
                  <a:gd name="T22" fmla="*/ 98 w 112"/>
                  <a:gd name="T23" fmla="*/ 97 h 132"/>
                  <a:gd name="T24" fmla="*/ 97 w 112"/>
                  <a:gd name="T25" fmla="*/ 94 h 132"/>
                  <a:gd name="T26" fmla="*/ 88 w 112"/>
                  <a:gd name="T27" fmla="*/ 83 h 132"/>
                  <a:gd name="T28" fmla="*/ 74 w 112"/>
                  <a:gd name="T29" fmla="*/ 76 h 132"/>
                  <a:gd name="T30" fmla="*/ 67 w 112"/>
                  <a:gd name="T31" fmla="*/ 73 h 132"/>
                  <a:gd name="T32" fmla="*/ 58 w 112"/>
                  <a:gd name="T33" fmla="*/ 70 h 132"/>
                  <a:gd name="T34" fmla="*/ 42 w 112"/>
                  <a:gd name="T35" fmla="*/ 63 h 132"/>
                  <a:gd name="T36" fmla="*/ 27 w 112"/>
                  <a:gd name="T37" fmla="*/ 53 h 132"/>
                  <a:gd name="T38" fmla="*/ 15 w 112"/>
                  <a:gd name="T39" fmla="*/ 41 h 132"/>
                  <a:gd name="T40" fmla="*/ 10 w 112"/>
                  <a:gd name="T41" fmla="*/ 35 h 132"/>
                  <a:gd name="T42" fmla="*/ 7 w 112"/>
                  <a:gd name="T43" fmla="*/ 29 h 132"/>
                  <a:gd name="T44" fmla="*/ 2 w 112"/>
                  <a:gd name="T45" fmla="*/ 18 h 132"/>
                  <a:gd name="T46" fmla="*/ 1 w 112"/>
                  <a:gd name="T47" fmla="*/ 13 h 132"/>
                  <a:gd name="T48" fmla="*/ 0 w 112"/>
                  <a:gd name="T49" fmla="*/ 8 h 132"/>
                  <a:gd name="T50" fmla="*/ 0 w 112"/>
                  <a:gd name="T51" fmla="*/ 6 h 132"/>
                  <a:gd name="T52" fmla="*/ 0 w 112"/>
                  <a:gd name="T53" fmla="*/ 5 h 132"/>
                  <a:gd name="T54" fmla="*/ 0 w 112"/>
                  <a:gd name="T55" fmla="*/ 2 h 132"/>
                  <a:gd name="T56" fmla="*/ 0 w 112"/>
                  <a:gd name="T57" fmla="*/ 0 h 132"/>
                  <a:gd name="T58" fmla="*/ 1 w 112"/>
                  <a:gd name="T59" fmla="*/ 2 h 132"/>
                  <a:gd name="T60" fmla="*/ 1 w 112"/>
                  <a:gd name="T61" fmla="*/ 5 h 132"/>
                  <a:gd name="T62" fmla="*/ 1 w 112"/>
                  <a:gd name="T63" fmla="*/ 6 h 132"/>
                  <a:gd name="T64" fmla="*/ 2 w 112"/>
                  <a:gd name="T65" fmla="*/ 8 h 132"/>
                  <a:gd name="T66" fmla="*/ 3 w 112"/>
                  <a:gd name="T67" fmla="*/ 12 h 132"/>
                  <a:gd name="T68" fmla="*/ 5 w 112"/>
                  <a:gd name="T69" fmla="*/ 16 h 132"/>
                  <a:gd name="T70" fmla="*/ 11 w 112"/>
                  <a:gd name="T71" fmla="*/ 26 h 132"/>
                  <a:gd name="T72" fmla="*/ 16 w 112"/>
                  <a:gd name="T73" fmla="*/ 31 h 132"/>
                  <a:gd name="T74" fmla="*/ 21 w 112"/>
                  <a:gd name="T75" fmla="*/ 36 h 132"/>
                  <a:gd name="T76" fmla="*/ 32 w 112"/>
                  <a:gd name="T77" fmla="*/ 46 h 132"/>
                  <a:gd name="T78" fmla="*/ 46 w 112"/>
                  <a:gd name="T79" fmla="*/ 54 h 132"/>
                  <a:gd name="T80" fmla="*/ 61 w 112"/>
                  <a:gd name="T81" fmla="*/ 61 h 132"/>
                  <a:gd name="T82" fmla="*/ 70 w 112"/>
                  <a:gd name="T83" fmla="*/ 63 h 132"/>
                  <a:gd name="T84" fmla="*/ 78 w 112"/>
                  <a:gd name="T85" fmla="*/ 67 h 132"/>
                  <a:gd name="T86" fmla="*/ 94 w 112"/>
                  <a:gd name="T87" fmla="*/ 77 h 132"/>
                  <a:gd name="T88" fmla="*/ 100 w 112"/>
                  <a:gd name="T89" fmla="*/ 83 h 132"/>
                  <a:gd name="T90" fmla="*/ 104 w 112"/>
                  <a:gd name="T91" fmla="*/ 91 h 132"/>
                  <a:gd name="T92" fmla="*/ 105 w 112"/>
                  <a:gd name="T93" fmla="*/ 95 h 132"/>
                  <a:gd name="T94" fmla="*/ 105 w 112"/>
                  <a:gd name="T95" fmla="*/ 97 h 132"/>
                  <a:gd name="T96" fmla="*/ 105 w 112"/>
                  <a:gd name="T97" fmla="*/ 99 h 132"/>
                  <a:gd name="T98" fmla="*/ 105 w 112"/>
                  <a:gd name="T99" fmla="*/ 101 h 132"/>
                  <a:gd name="T100" fmla="*/ 105 w 112"/>
                  <a:gd name="T101" fmla="*/ 103 h 132"/>
                  <a:gd name="T102" fmla="*/ 105 w 112"/>
                  <a:gd name="T103" fmla="*/ 105 h 132"/>
                  <a:gd name="T104" fmla="*/ 105 w 112"/>
                  <a:gd name="T105" fmla="*/ 107 h 132"/>
                  <a:gd name="T106" fmla="*/ 105 w 112"/>
                  <a:gd name="T107" fmla="*/ 110 h 132"/>
                  <a:gd name="T108" fmla="*/ 104 w 112"/>
                  <a:gd name="T109" fmla="*/ 113 h 132"/>
                  <a:gd name="T110" fmla="*/ 104 w 112"/>
                  <a:gd name="T111" fmla="*/ 118 h 132"/>
                  <a:gd name="T112" fmla="*/ 107 w 112"/>
                  <a:gd name="T113" fmla="*/ 126 h 132"/>
                  <a:gd name="T114" fmla="*/ 110 w 112"/>
                  <a:gd name="T115" fmla="*/ 131 h 132"/>
                  <a:gd name="T116" fmla="*/ 112 w 112"/>
                  <a:gd name="T117"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 h="132">
                    <a:moveTo>
                      <a:pt x="112" y="132"/>
                    </a:moveTo>
                    <a:cubicBezTo>
                      <a:pt x="112" y="132"/>
                      <a:pt x="111" y="132"/>
                      <a:pt x="110" y="131"/>
                    </a:cubicBezTo>
                    <a:cubicBezTo>
                      <a:pt x="109" y="131"/>
                      <a:pt x="107" y="130"/>
                      <a:pt x="105" y="128"/>
                    </a:cubicBezTo>
                    <a:cubicBezTo>
                      <a:pt x="103" y="125"/>
                      <a:pt x="101" y="122"/>
                      <a:pt x="101" y="119"/>
                    </a:cubicBezTo>
                    <a:cubicBezTo>
                      <a:pt x="100" y="117"/>
                      <a:pt x="100" y="115"/>
                      <a:pt x="100" y="113"/>
                    </a:cubicBezTo>
                    <a:cubicBezTo>
                      <a:pt x="99" y="112"/>
                      <a:pt x="100" y="111"/>
                      <a:pt x="100" y="110"/>
                    </a:cubicBezTo>
                    <a:cubicBezTo>
                      <a:pt x="100" y="108"/>
                      <a:pt x="99" y="107"/>
                      <a:pt x="99" y="106"/>
                    </a:cubicBezTo>
                    <a:cubicBezTo>
                      <a:pt x="99" y="106"/>
                      <a:pt x="99" y="105"/>
                      <a:pt x="99" y="105"/>
                    </a:cubicBezTo>
                    <a:cubicBezTo>
                      <a:pt x="99" y="104"/>
                      <a:pt x="99" y="104"/>
                      <a:pt x="99" y="103"/>
                    </a:cubicBezTo>
                    <a:cubicBezTo>
                      <a:pt x="99" y="103"/>
                      <a:pt x="99" y="102"/>
                      <a:pt x="99" y="102"/>
                    </a:cubicBezTo>
                    <a:cubicBezTo>
                      <a:pt x="99" y="101"/>
                      <a:pt x="99" y="101"/>
                      <a:pt x="99" y="100"/>
                    </a:cubicBezTo>
                    <a:cubicBezTo>
                      <a:pt x="99" y="99"/>
                      <a:pt x="98" y="98"/>
                      <a:pt x="98" y="97"/>
                    </a:cubicBezTo>
                    <a:cubicBezTo>
                      <a:pt x="98" y="96"/>
                      <a:pt x="97" y="95"/>
                      <a:pt x="97" y="94"/>
                    </a:cubicBezTo>
                    <a:cubicBezTo>
                      <a:pt x="95" y="90"/>
                      <a:pt x="92" y="86"/>
                      <a:pt x="88" y="83"/>
                    </a:cubicBezTo>
                    <a:cubicBezTo>
                      <a:pt x="84" y="80"/>
                      <a:pt x="79" y="78"/>
                      <a:pt x="74" y="76"/>
                    </a:cubicBezTo>
                    <a:cubicBezTo>
                      <a:pt x="72" y="75"/>
                      <a:pt x="69" y="74"/>
                      <a:pt x="67" y="73"/>
                    </a:cubicBezTo>
                    <a:cubicBezTo>
                      <a:pt x="64" y="72"/>
                      <a:pt x="61" y="71"/>
                      <a:pt x="58" y="70"/>
                    </a:cubicBezTo>
                    <a:cubicBezTo>
                      <a:pt x="52" y="68"/>
                      <a:pt x="47" y="66"/>
                      <a:pt x="42" y="63"/>
                    </a:cubicBezTo>
                    <a:cubicBezTo>
                      <a:pt x="36" y="60"/>
                      <a:pt x="31" y="56"/>
                      <a:pt x="27" y="53"/>
                    </a:cubicBezTo>
                    <a:cubicBezTo>
                      <a:pt x="23" y="49"/>
                      <a:pt x="19" y="45"/>
                      <a:pt x="15" y="41"/>
                    </a:cubicBezTo>
                    <a:cubicBezTo>
                      <a:pt x="14" y="39"/>
                      <a:pt x="12" y="37"/>
                      <a:pt x="10" y="35"/>
                    </a:cubicBezTo>
                    <a:cubicBezTo>
                      <a:pt x="9" y="33"/>
                      <a:pt x="8" y="31"/>
                      <a:pt x="7" y="29"/>
                    </a:cubicBezTo>
                    <a:cubicBezTo>
                      <a:pt x="4" y="25"/>
                      <a:pt x="3" y="21"/>
                      <a:pt x="2" y="18"/>
                    </a:cubicBezTo>
                    <a:cubicBezTo>
                      <a:pt x="1" y="16"/>
                      <a:pt x="1" y="14"/>
                      <a:pt x="1" y="13"/>
                    </a:cubicBezTo>
                    <a:cubicBezTo>
                      <a:pt x="0" y="11"/>
                      <a:pt x="0" y="10"/>
                      <a:pt x="0" y="8"/>
                    </a:cubicBezTo>
                    <a:cubicBezTo>
                      <a:pt x="0" y="8"/>
                      <a:pt x="0" y="7"/>
                      <a:pt x="0" y="6"/>
                    </a:cubicBezTo>
                    <a:cubicBezTo>
                      <a:pt x="0" y="6"/>
                      <a:pt x="0" y="5"/>
                      <a:pt x="0" y="5"/>
                    </a:cubicBezTo>
                    <a:cubicBezTo>
                      <a:pt x="0" y="4"/>
                      <a:pt x="0" y="3"/>
                      <a:pt x="0" y="2"/>
                    </a:cubicBezTo>
                    <a:cubicBezTo>
                      <a:pt x="0" y="1"/>
                      <a:pt x="0" y="0"/>
                      <a:pt x="0" y="0"/>
                    </a:cubicBezTo>
                    <a:cubicBezTo>
                      <a:pt x="0" y="0"/>
                      <a:pt x="0" y="1"/>
                      <a:pt x="1" y="2"/>
                    </a:cubicBezTo>
                    <a:cubicBezTo>
                      <a:pt x="1" y="3"/>
                      <a:pt x="1" y="4"/>
                      <a:pt x="1" y="5"/>
                    </a:cubicBezTo>
                    <a:cubicBezTo>
                      <a:pt x="1" y="5"/>
                      <a:pt x="1" y="6"/>
                      <a:pt x="1" y="6"/>
                    </a:cubicBezTo>
                    <a:cubicBezTo>
                      <a:pt x="2" y="7"/>
                      <a:pt x="2" y="7"/>
                      <a:pt x="2" y="8"/>
                    </a:cubicBezTo>
                    <a:cubicBezTo>
                      <a:pt x="2" y="9"/>
                      <a:pt x="3" y="10"/>
                      <a:pt x="3" y="12"/>
                    </a:cubicBezTo>
                    <a:cubicBezTo>
                      <a:pt x="4" y="13"/>
                      <a:pt x="5" y="15"/>
                      <a:pt x="5" y="16"/>
                    </a:cubicBezTo>
                    <a:cubicBezTo>
                      <a:pt x="7" y="19"/>
                      <a:pt x="9" y="23"/>
                      <a:pt x="11" y="26"/>
                    </a:cubicBezTo>
                    <a:cubicBezTo>
                      <a:pt x="13" y="28"/>
                      <a:pt x="14" y="29"/>
                      <a:pt x="16" y="31"/>
                    </a:cubicBezTo>
                    <a:cubicBezTo>
                      <a:pt x="17" y="33"/>
                      <a:pt x="19" y="34"/>
                      <a:pt x="21" y="36"/>
                    </a:cubicBezTo>
                    <a:cubicBezTo>
                      <a:pt x="24" y="39"/>
                      <a:pt x="28" y="43"/>
                      <a:pt x="32" y="46"/>
                    </a:cubicBezTo>
                    <a:cubicBezTo>
                      <a:pt x="37" y="49"/>
                      <a:pt x="41" y="51"/>
                      <a:pt x="46" y="54"/>
                    </a:cubicBezTo>
                    <a:cubicBezTo>
                      <a:pt x="51" y="57"/>
                      <a:pt x="56" y="59"/>
                      <a:pt x="61" y="61"/>
                    </a:cubicBezTo>
                    <a:cubicBezTo>
                      <a:pt x="64" y="62"/>
                      <a:pt x="67" y="63"/>
                      <a:pt x="70" y="63"/>
                    </a:cubicBezTo>
                    <a:cubicBezTo>
                      <a:pt x="73" y="64"/>
                      <a:pt x="76" y="65"/>
                      <a:pt x="78" y="67"/>
                    </a:cubicBezTo>
                    <a:cubicBezTo>
                      <a:pt x="84" y="69"/>
                      <a:pt x="89" y="73"/>
                      <a:pt x="94" y="77"/>
                    </a:cubicBezTo>
                    <a:cubicBezTo>
                      <a:pt x="96" y="79"/>
                      <a:pt x="98" y="81"/>
                      <a:pt x="100" y="83"/>
                    </a:cubicBezTo>
                    <a:cubicBezTo>
                      <a:pt x="101" y="86"/>
                      <a:pt x="103" y="89"/>
                      <a:pt x="104" y="91"/>
                    </a:cubicBezTo>
                    <a:cubicBezTo>
                      <a:pt x="104" y="93"/>
                      <a:pt x="104" y="94"/>
                      <a:pt x="105" y="95"/>
                    </a:cubicBezTo>
                    <a:cubicBezTo>
                      <a:pt x="105" y="96"/>
                      <a:pt x="105" y="97"/>
                      <a:pt x="105" y="97"/>
                    </a:cubicBezTo>
                    <a:cubicBezTo>
                      <a:pt x="105" y="98"/>
                      <a:pt x="105" y="99"/>
                      <a:pt x="105" y="99"/>
                    </a:cubicBezTo>
                    <a:cubicBezTo>
                      <a:pt x="105" y="100"/>
                      <a:pt x="105" y="100"/>
                      <a:pt x="105" y="101"/>
                    </a:cubicBezTo>
                    <a:cubicBezTo>
                      <a:pt x="105" y="102"/>
                      <a:pt x="105" y="102"/>
                      <a:pt x="105" y="103"/>
                    </a:cubicBezTo>
                    <a:cubicBezTo>
                      <a:pt x="105" y="104"/>
                      <a:pt x="105" y="104"/>
                      <a:pt x="105" y="105"/>
                    </a:cubicBezTo>
                    <a:cubicBezTo>
                      <a:pt x="105" y="106"/>
                      <a:pt x="105" y="106"/>
                      <a:pt x="105" y="107"/>
                    </a:cubicBezTo>
                    <a:cubicBezTo>
                      <a:pt x="105" y="108"/>
                      <a:pt x="105" y="109"/>
                      <a:pt x="105" y="110"/>
                    </a:cubicBezTo>
                    <a:cubicBezTo>
                      <a:pt x="105" y="111"/>
                      <a:pt x="104" y="112"/>
                      <a:pt x="104" y="113"/>
                    </a:cubicBezTo>
                    <a:cubicBezTo>
                      <a:pt x="104" y="115"/>
                      <a:pt x="104" y="116"/>
                      <a:pt x="104" y="118"/>
                    </a:cubicBezTo>
                    <a:cubicBezTo>
                      <a:pt x="105" y="121"/>
                      <a:pt x="105" y="124"/>
                      <a:pt x="107" y="126"/>
                    </a:cubicBezTo>
                    <a:cubicBezTo>
                      <a:pt x="108" y="129"/>
                      <a:pt x="109" y="130"/>
                      <a:pt x="110" y="131"/>
                    </a:cubicBezTo>
                    <a:cubicBezTo>
                      <a:pt x="111" y="132"/>
                      <a:pt x="112" y="132"/>
                      <a:pt x="112" y="132"/>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8" name="Freeform 994">
                <a:extLst>
                  <a:ext uri="{FF2B5EF4-FFF2-40B4-BE49-F238E27FC236}">
                    <a16:creationId xmlns:a16="http://schemas.microsoft.com/office/drawing/2014/main" id="{2CD599A6-B057-4033-8782-F84A56942D08}"/>
                  </a:ext>
                </a:extLst>
              </p:cNvPr>
              <p:cNvSpPr>
                <a:spLocks/>
              </p:cNvSpPr>
              <p:nvPr/>
            </p:nvSpPr>
            <p:spPr bwMode="auto">
              <a:xfrm>
                <a:off x="1831" y="2451"/>
                <a:ext cx="69" cy="202"/>
              </a:xfrm>
              <a:custGeom>
                <a:avLst/>
                <a:gdLst>
                  <a:gd name="T0" fmla="*/ 29 w 29"/>
                  <a:gd name="T1" fmla="*/ 85 h 85"/>
                  <a:gd name="T2" fmla="*/ 25 w 29"/>
                  <a:gd name="T3" fmla="*/ 84 h 85"/>
                  <a:gd name="T4" fmla="*/ 20 w 29"/>
                  <a:gd name="T5" fmla="*/ 82 h 85"/>
                  <a:gd name="T6" fmla="*/ 15 w 29"/>
                  <a:gd name="T7" fmla="*/ 78 h 85"/>
                  <a:gd name="T8" fmla="*/ 12 w 29"/>
                  <a:gd name="T9" fmla="*/ 76 h 85"/>
                  <a:gd name="T10" fmla="*/ 9 w 29"/>
                  <a:gd name="T11" fmla="*/ 73 h 85"/>
                  <a:gd name="T12" fmla="*/ 4 w 29"/>
                  <a:gd name="T13" fmla="*/ 66 h 85"/>
                  <a:gd name="T14" fmla="*/ 3 w 29"/>
                  <a:gd name="T15" fmla="*/ 63 h 85"/>
                  <a:gd name="T16" fmla="*/ 2 w 29"/>
                  <a:gd name="T17" fmla="*/ 61 h 85"/>
                  <a:gd name="T18" fmla="*/ 1 w 29"/>
                  <a:gd name="T19" fmla="*/ 59 h 85"/>
                  <a:gd name="T20" fmla="*/ 0 w 29"/>
                  <a:gd name="T21" fmla="*/ 56 h 85"/>
                  <a:gd name="T22" fmla="*/ 0 w 29"/>
                  <a:gd name="T23" fmla="*/ 51 h 85"/>
                  <a:gd name="T24" fmla="*/ 0 w 29"/>
                  <a:gd name="T25" fmla="*/ 50 h 85"/>
                  <a:gd name="T26" fmla="*/ 0 w 29"/>
                  <a:gd name="T27" fmla="*/ 49 h 85"/>
                  <a:gd name="T28" fmla="*/ 0 w 29"/>
                  <a:gd name="T29" fmla="*/ 47 h 85"/>
                  <a:gd name="T30" fmla="*/ 0 w 29"/>
                  <a:gd name="T31" fmla="*/ 42 h 85"/>
                  <a:gd name="T32" fmla="*/ 1 w 29"/>
                  <a:gd name="T33" fmla="*/ 37 h 85"/>
                  <a:gd name="T34" fmla="*/ 4 w 29"/>
                  <a:gd name="T35" fmla="*/ 28 h 85"/>
                  <a:gd name="T36" fmla="*/ 7 w 29"/>
                  <a:gd name="T37" fmla="*/ 21 h 85"/>
                  <a:gd name="T38" fmla="*/ 9 w 29"/>
                  <a:gd name="T39" fmla="*/ 14 h 85"/>
                  <a:gd name="T40" fmla="*/ 9 w 29"/>
                  <a:gd name="T41" fmla="*/ 12 h 85"/>
                  <a:gd name="T42" fmla="*/ 9 w 29"/>
                  <a:gd name="T43" fmla="*/ 11 h 85"/>
                  <a:gd name="T44" fmla="*/ 9 w 29"/>
                  <a:gd name="T45" fmla="*/ 8 h 85"/>
                  <a:gd name="T46" fmla="*/ 8 w 29"/>
                  <a:gd name="T47" fmla="*/ 4 h 85"/>
                  <a:gd name="T48" fmla="*/ 6 w 29"/>
                  <a:gd name="T49" fmla="*/ 0 h 85"/>
                  <a:gd name="T50" fmla="*/ 7 w 29"/>
                  <a:gd name="T51" fmla="*/ 1 h 85"/>
                  <a:gd name="T52" fmla="*/ 9 w 29"/>
                  <a:gd name="T53" fmla="*/ 3 h 85"/>
                  <a:gd name="T54" fmla="*/ 11 w 29"/>
                  <a:gd name="T55" fmla="*/ 7 h 85"/>
                  <a:gd name="T56" fmla="*/ 12 w 29"/>
                  <a:gd name="T57" fmla="*/ 10 h 85"/>
                  <a:gd name="T58" fmla="*/ 13 w 29"/>
                  <a:gd name="T59" fmla="*/ 12 h 85"/>
                  <a:gd name="T60" fmla="*/ 13 w 29"/>
                  <a:gd name="T61" fmla="*/ 14 h 85"/>
                  <a:gd name="T62" fmla="*/ 13 w 29"/>
                  <a:gd name="T63" fmla="*/ 22 h 85"/>
                  <a:gd name="T64" fmla="*/ 11 w 29"/>
                  <a:gd name="T65" fmla="*/ 30 h 85"/>
                  <a:gd name="T66" fmla="*/ 8 w 29"/>
                  <a:gd name="T67" fmla="*/ 39 h 85"/>
                  <a:gd name="T68" fmla="*/ 8 w 29"/>
                  <a:gd name="T69" fmla="*/ 43 h 85"/>
                  <a:gd name="T70" fmla="*/ 7 w 29"/>
                  <a:gd name="T71" fmla="*/ 47 h 85"/>
                  <a:gd name="T72" fmla="*/ 7 w 29"/>
                  <a:gd name="T73" fmla="*/ 49 h 85"/>
                  <a:gd name="T74" fmla="*/ 7 w 29"/>
                  <a:gd name="T75" fmla="*/ 50 h 85"/>
                  <a:gd name="T76" fmla="*/ 7 w 29"/>
                  <a:gd name="T77" fmla="*/ 51 h 85"/>
                  <a:gd name="T78" fmla="*/ 7 w 29"/>
                  <a:gd name="T79" fmla="*/ 55 h 85"/>
                  <a:gd name="T80" fmla="*/ 8 w 29"/>
                  <a:gd name="T81" fmla="*/ 59 h 85"/>
                  <a:gd name="T82" fmla="*/ 9 w 29"/>
                  <a:gd name="T83" fmla="*/ 61 h 85"/>
                  <a:gd name="T84" fmla="*/ 10 w 29"/>
                  <a:gd name="T85" fmla="*/ 63 h 85"/>
                  <a:gd name="T86" fmla="*/ 13 w 29"/>
                  <a:gd name="T87" fmla="*/ 69 h 85"/>
                  <a:gd name="T88" fmla="*/ 15 w 29"/>
                  <a:gd name="T89" fmla="*/ 72 h 85"/>
                  <a:gd name="T90" fmla="*/ 18 w 29"/>
                  <a:gd name="T91" fmla="*/ 75 h 85"/>
                  <a:gd name="T92" fmla="*/ 22 w 29"/>
                  <a:gd name="T93" fmla="*/ 79 h 85"/>
                  <a:gd name="T94" fmla="*/ 25 w 29"/>
                  <a:gd name="T95" fmla="*/ 83 h 85"/>
                  <a:gd name="T96" fmla="*/ 29 w 29"/>
                  <a:gd name="T97"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 h="85">
                    <a:moveTo>
                      <a:pt x="29" y="85"/>
                    </a:moveTo>
                    <a:cubicBezTo>
                      <a:pt x="29" y="85"/>
                      <a:pt x="27" y="85"/>
                      <a:pt x="25" y="84"/>
                    </a:cubicBezTo>
                    <a:cubicBezTo>
                      <a:pt x="23" y="83"/>
                      <a:pt x="22" y="83"/>
                      <a:pt x="20" y="82"/>
                    </a:cubicBezTo>
                    <a:cubicBezTo>
                      <a:pt x="18" y="81"/>
                      <a:pt x="17" y="79"/>
                      <a:pt x="15" y="78"/>
                    </a:cubicBezTo>
                    <a:cubicBezTo>
                      <a:pt x="14" y="77"/>
                      <a:pt x="13" y="77"/>
                      <a:pt x="12" y="76"/>
                    </a:cubicBezTo>
                    <a:cubicBezTo>
                      <a:pt x="11" y="75"/>
                      <a:pt x="10" y="74"/>
                      <a:pt x="9" y="73"/>
                    </a:cubicBezTo>
                    <a:cubicBezTo>
                      <a:pt x="7" y="71"/>
                      <a:pt x="5" y="68"/>
                      <a:pt x="4" y="66"/>
                    </a:cubicBezTo>
                    <a:cubicBezTo>
                      <a:pt x="3" y="65"/>
                      <a:pt x="3" y="64"/>
                      <a:pt x="3" y="63"/>
                    </a:cubicBezTo>
                    <a:cubicBezTo>
                      <a:pt x="2" y="63"/>
                      <a:pt x="2" y="62"/>
                      <a:pt x="2" y="61"/>
                    </a:cubicBezTo>
                    <a:cubicBezTo>
                      <a:pt x="1" y="60"/>
                      <a:pt x="1" y="60"/>
                      <a:pt x="1" y="59"/>
                    </a:cubicBezTo>
                    <a:cubicBezTo>
                      <a:pt x="0" y="56"/>
                      <a:pt x="0" y="56"/>
                      <a:pt x="0" y="56"/>
                    </a:cubicBezTo>
                    <a:cubicBezTo>
                      <a:pt x="0" y="55"/>
                      <a:pt x="0" y="53"/>
                      <a:pt x="0" y="51"/>
                    </a:cubicBezTo>
                    <a:cubicBezTo>
                      <a:pt x="0" y="51"/>
                      <a:pt x="0" y="51"/>
                      <a:pt x="0" y="50"/>
                    </a:cubicBezTo>
                    <a:cubicBezTo>
                      <a:pt x="0" y="49"/>
                      <a:pt x="0" y="49"/>
                      <a:pt x="0" y="49"/>
                    </a:cubicBezTo>
                    <a:cubicBezTo>
                      <a:pt x="0" y="47"/>
                      <a:pt x="0" y="47"/>
                      <a:pt x="0" y="47"/>
                    </a:cubicBezTo>
                    <a:cubicBezTo>
                      <a:pt x="0" y="45"/>
                      <a:pt x="0" y="43"/>
                      <a:pt x="0" y="42"/>
                    </a:cubicBezTo>
                    <a:cubicBezTo>
                      <a:pt x="1" y="40"/>
                      <a:pt x="1" y="38"/>
                      <a:pt x="1" y="37"/>
                    </a:cubicBezTo>
                    <a:cubicBezTo>
                      <a:pt x="2" y="34"/>
                      <a:pt x="3" y="31"/>
                      <a:pt x="4" y="28"/>
                    </a:cubicBezTo>
                    <a:cubicBezTo>
                      <a:pt x="5" y="25"/>
                      <a:pt x="6" y="23"/>
                      <a:pt x="7" y="21"/>
                    </a:cubicBezTo>
                    <a:cubicBezTo>
                      <a:pt x="8" y="18"/>
                      <a:pt x="9" y="16"/>
                      <a:pt x="9" y="14"/>
                    </a:cubicBezTo>
                    <a:cubicBezTo>
                      <a:pt x="9" y="14"/>
                      <a:pt x="9" y="13"/>
                      <a:pt x="9" y="12"/>
                    </a:cubicBezTo>
                    <a:cubicBezTo>
                      <a:pt x="9" y="12"/>
                      <a:pt x="9" y="11"/>
                      <a:pt x="9" y="11"/>
                    </a:cubicBezTo>
                    <a:cubicBezTo>
                      <a:pt x="9" y="10"/>
                      <a:pt x="9" y="9"/>
                      <a:pt x="9" y="8"/>
                    </a:cubicBezTo>
                    <a:cubicBezTo>
                      <a:pt x="8" y="6"/>
                      <a:pt x="8" y="5"/>
                      <a:pt x="8" y="4"/>
                    </a:cubicBezTo>
                    <a:cubicBezTo>
                      <a:pt x="7" y="1"/>
                      <a:pt x="6" y="0"/>
                      <a:pt x="6" y="0"/>
                    </a:cubicBezTo>
                    <a:cubicBezTo>
                      <a:pt x="6" y="0"/>
                      <a:pt x="6" y="0"/>
                      <a:pt x="7" y="1"/>
                    </a:cubicBezTo>
                    <a:cubicBezTo>
                      <a:pt x="7" y="1"/>
                      <a:pt x="8" y="2"/>
                      <a:pt x="9" y="3"/>
                    </a:cubicBezTo>
                    <a:cubicBezTo>
                      <a:pt x="10" y="4"/>
                      <a:pt x="11" y="6"/>
                      <a:pt x="11" y="7"/>
                    </a:cubicBezTo>
                    <a:cubicBezTo>
                      <a:pt x="12" y="8"/>
                      <a:pt x="12" y="9"/>
                      <a:pt x="12" y="10"/>
                    </a:cubicBezTo>
                    <a:cubicBezTo>
                      <a:pt x="13" y="11"/>
                      <a:pt x="13" y="12"/>
                      <a:pt x="13" y="12"/>
                    </a:cubicBezTo>
                    <a:cubicBezTo>
                      <a:pt x="13" y="13"/>
                      <a:pt x="13" y="13"/>
                      <a:pt x="13" y="14"/>
                    </a:cubicBezTo>
                    <a:cubicBezTo>
                      <a:pt x="13" y="16"/>
                      <a:pt x="13" y="19"/>
                      <a:pt x="13" y="22"/>
                    </a:cubicBezTo>
                    <a:cubicBezTo>
                      <a:pt x="12" y="25"/>
                      <a:pt x="11" y="28"/>
                      <a:pt x="11" y="30"/>
                    </a:cubicBezTo>
                    <a:cubicBezTo>
                      <a:pt x="10" y="33"/>
                      <a:pt x="9" y="36"/>
                      <a:pt x="8" y="39"/>
                    </a:cubicBezTo>
                    <a:cubicBezTo>
                      <a:pt x="8" y="40"/>
                      <a:pt x="8" y="41"/>
                      <a:pt x="8" y="43"/>
                    </a:cubicBezTo>
                    <a:cubicBezTo>
                      <a:pt x="7" y="44"/>
                      <a:pt x="7" y="45"/>
                      <a:pt x="7" y="47"/>
                    </a:cubicBezTo>
                    <a:cubicBezTo>
                      <a:pt x="7" y="49"/>
                      <a:pt x="7" y="49"/>
                      <a:pt x="7" y="49"/>
                    </a:cubicBezTo>
                    <a:cubicBezTo>
                      <a:pt x="7" y="50"/>
                      <a:pt x="7" y="50"/>
                      <a:pt x="7" y="50"/>
                    </a:cubicBezTo>
                    <a:cubicBezTo>
                      <a:pt x="7" y="51"/>
                      <a:pt x="7" y="51"/>
                      <a:pt x="7" y="51"/>
                    </a:cubicBezTo>
                    <a:cubicBezTo>
                      <a:pt x="7" y="52"/>
                      <a:pt x="7" y="54"/>
                      <a:pt x="7" y="55"/>
                    </a:cubicBezTo>
                    <a:cubicBezTo>
                      <a:pt x="8" y="56"/>
                      <a:pt x="8" y="58"/>
                      <a:pt x="8" y="59"/>
                    </a:cubicBezTo>
                    <a:cubicBezTo>
                      <a:pt x="8" y="60"/>
                      <a:pt x="9" y="60"/>
                      <a:pt x="9" y="61"/>
                    </a:cubicBezTo>
                    <a:cubicBezTo>
                      <a:pt x="9" y="61"/>
                      <a:pt x="9" y="62"/>
                      <a:pt x="10" y="63"/>
                    </a:cubicBezTo>
                    <a:cubicBezTo>
                      <a:pt x="11" y="65"/>
                      <a:pt x="12" y="67"/>
                      <a:pt x="13" y="69"/>
                    </a:cubicBezTo>
                    <a:cubicBezTo>
                      <a:pt x="14" y="70"/>
                      <a:pt x="15" y="71"/>
                      <a:pt x="15" y="72"/>
                    </a:cubicBezTo>
                    <a:cubicBezTo>
                      <a:pt x="16" y="73"/>
                      <a:pt x="17" y="74"/>
                      <a:pt x="18" y="75"/>
                    </a:cubicBezTo>
                    <a:cubicBezTo>
                      <a:pt x="19" y="77"/>
                      <a:pt x="20" y="78"/>
                      <a:pt x="22" y="79"/>
                    </a:cubicBezTo>
                    <a:cubicBezTo>
                      <a:pt x="23" y="81"/>
                      <a:pt x="24" y="82"/>
                      <a:pt x="25" y="83"/>
                    </a:cubicBezTo>
                    <a:cubicBezTo>
                      <a:pt x="27" y="84"/>
                      <a:pt x="29" y="85"/>
                      <a:pt x="29" y="85"/>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9" name="Freeform 995">
                <a:extLst>
                  <a:ext uri="{FF2B5EF4-FFF2-40B4-BE49-F238E27FC236}">
                    <a16:creationId xmlns:a16="http://schemas.microsoft.com/office/drawing/2014/main" id="{7AEFD0BA-C35C-4EC6-AB6B-644F8DD07209}"/>
                  </a:ext>
                </a:extLst>
              </p:cNvPr>
              <p:cNvSpPr>
                <a:spLocks/>
              </p:cNvSpPr>
              <p:nvPr/>
            </p:nvSpPr>
            <p:spPr bwMode="auto">
              <a:xfrm>
                <a:off x="1829" y="2611"/>
                <a:ext cx="21" cy="66"/>
              </a:xfrm>
              <a:custGeom>
                <a:avLst/>
                <a:gdLst>
                  <a:gd name="T0" fmla="*/ 4 w 9"/>
                  <a:gd name="T1" fmla="*/ 28 h 28"/>
                  <a:gd name="T2" fmla="*/ 3 w 9"/>
                  <a:gd name="T3" fmla="*/ 27 h 28"/>
                  <a:gd name="T4" fmla="*/ 2 w 9"/>
                  <a:gd name="T5" fmla="*/ 26 h 28"/>
                  <a:gd name="T6" fmla="*/ 1 w 9"/>
                  <a:gd name="T7" fmla="*/ 24 h 28"/>
                  <a:gd name="T8" fmla="*/ 1 w 9"/>
                  <a:gd name="T9" fmla="*/ 22 h 28"/>
                  <a:gd name="T10" fmla="*/ 0 w 9"/>
                  <a:gd name="T11" fmla="*/ 19 h 28"/>
                  <a:gd name="T12" fmla="*/ 0 w 9"/>
                  <a:gd name="T13" fmla="*/ 16 h 28"/>
                  <a:gd name="T14" fmla="*/ 1 w 9"/>
                  <a:gd name="T15" fmla="*/ 13 h 28"/>
                  <a:gd name="T16" fmla="*/ 1 w 9"/>
                  <a:gd name="T17" fmla="*/ 10 h 28"/>
                  <a:gd name="T18" fmla="*/ 3 w 9"/>
                  <a:gd name="T19" fmla="*/ 8 h 28"/>
                  <a:gd name="T20" fmla="*/ 4 w 9"/>
                  <a:gd name="T21" fmla="*/ 5 h 28"/>
                  <a:gd name="T22" fmla="*/ 5 w 9"/>
                  <a:gd name="T23" fmla="*/ 3 h 28"/>
                  <a:gd name="T24" fmla="*/ 8 w 9"/>
                  <a:gd name="T25" fmla="*/ 1 h 28"/>
                  <a:gd name="T26" fmla="*/ 9 w 9"/>
                  <a:gd name="T27" fmla="*/ 0 h 28"/>
                  <a:gd name="T28" fmla="*/ 9 w 9"/>
                  <a:gd name="T29" fmla="*/ 2 h 28"/>
                  <a:gd name="T30" fmla="*/ 9 w 9"/>
                  <a:gd name="T31" fmla="*/ 5 h 28"/>
                  <a:gd name="T32" fmla="*/ 9 w 9"/>
                  <a:gd name="T33" fmla="*/ 7 h 28"/>
                  <a:gd name="T34" fmla="*/ 9 w 9"/>
                  <a:gd name="T35" fmla="*/ 10 h 28"/>
                  <a:gd name="T36" fmla="*/ 8 w 9"/>
                  <a:gd name="T37" fmla="*/ 15 h 28"/>
                  <a:gd name="T38" fmla="*/ 7 w 9"/>
                  <a:gd name="T39" fmla="*/ 17 h 28"/>
                  <a:gd name="T40" fmla="*/ 7 w 9"/>
                  <a:gd name="T41" fmla="*/ 19 h 28"/>
                  <a:gd name="T42" fmla="*/ 6 w 9"/>
                  <a:gd name="T43" fmla="*/ 22 h 28"/>
                  <a:gd name="T44" fmla="*/ 6 w 9"/>
                  <a:gd name="T45" fmla="*/ 24 h 28"/>
                  <a:gd name="T46" fmla="*/ 5 w 9"/>
                  <a:gd name="T47" fmla="*/ 25 h 28"/>
                  <a:gd name="T48" fmla="*/ 5 w 9"/>
                  <a:gd name="T49" fmla="*/ 27 h 28"/>
                  <a:gd name="T50" fmla="*/ 4 w 9"/>
                  <a:gd name="T51"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 h="28">
                    <a:moveTo>
                      <a:pt x="4" y="28"/>
                    </a:moveTo>
                    <a:cubicBezTo>
                      <a:pt x="4" y="28"/>
                      <a:pt x="4" y="28"/>
                      <a:pt x="3" y="27"/>
                    </a:cubicBezTo>
                    <a:cubicBezTo>
                      <a:pt x="3" y="27"/>
                      <a:pt x="3" y="26"/>
                      <a:pt x="2" y="26"/>
                    </a:cubicBezTo>
                    <a:cubicBezTo>
                      <a:pt x="2" y="25"/>
                      <a:pt x="1" y="25"/>
                      <a:pt x="1" y="24"/>
                    </a:cubicBezTo>
                    <a:cubicBezTo>
                      <a:pt x="1" y="23"/>
                      <a:pt x="1" y="22"/>
                      <a:pt x="1" y="22"/>
                    </a:cubicBezTo>
                    <a:cubicBezTo>
                      <a:pt x="0" y="21"/>
                      <a:pt x="0" y="20"/>
                      <a:pt x="0" y="19"/>
                    </a:cubicBezTo>
                    <a:cubicBezTo>
                      <a:pt x="0" y="18"/>
                      <a:pt x="0" y="17"/>
                      <a:pt x="0" y="16"/>
                    </a:cubicBezTo>
                    <a:cubicBezTo>
                      <a:pt x="0" y="15"/>
                      <a:pt x="0" y="14"/>
                      <a:pt x="1" y="13"/>
                    </a:cubicBezTo>
                    <a:cubicBezTo>
                      <a:pt x="1" y="12"/>
                      <a:pt x="1" y="11"/>
                      <a:pt x="1" y="10"/>
                    </a:cubicBezTo>
                    <a:cubicBezTo>
                      <a:pt x="2" y="9"/>
                      <a:pt x="2" y="8"/>
                      <a:pt x="3" y="8"/>
                    </a:cubicBezTo>
                    <a:cubicBezTo>
                      <a:pt x="3" y="7"/>
                      <a:pt x="3" y="6"/>
                      <a:pt x="4" y="5"/>
                    </a:cubicBezTo>
                    <a:cubicBezTo>
                      <a:pt x="4" y="5"/>
                      <a:pt x="5" y="4"/>
                      <a:pt x="5" y="3"/>
                    </a:cubicBezTo>
                    <a:cubicBezTo>
                      <a:pt x="6" y="2"/>
                      <a:pt x="7" y="1"/>
                      <a:pt x="8" y="1"/>
                    </a:cubicBezTo>
                    <a:cubicBezTo>
                      <a:pt x="9" y="0"/>
                      <a:pt x="9" y="0"/>
                      <a:pt x="9" y="0"/>
                    </a:cubicBezTo>
                    <a:cubicBezTo>
                      <a:pt x="9" y="0"/>
                      <a:pt x="9" y="1"/>
                      <a:pt x="9" y="2"/>
                    </a:cubicBezTo>
                    <a:cubicBezTo>
                      <a:pt x="9" y="2"/>
                      <a:pt x="9" y="4"/>
                      <a:pt x="9" y="5"/>
                    </a:cubicBezTo>
                    <a:cubicBezTo>
                      <a:pt x="9" y="6"/>
                      <a:pt x="9" y="7"/>
                      <a:pt x="9" y="7"/>
                    </a:cubicBezTo>
                    <a:cubicBezTo>
                      <a:pt x="9" y="8"/>
                      <a:pt x="9" y="9"/>
                      <a:pt x="9" y="10"/>
                    </a:cubicBezTo>
                    <a:cubicBezTo>
                      <a:pt x="9" y="11"/>
                      <a:pt x="8" y="13"/>
                      <a:pt x="8" y="15"/>
                    </a:cubicBezTo>
                    <a:cubicBezTo>
                      <a:pt x="8" y="15"/>
                      <a:pt x="8" y="16"/>
                      <a:pt x="7" y="17"/>
                    </a:cubicBezTo>
                    <a:cubicBezTo>
                      <a:pt x="7" y="18"/>
                      <a:pt x="7" y="19"/>
                      <a:pt x="7" y="19"/>
                    </a:cubicBezTo>
                    <a:cubicBezTo>
                      <a:pt x="7" y="20"/>
                      <a:pt x="6" y="21"/>
                      <a:pt x="6" y="22"/>
                    </a:cubicBezTo>
                    <a:cubicBezTo>
                      <a:pt x="6" y="22"/>
                      <a:pt x="6" y="23"/>
                      <a:pt x="6" y="24"/>
                    </a:cubicBezTo>
                    <a:cubicBezTo>
                      <a:pt x="5" y="24"/>
                      <a:pt x="5" y="25"/>
                      <a:pt x="5" y="25"/>
                    </a:cubicBezTo>
                    <a:cubicBezTo>
                      <a:pt x="5" y="26"/>
                      <a:pt x="5" y="26"/>
                      <a:pt x="5" y="27"/>
                    </a:cubicBezTo>
                    <a:cubicBezTo>
                      <a:pt x="4" y="28"/>
                      <a:pt x="4" y="28"/>
                      <a:pt x="4" y="28"/>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0" name="Freeform 996">
                <a:extLst>
                  <a:ext uri="{FF2B5EF4-FFF2-40B4-BE49-F238E27FC236}">
                    <a16:creationId xmlns:a16="http://schemas.microsoft.com/office/drawing/2014/main" id="{B1704550-CBA4-4FFB-BAB8-6A3A8284B6D0}"/>
                  </a:ext>
                </a:extLst>
              </p:cNvPr>
              <p:cNvSpPr>
                <a:spLocks/>
              </p:cNvSpPr>
              <p:nvPr/>
            </p:nvSpPr>
            <p:spPr bwMode="auto">
              <a:xfrm>
                <a:off x="1382" y="2085"/>
                <a:ext cx="335" cy="884"/>
              </a:xfrm>
              <a:custGeom>
                <a:avLst/>
                <a:gdLst>
                  <a:gd name="T0" fmla="*/ 101 w 141"/>
                  <a:gd name="T1" fmla="*/ 370 h 372"/>
                  <a:gd name="T2" fmla="*/ 70 w 141"/>
                  <a:gd name="T3" fmla="*/ 348 h 372"/>
                  <a:gd name="T4" fmla="*/ 53 w 141"/>
                  <a:gd name="T5" fmla="*/ 313 h 372"/>
                  <a:gd name="T6" fmla="*/ 51 w 141"/>
                  <a:gd name="T7" fmla="*/ 286 h 372"/>
                  <a:gd name="T8" fmla="*/ 24 w 141"/>
                  <a:gd name="T9" fmla="*/ 216 h 372"/>
                  <a:gd name="T10" fmla="*/ 15 w 141"/>
                  <a:gd name="T11" fmla="*/ 202 h 372"/>
                  <a:gd name="T12" fmla="*/ 12 w 141"/>
                  <a:gd name="T13" fmla="*/ 197 h 372"/>
                  <a:gd name="T14" fmla="*/ 7 w 141"/>
                  <a:gd name="T15" fmla="*/ 186 h 372"/>
                  <a:gd name="T16" fmla="*/ 5 w 141"/>
                  <a:gd name="T17" fmla="*/ 181 h 372"/>
                  <a:gd name="T18" fmla="*/ 7 w 141"/>
                  <a:gd name="T19" fmla="*/ 129 h 372"/>
                  <a:gd name="T20" fmla="*/ 41 w 141"/>
                  <a:gd name="T21" fmla="*/ 86 h 372"/>
                  <a:gd name="T22" fmla="*/ 58 w 141"/>
                  <a:gd name="T23" fmla="*/ 75 h 372"/>
                  <a:gd name="T24" fmla="*/ 94 w 141"/>
                  <a:gd name="T25" fmla="*/ 51 h 372"/>
                  <a:gd name="T26" fmla="*/ 132 w 141"/>
                  <a:gd name="T27" fmla="*/ 17 h 372"/>
                  <a:gd name="T28" fmla="*/ 136 w 141"/>
                  <a:gd name="T29" fmla="*/ 10 h 372"/>
                  <a:gd name="T30" fmla="*/ 141 w 141"/>
                  <a:gd name="T31" fmla="*/ 0 h 372"/>
                  <a:gd name="T32" fmla="*/ 134 w 141"/>
                  <a:gd name="T33" fmla="*/ 19 h 372"/>
                  <a:gd name="T34" fmla="*/ 100 w 141"/>
                  <a:gd name="T35" fmla="*/ 58 h 372"/>
                  <a:gd name="T36" fmla="*/ 64 w 141"/>
                  <a:gd name="T37" fmla="*/ 85 h 372"/>
                  <a:gd name="T38" fmla="*/ 53 w 141"/>
                  <a:gd name="T39" fmla="*/ 93 h 372"/>
                  <a:gd name="T40" fmla="*/ 42 w 141"/>
                  <a:gd name="T41" fmla="*/ 102 h 372"/>
                  <a:gd name="T42" fmla="*/ 18 w 141"/>
                  <a:gd name="T43" fmla="*/ 172 h 372"/>
                  <a:gd name="T44" fmla="*/ 20 w 141"/>
                  <a:gd name="T45" fmla="*/ 179 h 372"/>
                  <a:gd name="T46" fmla="*/ 23 w 141"/>
                  <a:gd name="T47" fmla="*/ 186 h 372"/>
                  <a:gd name="T48" fmla="*/ 26 w 141"/>
                  <a:gd name="T49" fmla="*/ 192 h 372"/>
                  <a:gd name="T50" fmla="*/ 30 w 141"/>
                  <a:gd name="T51" fmla="*/ 199 h 372"/>
                  <a:gd name="T52" fmla="*/ 39 w 141"/>
                  <a:gd name="T53" fmla="*/ 212 h 372"/>
                  <a:gd name="T54" fmla="*/ 44 w 141"/>
                  <a:gd name="T55" fmla="*/ 221 h 372"/>
                  <a:gd name="T56" fmla="*/ 52 w 141"/>
                  <a:gd name="T57" fmla="*/ 236 h 372"/>
                  <a:gd name="T58" fmla="*/ 62 w 141"/>
                  <a:gd name="T59" fmla="*/ 286 h 372"/>
                  <a:gd name="T60" fmla="*/ 62 w 141"/>
                  <a:gd name="T61" fmla="*/ 312 h 372"/>
                  <a:gd name="T62" fmla="*/ 75 w 141"/>
                  <a:gd name="T63" fmla="*/ 345 h 372"/>
                  <a:gd name="T64" fmla="*/ 101 w 141"/>
                  <a:gd name="T65" fmla="*/ 369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1" h="372">
                    <a:moveTo>
                      <a:pt x="106" y="372"/>
                    </a:moveTo>
                    <a:cubicBezTo>
                      <a:pt x="106" y="372"/>
                      <a:pt x="104" y="371"/>
                      <a:pt x="101" y="370"/>
                    </a:cubicBezTo>
                    <a:cubicBezTo>
                      <a:pt x="98" y="369"/>
                      <a:pt x="93" y="366"/>
                      <a:pt x="88" y="363"/>
                    </a:cubicBezTo>
                    <a:cubicBezTo>
                      <a:pt x="83" y="360"/>
                      <a:pt x="76" y="355"/>
                      <a:pt x="70" y="348"/>
                    </a:cubicBezTo>
                    <a:cubicBezTo>
                      <a:pt x="64" y="342"/>
                      <a:pt x="58" y="333"/>
                      <a:pt x="55" y="322"/>
                    </a:cubicBezTo>
                    <a:cubicBezTo>
                      <a:pt x="54" y="319"/>
                      <a:pt x="53" y="316"/>
                      <a:pt x="53" y="313"/>
                    </a:cubicBezTo>
                    <a:cubicBezTo>
                      <a:pt x="52" y="310"/>
                      <a:pt x="52" y="307"/>
                      <a:pt x="52" y="304"/>
                    </a:cubicBezTo>
                    <a:cubicBezTo>
                      <a:pt x="51" y="298"/>
                      <a:pt x="51" y="292"/>
                      <a:pt x="51" y="286"/>
                    </a:cubicBezTo>
                    <a:cubicBezTo>
                      <a:pt x="50" y="274"/>
                      <a:pt x="48" y="262"/>
                      <a:pt x="43" y="250"/>
                    </a:cubicBezTo>
                    <a:cubicBezTo>
                      <a:pt x="39" y="238"/>
                      <a:pt x="31" y="227"/>
                      <a:pt x="24" y="216"/>
                    </a:cubicBezTo>
                    <a:cubicBezTo>
                      <a:pt x="22" y="213"/>
                      <a:pt x="20" y="210"/>
                      <a:pt x="18" y="207"/>
                    </a:cubicBezTo>
                    <a:cubicBezTo>
                      <a:pt x="15" y="202"/>
                      <a:pt x="15" y="202"/>
                      <a:pt x="15" y="202"/>
                    </a:cubicBezTo>
                    <a:cubicBezTo>
                      <a:pt x="13" y="200"/>
                      <a:pt x="13" y="200"/>
                      <a:pt x="13" y="200"/>
                    </a:cubicBezTo>
                    <a:cubicBezTo>
                      <a:pt x="12" y="197"/>
                      <a:pt x="12" y="197"/>
                      <a:pt x="12" y="197"/>
                    </a:cubicBezTo>
                    <a:cubicBezTo>
                      <a:pt x="9" y="192"/>
                      <a:pt x="9" y="192"/>
                      <a:pt x="9" y="192"/>
                    </a:cubicBezTo>
                    <a:cubicBezTo>
                      <a:pt x="7" y="186"/>
                      <a:pt x="7" y="186"/>
                      <a:pt x="7" y="186"/>
                    </a:cubicBezTo>
                    <a:cubicBezTo>
                      <a:pt x="6" y="184"/>
                      <a:pt x="6" y="184"/>
                      <a:pt x="6" y="184"/>
                    </a:cubicBezTo>
                    <a:cubicBezTo>
                      <a:pt x="5" y="181"/>
                      <a:pt x="5" y="181"/>
                      <a:pt x="5" y="181"/>
                    </a:cubicBezTo>
                    <a:cubicBezTo>
                      <a:pt x="5" y="179"/>
                      <a:pt x="4" y="177"/>
                      <a:pt x="3" y="175"/>
                    </a:cubicBezTo>
                    <a:cubicBezTo>
                      <a:pt x="0" y="160"/>
                      <a:pt x="1" y="143"/>
                      <a:pt x="7" y="129"/>
                    </a:cubicBezTo>
                    <a:cubicBezTo>
                      <a:pt x="13" y="114"/>
                      <a:pt x="22" y="102"/>
                      <a:pt x="33" y="93"/>
                    </a:cubicBezTo>
                    <a:cubicBezTo>
                      <a:pt x="35" y="90"/>
                      <a:pt x="38" y="88"/>
                      <a:pt x="41" y="86"/>
                    </a:cubicBezTo>
                    <a:cubicBezTo>
                      <a:pt x="44" y="84"/>
                      <a:pt x="47" y="82"/>
                      <a:pt x="49" y="80"/>
                    </a:cubicBezTo>
                    <a:cubicBezTo>
                      <a:pt x="52" y="78"/>
                      <a:pt x="55" y="77"/>
                      <a:pt x="58" y="75"/>
                    </a:cubicBezTo>
                    <a:cubicBezTo>
                      <a:pt x="60" y="73"/>
                      <a:pt x="63" y="72"/>
                      <a:pt x="65" y="70"/>
                    </a:cubicBezTo>
                    <a:cubicBezTo>
                      <a:pt x="76" y="63"/>
                      <a:pt x="86" y="57"/>
                      <a:pt x="94" y="51"/>
                    </a:cubicBezTo>
                    <a:cubicBezTo>
                      <a:pt x="103" y="45"/>
                      <a:pt x="111" y="39"/>
                      <a:pt x="117" y="34"/>
                    </a:cubicBezTo>
                    <a:cubicBezTo>
                      <a:pt x="124" y="28"/>
                      <a:pt x="128" y="22"/>
                      <a:pt x="132" y="17"/>
                    </a:cubicBezTo>
                    <a:cubicBezTo>
                      <a:pt x="133" y="16"/>
                      <a:pt x="134" y="15"/>
                      <a:pt x="134" y="13"/>
                    </a:cubicBezTo>
                    <a:cubicBezTo>
                      <a:pt x="135" y="12"/>
                      <a:pt x="136" y="11"/>
                      <a:pt x="136" y="10"/>
                    </a:cubicBezTo>
                    <a:cubicBezTo>
                      <a:pt x="137" y="8"/>
                      <a:pt x="138" y="6"/>
                      <a:pt x="139" y="5"/>
                    </a:cubicBezTo>
                    <a:cubicBezTo>
                      <a:pt x="140" y="1"/>
                      <a:pt x="141" y="0"/>
                      <a:pt x="141" y="0"/>
                    </a:cubicBezTo>
                    <a:cubicBezTo>
                      <a:pt x="141" y="0"/>
                      <a:pt x="141" y="2"/>
                      <a:pt x="140" y="5"/>
                    </a:cubicBezTo>
                    <a:cubicBezTo>
                      <a:pt x="139" y="8"/>
                      <a:pt x="137" y="13"/>
                      <a:pt x="134" y="19"/>
                    </a:cubicBezTo>
                    <a:cubicBezTo>
                      <a:pt x="132" y="24"/>
                      <a:pt x="127" y="31"/>
                      <a:pt x="121" y="38"/>
                    </a:cubicBezTo>
                    <a:cubicBezTo>
                      <a:pt x="115" y="44"/>
                      <a:pt x="108" y="51"/>
                      <a:pt x="100" y="58"/>
                    </a:cubicBezTo>
                    <a:cubicBezTo>
                      <a:pt x="91" y="65"/>
                      <a:pt x="82" y="72"/>
                      <a:pt x="72" y="79"/>
                    </a:cubicBezTo>
                    <a:cubicBezTo>
                      <a:pt x="69" y="81"/>
                      <a:pt x="67" y="83"/>
                      <a:pt x="64" y="85"/>
                    </a:cubicBezTo>
                    <a:cubicBezTo>
                      <a:pt x="61" y="87"/>
                      <a:pt x="59" y="88"/>
                      <a:pt x="56" y="90"/>
                    </a:cubicBezTo>
                    <a:cubicBezTo>
                      <a:pt x="55" y="91"/>
                      <a:pt x="54" y="92"/>
                      <a:pt x="53" y="93"/>
                    </a:cubicBezTo>
                    <a:cubicBezTo>
                      <a:pt x="51" y="94"/>
                      <a:pt x="50" y="95"/>
                      <a:pt x="49" y="96"/>
                    </a:cubicBezTo>
                    <a:cubicBezTo>
                      <a:pt x="47" y="98"/>
                      <a:pt x="44" y="100"/>
                      <a:pt x="42" y="102"/>
                    </a:cubicBezTo>
                    <a:cubicBezTo>
                      <a:pt x="33" y="111"/>
                      <a:pt x="25" y="122"/>
                      <a:pt x="21" y="134"/>
                    </a:cubicBezTo>
                    <a:cubicBezTo>
                      <a:pt x="16" y="146"/>
                      <a:pt x="15" y="159"/>
                      <a:pt x="18" y="172"/>
                    </a:cubicBezTo>
                    <a:cubicBezTo>
                      <a:pt x="19" y="177"/>
                      <a:pt x="19" y="177"/>
                      <a:pt x="19" y="177"/>
                    </a:cubicBezTo>
                    <a:cubicBezTo>
                      <a:pt x="20" y="179"/>
                      <a:pt x="20" y="179"/>
                      <a:pt x="20" y="179"/>
                    </a:cubicBezTo>
                    <a:cubicBezTo>
                      <a:pt x="21" y="181"/>
                      <a:pt x="21" y="181"/>
                      <a:pt x="21" y="181"/>
                    </a:cubicBezTo>
                    <a:cubicBezTo>
                      <a:pt x="23" y="186"/>
                      <a:pt x="23" y="186"/>
                      <a:pt x="23" y="186"/>
                    </a:cubicBezTo>
                    <a:cubicBezTo>
                      <a:pt x="25" y="190"/>
                      <a:pt x="25" y="190"/>
                      <a:pt x="25" y="190"/>
                    </a:cubicBezTo>
                    <a:cubicBezTo>
                      <a:pt x="26" y="192"/>
                      <a:pt x="26" y="192"/>
                      <a:pt x="26" y="192"/>
                    </a:cubicBezTo>
                    <a:cubicBezTo>
                      <a:pt x="27" y="194"/>
                      <a:pt x="27" y="194"/>
                      <a:pt x="27" y="194"/>
                    </a:cubicBezTo>
                    <a:cubicBezTo>
                      <a:pt x="30" y="199"/>
                      <a:pt x="30" y="199"/>
                      <a:pt x="30" y="199"/>
                    </a:cubicBezTo>
                    <a:cubicBezTo>
                      <a:pt x="32" y="202"/>
                      <a:pt x="34" y="205"/>
                      <a:pt x="36" y="208"/>
                    </a:cubicBezTo>
                    <a:cubicBezTo>
                      <a:pt x="39" y="212"/>
                      <a:pt x="39" y="212"/>
                      <a:pt x="39" y="212"/>
                    </a:cubicBezTo>
                    <a:cubicBezTo>
                      <a:pt x="42" y="217"/>
                      <a:pt x="42" y="217"/>
                      <a:pt x="42" y="217"/>
                    </a:cubicBezTo>
                    <a:cubicBezTo>
                      <a:pt x="44" y="221"/>
                      <a:pt x="44" y="221"/>
                      <a:pt x="44" y="221"/>
                    </a:cubicBezTo>
                    <a:cubicBezTo>
                      <a:pt x="45" y="223"/>
                      <a:pt x="46" y="224"/>
                      <a:pt x="47" y="226"/>
                    </a:cubicBezTo>
                    <a:cubicBezTo>
                      <a:pt x="49" y="229"/>
                      <a:pt x="50" y="232"/>
                      <a:pt x="52" y="236"/>
                    </a:cubicBezTo>
                    <a:cubicBezTo>
                      <a:pt x="53" y="239"/>
                      <a:pt x="54" y="242"/>
                      <a:pt x="56" y="246"/>
                    </a:cubicBezTo>
                    <a:cubicBezTo>
                      <a:pt x="60" y="259"/>
                      <a:pt x="61" y="273"/>
                      <a:pt x="62" y="286"/>
                    </a:cubicBezTo>
                    <a:cubicBezTo>
                      <a:pt x="62" y="292"/>
                      <a:pt x="62" y="298"/>
                      <a:pt x="62" y="304"/>
                    </a:cubicBezTo>
                    <a:cubicBezTo>
                      <a:pt x="62" y="307"/>
                      <a:pt x="62" y="309"/>
                      <a:pt x="62" y="312"/>
                    </a:cubicBezTo>
                    <a:cubicBezTo>
                      <a:pt x="62" y="314"/>
                      <a:pt x="63" y="317"/>
                      <a:pt x="63" y="319"/>
                    </a:cubicBezTo>
                    <a:cubicBezTo>
                      <a:pt x="65" y="329"/>
                      <a:pt x="70" y="338"/>
                      <a:pt x="75" y="345"/>
                    </a:cubicBezTo>
                    <a:cubicBezTo>
                      <a:pt x="80" y="351"/>
                      <a:pt x="85" y="357"/>
                      <a:pt x="90" y="361"/>
                    </a:cubicBezTo>
                    <a:cubicBezTo>
                      <a:pt x="94" y="365"/>
                      <a:pt x="98" y="367"/>
                      <a:pt x="101" y="369"/>
                    </a:cubicBezTo>
                    <a:cubicBezTo>
                      <a:pt x="104" y="371"/>
                      <a:pt x="106" y="372"/>
                      <a:pt x="106" y="372"/>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1" name="Freeform 997">
                <a:extLst>
                  <a:ext uri="{FF2B5EF4-FFF2-40B4-BE49-F238E27FC236}">
                    <a16:creationId xmlns:a16="http://schemas.microsoft.com/office/drawing/2014/main" id="{8C81EADF-EBFE-4FA5-A1A1-5A1777E3301E}"/>
                  </a:ext>
                </a:extLst>
              </p:cNvPr>
              <p:cNvSpPr>
                <a:spLocks/>
              </p:cNvSpPr>
              <p:nvPr/>
            </p:nvSpPr>
            <p:spPr bwMode="auto">
              <a:xfrm>
                <a:off x="1467" y="2611"/>
                <a:ext cx="312" cy="240"/>
              </a:xfrm>
              <a:custGeom>
                <a:avLst/>
                <a:gdLst>
                  <a:gd name="T0" fmla="*/ 131 w 131"/>
                  <a:gd name="T1" fmla="*/ 101 h 101"/>
                  <a:gd name="T2" fmla="*/ 130 w 131"/>
                  <a:gd name="T3" fmla="*/ 99 h 101"/>
                  <a:gd name="T4" fmla="*/ 128 w 131"/>
                  <a:gd name="T5" fmla="*/ 94 h 101"/>
                  <a:gd name="T6" fmla="*/ 123 w 131"/>
                  <a:gd name="T7" fmla="*/ 87 h 101"/>
                  <a:gd name="T8" fmla="*/ 117 w 131"/>
                  <a:gd name="T9" fmla="*/ 78 h 101"/>
                  <a:gd name="T10" fmla="*/ 113 w 131"/>
                  <a:gd name="T11" fmla="*/ 73 h 101"/>
                  <a:gd name="T12" fmla="*/ 108 w 131"/>
                  <a:gd name="T13" fmla="*/ 69 h 101"/>
                  <a:gd name="T14" fmla="*/ 105 w 131"/>
                  <a:gd name="T15" fmla="*/ 67 h 101"/>
                  <a:gd name="T16" fmla="*/ 103 w 131"/>
                  <a:gd name="T17" fmla="*/ 65 h 101"/>
                  <a:gd name="T18" fmla="*/ 100 w 131"/>
                  <a:gd name="T19" fmla="*/ 63 h 101"/>
                  <a:gd name="T20" fmla="*/ 97 w 131"/>
                  <a:gd name="T21" fmla="*/ 61 h 101"/>
                  <a:gd name="T22" fmla="*/ 90 w 131"/>
                  <a:gd name="T23" fmla="*/ 57 h 101"/>
                  <a:gd name="T24" fmla="*/ 83 w 131"/>
                  <a:gd name="T25" fmla="*/ 55 h 101"/>
                  <a:gd name="T26" fmla="*/ 76 w 131"/>
                  <a:gd name="T27" fmla="*/ 53 h 101"/>
                  <a:gd name="T28" fmla="*/ 74 w 131"/>
                  <a:gd name="T29" fmla="*/ 52 h 101"/>
                  <a:gd name="T30" fmla="*/ 74 w 131"/>
                  <a:gd name="T31" fmla="*/ 52 h 101"/>
                  <a:gd name="T32" fmla="*/ 73 w 131"/>
                  <a:gd name="T33" fmla="*/ 52 h 101"/>
                  <a:gd name="T34" fmla="*/ 72 w 131"/>
                  <a:gd name="T35" fmla="*/ 52 h 101"/>
                  <a:gd name="T36" fmla="*/ 68 w 131"/>
                  <a:gd name="T37" fmla="*/ 51 h 101"/>
                  <a:gd name="T38" fmla="*/ 52 w 131"/>
                  <a:gd name="T39" fmla="*/ 46 h 101"/>
                  <a:gd name="T40" fmla="*/ 45 w 131"/>
                  <a:gd name="T41" fmla="*/ 44 h 101"/>
                  <a:gd name="T42" fmla="*/ 37 w 131"/>
                  <a:gd name="T43" fmla="*/ 40 h 101"/>
                  <a:gd name="T44" fmla="*/ 25 w 131"/>
                  <a:gd name="T45" fmla="*/ 32 h 101"/>
                  <a:gd name="T46" fmla="*/ 15 w 131"/>
                  <a:gd name="T47" fmla="*/ 23 h 101"/>
                  <a:gd name="T48" fmla="*/ 8 w 131"/>
                  <a:gd name="T49" fmla="*/ 14 h 101"/>
                  <a:gd name="T50" fmla="*/ 3 w 131"/>
                  <a:gd name="T51" fmla="*/ 7 h 101"/>
                  <a:gd name="T52" fmla="*/ 1 w 131"/>
                  <a:gd name="T53" fmla="*/ 2 h 101"/>
                  <a:gd name="T54" fmla="*/ 0 w 131"/>
                  <a:gd name="T55" fmla="*/ 0 h 101"/>
                  <a:gd name="T56" fmla="*/ 5 w 131"/>
                  <a:gd name="T57" fmla="*/ 6 h 101"/>
                  <a:gd name="T58" fmla="*/ 10 w 131"/>
                  <a:gd name="T59" fmla="*/ 12 h 101"/>
                  <a:gd name="T60" fmla="*/ 18 w 131"/>
                  <a:gd name="T61" fmla="*/ 20 h 101"/>
                  <a:gd name="T62" fmla="*/ 20 w 131"/>
                  <a:gd name="T63" fmla="*/ 22 h 101"/>
                  <a:gd name="T64" fmla="*/ 23 w 131"/>
                  <a:gd name="T65" fmla="*/ 24 h 101"/>
                  <a:gd name="T66" fmla="*/ 28 w 131"/>
                  <a:gd name="T67" fmla="*/ 28 h 101"/>
                  <a:gd name="T68" fmla="*/ 40 w 131"/>
                  <a:gd name="T69" fmla="*/ 34 h 101"/>
                  <a:gd name="T70" fmla="*/ 47 w 131"/>
                  <a:gd name="T71" fmla="*/ 37 h 101"/>
                  <a:gd name="T72" fmla="*/ 54 w 131"/>
                  <a:gd name="T73" fmla="*/ 39 h 101"/>
                  <a:gd name="T74" fmla="*/ 70 w 131"/>
                  <a:gd name="T75" fmla="*/ 43 h 101"/>
                  <a:gd name="T76" fmla="*/ 74 w 131"/>
                  <a:gd name="T77" fmla="*/ 44 h 101"/>
                  <a:gd name="T78" fmla="*/ 75 w 131"/>
                  <a:gd name="T79" fmla="*/ 45 h 101"/>
                  <a:gd name="T80" fmla="*/ 76 w 131"/>
                  <a:gd name="T81" fmla="*/ 45 h 101"/>
                  <a:gd name="T82" fmla="*/ 78 w 131"/>
                  <a:gd name="T83" fmla="*/ 45 h 101"/>
                  <a:gd name="T84" fmla="*/ 86 w 131"/>
                  <a:gd name="T85" fmla="*/ 48 h 101"/>
                  <a:gd name="T86" fmla="*/ 93 w 131"/>
                  <a:gd name="T87" fmla="*/ 51 h 101"/>
                  <a:gd name="T88" fmla="*/ 100 w 131"/>
                  <a:gd name="T89" fmla="*/ 55 h 101"/>
                  <a:gd name="T90" fmla="*/ 103 w 131"/>
                  <a:gd name="T91" fmla="*/ 57 h 101"/>
                  <a:gd name="T92" fmla="*/ 106 w 131"/>
                  <a:gd name="T93" fmla="*/ 60 h 101"/>
                  <a:gd name="T94" fmla="*/ 109 w 131"/>
                  <a:gd name="T95" fmla="*/ 62 h 101"/>
                  <a:gd name="T96" fmla="*/ 112 w 131"/>
                  <a:gd name="T97" fmla="*/ 65 h 101"/>
                  <a:gd name="T98" fmla="*/ 120 w 131"/>
                  <a:gd name="T99" fmla="*/ 75 h 101"/>
                  <a:gd name="T100" fmla="*/ 126 w 131"/>
                  <a:gd name="T101" fmla="*/ 85 h 101"/>
                  <a:gd name="T102" fmla="*/ 128 w 131"/>
                  <a:gd name="T103" fmla="*/ 90 h 101"/>
                  <a:gd name="T104" fmla="*/ 129 w 131"/>
                  <a:gd name="T105" fmla="*/ 93 h 101"/>
                  <a:gd name="T106" fmla="*/ 131 w 131"/>
                  <a:gd name="T107" fmla="*/ 99 h 101"/>
                  <a:gd name="T108" fmla="*/ 131 w 131"/>
                  <a:gd name="T109"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1" h="101">
                    <a:moveTo>
                      <a:pt x="131" y="101"/>
                    </a:moveTo>
                    <a:cubicBezTo>
                      <a:pt x="131" y="101"/>
                      <a:pt x="131" y="100"/>
                      <a:pt x="130" y="99"/>
                    </a:cubicBezTo>
                    <a:cubicBezTo>
                      <a:pt x="130" y="98"/>
                      <a:pt x="129" y="96"/>
                      <a:pt x="128" y="94"/>
                    </a:cubicBezTo>
                    <a:cubicBezTo>
                      <a:pt x="126" y="92"/>
                      <a:pt x="125" y="89"/>
                      <a:pt x="123" y="87"/>
                    </a:cubicBezTo>
                    <a:cubicBezTo>
                      <a:pt x="121" y="84"/>
                      <a:pt x="119" y="81"/>
                      <a:pt x="117" y="78"/>
                    </a:cubicBezTo>
                    <a:cubicBezTo>
                      <a:pt x="115" y="77"/>
                      <a:pt x="114" y="75"/>
                      <a:pt x="113" y="73"/>
                    </a:cubicBezTo>
                    <a:cubicBezTo>
                      <a:pt x="111" y="72"/>
                      <a:pt x="110" y="70"/>
                      <a:pt x="108" y="69"/>
                    </a:cubicBezTo>
                    <a:cubicBezTo>
                      <a:pt x="107" y="68"/>
                      <a:pt x="106" y="68"/>
                      <a:pt x="105" y="67"/>
                    </a:cubicBezTo>
                    <a:cubicBezTo>
                      <a:pt x="104" y="66"/>
                      <a:pt x="103" y="65"/>
                      <a:pt x="103" y="65"/>
                    </a:cubicBezTo>
                    <a:cubicBezTo>
                      <a:pt x="102" y="64"/>
                      <a:pt x="101" y="63"/>
                      <a:pt x="100" y="63"/>
                    </a:cubicBezTo>
                    <a:cubicBezTo>
                      <a:pt x="99" y="62"/>
                      <a:pt x="98" y="61"/>
                      <a:pt x="97" y="61"/>
                    </a:cubicBezTo>
                    <a:cubicBezTo>
                      <a:pt x="95" y="59"/>
                      <a:pt x="92" y="58"/>
                      <a:pt x="90" y="57"/>
                    </a:cubicBezTo>
                    <a:cubicBezTo>
                      <a:pt x="88" y="56"/>
                      <a:pt x="86" y="56"/>
                      <a:pt x="83" y="55"/>
                    </a:cubicBezTo>
                    <a:cubicBezTo>
                      <a:pt x="81" y="54"/>
                      <a:pt x="78" y="53"/>
                      <a:pt x="76" y="53"/>
                    </a:cubicBezTo>
                    <a:cubicBezTo>
                      <a:pt x="74" y="52"/>
                      <a:pt x="74" y="52"/>
                      <a:pt x="74" y="52"/>
                    </a:cubicBezTo>
                    <a:cubicBezTo>
                      <a:pt x="74" y="52"/>
                      <a:pt x="74" y="52"/>
                      <a:pt x="74" y="52"/>
                    </a:cubicBezTo>
                    <a:cubicBezTo>
                      <a:pt x="73" y="52"/>
                      <a:pt x="73" y="52"/>
                      <a:pt x="73" y="52"/>
                    </a:cubicBezTo>
                    <a:cubicBezTo>
                      <a:pt x="72" y="52"/>
                      <a:pt x="72" y="52"/>
                      <a:pt x="72" y="52"/>
                    </a:cubicBezTo>
                    <a:cubicBezTo>
                      <a:pt x="68" y="51"/>
                      <a:pt x="68" y="51"/>
                      <a:pt x="68" y="51"/>
                    </a:cubicBezTo>
                    <a:cubicBezTo>
                      <a:pt x="63" y="50"/>
                      <a:pt x="57" y="48"/>
                      <a:pt x="52" y="46"/>
                    </a:cubicBezTo>
                    <a:cubicBezTo>
                      <a:pt x="50" y="46"/>
                      <a:pt x="47" y="45"/>
                      <a:pt x="45" y="44"/>
                    </a:cubicBezTo>
                    <a:cubicBezTo>
                      <a:pt x="42" y="42"/>
                      <a:pt x="40" y="41"/>
                      <a:pt x="37" y="40"/>
                    </a:cubicBezTo>
                    <a:cubicBezTo>
                      <a:pt x="33" y="38"/>
                      <a:pt x="29" y="35"/>
                      <a:pt x="25" y="32"/>
                    </a:cubicBezTo>
                    <a:cubicBezTo>
                      <a:pt x="21" y="29"/>
                      <a:pt x="18" y="26"/>
                      <a:pt x="15" y="23"/>
                    </a:cubicBezTo>
                    <a:cubicBezTo>
                      <a:pt x="12" y="20"/>
                      <a:pt x="10" y="17"/>
                      <a:pt x="8" y="14"/>
                    </a:cubicBezTo>
                    <a:cubicBezTo>
                      <a:pt x="6" y="11"/>
                      <a:pt x="5" y="9"/>
                      <a:pt x="3" y="7"/>
                    </a:cubicBezTo>
                    <a:cubicBezTo>
                      <a:pt x="2" y="5"/>
                      <a:pt x="1" y="3"/>
                      <a:pt x="1" y="2"/>
                    </a:cubicBezTo>
                    <a:cubicBezTo>
                      <a:pt x="0" y="1"/>
                      <a:pt x="0" y="0"/>
                      <a:pt x="0" y="0"/>
                    </a:cubicBezTo>
                    <a:cubicBezTo>
                      <a:pt x="0" y="0"/>
                      <a:pt x="2" y="2"/>
                      <a:pt x="5" y="6"/>
                    </a:cubicBezTo>
                    <a:cubicBezTo>
                      <a:pt x="6" y="8"/>
                      <a:pt x="8" y="10"/>
                      <a:pt x="10" y="12"/>
                    </a:cubicBezTo>
                    <a:cubicBezTo>
                      <a:pt x="12" y="15"/>
                      <a:pt x="15" y="17"/>
                      <a:pt x="18" y="20"/>
                    </a:cubicBezTo>
                    <a:cubicBezTo>
                      <a:pt x="19" y="20"/>
                      <a:pt x="19" y="21"/>
                      <a:pt x="20" y="22"/>
                    </a:cubicBezTo>
                    <a:cubicBezTo>
                      <a:pt x="21" y="22"/>
                      <a:pt x="22" y="23"/>
                      <a:pt x="23" y="24"/>
                    </a:cubicBezTo>
                    <a:cubicBezTo>
                      <a:pt x="24" y="25"/>
                      <a:pt x="26" y="26"/>
                      <a:pt x="28" y="28"/>
                    </a:cubicBezTo>
                    <a:cubicBezTo>
                      <a:pt x="32" y="30"/>
                      <a:pt x="36" y="32"/>
                      <a:pt x="40" y="34"/>
                    </a:cubicBezTo>
                    <a:cubicBezTo>
                      <a:pt x="42" y="35"/>
                      <a:pt x="45" y="36"/>
                      <a:pt x="47" y="37"/>
                    </a:cubicBezTo>
                    <a:cubicBezTo>
                      <a:pt x="50" y="38"/>
                      <a:pt x="52" y="39"/>
                      <a:pt x="54" y="39"/>
                    </a:cubicBezTo>
                    <a:cubicBezTo>
                      <a:pt x="59" y="41"/>
                      <a:pt x="64" y="42"/>
                      <a:pt x="70" y="43"/>
                    </a:cubicBezTo>
                    <a:cubicBezTo>
                      <a:pt x="74" y="44"/>
                      <a:pt x="74" y="44"/>
                      <a:pt x="74" y="44"/>
                    </a:cubicBezTo>
                    <a:cubicBezTo>
                      <a:pt x="75" y="45"/>
                      <a:pt x="75" y="45"/>
                      <a:pt x="75" y="45"/>
                    </a:cubicBezTo>
                    <a:cubicBezTo>
                      <a:pt x="76" y="45"/>
                      <a:pt x="76" y="45"/>
                      <a:pt x="76" y="45"/>
                    </a:cubicBezTo>
                    <a:cubicBezTo>
                      <a:pt x="78" y="45"/>
                      <a:pt x="78" y="45"/>
                      <a:pt x="78" y="45"/>
                    </a:cubicBezTo>
                    <a:cubicBezTo>
                      <a:pt x="80" y="46"/>
                      <a:pt x="83" y="47"/>
                      <a:pt x="86" y="48"/>
                    </a:cubicBezTo>
                    <a:cubicBezTo>
                      <a:pt x="88" y="49"/>
                      <a:pt x="91" y="50"/>
                      <a:pt x="93" y="51"/>
                    </a:cubicBezTo>
                    <a:cubicBezTo>
                      <a:pt x="96" y="52"/>
                      <a:pt x="98" y="54"/>
                      <a:pt x="100" y="55"/>
                    </a:cubicBezTo>
                    <a:cubicBezTo>
                      <a:pt x="101" y="56"/>
                      <a:pt x="102" y="57"/>
                      <a:pt x="103" y="57"/>
                    </a:cubicBezTo>
                    <a:cubicBezTo>
                      <a:pt x="104" y="58"/>
                      <a:pt x="105" y="59"/>
                      <a:pt x="106" y="60"/>
                    </a:cubicBezTo>
                    <a:cubicBezTo>
                      <a:pt x="107" y="61"/>
                      <a:pt x="108" y="62"/>
                      <a:pt x="109" y="62"/>
                    </a:cubicBezTo>
                    <a:cubicBezTo>
                      <a:pt x="110" y="63"/>
                      <a:pt x="111" y="64"/>
                      <a:pt x="112" y="65"/>
                    </a:cubicBezTo>
                    <a:cubicBezTo>
                      <a:pt x="115" y="68"/>
                      <a:pt x="118" y="72"/>
                      <a:pt x="120" y="75"/>
                    </a:cubicBezTo>
                    <a:cubicBezTo>
                      <a:pt x="122" y="79"/>
                      <a:pt x="124" y="82"/>
                      <a:pt x="126" y="85"/>
                    </a:cubicBezTo>
                    <a:cubicBezTo>
                      <a:pt x="126" y="87"/>
                      <a:pt x="127" y="88"/>
                      <a:pt x="128" y="90"/>
                    </a:cubicBezTo>
                    <a:cubicBezTo>
                      <a:pt x="128" y="91"/>
                      <a:pt x="129" y="92"/>
                      <a:pt x="129" y="93"/>
                    </a:cubicBezTo>
                    <a:cubicBezTo>
                      <a:pt x="130" y="96"/>
                      <a:pt x="130" y="97"/>
                      <a:pt x="131" y="99"/>
                    </a:cubicBezTo>
                    <a:cubicBezTo>
                      <a:pt x="131" y="100"/>
                      <a:pt x="131" y="101"/>
                      <a:pt x="131" y="101"/>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2" name="Freeform 998">
                <a:extLst>
                  <a:ext uri="{FF2B5EF4-FFF2-40B4-BE49-F238E27FC236}">
                    <a16:creationId xmlns:a16="http://schemas.microsoft.com/office/drawing/2014/main" id="{61B022DE-6593-422E-A332-35E27542697F}"/>
                  </a:ext>
                </a:extLst>
              </p:cNvPr>
              <p:cNvSpPr>
                <a:spLocks/>
              </p:cNvSpPr>
              <p:nvPr/>
            </p:nvSpPr>
            <p:spPr bwMode="auto">
              <a:xfrm>
                <a:off x="1282" y="2313"/>
                <a:ext cx="193" cy="554"/>
              </a:xfrm>
              <a:custGeom>
                <a:avLst/>
                <a:gdLst>
                  <a:gd name="T0" fmla="*/ 47 w 81"/>
                  <a:gd name="T1" fmla="*/ 233 h 233"/>
                  <a:gd name="T2" fmla="*/ 45 w 81"/>
                  <a:gd name="T3" fmla="*/ 231 h 233"/>
                  <a:gd name="T4" fmla="*/ 39 w 81"/>
                  <a:gd name="T5" fmla="*/ 224 h 233"/>
                  <a:gd name="T6" fmla="*/ 31 w 81"/>
                  <a:gd name="T7" fmla="*/ 214 h 233"/>
                  <a:gd name="T8" fmla="*/ 20 w 81"/>
                  <a:gd name="T9" fmla="*/ 200 h 233"/>
                  <a:gd name="T10" fmla="*/ 17 w 81"/>
                  <a:gd name="T11" fmla="*/ 197 h 233"/>
                  <a:gd name="T12" fmla="*/ 16 w 81"/>
                  <a:gd name="T13" fmla="*/ 194 h 233"/>
                  <a:gd name="T14" fmla="*/ 14 w 81"/>
                  <a:gd name="T15" fmla="*/ 192 h 233"/>
                  <a:gd name="T16" fmla="*/ 13 w 81"/>
                  <a:gd name="T17" fmla="*/ 190 h 233"/>
                  <a:gd name="T18" fmla="*/ 11 w 81"/>
                  <a:gd name="T19" fmla="*/ 188 h 233"/>
                  <a:gd name="T20" fmla="*/ 9 w 81"/>
                  <a:gd name="T21" fmla="*/ 183 h 233"/>
                  <a:gd name="T22" fmla="*/ 1 w 81"/>
                  <a:gd name="T23" fmla="*/ 160 h 233"/>
                  <a:gd name="T24" fmla="*/ 1 w 81"/>
                  <a:gd name="T25" fmla="*/ 135 h 233"/>
                  <a:gd name="T26" fmla="*/ 7 w 81"/>
                  <a:gd name="T27" fmla="*/ 109 h 233"/>
                  <a:gd name="T28" fmla="*/ 10 w 81"/>
                  <a:gd name="T29" fmla="*/ 103 h 233"/>
                  <a:gd name="T30" fmla="*/ 13 w 81"/>
                  <a:gd name="T31" fmla="*/ 98 h 233"/>
                  <a:gd name="T32" fmla="*/ 19 w 81"/>
                  <a:gd name="T33" fmla="*/ 87 h 233"/>
                  <a:gd name="T34" fmla="*/ 23 w 81"/>
                  <a:gd name="T35" fmla="*/ 76 h 233"/>
                  <a:gd name="T36" fmla="*/ 28 w 81"/>
                  <a:gd name="T37" fmla="*/ 65 h 233"/>
                  <a:gd name="T38" fmla="*/ 37 w 81"/>
                  <a:gd name="T39" fmla="*/ 43 h 233"/>
                  <a:gd name="T40" fmla="*/ 48 w 81"/>
                  <a:gd name="T41" fmla="*/ 26 h 233"/>
                  <a:gd name="T42" fmla="*/ 51 w 81"/>
                  <a:gd name="T43" fmla="*/ 22 h 233"/>
                  <a:gd name="T44" fmla="*/ 54 w 81"/>
                  <a:gd name="T45" fmla="*/ 19 h 233"/>
                  <a:gd name="T46" fmla="*/ 60 w 81"/>
                  <a:gd name="T47" fmla="*/ 13 h 233"/>
                  <a:gd name="T48" fmla="*/ 66 w 81"/>
                  <a:gd name="T49" fmla="*/ 8 h 233"/>
                  <a:gd name="T50" fmla="*/ 71 w 81"/>
                  <a:gd name="T51" fmla="*/ 5 h 233"/>
                  <a:gd name="T52" fmla="*/ 75 w 81"/>
                  <a:gd name="T53" fmla="*/ 3 h 233"/>
                  <a:gd name="T54" fmla="*/ 79 w 81"/>
                  <a:gd name="T55" fmla="*/ 1 h 233"/>
                  <a:gd name="T56" fmla="*/ 81 w 81"/>
                  <a:gd name="T57" fmla="*/ 0 h 233"/>
                  <a:gd name="T58" fmla="*/ 79 w 81"/>
                  <a:gd name="T59" fmla="*/ 2 h 233"/>
                  <a:gd name="T60" fmla="*/ 76 w 81"/>
                  <a:gd name="T61" fmla="*/ 4 h 233"/>
                  <a:gd name="T62" fmla="*/ 72 w 81"/>
                  <a:gd name="T63" fmla="*/ 7 h 233"/>
                  <a:gd name="T64" fmla="*/ 67 w 81"/>
                  <a:gd name="T65" fmla="*/ 11 h 233"/>
                  <a:gd name="T66" fmla="*/ 62 w 81"/>
                  <a:gd name="T67" fmla="*/ 16 h 233"/>
                  <a:gd name="T68" fmla="*/ 57 w 81"/>
                  <a:gd name="T69" fmla="*/ 22 h 233"/>
                  <a:gd name="T70" fmla="*/ 52 w 81"/>
                  <a:gd name="T71" fmla="*/ 29 h 233"/>
                  <a:gd name="T72" fmla="*/ 43 w 81"/>
                  <a:gd name="T73" fmla="*/ 47 h 233"/>
                  <a:gd name="T74" fmla="*/ 36 w 81"/>
                  <a:gd name="T75" fmla="*/ 68 h 233"/>
                  <a:gd name="T76" fmla="*/ 27 w 81"/>
                  <a:gd name="T77" fmla="*/ 91 h 233"/>
                  <a:gd name="T78" fmla="*/ 22 w 81"/>
                  <a:gd name="T79" fmla="*/ 102 h 233"/>
                  <a:gd name="T80" fmla="*/ 19 w 81"/>
                  <a:gd name="T81" fmla="*/ 108 h 233"/>
                  <a:gd name="T82" fmla="*/ 17 w 81"/>
                  <a:gd name="T83" fmla="*/ 113 h 233"/>
                  <a:gd name="T84" fmla="*/ 10 w 81"/>
                  <a:gd name="T85" fmla="*/ 136 h 233"/>
                  <a:gd name="T86" fmla="*/ 10 w 81"/>
                  <a:gd name="T87" fmla="*/ 159 h 233"/>
                  <a:gd name="T88" fmla="*/ 15 w 81"/>
                  <a:gd name="T89" fmla="*/ 180 h 233"/>
                  <a:gd name="T90" fmla="*/ 17 w 81"/>
                  <a:gd name="T91" fmla="*/ 184 h 233"/>
                  <a:gd name="T92" fmla="*/ 19 w 81"/>
                  <a:gd name="T93" fmla="*/ 187 h 233"/>
                  <a:gd name="T94" fmla="*/ 20 w 81"/>
                  <a:gd name="T95" fmla="*/ 189 h 233"/>
                  <a:gd name="T96" fmla="*/ 21 w 81"/>
                  <a:gd name="T97" fmla="*/ 191 h 233"/>
                  <a:gd name="T98" fmla="*/ 22 w 81"/>
                  <a:gd name="T99" fmla="*/ 193 h 233"/>
                  <a:gd name="T100" fmla="*/ 25 w 81"/>
                  <a:gd name="T101" fmla="*/ 197 h 233"/>
                  <a:gd name="T102" fmla="*/ 34 w 81"/>
                  <a:gd name="T103" fmla="*/ 212 h 233"/>
                  <a:gd name="T104" fmla="*/ 41 w 81"/>
                  <a:gd name="T105" fmla="*/ 223 h 233"/>
                  <a:gd name="T106" fmla="*/ 45 w 81"/>
                  <a:gd name="T107" fmla="*/ 230 h 233"/>
                  <a:gd name="T108" fmla="*/ 47 w 81"/>
                  <a:gd name="T109"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1" h="233">
                    <a:moveTo>
                      <a:pt x="47" y="233"/>
                    </a:moveTo>
                    <a:cubicBezTo>
                      <a:pt x="47" y="233"/>
                      <a:pt x="46" y="232"/>
                      <a:pt x="45" y="231"/>
                    </a:cubicBezTo>
                    <a:cubicBezTo>
                      <a:pt x="44" y="229"/>
                      <a:pt x="42" y="227"/>
                      <a:pt x="39" y="224"/>
                    </a:cubicBezTo>
                    <a:cubicBezTo>
                      <a:pt x="37" y="221"/>
                      <a:pt x="34" y="218"/>
                      <a:pt x="31" y="214"/>
                    </a:cubicBezTo>
                    <a:cubicBezTo>
                      <a:pt x="28" y="210"/>
                      <a:pt x="24" y="205"/>
                      <a:pt x="20" y="200"/>
                    </a:cubicBezTo>
                    <a:cubicBezTo>
                      <a:pt x="19" y="199"/>
                      <a:pt x="18" y="198"/>
                      <a:pt x="17" y="197"/>
                    </a:cubicBezTo>
                    <a:cubicBezTo>
                      <a:pt x="17" y="196"/>
                      <a:pt x="16" y="195"/>
                      <a:pt x="16" y="194"/>
                    </a:cubicBezTo>
                    <a:cubicBezTo>
                      <a:pt x="15" y="194"/>
                      <a:pt x="15" y="193"/>
                      <a:pt x="14" y="192"/>
                    </a:cubicBezTo>
                    <a:cubicBezTo>
                      <a:pt x="14" y="192"/>
                      <a:pt x="13" y="191"/>
                      <a:pt x="13" y="190"/>
                    </a:cubicBezTo>
                    <a:cubicBezTo>
                      <a:pt x="12" y="190"/>
                      <a:pt x="12" y="189"/>
                      <a:pt x="11" y="188"/>
                    </a:cubicBezTo>
                    <a:cubicBezTo>
                      <a:pt x="10" y="186"/>
                      <a:pt x="9" y="185"/>
                      <a:pt x="9" y="183"/>
                    </a:cubicBezTo>
                    <a:cubicBezTo>
                      <a:pt x="5" y="176"/>
                      <a:pt x="3" y="169"/>
                      <a:pt x="1" y="160"/>
                    </a:cubicBezTo>
                    <a:cubicBezTo>
                      <a:pt x="0" y="152"/>
                      <a:pt x="0" y="143"/>
                      <a:pt x="1" y="135"/>
                    </a:cubicBezTo>
                    <a:cubicBezTo>
                      <a:pt x="2" y="126"/>
                      <a:pt x="4" y="118"/>
                      <a:pt x="7" y="109"/>
                    </a:cubicBezTo>
                    <a:cubicBezTo>
                      <a:pt x="10" y="103"/>
                      <a:pt x="10" y="103"/>
                      <a:pt x="10" y="103"/>
                    </a:cubicBezTo>
                    <a:cubicBezTo>
                      <a:pt x="11" y="101"/>
                      <a:pt x="12" y="100"/>
                      <a:pt x="13" y="98"/>
                    </a:cubicBezTo>
                    <a:cubicBezTo>
                      <a:pt x="15" y="94"/>
                      <a:pt x="17" y="90"/>
                      <a:pt x="19" y="87"/>
                    </a:cubicBezTo>
                    <a:cubicBezTo>
                      <a:pt x="20" y="83"/>
                      <a:pt x="22" y="79"/>
                      <a:pt x="23" y="76"/>
                    </a:cubicBezTo>
                    <a:cubicBezTo>
                      <a:pt x="25" y="72"/>
                      <a:pt x="26" y="68"/>
                      <a:pt x="28" y="65"/>
                    </a:cubicBezTo>
                    <a:cubicBezTo>
                      <a:pt x="31" y="57"/>
                      <a:pt x="33" y="50"/>
                      <a:pt x="37" y="43"/>
                    </a:cubicBezTo>
                    <a:cubicBezTo>
                      <a:pt x="40" y="37"/>
                      <a:pt x="44" y="31"/>
                      <a:pt x="48" y="26"/>
                    </a:cubicBezTo>
                    <a:cubicBezTo>
                      <a:pt x="48" y="24"/>
                      <a:pt x="50" y="23"/>
                      <a:pt x="51" y="22"/>
                    </a:cubicBezTo>
                    <a:cubicBezTo>
                      <a:pt x="52" y="21"/>
                      <a:pt x="53" y="20"/>
                      <a:pt x="54" y="19"/>
                    </a:cubicBezTo>
                    <a:cubicBezTo>
                      <a:pt x="56" y="17"/>
                      <a:pt x="58" y="14"/>
                      <a:pt x="60" y="13"/>
                    </a:cubicBezTo>
                    <a:cubicBezTo>
                      <a:pt x="62" y="11"/>
                      <a:pt x="64" y="10"/>
                      <a:pt x="66" y="8"/>
                    </a:cubicBezTo>
                    <a:cubicBezTo>
                      <a:pt x="68" y="7"/>
                      <a:pt x="69" y="6"/>
                      <a:pt x="71" y="5"/>
                    </a:cubicBezTo>
                    <a:cubicBezTo>
                      <a:pt x="72" y="4"/>
                      <a:pt x="74" y="3"/>
                      <a:pt x="75" y="3"/>
                    </a:cubicBezTo>
                    <a:cubicBezTo>
                      <a:pt x="77" y="2"/>
                      <a:pt x="78" y="2"/>
                      <a:pt x="79" y="1"/>
                    </a:cubicBezTo>
                    <a:cubicBezTo>
                      <a:pt x="80" y="0"/>
                      <a:pt x="81" y="0"/>
                      <a:pt x="81" y="0"/>
                    </a:cubicBezTo>
                    <a:cubicBezTo>
                      <a:pt x="81" y="0"/>
                      <a:pt x="80" y="0"/>
                      <a:pt x="79" y="2"/>
                    </a:cubicBezTo>
                    <a:cubicBezTo>
                      <a:pt x="78" y="2"/>
                      <a:pt x="77" y="3"/>
                      <a:pt x="76" y="4"/>
                    </a:cubicBezTo>
                    <a:cubicBezTo>
                      <a:pt x="75" y="5"/>
                      <a:pt x="73" y="6"/>
                      <a:pt x="72" y="7"/>
                    </a:cubicBezTo>
                    <a:cubicBezTo>
                      <a:pt x="71" y="8"/>
                      <a:pt x="69" y="9"/>
                      <a:pt x="67" y="11"/>
                    </a:cubicBezTo>
                    <a:cubicBezTo>
                      <a:pt x="66" y="12"/>
                      <a:pt x="64" y="14"/>
                      <a:pt x="62" y="16"/>
                    </a:cubicBezTo>
                    <a:cubicBezTo>
                      <a:pt x="61" y="17"/>
                      <a:pt x="59" y="20"/>
                      <a:pt x="57" y="22"/>
                    </a:cubicBezTo>
                    <a:cubicBezTo>
                      <a:pt x="56" y="24"/>
                      <a:pt x="54" y="26"/>
                      <a:pt x="52" y="29"/>
                    </a:cubicBezTo>
                    <a:cubicBezTo>
                      <a:pt x="49" y="34"/>
                      <a:pt x="46" y="40"/>
                      <a:pt x="43" y="47"/>
                    </a:cubicBezTo>
                    <a:cubicBezTo>
                      <a:pt x="41" y="53"/>
                      <a:pt x="39" y="60"/>
                      <a:pt x="36" y="68"/>
                    </a:cubicBezTo>
                    <a:cubicBezTo>
                      <a:pt x="33" y="75"/>
                      <a:pt x="31" y="83"/>
                      <a:pt x="27" y="91"/>
                    </a:cubicBezTo>
                    <a:cubicBezTo>
                      <a:pt x="25" y="95"/>
                      <a:pt x="24" y="98"/>
                      <a:pt x="22" y="102"/>
                    </a:cubicBezTo>
                    <a:cubicBezTo>
                      <a:pt x="21" y="104"/>
                      <a:pt x="20" y="106"/>
                      <a:pt x="19" y="108"/>
                    </a:cubicBezTo>
                    <a:cubicBezTo>
                      <a:pt x="17" y="113"/>
                      <a:pt x="17" y="113"/>
                      <a:pt x="17" y="113"/>
                    </a:cubicBezTo>
                    <a:cubicBezTo>
                      <a:pt x="14" y="121"/>
                      <a:pt x="11" y="128"/>
                      <a:pt x="10" y="136"/>
                    </a:cubicBezTo>
                    <a:cubicBezTo>
                      <a:pt x="9" y="144"/>
                      <a:pt x="9" y="152"/>
                      <a:pt x="10" y="159"/>
                    </a:cubicBezTo>
                    <a:cubicBezTo>
                      <a:pt x="11" y="166"/>
                      <a:pt x="13" y="173"/>
                      <a:pt x="15" y="180"/>
                    </a:cubicBezTo>
                    <a:cubicBezTo>
                      <a:pt x="16" y="181"/>
                      <a:pt x="17" y="183"/>
                      <a:pt x="17" y="184"/>
                    </a:cubicBezTo>
                    <a:cubicBezTo>
                      <a:pt x="18" y="185"/>
                      <a:pt x="18" y="186"/>
                      <a:pt x="19" y="187"/>
                    </a:cubicBezTo>
                    <a:cubicBezTo>
                      <a:pt x="19" y="187"/>
                      <a:pt x="19" y="188"/>
                      <a:pt x="20" y="189"/>
                    </a:cubicBezTo>
                    <a:cubicBezTo>
                      <a:pt x="20" y="190"/>
                      <a:pt x="21" y="190"/>
                      <a:pt x="21" y="191"/>
                    </a:cubicBezTo>
                    <a:cubicBezTo>
                      <a:pt x="21" y="192"/>
                      <a:pt x="22" y="192"/>
                      <a:pt x="22" y="193"/>
                    </a:cubicBezTo>
                    <a:cubicBezTo>
                      <a:pt x="23" y="194"/>
                      <a:pt x="24" y="196"/>
                      <a:pt x="25" y="197"/>
                    </a:cubicBezTo>
                    <a:cubicBezTo>
                      <a:pt x="28" y="202"/>
                      <a:pt x="31" y="207"/>
                      <a:pt x="34" y="212"/>
                    </a:cubicBezTo>
                    <a:cubicBezTo>
                      <a:pt x="37" y="216"/>
                      <a:pt x="39" y="220"/>
                      <a:pt x="41" y="223"/>
                    </a:cubicBezTo>
                    <a:cubicBezTo>
                      <a:pt x="43" y="226"/>
                      <a:pt x="44" y="229"/>
                      <a:pt x="45" y="230"/>
                    </a:cubicBezTo>
                    <a:cubicBezTo>
                      <a:pt x="46" y="232"/>
                      <a:pt x="47" y="233"/>
                      <a:pt x="47" y="233"/>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3" name="Freeform 999">
                <a:extLst>
                  <a:ext uri="{FF2B5EF4-FFF2-40B4-BE49-F238E27FC236}">
                    <a16:creationId xmlns:a16="http://schemas.microsoft.com/office/drawing/2014/main" id="{3A9F4706-D023-4AB9-B7B6-E8636F0D9EA4}"/>
                  </a:ext>
                </a:extLst>
              </p:cNvPr>
              <p:cNvSpPr>
                <a:spLocks/>
              </p:cNvSpPr>
              <p:nvPr/>
            </p:nvSpPr>
            <p:spPr bwMode="auto">
              <a:xfrm>
                <a:off x="1322" y="2513"/>
                <a:ext cx="79" cy="278"/>
              </a:xfrm>
              <a:custGeom>
                <a:avLst/>
                <a:gdLst>
                  <a:gd name="T0" fmla="*/ 31 w 33"/>
                  <a:gd name="T1" fmla="*/ 117 h 117"/>
                  <a:gd name="T2" fmla="*/ 31 w 33"/>
                  <a:gd name="T3" fmla="*/ 112 h 117"/>
                  <a:gd name="T4" fmla="*/ 27 w 33"/>
                  <a:gd name="T5" fmla="*/ 99 h 117"/>
                  <a:gd name="T6" fmla="*/ 23 w 33"/>
                  <a:gd name="T7" fmla="*/ 92 h 117"/>
                  <a:gd name="T8" fmla="*/ 21 w 33"/>
                  <a:gd name="T9" fmla="*/ 91 h 117"/>
                  <a:gd name="T10" fmla="*/ 19 w 33"/>
                  <a:gd name="T11" fmla="*/ 88 h 117"/>
                  <a:gd name="T12" fmla="*/ 17 w 33"/>
                  <a:gd name="T13" fmla="*/ 86 h 117"/>
                  <a:gd name="T14" fmla="*/ 16 w 33"/>
                  <a:gd name="T15" fmla="*/ 84 h 117"/>
                  <a:gd name="T16" fmla="*/ 10 w 33"/>
                  <a:gd name="T17" fmla="*/ 73 h 117"/>
                  <a:gd name="T18" fmla="*/ 6 w 33"/>
                  <a:gd name="T19" fmla="*/ 62 h 117"/>
                  <a:gd name="T20" fmla="*/ 4 w 33"/>
                  <a:gd name="T21" fmla="*/ 57 h 117"/>
                  <a:gd name="T22" fmla="*/ 2 w 33"/>
                  <a:gd name="T23" fmla="*/ 51 h 117"/>
                  <a:gd name="T24" fmla="*/ 0 w 33"/>
                  <a:gd name="T25" fmla="*/ 40 h 117"/>
                  <a:gd name="T26" fmla="*/ 0 w 33"/>
                  <a:gd name="T27" fmla="*/ 34 h 117"/>
                  <a:gd name="T28" fmla="*/ 0 w 33"/>
                  <a:gd name="T29" fmla="*/ 29 h 117"/>
                  <a:gd name="T30" fmla="*/ 0 w 33"/>
                  <a:gd name="T31" fmla="*/ 24 h 117"/>
                  <a:gd name="T32" fmla="*/ 1 w 33"/>
                  <a:gd name="T33" fmla="*/ 19 h 117"/>
                  <a:gd name="T34" fmla="*/ 2 w 33"/>
                  <a:gd name="T35" fmla="*/ 11 h 117"/>
                  <a:gd name="T36" fmla="*/ 5 w 33"/>
                  <a:gd name="T37" fmla="*/ 5 h 117"/>
                  <a:gd name="T38" fmla="*/ 8 w 33"/>
                  <a:gd name="T39" fmla="*/ 0 h 117"/>
                  <a:gd name="T40" fmla="*/ 7 w 33"/>
                  <a:gd name="T41" fmla="*/ 6 h 117"/>
                  <a:gd name="T42" fmla="*/ 6 w 33"/>
                  <a:gd name="T43" fmla="*/ 12 h 117"/>
                  <a:gd name="T44" fmla="*/ 6 w 33"/>
                  <a:gd name="T45" fmla="*/ 15 h 117"/>
                  <a:gd name="T46" fmla="*/ 6 w 33"/>
                  <a:gd name="T47" fmla="*/ 17 h 117"/>
                  <a:gd name="T48" fmla="*/ 6 w 33"/>
                  <a:gd name="T49" fmla="*/ 19 h 117"/>
                  <a:gd name="T50" fmla="*/ 7 w 33"/>
                  <a:gd name="T51" fmla="*/ 24 h 117"/>
                  <a:gd name="T52" fmla="*/ 7 w 33"/>
                  <a:gd name="T53" fmla="*/ 28 h 117"/>
                  <a:gd name="T54" fmla="*/ 8 w 33"/>
                  <a:gd name="T55" fmla="*/ 33 h 117"/>
                  <a:gd name="T56" fmla="*/ 9 w 33"/>
                  <a:gd name="T57" fmla="*/ 36 h 117"/>
                  <a:gd name="T58" fmla="*/ 9 w 33"/>
                  <a:gd name="T59" fmla="*/ 38 h 117"/>
                  <a:gd name="T60" fmla="*/ 12 w 33"/>
                  <a:gd name="T61" fmla="*/ 49 h 117"/>
                  <a:gd name="T62" fmla="*/ 13 w 33"/>
                  <a:gd name="T63" fmla="*/ 54 h 117"/>
                  <a:gd name="T64" fmla="*/ 15 w 33"/>
                  <a:gd name="T65" fmla="*/ 59 h 117"/>
                  <a:gd name="T66" fmla="*/ 19 w 33"/>
                  <a:gd name="T67" fmla="*/ 70 h 117"/>
                  <a:gd name="T68" fmla="*/ 21 w 33"/>
                  <a:gd name="T69" fmla="*/ 75 h 117"/>
                  <a:gd name="T70" fmla="*/ 23 w 33"/>
                  <a:gd name="T71" fmla="*/ 79 h 117"/>
                  <a:gd name="T72" fmla="*/ 25 w 33"/>
                  <a:gd name="T73" fmla="*/ 81 h 117"/>
                  <a:gd name="T74" fmla="*/ 26 w 33"/>
                  <a:gd name="T75" fmla="*/ 83 h 117"/>
                  <a:gd name="T76" fmla="*/ 26 w 33"/>
                  <a:gd name="T77" fmla="*/ 85 h 117"/>
                  <a:gd name="T78" fmla="*/ 27 w 33"/>
                  <a:gd name="T79" fmla="*/ 85 h 117"/>
                  <a:gd name="T80" fmla="*/ 27 w 33"/>
                  <a:gd name="T81" fmla="*/ 85 h 117"/>
                  <a:gd name="T82" fmla="*/ 27 w 33"/>
                  <a:gd name="T83" fmla="*/ 85 h 117"/>
                  <a:gd name="T84" fmla="*/ 27 w 33"/>
                  <a:gd name="T85" fmla="*/ 85 h 117"/>
                  <a:gd name="T86" fmla="*/ 27 w 33"/>
                  <a:gd name="T87" fmla="*/ 85 h 117"/>
                  <a:gd name="T88" fmla="*/ 27 w 33"/>
                  <a:gd name="T89" fmla="*/ 85 h 117"/>
                  <a:gd name="T90" fmla="*/ 29 w 33"/>
                  <a:gd name="T91" fmla="*/ 88 h 117"/>
                  <a:gd name="T92" fmla="*/ 33 w 33"/>
                  <a:gd name="T93" fmla="*/ 97 h 117"/>
                  <a:gd name="T94" fmla="*/ 33 w 33"/>
                  <a:gd name="T95" fmla="*/ 106 h 117"/>
                  <a:gd name="T96" fmla="*/ 33 w 33"/>
                  <a:gd name="T97" fmla="*/ 112 h 117"/>
                  <a:gd name="T98" fmla="*/ 31 w 33"/>
                  <a:gd name="T99"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 h="117">
                    <a:moveTo>
                      <a:pt x="31" y="117"/>
                    </a:moveTo>
                    <a:cubicBezTo>
                      <a:pt x="31" y="117"/>
                      <a:pt x="31" y="115"/>
                      <a:pt x="31" y="112"/>
                    </a:cubicBezTo>
                    <a:cubicBezTo>
                      <a:pt x="30" y="109"/>
                      <a:pt x="29" y="104"/>
                      <a:pt x="27" y="99"/>
                    </a:cubicBezTo>
                    <a:cubicBezTo>
                      <a:pt x="26" y="97"/>
                      <a:pt x="24" y="94"/>
                      <a:pt x="23" y="92"/>
                    </a:cubicBezTo>
                    <a:cubicBezTo>
                      <a:pt x="22" y="92"/>
                      <a:pt x="22" y="91"/>
                      <a:pt x="21" y="91"/>
                    </a:cubicBezTo>
                    <a:cubicBezTo>
                      <a:pt x="20" y="90"/>
                      <a:pt x="20" y="89"/>
                      <a:pt x="19" y="88"/>
                    </a:cubicBezTo>
                    <a:cubicBezTo>
                      <a:pt x="19" y="88"/>
                      <a:pt x="18" y="87"/>
                      <a:pt x="17" y="86"/>
                    </a:cubicBezTo>
                    <a:cubicBezTo>
                      <a:pt x="17" y="85"/>
                      <a:pt x="16" y="85"/>
                      <a:pt x="16" y="84"/>
                    </a:cubicBezTo>
                    <a:cubicBezTo>
                      <a:pt x="14" y="80"/>
                      <a:pt x="12" y="77"/>
                      <a:pt x="10" y="73"/>
                    </a:cubicBezTo>
                    <a:cubicBezTo>
                      <a:pt x="8" y="70"/>
                      <a:pt x="7" y="66"/>
                      <a:pt x="6" y="62"/>
                    </a:cubicBezTo>
                    <a:cubicBezTo>
                      <a:pt x="5" y="61"/>
                      <a:pt x="4" y="59"/>
                      <a:pt x="4" y="57"/>
                    </a:cubicBezTo>
                    <a:cubicBezTo>
                      <a:pt x="3" y="55"/>
                      <a:pt x="3" y="53"/>
                      <a:pt x="2" y="51"/>
                    </a:cubicBezTo>
                    <a:cubicBezTo>
                      <a:pt x="2" y="47"/>
                      <a:pt x="1" y="43"/>
                      <a:pt x="0" y="40"/>
                    </a:cubicBezTo>
                    <a:cubicBezTo>
                      <a:pt x="0" y="38"/>
                      <a:pt x="0" y="36"/>
                      <a:pt x="0" y="34"/>
                    </a:cubicBezTo>
                    <a:cubicBezTo>
                      <a:pt x="0" y="32"/>
                      <a:pt x="0" y="30"/>
                      <a:pt x="0" y="29"/>
                    </a:cubicBezTo>
                    <a:cubicBezTo>
                      <a:pt x="0" y="27"/>
                      <a:pt x="0" y="25"/>
                      <a:pt x="0" y="24"/>
                    </a:cubicBezTo>
                    <a:cubicBezTo>
                      <a:pt x="0" y="22"/>
                      <a:pt x="0" y="20"/>
                      <a:pt x="1" y="19"/>
                    </a:cubicBezTo>
                    <a:cubicBezTo>
                      <a:pt x="1" y="16"/>
                      <a:pt x="2" y="13"/>
                      <a:pt x="2" y="11"/>
                    </a:cubicBezTo>
                    <a:cubicBezTo>
                      <a:pt x="3" y="9"/>
                      <a:pt x="4" y="7"/>
                      <a:pt x="5" y="5"/>
                    </a:cubicBezTo>
                    <a:cubicBezTo>
                      <a:pt x="7" y="2"/>
                      <a:pt x="8" y="0"/>
                      <a:pt x="8" y="0"/>
                    </a:cubicBezTo>
                    <a:cubicBezTo>
                      <a:pt x="8" y="0"/>
                      <a:pt x="8" y="2"/>
                      <a:pt x="7" y="6"/>
                    </a:cubicBezTo>
                    <a:cubicBezTo>
                      <a:pt x="7" y="7"/>
                      <a:pt x="6" y="9"/>
                      <a:pt x="6" y="12"/>
                    </a:cubicBezTo>
                    <a:cubicBezTo>
                      <a:pt x="6" y="13"/>
                      <a:pt x="6" y="14"/>
                      <a:pt x="6" y="15"/>
                    </a:cubicBezTo>
                    <a:cubicBezTo>
                      <a:pt x="6" y="16"/>
                      <a:pt x="6" y="17"/>
                      <a:pt x="6" y="17"/>
                    </a:cubicBezTo>
                    <a:cubicBezTo>
                      <a:pt x="6" y="18"/>
                      <a:pt x="6" y="19"/>
                      <a:pt x="6" y="19"/>
                    </a:cubicBezTo>
                    <a:cubicBezTo>
                      <a:pt x="6" y="21"/>
                      <a:pt x="6" y="22"/>
                      <a:pt x="7" y="24"/>
                    </a:cubicBezTo>
                    <a:cubicBezTo>
                      <a:pt x="7" y="25"/>
                      <a:pt x="7" y="27"/>
                      <a:pt x="7" y="28"/>
                    </a:cubicBezTo>
                    <a:cubicBezTo>
                      <a:pt x="7" y="30"/>
                      <a:pt x="8" y="31"/>
                      <a:pt x="8" y="33"/>
                    </a:cubicBezTo>
                    <a:cubicBezTo>
                      <a:pt x="8" y="34"/>
                      <a:pt x="8" y="35"/>
                      <a:pt x="9" y="36"/>
                    </a:cubicBezTo>
                    <a:cubicBezTo>
                      <a:pt x="9" y="36"/>
                      <a:pt x="9" y="37"/>
                      <a:pt x="9" y="38"/>
                    </a:cubicBezTo>
                    <a:cubicBezTo>
                      <a:pt x="10" y="42"/>
                      <a:pt x="11" y="45"/>
                      <a:pt x="12" y="49"/>
                    </a:cubicBezTo>
                    <a:cubicBezTo>
                      <a:pt x="12" y="50"/>
                      <a:pt x="13" y="52"/>
                      <a:pt x="13" y="54"/>
                    </a:cubicBezTo>
                    <a:cubicBezTo>
                      <a:pt x="14" y="56"/>
                      <a:pt x="14" y="57"/>
                      <a:pt x="15" y="59"/>
                    </a:cubicBezTo>
                    <a:cubicBezTo>
                      <a:pt x="16" y="63"/>
                      <a:pt x="18" y="66"/>
                      <a:pt x="19" y="70"/>
                    </a:cubicBezTo>
                    <a:cubicBezTo>
                      <a:pt x="20" y="71"/>
                      <a:pt x="20" y="73"/>
                      <a:pt x="21" y="75"/>
                    </a:cubicBezTo>
                    <a:cubicBezTo>
                      <a:pt x="22" y="76"/>
                      <a:pt x="23" y="78"/>
                      <a:pt x="23" y="79"/>
                    </a:cubicBezTo>
                    <a:cubicBezTo>
                      <a:pt x="24" y="80"/>
                      <a:pt x="24" y="81"/>
                      <a:pt x="25" y="81"/>
                    </a:cubicBezTo>
                    <a:cubicBezTo>
                      <a:pt x="25" y="82"/>
                      <a:pt x="25" y="83"/>
                      <a:pt x="26" y="83"/>
                    </a:cubicBezTo>
                    <a:cubicBezTo>
                      <a:pt x="26" y="85"/>
                      <a:pt x="26" y="85"/>
                      <a:pt x="26" y="85"/>
                    </a:cubicBezTo>
                    <a:cubicBezTo>
                      <a:pt x="27" y="85"/>
                      <a:pt x="27" y="85"/>
                      <a:pt x="27" y="85"/>
                    </a:cubicBezTo>
                    <a:cubicBezTo>
                      <a:pt x="27" y="85"/>
                      <a:pt x="27" y="85"/>
                      <a:pt x="27" y="85"/>
                    </a:cubicBezTo>
                    <a:cubicBezTo>
                      <a:pt x="27" y="85"/>
                      <a:pt x="27" y="85"/>
                      <a:pt x="27" y="85"/>
                    </a:cubicBezTo>
                    <a:cubicBezTo>
                      <a:pt x="27" y="85"/>
                      <a:pt x="27" y="85"/>
                      <a:pt x="27" y="85"/>
                    </a:cubicBezTo>
                    <a:cubicBezTo>
                      <a:pt x="27" y="85"/>
                      <a:pt x="27" y="85"/>
                      <a:pt x="27" y="85"/>
                    </a:cubicBezTo>
                    <a:cubicBezTo>
                      <a:pt x="27" y="85"/>
                      <a:pt x="27" y="85"/>
                      <a:pt x="27" y="85"/>
                    </a:cubicBezTo>
                    <a:cubicBezTo>
                      <a:pt x="28" y="86"/>
                      <a:pt x="28" y="87"/>
                      <a:pt x="29" y="88"/>
                    </a:cubicBezTo>
                    <a:cubicBezTo>
                      <a:pt x="31" y="91"/>
                      <a:pt x="32" y="94"/>
                      <a:pt x="33" y="97"/>
                    </a:cubicBezTo>
                    <a:cubicBezTo>
                      <a:pt x="33" y="100"/>
                      <a:pt x="33" y="103"/>
                      <a:pt x="33" y="106"/>
                    </a:cubicBezTo>
                    <a:cubicBezTo>
                      <a:pt x="33" y="108"/>
                      <a:pt x="33" y="110"/>
                      <a:pt x="33" y="112"/>
                    </a:cubicBezTo>
                    <a:cubicBezTo>
                      <a:pt x="32" y="116"/>
                      <a:pt x="31" y="117"/>
                      <a:pt x="31" y="117"/>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4" name="Freeform 1000">
                <a:extLst>
                  <a:ext uri="{FF2B5EF4-FFF2-40B4-BE49-F238E27FC236}">
                    <a16:creationId xmlns:a16="http://schemas.microsoft.com/office/drawing/2014/main" id="{C8A765C8-2694-4061-AD67-1212A5F1E9D5}"/>
                  </a:ext>
                </a:extLst>
              </p:cNvPr>
              <p:cNvSpPr>
                <a:spLocks/>
              </p:cNvSpPr>
              <p:nvPr/>
            </p:nvSpPr>
            <p:spPr bwMode="auto">
              <a:xfrm>
                <a:off x="1246" y="2468"/>
                <a:ext cx="112" cy="233"/>
              </a:xfrm>
              <a:custGeom>
                <a:avLst/>
                <a:gdLst>
                  <a:gd name="T0" fmla="*/ 9 w 47"/>
                  <a:gd name="T1" fmla="*/ 98 h 98"/>
                  <a:gd name="T2" fmla="*/ 8 w 47"/>
                  <a:gd name="T3" fmla="*/ 97 h 98"/>
                  <a:gd name="T4" fmla="*/ 6 w 47"/>
                  <a:gd name="T5" fmla="*/ 94 h 98"/>
                  <a:gd name="T6" fmla="*/ 3 w 47"/>
                  <a:gd name="T7" fmla="*/ 89 h 98"/>
                  <a:gd name="T8" fmla="*/ 1 w 47"/>
                  <a:gd name="T9" fmla="*/ 82 h 98"/>
                  <a:gd name="T10" fmla="*/ 0 w 47"/>
                  <a:gd name="T11" fmla="*/ 77 h 98"/>
                  <a:gd name="T12" fmla="*/ 1 w 47"/>
                  <a:gd name="T13" fmla="*/ 72 h 98"/>
                  <a:gd name="T14" fmla="*/ 1 w 47"/>
                  <a:gd name="T15" fmla="*/ 70 h 98"/>
                  <a:gd name="T16" fmla="*/ 2 w 47"/>
                  <a:gd name="T17" fmla="*/ 67 h 98"/>
                  <a:gd name="T18" fmla="*/ 4 w 47"/>
                  <a:gd name="T19" fmla="*/ 62 h 98"/>
                  <a:gd name="T20" fmla="*/ 7 w 47"/>
                  <a:gd name="T21" fmla="*/ 58 h 98"/>
                  <a:gd name="T22" fmla="*/ 10 w 47"/>
                  <a:gd name="T23" fmla="*/ 54 h 98"/>
                  <a:gd name="T24" fmla="*/ 13 w 47"/>
                  <a:gd name="T25" fmla="*/ 49 h 98"/>
                  <a:gd name="T26" fmla="*/ 16 w 47"/>
                  <a:gd name="T27" fmla="*/ 45 h 98"/>
                  <a:gd name="T28" fmla="*/ 22 w 47"/>
                  <a:gd name="T29" fmla="*/ 37 h 98"/>
                  <a:gd name="T30" fmla="*/ 27 w 47"/>
                  <a:gd name="T31" fmla="*/ 29 h 98"/>
                  <a:gd name="T32" fmla="*/ 33 w 47"/>
                  <a:gd name="T33" fmla="*/ 21 h 98"/>
                  <a:gd name="T34" fmla="*/ 38 w 47"/>
                  <a:gd name="T35" fmla="*/ 14 h 98"/>
                  <a:gd name="T36" fmla="*/ 42 w 47"/>
                  <a:gd name="T37" fmla="*/ 9 h 98"/>
                  <a:gd name="T38" fmla="*/ 45 w 47"/>
                  <a:gd name="T39" fmla="*/ 4 h 98"/>
                  <a:gd name="T40" fmla="*/ 47 w 47"/>
                  <a:gd name="T41" fmla="*/ 0 h 98"/>
                  <a:gd name="T42" fmla="*/ 46 w 47"/>
                  <a:gd name="T43" fmla="*/ 5 h 98"/>
                  <a:gd name="T44" fmla="*/ 45 w 47"/>
                  <a:gd name="T45" fmla="*/ 10 h 98"/>
                  <a:gd name="T46" fmla="*/ 43 w 47"/>
                  <a:gd name="T47" fmla="*/ 17 h 98"/>
                  <a:gd name="T48" fmla="*/ 39 w 47"/>
                  <a:gd name="T49" fmla="*/ 25 h 98"/>
                  <a:gd name="T50" fmla="*/ 35 w 47"/>
                  <a:gd name="T51" fmla="*/ 34 h 98"/>
                  <a:gd name="T52" fmla="*/ 30 w 47"/>
                  <a:gd name="T53" fmla="*/ 42 h 98"/>
                  <a:gd name="T54" fmla="*/ 24 w 47"/>
                  <a:gd name="T55" fmla="*/ 51 h 98"/>
                  <a:gd name="T56" fmla="*/ 21 w 47"/>
                  <a:gd name="T57" fmla="*/ 55 h 98"/>
                  <a:gd name="T58" fmla="*/ 18 w 47"/>
                  <a:gd name="T59" fmla="*/ 59 h 98"/>
                  <a:gd name="T60" fmla="*/ 14 w 47"/>
                  <a:gd name="T61" fmla="*/ 63 h 98"/>
                  <a:gd name="T62" fmla="*/ 12 w 47"/>
                  <a:gd name="T63" fmla="*/ 67 h 98"/>
                  <a:gd name="T64" fmla="*/ 10 w 47"/>
                  <a:gd name="T65" fmla="*/ 71 h 98"/>
                  <a:gd name="T66" fmla="*/ 9 w 47"/>
                  <a:gd name="T67" fmla="*/ 72 h 98"/>
                  <a:gd name="T68" fmla="*/ 8 w 47"/>
                  <a:gd name="T69" fmla="*/ 74 h 98"/>
                  <a:gd name="T70" fmla="*/ 6 w 47"/>
                  <a:gd name="T71" fmla="*/ 82 h 98"/>
                  <a:gd name="T72" fmla="*/ 7 w 47"/>
                  <a:gd name="T73" fmla="*/ 88 h 98"/>
                  <a:gd name="T74" fmla="*/ 8 w 47"/>
                  <a:gd name="T75" fmla="*/ 93 h 98"/>
                  <a:gd name="T76" fmla="*/ 9 w 47"/>
                  <a:gd name="T7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7" h="98">
                    <a:moveTo>
                      <a:pt x="9" y="98"/>
                    </a:moveTo>
                    <a:cubicBezTo>
                      <a:pt x="9" y="98"/>
                      <a:pt x="9" y="97"/>
                      <a:pt x="8" y="97"/>
                    </a:cubicBezTo>
                    <a:cubicBezTo>
                      <a:pt x="8" y="96"/>
                      <a:pt x="7" y="95"/>
                      <a:pt x="6" y="94"/>
                    </a:cubicBezTo>
                    <a:cubicBezTo>
                      <a:pt x="5" y="93"/>
                      <a:pt x="4" y="91"/>
                      <a:pt x="3" y="89"/>
                    </a:cubicBezTo>
                    <a:cubicBezTo>
                      <a:pt x="2" y="87"/>
                      <a:pt x="1" y="85"/>
                      <a:pt x="1" y="82"/>
                    </a:cubicBezTo>
                    <a:cubicBezTo>
                      <a:pt x="0" y="80"/>
                      <a:pt x="0" y="79"/>
                      <a:pt x="0" y="77"/>
                    </a:cubicBezTo>
                    <a:cubicBezTo>
                      <a:pt x="0" y="76"/>
                      <a:pt x="0" y="74"/>
                      <a:pt x="1" y="72"/>
                    </a:cubicBezTo>
                    <a:cubicBezTo>
                      <a:pt x="1" y="72"/>
                      <a:pt x="1" y="71"/>
                      <a:pt x="1" y="70"/>
                    </a:cubicBezTo>
                    <a:cubicBezTo>
                      <a:pt x="1" y="69"/>
                      <a:pt x="2" y="68"/>
                      <a:pt x="2" y="67"/>
                    </a:cubicBezTo>
                    <a:cubicBezTo>
                      <a:pt x="2" y="66"/>
                      <a:pt x="3" y="64"/>
                      <a:pt x="4" y="62"/>
                    </a:cubicBezTo>
                    <a:cubicBezTo>
                      <a:pt x="5" y="61"/>
                      <a:pt x="6" y="59"/>
                      <a:pt x="7" y="58"/>
                    </a:cubicBezTo>
                    <a:cubicBezTo>
                      <a:pt x="8" y="56"/>
                      <a:pt x="9" y="55"/>
                      <a:pt x="10" y="54"/>
                    </a:cubicBezTo>
                    <a:cubicBezTo>
                      <a:pt x="11" y="52"/>
                      <a:pt x="12" y="51"/>
                      <a:pt x="13" y="49"/>
                    </a:cubicBezTo>
                    <a:cubicBezTo>
                      <a:pt x="16" y="45"/>
                      <a:pt x="16" y="45"/>
                      <a:pt x="16" y="45"/>
                    </a:cubicBezTo>
                    <a:cubicBezTo>
                      <a:pt x="18" y="43"/>
                      <a:pt x="20" y="40"/>
                      <a:pt x="22" y="37"/>
                    </a:cubicBezTo>
                    <a:cubicBezTo>
                      <a:pt x="24" y="34"/>
                      <a:pt x="26" y="32"/>
                      <a:pt x="27" y="29"/>
                    </a:cubicBezTo>
                    <a:cubicBezTo>
                      <a:pt x="29" y="26"/>
                      <a:pt x="31" y="24"/>
                      <a:pt x="33" y="21"/>
                    </a:cubicBezTo>
                    <a:cubicBezTo>
                      <a:pt x="35" y="19"/>
                      <a:pt x="36" y="17"/>
                      <a:pt x="38" y="14"/>
                    </a:cubicBezTo>
                    <a:cubicBezTo>
                      <a:pt x="39" y="12"/>
                      <a:pt x="40" y="10"/>
                      <a:pt x="42" y="9"/>
                    </a:cubicBezTo>
                    <a:cubicBezTo>
                      <a:pt x="43" y="7"/>
                      <a:pt x="44" y="5"/>
                      <a:pt x="45" y="4"/>
                    </a:cubicBezTo>
                    <a:cubicBezTo>
                      <a:pt x="46" y="1"/>
                      <a:pt x="47" y="0"/>
                      <a:pt x="47" y="0"/>
                    </a:cubicBezTo>
                    <a:cubicBezTo>
                      <a:pt x="47" y="0"/>
                      <a:pt x="47" y="2"/>
                      <a:pt x="46" y="5"/>
                    </a:cubicBezTo>
                    <a:cubicBezTo>
                      <a:pt x="46" y="6"/>
                      <a:pt x="46" y="8"/>
                      <a:pt x="45" y="10"/>
                    </a:cubicBezTo>
                    <a:cubicBezTo>
                      <a:pt x="44" y="12"/>
                      <a:pt x="44" y="15"/>
                      <a:pt x="43" y="17"/>
                    </a:cubicBezTo>
                    <a:cubicBezTo>
                      <a:pt x="42" y="20"/>
                      <a:pt x="41" y="22"/>
                      <a:pt x="39" y="25"/>
                    </a:cubicBezTo>
                    <a:cubicBezTo>
                      <a:pt x="38" y="28"/>
                      <a:pt x="37" y="31"/>
                      <a:pt x="35" y="34"/>
                    </a:cubicBezTo>
                    <a:cubicBezTo>
                      <a:pt x="33" y="36"/>
                      <a:pt x="32" y="39"/>
                      <a:pt x="30" y="42"/>
                    </a:cubicBezTo>
                    <a:cubicBezTo>
                      <a:pt x="28" y="45"/>
                      <a:pt x="26" y="48"/>
                      <a:pt x="24" y="51"/>
                    </a:cubicBezTo>
                    <a:cubicBezTo>
                      <a:pt x="21" y="55"/>
                      <a:pt x="21" y="55"/>
                      <a:pt x="21" y="55"/>
                    </a:cubicBezTo>
                    <a:cubicBezTo>
                      <a:pt x="20" y="57"/>
                      <a:pt x="19" y="58"/>
                      <a:pt x="18" y="59"/>
                    </a:cubicBezTo>
                    <a:cubicBezTo>
                      <a:pt x="17" y="61"/>
                      <a:pt x="15" y="62"/>
                      <a:pt x="14" y="63"/>
                    </a:cubicBezTo>
                    <a:cubicBezTo>
                      <a:pt x="14" y="65"/>
                      <a:pt x="12" y="66"/>
                      <a:pt x="12" y="67"/>
                    </a:cubicBezTo>
                    <a:cubicBezTo>
                      <a:pt x="11" y="68"/>
                      <a:pt x="10" y="69"/>
                      <a:pt x="10" y="71"/>
                    </a:cubicBezTo>
                    <a:cubicBezTo>
                      <a:pt x="9" y="71"/>
                      <a:pt x="9" y="72"/>
                      <a:pt x="9" y="72"/>
                    </a:cubicBezTo>
                    <a:cubicBezTo>
                      <a:pt x="8" y="73"/>
                      <a:pt x="8" y="74"/>
                      <a:pt x="8" y="74"/>
                    </a:cubicBezTo>
                    <a:cubicBezTo>
                      <a:pt x="7" y="77"/>
                      <a:pt x="7" y="79"/>
                      <a:pt x="6" y="82"/>
                    </a:cubicBezTo>
                    <a:cubicBezTo>
                      <a:pt x="6" y="84"/>
                      <a:pt x="6" y="86"/>
                      <a:pt x="7" y="88"/>
                    </a:cubicBezTo>
                    <a:cubicBezTo>
                      <a:pt x="7" y="90"/>
                      <a:pt x="7" y="92"/>
                      <a:pt x="8" y="93"/>
                    </a:cubicBezTo>
                    <a:cubicBezTo>
                      <a:pt x="9" y="96"/>
                      <a:pt x="9" y="98"/>
                      <a:pt x="9" y="98"/>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5" name="Freeform 1001">
                <a:extLst>
                  <a:ext uri="{FF2B5EF4-FFF2-40B4-BE49-F238E27FC236}">
                    <a16:creationId xmlns:a16="http://schemas.microsoft.com/office/drawing/2014/main" id="{567B95D3-5A72-45EF-B983-2F048E1D8630}"/>
                  </a:ext>
                </a:extLst>
              </p:cNvPr>
              <p:cNvSpPr>
                <a:spLocks/>
              </p:cNvSpPr>
              <p:nvPr/>
            </p:nvSpPr>
            <p:spPr bwMode="auto">
              <a:xfrm>
                <a:off x="2216" y="1591"/>
                <a:ext cx="447" cy="1732"/>
              </a:xfrm>
              <a:custGeom>
                <a:avLst/>
                <a:gdLst>
                  <a:gd name="T0" fmla="*/ 3 w 188"/>
                  <a:gd name="T1" fmla="*/ 9 h 729"/>
                  <a:gd name="T2" fmla="*/ 7 w 188"/>
                  <a:gd name="T3" fmla="*/ 43 h 729"/>
                  <a:gd name="T4" fmla="*/ 24 w 188"/>
                  <a:gd name="T5" fmla="*/ 69 h 729"/>
                  <a:gd name="T6" fmla="*/ 32 w 188"/>
                  <a:gd name="T7" fmla="*/ 78 h 729"/>
                  <a:gd name="T8" fmla="*/ 62 w 188"/>
                  <a:gd name="T9" fmla="*/ 106 h 729"/>
                  <a:gd name="T10" fmla="*/ 124 w 188"/>
                  <a:gd name="T11" fmla="*/ 182 h 729"/>
                  <a:gd name="T12" fmla="*/ 144 w 188"/>
                  <a:gd name="T13" fmla="*/ 223 h 729"/>
                  <a:gd name="T14" fmla="*/ 145 w 188"/>
                  <a:gd name="T15" fmla="*/ 226 h 729"/>
                  <a:gd name="T16" fmla="*/ 145 w 188"/>
                  <a:gd name="T17" fmla="*/ 228 h 729"/>
                  <a:gd name="T18" fmla="*/ 152 w 188"/>
                  <a:gd name="T19" fmla="*/ 251 h 729"/>
                  <a:gd name="T20" fmla="*/ 156 w 188"/>
                  <a:gd name="T21" fmla="*/ 329 h 729"/>
                  <a:gd name="T22" fmla="*/ 140 w 188"/>
                  <a:gd name="T23" fmla="*/ 405 h 729"/>
                  <a:gd name="T24" fmla="*/ 142 w 188"/>
                  <a:gd name="T25" fmla="*/ 477 h 729"/>
                  <a:gd name="T26" fmla="*/ 148 w 188"/>
                  <a:gd name="T27" fmla="*/ 494 h 729"/>
                  <a:gd name="T28" fmla="*/ 156 w 188"/>
                  <a:gd name="T29" fmla="*/ 509 h 729"/>
                  <a:gd name="T30" fmla="*/ 161 w 188"/>
                  <a:gd name="T31" fmla="*/ 517 h 729"/>
                  <a:gd name="T32" fmla="*/ 177 w 188"/>
                  <a:gd name="T33" fmla="*/ 537 h 729"/>
                  <a:gd name="T34" fmla="*/ 183 w 188"/>
                  <a:gd name="T35" fmla="*/ 545 h 729"/>
                  <a:gd name="T36" fmla="*/ 188 w 188"/>
                  <a:gd name="T37" fmla="*/ 559 h 729"/>
                  <a:gd name="T38" fmla="*/ 188 w 188"/>
                  <a:gd name="T39" fmla="*/ 565 h 729"/>
                  <a:gd name="T40" fmla="*/ 186 w 188"/>
                  <a:gd name="T41" fmla="*/ 573 h 729"/>
                  <a:gd name="T42" fmla="*/ 172 w 188"/>
                  <a:gd name="T43" fmla="*/ 589 h 729"/>
                  <a:gd name="T44" fmla="*/ 133 w 188"/>
                  <a:gd name="T45" fmla="*/ 613 h 729"/>
                  <a:gd name="T46" fmla="*/ 110 w 188"/>
                  <a:gd name="T47" fmla="*/ 643 h 729"/>
                  <a:gd name="T48" fmla="*/ 110 w 188"/>
                  <a:gd name="T49" fmla="*/ 643 h 729"/>
                  <a:gd name="T50" fmla="*/ 110 w 188"/>
                  <a:gd name="T51" fmla="*/ 644 h 729"/>
                  <a:gd name="T52" fmla="*/ 108 w 188"/>
                  <a:gd name="T53" fmla="*/ 649 h 729"/>
                  <a:gd name="T54" fmla="*/ 108 w 188"/>
                  <a:gd name="T55" fmla="*/ 675 h 729"/>
                  <a:gd name="T56" fmla="*/ 109 w 188"/>
                  <a:gd name="T57" fmla="*/ 720 h 729"/>
                  <a:gd name="T58" fmla="*/ 107 w 188"/>
                  <a:gd name="T59" fmla="*/ 727 h 729"/>
                  <a:gd name="T60" fmla="*/ 107 w 188"/>
                  <a:gd name="T61" fmla="*/ 727 h 729"/>
                  <a:gd name="T62" fmla="*/ 108 w 188"/>
                  <a:gd name="T63" fmla="*/ 720 h 729"/>
                  <a:gd name="T64" fmla="*/ 109 w 188"/>
                  <a:gd name="T65" fmla="*/ 709 h 729"/>
                  <a:gd name="T66" fmla="*/ 103 w 188"/>
                  <a:gd name="T67" fmla="*/ 676 h 729"/>
                  <a:gd name="T68" fmla="*/ 102 w 188"/>
                  <a:gd name="T69" fmla="*/ 647 h 729"/>
                  <a:gd name="T70" fmla="*/ 103 w 188"/>
                  <a:gd name="T71" fmla="*/ 643 h 729"/>
                  <a:gd name="T72" fmla="*/ 104 w 188"/>
                  <a:gd name="T73" fmla="*/ 642 h 729"/>
                  <a:gd name="T74" fmla="*/ 104 w 188"/>
                  <a:gd name="T75" fmla="*/ 641 h 729"/>
                  <a:gd name="T76" fmla="*/ 128 w 188"/>
                  <a:gd name="T77" fmla="*/ 606 h 729"/>
                  <a:gd name="T78" fmla="*/ 166 w 188"/>
                  <a:gd name="T79" fmla="*/ 580 h 729"/>
                  <a:gd name="T80" fmla="*/ 176 w 188"/>
                  <a:gd name="T81" fmla="*/ 558 h 729"/>
                  <a:gd name="T82" fmla="*/ 170 w 188"/>
                  <a:gd name="T83" fmla="*/ 548 h 729"/>
                  <a:gd name="T84" fmla="*/ 156 w 188"/>
                  <a:gd name="T85" fmla="*/ 531 h 729"/>
                  <a:gd name="T86" fmla="*/ 148 w 188"/>
                  <a:gd name="T87" fmla="*/ 520 h 729"/>
                  <a:gd name="T88" fmla="*/ 122 w 188"/>
                  <a:gd name="T89" fmla="*/ 442 h 729"/>
                  <a:gd name="T90" fmla="*/ 141 w 188"/>
                  <a:gd name="T91" fmla="*/ 327 h 729"/>
                  <a:gd name="T92" fmla="*/ 138 w 188"/>
                  <a:gd name="T93" fmla="*/ 254 h 729"/>
                  <a:gd name="T94" fmla="*/ 134 w 188"/>
                  <a:gd name="T95" fmla="*/ 236 h 729"/>
                  <a:gd name="T96" fmla="*/ 132 w 188"/>
                  <a:gd name="T97" fmla="*/ 231 h 729"/>
                  <a:gd name="T98" fmla="*/ 132 w 188"/>
                  <a:gd name="T99" fmla="*/ 230 h 729"/>
                  <a:gd name="T100" fmla="*/ 128 w 188"/>
                  <a:gd name="T101" fmla="*/ 219 h 729"/>
                  <a:gd name="T102" fmla="*/ 95 w 188"/>
                  <a:gd name="T103" fmla="*/ 160 h 729"/>
                  <a:gd name="T104" fmla="*/ 20 w 188"/>
                  <a:gd name="T105" fmla="*/ 73 h 729"/>
                  <a:gd name="T106" fmla="*/ 4 w 188"/>
                  <a:gd name="T107" fmla="*/ 45 h 729"/>
                  <a:gd name="T108" fmla="*/ 1 w 188"/>
                  <a:gd name="T109" fmla="*/ 20 h 729"/>
                  <a:gd name="T110" fmla="*/ 5 w 188"/>
                  <a:gd name="T111" fmla="*/ 0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729">
                    <a:moveTo>
                      <a:pt x="5" y="0"/>
                    </a:moveTo>
                    <a:cubicBezTo>
                      <a:pt x="5" y="0"/>
                      <a:pt x="4" y="3"/>
                      <a:pt x="3" y="9"/>
                    </a:cubicBezTo>
                    <a:cubicBezTo>
                      <a:pt x="2" y="15"/>
                      <a:pt x="2" y="24"/>
                      <a:pt x="4" y="35"/>
                    </a:cubicBezTo>
                    <a:cubicBezTo>
                      <a:pt x="5" y="38"/>
                      <a:pt x="6" y="41"/>
                      <a:pt x="7" y="43"/>
                    </a:cubicBezTo>
                    <a:cubicBezTo>
                      <a:pt x="8" y="46"/>
                      <a:pt x="10" y="49"/>
                      <a:pt x="11" y="52"/>
                    </a:cubicBezTo>
                    <a:cubicBezTo>
                      <a:pt x="14" y="58"/>
                      <a:pt x="18" y="64"/>
                      <a:pt x="24" y="69"/>
                    </a:cubicBezTo>
                    <a:cubicBezTo>
                      <a:pt x="25" y="71"/>
                      <a:pt x="26" y="72"/>
                      <a:pt x="28" y="73"/>
                    </a:cubicBezTo>
                    <a:cubicBezTo>
                      <a:pt x="29" y="75"/>
                      <a:pt x="31" y="76"/>
                      <a:pt x="32" y="78"/>
                    </a:cubicBezTo>
                    <a:cubicBezTo>
                      <a:pt x="35" y="81"/>
                      <a:pt x="38" y="84"/>
                      <a:pt x="42" y="87"/>
                    </a:cubicBezTo>
                    <a:cubicBezTo>
                      <a:pt x="48" y="93"/>
                      <a:pt x="55" y="99"/>
                      <a:pt x="62" y="106"/>
                    </a:cubicBezTo>
                    <a:cubicBezTo>
                      <a:pt x="75" y="120"/>
                      <a:pt x="90" y="135"/>
                      <a:pt x="104" y="153"/>
                    </a:cubicBezTo>
                    <a:cubicBezTo>
                      <a:pt x="111" y="162"/>
                      <a:pt x="118" y="172"/>
                      <a:pt x="124" y="182"/>
                    </a:cubicBezTo>
                    <a:cubicBezTo>
                      <a:pt x="130" y="192"/>
                      <a:pt x="136" y="203"/>
                      <a:pt x="141" y="214"/>
                    </a:cubicBezTo>
                    <a:cubicBezTo>
                      <a:pt x="142" y="217"/>
                      <a:pt x="143" y="220"/>
                      <a:pt x="144" y="223"/>
                    </a:cubicBezTo>
                    <a:cubicBezTo>
                      <a:pt x="145" y="226"/>
                      <a:pt x="145" y="226"/>
                      <a:pt x="145" y="226"/>
                    </a:cubicBezTo>
                    <a:cubicBezTo>
                      <a:pt x="145" y="226"/>
                      <a:pt x="145" y="226"/>
                      <a:pt x="145" y="226"/>
                    </a:cubicBezTo>
                    <a:cubicBezTo>
                      <a:pt x="145" y="227"/>
                      <a:pt x="145" y="227"/>
                      <a:pt x="145" y="227"/>
                    </a:cubicBezTo>
                    <a:cubicBezTo>
                      <a:pt x="145" y="228"/>
                      <a:pt x="145" y="228"/>
                      <a:pt x="145" y="228"/>
                    </a:cubicBezTo>
                    <a:cubicBezTo>
                      <a:pt x="147" y="232"/>
                      <a:pt x="147" y="232"/>
                      <a:pt x="147" y="232"/>
                    </a:cubicBezTo>
                    <a:cubicBezTo>
                      <a:pt x="149" y="238"/>
                      <a:pt x="150" y="244"/>
                      <a:pt x="152" y="251"/>
                    </a:cubicBezTo>
                    <a:cubicBezTo>
                      <a:pt x="155" y="263"/>
                      <a:pt x="157" y="276"/>
                      <a:pt x="158" y="289"/>
                    </a:cubicBezTo>
                    <a:cubicBezTo>
                      <a:pt x="158" y="302"/>
                      <a:pt x="158" y="316"/>
                      <a:pt x="156" y="329"/>
                    </a:cubicBezTo>
                    <a:cubicBezTo>
                      <a:pt x="154" y="342"/>
                      <a:pt x="151" y="355"/>
                      <a:pt x="149" y="368"/>
                    </a:cubicBezTo>
                    <a:cubicBezTo>
                      <a:pt x="146" y="380"/>
                      <a:pt x="142" y="393"/>
                      <a:pt x="140" y="405"/>
                    </a:cubicBezTo>
                    <a:cubicBezTo>
                      <a:pt x="138" y="418"/>
                      <a:pt x="137" y="430"/>
                      <a:pt x="137" y="442"/>
                    </a:cubicBezTo>
                    <a:cubicBezTo>
                      <a:pt x="137" y="454"/>
                      <a:pt x="138" y="466"/>
                      <a:pt x="142" y="477"/>
                    </a:cubicBezTo>
                    <a:cubicBezTo>
                      <a:pt x="143" y="480"/>
                      <a:pt x="143" y="483"/>
                      <a:pt x="145" y="486"/>
                    </a:cubicBezTo>
                    <a:cubicBezTo>
                      <a:pt x="146" y="488"/>
                      <a:pt x="147" y="491"/>
                      <a:pt x="148" y="494"/>
                    </a:cubicBezTo>
                    <a:cubicBezTo>
                      <a:pt x="149" y="497"/>
                      <a:pt x="151" y="499"/>
                      <a:pt x="152" y="502"/>
                    </a:cubicBezTo>
                    <a:cubicBezTo>
                      <a:pt x="153" y="504"/>
                      <a:pt x="155" y="507"/>
                      <a:pt x="156" y="509"/>
                    </a:cubicBezTo>
                    <a:cubicBezTo>
                      <a:pt x="159" y="513"/>
                      <a:pt x="159" y="513"/>
                      <a:pt x="159" y="513"/>
                    </a:cubicBezTo>
                    <a:cubicBezTo>
                      <a:pt x="161" y="517"/>
                      <a:pt x="161" y="517"/>
                      <a:pt x="161" y="517"/>
                    </a:cubicBezTo>
                    <a:cubicBezTo>
                      <a:pt x="163" y="519"/>
                      <a:pt x="164" y="521"/>
                      <a:pt x="166" y="524"/>
                    </a:cubicBezTo>
                    <a:cubicBezTo>
                      <a:pt x="170" y="528"/>
                      <a:pt x="174" y="533"/>
                      <a:pt x="177" y="537"/>
                    </a:cubicBezTo>
                    <a:cubicBezTo>
                      <a:pt x="178" y="538"/>
                      <a:pt x="179" y="540"/>
                      <a:pt x="180" y="541"/>
                    </a:cubicBezTo>
                    <a:cubicBezTo>
                      <a:pt x="181" y="543"/>
                      <a:pt x="182" y="544"/>
                      <a:pt x="183" y="545"/>
                    </a:cubicBezTo>
                    <a:cubicBezTo>
                      <a:pt x="184" y="548"/>
                      <a:pt x="186" y="551"/>
                      <a:pt x="187" y="554"/>
                    </a:cubicBezTo>
                    <a:cubicBezTo>
                      <a:pt x="187" y="556"/>
                      <a:pt x="188" y="557"/>
                      <a:pt x="188" y="559"/>
                    </a:cubicBezTo>
                    <a:cubicBezTo>
                      <a:pt x="188" y="562"/>
                      <a:pt x="188" y="562"/>
                      <a:pt x="188" y="562"/>
                    </a:cubicBezTo>
                    <a:cubicBezTo>
                      <a:pt x="188" y="563"/>
                      <a:pt x="188" y="564"/>
                      <a:pt x="188" y="565"/>
                    </a:cubicBezTo>
                    <a:cubicBezTo>
                      <a:pt x="188" y="567"/>
                      <a:pt x="188" y="568"/>
                      <a:pt x="187" y="570"/>
                    </a:cubicBezTo>
                    <a:cubicBezTo>
                      <a:pt x="187" y="571"/>
                      <a:pt x="187" y="572"/>
                      <a:pt x="186" y="573"/>
                    </a:cubicBezTo>
                    <a:cubicBezTo>
                      <a:pt x="186" y="573"/>
                      <a:pt x="186" y="574"/>
                      <a:pt x="185" y="575"/>
                    </a:cubicBezTo>
                    <a:cubicBezTo>
                      <a:pt x="182" y="581"/>
                      <a:pt x="177" y="585"/>
                      <a:pt x="172" y="589"/>
                    </a:cubicBezTo>
                    <a:cubicBezTo>
                      <a:pt x="168" y="592"/>
                      <a:pt x="163" y="595"/>
                      <a:pt x="158" y="597"/>
                    </a:cubicBezTo>
                    <a:cubicBezTo>
                      <a:pt x="149" y="603"/>
                      <a:pt x="141" y="607"/>
                      <a:pt x="133" y="613"/>
                    </a:cubicBezTo>
                    <a:cubicBezTo>
                      <a:pt x="126" y="618"/>
                      <a:pt x="119" y="625"/>
                      <a:pt x="115" y="632"/>
                    </a:cubicBezTo>
                    <a:cubicBezTo>
                      <a:pt x="113" y="635"/>
                      <a:pt x="111" y="639"/>
                      <a:pt x="110" y="643"/>
                    </a:cubicBezTo>
                    <a:cubicBezTo>
                      <a:pt x="110" y="643"/>
                      <a:pt x="110" y="643"/>
                      <a:pt x="110" y="643"/>
                    </a:cubicBezTo>
                    <a:cubicBezTo>
                      <a:pt x="110" y="643"/>
                      <a:pt x="110" y="643"/>
                      <a:pt x="110" y="643"/>
                    </a:cubicBezTo>
                    <a:cubicBezTo>
                      <a:pt x="110" y="643"/>
                      <a:pt x="110" y="643"/>
                      <a:pt x="110" y="643"/>
                    </a:cubicBezTo>
                    <a:cubicBezTo>
                      <a:pt x="110" y="644"/>
                      <a:pt x="110" y="644"/>
                      <a:pt x="110" y="644"/>
                    </a:cubicBezTo>
                    <a:cubicBezTo>
                      <a:pt x="109" y="646"/>
                      <a:pt x="109" y="646"/>
                      <a:pt x="109" y="646"/>
                    </a:cubicBezTo>
                    <a:cubicBezTo>
                      <a:pt x="109" y="647"/>
                      <a:pt x="109" y="648"/>
                      <a:pt x="108" y="649"/>
                    </a:cubicBezTo>
                    <a:cubicBezTo>
                      <a:pt x="108" y="651"/>
                      <a:pt x="108" y="652"/>
                      <a:pt x="107" y="654"/>
                    </a:cubicBezTo>
                    <a:cubicBezTo>
                      <a:pt x="106" y="662"/>
                      <a:pt x="107" y="669"/>
                      <a:pt x="108" y="675"/>
                    </a:cubicBezTo>
                    <a:cubicBezTo>
                      <a:pt x="109" y="682"/>
                      <a:pt x="110" y="688"/>
                      <a:pt x="111" y="694"/>
                    </a:cubicBezTo>
                    <a:cubicBezTo>
                      <a:pt x="112" y="706"/>
                      <a:pt x="111" y="715"/>
                      <a:pt x="109" y="720"/>
                    </a:cubicBezTo>
                    <a:cubicBezTo>
                      <a:pt x="109" y="722"/>
                      <a:pt x="108" y="723"/>
                      <a:pt x="108" y="724"/>
                    </a:cubicBezTo>
                    <a:cubicBezTo>
                      <a:pt x="107" y="725"/>
                      <a:pt x="107" y="726"/>
                      <a:pt x="107" y="727"/>
                    </a:cubicBezTo>
                    <a:cubicBezTo>
                      <a:pt x="106" y="729"/>
                      <a:pt x="106" y="729"/>
                      <a:pt x="106" y="729"/>
                    </a:cubicBezTo>
                    <a:cubicBezTo>
                      <a:pt x="106" y="729"/>
                      <a:pt x="106" y="728"/>
                      <a:pt x="107" y="727"/>
                    </a:cubicBezTo>
                    <a:cubicBezTo>
                      <a:pt x="107" y="726"/>
                      <a:pt x="107" y="725"/>
                      <a:pt x="107" y="724"/>
                    </a:cubicBezTo>
                    <a:cubicBezTo>
                      <a:pt x="108" y="723"/>
                      <a:pt x="108" y="722"/>
                      <a:pt x="108" y="720"/>
                    </a:cubicBezTo>
                    <a:cubicBezTo>
                      <a:pt x="108" y="719"/>
                      <a:pt x="109" y="717"/>
                      <a:pt x="109" y="715"/>
                    </a:cubicBezTo>
                    <a:cubicBezTo>
                      <a:pt x="109" y="713"/>
                      <a:pt x="109" y="711"/>
                      <a:pt x="109" y="709"/>
                    </a:cubicBezTo>
                    <a:cubicBezTo>
                      <a:pt x="109" y="705"/>
                      <a:pt x="109" y="700"/>
                      <a:pt x="108" y="695"/>
                    </a:cubicBezTo>
                    <a:cubicBezTo>
                      <a:pt x="107" y="689"/>
                      <a:pt x="105" y="683"/>
                      <a:pt x="103" y="676"/>
                    </a:cubicBezTo>
                    <a:cubicBezTo>
                      <a:pt x="102" y="670"/>
                      <a:pt x="101" y="662"/>
                      <a:pt x="102" y="654"/>
                    </a:cubicBezTo>
                    <a:cubicBezTo>
                      <a:pt x="102" y="652"/>
                      <a:pt x="102" y="649"/>
                      <a:pt x="102" y="647"/>
                    </a:cubicBezTo>
                    <a:cubicBezTo>
                      <a:pt x="103" y="646"/>
                      <a:pt x="103" y="645"/>
                      <a:pt x="103" y="644"/>
                    </a:cubicBezTo>
                    <a:cubicBezTo>
                      <a:pt x="103" y="643"/>
                      <a:pt x="103" y="643"/>
                      <a:pt x="103" y="643"/>
                    </a:cubicBezTo>
                    <a:cubicBezTo>
                      <a:pt x="104" y="642"/>
                      <a:pt x="104" y="642"/>
                      <a:pt x="104" y="642"/>
                    </a:cubicBezTo>
                    <a:cubicBezTo>
                      <a:pt x="104" y="642"/>
                      <a:pt x="104" y="642"/>
                      <a:pt x="104" y="642"/>
                    </a:cubicBezTo>
                    <a:cubicBezTo>
                      <a:pt x="104" y="642"/>
                      <a:pt x="104" y="642"/>
                      <a:pt x="104" y="642"/>
                    </a:cubicBezTo>
                    <a:cubicBezTo>
                      <a:pt x="104" y="641"/>
                      <a:pt x="104" y="641"/>
                      <a:pt x="104" y="641"/>
                    </a:cubicBezTo>
                    <a:cubicBezTo>
                      <a:pt x="105" y="637"/>
                      <a:pt x="106" y="632"/>
                      <a:pt x="109" y="628"/>
                    </a:cubicBezTo>
                    <a:cubicBezTo>
                      <a:pt x="113" y="620"/>
                      <a:pt x="120" y="613"/>
                      <a:pt x="128" y="606"/>
                    </a:cubicBezTo>
                    <a:cubicBezTo>
                      <a:pt x="136" y="600"/>
                      <a:pt x="144" y="594"/>
                      <a:pt x="153" y="589"/>
                    </a:cubicBezTo>
                    <a:cubicBezTo>
                      <a:pt x="158" y="586"/>
                      <a:pt x="162" y="583"/>
                      <a:pt x="166" y="580"/>
                    </a:cubicBezTo>
                    <a:cubicBezTo>
                      <a:pt x="170" y="577"/>
                      <a:pt x="173" y="574"/>
                      <a:pt x="175" y="570"/>
                    </a:cubicBezTo>
                    <a:cubicBezTo>
                      <a:pt x="177" y="566"/>
                      <a:pt x="177" y="562"/>
                      <a:pt x="176" y="558"/>
                    </a:cubicBezTo>
                    <a:cubicBezTo>
                      <a:pt x="175" y="556"/>
                      <a:pt x="174" y="554"/>
                      <a:pt x="172" y="551"/>
                    </a:cubicBezTo>
                    <a:cubicBezTo>
                      <a:pt x="172" y="550"/>
                      <a:pt x="171" y="549"/>
                      <a:pt x="170" y="548"/>
                    </a:cubicBezTo>
                    <a:cubicBezTo>
                      <a:pt x="169" y="547"/>
                      <a:pt x="169" y="546"/>
                      <a:pt x="168" y="545"/>
                    </a:cubicBezTo>
                    <a:cubicBezTo>
                      <a:pt x="164" y="541"/>
                      <a:pt x="160" y="536"/>
                      <a:pt x="156" y="531"/>
                    </a:cubicBezTo>
                    <a:cubicBezTo>
                      <a:pt x="154" y="529"/>
                      <a:pt x="152" y="527"/>
                      <a:pt x="151" y="524"/>
                    </a:cubicBezTo>
                    <a:cubicBezTo>
                      <a:pt x="148" y="520"/>
                      <a:pt x="148" y="520"/>
                      <a:pt x="148" y="520"/>
                    </a:cubicBezTo>
                    <a:cubicBezTo>
                      <a:pt x="145" y="516"/>
                      <a:pt x="145" y="516"/>
                      <a:pt x="145" y="516"/>
                    </a:cubicBezTo>
                    <a:cubicBezTo>
                      <a:pt x="131" y="496"/>
                      <a:pt x="122" y="469"/>
                      <a:pt x="122" y="442"/>
                    </a:cubicBezTo>
                    <a:cubicBezTo>
                      <a:pt x="122" y="416"/>
                      <a:pt x="128" y="389"/>
                      <a:pt x="134" y="364"/>
                    </a:cubicBezTo>
                    <a:cubicBezTo>
                      <a:pt x="137" y="352"/>
                      <a:pt x="140" y="339"/>
                      <a:pt x="141" y="327"/>
                    </a:cubicBezTo>
                    <a:cubicBezTo>
                      <a:pt x="143" y="315"/>
                      <a:pt x="144" y="302"/>
                      <a:pt x="143" y="290"/>
                    </a:cubicBezTo>
                    <a:cubicBezTo>
                      <a:pt x="143" y="278"/>
                      <a:pt x="141" y="266"/>
                      <a:pt x="138" y="254"/>
                    </a:cubicBezTo>
                    <a:cubicBezTo>
                      <a:pt x="138" y="251"/>
                      <a:pt x="137" y="248"/>
                      <a:pt x="136" y="245"/>
                    </a:cubicBezTo>
                    <a:cubicBezTo>
                      <a:pt x="135" y="242"/>
                      <a:pt x="135" y="239"/>
                      <a:pt x="134" y="236"/>
                    </a:cubicBezTo>
                    <a:cubicBezTo>
                      <a:pt x="133" y="232"/>
                      <a:pt x="133" y="232"/>
                      <a:pt x="133" y="232"/>
                    </a:cubicBezTo>
                    <a:cubicBezTo>
                      <a:pt x="132" y="231"/>
                      <a:pt x="132" y="231"/>
                      <a:pt x="132" y="231"/>
                    </a:cubicBezTo>
                    <a:cubicBezTo>
                      <a:pt x="132" y="230"/>
                      <a:pt x="132" y="230"/>
                      <a:pt x="132" y="230"/>
                    </a:cubicBezTo>
                    <a:cubicBezTo>
                      <a:pt x="132" y="230"/>
                      <a:pt x="132" y="230"/>
                      <a:pt x="132" y="230"/>
                    </a:cubicBezTo>
                    <a:cubicBezTo>
                      <a:pt x="131" y="227"/>
                      <a:pt x="131" y="227"/>
                      <a:pt x="131" y="227"/>
                    </a:cubicBezTo>
                    <a:cubicBezTo>
                      <a:pt x="130" y="225"/>
                      <a:pt x="129" y="222"/>
                      <a:pt x="128" y="219"/>
                    </a:cubicBezTo>
                    <a:cubicBezTo>
                      <a:pt x="124" y="208"/>
                      <a:pt x="119" y="198"/>
                      <a:pt x="114" y="188"/>
                    </a:cubicBezTo>
                    <a:cubicBezTo>
                      <a:pt x="108" y="178"/>
                      <a:pt x="102" y="169"/>
                      <a:pt x="95" y="160"/>
                    </a:cubicBezTo>
                    <a:cubicBezTo>
                      <a:pt x="82" y="142"/>
                      <a:pt x="68" y="126"/>
                      <a:pt x="55" y="112"/>
                    </a:cubicBezTo>
                    <a:cubicBezTo>
                      <a:pt x="42" y="98"/>
                      <a:pt x="30" y="85"/>
                      <a:pt x="20" y="73"/>
                    </a:cubicBezTo>
                    <a:cubicBezTo>
                      <a:pt x="14" y="67"/>
                      <a:pt x="10" y="60"/>
                      <a:pt x="7" y="54"/>
                    </a:cubicBezTo>
                    <a:cubicBezTo>
                      <a:pt x="6" y="51"/>
                      <a:pt x="4" y="48"/>
                      <a:pt x="4" y="45"/>
                    </a:cubicBezTo>
                    <a:cubicBezTo>
                      <a:pt x="3" y="42"/>
                      <a:pt x="2" y="38"/>
                      <a:pt x="1" y="36"/>
                    </a:cubicBezTo>
                    <a:cubicBezTo>
                      <a:pt x="0" y="30"/>
                      <a:pt x="0" y="25"/>
                      <a:pt x="1" y="20"/>
                    </a:cubicBezTo>
                    <a:cubicBezTo>
                      <a:pt x="1" y="16"/>
                      <a:pt x="2" y="12"/>
                      <a:pt x="2" y="9"/>
                    </a:cubicBezTo>
                    <a:cubicBezTo>
                      <a:pt x="4" y="3"/>
                      <a:pt x="5" y="0"/>
                      <a:pt x="5" y="0"/>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6" name="Freeform 1002">
                <a:extLst>
                  <a:ext uri="{FF2B5EF4-FFF2-40B4-BE49-F238E27FC236}">
                    <a16:creationId xmlns:a16="http://schemas.microsoft.com/office/drawing/2014/main" id="{F30F54A9-B2B2-4EB1-87FA-C8E0C01913EB}"/>
                  </a:ext>
                </a:extLst>
              </p:cNvPr>
              <p:cNvSpPr>
                <a:spLocks/>
              </p:cNvSpPr>
              <p:nvPr/>
            </p:nvSpPr>
            <p:spPr bwMode="auto">
              <a:xfrm>
                <a:off x="2628" y="2948"/>
                <a:ext cx="114" cy="176"/>
              </a:xfrm>
              <a:custGeom>
                <a:avLst/>
                <a:gdLst>
                  <a:gd name="T0" fmla="*/ 47 w 48"/>
                  <a:gd name="T1" fmla="*/ 74 h 74"/>
                  <a:gd name="T2" fmla="*/ 46 w 48"/>
                  <a:gd name="T3" fmla="*/ 71 h 74"/>
                  <a:gd name="T4" fmla="*/ 44 w 48"/>
                  <a:gd name="T5" fmla="*/ 67 h 74"/>
                  <a:gd name="T6" fmla="*/ 41 w 48"/>
                  <a:gd name="T7" fmla="*/ 62 h 74"/>
                  <a:gd name="T8" fmla="*/ 39 w 48"/>
                  <a:gd name="T9" fmla="*/ 59 h 74"/>
                  <a:gd name="T10" fmla="*/ 37 w 48"/>
                  <a:gd name="T11" fmla="*/ 57 h 74"/>
                  <a:gd name="T12" fmla="*/ 34 w 48"/>
                  <a:gd name="T13" fmla="*/ 54 h 74"/>
                  <a:gd name="T14" fmla="*/ 32 w 48"/>
                  <a:gd name="T15" fmla="*/ 53 h 74"/>
                  <a:gd name="T16" fmla="*/ 31 w 48"/>
                  <a:gd name="T17" fmla="*/ 52 h 74"/>
                  <a:gd name="T18" fmla="*/ 28 w 48"/>
                  <a:gd name="T19" fmla="*/ 50 h 74"/>
                  <a:gd name="T20" fmla="*/ 24 w 48"/>
                  <a:gd name="T21" fmla="*/ 47 h 74"/>
                  <a:gd name="T22" fmla="*/ 20 w 48"/>
                  <a:gd name="T23" fmla="*/ 45 h 74"/>
                  <a:gd name="T24" fmla="*/ 16 w 48"/>
                  <a:gd name="T25" fmla="*/ 43 h 74"/>
                  <a:gd name="T26" fmla="*/ 13 w 48"/>
                  <a:gd name="T27" fmla="*/ 40 h 74"/>
                  <a:gd name="T28" fmla="*/ 9 w 48"/>
                  <a:gd name="T29" fmla="*/ 37 h 74"/>
                  <a:gd name="T30" fmla="*/ 6 w 48"/>
                  <a:gd name="T31" fmla="*/ 33 h 74"/>
                  <a:gd name="T32" fmla="*/ 3 w 48"/>
                  <a:gd name="T33" fmla="*/ 29 h 74"/>
                  <a:gd name="T34" fmla="*/ 0 w 48"/>
                  <a:gd name="T35" fmla="*/ 21 h 74"/>
                  <a:gd name="T36" fmla="*/ 1 w 48"/>
                  <a:gd name="T37" fmla="*/ 13 h 74"/>
                  <a:gd name="T38" fmla="*/ 3 w 48"/>
                  <a:gd name="T39" fmla="*/ 7 h 74"/>
                  <a:gd name="T40" fmla="*/ 6 w 48"/>
                  <a:gd name="T41" fmla="*/ 3 h 74"/>
                  <a:gd name="T42" fmla="*/ 7 w 48"/>
                  <a:gd name="T43" fmla="*/ 0 h 74"/>
                  <a:gd name="T44" fmla="*/ 8 w 48"/>
                  <a:gd name="T45" fmla="*/ 0 h 74"/>
                  <a:gd name="T46" fmla="*/ 8 w 48"/>
                  <a:gd name="T47" fmla="*/ 1 h 74"/>
                  <a:gd name="T48" fmla="*/ 7 w 48"/>
                  <a:gd name="T49" fmla="*/ 3 h 74"/>
                  <a:gd name="T50" fmla="*/ 6 w 48"/>
                  <a:gd name="T51" fmla="*/ 8 h 74"/>
                  <a:gd name="T52" fmla="*/ 5 w 48"/>
                  <a:gd name="T53" fmla="*/ 14 h 74"/>
                  <a:gd name="T54" fmla="*/ 6 w 48"/>
                  <a:gd name="T55" fmla="*/ 20 h 74"/>
                  <a:gd name="T56" fmla="*/ 7 w 48"/>
                  <a:gd name="T57" fmla="*/ 23 h 74"/>
                  <a:gd name="T58" fmla="*/ 8 w 48"/>
                  <a:gd name="T59" fmla="*/ 25 h 74"/>
                  <a:gd name="T60" fmla="*/ 9 w 48"/>
                  <a:gd name="T61" fmla="*/ 26 h 74"/>
                  <a:gd name="T62" fmla="*/ 11 w 48"/>
                  <a:gd name="T63" fmla="*/ 29 h 74"/>
                  <a:gd name="T64" fmla="*/ 14 w 48"/>
                  <a:gd name="T65" fmla="*/ 32 h 74"/>
                  <a:gd name="T66" fmla="*/ 17 w 48"/>
                  <a:gd name="T67" fmla="*/ 34 h 74"/>
                  <a:gd name="T68" fmla="*/ 20 w 48"/>
                  <a:gd name="T69" fmla="*/ 37 h 74"/>
                  <a:gd name="T70" fmla="*/ 28 w 48"/>
                  <a:gd name="T71" fmla="*/ 41 h 74"/>
                  <a:gd name="T72" fmla="*/ 32 w 48"/>
                  <a:gd name="T73" fmla="*/ 44 h 74"/>
                  <a:gd name="T74" fmla="*/ 35 w 48"/>
                  <a:gd name="T75" fmla="*/ 47 h 74"/>
                  <a:gd name="T76" fmla="*/ 38 w 48"/>
                  <a:gd name="T77" fmla="*/ 50 h 74"/>
                  <a:gd name="T78" fmla="*/ 41 w 48"/>
                  <a:gd name="T79" fmla="*/ 53 h 74"/>
                  <a:gd name="T80" fmla="*/ 45 w 48"/>
                  <a:gd name="T81" fmla="*/ 59 h 74"/>
                  <a:gd name="T82" fmla="*/ 47 w 48"/>
                  <a:gd name="T83" fmla="*/ 66 h 74"/>
                  <a:gd name="T84" fmla="*/ 48 w 48"/>
                  <a:gd name="T85" fmla="*/ 70 h 74"/>
                  <a:gd name="T86" fmla="*/ 48 w 48"/>
                  <a:gd name="T87" fmla="*/ 73 h 74"/>
                  <a:gd name="T88" fmla="*/ 47 w 48"/>
                  <a:gd name="T8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 h="74">
                    <a:moveTo>
                      <a:pt x="47" y="74"/>
                    </a:moveTo>
                    <a:cubicBezTo>
                      <a:pt x="47" y="74"/>
                      <a:pt x="47" y="73"/>
                      <a:pt x="46" y="71"/>
                    </a:cubicBezTo>
                    <a:cubicBezTo>
                      <a:pt x="46" y="69"/>
                      <a:pt x="45" y="68"/>
                      <a:pt x="44" y="67"/>
                    </a:cubicBezTo>
                    <a:cubicBezTo>
                      <a:pt x="43" y="65"/>
                      <a:pt x="42" y="63"/>
                      <a:pt x="41" y="62"/>
                    </a:cubicBezTo>
                    <a:cubicBezTo>
                      <a:pt x="40" y="61"/>
                      <a:pt x="40" y="60"/>
                      <a:pt x="39" y="59"/>
                    </a:cubicBezTo>
                    <a:cubicBezTo>
                      <a:pt x="38" y="58"/>
                      <a:pt x="37" y="58"/>
                      <a:pt x="37" y="57"/>
                    </a:cubicBezTo>
                    <a:cubicBezTo>
                      <a:pt x="36" y="56"/>
                      <a:pt x="35" y="55"/>
                      <a:pt x="34" y="54"/>
                    </a:cubicBezTo>
                    <a:cubicBezTo>
                      <a:pt x="33" y="54"/>
                      <a:pt x="33" y="53"/>
                      <a:pt x="32" y="53"/>
                    </a:cubicBezTo>
                    <a:cubicBezTo>
                      <a:pt x="32" y="53"/>
                      <a:pt x="31" y="52"/>
                      <a:pt x="31" y="52"/>
                    </a:cubicBezTo>
                    <a:cubicBezTo>
                      <a:pt x="30" y="51"/>
                      <a:pt x="29" y="50"/>
                      <a:pt x="28" y="50"/>
                    </a:cubicBezTo>
                    <a:cubicBezTo>
                      <a:pt x="26" y="49"/>
                      <a:pt x="25" y="48"/>
                      <a:pt x="24" y="47"/>
                    </a:cubicBezTo>
                    <a:cubicBezTo>
                      <a:pt x="23" y="47"/>
                      <a:pt x="22" y="46"/>
                      <a:pt x="20" y="45"/>
                    </a:cubicBezTo>
                    <a:cubicBezTo>
                      <a:pt x="16" y="43"/>
                      <a:pt x="16" y="43"/>
                      <a:pt x="16" y="43"/>
                    </a:cubicBezTo>
                    <a:cubicBezTo>
                      <a:pt x="13" y="40"/>
                      <a:pt x="13" y="40"/>
                      <a:pt x="13" y="40"/>
                    </a:cubicBezTo>
                    <a:cubicBezTo>
                      <a:pt x="11" y="39"/>
                      <a:pt x="10" y="38"/>
                      <a:pt x="9" y="37"/>
                    </a:cubicBezTo>
                    <a:cubicBezTo>
                      <a:pt x="8" y="36"/>
                      <a:pt x="7" y="35"/>
                      <a:pt x="6" y="33"/>
                    </a:cubicBezTo>
                    <a:cubicBezTo>
                      <a:pt x="5" y="32"/>
                      <a:pt x="4" y="31"/>
                      <a:pt x="3" y="29"/>
                    </a:cubicBezTo>
                    <a:cubicBezTo>
                      <a:pt x="2" y="27"/>
                      <a:pt x="1" y="24"/>
                      <a:pt x="0" y="21"/>
                    </a:cubicBezTo>
                    <a:cubicBezTo>
                      <a:pt x="0" y="18"/>
                      <a:pt x="0" y="15"/>
                      <a:pt x="1" y="13"/>
                    </a:cubicBezTo>
                    <a:cubicBezTo>
                      <a:pt x="1" y="11"/>
                      <a:pt x="2" y="9"/>
                      <a:pt x="3" y="7"/>
                    </a:cubicBezTo>
                    <a:cubicBezTo>
                      <a:pt x="4" y="5"/>
                      <a:pt x="5" y="4"/>
                      <a:pt x="6" y="3"/>
                    </a:cubicBezTo>
                    <a:cubicBezTo>
                      <a:pt x="6" y="2"/>
                      <a:pt x="7" y="1"/>
                      <a:pt x="7" y="0"/>
                    </a:cubicBezTo>
                    <a:cubicBezTo>
                      <a:pt x="8" y="0"/>
                      <a:pt x="8" y="0"/>
                      <a:pt x="8" y="0"/>
                    </a:cubicBezTo>
                    <a:cubicBezTo>
                      <a:pt x="8" y="0"/>
                      <a:pt x="8" y="0"/>
                      <a:pt x="8" y="1"/>
                    </a:cubicBezTo>
                    <a:cubicBezTo>
                      <a:pt x="8" y="1"/>
                      <a:pt x="7" y="2"/>
                      <a:pt x="7" y="3"/>
                    </a:cubicBezTo>
                    <a:cubicBezTo>
                      <a:pt x="6" y="5"/>
                      <a:pt x="6" y="6"/>
                      <a:pt x="6" y="8"/>
                    </a:cubicBezTo>
                    <a:cubicBezTo>
                      <a:pt x="5" y="10"/>
                      <a:pt x="5" y="12"/>
                      <a:pt x="5" y="14"/>
                    </a:cubicBezTo>
                    <a:cubicBezTo>
                      <a:pt x="5" y="16"/>
                      <a:pt x="5" y="18"/>
                      <a:pt x="6" y="20"/>
                    </a:cubicBezTo>
                    <a:cubicBezTo>
                      <a:pt x="6" y="21"/>
                      <a:pt x="7" y="22"/>
                      <a:pt x="7" y="23"/>
                    </a:cubicBezTo>
                    <a:cubicBezTo>
                      <a:pt x="7" y="24"/>
                      <a:pt x="8" y="24"/>
                      <a:pt x="8" y="25"/>
                    </a:cubicBezTo>
                    <a:cubicBezTo>
                      <a:pt x="8" y="25"/>
                      <a:pt x="9" y="26"/>
                      <a:pt x="9" y="26"/>
                    </a:cubicBezTo>
                    <a:cubicBezTo>
                      <a:pt x="10" y="27"/>
                      <a:pt x="11" y="28"/>
                      <a:pt x="11" y="29"/>
                    </a:cubicBezTo>
                    <a:cubicBezTo>
                      <a:pt x="12" y="30"/>
                      <a:pt x="13" y="31"/>
                      <a:pt x="14" y="32"/>
                    </a:cubicBezTo>
                    <a:cubicBezTo>
                      <a:pt x="15" y="33"/>
                      <a:pt x="16" y="33"/>
                      <a:pt x="17" y="34"/>
                    </a:cubicBezTo>
                    <a:cubicBezTo>
                      <a:pt x="20" y="37"/>
                      <a:pt x="20" y="37"/>
                      <a:pt x="20" y="37"/>
                    </a:cubicBezTo>
                    <a:cubicBezTo>
                      <a:pt x="23" y="38"/>
                      <a:pt x="25" y="40"/>
                      <a:pt x="28" y="41"/>
                    </a:cubicBezTo>
                    <a:cubicBezTo>
                      <a:pt x="29" y="42"/>
                      <a:pt x="30" y="43"/>
                      <a:pt x="32" y="44"/>
                    </a:cubicBezTo>
                    <a:cubicBezTo>
                      <a:pt x="33" y="45"/>
                      <a:pt x="34" y="46"/>
                      <a:pt x="35" y="47"/>
                    </a:cubicBezTo>
                    <a:cubicBezTo>
                      <a:pt x="36" y="48"/>
                      <a:pt x="37" y="49"/>
                      <a:pt x="38" y="50"/>
                    </a:cubicBezTo>
                    <a:cubicBezTo>
                      <a:pt x="39" y="51"/>
                      <a:pt x="40" y="52"/>
                      <a:pt x="41" y="53"/>
                    </a:cubicBezTo>
                    <a:cubicBezTo>
                      <a:pt x="42" y="55"/>
                      <a:pt x="44" y="57"/>
                      <a:pt x="45" y="59"/>
                    </a:cubicBezTo>
                    <a:cubicBezTo>
                      <a:pt x="46" y="62"/>
                      <a:pt x="46" y="64"/>
                      <a:pt x="47" y="66"/>
                    </a:cubicBezTo>
                    <a:cubicBezTo>
                      <a:pt x="47" y="67"/>
                      <a:pt x="48" y="69"/>
                      <a:pt x="48" y="70"/>
                    </a:cubicBezTo>
                    <a:cubicBezTo>
                      <a:pt x="48" y="72"/>
                      <a:pt x="48" y="73"/>
                      <a:pt x="48" y="73"/>
                    </a:cubicBezTo>
                    <a:cubicBezTo>
                      <a:pt x="47" y="74"/>
                      <a:pt x="47" y="74"/>
                      <a:pt x="47" y="74"/>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7" name="Freeform 1003">
                <a:extLst>
                  <a:ext uri="{FF2B5EF4-FFF2-40B4-BE49-F238E27FC236}">
                    <a16:creationId xmlns:a16="http://schemas.microsoft.com/office/drawing/2014/main" id="{CE0B88A1-B66D-4CCB-8254-0D43DD3E082F}"/>
                  </a:ext>
                </a:extLst>
              </p:cNvPr>
              <p:cNvSpPr>
                <a:spLocks/>
              </p:cNvSpPr>
              <p:nvPr/>
            </p:nvSpPr>
            <p:spPr bwMode="auto">
              <a:xfrm>
                <a:off x="2666" y="3041"/>
                <a:ext cx="31" cy="161"/>
              </a:xfrm>
              <a:custGeom>
                <a:avLst/>
                <a:gdLst>
                  <a:gd name="T0" fmla="*/ 9 w 13"/>
                  <a:gd name="T1" fmla="*/ 68 h 68"/>
                  <a:gd name="T2" fmla="*/ 7 w 13"/>
                  <a:gd name="T3" fmla="*/ 66 h 68"/>
                  <a:gd name="T4" fmla="*/ 5 w 13"/>
                  <a:gd name="T5" fmla="*/ 63 h 68"/>
                  <a:gd name="T6" fmla="*/ 2 w 13"/>
                  <a:gd name="T7" fmla="*/ 58 h 68"/>
                  <a:gd name="T8" fmla="*/ 1 w 13"/>
                  <a:gd name="T9" fmla="*/ 53 h 68"/>
                  <a:gd name="T10" fmla="*/ 0 w 13"/>
                  <a:gd name="T11" fmla="*/ 50 h 68"/>
                  <a:gd name="T12" fmla="*/ 0 w 13"/>
                  <a:gd name="T13" fmla="*/ 46 h 68"/>
                  <a:gd name="T14" fmla="*/ 0 w 13"/>
                  <a:gd name="T15" fmla="*/ 42 h 68"/>
                  <a:gd name="T16" fmla="*/ 1 w 13"/>
                  <a:gd name="T17" fmla="*/ 39 h 68"/>
                  <a:gd name="T18" fmla="*/ 2 w 13"/>
                  <a:gd name="T19" fmla="*/ 35 h 68"/>
                  <a:gd name="T20" fmla="*/ 3 w 13"/>
                  <a:gd name="T21" fmla="*/ 32 h 68"/>
                  <a:gd name="T22" fmla="*/ 6 w 13"/>
                  <a:gd name="T23" fmla="*/ 26 h 68"/>
                  <a:gd name="T24" fmla="*/ 6 w 13"/>
                  <a:gd name="T25" fmla="*/ 23 h 68"/>
                  <a:gd name="T26" fmla="*/ 7 w 13"/>
                  <a:gd name="T27" fmla="*/ 20 h 68"/>
                  <a:gd name="T28" fmla="*/ 7 w 13"/>
                  <a:gd name="T29" fmla="*/ 15 h 68"/>
                  <a:gd name="T30" fmla="*/ 6 w 13"/>
                  <a:gd name="T31" fmla="*/ 10 h 68"/>
                  <a:gd name="T32" fmla="*/ 5 w 13"/>
                  <a:gd name="T33" fmla="*/ 6 h 68"/>
                  <a:gd name="T34" fmla="*/ 3 w 13"/>
                  <a:gd name="T35" fmla="*/ 3 h 68"/>
                  <a:gd name="T36" fmla="*/ 2 w 13"/>
                  <a:gd name="T37" fmla="*/ 1 h 68"/>
                  <a:gd name="T38" fmla="*/ 1 w 13"/>
                  <a:gd name="T39" fmla="*/ 0 h 68"/>
                  <a:gd name="T40" fmla="*/ 4 w 13"/>
                  <a:gd name="T41" fmla="*/ 2 h 68"/>
                  <a:gd name="T42" fmla="*/ 7 w 13"/>
                  <a:gd name="T43" fmla="*/ 4 h 68"/>
                  <a:gd name="T44" fmla="*/ 10 w 13"/>
                  <a:gd name="T45" fmla="*/ 8 h 68"/>
                  <a:gd name="T46" fmla="*/ 12 w 13"/>
                  <a:gd name="T47" fmla="*/ 14 h 68"/>
                  <a:gd name="T48" fmla="*/ 13 w 13"/>
                  <a:gd name="T49" fmla="*/ 21 h 68"/>
                  <a:gd name="T50" fmla="*/ 13 w 13"/>
                  <a:gd name="T51" fmla="*/ 28 h 68"/>
                  <a:gd name="T52" fmla="*/ 12 w 13"/>
                  <a:gd name="T53" fmla="*/ 32 h 68"/>
                  <a:gd name="T54" fmla="*/ 10 w 13"/>
                  <a:gd name="T55" fmla="*/ 35 h 68"/>
                  <a:gd name="T56" fmla="*/ 9 w 13"/>
                  <a:gd name="T57" fmla="*/ 38 h 68"/>
                  <a:gd name="T58" fmla="*/ 8 w 13"/>
                  <a:gd name="T59" fmla="*/ 41 h 68"/>
                  <a:gd name="T60" fmla="*/ 7 w 13"/>
                  <a:gd name="T61" fmla="*/ 47 h 68"/>
                  <a:gd name="T62" fmla="*/ 6 w 13"/>
                  <a:gd name="T63" fmla="*/ 49 h 68"/>
                  <a:gd name="T64" fmla="*/ 6 w 13"/>
                  <a:gd name="T65" fmla="*/ 52 h 68"/>
                  <a:gd name="T66" fmla="*/ 7 w 13"/>
                  <a:gd name="T67" fmla="*/ 57 h 68"/>
                  <a:gd name="T68" fmla="*/ 7 w 13"/>
                  <a:gd name="T69" fmla="*/ 62 h 68"/>
                  <a:gd name="T70" fmla="*/ 8 w 13"/>
                  <a:gd name="T71" fmla="*/ 65 h 68"/>
                  <a:gd name="T72" fmla="*/ 9 w 13"/>
                  <a:gd name="T7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 h="68">
                    <a:moveTo>
                      <a:pt x="9" y="68"/>
                    </a:moveTo>
                    <a:cubicBezTo>
                      <a:pt x="9" y="68"/>
                      <a:pt x="8" y="68"/>
                      <a:pt x="7" y="66"/>
                    </a:cubicBezTo>
                    <a:cubicBezTo>
                      <a:pt x="6" y="65"/>
                      <a:pt x="5" y="64"/>
                      <a:pt x="5" y="63"/>
                    </a:cubicBezTo>
                    <a:cubicBezTo>
                      <a:pt x="4" y="62"/>
                      <a:pt x="3" y="60"/>
                      <a:pt x="2" y="58"/>
                    </a:cubicBezTo>
                    <a:cubicBezTo>
                      <a:pt x="2" y="57"/>
                      <a:pt x="1" y="55"/>
                      <a:pt x="1" y="53"/>
                    </a:cubicBezTo>
                    <a:cubicBezTo>
                      <a:pt x="0" y="52"/>
                      <a:pt x="0" y="51"/>
                      <a:pt x="0" y="50"/>
                    </a:cubicBezTo>
                    <a:cubicBezTo>
                      <a:pt x="0" y="48"/>
                      <a:pt x="0" y="47"/>
                      <a:pt x="0" y="46"/>
                    </a:cubicBezTo>
                    <a:cubicBezTo>
                      <a:pt x="0" y="45"/>
                      <a:pt x="0" y="44"/>
                      <a:pt x="0" y="42"/>
                    </a:cubicBezTo>
                    <a:cubicBezTo>
                      <a:pt x="0" y="41"/>
                      <a:pt x="1" y="40"/>
                      <a:pt x="1" y="39"/>
                    </a:cubicBezTo>
                    <a:cubicBezTo>
                      <a:pt x="1" y="38"/>
                      <a:pt x="2" y="36"/>
                      <a:pt x="2" y="35"/>
                    </a:cubicBezTo>
                    <a:cubicBezTo>
                      <a:pt x="3" y="32"/>
                      <a:pt x="3" y="32"/>
                      <a:pt x="3" y="32"/>
                    </a:cubicBezTo>
                    <a:cubicBezTo>
                      <a:pt x="4" y="30"/>
                      <a:pt x="5" y="28"/>
                      <a:pt x="6" y="26"/>
                    </a:cubicBezTo>
                    <a:cubicBezTo>
                      <a:pt x="6" y="25"/>
                      <a:pt x="6" y="24"/>
                      <a:pt x="6" y="23"/>
                    </a:cubicBezTo>
                    <a:cubicBezTo>
                      <a:pt x="7" y="22"/>
                      <a:pt x="7" y="21"/>
                      <a:pt x="7" y="20"/>
                    </a:cubicBezTo>
                    <a:cubicBezTo>
                      <a:pt x="7" y="18"/>
                      <a:pt x="7" y="17"/>
                      <a:pt x="7" y="15"/>
                    </a:cubicBezTo>
                    <a:cubicBezTo>
                      <a:pt x="7" y="13"/>
                      <a:pt x="7" y="11"/>
                      <a:pt x="6" y="10"/>
                    </a:cubicBezTo>
                    <a:cubicBezTo>
                      <a:pt x="6" y="8"/>
                      <a:pt x="5" y="7"/>
                      <a:pt x="5" y="6"/>
                    </a:cubicBezTo>
                    <a:cubicBezTo>
                      <a:pt x="4" y="5"/>
                      <a:pt x="4" y="3"/>
                      <a:pt x="3" y="3"/>
                    </a:cubicBezTo>
                    <a:cubicBezTo>
                      <a:pt x="3" y="2"/>
                      <a:pt x="2" y="1"/>
                      <a:pt x="2" y="1"/>
                    </a:cubicBezTo>
                    <a:cubicBezTo>
                      <a:pt x="1" y="0"/>
                      <a:pt x="1" y="0"/>
                      <a:pt x="1" y="0"/>
                    </a:cubicBezTo>
                    <a:cubicBezTo>
                      <a:pt x="1" y="0"/>
                      <a:pt x="2" y="0"/>
                      <a:pt x="4" y="2"/>
                    </a:cubicBezTo>
                    <a:cubicBezTo>
                      <a:pt x="5" y="2"/>
                      <a:pt x="6" y="3"/>
                      <a:pt x="7" y="4"/>
                    </a:cubicBezTo>
                    <a:cubicBezTo>
                      <a:pt x="8" y="5"/>
                      <a:pt x="9" y="6"/>
                      <a:pt x="10" y="8"/>
                    </a:cubicBezTo>
                    <a:cubicBezTo>
                      <a:pt x="11" y="10"/>
                      <a:pt x="12" y="12"/>
                      <a:pt x="12" y="14"/>
                    </a:cubicBezTo>
                    <a:cubicBezTo>
                      <a:pt x="13" y="16"/>
                      <a:pt x="13" y="18"/>
                      <a:pt x="13" y="21"/>
                    </a:cubicBezTo>
                    <a:cubicBezTo>
                      <a:pt x="13" y="23"/>
                      <a:pt x="13" y="25"/>
                      <a:pt x="13" y="28"/>
                    </a:cubicBezTo>
                    <a:cubicBezTo>
                      <a:pt x="12" y="29"/>
                      <a:pt x="12" y="30"/>
                      <a:pt x="12" y="32"/>
                    </a:cubicBezTo>
                    <a:cubicBezTo>
                      <a:pt x="11" y="33"/>
                      <a:pt x="11" y="34"/>
                      <a:pt x="10" y="35"/>
                    </a:cubicBezTo>
                    <a:cubicBezTo>
                      <a:pt x="9" y="38"/>
                      <a:pt x="9" y="38"/>
                      <a:pt x="9" y="38"/>
                    </a:cubicBezTo>
                    <a:cubicBezTo>
                      <a:pt x="9" y="39"/>
                      <a:pt x="8" y="40"/>
                      <a:pt x="8" y="41"/>
                    </a:cubicBezTo>
                    <a:cubicBezTo>
                      <a:pt x="7" y="43"/>
                      <a:pt x="7" y="45"/>
                      <a:pt x="7" y="47"/>
                    </a:cubicBezTo>
                    <a:cubicBezTo>
                      <a:pt x="6" y="47"/>
                      <a:pt x="6" y="48"/>
                      <a:pt x="6" y="49"/>
                    </a:cubicBezTo>
                    <a:cubicBezTo>
                      <a:pt x="6" y="50"/>
                      <a:pt x="6" y="51"/>
                      <a:pt x="6" y="52"/>
                    </a:cubicBezTo>
                    <a:cubicBezTo>
                      <a:pt x="6" y="54"/>
                      <a:pt x="6" y="56"/>
                      <a:pt x="7" y="57"/>
                    </a:cubicBezTo>
                    <a:cubicBezTo>
                      <a:pt x="7" y="59"/>
                      <a:pt x="7" y="60"/>
                      <a:pt x="7" y="62"/>
                    </a:cubicBezTo>
                    <a:cubicBezTo>
                      <a:pt x="8" y="63"/>
                      <a:pt x="8" y="64"/>
                      <a:pt x="8" y="65"/>
                    </a:cubicBezTo>
                    <a:cubicBezTo>
                      <a:pt x="9" y="67"/>
                      <a:pt x="9" y="68"/>
                      <a:pt x="9" y="68"/>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8" name="Freeform 1004">
                <a:extLst>
                  <a:ext uri="{FF2B5EF4-FFF2-40B4-BE49-F238E27FC236}">
                    <a16:creationId xmlns:a16="http://schemas.microsoft.com/office/drawing/2014/main" id="{E1BA7558-C9F3-400D-A704-EF07C667F15F}"/>
                  </a:ext>
                </a:extLst>
              </p:cNvPr>
              <p:cNvSpPr>
                <a:spLocks/>
              </p:cNvSpPr>
              <p:nvPr/>
            </p:nvSpPr>
            <p:spPr bwMode="auto">
              <a:xfrm>
                <a:off x="2575" y="2798"/>
                <a:ext cx="550" cy="121"/>
              </a:xfrm>
              <a:custGeom>
                <a:avLst/>
                <a:gdLst>
                  <a:gd name="T0" fmla="*/ 231 w 231"/>
                  <a:gd name="T1" fmla="*/ 51 h 51"/>
                  <a:gd name="T2" fmla="*/ 229 w 231"/>
                  <a:gd name="T3" fmla="*/ 50 h 51"/>
                  <a:gd name="T4" fmla="*/ 225 w 231"/>
                  <a:gd name="T5" fmla="*/ 49 h 51"/>
                  <a:gd name="T6" fmla="*/ 221 w 231"/>
                  <a:gd name="T7" fmla="*/ 47 h 51"/>
                  <a:gd name="T8" fmla="*/ 216 w 231"/>
                  <a:gd name="T9" fmla="*/ 44 h 51"/>
                  <a:gd name="T10" fmla="*/ 210 w 231"/>
                  <a:gd name="T11" fmla="*/ 41 h 51"/>
                  <a:gd name="T12" fmla="*/ 204 w 231"/>
                  <a:gd name="T13" fmla="*/ 36 h 51"/>
                  <a:gd name="T14" fmla="*/ 200 w 231"/>
                  <a:gd name="T15" fmla="*/ 34 h 51"/>
                  <a:gd name="T16" fmla="*/ 197 w 231"/>
                  <a:gd name="T17" fmla="*/ 31 h 51"/>
                  <a:gd name="T18" fmla="*/ 190 w 231"/>
                  <a:gd name="T19" fmla="*/ 25 h 51"/>
                  <a:gd name="T20" fmla="*/ 186 w 231"/>
                  <a:gd name="T21" fmla="*/ 22 h 51"/>
                  <a:gd name="T22" fmla="*/ 182 w 231"/>
                  <a:gd name="T23" fmla="*/ 19 h 51"/>
                  <a:gd name="T24" fmla="*/ 164 w 231"/>
                  <a:gd name="T25" fmla="*/ 11 h 51"/>
                  <a:gd name="T26" fmla="*/ 143 w 231"/>
                  <a:gd name="T27" fmla="*/ 10 h 51"/>
                  <a:gd name="T28" fmla="*/ 121 w 231"/>
                  <a:gd name="T29" fmla="*/ 14 h 51"/>
                  <a:gd name="T30" fmla="*/ 98 w 231"/>
                  <a:gd name="T31" fmla="*/ 21 h 51"/>
                  <a:gd name="T32" fmla="*/ 75 w 231"/>
                  <a:gd name="T33" fmla="*/ 25 h 51"/>
                  <a:gd name="T34" fmla="*/ 54 w 231"/>
                  <a:gd name="T35" fmla="*/ 27 h 51"/>
                  <a:gd name="T36" fmla="*/ 34 w 231"/>
                  <a:gd name="T37" fmla="*/ 25 h 51"/>
                  <a:gd name="T38" fmla="*/ 18 w 231"/>
                  <a:gd name="T39" fmla="*/ 20 h 51"/>
                  <a:gd name="T40" fmla="*/ 8 w 231"/>
                  <a:gd name="T41" fmla="*/ 13 h 51"/>
                  <a:gd name="T42" fmla="*/ 6 w 231"/>
                  <a:gd name="T43" fmla="*/ 11 h 51"/>
                  <a:gd name="T44" fmla="*/ 4 w 231"/>
                  <a:gd name="T45" fmla="*/ 10 h 51"/>
                  <a:gd name="T46" fmla="*/ 2 w 231"/>
                  <a:gd name="T47" fmla="*/ 7 h 51"/>
                  <a:gd name="T48" fmla="*/ 0 w 231"/>
                  <a:gd name="T49" fmla="*/ 5 h 51"/>
                  <a:gd name="T50" fmla="*/ 2 w 231"/>
                  <a:gd name="T51" fmla="*/ 7 h 51"/>
                  <a:gd name="T52" fmla="*/ 5 w 231"/>
                  <a:gd name="T53" fmla="*/ 9 h 51"/>
                  <a:gd name="T54" fmla="*/ 9 w 231"/>
                  <a:gd name="T55" fmla="*/ 11 h 51"/>
                  <a:gd name="T56" fmla="*/ 20 w 231"/>
                  <a:gd name="T57" fmla="*/ 16 h 51"/>
                  <a:gd name="T58" fmla="*/ 35 w 231"/>
                  <a:gd name="T59" fmla="*/ 20 h 51"/>
                  <a:gd name="T60" fmla="*/ 53 w 231"/>
                  <a:gd name="T61" fmla="*/ 20 h 51"/>
                  <a:gd name="T62" fmla="*/ 74 w 231"/>
                  <a:gd name="T63" fmla="*/ 17 h 51"/>
                  <a:gd name="T64" fmla="*/ 96 w 231"/>
                  <a:gd name="T65" fmla="*/ 11 h 51"/>
                  <a:gd name="T66" fmla="*/ 118 w 231"/>
                  <a:gd name="T67" fmla="*/ 5 h 51"/>
                  <a:gd name="T68" fmla="*/ 142 w 231"/>
                  <a:gd name="T69" fmla="*/ 1 h 51"/>
                  <a:gd name="T70" fmla="*/ 166 w 231"/>
                  <a:gd name="T71" fmla="*/ 3 h 51"/>
                  <a:gd name="T72" fmla="*/ 187 w 231"/>
                  <a:gd name="T73" fmla="*/ 13 h 51"/>
                  <a:gd name="T74" fmla="*/ 191 w 231"/>
                  <a:gd name="T75" fmla="*/ 17 h 51"/>
                  <a:gd name="T76" fmla="*/ 194 w 231"/>
                  <a:gd name="T77" fmla="*/ 20 h 51"/>
                  <a:gd name="T78" fmla="*/ 201 w 231"/>
                  <a:gd name="T79" fmla="*/ 27 h 51"/>
                  <a:gd name="T80" fmla="*/ 204 w 231"/>
                  <a:gd name="T81" fmla="*/ 30 h 51"/>
                  <a:gd name="T82" fmla="*/ 207 w 231"/>
                  <a:gd name="T83" fmla="*/ 33 h 51"/>
                  <a:gd name="T84" fmla="*/ 212 w 231"/>
                  <a:gd name="T85" fmla="*/ 38 h 51"/>
                  <a:gd name="T86" fmla="*/ 218 w 231"/>
                  <a:gd name="T87" fmla="*/ 42 h 51"/>
                  <a:gd name="T88" fmla="*/ 222 w 231"/>
                  <a:gd name="T89" fmla="*/ 45 h 51"/>
                  <a:gd name="T90" fmla="*/ 226 w 231"/>
                  <a:gd name="T91" fmla="*/ 48 h 51"/>
                  <a:gd name="T92" fmla="*/ 229 w 231"/>
                  <a:gd name="T93" fmla="*/ 49 h 51"/>
                  <a:gd name="T94" fmla="*/ 231 w 231"/>
                  <a:gd name="T95"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1" h="51">
                    <a:moveTo>
                      <a:pt x="231" y="51"/>
                    </a:moveTo>
                    <a:cubicBezTo>
                      <a:pt x="231" y="51"/>
                      <a:pt x="231" y="50"/>
                      <a:pt x="229" y="50"/>
                    </a:cubicBezTo>
                    <a:cubicBezTo>
                      <a:pt x="228" y="50"/>
                      <a:pt x="227" y="49"/>
                      <a:pt x="225" y="49"/>
                    </a:cubicBezTo>
                    <a:cubicBezTo>
                      <a:pt x="224" y="48"/>
                      <a:pt x="223" y="48"/>
                      <a:pt x="221" y="47"/>
                    </a:cubicBezTo>
                    <a:cubicBezTo>
                      <a:pt x="220" y="46"/>
                      <a:pt x="218" y="45"/>
                      <a:pt x="216" y="44"/>
                    </a:cubicBezTo>
                    <a:cubicBezTo>
                      <a:pt x="214" y="43"/>
                      <a:pt x="212" y="42"/>
                      <a:pt x="210" y="41"/>
                    </a:cubicBezTo>
                    <a:cubicBezTo>
                      <a:pt x="208" y="39"/>
                      <a:pt x="206" y="38"/>
                      <a:pt x="204" y="36"/>
                    </a:cubicBezTo>
                    <a:cubicBezTo>
                      <a:pt x="203" y="35"/>
                      <a:pt x="202" y="35"/>
                      <a:pt x="200" y="34"/>
                    </a:cubicBezTo>
                    <a:cubicBezTo>
                      <a:pt x="199" y="33"/>
                      <a:pt x="198" y="32"/>
                      <a:pt x="197" y="31"/>
                    </a:cubicBezTo>
                    <a:cubicBezTo>
                      <a:pt x="195" y="29"/>
                      <a:pt x="192" y="27"/>
                      <a:pt x="190" y="25"/>
                    </a:cubicBezTo>
                    <a:cubicBezTo>
                      <a:pt x="189" y="24"/>
                      <a:pt x="187" y="23"/>
                      <a:pt x="186" y="22"/>
                    </a:cubicBezTo>
                    <a:cubicBezTo>
                      <a:pt x="185" y="21"/>
                      <a:pt x="184" y="20"/>
                      <a:pt x="182" y="19"/>
                    </a:cubicBezTo>
                    <a:cubicBezTo>
                      <a:pt x="177" y="16"/>
                      <a:pt x="171" y="13"/>
                      <a:pt x="164" y="11"/>
                    </a:cubicBezTo>
                    <a:cubicBezTo>
                      <a:pt x="158" y="10"/>
                      <a:pt x="150" y="10"/>
                      <a:pt x="143" y="10"/>
                    </a:cubicBezTo>
                    <a:cubicBezTo>
                      <a:pt x="136" y="11"/>
                      <a:pt x="128" y="12"/>
                      <a:pt x="121" y="14"/>
                    </a:cubicBezTo>
                    <a:cubicBezTo>
                      <a:pt x="113" y="16"/>
                      <a:pt x="106" y="19"/>
                      <a:pt x="98" y="21"/>
                    </a:cubicBezTo>
                    <a:cubicBezTo>
                      <a:pt x="91" y="23"/>
                      <a:pt x="83" y="24"/>
                      <a:pt x="75" y="25"/>
                    </a:cubicBezTo>
                    <a:cubicBezTo>
                      <a:pt x="68" y="27"/>
                      <a:pt x="61" y="27"/>
                      <a:pt x="54" y="27"/>
                    </a:cubicBezTo>
                    <a:cubicBezTo>
                      <a:pt x="47" y="27"/>
                      <a:pt x="40" y="27"/>
                      <a:pt x="34" y="25"/>
                    </a:cubicBezTo>
                    <a:cubicBezTo>
                      <a:pt x="28" y="24"/>
                      <a:pt x="23" y="22"/>
                      <a:pt x="18" y="20"/>
                    </a:cubicBezTo>
                    <a:cubicBezTo>
                      <a:pt x="14" y="18"/>
                      <a:pt x="10" y="15"/>
                      <a:pt x="8" y="13"/>
                    </a:cubicBezTo>
                    <a:cubicBezTo>
                      <a:pt x="7" y="12"/>
                      <a:pt x="6" y="12"/>
                      <a:pt x="6" y="11"/>
                    </a:cubicBezTo>
                    <a:cubicBezTo>
                      <a:pt x="5" y="11"/>
                      <a:pt x="5" y="10"/>
                      <a:pt x="4" y="10"/>
                    </a:cubicBezTo>
                    <a:cubicBezTo>
                      <a:pt x="3" y="9"/>
                      <a:pt x="2" y="8"/>
                      <a:pt x="2" y="7"/>
                    </a:cubicBezTo>
                    <a:cubicBezTo>
                      <a:pt x="1" y="6"/>
                      <a:pt x="0" y="5"/>
                      <a:pt x="0" y="5"/>
                    </a:cubicBezTo>
                    <a:cubicBezTo>
                      <a:pt x="0" y="5"/>
                      <a:pt x="1" y="6"/>
                      <a:pt x="2" y="7"/>
                    </a:cubicBezTo>
                    <a:cubicBezTo>
                      <a:pt x="3" y="7"/>
                      <a:pt x="4" y="8"/>
                      <a:pt x="5" y="9"/>
                    </a:cubicBezTo>
                    <a:cubicBezTo>
                      <a:pt x="6" y="10"/>
                      <a:pt x="7" y="11"/>
                      <a:pt x="9" y="11"/>
                    </a:cubicBezTo>
                    <a:cubicBezTo>
                      <a:pt x="12" y="13"/>
                      <a:pt x="15" y="15"/>
                      <a:pt x="20" y="16"/>
                    </a:cubicBezTo>
                    <a:cubicBezTo>
                      <a:pt x="24" y="18"/>
                      <a:pt x="29" y="19"/>
                      <a:pt x="35" y="20"/>
                    </a:cubicBezTo>
                    <a:cubicBezTo>
                      <a:pt x="41" y="20"/>
                      <a:pt x="47" y="20"/>
                      <a:pt x="53" y="20"/>
                    </a:cubicBezTo>
                    <a:cubicBezTo>
                      <a:pt x="60" y="19"/>
                      <a:pt x="67" y="18"/>
                      <a:pt x="74" y="17"/>
                    </a:cubicBezTo>
                    <a:cubicBezTo>
                      <a:pt x="81" y="15"/>
                      <a:pt x="88" y="13"/>
                      <a:pt x="96" y="11"/>
                    </a:cubicBezTo>
                    <a:cubicBezTo>
                      <a:pt x="103" y="9"/>
                      <a:pt x="111" y="7"/>
                      <a:pt x="118" y="5"/>
                    </a:cubicBezTo>
                    <a:cubicBezTo>
                      <a:pt x="126" y="3"/>
                      <a:pt x="134" y="1"/>
                      <a:pt x="142" y="1"/>
                    </a:cubicBezTo>
                    <a:cubicBezTo>
                      <a:pt x="150" y="0"/>
                      <a:pt x="159" y="1"/>
                      <a:pt x="166" y="3"/>
                    </a:cubicBezTo>
                    <a:cubicBezTo>
                      <a:pt x="174" y="5"/>
                      <a:pt x="181" y="9"/>
                      <a:pt x="187" y="13"/>
                    </a:cubicBezTo>
                    <a:cubicBezTo>
                      <a:pt x="188" y="14"/>
                      <a:pt x="189" y="16"/>
                      <a:pt x="191" y="17"/>
                    </a:cubicBezTo>
                    <a:cubicBezTo>
                      <a:pt x="192" y="18"/>
                      <a:pt x="193" y="19"/>
                      <a:pt x="194" y="20"/>
                    </a:cubicBezTo>
                    <a:cubicBezTo>
                      <a:pt x="197" y="22"/>
                      <a:pt x="199" y="25"/>
                      <a:pt x="201" y="27"/>
                    </a:cubicBezTo>
                    <a:cubicBezTo>
                      <a:pt x="202" y="28"/>
                      <a:pt x="203" y="29"/>
                      <a:pt x="204" y="30"/>
                    </a:cubicBezTo>
                    <a:cubicBezTo>
                      <a:pt x="205" y="31"/>
                      <a:pt x="206" y="32"/>
                      <a:pt x="207" y="33"/>
                    </a:cubicBezTo>
                    <a:cubicBezTo>
                      <a:pt x="209" y="34"/>
                      <a:pt x="211" y="36"/>
                      <a:pt x="212" y="38"/>
                    </a:cubicBezTo>
                    <a:cubicBezTo>
                      <a:pt x="214" y="39"/>
                      <a:pt x="216" y="41"/>
                      <a:pt x="218" y="42"/>
                    </a:cubicBezTo>
                    <a:cubicBezTo>
                      <a:pt x="219" y="43"/>
                      <a:pt x="221" y="44"/>
                      <a:pt x="222" y="45"/>
                    </a:cubicBezTo>
                    <a:cubicBezTo>
                      <a:pt x="224" y="46"/>
                      <a:pt x="225" y="47"/>
                      <a:pt x="226" y="48"/>
                    </a:cubicBezTo>
                    <a:cubicBezTo>
                      <a:pt x="227" y="48"/>
                      <a:pt x="228" y="49"/>
                      <a:pt x="229" y="49"/>
                    </a:cubicBezTo>
                    <a:cubicBezTo>
                      <a:pt x="231" y="50"/>
                      <a:pt x="231" y="51"/>
                      <a:pt x="231" y="51"/>
                    </a:cubicBezTo>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9" name="Freeform 1005">
                <a:extLst>
                  <a:ext uri="{FF2B5EF4-FFF2-40B4-BE49-F238E27FC236}">
                    <a16:creationId xmlns:a16="http://schemas.microsoft.com/office/drawing/2014/main" id="{6265196A-30A5-46DC-928C-3521D022D334}"/>
                  </a:ext>
                </a:extLst>
              </p:cNvPr>
              <p:cNvSpPr>
                <a:spLocks/>
              </p:cNvSpPr>
              <p:nvPr/>
            </p:nvSpPr>
            <p:spPr bwMode="auto">
              <a:xfrm>
                <a:off x="2740" y="2848"/>
                <a:ext cx="299" cy="100"/>
              </a:xfrm>
              <a:custGeom>
                <a:avLst/>
                <a:gdLst>
                  <a:gd name="T0" fmla="*/ 126 w 126"/>
                  <a:gd name="T1" fmla="*/ 42 h 42"/>
                  <a:gd name="T2" fmla="*/ 124 w 126"/>
                  <a:gd name="T3" fmla="*/ 41 h 42"/>
                  <a:gd name="T4" fmla="*/ 120 w 126"/>
                  <a:gd name="T5" fmla="*/ 39 h 42"/>
                  <a:gd name="T6" fmla="*/ 114 w 126"/>
                  <a:gd name="T7" fmla="*/ 37 h 42"/>
                  <a:gd name="T8" fmla="*/ 106 w 126"/>
                  <a:gd name="T9" fmla="*/ 36 h 42"/>
                  <a:gd name="T10" fmla="*/ 96 w 126"/>
                  <a:gd name="T11" fmla="*/ 35 h 42"/>
                  <a:gd name="T12" fmla="*/ 84 w 126"/>
                  <a:gd name="T13" fmla="*/ 34 h 42"/>
                  <a:gd name="T14" fmla="*/ 72 w 126"/>
                  <a:gd name="T15" fmla="*/ 33 h 42"/>
                  <a:gd name="T16" fmla="*/ 66 w 126"/>
                  <a:gd name="T17" fmla="*/ 33 h 42"/>
                  <a:gd name="T18" fmla="*/ 60 w 126"/>
                  <a:gd name="T19" fmla="*/ 32 h 42"/>
                  <a:gd name="T20" fmla="*/ 53 w 126"/>
                  <a:gd name="T21" fmla="*/ 31 h 42"/>
                  <a:gd name="T22" fmla="*/ 47 w 126"/>
                  <a:gd name="T23" fmla="*/ 29 h 42"/>
                  <a:gd name="T24" fmla="*/ 43 w 126"/>
                  <a:gd name="T25" fmla="*/ 28 h 42"/>
                  <a:gd name="T26" fmla="*/ 41 w 126"/>
                  <a:gd name="T27" fmla="*/ 26 h 42"/>
                  <a:gd name="T28" fmla="*/ 35 w 126"/>
                  <a:gd name="T29" fmla="*/ 22 h 42"/>
                  <a:gd name="T30" fmla="*/ 27 w 126"/>
                  <a:gd name="T31" fmla="*/ 15 h 42"/>
                  <a:gd name="T32" fmla="*/ 19 w 126"/>
                  <a:gd name="T33" fmla="*/ 8 h 42"/>
                  <a:gd name="T34" fmla="*/ 18 w 126"/>
                  <a:gd name="T35" fmla="*/ 7 h 42"/>
                  <a:gd name="T36" fmla="*/ 16 w 126"/>
                  <a:gd name="T37" fmla="*/ 6 h 42"/>
                  <a:gd name="T38" fmla="*/ 14 w 126"/>
                  <a:gd name="T39" fmla="*/ 5 h 42"/>
                  <a:gd name="T40" fmla="*/ 12 w 126"/>
                  <a:gd name="T41" fmla="*/ 4 h 42"/>
                  <a:gd name="T42" fmla="*/ 6 w 126"/>
                  <a:gd name="T43" fmla="*/ 2 h 42"/>
                  <a:gd name="T44" fmla="*/ 0 w 126"/>
                  <a:gd name="T45" fmla="*/ 1 h 42"/>
                  <a:gd name="T46" fmla="*/ 2 w 126"/>
                  <a:gd name="T47" fmla="*/ 1 h 42"/>
                  <a:gd name="T48" fmla="*/ 6 w 126"/>
                  <a:gd name="T49" fmla="*/ 0 h 42"/>
                  <a:gd name="T50" fmla="*/ 13 w 126"/>
                  <a:gd name="T51" fmla="*/ 1 h 42"/>
                  <a:gd name="T52" fmla="*/ 15 w 126"/>
                  <a:gd name="T53" fmla="*/ 2 h 42"/>
                  <a:gd name="T54" fmla="*/ 17 w 126"/>
                  <a:gd name="T55" fmla="*/ 2 h 42"/>
                  <a:gd name="T56" fmla="*/ 19 w 126"/>
                  <a:gd name="T57" fmla="*/ 3 h 42"/>
                  <a:gd name="T58" fmla="*/ 22 w 126"/>
                  <a:gd name="T59" fmla="*/ 4 h 42"/>
                  <a:gd name="T60" fmla="*/ 26 w 126"/>
                  <a:gd name="T61" fmla="*/ 7 h 42"/>
                  <a:gd name="T62" fmla="*/ 30 w 126"/>
                  <a:gd name="T63" fmla="*/ 10 h 42"/>
                  <a:gd name="T64" fmla="*/ 39 w 126"/>
                  <a:gd name="T65" fmla="*/ 17 h 42"/>
                  <a:gd name="T66" fmla="*/ 44 w 126"/>
                  <a:gd name="T67" fmla="*/ 20 h 42"/>
                  <a:gd name="T68" fmla="*/ 46 w 126"/>
                  <a:gd name="T69" fmla="*/ 21 h 42"/>
                  <a:gd name="T70" fmla="*/ 49 w 126"/>
                  <a:gd name="T71" fmla="*/ 22 h 42"/>
                  <a:gd name="T72" fmla="*/ 55 w 126"/>
                  <a:gd name="T73" fmla="*/ 24 h 42"/>
                  <a:gd name="T74" fmla="*/ 60 w 126"/>
                  <a:gd name="T75" fmla="*/ 25 h 42"/>
                  <a:gd name="T76" fmla="*/ 67 w 126"/>
                  <a:gd name="T77" fmla="*/ 26 h 42"/>
                  <a:gd name="T78" fmla="*/ 73 w 126"/>
                  <a:gd name="T79" fmla="*/ 26 h 42"/>
                  <a:gd name="T80" fmla="*/ 85 w 126"/>
                  <a:gd name="T81" fmla="*/ 27 h 42"/>
                  <a:gd name="T82" fmla="*/ 96 w 126"/>
                  <a:gd name="T83" fmla="*/ 29 h 42"/>
                  <a:gd name="T84" fmla="*/ 107 w 126"/>
                  <a:gd name="T85" fmla="*/ 32 h 42"/>
                  <a:gd name="T86" fmla="*/ 115 w 126"/>
                  <a:gd name="T87" fmla="*/ 35 h 42"/>
                  <a:gd name="T88" fmla="*/ 121 w 126"/>
                  <a:gd name="T89" fmla="*/ 38 h 42"/>
                  <a:gd name="T90" fmla="*/ 124 w 126"/>
                  <a:gd name="T91" fmla="*/ 41 h 42"/>
                  <a:gd name="T92" fmla="*/ 126 w 126"/>
                  <a:gd name="T93"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6" h="42">
                    <a:moveTo>
                      <a:pt x="126" y="42"/>
                    </a:moveTo>
                    <a:cubicBezTo>
                      <a:pt x="126" y="42"/>
                      <a:pt x="125" y="41"/>
                      <a:pt x="124" y="41"/>
                    </a:cubicBezTo>
                    <a:cubicBezTo>
                      <a:pt x="123" y="40"/>
                      <a:pt x="122" y="40"/>
                      <a:pt x="120" y="39"/>
                    </a:cubicBezTo>
                    <a:cubicBezTo>
                      <a:pt x="119" y="39"/>
                      <a:pt x="116" y="38"/>
                      <a:pt x="114" y="37"/>
                    </a:cubicBezTo>
                    <a:cubicBezTo>
                      <a:pt x="111" y="37"/>
                      <a:pt x="109" y="36"/>
                      <a:pt x="106" y="36"/>
                    </a:cubicBezTo>
                    <a:cubicBezTo>
                      <a:pt x="102" y="36"/>
                      <a:pt x="99" y="35"/>
                      <a:pt x="96" y="35"/>
                    </a:cubicBezTo>
                    <a:cubicBezTo>
                      <a:pt x="92" y="34"/>
                      <a:pt x="88" y="34"/>
                      <a:pt x="84" y="34"/>
                    </a:cubicBezTo>
                    <a:cubicBezTo>
                      <a:pt x="81" y="34"/>
                      <a:pt x="77" y="34"/>
                      <a:pt x="72" y="33"/>
                    </a:cubicBezTo>
                    <a:cubicBezTo>
                      <a:pt x="70" y="33"/>
                      <a:pt x="68" y="33"/>
                      <a:pt x="66" y="33"/>
                    </a:cubicBezTo>
                    <a:cubicBezTo>
                      <a:pt x="64" y="33"/>
                      <a:pt x="62" y="33"/>
                      <a:pt x="60" y="32"/>
                    </a:cubicBezTo>
                    <a:cubicBezTo>
                      <a:pt x="57" y="32"/>
                      <a:pt x="55" y="32"/>
                      <a:pt x="53" y="31"/>
                    </a:cubicBezTo>
                    <a:cubicBezTo>
                      <a:pt x="51" y="30"/>
                      <a:pt x="49" y="30"/>
                      <a:pt x="47" y="29"/>
                    </a:cubicBezTo>
                    <a:cubicBezTo>
                      <a:pt x="46" y="28"/>
                      <a:pt x="45" y="28"/>
                      <a:pt x="43" y="28"/>
                    </a:cubicBezTo>
                    <a:cubicBezTo>
                      <a:pt x="43" y="27"/>
                      <a:pt x="42" y="27"/>
                      <a:pt x="41" y="26"/>
                    </a:cubicBezTo>
                    <a:cubicBezTo>
                      <a:pt x="39" y="25"/>
                      <a:pt x="37" y="24"/>
                      <a:pt x="35" y="22"/>
                    </a:cubicBezTo>
                    <a:cubicBezTo>
                      <a:pt x="32" y="20"/>
                      <a:pt x="29" y="17"/>
                      <a:pt x="27" y="15"/>
                    </a:cubicBezTo>
                    <a:cubicBezTo>
                      <a:pt x="24" y="12"/>
                      <a:pt x="22" y="10"/>
                      <a:pt x="19" y="8"/>
                    </a:cubicBezTo>
                    <a:cubicBezTo>
                      <a:pt x="19" y="7"/>
                      <a:pt x="18" y="7"/>
                      <a:pt x="18" y="7"/>
                    </a:cubicBezTo>
                    <a:cubicBezTo>
                      <a:pt x="17" y="6"/>
                      <a:pt x="16" y="6"/>
                      <a:pt x="16" y="6"/>
                    </a:cubicBezTo>
                    <a:cubicBezTo>
                      <a:pt x="15" y="5"/>
                      <a:pt x="15" y="5"/>
                      <a:pt x="14" y="5"/>
                    </a:cubicBezTo>
                    <a:cubicBezTo>
                      <a:pt x="13" y="4"/>
                      <a:pt x="13" y="4"/>
                      <a:pt x="12" y="4"/>
                    </a:cubicBezTo>
                    <a:cubicBezTo>
                      <a:pt x="10" y="3"/>
                      <a:pt x="8" y="2"/>
                      <a:pt x="6" y="2"/>
                    </a:cubicBezTo>
                    <a:cubicBezTo>
                      <a:pt x="2" y="1"/>
                      <a:pt x="0" y="1"/>
                      <a:pt x="0" y="1"/>
                    </a:cubicBezTo>
                    <a:cubicBezTo>
                      <a:pt x="0" y="1"/>
                      <a:pt x="1" y="1"/>
                      <a:pt x="2" y="1"/>
                    </a:cubicBezTo>
                    <a:cubicBezTo>
                      <a:pt x="3" y="1"/>
                      <a:pt x="4" y="0"/>
                      <a:pt x="6" y="0"/>
                    </a:cubicBezTo>
                    <a:cubicBezTo>
                      <a:pt x="8" y="1"/>
                      <a:pt x="10" y="0"/>
                      <a:pt x="13" y="1"/>
                    </a:cubicBezTo>
                    <a:cubicBezTo>
                      <a:pt x="14" y="1"/>
                      <a:pt x="14" y="1"/>
                      <a:pt x="15" y="2"/>
                    </a:cubicBezTo>
                    <a:cubicBezTo>
                      <a:pt x="16" y="2"/>
                      <a:pt x="17" y="2"/>
                      <a:pt x="17" y="2"/>
                    </a:cubicBezTo>
                    <a:cubicBezTo>
                      <a:pt x="18" y="3"/>
                      <a:pt x="19" y="3"/>
                      <a:pt x="19" y="3"/>
                    </a:cubicBezTo>
                    <a:cubicBezTo>
                      <a:pt x="20" y="4"/>
                      <a:pt x="21" y="4"/>
                      <a:pt x="22" y="4"/>
                    </a:cubicBezTo>
                    <a:cubicBezTo>
                      <a:pt x="23" y="5"/>
                      <a:pt x="24" y="6"/>
                      <a:pt x="26" y="7"/>
                    </a:cubicBezTo>
                    <a:cubicBezTo>
                      <a:pt x="27" y="8"/>
                      <a:pt x="29" y="9"/>
                      <a:pt x="30" y="10"/>
                    </a:cubicBezTo>
                    <a:cubicBezTo>
                      <a:pt x="33" y="13"/>
                      <a:pt x="36" y="15"/>
                      <a:pt x="39" y="17"/>
                    </a:cubicBezTo>
                    <a:cubicBezTo>
                      <a:pt x="41" y="18"/>
                      <a:pt x="42" y="19"/>
                      <a:pt x="44" y="20"/>
                    </a:cubicBezTo>
                    <a:cubicBezTo>
                      <a:pt x="45" y="20"/>
                      <a:pt x="46" y="21"/>
                      <a:pt x="46" y="21"/>
                    </a:cubicBezTo>
                    <a:cubicBezTo>
                      <a:pt x="47" y="21"/>
                      <a:pt x="48" y="22"/>
                      <a:pt x="49" y="22"/>
                    </a:cubicBezTo>
                    <a:cubicBezTo>
                      <a:pt x="51" y="23"/>
                      <a:pt x="53" y="23"/>
                      <a:pt x="55" y="24"/>
                    </a:cubicBezTo>
                    <a:cubicBezTo>
                      <a:pt x="57" y="24"/>
                      <a:pt x="59" y="25"/>
                      <a:pt x="60" y="25"/>
                    </a:cubicBezTo>
                    <a:cubicBezTo>
                      <a:pt x="62" y="25"/>
                      <a:pt x="64" y="25"/>
                      <a:pt x="67" y="26"/>
                    </a:cubicBezTo>
                    <a:cubicBezTo>
                      <a:pt x="69" y="26"/>
                      <a:pt x="71" y="26"/>
                      <a:pt x="73" y="26"/>
                    </a:cubicBezTo>
                    <a:cubicBezTo>
                      <a:pt x="77" y="26"/>
                      <a:pt x="81" y="27"/>
                      <a:pt x="85" y="27"/>
                    </a:cubicBezTo>
                    <a:cubicBezTo>
                      <a:pt x="89" y="28"/>
                      <a:pt x="93" y="28"/>
                      <a:pt x="96" y="29"/>
                    </a:cubicBezTo>
                    <a:cubicBezTo>
                      <a:pt x="100" y="30"/>
                      <a:pt x="103" y="31"/>
                      <a:pt x="107" y="32"/>
                    </a:cubicBezTo>
                    <a:cubicBezTo>
                      <a:pt x="110" y="33"/>
                      <a:pt x="112" y="34"/>
                      <a:pt x="115" y="35"/>
                    </a:cubicBezTo>
                    <a:cubicBezTo>
                      <a:pt x="117" y="36"/>
                      <a:pt x="119" y="37"/>
                      <a:pt x="121" y="38"/>
                    </a:cubicBezTo>
                    <a:cubicBezTo>
                      <a:pt x="122" y="39"/>
                      <a:pt x="124" y="40"/>
                      <a:pt x="124" y="41"/>
                    </a:cubicBezTo>
                    <a:cubicBezTo>
                      <a:pt x="125" y="41"/>
                      <a:pt x="126" y="42"/>
                      <a:pt x="126" y="42"/>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0" name="Freeform 1006">
                <a:extLst>
                  <a:ext uri="{FF2B5EF4-FFF2-40B4-BE49-F238E27FC236}">
                    <a16:creationId xmlns:a16="http://schemas.microsoft.com/office/drawing/2014/main" id="{F1721FF2-9C93-4BA3-9B63-F8441F9A6BEB}"/>
                  </a:ext>
                </a:extLst>
              </p:cNvPr>
              <p:cNvSpPr>
                <a:spLocks/>
              </p:cNvSpPr>
              <p:nvPr/>
            </p:nvSpPr>
            <p:spPr bwMode="auto">
              <a:xfrm>
                <a:off x="2920" y="2917"/>
                <a:ext cx="55" cy="38"/>
              </a:xfrm>
              <a:custGeom>
                <a:avLst/>
                <a:gdLst>
                  <a:gd name="T0" fmla="*/ 23 w 23"/>
                  <a:gd name="T1" fmla="*/ 16 h 16"/>
                  <a:gd name="T2" fmla="*/ 22 w 23"/>
                  <a:gd name="T3" fmla="*/ 15 h 16"/>
                  <a:gd name="T4" fmla="*/ 19 w 23"/>
                  <a:gd name="T5" fmla="*/ 14 h 16"/>
                  <a:gd name="T6" fmla="*/ 17 w 23"/>
                  <a:gd name="T7" fmla="*/ 13 h 16"/>
                  <a:gd name="T8" fmla="*/ 15 w 23"/>
                  <a:gd name="T9" fmla="*/ 12 h 16"/>
                  <a:gd name="T10" fmla="*/ 11 w 23"/>
                  <a:gd name="T11" fmla="*/ 9 h 16"/>
                  <a:gd name="T12" fmla="*/ 9 w 23"/>
                  <a:gd name="T13" fmla="*/ 8 h 16"/>
                  <a:gd name="T14" fmla="*/ 7 w 23"/>
                  <a:gd name="T15" fmla="*/ 7 h 16"/>
                  <a:gd name="T16" fmla="*/ 5 w 23"/>
                  <a:gd name="T17" fmla="*/ 5 h 16"/>
                  <a:gd name="T18" fmla="*/ 4 w 23"/>
                  <a:gd name="T19" fmla="*/ 4 h 16"/>
                  <a:gd name="T20" fmla="*/ 1 w 23"/>
                  <a:gd name="T21" fmla="*/ 2 h 16"/>
                  <a:gd name="T22" fmla="*/ 0 w 23"/>
                  <a:gd name="T23" fmla="*/ 1 h 16"/>
                  <a:gd name="T24" fmla="*/ 1 w 23"/>
                  <a:gd name="T25" fmla="*/ 0 h 16"/>
                  <a:gd name="T26" fmla="*/ 5 w 23"/>
                  <a:gd name="T27" fmla="*/ 0 h 16"/>
                  <a:gd name="T28" fmla="*/ 7 w 23"/>
                  <a:gd name="T29" fmla="*/ 0 h 16"/>
                  <a:gd name="T30" fmla="*/ 10 w 23"/>
                  <a:gd name="T31" fmla="*/ 1 h 16"/>
                  <a:gd name="T32" fmla="*/ 13 w 23"/>
                  <a:gd name="T33" fmla="*/ 2 h 16"/>
                  <a:gd name="T34" fmla="*/ 15 w 23"/>
                  <a:gd name="T35" fmla="*/ 3 h 16"/>
                  <a:gd name="T36" fmla="*/ 18 w 23"/>
                  <a:gd name="T37" fmla="*/ 5 h 16"/>
                  <a:gd name="T38" fmla="*/ 20 w 23"/>
                  <a:gd name="T39" fmla="*/ 7 h 16"/>
                  <a:gd name="T40" fmla="*/ 21 w 23"/>
                  <a:gd name="T41" fmla="*/ 9 h 16"/>
                  <a:gd name="T42" fmla="*/ 22 w 23"/>
                  <a:gd name="T43" fmla="*/ 11 h 16"/>
                  <a:gd name="T44" fmla="*/ 23 w 23"/>
                  <a:gd name="T45" fmla="*/ 15 h 16"/>
                  <a:gd name="T46" fmla="*/ 23 w 23"/>
                  <a:gd name="T4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16">
                    <a:moveTo>
                      <a:pt x="23" y="16"/>
                    </a:moveTo>
                    <a:cubicBezTo>
                      <a:pt x="23" y="16"/>
                      <a:pt x="23" y="16"/>
                      <a:pt x="22" y="15"/>
                    </a:cubicBezTo>
                    <a:cubicBezTo>
                      <a:pt x="21" y="15"/>
                      <a:pt x="20" y="15"/>
                      <a:pt x="19" y="14"/>
                    </a:cubicBezTo>
                    <a:cubicBezTo>
                      <a:pt x="18" y="14"/>
                      <a:pt x="18" y="13"/>
                      <a:pt x="17" y="13"/>
                    </a:cubicBezTo>
                    <a:cubicBezTo>
                      <a:pt x="16" y="13"/>
                      <a:pt x="16" y="12"/>
                      <a:pt x="15" y="12"/>
                    </a:cubicBezTo>
                    <a:cubicBezTo>
                      <a:pt x="14" y="11"/>
                      <a:pt x="13" y="10"/>
                      <a:pt x="11" y="9"/>
                    </a:cubicBezTo>
                    <a:cubicBezTo>
                      <a:pt x="10" y="9"/>
                      <a:pt x="10" y="8"/>
                      <a:pt x="9" y="8"/>
                    </a:cubicBezTo>
                    <a:cubicBezTo>
                      <a:pt x="9" y="8"/>
                      <a:pt x="8" y="7"/>
                      <a:pt x="7" y="7"/>
                    </a:cubicBezTo>
                    <a:cubicBezTo>
                      <a:pt x="7" y="6"/>
                      <a:pt x="6" y="6"/>
                      <a:pt x="5" y="5"/>
                    </a:cubicBezTo>
                    <a:cubicBezTo>
                      <a:pt x="5" y="5"/>
                      <a:pt x="4" y="4"/>
                      <a:pt x="4" y="4"/>
                    </a:cubicBezTo>
                    <a:cubicBezTo>
                      <a:pt x="3" y="3"/>
                      <a:pt x="2" y="3"/>
                      <a:pt x="1" y="2"/>
                    </a:cubicBezTo>
                    <a:cubicBezTo>
                      <a:pt x="0" y="1"/>
                      <a:pt x="0" y="1"/>
                      <a:pt x="0" y="1"/>
                    </a:cubicBezTo>
                    <a:cubicBezTo>
                      <a:pt x="0" y="1"/>
                      <a:pt x="1" y="1"/>
                      <a:pt x="1" y="0"/>
                    </a:cubicBezTo>
                    <a:cubicBezTo>
                      <a:pt x="2" y="0"/>
                      <a:pt x="3" y="0"/>
                      <a:pt x="5" y="0"/>
                    </a:cubicBezTo>
                    <a:cubicBezTo>
                      <a:pt x="6" y="0"/>
                      <a:pt x="7" y="0"/>
                      <a:pt x="7" y="0"/>
                    </a:cubicBezTo>
                    <a:cubicBezTo>
                      <a:pt x="8" y="0"/>
                      <a:pt x="9" y="0"/>
                      <a:pt x="10" y="1"/>
                    </a:cubicBezTo>
                    <a:cubicBezTo>
                      <a:pt x="11" y="1"/>
                      <a:pt x="12" y="1"/>
                      <a:pt x="13" y="2"/>
                    </a:cubicBezTo>
                    <a:cubicBezTo>
                      <a:pt x="14" y="2"/>
                      <a:pt x="14" y="3"/>
                      <a:pt x="15" y="3"/>
                    </a:cubicBezTo>
                    <a:cubicBezTo>
                      <a:pt x="16" y="4"/>
                      <a:pt x="17" y="4"/>
                      <a:pt x="18" y="5"/>
                    </a:cubicBezTo>
                    <a:cubicBezTo>
                      <a:pt x="18" y="5"/>
                      <a:pt x="19" y="6"/>
                      <a:pt x="20" y="7"/>
                    </a:cubicBezTo>
                    <a:cubicBezTo>
                      <a:pt x="20" y="7"/>
                      <a:pt x="21" y="8"/>
                      <a:pt x="21" y="9"/>
                    </a:cubicBezTo>
                    <a:cubicBezTo>
                      <a:pt x="22" y="10"/>
                      <a:pt x="22" y="10"/>
                      <a:pt x="22" y="11"/>
                    </a:cubicBezTo>
                    <a:cubicBezTo>
                      <a:pt x="23" y="12"/>
                      <a:pt x="23" y="14"/>
                      <a:pt x="23" y="15"/>
                    </a:cubicBezTo>
                    <a:cubicBezTo>
                      <a:pt x="23" y="15"/>
                      <a:pt x="23" y="16"/>
                      <a:pt x="23" y="16"/>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1" name="Freeform 1007">
                <a:extLst>
                  <a:ext uri="{FF2B5EF4-FFF2-40B4-BE49-F238E27FC236}">
                    <a16:creationId xmlns:a16="http://schemas.microsoft.com/office/drawing/2014/main" id="{2034CCCD-CB5E-42B1-BCE1-7DFA82B906C6}"/>
                  </a:ext>
                </a:extLst>
              </p:cNvPr>
              <p:cNvSpPr>
                <a:spLocks/>
              </p:cNvSpPr>
              <p:nvPr/>
            </p:nvSpPr>
            <p:spPr bwMode="auto">
              <a:xfrm>
                <a:off x="2556" y="2168"/>
                <a:ext cx="260" cy="549"/>
              </a:xfrm>
              <a:custGeom>
                <a:avLst/>
                <a:gdLst>
                  <a:gd name="T0" fmla="*/ 0 w 109"/>
                  <a:gd name="T1" fmla="*/ 0 h 231"/>
                  <a:gd name="T2" fmla="*/ 7 w 109"/>
                  <a:gd name="T3" fmla="*/ 9 h 231"/>
                  <a:gd name="T4" fmla="*/ 16 w 109"/>
                  <a:gd name="T5" fmla="*/ 18 h 231"/>
                  <a:gd name="T6" fmla="*/ 27 w 109"/>
                  <a:gd name="T7" fmla="*/ 31 h 231"/>
                  <a:gd name="T8" fmla="*/ 40 w 109"/>
                  <a:gd name="T9" fmla="*/ 46 h 231"/>
                  <a:gd name="T10" fmla="*/ 53 w 109"/>
                  <a:gd name="T11" fmla="*/ 64 h 231"/>
                  <a:gd name="T12" fmla="*/ 67 w 109"/>
                  <a:gd name="T13" fmla="*/ 83 h 231"/>
                  <a:gd name="T14" fmla="*/ 81 w 109"/>
                  <a:gd name="T15" fmla="*/ 103 h 231"/>
                  <a:gd name="T16" fmla="*/ 82 w 109"/>
                  <a:gd name="T17" fmla="*/ 105 h 231"/>
                  <a:gd name="T18" fmla="*/ 83 w 109"/>
                  <a:gd name="T19" fmla="*/ 106 h 231"/>
                  <a:gd name="T20" fmla="*/ 84 w 109"/>
                  <a:gd name="T21" fmla="*/ 109 h 231"/>
                  <a:gd name="T22" fmla="*/ 87 w 109"/>
                  <a:gd name="T23" fmla="*/ 114 h 231"/>
                  <a:gd name="T24" fmla="*/ 92 w 109"/>
                  <a:gd name="T25" fmla="*/ 126 h 231"/>
                  <a:gd name="T26" fmla="*/ 97 w 109"/>
                  <a:gd name="T27" fmla="*/ 137 h 231"/>
                  <a:gd name="T28" fmla="*/ 100 w 109"/>
                  <a:gd name="T29" fmla="*/ 148 h 231"/>
                  <a:gd name="T30" fmla="*/ 103 w 109"/>
                  <a:gd name="T31" fmla="*/ 159 h 231"/>
                  <a:gd name="T32" fmla="*/ 105 w 109"/>
                  <a:gd name="T33" fmla="*/ 170 h 231"/>
                  <a:gd name="T34" fmla="*/ 107 w 109"/>
                  <a:gd name="T35" fmla="*/ 180 h 231"/>
                  <a:gd name="T36" fmla="*/ 108 w 109"/>
                  <a:gd name="T37" fmla="*/ 190 h 231"/>
                  <a:gd name="T38" fmla="*/ 108 w 109"/>
                  <a:gd name="T39" fmla="*/ 207 h 231"/>
                  <a:gd name="T40" fmla="*/ 108 w 109"/>
                  <a:gd name="T41" fmla="*/ 214 h 231"/>
                  <a:gd name="T42" fmla="*/ 107 w 109"/>
                  <a:gd name="T43" fmla="*/ 217 h 231"/>
                  <a:gd name="T44" fmla="*/ 107 w 109"/>
                  <a:gd name="T45" fmla="*/ 220 h 231"/>
                  <a:gd name="T46" fmla="*/ 106 w 109"/>
                  <a:gd name="T47" fmla="*/ 225 h 231"/>
                  <a:gd name="T48" fmla="*/ 105 w 109"/>
                  <a:gd name="T49" fmla="*/ 228 h 231"/>
                  <a:gd name="T50" fmla="*/ 104 w 109"/>
                  <a:gd name="T51" fmla="*/ 231 h 231"/>
                  <a:gd name="T52" fmla="*/ 104 w 109"/>
                  <a:gd name="T53" fmla="*/ 228 h 231"/>
                  <a:gd name="T54" fmla="*/ 105 w 109"/>
                  <a:gd name="T55" fmla="*/ 224 h 231"/>
                  <a:gd name="T56" fmla="*/ 105 w 109"/>
                  <a:gd name="T57" fmla="*/ 220 h 231"/>
                  <a:gd name="T58" fmla="*/ 105 w 109"/>
                  <a:gd name="T59" fmla="*/ 217 h 231"/>
                  <a:gd name="T60" fmla="*/ 105 w 109"/>
                  <a:gd name="T61" fmla="*/ 214 h 231"/>
                  <a:gd name="T62" fmla="*/ 104 w 109"/>
                  <a:gd name="T63" fmla="*/ 207 h 231"/>
                  <a:gd name="T64" fmla="*/ 102 w 109"/>
                  <a:gd name="T65" fmla="*/ 191 h 231"/>
                  <a:gd name="T66" fmla="*/ 101 w 109"/>
                  <a:gd name="T67" fmla="*/ 181 h 231"/>
                  <a:gd name="T68" fmla="*/ 98 w 109"/>
                  <a:gd name="T69" fmla="*/ 172 h 231"/>
                  <a:gd name="T70" fmla="*/ 92 w 109"/>
                  <a:gd name="T71" fmla="*/ 151 h 231"/>
                  <a:gd name="T72" fmla="*/ 83 w 109"/>
                  <a:gd name="T73" fmla="*/ 129 h 231"/>
                  <a:gd name="T74" fmla="*/ 78 w 109"/>
                  <a:gd name="T75" fmla="*/ 119 h 231"/>
                  <a:gd name="T76" fmla="*/ 72 w 109"/>
                  <a:gd name="T77" fmla="*/ 108 h 231"/>
                  <a:gd name="T78" fmla="*/ 59 w 109"/>
                  <a:gd name="T79" fmla="*/ 88 h 231"/>
                  <a:gd name="T80" fmla="*/ 53 w 109"/>
                  <a:gd name="T81" fmla="*/ 78 h 231"/>
                  <a:gd name="T82" fmla="*/ 46 w 109"/>
                  <a:gd name="T83" fmla="*/ 69 h 231"/>
                  <a:gd name="T84" fmla="*/ 22 w 109"/>
                  <a:gd name="T85" fmla="*/ 34 h 231"/>
                  <a:gd name="T86" fmla="*/ 6 w 109"/>
                  <a:gd name="T87" fmla="*/ 10 h 231"/>
                  <a:gd name="T88" fmla="*/ 1 w 109"/>
                  <a:gd name="T89" fmla="*/ 3 h 231"/>
                  <a:gd name="T90" fmla="*/ 0 w 109"/>
                  <a:gd name="T9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9" h="231">
                    <a:moveTo>
                      <a:pt x="0" y="0"/>
                    </a:moveTo>
                    <a:cubicBezTo>
                      <a:pt x="0" y="0"/>
                      <a:pt x="3" y="3"/>
                      <a:pt x="7" y="9"/>
                    </a:cubicBezTo>
                    <a:cubicBezTo>
                      <a:pt x="10" y="11"/>
                      <a:pt x="13" y="14"/>
                      <a:pt x="16" y="18"/>
                    </a:cubicBezTo>
                    <a:cubicBezTo>
                      <a:pt x="19" y="22"/>
                      <a:pt x="23" y="26"/>
                      <a:pt x="27" y="31"/>
                    </a:cubicBezTo>
                    <a:cubicBezTo>
                      <a:pt x="31" y="36"/>
                      <a:pt x="35" y="41"/>
                      <a:pt x="40" y="46"/>
                    </a:cubicBezTo>
                    <a:cubicBezTo>
                      <a:pt x="44" y="52"/>
                      <a:pt x="49" y="58"/>
                      <a:pt x="53" y="64"/>
                    </a:cubicBezTo>
                    <a:cubicBezTo>
                      <a:pt x="58" y="70"/>
                      <a:pt x="63" y="76"/>
                      <a:pt x="67" y="83"/>
                    </a:cubicBezTo>
                    <a:cubicBezTo>
                      <a:pt x="72" y="89"/>
                      <a:pt x="76" y="96"/>
                      <a:pt x="81" y="103"/>
                    </a:cubicBezTo>
                    <a:cubicBezTo>
                      <a:pt x="81" y="104"/>
                      <a:pt x="81" y="104"/>
                      <a:pt x="82" y="105"/>
                    </a:cubicBezTo>
                    <a:cubicBezTo>
                      <a:pt x="83" y="106"/>
                      <a:pt x="83" y="106"/>
                      <a:pt x="83" y="106"/>
                    </a:cubicBezTo>
                    <a:cubicBezTo>
                      <a:pt x="84" y="109"/>
                      <a:pt x="84" y="109"/>
                      <a:pt x="84" y="109"/>
                    </a:cubicBezTo>
                    <a:cubicBezTo>
                      <a:pt x="85" y="110"/>
                      <a:pt x="86" y="112"/>
                      <a:pt x="87" y="114"/>
                    </a:cubicBezTo>
                    <a:cubicBezTo>
                      <a:pt x="89" y="118"/>
                      <a:pt x="91" y="122"/>
                      <a:pt x="92" y="126"/>
                    </a:cubicBezTo>
                    <a:cubicBezTo>
                      <a:pt x="94" y="129"/>
                      <a:pt x="95" y="133"/>
                      <a:pt x="97" y="137"/>
                    </a:cubicBezTo>
                    <a:cubicBezTo>
                      <a:pt x="98" y="141"/>
                      <a:pt x="99" y="144"/>
                      <a:pt x="100" y="148"/>
                    </a:cubicBezTo>
                    <a:cubicBezTo>
                      <a:pt x="101" y="152"/>
                      <a:pt x="102" y="156"/>
                      <a:pt x="103" y="159"/>
                    </a:cubicBezTo>
                    <a:cubicBezTo>
                      <a:pt x="104" y="163"/>
                      <a:pt x="105" y="166"/>
                      <a:pt x="105" y="170"/>
                    </a:cubicBezTo>
                    <a:cubicBezTo>
                      <a:pt x="106" y="174"/>
                      <a:pt x="107" y="177"/>
                      <a:pt x="107" y="180"/>
                    </a:cubicBezTo>
                    <a:cubicBezTo>
                      <a:pt x="108" y="184"/>
                      <a:pt x="108" y="187"/>
                      <a:pt x="108" y="190"/>
                    </a:cubicBezTo>
                    <a:cubicBezTo>
                      <a:pt x="109" y="196"/>
                      <a:pt x="109" y="202"/>
                      <a:pt x="108" y="207"/>
                    </a:cubicBezTo>
                    <a:cubicBezTo>
                      <a:pt x="108" y="209"/>
                      <a:pt x="108" y="212"/>
                      <a:pt x="108" y="214"/>
                    </a:cubicBezTo>
                    <a:cubicBezTo>
                      <a:pt x="108" y="215"/>
                      <a:pt x="107" y="216"/>
                      <a:pt x="107" y="217"/>
                    </a:cubicBezTo>
                    <a:cubicBezTo>
                      <a:pt x="107" y="218"/>
                      <a:pt x="107" y="219"/>
                      <a:pt x="107" y="220"/>
                    </a:cubicBezTo>
                    <a:cubicBezTo>
                      <a:pt x="106" y="222"/>
                      <a:pt x="106" y="223"/>
                      <a:pt x="106" y="225"/>
                    </a:cubicBezTo>
                    <a:cubicBezTo>
                      <a:pt x="105" y="226"/>
                      <a:pt x="105" y="227"/>
                      <a:pt x="105" y="228"/>
                    </a:cubicBezTo>
                    <a:cubicBezTo>
                      <a:pt x="104" y="230"/>
                      <a:pt x="104" y="231"/>
                      <a:pt x="104" y="231"/>
                    </a:cubicBezTo>
                    <a:cubicBezTo>
                      <a:pt x="104" y="231"/>
                      <a:pt x="104" y="230"/>
                      <a:pt x="104" y="228"/>
                    </a:cubicBezTo>
                    <a:cubicBezTo>
                      <a:pt x="104" y="227"/>
                      <a:pt x="105" y="226"/>
                      <a:pt x="105" y="224"/>
                    </a:cubicBezTo>
                    <a:cubicBezTo>
                      <a:pt x="105" y="223"/>
                      <a:pt x="105" y="221"/>
                      <a:pt x="105" y="220"/>
                    </a:cubicBezTo>
                    <a:cubicBezTo>
                      <a:pt x="105" y="219"/>
                      <a:pt x="105" y="218"/>
                      <a:pt x="105" y="217"/>
                    </a:cubicBezTo>
                    <a:cubicBezTo>
                      <a:pt x="105" y="216"/>
                      <a:pt x="105" y="215"/>
                      <a:pt x="105" y="214"/>
                    </a:cubicBezTo>
                    <a:cubicBezTo>
                      <a:pt x="105" y="212"/>
                      <a:pt x="105" y="209"/>
                      <a:pt x="104" y="207"/>
                    </a:cubicBezTo>
                    <a:cubicBezTo>
                      <a:pt x="104" y="202"/>
                      <a:pt x="103" y="197"/>
                      <a:pt x="102" y="191"/>
                    </a:cubicBezTo>
                    <a:cubicBezTo>
                      <a:pt x="102" y="188"/>
                      <a:pt x="101" y="185"/>
                      <a:pt x="101" y="181"/>
                    </a:cubicBezTo>
                    <a:cubicBezTo>
                      <a:pt x="100" y="178"/>
                      <a:pt x="99" y="175"/>
                      <a:pt x="98" y="172"/>
                    </a:cubicBezTo>
                    <a:cubicBezTo>
                      <a:pt x="97" y="165"/>
                      <a:pt x="94" y="158"/>
                      <a:pt x="92" y="151"/>
                    </a:cubicBezTo>
                    <a:cubicBezTo>
                      <a:pt x="90" y="144"/>
                      <a:pt x="86" y="137"/>
                      <a:pt x="83" y="129"/>
                    </a:cubicBezTo>
                    <a:cubicBezTo>
                      <a:pt x="82" y="126"/>
                      <a:pt x="80" y="122"/>
                      <a:pt x="78" y="119"/>
                    </a:cubicBezTo>
                    <a:cubicBezTo>
                      <a:pt x="77" y="115"/>
                      <a:pt x="74" y="112"/>
                      <a:pt x="72" y="108"/>
                    </a:cubicBezTo>
                    <a:cubicBezTo>
                      <a:pt x="68" y="102"/>
                      <a:pt x="64" y="95"/>
                      <a:pt x="59" y="88"/>
                    </a:cubicBezTo>
                    <a:cubicBezTo>
                      <a:pt x="57" y="85"/>
                      <a:pt x="55" y="82"/>
                      <a:pt x="53" y="78"/>
                    </a:cubicBezTo>
                    <a:cubicBezTo>
                      <a:pt x="50" y="75"/>
                      <a:pt x="48" y="72"/>
                      <a:pt x="46" y="69"/>
                    </a:cubicBezTo>
                    <a:cubicBezTo>
                      <a:pt x="37" y="56"/>
                      <a:pt x="29" y="44"/>
                      <a:pt x="22" y="34"/>
                    </a:cubicBezTo>
                    <a:cubicBezTo>
                      <a:pt x="16" y="24"/>
                      <a:pt x="10" y="16"/>
                      <a:pt x="6" y="10"/>
                    </a:cubicBezTo>
                    <a:cubicBezTo>
                      <a:pt x="4" y="7"/>
                      <a:pt x="2" y="4"/>
                      <a:pt x="1" y="3"/>
                    </a:cubicBezTo>
                    <a:cubicBezTo>
                      <a:pt x="0" y="1"/>
                      <a:pt x="0" y="0"/>
                      <a:pt x="0" y="0"/>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2" name="Freeform 1008">
                <a:extLst>
                  <a:ext uri="{FF2B5EF4-FFF2-40B4-BE49-F238E27FC236}">
                    <a16:creationId xmlns:a16="http://schemas.microsoft.com/office/drawing/2014/main" id="{61AE31F2-9DA5-491E-9BC2-23FB634E40FF}"/>
                  </a:ext>
                </a:extLst>
              </p:cNvPr>
              <p:cNvSpPr>
                <a:spLocks/>
              </p:cNvSpPr>
              <p:nvPr/>
            </p:nvSpPr>
            <p:spPr bwMode="auto">
              <a:xfrm>
                <a:off x="2773" y="2492"/>
                <a:ext cx="119" cy="159"/>
              </a:xfrm>
              <a:custGeom>
                <a:avLst/>
                <a:gdLst>
                  <a:gd name="T0" fmla="*/ 49 w 50"/>
                  <a:gd name="T1" fmla="*/ 67 h 67"/>
                  <a:gd name="T2" fmla="*/ 48 w 50"/>
                  <a:gd name="T3" fmla="*/ 64 h 67"/>
                  <a:gd name="T4" fmla="*/ 45 w 50"/>
                  <a:gd name="T5" fmla="*/ 55 h 67"/>
                  <a:gd name="T6" fmla="*/ 42 w 50"/>
                  <a:gd name="T7" fmla="*/ 49 h 67"/>
                  <a:gd name="T8" fmla="*/ 41 w 50"/>
                  <a:gd name="T9" fmla="*/ 46 h 67"/>
                  <a:gd name="T10" fmla="*/ 39 w 50"/>
                  <a:gd name="T11" fmla="*/ 43 h 67"/>
                  <a:gd name="T12" fmla="*/ 37 w 50"/>
                  <a:gd name="T13" fmla="*/ 40 h 67"/>
                  <a:gd name="T14" fmla="*/ 35 w 50"/>
                  <a:gd name="T15" fmla="*/ 37 h 67"/>
                  <a:gd name="T16" fmla="*/ 33 w 50"/>
                  <a:gd name="T17" fmla="*/ 34 h 67"/>
                  <a:gd name="T18" fmla="*/ 30 w 50"/>
                  <a:gd name="T19" fmla="*/ 32 h 67"/>
                  <a:gd name="T20" fmla="*/ 24 w 50"/>
                  <a:gd name="T21" fmla="*/ 27 h 67"/>
                  <a:gd name="T22" fmla="*/ 18 w 50"/>
                  <a:gd name="T23" fmla="*/ 22 h 67"/>
                  <a:gd name="T24" fmla="*/ 12 w 50"/>
                  <a:gd name="T25" fmla="*/ 17 h 67"/>
                  <a:gd name="T26" fmla="*/ 7 w 50"/>
                  <a:gd name="T27" fmla="*/ 13 h 67"/>
                  <a:gd name="T28" fmla="*/ 4 w 50"/>
                  <a:gd name="T29" fmla="*/ 8 h 67"/>
                  <a:gd name="T30" fmla="*/ 2 w 50"/>
                  <a:gd name="T31" fmla="*/ 4 h 67"/>
                  <a:gd name="T32" fmla="*/ 1 w 50"/>
                  <a:gd name="T33" fmla="*/ 1 h 67"/>
                  <a:gd name="T34" fmla="*/ 0 w 50"/>
                  <a:gd name="T35" fmla="*/ 0 h 67"/>
                  <a:gd name="T36" fmla="*/ 1 w 50"/>
                  <a:gd name="T37" fmla="*/ 1 h 67"/>
                  <a:gd name="T38" fmla="*/ 3 w 50"/>
                  <a:gd name="T39" fmla="*/ 3 h 67"/>
                  <a:gd name="T40" fmla="*/ 4 w 50"/>
                  <a:gd name="T41" fmla="*/ 5 h 67"/>
                  <a:gd name="T42" fmla="*/ 6 w 50"/>
                  <a:gd name="T43" fmla="*/ 6 h 67"/>
                  <a:gd name="T44" fmla="*/ 8 w 50"/>
                  <a:gd name="T45" fmla="*/ 8 h 67"/>
                  <a:gd name="T46" fmla="*/ 10 w 50"/>
                  <a:gd name="T47" fmla="*/ 9 h 67"/>
                  <a:gd name="T48" fmla="*/ 22 w 50"/>
                  <a:gd name="T49" fmla="*/ 16 h 67"/>
                  <a:gd name="T50" fmla="*/ 28 w 50"/>
                  <a:gd name="T51" fmla="*/ 21 h 67"/>
                  <a:gd name="T52" fmla="*/ 35 w 50"/>
                  <a:gd name="T53" fmla="*/ 26 h 67"/>
                  <a:gd name="T54" fmla="*/ 38 w 50"/>
                  <a:gd name="T55" fmla="*/ 29 h 67"/>
                  <a:gd name="T56" fmla="*/ 41 w 50"/>
                  <a:gd name="T57" fmla="*/ 32 h 67"/>
                  <a:gd name="T58" fmla="*/ 43 w 50"/>
                  <a:gd name="T59" fmla="*/ 36 h 67"/>
                  <a:gd name="T60" fmla="*/ 45 w 50"/>
                  <a:gd name="T61" fmla="*/ 40 h 67"/>
                  <a:gd name="T62" fmla="*/ 47 w 50"/>
                  <a:gd name="T63" fmla="*/ 43 h 67"/>
                  <a:gd name="T64" fmla="*/ 48 w 50"/>
                  <a:gd name="T65" fmla="*/ 47 h 67"/>
                  <a:gd name="T66" fmla="*/ 49 w 50"/>
                  <a:gd name="T67" fmla="*/ 54 h 67"/>
                  <a:gd name="T68" fmla="*/ 49 w 50"/>
                  <a:gd name="T69" fmla="*/ 64 h 67"/>
                  <a:gd name="T70" fmla="*/ 49 w 50"/>
                  <a:gd name="T71"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0" h="67">
                    <a:moveTo>
                      <a:pt x="49" y="67"/>
                    </a:moveTo>
                    <a:cubicBezTo>
                      <a:pt x="49" y="67"/>
                      <a:pt x="49" y="66"/>
                      <a:pt x="48" y="64"/>
                    </a:cubicBezTo>
                    <a:cubicBezTo>
                      <a:pt x="47" y="61"/>
                      <a:pt x="46" y="58"/>
                      <a:pt x="45" y="55"/>
                    </a:cubicBezTo>
                    <a:cubicBezTo>
                      <a:pt x="44" y="53"/>
                      <a:pt x="43" y="51"/>
                      <a:pt x="42" y="49"/>
                    </a:cubicBezTo>
                    <a:cubicBezTo>
                      <a:pt x="42" y="48"/>
                      <a:pt x="41" y="47"/>
                      <a:pt x="41" y="46"/>
                    </a:cubicBezTo>
                    <a:cubicBezTo>
                      <a:pt x="40" y="45"/>
                      <a:pt x="40" y="44"/>
                      <a:pt x="39" y="43"/>
                    </a:cubicBezTo>
                    <a:cubicBezTo>
                      <a:pt x="39" y="42"/>
                      <a:pt x="38" y="41"/>
                      <a:pt x="37" y="40"/>
                    </a:cubicBezTo>
                    <a:cubicBezTo>
                      <a:pt x="37" y="39"/>
                      <a:pt x="36" y="38"/>
                      <a:pt x="35" y="37"/>
                    </a:cubicBezTo>
                    <a:cubicBezTo>
                      <a:pt x="34" y="36"/>
                      <a:pt x="33" y="35"/>
                      <a:pt x="33" y="34"/>
                    </a:cubicBezTo>
                    <a:cubicBezTo>
                      <a:pt x="32" y="33"/>
                      <a:pt x="31" y="32"/>
                      <a:pt x="30" y="32"/>
                    </a:cubicBezTo>
                    <a:cubicBezTo>
                      <a:pt x="28" y="30"/>
                      <a:pt x="26" y="28"/>
                      <a:pt x="24" y="27"/>
                    </a:cubicBezTo>
                    <a:cubicBezTo>
                      <a:pt x="22" y="25"/>
                      <a:pt x="20" y="23"/>
                      <a:pt x="18" y="22"/>
                    </a:cubicBezTo>
                    <a:cubicBezTo>
                      <a:pt x="16" y="20"/>
                      <a:pt x="14" y="19"/>
                      <a:pt x="12" y="17"/>
                    </a:cubicBezTo>
                    <a:cubicBezTo>
                      <a:pt x="10" y="16"/>
                      <a:pt x="9" y="14"/>
                      <a:pt x="7" y="13"/>
                    </a:cubicBezTo>
                    <a:cubicBezTo>
                      <a:pt x="6" y="11"/>
                      <a:pt x="5" y="9"/>
                      <a:pt x="4" y="8"/>
                    </a:cubicBezTo>
                    <a:cubicBezTo>
                      <a:pt x="3" y="7"/>
                      <a:pt x="2" y="5"/>
                      <a:pt x="2" y="4"/>
                    </a:cubicBezTo>
                    <a:cubicBezTo>
                      <a:pt x="1" y="3"/>
                      <a:pt x="1" y="2"/>
                      <a:pt x="1" y="1"/>
                    </a:cubicBezTo>
                    <a:cubicBezTo>
                      <a:pt x="1" y="1"/>
                      <a:pt x="0" y="0"/>
                      <a:pt x="0" y="0"/>
                    </a:cubicBezTo>
                    <a:cubicBezTo>
                      <a:pt x="0" y="0"/>
                      <a:pt x="1" y="1"/>
                      <a:pt x="1" y="1"/>
                    </a:cubicBezTo>
                    <a:cubicBezTo>
                      <a:pt x="1" y="2"/>
                      <a:pt x="2" y="2"/>
                      <a:pt x="3" y="3"/>
                    </a:cubicBezTo>
                    <a:cubicBezTo>
                      <a:pt x="3" y="4"/>
                      <a:pt x="4" y="4"/>
                      <a:pt x="4" y="5"/>
                    </a:cubicBezTo>
                    <a:cubicBezTo>
                      <a:pt x="5" y="5"/>
                      <a:pt x="5" y="6"/>
                      <a:pt x="6" y="6"/>
                    </a:cubicBezTo>
                    <a:cubicBezTo>
                      <a:pt x="6" y="7"/>
                      <a:pt x="7" y="7"/>
                      <a:pt x="8" y="8"/>
                    </a:cubicBezTo>
                    <a:cubicBezTo>
                      <a:pt x="8" y="8"/>
                      <a:pt x="9" y="9"/>
                      <a:pt x="10" y="9"/>
                    </a:cubicBezTo>
                    <a:cubicBezTo>
                      <a:pt x="13" y="11"/>
                      <a:pt x="17" y="14"/>
                      <a:pt x="22" y="16"/>
                    </a:cubicBezTo>
                    <a:cubicBezTo>
                      <a:pt x="24" y="18"/>
                      <a:pt x="26" y="19"/>
                      <a:pt x="28" y="21"/>
                    </a:cubicBezTo>
                    <a:cubicBezTo>
                      <a:pt x="30" y="22"/>
                      <a:pt x="33" y="24"/>
                      <a:pt x="35" y="26"/>
                    </a:cubicBezTo>
                    <a:cubicBezTo>
                      <a:pt x="36" y="27"/>
                      <a:pt x="37" y="28"/>
                      <a:pt x="38" y="29"/>
                    </a:cubicBezTo>
                    <a:cubicBezTo>
                      <a:pt x="39" y="30"/>
                      <a:pt x="40" y="31"/>
                      <a:pt x="41" y="32"/>
                    </a:cubicBezTo>
                    <a:cubicBezTo>
                      <a:pt x="42" y="34"/>
                      <a:pt x="42" y="35"/>
                      <a:pt x="43" y="36"/>
                    </a:cubicBezTo>
                    <a:cubicBezTo>
                      <a:pt x="44" y="37"/>
                      <a:pt x="44" y="38"/>
                      <a:pt x="45" y="40"/>
                    </a:cubicBezTo>
                    <a:cubicBezTo>
                      <a:pt x="46" y="41"/>
                      <a:pt x="46" y="42"/>
                      <a:pt x="47" y="43"/>
                    </a:cubicBezTo>
                    <a:cubicBezTo>
                      <a:pt x="47" y="44"/>
                      <a:pt x="47" y="46"/>
                      <a:pt x="48" y="47"/>
                    </a:cubicBezTo>
                    <a:cubicBezTo>
                      <a:pt x="48" y="49"/>
                      <a:pt x="49" y="51"/>
                      <a:pt x="49" y="54"/>
                    </a:cubicBezTo>
                    <a:cubicBezTo>
                      <a:pt x="50" y="58"/>
                      <a:pt x="50" y="61"/>
                      <a:pt x="49" y="64"/>
                    </a:cubicBezTo>
                    <a:cubicBezTo>
                      <a:pt x="49" y="66"/>
                      <a:pt x="49" y="67"/>
                      <a:pt x="49" y="67"/>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9" name="Freeform 1010">
              <a:extLst>
                <a:ext uri="{FF2B5EF4-FFF2-40B4-BE49-F238E27FC236}">
                  <a16:creationId xmlns:a16="http://schemas.microsoft.com/office/drawing/2014/main" id="{57147A3C-9689-4E5C-8FF8-EA4D6748C14B}"/>
                </a:ext>
              </a:extLst>
            </p:cNvPr>
            <p:cNvSpPr>
              <a:spLocks/>
            </p:cNvSpPr>
            <p:nvPr/>
          </p:nvSpPr>
          <p:spPr bwMode="auto">
            <a:xfrm>
              <a:off x="2293" y="2033"/>
              <a:ext cx="223" cy="587"/>
            </a:xfrm>
            <a:custGeom>
              <a:avLst/>
              <a:gdLst>
                <a:gd name="T0" fmla="*/ 18 w 94"/>
                <a:gd name="T1" fmla="*/ 247 h 247"/>
                <a:gd name="T2" fmla="*/ 15 w 94"/>
                <a:gd name="T3" fmla="*/ 245 h 247"/>
                <a:gd name="T4" fmla="*/ 9 w 94"/>
                <a:gd name="T5" fmla="*/ 239 h 247"/>
                <a:gd name="T6" fmla="*/ 6 w 94"/>
                <a:gd name="T7" fmla="*/ 234 h 247"/>
                <a:gd name="T8" fmla="*/ 3 w 94"/>
                <a:gd name="T9" fmla="*/ 227 h 247"/>
                <a:gd name="T10" fmla="*/ 0 w 94"/>
                <a:gd name="T11" fmla="*/ 218 h 247"/>
                <a:gd name="T12" fmla="*/ 0 w 94"/>
                <a:gd name="T13" fmla="*/ 213 h 247"/>
                <a:gd name="T14" fmla="*/ 0 w 94"/>
                <a:gd name="T15" fmla="*/ 208 h 247"/>
                <a:gd name="T16" fmla="*/ 0 w 94"/>
                <a:gd name="T17" fmla="*/ 206 h 247"/>
                <a:gd name="T18" fmla="*/ 1 w 94"/>
                <a:gd name="T19" fmla="*/ 203 h 247"/>
                <a:gd name="T20" fmla="*/ 2 w 94"/>
                <a:gd name="T21" fmla="*/ 198 h 247"/>
                <a:gd name="T22" fmla="*/ 4 w 94"/>
                <a:gd name="T23" fmla="*/ 193 h 247"/>
                <a:gd name="T24" fmla="*/ 5 w 94"/>
                <a:gd name="T25" fmla="*/ 190 h 247"/>
                <a:gd name="T26" fmla="*/ 6 w 94"/>
                <a:gd name="T27" fmla="*/ 187 h 247"/>
                <a:gd name="T28" fmla="*/ 9 w 94"/>
                <a:gd name="T29" fmla="*/ 182 h 247"/>
                <a:gd name="T30" fmla="*/ 12 w 94"/>
                <a:gd name="T31" fmla="*/ 177 h 247"/>
                <a:gd name="T32" fmla="*/ 19 w 94"/>
                <a:gd name="T33" fmla="*/ 167 h 247"/>
                <a:gd name="T34" fmla="*/ 33 w 94"/>
                <a:gd name="T35" fmla="*/ 147 h 247"/>
                <a:gd name="T36" fmla="*/ 48 w 94"/>
                <a:gd name="T37" fmla="*/ 126 h 247"/>
                <a:gd name="T38" fmla="*/ 61 w 94"/>
                <a:gd name="T39" fmla="*/ 105 h 247"/>
                <a:gd name="T40" fmla="*/ 73 w 94"/>
                <a:gd name="T41" fmla="*/ 83 h 247"/>
                <a:gd name="T42" fmla="*/ 82 w 94"/>
                <a:gd name="T43" fmla="*/ 62 h 247"/>
                <a:gd name="T44" fmla="*/ 87 w 94"/>
                <a:gd name="T45" fmla="*/ 42 h 247"/>
                <a:gd name="T46" fmla="*/ 88 w 94"/>
                <a:gd name="T47" fmla="*/ 34 h 247"/>
                <a:gd name="T48" fmla="*/ 89 w 94"/>
                <a:gd name="T49" fmla="*/ 29 h 247"/>
                <a:gd name="T50" fmla="*/ 89 w 94"/>
                <a:gd name="T51" fmla="*/ 25 h 247"/>
                <a:gd name="T52" fmla="*/ 90 w 94"/>
                <a:gd name="T53" fmla="*/ 18 h 247"/>
                <a:gd name="T54" fmla="*/ 89 w 94"/>
                <a:gd name="T55" fmla="*/ 12 h 247"/>
                <a:gd name="T56" fmla="*/ 88 w 94"/>
                <a:gd name="T57" fmla="*/ 3 h 247"/>
                <a:gd name="T58" fmla="*/ 88 w 94"/>
                <a:gd name="T59" fmla="*/ 0 h 247"/>
                <a:gd name="T60" fmla="*/ 89 w 94"/>
                <a:gd name="T61" fmla="*/ 3 h 247"/>
                <a:gd name="T62" fmla="*/ 91 w 94"/>
                <a:gd name="T63" fmla="*/ 12 h 247"/>
                <a:gd name="T64" fmla="*/ 92 w 94"/>
                <a:gd name="T65" fmla="*/ 18 h 247"/>
                <a:gd name="T66" fmla="*/ 93 w 94"/>
                <a:gd name="T67" fmla="*/ 25 h 247"/>
                <a:gd name="T68" fmla="*/ 93 w 94"/>
                <a:gd name="T69" fmla="*/ 43 h 247"/>
                <a:gd name="T70" fmla="*/ 89 w 94"/>
                <a:gd name="T71" fmla="*/ 64 h 247"/>
                <a:gd name="T72" fmla="*/ 81 w 94"/>
                <a:gd name="T73" fmla="*/ 87 h 247"/>
                <a:gd name="T74" fmla="*/ 70 w 94"/>
                <a:gd name="T75" fmla="*/ 109 h 247"/>
                <a:gd name="T76" fmla="*/ 56 w 94"/>
                <a:gd name="T77" fmla="*/ 132 h 247"/>
                <a:gd name="T78" fmla="*/ 41 w 94"/>
                <a:gd name="T79" fmla="*/ 153 h 247"/>
                <a:gd name="T80" fmla="*/ 26 w 94"/>
                <a:gd name="T81" fmla="*/ 172 h 247"/>
                <a:gd name="T82" fmla="*/ 19 w 94"/>
                <a:gd name="T83" fmla="*/ 182 h 247"/>
                <a:gd name="T84" fmla="*/ 16 w 94"/>
                <a:gd name="T85" fmla="*/ 186 h 247"/>
                <a:gd name="T86" fmla="*/ 13 w 94"/>
                <a:gd name="T87" fmla="*/ 191 h 247"/>
                <a:gd name="T88" fmla="*/ 11 w 94"/>
                <a:gd name="T89" fmla="*/ 193 h 247"/>
                <a:gd name="T90" fmla="*/ 10 w 94"/>
                <a:gd name="T91" fmla="*/ 195 h 247"/>
                <a:gd name="T92" fmla="*/ 8 w 94"/>
                <a:gd name="T93" fmla="*/ 200 h 247"/>
                <a:gd name="T94" fmla="*/ 7 w 94"/>
                <a:gd name="T95" fmla="*/ 205 h 247"/>
                <a:gd name="T96" fmla="*/ 6 w 94"/>
                <a:gd name="T97" fmla="*/ 207 h 247"/>
                <a:gd name="T98" fmla="*/ 6 w 94"/>
                <a:gd name="T99" fmla="*/ 209 h 247"/>
                <a:gd name="T100" fmla="*/ 5 w 94"/>
                <a:gd name="T101" fmla="*/ 213 h 247"/>
                <a:gd name="T102" fmla="*/ 5 w 94"/>
                <a:gd name="T103" fmla="*/ 218 h 247"/>
                <a:gd name="T104" fmla="*/ 6 w 94"/>
                <a:gd name="T105" fmla="*/ 226 h 247"/>
                <a:gd name="T106" fmla="*/ 11 w 94"/>
                <a:gd name="T107" fmla="*/ 238 h 247"/>
                <a:gd name="T108" fmla="*/ 16 w 94"/>
                <a:gd name="T109" fmla="*/ 245 h 247"/>
                <a:gd name="T110" fmla="*/ 18 w 94"/>
                <a:gd name="T111"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4" h="247">
                  <a:moveTo>
                    <a:pt x="18" y="247"/>
                  </a:moveTo>
                  <a:cubicBezTo>
                    <a:pt x="18" y="247"/>
                    <a:pt x="17" y="247"/>
                    <a:pt x="15" y="245"/>
                  </a:cubicBezTo>
                  <a:cubicBezTo>
                    <a:pt x="14" y="244"/>
                    <a:pt x="12" y="242"/>
                    <a:pt x="9" y="239"/>
                  </a:cubicBezTo>
                  <a:cubicBezTo>
                    <a:pt x="8" y="237"/>
                    <a:pt x="7" y="236"/>
                    <a:pt x="6" y="234"/>
                  </a:cubicBezTo>
                  <a:cubicBezTo>
                    <a:pt x="5" y="231"/>
                    <a:pt x="3" y="229"/>
                    <a:pt x="3" y="227"/>
                  </a:cubicBezTo>
                  <a:cubicBezTo>
                    <a:pt x="1" y="224"/>
                    <a:pt x="1" y="221"/>
                    <a:pt x="0" y="218"/>
                  </a:cubicBezTo>
                  <a:cubicBezTo>
                    <a:pt x="0" y="217"/>
                    <a:pt x="0" y="215"/>
                    <a:pt x="0" y="213"/>
                  </a:cubicBezTo>
                  <a:cubicBezTo>
                    <a:pt x="0" y="212"/>
                    <a:pt x="0" y="210"/>
                    <a:pt x="0" y="208"/>
                  </a:cubicBezTo>
                  <a:cubicBezTo>
                    <a:pt x="0" y="207"/>
                    <a:pt x="0" y="207"/>
                    <a:pt x="0" y="206"/>
                  </a:cubicBezTo>
                  <a:cubicBezTo>
                    <a:pt x="1" y="205"/>
                    <a:pt x="1" y="204"/>
                    <a:pt x="1" y="203"/>
                  </a:cubicBezTo>
                  <a:cubicBezTo>
                    <a:pt x="1" y="201"/>
                    <a:pt x="2" y="200"/>
                    <a:pt x="2" y="198"/>
                  </a:cubicBezTo>
                  <a:cubicBezTo>
                    <a:pt x="3" y="196"/>
                    <a:pt x="3" y="194"/>
                    <a:pt x="4" y="193"/>
                  </a:cubicBezTo>
                  <a:cubicBezTo>
                    <a:pt x="4" y="192"/>
                    <a:pt x="5" y="191"/>
                    <a:pt x="5" y="190"/>
                  </a:cubicBezTo>
                  <a:cubicBezTo>
                    <a:pt x="5" y="189"/>
                    <a:pt x="6" y="188"/>
                    <a:pt x="6" y="187"/>
                  </a:cubicBezTo>
                  <a:cubicBezTo>
                    <a:pt x="7" y="186"/>
                    <a:pt x="8" y="184"/>
                    <a:pt x="9" y="182"/>
                  </a:cubicBezTo>
                  <a:cubicBezTo>
                    <a:pt x="10" y="180"/>
                    <a:pt x="11" y="179"/>
                    <a:pt x="12" y="177"/>
                  </a:cubicBezTo>
                  <a:cubicBezTo>
                    <a:pt x="14" y="173"/>
                    <a:pt x="17" y="170"/>
                    <a:pt x="19" y="167"/>
                  </a:cubicBezTo>
                  <a:cubicBezTo>
                    <a:pt x="24" y="161"/>
                    <a:pt x="28" y="154"/>
                    <a:pt x="33" y="147"/>
                  </a:cubicBezTo>
                  <a:cubicBezTo>
                    <a:pt x="38" y="140"/>
                    <a:pt x="43" y="133"/>
                    <a:pt x="48" y="126"/>
                  </a:cubicBezTo>
                  <a:cubicBezTo>
                    <a:pt x="53" y="119"/>
                    <a:pt x="57" y="112"/>
                    <a:pt x="61" y="105"/>
                  </a:cubicBezTo>
                  <a:cubicBezTo>
                    <a:pt x="65" y="97"/>
                    <a:pt x="69" y="90"/>
                    <a:pt x="73" y="83"/>
                  </a:cubicBezTo>
                  <a:cubicBezTo>
                    <a:pt x="76" y="76"/>
                    <a:pt x="79" y="69"/>
                    <a:pt x="82" y="62"/>
                  </a:cubicBezTo>
                  <a:cubicBezTo>
                    <a:pt x="84" y="55"/>
                    <a:pt x="86" y="49"/>
                    <a:pt x="87" y="42"/>
                  </a:cubicBezTo>
                  <a:cubicBezTo>
                    <a:pt x="88" y="39"/>
                    <a:pt x="88" y="36"/>
                    <a:pt x="88" y="34"/>
                  </a:cubicBezTo>
                  <a:cubicBezTo>
                    <a:pt x="89" y="32"/>
                    <a:pt x="89" y="31"/>
                    <a:pt x="89" y="29"/>
                  </a:cubicBezTo>
                  <a:cubicBezTo>
                    <a:pt x="89" y="28"/>
                    <a:pt x="89" y="27"/>
                    <a:pt x="89" y="25"/>
                  </a:cubicBezTo>
                  <a:cubicBezTo>
                    <a:pt x="90" y="23"/>
                    <a:pt x="89" y="20"/>
                    <a:pt x="90" y="18"/>
                  </a:cubicBezTo>
                  <a:cubicBezTo>
                    <a:pt x="89" y="16"/>
                    <a:pt x="89" y="14"/>
                    <a:pt x="89" y="12"/>
                  </a:cubicBezTo>
                  <a:cubicBezTo>
                    <a:pt x="89" y="8"/>
                    <a:pt x="89" y="5"/>
                    <a:pt x="88" y="3"/>
                  </a:cubicBezTo>
                  <a:cubicBezTo>
                    <a:pt x="88" y="1"/>
                    <a:pt x="88" y="0"/>
                    <a:pt x="88" y="0"/>
                  </a:cubicBezTo>
                  <a:cubicBezTo>
                    <a:pt x="88" y="0"/>
                    <a:pt x="88" y="1"/>
                    <a:pt x="89" y="3"/>
                  </a:cubicBezTo>
                  <a:cubicBezTo>
                    <a:pt x="90" y="5"/>
                    <a:pt x="90" y="8"/>
                    <a:pt x="91" y="12"/>
                  </a:cubicBezTo>
                  <a:cubicBezTo>
                    <a:pt x="92" y="14"/>
                    <a:pt x="92" y="16"/>
                    <a:pt x="92" y="18"/>
                  </a:cubicBezTo>
                  <a:cubicBezTo>
                    <a:pt x="93" y="20"/>
                    <a:pt x="93" y="23"/>
                    <a:pt x="93" y="25"/>
                  </a:cubicBezTo>
                  <a:cubicBezTo>
                    <a:pt x="94" y="31"/>
                    <a:pt x="93" y="37"/>
                    <a:pt x="93" y="43"/>
                  </a:cubicBezTo>
                  <a:cubicBezTo>
                    <a:pt x="92" y="50"/>
                    <a:pt x="91" y="57"/>
                    <a:pt x="89" y="64"/>
                  </a:cubicBezTo>
                  <a:cubicBezTo>
                    <a:pt x="87" y="72"/>
                    <a:pt x="84" y="79"/>
                    <a:pt x="81" y="87"/>
                  </a:cubicBezTo>
                  <a:cubicBezTo>
                    <a:pt x="77" y="94"/>
                    <a:pt x="74" y="102"/>
                    <a:pt x="70" y="109"/>
                  </a:cubicBezTo>
                  <a:cubicBezTo>
                    <a:pt x="65" y="117"/>
                    <a:pt x="61" y="124"/>
                    <a:pt x="56" y="132"/>
                  </a:cubicBezTo>
                  <a:cubicBezTo>
                    <a:pt x="51" y="139"/>
                    <a:pt x="46" y="146"/>
                    <a:pt x="41" y="153"/>
                  </a:cubicBezTo>
                  <a:cubicBezTo>
                    <a:pt x="36" y="160"/>
                    <a:pt x="31" y="166"/>
                    <a:pt x="26" y="172"/>
                  </a:cubicBezTo>
                  <a:cubicBezTo>
                    <a:pt x="23" y="176"/>
                    <a:pt x="21" y="179"/>
                    <a:pt x="19" y="182"/>
                  </a:cubicBezTo>
                  <a:cubicBezTo>
                    <a:pt x="18" y="183"/>
                    <a:pt x="17" y="185"/>
                    <a:pt x="16" y="186"/>
                  </a:cubicBezTo>
                  <a:cubicBezTo>
                    <a:pt x="15" y="188"/>
                    <a:pt x="14" y="189"/>
                    <a:pt x="13" y="191"/>
                  </a:cubicBezTo>
                  <a:cubicBezTo>
                    <a:pt x="12" y="191"/>
                    <a:pt x="12" y="192"/>
                    <a:pt x="11" y="193"/>
                  </a:cubicBezTo>
                  <a:cubicBezTo>
                    <a:pt x="11" y="194"/>
                    <a:pt x="11" y="195"/>
                    <a:pt x="10" y="195"/>
                  </a:cubicBezTo>
                  <a:cubicBezTo>
                    <a:pt x="10" y="197"/>
                    <a:pt x="9" y="198"/>
                    <a:pt x="8" y="200"/>
                  </a:cubicBezTo>
                  <a:cubicBezTo>
                    <a:pt x="8" y="201"/>
                    <a:pt x="7" y="203"/>
                    <a:pt x="7" y="205"/>
                  </a:cubicBezTo>
                  <a:cubicBezTo>
                    <a:pt x="7" y="205"/>
                    <a:pt x="6" y="206"/>
                    <a:pt x="6" y="207"/>
                  </a:cubicBezTo>
                  <a:cubicBezTo>
                    <a:pt x="6" y="208"/>
                    <a:pt x="6" y="208"/>
                    <a:pt x="6" y="209"/>
                  </a:cubicBezTo>
                  <a:cubicBezTo>
                    <a:pt x="6" y="211"/>
                    <a:pt x="5" y="212"/>
                    <a:pt x="5" y="213"/>
                  </a:cubicBezTo>
                  <a:cubicBezTo>
                    <a:pt x="5" y="215"/>
                    <a:pt x="5" y="216"/>
                    <a:pt x="5" y="218"/>
                  </a:cubicBezTo>
                  <a:cubicBezTo>
                    <a:pt x="5" y="220"/>
                    <a:pt x="5" y="223"/>
                    <a:pt x="6" y="226"/>
                  </a:cubicBezTo>
                  <a:cubicBezTo>
                    <a:pt x="7" y="230"/>
                    <a:pt x="9" y="235"/>
                    <a:pt x="11" y="238"/>
                  </a:cubicBezTo>
                  <a:cubicBezTo>
                    <a:pt x="13" y="241"/>
                    <a:pt x="15" y="243"/>
                    <a:pt x="16" y="245"/>
                  </a:cubicBezTo>
                  <a:cubicBezTo>
                    <a:pt x="17" y="246"/>
                    <a:pt x="18" y="247"/>
                    <a:pt x="18" y="247"/>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1011">
              <a:extLst>
                <a:ext uri="{FF2B5EF4-FFF2-40B4-BE49-F238E27FC236}">
                  <a16:creationId xmlns:a16="http://schemas.microsoft.com/office/drawing/2014/main" id="{A1424FD4-7FD9-4874-833F-39FB2B527609}"/>
                </a:ext>
              </a:extLst>
            </p:cNvPr>
            <p:cNvSpPr>
              <a:spLocks/>
            </p:cNvSpPr>
            <p:nvPr/>
          </p:nvSpPr>
          <p:spPr bwMode="auto">
            <a:xfrm>
              <a:off x="2328" y="2439"/>
              <a:ext cx="93" cy="134"/>
            </a:xfrm>
            <a:custGeom>
              <a:avLst/>
              <a:gdLst>
                <a:gd name="T0" fmla="*/ 37 w 39"/>
                <a:gd name="T1" fmla="*/ 56 h 56"/>
                <a:gd name="T2" fmla="*/ 37 w 39"/>
                <a:gd name="T3" fmla="*/ 55 h 56"/>
                <a:gd name="T4" fmla="*/ 37 w 39"/>
                <a:gd name="T5" fmla="*/ 53 h 56"/>
                <a:gd name="T6" fmla="*/ 36 w 39"/>
                <a:gd name="T7" fmla="*/ 49 h 56"/>
                <a:gd name="T8" fmla="*/ 35 w 39"/>
                <a:gd name="T9" fmla="*/ 45 h 56"/>
                <a:gd name="T10" fmla="*/ 34 w 39"/>
                <a:gd name="T11" fmla="*/ 42 h 56"/>
                <a:gd name="T12" fmla="*/ 33 w 39"/>
                <a:gd name="T13" fmla="*/ 40 h 56"/>
                <a:gd name="T14" fmla="*/ 32 w 39"/>
                <a:gd name="T15" fmla="*/ 38 h 56"/>
                <a:gd name="T16" fmla="*/ 30 w 39"/>
                <a:gd name="T17" fmla="*/ 36 h 56"/>
                <a:gd name="T18" fmla="*/ 26 w 39"/>
                <a:gd name="T19" fmla="*/ 32 h 56"/>
                <a:gd name="T20" fmla="*/ 23 w 39"/>
                <a:gd name="T21" fmla="*/ 30 h 56"/>
                <a:gd name="T22" fmla="*/ 22 w 39"/>
                <a:gd name="T23" fmla="*/ 29 h 56"/>
                <a:gd name="T24" fmla="*/ 20 w 39"/>
                <a:gd name="T25" fmla="*/ 28 h 56"/>
                <a:gd name="T26" fmla="*/ 15 w 39"/>
                <a:gd name="T27" fmla="*/ 25 h 56"/>
                <a:gd name="T28" fmla="*/ 9 w 39"/>
                <a:gd name="T29" fmla="*/ 21 h 56"/>
                <a:gd name="T30" fmla="*/ 4 w 39"/>
                <a:gd name="T31" fmla="*/ 17 h 56"/>
                <a:gd name="T32" fmla="*/ 1 w 39"/>
                <a:gd name="T33" fmla="*/ 14 h 56"/>
                <a:gd name="T34" fmla="*/ 0 w 39"/>
                <a:gd name="T35" fmla="*/ 11 h 56"/>
                <a:gd name="T36" fmla="*/ 2 w 39"/>
                <a:gd name="T37" fmla="*/ 5 h 56"/>
                <a:gd name="T38" fmla="*/ 4 w 39"/>
                <a:gd name="T39" fmla="*/ 2 h 56"/>
                <a:gd name="T40" fmla="*/ 6 w 39"/>
                <a:gd name="T41" fmla="*/ 1 h 56"/>
                <a:gd name="T42" fmla="*/ 6 w 39"/>
                <a:gd name="T43" fmla="*/ 0 h 56"/>
                <a:gd name="T44" fmla="*/ 5 w 39"/>
                <a:gd name="T45" fmla="*/ 3 h 56"/>
                <a:gd name="T46" fmla="*/ 4 w 39"/>
                <a:gd name="T47" fmla="*/ 6 h 56"/>
                <a:gd name="T48" fmla="*/ 4 w 39"/>
                <a:gd name="T49" fmla="*/ 10 h 56"/>
                <a:gd name="T50" fmla="*/ 7 w 39"/>
                <a:gd name="T51" fmla="*/ 13 h 56"/>
                <a:gd name="T52" fmla="*/ 12 w 39"/>
                <a:gd name="T53" fmla="*/ 16 h 56"/>
                <a:gd name="T54" fmla="*/ 18 w 39"/>
                <a:gd name="T55" fmla="*/ 19 h 56"/>
                <a:gd name="T56" fmla="*/ 24 w 39"/>
                <a:gd name="T57" fmla="*/ 22 h 56"/>
                <a:gd name="T58" fmla="*/ 26 w 39"/>
                <a:gd name="T59" fmla="*/ 23 h 56"/>
                <a:gd name="T60" fmla="*/ 27 w 39"/>
                <a:gd name="T61" fmla="*/ 24 h 56"/>
                <a:gd name="T62" fmla="*/ 30 w 39"/>
                <a:gd name="T63" fmla="*/ 26 h 56"/>
                <a:gd name="T64" fmla="*/ 35 w 39"/>
                <a:gd name="T65" fmla="*/ 32 h 56"/>
                <a:gd name="T66" fmla="*/ 37 w 39"/>
                <a:gd name="T67" fmla="*/ 35 h 56"/>
                <a:gd name="T68" fmla="*/ 38 w 39"/>
                <a:gd name="T69" fmla="*/ 38 h 56"/>
                <a:gd name="T70" fmla="*/ 39 w 39"/>
                <a:gd name="T71" fmla="*/ 44 h 56"/>
                <a:gd name="T72" fmla="*/ 39 w 39"/>
                <a:gd name="T73" fmla="*/ 49 h 56"/>
                <a:gd name="T74" fmla="*/ 38 w 39"/>
                <a:gd name="T75" fmla="*/ 53 h 56"/>
                <a:gd name="T76" fmla="*/ 37 w 39"/>
                <a:gd name="T7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9" h="56">
                  <a:moveTo>
                    <a:pt x="37" y="56"/>
                  </a:moveTo>
                  <a:cubicBezTo>
                    <a:pt x="37" y="56"/>
                    <a:pt x="37" y="56"/>
                    <a:pt x="37" y="55"/>
                  </a:cubicBezTo>
                  <a:cubicBezTo>
                    <a:pt x="37" y="54"/>
                    <a:pt x="37" y="54"/>
                    <a:pt x="37" y="53"/>
                  </a:cubicBezTo>
                  <a:cubicBezTo>
                    <a:pt x="36" y="52"/>
                    <a:pt x="36" y="50"/>
                    <a:pt x="36" y="49"/>
                  </a:cubicBezTo>
                  <a:cubicBezTo>
                    <a:pt x="36" y="48"/>
                    <a:pt x="35" y="46"/>
                    <a:pt x="35" y="45"/>
                  </a:cubicBezTo>
                  <a:cubicBezTo>
                    <a:pt x="35" y="44"/>
                    <a:pt x="35" y="43"/>
                    <a:pt x="34" y="42"/>
                  </a:cubicBezTo>
                  <a:cubicBezTo>
                    <a:pt x="34" y="42"/>
                    <a:pt x="33" y="41"/>
                    <a:pt x="33" y="40"/>
                  </a:cubicBezTo>
                  <a:cubicBezTo>
                    <a:pt x="33" y="39"/>
                    <a:pt x="32" y="39"/>
                    <a:pt x="32" y="38"/>
                  </a:cubicBezTo>
                  <a:cubicBezTo>
                    <a:pt x="31" y="37"/>
                    <a:pt x="31" y="36"/>
                    <a:pt x="30" y="36"/>
                  </a:cubicBezTo>
                  <a:cubicBezTo>
                    <a:pt x="29" y="34"/>
                    <a:pt x="27" y="33"/>
                    <a:pt x="26" y="32"/>
                  </a:cubicBezTo>
                  <a:cubicBezTo>
                    <a:pt x="25" y="31"/>
                    <a:pt x="24" y="31"/>
                    <a:pt x="23" y="30"/>
                  </a:cubicBezTo>
                  <a:cubicBezTo>
                    <a:pt x="23" y="30"/>
                    <a:pt x="22" y="29"/>
                    <a:pt x="22" y="29"/>
                  </a:cubicBezTo>
                  <a:cubicBezTo>
                    <a:pt x="20" y="28"/>
                    <a:pt x="20" y="28"/>
                    <a:pt x="20" y="28"/>
                  </a:cubicBezTo>
                  <a:cubicBezTo>
                    <a:pt x="18" y="27"/>
                    <a:pt x="17" y="26"/>
                    <a:pt x="15" y="25"/>
                  </a:cubicBezTo>
                  <a:cubicBezTo>
                    <a:pt x="13" y="24"/>
                    <a:pt x="11" y="23"/>
                    <a:pt x="9" y="21"/>
                  </a:cubicBezTo>
                  <a:cubicBezTo>
                    <a:pt x="7" y="20"/>
                    <a:pt x="5" y="19"/>
                    <a:pt x="4" y="17"/>
                  </a:cubicBezTo>
                  <a:cubicBezTo>
                    <a:pt x="3" y="16"/>
                    <a:pt x="2" y="15"/>
                    <a:pt x="1" y="14"/>
                  </a:cubicBezTo>
                  <a:cubicBezTo>
                    <a:pt x="1" y="13"/>
                    <a:pt x="0" y="12"/>
                    <a:pt x="0" y="11"/>
                  </a:cubicBezTo>
                  <a:cubicBezTo>
                    <a:pt x="0" y="9"/>
                    <a:pt x="1" y="7"/>
                    <a:pt x="2" y="5"/>
                  </a:cubicBezTo>
                  <a:cubicBezTo>
                    <a:pt x="2" y="4"/>
                    <a:pt x="3" y="3"/>
                    <a:pt x="4" y="2"/>
                  </a:cubicBezTo>
                  <a:cubicBezTo>
                    <a:pt x="5" y="2"/>
                    <a:pt x="5" y="1"/>
                    <a:pt x="6" y="1"/>
                  </a:cubicBezTo>
                  <a:cubicBezTo>
                    <a:pt x="6" y="0"/>
                    <a:pt x="6" y="0"/>
                    <a:pt x="6" y="0"/>
                  </a:cubicBezTo>
                  <a:cubicBezTo>
                    <a:pt x="6" y="0"/>
                    <a:pt x="6" y="1"/>
                    <a:pt x="5" y="3"/>
                  </a:cubicBezTo>
                  <a:cubicBezTo>
                    <a:pt x="5" y="4"/>
                    <a:pt x="4" y="5"/>
                    <a:pt x="4" y="6"/>
                  </a:cubicBezTo>
                  <a:cubicBezTo>
                    <a:pt x="4" y="8"/>
                    <a:pt x="4" y="9"/>
                    <a:pt x="4" y="10"/>
                  </a:cubicBezTo>
                  <a:cubicBezTo>
                    <a:pt x="5" y="11"/>
                    <a:pt x="6" y="12"/>
                    <a:pt x="7" y="13"/>
                  </a:cubicBezTo>
                  <a:cubicBezTo>
                    <a:pt x="9" y="14"/>
                    <a:pt x="10" y="15"/>
                    <a:pt x="12" y="16"/>
                  </a:cubicBezTo>
                  <a:cubicBezTo>
                    <a:pt x="14" y="17"/>
                    <a:pt x="16" y="18"/>
                    <a:pt x="18" y="19"/>
                  </a:cubicBezTo>
                  <a:cubicBezTo>
                    <a:pt x="20" y="20"/>
                    <a:pt x="22" y="21"/>
                    <a:pt x="24" y="22"/>
                  </a:cubicBezTo>
                  <a:cubicBezTo>
                    <a:pt x="26" y="23"/>
                    <a:pt x="26" y="23"/>
                    <a:pt x="26" y="23"/>
                  </a:cubicBezTo>
                  <a:cubicBezTo>
                    <a:pt x="26" y="23"/>
                    <a:pt x="27" y="23"/>
                    <a:pt x="27" y="24"/>
                  </a:cubicBezTo>
                  <a:cubicBezTo>
                    <a:pt x="28" y="25"/>
                    <a:pt x="29" y="25"/>
                    <a:pt x="30" y="26"/>
                  </a:cubicBezTo>
                  <a:cubicBezTo>
                    <a:pt x="32" y="28"/>
                    <a:pt x="34" y="30"/>
                    <a:pt x="35" y="32"/>
                  </a:cubicBezTo>
                  <a:cubicBezTo>
                    <a:pt x="36" y="33"/>
                    <a:pt x="37" y="34"/>
                    <a:pt x="37" y="35"/>
                  </a:cubicBezTo>
                  <a:cubicBezTo>
                    <a:pt x="38" y="36"/>
                    <a:pt x="38" y="37"/>
                    <a:pt x="38" y="38"/>
                  </a:cubicBezTo>
                  <a:cubicBezTo>
                    <a:pt x="39" y="40"/>
                    <a:pt x="39" y="42"/>
                    <a:pt x="39" y="44"/>
                  </a:cubicBezTo>
                  <a:cubicBezTo>
                    <a:pt x="39" y="46"/>
                    <a:pt x="39" y="48"/>
                    <a:pt x="39" y="49"/>
                  </a:cubicBezTo>
                  <a:cubicBezTo>
                    <a:pt x="39" y="51"/>
                    <a:pt x="38" y="52"/>
                    <a:pt x="38" y="53"/>
                  </a:cubicBezTo>
                  <a:cubicBezTo>
                    <a:pt x="37" y="55"/>
                    <a:pt x="37" y="56"/>
                    <a:pt x="37" y="56"/>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 name="Freeform 1012">
              <a:extLst>
                <a:ext uri="{FF2B5EF4-FFF2-40B4-BE49-F238E27FC236}">
                  <a16:creationId xmlns:a16="http://schemas.microsoft.com/office/drawing/2014/main" id="{029B3788-EC62-4C67-94DD-343878FD04CD}"/>
                </a:ext>
              </a:extLst>
            </p:cNvPr>
            <p:cNvSpPr>
              <a:spLocks/>
            </p:cNvSpPr>
            <p:nvPr/>
          </p:nvSpPr>
          <p:spPr bwMode="auto">
            <a:xfrm>
              <a:off x="2825" y="2024"/>
              <a:ext cx="202" cy="553"/>
            </a:xfrm>
            <a:custGeom>
              <a:avLst/>
              <a:gdLst>
                <a:gd name="T0" fmla="*/ 85 w 85"/>
                <a:gd name="T1" fmla="*/ 233 h 233"/>
                <a:gd name="T2" fmla="*/ 84 w 85"/>
                <a:gd name="T3" fmla="*/ 230 h 233"/>
                <a:gd name="T4" fmla="*/ 82 w 85"/>
                <a:gd name="T5" fmla="*/ 223 h 233"/>
                <a:gd name="T6" fmla="*/ 80 w 85"/>
                <a:gd name="T7" fmla="*/ 217 h 233"/>
                <a:gd name="T8" fmla="*/ 77 w 85"/>
                <a:gd name="T9" fmla="*/ 211 h 233"/>
                <a:gd name="T10" fmla="*/ 74 w 85"/>
                <a:gd name="T11" fmla="*/ 204 h 233"/>
                <a:gd name="T12" fmla="*/ 70 w 85"/>
                <a:gd name="T13" fmla="*/ 196 h 233"/>
                <a:gd name="T14" fmla="*/ 67 w 85"/>
                <a:gd name="T15" fmla="*/ 192 h 233"/>
                <a:gd name="T16" fmla="*/ 65 w 85"/>
                <a:gd name="T17" fmla="*/ 189 h 233"/>
                <a:gd name="T18" fmla="*/ 59 w 85"/>
                <a:gd name="T19" fmla="*/ 180 h 233"/>
                <a:gd name="T20" fmla="*/ 56 w 85"/>
                <a:gd name="T21" fmla="*/ 176 h 233"/>
                <a:gd name="T22" fmla="*/ 53 w 85"/>
                <a:gd name="T23" fmla="*/ 171 h 233"/>
                <a:gd name="T24" fmla="*/ 50 w 85"/>
                <a:gd name="T25" fmla="*/ 166 h 233"/>
                <a:gd name="T26" fmla="*/ 48 w 85"/>
                <a:gd name="T27" fmla="*/ 161 h 233"/>
                <a:gd name="T28" fmla="*/ 44 w 85"/>
                <a:gd name="T29" fmla="*/ 149 h 233"/>
                <a:gd name="T30" fmla="*/ 42 w 85"/>
                <a:gd name="T31" fmla="*/ 137 h 233"/>
                <a:gd name="T32" fmla="*/ 42 w 85"/>
                <a:gd name="T33" fmla="*/ 125 h 233"/>
                <a:gd name="T34" fmla="*/ 42 w 85"/>
                <a:gd name="T35" fmla="*/ 113 h 233"/>
                <a:gd name="T36" fmla="*/ 43 w 85"/>
                <a:gd name="T37" fmla="*/ 89 h 233"/>
                <a:gd name="T38" fmla="*/ 42 w 85"/>
                <a:gd name="T39" fmla="*/ 66 h 233"/>
                <a:gd name="T40" fmla="*/ 36 w 85"/>
                <a:gd name="T41" fmla="*/ 46 h 233"/>
                <a:gd name="T42" fmla="*/ 34 w 85"/>
                <a:gd name="T43" fmla="*/ 41 h 233"/>
                <a:gd name="T44" fmla="*/ 32 w 85"/>
                <a:gd name="T45" fmla="*/ 37 h 233"/>
                <a:gd name="T46" fmla="*/ 31 w 85"/>
                <a:gd name="T47" fmla="*/ 35 h 233"/>
                <a:gd name="T48" fmla="*/ 30 w 85"/>
                <a:gd name="T49" fmla="*/ 33 h 233"/>
                <a:gd name="T50" fmla="*/ 27 w 85"/>
                <a:gd name="T51" fmla="*/ 29 h 233"/>
                <a:gd name="T52" fmla="*/ 22 w 85"/>
                <a:gd name="T53" fmla="*/ 22 h 233"/>
                <a:gd name="T54" fmla="*/ 17 w 85"/>
                <a:gd name="T55" fmla="*/ 16 h 233"/>
                <a:gd name="T56" fmla="*/ 13 w 85"/>
                <a:gd name="T57" fmla="*/ 11 h 233"/>
                <a:gd name="T58" fmla="*/ 8 w 85"/>
                <a:gd name="T59" fmla="*/ 7 h 233"/>
                <a:gd name="T60" fmla="*/ 0 w 85"/>
                <a:gd name="T61" fmla="*/ 0 h 233"/>
                <a:gd name="T62" fmla="*/ 3 w 85"/>
                <a:gd name="T63" fmla="*/ 1 h 233"/>
                <a:gd name="T64" fmla="*/ 9 w 85"/>
                <a:gd name="T65" fmla="*/ 6 h 233"/>
                <a:gd name="T66" fmla="*/ 14 w 85"/>
                <a:gd name="T67" fmla="*/ 9 h 233"/>
                <a:gd name="T68" fmla="*/ 19 w 85"/>
                <a:gd name="T69" fmla="*/ 14 h 233"/>
                <a:gd name="T70" fmla="*/ 25 w 85"/>
                <a:gd name="T71" fmla="*/ 20 h 233"/>
                <a:gd name="T72" fmla="*/ 31 w 85"/>
                <a:gd name="T73" fmla="*/ 26 h 233"/>
                <a:gd name="T74" fmla="*/ 33 w 85"/>
                <a:gd name="T75" fmla="*/ 30 h 233"/>
                <a:gd name="T76" fmla="*/ 35 w 85"/>
                <a:gd name="T77" fmla="*/ 32 h 233"/>
                <a:gd name="T78" fmla="*/ 36 w 85"/>
                <a:gd name="T79" fmla="*/ 34 h 233"/>
                <a:gd name="T80" fmla="*/ 39 w 85"/>
                <a:gd name="T81" fmla="*/ 39 h 233"/>
                <a:gd name="T82" fmla="*/ 41 w 85"/>
                <a:gd name="T83" fmla="*/ 43 h 233"/>
                <a:gd name="T84" fmla="*/ 48 w 85"/>
                <a:gd name="T85" fmla="*/ 65 h 233"/>
                <a:gd name="T86" fmla="*/ 50 w 85"/>
                <a:gd name="T87" fmla="*/ 89 h 233"/>
                <a:gd name="T88" fmla="*/ 49 w 85"/>
                <a:gd name="T89" fmla="*/ 113 h 233"/>
                <a:gd name="T90" fmla="*/ 49 w 85"/>
                <a:gd name="T91" fmla="*/ 125 h 233"/>
                <a:gd name="T92" fmla="*/ 50 w 85"/>
                <a:gd name="T93" fmla="*/ 136 h 233"/>
                <a:gd name="T94" fmla="*/ 50 w 85"/>
                <a:gd name="T95" fmla="*/ 142 h 233"/>
                <a:gd name="T96" fmla="*/ 51 w 85"/>
                <a:gd name="T97" fmla="*/ 148 h 233"/>
                <a:gd name="T98" fmla="*/ 54 w 85"/>
                <a:gd name="T99" fmla="*/ 158 h 233"/>
                <a:gd name="T100" fmla="*/ 56 w 85"/>
                <a:gd name="T101" fmla="*/ 163 h 233"/>
                <a:gd name="T102" fmla="*/ 58 w 85"/>
                <a:gd name="T103" fmla="*/ 168 h 233"/>
                <a:gd name="T104" fmla="*/ 61 w 85"/>
                <a:gd name="T105" fmla="*/ 173 h 233"/>
                <a:gd name="T106" fmla="*/ 63 w 85"/>
                <a:gd name="T107" fmla="*/ 177 h 233"/>
                <a:gd name="T108" fmla="*/ 69 w 85"/>
                <a:gd name="T109" fmla="*/ 186 h 233"/>
                <a:gd name="T110" fmla="*/ 71 w 85"/>
                <a:gd name="T111" fmla="*/ 190 h 233"/>
                <a:gd name="T112" fmla="*/ 73 w 85"/>
                <a:gd name="T113" fmla="*/ 194 h 233"/>
                <a:gd name="T114" fmla="*/ 77 w 85"/>
                <a:gd name="T115" fmla="*/ 202 h 233"/>
                <a:gd name="T116" fmla="*/ 80 w 85"/>
                <a:gd name="T117" fmla="*/ 210 h 233"/>
                <a:gd name="T118" fmla="*/ 82 w 85"/>
                <a:gd name="T119" fmla="*/ 216 h 233"/>
                <a:gd name="T120" fmla="*/ 83 w 85"/>
                <a:gd name="T121" fmla="*/ 222 h 233"/>
                <a:gd name="T122" fmla="*/ 85 w 85"/>
                <a:gd name="T123"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 h="233">
                  <a:moveTo>
                    <a:pt x="85" y="233"/>
                  </a:moveTo>
                  <a:cubicBezTo>
                    <a:pt x="85" y="233"/>
                    <a:pt x="85" y="232"/>
                    <a:pt x="84" y="230"/>
                  </a:cubicBezTo>
                  <a:cubicBezTo>
                    <a:pt x="84" y="229"/>
                    <a:pt x="83" y="226"/>
                    <a:pt x="82" y="223"/>
                  </a:cubicBezTo>
                  <a:cubicBezTo>
                    <a:pt x="81" y="221"/>
                    <a:pt x="81" y="219"/>
                    <a:pt x="80" y="217"/>
                  </a:cubicBezTo>
                  <a:cubicBezTo>
                    <a:pt x="79" y="215"/>
                    <a:pt x="78" y="213"/>
                    <a:pt x="77" y="211"/>
                  </a:cubicBezTo>
                  <a:cubicBezTo>
                    <a:pt x="76" y="208"/>
                    <a:pt x="75" y="206"/>
                    <a:pt x="74" y="204"/>
                  </a:cubicBezTo>
                  <a:cubicBezTo>
                    <a:pt x="73" y="201"/>
                    <a:pt x="71" y="199"/>
                    <a:pt x="70" y="196"/>
                  </a:cubicBezTo>
                  <a:cubicBezTo>
                    <a:pt x="69" y="195"/>
                    <a:pt x="68" y="194"/>
                    <a:pt x="67" y="192"/>
                  </a:cubicBezTo>
                  <a:cubicBezTo>
                    <a:pt x="66" y="191"/>
                    <a:pt x="66" y="190"/>
                    <a:pt x="65" y="189"/>
                  </a:cubicBezTo>
                  <a:cubicBezTo>
                    <a:pt x="63" y="186"/>
                    <a:pt x="61" y="183"/>
                    <a:pt x="59" y="180"/>
                  </a:cubicBezTo>
                  <a:cubicBezTo>
                    <a:pt x="58" y="179"/>
                    <a:pt x="57" y="178"/>
                    <a:pt x="56" y="176"/>
                  </a:cubicBezTo>
                  <a:cubicBezTo>
                    <a:pt x="55" y="175"/>
                    <a:pt x="54" y="173"/>
                    <a:pt x="53" y="171"/>
                  </a:cubicBezTo>
                  <a:cubicBezTo>
                    <a:pt x="52" y="169"/>
                    <a:pt x="51" y="168"/>
                    <a:pt x="50" y="166"/>
                  </a:cubicBezTo>
                  <a:cubicBezTo>
                    <a:pt x="49" y="164"/>
                    <a:pt x="49" y="162"/>
                    <a:pt x="48" y="161"/>
                  </a:cubicBezTo>
                  <a:cubicBezTo>
                    <a:pt x="46" y="157"/>
                    <a:pt x="46" y="153"/>
                    <a:pt x="44" y="149"/>
                  </a:cubicBezTo>
                  <a:cubicBezTo>
                    <a:pt x="43" y="145"/>
                    <a:pt x="43" y="141"/>
                    <a:pt x="42" y="137"/>
                  </a:cubicBezTo>
                  <a:cubicBezTo>
                    <a:pt x="42" y="133"/>
                    <a:pt x="42" y="129"/>
                    <a:pt x="42" y="125"/>
                  </a:cubicBezTo>
                  <a:cubicBezTo>
                    <a:pt x="42" y="121"/>
                    <a:pt x="41" y="117"/>
                    <a:pt x="42" y="113"/>
                  </a:cubicBezTo>
                  <a:cubicBezTo>
                    <a:pt x="42" y="104"/>
                    <a:pt x="43" y="96"/>
                    <a:pt x="43" y="89"/>
                  </a:cubicBezTo>
                  <a:cubicBezTo>
                    <a:pt x="43" y="81"/>
                    <a:pt x="43" y="73"/>
                    <a:pt x="42" y="66"/>
                  </a:cubicBezTo>
                  <a:cubicBezTo>
                    <a:pt x="41" y="59"/>
                    <a:pt x="39" y="52"/>
                    <a:pt x="36" y="46"/>
                  </a:cubicBezTo>
                  <a:cubicBezTo>
                    <a:pt x="35" y="44"/>
                    <a:pt x="35" y="43"/>
                    <a:pt x="34" y="41"/>
                  </a:cubicBezTo>
                  <a:cubicBezTo>
                    <a:pt x="33" y="40"/>
                    <a:pt x="33" y="38"/>
                    <a:pt x="32" y="37"/>
                  </a:cubicBezTo>
                  <a:cubicBezTo>
                    <a:pt x="31" y="36"/>
                    <a:pt x="31" y="35"/>
                    <a:pt x="31" y="35"/>
                  </a:cubicBezTo>
                  <a:cubicBezTo>
                    <a:pt x="30" y="34"/>
                    <a:pt x="30" y="33"/>
                    <a:pt x="30" y="33"/>
                  </a:cubicBezTo>
                  <a:cubicBezTo>
                    <a:pt x="29" y="31"/>
                    <a:pt x="28" y="30"/>
                    <a:pt x="27" y="29"/>
                  </a:cubicBezTo>
                  <a:cubicBezTo>
                    <a:pt x="26" y="26"/>
                    <a:pt x="24" y="24"/>
                    <a:pt x="22" y="22"/>
                  </a:cubicBezTo>
                  <a:cubicBezTo>
                    <a:pt x="21" y="20"/>
                    <a:pt x="19" y="18"/>
                    <a:pt x="17" y="16"/>
                  </a:cubicBezTo>
                  <a:cubicBezTo>
                    <a:pt x="16" y="14"/>
                    <a:pt x="14" y="13"/>
                    <a:pt x="13" y="11"/>
                  </a:cubicBezTo>
                  <a:cubicBezTo>
                    <a:pt x="11" y="10"/>
                    <a:pt x="10" y="8"/>
                    <a:pt x="8" y="7"/>
                  </a:cubicBezTo>
                  <a:cubicBezTo>
                    <a:pt x="3" y="2"/>
                    <a:pt x="0" y="0"/>
                    <a:pt x="0" y="0"/>
                  </a:cubicBezTo>
                  <a:cubicBezTo>
                    <a:pt x="0" y="0"/>
                    <a:pt x="1" y="0"/>
                    <a:pt x="3" y="1"/>
                  </a:cubicBezTo>
                  <a:cubicBezTo>
                    <a:pt x="4" y="2"/>
                    <a:pt x="6" y="4"/>
                    <a:pt x="9" y="6"/>
                  </a:cubicBezTo>
                  <a:cubicBezTo>
                    <a:pt x="11" y="7"/>
                    <a:pt x="12" y="8"/>
                    <a:pt x="14" y="9"/>
                  </a:cubicBezTo>
                  <a:cubicBezTo>
                    <a:pt x="16" y="11"/>
                    <a:pt x="18" y="12"/>
                    <a:pt x="19" y="14"/>
                  </a:cubicBezTo>
                  <a:cubicBezTo>
                    <a:pt x="21" y="16"/>
                    <a:pt x="23" y="18"/>
                    <a:pt x="25" y="20"/>
                  </a:cubicBezTo>
                  <a:cubicBezTo>
                    <a:pt x="27" y="22"/>
                    <a:pt x="29" y="24"/>
                    <a:pt x="31" y="26"/>
                  </a:cubicBezTo>
                  <a:cubicBezTo>
                    <a:pt x="32" y="28"/>
                    <a:pt x="33" y="29"/>
                    <a:pt x="33" y="30"/>
                  </a:cubicBezTo>
                  <a:cubicBezTo>
                    <a:pt x="34" y="31"/>
                    <a:pt x="34" y="32"/>
                    <a:pt x="35" y="32"/>
                  </a:cubicBezTo>
                  <a:cubicBezTo>
                    <a:pt x="35" y="33"/>
                    <a:pt x="36" y="34"/>
                    <a:pt x="36" y="34"/>
                  </a:cubicBezTo>
                  <a:cubicBezTo>
                    <a:pt x="37" y="36"/>
                    <a:pt x="38" y="37"/>
                    <a:pt x="39" y="39"/>
                  </a:cubicBezTo>
                  <a:cubicBezTo>
                    <a:pt x="40" y="40"/>
                    <a:pt x="40" y="42"/>
                    <a:pt x="41" y="43"/>
                  </a:cubicBezTo>
                  <a:cubicBezTo>
                    <a:pt x="44" y="50"/>
                    <a:pt x="47" y="57"/>
                    <a:pt x="48" y="65"/>
                  </a:cubicBezTo>
                  <a:cubicBezTo>
                    <a:pt x="50" y="73"/>
                    <a:pt x="50" y="81"/>
                    <a:pt x="50" y="89"/>
                  </a:cubicBezTo>
                  <a:cubicBezTo>
                    <a:pt x="50" y="97"/>
                    <a:pt x="49" y="105"/>
                    <a:pt x="49" y="113"/>
                  </a:cubicBezTo>
                  <a:cubicBezTo>
                    <a:pt x="49" y="117"/>
                    <a:pt x="49" y="121"/>
                    <a:pt x="49" y="125"/>
                  </a:cubicBezTo>
                  <a:cubicBezTo>
                    <a:pt x="49" y="129"/>
                    <a:pt x="49" y="133"/>
                    <a:pt x="50" y="136"/>
                  </a:cubicBezTo>
                  <a:cubicBezTo>
                    <a:pt x="50" y="138"/>
                    <a:pt x="50" y="140"/>
                    <a:pt x="50" y="142"/>
                  </a:cubicBezTo>
                  <a:cubicBezTo>
                    <a:pt x="51" y="144"/>
                    <a:pt x="51" y="146"/>
                    <a:pt x="51" y="148"/>
                  </a:cubicBezTo>
                  <a:cubicBezTo>
                    <a:pt x="52" y="151"/>
                    <a:pt x="53" y="155"/>
                    <a:pt x="54" y="158"/>
                  </a:cubicBezTo>
                  <a:cubicBezTo>
                    <a:pt x="55" y="160"/>
                    <a:pt x="55" y="162"/>
                    <a:pt x="56" y="163"/>
                  </a:cubicBezTo>
                  <a:cubicBezTo>
                    <a:pt x="57" y="165"/>
                    <a:pt x="58" y="167"/>
                    <a:pt x="58" y="168"/>
                  </a:cubicBezTo>
                  <a:cubicBezTo>
                    <a:pt x="59" y="170"/>
                    <a:pt x="60" y="171"/>
                    <a:pt x="61" y="173"/>
                  </a:cubicBezTo>
                  <a:cubicBezTo>
                    <a:pt x="61" y="174"/>
                    <a:pt x="62" y="176"/>
                    <a:pt x="63" y="177"/>
                  </a:cubicBezTo>
                  <a:cubicBezTo>
                    <a:pt x="65" y="180"/>
                    <a:pt x="67" y="183"/>
                    <a:pt x="69" y="186"/>
                  </a:cubicBezTo>
                  <a:cubicBezTo>
                    <a:pt x="70" y="187"/>
                    <a:pt x="70" y="189"/>
                    <a:pt x="71" y="190"/>
                  </a:cubicBezTo>
                  <a:cubicBezTo>
                    <a:pt x="72" y="191"/>
                    <a:pt x="73" y="193"/>
                    <a:pt x="73" y="194"/>
                  </a:cubicBezTo>
                  <a:cubicBezTo>
                    <a:pt x="75" y="197"/>
                    <a:pt x="76" y="200"/>
                    <a:pt x="77" y="202"/>
                  </a:cubicBezTo>
                  <a:cubicBezTo>
                    <a:pt x="78" y="205"/>
                    <a:pt x="79" y="207"/>
                    <a:pt x="80" y="210"/>
                  </a:cubicBezTo>
                  <a:cubicBezTo>
                    <a:pt x="81" y="212"/>
                    <a:pt x="81" y="214"/>
                    <a:pt x="82" y="216"/>
                  </a:cubicBezTo>
                  <a:cubicBezTo>
                    <a:pt x="82" y="219"/>
                    <a:pt x="83" y="220"/>
                    <a:pt x="83" y="222"/>
                  </a:cubicBezTo>
                  <a:cubicBezTo>
                    <a:pt x="85" y="229"/>
                    <a:pt x="85" y="233"/>
                    <a:pt x="85" y="233"/>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Freeform 1013">
              <a:extLst>
                <a:ext uri="{FF2B5EF4-FFF2-40B4-BE49-F238E27FC236}">
                  <a16:creationId xmlns:a16="http://schemas.microsoft.com/office/drawing/2014/main" id="{50B44CEF-2056-4D6C-86E9-D467C8DAC83F}"/>
                </a:ext>
              </a:extLst>
            </p:cNvPr>
            <p:cNvSpPr>
              <a:spLocks/>
            </p:cNvSpPr>
            <p:nvPr/>
          </p:nvSpPr>
          <p:spPr bwMode="auto">
            <a:xfrm>
              <a:off x="2932" y="2261"/>
              <a:ext cx="81" cy="183"/>
            </a:xfrm>
            <a:custGeom>
              <a:avLst/>
              <a:gdLst>
                <a:gd name="T0" fmla="*/ 33 w 34"/>
                <a:gd name="T1" fmla="*/ 77 h 77"/>
                <a:gd name="T2" fmla="*/ 32 w 34"/>
                <a:gd name="T3" fmla="*/ 73 h 77"/>
                <a:gd name="T4" fmla="*/ 29 w 34"/>
                <a:gd name="T5" fmla="*/ 64 h 77"/>
                <a:gd name="T6" fmla="*/ 23 w 34"/>
                <a:gd name="T7" fmla="*/ 52 h 77"/>
                <a:gd name="T8" fmla="*/ 19 w 34"/>
                <a:gd name="T9" fmla="*/ 46 h 77"/>
                <a:gd name="T10" fmla="*/ 14 w 34"/>
                <a:gd name="T11" fmla="*/ 41 h 77"/>
                <a:gd name="T12" fmla="*/ 12 w 34"/>
                <a:gd name="T13" fmla="*/ 38 h 77"/>
                <a:gd name="T14" fmla="*/ 9 w 34"/>
                <a:gd name="T15" fmla="*/ 35 h 77"/>
                <a:gd name="T16" fmla="*/ 5 w 34"/>
                <a:gd name="T17" fmla="*/ 28 h 77"/>
                <a:gd name="T18" fmla="*/ 2 w 34"/>
                <a:gd name="T19" fmla="*/ 20 h 77"/>
                <a:gd name="T20" fmla="*/ 1 w 34"/>
                <a:gd name="T21" fmla="*/ 14 h 77"/>
                <a:gd name="T22" fmla="*/ 0 w 34"/>
                <a:gd name="T23" fmla="*/ 8 h 77"/>
                <a:gd name="T24" fmla="*/ 1 w 34"/>
                <a:gd name="T25" fmla="*/ 4 h 77"/>
                <a:gd name="T26" fmla="*/ 1 w 34"/>
                <a:gd name="T27" fmla="*/ 0 h 77"/>
                <a:gd name="T28" fmla="*/ 2 w 34"/>
                <a:gd name="T29" fmla="*/ 4 h 77"/>
                <a:gd name="T30" fmla="*/ 3 w 34"/>
                <a:gd name="T31" fmla="*/ 8 h 77"/>
                <a:gd name="T32" fmla="*/ 5 w 34"/>
                <a:gd name="T33" fmla="*/ 13 h 77"/>
                <a:gd name="T34" fmla="*/ 10 w 34"/>
                <a:gd name="T35" fmla="*/ 24 h 77"/>
                <a:gd name="T36" fmla="*/ 15 w 34"/>
                <a:gd name="T37" fmla="*/ 30 h 77"/>
                <a:gd name="T38" fmla="*/ 17 w 34"/>
                <a:gd name="T39" fmla="*/ 33 h 77"/>
                <a:gd name="T40" fmla="*/ 20 w 34"/>
                <a:gd name="T41" fmla="*/ 36 h 77"/>
                <a:gd name="T42" fmla="*/ 29 w 34"/>
                <a:gd name="T43" fmla="*/ 49 h 77"/>
                <a:gd name="T44" fmla="*/ 33 w 34"/>
                <a:gd name="T45" fmla="*/ 63 h 77"/>
                <a:gd name="T46" fmla="*/ 34 w 34"/>
                <a:gd name="T47" fmla="*/ 73 h 77"/>
                <a:gd name="T48" fmla="*/ 33 w 34"/>
                <a:gd name="T4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 h="77">
                  <a:moveTo>
                    <a:pt x="33" y="77"/>
                  </a:moveTo>
                  <a:cubicBezTo>
                    <a:pt x="33" y="77"/>
                    <a:pt x="33" y="75"/>
                    <a:pt x="32" y="73"/>
                  </a:cubicBezTo>
                  <a:cubicBezTo>
                    <a:pt x="31" y="71"/>
                    <a:pt x="30" y="68"/>
                    <a:pt x="29" y="64"/>
                  </a:cubicBezTo>
                  <a:cubicBezTo>
                    <a:pt x="27" y="61"/>
                    <a:pt x="26" y="56"/>
                    <a:pt x="23" y="52"/>
                  </a:cubicBezTo>
                  <a:cubicBezTo>
                    <a:pt x="22" y="50"/>
                    <a:pt x="21" y="48"/>
                    <a:pt x="19" y="46"/>
                  </a:cubicBezTo>
                  <a:cubicBezTo>
                    <a:pt x="18" y="45"/>
                    <a:pt x="16" y="43"/>
                    <a:pt x="14" y="41"/>
                  </a:cubicBezTo>
                  <a:cubicBezTo>
                    <a:pt x="12" y="38"/>
                    <a:pt x="12" y="38"/>
                    <a:pt x="12" y="38"/>
                  </a:cubicBezTo>
                  <a:cubicBezTo>
                    <a:pt x="11" y="37"/>
                    <a:pt x="10" y="36"/>
                    <a:pt x="9" y="35"/>
                  </a:cubicBezTo>
                  <a:cubicBezTo>
                    <a:pt x="7" y="32"/>
                    <a:pt x="6" y="30"/>
                    <a:pt x="5" y="28"/>
                  </a:cubicBezTo>
                  <a:cubicBezTo>
                    <a:pt x="3" y="25"/>
                    <a:pt x="3" y="23"/>
                    <a:pt x="2" y="20"/>
                  </a:cubicBezTo>
                  <a:cubicBezTo>
                    <a:pt x="1" y="18"/>
                    <a:pt x="1" y="16"/>
                    <a:pt x="1" y="14"/>
                  </a:cubicBezTo>
                  <a:cubicBezTo>
                    <a:pt x="0" y="12"/>
                    <a:pt x="0" y="10"/>
                    <a:pt x="0" y="8"/>
                  </a:cubicBezTo>
                  <a:cubicBezTo>
                    <a:pt x="0" y="7"/>
                    <a:pt x="0" y="5"/>
                    <a:pt x="1" y="4"/>
                  </a:cubicBezTo>
                  <a:cubicBezTo>
                    <a:pt x="1" y="2"/>
                    <a:pt x="1" y="0"/>
                    <a:pt x="1" y="0"/>
                  </a:cubicBezTo>
                  <a:cubicBezTo>
                    <a:pt x="1" y="0"/>
                    <a:pt x="1" y="2"/>
                    <a:pt x="2" y="4"/>
                  </a:cubicBezTo>
                  <a:cubicBezTo>
                    <a:pt x="2" y="5"/>
                    <a:pt x="3" y="6"/>
                    <a:pt x="3" y="8"/>
                  </a:cubicBezTo>
                  <a:cubicBezTo>
                    <a:pt x="4" y="9"/>
                    <a:pt x="4" y="11"/>
                    <a:pt x="5" y="13"/>
                  </a:cubicBezTo>
                  <a:cubicBezTo>
                    <a:pt x="6" y="16"/>
                    <a:pt x="8" y="21"/>
                    <a:pt x="10" y="24"/>
                  </a:cubicBezTo>
                  <a:cubicBezTo>
                    <a:pt x="12" y="26"/>
                    <a:pt x="13" y="28"/>
                    <a:pt x="15" y="30"/>
                  </a:cubicBezTo>
                  <a:cubicBezTo>
                    <a:pt x="15" y="31"/>
                    <a:pt x="16" y="32"/>
                    <a:pt x="17" y="33"/>
                  </a:cubicBezTo>
                  <a:cubicBezTo>
                    <a:pt x="20" y="36"/>
                    <a:pt x="20" y="36"/>
                    <a:pt x="20" y="36"/>
                  </a:cubicBezTo>
                  <a:cubicBezTo>
                    <a:pt x="24" y="40"/>
                    <a:pt x="27" y="45"/>
                    <a:pt x="29" y="49"/>
                  </a:cubicBezTo>
                  <a:cubicBezTo>
                    <a:pt x="31" y="54"/>
                    <a:pt x="32" y="59"/>
                    <a:pt x="33" y="63"/>
                  </a:cubicBezTo>
                  <a:cubicBezTo>
                    <a:pt x="34" y="67"/>
                    <a:pt x="34" y="70"/>
                    <a:pt x="34" y="73"/>
                  </a:cubicBezTo>
                  <a:cubicBezTo>
                    <a:pt x="34" y="75"/>
                    <a:pt x="33" y="77"/>
                    <a:pt x="33" y="77"/>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1014">
              <a:extLst>
                <a:ext uri="{FF2B5EF4-FFF2-40B4-BE49-F238E27FC236}">
                  <a16:creationId xmlns:a16="http://schemas.microsoft.com/office/drawing/2014/main" id="{43C57EE3-5EC4-4134-BFDC-B96D78E36D3C}"/>
                </a:ext>
              </a:extLst>
            </p:cNvPr>
            <p:cNvSpPr>
              <a:spLocks/>
            </p:cNvSpPr>
            <p:nvPr/>
          </p:nvSpPr>
          <p:spPr bwMode="auto">
            <a:xfrm>
              <a:off x="2221" y="1629"/>
              <a:ext cx="671" cy="411"/>
            </a:xfrm>
            <a:custGeom>
              <a:avLst/>
              <a:gdLst>
                <a:gd name="T0" fmla="*/ 281 w 282"/>
                <a:gd name="T1" fmla="*/ 130 h 173"/>
                <a:gd name="T2" fmla="*/ 277 w 282"/>
                <a:gd name="T3" fmla="*/ 150 h 173"/>
                <a:gd name="T4" fmla="*/ 270 w 282"/>
                <a:gd name="T5" fmla="*/ 160 h 173"/>
                <a:gd name="T6" fmla="*/ 269 w 282"/>
                <a:gd name="T7" fmla="*/ 161 h 173"/>
                <a:gd name="T8" fmla="*/ 269 w 282"/>
                <a:gd name="T9" fmla="*/ 161 h 173"/>
                <a:gd name="T10" fmla="*/ 266 w 282"/>
                <a:gd name="T11" fmla="*/ 163 h 173"/>
                <a:gd name="T12" fmla="*/ 248 w 282"/>
                <a:gd name="T13" fmla="*/ 171 h 173"/>
                <a:gd name="T14" fmla="*/ 205 w 282"/>
                <a:gd name="T15" fmla="*/ 153 h 173"/>
                <a:gd name="T16" fmla="*/ 182 w 282"/>
                <a:gd name="T17" fmla="*/ 128 h 173"/>
                <a:gd name="T18" fmla="*/ 155 w 282"/>
                <a:gd name="T19" fmla="*/ 118 h 173"/>
                <a:gd name="T20" fmla="*/ 138 w 282"/>
                <a:gd name="T21" fmla="*/ 117 h 173"/>
                <a:gd name="T22" fmla="*/ 127 w 282"/>
                <a:gd name="T23" fmla="*/ 117 h 173"/>
                <a:gd name="T24" fmla="*/ 120 w 282"/>
                <a:gd name="T25" fmla="*/ 116 h 173"/>
                <a:gd name="T26" fmla="*/ 110 w 282"/>
                <a:gd name="T27" fmla="*/ 115 h 173"/>
                <a:gd name="T28" fmla="*/ 101 w 282"/>
                <a:gd name="T29" fmla="*/ 112 h 173"/>
                <a:gd name="T30" fmla="*/ 70 w 282"/>
                <a:gd name="T31" fmla="*/ 93 h 173"/>
                <a:gd name="T32" fmla="*/ 36 w 282"/>
                <a:gd name="T33" fmla="*/ 61 h 173"/>
                <a:gd name="T34" fmla="*/ 16 w 282"/>
                <a:gd name="T35" fmla="*/ 44 h 173"/>
                <a:gd name="T36" fmla="*/ 1 w 282"/>
                <a:gd name="T37" fmla="*/ 16 h 173"/>
                <a:gd name="T38" fmla="*/ 0 w 282"/>
                <a:gd name="T39" fmla="*/ 9 h 173"/>
                <a:gd name="T40" fmla="*/ 0 w 282"/>
                <a:gd name="T41" fmla="*/ 4 h 173"/>
                <a:gd name="T42" fmla="*/ 1 w 282"/>
                <a:gd name="T43" fmla="*/ 4 h 173"/>
                <a:gd name="T44" fmla="*/ 2 w 282"/>
                <a:gd name="T45" fmla="*/ 9 h 173"/>
                <a:gd name="T46" fmla="*/ 4 w 282"/>
                <a:gd name="T47" fmla="*/ 16 h 173"/>
                <a:gd name="T48" fmla="*/ 31 w 282"/>
                <a:gd name="T49" fmla="*/ 46 h 173"/>
                <a:gd name="T50" fmla="*/ 48 w 282"/>
                <a:gd name="T51" fmla="*/ 58 h 173"/>
                <a:gd name="T52" fmla="*/ 79 w 282"/>
                <a:gd name="T53" fmla="*/ 82 h 173"/>
                <a:gd name="T54" fmla="*/ 110 w 282"/>
                <a:gd name="T55" fmla="*/ 100 h 173"/>
                <a:gd name="T56" fmla="*/ 117 w 282"/>
                <a:gd name="T57" fmla="*/ 101 h 173"/>
                <a:gd name="T58" fmla="*/ 125 w 282"/>
                <a:gd name="T59" fmla="*/ 102 h 173"/>
                <a:gd name="T60" fmla="*/ 129 w 282"/>
                <a:gd name="T61" fmla="*/ 102 h 173"/>
                <a:gd name="T62" fmla="*/ 147 w 282"/>
                <a:gd name="T63" fmla="*/ 103 h 173"/>
                <a:gd name="T64" fmla="*/ 175 w 282"/>
                <a:gd name="T65" fmla="*/ 108 h 173"/>
                <a:gd name="T66" fmla="*/ 182 w 282"/>
                <a:gd name="T67" fmla="*/ 111 h 173"/>
                <a:gd name="T68" fmla="*/ 192 w 282"/>
                <a:gd name="T69" fmla="*/ 119 h 173"/>
                <a:gd name="T70" fmla="*/ 213 w 282"/>
                <a:gd name="T71" fmla="*/ 144 h 173"/>
                <a:gd name="T72" fmla="*/ 235 w 282"/>
                <a:gd name="T73" fmla="*/ 160 h 173"/>
                <a:gd name="T74" fmla="*/ 258 w 282"/>
                <a:gd name="T75" fmla="*/ 160 h 173"/>
                <a:gd name="T76" fmla="*/ 265 w 282"/>
                <a:gd name="T77" fmla="*/ 156 h 173"/>
                <a:gd name="T78" fmla="*/ 273 w 282"/>
                <a:gd name="T79" fmla="*/ 148 h 173"/>
                <a:gd name="T80" fmla="*/ 280 w 282"/>
                <a:gd name="T81" fmla="*/ 13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2" h="173">
                  <a:moveTo>
                    <a:pt x="279" y="126"/>
                  </a:moveTo>
                  <a:cubicBezTo>
                    <a:pt x="279" y="126"/>
                    <a:pt x="280" y="127"/>
                    <a:pt x="281" y="130"/>
                  </a:cubicBezTo>
                  <a:cubicBezTo>
                    <a:pt x="281" y="132"/>
                    <a:pt x="282" y="137"/>
                    <a:pt x="280" y="142"/>
                  </a:cubicBezTo>
                  <a:cubicBezTo>
                    <a:pt x="280" y="145"/>
                    <a:pt x="278" y="147"/>
                    <a:pt x="277" y="150"/>
                  </a:cubicBezTo>
                  <a:cubicBezTo>
                    <a:pt x="275" y="153"/>
                    <a:pt x="273" y="156"/>
                    <a:pt x="271" y="159"/>
                  </a:cubicBezTo>
                  <a:cubicBezTo>
                    <a:pt x="270" y="160"/>
                    <a:pt x="270" y="160"/>
                    <a:pt x="270" y="160"/>
                  </a:cubicBezTo>
                  <a:cubicBezTo>
                    <a:pt x="269" y="160"/>
                    <a:pt x="269" y="160"/>
                    <a:pt x="269" y="160"/>
                  </a:cubicBezTo>
                  <a:cubicBezTo>
                    <a:pt x="269" y="161"/>
                    <a:pt x="269" y="161"/>
                    <a:pt x="269" y="161"/>
                  </a:cubicBezTo>
                  <a:cubicBezTo>
                    <a:pt x="269" y="161"/>
                    <a:pt x="269" y="161"/>
                    <a:pt x="269" y="161"/>
                  </a:cubicBezTo>
                  <a:cubicBezTo>
                    <a:pt x="269" y="161"/>
                    <a:pt x="269" y="161"/>
                    <a:pt x="269" y="161"/>
                  </a:cubicBezTo>
                  <a:cubicBezTo>
                    <a:pt x="268" y="161"/>
                    <a:pt x="268" y="161"/>
                    <a:pt x="268" y="161"/>
                  </a:cubicBezTo>
                  <a:cubicBezTo>
                    <a:pt x="268" y="162"/>
                    <a:pt x="267" y="162"/>
                    <a:pt x="266" y="163"/>
                  </a:cubicBezTo>
                  <a:cubicBezTo>
                    <a:pt x="265" y="164"/>
                    <a:pt x="263" y="165"/>
                    <a:pt x="261" y="167"/>
                  </a:cubicBezTo>
                  <a:cubicBezTo>
                    <a:pt x="257" y="169"/>
                    <a:pt x="253" y="171"/>
                    <a:pt x="248" y="171"/>
                  </a:cubicBezTo>
                  <a:cubicBezTo>
                    <a:pt x="238" y="173"/>
                    <a:pt x="227" y="169"/>
                    <a:pt x="218" y="163"/>
                  </a:cubicBezTo>
                  <a:cubicBezTo>
                    <a:pt x="213" y="160"/>
                    <a:pt x="209" y="157"/>
                    <a:pt x="205" y="153"/>
                  </a:cubicBezTo>
                  <a:cubicBezTo>
                    <a:pt x="200" y="149"/>
                    <a:pt x="197" y="145"/>
                    <a:pt x="193" y="141"/>
                  </a:cubicBezTo>
                  <a:cubicBezTo>
                    <a:pt x="189" y="137"/>
                    <a:pt x="185" y="132"/>
                    <a:pt x="182" y="128"/>
                  </a:cubicBezTo>
                  <a:cubicBezTo>
                    <a:pt x="178" y="125"/>
                    <a:pt x="175" y="123"/>
                    <a:pt x="170" y="121"/>
                  </a:cubicBezTo>
                  <a:cubicBezTo>
                    <a:pt x="166" y="120"/>
                    <a:pt x="160" y="119"/>
                    <a:pt x="155" y="118"/>
                  </a:cubicBezTo>
                  <a:cubicBezTo>
                    <a:pt x="152" y="118"/>
                    <a:pt x="149" y="118"/>
                    <a:pt x="146" y="118"/>
                  </a:cubicBezTo>
                  <a:cubicBezTo>
                    <a:pt x="138" y="117"/>
                    <a:pt x="138" y="117"/>
                    <a:pt x="138" y="117"/>
                  </a:cubicBezTo>
                  <a:cubicBezTo>
                    <a:pt x="129" y="117"/>
                    <a:pt x="129" y="117"/>
                    <a:pt x="129" y="117"/>
                  </a:cubicBezTo>
                  <a:cubicBezTo>
                    <a:pt x="127" y="117"/>
                    <a:pt x="127" y="117"/>
                    <a:pt x="127" y="117"/>
                  </a:cubicBezTo>
                  <a:cubicBezTo>
                    <a:pt x="124" y="117"/>
                    <a:pt x="124" y="117"/>
                    <a:pt x="124" y="117"/>
                  </a:cubicBezTo>
                  <a:cubicBezTo>
                    <a:pt x="120" y="116"/>
                    <a:pt x="120" y="116"/>
                    <a:pt x="120" y="116"/>
                  </a:cubicBezTo>
                  <a:cubicBezTo>
                    <a:pt x="118" y="116"/>
                    <a:pt x="117" y="116"/>
                    <a:pt x="115" y="116"/>
                  </a:cubicBezTo>
                  <a:cubicBezTo>
                    <a:pt x="113" y="116"/>
                    <a:pt x="112" y="115"/>
                    <a:pt x="110" y="115"/>
                  </a:cubicBezTo>
                  <a:cubicBezTo>
                    <a:pt x="106" y="114"/>
                    <a:pt x="106" y="114"/>
                    <a:pt x="106" y="114"/>
                  </a:cubicBezTo>
                  <a:cubicBezTo>
                    <a:pt x="104" y="113"/>
                    <a:pt x="103" y="113"/>
                    <a:pt x="101" y="112"/>
                  </a:cubicBezTo>
                  <a:cubicBezTo>
                    <a:pt x="95" y="110"/>
                    <a:pt x="89" y="107"/>
                    <a:pt x="84" y="103"/>
                  </a:cubicBezTo>
                  <a:cubicBezTo>
                    <a:pt x="79" y="100"/>
                    <a:pt x="75" y="96"/>
                    <a:pt x="70" y="93"/>
                  </a:cubicBezTo>
                  <a:cubicBezTo>
                    <a:pt x="62" y="85"/>
                    <a:pt x="55" y="77"/>
                    <a:pt x="47" y="71"/>
                  </a:cubicBezTo>
                  <a:cubicBezTo>
                    <a:pt x="44" y="67"/>
                    <a:pt x="40" y="64"/>
                    <a:pt x="36" y="61"/>
                  </a:cubicBezTo>
                  <a:cubicBezTo>
                    <a:pt x="33" y="59"/>
                    <a:pt x="29" y="56"/>
                    <a:pt x="26" y="53"/>
                  </a:cubicBezTo>
                  <a:cubicBezTo>
                    <a:pt x="22" y="50"/>
                    <a:pt x="19" y="47"/>
                    <a:pt x="16" y="44"/>
                  </a:cubicBezTo>
                  <a:cubicBezTo>
                    <a:pt x="13" y="41"/>
                    <a:pt x="11" y="37"/>
                    <a:pt x="9" y="34"/>
                  </a:cubicBezTo>
                  <a:cubicBezTo>
                    <a:pt x="5" y="28"/>
                    <a:pt x="3" y="22"/>
                    <a:pt x="1" y="16"/>
                  </a:cubicBezTo>
                  <a:cubicBezTo>
                    <a:pt x="1" y="15"/>
                    <a:pt x="1" y="14"/>
                    <a:pt x="1" y="13"/>
                  </a:cubicBezTo>
                  <a:cubicBezTo>
                    <a:pt x="0" y="12"/>
                    <a:pt x="0" y="11"/>
                    <a:pt x="0" y="9"/>
                  </a:cubicBezTo>
                  <a:cubicBezTo>
                    <a:pt x="0" y="9"/>
                    <a:pt x="0" y="8"/>
                    <a:pt x="0" y="7"/>
                  </a:cubicBezTo>
                  <a:cubicBezTo>
                    <a:pt x="0" y="6"/>
                    <a:pt x="0" y="5"/>
                    <a:pt x="0" y="4"/>
                  </a:cubicBezTo>
                  <a:cubicBezTo>
                    <a:pt x="0" y="2"/>
                    <a:pt x="0" y="0"/>
                    <a:pt x="0" y="0"/>
                  </a:cubicBezTo>
                  <a:cubicBezTo>
                    <a:pt x="0" y="0"/>
                    <a:pt x="0" y="2"/>
                    <a:pt x="1" y="4"/>
                  </a:cubicBezTo>
                  <a:cubicBezTo>
                    <a:pt x="1" y="5"/>
                    <a:pt x="1" y="6"/>
                    <a:pt x="1" y="7"/>
                  </a:cubicBezTo>
                  <a:cubicBezTo>
                    <a:pt x="1" y="7"/>
                    <a:pt x="2" y="8"/>
                    <a:pt x="2" y="9"/>
                  </a:cubicBezTo>
                  <a:cubicBezTo>
                    <a:pt x="2" y="10"/>
                    <a:pt x="3" y="11"/>
                    <a:pt x="3" y="12"/>
                  </a:cubicBezTo>
                  <a:cubicBezTo>
                    <a:pt x="3" y="13"/>
                    <a:pt x="4" y="14"/>
                    <a:pt x="4" y="16"/>
                  </a:cubicBezTo>
                  <a:cubicBezTo>
                    <a:pt x="6" y="20"/>
                    <a:pt x="9" y="26"/>
                    <a:pt x="13" y="31"/>
                  </a:cubicBezTo>
                  <a:cubicBezTo>
                    <a:pt x="18" y="36"/>
                    <a:pt x="24" y="41"/>
                    <a:pt x="31" y="46"/>
                  </a:cubicBezTo>
                  <a:cubicBezTo>
                    <a:pt x="34" y="48"/>
                    <a:pt x="38" y="51"/>
                    <a:pt x="42" y="53"/>
                  </a:cubicBezTo>
                  <a:cubicBezTo>
                    <a:pt x="44" y="55"/>
                    <a:pt x="46" y="56"/>
                    <a:pt x="48" y="58"/>
                  </a:cubicBezTo>
                  <a:cubicBezTo>
                    <a:pt x="50" y="59"/>
                    <a:pt x="52" y="61"/>
                    <a:pt x="54" y="62"/>
                  </a:cubicBezTo>
                  <a:cubicBezTo>
                    <a:pt x="63" y="68"/>
                    <a:pt x="71" y="76"/>
                    <a:pt x="79" y="82"/>
                  </a:cubicBezTo>
                  <a:cubicBezTo>
                    <a:pt x="87" y="89"/>
                    <a:pt x="96" y="95"/>
                    <a:pt x="106" y="98"/>
                  </a:cubicBezTo>
                  <a:cubicBezTo>
                    <a:pt x="110" y="100"/>
                    <a:pt x="110" y="100"/>
                    <a:pt x="110" y="100"/>
                  </a:cubicBezTo>
                  <a:cubicBezTo>
                    <a:pt x="113" y="100"/>
                    <a:pt x="113" y="100"/>
                    <a:pt x="113" y="100"/>
                  </a:cubicBezTo>
                  <a:cubicBezTo>
                    <a:pt x="115" y="101"/>
                    <a:pt x="116" y="101"/>
                    <a:pt x="117" y="101"/>
                  </a:cubicBezTo>
                  <a:cubicBezTo>
                    <a:pt x="118" y="101"/>
                    <a:pt x="120" y="101"/>
                    <a:pt x="121" y="102"/>
                  </a:cubicBezTo>
                  <a:cubicBezTo>
                    <a:pt x="125" y="102"/>
                    <a:pt x="125" y="102"/>
                    <a:pt x="125" y="102"/>
                  </a:cubicBezTo>
                  <a:cubicBezTo>
                    <a:pt x="128" y="102"/>
                    <a:pt x="128" y="102"/>
                    <a:pt x="128" y="102"/>
                  </a:cubicBezTo>
                  <a:cubicBezTo>
                    <a:pt x="129" y="102"/>
                    <a:pt x="129" y="102"/>
                    <a:pt x="129" y="102"/>
                  </a:cubicBezTo>
                  <a:cubicBezTo>
                    <a:pt x="138" y="102"/>
                    <a:pt x="138" y="102"/>
                    <a:pt x="138" y="102"/>
                  </a:cubicBezTo>
                  <a:cubicBezTo>
                    <a:pt x="147" y="103"/>
                    <a:pt x="147" y="103"/>
                    <a:pt x="147" y="103"/>
                  </a:cubicBezTo>
                  <a:cubicBezTo>
                    <a:pt x="150" y="103"/>
                    <a:pt x="153" y="103"/>
                    <a:pt x="156" y="104"/>
                  </a:cubicBezTo>
                  <a:cubicBezTo>
                    <a:pt x="163" y="104"/>
                    <a:pt x="169" y="105"/>
                    <a:pt x="175" y="108"/>
                  </a:cubicBezTo>
                  <a:cubicBezTo>
                    <a:pt x="177" y="108"/>
                    <a:pt x="178" y="109"/>
                    <a:pt x="180" y="110"/>
                  </a:cubicBezTo>
                  <a:cubicBezTo>
                    <a:pt x="182" y="111"/>
                    <a:pt x="182" y="111"/>
                    <a:pt x="182" y="111"/>
                  </a:cubicBezTo>
                  <a:cubicBezTo>
                    <a:pt x="184" y="112"/>
                    <a:pt x="184" y="112"/>
                    <a:pt x="184" y="112"/>
                  </a:cubicBezTo>
                  <a:cubicBezTo>
                    <a:pt x="187" y="114"/>
                    <a:pt x="190" y="117"/>
                    <a:pt x="192" y="119"/>
                  </a:cubicBezTo>
                  <a:cubicBezTo>
                    <a:pt x="196" y="124"/>
                    <a:pt x="199" y="128"/>
                    <a:pt x="203" y="132"/>
                  </a:cubicBezTo>
                  <a:cubicBezTo>
                    <a:pt x="206" y="137"/>
                    <a:pt x="210" y="140"/>
                    <a:pt x="213" y="144"/>
                  </a:cubicBezTo>
                  <a:cubicBezTo>
                    <a:pt x="217" y="148"/>
                    <a:pt x="220" y="151"/>
                    <a:pt x="224" y="154"/>
                  </a:cubicBezTo>
                  <a:cubicBezTo>
                    <a:pt x="228" y="157"/>
                    <a:pt x="232" y="159"/>
                    <a:pt x="235" y="160"/>
                  </a:cubicBezTo>
                  <a:cubicBezTo>
                    <a:pt x="239" y="162"/>
                    <a:pt x="243" y="163"/>
                    <a:pt x="247" y="163"/>
                  </a:cubicBezTo>
                  <a:cubicBezTo>
                    <a:pt x="251" y="163"/>
                    <a:pt x="254" y="162"/>
                    <a:pt x="258" y="160"/>
                  </a:cubicBezTo>
                  <a:cubicBezTo>
                    <a:pt x="259" y="159"/>
                    <a:pt x="261" y="159"/>
                    <a:pt x="262" y="158"/>
                  </a:cubicBezTo>
                  <a:cubicBezTo>
                    <a:pt x="263" y="157"/>
                    <a:pt x="264" y="157"/>
                    <a:pt x="265" y="156"/>
                  </a:cubicBezTo>
                  <a:cubicBezTo>
                    <a:pt x="265" y="156"/>
                    <a:pt x="266" y="155"/>
                    <a:pt x="267" y="155"/>
                  </a:cubicBezTo>
                  <a:cubicBezTo>
                    <a:pt x="269" y="153"/>
                    <a:pt x="271" y="150"/>
                    <a:pt x="273" y="148"/>
                  </a:cubicBezTo>
                  <a:cubicBezTo>
                    <a:pt x="275" y="146"/>
                    <a:pt x="277" y="143"/>
                    <a:pt x="278" y="141"/>
                  </a:cubicBezTo>
                  <a:cubicBezTo>
                    <a:pt x="280" y="137"/>
                    <a:pt x="280" y="133"/>
                    <a:pt x="280" y="130"/>
                  </a:cubicBezTo>
                  <a:cubicBezTo>
                    <a:pt x="280" y="127"/>
                    <a:pt x="279" y="126"/>
                    <a:pt x="279" y="126"/>
                  </a:cubicBezTo>
                  <a:close/>
                </a:path>
              </a:pathLst>
            </a:custGeom>
            <a:solidFill>
              <a:srgbClr val="008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Freeform 1015">
              <a:extLst>
                <a:ext uri="{FF2B5EF4-FFF2-40B4-BE49-F238E27FC236}">
                  <a16:creationId xmlns:a16="http://schemas.microsoft.com/office/drawing/2014/main" id="{AC87D84D-AF5A-42CF-AA89-EBF76CE5F245}"/>
                </a:ext>
              </a:extLst>
            </p:cNvPr>
            <p:cNvSpPr>
              <a:spLocks/>
            </p:cNvSpPr>
            <p:nvPr/>
          </p:nvSpPr>
          <p:spPr bwMode="auto">
            <a:xfrm>
              <a:off x="1422" y="997"/>
              <a:ext cx="126" cy="565"/>
            </a:xfrm>
            <a:custGeom>
              <a:avLst/>
              <a:gdLst>
                <a:gd name="T0" fmla="*/ 35 w 53"/>
                <a:gd name="T1" fmla="*/ 0 h 238"/>
                <a:gd name="T2" fmla="*/ 34 w 53"/>
                <a:gd name="T3" fmla="*/ 2 h 238"/>
                <a:gd name="T4" fmla="*/ 21 w 53"/>
                <a:gd name="T5" fmla="*/ 61 h 238"/>
                <a:gd name="T6" fmla="*/ 3 w 53"/>
                <a:gd name="T7" fmla="*/ 116 h 238"/>
                <a:gd name="T8" fmla="*/ 4 w 53"/>
                <a:gd name="T9" fmla="*/ 177 h 238"/>
                <a:gd name="T10" fmla="*/ 17 w 53"/>
                <a:gd name="T11" fmla="*/ 237 h 238"/>
                <a:gd name="T12" fmla="*/ 18 w 53"/>
                <a:gd name="T13" fmla="*/ 238 h 238"/>
                <a:gd name="T14" fmla="*/ 19 w 53"/>
                <a:gd name="T15" fmla="*/ 237 h 238"/>
                <a:gd name="T16" fmla="*/ 11 w 53"/>
                <a:gd name="T17" fmla="*/ 176 h 238"/>
                <a:gd name="T18" fmla="*/ 12 w 53"/>
                <a:gd name="T19" fmla="*/ 103 h 238"/>
                <a:gd name="T20" fmla="*/ 35 w 53"/>
                <a:gd name="T21" fmla="*/ 1 h 238"/>
                <a:gd name="T22" fmla="*/ 35 w 53"/>
                <a:gd name="T23"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 h="238">
                  <a:moveTo>
                    <a:pt x="35" y="0"/>
                  </a:moveTo>
                  <a:cubicBezTo>
                    <a:pt x="34" y="0"/>
                    <a:pt x="33" y="1"/>
                    <a:pt x="34" y="2"/>
                  </a:cubicBezTo>
                  <a:cubicBezTo>
                    <a:pt x="41" y="22"/>
                    <a:pt x="30" y="43"/>
                    <a:pt x="21" y="61"/>
                  </a:cubicBezTo>
                  <a:cubicBezTo>
                    <a:pt x="13" y="79"/>
                    <a:pt x="6" y="97"/>
                    <a:pt x="3" y="116"/>
                  </a:cubicBezTo>
                  <a:cubicBezTo>
                    <a:pt x="0" y="136"/>
                    <a:pt x="1" y="157"/>
                    <a:pt x="4" y="177"/>
                  </a:cubicBezTo>
                  <a:cubicBezTo>
                    <a:pt x="7" y="197"/>
                    <a:pt x="14" y="217"/>
                    <a:pt x="17" y="237"/>
                  </a:cubicBezTo>
                  <a:cubicBezTo>
                    <a:pt x="17" y="238"/>
                    <a:pt x="18" y="238"/>
                    <a:pt x="18" y="238"/>
                  </a:cubicBezTo>
                  <a:cubicBezTo>
                    <a:pt x="19" y="238"/>
                    <a:pt x="19" y="238"/>
                    <a:pt x="19" y="237"/>
                  </a:cubicBezTo>
                  <a:cubicBezTo>
                    <a:pt x="20" y="216"/>
                    <a:pt x="14" y="196"/>
                    <a:pt x="11" y="176"/>
                  </a:cubicBezTo>
                  <a:cubicBezTo>
                    <a:pt x="7" y="152"/>
                    <a:pt x="7" y="127"/>
                    <a:pt x="12" y="103"/>
                  </a:cubicBezTo>
                  <a:cubicBezTo>
                    <a:pt x="19" y="72"/>
                    <a:pt x="53" y="34"/>
                    <a:pt x="35" y="1"/>
                  </a:cubicBezTo>
                  <a:cubicBezTo>
                    <a:pt x="35" y="0"/>
                    <a:pt x="35" y="0"/>
                    <a:pt x="35" y="0"/>
                  </a:cubicBezTo>
                </a:path>
              </a:pathLst>
            </a:custGeom>
            <a:solidFill>
              <a:srgbClr val="80D2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1016">
              <a:extLst>
                <a:ext uri="{FF2B5EF4-FFF2-40B4-BE49-F238E27FC236}">
                  <a16:creationId xmlns:a16="http://schemas.microsoft.com/office/drawing/2014/main" id="{8A57E4ED-7619-49A2-AFA9-1307E0F23169}"/>
                </a:ext>
              </a:extLst>
            </p:cNvPr>
            <p:cNvSpPr>
              <a:spLocks/>
            </p:cNvSpPr>
            <p:nvPr/>
          </p:nvSpPr>
          <p:spPr bwMode="auto">
            <a:xfrm>
              <a:off x="1696" y="964"/>
              <a:ext cx="233" cy="16"/>
            </a:xfrm>
            <a:custGeom>
              <a:avLst/>
              <a:gdLst>
                <a:gd name="T0" fmla="*/ 98 w 98"/>
                <a:gd name="T1" fmla="*/ 0 h 7"/>
                <a:gd name="T2" fmla="*/ 57 w 98"/>
                <a:gd name="T3" fmla="*/ 1 h 7"/>
                <a:gd name="T4" fmla="*/ 11 w 98"/>
                <a:gd name="T5" fmla="*/ 4 h 7"/>
                <a:gd name="T6" fmla="*/ 0 w 98"/>
                <a:gd name="T7" fmla="*/ 3 h 7"/>
                <a:gd name="T8" fmla="*/ 0 w 98"/>
                <a:gd name="T9" fmla="*/ 4 h 7"/>
                <a:gd name="T10" fmla="*/ 35 w 98"/>
                <a:gd name="T11" fmla="*/ 7 h 7"/>
                <a:gd name="T12" fmla="*/ 48 w 98"/>
                <a:gd name="T13" fmla="*/ 7 h 7"/>
                <a:gd name="T14" fmla="*/ 97 w 98"/>
                <a:gd name="T15" fmla="*/ 6 h 7"/>
                <a:gd name="T16" fmla="*/ 97 w 98"/>
                <a:gd name="T17" fmla="*/ 3 h 7"/>
                <a:gd name="T18" fmla="*/ 98 w 98"/>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 h="7">
                  <a:moveTo>
                    <a:pt x="98" y="0"/>
                  </a:moveTo>
                  <a:cubicBezTo>
                    <a:pt x="84" y="1"/>
                    <a:pt x="70" y="1"/>
                    <a:pt x="57" y="1"/>
                  </a:cubicBezTo>
                  <a:cubicBezTo>
                    <a:pt x="42" y="1"/>
                    <a:pt x="26" y="4"/>
                    <a:pt x="11" y="4"/>
                  </a:cubicBezTo>
                  <a:cubicBezTo>
                    <a:pt x="8" y="4"/>
                    <a:pt x="4" y="4"/>
                    <a:pt x="0" y="3"/>
                  </a:cubicBezTo>
                  <a:cubicBezTo>
                    <a:pt x="0" y="4"/>
                    <a:pt x="0" y="4"/>
                    <a:pt x="0" y="4"/>
                  </a:cubicBezTo>
                  <a:cubicBezTo>
                    <a:pt x="12" y="7"/>
                    <a:pt x="23" y="7"/>
                    <a:pt x="35" y="7"/>
                  </a:cubicBezTo>
                  <a:cubicBezTo>
                    <a:pt x="39" y="7"/>
                    <a:pt x="44" y="7"/>
                    <a:pt x="48" y="7"/>
                  </a:cubicBezTo>
                  <a:cubicBezTo>
                    <a:pt x="64" y="7"/>
                    <a:pt x="80" y="7"/>
                    <a:pt x="97" y="6"/>
                  </a:cubicBezTo>
                  <a:cubicBezTo>
                    <a:pt x="97" y="5"/>
                    <a:pt x="97" y="4"/>
                    <a:pt x="97" y="3"/>
                  </a:cubicBezTo>
                  <a:cubicBezTo>
                    <a:pt x="97" y="2"/>
                    <a:pt x="97" y="1"/>
                    <a:pt x="98" y="0"/>
                  </a:cubicBezTo>
                </a:path>
              </a:pathLst>
            </a:custGeom>
            <a:solidFill>
              <a:srgbClr val="80D2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1017">
              <a:extLst>
                <a:ext uri="{FF2B5EF4-FFF2-40B4-BE49-F238E27FC236}">
                  <a16:creationId xmlns:a16="http://schemas.microsoft.com/office/drawing/2014/main" id="{4B2F0370-00C7-4C3D-8295-05026D418E7B}"/>
                </a:ext>
              </a:extLst>
            </p:cNvPr>
            <p:cNvSpPr>
              <a:spLocks/>
            </p:cNvSpPr>
            <p:nvPr/>
          </p:nvSpPr>
          <p:spPr bwMode="auto">
            <a:xfrm>
              <a:off x="1926" y="964"/>
              <a:ext cx="3" cy="7"/>
            </a:xfrm>
            <a:custGeom>
              <a:avLst/>
              <a:gdLst>
                <a:gd name="T0" fmla="*/ 1 w 1"/>
                <a:gd name="T1" fmla="*/ 0 h 3"/>
                <a:gd name="T2" fmla="*/ 1 w 1"/>
                <a:gd name="T3" fmla="*/ 0 h 3"/>
                <a:gd name="T4" fmla="*/ 0 w 1"/>
                <a:gd name="T5" fmla="*/ 3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0"/>
                    <a:pt x="1" y="0"/>
                  </a:cubicBezTo>
                  <a:cubicBezTo>
                    <a:pt x="0" y="1"/>
                    <a:pt x="0" y="2"/>
                    <a:pt x="0" y="3"/>
                  </a:cubicBezTo>
                  <a:cubicBezTo>
                    <a:pt x="0" y="2"/>
                    <a:pt x="1" y="1"/>
                    <a:pt x="1" y="0"/>
                  </a:cubicBezTo>
                </a:path>
              </a:pathLst>
            </a:custGeom>
            <a:solidFill>
              <a:srgbClr val="80C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1018">
              <a:extLst>
                <a:ext uri="{FF2B5EF4-FFF2-40B4-BE49-F238E27FC236}">
                  <a16:creationId xmlns:a16="http://schemas.microsoft.com/office/drawing/2014/main" id="{07789B0D-180F-4700-BC1D-1AADAE05268B}"/>
                </a:ext>
              </a:extLst>
            </p:cNvPr>
            <p:cNvSpPr>
              <a:spLocks/>
            </p:cNvSpPr>
            <p:nvPr/>
          </p:nvSpPr>
          <p:spPr bwMode="auto">
            <a:xfrm>
              <a:off x="1715" y="759"/>
              <a:ext cx="249" cy="537"/>
            </a:xfrm>
            <a:custGeom>
              <a:avLst/>
              <a:gdLst>
                <a:gd name="T0" fmla="*/ 92 w 105"/>
                <a:gd name="T1" fmla="*/ 0 h 226"/>
                <a:gd name="T2" fmla="*/ 91 w 105"/>
                <a:gd name="T3" fmla="*/ 0 h 226"/>
                <a:gd name="T4" fmla="*/ 97 w 105"/>
                <a:gd name="T5" fmla="*/ 73 h 226"/>
                <a:gd name="T6" fmla="*/ 90 w 105"/>
                <a:gd name="T7" fmla="*/ 110 h 226"/>
                <a:gd name="T8" fmla="*/ 78 w 105"/>
                <a:gd name="T9" fmla="*/ 121 h 226"/>
                <a:gd name="T10" fmla="*/ 74 w 105"/>
                <a:gd name="T11" fmla="*/ 125 h 226"/>
                <a:gd name="T12" fmla="*/ 64 w 105"/>
                <a:gd name="T13" fmla="*/ 133 h 226"/>
                <a:gd name="T14" fmla="*/ 52 w 105"/>
                <a:gd name="T15" fmla="*/ 143 h 226"/>
                <a:gd name="T16" fmla="*/ 52 w 105"/>
                <a:gd name="T17" fmla="*/ 143 h 226"/>
                <a:gd name="T18" fmla="*/ 40 w 105"/>
                <a:gd name="T19" fmla="*/ 153 h 226"/>
                <a:gd name="T20" fmla="*/ 2 w 105"/>
                <a:gd name="T21" fmla="*/ 225 h 226"/>
                <a:gd name="T22" fmla="*/ 3 w 105"/>
                <a:gd name="T23" fmla="*/ 226 h 226"/>
                <a:gd name="T24" fmla="*/ 5 w 105"/>
                <a:gd name="T25" fmla="*/ 225 h 226"/>
                <a:gd name="T26" fmla="*/ 90 w 105"/>
                <a:gd name="T27" fmla="*/ 120 h 226"/>
                <a:gd name="T28" fmla="*/ 104 w 105"/>
                <a:gd name="T29" fmla="*/ 72 h 226"/>
                <a:gd name="T30" fmla="*/ 93 w 105"/>
                <a:gd name="T31" fmla="*/ 0 h 226"/>
                <a:gd name="T32" fmla="*/ 92 w 105"/>
                <a:gd name="T33"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5" h="226">
                  <a:moveTo>
                    <a:pt x="92" y="0"/>
                  </a:moveTo>
                  <a:cubicBezTo>
                    <a:pt x="92" y="0"/>
                    <a:pt x="91" y="0"/>
                    <a:pt x="91" y="0"/>
                  </a:cubicBezTo>
                  <a:cubicBezTo>
                    <a:pt x="94" y="24"/>
                    <a:pt x="96" y="48"/>
                    <a:pt x="97" y="73"/>
                  </a:cubicBezTo>
                  <a:cubicBezTo>
                    <a:pt x="98" y="86"/>
                    <a:pt x="98" y="99"/>
                    <a:pt x="90" y="110"/>
                  </a:cubicBezTo>
                  <a:cubicBezTo>
                    <a:pt x="86" y="114"/>
                    <a:pt x="82" y="118"/>
                    <a:pt x="78" y="121"/>
                  </a:cubicBezTo>
                  <a:cubicBezTo>
                    <a:pt x="77" y="123"/>
                    <a:pt x="76" y="124"/>
                    <a:pt x="74" y="125"/>
                  </a:cubicBezTo>
                  <a:cubicBezTo>
                    <a:pt x="72" y="128"/>
                    <a:pt x="68" y="130"/>
                    <a:pt x="64" y="133"/>
                  </a:cubicBezTo>
                  <a:cubicBezTo>
                    <a:pt x="58" y="139"/>
                    <a:pt x="52" y="143"/>
                    <a:pt x="52" y="143"/>
                  </a:cubicBezTo>
                  <a:cubicBezTo>
                    <a:pt x="52" y="143"/>
                    <a:pt x="52" y="143"/>
                    <a:pt x="52" y="143"/>
                  </a:cubicBezTo>
                  <a:cubicBezTo>
                    <a:pt x="48" y="146"/>
                    <a:pt x="44" y="149"/>
                    <a:pt x="40" y="153"/>
                  </a:cubicBezTo>
                  <a:cubicBezTo>
                    <a:pt x="18" y="172"/>
                    <a:pt x="0" y="196"/>
                    <a:pt x="2" y="225"/>
                  </a:cubicBezTo>
                  <a:cubicBezTo>
                    <a:pt x="2" y="226"/>
                    <a:pt x="3" y="226"/>
                    <a:pt x="3" y="226"/>
                  </a:cubicBezTo>
                  <a:cubicBezTo>
                    <a:pt x="4" y="226"/>
                    <a:pt x="5" y="226"/>
                    <a:pt x="5" y="225"/>
                  </a:cubicBezTo>
                  <a:cubicBezTo>
                    <a:pt x="12" y="174"/>
                    <a:pt x="56" y="152"/>
                    <a:pt x="90" y="120"/>
                  </a:cubicBezTo>
                  <a:cubicBezTo>
                    <a:pt x="104" y="106"/>
                    <a:pt x="105" y="90"/>
                    <a:pt x="104" y="72"/>
                  </a:cubicBezTo>
                  <a:cubicBezTo>
                    <a:pt x="103" y="48"/>
                    <a:pt x="100" y="23"/>
                    <a:pt x="93" y="0"/>
                  </a:cubicBezTo>
                  <a:cubicBezTo>
                    <a:pt x="92" y="0"/>
                    <a:pt x="92" y="0"/>
                    <a:pt x="92" y="0"/>
                  </a:cubicBezTo>
                </a:path>
              </a:pathLst>
            </a:custGeom>
            <a:solidFill>
              <a:srgbClr val="F09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1019">
              <a:extLst>
                <a:ext uri="{FF2B5EF4-FFF2-40B4-BE49-F238E27FC236}">
                  <a16:creationId xmlns:a16="http://schemas.microsoft.com/office/drawing/2014/main" id="{08A285DE-660B-469C-A3FB-F5995D47599F}"/>
                </a:ext>
              </a:extLst>
            </p:cNvPr>
            <p:cNvSpPr>
              <a:spLocks noEditPoints="1"/>
            </p:cNvSpPr>
            <p:nvPr/>
          </p:nvSpPr>
          <p:spPr bwMode="auto">
            <a:xfrm>
              <a:off x="1810" y="1047"/>
              <a:ext cx="90" cy="76"/>
            </a:xfrm>
            <a:custGeom>
              <a:avLst/>
              <a:gdLst>
                <a:gd name="T0" fmla="*/ 12 w 38"/>
                <a:gd name="T1" fmla="*/ 22 h 32"/>
                <a:gd name="T2" fmla="*/ 11 w 38"/>
                <a:gd name="T3" fmla="*/ 22 h 32"/>
                <a:gd name="T4" fmla="*/ 11 w 38"/>
                <a:gd name="T5" fmla="*/ 22 h 32"/>
                <a:gd name="T6" fmla="*/ 0 w 38"/>
                <a:gd name="T7" fmla="*/ 32 h 32"/>
                <a:gd name="T8" fmla="*/ 12 w 38"/>
                <a:gd name="T9" fmla="*/ 22 h 32"/>
                <a:gd name="T10" fmla="*/ 38 w 38"/>
                <a:gd name="T11" fmla="*/ 0 h 32"/>
                <a:gd name="T12" fmla="*/ 33 w 38"/>
                <a:gd name="T13" fmla="*/ 5 h 32"/>
                <a:gd name="T14" fmla="*/ 24 w 38"/>
                <a:gd name="T15" fmla="*/ 12 h 32"/>
                <a:gd name="T16" fmla="*/ 34 w 38"/>
                <a:gd name="T17" fmla="*/ 4 h 32"/>
                <a:gd name="T18" fmla="*/ 38 w 38"/>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2">
                  <a:moveTo>
                    <a:pt x="12" y="22"/>
                  </a:moveTo>
                  <a:cubicBezTo>
                    <a:pt x="11" y="22"/>
                    <a:pt x="11" y="22"/>
                    <a:pt x="11" y="22"/>
                  </a:cubicBezTo>
                  <a:cubicBezTo>
                    <a:pt x="11" y="22"/>
                    <a:pt x="11" y="22"/>
                    <a:pt x="11" y="22"/>
                  </a:cubicBezTo>
                  <a:cubicBezTo>
                    <a:pt x="7" y="25"/>
                    <a:pt x="4" y="29"/>
                    <a:pt x="0" y="32"/>
                  </a:cubicBezTo>
                  <a:cubicBezTo>
                    <a:pt x="4" y="28"/>
                    <a:pt x="8" y="25"/>
                    <a:pt x="12" y="22"/>
                  </a:cubicBezTo>
                  <a:moveTo>
                    <a:pt x="38" y="0"/>
                  </a:moveTo>
                  <a:cubicBezTo>
                    <a:pt x="36" y="2"/>
                    <a:pt x="35" y="3"/>
                    <a:pt x="33" y="5"/>
                  </a:cubicBezTo>
                  <a:cubicBezTo>
                    <a:pt x="30" y="7"/>
                    <a:pt x="27" y="10"/>
                    <a:pt x="24" y="12"/>
                  </a:cubicBezTo>
                  <a:cubicBezTo>
                    <a:pt x="28" y="9"/>
                    <a:pt x="32" y="7"/>
                    <a:pt x="34" y="4"/>
                  </a:cubicBezTo>
                  <a:cubicBezTo>
                    <a:pt x="36" y="3"/>
                    <a:pt x="37" y="2"/>
                    <a:pt x="38" y="0"/>
                  </a:cubicBezTo>
                </a:path>
              </a:pathLst>
            </a:custGeom>
            <a:solidFill>
              <a:srgbClr val="CA8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1020">
              <a:extLst>
                <a:ext uri="{FF2B5EF4-FFF2-40B4-BE49-F238E27FC236}">
                  <a16:creationId xmlns:a16="http://schemas.microsoft.com/office/drawing/2014/main" id="{C1575133-5A7F-4D8D-9926-C00D0799397E}"/>
                </a:ext>
              </a:extLst>
            </p:cNvPr>
            <p:cNvSpPr>
              <a:spLocks/>
            </p:cNvSpPr>
            <p:nvPr/>
          </p:nvSpPr>
          <p:spPr bwMode="auto">
            <a:xfrm>
              <a:off x="1836" y="1059"/>
              <a:ext cx="52" cy="40"/>
            </a:xfrm>
            <a:custGeom>
              <a:avLst/>
              <a:gdLst>
                <a:gd name="T0" fmla="*/ 22 w 22"/>
                <a:gd name="T1" fmla="*/ 0 h 17"/>
                <a:gd name="T2" fmla="*/ 15 w 22"/>
                <a:gd name="T3" fmla="*/ 5 h 17"/>
                <a:gd name="T4" fmla="*/ 0 w 22"/>
                <a:gd name="T5" fmla="*/ 17 h 17"/>
                <a:gd name="T6" fmla="*/ 0 w 22"/>
                <a:gd name="T7" fmla="*/ 17 h 17"/>
                <a:gd name="T8" fmla="*/ 1 w 22"/>
                <a:gd name="T9" fmla="*/ 17 h 17"/>
                <a:gd name="T10" fmla="*/ 1 w 22"/>
                <a:gd name="T11" fmla="*/ 17 h 17"/>
                <a:gd name="T12" fmla="*/ 13 w 22"/>
                <a:gd name="T13" fmla="*/ 7 h 17"/>
                <a:gd name="T14" fmla="*/ 22 w 2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7">
                  <a:moveTo>
                    <a:pt x="22" y="0"/>
                  </a:moveTo>
                  <a:cubicBezTo>
                    <a:pt x="20" y="1"/>
                    <a:pt x="17" y="3"/>
                    <a:pt x="15" y="5"/>
                  </a:cubicBezTo>
                  <a:cubicBezTo>
                    <a:pt x="10" y="9"/>
                    <a:pt x="5" y="13"/>
                    <a:pt x="0" y="17"/>
                  </a:cubicBezTo>
                  <a:cubicBezTo>
                    <a:pt x="0" y="17"/>
                    <a:pt x="0" y="17"/>
                    <a:pt x="0" y="17"/>
                  </a:cubicBezTo>
                  <a:cubicBezTo>
                    <a:pt x="1" y="17"/>
                    <a:pt x="1" y="17"/>
                    <a:pt x="1" y="17"/>
                  </a:cubicBezTo>
                  <a:cubicBezTo>
                    <a:pt x="1" y="17"/>
                    <a:pt x="1" y="17"/>
                    <a:pt x="1" y="17"/>
                  </a:cubicBezTo>
                  <a:cubicBezTo>
                    <a:pt x="1" y="17"/>
                    <a:pt x="7" y="13"/>
                    <a:pt x="13" y="7"/>
                  </a:cubicBezTo>
                  <a:cubicBezTo>
                    <a:pt x="16" y="5"/>
                    <a:pt x="19" y="2"/>
                    <a:pt x="22" y="0"/>
                  </a:cubicBezTo>
                </a:path>
              </a:pathLst>
            </a:custGeom>
            <a:solidFill>
              <a:srgbClr val="80C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1021">
              <a:extLst>
                <a:ext uri="{FF2B5EF4-FFF2-40B4-BE49-F238E27FC236}">
                  <a16:creationId xmlns:a16="http://schemas.microsoft.com/office/drawing/2014/main" id="{0F006AFA-2451-47D7-A76A-EE3AC157167E}"/>
                </a:ext>
              </a:extLst>
            </p:cNvPr>
            <p:cNvSpPr>
              <a:spLocks/>
            </p:cNvSpPr>
            <p:nvPr/>
          </p:nvSpPr>
          <p:spPr bwMode="auto">
            <a:xfrm>
              <a:off x="2121" y="716"/>
              <a:ext cx="26" cy="219"/>
            </a:xfrm>
            <a:custGeom>
              <a:avLst/>
              <a:gdLst>
                <a:gd name="T0" fmla="*/ 7 w 11"/>
                <a:gd name="T1" fmla="*/ 0 h 92"/>
                <a:gd name="T2" fmla="*/ 6 w 11"/>
                <a:gd name="T3" fmla="*/ 1 h 92"/>
                <a:gd name="T4" fmla="*/ 0 w 11"/>
                <a:gd name="T5" fmla="*/ 92 h 92"/>
                <a:gd name="T6" fmla="*/ 1 w 11"/>
                <a:gd name="T7" fmla="*/ 92 h 92"/>
                <a:gd name="T8" fmla="*/ 2 w 11"/>
                <a:gd name="T9" fmla="*/ 92 h 92"/>
                <a:gd name="T10" fmla="*/ 8 w 11"/>
                <a:gd name="T11" fmla="*/ 0 h 92"/>
                <a:gd name="T12" fmla="*/ 7 w 11"/>
                <a:gd name="T13" fmla="*/ 0 h 92"/>
              </a:gdLst>
              <a:ahLst/>
              <a:cxnLst>
                <a:cxn ang="0">
                  <a:pos x="T0" y="T1"/>
                </a:cxn>
                <a:cxn ang="0">
                  <a:pos x="T2" y="T3"/>
                </a:cxn>
                <a:cxn ang="0">
                  <a:pos x="T4" y="T5"/>
                </a:cxn>
                <a:cxn ang="0">
                  <a:pos x="T6" y="T7"/>
                </a:cxn>
                <a:cxn ang="0">
                  <a:pos x="T8" y="T9"/>
                </a:cxn>
                <a:cxn ang="0">
                  <a:pos x="T10" y="T11"/>
                </a:cxn>
                <a:cxn ang="0">
                  <a:pos x="T12" y="T13"/>
                </a:cxn>
              </a:cxnLst>
              <a:rect l="0" t="0" r="r" b="b"/>
              <a:pathLst>
                <a:path w="11" h="92">
                  <a:moveTo>
                    <a:pt x="7" y="0"/>
                  </a:moveTo>
                  <a:cubicBezTo>
                    <a:pt x="6" y="0"/>
                    <a:pt x="6" y="0"/>
                    <a:pt x="6" y="1"/>
                  </a:cubicBezTo>
                  <a:cubicBezTo>
                    <a:pt x="3" y="31"/>
                    <a:pt x="1" y="61"/>
                    <a:pt x="0" y="92"/>
                  </a:cubicBezTo>
                  <a:cubicBezTo>
                    <a:pt x="0" y="92"/>
                    <a:pt x="1" y="92"/>
                    <a:pt x="1" y="92"/>
                  </a:cubicBezTo>
                  <a:cubicBezTo>
                    <a:pt x="1" y="92"/>
                    <a:pt x="2" y="92"/>
                    <a:pt x="2" y="92"/>
                  </a:cubicBezTo>
                  <a:cubicBezTo>
                    <a:pt x="9" y="63"/>
                    <a:pt x="11" y="30"/>
                    <a:pt x="8" y="0"/>
                  </a:cubicBezTo>
                  <a:cubicBezTo>
                    <a:pt x="8" y="0"/>
                    <a:pt x="7" y="0"/>
                    <a:pt x="7" y="0"/>
                  </a:cubicBezTo>
                </a:path>
              </a:pathLst>
            </a:custGeom>
            <a:solidFill>
              <a:srgbClr val="F09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1022">
              <a:extLst>
                <a:ext uri="{FF2B5EF4-FFF2-40B4-BE49-F238E27FC236}">
                  <a16:creationId xmlns:a16="http://schemas.microsoft.com/office/drawing/2014/main" id="{20D73411-FAD2-488D-9A6C-1B7C5E855ACD}"/>
                </a:ext>
              </a:extLst>
            </p:cNvPr>
            <p:cNvSpPr>
              <a:spLocks/>
            </p:cNvSpPr>
            <p:nvPr/>
          </p:nvSpPr>
          <p:spPr bwMode="auto">
            <a:xfrm>
              <a:off x="2269" y="721"/>
              <a:ext cx="59" cy="224"/>
            </a:xfrm>
            <a:custGeom>
              <a:avLst/>
              <a:gdLst>
                <a:gd name="T0" fmla="*/ 24 w 25"/>
                <a:gd name="T1" fmla="*/ 0 h 94"/>
                <a:gd name="T2" fmla="*/ 23 w 25"/>
                <a:gd name="T3" fmla="*/ 0 h 94"/>
                <a:gd name="T4" fmla="*/ 6 w 25"/>
                <a:gd name="T5" fmla="*/ 43 h 94"/>
                <a:gd name="T6" fmla="*/ 2 w 25"/>
                <a:gd name="T7" fmla="*/ 94 h 94"/>
                <a:gd name="T8" fmla="*/ 3 w 25"/>
                <a:gd name="T9" fmla="*/ 94 h 94"/>
                <a:gd name="T10" fmla="*/ 3 w 25"/>
                <a:gd name="T11" fmla="*/ 94 h 94"/>
                <a:gd name="T12" fmla="*/ 11 w 25"/>
                <a:gd name="T13" fmla="*/ 44 h 94"/>
                <a:gd name="T14" fmla="*/ 25 w 25"/>
                <a:gd name="T15" fmla="*/ 1 h 94"/>
                <a:gd name="T16" fmla="*/ 24 w 25"/>
                <a:gd name="T1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94">
                  <a:moveTo>
                    <a:pt x="24" y="0"/>
                  </a:moveTo>
                  <a:cubicBezTo>
                    <a:pt x="23" y="0"/>
                    <a:pt x="23" y="0"/>
                    <a:pt x="23" y="0"/>
                  </a:cubicBezTo>
                  <a:cubicBezTo>
                    <a:pt x="17" y="15"/>
                    <a:pt x="10" y="28"/>
                    <a:pt x="6" y="43"/>
                  </a:cubicBezTo>
                  <a:cubicBezTo>
                    <a:pt x="2" y="60"/>
                    <a:pt x="0" y="76"/>
                    <a:pt x="2" y="94"/>
                  </a:cubicBezTo>
                  <a:cubicBezTo>
                    <a:pt x="2" y="94"/>
                    <a:pt x="2" y="94"/>
                    <a:pt x="3" y="94"/>
                  </a:cubicBezTo>
                  <a:cubicBezTo>
                    <a:pt x="3" y="94"/>
                    <a:pt x="3" y="94"/>
                    <a:pt x="3" y="94"/>
                  </a:cubicBezTo>
                  <a:cubicBezTo>
                    <a:pt x="5" y="77"/>
                    <a:pt x="8" y="61"/>
                    <a:pt x="11" y="44"/>
                  </a:cubicBezTo>
                  <a:cubicBezTo>
                    <a:pt x="14" y="29"/>
                    <a:pt x="21" y="15"/>
                    <a:pt x="25" y="1"/>
                  </a:cubicBezTo>
                  <a:cubicBezTo>
                    <a:pt x="25" y="0"/>
                    <a:pt x="24" y="0"/>
                    <a:pt x="24" y="0"/>
                  </a:cubicBezTo>
                </a:path>
              </a:pathLst>
            </a:custGeom>
            <a:solidFill>
              <a:srgbClr val="F09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1023">
              <a:extLst>
                <a:ext uri="{FF2B5EF4-FFF2-40B4-BE49-F238E27FC236}">
                  <a16:creationId xmlns:a16="http://schemas.microsoft.com/office/drawing/2014/main" id="{30595EC1-1F8C-46A3-8190-6193017C5C50}"/>
                </a:ext>
              </a:extLst>
            </p:cNvPr>
            <p:cNvSpPr>
              <a:spLocks/>
            </p:cNvSpPr>
            <p:nvPr/>
          </p:nvSpPr>
          <p:spPr bwMode="auto">
            <a:xfrm>
              <a:off x="2276" y="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close/>
                </a:path>
              </a:pathLst>
            </a:custGeom>
            <a:solidFill>
              <a:srgbClr val="F09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1024">
              <a:extLst>
                <a:ext uri="{FF2B5EF4-FFF2-40B4-BE49-F238E27FC236}">
                  <a16:creationId xmlns:a16="http://schemas.microsoft.com/office/drawing/2014/main" id="{F245F731-D983-4A07-B5F8-81152FAFFBF4}"/>
                </a:ext>
              </a:extLst>
            </p:cNvPr>
            <p:cNvSpPr>
              <a:spLocks/>
            </p:cNvSpPr>
            <p:nvPr/>
          </p:nvSpPr>
          <p:spPr bwMode="auto">
            <a:xfrm>
              <a:off x="2276" y="97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lnTo>
                    <a:pt x="0" y="2"/>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1025">
              <a:extLst>
                <a:ext uri="{FF2B5EF4-FFF2-40B4-BE49-F238E27FC236}">
                  <a16:creationId xmlns:a16="http://schemas.microsoft.com/office/drawing/2014/main" id="{07B9122F-6D7A-452E-9D01-CC3D1E157ADE}"/>
                </a:ext>
              </a:extLst>
            </p:cNvPr>
            <p:cNvSpPr>
              <a:spLocks/>
            </p:cNvSpPr>
            <p:nvPr/>
          </p:nvSpPr>
          <p:spPr bwMode="auto">
            <a:xfrm>
              <a:off x="1903" y="1330"/>
              <a:ext cx="680" cy="240"/>
            </a:xfrm>
            <a:custGeom>
              <a:avLst/>
              <a:gdLst>
                <a:gd name="T0" fmla="*/ 214 w 286"/>
                <a:gd name="T1" fmla="*/ 0 h 101"/>
                <a:gd name="T2" fmla="*/ 157 w 286"/>
                <a:gd name="T3" fmla="*/ 5 h 101"/>
                <a:gd name="T4" fmla="*/ 142 w 286"/>
                <a:gd name="T5" fmla="*/ 11 h 101"/>
                <a:gd name="T6" fmla="*/ 147 w 286"/>
                <a:gd name="T7" fmla="*/ 7 h 101"/>
                <a:gd name="T8" fmla="*/ 117 w 286"/>
                <a:gd name="T9" fmla="*/ 14 h 101"/>
                <a:gd name="T10" fmla="*/ 0 w 286"/>
                <a:gd name="T11" fmla="*/ 99 h 101"/>
                <a:gd name="T12" fmla="*/ 1 w 286"/>
                <a:gd name="T13" fmla="*/ 101 h 101"/>
                <a:gd name="T14" fmla="*/ 2 w 286"/>
                <a:gd name="T15" fmla="*/ 101 h 101"/>
                <a:gd name="T16" fmla="*/ 115 w 286"/>
                <a:gd name="T17" fmla="*/ 22 h 101"/>
                <a:gd name="T18" fmla="*/ 194 w 286"/>
                <a:gd name="T19" fmla="*/ 7 h 101"/>
                <a:gd name="T20" fmla="*/ 234 w 286"/>
                <a:gd name="T21" fmla="*/ 5 h 101"/>
                <a:gd name="T22" fmla="*/ 285 w 286"/>
                <a:gd name="T23" fmla="*/ 10 h 101"/>
                <a:gd name="T24" fmla="*/ 285 w 286"/>
                <a:gd name="T25" fmla="*/ 10 h 101"/>
                <a:gd name="T26" fmla="*/ 285 w 286"/>
                <a:gd name="T27" fmla="*/ 8 h 101"/>
                <a:gd name="T28" fmla="*/ 214 w 286"/>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6" h="101">
                  <a:moveTo>
                    <a:pt x="214" y="0"/>
                  </a:moveTo>
                  <a:cubicBezTo>
                    <a:pt x="195" y="0"/>
                    <a:pt x="176" y="2"/>
                    <a:pt x="157" y="5"/>
                  </a:cubicBezTo>
                  <a:cubicBezTo>
                    <a:pt x="152" y="7"/>
                    <a:pt x="147" y="9"/>
                    <a:pt x="142" y="11"/>
                  </a:cubicBezTo>
                  <a:cubicBezTo>
                    <a:pt x="144" y="10"/>
                    <a:pt x="146" y="8"/>
                    <a:pt x="147" y="7"/>
                  </a:cubicBezTo>
                  <a:cubicBezTo>
                    <a:pt x="137" y="9"/>
                    <a:pt x="127" y="11"/>
                    <a:pt x="117" y="14"/>
                  </a:cubicBezTo>
                  <a:cubicBezTo>
                    <a:pt x="69" y="29"/>
                    <a:pt x="29" y="59"/>
                    <a:pt x="0" y="99"/>
                  </a:cubicBezTo>
                  <a:cubicBezTo>
                    <a:pt x="0" y="100"/>
                    <a:pt x="0" y="101"/>
                    <a:pt x="1" y="101"/>
                  </a:cubicBezTo>
                  <a:cubicBezTo>
                    <a:pt x="1" y="101"/>
                    <a:pt x="1" y="101"/>
                    <a:pt x="2" y="101"/>
                  </a:cubicBezTo>
                  <a:cubicBezTo>
                    <a:pt x="32" y="65"/>
                    <a:pt x="70" y="37"/>
                    <a:pt x="115" y="22"/>
                  </a:cubicBezTo>
                  <a:cubicBezTo>
                    <a:pt x="140" y="13"/>
                    <a:pt x="167" y="10"/>
                    <a:pt x="194" y="7"/>
                  </a:cubicBezTo>
                  <a:cubicBezTo>
                    <a:pt x="207" y="6"/>
                    <a:pt x="220" y="5"/>
                    <a:pt x="234" y="5"/>
                  </a:cubicBezTo>
                  <a:cubicBezTo>
                    <a:pt x="251" y="5"/>
                    <a:pt x="268" y="7"/>
                    <a:pt x="285" y="10"/>
                  </a:cubicBezTo>
                  <a:cubicBezTo>
                    <a:pt x="285" y="10"/>
                    <a:pt x="285" y="10"/>
                    <a:pt x="285" y="10"/>
                  </a:cubicBezTo>
                  <a:cubicBezTo>
                    <a:pt x="286" y="10"/>
                    <a:pt x="286" y="9"/>
                    <a:pt x="285" y="8"/>
                  </a:cubicBezTo>
                  <a:cubicBezTo>
                    <a:pt x="262" y="3"/>
                    <a:pt x="238" y="0"/>
                    <a:pt x="214" y="0"/>
                  </a:cubicBezTo>
                </a:path>
              </a:pathLst>
            </a:custGeom>
            <a:solidFill>
              <a:srgbClr val="80D2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1026">
              <a:extLst>
                <a:ext uri="{FF2B5EF4-FFF2-40B4-BE49-F238E27FC236}">
                  <a16:creationId xmlns:a16="http://schemas.microsoft.com/office/drawing/2014/main" id="{951DB9A5-CD6E-4578-9E85-8DD5FF16D55A}"/>
                </a:ext>
              </a:extLst>
            </p:cNvPr>
            <p:cNvSpPr>
              <a:spLocks/>
            </p:cNvSpPr>
            <p:nvPr/>
          </p:nvSpPr>
          <p:spPr bwMode="auto">
            <a:xfrm>
              <a:off x="2240" y="1341"/>
              <a:ext cx="36" cy="15"/>
            </a:xfrm>
            <a:custGeom>
              <a:avLst/>
              <a:gdLst>
                <a:gd name="T0" fmla="*/ 15 w 15"/>
                <a:gd name="T1" fmla="*/ 0 h 6"/>
                <a:gd name="T2" fmla="*/ 5 w 15"/>
                <a:gd name="T3" fmla="*/ 2 h 6"/>
                <a:gd name="T4" fmla="*/ 0 w 15"/>
                <a:gd name="T5" fmla="*/ 6 h 6"/>
                <a:gd name="T6" fmla="*/ 15 w 15"/>
                <a:gd name="T7" fmla="*/ 0 h 6"/>
              </a:gdLst>
              <a:ahLst/>
              <a:cxnLst>
                <a:cxn ang="0">
                  <a:pos x="T0" y="T1"/>
                </a:cxn>
                <a:cxn ang="0">
                  <a:pos x="T2" y="T3"/>
                </a:cxn>
                <a:cxn ang="0">
                  <a:pos x="T4" y="T5"/>
                </a:cxn>
                <a:cxn ang="0">
                  <a:pos x="T6" y="T7"/>
                </a:cxn>
              </a:cxnLst>
              <a:rect l="0" t="0" r="r" b="b"/>
              <a:pathLst>
                <a:path w="15" h="6">
                  <a:moveTo>
                    <a:pt x="15" y="0"/>
                  </a:moveTo>
                  <a:cubicBezTo>
                    <a:pt x="12" y="1"/>
                    <a:pt x="9" y="1"/>
                    <a:pt x="5" y="2"/>
                  </a:cubicBezTo>
                  <a:cubicBezTo>
                    <a:pt x="4" y="3"/>
                    <a:pt x="2" y="5"/>
                    <a:pt x="0" y="6"/>
                  </a:cubicBezTo>
                  <a:cubicBezTo>
                    <a:pt x="5" y="4"/>
                    <a:pt x="10" y="2"/>
                    <a:pt x="15" y="0"/>
                  </a:cubicBezTo>
                </a:path>
              </a:pathLst>
            </a:custGeom>
            <a:solidFill>
              <a:srgbClr val="80C2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1027">
              <a:extLst>
                <a:ext uri="{FF2B5EF4-FFF2-40B4-BE49-F238E27FC236}">
                  <a16:creationId xmlns:a16="http://schemas.microsoft.com/office/drawing/2014/main" id="{8B009254-5792-4BD1-80AA-92694632B3F4}"/>
                </a:ext>
              </a:extLst>
            </p:cNvPr>
            <p:cNvSpPr>
              <a:spLocks/>
            </p:cNvSpPr>
            <p:nvPr/>
          </p:nvSpPr>
          <p:spPr bwMode="auto">
            <a:xfrm>
              <a:off x="2319" y="1163"/>
              <a:ext cx="392" cy="33"/>
            </a:xfrm>
            <a:custGeom>
              <a:avLst/>
              <a:gdLst>
                <a:gd name="T0" fmla="*/ 141 w 165"/>
                <a:gd name="T1" fmla="*/ 0 h 14"/>
                <a:gd name="T2" fmla="*/ 85 w 165"/>
                <a:gd name="T3" fmla="*/ 4 h 14"/>
                <a:gd name="T4" fmla="*/ 2 w 165"/>
                <a:gd name="T5" fmla="*/ 11 h 14"/>
                <a:gd name="T6" fmla="*/ 2 w 165"/>
                <a:gd name="T7" fmla="*/ 14 h 14"/>
                <a:gd name="T8" fmla="*/ 2 w 165"/>
                <a:gd name="T9" fmla="*/ 14 h 14"/>
                <a:gd name="T10" fmla="*/ 80 w 165"/>
                <a:gd name="T11" fmla="*/ 10 h 14"/>
                <a:gd name="T12" fmla="*/ 163 w 165"/>
                <a:gd name="T13" fmla="*/ 4 h 14"/>
                <a:gd name="T14" fmla="*/ 163 w 165"/>
                <a:gd name="T15" fmla="*/ 2 h 14"/>
                <a:gd name="T16" fmla="*/ 141 w 165"/>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14">
                  <a:moveTo>
                    <a:pt x="141" y="0"/>
                  </a:moveTo>
                  <a:cubicBezTo>
                    <a:pt x="122" y="0"/>
                    <a:pt x="103" y="2"/>
                    <a:pt x="85" y="4"/>
                  </a:cubicBezTo>
                  <a:cubicBezTo>
                    <a:pt x="57" y="6"/>
                    <a:pt x="29" y="9"/>
                    <a:pt x="2" y="11"/>
                  </a:cubicBezTo>
                  <a:cubicBezTo>
                    <a:pt x="0" y="11"/>
                    <a:pt x="0" y="14"/>
                    <a:pt x="2" y="14"/>
                  </a:cubicBezTo>
                  <a:cubicBezTo>
                    <a:pt x="2" y="14"/>
                    <a:pt x="2" y="14"/>
                    <a:pt x="2" y="14"/>
                  </a:cubicBezTo>
                  <a:cubicBezTo>
                    <a:pt x="28" y="13"/>
                    <a:pt x="54" y="11"/>
                    <a:pt x="80" y="10"/>
                  </a:cubicBezTo>
                  <a:cubicBezTo>
                    <a:pt x="107" y="8"/>
                    <a:pt x="135" y="8"/>
                    <a:pt x="163" y="4"/>
                  </a:cubicBezTo>
                  <a:cubicBezTo>
                    <a:pt x="164" y="4"/>
                    <a:pt x="165" y="2"/>
                    <a:pt x="163" y="2"/>
                  </a:cubicBezTo>
                  <a:cubicBezTo>
                    <a:pt x="156" y="1"/>
                    <a:pt x="148" y="0"/>
                    <a:pt x="141" y="0"/>
                  </a:cubicBezTo>
                </a:path>
              </a:pathLst>
            </a:custGeom>
            <a:solidFill>
              <a:srgbClr val="80D2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1028">
              <a:extLst>
                <a:ext uri="{FF2B5EF4-FFF2-40B4-BE49-F238E27FC236}">
                  <a16:creationId xmlns:a16="http://schemas.microsoft.com/office/drawing/2014/main" id="{0366B5A9-AFC3-4F48-8086-3081B03279BE}"/>
                </a:ext>
              </a:extLst>
            </p:cNvPr>
            <p:cNvSpPr>
              <a:spLocks/>
            </p:cNvSpPr>
            <p:nvPr/>
          </p:nvSpPr>
          <p:spPr bwMode="auto">
            <a:xfrm>
              <a:off x="2880" y="1503"/>
              <a:ext cx="90" cy="33"/>
            </a:xfrm>
            <a:custGeom>
              <a:avLst/>
              <a:gdLst>
                <a:gd name="T0" fmla="*/ 37 w 38"/>
                <a:gd name="T1" fmla="*/ 0 h 14"/>
                <a:gd name="T2" fmla="*/ 37 w 38"/>
                <a:gd name="T3" fmla="*/ 1 h 14"/>
                <a:gd name="T4" fmla="*/ 0 w 38"/>
                <a:gd name="T5" fmla="*/ 13 h 14"/>
                <a:gd name="T6" fmla="*/ 0 w 38"/>
                <a:gd name="T7" fmla="*/ 14 h 14"/>
                <a:gd name="T8" fmla="*/ 0 w 38"/>
                <a:gd name="T9" fmla="*/ 14 h 14"/>
                <a:gd name="T10" fmla="*/ 37 w 38"/>
                <a:gd name="T11" fmla="*/ 3 h 14"/>
                <a:gd name="T12" fmla="*/ 37 w 38"/>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38" h="14">
                  <a:moveTo>
                    <a:pt x="37" y="0"/>
                  </a:moveTo>
                  <a:cubicBezTo>
                    <a:pt x="37" y="0"/>
                    <a:pt x="37" y="0"/>
                    <a:pt x="37" y="1"/>
                  </a:cubicBezTo>
                  <a:cubicBezTo>
                    <a:pt x="24" y="3"/>
                    <a:pt x="12" y="9"/>
                    <a:pt x="0" y="13"/>
                  </a:cubicBezTo>
                  <a:cubicBezTo>
                    <a:pt x="0" y="13"/>
                    <a:pt x="0" y="14"/>
                    <a:pt x="0" y="14"/>
                  </a:cubicBezTo>
                  <a:cubicBezTo>
                    <a:pt x="0" y="14"/>
                    <a:pt x="0" y="14"/>
                    <a:pt x="0" y="14"/>
                  </a:cubicBezTo>
                  <a:cubicBezTo>
                    <a:pt x="13" y="11"/>
                    <a:pt x="26" y="8"/>
                    <a:pt x="37" y="3"/>
                  </a:cubicBezTo>
                  <a:cubicBezTo>
                    <a:pt x="38" y="2"/>
                    <a:pt x="38" y="0"/>
                    <a:pt x="37" y="0"/>
                  </a:cubicBezTo>
                </a:path>
              </a:pathLst>
            </a:custGeom>
            <a:solidFill>
              <a:srgbClr val="F09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1029">
              <a:extLst>
                <a:ext uri="{FF2B5EF4-FFF2-40B4-BE49-F238E27FC236}">
                  <a16:creationId xmlns:a16="http://schemas.microsoft.com/office/drawing/2014/main" id="{130C682D-6848-4696-B932-995DC5EA14AC}"/>
                </a:ext>
              </a:extLst>
            </p:cNvPr>
            <p:cNvSpPr>
              <a:spLocks/>
            </p:cNvSpPr>
            <p:nvPr/>
          </p:nvSpPr>
          <p:spPr bwMode="auto">
            <a:xfrm>
              <a:off x="2961" y="1755"/>
              <a:ext cx="126" cy="14"/>
            </a:xfrm>
            <a:custGeom>
              <a:avLst/>
              <a:gdLst>
                <a:gd name="T0" fmla="*/ 36 w 53"/>
                <a:gd name="T1" fmla="*/ 0 h 6"/>
                <a:gd name="T2" fmla="*/ 2 w 53"/>
                <a:gd name="T3" fmla="*/ 2 h 6"/>
                <a:gd name="T4" fmla="*/ 2 w 53"/>
                <a:gd name="T5" fmla="*/ 5 h 6"/>
                <a:gd name="T6" fmla="*/ 26 w 53"/>
                <a:gd name="T7" fmla="*/ 6 h 6"/>
                <a:gd name="T8" fmla="*/ 51 w 53"/>
                <a:gd name="T9" fmla="*/ 4 h 6"/>
                <a:gd name="T10" fmla="*/ 51 w 53"/>
                <a:gd name="T11" fmla="*/ 1 h 6"/>
                <a:gd name="T12" fmla="*/ 36 w 53"/>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53" h="6">
                  <a:moveTo>
                    <a:pt x="36" y="0"/>
                  </a:moveTo>
                  <a:cubicBezTo>
                    <a:pt x="25" y="0"/>
                    <a:pt x="13" y="2"/>
                    <a:pt x="2" y="2"/>
                  </a:cubicBezTo>
                  <a:cubicBezTo>
                    <a:pt x="1" y="2"/>
                    <a:pt x="0" y="5"/>
                    <a:pt x="2" y="5"/>
                  </a:cubicBezTo>
                  <a:cubicBezTo>
                    <a:pt x="10" y="5"/>
                    <a:pt x="18" y="6"/>
                    <a:pt x="26" y="6"/>
                  </a:cubicBezTo>
                  <a:cubicBezTo>
                    <a:pt x="35" y="6"/>
                    <a:pt x="43" y="5"/>
                    <a:pt x="51" y="4"/>
                  </a:cubicBezTo>
                  <a:cubicBezTo>
                    <a:pt x="52" y="4"/>
                    <a:pt x="53" y="2"/>
                    <a:pt x="51" y="1"/>
                  </a:cubicBezTo>
                  <a:cubicBezTo>
                    <a:pt x="46" y="1"/>
                    <a:pt x="41" y="0"/>
                    <a:pt x="36" y="0"/>
                  </a:cubicBezTo>
                </a:path>
              </a:pathLst>
            </a:custGeom>
            <a:solidFill>
              <a:srgbClr val="F09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1030">
              <a:extLst>
                <a:ext uri="{FF2B5EF4-FFF2-40B4-BE49-F238E27FC236}">
                  <a16:creationId xmlns:a16="http://schemas.microsoft.com/office/drawing/2014/main" id="{835C97E9-B829-4993-9832-943FE0971B5F}"/>
                </a:ext>
              </a:extLst>
            </p:cNvPr>
            <p:cNvSpPr>
              <a:spLocks/>
            </p:cNvSpPr>
            <p:nvPr/>
          </p:nvSpPr>
          <p:spPr bwMode="auto">
            <a:xfrm>
              <a:off x="1127" y="1888"/>
              <a:ext cx="141" cy="31"/>
            </a:xfrm>
            <a:custGeom>
              <a:avLst/>
              <a:gdLst>
                <a:gd name="T0" fmla="*/ 2 w 59"/>
                <a:gd name="T1" fmla="*/ 0 h 13"/>
                <a:gd name="T2" fmla="*/ 1 w 59"/>
                <a:gd name="T3" fmla="*/ 2 h 13"/>
                <a:gd name="T4" fmla="*/ 30 w 59"/>
                <a:gd name="T5" fmla="*/ 9 h 13"/>
                <a:gd name="T6" fmla="*/ 57 w 59"/>
                <a:gd name="T7" fmla="*/ 13 h 13"/>
                <a:gd name="T8" fmla="*/ 57 w 59"/>
                <a:gd name="T9" fmla="*/ 13 h 13"/>
                <a:gd name="T10" fmla="*/ 58 w 59"/>
                <a:gd name="T11" fmla="*/ 11 h 13"/>
                <a:gd name="T12" fmla="*/ 2 w 59"/>
                <a:gd name="T13" fmla="*/ 0 h 13"/>
                <a:gd name="T14" fmla="*/ 2 w 59"/>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13">
                  <a:moveTo>
                    <a:pt x="2" y="0"/>
                  </a:moveTo>
                  <a:cubicBezTo>
                    <a:pt x="1" y="0"/>
                    <a:pt x="0" y="1"/>
                    <a:pt x="1" y="2"/>
                  </a:cubicBezTo>
                  <a:cubicBezTo>
                    <a:pt x="11" y="5"/>
                    <a:pt x="21" y="6"/>
                    <a:pt x="30" y="9"/>
                  </a:cubicBezTo>
                  <a:cubicBezTo>
                    <a:pt x="39" y="11"/>
                    <a:pt x="48" y="13"/>
                    <a:pt x="57" y="13"/>
                  </a:cubicBezTo>
                  <a:cubicBezTo>
                    <a:pt x="57" y="13"/>
                    <a:pt x="57" y="13"/>
                    <a:pt x="57" y="13"/>
                  </a:cubicBezTo>
                  <a:cubicBezTo>
                    <a:pt x="58" y="13"/>
                    <a:pt x="59" y="11"/>
                    <a:pt x="58" y="11"/>
                  </a:cubicBezTo>
                  <a:cubicBezTo>
                    <a:pt x="40" y="4"/>
                    <a:pt x="20" y="2"/>
                    <a:pt x="2" y="0"/>
                  </a:cubicBezTo>
                  <a:cubicBezTo>
                    <a:pt x="2" y="0"/>
                    <a:pt x="2" y="0"/>
                    <a:pt x="2" y="0"/>
                  </a:cubicBezTo>
                </a:path>
              </a:pathLst>
            </a:custGeom>
            <a:solidFill>
              <a:srgbClr val="F09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1031">
              <a:extLst>
                <a:ext uri="{FF2B5EF4-FFF2-40B4-BE49-F238E27FC236}">
                  <a16:creationId xmlns:a16="http://schemas.microsoft.com/office/drawing/2014/main" id="{CC4370FE-E3A0-4931-A0FE-9B5448CC0054}"/>
                </a:ext>
              </a:extLst>
            </p:cNvPr>
            <p:cNvSpPr>
              <a:spLocks/>
            </p:cNvSpPr>
            <p:nvPr/>
          </p:nvSpPr>
          <p:spPr bwMode="auto">
            <a:xfrm>
              <a:off x="1137" y="2147"/>
              <a:ext cx="93" cy="12"/>
            </a:xfrm>
            <a:custGeom>
              <a:avLst/>
              <a:gdLst>
                <a:gd name="T0" fmla="*/ 26 w 39"/>
                <a:gd name="T1" fmla="*/ 0 h 5"/>
                <a:gd name="T2" fmla="*/ 1 w 39"/>
                <a:gd name="T3" fmla="*/ 2 h 5"/>
                <a:gd name="T4" fmla="*/ 0 w 39"/>
                <a:gd name="T5" fmla="*/ 3 h 5"/>
                <a:gd name="T6" fmla="*/ 25 w 39"/>
                <a:gd name="T7" fmla="*/ 5 h 5"/>
                <a:gd name="T8" fmla="*/ 38 w 39"/>
                <a:gd name="T9" fmla="*/ 4 h 5"/>
                <a:gd name="T10" fmla="*/ 38 w 39"/>
                <a:gd name="T11" fmla="*/ 1 h 5"/>
                <a:gd name="T12" fmla="*/ 26 w 39"/>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39" h="5">
                  <a:moveTo>
                    <a:pt x="26" y="0"/>
                  </a:moveTo>
                  <a:cubicBezTo>
                    <a:pt x="17" y="0"/>
                    <a:pt x="8" y="2"/>
                    <a:pt x="1" y="2"/>
                  </a:cubicBezTo>
                  <a:cubicBezTo>
                    <a:pt x="0" y="2"/>
                    <a:pt x="0" y="3"/>
                    <a:pt x="0" y="3"/>
                  </a:cubicBezTo>
                  <a:cubicBezTo>
                    <a:pt x="8" y="4"/>
                    <a:pt x="16" y="5"/>
                    <a:pt x="25" y="5"/>
                  </a:cubicBezTo>
                  <a:cubicBezTo>
                    <a:pt x="29" y="5"/>
                    <a:pt x="34" y="5"/>
                    <a:pt x="38" y="4"/>
                  </a:cubicBezTo>
                  <a:cubicBezTo>
                    <a:pt x="39" y="3"/>
                    <a:pt x="39" y="2"/>
                    <a:pt x="38" y="1"/>
                  </a:cubicBezTo>
                  <a:cubicBezTo>
                    <a:pt x="34" y="0"/>
                    <a:pt x="30" y="0"/>
                    <a:pt x="26" y="0"/>
                  </a:cubicBezTo>
                </a:path>
              </a:pathLst>
            </a:custGeom>
            <a:solidFill>
              <a:srgbClr val="F09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1032">
              <a:extLst>
                <a:ext uri="{FF2B5EF4-FFF2-40B4-BE49-F238E27FC236}">
                  <a16:creationId xmlns:a16="http://schemas.microsoft.com/office/drawing/2014/main" id="{71C853B3-2663-42D4-936C-D5EFD88A7C48}"/>
                </a:ext>
              </a:extLst>
            </p:cNvPr>
            <p:cNvSpPr>
              <a:spLocks/>
            </p:cNvSpPr>
            <p:nvPr/>
          </p:nvSpPr>
          <p:spPr bwMode="auto">
            <a:xfrm>
              <a:off x="1546" y="1577"/>
              <a:ext cx="278" cy="135"/>
            </a:xfrm>
            <a:custGeom>
              <a:avLst/>
              <a:gdLst>
                <a:gd name="T0" fmla="*/ 69 w 117"/>
                <a:gd name="T1" fmla="*/ 0 h 57"/>
                <a:gd name="T2" fmla="*/ 0 w 117"/>
                <a:gd name="T3" fmla="*/ 26 h 57"/>
                <a:gd name="T4" fmla="*/ 1 w 117"/>
                <a:gd name="T5" fmla="*/ 27 h 57"/>
                <a:gd name="T6" fmla="*/ 1 w 117"/>
                <a:gd name="T7" fmla="*/ 27 h 57"/>
                <a:gd name="T8" fmla="*/ 71 w 117"/>
                <a:gd name="T9" fmla="*/ 7 h 57"/>
                <a:gd name="T10" fmla="*/ 73 w 117"/>
                <a:gd name="T11" fmla="*/ 7 h 57"/>
                <a:gd name="T12" fmla="*/ 114 w 117"/>
                <a:gd name="T13" fmla="*/ 57 h 57"/>
                <a:gd name="T14" fmla="*/ 115 w 117"/>
                <a:gd name="T15" fmla="*/ 57 h 57"/>
                <a:gd name="T16" fmla="*/ 117 w 117"/>
                <a:gd name="T17" fmla="*/ 56 h 57"/>
                <a:gd name="T18" fmla="*/ 81 w 117"/>
                <a:gd name="T19" fmla="*/ 1 h 57"/>
                <a:gd name="T20" fmla="*/ 69 w 117"/>
                <a:gd name="T2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 h="57">
                  <a:moveTo>
                    <a:pt x="69" y="0"/>
                  </a:moveTo>
                  <a:cubicBezTo>
                    <a:pt x="44" y="0"/>
                    <a:pt x="20" y="13"/>
                    <a:pt x="0" y="26"/>
                  </a:cubicBezTo>
                  <a:cubicBezTo>
                    <a:pt x="0" y="26"/>
                    <a:pt x="0" y="27"/>
                    <a:pt x="1" y="27"/>
                  </a:cubicBezTo>
                  <a:cubicBezTo>
                    <a:pt x="1" y="27"/>
                    <a:pt x="1" y="27"/>
                    <a:pt x="1" y="27"/>
                  </a:cubicBezTo>
                  <a:cubicBezTo>
                    <a:pt x="24" y="17"/>
                    <a:pt x="45" y="7"/>
                    <a:pt x="71" y="7"/>
                  </a:cubicBezTo>
                  <a:cubicBezTo>
                    <a:pt x="72" y="7"/>
                    <a:pt x="72" y="7"/>
                    <a:pt x="73" y="7"/>
                  </a:cubicBezTo>
                  <a:cubicBezTo>
                    <a:pt x="101" y="7"/>
                    <a:pt x="108" y="34"/>
                    <a:pt x="114" y="57"/>
                  </a:cubicBezTo>
                  <a:cubicBezTo>
                    <a:pt x="114" y="57"/>
                    <a:pt x="115" y="57"/>
                    <a:pt x="115" y="57"/>
                  </a:cubicBezTo>
                  <a:cubicBezTo>
                    <a:pt x="116" y="57"/>
                    <a:pt x="117" y="57"/>
                    <a:pt x="117" y="56"/>
                  </a:cubicBezTo>
                  <a:cubicBezTo>
                    <a:pt x="115" y="32"/>
                    <a:pt x="107" y="7"/>
                    <a:pt x="81" y="1"/>
                  </a:cubicBezTo>
                  <a:cubicBezTo>
                    <a:pt x="77" y="0"/>
                    <a:pt x="73" y="0"/>
                    <a:pt x="69" y="0"/>
                  </a:cubicBezTo>
                </a:path>
              </a:pathLst>
            </a:custGeom>
            <a:solidFill>
              <a:srgbClr val="F8E3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1033">
              <a:extLst>
                <a:ext uri="{FF2B5EF4-FFF2-40B4-BE49-F238E27FC236}">
                  <a16:creationId xmlns:a16="http://schemas.microsoft.com/office/drawing/2014/main" id="{FB22A06E-0CCE-4C03-802D-4D77C624FEBC}"/>
                </a:ext>
              </a:extLst>
            </p:cNvPr>
            <p:cNvSpPr>
              <a:spLocks/>
            </p:cNvSpPr>
            <p:nvPr/>
          </p:nvSpPr>
          <p:spPr bwMode="auto">
            <a:xfrm>
              <a:off x="1303" y="1681"/>
              <a:ext cx="193" cy="285"/>
            </a:xfrm>
            <a:custGeom>
              <a:avLst/>
              <a:gdLst>
                <a:gd name="T0" fmla="*/ 79 w 81"/>
                <a:gd name="T1" fmla="*/ 0 h 120"/>
                <a:gd name="T2" fmla="*/ 78 w 81"/>
                <a:gd name="T3" fmla="*/ 0 h 120"/>
                <a:gd name="T4" fmla="*/ 30 w 81"/>
                <a:gd name="T5" fmla="*/ 52 h 120"/>
                <a:gd name="T6" fmla="*/ 14 w 81"/>
                <a:gd name="T7" fmla="*/ 82 h 120"/>
                <a:gd name="T8" fmla="*/ 1 w 81"/>
                <a:gd name="T9" fmla="*/ 120 h 120"/>
                <a:gd name="T10" fmla="*/ 1 w 81"/>
                <a:gd name="T11" fmla="*/ 120 h 120"/>
                <a:gd name="T12" fmla="*/ 1 w 81"/>
                <a:gd name="T13" fmla="*/ 120 h 120"/>
                <a:gd name="T14" fmla="*/ 14 w 81"/>
                <a:gd name="T15" fmla="*/ 92 h 120"/>
                <a:gd name="T16" fmla="*/ 33 w 81"/>
                <a:gd name="T17" fmla="*/ 59 h 120"/>
                <a:gd name="T18" fmla="*/ 80 w 81"/>
                <a:gd name="T19" fmla="*/ 2 h 120"/>
                <a:gd name="T20" fmla="*/ 79 w 81"/>
                <a:gd name="T2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20">
                  <a:moveTo>
                    <a:pt x="79" y="0"/>
                  </a:moveTo>
                  <a:cubicBezTo>
                    <a:pt x="79" y="0"/>
                    <a:pt x="78" y="0"/>
                    <a:pt x="78" y="0"/>
                  </a:cubicBezTo>
                  <a:cubicBezTo>
                    <a:pt x="60" y="15"/>
                    <a:pt x="44" y="33"/>
                    <a:pt x="30" y="52"/>
                  </a:cubicBezTo>
                  <a:cubicBezTo>
                    <a:pt x="24" y="62"/>
                    <a:pt x="19" y="72"/>
                    <a:pt x="14" y="82"/>
                  </a:cubicBezTo>
                  <a:cubicBezTo>
                    <a:pt x="7" y="94"/>
                    <a:pt x="6" y="107"/>
                    <a:pt x="1" y="120"/>
                  </a:cubicBezTo>
                  <a:cubicBezTo>
                    <a:pt x="0" y="120"/>
                    <a:pt x="1" y="120"/>
                    <a:pt x="1" y="120"/>
                  </a:cubicBezTo>
                  <a:cubicBezTo>
                    <a:pt x="1" y="120"/>
                    <a:pt x="1" y="120"/>
                    <a:pt x="1" y="120"/>
                  </a:cubicBezTo>
                  <a:cubicBezTo>
                    <a:pt x="7" y="111"/>
                    <a:pt x="9" y="101"/>
                    <a:pt x="14" y="92"/>
                  </a:cubicBezTo>
                  <a:cubicBezTo>
                    <a:pt x="20" y="80"/>
                    <a:pt x="26" y="69"/>
                    <a:pt x="33" y="59"/>
                  </a:cubicBezTo>
                  <a:cubicBezTo>
                    <a:pt x="46" y="38"/>
                    <a:pt x="63" y="20"/>
                    <a:pt x="80" y="2"/>
                  </a:cubicBezTo>
                  <a:cubicBezTo>
                    <a:pt x="81" y="1"/>
                    <a:pt x="80" y="0"/>
                    <a:pt x="79" y="0"/>
                  </a:cubicBezTo>
                </a:path>
              </a:pathLst>
            </a:custGeom>
            <a:solidFill>
              <a:srgbClr val="F8E3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1034">
              <a:extLst>
                <a:ext uri="{FF2B5EF4-FFF2-40B4-BE49-F238E27FC236}">
                  <a16:creationId xmlns:a16="http://schemas.microsoft.com/office/drawing/2014/main" id="{DF864AD8-B57D-42F3-ADA3-A5BFAA38B103}"/>
                </a:ext>
              </a:extLst>
            </p:cNvPr>
            <p:cNvSpPr>
              <a:spLocks/>
            </p:cNvSpPr>
            <p:nvPr/>
          </p:nvSpPr>
          <p:spPr bwMode="auto">
            <a:xfrm>
              <a:off x="1617" y="1819"/>
              <a:ext cx="136" cy="147"/>
            </a:xfrm>
            <a:custGeom>
              <a:avLst/>
              <a:gdLst>
                <a:gd name="T0" fmla="*/ 55 w 57"/>
                <a:gd name="T1" fmla="*/ 0 h 62"/>
                <a:gd name="T2" fmla="*/ 54 w 57"/>
                <a:gd name="T3" fmla="*/ 0 h 62"/>
                <a:gd name="T4" fmla="*/ 1 w 57"/>
                <a:gd name="T5" fmla="*/ 61 h 62"/>
                <a:gd name="T6" fmla="*/ 1 w 57"/>
                <a:gd name="T7" fmla="*/ 62 h 62"/>
                <a:gd name="T8" fmla="*/ 1 w 57"/>
                <a:gd name="T9" fmla="*/ 62 h 62"/>
                <a:gd name="T10" fmla="*/ 56 w 57"/>
                <a:gd name="T11" fmla="*/ 2 h 62"/>
                <a:gd name="T12" fmla="*/ 55 w 57"/>
                <a:gd name="T13" fmla="*/ 0 h 62"/>
              </a:gdLst>
              <a:ahLst/>
              <a:cxnLst>
                <a:cxn ang="0">
                  <a:pos x="T0" y="T1"/>
                </a:cxn>
                <a:cxn ang="0">
                  <a:pos x="T2" y="T3"/>
                </a:cxn>
                <a:cxn ang="0">
                  <a:pos x="T4" y="T5"/>
                </a:cxn>
                <a:cxn ang="0">
                  <a:pos x="T6" y="T7"/>
                </a:cxn>
                <a:cxn ang="0">
                  <a:pos x="T8" y="T9"/>
                </a:cxn>
                <a:cxn ang="0">
                  <a:pos x="T10" y="T11"/>
                </a:cxn>
                <a:cxn ang="0">
                  <a:pos x="T12" y="T13"/>
                </a:cxn>
              </a:cxnLst>
              <a:rect l="0" t="0" r="r" b="b"/>
              <a:pathLst>
                <a:path w="57" h="62">
                  <a:moveTo>
                    <a:pt x="55" y="0"/>
                  </a:moveTo>
                  <a:cubicBezTo>
                    <a:pt x="54" y="0"/>
                    <a:pt x="54" y="0"/>
                    <a:pt x="54" y="0"/>
                  </a:cubicBezTo>
                  <a:cubicBezTo>
                    <a:pt x="38" y="23"/>
                    <a:pt x="25" y="46"/>
                    <a:pt x="1" y="61"/>
                  </a:cubicBezTo>
                  <a:cubicBezTo>
                    <a:pt x="0" y="61"/>
                    <a:pt x="0" y="62"/>
                    <a:pt x="1" y="62"/>
                  </a:cubicBezTo>
                  <a:cubicBezTo>
                    <a:pt x="1" y="62"/>
                    <a:pt x="1" y="62"/>
                    <a:pt x="1" y="62"/>
                  </a:cubicBezTo>
                  <a:cubicBezTo>
                    <a:pt x="27" y="52"/>
                    <a:pt x="46" y="27"/>
                    <a:pt x="56" y="2"/>
                  </a:cubicBezTo>
                  <a:cubicBezTo>
                    <a:pt x="57" y="1"/>
                    <a:pt x="56" y="0"/>
                    <a:pt x="55" y="0"/>
                  </a:cubicBezTo>
                </a:path>
              </a:pathLst>
            </a:custGeom>
            <a:solidFill>
              <a:srgbClr val="F8E3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1035">
              <a:extLst>
                <a:ext uri="{FF2B5EF4-FFF2-40B4-BE49-F238E27FC236}">
                  <a16:creationId xmlns:a16="http://schemas.microsoft.com/office/drawing/2014/main" id="{66CB4360-FEBE-4FD7-8D0A-F9D36FD95201}"/>
                </a:ext>
              </a:extLst>
            </p:cNvPr>
            <p:cNvSpPr>
              <a:spLocks/>
            </p:cNvSpPr>
            <p:nvPr/>
          </p:nvSpPr>
          <p:spPr bwMode="auto">
            <a:xfrm>
              <a:off x="1563" y="1971"/>
              <a:ext cx="38" cy="12"/>
            </a:xfrm>
            <a:custGeom>
              <a:avLst/>
              <a:gdLst>
                <a:gd name="T0" fmla="*/ 14 w 16"/>
                <a:gd name="T1" fmla="*/ 0 h 5"/>
                <a:gd name="T2" fmla="*/ 14 w 16"/>
                <a:gd name="T3" fmla="*/ 0 h 5"/>
                <a:gd name="T4" fmla="*/ 1 w 16"/>
                <a:gd name="T5" fmla="*/ 2 h 5"/>
                <a:gd name="T6" fmla="*/ 1 w 16"/>
                <a:gd name="T7" fmla="*/ 5 h 5"/>
                <a:gd name="T8" fmla="*/ 5 w 16"/>
                <a:gd name="T9" fmla="*/ 5 h 5"/>
                <a:gd name="T10" fmla="*/ 15 w 16"/>
                <a:gd name="T11" fmla="*/ 3 h 5"/>
                <a:gd name="T12" fmla="*/ 14 w 16"/>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6" h="5">
                  <a:moveTo>
                    <a:pt x="14" y="0"/>
                  </a:moveTo>
                  <a:cubicBezTo>
                    <a:pt x="14" y="0"/>
                    <a:pt x="14" y="0"/>
                    <a:pt x="14" y="0"/>
                  </a:cubicBezTo>
                  <a:cubicBezTo>
                    <a:pt x="10" y="0"/>
                    <a:pt x="5" y="2"/>
                    <a:pt x="1" y="2"/>
                  </a:cubicBezTo>
                  <a:cubicBezTo>
                    <a:pt x="0" y="2"/>
                    <a:pt x="0" y="4"/>
                    <a:pt x="1" y="5"/>
                  </a:cubicBezTo>
                  <a:cubicBezTo>
                    <a:pt x="2" y="5"/>
                    <a:pt x="4" y="5"/>
                    <a:pt x="5" y="5"/>
                  </a:cubicBezTo>
                  <a:cubicBezTo>
                    <a:pt x="9" y="5"/>
                    <a:pt x="12" y="4"/>
                    <a:pt x="15" y="3"/>
                  </a:cubicBezTo>
                  <a:cubicBezTo>
                    <a:pt x="16" y="2"/>
                    <a:pt x="16" y="0"/>
                    <a:pt x="14" y="0"/>
                  </a:cubicBezTo>
                </a:path>
              </a:pathLst>
            </a:custGeom>
            <a:solidFill>
              <a:srgbClr val="F8E3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1036">
              <a:extLst>
                <a:ext uri="{FF2B5EF4-FFF2-40B4-BE49-F238E27FC236}">
                  <a16:creationId xmlns:a16="http://schemas.microsoft.com/office/drawing/2014/main" id="{55E3F9B3-87A8-4213-915C-A5E57C0A88E5}"/>
                </a:ext>
              </a:extLst>
            </p:cNvPr>
            <p:cNvSpPr>
              <a:spLocks/>
            </p:cNvSpPr>
            <p:nvPr/>
          </p:nvSpPr>
          <p:spPr bwMode="auto">
            <a:xfrm>
              <a:off x="2426" y="1408"/>
              <a:ext cx="463" cy="399"/>
            </a:xfrm>
            <a:custGeom>
              <a:avLst/>
              <a:gdLst>
                <a:gd name="T0" fmla="*/ 31 w 195"/>
                <a:gd name="T1" fmla="*/ 0 h 168"/>
                <a:gd name="T2" fmla="*/ 1 w 195"/>
                <a:gd name="T3" fmla="*/ 5 h 168"/>
                <a:gd name="T4" fmla="*/ 2 w 195"/>
                <a:gd name="T5" fmla="*/ 7 h 168"/>
                <a:gd name="T6" fmla="*/ 2 w 195"/>
                <a:gd name="T7" fmla="*/ 7 h 168"/>
                <a:gd name="T8" fmla="*/ 27 w 195"/>
                <a:gd name="T9" fmla="*/ 4 h 168"/>
                <a:gd name="T10" fmla="*/ 129 w 195"/>
                <a:gd name="T11" fmla="*/ 46 h 168"/>
                <a:gd name="T12" fmla="*/ 190 w 195"/>
                <a:gd name="T13" fmla="*/ 167 h 168"/>
                <a:gd name="T14" fmla="*/ 192 w 195"/>
                <a:gd name="T15" fmla="*/ 168 h 168"/>
                <a:gd name="T16" fmla="*/ 195 w 195"/>
                <a:gd name="T17" fmla="*/ 166 h 168"/>
                <a:gd name="T18" fmla="*/ 130 w 195"/>
                <a:gd name="T19" fmla="*/ 39 h 168"/>
                <a:gd name="T20" fmla="*/ 31 w 195"/>
                <a:gd name="T21"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 h="168">
                  <a:moveTo>
                    <a:pt x="31" y="0"/>
                  </a:moveTo>
                  <a:cubicBezTo>
                    <a:pt x="21" y="0"/>
                    <a:pt x="11" y="2"/>
                    <a:pt x="1" y="5"/>
                  </a:cubicBezTo>
                  <a:cubicBezTo>
                    <a:pt x="0" y="5"/>
                    <a:pt x="0" y="7"/>
                    <a:pt x="2" y="7"/>
                  </a:cubicBezTo>
                  <a:cubicBezTo>
                    <a:pt x="2" y="7"/>
                    <a:pt x="2" y="7"/>
                    <a:pt x="2" y="7"/>
                  </a:cubicBezTo>
                  <a:cubicBezTo>
                    <a:pt x="10" y="5"/>
                    <a:pt x="19" y="4"/>
                    <a:pt x="27" y="4"/>
                  </a:cubicBezTo>
                  <a:cubicBezTo>
                    <a:pt x="64" y="4"/>
                    <a:pt x="101" y="23"/>
                    <a:pt x="129" y="46"/>
                  </a:cubicBezTo>
                  <a:cubicBezTo>
                    <a:pt x="167" y="75"/>
                    <a:pt x="183" y="121"/>
                    <a:pt x="190" y="167"/>
                  </a:cubicBezTo>
                  <a:cubicBezTo>
                    <a:pt x="190" y="168"/>
                    <a:pt x="191" y="168"/>
                    <a:pt x="192" y="168"/>
                  </a:cubicBezTo>
                  <a:cubicBezTo>
                    <a:pt x="194" y="168"/>
                    <a:pt x="195" y="168"/>
                    <a:pt x="195" y="166"/>
                  </a:cubicBezTo>
                  <a:cubicBezTo>
                    <a:pt x="194" y="117"/>
                    <a:pt x="169" y="68"/>
                    <a:pt x="130" y="39"/>
                  </a:cubicBezTo>
                  <a:cubicBezTo>
                    <a:pt x="103" y="18"/>
                    <a:pt x="67" y="0"/>
                    <a:pt x="31" y="0"/>
                  </a:cubicBezTo>
                </a:path>
              </a:pathLst>
            </a:custGeom>
            <a:solidFill>
              <a:srgbClr val="F8E3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1037">
              <a:extLst>
                <a:ext uri="{FF2B5EF4-FFF2-40B4-BE49-F238E27FC236}">
                  <a16:creationId xmlns:a16="http://schemas.microsoft.com/office/drawing/2014/main" id="{0CB7BB44-DC0F-4449-8BED-146A5F8995B6}"/>
                </a:ext>
              </a:extLst>
            </p:cNvPr>
            <p:cNvSpPr>
              <a:spLocks/>
            </p:cNvSpPr>
            <p:nvPr/>
          </p:nvSpPr>
          <p:spPr bwMode="auto">
            <a:xfrm>
              <a:off x="2885" y="1831"/>
              <a:ext cx="11" cy="36"/>
            </a:xfrm>
            <a:custGeom>
              <a:avLst/>
              <a:gdLst>
                <a:gd name="T0" fmla="*/ 3 w 5"/>
                <a:gd name="T1" fmla="*/ 0 h 15"/>
                <a:gd name="T2" fmla="*/ 1 w 5"/>
                <a:gd name="T3" fmla="*/ 2 h 15"/>
                <a:gd name="T4" fmla="*/ 0 w 5"/>
                <a:gd name="T5" fmla="*/ 13 h 15"/>
                <a:gd name="T6" fmla="*/ 2 w 5"/>
                <a:gd name="T7" fmla="*/ 15 h 15"/>
                <a:gd name="T8" fmla="*/ 5 w 5"/>
                <a:gd name="T9" fmla="*/ 12 h 15"/>
                <a:gd name="T10" fmla="*/ 4 w 5"/>
                <a:gd name="T11" fmla="*/ 2 h 15"/>
                <a:gd name="T12" fmla="*/ 3 w 5"/>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5" h="15">
                  <a:moveTo>
                    <a:pt x="3" y="0"/>
                  </a:moveTo>
                  <a:cubicBezTo>
                    <a:pt x="2" y="0"/>
                    <a:pt x="1" y="1"/>
                    <a:pt x="1" y="2"/>
                  </a:cubicBezTo>
                  <a:cubicBezTo>
                    <a:pt x="0" y="5"/>
                    <a:pt x="0" y="9"/>
                    <a:pt x="0" y="13"/>
                  </a:cubicBezTo>
                  <a:cubicBezTo>
                    <a:pt x="0" y="14"/>
                    <a:pt x="1" y="15"/>
                    <a:pt x="2" y="15"/>
                  </a:cubicBezTo>
                  <a:cubicBezTo>
                    <a:pt x="4" y="15"/>
                    <a:pt x="5" y="14"/>
                    <a:pt x="5" y="12"/>
                  </a:cubicBezTo>
                  <a:cubicBezTo>
                    <a:pt x="5" y="9"/>
                    <a:pt x="5" y="5"/>
                    <a:pt x="4" y="2"/>
                  </a:cubicBezTo>
                  <a:cubicBezTo>
                    <a:pt x="4" y="1"/>
                    <a:pt x="3" y="0"/>
                    <a:pt x="3" y="0"/>
                  </a:cubicBezTo>
                </a:path>
              </a:pathLst>
            </a:custGeom>
            <a:solidFill>
              <a:srgbClr val="F8E3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1038">
              <a:extLst>
                <a:ext uri="{FF2B5EF4-FFF2-40B4-BE49-F238E27FC236}">
                  <a16:creationId xmlns:a16="http://schemas.microsoft.com/office/drawing/2014/main" id="{CB38B794-7D68-4773-801D-00A08E06748D}"/>
                </a:ext>
              </a:extLst>
            </p:cNvPr>
            <p:cNvSpPr>
              <a:spLocks/>
            </p:cNvSpPr>
            <p:nvPr/>
          </p:nvSpPr>
          <p:spPr bwMode="auto">
            <a:xfrm>
              <a:off x="2644" y="2088"/>
              <a:ext cx="84" cy="80"/>
            </a:xfrm>
            <a:custGeom>
              <a:avLst/>
              <a:gdLst>
                <a:gd name="T0" fmla="*/ 2 w 35"/>
                <a:gd name="T1" fmla="*/ 0 h 34"/>
                <a:gd name="T2" fmla="*/ 0 w 35"/>
                <a:gd name="T3" fmla="*/ 2 h 34"/>
                <a:gd name="T4" fmla="*/ 14 w 35"/>
                <a:gd name="T5" fmla="*/ 30 h 34"/>
                <a:gd name="T6" fmla="*/ 30 w 35"/>
                <a:gd name="T7" fmla="*/ 34 h 34"/>
                <a:gd name="T8" fmla="*/ 32 w 35"/>
                <a:gd name="T9" fmla="*/ 34 h 34"/>
                <a:gd name="T10" fmla="*/ 32 w 35"/>
                <a:gd name="T11" fmla="*/ 34 h 34"/>
                <a:gd name="T12" fmla="*/ 33 w 35"/>
                <a:gd name="T13" fmla="*/ 30 h 34"/>
                <a:gd name="T14" fmla="*/ 14 w 35"/>
                <a:gd name="T15" fmla="*/ 22 h 34"/>
                <a:gd name="T16" fmla="*/ 3 w 35"/>
                <a:gd name="T17" fmla="*/ 1 h 34"/>
                <a:gd name="T18" fmla="*/ 2 w 35"/>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4">
                  <a:moveTo>
                    <a:pt x="2" y="0"/>
                  </a:moveTo>
                  <a:cubicBezTo>
                    <a:pt x="1" y="0"/>
                    <a:pt x="0" y="1"/>
                    <a:pt x="0" y="2"/>
                  </a:cubicBezTo>
                  <a:cubicBezTo>
                    <a:pt x="1" y="12"/>
                    <a:pt x="6" y="24"/>
                    <a:pt x="14" y="30"/>
                  </a:cubicBezTo>
                  <a:cubicBezTo>
                    <a:pt x="19" y="33"/>
                    <a:pt x="24" y="34"/>
                    <a:pt x="30" y="34"/>
                  </a:cubicBezTo>
                  <a:cubicBezTo>
                    <a:pt x="30" y="34"/>
                    <a:pt x="31" y="34"/>
                    <a:pt x="32" y="34"/>
                  </a:cubicBezTo>
                  <a:cubicBezTo>
                    <a:pt x="32" y="34"/>
                    <a:pt x="32" y="34"/>
                    <a:pt x="32" y="34"/>
                  </a:cubicBezTo>
                  <a:cubicBezTo>
                    <a:pt x="34" y="34"/>
                    <a:pt x="35" y="30"/>
                    <a:pt x="33" y="30"/>
                  </a:cubicBezTo>
                  <a:cubicBezTo>
                    <a:pt x="26" y="28"/>
                    <a:pt x="19" y="27"/>
                    <a:pt x="14" y="22"/>
                  </a:cubicBezTo>
                  <a:cubicBezTo>
                    <a:pt x="8" y="17"/>
                    <a:pt x="5" y="9"/>
                    <a:pt x="3" y="1"/>
                  </a:cubicBezTo>
                  <a:cubicBezTo>
                    <a:pt x="3" y="1"/>
                    <a:pt x="2" y="0"/>
                    <a:pt x="2" y="0"/>
                  </a:cubicBezTo>
                </a:path>
              </a:pathLst>
            </a:custGeom>
            <a:solidFill>
              <a:srgbClr val="FFF1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1039">
              <a:extLst>
                <a:ext uri="{FF2B5EF4-FFF2-40B4-BE49-F238E27FC236}">
                  <a16:creationId xmlns:a16="http://schemas.microsoft.com/office/drawing/2014/main" id="{2DF67D0B-0A21-4C27-9C00-7076D4688E16}"/>
                </a:ext>
              </a:extLst>
            </p:cNvPr>
            <p:cNvSpPr>
              <a:spLocks/>
            </p:cNvSpPr>
            <p:nvPr/>
          </p:nvSpPr>
          <p:spPr bwMode="auto">
            <a:xfrm>
              <a:off x="2678" y="2159"/>
              <a:ext cx="42" cy="9"/>
            </a:xfrm>
            <a:custGeom>
              <a:avLst/>
              <a:gdLst>
                <a:gd name="T0" fmla="*/ 0 w 18"/>
                <a:gd name="T1" fmla="*/ 0 h 4"/>
                <a:gd name="T2" fmla="*/ 13 w 18"/>
                <a:gd name="T3" fmla="*/ 4 h 4"/>
                <a:gd name="T4" fmla="*/ 18 w 18"/>
                <a:gd name="T5" fmla="*/ 4 h 4"/>
                <a:gd name="T6" fmla="*/ 16 w 18"/>
                <a:gd name="T7" fmla="*/ 4 h 4"/>
                <a:gd name="T8" fmla="*/ 0 w 18"/>
                <a:gd name="T9" fmla="*/ 0 h 4"/>
              </a:gdLst>
              <a:ahLst/>
              <a:cxnLst>
                <a:cxn ang="0">
                  <a:pos x="T0" y="T1"/>
                </a:cxn>
                <a:cxn ang="0">
                  <a:pos x="T2" y="T3"/>
                </a:cxn>
                <a:cxn ang="0">
                  <a:pos x="T4" y="T5"/>
                </a:cxn>
                <a:cxn ang="0">
                  <a:pos x="T6" y="T7"/>
                </a:cxn>
                <a:cxn ang="0">
                  <a:pos x="T8" y="T9"/>
                </a:cxn>
              </a:cxnLst>
              <a:rect l="0" t="0" r="r" b="b"/>
              <a:pathLst>
                <a:path w="18" h="4">
                  <a:moveTo>
                    <a:pt x="0" y="0"/>
                  </a:moveTo>
                  <a:cubicBezTo>
                    <a:pt x="4" y="3"/>
                    <a:pt x="8" y="4"/>
                    <a:pt x="13" y="4"/>
                  </a:cubicBezTo>
                  <a:cubicBezTo>
                    <a:pt x="15" y="4"/>
                    <a:pt x="16" y="4"/>
                    <a:pt x="18" y="4"/>
                  </a:cubicBezTo>
                  <a:cubicBezTo>
                    <a:pt x="17" y="4"/>
                    <a:pt x="16" y="4"/>
                    <a:pt x="16" y="4"/>
                  </a:cubicBezTo>
                  <a:cubicBezTo>
                    <a:pt x="10" y="4"/>
                    <a:pt x="5" y="3"/>
                    <a:pt x="0" y="0"/>
                  </a:cubicBezTo>
                </a:path>
              </a:pathLst>
            </a:custGeom>
            <a:solidFill>
              <a:srgbClr val="FFEA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1040">
              <a:extLst>
                <a:ext uri="{FF2B5EF4-FFF2-40B4-BE49-F238E27FC236}">
                  <a16:creationId xmlns:a16="http://schemas.microsoft.com/office/drawing/2014/main" id="{27E857AD-1208-4CBB-B5F2-58CFF4D043CD}"/>
                </a:ext>
              </a:extLst>
            </p:cNvPr>
            <p:cNvSpPr>
              <a:spLocks/>
            </p:cNvSpPr>
            <p:nvPr/>
          </p:nvSpPr>
          <p:spPr bwMode="auto">
            <a:xfrm>
              <a:off x="2575" y="2026"/>
              <a:ext cx="41" cy="17"/>
            </a:xfrm>
            <a:custGeom>
              <a:avLst/>
              <a:gdLst>
                <a:gd name="T0" fmla="*/ 2 w 17"/>
                <a:gd name="T1" fmla="*/ 0 h 7"/>
                <a:gd name="T2" fmla="*/ 1 w 17"/>
                <a:gd name="T3" fmla="*/ 3 h 7"/>
                <a:gd name="T4" fmla="*/ 11 w 17"/>
                <a:gd name="T5" fmla="*/ 7 h 7"/>
                <a:gd name="T6" fmla="*/ 15 w 17"/>
                <a:gd name="T7" fmla="*/ 7 h 7"/>
                <a:gd name="T8" fmla="*/ 15 w 17"/>
                <a:gd name="T9" fmla="*/ 4 h 7"/>
                <a:gd name="T10" fmla="*/ 4 w 17"/>
                <a:gd name="T11" fmla="*/ 1 h 7"/>
                <a:gd name="T12" fmla="*/ 2 w 17"/>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7" h="7">
                  <a:moveTo>
                    <a:pt x="2" y="0"/>
                  </a:moveTo>
                  <a:cubicBezTo>
                    <a:pt x="1" y="0"/>
                    <a:pt x="0" y="1"/>
                    <a:pt x="1" y="3"/>
                  </a:cubicBezTo>
                  <a:cubicBezTo>
                    <a:pt x="3" y="6"/>
                    <a:pt x="7" y="7"/>
                    <a:pt x="11" y="7"/>
                  </a:cubicBezTo>
                  <a:cubicBezTo>
                    <a:pt x="12" y="7"/>
                    <a:pt x="13" y="7"/>
                    <a:pt x="15" y="7"/>
                  </a:cubicBezTo>
                  <a:cubicBezTo>
                    <a:pt x="16" y="7"/>
                    <a:pt x="17" y="4"/>
                    <a:pt x="15" y="4"/>
                  </a:cubicBezTo>
                  <a:cubicBezTo>
                    <a:pt x="11" y="3"/>
                    <a:pt x="6" y="4"/>
                    <a:pt x="4" y="1"/>
                  </a:cubicBezTo>
                  <a:cubicBezTo>
                    <a:pt x="3" y="0"/>
                    <a:pt x="3" y="0"/>
                    <a:pt x="2" y="0"/>
                  </a:cubicBezTo>
                </a:path>
              </a:pathLst>
            </a:custGeom>
            <a:solidFill>
              <a:srgbClr val="FFF1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1041">
              <a:extLst>
                <a:ext uri="{FF2B5EF4-FFF2-40B4-BE49-F238E27FC236}">
                  <a16:creationId xmlns:a16="http://schemas.microsoft.com/office/drawing/2014/main" id="{535E9DA0-AE77-4278-ABC3-0BED4A226D38}"/>
                </a:ext>
              </a:extLst>
            </p:cNvPr>
            <p:cNvSpPr>
              <a:spLocks/>
            </p:cNvSpPr>
            <p:nvPr/>
          </p:nvSpPr>
          <p:spPr bwMode="auto">
            <a:xfrm>
              <a:off x="2778" y="2116"/>
              <a:ext cx="30" cy="17"/>
            </a:xfrm>
            <a:custGeom>
              <a:avLst/>
              <a:gdLst>
                <a:gd name="T0" fmla="*/ 11 w 13"/>
                <a:gd name="T1" fmla="*/ 0 h 7"/>
                <a:gd name="T2" fmla="*/ 10 w 13"/>
                <a:gd name="T3" fmla="*/ 0 h 7"/>
                <a:gd name="T4" fmla="*/ 3 w 13"/>
                <a:gd name="T5" fmla="*/ 4 h 7"/>
                <a:gd name="T6" fmla="*/ 2 w 13"/>
                <a:gd name="T7" fmla="*/ 7 h 7"/>
                <a:gd name="T8" fmla="*/ 3 w 13"/>
                <a:gd name="T9" fmla="*/ 7 h 7"/>
                <a:gd name="T10" fmla="*/ 12 w 13"/>
                <a:gd name="T11" fmla="*/ 2 h 7"/>
                <a:gd name="T12" fmla="*/ 11 w 1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1" y="0"/>
                  </a:moveTo>
                  <a:cubicBezTo>
                    <a:pt x="11" y="0"/>
                    <a:pt x="10" y="0"/>
                    <a:pt x="10" y="0"/>
                  </a:cubicBezTo>
                  <a:cubicBezTo>
                    <a:pt x="8" y="1"/>
                    <a:pt x="5" y="3"/>
                    <a:pt x="3" y="4"/>
                  </a:cubicBezTo>
                  <a:cubicBezTo>
                    <a:pt x="1" y="4"/>
                    <a:pt x="0" y="7"/>
                    <a:pt x="2" y="7"/>
                  </a:cubicBezTo>
                  <a:cubicBezTo>
                    <a:pt x="2" y="7"/>
                    <a:pt x="3" y="7"/>
                    <a:pt x="3" y="7"/>
                  </a:cubicBezTo>
                  <a:cubicBezTo>
                    <a:pt x="6" y="6"/>
                    <a:pt x="9" y="5"/>
                    <a:pt x="12" y="2"/>
                  </a:cubicBezTo>
                  <a:cubicBezTo>
                    <a:pt x="13" y="1"/>
                    <a:pt x="12" y="0"/>
                    <a:pt x="11" y="0"/>
                  </a:cubicBezTo>
                </a:path>
              </a:pathLst>
            </a:custGeom>
            <a:solidFill>
              <a:srgbClr val="FFF1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1042">
              <a:extLst>
                <a:ext uri="{FF2B5EF4-FFF2-40B4-BE49-F238E27FC236}">
                  <a16:creationId xmlns:a16="http://schemas.microsoft.com/office/drawing/2014/main" id="{6CC8208B-17E0-4368-8498-9B3FD6E1527B}"/>
                </a:ext>
              </a:extLst>
            </p:cNvPr>
            <p:cNvSpPr>
              <a:spLocks/>
            </p:cNvSpPr>
            <p:nvPr/>
          </p:nvSpPr>
          <p:spPr bwMode="auto">
            <a:xfrm>
              <a:off x="1793" y="2128"/>
              <a:ext cx="88" cy="26"/>
            </a:xfrm>
            <a:custGeom>
              <a:avLst/>
              <a:gdLst>
                <a:gd name="T0" fmla="*/ 35 w 37"/>
                <a:gd name="T1" fmla="*/ 0 h 11"/>
                <a:gd name="T2" fmla="*/ 34 w 37"/>
                <a:gd name="T3" fmla="*/ 0 h 11"/>
                <a:gd name="T4" fmla="*/ 15 w 37"/>
                <a:gd name="T5" fmla="*/ 7 h 11"/>
                <a:gd name="T6" fmla="*/ 2 w 37"/>
                <a:gd name="T7" fmla="*/ 1 h 11"/>
                <a:gd name="T8" fmla="*/ 2 w 37"/>
                <a:gd name="T9" fmla="*/ 1 h 11"/>
                <a:gd name="T10" fmla="*/ 0 w 37"/>
                <a:gd name="T11" fmla="*/ 3 h 11"/>
                <a:gd name="T12" fmla="*/ 16 w 37"/>
                <a:gd name="T13" fmla="*/ 11 h 11"/>
                <a:gd name="T14" fmla="*/ 36 w 37"/>
                <a:gd name="T15" fmla="*/ 3 h 11"/>
                <a:gd name="T16" fmla="*/ 35 w 37"/>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1">
                  <a:moveTo>
                    <a:pt x="35" y="0"/>
                  </a:moveTo>
                  <a:cubicBezTo>
                    <a:pt x="34" y="0"/>
                    <a:pt x="34" y="0"/>
                    <a:pt x="34" y="0"/>
                  </a:cubicBezTo>
                  <a:cubicBezTo>
                    <a:pt x="28" y="4"/>
                    <a:pt x="21" y="7"/>
                    <a:pt x="15" y="7"/>
                  </a:cubicBezTo>
                  <a:cubicBezTo>
                    <a:pt x="10" y="7"/>
                    <a:pt x="6" y="5"/>
                    <a:pt x="2" y="1"/>
                  </a:cubicBezTo>
                  <a:cubicBezTo>
                    <a:pt x="2" y="1"/>
                    <a:pt x="2" y="1"/>
                    <a:pt x="2" y="1"/>
                  </a:cubicBezTo>
                  <a:cubicBezTo>
                    <a:pt x="1" y="1"/>
                    <a:pt x="0" y="2"/>
                    <a:pt x="0" y="3"/>
                  </a:cubicBezTo>
                  <a:cubicBezTo>
                    <a:pt x="4" y="9"/>
                    <a:pt x="10" y="11"/>
                    <a:pt x="16" y="11"/>
                  </a:cubicBezTo>
                  <a:cubicBezTo>
                    <a:pt x="23" y="11"/>
                    <a:pt x="31" y="8"/>
                    <a:pt x="36" y="3"/>
                  </a:cubicBezTo>
                  <a:cubicBezTo>
                    <a:pt x="37" y="2"/>
                    <a:pt x="36" y="0"/>
                    <a:pt x="35" y="0"/>
                  </a:cubicBezTo>
                </a:path>
              </a:pathLst>
            </a:custGeom>
            <a:solidFill>
              <a:srgbClr val="FFF1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1043">
              <a:extLst>
                <a:ext uri="{FF2B5EF4-FFF2-40B4-BE49-F238E27FC236}">
                  <a16:creationId xmlns:a16="http://schemas.microsoft.com/office/drawing/2014/main" id="{79371850-F2FC-406B-BAFF-72B79C5A7826}"/>
                </a:ext>
              </a:extLst>
            </p:cNvPr>
            <p:cNvSpPr>
              <a:spLocks/>
            </p:cNvSpPr>
            <p:nvPr/>
          </p:nvSpPr>
          <p:spPr bwMode="auto">
            <a:xfrm>
              <a:off x="1817" y="1995"/>
              <a:ext cx="100" cy="69"/>
            </a:xfrm>
            <a:custGeom>
              <a:avLst/>
              <a:gdLst>
                <a:gd name="T0" fmla="*/ 28 w 42"/>
                <a:gd name="T1" fmla="*/ 0 h 29"/>
                <a:gd name="T2" fmla="*/ 27 w 42"/>
                <a:gd name="T3" fmla="*/ 2 h 29"/>
                <a:gd name="T4" fmla="*/ 23 w 42"/>
                <a:gd name="T5" fmla="*/ 21 h 29"/>
                <a:gd name="T6" fmla="*/ 13 w 42"/>
                <a:gd name="T7" fmla="*/ 25 h 29"/>
                <a:gd name="T8" fmla="*/ 2 w 42"/>
                <a:gd name="T9" fmla="*/ 18 h 29"/>
                <a:gd name="T10" fmla="*/ 2 w 42"/>
                <a:gd name="T11" fmla="*/ 17 h 29"/>
                <a:gd name="T12" fmla="*/ 0 w 42"/>
                <a:gd name="T13" fmla="*/ 19 h 29"/>
                <a:gd name="T14" fmla="*/ 13 w 42"/>
                <a:gd name="T15" fmla="*/ 29 h 29"/>
                <a:gd name="T16" fmla="*/ 29 w 42"/>
                <a:gd name="T17" fmla="*/ 1 h 29"/>
                <a:gd name="T18" fmla="*/ 28 w 42"/>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29">
                  <a:moveTo>
                    <a:pt x="28" y="0"/>
                  </a:moveTo>
                  <a:cubicBezTo>
                    <a:pt x="27" y="0"/>
                    <a:pt x="27" y="2"/>
                    <a:pt x="27" y="2"/>
                  </a:cubicBezTo>
                  <a:cubicBezTo>
                    <a:pt x="33" y="9"/>
                    <a:pt x="29" y="16"/>
                    <a:pt x="23" y="21"/>
                  </a:cubicBezTo>
                  <a:cubicBezTo>
                    <a:pt x="20" y="23"/>
                    <a:pt x="17" y="25"/>
                    <a:pt x="13" y="25"/>
                  </a:cubicBezTo>
                  <a:cubicBezTo>
                    <a:pt x="9" y="25"/>
                    <a:pt x="5" y="22"/>
                    <a:pt x="2" y="18"/>
                  </a:cubicBezTo>
                  <a:cubicBezTo>
                    <a:pt x="2" y="17"/>
                    <a:pt x="2" y="17"/>
                    <a:pt x="2" y="17"/>
                  </a:cubicBezTo>
                  <a:cubicBezTo>
                    <a:pt x="1" y="17"/>
                    <a:pt x="0" y="18"/>
                    <a:pt x="0" y="19"/>
                  </a:cubicBezTo>
                  <a:cubicBezTo>
                    <a:pt x="3" y="26"/>
                    <a:pt x="8" y="29"/>
                    <a:pt x="13" y="29"/>
                  </a:cubicBezTo>
                  <a:cubicBezTo>
                    <a:pt x="26" y="29"/>
                    <a:pt x="42" y="8"/>
                    <a:pt x="29" y="1"/>
                  </a:cubicBezTo>
                  <a:cubicBezTo>
                    <a:pt x="29" y="0"/>
                    <a:pt x="28" y="0"/>
                    <a:pt x="28" y="0"/>
                  </a:cubicBezTo>
                </a:path>
              </a:pathLst>
            </a:custGeom>
            <a:solidFill>
              <a:srgbClr val="FFF1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1044">
              <a:extLst>
                <a:ext uri="{FF2B5EF4-FFF2-40B4-BE49-F238E27FC236}">
                  <a16:creationId xmlns:a16="http://schemas.microsoft.com/office/drawing/2014/main" id="{B8D8FFCD-FA85-432D-A324-35C0DE734198}"/>
                </a:ext>
              </a:extLst>
            </p:cNvPr>
            <p:cNvSpPr>
              <a:spLocks/>
            </p:cNvSpPr>
            <p:nvPr/>
          </p:nvSpPr>
          <p:spPr bwMode="auto">
            <a:xfrm>
              <a:off x="1498" y="2382"/>
              <a:ext cx="86" cy="50"/>
            </a:xfrm>
            <a:custGeom>
              <a:avLst/>
              <a:gdLst>
                <a:gd name="T0" fmla="*/ 34 w 36"/>
                <a:gd name="T1" fmla="*/ 0 h 21"/>
                <a:gd name="T2" fmla="*/ 32 w 36"/>
                <a:gd name="T3" fmla="*/ 1 h 21"/>
                <a:gd name="T4" fmla="*/ 10 w 36"/>
                <a:gd name="T5" fmla="*/ 18 h 21"/>
                <a:gd name="T6" fmla="*/ 2 w 36"/>
                <a:gd name="T7" fmla="*/ 16 h 21"/>
                <a:gd name="T8" fmla="*/ 2 w 36"/>
                <a:gd name="T9" fmla="*/ 16 h 21"/>
                <a:gd name="T10" fmla="*/ 1 w 36"/>
                <a:gd name="T11" fmla="*/ 19 h 21"/>
                <a:gd name="T12" fmla="*/ 11 w 36"/>
                <a:gd name="T13" fmla="*/ 21 h 21"/>
                <a:gd name="T14" fmla="*/ 36 w 36"/>
                <a:gd name="T15" fmla="*/ 2 h 21"/>
                <a:gd name="T16" fmla="*/ 34 w 36"/>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21">
                  <a:moveTo>
                    <a:pt x="34" y="0"/>
                  </a:moveTo>
                  <a:cubicBezTo>
                    <a:pt x="33" y="0"/>
                    <a:pt x="32" y="0"/>
                    <a:pt x="32" y="1"/>
                  </a:cubicBezTo>
                  <a:cubicBezTo>
                    <a:pt x="28" y="10"/>
                    <a:pt x="20" y="18"/>
                    <a:pt x="10" y="18"/>
                  </a:cubicBezTo>
                  <a:cubicBezTo>
                    <a:pt x="7" y="18"/>
                    <a:pt x="5" y="18"/>
                    <a:pt x="2" y="16"/>
                  </a:cubicBezTo>
                  <a:cubicBezTo>
                    <a:pt x="2" y="16"/>
                    <a:pt x="2" y="16"/>
                    <a:pt x="2" y="16"/>
                  </a:cubicBezTo>
                  <a:cubicBezTo>
                    <a:pt x="1" y="16"/>
                    <a:pt x="0" y="18"/>
                    <a:pt x="1" y="19"/>
                  </a:cubicBezTo>
                  <a:cubicBezTo>
                    <a:pt x="4" y="20"/>
                    <a:pt x="8" y="21"/>
                    <a:pt x="11" y="21"/>
                  </a:cubicBezTo>
                  <a:cubicBezTo>
                    <a:pt x="22" y="21"/>
                    <a:pt x="33" y="13"/>
                    <a:pt x="36" y="2"/>
                  </a:cubicBezTo>
                  <a:cubicBezTo>
                    <a:pt x="36" y="1"/>
                    <a:pt x="35" y="0"/>
                    <a:pt x="34" y="0"/>
                  </a:cubicBezTo>
                </a:path>
              </a:pathLst>
            </a:custGeom>
            <a:solidFill>
              <a:srgbClr val="FFF1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1045">
              <a:extLst>
                <a:ext uri="{FF2B5EF4-FFF2-40B4-BE49-F238E27FC236}">
                  <a16:creationId xmlns:a16="http://schemas.microsoft.com/office/drawing/2014/main" id="{4D8951D7-2BFF-452B-817F-BE92861C6E4D}"/>
                </a:ext>
              </a:extLst>
            </p:cNvPr>
            <p:cNvSpPr>
              <a:spLocks/>
            </p:cNvSpPr>
            <p:nvPr/>
          </p:nvSpPr>
          <p:spPr bwMode="auto">
            <a:xfrm>
              <a:off x="2720" y="2530"/>
              <a:ext cx="269" cy="275"/>
            </a:xfrm>
            <a:custGeom>
              <a:avLst/>
              <a:gdLst>
                <a:gd name="T0" fmla="*/ 111 w 113"/>
                <a:gd name="T1" fmla="*/ 0 h 116"/>
                <a:gd name="T2" fmla="*/ 109 w 113"/>
                <a:gd name="T3" fmla="*/ 1 h 116"/>
                <a:gd name="T4" fmla="*/ 1 w 113"/>
                <a:gd name="T5" fmla="*/ 112 h 116"/>
                <a:gd name="T6" fmla="*/ 2 w 113"/>
                <a:gd name="T7" fmla="*/ 116 h 116"/>
                <a:gd name="T8" fmla="*/ 2 w 113"/>
                <a:gd name="T9" fmla="*/ 116 h 116"/>
                <a:gd name="T10" fmla="*/ 112 w 113"/>
                <a:gd name="T11" fmla="*/ 2 h 116"/>
                <a:gd name="T12" fmla="*/ 111 w 113"/>
                <a:gd name="T13" fmla="*/ 0 h 116"/>
              </a:gdLst>
              <a:ahLst/>
              <a:cxnLst>
                <a:cxn ang="0">
                  <a:pos x="T0" y="T1"/>
                </a:cxn>
                <a:cxn ang="0">
                  <a:pos x="T2" y="T3"/>
                </a:cxn>
                <a:cxn ang="0">
                  <a:pos x="T4" y="T5"/>
                </a:cxn>
                <a:cxn ang="0">
                  <a:pos x="T6" y="T7"/>
                </a:cxn>
                <a:cxn ang="0">
                  <a:pos x="T8" y="T9"/>
                </a:cxn>
                <a:cxn ang="0">
                  <a:pos x="T10" y="T11"/>
                </a:cxn>
                <a:cxn ang="0">
                  <a:pos x="T12" y="T13"/>
                </a:cxn>
              </a:cxnLst>
              <a:rect l="0" t="0" r="r" b="b"/>
              <a:pathLst>
                <a:path w="113" h="116">
                  <a:moveTo>
                    <a:pt x="111" y="0"/>
                  </a:moveTo>
                  <a:cubicBezTo>
                    <a:pt x="110" y="0"/>
                    <a:pt x="110" y="1"/>
                    <a:pt x="109" y="1"/>
                  </a:cubicBezTo>
                  <a:cubicBezTo>
                    <a:pt x="91" y="54"/>
                    <a:pt x="51" y="88"/>
                    <a:pt x="1" y="112"/>
                  </a:cubicBezTo>
                  <a:cubicBezTo>
                    <a:pt x="0" y="113"/>
                    <a:pt x="0" y="116"/>
                    <a:pt x="2" y="116"/>
                  </a:cubicBezTo>
                  <a:cubicBezTo>
                    <a:pt x="2" y="116"/>
                    <a:pt x="2" y="116"/>
                    <a:pt x="2" y="116"/>
                  </a:cubicBezTo>
                  <a:cubicBezTo>
                    <a:pt x="50" y="93"/>
                    <a:pt x="100" y="57"/>
                    <a:pt x="112" y="2"/>
                  </a:cubicBezTo>
                  <a:cubicBezTo>
                    <a:pt x="113" y="1"/>
                    <a:pt x="112" y="0"/>
                    <a:pt x="111" y="0"/>
                  </a:cubicBezTo>
                </a:path>
              </a:pathLst>
            </a:custGeom>
            <a:solidFill>
              <a:srgbClr val="FAD5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1046">
              <a:extLst>
                <a:ext uri="{FF2B5EF4-FFF2-40B4-BE49-F238E27FC236}">
                  <a16:creationId xmlns:a16="http://schemas.microsoft.com/office/drawing/2014/main" id="{0F7A410E-834C-4471-AD02-A93E2A056FD6}"/>
                </a:ext>
              </a:extLst>
            </p:cNvPr>
            <p:cNvSpPr>
              <a:spLocks/>
            </p:cNvSpPr>
            <p:nvPr/>
          </p:nvSpPr>
          <p:spPr bwMode="auto">
            <a:xfrm>
              <a:off x="1900" y="2803"/>
              <a:ext cx="595" cy="238"/>
            </a:xfrm>
            <a:custGeom>
              <a:avLst/>
              <a:gdLst>
                <a:gd name="T0" fmla="*/ 248 w 250"/>
                <a:gd name="T1" fmla="*/ 0 h 100"/>
                <a:gd name="T2" fmla="*/ 247 w 250"/>
                <a:gd name="T3" fmla="*/ 1 h 100"/>
                <a:gd name="T4" fmla="*/ 134 w 250"/>
                <a:gd name="T5" fmla="*/ 68 h 100"/>
                <a:gd name="T6" fmla="*/ 74 w 250"/>
                <a:gd name="T7" fmla="*/ 87 h 100"/>
                <a:gd name="T8" fmla="*/ 13 w 250"/>
                <a:gd name="T9" fmla="*/ 98 h 100"/>
                <a:gd name="T10" fmla="*/ 1 w 250"/>
                <a:gd name="T11" fmla="*/ 97 h 100"/>
                <a:gd name="T12" fmla="*/ 1 w 250"/>
                <a:gd name="T13" fmla="*/ 97 h 100"/>
                <a:gd name="T14" fmla="*/ 1 w 250"/>
                <a:gd name="T15" fmla="*/ 99 h 100"/>
                <a:gd name="T16" fmla="*/ 17 w 250"/>
                <a:gd name="T17" fmla="*/ 100 h 100"/>
                <a:gd name="T18" fmla="*/ 63 w 250"/>
                <a:gd name="T19" fmla="*/ 94 h 100"/>
                <a:gd name="T20" fmla="*/ 128 w 250"/>
                <a:gd name="T21" fmla="*/ 76 h 100"/>
                <a:gd name="T22" fmla="*/ 249 w 250"/>
                <a:gd name="T23" fmla="*/ 3 h 100"/>
                <a:gd name="T24" fmla="*/ 248 w 250"/>
                <a:gd name="T2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0" h="100">
                  <a:moveTo>
                    <a:pt x="248" y="0"/>
                  </a:moveTo>
                  <a:cubicBezTo>
                    <a:pt x="248" y="0"/>
                    <a:pt x="248" y="0"/>
                    <a:pt x="247" y="1"/>
                  </a:cubicBezTo>
                  <a:cubicBezTo>
                    <a:pt x="211" y="25"/>
                    <a:pt x="175" y="50"/>
                    <a:pt x="134" y="68"/>
                  </a:cubicBezTo>
                  <a:cubicBezTo>
                    <a:pt x="115" y="76"/>
                    <a:pt x="95" y="82"/>
                    <a:pt x="74" y="87"/>
                  </a:cubicBezTo>
                  <a:cubicBezTo>
                    <a:pt x="54" y="93"/>
                    <a:pt x="34" y="98"/>
                    <a:pt x="13" y="98"/>
                  </a:cubicBezTo>
                  <a:cubicBezTo>
                    <a:pt x="9" y="98"/>
                    <a:pt x="5" y="98"/>
                    <a:pt x="1" y="97"/>
                  </a:cubicBezTo>
                  <a:cubicBezTo>
                    <a:pt x="1" y="97"/>
                    <a:pt x="1" y="97"/>
                    <a:pt x="1" y="97"/>
                  </a:cubicBezTo>
                  <a:cubicBezTo>
                    <a:pt x="1" y="97"/>
                    <a:pt x="0" y="99"/>
                    <a:pt x="1" y="99"/>
                  </a:cubicBezTo>
                  <a:cubicBezTo>
                    <a:pt x="6" y="99"/>
                    <a:pt x="12" y="100"/>
                    <a:pt x="17" y="100"/>
                  </a:cubicBezTo>
                  <a:cubicBezTo>
                    <a:pt x="33" y="100"/>
                    <a:pt x="48" y="97"/>
                    <a:pt x="63" y="94"/>
                  </a:cubicBezTo>
                  <a:cubicBezTo>
                    <a:pt x="85" y="89"/>
                    <a:pt x="107" y="84"/>
                    <a:pt x="128" y="76"/>
                  </a:cubicBezTo>
                  <a:cubicBezTo>
                    <a:pt x="172" y="59"/>
                    <a:pt x="212" y="31"/>
                    <a:pt x="249" y="3"/>
                  </a:cubicBezTo>
                  <a:cubicBezTo>
                    <a:pt x="250" y="2"/>
                    <a:pt x="249" y="0"/>
                    <a:pt x="248" y="0"/>
                  </a:cubicBezTo>
                </a:path>
              </a:pathLst>
            </a:custGeom>
            <a:solidFill>
              <a:srgbClr val="FAD5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1047">
              <a:extLst>
                <a:ext uri="{FF2B5EF4-FFF2-40B4-BE49-F238E27FC236}">
                  <a16:creationId xmlns:a16="http://schemas.microsoft.com/office/drawing/2014/main" id="{8BAE46EC-DF5D-4EF0-8CA3-E4618205F951}"/>
                </a:ext>
              </a:extLst>
            </p:cNvPr>
            <p:cNvSpPr>
              <a:spLocks/>
            </p:cNvSpPr>
            <p:nvPr/>
          </p:nvSpPr>
          <p:spPr bwMode="auto">
            <a:xfrm>
              <a:off x="1900" y="2760"/>
              <a:ext cx="442" cy="183"/>
            </a:xfrm>
            <a:custGeom>
              <a:avLst/>
              <a:gdLst>
                <a:gd name="T0" fmla="*/ 185 w 186"/>
                <a:gd name="T1" fmla="*/ 0 h 77"/>
                <a:gd name="T2" fmla="*/ 184 w 186"/>
                <a:gd name="T3" fmla="*/ 0 h 77"/>
                <a:gd name="T4" fmla="*/ 2 w 186"/>
                <a:gd name="T5" fmla="*/ 74 h 77"/>
                <a:gd name="T6" fmla="*/ 2 w 186"/>
                <a:gd name="T7" fmla="*/ 77 h 77"/>
                <a:gd name="T8" fmla="*/ 2 w 186"/>
                <a:gd name="T9" fmla="*/ 77 h 77"/>
                <a:gd name="T10" fmla="*/ 185 w 186"/>
                <a:gd name="T11" fmla="*/ 2 h 77"/>
                <a:gd name="T12" fmla="*/ 185 w 186"/>
                <a:gd name="T13" fmla="*/ 0 h 77"/>
              </a:gdLst>
              <a:ahLst/>
              <a:cxnLst>
                <a:cxn ang="0">
                  <a:pos x="T0" y="T1"/>
                </a:cxn>
                <a:cxn ang="0">
                  <a:pos x="T2" y="T3"/>
                </a:cxn>
                <a:cxn ang="0">
                  <a:pos x="T4" y="T5"/>
                </a:cxn>
                <a:cxn ang="0">
                  <a:pos x="T6" y="T7"/>
                </a:cxn>
                <a:cxn ang="0">
                  <a:pos x="T8" y="T9"/>
                </a:cxn>
                <a:cxn ang="0">
                  <a:pos x="T10" y="T11"/>
                </a:cxn>
                <a:cxn ang="0">
                  <a:pos x="T12" y="T13"/>
                </a:cxn>
              </a:cxnLst>
              <a:rect l="0" t="0" r="r" b="b"/>
              <a:pathLst>
                <a:path w="186" h="77">
                  <a:moveTo>
                    <a:pt x="185" y="0"/>
                  </a:moveTo>
                  <a:cubicBezTo>
                    <a:pt x="185" y="0"/>
                    <a:pt x="185" y="0"/>
                    <a:pt x="184" y="0"/>
                  </a:cubicBezTo>
                  <a:cubicBezTo>
                    <a:pt x="125" y="31"/>
                    <a:pt x="69" y="64"/>
                    <a:pt x="2" y="74"/>
                  </a:cubicBezTo>
                  <a:cubicBezTo>
                    <a:pt x="0" y="74"/>
                    <a:pt x="0" y="77"/>
                    <a:pt x="2" y="77"/>
                  </a:cubicBezTo>
                  <a:cubicBezTo>
                    <a:pt x="2" y="77"/>
                    <a:pt x="2" y="77"/>
                    <a:pt x="2" y="77"/>
                  </a:cubicBezTo>
                  <a:cubicBezTo>
                    <a:pt x="68" y="68"/>
                    <a:pt x="130" y="37"/>
                    <a:pt x="185" y="2"/>
                  </a:cubicBezTo>
                  <a:cubicBezTo>
                    <a:pt x="186" y="2"/>
                    <a:pt x="186" y="0"/>
                    <a:pt x="185" y="0"/>
                  </a:cubicBezTo>
                </a:path>
              </a:pathLst>
            </a:custGeom>
            <a:solidFill>
              <a:srgbClr val="FAD5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1048">
              <a:extLst>
                <a:ext uri="{FF2B5EF4-FFF2-40B4-BE49-F238E27FC236}">
                  <a16:creationId xmlns:a16="http://schemas.microsoft.com/office/drawing/2014/main" id="{EAA748B8-0B6D-4E3E-8108-C60FABDE8D8A}"/>
                </a:ext>
              </a:extLst>
            </p:cNvPr>
            <p:cNvSpPr>
              <a:spLocks/>
            </p:cNvSpPr>
            <p:nvPr/>
          </p:nvSpPr>
          <p:spPr bwMode="auto">
            <a:xfrm>
              <a:off x="2121" y="2660"/>
              <a:ext cx="226" cy="112"/>
            </a:xfrm>
            <a:custGeom>
              <a:avLst/>
              <a:gdLst>
                <a:gd name="T0" fmla="*/ 93 w 95"/>
                <a:gd name="T1" fmla="*/ 0 h 47"/>
                <a:gd name="T2" fmla="*/ 92 w 95"/>
                <a:gd name="T3" fmla="*/ 1 h 47"/>
                <a:gd name="T4" fmla="*/ 1 w 95"/>
                <a:gd name="T5" fmla="*/ 45 h 47"/>
                <a:gd name="T6" fmla="*/ 1 w 95"/>
                <a:gd name="T7" fmla="*/ 47 h 47"/>
                <a:gd name="T8" fmla="*/ 2 w 95"/>
                <a:gd name="T9" fmla="*/ 47 h 47"/>
                <a:gd name="T10" fmla="*/ 93 w 95"/>
                <a:gd name="T11" fmla="*/ 3 h 47"/>
                <a:gd name="T12" fmla="*/ 93 w 95"/>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95" h="47">
                  <a:moveTo>
                    <a:pt x="93" y="0"/>
                  </a:moveTo>
                  <a:cubicBezTo>
                    <a:pt x="92" y="0"/>
                    <a:pt x="92" y="0"/>
                    <a:pt x="92" y="1"/>
                  </a:cubicBezTo>
                  <a:cubicBezTo>
                    <a:pt x="62" y="17"/>
                    <a:pt x="33" y="33"/>
                    <a:pt x="1" y="45"/>
                  </a:cubicBezTo>
                  <a:cubicBezTo>
                    <a:pt x="0" y="45"/>
                    <a:pt x="0" y="47"/>
                    <a:pt x="1" y="47"/>
                  </a:cubicBezTo>
                  <a:cubicBezTo>
                    <a:pt x="1" y="47"/>
                    <a:pt x="1" y="47"/>
                    <a:pt x="2" y="47"/>
                  </a:cubicBezTo>
                  <a:cubicBezTo>
                    <a:pt x="34" y="36"/>
                    <a:pt x="65" y="21"/>
                    <a:pt x="93" y="3"/>
                  </a:cubicBezTo>
                  <a:cubicBezTo>
                    <a:pt x="95" y="2"/>
                    <a:pt x="94" y="0"/>
                    <a:pt x="93" y="0"/>
                  </a:cubicBezTo>
                </a:path>
              </a:pathLst>
            </a:custGeom>
            <a:solidFill>
              <a:srgbClr val="FAD5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1049">
              <a:extLst>
                <a:ext uri="{FF2B5EF4-FFF2-40B4-BE49-F238E27FC236}">
                  <a16:creationId xmlns:a16="http://schemas.microsoft.com/office/drawing/2014/main" id="{53100B29-6702-4DBE-9467-A0AF65593D9E}"/>
                </a:ext>
              </a:extLst>
            </p:cNvPr>
            <p:cNvSpPr>
              <a:spLocks/>
            </p:cNvSpPr>
            <p:nvPr/>
          </p:nvSpPr>
          <p:spPr bwMode="auto">
            <a:xfrm>
              <a:off x="2121" y="2668"/>
              <a:ext cx="110" cy="49"/>
            </a:xfrm>
            <a:custGeom>
              <a:avLst/>
              <a:gdLst>
                <a:gd name="T0" fmla="*/ 45 w 46"/>
                <a:gd name="T1" fmla="*/ 0 h 21"/>
                <a:gd name="T2" fmla="*/ 44 w 46"/>
                <a:gd name="T3" fmla="*/ 0 h 21"/>
                <a:gd name="T4" fmla="*/ 1 w 46"/>
                <a:gd name="T5" fmla="*/ 19 h 21"/>
                <a:gd name="T6" fmla="*/ 1 w 46"/>
                <a:gd name="T7" fmla="*/ 21 h 21"/>
                <a:gd name="T8" fmla="*/ 2 w 46"/>
                <a:gd name="T9" fmla="*/ 21 h 21"/>
                <a:gd name="T10" fmla="*/ 45 w 46"/>
                <a:gd name="T11" fmla="*/ 2 h 21"/>
                <a:gd name="T12" fmla="*/ 45 w 46"/>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6" h="21">
                  <a:moveTo>
                    <a:pt x="45" y="0"/>
                  </a:moveTo>
                  <a:cubicBezTo>
                    <a:pt x="44" y="0"/>
                    <a:pt x="44" y="0"/>
                    <a:pt x="44" y="0"/>
                  </a:cubicBezTo>
                  <a:cubicBezTo>
                    <a:pt x="30" y="7"/>
                    <a:pt x="16" y="15"/>
                    <a:pt x="1" y="19"/>
                  </a:cubicBezTo>
                  <a:cubicBezTo>
                    <a:pt x="0" y="20"/>
                    <a:pt x="0" y="21"/>
                    <a:pt x="1" y="21"/>
                  </a:cubicBezTo>
                  <a:cubicBezTo>
                    <a:pt x="1" y="21"/>
                    <a:pt x="1" y="21"/>
                    <a:pt x="2" y="21"/>
                  </a:cubicBezTo>
                  <a:cubicBezTo>
                    <a:pt x="17" y="17"/>
                    <a:pt x="31" y="11"/>
                    <a:pt x="45" y="2"/>
                  </a:cubicBezTo>
                  <a:cubicBezTo>
                    <a:pt x="46" y="2"/>
                    <a:pt x="46" y="0"/>
                    <a:pt x="45" y="0"/>
                  </a:cubicBezTo>
                </a:path>
              </a:pathLst>
            </a:custGeom>
            <a:solidFill>
              <a:srgbClr val="FAD5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1050">
              <a:extLst>
                <a:ext uri="{FF2B5EF4-FFF2-40B4-BE49-F238E27FC236}">
                  <a16:creationId xmlns:a16="http://schemas.microsoft.com/office/drawing/2014/main" id="{E9D87314-D971-4DEB-9725-B2988A038DAA}"/>
                </a:ext>
              </a:extLst>
            </p:cNvPr>
            <p:cNvSpPr>
              <a:spLocks/>
            </p:cNvSpPr>
            <p:nvPr/>
          </p:nvSpPr>
          <p:spPr bwMode="auto">
            <a:xfrm>
              <a:off x="2157" y="2627"/>
              <a:ext cx="55" cy="26"/>
            </a:xfrm>
            <a:custGeom>
              <a:avLst/>
              <a:gdLst>
                <a:gd name="T0" fmla="*/ 22 w 23"/>
                <a:gd name="T1" fmla="*/ 0 h 11"/>
                <a:gd name="T2" fmla="*/ 22 w 23"/>
                <a:gd name="T3" fmla="*/ 0 h 11"/>
                <a:gd name="T4" fmla="*/ 1 w 23"/>
                <a:gd name="T5" fmla="*/ 9 h 11"/>
                <a:gd name="T6" fmla="*/ 1 w 23"/>
                <a:gd name="T7" fmla="*/ 11 h 11"/>
                <a:gd name="T8" fmla="*/ 1 w 23"/>
                <a:gd name="T9" fmla="*/ 11 h 11"/>
                <a:gd name="T10" fmla="*/ 22 w 23"/>
                <a:gd name="T11" fmla="*/ 2 h 11"/>
                <a:gd name="T12" fmla="*/ 22 w 23"/>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3" h="11">
                  <a:moveTo>
                    <a:pt x="22" y="0"/>
                  </a:moveTo>
                  <a:cubicBezTo>
                    <a:pt x="22" y="0"/>
                    <a:pt x="22" y="0"/>
                    <a:pt x="22" y="0"/>
                  </a:cubicBezTo>
                  <a:cubicBezTo>
                    <a:pt x="14" y="2"/>
                    <a:pt x="8" y="7"/>
                    <a:pt x="1" y="9"/>
                  </a:cubicBezTo>
                  <a:cubicBezTo>
                    <a:pt x="0" y="9"/>
                    <a:pt x="0" y="11"/>
                    <a:pt x="1" y="11"/>
                  </a:cubicBezTo>
                  <a:cubicBezTo>
                    <a:pt x="1" y="11"/>
                    <a:pt x="1" y="11"/>
                    <a:pt x="1" y="11"/>
                  </a:cubicBezTo>
                  <a:cubicBezTo>
                    <a:pt x="9" y="9"/>
                    <a:pt x="15" y="5"/>
                    <a:pt x="22" y="2"/>
                  </a:cubicBezTo>
                  <a:cubicBezTo>
                    <a:pt x="23" y="1"/>
                    <a:pt x="23" y="0"/>
                    <a:pt x="22" y="0"/>
                  </a:cubicBezTo>
                </a:path>
              </a:pathLst>
            </a:custGeom>
            <a:solidFill>
              <a:srgbClr val="FAD5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1051">
              <a:extLst>
                <a:ext uri="{FF2B5EF4-FFF2-40B4-BE49-F238E27FC236}">
                  <a16:creationId xmlns:a16="http://schemas.microsoft.com/office/drawing/2014/main" id="{25F4FD41-85D3-4973-B7EE-0ADC99A134F0}"/>
                </a:ext>
              </a:extLst>
            </p:cNvPr>
            <p:cNvSpPr>
              <a:spLocks/>
            </p:cNvSpPr>
            <p:nvPr/>
          </p:nvSpPr>
          <p:spPr bwMode="auto">
            <a:xfrm>
              <a:off x="2200" y="2575"/>
              <a:ext cx="33" cy="19"/>
            </a:xfrm>
            <a:custGeom>
              <a:avLst/>
              <a:gdLst>
                <a:gd name="T0" fmla="*/ 13 w 14"/>
                <a:gd name="T1" fmla="*/ 0 h 8"/>
                <a:gd name="T2" fmla="*/ 13 w 14"/>
                <a:gd name="T3" fmla="*/ 0 h 8"/>
                <a:gd name="T4" fmla="*/ 1 w 14"/>
                <a:gd name="T5" fmla="*/ 6 h 8"/>
                <a:gd name="T6" fmla="*/ 1 w 14"/>
                <a:gd name="T7" fmla="*/ 8 h 8"/>
                <a:gd name="T8" fmla="*/ 2 w 14"/>
                <a:gd name="T9" fmla="*/ 8 h 8"/>
                <a:gd name="T10" fmla="*/ 13 w 14"/>
                <a:gd name="T11" fmla="*/ 2 h 8"/>
                <a:gd name="T12" fmla="*/ 13 w 14"/>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4" h="8">
                  <a:moveTo>
                    <a:pt x="13" y="0"/>
                  </a:moveTo>
                  <a:cubicBezTo>
                    <a:pt x="13" y="0"/>
                    <a:pt x="13" y="0"/>
                    <a:pt x="13" y="0"/>
                  </a:cubicBezTo>
                  <a:cubicBezTo>
                    <a:pt x="9" y="2"/>
                    <a:pt x="5" y="4"/>
                    <a:pt x="1" y="6"/>
                  </a:cubicBezTo>
                  <a:cubicBezTo>
                    <a:pt x="0" y="6"/>
                    <a:pt x="0" y="8"/>
                    <a:pt x="1" y="8"/>
                  </a:cubicBezTo>
                  <a:cubicBezTo>
                    <a:pt x="1" y="8"/>
                    <a:pt x="2" y="8"/>
                    <a:pt x="2" y="8"/>
                  </a:cubicBezTo>
                  <a:cubicBezTo>
                    <a:pt x="6" y="6"/>
                    <a:pt x="10" y="4"/>
                    <a:pt x="13" y="2"/>
                  </a:cubicBezTo>
                  <a:cubicBezTo>
                    <a:pt x="14" y="2"/>
                    <a:pt x="14" y="0"/>
                    <a:pt x="13" y="0"/>
                  </a:cubicBezTo>
                </a:path>
              </a:pathLst>
            </a:custGeom>
            <a:solidFill>
              <a:srgbClr val="FAD5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1052">
              <a:extLst>
                <a:ext uri="{FF2B5EF4-FFF2-40B4-BE49-F238E27FC236}">
                  <a16:creationId xmlns:a16="http://schemas.microsoft.com/office/drawing/2014/main" id="{9FE5DBF5-540B-4EBB-BA7B-C7743821FCE9}"/>
                </a:ext>
              </a:extLst>
            </p:cNvPr>
            <p:cNvSpPr>
              <a:spLocks/>
            </p:cNvSpPr>
            <p:nvPr/>
          </p:nvSpPr>
          <p:spPr bwMode="auto">
            <a:xfrm>
              <a:off x="2164" y="2252"/>
              <a:ext cx="257" cy="114"/>
            </a:xfrm>
            <a:custGeom>
              <a:avLst/>
              <a:gdLst>
                <a:gd name="T0" fmla="*/ 106 w 108"/>
                <a:gd name="T1" fmla="*/ 0 h 48"/>
                <a:gd name="T2" fmla="*/ 105 w 108"/>
                <a:gd name="T3" fmla="*/ 0 h 48"/>
                <a:gd name="T4" fmla="*/ 1 w 108"/>
                <a:gd name="T5" fmla="*/ 46 h 48"/>
                <a:gd name="T6" fmla="*/ 1 w 108"/>
                <a:gd name="T7" fmla="*/ 48 h 48"/>
                <a:gd name="T8" fmla="*/ 2 w 108"/>
                <a:gd name="T9" fmla="*/ 48 h 48"/>
                <a:gd name="T10" fmla="*/ 106 w 108"/>
                <a:gd name="T11" fmla="*/ 3 h 48"/>
                <a:gd name="T12" fmla="*/ 106 w 108"/>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108" h="48">
                  <a:moveTo>
                    <a:pt x="106" y="0"/>
                  </a:moveTo>
                  <a:cubicBezTo>
                    <a:pt x="105" y="0"/>
                    <a:pt x="105" y="0"/>
                    <a:pt x="105" y="0"/>
                  </a:cubicBezTo>
                  <a:cubicBezTo>
                    <a:pt x="71" y="17"/>
                    <a:pt x="38" y="35"/>
                    <a:pt x="1" y="46"/>
                  </a:cubicBezTo>
                  <a:cubicBezTo>
                    <a:pt x="0" y="47"/>
                    <a:pt x="0" y="48"/>
                    <a:pt x="1" y="48"/>
                  </a:cubicBezTo>
                  <a:cubicBezTo>
                    <a:pt x="2" y="48"/>
                    <a:pt x="2" y="48"/>
                    <a:pt x="2" y="48"/>
                  </a:cubicBezTo>
                  <a:cubicBezTo>
                    <a:pt x="38" y="38"/>
                    <a:pt x="74" y="23"/>
                    <a:pt x="106" y="3"/>
                  </a:cubicBezTo>
                  <a:cubicBezTo>
                    <a:pt x="108" y="2"/>
                    <a:pt x="107" y="0"/>
                    <a:pt x="106" y="0"/>
                  </a:cubicBezTo>
                </a:path>
              </a:pathLst>
            </a:custGeom>
            <a:solidFill>
              <a:srgbClr val="FAD5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 name="Freeform 1053">
              <a:extLst>
                <a:ext uri="{FF2B5EF4-FFF2-40B4-BE49-F238E27FC236}">
                  <a16:creationId xmlns:a16="http://schemas.microsoft.com/office/drawing/2014/main" id="{61B0FBF0-B0AE-45A7-9AB6-96365DDA7024}"/>
                </a:ext>
              </a:extLst>
            </p:cNvPr>
            <p:cNvSpPr>
              <a:spLocks/>
            </p:cNvSpPr>
            <p:nvPr/>
          </p:nvSpPr>
          <p:spPr bwMode="auto">
            <a:xfrm>
              <a:off x="2295" y="2221"/>
              <a:ext cx="107" cy="59"/>
            </a:xfrm>
            <a:custGeom>
              <a:avLst/>
              <a:gdLst>
                <a:gd name="T0" fmla="*/ 43 w 45"/>
                <a:gd name="T1" fmla="*/ 0 h 25"/>
                <a:gd name="T2" fmla="*/ 42 w 45"/>
                <a:gd name="T3" fmla="*/ 0 h 25"/>
                <a:gd name="T4" fmla="*/ 1 w 45"/>
                <a:gd name="T5" fmla="*/ 23 h 25"/>
                <a:gd name="T6" fmla="*/ 1 w 45"/>
                <a:gd name="T7" fmla="*/ 25 h 25"/>
                <a:gd name="T8" fmla="*/ 2 w 45"/>
                <a:gd name="T9" fmla="*/ 25 h 25"/>
                <a:gd name="T10" fmla="*/ 44 w 45"/>
                <a:gd name="T11" fmla="*/ 2 h 25"/>
                <a:gd name="T12" fmla="*/ 43 w 45"/>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45" h="25">
                  <a:moveTo>
                    <a:pt x="43" y="0"/>
                  </a:moveTo>
                  <a:cubicBezTo>
                    <a:pt x="43" y="0"/>
                    <a:pt x="43" y="0"/>
                    <a:pt x="42" y="0"/>
                  </a:cubicBezTo>
                  <a:cubicBezTo>
                    <a:pt x="29" y="9"/>
                    <a:pt x="15" y="16"/>
                    <a:pt x="1" y="23"/>
                  </a:cubicBezTo>
                  <a:cubicBezTo>
                    <a:pt x="0" y="23"/>
                    <a:pt x="0" y="25"/>
                    <a:pt x="1" y="25"/>
                  </a:cubicBezTo>
                  <a:cubicBezTo>
                    <a:pt x="1" y="25"/>
                    <a:pt x="2" y="25"/>
                    <a:pt x="2" y="25"/>
                  </a:cubicBezTo>
                  <a:cubicBezTo>
                    <a:pt x="16" y="19"/>
                    <a:pt x="31" y="12"/>
                    <a:pt x="44" y="2"/>
                  </a:cubicBezTo>
                  <a:cubicBezTo>
                    <a:pt x="45" y="2"/>
                    <a:pt x="44" y="0"/>
                    <a:pt x="43" y="0"/>
                  </a:cubicBezTo>
                </a:path>
              </a:pathLst>
            </a:custGeom>
            <a:solidFill>
              <a:srgbClr val="FAD5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Freeform 1054">
              <a:extLst>
                <a:ext uri="{FF2B5EF4-FFF2-40B4-BE49-F238E27FC236}">
                  <a16:creationId xmlns:a16="http://schemas.microsoft.com/office/drawing/2014/main" id="{21847217-B1FB-4A1C-952A-AC917E51E579}"/>
                </a:ext>
              </a:extLst>
            </p:cNvPr>
            <p:cNvSpPr>
              <a:spLocks/>
            </p:cNvSpPr>
            <p:nvPr/>
          </p:nvSpPr>
          <p:spPr bwMode="auto">
            <a:xfrm>
              <a:off x="2216" y="2242"/>
              <a:ext cx="81" cy="29"/>
            </a:xfrm>
            <a:custGeom>
              <a:avLst/>
              <a:gdLst>
                <a:gd name="T0" fmla="*/ 33 w 34"/>
                <a:gd name="T1" fmla="*/ 0 h 12"/>
                <a:gd name="T2" fmla="*/ 32 w 34"/>
                <a:gd name="T3" fmla="*/ 0 h 12"/>
                <a:gd name="T4" fmla="*/ 1 w 34"/>
                <a:gd name="T5" fmla="*/ 10 h 12"/>
                <a:gd name="T6" fmla="*/ 1 w 34"/>
                <a:gd name="T7" fmla="*/ 12 h 12"/>
                <a:gd name="T8" fmla="*/ 1 w 34"/>
                <a:gd name="T9" fmla="*/ 11 h 12"/>
                <a:gd name="T10" fmla="*/ 33 w 34"/>
                <a:gd name="T11" fmla="*/ 2 h 12"/>
                <a:gd name="T12" fmla="*/ 33 w 34"/>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34" h="12">
                  <a:moveTo>
                    <a:pt x="33" y="0"/>
                  </a:moveTo>
                  <a:cubicBezTo>
                    <a:pt x="33" y="0"/>
                    <a:pt x="33" y="0"/>
                    <a:pt x="32" y="0"/>
                  </a:cubicBezTo>
                  <a:cubicBezTo>
                    <a:pt x="22" y="4"/>
                    <a:pt x="11" y="6"/>
                    <a:pt x="1" y="10"/>
                  </a:cubicBezTo>
                  <a:cubicBezTo>
                    <a:pt x="0" y="10"/>
                    <a:pt x="0" y="12"/>
                    <a:pt x="1" y="12"/>
                  </a:cubicBezTo>
                  <a:cubicBezTo>
                    <a:pt x="1" y="12"/>
                    <a:pt x="1" y="11"/>
                    <a:pt x="1" y="11"/>
                  </a:cubicBezTo>
                  <a:cubicBezTo>
                    <a:pt x="12" y="8"/>
                    <a:pt x="23" y="7"/>
                    <a:pt x="33" y="2"/>
                  </a:cubicBezTo>
                  <a:cubicBezTo>
                    <a:pt x="34" y="1"/>
                    <a:pt x="34" y="0"/>
                    <a:pt x="33" y="0"/>
                  </a:cubicBezTo>
                </a:path>
              </a:pathLst>
            </a:custGeom>
            <a:solidFill>
              <a:srgbClr val="FAD5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Freeform 1055">
              <a:extLst>
                <a:ext uri="{FF2B5EF4-FFF2-40B4-BE49-F238E27FC236}">
                  <a16:creationId xmlns:a16="http://schemas.microsoft.com/office/drawing/2014/main" id="{CC9B1376-8EC5-41F7-B752-9B1EEDF44561}"/>
                </a:ext>
              </a:extLst>
            </p:cNvPr>
            <p:cNvSpPr>
              <a:spLocks/>
            </p:cNvSpPr>
            <p:nvPr/>
          </p:nvSpPr>
          <p:spPr bwMode="auto">
            <a:xfrm>
              <a:off x="2254" y="2202"/>
              <a:ext cx="50" cy="26"/>
            </a:xfrm>
            <a:custGeom>
              <a:avLst/>
              <a:gdLst>
                <a:gd name="T0" fmla="*/ 20 w 21"/>
                <a:gd name="T1" fmla="*/ 0 h 11"/>
                <a:gd name="T2" fmla="*/ 20 w 21"/>
                <a:gd name="T3" fmla="*/ 0 h 11"/>
                <a:gd name="T4" fmla="*/ 1 w 21"/>
                <a:gd name="T5" fmla="*/ 9 h 11"/>
                <a:gd name="T6" fmla="*/ 1 w 21"/>
                <a:gd name="T7" fmla="*/ 11 h 11"/>
                <a:gd name="T8" fmla="*/ 1 w 21"/>
                <a:gd name="T9" fmla="*/ 11 h 11"/>
                <a:gd name="T10" fmla="*/ 20 w 21"/>
                <a:gd name="T11" fmla="*/ 2 h 11"/>
                <a:gd name="T12" fmla="*/ 20 w 2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1" h="11">
                  <a:moveTo>
                    <a:pt x="20" y="0"/>
                  </a:moveTo>
                  <a:cubicBezTo>
                    <a:pt x="20" y="0"/>
                    <a:pt x="20" y="0"/>
                    <a:pt x="20" y="0"/>
                  </a:cubicBezTo>
                  <a:cubicBezTo>
                    <a:pt x="13" y="4"/>
                    <a:pt x="7" y="6"/>
                    <a:pt x="1" y="9"/>
                  </a:cubicBezTo>
                  <a:cubicBezTo>
                    <a:pt x="0" y="10"/>
                    <a:pt x="0" y="11"/>
                    <a:pt x="1" y="11"/>
                  </a:cubicBezTo>
                  <a:cubicBezTo>
                    <a:pt x="1" y="11"/>
                    <a:pt x="1" y="11"/>
                    <a:pt x="1" y="11"/>
                  </a:cubicBezTo>
                  <a:cubicBezTo>
                    <a:pt x="8" y="8"/>
                    <a:pt x="15" y="6"/>
                    <a:pt x="20" y="2"/>
                  </a:cubicBezTo>
                  <a:cubicBezTo>
                    <a:pt x="21" y="1"/>
                    <a:pt x="21" y="0"/>
                    <a:pt x="20" y="0"/>
                  </a:cubicBezTo>
                </a:path>
              </a:pathLst>
            </a:custGeom>
            <a:solidFill>
              <a:srgbClr val="FAD5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1056">
              <a:extLst>
                <a:ext uri="{FF2B5EF4-FFF2-40B4-BE49-F238E27FC236}">
                  <a16:creationId xmlns:a16="http://schemas.microsoft.com/office/drawing/2014/main" id="{89FF2067-FF32-46A2-82AE-4058DA99757C}"/>
                </a:ext>
              </a:extLst>
            </p:cNvPr>
            <p:cNvSpPr>
              <a:spLocks/>
            </p:cNvSpPr>
            <p:nvPr/>
          </p:nvSpPr>
          <p:spPr bwMode="auto">
            <a:xfrm>
              <a:off x="2827" y="3259"/>
              <a:ext cx="107" cy="53"/>
            </a:xfrm>
            <a:custGeom>
              <a:avLst/>
              <a:gdLst>
                <a:gd name="T0" fmla="*/ 42 w 45"/>
                <a:gd name="T1" fmla="*/ 0 h 22"/>
                <a:gd name="T2" fmla="*/ 41 w 45"/>
                <a:gd name="T3" fmla="*/ 1 h 22"/>
                <a:gd name="T4" fmla="*/ 10 w 45"/>
                <a:gd name="T5" fmla="*/ 19 h 22"/>
                <a:gd name="T6" fmla="*/ 2 w 45"/>
                <a:gd name="T7" fmla="*/ 18 h 22"/>
                <a:gd name="T8" fmla="*/ 2 w 45"/>
                <a:gd name="T9" fmla="*/ 18 h 22"/>
                <a:gd name="T10" fmla="*/ 1 w 45"/>
                <a:gd name="T11" fmla="*/ 20 h 22"/>
                <a:gd name="T12" fmla="*/ 14 w 45"/>
                <a:gd name="T13" fmla="*/ 22 h 22"/>
                <a:gd name="T14" fmla="*/ 44 w 45"/>
                <a:gd name="T15" fmla="*/ 3 h 22"/>
                <a:gd name="T16" fmla="*/ 42 w 45"/>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22">
                  <a:moveTo>
                    <a:pt x="42" y="0"/>
                  </a:moveTo>
                  <a:cubicBezTo>
                    <a:pt x="42" y="0"/>
                    <a:pt x="41" y="1"/>
                    <a:pt x="41" y="1"/>
                  </a:cubicBezTo>
                  <a:cubicBezTo>
                    <a:pt x="33" y="11"/>
                    <a:pt x="23" y="19"/>
                    <a:pt x="10" y="19"/>
                  </a:cubicBezTo>
                  <a:cubicBezTo>
                    <a:pt x="8" y="19"/>
                    <a:pt x="5" y="18"/>
                    <a:pt x="2" y="18"/>
                  </a:cubicBezTo>
                  <a:cubicBezTo>
                    <a:pt x="2" y="18"/>
                    <a:pt x="2" y="18"/>
                    <a:pt x="2" y="18"/>
                  </a:cubicBezTo>
                  <a:cubicBezTo>
                    <a:pt x="0" y="18"/>
                    <a:pt x="0" y="20"/>
                    <a:pt x="1" y="20"/>
                  </a:cubicBezTo>
                  <a:cubicBezTo>
                    <a:pt x="5" y="21"/>
                    <a:pt x="9" y="22"/>
                    <a:pt x="14" y="22"/>
                  </a:cubicBezTo>
                  <a:cubicBezTo>
                    <a:pt x="26" y="22"/>
                    <a:pt x="39" y="16"/>
                    <a:pt x="44" y="3"/>
                  </a:cubicBezTo>
                  <a:cubicBezTo>
                    <a:pt x="45" y="2"/>
                    <a:pt x="44" y="0"/>
                    <a:pt x="42" y="0"/>
                  </a:cubicBezTo>
                </a:path>
              </a:pathLst>
            </a:custGeom>
            <a:solidFill>
              <a:srgbClr val="FFF1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1057">
              <a:extLst>
                <a:ext uri="{FF2B5EF4-FFF2-40B4-BE49-F238E27FC236}">
                  <a16:creationId xmlns:a16="http://schemas.microsoft.com/office/drawing/2014/main" id="{587816A9-C66E-487D-8B57-C81825E00D52}"/>
                </a:ext>
              </a:extLst>
            </p:cNvPr>
            <p:cNvSpPr>
              <a:spLocks/>
            </p:cNvSpPr>
            <p:nvPr/>
          </p:nvSpPr>
          <p:spPr bwMode="auto">
            <a:xfrm>
              <a:off x="2633" y="3293"/>
              <a:ext cx="104" cy="33"/>
            </a:xfrm>
            <a:custGeom>
              <a:avLst/>
              <a:gdLst>
                <a:gd name="T0" fmla="*/ 42 w 44"/>
                <a:gd name="T1" fmla="*/ 0 h 14"/>
                <a:gd name="T2" fmla="*/ 41 w 44"/>
                <a:gd name="T3" fmla="*/ 0 h 14"/>
                <a:gd name="T4" fmla="*/ 11 w 44"/>
                <a:gd name="T5" fmla="*/ 12 h 14"/>
                <a:gd name="T6" fmla="*/ 2 w 44"/>
                <a:gd name="T7" fmla="*/ 11 h 14"/>
                <a:gd name="T8" fmla="*/ 1 w 44"/>
                <a:gd name="T9" fmla="*/ 11 h 14"/>
                <a:gd name="T10" fmla="*/ 1 w 44"/>
                <a:gd name="T11" fmla="*/ 13 h 14"/>
                <a:gd name="T12" fmla="*/ 14 w 44"/>
                <a:gd name="T13" fmla="*/ 14 h 14"/>
                <a:gd name="T14" fmla="*/ 43 w 44"/>
                <a:gd name="T15" fmla="*/ 2 h 14"/>
                <a:gd name="T16" fmla="*/ 42 w 44"/>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4">
                  <a:moveTo>
                    <a:pt x="42" y="0"/>
                  </a:moveTo>
                  <a:cubicBezTo>
                    <a:pt x="42" y="0"/>
                    <a:pt x="41" y="0"/>
                    <a:pt x="41" y="0"/>
                  </a:cubicBezTo>
                  <a:cubicBezTo>
                    <a:pt x="32" y="7"/>
                    <a:pt x="22" y="12"/>
                    <a:pt x="11" y="12"/>
                  </a:cubicBezTo>
                  <a:cubicBezTo>
                    <a:pt x="8" y="12"/>
                    <a:pt x="5" y="11"/>
                    <a:pt x="2" y="11"/>
                  </a:cubicBezTo>
                  <a:cubicBezTo>
                    <a:pt x="2" y="11"/>
                    <a:pt x="1" y="11"/>
                    <a:pt x="1" y="11"/>
                  </a:cubicBezTo>
                  <a:cubicBezTo>
                    <a:pt x="0" y="11"/>
                    <a:pt x="0" y="12"/>
                    <a:pt x="1" y="13"/>
                  </a:cubicBezTo>
                  <a:cubicBezTo>
                    <a:pt x="5" y="14"/>
                    <a:pt x="10" y="14"/>
                    <a:pt x="14" y="14"/>
                  </a:cubicBezTo>
                  <a:cubicBezTo>
                    <a:pt x="25" y="14"/>
                    <a:pt x="35" y="11"/>
                    <a:pt x="43" y="2"/>
                  </a:cubicBezTo>
                  <a:cubicBezTo>
                    <a:pt x="44" y="1"/>
                    <a:pt x="43" y="0"/>
                    <a:pt x="42" y="0"/>
                  </a:cubicBezTo>
                </a:path>
              </a:pathLst>
            </a:custGeom>
            <a:solidFill>
              <a:srgbClr val="FFF1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Freeform 1058">
              <a:extLst>
                <a:ext uri="{FF2B5EF4-FFF2-40B4-BE49-F238E27FC236}">
                  <a16:creationId xmlns:a16="http://schemas.microsoft.com/office/drawing/2014/main" id="{BEBC9A08-AE00-4520-A77A-5F4943F77FA7}"/>
                </a:ext>
              </a:extLst>
            </p:cNvPr>
            <p:cNvSpPr>
              <a:spLocks/>
            </p:cNvSpPr>
            <p:nvPr/>
          </p:nvSpPr>
          <p:spPr bwMode="auto">
            <a:xfrm>
              <a:off x="2699" y="3169"/>
              <a:ext cx="105" cy="86"/>
            </a:xfrm>
            <a:custGeom>
              <a:avLst/>
              <a:gdLst>
                <a:gd name="T0" fmla="*/ 38 w 44"/>
                <a:gd name="T1" fmla="*/ 0 h 36"/>
                <a:gd name="T2" fmla="*/ 36 w 44"/>
                <a:gd name="T3" fmla="*/ 2 h 36"/>
                <a:gd name="T4" fmla="*/ 32 w 44"/>
                <a:gd name="T5" fmla="*/ 27 h 36"/>
                <a:gd name="T6" fmla="*/ 16 w 44"/>
                <a:gd name="T7" fmla="*/ 34 h 36"/>
                <a:gd name="T8" fmla="*/ 2 w 44"/>
                <a:gd name="T9" fmla="*/ 28 h 36"/>
                <a:gd name="T10" fmla="*/ 2 w 44"/>
                <a:gd name="T11" fmla="*/ 28 h 36"/>
                <a:gd name="T12" fmla="*/ 1 w 44"/>
                <a:gd name="T13" fmla="*/ 29 h 36"/>
                <a:gd name="T14" fmla="*/ 16 w 44"/>
                <a:gd name="T15" fmla="*/ 36 h 36"/>
                <a:gd name="T16" fmla="*/ 31 w 44"/>
                <a:gd name="T17" fmla="*/ 32 h 36"/>
                <a:gd name="T18" fmla="*/ 39 w 44"/>
                <a:gd name="T19" fmla="*/ 1 h 36"/>
                <a:gd name="T20" fmla="*/ 38 w 44"/>
                <a:gd name="T2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36">
                  <a:moveTo>
                    <a:pt x="38" y="0"/>
                  </a:moveTo>
                  <a:cubicBezTo>
                    <a:pt x="37" y="0"/>
                    <a:pt x="36" y="1"/>
                    <a:pt x="36" y="2"/>
                  </a:cubicBezTo>
                  <a:cubicBezTo>
                    <a:pt x="38" y="11"/>
                    <a:pt x="38" y="20"/>
                    <a:pt x="32" y="27"/>
                  </a:cubicBezTo>
                  <a:cubicBezTo>
                    <a:pt x="28" y="31"/>
                    <a:pt x="22" y="34"/>
                    <a:pt x="16" y="34"/>
                  </a:cubicBezTo>
                  <a:cubicBezTo>
                    <a:pt x="11" y="34"/>
                    <a:pt x="5" y="32"/>
                    <a:pt x="2" y="28"/>
                  </a:cubicBezTo>
                  <a:cubicBezTo>
                    <a:pt x="2" y="28"/>
                    <a:pt x="2" y="28"/>
                    <a:pt x="2" y="28"/>
                  </a:cubicBezTo>
                  <a:cubicBezTo>
                    <a:pt x="1" y="28"/>
                    <a:pt x="0" y="28"/>
                    <a:pt x="1" y="29"/>
                  </a:cubicBezTo>
                  <a:cubicBezTo>
                    <a:pt x="5" y="34"/>
                    <a:pt x="10" y="36"/>
                    <a:pt x="16" y="36"/>
                  </a:cubicBezTo>
                  <a:cubicBezTo>
                    <a:pt x="21" y="36"/>
                    <a:pt x="27" y="35"/>
                    <a:pt x="31" y="32"/>
                  </a:cubicBezTo>
                  <a:cubicBezTo>
                    <a:pt x="41" y="26"/>
                    <a:pt x="44" y="11"/>
                    <a:pt x="39" y="1"/>
                  </a:cubicBezTo>
                  <a:cubicBezTo>
                    <a:pt x="38" y="1"/>
                    <a:pt x="38" y="0"/>
                    <a:pt x="38" y="0"/>
                  </a:cubicBezTo>
                </a:path>
              </a:pathLst>
            </a:custGeom>
            <a:solidFill>
              <a:srgbClr val="FFF1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Freeform 1059">
              <a:extLst>
                <a:ext uri="{FF2B5EF4-FFF2-40B4-BE49-F238E27FC236}">
                  <a16:creationId xmlns:a16="http://schemas.microsoft.com/office/drawing/2014/main" id="{0C5C1CE2-C89B-4B4B-BACE-76F1A0AB3DD6}"/>
                </a:ext>
              </a:extLst>
            </p:cNvPr>
            <p:cNvSpPr>
              <a:spLocks/>
            </p:cNvSpPr>
            <p:nvPr/>
          </p:nvSpPr>
          <p:spPr bwMode="auto">
            <a:xfrm>
              <a:off x="2813" y="3152"/>
              <a:ext cx="26" cy="10"/>
            </a:xfrm>
            <a:custGeom>
              <a:avLst/>
              <a:gdLst>
                <a:gd name="T0" fmla="*/ 2 w 11"/>
                <a:gd name="T1" fmla="*/ 0 h 4"/>
                <a:gd name="T2" fmla="*/ 1 w 11"/>
                <a:gd name="T3" fmla="*/ 3 h 4"/>
                <a:gd name="T4" fmla="*/ 6 w 11"/>
                <a:gd name="T5" fmla="*/ 4 h 4"/>
                <a:gd name="T6" fmla="*/ 10 w 11"/>
                <a:gd name="T7" fmla="*/ 4 h 4"/>
                <a:gd name="T8" fmla="*/ 9 w 11"/>
                <a:gd name="T9" fmla="*/ 0 h 4"/>
                <a:gd name="T10" fmla="*/ 9 w 11"/>
                <a:gd name="T11" fmla="*/ 0 h 4"/>
                <a:gd name="T12" fmla="*/ 5 w 11"/>
                <a:gd name="T13" fmla="*/ 1 h 4"/>
                <a:gd name="T14" fmla="*/ 2 w 11"/>
                <a:gd name="T15" fmla="*/ 0 h 4"/>
                <a:gd name="T16" fmla="*/ 2 w 11"/>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
                  <a:moveTo>
                    <a:pt x="2" y="0"/>
                  </a:moveTo>
                  <a:cubicBezTo>
                    <a:pt x="0" y="0"/>
                    <a:pt x="0" y="2"/>
                    <a:pt x="1" y="3"/>
                  </a:cubicBezTo>
                  <a:cubicBezTo>
                    <a:pt x="3" y="4"/>
                    <a:pt x="4" y="4"/>
                    <a:pt x="6" y="4"/>
                  </a:cubicBezTo>
                  <a:cubicBezTo>
                    <a:pt x="7" y="4"/>
                    <a:pt x="8" y="4"/>
                    <a:pt x="10" y="4"/>
                  </a:cubicBezTo>
                  <a:cubicBezTo>
                    <a:pt x="11" y="3"/>
                    <a:pt x="11" y="0"/>
                    <a:pt x="9" y="0"/>
                  </a:cubicBezTo>
                  <a:cubicBezTo>
                    <a:pt x="9" y="0"/>
                    <a:pt x="9" y="0"/>
                    <a:pt x="9" y="0"/>
                  </a:cubicBezTo>
                  <a:cubicBezTo>
                    <a:pt x="8" y="1"/>
                    <a:pt x="6" y="1"/>
                    <a:pt x="5" y="1"/>
                  </a:cubicBezTo>
                  <a:cubicBezTo>
                    <a:pt x="4" y="1"/>
                    <a:pt x="3" y="1"/>
                    <a:pt x="2" y="0"/>
                  </a:cubicBezTo>
                  <a:cubicBezTo>
                    <a:pt x="2" y="0"/>
                    <a:pt x="2" y="0"/>
                    <a:pt x="2" y="0"/>
                  </a:cubicBezTo>
                </a:path>
              </a:pathLst>
            </a:custGeom>
            <a:solidFill>
              <a:srgbClr val="FFF1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 name="Freeform 1060">
              <a:extLst>
                <a:ext uri="{FF2B5EF4-FFF2-40B4-BE49-F238E27FC236}">
                  <a16:creationId xmlns:a16="http://schemas.microsoft.com/office/drawing/2014/main" id="{EDB8D949-1366-4045-B97C-97A3F368B0FD}"/>
                </a:ext>
              </a:extLst>
            </p:cNvPr>
            <p:cNvSpPr>
              <a:spLocks/>
            </p:cNvSpPr>
            <p:nvPr/>
          </p:nvSpPr>
          <p:spPr bwMode="auto">
            <a:xfrm>
              <a:off x="2951" y="3150"/>
              <a:ext cx="50" cy="55"/>
            </a:xfrm>
            <a:custGeom>
              <a:avLst/>
              <a:gdLst>
                <a:gd name="T0" fmla="*/ 1 w 21"/>
                <a:gd name="T1" fmla="*/ 0 h 23"/>
                <a:gd name="T2" fmla="*/ 1 w 21"/>
                <a:gd name="T3" fmla="*/ 2 h 23"/>
                <a:gd name="T4" fmla="*/ 13 w 21"/>
                <a:gd name="T5" fmla="*/ 21 h 23"/>
                <a:gd name="T6" fmla="*/ 14 w 21"/>
                <a:gd name="T7" fmla="*/ 23 h 23"/>
                <a:gd name="T8" fmla="*/ 16 w 21"/>
                <a:gd name="T9" fmla="*/ 22 h 23"/>
                <a:gd name="T10" fmla="*/ 1 w 21"/>
                <a:gd name="T11" fmla="*/ 0 h 23"/>
                <a:gd name="T12" fmla="*/ 1 w 21"/>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21" h="23">
                  <a:moveTo>
                    <a:pt x="1" y="0"/>
                  </a:moveTo>
                  <a:cubicBezTo>
                    <a:pt x="0" y="0"/>
                    <a:pt x="0" y="1"/>
                    <a:pt x="1" y="2"/>
                  </a:cubicBezTo>
                  <a:cubicBezTo>
                    <a:pt x="9" y="5"/>
                    <a:pt x="15" y="12"/>
                    <a:pt x="13" y="21"/>
                  </a:cubicBezTo>
                  <a:cubicBezTo>
                    <a:pt x="12" y="22"/>
                    <a:pt x="13" y="23"/>
                    <a:pt x="14" y="23"/>
                  </a:cubicBezTo>
                  <a:cubicBezTo>
                    <a:pt x="15" y="23"/>
                    <a:pt x="16" y="23"/>
                    <a:pt x="16" y="22"/>
                  </a:cubicBezTo>
                  <a:cubicBezTo>
                    <a:pt x="21" y="11"/>
                    <a:pt x="11" y="2"/>
                    <a:pt x="1" y="0"/>
                  </a:cubicBezTo>
                  <a:cubicBezTo>
                    <a:pt x="1" y="0"/>
                    <a:pt x="1" y="0"/>
                    <a:pt x="1" y="0"/>
                  </a:cubicBezTo>
                </a:path>
              </a:pathLst>
            </a:custGeom>
            <a:solidFill>
              <a:srgbClr val="FFF1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Freeform 1061">
              <a:extLst>
                <a:ext uri="{FF2B5EF4-FFF2-40B4-BE49-F238E27FC236}">
                  <a16:creationId xmlns:a16="http://schemas.microsoft.com/office/drawing/2014/main" id="{6B40DBA2-4B11-43D4-B58D-D449E2FB56A2}"/>
                </a:ext>
              </a:extLst>
            </p:cNvPr>
            <p:cNvSpPr>
              <a:spLocks/>
            </p:cNvSpPr>
            <p:nvPr/>
          </p:nvSpPr>
          <p:spPr bwMode="auto">
            <a:xfrm>
              <a:off x="2511" y="3243"/>
              <a:ext cx="43" cy="61"/>
            </a:xfrm>
            <a:custGeom>
              <a:avLst/>
              <a:gdLst>
                <a:gd name="T0" fmla="*/ 5 w 18"/>
                <a:gd name="T1" fmla="*/ 0 h 26"/>
                <a:gd name="T2" fmla="*/ 5 w 18"/>
                <a:gd name="T3" fmla="*/ 0 h 26"/>
                <a:gd name="T4" fmla="*/ 2 w 18"/>
                <a:gd name="T5" fmla="*/ 18 h 26"/>
                <a:gd name="T6" fmla="*/ 15 w 18"/>
                <a:gd name="T7" fmla="*/ 26 h 26"/>
                <a:gd name="T8" fmla="*/ 16 w 18"/>
                <a:gd name="T9" fmla="*/ 26 h 26"/>
                <a:gd name="T10" fmla="*/ 16 w 18"/>
                <a:gd name="T11" fmla="*/ 23 h 26"/>
                <a:gd name="T12" fmla="*/ 6 w 18"/>
                <a:gd name="T13" fmla="*/ 17 h 26"/>
                <a:gd name="T14" fmla="*/ 6 w 18"/>
                <a:gd name="T15" fmla="*/ 2 h 26"/>
                <a:gd name="T16" fmla="*/ 5 w 18"/>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6">
                  <a:moveTo>
                    <a:pt x="5" y="0"/>
                  </a:moveTo>
                  <a:cubicBezTo>
                    <a:pt x="5" y="0"/>
                    <a:pt x="5" y="0"/>
                    <a:pt x="5" y="0"/>
                  </a:cubicBezTo>
                  <a:cubicBezTo>
                    <a:pt x="1" y="5"/>
                    <a:pt x="0" y="12"/>
                    <a:pt x="2" y="18"/>
                  </a:cubicBezTo>
                  <a:cubicBezTo>
                    <a:pt x="4" y="23"/>
                    <a:pt x="10" y="25"/>
                    <a:pt x="15" y="26"/>
                  </a:cubicBezTo>
                  <a:cubicBezTo>
                    <a:pt x="15" y="26"/>
                    <a:pt x="15" y="26"/>
                    <a:pt x="16" y="26"/>
                  </a:cubicBezTo>
                  <a:cubicBezTo>
                    <a:pt x="17" y="26"/>
                    <a:pt x="18" y="24"/>
                    <a:pt x="16" y="23"/>
                  </a:cubicBezTo>
                  <a:cubicBezTo>
                    <a:pt x="12" y="22"/>
                    <a:pt x="8" y="21"/>
                    <a:pt x="6" y="17"/>
                  </a:cubicBezTo>
                  <a:cubicBezTo>
                    <a:pt x="3" y="13"/>
                    <a:pt x="4" y="6"/>
                    <a:pt x="6" y="2"/>
                  </a:cubicBezTo>
                  <a:cubicBezTo>
                    <a:pt x="7" y="1"/>
                    <a:pt x="6" y="0"/>
                    <a:pt x="5" y="0"/>
                  </a:cubicBezTo>
                </a:path>
              </a:pathLst>
            </a:custGeom>
            <a:solidFill>
              <a:srgbClr val="FFF1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1062">
              <a:extLst>
                <a:ext uri="{FF2B5EF4-FFF2-40B4-BE49-F238E27FC236}">
                  <a16:creationId xmlns:a16="http://schemas.microsoft.com/office/drawing/2014/main" id="{C7D44D4A-5ED2-43DD-9E84-7E021043860C}"/>
                </a:ext>
              </a:extLst>
            </p:cNvPr>
            <p:cNvSpPr>
              <a:spLocks/>
            </p:cNvSpPr>
            <p:nvPr/>
          </p:nvSpPr>
          <p:spPr bwMode="auto">
            <a:xfrm>
              <a:off x="1301" y="2919"/>
              <a:ext cx="21" cy="255"/>
            </a:xfrm>
            <a:custGeom>
              <a:avLst/>
              <a:gdLst>
                <a:gd name="T0" fmla="*/ 3 w 9"/>
                <a:gd name="T1" fmla="*/ 0 h 107"/>
                <a:gd name="T2" fmla="*/ 1 w 9"/>
                <a:gd name="T3" fmla="*/ 2 h 107"/>
                <a:gd name="T4" fmla="*/ 3 w 9"/>
                <a:gd name="T5" fmla="*/ 106 h 107"/>
                <a:gd name="T6" fmla="*/ 4 w 9"/>
                <a:gd name="T7" fmla="*/ 107 h 107"/>
                <a:gd name="T8" fmla="*/ 6 w 9"/>
                <a:gd name="T9" fmla="*/ 106 h 107"/>
                <a:gd name="T10" fmla="*/ 5 w 9"/>
                <a:gd name="T11" fmla="*/ 1 h 107"/>
                <a:gd name="T12" fmla="*/ 3 w 9"/>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9" h="107">
                  <a:moveTo>
                    <a:pt x="3" y="0"/>
                  </a:moveTo>
                  <a:cubicBezTo>
                    <a:pt x="2" y="0"/>
                    <a:pt x="1" y="1"/>
                    <a:pt x="1" y="2"/>
                  </a:cubicBezTo>
                  <a:cubicBezTo>
                    <a:pt x="4" y="37"/>
                    <a:pt x="0" y="71"/>
                    <a:pt x="3" y="106"/>
                  </a:cubicBezTo>
                  <a:cubicBezTo>
                    <a:pt x="3" y="107"/>
                    <a:pt x="4" y="107"/>
                    <a:pt x="4" y="107"/>
                  </a:cubicBezTo>
                  <a:cubicBezTo>
                    <a:pt x="5" y="107"/>
                    <a:pt x="6" y="107"/>
                    <a:pt x="6" y="106"/>
                  </a:cubicBezTo>
                  <a:cubicBezTo>
                    <a:pt x="9" y="72"/>
                    <a:pt x="9" y="36"/>
                    <a:pt x="5" y="1"/>
                  </a:cubicBezTo>
                  <a:cubicBezTo>
                    <a:pt x="5" y="0"/>
                    <a:pt x="4" y="0"/>
                    <a:pt x="3" y="0"/>
                  </a:cubicBezTo>
                </a:path>
              </a:pathLst>
            </a:custGeom>
            <a:solidFill>
              <a:srgbClr val="80C5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1063">
              <a:extLst>
                <a:ext uri="{FF2B5EF4-FFF2-40B4-BE49-F238E27FC236}">
                  <a16:creationId xmlns:a16="http://schemas.microsoft.com/office/drawing/2014/main" id="{5B39EDE8-1BD2-41FD-842B-9216C45AF73A}"/>
                </a:ext>
              </a:extLst>
            </p:cNvPr>
            <p:cNvSpPr>
              <a:spLocks/>
            </p:cNvSpPr>
            <p:nvPr/>
          </p:nvSpPr>
          <p:spPr bwMode="auto">
            <a:xfrm>
              <a:off x="1964" y="3307"/>
              <a:ext cx="15" cy="97"/>
            </a:xfrm>
            <a:custGeom>
              <a:avLst/>
              <a:gdLst>
                <a:gd name="T0" fmla="*/ 3 w 6"/>
                <a:gd name="T1" fmla="*/ 0 h 41"/>
                <a:gd name="T2" fmla="*/ 2 w 6"/>
                <a:gd name="T3" fmla="*/ 1 h 41"/>
                <a:gd name="T4" fmla="*/ 1 w 6"/>
                <a:gd name="T5" fmla="*/ 40 h 41"/>
                <a:gd name="T6" fmla="*/ 3 w 6"/>
                <a:gd name="T7" fmla="*/ 41 h 41"/>
                <a:gd name="T8" fmla="*/ 4 w 6"/>
                <a:gd name="T9" fmla="*/ 39 h 41"/>
                <a:gd name="T10" fmla="*/ 4 w 6"/>
                <a:gd name="T11" fmla="*/ 0 h 41"/>
                <a:gd name="T12" fmla="*/ 3 w 6"/>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6" h="41">
                  <a:moveTo>
                    <a:pt x="3" y="0"/>
                  </a:moveTo>
                  <a:cubicBezTo>
                    <a:pt x="3" y="0"/>
                    <a:pt x="2" y="0"/>
                    <a:pt x="2" y="1"/>
                  </a:cubicBezTo>
                  <a:cubicBezTo>
                    <a:pt x="0" y="13"/>
                    <a:pt x="0" y="27"/>
                    <a:pt x="1" y="40"/>
                  </a:cubicBezTo>
                  <a:cubicBezTo>
                    <a:pt x="2" y="41"/>
                    <a:pt x="2" y="41"/>
                    <a:pt x="3" y="41"/>
                  </a:cubicBezTo>
                  <a:cubicBezTo>
                    <a:pt x="4" y="41"/>
                    <a:pt x="4" y="40"/>
                    <a:pt x="4" y="39"/>
                  </a:cubicBezTo>
                  <a:cubicBezTo>
                    <a:pt x="6" y="27"/>
                    <a:pt x="6" y="13"/>
                    <a:pt x="4" y="0"/>
                  </a:cubicBezTo>
                  <a:cubicBezTo>
                    <a:pt x="4" y="0"/>
                    <a:pt x="4" y="0"/>
                    <a:pt x="3" y="0"/>
                  </a:cubicBezTo>
                </a:path>
              </a:pathLst>
            </a:custGeom>
            <a:solidFill>
              <a:srgbClr val="F09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063" name="Title 20">
            <a:extLst>
              <a:ext uri="{FF2B5EF4-FFF2-40B4-BE49-F238E27FC236}">
                <a16:creationId xmlns:a16="http://schemas.microsoft.com/office/drawing/2014/main" id="{3C508D36-8749-447B-BEAF-54D4CCE2FCF3}"/>
              </a:ext>
            </a:extLst>
          </p:cNvPr>
          <p:cNvSpPr txBox="1">
            <a:spLocks/>
          </p:cNvSpPr>
          <p:nvPr/>
        </p:nvSpPr>
        <p:spPr bwMode="auto">
          <a:xfrm>
            <a:off x="5286079" y="1853498"/>
            <a:ext cx="2060255"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Deoxygenated blood to lungs</a:t>
            </a:r>
          </a:p>
        </p:txBody>
      </p:sp>
      <p:sp>
        <p:nvSpPr>
          <p:cNvPr id="1064" name="Title 20">
            <a:extLst>
              <a:ext uri="{FF2B5EF4-FFF2-40B4-BE49-F238E27FC236}">
                <a16:creationId xmlns:a16="http://schemas.microsoft.com/office/drawing/2014/main" id="{5647F802-1CEA-49C7-887F-9C2FEE76438B}"/>
              </a:ext>
            </a:extLst>
          </p:cNvPr>
          <p:cNvSpPr txBox="1">
            <a:spLocks/>
          </p:cNvSpPr>
          <p:nvPr/>
        </p:nvSpPr>
        <p:spPr bwMode="auto">
          <a:xfrm>
            <a:off x="5837625" y="2484222"/>
            <a:ext cx="1870644"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Oxygenated blood from lungs</a:t>
            </a:r>
          </a:p>
        </p:txBody>
      </p:sp>
      <p:sp>
        <p:nvSpPr>
          <p:cNvPr id="1066" name="Title 20">
            <a:extLst>
              <a:ext uri="{FF2B5EF4-FFF2-40B4-BE49-F238E27FC236}">
                <a16:creationId xmlns:a16="http://schemas.microsoft.com/office/drawing/2014/main" id="{5D556C3A-79CB-4C98-8DB5-307458C38087}"/>
              </a:ext>
            </a:extLst>
          </p:cNvPr>
          <p:cNvSpPr txBox="1">
            <a:spLocks/>
          </p:cNvSpPr>
          <p:nvPr/>
        </p:nvSpPr>
        <p:spPr bwMode="auto">
          <a:xfrm>
            <a:off x="2130828" y="1179617"/>
            <a:ext cx="1615580"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Deoxygenated blood from upper body</a:t>
            </a:r>
          </a:p>
        </p:txBody>
      </p:sp>
      <p:sp>
        <p:nvSpPr>
          <p:cNvPr id="1067" name="Title 20">
            <a:extLst>
              <a:ext uri="{FF2B5EF4-FFF2-40B4-BE49-F238E27FC236}">
                <a16:creationId xmlns:a16="http://schemas.microsoft.com/office/drawing/2014/main" id="{343E8700-A55E-47B8-80C7-D489D11B72B9}"/>
              </a:ext>
            </a:extLst>
          </p:cNvPr>
          <p:cNvSpPr txBox="1">
            <a:spLocks/>
          </p:cNvSpPr>
          <p:nvPr/>
        </p:nvSpPr>
        <p:spPr bwMode="auto">
          <a:xfrm>
            <a:off x="1428363" y="2109736"/>
            <a:ext cx="1338214"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Deoxygenated blood to lungs</a:t>
            </a:r>
          </a:p>
        </p:txBody>
      </p:sp>
      <p:sp>
        <p:nvSpPr>
          <p:cNvPr id="1068" name="Title 20">
            <a:extLst>
              <a:ext uri="{FF2B5EF4-FFF2-40B4-BE49-F238E27FC236}">
                <a16:creationId xmlns:a16="http://schemas.microsoft.com/office/drawing/2014/main" id="{82E2AF2E-89F2-4AC2-85FB-667F5FB2F336}"/>
              </a:ext>
            </a:extLst>
          </p:cNvPr>
          <p:cNvSpPr txBox="1">
            <a:spLocks/>
          </p:cNvSpPr>
          <p:nvPr/>
        </p:nvSpPr>
        <p:spPr bwMode="auto">
          <a:xfrm>
            <a:off x="864146" y="3156582"/>
            <a:ext cx="1581700"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Oxygenated blood from lungs</a:t>
            </a:r>
          </a:p>
        </p:txBody>
      </p:sp>
      <p:sp>
        <p:nvSpPr>
          <p:cNvPr id="1069" name="Title 20">
            <a:extLst>
              <a:ext uri="{FF2B5EF4-FFF2-40B4-BE49-F238E27FC236}">
                <a16:creationId xmlns:a16="http://schemas.microsoft.com/office/drawing/2014/main" id="{AA6F5476-9E82-46EC-BE0D-06A927BF62D8}"/>
              </a:ext>
            </a:extLst>
          </p:cNvPr>
          <p:cNvSpPr txBox="1">
            <a:spLocks/>
          </p:cNvSpPr>
          <p:nvPr/>
        </p:nvSpPr>
        <p:spPr bwMode="auto">
          <a:xfrm>
            <a:off x="2256923" y="5277157"/>
            <a:ext cx="1463808" cy="695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lnSpc>
                <a:spcPct val="130000"/>
              </a:lnSpc>
            </a:pPr>
            <a:r>
              <a:rPr lang="en-US" altLang="es-MX" sz="1200" dirty="0">
                <a:latin typeface="+mn-lt"/>
                <a:cs typeface="Calibri Light" panose="020F0302020204030204" pitchFamily="34" charset="0"/>
              </a:rPr>
              <a:t>Deoxygenated blood from lower body</a:t>
            </a:r>
          </a:p>
        </p:txBody>
      </p:sp>
      <p:sp>
        <p:nvSpPr>
          <p:cNvPr id="1070" name="Title 20">
            <a:extLst>
              <a:ext uri="{FF2B5EF4-FFF2-40B4-BE49-F238E27FC236}">
                <a16:creationId xmlns:a16="http://schemas.microsoft.com/office/drawing/2014/main" id="{02061771-8FF0-4FF0-83F7-615E0A6FB986}"/>
              </a:ext>
            </a:extLst>
          </p:cNvPr>
          <p:cNvSpPr txBox="1">
            <a:spLocks/>
          </p:cNvSpPr>
          <p:nvPr/>
        </p:nvSpPr>
        <p:spPr bwMode="auto">
          <a:xfrm>
            <a:off x="3510041" y="5780360"/>
            <a:ext cx="1463808"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lnSpc>
                <a:spcPct val="130000"/>
              </a:lnSpc>
            </a:pPr>
            <a:r>
              <a:rPr lang="en-US" altLang="es-MX" sz="1200" dirty="0">
                <a:latin typeface="+mn-lt"/>
                <a:cs typeface="Calibri Light" panose="020F0302020204030204" pitchFamily="34" charset="0"/>
              </a:rPr>
              <a:t>Oxygenated blood to lower Body</a:t>
            </a:r>
          </a:p>
        </p:txBody>
      </p:sp>
      <p:sp>
        <p:nvSpPr>
          <p:cNvPr id="1071" name="TextBox 30">
            <a:extLst>
              <a:ext uri="{FF2B5EF4-FFF2-40B4-BE49-F238E27FC236}">
                <a16:creationId xmlns:a16="http://schemas.microsoft.com/office/drawing/2014/main" id="{6FF6A51E-6666-4035-BDEC-611A8D1A4F5D}"/>
              </a:ext>
            </a:extLst>
          </p:cNvPr>
          <p:cNvSpPr txBox="1">
            <a:spLocks noChangeArrowheads="1"/>
          </p:cNvSpPr>
          <p:nvPr/>
        </p:nvSpPr>
        <p:spPr bwMode="auto">
          <a:xfrm>
            <a:off x="7971335" y="1966453"/>
            <a:ext cx="2947192" cy="3231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eaLnBrk="0" hangingPunct="0"/>
            <a:r>
              <a:rPr lang="en-US" altLang="es-MX" sz="1200" b="1" dirty="0">
                <a:latin typeface="+mn-lt"/>
                <a:cs typeface="Calibri Light" panose="020F0302020204030204" pitchFamily="34" charset="0"/>
              </a:rPr>
              <a:t>Lorem ipsum dolor </a:t>
            </a:r>
            <a:r>
              <a:rPr lang="en-US" altLang="es-MX" sz="1200" dirty="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eaLnBrk="0" hangingPunct="0"/>
            <a:endParaRPr lang="en-US" altLang="es-MX" sz="1200" dirty="0">
              <a:latin typeface="+mn-lt"/>
              <a:cs typeface="Calibri Light" panose="020F0302020204030204" pitchFamily="34" charset="0"/>
            </a:endParaRPr>
          </a:p>
          <a:p>
            <a:pPr eaLnBrk="0" hangingPunct="0"/>
            <a:r>
              <a:rPr lang="en-US" altLang="es-MX" sz="1200" dirty="0">
                <a:latin typeface="+mn-lt"/>
                <a:cs typeface="Calibri Light" panose="020F0302020204030204" pitchFamily="34" charset="0"/>
              </a:rPr>
              <a:t>Lorem ipsum dolor sit amet, consectetur adipiscing elit. Aliquam tincidunt ante nec sem congue convallis. Pellentesque vel mauris quis nisl ornare rutrum in id risus. Proin vehicula ut sem et tempus. Interdum et malesuada fames ac ante ipsum primis in faucibus.</a:t>
            </a:r>
          </a:p>
          <a:p>
            <a:pPr eaLnBrk="0" hangingPunct="0"/>
            <a:endParaRPr lang="en-US" altLang="es-MX" sz="1200" dirty="0">
              <a:latin typeface="+mn-lt"/>
              <a:cs typeface="Calibri Light" panose="020F0302020204030204" pitchFamily="34" charset="0"/>
            </a:endParaRPr>
          </a:p>
          <a:p>
            <a:pPr eaLnBrk="0" hangingPunct="0"/>
            <a:r>
              <a:rPr lang="pt-BR" altLang="es-MX" sz="1200" dirty="0">
                <a:latin typeface="+mn-lt"/>
                <a:cs typeface="Calibri Light" panose="020F0302020204030204" pitchFamily="34" charset="0"/>
              </a:rPr>
              <a:t>. </a:t>
            </a:r>
            <a:endParaRPr lang="en-US" altLang="es-MX" sz="1200" dirty="0">
              <a:latin typeface="+mn-lt"/>
              <a:cs typeface="Calibri Light" panose="020F0302020204030204" pitchFamily="34" charset="0"/>
            </a:endParaRPr>
          </a:p>
        </p:txBody>
      </p:sp>
    </p:spTree>
    <p:extLst>
      <p:ext uri="{BB962C8B-B14F-4D97-AF65-F5344CB8AC3E}">
        <p14:creationId xmlns:p14="http://schemas.microsoft.com/office/powerpoint/2010/main" val="2744952996"/>
      </p:ext>
    </p:extLst>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A5C0D5B-A9E7-488B-98BA-32FA4D697A7C}"/>
              </a:ext>
            </a:extLst>
          </p:cNvPr>
          <p:cNvSpPr>
            <a:spLocks noGrp="1"/>
          </p:cNvSpPr>
          <p:nvPr>
            <p:ph type="title"/>
          </p:nvPr>
        </p:nvSpPr>
        <p:spPr>
          <a:xfrm>
            <a:off x="441068" y="145221"/>
            <a:ext cx="8474700" cy="708300"/>
          </a:xfrm>
          <a:prstGeom prst="rect">
            <a:avLst/>
          </a:prstGeom>
        </p:spPr>
        <p:txBody>
          <a:bodyPr/>
          <a:lstStyle/>
          <a:p>
            <a:r>
              <a:rPr lang="es-ES" dirty="0"/>
              <a:t>Capas de la piel  humana</a:t>
            </a:r>
            <a:endParaRPr lang="es-PE" dirty="0"/>
          </a:p>
        </p:txBody>
      </p:sp>
      <p:grpSp>
        <p:nvGrpSpPr>
          <p:cNvPr id="3" name="Group 4">
            <a:extLst>
              <a:ext uri="{FF2B5EF4-FFF2-40B4-BE49-F238E27FC236}">
                <a16:creationId xmlns:a16="http://schemas.microsoft.com/office/drawing/2014/main" id="{FB81C0A0-25A8-4732-9ECE-4B4FBF718915}"/>
              </a:ext>
            </a:extLst>
          </p:cNvPr>
          <p:cNvGrpSpPr>
            <a:grpSpLocks noChangeAspect="1"/>
          </p:cNvGrpSpPr>
          <p:nvPr/>
        </p:nvGrpSpPr>
        <p:grpSpPr bwMode="auto">
          <a:xfrm>
            <a:off x="5318197" y="1810736"/>
            <a:ext cx="4908550" cy="3365500"/>
            <a:chOff x="3843" y="1100"/>
            <a:chExt cx="3092" cy="2120"/>
          </a:xfrm>
        </p:grpSpPr>
        <p:grpSp>
          <p:nvGrpSpPr>
            <p:cNvPr id="4" name="Group 205">
              <a:extLst>
                <a:ext uri="{FF2B5EF4-FFF2-40B4-BE49-F238E27FC236}">
                  <a16:creationId xmlns:a16="http://schemas.microsoft.com/office/drawing/2014/main" id="{8CC1422E-B4AC-49EB-9418-30E88EAFC81F}"/>
                </a:ext>
              </a:extLst>
            </p:cNvPr>
            <p:cNvGrpSpPr>
              <a:grpSpLocks/>
            </p:cNvGrpSpPr>
            <p:nvPr/>
          </p:nvGrpSpPr>
          <p:grpSpPr bwMode="auto">
            <a:xfrm>
              <a:off x="3843" y="1100"/>
              <a:ext cx="3092" cy="2120"/>
              <a:chOff x="3843" y="1100"/>
              <a:chExt cx="3092" cy="2120"/>
            </a:xfrm>
          </p:grpSpPr>
          <p:sp>
            <p:nvSpPr>
              <p:cNvPr id="142" name="Rectangle 5">
                <a:extLst>
                  <a:ext uri="{FF2B5EF4-FFF2-40B4-BE49-F238E27FC236}">
                    <a16:creationId xmlns:a16="http://schemas.microsoft.com/office/drawing/2014/main" id="{2BFAADCA-736A-4A1F-8FBD-CAC64F2664DB}"/>
                  </a:ext>
                </a:extLst>
              </p:cNvPr>
              <p:cNvSpPr>
                <a:spLocks noChangeArrowheads="1"/>
              </p:cNvSpPr>
              <p:nvPr/>
            </p:nvSpPr>
            <p:spPr bwMode="auto">
              <a:xfrm>
                <a:off x="4793" y="1512"/>
                <a:ext cx="2133" cy="1701"/>
              </a:xfrm>
              <a:prstGeom prst="rect">
                <a:avLst/>
              </a:prstGeom>
              <a:solidFill>
                <a:srgbClr val="E4B48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3" name="Rectangle 6">
                <a:extLst>
                  <a:ext uri="{FF2B5EF4-FFF2-40B4-BE49-F238E27FC236}">
                    <a16:creationId xmlns:a16="http://schemas.microsoft.com/office/drawing/2014/main" id="{B79673E4-C50F-469D-AAEA-FB1145507DAA}"/>
                  </a:ext>
                </a:extLst>
              </p:cNvPr>
              <p:cNvSpPr>
                <a:spLocks noChangeArrowheads="1"/>
              </p:cNvSpPr>
              <p:nvPr/>
            </p:nvSpPr>
            <p:spPr bwMode="auto">
              <a:xfrm>
                <a:off x="4793" y="1512"/>
                <a:ext cx="2133" cy="17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 name="Freeform 7">
                <a:extLst>
                  <a:ext uri="{FF2B5EF4-FFF2-40B4-BE49-F238E27FC236}">
                    <a16:creationId xmlns:a16="http://schemas.microsoft.com/office/drawing/2014/main" id="{D9D4F3CA-9CE9-4301-B42E-71C20668B769}"/>
                  </a:ext>
                </a:extLst>
              </p:cNvPr>
              <p:cNvSpPr>
                <a:spLocks noEditPoints="1"/>
              </p:cNvSpPr>
              <p:nvPr/>
            </p:nvSpPr>
            <p:spPr bwMode="auto">
              <a:xfrm>
                <a:off x="4786" y="1505"/>
                <a:ext cx="2147" cy="1715"/>
              </a:xfrm>
              <a:custGeom>
                <a:avLst/>
                <a:gdLst>
                  <a:gd name="T0" fmla="*/ 901 w 904"/>
                  <a:gd name="T1" fmla="*/ 721 h 721"/>
                  <a:gd name="T2" fmla="*/ 3 w 904"/>
                  <a:gd name="T3" fmla="*/ 721 h 721"/>
                  <a:gd name="T4" fmla="*/ 0 w 904"/>
                  <a:gd name="T5" fmla="*/ 718 h 721"/>
                  <a:gd name="T6" fmla="*/ 0 w 904"/>
                  <a:gd name="T7" fmla="*/ 3 h 721"/>
                  <a:gd name="T8" fmla="*/ 3 w 904"/>
                  <a:gd name="T9" fmla="*/ 0 h 721"/>
                  <a:gd name="T10" fmla="*/ 901 w 904"/>
                  <a:gd name="T11" fmla="*/ 0 h 721"/>
                  <a:gd name="T12" fmla="*/ 904 w 904"/>
                  <a:gd name="T13" fmla="*/ 3 h 721"/>
                  <a:gd name="T14" fmla="*/ 904 w 904"/>
                  <a:gd name="T15" fmla="*/ 718 h 721"/>
                  <a:gd name="T16" fmla="*/ 901 w 904"/>
                  <a:gd name="T17" fmla="*/ 721 h 721"/>
                  <a:gd name="T18" fmla="*/ 6 w 904"/>
                  <a:gd name="T19" fmla="*/ 715 h 721"/>
                  <a:gd name="T20" fmla="*/ 898 w 904"/>
                  <a:gd name="T21" fmla="*/ 715 h 721"/>
                  <a:gd name="T22" fmla="*/ 898 w 904"/>
                  <a:gd name="T23" fmla="*/ 6 h 721"/>
                  <a:gd name="T24" fmla="*/ 6 w 904"/>
                  <a:gd name="T25" fmla="*/ 6 h 721"/>
                  <a:gd name="T26" fmla="*/ 6 w 904"/>
                  <a:gd name="T27" fmla="*/ 715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4" h="721">
                    <a:moveTo>
                      <a:pt x="901" y="721"/>
                    </a:moveTo>
                    <a:cubicBezTo>
                      <a:pt x="3" y="721"/>
                      <a:pt x="3" y="721"/>
                      <a:pt x="3" y="721"/>
                    </a:cubicBezTo>
                    <a:cubicBezTo>
                      <a:pt x="1" y="721"/>
                      <a:pt x="0" y="719"/>
                      <a:pt x="0" y="718"/>
                    </a:cubicBezTo>
                    <a:cubicBezTo>
                      <a:pt x="0" y="3"/>
                      <a:pt x="0" y="3"/>
                      <a:pt x="0" y="3"/>
                    </a:cubicBezTo>
                    <a:cubicBezTo>
                      <a:pt x="0" y="2"/>
                      <a:pt x="1" y="0"/>
                      <a:pt x="3" y="0"/>
                    </a:cubicBezTo>
                    <a:cubicBezTo>
                      <a:pt x="901" y="0"/>
                      <a:pt x="901" y="0"/>
                      <a:pt x="901" y="0"/>
                    </a:cubicBezTo>
                    <a:cubicBezTo>
                      <a:pt x="903" y="0"/>
                      <a:pt x="904" y="2"/>
                      <a:pt x="904" y="3"/>
                    </a:cubicBezTo>
                    <a:cubicBezTo>
                      <a:pt x="904" y="718"/>
                      <a:pt x="904" y="718"/>
                      <a:pt x="904" y="718"/>
                    </a:cubicBezTo>
                    <a:cubicBezTo>
                      <a:pt x="904" y="719"/>
                      <a:pt x="903" y="721"/>
                      <a:pt x="901" y="721"/>
                    </a:cubicBezTo>
                    <a:moveTo>
                      <a:pt x="6" y="715"/>
                    </a:moveTo>
                    <a:cubicBezTo>
                      <a:pt x="898" y="715"/>
                      <a:pt x="898" y="715"/>
                      <a:pt x="898" y="715"/>
                    </a:cubicBezTo>
                    <a:cubicBezTo>
                      <a:pt x="898" y="6"/>
                      <a:pt x="898" y="6"/>
                      <a:pt x="898" y="6"/>
                    </a:cubicBezTo>
                    <a:cubicBezTo>
                      <a:pt x="6" y="6"/>
                      <a:pt x="6" y="6"/>
                      <a:pt x="6" y="6"/>
                    </a:cubicBezTo>
                    <a:cubicBezTo>
                      <a:pt x="6" y="715"/>
                      <a:pt x="6" y="715"/>
                      <a:pt x="6" y="715"/>
                    </a:cubicBezTo>
                  </a:path>
                </a:pathLst>
              </a:custGeom>
              <a:solidFill>
                <a:srgbClr val="EA9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5" name="Freeform 8">
                <a:extLst>
                  <a:ext uri="{FF2B5EF4-FFF2-40B4-BE49-F238E27FC236}">
                    <a16:creationId xmlns:a16="http://schemas.microsoft.com/office/drawing/2014/main" id="{53BF1FC5-9E52-4703-B6F5-D109BBCB95A7}"/>
                  </a:ext>
                </a:extLst>
              </p:cNvPr>
              <p:cNvSpPr>
                <a:spLocks/>
              </p:cNvSpPr>
              <p:nvPr/>
            </p:nvSpPr>
            <p:spPr bwMode="auto">
              <a:xfrm>
                <a:off x="3850" y="1107"/>
                <a:ext cx="943" cy="2106"/>
              </a:xfrm>
              <a:custGeom>
                <a:avLst/>
                <a:gdLst>
                  <a:gd name="T0" fmla="*/ 943 w 943"/>
                  <a:gd name="T1" fmla="*/ 2106 h 2106"/>
                  <a:gd name="T2" fmla="*/ 0 w 943"/>
                  <a:gd name="T3" fmla="*/ 1701 h 2106"/>
                  <a:gd name="T4" fmla="*/ 0 w 943"/>
                  <a:gd name="T5" fmla="*/ 0 h 2106"/>
                  <a:gd name="T6" fmla="*/ 943 w 943"/>
                  <a:gd name="T7" fmla="*/ 405 h 2106"/>
                  <a:gd name="T8" fmla="*/ 943 w 943"/>
                  <a:gd name="T9" fmla="*/ 2106 h 2106"/>
                </a:gdLst>
                <a:ahLst/>
                <a:cxnLst>
                  <a:cxn ang="0">
                    <a:pos x="T0" y="T1"/>
                  </a:cxn>
                  <a:cxn ang="0">
                    <a:pos x="T2" y="T3"/>
                  </a:cxn>
                  <a:cxn ang="0">
                    <a:pos x="T4" y="T5"/>
                  </a:cxn>
                  <a:cxn ang="0">
                    <a:pos x="T6" y="T7"/>
                  </a:cxn>
                  <a:cxn ang="0">
                    <a:pos x="T8" y="T9"/>
                  </a:cxn>
                </a:cxnLst>
                <a:rect l="0" t="0" r="r" b="b"/>
                <a:pathLst>
                  <a:path w="943" h="2106">
                    <a:moveTo>
                      <a:pt x="943" y="2106"/>
                    </a:moveTo>
                    <a:lnTo>
                      <a:pt x="0" y="1701"/>
                    </a:lnTo>
                    <a:lnTo>
                      <a:pt x="0" y="0"/>
                    </a:lnTo>
                    <a:lnTo>
                      <a:pt x="943" y="405"/>
                    </a:lnTo>
                    <a:lnTo>
                      <a:pt x="943" y="2106"/>
                    </a:lnTo>
                    <a:close/>
                  </a:path>
                </a:pathLst>
              </a:custGeom>
              <a:solidFill>
                <a:srgbClr val="E3C1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6" name="Freeform 9">
                <a:extLst>
                  <a:ext uri="{FF2B5EF4-FFF2-40B4-BE49-F238E27FC236}">
                    <a16:creationId xmlns:a16="http://schemas.microsoft.com/office/drawing/2014/main" id="{2507A017-DDFB-44FC-9CD7-67F7168CA2FA}"/>
                  </a:ext>
                </a:extLst>
              </p:cNvPr>
              <p:cNvSpPr>
                <a:spLocks/>
              </p:cNvSpPr>
              <p:nvPr/>
            </p:nvSpPr>
            <p:spPr bwMode="auto">
              <a:xfrm>
                <a:off x="3850" y="1107"/>
                <a:ext cx="943" cy="2106"/>
              </a:xfrm>
              <a:custGeom>
                <a:avLst/>
                <a:gdLst>
                  <a:gd name="T0" fmla="*/ 943 w 943"/>
                  <a:gd name="T1" fmla="*/ 2106 h 2106"/>
                  <a:gd name="T2" fmla="*/ 0 w 943"/>
                  <a:gd name="T3" fmla="*/ 1701 h 2106"/>
                  <a:gd name="T4" fmla="*/ 0 w 943"/>
                  <a:gd name="T5" fmla="*/ 0 h 2106"/>
                  <a:gd name="T6" fmla="*/ 943 w 943"/>
                  <a:gd name="T7" fmla="*/ 405 h 2106"/>
                  <a:gd name="T8" fmla="*/ 943 w 943"/>
                  <a:gd name="T9" fmla="*/ 2106 h 2106"/>
                </a:gdLst>
                <a:ahLst/>
                <a:cxnLst>
                  <a:cxn ang="0">
                    <a:pos x="T0" y="T1"/>
                  </a:cxn>
                  <a:cxn ang="0">
                    <a:pos x="T2" y="T3"/>
                  </a:cxn>
                  <a:cxn ang="0">
                    <a:pos x="T4" y="T5"/>
                  </a:cxn>
                  <a:cxn ang="0">
                    <a:pos x="T6" y="T7"/>
                  </a:cxn>
                  <a:cxn ang="0">
                    <a:pos x="T8" y="T9"/>
                  </a:cxn>
                </a:cxnLst>
                <a:rect l="0" t="0" r="r" b="b"/>
                <a:pathLst>
                  <a:path w="943" h="2106">
                    <a:moveTo>
                      <a:pt x="943" y="2106"/>
                    </a:moveTo>
                    <a:lnTo>
                      <a:pt x="0" y="1701"/>
                    </a:lnTo>
                    <a:lnTo>
                      <a:pt x="0" y="0"/>
                    </a:lnTo>
                    <a:lnTo>
                      <a:pt x="943" y="405"/>
                    </a:lnTo>
                    <a:lnTo>
                      <a:pt x="943" y="21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7" name="Freeform 10">
                <a:extLst>
                  <a:ext uri="{FF2B5EF4-FFF2-40B4-BE49-F238E27FC236}">
                    <a16:creationId xmlns:a16="http://schemas.microsoft.com/office/drawing/2014/main" id="{A36EB60A-0AF5-4213-85FD-524BAB7AE5E0}"/>
                  </a:ext>
                </a:extLst>
              </p:cNvPr>
              <p:cNvSpPr>
                <a:spLocks noEditPoints="1"/>
              </p:cNvSpPr>
              <p:nvPr/>
            </p:nvSpPr>
            <p:spPr bwMode="auto">
              <a:xfrm>
                <a:off x="3843" y="1100"/>
                <a:ext cx="957" cy="2120"/>
              </a:xfrm>
              <a:custGeom>
                <a:avLst/>
                <a:gdLst>
                  <a:gd name="T0" fmla="*/ 400 w 403"/>
                  <a:gd name="T1" fmla="*/ 891 h 891"/>
                  <a:gd name="T2" fmla="*/ 398 w 403"/>
                  <a:gd name="T3" fmla="*/ 891 h 891"/>
                  <a:gd name="T4" fmla="*/ 2 w 403"/>
                  <a:gd name="T5" fmla="*/ 721 h 891"/>
                  <a:gd name="T6" fmla="*/ 0 w 403"/>
                  <a:gd name="T7" fmla="*/ 718 h 891"/>
                  <a:gd name="T8" fmla="*/ 0 w 403"/>
                  <a:gd name="T9" fmla="*/ 3 h 891"/>
                  <a:gd name="T10" fmla="*/ 2 w 403"/>
                  <a:gd name="T11" fmla="*/ 1 h 891"/>
                  <a:gd name="T12" fmla="*/ 5 w 403"/>
                  <a:gd name="T13" fmla="*/ 1 h 891"/>
                  <a:gd name="T14" fmla="*/ 401 w 403"/>
                  <a:gd name="T15" fmla="*/ 171 h 891"/>
                  <a:gd name="T16" fmla="*/ 403 w 403"/>
                  <a:gd name="T17" fmla="*/ 173 h 891"/>
                  <a:gd name="T18" fmla="*/ 403 w 403"/>
                  <a:gd name="T19" fmla="*/ 888 h 891"/>
                  <a:gd name="T20" fmla="*/ 401 w 403"/>
                  <a:gd name="T21" fmla="*/ 890 h 891"/>
                  <a:gd name="T22" fmla="*/ 400 w 403"/>
                  <a:gd name="T23" fmla="*/ 891 h 891"/>
                  <a:gd name="T24" fmla="*/ 6 w 403"/>
                  <a:gd name="T25" fmla="*/ 716 h 891"/>
                  <a:gd name="T26" fmla="*/ 397 w 403"/>
                  <a:gd name="T27" fmla="*/ 883 h 891"/>
                  <a:gd name="T28" fmla="*/ 397 w 403"/>
                  <a:gd name="T29" fmla="*/ 175 h 891"/>
                  <a:gd name="T30" fmla="*/ 6 w 403"/>
                  <a:gd name="T31" fmla="*/ 8 h 891"/>
                  <a:gd name="T32" fmla="*/ 6 w 403"/>
                  <a:gd name="T33" fmla="*/ 716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3" h="891">
                    <a:moveTo>
                      <a:pt x="400" y="891"/>
                    </a:moveTo>
                    <a:cubicBezTo>
                      <a:pt x="399" y="891"/>
                      <a:pt x="399" y="891"/>
                      <a:pt x="398" y="891"/>
                    </a:cubicBezTo>
                    <a:cubicBezTo>
                      <a:pt x="2" y="721"/>
                      <a:pt x="2" y="721"/>
                      <a:pt x="2" y="721"/>
                    </a:cubicBezTo>
                    <a:cubicBezTo>
                      <a:pt x="1" y="720"/>
                      <a:pt x="0" y="719"/>
                      <a:pt x="0" y="718"/>
                    </a:cubicBezTo>
                    <a:cubicBezTo>
                      <a:pt x="0" y="3"/>
                      <a:pt x="0" y="3"/>
                      <a:pt x="0" y="3"/>
                    </a:cubicBezTo>
                    <a:cubicBezTo>
                      <a:pt x="0" y="2"/>
                      <a:pt x="1" y="1"/>
                      <a:pt x="2" y="1"/>
                    </a:cubicBezTo>
                    <a:cubicBezTo>
                      <a:pt x="3" y="0"/>
                      <a:pt x="4" y="0"/>
                      <a:pt x="5" y="1"/>
                    </a:cubicBezTo>
                    <a:cubicBezTo>
                      <a:pt x="401" y="171"/>
                      <a:pt x="401" y="171"/>
                      <a:pt x="401" y="171"/>
                    </a:cubicBezTo>
                    <a:cubicBezTo>
                      <a:pt x="402" y="171"/>
                      <a:pt x="403" y="172"/>
                      <a:pt x="403" y="173"/>
                    </a:cubicBezTo>
                    <a:cubicBezTo>
                      <a:pt x="403" y="888"/>
                      <a:pt x="403" y="888"/>
                      <a:pt x="403" y="888"/>
                    </a:cubicBezTo>
                    <a:cubicBezTo>
                      <a:pt x="403" y="889"/>
                      <a:pt x="402" y="890"/>
                      <a:pt x="401" y="890"/>
                    </a:cubicBezTo>
                    <a:cubicBezTo>
                      <a:pt x="401" y="891"/>
                      <a:pt x="400" y="891"/>
                      <a:pt x="400" y="891"/>
                    </a:cubicBezTo>
                    <a:moveTo>
                      <a:pt x="6" y="716"/>
                    </a:moveTo>
                    <a:cubicBezTo>
                      <a:pt x="397" y="883"/>
                      <a:pt x="397" y="883"/>
                      <a:pt x="397" y="883"/>
                    </a:cubicBezTo>
                    <a:cubicBezTo>
                      <a:pt x="397" y="175"/>
                      <a:pt x="397" y="175"/>
                      <a:pt x="397" y="175"/>
                    </a:cubicBezTo>
                    <a:cubicBezTo>
                      <a:pt x="6" y="8"/>
                      <a:pt x="6" y="8"/>
                      <a:pt x="6" y="8"/>
                    </a:cubicBezTo>
                    <a:cubicBezTo>
                      <a:pt x="6" y="716"/>
                      <a:pt x="6" y="716"/>
                      <a:pt x="6" y="716"/>
                    </a:cubicBezTo>
                  </a:path>
                </a:pathLst>
              </a:custGeom>
              <a:solidFill>
                <a:srgbClr val="EA9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8" name="Freeform 11">
                <a:extLst>
                  <a:ext uri="{FF2B5EF4-FFF2-40B4-BE49-F238E27FC236}">
                    <a16:creationId xmlns:a16="http://schemas.microsoft.com/office/drawing/2014/main" id="{2BC8C98D-A2CA-4733-AA2B-AC35F0CF5CF6}"/>
                  </a:ext>
                </a:extLst>
              </p:cNvPr>
              <p:cNvSpPr>
                <a:spLocks/>
              </p:cNvSpPr>
              <p:nvPr/>
            </p:nvSpPr>
            <p:spPr bwMode="auto">
              <a:xfrm>
                <a:off x="3980" y="1219"/>
                <a:ext cx="601" cy="274"/>
              </a:xfrm>
              <a:custGeom>
                <a:avLst/>
                <a:gdLst>
                  <a:gd name="T0" fmla="*/ 252 w 253"/>
                  <a:gd name="T1" fmla="*/ 113 h 115"/>
                  <a:gd name="T2" fmla="*/ 128 w 253"/>
                  <a:gd name="T3" fmla="*/ 50 h 115"/>
                  <a:gd name="T4" fmla="*/ 1 w 253"/>
                  <a:gd name="T5" fmla="*/ 0 h 115"/>
                  <a:gd name="T6" fmla="*/ 1 w 253"/>
                  <a:gd name="T7" fmla="*/ 2 h 115"/>
                  <a:gd name="T8" fmla="*/ 56 w 253"/>
                  <a:gd name="T9" fmla="*/ 27 h 115"/>
                  <a:gd name="T10" fmla="*/ 120 w 253"/>
                  <a:gd name="T11" fmla="*/ 54 h 115"/>
                  <a:gd name="T12" fmla="*/ 251 w 253"/>
                  <a:gd name="T13" fmla="*/ 115 h 115"/>
                  <a:gd name="T14" fmla="*/ 252 w 253"/>
                  <a:gd name="T15" fmla="*/ 113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3" h="115">
                    <a:moveTo>
                      <a:pt x="252" y="113"/>
                    </a:moveTo>
                    <a:cubicBezTo>
                      <a:pt x="213" y="87"/>
                      <a:pt x="170" y="70"/>
                      <a:pt x="128" y="50"/>
                    </a:cubicBezTo>
                    <a:cubicBezTo>
                      <a:pt x="87" y="32"/>
                      <a:pt x="41" y="22"/>
                      <a:pt x="1" y="0"/>
                    </a:cubicBezTo>
                    <a:cubicBezTo>
                      <a:pt x="0" y="0"/>
                      <a:pt x="0" y="1"/>
                      <a:pt x="1" y="2"/>
                    </a:cubicBezTo>
                    <a:cubicBezTo>
                      <a:pt x="18" y="13"/>
                      <a:pt x="37" y="19"/>
                      <a:pt x="56" y="27"/>
                    </a:cubicBezTo>
                    <a:cubicBezTo>
                      <a:pt x="77" y="36"/>
                      <a:pt x="99" y="45"/>
                      <a:pt x="120" y="54"/>
                    </a:cubicBezTo>
                    <a:cubicBezTo>
                      <a:pt x="164" y="73"/>
                      <a:pt x="208" y="93"/>
                      <a:pt x="251" y="115"/>
                    </a:cubicBezTo>
                    <a:cubicBezTo>
                      <a:pt x="252" y="115"/>
                      <a:pt x="253" y="113"/>
                      <a:pt x="252" y="113"/>
                    </a:cubicBezTo>
                  </a:path>
                </a:pathLst>
              </a:custGeom>
              <a:solidFill>
                <a:srgbClr val="CF90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 name="Freeform 12">
                <a:extLst>
                  <a:ext uri="{FF2B5EF4-FFF2-40B4-BE49-F238E27FC236}">
                    <a16:creationId xmlns:a16="http://schemas.microsoft.com/office/drawing/2014/main" id="{9A496104-CD39-4960-9A99-DD4A3F879503}"/>
                  </a:ext>
                </a:extLst>
              </p:cNvPr>
              <p:cNvSpPr>
                <a:spLocks/>
              </p:cNvSpPr>
              <p:nvPr/>
            </p:nvSpPr>
            <p:spPr bwMode="auto">
              <a:xfrm>
                <a:off x="4056" y="1312"/>
                <a:ext cx="635" cy="283"/>
              </a:xfrm>
              <a:custGeom>
                <a:avLst/>
                <a:gdLst>
                  <a:gd name="T0" fmla="*/ 266 w 267"/>
                  <a:gd name="T1" fmla="*/ 117 h 119"/>
                  <a:gd name="T2" fmla="*/ 203 w 267"/>
                  <a:gd name="T3" fmla="*/ 91 h 119"/>
                  <a:gd name="T4" fmla="*/ 136 w 267"/>
                  <a:gd name="T5" fmla="*/ 59 h 119"/>
                  <a:gd name="T6" fmla="*/ 2 w 267"/>
                  <a:gd name="T7" fmla="*/ 1 h 119"/>
                  <a:gd name="T8" fmla="*/ 1 w 267"/>
                  <a:gd name="T9" fmla="*/ 2 h 119"/>
                  <a:gd name="T10" fmla="*/ 134 w 267"/>
                  <a:gd name="T11" fmla="*/ 63 h 119"/>
                  <a:gd name="T12" fmla="*/ 265 w 267"/>
                  <a:gd name="T13" fmla="*/ 119 h 119"/>
                  <a:gd name="T14" fmla="*/ 266 w 267"/>
                  <a:gd name="T15" fmla="*/ 117 h 1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119">
                    <a:moveTo>
                      <a:pt x="266" y="117"/>
                    </a:moveTo>
                    <a:cubicBezTo>
                      <a:pt x="245" y="108"/>
                      <a:pt x="223" y="100"/>
                      <a:pt x="203" y="91"/>
                    </a:cubicBezTo>
                    <a:cubicBezTo>
                      <a:pt x="180" y="81"/>
                      <a:pt x="159" y="69"/>
                      <a:pt x="136" y="59"/>
                    </a:cubicBezTo>
                    <a:cubicBezTo>
                      <a:pt x="92" y="38"/>
                      <a:pt x="46" y="22"/>
                      <a:pt x="2" y="1"/>
                    </a:cubicBezTo>
                    <a:cubicBezTo>
                      <a:pt x="1" y="0"/>
                      <a:pt x="0" y="2"/>
                      <a:pt x="1" y="2"/>
                    </a:cubicBezTo>
                    <a:cubicBezTo>
                      <a:pt x="44" y="27"/>
                      <a:pt x="90" y="43"/>
                      <a:pt x="134" y="63"/>
                    </a:cubicBezTo>
                    <a:cubicBezTo>
                      <a:pt x="177" y="83"/>
                      <a:pt x="219" y="108"/>
                      <a:pt x="265" y="119"/>
                    </a:cubicBezTo>
                    <a:cubicBezTo>
                      <a:pt x="266" y="119"/>
                      <a:pt x="267" y="117"/>
                      <a:pt x="266" y="117"/>
                    </a:cubicBezTo>
                  </a:path>
                </a:pathLst>
              </a:custGeom>
              <a:solidFill>
                <a:srgbClr val="CF90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 name="Freeform 13">
                <a:extLst>
                  <a:ext uri="{FF2B5EF4-FFF2-40B4-BE49-F238E27FC236}">
                    <a16:creationId xmlns:a16="http://schemas.microsoft.com/office/drawing/2014/main" id="{6AE9186F-9626-4953-8D0C-9092740C849F}"/>
                  </a:ext>
                </a:extLst>
              </p:cNvPr>
              <p:cNvSpPr>
                <a:spLocks/>
              </p:cNvSpPr>
              <p:nvPr/>
            </p:nvSpPr>
            <p:spPr bwMode="auto">
              <a:xfrm>
                <a:off x="3907" y="1205"/>
                <a:ext cx="544" cy="250"/>
              </a:xfrm>
              <a:custGeom>
                <a:avLst/>
                <a:gdLst>
                  <a:gd name="T0" fmla="*/ 228 w 229"/>
                  <a:gd name="T1" fmla="*/ 103 h 105"/>
                  <a:gd name="T2" fmla="*/ 109 w 229"/>
                  <a:gd name="T3" fmla="*/ 49 h 105"/>
                  <a:gd name="T4" fmla="*/ 1 w 229"/>
                  <a:gd name="T5" fmla="*/ 0 h 105"/>
                  <a:gd name="T6" fmla="*/ 0 w 229"/>
                  <a:gd name="T7" fmla="*/ 2 h 105"/>
                  <a:gd name="T8" fmla="*/ 47 w 229"/>
                  <a:gd name="T9" fmla="*/ 27 h 105"/>
                  <a:gd name="T10" fmla="*/ 106 w 229"/>
                  <a:gd name="T11" fmla="*/ 55 h 105"/>
                  <a:gd name="T12" fmla="*/ 228 w 229"/>
                  <a:gd name="T13" fmla="*/ 105 h 105"/>
                  <a:gd name="T14" fmla="*/ 228 w 229"/>
                  <a:gd name="T15" fmla="*/ 103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105">
                    <a:moveTo>
                      <a:pt x="228" y="103"/>
                    </a:moveTo>
                    <a:cubicBezTo>
                      <a:pt x="189" y="84"/>
                      <a:pt x="149" y="66"/>
                      <a:pt x="109" y="49"/>
                    </a:cubicBezTo>
                    <a:cubicBezTo>
                      <a:pt x="73" y="34"/>
                      <a:pt x="35" y="20"/>
                      <a:pt x="1" y="0"/>
                    </a:cubicBezTo>
                    <a:cubicBezTo>
                      <a:pt x="0" y="0"/>
                      <a:pt x="0" y="1"/>
                      <a:pt x="0" y="2"/>
                    </a:cubicBezTo>
                    <a:cubicBezTo>
                      <a:pt x="15" y="12"/>
                      <a:pt x="31" y="20"/>
                      <a:pt x="47" y="27"/>
                    </a:cubicBezTo>
                    <a:cubicBezTo>
                      <a:pt x="67" y="36"/>
                      <a:pt x="86" y="46"/>
                      <a:pt x="106" y="55"/>
                    </a:cubicBezTo>
                    <a:cubicBezTo>
                      <a:pt x="146" y="73"/>
                      <a:pt x="186" y="92"/>
                      <a:pt x="228" y="105"/>
                    </a:cubicBezTo>
                    <a:cubicBezTo>
                      <a:pt x="229" y="105"/>
                      <a:pt x="229" y="103"/>
                      <a:pt x="228" y="103"/>
                    </a:cubicBezTo>
                  </a:path>
                </a:pathLst>
              </a:custGeom>
              <a:solidFill>
                <a:srgbClr val="CF90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 name="Freeform 14">
                <a:extLst>
                  <a:ext uri="{FF2B5EF4-FFF2-40B4-BE49-F238E27FC236}">
                    <a16:creationId xmlns:a16="http://schemas.microsoft.com/office/drawing/2014/main" id="{5DCA9277-EF17-4FD3-9C63-32563FB445A7}"/>
                  </a:ext>
                </a:extLst>
              </p:cNvPr>
              <p:cNvSpPr>
                <a:spLocks/>
              </p:cNvSpPr>
              <p:nvPr/>
            </p:nvSpPr>
            <p:spPr bwMode="auto">
              <a:xfrm>
                <a:off x="3914" y="1283"/>
                <a:ext cx="491" cy="217"/>
              </a:xfrm>
              <a:custGeom>
                <a:avLst/>
                <a:gdLst>
                  <a:gd name="T0" fmla="*/ 205 w 207"/>
                  <a:gd name="T1" fmla="*/ 89 h 91"/>
                  <a:gd name="T2" fmla="*/ 103 w 207"/>
                  <a:gd name="T3" fmla="*/ 45 h 91"/>
                  <a:gd name="T4" fmla="*/ 53 w 207"/>
                  <a:gd name="T5" fmla="*/ 22 h 91"/>
                  <a:gd name="T6" fmla="*/ 2 w 207"/>
                  <a:gd name="T7" fmla="*/ 0 h 91"/>
                  <a:gd name="T8" fmla="*/ 1 w 207"/>
                  <a:gd name="T9" fmla="*/ 1 h 91"/>
                  <a:gd name="T10" fmla="*/ 42 w 207"/>
                  <a:gd name="T11" fmla="*/ 22 h 91"/>
                  <a:gd name="T12" fmla="*/ 97 w 207"/>
                  <a:gd name="T13" fmla="*/ 46 h 91"/>
                  <a:gd name="T14" fmla="*/ 205 w 207"/>
                  <a:gd name="T15" fmla="*/ 91 h 91"/>
                  <a:gd name="T16" fmla="*/ 205 w 207"/>
                  <a:gd name="T17" fmla="*/ 8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91">
                    <a:moveTo>
                      <a:pt x="205" y="89"/>
                    </a:moveTo>
                    <a:cubicBezTo>
                      <a:pt x="174" y="70"/>
                      <a:pt x="138" y="58"/>
                      <a:pt x="103" y="45"/>
                    </a:cubicBezTo>
                    <a:cubicBezTo>
                      <a:pt x="86" y="38"/>
                      <a:pt x="69" y="30"/>
                      <a:pt x="53" y="22"/>
                    </a:cubicBezTo>
                    <a:cubicBezTo>
                      <a:pt x="36" y="14"/>
                      <a:pt x="18" y="9"/>
                      <a:pt x="2" y="0"/>
                    </a:cubicBezTo>
                    <a:cubicBezTo>
                      <a:pt x="1" y="0"/>
                      <a:pt x="0" y="1"/>
                      <a:pt x="1" y="1"/>
                    </a:cubicBezTo>
                    <a:cubicBezTo>
                      <a:pt x="14" y="10"/>
                      <a:pt x="28" y="16"/>
                      <a:pt x="42" y="22"/>
                    </a:cubicBezTo>
                    <a:cubicBezTo>
                      <a:pt x="60" y="29"/>
                      <a:pt x="78" y="38"/>
                      <a:pt x="97" y="46"/>
                    </a:cubicBezTo>
                    <a:cubicBezTo>
                      <a:pt x="132" y="62"/>
                      <a:pt x="169" y="74"/>
                      <a:pt x="205" y="91"/>
                    </a:cubicBezTo>
                    <a:cubicBezTo>
                      <a:pt x="206" y="91"/>
                      <a:pt x="207" y="89"/>
                      <a:pt x="205" y="89"/>
                    </a:cubicBezTo>
                  </a:path>
                </a:pathLst>
              </a:custGeom>
              <a:solidFill>
                <a:srgbClr val="CF90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2" name="Freeform 15">
                <a:extLst>
                  <a:ext uri="{FF2B5EF4-FFF2-40B4-BE49-F238E27FC236}">
                    <a16:creationId xmlns:a16="http://schemas.microsoft.com/office/drawing/2014/main" id="{D3365E9F-6DA7-43CC-B026-9A4F0CE7AF92}"/>
                  </a:ext>
                </a:extLst>
              </p:cNvPr>
              <p:cNvSpPr>
                <a:spLocks/>
              </p:cNvSpPr>
              <p:nvPr/>
            </p:nvSpPr>
            <p:spPr bwMode="auto">
              <a:xfrm>
                <a:off x="4375" y="1440"/>
                <a:ext cx="339" cy="126"/>
              </a:xfrm>
              <a:custGeom>
                <a:avLst/>
                <a:gdLst>
                  <a:gd name="T0" fmla="*/ 142 w 143"/>
                  <a:gd name="T1" fmla="*/ 51 h 53"/>
                  <a:gd name="T2" fmla="*/ 1 w 143"/>
                  <a:gd name="T3" fmla="*/ 0 h 53"/>
                  <a:gd name="T4" fmla="*/ 0 w 143"/>
                  <a:gd name="T5" fmla="*/ 1 h 53"/>
                  <a:gd name="T6" fmla="*/ 72 w 143"/>
                  <a:gd name="T7" fmla="*/ 30 h 53"/>
                  <a:gd name="T8" fmla="*/ 141 w 143"/>
                  <a:gd name="T9" fmla="*/ 53 h 53"/>
                  <a:gd name="T10" fmla="*/ 142 w 143"/>
                  <a:gd name="T11" fmla="*/ 51 h 53"/>
                </a:gdLst>
                <a:ahLst/>
                <a:cxnLst>
                  <a:cxn ang="0">
                    <a:pos x="T0" y="T1"/>
                  </a:cxn>
                  <a:cxn ang="0">
                    <a:pos x="T2" y="T3"/>
                  </a:cxn>
                  <a:cxn ang="0">
                    <a:pos x="T4" y="T5"/>
                  </a:cxn>
                  <a:cxn ang="0">
                    <a:pos x="T6" y="T7"/>
                  </a:cxn>
                  <a:cxn ang="0">
                    <a:pos x="T8" y="T9"/>
                  </a:cxn>
                  <a:cxn ang="0">
                    <a:pos x="T10" y="T11"/>
                  </a:cxn>
                </a:cxnLst>
                <a:rect l="0" t="0" r="r" b="b"/>
                <a:pathLst>
                  <a:path w="143" h="53">
                    <a:moveTo>
                      <a:pt x="142" y="51"/>
                    </a:moveTo>
                    <a:cubicBezTo>
                      <a:pt x="96" y="31"/>
                      <a:pt x="48" y="16"/>
                      <a:pt x="1" y="0"/>
                    </a:cubicBezTo>
                    <a:cubicBezTo>
                      <a:pt x="0" y="0"/>
                      <a:pt x="0" y="1"/>
                      <a:pt x="0" y="1"/>
                    </a:cubicBezTo>
                    <a:cubicBezTo>
                      <a:pt x="24" y="13"/>
                      <a:pt x="48" y="21"/>
                      <a:pt x="72" y="30"/>
                    </a:cubicBezTo>
                    <a:cubicBezTo>
                      <a:pt x="95" y="38"/>
                      <a:pt x="117" y="48"/>
                      <a:pt x="141" y="53"/>
                    </a:cubicBezTo>
                    <a:cubicBezTo>
                      <a:pt x="142" y="53"/>
                      <a:pt x="143" y="51"/>
                      <a:pt x="142" y="51"/>
                    </a:cubicBezTo>
                  </a:path>
                </a:pathLst>
              </a:custGeom>
              <a:solidFill>
                <a:srgbClr val="CF90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3" name="Freeform 16">
                <a:extLst>
                  <a:ext uri="{FF2B5EF4-FFF2-40B4-BE49-F238E27FC236}">
                    <a16:creationId xmlns:a16="http://schemas.microsoft.com/office/drawing/2014/main" id="{43CF7279-C802-4212-A5B9-C03AB028E4DA}"/>
                  </a:ext>
                </a:extLst>
              </p:cNvPr>
              <p:cNvSpPr>
                <a:spLocks/>
              </p:cNvSpPr>
              <p:nvPr/>
            </p:nvSpPr>
            <p:spPr bwMode="auto">
              <a:xfrm>
                <a:off x="3995" y="1202"/>
                <a:ext cx="496" cy="212"/>
              </a:xfrm>
              <a:custGeom>
                <a:avLst/>
                <a:gdLst>
                  <a:gd name="T0" fmla="*/ 209 w 209"/>
                  <a:gd name="T1" fmla="*/ 87 h 89"/>
                  <a:gd name="T2" fmla="*/ 109 w 209"/>
                  <a:gd name="T3" fmla="*/ 42 h 89"/>
                  <a:gd name="T4" fmla="*/ 1 w 209"/>
                  <a:gd name="T5" fmla="*/ 0 h 89"/>
                  <a:gd name="T6" fmla="*/ 0 w 209"/>
                  <a:gd name="T7" fmla="*/ 1 h 89"/>
                  <a:gd name="T8" fmla="*/ 101 w 209"/>
                  <a:gd name="T9" fmla="*/ 45 h 89"/>
                  <a:gd name="T10" fmla="*/ 208 w 209"/>
                  <a:gd name="T11" fmla="*/ 89 h 89"/>
                  <a:gd name="T12" fmla="*/ 209 w 209"/>
                  <a:gd name="T13" fmla="*/ 87 h 89"/>
                </a:gdLst>
                <a:ahLst/>
                <a:cxnLst>
                  <a:cxn ang="0">
                    <a:pos x="T0" y="T1"/>
                  </a:cxn>
                  <a:cxn ang="0">
                    <a:pos x="T2" y="T3"/>
                  </a:cxn>
                  <a:cxn ang="0">
                    <a:pos x="T4" y="T5"/>
                  </a:cxn>
                  <a:cxn ang="0">
                    <a:pos x="T6" y="T7"/>
                  </a:cxn>
                  <a:cxn ang="0">
                    <a:pos x="T8" y="T9"/>
                  </a:cxn>
                  <a:cxn ang="0">
                    <a:pos x="T10" y="T11"/>
                  </a:cxn>
                  <a:cxn ang="0">
                    <a:pos x="T12" y="T13"/>
                  </a:cxn>
                </a:cxnLst>
                <a:rect l="0" t="0" r="r" b="b"/>
                <a:pathLst>
                  <a:path w="209" h="89">
                    <a:moveTo>
                      <a:pt x="209" y="87"/>
                    </a:moveTo>
                    <a:cubicBezTo>
                      <a:pt x="175" y="72"/>
                      <a:pt x="143" y="55"/>
                      <a:pt x="109" y="42"/>
                    </a:cubicBezTo>
                    <a:cubicBezTo>
                      <a:pt x="73" y="28"/>
                      <a:pt x="37" y="14"/>
                      <a:pt x="1" y="0"/>
                    </a:cubicBezTo>
                    <a:cubicBezTo>
                      <a:pt x="0" y="0"/>
                      <a:pt x="0" y="1"/>
                      <a:pt x="0" y="1"/>
                    </a:cubicBezTo>
                    <a:cubicBezTo>
                      <a:pt x="34" y="17"/>
                      <a:pt x="66" y="32"/>
                      <a:pt x="101" y="45"/>
                    </a:cubicBezTo>
                    <a:cubicBezTo>
                      <a:pt x="137" y="58"/>
                      <a:pt x="172" y="76"/>
                      <a:pt x="208" y="89"/>
                    </a:cubicBezTo>
                    <a:cubicBezTo>
                      <a:pt x="209" y="89"/>
                      <a:pt x="209" y="88"/>
                      <a:pt x="209" y="87"/>
                    </a:cubicBezTo>
                    <a:close/>
                  </a:path>
                </a:pathLst>
              </a:custGeom>
              <a:solidFill>
                <a:srgbClr val="CF90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 name="Freeform 17">
                <a:extLst>
                  <a:ext uri="{FF2B5EF4-FFF2-40B4-BE49-F238E27FC236}">
                    <a16:creationId xmlns:a16="http://schemas.microsoft.com/office/drawing/2014/main" id="{62A955F1-3F52-45A3-BC93-6FFB7C957E6A}"/>
                  </a:ext>
                </a:extLst>
              </p:cNvPr>
              <p:cNvSpPr>
                <a:spLocks noEditPoints="1"/>
              </p:cNvSpPr>
              <p:nvPr/>
            </p:nvSpPr>
            <p:spPr bwMode="auto">
              <a:xfrm>
                <a:off x="3857" y="1167"/>
                <a:ext cx="929" cy="442"/>
              </a:xfrm>
              <a:custGeom>
                <a:avLst/>
                <a:gdLst>
                  <a:gd name="T0" fmla="*/ 359 w 391"/>
                  <a:gd name="T1" fmla="*/ 168 h 186"/>
                  <a:gd name="T2" fmla="*/ 359 w 391"/>
                  <a:gd name="T3" fmla="*/ 168 h 186"/>
                  <a:gd name="T4" fmla="*/ 290 w 391"/>
                  <a:gd name="T5" fmla="*/ 145 h 186"/>
                  <a:gd name="T6" fmla="*/ 218 w 391"/>
                  <a:gd name="T7" fmla="*/ 116 h 186"/>
                  <a:gd name="T8" fmla="*/ 219 w 391"/>
                  <a:gd name="T9" fmla="*/ 115 h 186"/>
                  <a:gd name="T10" fmla="*/ 219 w 391"/>
                  <a:gd name="T11" fmla="*/ 115 h 186"/>
                  <a:gd name="T12" fmla="*/ 360 w 391"/>
                  <a:gd name="T13" fmla="*/ 166 h 186"/>
                  <a:gd name="T14" fmla="*/ 359 w 391"/>
                  <a:gd name="T15" fmla="*/ 168 h 186"/>
                  <a:gd name="T16" fmla="*/ 249 w 391"/>
                  <a:gd name="T17" fmla="*/ 121 h 186"/>
                  <a:gd name="T18" fmla="*/ 249 w 391"/>
                  <a:gd name="T19" fmla="*/ 121 h 186"/>
                  <a:gd name="T20" fmla="*/ 127 w 391"/>
                  <a:gd name="T21" fmla="*/ 71 h 186"/>
                  <a:gd name="T22" fmla="*/ 68 w 391"/>
                  <a:gd name="T23" fmla="*/ 43 h 186"/>
                  <a:gd name="T24" fmla="*/ 21 w 391"/>
                  <a:gd name="T25" fmla="*/ 18 h 186"/>
                  <a:gd name="T26" fmla="*/ 22 w 391"/>
                  <a:gd name="T27" fmla="*/ 16 h 186"/>
                  <a:gd name="T28" fmla="*/ 22 w 391"/>
                  <a:gd name="T29" fmla="*/ 16 h 186"/>
                  <a:gd name="T30" fmla="*/ 130 w 391"/>
                  <a:gd name="T31" fmla="*/ 65 h 186"/>
                  <a:gd name="T32" fmla="*/ 249 w 391"/>
                  <a:gd name="T33" fmla="*/ 119 h 186"/>
                  <a:gd name="T34" fmla="*/ 249 w 391"/>
                  <a:gd name="T35" fmla="*/ 121 h 186"/>
                  <a:gd name="T36" fmla="*/ 0 w 391"/>
                  <a:gd name="T37" fmla="*/ 0 h 186"/>
                  <a:gd name="T38" fmla="*/ 0 w 391"/>
                  <a:gd name="T39" fmla="*/ 23 h 186"/>
                  <a:gd name="T40" fmla="*/ 102 w 391"/>
                  <a:gd name="T41" fmla="*/ 73 h 186"/>
                  <a:gd name="T42" fmla="*/ 85 w 391"/>
                  <a:gd name="T43" fmla="*/ 63 h 186"/>
                  <a:gd name="T44" fmla="*/ 86 w 391"/>
                  <a:gd name="T45" fmla="*/ 62 h 186"/>
                  <a:gd name="T46" fmla="*/ 86 w 391"/>
                  <a:gd name="T47" fmla="*/ 62 h 186"/>
                  <a:gd name="T48" fmla="*/ 220 w 391"/>
                  <a:gd name="T49" fmla="*/ 120 h 186"/>
                  <a:gd name="T50" fmla="*/ 253 w 391"/>
                  <a:gd name="T51" fmla="*/ 136 h 186"/>
                  <a:gd name="T52" fmla="*/ 391 w 391"/>
                  <a:gd name="T53" fmla="*/ 186 h 186"/>
                  <a:gd name="T54" fmla="*/ 391 w 391"/>
                  <a:gd name="T55" fmla="*/ 161 h 186"/>
                  <a:gd name="T56" fmla="*/ 304 w 391"/>
                  <a:gd name="T57" fmla="*/ 135 h 186"/>
                  <a:gd name="T58" fmla="*/ 304 w 391"/>
                  <a:gd name="T59" fmla="*/ 137 h 186"/>
                  <a:gd name="T60" fmla="*/ 303 w 391"/>
                  <a:gd name="T61" fmla="*/ 137 h 186"/>
                  <a:gd name="T62" fmla="*/ 286 w 391"/>
                  <a:gd name="T63" fmla="*/ 128 h 186"/>
                  <a:gd name="T64" fmla="*/ 0 w 391"/>
                  <a:gd name="T65"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1" h="186">
                    <a:moveTo>
                      <a:pt x="359" y="168"/>
                    </a:moveTo>
                    <a:cubicBezTo>
                      <a:pt x="359" y="168"/>
                      <a:pt x="359" y="168"/>
                      <a:pt x="359" y="168"/>
                    </a:cubicBezTo>
                    <a:cubicBezTo>
                      <a:pt x="335" y="163"/>
                      <a:pt x="313" y="153"/>
                      <a:pt x="290" y="145"/>
                    </a:cubicBezTo>
                    <a:cubicBezTo>
                      <a:pt x="266" y="136"/>
                      <a:pt x="242" y="128"/>
                      <a:pt x="218" y="116"/>
                    </a:cubicBezTo>
                    <a:cubicBezTo>
                      <a:pt x="218" y="116"/>
                      <a:pt x="218" y="115"/>
                      <a:pt x="219" y="115"/>
                    </a:cubicBezTo>
                    <a:cubicBezTo>
                      <a:pt x="219" y="115"/>
                      <a:pt x="219" y="115"/>
                      <a:pt x="219" y="115"/>
                    </a:cubicBezTo>
                    <a:cubicBezTo>
                      <a:pt x="266" y="131"/>
                      <a:pt x="314" y="146"/>
                      <a:pt x="360" y="166"/>
                    </a:cubicBezTo>
                    <a:cubicBezTo>
                      <a:pt x="361" y="166"/>
                      <a:pt x="360" y="168"/>
                      <a:pt x="359" y="168"/>
                    </a:cubicBezTo>
                    <a:moveTo>
                      <a:pt x="249" y="121"/>
                    </a:moveTo>
                    <a:cubicBezTo>
                      <a:pt x="249" y="121"/>
                      <a:pt x="249" y="121"/>
                      <a:pt x="249" y="121"/>
                    </a:cubicBezTo>
                    <a:cubicBezTo>
                      <a:pt x="207" y="108"/>
                      <a:pt x="167" y="89"/>
                      <a:pt x="127" y="71"/>
                    </a:cubicBezTo>
                    <a:cubicBezTo>
                      <a:pt x="107" y="62"/>
                      <a:pt x="88" y="52"/>
                      <a:pt x="68" y="43"/>
                    </a:cubicBezTo>
                    <a:cubicBezTo>
                      <a:pt x="52" y="36"/>
                      <a:pt x="36" y="28"/>
                      <a:pt x="21" y="18"/>
                    </a:cubicBezTo>
                    <a:cubicBezTo>
                      <a:pt x="21" y="17"/>
                      <a:pt x="21" y="16"/>
                      <a:pt x="22" y="16"/>
                    </a:cubicBezTo>
                    <a:cubicBezTo>
                      <a:pt x="22" y="16"/>
                      <a:pt x="22" y="16"/>
                      <a:pt x="22" y="16"/>
                    </a:cubicBezTo>
                    <a:cubicBezTo>
                      <a:pt x="56" y="36"/>
                      <a:pt x="94" y="50"/>
                      <a:pt x="130" y="65"/>
                    </a:cubicBezTo>
                    <a:cubicBezTo>
                      <a:pt x="170" y="82"/>
                      <a:pt x="210" y="100"/>
                      <a:pt x="249" y="119"/>
                    </a:cubicBezTo>
                    <a:cubicBezTo>
                      <a:pt x="250" y="119"/>
                      <a:pt x="250" y="121"/>
                      <a:pt x="249" y="121"/>
                    </a:cubicBezTo>
                    <a:moveTo>
                      <a:pt x="0" y="0"/>
                    </a:moveTo>
                    <a:cubicBezTo>
                      <a:pt x="0" y="23"/>
                      <a:pt x="0" y="23"/>
                      <a:pt x="0" y="23"/>
                    </a:cubicBezTo>
                    <a:cubicBezTo>
                      <a:pt x="14" y="32"/>
                      <a:pt x="53" y="51"/>
                      <a:pt x="102" y="73"/>
                    </a:cubicBezTo>
                    <a:cubicBezTo>
                      <a:pt x="96" y="70"/>
                      <a:pt x="91" y="67"/>
                      <a:pt x="85" y="63"/>
                    </a:cubicBezTo>
                    <a:cubicBezTo>
                      <a:pt x="84" y="63"/>
                      <a:pt x="85" y="62"/>
                      <a:pt x="86" y="62"/>
                    </a:cubicBezTo>
                    <a:cubicBezTo>
                      <a:pt x="86" y="62"/>
                      <a:pt x="86" y="62"/>
                      <a:pt x="86" y="62"/>
                    </a:cubicBezTo>
                    <a:cubicBezTo>
                      <a:pt x="130" y="83"/>
                      <a:pt x="176" y="99"/>
                      <a:pt x="220" y="120"/>
                    </a:cubicBezTo>
                    <a:cubicBezTo>
                      <a:pt x="231" y="125"/>
                      <a:pt x="242" y="130"/>
                      <a:pt x="253" y="136"/>
                    </a:cubicBezTo>
                    <a:cubicBezTo>
                      <a:pt x="308" y="157"/>
                      <a:pt x="359" y="176"/>
                      <a:pt x="391" y="186"/>
                    </a:cubicBezTo>
                    <a:cubicBezTo>
                      <a:pt x="391" y="161"/>
                      <a:pt x="391" y="161"/>
                      <a:pt x="391" y="161"/>
                    </a:cubicBezTo>
                    <a:cubicBezTo>
                      <a:pt x="371" y="158"/>
                      <a:pt x="340" y="148"/>
                      <a:pt x="304" y="135"/>
                    </a:cubicBezTo>
                    <a:cubicBezTo>
                      <a:pt x="305" y="136"/>
                      <a:pt x="304" y="137"/>
                      <a:pt x="304" y="137"/>
                    </a:cubicBezTo>
                    <a:cubicBezTo>
                      <a:pt x="303" y="137"/>
                      <a:pt x="303" y="137"/>
                      <a:pt x="303" y="137"/>
                    </a:cubicBezTo>
                    <a:cubicBezTo>
                      <a:pt x="297" y="134"/>
                      <a:pt x="292" y="131"/>
                      <a:pt x="286" y="128"/>
                    </a:cubicBezTo>
                    <a:cubicBezTo>
                      <a:pt x="175" y="86"/>
                      <a:pt x="27" y="18"/>
                      <a:pt x="0" y="0"/>
                    </a:cubicBezTo>
                  </a:path>
                </a:pathLst>
              </a:custGeom>
              <a:solidFill>
                <a:srgbClr val="D6A9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 name="Freeform 18">
                <a:extLst>
                  <a:ext uri="{FF2B5EF4-FFF2-40B4-BE49-F238E27FC236}">
                    <a16:creationId xmlns:a16="http://schemas.microsoft.com/office/drawing/2014/main" id="{15F1F428-54A0-4026-AAC7-ED25F1C843D6}"/>
                  </a:ext>
                </a:extLst>
              </p:cNvPr>
              <p:cNvSpPr>
                <a:spLocks noEditPoints="1"/>
              </p:cNvSpPr>
              <p:nvPr/>
            </p:nvSpPr>
            <p:spPr bwMode="auto">
              <a:xfrm>
                <a:off x="3850" y="1160"/>
                <a:ext cx="943" cy="452"/>
              </a:xfrm>
              <a:custGeom>
                <a:avLst/>
                <a:gdLst>
                  <a:gd name="T0" fmla="*/ 394 w 397"/>
                  <a:gd name="T1" fmla="*/ 164 h 190"/>
                  <a:gd name="T2" fmla="*/ 394 w 397"/>
                  <a:gd name="T3" fmla="*/ 189 h 190"/>
                  <a:gd name="T4" fmla="*/ 397 w 397"/>
                  <a:gd name="T5" fmla="*/ 190 h 190"/>
                  <a:gd name="T6" fmla="*/ 397 w 397"/>
                  <a:gd name="T7" fmla="*/ 165 h 190"/>
                  <a:gd name="T8" fmla="*/ 394 w 397"/>
                  <a:gd name="T9" fmla="*/ 164 h 190"/>
                  <a:gd name="T10" fmla="*/ 0 w 397"/>
                  <a:gd name="T11" fmla="*/ 0 h 190"/>
                  <a:gd name="T12" fmla="*/ 0 w 397"/>
                  <a:gd name="T13" fmla="*/ 49 h 190"/>
                  <a:gd name="T14" fmla="*/ 0 w 397"/>
                  <a:gd name="T15" fmla="*/ 49 h 190"/>
                  <a:gd name="T16" fmla="*/ 0 w 397"/>
                  <a:gd name="T17" fmla="*/ 24 h 190"/>
                  <a:gd name="T18" fmla="*/ 3 w 397"/>
                  <a:gd name="T19" fmla="*/ 26 h 190"/>
                  <a:gd name="T20" fmla="*/ 3 w 397"/>
                  <a:gd name="T21" fmla="*/ 3 h 190"/>
                  <a:gd name="T22" fmla="*/ 0 w 397"/>
                  <a:gd name="T23"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190">
                    <a:moveTo>
                      <a:pt x="394" y="164"/>
                    </a:moveTo>
                    <a:cubicBezTo>
                      <a:pt x="394" y="189"/>
                      <a:pt x="394" y="189"/>
                      <a:pt x="394" y="189"/>
                    </a:cubicBezTo>
                    <a:cubicBezTo>
                      <a:pt x="395" y="189"/>
                      <a:pt x="396" y="189"/>
                      <a:pt x="397" y="190"/>
                    </a:cubicBezTo>
                    <a:cubicBezTo>
                      <a:pt x="397" y="165"/>
                      <a:pt x="397" y="165"/>
                      <a:pt x="397" y="165"/>
                    </a:cubicBezTo>
                    <a:cubicBezTo>
                      <a:pt x="396" y="165"/>
                      <a:pt x="395" y="165"/>
                      <a:pt x="394" y="164"/>
                    </a:cubicBezTo>
                    <a:moveTo>
                      <a:pt x="0" y="0"/>
                    </a:moveTo>
                    <a:cubicBezTo>
                      <a:pt x="0" y="49"/>
                      <a:pt x="0" y="49"/>
                      <a:pt x="0" y="49"/>
                    </a:cubicBezTo>
                    <a:cubicBezTo>
                      <a:pt x="0" y="49"/>
                      <a:pt x="0" y="49"/>
                      <a:pt x="0" y="49"/>
                    </a:cubicBezTo>
                    <a:cubicBezTo>
                      <a:pt x="0" y="24"/>
                      <a:pt x="0" y="24"/>
                      <a:pt x="0" y="24"/>
                    </a:cubicBezTo>
                    <a:cubicBezTo>
                      <a:pt x="1" y="24"/>
                      <a:pt x="2" y="25"/>
                      <a:pt x="3" y="26"/>
                    </a:cubicBezTo>
                    <a:cubicBezTo>
                      <a:pt x="3" y="3"/>
                      <a:pt x="3" y="3"/>
                      <a:pt x="3" y="3"/>
                    </a:cubicBezTo>
                    <a:cubicBezTo>
                      <a:pt x="2" y="2"/>
                      <a:pt x="1" y="1"/>
                      <a:pt x="0" y="0"/>
                    </a:cubicBezTo>
                  </a:path>
                </a:pathLst>
              </a:custGeom>
              <a:solidFill>
                <a:srgbClr val="DD87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6" name="Freeform 19">
                <a:extLst>
                  <a:ext uri="{FF2B5EF4-FFF2-40B4-BE49-F238E27FC236}">
                    <a16:creationId xmlns:a16="http://schemas.microsoft.com/office/drawing/2014/main" id="{0E0B2C05-C8C0-49DA-BDF1-7B232FAFA83A}"/>
                  </a:ext>
                </a:extLst>
              </p:cNvPr>
              <p:cNvSpPr>
                <a:spLocks/>
              </p:cNvSpPr>
              <p:nvPr/>
            </p:nvSpPr>
            <p:spPr bwMode="auto">
              <a:xfrm>
                <a:off x="4536" y="1471"/>
                <a:ext cx="45" cy="22"/>
              </a:xfrm>
              <a:custGeom>
                <a:avLst/>
                <a:gdLst>
                  <a:gd name="T0" fmla="*/ 0 w 19"/>
                  <a:gd name="T1" fmla="*/ 0 h 9"/>
                  <a:gd name="T2" fmla="*/ 17 w 19"/>
                  <a:gd name="T3" fmla="*/ 9 h 9"/>
                  <a:gd name="T4" fmla="*/ 18 w 19"/>
                  <a:gd name="T5" fmla="*/ 9 h 9"/>
                  <a:gd name="T6" fmla="*/ 18 w 19"/>
                  <a:gd name="T7" fmla="*/ 7 h 9"/>
                  <a:gd name="T8" fmla="*/ 0 w 19"/>
                  <a:gd name="T9" fmla="*/ 0 h 9"/>
                </a:gdLst>
                <a:ahLst/>
                <a:cxnLst>
                  <a:cxn ang="0">
                    <a:pos x="T0" y="T1"/>
                  </a:cxn>
                  <a:cxn ang="0">
                    <a:pos x="T2" y="T3"/>
                  </a:cxn>
                  <a:cxn ang="0">
                    <a:pos x="T4" y="T5"/>
                  </a:cxn>
                  <a:cxn ang="0">
                    <a:pos x="T6" y="T7"/>
                  </a:cxn>
                  <a:cxn ang="0">
                    <a:pos x="T8" y="T9"/>
                  </a:cxn>
                </a:cxnLst>
                <a:rect l="0" t="0" r="r" b="b"/>
                <a:pathLst>
                  <a:path w="19" h="9">
                    <a:moveTo>
                      <a:pt x="0" y="0"/>
                    </a:moveTo>
                    <a:cubicBezTo>
                      <a:pt x="6" y="3"/>
                      <a:pt x="11" y="6"/>
                      <a:pt x="17" y="9"/>
                    </a:cubicBezTo>
                    <a:cubicBezTo>
                      <a:pt x="17" y="9"/>
                      <a:pt x="17" y="9"/>
                      <a:pt x="18" y="9"/>
                    </a:cubicBezTo>
                    <a:cubicBezTo>
                      <a:pt x="18" y="9"/>
                      <a:pt x="19" y="8"/>
                      <a:pt x="18" y="7"/>
                    </a:cubicBezTo>
                    <a:cubicBezTo>
                      <a:pt x="12" y="5"/>
                      <a:pt x="6" y="3"/>
                      <a:pt x="0" y="0"/>
                    </a:cubicBezTo>
                  </a:path>
                </a:pathLst>
              </a:custGeom>
              <a:solidFill>
                <a:srgbClr val="C37E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 name="Freeform 20">
                <a:extLst>
                  <a:ext uri="{FF2B5EF4-FFF2-40B4-BE49-F238E27FC236}">
                    <a16:creationId xmlns:a16="http://schemas.microsoft.com/office/drawing/2014/main" id="{77C3F667-679D-4028-A7CE-F2B1611C4EDF}"/>
                  </a:ext>
                </a:extLst>
              </p:cNvPr>
              <p:cNvSpPr>
                <a:spLocks/>
              </p:cNvSpPr>
              <p:nvPr/>
            </p:nvSpPr>
            <p:spPr bwMode="auto">
              <a:xfrm>
                <a:off x="4056" y="1314"/>
                <a:ext cx="402" cy="176"/>
              </a:xfrm>
              <a:custGeom>
                <a:avLst/>
                <a:gdLst>
                  <a:gd name="T0" fmla="*/ 2 w 169"/>
                  <a:gd name="T1" fmla="*/ 0 h 74"/>
                  <a:gd name="T2" fmla="*/ 1 w 169"/>
                  <a:gd name="T3" fmla="*/ 1 h 74"/>
                  <a:gd name="T4" fmla="*/ 18 w 169"/>
                  <a:gd name="T5" fmla="*/ 11 h 74"/>
                  <a:gd name="T6" fmla="*/ 169 w 169"/>
                  <a:gd name="T7" fmla="*/ 74 h 74"/>
                  <a:gd name="T8" fmla="*/ 136 w 169"/>
                  <a:gd name="T9" fmla="*/ 58 h 74"/>
                  <a:gd name="T10" fmla="*/ 2 w 169"/>
                  <a:gd name="T11" fmla="*/ 0 h 74"/>
                  <a:gd name="T12" fmla="*/ 2 w 169"/>
                  <a:gd name="T13" fmla="*/ 0 h 74"/>
                </a:gdLst>
                <a:ahLst/>
                <a:cxnLst>
                  <a:cxn ang="0">
                    <a:pos x="T0" y="T1"/>
                  </a:cxn>
                  <a:cxn ang="0">
                    <a:pos x="T2" y="T3"/>
                  </a:cxn>
                  <a:cxn ang="0">
                    <a:pos x="T4" y="T5"/>
                  </a:cxn>
                  <a:cxn ang="0">
                    <a:pos x="T6" y="T7"/>
                  </a:cxn>
                  <a:cxn ang="0">
                    <a:pos x="T8" y="T9"/>
                  </a:cxn>
                  <a:cxn ang="0">
                    <a:pos x="T10" y="T11"/>
                  </a:cxn>
                  <a:cxn ang="0">
                    <a:pos x="T12" y="T13"/>
                  </a:cxn>
                </a:cxnLst>
                <a:rect l="0" t="0" r="r" b="b"/>
                <a:pathLst>
                  <a:path w="169" h="74">
                    <a:moveTo>
                      <a:pt x="2" y="0"/>
                    </a:moveTo>
                    <a:cubicBezTo>
                      <a:pt x="1" y="0"/>
                      <a:pt x="0" y="1"/>
                      <a:pt x="1" y="1"/>
                    </a:cubicBezTo>
                    <a:cubicBezTo>
                      <a:pt x="7" y="5"/>
                      <a:pt x="12" y="8"/>
                      <a:pt x="18" y="11"/>
                    </a:cubicBezTo>
                    <a:cubicBezTo>
                      <a:pt x="64" y="31"/>
                      <a:pt x="118" y="53"/>
                      <a:pt x="169" y="74"/>
                    </a:cubicBezTo>
                    <a:cubicBezTo>
                      <a:pt x="158" y="68"/>
                      <a:pt x="147" y="63"/>
                      <a:pt x="136" y="58"/>
                    </a:cubicBezTo>
                    <a:cubicBezTo>
                      <a:pt x="92" y="37"/>
                      <a:pt x="46" y="21"/>
                      <a:pt x="2" y="0"/>
                    </a:cubicBezTo>
                    <a:cubicBezTo>
                      <a:pt x="2" y="0"/>
                      <a:pt x="2" y="0"/>
                      <a:pt x="2" y="0"/>
                    </a:cubicBezTo>
                  </a:path>
                </a:pathLst>
              </a:custGeom>
              <a:solidFill>
                <a:srgbClr val="C37E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 name="Freeform 21">
                <a:extLst>
                  <a:ext uri="{FF2B5EF4-FFF2-40B4-BE49-F238E27FC236}">
                    <a16:creationId xmlns:a16="http://schemas.microsoft.com/office/drawing/2014/main" id="{45469477-96A9-4EEF-824F-217233D89B70}"/>
                  </a:ext>
                </a:extLst>
              </p:cNvPr>
              <p:cNvSpPr>
                <a:spLocks/>
              </p:cNvSpPr>
              <p:nvPr/>
            </p:nvSpPr>
            <p:spPr bwMode="auto">
              <a:xfrm>
                <a:off x="3907" y="1205"/>
                <a:ext cx="544" cy="250"/>
              </a:xfrm>
              <a:custGeom>
                <a:avLst/>
                <a:gdLst>
                  <a:gd name="T0" fmla="*/ 1 w 229"/>
                  <a:gd name="T1" fmla="*/ 0 h 105"/>
                  <a:gd name="T2" fmla="*/ 0 w 229"/>
                  <a:gd name="T3" fmla="*/ 2 h 105"/>
                  <a:gd name="T4" fmla="*/ 47 w 229"/>
                  <a:gd name="T5" fmla="*/ 27 h 105"/>
                  <a:gd name="T6" fmla="*/ 106 w 229"/>
                  <a:gd name="T7" fmla="*/ 55 h 105"/>
                  <a:gd name="T8" fmla="*/ 228 w 229"/>
                  <a:gd name="T9" fmla="*/ 105 h 105"/>
                  <a:gd name="T10" fmla="*/ 228 w 229"/>
                  <a:gd name="T11" fmla="*/ 105 h 105"/>
                  <a:gd name="T12" fmla="*/ 228 w 229"/>
                  <a:gd name="T13" fmla="*/ 103 h 105"/>
                  <a:gd name="T14" fmla="*/ 109 w 229"/>
                  <a:gd name="T15" fmla="*/ 49 h 105"/>
                  <a:gd name="T16" fmla="*/ 1 w 229"/>
                  <a:gd name="T17" fmla="*/ 0 h 105"/>
                  <a:gd name="T18" fmla="*/ 1 w 229"/>
                  <a:gd name="T19"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105">
                    <a:moveTo>
                      <a:pt x="1" y="0"/>
                    </a:moveTo>
                    <a:cubicBezTo>
                      <a:pt x="0" y="0"/>
                      <a:pt x="0" y="1"/>
                      <a:pt x="0" y="2"/>
                    </a:cubicBezTo>
                    <a:cubicBezTo>
                      <a:pt x="15" y="12"/>
                      <a:pt x="31" y="20"/>
                      <a:pt x="47" y="27"/>
                    </a:cubicBezTo>
                    <a:cubicBezTo>
                      <a:pt x="67" y="36"/>
                      <a:pt x="86" y="46"/>
                      <a:pt x="106" y="55"/>
                    </a:cubicBezTo>
                    <a:cubicBezTo>
                      <a:pt x="146" y="73"/>
                      <a:pt x="186" y="92"/>
                      <a:pt x="228" y="105"/>
                    </a:cubicBezTo>
                    <a:cubicBezTo>
                      <a:pt x="228" y="105"/>
                      <a:pt x="228" y="105"/>
                      <a:pt x="228" y="105"/>
                    </a:cubicBezTo>
                    <a:cubicBezTo>
                      <a:pt x="229" y="105"/>
                      <a:pt x="229" y="103"/>
                      <a:pt x="228" y="103"/>
                    </a:cubicBezTo>
                    <a:cubicBezTo>
                      <a:pt x="189" y="84"/>
                      <a:pt x="149" y="66"/>
                      <a:pt x="109" y="49"/>
                    </a:cubicBezTo>
                    <a:cubicBezTo>
                      <a:pt x="73" y="34"/>
                      <a:pt x="35" y="20"/>
                      <a:pt x="1" y="0"/>
                    </a:cubicBezTo>
                    <a:cubicBezTo>
                      <a:pt x="1" y="0"/>
                      <a:pt x="1" y="0"/>
                      <a:pt x="1" y="0"/>
                    </a:cubicBezTo>
                  </a:path>
                </a:pathLst>
              </a:custGeom>
              <a:solidFill>
                <a:srgbClr val="C37E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 name="Freeform 22">
                <a:extLst>
                  <a:ext uri="{FF2B5EF4-FFF2-40B4-BE49-F238E27FC236}">
                    <a16:creationId xmlns:a16="http://schemas.microsoft.com/office/drawing/2014/main" id="{74298FCE-9E6C-4991-9AE7-A19C889CDC6A}"/>
                  </a:ext>
                </a:extLst>
              </p:cNvPr>
              <p:cNvSpPr>
                <a:spLocks/>
              </p:cNvSpPr>
              <p:nvPr/>
            </p:nvSpPr>
            <p:spPr bwMode="auto">
              <a:xfrm>
                <a:off x="4375" y="1440"/>
                <a:ext cx="339" cy="126"/>
              </a:xfrm>
              <a:custGeom>
                <a:avLst/>
                <a:gdLst>
                  <a:gd name="T0" fmla="*/ 1 w 143"/>
                  <a:gd name="T1" fmla="*/ 0 h 53"/>
                  <a:gd name="T2" fmla="*/ 0 w 143"/>
                  <a:gd name="T3" fmla="*/ 1 h 53"/>
                  <a:gd name="T4" fmla="*/ 72 w 143"/>
                  <a:gd name="T5" fmla="*/ 30 h 53"/>
                  <a:gd name="T6" fmla="*/ 141 w 143"/>
                  <a:gd name="T7" fmla="*/ 53 h 53"/>
                  <a:gd name="T8" fmla="*/ 141 w 143"/>
                  <a:gd name="T9" fmla="*/ 53 h 53"/>
                  <a:gd name="T10" fmla="*/ 142 w 143"/>
                  <a:gd name="T11" fmla="*/ 51 h 53"/>
                  <a:gd name="T12" fmla="*/ 1 w 143"/>
                  <a:gd name="T13" fmla="*/ 0 h 53"/>
                  <a:gd name="T14" fmla="*/ 1 w 143"/>
                  <a:gd name="T15" fmla="*/ 0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 h="53">
                    <a:moveTo>
                      <a:pt x="1" y="0"/>
                    </a:moveTo>
                    <a:cubicBezTo>
                      <a:pt x="0" y="0"/>
                      <a:pt x="0" y="1"/>
                      <a:pt x="0" y="1"/>
                    </a:cubicBezTo>
                    <a:cubicBezTo>
                      <a:pt x="24" y="13"/>
                      <a:pt x="48" y="21"/>
                      <a:pt x="72" y="30"/>
                    </a:cubicBezTo>
                    <a:cubicBezTo>
                      <a:pt x="95" y="38"/>
                      <a:pt x="117" y="48"/>
                      <a:pt x="141" y="53"/>
                    </a:cubicBezTo>
                    <a:cubicBezTo>
                      <a:pt x="141" y="53"/>
                      <a:pt x="141" y="53"/>
                      <a:pt x="141" y="53"/>
                    </a:cubicBezTo>
                    <a:cubicBezTo>
                      <a:pt x="142" y="53"/>
                      <a:pt x="143" y="51"/>
                      <a:pt x="142" y="51"/>
                    </a:cubicBezTo>
                    <a:cubicBezTo>
                      <a:pt x="96" y="31"/>
                      <a:pt x="48" y="16"/>
                      <a:pt x="1" y="0"/>
                    </a:cubicBezTo>
                    <a:cubicBezTo>
                      <a:pt x="1" y="0"/>
                      <a:pt x="1" y="0"/>
                      <a:pt x="1" y="0"/>
                    </a:cubicBezTo>
                  </a:path>
                </a:pathLst>
              </a:custGeom>
              <a:solidFill>
                <a:srgbClr val="C37E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 name="Freeform 23">
                <a:extLst>
                  <a:ext uri="{FF2B5EF4-FFF2-40B4-BE49-F238E27FC236}">
                    <a16:creationId xmlns:a16="http://schemas.microsoft.com/office/drawing/2014/main" id="{A00DCDE9-ACE0-4744-A2EA-B8212A1033C1}"/>
                  </a:ext>
                </a:extLst>
              </p:cNvPr>
              <p:cNvSpPr>
                <a:spLocks noEditPoints="1"/>
              </p:cNvSpPr>
              <p:nvPr/>
            </p:nvSpPr>
            <p:spPr bwMode="auto">
              <a:xfrm>
                <a:off x="3857" y="1221"/>
                <a:ext cx="929" cy="441"/>
              </a:xfrm>
              <a:custGeom>
                <a:avLst/>
                <a:gdLst>
                  <a:gd name="T0" fmla="*/ 229 w 391"/>
                  <a:gd name="T1" fmla="*/ 117 h 185"/>
                  <a:gd name="T2" fmla="*/ 229 w 391"/>
                  <a:gd name="T3" fmla="*/ 117 h 185"/>
                  <a:gd name="T4" fmla="*/ 121 w 391"/>
                  <a:gd name="T5" fmla="*/ 72 h 185"/>
                  <a:gd name="T6" fmla="*/ 66 w 391"/>
                  <a:gd name="T7" fmla="*/ 48 h 185"/>
                  <a:gd name="T8" fmla="*/ 25 w 391"/>
                  <a:gd name="T9" fmla="*/ 27 h 185"/>
                  <a:gd name="T10" fmla="*/ 26 w 391"/>
                  <a:gd name="T11" fmla="*/ 26 h 185"/>
                  <a:gd name="T12" fmla="*/ 26 w 391"/>
                  <a:gd name="T13" fmla="*/ 26 h 185"/>
                  <a:gd name="T14" fmla="*/ 77 w 391"/>
                  <a:gd name="T15" fmla="*/ 48 h 185"/>
                  <a:gd name="T16" fmla="*/ 127 w 391"/>
                  <a:gd name="T17" fmla="*/ 71 h 185"/>
                  <a:gd name="T18" fmla="*/ 229 w 391"/>
                  <a:gd name="T19" fmla="*/ 115 h 185"/>
                  <a:gd name="T20" fmla="*/ 229 w 391"/>
                  <a:gd name="T21" fmla="*/ 117 h 185"/>
                  <a:gd name="T22" fmla="*/ 0 w 391"/>
                  <a:gd name="T23" fmla="*/ 0 h 185"/>
                  <a:gd name="T24" fmla="*/ 0 w 391"/>
                  <a:gd name="T25" fmla="*/ 24 h 185"/>
                  <a:gd name="T26" fmla="*/ 197 w 391"/>
                  <a:gd name="T27" fmla="*/ 105 h 185"/>
                  <a:gd name="T28" fmla="*/ 391 w 391"/>
                  <a:gd name="T29" fmla="*/ 185 h 185"/>
                  <a:gd name="T30" fmla="*/ 391 w 391"/>
                  <a:gd name="T31" fmla="*/ 163 h 185"/>
                  <a:gd name="T32" fmla="*/ 253 w 391"/>
                  <a:gd name="T33" fmla="*/ 113 h 185"/>
                  <a:gd name="T34" fmla="*/ 287 w 391"/>
                  <a:gd name="T35" fmla="*/ 129 h 185"/>
                  <a:gd name="T36" fmla="*/ 350 w 391"/>
                  <a:gd name="T37" fmla="*/ 155 h 185"/>
                  <a:gd name="T38" fmla="*/ 349 w 391"/>
                  <a:gd name="T39" fmla="*/ 157 h 185"/>
                  <a:gd name="T40" fmla="*/ 349 w 391"/>
                  <a:gd name="T41" fmla="*/ 157 h 185"/>
                  <a:gd name="T42" fmla="*/ 218 w 391"/>
                  <a:gd name="T43" fmla="*/ 101 h 185"/>
                  <a:gd name="T44" fmla="*/ 102 w 391"/>
                  <a:gd name="T45" fmla="*/ 50 h 185"/>
                  <a:gd name="T46" fmla="*/ 0 w 391"/>
                  <a:gd name="T4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91" h="185">
                    <a:moveTo>
                      <a:pt x="229" y="117"/>
                    </a:moveTo>
                    <a:cubicBezTo>
                      <a:pt x="229" y="117"/>
                      <a:pt x="229" y="117"/>
                      <a:pt x="229" y="117"/>
                    </a:cubicBezTo>
                    <a:cubicBezTo>
                      <a:pt x="193" y="100"/>
                      <a:pt x="156" y="88"/>
                      <a:pt x="121" y="72"/>
                    </a:cubicBezTo>
                    <a:cubicBezTo>
                      <a:pt x="102" y="64"/>
                      <a:pt x="84" y="55"/>
                      <a:pt x="66" y="48"/>
                    </a:cubicBezTo>
                    <a:cubicBezTo>
                      <a:pt x="52" y="42"/>
                      <a:pt x="38" y="36"/>
                      <a:pt x="25" y="27"/>
                    </a:cubicBezTo>
                    <a:cubicBezTo>
                      <a:pt x="24" y="27"/>
                      <a:pt x="25" y="26"/>
                      <a:pt x="26" y="26"/>
                    </a:cubicBezTo>
                    <a:cubicBezTo>
                      <a:pt x="26" y="26"/>
                      <a:pt x="26" y="26"/>
                      <a:pt x="26" y="26"/>
                    </a:cubicBezTo>
                    <a:cubicBezTo>
                      <a:pt x="42" y="35"/>
                      <a:pt x="60" y="40"/>
                      <a:pt x="77" y="48"/>
                    </a:cubicBezTo>
                    <a:cubicBezTo>
                      <a:pt x="93" y="56"/>
                      <a:pt x="110" y="64"/>
                      <a:pt x="127" y="71"/>
                    </a:cubicBezTo>
                    <a:cubicBezTo>
                      <a:pt x="162" y="84"/>
                      <a:pt x="198" y="96"/>
                      <a:pt x="229" y="115"/>
                    </a:cubicBezTo>
                    <a:cubicBezTo>
                      <a:pt x="230" y="115"/>
                      <a:pt x="230" y="117"/>
                      <a:pt x="229" y="117"/>
                    </a:cubicBezTo>
                    <a:moveTo>
                      <a:pt x="0" y="0"/>
                    </a:moveTo>
                    <a:cubicBezTo>
                      <a:pt x="0" y="24"/>
                      <a:pt x="0" y="24"/>
                      <a:pt x="0" y="24"/>
                    </a:cubicBezTo>
                    <a:cubicBezTo>
                      <a:pt x="37" y="40"/>
                      <a:pt x="118" y="73"/>
                      <a:pt x="197" y="105"/>
                    </a:cubicBezTo>
                    <a:cubicBezTo>
                      <a:pt x="276" y="137"/>
                      <a:pt x="357" y="171"/>
                      <a:pt x="391" y="185"/>
                    </a:cubicBezTo>
                    <a:cubicBezTo>
                      <a:pt x="391" y="163"/>
                      <a:pt x="391" y="163"/>
                      <a:pt x="391" y="163"/>
                    </a:cubicBezTo>
                    <a:cubicBezTo>
                      <a:pt x="359" y="153"/>
                      <a:pt x="308" y="134"/>
                      <a:pt x="253" y="113"/>
                    </a:cubicBezTo>
                    <a:cubicBezTo>
                      <a:pt x="264" y="118"/>
                      <a:pt x="275" y="124"/>
                      <a:pt x="287" y="129"/>
                    </a:cubicBezTo>
                    <a:cubicBezTo>
                      <a:pt x="307" y="138"/>
                      <a:pt x="329" y="146"/>
                      <a:pt x="350" y="155"/>
                    </a:cubicBezTo>
                    <a:cubicBezTo>
                      <a:pt x="351" y="155"/>
                      <a:pt x="350" y="157"/>
                      <a:pt x="349" y="157"/>
                    </a:cubicBezTo>
                    <a:cubicBezTo>
                      <a:pt x="349" y="157"/>
                      <a:pt x="349" y="157"/>
                      <a:pt x="349" y="157"/>
                    </a:cubicBezTo>
                    <a:cubicBezTo>
                      <a:pt x="303" y="146"/>
                      <a:pt x="261" y="121"/>
                      <a:pt x="218" y="101"/>
                    </a:cubicBezTo>
                    <a:cubicBezTo>
                      <a:pt x="180" y="84"/>
                      <a:pt x="140" y="69"/>
                      <a:pt x="102" y="50"/>
                    </a:cubicBezTo>
                    <a:cubicBezTo>
                      <a:pt x="53" y="28"/>
                      <a:pt x="14" y="9"/>
                      <a:pt x="0" y="0"/>
                    </a:cubicBezTo>
                  </a:path>
                </a:pathLst>
              </a:custGeom>
              <a:solidFill>
                <a:srgbClr val="CA9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 name="Freeform 24">
                <a:extLst>
                  <a:ext uri="{FF2B5EF4-FFF2-40B4-BE49-F238E27FC236}">
                    <a16:creationId xmlns:a16="http://schemas.microsoft.com/office/drawing/2014/main" id="{B282F121-E4B1-4FFB-84D5-B9352E2CEDB9}"/>
                  </a:ext>
                </a:extLst>
              </p:cNvPr>
              <p:cNvSpPr>
                <a:spLocks noEditPoints="1"/>
              </p:cNvSpPr>
              <p:nvPr/>
            </p:nvSpPr>
            <p:spPr bwMode="auto">
              <a:xfrm>
                <a:off x="3850" y="1217"/>
                <a:ext cx="943" cy="447"/>
              </a:xfrm>
              <a:custGeom>
                <a:avLst/>
                <a:gdLst>
                  <a:gd name="T0" fmla="*/ 394 w 397"/>
                  <a:gd name="T1" fmla="*/ 165 h 188"/>
                  <a:gd name="T2" fmla="*/ 394 w 397"/>
                  <a:gd name="T3" fmla="*/ 187 h 188"/>
                  <a:gd name="T4" fmla="*/ 397 w 397"/>
                  <a:gd name="T5" fmla="*/ 188 h 188"/>
                  <a:gd name="T6" fmla="*/ 397 w 397"/>
                  <a:gd name="T7" fmla="*/ 166 h 188"/>
                  <a:gd name="T8" fmla="*/ 394 w 397"/>
                  <a:gd name="T9" fmla="*/ 165 h 188"/>
                  <a:gd name="T10" fmla="*/ 0 w 397"/>
                  <a:gd name="T11" fmla="*/ 0 h 188"/>
                  <a:gd name="T12" fmla="*/ 0 w 397"/>
                  <a:gd name="T13" fmla="*/ 25 h 188"/>
                  <a:gd name="T14" fmla="*/ 2 w 397"/>
                  <a:gd name="T15" fmla="*/ 25 h 188"/>
                  <a:gd name="T16" fmla="*/ 3 w 397"/>
                  <a:gd name="T17" fmla="*/ 26 h 188"/>
                  <a:gd name="T18" fmla="*/ 3 w 397"/>
                  <a:gd name="T19" fmla="*/ 2 h 188"/>
                  <a:gd name="T20" fmla="*/ 0 w 397"/>
                  <a:gd name="T21"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7" h="188">
                    <a:moveTo>
                      <a:pt x="394" y="165"/>
                    </a:moveTo>
                    <a:cubicBezTo>
                      <a:pt x="394" y="187"/>
                      <a:pt x="394" y="187"/>
                      <a:pt x="394" y="187"/>
                    </a:cubicBezTo>
                    <a:cubicBezTo>
                      <a:pt x="395" y="187"/>
                      <a:pt x="396" y="188"/>
                      <a:pt x="397" y="188"/>
                    </a:cubicBezTo>
                    <a:cubicBezTo>
                      <a:pt x="397" y="166"/>
                      <a:pt x="397" y="166"/>
                      <a:pt x="397" y="166"/>
                    </a:cubicBezTo>
                    <a:cubicBezTo>
                      <a:pt x="396" y="165"/>
                      <a:pt x="395" y="165"/>
                      <a:pt x="394" y="165"/>
                    </a:cubicBezTo>
                    <a:moveTo>
                      <a:pt x="0" y="0"/>
                    </a:moveTo>
                    <a:cubicBezTo>
                      <a:pt x="0" y="25"/>
                      <a:pt x="0" y="25"/>
                      <a:pt x="0" y="25"/>
                    </a:cubicBezTo>
                    <a:cubicBezTo>
                      <a:pt x="1" y="25"/>
                      <a:pt x="1" y="25"/>
                      <a:pt x="2" y="25"/>
                    </a:cubicBezTo>
                    <a:cubicBezTo>
                      <a:pt x="2" y="26"/>
                      <a:pt x="3" y="26"/>
                      <a:pt x="3" y="26"/>
                    </a:cubicBezTo>
                    <a:cubicBezTo>
                      <a:pt x="3" y="2"/>
                      <a:pt x="3" y="2"/>
                      <a:pt x="3" y="2"/>
                    </a:cubicBezTo>
                    <a:cubicBezTo>
                      <a:pt x="2" y="1"/>
                      <a:pt x="1" y="0"/>
                      <a:pt x="0" y="0"/>
                    </a:cubicBezTo>
                  </a:path>
                </a:pathLst>
              </a:custGeom>
              <a:solidFill>
                <a:srgbClr val="D176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2" name="Freeform 25">
                <a:extLst>
                  <a:ext uri="{FF2B5EF4-FFF2-40B4-BE49-F238E27FC236}">
                    <a16:creationId xmlns:a16="http://schemas.microsoft.com/office/drawing/2014/main" id="{B30C9D64-1395-4982-91D0-BA7137647FD7}"/>
                  </a:ext>
                </a:extLst>
              </p:cNvPr>
              <p:cNvSpPr>
                <a:spLocks/>
              </p:cNvSpPr>
              <p:nvPr/>
            </p:nvSpPr>
            <p:spPr bwMode="auto">
              <a:xfrm>
                <a:off x="4099" y="1340"/>
                <a:ext cx="592" cy="255"/>
              </a:xfrm>
              <a:custGeom>
                <a:avLst/>
                <a:gdLst>
                  <a:gd name="T0" fmla="*/ 0 w 249"/>
                  <a:gd name="T1" fmla="*/ 0 h 107"/>
                  <a:gd name="T2" fmla="*/ 116 w 249"/>
                  <a:gd name="T3" fmla="*/ 51 h 107"/>
                  <a:gd name="T4" fmla="*/ 247 w 249"/>
                  <a:gd name="T5" fmla="*/ 107 h 107"/>
                  <a:gd name="T6" fmla="*/ 247 w 249"/>
                  <a:gd name="T7" fmla="*/ 107 h 107"/>
                  <a:gd name="T8" fmla="*/ 248 w 249"/>
                  <a:gd name="T9" fmla="*/ 105 h 107"/>
                  <a:gd name="T10" fmla="*/ 185 w 249"/>
                  <a:gd name="T11" fmla="*/ 79 h 107"/>
                  <a:gd name="T12" fmla="*/ 151 w 249"/>
                  <a:gd name="T13" fmla="*/ 63 h 107"/>
                  <a:gd name="T14" fmla="*/ 0 w 249"/>
                  <a:gd name="T15" fmla="*/ 0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9" h="107">
                    <a:moveTo>
                      <a:pt x="0" y="0"/>
                    </a:moveTo>
                    <a:cubicBezTo>
                      <a:pt x="38" y="19"/>
                      <a:pt x="78" y="34"/>
                      <a:pt x="116" y="51"/>
                    </a:cubicBezTo>
                    <a:cubicBezTo>
                      <a:pt x="159" y="71"/>
                      <a:pt x="201" y="96"/>
                      <a:pt x="247" y="107"/>
                    </a:cubicBezTo>
                    <a:cubicBezTo>
                      <a:pt x="247" y="107"/>
                      <a:pt x="247" y="107"/>
                      <a:pt x="247" y="107"/>
                    </a:cubicBezTo>
                    <a:cubicBezTo>
                      <a:pt x="248" y="107"/>
                      <a:pt x="249" y="105"/>
                      <a:pt x="248" y="105"/>
                    </a:cubicBezTo>
                    <a:cubicBezTo>
                      <a:pt x="227" y="96"/>
                      <a:pt x="205" y="88"/>
                      <a:pt x="185" y="79"/>
                    </a:cubicBezTo>
                    <a:cubicBezTo>
                      <a:pt x="173" y="74"/>
                      <a:pt x="162" y="68"/>
                      <a:pt x="151" y="63"/>
                    </a:cubicBezTo>
                    <a:cubicBezTo>
                      <a:pt x="100" y="42"/>
                      <a:pt x="46" y="20"/>
                      <a:pt x="0" y="0"/>
                    </a:cubicBezTo>
                  </a:path>
                </a:pathLst>
              </a:custGeom>
              <a:solidFill>
                <a:srgbClr val="B86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3" name="Freeform 26">
                <a:extLst>
                  <a:ext uri="{FF2B5EF4-FFF2-40B4-BE49-F238E27FC236}">
                    <a16:creationId xmlns:a16="http://schemas.microsoft.com/office/drawing/2014/main" id="{D211517D-A326-48EF-B50D-B07E6FBCD3BF}"/>
                  </a:ext>
                </a:extLst>
              </p:cNvPr>
              <p:cNvSpPr>
                <a:spLocks/>
              </p:cNvSpPr>
              <p:nvPr/>
            </p:nvSpPr>
            <p:spPr bwMode="auto">
              <a:xfrm>
                <a:off x="3914" y="1283"/>
                <a:ext cx="489" cy="217"/>
              </a:xfrm>
              <a:custGeom>
                <a:avLst/>
                <a:gdLst>
                  <a:gd name="T0" fmla="*/ 2 w 206"/>
                  <a:gd name="T1" fmla="*/ 0 h 91"/>
                  <a:gd name="T2" fmla="*/ 1 w 206"/>
                  <a:gd name="T3" fmla="*/ 1 h 91"/>
                  <a:gd name="T4" fmla="*/ 42 w 206"/>
                  <a:gd name="T5" fmla="*/ 22 h 91"/>
                  <a:gd name="T6" fmla="*/ 97 w 206"/>
                  <a:gd name="T7" fmla="*/ 46 h 91"/>
                  <a:gd name="T8" fmla="*/ 205 w 206"/>
                  <a:gd name="T9" fmla="*/ 91 h 91"/>
                  <a:gd name="T10" fmla="*/ 205 w 206"/>
                  <a:gd name="T11" fmla="*/ 91 h 91"/>
                  <a:gd name="T12" fmla="*/ 205 w 206"/>
                  <a:gd name="T13" fmla="*/ 89 h 91"/>
                  <a:gd name="T14" fmla="*/ 103 w 206"/>
                  <a:gd name="T15" fmla="*/ 45 h 91"/>
                  <a:gd name="T16" fmla="*/ 53 w 206"/>
                  <a:gd name="T17" fmla="*/ 22 h 91"/>
                  <a:gd name="T18" fmla="*/ 2 w 206"/>
                  <a:gd name="T19" fmla="*/ 0 h 91"/>
                  <a:gd name="T20" fmla="*/ 2 w 206"/>
                  <a:gd name="T2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6" h="91">
                    <a:moveTo>
                      <a:pt x="2" y="0"/>
                    </a:moveTo>
                    <a:cubicBezTo>
                      <a:pt x="1" y="0"/>
                      <a:pt x="0" y="1"/>
                      <a:pt x="1" y="1"/>
                    </a:cubicBezTo>
                    <a:cubicBezTo>
                      <a:pt x="14" y="10"/>
                      <a:pt x="28" y="16"/>
                      <a:pt x="42" y="22"/>
                    </a:cubicBezTo>
                    <a:cubicBezTo>
                      <a:pt x="60" y="29"/>
                      <a:pt x="78" y="38"/>
                      <a:pt x="97" y="46"/>
                    </a:cubicBezTo>
                    <a:cubicBezTo>
                      <a:pt x="132" y="62"/>
                      <a:pt x="169" y="74"/>
                      <a:pt x="205" y="91"/>
                    </a:cubicBezTo>
                    <a:cubicBezTo>
                      <a:pt x="205" y="91"/>
                      <a:pt x="205" y="91"/>
                      <a:pt x="205" y="91"/>
                    </a:cubicBezTo>
                    <a:cubicBezTo>
                      <a:pt x="206" y="91"/>
                      <a:pt x="206" y="89"/>
                      <a:pt x="205" y="89"/>
                    </a:cubicBezTo>
                    <a:cubicBezTo>
                      <a:pt x="174" y="70"/>
                      <a:pt x="138" y="58"/>
                      <a:pt x="103" y="45"/>
                    </a:cubicBezTo>
                    <a:cubicBezTo>
                      <a:pt x="86" y="38"/>
                      <a:pt x="69" y="30"/>
                      <a:pt x="53" y="22"/>
                    </a:cubicBezTo>
                    <a:cubicBezTo>
                      <a:pt x="36" y="14"/>
                      <a:pt x="18" y="9"/>
                      <a:pt x="2" y="0"/>
                    </a:cubicBezTo>
                    <a:cubicBezTo>
                      <a:pt x="2" y="0"/>
                      <a:pt x="2" y="0"/>
                      <a:pt x="2" y="0"/>
                    </a:cubicBezTo>
                  </a:path>
                </a:pathLst>
              </a:custGeom>
              <a:solidFill>
                <a:srgbClr val="B86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4" name="Freeform 27">
                <a:extLst>
                  <a:ext uri="{FF2B5EF4-FFF2-40B4-BE49-F238E27FC236}">
                    <a16:creationId xmlns:a16="http://schemas.microsoft.com/office/drawing/2014/main" id="{CD4FC760-DE91-4800-8919-DDAEE1A31AFE}"/>
                  </a:ext>
                </a:extLst>
              </p:cNvPr>
              <p:cNvSpPr>
                <a:spLocks/>
              </p:cNvSpPr>
              <p:nvPr/>
            </p:nvSpPr>
            <p:spPr bwMode="auto">
              <a:xfrm>
                <a:off x="3850" y="1283"/>
                <a:ext cx="943" cy="1930"/>
              </a:xfrm>
              <a:custGeom>
                <a:avLst/>
                <a:gdLst>
                  <a:gd name="T0" fmla="*/ 0 w 397"/>
                  <a:gd name="T1" fmla="*/ 0 h 811"/>
                  <a:gd name="T2" fmla="*/ 0 w 397"/>
                  <a:gd name="T3" fmla="*/ 641 h 811"/>
                  <a:gd name="T4" fmla="*/ 397 w 397"/>
                  <a:gd name="T5" fmla="*/ 811 h 811"/>
                  <a:gd name="T6" fmla="*/ 397 w 397"/>
                  <a:gd name="T7" fmla="*/ 164 h 811"/>
                  <a:gd name="T8" fmla="*/ 0 w 397"/>
                  <a:gd name="T9" fmla="*/ 0 h 811"/>
                </a:gdLst>
                <a:ahLst/>
                <a:cxnLst>
                  <a:cxn ang="0">
                    <a:pos x="T0" y="T1"/>
                  </a:cxn>
                  <a:cxn ang="0">
                    <a:pos x="T2" y="T3"/>
                  </a:cxn>
                  <a:cxn ang="0">
                    <a:pos x="T4" y="T5"/>
                  </a:cxn>
                  <a:cxn ang="0">
                    <a:pos x="T6" y="T7"/>
                  </a:cxn>
                  <a:cxn ang="0">
                    <a:pos x="T8" y="T9"/>
                  </a:cxn>
                </a:cxnLst>
                <a:rect l="0" t="0" r="r" b="b"/>
                <a:pathLst>
                  <a:path w="397" h="811">
                    <a:moveTo>
                      <a:pt x="0" y="0"/>
                    </a:moveTo>
                    <a:cubicBezTo>
                      <a:pt x="0" y="641"/>
                      <a:pt x="0" y="641"/>
                      <a:pt x="0" y="641"/>
                    </a:cubicBezTo>
                    <a:cubicBezTo>
                      <a:pt x="397" y="811"/>
                      <a:pt x="397" y="811"/>
                      <a:pt x="397" y="811"/>
                    </a:cubicBezTo>
                    <a:cubicBezTo>
                      <a:pt x="397" y="164"/>
                      <a:pt x="397" y="164"/>
                      <a:pt x="397" y="164"/>
                    </a:cubicBezTo>
                    <a:cubicBezTo>
                      <a:pt x="337" y="138"/>
                      <a:pt x="72" y="31"/>
                      <a:pt x="0" y="0"/>
                    </a:cubicBezTo>
                  </a:path>
                </a:pathLst>
              </a:custGeom>
              <a:solidFill>
                <a:srgbClr val="F7D9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5" name="Freeform 28">
                <a:extLst>
                  <a:ext uri="{FF2B5EF4-FFF2-40B4-BE49-F238E27FC236}">
                    <a16:creationId xmlns:a16="http://schemas.microsoft.com/office/drawing/2014/main" id="{A2D60571-8D5A-43E4-AEF4-E390ED33BED8}"/>
                  </a:ext>
                </a:extLst>
              </p:cNvPr>
              <p:cNvSpPr>
                <a:spLocks noEditPoints="1"/>
              </p:cNvSpPr>
              <p:nvPr/>
            </p:nvSpPr>
            <p:spPr bwMode="auto">
              <a:xfrm>
                <a:off x="3843" y="1276"/>
                <a:ext cx="957" cy="1944"/>
              </a:xfrm>
              <a:custGeom>
                <a:avLst/>
                <a:gdLst>
                  <a:gd name="T0" fmla="*/ 400 w 403"/>
                  <a:gd name="T1" fmla="*/ 817 h 817"/>
                  <a:gd name="T2" fmla="*/ 398 w 403"/>
                  <a:gd name="T3" fmla="*/ 817 h 817"/>
                  <a:gd name="T4" fmla="*/ 2 w 403"/>
                  <a:gd name="T5" fmla="*/ 647 h 817"/>
                  <a:gd name="T6" fmla="*/ 0 w 403"/>
                  <a:gd name="T7" fmla="*/ 644 h 817"/>
                  <a:gd name="T8" fmla="*/ 0 w 403"/>
                  <a:gd name="T9" fmla="*/ 3 h 817"/>
                  <a:gd name="T10" fmla="*/ 2 w 403"/>
                  <a:gd name="T11" fmla="*/ 1 h 817"/>
                  <a:gd name="T12" fmla="*/ 5 w 403"/>
                  <a:gd name="T13" fmla="*/ 0 h 817"/>
                  <a:gd name="T14" fmla="*/ 203 w 403"/>
                  <a:gd name="T15" fmla="*/ 82 h 817"/>
                  <a:gd name="T16" fmla="*/ 401 w 403"/>
                  <a:gd name="T17" fmla="*/ 164 h 817"/>
                  <a:gd name="T18" fmla="*/ 403 w 403"/>
                  <a:gd name="T19" fmla="*/ 167 h 817"/>
                  <a:gd name="T20" fmla="*/ 403 w 403"/>
                  <a:gd name="T21" fmla="*/ 814 h 817"/>
                  <a:gd name="T22" fmla="*/ 401 w 403"/>
                  <a:gd name="T23" fmla="*/ 816 h 817"/>
                  <a:gd name="T24" fmla="*/ 400 w 403"/>
                  <a:gd name="T25" fmla="*/ 817 h 817"/>
                  <a:gd name="T26" fmla="*/ 6 w 403"/>
                  <a:gd name="T27" fmla="*/ 642 h 817"/>
                  <a:gd name="T28" fmla="*/ 397 w 403"/>
                  <a:gd name="T29" fmla="*/ 809 h 817"/>
                  <a:gd name="T30" fmla="*/ 397 w 403"/>
                  <a:gd name="T31" fmla="*/ 169 h 817"/>
                  <a:gd name="T32" fmla="*/ 200 w 403"/>
                  <a:gd name="T33" fmla="*/ 88 h 817"/>
                  <a:gd name="T34" fmla="*/ 6 w 403"/>
                  <a:gd name="T35" fmla="*/ 8 h 817"/>
                  <a:gd name="T36" fmla="*/ 6 w 403"/>
                  <a:gd name="T37" fmla="*/ 642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3" h="817">
                    <a:moveTo>
                      <a:pt x="400" y="817"/>
                    </a:moveTo>
                    <a:cubicBezTo>
                      <a:pt x="399" y="817"/>
                      <a:pt x="399" y="817"/>
                      <a:pt x="398" y="817"/>
                    </a:cubicBezTo>
                    <a:cubicBezTo>
                      <a:pt x="2" y="647"/>
                      <a:pt x="2" y="647"/>
                      <a:pt x="2" y="647"/>
                    </a:cubicBezTo>
                    <a:cubicBezTo>
                      <a:pt x="1" y="646"/>
                      <a:pt x="0" y="645"/>
                      <a:pt x="0" y="644"/>
                    </a:cubicBezTo>
                    <a:cubicBezTo>
                      <a:pt x="0" y="3"/>
                      <a:pt x="0" y="3"/>
                      <a:pt x="0" y="3"/>
                    </a:cubicBezTo>
                    <a:cubicBezTo>
                      <a:pt x="0" y="2"/>
                      <a:pt x="1" y="1"/>
                      <a:pt x="2" y="1"/>
                    </a:cubicBezTo>
                    <a:cubicBezTo>
                      <a:pt x="3" y="0"/>
                      <a:pt x="4" y="0"/>
                      <a:pt x="5" y="0"/>
                    </a:cubicBezTo>
                    <a:cubicBezTo>
                      <a:pt x="40" y="16"/>
                      <a:pt x="123" y="49"/>
                      <a:pt x="203" y="82"/>
                    </a:cubicBezTo>
                    <a:cubicBezTo>
                      <a:pt x="285" y="116"/>
                      <a:pt x="370" y="151"/>
                      <a:pt x="401" y="164"/>
                    </a:cubicBezTo>
                    <a:cubicBezTo>
                      <a:pt x="402" y="164"/>
                      <a:pt x="403" y="165"/>
                      <a:pt x="403" y="167"/>
                    </a:cubicBezTo>
                    <a:cubicBezTo>
                      <a:pt x="403" y="814"/>
                      <a:pt x="403" y="814"/>
                      <a:pt x="403" y="814"/>
                    </a:cubicBezTo>
                    <a:cubicBezTo>
                      <a:pt x="403" y="815"/>
                      <a:pt x="402" y="816"/>
                      <a:pt x="401" y="816"/>
                    </a:cubicBezTo>
                    <a:cubicBezTo>
                      <a:pt x="401" y="817"/>
                      <a:pt x="400" y="817"/>
                      <a:pt x="400" y="817"/>
                    </a:cubicBezTo>
                    <a:moveTo>
                      <a:pt x="6" y="642"/>
                    </a:moveTo>
                    <a:cubicBezTo>
                      <a:pt x="397" y="809"/>
                      <a:pt x="397" y="809"/>
                      <a:pt x="397" y="809"/>
                    </a:cubicBezTo>
                    <a:cubicBezTo>
                      <a:pt x="397" y="169"/>
                      <a:pt x="397" y="169"/>
                      <a:pt x="397" y="169"/>
                    </a:cubicBezTo>
                    <a:cubicBezTo>
                      <a:pt x="365" y="155"/>
                      <a:pt x="281" y="121"/>
                      <a:pt x="200" y="88"/>
                    </a:cubicBezTo>
                    <a:cubicBezTo>
                      <a:pt x="123" y="56"/>
                      <a:pt x="44" y="24"/>
                      <a:pt x="6" y="8"/>
                    </a:cubicBezTo>
                    <a:cubicBezTo>
                      <a:pt x="6" y="642"/>
                      <a:pt x="6" y="642"/>
                      <a:pt x="6" y="642"/>
                    </a:cubicBezTo>
                  </a:path>
                </a:pathLst>
              </a:custGeom>
              <a:solidFill>
                <a:srgbClr val="EA9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6" name="Freeform 29">
                <a:extLst>
                  <a:ext uri="{FF2B5EF4-FFF2-40B4-BE49-F238E27FC236}">
                    <a16:creationId xmlns:a16="http://schemas.microsoft.com/office/drawing/2014/main" id="{D79BB890-18F5-49A1-9B18-636D1605AF56}"/>
                  </a:ext>
                </a:extLst>
              </p:cNvPr>
              <p:cNvSpPr>
                <a:spLocks noEditPoints="1"/>
              </p:cNvSpPr>
              <p:nvPr/>
            </p:nvSpPr>
            <p:spPr bwMode="auto">
              <a:xfrm>
                <a:off x="3857" y="1364"/>
                <a:ext cx="929" cy="455"/>
              </a:xfrm>
              <a:custGeom>
                <a:avLst/>
                <a:gdLst>
                  <a:gd name="T0" fmla="*/ 206 w 391"/>
                  <a:gd name="T1" fmla="*/ 79 h 191"/>
                  <a:gd name="T2" fmla="*/ 198 w 391"/>
                  <a:gd name="T3" fmla="*/ 79 h 191"/>
                  <a:gd name="T4" fmla="*/ 233 w 391"/>
                  <a:gd name="T5" fmla="*/ 93 h 191"/>
                  <a:gd name="T6" fmla="*/ 296 w 391"/>
                  <a:gd name="T7" fmla="*/ 120 h 191"/>
                  <a:gd name="T8" fmla="*/ 291 w 391"/>
                  <a:gd name="T9" fmla="*/ 118 h 191"/>
                  <a:gd name="T10" fmla="*/ 252 w 391"/>
                  <a:gd name="T11" fmla="*/ 92 h 191"/>
                  <a:gd name="T12" fmla="*/ 221 w 391"/>
                  <a:gd name="T13" fmla="*/ 80 h 191"/>
                  <a:gd name="T14" fmla="*/ 206 w 391"/>
                  <a:gd name="T15" fmla="*/ 79 h 191"/>
                  <a:gd name="T16" fmla="*/ 57 w 391"/>
                  <a:gd name="T17" fmla="*/ 67 h 191"/>
                  <a:gd name="T18" fmla="*/ 95 w 391"/>
                  <a:gd name="T19" fmla="*/ 97 h 191"/>
                  <a:gd name="T20" fmla="*/ 124 w 391"/>
                  <a:gd name="T21" fmla="*/ 108 h 191"/>
                  <a:gd name="T22" fmla="*/ 153 w 391"/>
                  <a:gd name="T23" fmla="*/ 120 h 191"/>
                  <a:gd name="T24" fmla="*/ 197 w 391"/>
                  <a:gd name="T25" fmla="*/ 123 h 191"/>
                  <a:gd name="T26" fmla="*/ 191 w 391"/>
                  <a:gd name="T27" fmla="*/ 120 h 191"/>
                  <a:gd name="T28" fmla="*/ 114 w 391"/>
                  <a:gd name="T29" fmla="*/ 85 h 191"/>
                  <a:gd name="T30" fmla="*/ 57 w 391"/>
                  <a:gd name="T31" fmla="*/ 67 h 191"/>
                  <a:gd name="T32" fmla="*/ 0 w 391"/>
                  <a:gd name="T33" fmla="*/ 0 h 191"/>
                  <a:gd name="T34" fmla="*/ 0 w 391"/>
                  <a:gd name="T35" fmla="*/ 46 h 191"/>
                  <a:gd name="T36" fmla="*/ 5 w 391"/>
                  <a:gd name="T37" fmla="*/ 46 h 191"/>
                  <a:gd name="T38" fmla="*/ 46 w 391"/>
                  <a:gd name="T39" fmla="*/ 60 h 191"/>
                  <a:gd name="T40" fmla="*/ 112 w 391"/>
                  <a:gd name="T41" fmla="*/ 77 h 191"/>
                  <a:gd name="T42" fmla="*/ 189 w 391"/>
                  <a:gd name="T43" fmla="*/ 112 h 191"/>
                  <a:gd name="T44" fmla="*/ 215 w 391"/>
                  <a:gd name="T45" fmla="*/ 123 h 191"/>
                  <a:gd name="T46" fmla="*/ 216 w 391"/>
                  <a:gd name="T47" fmla="*/ 123 h 191"/>
                  <a:gd name="T48" fmla="*/ 346 w 391"/>
                  <a:gd name="T49" fmla="*/ 182 h 191"/>
                  <a:gd name="T50" fmla="*/ 389 w 391"/>
                  <a:gd name="T51" fmla="*/ 191 h 191"/>
                  <a:gd name="T52" fmla="*/ 391 w 391"/>
                  <a:gd name="T53" fmla="*/ 191 h 191"/>
                  <a:gd name="T54" fmla="*/ 391 w 391"/>
                  <a:gd name="T55" fmla="*/ 150 h 191"/>
                  <a:gd name="T56" fmla="*/ 381 w 391"/>
                  <a:gd name="T57" fmla="*/ 151 h 191"/>
                  <a:gd name="T58" fmla="*/ 359 w 391"/>
                  <a:gd name="T59" fmla="*/ 148 h 191"/>
                  <a:gd name="T60" fmla="*/ 370 w 391"/>
                  <a:gd name="T61" fmla="*/ 153 h 191"/>
                  <a:gd name="T62" fmla="*/ 370 w 391"/>
                  <a:gd name="T63" fmla="*/ 154 h 191"/>
                  <a:gd name="T64" fmla="*/ 370 w 391"/>
                  <a:gd name="T65" fmla="*/ 154 h 191"/>
                  <a:gd name="T66" fmla="*/ 302 w 391"/>
                  <a:gd name="T67" fmla="*/ 128 h 191"/>
                  <a:gd name="T68" fmla="*/ 230 w 391"/>
                  <a:gd name="T69" fmla="*/ 98 h 191"/>
                  <a:gd name="T70" fmla="*/ 184 w 391"/>
                  <a:gd name="T71" fmla="*/ 80 h 191"/>
                  <a:gd name="T72" fmla="*/ 179 w 391"/>
                  <a:gd name="T73" fmla="*/ 81 h 191"/>
                  <a:gd name="T74" fmla="*/ 165 w 391"/>
                  <a:gd name="T75" fmla="*/ 82 h 191"/>
                  <a:gd name="T76" fmla="*/ 170 w 391"/>
                  <a:gd name="T77" fmla="*/ 84 h 191"/>
                  <a:gd name="T78" fmla="*/ 318 w 391"/>
                  <a:gd name="T79" fmla="*/ 142 h 191"/>
                  <a:gd name="T80" fmla="*/ 317 w 391"/>
                  <a:gd name="T81" fmla="*/ 144 h 191"/>
                  <a:gd name="T82" fmla="*/ 317 w 391"/>
                  <a:gd name="T83" fmla="*/ 143 h 191"/>
                  <a:gd name="T84" fmla="*/ 167 w 391"/>
                  <a:gd name="T85" fmla="*/ 91 h 191"/>
                  <a:gd name="T86" fmla="*/ 144 w 391"/>
                  <a:gd name="T87" fmla="*/ 82 h 191"/>
                  <a:gd name="T88" fmla="*/ 130 w 391"/>
                  <a:gd name="T89" fmla="*/ 80 h 191"/>
                  <a:gd name="T90" fmla="*/ 88 w 391"/>
                  <a:gd name="T91" fmla="*/ 59 h 191"/>
                  <a:gd name="T92" fmla="*/ 27 w 391"/>
                  <a:gd name="T93" fmla="*/ 31 h 191"/>
                  <a:gd name="T94" fmla="*/ 28 w 391"/>
                  <a:gd name="T95" fmla="*/ 29 h 191"/>
                  <a:gd name="T96" fmla="*/ 28 w 391"/>
                  <a:gd name="T97" fmla="*/ 29 h 191"/>
                  <a:gd name="T98" fmla="*/ 69 w 391"/>
                  <a:gd name="T99" fmla="*/ 43 h 191"/>
                  <a:gd name="T100" fmla="*/ 0 w 391"/>
                  <a:gd name="T101"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1" h="191">
                    <a:moveTo>
                      <a:pt x="206" y="79"/>
                    </a:moveTo>
                    <a:cubicBezTo>
                      <a:pt x="203" y="79"/>
                      <a:pt x="200" y="79"/>
                      <a:pt x="198" y="79"/>
                    </a:cubicBezTo>
                    <a:cubicBezTo>
                      <a:pt x="209" y="84"/>
                      <a:pt x="221" y="88"/>
                      <a:pt x="233" y="93"/>
                    </a:cubicBezTo>
                    <a:cubicBezTo>
                      <a:pt x="254" y="102"/>
                      <a:pt x="275" y="111"/>
                      <a:pt x="296" y="120"/>
                    </a:cubicBezTo>
                    <a:cubicBezTo>
                      <a:pt x="294" y="119"/>
                      <a:pt x="293" y="119"/>
                      <a:pt x="291" y="118"/>
                    </a:cubicBezTo>
                    <a:cubicBezTo>
                      <a:pt x="279" y="111"/>
                      <a:pt x="266" y="100"/>
                      <a:pt x="252" y="92"/>
                    </a:cubicBezTo>
                    <a:cubicBezTo>
                      <a:pt x="241" y="88"/>
                      <a:pt x="231" y="84"/>
                      <a:pt x="221" y="80"/>
                    </a:cubicBezTo>
                    <a:cubicBezTo>
                      <a:pt x="216" y="79"/>
                      <a:pt x="211" y="79"/>
                      <a:pt x="206" y="79"/>
                    </a:cubicBezTo>
                    <a:moveTo>
                      <a:pt x="57" y="67"/>
                    </a:moveTo>
                    <a:cubicBezTo>
                      <a:pt x="71" y="77"/>
                      <a:pt x="83" y="88"/>
                      <a:pt x="95" y="97"/>
                    </a:cubicBezTo>
                    <a:cubicBezTo>
                      <a:pt x="105" y="101"/>
                      <a:pt x="114" y="104"/>
                      <a:pt x="124" y="108"/>
                    </a:cubicBezTo>
                    <a:cubicBezTo>
                      <a:pt x="133" y="112"/>
                      <a:pt x="143" y="116"/>
                      <a:pt x="153" y="120"/>
                    </a:cubicBezTo>
                    <a:cubicBezTo>
                      <a:pt x="167" y="122"/>
                      <a:pt x="181" y="123"/>
                      <a:pt x="197" y="123"/>
                    </a:cubicBezTo>
                    <a:cubicBezTo>
                      <a:pt x="195" y="122"/>
                      <a:pt x="193" y="121"/>
                      <a:pt x="191" y="120"/>
                    </a:cubicBezTo>
                    <a:cubicBezTo>
                      <a:pt x="165" y="110"/>
                      <a:pt x="141" y="95"/>
                      <a:pt x="114" y="85"/>
                    </a:cubicBezTo>
                    <a:cubicBezTo>
                      <a:pt x="96" y="78"/>
                      <a:pt x="77" y="72"/>
                      <a:pt x="57" y="67"/>
                    </a:cubicBezTo>
                    <a:moveTo>
                      <a:pt x="0" y="0"/>
                    </a:moveTo>
                    <a:cubicBezTo>
                      <a:pt x="0" y="46"/>
                      <a:pt x="0" y="46"/>
                      <a:pt x="0" y="46"/>
                    </a:cubicBezTo>
                    <a:cubicBezTo>
                      <a:pt x="2" y="46"/>
                      <a:pt x="3" y="46"/>
                      <a:pt x="5" y="46"/>
                    </a:cubicBezTo>
                    <a:cubicBezTo>
                      <a:pt x="19" y="46"/>
                      <a:pt x="33" y="51"/>
                      <a:pt x="46" y="60"/>
                    </a:cubicBezTo>
                    <a:cubicBezTo>
                      <a:pt x="69" y="63"/>
                      <a:pt x="91" y="70"/>
                      <a:pt x="112" y="77"/>
                    </a:cubicBezTo>
                    <a:cubicBezTo>
                      <a:pt x="139" y="87"/>
                      <a:pt x="163" y="101"/>
                      <a:pt x="189" y="112"/>
                    </a:cubicBezTo>
                    <a:cubicBezTo>
                      <a:pt x="198" y="116"/>
                      <a:pt x="207" y="119"/>
                      <a:pt x="215" y="123"/>
                    </a:cubicBezTo>
                    <a:cubicBezTo>
                      <a:pt x="216" y="123"/>
                      <a:pt x="216" y="123"/>
                      <a:pt x="216" y="123"/>
                    </a:cubicBezTo>
                    <a:cubicBezTo>
                      <a:pt x="268" y="125"/>
                      <a:pt x="301" y="165"/>
                      <a:pt x="346" y="182"/>
                    </a:cubicBezTo>
                    <a:cubicBezTo>
                      <a:pt x="361" y="188"/>
                      <a:pt x="375" y="191"/>
                      <a:pt x="389" y="191"/>
                    </a:cubicBezTo>
                    <a:cubicBezTo>
                      <a:pt x="390" y="191"/>
                      <a:pt x="390" y="191"/>
                      <a:pt x="391" y="191"/>
                    </a:cubicBezTo>
                    <a:cubicBezTo>
                      <a:pt x="391" y="150"/>
                      <a:pt x="391" y="150"/>
                      <a:pt x="391" y="150"/>
                    </a:cubicBezTo>
                    <a:cubicBezTo>
                      <a:pt x="387" y="151"/>
                      <a:pt x="384" y="151"/>
                      <a:pt x="381" y="151"/>
                    </a:cubicBezTo>
                    <a:cubicBezTo>
                      <a:pt x="374" y="151"/>
                      <a:pt x="366" y="150"/>
                      <a:pt x="359" y="148"/>
                    </a:cubicBezTo>
                    <a:cubicBezTo>
                      <a:pt x="363" y="150"/>
                      <a:pt x="366" y="151"/>
                      <a:pt x="370" y="153"/>
                    </a:cubicBezTo>
                    <a:cubicBezTo>
                      <a:pt x="371" y="153"/>
                      <a:pt x="371" y="154"/>
                      <a:pt x="370" y="154"/>
                    </a:cubicBezTo>
                    <a:cubicBezTo>
                      <a:pt x="370" y="154"/>
                      <a:pt x="370" y="154"/>
                      <a:pt x="370" y="154"/>
                    </a:cubicBezTo>
                    <a:cubicBezTo>
                      <a:pt x="346" y="150"/>
                      <a:pt x="324" y="137"/>
                      <a:pt x="302" y="128"/>
                    </a:cubicBezTo>
                    <a:cubicBezTo>
                      <a:pt x="278" y="118"/>
                      <a:pt x="254" y="108"/>
                      <a:pt x="230" y="98"/>
                    </a:cubicBezTo>
                    <a:cubicBezTo>
                      <a:pt x="215" y="92"/>
                      <a:pt x="200" y="86"/>
                      <a:pt x="184" y="80"/>
                    </a:cubicBezTo>
                    <a:cubicBezTo>
                      <a:pt x="183" y="80"/>
                      <a:pt x="181" y="81"/>
                      <a:pt x="179" y="81"/>
                    </a:cubicBezTo>
                    <a:cubicBezTo>
                      <a:pt x="175" y="81"/>
                      <a:pt x="170" y="82"/>
                      <a:pt x="165" y="82"/>
                    </a:cubicBezTo>
                    <a:cubicBezTo>
                      <a:pt x="167" y="83"/>
                      <a:pt x="168" y="83"/>
                      <a:pt x="170" y="84"/>
                    </a:cubicBezTo>
                    <a:cubicBezTo>
                      <a:pt x="220" y="102"/>
                      <a:pt x="269" y="121"/>
                      <a:pt x="318" y="142"/>
                    </a:cubicBezTo>
                    <a:cubicBezTo>
                      <a:pt x="318" y="143"/>
                      <a:pt x="318" y="144"/>
                      <a:pt x="317" y="144"/>
                    </a:cubicBezTo>
                    <a:cubicBezTo>
                      <a:pt x="317" y="144"/>
                      <a:pt x="317" y="143"/>
                      <a:pt x="317" y="143"/>
                    </a:cubicBezTo>
                    <a:cubicBezTo>
                      <a:pt x="266" y="128"/>
                      <a:pt x="217" y="109"/>
                      <a:pt x="167" y="91"/>
                    </a:cubicBezTo>
                    <a:cubicBezTo>
                      <a:pt x="159" y="88"/>
                      <a:pt x="151" y="85"/>
                      <a:pt x="144" y="82"/>
                    </a:cubicBezTo>
                    <a:cubicBezTo>
                      <a:pt x="139" y="82"/>
                      <a:pt x="135" y="81"/>
                      <a:pt x="130" y="80"/>
                    </a:cubicBezTo>
                    <a:cubicBezTo>
                      <a:pt x="115" y="76"/>
                      <a:pt x="101" y="69"/>
                      <a:pt x="88" y="59"/>
                    </a:cubicBezTo>
                    <a:cubicBezTo>
                      <a:pt x="68" y="50"/>
                      <a:pt x="48" y="39"/>
                      <a:pt x="27" y="31"/>
                    </a:cubicBezTo>
                    <a:cubicBezTo>
                      <a:pt x="26" y="31"/>
                      <a:pt x="27" y="29"/>
                      <a:pt x="28" y="29"/>
                    </a:cubicBezTo>
                    <a:cubicBezTo>
                      <a:pt x="28" y="29"/>
                      <a:pt x="28" y="29"/>
                      <a:pt x="28" y="29"/>
                    </a:cubicBezTo>
                    <a:cubicBezTo>
                      <a:pt x="42" y="31"/>
                      <a:pt x="56" y="37"/>
                      <a:pt x="69" y="43"/>
                    </a:cubicBezTo>
                    <a:cubicBezTo>
                      <a:pt x="48" y="24"/>
                      <a:pt x="27" y="5"/>
                      <a:pt x="0" y="0"/>
                    </a:cubicBezTo>
                  </a:path>
                </a:pathLst>
              </a:custGeom>
              <a:solidFill>
                <a:srgbClr val="EFB9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7" name="Freeform 30">
                <a:extLst>
                  <a:ext uri="{FF2B5EF4-FFF2-40B4-BE49-F238E27FC236}">
                    <a16:creationId xmlns:a16="http://schemas.microsoft.com/office/drawing/2014/main" id="{16E9C205-77AE-4DCE-A342-91F8B6322BFE}"/>
                  </a:ext>
                </a:extLst>
              </p:cNvPr>
              <p:cNvSpPr>
                <a:spLocks noEditPoints="1"/>
              </p:cNvSpPr>
              <p:nvPr/>
            </p:nvSpPr>
            <p:spPr bwMode="auto">
              <a:xfrm>
                <a:off x="3850" y="1364"/>
                <a:ext cx="936" cy="455"/>
              </a:xfrm>
              <a:custGeom>
                <a:avLst/>
                <a:gdLst>
                  <a:gd name="T0" fmla="*/ 394 w 394"/>
                  <a:gd name="T1" fmla="*/ 150 h 191"/>
                  <a:gd name="T2" fmla="*/ 394 w 394"/>
                  <a:gd name="T3" fmla="*/ 150 h 191"/>
                  <a:gd name="T4" fmla="*/ 394 w 394"/>
                  <a:gd name="T5" fmla="*/ 191 h 191"/>
                  <a:gd name="T6" fmla="*/ 394 w 394"/>
                  <a:gd name="T7" fmla="*/ 191 h 191"/>
                  <a:gd name="T8" fmla="*/ 394 w 394"/>
                  <a:gd name="T9" fmla="*/ 150 h 191"/>
                  <a:gd name="T10" fmla="*/ 0 w 394"/>
                  <a:gd name="T11" fmla="*/ 0 h 191"/>
                  <a:gd name="T12" fmla="*/ 0 w 394"/>
                  <a:gd name="T13" fmla="*/ 77 h 191"/>
                  <a:gd name="T14" fmla="*/ 0 w 394"/>
                  <a:gd name="T15" fmla="*/ 77 h 191"/>
                  <a:gd name="T16" fmla="*/ 0 w 394"/>
                  <a:gd name="T17" fmla="*/ 46 h 191"/>
                  <a:gd name="T18" fmla="*/ 3 w 394"/>
                  <a:gd name="T19" fmla="*/ 46 h 191"/>
                  <a:gd name="T20" fmla="*/ 3 w 394"/>
                  <a:gd name="T21" fmla="*/ 0 h 191"/>
                  <a:gd name="T22" fmla="*/ 0 w 394"/>
                  <a:gd name="T23"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4" h="191">
                    <a:moveTo>
                      <a:pt x="394" y="150"/>
                    </a:moveTo>
                    <a:cubicBezTo>
                      <a:pt x="394" y="150"/>
                      <a:pt x="394" y="150"/>
                      <a:pt x="394" y="150"/>
                    </a:cubicBezTo>
                    <a:cubicBezTo>
                      <a:pt x="394" y="191"/>
                      <a:pt x="394" y="191"/>
                      <a:pt x="394" y="191"/>
                    </a:cubicBezTo>
                    <a:cubicBezTo>
                      <a:pt x="394" y="191"/>
                      <a:pt x="394" y="191"/>
                      <a:pt x="394" y="191"/>
                    </a:cubicBezTo>
                    <a:cubicBezTo>
                      <a:pt x="394" y="150"/>
                      <a:pt x="394" y="150"/>
                      <a:pt x="394" y="150"/>
                    </a:cubicBezTo>
                    <a:moveTo>
                      <a:pt x="0" y="0"/>
                    </a:moveTo>
                    <a:cubicBezTo>
                      <a:pt x="0" y="77"/>
                      <a:pt x="0" y="77"/>
                      <a:pt x="0" y="77"/>
                    </a:cubicBezTo>
                    <a:cubicBezTo>
                      <a:pt x="0" y="77"/>
                      <a:pt x="0" y="77"/>
                      <a:pt x="0" y="77"/>
                    </a:cubicBezTo>
                    <a:cubicBezTo>
                      <a:pt x="0" y="46"/>
                      <a:pt x="0" y="46"/>
                      <a:pt x="0" y="46"/>
                    </a:cubicBezTo>
                    <a:cubicBezTo>
                      <a:pt x="1" y="46"/>
                      <a:pt x="2" y="46"/>
                      <a:pt x="3" y="46"/>
                    </a:cubicBezTo>
                    <a:cubicBezTo>
                      <a:pt x="3" y="0"/>
                      <a:pt x="3" y="0"/>
                      <a:pt x="3" y="0"/>
                    </a:cubicBezTo>
                    <a:cubicBezTo>
                      <a:pt x="2" y="0"/>
                      <a:pt x="1" y="0"/>
                      <a:pt x="0" y="0"/>
                    </a:cubicBezTo>
                  </a:path>
                </a:pathLst>
              </a:custGeom>
              <a:solidFill>
                <a:srgbClr val="E38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8" name="Freeform 31">
                <a:extLst>
                  <a:ext uri="{FF2B5EF4-FFF2-40B4-BE49-F238E27FC236}">
                    <a16:creationId xmlns:a16="http://schemas.microsoft.com/office/drawing/2014/main" id="{59584875-3D06-43CB-B791-D6D67829B133}"/>
                  </a:ext>
                </a:extLst>
              </p:cNvPr>
              <p:cNvSpPr>
                <a:spLocks/>
              </p:cNvSpPr>
              <p:nvPr/>
            </p:nvSpPr>
            <p:spPr bwMode="auto">
              <a:xfrm>
                <a:off x="3857" y="1474"/>
                <a:ext cx="929" cy="456"/>
              </a:xfrm>
              <a:custGeom>
                <a:avLst/>
                <a:gdLst>
                  <a:gd name="T0" fmla="*/ 5 w 391"/>
                  <a:gd name="T1" fmla="*/ 0 h 192"/>
                  <a:gd name="T2" fmla="*/ 0 w 391"/>
                  <a:gd name="T3" fmla="*/ 0 h 192"/>
                  <a:gd name="T4" fmla="*/ 0 w 391"/>
                  <a:gd name="T5" fmla="*/ 32 h 192"/>
                  <a:gd name="T6" fmla="*/ 4 w 391"/>
                  <a:gd name="T7" fmla="*/ 32 h 192"/>
                  <a:gd name="T8" fmla="*/ 62 w 391"/>
                  <a:gd name="T9" fmla="*/ 62 h 192"/>
                  <a:gd name="T10" fmla="*/ 68 w 391"/>
                  <a:gd name="T11" fmla="*/ 67 h 192"/>
                  <a:gd name="T12" fmla="*/ 150 w 391"/>
                  <a:gd name="T13" fmla="*/ 102 h 192"/>
                  <a:gd name="T14" fmla="*/ 184 w 391"/>
                  <a:gd name="T15" fmla="*/ 105 h 192"/>
                  <a:gd name="T16" fmla="*/ 223 w 391"/>
                  <a:gd name="T17" fmla="*/ 109 h 192"/>
                  <a:gd name="T18" fmla="*/ 261 w 391"/>
                  <a:gd name="T19" fmla="*/ 120 h 192"/>
                  <a:gd name="T20" fmla="*/ 311 w 391"/>
                  <a:gd name="T21" fmla="*/ 150 h 192"/>
                  <a:gd name="T22" fmla="*/ 312 w 391"/>
                  <a:gd name="T23" fmla="*/ 151 h 192"/>
                  <a:gd name="T24" fmla="*/ 367 w 391"/>
                  <a:gd name="T25" fmla="*/ 184 h 192"/>
                  <a:gd name="T26" fmla="*/ 371 w 391"/>
                  <a:gd name="T27" fmla="*/ 185 h 192"/>
                  <a:gd name="T28" fmla="*/ 391 w 391"/>
                  <a:gd name="T29" fmla="*/ 192 h 192"/>
                  <a:gd name="T30" fmla="*/ 391 w 391"/>
                  <a:gd name="T31" fmla="*/ 145 h 192"/>
                  <a:gd name="T32" fmla="*/ 389 w 391"/>
                  <a:gd name="T33" fmla="*/ 145 h 192"/>
                  <a:gd name="T34" fmla="*/ 346 w 391"/>
                  <a:gd name="T35" fmla="*/ 136 h 192"/>
                  <a:gd name="T36" fmla="*/ 216 w 391"/>
                  <a:gd name="T37" fmla="*/ 77 h 192"/>
                  <a:gd name="T38" fmla="*/ 215 w 391"/>
                  <a:gd name="T39" fmla="*/ 77 h 192"/>
                  <a:gd name="T40" fmla="*/ 356 w 391"/>
                  <a:gd name="T41" fmla="*/ 142 h 192"/>
                  <a:gd name="T42" fmla="*/ 355 w 391"/>
                  <a:gd name="T43" fmla="*/ 143 h 192"/>
                  <a:gd name="T44" fmla="*/ 355 w 391"/>
                  <a:gd name="T45" fmla="*/ 143 h 192"/>
                  <a:gd name="T46" fmla="*/ 276 w 391"/>
                  <a:gd name="T47" fmla="*/ 110 h 192"/>
                  <a:gd name="T48" fmla="*/ 197 w 391"/>
                  <a:gd name="T49" fmla="*/ 77 h 192"/>
                  <a:gd name="T50" fmla="*/ 153 w 391"/>
                  <a:gd name="T51" fmla="*/ 74 h 192"/>
                  <a:gd name="T52" fmla="*/ 162 w 391"/>
                  <a:gd name="T53" fmla="*/ 79 h 192"/>
                  <a:gd name="T54" fmla="*/ 206 w 391"/>
                  <a:gd name="T55" fmla="*/ 99 h 192"/>
                  <a:gd name="T56" fmla="*/ 206 w 391"/>
                  <a:gd name="T57" fmla="*/ 100 h 192"/>
                  <a:gd name="T58" fmla="*/ 206 w 391"/>
                  <a:gd name="T59" fmla="*/ 100 h 192"/>
                  <a:gd name="T60" fmla="*/ 126 w 391"/>
                  <a:gd name="T61" fmla="*/ 70 h 192"/>
                  <a:gd name="T62" fmla="*/ 43 w 391"/>
                  <a:gd name="T63" fmla="*/ 34 h 192"/>
                  <a:gd name="T64" fmla="*/ 43 w 391"/>
                  <a:gd name="T65" fmla="*/ 33 h 192"/>
                  <a:gd name="T66" fmla="*/ 44 w 391"/>
                  <a:gd name="T67" fmla="*/ 33 h 192"/>
                  <a:gd name="T68" fmla="*/ 95 w 391"/>
                  <a:gd name="T69" fmla="*/ 51 h 192"/>
                  <a:gd name="T70" fmla="*/ 57 w 391"/>
                  <a:gd name="T71" fmla="*/ 21 h 192"/>
                  <a:gd name="T72" fmla="*/ 32 w 391"/>
                  <a:gd name="T73" fmla="*/ 15 h 192"/>
                  <a:gd name="T74" fmla="*/ 32 w 391"/>
                  <a:gd name="T75" fmla="*/ 12 h 192"/>
                  <a:gd name="T76" fmla="*/ 32 w 391"/>
                  <a:gd name="T77" fmla="*/ 12 h 192"/>
                  <a:gd name="T78" fmla="*/ 46 w 391"/>
                  <a:gd name="T79" fmla="*/ 14 h 192"/>
                  <a:gd name="T80" fmla="*/ 5 w 391"/>
                  <a:gd name="T81"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1" h="192">
                    <a:moveTo>
                      <a:pt x="5" y="0"/>
                    </a:moveTo>
                    <a:cubicBezTo>
                      <a:pt x="3" y="0"/>
                      <a:pt x="2" y="0"/>
                      <a:pt x="0" y="0"/>
                    </a:cubicBezTo>
                    <a:cubicBezTo>
                      <a:pt x="0" y="32"/>
                      <a:pt x="0" y="32"/>
                      <a:pt x="0" y="32"/>
                    </a:cubicBezTo>
                    <a:cubicBezTo>
                      <a:pt x="2" y="32"/>
                      <a:pt x="3" y="32"/>
                      <a:pt x="4" y="32"/>
                    </a:cubicBezTo>
                    <a:cubicBezTo>
                      <a:pt x="25" y="36"/>
                      <a:pt x="45" y="50"/>
                      <a:pt x="62" y="62"/>
                    </a:cubicBezTo>
                    <a:cubicBezTo>
                      <a:pt x="68" y="67"/>
                      <a:pt x="68" y="67"/>
                      <a:pt x="68" y="67"/>
                    </a:cubicBezTo>
                    <a:cubicBezTo>
                      <a:pt x="93" y="86"/>
                      <a:pt x="122" y="98"/>
                      <a:pt x="150" y="102"/>
                    </a:cubicBezTo>
                    <a:cubicBezTo>
                      <a:pt x="161" y="103"/>
                      <a:pt x="173" y="104"/>
                      <a:pt x="184" y="105"/>
                    </a:cubicBezTo>
                    <a:cubicBezTo>
                      <a:pt x="197" y="106"/>
                      <a:pt x="210" y="107"/>
                      <a:pt x="223" y="109"/>
                    </a:cubicBezTo>
                    <a:cubicBezTo>
                      <a:pt x="236" y="111"/>
                      <a:pt x="249" y="115"/>
                      <a:pt x="261" y="120"/>
                    </a:cubicBezTo>
                    <a:cubicBezTo>
                      <a:pt x="280" y="128"/>
                      <a:pt x="296" y="140"/>
                      <a:pt x="311" y="150"/>
                    </a:cubicBezTo>
                    <a:cubicBezTo>
                      <a:pt x="312" y="151"/>
                      <a:pt x="312" y="151"/>
                      <a:pt x="312" y="151"/>
                    </a:cubicBezTo>
                    <a:cubicBezTo>
                      <a:pt x="329" y="164"/>
                      <a:pt x="347" y="176"/>
                      <a:pt x="367" y="184"/>
                    </a:cubicBezTo>
                    <a:cubicBezTo>
                      <a:pt x="367" y="184"/>
                      <a:pt x="369" y="184"/>
                      <a:pt x="371" y="185"/>
                    </a:cubicBezTo>
                    <a:cubicBezTo>
                      <a:pt x="381" y="188"/>
                      <a:pt x="387" y="190"/>
                      <a:pt x="391" y="192"/>
                    </a:cubicBezTo>
                    <a:cubicBezTo>
                      <a:pt x="391" y="145"/>
                      <a:pt x="391" y="145"/>
                      <a:pt x="391" y="145"/>
                    </a:cubicBezTo>
                    <a:cubicBezTo>
                      <a:pt x="390" y="145"/>
                      <a:pt x="390" y="145"/>
                      <a:pt x="389" y="145"/>
                    </a:cubicBezTo>
                    <a:cubicBezTo>
                      <a:pt x="375" y="145"/>
                      <a:pt x="361" y="142"/>
                      <a:pt x="346" y="136"/>
                    </a:cubicBezTo>
                    <a:cubicBezTo>
                      <a:pt x="301" y="119"/>
                      <a:pt x="268" y="79"/>
                      <a:pt x="216" y="77"/>
                    </a:cubicBezTo>
                    <a:cubicBezTo>
                      <a:pt x="216" y="77"/>
                      <a:pt x="216" y="77"/>
                      <a:pt x="215" y="77"/>
                    </a:cubicBezTo>
                    <a:cubicBezTo>
                      <a:pt x="263" y="97"/>
                      <a:pt x="309" y="119"/>
                      <a:pt x="356" y="142"/>
                    </a:cubicBezTo>
                    <a:cubicBezTo>
                      <a:pt x="357" y="142"/>
                      <a:pt x="356" y="143"/>
                      <a:pt x="355" y="143"/>
                    </a:cubicBezTo>
                    <a:cubicBezTo>
                      <a:pt x="355" y="143"/>
                      <a:pt x="355" y="143"/>
                      <a:pt x="355" y="143"/>
                    </a:cubicBezTo>
                    <a:cubicBezTo>
                      <a:pt x="328" y="136"/>
                      <a:pt x="302" y="121"/>
                      <a:pt x="276" y="110"/>
                    </a:cubicBezTo>
                    <a:cubicBezTo>
                      <a:pt x="250" y="100"/>
                      <a:pt x="223" y="88"/>
                      <a:pt x="197" y="77"/>
                    </a:cubicBezTo>
                    <a:cubicBezTo>
                      <a:pt x="181" y="77"/>
                      <a:pt x="167" y="76"/>
                      <a:pt x="153" y="74"/>
                    </a:cubicBezTo>
                    <a:cubicBezTo>
                      <a:pt x="156" y="76"/>
                      <a:pt x="159" y="77"/>
                      <a:pt x="162" y="79"/>
                    </a:cubicBezTo>
                    <a:cubicBezTo>
                      <a:pt x="177" y="86"/>
                      <a:pt x="191" y="94"/>
                      <a:pt x="206" y="99"/>
                    </a:cubicBezTo>
                    <a:cubicBezTo>
                      <a:pt x="207" y="99"/>
                      <a:pt x="207" y="100"/>
                      <a:pt x="206" y="100"/>
                    </a:cubicBezTo>
                    <a:cubicBezTo>
                      <a:pt x="206" y="100"/>
                      <a:pt x="206" y="100"/>
                      <a:pt x="206" y="100"/>
                    </a:cubicBezTo>
                    <a:cubicBezTo>
                      <a:pt x="178" y="93"/>
                      <a:pt x="153" y="81"/>
                      <a:pt x="126" y="70"/>
                    </a:cubicBezTo>
                    <a:cubicBezTo>
                      <a:pt x="99" y="58"/>
                      <a:pt x="71" y="46"/>
                      <a:pt x="43" y="34"/>
                    </a:cubicBezTo>
                    <a:cubicBezTo>
                      <a:pt x="43" y="34"/>
                      <a:pt x="43" y="33"/>
                      <a:pt x="43" y="33"/>
                    </a:cubicBezTo>
                    <a:cubicBezTo>
                      <a:pt x="44" y="33"/>
                      <a:pt x="44" y="33"/>
                      <a:pt x="44" y="33"/>
                    </a:cubicBezTo>
                    <a:cubicBezTo>
                      <a:pt x="61" y="38"/>
                      <a:pt x="78" y="44"/>
                      <a:pt x="95" y="51"/>
                    </a:cubicBezTo>
                    <a:cubicBezTo>
                      <a:pt x="83" y="42"/>
                      <a:pt x="71" y="31"/>
                      <a:pt x="57" y="21"/>
                    </a:cubicBezTo>
                    <a:cubicBezTo>
                      <a:pt x="49" y="19"/>
                      <a:pt x="40" y="17"/>
                      <a:pt x="32" y="15"/>
                    </a:cubicBezTo>
                    <a:cubicBezTo>
                      <a:pt x="30" y="14"/>
                      <a:pt x="30" y="12"/>
                      <a:pt x="32" y="12"/>
                    </a:cubicBezTo>
                    <a:cubicBezTo>
                      <a:pt x="32" y="12"/>
                      <a:pt x="32" y="12"/>
                      <a:pt x="32" y="12"/>
                    </a:cubicBezTo>
                    <a:cubicBezTo>
                      <a:pt x="37" y="12"/>
                      <a:pt x="42" y="13"/>
                      <a:pt x="46" y="14"/>
                    </a:cubicBezTo>
                    <a:cubicBezTo>
                      <a:pt x="33" y="5"/>
                      <a:pt x="19" y="0"/>
                      <a:pt x="5" y="0"/>
                    </a:cubicBezTo>
                  </a:path>
                </a:pathLst>
              </a:custGeom>
              <a:solidFill>
                <a:srgbClr val="E89D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9" name="Freeform 32">
                <a:extLst>
                  <a:ext uri="{FF2B5EF4-FFF2-40B4-BE49-F238E27FC236}">
                    <a16:creationId xmlns:a16="http://schemas.microsoft.com/office/drawing/2014/main" id="{C1406F31-BF60-4694-B3AC-949D9C81C2DE}"/>
                  </a:ext>
                </a:extLst>
              </p:cNvPr>
              <p:cNvSpPr>
                <a:spLocks noEditPoints="1"/>
              </p:cNvSpPr>
              <p:nvPr/>
            </p:nvSpPr>
            <p:spPr bwMode="auto">
              <a:xfrm>
                <a:off x="3850" y="1474"/>
                <a:ext cx="936" cy="456"/>
              </a:xfrm>
              <a:custGeom>
                <a:avLst/>
                <a:gdLst>
                  <a:gd name="T0" fmla="*/ 394 w 394"/>
                  <a:gd name="T1" fmla="*/ 145 h 192"/>
                  <a:gd name="T2" fmla="*/ 394 w 394"/>
                  <a:gd name="T3" fmla="*/ 145 h 192"/>
                  <a:gd name="T4" fmla="*/ 394 w 394"/>
                  <a:gd name="T5" fmla="*/ 192 h 192"/>
                  <a:gd name="T6" fmla="*/ 394 w 394"/>
                  <a:gd name="T7" fmla="*/ 192 h 192"/>
                  <a:gd name="T8" fmla="*/ 394 w 394"/>
                  <a:gd name="T9" fmla="*/ 145 h 192"/>
                  <a:gd name="T10" fmla="*/ 3 w 394"/>
                  <a:gd name="T11" fmla="*/ 0 h 192"/>
                  <a:gd name="T12" fmla="*/ 0 w 394"/>
                  <a:gd name="T13" fmla="*/ 0 h 192"/>
                  <a:gd name="T14" fmla="*/ 0 w 394"/>
                  <a:gd name="T15" fmla="*/ 31 h 192"/>
                  <a:gd name="T16" fmla="*/ 1 w 394"/>
                  <a:gd name="T17" fmla="*/ 31 h 192"/>
                  <a:gd name="T18" fmla="*/ 2 w 394"/>
                  <a:gd name="T19" fmla="*/ 31 h 192"/>
                  <a:gd name="T20" fmla="*/ 3 w 394"/>
                  <a:gd name="T21" fmla="*/ 32 h 192"/>
                  <a:gd name="T22" fmla="*/ 3 w 394"/>
                  <a:gd name="T23"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4" h="192">
                    <a:moveTo>
                      <a:pt x="394" y="145"/>
                    </a:moveTo>
                    <a:cubicBezTo>
                      <a:pt x="394" y="145"/>
                      <a:pt x="394" y="145"/>
                      <a:pt x="394" y="145"/>
                    </a:cubicBezTo>
                    <a:cubicBezTo>
                      <a:pt x="394" y="192"/>
                      <a:pt x="394" y="192"/>
                      <a:pt x="394" y="192"/>
                    </a:cubicBezTo>
                    <a:cubicBezTo>
                      <a:pt x="394" y="192"/>
                      <a:pt x="394" y="192"/>
                      <a:pt x="394" y="192"/>
                    </a:cubicBezTo>
                    <a:cubicBezTo>
                      <a:pt x="394" y="145"/>
                      <a:pt x="394" y="145"/>
                      <a:pt x="394" y="145"/>
                    </a:cubicBezTo>
                    <a:moveTo>
                      <a:pt x="3" y="0"/>
                    </a:moveTo>
                    <a:cubicBezTo>
                      <a:pt x="2" y="0"/>
                      <a:pt x="1" y="0"/>
                      <a:pt x="0" y="0"/>
                    </a:cubicBezTo>
                    <a:cubicBezTo>
                      <a:pt x="0" y="31"/>
                      <a:pt x="0" y="31"/>
                      <a:pt x="0" y="31"/>
                    </a:cubicBezTo>
                    <a:cubicBezTo>
                      <a:pt x="1" y="31"/>
                      <a:pt x="1" y="31"/>
                      <a:pt x="1" y="31"/>
                    </a:cubicBezTo>
                    <a:cubicBezTo>
                      <a:pt x="2" y="31"/>
                      <a:pt x="2" y="31"/>
                      <a:pt x="2" y="31"/>
                    </a:cubicBezTo>
                    <a:cubicBezTo>
                      <a:pt x="3" y="32"/>
                      <a:pt x="3" y="32"/>
                      <a:pt x="3" y="32"/>
                    </a:cubicBezTo>
                    <a:cubicBezTo>
                      <a:pt x="3" y="0"/>
                      <a:pt x="3" y="0"/>
                      <a:pt x="3" y="0"/>
                    </a:cubicBezTo>
                  </a:path>
                </a:pathLst>
              </a:custGeom>
              <a:solidFill>
                <a:srgbClr val="DC6F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0" name="Freeform 33">
                <a:extLst>
                  <a:ext uri="{FF2B5EF4-FFF2-40B4-BE49-F238E27FC236}">
                    <a16:creationId xmlns:a16="http://schemas.microsoft.com/office/drawing/2014/main" id="{1982D3AE-4F94-440D-B006-86CCB6BCFB48}"/>
                  </a:ext>
                </a:extLst>
              </p:cNvPr>
              <p:cNvSpPr>
                <a:spLocks/>
              </p:cNvSpPr>
              <p:nvPr/>
            </p:nvSpPr>
            <p:spPr bwMode="auto">
              <a:xfrm>
                <a:off x="3997" y="1386"/>
                <a:ext cx="618" cy="252"/>
              </a:xfrm>
              <a:custGeom>
                <a:avLst/>
                <a:gdLst>
                  <a:gd name="T0" fmla="*/ 2 w 260"/>
                  <a:gd name="T1" fmla="*/ 0 h 106"/>
                  <a:gd name="T2" fmla="*/ 2 w 260"/>
                  <a:gd name="T3" fmla="*/ 3 h 106"/>
                  <a:gd name="T4" fmla="*/ 122 w 260"/>
                  <a:gd name="T5" fmla="*/ 56 h 106"/>
                  <a:gd name="T6" fmla="*/ 162 w 260"/>
                  <a:gd name="T7" fmla="*/ 71 h 106"/>
                  <a:gd name="T8" fmla="*/ 165 w 260"/>
                  <a:gd name="T9" fmla="*/ 72 h 106"/>
                  <a:gd name="T10" fmla="*/ 193 w 260"/>
                  <a:gd name="T11" fmla="*/ 83 h 106"/>
                  <a:gd name="T12" fmla="*/ 258 w 260"/>
                  <a:gd name="T13" fmla="*/ 106 h 106"/>
                  <a:gd name="T14" fmla="*/ 258 w 260"/>
                  <a:gd name="T15" fmla="*/ 106 h 106"/>
                  <a:gd name="T16" fmla="*/ 259 w 260"/>
                  <a:gd name="T17" fmla="*/ 104 h 106"/>
                  <a:gd name="T18" fmla="*/ 130 w 260"/>
                  <a:gd name="T19" fmla="*/ 51 h 106"/>
                  <a:gd name="T20" fmla="*/ 3 w 260"/>
                  <a:gd name="T21" fmla="*/ 1 h 106"/>
                  <a:gd name="T22" fmla="*/ 2 w 260"/>
                  <a:gd name="T23"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0" h="106">
                    <a:moveTo>
                      <a:pt x="2" y="0"/>
                    </a:moveTo>
                    <a:cubicBezTo>
                      <a:pt x="1" y="0"/>
                      <a:pt x="0" y="3"/>
                      <a:pt x="2" y="3"/>
                    </a:cubicBezTo>
                    <a:cubicBezTo>
                      <a:pt x="39" y="25"/>
                      <a:pt x="81" y="42"/>
                      <a:pt x="122" y="56"/>
                    </a:cubicBezTo>
                    <a:cubicBezTo>
                      <a:pt x="135" y="61"/>
                      <a:pt x="148" y="66"/>
                      <a:pt x="162" y="71"/>
                    </a:cubicBezTo>
                    <a:cubicBezTo>
                      <a:pt x="163" y="71"/>
                      <a:pt x="164" y="71"/>
                      <a:pt x="165" y="72"/>
                    </a:cubicBezTo>
                    <a:cubicBezTo>
                      <a:pt x="174" y="73"/>
                      <a:pt x="184" y="77"/>
                      <a:pt x="193" y="83"/>
                    </a:cubicBezTo>
                    <a:cubicBezTo>
                      <a:pt x="214" y="91"/>
                      <a:pt x="236" y="99"/>
                      <a:pt x="258" y="106"/>
                    </a:cubicBezTo>
                    <a:cubicBezTo>
                      <a:pt x="258" y="106"/>
                      <a:pt x="258" y="106"/>
                      <a:pt x="258" y="106"/>
                    </a:cubicBezTo>
                    <a:cubicBezTo>
                      <a:pt x="260" y="106"/>
                      <a:pt x="260" y="105"/>
                      <a:pt x="259" y="104"/>
                    </a:cubicBezTo>
                    <a:cubicBezTo>
                      <a:pt x="219" y="82"/>
                      <a:pt x="173" y="66"/>
                      <a:pt x="130" y="51"/>
                    </a:cubicBezTo>
                    <a:cubicBezTo>
                      <a:pt x="88" y="36"/>
                      <a:pt x="44" y="20"/>
                      <a:pt x="3" y="1"/>
                    </a:cubicBezTo>
                    <a:cubicBezTo>
                      <a:pt x="3" y="0"/>
                      <a:pt x="2" y="0"/>
                      <a:pt x="2" y="0"/>
                    </a:cubicBezTo>
                  </a:path>
                </a:pathLst>
              </a:custGeom>
              <a:solidFill>
                <a:srgbClr val="FBEC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 name="Freeform 34">
                <a:extLst>
                  <a:ext uri="{FF2B5EF4-FFF2-40B4-BE49-F238E27FC236}">
                    <a16:creationId xmlns:a16="http://schemas.microsoft.com/office/drawing/2014/main" id="{0F5E4E5C-F795-4204-AF0C-4D8EFB8604D7}"/>
                  </a:ext>
                </a:extLst>
              </p:cNvPr>
              <p:cNvSpPr>
                <a:spLocks/>
              </p:cNvSpPr>
              <p:nvPr/>
            </p:nvSpPr>
            <p:spPr bwMode="auto">
              <a:xfrm>
                <a:off x="4382" y="1555"/>
                <a:ext cx="73" cy="28"/>
              </a:xfrm>
              <a:custGeom>
                <a:avLst/>
                <a:gdLst>
                  <a:gd name="T0" fmla="*/ 0 w 31"/>
                  <a:gd name="T1" fmla="*/ 0 h 12"/>
                  <a:gd name="T2" fmla="*/ 31 w 31"/>
                  <a:gd name="T3" fmla="*/ 12 h 12"/>
                  <a:gd name="T4" fmla="*/ 3 w 31"/>
                  <a:gd name="T5" fmla="*/ 1 h 12"/>
                  <a:gd name="T6" fmla="*/ 0 w 31"/>
                  <a:gd name="T7" fmla="*/ 0 h 12"/>
                </a:gdLst>
                <a:ahLst/>
                <a:cxnLst>
                  <a:cxn ang="0">
                    <a:pos x="T0" y="T1"/>
                  </a:cxn>
                  <a:cxn ang="0">
                    <a:pos x="T2" y="T3"/>
                  </a:cxn>
                  <a:cxn ang="0">
                    <a:pos x="T4" y="T5"/>
                  </a:cxn>
                  <a:cxn ang="0">
                    <a:pos x="T6" y="T7"/>
                  </a:cxn>
                </a:cxnLst>
                <a:rect l="0" t="0" r="r" b="b"/>
                <a:pathLst>
                  <a:path w="31" h="12">
                    <a:moveTo>
                      <a:pt x="0" y="0"/>
                    </a:moveTo>
                    <a:cubicBezTo>
                      <a:pt x="10" y="4"/>
                      <a:pt x="20" y="8"/>
                      <a:pt x="31" y="12"/>
                    </a:cubicBezTo>
                    <a:cubicBezTo>
                      <a:pt x="22" y="6"/>
                      <a:pt x="12" y="2"/>
                      <a:pt x="3" y="1"/>
                    </a:cubicBezTo>
                    <a:cubicBezTo>
                      <a:pt x="2" y="0"/>
                      <a:pt x="1" y="0"/>
                      <a:pt x="0" y="0"/>
                    </a:cubicBezTo>
                  </a:path>
                </a:pathLst>
              </a:custGeom>
              <a:solidFill>
                <a:srgbClr val="F7D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2" name="Freeform 35">
                <a:extLst>
                  <a:ext uri="{FF2B5EF4-FFF2-40B4-BE49-F238E27FC236}">
                    <a16:creationId xmlns:a16="http://schemas.microsoft.com/office/drawing/2014/main" id="{EE2AC510-E1B3-4F68-9BB5-0446A4F67ACB}"/>
                  </a:ext>
                </a:extLst>
              </p:cNvPr>
              <p:cNvSpPr>
                <a:spLocks/>
              </p:cNvSpPr>
              <p:nvPr/>
            </p:nvSpPr>
            <p:spPr bwMode="auto">
              <a:xfrm>
                <a:off x="4021" y="1466"/>
                <a:ext cx="228" cy="93"/>
              </a:xfrm>
              <a:custGeom>
                <a:avLst/>
                <a:gdLst>
                  <a:gd name="T0" fmla="*/ 0 w 96"/>
                  <a:gd name="T1" fmla="*/ 0 h 39"/>
                  <a:gd name="T2" fmla="*/ 17 w 96"/>
                  <a:gd name="T3" fmla="*/ 15 h 39"/>
                  <a:gd name="T4" fmla="*/ 19 w 96"/>
                  <a:gd name="T5" fmla="*/ 16 h 39"/>
                  <a:gd name="T6" fmla="*/ 23 w 96"/>
                  <a:gd name="T7" fmla="*/ 18 h 39"/>
                  <a:gd name="T8" fmla="*/ 75 w 96"/>
                  <a:gd name="T9" fmla="*/ 39 h 39"/>
                  <a:gd name="T10" fmla="*/ 84 w 96"/>
                  <a:gd name="T11" fmla="*/ 39 h 39"/>
                  <a:gd name="T12" fmla="*/ 96 w 96"/>
                  <a:gd name="T13" fmla="*/ 39 h 39"/>
                  <a:gd name="T14" fmla="*/ 26 w 96"/>
                  <a:gd name="T15" fmla="*/ 11 h 39"/>
                  <a:gd name="T16" fmla="*/ 0 w 96"/>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 h="39">
                    <a:moveTo>
                      <a:pt x="0" y="0"/>
                    </a:moveTo>
                    <a:cubicBezTo>
                      <a:pt x="6" y="5"/>
                      <a:pt x="11" y="10"/>
                      <a:pt x="17" y="15"/>
                    </a:cubicBezTo>
                    <a:cubicBezTo>
                      <a:pt x="18" y="15"/>
                      <a:pt x="18" y="15"/>
                      <a:pt x="19" y="16"/>
                    </a:cubicBezTo>
                    <a:cubicBezTo>
                      <a:pt x="20" y="16"/>
                      <a:pt x="21" y="17"/>
                      <a:pt x="23" y="18"/>
                    </a:cubicBezTo>
                    <a:cubicBezTo>
                      <a:pt x="40" y="25"/>
                      <a:pt x="57" y="32"/>
                      <a:pt x="75" y="39"/>
                    </a:cubicBezTo>
                    <a:cubicBezTo>
                      <a:pt x="78" y="39"/>
                      <a:pt x="81" y="39"/>
                      <a:pt x="84" y="39"/>
                    </a:cubicBezTo>
                    <a:cubicBezTo>
                      <a:pt x="88" y="39"/>
                      <a:pt x="92" y="39"/>
                      <a:pt x="96" y="39"/>
                    </a:cubicBezTo>
                    <a:cubicBezTo>
                      <a:pt x="72" y="30"/>
                      <a:pt x="49" y="20"/>
                      <a:pt x="26" y="11"/>
                    </a:cubicBezTo>
                    <a:cubicBezTo>
                      <a:pt x="17" y="8"/>
                      <a:pt x="9" y="4"/>
                      <a:pt x="0" y="0"/>
                    </a:cubicBezTo>
                  </a:path>
                </a:pathLst>
              </a:custGeom>
              <a:solidFill>
                <a:srgbClr val="FBEC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3" name="Freeform 36">
                <a:extLst>
                  <a:ext uri="{FF2B5EF4-FFF2-40B4-BE49-F238E27FC236}">
                    <a16:creationId xmlns:a16="http://schemas.microsoft.com/office/drawing/2014/main" id="{6DB1778A-37FF-4831-AD34-2CEB0983CB41}"/>
                  </a:ext>
                </a:extLst>
              </p:cNvPr>
              <p:cNvSpPr>
                <a:spLocks noEditPoints="1"/>
              </p:cNvSpPr>
              <p:nvPr/>
            </p:nvSpPr>
            <p:spPr bwMode="auto">
              <a:xfrm>
                <a:off x="3919" y="1433"/>
                <a:ext cx="693" cy="274"/>
              </a:xfrm>
              <a:custGeom>
                <a:avLst/>
                <a:gdLst>
                  <a:gd name="T0" fmla="*/ 139 w 292"/>
                  <a:gd name="T1" fmla="*/ 53 h 115"/>
                  <a:gd name="T2" fmla="*/ 127 w 292"/>
                  <a:gd name="T3" fmla="*/ 53 h 115"/>
                  <a:gd name="T4" fmla="*/ 118 w 292"/>
                  <a:gd name="T5" fmla="*/ 53 h 115"/>
                  <a:gd name="T6" fmla="*/ 141 w 292"/>
                  <a:gd name="T7" fmla="*/ 62 h 115"/>
                  <a:gd name="T8" fmla="*/ 291 w 292"/>
                  <a:gd name="T9" fmla="*/ 114 h 115"/>
                  <a:gd name="T10" fmla="*/ 291 w 292"/>
                  <a:gd name="T11" fmla="*/ 115 h 115"/>
                  <a:gd name="T12" fmla="*/ 292 w 292"/>
                  <a:gd name="T13" fmla="*/ 113 h 115"/>
                  <a:gd name="T14" fmla="*/ 144 w 292"/>
                  <a:gd name="T15" fmla="*/ 55 h 115"/>
                  <a:gd name="T16" fmla="*/ 139 w 292"/>
                  <a:gd name="T17" fmla="*/ 53 h 115"/>
                  <a:gd name="T18" fmla="*/ 2 w 292"/>
                  <a:gd name="T19" fmla="*/ 0 h 115"/>
                  <a:gd name="T20" fmla="*/ 1 w 292"/>
                  <a:gd name="T21" fmla="*/ 2 h 115"/>
                  <a:gd name="T22" fmla="*/ 62 w 292"/>
                  <a:gd name="T23" fmla="*/ 30 h 115"/>
                  <a:gd name="T24" fmla="*/ 60 w 292"/>
                  <a:gd name="T25" fmla="*/ 29 h 115"/>
                  <a:gd name="T26" fmla="*/ 43 w 292"/>
                  <a:gd name="T27" fmla="*/ 14 h 115"/>
                  <a:gd name="T28" fmla="*/ 2 w 292"/>
                  <a:gd name="T29" fmla="*/ 0 h 115"/>
                  <a:gd name="T30" fmla="*/ 2 w 292"/>
                  <a:gd name="T3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2" h="115">
                    <a:moveTo>
                      <a:pt x="139" y="53"/>
                    </a:moveTo>
                    <a:cubicBezTo>
                      <a:pt x="135" y="53"/>
                      <a:pt x="131" y="53"/>
                      <a:pt x="127" y="53"/>
                    </a:cubicBezTo>
                    <a:cubicBezTo>
                      <a:pt x="124" y="53"/>
                      <a:pt x="121" y="53"/>
                      <a:pt x="118" y="53"/>
                    </a:cubicBezTo>
                    <a:cubicBezTo>
                      <a:pt x="125" y="56"/>
                      <a:pt x="133" y="59"/>
                      <a:pt x="141" y="62"/>
                    </a:cubicBezTo>
                    <a:cubicBezTo>
                      <a:pt x="191" y="80"/>
                      <a:pt x="240" y="99"/>
                      <a:pt x="291" y="114"/>
                    </a:cubicBezTo>
                    <a:cubicBezTo>
                      <a:pt x="291" y="114"/>
                      <a:pt x="291" y="115"/>
                      <a:pt x="291" y="115"/>
                    </a:cubicBezTo>
                    <a:cubicBezTo>
                      <a:pt x="292" y="115"/>
                      <a:pt x="292" y="114"/>
                      <a:pt x="292" y="113"/>
                    </a:cubicBezTo>
                    <a:cubicBezTo>
                      <a:pt x="243" y="92"/>
                      <a:pt x="194" y="73"/>
                      <a:pt x="144" y="55"/>
                    </a:cubicBezTo>
                    <a:cubicBezTo>
                      <a:pt x="142" y="54"/>
                      <a:pt x="141" y="54"/>
                      <a:pt x="139" y="53"/>
                    </a:cubicBezTo>
                    <a:moveTo>
                      <a:pt x="2" y="0"/>
                    </a:moveTo>
                    <a:cubicBezTo>
                      <a:pt x="1" y="0"/>
                      <a:pt x="0" y="2"/>
                      <a:pt x="1" y="2"/>
                    </a:cubicBezTo>
                    <a:cubicBezTo>
                      <a:pt x="22" y="10"/>
                      <a:pt x="42" y="21"/>
                      <a:pt x="62" y="30"/>
                    </a:cubicBezTo>
                    <a:cubicBezTo>
                      <a:pt x="61" y="29"/>
                      <a:pt x="61" y="29"/>
                      <a:pt x="60" y="29"/>
                    </a:cubicBezTo>
                    <a:cubicBezTo>
                      <a:pt x="54" y="24"/>
                      <a:pt x="49" y="19"/>
                      <a:pt x="43" y="14"/>
                    </a:cubicBezTo>
                    <a:cubicBezTo>
                      <a:pt x="30" y="8"/>
                      <a:pt x="16" y="2"/>
                      <a:pt x="2" y="0"/>
                    </a:cubicBezTo>
                    <a:cubicBezTo>
                      <a:pt x="2" y="0"/>
                      <a:pt x="2" y="0"/>
                      <a:pt x="2" y="0"/>
                    </a:cubicBezTo>
                  </a:path>
                </a:pathLst>
              </a:custGeom>
              <a:solidFill>
                <a:srgbClr val="F7D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4" name="Freeform 37">
                <a:extLst>
                  <a:ext uri="{FF2B5EF4-FFF2-40B4-BE49-F238E27FC236}">
                    <a16:creationId xmlns:a16="http://schemas.microsoft.com/office/drawing/2014/main" id="{CA3C1F39-6EC7-49BC-BDA6-1080C7468CFF}"/>
                  </a:ext>
                </a:extLst>
              </p:cNvPr>
              <p:cNvSpPr>
                <a:spLocks/>
              </p:cNvSpPr>
              <p:nvPr/>
            </p:nvSpPr>
            <p:spPr bwMode="auto">
              <a:xfrm>
                <a:off x="3966" y="1507"/>
                <a:ext cx="401" cy="150"/>
              </a:xfrm>
              <a:custGeom>
                <a:avLst/>
                <a:gdLst>
                  <a:gd name="T0" fmla="*/ 0 w 169"/>
                  <a:gd name="T1" fmla="*/ 0 h 63"/>
                  <a:gd name="T2" fmla="*/ 11 w 169"/>
                  <a:gd name="T3" fmla="*/ 7 h 63"/>
                  <a:gd name="T4" fmla="*/ 68 w 169"/>
                  <a:gd name="T5" fmla="*/ 25 h 63"/>
                  <a:gd name="T6" fmla="*/ 145 w 169"/>
                  <a:gd name="T7" fmla="*/ 60 h 63"/>
                  <a:gd name="T8" fmla="*/ 151 w 169"/>
                  <a:gd name="T9" fmla="*/ 63 h 63"/>
                  <a:gd name="T10" fmla="*/ 169 w 169"/>
                  <a:gd name="T11" fmla="*/ 63 h 63"/>
                  <a:gd name="T12" fmla="*/ 143 w 169"/>
                  <a:gd name="T13" fmla="*/ 52 h 63"/>
                  <a:gd name="T14" fmla="*/ 66 w 169"/>
                  <a:gd name="T15" fmla="*/ 17 h 63"/>
                  <a:gd name="T16" fmla="*/ 0 w 169"/>
                  <a:gd name="T1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63">
                    <a:moveTo>
                      <a:pt x="0" y="0"/>
                    </a:moveTo>
                    <a:cubicBezTo>
                      <a:pt x="4" y="2"/>
                      <a:pt x="8" y="4"/>
                      <a:pt x="11" y="7"/>
                    </a:cubicBezTo>
                    <a:cubicBezTo>
                      <a:pt x="31" y="12"/>
                      <a:pt x="50" y="18"/>
                      <a:pt x="68" y="25"/>
                    </a:cubicBezTo>
                    <a:cubicBezTo>
                      <a:pt x="95" y="35"/>
                      <a:pt x="119" y="50"/>
                      <a:pt x="145" y="60"/>
                    </a:cubicBezTo>
                    <a:cubicBezTo>
                      <a:pt x="147" y="61"/>
                      <a:pt x="149" y="62"/>
                      <a:pt x="151" y="63"/>
                    </a:cubicBezTo>
                    <a:cubicBezTo>
                      <a:pt x="157" y="63"/>
                      <a:pt x="163" y="63"/>
                      <a:pt x="169" y="63"/>
                    </a:cubicBezTo>
                    <a:cubicBezTo>
                      <a:pt x="161" y="59"/>
                      <a:pt x="152" y="56"/>
                      <a:pt x="143" y="52"/>
                    </a:cubicBezTo>
                    <a:cubicBezTo>
                      <a:pt x="117" y="41"/>
                      <a:pt x="93" y="27"/>
                      <a:pt x="66" y="17"/>
                    </a:cubicBezTo>
                    <a:cubicBezTo>
                      <a:pt x="45" y="10"/>
                      <a:pt x="23" y="3"/>
                      <a:pt x="0" y="0"/>
                    </a:cubicBezTo>
                  </a:path>
                </a:pathLst>
              </a:custGeom>
              <a:solidFill>
                <a:srgbClr val="F7D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5" name="Freeform 38">
                <a:extLst>
                  <a:ext uri="{FF2B5EF4-FFF2-40B4-BE49-F238E27FC236}">
                    <a16:creationId xmlns:a16="http://schemas.microsoft.com/office/drawing/2014/main" id="{E2E53BA9-DAB0-43E7-99BC-621A86883C30}"/>
                  </a:ext>
                </a:extLst>
              </p:cNvPr>
              <p:cNvSpPr>
                <a:spLocks noEditPoints="1"/>
              </p:cNvSpPr>
              <p:nvPr/>
            </p:nvSpPr>
            <p:spPr bwMode="auto">
              <a:xfrm>
                <a:off x="3928" y="1502"/>
                <a:ext cx="777" cy="312"/>
              </a:xfrm>
              <a:custGeom>
                <a:avLst/>
                <a:gdLst>
                  <a:gd name="T0" fmla="*/ 167 w 327"/>
                  <a:gd name="T1" fmla="*/ 65 h 131"/>
                  <a:gd name="T2" fmla="*/ 246 w 327"/>
                  <a:gd name="T3" fmla="*/ 98 h 131"/>
                  <a:gd name="T4" fmla="*/ 325 w 327"/>
                  <a:gd name="T5" fmla="*/ 131 h 131"/>
                  <a:gd name="T6" fmla="*/ 325 w 327"/>
                  <a:gd name="T7" fmla="*/ 131 h 131"/>
                  <a:gd name="T8" fmla="*/ 326 w 327"/>
                  <a:gd name="T9" fmla="*/ 130 h 131"/>
                  <a:gd name="T10" fmla="*/ 185 w 327"/>
                  <a:gd name="T11" fmla="*/ 65 h 131"/>
                  <a:gd name="T12" fmla="*/ 167 w 327"/>
                  <a:gd name="T13" fmla="*/ 65 h 131"/>
                  <a:gd name="T14" fmla="*/ 2 w 327"/>
                  <a:gd name="T15" fmla="*/ 0 h 131"/>
                  <a:gd name="T16" fmla="*/ 2 w 327"/>
                  <a:gd name="T17" fmla="*/ 3 h 131"/>
                  <a:gd name="T18" fmla="*/ 27 w 327"/>
                  <a:gd name="T19" fmla="*/ 9 h 131"/>
                  <a:gd name="T20" fmla="*/ 16 w 327"/>
                  <a:gd name="T21" fmla="*/ 2 h 131"/>
                  <a:gd name="T22" fmla="*/ 2 w 327"/>
                  <a:gd name="T23" fmla="*/ 0 h 131"/>
                  <a:gd name="T24" fmla="*/ 2 w 327"/>
                  <a:gd name="T2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7" h="131">
                    <a:moveTo>
                      <a:pt x="167" y="65"/>
                    </a:moveTo>
                    <a:cubicBezTo>
                      <a:pt x="193" y="76"/>
                      <a:pt x="220" y="88"/>
                      <a:pt x="246" y="98"/>
                    </a:cubicBezTo>
                    <a:cubicBezTo>
                      <a:pt x="272" y="109"/>
                      <a:pt x="298" y="124"/>
                      <a:pt x="325" y="131"/>
                    </a:cubicBezTo>
                    <a:cubicBezTo>
                      <a:pt x="325" y="131"/>
                      <a:pt x="325" y="131"/>
                      <a:pt x="325" y="131"/>
                    </a:cubicBezTo>
                    <a:cubicBezTo>
                      <a:pt x="326" y="131"/>
                      <a:pt x="327" y="130"/>
                      <a:pt x="326" y="130"/>
                    </a:cubicBezTo>
                    <a:cubicBezTo>
                      <a:pt x="279" y="107"/>
                      <a:pt x="233" y="85"/>
                      <a:pt x="185" y="65"/>
                    </a:cubicBezTo>
                    <a:cubicBezTo>
                      <a:pt x="179" y="65"/>
                      <a:pt x="173" y="65"/>
                      <a:pt x="167" y="65"/>
                    </a:cubicBezTo>
                    <a:moveTo>
                      <a:pt x="2" y="0"/>
                    </a:moveTo>
                    <a:cubicBezTo>
                      <a:pt x="0" y="0"/>
                      <a:pt x="0" y="2"/>
                      <a:pt x="2" y="3"/>
                    </a:cubicBezTo>
                    <a:cubicBezTo>
                      <a:pt x="10" y="5"/>
                      <a:pt x="19" y="7"/>
                      <a:pt x="27" y="9"/>
                    </a:cubicBezTo>
                    <a:cubicBezTo>
                      <a:pt x="24" y="6"/>
                      <a:pt x="20" y="4"/>
                      <a:pt x="16" y="2"/>
                    </a:cubicBezTo>
                    <a:cubicBezTo>
                      <a:pt x="12" y="1"/>
                      <a:pt x="7" y="0"/>
                      <a:pt x="2" y="0"/>
                    </a:cubicBezTo>
                    <a:cubicBezTo>
                      <a:pt x="2" y="0"/>
                      <a:pt x="2" y="0"/>
                      <a:pt x="2" y="0"/>
                    </a:cubicBezTo>
                  </a:path>
                </a:pathLst>
              </a:custGeom>
              <a:solidFill>
                <a:srgbClr val="F4CE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6" name="Freeform 39">
                <a:extLst>
                  <a:ext uri="{FF2B5EF4-FFF2-40B4-BE49-F238E27FC236}">
                    <a16:creationId xmlns:a16="http://schemas.microsoft.com/office/drawing/2014/main" id="{72DA8685-BCC9-4A0B-BAB2-DDA3BB1EF5FA}"/>
                  </a:ext>
                </a:extLst>
              </p:cNvPr>
              <p:cNvSpPr>
                <a:spLocks/>
              </p:cNvSpPr>
              <p:nvPr/>
            </p:nvSpPr>
            <p:spPr bwMode="auto">
              <a:xfrm>
                <a:off x="4082" y="1595"/>
                <a:ext cx="138" cy="55"/>
              </a:xfrm>
              <a:custGeom>
                <a:avLst/>
                <a:gdLst>
                  <a:gd name="T0" fmla="*/ 0 w 58"/>
                  <a:gd name="T1" fmla="*/ 0 h 23"/>
                  <a:gd name="T2" fmla="*/ 1 w 58"/>
                  <a:gd name="T3" fmla="*/ 0 h 23"/>
                  <a:gd name="T4" fmla="*/ 58 w 58"/>
                  <a:gd name="T5" fmla="*/ 23 h 23"/>
                  <a:gd name="T6" fmla="*/ 29 w 58"/>
                  <a:gd name="T7" fmla="*/ 11 h 23"/>
                  <a:gd name="T8" fmla="*/ 0 w 58"/>
                  <a:gd name="T9" fmla="*/ 0 h 23"/>
                </a:gdLst>
                <a:ahLst/>
                <a:cxnLst>
                  <a:cxn ang="0">
                    <a:pos x="T0" y="T1"/>
                  </a:cxn>
                  <a:cxn ang="0">
                    <a:pos x="T2" y="T3"/>
                  </a:cxn>
                  <a:cxn ang="0">
                    <a:pos x="T4" y="T5"/>
                  </a:cxn>
                  <a:cxn ang="0">
                    <a:pos x="T6" y="T7"/>
                  </a:cxn>
                  <a:cxn ang="0">
                    <a:pos x="T8" y="T9"/>
                  </a:cxn>
                </a:cxnLst>
                <a:rect l="0" t="0" r="r" b="b"/>
                <a:pathLst>
                  <a:path w="58" h="23">
                    <a:moveTo>
                      <a:pt x="0" y="0"/>
                    </a:moveTo>
                    <a:cubicBezTo>
                      <a:pt x="0" y="0"/>
                      <a:pt x="1" y="0"/>
                      <a:pt x="1" y="0"/>
                    </a:cubicBezTo>
                    <a:cubicBezTo>
                      <a:pt x="20" y="15"/>
                      <a:pt x="38" y="21"/>
                      <a:pt x="58" y="23"/>
                    </a:cubicBezTo>
                    <a:cubicBezTo>
                      <a:pt x="48" y="19"/>
                      <a:pt x="38" y="15"/>
                      <a:pt x="29" y="11"/>
                    </a:cubicBezTo>
                    <a:cubicBezTo>
                      <a:pt x="19" y="7"/>
                      <a:pt x="10" y="4"/>
                      <a:pt x="0" y="0"/>
                    </a:cubicBezTo>
                  </a:path>
                </a:pathLst>
              </a:custGeom>
              <a:solidFill>
                <a:srgbClr val="F7D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7" name="Freeform 40">
                <a:extLst>
                  <a:ext uri="{FF2B5EF4-FFF2-40B4-BE49-F238E27FC236}">
                    <a16:creationId xmlns:a16="http://schemas.microsoft.com/office/drawing/2014/main" id="{16527D6B-664C-4464-ADB8-3F32FAB6BAEA}"/>
                  </a:ext>
                </a:extLst>
              </p:cNvPr>
              <p:cNvSpPr>
                <a:spLocks/>
              </p:cNvSpPr>
              <p:nvPr/>
            </p:nvSpPr>
            <p:spPr bwMode="auto">
              <a:xfrm>
                <a:off x="3959" y="1552"/>
                <a:ext cx="389" cy="160"/>
              </a:xfrm>
              <a:custGeom>
                <a:avLst/>
                <a:gdLst>
                  <a:gd name="T0" fmla="*/ 0 w 164"/>
                  <a:gd name="T1" fmla="*/ 0 h 67"/>
                  <a:gd name="T2" fmla="*/ 0 w 164"/>
                  <a:gd name="T3" fmla="*/ 1 h 67"/>
                  <a:gd name="T4" fmla="*/ 83 w 164"/>
                  <a:gd name="T5" fmla="*/ 37 h 67"/>
                  <a:gd name="T6" fmla="*/ 163 w 164"/>
                  <a:gd name="T7" fmla="*/ 67 h 67"/>
                  <a:gd name="T8" fmla="*/ 163 w 164"/>
                  <a:gd name="T9" fmla="*/ 67 h 67"/>
                  <a:gd name="T10" fmla="*/ 163 w 164"/>
                  <a:gd name="T11" fmla="*/ 66 h 67"/>
                  <a:gd name="T12" fmla="*/ 119 w 164"/>
                  <a:gd name="T13" fmla="*/ 46 h 67"/>
                  <a:gd name="T14" fmla="*/ 110 w 164"/>
                  <a:gd name="T15" fmla="*/ 41 h 67"/>
                  <a:gd name="T16" fmla="*/ 53 w 164"/>
                  <a:gd name="T17" fmla="*/ 18 h 67"/>
                  <a:gd name="T18" fmla="*/ 52 w 164"/>
                  <a:gd name="T19" fmla="*/ 18 h 67"/>
                  <a:gd name="T20" fmla="*/ 1 w 164"/>
                  <a:gd name="T21" fmla="*/ 0 h 67"/>
                  <a:gd name="T22" fmla="*/ 0 w 164"/>
                  <a:gd name="T2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4" h="67">
                    <a:moveTo>
                      <a:pt x="0" y="0"/>
                    </a:moveTo>
                    <a:cubicBezTo>
                      <a:pt x="0" y="0"/>
                      <a:pt x="0" y="1"/>
                      <a:pt x="0" y="1"/>
                    </a:cubicBezTo>
                    <a:cubicBezTo>
                      <a:pt x="28" y="13"/>
                      <a:pt x="56" y="25"/>
                      <a:pt x="83" y="37"/>
                    </a:cubicBezTo>
                    <a:cubicBezTo>
                      <a:pt x="110" y="48"/>
                      <a:pt x="135" y="60"/>
                      <a:pt x="163" y="67"/>
                    </a:cubicBezTo>
                    <a:cubicBezTo>
                      <a:pt x="163" y="67"/>
                      <a:pt x="163" y="67"/>
                      <a:pt x="163" y="67"/>
                    </a:cubicBezTo>
                    <a:cubicBezTo>
                      <a:pt x="164" y="67"/>
                      <a:pt x="164" y="66"/>
                      <a:pt x="163" y="66"/>
                    </a:cubicBezTo>
                    <a:cubicBezTo>
                      <a:pt x="148" y="61"/>
                      <a:pt x="134" y="53"/>
                      <a:pt x="119" y="46"/>
                    </a:cubicBezTo>
                    <a:cubicBezTo>
                      <a:pt x="116" y="44"/>
                      <a:pt x="113" y="43"/>
                      <a:pt x="110" y="41"/>
                    </a:cubicBezTo>
                    <a:cubicBezTo>
                      <a:pt x="90" y="39"/>
                      <a:pt x="72" y="33"/>
                      <a:pt x="53" y="18"/>
                    </a:cubicBezTo>
                    <a:cubicBezTo>
                      <a:pt x="53" y="18"/>
                      <a:pt x="52" y="18"/>
                      <a:pt x="52" y="18"/>
                    </a:cubicBezTo>
                    <a:cubicBezTo>
                      <a:pt x="35" y="11"/>
                      <a:pt x="18" y="5"/>
                      <a:pt x="1" y="0"/>
                    </a:cubicBezTo>
                    <a:cubicBezTo>
                      <a:pt x="1" y="0"/>
                      <a:pt x="1" y="0"/>
                      <a:pt x="0" y="0"/>
                    </a:cubicBezTo>
                  </a:path>
                </a:pathLst>
              </a:custGeom>
              <a:solidFill>
                <a:srgbClr val="F4CE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8" name="Freeform 41">
                <a:extLst>
                  <a:ext uri="{FF2B5EF4-FFF2-40B4-BE49-F238E27FC236}">
                    <a16:creationId xmlns:a16="http://schemas.microsoft.com/office/drawing/2014/main" id="{1AC8FB39-47DB-4CC5-9E07-21118415414E}"/>
                  </a:ext>
                </a:extLst>
              </p:cNvPr>
              <p:cNvSpPr>
                <a:spLocks noEditPoints="1"/>
              </p:cNvSpPr>
              <p:nvPr/>
            </p:nvSpPr>
            <p:spPr bwMode="auto">
              <a:xfrm>
                <a:off x="4075" y="1457"/>
                <a:ext cx="635" cy="259"/>
              </a:xfrm>
              <a:custGeom>
                <a:avLst/>
                <a:gdLst>
                  <a:gd name="T0" fmla="*/ 204 w 267"/>
                  <a:gd name="T1" fmla="*/ 81 h 109"/>
                  <a:gd name="T2" fmla="*/ 260 w 267"/>
                  <a:gd name="T3" fmla="*/ 107 h 109"/>
                  <a:gd name="T4" fmla="*/ 267 w 267"/>
                  <a:gd name="T5" fmla="*/ 109 h 109"/>
                  <a:gd name="T6" fmla="*/ 204 w 267"/>
                  <a:gd name="T7" fmla="*/ 81 h 109"/>
                  <a:gd name="T8" fmla="*/ 1 w 267"/>
                  <a:gd name="T9" fmla="*/ 0 h 109"/>
                  <a:gd name="T10" fmla="*/ 1 w 267"/>
                  <a:gd name="T11" fmla="*/ 2 h 109"/>
                  <a:gd name="T12" fmla="*/ 92 w 267"/>
                  <a:gd name="T13" fmla="*/ 41 h 109"/>
                  <a:gd name="T14" fmla="*/ 106 w 267"/>
                  <a:gd name="T15" fmla="*/ 40 h 109"/>
                  <a:gd name="T16" fmla="*/ 2 w 267"/>
                  <a:gd name="T17" fmla="*/ 0 h 109"/>
                  <a:gd name="T18" fmla="*/ 1 w 267"/>
                  <a:gd name="T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7" h="109">
                    <a:moveTo>
                      <a:pt x="204" y="81"/>
                    </a:moveTo>
                    <a:cubicBezTo>
                      <a:pt x="221" y="92"/>
                      <a:pt x="240" y="101"/>
                      <a:pt x="260" y="107"/>
                    </a:cubicBezTo>
                    <a:cubicBezTo>
                      <a:pt x="262" y="108"/>
                      <a:pt x="264" y="109"/>
                      <a:pt x="267" y="109"/>
                    </a:cubicBezTo>
                    <a:cubicBezTo>
                      <a:pt x="246" y="100"/>
                      <a:pt x="225" y="91"/>
                      <a:pt x="204" y="81"/>
                    </a:cubicBezTo>
                    <a:moveTo>
                      <a:pt x="1" y="0"/>
                    </a:moveTo>
                    <a:cubicBezTo>
                      <a:pt x="0" y="0"/>
                      <a:pt x="0" y="2"/>
                      <a:pt x="1" y="2"/>
                    </a:cubicBezTo>
                    <a:cubicBezTo>
                      <a:pt x="30" y="17"/>
                      <a:pt x="61" y="29"/>
                      <a:pt x="92" y="41"/>
                    </a:cubicBezTo>
                    <a:cubicBezTo>
                      <a:pt x="97" y="41"/>
                      <a:pt x="101" y="40"/>
                      <a:pt x="106" y="40"/>
                    </a:cubicBezTo>
                    <a:cubicBezTo>
                      <a:pt x="71" y="27"/>
                      <a:pt x="36" y="14"/>
                      <a:pt x="2" y="0"/>
                    </a:cubicBezTo>
                    <a:cubicBezTo>
                      <a:pt x="1" y="0"/>
                      <a:pt x="1" y="0"/>
                      <a:pt x="1" y="0"/>
                    </a:cubicBezTo>
                  </a:path>
                </a:pathLst>
              </a:custGeom>
              <a:solidFill>
                <a:srgbClr val="FBEC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9" name="Freeform 42">
                <a:extLst>
                  <a:ext uri="{FF2B5EF4-FFF2-40B4-BE49-F238E27FC236}">
                    <a16:creationId xmlns:a16="http://schemas.microsoft.com/office/drawing/2014/main" id="{C0A30F87-CAC4-4224-ADE0-606CB11F7474}"/>
                  </a:ext>
                </a:extLst>
              </p:cNvPr>
              <p:cNvSpPr>
                <a:spLocks/>
              </p:cNvSpPr>
              <p:nvPr/>
            </p:nvSpPr>
            <p:spPr bwMode="auto">
              <a:xfrm>
                <a:off x="4294" y="1552"/>
                <a:ext cx="444" cy="179"/>
              </a:xfrm>
              <a:custGeom>
                <a:avLst/>
                <a:gdLst>
                  <a:gd name="T0" fmla="*/ 14 w 187"/>
                  <a:gd name="T1" fmla="*/ 0 h 75"/>
                  <a:gd name="T2" fmla="*/ 0 w 187"/>
                  <a:gd name="T3" fmla="*/ 1 h 75"/>
                  <a:gd name="T4" fmla="*/ 46 w 187"/>
                  <a:gd name="T5" fmla="*/ 19 h 75"/>
                  <a:gd name="T6" fmla="*/ 118 w 187"/>
                  <a:gd name="T7" fmla="*/ 49 h 75"/>
                  <a:gd name="T8" fmla="*/ 186 w 187"/>
                  <a:gd name="T9" fmla="*/ 75 h 75"/>
                  <a:gd name="T10" fmla="*/ 186 w 187"/>
                  <a:gd name="T11" fmla="*/ 75 h 75"/>
                  <a:gd name="T12" fmla="*/ 186 w 187"/>
                  <a:gd name="T13" fmla="*/ 74 h 75"/>
                  <a:gd name="T14" fmla="*/ 175 w 187"/>
                  <a:gd name="T15" fmla="*/ 69 h 75"/>
                  <a:gd name="T16" fmla="*/ 168 w 187"/>
                  <a:gd name="T17" fmla="*/ 67 h 75"/>
                  <a:gd name="T18" fmla="*/ 112 w 187"/>
                  <a:gd name="T19" fmla="*/ 41 h 75"/>
                  <a:gd name="T20" fmla="*/ 49 w 187"/>
                  <a:gd name="T21" fmla="*/ 14 h 75"/>
                  <a:gd name="T22" fmla="*/ 14 w 187"/>
                  <a:gd name="T23"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7" h="75">
                    <a:moveTo>
                      <a:pt x="14" y="0"/>
                    </a:moveTo>
                    <a:cubicBezTo>
                      <a:pt x="9" y="0"/>
                      <a:pt x="5" y="1"/>
                      <a:pt x="0" y="1"/>
                    </a:cubicBezTo>
                    <a:cubicBezTo>
                      <a:pt x="16" y="7"/>
                      <a:pt x="31" y="13"/>
                      <a:pt x="46" y="19"/>
                    </a:cubicBezTo>
                    <a:cubicBezTo>
                      <a:pt x="70" y="29"/>
                      <a:pt x="94" y="39"/>
                      <a:pt x="118" y="49"/>
                    </a:cubicBezTo>
                    <a:cubicBezTo>
                      <a:pt x="140" y="58"/>
                      <a:pt x="162" y="71"/>
                      <a:pt x="186" y="75"/>
                    </a:cubicBezTo>
                    <a:cubicBezTo>
                      <a:pt x="186" y="75"/>
                      <a:pt x="186" y="75"/>
                      <a:pt x="186" y="75"/>
                    </a:cubicBezTo>
                    <a:cubicBezTo>
                      <a:pt x="187" y="75"/>
                      <a:pt x="187" y="74"/>
                      <a:pt x="186" y="74"/>
                    </a:cubicBezTo>
                    <a:cubicBezTo>
                      <a:pt x="182" y="72"/>
                      <a:pt x="179" y="71"/>
                      <a:pt x="175" y="69"/>
                    </a:cubicBezTo>
                    <a:cubicBezTo>
                      <a:pt x="172" y="69"/>
                      <a:pt x="170" y="68"/>
                      <a:pt x="168" y="67"/>
                    </a:cubicBezTo>
                    <a:cubicBezTo>
                      <a:pt x="148" y="61"/>
                      <a:pt x="129" y="52"/>
                      <a:pt x="112" y="41"/>
                    </a:cubicBezTo>
                    <a:cubicBezTo>
                      <a:pt x="91" y="32"/>
                      <a:pt x="70" y="23"/>
                      <a:pt x="49" y="14"/>
                    </a:cubicBezTo>
                    <a:cubicBezTo>
                      <a:pt x="37" y="9"/>
                      <a:pt x="25" y="5"/>
                      <a:pt x="14" y="0"/>
                    </a:cubicBezTo>
                  </a:path>
                </a:pathLst>
              </a:custGeom>
              <a:solidFill>
                <a:srgbClr val="F7D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0" name="Freeform 43">
                <a:extLst>
                  <a:ext uri="{FF2B5EF4-FFF2-40B4-BE49-F238E27FC236}">
                    <a16:creationId xmlns:a16="http://schemas.microsoft.com/office/drawing/2014/main" id="{A8D7C6F0-1185-4622-B4A1-CC4D523B8A9D}"/>
                  </a:ext>
                </a:extLst>
              </p:cNvPr>
              <p:cNvSpPr>
                <a:spLocks/>
              </p:cNvSpPr>
              <p:nvPr/>
            </p:nvSpPr>
            <p:spPr bwMode="auto">
              <a:xfrm>
                <a:off x="3850" y="1555"/>
                <a:ext cx="943" cy="1658"/>
              </a:xfrm>
              <a:custGeom>
                <a:avLst/>
                <a:gdLst>
                  <a:gd name="T0" fmla="*/ 312 w 397"/>
                  <a:gd name="T1" fmla="*/ 119 h 697"/>
                  <a:gd name="T2" fmla="*/ 263 w 397"/>
                  <a:gd name="T3" fmla="*/ 89 h 697"/>
                  <a:gd name="T4" fmla="*/ 225 w 397"/>
                  <a:gd name="T5" fmla="*/ 78 h 697"/>
                  <a:gd name="T6" fmla="*/ 152 w 397"/>
                  <a:gd name="T7" fmla="*/ 71 h 697"/>
                  <a:gd name="T8" fmla="*/ 69 w 397"/>
                  <a:gd name="T9" fmla="*/ 35 h 697"/>
                  <a:gd name="T10" fmla="*/ 6 w 397"/>
                  <a:gd name="T11" fmla="*/ 1 h 697"/>
                  <a:gd name="T12" fmla="*/ 0 w 397"/>
                  <a:gd name="T13" fmla="*/ 0 h 697"/>
                  <a:gd name="T14" fmla="*/ 0 w 397"/>
                  <a:gd name="T15" fmla="*/ 527 h 697"/>
                  <a:gd name="T16" fmla="*/ 397 w 397"/>
                  <a:gd name="T17" fmla="*/ 697 h 697"/>
                  <a:gd name="T18" fmla="*/ 397 w 397"/>
                  <a:gd name="T19" fmla="*/ 651 h 697"/>
                  <a:gd name="T20" fmla="*/ 397 w 397"/>
                  <a:gd name="T21" fmla="*/ 538 h 697"/>
                  <a:gd name="T22" fmla="*/ 397 w 397"/>
                  <a:gd name="T23" fmla="*/ 397 h 697"/>
                  <a:gd name="T24" fmla="*/ 397 w 397"/>
                  <a:gd name="T25" fmla="*/ 263 h 697"/>
                  <a:gd name="T26" fmla="*/ 397 w 397"/>
                  <a:gd name="T27" fmla="*/ 163 h 697"/>
                  <a:gd name="T28" fmla="*/ 369 w 397"/>
                  <a:gd name="T29" fmla="*/ 153 h 697"/>
                  <a:gd name="T30" fmla="*/ 312 w 397"/>
                  <a:gd name="T31" fmla="*/ 119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7" h="697">
                    <a:moveTo>
                      <a:pt x="312" y="119"/>
                    </a:moveTo>
                    <a:cubicBezTo>
                      <a:pt x="296" y="108"/>
                      <a:pt x="281" y="97"/>
                      <a:pt x="263" y="89"/>
                    </a:cubicBezTo>
                    <a:cubicBezTo>
                      <a:pt x="251" y="84"/>
                      <a:pt x="238" y="80"/>
                      <a:pt x="225" y="78"/>
                    </a:cubicBezTo>
                    <a:cubicBezTo>
                      <a:pt x="201" y="74"/>
                      <a:pt x="177" y="74"/>
                      <a:pt x="152" y="71"/>
                    </a:cubicBezTo>
                    <a:cubicBezTo>
                      <a:pt x="122" y="66"/>
                      <a:pt x="94" y="53"/>
                      <a:pt x="69" y="35"/>
                    </a:cubicBezTo>
                    <a:cubicBezTo>
                      <a:pt x="50" y="22"/>
                      <a:pt x="30" y="5"/>
                      <a:pt x="6" y="1"/>
                    </a:cubicBezTo>
                    <a:cubicBezTo>
                      <a:pt x="4" y="1"/>
                      <a:pt x="2" y="1"/>
                      <a:pt x="0" y="0"/>
                    </a:cubicBezTo>
                    <a:cubicBezTo>
                      <a:pt x="0" y="527"/>
                      <a:pt x="0" y="527"/>
                      <a:pt x="0" y="527"/>
                    </a:cubicBezTo>
                    <a:cubicBezTo>
                      <a:pt x="397" y="697"/>
                      <a:pt x="397" y="697"/>
                      <a:pt x="397" y="697"/>
                    </a:cubicBezTo>
                    <a:cubicBezTo>
                      <a:pt x="397" y="681"/>
                      <a:pt x="397" y="666"/>
                      <a:pt x="397" y="651"/>
                    </a:cubicBezTo>
                    <a:cubicBezTo>
                      <a:pt x="397" y="613"/>
                      <a:pt x="397" y="576"/>
                      <a:pt x="397" y="538"/>
                    </a:cubicBezTo>
                    <a:cubicBezTo>
                      <a:pt x="397" y="491"/>
                      <a:pt x="397" y="444"/>
                      <a:pt x="397" y="397"/>
                    </a:cubicBezTo>
                    <a:cubicBezTo>
                      <a:pt x="397" y="352"/>
                      <a:pt x="397" y="307"/>
                      <a:pt x="397" y="263"/>
                    </a:cubicBezTo>
                    <a:cubicBezTo>
                      <a:pt x="397" y="232"/>
                      <a:pt x="397" y="194"/>
                      <a:pt x="397" y="163"/>
                    </a:cubicBezTo>
                    <a:cubicBezTo>
                      <a:pt x="397" y="161"/>
                      <a:pt x="371" y="153"/>
                      <a:pt x="369" y="153"/>
                    </a:cubicBezTo>
                    <a:cubicBezTo>
                      <a:pt x="348" y="145"/>
                      <a:pt x="330" y="132"/>
                      <a:pt x="312" y="119"/>
                    </a:cubicBezTo>
                  </a:path>
                </a:pathLst>
              </a:custGeom>
              <a:solidFill>
                <a:srgbClr val="FB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1" name="Freeform 44">
                <a:extLst>
                  <a:ext uri="{FF2B5EF4-FFF2-40B4-BE49-F238E27FC236}">
                    <a16:creationId xmlns:a16="http://schemas.microsoft.com/office/drawing/2014/main" id="{263C4D31-5702-4DB2-B84F-5A4E8DC10DE9}"/>
                  </a:ext>
                </a:extLst>
              </p:cNvPr>
              <p:cNvSpPr>
                <a:spLocks noEditPoints="1"/>
              </p:cNvSpPr>
              <p:nvPr/>
            </p:nvSpPr>
            <p:spPr bwMode="auto">
              <a:xfrm>
                <a:off x="3843" y="1547"/>
                <a:ext cx="957" cy="1673"/>
              </a:xfrm>
              <a:custGeom>
                <a:avLst/>
                <a:gdLst>
                  <a:gd name="T0" fmla="*/ 400 w 403"/>
                  <a:gd name="T1" fmla="*/ 703 h 703"/>
                  <a:gd name="T2" fmla="*/ 398 w 403"/>
                  <a:gd name="T3" fmla="*/ 703 h 703"/>
                  <a:gd name="T4" fmla="*/ 2 w 403"/>
                  <a:gd name="T5" fmla="*/ 533 h 703"/>
                  <a:gd name="T6" fmla="*/ 0 w 403"/>
                  <a:gd name="T7" fmla="*/ 530 h 703"/>
                  <a:gd name="T8" fmla="*/ 0 w 403"/>
                  <a:gd name="T9" fmla="*/ 3 h 703"/>
                  <a:gd name="T10" fmla="*/ 1 w 403"/>
                  <a:gd name="T11" fmla="*/ 1 h 703"/>
                  <a:gd name="T12" fmla="*/ 4 w 403"/>
                  <a:gd name="T13" fmla="*/ 0 h 703"/>
                  <a:gd name="T14" fmla="*/ 5 w 403"/>
                  <a:gd name="T15" fmla="*/ 0 h 703"/>
                  <a:gd name="T16" fmla="*/ 10 w 403"/>
                  <a:gd name="T17" fmla="*/ 1 h 703"/>
                  <a:gd name="T18" fmla="*/ 68 w 403"/>
                  <a:gd name="T19" fmla="*/ 31 h 703"/>
                  <a:gd name="T20" fmla="*/ 74 w 403"/>
                  <a:gd name="T21" fmla="*/ 36 h 703"/>
                  <a:gd name="T22" fmla="*/ 156 w 403"/>
                  <a:gd name="T23" fmla="*/ 71 h 703"/>
                  <a:gd name="T24" fmla="*/ 190 w 403"/>
                  <a:gd name="T25" fmla="*/ 74 h 703"/>
                  <a:gd name="T26" fmla="*/ 229 w 403"/>
                  <a:gd name="T27" fmla="*/ 78 h 703"/>
                  <a:gd name="T28" fmla="*/ 267 w 403"/>
                  <a:gd name="T29" fmla="*/ 89 h 703"/>
                  <a:gd name="T30" fmla="*/ 317 w 403"/>
                  <a:gd name="T31" fmla="*/ 119 h 703"/>
                  <a:gd name="T32" fmla="*/ 318 w 403"/>
                  <a:gd name="T33" fmla="*/ 120 h 703"/>
                  <a:gd name="T34" fmla="*/ 373 w 403"/>
                  <a:gd name="T35" fmla="*/ 153 h 703"/>
                  <a:gd name="T36" fmla="*/ 377 w 403"/>
                  <a:gd name="T37" fmla="*/ 154 h 703"/>
                  <a:gd name="T38" fmla="*/ 403 w 403"/>
                  <a:gd name="T39" fmla="*/ 166 h 703"/>
                  <a:gd name="T40" fmla="*/ 403 w 403"/>
                  <a:gd name="T41" fmla="*/ 700 h 703"/>
                  <a:gd name="T42" fmla="*/ 401 w 403"/>
                  <a:gd name="T43" fmla="*/ 702 h 703"/>
                  <a:gd name="T44" fmla="*/ 400 w 403"/>
                  <a:gd name="T45" fmla="*/ 703 h 703"/>
                  <a:gd name="T46" fmla="*/ 6 w 403"/>
                  <a:gd name="T47" fmla="*/ 528 h 703"/>
                  <a:gd name="T48" fmla="*/ 397 w 403"/>
                  <a:gd name="T49" fmla="*/ 695 h 703"/>
                  <a:gd name="T50" fmla="*/ 397 w 403"/>
                  <a:gd name="T51" fmla="*/ 168 h 703"/>
                  <a:gd name="T52" fmla="*/ 375 w 403"/>
                  <a:gd name="T53" fmla="*/ 160 h 703"/>
                  <a:gd name="T54" fmla="*/ 371 w 403"/>
                  <a:gd name="T55" fmla="*/ 159 h 703"/>
                  <a:gd name="T56" fmla="*/ 315 w 403"/>
                  <a:gd name="T57" fmla="*/ 125 h 703"/>
                  <a:gd name="T58" fmla="*/ 313 w 403"/>
                  <a:gd name="T59" fmla="*/ 124 h 703"/>
                  <a:gd name="T60" fmla="*/ 265 w 403"/>
                  <a:gd name="T61" fmla="*/ 95 h 703"/>
                  <a:gd name="T62" fmla="*/ 228 w 403"/>
                  <a:gd name="T63" fmla="*/ 84 h 703"/>
                  <a:gd name="T64" fmla="*/ 190 w 403"/>
                  <a:gd name="T65" fmla="*/ 80 h 703"/>
                  <a:gd name="T66" fmla="*/ 155 w 403"/>
                  <a:gd name="T67" fmla="*/ 77 h 703"/>
                  <a:gd name="T68" fmla="*/ 70 w 403"/>
                  <a:gd name="T69" fmla="*/ 41 h 703"/>
                  <a:gd name="T70" fmla="*/ 64 w 403"/>
                  <a:gd name="T71" fmla="*/ 36 h 703"/>
                  <a:gd name="T72" fmla="*/ 9 w 403"/>
                  <a:gd name="T73" fmla="*/ 7 h 703"/>
                  <a:gd name="T74" fmla="*/ 6 w 403"/>
                  <a:gd name="T75" fmla="*/ 7 h 703"/>
                  <a:gd name="T76" fmla="*/ 6 w 403"/>
                  <a:gd name="T77" fmla="*/ 528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3" h="703">
                    <a:moveTo>
                      <a:pt x="400" y="703"/>
                    </a:moveTo>
                    <a:cubicBezTo>
                      <a:pt x="399" y="703"/>
                      <a:pt x="399" y="703"/>
                      <a:pt x="398" y="703"/>
                    </a:cubicBezTo>
                    <a:cubicBezTo>
                      <a:pt x="2" y="533"/>
                      <a:pt x="2" y="533"/>
                      <a:pt x="2" y="533"/>
                    </a:cubicBezTo>
                    <a:cubicBezTo>
                      <a:pt x="1" y="532"/>
                      <a:pt x="0" y="531"/>
                      <a:pt x="0" y="530"/>
                    </a:cubicBezTo>
                    <a:cubicBezTo>
                      <a:pt x="0" y="3"/>
                      <a:pt x="0" y="3"/>
                      <a:pt x="0" y="3"/>
                    </a:cubicBezTo>
                    <a:cubicBezTo>
                      <a:pt x="0" y="2"/>
                      <a:pt x="1" y="2"/>
                      <a:pt x="1" y="1"/>
                    </a:cubicBezTo>
                    <a:cubicBezTo>
                      <a:pt x="2" y="0"/>
                      <a:pt x="3" y="0"/>
                      <a:pt x="4" y="0"/>
                    </a:cubicBezTo>
                    <a:cubicBezTo>
                      <a:pt x="5" y="0"/>
                      <a:pt x="5" y="0"/>
                      <a:pt x="5" y="0"/>
                    </a:cubicBezTo>
                    <a:cubicBezTo>
                      <a:pt x="7" y="1"/>
                      <a:pt x="8" y="1"/>
                      <a:pt x="10" y="1"/>
                    </a:cubicBezTo>
                    <a:cubicBezTo>
                      <a:pt x="31" y="5"/>
                      <a:pt x="51" y="19"/>
                      <a:pt x="68" y="31"/>
                    </a:cubicBezTo>
                    <a:cubicBezTo>
                      <a:pt x="74" y="36"/>
                      <a:pt x="74" y="36"/>
                      <a:pt x="74" y="36"/>
                    </a:cubicBezTo>
                    <a:cubicBezTo>
                      <a:pt x="99" y="55"/>
                      <a:pt x="128" y="67"/>
                      <a:pt x="156" y="71"/>
                    </a:cubicBezTo>
                    <a:cubicBezTo>
                      <a:pt x="167" y="72"/>
                      <a:pt x="179" y="73"/>
                      <a:pt x="190" y="74"/>
                    </a:cubicBezTo>
                    <a:cubicBezTo>
                      <a:pt x="203" y="75"/>
                      <a:pt x="216" y="76"/>
                      <a:pt x="229" y="78"/>
                    </a:cubicBezTo>
                    <a:cubicBezTo>
                      <a:pt x="242" y="80"/>
                      <a:pt x="255" y="84"/>
                      <a:pt x="267" y="89"/>
                    </a:cubicBezTo>
                    <a:cubicBezTo>
                      <a:pt x="286" y="97"/>
                      <a:pt x="302" y="109"/>
                      <a:pt x="317" y="119"/>
                    </a:cubicBezTo>
                    <a:cubicBezTo>
                      <a:pt x="318" y="120"/>
                      <a:pt x="318" y="120"/>
                      <a:pt x="318" y="120"/>
                    </a:cubicBezTo>
                    <a:cubicBezTo>
                      <a:pt x="335" y="133"/>
                      <a:pt x="353" y="145"/>
                      <a:pt x="373" y="153"/>
                    </a:cubicBezTo>
                    <a:cubicBezTo>
                      <a:pt x="373" y="153"/>
                      <a:pt x="375" y="153"/>
                      <a:pt x="377" y="154"/>
                    </a:cubicBezTo>
                    <a:cubicBezTo>
                      <a:pt x="403" y="163"/>
                      <a:pt x="403" y="163"/>
                      <a:pt x="403" y="166"/>
                    </a:cubicBezTo>
                    <a:cubicBezTo>
                      <a:pt x="403" y="700"/>
                      <a:pt x="403" y="700"/>
                      <a:pt x="403" y="700"/>
                    </a:cubicBezTo>
                    <a:cubicBezTo>
                      <a:pt x="403" y="701"/>
                      <a:pt x="402" y="702"/>
                      <a:pt x="401" y="702"/>
                    </a:cubicBezTo>
                    <a:cubicBezTo>
                      <a:pt x="401" y="703"/>
                      <a:pt x="400" y="703"/>
                      <a:pt x="400" y="703"/>
                    </a:cubicBezTo>
                    <a:moveTo>
                      <a:pt x="6" y="528"/>
                    </a:moveTo>
                    <a:cubicBezTo>
                      <a:pt x="397" y="695"/>
                      <a:pt x="397" y="695"/>
                      <a:pt x="397" y="695"/>
                    </a:cubicBezTo>
                    <a:cubicBezTo>
                      <a:pt x="397" y="168"/>
                      <a:pt x="397" y="168"/>
                      <a:pt x="397" y="168"/>
                    </a:cubicBezTo>
                    <a:cubicBezTo>
                      <a:pt x="393" y="166"/>
                      <a:pt x="379" y="161"/>
                      <a:pt x="375" y="160"/>
                    </a:cubicBezTo>
                    <a:cubicBezTo>
                      <a:pt x="373" y="159"/>
                      <a:pt x="371" y="159"/>
                      <a:pt x="371" y="159"/>
                    </a:cubicBezTo>
                    <a:cubicBezTo>
                      <a:pt x="350" y="151"/>
                      <a:pt x="332" y="138"/>
                      <a:pt x="315" y="125"/>
                    </a:cubicBezTo>
                    <a:cubicBezTo>
                      <a:pt x="313" y="124"/>
                      <a:pt x="313" y="124"/>
                      <a:pt x="313" y="124"/>
                    </a:cubicBezTo>
                    <a:cubicBezTo>
                      <a:pt x="299" y="114"/>
                      <a:pt x="283" y="103"/>
                      <a:pt x="265" y="95"/>
                    </a:cubicBezTo>
                    <a:cubicBezTo>
                      <a:pt x="253" y="90"/>
                      <a:pt x="240" y="86"/>
                      <a:pt x="228" y="84"/>
                    </a:cubicBezTo>
                    <a:cubicBezTo>
                      <a:pt x="215" y="82"/>
                      <a:pt x="202" y="81"/>
                      <a:pt x="190" y="80"/>
                    </a:cubicBezTo>
                    <a:cubicBezTo>
                      <a:pt x="178" y="79"/>
                      <a:pt x="167" y="78"/>
                      <a:pt x="155" y="77"/>
                    </a:cubicBezTo>
                    <a:cubicBezTo>
                      <a:pt x="126" y="72"/>
                      <a:pt x="96" y="60"/>
                      <a:pt x="70" y="41"/>
                    </a:cubicBezTo>
                    <a:cubicBezTo>
                      <a:pt x="64" y="36"/>
                      <a:pt x="64" y="36"/>
                      <a:pt x="64" y="36"/>
                    </a:cubicBezTo>
                    <a:cubicBezTo>
                      <a:pt x="47" y="24"/>
                      <a:pt x="29" y="10"/>
                      <a:pt x="9" y="7"/>
                    </a:cubicBezTo>
                    <a:cubicBezTo>
                      <a:pt x="8" y="7"/>
                      <a:pt x="7" y="7"/>
                      <a:pt x="6" y="7"/>
                    </a:cubicBezTo>
                    <a:cubicBezTo>
                      <a:pt x="6" y="528"/>
                      <a:pt x="6" y="528"/>
                      <a:pt x="6" y="528"/>
                    </a:cubicBezTo>
                  </a:path>
                </a:pathLst>
              </a:custGeom>
              <a:solidFill>
                <a:srgbClr val="EA9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2" name="Freeform 45">
                <a:extLst>
                  <a:ext uri="{FF2B5EF4-FFF2-40B4-BE49-F238E27FC236}">
                    <a16:creationId xmlns:a16="http://schemas.microsoft.com/office/drawing/2014/main" id="{940A4526-5B32-4032-971B-2E708544DDD8}"/>
                  </a:ext>
                </a:extLst>
              </p:cNvPr>
              <p:cNvSpPr>
                <a:spLocks/>
              </p:cNvSpPr>
              <p:nvPr/>
            </p:nvSpPr>
            <p:spPr bwMode="auto">
              <a:xfrm>
                <a:off x="4572" y="2059"/>
                <a:ext cx="31" cy="36"/>
              </a:xfrm>
              <a:custGeom>
                <a:avLst/>
                <a:gdLst>
                  <a:gd name="T0" fmla="*/ 13 w 13"/>
                  <a:gd name="T1" fmla="*/ 8 h 15"/>
                  <a:gd name="T2" fmla="*/ 2 w 13"/>
                  <a:gd name="T3" fmla="*/ 8 h 15"/>
                  <a:gd name="T4" fmla="*/ 12 w 13"/>
                  <a:gd name="T5" fmla="*/ 10 h 15"/>
                  <a:gd name="T6" fmla="*/ 13 w 13"/>
                  <a:gd name="T7" fmla="*/ 8 h 15"/>
                </a:gdLst>
                <a:ahLst/>
                <a:cxnLst>
                  <a:cxn ang="0">
                    <a:pos x="T0" y="T1"/>
                  </a:cxn>
                  <a:cxn ang="0">
                    <a:pos x="T2" y="T3"/>
                  </a:cxn>
                  <a:cxn ang="0">
                    <a:pos x="T4" y="T5"/>
                  </a:cxn>
                  <a:cxn ang="0">
                    <a:pos x="T6" y="T7"/>
                  </a:cxn>
                </a:cxnLst>
                <a:rect l="0" t="0" r="r" b="b"/>
                <a:pathLst>
                  <a:path w="13" h="15">
                    <a:moveTo>
                      <a:pt x="13" y="8"/>
                    </a:moveTo>
                    <a:cubicBezTo>
                      <a:pt x="13" y="1"/>
                      <a:pt x="0" y="0"/>
                      <a:pt x="2" y="8"/>
                    </a:cubicBezTo>
                    <a:cubicBezTo>
                      <a:pt x="3" y="13"/>
                      <a:pt x="10" y="15"/>
                      <a:pt x="12" y="10"/>
                    </a:cubicBezTo>
                    <a:cubicBezTo>
                      <a:pt x="13" y="9"/>
                      <a:pt x="13" y="9"/>
                      <a:pt x="13" y="8"/>
                    </a:cubicBezTo>
                    <a:close/>
                  </a:path>
                </a:pathLst>
              </a:custGeom>
              <a:solidFill>
                <a:srgbClr val="F9A8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3" name="Freeform 46">
                <a:extLst>
                  <a:ext uri="{FF2B5EF4-FFF2-40B4-BE49-F238E27FC236}">
                    <a16:creationId xmlns:a16="http://schemas.microsoft.com/office/drawing/2014/main" id="{DB83FB4D-DB3D-463C-B421-BB2BED756321}"/>
                  </a:ext>
                </a:extLst>
              </p:cNvPr>
              <p:cNvSpPr>
                <a:spLocks/>
              </p:cNvSpPr>
              <p:nvPr/>
            </p:nvSpPr>
            <p:spPr bwMode="auto">
              <a:xfrm>
                <a:off x="4676" y="2154"/>
                <a:ext cx="45" cy="45"/>
              </a:xfrm>
              <a:custGeom>
                <a:avLst/>
                <a:gdLst>
                  <a:gd name="T0" fmla="*/ 14 w 19"/>
                  <a:gd name="T1" fmla="*/ 3 h 19"/>
                  <a:gd name="T2" fmla="*/ 12 w 19"/>
                  <a:gd name="T3" fmla="*/ 2 h 19"/>
                  <a:gd name="T4" fmla="*/ 3 w 19"/>
                  <a:gd name="T5" fmla="*/ 13 h 19"/>
                  <a:gd name="T6" fmla="*/ 16 w 19"/>
                  <a:gd name="T7" fmla="*/ 15 h 19"/>
                  <a:gd name="T8" fmla="*/ 14 w 19"/>
                  <a:gd name="T9" fmla="*/ 3 h 19"/>
                </a:gdLst>
                <a:ahLst/>
                <a:cxnLst>
                  <a:cxn ang="0">
                    <a:pos x="T0" y="T1"/>
                  </a:cxn>
                  <a:cxn ang="0">
                    <a:pos x="T2" y="T3"/>
                  </a:cxn>
                  <a:cxn ang="0">
                    <a:pos x="T4" y="T5"/>
                  </a:cxn>
                  <a:cxn ang="0">
                    <a:pos x="T6" y="T7"/>
                  </a:cxn>
                  <a:cxn ang="0">
                    <a:pos x="T8" y="T9"/>
                  </a:cxn>
                </a:cxnLst>
                <a:rect l="0" t="0" r="r" b="b"/>
                <a:pathLst>
                  <a:path w="19" h="19">
                    <a:moveTo>
                      <a:pt x="14" y="3"/>
                    </a:moveTo>
                    <a:cubicBezTo>
                      <a:pt x="13" y="2"/>
                      <a:pt x="12" y="2"/>
                      <a:pt x="12" y="2"/>
                    </a:cubicBezTo>
                    <a:cubicBezTo>
                      <a:pt x="5" y="0"/>
                      <a:pt x="0" y="7"/>
                      <a:pt x="3" y="13"/>
                    </a:cubicBezTo>
                    <a:cubicBezTo>
                      <a:pt x="6" y="17"/>
                      <a:pt x="13" y="19"/>
                      <a:pt x="16" y="15"/>
                    </a:cubicBezTo>
                    <a:cubicBezTo>
                      <a:pt x="19" y="11"/>
                      <a:pt x="18" y="5"/>
                      <a:pt x="14" y="3"/>
                    </a:cubicBezTo>
                  </a:path>
                </a:pathLst>
              </a:custGeom>
              <a:solidFill>
                <a:srgbClr val="F9A8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4" name="Freeform 47">
                <a:extLst>
                  <a:ext uri="{FF2B5EF4-FFF2-40B4-BE49-F238E27FC236}">
                    <a16:creationId xmlns:a16="http://schemas.microsoft.com/office/drawing/2014/main" id="{DF801BC6-2D27-41C6-84B3-70A713B5B6DA}"/>
                  </a:ext>
                </a:extLst>
              </p:cNvPr>
              <p:cNvSpPr>
                <a:spLocks/>
              </p:cNvSpPr>
              <p:nvPr/>
            </p:nvSpPr>
            <p:spPr bwMode="auto">
              <a:xfrm>
                <a:off x="4310" y="1919"/>
                <a:ext cx="53" cy="45"/>
              </a:xfrm>
              <a:custGeom>
                <a:avLst/>
                <a:gdLst>
                  <a:gd name="T0" fmla="*/ 21 w 22"/>
                  <a:gd name="T1" fmla="*/ 9 h 19"/>
                  <a:gd name="T2" fmla="*/ 19 w 22"/>
                  <a:gd name="T3" fmla="*/ 4 h 19"/>
                  <a:gd name="T4" fmla="*/ 16 w 22"/>
                  <a:gd name="T5" fmla="*/ 2 h 19"/>
                  <a:gd name="T6" fmla="*/ 2 w 22"/>
                  <a:gd name="T7" fmla="*/ 8 h 19"/>
                  <a:gd name="T8" fmla="*/ 12 w 22"/>
                  <a:gd name="T9" fmla="*/ 19 h 19"/>
                  <a:gd name="T10" fmla="*/ 21 w 22"/>
                  <a:gd name="T11" fmla="*/ 9 h 19"/>
                </a:gdLst>
                <a:ahLst/>
                <a:cxnLst>
                  <a:cxn ang="0">
                    <a:pos x="T0" y="T1"/>
                  </a:cxn>
                  <a:cxn ang="0">
                    <a:pos x="T2" y="T3"/>
                  </a:cxn>
                  <a:cxn ang="0">
                    <a:pos x="T4" y="T5"/>
                  </a:cxn>
                  <a:cxn ang="0">
                    <a:pos x="T6" y="T7"/>
                  </a:cxn>
                  <a:cxn ang="0">
                    <a:pos x="T8" y="T9"/>
                  </a:cxn>
                  <a:cxn ang="0">
                    <a:pos x="T10" y="T11"/>
                  </a:cxn>
                </a:cxnLst>
                <a:rect l="0" t="0" r="r" b="b"/>
                <a:pathLst>
                  <a:path w="22" h="19">
                    <a:moveTo>
                      <a:pt x="21" y="9"/>
                    </a:moveTo>
                    <a:cubicBezTo>
                      <a:pt x="21" y="7"/>
                      <a:pt x="20" y="6"/>
                      <a:pt x="19" y="4"/>
                    </a:cubicBezTo>
                    <a:cubicBezTo>
                      <a:pt x="18" y="4"/>
                      <a:pt x="17" y="3"/>
                      <a:pt x="16" y="2"/>
                    </a:cubicBezTo>
                    <a:cubicBezTo>
                      <a:pt x="10" y="0"/>
                      <a:pt x="3" y="3"/>
                      <a:pt x="2" y="8"/>
                    </a:cubicBezTo>
                    <a:cubicBezTo>
                      <a:pt x="0" y="15"/>
                      <a:pt x="6" y="19"/>
                      <a:pt x="12" y="19"/>
                    </a:cubicBezTo>
                    <a:cubicBezTo>
                      <a:pt x="17" y="19"/>
                      <a:pt x="22" y="14"/>
                      <a:pt x="21" y="9"/>
                    </a:cubicBezTo>
                    <a:close/>
                  </a:path>
                </a:pathLst>
              </a:custGeom>
              <a:solidFill>
                <a:srgbClr val="F9A8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5" name="Freeform 48">
                <a:extLst>
                  <a:ext uri="{FF2B5EF4-FFF2-40B4-BE49-F238E27FC236}">
                    <a16:creationId xmlns:a16="http://schemas.microsoft.com/office/drawing/2014/main" id="{34448E80-1406-4F01-9D08-4591AF22FED5}"/>
                  </a:ext>
                </a:extLst>
              </p:cNvPr>
              <p:cNvSpPr>
                <a:spLocks/>
              </p:cNvSpPr>
              <p:nvPr/>
            </p:nvSpPr>
            <p:spPr bwMode="auto">
              <a:xfrm>
                <a:off x="4116" y="2225"/>
                <a:ext cx="45" cy="41"/>
              </a:xfrm>
              <a:custGeom>
                <a:avLst/>
                <a:gdLst>
                  <a:gd name="T0" fmla="*/ 12 w 19"/>
                  <a:gd name="T1" fmla="*/ 1 h 17"/>
                  <a:gd name="T2" fmla="*/ 2 w 19"/>
                  <a:gd name="T3" fmla="*/ 5 h 17"/>
                  <a:gd name="T4" fmla="*/ 15 w 19"/>
                  <a:gd name="T5" fmla="*/ 12 h 17"/>
                  <a:gd name="T6" fmla="*/ 12 w 19"/>
                  <a:gd name="T7" fmla="*/ 1 h 17"/>
                </a:gdLst>
                <a:ahLst/>
                <a:cxnLst>
                  <a:cxn ang="0">
                    <a:pos x="T0" y="T1"/>
                  </a:cxn>
                  <a:cxn ang="0">
                    <a:pos x="T2" y="T3"/>
                  </a:cxn>
                  <a:cxn ang="0">
                    <a:pos x="T4" y="T5"/>
                  </a:cxn>
                  <a:cxn ang="0">
                    <a:pos x="T6" y="T7"/>
                  </a:cxn>
                </a:cxnLst>
                <a:rect l="0" t="0" r="r" b="b"/>
                <a:pathLst>
                  <a:path w="19" h="17">
                    <a:moveTo>
                      <a:pt x="12" y="1"/>
                    </a:moveTo>
                    <a:cubicBezTo>
                      <a:pt x="9" y="0"/>
                      <a:pt x="4" y="0"/>
                      <a:pt x="2" y="5"/>
                    </a:cubicBezTo>
                    <a:cubicBezTo>
                      <a:pt x="0" y="12"/>
                      <a:pt x="10" y="17"/>
                      <a:pt x="15" y="12"/>
                    </a:cubicBezTo>
                    <a:cubicBezTo>
                      <a:pt x="19" y="7"/>
                      <a:pt x="16" y="2"/>
                      <a:pt x="12" y="1"/>
                    </a:cubicBezTo>
                  </a:path>
                </a:pathLst>
              </a:custGeom>
              <a:solidFill>
                <a:srgbClr val="F9A8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6" name="Freeform 49">
                <a:extLst>
                  <a:ext uri="{FF2B5EF4-FFF2-40B4-BE49-F238E27FC236}">
                    <a16:creationId xmlns:a16="http://schemas.microsoft.com/office/drawing/2014/main" id="{8A48E461-0FE2-4F89-A6A5-9C01D75EDE57}"/>
                  </a:ext>
                </a:extLst>
              </p:cNvPr>
              <p:cNvSpPr>
                <a:spLocks/>
              </p:cNvSpPr>
              <p:nvPr/>
            </p:nvSpPr>
            <p:spPr bwMode="auto">
              <a:xfrm>
                <a:off x="4591" y="2325"/>
                <a:ext cx="83" cy="67"/>
              </a:xfrm>
              <a:custGeom>
                <a:avLst/>
                <a:gdLst>
                  <a:gd name="T0" fmla="*/ 30 w 35"/>
                  <a:gd name="T1" fmla="*/ 3 h 28"/>
                  <a:gd name="T2" fmla="*/ 22 w 35"/>
                  <a:gd name="T3" fmla="*/ 0 h 28"/>
                  <a:gd name="T4" fmla="*/ 8 w 35"/>
                  <a:gd name="T5" fmla="*/ 4 h 28"/>
                  <a:gd name="T6" fmla="*/ 13 w 35"/>
                  <a:gd name="T7" fmla="*/ 26 h 28"/>
                  <a:gd name="T8" fmla="*/ 25 w 35"/>
                  <a:gd name="T9" fmla="*/ 24 h 28"/>
                  <a:gd name="T10" fmla="*/ 33 w 35"/>
                  <a:gd name="T11" fmla="*/ 9 h 28"/>
                  <a:gd name="T12" fmla="*/ 30 w 35"/>
                  <a:gd name="T13" fmla="*/ 3 h 28"/>
                </a:gdLst>
                <a:ahLst/>
                <a:cxnLst>
                  <a:cxn ang="0">
                    <a:pos x="T0" y="T1"/>
                  </a:cxn>
                  <a:cxn ang="0">
                    <a:pos x="T2" y="T3"/>
                  </a:cxn>
                  <a:cxn ang="0">
                    <a:pos x="T4" y="T5"/>
                  </a:cxn>
                  <a:cxn ang="0">
                    <a:pos x="T6" y="T7"/>
                  </a:cxn>
                  <a:cxn ang="0">
                    <a:pos x="T8" y="T9"/>
                  </a:cxn>
                  <a:cxn ang="0">
                    <a:pos x="T10" y="T11"/>
                  </a:cxn>
                  <a:cxn ang="0">
                    <a:pos x="T12" y="T13"/>
                  </a:cxn>
                </a:cxnLst>
                <a:rect l="0" t="0" r="r" b="b"/>
                <a:pathLst>
                  <a:path w="35" h="28">
                    <a:moveTo>
                      <a:pt x="30" y="3"/>
                    </a:moveTo>
                    <a:cubicBezTo>
                      <a:pt x="28" y="2"/>
                      <a:pt x="25" y="1"/>
                      <a:pt x="22" y="0"/>
                    </a:cubicBezTo>
                    <a:cubicBezTo>
                      <a:pt x="17" y="0"/>
                      <a:pt x="12" y="1"/>
                      <a:pt x="8" y="4"/>
                    </a:cubicBezTo>
                    <a:cubicBezTo>
                      <a:pt x="0" y="10"/>
                      <a:pt x="4" y="23"/>
                      <a:pt x="13" y="26"/>
                    </a:cubicBezTo>
                    <a:cubicBezTo>
                      <a:pt x="17" y="28"/>
                      <a:pt x="22" y="26"/>
                      <a:pt x="25" y="24"/>
                    </a:cubicBezTo>
                    <a:cubicBezTo>
                      <a:pt x="30" y="21"/>
                      <a:pt x="35" y="14"/>
                      <a:pt x="33" y="9"/>
                    </a:cubicBezTo>
                    <a:cubicBezTo>
                      <a:pt x="33" y="7"/>
                      <a:pt x="31" y="5"/>
                      <a:pt x="30" y="3"/>
                    </a:cubicBezTo>
                  </a:path>
                </a:pathLst>
              </a:custGeom>
              <a:solidFill>
                <a:srgbClr val="F9A8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7" name="Freeform 50">
                <a:extLst>
                  <a:ext uri="{FF2B5EF4-FFF2-40B4-BE49-F238E27FC236}">
                    <a16:creationId xmlns:a16="http://schemas.microsoft.com/office/drawing/2014/main" id="{06919EB2-D021-4A5B-8875-8F46ED0DE98F}"/>
                  </a:ext>
                </a:extLst>
              </p:cNvPr>
              <p:cNvSpPr>
                <a:spLocks/>
              </p:cNvSpPr>
              <p:nvPr/>
            </p:nvSpPr>
            <p:spPr bwMode="auto">
              <a:xfrm>
                <a:off x="4396" y="2175"/>
                <a:ext cx="162" cy="136"/>
              </a:xfrm>
              <a:custGeom>
                <a:avLst/>
                <a:gdLst>
                  <a:gd name="T0" fmla="*/ 15 w 68"/>
                  <a:gd name="T1" fmla="*/ 2 h 57"/>
                  <a:gd name="T2" fmla="*/ 5 w 68"/>
                  <a:gd name="T3" fmla="*/ 30 h 57"/>
                  <a:gd name="T4" fmla="*/ 34 w 68"/>
                  <a:gd name="T5" fmla="*/ 54 h 57"/>
                  <a:gd name="T6" fmla="*/ 68 w 68"/>
                  <a:gd name="T7" fmla="*/ 33 h 57"/>
                  <a:gd name="T8" fmla="*/ 38 w 68"/>
                  <a:gd name="T9" fmla="*/ 4 h 57"/>
                  <a:gd name="T10" fmla="*/ 15 w 68"/>
                  <a:gd name="T11" fmla="*/ 2 h 57"/>
                </a:gdLst>
                <a:ahLst/>
                <a:cxnLst>
                  <a:cxn ang="0">
                    <a:pos x="T0" y="T1"/>
                  </a:cxn>
                  <a:cxn ang="0">
                    <a:pos x="T2" y="T3"/>
                  </a:cxn>
                  <a:cxn ang="0">
                    <a:pos x="T4" y="T5"/>
                  </a:cxn>
                  <a:cxn ang="0">
                    <a:pos x="T6" y="T7"/>
                  </a:cxn>
                  <a:cxn ang="0">
                    <a:pos x="T8" y="T9"/>
                  </a:cxn>
                  <a:cxn ang="0">
                    <a:pos x="T10" y="T11"/>
                  </a:cxn>
                </a:cxnLst>
                <a:rect l="0" t="0" r="r" b="b"/>
                <a:pathLst>
                  <a:path w="68" h="57">
                    <a:moveTo>
                      <a:pt x="15" y="2"/>
                    </a:moveTo>
                    <a:cubicBezTo>
                      <a:pt x="0" y="5"/>
                      <a:pt x="0" y="18"/>
                      <a:pt x="5" y="30"/>
                    </a:cubicBezTo>
                    <a:cubicBezTo>
                      <a:pt x="10" y="42"/>
                      <a:pt x="21" y="51"/>
                      <a:pt x="34" y="54"/>
                    </a:cubicBezTo>
                    <a:cubicBezTo>
                      <a:pt x="49" y="57"/>
                      <a:pt x="68" y="50"/>
                      <a:pt x="68" y="33"/>
                    </a:cubicBezTo>
                    <a:cubicBezTo>
                      <a:pt x="68" y="17"/>
                      <a:pt x="51" y="7"/>
                      <a:pt x="38" y="4"/>
                    </a:cubicBezTo>
                    <a:cubicBezTo>
                      <a:pt x="31" y="2"/>
                      <a:pt x="22" y="0"/>
                      <a:pt x="15" y="2"/>
                    </a:cubicBezTo>
                  </a:path>
                </a:pathLst>
              </a:custGeom>
              <a:solidFill>
                <a:srgbClr val="F9A8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8" name="Freeform 51">
                <a:extLst>
                  <a:ext uri="{FF2B5EF4-FFF2-40B4-BE49-F238E27FC236}">
                    <a16:creationId xmlns:a16="http://schemas.microsoft.com/office/drawing/2014/main" id="{6D65F3BF-1A95-47EC-909C-BE5452D719B2}"/>
                  </a:ext>
                </a:extLst>
              </p:cNvPr>
              <p:cNvSpPr>
                <a:spLocks/>
              </p:cNvSpPr>
              <p:nvPr/>
            </p:nvSpPr>
            <p:spPr bwMode="auto">
              <a:xfrm>
                <a:off x="3968" y="1819"/>
                <a:ext cx="138" cy="138"/>
              </a:xfrm>
              <a:custGeom>
                <a:avLst/>
                <a:gdLst>
                  <a:gd name="T0" fmla="*/ 48 w 58"/>
                  <a:gd name="T1" fmla="*/ 16 h 58"/>
                  <a:gd name="T2" fmla="*/ 26 w 58"/>
                  <a:gd name="T3" fmla="*/ 0 h 58"/>
                  <a:gd name="T4" fmla="*/ 5 w 58"/>
                  <a:gd name="T5" fmla="*/ 27 h 58"/>
                  <a:gd name="T6" fmla="*/ 35 w 58"/>
                  <a:gd name="T7" fmla="*/ 56 h 58"/>
                  <a:gd name="T8" fmla="*/ 55 w 58"/>
                  <a:gd name="T9" fmla="*/ 44 h 58"/>
                  <a:gd name="T10" fmla="*/ 48 w 58"/>
                  <a:gd name="T11" fmla="*/ 16 h 58"/>
                </a:gdLst>
                <a:ahLst/>
                <a:cxnLst>
                  <a:cxn ang="0">
                    <a:pos x="T0" y="T1"/>
                  </a:cxn>
                  <a:cxn ang="0">
                    <a:pos x="T2" y="T3"/>
                  </a:cxn>
                  <a:cxn ang="0">
                    <a:pos x="T4" y="T5"/>
                  </a:cxn>
                  <a:cxn ang="0">
                    <a:pos x="T6" y="T7"/>
                  </a:cxn>
                  <a:cxn ang="0">
                    <a:pos x="T8" y="T9"/>
                  </a:cxn>
                  <a:cxn ang="0">
                    <a:pos x="T10" y="T11"/>
                  </a:cxn>
                </a:cxnLst>
                <a:rect l="0" t="0" r="r" b="b"/>
                <a:pathLst>
                  <a:path w="58" h="58">
                    <a:moveTo>
                      <a:pt x="48" y="16"/>
                    </a:moveTo>
                    <a:cubicBezTo>
                      <a:pt x="43" y="9"/>
                      <a:pt x="35" y="0"/>
                      <a:pt x="26" y="0"/>
                    </a:cubicBezTo>
                    <a:cubicBezTo>
                      <a:pt x="9" y="0"/>
                      <a:pt x="0" y="12"/>
                      <a:pt x="5" y="27"/>
                    </a:cubicBezTo>
                    <a:cubicBezTo>
                      <a:pt x="9" y="40"/>
                      <a:pt x="22" y="53"/>
                      <a:pt x="35" y="56"/>
                    </a:cubicBezTo>
                    <a:cubicBezTo>
                      <a:pt x="45" y="58"/>
                      <a:pt x="52" y="53"/>
                      <a:pt x="55" y="44"/>
                    </a:cubicBezTo>
                    <a:cubicBezTo>
                      <a:pt x="58" y="34"/>
                      <a:pt x="53" y="24"/>
                      <a:pt x="48" y="16"/>
                    </a:cubicBezTo>
                  </a:path>
                </a:pathLst>
              </a:custGeom>
              <a:solidFill>
                <a:srgbClr val="F9A8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9" name="Freeform 52">
                <a:extLst>
                  <a:ext uri="{FF2B5EF4-FFF2-40B4-BE49-F238E27FC236}">
                    <a16:creationId xmlns:a16="http://schemas.microsoft.com/office/drawing/2014/main" id="{C8B920BB-97C4-4792-B006-FD8E07C06C0B}"/>
                  </a:ext>
                </a:extLst>
              </p:cNvPr>
              <p:cNvSpPr>
                <a:spLocks/>
              </p:cNvSpPr>
              <p:nvPr/>
            </p:nvSpPr>
            <p:spPr bwMode="auto">
              <a:xfrm>
                <a:off x="4132" y="2009"/>
                <a:ext cx="188" cy="128"/>
              </a:xfrm>
              <a:custGeom>
                <a:avLst/>
                <a:gdLst>
                  <a:gd name="T0" fmla="*/ 33 w 79"/>
                  <a:gd name="T1" fmla="*/ 2 h 54"/>
                  <a:gd name="T2" fmla="*/ 4 w 79"/>
                  <a:gd name="T3" fmla="*/ 26 h 54"/>
                  <a:gd name="T4" fmla="*/ 61 w 79"/>
                  <a:gd name="T5" fmla="*/ 38 h 54"/>
                  <a:gd name="T6" fmla="*/ 33 w 79"/>
                  <a:gd name="T7" fmla="*/ 2 h 54"/>
                </a:gdLst>
                <a:ahLst/>
                <a:cxnLst>
                  <a:cxn ang="0">
                    <a:pos x="T0" y="T1"/>
                  </a:cxn>
                  <a:cxn ang="0">
                    <a:pos x="T2" y="T3"/>
                  </a:cxn>
                  <a:cxn ang="0">
                    <a:pos x="T4" y="T5"/>
                  </a:cxn>
                  <a:cxn ang="0">
                    <a:pos x="T6" y="T7"/>
                  </a:cxn>
                </a:cxnLst>
                <a:rect l="0" t="0" r="r" b="b"/>
                <a:pathLst>
                  <a:path w="79" h="54">
                    <a:moveTo>
                      <a:pt x="33" y="2"/>
                    </a:moveTo>
                    <a:cubicBezTo>
                      <a:pt x="19" y="0"/>
                      <a:pt x="0" y="9"/>
                      <a:pt x="4" y="26"/>
                    </a:cubicBezTo>
                    <a:cubicBezTo>
                      <a:pt x="10" y="50"/>
                      <a:pt x="45" y="54"/>
                      <a:pt x="61" y="38"/>
                    </a:cubicBezTo>
                    <a:cubicBezTo>
                      <a:pt x="79" y="19"/>
                      <a:pt x="48" y="4"/>
                      <a:pt x="33" y="2"/>
                    </a:cubicBezTo>
                  </a:path>
                </a:pathLst>
              </a:custGeom>
              <a:solidFill>
                <a:srgbClr val="F9A8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0" name="Freeform 53">
                <a:extLst>
                  <a:ext uri="{FF2B5EF4-FFF2-40B4-BE49-F238E27FC236}">
                    <a16:creationId xmlns:a16="http://schemas.microsoft.com/office/drawing/2014/main" id="{D57B3878-CBF6-41E4-986C-8D77618374A6}"/>
                  </a:ext>
                </a:extLst>
              </p:cNvPr>
              <p:cNvSpPr>
                <a:spLocks/>
              </p:cNvSpPr>
              <p:nvPr/>
            </p:nvSpPr>
            <p:spPr bwMode="auto">
              <a:xfrm>
                <a:off x="3945" y="2116"/>
                <a:ext cx="107" cy="114"/>
              </a:xfrm>
              <a:custGeom>
                <a:avLst/>
                <a:gdLst>
                  <a:gd name="T0" fmla="*/ 34 w 45"/>
                  <a:gd name="T1" fmla="*/ 6 h 48"/>
                  <a:gd name="T2" fmla="*/ 9 w 45"/>
                  <a:gd name="T3" fmla="*/ 10 h 48"/>
                  <a:gd name="T4" fmla="*/ 34 w 45"/>
                  <a:gd name="T5" fmla="*/ 37 h 48"/>
                  <a:gd name="T6" fmla="*/ 34 w 45"/>
                  <a:gd name="T7" fmla="*/ 6 h 48"/>
                </a:gdLst>
                <a:ahLst/>
                <a:cxnLst>
                  <a:cxn ang="0">
                    <a:pos x="T0" y="T1"/>
                  </a:cxn>
                  <a:cxn ang="0">
                    <a:pos x="T2" y="T3"/>
                  </a:cxn>
                  <a:cxn ang="0">
                    <a:pos x="T4" y="T5"/>
                  </a:cxn>
                  <a:cxn ang="0">
                    <a:pos x="T6" y="T7"/>
                  </a:cxn>
                </a:cxnLst>
                <a:rect l="0" t="0" r="r" b="b"/>
                <a:pathLst>
                  <a:path w="45" h="48">
                    <a:moveTo>
                      <a:pt x="34" y="6"/>
                    </a:moveTo>
                    <a:cubicBezTo>
                      <a:pt x="27" y="0"/>
                      <a:pt x="13" y="2"/>
                      <a:pt x="9" y="10"/>
                    </a:cubicBezTo>
                    <a:cubicBezTo>
                      <a:pt x="0" y="26"/>
                      <a:pt x="17" y="48"/>
                      <a:pt x="34" y="37"/>
                    </a:cubicBezTo>
                    <a:cubicBezTo>
                      <a:pt x="45" y="30"/>
                      <a:pt x="42" y="14"/>
                      <a:pt x="34" y="6"/>
                    </a:cubicBezTo>
                  </a:path>
                </a:pathLst>
              </a:custGeom>
              <a:solidFill>
                <a:srgbClr val="F9A8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1" name="Freeform 54">
                <a:extLst>
                  <a:ext uri="{FF2B5EF4-FFF2-40B4-BE49-F238E27FC236}">
                    <a16:creationId xmlns:a16="http://schemas.microsoft.com/office/drawing/2014/main" id="{9375A290-33A5-46EA-AE29-1A714FAA057B}"/>
                  </a:ext>
                </a:extLst>
              </p:cNvPr>
              <p:cNvSpPr>
                <a:spLocks noEditPoints="1"/>
              </p:cNvSpPr>
              <p:nvPr/>
            </p:nvSpPr>
            <p:spPr bwMode="auto">
              <a:xfrm>
                <a:off x="3857" y="1909"/>
                <a:ext cx="929" cy="488"/>
              </a:xfrm>
              <a:custGeom>
                <a:avLst/>
                <a:gdLst>
                  <a:gd name="T0" fmla="*/ 268 w 391"/>
                  <a:gd name="T1" fmla="*/ 167 h 205"/>
                  <a:gd name="T2" fmla="*/ 261 w 391"/>
                  <a:gd name="T3" fmla="*/ 166 h 205"/>
                  <a:gd name="T4" fmla="*/ 232 w 391"/>
                  <a:gd name="T5" fmla="*/ 142 h 205"/>
                  <a:gd name="T6" fmla="*/ 242 w 391"/>
                  <a:gd name="T7" fmla="*/ 114 h 205"/>
                  <a:gd name="T8" fmla="*/ 249 w 391"/>
                  <a:gd name="T9" fmla="*/ 113 h 205"/>
                  <a:gd name="T10" fmla="*/ 265 w 391"/>
                  <a:gd name="T11" fmla="*/ 116 h 205"/>
                  <a:gd name="T12" fmla="*/ 295 w 391"/>
                  <a:gd name="T13" fmla="*/ 145 h 205"/>
                  <a:gd name="T14" fmla="*/ 268 w 391"/>
                  <a:gd name="T15" fmla="*/ 167 h 205"/>
                  <a:gd name="T16" fmla="*/ 356 w 391"/>
                  <a:gd name="T17" fmla="*/ 120 h 205"/>
                  <a:gd name="T18" fmla="*/ 348 w 391"/>
                  <a:gd name="T19" fmla="*/ 116 h 205"/>
                  <a:gd name="T20" fmla="*/ 355 w 391"/>
                  <a:gd name="T21" fmla="*/ 104 h 205"/>
                  <a:gd name="T22" fmla="*/ 357 w 391"/>
                  <a:gd name="T23" fmla="*/ 105 h 205"/>
                  <a:gd name="T24" fmla="*/ 359 w 391"/>
                  <a:gd name="T25" fmla="*/ 106 h 205"/>
                  <a:gd name="T26" fmla="*/ 361 w 391"/>
                  <a:gd name="T27" fmla="*/ 118 h 205"/>
                  <a:gd name="T28" fmla="*/ 356 w 391"/>
                  <a:gd name="T29" fmla="*/ 120 h 205"/>
                  <a:gd name="T30" fmla="*/ 152 w 391"/>
                  <a:gd name="T31" fmla="*/ 89 h 205"/>
                  <a:gd name="T32" fmla="*/ 120 w 391"/>
                  <a:gd name="T33" fmla="*/ 68 h 205"/>
                  <a:gd name="T34" fmla="*/ 145 w 391"/>
                  <a:gd name="T35" fmla="*/ 44 h 205"/>
                  <a:gd name="T36" fmla="*/ 149 w 391"/>
                  <a:gd name="T37" fmla="*/ 44 h 205"/>
                  <a:gd name="T38" fmla="*/ 177 w 391"/>
                  <a:gd name="T39" fmla="*/ 80 h 205"/>
                  <a:gd name="T40" fmla="*/ 152 w 391"/>
                  <a:gd name="T41" fmla="*/ 89 h 205"/>
                  <a:gd name="T42" fmla="*/ 0 w 391"/>
                  <a:gd name="T43" fmla="*/ 0 h 205"/>
                  <a:gd name="T44" fmla="*/ 0 w 391"/>
                  <a:gd name="T45" fmla="*/ 56 h 205"/>
                  <a:gd name="T46" fmla="*/ 49 w 391"/>
                  <a:gd name="T47" fmla="*/ 92 h 205"/>
                  <a:gd name="T48" fmla="*/ 50 w 391"/>
                  <a:gd name="T49" fmla="*/ 93 h 205"/>
                  <a:gd name="T50" fmla="*/ 60 w 391"/>
                  <a:gd name="T51" fmla="*/ 90 h 205"/>
                  <a:gd name="T52" fmla="*/ 71 w 391"/>
                  <a:gd name="T53" fmla="*/ 93 h 205"/>
                  <a:gd name="T54" fmla="*/ 74 w 391"/>
                  <a:gd name="T55" fmla="*/ 97 h 205"/>
                  <a:gd name="T56" fmla="*/ 82 w 391"/>
                  <a:gd name="T57" fmla="*/ 97 h 205"/>
                  <a:gd name="T58" fmla="*/ 105 w 391"/>
                  <a:gd name="T59" fmla="*/ 96 h 205"/>
                  <a:gd name="T60" fmla="*/ 129 w 391"/>
                  <a:gd name="T61" fmla="*/ 95 h 205"/>
                  <a:gd name="T62" fmla="*/ 134 w 391"/>
                  <a:gd name="T63" fmla="*/ 95 h 205"/>
                  <a:gd name="T64" fmla="*/ 204 w 391"/>
                  <a:gd name="T65" fmla="*/ 142 h 205"/>
                  <a:gd name="T66" fmla="*/ 243 w 391"/>
                  <a:gd name="T67" fmla="*/ 177 h 205"/>
                  <a:gd name="T68" fmla="*/ 269 w 391"/>
                  <a:gd name="T69" fmla="*/ 184 h 205"/>
                  <a:gd name="T70" fmla="*/ 308 w 391"/>
                  <a:gd name="T71" fmla="*/ 177 h 205"/>
                  <a:gd name="T72" fmla="*/ 329 w 391"/>
                  <a:gd name="T73" fmla="*/ 174 h 205"/>
                  <a:gd name="T74" fmla="*/ 391 w 391"/>
                  <a:gd name="T75" fmla="*/ 205 h 205"/>
                  <a:gd name="T76" fmla="*/ 391 w 391"/>
                  <a:gd name="T77" fmla="*/ 107 h 205"/>
                  <a:gd name="T78" fmla="*/ 383 w 391"/>
                  <a:gd name="T79" fmla="*/ 102 h 205"/>
                  <a:gd name="T80" fmla="*/ 336 w 391"/>
                  <a:gd name="T81" fmla="*/ 89 h 205"/>
                  <a:gd name="T82" fmla="*/ 288 w 391"/>
                  <a:gd name="T83" fmla="*/ 98 h 205"/>
                  <a:gd name="T84" fmla="*/ 259 w 391"/>
                  <a:gd name="T85" fmla="*/ 103 h 205"/>
                  <a:gd name="T86" fmla="*/ 192 w 391"/>
                  <a:gd name="T87" fmla="*/ 63 h 205"/>
                  <a:gd name="T88" fmla="*/ 124 w 391"/>
                  <a:gd name="T89" fmla="*/ 7 h 205"/>
                  <a:gd name="T90" fmla="*/ 110 w 391"/>
                  <a:gd name="T91" fmla="*/ 6 h 205"/>
                  <a:gd name="T92" fmla="*/ 101 w 391"/>
                  <a:gd name="T93" fmla="*/ 7 h 205"/>
                  <a:gd name="T94" fmla="*/ 86 w 391"/>
                  <a:gd name="T95" fmla="*/ 19 h 205"/>
                  <a:gd name="T96" fmla="*/ 82 w 391"/>
                  <a:gd name="T97" fmla="*/ 18 h 205"/>
                  <a:gd name="T98" fmla="*/ 69 w 391"/>
                  <a:gd name="T99" fmla="*/ 11 h 205"/>
                  <a:gd name="T100" fmla="*/ 47 w 391"/>
                  <a:gd name="T101" fmla="*/ 13 h 205"/>
                  <a:gd name="T102" fmla="*/ 41 w 391"/>
                  <a:gd name="T103" fmla="*/ 13 h 205"/>
                  <a:gd name="T104" fmla="*/ 0 w 391"/>
                  <a:gd name="T105"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1" h="205">
                    <a:moveTo>
                      <a:pt x="268" y="167"/>
                    </a:moveTo>
                    <a:cubicBezTo>
                      <a:pt x="265" y="167"/>
                      <a:pt x="263" y="166"/>
                      <a:pt x="261" y="166"/>
                    </a:cubicBezTo>
                    <a:cubicBezTo>
                      <a:pt x="248" y="163"/>
                      <a:pt x="237" y="154"/>
                      <a:pt x="232" y="142"/>
                    </a:cubicBezTo>
                    <a:cubicBezTo>
                      <a:pt x="227" y="130"/>
                      <a:pt x="227" y="117"/>
                      <a:pt x="242" y="114"/>
                    </a:cubicBezTo>
                    <a:cubicBezTo>
                      <a:pt x="244" y="113"/>
                      <a:pt x="246" y="113"/>
                      <a:pt x="249" y="113"/>
                    </a:cubicBezTo>
                    <a:cubicBezTo>
                      <a:pt x="254" y="113"/>
                      <a:pt x="260" y="114"/>
                      <a:pt x="265" y="116"/>
                    </a:cubicBezTo>
                    <a:cubicBezTo>
                      <a:pt x="278" y="119"/>
                      <a:pt x="295" y="129"/>
                      <a:pt x="295" y="145"/>
                    </a:cubicBezTo>
                    <a:cubicBezTo>
                      <a:pt x="295" y="160"/>
                      <a:pt x="281" y="167"/>
                      <a:pt x="268" y="167"/>
                    </a:cubicBezTo>
                    <a:moveTo>
                      <a:pt x="356" y="120"/>
                    </a:moveTo>
                    <a:cubicBezTo>
                      <a:pt x="353" y="120"/>
                      <a:pt x="350" y="119"/>
                      <a:pt x="348" y="116"/>
                    </a:cubicBezTo>
                    <a:cubicBezTo>
                      <a:pt x="345" y="110"/>
                      <a:pt x="349" y="104"/>
                      <a:pt x="355" y="104"/>
                    </a:cubicBezTo>
                    <a:cubicBezTo>
                      <a:pt x="355" y="104"/>
                      <a:pt x="356" y="104"/>
                      <a:pt x="357" y="105"/>
                    </a:cubicBezTo>
                    <a:cubicBezTo>
                      <a:pt x="357" y="105"/>
                      <a:pt x="358" y="105"/>
                      <a:pt x="359" y="106"/>
                    </a:cubicBezTo>
                    <a:cubicBezTo>
                      <a:pt x="363" y="108"/>
                      <a:pt x="364" y="114"/>
                      <a:pt x="361" y="118"/>
                    </a:cubicBezTo>
                    <a:cubicBezTo>
                      <a:pt x="360" y="119"/>
                      <a:pt x="358" y="120"/>
                      <a:pt x="356" y="120"/>
                    </a:cubicBezTo>
                    <a:moveTo>
                      <a:pt x="152" y="89"/>
                    </a:moveTo>
                    <a:cubicBezTo>
                      <a:pt x="138" y="89"/>
                      <a:pt x="124" y="82"/>
                      <a:pt x="120" y="68"/>
                    </a:cubicBezTo>
                    <a:cubicBezTo>
                      <a:pt x="117" y="53"/>
                      <a:pt x="132" y="44"/>
                      <a:pt x="145" y="44"/>
                    </a:cubicBezTo>
                    <a:cubicBezTo>
                      <a:pt x="146" y="44"/>
                      <a:pt x="148" y="44"/>
                      <a:pt x="149" y="44"/>
                    </a:cubicBezTo>
                    <a:cubicBezTo>
                      <a:pt x="164" y="46"/>
                      <a:pt x="195" y="61"/>
                      <a:pt x="177" y="80"/>
                    </a:cubicBezTo>
                    <a:cubicBezTo>
                      <a:pt x="170" y="86"/>
                      <a:pt x="161" y="89"/>
                      <a:pt x="152" y="89"/>
                    </a:cubicBezTo>
                    <a:moveTo>
                      <a:pt x="0" y="0"/>
                    </a:moveTo>
                    <a:cubicBezTo>
                      <a:pt x="0" y="56"/>
                      <a:pt x="0" y="56"/>
                      <a:pt x="0" y="56"/>
                    </a:cubicBezTo>
                    <a:cubicBezTo>
                      <a:pt x="13" y="72"/>
                      <a:pt x="29" y="85"/>
                      <a:pt x="49" y="92"/>
                    </a:cubicBezTo>
                    <a:cubicBezTo>
                      <a:pt x="49" y="93"/>
                      <a:pt x="50" y="93"/>
                      <a:pt x="50" y="93"/>
                    </a:cubicBezTo>
                    <a:cubicBezTo>
                      <a:pt x="53" y="91"/>
                      <a:pt x="57" y="90"/>
                      <a:pt x="60" y="90"/>
                    </a:cubicBezTo>
                    <a:cubicBezTo>
                      <a:pt x="64" y="90"/>
                      <a:pt x="68" y="91"/>
                      <a:pt x="71" y="93"/>
                    </a:cubicBezTo>
                    <a:cubicBezTo>
                      <a:pt x="72" y="95"/>
                      <a:pt x="73" y="96"/>
                      <a:pt x="74" y="97"/>
                    </a:cubicBezTo>
                    <a:cubicBezTo>
                      <a:pt x="77" y="97"/>
                      <a:pt x="79" y="97"/>
                      <a:pt x="82" y="97"/>
                    </a:cubicBezTo>
                    <a:cubicBezTo>
                      <a:pt x="89" y="97"/>
                      <a:pt x="97" y="97"/>
                      <a:pt x="105" y="96"/>
                    </a:cubicBezTo>
                    <a:cubicBezTo>
                      <a:pt x="113" y="96"/>
                      <a:pt x="121" y="95"/>
                      <a:pt x="129" y="95"/>
                    </a:cubicBezTo>
                    <a:cubicBezTo>
                      <a:pt x="130" y="95"/>
                      <a:pt x="132" y="95"/>
                      <a:pt x="134" y="95"/>
                    </a:cubicBezTo>
                    <a:cubicBezTo>
                      <a:pt x="166" y="96"/>
                      <a:pt x="186" y="118"/>
                      <a:pt x="204" y="142"/>
                    </a:cubicBezTo>
                    <a:cubicBezTo>
                      <a:pt x="216" y="156"/>
                      <a:pt x="227" y="168"/>
                      <a:pt x="243" y="177"/>
                    </a:cubicBezTo>
                    <a:cubicBezTo>
                      <a:pt x="252" y="182"/>
                      <a:pt x="260" y="184"/>
                      <a:pt x="269" y="184"/>
                    </a:cubicBezTo>
                    <a:cubicBezTo>
                      <a:pt x="282" y="184"/>
                      <a:pt x="295" y="180"/>
                      <a:pt x="308" y="177"/>
                    </a:cubicBezTo>
                    <a:cubicBezTo>
                      <a:pt x="315" y="175"/>
                      <a:pt x="322" y="174"/>
                      <a:pt x="329" y="174"/>
                    </a:cubicBezTo>
                    <a:cubicBezTo>
                      <a:pt x="355" y="174"/>
                      <a:pt x="372" y="189"/>
                      <a:pt x="391" y="205"/>
                    </a:cubicBezTo>
                    <a:cubicBezTo>
                      <a:pt x="391" y="107"/>
                      <a:pt x="391" y="107"/>
                      <a:pt x="391" y="107"/>
                    </a:cubicBezTo>
                    <a:cubicBezTo>
                      <a:pt x="388" y="105"/>
                      <a:pt x="386" y="104"/>
                      <a:pt x="383" y="102"/>
                    </a:cubicBezTo>
                    <a:cubicBezTo>
                      <a:pt x="367" y="92"/>
                      <a:pt x="352" y="89"/>
                      <a:pt x="336" y="89"/>
                    </a:cubicBezTo>
                    <a:cubicBezTo>
                      <a:pt x="321" y="89"/>
                      <a:pt x="306" y="93"/>
                      <a:pt x="288" y="98"/>
                    </a:cubicBezTo>
                    <a:cubicBezTo>
                      <a:pt x="277" y="102"/>
                      <a:pt x="268" y="103"/>
                      <a:pt x="259" y="103"/>
                    </a:cubicBezTo>
                    <a:cubicBezTo>
                      <a:pt x="232" y="103"/>
                      <a:pt x="212" y="89"/>
                      <a:pt x="192" y="63"/>
                    </a:cubicBezTo>
                    <a:cubicBezTo>
                      <a:pt x="175" y="39"/>
                      <a:pt x="155" y="13"/>
                      <a:pt x="124" y="7"/>
                    </a:cubicBezTo>
                    <a:cubicBezTo>
                      <a:pt x="119" y="7"/>
                      <a:pt x="115" y="6"/>
                      <a:pt x="110" y="6"/>
                    </a:cubicBezTo>
                    <a:cubicBezTo>
                      <a:pt x="107" y="6"/>
                      <a:pt x="104" y="6"/>
                      <a:pt x="101" y="7"/>
                    </a:cubicBezTo>
                    <a:cubicBezTo>
                      <a:pt x="99" y="14"/>
                      <a:pt x="93" y="19"/>
                      <a:pt x="86" y="19"/>
                    </a:cubicBezTo>
                    <a:cubicBezTo>
                      <a:pt x="85" y="19"/>
                      <a:pt x="84" y="18"/>
                      <a:pt x="82" y="18"/>
                    </a:cubicBezTo>
                    <a:cubicBezTo>
                      <a:pt x="78" y="17"/>
                      <a:pt x="73" y="15"/>
                      <a:pt x="69" y="11"/>
                    </a:cubicBezTo>
                    <a:cubicBezTo>
                      <a:pt x="62" y="13"/>
                      <a:pt x="54" y="13"/>
                      <a:pt x="47" y="13"/>
                    </a:cubicBezTo>
                    <a:cubicBezTo>
                      <a:pt x="45" y="13"/>
                      <a:pt x="43" y="13"/>
                      <a:pt x="41" y="13"/>
                    </a:cubicBezTo>
                    <a:cubicBezTo>
                      <a:pt x="25" y="12"/>
                      <a:pt x="12" y="7"/>
                      <a:pt x="0" y="0"/>
                    </a:cubicBezTo>
                  </a:path>
                </a:pathLst>
              </a:custGeom>
              <a:solidFill>
                <a:srgbClr val="F9BB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2" name="Freeform 55">
                <a:extLst>
                  <a:ext uri="{FF2B5EF4-FFF2-40B4-BE49-F238E27FC236}">
                    <a16:creationId xmlns:a16="http://schemas.microsoft.com/office/drawing/2014/main" id="{2E7FF468-E718-4774-A585-3A1DC72B5079}"/>
                  </a:ext>
                </a:extLst>
              </p:cNvPr>
              <p:cNvSpPr>
                <a:spLocks noEditPoints="1"/>
              </p:cNvSpPr>
              <p:nvPr/>
            </p:nvSpPr>
            <p:spPr bwMode="auto">
              <a:xfrm>
                <a:off x="3850" y="1904"/>
                <a:ext cx="936" cy="493"/>
              </a:xfrm>
              <a:custGeom>
                <a:avLst/>
                <a:gdLst>
                  <a:gd name="T0" fmla="*/ 394 w 394"/>
                  <a:gd name="T1" fmla="*/ 109 h 207"/>
                  <a:gd name="T2" fmla="*/ 394 w 394"/>
                  <a:gd name="T3" fmla="*/ 207 h 207"/>
                  <a:gd name="T4" fmla="*/ 394 w 394"/>
                  <a:gd name="T5" fmla="*/ 207 h 207"/>
                  <a:gd name="T6" fmla="*/ 394 w 394"/>
                  <a:gd name="T7" fmla="*/ 109 h 207"/>
                  <a:gd name="T8" fmla="*/ 394 w 394"/>
                  <a:gd name="T9" fmla="*/ 109 h 207"/>
                  <a:gd name="T10" fmla="*/ 0 w 394"/>
                  <a:gd name="T11" fmla="*/ 0 h 207"/>
                  <a:gd name="T12" fmla="*/ 0 w 394"/>
                  <a:gd name="T13" fmla="*/ 131 h 207"/>
                  <a:gd name="T14" fmla="*/ 0 w 394"/>
                  <a:gd name="T15" fmla="*/ 131 h 207"/>
                  <a:gd name="T16" fmla="*/ 0 w 394"/>
                  <a:gd name="T17" fmla="*/ 54 h 207"/>
                  <a:gd name="T18" fmla="*/ 3 w 394"/>
                  <a:gd name="T19" fmla="*/ 58 h 207"/>
                  <a:gd name="T20" fmla="*/ 3 w 394"/>
                  <a:gd name="T21" fmla="*/ 2 h 207"/>
                  <a:gd name="T22" fmla="*/ 0 w 394"/>
                  <a:gd name="T23"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4" h="207">
                    <a:moveTo>
                      <a:pt x="394" y="109"/>
                    </a:moveTo>
                    <a:cubicBezTo>
                      <a:pt x="394" y="207"/>
                      <a:pt x="394" y="207"/>
                      <a:pt x="394" y="207"/>
                    </a:cubicBezTo>
                    <a:cubicBezTo>
                      <a:pt x="394" y="207"/>
                      <a:pt x="394" y="207"/>
                      <a:pt x="394" y="207"/>
                    </a:cubicBezTo>
                    <a:cubicBezTo>
                      <a:pt x="394" y="109"/>
                      <a:pt x="394" y="109"/>
                      <a:pt x="394" y="109"/>
                    </a:cubicBezTo>
                    <a:cubicBezTo>
                      <a:pt x="394" y="109"/>
                      <a:pt x="394" y="109"/>
                      <a:pt x="394" y="109"/>
                    </a:cubicBezTo>
                    <a:moveTo>
                      <a:pt x="0" y="0"/>
                    </a:moveTo>
                    <a:cubicBezTo>
                      <a:pt x="0" y="131"/>
                      <a:pt x="0" y="131"/>
                      <a:pt x="0" y="131"/>
                    </a:cubicBezTo>
                    <a:cubicBezTo>
                      <a:pt x="0" y="131"/>
                      <a:pt x="0" y="131"/>
                      <a:pt x="0" y="131"/>
                    </a:cubicBezTo>
                    <a:cubicBezTo>
                      <a:pt x="0" y="54"/>
                      <a:pt x="0" y="54"/>
                      <a:pt x="0" y="54"/>
                    </a:cubicBezTo>
                    <a:cubicBezTo>
                      <a:pt x="1" y="55"/>
                      <a:pt x="2" y="57"/>
                      <a:pt x="3" y="58"/>
                    </a:cubicBezTo>
                    <a:cubicBezTo>
                      <a:pt x="3" y="2"/>
                      <a:pt x="3" y="2"/>
                      <a:pt x="3" y="2"/>
                    </a:cubicBezTo>
                    <a:cubicBezTo>
                      <a:pt x="2" y="1"/>
                      <a:pt x="1" y="1"/>
                      <a:pt x="0" y="0"/>
                    </a:cubicBezTo>
                  </a:path>
                </a:pathLst>
              </a:custGeom>
              <a:solidFill>
                <a:srgbClr val="E88B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3" name="Freeform 56">
                <a:extLst>
                  <a:ext uri="{FF2B5EF4-FFF2-40B4-BE49-F238E27FC236}">
                    <a16:creationId xmlns:a16="http://schemas.microsoft.com/office/drawing/2014/main" id="{C7DE3AC9-D810-4B02-A9D5-F4FE822532E3}"/>
                  </a:ext>
                </a:extLst>
              </p:cNvPr>
              <p:cNvSpPr>
                <a:spLocks/>
              </p:cNvSpPr>
              <p:nvPr/>
            </p:nvSpPr>
            <p:spPr bwMode="auto">
              <a:xfrm>
                <a:off x="4676" y="2156"/>
                <a:ext cx="45" cy="39"/>
              </a:xfrm>
              <a:custGeom>
                <a:avLst/>
                <a:gdLst>
                  <a:gd name="T0" fmla="*/ 10 w 19"/>
                  <a:gd name="T1" fmla="*/ 0 h 16"/>
                  <a:gd name="T2" fmla="*/ 3 w 19"/>
                  <a:gd name="T3" fmla="*/ 12 h 16"/>
                  <a:gd name="T4" fmla="*/ 11 w 19"/>
                  <a:gd name="T5" fmla="*/ 16 h 16"/>
                  <a:gd name="T6" fmla="*/ 16 w 19"/>
                  <a:gd name="T7" fmla="*/ 14 h 16"/>
                  <a:gd name="T8" fmla="*/ 14 w 19"/>
                  <a:gd name="T9" fmla="*/ 2 h 16"/>
                  <a:gd name="T10" fmla="*/ 12 w 19"/>
                  <a:gd name="T11" fmla="*/ 1 h 16"/>
                  <a:gd name="T12" fmla="*/ 10 w 19"/>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9" h="16">
                    <a:moveTo>
                      <a:pt x="10" y="0"/>
                    </a:moveTo>
                    <a:cubicBezTo>
                      <a:pt x="4" y="0"/>
                      <a:pt x="0" y="6"/>
                      <a:pt x="3" y="12"/>
                    </a:cubicBezTo>
                    <a:cubicBezTo>
                      <a:pt x="5" y="15"/>
                      <a:pt x="8" y="16"/>
                      <a:pt x="11" y="16"/>
                    </a:cubicBezTo>
                    <a:cubicBezTo>
                      <a:pt x="13" y="16"/>
                      <a:pt x="15" y="15"/>
                      <a:pt x="16" y="14"/>
                    </a:cubicBezTo>
                    <a:cubicBezTo>
                      <a:pt x="19" y="10"/>
                      <a:pt x="18" y="4"/>
                      <a:pt x="14" y="2"/>
                    </a:cubicBezTo>
                    <a:cubicBezTo>
                      <a:pt x="13" y="1"/>
                      <a:pt x="12" y="1"/>
                      <a:pt x="12" y="1"/>
                    </a:cubicBezTo>
                    <a:cubicBezTo>
                      <a:pt x="11" y="0"/>
                      <a:pt x="10" y="0"/>
                      <a:pt x="10" y="0"/>
                    </a:cubicBezTo>
                  </a:path>
                </a:pathLst>
              </a:custGeom>
              <a:solidFill>
                <a:srgbClr val="F798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4" name="Freeform 57">
                <a:extLst>
                  <a:ext uri="{FF2B5EF4-FFF2-40B4-BE49-F238E27FC236}">
                    <a16:creationId xmlns:a16="http://schemas.microsoft.com/office/drawing/2014/main" id="{3FB60C80-B2F4-46D1-A7A3-361D50CDC5A0}"/>
                  </a:ext>
                </a:extLst>
              </p:cNvPr>
              <p:cNvSpPr>
                <a:spLocks/>
              </p:cNvSpPr>
              <p:nvPr/>
            </p:nvSpPr>
            <p:spPr bwMode="auto">
              <a:xfrm>
                <a:off x="4396" y="2178"/>
                <a:ext cx="162" cy="128"/>
              </a:xfrm>
              <a:custGeom>
                <a:avLst/>
                <a:gdLst>
                  <a:gd name="T0" fmla="*/ 22 w 68"/>
                  <a:gd name="T1" fmla="*/ 0 h 54"/>
                  <a:gd name="T2" fmla="*/ 15 w 68"/>
                  <a:gd name="T3" fmla="*/ 1 h 54"/>
                  <a:gd name="T4" fmla="*/ 5 w 68"/>
                  <a:gd name="T5" fmla="*/ 29 h 54"/>
                  <a:gd name="T6" fmla="*/ 34 w 68"/>
                  <a:gd name="T7" fmla="*/ 53 h 54"/>
                  <a:gd name="T8" fmla="*/ 41 w 68"/>
                  <a:gd name="T9" fmla="*/ 54 h 54"/>
                  <a:gd name="T10" fmla="*/ 68 w 68"/>
                  <a:gd name="T11" fmla="*/ 32 h 54"/>
                  <a:gd name="T12" fmla="*/ 38 w 68"/>
                  <a:gd name="T13" fmla="*/ 3 h 54"/>
                  <a:gd name="T14" fmla="*/ 22 w 68"/>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4">
                    <a:moveTo>
                      <a:pt x="22" y="0"/>
                    </a:moveTo>
                    <a:cubicBezTo>
                      <a:pt x="19" y="0"/>
                      <a:pt x="17" y="0"/>
                      <a:pt x="15" y="1"/>
                    </a:cubicBezTo>
                    <a:cubicBezTo>
                      <a:pt x="0" y="4"/>
                      <a:pt x="0" y="17"/>
                      <a:pt x="5" y="29"/>
                    </a:cubicBezTo>
                    <a:cubicBezTo>
                      <a:pt x="10" y="41"/>
                      <a:pt x="21" y="50"/>
                      <a:pt x="34" y="53"/>
                    </a:cubicBezTo>
                    <a:cubicBezTo>
                      <a:pt x="36" y="53"/>
                      <a:pt x="38" y="54"/>
                      <a:pt x="41" y="54"/>
                    </a:cubicBezTo>
                    <a:cubicBezTo>
                      <a:pt x="54" y="54"/>
                      <a:pt x="68" y="47"/>
                      <a:pt x="68" y="32"/>
                    </a:cubicBezTo>
                    <a:cubicBezTo>
                      <a:pt x="68" y="16"/>
                      <a:pt x="51" y="6"/>
                      <a:pt x="38" y="3"/>
                    </a:cubicBezTo>
                    <a:cubicBezTo>
                      <a:pt x="33" y="1"/>
                      <a:pt x="27" y="0"/>
                      <a:pt x="22" y="0"/>
                    </a:cubicBezTo>
                  </a:path>
                </a:pathLst>
              </a:custGeom>
              <a:solidFill>
                <a:srgbClr val="F798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5" name="Freeform 58">
                <a:extLst>
                  <a:ext uri="{FF2B5EF4-FFF2-40B4-BE49-F238E27FC236}">
                    <a16:creationId xmlns:a16="http://schemas.microsoft.com/office/drawing/2014/main" id="{EBBB3D08-8258-40F1-AA25-640D823A2038}"/>
                  </a:ext>
                </a:extLst>
              </p:cNvPr>
              <p:cNvSpPr>
                <a:spLocks/>
              </p:cNvSpPr>
              <p:nvPr/>
            </p:nvSpPr>
            <p:spPr bwMode="auto">
              <a:xfrm>
                <a:off x="4021" y="1926"/>
                <a:ext cx="76" cy="28"/>
              </a:xfrm>
              <a:custGeom>
                <a:avLst/>
                <a:gdLst>
                  <a:gd name="T0" fmla="*/ 32 w 32"/>
                  <a:gd name="T1" fmla="*/ 0 h 12"/>
                  <a:gd name="T2" fmla="*/ 10 w 32"/>
                  <a:gd name="T3" fmla="*/ 3 h 12"/>
                  <a:gd name="T4" fmla="*/ 0 w 32"/>
                  <a:gd name="T5" fmla="*/ 4 h 12"/>
                  <a:gd name="T6" fmla="*/ 13 w 32"/>
                  <a:gd name="T7" fmla="*/ 11 h 12"/>
                  <a:gd name="T8" fmla="*/ 17 w 32"/>
                  <a:gd name="T9" fmla="*/ 12 h 12"/>
                  <a:gd name="T10" fmla="*/ 32 w 32"/>
                  <a:gd name="T11" fmla="*/ 0 h 12"/>
                </a:gdLst>
                <a:ahLst/>
                <a:cxnLst>
                  <a:cxn ang="0">
                    <a:pos x="T0" y="T1"/>
                  </a:cxn>
                  <a:cxn ang="0">
                    <a:pos x="T2" y="T3"/>
                  </a:cxn>
                  <a:cxn ang="0">
                    <a:pos x="T4" y="T5"/>
                  </a:cxn>
                  <a:cxn ang="0">
                    <a:pos x="T6" y="T7"/>
                  </a:cxn>
                  <a:cxn ang="0">
                    <a:pos x="T8" y="T9"/>
                  </a:cxn>
                  <a:cxn ang="0">
                    <a:pos x="T10" y="T11"/>
                  </a:cxn>
                </a:cxnLst>
                <a:rect l="0" t="0" r="r" b="b"/>
                <a:pathLst>
                  <a:path w="32" h="12">
                    <a:moveTo>
                      <a:pt x="32" y="0"/>
                    </a:moveTo>
                    <a:cubicBezTo>
                      <a:pt x="25" y="0"/>
                      <a:pt x="17" y="2"/>
                      <a:pt x="10" y="3"/>
                    </a:cubicBezTo>
                    <a:cubicBezTo>
                      <a:pt x="6" y="3"/>
                      <a:pt x="3" y="4"/>
                      <a:pt x="0" y="4"/>
                    </a:cubicBezTo>
                    <a:cubicBezTo>
                      <a:pt x="4" y="8"/>
                      <a:pt x="9" y="10"/>
                      <a:pt x="13" y="11"/>
                    </a:cubicBezTo>
                    <a:cubicBezTo>
                      <a:pt x="15" y="11"/>
                      <a:pt x="16" y="12"/>
                      <a:pt x="17" y="12"/>
                    </a:cubicBezTo>
                    <a:cubicBezTo>
                      <a:pt x="24" y="12"/>
                      <a:pt x="30" y="7"/>
                      <a:pt x="32" y="0"/>
                    </a:cubicBezTo>
                  </a:path>
                </a:pathLst>
              </a:custGeom>
              <a:solidFill>
                <a:srgbClr val="F798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6" name="Freeform 59">
                <a:extLst>
                  <a:ext uri="{FF2B5EF4-FFF2-40B4-BE49-F238E27FC236}">
                    <a16:creationId xmlns:a16="http://schemas.microsoft.com/office/drawing/2014/main" id="{00F41734-22FF-463C-9971-DF976A134BC4}"/>
                  </a:ext>
                </a:extLst>
              </p:cNvPr>
              <p:cNvSpPr>
                <a:spLocks/>
              </p:cNvSpPr>
              <p:nvPr/>
            </p:nvSpPr>
            <p:spPr bwMode="auto">
              <a:xfrm>
                <a:off x="4135" y="2014"/>
                <a:ext cx="185" cy="107"/>
              </a:xfrm>
              <a:custGeom>
                <a:avLst/>
                <a:gdLst>
                  <a:gd name="T0" fmla="*/ 28 w 78"/>
                  <a:gd name="T1" fmla="*/ 0 h 45"/>
                  <a:gd name="T2" fmla="*/ 3 w 78"/>
                  <a:gd name="T3" fmla="*/ 24 h 45"/>
                  <a:gd name="T4" fmla="*/ 35 w 78"/>
                  <a:gd name="T5" fmla="*/ 45 h 45"/>
                  <a:gd name="T6" fmla="*/ 60 w 78"/>
                  <a:gd name="T7" fmla="*/ 36 h 45"/>
                  <a:gd name="T8" fmla="*/ 32 w 78"/>
                  <a:gd name="T9" fmla="*/ 0 h 45"/>
                  <a:gd name="T10" fmla="*/ 28 w 78"/>
                  <a:gd name="T11" fmla="*/ 0 h 45"/>
                </a:gdLst>
                <a:ahLst/>
                <a:cxnLst>
                  <a:cxn ang="0">
                    <a:pos x="T0" y="T1"/>
                  </a:cxn>
                  <a:cxn ang="0">
                    <a:pos x="T2" y="T3"/>
                  </a:cxn>
                  <a:cxn ang="0">
                    <a:pos x="T4" y="T5"/>
                  </a:cxn>
                  <a:cxn ang="0">
                    <a:pos x="T6" y="T7"/>
                  </a:cxn>
                  <a:cxn ang="0">
                    <a:pos x="T8" y="T9"/>
                  </a:cxn>
                  <a:cxn ang="0">
                    <a:pos x="T10" y="T11"/>
                  </a:cxn>
                </a:cxnLst>
                <a:rect l="0" t="0" r="r" b="b"/>
                <a:pathLst>
                  <a:path w="78" h="45">
                    <a:moveTo>
                      <a:pt x="28" y="0"/>
                    </a:moveTo>
                    <a:cubicBezTo>
                      <a:pt x="15" y="0"/>
                      <a:pt x="0" y="9"/>
                      <a:pt x="3" y="24"/>
                    </a:cubicBezTo>
                    <a:cubicBezTo>
                      <a:pt x="7" y="38"/>
                      <a:pt x="21" y="45"/>
                      <a:pt x="35" y="45"/>
                    </a:cubicBezTo>
                    <a:cubicBezTo>
                      <a:pt x="44" y="45"/>
                      <a:pt x="53" y="42"/>
                      <a:pt x="60" y="36"/>
                    </a:cubicBezTo>
                    <a:cubicBezTo>
                      <a:pt x="78" y="17"/>
                      <a:pt x="47" y="2"/>
                      <a:pt x="32" y="0"/>
                    </a:cubicBezTo>
                    <a:cubicBezTo>
                      <a:pt x="31" y="0"/>
                      <a:pt x="29" y="0"/>
                      <a:pt x="28" y="0"/>
                    </a:cubicBezTo>
                  </a:path>
                </a:pathLst>
              </a:custGeom>
              <a:solidFill>
                <a:srgbClr val="F798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7" name="Freeform 60">
                <a:extLst>
                  <a:ext uri="{FF2B5EF4-FFF2-40B4-BE49-F238E27FC236}">
                    <a16:creationId xmlns:a16="http://schemas.microsoft.com/office/drawing/2014/main" id="{5F9A26A2-9E63-4033-AA0A-96A013FC2F31}"/>
                  </a:ext>
                </a:extLst>
              </p:cNvPr>
              <p:cNvSpPr>
                <a:spLocks/>
              </p:cNvSpPr>
              <p:nvPr/>
            </p:nvSpPr>
            <p:spPr bwMode="auto">
              <a:xfrm>
                <a:off x="3976" y="2123"/>
                <a:ext cx="57" cy="17"/>
              </a:xfrm>
              <a:custGeom>
                <a:avLst/>
                <a:gdLst>
                  <a:gd name="T0" fmla="*/ 10 w 24"/>
                  <a:gd name="T1" fmla="*/ 0 h 7"/>
                  <a:gd name="T2" fmla="*/ 0 w 24"/>
                  <a:gd name="T3" fmla="*/ 3 h 7"/>
                  <a:gd name="T4" fmla="*/ 24 w 24"/>
                  <a:gd name="T5" fmla="*/ 7 h 7"/>
                  <a:gd name="T6" fmla="*/ 21 w 24"/>
                  <a:gd name="T7" fmla="*/ 3 h 7"/>
                  <a:gd name="T8" fmla="*/ 10 w 24"/>
                  <a:gd name="T9" fmla="*/ 0 h 7"/>
                </a:gdLst>
                <a:ahLst/>
                <a:cxnLst>
                  <a:cxn ang="0">
                    <a:pos x="T0" y="T1"/>
                  </a:cxn>
                  <a:cxn ang="0">
                    <a:pos x="T2" y="T3"/>
                  </a:cxn>
                  <a:cxn ang="0">
                    <a:pos x="T4" y="T5"/>
                  </a:cxn>
                  <a:cxn ang="0">
                    <a:pos x="T6" y="T7"/>
                  </a:cxn>
                  <a:cxn ang="0">
                    <a:pos x="T8" y="T9"/>
                  </a:cxn>
                </a:cxnLst>
                <a:rect l="0" t="0" r="r" b="b"/>
                <a:pathLst>
                  <a:path w="24" h="7">
                    <a:moveTo>
                      <a:pt x="10" y="0"/>
                    </a:moveTo>
                    <a:cubicBezTo>
                      <a:pt x="7" y="0"/>
                      <a:pt x="3" y="1"/>
                      <a:pt x="0" y="3"/>
                    </a:cubicBezTo>
                    <a:cubicBezTo>
                      <a:pt x="8" y="5"/>
                      <a:pt x="16" y="7"/>
                      <a:pt x="24" y="7"/>
                    </a:cubicBezTo>
                    <a:cubicBezTo>
                      <a:pt x="23" y="6"/>
                      <a:pt x="22" y="5"/>
                      <a:pt x="21" y="3"/>
                    </a:cubicBezTo>
                    <a:cubicBezTo>
                      <a:pt x="18" y="1"/>
                      <a:pt x="14" y="0"/>
                      <a:pt x="10" y="0"/>
                    </a:cubicBezTo>
                  </a:path>
                </a:pathLst>
              </a:custGeom>
              <a:solidFill>
                <a:srgbClr val="F798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8" name="Freeform 61">
                <a:extLst>
                  <a:ext uri="{FF2B5EF4-FFF2-40B4-BE49-F238E27FC236}">
                    <a16:creationId xmlns:a16="http://schemas.microsoft.com/office/drawing/2014/main" id="{CDA82AC9-2D99-407D-BC4D-F62B9E788316}"/>
                  </a:ext>
                </a:extLst>
              </p:cNvPr>
              <p:cNvSpPr>
                <a:spLocks noEditPoints="1"/>
              </p:cNvSpPr>
              <p:nvPr/>
            </p:nvSpPr>
            <p:spPr bwMode="auto">
              <a:xfrm>
                <a:off x="3857" y="2042"/>
                <a:ext cx="929" cy="562"/>
              </a:xfrm>
              <a:custGeom>
                <a:avLst/>
                <a:gdLst>
                  <a:gd name="T0" fmla="*/ 326 w 391"/>
                  <a:gd name="T1" fmla="*/ 146 h 236"/>
                  <a:gd name="T2" fmla="*/ 322 w 391"/>
                  <a:gd name="T3" fmla="*/ 145 h 236"/>
                  <a:gd name="T4" fmla="*/ 317 w 391"/>
                  <a:gd name="T5" fmla="*/ 123 h 236"/>
                  <a:gd name="T6" fmla="*/ 328 w 391"/>
                  <a:gd name="T7" fmla="*/ 119 h 236"/>
                  <a:gd name="T8" fmla="*/ 331 w 391"/>
                  <a:gd name="T9" fmla="*/ 119 h 236"/>
                  <a:gd name="T10" fmla="*/ 339 w 391"/>
                  <a:gd name="T11" fmla="*/ 122 h 236"/>
                  <a:gd name="T12" fmla="*/ 342 w 391"/>
                  <a:gd name="T13" fmla="*/ 128 h 236"/>
                  <a:gd name="T14" fmla="*/ 334 w 391"/>
                  <a:gd name="T15" fmla="*/ 143 h 236"/>
                  <a:gd name="T16" fmla="*/ 326 w 391"/>
                  <a:gd name="T17" fmla="*/ 146 h 236"/>
                  <a:gd name="T18" fmla="*/ 118 w 391"/>
                  <a:gd name="T19" fmla="*/ 91 h 236"/>
                  <a:gd name="T20" fmla="*/ 111 w 391"/>
                  <a:gd name="T21" fmla="*/ 82 h 236"/>
                  <a:gd name="T22" fmla="*/ 118 w 391"/>
                  <a:gd name="T23" fmla="*/ 77 h 236"/>
                  <a:gd name="T24" fmla="*/ 121 w 391"/>
                  <a:gd name="T25" fmla="*/ 78 h 236"/>
                  <a:gd name="T26" fmla="*/ 124 w 391"/>
                  <a:gd name="T27" fmla="*/ 89 h 236"/>
                  <a:gd name="T28" fmla="*/ 118 w 391"/>
                  <a:gd name="T29" fmla="*/ 91 h 236"/>
                  <a:gd name="T30" fmla="*/ 0 w 391"/>
                  <a:gd name="T31" fmla="*/ 0 h 236"/>
                  <a:gd name="T32" fmla="*/ 0 w 391"/>
                  <a:gd name="T33" fmla="*/ 74 h 236"/>
                  <a:gd name="T34" fmla="*/ 55 w 391"/>
                  <a:gd name="T35" fmla="*/ 103 h 236"/>
                  <a:gd name="T36" fmla="*/ 98 w 391"/>
                  <a:gd name="T37" fmla="*/ 127 h 236"/>
                  <a:gd name="T38" fmla="*/ 143 w 391"/>
                  <a:gd name="T39" fmla="*/ 137 h 236"/>
                  <a:gd name="T40" fmla="*/ 169 w 391"/>
                  <a:gd name="T41" fmla="*/ 140 h 236"/>
                  <a:gd name="T42" fmla="*/ 217 w 391"/>
                  <a:gd name="T43" fmla="*/ 168 h 236"/>
                  <a:gd name="T44" fmla="*/ 230 w 391"/>
                  <a:gd name="T45" fmla="*/ 179 h 236"/>
                  <a:gd name="T46" fmla="*/ 274 w 391"/>
                  <a:gd name="T47" fmla="*/ 201 h 236"/>
                  <a:gd name="T48" fmla="*/ 303 w 391"/>
                  <a:gd name="T49" fmla="*/ 205 h 236"/>
                  <a:gd name="T50" fmla="*/ 354 w 391"/>
                  <a:gd name="T51" fmla="*/ 219 h 236"/>
                  <a:gd name="T52" fmla="*/ 391 w 391"/>
                  <a:gd name="T53" fmla="*/ 236 h 236"/>
                  <a:gd name="T54" fmla="*/ 391 w 391"/>
                  <a:gd name="T55" fmla="*/ 149 h 236"/>
                  <a:gd name="T56" fmla="*/ 329 w 391"/>
                  <a:gd name="T57" fmla="*/ 118 h 236"/>
                  <a:gd name="T58" fmla="*/ 308 w 391"/>
                  <a:gd name="T59" fmla="*/ 121 h 236"/>
                  <a:gd name="T60" fmla="*/ 269 w 391"/>
                  <a:gd name="T61" fmla="*/ 128 h 236"/>
                  <a:gd name="T62" fmla="*/ 243 w 391"/>
                  <a:gd name="T63" fmla="*/ 121 h 236"/>
                  <a:gd name="T64" fmla="*/ 204 w 391"/>
                  <a:gd name="T65" fmla="*/ 86 h 236"/>
                  <a:gd name="T66" fmla="*/ 134 w 391"/>
                  <a:gd name="T67" fmla="*/ 39 h 236"/>
                  <a:gd name="T68" fmla="*/ 129 w 391"/>
                  <a:gd name="T69" fmla="*/ 39 h 236"/>
                  <a:gd name="T70" fmla="*/ 105 w 391"/>
                  <a:gd name="T71" fmla="*/ 40 h 236"/>
                  <a:gd name="T72" fmla="*/ 82 w 391"/>
                  <a:gd name="T73" fmla="*/ 41 h 236"/>
                  <a:gd name="T74" fmla="*/ 74 w 391"/>
                  <a:gd name="T75" fmla="*/ 41 h 236"/>
                  <a:gd name="T76" fmla="*/ 71 w 391"/>
                  <a:gd name="T77" fmla="*/ 68 h 236"/>
                  <a:gd name="T78" fmla="*/ 62 w 391"/>
                  <a:gd name="T79" fmla="*/ 71 h 236"/>
                  <a:gd name="T80" fmla="*/ 46 w 391"/>
                  <a:gd name="T81" fmla="*/ 41 h 236"/>
                  <a:gd name="T82" fmla="*/ 50 w 391"/>
                  <a:gd name="T83" fmla="*/ 37 h 236"/>
                  <a:gd name="T84" fmla="*/ 49 w 391"/>
                  <a:gd name="T85" fmla="*/ 36 h 236"/>
                  <a:gd name="T86" fmla="*/ 0 w 391"/>
                  <a:gd name="T87"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91" h="236">
                    <a:moveTo>
                      <a:pt x="326" y="146"/>
                    </a:moveTo>
                    <a:cubicBezTo>
                      <a:pt x="324" y="146"/>
                      <a:pt x="323" y="146"/>
                      <a:pt x="322" y="145"/>
                    </a:cubicBezTo>
                    <a:cubicBezTo>
                      <a:pt x="313" y="142"/>
                      <a:pt x="309" y="129"/>
                      <a:pt x="317" y="123"/>
                    </a:cubicBezTo>
                    <a:cubicBezTo>
                      <a:pt x="320" y="120"/>
                      <a:pt x="324" y="119"/>
                      <a:pt x="328" y="119"/>
                    </a:cubicBezTo>
                    <a:cubicBezTo>
                      <a:pt x="329" y="119"/>
                      <a:pt x="330" y="119"/>
                      <a:pt x="331" y="119"/>
                    </a:cubicBezTo>
                    <a:cubicBezTo>
                      <a:pt x="334" y="120"/>
                      <a:pt x="337" y="121"/>
                      <a:pt x="339" y="122"/>
                    </a:cubicBezTo>
                    <a:cubicBezTo>
                      <a:pt x="340" y="124"/>
                      <a:pt x="342" y="126"/>
                      <a:pt x="342" y="128"/>
                    </a:cubicBezTo>
                    <a:cubicBezTo>
                      <a:pt x="344" y="133"/>
                      <a:pt x="339" y="140"/>
                      <a:pt x="334" y="143"/>
                    </a:cubicBezTo>
                    <a:cubicBezTo>
                      <a:pt x="332" y="145"/>
                      <a:pt x="329" y="146"/>
                      <a:pt x="326" y="146"/>
                    </a:cubicBezTo>
                    <a:moveTo>
                      <a:pt x="118" y="91"/>
                    </a:moveTo>
                    <a:cubicBezTo>
                      <a:pt x="114" y="91"/>
                      <a:pt x="109" y="87"/>
                      <a:pt x="111" y="82"/>
                    </a:cubicBezTo>
                    <a:cubicBezTo>
                      <a:pt x="113" y="79"/>
                      <a:pt x="115" y="77"/>
                      <a:pt x="118" y="77"/>
                    </a:cubicBezTo>
                    <a:cubicBezTo>
                      <a:pt x="119" y="77"/>
                      <a:pt x="120" y="77"/>
                      <a:pt x="121" y="78"/>
                    </a:cubicBezTo>
                    <a:cubicBezTo>
                      <a:pt x="125" y="79"/>
                      <a:pt x="128" y="84"/>
                      <a:pt x="124" y="89"/>
                    </a:cubicBezTo>
                    <a:cubicBezTo>
                      <a:pt x="122" y="90"/>
                      <a:pt x="120" y="91"/>
                      <a:pt x="118" y="91"/>
                    </a:cubicBezTo>
                    <a:moveTo>
                      <a:pt x="0" y="0"/>
                    </a:moveTo>
                    <a:cubicBezTo>
                      <a:pt x="0" y="74"/>
                      <a:pt x="0" y="74"/>
                      <a:pt x="0" y="74"/>
                    </a:cubicBezTo>
                    <a:cubicBezTo>
                      <a:pt x="19" y="82"/>
                      <a:pt x="36" y="92"/>
                      <a:pt x="55" y="103"/>
                    </a:cubicBezTo>
                    <a:cubicBezTo>
                      <a:pt x="69" y="111"/>
                      <a:pt x="83" y="119"/>
                      <a:pt x="98" y="127"/>
                    </a:cubicBezTo>
                    <a:cubicBezTo>
                      <a:pt x="112" y="134"/>
                      <a:pt x="128" y="135"/>
                      <a:pt x="143" y="137"/>
                    </a:cubicBezTo>
                    <a:cubicBezTo>
                      <a:pt x="152" y="137"/>
                      <a:pt x="160" y="138"/>
                      <a:pt x="169" y="140"/>
                    </a:cubicBezTo>
                    <a:cubicBezTo>
                      <a:pt x="187" y="144"/>
                      <a:pt x="202" y="156"/>
                      <a:pt x="217" y="168"/>
                    </a:cubicBezTo>
                    <a:cubicBezTo>
                      <a:pt x="221" y="172"/>
                      <a:pt x="225" y="175"/>
                      <a:pt x="230" y="179"/>
                    </a:cubicBezTo>
                    <a:cubicBezTo>
                      <a:pt x="246" y="191"/>
                      <a:pt x="259" y="198"/>
                      <a:pt x="274" y="201"/>
                    </a:cubicBezTo>
                    <a:cubicBezTo>
                      <a:pt x="284" y="203"/>
                      <a:pt x="294" y="204"/>
                      <a:pt x="303" y="205"/>
                    </a:cubicBezTo>
                    <a:cubicBezTo>
                      <a:pt x="320" y="206"/>
                      <a:pt x="336" y="208"/>
                      <a:pt x="354" y="219"/>
                    </a:cubicBezTo>
                    <a:cubicBezTo>
                      <a:pt x="368" y="228"/>
                      <a:pt x="380" y="233"/>
                      <a:pt x="391" y="236"/>
                    </a:cubicBezTo>
                    <a:cubicBezTo>
                      <a:pt x="391" y="149"/>
                      <a:pt x="391" y="149"/>
                      <a:pt x="391" y="149"/>
                    </a:cubicBezTo>
                    <a:cubicBezTo>
                      <a:pt x="372" y="133"/>
                      <a:pt x="355" y="118"/>
                      <a:pt x="329" y="118"/>
                    </a:cubicBezTo>
                    <a:cubicBezTo>
                      <a:pt x="322" y="118"/>
                      <a:pt x="315" y="119"/>
                      <a:pt x="308" y="121"/>
                    </a:cubicBezTo>
                    <a:cubicBezTo>
                      <a:pt x="295" y="124"/>
                      <a:pt x="282" y="128"/>
                      <a:pt x="269" y="128"/>
                    </a:cubicBezTo>
                    <a:cubicBezTo>
                      <a:pt x="260" y="128"/>
                      <a:pt x="252" y="126"/>
                      <a:pt x="243" y="121"/>
                    </a:cubicBezTo>
                    <a:cubicBezTo>
                      <a:pt x="227" y="112"/>
                      <a:pt x="216" y="100"/>
                      <a:pt x="204" y="86"/>
                    </a:cubicBezTo>
                    <a:cubicBezTo>
                      <a:pt x="186" y="62"/>
                      <a:pt x="166" y="40"/>
                      <a:pt x="134" y="39"/>
                    </a:cubicBezTo>
                    <a:cubicBezTo>
                      <a:pt x="132" y="39"/>
                      <a:pt x="130" y="39"/>
                      <a:pt x="129" y="39"/>
                    </a:cubicBezTo>
                    <a:cubicBezTo>
                      <a:pt x="121" y="39"/>
                      <a:pt x="113" y="40"/>
                      <a:pt x="105" y="40"/>
                    </a:cubicBezTo>
                    <a:cubicBezTo>
                      <a:pt x="97" y="41"/>
                      <a:pt x="89" y="41"/>
                      <a:pt x="82" y="41"/>
                    </a:cubicBezTo>
                    <a:cubicBezTo>
                      <a:pt x="79" y="41"/>
                      <a:pt x="77" y="41"/>
                      <a:pt x="74" y="41"/>
                    </a:cubicBezTo>
                    <a:cubicBezTo>
                      <a:pt x="80" y="49"/>
                      <a:pt x="80" y="62"/>
                      <a:pt x="71" y="68"/>
                    </a:cubicBezTo>
                    <a:cubicBezTo>
                      <a:pt x="68" y="70"/>
                      <a:pt x="65" y="71"/>
                      <a:pt x="62" y="71"/>
                    </a:cubicBezTo>
                    <a:cubicBezTo>
                      <a:pt x="49" y="71"/>
                      <a:pt x="39" y="54"/>
                      <a:pt x="46" y="41"/>
                    </a:cubicBezTo>
                    <a:cubicBezTo>
                      <a:pt x="47" y="39"/>
                      <a:pt x="48" y="38"/>
                      <a:pt x="50" y="37"/>
                    </a:cubicBezTo>
                    <a:cubicBezTo>
                      <a:pt x="50" y="37"/>
                      <a:pt x="49" y="37"/>
                      <a:pt x="49" y="36"/>
                    </a:cubicBezTo>
                    <a:cubicBezTo>
                      <a:pt x="29" y="29"/>
                      <a:pt x="13" y="16"/>
                      <a:pt x="0" y="0"/>
                    </a:cubicBezTo>
                  </a:path>
                </a:pathLst>
              </a:custGeom>
              <a:solidFill>
                <a:srgbClr val="F7A9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9" name="Freeform 62">
                <a:extLst>
                  <a:ext uri="{FF2B5EF4-FFF2-40B4-BE49-F238E27FC236}">
                    <a16:creationId xmlns:a16="http://schemas.microsoft.com/office/drawing/2014/main" id="{0DB9652F-A510-42D9-AE06-46E6E0C22CFE}"/>
                  </a:ext>
                </a:extLst>
              </p:cNvPr>
              <p:cNvSpPr>
                <a:spLocks noEditPoints="1"/>
              </p:cNvSpPr>
              <p:nvPr/>
            </p:nvSpPr>
            <p:spPr bwMode="auto">
              <a:xfrm>
                <a:off x="3850" y="2033"/>
                <a:ext cx="936" cy="571"/>
              </a:xfrm>
              <a:custGeom>
                <a:avLst/>
                <a:gdLst>
                  <a:gd name="T0" fmla="*/ 394 w 394"/>
                  <a:gd name="T1" fmla="*/ 153 h 240"/>
                  <a:gd name="T2" fmla="*/ 394 w 394"/>
                  <a:gd name="T3" fmla="*/ 240 h 240"/>
                  <a:gd name="T4" fmla="*/ 394 w 394"/>
                  <a:gd name="T5" fmla="*/ 240 h 240"/>
                  <a:gd name="T6" fmla="*/ 394 w 394"/>
                  <a:gd name="T7" fmla="*/ 153 h 240"/>
                  <a:gd name="T8" fmla="*/ 394 w 394"/>
                  <a:gd name="T9" fmla="*/ 153 h 240"/>
                  <a:gd name="T10" fmla="*/ 0 w 394"/>
                  <a:gd name="T11" fmla="*/ 0 h 240"/>
                  <a:gd name="T12" fmla="*/ 0 w 394"/>
                  <a:gd name="T13" fmla="*/ 77 h 240"/>
                  <a:gd name="T14" fmla="*/ 0 w 394"/>
                  <a:gd name="T15" fmla="*/ 77 h 240"/>
                  <a:gd name="T16" fmla="*/ 2 w 394"/>
                  <a:gd name="T17" fmla="*/ 77 h 240"/>
                  <a:gd name="T18" fmla="*/ 3 w 394"/>
                  <a:gd name="T19" fmla="*/ 78 h 240"/>
                  <a:gd name="T20" fmla="*/ 3 w 394"/>
                  <a:gd name="T21" fmla="*/ 4 h 240"/>
                  <a:gd name="T22" fmla="*/ 0 w 394"/>
                  <a:gd name="T23"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4" h="240">
                    <a:moveTo>
                      <a:pt x="394" y="153"/>
                    </a:moveTo>
                    <a:cubicBezTo>
                      <a:pt x="394" y="240"/>
                      <a:pt x="394" y="240"/>
                      <a:pt x="394" y="240"/>
                    </a:cubicBezTo>
                    <a:cubicBezTo>
                      <a:pt x="394" y="240"/>
                      <a:pt x="394" y="240"/>
                      <a:pt x="394" y="240"/>
                    </a:cubicBezTo>
                    <a:cubicBezTo>
                      <a:pt x="394" y="153"/>
                      <a:pt x="394" y="153"/>
                      <a:pt x="394" y="153"/>
                    </a:cubicBezTo>
                    <a:cubicBezTo>
                      <a:pt x="394" y="153"/>
                      <a:pt x="394" y="153"/>
                      <a:pt x="394" y="153"/>
                    </a:cubicBezTo>
                    <a:moveTo>
                      <a:pt x="0" y="0"/>
                    </a:moveTo>
                    <a:cubicBezTo>
                      <a:pt x="0" y="77"/>
                      <a:pt x="0" y="77"/>
                      <a:pt x="0" y="77"/>
                    </a:cubicBezTo>
                    <a:cubicBezTo>
                      <a:pt x="0" y="77"/>
                      <a:pt x="0" y="77"/>
                      <a:pt x="0" y="77"/>
                    </a:cubicBezTo>
                    <a:cubicBezTo>
                      <a:pt x="1" y="77"/>
                      <a:pt x="1" y="77"/>
                      <a:pt x="2" y="77"/>
                    </a:cubicBezTo>
                    <a:cubicBezTo>
                      <a:pt x="2" y="77"/>
                      <a:pt x="3" y="78"/>
                      <a:pt x="3" y="78"/>
                    </a:cubicBezTo>
                    <a:cubicBezTo>
                      <a:pt x="3" y="4"/>
                      <a:pt x="3" y="4"/>
                      <a:pt x="3" y="4"/>
                    </a:cubicBezTo>
                    <a:cubicBezTo>
                      <a:pt x="2" y="3"/>
                      <a:pt x="1" y="1"/>
                      <a:pt x="0" y="0"/>
                    </a:cubicBezTo>
                  </a:path>
                </a:pathLst>
              </a:custGeom>
              <a:solidFill>
                <a:srgbClr val="E67E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0" name="Freeform 63">
                <a:extLst>
                  <a:ext uri="{FF2B5EF4-FFF2-40B4-BE49-F238E27FC236}">
                    <a16:creationId xmlns:a16="http://schemas.microsoft.com/office/drawing/2014/main" id="{47B5AE1A-EBEA-435B-B93B-8C64110F0143}"/>
                  </a:ext>
                </a:extLst>
              </p:cNvPr>
              <p:cNvSpPr>
                <a:spLocks/>
              </p:cNvSpPr>
              <p:nvPr/>
            </p:nvSpPr>
            <p:spPr bwMode="auto">
              <a:xfrm>
                <a:off x="4116" y="2225"/>
                <a:ext cx="45" cy="34"/>
              </a:xfrm>
              <a:custGeom>
                <a:avLst/>
                <a:gdLst>
                  <a:gd name="T0" fmla="*/ 9 w 19"/>
                  <a:gd name="T1" fmla="*/ 0 h 14"/>
                  <a:gd name="T2" fmla="*/ 2 w 19"/>
                  <a:gd name="T3" fmla="*/ 5 h 14"/>
                  <a:gd name="T4" fmla="*/ 9 w 19"/>
                  <a:gd name="T5" fmla="*/ 14 h 14"/>
                  <a:gd name="T6" fmla="*/ 15 w 19"/>
                  <a:gd name="T7" fmla="*/ 12 h 14"/>
                  <a:gd name="T8" fmla="*/ 12 w 19"/>
                  <a:gd name="T9" fmla="*/ 1 h 14"/>
                  <a:gd name="T10" fmla="*/ 9 w 19"/>
                  <a:gd name="T11" fmla="*/ 0 h 14"/>
                </a:gdLst>
                <a:ahLst/>
                <a:cxnLst>
                  <a:cxn ang="0">
                    <a:pos x="T0" y="T1"/>
                  </a:cxn>
                  <a:cxn ang="0">
                    <a:pos x="T2" y="T3"/>
                  </a:cxn>
                  <a:cxn ang="0">
                    <a:pos x="T4" y="T5"/>
                  </a:cxn>
                  <a:cxn ang="0">
                    <a:pos x="T6" y="T7"/>
                  </a:cxn>
                  <a:cxn ang="0">
                    <a:pos x="T8" y="T9"/>
                  </a:cxn>
                  <a:cxn ang="0">
                    <a:pos x="T10" y="T11"/>
                  </a:cxn>
                </a:cxnLst>
                <a:rect l="0" t="0" r="r" b="b"/>
                <a:pathLst>
                  <a:path w="19" h="14">
                    <a:moveTo>
                      <a:pt x="9" y="0"/>
                    </a:moveTo>
                    <a:cubicBezTo>
                      <a:pt x="6" y="0"/>
                      <a:pt x="4" y="2"/>
                      <a:pt x="2" y="5"/>
                    </a:cubicBezTo>
                    <a:cubicBezTo>
                      <a:pt x="0" y="10"/>
                      <a:pt x="5" y="14"/>
                      <a:pt x="9" y="14"/>
                    </a:cubicBezTo>
                    <a:cubicBezTo>
                      <a:pt x="11" y="14"/>
                      <a:pt x="13" y="13"/>
                      <a:pt x="15" y="12"/>
                    </a:cubicBezTo>
                    <a:cubicBezTo>
                      <a:pt x="19" y="7"/>
                      <a:pt x="16" y="2"/>
                      <a:pt x="12" y="1"/>
                    </a:cubicBezTo>
                    <a:cubicBezTo>
                      <a:pt x="11" y="0"/>
                      <a:pt x="10" y="0"/>
                      <a:pt x="9" y="0"/>
                    </a:cubicBezTo>
                  </a:path>
                </a:pathLst>
              </a:custGeom>
              <a:solidFill>
                <a:srgbClr val="F58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1" name="Freeform 64">
                <a:extLst>
                  <a:ext uri="{FF2B5EF4-FFF2-40B4-BE49-F238E27FC236}">
                    <a16:creationId xmlns:a16="http://schemas.microsoft.com/office/drawing/2014/main" id="{56F6F2E1-C6CA-4F48-8533-D66A278D2B5E}"/>
                  </a:ext>
                </a:extLst>
              </p:cNvPr>
              <p:cNvSpPr>
                <a:spLocks/>
              </p:cNvSpPr>
              <p:nvPr/>
            </p:nvSpPr>
            <p:spPr bwMode="auto">
              <a:xfrm>
                <a:off x="4591" y="2325"/>
                <a:ext cx="83" cy="65"/>
              </a:xfrm>
              <a:custGeom>
                <a:avLst/>
                <a:gdLst>
                  <a:gd name="T0" fmla="*/ 19 w 35"/>
                  <a:gd name="T1" fmla="*/ 0 h 27"/>
                  <a:gd name="T2" fmla="*/ 8 w 35"/>
                  <a:gd name="T3" fmla="*/ 4 h 27"/>
                  <a:gd name="T4" fmla="*/ 13 w 35"/>
                  <a:gd name="T5" fmla="*/ 26 h 27"/>
                  <a:gd name="T6" fmla="*/ 17 w 35"/>
                  <a:gd name="T7" fmla="*/ 27 h 27"/>
                  <a:gd name="T8" fmla="*/ 25 w 35"/>
                  <a:gd name="T9" fmla="*/ 24 h 27"/>
                  <a:gd name="T10" fmla="*/ 33 w 35"/>
                  <a:gd name="T11" fmla="*/ 9 h 27"/>
                  <a:gd name="T12" fmla="*/ 30 w 35"/>
                  <a:gd name="T13" fmla="*/ 3 h 27"/>
                  <a:gd name="T14" fmla="*/ 22 w 35"/>
                  <a:gd name="T15" fmla="*/ 0 h 27"/>
                  <a:gd name="T16" fmla="*/ 19 w 35"/>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7">
                    <a:moveTo>
                      <a:pt x="19" y="0"/>
                    </a:moveTo>
                    <a:cubicBezTo>
                      <a:pt x="15" y="0"/>
                      <a:pt x="11" y="1"/>
                      <a:pt x="8" y="4"/>
                    </a:cubicBezTo>
                    <a:cubicBezTo>
                      <a:pt x="0" y="10"/>
                      <a:pt x="4" y="23"/>
                      <a:pt x="13" y="26"/>
                    </a:cubicBezTo>
                    <a:cubicBezTo>
                      <a:pt x="14" y="27"/>
                      <a:pt x="15" y="27"/>
                      <a:pt x="17" y="27"/>
                    </a:cubicBezTo>
                    <a:cubicBezTo>
                      <a:pt x="20" y="27"/>
                      <a:pt x="23" y="26"/>
                      <a:pt x="25" y="24"/>
                    </a:cubicBezTo>
                    <a:cubicBezTo>
                      <a:pt x="30" y="21"/>
                      <a:pt x="35" y="14"/>
                      <a:pt x="33" y="9"/>
                    </a:cubicBezTo>
                    <a:cubicBezTo>
                      <a:pt x="33" y="7"/>
                      <a:pt x="31" y="5"/>
                      <a:pt x="30" y="3"/>
                    </a:cubicBezTo>
                    <a:cubicBezTo>
                      <a:pt x="28" y="2"/>
                      <a:pt x="25" y="1"/>
                      <a:pt x="22" y="0"/>
                    </a:cubicBezTo>
                    <a:cubicBezTo>
                      <a:pt x="21" y="0"/>
                      <a:pt x="20" y="0"/>
                      <a:pt x="19" y="0"/>
                    </a:cubicBezTo>
                  </a:path>
                </a:pathLst>
              </a:custGeom>
              <a:solidFill>
                <a:srgbClr val="F58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2" name="Freeform 65">
                <a:extLst>
                  <a:ext uri="{FF2B5EF4-FFF2-40B4-BE49-F238E27FC236}">
                    <a16:creationId xmlns:a16="http://schemas.microsoft.com/office/drawing/2014/main" id="{BD7A98FD-A529-4BB3-8D88-B433263194E1}"/>
                  </a:ext>
                </a:extLst>
              </p:cNvPr>
              <p:cNvSpPr>
                <a:spLocks/>
              </p:cNvSpPr>
              <p:nvPr/>
            </p:nvSpPr>
            <p:spPr bwMode="auto">
              <a:xfrm>
                <a:off x="3949" y="2130"/>
                <a:ext cx="98" cy="81"/>
              </a:xfrm>
              <a:custGeom>
                <a:avLst/>
                <a:gdLst>
                  <a:gd name="T0" fmla="*/ 11 w 41"/>
                  <a:gd name="T1" fmla="*/ 0 h 34"/>
                  <a:gd name="T2" fmla="*/ 7 w 41"/>
                  <a:gd name="T3" fmla="*/ 4 h 34"/>
                  <a:gd name="T4" fmla="*/ 23 w 41"/>
                  <a:gd name="T5" fmla="*/ 34 h 34"/>
                  <a:gd name="T6" fmla="*/ 32 w 41"/>
                  <a:gd name="T7" fmla="*/ 31 h 34"/>
                  <a:gd name="T8" fmla="*/ 35 w 41"/>
                  <a:gd name="T9" fmla="*/ 4 h 34"/>
                  <a:gd name="T10" fmla="*/ 11 w 41"/>
                  <a:gd name="T11" fmla="*/ 0 h 34"/>
                </a:gdLst>
                <a:ahLst/>
                <a:cxnLst>
                  <a:cxn ang="0">
                    <a:pos x="T0" y="T1"/>
                  </a:cxn>
                  <a:cxn ang="0">
                    <a:pos x="T2" y="T3"/>
                  </a:cxn>
                  <a:cxn ang="0">
                    <a:pos x="T4" y="T5"/>
                  </a:cxn>
                  <a:cxn ang="0">
                    <a:pos x="T6" y="T7"/>
                  </a:cxn>
                  <a:cxn ang="0">
                    <a:pos x="T8" y="T9"/>
                  </a:cxn>
                  <a:cxn ang="0">
                    <a:pos x="T10" y="T11"/>
                  </a:cxn>
                </a:cxnLst>
                <a:rect l="0" t="0" r="r" b="b"/>
                <a:pathLst>
                  <a:path w="41" h="34">
                    <a:moveTo>
                      <a:pt x="11" y="0"/>
                    </a:moveTo>
                    <a:cubicBezTo>
                      <a:pt x="9" y="1"/>
                      <a:pt x="8" y="2"/>
                      <a:pt x="7" y="4"/>
                    </a:cubicBezTo>
                    <a:cubicBezTo>
                      <a:pt x="0" y="17"/>
                      <a:pt x="10" y="34"/>
                      <a:pt x="23" y="34"/>
                    </a:cubicBezTo>
                    <a:cubicBezTo>
                      <a:pt x="26" y="34"/>
                      <a:pt x="29" y="33"/>
                      <a:pt x="32" y="31"/>
                    </a:cubicBezTo>
                    <a:cubicBezTo>
                      <a:pt x="41" y="25"/>
                      <a:pt x="41" y="12"/>
                      <a:pt x="35" y="4"/>
                    </a:cubicBezTo>
                    <a:cubicBezTo>
                      <a:pt x="27" y="4"/>
                      <a:pt x="19" y="2"/>
                      <a:pt x="11" y="0"/>
                    </a:cubicBezTo>
                  </a:path>
                </a:pathLst>
              </a:custGeom>
              <a:solidFill>
                <a:srgbClr val="F58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3" name="Freeform 66">
                <a:extLst>
                  <a:ext uri="{FF2B5EF4-FFF2-40B4-BE49-F238E27FC236}">
                    <a16:creationId xmlns:a16="http://schemas.microsoft.com/office/drawing/2014/main" id="{25931674-0ABA-40A7-B504-835A428FF731}"/>
                  </a:ext>
                </a:extLst>
              </p:cNvPr>
              <p:cNvSpPr>
                <a:spLocks/>
              </p:cNvSpPr>
              <p:nvPr/>
            </p:nvSpPr>
            <p:spPr bwMode="auto">
              <a:xfrm>
                <a:off x="3850" y="2223"/>
                <a:ext cx="943" cy="990"/>
              </a:xfrm>
              <a:custGeom>
                <a:avLst/>
                <a:gdLst>
                  <a:gd name="T0" fmla="*/ 355 w 397"/>
                  <a:gd name="T1" fmla="*/ 145 h 416"/>
                  <a:gd name="T2" fmla="*/ 277 w 397"/>
                  <a:gd name="T3" fmla="*/ 128 h 416"/>
                  <a:gd name="T4" fmla="*/ 231 w 397"/>
                  <a:gd name="T5" fmla="*/ 105 h 416"/>
                  <a:gd name="T6" fmla="*/ 171 w 397"/>
                  <a:gd name="T7" fmla="*/ 67 h 416"/>
                  <a:gd name="T8" fmla="*/ 100 w 397"/>
                  <a:gd name="T9" fmla="*/ 53 h 416"/>
                  <a:gd name="T10" fmla="*/ 0 w 397"/>
                  <a:gd name="T11" fmla="*/ 0 h 416"/>
                  <a:gd name="T12" fmla="*/ 0 w 397"/>
                  <a:gd name="T13" fmla="*/ 246 h 416"/>
                  <a:gd name="T14" fmla="*/ 397 w 397"/>
                  <a:gd name="T15" fmla="*/ 416 h 416"/>
                  <a:gd name="T16" fmla="*/ 397 w 397"/>
                  <a:gd name="T17" fmla="*/ 164 h 416"/>
                  <a:gd name="T18" fmla="*/ 355 w 397"/>
                  <a:gd name="T19" fmla="*/ 145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7" h="416">
                    <a:moveTo>
                      <a:pt x="355" y="145"/>
                    </a:moveTo>
                    <a:cubicBezTo>
                      <a:pt x="329" y="129"/>
                      <a:pt x="305" y="135"/>
                      <a:pt x="277" y="128"/>
                    </a:cubicBezTo>
                    <a:cubicBezTo>
                      <a:pt x="259" y="124"/>
                      <a:pt x="245" y="116"/>
                      <a:pt x="231" y="105"/>
                    </a:cubicBezTo>
                    <a:cubicBezTo>
                      <a:pt x="213" y="91"/>
                      <a:pt x="194" y="71"/>
                      <a:pt x="171" y="67"/>
                    </a:cubicBezTo>
                    <a:cubicBezTo>
                      <a:pt x="147" y="62"/>
                      <a:pt x="122" y="64"/>
                      <a:pt x="100" y="53"/>
                    </a:cubicBezTo>
                    <a:cubicBezTo>
                      <a:pt x="65" y="37"/>
                      <a:pt x="35" y="14"/>
                      <a:pt x="0" y="0"/>
                    </a:cubicBezTo>
                    <a:cubicBezTo>
                      <a:pt x="0" y="246"/>
                      <a:pt x="0" y="246"/>
                      <a:pt x="0" y="246"/>
                    </a:cubicBezTo>
                    <a:cubicBezTo>
                      <a:pt x="397" y="416"/>
                      <a:pt x="397" y="416"/>
                      <a:pt x="397" y="416"/>
                    </a:cubicBezTo>
                    <a:cubicBezTo>
                      <a:pt x="397" y="164"/>
                      <a:pt x="397" y="164"/>
                      <a:pt x="397" y="164"/>
                    </a:cubicBezTo>
                    <a:cubicBezTo>
                      <a:pt x="383" y="161"/>
                      <a:pt x="370" y="155"/>
                      <a:pt x="355" y="14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4" name="Freeform 67">
                <a:extLst>
                  <a:ext uri="{FF2B5EF4-FFF2-40B4-BE49-F238E27FC236}">
                    <a16:creationId xmlns:a16="http://schemas.microsoft.com/office/drawing/2014/main" id="{B974BAEE-B150-4A60-AB74-418022226676}"/>
                  </a:ext>
                </a:extLst>
              </p:cNvPr>
              <p:cNvSpPr>
                <a:spLocks noEditPoints="1"/>
              </p:cNvSpPr>
              <p:nvPr/>
            </p:nvSpPr>
            <p:spPr bwMode="auto">
              <a:xfrm>
                <a:off x="3843" y="2216"/>
                <a:ext cx="957" cy="1004"/>
              </a:xfrm>
              <a:custGeom>
                <a:avLst/>
                <a:gdLst>
                  <a:gd name="T0" fmla="*/ 400 w 403"/>
                  <a:gd name="T1" fmla="*/ 422 h 422"/>
                  <a:gd name="T2" fmla="*/ 398 w 403"/>
                  <a:gd name="T3" fmla="*/ 422 h 422"/>
                  <a:gd name="T4" fmla="*/ 2 w 403"/>
                  <a:gd name="T5" fmla="*/ 252 h 422"/>
                  <a:gd name="T6" fmla="*/ 0 w 403"/>
                  <a:gd name="T7" fmla="*/ 249 h 422"/>
                  <a:gd name="T8" fmla="*/ 0 w 403"/>
                  <a:gd name="T9" fmla="*/ 3 h 422"/>
                  <a:gd name="T10" fmla="*/ 2 w 403"/>
                  <a:gd name="T11" fmla="*/ 1 h 422"/>
                  <a:gd name="T12" fmla="*/ 5 w 403"/>
                  <a:gd name="T13" fmla="*/ 0 h 422"/>
                  <a:gd name="T14" fmla="*/ 61 w 403"/>
                  <a:gd name="T15" fmla="*/ 30 h 422"/>
                  <a:gd name="T16" fmla="*/ 104 w 403"/>
                  <a:gd name="T17" fmla="*/ 54 h 422"/>
                  <a:gd name="T18" fmla="*/ 149 w 403"/>
                  <a:gd name="T19" fmla="*/ 64 h 422"/>
                  <a:gd name="T20" fmla="*/ 175 w 403"/>
                  <a:gd name="T21" fmla="*/ 67 h 422"/>
                  <a:gd name="T22" fmla="*/ 223 w 403"/>
                  <a:gd name="T23" fmla="*/ 95 h 422"/>
                  <a:gd name="T24" fmla="*/ 236 w 403"/>
                  <a:gd name="T25" fmla="*/ 106 h 422"/>
                  <a:gd name="T26" fmla="*/ 280 w 403"/>
                  <a:gd name="T27" fmla="*/ 128 h 422"/>
                  <a:gd name="T28" fmla="*/ 309 w 403"/>
                  <a:gd name="T29" fmla="*/ 132 h 422"/>
                  <a:gd name="T30" fmla="*/ 360 w 403"/>
                  <a:gd name="T31" fmla="*/ 146 h 422"/>
                  <a:gd name="T32" fmla="*/ 400 w 403"/>
                  <a:gd name="T33" fmla="*/ 164 h 422"/>
                  <a:gd name="T34" fmla="*/ 403 w 403"/>
                  <a:gd name="T35" fmla="*/ 167 h 422"/>
                  <a:gd name="T36" fmla="*/ 403 w 403"/>
                  <a:gd name="T37" fmla="*/ 419 h 422"/>
                  <a:gd name="T38" fmla="*/ 401 w 403"/>
                  <a:gd name="T39" fmla="*/ 421 h 422"/>
                  <a:gd name="T40" fmla="*/ 400 w 403"/>
                  <a:gd name="T41" fmla="*/ 422 h 422"/>
                  <a:gd name="T42" fmla="*/ 6 w 403"/>
                  <a:gd name="T43" fmla="*/ 247 h 422"/>
                  <a:gd name="T44" fmla="*/ 397 w 403"/>
                  <a:gd name="T45" fmla="*/ 414 h 422"/>
                  <a:gd name="T46" fmla="*/ 397 w 403"/>
                  <a:gd name="T47" fmla="*/ 170 h 422"/>
                  <a:gd name="T48" fmla="*/ 357 w 403"/>
                  <a:gd name="T49" fmla="*/ 151 h 422"/>
                  <a:gd name="T50" fmla="*/ 308 w 403"/>
                  <a:gd name="T51" fmla="*/ 138 h 422"/>
                  <a:gd name="T52" fmla="*/ 279 w 403"/>
                  <a:gd name="T53" fmla="*/ 134 h 422"/>
                  <a:gd name="T54" fmla="*/ 232 w 403"/>
                  <a:gd name="T55" fmla="*/ 110 h 422"/>
                  <a:gd name="T56" fmla="*/ 219 w 403"/>
                  <a:gd name="T57" fmla="*/ 100 h 422"/>
                  <a:gd name="T58" fmla="*/ 174 w 403"/>
                  <a:gd name="T59" fmla="*/ 73 h 422"/>
                  <a:gd name="T60" fmla="*/ 149 w 403"/>
                  <a:gd name="T61" fmla="*/ 70 h 422"/>
                  <a:gd name="T62" fmla="*/ 102 w 403"/>
                  <a:gd name="T63" fmla="*/ 59 h 422"/>
                  <a:gd name="T64" fmla="*/ 58 w 403"/>
                  <a:gd name="T65" fmla="*/ 35 h 422"/>
                  <a:gd name="T66" fmla="*/ 6 w 403"/>
                  <a:gd name="T67" fmla="*/ 8 h 422"/>
                  <a:gd name="T68" fmla="*/ 6 w 403"/>
                  <a:gd name="T69" fmla="*/ 247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3" h="422">
                    <a:moveTo>
                      <a:pt x="400" y="422"/>
                    </a:moveTo>
                    <a:cubicBezTo>
                      <a:pt x="399" y="422"/>
                      <a:pt x="399" y="422"/>
                      <a:pt x="398" y="422"/>
                    </a:cubicBezTo>
                    <a:cubicBezTo>
                      <a:pt x="2" y="252"/>
                      <a:pt x="2" y="252"/>
                      <a:pt x="2" y="252"/>
                    </a:cubicBezTo>
                    <a:cubicBezTo>
                      <a:pt x="1" y="251"/>
                      <a:pt x="0" y="250"/>
                      <a:pt x="0" y="249"/>
                    </a:cubicBezTo>
                    <a:cubicBezTo>
                      <a:pt x="0" y="3"/>
                      <a:pt x="0" y="3"/>
                      <a:pt x="0" y="3"/>
                    </a:cubicBezTo>
                    <a:cubicBezTo>
                      <a:pt x="0" y="2"/>
                      <a:pt x="1" y="1"/>
                      <a:pt x="2" y="1"/>
                    </a:cubicBezTo>
                    <a:cubicBezTo>
                      <a:pt x="3" y="0"/>
                      <a:pt x="4" y="0"/>
                      <a:pt x="5" y="0"/>
                    </a:cubicBezTo>
                    <a:cubicBezTo>
                      <a:pt x="24" y="8"/>
                      <a:pt x="42" y="19"/>
                      <a:pt x="61" y="30"/>
                    </a:cubicBezTo>
                    <a:cubicBezTo>
                      <a:pt x="75" y="38"/>
                      <a:pt x="89" y="46"/>
                      <a:pt x="104" y="54"/>
                    </a:cubicBezTo>
                    <a:cubicBezTo>
                      <a:pt x="118" y="61"/>
                      <a:pt x="134" y="62"/>
                      <a:pt x="149" y="64"/>
                    </a:cubicBezTo>
                    <a:cubicBezTo>
                      <a:pt x="158" y="64"/>
                      <a:pt x="166" y="65"/>
                      <a:pt x="175" y="67"/>
                    </a:cubicBezTo>
                    <a:cubicBezTo>
                      <a:pt x="193" y="71"/>
                      <a:pt x="208" y="83"/>
                      <a:pt x="223" y="95"/>
                    </a:cubicBezTo>
                    <a:cubicBezTo>
                      <a:pt x="227" y="99"/>
                      <a:pt x="231" y="102"/>
                      <a:pt x="236" y="106"/>
                    </a:cubicBezTo>
                    <a:cubicBezTo>
                      <a:pt x="252" y="118"/>
                      <a:pt x="265" y="125"/>
                      <a:pt x="280" y="128"/>
                    </a:cubicBezTo>
                    <a:cubicBezTo>
                      <a:pt x="290" y="130"/>
                      <a:pt x="300" y="131"/>
                      <a:pt x="309" y="132"/>
                    </a:cubicBezTo>
                    <a:cubicBezTo>
                      <a:pt x="326" y="133"/>
                      <a:pt x="342" y="135"/>
                      <a:pt x="360" y="146"/>
                    </a:cubicBezTo>
                    <a:cubicBezTo>
                      <a:pt x="375" y="156"/>
                      <a:pt x="388" y="162"/>
                      <a:pt x="400" y="164"/>
                    </a:cubicBezTo>
                    <a:cubicBezTo>
                      <a:pt x="402" y="165"/>
                      <a:pt x="403" y="166"/>
                      <a:pt x="403" y="167"/>
                    </a:cubicBezTo>
                    <a:cubicBezTo>
                      <a:pt x="403" y="419"/>
                      <a:pt x="403" y="419"/>
                      <a:pt x="403" y="419"/>
                    </a:cubicBezTo>
                    <a:cubicBezTo>
                      <a:pt x="403" y="420"/>
                      <a:pt x="402" y="421"/>
                      <a:pt x="401" y="421"/>
                    </a:cubicBezTo>
                    <a:cubicBezTo>
                      <a:pt x="401" y="422"/>
                      <a:pt x="400" y="422"/>
                      <a:pt x="400" y="422"/>
                    </a:cubicBezTo>
                    <a:moveTo>
                      <a:pt x="6" y="247"/>
                    </a:moveTo>
                    <a:cubicBezTo>
                      <a:pt x="397" y="414"/>
                      <a:pt x="397" y="414"/>
                      <a:pt x="397" y="414"/>
                    </a:cubicBezTo>
                    <a:cubicBezTo>
                      <a:pt x="397" y="170"/>
                      <a:pt x="397" y="170"/>
                      <a:pt x="397" y="170"/>
                    </a:cubicBezTo>
                    <a:cubicBezTo>
                      <a:pt x="385" y="167"/>
                      <a:pt x="371" y="161"/>
                      <a:pt x="357" y="151"/>
                    </a:cubicBezTo>
                    <a:cubicBezTo>
                      <a:pt x="340" y="141"/>
                      <a:pt x="325" y="139"/>
                      <a:pt x="308" y="138"/>
                    </a:cubicBezTo>
                    <a:cubicBezTo>
                      <a:pt x="299" y="137"/>
                      <a:pt x="289" y="136"/>
                      <a:pt x="279" y="134"/>
                    </a:cubicBezTo>
                    <a:cubicBezTo>
                      <a:pt x="263" y="130"/>
                      <a:pt x="249" y="123"/>
                      <a:pt x="232" y="110"/>
                    </a:cubicBezTo>
                    <a:cubicBezTo>
                      <a:pt x="227" y="107"/>
                      <a:pt x="223" y="104"/>
                      <a:pt x="219" y="100"/>
                    </a:cubicBezTo>
                    <a:cubicBezTo>
                      <a:pt x="205" y="88"/>
                      <a:pt x="191" y="76"/>
                      <a:pt x="174" y="73"/>
                    </a:cubicBezTo>
                    <a:cubicBezTo>
                      <a:pt x="166" y="71"/>
                      <a:pt x="157" y="70"/>
                      <a:pt x="149" y="70"/>
                    </a:cubicBezTo>
                    <a:cubicBezTo>
                      <a:pt x="133" y="68"/>
                      <a:pt x="117" y="67"/>
                      <a:pt x="102" y="59"/>
                    </a:cubicBezTo>
                    <a:cubicBezTo>
                      <a:pt x="86" y="52"/>
                      <a:pt x="72" y="43"/>
                      <a:pt x="58" y="35"/>
                    </a:cubicBezTo>
                    <a:cubicBezTo>
                      <a:pt x="40" y="25"/>
                      <a:pt x="24" y="15"/>
                      <a:pt x="6" y="8"/>
                    </a:cubicBezTo>
                    <a:cubicBezTo>
                      <a:pt x="6" y="247"/>
                      <a:pt x="6" y="247"/>
                      <a:pt x="6" y="247"/>
                    </a:cubicBezTo>
                  </a:path>
                </a:pathLst>
              </a:custGeom>
              <a:solidFill>
                <a:srgbClr val="EA9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5" name="Freeform 68">
                <a:extLst>
                  <a:ext uri="{FF2B5EF4-FFF2-40B4-BE49-F238E27FC236}">
                    <a16:creationId xmlns:a16="http://schemas.microsoft.com/office/drawing/2014/main" id="{5CC4B9E9-D7B1-43DE-A82F-D3194E9513D1}"/>
                  </a:ext>
                </a:extLst>
              </p:cNvPr>
              <p:cNvSpPr>
                <a:spLocks noEditPoints="1"/>
              </p:cNvSpPr>
              <p:nvPr/>
            </p:nvSpPr>
            <p:spPr bwMode="auto">
              <a:xfrm>
                <a:off x="3857" y="2325"/>
                <a:ext cx="929" cy="481"/>
              </a:xfrm>
              <a:custGeom>
                <a:avLst/>
                <a:gdLst>
                  <a:gd name="T0" fmla="*/ 369 w 391"/>
                  <a:gd name="T1" fmla="*/ 202 h 202"/>
                  <a:gd name="T2" fmla="*/ 248 w 391"/>
                  <a:gd name="T3" fmla="*/ 138 h 202"/>
                  <a:gd name="T4" fmla="*/ 248 w 391"/>
                  <a:gd name="T5" fmla="*/ 138 h 202"/>
                  <a:gd name="T6" fmla="*/ 308 w 391"/>
                  <a:gd name="T7" fmla="*/ 164 h 202"/>
                  <a:gd name="T8" fmla="*/ 338 w 391"/>
                  <a:gd name="T9" fmla="*/ 179 h 202"/>
                  <a:gd name="T10" fmla="*/ 325 w 391"/>
                  <a:gd name="T11" fmla="*/ 133 h 202"/>
                  <a:gd name="T12" fmla="*/ 181 w 391"/>
                  <a:gd name="T13" fmla="*/ 122 h 202"/>
                  <a:gd name="T14" fmla="*/ 208 w 391"/>
                  <a:gd name="T15" fmla="*/ 124 h 202"/>
                  <a:gd name="T16" fmla="*/ 263 w 391"/>
                  <a:gd name="T17" fmla="*/ 117 h 202"/>
                  <a:gd name="T18" fmla="*/ 277 w 391"/>
                  <a:gd name="T19" fmla="*/ 108 h 202"/>
                  <a:gd name="T20" fmla="*/ 226 w 391"/>
                  <a:gd name="T21" fmla="*/ 100 h 202"/>
                  <a:gd name="T22" fmla="*/ 210 w 391"/>
                  <a:gd name="T23" fmla="*/ 111 h 202"/>
                  <a:gd name="T24" fmla="*/ 219 w 391"/>
                  <a:gd name="T25" fmla="*/ 137 h 202"/>
                  <a:gd name="T26" fmla="*/ 248 w 391"/>
                  <a:gd name="T27" fmla="*/ 129 h 202"/>
                  <a:gd name="T28" fmla="*/ 286 w 391"/>
                  <a:gd name="T29" fmla="*/ 154 h 202"/>
                  <a:gd name="T30" fmla="*/ 319 w 391"/>
                  <a:gd name="T31" fmla="*/ 124 h 202"/>
                  <a:gd name="T32" fmla="*/ 355 w 391"/>
                  <a:gd name="T33" fmla="*/ 163 h 202"/>
                  <a:gd name="T34" fmla="*/ 330 w 391"/>
                  <a:gd name="T35" fmla="*/ 187 h 202"/>
                  <a:gd name="T36" fmla="*/ 374 w 391"/>
                  <a:gd name="T37" fmla="*/ 197 h 202"/>
                  <a:gd name="T38" fmla="*/ 391 w 391"/>
                  <a:gd name="T39" fmla="*/ 159 h 202"/>
                  <a:gd name="T40" fmla="*/ 347 w 391"/>
                  <a:gd name="T41" fmla="*/ 136 h 202"/>
                  <a:gd name="T42" fmla="*/ 284 w 391"/>
                  <a:gd name="T43" fmla="*/ 109 h 202"/>
                  <a:gd name="T44" fmla="*/ 243 w 391"/>
                  <a:gd name="T45" fmla="*/ 115 h 202"/>
                  <a:gd name="T46" fmla="*/ 119 w 391"/>
                  <a:gd name="T47" fmla="*/ 79 h 202"/>
                  <a:gd name="T48" fmla="*/ 135 w 391"/>
                  <a:gd name="T49" fmla="*/ 88 h 202"/>
                  <a:gd name="T50" fmla="*/ 186 w 391"/>
                  <a:gd name="T51" fmla="*/ 76 h 202"/>
                  <a:gd name="T52" fmla="*/ 219 w 391"/>
                  <a:gd name="T53" fmla="*/ 97 h 202"/>
                  <a:gd name="T54" fmla="*/ 189 w 391"/>
                  <a:gd name="T55" fmla="*/ 72 h 202"/>
                  <a:gd name="T56" fmla="*/ 136 w 391"/>
                  <a:gd name="T57" fmla="*/ 52 h 202"/>
                  <a:gd name="T58" fmla="*/ 148 w 391"/>
                  <a:gd name="T59" fmla="*/ 57 h 202"/>
                  <a:gd name="T60" fmla="*/ 38 w 391"/>
                  <a:gd name="T61" fmla="*/ 48 h 202"/>
                  <a:gd name="T62" fmla="*/ 43 w 391"/>
                  <a:gd name="T63" fmla="*/ 71 h 202"/>
                  <a:gd name="T64" fmla="*/ 87 w 391"/>
                  <a:gd name="T65" fmla="*/ 41 h 202"/>
                  <a:gd name="T66" fmla="*/ 93 w 391"/>
                  <a:gd name="T67" fmla="*/ 58 h 202"/>
                  <a:gd name="T68" fmla="*/ 87 w 391"/>
                  <a:gd name="T69" fmla="*/ 41 h 202"/>
                  <a:gd name="T70" fmla="*/ 63 w 391"/>
                  <a:gd name="T71" fmla="*/ 35 h 202"/>
                  <a:gd name="T72" fmla="*/ 57 w 391"/>
                  <a:gd name="T73" fmla="*/ 21 h 202"/>
                  <a:gd name="T74" fmla="*/ 25 w 391"/>
                  <a:gd name="T75" fmla="*/ 17 h 202"/>
                  <a:gd name="T76" fmla="*/ 42 w 391"/>
                  <a:gd name="T77" fmla="*/ 12 h 202"/>
                  <a:gd name="T78" fmla="*/ 1 w 391"/>
                  <a:gd name="T79" fmla="*/ 0 h 202"/>
                  <a:gd name="T80" fmla="*/ 10 w 391"/>
                  <a:gd name="T81" fmla="*/ 58 h 202"/>
                  <a:gd name="T82" fmla="*/ 63 w 391"/>
                  <a:gd name="T83" fmla="*/ 56 h 202"/>
                  <a:gd name="T84" fmla="*/ 102 w 391"/>
                  <a:gd name="T85" fmla="*/ 76 h 202"/>
                  <a:gd name="T86" fmla="*/ 144 w 391"/>
                  <a:gd name="T87" fmla="*/ 102 h 202"/>
                  <a:gd name="T88" fmla="*/ 172 w 391"/>
                  <a:gd name="T89" fmla="*/ 121 h 202"/>
                  <a:gd name="T90" fmla="*/ 177 w 391"/>
                  <a:gd name="T91" fmla="*/ 93 h 202"/>
                  <a:gd name="T92" fmla="*/ 143 w 391"/>
                  <a:gd name="T93" fmla="*/ 66 h 202"/>
                  <a:gd name="T94" fmla="*/ 124 w 391"/>
                  <a:gd name="T95" fmla="*/ 53 h 202"/>
                  <a:gd name="T96" fmla="*/ 94 w 391"/>
                  <a:gd name="T97" fmla="*/ 64 h 202"/>
                  <a:gd name="T98" fmla="*/ 81 w 391"/>
                  <a:gd name="T99" fmla="*/ 37 h 202"/>
                  <a:gd name="T100" fmla="*/ 63 w 391"/>
                  <a:gd name="T101" fmla="*/ 40 h 202"/>
                  <a:gd name="T102" fmla="*/ 43 w 391"/>
                  <a:gd name="T103" fmla="*/ 19 h 202"/>
                  <a:gd name="T104" fmla="*/ 21 w 391"/>
                  <a:gd name="T105" fmla="*/ 21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1" h="202">
                    <a:moveTo>
                      <a:pt x="356" y="196"/>
                    </a:moveTo>
                    <a:cubicBezTo>
                      <a:pt x="354" y="196"/>
                      <a:pt x="352" y="197"/>
                      <a:pt x="351" y="198"/>
                    </a:cubicBezTo>
                    <a:cubicBezTo>
                      <a:pt x="357" y="200"/>
                      <a:pt x="363" y="201"/>
                      <a:pt x="369" y="202"/>
                    </a:cubicBezTo>
                    <a:cubicBezTo>
                      <a:pt x="369" y="201"/>
                      <a:pt x="368" y="201"/>
                      <a:pt x="368" y="200"/>
                    </a:cubicBezTo>
                    <a:cubicBezTo>
                      <a:pt x="366" y="198"/>
                      <a:pt x="360" y="196"/>
                      <a:pt x="356" y="196"/>
                    </a:cubicBezTo>
                    <a:moveTo>
                      <a:pt x="248" y="138"/>
                    </a:moveTo>
                    <a:cubicBezTo>
                      <a:pt x="251" y="138"/>
                      <a:pt x="254" y="139"/>
                      <a:pt x="256" y="140"/>
                    </a:cubicBezTo>
                    <a:cubicBezTo>
                      <a:pt x="260" y="141"/>
                      <a:pt x="264" y="142"/>
                      <a:pt x="267" y="144"/>
                    </a:cubicBezTo>
                    <a:cubicBezTo>
                      <a:pt x="262" y="140"/>
                      <a:pt x="255" y="138"/>
                      <a:pt x="248" y="138"/>
                    </a:cubicBezTo>
                    <a:moveTo>
                      <a:pt x="318" y="132"/>
                    </a:moveTo>
                    <a:cubicBezTo>
                      <a:pt x="311" y="132"/>
                      <a:pt x="304" y="135"/>
                      <a:pt x="302" y="143"/>
                    </a:cubicBezTo>
                    <a:cubicBezTo>
                      <a:pt x="301" y="150"/>
                      <a:pt x="304" y="158"/>
                      <a:pt x="308" y="164"/>
                    </a:cubicBezTo>
                    <a:cubicBezTo>
                      <a:pt x="312" y="169"/>
                      <a:pt x="317" y="174"/>
                      <a:pt x="323" y="177"/>
                    </a:cubicBezTo>
                    <a:cubicBezTo>
                      <a:pt x="326" y="178"/>
                      <a:pt x="331" y="179"/>
                      <a:pt x="335" y="179"/>
                    </a:cubicBezTo>
                    <a:cubicBezTo>
                      <a:pt x="336" y="179"/>
                      <a:pt x="337" y="179"/>
                      <a:pt x="338" y="179"/>
                    </a:cubicBezTo>
                    <a:cubicBezTo>
                      <a:pt x="341" y="178"/>
                      <a:pt x="345" y="175"/>
                      <a:pt x="346" y="172"/>
                    </a:cubicBezTo>
                    <a:cubicBezTo>
                      <a:pt x="349" y="165"/>
                      <a:pt x="345" y="155"/>
                      <a:pt x="342" y="149"/>
                    </a:cubicBezTo>
                    <a:cubicBezTo>
                      <a:pt x="339" y="142"/>
                      <a:pt x="333" y="135"/>
                      <a:pt x="325" y="133"/>
                    </a:cubicBezTo>
                    <a:cubicBezTo>
                      <a:pt x="323" y="132"/>
                      <a:pt x="320" y="132"/>
                      <a:pt x="318" y="132"/>
                    </a:cubicBezTo>
                    <a:moveTo>
                      <a:pt x="193" y="114"/>
                    </a:moveTo>
                    <a:cubicBezTo>
                      <a:pt x="188" y="114"/>
                      <a:pt x="183" y="116"/>
                      <a:pt x="181" y="122"/>
                    </a:cubicBezTo>
                    <a:cubicBezTo>
                      <a:pt x="181" y="124"/>
                      <a:pt x="180" y="126"/>
                      <a:pt x="180" y="128"/>
                    </a:cubicBezTo>
                    <a:cubicBezTo>
                      <a:pt x="189" y="132"/>
                      <a:pt x="198" y="135"/>
                      <a:pt x="208" y="136"/>
                    </a:cubicBezTo>
                    <a:cubicBezTo>
                      <a:pt x="210" y="132"/>
                      <a:pt x="210" y="128"/>
                      <a:pt x="208" y="124"/>
                    </a:cubicBezTo>
                    <a:cubicBezTo>
                      <a:pt x="206" y="118"/>
                      <a:pt x="199" y="114"/>
                      <a:pt x="193" y="114"/>
                    </a:cubicBezTo>
                    <a:moveTo>
                      <a:pt x="246" y="105"/>
                    </a:moveTo>
                    <a:cubicBezTo>
                      <a:pt x="247" y="112"/>
                      <a:pt x="255" y="117"/>
                      <a:pt x="263" y="117"/>
                    </a:cubicBezTo>
                    <a:cubicBezTo>
                      <a:pt x="264" y="117"/>
                      <a:pt x="265" y="117"/>
                      <a:pt x="266" y="117"/>
                    </a:cubicBezTo>
                    <a:cubicBezTo>
                      <a:pt x="270" y="116"/>
                      <a:pt x="273" y="114"/>
                      <a:pt x="275" y="112"/>
                    </a:cubicBezTo>
                    <a:cubicBezTo>
                      <a:pt x="276" y="110"/>
                      <a:pt x="276" y="109"/>
                      <a:pt x="277" y="108"/>
                    </a:cubicBezTo>
                    <a:cubicBezTo>
                      <a:pt x="269" y="108"/>
                      <a:pt x="260" y="107"/>
                      <a:pt x="251" y="106"/>
                    </a:cubicBezTo>
                    <a:cubicBezTo>
                      <a:pt x="249" y="106"/>
                      <a:pt x="247" y="106"/>
                      <a:pt x="246" y="105"/>
                    </a:cubicBezTo>
                    <a:moveTo>
                      <a:pt x="226" y="100"/>
                    </a:moveTo>
                    <a:cubicBezTo>
                      <a:pt x="225" y="102"/>
                      <a:pt x="224" y="104"/>
                      <a:pt x="222" y="106"/>
                    </a:cubicBezTo>
                    <a:cubicBezTo>
                      <a:pt x="220" y="106"/>
                      <a:pt x="213" y="112"/>
                      <a:pt x="211" y="112"/>
                    </a:cubicBezTo>
                    <a:cubicBezTo>
                      <a:pt x="211" y="112"/>
                      <a:pt x="210" y="112"/>
                      <a:pt x="210" y="111"/>
                    </a:cubicBezTo>
                    <a:cubicBezTo>
                      <a:pt x="212" y="113"/>
                      <a:pt x="214" y="115"/>
                      <a:pt x="215" y="117"/>
                    </a:cubicBezTo>
                    <a:cubicBezTo>
                      <a:pt x="218" y="123"/>
                      <a:pt x="219" y="130"/>
                      <a:pt x="218" y="137"/>
                    </a:cubicBezTo>
                    <a:cubicBezTo>
                      <a:pt x="218" y="137"/>
                      <a:pt x="219" y="137"/>
                      <a:pt x="219" y="137"/>
                    </a:cubicBezTo>
                    <a:cubicBezTo>
                      <a:pt x="222" y="137"/>
                      <a:pt x="225" y="136"/>
                      <a:pt x="228" y="136"/>
                    </a:cubicBezTo>
                    <a:cubicBezTo>
                      <a:pt x="229" y="136"/>
                      <a:pt x="230" y="136"/>
                      <a:pt x="230" y="136"/>
                    </a:cubicBezTo>
                    <a:cubicBezTo>
                      <a:pt x="234" y="131"/>
                      <a:pt x="241" y="129"/>
                      <a:pt x="248" y="129"/>
                    </a:cubicBezTo>
                    <a:cubicBezTo>
                      <a:pt x="248" y="129"/>
                      <a:pt x="248" y="129"/>
                      <a:pt x="248" y="129"/>
                    </a:cubicBezTo>
                    <a:cubicBezTo>
                      <a:pt x="257" y="129"/>
                      <a:pt x="266" y="132"/>
                      <a:pt x="273" y="138"/>
                    </a:cubicBezTo>
                    <a:cubicBezTo>
                      <a:pt x="279" y="142"/>
                      <a:pt x="284" y="148"/>
                      <a:pt x="286" y="154"/>
                    </a:cubicBezTo>
                    <a:cubicBezTo>
                      <a:pt x="290" y="157"/>
                      <a:pt x="294" y="159"/>
                      <a:pt x="298" y="162"/>
                    </a:cubicBezTo>
                    <a:cubicBezTo>
                      <a:pt x="296" y="160"/>
                      <a:pt x="295" y="157"/>
                      <a:pt x="295" y="154"/>
                    </a:cubicBezTo>
                    <a:cubicBezTo>
                      <a:pt x="289" y="136"/>
                      <a:pt x="303" y="124"/>
                      <a:pt x="319" y="124"/>
                    </a:cubicBezTo>
                    <a:cubicBezTo>
                      <a:pt x="325" y="124"/>
                      <a:pt x="331" y="126"/>
                      <a:pt x="336" y="130"/>
                    </a:cubicBezTo>
                    <a:cubicBezTo>
                      <a:pt x="343" y="134"/>
                      <a:pt x="347" y="141"/>
                      <a:pt x="351" y="148"/>
                    </a:cubicBezTo>
                    <a:cubicBezTo>
                      <a:pt x="353" y="152"/>
                      <a:pt x="354" y="158"/>
                      <a:pt x="355" y="163"/>
                    </a:cubicBezTo>
                    <a:cubicBezTo>
                      <a:pt x="356" y="173"/>
                      <a:pt x="353" y="183"/>
                      <a:pt x="342" y="186"/>
                    </a:cubicBezTo>
                    <a:cubicBezTo>
                      <a:pt x="339" y="186"/>
                      <a:pt x="336" y="187"/>
                      <a:pt x="333" y="187"/>
                    </a:cubicBezTo>
                    <a:cubicBezTo>
                      <a:pt x="332" y="187"/>
                      <a:pt x="331" y="187"/>
                      <a:pt x="330" y="187"/>
                    </a:cubicBezTo>
                    <a:cubicBezTo>
                      <a:pt x="334" y="190"/>
                      <a:pt x="339" y="192"/>
                      <a:pt x="344" y="194"/>
                    </a:cubicBezTo>
                    <a:cubicBezTo>
                      <a:pt x="347" y="191"/>
                      <a:pt x="351" y="189"/>
                      <a:pt x="356" y="189"/>
                    </a:cubicBezTo>
                    <a:cubicBezTo>
                      <a:pt x="363" y="189"/>
                      <a:pt x="370" y="192"/>
                      <a:pt x="374" y="197"/>
                    </a:cubicBezTo>
                    <a:cubicBezTo>
                      <a:pt x="376" y="198"/>
                      <a:pt x="377" y="200"/>
                      <a:pt x="377" y="202"/>
                    </a:cubicBezTo>
                    <a:cubicBezTo>
                      <a:pt x="382" y="202"/>
                      <a:pt x="387" y="202"/>
                      <a:pt x="391" y="201"/>
                    </a:cubicBezTo>
                    <a:cubicBezTo>
                      <a:pt x="391" y="159"/>
                      <a:pt x="391" y="159"/>
                      <a:pt x="391" y="159"/>
                    </a:cubicBezTo>
                    <a:cubicBezTo>
                      <a:pt x="382" y="156"/>
                      <a:pt x="374" y="153"/>
                      <a:pt x="367" y="148"/>
                    </a:cubicBezTo>
                    <a:cubicBezTo>
                      <a:pt x="366" y="148"/>
                      <a:pt x="365" y="148"/>
                      <a:pt x="364" y="148"/>
                    </a:cubicBezTo>
                    <a:cubicBezTo>
                      <a:pt x="357" y="148"/>
                      <a:pt x="351" y="142"/>
                      <a:pt x="347" y="136"/>
                    </a:cubicBezTo>
                    <a:cubicBezTo>
                      <a:pt x="347" y="135"/>
                      <a:pt x="346" y="134"/>
                      <a:pt x="346" y="133"/>
                    </a:cubicBezTo>
                    <a:cubicBezTo>
                      <a:pt x="344" y="132"/>
                      <a:pt x="343" y="131"/>
                      <a:pt x="341" y="130"/>
                    </a:cubicBezTo>
                    <a:cubicBezTo>
                      <a:pt x="323" y="115"/>
                      <a:pt x="304" y="111"/>
                      <a:pt x="284" y="109"/>
                    </a:cubicBezTo>
                    <a:cubicBezTo>
                      <a:pt x="282" y="116"/>
                      <a:pt x="276" y="122"/>
                      <a:pt x="268" y="124"/>
                    </a:cubicBezTo>
                    <a:cubicBezTo>
                      <a:pt x="267" y="125"/>
                      <a:pt x="265" y="125"/>
                      <a:pt x="263" y="125"/>
                    </a:cubicBezTo>
                    <a:cubicBezTo>
                      <a:pt x="255" y="125"/>
                      <a:pt x="248" y="121"/>
                      <a:pt x="243" y="115"/>
                    </a:cubicBezTo>
                    <a:cubicBezTo>
                      <a:pt x="241" y="111"/>
                      <a:pt x="239" y="108"/>
                      <a:pt x="239" y="104"/>
                    </a:cubicBezTo>
                    <a:cubicBezTo>
                      <a:pt x="235" y="103"/>
                      <a:pt x="230" y="101"/>
                      <a:pt x="226" y="100"/>
                    </a:cubicBezTo>
                    <a:moveTo>
                      <a:pt x="119" y="79"/>
                    </a:moveTo>
                    <a:cubicBezTo>
                      <a:pt x="114" y="79"/>
                      <a:pt x="109" y="81"/>
                      <a:pt x="106" y="83"/>
                    </a:cubicBezTo>
                    <a:cubicBezTo>
                      <a:pt x="118" y="86"/>
                      <a:pt x="128" y="91"/>
                      <a:pt x="137" y="97"/>
                    </a:cubicBezTo>
                    <a:cubicBezTo>
                      <a:pt x="137" y="95"/>
                      <a:pt x="136" y="92"/>
                      <a:pt x="135" y="88"/>
                    </a:cubicBezTo>
                    <a:cubicBezTo>
                      <a:pt x="133" y="82"/>
                      <a:pt x="126" y="79"/>
                      <a:pt x="119" y="79"/>
                    </a:cubicBezTo>
                    <a:moveTo>
                      <a:pt x="189" y="72"/>
                    </a:moveTo>
                    <a:cubicBezTo>
                      <a:pt x="188" y="73"/>
                      <a:pt x="186" y="74"/>
                      <a:pt x="186" y="76"/>
                    </a:cubicBezTo>
                    <a:cubicBezTo>
                      <a:pt x="179" y="86"/>
                      <a:pt x="188" y="100"/>
                      <a:pt x="198" y="103"/>
                    </a:cubicBezTo>
                    <a:cubicBezTo>
                      <a:pt x="200" y="104"/>
                      <a:pt x="202" y="104"/>
                      <a:pt x="205" y="104"/>
                    </a:cubicBezTo>
                    <a:cubicBezTo>
                      <a:pt x="210" y="104"/>
                      <a:pt x="215" y="102"/>
                      <a:pt x="219" y="97"/>
                    </a:cubicBezTo>
                    <a:cubicBezTo>
                      <a:pt x="219" y="97"/>
                      <a:pt x="219" y="96"/>
                      <a:pt x="219" y="96"/>
                    </a:cubicBezTo>
                    <a:cubicBezTo>
                      <a:pt x="210" y="91"/>
                      <a:pt x="202" y="85"/>
                      <a:pt x="195" y="78"/>
                    </a:cubicBezTo>
                    <a:cubicBezTo>
                      <a:pt x="193" y="76"/>
                      <a:pt x="191" y="74"/>
                      <a:pt x="189" y="72"/>
                    </a:cubicBezTo>
                    <a:moveTo>
                      <a:pt x="148" y="51"/>
                    </a:moveTo>
                    <a:cubicBezTo>
                      <a:pt x="147" y="51"/>
                      <a:pt x="145" y="51"/>
                      <a:pt x="144" y="51"/>
                    </a:cubicBezTo>
                    <a:cubicBezTo>
                      <a:pt x="141" y="51"/>
                      <a:pt x="139" y="52"/>
                      <a:pt x="136" y="52"/>
                    </a:cubicBezTo>
                    <a:cubicBezTo>
                      <a:pt x="136" y="53"/>
                      <a:pt x="137" y="55"/>
                      <a:pt x="138" y="56"/>
                    </a:cubicBezTo>
                    <a:cubicBezTo>
                      <a:pt x="139" y="58"/>
                      <a:pt x="141" y="59"/>
                      <a:pt x="144" y="59"/>
                    </a:cubicBezTo>
                    <a:cubicBezTo>
                      <a:pt x="145" y="59"/>
                      <a:pt x="147" y="58"/>
                      <a:pt x="148" y="57"/>
                    </a:cubicBezTo>
                    <a:cubicBezTo>
                      <a:pt x="151" y="56"/>
                      <a:pt x="153" y="54"/>
                      <a:pt x="153" y="51"/>
                    </a:cubicBezTo>
                    <a:cubicBezTo>
                      <a:pt x="152" y="51"/>
                      <a:pt x="150" y="51"/>
                      <a:pt x="148" y="51"/>
                    </a:cubicBezTo>
                    <a:moveTo>
                      <a:pt x="38" y="48"/>
                    </a:moveTo>
                    <a:cubicBezTo>
                      <a:pt x="37" y="48"/>
                      <a:pt x="36" y="48"/>
                      <a:pt x="35" y="48"/>
                    </a:cubicBezTo>
                    <a:cubicBezTo>
                      <a:pt x="26" y="50"/>
                      <a:pt x="20" y="55"/>
                      <a:pt x="18" y="62"/>
                    </a:cubicBezTo>
                    <a:cubicBezTo>
                      <a:pt x="26" y="66"/>
                      <a:pt x="34" y="68"/>
                      <a:pt x="43" y="71"/>
                    </a:cubicBezTo>
                    <a:cubicBezTo>
                      <a:pt x="50" y="72"/>
                      <a:pt x="56" y="74"/>
                      <a:pt x="63" y="75"/>
                    </a:cubicBezTo>
                    <a:cubicBezTo>
                      <a:pt x="61" y="62"/>
                      <a:pt x="52" y="48"/>
                      <a:pt x="38" y="48"/>
                    </a:cubicBezTo>
                    <a:moveTo>
                      <a:pt x="87" y="41"/>
                    </a:moveTo>
                    <a:cubicBezTo>
                      <a:pt x="83" y="45"/>
                      <a:pt x="80" y="51"/>
                      <a:pt x="85" y="55"/>
                    </a:cubicBezTo>
                    <a:cubicBezTo>
                      <a:pt x="85" y="55"/>
                      <a:pt x="85" y="56"/>
                      <a:pt x="86" y="56"/>
                    </a:cubicBezTo>
                    <a:cubicBezTo>
                      <a:pt x="88" y="57"/>
                      <a:pt x="91" y="58"/>
                      <a:pt x="93" y="58"/>
                    </a:cubicBezTo>
                    <a:cubicBezTo>
                      <a:pt x="97" y="58"/>
                      <a:pt x="101" y="57"/>
                      <a:pt x="104" y="56"/>
                    </a:cubicBezTo>
                    <a:cubicBezTo>
                      <a:pt x="106" y="55"/>
                      <a:pt x="109" y="53"/>
                      <a:pt x="111" y="51"/>
                    </a:cubicBezTo>
                    <a:cubicBezTo>
                      <a:pt x="102" y="49"/>
                      <a:pt x="94" y="45"/>
                      <a:pt x="87" y="41"/>
                    </a:cubicBezTo>
                    <a:moveTo>
                      <a:pt x="57" y="21"/>
                    </a:moveTo>
                    <a:cubicBezTo>
                      <a:pt x="56" y="23"/>
                      <a:pt x="55" y="25"/>
                      <a:pt x="55" y="27"/>
                    </a:cubicBezTo>
                    <a:cubicBezTo>
                      <a:pt x="55" y="32"/>
                      <a:pt x="59" y="35"/>
                      <a:pt x="63" y="35"/>
                    </a:cubicBezTo>
                    <a:cubicBezTo>
                      <a:pt x="65" y="35"/>
                      <a:pt x="66" y="35"/>
                      <a:pt x="67" y="34"/>
                    </a:cubicBezTo>
                    <a:cubicBezTo>
                      <a:pt x="69" y="33"/>
                      <a:pt x="70" y="32"/>
                      <a:pt x="71" y="31"/>
                    </a:cubicBezTo>
                    <a:cubicBezTo>
                      <a:pt x="66" y="28"/>
                      <a:pt x="62" y="24"/>
                      <a:pt x="57" y="21"/>
                    </a:cubicBezTo>
                    <a:moveTo>
                      <a:pt x="17" y="2"/>
                    </a:moveTo>
                    <a:cubicBezTo>
                      <a:pt x="16" y="3"/>
                      <a:pt x="16" y="5"/>
                      <a:pt x="16" y="7"/>
                    </a:cubicBezTo>
                    <a:cubicBezTo>
                      <a:pt x="17" y="12"/>
                      <a:pt x="21" y="16"/>
                      <a:pt x="25" y="17"/>
                    </a:cubicBezTo>
                    <a:cubicBezTo>
                      <a:pt x="27" y="17"/>
                      <a:pt x="28" y="17"/>
                      <a:pt x="30" y="17"/>
                    </a:cubicBezTo>
                    <a:cubicBezTo>
                      <a:pt x="33" y="17"/>
                      <a:pt x="36" y="17"/>
                      <a:pt x="39" y="15"/>
                    </a:cubicBezTo>
                    <a:cubicBezTo>
                      <a:pt x="40" y="14"/>
                      <a:pt x="41" y="13"/>
                      <a:pt x="42" y="12"/>
                    </a:cubicBezTo>
                    <a:cubicBezTo>
                      <a:pt x="34" y="8"/>
                      <a:pt x="25" y="4"/>
                      <a:pt x="17" y="2"/>
                    </a:cubicBezTo>
                    <a:moveTo>
                      <a:pt x="3" y="0"/>
                    </a:moveTo>
                    <a:cubicBezTo>
                      <a:pt x="2" y="0"/>
                      <a:pt x="2" y="0"/>
                      <a:pt x="1" y="0"/>
                    </a:cubicBezTo>
                    <a:cubicBezTo>
                      <a:pt x="1" y="0"/>
                      <a:pt x="1" y="0"/>
                      <a:pt x="0" y="0"/>
                    </a:cubicBezTo>
                    <a:cubicBezTo>
                      <a:pt x="0" y="52"/>
                      <a:pt x="0" y="52"/>
                      <a:pt x="0" y="52"/>
                    </a:cubicBezTo>
                    <a:cubicBezTo>
                      <a:pt x="4" y="54"/>
                      <a:pt x="7" y="56"/>
                      <a:pt x="10" y="58"/>
                    </a:cubicBezTo>
                    <a:cubicBezTo>
                      <a:pt x="13" y="49"/>
                      <a:pt x="20" y="42"/>
                      <a:pt x="31" y="41"/>
                    </a:cubicBezTo>
                    <a:cubicBezTo>
                      <a:pt x="33" y="40"/>
                      <a:pt x="34" y="40"/>
                      <a:pt x="36" y="40"/>
                    </a:cubicBezTo>
                    <a:cubicBezTo>
                      <a:pt x="47" y="40"/>
                      <a:pt x="57" y="47"/>
                      <a:pt x="63" y="56"/>
                    </a:cubicBezTo>
                    <a:cubicBezTo>
                      <a:pt x="67" y="62"/>
                      <a:pt x="70" y="69"/>
                      <a:pt x="70" y="76"/>
                    </a:cubicBezTo>
                    <a:cubicBezTo>
                      <a:pt x="79" y="78"/>
                      <a:pt x="88" y="79"/>
                      <a:pt x="96" y="81"/>
                    </a:cubicBezTo>
                    <a:cubicBezTo>
                      <a:pt x="98" y="79"/>
                      <a:pt x="100" y="77"/>
                      <a:pt x="102" y="76"/>
                    </a:cubicBezTo>
                    <a:cubicBezTo>
                      <a:pt x="107" y="73"/>
                      <a:pt x="112" y="71"/>
                      <a:pt x="118" y="71"/>
                    </a:cubicBezTo>
                    <a:cubicBezTo>
                      <a:pt x="123" y="71"/>
                      <a:pt x="128" y="73"/>
                      <a:pt x="133" y="75"/>
                    </a:cubicBezTo>
                    <a:cubicBezTo>
                      <a:pt x="144" y="81"/>
                      <a:pt x="147" y="92"/>
                      <a:pt x="144" y="102"/>
                    </a:cubicBezTo>
                    <a:cubicBezTo>
                      <a:pt x="151" y="108"/>
                      <a:pt x="159" y="114"/>
                      <a:pt x="168" y="120"/>
                    </a:cubicBezTo>
                    <a:cubicBezTo>
                      <a:pt x="169" y="121"/>
                      <a:pt x="170" y="122"/>
                      <a:pt x="172" y="122"/>
                    </a:cubicBezTo>
                    <a:cubicBezTo>
                      <a:pt x="172" y="122"/>
                      <a:pt x="172" y="121"/>
                      <a:pt x="172" y="121"/>
                    </a:cubicBezTo>
                    <a:cubicBezTo>
                      <a:pt x="174" y="114"/>
                      <a:pt x="179" y="108"/>
                      <a:pt x="185" y="106"/>
                    </a:cubicBezTo>
                    <a:cubicBezTo>
                      <a:pt x="185" y="106"/>
                      <a:pt x="185" y="106"/>
                      <a:pt x="185" y="106"/>
                    </a:cubicBezTo>
                    <a:cubicBezTo>
                      <a:pt x="183" y="106"/>
                      <a:pt x="177" y="95"/>
                      <a:pt x="177" y="93"/>
                    </a:cubicBezTo>
                    <a:cubicBezTo>
                      <a:pt x="174" y="84"/>
                      <a:pt x="177" y="74"/>
                      <a:pt x="184" y="67"/>
                    </a:cubicBezTo>
                    <a:cubicBezTo>
                      <a:pt x="176" y="61"/>
                      <a:pt x="168" y="55"/>
                      <a:pt x="159" y="52"/>
                    </a:cubicBezTo>
                    <a:cubicBezTo>
                      <a:pt x="157" y="60"/>
                      <a:pt x="150" y="66"/>
                      <a:pt x="143" y="66"/>
                    </a:cubicBezTo>
                    <a:cubicBezTo>
                      <a:pt x="142" y="66"/>
                      <a:pt x="141" y="66"/>
                      <a:pt x="141" y="66"/>
                    </a:cubicBezTo>
                    <a:cubicBezTo>
                      <a:pt x="135" y="65"/>
                      <a:pt x="130" y="59"/>
                      <a:pt x="129" y="53"/>
                    </a:cubicBezTo>
                    <a:cubicBezTo>
                      <a:pt x="128" y="53"/>
                      <a:pt x="126" y="53"/>
                      <a:pt x="124" y="53"/>
                    </a:cubicBezTo>
                    <a:cubicBezTo>
                      <a:pt x="123" y="53"/>
                      <a:pt x="121" y="53"/>
                      <a:pt x="119" y="53"/>
                    </a:cubicBezTo>
                    <a:cubicBezTo>
                      <a:pt x="114" y="60"/>
                      <a:pt x="103" y="64"/>
                      <a:pt x="95" y="64"/>
                    </a:cubicBezTo>
                    <a:cubicBezTo>
                      <a:pt x="94" y="64"/>
                      <a:pt x="94" y="64"/>
                      <a:pt x="94" y="64"/>
                    </a:cubicBezTo>
                    <a:cubicBezTo>
                      <a:pt x="89" y="64"/>
                      <a:pt x="84" y="63"/>
                      <a:pt x="81" y="59"/>
                    </a:cubicBezTo>
                    <a:cubicBezTo>
                      <a:pt x="78" y="56"/>
                      <a:pt x="76" y="52"/>
                      <a:pt x="76" y="47"/>
                    </a:cubicBezTo>
                    <a:cubicBezTo>
                      <a:pt x="77" y="44"/>
                      <a:pt x="78" y="40"/>
                      <a:pt x="81" y="37"/>
                    </a:cubicBezTo>
                    <a:cubicBezTo>
                      <a:pt x="79" y="36"/>
                      <a:pt x="77" y="34"/>
                      <a:pt x="75" y="33"/>
                    </a:cubicBezTo>
                    <a:cubicBezTo>
                      <a:pt x="73" y="36"/>
                      <a:pt x="69" y="39"/>
                      <a:pt x="66" y="40"/>
                    </a:cubicBezTo>
                    <a:cubicBezTo>
                      <a:pt x="65" y="40"/>
                      <a:pt x="64" y="40"/>
                      <a:pt x="63" y="40"/>
                    </a:cubicBezTo>
                    <a:cubicBezTo>
                      <a:pt x="52" y="40"/>
                      <a:pt x="46" y="27"/>
                      <a:pt x="53" y="19"/>
                    </a:cubicBezTo>
                    <a:cubicBezTo>
                      <a:pt x="51" y="18"/>
                      <a:pt x="49" y="16"/>
                      <a:pt x="47" y="15"/>
                    </a:cubicBezTo>
                    <a:cubicBezTo>
                      <a:pt x="46" y="16"/>
                      <a:pt x="45" y="18"/>
                      <a:pt x="43" y="19"/>
                    </a:cubicBezTo>
                    <a:cubicBezTo>
                      <a:pt x="41" y="21"/>
                      <a:pt x="37" y="22"/>
                      <a:pt x="34" y="23"/>
                    </a:cubicBezTo>
                    <a:cubicBezTo>
                      <a:pt x="33" y="23"/>
                      <a:pt x="32" y="23"/>
                      <a:pt x="31" y="23"/>
                    </a:cubicBezTo>
                    <a:cubicBezTo>
                      <a:pt x="28" y="23"/>
                      <a:pt x="24" y="22"/>
                      <a:pt x="21" y="21"/>
                    </a:cubicBezTo>
                    <a:cubicBezTo>
                      <a:pt x="12" y="18"/>
                      <a:pt x="7" y="9"/>
                      <a:pt x="10" y="0"/>
                    </a:cubicBezTo>
                    <a:cubicBezTo>
                      <a:pt x="7" y="0"/>
                      <a:pt x="5" y="0"/>
                      <a:pt x="3" y="0"/>
                    </a:cubicBezTo>
                  </a:path>
                </a:pathLst>
              </a:custGeom>
              <a:solidFill>
                <a:srgbClr val="FDE6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6" name="Freeform 69">
                <a:extLst>
                  <a:ext uri="{FF2B5EF4-FFF2-40B4-BE49-F238E27FC236}">
                    <a16:creationId xmlns:a16="http://schemas.microsoft.com/office/drawing/2014/main" id="{02CA57FF-D8E1-4595-8EFE-77FB7707820B}"/>
                  </a:ext>
                </a:extLst>
              </p:cNvPr>
              <p:cNvSpPr>
                <a:spLocks noEditPoints="1"/>
              </p:cNvSpPr>
              <p:nvPr/>
            </p:nvSpPr>
            <p:spPr bwMode="auto">
              <a:xfrm>
                <a:off x="3850" y="2325"/>
                <a:ext cx="936" cy="479"/>
              </a:xfrm>
              <a:custGeom>
                <a:avLst/>
                <a:gdLst>
                  <a:gd name="T0" fmla="*/ 394 w 394"/>
                  <a:gd name="T1" fmla="*/ 159 h 201"/>
                  <a:gd name="T2" fmla="*/ 394 w 394"/>
                  <a:gd name="T3" fmla="*/ 201 h 201"/>
                  <a:gd name="T4" fmla="*/ 394 w 394"/>
                  <a:gd name="T5" fmla="*/ 201 h 201"/>
                  <a:gd name="T6" fmla="*/ 394 w 394"/>
                  <a:gd name="T7" fmla="*/ 159 h 201"/>
                  <a:gd name="T8" fmla="*/ 394 w 394"/>
                  <a:gd name="T9" fmla="*/ 159 h 201"/>
                  <a:gd name="T10" fmla="*/ 3 w 394"/>
                  <a:gd name="T11" fmla="*/ 0 h 201"/>
                  <a:gd name="T12" fmla="*/ 0 w 394"/>
                  <a:gd name="T13" fmla="*/ 0 h 201"/>
                  <a:gd name="T14" fmla="*/ 0 w 394"/>
                  <a:gd name="T15" fmla="*/ 86 h 201"/>
                  <a:gd name="T16" fmla="*/ 0 w 394"/>
                  <a:gd name="T17" fmla="*/ 86 h 201"/>
                  <a:gd name="T18" fmla="*/ 0 w 394"/>
                  <a:gd name="T19" fmla="*/ 49 h 201"/>
                  <a:gd name="T20" fmla="*/ 3 w 394"/>
                  <a:gd name="T21" fmla="*/ 52 h 201"/>
                  <a:gd name="T22" fmla="*/ 3 w 394"/>
                  <a:gd name="T23"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4" h="201">
                    <a:moveTo>
                      <a:pt x="394" y="159"/>
                    </a:moveTo>
                    <a:cubicBezTo>
                      <a:pt x="394" y="201"/>
                      <a:pt x="394" y="201"/>
                      <a:pt x="394" y="201"/>
                    </a:cubicBezTo>
                    <a:cubicBezTo>
                      <a:pt x="394" y="201"/>
                      <a:pt x="394" y="201"/>
                      <a:pt x="394" y="201"/>
                    </a:cubicBezTo>
                    <a:cubicBezTo>
                      <a:pt x="394" y="159"/>
                      <a:pt x="394" y="159"/>
                      <a:pt x="394" y="159"/>
                    </a:cubicBezTo>
                    <a:cubicBezTo>
                      <a:pt x="394" y="159"/>
                      <a:pt x="394" y="159"/>
                      <a:pt x="394" y="159"/>
                    </a:cubicBezTo>
                    <a:moveTo>
                      <a:pt x="3" y="0"/>
                    </a:moveTo>
                    <a:cubicBezTo>
                      <a:pt x="2" y="0"/>
                      <a:pt x="1" y="0"/>
                      <a:pt x="0" y="0"/>
                    </a:cubicBezTo>
                    <a:cubicBezTo>
                      <a:pt x="0" y="86"/>
                      <a:pt x="0" y="86"/>
                      <a:pt x="0" y="86"/>
                    </a:cubicBezTo>
                    <a:cubicBezTo>
                      <a:pt x="0" y="86"/>
                      <a:pt x="0" y="86"/>
                      <a:pt x="0" y="86"/>
                    </a:cubicBezTo>
                    <a:cubicBezTo>
                      <a:pt x="0" y="49"/>
                      <a:pt x="0" y="49"/>
                      <a:pt x="0" y="49"/>
                    </a:cubicBezTo>
                    <a:cubicBezTo>
                      <a:pt x="1" y="50"/>
                      <a:pt x="2" y="51"/>
                      <a:pt x="3" y="52"/>
                    </a:cubicBezTo>
                    <a:cubicBezTo>
                      <a:pt x="3" y="0"/>
                      <a:pt x="3" y="0"/>
                      <a:pt x="3" y="0"/>
                    </a:cubicBezTo>
                  </a:path>
                </a:pathLst>
              </a:custGeom>
              <a:solidFill>
                <a:srgbClr val="E88B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7" name="Freeform 70">
                <a:extLst>
                  <a:ext uri="{FF2B5EF4-FFF2-40B4-BE49-F238E27FC236}">
                    <a16:creationId xmlns:a16="http://schemas.microsoft.com/office/drawing/2014/main" id="{1F34EB77-4BC3-4BCA-8302-F80247E98AC1}"/>
                  </a:ext>
                </a:extLst>
              </p:cNvPr>
              <p:cNvSpPr>
                <a:spLocks noEditPoints="1"/>
              </p:cNvSpPr>
              <p:nvPr/>
            </p:nvSpPr>
            <p:spPr bwMode="auto">
              <a:xfrm>
                <a:off x="3857" y="2449"/>
                <a:ext cx="929" cy="474"/>
              </a:xfrm>
              <a:custGeom>
                <a:avLst/>
                <a:gdLst>
                  <a:gd name="T0" fmla="*/ 348 w 391"/>
                  <a:gd name="T1" fmla="*/ 149 h 199"/>
                  <a:gd name="T2" fmla="*/ 362 w 391"/>
                  <a:gd name="T3" fmla="*/ 166 h 199"/>
                  <a:gd name="T4" fmla="*/ 351 w 391"/>
                  <a:gd name="T5" fmla="*/ 146 h 199"/>
                  <a:gd name="T6" fmla="*/ 241 w 391"/>
                  <a:gd name="T7" fmla="*/ 86 h 199"/>
                  <a:gd name="T8" fmla="*/ 244 w 391"/>
                  <a:gd name="T9" fmla="*/ 115 h 199"/>
                  <a:gd name="T10" fmla="*/ 266 w 391"/>
                  <a:gd name="T11" fmla="*/ 125 h 199"/>
                  <a:gd name="T12" fmla="*/ 269 w 391"/>
                  <a:gd name="T13" fmla="*/ 93 h 199"/>
                  <a:gd name="T14" fmla="*/ 256 w 391"/>
                  <a:gd name="T15" fmla="*/ 88 h 199"/>
                  <a:gd name="T16" fmla="*/ 246 w 391"/>
                  <a:gd name="T17" fmla="*/ 85 h 199"/>
                  <a:gd name="T18" fmla="*/ 196 w 391"/>
                  <a:gd name="T19" fmla="*/ 92 h 199"/>
                  <a:gd name="T20" fmla="*/ 205 w 391"/>
                  <a:gd name="T21" fmla="*/ 89 h 199"/>
                  <a:gd name="T22" fmla="*/ 180 w 391"/>
                  <a:gd name="T23" fmla="*/ 76 h 199"/>
                  <a:gd name="T24" fmla="*/ 150 w 391"/>
                  <a:gd name="T25" fmla="*/ 71 h 199"/>
                  <a:gd name="T26" fmla="*/ 150 w 391"/>
                  <a:gd name="T27" fmla="*/ 84 h 199"/>
                  <a:gd name="T28" fmla="*/ 151 w 391"/>
                  <a:gd name="T29" fmla="*/ 71 h 199"/>
                  <a:gd name="T30" fmla="*/ 104 w 391"/>
                  <a:gd name="T31" fmla="*/ 32 h 199"/>
                  <a:gd name="T32" fmla="*/ 103 w 391"/>
                  <a:gd name="T33" fmla="*/ 54 h 199"/>
                  <a:gd name="T34" fmla="*/ 116 w 391"/>
                  <a:gd name="T35" fmla="*/ 60 h 199"/>
                  <a:gd name="T36" fmla="*/ 106 w 391"/>
                  <a:gd name="T37" fmla="*/ 31 h 199"/>
                  <a:gd name="T38" fmla="*/ 22 w 391"/>
                  <a:gd name="T39" fmla="*/ 32 h 199"/>
                  <a:gd name="T40" fmla="*/ 62 w 391"/>
                  <a:gd name="T41" fmla="*/ 32 h 199"/>
                  <a:gd name="T42" fmla="*/ 63 w 391"/>
                  <a:gd name="T43" fmla="*/ 23 h 199"/>
                  <a:gd name="T44" fmla="*/ 18 w 391"/>
                  <a:gd name="T45" fmla="*/ 10 h 199"/>
                  <a:gd name="T46" fmla="*/ 137 w 391"/>
                  <a:gd name="T47" fmla="*/ 85 h 199"/>
                  <a:gd name="T48" fmla="*/ 150 w 391"/>
                  <a:gd name="T49" fmla="*/ 63 h 199"/>
                  <a:gd name="T50" fmla="*/ 163 w 391"/>
                  <a:gd name="T51" fmla="*/ 80 h 199"/>
                  <a:gd name="T52" fmla="*/ 0 w 391"/>
                  <a:gd name="T53" fmla="*/ 0 h 199"/>
                  <a:gd name="T54" fmla="*/ 32 w 391"/>
                  <a:gd name="T55" fmla="*/ 49 h 199"/>
                  <a:gd name="T56" fmla="*/ 143 w 391"/>
                  <a:gd name="T57" fmla="*/ 94 h 199"/>
                  <a:gd name="T58" fmla="*/ 329 w 391"/>
                  <a:gd name="T59" fmla="*/ 171 h 199"/>
                  <a:gd name="T60" fmla="*/ 391 w 391"/>
                  <a:gd name="T61" fmla="*/ 149 h 199"/>
                  <a:gd name="T62" fmla="*/ 363 w 391"/>
                  <a:gd name="T63" fmla="*/ 173 h 199"/>
                  <a:gd name="T64" fmla="*/ 343 w 391"/>
                  <a:gd name="T65" fmla="*/ 144 h 199"/>
                  <a:gd name="T66" fmla="*/ 330 w 391"/>
                  <a:gd name="T67" fmla="*/ 135 h 199"/>
                  <a:gd name="T68" fmla="*/ 286 w 391"/>
                  <a:gd name="T69" fmla="*/ 102 h 199"/>
                  <a:gd name="T70" fmla="*/ 288 w 391"/>
                  <a:gd name="T71" fmla="*/ 107 h 199"/>
                  <a:gd name="T72" fmla="*/ 264 w 391"/>
                  <a:gd name="T73" fmla="*/ 134 h 199"/>
                  <a:gd name="T74" fmla="*/ 230 w 391"/>
                  <a:gd name="T75" fmla="*/ 84 h 199"/>
                  <a:gd name="T76" fmla="*/ 219 w 391"/>
                  <a:gd name="T77" fmla="*/ 85 h 199"/>
                  <a:gd name="T78" fmla="*/ 202 w 391"/>
                  <a:gd name="T79" fmla="*/ 100 h 199"/>
                  <a:gd name="T80" fmla="*/ 172 w 391"/>
                  <a:gd name="T81" fmla="*/ 70 h 199"/>
                  <a:gd name="T82" fmla="*/ 144 w 391"/>
                  <a:gd name="T83" fmla="*/ 50 h 199"/>
                  <a:gd name="T84" fmla="*/ 118 w 391"/>
                  <a:gd name="T85" fmla="*/ 68 h 199"/>
                  <a:gd name="T86" fmla="*/ 92 w 391"/>
                  <a:gd name="T87" fmla="*/ 37 h 199"/>
                  <a:gd name="T88" fmla="*/ 70 w 391"/>
                  <a:gd name="T89" fmla="*/ 24 h 199"/>
                  <a:gd name="T90" fmla="*/ 43 w 391"/>
                  <a:gd name="T91" fmla="*/ 50 h 199"/>
                  <a:gd name="T92" fmla="*/ 10 w 391"/>
                  <a:gd name="T93" fmla="*/ 6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1" h="199">
                    <a:moveTo>
                      <a:pt x="351" y="146"/>
                    </a:moveTo>
                    <a:cubicBezTo>
                      <a:pt x="350" y="146"/>
                      <a:pt x="349" y="148"/>
                      <a:pt x="348" y="149"/>
                    </a:cubicBezTo>
                    <a:cubicBezTo>
                      <a:pt x="348" y="155"/>
                      <a:pt x="351" y="162"/>
                      <a:pt x="357" y="165"/>
                    </a:cubicBezTo>
                    <a:cubicBezTo>
                      <a:pt x="359" y="165"/>
                      <a:pt x="360" y="166"/>
                      <a:pt x="362" y="166"/>
                    </a:cubicBezTo>
                    <a:cubicBezTo>
                      <a:pt x="370" y="166"/>
                      <a:pt x="376" y="157"/>
                      <a:pt x="369" y="150"/>
                    </a:cubicBezTo>
                    <a:cubicBezTo>
                      <a:pt x="363" y="149"/>
                      <a:pt x="357" y="148"/>
                      <a:pt x="351" y="146"/>
                    </a:cubicBezTo>
                    <a:moveTo>
                      <a:pt x="246" y="85"/>
                    </a:moveTo>
                    <a:cubicBezTo>
                      <a:pt x="244" y="85"/>
                      <a:pt x="243" y="86"/>
                      <a:pt x="241" y="86"/>
                    </a:cubicBezTo>
                    <a:cubicBezTo>
                      <a:pt x="233" y="87"/>
                      <a:pt x="234" y="97"/>
                      <a:pt x="237" y="104"/>
                    </a:cubicBezTo>
                    <a:cubicBezTo>
                      <a:pt x="238" y="108"/>
                      <a:pt x="241" y="112"/>
                      <a:pt x="244" y="115"/>
                    </a:cubicBezTo>
                    <a:cubicBezTo>
                      <a:pt x="247" y="118"/>
                      <a:pt x="252" y="121"/>
                      <a:pt x="257" y="123"/>
                    </a:cubicBezTo>
                    <a:cubicBezTo>
                      <a:pt x="260" y="124"/>
                      <a:pt x="263" y="125"/>
                      <a:pt x="266" y="125"/>
                    </a:cubicBezTo>
                    <a:cubicBezTo>
                      <a:pt x="270" y="125"/>
                      <a:pt x="275" y="123"/>
                      <a:pt x="277" y="119"/>
                    </a:cubicBezTo>
                    <a:cubicBezTo>
                      <a:pt x="283" y="110"/>
                      <a:pt x="277" y="98"/>
                      <a:pt x="269" y="93"/>
                    </a:cubicBezTo>
                    <a:cubicBezTo>
                      <a:pt x="269" y="93"/>
                      <a:pt x="268" y="92"/>
                      <a:pt x="267" y="92"/>
                    </a:cubicBezTo>
                    <a:cubicBezTo>
                      <a:pt x="264" y="90"/>
                      <a:pt x="260" y="89"/>
                      <a:pt x="256" y="88"/>
                    </a:cubicBezTo>
                    <a:cubicBezTo>
                      <a:pt x="254" y="87"/>
                      <a:pt x="251" y="86"/>
                      <a:pt x="248" y="86"/>
                    </a:cubicBezTo>
                    <a:cubicBezTo>
                      <a:pt x="247" y="86"/>
                      <a:pt x="246" y="85"/>
                      <a:pt x="246" y="85"/>
                    </a:cubicBezTo>
                    <a:moveTo>
                      <a:pt x="180" y="76"/>
                    </a:moveTo>
                    <a:cubicBezTo>
                      <a:pt x="180" y="84"/>
                      <a:pt x="187" y="92"/>
                      <a:pt x="196" y="92"/>
                    </a:cubicBezTo>
                    <a:cubicBezTo>
                      <a:pt x="197" y="92"/>
                      <a:pt x="199" y="91"/>
                      <a:pt x="201" y="91"/>
                    </a:cubicBezTo>
                    <a:cubicBezTo>
                      <a:pt x="203" y="90"/>
                      <a:pt x="204" y="89"/>
                      <a:pt x="205" y="89"/>
                    </a:cubicBezTo>
                    <a:cubicBezTo>
                      <a:pt x="206" y="87"/>
                      <a:pt x="207" y="86"/>
                      <a:pt x="208" y="84"/>
                    </a:cubicBezTo>
                    <a:cubicBezTo>
                      <a:pt x="198" y="83"/>
                      <a:pt x="189" y="80"/>
                      <a:pt x="180" y="76"/>
                    </a:cubicBezTo>
                    <a:moveTo>
                      <a:pt x="151" y="71"/>
                    </a:moveTo>
                    <a:cubicBezTo>
                      <a:pt x="150" y="71"/>
                      <a:pt x="150" y="71"/>
                      <a:pt x="150" y="71"/>
                    </a:cubicBezTo>
                    <a:cubicBezTo>
                      <a:pt x="146" y="71"/>
                      <a:pt x="142" y="76"/>
                      <a:pt x="143" y="80"/>
                    </a:cubicBezTo>
                    <a:cubicBezTo>
                      <a:pt x="144" y="83"/>
                      <a:pt x="147" y="84"/>
                      <a:pt x="150" y="84"/>
                    </a:cubicBezTo>
                    <a:cubicBezTo>
                      <a:pt x="152" y="84"/>
                      <a:pt x="154" y="83"/>
                      <a:pt x="156" y="81"/>
                    </a:cubicBezTo>
                    <a:cubicBezTo>
                      <a:pt x="158" y="78"/>
                      <a:pt x="155" y="71"/>
                      <a:pt x="151" y="71"/>
                    </a:cubicBezTo>
                    <a:moveTo>
                      <a:pt x="106" y="31"/>
                    </a:moveTo>
                    <a:cubicBezTo>
                      <a:pt x="105" y="31"/>
                      <a:pt x="104" y="32"/>
                      <a:pt x="104" y="32"/>
                    </a:cubicBezTo>
                    <a:cubicBezTo>
                      <a:pt x="102" y="35"/>
                      <a:pt x="100" y="37"/>
                      <a:pt x="99" y="41"/>
                    </a:cubicBezTo>
                    <a:cubicBezTo>
                      <a:pt x="98" y="46"/>
                      <a:pt x="99" y="51"/>
                      <a:pt x="103" y="54"/>
                    </a:cubicBezTo>
                    <a:cubicBezTo>
                      <a:pt x="106" y="57"/>
                      <a:pt x="112" y="60"/>
                      <a:pt x="116" y="60"/>
                    </a:cubicBezTo>
                    <a:cubicBezTo>
                      <a:pt x="116" y="60"/>
                      <a:pt x="116" y="60"/>
                      <a:pt x="116" y="60"/>
                    </a:cubicBezTo>
                    <a:cubicBezTo>
                      <a:pt x="125" y="60"/>
                      <a:pt x="136" y="55"/>
                      <a:pt x="137" y="45"/>
                    </a:cubicBezTo>
                    <a:cubicBezTo>
                      <a:pt x="128" y="39"/>
                      <a:pt x="118" y="34"/>
                      <a:pt x="106" y="31"/>
                    </a:cubicBezTo>
                    <a:moveTo>
                      <a:pt x="18" y="10"/>
                    </a:moveTo>
                    <a:cubicBezTo>
                      <a:pt x="15" y="17"/>
                      <a:pt x="16" y="25"/>
                      <a:pt x="22" y="32"/>
                    </a:cubicBezTo>
                    <a:cubicBezTo>
                      <a:pt x="27" y="37"/>
                      <a:pt x="37" y="42"/>
                      <a:pt x="46" y="42"/>
                    </a:cubicBezTo>
                    <a:cubicBezTo>
                      <a:pt x="53" y="42"/>
                      <a:pt x="59" y="39"/>
                      <a:pt x="62" y="32"/>
                    </a:cubicBezTo>
                    <a:cubicBezTo>
                      <a:pt x="62" y="30"/>
                      <a:pt x="63" y="28"/>
                      <a:pt x="63" y="26"/>
                    </a:cubicBezTo>
                    <a:cubicBezTo>
                      <a:pt x="63" y="25"/>
                      <a:pt x="63" y="24"/>
                      <a:pt x="63" y="23"/>
                    </a:cubicBezTo>
                    <a:cubicBezTo>
                      <a:pt x="56" y="22"/>
                      <a:pt x="50" y="20"/>
                      <a:pt x="43" y="19"/>
                    </a:cubicBezTo>
                    <a:cubicBezTo>
                      <a:pt x="34" y="16"/>
                      <a:pt x="26" y="14"/>
                      <a:pt x="18" y="10"/>
                    </a:cubicBezTo>
                    <a:moveTo>
                      <a:pt x="148" y="91"/>
                    </a:moveTo>
                    <a:cubicBezTo>
                      <a:pt x="144" y="91"/>
                      <a:pt x="139" y="89"/>
                      <a:pt x="137" y="85"/>
                    </a:cubicBezTo>
                    <a:cubicBezTo>
                      <a:pt x="132" y="77"/>
                      <a:pt x="138" y="65"/>
                      <a:pt x="147" y="63"/>
                    </a:cubicBezTo>
                    <a:cubicBezTo>
                      <a:pt x="148" y="63"/>
                      <a:pt x="149" y="63"/>
                      <a:pt x="150" y="63"/>
                    </a:cubicBezTo>
                    <a:cubicBezTo>
                      <a:pt x="154" y="63"/>
                      <a:pt x="158" y="65"/>
                      <a:pt x="161" y="68"/>
                    </a:cubicBezTo>
                    <a:cubicBezTo>
                      <a:pt x="162" y="71"/>
                      <a:pt x="164" y="76"/>
                      <a:pt x="163" y="80"/>
                    </a:cubicBezTo>
                    <a:cubicBezTo>
                      <a:pt x="161" y="87"/>
                      <a:pt x="155" y="91"/>
                      <a:pt x="148" y="91"/>
                    </a:cubicBezTo>
                    <a:moveTo>
                      <a:pt x="0" y="0"/>
                    </a:moveTo>
                    <a:cubicBezTo>
                      <a:pt x="0" y="35"/>
                      <a:pt x="0" y="35"/>
                      <a:pt x="0" y="35"/>
                    </a:cubicBezTo>
                    <a:cubicBezTo>
                      <a:pt x="11" y="40"/>
                      <a:pt x="22" y="44"/>
                      <a:pt x="32" y="49"/>
                    </a:cubicBezTo>
                    <a:cubicBezTo>
                      <a:pt x="47" y="56"/>
                      <a:pt x="62" y="63"/>
                      <a:pt x="78" y="69"/>
                    </a:cubicBezTo>
                    <a:cubicBezTo>
                      <a:pt x="99" y="78"/>
                      <a:pt x="121" y="86"/>
                      <a:pt x="143" y="94"/>
                    </a:cubicBezTo>
                    <a:cubicBezTo>
                      <a:pt x="161" y="100"/>
                      <a:pt x="180" y="107"/>
                      <a:pt x="198" y="115"/>
                    </a:cubicBezTo>
                    <a:cubicBezTo>
                      <a:pt x="242" y="132"/>
                      <a:pt x="286" y="152"/>
                      <a:pt x="329" y="171"/>
                    </a:cubicBezTo>
                    <a:cubicBezTo>
                      <a:pt x="349" y="180"/>
                      <a:pt x="370" y="190"/>
                      <a:pt x="391" y="199"/>
                    </a:cubicBezTo>
                    <a:cubicBezTo>
                      <a:pt x="391" y="149"/>
                      <a:pt x="391" y="149"/>
                      <a:pt x="391" y="149"/>
                    </a:cubicBezTo>
                    <a:cubicBezTo>
                      <a:pt x="387" y="150"/>
                      <a:pt x="382" y="150"/>
                      <a:pt x="377" y="150"/>
                    </a:cubicBezTo>
                    <a:cubicBezTo>
                      <a:pt x="383" y="161"/>
                      <a:pt x="375" y="173"/>
                      <a:pt x="363" y="173"/>
                    </a:cubicBezTo>
                    <a:cubicBezTo>
                      <a:pt x="360" y="173"/>
                      <a:pt x="357" y="173"/>
                      <a:pt x="354" y="171"/>
                    </a:cubicBezTo>
                    <a:cubicBezTo>
                      <a:pt x="344" y="167"/>
                      <a:pt x="338" y="154"/>
                      <a:pt x="343" y="144"/>
                    </a:cubicBezTo>
                    <a:cubicBezTo>
                      <a:pt x="343" y="144"/>
                      <a:pt x="343" y="143"/>
                      <a:pt x="344" y="142"/>
                    </a:cubicBezTo>
                    <a:cubicBezTo>
                      <a:pt x="339" y="140"/>
                      <a:pt x="334" y="138"/>
                      <a:pt x="330" y="135"/>
                    </a:cubicBezTo>
                    <a:cubicBezTo>
                      <a:pt x="316" y="133"/>
                      <a:pt x="304" y="123"/>
                      <a:pt x="298" y="110"/>
                    </a:cubicBezTo>
                    <a:cubicBezTo>
                      <a:pt x="294" y="107"/>
                      <a:pt x="290" y="105"/>
                      <a:pt x="286" y="102"/>
                    </a:cubicBezTo>
                    <a:cubicBezTo>
                      <a:pt x="286" y="102"/>
                      <a:pt x="286" y="102"/>
                      <a:pt x="286" y="102"/>
                    </a:cubicBezTo>
                    <a:cubicBezTo>
                      <a:pt x="287" y="104"/>
                      <a:pt x="288" y="106"/>
                      <a:pt x="288" y="107"/>
                    </a:cubicBezTo>
                    <a:cubicBezTo>
                      <a:pt x="290" y="115"/>
                      <a:pt x="287" y="125"/>
                      <a:pt x="279" y="130"/>
                    </a:cubicBezTo>
                    <a:cubicBezTo>
                      <a:pt x="274" y="132"/>
                      <a:pt x="269" y="134"/>
                      <a:pt x="264" y="134"/>
                    </a:cubicBezTo>
                    <a:cubicBezTo>
                      <a:pt x="245" y="134"/>
                      <a:pt x="227" y="116"/>
                      <a:pt x="227" y="97"/>
                    </a:cubicBezTo>
                    <a:cubicBezTo>
                      <a:pt x="226" y="92"/>
                      <a:pt x="228" y="87"/>
                      <a:pt x="230" y="84"/>
                    </a:cubicBezTo>
                    <a:cubicBezTo>
                      <a:pt x="230" y="84"/>
                      <a:pt x="229" y="84"/>
                      <a:pt x="228" y="84"/>
                    </a:cubicBezTo>
                    <a:cubicBezTo>
                      <a:pt x="225" y="84"/>
                      <a:pt x="222" y="85"/>
                      <a:pt x="219" y="85"/>
                    </a:cubicBezTo>
                    <a:cubicBezTo>
                      <a:pt x="219" y="85"/>
                      <a:pt x="218" y="85"/>
                      <a:pt x="218" y="85"/>
                    </a:cubicBezTo>
                    <a:cubicBezTo>
                      <a:pt x="216" y="92"/>
                      <a:pt x="211" y="99"/>
                      <a:pt x="202" y="100"/>
                    </a:cubicBezTo>
                    <a:cubicBezTo>
                      <a:pt x="200" y="101"/>
                      <a:pt x="199" y="101"/>
                      <a:pt x="198" y="101"/>
                    </a:cubicBezTo>
                    <a:cubicBezTo>
                      <a:pt x="182" y="101"/>
                      <a:pt x="168" y="86"/>
                      <a:pt x="172" y="70"/>
                    </a:cubicBezTo>
                    <a:cubicBezTo>
                      <a:pt x="170" y="70"/>
                      <a:pt x="169" y="69"/>
                      <a:pt x="168" y="68"/>
                    </a:cubicBezTo>
                    <a:cubicBezTo>
                      <a:pt x="159" y="62"/>
                      <a:pt x="151" y="56"/>
                      <a:pt x="144" y="50"/>
                    </a:cubicBezTo>
                    <a:cubicBezTo>
                      <a:pt x="142" y="55"/>
                      <a:pt x="139" y="59"/>
                      <a:pt x="135" y="63"/>
                    </a:cubicBezTo>
                    <a:cubicBezTo>
                      <a:pt x="130" y="67"/>
                      <a:pt x="124" y="68"/>
                      <a:pt x="118" y="68"/>
                    </a:cubicBezTo>
                    <a:cubicBezTo>
                      <a:pt x="115" y="68"/>
                      <a:pt x="112" y="68"/>
                      <a:pt x="108" y="67"/>
                    </a:cubicBezTo>
                    <a:cubicBezTo>
                      <a:pt x="95" y="64"/>
                      <a:pt x="89" y="50"/>
                      <a:pt x="92" y="37"/>
                    </a:cubicBezTo>
                    <a:cubicBezTo>
                      <a:pt x="92" y="34"/>
                      <a:pt x="94" y="31"/>
                      <a:pt x="96" y="29"/>
                    </a:cubicBezTo>
                    <a:cubicBezTo>
                      <a:pt x="88" y="27"/>
                      <a:pt x="79" y="26"/>
                      <a:pt x="70" y="24"/>
                    </a:cubicBezTo>
                    <a:cubicBezTo>
                      <a:pt x="70" y="29"/>
                      <a:pt x="69" y="33"/>
                      <a:pt x="67" y="37"/>
                    </a:cubicBezTo>
                    <a:cubicBezTo>
                      <a:pt x="62" y="46"/>
                      <a:pt x="53" y="50"/>
                      <a:pt x="43" y="50"/>
                    </a:cubicBezTo>
                    <a:cubicBezTo>
                      <a:pt x="33" y="50"/>
                      <a:pt x="22" y="45"/>
                      <a:pt x="15" y="37"/>
                    </a:cubicBezTo>
                    <a:cubicBezTo>
                      <a:pt x="9" y="28"/>
                      <a:pt x="7" y="16"/>
                      <a:pt x="10" y="6"/>
                    </a:cubicBezTo>
                    <a:cubicBezTo>
                      <a:pt x="7" y="4"/>
                      <a:pt x="4" y="2"/>
                      <a:pt x="0" y="0"/>
                    </a:cubicBezTo>
                  </a:path>
                </a:pathLst>
              </a:custGeom>
              <a:solidFill>
                <a:srgbClr val="FBC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8" name="Freeform 71">
                <a:extLst>
                  <a:ext uri="{FF2B5EF4-FFF2-40B4-BE49-F238E27FC236}">
                    <a16:creationId xmlns:a16="http://schemas.microsoft.com/office/drawing/2014/main" id="{9551F032-86EA-460F-A225-1230DAEB705D}"/>
                  </a:ext>
                </a:extLst>
              </p:cNvPr>
              <p:cNvSpPr>
                <a:spLocks noEditPoints="1"/>
              </p:cNvSpPr>
              <p:nvPr/>
            </p:nvSpPr>
            <p:spPr bwMode="auto">
              <a:xfrm>
                <a:off x="3850" y="2442"/>
                <a:ext cx="936" cy="481"/>
              </a:xfrm>
              <a:custGeom>
                <a:avLst/>
                <a:gdLst>
                  <a:gd name="T0" fmla="*/ 394 w 394"/>
                  <a:gd name="T1" fmla="*/ 152 h 202"/>
                  <a:gd name="T2" fmla="*/ 394 w 394"/>
                  <a:gd name="T3" fmla="*/ 152 h 202"/>
                  <a:gd name="T4" fmla="*/ 394 w 394"/>
                  <a:gd name="T5" fmla="*/ 202 h 202"/>
                  <a:gd name="T6" fmla="*/ 394 w 394"/>
                  <a:gd name="T7" fmla="*/ 202 h 202"/>
                  <a:gd name="T8" fmla="*/ 394 w 394"/>
                  <a:gd name="T9" fmla="*/ 152 h 202"/>
                  <a:gd name="T10" fmla="*/ 0 w 394"/>
                  <a:gd name="T11" fmla="*/ 0 h 202"/>
                  <a:gd name="T12" fmla="*/ 0 w 394"/>
                  <a:gd name="T13" fmla="*/ 37 h 202"/>
                  <a:gd name="T14" fmla="*/ 2 w 394"/>
                  <a:gd name="T15" fmla="*/ 37 h 202"/>
                  <a:gd name="T16" fmla="*/ 3 w 394"/>
                  <a:gd name="T17" fmla="*/ 38 h 202"/>
                  <a:gd name="T18" fmla="*/ 3 w 394"/>
                  <a:gd name="T19" fmla="*/ 3 h 202"/>
                  <a:gd name="T20" fmla="*/ 0 w 394"/>
                  <a:gd name="T21"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4" h="202">
                    <a:moveTo>
                      <a:pt x="394" y="152"/>
                    </a:moveTo>
                    <a:cubicBezTo>
                      <a:pt x="394" y="152"/>
                      <a:pt x="394" y="152"/>
                      <a:pt x="394" y="152"/>
                    </a:cubicBezTo>
                    <a:cubicBezTo>
                      <a:pt x="394" y="202"/>
                      <a:pt x="394" y="202"/>
                      <a:pt x="394" y="202"/>
                    </a:cubicBezTo>
                    <a:cubicBezTo>
                      <a:pt x="394" y="202"/>
                      <a:pt x="394" y="202"/>
                      <a:pt x="394" y="202"/>
                    </a:cubicBezTo>
                    <a:cubicBezTo>
                      <a:pt x="394" y="152"/>
                      <a:pt x="394" y="152"/>
                      <a:pt x="394" y="152"/>
                    </a:cubicBezTo>
                    <a:moveTo>
                      <a:pt x="0" y="0"/>
                    </a:moveTo>
                    <a:cubicBezTo>
                      <a:pt x="0" y="37"/>
                      <a:pt x="0" y="37"/>
                      <a:pt x="0" y="37"/>
                    </a:cubicBezTo>
                    <a:cubicBezTo>
                      <a:pt x="1" y="37"/>
                      <a:pt x="1" y="37"/>
                      <a:pt x="2" y="37"/>
                    </a:cubicBezTo>
                    <a:cubicBezTo>
                      <a:pt x="2" y="37"/>
                      <a:pt x="3" y="38"/>
                      <a:pt x="3" y="38"/>
                    </a:cubicBezTo>
                    <a:cubicBezTo>
                      <a:pt x="3" y="3"/>
                      <a:pt x="3" y="3"/>
                      <a:pt x="3" y="3"/>
                    </a:cubicBezTo>
                    <a:cubicBezTo>
                      <a:pt x="2" y="2"/>
                      <a:pt x="1" y="1"/>
                      <a:pt x="0" y="0"/>
                    </a:cubicBezTo>
                  </a:path>
                </a:pathLst>
              </a:custGeom>
              <a:solidFill>
                <a:srgbClr val="E67D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9" name="Freeform 72">
                <a:extLst>
                  <a:ext uri="{FF2B5EF4-FFF2-40B4-BE49-F238E27FC236}">
                    <a16:creationId xmlns:a16="http://schemas.microsoft.com/office/drawing/2014/main" id="{A7713D91-DD7A-4FE7-A125-EE8000BAB946}"/>
                  </a:ext>
                </a:extLst>
              </p:cNvPr>
              <p:cNvSpPr>
                <a:spLocks/>
              </p:cNvSpPr>
              <p:nvPr/>
            </p:nvSpPr>
            <p:spPr bwMode="auto">
              <a:xfrm>
                <a:off x="3881" y="2299"/>
                <a:ext cx="102" cy="62"/>
              </a:xfrm>
              <a:custGeom>
                <a:avLst/>
                <a:gdLst>
                  <a:gd name="T0" fmla="*/ 20 w 43"/>
                  <a:gd name="T1" fmla="*/ 0 h 26"/>
                  <a:gd name="T2" fmla="*/ 10 w 43"/>
                  <a:gd name="T3" fmla="*/ 2 h 26"/>
                  <a:gd name="T4" fmla="*/ 4 w 43"/>
                  <a:gd name="T5" fmla="*/ 5 h 26"/>
                  <a:gd name="T6" fmla="*/ 0 w 43"/>
                  <a:gd name="T7" fmla="*/ 11 h 26"/>
                  <a:gd name="T8" fmla="*/ 7 w 43"/>
                  <a:gd name="T9" fmla="*/ 13 h 26"/>
                  <a:gd name="T10" fmla="*/ 16 w 43"/>
                  <a:gd name="T11" fmla="*/ 6 h 26"/>
                  <a:gd name="T12" fmla="*/ 21 w 43"/>
                  <a:gd name="T13" fmla="*/ 6 h 26"/>
                  <a:gd name="T14" fmla="*/ 32 w 43"/>
                  <a:gd name="T15" fmla="*/ 9 h 26"/>
                  <a:gd name="T16" fmla="*/ 32 w 43"/>
                  <a:gd name="T17" fmla="*/ 23 h 26"/>
                  <a:gd name="T18" fmla="*/ 37 w 43"/>
                  <a:gd name="T19" fmla="*/ 26 h 26"/>
                  <a:gd name="T20" fmla="*/ 25 w 43"/>
                  <a:gd name="T21" fmla="*/ 0 h 26"/>
                  <a:gd name="T22" fmla="*/ 20 w 43"/>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26">
                    <a:moveTo>
                      <a:pt x="20" y="0"/>
                    </a:moveTo>
                    <a:cubicBezTo>
                      <a:pt x="16" y="0"/>
                      <a:pt x="13" y="0"/>
                      <a:pt x="10" y="2"/>
                    </a:cubicBezTo>
                    <a:cubicBezTo>
                      <a:pt x="8" y="2"/>
                      <a:pt x="6" y="3"/>
                      <a:pt x="4" y="5"/>
                    </a:cubicBezTo>
                    <a:cubicBezTo>
                      <a:pt x="2" y="7"/>
                      <a:pt x="1" y="9"/>
                      <a:pt x="0" y="11"/>
                    </a:cubicBezTo>
                    <a:cubicBezTo>
                      <a:pt x="2" y="12"/>
                      <a:pt x="5" y="12"/>
                      <a:pt x="7" y="13"/>
                    </a:cubicBezTo>
                    <a:cubicBezTo>
                      <a:pt x="8" y="10"/>
                      <a:pt x="12" y="7"/>
                      <a:pt x="16" y="6"/>
                    </a:cubicBezTo>
                    <a:cubicBezTo>
                      <a:pt x="17" y="6"/>
                      <a:pt x="19" y="6"/>
                      <a:pt x="21" y="6"/>
                    </a:cubicBezTo>
                    <a:cubicBezTo>
                      <a:pt x="25" y="6"/>
                      <a:pt x="29" y="7"/>
                      <a:pt x="32" y="9"/>
                    </a:cubicBezTo>
                    <a:cubicBezTo>
                      <a:pt x="36" y="13"/>
                      <a:pt x="35" y="19"/>
                      <a:pt x="32" y="23"/>
                    </a:cubicBezTo>
                    <a:cubicBezTo>
                      <a:pt x="33" y="24"/>
                      <a:pt x="35" y="25"/>
                      <a:pt x="37" y="26"/>
                    </a:cubicBezTo>
                    <a:cubicBezTo>
                      <a:pt x="43" y="16"/>
                      <a:pt x="38" y="2"/>
                      <a:pt x="25" y="0"/>
                    </a:cubicBezTo>
                    <a:cubicBezTo>
                      <a:pt x="24" y="0"/>
                      <a:pt x="22" y="0"/>
                      <a:pt x="20" y="0"/>
                    </a:cubicBezTo>
                  </a:path>
                </a:pathLst>
              </a:custGeom>
              <a:solidFill>
                <a:srgbClr val="E3B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0" name="Freeform 73">
                <a:extLst>
                  <a:ext uri="{FF2B5EF4-FFF2-40B4-BE49-F238E27FC236}">
                    <a16:creationId xmlns:a16="http://schemas.microsoft.com/office/drawing/2014/main" id="{84AFBCFD-EF62-4FCA-8864-F88D91922E68}"/>
                  </a:ext>
                </a:extLst>
              </p:cNvPr>
              <p:cNvSpPr>
                <a:spLocks/>
              </p:cNvSpPr>
              <p:nvPr/>
            </p:nvSpPr>
            <p:spPr bwMode="auto">
              <a:xfrm>
                <a:off x="3873" y="2325"/>
                <a:ext cx="95" cy="55"/>
              </a:xfrm>
              <a:custGeom>
                <a:avLst/>
                <a:gdLst>
                  <a:gd name="T0" fmla="*/ 3 w 40"/>
                  <a:gd name="T1" fmla="*/ 0 h 23"/>
                  <a:gd name="T2" fmla="*/ 14 w 40"/>
                  <a:gd name="T3" fmla="*/ 21 h 23"/>
                  <a:gd name="T4" fmla="*/ 24 w 40"/>
                  <a:gd name="T5" fmla="*/ 23 h 23"/>
                  <a:gd name="T6" fmla="*/ 27 w 40"/>
                  <a:gd name="T7" fmla="*/ 23 h 23"/>
                  <a:gd name="T8" fmla="*/ 36 w 40"/>
                  <a:gd name="T9" fmla="*/ 19 h 23"/>
                  <a:gd name="T10" fmla="*/ 40 w 40"/>
                  <a:gd name="T11" fmla="*/ 15 h 23"/>
                  <a:gd name="T12" fmla="*/ 35 w 40"/>
                  <a:gd name="T13" fmla="*/ 12 h 23"/>
                  <a:gd name="T14" fmla="*/ 32 w 40"/>
                  <a:gd name="T15" fmla="*/ 15 h 23"/>
                  <a:gd name="T16" fmla="*/ 23 w 40"/>
                  <a:gd name="T17" fmla="*/ 17 h 23"/>
                  <a:gd name="T18" fmla="*/ 18 w 40"/>
                  <a:gd name="T19" fmla="*/ 17 h 23"/>
                  <a:gd name="T20" fmla="*/ 9 w 40"/>
                  <a:gd name="T21" fmla="*/ 7 h 23"/>
                  <a:gd name="T22" fmla="*/ 10 w 40"/>
                  <a:gd name="T23" fmla="*/ 2 h 23"/>
                  <a:gd name="T24" fmla="*/ 3 w 40"/>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23">
                    <a:moveTo>
                      <a:pt x="3" y="0"/>
                    </a:moveTo>
                    <a:cubicBezTo>
                      <a:pt x="0" y="9"/>
                      <a:pt x="5" y="18"/>
                      <a:pt x="14" y="21"/>
                    </a:cubicBezTo>
                    <a:cubicBezTo>
                      <a:pt x="17" y="22"/>
                      <a:pt x="21" y="23"/>
                      <a:pt x="24" y="23"/>
                    </a:cubicBezTo>
                    <a:cubicBezTo>
                      <a:pt x="25" y="23"/>
                      <a:pt x="26" y="23"/>
                      <a:pt x="27" y="23"/>
                    </a:cubicBezTo>
                    <a:cubicBezTo>
                      <a:pt x="30" y="22"/>
                      <a:pt x="34" y="21"/>
                      <a:pt x="36" y="19"/>
                    </a:cubicBezTo>
                    <a:cubicBezTo>
                      <a:pt x="38" y="18"/>
                      <a:pt x="39" y="16"/>
                      <a:pt x="40" y="15"/>
                    </a:cubicBezTo>
                    <a:cubicBezTo>
                      <a:pt x="38" y="14"/>
                      <a:pt x="36" y="13"/>
                      <a:pt x="35" y="12"/>
                    </a:cubicBezTo>
                    <a:cubicBezTo>
                      <a:pt x="34" y="13"/>
                      <a:pt x="33" y="14"/>
                      <a:pt x="32" y="15"/>
                    </a:cubicBezTo>
                    <a:cubicBezTo>
                      <a:pt x="29" y="17"/>
                      <a:pt x="26" y="17"/>
                      <a:pt x="23" y="17"/>
                    </a:cubicBezTo>
                    <a:cubicBezTo>
                      <a:pt x="21" y="17"/>
                      <a:pt x="20" y="17"/>
                      <a:pt x="18" y="17"/>
                    </a:cubicBezTo>
                    <a:cubicBezTo>
                      <a:pt x="14" y="16"/>
                      <a:pt x="10" y="12"/>
                      <a:pt x="9" y="7"/>
                    </a:cubicBezTo>
                    <a:cubicBezTo>
                      <a:pt x="9" y="5"/>
                      <a:pt x="9" y="3"/>
                      <a:pt x="10" y="2"/>
                    </a:cubicBezTo>
                    <a:cubicBezTo>
                      <a:pt x="8" y="1"/>
                      <a:pt x="5" y="1"/>
                      <a:pt x="3" y="0"/>
                    </a:cubicBezTo>
                  </a:path>
                </a:pathLst>
              </a:custGeom>
              <a:solidFill>
                <a:srgbClr val="E1AA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1" name="Freeform 74">
                <a:extLst>
                  <a:ext uri="{FF2B5EF4-FFF2-40B4-BE49-F238E27FC236}">
                    <a16:creationId xmlns:a16="http://schemas.microsoft.com/office/drawing/2014/main" id="{D0651188-6DEE-4E2F-8C33-C6D97A513EFD}"/>
                  </a:ext>
                </a:extLst>
              </p:cNvPr>
              <p:cNvSpPr>
                <a:spLocks/>
              </p:cNvSpPr>
              <p:nvPr/>
            </p:nvSpPr>
            <p:spPr bwMode="auto">
              <a:xfrm>
                <a:off x="3881" y="2421"/>
                <a:ext cx="142" cy="85"/>
              </a:xfrm>
              <a:custGeom>
                <a:avLst/>
                <a:gdLst>
                  <a:gd name="T0" fmla="*/ 26 w 60"/>
                  <a:gd name="T1" fmla="*/ 0 h 36"/>
                  <a:gd name="T2" fmla="*/ 21 w 60"/>
                  <a:gd name="T3" fmla="*/ 1 h 36"/>
                  <a:gd name="T4" fmla="*/ 0 w 60"/>
                  <a:gd name="T5" fmla="*/ 18 h 36"/>
                  <a:gd name="T6" fmla="*/ 8 w 60"/>
                  <a:gd name="T7" fmla="*/ 22 h 36"/>
                  <a:gd name="T8" fmla="*/ 25 w 60"/>
                  <a:gd name="T9" fmla="*/ 8 h 36"/>
                  <a:gd name="T10" fmla="*/ 28 w 60"/>
                  <a:gd name="T11" fmla="*/ 8 h 36"/>
                  <a:gd name="T12" fmla="*/ 53 w 60"/>
                  <a:gd name="T13" fmla="*/ 35 h 36"/>
                  <a:gd name="T14" fmla="*/ 60 w 60"/>
                  <a:gd name="T15" fmla="*/ 36 h 36"/>
                  <a:gd name="T16" fmla="*/ 53 w 60"/>
                  <a:gd name="T17" fmla="*/ 16 h 36"/>
                  <a:gd name="T18" fmla="*/ 26 w 60"/>
                  <a:gd name="T1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36">
                    <a:moveTo>
                      <a:pt x="26" y="0"/>
                    </a:moveTo>
                    <a:cubicBezTo>
                      <a:pt x="24" y="0"/>
                      <a:pt x="23" y="0"/>
                      <a:pt x="21" y="1"/>
                    </a:cubicBezTo>
                    <a:cubicBezTo>
                      <a:pt x="10" y="2"/>
                      <a:pt x="3" y="9"/>
                      <a:pt x="0" y="18"/>
                    </a:cubicBezTo>
                    <a:cubicBezTo>
                      <a:pt x="3" y="20"/>
                      <a:pt x="5" y="21"/>
                      <a:pt x="8" y="22"/>
                    </a:cubicBezTo>
                    <a:cubicBezTo>
                      <a:pt x="10" y="15"/>
                      <a:pt x="16" y="10"/>
                      <a:pt x="25" y="8"/>
                    </a:cubicBezTo>
                    <a:cubicBezTo>
                      <a:pt x="26" y="8"/>
                      <a:pt x="27" y="8"/>
                      <a:pt x="28" y="8"/>
                    </a:cubicBezTo>
                    <a:cubicBezTo>
                      <a:pt x="42" y="8"/>
                      <a:pt x="51" y="22"/>
                      <a:pt x="53" y="35"/>
                    </a:cubicBezTo>
                    <a:cubicBezTo>
                      <a:pt x="55" y="35"/>
                      <a:pt x="58" y="36"/>
                      <a:pt x="60" y="36"/>
                    </a:cubicBezTo>
                    <a:cubicBezTo>
                      <a:pt x="60" y="29"/>
                      <a:pt x="57" y="22"/>
                      <a:pt x="53" y="16"/>
                    </a:cubicBezTo>
                    <a:cubicBezTo>
                      <a:pt x="47" y="7"/>
                      <a:pt x="37" y="0"/>
                      <a:pt x="26" y="0"/>
                    </a:cubicBezTo>
                  </a:path>
                </a:pathLst>
              </a:custGeom>
              <a:solidFill>
                <a:srgbClr val="E1AA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2" name="Freeform 75">
                <a:extLst>
                  <a:ext uri="{FF2B5EF4-FFF2-40B4-BE49-F238E27FC236}">
                    <a16:creationId xmlns:a16="http://schemas.microsoft.com/office/drawing/2014/main" id="{042D3016-E56F-490D-B369-651E67668A5E}"/>
                  </a:ext>
                </a:extLst>
              </p:cNvPr>
              <p:cNvSpPr>
                <a:spLocks/>
              </p:cNvSpPr>
              <p:nvPr/>
            </p:nvSpPr>
            <p:spPr bwMode="auto">
              <a:xfrm>
                <a:off x="3873" y="2463"/>
                <a:ext cx="150" cy="105"/>
              </a:xfrm>
              <a:custGeom>
                <a:avLst/>
                <a:gdLst>
                  <a:gd name="T0" fmla="*/ 3 w 63"/>
                  <a:gd name="T1" fmla="*/ 0 h 44"/>
                  <a:gd name="T2" fmla="*/ 8 w 63"/>
                  <a:gd name="T3" fmla="*/ 31 h 44"/>
                  <a:gd name="T4" fmla="*/ 36 w 63"/>
                  <a:gd name="T5" fmla="*/ 44 h 44"/>
                  <a:gd name="T6" fmla="*/ 60 w 63"/>
                  <a:gd name="T7" fmla="*/ 31 h 44"/>
                  <a:gd name="T8" fmla="*/ 63 w 63"/>
                  <a:gd name="T9" fmla="*/ 18 h 44"/>
                  <a:gd name="T10" fmla="*/ 56 w 63"/>
                  <a:gd name="T11" fmla="*/ 17 h 44"/>
                  <a:gd name="T12" fmla="*/ 56 w 63"/>
                  <a:gd name="T13" fmla="*/ 20 h 44"/>
                  <a:gd name="T14" fmla="*/ 55 w 63"/>
                  <a:gd name="T15" fmla="*/ 26 h 44"/>
                  <a:gd name="T16" fmla="*/ 39 w 63"/>
                  <a:gd name="T17" fmla="*/ 36 h 44"/>
                  <a:gd name="T18" fmla="*/ 15 w 63"/>
                  <a:gd name="T19" fmla="*/ 26 h 44"/>
                  <a:gd name="T20" fmla="*/ 11 w 63"/>
                  <a:gd name="T21" fmla="*/ 4 h 44"/>
                  <a:gd name="T22" fmla="*/ 3 w 63"/>
                  <a:gd name="T2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3" h="44">
                    <a:moveTo>
                      <a:pt x="3" y="0"/>
                    </a:moveTo>
                    <a:cubicBezTo>
                      <a:pt x="0" y="10"/>
                      <a:pt x="2" y="22"/>
                      <a:pt x="8" y="31"/>
                    </a:cubicBezTo>
                    <a:cubicBezTo>
                      <a:pt x="15" y="39"/>
                      <a:pt x="26" y="44"/>
                      <a:pt x="36" y="44"/>
                    </a:cubicBezTo>
                    <a:cubicBezTo>
                      <a:pt x="46" y="44"/>
                      <a:pt x="55" y="40"/>
                      <a:pt x="60" y="31"/>
                    </a:cubicBezTo>
                    <a:cubicBezTo>
                      <a:pt x="62" y="27"/>
                      <a:pt x="63" y="23"/>
                      <a:pt x="63" y="18"/>
                    </a:cubicBezTo>
                    <a:cubicBezTo>
                      <a:pt x="61" y="18"/>
                      <a:pt x="58" y="17"/>
                      <a:pt x="56" y="17"/>
                    </a:cubicBezTo>
                    <a:cubicBezTo>
                      <a:pt x="56" y="18"/>
                      <a:pt x="56" y="19"/>
                      <a:pt x="56" y="20"/>
                    </a:cubicBezTo>
                    <a:cubicBezTo>
                      <a:pt x="56" y="22"/>
                      <a:pt x="55" y="24"/>
                      <a:pt x="55" y="26"/>
                    </a:cubicBezTo>
                    <a:cubicBezTo>
                      <a:pt x="52" y="33"/>
                      <a:pt x="46" y="36"/>
                      <a:pt x="39" y="36"/>
                    </a:cubicBezTo>
                    <a:cubicBezTo>
                      <a:pt x="30" y="36"/>
                      <a:pt x="20" y="31"/>
                      <a:pt x="15" y="26"/>
                    </a:cubicBezTo>
                    <a:cubicBezTo>
                      <a:pt x="9" y="19"/>
                      <a:pt x="8" y="11"/>
                      <a:pt x="11" y="4"/>
                    </a:cubicBezTo>
                    <a:cubicBezTo>
                      <a:pt x="8" y="3"/>
                      <a:pt x="6" y="2"/>
                      <a:pt x="3" y="0"/>
                    </a:cubicBezTo>
                  </a:path>
                </a:pathLst>
              </a:custGeom>
              <a:solidFill>
                <a:srgbClr val="DF99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3" name="Freeform 76">
                <a:extLst>
                  <a:ext uri="{FF2B5EF4-FFF2-40B4-BE49-F238E27FC236}">
                    <a16:creationId xmlns:a16="http://schemas.microsoft.com/office/drawing/2014/main" id="{A3D830E0-C3A4-4DFD-9F67-FD07D08A5624}"/>
                  </a:ext>
                </a:extLst>
              </p:cNvPr>
              <p:cNvSpPr>
                <a:spLocks/>
              </p:cNvSpPr>
              <p:nvPr/>
            </p:nvSpPr>
            <p:spPr bwMode="auto">
              <a:xfrm>
                <a:off x="3983" y="2356"/>
                <a:ext cx="57" cy="48"/>
              </a:xfrm>
              <a:custGeom>
                <a:avLst/>
                <a:gdLst>
                  <a:gd name="T0" fmla="*/ 12 w 24"/>
                  <a:gd name="T1" fmla="*/ 0 h 20"/>
                  <a:gd name="T2" fmla="*/ 2 w 24"/>
                  <a:gd name="T3" fmla="*/ 4 h 20"/>
                  <a:gd name="T4" fmla="*/ 0 w 24"/>
                  <a:gd name="T5" fmla="*/ 6 h 20"/>
                  <a:gd name="T6" fmla="*/ 1 w 24"/>
                  <a:gd name="T7" fmla="*/ 7 h 20"/>
                  <a:gd name="T8" fmla="*/ 4 w 24"/>
                  <a:gd name="T9" fmla="*/ 8 h 20"/>
                  <a:gd name="T10" fmla="*/ 12 w 24"/>
                  <a:gd name="T11" fmla="*/ 5 h 20"/>
                  <a:gd name="T12" fmla="*/ 13 w 24"/>
                  <a:gd name="T13" fmla="*/ 5 h 20"/>
                  <a:gd name="T14" fmla="*/ 18 w 24"/>
                  <a:gd name="T15" fmla="*/ 18 h 20"/>
                  <a:gd name="T16" fmla="*/ 22 w 24"/>
                  <a:gd name="T17" fmla="*/ 20 h 20"/>
                  <a:gd name="T18" fmla="*/ 23 w 24"/>
                  <a:gd name="T19" fmla="*/ 14 h 20"/>
                  <a:gd name="T20" fmla="*/ 22 w 24"/>
                  <a:gd name="T21" fmla="*/ 6 h 20"/>
                  <a:gd name="T22" fmla="*/ 15 w 24"/>
                  <a:gd name="T23" fmla="*/ 1 h 20"/>
                  <a:gd name="T24" fmla="*/ 12 w 24"/>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0">
                    <a:moveTo>
                      <a:pt x="12" y="0"/>
                    </a:moveTo>
                    <a:cubicBezTo>
                      <a:pt x="8" y="0"/>
                      <a:pt x="4" y="1"/>
                      <a:pt x="2" y="4"/>
                    </a:cubicBezTo>
                    <a:cubicBezTo>
                      <a:pt x="1" y="4"/>
                      <a:pt x="0" y="5"/>
                      <a:pt x="0" y="6"/>
                    </a:cubicBezTo>
                    <a:cubicBezTo>
                      <a:pt x="0" y="6"/>
                      <a:pt x="0" y="6"/>
                      <a:pt x="1" y="7"/>
                    </a:cubicBezTo>
                    <a:cubicBezTo>
                      <a:pt x="2" y="7"/>
                      <a:pt x="3" y="8"/>
                      <a:pt x="4" y="8"/>
                    </a:cubicBezTo>
                    <a:cubicBezTo>
                      <a:pt x="6" y="6"/>
                      <a:pt x="9" y="5"/>
                      <a:pt x="12" y="5"/>
                    </a:cubicBezTo>
                    <a:cubicBezTo>
                      <a:pt x="12" y="5"/>
                      <a:pt x="13" y="5"/>
                      <a:pt x="13" y="5"/>
                    </a:cubicBezTo>
                    <a:cubicBezTo>
                      <a:pt x="20" y="6"/>
                      <a:pt x="21" y="13"/>
                      <a:pt x="18" y="18"/>
                    </a:cubicBezTo>
                    <a:cubicBezTo>
                      <a:pt x="19" y="18"/>
                      <a:pt x="20" y="19"/>
                      <a:pt x="22" y="20"/>
                    </a:cubicBezTo>
                    <a:cubicBezTo>
                      <a:pt x="23" y="18"/>
                      <a:pt x="23" y="16"/>
                      <a:pt x="23" y="14"/>
                    </a:cubicBezTo>
                    <a:cubicBezTo>
                      <a:pt x="24" y="11"/>
                      <a:pt x="23" y="9"/>
                      <a:pt x="22" y="6"/>
                    </a:cubicBezTo>
                    <a:cubicBezTo>
                      <a:pt x="21" y="4"/>
                      <a:pt x="19" y="1"/>
                      <a:pt x="15" y="1"/>
                    </a:cubicBezTo>
                    <a:cubicBezTo>
                      <a:pt x="14" y="0"/>
                      <a:pt x="13" y="0"/>
                      <a:pt x="12" y="0"/>
                    </a:cubicBezTo>
                  </a:path>
                </a:pathLst>
              </a:custGeom>
              <a:solidFill>
                <a:srgbClr val="E3B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4" name="Freeform 77">
                <a:extLst>
                  <a:ext uri="{FF2B5EF4-FFF2-40B4-BE49-F238E27FC236}">
                    <a16:creationId xmlns:a16="http://schemas.microsoft.com/office/drawing/2014/main" id="{A17FCAC4-44DF-4804-9262-BCB6C2675B26}"/>
                  </a:ext>
                </a:extLst>
              </p:cNvPr>
              <p:cNvSpPr>
                <a:spLocks/>
              </p:cNvSpPr>
              <p:nvPr/>
            </p:nvSpPr>
            <p:spPr bwMode="auto">
              <a:xfrm>
                <a:off x="3966" y="2371"/>
                <a:ext cx="69" cy="50"/>
              </a:xfrm>
              <a:custGeom>
                <a:avLst/>
                <a:gdLst>
                  <a:gd name="T0" fmla="*/ 7 w 29"/>
                  <a:gd name="T1" fmla="*/ 0 h 21"/>
                  <a:gd name="T2" fmla="*/ 17 w 29"/>
                  <a:gd name="T3" fmla="*/ 21 h 21"/>
                  <a:gd name="T4" fmla="*/ 20 w 29"/>
                  <a:gd name="T5" fmla="*/ 21 h 21"/>
                  <a:gd name="T6" fmla="*/ 29 w 29"/>
                  <a:gd name="T7" fmla="*/ 14 h 21"/>
                  <a:gd name="T8" fmla="*/ 25 w 29"/>
                  <a:gd name="T9" fmla="*/ 12 h 21"/>
                  <a:gd name="T10" fmla="*/ 21 w 29"/>
                  <a:gd name="T11" fmla="*/ 15 h 21"/>
                  <a:gd name="T12" fmla="*/ 17 w 29"/>
                  <a:gd name="T13" fmla="*/ 16 h 21"/>
                  <a:gd name="T14" fmla="*/ 9 w 29"/>
                  <a:gd name="T15" fmla="*/ 8 h 21"/>
                  <a:gd name="T16" fmla="*/ 11 w 29"/>
                  <a:gd name="T17" fmla="*/ 2 h 21"/>
                  <a:gd name="T18" fmla="*/ 8 w 29"/>
                  <a:gd name="T19" fmla="*/ 1 h 21"/>
                  <a:gd name="T20" fmla="*/ 7 w 29"/>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21">
                    <a:moveTo>
                      <a:pt x="7" y="0"/>
                    </a:moveTo>
                    <a:cubicBezTo>
                      <a:pt x="0" y="8"/>
                      <a:pt x="6" y="21"/>
                      <a:pt x="17" y="21"/>
                    </a:cubicBezTo>
                    <a:cubicBezTo>
                      <a:pt x="18" y="21"/>
                      <a:pt x="19" y="21"/>
                      <a:pt x="20" y="21"/>
                    </a:cubicBezTo>
                    <a:cubicBezTo>
                      <a:pt x="23" y="20"/>
                      <a:pt x="27" y="17"/>
                      <a:pt x="29" y="14"/>
                    </a:cubicBezTo>
                    <a:cubicBezTo>
                      <a:pt x="27" y="13"/>
                      <a:pt x="26" y="12"/>
                      <a:pt x="25" y="12"/>
                    </a:cubicBezTo>
                    <a:cubicBezTo>
                      <a:pt x="24" y="13"/>
                      <a:pt x="23" y="14"/>
                      <a:pt x="21" y="15"/>
                    </a:cubicBezTo>
                    <a:cubicBezTo>
                      <a:pt x="20" y="16"/>
                      <a:pt x="19" y="16"/>
                      <a:pt x="17" y="16"/>
                    </a:cubicBezTo>
                    <a:cubicBezTo>
                      <a:pt x="13" y="16"/>
                      <a:pt x="9" y="13"/>
                      <a:pt x="9" y="8"/>
                    </a:cubicBezTo>
                    <a:cubicBezTo>
                      <a:pt x="9" y="6"/>
                      <a:pt x="10" y="4"/>
                      <a:pt x="11" y="2"/>
                    </a:cubicBezTo>
                    <a:cubicBezTo>
                      <a:pt x="10" y="2"/>
                      <a:pt x="9" y="1"/>
                      <a:pt x="8" y="1"/>
                    </a:cubicBezTo>
                    <a:cubicBezTo>
                      <a:pt x="7" y="0"/>
                      <a:pt x="7" y="0"/>
                      <a:pt x="7" y="0"/>
                    </a:cubicBezTo>
                  </a:path>
                </a:pathLst>
              </a:custGeom>
              <a:solidFill>
                <a:srgbClr val="E1AA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5" name="Freeform 78">
                <a:extLst>
                  <a:ext uri="{FF2B5EF4-FFF2-40B4-BE49-F238E27FC236}">
                    <a16:creationId xmlns:a16="http://schemas.microsoft.com/office/drawing/2014/main" id="{F52487E5-FEDA-499C-BB2F-3F94CE5DF0BE}"/>
                  </a:ext>
                </a:extLst>
              </p:cNvPr>
              <p:cNvSpPr>
                <a:spLocks/>
              </p:cNvSpPr>
              <p:nvPr/>
            </p:nvSpPr>
            <p:spPr bwMode="auto">
              <a:xfrm>
                <a:off x="4049" y="2390"/>
                <a:ext cx="100" cy="61"/>
              </a:xfrm>
              <a:custGeom>
                <a:avLst/>
                <a:gdLst>
                  <a:gd name="T0" fmla="*/ 22 w 42"/>
                  <a:gd name="T1" fmla="*/ 0 h 26"/>
                  <a:gd name="T2" fmla="*/ 5 w 42"/>
                  <a:gd name="T3" fmla="*/ 5 h 26"/>
                  <a:gd name="T4" fmla="*/ 0 w 42"/>
                  <a:gd name="T5" fmla="*/ 10 h 26"/>
                  <a:gd name="T6" fmla="*/ 6 w 42"/>
                  <a:gd name="T7" fmla="*/ 14 h 26"/>
                  <a:gd name="T8" fmla="*/ 15 w 42"/>
                  <a:gd name="T9" fmla="*/ 7 h 26"/>
                  <a:gd name="T10" fmla="*/ 23 w 42"/>
                  <a:gd name="T11" fmla="*/ 5 h 26"/>
                  <a:gd name="T12" fmla="*/ 27 w 42"/>
                  <a:gd name="T13" fmla="*/ 6 h 26"/>
                  <a:gd name="T14" fmla="*/ 35 w 42"/>
                  <a:gd name="T15" fmla="*/ 12 h 26"/>
                  <a:gd name="T16" fmla="*/ 30 w 42"/>
                  <a:gd name="T17" fmla="*/ 24 h 26"/>
                  <a:gd name="T18" fmla="*/ 35 w 42"/>
                  <a:gd name="T19" fmla="*/ 25 h 26"/>
                  <a:gd name="T20" fmla="*/ 38 w 42"/>
                  <a:gd name="T21" fmla="*/ 26 h 26"/>
                  <a:gd name="T22" fmla="*/ 41 w 42"/>
                  <a:gd name="T23" fmla="*/ 13 h 26"/>
                  <a:gd name="T24" fmla="*/ 22 w 42"/>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26">
                    <a:moveTo>
                      <a:pt x="22" y="0"/>
                    </a:moveTo>
                    <a:cubicBezTo>
                      <a:pt x="16" y="0"/>
                      <a:pt x="10" y="2"/>
                      <a:pt x="5" y="5"/>
                    </a:cubicBezTo>
                    <a:cubicBezTo>
                      <a:pt x="3" y="6"/>
                      <a:pt x="1" y="8"/>
                      <a:pt x="0" y="10"/>
                    </a:cubicBezTo>
                    <a:cubicBezTo>
                      <a:pt x="2" y="11"/>
                      <a:pt x="4" y="12"/>
                      <a:pt x="6" y="14"/>
                    </a:cubicBezTo>
                    <a:cubicBezTo>
                      <a:pt x="8" y="10"/>
                      <a:pt x="12" y="8"/>
                      <a:pt x="15" y="7"/>
                    </a:cubicBezTo>
                    <a:cubicBezTo>
                      <a:pt x="17" y="6"/>
                      <a:pt x="20" y="5"/>
                      <a:pt x="23" y="5"/>
                    </a:cubicBezTo>
                    <a:cubicBezTo>
                      <a:pt x="24" y="5"/>
                      <a:pt x="26" y="5"/>
                      <a:pt x="27" y="6"/>
                    </a:cubicBezTo>
                    <a:cubicBezTo>
                      <a:pt x="30" y="6"/>
                      <a:pt x="34" y="8"/>
                      <a:pt x="35" y="12"/>
                    </a:cubicBezTo>
                    <a:cubicBezTo>
                      <a:pt x="36" y="17"/>
                      <a:pt x="34" y="21"/>
                      <a:pt x="30" y="24"/>
                    </a:cubicBezTo>
                    <a:cubicBezTo>
                      <a:pt x="32" y="25"/>
                      <a:pt x="33" y="25"/>
                      <a:pt x="35" y="25"/>
                    </a:cubicBezTo>
                    <a:cubicBezTo>
                      <a:pt x="36" y="25"/>
                      <a:pt x="37" y="26"/>
                      <a:pt x="38" y="26"/>
                    </a:cubicBezTo>
                    <a:cubicBezTo>
                      <a:pt x="41" y="22"/>
                      <a:pt x="42" y="18"/>
                      <a:pt x="41" y="13"/>
                    </a:cubicBezTo>
                    <a:cubicBezTo>
                      <a:pt x="38" y="4"/>
                      <a:pt x="31" y="0"/>
                      <a:pt x="22" y="0"/>
                    </a:cubicBezTo>
                  </a:path>
                </a:pathLst>
              </a:custGeom>
              <a:solidFill>
                <a:srgbClr val="E3B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6" name="Freeform 79">
                <a:extLst>
                  <a:ext uri="{FF2B5EF4-FFF2-40B4-BE49-F238E27FC236}">
                    <a16:creationId xmlns:a16="http://schemas.microsoft.com/office/drawing/2014/main" id="{F2683931-1701-4530-A465-D39384E04101}"/>
                  </a:ext>
                </a:extLst>
              </p:cNvPr>
              <p:cNvSpPr>
                <a:spLocks/>
              </p:cNvSpPr>
              <p:nvPr/>
            </p:nvSpPr>
            <p:spPr bwMode="auto">
              <a:xfrm>
                <a:off x="4037" y="2413"/>
                <a:ext cx="102" cy="65"/>
              </a:xfrm>
              <a:custGeom>
                <a:avLst/>
                <a:gdLst>
                  <a:gd name="T0" fmla="*/ 5 w 43"/>
                  <a:gd name="T1" fmla="*/ 0 h 27"/>
                  <a:gd name="T2" fmla="*/ 0 w 43"/>
                  <a:gd name="T3" fmla="*/ 10 h 27"/>
                  <a:gd name="T4" fmla="*/ 5 w 43"/>
                  <a:gd name="T5" fmla="*/ 22 h 27"/>
                  <a:gd name="T6" fmla="*/ 18 w 43"/>
                  <a:gd name="T7" fmla="*/ 27 h 27"/>
                  <a:gd name="T8" fmla="*/ 19 w 43"/>
                  <a:gd name="T9" fmla="*/ 27 h 27"/>
                  <a:gd name="T10" fmla="*/ 43 w 43"/>
                  <a:gd name="T11" fmla="*/ 16 h 27"/>
                  <a:gd name="T12" fmla="*/ 40 w 43"/>
                  <a:gd name="T13" fmla="*/ 15 h 27"/>
                  <a:gd name="T14" fmla="*/ 35 w 43"/>
                  <a:gd name="T15" fmla="*/ 14 h 27"/>
                  <a:gd name="T16" fmla="*/ 28 w 43"/>
                  <a:gd name="T17" fmla="*/ 19 h 27"/>
                  <a:gd name="T18" fmla="*/ 17 w 43"/>
                  <a:gd name="T19" fmla="*/ 21 h 27"/>
                  <a:gd name="T20" fmla="*/ 10 w 43"/>
                  <a:gd name="T21" fmla="*/ 19 h 27"/>
                  <a:gd name="T22" fmla="*/ 9 w 43"/>
                  <a:gd name="T23" fmla="*/ 18 h 27"/>
                  <a:gd name="T24" fmla="*/ 11 w 43"/>
                  <a:gd name="T25" fmla="*/ 4 h 27"/>
                  <a:gd name="T26" fmla="*/ 5 w 43"/>
                  <a:gd name="T2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27">
                    <a:moveTo>
                      <a:pt x="5" y="0"/>
                    </a:moveTo>
                    <a:cubicBezTo>
                      <a:pt x="2" y="3"/>
                      <a:pt x="1" y="7"/>
                      <a:pt x="0" y="10"/>
                    </a:cubicBezTo>
                    <a:cubicBezTo>
                      <a:pt x="0" y="15"/>
                      <a:pt x="2" y="19"/>
                      <a:pt x="5" y="22"/>
                    </a:cubicBezTo>
                    <a:cubicBezTo>
                      <a:pt x="8" y="26"/>
                      <a:pt x="13" y="27"/>
                      <a:pt x="18" y="27"/>
                    </a:cubicBezTo>
                    <a:cubicBezTo>
                      <a:pt x="18" y="27"/>
                      <a:pt x="18" y="27"/>
                      <a:pt x="19" y="27"/>
                    </a:cubicBezTo>
                    <a:cubicBezTo>
                      <a:pt x="27" y="27"/>
                      <a:pt x="38" y="23"/>
                      <a:pt x="43" y="16"/>
                    </a:cubicBezTo>
                    <a:cubicBezTo>
                      <a:pt x="42" y="16"/>
                      <a:pt x="41" y="15"/>
                      <a:pt x="40" y="15"/>
                    </a:cubicBezTo>
                    <a:cubicBezTo>
                      <a:pt x="38" y="15"/>
                      <a:pt x="37" y="15"/>
                      <a:pt x="35" y="14"/>
                    </a:cubicBezTo>
                    <a:cubicBezTo>
                      <a:pt x="33" y="16"/>
                      <a:pt x="30" y="18"/>
                      <a:pt x="28" y="19"/>
                    </a:cubicBezTo>
                    <a:cubicBezTo>
                      <a:pt x="25" y="20"/>
                      <a:pt x="21" y="21"/>
                      <a:pt x="17" y="21"/>
                    </a:cubicBezTo>
                    <a:cubicBezTo>
                      <a:pt x="15" y="21"/>
                      <a:pt x="12" y="20"/>
                      <a:pt x="10" y="19"/>
                    </a:cubicBezTo>
                    <a:cubicBezTo>
                      <a:pt x="9" y="19"/>
                      <a:pt x="9" y="18"/>
                      <a:pt x="9" y="18"/>
                    </a:cubicBezTo>
                    <a:cubicBezTo>
                      <a:pt x="4" y="14"/>
                      <a:pt x="7" y="8"/>
                      <a:pt x="11" y="4"/>
                    </a:cubicBezTo>
                    <a:cubicBezTo>
                      <a:pt x="9" y="2"/>
                      <a:pt x="7" y="1"/>
                      <a:pt x="5" y="0"/>
                    </a:cubicBezTo>
                  </a:path>
                </a:pathLst>
              </a:custGeom>
              <a:solidFill>
                <a:srgbClr val="E1AA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7" name="Freeform 80">
                <a:extLst>
                  <a:ext uri="{FF2B5EF4-FFF2-40B4-BE49-F238E27FC236}">
                    <a16:creationId xmlns:a16="http://schemas.microsoft.com/office/drawing/2014/main" id="{C20DE00E-EA72-4C70-B2BE-D1208EB0DB2B}"/>
                  </a:ext>
                </a:extLst>
              </p:cNvPr>
              <p:cNvSpPr>
                <a:spLocks/>
              </p:cNvSpPr>
              <p:nvPr/>
            </p:nvSpPr>
            <p:spPr bwMode="auto">
              <a:xfrm>
                <a:off x="4163" y="2409"/>
                <a:ext cx="71" cy="42"/>
              </a:xfrm>
              <a:custGeom>
                <a:avLst/>
                <a:gdLst>
                  <a:gd name="T0" fmla="*/ 17 w 30"/>
                  <a:gd name="T1" fmla="*/ 0 h 18"/>
                  <a:gd name="T2" fmla="*/ 16 w 30"/>
                  <a:gd name="T3" fmla="*/ 0 h 18"/>
                  <a:gd name="T4" fmla="*/ 1 w 30"/>
                  <a:gd name="T5" fmla="*/ 15 h 18"/>
                  <a:gd name="T6" fmla="*/ 0 w 30"/>
                  <a:gd name="T7" fmla="*/ 18 h 18"/>
                  <a:gd name="T8" fmla="*/ 7 w 30"/>
                  <a:gd name="T9" fmla="*/ 17 h 18"/>
                  <a:gd name="T10" fmla="*/ 10 w 30"/>
                  <a:gd name="T11" fmla="*/ 9 h 18"/>
                  <a:gd name="T12" fmla="*/ 16 w 30"/>
                  <a:gd name="T13" fmla="*/ 7 h 18"/>
                  <a:gd name="T14" fmla="*/ 24 w 30"/>
                  <a:gd name="T15" fmla="*/ 11 h 18"/>
                  <a:gd name="T16" fmla="*/ 24 w 30"/>
                  <a:gd name="T17" fmla="*/ 16 h 18"/>
                  <a:gd name="T18" fmla="*/ 30 w 30"/>
                  <a:gd name="T19" fmla="*/ 17 h 18"/>
                  <a:gd name="T20" fmla="*/ 30 w 30"/>
                  <a:gd name="T21" fmla="*/ 14 h 18"/>
                  <a:gd name="T22" fmla="*/ 25 w 30"/>
                  <a:gd name="T23" fmla="*/ 3 h 18"/>
                  <a:gd name="T24" fmla="*/ 17 w 30"/>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8">
                    <a:moveTo>
                      <a:pt x="17" y="0"/>
                    </a:moveTo>
                    <a:cubicBezTo>
                      <a:pt x="17" y="0"/>
                      <a:pt x="16" y="0"/>
                      <a:pt x="16" y="0"/>
                    </a:cubicBezTo>
                    <a:cubicBezTo>
                      <a:pt x="8" y="1"/>
                      <a:pt x="3" y="7"/>
                      <a:pt x="1" y="15"/>
                    </a:cubicBezTo>
                    <a:cubicBezTo>
                      <a:pt x="0" y="16"/>
                      <a:pt x="0" y="17"/>
                      <a:pt x="0" y="18"/>
                    </a:cubicBezTo>
                    <a:cubicBezTo>
                      <a:pt x="3" y="18"/>
                      <a:pt x="5" y="17"/>
                      <a:pt x="7" y="17"/>
                    </a:cubicBezTo>
                    <a:cubicBezTo>
                      <a:pt x="6" y="14"/>
                      <a:pt x="8" y="11"/>
                      <a:pt x="10" y="9"/>
                    </a:cubicBezTo>
                    <a:cubicBezTo>
                      <a:pt x="12" y="8"/>
                      <a:pt x="14" y="7"/>
                      <a:pt x="16" y="7"/>
                    </a:cubicBezTo>
                    <a:cubicBezTo>
                      <a:pt x="19" y="7"/>
                      <a:pt x="22" y="8"/>
                      <a:pt x="24" y="11"/>
                    </a:cubicBezTo>
                    <a:cubicBezTo>
                      <a:pt x="25" y="13"/>
                      <a:pt x="25" y="15"/>
                      <a:pt x="24" y="16"/>
                    </a:cubicBezTo>
                    <a:cubicBezTo>
                      <a:pt x="26" y="17"/>
                      <a:pt x="28" y="17"/>
                      <a:pt x="30" y="17"/>
                    </a:cubicBezTo>
                    <a:cubicBezTo>
                      <a:pt x="30" y="16"/>
                      <a:pt x="30" y="15"/>
                      <a:pt x="30" y="14"/>
                    </a:cubicBezTo>
                    <a:cubicBezTo>
                      <a:pt x="30" y="9"/>
                      <a:pt x="28" y="5"/>
                      <a:pt x="25" y="3"/>
                    </a:cubicBezTo>
                    <a:cubicBezTo>
                      <a:pt x="23" y="1"/>
                      <a:pt x="20" y="0"/>
                      <a:pt x="17" y="0"/>
                    </a:cubicBezTo>
                  </a:path>
                </a:pathLst>
              </a:custGeom>
              <a:solidFill>
                <a:srgbClr val="E3B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8" name="Freeform 81">
                <a:extLst>
                  <a:ext uri="{FF2B5EF4-FFF2-40B4-BE49-F238E27FC236}">
                    <a16:creationId xmlns:a16="http://schemas.microsoft.com/office/drawing/2014/main" id="{7E3C1944-936C-40A8-9960-86010D0C1CAC}"/>
                  </a:ext>
                </a:extLst>
              </p:cNvPr>
              <p:cNvSpPr>
                <a:spLocks/>
              </p:cNvSpPr>
              <p:nvPr/>
            </p:nvSpPr>
            <p:spPr bwMode="auto">
              <a:xfrm>
                <a:off x="4163" y="2447"/>
                <a:ext cx="71" cy="35"/>
              </a:xfrm>
              <a:custGeom>
                <a:avLst/>
                <a:gdLst>
                  <a:gd name="T0" fmla="*/ 24 w 30"/>
                  <a:gd name="T1" fmla="*/ 0 h 15"/>
                  <a:gd name="T2" fmla="*/ 19 w 30"/>
                  <a:gd name="T3" fmla="*/ 6 h 15"/>
                  <a:gd name="T4" fmla="*/ 15 w 30"/>
                  <a:gd name="T5" fmla="*/ 8 h 15"/>
                  <a:gd name="T6" fmla="*/ 9 w 30"/>
                  <a:gd name="T7" fmla="*/ 5 h 15"/>
                  <a:gd name="T8" fmla="*/ 7 w 30"/>
                  <a:gd name="T9" fmla="*/ 1 h 15"/>
                  <a:gd name="T10" fmla="*/ 0 w 30"/>
                  <a:gd name="T11" fmla="*/ 2 h 15"/>
                  <a:gd name="T12" fmla="*/ 12 w 30"/>
                  <a:gd name="T13" fmla="*/ 15 h 15"/>
                  <a:gd name="T14" fmla="*/ 14 w 30"/>
                  <a:gd name="T15" fmla="*/ 15 h 15"/>
                  <a:gd name="T16" fmla="*/ 30 w 30"/>
                  <a:gd name="T17" fmla="*/ 1 h 15"/>
                  <a:gd name="T18" fmla="*/ 24 w 30"/>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5">
                    <a:moveTo>
                      <a:pt x="24" y="0"/>
                    </a:moveTo>
                    <a:cubicBezTo>
                      <a:pt x="24" y="3"/>
                      <a:pt x="22" y="5"/>
                      <a:pt x="19" y="6"/>
                    </a:cubicBezTo>
                    <a:cubicBezTo>
                      <a:pt x="18" y="7"/>
                      <a:pt x="16" y="8"/>
                      <a:pt x="15" y="8"/>
                    </a:cubicBezTo>
                    <a:cubicBezTo>
                      <a:pt x="12" y="8"/>
                      <a:pt x="10" y="7"/>
                      <a:pt x="9" y="5"/>
                    </a:cubicBezTo>
                    <a:cubicBezTo>
                      <a:pt x="8" y="4"/>
                      <a:pt x="7" y="2"/>
                      <a:pt x="7" y="1"/>
                    </a:cubicBezTo>
                    <a:cubicBezTo>
                      <a:pt x="5" y="1"/>
                      <a:pt x="3" y="2"/>
                      <a:pt x="0" y="2"/>
                    </a:cubicBezTo>
                    <a:cubicBezTo>
                      <a:pt x="1" y="8"/>
                      <a:pt x="6" y="14"/>
                      <a:pt x="12" y="15"/>
                    </a:cubicBezTo>
                    <a:cubicBezTo>
                      <a:pt x="12" y="15"/>
                      <a:pt x="13" y="15"/>
                      <a:pt x="14" y="15"/>
                    </a:cubicBezTo>
                    <a:cubicBezTo>
                      <a:pt x="21" y="15"/>
                      <a:pt x="28" y="9"/>
                      <a:pt x="30" y="1"/>
                    </a:cubicBezTo>
                    <a:cubicBezTo>
                      <a:pt x="28" y="1"/>
                      <a:pt x="26" y="1"/>
                      <a:pt x="24" y="0"/>
                    </a:cubicBezTo>
                  </a:path>
                </a:pathLst>
              </a:custGeom>
              <a:solidFill>
                <a:srgbClr val="E1AA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9" name="Freeform 82">
                <a:extLst>
                  <a:ext uri="{FF2B5EF4-FFF2-40B4-BE49-F238E27FC236}">
                    <a16:creationId xmlns:a16="http://schemas.microsoft.com/office/drawing/2014/main" id="{71F8CE17-6FDA-42A5-B5BF-0C9954BD2C67}"/>
                  </a:ext>
                </a:extLst>
              </p:cNvPr>
              <p:cNvSpPr>
                <a:spLocks/>
              </p:cNvSpPr>
              <p:nvPr/>
            </p:nvSpPr>
            <p:spPr bwMode="auto">
              <a:xfrm>
                <a:off x="4085" y="2494"/>
                <a:ext cx="121" cy="74"/>
              </a:xfrm>
              <a:custGeom>
                <a:avLst/>
                <a:gdLst>
                  <a:gd name="T0" fmla="*/ 22 w 51"/>
                  <a:gd name="T1" fmla="*/ 0 h 31"/>
                  <a:gd name="T2" fmla="*/ 6 w 51"/>
                  <a:gd name="T3" fmla="*/ 5 h 31"/>
                  <a:gd name="T4" fmla="*/ 0 w 51"/>
                  <a:gd name="T5" fmla="*/ 10 h 31"/>
                  <a:gd name="T6" fmla="*/ 9 w 51"/>
                  <a:gd name="T7" fmla="*/ 12 h 31"/>
                  <a:gd name="T8" fmla="*/ 10 w 51"/>
                  <a:gd name="T9" fmla="*/ 12 h 31"/>
                  <a:gd name="T10" fmla="*/ 23 w 51"/>
                  <a:gd name="T11" fmla="*/ 8 h 31"/>
                  <a:gd name="T12" fmla="*/ 39 w 51"/>
                  <a:gd name="T13" fmla="*/ 17 h 31"/>
                  <a:gd name="T14" fmla="*/ 41 w 51"/>
                  <a:gd name="T15" fmla="*/ 26 h 31"/>
                  <a:gd name="T16" fmla="*/ 48 w 51"/>
                  <a:gd name="T17" fmla="*/ 31 h 31"/>
                  <a:gd name="T18" fmla="*/ 37 w 51"/>
                  <a:gd name="T19" fmla="*/ 4 h 31"/>
                  <a:gd name="T20" fmla="*/ 22 w 51"/>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 h="31">
                    <a:moveTo>
                      <a:pt x="22" y="0"/>
                    </a:moveTo>
                    <a:cubicBezTo>
                      <a:pt x="16" y="0"/>
                      <a:pt x="11" y="2"/>
                      <a:pt x="6" y="5"/>
                    </a:cubicBezTo>
                    <a:cubicBezTo>
                      <a:pt x="4" y="6"/>
                      <a:pt x="2" y="8"/>
                      <a:pt x="0" y="10"/>
                    </a:cubicBezTo>
                    <a:cubicBezTo>
                      <a:pt x="3" y="11"/>
                      <a:pt x="6" y="11"/>
                      <a:pt x="9" y="12"/>
                    </a:cubicBezTo>
                    <a:cubicBezTo>
                      <a:pt x="9" y="12"/>
                      <a:pt x="10" y="12"/>
                      <a:pt x="10" y="12"/>
                    </a:cubicBezTo>
                    <a:cubicBezTo>
                      <a:pt x="13" y="10"/>
                      <a:pt x="18" y="8"/>
                      <a:pt x="23" y="8"/>
                    </a:cubicBezTo>
                    <a:cubicBezTo>
                      <a:pt x="30" y="8"/>
                      <a:pt x="37" y="11"/>
                      <a:pt x="39" y="17"/>
                    </a:cubicBezTo>
                    <a:cubicBezTo>
                      <a:pt x="40" y="21"/>
                      <a:pt x="41" y="24"/>
                      <a:pt x="41" y="26"/>
                    </a:cubicBezTo>
                    <a:cubicBezTo>
                      <a:pt x="43" y="28"/>
                      <a:pt x="45" y="29"/>
                      <a:pt x="48" y="31"/>
                    </a:cubicBezTo>
                    <a:cubicBezTo>
                      <a:pt x="51" y="21"/>
                      <a:pt x="48" y="10"/>
                      <a:pt x="37" y="4"/>
                    </a:cubicBezTo>
                    <a:cubicBezTo>
                      <a:pt x="32" y="2"/>
                      <a:pt x="27" y="0"/>
                      <a:pt x="22" y="0"/>
                    </a:cubicBezTo>
                  </a:path>
                </a:pathLst>
              </a:custGeom>
              <a:solidFill>
                <a:srgbClr val="E1AA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0" name="Freeform 83">
                <a:extLst>
                  <a:ext uri="{FF2B5EF4-FFF2-40B4-BE49-F238E27FC236}">
                    <a16:creationId xmlns:a16="http://schemas.microsoft.com/office/drawing/2014/main" id="{F778D0D7-54AD-4E8C-91A6-570DABD1F03E}"/>
                  </a:ext>
                </a:extLst>
              </p:cNvPr>
              <p:cNvSpPr>
                <a:spLocks/>
              </p:cNvSpPr>
              <p:nvPr/>
            </p:nvSpPr>
            <p:spPr bwMode="auto">
              <a:xfrm>
                <a:off x="4068" y="2518"/>
                <a:ext cx="131" cy="93"/>
              </a:xfrm>
              <a:custGeom>
                <a:avLst/>
                <a:gdLst>
                  <a:gd name="T0" fmla="*/ 7 w 55"/>
                  <a:gd name="T1" fmla="*/ 0 h 39"/>
                  <a:gd name="T2" fmla="*/ 3 w 55"/>
                  <a:gd name="T3" fmla="*/ 8 h 39"/>
                  <a:gd name="T4" fmla="*/ 19 w 55"/>
                  <a:gd name="T5" fmla="*/ 38 h 39"/>
                  <a:gd name="T6" fmla="*/ 29 w 55"/>
                  <a:gd name="T7" fmla="*/ 39 h 39"/>
                  <a:gd name="T8" fmla="*/ 46 w 55"/>
                  <a:gd name="T9" fmla="*/ 34 h 39"/>
                  <a:gd name="T10" fmla="*/ 55 w 55"/>
                  <a:gd name="T11" fmla="*/ 21 h 39"/>
                  <a:gd name="T12" fmla="*/ 48 w 55"/>
                  <a:gd name="T13" fmla="*/ 16 h 39"/>
                  <a:gd name="T14" fmla="*/ 27 w 55"/>
                  <a:gd name="T15" fmla="*/ 31 h 39"/>
                  <a:gd name="T16" fmla="*/ 27 w 55"/>
                  <a:gd name="T17" fmla="*/ 31 h 39"/>
                  <a:gd name="T18" fmla="*/ 14 w 55"/>
                  <a:gd name="T19" fmla="*/ 25 h 39"/>
                  <a:gd name="T20" fmla="*/ 10 w 55"/>
                  <a:gd name="T21" fmla="*/ 12 h 39"/>
                  <a:gd name="T22" fmla="*/ 15 w 55"/>
                  <a:gd name="T23" fmla="*/ 3 h 39"/>
                  <a:gd name="T24" fmla="*/ 17 w 55"/>
                  <a:gd name="T25" fmla="*/ 2 h 39"/>
                  <a:gd name="T26" fmla="*/ 16 w 55"/>
                  <a:gd name="T27" fmla="*/ 2 h 39"/>
                  <a:gd name="T28" fmla="*/ 7 w 55"/>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5" h="39">
                    <a:moveTo>
                      <a:pt x="7" y="0"/>
                    </a:moveTo>
                    <a:cubicBezTo>
                      <a:pt x="5" y="2"/>
                      <a:pt x="3" y="5"/>
                      <a:pt x="3" y="8"/>
                    </a:cubicBezTo>
                    <a:cubicBezTo>
                      <a:pt x="0" y="21"/>
                      <a:pt x="6" y="35"/>
                      <a:pt x="19" y="38"/>
                    </a:cubicBezTo>
                    <a:cubicBezTo>
                      <a:pt x="23" y="39"/>
                      <a:pt x="26" y="39"/>
                      <a:pt x="29" y="39"/>
                    </a:cubicBezTo>
                    <a:cubicBezTo>
                      <a:pt x="35" y="39"/>
                      <a:pt x="41" y="38"/>
                      <a:pt x="46" y="34"/>
                    </a:cubicBezTo>
                    <a:cubicBezTo>
                      <a:pt x="50" y="30"/>
                      <a:pt x="53" y="26"/>
                      <a:pt x="55" y="21"/>
                    </a:cubicBezTo>
                    <a:cubicBezTo>
                      <a:pt x="52" y="19"/>
                      <a:pt x="50" y="18"/>
                      <a:pt x="48" y="16"/>
                    </a:cubicBezTo>
                    <a:cubicBezTo>
                      <a:pt x="47" y="26"/>
                      <a:pt x="36" y="31"/>
                      <a:pt x="27" y="31"/>
                    </a:cubicBezTo>
                    <a:cubicBezTo>
                      <a:pt x="27" y="31"/>
                      <a:pt x="27" y="31"/>
                      <a:pt x="27" y="31"/>
                    </a:cubicBezTo>
                    <a:cubicBezTo>
                      <a:pt x="23" y="31"/>
                      <a:pt x="17" y="28"/>
                      <a:pt x="14" y="25"/>
                    </a:cubicBezTo>
                    <a:cubicBezTo>
                      <a:pt x="10" y="22"/>
                      <a:pt x="9" y="17"/>
                      <a:pt x="10" y="12"/>
                    </a:cubicBezTo>
                    <a:cubicBezTo>
                      <a:pt x="11" y="8"/>
                      <a:pt x="13" y="6"/>
                      <a:pt x="15" y="3"/>
                    </a:cubicBezTo>
                    <a:cubicBezTo>
                      <a:pt x="15" y="3"/>
                      <a:pt x="16" y="2"/>
                      <a:pt x="17" y="2"/>
                    </a:cubicBezTo>
                    <a:cubicBezTo>
                      <a:pt x="17" y="2"/>
                      <a:pt x="16" y="2"/>
                      <a:pt x="16" y="2"/>
                    </a:cubicBezTo>
                    <a:cubicBezTo>
                      <a:pt x="13" y="1"/>
                      <a:pt x="10" y="1"/>
                      <a:pt x="7" y="0"/>
                    </a:cubicBezTo>
                  </a:path>
                </a:pathLst>
              </a:custGeom>
              <a:solidFill>
                <a:srgbClr val="DF99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1" name="Freeform 84">
                <a:extLst>
                  <a:ext uri="{FF2B5EF4-FFF2-40B4-BE49-F238E27FC236}">
                    <a16:creationId xmlns:a16="http://schemas.microsoft.com/office/drawing/2014/main" id="{D36AC1A2-82F4-4142-A64D-CC845305F6C8}"/>
                  </a:ext>
                </a:extLst>
              </p:cNvPr>
              <p:cNvSpPr>
                <a:spLocks noEditPoints="1"/>
              </p:cNvSpPr>
              <p:nvPr/>
            </p:nvSpPr>
            <p:spPr bwMode="auto">
              <a:xfrm>
                <a:off x="4170" y="2599"/>
                <a:ext cx="76" cy="67"/>
              </a:xfrm>
              <a:custGeom>
                <a:avLst/>
                <a:gdLst>
                  <a:gd name="T0" fmla="*/ 18 w 32"/>
                  <a:gd name="T1" fmla="*/ 21 h 28"/>
                  <a:gd name="T2" fmla="*/ 11 w 32"/>
                  <a:gd name="T3" fmla="*/ 17 h 28"/>
                  <a:gd name="T4" fmla="*/ 18 w 32"/>
                  <a:gd name="T5" fmla="*/ 8 h 28"/>
                  <a:gd name="T6" fmla="*/ 19 w 32"/>
                  <a:gd name="T7" fmla="*/ 8 h 28"/>
                  <a:gd name="T8" fmla="*/ 24 w 32"/>
                  <a:gd name="T9" fmla="*/ 18 h 28"/>
                  <a:gd name="T10" fmla="*/ 18 w 32"/>
                  <a:gd name="T11" fmla="*/ 21 h 28"/>
                  <a:gd name="T12" fmla="*/ 18 w 32"/>
                  <a:gd name="T13" fmla="*/ 0 h 28"/>
                  <a:gd name="T14" fmla="*/ 15 w 32"/>
                  <a:gd name="T15" fmla="*/ 0 h 28"/>
                  <a:gd name="T16" fmla="*/ 5 w 32"/>
                  <a:gd name="T17" fmla="*/ 22 h 28"/>
                  <a:gd name="T18" fmla="*/ 16 w 32"/>
                  <a:gd name="T19" fmla="*/ 28 h 28"/>
                  <a:gd name="T20" fmla="*/ 31 w 32"/>
                  <a:gd name="T21" fmla="*/ 17 h 28"/>
                  <a:gd name="T22" fmla="*/ 29 w 32"/>
                  <a:gd name="T23" fmla="*/ 5 h 28"/>
                  <a:gd name="T24" fmla="*/ 18 w 32"/>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28">
                    <a:moveTo>
                      <a:pt x="18" y="21"/>
                    </a:moveTo>
                    <a:cubicBezTo>
                      <a:pt x="15" y="21"/>
                      <a:pt x="12" y="20"/>
                      <a:pt x="11" y="17"/>
                    </a:cubicBezTo>
                    <a:cubicBezTo>
                      <a:pt x="10" y="13"/>
                      <a:pt x="14" y="8"/>
                      <a:pt x="18" y="8"/>
                    </a:cubicBezTo>
                    <a:cubicBezTo>
                      <a:pt x="18" y="8"/>
                      <a:pt x="18" y="8"/>
                      <a:pt x="19" y="8"/>
                    </a:cubicBezTo>
                    <a:cubicBezTo>
                      <a:pt x="23" y="8"/>
                      <a:pt x="26" y="15"/>
                      <a:pt x="24" y="18"/>
                    </a:cubicBezTo>
                    <a:cubicBezTo>
                      <a:pt x="22" y="20"/>
                      <a:pt x="20" y="21"/>
                      <a:pt x="18" y="21"/>
                    </a:cubicBezTo>
                    <a:moveTo>
                      <a:pt x="18" y="0"/>
                    </a:moveTo>
                    <a:cubicBezTo>
                      <a:pt x="17" y="0"/>
                      <a:pt x="16" y="0"/>
                      <a:pt x="15" y="0"/>
                    </a:cubicBezTo>
                    <a:cubicBezTo>
                      <a:pt x="6" y="2"/>
                      <a:pt x="0" y="14"/>
                      <a:pt x="5" y="22"/>
                    </a:cubicBezTo>
                    <a:cubicBezTo>
                      <a:pt x="7" y="26"/>
                      <a:pt x="12" y="28"/>
                      <a:pt x="16" y="28"/>
                    </a:cubicBezTo>
                    <a:cubicBezTo>
                      <a:pt x="23" y="28"/>
                      <a:pt x="29" y="24"/>
                      <a:pt x="31" y="17"/>
                    </a:cubicBezTo>
                    <a:cubicBezTo>
                      <a:pt x="32" y="13"/>
                      <a:pt x="30" y="8"/>
                      <a:pt x="29" y="5"/>
                    </a:cubicBezTo>
                    <a:cubicBezTo>
                      <a:pt x="26" y="2"/>
                      <a:pt x="22" y="0"/>
                      <a:pt x="18" y="0"/>
                    </a:cubicBezTo>
                  </a:path>
                </a:pathLst>
              </a:custGeom>
              <a:solidFill>
                <a:srgbClr val="DF99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2" name="Freeform 85">
                <a:extLst>
                  <a:ext uri="{FF2B5EF4-FFF2-40B4-BE49-F238E27FC236}">
                    <a16:creationId xmlns:a16="http://schemas.microsoft.com/office/drawing/2014/main" id="{31804163-C409-4F65-9217-5EF6854EDCEA}"/>
                  </a:ext>
                </a:extLst>
              </p:cNvPr>
              <p:cNvSpPr>
                <a:spLocks/>
              </p:cNvSpPr>
              <p:nvPr/>
            </p:nvSpPr>
            <p:spPr bwMode="auto">
              <a:xfrm>
                <a:off x="4294" y="2473"/>
                <a:ext cx="104" cy="90"/>
              </a:xfrm>
              <a:custGeom>
                <a:avLst/>
                <a:gdLst>
                  <a:gd name="T0" fmla="*/ 15 w 44"/>
                  <a:gd name="T1" fmla="*/ 0 h 38"/>
                  <a:gd name="T2" fmla="*/ 7 w 44"/>
                  <a:gd name="T3" fmla="*/ 1 h 38"/>
                  <a:gd name="T4" fmla="*/ 0 w 44"/>
                  <a:gd name="T5" fmla="*/ 5 h 38"/>
                  <a:gd name="T6" fmla="*/ 5 w 44"/>
                  <a:gd name="T7" fmla="*/ 10 h 38"/>
                  <a:gd name="T8" fmla="*/ 13 w 44"/>
                  <a:gd name="T9" fmla="*/ 6 h 38"/>
                  <a:gd name="T10" fmla="*/ 14 w 44"/>
                  <a:gd name="T11" fmla="*/ 6 h 38"/>
                  <a:gd name="T12" fmla="*/ 32 w 44"/>
                  <a:gd name="T13" fmla="*/ 14 h 38"/>
                  <a:gd name="T14" fmla="*/ 35 w 44"/>
                  <a:gd name="T15" fmla="*/ 34 h 38"/>
                  <a:gd name="T16" fmla="*/ 42 w 44"/>
                  <a:gd name="T17" fmla="*/ 38 h 38"/>
                  <a:gd name="T18" fmla="*/ 44 w 44"/>
                  <a:gd name="T19" fmla="*/ 26 h 38"/>
                  <a:gd name="T20" fmla="*/ 42 w 44"/>
                  <a:gd name="T21" fmla="*/ 18 h 38"/>
                  <a:gd name="T22" fmla="*/ 22 w 44"/>
                  <a:gd name="T23" fmla="*/ 1 h 38"/>
                  <a:gd name="T24" fmla="*/ 15 w 44"/>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38">
                    <a:moveTo>
                      <a:pt x="15" y="0"/>
                    </a:moveTo>
                    <a:cubicBezTo>
                      <a:pt x="12" y="0"/>
                      <a:pt x="9" y="0"/>
                      <a:pt x="7" y="1"/>
                    </a:cubicBezTo>
                    <a:cubicBezTo>
                      <a:pt x="4" y="2"/>
                      <a:pt x="2" y="4"/>
                      <a:pt x="0" y="5"/>
                    </a:cubicBezTo>
                    <a:cubicBezTo>
                      <a:pt x="2" y="7"/>
                      <a:pt x="3" y="8"/>
                      <a:pt x="5" y="10"/>
                    </a:cubicBezTo>
                    <a:cubicBezTo>
                      <a:pt x="8" y="8"/>
                      <a:pt x="11" y="6"/>
                      <a:pt x="13" y="6"/>
                    </a:cubicBezTo>
                    <a:cubicBezTo>
                      <a:pt x="14" y="6"/>
                      <a:pt x="14" y="6"/>
                      <a:pt x="14" y="6"/>
                    </a:cubicBezTo>
                    <a:cubicBezTo>
                      <a:pt x="21" y="6"/>
                      <a:pt x="27" y="9"/>
                      <a:pt x="32" y="14"/>
                    </a:cubicBezTo>
                    <a:cubicBezTo>
                      <a:pt x="37" y="19"/>
                      <a:pt x="39" y="28"/>
                      <a:pt x="35" y="34"/>
                    </a:cubicBezTo>
                    <a:cubicBezTo>
                      <a:pt x="37" y="35"/>
                      <a:pt x="40" y="36"/>
                      <a:pt x="42" y="38"/>
                    </a:cubicBezTo>
                    <a:cubicBezTo>
                      <a:pt x="44" y="34"/>
                      <a:pt x="44" y="30"/>
                      <a:pt x="44" y="26"/>
                    </a:cubicBezTo>
                    <a:cubicBezTo>
                      <a:pt x="44" y="23"/>
                      <a:pt x="43" y="20"/>
                      <a:pt x="42" y="18"/>
                    </a:cubicBezTo>
                    <a:cubicBezTo>
                      <a:pt x="38" y="10"/>
                      <a:pt x="30" y="3"/>
                      <a:pt x="22" y="1"/>
                    </a:cubicBezTo>
                    <a:cubicBezTo>
                      <a:pt x="19" y="0"/>
                      <a:pt x="17" y="0"/>
                      <a:pt x="15" y="0"/>
                    </a:cubicBezTo>
                  </a:path>
                </a:pathLst>
              </a:custGeom>
              <a:solidFill>
                <a:srgbClr val="E3B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3" name="Freeform 86">
                <a:extLst>
                  <a:ext uri="{FF2B5EF4-FFF2-40B4-BE49-F238E27FC236}">
                    <a16:creationId xmlns:a16="http://schemas.microsoft.com/office/drawing/2014/main" id="{58E14DC4-B736-4CFA-90E4-31EF6C7DFD84}"/>
                  </a:ext>
                </a:extLst>
              </p:cNvPr>
              <p:cNvSpPr>
                <a:spLocks/>
              </p:cNvSpPr>
              <p:nvPr/>
            </p:nvSpPr>
            <p:spPr bwMode="auto">
              <a:xfrm>
                <a:off x="4265" y="2485"/>
                <a:ext cx="129" cy="166"/>
              </a:xfrm>
              <a:custGeom>
                <a:avLst/>
                <a:gdLst>
                  <a:gd name="T0" fmla="*/ 12 w 54"/>
                  <a:gd name="T1" fmla="*/ 0 h 70"/>
                  <a:gd name="T2" fmla="*/ 5 w 54"/>
                  <a:gd name="T3" fmla="*/ 26 h 70"/>
                  <a:gd name="T4" fmla="*/ 13 w 54"/>
                  <a:gd name="T5" fmla="*/ 39 h 70"/>
                  <a:gd name="T6" fmla="*/ 13 w 54"/>
                  <a:gd name="T7" fmla="*/ 39 h 70"/>
                  <a:gd name="T8" fmla="*/ 0 w 54"/>
                  <a:gd name="T9" fmla="*/ 54 h 70"/>
                  <a:gd name="T10" fmla="*/ 0 w 54"/>
                  <a:gd name="T11" fmla="*/ 55 h 70"/>
                  <a:gd name="T12" fmla="*/ 8 w 54"/>
                  <a:gd name="T13" fmla="*/ 61 h 70"/>
                  <a:gd name="T14" fmla="*/ 9 w 54"/>
                  <a:gd name="T15" fmla="*/ 55 h 70"/>
                  <a:gd name="T16" fmla="*/ 21 w 54"/>
                  <a:gd name="T17" fmla="*/ 47 h 70"/>
                  <a:gd name="T18" fmla="*/ 36 w 54"/>
                  <a:gd name="T19" fmla="*/ 57 h 70"/>
                  <a:gd name="T20" fmla="*/ 36 w 54"/>
                  <a:gd name="T21" fmla="*/ 69 h 70"/>
                  <a:gd name="T22" fmla="*/ 46 w 54"/>
                  <a:gd name="T23" fmla="*/ 70 h 70"/>
                  <a:gd name="T24" fmla="*/ 43 w 54"/>
                  <a:gd name="T25" fmla="*/ 50 h 70"/>
                  <a:gd name="T26" fmla="*/ 38 w 54"/>
                  <a:gd name="T27" fmla="*/ 44 h 70"/>
                  <a:gd name="T28" fmla="*/ 39 w 54"/>
                  <a:gd name="T29" fmla="*/ 45 h 70"/>
                  <a:gd name="T30" fmla="*/ 50 w 54"/>
                  <a:gd name="T31" fmla="*/ 39 h 70"/>
                  <a:gd name="T32" fmla="*/ 54 w 54"/>
                  <a:gd name="T33" fmla="*/ 33 h 70"/>
                  <a:gd name="T34" fmla="*/ 47 w 54"/>
                  <a:gd name="T35" fmla="*/ 29 h 70"/>
                  <a:gd name="T36" fmla="*/ 47 w 54"/>
                  <a:gd name="T37" fmla="*/ 30 h 70"/>
                  <a:gd name="T38" fmla="*/ 33 w 54"/>
                  <a:gd name="T39" fmla="*/ 37 h 70"/>
                  <a:gd name="T40" fmla="*/ 26 w 54"/>
                  <a:gd name="T41" fmla="*/ 36 h 70"/>
                  <a:gd name="T42" fmla="*/ 14 w 54"/>
                  <a:gd name="T43" fmla="*/ 9 h 70"/>
                  <a:gd name="T44" fmla="*/ 17 w 54"/>
                  <a:gd name="T45" fmla="*/ 5 h 70"/>
                  <a:gd name="T46" fmla="*/ 12 w 54"/>
                  <a:gd name="T4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70">
                    <a:moveTo>
                      <a:pt x="12" y="0"/>
                    </a:moveTo>
                    <a:cubicBezTo>
                      <a:pt x="5" y="7"/>
                      <a:pt x="2" y="17"/>
                      <a:pt x="5" y="26"/>
                    </a:cubicBezTo>
                    <a:cubicBezTo>
                      <a:pt x="5" y="28"/>
                      <a:pt x="11" y="39"/>
                      <a:pt x="13" y="39"/>
                    </a:cubicBezTo>
                    <a:cubicBezTo>
                      <a:pt x="13" y="39"/>
                      <a:pt x="13" y="39"/>
                      <a:pt x="13" y="39"/>
                    </a:cubicBezTo>
                    <a:cubicBezTo>
                      <a:pt x="7" y="41"/>
                      <a:pt x="2" y="47"/>
                      <a:pt x="0" y="54"/>
                    </a:cubicBezTo>
                    <a:cubicBezTo>
                      <a:pt x="0" y="54"/>
                      <a:pt x="0" y="55"/>
                      <a:pt x="0" y="55"/>
                    </a:cubicBezTo>
                    <a:cubicBezTo>
                      <a:pt x="3" y="57"/>
                      <a:pt x="5" y="59"/>
                      <a:pt x="8" y="61"/>
                    </a:cubicBezTo>
                    <a:cubicBezTo>
                      <a:pt x="8" y="59"/>
                      <a:pt x="9" y="57"/>
                      <a:pt x="9" y="55"/>
                    </a:cubicBezTo>
                    <a:cubicBezTo>
                      <a:pt x="11" y="49"/>
                      <a:pt x="16" y="47"/>
                      <a:pt x="21" y="47"/>
                    </a:cubicBezTo>
                    <a:cubicBezTo>
                      <a:pt x="27" y="47"/>
                      <a:pt x="34" y="51"/>
                      <a:pt x="36" y="57"/>
                    </a:cubicBezTo>
                    <a:cubicBezTo>
                      <a:pt x="38" y="61"/>
                      <a:pt x="38" y="65"/>
                      <a:pt x="36" y="69"/>
                    </a:cubicBezTo>
                    <a:cubicBezTo>
                      <a:pt x="39" y="69"/>
                      <a:pt x="42" y="70"/>
                      <a:pt x="46" y="70"/>
                    </a:cubicBezTo>
                    <a:cubicBezTo>
                      <a:pt x="47" y="63"/>
                      <a:pt x="46" y="56"/>
                      <a:pt x="43" y="50"/>
                    </a:cubicBezTo>
                    <a:cubicBezTo>
                      <a:pt x="42" y="48"/>
                      <a:pt x="40" y="46"/>
                      <a:pt x="38" y="44"/>
                    </a:cubicBezTo>
                    <a:cubicBezTo>
                      <a:pt x="38" y="45"/>
                      <a:pt x="39" y="45"/>
                      <a:pt x="39" y="45"/>
                    </a:cubicBezTo>
                    <a:cubicBezTo>
                      <a:pt x="41" y="45"/>
                      <a:pt x="48" y="39"/>
                      <a:pt x="50" y="39"/>
                    </a:cubicBezTo>
                    <a:cubicBezTo>
                      <a:pt x="52" y="37"/>
                      <a:pt x="53" y="35"/>
                      <a:pt x="54" y="33"/>
                    </a:cubicBezTo>
                    <a:cubicBezTo>
                      <a:pt x="52" y="31"/>
                      <a:pt x="49" y="30"/>
                      <a:pt x="47" y="29"/>
                    </a:cubicBezTo>
                    <a:cubicBezTo>
                      <a:pt x="47" y="29"/>
                      <a:pt x="47" y="30"/>
                      <a:pt x="47" y="30"/>
                    </a:cubicBezTo>
                    <a:cubicBezTo>
                      <a:pt x="43" y="35"/>
                      <a:pt x="38" y="37"/>
                      <a:pt x="33" y="37"/>
                    </a:cubicBezTo>
                    <a:cubicBezTo>
                      <a:pt x="30" y="37"/>
                      <a:pt x="28" y="37"/>
                      <a:pt x="26" y="36"/>
                    </a:cubicBezTo>
                    <a:cubicBezTo>
                      <a:pt x="16" y="33"/>
                      <a:pt x="7" y="19"/>
                      <a:pt x="14" y="9"/>
                    </a:cubicBezTo>
                    <a:cubicBezTo>
                      <a:pt x="14" y="7"/>
                      <a:pt x="16" y="6"/>
                      <a:pt x="17" y="5"/>
                    </a:cubicBezTo>
                    <a:cubicBezTo>
                      <a:pt x="15" y="3"/>
                      <a:pt x="14" y="2"/>
                      <a:pt x="12" y="0"/>
                    </a:cubicBezTo>
                  </a:path>
                </a:pathLst>
              </a:custGeom>
              <a:solidFill>
                <a:srgbClr val="E1AA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4" name="Freeform 87">
                <a:extLst>
                  <a:ext uri="{FF2B5EF4-FFF2-40B4-BE49-F238E27FC236}">
                    <a16:creationId xmlns:a16="http://schemas.microsoft.com/office/drawing/2014/main" id="{6BA4B2C6-4E86-4CA3-858B-4288A8ED5C78}"/>
                  </a:ext>
                </a:extLst>
              </p:cNvPr>
              <p:cNvSpPr>
                <a:spLocks/>
              </p:cNvSpPr>
              <p:nvPr/>
            </p:nvSpPr>
            <p:spPr bwMode="auto">
              <a:xfrm>
                <a:off x="4256" y="2616"/>
                <a:ext cx="119" cy="73"/>
              </a:xfrm>
              <a:custGeom>
                <a:avLst/>
                <a:gdLst>
                  <a:gd name="T0" fmla="*/ 4 w 50"/>
                  <a:gd name="T1" fmla="*/ 0 h 31"/>
                  <a:gd name="T2" fmla="*/ 30 w 50"/>
                  <a:gd name="T3" fmla="*/ 31 h 31"/>
                  <a:gd name="T4" fmla="*/ 34 w 50"/>
                  <a:gd name="T5" fmla="*/ 30 h 31"/>
                  <a:gd name="T6" fmla="*/ 50 w 50"/>
                  <a:gd name="T7" fmla="*/ 15 h 31"/>
                  <a:gd name="T8" fmla="*/ 40 w 50"/>
                  <a:gd name="T9" fmla="*/ 14 h 31"/>
                  <a:gd name="T10" fmla="*/ 37 w 50"/>
                  <a:gd name="T11" fmla="*/ 19 h 31"/>
                  <a:gd name="T12" fmla="*/ 33 w 50"/>
                  <a:gd name="T13" fmla="*/ 21 h 31"/>
                  <a:gd name="T14" fmla="*/ 28 w 50"/>
                  <a:gd name="T15" fmla="*/ 22 h 31"/>
                  <a:gd name="T16" fmla="*/ 12 w 50"/>
                  <a:gd name="T17" fmla="*/ 6 h 31"/>
                  <a:gd name="T18" fmla="*/ 4 w 50"/>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1">
                    <a:moveTo>
                      <a:pt x="4" y="0"/>
                    </a:moveTo>
                    <a:cubicBezTo>
                      <a:pt x="0" y="16"/>
                      <a:pt x="14" y="31"/>
                      <a:pt x="30" y="31"/>
                    </a:cubicBezTo>
                    <a:cubicBezTo>
                      <a:pt x="31" y="31"/>
                      <a:pt x="32" y="31"/>
                      <a:pt x="34" y="30"/>
                    </a:cubicBezTo>
                    <a:cubicBezTo>
                      <a:pt x="43" y="29"/>
                      <a:pt x="48" y="22"/>
                      <a:pt x="50" y="15"/>
                    </a:cubicBezTo>
                    <a:cubicBezTo>
                      <a:pt x="46" y="15"/>
                      <a:pt x="43" y="14"/>
                      <a:pt x="40" y="14"/>
                    </a:cubicBezTo>
                    <a:cubicBezTo>
                      <a:pt x="39" y="16"/>
                      <a:pt x="38" y="17"/>
                      <a:pt x="37" y="19"/>
                    </a:cubicBezTo>
                    <a:cubicBezTo>
                      <a:pt x="36" y="19"/>
                      <a:pt x="35" y="20"/>
                      <a:pt x="33" y="21"/>
                    </a:cubicBezTo>
                    <a:cubicBezTo>
                      <a:pt x="31" y="21"/>
                      <a:pt x="29" y="22"/>
                      <a:pt x="28" y="22"/>
                    </a:cubicBezTo>
                    <a:cubicBezTo>
                      <a:pt x="19" y="22"/>
                      <a:pt x="12" y="14"/>
                      <a:pt x="12" y="6"/>
                    </a:cubicBezTo>
                    <a:cubicBezTo>
                      <a:pt x="9" y="4"/>
                      <a:pt x="7" y="2"/>
                      <a:pt x="4" y="0"/>
                    </a:cubicBezTo>
                  </a:path>
                </a:pathLst>
              </a:custGeom>
              <a:solidFill>
                <a:srgbClr val="DF99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5" name="Freeform 88">
                <a:extLst>
                  <a:ext uri="{FF2B5EF4-FFF2-40B4-BE49-F238E27FC236}">
                    <a16:creationId xmlns:a16="http://schemas.microsoft.com/office/drawing/2014/main" id="{2D80DA75-7AA8-4877-86BB-6C4D6AB79348}"/>
                  </a:ext>
                </a:extLst>
              </p:cNvPr>
              <p:cNvSpPr>
                <a:spLocks/>
              </p:cNvSpPr>
              <p:nvPr/>
            </p:nvSpPr>
            <p:spPr bwMode="auto">
              <a:xfrm>
                <a:off x="4425" y="2528"/>
                <a:ext cx="111" cy="57"/>
              </a:xfrm>
              <a:custGeom>
                <a:avLst/>
                <a:gdLst>
                  <a:gd name="T0" fmla="*/ 22 w 47"/>
                  <a:gd name="T1" fmla="*/ 0 h 24"/>
                  <a:gd name="T2" fmla="*/ 4 w 47"/>
                  <a:gd name="T3" fmla="*/ 7 h 24"/>
                  <a:gd name="T4" fmla="*/ 0 w 47"/>
                  <a:gd name="T5" fmla="*/ 19 h 24"/>
                  <a:gd name="T6" fmla="*/ 7 w 47"/>
                  <a:gd name="T7" fmla="*/ 20 h 24"/>
                  <a:gd name="T8" fmla="*/ 10 w 47"/>
                  <a:gd name="T9" fmla="*/ 11 h 24"/>
                  <a:gd name="T10" fmla="*/ 21 w 47"/>
                  <a:gd name="T11" fmla="*/ 7 h 24"/>
                  <a:gd name="T12" fmla="*/ 38 w 47"/>
                  <a:gd name="T13" fmla="*/ 23 h 24"/>
                  <a:gd name="T14" fmla="*/ 45 w 47"/>
                  <a:gd name="T15" fmla="*/ 24 h 24"/>
                  <a:gd name="T16" fmla="*/ 40 w 47"/>
                  <a:gd name="T17" fmla="*/ 7 h 24"/>
                  <a:gd name="T18" fmla="*/ 35 w 47"/>
                  <a:gd name="T19" fmla="*/ 3 h 24"/>
                  <a:gd name="T20" fmla="*/ 34 w 47"/>
                  <a:gd name="T21" fmla="*/ 3 h 24"/>
                  <a:gd name="T22" fmla="*/ 24 w 47"/>
                  <a:gd name="T23" fmla="*/ 0 h 24"/>
                  <a:gd name="T24" fmla="*/ 22 w 47"/>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24">
                    <a:moveTo>
                      <a:pt x="22" y="0"/>
                    </a:moveTo>
                    <a:cubicBezTo>
                      <a:pt x="15" y="0"/>
                      <a:pt x="9" y="2"/>
                      <a:pt x="4" y="7"/>
                    </a:cubicBezTo>
                    <a:cubicBezTo>
                      <a:pt x="1" y="10"/>
                      <a:pt x="0" y="15"/>
                      <a:pt x="0" y="19"/>
                    </a:cubicBezTo>
                    <a:cubicBezTo>
                      <a:pt x="2" y="19"/>
                      <a:pt x="4" y="20"/>
                      <a:pt x="7" y="20"/>
                    </a:cubicBezTo>
                    <a:cubicBezTo>
                      <a:pt x="6" y="17"/>
                      <a:pt x="7" y="14"/>
                      <a:pt x="10" y="11"/>
                    </a:cubicBezTo>
                    <a:cubicBezTo>
                      <a:pt x="13" y="8"/>
                      <a:pt x="17" y="7"/>
                      <a:pt x="21" y="7"/>
                    </a:cubicBezTo>
                    <a:cubicBezTo>
                      <a:pt x="31" y="7"/>
                      <a:pt x="42" y="14"/>
                      <a:pt x="38" y="23"/>
                    </a:cubicBezTo>
                    <a:cubicBezTo>
                      <a:pt x="40" y="23"/>
                      <a:pt x="43" y="24"/>
                      <a:pt x="45" y="24"/>
                    </a:cubicBezTo>
                    <a:cubicBezTo>
                      <a:pt x="47" y="18"/>
                      <a:pt x="46" y="12"/>
                      <a:pt x="40" y="7"/>
                    </a:cubicBezTo>
                    <a:cubicBezTo>
                      <a:pt x="39" y="6"/>
                      <a:pt x="37" y="4"/>
                      <a:pt x="35" y="3"/>
                    </a:cubicBezTo>
                    <a:cubicBezTo>
                      <a:pt x="34" y="3"/>
                      <a:pt x="34" y="3"/>
                      <a:pt x="34" y="3"/>
                    </a:cubicBezTo>
                    <a:cubicBezTo>
                      <a:pt x="31" y="2"/>
                      <a:pt x="28" y="1"/>
                      <a:pt x="24" y="0"/>
                    </a:cubicBezTo>
                    <a:cubicBezTo>
                      <a:pt x="24" y="0"/>
                      <a:pt x="23" y="0"/>
                      <a:pt x="22" y="0"/>
                    </a:cubicBezTo>
                  </a:path>
                </a:pathLst>
              </a:custGeom>
              <a:solidFill>
                <a:srgbClr val="E3B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6" name="Freeform 89">
                <a:extLst>
                  <a:ext uri="{FF2B5EF4-FFF2-40B4-BE49-F238E27FC236}">
                    <a16:creationId xmlns:a16="http://schemas.microsoft.com/office/drawing/2014/main" id="{28B5536D-3BDD-4321-ACD7-E832AE1F2212}"/>
                  </a:ext>
                </a:extLst>
              </p:cNvPr>
              <p:cNvSpPr>
                <a:spLocks/>
              </p:cNvSpPr>
              <p:nvPr/>
            </p:nvSpPr>
            <p:spPr bwMode="auto">
              <a:xfrm>
                <a:off x="4482" y="2528"/>
                <a:ext cx="26" cy="7"/>
              </a:xfrm>
              <a:custGeom>
                <a:avLst/>
                <a:gdLst>
                  <a:gd name="T0" fmla="*/ 0 w 11"/>
                  <a:gd name="T1" fmla="*/ 0 h 3"/>
                  <a:gd name="T2" fmla="*/ 10 w 11"/>
                  <a:gd name="T3" fmla="*/ 3 h 3"/>
                  <a:gd name="T4" fmla="*/ 11 w 11"/>
                  <a:gd name="T5" fmla="*/ 3 h 3"/>
                  <a:gd name="T6" fmla="*/ 0 w 11"/>
                  <a:gd name="T7" fmla="*/ 0 h 3"/>
                </a:gdLst>
                <a:ahLst/>
                <a:cxnLst>
                  <a:cxn ang="0">
                    <a:pos x="T0" y="T1"/>
                  </a:cxn>
                  <a:cxn ang="0">
                    <a:pos x="T2" y="T3"/>
                  </a:cxn>
                  <a:cxn ang="0">
                    <a:pos x="T4" y="T5"/>
                  </a:cxn>
                  <a:cxn ang="0">
                    <a:pos x="T6" y="T7"/>
                  </a:cxn>
                </a:cxnLst>
                <a:rect l="0" t="0" r="r" b="b"/>
                <a:pathLst>
                  <a:path w="11" h="3">
                    <a:moveTo>
                      <a:pt x="0" y="0"/>
                    </a:moveTo>
                    <a:cubicBezTo>
                      <a:pt x="4" y="1"/>
                      <a:pt x="7" y="2"/>
                      <a:pt x="10" y="3"/>
                    </a:cubicBezTo>
                    <a:cubicBezTo>
                      <a:pt x="10" y="3"/>
                      <a:pt x="10" y="3"/>
                      <a:pt x="11" y="3"/>
                    </a:cubicBezTo>
                    <a:cubicBezTo>
                      <a:pt x="7" y="2"/>
                      <a:pt x="4" y="1"/>
                      <a:pt x="0" y="0"/>
                    </a:cubicBezTo>
                  </a:path>
                </a:pathLst>
              </a:custGeom>
              <a:solidFill>
                <a:srgbClr val="D072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7" name="Freeform 90">
                <a:extLst>
                  <a:ext uri="{FF2B5EF4-FFF2-40B4-BE49-F238E27FC236}">
                    <a16:creationId xmlns:a16="http://schemas.microsoft.com/office/drawing/2014/main" id="{6F4D3D05-936D-4EEE-8C86-4C521CF7A453}"/>
                  </a:ext>
                </a:extLst>
              </p:cNvPr>
              <p:cNvSpPr>
                <a:spLocks/>
              </p:cNvSpPr>
              <p:nvPr/>
            </p:nvSpPr>
            <p:spPr bwMode="auto">
              <a:xfrm>
                <a:off x="4425" y="2573"/>
                <a:ext cx="106" cy="50"/>
              </a:xfrm>
              <a:custGeom>
                <a:avLst/>
                <a:gdLst>
                  <a:gd name="T0" fmla="*/ 0 w 45"/>
                  <a:gd name="T1" fmla="*/ 0 h 21"/>
                  <a:gd name="T2" fmla="*/ 4 w 45"/>
                  <a:gd name="T3" fmla="*/ 11 h 21"/>
                  <a:gd name="T4" fmla="*/ 24 w 45"/>
                  <a:gd name="T5" fmla="*/ 21 h 21"/>
                  <a:gd name="T6" fmla="*/ 29 w 45"/>
                  <a:gd name="T7" fmla="*/ 20 h 21"/>
                  <a:gd name="T8" fmla="*/ 45 w 45"/>
                  <a:gd name="T9" fmla="*/ 5 h 21"/>
                  <a:gd name="T10" fmla="*/ 38 w 45"/>
                  <a:gd name="T11" fmla="*/ 4 h 21"/>
                  <a:gd name="T12" fmla="*/ 36 w 45"/>
                  <a:gd name="T13" fmla="*/ 8 h 21"/>
                  <a:gd name="T14" fmla="*/ 27 w 45"/>
                  <a:gd name="T15" fmla="*/ 13 h 21"/>
                  <a:gd name="T16" fmla="*/ 24 w 45"/>
                  <a:gd name="T17" fmla="*/ 13 h 21"/>
                  <a:gd name="T18" fmla="*/ 7 w 45"/>
                  <a:gd name="T19" fmla="*/ 1 h 21"/>
                  <a:gd name="T20" fmla="*/ 0 w 45"/>
                  <a:gd name="T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21">
                    <a:moveTo>
                      <a:pt x="0" y="0"/>
                    </a:moveTo>
                    <a:cubicBezTo>
                      <a:pt x="0" y="4"/>
                      <a:pt x="2" y="7"/>
                      <a:pt x="4" y="11"/>
                    </a:cubicBezTo>
                    <a:cubicBezTo>
                      <a:pt x="9" y="17"/>
                      <a:pt x="16" y="21"/>
                      <a:pt x="24" y="21"/>
                    </a:cubicBezTo>
                    <a:cubicBezTo>
                      <a:pt x="26" y="21"/>
                      <a:pt x="28" y="21"/>
                      <a:pt x="29" y="20"/>
                    </a:cubicBezTo>
                    <a:cubicBezTo>
                      <a:pt x="37" y="18"/>
                      <a:pt x="43" y="12"/>
                      <a:pt x="45" y="5"/>
                    </a:cubicBezTo>
                    <a:cubicBezTo>
                      <a:pt x="43" y="5"/>
                      <a:pt x="40" y="4"/>
                      <a:pt x="38" y="4"/>
                    </a:cubicBezTo>
                    <a:cubicBezTo>
                      <a:pt x="37" y="5"/>
                      <a:pt x="37" y="6"/>
                      <a:pt x="36" y="8"/>
                    </a:cubicBezTo>
                    <a:cubicBezTo>
                      <a:pt x="34" y="10"/>
                      <a:pt x="31" y="12"/>
                      <a:pt x="27" y="13"/>
                    </a:cubicBezTo>
                    <a:cubicBezTo>
                      <a:pt x="26" y="13"/>
                      <a:pt x="25" y="13"/>
                      <a:pt x="24" y="13"/>
                    </a:cubicBezTo>
                    <a:cubicBezTo>
                      <a:pt x="16" y="13"/>
                      <a:pt x="8" y="8"/>
                      <a:pt x="7" y="1"/>
                    </a:cubicBezTo>
                    <a:cubicBezTo>
                      <a:pt x="4" y="1"/>
                      <a:pt x="2" y="0"/>
                      <a:pt x="0" y="0"/>
                    </a:cubicBezTo>
                  </a:path>
                </a:pathLst>
              </a:custGeom>
              <a:solidFill>
                <a:srgbClr val="E1AA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8" name="Freeform 91">
                <a:extLst>
                  <a:ext uri="{FF2B5EF4-FFF2-40B4-BE49-F238E27FC236}">
                    <a16:creationId xmlns:a16="http://schemas.microsoft.com/office/drawing/2014/main" id="{65460D85-13E9-497D-A62D-947F28083ED3}"/>
                  </a:ext>
                </a:extLst>
              </p:cNvPr>
              <p:cNvSpPr>
                <a:spLocks/>
              </p:cNvSpPr>
              <p:nvPr/>
            </p:nvSpPr>
            <p:spPr bwMode="auto">
              <a:xfrm>
                <a:off x="4403" y="2632"/>
                <a:ext cx="133" cy="60"/>
              </a:xfrm>
              <a:custGeom>
                <a:avLst/>
                <a:gdLst>
                  <a:gd name="T0" fmla="*/ 18 w 56"/>
                  <a:gd name="T1" fmla="*/ 0 h 25"/>
                  <a:gd name="T2" fmla="*/ 18 w 56"/>
                  <a:gd name="T3" fmla="*/ 0 h 25"/>
                  <a:gd name="T4" fmla="*/ 0 w 56"/>
                  <a:gd name="T5" fmla="*/ 7 h 25"/>
                  <a:gd name="T6" fmla="*/ 3 w 56"/>
                  <a:gd name="T7" fmla="*/ 7 h 25"/>
                  <a:gd name="T8" fmla="*/ 18 w 56"/>
                  <a:gd name="T9" fmla="*/ 9 h 25"/>
                  <a:gd name="T10" fmla="*/ 37 w 56"/>
                  <a:gd name="T11" fmla="*/ 15 h 25"/>
                  <a:gd name="T12" fmla="*/ 52 w 56"/>
                  <a:gd name="T13" fmla="*/ 23 h 25"/>
                  <a:gd name="T14" fmla="*/ 56 w 56"/>
                  <a:gd name="T15" fmla="*/ 25 h 25"/>
                  <a:gd name="T16" fmla="*/ 43 w 56"/>
                  <a:gd name="T17" fmla="*/ 9 h 25"/>
                  <a:gd name="T18" fmla="*/ 18 w 56"/>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25">
                    <a:moveTo>
                      <a:pt x="18" y="0"/>
                    </a:moveTo>
                    <a:cubicBezTo>
                      <a:pt x="18" y="0"/>
                      <a:pt x="18" y="0"/>
                      <a:pt x="18" y="0"/>
                    </a:cubicBezTo>
                    <a:cubicBezTo>
                      <a:pt x="11" y="0"/>
                      <a:pt x="4" y="2"/>
                      <a:pt x="0" y="7"/>
                    </a:cubicBezTo>
                    <a:cubicBezTo>
                      <a:pt x="1" y="7"/>
                      <a:pt x="2" y="7"/>
                      <a:pt x="3" y="7"/>
                    </a:cubicBezTo>
                    <a:cubicBezTo>
                      <a:pt x="8" y="7"/>
                      <a:pt x="13" y="8"/>
                      <a:pt x="18" y="9"/>
                    </a:cubicBezTo>
                    <a:cubicBezTo>
                      <a:pt x="25" y="9"/>
                      <a:pt x="32" y="11"/>
                      <a:pt x="37" y="15"/>
                    </a:cubicBezTo>
                    <a:cubicBezTo>
                      <a:pt x="42" y="17"/>
                      <a:pt x="47" y="20"/>
                      <a:pt x="52" y="23"/>
                    </a:cubicBezTo>
                    <a:cubicBezTo>
                      <a:pt x="54" y="23"/>
                      <a:pt x="55" y="24"/>
                      <a:pt x="56" y="25"/>
                    </a:cubicBezTo>
                    <a:cubicBezTo>
                      <a:pt x="54" y="19"/>
                      <a:pt x="49" y="13"/>
                      <a:pt x="43" y="9"/>
                    </a:cubicBezTo>
                    <a:cubicBezTo>
                      <a:pt x="36" y="3"/>
                      <a:pt x="27" y="0"/>
                      <a:pt x="18" y="0"/>
                    </a:cubicBezTo>
                  </a:path>
                </a:pathLst>
              </a:custGeom>
              <a:solidFill>
                <a:srgbClr val="E1AA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9" name="Freeform 92">
                <a:extLst>
                  <a:ext uri="{FF2B5EF4-FFF2-40B4-BE49-F238E27FC236}">
                    <a16:creationId xmlns:a16="http://schemas.microsoft.com/office/drawing/2014/main" id="{3718886D-0EB0-487F-A8F0-58E87E1CB37D}"/>
                  </a:ext>
                </a:extLst>
              </p:cNvPr>
              <p:cNvSpPr>
                <a:spLocks/>
              </p:cNvSpPr>
              <p:nvPr/>
            </p:nvSpPr>
            <p:spPr bwMode="auto">
              <a:xfrm>
                <a:off x="4394" y="2649"/>
                <a:ext cx="152" cy="119"/>
              </a:xfrm>
              <a:custGeom>
                <a:avLst/>
                <a:gdLst>
                  <a:gd name="T0" fmla="*/ 7 w 64"/>
                  <a:gd name="T1" fmla="*/ 0 h 50"/>
                  <a:gd name="T2" fmla="*/ 4 w 64"/>
                  <a:gd name="T3" fmla="*/ 0 h 50"/>
                  <a:gd name="T4" fmla="*/ 1 w 64"/>
                  <a:gd name="T5" fmla="*/ 13 h 50"/>
                  <a:gd name="T6" fmla="*/ 38 w 64"/>
                  <a:gd name="T7" fmla="*/ 50 h 50"/>
                  <a:gd name="T8" fmla="*/ 53 w 64"/>
                  <a:gd name="T9" fmla="*/ 46 h 50"/>
                  <a:gd name="T10" fmla="*/ 62 w 64"/>
                  <a:gd name="T11" fmla="*/ 23 h 50"/>
                  <a:gd name="T12" fmla="*/ 60 w 64"/>
                  <a:gd name="T13" fmla="*/ 18 h 50"/>
                  <a:gd name="T14" fmla="*/ 60 w 64"/>
                  <a:gd name="T15" fmla="*/ 18 h 50"/>
                  <a:gd name="T16" fmla="*/ 56 w 64"/>
                  <a:gd name="T17" fmla="*/ 16 h 50"/>
                  <a:gd name="T18" fmla="*/ 41 w 64"/>
                  <a:gd name="T19" fmla="*/ 8 h 50"/>
                  <a:gd name="T20" fmla="*/ 43 w 64"/>
                  <a:gd name="T21" fmla="*/ 9 h 50"/>
                  <a:gd name="T22" fmla="*/ 51 w 64"/>
                  <a:gd name="T23" fmla="*/ 35 h 50"/>
                  <a:gd name="T24" fmla="*/ 40 w 64"/>
                  <a:gd name="T25" fmla="*/ 41 h 50"/>
                  <a:gd name="T26" fmla="*/ 31 w 64"/>
                  <a:gd name="T27" fmla="*/ 39 h 50"/>
                  <a:gd name="T28" fmla="*/ 18 w 64"/>
                  <a:gd name="T29" fmla="*/ 31 h 50"/>
                  <a:gd name="T30" fmla="*/ 11 w 64"/>
                  <a:gd name="T31" fmla="*/ 20 h 50"/>
                  <a:gd name="T32" fmla="*/ 15 w 64"/>
                  <a:gd name="T33" fmla="*/ 2 h 50"/>
                  <a:gd name="T34" fmla="*/ 20 w 64"/>
                  <a:gd name="T35" fmla="*/ 1 h 50"/>
                  <a:gd name="T36" fmla="*/ 22 w 64"/>
                  <a:gd name="T37" fmla="*/ 2 h 50"/>
                  <a:gd name="T38" fmla="*/ 7 w 64"/>
                  <a:gd name="T3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50">
                    <a:moveTo>
                      <a:pt x="7" y="0"/>
                    </a:moveTo>
                    <a:cubicBezTo>
                      <a:pt x="6" y="0"/>
                      <a:pt x="5" y="0"/>
                      <a:pt x="4" y="0"/>
                    </a:cubicBezTo>
                    <a:cubicBezTo>
                      <a:pt x="2" y="3"/>
                      <a:pt x="0" y="8"/>
                      <a:pt x="1" y="13"/>
                    </a:cubicBezTo>
                    <a:cubicBezTo>
                      <a:pt x="1" y="32"/>
                      <a:pt x="19" y="50"/>
                      <a:pt x="38" y="50"/>
                    </a:cubicBezTo>
                    <a:cubicBezTo>
                      <a:pt x="43" y="50"/>
                      <a:pt x="48" y="48"/>
                      <a:pt x="53" y="46"/>
                    </a:cubicBezTo>
                    <a:cubicBezTo>
                      <a:pt x="61" y="41"/>
                      <a:pt x="64" y="31"/>
                      <a:pt x="62" y="23"/>
                    </a:cubicBezTo>
                    <a:cubicBezTo>
                      <a:pt x="62" y="22"/>
                      <a:pt x="61" y="20"/>
                      <a:pt x="60" y="18"/>
                    </a:cubicBezTo>
                    <a:cubicBezTo>
                      <a:pt x="60" y="18"/>
                      <a:pt x="60" y="18"/>
                      <a:pt x="60" y="18"/>
                    </a:cubicBezTo>
                    <a:cubicBezTo>
                      <a:pt x="59" y="17"/>
                      <a:pt x="58" y="16"/>
                      <a:pt x="56" y="16"/>
                    </a:cubicBezTo>
                    <a:cubicBezTo>
                      <a:pt x="51" y="13"/>
                      <a:pt x="46" y="10"/>
                      <a:pt x="41" y="8"/>
                    </a:cubicBezTo>
                    <a:cubicBezTo>
                      <a:pt x="42" y="8"/>
                      <a:pt x="43" y="9"/>
                      <a:pt x="43" y="9"/>
                    </a:cubicBezTo>
                    <a:cubicBezTo>
                      <a:pt x="51" y="14"/>
                      <a:pt x="57" y="26"/>
                      <a:pt x="51" y="35"/>
                    </a:cubicBezTo>
                    <a:cubicBezTo>
                      <a:pt x="49" y="39"/>
                      <a:pt x="44" y="41"/>
                      <a:pt x="40" y="41"/>
                    </a:cubicBezTo>
                    <a:cubicBezTo>
                      <a:pt x="37" y="41"/>
                      <a:pt x="34" y="40"/>
                      <a:pt x="31" y="39"/>
                    </a:cubicBezTo>
                    <a:cubicBezTo>
                      <a:pt x="26" y="37"/>
                      <a:pt x="21" y="34"/>
                      <a:pt x="18" y="31"/>
                    </a:cubicBezTo>
                    <a:cubicBezTo>
                      <a:pt x="15" y="28"/>
                      <a:pt x="12" y="24"/>
                      <a:pt x="11" y="20"/>
                    </a:cubicBezTo>
                    <a:cubicBezTo>
                      <a:pt x="8" y="13"/>
                      <a:pt x="7" y="3"/>
                      <a:pt x="15" y="2"/>
                    </a:cubicBezTo>
                    <a:cubicBezTo>
                      <a:pt x="17" y="2"/>
                      <a:pt x="18" y="1"/>
                      <a:pt x="20" y="1"/>
                    </a:cubicBezTo>
                    <a:cubicBezTo>
                      <a:pt x="20" y="1"/>
                      <a:pt x="21" y="2"/>
                      <a:pt x="22" y="2"/>
                    </a:cubicBezTo>
                    <a:cubicBezTo>
                      <a:pt x="17" y="1"/>
                      <a:pt x="12" y="0"/>
                      <a:pt x="7" y="0"/>
                    </a:cubicBezTo>
                  </a:path>
                </a:pathLst>
              </a:custGeom>
              <a:solidFill>
                <a:srgbClr val="DF99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0" name="Freeform 93">
                <a:extLst>
                  <a:ext uri="{FF2B5EF4-FFF2-40B4-BE49-F238E27FC236}">
                    <a16:creationId xmlns:a16="http://schemas.microsoft.com/office/drawing/2014/main" id="{62B704FC-3FF9-4701-9BE5-480B6557493D}"/>
                  </a:ext>
                </a:extLst>
              </p:cNvPr>
              <p:cNvSpPr>
                <a:spLocks noEditPoints="1"/>
              </p:cNvSpPr>
              <p:nvPr/>
            </p:nvSpPr>
            <p:spPr bwMode="auto">
              <a:xfrm>
                <a:off x="4543" y="2620"/>
                <a:ext cx="159" cy="150"/>
              </a:xfrm>
              <a:custGeom>
                <a:avLst/>
                <a:gdLst>
                  <a:gd name="T0" fmla="*/ 46 w 67"/>
                  <a:gd name="T1" fmla="*/ 55 h 63"/>
                  <a:gd name="T2" fmla="*/ 34 w 67"/>
                  <a:gd name="T3" fmla="*/ 53 h 63"/>
                  <a:gd name="T4" fmla="*/ 19 w 67"/>
                  <a:gd name="T5" fmla="*/ 40 h 63"/>
                  <a:gd name="T6" fmla="*/ 13 w 67"/>
                  <a:gd name="T7" fmla="*/ 19 h 63"/>
                  <a:gd name="T8" fmla="*/ 29 w 67"/>
                  <a:gd name="T9" fmla="*/ 8 h 63"/>
                  <a:gd name="T10" fmla="*/ 36 w 67"/>
                  <a:gd name="T11" fmla="*/ 9 h 63"/>
                  <a:gd name="T12" fmla="*/ 53 w 67"/>
                  <a:gd name="T13" fmla="*/ 25 h 63"/>
                  <a:gd name="T14" fmla="*/ 57 w 67"/>
                  <a:gd name="T15" fmla="*/ 48 h 63"/>
                  <a:gd name="T16" fmla="*/ 49 w 67"/>
                  <a:gd name="T17" fmla="*/ 55 h 63"/>
                  <a:gd name="T18" fmla="*/ 46 w 67"/>
                  <a:gd name="T19" fmla="*/ 55 h 63"/>
                  <a:gd name="T20" fmla="*/ 30 w 67"/>
                  <a:gd name="T21" fmla="*/ 0 h 63"/>
                  <a:gd name="T22" fmla="*/ 6 w 67"/>
                  <a:gd name="T23" fmla="*/ 30 h 63"/>
                  <a:gd name="T24" fmla="*/ 9 w 67"/>
                  <a:gd name="T25" fmla="*/ 38 h 63"/>
                  <a:gd name="T26" fmla="*/ 41 w 67"/>
                  <a:gd name="T27" fmla="*/ 63 h 63"/>
                  <a:gd name="T28" fmla="*/ 44 w 67"/>
                  <a:gd name="T29" fmla="*/ 63 h 63"/>
                  <a:gd name="T30" fmla="*/ 53 w 67"/>
                  <a:gd name="T31" fmla="*/ 62 h 63"/>
                  <a:gd name="T32" fmla="*/ 66 w 67"/>
                  <a:gd name="T33" fmla="*/ 39 h 63"/>
                  <a:gd name="T34" fmla="*/ 62 w 67"/>
                  <a:gd name="T35" fmla="*/ 24 h 63"/>
                  <a:gd name="T36" fmla="*/ 47 w 67"/>
                  <a:gd name="T37" fmla="*/ 6 h 63"/>
                  <a:gd name="T38" fmla="*/ 30 w 67"/>
                  <a:gd name="T3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 h="63">
                    <a:moveTo>
                      <a:pt x="46" y="55"/>
                    </a:moveTo>
                    <a:cubicBezTo>
                      <a:pt x="42" y="55"/>
                      <a:pt x="37" y="54"/>
                      <a:pt x="34" y="53"/>
                    </a:cubicBezTo>
                    <a:cubicBezTo>
                      <a:pt x="28" y="50"/>
                      <a:pt x="23" y="45"/>
                      <a:pt x="19" y="40"/>
                    </a:cubicBezTo>
                    <a:cubicBezTo>
                      <a:pt x="15" y="34"/>
                      <a:pt x="12" y="26"/>
                      <a:pt x="13" y="19"/>
                    </a:cubicBezTo>
                    <a:cubicBezTo>
                      <a:pt x="15" y="11"/>
                      <a:pt x="22" y="8"/>
                      <a:pt x="29" y="8"/>
                    </a:cubicBezTo>
                    <a:cubicBezTo>
                      <a:pt x="31" y="8"/>
                      <a:pt x="34" y="8"/>
                      <a:pt x="36" y="9"/>
                    </a:cubicBezTo>
                    <a:cubicBezTo>
                      <a:pt x="44" y="11"/>
                      <a:pt x="50" y="18"/>
                      <a:pt x="53" y="25"/>
                    </a:cubicBezTo>
                    <a:cubicBezTo>
                      <a:pt x="56" y="31"/>
                      <a:pt x="60" y="41"/>
                      <a:pt x="57" y="48"/>
                    </a:cubicBezTo>
                    <a:cubicBezTo>
                      <a:pt x="56" y="51"/>
                      <a:pt x="52" y="54"/>
                      <a:pt x="49" y="55"/>
                    </a:cubicBezTo>
                    <a:cubicBezTo>
                      <a:pt x="48" y="55"/>
                      <a:pt x="47" y="55"/>
                      <a:pt x="46" y="55"/>
                    </a:cubicBezTo>
                    <a:moveTo>
                      <a:pt x="30" y="0"/>
                    </a:moveTo>
                    <a:cubicBezTo>
                      <a:pt x="14" y="0"/>
                      <a:pt x="0" y="12"/>
                      <a:pt x="6" y="30"/>
                    </a:cubicBezTo>
                    <a:cubicBezTo>
                      <a:pt x="6" y="33"/>
                      <a:pt x="7" y="36"/>
                      <a:pt x="9" y="38"/>
                    </a:cubicBezTo>
                    <a:cubicBezTo>
                      <a:pt x="19" y="46"/>
                      <a:pt x="30" y="55"/>
                      <a:pt x="41" y="63"/>
                    </a:cubicBezTo>
                    <a:cubicBezTo>
                      <a:pt x="42" y="63"/>
                      <a:pt x="43" y="63"/>
                      <a:pt x="44" y="63"/>
                    </a:cubicBezTo>
                    <a:cubicBezTo>
                      <a:pt x="47" y="63"/>
                      <a:pt x="50" y="62"/>
                      <a:pt x="53" y="62"/>
                    </a:cubicBezTo>
                    <a:cubicBezTo>
                      <a:pt x="64" y="59"/>
                      <a:pt x="67" y="49"/>
                      <a:pt x="66" y="39"/>
                    </a:cubicBezTo>
                    <a:cubicBezTo>
                      <a:pt x="65" y="34"/>
                      <a:pt x="64" y="28"/>
                      <a:pt x="62" y="24"/>
                    </a:cubicBezTo>
                    <a:cubicBezTo>
                      <a:pt x="58" y="17"/>
                      <a:pt x="54" y="10"/>
                      <a:pt x="47" y="6"/>
                    </a:cubicBezTo>
                    <a:cubicBezTo>
                      <a:pt x="42" y="2"/>
                      <a:pt x="36" y="0"/>
                      <a:pt x="30" y="0"/>
                    </a:cubicBezTo>
                  </a:path>
                </a:pathLst>
              </a:custGeom>
              <a:solidFill>
                <a:srgbClr val="E1AA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1" name="Freeform 94">
                <a:extLst>
                  <a:ext uri="{FF2B5EF4-FFF2-40B4-BE49-F238E27FC236}">
                    <a16:creationId xmlns:a16="http://schemas.microsoft.com/office/drawing/2014/main" id="{54415B38-0DD8-40C4-B3EF-CBEC496AEA2A}"/>
                  </a:ext>
                </a:extLst>
              </p:cNvPr>
              <p:cNvSpPr>
                <a:spLocks/>
              </p:cNvSpPr>
              <p:nvPr/>
            </p:nvSpPr>
            <p:spPr bwMode="auto">
              <a:xfrm>
                <a:off x="4565" y="2711"/>
                <a:ext cx="76" cy="59"/>
              </a:xfrm>
              <a:custGeom>
                <a:avLst/>
                <a:gdLst>
                  <a:gd name="T0" fmla="*/ 0 w 32"/>
                  <a:gd name="T1" fmla="*/ 0 h 25"/>
                  <a:gd name="T2" fmla="*/ 32 w 32"/>
                  <a:gd name="T3" fmla="*/ 25 h 25"/>
                  <a:gd name="T4" fmla="*/ 0 w 32"/>
                  <a:gd name="T5" fmla="*/ 0 h 25"/>
                </a:gdLst>
                <a:ahLst/>
                <a:cxnLst>
                  <a:cxn ang="0">
                    <a:pos x="T0" y="T1"/>
                  </a:cxn>
                  <a:cxn ang="0">
                    <a:pos x="T2" y="T3"/>
                  </a:cxn>
                  <a:cxn ang="0">
                    <a:pos x="T4" y="T5"/>
                  </a:cxn>
                </a:cxnLst>
                <a:rect l="0" t="0" r="r" b="b"/>
                <a:pathLst>
                  <a:path w="32" h="25">
                    <a:moveTo>
                      <a:pt x="0" y="0"/>
                    </a:moveTo>
                    <a:cubicBezTo>
                      <a:pt x="6" y="13"/>
                      <a:pt x="18" y="23"/>
                      <a:pt x="32" y="25"/>
                    </a:cubicBezTo>
                    <a:cubicBezTo>
                      <a:pt x="21" y="17"/>
                      <a:pt x="10" y="8"/>
                      <a:pt x="0" y="0"/>
                    </a:cubicBezTo>
                  </a:path>
                </a:pathLst>
              </a:custGeom>
              <a:solidFill>
                <a:srgbClr val="DF99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2" name="Freeform 95">
                <a:extLst>
                  <a:ext uri="{FF2B5EF4-FFF2-40B4-BE49-F238E27FC236}">
                    <a16:creationId xmlns:a16="http://schemas.microsoft.com/office/drawing/2014/main" id="{BB29D4A3-6634-45FF-AFE0-182BD89AFAD5}"/>
                  </a:ext>
                </a:extLst>
              </p:cNvPr>
              <p:cNvSpPr>
                <a:spLocks/>
              </p:cNvSpPr>
              <p:nvPr/>
            </p:nvSpPr>
            <p:spPr bwMode="auto">
              <a:xfrm>
                <a:off x="4674" y="2775"/>
                <a:ext cx="78" cy="31"/>
              </a:xfrm>
              <a:custGeom>
                <a:avLst/>
                <a:gdLst>
                  <a:gd name="T0" fmla="*/ 12 w 33"/>
                  <a:gd name="T1" fmla="*/ 0 h 13"/>
                  <a:gd name="T2" fmla="*/ 0 w 33"/>
                  <a:gd name="T3" fmla="*/ 5 h 13"/>
                  <a:gd name="T4" fmla="*/ 3 w 33"/>
                  <a:gd name="T5" fmla="*/ 7 h 13"/>
                  <a:gd name="T6" fmla="*/ 7 w 33"/>
                  <a:gd name="T7" fmla="*/ 9 h 13"/>
                  <a:gd name="T8" fmla="*/ 12 w 33"/>
                  <a:gd name="T9" fmla="*/ 7 h 13"/>
                  <a:gd name="T10" fmla="*/ 24 w 33"/>
                  <a:gd name="T11" fmla="*/ 11 h 13"/>
                  <a:gd name="T12" fmla="*/ 25 w 33"/>
                  <a:gd name="T13" fmla="*/ 13 h 13"/>
                  <a:gd name="T14" fmla="*/ 26 w 33"/>
                  <a:gd name="T15" fmla="*/ 13 h 13"/>
                  <a:gd name="T16" fmla="*/ 29 w 33"/>
                  <a:gd name="T17" fmla="*/ 13 h 13"/>
                  <a:gd name="T18" fmla="*/ 33 w 33"/>
                  <a:gd name="T19" fmla="*/ 13 h 13"/>
                  <a:gd name="T20" fmla="*/ 30 w 33"/>
                  <a:gd name="T21" fmla="*/ 8 h 13"/>
                  <a:gd name="T22" fmla="*/ 12 w 3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13">
                    <a:moveTo>
                      <a:pt x="12" y="0"/>
                    </a:moveTo>
                    <a:cubicBezTo>
                      <a:pt x="7" y="0"/>
                      <a:pt x="3" y="2"/>
                      <a:pt x="0" y="5"/>
                    </a:cubicBezTo>
                    <a:cubicBezTo>
                      <a:pt x="1" y="6"/>
                      <a:pt x="2" y="7"/>
                      <a:pt x="3" y="7"/>
                    </a:cubicBezTo>
                    <a:cubicBezTo>
                      <a:pt x="4" y="8"/>
                      <a:pt x="6" y="8"/>
                      <a:pt x="7" y="9"/>
                    </a:cubicBezTo>
                    <a:cubicBezTo>
                      <a:pt x="8" y="8"/>
                      <a:pt x="10" y="7"/>
                      <a:pt x="12" y="7"/>
                    </a:cubicBezTo>
                    <a:cubicBezTo>
                      <a:pt x="16" y="7"/>
                      <a:pt x="22" y="9"/>
                      <a:pt x="24" y="11"/>
                    </a:cubicBezTo>
                    <a:cubicBezTo>
                      <a:pt x="24" y="12"/>
                      <a:pt x="25" y="12"/>
                      <a:pt x="25" y="13"/>
                    </a:cubicBezTo>
                    <a:cubicBezTo>
                      <a:pt x="25" y="13"/>
                      <a:pt x="26" y="13"/>
                      <a:pt x="26" y="13"/>
                    </a:cubicBezTo>
                    <a:cubicBezTo>
                      <a:pt x="26" y="13"/>
                      <a:pt x="27" y="13"/>
                      <a:pt x="29" y="13"/>
                    </a:cubicBezTo>
                    <a:cubicBezTo>
                      <a:pt x="30" y="13"/>
                      <a:pt x="32" y="13"/>
                      <a:pt x="33" y="13"/>
                    </a:cubicBezTo>
                    <a:cubicBezTo>
                      <a:pt x="33" y="11"/>
                      <a:pt x="32" y="9"/>
                      <a:pt x="30" y="8"/>
                    </a:cubicBezTo>
                    <a:cubicBezTo>
                      <a:pt x="26" y="3"/>
                      <a:pt x="19" y="0"/>
                      <a:pt x="12" y="0"/>
                    </a:cubicBezTo>
                  </a:path>
                </a:pathLst>
              </a:custGeom>
              <a:solidFill>
                <a:srgbClr val="E1AA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3" name="Freeform 96">
                <a:extLst>
                  <a:ext uri="{FF2B5EF4-FFF2-40B4-BE49-F238E27FC236}">
                    <a16:creationId xmlns:a16="http://schemas.microsoft.com/office/drawing/2014/main" id="{BD91D0E8-BC8E-4B73-84D5-126375A59E3B}"/>
                  </a:ext>
                </a:extLst>
              </p:cNvPr>
              <p:cNvSpPr>
                <a:spLocks/>
              </p:cNvSpPr>
              <p:nvPr/>
            </p:nvSpPr>
            <p:spPr bwMode="auto">
              <a:xfrm>
                <a:off x="4660" y="2787"/>
                <a:ext cx="107" cy="74"/>
              </a:xfrm>
              <a:custGeom>
                <a:avLst/>
                <a:gdLst>
                  <a:gd name="T0" fmla="*/ 6 w 45"/>
                  <a:gd name="T1" fmla="*/ 0 h 31"/>
                  <a:gd name="T2" fmla="*/ 5 w 45"/>
                  <a:gd name="T3" fmla="*/ 2 h 31"/>
                  <a:gd name="T4" fmla="*/ 16 w 45"/>
                  <a:gd name="T5" fmla="*/ 29 h 31"/>
                  <a:gd name="T6" fmla="*/ 25 w 45"/>
                  <a:gd name="T7" fmla="*/ 31 h 31"/>
                  <a:gd name="T8" fmla="*/ 39 w 45"/>
                  <a:gd name="T9" fmla="*/ 8 h 31"/>
                  <a:gd name="T10" fmla="*/ 35 w 45"/>
                  <a:gd name="T11" fmla="*/ 8 h 31"/>
                  <a:gd name="T12" fmla="*/ 32 w 45"/>
                  <a:gd name="T13" fmla="*/ 8 h 31"/>
                  <a:gd name="T14" fmla="*/ 31 w 45"/>
                  <a:gd name="T15" fmla="*/ 8 h 31"/>
                  <a:gd name="T16" fmla="*/ 24 w 45"/>
                  <a:gd name="T17" fmla="*/ 24 h 31"/>
                  <a:gd name="T18" fmla="*/ 19 w 45"/>
                  <a:gd name="T19" fmla="*/ 23 h 31"/>
                  <a:gd name="T20" fmla="*/ 10 w 45"/>
                  <a:gd name="T21" fmla="*/ 7 h 31"/>
                  <a:gd name="T22" fmla="*/ 13 w 45"/>
                  <a:gd name="T23" fmla="*/ 4 h 31"/>
                  <a:gd name="T24" fmla="*/ 9 w 45"/>
                  <a:gd name="T25" fmla="*/ 2 h 31"/>
                  <a:gd name="T26" fmla="*/ 6 w 45"/>
                  <a:gd name="T2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 h="31">
                    <a:moveTo>
                      <a:pt x="6" y="0"/>
                    </a:moveTo>
                    <a:cubicBezTo>
                      <a:pt x="5" y="1"/>
                      <a:pt x="5" y="2"/>
                      <a:pt x="5" y="2"/>
                    </a:cubicBezTo>
                    <a:cubicBezTo>
                      <a:pt x="0" y="12"/>
                      <a:pt x="6" y="25"/>
                      <a:pt x="16" y="29"/>
                    </a:cubicBezTo>
                    <a:cubicBezTo>
                      <a:pt x="19" y="31"/>
                      <a:pt x="22" y="31"/>
                      <a:pt x="25" y="31"/>
                    </a:cubicBezTo>
                    <a:cubicBezTo>
                      <a:pt x="37" y="31"/>
                      <a:pt x="45" y="19"/>
                      <a:pt x="39" y="8"/>
                    </a:cubicBezTo>
                    <a:cubicBezTo>
                      <a:pt x="38" y="8"/>
                      <a:pt x="36" y="8"/>
                      <a:pt x="35" y="8"/>
                    </a:cubicBezTo>
                    <a:cubicBezTo>
                      <a:pt x="33" y="8"/>
                      <a:pt x="32" y="8"/>
                      <a:pt x="32" y="8"/>
                    </a:cubicBezTo>
                    <a:cubicBezTo>
                      <a:pt x="32" y="8"/>
                      <a:pt x="31" y="8"/>
                      <a:pt x="31" y="8"/>
                    </a:cubicBezTo>
                    <a:cubicBezTo>
                      <a:pt x="38" y="15"/>
                      <a:pt x="32" y="24"/>
                      <a:pt x="24" y="24"/>
                    </a:cubicBezTo>
                    <a:cubicBezTo>
                      <a:pt x="22" y="24"/>
                      <a:pt x="21" y="23"/>
                      <a:pt x="19" y="23"/>
                    </a:cubicBezTo>
                    <a:cubicBezTo>
                      <a:pt x="13" y="20"/>
                      <a:pt x="10" y="13"/>
                      <a:pt x="10" y="7"/>
                    </a:cubicBezTo>
                    <a:cubicBezTo>
                      <a:pt x="11" y="6"/>
                      <a:pt x="12" y="4"/>
                      <a:pt x="13" y="4"/>
                    </a:cubicBezTo>
                    <a:cubicBezTo>
                      <a:pt x="12" y="3"/>
                      <a:pt x="10" y="3"/>
                      <a:pt x="9" y="2"/>
                    </a:cubicBezTo>
                    <a:cubicBezTo>
                      <a:pt x="8" y="2"/>
                      <a:pt x="7" y="1"/>
                      <a:pt x="6" y="0"/>
                    </a:cubicBezTo>
                  </a:path>
                </a:pathLst>
              </a:custGeom>
              <a:solidFill>
                <a:srgbClr val="DF99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4" name="Freeform 97">
                <a:extLst>
                  <a:ext uri="{FF2B5EF4-FFF2-40B4-BE49-F238E27FC236}">
                    <a16:creationId xmlns:a16="http://schemas.microsoft.com/office/drawing/2014/main" id="{75D0D5E3-FD20-4BBE-B5CE-A71E609C2874}"/>
                  </a:ext>
                </a:extLst>
              </p:cNvPr>
              <p:cNvSpPr>
                <a:spLocks noEditPoints="1"/>
              </p:cNvSpPr>
              <p:nvPr/>
            </p:nvSpPr>
            <p:spPr bwMode="auto">
              <a:xfrm>
                <a:off x="4674" y="2594"/>
                <a:ext cx="104" cy="83"/>
              </a:xfrm>
              <a:custGeom>
                <a:avLst/>
                <a:gdLst>
                  <a:gd name="T0" fmla="*/ 21 w 44"/>
                  <a:gd name="T1" fmla="*/ 29 h 35"/>
                  <a:gd name="T2" fmla="*/ 15 w 44"/>
                  <a:gd name="T3" fmla="*/ 27 h 35"/>
                  <a:gd name="T4" fmla="*/ 10 w 44"/>
                  <a:gd name="T5" fmla="*/ 22 h 35"/>
                  <a:gd name="T6" fmla="*/ 8 w 44"/>
                  <a:gd name="T7" fmla="*/ 17 h 35"/>
                  <a:gd name="T8" fmla="*/ 13 w 44"/>
                  <a:gd name="T9" fmla="*/ 6 h 35"/>
                  <a:gd name="T10" fmla="*/ 14 w 44"/>
                  <a:gd name="T11" fmla="*/ 6 h 35"/>
                  <a:gd name="T12" fmla="*/ 27 w 44"/>
                  <a:gd name="T13" fmla="*/ 20 h 35"/>
                  <a:gd name="T14" fmla="*/ 25 w 44"/>
                  <a:gd name="T15" fmla="*/ 28 h 35"/>
                  <a:gd name="T16" fmla="*/ 21 w 44"/>
                  <a:gd name="T17" fmla="*/ 29 h 35"/>
                  <a:gd name="T18" fmla="*/ 14 w 44"/>
                  <a:gd name="T19" fmla="*/ 0 h 35"/>
                  <a:gd name="T20" fmla="*/ 3 w 44"/>
                  <a:gd name="T21" fmla="*/ 6 h 35"/>
                  <a:gd name="T22" fmla="*/ 2 w 44"/>
                  <a:gd name="T23" fmla="*/ 20 h 35"/>
                  <a:gd name="T24" fmla="*/ 9 w 44"/>
                  <a:gd name="T25" fmla="*/ 26 h 35"/>
                  <a:gd name="T26" fmla="*/ 23 w 44"/>
                  <a:gd name="T27" fmla="*/ 35 h 35"/>
                  <a:gd name="T28" fmla="*/ 24 w 44"/>
                  <a:gd name="T29" fmla="*/ 34 h 35"/>
                  <a:gd name="T30" fmla="*/ 17 w 44"/>
                  <a:gd name="T31" fmla="*/ 0 h 35"/>
                  <a:gd name="T32" fmla="*/ 14 w 44"/>
                  <a:gd name="T3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4" h="35">
                    <a:moveTo>
                      <a:pt x="21" y="29"/>
                    </a:moveTo>
                    <a:cubicBezTo>
                      <a:pt x="19" y="29"/>
                      <a:pt x="16" y="28"/>
                      <a:pt x="15" y="27"/>
                    </a:cubicBezTo>
                    <a:cubicBezTo>
                      <a:pt x="13" y="25"/>
                      <a:pt x="11" y="23"/>
                      <a:pt x="10" y="22"/>
                    </a:cubicBezTo>
                    <a:cubicBezTo>
                      <a:pt x="9" y="20"/>
                      <a:pt x="8" y="18"/>
                      <a:pt x="8" y="17"/>
                    </a:cubicBezTo>
                    <a:cubicBezTo>
                      <a:pt x="7" y="12"/>
                      <a:pt x="8" y="6"/>
                      <a:pt x="13" y="6"/>
                    </a:cubicBezTo>
                    <a:cubicBezTo>
                      <a:pt x="14" y="6"/>
                      <a:pt x="14" y="6"/>
                      <a:pt x="14" y="6"/>
                    </a:cubicBezTo>
                    <a:cubicBezTo>
                      <a:pt x="20" y="7"/>
                      <a:pt x="27" y="13"/>
                      <a:pt x="27" y="20"/>
                    </a:cubicBezTo>
                    <a:cubicBezTo>
                      <a:pt x="28" y="23"/>
                      <a:pt x="28" y="26"/>
                      <a:pt x="25" y="28"/>
                    </a:cubicBezTo>
                    <a:cubicBezTo>
                      <a:pt x="24" y="29"/>
                      <a:pt x="22" y="29"/>
                      <a:pt x="21" y="29"/>
                    </a:cubicBezTo>
                    <a:moveTo>
                      <a:pt x="14" y="0"/>
                    </a:moveTo>
                    <a:cubicBezTo>
                      <a:pt x="9" y="0"/>
                      <a:pt x="5" y="2"/>
                      <a:pt x="3" y="6"/>
                    </a:cubicBezTo>
                    <a:cubicBezTo>
                      <a:pt x="0" y="10"/>
                      <a:pt x="0" y="16"/>
                      <a:pt x="2" y="20"/>
                    </a:cubicBezTo>
                    <a:cubicBezTo>
                      <a:pt x="4" y="22"/>
                      <a:pt x="7" y="24"/>
                      <a:pt x="9" y="26"/>
                    </a:cubicBezTo>
                    <a:cubicBezTo>
                      <a:pt x="13" y="29"/>
                      <a:pt x="18" y="32"/>
                      <a:pt x="23" y="35"/>
                    </a:cubicBezTo>
                    <a:cubicBezTo>
                      <a:pt x="23" y="35"/>
                      <a:pt x="24" y="35"/>
                      <a:pt x="24" y="34"/>
                    </a:cubicBezTo>
                    <a:cubicBezTo>
                      <a:pt x="44" y="27"/>
                      <a:pt x="30" y="4"/>
                      <a:pt x="17" y="0"/>
                    </a:cubicBezTo>
                    <a:cubicBezTo>
                      <a:pt x="16" y="0"/>
                      <a:pt x="15" y="0"/>
                      <a:pt x="14" y="0"/>
                    </a:cubicBezTo>
                  </a:path>
                </a:pathLst>
              </a:custGeom>
              <a:solidFill>
                <a:srgbClr val="E3B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5" name="Freeform 98">
                <a:extLst>
                  <a:ext uri="{FF2B5EF4-FFF2-40B4-BE49-F238E27FC236}">
                    <a16:creationId xmlns:a16="http://schemas.microsoft.com/office/drawing/2014/main" id="{CF1BE7CD-16A1-4568-9350-6A04D454FB29}"/>
                  </a:ext>
                </a:extLst>
              </p:cNvPr>
              <p:cNvSpPr>
                <a:spLocks/>
              </p:cNvSpPr>
              <p:nvPr/>
            </p:nvSpPr>
            <p:spPr bwMode="auto">
              <a:xfrm>
                <a:off x="4679" y="2642"/>
                <a:ext cx="50" cy="35"/>
              </a:xfrm>
              <a:custGeom>
                <a:avLst/>
                <a:gdLst>
                  <a:gd name="T0" fmla="*/ 0 w 21"/>
                  <a:gd name="T1" fmla="*/ 0 h 15"/>
                  <a:gd name="T2" fmla="*/ 1 w 21"/>
                  <a:gd name="T3" fmla="*/ 3 h 15"/>
                  <a:gd name="T4" fmla="*/ 18 w 21"/>
                  <a:gd name="T5" fmla="*/ 15 h 15"/>
                  <a:gd name="T6" fmla="*/ 21 w 21"/>
                  <a:gd name="T7" fmla="*/ 15 h 15"/>
                  <a:gd name="T8" fmla="*/ 7 w 21"/>
                  <a:gd name="T9" fmla="*/ 6 h 15"/>
                  <a:gd name="T10" fmla="*/ 0 w 21"/>
                  <a:gd name="T11" fmla="*/ 0 h 15"/>
                </a:gdLst>
                <a:ahLst/>
                <a:cxnLst>
                  <a:cxn ang="0">
                    <a:pos x="T0" y="T1"/>
                  </a:cxn>
                  <a:cxn ang="0">
                    <a:pos x="T2" y="T3"/>
                  </a:cxn>
                  <a:cxn ang="0">
                    <a:pos x="T4" y="T5"/>
                  </a:cxn>
                  <a:cxn ang="0">
                    <a:pos x="T6" y="T7"/>
                  </a:cxn>
                  <a:cxn ang="0">
                    <a:pos x="T8" y="T9"/>
                  </a:cxn>
                  <a:cxn ang="0">
                    <a:pos x="T10" y="T11"/>
                  </a:cxn>
                </a:cxnLst>
                <a:rect l="0" t="0" r="r" b="b"/>
                <a:pathLst>
                  <a:path w="21" h="15">
                    <a:moveTo>
                      <a:pt x="0" y="0"/>
                    </a:moveTo>
                    <a:cubicBezTo>
                      <a:pt x="0" y="1"/>
                      <a:pt x="1" y="2"/>
                      <a:pt x="1" y="3"/>
                    </a:cubicBezTo>
                    <a:cubicBezTo>
                      <a:pt x="5" y="9"/>
                      <a:pt x="11" y="15"/>
                      <a:pt x="18" y="15"/>
                    </a:cubicBezTo>
                    <a:cubicBezTo>
                      <a:pt x="19" y="15"/>
                      <a:pt x="20" y="15"/>
                      <a:pt x="21" y="15"/>
                    </a:cubicBezTo>
                    <a:cubicBezTo>
                      <a:pt x="16" y="12"/>
                      <a:pt x="11" y="9"/>
                      <a:pt x="7" y="6"/>
                    </a:cubicBezTo>
                    <a:cubicBezTo>
                      <a:pt x="5" y="4"/>
                      <a:pt x="2" y="2"/>
                      <a:pt x="0" y="0"/>
                    </a:cubicBezTo>
                  </a:path>
                </a:pathLst>
              </a:custGeom>
              <a:solidFill>
                <a:srgbClr val="E1AA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6" name="Freeform 99">
                <a:extLst>
                  <a:ext uri="{FF2B5EF4-FFF2-40B4-BE49-F238E27FC236}">
                    <a16:creationId xmlns:a16="http://schemas.microsoft.com/office/drawing/2014/main" id="{7E07065D-26A6-44BC-BB77-AE8396A4D3DC}"/>
                  </a:ext>
                </a:extLst>
              </p:cNvPr>
              <p:cNvSpPr>
                <a:spLocks noEditPoints="1"/>
              </p:cNvSpPr>
              <p:nvPr/>
            </p:nvSpPr>
            <p:spPr bwMode="auto">
              <a:xfrm>
                <a:off x="3881" y="2299"/>
                <a:ext cx="118" cy="83"/>
              </a:xfrm>
              <a:custGeom>
                <a:avLst/>
                <a:gdLst>
                  <a:gd name="T0" fmla="*/ 16 w 50"/>
                  <a:gd name="T1" fmla="*/ 2 h 35"/>
                  <a:gd name="T2" fmla="*/ 10 w 50"/>
                  <a:gd name="T3" fmla="*/ 5 h 35"/>
                  <a:gd name="T4" fmla="*/ 17 w 50"/>
                  <a:gd name="T5" fmla="*/ 32 h 35"/>
                  <a:gd name="T6" fmla="*/ 29 w 50"/>
                  <a:gd name="T7" fmla="*/ 34 h 35"/>
                  <a:gd name="T8" fmla="*/ 39 w 50"/>
                  <a:gd name="T9" fmla="*/ 30 h 35"/>
                  <a:gd name="T10" fmla="*/ 31 w 50"/>
                  <a:gd name="T11" fmla="*/ 1 h 35"/>
                  <a:gd name="T12" fmla="*/ 16 w 50"/>
                  <a:gd name="T13" fmla="*/ 2 h 35"/>
                  <a:gd name="T14" fmla="*/ 21 w 50"/>
                  <a:gd name="T15" fmla="*/ 28 h 35"/>
                  <a:gd name="T16" fmla="*/ 12 w 50"/>
                  <a:gd name="T17" fmla="*/ 18 h 35"/>
                  <a:gd name="T18" fmla="*/ 21 w 50"/>
                  <a:gd name="T19" fmla="*/ 7 h 35"/>
                  <a:gd name="T20" fmla="*/ 37 w 50"/>
                  <a:gd name="T21" fmla="*/ 9 h 35"/>
                  <a:gd name="T22" fmla="*/ 34 w 50"/>
                  <a:gd name="T23" fmla="*/ 26 h 35"/>
                  <a:gd name="T24" fmla="*/ 21 w 50"/>
                  <a:gd name="T25"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35">
                    <a:moveTo>
                      <a:pt x="16" y="2"/>
                    </a:moveTo>
                    <a:cubicBezTo>
                      <a:pt x="14" y="2"/>
                      <a:pt x="12" y="4"/>
                      <a:pt x="10" y="5"/>
                    </a:cubicBezTo>
                    <a:cubicBezTo>
                      <a:pt x="0" y="14"/>
                      <a:pt x="5" y="28"/>
                      <a:pt x="17" y="32"/>
                    </a:cubicBezTo>
                    <a:cubicBezTo>
                      <a:pt x="20" y="34"/>
                      <a:pt x="25" y="35"/>
                      <a:pt x="29" y="34"/>
                    </a:cubicBezTo>
                    <a:cubicBezTo>
                      <a:pt x="32" y="33"/>
                      <a:pt x="36" y="32"/>
                      <a:pt x="39" y="30"/>
                    </a:cubicBezTo>
                    <a:cubicBezTo>
                      <a:pt x="50" y="21"/>
                      <a:pt x="45" y="2"/>
                      <a:pt x="31" y="1"/>
                    </a:cubicBezTo>
                    <a:cubicBezTo>
                      <a:pt x="26" y="0"/>
                      <a:pt x="20" y="0"/>
                      <a:pt x="16" y="2"/>
                    </a:cubicBezTo>
                    <a:close/>
                    <a:moveTo>
                      <a:pt x="21" y="28"/>
                    </a:moveTo>
                    <a:cubicBezTo>
                      <a:pt x="17" y="27"/>
                      <a:pt x="13" y="23"/>
                      <a:pt x="12" y="18"/>
                    </a:cubicBezTo>
                    <a:cubicBezTo>
                      <a:pt x="11" y="12"/>
                      <a:pt x="16" y="8"/>
                      <a:pt x="21" y="7"/>
                    </a:cubicBezTo>
                    <a:cubicBezTo>
                      <a:pt x="27" y="5"/>
                      <a:pt x="33" y="5"/>
                      <a:pt x="37" y="9"/>
                    </a:cubicBezTo>
                    <a:cubicBezTo>
                      <a:pt x="43" y="14"/>
                      <a:pt x="40" y="23"/>
                      <a:pt x="34" y="26"/>
                    </a:cubicBezTo>
                    <a:cubicBezTo>
                      <a:pt x="30" y="28"/>
                      <a:pt x="25" y="29"/>
                      <a:pt x="21" y="28"/>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7" name="Freeform 100">
                <a:extLst>
                  <a:ext uri="{FF2B5EF4-FFF2-40B4-BE49-F238E27FC236}">
                    <a16:creationId xmlns:a16="http://schemas.microsoft.com/office/drawing/2014/main" id="{85032943-12C0-4C64-8437-164ACC0158F9}"/>
                  </a:ext>
                </a:extLst>
              </p:cNvPr>
              <p:cNvSpPr>
                <a:spLocks noEditPoints="1"/>
              </p:cNvSpPr>
              <p:nvPr/>
            </p:nvSpPr>
            <p:spPr bwMode="auto">
              <a:xfrm>
                <a:off x="3878" y="2418"/>
                <a:ext cx="166" cy="164"/>
              </a:xfrm>
              <a:custGeom>
                <a:avLst/>
                <a:gdLst>
                  <a:gd name="T0" fmla="*/ 60 w 70"/>
                  <a:gd name="T1" fmla="*/ 17 h 69"/>
                  <a:gd name="T2" fmla="*/ 28 w 70"/>
                  <a:gd name="T3" fmla="*/ 2 h 69"/>
                  <a:gd name="T4" fmla="*/ 12 w 70"/>
                  <a:gd name="T5" fmla="*/ 50 h 69"/>
                  <a:gd name="T6" fmla="*/ 64 w 70"/>
                  <a:gd name="T7" fmla="*/ 50 h 69"/>
                  <a:gd name="T8" fmla="*/ 60 w 70"/>
                  <a:gd name="T9" fmla="*/ 17 h 69"/>
                  <a:gd name="T10" fmla="*/ 58 w 70"/>
                  <a:gd name="T11" fmla="*/ 45 h 69"/>
                  <a:gd name="T12" fmla="*/ 19 w 70"/>
                  <a:gd name="T13" fmla="*/ 45 h 69"/>
                  <a:gd name="T14" fmla="*/ 31 w 70"/>
                  <a:gd name="T15" fmla="*/ 10 h 69"/>
                  <a:gd name="T16" fmla="*/ 60 w 70"/>
                  <a:gd name="T17" fmla="*/ 39 h 69"/>
                  <a:gd name="T18" fmla="*/ 58 w 70"/>
                  <a:gd name="T19" fmla="*/ 4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69">
                    <a:moveTo>
                      <a:pt x="60" y="17"/>
                    </a:moveTo>
                    <a:cubicBezTo>
                      <a:pt x="53" y="6"/>
                      <a:pt x="41" y="0"/>
                      <a:pt x="28" y="2"/>
                    </a:cubicBezTo>
                    <a:cubicBezTo>
                      <a:pt x="5" y="5"/>
                      <a:pt x="0" y="33"/>
                      <a:pt x="12" y="50"/>
                    </a:cubicBezTo>
                    <a:cubicBezTo>
                      <a:pt x="24" y="66"/>
                      <a:pt x="53" y="69"/>
                      <a:pt x="64" y="50"/>
                    </a:cubicBezTo>
                    <a:cubicBezTo>
                      <a:pt x="70" y="39"/>
                      <a:pt x="67" y="26"/>
                      <a:pt x="60" y="17"/>
                    </a:cubicBezTo>
                    <a:close/>
                    <a:moveTo>
                      <a:pt x="58" y="45"/>
                    </a:moveTo>
                    <a:cubicBezTo>
                      <a:pt x="52" y="62"/>
                      <a:pt x="28" y="55"/>
                      <a:pt x="19" y="45"/>
                    </a:cubicBezTo>
                    <a:cubicBezTo>
                      <a:pt x="7" y="32"/>
                      <a:pt x="14" y="12"/>
                      <a:pt x="31" y="10"/>
                    </a:cubicBezTo>
                    <a:cubicBezTo>
                      <a:pt x="48" y="7"/>
                      <a:pt x="59" y="24"/>
                      <a:pt x="60" y="39"/>
                    </a:cubicBezTo>
                    <a:cubicBezTo>
                      <a:pt x="60" y="41"/>
                      <a:pt x="59" y="43"/>
                      <a:pt x="58" y="45"/>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8" name="Freeform 101">
                <a:extLst>
                  <a:ext uri="{FF2B5EF4-FFF2-40B4-BE49-F238E27FC236}">
                    <a16:creationId xmlns:a16="http://schemas.microsoft.com/office/drawing/2014/main" id="{D43156EA-A3C9-433A-971E-E8D066161D2F}"/>
                  </a:ext>
                </a:extLst>
              </p:cNvPr>
              <p:cNvSpPr>
                <a:spLocks noEditPoints="1"/>
              </p:cNvSpPr>
              <p:nvPr/>
            </p:nvSpPr>
            <p:spPr bwMode="auto">
              <a:xfrm>
                <a:off x="3976" y="2356"/>
                <a:ext cx="76" cy="69"/>
              </a:xfrm>
              <a:custGeom>
                <a:avLst/>
                <a:gdLst>
                  <a:gd name="T0" fmla="*/ 31 w 32"/>
                  <a:gd name="T1" fmla="*/ 7 h 29"/>
                  <a:gd name="T2" fmla="*/ 24 w 32"/>
                  <a:gd name="T3" fmla="*/ 1 h 29"/>
                  <a:gd name="T4" fmla="*/ 10 w 32"/>
                  <a:gd name="T5" fmla="*/ 4 h 29"/>
                  <a:gd name="T6" fmla="*/ 21 w 32"/>
                  <a:gd name="T7" fmla="*/ 27 h 29"/>
                  <a:gd name="T8" fmla="*/ 32 w 32"/>
                  <a:gd name="T9" fmla="*/ 14 h 29"/>
                  <a:gd name="T10" fmla="*/ 31 w 32"/>
                  <a:gd name="T11" fmla="*/ 7 h 29"/>
                  <a:gd name="T12" fmla="*/ 23 w 32"/>
                  <a:gd name="T13" fmla="*/ 21 h 29"/>
                  <a:gd name="T14" fmla="*/ 11 w 32"/>
                  <a:gd name="T15" fmla="*/ 15 h 29"/>
                  <a:gd name="T16" fmla="*/ 22 w 32"/>
                  <a:gd name="T17" fmla="*/ 5 h 29"/>
                  <a:gd name="T18" fmla="*/ 23 w 32"/>
                  <a:gd name="T19" fmla="*/ 2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9">
                    <a:moveTo>
                      <a:pt x="31" y="7"/>
                    </a:moveTo>
                    <a:cubicBezTo>
                      <a:pt x="29" y="4"/>
                      <a:pt x="27" y="1"/>
                      <a:pt x="24" y="1"/>
                    </a:cubicBezTo>
                    <a:cubicBezTo>
                      <a:pt x="19" y="0"/>
                      <a:pt x="14" y="1"/>
                      <a:pt x="10" y="4"/>
                    </a:cubicBezTo>
                    <a:cubicBezTo>
                      <a:pt x="0" y="13"/>
                      <a:pt x="8" y="29"/>
                      <a:pt x="21" y="27"/>
                    </a:cubicBezTo>
                    <a:cubicBezTo>
                      <a:pt x="27" y="26"/>
                      <a:pt x="32" y="19"/>
                      <a:pt x="32" y="14"/>
                    </a:cubicBezTo>
                    <a:cubicBezTo>
                      <a:pt x="32" y="12"/>
                      <a:pt x="32" y="9"/>
                      <a:pt x="31" y="7"/>
                    </a:cubicBezTo>
                    <a:close/>
                    <a:moveTo>
                      <a:pt x="23" y="21"/>
                    </a:moveTo>
                    <a:cubicBezTo>
                      <a:pt x="18" y="24"/>
                      <a:pt x="11" y="20"/>
                      <a:pt x="11" y="15"/>
                    </a:cubicBezTo>
                    <a:cubicBezTo>
                      <a:pt x="10" y="8"/>
                      <a:pt x="16" y="4"/>
                      <a:pt x="22" y="5"/>
                    </a:cubicBezTo>
                    <a:cubicBezTo>
                      <a:pt x="31" y="7"/>
                      <a:pt x="30" y="17"/>
                      <a:pt x="23" y="21"/>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9" name="Freeform 102">
                <a:extLst>
                  <a:ext uri="{FF2B5EF4-FFF2-40B4-BE49-F238E27FC236}">
                    <a16:creationId xmlns:a16="http://schemas.microsoft.com/office/drawing/2014/main" id="{31EF1904-E37B-4002-AEF6-7DC823395EB1}"/>
                  </a:ext>
                </a:extLst>
              </p:cNvPr>
              <p:cNvSpPr>
                <a:spLocks noEditPoints="1"/>
              </p:cNvSpPr>
              <p:nvPr/>
            </p:nvSpPr>
            <p:spPr bwMode="auto">
              <a:xfrm>
                <a:off x="4052" y="2382"/>
                <a:ext cx="116" cy="96"/>
              </a:xfrm>
              <a:custGeom>
                <a:avLst/>
                <a:gdLst>
                  <a:gd name="T0" fmla="*/ 45 w 49"/>
                  <a:gd name="T1" fmla="*/ 16 h 40"/>
                  <a:gd name="T2" fmla="*/ 10 w 49"/>
                  <a:gd name="T3" fmla="*/ 8 h 40"/>
                  <a:gd name="T4" fmla="*/ 0 w 49"/>
                  <a:gd name="T5" fmla="*/ 24 h 40"/>
                  <a:gd name="T6" fmla="*/ 4 w 49"/>
                  <a:gd name="T7" fmla="*/ 35 h 40"/>
                  <a:gd name="T8" fmla="*/ 18 w 49"/>
                  <a:gd name="T9" fmla="*/ 40 h 40"/>
                  <a:gd name="T10" fmla="*/ 45 w 49"/>
                  <a:gd name="T11" fmla="*/ 16 h 40"/>
                  <a:gd name="T12" fmla="*/ 8 w 49"/>
                  <a:gd name="T13" fmla="*/ 31 h 40"/>
                  <a:gd name="T14" fmla="*/ 20 w 49"/>
                  <a:gd name="T15" fmla="*/ 10 h 40"/>
                  <a:gd name="T16" fmla="*/ 31 w 49"/>
                  <a:gd name="T17" fmla="*/ 9 h 40"/>
                  <a:gd name="T18" fmla="*/ 39 w 49"/>
                  <a:gd name="T19" fmla="*/ 15 h 40"/>
                  <a:gd name="T20" fmla="*/ 27 w 49"/>
                  <a:gd name="T21" fmla="*/ 32 h 40"/>
                  <a:gd name="T22" fmla="*/ 10 w 49"/>
                  <a:gd name="T23" fmla="*/ 32 h 40"/>
                  <a:gd name="T24" fmla="*/ 8 w 49"/>
                  <a:gd name="T25"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40">
                    <a:moveTo>
                      <a:pt x="45" y="16"/>
                    </a:moveTo>
                    <a:cubicBezTo>
                      <a:pt x="41" y="0"/>
                      <a:pt x="21" y="0"/>
                      <a:pt x="10" y="8"/>
                    </a:cubicBezTo>
                    <a:cubicBezTo>
                      <a:pt x="5" y="12"/>
                      <a:pt x="1" y="17"/>
                      <a:pt x="0" y="24"/>
                    </a:cubicBezTo>
                    <a:cubicBezTo>
                      <a:pt x="0" y="28"/>
                      <a:pt x="1" y="32"/>
                      <a:pt x="4" y="35"/>
                    </a:cubicBezTo>
                    <a:cubicBezTo>
                      <a:pt x="8" y="39"/>
                      <a:pt x="13" y="40"/>
                      <a:pt x="18" y="40"/>
                    </a:cubicBezTo>
                    <a:cubicBezTo>
                      <a:pt x="30" y="40"/>
                      <a:pt x="49" y="31"/>
                      <a:pt x="45" y="16"/>
                    </a:cubicBezTo>
                    <a:close/>
                    <a:moveTo>
                      <a:pt x="8" y="31"/>
                    </a:moveTo>
                    <a:cubicBezTo>
                      <a:pt x="1" y="24"/>
                      <a:pt x="13" y="12"/>
                      <a:pt x="20" y="10"/>
                    </a:cubicBezTo>
                    <a:cubicBezTo>
                      <a:pt x="23" y="9"/>
                      <a:pt x="28" y="8"/>
                      <a:pt x="31" y="9"/>
                    </a:cubicBezTo>
                    <a:cubicBezTo>
                      <a:pt x="35" y="10"/>
                      <a:pt x="38" y="11"/>
                      <a:pt x="39" y="15"/>
                    </a:cubicBezTo>
                    <a:cubicBezTo>
                      <a:pt x="42" y="23"/>
                      <a:pt x="34" y="29"/>
                      <a:pt x="27" y="32"/>
                    </a:cubicBezTo>
                    <a:cubicBezTo>
                      <a:pt x="22" y="34"/>
                      <a:pt x="15" y="36"/>
                      <a:pt x="10" y="32"/>
                    </a:cubicBezTo>
                    <a:cubicBezTo>
                      <a:pt x="9" y="32"/>
                      <a:pt x="9" y="32"/>
                      <a:pt x="8" y="31"/>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0" name="Freeform 103">
                <a:extLst>
                  <a:ext uri="{FF2B5EF4-FFF2-40B4-BE49-F238E27FC236}">
                    <a16:creationId xmlns:a16="http://schemas.microsoft.com/office/drawing/2014/main" id="{15C48D2B-4628-4C5C-A736-0EF851CA9BED}"/>
                  </a:ext>
                </a:extLst>
              </p:cNvPr>
              <p:cNvSpPr>
                <a:spLocks noEditPoints="1"/>
              </p:cNvSpPr>
              <p:nvPr/>
            </p:nvSpPr>
            <p:spPr bwMode="auto">
              <a:xfrm>
                <a:off x="4175" y="2409"/>
                <a:ext cx="74" cy="76"/>
              </a:xfrm>
              <a:custGeom>
                <a:avLst/>
                <a:gdLst>
                  <a:gd name="T0" fmla="*/ 25 w 31"/>
                  <a:gd name="T1" fmla="*/ 3 h 32"/>
                  <a:gd name="T2" fmla="*/ 17 w 31"/>
                  <a:gd name="T3" fmla="*/ 0 h 32"/>
                  <a:gd name="T4" fmla="*/ 1 w 31"/>
                  <a:gd name="T5" fmla="*/ 15 h 32"/>
                  <a:gd name="T6" fmla="*/ 12 w 31"/>
                  <a:gd name="T7" fmla="*/ 31 h 32"/>
                  <a:gd name="T8" fmla="*/ 31 w 31"/>
                  <a:gd name="T9" fmla="*/ 14 h 32"/>
                  <a:gd name="T10" fmla="*/ 25 w 31"/>
                  <a:gd name="T11" fmla="*/ 3 h 32"/>
                  <a:gd name="T12" fmla="*/ 20 w 31"/>
                  <a:gd name="T13" fmla="*/ 23 h 32"/>
                  <a:gd name="T14" fmla="*/ 9 w 31"/>
                  <a:gd name="T15" fmla="*/ 21 h 32"/>
                  <a:gd name="T16" fmla="*/ 11 w 31"/>
                  <a:gd name="T17" fmla="*/ 9 h 32"/>
                  <a:gd name="T18" fmla="*/ 24 w 31"/>
                  <a:gd name="T19" fmla="*/ 11 h 32"/>
                  <a:gd name="T20" fmla="*/ 20 w 31"/>
                  <a:gd name="T21"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32">
                    <a:moveTo>
                      <a:pt x="25" y="3"/>
                    </a:moveTo>
                    <a:cubicBezTo>
                      <a:pt x="23" y="1"/>
                      <a:pt x="20" y="0"/>
                      <a:pt x="17" y="0"/>
                    </a:cubicBezTo>
                    <a:cubicBezTo>
                      <a:pt x="9" y="1"/>
                      <a:pt x="3" y="8"/>
                      <a:pt x="1" y="15"/>
                    </a:cubicBezTo>
                    <a:cubicBezTo>
                      <a:pt x="0" y="22"/>
                      <a:pt x="5" y="30"/>
                      <a:pt x="12" y="31"/>
                    </a:cubicBezTo>
                    <a:cubicBezTo>
                      <a:pt x="22" y="32"/>
                      <a:pt x="31" y="23"/>
                      <a:pt x="31" y="14"/>
                    </a:cubicBezTo>
                    <a:cubicBezTo>
                      <a:pt x="31" y="9"/>
                      <a:pt x="29" y="5"/>
                      <a:pt x="25" y="3"/>
                    </a:cubicBezTo>
                    <a:close/>
                    <a:moveTo>
                      <a:pt x="20" y="23"/>
                    </a:moveTo>
                    <a:cubicBezTo>
                      <a:pt x="16" y="25"/>
                      <a:pt x="11" y="24"/>
                      <a:pt x="9" y="21"/>
                    </a:cubicBezTo>
                    <a:cubicBezTo>
                      <a:pt x="6" y="16"/>
                      <a:pt x="8" y="12"/>
                      <a:pt x="11" y="9"/>
                    </a:cubicBezTo>
                    <a:cubicBezTo>
                      <a:pt x="15" y="6"/>
                      <a:pt x="22" y="6"/>
                      <a:pt x="24" y="11"/>
                    </a:cubicBezTo>
                    <a:cubicBezTo>
                      <a:pt x="27" y="16"/>
                      <a:pt x="24" y="20"/>
                      <a:pt x="20" y="23"/>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1" name="Freeform 104">
                <a:extLst>
                  <a:ext uri="{FF2B5EF4-FFF2-40B4-BE49-F238E27FC236}">
                    <a16:creationId xmlns:a16="http://schemas.microsoft.com/office/drawing/2014/main" id="{E391F574-F0CA-400C-9C49-0195A3DB322D}"/>
                  </a:ext>
                </a:extLst>
              </p:cNvPr>
              <p:cNvSpPr>
                <a:spLocks noEditPoints="1"/>
              </p:cNvSpPr>
              <p:nvPr/>
            </p:nvSpPr>
            <p:spPr bwMode="auto">
              <a:xfrm>
                <a:off x="4082" y="2492"/>
                <a:ext cx="141" cy="121"/>
              </a:xfrm>
              <a:custGeom>
                <a:avLst/>
                <a:gdLst>
                  <a:gd name="T0" fmla="*/ 13 w 59"/>
                  <a:gd name="T1" fmla="*/ 6 h 51"/>
                  <a:gd name="T2" fmla="*/ 2 w 59"/>
                  <a:gd name="T3" fmla="*/ 19 h 51"/>
                  <a:gd name="T4" fmla="*/ 19 w 59"/>
                  <a:gd name="T5" fmla="*/ 49 h 51"/>
                  <a:gd name="T6" fmla="*/ 46 w 59"/>
                  <a:gd name="T7" fmla="*/ 45 h 51"/>
                  <a:gd name="T8" fmla="*/ 44 w 59"/>
                  <a:gd name="T9" fmla="*/ 6 h 51"/>
                  <a:gd name="T10" fmla="*/ 13 w 59"/>
                  <a:gd name="T11" fmla="*/ 6 h 51"/>
                  <a:gd name="T12" fmla="*/ 15 w 59"/>
                  <a:gd name="T13" fmla="*/ 14 h 51"/>
                  <a:gd name="T14" fmla="*/ 46 w 59"/>
                  <a:gd name="T15" fmla="*/ 19 h 51"/>
                  <a:gd name="T16" fmla="*/ 27 w 59"/>
                  <a:gd name="T17" fmla="*/ 42 h 51"/>
                  <a:gd name="T18" fmla="*/ 14 w 59"/>
                  <a:gd name="T19" fmla="*/ 36 h 51"/>
                  <a:gd name="T20" fmla="*/ 10 w 59"/>
                  <a:gd name="T21" fmla="*/ 23 h 51"/>
                  <a:gd name="T22" fmla="*/ 15 w 59"/>
                  <a:gd name="T23" fmla="*/ 1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51">
                    <a:moveTo>
                      <a:pt x="13" y="6"/>
                    </a:moveTo>
                    <a:cubicBezTo>
                      <a:pt x="8" y="9"/>
                      <a:pt x="4" y="14"/>
                      <a:pt x="2" y="19"/>
                    </a:cubicBezTo>
                    <a:cubicBezTo>
                      <a:pt x="0" y="32"/>
                      <a:pt x="6" y="46"/>
                      <a:pt x="19" y="49"/>
                    </a:cubicBezTo>
                    <a:cubicBezTo>
                      <a:pt x="28" y="51"/>
                      <a:pt x="38" y="51"/>
                      <a:pt x="46" y="45"/>
                    </a:cubicBezTo>
                    <a:cubicBezTo>
                      <a:pt x="59" y="35"/>
                      <a:pt x="59" y="14"/>
                      <a:pt x="44" y="6"/>
                    </a:cubicBezTo>
                    <a:cubicBezTo>
                      <a:pt x="34" y="0"/>
                      <a:pt x="22" y="0"/>
                      <a:pt x="13" y="6"/>
                    </a:cubicBezTo>
                    <a:close/>
                    <a:moveTo>
                      <a:pt x="15" y="14"/>
                    </a:moveTo>
                    <a:cubicBezTo>
                      <a:pt x="23" y="7"/>
                      <a:pt x="42" y="7"/>
                      <a:pt x="46" y="19"/>
                    </a:cubicBezTo>
                    <a:cubicBezTo>
                      <a:pt x="52" y="35"/>
                      <a:pt x="38" y="42"/>
                      <a:pt x="27" y="42"/>
                    </a:cubicBezTo>
                    <a:cubicBezTo>
                      <a:pt x="23" y="42"/>
                      <a:pt x="16" y="39"/>
                      <a:pt x="14" y="36"/>
                    </a:cubicBezTo>
                    <a:cubicBezTo>
                      <a:pt x="10" y="33"/>
                      <a:pt x="9" y="28"/>
                      <a:pt x="10" y="23"/>
                    </a:cubicBezTo>
                    <a:cubicBezTo>
                      <a:pt x="11" y="19"/>
                      <a:pt x="12" y="17"/>
                      <a:pt x="15" y="14"/>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2" name="Freeform 105">
                <a:extLst>
                  <a:ext uri="{FF2B5EF4-FFF2-40B4-BE49-F238E27FC236}">
                    <a16:creationId xmlns:a16="http://schemas.microsoft.com/office/drawing/2014/main" id="{CAB4FE65-4F4C-44FA-82D1-FE144650E672}"/>
                  </a:ext>
                </a:extLst>
              </p:cNvPr>
              <p:cNvSpPr>
                <a:spLocks noEditPoints="1"/>
              </p:cNvSpPr>
              <p:nvPr/>
            </p:nvSpPr>
            <p:spPr bwMode="auto">
              <a:xfrm>
                <a:off x="4182" y="2597"/>
                <a:ext cx="76" cy="80"/>
              </a:xfrm>
              <a:custGeom>
                <a:avLst/>
                <a:gdLst>
                  <a:gd name="T0" fmla="*/ 29 w 32"/>
                  <a:gd name="T1" fmla="*/ 7 h 34"/>
                  <a:gd name="T2" fmla="*/ 16 w 32"/>
                  <a:gd name="T3" fmla="*/ 1 h 34"/>
                  <a:gd name="T4" fmla="*/ 6 w 32"/>
                  <a:gd name="T5" fmla="*/ 23 h 34"/>
                  <a:gd name="T6" fmla="*/ 32 w 32"/>
                  <a:gd name="T7" fmla="*/ 18 h 34"/>
                  <a:gd name="T8" fmla="*/ 29 w 32"/>
                  <a:gd name="T9" fmla="*/ 7 h 34"/>
                  <a:gd name="T10" fmla="*/ 12 w 32"/>
                  <a:gd name="T11" fmla="*/ 18 h 34"/>
                  <a:gd name="T12" fmla="*/ 19 w 32"/>
                  <a:gd name="T13" fmla="*/ 9 h 34"/>
                  <a:gd name="T14" fmla="*/ 24 w 32"/>
                  <a:gd name="T15" fmla="*/ 19 h 34"/>
                  <a:gd name="T16" fmla="*/ 12 w 32"/>
                  <a:gd name="T17" fmla="*/ 1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4">
                    <a:moveTo>
                      <a:pt x="29" y="7"/>
                    </a:moveTo>
                    <a:cubicBezTo>
                      <a:pt x="27" y="2"/>
                      <a:pt x="21" y="0"/>
                      <a:pt x="16" y="1"/>
                    </a:cubicBezTo>
                    <a:cubicBezTo>
                      <a:pt x="7" y="3"/>
                      <a:pt x="0" y="15"/>
                      <a:pt x="6" y="23"/>
                    </a:cubicBezTo>
                    <a:cubicBezTo>
                      <a:pt x="12" y="34"/>
                      <a:pt x="29" y="29"/>
                      <a:pt x="32" y="18"/>
                    </a:cubicBezTo>
                    <a:cubicBezTo>
                      <a:pt x="32" y="14"/>
                      <a:pt x="31" y="10"/>
                      <a:pt x="29" y="7"/>
                    </a:cubicBezTo>
                    <a:close/>
                    <a:moveTo>
                      <a:pt x="12" y="18"/>
                    </a:moveTo>
                    <a:cubicBezTo>
                      <a:pt x="10" y="14"/>
                      <a:pt x="14" y="9"/>
                      <a:pt x="19" y="9"/>
                    </a:cubicBezTo>
                    <a:cubicBezTo>
                      <a:pt x="24" y="8"/>
                      <a:pt x="27" y="16"/>
                      <a:pt x="24" y="19"/>
                    </a:cubicBezTo>
                    <a:cubicBezTo>
                      <a:pt x="22" y="23"/>
                      <a:pt x="14" y="23"/>
                      <a:pt x="12" y="18"/>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3" name="Freeform 106">
                <a:extLst>
                  <a:ext uri="{FF2B5EF4-FFF2-40B4-BE49-F238E27FC236}">
                    <a16:creationId xmlns:a16="http://schemas.microsoft.com/office/drawing/2014/main" id="{B5103EA4-FA2C-48B9-8D74-D770FDDF3F00}"/>
                  </a:ext>
                </a:extLst>
              </p:cNvPr>
              <p:cNvSpPr>
                <a:spLocks noEditPoints="1"/>
              </p:cNvSpPr>
              <p:nvPr/>
            </p:nvSpPr>
            <p:spPr bwMode="auto">
              <a:xfrm>
                <a:off x="4265" y="2473"/>
                <a:ext cx="148" cy="221"/>
              </a:xfrm>
              <a:custGeom>
                <a:avLst/>
                <a:gdLst>
                  <a:gd name="T0" fmla="*/ 62 w 62"/>
                  <a:gd name="T1" fmla="*/ 26 h 93"/>
                  <a:gd name="T2" fmla="*/ 59 w 62"/>
                  <a:gd name="T3" fmla="*/ 18 h 93"/>
                  <a:gd name="T4" fmla="*/ 39 w 62"/>
                  <a:gd name="T5" fmla="*/ 1 h 93"/>
                  <a:gd name="T6" fmla="*/ 24 w 62"/>
                  <a:gd name="T7" fmla="*/ 1 h 93"/>
                  <a:gd name="T8" fmla="*/ 10 w 62"/>
                  <a:gd name="T9" fmla="*/ 31 h 93"/>
                  <a:gd name="T10" fmla="*/ 19 w 62"/>
                  <a:gd name="T11" fmla="*/ 44 h 93"/>
                  <a:gd name="T12" fmla="*/ 6 w 62"/>
                  <a:gd name="T13" fmla="*/ 59 h 93"/>
                  <a:gd name="T14" fmla="*/ 35 w 62"/>
                  <a:gd name="T15" fmla="*/ 90 h 93"/>
                  <a:gd name="T16" fmla="*/ 49 w 62"/>
                  <a:gd name="T17" fmla="*/ 55 h 93"/>
                  <a:gd name="T18" fmla="*/ 44 w 62"/>
                  <a:gd name="T19" fmla="*/ 50 h 93"/>
                  <a:gd name="T20" fmla="*/ 55 w 62"/>
                  <a:gd name="T21" fmla="*/ 44 h 93"/>
                  <a:gd name="T22" fmla="*/ 62 w 62"/>
                  <a:gd name="T23" fmla="*/ 26 h 93"/>
                  <a:gd name="T24" fmla="*/ 15 w 62"/>
                  <a:gd name="T25" fmla="*/ 60 h 93"/>
                  <a:gd name="T26" fmla="*/ 42 w 62"/>
                  <a:gd name="T27" fmla="*/ 62 h 93"/>
                  <a:gd name="T28" fmla="*/ 39 w 62"/>
                  <a:gd name="T29" fmla="*/ 79 h 93"/>
                  <a:gd name="T30" fmla="*/ 35 w 62"/>
                  <a:gd name="T31" fmla="*/ 81 h 93"/>
                  <a:gd name="T32" fmla="*/ 15 w 62"/>
                  <a:gd name="T33" fmla="*/ 60 h 93"/>
                  <a:gd name="T34" fmla="*/ 32 w 62"/>
                  <a:gd name="T35" fmla="*/ 41 h 93"/>
                  <a:gd name="T36" fmla="*/ 19 w 62"/>
                  <a:gd name="T37" fmla="*/ 14 h 93"/>
                  <a:gd name="T38" fmla="*/ 31 w 62"/>
                  <a:gd name="T39" fmla="*/ 7 h 93"/>
                  <a:gd name="T40" fmla="*/ 50 w 62"/>
                  <a:gd name="T41" fmla="*/ 14 h 93"/>
                  <a:gd name="T42" fmla="*/ 52 w 62"/>
                  <a:gd name="T43" fmla="*/ 35 h 93"/>
                  <a:gd name="T44" fmla="*/ 32 w 62"/>
                  <a:gd name="T45" fmla="*/ 4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2" h="93">
                    <a:moveTo>
                      <a:pt x="62" y="26"/>
                    </a:moveTo>
                    <a:cubicBezTo>
                      <a:pt x="61" y="23"/>
                      <a:pt x="61" y="20"/>
                      <a:pt x="59" y="18"/>
                    </a:cubicBezTo>
                    <a:cubicBezTo>
                      <a:pt x="55" y="10"/>
                      <a:pt x="48" y="3"/>
                      <a:pt x="39" y="1"/>
                    </a:cubicBezTo>
                    <a:cubicBezTo>
                      <a:pt x="35" y="0"/>
                      <a:pt x="29" y="0"/>
                      <a:pt x="24" y="1"/>
                    </a:cubicBezTo>
                    <a:cubicBezTo>
                      <a:pt x="13" y="6"/>
                      <a:pt x="7" y="20"/>
                      <a:pt x="10" y="31"/>
                    </a:cubicBezTo>
                    <a:cubicBezTo>
                      <a:pt x="11" y="33"/>
                      <a:pt x="17" y="45"/>
                      <a:pt x="19" y="44"/>
                    </a:cubicBezTo>
                    <a:cubicBezTo>
                      <a:pt x="12" y="46"/>
                      <a:pt x="8" y="52"/>
                      <a:pt x="6" y="59"/>
                    </a:cubicBezTo>
                    <a:cubicBezTo>
                      <a:pt x="0" y="77"/>
                      <a:pt x="18" y="93"/>
                      <a:pt x="35" y="90"/>
                    </a:cubicBezTo>
                    <a:cubicBezTo>
                      <a:pt x="52" y="88"/>
                      <a:pt x="56" y="68"/>
                      <a:pt x="49" y="55"/>
                    </a:cubicBezTo>
                    <a:cubicBezTo>
                      <a:pt x="47" y="53"/>
                      <a:pt x="46" y="51"/>
                      <a:pt x="44" y="50"/>
                    </a:cubicBezTo>
                    <a:cubicBezTo>
                      <a:pt x="45" y="51"/>
                      <a:pt x="54" y="45"/>
                      <a:pt x="55" y="44"/>
                    </a:cubicBezTo>
                    <a:cubicBezTo>
                      <a:pt x="60" y="39"/>
                      <a:pt x="62" y="32"/>
                      <a:pt x="62" y="26"/>
                    </a:cubicBezTo>
                    <a:close/>
                    <a:moveTo>
                      <a:pt x="15" y="60"/>
                    </a:moveTo>
                    <a:cubicBezTo>
                      <a:pt x="20" y="47"/>
                      <a:pt x="37" y="51"/>
                      <a:pt x="42" y="62"/>
                    </a:cubicBezTo>
                    <a:cubicBezTo>
                      <a:pt x="45" y="68"/>
                      <a:pt x="43" y="74"/>
                      <a:pt x="39" y="79"/>
                    </a:cubicBezTo>
                    <a:cubicBezTo>
                      <a:pt x="38" y="80"/>
                      <a:pt x="36" y="80"/>
                      <a:pt x="35" y="81"/>
                    </a:cubicBezTo>
                    <a:cubicBezTo>
                      <a:pt x="21" y="86"/>
                      <a:pt x="10" y="72"/>
                      <a:pt x="15" y="60"/>
                    </a:cubicBezTo>
                    <a:close/>
                    <a:moveTo>
                      <a:pt x="32" y="41"/>
                    </a:moveTo>
                    <a:cubicBezTo>
                      <a:pt x="22" y="38"/>
                      <a:pt x="13" y="24"/>
                      <a:pt x="19" y="14"/>
                    </a:cubicBezTo>
                    <a:cubicBezTo>
                      <a:pt x="21" y="11"/>
                      <a:pt x="27" y="7"/>
                      <a:pt x="31" y="7"/>
                    </a:cubicBezTo>
                    <a:cubicBezTo>
                      <a:pt x="38" y="6"/>
                      <a:pt x="45" y="10"/>
                      <a:pt x="50" y="14"/>
                    </a:cubicBezTo>
                    <a:cubicBezTo>
                      <a:pt x="54" y="19"/>
                      <a:pt x="57" y="29"/>
                      <a:pt x="52" y="35"/>
                    </a:cubicBezTo>
                    <a:cubicBezTo>
                      <a:pt x="47" y="42"/>
                      <a:pt x="39" y="44"/>
                      <a:pt x="32" y="41"/>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4" name="Freeform 107">
                <a:extLst>
                  <a:ext uri="{FF2B5EF4-FFF2-40B4-BE49-F238E27FC236}">
                    <a16:creationId xmlns:a16="http://schemas.microsoft.com/office/drawing/2014/main" id="{D96FE587-65DA-4196-A61F-42CB7D6E133B}"/>
                  </a:ext>
                </a:extLst>
              </p:cNvPr>
              <p:cNvSpPr>
                <a:spLocks noEditPoints="1"/>
              </p:cNvSpPr>
              <p:nvPr/>
            </p:nvSpPr>
            <p:spPr bwMode="auto">
              <a:xfrm>
                <a:off x="4432" y="2523"/>
                <a:ext cx="130" cy="102"/>
              </a:xfrm>
              <a:custGeom>
                <a:avLst/>
                <a:gdLst>
                  <a:gd name="T0" fmla="*/ 43 w 55"/>
                  <a:gd name="T1" fmla="*/ 9 h 43"/>
                  <a:gd name="T2" fmla="*/ 7 w 55"/>
                  <a:gd name="T3" fmla="*/ 9 h 43"/>
                  <a:gd name="T4" fmla="*/ 7 w 55"/>
                  <a:gd name="T5" fmla="*/ 32 h 43"/>
                  <a:gd name="T6" fmla="*/ 32 w 55"/>
                  <a:gd name="T7" fmla="*/ 41 h 43"/>
                  <a:gd name="T8" fmla="*/ 43 w 55"/>
                  <a:gd name="T9" fmla="*/ 9 h 43"/>
                  <a:gd name="T10" fmla="*/ 30 w 55"/>
                  <a:gd name="T11" fmla="*/ 34 h 43"/>
                  <a:gd name="T12" fmla="*/ 13 w 55"/>
                  <a:gd name="T13" fmla="*/ 13 h 43"/>
                  <a:gd name="T14" fmla="*/ 38 w 55"/>
                  <a:gd name="T15" fmla="*/ 29 h 43"/>
                  <a:gd name="T16" fmla="*/ 30 w 55"/>
                  <a:gd name="T17" fmla="*/ 3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43">
                    <a:moveTo>
                      <a:pt x="43" y="9"/>
                    </a:moveTo>
                    <a:cubicBezTo>
                      <a:pt x="33" y="0"/>
                      <a:pt x="17" y="0"/>
                      <a:pt x="7" y="9"/>
                    </a:cubicBezTo>
                    <a:cubicBezTo>
                      <a:pt x="0" y="15"/>
                      <a:pt x="2" y="25"/>
                      <a:pt x="7" y="32"/>
                    </a:cubicBezTo>
                    <a:cubicBezTo>
                      <a:pt x="12" y="40"/>
                      <a:pt x="23" y="43"/>
                      <a:pt x="32" y="41"/>
                    </a:cubicBezTo>
                    <a:cubicBezTo>
                      <a:pt x="46" y="38"/>
                      <a:pt x="55" y="20"/>
                      <a:pt x="43" y="9"/>
                    </a:cubicBezTo>
                    <a:close/>
                    <a:moveTo>
                      <a:pt x="30" y="34"/>
                    </a:moveTo>
                    <a:cubicBezTo>
                      <a:pt x="18" y="36"/>
                      <a:pt x="2" y="24"/>
                      <a:pt x="13" y="13"/>
                    </a:cubicBezTo>
                    <a:cubicBezTo>
                      <a:pt x="23" y="3"/>
                      <a:pt x="51" y="13"/>
                      <a:pt x="38" y="29"/>
                    </a:cubicBezTo>
                    <a:cubicBezTo>
                      <a:pt x="36" y="31"/>
                      <a:pt x="33" y="33"/>
                      <a:pt x="30" y="34"/>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5" name="Freeform 108">
                <a:extLst>
                  <a:ext uri="{FF2B5EF4-FFF2-40B4-BE49-F238E27FC236}">
                    <a16:creationId xmlns:a16="http://schemas.microsoft.com/office/drawing/2014/main" id="{4747FDAB-3ABA-4679-8604-15D6696FE436}"/>
                  </a:ext>
                </a:extLst>
              </p:cNvPr>
              <p:cNvSpPr>
                <a:spLocks noEditPoints="1"/>
              </p:cNvSpPr>
              <p:nvPr/>
            </p:nvSpPr>
            <p:spPr bwMode="auto">
              <a:xfrm>
                <a:off x="4408" y="2632"/>
                <a:ext cx="150" cy="157"/>
              </a:xfrm>
              <a:custGeom>
                <a:avLst/>
                <a:gdLst>
                  <a:gd name="T0" fmla="*/ 60 w 63"/>
                  <a:gd name="T1" fmla="*/ 25 h 66"/>
                  <a:gd name="T2" fmla="*/ 47 w 63"/>
                  <a:gd name="T3" fmla="*/ 9 h 66"/>
                  <a:gd name="T4" fmla="*/ 22 w 63"/>
                  <a:gd name="T5" fmla="*/ 0 h 66"/>
                  <a:gd name="T6" fmla="*/ 0 w 63"/>
                  <a:gd name="T7" fmla="*/ 20 h 66"/>
                  <a:gd name="T8" fmla="*/ 53 w 63"/>
                  <a:gd name="T9" fmla="*/ 53 h 66"/>
                  <a:gd name="T10" fmla="*/ 62 w 63"/>
                  <a:gd name="T11" fmla="*/ 30 h 66"/>
                  <a:gd name="T12" fmla="*/ 60 w 63"/>
                  <a:gd name="T13" fmla="*/ 25 h 66"/>
                  <a:gd name="T14" fmla="*/ 30 w 63"/>
                  <a:gd name="T15" fmla="*/ 46 h 66"/>
                  <a:gd name="T16" fmla="*/ 18 w 63"/>
                  <a:gd name="T17" fmla="*/ 38 h 66"/>
                  <a:gd name="T18" fmla="*/ 10 w 63"/>
                  <a:gd name="T19" fmla="*/ 27 h 66"/>
                  <a:gd name="T20" fmla="*/ 15 w 63"/>
                  <a:gd name="T21" fmla="*/ 9 h 66"/>
                  <a:gd name="T22" fmla="*/ 43 w 63"/>
                  <a:gd name="T23" fmla="*/ 16 h 66"/>
                  <a:gd name="T24" fmla="*/ 51 w 63"/>
                  <a:gd name="T25" fmla="*/ 42 h 66"/>
                  <a:gd name="T26" fmla="*/ 30 w 63"/>
                  <a:gd name="T27" fmla="*/ 4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66">
                    <a:moveTo>
                      <a:pt x="60" y="25"/>
                    </a:moveTo>
                    <a:cubicBezTo>
                      <a:pt x="57" y="19"/>
                      <a:pt x="53" y="13"/>
                      <a:pt x="47" y="9"/>
                    </a:cubicBezTo>
                    <a:cubicBezTo>
                      <a:pt x="39" y="3"/>
                      <a:pt x="31" y="0"/>
                      <a:pt x="22" y="0"/>
                    </a:cubicBezTo>
                    <a:cubicBezTo>
                      <a:pt x="10" y="0"/>
                      <a:pt x="0" y="7"/>
                      <a:pt x="0" y="20"/>
                    </a:cubicBezTo>
                    <a:cubicBezTo>
                      <a:pt x="1" y="44"/>
                      <a:pt x="30" y="66"/>
                      <a:pt x="53" y="53"/>
                    </a:cubicBezTo>
                    <a:cubicBezTo>
                      <a:pt x="60" y="49"/>
                      <a:pt x="63" y="38"/>
                      <a:pt x="62" y="30"/>
                    </a:cubicBezTo>
                    <a:cubicBezTo>
                      <a:pt x="61" y="29"/>
                      <a:pt x="61" y="27"/>
                      <a:pt x="60" y="25"/>
                    </a:cubicBezTo>
                    <a:close/>
                    <a:moveTo>
                      <a:pt x="30" y="46"/>
                    </a:moveTo>
                    <a:cubicBezTo>
                      <a:pt x="26" y="44"/>
                      <a:pt x="21" y="41"/>
                      <a:pt x="18" y="38"/>
                    </a:cubicBezTo>
                    <a:cubicBezTo>
                      <a:pt x="15" y="35"/>
                      <a:pt x="12" y="31"/>
                      <a:pt x="10" y="27"/>
                    </a:cubicBezTo>
                    <a:cubicBezTo>
                      <a:pt x="8" y="21"/>
                      <a:pt x="7" y="10"/>
                      <a:pt x="15" y="9"/>
                    </a:cubicBezTo>
                    <a:cubicBezTo>
                      <a:pt x="25" y="8"/>
                      <a:pt x="35" y="11"/>
                      <a:pt x="43" y="16"/>
                    </a:cubicBezTo>
                    <a:cubicBezTo>
                      <a:pt x="51" y="21"/>
                      <a:pt x="57" y="33"/>
                      <a:pt x="51" y="42"/>
                    </a:cubicBezTo>
                    <a:cubicBezTo>
                      <a:pt x="46" y="50"/>
                      <a:pt x="38" y="49"/>
                      <a:pt x="30" y="46"/>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6" name="Freeform 109">
                <a:extLst>
                  <a:ext uri="{FF2B5EF4-FFF2-40B4-BE49-F238E27FC236}">
                    <a16:creationId xmlns:a16="http://schemas.microsoft.com/office/drawing/2014/main" id="{06C4D65E-0B8F-405F-9DFD-2B655E520C28}"/>
                  </a:ext>
                </a:extLst>
              </p:cNvPr>
              <p:cNvSpPr>
                <a:spLocks noEditPoints="1"/>
              </p:cNvSpPr>
              <p:nvPr/>
            </p:nvSpPr>
            <p:spPr bwMode="auto">
              <a:xfrm>
                <a:off x="4553" y="2601"/>
                <a:ext cx="161" cy="179"/>
              </a:xfrm>
              <a:custGeom>
                <a:avLst/>
                <a:gdLst>
                  <a:gd name="T0" fmla="*/ 67 w 68"/>
                  <a:gd name="T1" fmla="*/ 47 h 75"/>
                  <a:gd name="T2" fmla="*/ 63 w 68"/>
                  <a:gd name="T3" fmla="*/ 32 h 75"/>
                  <a:gd name="T4" fmla="*/ 49 w 68"/>
                  <a:gd name="T5" fmla="*/ 14 h 75"/>
                  <a:gd name="T6" fmla="*/ 7 w 68"/>
                  <a:gd name="T7" fmla="*/ 39 h 75"/>
                  <a:gd name="T8" fmla="*/ 55 w 68"/>
                  <a:gd name="T9" fmla="*/ 70 h 75"/>
                  <a:gd name="T10" fmla="*/ 67 w 68"/>
                  <a:gd name="T11" fmla="*/ 47 h 75"/>
                  <a:gd name="T12" fmla="*/ 21 w 68"/>
                  <a:gd name="T13" fmla="*/ 48 h 75"/>
                  <a:gd name="T14" fmla="*/ 15 w 68"/>
                  <a:gd name="T15" fmla="*/ 27 h 75"/>
                  <a:gd name="T16" fmla="*/ 38 w 68"/>
                  <a:gd name="T17" fmla="*/ 17 h 75"/>
                  <a:gd name="T18" fmla="*/ 55 w 68"/>
                  <a:gd name="T19" fmla="*/ 33 h 75"/>
                  <a:gd name="T20" fmla="*/ 59 w 68"/>
                  <a:gd name="T21" fmla="*/ 56 h 75"/>
                  <a:gd name="T22" fmla="*/ 50 w 68"/>
                  <a:gd name="T23" fmla="*/ 63 h 75"/>
                  <a:gd name="T24" fmla="*/ 36 w 68"/>
                  <a:gd name="T25" fmla="*/ 61 h 75"/>
                  <a:gd name="T26" fmla="*/ 21 w 68"/>
                  <a:gd name="T27" fmla="*/ 4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8" h="75">
                    <a:moveTo>
                      <a:pt x="67" y="47"/>
                    </a:moveTo>
                    <a:cubicBezTo>
                      <a:pt x="67" y="42"/>
                      <a:pt x="65" y="37"/>
                      <a:pt x="63" y="32"/>
                    </a:cubicBezTo>
                    <a:cubicBezTo>
                      <a:pt x="60" y="25"/>
                      <a:pt x="56" y="18"/>
                      <a:pt x="49" y="14"/>
                    </a:cubicBezTo>
                    <a:cubicBezTo>
                      <a:pt x="29" y="0"/>
                      <a:pt x="0" y="13"/>
                      <a:pt x="7" y="39"/>
                    </a:cubicBezTo>
                    <a:cubicBezTo>
                      <a:pt x="13" y="59"/>
                      <a:pt x="33" y="75"/>
                      <a:pt x="55" y="70"/>
                    </a:cubicBezTo>
                    <a:cubicBezTo>
                      <a:pt x="66" y="67"/>
                      <a:pt x="68" y="57"/>
                      <a:pt x="67" y="47"/>
                    </a:cubicBezTo>
                    <a:close/>
                    <a:moveTo>
                      <a:pt x="21" y="48"/>
                    </a:moveTo>
                    <a:cubicBezTo>
                      <a:pt x="16" y="42"/>
                      <a:pt x="14" y="34"/>
                      <a:pt x="15" y="27"/>
                    </a:cubicBezTo>
                    <a:cubicBezTo>
                      <a:pt x="17" y="16"/>
                      <a:pt x="30" y="15"/>
                      <a:pt x="38" y="17"/>
                    </a:cubicBezTo>
                    <a:cubicBezTo>
                      <a:pt x="45" y="20"/>
                      <a:pt x="51" y="26"/>
                      <a:pt x="55" y="33"/>
                    </a:cubicBezTo>
                    <a:cubicBezTo>
                      <a:pt x="58" y="39"/>
                      <a:pt x="61" y="49"/>
                      <a:pt x="59" y="56"/>
                    </a:cubicBezTo>
                    <a:cubicBezTo>
                      <a:pt x="58" y="59"/>
                      <a:pt x="54" y="62"/>
                      <a:pt x="50" y="63"/>
                    </a:cubicBezTo>
                    <a:cubicBezTo>
                      <a:pt x="46" y="63"/>
                      <a:pt x="39" y="62"/>
                      <a:pt x="36" y="61"/>
                    </a:cubicBezTo>
                    <a:cubicBezTo>
                      <a:pt x="30" y="58"/>
                      <a:pt x="24" y="53"/>
                      <a:pt x="21" y="48"/>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7" name="Freeform 110">
                <a:extLst>
                  <a:ext uri="{FF2B5EF4-FFF2-40B4-BE49-F238E27FC236}">
                    <a16:creationId xmlns:a16="http://schemas.microsoft.com/office/drawing/2014/main" id="{27008EE8-127D-462D-B416-38CFEBBC6C6F}"/>
                  </a:ext>
                </a:extLst>
              </p:cNvPr>
              <p:cNvSpPr>
                <a:spLocks noEditPoints="1"/>
              </p:cNvSpPr>
              <p:nvPr/>
            </p:nvSpPr>
            <p:spPr bwMode="auto">
              <a:xfrm>
                <a:off x="4672" y="2766"/>
                <a:ext cx="118" cy="111"/>
              </a:xfrm>
              <a:custGeom>
                <a:avLst/>
                <a:gdLst>
                  <a:gd name="T0" fmla="*/ 37 w 50"/>
                  <a:gd name="T1" fmla="*/ 12 h 47"/>
                  <a:gd name="T2" fmla="*/ 5 w 50"/>
                  <a:gd name="T3" fmla="*/ 11 h 47"/>
                  <a:gd name="T4" fmla="*/ 16 w 50"/>
                  <a:gd name="T5" fmla="*/ 38 h 47"/>
                  <a:gd name="T6" fmla="*/ 37 w 50"/>
                  <a:gd name="T7" fmla="*/ 12 h 47"/>
                  <a:gd name="T8" fmla="*/ 20 w 50"/>
                  <a:gd name="T9" fmla="*/ 32 h 47"/>
                  <a:gd name="T10" fmla="*/ 11 w 50"/>
                  <a:gd name="T11" fmla="*/ 17 h 47"/>
                  <a:gd name="T12" fmla="*/ 31 w 50"/>
                  <a:gd name="T13" fmla="*/ 15 h 47"/>
                  <a:gd name="T14" fmla="*/ 20 w 50"/>
                  <a:gd name="T15" fmla="*/ 32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47">
                    <a:moveTo>
                      <a:pt x="37" y="12"/>
                    </a:moveTo>
                    <a:cubicBezTo>
                      <a:pt x="30" y="3"/>
                      <a:pt x="11" y="0"/>
                      <a:pt x="5" y="11"/>
                    </a:cubicBezTo>
                    <a:cubicBezTo>
                      <a:pt x="0" y="21"/>
                      <a:pt x="7" y="34"/>
                      <a:pt x="16" y="38"/>
                    </a:cubicBezTo>
                    <a:cubicBezTo>
                      <a:pt x="35" y="47"/>
                      <a:pt x="50" y="27"/>
                      <a:pt x="37" y="12"/>
                    </a:cubicBezTo>
                    <a:close/>
                    <a:moveTo>
                      <a:pt x="20" y="32"/>
                    </a:moveTo>
                    <a:cubicBezTo>
                      <a:pt x="14" y="29"/>
                      <a:pt x="10" y="22"/>
                      <a:pt x="11" y="17"/>
                    </a:cubicBezTo>
                    <a:cubicBezTo>
                      <a:pt x="12" y="8"/>
                      <a:pt x="26" y="12"/>
                      <a:pt x="31" y="15"/>
                    </a:cubicBezTo>
                    <a:cubicBezTo>
                      <a:pt x="41" y="24"/>
                      <a:pt x="31" y="37"/>
                      <a:pt x="20" y="32"/>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8" name="Freeform 111">
                <a:extLst>
                  <a:ext uri="{FF2B5EF4-FFF2-40B4-BE49-F238E27FC236}">
                    <a16:creationId xmlns:a16="http://schemas.microsoft.com/office/drawing/2014/main" id="{C0675872-2E50-49C3-94EE-6428803BB027}"/>
                  </a:ext>
                </a:extLst>
              </p:cNvPr>
              <p:cNvSpPr>
                <a:spLocks noEditPoints="1"/>
              </p:cNvSpPr>
              <p:nvPr/>
            </p:nvSpPr>
            <p:spPr bwMode="auto">
              <a:xfrm>
                <a:off x="4686" y="2592"/>
                <a:ext cx="100" cy="93"/>
              </a:xfrm>
              <a:custGeom>
                <a:avLst/>
                <a:gdLst>
                  <a:gd name="T0" fmla="*/ 18 w 42"/>
                  <a:gd name="T1" fmla="*/ 1 h 39"/>
                  <a:gd name="T2" fmla="*/ 3 w 42"/>
                  <a:gd name="T3" fmla="*/ 7 h 39"/>
                  <a:gd name="T4" fmla="*/ 4 w 42"/>
                  <a:gd name="T5" fmla="*/ 24 h 39"/>
                  <a:gd name="T6" fmla="*/ 25 w 42"/>
                  <a:gd name="T7" fmla="*/ 36 h 39"/>
                  <a:gd name="T8" fmla="*/ 18 w 42"/>
                  <a:gd name="T9" fmla="*/ 1 h 39"/>
                  <a:gd name="T10" fmla="*/ 10 w 42"/>
                  <a:gd name="T11" fmla="*/ 23 h 39"/>
                  <a:gd name="T12" fmla="*/ 8 w 42"/>
                  <a:gd name="T13" fmla="*/ 18 h 39"/>
                  <a:gd name="T14" fmla="*/ 15 w 42"/>
                  <a:gd name="T15" fmla="*/ 7 h 39"/>
                  <a:gd name="T16" fmla="*/ 28 w 42"/>
                  <a:gd name="T17" fmla="*/ 21 h 39"/>
                  <a:gd name="T18" fmla="*/ 25 w 42"/>
                  <a:gd name="T19" fmla="*/ 29 h 39"/>
                  <a:gd name="T20" fmla="*/ 15 w 42"/>
                  <a:gd name="T21" fmla="*/ 28 h 39"/>
                  <a:gd name="T22" fmla="*/ 10 w 42"/>
                  <a:gd name="T23"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39">
                    <a:moveTo>
                      <a:pt x="18" y="1"/>
                    </a:moveTo>
                    <a:cubicBezTo>
                      <a:pt x="12" y="0"/>
                      <a:pt x="7" y="2"/>
                      <a:pt x="3" y="7"/>
                    </a:cubicBezTo>
                    <a:cubicBezTo>
                      <a:pt x="0" y="12"/>
                      <a:pt x="1" y="19"/>
                      <a:pt x="4" y="24"/>
                    </a:cubicBezTo>
                    <a:cubicBezTo>
                      <a:pt x="8" y="31"/>
                      <a:pt x="16" y="39"/>
                      <a:pt x="25" y="36"/>
                    </a:cubicBezTo>
                    <a:cubicBezTo>
                      <a:pt x="42" y="30"/>
                      <a:pt x="31" y="5"/>
                      <a:pt x="18" y="1"/>
                    </a:cubicBezTo>
                    <a:close/>
                    <a:moveTo>
                      <a:pt x="10" y="23"/>
                    </a:moveTo>
                    <a:cubicBezTo>
                      <a:pt x="9" y="21"/>
                      <a:pt x="9" y="19"/>
                      <a:pt x="8" y="18"/>
                    </a:cubicBezTo>
                    <a:cubicBezTo>
                      <a:pt x="8" y="13"/>
                      <a:pt x="9" y="7"/>
                      <a:pt x="15" y="7"/>
                    </a:cubicBezTo>
                    <a:cubicBezTo>
                      <a:pt x="21" y="8"/>
                      <a:pt x="27" y="14"/>
                      <a:pt x="28" y="21"/>
                    </a:cubicBezTo>
                    <a:cubicBezTo>
                      <a:pt x="28" y="24"/>
                      <a:pt x="28" y="27"/>
                      <a:pt x="25" y="29"/>
                    </a:cubicBezTo>
                    <a:cubicBezTo>
                      <a:pt x="22" y="31"/>
                      <a:pt x="18" y="30"/>
                      <a:pt x="15" y="28"/>
                    </a:cubicBezTo>
                    <a:cubicBezTo>
                      <a:pt x="14" y="26"/>
                      <a:pt x="11" y="25"/>
                      <a:pt x="10" y="23"/>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9" name="Freeform 112">
                <a:extLst>
                  <a:ext uri="{FF2B5EF4-FFF2-40B4-BE49-F238E27FC236}">
                    <a16:creationId xmlns:a16="http://schemas.microsoft.com/office/drawing/2014/main" id="{7B2BAF47-34BD-41C5-A8C3-08094534A204}"/>
                  </a:ext>
                </a:extLst>
              </p:cNvPr>
              <p:cNvSpPr>
                <a:spLocks/>
              </p:cNvSpPr>
              <p:nvPr/>
            </p:nvSpPr>
            <p:spPr bwMode="auto">
              <a:xfrm>
                <a:off x="3850" y="2537"/>
                <a:ext cx="943" cy="676"/>
              </a:xfrm>
              <a:custGeom>
                <a:avLst/>
                <a:gdLst>
                  <a:gd name="T0" fmla="*/ 200 w 397"/>
                  <a:gd name="T1" fmla="*/ 80 h 284"/>
                  <a:gd name="T2" fmla="*/ 80 w 397"/>
                  <a:gd name="T3" fmla="*/ 35 h 284"/>
                  <a:gd name="T4" fmla="*/ 0 w 397"/>
                  <a:gd name="T5" fmla="*/ 0 h 284"/>
                  <a:gd name="T6" fmla="*/ 0 w 397"/>
                  <a:gd name="T7" fmla="*/ 116 h 284"/>
                  <a:gd name="T8" fmla="*/ 397 w 397"/>
                  <a:gd name="T9" fmla="*/ 284 h 284"/>
                  <a:gd name="T10" fmla="*/ 397 w 397"/>
                  <a:gd name="T11" fmla="*/ 167 h 284"/>
                  <a:gd name="T12" fmla="*/ 200 w 397"/>
                  <a:gd name="T13" fmla="*/ 80 h 284"/>
                </a:gdLst>
                <a:ahLst/>
                <a:cxnLst>
                  <a:cxn ang="0">
                    <a:pos x="T0" y="T1"/>
                  </a:cxn>
                  <a:cxn ang="0">
                    <a:pos x="T2" y="T3"/>
                  </a:cxn>
                  <a:cxn ang="0">
                    <a:pos x="T4" y="T5"/>
                  </a:cxn>
                  <a:cxn ang="0">
                    <a:pos x="T6" y="T7"/>
                  </a:cxn>
                  <a:cxn ang="0">
                    <a:pos x="T8" y="T9"/>
                  </a:cxn>
                  <a:cxn ang="0">
                    <a:pos x="T10" y="T11"/>
                  </a:cxn>
                  <a:cxn ang="0">
                    <a:pos x="T12" y="T13"/>
                  </a:cxn>
                </a:cxnLst>
                <a:rect l="0" t="0" r="r" b="b"/>
                <a:pathLst>
                  <a:path w="397" h="284">
                    <a:moveTo>
                      <a:pt x="200" y="80"/>
                    </a:moveTo>
                    <a:cubicBezTo>
                      <a:pt x="160" y="65"/>
                      <a:pt x="119" y="51"/>
                      <a:pt x="80" y="35"/>
                    </a:cubicBezTo>
                    <a:cubicBezTo>
                      <a:pt x="53" y="24"/>
                      <a:pt x="27" y="11"/>
                      <a:pt x="0" y="0"/>
                    </a:cubicBezTo>
                    <a:cubicBezTo>
                      <a:pt x="0" y="116"/>
                      <a:pt x="0" y="116"/>
                      <a:pt x="0" y="116"/>
                    </a:cubicBezTo>
                    <a:cubicBezTo>
                      <a:pt x="397" y="284"/>
                      <a:pt x="397" y="284"/>
                      <a:pt x="397" y="284"/>
                    </a:cubicBezTo>
                    <a:cubicBezTo>
                      <a:pt x="397" y="167"/>
                      <a:pt x="397" y="167"/>
                      <a:pt x="397" y="167"/>
                    </a:cubicBezTo>
                    <a:cubicBezTo>
                      <a:pt x="331" y="138"/>
                      <a:pt x="267" y="106"/>
                      <a:pt x="200" y="80"/>
                    </a:cubicBezTo>
                  </a:path>
                </a:pathLst>
              </a:custGeom>
              <a:solidFill>
                <a:srgbClr val="FDED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0" name="Freeform 113">
                <a:extLst>
                  <a:ext uri="{FF2B5EF4-FFF2-40B4-BE49-F238E27FC236}">
                    <a16:creationId xmlns:a16="http://schemas.microsoft.com/office/drawing/2014/main" id="{309A4F50-3145-430A-9A15-CFDA6F0E9C00}"/>
                  </a:ext>
                </a:extLst>
              </p:cNvPr>
              <p:cNvSpPr>
                <a:spLocks noEditPoints="1"/>
              </p:cNvSpPr>
              <p:nvPr/>
            </p:nvSpPr>
            <p:spPr bwMode="auto">
              <a:xfrm>
                <a:off x="3843" y="2530"/>
                <a:ext cx="957" cy="690"/>
              </a:xfrm>
              <a:custGeom>
                <a:avLst/>
                <a:gdLst>
                  <a:gd name="T0" fmla="*/ 400 w 403"/>
                  <a:gd name="T1" fmla="*/ 290 h 290"/>
                  <a:gd name="T2" fmla="*/ 398 w 403"/>
                  <a:gd name="T3" fmla="*/ 290 h 290"/>
                  <a:gd name="T4" fmla="*/ 2 w 403"/>
                  <a:gd name="T5" fmla="*/ 122 h 290"/>
                  <a:gd name="T6" fmla="*/ 0 w 403"/>
                  <a:gd name="T7" fmla="*/ 119 h 290"/>
                  <a:gd name="T8" fmla="*/ 0 w 403"/>
                  <a:gd name="T9" fmla="*/ 3 h 290"/>
                  <a:gd name="T10" fmla="*/ 2 w 403"/>
                  <a:gd name="T11" fmla="*/ 0 h 290"/>
                  <a:gd name="T12" fmla="*/ 5 w 403"/>
                  <a:gd name="T13" fmla="*/ 0 h 290"/>
                  <a:gd name="T14" fmla="*/ 38 w 403"/>
                  <a:gd name="T15" fmla="*/ 15 h 290"/>
                  <a:gd name="T16" fmla="*/ 84 w 403"/>
                  <a:gd name="T17" fmla="*/ 35 h 290"/>
                  <a:gd name="T18" fmla="*/ 149 w 403"/>
                  <a:gd name="T19" fmla="*/ 60 h 290"/>
                  <a:gd name="T20" fmla="*/ 204 w 403"/>
                  <a:gd name="T21" fmla="*/ 81 h 290"/>
                  <a:gd name="T22" fmla="*/ 335 w 403"/>
                  <a:gd name="T23" fmla="*/ 137 h 290"/>
                  <a:gd name="T24" fmla="*/ 401 w 403"/>
                  <a:gd name="T25" fmla="*/ 167 h 290"/>
                  <a:gd name="T26" fmla="*/ 403 w 403"/>
                  <a:gd name="T27" fmla="*/ 170 h 290"/>
                  <a:gd name="T28" fmla="*/ 403 w 403"/>
                  <a:gd name="T29" fmla="*/ 287 h 290"/>
                  <a:gd name="T30" fmla="*/ 401 w 403"/>
                  <a:gd name="T31" fmla="*/ 289 h 290"/>
                  <a:gd name="T32" fmla="*/ 400 w 403"/>
                  <a:gd name="T33" fmla="*/ 290 h 290"/>
                  <a:gd name="T34" fmla="*/ 6 w 403"/>
                  <a:gd name="T35" fmla="*/ 117 h 290"/>
                  <a:gd name="T36" fmla="*/ 397 w 403"/>
                  <a:gd name="T37" fmla="*/ 282 h 290"/>
                  <a:gd name="T38" fmla="*/ 397 w 403"/>
                  <a:gd name="T39" fmla="*/ 172 h 290"/>
                  <a:gd name="T40" fmla="*/ 332 w 403"/>
                  <a:gd name="T41" fmla="*/ 143 h 290"/>
                  <a:gd name="T42" fmla="*/ 202 w 403"/>
                  <a:gd name="T43" fmla="*/ 86 h 290"/>
                  <a:gd name="T44" fmla="*/ 146 w 403"/>
                  <a:gd name="T45" fmla="*/ 65 h 290"/>
                  <a:gd name="T46" fmla="*/ 81 w 403"/>
                  <a:gd name="T47" fmla="*/ 41 h 290"/>
                  <a:gd name="T48" fmla="*/ 35 w 403"/>
                  <a:gd name="T49" fmla="*/ 21 h 290"/>
                  <a:gd name="T50" fmla="*/ 6 w 403"/>
                  <a:gd name="T51" fmla="*/ 8 h 290"/>
                  <a:gd name="T52" fmla="*/ 6 w 403"/>
                  <a:gd name="T53" fmla="*/ 11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3" h="290">
                    <a:moveTo>
                      <a:pt x="400" y="290"/>
                    </a:moveTo>
                    <a:cubicBezTo>
                      <a:pt x="399" y="290"/>
                      <a:pt x="399" y="290"/>
                      <a:pt x="398" y="290"/>
                    </a:cubicBezTo>
                    <a:cubicBezTo>
                      <a:pt x="2" y="122"/>
                      <a:pt x="2" y="122"/>
                      <a:pt x="2" y="122"/>
                    </a:cubicBezTo>
                    <a:cubicBezTo>
                      <a:pt x="1" y="121"/>
                      <a:pt x="0" y="120"/>
                      <a:pt x="0" y="119"/>
                    </a:cubicBezTo>
                    <a:cubicBezTo>
                      <a:pt x="0" y="3"/>
                      <a:pt x="0" y="3"/>
                      <a:pt x="0" y="3"/>
                    </a:cubicBezTo>
                    <a:cubicBezTo>
                      <a:pt x="0" y="2"/>
                      <a:pt x="1" y="1"/>
                      <a:pt x="2" y="0"/>
                    </a:cubicBezTo>
                    <a:cubicBezTo>
                      <a:pt x="3" y="0"/>
                      <a:pt x="4" y="0"/>
                      <a:pt x="5" y="0"/>
                    </a:cubicBezTo>
                    <a:cubicBezTo>
                      <a:pt x="16" y="5"/>
                      <a:pt x="27" y="10"/>
                      <a:pt x="38" y="15"/>
                    </a:cubicBezTo>
                    <a:cubicBezTo>
                      <a:pt x="53" y="22"/>
                      <a:pt x="68" y="29"/>
                      <a:pt x="84" y="35"/>
                    </a:cubicBezTo>
                    <a:cubicBezTo>
                      <a:pt x="105" y="44"/>
                      <a:pt x="127" y="52"/>
                      <a:pt x="149" y="60"/>
                    </a:cubicBezTo>
                    <a:cubicBezTo>
                      <a:pt x="167" y="66"/>
                      <a:pt x="186" y="73"/>
                      <a:pt x="204" y="81"/>
                    </a:cubicBezTo>
                    <a:cubicBezTo>
                      <a:pt x="248" y="98"/>
                      <a:pt x="292" y="118"/>
                      <a:pt x="335" y="137"/>
                    </a:cubicBezTo>
                    <a:cubicBezTo>
                      <a:pt x="357" y="147"/>
                      <a:pt x="379" y="157"/>
                      <a:pt x="401" y="167"/>
                    </a:cubicBezTo>
                    <a:cubicBezTo>
                      <a:pt x="402" y="167"/>
                      <a:pt x="403" y="168"/>
                      <a:pt x="403" y="170"/>
                    </a:cubicBezTo>
                    <a:cubicBezTo>
                      <a:pt x="403" y="287"/>
                      <a:pt x="403" y="287"/>
                      <a:pt x="403" y="287"/>
                    </a:cubicBezTo>
                    <a:cubicBezTo>
                      <a:pt x="403" y="288"/>
                      <a:pt x="402" y="289"/>
                      <a:pt x="401" y="289"/>
                    </a:cubicBezTo>
                    <a:cubicBezTo>
                      <a:pt x="401" y="290"/>
                      <a:pt x="400" y="290"/>
                      <a:pt x="400" y="290"/>
                    </a:cubicBezTo>
                    <a:moveTo>
                      <a:pt x="6" y="117"/>
                    </a:moveTo>
                    <a:cubicBezTo>
                      <a:pt x="397" y="282"/>
                      <a:pt x="397" y="282"/>
                      <a:pt x="397" y="282"/>
                    </a:cubicBezTo>
                    <a:cubicBezTo>
                      <a:pt x="397" y="172"/>
                      <a:pt x="397" y="172"/>
                      <a:pt x="397" y="172"/>
                    </a:cubicBezTo>
                    <a:cubicBezTo>
                      <a:pt x="375" y="162"/>
                      <a:pt x="353" y="152"/>
                      <a:pt x="332" y="143"/>
                    </a:cubicBezTo>
                    <a:cubicBezTo>
                      <a:pt x="290" y="123"/>
                      <a:pt x="246" y="103"/>
                      <a:pt x="202" y="86"/>
                    </a:cubicBezTo>
                    <a:cubicBezTo>
                      <a:pt x="184" y="79"/>
                      <a:pt x="165" y="72"/>
                      <a:pt x="146" y="65"/>
                    </a:cubicBezTo>
                    <a:cubicBezTo>
                      <a:pt x="125" y="58"/>
                      <a:pt x="103" y="49"/>
                      <a:pt x="81" y="41"/>
                    </a:cubicBezTo>
                    <a:cubicBezTo>
                      <a:pt x="66" y="35"/>
                      <a:pt x="50" y="28"/>
                      <a:pt x="35" y="21"/>
                    </a:cubicBezTo>
                    <a:cubicBezTo>
                      <a:pt x="26" y="16"/>
                      <a:pt x="16" y="12"/>
                      <a:pt x="6" y="8"/>
                    </a:cubicBezTo>
                    <a:cubicBezTo>
                      <a:pt x="6" y="117"/>
                      <a:pt x="6" y="117"/>
                      <a:pt x="6" y="117"/>
                    </a:cubicBezTo>
                  </a:path>
                </a:pathLst>
              </a:custGeom>
              <a:solidFill>
                <a:srgbClr val="EA9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1" name="Freeform 114">
                <a:extLst>
                  <a:ext uri="{FF2B5EF4-FFF2-40B4-BE49-F238E27FC236}">
                    <a16:creationId xmlns:a16="http://schemas.microsoft.com/office/drawing/2014/main" id="{B8A20611-06B5-4EC2-B020-99FD55428A08}"/>
                  </a:ext>
                </a:extLst>
              </p:cNvPr>
              <p:cNvSpPr>
                <a:spLocks noEditPoints="1"/>
              </p:cNvSpPr>
              <p:nvPr/>
            </p:nvSpPr>
            <p:spPr bwMode="auto">
              <a:xfrm>
                <a:off x="3850" y="2551"/>
                <a:ext cx="936" cy="657"/>
              </a:xfrm>
              <a:custGeom>
                <a:avLst/>
                <a:gdLst>
                  <a:gd name="T0" fmla="*/ 315 w 394"/>
                  <a:gd name="T1" fmla="*/ 168 h 276"/>
                  <a:gd name="T2" fmla="*/ 394 w 394"/>
                  <a:gd name="T3" fmla="*/ 196 h 276"/>
                  <a:gd name="T4" fmla="*/ 382 w 394"/>
                  <a:gd name="T5" fmla="*/ 184 h 276"/>
                  <a:gd name="T6" fmla="*/ 309 w 394"/>
                  <a:gd name="T7" fmla="*/ 157 h 276"/>
                  <a:gd name="T8" fmla="*/ 356 w 394"/>
                  <a:gd name="T9" fmla="*/ 158 h 276"/>
                  <a:gd name="T10" fmla="*/ 368 w 394"/>
                  <a:gd name="T11" fmla="*/ 148 h 276"/>
                  <a:gd name="T12" fmla="*/ 264 w 394"/>
                  <a:gd name="T13" fmla="*/ 135 h 276"/>
                  <a:gd name="T14" fmla="*/ 244 w 394"/>
                  <a:gd name="T15" fmla="*/ 120 h 276"/>
                  <a:gd name="T16" fmla="*/ 316 w 394"/>
                  <a:gd name="T17" fmla="*/ 124 h 276"/>
                  <a:gd name="T18" fmla="*/ 186 w 394"/>
                  <a:gd name="T19" fmla="*/ 103 h 276"/>
                  <a:gd name="T20" fmla="*/ 95 w 394"/>
                  <a:gd name="T21" fmla="*/ 35 h 276"/>
                  <a:gd name="T22" fmla="*/ 147 w 394"/>
                  <a:gd name="T23" fmla="*/ 82 h 276"/>
                  <a:gd name="T24" fmla="*/ 50 w 394"/>
                  <a:gd name="T25" fmla="*/ 51 h 276"/>
                  <a:gd name="T26" fmla="*/ 0 w 394"/>
                  <a:gd name="T27" fmla="*/ 0 h 276"/>
                  <a:gd name="T28" fmla="*/ 31 w 394"/>
                  <a:gd name="T29" fmla="*/ 43 h 276"/>
                  <a:gd name="T30" fmla="*/ 0 w 394"/>
                  <a:gd name="T31" fmla="*/ 39 h 276"/>
                  <a:gd name="T32" fmla="*/ 25 w 394"/>
                  <a:gd name="T33" fmla="*/ 48 h 276"/>
                  <a:gd name="T34" fmla="*/ 56 w 394"/>
                  <a:gd name="T35" fmla="*/ 63 h 276"/>
                  <a:gd name="T36" fmla="*/ 129 w 394"/>
                  <a:gd name="T37" fmla="*/ 106 h 276"/>
                  <a:gd name="T38" fmla="*/ 55 w 394"/>
                  <a:gd name="T39" fmla="*/ 97 h 276"/>
                  <a:gd name="T40" fmla="*/ 0 w 394"/>
                  <a:gd name="T41" fmla="*/ 50 h 276"/>
                  <a:gd name="T42" fmla="*/ 9 w 394"/>
                  <a:gd name="T43" fmla="*/ 68 h 276"/>
                  <a:gd name="T44" fmla="*/ 0 w 394"/>
                  <a:gd name="T45" fmla="*/ 87 h 276"/>
                  <a:gd name="T46" fmla="*/ 31 w 394"/>
                  <a:gd name="T47" fmla="*/ 99 h 276"/>
                  <a:gd name="T48" fmla="*/ 103 w 394"/>
                  <a:gd name="T49" fmla="*/ 142 h 276"/>
                  <a:gd name="T50" fmla="*/ 161 w 394"/>
                  <a:gd name="T51" fmla="*/ 178 h 276"/>
                  <a:gd name="T52" fmla="*/ 151 w 394"/>
                  <a:gd name="T53" fmla="*/ 145 h 276"/>
                  <a:gd name="T54" fmla="*/ 216 w 394"/>
                  <a:gd name="T55" fmla="*/ 157 h 276"/>
                  <a:gd name="T56" fmla="*/ 248 w 394"/>
                  <a:gd name="T57" fmla="*/ 191 h 276"/>
                  <a:gd name="T58" fmla="*/ 203 w 394"/>
                  <a:gd name="T59" fmla="*/ 196 h 276"/>
                  <a:gd name="T60" fmla="*/ 209 w 394"/>
                  <a:gd name="T61" fmla="*/ 198 h 276"/>
                  <a:gd name="T62" fmla="*/ 238 w 394"/>
                  <a:gd name="T63" fmla="*/ 198 h 276"/>
                  <a:gd name="T64" fmla="*/ 278 w 394"/>
                  <a:gd name="T65" fmla="*/ 203 h 276"/>
                  <a:gd name="T66" fmla="*/ 394 w 394"/>
                  <a:gd name="T67" fmla="*/ 276 h 276"/>
                  <a:gd name="T68" fmla="*/ 363 w 394"/>
                  <a:gd name="T69" fmla="*/ 241 h 276"/>
                  <a:gd name="T70" fmla="*/ 364 w 394"/>
                  <a:gd name="T71" fmla="*/ 211 h 276"/>
                  <a:gd name="T72" fmla="*/ 394 w 394"/>
                  <a:gd name="T73" fmla="*/ 203 h 276"/>
                  <a:gd name="T74" fmla="*/ 320 w 394"/>
                  <a:gd name="T75" fmla="*/ 201 h 276"/>
                  <a:gd name="T76" fmla="*/ 225 w 394"/>
                  <a:gd name="T77" fmla="*/ 160 h 276"/>
                  <a:gd name="T78" fmla="*/ 314 w 394"/>
                  <a:gd name="T79" fmla="*/ 168 h 276"/>
                  <a:gd name="T80" fmla="*/ 108 w 394"/>
                  <a:gd name="T81" fmla="*/ 80 h 276"/>
                  <a:gd name="T82" fmla="*/ 184 w 394"/>
                  <a:gd name="T83" fmla="*/ 109 h 276"/>
                  <a:gd name="T84" fmla="*/ 154 w 394"/>
                  <a:gd name="T85" fmla="*/ 109 h 276"/>
                  <a:gd name="T86" fmla="*/ 168 w 394"/>
                  <a:gd name="T87" fmla="*/ 137 h 276"/>
                  <a:gd name="T88" fmla="*/ 114 w 394"/>
                  <a:gd name="T89" fmla="*/ 137 h 276"/>
                  <a:gd name="T90" fmla="*/ 58 w 394"/>
                  <a:gd name="T91" fmla="*/ 107 h 276"/>
                  <a:gd name="T92" fmla="*/ 98 w 394"/>
                  <a:gd name="T93" fmla="*/ 108 h 276"/>
                  <a:gd name="T94" fmla="*/ 179 w 394"/>
                  <a:gd name="T95" fmla="*/ 138 h 276"/>
                  <a:gd name="T96" fmla="*/ 163 w 394"/>
                  <a:gd name="T97" fmla="*/ 119 h 276"/>
                  <a:gd name="T98" fmla="*/ 297 w 394"/>
                  <a:gd name="T99" fmla="*/ 155 h 276"/>
                  <a:gd name="T100" fmla="*/ 289 w 394"/>
                  <a:gd name="T101" fmla="*/ 155 h 276"/>
                  <a:gd name="T102" fmla="*/ 163 w 394"/>
                  <a:gd name="T103" fmla="*/ 119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4" h="276">
                    <a:moveTo>
                      <a:pt x="314" y="168"/>
                    </a:moveTo>
                    <a:cubicBezTo>
                      <a:pt x="314" y="168"/>
                      <a:pt x="315" y="168"/>
                      <a:pt x="315" y="168"/>
                    </a:cubicBezTo>
                    <a:cubicBezTo>
                      <a:pt x="326" y="176"/>
                      <a:pt x="338" y="183"/>
                      <a:pt x="354" y="187"/>
                    </a:cubicBezTo>
                    <a:cubicBezTo>
                      <a:pt x="368" y="190"/>
                      <a:pt x="381" y="192"/>
                      <a:pt x="394" y="196"/>
                    </a:cubicBezTo>
                    <a:cubicBezTo>
                      <a:pt x="394" y="188"/>
                      <a:pt x="394" y="188"/>
                      <a:pt x="394" y="188"/>
                    </a:cubicBezTo>
                    <a:cubicBezTo>
                      <a:pt x="390" y="186"/>
                      <a:pt x="386" y="185"/>
                      <a:pt x="382" y="184"/>
                    </a:cubicBezTo>
                    <a:cubicBezTo>
                      <a:pt x="363" y="179"/>
                      <a:pt x="344" y="177"/>
                      <a:pt x="326" y="169"/>
                    </a:cubicBezTo>
                    <a:cubicBezTo>
                      <a:pt x="320" y="166"/>
                      <a:pt x="315" y="161"/>
                      <a:pt x="309" y="157"/>
                    </a:cubicBezTo>
                    <a:cubicBezTo>
                      <a:pt x="309" y="157"/>
                      <a:pt x="310" y="157"/>
                      <a:pt x="310" y="157"/>
                    </a:cubicBezTo>
                    <a:cubicBezTo>
                      <a:pt x="326" y="159"/>
                      <a:pt x="341" y="158"/>
                      <a:pt x="356" y="158"/>
                    </a:cubicBezTo>
                    <a:cubicBezTo>
                      <a:pt x="367" y="157"/>
                      <a:pt x="378" y="157"/>
                      <a:pt x="390" y="157"/>
                    </a:cubicBezTo>
                    <a:cubicBezTo>
                      <a:pt x="386" y="156"/>
                      <a:pt x="373" y="150"/>
                      <a:pt x="368" y="148"/>
                    </a:cubicBezTo>
                    <a:cubicBezTo>
                      <a:pt x="354" y="148"/>
                      <a:pt x="341" y="150"/>
                      <a:pt x="328" y="150"/>
                    </a:cubicBezTo>
                    <a:cubicBezTo>
                      <a:pt x="305" y="150"/>
                      <a:pt x="284" y="146"/>
                      <a:pt x="264" y="135"/>
                    </a:cubicBezTo>
                    <a:cubicBezTo>
                      <a:pt x="254" y="130"/>
                      <a:pt x="245" y="124"/>
                      <a:pt x="235" y="119"/>
                    </a:cubicBezTo>
                    <a:cubicBezTo>
                      <a:pt x="238" y="119"/>
                      <a:pt x="241" y="119"/>
                      <a:pt x="244" y="120"/>
                    </a:cubicBezTo>
                    <a:cubicBezTo>
                      <a:pt x="270" y="120"/>
                      <a:pt x="295" y="122"/>
                      <a:pt x="321" y="126"/>
                    </a:cubicBezTo>
                    <a:cubicBezTo>
                      <a:pt x="321" y="126"/>
                      <a:pt x="317" y="125"/>
                      <a:pt x="316" y="124"/>
                    </a:cubicBezTo>
                    <a:cubicBezTo>
                      <a:pt x="305" y="119"/>
                      <a:pt x="284" y="115"/>
                      <a:pt x="266" y="114"/>
                    </a:cubicBezTo>
                    <a:cubicBezTo>
                      <a:pt x="239" y="113"/>
                      <a:pt x="212" y="114"/>
                      <a:pt x="186" y="103"/>
                    </a:cubicBezTo>
                    <a:cubicBezTo>
                      <a:pt x="150" y="88"/>
                      <a:pt x="137" y="49"/>
                      <a:pt x="102" y="37"/>
                    </a:cubicBezTo>
                    <a:cubicBezTo>
                      <a:pt x="101" y="37"/>
                      <a:pt x="95" y="35"/>
                      <a:pt x="95" y="35"/>
                    </a:cubicBezTo>
                    <a:cubicBezTo>
                      <a:pt x="115" y="44"/>
                      <a:pt x="129" y="61"/>
                      <a:pt x="142" y="77"/>
                    </a:cubicBezTo>
                    <a:cubicBezTo>
                      <a:pt x="143" y="78"/>
                      <a:pt x="145" y="80"/>
                      <a:pt x="147" y="82"/>
                    </a:cubicBezTo>
                    <a:cubicBezTo>
                      <a:pt x="122" y="72"/>
                      <a:pt x="92" y="74"/>
                      <a:pt x="69" y="62"/>
                    </a:cubicBezTo>
                    <a:cubicBezTo>
                      <a:pt x="62" y="59"/>
                      <a:pt x="56" y="55"/>
                      <a:pt x="50" y="51"/>
                    </a:cubicBezTo>
                    <a:cubicBezTo>
                      <a:pt x="50" y="51"/>
                      <a:pt x="50" y="50"/>
                      <a:pt x="49" y="50"/>
                    </a:cubicBezTo>
                    <a:cubicBezTo>
                      <a:pt x="31" y="36"/>
                      <a:pt x="16" y="18"/>
                      <a:pt x="0" y="0"/>
                    </a:cubicBezTo>
                    <a:cubicBezTo>
                      <a:pt x="0" y="6"/>
                      <a:pt x="0" y="6"/>
                      <a:pt x="0" y="6"/>
                    </a:cubicBezTo>
                    <a:cubicBezTo>
                      <a:pt x="10" y="19"/>
                      <a:pt x="20" y="31"/>
                      <a:pt x="31" y="43"/>
                    </a:cubicBezTo>
                    <a:cubicBezTo>
                      <a:pt x="25" y="41"/>
                      <a:pt x="18" y="40"/>
                      <a:pt x="11" y="40"/>
                    </a:cubicBezTo>
                    <a:cubicBezTo>
                      <a:pt x="7" y="40"/>
                      <a:pt x="4" y="39"/>
                      <a:pt x="0" y="39"/>
                    </a:cubicBezTo>
                    <a:cubicBezTo>
                      <a:pt x="0" y="46"/>
                      <a:pt x="0" y="46"/>
                      <a:pt x="0" y="46"/>
                    </a:cubicBezTo>
                    <a:cubicBezTo>
                      <a:pt x="8" y="46"/>
                      <a:pt x="17" y="47"/>
                      <a:pt x="25" y="48"/>
                    </a:cubicBezTo>
                    <a:cubicBezTo>
                      <a:pt x="33" y="49"/>
                      <a:pt x="39" y="52"/>
                      <a:pt x="45" y="55"/>
                    </a:cubicBezTo>
                    <a:cubicBezTo>
                      <a:pt x="49" y="58"/>
                      <a:pt x="53" y="60"/>
                      <a:pt x="56" y="63"/>
                    </a:cubicBezTo>
                    <a:cubicBezTo>
                      <a:pt x="68" y="70"/>
                      <a:pt x="80" y="75"/>
                      <a:pt x="92" y="77"/>
                    </a:cubicBezTo>
                    <a:cubicBezTo>
                      <a:pt x="105" y="86"/>
                      <a:pt x="116" y="97"/>
                      <a:pt x="129" y="106"/>
                    </a:cubicBezTo>
                    <a:cubicBezTo>
                      <a:pt x="124" y="105"/>
                      <a:pt x="119" y="104"/>
                      <a:pt x="115" y="103"/>
                    </a:cubicBezTo>
                    <a:cubicBezTo>
                      <a:pt x="95" y="100"/>
                      <a:pt x="75" y="101"/>
                      <a:pt x="55" y="97"/>
                    </a:cubicBezTo>
                    <a:cubicBezTo>
                      <a:pt x="34" y="92"/>
                      <a:pt x="22" y="72"/>
                      <a:pt x="7" y="57"/>
                    </a:cubicBezTo>
                    <a:cubicBezTo>
                      <a:pt x="5" y="55"/>
                      <a:pt x="2" y="52"/>
                      <a:pt x="0" y="50"/>
                    </a:cubicBezTo>
                    <a:cubicBezTo>
                      <a:pt x="0" y="59"/>
                      <a:pt x="0" y="59"/>
                      <a:pt x="0" y="59"/>
                    </a:cubicBezTo>
                    <a:cubicBezTo>
                      <a:pt x="3" y="62"/>
                      <a:pt x="6" y="65"/>
                      <a:pt x="9" y="68"/>
                    </a:cubicBezTo>
                    <a:cubicBezTo>
                      <a:pt x="16" y="77"/>
                      <a:pt x="23" y="86"/>
                      <a:pt x="32" y="92"/>
                    </a:cubicBezTo>
                    <a:cubicBezTo>
                      <a:pt x="22" y="89"/>
                      <a:pt x="11" y="87"/>
                      <a:pt x="0" y="87"/>
                    </a:cubicBezTo>
                    <a:cubicBezTo>
                      <a:pt x="0" y="93"/>
                      <a:pt x="0" y="93"/>
                      <a:pt x="0" y="93"/>
                    </a:cubicBezTo>
                    <a:cubicBezTo>
                      <a:pt x="10" y="94"/>
                      <a:pt x="20" y="95"/>
                      <a:pt x="31" y="99"/>
                    </a:cubicBezTo>
                    <a:cubicBezTo>
                      <a:pt x="39" y="101"/>
                      <a:pt x="47" y="106"/>
                      <a:pt x="54" y="111"/>
                    </a:cubicBezTo>
                    <a:cubicBezTo>
                      <a:pt x="68" y="125"/>
                      <a:pt x="84" y="137"/>
                      <a:pt x="103" y="142"/>
                    </a:cubicBezTo>
                    <a:cubicBezTo>
                      <a:pt x="114" y="149"/>
                      <a:pt x="125" y="158"/>
                      <a:pt x="134" y="167"/>
                    </a:cubicBezTo>
                    <a:cubicBezTo>
                      <a:pt x="143" y="170"/>
                      <a:pt x="160" y="178"/>
                      <a:pt x="161" y="178"/>
                    </a:cubicBezTo>
                    <a:cubicBezTo>
                      <a:pt x="157" y="175"/>
                      <a:pt x="128" y="153"/>
                      <a:pt x="118" y="145"/>
                    </a:cubicBezTo>
                    <a:cubicBezTo>
                      <a:pt x="129" y="146"/>
                      <a:pt x="140" y="145"/>
                      <a:pt x="151" y="145"/>
                    </a:cubicBezTo>
                    <a:cubicBezTo>
                      <a:pt x="169" y="143"/>
                      <a:pt x="184" y="147"/>
                      <a:pt x="200" y="151"/>
                    </a:cubicBezTo>
                    <a:cubicBezTo>
                      <a:pt x="205" y="153"/>
                      <a:pt x="210" y="156"/>
                      <a:pt x="216" y="157"/>
                    </a:cubicBezTo>
                    <a:cubicBezTo>
                      <a:pt x="225" y="169"/>
                      <a:pt x="234" y="181"/>
                      <a:pt x="247" y="190"/>
                    </a:cubicBezTo>
                    <a:cubicBezTo>
                      <a:pt x="248" y="191"/>
                      <a:pt x="248" y="191"/>
                      <a:pt x="248" y="191"/>
                    </a:cubicBezTo>
                    <a:cubicBezTo>
                      <a:pt x="247" y="191"/>
                      <a:pt x="247" y="191"/>
                      <a:pt x="247" y="191"/>
                    </a:cubicBezTo>
                    <a:cubicBezTo>
                      <a:pt x="232" y="190"/>
                      <a:pt x="218" y="193"/>
                      <a:pt x="203" y="196"/>
                    </a:cubicBezTo>
                    <a:cubicBezTo>
                      <a:pt x="203" y="196"/>
                      <a:pt x="203" y="196"/>
                      <a:pt x="203" y="196"/>
                    </a:cubicBezTo>
                    <a:cubicBezTo>
                      <a:pt x="205" y="197"/>
                      <a:pt x="207" y="198"/>
                      <a:pt x="209" y="198"/>
                    </a:cubicBezTo>
                    <a:cubicBezTo>
                      <a:pt x="211" y="199"/>
                      <a:pt x="212" y="200"/>
                      <a:pt x="213" y="200"/>
                    </a:cubicBezTo>
                    <a:cubicBezTo>
                      <a:pt x="221" y="199"/>
                      <a:pt x="229" y="198"/>
                      <a:pt x="238" y="198"/>
                    </a:cubicBezTo>
                    <a:cubicBezTo>
                      <a:pt x="249" y="197"/>
                      <a:pt x="261" y="199"/>
                      <a:pt x="271" y="201"/>
                    </a:cubicBezTo>
                    <a:cubicBezTo>
                      <a:pt x="273" y="202"/>
                      <a:pt x="276" y="203"/>
                      <a:pt x="278" y="203"/>
                    </a:cubicBezTo>
                    <a:cubicBezTo>
                      <a:pt x="287" y="206"/>
                      <a:pt x="295" y="210"/>
                      <a:pt x="304" y="214"/>
                    </a:cubicBezTo>
                    <a:cubicBezTo>
                      <a:pt x="337" y="230"/>
                      <a:pt x="365" y="254"/>
                      <a:pt x="394" y="276"/>
                    </a:cubicBezTo>
                    <a:cubicBezTo>
                      <a:pt x="394" y="265"/>
                      <a:pt x="394" y="265"/>
                      <a:pt x="394" y="265"/>
                    </a:cubicBezTo>
                    <a:cubicBezTo>
                      <a:pt x="384" y="256"/>
                      <a:pt x="373" y="248"/>
                      <a:pt x="363" y="241"/>
                    </a:cubicBezTo>
                    <a:cubicBezTo>
                      <a:pt x="347" y="229"/>
                      <a:pt x="329" y="218"/>
                      <a:pt x="311" y="209"/>
                    </a:cubicBezTo>
                    <a:cubicBezTo>
                      <a:pt x="329" y="210"/>
                      <a:pt x="346" y="210"/>
                      <a:pt x="364" y="211"/>
                    </a:cubicBezTo>
                    <a:cubicBezTo>
                      <a:pt x="374" y="211"/>
                      <a:pt x="384" y="212"/>
                      <a:pt x="394" y="213"/>
                    </a:cubicBezTo>
                    <a:cubicBezTo>
                      <a:pt x="394" y="203"/>
                      <a:pt x="394" y="203"/>
                      <a:pt x="394" y="203"/>
                    </a:cubicBezTo>
                    <a:cubicBezTo>
                      <a:pt x="379" y="201"/>
                      <a:pt x="364" y="202"/>
                      <a:pt x="349" y="202"/>
                    </a:cubicBezTo>
                    <a:cubicBezTo>
                      <a:pt x="339" y="202"/>
                      <a:pt x="329" y="202"/>
                      <a:pt x="320" y="201"/>
                    </a:cubicBezTo>
                    <a:cubicBezTo>
                      <a:pt x="297" y="200"/>
                      <a:pt x="276" y="196"/>
                      <a:pt x="255" y="186"/>
                    </a:cubicBezTo>
                    <a:cubicBezTo>
                      <a:pt x="243" y="180"/>
                      <a:pt x="235" y="169"/>
                      <a:pt x="225" y="160"/>
                    </a:cubicBezTo>
                    <a:cubicBezTo>
                      <a:pt x="238" y="162"/>
                      <a:pt x="250" y="162"/>
                      <a:pt x="263" y="162"/>
                    </a:cubicBezTo>
                    <a:cubicBezTo>
                      <a:pt x="280" y="162"/>
                      <a:pt x="298" y="162"/>
                      <a:pt x="314" y="168"/>
                    </a:cubicBezTo>
                    <a:moveTo>
                      <a:pt x="114" y="84"/>
                    </a:moveTo>
                    <a:cubicBezTo>
                      <a:pt x="112" y="83"/>
                      <a:pt x="110" y="82"/>
                      <a:pt x="108" y="80"/>
                    </a:cubicBezTo>
                    <a:cubicBezTo>
                      <a:pt x="126" y="83"/>
                      <a:pt x="143" y="87"/>
                      <a:pt x="160" y="94"/>
                    </a:cubicBezTo>
                    <a:cubicBezTo>
                      <a:pt x="167" y="100"/>
                      <a:pt x="175" y="105"/>
                      <a:pt x="184" y="109"/>
                    </a:cubicBezTo>
                    <a:cubicBezTo>
                      <a:pt x="186" y="110"/>
                      <a:pt x="188" y="111"/>
                      <a:pt x="190" y="112"/>
                    </a:cubicBezTo>
                    <a:cubicBezTo>
                      <a:pt x="178" y="111"/>
                      <a:pt x="166" y="111"/>
                      <a:pt x="154" y="109"/>
                    </a:cubicBezTo>
                    <a:cubicBezTo>
                      <a:pt x="137" y="105"/>
                      <a:pt x="126" y="94"/>
                      <a:pt x="114" y="84"/>
                    </a:cubicBezTo>
                    <a:moveTo>
                      <a:pt x="168" y="137"/>
                    </a:moveTo>
                    <a:cubicBezTo>
                      <a:pt x="160" y="136"/>
                      <a:pt x="153" y="137"/>
                      <a:pt x="145" y="137"/>
                    </a:cubicBezTo>
                    <a:cubicBezTo>
                      <a:pt x="135" y="138"/>
                      <a:pt x="125" y="138"/>
                      <a:pt x="114" y="137"/>
                    </a:cubicBezTo>
                    <a:cubicBezTo>
                      <a:pt x="97" y="135"/>
                      <a:pt x="82" y="127"/>
                      <a:pt x="69" y="116"/>
                    </a:cubicBezTo>
                    <a:cubicBezTo>
                      <a:pt x="66" y="113"/>
                      <a:pt x="62" y="110"/>
                      <a:pt x="58" y="107"/>
                    </a:cubicBezTo>
                    <a:cubicBezTo>
                      <a:pt x="57" y="106"/>
                      <a:pt x="56" y="104"/>
                      <a:pt x="55" y="103"/>
                    </a:cubicBezTo>
                    <a:cubicBezTo>
                      <a:pt x="69" y="107"/>
                      <a:pt x="84" y="106"/>
                      <a:pt x="98" y="108"/>
                    </a:cubicBezTo>
                    <a:cubicBezTo>
                      <a:pt x="118" y="109"/>
                      <a:pt x="136" y="116"/>
                      <a:pt x="155" y="119"/>
                    </a:cubicBezTo>
                    <a:cubicBezTo>
                      <a:pt x="163" y="126"/>
                      <a:pt x="171" y="132"/>
                      <a:pt x="179" y="138"/>
                    </a:cubicBezTo>
                    <a:cubicBezTo>
                      <a:pt x="176" y="137"/>
                      <a:pt x="172" y="137"/>
                      <a:pt x="168" y="137"/>
                    </a:cubicBezTo>
                    <a:moveTo>
                      <a:pt x="163" y="119"/>
                    </a:moveTo>
                    <a:cubicBezTo>
                      <a:pt x="184" y="122"/>
                      <a:pt x="207" y="120"/>
                      <a:pt x="228" y="122"/>
                    </a:cubicBezTo>
                    <a:cubicBezTo>
                      <a:pt x="250" y="136"/>
                      <a:pt x="272" y="150"/>
                      <a:pt x="297" y="155"/>
                    </a:cubicBezTo>
                    <a:cubicBezTo>
                      <a:pt x="298" y="156"/>
                      <a:pt x="298" y="156"/>
                      <a:pt x="298" y="156"/>
                    </a:cubicBezTo>
                    <a:cubicBezTo>
                      <a:pt x="295" y="155"/>
                      <a:pt x="292" y="155"/>
                      <a:pt x="289" y="155"/>
                    </a:cubicBezTo>
                    <a:cubicBezTo>
                      <a:pt x="271" y="154"/>
                      <a:pt x="253" y="154"/>
                      <a:pt x="235" y="153"/>
                    </a:cubicBezTo>
                    <a:cubicBezTo>
                      <a:pt x="207" y="150"/>
                      <a:pt x="186" y="133"/>
                      <a:pt x="163" y="119"/>
                    </a:cubicBezTo>
                  </a:path>
                </a:pathLst>
              </a:custGeom>
              <a:solidFill>
                <a:srgbClr val="F65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2" name="Freeform 115">
                <a:extLst>
                  <a:ext uri="{FF2B5EF4-FFF2-40B4-BE49-F238E27FC236}">
                    <a16:creationId xmlns:a16="http://schemas.microsoft.com/office/drawing/2014/main" id="{4EE75E38-4AE7-44DB-A897-F33FC62352C7}"/>
                  </a:ext>
                </a:extLst>
              </p:cNvPr>
              <p:cNvSpPr>
                <a:spLocks/>
              </p:cNvSpPr>
              <p:nvPr/>
            </p:nvSpPr>
            <p:spPr bwMode="auto">
              <a:xfrm>
                <a:off x="3973" y="2625"/>
                <a:ext cx="102" cy="69"/>
              </a:xfrm>
              <a:custGeom>
                <a:avLst/>
                <a:gdLst>
                  <a:gd name="T0" fmla="*/ 34 w 43"/>
                  <a:gd name="T1" fmla="*/ 10 h 29"/>
                  <a:gd name="T2" fmla="*/ 33 w 43"/>
                  <a:gd name="T3" fmla="*/ 10 h 29"/>
                  <a:gd name="T4" fmla="*/ 21 w 43"/>
                  <a:gd name="T5" fmla="*/ 3 h 29"/>
                  <a:gd name="T6" fmla="*/ 5 w 43"/>
                  <a:gd name="T7" fmla="*/ 4 h 29"/>
                  <a:gd name="T8" fmla="*/ 13 w 43"/>
                  <a:gd name="T9" fmla="*/ 21 h 29"/>
                  <a:gd name="T10" fmla="*/ 37 w 43"/>
                  <a:gd name="T11" fmla="*/ 24 h 29"/>
                  <a:gd name="T12" fmla="*/ 34 w 43"/>
                  <a:gd name="T13" fmla="*/ 10 h 29"/>
                </a:gdLst>
                <a:ahLst/>
                <a:cxnLst>
                  <a:cxn ang="0">
                    <a:pos x="T0" y="T1"/>
                  </a:cxn>
                  <a:cxn ang="0">
                    <a:pos x="T2" y="T3"/>
                  </a:cxn>
                  <a:cxn ang="0">
                    <a:pos x="T4" y="T5"/>
                  </a:cxn>
                  <a:cxn ang="0">
                    <a:pos x="T6" y="T7"/>
                  </a:cxn>
                  <a:cxn ang="0">
                    <a:pos x="T8" y="T9"/>
                  </a:cxn>
                  <a:cxn ang="0">
                    <a:pos x="T10" y="T11"/>
                  </a:cxn>
                  <a:cxn ang="0">
                    <a:pos x="T12" y="T13"/>
                  </a:cxn>
                </a:cxnLst>
                <a:rect l="0" t="0" r="r" b="b"/>
                <a:pathLst>
                  <a:path w="43" h="29">
                    <a:moveTo>
                      <a:pt x="34" y="10"/>
                    </a:moveTo>
                    <a:cubicBezTo>
                      <a:pt x="33" y="10"/>
                      <a:pt x="33" y="10"/>
                      <a:pt x="33" y="10"/>
                    </a:cubicBezTo>
                    <a:cubicBezTo>
                      <a:pt x="30" y="7"/>
                      <a:pt x="25" y="5"/>
                      <a:pt x="21" y="3"/>
                    </a:cubicBezTo>
                    <a:cubicBezTo>
                      <a:pt x="16" y="1"/>
                      <a:pt x="9" y="0"/>
                      <a:pt x="5" y="4"/>
                    </a:cubicBezTo>
                    <a:cubicBezTo>
                      <a:pt x="0" y="11"/>
                      <a:pt x="8" y="18"/>
                      <a:pt x="13" y="21"/>
                    </a:cubicBezTo>
                    <a:cubicBezTo>
                      <a:pt x="18" y="24"/>
                      <a:pt x="32" y="29"/>
                      <a:pt x="37" y="24"/>
                    </a:cubicBezTo>
                    <a:cubicBezTo>
                      <a:pt x="43" y="20"/>
                      <a:pt x="38" y="14"/>
                      <a:pt x="34" y="10"/>
                    </a:cubicBezTo>
                    <a:close/>
                  </a:path>
                </a:pathLst>
              </a:custGeom>
              <a:solidFill>
                <a:srgbClr val="F65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3" name="Freeform 116">
                <a:extLst>
                  <a:ext uri="{FF2B5EF4-FFF2-40B4-BE49-F238E27FC236}">
                    <a16:creationId xmlns:a16="http://schemas.microsoft.com/office/drawing/2014/main" id="{C050A525-921E-4FF7-B079-C7FDD5134673}"/>
                  </a:ext>
                </a:extLst>
              </p:cNvPr>
              <p:cNvSpPr>
                <a:spLocks/>
              </p:cNvSpPr>
              <p:nvPr/>
            </p:nvSpPr>
            <p:spPr bwMode="auto">
              <a:xfrm>
                <a:off x="3938" y="2711"/>
                <a:ext cx="99" cy="64"/>
              </a:xfrm>
              <a:custGeom>
                <a:avLst/>
                <a:gdLst>
                  <a:gd name="T0" fmla="*/ 40 w 42"/>
                  <a:gd name="T1" fmla="*/ 18 h 27"/>
                  <a:gd name="T2" fmla="*/ 25 w 42"/>
                  <a:gd name="T3" fmla="*/ 6 h 27"/>
                  <a:gd name="T4" fmla="*/ 4 w 42"/>
                  <a:gd name="T5" fmla="*/ 2 h 27"/>
                  <a:gd name="T6" fmla="*/ 2 w 42"/>
                  <a:gd name="T7" fmla="*/ 12 h 27"/>
                  <a:gd name="T8" fmla="*/ 26 w 42"/>
                  <a:gd name="T9" fmla="*/ 25 h 27"/>
                  <a:gd name="T10" fmla="*/ 38 w 42"/>
                  <a:gd name="T11" fmla="*/ 26 h 27"/>
                  <a:gd name="T12" fmla="*/ 40 w 42"/>
                  <a:gd name="T13" fmla="*/ 18 h 27"/>
                </a:gdLst>
                <a:ahLst/>
                <a:cxnLst>
                  <a:cxn ang="0">
                    <a:pos x="T0" y="T1"/>
                  </a:cxn>
                  <a:cxn ang="0">
                    <a:pos x="T2" y="T3"/>
                  </a:cxn>
                  <a:cxn ang="0">
                    <a:pos x="T4" y="T5"/>
                  </a:cxn>
                  <a:cxn ang="0">
                    <a:pos x="T6" y="T7"/>
                  </a:cxn>
                  <a:cxn ang="0">
                    <a:pos x="T8" y="T9"/>
                  </a:cxn>
                  <a:cxn ang="0">
                    <a:pos x="T10" y="T11"/>
                  </a:cxn>
                  <a:cxn ang="0">
                    <a:pos x="T12" y="T13"/>
                  </a:cxn>
                </a:cxnLst>
                <a:rect l="0" t="0" r="r" b="b"/>
                <a:pathLst>
                  <a:path w="42" h="27">
                    <a:moveTo>
                      <a:pt x="40" y="18"/>
                    </a:moveTo>
                    <a:cubicBezTo>
                      <a:pt x="37" y="13"/>
                      <a:pt x="30" y="9"/>
                      <a:pt x="25" y="6"/>
                    </a:cubicBezTo>
                    <a:cubicBezTo>
                      <a:pt x="19" y="3"/>
                      <a:pt x="10" y="0"/>
                      <a:pt x="4" y="2"/>
                    </a:cubicBezTo>
                    <a:cubicBezTo>
                      <a:pt x="0" y="3"/>
                      <a:pt x="0" y="8"/>
                      <a:pt x="2" y="12"/>
                    </a:cubicBezTo>
                    <a:cubicBezTo>
                      <a:pt x="7" y="18"/>
                      <a:pt x="17" y="23"/>
                      <a:pt x="26" y="25"/>
                    </a:cubicBezTo>
                    <a:cubicBezTo>
                      <a:pt x="30" y="26"/>
                      <a:pt x="34" y="27"/>
                      <a:pt x="38" y="26"/>
                    </a:cubicBezTo>
                    <a:cubicBezTo>
                      <a:pt x="41" y="25"/>
                      <a:pt x="42" y="21"/>
                      <a:pt x="40" y="18"/>
                    </a:cubicBezTo>
                  </a:path>
                </a:pathLst>
              </a:custGeom>
              <a:solidFill>
                <a:srgbClr val="F65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4" name="Freeform 117">
                <a:extLst>
                  <a:ext uri="{FF2B5EF4-FFF2-40B4-BE49-F238E27FC236}">
                    <a16:creationId xmlns:a16="http://schemas.microsoft.com/office/drawing/2014/main" id="{1C65D559-3215-4571-BF55-9DC9E42369F5}"/>
                  </a:ext>
                </a:extLst>
              </p:cNvPr>
              <p:cNvSpPr>
                <a:spLocks/>
              </p:cNvSpPr>
              <p:nvPr/>
            </p:nvSpPr>
            <p:spPr bwMode="auto">
              <a:xfrm>
                <a:off x="3909" y="2804"/>
                <a:ext cx="76" cy="50"/>
              </a:xfrm>
              <a:custGeom>
                <a:avLst/>
                <a:gdLst>
                  <a:gd name="T0" fmla="*/ 27 w 32"/>
                  <a:gd name="T1" fmla="*/ 10 h 21"/>
                  <a:gd name="T2" fmla="*/ 5 w 32"/>
                  <a:gd name="T3" fmla="*/ 2 h 21"/>
                  <a:gd name="T4" fmla="*/ 3 w 32"/>
                  <a:gd name="T5" fmla="*/ 11 h 21"/>
                  <a:gd name="T6" fmla="*/ 24 w 32"/>
                  <a:gd name="T7" fmla="*/ 21 h 21"/>
                  <a:gd name="T8" fmla="*/ 31 w 32"/>
                  <a:gd name="T9" fmla="*/ 18 h 21"/>
                  <a:gd name="T10" fmla="*/ 27 w 32"/>
                  <a:gd name="T11" fmla="*/ 10 h 21"/>
                </a:gdLst>
                <a:ahLst/>
                <a:cxnLst>
                  <a:cxn ang="0">
                    <a:pos x="T0" y="T1"/>
                  </a:cxn>
                  <a:cxn ang="0">
                    <a:pos x="T2" y="T3"/>
                  </a:cxn>
                  <a:cxn ang="0">
                    <a:pos x="T4" y="T5"/>
                  </a:cxn>
                  <a:cxn ang="0">
                    <a:pos x="T6" y="T7"/>
                  </a:cxn>
                  <a:cxn ang="0">
                    <a:pos x="T8" y="T9"/>
                  </a:cxn>
                  <a:cxn ang="0">
                    <a:pos x="T10" y="T11"/>
                  </a:cxn>
                </a:cxnLst>
                <a:rect l="0" t="0" r="r" b="b"/>
                <a:pathLst>
                  <a:path w="32" h="21">
                    <a:moveTo>
                      <a:pt x="27" y="10"/>
                    </a:moveTo>
                    <a:cubicBezTo>
                      <a:pt x="21" y="4"/>
                      <a:pt x="13" y="0"/>
                      <a:pt x="5" y="2"/>
                    </a:cubicBezTo>
                    <a:cubicBezTo>
                      <a:pt x="0" y="4"/>
                      <a:pt x="0" y="8"/>
                      <a:pt x="3" y="11"/>
                    </a:cubicBezTo>
                    <a:cubicBezTo>
                      <a:pt x="6" y="18"/>
                      <a:pt x="17" y="20"/>
                      <a:pt x="24" y="21"/>
                    </a:cubicBezTo>
                    <a:cubicBezTo>
                      <a:pt x="26" y="21"/>
                      <a:pt x="30" y="21"/>
                      <a:pt x="31" y="18"/>
                    </a:cubicBezTo>
                    <a:cubicBezTo>
                      <a:pt x="32" y="15"/>
                      <a:pt x="29" y="12"/>
                      <a:pt x="27" y="10"/>
                    </a:cubicBezTo>
                  </a:path>
                </a:pathLst>
              </a:custGeom>
              <a:solidFill>
                <a:srgbClr val="F65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5" name="Freeform 118">
                <a:extLst>
                  <a:ext uri="{FF2B5EF4-FFF2-40B4-BE49-F238E27FC236}">
                    <a16:creationId xmlns:a16="http://schemas.microsoft.com/office/drawing/2014/main" id="{7C75A068-5F0C-4C5D-AF89-5DC068536C93}"/>
                  </a:ext>
                </a:extLst>
              </p:cNvPr>
              <p:cNvSpPr>
                <a:spLocks/>
              </p:cNvSpPr>
              <p:nvPr/>
            </p:nvSpPr>
            <p:spPr bwMode="auto">
              <a:xfrm>
                <a:off x="4068" y="2808"/>
                <a:ext cx="109" cy="62"/>
              </a:xfrm>
              <a:custGeom>
                <a:avLst/>
                <a:gdLst>
                  <a:gd name="T0" fmla="*/ 42 w 46"/>
                  <a:gd name="T1" fmla="*/ 13 h 26"/>
                  <a:gd name="T2" fmla="*/ 23 w 46"/>
                  <a:gd name="T3" fmla="*/ 5 h 26"/>
                  <a:gd name="T4" fmla="*/ 1 w 46"/>
                  <a:gd name="T5" fmla="*/ 8 h 26"/>
                  <a:gd name="T6" fmla="*/ 13 w 46"/>
                  <a:gd name="T7" fmla="*/ 22 h 26"/>
                  <a:gd name="T8" fmla="*/ 27 w 46"/>
                  <a:gd name="T9" fmla="*/ 25 h 26"/>
                  <a:gd name="T10" fmla="*/ 38 w 46"/>
                  <a:gd name="T11" fmla="*/ 25 h 26"/>
                  <a:gd name="T12" fmla="*/ 42 w 46"/>
                  <a:gd name="T13" fmla="*/ 13 h 26"/>
                </a:gdLst>
                <a:ahLst/>
                <a:cxnLst>
                  <a:cxn ang="0">
                    <a:pos x="T0" y="T1"/>
                  </a:cxn>
                  <a:cxn ang="0">
                    <a:pos x="T2" y="T3"/>
                  </a:cxn>
                  <a:cxn ang="0">
                    <a:pos x="T4" y="T5"/>
                  </a:cxn>
                  <a:cxn ang="0">
                    <a:pos x="T6" y="T7"/>
                  </a:cxn>
                  <a:cxn ang="0">
                    <a:pos x="T8" y="T9"/>
                  </a:cxn>
                  <a:cxn ang="0">
                    <a:pos x="T10" y="T11"/>
                  </a:cxn>
                  <a:cxn ang="0">
                    <a:pos x="T12" y="T13"/>
                  </a:cxn>
                </a:cxnLst>
                <a:rect l="0" t="0" r="r" b="b"/>
                <a:pathLst>
                  <a:path w="46" h="26">
                    <a:moveTo>
                      <a:pt x="42" y="13"/>
                    </a:moveTo>
                    <a:cubicBezTo>
                      <a:pt x="38" y="8"/>
                      <a:pt x="29" y="6"/>
                      <a:pt x="23" y="5"/>
                    </a:cubicBezTo>
                    <a:cubicBezTo>
                      <a:pt x="18" y="4"/>
                      <a:pt x="3" y="0"/>
                      <a:pt x="1" y="8"/>
                    </a:cubicBezTo>
                    <a:cubicBezTo>
                      <a:pt x="0" y="15"/>
                      <a:pt x="9" y="20"/>
                      <a:pt x="13" y="22"/>
                    </a:cubicBezTo>
                    <a:cubicBezTo>
                      <a:pt x="17" y="24"/>
                      <a:pt x="22" y="25"/>
                      <a:pt x="27" y="25"/>
                    </a:cubicBezTo>
                    <a:cubicBezTo>
                      <a:pt x="30" y="26"/>
                      <a:pt x="34" y="26"/>
                      <a:pt x="38" y="25"/>
                    </a:cubicBezTo>
                    <a:cubicBezTo>
                      <a:pt x="44" y="24"/>
                      <a:pt x="46" y="18"/>
                      <a:pt x="42" y="13"/>
                    </a:cubicBezTo>
                  </a:path>
                </a:pathLst>
              </a:custGeom>
              <a:solidFill>
                <a:srgbClr val="F65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6" name="Freeform 119">
                <a:extLst>
                  <a:ext uri="{FF2B5EF4-FFF2-40B4-BE49-F238E27FC236}">
                    <a16:creationId xmlns:a16="http://schemas.microsoft.com/office/drawing/2014/main" id="{A97E5493-1466-4E56-86EF-BC71E566C041}"/>
                  </a:ext>
                </a:extLst>
              </p:cNvPr>
              <p:cNvSpPr>
                <a:spLocks/>
              </p:cNvSpPr>
              <p:nvPr/>
            </p:nvSpPr>
            <p:spPr bwMode="auto">
              <a:xfrm>
                <a:off x="4177" y="2768"/>
                <a:ext cx="48" cy="36"/>
              </a:xfrm>
              <a:custGeom>
                <a:avLst/>
                <a:gdLst>
                  <a:gd name="T0" fmla="*/ 19 w 20"/>
                  <a:gd name="T1" fmla="*/ 7 h 15"/>
                  <a:gd name="T2" fmla="*/ 13 w 20"/>
                  <a:gd name="T3" fmla="*/ 2 h 15"/>
                  <a:gd name="T4" fmla="*/ 6 w 20"/>
                  <a:gd name="T5" fmla="*/ 0 h 15"/>
                  <a:gd name="T6" fmla="*/ 3 w 20"/>
                  <a:gd name="T7" fmla="*/ 1 h 15"/>
                  <a:gd name="T8" fmla="*/ 1 w 20"/>
                  <a:gd name="T9" fmla="*/ 6 h 15"/>
                  <a:gd name="T10" fmla="*/ 15 w 20"/>
                  <a:gd name="T11" fmla="*/ 14 h 15"/>
                  <a:gd name="T12" fmla="*/ 19 w 20"/>
                  <a:gd name="T13" fmla="*/ 7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19" y="7"/>
                    </a:moveTo>
                    <a:cubicBezTo>
                      <a:pt x="18" y="5"/>
                      <a:pt x="15" y="3"/>
                      <a:pt x="13" y="2"/>
                    </a:cubicBezTo>
                    <a:cubicBezTo>
                      <a:pt x="11" y="1"/>
                      <a:pt x="8" y="0"/>
                      <a:pt x="6" y="0"/>
                    </a:cubicBezTo>
                    <a:cubicBezTo>
                      <a:pt x="5" y="0"/>
                      <a:pt x="4" y="0"/>
                      <a:pt x="3" y="1"/>
                    </a:cubicBezTo>
                    <a:cubicBezTo>
                      <a:pt x="1" y="1"/>
                      <a:pt x="0" y="4"/>
                      <a:pt x="1" y="6"/>
                    </a:cubicBezTo>
                    <a:cubicBezTo>
                      <a:pt x="2" y="11"/>
                      <a:pt x="9" y="15"/>
                      <a:pt x="15" y="14"/>
                    </a:cubicBezTo>
                    <a:cubicBezTo>
                      <a:pt x="18" y="13"/>
                      <a:pt x="20" y="11"/>
                      <a:pt x="19" y="7"/>
                    </a:cubicBezTo>
                  </a:path>
                </a:pathLst>
              </a:custGeom>
              <a:solidFill>
                <a:srgbClr val="F65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7" name="Freeform 120">
                <a:extLst>
                  <a:ext uri="{FF2B5EF4-FFF2-40B4-BE49-F238E27FC236}">
                    <a16:creationId xmlns:a16="http://schemas.microsoft.com/office/drawing/2014/main" id="{0C4735A9-9B79-4458-AB8C-AB9D886FFE63}"/>
                  </a:ext>
                </a:extLst>
              </p:cNvPr>
              <p:cNvSpPr>
                <a:spLocks/>
              </p:cNvSpPr>
              <p:nvPr/>
            </p:nvSpPr>
            <p:spPr bwMode="auto">
              <a:xfrm>
                <a:off x="4249" y="2732"/>
                <a:ext cx="92" cy="55"/>
              </a:xfrm>
              <a:custGeom>
                <a:avLst/>
                <a:gdLst>
                  <a:gd name="T0" fmla="*/ 28 w 39"/>
                  <a:gd name="T1" fmla="*/ 6 h 23"/>
                  <a:gd name="T2" fmla="*/ 10 w 39"/>
                  <a:gd name="T3" fmla="*/ 0 h 23"/>
                  <a:gd name="T4" fmla="*/ 3 w 39"/>
                  <a:gd name="T5" fmla="*/ 10 h 23"/>
                  <a:gd name="T6" fmla="*/ 13 w 39"/>
                  <a:gd name="T7" fmla="*/ 18 h 23"/>
                  <a:gd name="T8" fmla="*/ 34 w 39"/>
                  <a:gd name="T9" fmla="*/ 19 h 23"/>
                  <a:gd name="T10" fmla="*/ 28 w 39"/>
                  <a:gd name="T11" fmla="*/ 6 h 23"/>
                </a:gdLst>
                <a:ahLst/>
                <a:cxnLst>
                  <a:cxn ang="0">
                    <a:pos x="T0" y="T1"/>
                  </a:cxn>
                  <a:cxn ang="0">
                    <a:pos x="T2" y="T3"/>
                  </a:cxn>
                  <a:cxn ang="0">
                    <a:pos x="T4" y="T5"/>
                  </a:cxn>
                  <a:cxn ang="0">
                    <a:pos x="T6" y="T7"/>
                  </a:cxn>
                  <a:cxn ang="0">
                    <a:pos x="T8" y="T9"/>
                  </a:cxn>
                  <a:cxn ang="0">
                    <a:pos x="T10" y="T11"/>
                  </a:cxn>
                </a:cxnLst>
                <a:rect l="0" t="0" r="r" b="b"/>
                <a:pathLst>
                  <a:path w="39" h="23">
                    <a:moveTo>
                      <a:pt x="28" y="6"/>
                    </a:moveTo>
                    <a:cubicBezTo>
                      <a:pt x="23" y="2"/>
                      <a:pt x="16" y="0"/>
                      <a:pt x="10" y="0"/>
                    </a:cubicBezTo>
                    <a:cubicBezTo>
                      <a:pt x="5" y="0"/>
                      <a:pt x="0" y="5"/>
                      <a:pt x="3" y="10"/>
                    </a:cubicBezTo>
                    <a:cubicBezTo>
                      <a:pt x="5" y="13"/>
                      <a:pt x="9" y="16"/>
                      <a:pt x="13" y="18"/>
                    </a:cubicBezTo>
                    <a:cubicBezTo>
                      <a:pt x="20" y="22"/>
                      <a:pt x="29" y="23"/>
                      <a:pt x="34" y="19"/>
                    </a:cubicBezTo>
                    <a:cubicBezTo>
                      <a:pt x="39" y="14"/>
                      <a:pt x="32" y="8"/>
                      <a:pt x="28" y="6"/>
                    </a:cubicBezTo>
                    <a:close/>
                  </a:path>
                </a:pathLst>
              </a:custGeom>
              <a:solidFill>
                <a:srgbClr val="F65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8" name="Freeform 121">
                <a:extLst>
                  <a:ext uri="{FF2B5EF4-FFF2-40B4-BE49-F238E27FC236}">
                    <a16:creationId xmlns:a16="http://schemas.microsoft.com/office/drawing/2014/main" id="{278A27F9-5292-4E08-AEB1-F550A1C34308}"/>
                  </a:ext>
                </a:extLst>
              </p:cNvPr>
              <p:cNvSpPr>
                <a:spLocks/>
              </p:cNvSpPr>
              <p:nvPr/>
            </p:nvSpPr>
            <p:spPr bwMode="auto">
              <a:xfrm>
                <a:off x="4242" y="2920"/>
                <a:ext cx="99" cy="67"/>
              </a:xfrm>
              <a:custGeom>
                <a:avLst/>
                <a:gdLst>
                  <a:gd name="T0" fmla="*/ 27 w 42"/>
                  <a:gd name="T1" fmla="*/ 2 h 28"/>
                  <a:gd name="T2" fmla="*/ 7 w 42"/>
                  <a:gd name="T3" fmla="*/ 0 h 28"/>
                  <a:gd name="T4" fmla="*/ 3 w 42"/>
                  <a:gd name="T5" fmla="*/ 9 h 28"/>
                  <a:gd name="T6" fmla="*/ 40 w 42"/>
                  <a:gd name="T7" fmla="*/ 15 h 28"/>
                  <a:gd name="T8" fmla="*/ 27 w 42"/>
                  <a:gd name="T9" fmla="*/ 2 h 28"/>
                </a:gdLst>
                <a:ahLst/>
                <a:cxnLst>
                  <a:cxn ang="0">
                    <a:pos x="T0" y="T1"/>
                  </a:cxn>
                  <a:cxn ang="0">
                    <a:pos x="T2" y="T3"/>
                  </a:cxn>
                  <a:cxn ang="0">
                    <a:pos x="T4" y="T5"/>
                  </a:cxn>
                  <a:cxn ang="0">
                    <a:pos x="T6" y="T7"/>
                  </a:cxn>
                  <a:cxn ang="0">
                    <a:pos x="T8" y="T9"/>
                  </a:cxn>
                </a:cxnLst>
                <a:rect l="0" t="0" r="r" b="b"/>
                <a:pathLst>
                  <a:path w="42" h="28">
                    <a:moveTo>
                      <a:pt x="27" y="2"/>
                    </a:moveTo>
                    <a:cubicBezTo>
                      <a:pt x="20" y="0"/>
                      <a:pt x="12" y="0"/>
                      <a:pt x="7" y="0"/>
                    </a:cubicBezTo>
                    <a:cubicBezTo>
                      <a:pt x="2" y="1"/>
                      <a:pt x="0" y="5"/>
                      <a:pt x="3" y="9"/>
                    </a:cubicBezTo>
                    <a:cubicBezTo>
                      <a:pt x="7" y="14"/>
                      <a:pt x="42" y="28"/>
                      <a:pt x="40" y="15"/>
                    </a:cubicBezTo>
                    <a:cubicBezTo>
                      <a:pt x="40" y="8"/>
                      <a:pt x="34" y="4"/>
                      <a:pt x="27" y="2"/>
                    </a:cubicBezTo>
                  </a:path>
                </a:pathLst>
              </a:custGeom>
              <a:solidFill>
                <a:srgbClr val="F65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9" name="Freeform 122">
                <a:extLst>
                  <a:ext uri="{FF2B5EF4-FFF2-40B4-BE49-F238E27FC236}">
                    <a16:creationId xmlns:a16="http://schemas.microsoft.com/office/drawing/2014/main" id="{489B6124-8C9E-4CE6-9CF8-50E7666B4957}"/>
                  </a:ext>
                </a:extLst>
              </p:cNvPr>
              <p:cNvSpPr>
                <a:spLocks/>
              </p:cNvSpPr>
              <p:nvPr/>
            </p:nvSpPr>
            <p:spPr bwMode="auto">
              <a:xfrm>
                <a:off x="4318" y="2837"/>
                <a:ext cx="114" cy="74"/>
              </a:xfrm>
              <a:custGeom>
                <a:avLst/>
                <a:gdLst>
                  <a:gd name="T0" fmla="*/ 30 w 48"/>
                  <a:gd name="T1" fmla="*/ 6 h 31"/>
                  <a:gd name="T2" fmla="*/ 6 w 48"/>
                  <a:gd name="T3" fmla="*/ 7 h 31"/>
                  <a:gd name="T4" fmla="*/ 21 w 48"/>
                  <a:gd name="T5" fmla="*/ 24 h 31"/>
                  <a:gd name="T6" fmla="*/ 47 w 48"/>
                  <a:gd name="T7" fmla="*/ 20 h 31"/>
                  <a:gd name="T8" fmla="*/ 30 w 48"/>
                  <a:gd name="T9" fmla="*/ 6 h 31"/>
                </a:gdLst>
                <a:ahLst/>
                <a:cxnLst>
                  <a:cxn ang="0">
                    <a:pos x="T0" y="T1"/>
                  </a:cxn>
                  <a:cxn ang="0">
                    <a:pos x="T2" y="T3"/>
                  </a:cxn>
                  <a:cxn ang="0">
                    <a:pos x="T4" y="T5"/>
                  </a:cxn>
                  <a:cxn ang="0">
                    <a:pos x="T6" y="T7"/>
                  </a:cxn>
                  <a:cxn ang="0">
                    <a:pos x="T8" y="T9"/>
                  </a:cxn>
                </a:cxnLst>
                <a:rect l="0" t="0" r="r" b="b"/>
                <a:pathLst>
                  <a:path w="48" h="31">
                    <a:moveTo>
                      <a:pt x="30" y="6"/>
                    </a:moveTo>
                    <a:cubicBezTo>
                      <a:pt x="24" y="3"/>
                      <a:pt x="11" y="0"/>
                      <a:pt x="6" y="7"/>
                    </a:cubicBezTo>
                    <a:cubicBezTo>
                      <a:pt x="0" y="15"/>
                      <a:pt x="12" y="24"/>
                      <a:pt x="21" y="24"/>
                    </a:cubicBezTo>
                    <a:cubicBezTo>
                      <a:pt x="30" y="28"/>
                      <a:pt x="48" y="31"/>
                      <a:pt x="47" y="20"/>
                    </a:cubicBezTo>
                    <a:cubicBezTo>
                      <a:pt x="46" y="13"/>
                      <a:pt x="36" y="8"/>
                      <a:pt x="30" y="6"/>
                    </a:cubicBezTo>
                  </a:path>
                </a:pathLst>
              </a:custGeom>
              <a:solidFill>
                <a:srgbClr val="F65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0" name="Freeform 123">
                <a:extLst>
                  <a:ext uri="{FF2B5EF4-FFF2-40B4-BE49-F238E27FC236}">
                    <a16:creationId xmlns:a16="http://schemas.microsoft.com/office/drawing/2014/main" id="{FEAC554A-703A-417B-ACB2-B94259AA8011}"/>
                  </a:ext>
                </a:extLst>
              </p:cNvPr>
              <p:cNvSpPr>
                <a:spLocks/>
              </p:cNvSpPr>
              <p:nvPr/>
            </p:nvSpPr>
            <p:spPr bwMode="auto">
              <a:xfrm>
                <a:off x="4522" y="2851"/>
                <a:ext cx="114" cy="48"/>
              </a:xfrm>
              <a:custGeom>
                <a:avLst/>
                <a:gdLst>
                  <a:gd name="T0" fmla="*/ 14 w 48"/>
                  <a:gd name="T1" fmla="*/ 1 h 20"/>
                  <a:gd name="T2" fmla="*/ 0 w 48"/>
                  <a:gd name="T3" fmla="*/ 7 h 20"/>
                  <a:gd name="T4" fmla="*/ 6 w 48"/>
                  <a:gd name="T5" fmla="*/ 14 h 20"/>
                  <a:gd name="T6" fmla="*/ 6 w 48"/>
                  <a:gd name="T7" fmla="*/ 14 h 20"/>
                  <a:gd name="T8" fmla="*/ 27 w 48"/>
                  <a:gd name="T9" fmla="*/ 20 h 20"/>
                  <a:gd name="T10" fmla="*/ 40 w 48"/>
                  <a:gd name="T11" fmla="*/ 16 h 20"/>
                  <a:gd name="T12" fmla="*/ 14 w 48"/>
                  <a:gd name="T13" fmla="*/ 1 h 20"/>
                </a:gdLst>
                <a:ahLst/>
                <a:cxnLst>
                  <a:cxn ang="0">
                    <a:pos x="T0" y="T1"/>
                  </a:cxn>
                  <a:cxn ang="0">
                    <a:pos x="T2" y="T3"/>
                  </a:cxn>
                  <a:cxn ang="0">
                    <a:pos x="T4" y="T5"/>
                  </a:cxn>
                  <a:cxn ang="0">
                    <a:pos x="T6" y="T7"/>
                  </a:cxn>
                  <a:cxn ang="0">
                    <a:pos x="T8" y="T9"/>
                  </a:cxn>
                  <a:cxn ang="0">
                    <a:pos x="T10" y="T11"/>
                  </a:cxn>
                  <a:cxn ang="0">
                    <a:pos x="T12" y="T13"/>
                  </a:cxn>
                </a:cxnLst>
                <a:rect l="0" t="0" r="r" b="b"/>
                <a:pathLst>
                  <a:path w="48" h="20">
                    <a:moveTo>
                      <a:pt x="14" y="1"/>
                    </a:moveTo>
                    <a:cubicBezTo>
                      <a:pt x="9" y="1"/>
                      <a:pt x="0" y="0"/>
                      <a:pt x="0" y="7"/>
                    </a:cubicBezTo>
                    <a:cubicBezTo>
                      <a:pt x="1" y="10"/>
                      <a:pt x="3" y="12"/>
                      <a:pt x="6" y="14"/>
                    </a:cubicBezTo>
                    <a:cubicBezTo>
                      <a:pt x="6" y="14"/>
                      <a:pt x="6" y="14"/>
                      <a:pt x="6" y="14"/>
                    </a:cubicBezTo>
                    <a:cubicBezTo>
                      <a:pt x="11" y="18"/>
                      <a:pt x="20" y="19"/>
                      <a:pt x="27" y="20"/>
                    </a:cubicBezTo>
                    <a:cubicBezTo>
                      <a:pt x="31" y="20"/>
                      <a:pt x="38" y="20"/>
                      <a:pt x="40" y="16"/>
                    </a:cubicBezTo>
                    <a:cubicBezTo>
                      <a:pt x="48" y="3"/>
                      <a:pt x="19" y="1"/>
                      <a:pt x="14" y="1"/>
                    </a:cubicBezTo>
                    <a:close/>
                  </a:path>
                </a:pathLst>
              </a:custGeom>
              <a:solidFill>
                <a:srgbClr val="F65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1" name="Freeform 124">
                <a:extLst>
                  <a:ext uri="{FF2B5EF4-FFF2-40B4-BE49-F238E27FC236}">
                    <a16:creationId xmlns:a16="http://schemas.microsoft.com/office/drawing/2014/main" id="{63E2413E-23A3-4B12-9222-8052991B3F67}"/>
                  </a:ext>
                </a:extLst>
              </p:cNvPr>
              <p:cNvSpPr>
                <a:spLocks/>
              </p:cNvSpPr>
              <p:nvPr/>
            </p:nvSpPr>
            <p:spPr bwMode="auto">
              <a:xfrm>
                <a:off x="4491" y="2956"/>
                <a:ext cx="126" cy="64"/>
              </a:xfrm>
              <a:custGeom>
                <a:avLst/>
                <a:gdLst>
                  <a:gd name="T0" fmla="*/ 51 w 53"/>
                  <a:gd name="T1" fmla="*/ 12 h 27"/>
                  <a:gd name="T2" fmla="*/ 25 w 53"/>
                  <a:gd name="T3" fmla="*/ 3 h 27"/>
                  <a:gd name="T4" fmla="*/ 6 w 53"/>
                  <a:gd name="T5" fmla="*/ 4 h 27"/>
                  <a:gd name="T6" fmla="*/ 9 w 53"/>
                  <a:gd name="T7" fmla="*/ 20 h 27"/>
                  <a:gd name="T8" fmla="*/ 39 w 53"/>
                  <a:gd name="T9" fmla="*/ 27 h 27"/>
                  <a:gd name="T10" fmla="*/ 52 w 53"/>
                  <a:gd name="T11" fmla="*/ 18 h 27"/>
                  <a:gd name="T12" fmla="*/ 51 w 53"/>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53" h="27">
                    <a:moveTo>
                      <a:pt x="51" y="12"/>
                    </a:moveTo>
                    <a:cubicBezTo>
                      <a:pt x="46" y="5"/>
                      <a:pt x="32" y="4"/>
                      <a:pt x="25" y="3"/>
                    </a:cubicBezTo>
                    <a:cubicBezTo>
                      <a:pt x="19" y="2"/>
                      <a:pt x="11" y="0"/>
                      <a:pt x="6" y="4"/>
                    </a:cubicBezTo>
                    <a:cubicBezTo>
                      <a:pt x="0" y="9"/>
                      <a:pt x="4" y="16"/>
                      <a:pt x="9" y="20"/>
                    </a:cubicBezTo>
                    <a:cubicBezTo>
                      <a:pt x="17" y="26"/>
                      <a:pt x="30" y="27"/>
                      <a:pt x="39" y="27"/>
                    </a:cubicBezTo>
                    <a:cubicBezTo>
                      <a:pt x="45" y="27"/>
                      <a:pt x="53" y="24"/>
                      <a:pt x="52" y="18"/>
                    </a:cubicBezTo>
                    <a:cubicBezTo>
                      <a:pt x="53" y="16"/>
                      <a:pt x="52" y="14"/>
                      <a:pt x="51" y="12"/>
                    </a:cubicBezTo>
                  </a:path>
                </a:pathLst>
              </a:custGeom>
              <a:solidFill>
                <a:srgbClr val="F65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2" name="Freeform 125">
                <a:extLst>
                  <a:ext uri="{FF2B5EF4-FFF2-40B4-BE49-F238E27FC236}">
                    <a16:creationId xmlns:a16="http://schemas.microsoft.com/office/drawing/2014/main" id="{4A6B53F4-E6A7-4C30-A444-EAB33C93F1A9}"/>
                  </a:ext>
                </a:extLst>
              </p:cNvPr>
              <p:cNvSpPr>
                <a:spLocks/>
              </p:cNvSpPr>
              <p:nvPr/>
            </p:nvSpPr>
            <p:spPr bwMode="auto">
              <a:xfrm>
                <a:off x="4688" y="2934"/>
                <a:ext cx="95" cy="50"/>
              </a:xfrm>
              <a:custGeom>
                <a:avLst/>
                <a:gdLst>
                  <a:gd name="T0" fmla="*/ 40 w 40"/>
                  <a:gd name="T1" fmla="*/ 8 h 21"/>
                  <a:gd name="T2" fmla="*/ 8 w 40"/>
                  <a:gd name="T3" fmla="*/ 1 h 21"/>
                  <a:gd name="T4" fmla="*/ 3 w 40"/>
                  <a:gd name="T5" fmla="*/ 9 h 21"/>
                  <a:gd name="T6" fmla="*/ 6 w 40"/>
                  <a:gd name="T7" fmla="*/ 12 h 21"/>
                  <a:gd name="T8" fmla="*/ 18 w 40"/>
                  <a:gd name="T9" fmla="*/ 17 h 21"/>
                  <a:gd name="T10" fmla="*/ 40 w 40"/>
                  <a:gd name="T11" fmla="*/ 16 h 21"/>
                  <a:gd name="T12" fmla="*/ 40 w 40"/>
                  <a:gd name="T13" fmla="*/ 8 h 21"/>
                </a:gdLst>
                <a:ahLst/>
                <a:cxnLst>
                  <a:cxn ang="0">
                    <a:pos x="T0" y="T1"/>
                  </a:cxn>
                  <a:cxn ang="0">
                    <a:pos x="T2" y="T3"/>
                  </a:cxn>
                  <a:cxn ang="0">
                    <a:pos x="T4" y="T5"/>
                  </a:cxn>
                  <a:cxn ang="0">
                    <a:pos x="T6" y="T7"/>
                  </a:cxn>
                  <a:cxn ang="0">
                    <a:pos x="T8" y="T9"/>
                  </a:cxn>
                  <a:cxn ang="0">
                    <a:pos x="T10" y="T11"/>
                  </a:cxn>
                  <a:cxn ang="0">
                    <a:pos x="T12" y="T13"/>
                  </a:cxn>
                </a:cxnLst>
                <a:rect l="0" t="0" r="r" b="b"/>
                <a:pathLst>
                  <a:path w="40" h="21">
                    <a:moveTo>
                      <a:pt x="40" y="8"/>
                    </a:moveTo>
                    <a:cubicBezTo>
                      <a:pt x="35" y="0"/>
                      <a:pt x="15" y="0"/>
                      <a:pt x="8" y="1"/>
                    </a:cubicBezTo>
                    <a:cubicBezTo>
                      <a:pt x="4" y="2"/>
                      <a:pt x="0" y="5"/>
                      <a:pt x="3" y="9"/>
                    </a:cubicBezTo>
                    <a:cubicBezTo>
                      <a:pt x="3" y="10"/>
                      <a:pt x="5" y="11"/>
                      <a:pt x="6" y="12"/>
                    </a:cubicBezTo>
                    <a:cubicBezTo>
                      <a:pt x="9" y="15"/>
                      <a:pt x="14" y="16"/>
                      <a:pt x="18" y="17"/>
                    </a:cubicBezTo>
                    <a:cubicBezTo>
                      <a:pt x="22" y="18"/>
                      <a:pt x="36" y="21"/>
                      <a:pt x="40" y="16"/>
                    </a:cubicBezTo>
                    <a:cubicBezTo>
                      <a:pt x="40" y="8"/>
                      <a:pt x="40" y="8"/>
                      <a:pt x="40" y="8"/>
                    </a:cubicBezTo>
                  </a:path>
                </a:pathLst>
              </a:custGeom>
              <a:solidFill>
                <a:srgbClr val="F65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3" name="Freeform 126">
                <a:extLst>
                  <a:ext uri="{FF2B5EF4-FFF2-40B4-BE49-F238E27FC236}">
                    <a16:creationId xmlns:a16="http://schemas.microsoft.com/office/drawing/2014/main" id="{BA9BBFDF-6851-46DE-BE04-4AF1DD5CD254}"/>
                  </a:ext>
                </a:extLst>
              </p:cNvPr>
              <p:cNvSpPr>
                <a:spLocks/>
              </p:cNvSpPr>
              <p:nvPr/>
            </p:nvSpPr>
            <p:spPr bwMode="auto">
              <a:xfrm>
                <a:off x="4688" y="3061"/>
                <a:ext cx="95" cy="71"/>
              </a:xfrm>
              <a:custGeom>
                <a:avLst/>
                <a:gdLst>
                  <a:gd name="T0" fmla="*/ 40 w 40"/>
                  <a:gd name="T1" fmla="*/ 13 h 30"/>
                  <a:gd name="T2" fmla="*/ 27 w 40"/>
                  <a:gd name="T3" fmla="*/ 7 h 30"/>
                  <a:gd name="T4" fmla="*/ 3 w 40"/>
                  <a:gd name="T5" fmla="*/ 13 h 30"/>
                  <a:gd name="T6" fmla="*/ 39 w 40"/>
                  <a:gd name="T7" fmla="*/ 28 h 30"/>
                  <a:gd name="T8" fmla="*/ 40 w 40"/>
                  <a:gd name="T9" fmla="*/ 28 h 30"/>
                  <a:gd name="T10" fmla="*/ 40 w 40"/>
                  <a:gd name="T11" fmla="*/ 13 h 30"/>
                </a:gdLst>
                <a:ahLst/>
                <a:cxnLst>
                  <a:cxn ang="0">
                    <a:pos x="T0" y="T1"/>
                  </a:cxn>
                  <a:cxn ang="0">
                    <a:pos x="T2" y="T3"/>
                  </a:cxn>
                  <a:cxn ang="0">
                    <a:pos x="T4" y="T5"/>
                  </a:cxn>
                  <a:cxn ang="0">
                    <a:pos x="T6" y="T7"/>
                  </a:cxn>
                  <a:cxn ang="0">
                    <a:pos x="T8" y="T9"/>
                  </a:cxn>
                  <a:cxn ang="0">
                    <a:pos x="T10" y="T11"/>
                  </a:cxn>
                </a:cxnLst>
                <a:rect l="0" t="0" r="r" b="b"/>
                <a:pathLst>
                  <a:path w="40" h="30">
                    <a:moveTo>
                      <a:pt x="40" y="13"/>
                    </a:moveTo>
                    <a:cubicBezTo>
                      <a:pt x="36" y="11"/>
                      <a:pt x="31" y="8"/>
                      <a:pt x="27" y="7"/>
                    </a:cubicBezTo>
                    <a:cubicBezTo>
                      <a:pt x="21" y="4"/>
                      <a:pt x="0" y="0"/>
                      <a:pt x="3" y="13"/>
                    </a:cubicBezTo>
                    <a:cubicBezTo>
                      <a:pt x="7" y="25"/>
                      <a:pt x="28" y="30"/>
                      <a:pt x="39" y="28"/>
                    </a:cubicBezTo>
                    <a:cubicBezTo>
                      <a:pt x="39" y="28"/>
                      <a:pt x="40" y="28"/>
                      <a:pt x="40" y="28"/>
                    </a:cubicBezTo>
                    <a:cubicBezTo>
                      <a:pt x="40" y="13"/>
                      <a:pt x="40" y="13"/>
                      <a:pt x="40" y="13"/>
                    </a:cubicBezTo>
                  </a:path>
                </a:pathLst>
              </a:custGeom>
              <a:solidFill>
                <a:srgbClr val="F65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4" name="Freeform 127">
                <a:extLst>
                  <a:ext uri="{FF2B5EF4-FFF2-40B4-BE49-F238E27FC236}">
                    <a16:creationId xmlns:a16="http://schemas.microsoft.com/office/drawing/2014/main" id="{291BA8F9-6316-4670-ACE9-5B5E802B84D7}"/>
                  </a:ext>
                </a:extLst>
              </p:cNvPr>
              <p:cNvSpPr>
                <a:spLocks/>
              </p:cNvSpPr>
              <p:nvPr/>
            </p:nvSpPr>
            <p:spPr bwMode="auto">
              <a:xfrm>
                <a:off x="4883" y="1562"/>
                <a:ext cx="477" cy="21"/>
              </a:xfrm>
              <a:custGeom>
                <a:avLst/>
                <a:gdLst>
                  <a:gd name="T0" fmla="*/ 95 w 201"/>
                  <a:gd name="T1" fmla="*/ 1 h 9"/>
                  <a:gd name="T2" fmla="*/ 43 w 201"/>
                  <a:gd name="T3" fmla="*/ 2 h 9"/>
                  <a:gd name="T4" fmla="*/ 1 w 201"/>
                  <a:gd name="T5" fmla="*/ 7 h 9"/>
                  <a:gd name="T6" fmla="*/ 1 w 201"/>
                  <a:gd name="T7" fmla="*/ 8 h 9"/>
                  <a:gd name="T8" fmla="*/ 96 w 201"/>
                  <a:gd name="T9" fmla="*/ 8 h 9"/>
                  <a:gd name="T10" fmla="*/ 200 w 201"/>
                  <a:gd name="T11" fmla="*/ 7 h 9"/>
                  <a:gd name="T12" fmla="*/ 200 w 201"/>
                  <a:gd name="T13" fmla="*/ 6 h 9"/>
                  <a:gd name="T14" fmla="*/ 95 w 201"/>
                  <a:gd name="T15" fmla="*/ 1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1" h="9">
                    <a:moveTo>
                      <a:pt x="95" y="1"/>
                    </a:moveTo>
                    <a:cubicBezTo>
                      <a:pt x="78" y="1"/>
                      <a:pt x="60" y="1"/>
                      <a:pt x="43" y="2"/>
                    </a:cubicBezTo>
                    <a:cubicBezTo>
                      <a:pt x="29" y="3"/>
                      <a:pt x="15" y="3"/>
                      <a:pt x="1" y="7"/>
                    </a:cubicBezTo>
                    <a:cubicBezTo>
                      <a:pt x="0" y="7"/>
                      <a:pt x="0" y="8"/>
                      <a:pt x="1" y="8"/>
                    </a:cubicBezTo>
                    <a:cubicBezTo>
                      <a:pt x="32" y="4"/>
                      <a:pt x="65" y="7"/>
                      <a:pt x="96" y="8"/>
                    </a:cubicBezTo>
                    <a:cubicBezTo>
                      <a:pt x="130" y="8"/>
                      <a:pt x="165" y="9"/>
                      <a:pt x="200" y="7"/>
                    </a:cubicBezTo>
                    <a:cubicBezTo>
                      <a:pt x="201" y="7"/>
                      <a:pt x="201" y="6"/>
                      <a:pt x="200" y="6"/>
                    </a:cubicBezTo>
                    <a:cubicBezTo>
                      <a:pt x="165" y="4"/>
                      <a:pt x="130" y="0"/>
                      <a:pt x="95" y="1"/>
                    </a:cubicBezTo>
                  </a:path>
                </a:pathLst>
              </a:custGeom>
              <a:solidFill>
                <a:srgbClr val="CF90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5" name="Freeform 128">
                <a:extLst>
                  <a:ext uri="{FF2B5EF4-FFF2-40B4-BE49-F238E27FC236}">
                    <a16:creationId xmlns:a16="http://schemas.microsoft.com/office/drawing/2014/main" id="{9311AF3C-9A42-4279-9194-7E9C251D86E8}"/>
                  </a:ext>
                </a:extLst>
              </p:cNvPr>
              <p:cNvSpPr>
                <a:spLocks/>
              </p:cNvSpPr>
              <p:nvPr/>
            </p:nvSpPr>
            <p:spPr bwMode="auto">
              <a:xfrm>
                <a:off x="4907" y="1612"/>
                <a:ext cx="418" cy="16"/>
              </a:xfrm>
              <a:custGeom>
                <a:avLst/>
                <a:gdLst>
                  <a:gd name="T0" fmla="*/ 45 w 176"/>
                  <a:gd name="T1" fmla="*/ 1 h 7"/>
                  <a:gd name="T2" fmla="*/ 1 w 176"/>
                  <a:gd name="T3" fmla="*/ 4 h 7"/>
                  <a:gd name="T4" fmla="*/ 1 w 176"/>
                  <a:gd name="T5" fmla="*/ 6 h 7"/>
                  <a:gd name="T6" fmla="*/ 75 w 176"/>
                  <a:gd name="T7" fmla="*/ 6 h 7"/>
                  <a:gd name="T8" fmla="*/ 175 w 176"/>
                  <a:gd name="T9" fmla="*/ 4 h 7"/>
                  <a:gd name="T10" fmla="*/ 175 w 176"/>
                  <a:gd name="T11" fmla="*/ 2 h 7"/>
                  <a:gd name="T12" fmla="*/ 91 w 176"/>
                  <a:gd name="T13" fmla="*/ 0 h 7"/>
                  <a:gd name="T14" fmla="*/ 45 w 176"/>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7">
                    <a:moveTo>
                      <a:pt x="45" y="1"/>
                    </a:moveTo>
                    <a:cubicBezTo>
                      <a:pt x="30" y="2"/>
                      <a:pt x="15" y="1"/>
                      <a:pt x="1" y="4"/>
                    </a:cubicBezTo>
                    <a:cubicBezTo>
                      <a:pt x="0" y="4"/>
                      <a:pt x="0" y="6"/>
                      <a:pt x="1" y="6"/>
                    </a:cubicBezTo>
                    <a:cubicBezTo>
                      <a:pt x="26" y="5"/>
                      <a:pt x="51" y="5"/>
                      <a:pt x="75" y="6"/>
                    </a:cubicBezTo>
                    <a:cubicBezTo>
                      <a:pt x="108" y="6"/>
                      <a:pt x="142" y="7"/>
                      <a:pt x="175" y="4"/>
                    </a:cubicBezTo>
                    <a:cubicBezTo>
                      <a:pt x="176" y="4"/>
                      <a:pt x="176" y="2"/>
                      <a:pt x="175" y="2"/>
                    </a:cubicBezTo>
                    <a:cubicBezTo>
                      <a:pt x="147" y="0"/>
                      <a:pt x="119" y="0"/>
                      <a:pt x="91" y="0"/>
                    </a:cubicBezTo>
                    <a:cubicBezTo>
                      <a:pt x="75" y="0"/>
                      <a:pt x="60" y="1"/>
                      <a:pt x="45" y="1"/>
                    </a:cubicBezTo>
                  </a:path>
                </a:pathLst>
              </a:custGeom>
              <a:solidFill>
                <a:srgbClr val="CF90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6" name="Freeform 129">
                <a:extLst>
                  <a:ext uri="{FF2B5EF4-FFF2-40B4-BE49-F238E27FC236}">
                    <a16:creationId xmlns:a16="http://schemas.microsoft.com/office/drawing/2014/main" id="{B2272629-8F73-429A-8F90-4CA637FD4DCD}"/>
                  </a:ext>
                </a:extLst>
              </p:cNvPr>
              <p:cNvSpPr>
                <a:spLocks/>
              </p:cNvSpPr>
              <p:nvPr/>
            </p:nvSpPr>
            <p:spPr bwMode="auto">
              <a:xfrm>
                <a:off x="5482" y="1628"/>
                <a:ext cx="1194" cy="34"/>
              </a:xfrm>
              <a:custGeom>
                <a:avLst/>
                <a:gdLst>
                  <a:gd name="T0" fmla="*/ 122 w 503"/>
                  <a:gd name="T1" fmla="*/ 1 h 14"/>
                  <a:gd name="T2" fmla="*/ 61 w 503"/>
                  <a:gd name="T3" fmla="*/ 3 h 14"/>
                  <a:gd name="T4" fmla="*/ 47 w 503"/>
                  <a:gd name="T5" fmla="*/ 3 h 14"/>
                  <a:gd name="T6" fmla="*/ 2 w 503"/>
                  <a:gd name="T7" fmla="*/ 6 h 14"/>
                  <a:gd name="T8" fmla="*/ 2 w 503"/>
                  <a:gd name="T9" fmla="*/ 9 h 14"/>
                  <a:gd name="T10" fmla="*/ 56 w 503"/>
                  <a:gd name="T11" fmla="*/ 9 h 14"/>
                  <a:gd name="T12" fmla="*/ 117 w 503"/>
                  <a:gd name="T13" fmla="*/ 9 h 14"/>
                  <a:gd name="T14" fmla="*/ 247 w 503"/>
                  <a:gd name="T15" fmla="*/ 9 h 14"/>
                  <a:gd name="T16" fmla="*/ 501 w 503"/>
                  <a:gd name="T17" fmla="*/ 11 h 14"/>
                  <a:gd name="T18" fmla="*/ 501 w 503"/>
                  <a:gd name="T19" fmla="*/ 9 h 14"/>
                  <a:gd name="T20" fmla="*/ 252 w 503"/>
                  <a:gd name="T21" fmla="*/ 1 h 14"/>
                  <a:gd name="T22" fmla="*/ 122 w 503"/>
                  <a:gd name="T23"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3" h="14">
                    <a:moveTo>
                      <a:pt x="122" y="1"/>
                    </a:moveTo>
                    <a:cubicBezTo>
                      <a:pt x="102" y="2"/>
                      <a:pt x="82" y="3"/>
                      <a:pt x="61" y="3"/>
                    </a:cubicBezTo>
                    <a:cubicBezTo>
                      <a:pt x="57" y="3"/>
                      <a:pt x="52" y="3"/>
                      <a:pt x="47" y="3"/>
                    </a:cubicBezTo>
                    <a:cubicBezTo>
                      <a:pt x="32" y="3"/>
                      <a:pt x="17" y="3"/>
                      <a:pt x="2" y="6"/>
                    </a:cubicBezTo>
                    <a:cubicBezTo>
                      <a:pt x="0" y="6"/>
                      <a:pt x="0" y="9"/>
                      <a:pt x="2" y="9"/>
                    </a:cubicBezTo>
                    <a:cubicBezTo>
                      <a:pt x="20" y="6"/>
                      <a:pt x="38" y="9"/>
                      <a:pt x="56" y="9"/>
                    </a:cubicBezTo>
                    <a:cubicBezTo>
                      <a:pt x="77" y="10"/>
                      <a:pt x="97" y="10"/>
                      <a:pt x="117" y="9"/>
                    </a:cubicBezTo>
                    <a:cubicBezTo>
                      <a:pt x="160" y="9"/>
                      <a:pt x="203" y="9"/>
                      <a:pt x="247" y="9"/>
                    </a:cubicBezTo>
                    <a:cubicBezTo>
                      <a:pt x="331" y="10"/>
                      <a:pt x="416" y="14"/>
                      <a:pt x="501" y="11"/>
                    </a:cubicBezTo>
                    <a:cubicBezTo>
                      <a:pt x="502" y="11"/>
                      <a:pt x="503" y="9"/>
                      <a:pt x="501" y="9"/>
                    </a:cubicBezTo>
                    <a:cubicBezTo>
                      <a:pt x="418" y="5"/>
                      <a:pt x="335" y="2"/>
                      <a:pt x="252" y="1"/>
                    </a:cubicBezTo>
                    <a:cubicBezTo>
                      <a:pt x="209" y="1"/>
                      <a:pt x="165" y="0"/>
                      <a:pt x="122" y="1"/>
                    </a:cubicBezTo>
                  </a:path>
                </a:pathLst>
              </a:custGeom>
              <a:solidFill>
                <a:srgbClr val="CF90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7" name="Freeform 130">
                <a:extLst>
                  <a:ext uri="{FF2B5EF4-FFF2-40B4-BE49-F238E27FC236}">
                    <a16:creationId xmlns:a16="http://schemas.microsoft.com/office/drawing/2014/main" id="{FCD9014F-E869-4430-A615-270B2C2F3397}"/>
                  </a:ext>
                </a:extLst>
              </p:cNvPr>
              <p:cNvSpPr>
                <a:spLocks/>
              </p:cNvSpPr>
              <p:nvPr/>
            </p:nvSpPr>
            <p:spPr bwMode="auto">
              <a:xfrm>
                <a:off x="5574" y="1574"/>
                <a:ext cx="1276" cy="26"/>
              </a:xfrm>
              <a:custGeom>
                <a:avLst/>
                <a:gdLst>
                  <a:gd name="T0" fmla="*/ 271 w 537"/>
                  <a:gd name="T1" fmla="*/ 1 h 11"/>
                  <a:gd name="T2" fmla="*/ 2 w 537"/>
                  <a:gd name="T3" fmla="*/ 5 h 11"/>
                  <a:gd name="T4" fmla="*/ 3 w 537"/>
                  <a:gd name="T5" fmla="*/ 8 h 11"/>
                  <a:gd name="T6" fmla="*/ 271 w 537"/>
                  <a:gd name="T7" fmla="*/ 9 h 11"/>
                  <a:gd name="T8" fmla="*/ 402 w 537"/>
                  <a:gd name="T9" fmla="*/ 10 h 11"/>
                  <a:gd name="T10" fmla="*/ 468 w 537"/>
                  <a:gd name="T11" fmla="*/ 11 h 11"/>
                  <a:gd name="T12" fmla="*/ 536 w 537"/>
                  <a:gd name="T13" fmla="*/ 6 h 11"/>
                  <a:gd name="T14" fmla="*/ 536 w 537"/>
                  <a:gd name="T15" fmla="*/ 5 h 11"/>
                  <a:gd name="T16" fmla="*/ 407 w 537"/>
                  <a:gd name="T17" fmla="*/ 2 h 11"/>
                  <a:gd name="T18" fmla="*/ 271 w 537"/>
                  <a:gd name="T1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7" h="11">
                    <a:moveTo>
                      <a:pt x="271" y="1"/>
                    </a:moveTo>
                    <a:cubicBezTo>
                      <a:pt x="181" y="2"/>
                      <a:pt x="92" y="2"/>
                      <a:pt x="2" y="5"/>
                    </a:cubicBezTo>
                    <a:cubicBezTo>
                      <a:pt x="0" y="5"/>
                      <a:pt x="0" y="8"/>
                      <a:pt x="3" y="8"/>
                    </a:cubicBezTo>
                    <a:cubicBezTo>
                      <a:pt x="92" y="11"/>
                      <a:pt x="182" y="11"/>
                      <a:pt x="271" y="9"/>
                    </a:cubicBezTo>
                    <a:cubicBezTo>
                      <a:pt x="315" y="8"/>
                      <a:pt x="359" y="10"/>
                      <a:pt x="402" y="10"/>
                    </a:cubicBezTo>
                    <a:cubicBezTo>
                      <a:pt x="424" y="11"/>
                      <a:pt x="446" y="11"/>
                      <a:pt x="468" y="11"/>
                    </a:cubicBezTo>
                    <a:cubicBezTo>
                      <a:pt x="491" y="11"/>
                      <a:pt x="513" y="8"/>
                      <a:pt x="536" y="6"/>
                    </a:cubicBezTo>
                    <a:cubicBezTo>
                      <a:pt x="537" y="6"/>
                      <a:pt x="537" y="5"/>
                      <a:pt x="536" y="5"/>
                    </a:cubicBezTo>
                    <a:cubicBezTo>
                      <a:pt x="493" y="3"/>
                      <a:pt x="450" y="4"/>
                      <a:pt x="407" y="2"/>
                    </a:cubicBezTo>
                    <a:cubicBezTo>
                      <a:pt x="362" y="1"/>
                      <a:pt x="316" y="0"/>
                      <a:pt x="271" y="1"/>
                    </a:cubicBezTo>
                  </a:path>
                </a:pathLst>
              </a:custGeom>
              <a:solidFill>
                <a:srgbClr val="CF90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8" name="Freeform 131">
                <a:extLst>
                  <a:ext uri="{FF2B5EF4-FFF2-40B4-BE49-F238E27FC236}">
                    <a16:creationId xmlns:a16="http://schemas.microsoft.com/office/drawing/2014/main" id="{7E9C0747-08A0-4C8D-A109-0E7C18F3EBA2}"/>
                  </a:ext>
                </a:extLst>
              </p:cNvPr>
              <p:cNvSpPr>
                <a:spLocks/>
              </p:cNvSpPr>
              <p:nvPr/>
            </p:nvSpPr>
            <p:spPr bwMode="auto">
              <a:xfrm>
                <a:off x="3850" y="1107"/>
                <a:ext cx="3076" cy="405"/>
              </a:xfrm>
              <a:custGeom>
                <a:avLst/>
                <a:gdLst>
                  <a:gd name="T0" fmla="*/ 2135 w 3076"/>
                  <a:gd name="T1" fmla="*/ 0 h 405"/>
                  <a:gd name="T2" fmla="*/ 0 w 3076"/>
                  <a:gd name="T3" fmla="*/ 0 h 405"/>
                  <a:gd name="T4" fmla="*/ 943 w 3076"/>
                  <a:gd name="T5" fmla="*/ 405 h 405"/>
                  <a:gd name="T6" fmla="*/ 3076 w 3076"/>
                  <a:gd name="T7" fmla="*/ 405 h 405"/>
                  <a:gd name="T8" fmla="*/ 2135 w 3076"/>
                  <a:gd name="T9" fmla="*/ 0 h 405"/>
                </a:gdLst>
                <a:ahLst/>
                <a:cxnLst>
                  <a:cxn ang="0">
                    <a:pos x="T0" y="T1"/>
                  </a:cxn>
                  <a:cxn ang="0">
                    <a:pos x="T2" y="T3"/>
                  </a:cxn>
                  <a:cxn ang="0">
                    <a:pos x="T4" y="T5"/>
                  </a:cxn>
                  <a:cxn ang="0">
                    <a:pos x="T6" y="T7"/>
                  </a:cxn>
                  <a:cxn ang="0">
                    <a:pos x="T8" y="T9"/>
                  </a:cxn>
                </a:cxnLst>
                <a:rect l="0" t="0" r="r" b="b"/>
                <a:pathLst>
                  <a:path w="3076" h="405">
                    <a:moveTo>
                      <a:pt x="2135" y="0"/>
                    </a:moveTo>
                    <a:lnTo>
                      <a:pt x="0" y="0"/>
                    </a:lnTo>
                    <a:lnTo>
                      <a:pt x="943" y="405"/>
                    </a:lnTo>
                    <a:lnTo>
                      <a:pt x="3076" y="405"/>
                    </a:lnTo>
                    <a:lnTo>
                      <a:pt x="2135" y="0"/>
                    </a:lnTo>
                    <a:close/>
                  </a:path>
                </a:pathLst>
              </a:custGeom>
              <a:solidFill>
                <a:srgbClr val="E28E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9" name="Freeform 132">
                <a:extLst>
                  <a:ext uri="{FF2B5EF4-FFF2-40B4-BE49-F238E27FC236}">
                    <a16:creationId xmlns:a16="http://schemas.microsoft.com/office/drawing/2014/main" id="{DEC42B02-7249-412C-A9A4-4C5A1F9059EF}"/>
                  </a:ext>
                </a:extLst>
              </p:cNvPr>
              <p:cNvSpPr>
                <a:spLocks/>
              </p:cNvSpPr>
              <p:nvPr/>
            </p:nvSpPr>
            <p:spPr bwMode="auto">
              <a:xfrm>
                <a:off x="3850" y="1107"/>
                <a:ext cx="3076" cy="405"/>
              </a:xfrm>
              <a:custGeom>
                <a:avLst/>
                <a:gdLst>
                  <a:gd name="T0" fmla="*/ 2135 w 3076"/>
                  <a:gd name="T1" fmla="*/ 0 h 405"/>
                  <a:gd name="T2" fmla="*/ 0 w 3076"/>
                  <a:gd name="T3" fmla="*/ 0 h 405"/>
                  <a:gd name="T4" fmla="*/ 943 w 3076"/>
                  <a:gd name="T5" fmla="*/ 405 h 405"/>
                  <a:gd name="T6" fmla="*/ 3076 w 3076"/>
                  <a:gd name="T7" fmla="*/ 405 h 405"/>
                  <a:gd name="T8" fmla="*/ 2135 w 3076"/>
                  <a:gd name="T9" fmla="*/ 0 h 405"/>
                </a:gdLst>
                <a:ahLst/>
                <a:cxnLst>
                  <a:cxn ang="0">
                    <a:pos x="T0" y="T1"/>
                  </a:cxn>
                  <a:cxn ang="0">
                    <a:pos x="T2" y="T3"/>
                  </a:cxn>
                  <a:cxn ang="0">
                    <a:pos x="T4" y="T5"/>
                  </a:cxn>
                  <a:cxn ang="0">
                    <a:pos x="T6" y="T7"/>
                  </a:cxn>
                  <a:cxn ang="0">
                    <a:pos x="T8" y="T9"/>
                  </a:cxn>
                </a:cxnLst>
                <a:rect l="0" t="0" r="r" b="b"/>
                <a:pathLst>
                  <a:path w="3076" h="405">
                    <a:moveTo>
                      <a:pt x="2135" y="0"/>
                    </a:moveTo>
                    <a:lnTo>
                      <a:pt x="0" y="0"/>
                    </a:lnTo>
                    <a:lnTo>
                      <a:pt x="943" y="405"/>
                    </a:lnTo>
                    <a:lnTo>
                      <a:pt x="3076" y="405"/>
                    </a:lnTo>
                    <a:lnTo>
                      <a:pt x="213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0" name="Freeform 133">
                <a:extLst>
                  <a:ext uri="{FF2B5EF4-FFF2-40B4-BE49-F238E27FC236}">
                    <a16:creationId xmlns:a16="http://schemas.microsoft.com/office/drawing/2014/main" id="{B489AA7D-0CE3-49EF-8C07-732B77BF36BB}"/>
                  </a:ext>
                </a:extLst>
              </p:cNvPr>
              <p:cNvSpPr>
                <a:spLocks noEditPoints="1"/>
              </p:cNvSpPr>
              <p:nvPr/>
            </p:nvSpPr>
            <p:spPr bwMode="auto">
              <a:xfrm>
                <a:off x="3843" y="1100"/>
                <a:ext cx="3092" cy="419"/>
              </a:xfrm>
              <a:custGeom>
                <a:avLst/>
                <a:gdLst>
                  <a:gd name="T0" fmla="*/ 1298 w 1302"/>
                  <a:gd name="T1" fmla="*/ 176 h 176"/>
                  <a:gd name="T2" fmla="*/ 400 w 1302"/>
                  <a:gd name="T3" fmla="*/ 176 h 176"/>
                  <a:gd name="T4" fmla="*/ 398 w 1302"/>
                  <a:gd name="T5" fmla="*/ 176 h 176"/>
                  <a:gd name="T6" fmla="*/ 2 w 1302"/>
                  <a:gd name="T7" fmla="*/ 6 h 176"/>
                  <a:gd name="T8" fmla="*/ 0 w 1302"/>
                  <a:gd name="T9" fmla="*/ 3 h 176"/>
                  <a:gd name="T10" fmla="*/ 3 w 1302"/>
                  <a:gd name="T11" fmla="*/ 0 h 176"/>
                  <a:gd name="T12" fmla="*/ 902 w 1302"/>
                  <a:gd name="T13" fmla="*/ 0 h 176"/>
                  <a:gd name="T14" fmla="*/ 904 w 1302"/>
                  <a:gd name="T15" fmla="*/ 1 h 176"/>
                  <a:gd name="T16" fmla="*/ 1300 w 1302"/>
                  <a:gd name="T17" fmla="*/ 171 h 176"/>
                  <a:gd name="T18" fmla="*/ 1301 w 1302"/>
                  <a:gd name="T19" fmla="*/ 174 h 176"/>
                  <a:gd name="T20" fmla="*/ 1298 w 1302"/>
                  <a:gd name="T21" fmla="*/ 176 h 176"/>
                  <a:gd name="T22" fmla="*/ 400 w 1302"/>
                  <a:gd name="T23" fmla="*/ 170 h 176"/>
                  <a:gd name="T24" fmla="*/ 1284 w 1302"/>
                  <a:gd name="T25" fmla="*/ 170 h 176"/>
                  <a:gd name="T26" fmla="*/ 902 w 1302"/>
                  <a:gd name="T27" fmla="*/ 6 h 176"/>
                  <a:gd name="T28" fmla="*/ 18 w 1302"/>
                  <a:gd name="T29" fmla="*/ 6 h 176"/>
                  <a:gd name="T30" fmla="*/ 400 w 1302"/>
                  <a:gd name="T31" fmla="*/ 17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02" h="176">
                    <a:moveTo>
                      <a:pt x="1298" y="176"/>
                    </a:moveTo>
                    <a:cubicBezTo>
                      <a:pt x="400" y="176"/>
                      <a:pt x="400" y="176"/>
                      <a:pt x="400" y="176"/>
                    </a:cubicBezTo>
                    <a:cubicBezTo>
                      <a:pt x="399" y="176"/>
                      <a:pt x="399" y="176"/>
                      <a:pt x="398" y="176"/>
                    </a:cubicBezTo>
                    <a:cubicBezTo>
                      <a:pt x="2" y="6"/>
                      <a:pt x="2" y="6"/>
                      <a:pt x="2" y="6"/>
                    </a:cubicBezTo>
                    <a:cubicBezTo>
                      <a:pt x="1" y="6"/>
                      <a:pt x="0" y="4"/>
                      <a:pt x="0" y="3"/>
                    </a:cubicBezTo>
                    <a:cubicBezTo>
                      <a:pt x="1" y="1"/>
                      <a:pt x="2" y="0"/>
                      <a:pt x="3" y="0"/>
                    </a:cubicBezTo>
                    <a:cubicBezTo>
                      <a:pt x="902" y="0"/>
                      <a:pt x="902" y="0"/>
                      <a:pt x="902" y="0"/>
                    </a:cubicBezTo>
                    <a:cubicBezTo>
                      <a:pt x="903" y="0"/>
                      <a:pt x="903" y="0"/>
                      <a:pt x="904" y="1"/>
                    </a:cubicBezTo>
                    <a:cubicBezTo>
                      <a:pt x="1300" y="171"/>
                      <a:pt x="1300" y="171"/>
                      <a:pt x="1300" y="171"/>
                    </a:cubicBezTo>
                    <a:cubicBezTo>
                      <a:pt x="1301" y="171"/>
                      <a:pt x="1302" y="173"/>
                      <a:pt x="1301" y="174"/>
                    </a:cubicBezTo>
                    <a:cubicBezTo>
                      <a:pt x="1301" y="175"/>
                      <a:pt x="1300" y="176"/>
                      <a:pt x="1298" y="176"/>
                    </a:cubicBezTo>
                    <a:moveTo>
                      <a:pt x="400" y="170"/>
                    </a:moveTo>
                    <a:cubicBezTo>
                      <a:pt x="1284" y="170"/>
                      <a:pt x="1284" y="170"/>
                      <a:pt x="1284" y="170"/>
                    </a:cubicBezTo>
                    <a:cubicBezTo>
                      <a:pt x="902" y="6"/>
                      <a:pt x="902" y="6"/>
                      <a:pt x="902" y="6"/>
                    </a:cubicBezTo>
                    <a:cubicBezTo>
                      <a:pt x="18" y="6"/>
                      <a:pt x="18" y="6"/>
                      <a:pt x="18" y="6"/>
                    </a:cubicBezTo>
                    <a:cubicBezTo>
                      <a:pt x="400" y="170"/>
                      <a:pt x="400" y="170"/>
                      <a:pt x="400" y="170"/>
                    </a:cubicBezTo>
                  </a:path>
                </a:pathLst>
              </a:custGeom>
              <a:solidFill>
                <a:srgbClr val="BE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1" name="Freeform 134">
                <a:extLst>
                  <a:ext uri="{FF2B5EF4-FFF2-40B4-BE49-F238E27FC236}">
                    <a16:creationId xmlns:a16="http://schemas.microsoft.com/office/drawing/2014/main" id="{37171A41-19A6-455C-9153-1050F1E4DF5F}"/>
                  </a:ext>
                </a:extLst>
              </p:cNvPr>
              <p:cNvSpPr>
                <a:spLocks noEditPoints="1"/>
              </p:cNvSpPr>
              <p:nvPr/>
            </p:nvSpPr>
            <p:spPr bwMode="auto">
              <a:xfrm>
                <a:off x="4337" y="1114"/>
                <a:ext cx="2449" cy="391"/>
              </a:xfrm>
              <a:custGeom>
                <a:avLst/>
                <a:gdLst>
                  <a:gd name="T0" fmla="*/ 522 w 1031"/>
                  <a:gd name="T1" fmla="*/ 103 h 164"/>
                  <a:gd name="T2" fmla="*/ 453 w 1031"/>
                  <a:gd name="T3" fmla="*/ 142 h 164"/>
                  <a:gd name="T4" fmla="*/ 358 w 1031"/>
                  <a:gd name="T5" fmla="*/ 128 h 164"/>
                  <a:gd name="T6" fmla="*/ 229 w 1031"/>
                  <a:gd name="T7" fmla="*/ 143 h 164"/>
                  <a:gd name="T8" fmla="*/ 134 w 1031"/>
                  <a:gd name="T9" fmla="*/ 126 h 164"/>
                  <a:gd name="T10" fmla="*/ 107 w 1031"/>
                  <a:gd name="T11" fmla="*/ 128 h 164"/>
                  <a:gd name="T12" fmla="*/ 238 w 1031"/>
                  <a:gd name="T13" fmla="*/ 154 h 164"/>
                  <a:gd name="T14" fmla="*/ 435 w 1031"/>
                  <a:gd name="T15" fmla="*/ 153 h 164"/>
                  <a:gd name="T16" fmla="*/ 537 w 1031"/>
                  <a:gd name="T17" fmla="*/ 115 h 164"/>
                  <a:gd name="T18" fmla="*/ 536 w 1031"/>
                  <a:gd name="T19" fmla="*/ 113 h 164"/>
                  <a:gd name="T20" fmla="*/ 81 w 1031"/>
                  <a:gd name="T21" fmla="*/ 91 h 164"/>
                  <a:gd name="T22" fmla="*/ 46 w 1031"/>
                  <a:gd name="T23" fmla="*/ 102 h 164"/>
                  <a:gd name="T24" fmla="*/ 81 w 1031"/>
                  <a:gd name="T25" fmla="*/ 91 h 164"/>
                  <a:gd name="T26" fmla="*/ 517 w 1031"/>
                  <a:gd name="T27" fmla="*/ 89 h 164"/>
                  <a:gd name="T28" fmla="*/ 557 w 1031"/>
                  <a:gd name="T29" fmla="*/ 25 h 164"/>
                  <a:gd name="T30" fmla="*/ 541 w 1031"/>
                  <a:gd name="T31" fmla="*/ 31 h 164"/>
                  <a:gd name="T32" fmla="*/ 533 w 1031"/>
                  <a:gd name="T33" fmla="*/ 101 h 164"/>
                  <a:gd name="T34" fmla="*/ 596 w 1031"/>
                  <a:gd name="T35" fmla="*/ 142 h 164"/>
                  <a:gd name="T36" fmla="*/ 1031 w 1031"/>
                  <a:gd name="T37" fmla="*/ 164 h 164"/>
                  <a:gd name="T38" fmla="*/ 546 w 1031"/>
                  <a:gd name="T39" fmla="*/ 39 h 164"/>
                  <a:gd name="T40" fmla="*/ 350 w 1031"/>
                  <a:gd name="T41" fmla="*/ 6 h 164"/>
                  <a:gd name="T42" fmla="*/ 340 w 1031"/>
                  <a:gd name="T43" fmla="*/ 26 h 164"/>
                  <a:gd name="T44" fmla="*/ 192 w 1031"/>
                  <a:gd name="T45" fmla="*/ 41 h 164"/>
                  <a:gd name="T46" fmla="*/ 0 w 1031"/>
                  <a:gd name="T47" fmla="*/ 82 h 164"/>
                  <a:gd name="T48" fmla="*/ 46 w 1031"/>
                  <a:gd name="T49" fmla="*/ 94 h 164"/>
                  <a:gd name="T50" fmla="*/ 364 w 1031"/>
                  <a:gd name="T51" fmla="*/ 39 h 164"/>
                  <a:gd name="T52" fmla="*/ 391 w 1031"/>
                  <a:gd name="T53" fmla="*/ 39 h 164"/>
                  <a:gd name="T54" fmla="*/ 412 w 1031"/>
                  <a:gd name="T55" fmla="*/ 20 h 164"/>
                  <a:gd name="T56" fmla="*/ 350 w 1031"/>
                  <a:gd name="T57" fmla="*/ 6 h 164"/>
                  <a:gd name="T58" fmla="*/ 370 w 1031"/>
                  <a:gd name="T59" fmla="*/ 2 h 164"/>
                  <a:gd name="T60" fmla="*/ 459 w 1031"/>
                  <a:gd name="T61" fmla="*/ 28 h 164"/>
                  <a:gd name="T62" fmla="*/ 526 w 1031"/>
                  <a:gd name="T63" fmla="*/ 28 h 164"/>
                  <a:gd name="T64" fmla="*/ 593 w 1031"/>
                  <a:gd name="T65" fmla="*/ 7 h 164"/>
                  <a:gd name="T66" fmla="*/ 488 w 1031"/>
                  <a:gd name="T67" fmla="*/ 22 h 164"/>
                  <a:gd name="T68" fmla="*/ 400 w 1031"/>
                  <a:gd name="T69"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1" h="164">
                    <a:moveTo>
                      <a:pt x="521" y="101"/>
                    </a:moveTo>
                    <a:cubicBezTo>
                      <a:pt x="521" y="102"/>
                      <a:pt x="522" y="103"/>
                      <a:pt x="522" y="103"/>
                    </a:cubicBezTo>
                    <a:cubicBezTo>
                      <a:pt x="545" y="137"/>
                      <a:pt x="508" y="144"/>
                      <a:pt x="478" y="144"/>
                    </a:cubicBezTo>
                    <a:cubicBezTo>
                      <a:pt x="468" y="144"/>
                      <a:pt x="459" y="143"/>
                      <a:pt x="453" y="142"/>
                    </a:cubicBezTo>
                    <a:cubicBezTo>
                      <a:pt x="428" y="139"/>
                      <a:pt x="404" y="131"/>
                      <a:pt x="380" y="129"/>
                    </a:cubicBezTo>
                    <a:cubicBezTo>
                      <a:pt x="372" y="128"/>
                      <a:pt x="365" y="128"/>
                      <a:pt x="358" y="128"/>
                    </a:cubicBezTo>
                    <a:cubicBezTo>
                      <a:pt x="341" y="128"/>
                      <a:pt x="325" y="129"/>
                      <a:pt x="309" y="132"/>
                    </a:cubicBezTo>
                    <a:cubicBezTo>
                      <a:pt x="283" y="136"/>
                      <a:pt x="256" y="143"/>
                      <a:pt x="229" y="143"/>
                    </a:cubicBezTo>
                    <a:cubicBezTo>
                      <a:pt x="216" y="143"/>
                      <a:pt x="203" y="141"/>
                      <a:pt x="190" y="137"/>
                    </a:cubicBezTo>
                    <a:cubicBezTo>
                      <a:pt x="172" y="130"/>
                      <a:pt x="153" y="126"/>
                      <a:pt x="134" y="126"/>
                    </a:cubicBezTo>
                    <a:cubicBezTo>
                      <a:pt x="129" y="126"/>
                      <a:pt x="124" y="126"/>
                      <a:pt x="119" y="127"/>
                    </a:cubicBezTo>
                    <a:cubicBezTo>
                      <a:pt x="115" y="127"/>
                      <a:pt x="111" y="127"/>
                      <a:pt x="107" y="128"/>
                    </a:cubicBezTo>
                    <a:cubicBezTo>
                      <a:pt x="175" y="157"/>
                      <a:pt x="175" y="157"/>
                      <a:pt x="175" y="157"/>
                    </a:cubicBezTo>
                    <a:cubicBezTo>
                      <a:pt x="196" y="156"/>
                      <a:pt x="217" y="155"/>
                      <a:pt x="238" y="154"/>
                    </a:cubicBezTo>
                    <a:cubicBezTo>
                      <a:pt x="279" y="152"/>
                      <a:pt x="320" y="149"/>
                      <a:pt x="361" y="149"/>
                    </a:cubicBezTo>
                    <a:cubicBezTo>
                      <a:pt x="386" y="149"/>
                      <a:pt x="410" y="150"/>
                      <a:pt x="435" y="153"/>
                    </a:cubicBezTo>
                    <a:cubicBezTo>
                      <a:pt x="446" y="154"/>
                      <a:pt x="471" y="158"/>
                      <a:pt x="494" y="158"/>
                    </a:cubicBezTo>
                    <a:cubicBezTo>
                      <a:pt x="527" y="158"/>
                      <a:pt x="556" y="150"/>
                      <a:pt x="537" y="115"/>
                    </a:cubicBezTo>
                    <a:cubicBezTo>
                      <a:pt x="537" y="115"/>
                      <a:pt x="537" y="114"/>
                      <a:pt x="537" y="114"/>
                    </a:cubicBezTo>
                    <a:cubicBezTo>
                      <a:pt x="536" y="114"/>
                      <a:pt x="536" y="114"/>
                      <a:pt x="536" y="113"/>
                    </a:cubicBezTo>
                    <a:cubicBezTo>
                      <a:pt x="531" y="109"/>
                      <a:pt x="526" y="105"/>
                      <a:pt x="521" y="101"/>
                    </a:cubicBezTo>
                    <a:moveTo>
                      <a:pt x="81" y="91"/>
                    </a:moveTo>
                    <a:cubicBezTo>
                      <a:pt x="70" y="94"/>
                      <a:pt x="59" y="98"/>
                      <a:pt x="48" y="101"/>
                    </a:cubicBezTo>
                    <a:cubicBezTo>
                      <a:pt x="48" y="101"/>
                      <a:pt x="47" y="101"/>
                      <a:pt x="46" y="102"/>
                    </a:cubicBezTo>
                    <a:cubicBezTo>
                      <a:pt x="62" y="109"/>
                      <a:pt x="62" y="109"/>
                      <a:pt x="62" y="109"/>
                    </a:cubicBezTo>
                    <a:cubicBezTo>
                      <a:pt x="67" y="101"/>
                      <a:pt x="73" y="96"/>
                      <a:pt x="81" y="91"/>
                    </a:cubicBezTo>
                    <a:moveTo>
                      <a:pt x="483" y="65"/>
                    </a:moveTo>
                    <a:cubicBezTo>
                      <a:pt x="495" y="73"/>
                      <a:pt x="506" y="81"/>
                      <a:pt x="517" y="89"/>
                    </a:cubicBezTo>
                    <a:cubicBezTo>
                      <a:pt x="507" y="79"/>
                      <a:pt x="496" y="72"/>
                      <a:pt x="483" y="65"/>
                    </a:cubicBezTo>
                    <a:moveTo>
                      <a:pt x="557" y="25"/>
                    </a:moveTo>
                    <a:cubicBezTo>
                      <a:pt x="553" y="27"/>
                      <a:pt x="548" y="28"/>
                      <a:pt x="543" y="30"/>
                    </a:cubicBezTo>
                    <a:cubicBezTo>
                      <a:pt x="542" y="30"/>
                      <a:pt x="542" y="31"/>
                      <a:pt x="541" y="31"/>
                    </a:cubicBezTo>
                    <a:cubicBezTo>
                      <a:pt x="506" y="53"/>
                      <a:pt x="511" y="78"/>
                      <a:pt x="530" y="99"/>
                    </a:cubicBezTo>
                    <a:cubicBezTo>
                      <a:pt x="531" y="100"/>
                      <a:pt x="532" y="101"/>
                      <a:pt x="533" y="101"/>
                    </a:cubicBezTo>
                    <a:cubicBezTo>
                      <a:pt x="539" y="107"/>
                      <a:pt x="545" y="112"/>
                      <a:pt x="552" y="118"/>
                    </a:cubicBezTo>
                    <a:cubicBezTo>
                      <a:pt x="566" y="129"/>
                      <a:pt x="583" y="137"/>
                      <a:pt x="596" y="142"/>
                    </a:cubicBezTo>
                    <a:cubicBezTo>
                      <a:pt x="633" y="155"/>
                      <a:pt x="784" y="161"/>
                      <a:pt x="909" y="164"/>
                    </a:cubicBezTo>
                    <a:cubicBezTo>
                      <a:pt x="1031" y="164"/>
                      <a:pt x="1031" y="164"/>
                      <a:pt x="1031" y="164"/>
                    </a:cubicBezTo>
                    <a:cubicBezTo>
                      <a:pt x="908" y="157"/>
                      <a:pt x="641" y="140"/>
                      <a:pt x="598" y="123"/>
                    </a:cubicBezTo>
                    <a:cubicBezTo>
                      <a:pt x="568" y="112"/>
                      <a:pt x="526" y="76"/>
                      <a:pt x="546" y="39"/>
                    </a:cubicBezTo>
                    <a:cubicBezTo>
                      <a:pt x="549" y="34"/>
                      <a:pt x="553" y="29"/>
                      <a:pt x="557" y="25"/>
                    </a:cubicBezTo>
                    <a:moveTo>
                      <a:pt x="350" y="6"/>
                    </a:moveTo>
                    <a:cubicBezTo>
                      <a:pt x="350" y="6"/>
                      <a:pt x="351" y="6"/>
                      <a:pt x="351" y="7"/>
                    </a:cubicBezTo>
                    <a:cubicBezTo>
                      <a:pt x="360" y="16"/>
                      <a:pt x="349" y="22"/>
                      <a:pt x="340" y="26"/>
                    </a:cubicBezTo>
                    <a:cubicBezTo>
                      <a:pt x="319" y="34"/>
                      <a:pt x="294" y="33"/>
                      <a:pt x="271" y="34"/>
                    </a:cubicBezTo>
                    <a:cubicBezTo>
                      <a:pt x="245" y="35"/>
                      <a:pt x="218" y="36"/>
                      <a:pt x="192" y="41"/>
                    </a:cubicBezTo>
                    <a:cubicBezTo>
                      <a:pt x="142" y="52"/>
                      <a:pt x="97" y="70"/>
                      <a:pt x="46" y="75"/>
                    </a:cubicBezTo>
                    <a:cubicBezTo>
                      <a:pt x="30" y="77"/>
                      <a:pt x="15" y="79"/>
                      <a:pt x="0" y="82"/>
                    </a:cubicBezTo>
                    <a:cubicBezTo>
                      <a:pt x="36" y="97"/>
                      <a:pt x="36" y="97"/>
                      <a:pt x="36" y="97"/>
                    </a:cubicBezTo>
                    <a:cubicBezTo>
                      <a:pt x="39" y="96"/>
                      <a:pt x="42" y="95"/>
                      <a:pt x="46" y="94"/>
                    </a:cubicBezTo>
                    <a:cubicBezTo>
                      <a:pt x="115" y="73"/>
                      <a:pt x="186" y="58"/>
                      <a:pt x="257" y="48"/>
                    </a:cubicBezTo>
                    <a:cubicBezTo>
                      <a:pt x="293" y="44"/>
                      <a:pt x="328" y="40"/>
                      <a:pt x="364" y="39"/>
                    </a:cubicBezTo>
                    <a:cubicBezTo>
                      <a:pt x="369" y="39"/>
                      <a:pt x="375" y="39"/>
                      <a:pt x="381" y="39"/>
                    </a:cubicBezTo>
                    <a:cubicBezTo>
                      <a:pt x="385" y="39"/>
                      <a:pt x="388" y="39"/>
                      <a:pt x="391" y="39"/>
                    </a:cubicBezTo>
                    <a:cubicBezTo>
                      <a:pt x="404" y="36"/>
                      <a:pt x="416" y="31"/>
                      <a:pt x="414" y="23"/>
                    </a:cubicBezTo>
                    <a:cubicBezTo>
                      <a:pt x="413" y="22"/>
                      <a:pt x="413" y="21"/>
                      <a:pt x="412" y="20"/>
                    </a:cubicBezTo>
                    <a:cubicBezTo>
                      <a:pt x="396" y="13"/>
                      <a:pt x="378" y="9"/>
                      <a:pt x="361" y="7"/>
                    </a:cubicBezTo>
                    <a:cubicBezTo>
                      <a:pt x="357" y="6"/>
                      <a:pt x="354" y="6"/>
                      <a:pt x="350" y="6"/>
                    </a:cubicBezTo>
                    <a:moveTo>
                      <a:pt x="360" y="0"/>
                    </a:moveTo>
                    <a:cubicBezTo>
                      <a:pt x="363" y="1"/>
                      <a:pt x="367" y="1"/>
                      <a:pt x="370" y="2"/>
                    </a:cubicBezTo>
                    <a:cubicBezTo>
                      <a:pt x="388" y="5"/>
                      <a:pt x="405" y="9"/>
                      <a:pt x="421" y="16"/>
                    </a:cubicBezTo>
                    <a:cubicBezTo>
                      <a:pt x="433" y="20"/>
                      <a:pt x="446" y="24"/>
                      <a:pt x="459" y="28"/>
                    </a:cubicBezTo>
                    <a:cubicBezTo>
                      <a:pt x="469" y="32"/>
                      <a:pt x="479" y="33"/>
                      <a:pt x="489" y="33"/>
                    </a:cubicBezTo>
                    <a:cubicBezTo>
                      <a:pt x="501" y="33"/>
                      <a:pt x="513" y="31"/>
                      <a:pt x="526" y="28"/>
                    </a:cubicBezTo>
                    <a:cubicBezTo>
                      <a:pt x="543" y="22"/>
                      <a:pt x="560" y="17"/>
                      <a:pt x="577" y="13"/>
                    </a:cubicBezTo>
                    <a:cubicBezTo>
                      <a:pt x="582" y="10"/>
                      <a:pt x="587" y="8"/>
                      <a:pt x="593" y="7"/>
                    </a:cubicBezTo>
                    <a:cubicBezTo>
                      <a:pt x="578" y="9"/>
                      <a:pt x="563" y="11"/>
                      <a:pt x="548" y="14"/>
                    </a:cubicBezTo>
                    <a:cubicBezTo>
                      <a:pt x="527" y="17"/>
                      <a:pt x="508" y="22"/>
                      <a:pt x="488" y="22"/>
                    </a:cubicBezTo>
                    <a:cubicBezTo>
                      <a:pt x="475" y="22"/>
                      <a:pt x="462" y="20"/>
                      <a:pt x="447" y="14"/>
                    </a:cubicBezTo>
                    <a:cubicBezTo>
                      <a:pt x="433" y="7"/>
                      <a:pt x="416" y="3"/>
                      <a:pt x="400" y="0"/>
                    </a:cubicBezTo>
                    <a:cubicBezTo>
                      <a:pt x="360" y="0"/>
                      <a:pt x="360" y="0"/>
                      <a:pt x="360" y="0"/>
                    </a:cubicBezTo>
                  </a:path>
                </a:pathLst>
              </a:custGeom>
              <a:solidFill>
                <a:srgbClr val="DA7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2" name="Freeform 135">
                <a:extLst>
                  <a:ext uri="{FF2B5EF4-FFF2-40B4-BE49-F238E27FC236}">
                    <a16:creationId xmlns:a16="http://schemas.microsoft.com/office/drawing/2014/main" id="{D4716F79-E508-4283-9FDB-123ECE3958A9}"/>
                  </a:ext>
                </a:extLst>
              </p:cNvPr>
              <p:cNvSpPr>
                <a:spLocks noEditPoints="1"/>
              </p:cNvSpPr>
              <p:nvPr/>
            </p:nvSpPr>
            <p:spPr bwMode="auto">
              <a:xfrm>
                <a:off x="4322" y="1107"/>
                <a:ext cx="2602" cy="407"/>
              </a:xfrm>
              <a:custGeom>
                <a:avLst/>
                <a:gdLst>
                  <a:gd name="T0" fmla="*/ 1037 w 1095"/>
                  <a:gd name="T1" fmla="*/ 167 h 171"/>
                  <a:gd name="T2" fmla="*/ 915 w 1095"/>
                  <a:gd name="T3" fmla="*/ 167 h 171"/>
                  <a:gd name="T4" fmla="*/ 1095 w 1095"/>
                  <a:gd name="T5" fmla="*/ 170 h 171"/>
                  <a:gd name="T6" fmla="*/ 1037 w 1095"/>
                  <a:gd name="T7" fmla="*/ 167 h 171"/>
                  <a:gd name="T8" fmla="*/ 188 w 1095"/>
                  <a:gd name="T9" fmla="*/ 167 h 171"/>
                  <a:gd name="T10" fmla="*/ 195 w 1095"/>
                  <a:gd name="T11" fmla="*/ 171 h 171"/>
                  <a:gd name="T12" fmla="*/ 195 w 1095"/>
                  <a:gd name="T13" fmla="*/ 171 h 171"/>
                  <a:gd name="T14" fmla="*/ 188 w 1095"/>
                  <a:gd name="T15" fmla="*/ 167 h 171"/>
                  <a:gd name="T16" fmla="*/ 113 w 1095"/>
                  <a:gd name="T17" fmla="*/ 131 h 171"/>
                  <a:gd name="T18" fmla="*/ 105 w 1095"/>
                  <a:gd name="T19" fmla="*/ 131 h 171"/>
                  <a:gd name="T20" fmla="*/ 173 w 1095"/>
                  <a:gd name="T21" fmla="*/ 160 h 171"/>
                  <a:gd name="T22" fmla="*/ 181 w 1095"/>
                  <a:gd name="T23" fmla="*/ 160 h 171"/>
                  <a:gd name="T24" fmla="*/ 113 w 1095"/>
                  <a:gd name="T25" fmla="*/ 131 h 171"/>
                  <a:gd name="T26" fmla="*/ 6 w 1095"/>
                  <a:gd name="T27" fmla="*/ 85 h 171"/>
                  <a:gd name="T28" fmla="*/ 0 w 1095"/>
                  <a:gd name="T29" fmla="*/ 86 h 171"/>
                  <a:gd name="T30" fmla="*/ 8 w 1095"/>
                  <a:gd name="T31" fmla="*/ 90 h 171"/>
                  <a:gd name="T32" fmla="*/ 21 w 1095"/>
                  <a:gd name="T33" fmla="*/ 95 h 171"/>
                  <a:gd name="T34" fmla="*/ 66 w 1095"/>
                  <a:gd name="T35" fmla="*/ 115 h 171"/>
                  <a:gd name="T36" fmla="*/ 66 w 1095"/>
                  <a:gd name="T37" fmla="*/ 115 h 171"/>
                  <a:gd name="T38" fmla="*/ 68 w 1095"/>
                  <a:gd name="T39" fmla="*/ 112 h 171"/>
                  <a:gd name="T40" fmla="*/ 52 w 1095"/>
                  <a:gd name="T41" fmla="*/ 105 h 171"/>
                  <a:gd name="T42" fmla="*/ 48 w 1095"/>
                  <a:gd name="T43" fmla="*/ 106 h 171"/>
                  <a:gd name="T44" fmla="*/ 37 w 1095"/>
                  <a:gd name="T45" fmla="*/ 102 h 171"/>
                  <a:gd name="T46" fmla="*/ 42 w 1095"/>
                  <a:gd name="T47" fmla="*/ 100 h 171"/>
                  <a:gd name="T48" fmla="*/ 6 w 1095"/>
                  <a:gd name="T49" fmla="*/ 85 h 171"/>
                  <a:gd name="T50" fmla="*/ 354 w 1095"/>
                  <a:gd name="T51" fmla="*/ 0 h 171"/>
                  <a:gd name="T52" fmla="*/ 318 w 1095"/>
                  <a:gd name="T53" fmla="*/ 0 h 171"/>
                  <a:gd name="T54" fmla="*/ 324 w 1095"/>
                  <a:gd name="T55" fmla="*/ 1 h 171"/>
                  <a:gd name="T56" fmla="*/ 366 w 1095"/>
                  <a:gd name="T57" fmla="*/ 3 h 171"/>
                  <a:gd name="T58" fmla="*/ 406 w 1095"/>
                  <a:gd name="T59" fmla="*/ 3 h 171"/>
                  <a:gd name="T60" fmla="*/ 371 w 1095"/>
                  <a:gd name="T61" fmla="*/ 0 h 171"/>
                  <a:gd name="T62" fmla="*/ 354 w 1095"/>
                  <a:gd name="T63"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95" h="171">
                    <a:moveTo>
                      <a:pt x="1037" y="167"/>
                    </a:moveTo>
                    <a:cubicBezTo>
                      <a:pt x="915" y="167"/>
                      <a:pt x="915" y="167"/>
                      <a:pt x="915" y="167"/>
                    </a:cubicBezTo>
                    <a:cubicBezTo>
                      <a:pt x="1003" y="169"/>
                      <a:pt x="1078" y="170"/>
                      <a:pt x="1095" y="170"/>
                    </a:cubicBezTo>
                    <a:cubicBezTo>
                      <a:pt x="1087" y="170"/>
                      <a:pt x="1066" y="169"/>
                      <a:pt x="1037" y="167"/>
                    </a:cubicBezTo>
                    <a:moveTo>
                      <a:pt x="188" y="167"/>
                    </a:moveTo>
                    <a:cubicBezTo>
                      <a:pt x="190" y="169"/>
                      <a:pt x="193" y="170"/>
                      <a:pt x="195" y="171"/>
                    </a:cubicBezTo>
                    <a:cubicBezTo>
                      <a:pt x="195" y="171"/>
                      <a:pt x="195" y="171"/>
                      <a:pt x="195" y="171"/>
                    </a:cubicBezTo>
                    <a:cubicBezTo>
                      <a:pt x="193" y="170"/>
                      <a:pt x="190" y="169"/>
                      <a:pt x="188" y="167"/>
                    </a:cubicBezTo>
                    <a:moveTo>
                      <a:pt x="113" y="131"/>
                    </a:moveTo>
                    <a:cubicBezTo>
                      <a:pt x="110" y="131"/>
                      <a:pt x="108" y="131"/>
                      <a:pt x="105" y="131"/>
                    </a:cubicBezTo>
                    <a:cubicBezTo>
                      <a:pt x="128" y="140"/>
                      <a:pt x="151" y="150"/>
                      <a:pt x="173" y="160"/>
                    </a:cubicBezTo>
                    <a:cubicBezTo>
                      <a:pt x="176" y="160"/>
                      <a:pt x="179" y="160"/>
                      <a:pt x="181" y="160"/>
                    </a:cubicBezTo>
                    <a:cubicBezTo>
                      <a:pt x="113" y="131"/>
                      <a:pt x="113" y="131"/>
                      <a:pt x="113" y="131"/>
                    </a:cubicBezTo>
                    <a:moveTo>
                      <a:pt x="6" y="85"/>
                    </a:moveTo>
                    <a:cubicBezTo>
                      <a:pt x="4" y="85"/>
                      <a:pt x="2" y="86"/>
                      <a:pt x="0" y="86"/>
                    </a:cubicBezTo>
                    <a:cubicBezTo>
                      <a:pt x="3" y="87"/>
                      <a:pt x="5" y="88"/>
                      <a:pt x="8" y="90"/>
                    </a:cubicBezTo>
                    <a:cubicBezTo>
                      <a:pt x="12" y="91"/>
                      <a:pt x="17" y="93"/>
                      <a:pt x="21" y="95"/>
                    </a:cubicBezTo>
                    <a:cubicBezTo>
                      <a:pt x="36" y="101"/>
                      <a:pt x="52" y="108"/>
                      <a:pt x="66" y="115"/>
                    </a:cubicBezTo>
                    <a:cubicBezTo>
                      <a:pt x="66" y="115"/>
                      <a:pt x="66" y="115"/>
                      <a:pt x="66" y="115"/>
                    </a:cubicBezTo>
                    <a:cubicBezTo>
                      <a:pt x="67" y="114"/>
                      <a:pt x="68" y="113"/>
                      <a:pt x="68" y="112"/>
                    </a:cubicBezTo>
                    <a:cubicBezTo>
                      <a:pt x="52" y="105"/>
                      <a:pt x="52" y="105"/>
                      <a:pt x="52" y="105"/>
                    </a:cubicBezTo>
                    <a:cubicBezTo>
                      <a:pt x="51" y="105"/>
                      <a:pt x="49" y="106"/>
                      <a:pt x="48" y="106"/>
                    </a:cubicBezTo>
                    <a:cubicBezTo>
                      <a:pt x="44" y="105"/>
                      <a:pt x="41" y="103"/>
                      <a:pt x="37" y="102"/>
                    </a:cubicBezTo>
                    <a:cubicBezTo>
                      <a:pt x="39" y="101"/>
                      <a:pt x="40" y="101"/>
                      <a:pt x="42" y="100"/>
                    </a:cubicBezTo>
                    <a:cubicBezTo>
                      <a:pt x="6" y="85"/>
                      <a:pt x="6" y="85"/>
                      <a:pt x="6" y="85"/>
                    </a:cubicBezTo>
                    <a:moveTo>
                      <a:pt x="354" y="0"/>
                    </a:moveTo>
                    <a:cubicBezTo>
                      <a:pt x="342" y="0"/>
                      <a:pt x="330" y="0"/>
                      <a:pt x="318" y="0"/>
                    </a:cubicBezTo>
                    <a:cubicBezTo>
                      <a:pt x="320" y="0"/>
                      <a:pt x="322" y="1"/>
                      <a:pt x="324" y="1"/>
                    </a:cubicBezTo>
                    <a:cubicBezTo>
                      <a:pt x="338" y="1"/>
                      <a:pt x="352" y="2"/>
                      <a:pt x="366" y="3"/>
                    </a:cubicBezTo>
                    <a:cubicBezTo>
                      <a:pt x="406" y="3"/>
                      <a:pt x="406" y="3"/>
                      <a:pt x="406" y="3"/>
                    </a:cubicBezTo>
                    <a:cubicBezTo>
                      <a:pt x="394" y="1"/>
                      <a:pt x="382" y="0"/>
                      <a:pt x="371" y="0"/>
                    </a:cubicBezTo>
                    <a:cubicBezTo>
                      <a:pt x="365" y="0"/>
                      <a:pt x="359" y="0"/>
                      <a:pt x="354" y="0"/>
                    </a:cubicBezTo>
                  </a:path>
                </a:pathLst>
              </a:custGeom>
              <a:solidFill>
                <a:srgbClr val="B74D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3" name="Freeform 136">
                <a:extLst>
                  <a:ext uri="{FF2B5EF4-FFF2-40B4-BE49-F238E27FC236}">
                    <a16:creationId xmlns:a16="http://schemas.microsoft.com/office/drawing/2014/main" id="{0DBEADC2-D5F3-4BF1-89BD-E2AEABFEAF89}"/>
                  </a:ext>
                </a:extLst>
              </p:cNvPr>
              <p:cNvSpPr>
                <a:spLocks noEditPoints="1"/>
              </p:cNvSpPr>
              <p:nvPr/>
            </p:nvSpPr>
            <p:spPr bwMode="auto">
              <a:xfrm>
                <a:off x="4800" y="1552"/>
                <a:ext cx="2119" cy="60"/>
              </a:xfrm>
              <a:custGeom>
                <a:avLst/>
                <a:gdLst>
                  <a:gd name="T0" fmla="*/ 474 w 892"/>
                  <a:gd name="T1" fmla="*/ 20 h 25"/>
                  <a:gd name="T2" fmla="*/ 329 w 892"/>
                  <a:gd name="T3" fmla="*/ 17 h 25"/>
                  <a:gd name="T4" fmla="*/ 328 w 892"/>
                  <a:gd name="T5" fmla="*/ 14 h 25"/>
                  <a:gd name="T6" fmla="*/ 597 w 892"/>
                  <a:gd name="T7" fmla="*/ 10 h 25"/>
                  <a:gd name="T8" fmla="*/ 629 w 892"/>
                  <a:gd name="T9" fmla="*/ 9 h 25"/>
                  <a:gd name="T10" fmla="*/ 733 w 892"/>
                  <a:gd name="T11" fmla="*/ 11 h 25"/>
                  <a:gd name="T12" fmla="*/ 862 w 892"/>
                  <a:gd name="T13" fmla="*/ 14 h 25"/>
                  <a:gd name="T14" fmla="*/ 862 w 892"/>
                  <a:gd name="T15" fmla="*/ 15 h 25"/>
                  <a:gd name="T16" fmla="*/ 794 w 892"/>
                  <a:gd name="T17" fmla="*/ 20 h 25"/>
                  <a:gd name="T18" fmla="*/ 786 w 892"/>
                  <a:gd name="T19" fmla="*/ 20 h 25"/>
                  <a:gd name="T20" fmla="*/ 728 w 892"/>
                  <a:gd name="T21" fmla="*/ 19 h 25"/>
                  <a:gd name="T22" fmla="*/ 630 w 892"/>
                  <a:gd name="T23" fmla="*/ 18 h 25"/>
                  <a:gd name="T24" fmla="*/ 597 w 892"/>
                  <a:gd name="T25" fmla="*/ 18 h 25"/>
                  <a:gd name="T26" fmla="*/ 474 w 892"/>
                  <a:gd name="T27" fmla="*/ 20 h 25"/>
                  <a:gd name="T28" fmla="*/ 36 w 892"/>
                  <a:gd name="T29" fmla="*/ 12 h 25"/>
                  <a:gd name="T30" fmla="*/ 36 w 892"/>
                  <a:gd name="T31" fmla="*/ 11 h 25"/>
                  <a:gd name="T32" fmla="*/ 78 w 892"/>
                  <a:gd name="T33" fmla="*/ 6 h 25"/>
                  <a:gd name="T34" fmla="*/ 130 w 892"/>
                  <a:gd name="T35" fmla="*/ 5 h 25"/>
                  <a:gd name="T36" fmla="*/ 137 w 892"/>
                  <a:gd name="T37" fmla="*/ 5 h 25"/>
                  <a:gd name="T38" fmla="*/ 235 w 892"/>
                  <a:gd name="T39" fmla="*/ 10 h 25"/>
                  <a:gd name="T40" fmla="*/ 235 w 892"/>
                  <a:gd name="T41" fmla="*/ 11 h 25"/>
                  <a:gd name="T42" fmla="*/ 188 w 892"/>
                  <a:gd name="T43" fmla="*/ 13 h 25"/>
                  <a:gd name="T44" fmla="*/ 131 w 892"/>
                  <a:gd name="T45" fmla="*/ 12 h 25"/>
                  <a:gd name="T46" fmla="*/ 72 w 892"/>
                  <a:gd name="T47" fmla="*/ 10 h 25"/>
                  <a:gd name="T48" fmla="*/ 36 w 892"/>
                  <a:gd name="T49" fmla="*/ 12 h 25"/>
                  <a:gd name="T50" fmla="*/ 36 w 892"/>
                  <a:gd name="T51" fmla="*/ 12 h 25"/>
                  <a:gd name="T52" fmla="*/ 892 w 892"/>
                  <a:gd name="T53" fmla="*/ 0 h 25"/>
                  <a:gd name="T54" fmla="*/ 0 w 892"/>
                  <a:gd name="T55" fmla="*/ 0 h 25"/>
                  <a:gd name="T56" fmla="*/ 0 w 892"/>
                  <a:gd name="T57" fmla="*/ 25 h 25"/>
                  <a:gd name="T58" fmla="*/ 892 w 892"/>
                  <a:gd name="T59" fmla="*/ 24 h 25"/>
                  <a:gd name="T60" fmla="*/ 892 w 892"/>
                  <a:gd name="T6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92" h="25">
                    <a:moveTo>
                      <a:pt x="474" y="20"/>
                    </a:moveTo>
                    <a:cubicBezTo>
                      <a:pt x="426" y="20"/>
                      <a:pt x="377" y="19"/>
                      <a:pt x="329" y="17"/>
                    </a:cubicBezTo>
                    <a:cubicBezTo>
                      <a:pt x="326" y="17"/>
                      <a:pt x="326" y="14"/>
                      <a:pt x="328" y="14"/>
                    </a:cubicBezTo>
                    <a:cubicBezTo>
                      <a:pt x="418" y="11"/>
                      <a:pt x="507" y="11"/>
                      <a:pt x="597" y="10"/>
                    </a:cubicBezTo>
                    <a:cubicBezTo>
                      <a:pt x="607" y="10"/>
                      <a:pt x="618" y="9"/>
                      <a:pt x="629" y="9"/>
                    </a:cubicBezTo>
                    <a:cubicBezTo>
                      <a:pt x="664" y="9"/>
                      <a:pt x="698" y="10"/>
                      <a:pt x="733" y="11"/>
                    </a:cubicBezTo>
                    <a:cubicBezTo>
                      <a:pt x="776" y="13"/>
                      <a:pt x="819" y="12"/>
                      <a:pt x="862" y="14"/>
                    </a:cubicBezTo>
                    <a:cubicBezTo>
                      <a:pt x="863" y="14"/>
                      <a:pt x="863" y="15"/>
                      <a:pt x="862" y="15"/>
                    </a:cubicBezTo>
                    <a:cubicBezTo>
                      <a:pt x="839" y="17"/>
                      <a:pt x="817" y="20"/>
                      <a:pt x="794" y="20"/>
                    </a:cubicBezTo>
                    <a:cubicBezTo>
                      <a:pt x="791" y="20"/>
                      <a:pt x="788" y="20"/>
                      <a:pt x="786" y="20"/>
                    </a:cubicBezTo>
                    <a:cubicBezTo>
                      <a:pt x="766" y="20"/>
                      <a:pt x="747" y="20"/>
                      <a:pt x="728" y="19"/>
                    </a:cubicBezTo>
                    <a:cubicBezTo>
                      <a:pt x="695" y="19"/>
                      <a:pt x="662" y="18"/>
                      <a:pt x="630" y="18"/>
                    </a:cubicBezTo>
                    <a:cubicBezTo>
                      <a:pt x="619" y="18"/>
                      <a:pt x="608" y="18"/>
                      <a:pt x="597" y="18"/>
                    </a:cubicBezTo>
                    <a:cubicBezTo>
                      <a:pt x="556" y="19"/>
                      <a:pt x="515" y="20"/>
                      <a:pt x="474" y="20"/>
                    </a:cubicBezTo>
                    <a:moveTo>
                      <a:pt x="36" y="12"/>
                    </a:moveTo>
                    <a:cubicBezTo>
                      <a:pt x="35" y="12"/>
                      <a:pt x="35" y="11"/>
                      <a:pt x="36" y="11"/>
                    </a:cubicBezTo>
                    <a:cubicBezTo>
                      <a:pt x="50" y="7"/>
                      <a:pt x="64" y="7"/>
                      <a:pt x="78" y="6"/>
                    </a:cubicBezTo>
                    <a:cubicBezTo>
                      <a:pt x="95" y="5"/>
                      <a:pt x="113" y="5"/>
                      <a:pt x="130" y="5"/>
                    </a:cubicBezTo>
                    <a:cubicBezTo>
                      <a:pt x="132" y="5"/>
                      <a:pt x="135" y="5"/>
                      <a:pt x="137" y="5"/>
                    </a:cubicBezTo>
                    <a:cubicBezTo>
                      <a:pt x="170" y="5"/>
                      <a:pt x="202" y="8"/>
                      <a:pt x="235" y="10"/>
                    </a:cubicBezTo>
                    <a:cubicBezTo>
                      <a:pt x="236" y="10"/>
                      <a:pt x="236" y="11"/>
                      <a:pt x="235" y="11"/>
                    </a:cubicBezTo>
                    <a:cubicBezTo>
                      <a:pt x="219" y="12"/>
                      <a:pt x="203" y="13"/>
                      <a:pt x="188" y="13"/>
                    </a:cubicBezTo>
                    <a:cubicBezTo>
                      <a:pt x="169" y="13"/>
                      <a:pt x="150" y="12"/>
                      <a:pt x="131" y="12"/>
                    </a:cubicBezTo>
                    <a:cubicBezTo>
                      <a:pt x="111" y="12"/>
                      <a:pt x="91" y="10"/>
                      <a:pt x="72" y="10"/>
                    </a:cubicBezTo>
                    <a:cubicBezTo>
                      <a:pt x="60" y="10"/>
                      <a:pt x="48" y="11"/>
                      <a:pt x="36" y="12"/>
                    </a:cubicBezTo>
                    <a:cubicBezTo>
                      <a:pt x="36" y="12"/>
                      <a:pt x="36" y="12"/>
                      <a:pt x="36" y="12"/>
                    </a:cubicBezTo>
                    <a:moveTo>
                      <a:pt x="892" y="0"/>
                    </a:moveTo>
                    <a:cubicBezTo>
                      <a:pt x="0" y="0"/>
                      <a:pt x="0" y="0"/>
                      <a:pt x="0" y="0"/>
                    </a:cubicBezTo>
                    <a:cubicBezTo>
                      <a:pt x="0" y="25"/>
                      <a:pt x="0" y="25"/>
                      <a:pt x="0" y="25"/>
                    </a:cubicBezTo>
                    <a:cubicBezTo>
                      <a:pt x="892" y="24"/>
                      <a:pt x="892" y="24"/>
                      <a:pt x="892" y="24"/>
                    </a:cubicBezTo>
                    <a:cubicBezTo>
                      <a:pt x="892" y="0"/>
                      <a:pt x="892" y="0"/>
                      <a:pt x="892" y="0"/>
                    </a:cubicBezTo>
                  </a:path>
                </a:pathLst>
              </a:custGeom>
              <a:solidFill>
                <a:srgbClr val="D79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4" name="Freeform 137">
                <a:extLst>
                  <a:ext uri="{FF2B5EF4-FFF2-40B4-BE49-F238E27FC236}">
                    <a16:creationId xmlns:a16="http://schemas.microsoft.com/office/drawing/2014/main" id="{8619D096-E170-419F-8A08-E7CD345E077B}"/>
                  </a:ext>
                </a:extLst>
              </p:cNvPr>
              <p:cNvSpPr>
                <a:spLocks noEditPoints="1"/>
              </p:cNvSpPr>
              <p:nvPr/>
            </p:nvSpPr>
            <p:spPr bwMode="auto">
              <a:xfrm>
                <a:off x="4800" y="1552"/>
                <a:ext cx="2126" cy="60"/>
              </a:xfrm>
              <a:custGeom>
                <a:avLst/>
                <a:gdLst>
                  <a:gd name="T0" fmla="*/ 0 w 2126"/>
                  <a:gd name="T1" fmla="*/ 0 h 60"/>
                  <a:gd name="T2" fmla="*/ 0 w 2126"/>
                  <a:gd name="T3" fmla="*/ 0 h 60"/>
                  <a:gd name="T4" fmla="*/ 0 w 2126"/>
                  <a:gd name="T5" fmla="*/ 60 h 60"/>
                  <a:gd name="T6" fmla="*/ 0 w 2126"/>
                  <a:gd name="T7" fmla="*/ 60 h 60"/>
                  <a:gd name="T8" fmla="*/ 0 w 2126"/>
                  <a:gd name="T9" fmla="*/ 0 h 60"/>
                  <a:gd name="T10" fmla="*/ 2126 w 2126"/>
                  <a:gd name="T11" fmla="*/ 0 h 60"/>
                  <a:gd name="T12" fmla="*/ 2119 w 2126"/>
                  <a:gd name="T13" fmla="*/ 0 h 60"/>
                  <a:gd name="T14" fmla="*/ 2119 w 2126"/>
                  <a:gd name="T15" fmla="*/ 57 h 60"/>
                  <a:gd name="T16" fmla="*/ 2126 w 2126"/>
                  <a:gd name="T17" fmla="*/ 57 h 60"/>
                  <a:gd name="T18" fmla="*/ 2126 w 2126"/>
                  <a:gd name="T1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6" h="60">
                    <a:moveTo>
                      <a:pt x="0" y="0"/>
                    </a:moveTo>
                    <a:lnTo>
                      <a:pt x="0" y="0"/>
                    </a:lnTo>
                    <a:lnTo>
                      <a:pt x="0" y="60"/>
                    </a:lnTo>
                    <a:lnTo>
                      <a:pt x="0" y="60"/>
                    </a:lnTo>
                    <a:lnTo>
                      <a:pt x="0" y="0"/>
                    </a:lnTo>
                    <a:close/>
                    <a:moveTo>
                      <a:pt x="2126" y="0"/>
                    </a:moveTo>
                    <a:lnTo>
                      <a:pt x="2119" y="0"/>
                    </a:lnTo>
                    <a:lnTo>
                      <a:pt x="2119" y="57"/>
                    </a:lnTo>
                    <a:lnTo>
                      <a:pt x="2126" y="57"/>
                    </a:lnTo>
                    <a:lnTo>
                      <a:pt x="2126" y="0"/>
                    </a:lnTo>
                    <a:close/>
                  </a:path>
                </a:pathLst>
              </a:custGeom>
              <a:solidFill>
                <a:srgbClr val="DD87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5" name="Freeform 138">
                <a:extLst>
                  <a:ext uri="{FF2B5EF4-FFF2-40B4-BE49-F238E27FC236}">
                    <a16:creationId xmlns:a16="http://schemas.microsoft.com/office/drawing/2014/main" id="{31F08BEF-8DCD-4701-9075-F5189534429C}"/>
                  </a:ext>
                </a:extLst>
              </p:cNvPr>
              <p:cNvSpPr>
                <a:spLocks noEditPoints="1"/>
              </p:cNvSpPr>
              <p:nvPr/>
            </p:nvSpPr>
            <p:spPr bwMode="auto">
              <a:xfrm>
                <a:off x="4800" y="1552"/>
                <a:ext cx="2126" cy="60"/>
              </a:xfrm>
              <a:custGeom>
                <a:avLst/>
                <a:gdLst>
                  <a:gd name="T0" fmla="*/ 0 w 2126"/>
                  <a:gd name="T1" fmla="*/ 0 h 60"/>
                  <a:gd name="T2" fmla="*/ 0 w 2126"/>
                  <a:gd name="T3" fmla="*/ 0 h 60"/>
                  <a:gd name="T4" fmla="*/ 0 w 2126"/>
                  <a:gd name="T5" fmla="*/ 60 h 60"/>
                  <a:gd name="T6" fmla="*/ 0 w 2126"/>
                  <a:gd name="T7" fmla="*/ 60 h 60"/>
                  <a:gd name="T8" fmla="*/ 0 w 2126"/>
                  <a:gd name="T9" fmla="*/ 0 h 60"/>
                  <a:gd name="T10" fmla="*/ 2126 w 2126"/>
                  <a:gd name="T11" fmla="*/ 0 h 60"/>
                  <a:gd name="T12" fmla="*/ 2119 w 2126"/>
                  <a:gd name="T13" fmla="*/ 0 h 60"/>
                  <a:gd name="T14" fmla="*/ 2119 w 2126"/>
                  <a:gd name="T15" fmla="*/ 57 h 60"/>
                  <a:gd name="T16" fmla="*/ 2126 w 2126"/>
                  <a:gd name="T17" fmla="*/ 57 h 60"/>
                  <a:gd name="T18" fmla="*/ 2126 w 2126"/>
                  <a:gd name="T1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6" h="60">
                    <a:moveTo>
                      <a:pt x="0" y="0"/>
                    </a:moveTo>
                    <a:lnTo>
                      <a:pt x="0" y="0"/>
                    </a:lnTo>
                    <a:lnTo>
                      <a:pt x="0" y="60"/>
                    </a:lnTo>
                    <a:lnTo>
                      <a:pt x="0" y="60"/>
                    </a:lnTo>
                    <a:lnTo>
                      <a:pt x="0" y="0"/>
                    </a:lnTo>
                    <a:moveTo>
                      <a:pt x="2126" y="0"/>
                    </a:moveTo>
                    <a:lnTo>
                      <a:pt x="2119" y="0"/>
                    </a:lnTo>
                    <a:lnTo>
                      <a:pt x="2119" y="57"/>
                    </a:lnTo>
                    <a:lnTo>
                      <a:pt x="2126" y="57"/>
                    </a:lnTo>
                    <a:lnTo>
                      <a:pt x="21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6" name="Freeform 139">
                <a:extLst>
                  <a:ext uri="{FF2B5EF4-FFF2-40B4-BE49-F238E27FC236}">
                    <a16:creationId xmlns:a16="http://schemas.microsoft.com/office/drawing/2014/main" id="{2F84777E-032B-4B3C-9516-F3F781D8AF6E}"/>
                  </a:ext>
                </a:extLst>
              </p:cNvPr>
              <p:cNvSpPr>
                <a:spLocks/>
              </p:cNvSpPr>
              <p:nvPr/>
            </p:nvSpPr>
            <p:spPr bwMode="auto">
              <a:xfrm>
                <a:off x="4793" y="1552"/>
                <a:ext cx="7" cy="112"/>
              </a:xfrm>
              <a:custGeom>
                <a:avLst/>
                <a:gdLst>
                  <a:gd name="T0" fmla="*/ 7 w 7"/>
                  <a:gd name="T1" fmla="*/ 0 h 112"/>
                  <a:gd name="T2" fmla="*/ 0 w 7"/>
                  <a:gd name="T3" fmla="*/ 0 h 112"/>
                  <a:gd name="T4" fmla="*/ 0 w 7"/>
                  <a:gd name="T5" fmla="*/ 112 h 112"/>
                  <a:gd name="T6" fmla="*/ 0 w 7"/>
                  <a:gd name="T7" fmla="*/ 112 h 112"/>
                  <a:gd name="T8" fmla="*/ 0 w 7"/>
                  <a:gd name="T9" fmla="*/ 60 h 112"/>
                  <a:gd name="T10" fmla="*/ 7 w 7"/>
                  <a:gd name="T11" fmla="*/ 60 h 112"/>
                  <a:gd name="T12" fmla="*/ 7 w 7"/>
                  <a:gd name="T13" fmla="*/ 0 h 112"/>
                </a:gdLst>
                <a:ahLst/>
                <a:cxnLst>
                  <a:cxn ang="0">
                    <a:pos x="T0" y="T1"/>
                  </a:cxn>
                  <a:cxn ang="0">
                    <a:pos x="T2" y="T3"/>
                  </a:cxn>
                  <a:cxn ang="0">
                    <a:pos x="T4" y="T5"/>
                  </a:cxn>
                  <a:cxn ang="0">
                    <a:pos x="T6" y="T7"/>
                  </a:cxn>
                  <a:cxn ang="0">
                    <a:pos x="T8" y="T9"/>
                  </a:cxn>
                  <a:cxn ang="0">
                    <a:pos x="T10" y="T11"/>
                  </a:cxn>
                  <a:cxn ang="0">
                    <a:pos x="T12" y="T13"/>
                  </a:cxn>
                </a:cxnLst>
                <a:rect l="0" t="0" r="r" b="b"/>
                <a:pathLst>
                  <a:path w="7" h="112">
                    <a:moveTo>
                      <a:pt x="7" y="0"/>
                    </a:moveTo>
                    <a:lnTo>
                      <a:pt x="0" y="0"/>
                    </a:lnTo>
                    <a:lnTo>
                      <a:pt x="0" y="112"/>
                    </a:lnTo>
                    <a:lnTo>
                      <a:pt x="0" y="112"/>
                    </a:lnTo>
                    <a:lnTo>
                      <a:pt x="0" y="60"/>
                    </a:lnTo>
                    <a:lnTo>
                      <a:pt x="7" y="60"/>
                    </a:lnTo>
                    <a:lnTo>
                      <a:pt x="7" y="0"/>
                    </a:lnTo>
                    <a:close/>
                  </a:path>
                </a:pathLst>
              </a:custGeom>
              <a:solidFill>
                <a:srgbClr val="DD87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7" name="Freeform 140">
                <a:extLst>
                  <a:ext uri="{FF2B5EF4-FFF2-40B4-BE49-F238E27FC236}">
                    <a16:creationId xmlns:a16="http://schemas.microsoft.com/office/drawing/2014/main" id="{BC54A324-FE7C-4ECB-B96B-867CD3D56C50}"/>
                  </a:ext>
                </a:extLst>
              </p:cNvPr>
              <p:cNvSpPr>
                <a:spLocks/>
              </p:cNvSpPr>
              <p:nvPr/>
            </p:nvSpPr>
            <p:spPr bwMode="auto">
              <a:xfrm>
                <a:off x="4793" y="1552"/>
                <a:ext cx="7" cy="112"/>
              </a:xfrm>
              <a:custGeom>
                <a:avLst/>
                <a:gdLst>
                  <a:gd name="T0" fmla="*/ 7 w 7"/>
                  <a:gd name="T1" fmla="*/ 0 h 112"/>
                  <a:gd name="T2" fmla="*/ 0 w 7"/>
                  <a:gd name="T3" fmla="*/ 0 h 112"/>
                  <a:gd name="T4" fmla="*/ 0 w 7"/>
                  <a:gd name="T5" fmla="*/ 112 h 112"/>
                  <a:gd name="T6" fmla="*/ 0 w 7"/>
                  <a:gd name="T7" fmla="*/ 112 h 112"/>
                  <a:gd name="T8" fmla="*/ 0 w 7"/>
                  <a:gd name="T9" fmla="*/ 60 h 112"/>
                  <a:gd name="T10" fmla="*/ 7 w 7"/>
                  <a:gd name="T11" fmla="*/ 60 h 112"/>
                  <a:gd name="T12" fmla="*/ 7 w 7"/>
                  <a:gd name="T13" fmla="*/ 0 h 112"/>
                </a:gdLst>
                <a:ahLst/>
                <a:cxnLst>
                  <a:cxn ang="0">
                    <a:pos x="T0" y="T1"/>
                  </a:cxn>
                  <a:cxn ang="0">
                    <a:pos x="T2" y="T3"/>
                  </a:cxn>
                  <a:cxn ang="0">
                    <a:pos x="T4" y="T5"/>
                  </a:cxn>
                  <a:cxn ang="0">
                    <a:pos x="T6" y="T7"/>
                  </a:cxn>
                  <a:cxn ang="0">
                    <a:pos x="T8" y="T9"/>
                  </a:cxn>
                  <a:cxn ang="0">
                    <a:pos x="T10" y="T11"/>
                  </a:cxn>
                  <a:cxn ang="0">
                    <a:pos x="T12" y="T13"/>
                  </a:cxn>
                </a:cxnLst>
                <a:rect l="0" t="0" r="r" b="b"/>
                <a:pathLst>
                  <a:path w="7" h="112">
                    <a:moveTo>
                      <a:pt x="7" y="0"/>
                    </a:moveTo>
                    <a:lnTo>
                      <a:pt x="0" y="0"/>
                    </a:lnTo>
                    <a:lnTo>
                      <a:pt x="0" y="112"/>
                    </a:lnTo>
                    <a:lnTo>
                      <a:pt x="0" y="112"/>
                    </a:lnTo>
                    <a:lnTo>
                      <a:pt x="0" y="60"/>
                    </a:lnTo>
                    <a:lnTo>
                      <a:pt x="7" y="60"/>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8" name="Freeform 141">
                <a:extLst>
                  <a:ext uri="{FF2B5EF4-FFF2-40B4-BE49-F238E27FC236}">
                    <a16:creationId xmlns:a16="http://schemas.microsoft.com/office/drawing/2014/main" id="{A1EB13D8-8347-421D-BECA-34EA445CDC72}"/>
                  </a:ext>
                </a:extLst>
              </p:cNvPr>
              <p:cNvSpPr>
                <a:spLocks/>
              </p:cNvSpPr>
              <p:nvPr/>
            </p:nvSpPr>
            <p:spPr bwMode="auto">
              <a:xfrm>
                <a:off x="4883" y="1564"/>
                <a:ext cx="477" cy="19"/>
              </a:xfrm>
              <a:custGeom>
                <a:avLst/>
                <a:gdLst>
                  <a:gd name="T0" fmla="*/ 102 w 201"/>
                  <a:gd name="T1" fmla="*/ 0 h 8"/>
                  <a:gd name="T2" fmla="*/ 95 w 201"/>
                  <a:gd name="T3" fmla="*/ 0 h 8"/>
                  <a:gd name="T4" fmla="*/ 43 w 201"/>
                  <a:gd name="T5" fmla="*/ 1 h 8"/>
                  <a:gd name="T6" fmla="*/ 1 w 201"/>
                  <a:gd name="T7" fmla="*/ 6 h 8"/>
                  <a:gd name="T8" fmla="*/ 1 w 201"/>
                  <a:gd name="T9" fmla="*/ 7 h 8"/>
                  <a:gd name="T10" fmla="*/ 1 w 201"/>
                  <a:gd name="T11" fmla="*/ 7 h 8"/>
                  <a:gd name="T12" fmla="*/ 37 w 201"/>
                  <a:gd name="T13" fmla="*/ 5 h 8"/>
                  <a:gd name="T14" fmla="*/ 96 w 201"/>
                  <a:gd name="T15" fmla="*/ 7 h 8"/>
                  <a:gd name="T16" fmla="*/ 153 w 201"/>
                  <a:gd name="T17" fmla="*/ 8 h 8"/>
                  <a:gd name="T18" fmla="*/ 200 w 201"/>
                  <a:gd name="T19" fmla="*/ 6 h 8"/>
                  <a:gd name="T20" fmla="*/ 200 w 201"/>
                  <a:gd name="T21" fmla="*/ 5 h 8"/>
                  <a:gd name="T22" fmla="*/ 102 w 201"/>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1" h="8">
                    <a:moveTo>
                      <a:pt x="102" y="0"/>
                    </a:moveTo>
                    <a:cubicBezTo>
                      <a:pt x="100" y="0"/>
                      <a:pt x="97" y="0"/>
                      <a:pt x="95" y="0"/>
                    </a:cubicBezTo>
                    <a:cubicBezTo>
                      <a:pt x="78" y="0"/>
                      <a:pt x="60" y="0"/>
                      <a:pt x="43" y="1"/>
                    </a:cubicBezTo>
                    <a:cubicBezTo>
                      <a:pt x="29" y="2"/>
                      <a:pt x="15" y="2"/>
                      <a:pt x="1" y="6"/>
                    </a:cubicBezTo>
                    <a:cubicBezTo>
                      <a:pt x="0" y="6"/>
                      <a:pt x="0" y="7"/>
                      <a:pt x="1" y="7"/>
                    </a:cubicBezTo>
                    <a:cubicBezTo>
                      <a:pt x="1" y="7"/>
                      <a:pt x="1" y="7"/>
                      <a:pt x="1" y="7"/>
                    </a:cubicBezTo>
                    <a:cubicBezTo>
                      <a:pt x="13" y="6"/>
                      <a:pt x="25" y="5"/>
                      <a:pt x="37" y="5"/>
                    </a:cubicBezTo>
                    <a:cubicBezTo>
                      <a:pt x="56" y="5"/>
                      <a:pt x="76" y="7"/>
                      <a:pt x="96" y="7"/>
                    </a:cubicBezTo>
                    <a:cubicBezTo>
                      <a:pt x="115" y="7"/>
                      <a:pt x="134" y="8"/>
                      <a:pt x="153" y="8"/>
                    </a:cubicBezTo>
                    <a:cubicBezTo>
                      <a:pt x="168" y="8"/>
                      <a:pt x="184" y="7"/>
                      <a:pt x="200" y="6"/>
                    </a:cubicBezTo>
                    <a:cubicBezTo>
                      <a:pt x="201" y="6"/>
                      <a:pt x="201" y="5"/>
                      <a:pt x="200" y="5"/>
                    </a:cubicBezTo>
                    <a:cubicBezTo>
                      <a:pt x="167" y="3"/>
                      <a:pt x="135" y="0"/>
                      <a:pt x="102" y="0"/>
                    </a:cubicBezTo>
                  </a:path>
                </a:pathLst>
              </a:custGeom>
              <a:solidFill>
                <a:srgbClr val="C37E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9" name="Freeform 142">
                <a:extLst>
                  <a:ext uri="{FF2B5EF4-FFF2-40B4-BE49-F238E27FC236}">
                    <a16:creationId xmlns:a16="http://schemas.microsoft.com/office/drawing/2014/main" id="{77944D89-C4C4-4195-A367-370FDA67E2C3}"/>
                  </a:ext>
                </a:extLst>
              </p:cNvPr>
              <p:cNvSpPr>
                <a:spLocks/>
              </p:cNvSpPr>
              <p:nvPr/>
            </p:nvSpPr>
            <p:spPr bwMode="auto">
              <a:xfrm>
                <a:off x="5574" y="1574"/>
                <a:ext cx="1276" cy="26"/>
              </a:xfrm>
              <a:custGeom>
                <a:avLst/>
                <a:gdLst>
                  <a:gd name="T0" fmla="*/ 303 w 537"/>
                  <a:gd name="T1" fmla="*/ 0 h 11"/>
                  <a:gd name="T2" fmla="*/ 271 w 537"/>
                  <a:gd name="T3" fmla="*/ 1 h 11"/>
                  <a:gd name="T4" fmla="*/ 2 w 537"/>
                  <a:gd name="T5" fmla="*/ 5 h 11"/>
                  <a:gd name="T6" fmla="*/ 3 w 537"/>
                  <a:gd name="T7" fmla="*/ 8 h 11"/>
                  <a:gd name="T8" fmla="*/ 148 w 537"/>
                  <a:gd name="T9" fmla="*/ 11 h 11"/>
                  <a:gd name="T10" fmla="*/ 271 w 537"/>
                  <a:gd name="T11" fmla="*/ 9 h 11"/>
                  <a:gd name="T12" fmla="*/ 304 w 537"/>
                  <a:gd name="T13" fmla="*/ 9 h 11"/>
                  <a:gd name="T14" fmla="*/ 402 w 537"/>
                  <a:gd name="T15" fmla="*/ 10 h 11"/>
                  <a:gd name="T16" fmla="*/ 460 w 537"/>
                  <a:gd name="T17" fmla="*/ 11 h 11"/>
                  <a:gd name="T18" fmla="*/ 468 w 537"/>
                  <a:gd name="T19" fmla="*/ 11 h 11"/>
                  <a:gd name="T20" fmla="*/ 536 w 537"/>
                  <a:gd name="T21" fmla="*/ 6 h 11"/>
                  <a:gd name="T22" fmla="*/ 536 w 537"/>
                  <a:gd name="T23" fmla="*/ 5 h 11"/>
                  <a:gd name="T24" fmla="*/ 407 w 537"/>
                  <a:gd name="T25" fmla="*/ 2 h 11"/>
                  <a:gd name="T26" fmla="*/ 303 w 537"/>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7" h="11">
                    <a:moveTo>
                      <a:pt x="303" y="0"/>
                    </a:moveTo>
                    <a:cubicBezTo>
                      <a:pt x="292" y="0"/>
                      <a:pt x="281" y="1"/>
                      <a:pt x="271" y="1"/>
                    </a:cubicBezTo>
                    <a:cubicBezTo>
                      <a:pt x="181" y="2"/>
                      <a:pt x="92" y="2"/>
                      <a:pt x="2" y="5"/>
                    </a:cubicBezTo>
                    <a:cubicBezTo>
                      <a:pt x="0" y="5"/>
                      <a:pt x="0" y="8"/>
                      <a:pt x="3" y="8"/>
                    </a:cubicBezTo>
                    <a:cubicBezTo>
                      <a:pt x="51" y="10"/>
                      <a:pt x="100" y="11"/>
                      <a:pt x="148" y="11"/>
                    </a:cubicBezTo>
                    <a:cubicBezTo>
                      <a:pt x="189" y="11"/>
                      <a:pt x="230" y="10"/>
                      <a:pt x="271" y="9"/>
                    </a:cubicBezTo>
                    <a:cubicBezTo>
                      <a:pt x="282" y="9"/>
                      <a:pt x="293" y="9"/>
                      <a:pt x="304" y="9"/>
                    </a:cubicBezTo>
                    <a:cubicBezTo>
                      <a:pt x="336" y="9"/>
                      <a:pt x="369" y="10"/>
                      <a:pt x="402" y="10"/>
                    </a:cubicBezTo>
                    <a:cubicBezTo>
                      <a:pt x="421" y="11"/>
                      <a:pt x="440" y="11"/>
                      <a:pt x="460" y="11"/>
                    </a:cubicBezTo>
                    <a:cubicBezTo>
                      <a:pt x="462" y="11"/>
                      <a:pt x="465" y="11"/>
                      <a:pt x="468" y="11"/>
                    </a:cubicBezTo>
                    <a:cubicBezTo>
                      <a:pt x="491" y="11"/>
                      <a:pt x="513" y="8"/>
                      <a:pt x="536" y="6"/>
                    </a:cubicBezTo>
                    <a:cubicBezTo>
                      <a:pt x="537" y="6"/>
                      <a:pt x="537" y="5"/>
                      <a:pt x="536" y="5"/>
                    </a:cubicBezTo>
                    <a:cubicBezTo>
                      <a:pt x="493" y="3"/>
                      <a:pt x="450" y="4"/>
                      <a:pt x="407" y="2"/>
                    </a:cubicBezTo>
                    <a:cubicBezTo>
                      <a:pt x="372" y="1"/>
                      <a:pt x="338" y="0"/>
                      <a:pt x="303" y="0"/>
                    </a:cubicBezTo>
                  </a:path>
                </a:pathLst>
              </a:custGeom>
              <a:solidFill>
                <a:srgbClr val="C37E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0" name="Freeform 143">
                <a:extLst>
                  <a:ext uri="{FF2B5EF4-FFF2-40B4-BE49-F238E27FC236}">
                    <a16:creationId xmlns:a16="http://schemas.microsoft.com/office/drawing/2014/main" id="{90FFFF3D-F2C2-4261-A454-421FA5CF7061}"/>
                  </a:ext>
                </a:extLst>
              </p:cNvPr>
              <p:cNvSpPr>
                <a:spLocks noEditPoints="1"/>
              </p:cNvSpPr>
              <p:nvPr/>
            </p:nvSpPr>
            <p:spPr bwMode="auto">
              <a:xfrm>
                <a:off x="4800" y="1609"/>
                <a:ext cx="2119" cy="57"/>
              </a:xfrm>
              <a:custGeom>
                <a:avLst/>
                <a:gdLst>
                  <a:gd name="T0" fmla="*/ 338 w 892"/>
                  <a:gd name="T1" fmla="*/ 11 h 24"/>
                  <a:gd name="T2" fmla="*/ 348 w 892"/>
                  <a:gd name="T3" fmla="*/ 11 h 24"/>
                  <a:gd name="T4" fmla="*/ 409 w 892"/>
                  <a:gd name="T5" fmla="*/ 9 h 24"/>
                  <a:gd name="T6" fmla="*/ 469 w 892"/>
                  <a:gd name="T7" fmla="*/ 8 h 24"/>
                  <a:gd name="T8" fmla="*/ 539 w 892"/>
                  <a:gd name="T9" fmla="*/ 9 h 24"/>
                  <a:gd name="T10" fmla="*/ 788 w 892"/>
                  <a:gd name="T11" fmla="*/ 17 h 24"/>
                  <a:gd name="T12" fmla="*/ 788 w 892"/>
                  <a:gd name="T13" fmla="*/ 19 h 24"/>
                  <a:gd name="T14" fmla="*/ 729 w 892"/>
                  <a:gd name="T15" fmla="*/ 20 h 24"/>
                  <a:gd name="T16" fmla="*/ 534 w 892"/>
                  <a:gd name="T17" fmla="*/ 17 h 24"/>
                  <a:gd name="T18" fmla="*/ 466 w 892"/>
                  <a:gd name="T19" fmla="*/ 17 h 24"/>
                  <a:gd name="T20" fmla="*/ 404 w 892"/>
                  <a:gd name="T21" fmla="*/ 17 h 24"/>
                  <a:gd name="T22" fmla="*/ 379 w 892"/>
                  <a:gd name="T23" fmla="*/ 18 h 24"/>
                  <a:gd name="T24" fmla="*/ 343 w 892"/>
                  <a:gd name="T25" fmla="*/ 17 h 24"/>
                  <a:gd name="T26" fmla="*/ 305 w 892"/>
                  <a:gd name="T27" fmla="*/ 16 h 24"/>
                  <a:gd name="T28" fmla="*/ 289 w 892"/>
                  <a:gd name="T29" fmla="*/ 17 h 24"/>
                  <a:gd name="T30" fmla="*/ 289 w 892"/>
                  <a:gd name="T31" fmla="*/ 17 h 24"/>
                  <a:gd name="T32" fmla="*/ 289 w 892"/>
                  <a:gd name="T33" fmla="*/ 14 h 24"/>
                  <a:gd name="T34" fmla="*/ 331 w 892"/>
                  <a:gd name="T35" fmla="*/ 11 h 24"/>
                  <a:gd name="T36" fmla="*/ 334 w 892"/>
                  <a:gd name="T37" fmla="*/ 11 h 24"/>
                  <a:gd name="T38" fmla="*/ 338 w 892"/>
                  <a:gd name="T39" fmla="*/ 11 h 24"/>
                  <a:gd name="T40" fmla="*/ 46 w 892"/>
                  <a:gd name="T41" fmla="*/ 7 h 24"/>
                  <a:gd name="T42" fmla="*/ 46 w 892"/>
                  <a:gd name="T43" fmla="*/ 5 h 24"/>
                  <a:gd name="T44" fmla="*/ 90 w 892"/>
                  <a:gd name="T45" fmla="*/ 2 h 24"/>
                  <a:gd name="T46" fmla="*/ 136 w 892"/>
                  <a:gd name="T47" fmla="*/ 1 h 24"/>
                  <a:gd name="T48" fmla="*/ 144 w 892"/>
                  <a:gd name="T49" fmla="*/ 1 h 24"/>
                  <a:gd name="T50" fmla="*/ 220 w 892"/>
                  <a:gd name="T51" fmla="*/ 3 h 24"/>
                  <a:gd name="T52" fmla="*/ 220 w 892"/>
                  <a:gd name="T53" fmla="*/ 5 h 24"/>
                  <a:gd name="T54" fmla="*/ 164 w 892"/>
                  <a:gd name="T55" fmla="*/ 7 h 24"/>
                  <a:gd name="T56" fmla="*/ 120 w 892"/>
                  <a:gd name="T57" fmla="*/ 7 h 24"/>
                  <a:gd name="T58" fmla="*/ 76 w 892"/>
                  <a:gd name="T59" fmla="*/ 6 h 24"/>
                  <a:gd name="T60" fmla="*/ 46 w 892"/>
                  <a:gd name="T61" fmla="*/ 7 h 24"/>
                  <a:gd name="T62" fmla="*/ 46 w 892"/>
                  <a:gd name="T63" fmla="*/ 7 h 24"/>
                  <a:gd name="T64" fmla="*/ 892 w 892"/>
                  <a:gd name="T65" fmla="*/ 0 h 24"/>
                  <a:gd name="T66" fmla="*/ 0 w 892"/>
                  <a:gd name="T67" fmla="*/ 1 h 24"/>
                  <a:gd name="T68" fmla="*/ 0 w 892"/>
                  <a:gd name="T69" fmla="*/ 24 h 24"/>
                  <a:gd name="T70" fmla="*/ 892 w 892"/>
                  <a:gd name="T71" fmla="*/ 24 h 24"/>
                  <a:gd name="T72" fmla="*/ 892 w 892"/>
                  <a:gd name="T7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92" h="24">
                    <a:moveTo>
                      <a:pt x="338" y="11"/>
                    </a:moveTo>
                    <a:cubicBezTo>
                      <a:pt x="341" y="11"/>
                      <a:pt x="345" y="11"/>
                      <a:pt x="348" y="11"/>
                    </a:cubicBezTo>
                    <a:cubicBezTo>
                      <a:pt x="369" y="11"/>
                      <a:pt x="389" y="10"/>
                      <a:pt x="409" y="9"/>
                    </a:cubicBezTo>
                    <a:cubicBezTo>
                      <a:pt x="429" y="9"/>
                      <a:pt x="449" y="8"/>
                      <a:pt x="469" y="8"/>
                    </a:cubicBezTo>
                    <a:cubicBezTo>
                      <a:pt x="492" y="8"/>
                      <a:pt x="516" y="9"/>
                      <a:pt x="539" y="9"/>
                    </a:cubicBezTo>
                    <a:cubicBezTo>
                      <a:pt x="622" y="10"/>
                      <a:pt x="705" y="13"/>
                      <a:pt x="788" y="17"/>
                    </a:cubicBezTo>
                    <a:cubicBezTo>
                      <a:pt x="790" y="17"/>
                      <a:pt x="789" y="19"/>
                      <a:pt x="788" y="19"/>
                    </a:cubicBezTo>
                    <a:cubicBezTo>
                      <a:pt x="768" y="20"/>
                      <a:pt x="749" y="20"/>
                      <a:pt x="729" y="20"/>
                    </a:cubicBezTo>
                    <a:cubicBezTo>
                      <a:pt x="664" y="20"/>
                      <a:pt x="599" y="18"/>
                      <a:pt x="534" y="17"/>
                    </a:cubicBezTo>
                    <a:cubicBezTo>
                      <a:pt x="511" y="17"/>
                      <a:pt x="489" y="17"/>
                      <a:pt x="466" y="17"/>
                    </a:cubicBezTo>
                    <a:cubicBezTo>
                      <a:pt x="446" y="17"/>
                      <a:pt x="425" y="17"/>
                      <a:pt x="404" y="17"/>
                    </a:cubicBezTo>
                    <a:cubicBezTo>
                      <a:pt x="396" y="18"/>
                      <a:pt x="387" y="18"/>
                      <a:pt x="379" y="18"/>
                    </a:cubicBezTo>
                    <a:cubicBezTo>
                      <a:pt x="367" y="18"/>
                      <a:pt x="355" y="17"/>
                      <a:pt x="343" y="17"/>
                    </a:cubicBezTo>
                    <a:cubicBezTo>
                      <a:pt x="331" y="17"/>
                      <a:pt x="318" y="16"/>
                      <a:pt x="305" y="16"/>
                    </a:cubicBezTo>
                    <a:cubicBezTo>
                      <a:pt x="300" y="16"/>
                      <a:pt x="294" y="16"/>
                      <a:pt x="289" y="17"/>
                    </a:cubicBezTo>
                    <a:cubicBezTo>
                      <a:pt x="289" y="17"/>
                      <a:pt x="289" y="17"/>
                      <a:pt x="289" y="17"/>
                    </a:cubicBezTo>
                    <a:cubicBezTo>
                      <a:pt x="287" y="17"/>
                      <a:pt x="287" y="14"/>
                      <a:pt x="289" y="14"/>
                    </a:cubicBezTo>
                    <a:cubicBezTo>
                      <a:pt x="303" y="11"/>
                      <a:pt x="317" y="11"/>
                      <a:pt x="331" y="11"/>
                    </a:cubicBezTo>
                    <a:cubicBezTo>
                      <a:pt x="332" y="11"/>
                      <a:pt x="333" y="11"/>
                      <a:pt x="334" y="11"/>
                    </a:cubicBezTo>
                    <a:cubicBezTo>
                      <a:pt x="336" y="11"/>
                      <a:pt x="337" y="11"/>
                      <a:pt x="338" y="11"/>
                    </a:cubicBezTo>
                    <a:moveTo>
                      <a:pt x="46" y="7"/>
                    </a:moveTo>
                    <a:cubicBezTo>
                      <a:pt x="45" y="7"/>
                      <a:pt x="45" y="5"/>
                      <a:pt x="46" y="5"/>
                    </a:cubicBezTo>
                    <a:cubicBezTo>
                      <a:pt x="60" y="2"/>
                      <a:pt x="75" y="3"/>
                      <a:pt x="90" y="2"/>
                    </a:cubicBezTo>
                    <a:cubicBezTo>
                      <a:pt x="105" y="2"/>
                      <a:pt x="120" y="1"/>
                      <a:pt x="136" y="1"/>
                    </a:cubicBezTo>
                    <a:cubicBezTo>
                      <a:pt x="139" y="1"/>
                      <a:pt x="141" y="1"/>
                      <a:pt x="144" y="1"/>
                    </a:cubicBezTo>
                    <a:cubicBezTo>
                      <a:pt x="170" y="1"/>
                      <a:pt x="195" y="1"/>
                      <a:pt x="220" y="3"/>
                    </a:cubicBezTo>
                    <a:cubicBezTo>
                      <a:pt x="221" y="3"/>
                      <a:pt x="221" y="5"/>
                      <a:pt x="220" y="5"/>
                    </a:cubicBezTo>
                    <a:cubicBezTo>
                      <a:pt x="201" y="7"/>
                      <a:pt x="183" y="7"/>
                      <a:pt x="164" y="7"/>
                    </a:cubicBezTo>
                    <a:cubicBezTo>
                      <a:pt x="150" y="7"/>
                      <a:pt x="135" y="7"/>
                      <a:pt x="120" y="7"/>
                    </a:cubicBezTo>
                    <a:cubicBezTo>
                      <a:pt x="106" y="6"/>
                      <a:pt x="91" y="6"/>
                      <a:pt x="76" y="6"/>
                    </a:cubicBezTo>
                    <a:cubicBezTo>
                      <a:pt x="66" y="6"/>
                      <a:pt x="56" y="6"/>
                      <a:pt x="46" y="7"/>
                    </a:cubicBezTo>
                    <a:cubicBezTo>
                      <a:pt x="46" y="7"/>
                      <a:pt x="46" y="7"/>
                      <a:pt x="46" y="7"/>
                    </a:cubicBezTo>
                    <a:moveTo>
                      <a:pt x="892" y="0"/>
                    </a:moveTo>
                    <a:cubicBezTo>
                      <a:pt x="0" y="1"/>
                      <a:pt x="0" y="1"/>
                      <a:pt x="0" y="1"/>
                    </a:cubicBezTo>
                    <a:cubicBezTo>
                      <a:pt x="0" y="24"/>
                      <a:pt x="0" y="24"/>
                      <a:pt x="0" y="24"/>
                    </a:cubicBezTo>
                    <a:cubicBezTo>
                      <a:pt x="892" y="24"/>
                      <a:pt x="892" y="24"/>
                      <a:pt x="892" y="24"/>
                    </a:cubicBezTo>
                    <a:cubicBezTo>
                      <a:pt x="892" y="0"/>
                      <a:pt x="892" y="0"/>
                      <a:pt x="892" y="0"/>
                    </a:cubicBezTo>
                  </a:path>
                </a:pathLst>
              </a:custGeom>
              <a:solidFill>
                <a:srgbClr val="CB8B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1" name="Freeform 144">
                <a:extLst>
                  <a:ext uri="{FF2B5EF4-FFF2-40B4-BE49-F238E27FC236}">
                    <a16:creationId xmlns:a16="http://schemas.microsoft.com/office/drawing/2014/main" id="{0C0F3B2B-9E7C-49D4-985D-9901D843AAAD}"/>
                  </a:ext>
                </a:extLst>
              </p:cNvPr>
              <p:cNvSpPr>
                <a:spLocks noEditPoints="1"/>
              </p:cNvSpPr>
              <p:nvPr/>
            </p:nvSpPr>
            <p:spPr bwMode="auto">
              <a:xfrm>
                <a:off x="4800" y="1609"/>
                <a:ext cx="2126" cy="57"/>
              </a:xfrm>
              <a:custGeom>
                <a:avLst/>
                <a:gdLst>
                  <a:gd name="T0" fmla="*/ 0 w 2126"/>
                  <a:gd name="T1" fmla="*/ 3 h 57"/>
                  <a:gd name="T2" fmla="*/ 0 w 2126"/>
                  <a:gd name="T3" fmla="*/ 3 h 57"/>
                  <a:gd name="T4" fmla="*/ 0 w 2126"/>
                  <a:gd name="T5" fmla="*/ 57 h 57"/>
                  <a:gd name="T6" fmla="*/ 0 w 2126"/>
                  <a:gd name="T7" fmla="*/ 57 h 57"/>
                  <a:gd name="T8" fmla="*/ 0 w 2126"/>
                  <a:gd name="T9" fmla="*/ 3 h 57"/>
                  <a:gd name="T10" fmla="*/ 2126 w 2126"/>
                  <a:gd name="T11" fmla="*/ 0 h 57"/>
                  <a:gd name="T12" fmla="*/ 2119 w 2126"/>
                  <a:gd name="T13" fmla="*/ 0 h 57"/>
                  <a:gd name="T14" fmla="*/ 2119 w 2126"/>
                  <a:gd name="T15" fmla="*/ 57 h 57"/>
                  <a:gd name="T16" fmla="*/ 2126 w 2126"/>
                  <a:gd name="T17" fmla="*/ 57 h 57"/>
                  <a:gd name="T18" fmla="*/ 2126 w 2126"/>
                  <a:gd name="T1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6" h="57">
                    <a:moveTo>
                      <a:pt x="0" y="3"/>
                    </a:moveTo>
                    <a:lnTo>
                      <a:pt x="0" y="3"/>
                    </a:lnTo>
                    <a:lnTo>
                      <a:pt x="0" y="57"/>
                    </a:lnTo>
                    <a:lnTo>
                      <a:pt x="0" y="57"/>
                    </a:lnTo>
                    <a:lnTo>
                      <a:pt x="0" y="3"/>
                    </a:lnTo>
                    <a:close/>
                    <a:moveTo>
                      <a:pt x="2126" y="0"/>
                    </a:moveTo>
                    <a:lnTo>
                      <a:pt x="2119" y="0"/>
                    </a:lnTo>
                    <a:lnTo>
                      <a:pt x="2119" y="57"/>
                    </a:lnTo>
                    <a:lnTo>
                      <a:pt x="2126" y="57"/>
                    </a:lnTo>
                    <a:lnTo>
                      <a:pt x="2126" y="0"/>
                    </a:lnTo>
                    <a:close/>
                  </a:path>
                </a:pathLst>
              </a:custGeom>
              <a:solidFill>
                <a:srgbClr val="D176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2" name="Freeform 145">
                <a:extLst>
                  <a:ext uri="{FF2B5EF4-FFF2-40B4-BE49-F238E27FC236}">
                    <a16:creationId xmlns:a16="http://schemas.microsoft.com/office/drawing/2014/main" id="{320724F6-33FD-4F49-90B4-CED5C5E9617C}"/>
                  </a:ext>
                </a:extLst>
              </p:cNvPr>
              <p:cNvSpPr>
                <a:spLocks noEditPoints="1"/>
              </p:cNvSpPr>
              <p:nvPr/>
            </p:nvSpPr>
            <p:spPr bwMode="auto">
              <a:xfrm>
                <a:off x="4800" y="1609"/>
                <a:ext cx="2126" cy="57"/>
              </a:xfrm>
              <a:custGeom>
                <a:avLst/>
                <a:gdLst>
                  <a:gd name="T0" fmla="*/ 0 w 2126"/>
                  <a:gd name="T1" fmla="*/ 3 h 57"/>
                  <a:gd name="T2" fmla="*/ 0 w 2126"/>
                  <a:gd name="T3" fmla="*/ 3 h 57"/>
                  <a:gd name="T4" fmla="*/ 0 w 2126"/>
                  <a:gd name="T5" fmla="*/ 57 h 57"/>
                  <a:gd name="T6" fmla="*/ 0 w 2126"/>
                  <a:gd name="T7" fmla="*/ 57 h 57"/>
                  <a:gd name="T8" fmla="*/ 0 w 2126"/>
                  <a:gd name="T9" fmla="*/ 3 h 57"/>
                  <a:gd name="T10" fmla="*/ 2126 w 2126"/>
                  <a:gd name="T11" fmla="*/ 0 h 57"/>
                  <a:gd name="T12" fmla="*/ 2119 w 2126"/>
                  <a:gd name="T13" fmla="*/ 0 h 57"/>
                  <a:gd name="T14" fmla="*/ 2119 w 2126"/>
                  <a:gd name="T15" fmla="*/ 57 h 57"/>
                  <a:gd name="T16" fmla="*/ 2126 w 2126"/>
                  <a:gd name="T17" fmla="*/ 57 h 57"/>
                  <a:gd name="T18" fmla="*/ 2126 w 2126"/>
                  <a:gd name="T1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6" h="57">
                    <a:moveTo>
                      <a:pt x="0" y="3"/>
                    </a:moveTo>
                    <a:lnTo>
                      <a:pt x="0" y="3"/>
                    </a:lnTo>
                    <a:lnTo>
                      <a:pt x="0" y="57"/>
                    </a:lnTo>
                    <a:lnTo>
                      <a:pt x="0" y="57"/>
                    </a:lnTo>
                    <a:lnTo>
                      <a:pt x="0" y="3"/>
                    </a:lnTo>
                    <a:moveTo>
                      <a:pt x="2126" y="0"/>
                    </a:moveTo>
                    <a:lnTo>
                      <a:pt x="2119" y="0"/>
                    </a:lnTo>
                    <a:lnTo>
                      <a:pt x="2119" y="57"/>
                    </a:lnTo>
                    <a:lnTo>
                      <a:pt x="2126" y="57"/>
                    </a:lnTo>
                    <a:lnTo>
                      <a:pt x="21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3" name="Freeform 146">
                <a:extLst>
                  <a:ext uri="{FF2B5EF4-FFF2-40B4-BE49-F238E27FC236}">
                    <a16:creationId xmlns:a16="http://schemas.microsoft.com/office/drawing/2014/main" id="{09877380-7CAD-43BD-9B2C-4AE14D312D91}"/>
                  </a:ext>
                </a:extLst>
              </p:cNvPr>
              <p:cNvSpPr>
                <a:spLocks/>
              </p:cNvSpPr>
              <p:nvPr/>
            </p:nvSpPr>
            <p:spPr bwMode="auto">
              <a:xfrm>
                <a:off x="4793" y="1612"/>
                <a:ext cx="7" cy="54"/>
              </a:xfrm>
              <a:custGeom>
                <a:avLst/>
                <a:gdLst>
                  <a:gd name="T0" fmla="*/ 3 w 3"/>
                  <a:gd name="T1" fmla="*/ 0 h 23"/>
                  <a:gd name="T2" fmla="*/ 0 w 3"/>
                  <a:gd name="T3" fmla="*/ 0 h 23"/>
                  <a:gd name="T4" fmla="*/ 0 w 3"/>
                  <a:gd name="T5" fmla="*/ 22 h 23"/>
                  <a:gd name="T6" fmla="*/ 0 w 3"/>
                  <a:gd name="T7" fmla="*/ 23 h 23"/>
                  <a:gd name="T8" fmla="*/ 3 w 3"/>
                  <a:gd name="T9" fmla="*/ 23 h 23"/>
                  <a:gd name="T10" fmla="*/ 3 w 3"/>
                  <a:gd name="T11" fmla="*/ 0 h 23"/>
                </a:gdLst>
                <a:ahLst/>
                <a:cxnLst>
                  <a:cxn ang="0">
                    <a:pos x="T0" y="T1"/>
                  </a:cxn>
                  <a:cxn ang="0">
                    <a:pos x="T2" y="T3"/>
                  </a:cxn>
                  <a:cxn ang="0">
                    <a:pos x="T4" y="T5"/>
                  </a:cxn>
                  <a:cxn ang="0">
                    <a:pos x="T6" y="T7"/>
                  </a:cxn>
                  <a:cxn ang="0">
                    <a:pos x="T8" y="T9"/>
                  </a:cxn>
                  <a:cxn ang="0">
                    <a:pos x="T10" y="T11"/>
                  </a:cxn>
                </a:cxnLst>
                <a:rect l="0" t="0" r="r" b="b"/>
                <a:pathLst>
                  <a:path w="3" h="23">
                    <a:moveTo>
                      <a:pt x="3" y="0"/>
                    </a:moveTo>
                    <a:cubicBezTo>
                      <a:pt x="0" y="0"/>
                      <a:pt x="0" y="0"/>
                      <a:pt x="0" y="0"/>
                    </a:cubicBezTo>
                    <a:cubicBezTo>
                      <a:pt x="0" y="22"/>
                      <a:pt x="0" y="22"/>
                      <a:pt x="0" y="22"/>
                    </a:cubicBezTo>
                    <a:cubicBezTo>
                      <a:pt x="0" y="22"/>
                      <a:pt x="0" y="23"/>
                      <a:pt x="0" y="23"/>
                    </a:cubicBezTo>
                    <a:cubicBezTo>
                      <a:pt x="3" y="23"/>
                      <a:pt x="3" y="23"/>
                      <a:pt x="3" y="23"/>
                    </a:cubicBezTo>
                    <a:cubicBezTo>
                      <a:pt x="3" y="0"/>
                      <a:pt x="3" y="0"/>
                      <a:pt x="3" y="0"/>
                    </a:cubicBezTo>
                  </a:path>
                </a:pathLst>
              </a:custGeom>
              <a:solidFill>
                <a:srgbClr val="D176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4" name="Freeform 147">
                <a:extLst>
                  <a:ext uri="{FF2B5EF4-FFF2-40B4-BE49-F238E27FC236}">
                    <a16:creationId xmlns:a16="http://schemas.microsoft.com/office/drawing/2014/main" id="{D421E3B3-2C87-4172-B59C-F502758A5E44}"/>
                  </a:ext>
                </a:extLst>
              </p:cNvPr>
              <p:cNvSpPr>
                <a:spLocks/>
              </p:cNvSpPr>
              <p:nvPr/>
            </p:nvSpPr>
            <p:spPr bwMode="auto">
              <a:xfrm>
                <a:off x="4793" y="1664"/>
                <a:ext cx="0" cy="2"/>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cubicBezTo>
                      <a:pt x="0" y="1"/>
                      <a:pt x="0" y="0"/>
                      <a:pt x="0" y="0"/>
                    </a:cubicBezTo>
                  </a:path>
                </a:pathLst>
              </a:custGeom>
              <a:solidFill>
                <a:srgbClr val="D176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5" name="Freeform 148">
                <a:extLst>
                  <a:ext uri="{FF2B5EF4-FFF2-40B4-BE49-F238E27FC236}">
                    <a16:creationId xmlns:a16="http://schemas.microsoft.com/office/drawing/2014/main" id="{95CFC97F-255C-4B6D-BD33-9E76EF50FDDF}"/>
                  </a:ext>
                </a:extLst>
              </p:cNvPr>
              <p:cNvSpPr>
                <a:spLocks/>
              </p:cNvSpPr>
              <p:nvPr/>
            </p:nvSpPr>
            <p:spPr bwMode="auto">
              <a:xfrm>
                <a:off x="4907" y="1612"/>
                <a:ext cx="418" cy="14"/>
              </a:xfrm>
              <a:custGeom>
                <a:avLst/>
                <a:gdLst>
                  <a:gd name="T0" fmla="*/ 99 w 176"/>
                  <a:gd name="T1" fmla="*/ 0 h 6"/>
                  <a:gd name="T2" fmla="*/ 91 w 176"/>
                  <a:gd name="T3" fmla="*/ 0 h 6"/>
                  <a:gd name="T4" fmla="*/ 45 w 176"/>
                  <a:gd name="T5" fmla="*/ 1 h 6"/>
                  <a:gd name="T6" fmla="*/ 1 w 176"/>
                  <a:gd name="T7" fmla="*/ 4 h 6"/>
                  <a:gd name="T8" fmla="*/ 1 w 176"/>
                  <a:gd name="T9" fmla="*/ 6 h 6"/>
                  <a:gd name="T10" fmla="*/ 1 w 176"/>
                  <a:gd name="T11" fmla="*/ 6 h 6"/>
                  <a:gd name="T12" fmla="*/ 31 w 176"/>
                  <a:gd name="T13" fmla="*/ 5 h 6"/>
                  <a:gd name="T14" fmla="*/ 75 w 176"/>
                  <a:gd name="T15" fmla="*/ 6 h 6"/>
                  <a:gd name="T16" fmla="*/ 119 w 176"/>
                  <a:gd name="T17" fmla="*/ 6 h 6"/>
                  <a:gd name="T18" fmla="*/ 175 w 176"/>
                  <a:gd name="T19" fmla="*/ 4 h 6"/>
                  <a:gd name="T20" fmla="*/ 175 w 176"/>
                  <a:gd name="T21" fmla="*/ 2 h 6"/>
                  <a:gd name="T22" fmla="*/ 99 w 176"/>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6" h="6">
                    <a:moveTo>
                      <a:pt x="99" y="0"/>
                    </a:moveTo>
                    <a:cubicBezTo>
                      <a:pt x="96" y="0"/>
                      <a:pt x="94" y="0"/>
                      <a:pt x="91" y="0"/>
                    </a:cubicBezTo>
                    <a:cubicBezTo>
                      <a:pt x="75" y="0"/>
                      <a:pt x="60" y="1"/>
                      <a:pt x="45" y="1"/>
                    </a:cubicBezTo>
                    <a:cubicBezTo>
                      <a:pt x="30" y="2"/>
                      <a:pt x="15" y="1"/>
                      <a:pt x="1" y="4"/>
                    </a:cubicBezTo>
                    <a:cubicBezTo>
                      <a:pt x="0" y="4"/>
                      <a:pt x="0" y="6"/>
                      <a:pt x="1" y="6"/>
                    </a:cubicBezTo>
                    <a:cubicBezTo>
                      <a:pt x="1" y="6"/>
                      <a:pt x="1" y="6"/>
                      <a:pt x="1" y="6"/>
                    </a:cubicBezTo>
                    <a:cubicBezTo>
                      <a:pt x="11" y="5"/>
                      <a:pt x="21" y="5"/>
                      <a:pt x="31" y="5"/>
                    </a:cubicBezTo>
                    <a:cubicBezTo>
                      <a:pt x="46" y="5"/>
                      <a:pt x="61" y="5"/>
                      <a:pt x="75" y="6"/>
                    </a:cubicBezTo>
                    <a:cubicBezTo>
                      <a:pt x="90" y="6"/>
                      <a:pt x="105" y="6"/>
                      <a:pt x="119" y="6"/>
                    </a:cubicBezTo>
                    <a:cubicBezTo>
                      <a:pt x="138" y="6"/>
                      <a:pt x="156" y="6"/>
                      <a:pt x="175" y="4"/>
                    </a:cubicBezTo>
                    <a:cubicBezTo>
                      <a:pt x="176" y="4"/>
                      <a:pt x="176" y="2"/>
                      <a:pt x="175" y="2"/>
                    </a:cubicBezTo>
                    <a:cubicBezTo>
                      <a:pt x="150" y="0"/>
                      <a:pt x="125" y="0"/>
                      <a:pt x="99" y="0"/>
                    </a:cubicBezTo>
                  </a:path>
                </a:pathLst>
              </a:custGeom>
              <a:solidFill>
                <a:srgbClr val="B86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6" name="Freeform 149">
                <a:extLst>
                  <a:ext uri="{FF2B5EF4-FFF2-40B4-BE49-F238E27FC236}">
                    <a16:creationId xmlns:a16="http://schemas.microsoft.com/office/drawing/2014/main" id="{82CEEC04-6989-4897-8A7A-203DCA02DDD5}"/>
                  </a:ext>
                </a:extLst>
              </p:cNvPr>
              <p:cNvSpPr>
                <a:spLocks/>
              </p:cNvSpPr>
              <p:nvPr/>
            </p:nvSpPr>
            <p:spPr bwMode="auto">
              <a:xfrm>
                <a:off x="5482" y="1628"/>
                <a:ext cx="1194" cy="29"/>
              </a:xfrm>
              <a:custGeom>
                <a:avLst/>
                <a:gdLst>
                  <a:gd name="T0" fmla="*/ 182 w 503"/>
                  <a:gd name="T1" fmla="*/ 0 h 12"/>
                  <a:gd name="T2" fmla="*/ 122 w 503"/>
                  <a:gd name="T3" fmla="*/ 1 h 12"/>
                  <a:gd name="T4" fmla="*/ 61 w 503"/>
                  <a:gd name="T5" fmla="*/ 3 h 12"/>
                  <a:gd name="T6" fmla="*/ 51 w 503"/>
                  <a:gd name="T7" fmla="*/ 3 h 12"/>
                  <a:gd name="T8" fmla="*/ 47 w 503"/>
                  <a:gd name="T9" fmla="*/ 3 h 12"/>
                  <a:gd name="T10" fmla="*/ 44 w 503"/>
                  <a:gd name="T11" fmla="*/ 3 h 12"/>
                  <a:gd name="T12" fmla="*/ 2 w 503"/>
                  <a:gd name="T13" fmla="*/ 6 h 12"/>
                  <a:gd name="T14" fmla="*/ 2 w 503"/>
                  <a:gd name="T15" fmla="*/ 9 h 12"/>
                  <a:gd name="T16" fmla="*/ 2 w 503"/>
                  <a:gd name="T17" fmla="*/ 9 h 12"/>
                  <a:gd name="T18" fmla="*/ 18 w 503"/>
                  <a:gd name="T19" fmla="*/ 8 h 12"/>
                  <a:gd name="T20" fmla="*/ 56 w 503"/>
                  <a:gd name="T21" fmla="*/ 9 h 12"/>
                  <a:gd name="T22" fmla="*/ 92 w 503"/>
                  <a:gd name="T23" fmla="*/ 10 h 12"/>
                  <a:gd name="T24" fmla="*/ 117 w 503"/>
                  <a:gd name="T25" fmla="*/ 9 h 12"/>
                  <a:gd name="T26" fmla="*/ 179 w 503"/>
                  <a:gd name="T27" fmla="*/ 9 h 12"/>
                  <a:gd name="T28" fmla="*/ 247 w 503"/>
                  <a:gd name="T29" fmla="*/ 9 h 12"/>
                  <a:gd name="T30" fmla="*/ 442 w 503"/>
                  <a:gd name="T31" fmla="*/ 12 h 12"/>
                  <a:gd name="T32" fmla="*/ 501 w 503"/>
                  <a:gd name="T33" fmla="*/ 11 h 12"/>
                  <a:gd name="T34" fmla="*/ 501 w 503"/>
                  <a:gd name="T35" fmla="*/ 9 h 12"/>
                  <a:gd name="T36" fmla="*/ 252 w 503"/>
                  <a:gd name="T37" fmla="*/ 1 h 12"/>
                  <a:gd name="T38" fmla="*/ 182 w 503"/>
                  <a:gd name="T3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3" h="12">
                    <a:moveTo>
                      <a:pt x="182" y="0"/>
                    </a:moveTo>
                    <a:cubicBezTo>
                      <a:pt x="162" y="0"/>
                      <a:pt x="142" y="1"/>
                      <a:pt x="122" y="1"/>
                    </a:cubicBezTo>
                    <a:cubicBezTo>
                      <a:pt x="102" y="2"/>
                      <a:pt x="82" y="3"/>
                      <a:pt x="61" y="3"/>
                    </a:cubicBezTo>
                    <a:cubicBezTo>
                      <a:pt x="58" y="3"/>
                      <a:pt x="54" y="3"/>
                      <a:pt x="51" y="3"/>
                    </a:cubicBezTo>
                    <a:cubicBezTo>
                      <a:pt x="50" y="3"/>
                      <a:pt x="49" y="3"/>
                      <a:pt x="47" y="3"/>
                    </a:cubicBezTo>
                    <a:cubicBezTo>
                      <a:pt x="46" y="3"/>
                      <a:pt x="45" y="3"/>
                      <a:pt x="44" y="3"/>
                    </a:cubicBezTo>
                    <a:cubicBezTo>
                      <a:pt x="30" y="3"/>
                      <a:pt x="16" y="3"/>
                      <a:pt x="2" y="6"/>
                    </a:cubicBezTo>
                    <a:cubicBezTo>
                      <a:pt x="0" y="6"/>
                      <a:pt x="0" y="9"/>
                      <a:pt x="2" y="9"/>
                    </a:cubicBezTo>
                    <a:cubicBezTo>
                      <a:pt x="2" y="9"/>
                      <a:pt x="2" y="9"/>
                      <a:pt x="2" y="9"/>
                    </a:cubicBezTo>
                    <a:cubicBezTo>
                      <a:pt x="7" y="8"/>
                      <a:pt x="13" y="8"/>
                      <a:pt x="18" y="8"/>
                    </a:cubicBezTo>
                    <a:cubicBezTo>
                      <a:pt x="31" y="8"/>
                      <a:pt x="44" y="9"/>
                      <a:pt x="56" y="9"/>
                    </a:cubicBezTo>
                    <a:cubicBezTo>
                      <a:pt x="68" y="9"/>
                      <a:pt x="80" y="10"/>
                      <a:pt x="92" y="10"/>
                    </a:cubicBezTo>
                    <a:cubicBezTo>
                      <a:pt x="100" y="10"/>
                      <a:pt x="109" y="10"/>
                      <a:pt x="117" y="9"/>
                    </a:cubicBezTo>
                    <a:cubicBezTo>
                      <a:pt x="138" y="9"/>
                      <a:pt x="159" y="9"/>
                      <a:pt x="179" y="9"/>
                    </a:cubicBezTo>
                    <a:cubicBezTo>
                      <a:pt x="202" y="9"/>
                      <a:pt x="224" y="9"/>
                      <a:pt x="247" y="9"/>
                    </a:cubicBezTo>
                    <a:cubicBezTo>
                      <a:pt x="312" y="10"/>
                      <a:pt x="377" y="12"/>
                      <a:pt x="442" y="12"/>
                    </a:cubicBezTo>
                    <a:cubicBezTo>
                      <a:pt x="462" y="12"/>
                      <a:pt x="481" y="12"/>
                      <a:pt x="501" y="11"/>
                    </a:cubicBezTo>
                    <a:cubicBezTo>
                      <a:pt x="502" y="11"/>
                      <a:pt x="503" y="9"/>
                      <a:pt x="501" y="9"/>
                    </a:cubicBezTo>
                    <a:cubicBezTo>
                      <a:pt x="418" y="5"/>
                      <a:pt x="335" y="2"/>
                      <a:pt x="252" y="1"/>
                    </a:cubicBezTo>
                    <a:cubicBezTo>
                      <a:pt x="229" y="1"/>
                      <a:pt x="205" y="0"/>
                      <a:pt x="182" y="0"/>
                    </a:cubicBezTo>
                  </a:path>
                </a:pathLst>
              </a:custGeom>
              <a:solidFill>
                <a:srgbClr val="B86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7" name="Rectangle 150">
                <a:extLst>
                  <a:ext uri="{FF2B5EF4-FFF2-40B4-BE49-F238E27FC236}">
                    <a16:creationId xmlns:a16="http://schemas.microsoft.com/office/drawing/2014/main" id="{868ECE5A-0720-46BA-BF20-CF72F6242918}"/>
                  </a:ext>
                </a:extLst>
              </p:cNvPr>
              <p:cNvSpPr>
                <a:spLocks noChangeArrowheads="1"/>
              </p:cNvSpPr>
              <p:nvPr/>
            </p:nvSpPr>
            <p:spPr bwMode="auto">
              <a:xfrm>
                <a:off x="4793" y="1673"/>
                <a:ext cx="2133" cy="1540"/>
              </a:xfrm>
              <a:prstGeom prst="rect">
                <a:avLst/>
              </a:prstGeom>
              <a:solidFill>
                <a:srgbClr val="F6BCE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8" name="Rectangle 151">
                <a:extLst>
                  <a:ext uri="{FF2B5EF4-FFF2-40B4-BE49-F238E27FC236}">
                    <a16:creationId xmlns:a16="http://schemas.microsoft.com/office/drawing/2014/main" id="{67DDB79E-9029-4894-80B7-D3BDA43353F3}"/>
                  </a:ext>
                </a:extLst>
              </p:cNvPr>
              <p:cNvSpPr>
                <a:spLocks noChangeArrowheads="1"/>
              </p:cNvSpPr>
              <p:nvPr/>
            </p:nvSpPr>
            <p:spPr bwMode="auto">
              <a:xfrm>
                <a:off x="4793" y="1673"/>
                <a:ext cx="2133" cy="1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9" name="Freeform 152">
                <a:extLst>
                  <a:ext uri="{FF2B5EF4-FFF2-40B4-BE49-F238E27FC236}">
                    <a16:creationId xmlns:a16="http://schemas.microsoft.com/office/drawing/2014/main" id="{5A44CAD5-4599-4519-8549-72B584B167E3}"/>
                  </a:ext>
                </a:extLst>
              </p:cNvPr>
              <p:cNvSpPr>
                <a:spLocks noEditPoints="1"/>
              </p:cNvSpPr>
              <p:nvPr/>
            </p:nvSpPr>
            <p:spPr bwMode="auto">
              <a:xfrm>
                <a:off x="4786" y="1666"/>
                <a:ext cx="2147" cy="1554"/>
              </a:xfrm>
              <a:custGeom>
                <a:avLst/>
                <a:gdLst>
                  <a:gd name="T0" fmla="*/ 901 w 904"/>
                  <a:gd name="T1" fmla="*/ 653 h 653"/>
                  <a:gd name="T2" fmla="*/ 3 w 904"/>
                  <a:gd name="T3" fmla="*/ 653 h 653"/>
                  <a:gd name="T4" fmla="*/ 0 w 904"/>
                  <a:gd name="T5" fmla="*/ 650 h 653"/>
                  <a:gd name="T6" fmla="*/ 0 w 904"/>
                  <a:gd name="T7" fmla="*/ 3 h 653"/>
                  <a:gd name="T8" fmla="*/ 3 w 904"/>
                  <a:gd name="T9" fmla="*/ 0 h 653"/>
                  <a:gd name="T10" fmla="*/ 901 w 904"/>
                  <a:gd name="T11" fmla="*/ 0 h 653"/>
                  <a:gd name="T12" fmla="*/ 904 w 904"/>
                  <a:gd name="T13" fmla="*/ 3 h 653"/>
                  <a:gd name="T14" fmla="*/ 904 w 904"/>
                  <a:gd name="T15" fmla="*/ 650 h 653"/>
                  <a:gd name="T16" fmla="*/ 901 w 904"/>
                  <a:gd name="T17" fmla="*/ 653 h 653"/>
                  <a:gd name="T18" fmla="*/ 6 w 904"/>
                  <a:gd name="T19" fmla="*/ 647 h 653"/>
                  <a:gd name="T20" fmla="*/ 898 w 904"/>
                  <a:gd name="T21" fmla="*/ 647 h 653"/>
                  <a:gd name="T22" fmla="*/ 898 w 904"/>
                  <a:gd name="T23" fmla="*/ 6 h 653"/>
                  <a:gd name="T24" fmla="*/ 6 w 904"/>
                  <a:gd name="T25" fmla="*/ 6 h 653"/>
                  <a:gd name="T26" fmla="*/ 6 w 904"/>
                  <a:gd name="T27" fmla="*/ 647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4" h="653">
                    <a:moveTo>
                      <a:pt x="901" y="653"/>
                    </a:moveTo>
                    <a:cubicBezTo>
                      <a:pt x="3" y="653"/>
                      <a:pt x="3" y="653"/>
                      <a:pt x="3" y="653"/>
                    </a:cubicBezTo>
                    <a:cubicBezTo>
                      <a:pt x="1" y="653"/>
                      <a:pt x="0" y="651"/>
                      <a:pt x="0" y="650"/>
                    </a:cubicBezTo>
                    <a:cubicBezTo>
                      <a:pt x="0" y="3"/>
                      <a:pt x="0" y="3"/>
                      <a:pt x="0" y="3"/>
                    </a:cubicBezTo>
                    <a:cubicBezTo>
                      <a:pt x="0" y="1"/>
                      <a:pt x="1" y="0"/>
                      <a:pt x="3" y="0"/>
                    </a:cubicBezTo>
                    <a:cubicBezTo>
                      <a:pt x="901" y="0"/>
                      <a:pt x="901" y="0"/>
                      <a:pt x="901" y="0"/>
                    </a:cubicBezTo>
                    <a:cubicBezTo>
                      <a:pt x="903" y="0"/>
                      <a:pt x="904" y="1"/>
                      <a:pt x="904" y="3"/>
                    </a:cubicBezTo>
                    <a:cubicBezTo>
                      <a:pt x="904" y="650"/>
                      <a:pt x="904" y="650"/>
                      <a:pt x="904" y="650"/>
                    </a:cubicBezTo>
                    <a:cubicBezTo>
                      <a:pt x="904" y="651"/>
                      <a:pt x="903" y="653"/>
                      <a:pt x="901" y="653"/>
                    </a:cubicBezTo>
                    <a:moveTo>
                      <a:pt x="6" y="647"/>
                    </a:moveTo>
                    <a:cubicBezTo>
                      <a:pt x="898" y="647"/>
                      <a:pt x="898" y="647"/>
                      <a:pt x="898" y="647"/>
                    </a:cubicBezTo>
                    <a:cubicBezTo>
                      <a:pt x="898" y="6"/>
                      <a:pt x="898" y="6"/>
                      <a:pt x="898" y="6"/>
                    </a:cubicBezTo>
                    <a:cubicBezTo>
                      <a:pt x="6" y="6"/>
                      <a:pt x="6" y="6"/>
                      <a:pt x="6" y="6"/>
                    </a:cubicBezTo>
                    <a:cubicBezTo>
                      <a:pt x="6" y="647"/>
                      <a:pt x="6" y="647"/>
                      <a:pt x="6" y="647"/>
                    </a:cubicBezTo>
                  </a:path>
                </a:pathLst>
              </a:custGeom>
              <a:solidFill>
                <a:srgbClr val="EA9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0" name="Freeform 153">
                <a:extLst>
                  <a:ext uri="{FF2B5EF4-FFF2-40B4-BE49-F238E27FC236}">
                    <a16:creationId xmlns:a16="http://schemas.microsoft.com/office/drawing/2014/main" id="{19DD4B85-8E87-4692-8FD7-54EE60C73A0C}"/>
                  </a:ext>
                </a:extLst>
              </p:cNvPr>
              <p:cNvSpPr>
                <a:spLocks noEditPoints="1"/>
              </p:cNvSpPr>
              <p:nvPr/>
            </p:nvSpPr>
            <p:spPr bwMode="auto">
              <a:xfrm>
                <a:off x="4800" y="1726"/>
                <a:ext cx="2119" cy="116"/>
              </a:xfrm>
              <a:custGeom>
                <a:avLst/>
                <a:gdLst>
                  <a:gd name="T0" fmla="*/ 284 w 892"/>
                  <a:gd name="T1" fmla="*/ 20 h 49"/>
                  <a:gd name="T2" fmla="*/ 301 w 892"/>
                  <a:gd name="T3" fmla="*/ 16 h 49"/>
                  <a:gd name="T4" fmla="*/ 402 w 892"/>
                  <a:gd name="T5" fmla="*/ 21 h 49"/>
                  <a:gd name="T6" fmla="*/ 442 w 892"/>
                  <a:gd name="T7" fmla="*/ 21 h 49"/>
                  <a:gd name="T8" fmla="*/ 511 w 892"/>
                  <a:gd name="T9" fmla="*/ 22 h 49"/>
                  <a:gd name="T10" fmla="*/ 391 w 892"/>
                  <a:gd name="T11" fmla="*/ 26 h 49"/>
                  <a:gd name="T12" fmla="*/ 713 w 892"/>
                  <a:gd name="T13" fmla="*/ 16 h 49"/>
                  <a:gd name="T14" fmla="*/ 567 w 892"/>
                  <a:gd name="T15" fmla="*/ 13 h 49"/>
                  <a:gd name="T16" fmla="*/ 666 w 892"/>
                  <a:gd name="T17" fmla="*/ 9 h 49"/>
                  <a:gd name="T18" fmla="*/ 762 w 892"/>
                  <a:gd name="T19" fmla="*/ 11 h 49"/>
                  <a:gd name="T20" fmla="*/ 780 w 892"/>
                  <a:gd name="T21" fmla="*/ 11 h 49"/>
                  <a:gd name="T22" fmla="*/ 821 w 892"/>
                  <a:gd name="T23" fmla="*/ 15 h 49"/>
                  <a:gd name="T24" fmla="*/ 820 w 892"/>
                  <a:gd name="T25" fmla="*/ 16 h 49"/>
                  <a:gd name="T26" fmla="*/ 778 w 892"/>
                  <a:gd name="T27" fmla="*/ 15 h 49"/>
                  <a:gd name="T28" fmla="*/ 756 w 892"/>
                  <a:gd name="T29" fmla="*/ 16 h 49"/>
                  <a:gd name="T30" fmla="*/ 732 w 892"/>
                  <a:gd name="T31" fmla="*/ 16 h 49"/>
                  <a:gd name="T32" fmla="*/ 0 w 892"/>
                  <a:gd name="T33" fmla="*/ 0 h 49"/>
                  <a:gd name="T34" fmla="*/ 123 w 892"/>
                  <a:gd name="T35" fmla="*/ 49 h 49"/>
                  <a:gd name="T36" fmla="*/ 51 w 892"/>
                  <a:gd name="T37" fmla="*/ 45 h 49"/>
                  <a:gd name="T38" fmla="*/ 223 w 892"/>
                  <a:gd name="T39" fmla="*/ 47 h 49"/>
                  <a:gd name="T40" fmla="*/ 213 w 892"/>
                  <a:gd name="T41" fmla="*/ 49 h 49"/>
                  <a:gd name="T42" fmla="*/ 294 w 892"/>
                  <a:gd name="T43" fmla="*/ 49 h 49"/>
                  <a:gd name="T44" fmla="*/ 325 w 892"/>
                  <a:gd name="T45" fmla="*/ 46 h 49"/>
                  <a:gd name="T46" fmla="*/ 366 w 892"/>
                  <a:gd name="T47" fmla="*/ 47 h 49"/>
                  <a:gd name="T48" fmla="*/ 552 w 892"/>
                  <a:gd name="T49" fmla="*/ 39 h 49"/>
                  <a:gd name="T50" fmla="*/ 578 w 892"/>
                  <a:gd name="T51" fmla="*/ 36 h 49"/>
                  <a:gd name="T52" fmla="*/ 761 w 892"/>
                  <a:gd name="T53" fmla="*/ 35 h 49"/>
                  <a:gd name="T54" fmla="*/ 892 w 892"/>
                  <a:gd name="T55" fmla="*/ 37 h 49"/>
                  <a:gd name="T56" fmla="*/ 821 w 892"/>
                  <a:gd name="T57" fmla="*/ 5 h 49"/>
                  <a:gd name="T58" fmla="*/ 242 w 892"/>
                  <a:gd name="T59" fmla="*/ 8 h 49"/>
                  <a:gd name="T60" fmla="*/ 106 w 892"/>
                  <a:gd name="T61" fmla="*/ 6 h 49"/>
                  <a:gd name="T62" fmla="*/ 59 w 892"/>
                  <a:gd name="T63"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2" h="49">
                    <a:moveTo>
                      <a:pt x="383" y="26"/>
                    </a:moveTo>
                    <a:cubicBezTo>
                      <a:pt x="350" y="26"/>
                      <a:pt x="316" y="25"/>
                      <a:pt x="284" y="20"/>
                    </a:cubicBezTo>
                    <a:cubicBezTo>
                      <a:pt x="282" y="19"/>
                      <a:pt x="283" y="18"/>
                      <a:pt x="284" y="18"/>
                    </a:cubicBezTo>
                    <a:cubicBezTo>
                      <a:pt x="289" y="17"/>
                      <a:pt x="295" y="16"/>
                      <a:pt x="301" y="16"/>
                    </a:cubicBezTo>
                    <a:cubicBezTo>
                      <a:pt x="314" y="16"/>
                      <a:pt x="327" y="18"/>
                      <a:pt x="341" y="19"/>
                    </a:cubicBezTo>
                    <a:cubicBezTo>
                      <a:pt x="361" y="20"/>
                      <a:pt x="381" y="21"/>
                      <a:pt x="402" y="21"/>
                    </a:cubicBezTo>
                    <a:cubicBezTo>
                      <a:pt x="406" y="21"/>
                      <a:pt x="410" y="21"/>
                      <a:pt x="414" y="21"/>
                    </a:cubicBezTo>
                    <a:cubicBezTo>
                      <a:pt x="424" y="21"/>
                      <a:pt x="433" y="21"/>
                      <a:pt x="442" y="21"/>
                    </a:cubicBezTo>
                    <a:cubicBezTo>
                      <a:pt x="452" y="21"/>
                      <a:pt x="461" y="21"/>
                      <a:pt x="471" y="21"/>
                    </a:cubicBezTo>
                    <a:cubicBezTo>
                      <a:pt x="484" y="21"/>
                      <a:pt x="497" y="21"/>
                      <a:pt x="511" y="22"/>
                    </a:cubicBezTo>
                    <a:cubicBezTo>
                      <a:pt x="511" y="22"/>
                      <a:pt x="511" y="23"/>
                      <a:pt x="511" y="23"/>
                    </a:cubicBezTo>
                    <a:cubicBezTo>
                      <a:pt x="471" y="26"/>
                      <a:pt x="431" y="26"/>
                      <a:pt x="391" y="26"/>
                    </a:cubicBezTo>
                    <a:cubicBezTo>
                      <a:pt x="388" y="26"/>
                      <a:pt x="386" y="26"/>
                      <a:pt x="383" y="26"/>
                    </a:cubicBezTo>
                    <a:moveTo>
                      <a:pt x="713" y="16"/>
                    </a:moveTo>
                    <a:cubicBezTo>
                      <a:pt x="707" y="16"/>
                      <a:pt x="701" y="16"/>
                      <a:pt x="695" y="16"/>
                    </a:cubicBezTo>
                    <a:cubicBezTo>
                      <a:pt x="653" y="15"/>
                      <a:pt x="610" y="15"/>
                      <a:pt x="567" y="13"/>
                    </a:cubicBezTo>
                    <a:cubicBezTo>
                      <a:pt x="566" y="13"/>
                      <a:pt x="566" y="12"/>
                      <a:pt x="567" y="12"/>
                    </a:cubicBezTo>
                    <a:cubicBezTo>
                      <a:pt x="600" y="10"/>
                      <a:pt x="633" y="9"/>
                      <a:pt x="666" y="9"/>
                    </a:cubicBezTo>
                    <a:cubicBezTo>
                      <a:pt x="677" y="9"/>
                      <a:pt x="689" y="10"/>
                      <a:pt x="700" y="10"/>
                    </a:cubicBezTo>
                    <a:cubicBezTo>
                      <a:pt x="721" y="10"/>
                      <a:pt x="742" y="10"/>
                      <a:pt x="762" y="11"/>
                    </a:cubicBezTo>
                    <a:cubicBezTo>
                      <a:pt x="766" y="11"/>
                      <a:pt x="770" y="11"/>
                      <a:pt x="774" y="11"/>
                    </a:cubicBezTo>
                    <a:cubicBezTo>
                      <a:pt x="776" y="11"/>
                      <a:pt x="778" y="11"/>
                      <a:pt x="780" y="11"/>
                    </a:cubicBezTo>
                    <a:cubicBezTo>
                      <a:pt x="783" y="11"/>
                      <a:pt x="785" y="11"/>
                      <a:pt x="787" y="11"/>
                    </a:cubicBezTo>
                    <a:cubicBezTo>
                      <a:pt x="798" y="11"/>
                      <a:pt x="810" y="12"/>
                      <a:pt x="821" y="15"/>
                    </a:cubicBezTo>
                    <a:cubicBezTo>
                      <a:pt x="821" y="15"/>
                      <a:pt x="821" y="16"/>
                      <a:pt x="820" y="16"/>
                    </a:cubicBezTo>
                    <a:cubicBezTo>
                      <a:pt x="820" y="16"/>
                      <a:pt x="820" y="16"/>
                      <a:pt x="820" y="16"/>
                    </a:cubicBezTo>
                    <a:cubicBezTo>
                      <a:pt x="813" y="15"/>
                      <a:pt x="806" y="15"/>
                      <a:pt x="799" y="15"/>
                    </a:cubicBezTo>
                    <a:cubicBezTo>
                      <a:pt x="792" y="15"/>
                      <a:pt x="785" y="15"/>
                      <a:pt x="778" y="15"/>
                    </a:cubicBezTo>
                    <a:cubicBezTo>
                      <a:pt x="771" y="16"/>
                      <a:pt x="764" y="16"/>
                      <a:pt x="758" y="16"/>
                    </a:cubicBezTo>
                    <a:cubicBezTo>
                      <a:pt x="757" y="16"/>
                      <a:pt x="757" y="16"/>
                      <a:pt x="756" y="16"/>
                    </a:cubicBezTo>
                    <a:cubicBezTo>
                      <a:pt x="754" y="16"/>
                      <a:pt x="752" y="16"/>
                      <a:pt x="750" y="16"/>
                    </a:cubicBezTo>
                    <a:cubicBezTo>
                      <a:pt x="744" y="16"/>
                      <a:pt x="738" y="16"/>
                      <a:pt x="732" y="16"/>
                    </a:cubicBezTo>
                    <a:cubicBezTo>
                      <a:pt x="725" y="16"/>
                      <a:pt x="719" y="16"/>
                      <a:pt x="713" y="16"/>
                    </a:cubicBezTo>
                    <a:moveTo>
                      <a:pt x="0" y="0"/>
                    </a:moveTo>
                    <a:cubicBezTo>
                      <a:pt x="0" y="40"/>
                      <a:pt x="0" y="40"/>
                      <a:pt x="0" y="40"/>
                    </a:cubicBezTo>
                    <a:cubicBezTo>
                      <a:pt x="39" y="48"/>
                      <a:pt x="81" y="49"/>
                      <a:pt x="123" y="49"/>
                    </a:cubicBezTo>
                    <a:cubicBezTo>
                      <a:pt x="99" y="48"/>
                      <a:pt x="75" y="47"/>
                      <a:pt x="51" y="47"/>
                    </a:cubicBezTo>
                    <a:cubicBezTo>
                      <a:pt x="50" y="47"/>
                      <a:pt x="50" y="45"/>
                      <a:pt x="51" y="45"/>
                    </a:cubicBezTo>
                    <a:cubicBezTo>
                      <a:pt x="74" y="45"/>
                      <a:pt x="97" y="44"/>
                      <a:pt x="120" y="44"/>
                    </a:cubicBezTo>
                    <a:cubicBezTo>
                      <a:pt x="154" y="44"/>
                      <a:pt x="189" y="45"/>
                      <a:pt x="223" y="47"/>
                    </a:cubicBezTo>
                    <a:cubicBezTo>
                      <a:pt x="224" y="47"/>
                      <a:pt x="224" y="49"/>
                      <a:pt x="223" y="49"/>
                    </a:cubicBezTo>
                    <a:cubicBezTo>
                      <a:pt x="220" y="49"/>
                      <a:pt x="216" y="49"/>
                      <a:pt x="213" y="49"/>
                    </a:cubicBezTo>
                    <a:cubicBezTo>
                      <a:pt x="219" y="49"/>
                      <a:pt x="225" y="49"/>
                      <a:pt x="232" y="49"/>
                    </a:cubicBezTo>
                    <a:cubicBezTo>
                      <a:pt x="253" y="49"/>
                      <a:pt x="273" y="49"/>
                      <a:pt x="294" y="49"/>
                    </a:cubicBezTo>
                    <a:cubicBezTo>
                      <a:pt x="294" y="48"/>
                      <a:pt x="294" y="47"/>
                      <a:pt x="295" y="47"/>
                    </a:cubicBezTo>
                    <a:cubicBezTo>
                      <a:pt x="305" y="46"/>
                      <a:pt x="315" y="46"/>
                      <a:pt x="325" y="46"/>
                    </a:cubicBezTo>
                    <a:cubicBezTo>
                      <a:pt x="336" y="46"/>
                      <a:pt x="347" y="46"/>
                      <a:pt x="358" y="46"/>
                    </a:cubicBezTo>
                    <a:cubicBezTo>
                      <a:pt x="360" y="46"/>
                      <a:pt x="363" y="47"/>
                      <a:pt x="366" y="47"/>
                    </a:cubicBezTo>
                    <a:cubicBezTo>
                      <a:pt x="430" y="44"/>
                      <a:pt x="494" y="42"/>
                      <a:pt x="558" y="39"/>
                    </a:cubicBezTo>
                    <a:cubicBezTo>
                      <a:pt x="556" y="39"/>
                      <a:pt x="554" y="39"/>
                      <a:pt x="552" y="39"/>
                    </a:cubicBezTo>
                    <a:cubicBezTo>
                      <a:pt x="551" y="39"/>
                      <a:pt x="551" y="37"/>
                      <a:pt x="552" y="37"/>
                    </a:cubicBezTo>
                    <a:cubicBezTo>
                      <a:pt x="561" y="36"/>
                      <a:pt x="569" y="36"/>
                      <a:pt x="578" y="36"/>
                    </a:cubicBezTo>
                    <a:cubicBezTo>
                      <a:pt x="592" y="36"/>
                      <a:pt x="607" y="37"/>
                      <a:pt x="621" y="37"/>
                    </a:cubicBezTo>
                    <a:cubicBezTo>
                      <a:pt x="668" y="36"/>
                      <a:pt x="715" y="35"/>
                      <a:pt x="761" y="35"/>
                    </a:cubicBezTo>
                    <a:cubicBezTo>
                      <a:pt x="779" y="35"/>
                      <a:pt x="797" y="36"/>
                      <a:pt x="815" y="36"/>
                    </a:cubicBezTo>
                    <a:cubicBezTo>
                      <a:pt x="841" y="36"/>
                      <a:pt x="866" y="37"/>
                      <a:pt x="892" y="37"/>
                    </a:cubicBezTo>
                    <a:cubicBezTo>
                      <a:pt x="892" y="3"/>
                      <a:pt x="892" y="3"/>
                      <a:pt x="892" y="3"/>
                    </a:cubicBezTo>
                    <a:cubicBezTo>
                      <a:pt x="868" y="4"/>
                      <a:pt x="845" y="4"/>
                      <a:pt x="821" y="5"/>
                    </a:cubicBezTo>
                    <a:cubicBezTo>
                      <a:pt x="692" y="8"/>
                      <a:pt x="564" y="10"/>
                      <a:pt x="435" y="10"/>
                    </a:cubicBezTo>
                    <a:cubicBezTo>
                      <a:pt x="371" y="10"/>
                      <a:pt x="306" y="9"/>
                      <a:pt x="242" y="8"/>
                    </a:cubicBezTo>
                    <a:cubicBezTo>
                      <a:pt x="199" y="7"/>
                      <a:pt x="156" y="6"/>
                      <a:pt x="114" y="6"/>
                    </a:cubicBezTo>
                    <a:cubicBezTo>
                      <a:pt x="111" y="6"/>
                      <a:pt x="108" y="6"/>
                      <a:pt x="106" y="6"/>
                    </a:cubicBezTo>
                    <a:cubicBezTo>
                      <a:pt x="93" y="6"/>
                      <a:pt x="79" y="6"/>
                      <a:pt x="66" y="7"/>
                    </a:cubicBezTo>
                    <a:cubicBezTo>
                      <a:pt x="64" y="7"/>
                      <a:pt x="61" y="7"/>
                      <a:pt x="59" y="7"/>
                    </a:cubicBezTo>
                    <a:cubicBezTo>
                      <a:pt x="39" y="7"/>
                      <a:pt x="19" y="5"/>
                      <a:pt x="0" y="0"/>
                    </a:cubicBezTo>
                  </a:path>
                </a:pathLst>
              </a:custGeom>
              <a:solidFill>
                <a:srgbClr val="EEA0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1" name="Freeform 154">
                <a:extLst>
                  <a:ext uri="{FF2B5EF4-FFF2-40B4-BE49-F238E27FC236}">
                    <a16:creationId xmlns:a16="http://schemas.microsoft.com/office/drawing/2014/main" id="{64458306-47EA-47EE-98A6-BD9E15488AB6}"/>
                  </a:ext>
                </a:extLst>
              </p:cNvPr>
              <p:cNvSpPr>
                <a:spLocks noEditPoints="1"/>
              </p:cNvSpPr>
              <p:nvPr/>
            </p:nvSpPr>
            <p:spPr bwMode="auto">
              <a:xfrm>
                <a:off x="4793" y="1723"/>
                <a:ext cx="2133" cy="212"/>
              </a:xfrm>
              <a:custGeom>
                <a:avLst/>
                <a:gdLst>
                  <a:gd name="T0" fmla="*/ 898 w 898"/>
                  <a:gd name="T1" fmla="*/ 4 h 89"/>
                  <a:gd name="T2" fmla="*/ 895 w 898"/>
                  <a:gd name="T3" fmla="*/ 4 h 89"/>
                  <a:gd name="T4" fmla="*/ 895 w 898"/>
                  <a:gd name="T5" fmla="*/ 38 h 89"/>
                  <a:gd name="T6" fmla="*/ 898 w 898"/>
                  <a:gd name="T7" fmla="*/ 38 h 89"/>
                  <a:gd name="T8" fmla="*/ 898 w 898"/>
                  <a:gd name="T9" fmla="*/ 4 h 89"/>
                  <a:gd name="T10" fmla="*/ 0 w 898"/>
                  <a:gd name="T11" fmla="*/ 0 h 89"/>
                  <a:gd name="T12" fmla="*/ 0 w 898"/>
                  <a:gd name="T13" fmla="*/ 89 h 89"/>
                  <a:gd name="T14" fmla="*/ 0 w 898"/>
                  <a:gd name="T15" fmla="*/ 89 h 89"/>
                  <a:gd name="T16" fmla="*/ 0 w 898"/>
                  <a:gd name="T17" fmla="*/ 40 h 89"/>
                  <a:gd name="T18" fmla="*/ 3 w 898"/>
                  <a:gd name="T19" fmla="*/ 41 h 89"/>
                  <a:gd name="T20" fmla="*/ 3 w 898"/>
                  <a:gd name="T21" fmla="*/ 1 h 89"/>
                  <a:gd name="T22" fmla="*/ 0 w 898"/>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8" h="89">
                    <a:moveTo>
                      <a:pt x="898" y="4"/>
                    </a:moveTo>
                    <a:cubicBezTo>
                      <a:pt x="897" y="4"/>
                      <a:pt x="896" y="4"/>
                      <a:pt x="895" y="4"/>
                    </a:cubicBezTo>
                    <a:cubicBezTo>
                      <a:pt x="895" y="38"/>
                      <a:pt x="895" y="38"/>
                      <a:pt x="895" y="38"/>
                    </a:cubicBezTo>
                    <a:cubicBezTo>
                      <a:pt x="896" y="38"/>
                      <a:pt x="897" y="38"/>
                      <a:pt x="898" y="38"/>
                    </a:cubicBezTo>
                    <a:cubicBezTo>
                      <a:pt x="898" y="4"/>
                      <a:pt x="898" y="4"/>
                      <a:pt x="898" y="4"/>
                    </a:cubicBezTo>
                    <a:moveTo>
                      <a:pt x="0" y="0"/>
                    </a:moveTo>
                    <a:cubicBezTo>
                      <a:pt x="0" y="89"/>
                      <a:pt x="0" y="89"/>
                      <a:pt x="0" y="89"/>
                    </a:cubicBezTo>
                    <a:cubicBezTo>
                      <a:pt x="0" y="89"/>
                      <a:pt x="0" y="89"/>
                      <a:pt x="0" y="89"/>
                    </a:cubicBezTo>
                    <a:cubicBezTo>
                      <a:pt x="0" y="40"/>
                      <a:pt x="0" y="40"/>
                      <a:pt x="0" y="40"/>
                    </a:cubicBezTo>
                    <a:cubicBezTo>
                      <a:pt x="1" y="40"/>
                      <a:pt x="2" y="40"/>
                      <a:pt x="3" y="41"/>
                    </a:cubicBezTo>
                    <a:cubicBezTo>
                      <a:pt x="3" y="1"/>
                      <a:pt x="3" y="1"/>
                      <a:pt x="3" y="1"/>
                    </a:cubicBezTo>
                    <a:cubicBezTo>
                      <a:pt x="2" y="0"/>
                      <a:pt x="1" y="0"/>
                      <a:pt x="0" y="0"/>
                    </a:cubicBezTo>
                  </a:path>
                </a:pathLst>
              </a:custGeom>
              <a:solidFill>
                <a:srgbClr val="E38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2" name="Freeform 155">
                <a:extLst>
                  <a:ext uri="{FF2B5EF4-FFF2-40B4-BE49-F238E27FC236}">
                    <a16:creationId xmlns:a16="http://schemas.microsoft.com/office/drawing/2014/main" id="{DC095DB5-74B6-4483-B6FC-FB55D5AB9640}"/>
                  </a:ext>
                </a:extLst>
              </p:cNvPr>
              <p:cNvSpPr>
                <a:spLocks noEditPoints="1"/>
              </p:cNvSpPr>
              <p:nvPr/>
            </p:nvSpPr>
            <p:spPr bwMode="auto">
              <a:xfrm>
                <a:off x="4800" y="1809"/>
                <a:ext cx="2119" cy="152"/>
              </a:xfrm>
              <a:custGeom>
                <a:avLst/>
                <a:gdLst>
                  <a:gd name="T0" fmla="*/ 147 w 892"/>
                  <a:gd name="T1" fmla="*/ 38 h 64"/>
                  <a:gd name="T2" fmla="*/ 132 w 892"/>
                  <a:gd name="T3" fmla="*/ 38 h 64"/>
                  <a:gd name="T4" fmla="*/ 33 w 892"/>
                  <a:gd name="T5" fmla="*/ 29 h 64"/>
                  <a:gd name="T6" fmla="*/ 33 w 892"/>
                  <a:gd name="T7" fmla="*/ 27 h 64"/>
                  <a:gd name="T8" fmla="*/ 52 w 892"/>
                  <a:gd name="T9" fmla="*/ 26 h 64"/>
                  <a:gd name="T10" fmla="*/ 138 w 892"/>
                  <a:gd name="T11" fmla="*/ 32 h 64"/>
                  <a:gd name="T12" fmla="*/ 236 w 892"/>
                  <a:gd name="T13" fmla="*/ 37 h 64"/>
                  <a:gd name="T14" fmla="*/ 236 w 892"/>
                  <a:gd name="T15" fmla="*/ 39 h 64"/>
                  <a:gd name="T16" fmla="*/ 236 w 892"/>
                  <a:gd name="T17" fmla="*/ 39 h 64"/>
                  <a:gd name="T18" fmla="*/ 195 w 892"/>
                  <a:gd name="T19" fmla="*/ 37 h 64"/>
                  <a:gd name="T20" fmla="*/ 171 w 892"/>
                  <a:gd name="T21" fmla="*/ 37 h 64"/>
                  <a:gd name="T22" fmla="*/ 147 w 892"/>
                  <a:gd name="T23" fmla="*/ 38 h 64"/>
                  <a:gd name="T24" fmla="*/ 761 w 892"/>
                  <a:gd name="T25" fmla="*/ 0 h 64"/>
                  <a:gd name="T26" fmla="*/ 621 w 892"/>
                  <a:gd name="T27" fmla="*/ 2 h 64"/>
                  <a:gd name="T28" fmla="*/ 654 w 892"/>
                  <a:gd name="T29" fmla="*/ 4 h 64"/>
                  <a:gd name="T30" fmla="*/ 759 w 892"/>
                  <a:gd name="T31" fmla="*/ 9 h 64"/>
                  <a:gd name="T32" fmla="*/ 759 w 892"/>
                  <a:gd name="T33" fmla="*/ 9 h 64"/>
                  <a:gd name="T34" fmla="*/ 690 w 892"/>
                  <a:gd name="T35" fmla="*/ 11 h 64"/>
                  <a:gd name="T36" fmla="*/ 558 w 892"/>
                  <a:gd name="T37" fmla="*/ 4 h 64"/>
                  <a:gd name="T38" fmla="*/ 366 w 892"/>
                  <a:gd name="T39" fmla="*/ 12 h 64"/>
                  <a:gd name="T40" fmla="*/ 390 w 892"/>
                  <a:gd name="T41" fmla="*/ 12 h 64"/>
                  <a:gd name="T42" fmla="*/ 391 w 892"/>
                  <a:gd name="T43" fmla="*/ 12 h 64"/>
                  <a:gd name="T44" fmla="*/ 454 w 892"/>
                  <a:gd name="T45" fmla="*/ 10 h 64"/>
                  <a:gd name="T46" fmla="*/ 474 w 892"/>
                  <a:gd name="T47" fmla="*/ 11 h 64"/>
                  <a:gd name="T48" fmla="*/ 474 w 892"/>
                  <a:gd name="T49" fmla="*/ 11 h 64"/>
                  <a:gd name="T50" fmla="*/ 429 w 892"/>
                  <a:gd name="T51" fmla="*/ 16 h 64"/>
                  <a:gd name="T52" fmla="*/ 386 w 892"/>
                  <a:gd name="T53" fmla="*/ 18 h 64"/>
                  <a:gd name="T54" fmla="*/ 373 w 892"/>
                  <a:gd name="T55" fmla="*/ 18 h 64"/>
                  <a:gd name="T56" fmla="*/ 295 w 892"/>
                  <a:gd name="T57" fmla="*/ 14 h 64"/>
                  <a:gd name="T58" fmla="*/ 294 w 892"/>
                  <a:gd name="T59" fmla="*/ 14 h 64"/>
                  <a:gd name="T60" fmla="*/ 232 w 892"/>
                  <a:gd name="T61" fmla="*/ 14 h 64"/>
                  <a:gd name="T62" fmla="*/ 213 w 892"/>
                  <a:gd name="T63" fmla="*/ 14 h 64"/>
                  <a:gd name="T64" fmla="*/ 173 w 892"/>
                  <a:gd name="T65" fmla="*/ 15 h 64"/>
                  <a:gd name="T66" fmla="*/ 123 w 892"/>
                  <a:gd name="T67" fmla="*/ 14 h 64"/>
                  <a:gd name="T68" fmla="*/ 0 w 892"/>
                  <a:gd name="T69" fmla="*/ 5 h 64"/>
                  <a:gd name="T70" fmla="*/ 0 w 892"/>
                  <a:gd name="T71" fmla="*/ 53 h 64"/>
                  <a:gd name="T72" fmla="*/ 198 w 892"/>
                  <a:gd name="T73" fmla="*/ 64 h 64"/>
                  <a:gd name="T74" fmla="*/ 286 w 892"/>
                  <a:gd name="T75" fmla="*/ 62 h 64"/>
                  <a:gd name="T76" fmla="*/ 487 w 892"/>
                  <a:gd name="T77" fmla="*/ 52 h 64"/>
                  <a:gd name="T78" fmla="*/ 779 w 892"/>
                  <a:gd name="T79" fmla="*/ 40 h 64"/>
                  <a:gd name="T80" fmla="*/ 797 w 892"/>
                  <a:gd name="T81" fmla="*/ 40 h 64"/>
                  <a:gd name="T82" fmla="*/ 892 w 892"/>
                  <a:gd name="T83" fmla="*/ 42 h 64"/>
                  <a:gd name="T84" fmla="*/ 892 w 892"/>
                  <a:gd name="T85" fmla="*/ 25 h 64"/>
                  <a:gd name="T86" fmla="*/ 872 w 892"/>
                  <a:gd name="T87" fmla="*/ 22 h 64"/>
                  <a:gd name="T88" fmla="*/ 872 w 892"/>
                  <a:gd name="T89" fmla="*/ 20 h 64"/>
                  <a:gd name="T90" fmla="*/ 872 w 892"/>
                  <a:gd name="T91" fmla="*/ 20 h 64"/>
                  <a:gd name="T92" fmla="*/ 892 w 892"/>
                  <a:gd name="T93" fmla="*/ 20 h 64"/>
                  <a:gd name="T94" fmla="*/ 892 w 892"/>
                  <a:gd name="T95" fmla="*/ 2 h 64"/>
                  <a:gd name="T96" fmla="*/ 815 w 892"/>
                  <a:gd name="T97" fmla="*/ 1 h 64"/>
                  <a:gd name="T98" fmla="*/ 761 w 892"/>
                  <a:gd name="T9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92" h="64">
                    <a:moveTo>
                      <a:pt x="147" y="38"/>
                    </a:moveTo>
                    <a:cubicBezTo>
                      <a:pt x="142" y="38"/>
                      <a:pt x="137" y="38"/>
                      <a:pt x="132" y="38"/>
                    </a:cubicBezTo>
                    <a:cubicBezTo>
                      <a:pt x="99" y="37"/>
                      <a:pt x="66" y="32"/>
                      <a:pt x="33" y="29"/>
                    </a:cubicBezTo>
                    <a:cubicBezTo>
                      <a:pt x="31" y="29"/>
                      <a:pt x="31" y="27"/>
                      <a:pt x="33" y="27"/>
                    </a:cubicBezTo>
                    <a:cubicBezTo>
                      <a:pt x="39" y="27"/>
                      <a:pt x="45" y="26"/>
                      <a:pt x="52" y="26"/>
                    </a:cubicBezTo>
                    <a:cubicBezTo>
                      <a:pt x="81" y="26"/>
                      <a:pt x="109" y="30"/>
                      <a:pt x="138" y="32"/>
                    </a:cubicBezTo>
                    <a:cubicBezTo>
                      <a:pt x="171" y="34"/>
                      <a:pt x="204" y="31"/>
                      <a:pt x="236" y="37"/>
                    </a:cubicBezTo>
                    <a:cubicBezTo>
                      <a:pt x="237" y="38"/>
                      <a:pt x="237" y="39"/>
                      <a:pt x="236" y="39"/>
                    </a:cubicBezTo>
                    <a:cubicBezTo>
                      <a:pt x="236" y="39"/>
                      <a:pt x="236" y="39"/>
                      <a:pt x="236" y="39"/>
                    </a:cubicBezTo>
                    <a:cubicBezTo>
                      <a:pt x="223" y="38"/>
                      <a:pt x="209" y="37"/>
                      <a:pt x="195" y="37"/>
                    </a:cubicBezTo>
                    <a:cubicBezTo>
                      <a:pt x="187" y="37"/>
                      <a:pt x="179" y="37"/>
                      <a:pt x="171" y="37"/>
                    </a:cubicBezTo>
                    <a:cubicBezTo>
                      <a:pt x="163" y="38"/>
                      <a:pt x="155" y="38"/>
                      <a:pt x="147" y="38"/>
                    </a:cubicBezTo>
                    <a:moveTo>
                      <a:pt x="761" y="0"/>
                    </a:moveTo>
                    <a:cubicBezTo>
                      <a:pt x="715" y="0"/>
                      <a:pt x="668" y="1"/>
                      <a:pt x="621" y="2"/>
                    </a:cubicBezTo>
                    <a:cubicBezTo>
                      <a:pt x="632" y="3"/>
                      <a:pt x="643" y="4"/>
                      <a:pt x="654" y="4"/>
                    </a:cubicBezTo>
                    <a:cubicBezTo>
                      <a:pt x="689" y="6"/>
                      <a:pt x="724" y="7"/>
                      <a:pt x="759" y="9"/>
                    </a:cubicBezTo>
                    <a:cubicBezTo>
                      <a:pt x="759" y="9"/>
                      <a:pt x="759" y="9"/>
                      <a:pt x="759" y="9"/>
                    </a:cubicBezTo>
                    <a:cubicBezTo>
                      <a:pt x="736" y="10"/>
                      <a:pt x="713" y="11"/>
                      <a:pt x="690" y="11"/>
                    </a:cubicBezTo>
                    <a:cubicBezTo>
                      <a:pt x="646" y="11"/>
                      <a:pt x="602" y="9"/>
                      <a:pt x="558" y="4"/>
                    </a:cubicBezTo>
                    <a:cubicBezTo>
                      <a:pt x="494" y="7"/>
                      <a:pt x="430" y="9"/>
                      <a:pt x="366" y="12"/>
                    </a:cubicBezTo>
                    <a:cubicBezTo>
                      <a:pt x="374" y="12"/>
                      <a:pt x="382" y="12"/>
                      <a:pt x="390" y="12"/>
                    </a:cubicBezTo>
                    <a:cubicBezTo>
                      <a:pt x="390" y="12"/>
                      <a:pt x="391" y="12"/>
                      <a:pt x="391" y="12"/>
                    </a:cubicBezTo>
                    <a:cubicBezTo>
                      <a:pt x="412" y="12"/>
                      <a:pt x="433" y="10"/>
                      <a:pt x="454" y="10"/>
                    </a:cubicBezTo>
                    <a:cubicBezTo>
                      <a:pt x="461" y="10"/>
                      <a:pt x="467" y="10"/>
                      <a:pt x="474" y="11"/>
                    </a:cubicBezTo>
                    <a:cubicBezTo>
                      <a:pt x="475" y="11"/>
                      <a:pt x="475" y="11"/>
                      <a:pt x="474" y="11"/>
                    </a:cubicBezTo>
                    <a:cubicBezTo>
                      <a:pt x="459" y="12"/>
                      <a:pt x="444" y="15"/>
                      <a:pt x="429" y="16"/>
                    </a:cubicBezTo>
                    <a:cubicBezTo>
                      <a:pt x="415" y="17"/>
                      <a:pt x="400" y="18"/>
                      <a:pt x="386" y="18"/>
                    </a:cubicBezTo>
                    <a:cubicBezTo>
                      <a:pt x="382" y="18"/>
                      <a:pt x="377" y="18"/>
                      <a:pt x="373" y="18"/>
                    </a:cubicBezTo>
                    <a:cubicBezTo>
                      <a:pt x="347" y="18"/>
                      <a:pt x="321" y="17"/>
                      <a:pt x="295" y="14"/>
                    </a:cubicBezTo>
                    <a:cubicBezTo>
                      <a:pt x="295" y="14"/>
                      <a:pt x="294" y="14"/>
                      <a:pt x="294" y="14"/>
                    </a:cubicBezTo>
                    <a:cubicBezTo>
                      <a:pt x="273" y="14"/>
                      <a:pt x="253" y="14"/>
                      <a:pt x="232" y="14"/>
                    </a:cubicBezTo>
                    <a:cubicBezTo>
                      <a:pt x="225" y="14"/>
                      <a:pt x="219" y="14"/>
                      <a:pt x="213" y="14"/>
                    </a:cubicBezTo>
                    <a:cubicBezTo>
                      <a:pt x="200" y="15"/>
                      <a:pt x="186" y="15"/>
                      <a:pt x="173" y="15"/>
                    </a:cubicBezTo>
                    <a:cubicBezTo>
                      <a:pt x="156" y="15"/>
                      <a:pt x="140" y="15"/>
                      <a:pt x="123" y="14"/>
                    </a:cubicBezTo>
                    <a:cubicBezTo>
                      <a:pt x="81" y="14"/>
                      <a:pt x="39" y="13"/>
                      <a:pt x="0" y="5"/>
                    </a:cubicBezTo>
                    <a:cubicBezTo>
                      <a:pt x="0" y="53"/>
                      <a:pt x="0" y="53"/>
                      <a:pt x="0" y="53"/>
                    </a:cubicBezTo>
                    <a:cubicBezTo>
                      <a:pt x="61" y="60"/>
                      <a:pt x="126" y="64"/>
                      <a:pt x="198" y="64"/>
                    </a:cubicBezTo>
                    <a:cubicBezTo>
                      <a:pt x="226" y="64"/>
                      <a:pt x="255" y="63"/>
                      <a:pt x="286" y="62"/>
                    </a:cubicBezTo>
                    <a:cubicBezTo>
                      <a:pt x="353" y="60"/>
                      <a:pt x="421" y="56"/>
                      <a:pt x="487" y="52"/>
                    </a:cubicBezTo>
                    <a:cubicBezTo>
                      <a:pt x="582" y="46"/>
                      <a:pt x="681" y="40"/>
                      <a:pt x="779" y="40"/>
                    </a:cubicBezTo>
                    <a:cubicBezTo>
                      <a:pt x="785" y="40"/>
                      <a:pt x="791" y="40"/>
                      <a:pt x="797" y="40"/>
                    </a:cubicBezTo>
                    <a:cubicBezTo>
                      <a:pt x="826" y="40"/>
                      <a:pt x="858" y="41"/>
                      <a:pt x="892" y="42"/>
                    </a:cubicBezTo>
                    <a:cubicBezTo>
                      <a:pt x="892" y="25"/>
                      <a:pt x="892" y="25"/>
                      <a:pt x="892" y="25"/>
                    </a:cubicBezTo>
                    <a:cubicBezTo>
                      <a:pt x="885" y="24"/>
                      <a:pt x="879" y="23"/>
                      <a:pt x="872" y="22"/>
                    </a:cubicBezTo>
                    <a:cubicBezTo>
                      <a:pt x="871" y="22"/>
                      <a:pt x="871" y="20"/>
                      <a:pt x="872" y="20"/>
                    </a:cubicBezTo>
                    <a:cubicBezTo>
                      <a:pt x="872" y="20"/>
                      <a:pt x="872" y="20"/>
                      <a:pt x="872" y="20"/>
                    </a:cubicBezTo>
                    <a:cubicBezTo>
                      <a:pt x="879" y="20"/>
                      <a:pt x="886" y="20"/>
                      <a:pt x="892" y="20"/>
                    </a:cubicBezTo>
                    <a:cubicBezTo>
                      <a:pt x="892" y="2"/>
                      <a:pt x="892" y="2"/>
                      <a:pt x="892" y="2"/>
                    </a:cubicBezTo>
                    <a:cubicBezTo>
                      <a:pt x="866" y="2"/>
                      <a:pt x="841" y="1"/>
                      <a:pt x="815" y="1"/>
                    </a:cubicBezTo>
                    <a:cubicBezTo>
                      <a:pt x="797" y="1"/>
                      <a:pt x="779" y="0"/>
                      <a:pt x="761" y="0"/>
                    </a:cubicBezTo>
                  </a:path>
                </a:pathLst>
              </a:custGeom>
              <a:solidFill>
                <a:srgbClr val="E788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3" name="Freeform 156">
                <a:extLst>
                  <a:ext uri="{FF2B5EF4-FFF2-40B4-BE49-F238E27FC236}">
                    <a16:creationId xmlns:a16="http://schemas.microsoft.com/office/drawing/2014/main" id="{7D4791F7-7F61-4D51-86EF-579A33B5DC3C}"/>
                  </a:ext>
                </a:extLst>
              </p:cNvPr>
              <p:cNvSpPr>
                <a:spLocks noEditPoints="1"/>
              </p:cNvSpPr>
              <p:nvPr/>
            </p:nvSpPr>
            <p:spPr bwMode="auto">
              <a:xfrm>
                <a:off x="4793" y="1814"/>
                <a:ext cx="2133" cy="121"/>
              </a:xfrm>
              <a:custGeom>
                <a:avLst/>
                <a:gdLst>
                  <a:gd name="T0" fmla="*/ 895 w 898"/>
                  <a:gd name="T1" fmla="*/ 23 h 51"/>
                  <a:gd name="T2" fmla="*/ 895 w 898"/>
                  <a:gd name="T3" fmla="*/ 40 h 51"/>
                  <a:gd name="T4" fmla="*/ 898 w 898"/>
                  <a:gd name="T5" fmla="*/ 40 h 51"/>
                  <a:gd name="T6" fmla="*/ 898 w 898"/>
                  <a:gd name="T7" fmla="*/ 23 h 51"/>
                  <a:gd name="T8" fmla="*/ 895 w 898"/>
                  <a:gd name="T9" fmla="*/ 23 h 51"/>
                  <a:gd name="T10" fmla="*/ 0 w 898"/>
                  <a:gd name="T11" fmla="*/ 2 h 51"/>
                  <a:gd name="T12" fmla="*/ 0 w 898"/>
                  <a:gd name="T13" fmla="*/ 51 h 51"/>
                  <a:gd name="T14" fmla="*/ 0 w 898"/>
                  <a:gd name="T15" fmla="*/ 51 h 51"/>
                  <a:gd name="T16" fmla="*/ 3 w 898"/>
                  <a:gd name="T17" fmla="*/ 51 h 51"/>
                  <a:gd name="T18" fmla="*/ 3 w 898"/>
                  <a:gd name="T19" fmla="*/ 3 h 51"/>
                  <a:gd name="T20" fmla="*/ 0 w 898"/>
                  <a:gd name="T21" fmla="*/ 2 h 51"/>
                  <a:gd name="T22" fmla="*/ 895 w 898"/>
                  <a:gd name="T23" fmla="*/ 0 h 51"/>
                  <a:gd name="T24" fmla="*/ 895 w 898"/>
                  <a:gd name="T25" fmla="*/ 18 h 51"/>
                  <a:gd name="T26" fmla="*/ 898 w 898"/>
                  <a:gd name="T27" fmla="*/ 18 h 51"/>
                  <a:gd name="T28" fmla="*/ 898 w 898"/>
                  <a:gd name="T29" fmla="*/ 0 h 51"/>
                  <a:gd name="T30" fmla="*/ 895 w 898"/>
                  <a:gd name="T3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98" h="51">
                    <a:moveTo>
                      <a:pt x="895" y="23"/>
                    </a:moveTo>
                    <a:cubicBezTo>
                      <a:pt x="895" y="40"/>
                      <a:pt x="895" y="40"/>
                      <a:pt x="895" y="40"/>
                    </a:cubicBezTo>
                    <a:cubicBezTo>
                      <a:pt x="896" y="40"/>
                      <a:pt x="897" y="40"/>
                      <a:pt x="898" y="40"/>
                    </a:cubicBezTo>
                    <a:cubicBezTo>
                      <a:pt x="898" y="23"/>
                      <a:pt x="898" y="23"/>
                      <a:pt x="898" y="23"/>
                    </a:cubicBezTo>
                    <a:cubicBezTo>
                      <a:pt x="897" y="23"/>
                      <a:pt x="896" y="23"/>
                      <a:pt x="895" y="23"/>
                    </a:cubicBezTo>
                    <a:moveTo>
                      <a:pt x="0" y="2"/>
                    </a:moveTo>
                    <a:cubicBezTo>
                      <a:pt x="0" y="51"/>
                      <a:pt x="0" y="51"/>
                      <a:pt x="0" y="51"/>
                    </a:cubicBezTo>
                    <a:cubicBezTo>
                      <a:pt x="0" y="51"/>
                      <a:pt x="0" y="51"/>
                      <a:pt x="0" y="51"/>
                    </a:cubicBezTo>
                    <a:cubicBezTo>
                      <a:pt x="1" y="51"/>
                      <a:pt x="2" y="51"/>
                      <a:pt x="3" y="51"/>
                    </a:cubicBezTo>
                    <a:cubicBezTo>
                      <a:pt x="3" y="3"/>
                      <a:pt x="3" y="3"/>
                      <a:pt x="3" y="3"/>
                    </a:cubicBezTo>
                    <a:cubicBezTo>
                      <a:pt x="2" y="2"/>
                      <a:pt x="1" y="2"/>
                      <a:pt x="0" y="2"/>
                    </a:cubicBezTo>
                    <a:moveTo>
                      <a:pt x="895" y="0"/>
                    </a:moveTo>
                    <a:cubicBezTo>
                      <a:pt x="895" y="18"/>
                      <a:pt x="895" y="18"/>
                      <a:pt x="895" y="18"/>
                    </a:cubicBezTo>
                    <a:cubicBezTo>
                      <a:pt x="896" y="18"/>
                      <a:pt x="897" y="18"/>
                      <a:pt x="898" y="18"/>
                    </a:cubicBezTo>
                    <a:cubicBezTo>
                      <a:pt x="898" y="0"/>
                      <a:pt x="898" y="0"/>
                      <a:pt x="898" y="0"/>
                    </a:cubicBezTo>
                    <a:cubicBezTo>
                      <a:pt x="897" y="0"/>
                      <a:pt x="896" y="0"/>
                      <a:pt x="895" y="0"/>
                    </a:cubicBezTo>
                  </a:path>
                </a:pathLst>
              </a:custGeom>
              <a:solidFill>
                <a:srgbClr val="DC6F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4" name="Freeform 157">
                <a:extLst>
                  <a:ext uri="{FF2B5EF4-FFF2-40B4-BE49-F238E27FC236}">
                    <a16:creationId xmlns:a16="http://schemas.microsoft.com/office/drawing/2014/main" id="{C470911D-3D1D-4653-AE75-A0F7E3B7BD54}"/>
                  </a:ext>
                </a:extLst>
              </p:cNvPr>
              <p:cNvSpPr>
                <a:spLocks/>
              </p:cNvSpPr>
              <p:nvPr/>
            </p:nvSpPr>
            <p:spPr bwMode="auto">
              <a:xfrm>
                <a:off x="4793" y="1909"/>
                <a:ext cx="2133" cy="1304"/>
              </a:xfrm>
              <a:custGeom>
                <a:avLst/>
                <a:gdLst>
                  <a:gd name="T0" fmla="*/ 898 w 898"/>
                  <a:gd name="T1" fmla="*/ 3 h 548"/>
                  <a:gd name="T2" fmla="*/ 800 w 898"/>
                  <a:gd name="T3" fmla="*/ 1 h 548"/>
                  <a:gd name="T4" fmla="*/ 289 w 898"/>
                  <a:gd name="T5" fmla="*/ 23 h 548"/>
                  <a:gd name="T6" fmla="*/ 0 w 898"/>
                  <a:gd name="T7" fmla="*/ 14 h 548"/>
                  <a:gd name="T8" fmla="*/ 0 w 898"/>
                  <a:gd name="T9" fmla="*/ 548 h 548"/>
                  <a:gd name="T10" fmla="*/ 898 w 898"/>
                  <a:gd name="T11" fmla="*/ 548 h 548"/>
                  <a:gd name="T12" fmla="*/ 898 w 898"/>
                  <a:gd name="T13" fmla="*/ 3 h 548"/>
                </a:gdLst>
                <a:ahLst/>
                <a:cxnLst>
                  <a:cxn ang="0">
                    <a:pos x="T0" y="T1"/>
                  </a:cxn>
                  <a:cxn ang="0">
                    <a:pos x="T2" y="T3"/>
                  </a:cxn>
                  <a:cxn ang="0">
                    <a:pos x="T4" y="T5"/>
                  </a:cxn>
                  <a:cxn ang="0">
                    <a:pos x="T6" y="T7"/>
                  </a:cxn>
                  <a:cxn ang="0">
                    <a:pos x="T8" y="T9"/>
                  </a:cxn>
                  <a:cxn ang="0">
                    <a:pos x="T10" y="T11"/>
                  </a:cxn>
                  <a:cxn ang="0">
                    <a:pos x="T12" y="T13"/>
                  </a:cxn>
                </a:cxnLst>
                <a:rect l="0" t="0" r="r" b="b"/>
                <a:pathLst>
                  <a:path w="898" h="548">
                    <a:moveTo>
                      <a:pt x="898" y="3"/>
                    </a:moveTo>
                    <a:cubicBezTo>
                      <a:pt x="865" y="2"/>
                      <a:pt x="833" y="1"/>
                      <a:pt x="800" y="1"/>
                    </a:cubicBezTo>
                    <a:cubicBezTo>
                      <a:pt x="629" y="0"/>
                      <a:pt x="459" y="18"/>
                      <a:pt x="289" y="23"/>
                    </a:cubicBezTo>
                    <a:cubicBezTo>
                      <a:pt x="192" y="26"/>
                      <a:pt x="95" y="25"/>
                      <a:pt x="0" y="14"/>
                    </a:cubicBezTo>
                    <a:cubicBezTo>
                      <a:pt x="0" y="548"/>
                      <a:pt x="0" y="548"/>
                      <a:pt x="0" y="548"/>
                    </a:cubicBezTo>
                    <a:cubicBezTo>
                      <a:pt x="898" y="548"/>
                      <a:pt x="898" y="548"/>
                      <a:pt x="898" y="548"/>
                    </a:cubicBezTo>
                    <a:cubicBezTo>
                      <a:pt x="898" y="3"/>
                      <a:pt x="898" y="3"/>
                      <a:pt x="898" y="3"/>
                    </a:cubicBezTo>
                  </a:path>
                </a:pathLst>
              </a:custGeom>
              <a:solidFill>
                <a:srgbClr val="FAB9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5" name="Freeform 158">
                <a:extLst>
                  <a:ext uri="{FF2B5EF4-FFF2-40B4-BE49-F238E27FC236}">
                    <a16:creationId xmlns:a16="http://schemas.microsoft.com/office/drawing/2014/main" id="{C84195F3-CEFC-4D63-8734-80CBA98A9193}"/>
                  </a:ext>
                </a:extLst>
              </p:cNvPr>
              <p:cNvSpPr>
                <a:spLocks noEditPoints="1"/>
              </p:cNvSpPr>
              <p:nvPr/>
            </p:nvSpPr>
            <p:spPr bwMode="auto">
              <a:xfrm>
                <a:off x="4786" y="1902"/>
                <a:ext cx="2147" cy="1318"/>
              </a:xfrm>
              <a:custGeom>
                <a:avLst/>
                <a:gdLst>
                  <a:gd name="T0" fmla="*/ 901 w 904"/>
                  <a:gd name="T1" fmla="*/ 554 h 554"/>
                  <a:gd name="T2" fmla="*/ 3 w 904"/>
                  <a:gd name="T3" fmla="*/ 554 h 554"/>
                  <a:gd name="T4" fmla="*/ 0 w 904"/>
                  <a:gd name="T5" fmla="*/ 551 h 554"/>
                  <a:gd name="T6" fmla="*/ 0 w 904"/>
                  <a:gd name="T7" fmla="*/ 17 h 554"/>
                  <a:gd name="T8" fmla="*/ 1 w 904"/>
                  <a:gd name="T9" fmla="*/ 15 h 554"/>
                  <a:gd name="T10" fmla="*/ 3 w 904"/>
                  <a:gd name="T11" fmla="*/ 14 h 554"/>
                  <a:gd name="T12" fmla="*/ 204 w 904"/>
                  <a:gd name="T13" fmla="*/ 25 h 554"/>
                  <a:gd name="T14" fmla="*/ 292 w 904"/>
                  <a:gd name="T15" fmla="*/ 23 h 554"/>
                  <a:gd name="T16" fmla="*/ 493 w 904"/>
                  <a:gd name="T17" fmla="*/ 13 h 554"/>
                  <a:gd name="T18" fmla="*/ 803 w 904"/>
                  <a:gd name="T19" fmla="*/ 1 h 554"/>
                  <a:gd name="T20" fmla="*/ 901 w 904"/>
                  <a:gd name="T21" fmla="*/ 3 h 554"/>
                  <a:gd name="T22" fmla="*/ 904 w 904"/>
                  <a:gd name="T23" fmla="*/ 6 h 554"/>
                  <a:gd name="T24" fmla="*/ 904 w 904"/>
                  <a:gd name="T25" fmla="*/ 551 h 554"/>
                  <a:gd name="T26" fmla="*/ 901 w 904"/>
                  <a:gd name="T27" fmla="*/ 554 h 554"/>
                  <a:gd name="T28" fmla="*/ 6 w 904"/>
                  <a:gd name="T29" fmla="*/ 548 h 554"/>
                  <a:gd name="T30" fmla="*/ 898 w 904"/>
                  <a:gd name="T31" fmla="*/ 548 h 554"/>
                  <a:gd name="T32" fmla="*/ 898 w 904"/>
                  <a:gd name="T33" fmla="*/ 9 h 554"/>
                  <a:gd name="T34" fmla="*/ 803 w 904"/>
                  <a:gd name="T35" fmla="*/ 7 h 554"/>
                  <a:gd name="T36" fmla="*/ 493 w 904"/>
                  <a:gd name="T37" fmla="*/ 19 h 554"/>
                  <a:gd name="T38" fmla="*/ 292 w 904"/>
                  <a:gd name="T39" fmla="*/ 29 h 554"/>
                  <a:gd name="T40" fmla="*/ 204 w 904"/>
                  <a:gd name="T41" fmla="*/ 31 h 554"/>
                  <a:gd name="T42" fmla="*/ 6 w 904"/>
                  <a:gd name="T43" fmla="*/ 20 h 554"/>
                  <a:gd name="T44" fmla="*/ 6 w 904"/>
                  <a:gd name="T45" fmla="*/ 548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04" h="554">
                    <a:moveTo>
                      <a:pt x="901" y="554"/>
                    </a:moveTo>
                    <a:cubicBezTo>
                      <a:pt x="3" y="554"/>
                      <a:pt x="3" y="554"/>
                      <a:pt x="3" y="554"/>
                    </a:cubicBezTo>
                    <a:cubicBezTo>
                      <a:pt x="1" y="554"/>
                      <a:pt x="0" y="552"/>
                      <a:pt x="0" y="551"/>
                    </a:cubicBezTo>
                    <a:cubicBezTo>
                      <a:pt x="0" y="17"/>
                      <a:pt x="0" y="17"/>
                      <a:pt x="0" y="17"/>
                    </a:cubicBezTo>
                    <a:cubicBezTo>
                      <a:pt x="0" y="16"/>
                      <a:pt x="0" y="15"/>
                      <a:pt x="1" y="15"/>
                    </a:cubicBezTo>
                    <a:cubicBezTo>
                      <a:pt x="1" y="14"/>
                      <a:pt x="2" y="14"/>
                      <a:pt x="3" y="14"/>
                    </a:cubicBezTo>
                    <a:cubicBezTo>
                      <a:pt x="65" y="21"/>
                      <a:pt x="131" y="25"/>
                      <a:pt x="204" y="25"/>
                    </a:cubicBezTo>
                    <a:cubicBezTo>
                      <a:pt x="232" y="25"/>
                      <a:pt x="261" y="24"/>
                      <a:pt x="292" y="23"/>
                    </a:cubicBezTo>
                    <a:cubicBezTo>
                      <a:pt x="359" y="21"/>
                      <a:pt x="427" y="17"/>
                      <a:pt x="493" y="13"/>
                    </a:cubicBezTo>
                    <a:cubicBezTo>
                      <a:pt x="594" y="6"/>
                      <a:pt x="699" y="0"/>
                      <a:pt x="803" y="1"/>
                    </a:cubicBezTo>
                    <a:cubicBezTo>
                      <a:pt x="833" y="1"/>
                      <a:pt x="865" y="2"/>
                      <a:pt x="901" y="3"/>
                    </a:cubicBezTo>
                    <a:cubicBezTo>
                      <a:pt x="903" y="3"/>
                      <a:pt x="904" y="4"/>
                      <a:pt x="904" y="6"/>
                    </a:cubicBezTo>
                    <a:cubicBezTo>
                      <a:pt x="904" y="551"/>
                      <a:pt x="904" y="551"/>
                      <a:pt x="904" y="551"/>
                    </a:cubicBezTo>
                    <a:cubicBezTo>
                      <a:pt x="904" y="552"/>
                      <a:pt x="903" y="554"/>
                      <a:pt x="901" y="554"/>
                    </a:cubicBezTo>
                    <a:moveTo>
                      <a:pt x="6" y="548"/>
                    </a:moveTo>
                    <a:cubicBezTo>
                      <a:pt x="898" y="548"/>
                      <a:pt x="898" y="548"/>
                      <a:pt x="898" y="548"/>
                    </a:cubicBezTo>
                    <a:cubicBezTo>
                      <a:pt x="898" y="9"/>
                      <a:pt x="898" y="9"/>
                      <a:pt x="898" y="9"/>
                    </a:cubicBezTo>
                    <a:cubicBezTo>
                      <a:pt x="863" y="8"/>
                      <a:pt x="832" y="7"/>
                      <a:pt x="803" y="7"/>
                    </a:cubicBezTo>
                    <a:cubicBezTo>
                      <a:pt x="699" y="6"/>
                      <a:pt x="595" y="13"/>
                      <a:pt x="493" y="19"/>
                    </a:cubicBezTo>
                    <a:cubicBezTo>
                      <a:pt x="427" y="23"/>
                      <a:pt x="359" y="27"/>
                      <a:pt x="292" y="29"/>
                    </a:cubicBezTo>
                    <a:cubicBezTo>
                      <a:pt x="261" y="30"/>
                      <a:pt x="232" y="31"/>
                      <a:pt x="204" y="31"/>
                    </a:cubicBezTo>
                    <a:cubicBezTo>
                      <a:pt x="132" y="31"/>
                      <a:pt x="67" y="27"/>
                      <a:pt x="6" y="20"/>
                    </a:cubicBezTo>
                    <a:cubicBezTo>
                      <a:pt x="6" y="548"/>
                      <a:pt x="6" y="548"/>
                      <a:pt x="6" y="548"/>
                    </a:cubicBezTo>
                  </a:path>
                </a:pathLst>
              </a:custGeom>
              <a:solidFill>
                <a:srgbClr val="EA9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6" name="Freeform 159">
                <a:extLst>
                  <a:ext uri="{FF2B5EF4-FFF2-40B4-BE49-F238E27FC236}">
                    <a16:creationId xmlns:a16="http://schemas.microsoft.com/office/drawing/2014/main" id="{C04211A3-2A30-440C-A337-20C59FE7199C}"/>
                  </a:ext>
                </a:extLst>
              </p:cNvPr>
              <p:cNvSpPr>
                <a:spLocks/>
              </p:cNvSpPr>
              <p:nvPr/>
            </p:nvSpPr>
            <p:spPr bwMode="auto">
              <a:xfrm>
                <a:off x="4873" y="1871"/>
                <a:ext cx="490" cy="31"/>
              </a:xfrm>
              <a:custGeom>
                <a:avLst/>
                <a:gdLst>
                  <a:gd name="T0" fmla="*/ 21 w 206"/>
                  <a:gd name="T1" fmla="*/ 0 h 13"/>
                  <a:gd name="T2" fmla="*/ 2 w 206"/>
                  <a:gd name="T3" fmla="*/ 1 h 13"/>
                  <a:gd name="T4" fmla="*/ 2 w 206"/>
                  <a:gd name="T5" fmla="*/ 3 h 13"/>
                  <a:gd name="T6" fmla="*/ 101 w 206"/>
                  <a:gd name="T7" fmla="*/ 12 h 13"/>
                  <a:gd name="T8" fmla="*/ 116 w 206"/>
                  <a:gd name="T9" fmla="*/ 12 h 13"/>
                  <a:gd name="T10" fmla="*/ 140 w 206"/>
                  <a:gd name="T11" fmla="*/ 11 h 13"/>
                  <a:gd name="T12" fmla="*/ 164 w 206"/>
                  <a:gd name="T13" fmla="*/ 11 h 13"/>
                  <a:gd name="T14" fmla="*/ 205 w 206"/>
                  <a:gd name="T15" fmla="*/ 13 h 13"/>
                  <a:gd name="T16" fmla="*/ 205 w 206"/>
                  <a:gd name="T17" fmla="*/ 13 h 13"/>
                  <a:gd name="T18" fmla="*/ 205 w 206"/>
                  <a:gd name="T19" fmla="*/ 11 h 13"/>
                  <a:gd name="T20" fmla="*/ 107 w 206"/>
                  <a:gd name="T21" fmla="*/ 6 h 13"/>
                  <a:gd name="T22" fmla="*/ 21 w 20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6" h="13">
                    <a:moveTo>
                      <a:pt x="21" y="0"/>
                    </a:moveTo>
                    <a:cubicBezTo>
                      <a:pt x="14" y="0"/>
                      <a:pt x="8" y="1"/>
                      <a:pt x="2" y="1"/>
                    </a:cubicBezTo>
                    <a:cubicBezTo>
                      <a:pt x="0" y="1"/>
                      <a:pt x="0" y="3"/>
                      <a:pt x="2" y="3"/>
                    </a:cubicBezTo>
                    <a:cubicBezTo>
                      <a:pt x="35" y="6"/>
                      <a:pt x="68" y="11"/>
                      <a:pt x="101" y="12"/>
                    </a:cubicBezTo>
                    <a:cubicBezTo>
                      <a:pt x="106" y="12"/>
                      <a:pt x="111" y="12"/>
                      <a:pt x="116" y="12"/>
                    </a:cubicBezTo>
                    <a:cubicBezTo>
                      <a:pt x="124" y="12"/>
                      <a:pt x="132" y="12"/>
                      <a:pt x="140" y="11"/>
                    </a:cubicBezTo>
                    <a:cubicBezTo>
                      <a:pt x="148" y="11"/>
                      <a:pt x="156" y="11"/>
                      <a:pt x="164" y="11"/>
                    </a:cubicBezTo>
                    <a:cubicBezTo>
                      <a:pt x="178" y="11"/>
                      <a:pt x="192" y="12"/>
                      <a:pt x="205" y="13"/>
                    </a:cubicBezTo>
                    <a:cubicBezTo>
                      <a:pt x="205" y="13"/>
                      <a:pt x="205" y="13"/>
                      <a:pt x="205" y="13"/>
                    </a:cubicBezTo>
                    <a:cubicBezTo>
                      <a:pt x="206" y="13"/>
                      <a:pt x="206" y="12"/>
                      <a:pt x="205" y="11"/>
                    </a:cubicBezTo>
                    <a:cubicBezTo>
                      <a:pt x="173" y="5"/>
                      <a:pt x="140" y="8"/>
                      <a:pt x="107" y="6"/>
                    </a:cubicBezTo>
                    <a:cubicBezTo>
                      <a:pt x="78" y="4"/>
                      <a:pt x="50" y="0"/>
                      <a:pt x="21" y="0"/>
                    </a:cubicBezTo>
                  </a:path>
                </a:pathLst>
              </a:custGeom>
              <a:solidFill>
                <a:srgbClr val="F3C4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7" name="Freeform 160">
                <a:extLst>
                  <a:ext uri="{FF2B5EF4-FFF2-40B4-BE49-F238E27FC236}">
                    <a16:creationId xmlns:a16="http://schemas.microsoft.com/office/drawing/2014/main" id="{979339A0-70EB-4429-BC46-D07B61B51D02}"/>
                  </a:ext>
                </a:extLst>
              </p:cNvPr>
              <p:cNvSpPr>
                <a:spLocks/>
              </p:cNvSpPr>
              <p:nvPr/>
            </p:nvSpPr>
            <p:spPr bwMode="auto">
              <a:xfrm>
                <a:off x="4919" y="1830"/>
                <a:ext cx="413" cy="12"/>
              </a:xfrm>
              <a:custGeom>
                <a:avLst/>
                <a:gdLst>
                  <a:gd name="T0" fmla="*/ 70 w 174"/>
                  <a:gd name="T1" fmla="*/ 0 h 5"/>
                  <a:gd name="T2" fmla="*/ 1 w 174"/>
                  <a:gd name="T3" fmla="*/ 1 h 5"/>
                  <a:gd name="T4" fmla="*/ 1 w 174"/>
                  <a:gd name="T5" fmla="*/ 3 h 5"/>
                  <a:gd name="T6" fmla="*/ 73 w 174"/>
                  <a:gd name="T7" fmla="*/ 5 h 5"/>
                  <a:gd name="T8" fmla="*/ 78 w 174"/>
                  <a:gd name="T9" fmla="*/ 5 h 5"/>
                  <a:gd name="T10" fmla="*/ 103 w 174"/>
                  <a:gd name="T11" fmla="*/ 5 h 5"/>
                  <a:gd name="T12" fmla="*/ 128 w 174"/>
                  <a:gd name="T13" fmla="*/ 5 h 5"/>
                  <a:gd name="T14" fmla="*/ 149 w 174"/>
                  <a:gd name="T15" fmla="*/ 5 h 5"/>
                  <a:gd name="T16" fmla="*/ 163 w 174"/>
                  <a:gd name="T17" fmla="*/ 5 h 5"/>
                  <a:gd name="T18" fmla="*/ 173 w 174"/>
                  <a:gd name="T19" fmla="*/ 5 h 5"/>
                  <a:gd name="T20" fmla="*/ 173 w 174"/>
                  <a:gd name="T21" fmla="*/ 3 h 5"/>
                  <a:gd name="T22" fmla="*/ 70 w 174"/>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4" h="5">
                    <a:moveTo>
                      <a:pt x="70" y="0"/>
                    </a:moveTo>
                    <a:cubicBezTo>
                      <a:pt x="47" y="0"/>
                      <a:pt x="24" y="1"/>
                      <a:pt x="1" y="1"/>
                    </a:cubicBezTo>
                    <a:cubicBezTo>
                      <a:pt x="0" y="1"/>
                      <a:pt x="0" y="3"/>
                      <a:pt x="1" y="3"/>
                    </a:cubicBezTo>
                    <a:cubicBezTo>
                      <a:pt x="25" y="3"/>
                      <a:pt x="49" y="4"/>
                      <a:pt x="73" y="5"/>
                    </a:cubicBezTo>
                    <a:cubicBezTo>
                      <a:pt x="75" y="5"/>
                      <a:pt x="76" y="5"/>
                      <a:pt x="78" y="5"/>
                    </a:cubicBezTo>
                    <a:cubicBezTo>
                      <a:pt x="86" y="5"/>
                      <a:pt x="95" y="5"/>
                      <a:pt x="103" y="5"/>
                    </a:cubicBezTo>
                    <a:cubicBezTo>
                      <a:pt x="112" y="5"/>
                      <a:pt x="120" y="5"/>
                      <a:pt x="128" y="5"/>
                    </a:cubicBezTo>
                    <a:cubicBezTo>
                      <a:pt x="135" y="5"/>
                      <a:pt x="142" y="5"/>
                      <a:pt x="149" y="5"/>
                    </a:cubicBezTo>
                    <a:cubicBezTo>
                      <a:pt x="153" y="5"/>
                      <a:pt x="158" y="5"/>
                      <a:pt x="163" y="5"/>
                    </a:cubicBezTo>
                    <a:cubicBezTo>
                      <a:pt x="166" y="5"/>
                      <a:pt x="170" y="5"/>
                      <a:pt x="173" y="5"/>
                    </a:cubicBezTo>
                    <a:cubicBezTo>
                      <a:pt x="174" y="5"/>
                      <a:pt x="174" y="3"/>
                      <a:pt x="173" y="3"/>
                    </a:cubicBezTo>
                    <a:cubicBezTo>
                      <a:pt x="139" y="1"/>
                      <a:pt x="104" y="0"/>
                      <a:pt x="70" y="0"/>
                    </a:cubicBezTo>
                  </a:path>
                </a:pathLst>
              </a:custGeom>
              <a:solidFill>
                <a:srgbClr val="F7D0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8" name="Freeform 161">
                <a:extLst>
                  <a:ext uri="{FF2B5EF4-FFF2-40B4-BE49-F238E27FC236}">
                    <a16:creationId xmlns:a16="http://schemas.microsoft.com/office/drawing/2014/main" id="{A2642373-AD27-4CE4-AFBE-706BE72E64A8}"/>
                  </a:ext>
                </a:extLst>
              </p:cNvPr>
              <p:cNvSpPr>
                <a:spLocks/>
              </p:cNvSpPr>
              <p:nvPr/>
            </p:nvSpPr>
            <p:spPr bwMode="auto">
              <a:xfrm>
                <a:off x="5092" y="1842"/>
                <a:ext cx="214" cy="3"/>
              </a:xfrm>
              <a:custGeom>
                <a:avLst/>
                <a:gdLst>
                  <a:gd name="T0" fmla="*/ 55 w 90"/>
                  <a:gd name="T1" fmla="*/ 0 h 1"/>
                  <a:gd name="T2" fmla="*/ 30 w 90"/>
                  <a:gd name="T3" fmla="*/ 0 h 1"/>
                  <a:gd name="T4" fmla="*/ 5 w 90"/>
                  <a:gd name="T5" fmla="*/ 0 h 1"/>
                  <a:gd name="T6" fmla="*/ 0 w 90"/>
                  <a:gd name="T7" fmla="*/ 0 h 1"/>
                  <a:gd name="T8" fmla="*/ 50 w 90"/>
                  <a:gd name="T9" fmla="*/ 1 h 1"/>
                  <a:gd name="T10" fmla="*/ 90 w 90"/>
                  <a:gd name="T11" fmla="*/ 0 h 1"/>
                  <a:gd name="T12" fmla="*/ 76 w 90"/>
                  <a:gd name="T13" fmla="*/ 0 h 1"/>
                  <a:gd name="T14" fmla="*/ 55 w 9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1">
                    <a:moveTo>
                      <a:pt x="55" y="0"/>
                    </a:moveTo>
                    <a:cubicBezTo>
                      <a:pt x="47" y="0"/>
                      <a:pt x="39" y="0"/>
                      <a:pt x="30" y="0"/>
                    </a:cubicBezTo>
                    <a:cubicBezTo>
                      <a:pt x="22" y="0"/>
                      <a:pt x="13" y="0"/>
                      <a:pt x="5" y="0"/>
                    </a:cubicBezTo>
                    <a:cubicBezTo>
                      <a:pt x="3" y="0"/>
                      <a:pt x="2" y="0"/>
                      <a:pt x="0" y="0"/>
                    </a:cubicBezTo>
                    <a:cubicBezTo>
                      <a:pt x="17" y="1"/>
                      <a:pt x="33" y="1"/>
                      <a:pt x="50" y="1"/>
                    </a:cubicBezTo>
                    <a:cubicBezTo>
                      <a:pt x="63" y="1"/>
                      <a:pt x="77" y="1"/>
                      <a:pt x="90" y="0"/>
                    </a:cubicBezTo>
                    <a:cubicBezTo>
                      <a:pt x="85" y="0"/>
                      <a:pt x="80" y="0"/>
                      <a:pt x="76" y="0"/>
                    </a:cubicBezTo>
                    <a:cubicBezTo>
                      <a:pt x="69" y="0"/>
                      <a:pt x="62" y="0"/>
                      <a:pt x="55" y="0"/>
                    </a:cubicBezTo>
                  </a:path>
                </a:pathLst>
              </a:custGeom>
              <a:solidFill>
                <a:srgbClr val="F3C4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9" name="Freeform 162">
                <a:extLst>
                  <a:ext uri="{FF2B5EF4-FFF2-40B4-BE49-F238E27FC236}">
                    <a16:creationId xmlns:a16="http://schemas.microsoft.com/office/drawing/2014/main" id="{A83D47A6-DFB7-4817-8455-B8543D2691CA}"/>
                  </a:ext>
                </a:extLst>
              </p:cNvPr>
              <p:cNvSpPr>
                <a:spLocks/>
              </p:cNvSpPr>
              <p:nvPr/>
            </p:nvSpPr>
            <p:spPr bwMode="auto">
              <a:xfrm>
                <a:off x="5470" y="1764"/>
                <a:ext cx="544" cy="24"/>
              </a:xfrm>
              <a:custGeom>
                <a:avLst/>
                <a:gdLst>
                  <a:gd name="T0" fmla="*/ 19 w 229"/>
                  <a:gd name="T1" fmla="*/ 0 h 10"/>
                  <a:gd name="T2" fmla="*/ 2 w 229"/>
                  <a:gd name="T3" fmla="*/ 2 h 10"/>
                  <a:gd name="T4" fmla="*/ 2 w 229"/>
                  <a:gd name="T5" fmla="*/ 4 h 10"/>
                  <a:gd name="T6" fmla="*/ 101 w 229"/>
                  <a:gd name="T7" fmla="*/ 10 h 10"/>
                  <a:gd name="T8" fmla="*/ 109 w 229"/>
                  <a:gd name="T9" fmla="*/ 10 h 10"/>
                  <a:gd name="T10" fmla="*/ 229 w 229"/>
                  <a:gd name="T11" fmla="*/ 7 h 10"/>
                  <a:gd name="T12" fmla="*/ 229 w 229"/>
                  <a:gd name="T13" fmla="*/ 6 h 10"/>
                  <a:gd name="T14" fmla="*/ 189 w 229"/>
                  <a:gd name="T15" fmla="*/ 5 h 10"/>
                  <a:gd name="T16" fmla="*/ 160 w 229"/>
                  <a:gd name="T17" fmla="*/ 5 h 10"/>
                  <a:gd name="T18" fmla="*/ 132 w 229"/>
                  <a:gd name="T19" fmla="*/ 5 h 10"/>
                  <a:gd name="T20" fmla="*/ 120 w 229"/>
                  <a:gd name="T21" fmla="*/ 5 h 10"/>
                  <a:gd name="T22" fmla="*/ 59 w 229"/>
                  <a:gd name="T23" fmla="*/ 3 h 10"/>
                  <a:gd name="T24" fmla="*/ 19 w 229"/>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9" h="10">
                    <a:moveTo>
                      <a:pt x="19" y="0"/>
                    </a:moveTo>
                    <a:cubicBezTo>
                      <a:pt x="13" y="0"/>
                      <a:pt x="7" y="1"/>
                      <a:pt x="2" y="2"/>
                    </a:cubicBezTo>
                    <a:cubicBezTo>
                      <a:pt x="1" y="2"/>
                      <a:pt x="0" y="3"/>
                      <a:pt x="2" y="4"/>
                    </a:cubicBezTo>
                    <a:cubicBezTo>
                      <a:pt x="34" y="9"/>
                      <a:pt x="68" y="10"/>
                      <a:pt x="101" y="10"/>
                    </a:cubicBezTo>
                    <a:cubicBezTo>
                      <a:pt x="104" y="10"/>
                      <a:pt x="106" y="10"/>
                      <a:pt x="109" y="10"/>
                    </a:cubicBezTo>
                    <a:cubicBezTo>
                      <a:pt x="149" y="10"/>
                      <a:pt x="189" y="10"/>
                      <a:pt x="229" y="7"/>
                    </a:cubicBezTo>
                    <a:cubicBezTo>
                      <a:pt x="229" y="7"/>
                      <a:pt x="229" y="6"/>
                      <a:pt x="229" y="6"/>
                    </a:cubicBezTo>
                    <a:cubicBezTo>
                      <a:pt x="215" y="5"/>
                      <a:pt x="202" y="5"/>
                      <a:pt x="189" y="5"/>
                    </a:cubicBezTo>
                    <a:cubicBezTo>
                      <a:pt x="179" y="5"/>
                      <a:pt x="170" y="5"/>
                      <a:pt x="160" y="5"/>
                    </a:cubicBezTo>
                    <a:cubicBezTo>
                      <a:pt x="151" y="5"/>
                      <a:pt x="142" y="5"/>
                      <a:pt x="132" y="5"/>
                    </a:cubicBezTo>
                    <a:cubicBezTo>
                      <a:pt x="128" y="5"/>
                      <a:pt x="124" y="5"/>
                      <a:pt x="120" y="5"/>
                    </a:cubicBezTo>
                    <a:cubicBezTo>
                      <a:pt x="99" y="5"/>
                      <a:pt x="79" y="4"/>
                      <a:pt x="59" y="3"/>
                    </a:cubicBezTo>
                    <a:cubicBezTo>
                      <a:pt x="45" y="2"/>
                      <a:pt x="32" y="0"/>
                      <a:pt x="19" y="0"/>
                    </a:cubicBezTo>
                  </a:path>
                </a:pathLst>
              </a:custGeom>
              <a:solidFill>
                <a:srgbClr val="F7D0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0" name="Freeform 163">
                <a:extLst>
                  <a:ext uri="{FF2B5EF4-FFF2-40B4-BE49-F238E27FC236}">
                    <a16:creationId xmlns:a16="http://schemas.microsoft.com/office/drawing/2014/main" id="{72C39D18-7A2D-48FD-A6E0-7C4CF8D7A6EA}"/>
                  </a:ext>
                </a:extLst>
              </p:cNvPr>
              <p:cNvSpPr>
                <a:spLocks/>
              </p:cNvSpPr>
              <p:nvPr/>
            </p:nvSpPr>
            <p:spPr bwMode="auto">
              <a:xfrm>
                <a:off x="5498" y="1835"/>
                <a:ext cx="171" cy="7"/>
              </a:xfrm>
              <a:custGeom>
                <a:avLst/>
                <a:gdLst>
                  <a:gd name="T0" fmla="*/ 31 w 72"/>
                  <a:gd name="T1" fmla="*/ 0 h 3"/>
                  <a:gd name="T2" fmla="*/ 1 w 72"/>
                  <a:gd name="T3" fmla="*/ 1 h 3"/>
                  <a:gd name="T4" fmla="*/ 0 w 72"/>
                  <a:gd name="T5" fmla="*/ 3 h 3"/>
                  <a:gd name="T6" fmla="*/ 68 w 72"/>
                  <a:gd name="T7" fmla="*/ 1 h 3"/>
                  <a:gd name="T8" fmla="*/ 72 w 72"/>
                  <a:gd name="T9" fmla="*/ 1 h 3"/>
                  <a:gd name="T10" fmla="*/ 64 w 72"/>
                  <a:gd name="T11" fmla="*/ 0 h 3"/>
                  <a:gd name="T12" fmla="*/ 31 w 7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72" h="3">
                    <a:moveTo>
                      <a:pt x="31" y="0"/>
                    </a:moveTo>
                    <a:cubicBezTo>
                      <a:pt x="21" y="0"/>
                      <a:pt x="11" y="0"/>
                      <a:pt x="1" y="1"/>
                    </a:cubicBezTo>
                    <a:cubicBezTo>
                      <a:pt x="0" y="1"/>
                      <a:pt x="0" y="2"/>
                      <a:pt x="0" y="3"/>
                    </a:cubicBezTo>
                    <a:cubicBezTo>
                      <a:pt x="23" y="2"/>
                      <a:pt x="46" y="2"/>
                      <a:pt x="68" y="1"/>
                    </a:cubicBezTo>
                    <a:cubicBezTo>
                      <a:pt x="70" y="1"/>
                      <a:pt x="71" y="1"/>
                      <a:pt x="72" y="1"/>
                    </a:cubicBezTo>
                    <a:cubicBezTo>
                      <a:pt x="69" y="1"/>
                      <a:pt x="66" y="0"/>
                      <a:pt x="64" y="0"/>
                    </a:cubicBezTo>
                    <a:cubicBezTo>
                      <a:pt x="53" y="0"/>
                      <a:pt x="42" y="0"/>
                      <a:pt x="31" y="0"/>
                    </a:cubicBezTo>
                  </a:path>
                </a:pathLst>
              </a:custGeom>
              <a:solidFill>
                <a:srgbClr val="F7D0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1" name="Freeform 164">
                <a:extLst>
                  <a:ext uri="{FF2B5EF4-FFF2-40B4-BE49-F238E27FC236}">
                    <a16:creationId xmlns:a16="http://schemas.microsoft.com/office/drawing/2014/main" id="{D88AD442-0FA4-4BCA-9C04-F911C1F43969}"/>
                  </a:ext>
                </a:extLst>
              </p:cNvPr>
              <p:cNvSpPr>
                <a:spLocks/>
              </p:cNvSpPr>
              <p:nvPr/>
            </p:nvSpPr>
            <p:spPr bwMode="auto">
              <a:xfrm>
                <a:off x="5498" y="1833"/>
                <a:ext cx="430" cy="19"/>
              </a:xfrm>
              <a:custGeom>
                <a:avLst/>
                <a:gdLst>
                  <a:gd name="T0" fmla="*/ 160 w 181"/>
                  <a:gd name="T1" fmla="*/ 0 h 8"/>
                  <a:gd name="T2" fmla="*/ 97 w 181"/>
                  <a:gd name="T3" fmla="*/ 2 h 8"/>
                  <a:gd name="T4" fmla="*/ 96 w 181"/>
                  <a:gd name="T5" fmla="*/ 2 h 8"/>
                  <a:gd name="T6" fmla="*/ 72 w 181"/>
                  <a:gd name="T7" fmla="*/ 2 h 8"/>
                  <a:gd name="T8" fmla="*/ 68 w 181"/>
                  <a:gd name="T9" fmla="*/ 2 h 8"/>
                  <a:gd name="T10" fmla="*/ 0 w 181"/>
                  <a:gd name="T11" fmla="*/ 4 h 8"/>
                  <a:gd name="T12" fmla="*/ 1 w 181"/>
                  <a:gd name="T13" fmla="*/ 4 h 8"/>
                  <a:gd name="T14" fmla="*/ 79 w 181"/>
                  <a:gd name="T15" fmla="*/ 8 h 8"/>
                  <a:gd name="T16" fmla="*/ 92 w 181"/>
                  <a:gd name="T17" fmla="*/ 8 h 8"/>
                  <a:gd name="T18" fmla="*/ 135 w 181"/>
                  <a:gd name="T19" fmla="*/ 6 h 8"/>
                  <a:gd name="T20" fmla="*/ 180 w 181"/>
                  <a:gd name="T21" fmla="*/ 1 h 8"/>
                  <a:gd name="T22" fmla="*/ 180 w 181"/>
                  <a:gd name="T23" fmla="*/ 1 h 8"/>
                  <a:gd name="T24" fmla="*/ 160 w 181"/>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1" h="8">
                    <a:moveTo>
                      <a:pt x="160" y="0"/>
                    </a:moveTo>
                    <a:cubicBezTo>
                      <a:pt x="139" y="0"/>
                      <a:pt x="118" y="2"/>
                      <a:pt x="97" y="2"/>
                    </a:cubicBezTo>
                    <a:cubicBezTo>
                      <a:pt x="97" y="2"/>
                      <a:pt x="96" y="2"/>
                      <a:pt x="96" y="2"/>
                    </a:cubicBezTo>
                    <a:cubicBezTo>
                      <a:pt x="88" y="2"/>
                      <a:pt x="80" y="2"/>
                      <a:pt x="72" y="2"/>
                    </a:cubicBezTo>
                    <a:cubicBezTo>
                      <a:pt x="71" y="2"/>
                      <a:pt x="70" y="2"/>
                      <a:pt x="68" y="2"/>
                    </a:cubicBezTo>
                    <a:cubicBezTo>
                      <a:pt x="46" y="3"/>
                      <a:pt x="23" y="3"/>
                      <a:pt x="0" y="4"/>
                    </a:cubicBezTo>
                    <a:cubicBezTo>
                      <a:pt x="0" y="4"/>
                      <a:pt x="1" y="4"/>
                      <a:pt x="1" y="4"/>
                    </a:cubicBezTo>
                    <a:cubicBezTo>
                      <a:pt x="27" y="7"/>
                      <a:pt x="53" y="8"/>
                      <a:pt x="79" y="8"/>
                    </a:cubicBezTo>
                    <a:cubicBezTo>
                      <a:pt x="83" y="8"/>
                      <a:pt x="88" y="8"/>
                      <a:pt x="92" y="8"/>
                    </a:cubicBezTo>
                    <a:cubicBezTo>
                      <a:pt x="106" y="8"/>
                      <a:pt x="121" y="7"/>
                      <a:pt x="135" y="6"/>
                    </a:cubicBezTo>
                    <a:cubicBezTo>
                      <a:pt x="150" y="5"/>
                      <a:pt x="165" y="2"/>
                      <a:pt x="180" y="1"/>
                    </a:cubicBezTo>
                    <a:cubicBezTo>
                      <a:pt x="181" y="1"/>
                      <a:pt x="181" y="1"/>
                      <a:pt x="180" y="1"/>
                    </a:cubicBezTo>
                    <a:cubicBezTo>
                      <a:pt x="173" y="0"/>
                      <a:pt x="167" y="0"/>
                      <a:pt x="160" y="0"/>
                    </a:cubicBezTo>
                  </a:path>
                </a:pathLst>
              </a:custGeom>
              <a:solidFill>
                <a:srgbClr val="F3C4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2" name="Freeform 165">
                <a:extLst>
                  <a:ext uri="{FF2B5EF4-FFF2-40B4-BE49-F238E27FC236}">
                    <a16:creationId xmlns:a16="http://schemas.microsoft.com/office/drawing/2014/main" id="{0A78B4A4-943F-4761-B676-7F8496323A4D}"/>
                  </a:ext>
                </a:extLst>
              </p:cNvPr>
              <p:cNvSpPr>
                <a:spLocks/>
              </p:cNvSpPr>
              <p:nvPr/>
            </p:nvSpPr>
            <p:spPr bwMode="auto">
              <a:xfrm>
                <a:off x="6144" y="1747"/>
                <a:ext cx="606" cy="17"/>
              </a:xfrm>
              <a:custGeom>
                <a:avLst/>
                <a:gdLst>
                  <a:gd name="T0" fmla="*/ 100 w 255"/>
                  <a:gd name="T1" fmla="*/ 0 h 7"/>
                  <a:gd name="T2" fmla="*/ 1 w 255"/>
                  <a:gd name="T3" fmla="*/ 3 h 7"/>
                  <a:gd name="T4" fmla="*/ 1 w 255"/>
                  <a:gd name="T5" fmla="*/ 4 h 7"/>
                  <a:gd name="T6" fmla="*/ 129 w 255"/>
                  <a:gd name="T7" fmla="*/ 7 h 7"/>
                  <a:gd name="T8" fmla="*/ 147 w 255"/>
                  <a:gd name="T9" fmla="*/ 7 h 7"/>
                  <a:gd name="T10" fmla="*/ 166 w 255"/>
                  <a:gd name="T11" fmla="*/ 7 h 7"/>
                  <a:gd name="T12" fmla="*/ 184 w 255"/>
                  <a:gd name="T13" fmla="*/ 7 h 7"/>
                  <a:gd name="T14" fmla="*/ 190 w 255"/>
                  <a:gd name="T15" fmla="*/ 7 h 7"/>
                  <a:gd name="T16" fmla="*/ 192 w 255"/>
                  <a:gd name="T17" fmla="*/ 7 h 7"/>
                  <a:gd name="T18" fmla="*/ 212 w 255"/>
                  <a:gd name="T19" fmla="*/ 6 h 7"/>
                  <a:gd name="T20" fmla="*/ 233 w 255"/>
                  <a:gd name="T21" fmla="*/ 6 h 7"/>
                  <a:gd name="T22" fmla="*/ 254 w 255"/>
                  <a:gd name="T23" fmla="*/ 7 h 7"/>
                  <a:gd name="T24" fmla="*/ 254 w 255"/>
                  <a:gd name="T25" fmla="*/ 7 h 7"/>
                  <a:gd name="T26" fmla="*/ 255 w 255"/>
                  <a:gd name="T27" fmla="*/ 6 h 7"/>
                  <a:gd name="T28" fmla="*/ 221 w 255"/>
                  <a:gd name="T29" fmla="*/ 2 h 7"/>
                  <a:gd name="T30" fmla="*/ 214 w 255"/>
                  <a:gd name="T31" fmla="*/ 2 h 7"/>
                  <a:gd name="T32" fmla="*/ 208 w 255"/>
                  <a:gd name="T33" fmla="*/ 2 h 7"/>
                  <a:gd name="T34" fmla="*/ 196 w 255"/>
                  <a:gd name="T35" fmla="*/ 2 h 7"/>
                  <a:gd name="T36" fmla="*/ 134 w 255"/>
                  <a:gd name="T37" fmla="*/ 1 h 7"/>
                  <a:gd name="T38" fmla="*/ 100 w 255"/>
                  <a:gd name="T3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5" h="7">
                    <a:moveTo>
                      <a:pt x="100" y="0"/>
                    </a:moveTo>
                    <a:cubicBezTo>
                      <a:pt x="67" y="0"/>
                      <a:pt x="34" y="1"/>
                      <a:pt x="1" y="3"/>
                    </a:cubicBezTo>
                    <a:cubicBezTo>
                      <a:pt x="0" y="3"/>
                      <a:pt x="0" y="4"/>
                      <a:pt x="1" y="4"/>
                    </a:cubicBezTo>
                    <a:cubicBezTo>
                      <a:pt x="44" y="6"/>
                      <a:pt x="87" y="6"/>
                      <a:pt x="129" y="7"/>
                    </a:cubicBezTo>
                    <a:cubicBezTo>
                      <a:pt x="135" y="7"/>
                      <a:pt x="141" y="7"/>
                      <a:pt x="147" y="7"/>
                    </a:cubicBezTo>
                    <a:cubicBezTo>
                      <a:pt x="153" y="7"/>
                      <a:pt x="159" y="7"/>
                      <a:pt x="166" y="7"/>
                    </a:cubicBezTo>
                    <a:cubicBezTo>
                      <a:pt x="172" y="7"/>
                      <a:pt x="178" y="7"/>
                      <a:pt x="184" y="7"/>
                    </a:cubicBezTo>
                    <a:cubicBezTo>
                      <a:pt x="186" y="7"/>
                      <a:pt x="188" y="7"/>
                      <a:pt x="190" y="7"/>
                    </a:cubicBezTo>
                    <a:cubicBezTo>
                      <a:pt x="191" y="7"/>
                      <a:pt x="191" y="7"/>
                      <a:pt x="192" y="7"/>
                    </a:cubicBezTo>
                    <a:cubicBezTo>
                      <a:pt x="198" y="7"/>
                      <a:pt x="205" y="7"/>
                      <a:pt x="212" y="6"/>
                    </a:cubicBezTo>
                    <a:cubicBezTo>
                      <a:pt x="219" y="6"/>
                      <a:pt x="226" y="6"/>
                      <a:pt x="233" y="6"/>
                    </a:cubicBezTo>
                    <a:cubicBezTo>
                      <a:pt x="240" y="6"/>
                      <a:pt x="247" y="6"/>
                      <a:pt x="254" y="7"/>
                    </a:cubicBezTo>
                    <a:cubicBezTo>
                      <a:pt x="254" y="7"/>
                      <a:pt x="254" y="7"/>
                      <a:pt x="254" y="7"/>
                    </a:cubicBezTo>
                    <a:cubicBezTo>
                      <a:pt x="255" y="7"/>
                      <a:pt x="255" y="6"/>
                      <a:pt x="255" y="6"/>
                    </a:cubicBezTo>
                    <a:cubicBezTo>
                      <a:pt x="244" y="3"/>
                      <a:pt x="232" y="2"/>
                      <a:pt x="221" y="2"/>
                    </a:cubicBezTo>
                    <a:cubicBezTo>
                      <a:pt x="219" y="2"/>
                      <a:pt x="217" y="2"/>
                      <a:pt x="214" y="2"/>
                    </a:cubicBezTo>
                    <a:cubicBezTo>
                      <a:pt x="212" y="2"/>
                      <a:pt x="210" y="2"/>
                      <a:pt x="208" y="2"/>
                    </a:cubicBezTo>
                    <a:cubicBezTo>
                      <a:pt x="204" y="2"/>
                      <a:pt x="200" y="2"/>
                      <a:pt x="196" y="2"/>
                    </a:cubicBezTo>
                    <a:cubicBezTo>
                      <a:pt x="176" y="1"/>
                      <a:pt x="155" y="1"/>
                      <a:pt x="134" y="1"/>
                    </a:cubicBezTo>
                    <a:cubicBezTo>
                      <a:pt x="123" y="1"/>
                      <a:pt x="111" y="0"/>
                      <a:pt x="100" y="0"/>
                    </a:cubicBezTo>
                  </a:path>
                </a:pathLst>
              </a:custGeom>
              <a:solidFill>
                <a:srgbClr val="F7D0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3" name="Freeform 166">
                <a:extLst>
                  <a:ext uri="{FF2B5EF4-FFF2-40B4-BE49-F238E27FC236}">
                    <a16:creationId xmlns:a16="http://schemas.microsoft.com/office/drawing/2014/main" id="{642CCB19-2C78-477D-9669-909AA655FA69}"/>
                  </a:ext>
                </a:extLst>
              </p:cNvPr>
              <p:cNvSpPr>
                <a:spLocks/>
              </p:cNvSpPr>
              <p:nvPr/>
            </p:nvSpPr>
            <p:spPr bwMode="auto">
              <a:xfrm>
                <a:off x="6109" y="1811"/>
                <a:ext cx="166" cy="8"/>
              </a:xfrm>
              <a:custGeom>
                <a:avLst/>
                <a:gdLst>
                  <a:gd name="T0" fmla="*/ 27 w 70"/>
                  <a:gd name="T1" fmla="*/ 0 h 3"/>
                  <a:gd name="T2" fmla="*/ 1 w 70"/>
                  <a:gd name="T3" fmla="*/ 1 h 3"/>
                  <a:gd name="T4" fmla="*/ 1 w 70"/>
                  <a:gd name="T5" fmla="*/ 3 h 3"/>
                  <a:gd name="T6" fmla="*/ 7 w 70"/>
                  <a:gd name="T7" fmla="*/ 3 h 3"/>
                  <a:gd name="T8" fmla="*/ 70 w 70"/>
                  <a:gd name="T9" fmla="*/ 1 h 3"/>
                  <a:gd name="T10" fmla="*/ 27 w 70"/>
                  <a:gd name="T11" fmla="*/ 0 h 3"/>
                </a:gdLst>
                <a:ahLst/>
                <a:cxnLst>
                  <a:cxn ang="0">
                    <a:pos x="T0" y="T1"/>
                  </a:cxn>
                  <a:cxn ang="0">
                    <a:pos x="T2" y="T3"/>
                  </a:cxn>
                  <a:cxn ang="0">
                    <a:pos x="T4" y="T5"/>
                  </a:cxn>
                  <a:cxn ang="0">
                    <a:pos x="T6" y="T7"/>
                  </a:cxn>
                  <a:cxn ang="0">
                    <a:pos x="T8" y="T9"/>
                  </a:cxn>
                  <a:cxn ang="0">
                    <a:pos x="T10" y="T11"/>
                  </a:cxn>
                </a:cxnLst>
                <a:rect l="0" t="0" r="r" b="b"/>
                <a:pathLst>
                  <a:path w="70" h="3">
                    <a:moveTo>
                      <a:pt x="27" y="0"/>
                    </a:moveTo>
                    <a:cubicBezTo>
                      <a:pt x="18" y="0"/>
                      <a:pt x="10" y="0"/>
                      <a:pt x="1" y="1"/>
                    </a:cubicBezTo>
                    <a:cubicBezTo>
                      <a:pt x="0" y="1"/>
                      <a:pt x="0" y="3"/>
                      <a:pt x="1" y="3"/>
                    </a:cubicBezTo>
                    <a:cubicBezTo>
                      <a:pt x="3" y="3"/>
                      <a:pt x="5" y="3"/>
                      <a:pt x="7" y="3"/>
                    </a:cubicBezTo>
                    <a:cubicBezTo>
                      <a:pt x="28" y="3"/>
                      <a:pt x="49" y="2"/>
                      <a:pt x="70" y="1"/>
                    </a:cubicBezTo>
                    <a:cubicBezTo>
                      <a:pt x="56" y="1"/>
                      <a:pt x="41" y="0"/>
                      <a:pt x="27" y="0"/>
                    </a:cubicBezTo>
                  </a:path>
                </a:pathLst>
              </a:custGeom>
              <a:solidFill>
                <a:srgbClr val="F7D0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4" name="Freeform 167">
                <a:extLst>
                  <a:ext uri="{FF2B5EF4-FFF2-40B4-BE49-F238E27FC236}">
                    <a16:creationId xmlns:a16="http://schemas.microsoft.com/office/drawing/2014/main" id="{DB17C714-A3D8-4C2B-BA12-7B68A84CEEAD}"/>
                  </a:ext>
                </a:extLst>
              </p:cNvPr>
              <p:cNvSpPr>
                <a:spLocks/>
              </p:cNvSpPr>
              <p:nvPr/>
            </p:nvSpPr>
            <p:spPr bwMode="auto">
              <a:xfrm>
                <a:off x="6125" y="1814"/>
                <a:ext cx="478" cy="21"/>
              </a:xfrm>
              <a:custGeom>
                <a:avLst/>
                <a:gdLst>
                  <a:gd name="T0" fmla="*/ 63 w 201"/>
                  <a:gd name="T1" fmla="*/ 0 h 9"/>
                  <a:gd name="T2" fmla="*/ 0 w 201"/>
                  <a:gd name="T3" fmla="*/ 2 h 9"/>
                  <a:gd name="T4" fmla="*/ 132 w 201"/>
                  <a:gd name="T5" fmla="*/ 9 h 9"/>
                  <a:gd name="T6" fmla="*/ 201 w 201"/>
                  <a:gd name="T7" fmla="*/ 7 h 9"/>
                  <a:gd name="T8" fmla="*/ 201 w 201"/>
                  <a:gd name="T9" fmla="*/ 7 h 9"/>
                  <a:gd name="T10" fmla="*/ 96 w 201"/>
                  <a:gd name="T11" fmla="*/ 2 h 9"/>
                  <a:gd name="T12" fmla="*/ 63 w 201"/>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01" h="9">
                    <a:moveTo>
                      <a:pt x="63" y="0"/>
                    </a:moveTo>
                    <a:cubicBezTo>
                      <a:pt x="42" y="1"/>
                      <a:pt x="21" y="2"/>
                      <a:pt x="0" y="2"/>
                    </a:cubicBezTo>
                    <a:cubicBezTo>
                      <a:pt x="44" y="7"/>
                      <a:pt x="88" y="9"/>
                      <a:pt x="132" y="9"/>
                    </a:cubicBezTo>
                    <a:cubicBezTo>
                      <a:pt x="155" y="9"/>
                      <a:pt x="178" y="8"/>
                      <a:pt x="201" y="7"/>
                    </a:cubicBezTo>
                    <a:cubicBezTo>
                      <a:pt x="201" y="7"/>
                      <a:pt x="201" y="7"/>
                      <a:pt x="201" y="7"/>
                    </a:cubicBezTo>
                    <a:cubicBezTo>
                      <a:pt x="166" y="5"/>
                      <a:pt x="131" y="4"/>
                      <a:pt x="96" y="2"/>
                    </a:cubicBezTo>
                    <a:cubicBezTo>
                      <a:pt x="85" y="2"/>
                      <a:pt x="74" y="1"/>
                      <a:pt x="63" y="0"/>
                    </a:cubicBezTo>
                  </a:path>
                </a:pathLst>
              </a:custGeom>
              <a:solidFill>
                <a:srgbClr val="F3C4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5" name="Freeform 168">
                <a:extLst>
                  <a:ext uri="{FF2B5EF4-FFF2-40B4-BE49-F238E27FC236}">
                    <a16:creationId xmlns:a16="http://schemas.microsoft.com/office/drawing/2014/main" id="{2DB190E7-3189-41E4-A87D-E87EA8DB9D8C}"/>
                  </a:ext>
                </a:extLst>
              </p:cNvPr>
              <p:cNvSpPr>
                <a:spLocks/>
              </p:cNvSpPr>
              <p:nvPr/>
            </p:nvSpPr>
            <p:spPr bwMode="auto">
              <a:xfrm>
                <a:off x="6869" y="1857"/>
                <a:ext cx="50" cy="12"/>
              </a:xfrm>
              <a:custGeom>
                <a:avLst/>
                <a:gdLst>
                  <a:gd name="T0" fmla="*/ 1 w 21"/>
                  <a:gd name="T1" fmla="*/ 0 h 5"/>
                  <a:gd name="T2" fmla="*/ 1 w 21"/>
                  <a:gd name="T3" fmla="*/ 2 h 5"/>
                  <a:gd name="T4" fmla="*/ 21 w 21"/>
                  <a:gd name="T5" fmla="*/ 5 h 5"/>
                  <a:gd name="T6" fmla="*/ 21 w 21"/>
                  <a:gd name="T7" fmla="*/ 0 h 5"/>
                  <a:gd name="T8" fmla="*/ 1 w 21"/>
                  <a:gd name="T9" fmla="*/ 0 h 5"/>
                  <a:gd name="T10" fmla="*/ 1 w 21"/>
                  <a:gd name="T11" fmla="*/ 0 h 5"/>
                </a:gdLst>
                <a:ahLst/>
                <a:cxnLst>
                  <a:cxn ang="0">
                    <a:pos x="T0" y="T1"/>
                  </a:cxn>
                  <a:cxn ang="0">
                    <a:pos x="T2" y="T3"/>
                  </a:cxn>
                  <a:cxn ang="0">
                    <a:pos x="T4" y="T5"/>
                  </a:cxn>
                  <a:cxn ang="0">
                    <a:pos x="T6" y="T7"/>
                  </a:cxn>
                  <a:cxn ang="0">
                    <a:pos x="T8" y="T9"/>
                  </a:cxn>
                  <a:cxn ang="0">
                    <a:pos x="T10" y="T11"/>
                  </a:cxn>
                </a:cxnLst>
                <a:rect l="0" t="0" r="r" b="b"/>
                <a:pathLst>
                  <a:path w="21" h="5">
                    <a:moveTo>
                      <a:pt x="1" y="0"/>
                    </a:moveTo>
                    <a:cubicBezTo>
                      <a:pt x="0" y="0"/>
                      <a:pt x="0" y="2"/>
                      <a:pt x="1" y="2"/>
                    </a:cubicBezTo>
                    <a:cubicBezTo>
                      <a:pt x="8" y="3"/>
                      <a:pt x="14" y="4"/>
                      <a:pt x="21" y="5"/>
                    </a:cubicBezTo>
                    <a:cubicBezTo>
                      <a:pt x="21" y="0"/>
                      <a:pt x="21" y="0"/>
                      <a:pt x="21" y="0"/>
                    </a:cubicBezTo>
                    <a:cubicBezTo>
                      <a:pt x="15" y="0"/>
                      <a:pt x="8" y="0"/>
                      <a:pt x="1" y="0"/>
                    </a:cubicBezTo>
                    <a:cubicBezTo>
                      <a:pt x="1" y="0"/>
                      <a:pt x="1" y="0"/>
                      <a:pt x="1" y="0"/>
                    </a:cubicBezTo>
                  </a:path>
                </a:pathLst>
              </a:custGeom>
              <a:solidFill>
                <a:srgbClr val="F3C4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6" name="Freeform 169">
                <a:extLst>
                  <a:ext uri="{FF2B5EF4-FFF2-40B4-BE49-F238E27FC236}">
                    <a16:creationId xmlns:a16="http://schemas.microsoft.com/office/drawing/2014/main" id="{574BF8B8-2438-457B-8FCD-736210A0D685}"/>
                  </a:ext>
                </a:extLst>
              </p:cNvPr>
              <p:cNvSpPr>
                <a:spLocks/>
              </p:cNvSpPr>
              <p:nvPr/>
            </p:nvSpPr>
            <p:spPr bwMode="auto">
              <a:xfrm>
                <a:off x="6919" y="1857"/>
                <a:ext cx="7" cy="12"/>
              </a:xfrm>
              <a:custGeom>
                <a:avLst/>
                <a:gdLst>
                  <a:gd name="T0" fmla="*/ 0 w 3"/>
                  <a:gd name="T1" fmla="*/ 0 h 5"/>
                  <a:gd name="T2" fmla="*/ 0 w 3"/>
                  <a:gd name="T3" fmla="*/ 5 h 5"/>
                  <a:gd name="T4" fmla="*/ 3 w 3"/>
                  <a:gd name="T5" fmla="*/ 5 h 5"/>
                  <a:gd name="T6" fmla="*/ 3 w 3"/>
                  <a:gd name="T7" fmla="*/ 0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0" y="5"/>
                      <a:pt x="0" y="5"/>
                      <a:pt x="0" y="5"/>
                    </a:cubicBezTo>
                    <a:cubicBezTo>
                      <a:pt x="1" y="5"/>
                      <a:pt x="2" y="5"/>
                      <a:pt x="3" y="5"/>
                    </a:cubicBezTo>
                    <a:cubicBezTo>
                      <a:pt x="3" y="0"/>
                      <a:pt x="3" y="0"/>
                      <a:pt x="3" y="0"/>
                    </a:cubicBezTo>
                    <a:cubicBezTo>
                      <a:pt x="2" y="0"/>
                      <a:pt x="1" y="0"/>
                      <a:pt x="0" y="0"/>
                    </a:cubicBezTo>
                  </a:path>
                </a:pathLst>
              </a:custGeom>
              <a:solidFill>
                <a:srgbClr val="EEB7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7" name="Freeform 170">
                <a:extLst>
                  <a:ext uri="{FF2B5EF4-FFF2-40B4-BE49-F238E27FC236}">
                    <a16:creationId xmlns:a16="http://schemas.microsoft.com/office/drawing/2014/main" id="{54D68A56-ADA1-4359-9390-215A6EC0A793}"/>
                  </a:ext>
                </a:extLst>
              </p:cNvPr>
              <p:cNvSpPr>
                <a:spLocks/>
              </p:cNvSpPr>
              <p:nvPr/>
            </p:nvSpPr>
            <p:spPr bwMode="auto">
              <a:xfrm>
                <a:off x="5208" y="2451"/>
                <a:ext cx="34" cy="39"/>
              </a:xfrm>
              <a:custGeom>
                <a:avLst/>
                <a:gdLst>
                  <a:gd name="T0" fmla="*/ 2 w 14"/>
                  <a:gd name="T1" fmla="*/ 4 h 16"/>
                  <a:gd name="T2" fmla="*/ 1 w 14"/>
                  <a:gd name="T3" fmla="*/ 13 h 16"/>
                  <a:gd name="T4" fmla="*/ 8 w 14"/>
                  <a:gd name="T5" fmla="*/ 15 h 16"/>
                  <a:gd name="T6" fmla="*/ 9 w 14"/>
                  <a:gd name="T7" fmla="*/ 15 h 16"/>
                  <a:gd name="T8" fmla="*/ 9 w 14"/>
                  <a:gd name="T9" fmla="*/ 15 h 16"/>
                  <a:gd name="T10" fmla="*/ 10 w 14"/>
                  <a:gd name="T11" fmla="*/ 15 h 16"/>
                  <a:gd name="T12" fmla="*/ 9 w 14"/>
                  <a:gd name="T13" fmla="*/ 15 h 16"/>
                  <a:gd name="T14" fmla="*/ 14 w 14"/>
                  <a:gd name="T15" fmla="*/ 9 h 16"/>
                  <a:gd name="T16" fmla="*/ 2 w 14"/>
                  <a:gd name="T17"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6">
                    <a:moveTo>
                      <a:pt x="2" y="4"/>
                    </a:moveTo>
                    <a:cubicBezTo>
                      <a:pt x="0" y="7"/>
                      <a:pt x="0" y="10"/>
                      <a:pt x="1" y="13"/>
                    </a:cubicBezTo>
                    <a:cubicBezTo>
                      <a:pt x="3" y="15"/>
                      <a:pt x="5" y="16"/>
                      <a:pt x="8" y="15"/>
                    </a:cubicBezTo>
                    <a:cubicBezTo>
                      <a:pt x="8" y="15"/>
                      <a:pt x="9" y="15"/>
                      <a:pt x="9" y="15"/>
                    </a:cubicBezTo>
                    <a:cubicBezTo>
                      <a:pt x="9" y="15"/>
                      <a:pt x="9" y="15"/>
                      <a:pt x="9" y="15"/>
                    </a:cubicBezTo>
                    <a:cubicBezTo>
                      <a:pt x="10" y="15"/>
                      <a:pt x="10" y="15"/>
                      <a:pt x="10" y="15"/>
                    </a:cubicBezTo>
                    <a:cubicBezTo>
                      <a:pt x="9" y="15"/>
                      <a:pt x="9" y="15"/>
                      <a:pt x="9" y="15"/>
                    </a:cubicBezTo>
                    <a:cubicBezTo>
                      <a:pt x="12" y="14"/>
                      <a:pt x="14" y="12"/>
                      <a:pt x="14" y="9"/>
                    </a:cubicBezTo>
                    <a:cubicBezTo>
                      <a:pt x="14" y="3"/>
                      <a:pt x="6" y="0"/>
                      <a:pt x="2" y="4"/>
                    </a:cubicBezTo>
                  </a:path>
                </a:pathLst>
              </a:custGeom>
              <a:solidFill>
                <a:srgbClr val="F8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8" name="Freeform 171">
                <a:extLst>
                  <a:ext uri="{FF2B5EF4-FFF2-40B4-BE49-F238E27FC236}">
                    <a16:creationId xmlns:a16="http://schemas.microsoft.com/office/drawing/2014/main" id="{4B300DDF-4843-4410-B9E8-96985CDD2DC9}"/>
                  </a:ext>
                </a:extLst>
              </p:cNvPr>
              <p:cNvSpPr>
                <a:spLocks/>
              </p:cNvSpPr>
              <p:nvPr/>
            </p:nvSpPr>
            <p:spPr bwMode="auto">
              <a:xfrm>
                <a:off x="5185" y="2221"/>
                <a:ext cx="57" cy="52"/>
              </a:xfrm>
              <a:custGeom>
                <a:avLst/>
                <a:gdLst>
                  <a:gd name="T0" fmla="*/ 7 w 24"/>
                  <a:gd name="T1" fmla="*/ 3 h 22"/>
                  <a:gd name="T2" fmla="*/ 9 w 24"/>
                  <a:gd name="T3" fmla="*/ 21 h 22"/>
                  <a:gd name="T4" fmla="*/ 17 w 24"/>
                  <a:gd name="T5" fmla="*/ 20 h 22"/>
                  <a:gd name="T6" fmla="*/ 19 w 24"/>
                  <a:gd name="T7" fmla="*/ 19 h 22"/>
                  <a:gd name="T8" fmla="*/ 20 w 24"/>
                  <a:gd name="T9" fmla="*/ 6 h 22"/>
                  <a:gd name="T10" fmla="*/ 7 w 24"/>
                  <a:gd name="T11" fmla="*/ 3 h 22"/>
                </a:gdLst>
                <a:ahLst/>
                <a:cxnLst>
                  <a:cxn ang="0">
                    <a:pos x="T0" y="T1"/>
                  </a:cxn>
                  <a:cxn ang="0">
                    <a:pos x="T2" y="T3"/>
                  </a:cxn>
                  <a:cxn ang="0">
                    <a:pos x="T4" y="T5"/>
                  </a:cxn>
                  <a:cxn ang="0">
                    <a:pos x="T6" y="T7"/>
                  </a:cxn>
                  <a:cxn ang="0">
                    <a:pos x="T8" y="T9"/>
                  </a:cxn>
                  <a:cxn ang="0">
                    <a:pos x="T10" y="T11"/>
                  </a:cxn>
                </a:cxnLst>
                <a:rect l="0" t="0" r="r" b="b"/>
                <a:pathLst>
                  <a:path w="24" h="22">
                    <a:moveTo>
                      <a:pt x="7" y="3"/>
                    </a:moveTo>
                    <a:cubicBezTo>
                      <a:pt x="0" y="8"/>
                      <a:pt x="2" y="18"/>
                      <a:pt x="9" y="21"/>
                    </a:cubicBezTo>
                    <a:cubicBezTo>
                      <a:pt x="12" y="22"/>
                      <a:pt x="15" y="21"/>
                      <a:pt x="17" y="20"/>
                    </a:cubicBezTo>
                    <a:cubicBezTo>
                      <a:pt x="17" y="19"/>
                      <a:pt x="18" y="19"/>
                      <a:pt x="19" y="19"/>
                    </a:cubicBezTo>
                    <a:cubicBezTo>
                      <a:pt x="24" y="16"/>
                      <a:pt x="23" y="9"/>
                      <a:pt x="20" y="6"/>
                    </a:cubicBezTo>
                    <a:cubicBezTo>
                      <a:pt x="17" y="2"/>
                      <a:pt x="12" y="0"/>
                      <a:pt x="7" y="3"/>
                    </a:cubicBezTo>
                  </a:path>
                </a:pathLst>
              </a:custGeom>
              <a:solidFill>
                <a:srgbClr val="F8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9" name="Freeform 172">
                <a:extLst>
                  <a:ext uri="{FF2B5EF4-FFF2-40B4-BE49-F238E27FC236}">
                    <a16:creationId xmlns:a16="http://schemas.microsoft.com/office/drawing/2014/main" id="{5CC15AAF-995C-49A1-A650-056EE4150D6A}"/>
                  </a:ext>
                </a:extLst>
              </p:cNvPr>
              <p:cNvSpPr>
                <a:spLocks/>
              </p:cNvSpPr>
              <p:nvPr/>
            </p:nvSpPr>
            <p:spPr bwMode="auto">
              <a:xfrm>
                <a:off x="4961" y="2099"/>
                <a:ext cx="148" cy="86"/>
              </a:xfrm>
              <a:custGeom>
                <a:avLst/>
                <a:gdLst>
                  <a:gd name="T0" fmla="*/ 35 w 62"/>
                  <a:gd name="T1" fmla="*/ 1 h 36"/>
                  <a:gd name="T2" fmla="*/ 9 w 62"/>
                  <a:gd name="T3" fmla="*/ 9 h 36"/>
                  <a:gd name="T4" fmla="*/ 8 w 62"/>
                  <a:gd name="T5" fmla="*/ 32 h 36"/>
                  <a:gd name="T6" fmla="*/ 22 w 62"/>
                  <a:gd name="T7" fmla="*/ 36 h 36"/>
                  <a:gd name="T8" fmla="*/ 56 w 62"/>
                  <a:gd name="T9" fmla="*/ 21 h 36"/>
                  <a:gd name="T10" fmla="*/ 35 w 62"/>
                  <a:gd name="T11" fmla="*/ 1 h 36"/>
                </a:gdLst>
                <a:ahLst/>
                <a:cxnLst>
                  <a:cxn ang="0">
                    <a:pos x="T0" y="T1"/>
                  </a:cxn>
                  <a:cxn ang="0">
                    <a:pos x="T2" y="T3"/>
                  </a:cxn>
                  <a:cxn ang="0">
                    <a:pos x="T4" y="T5"/>
                  </a:cxn>
                  <a:cxn ang="0">
                    <a:pos x="T6" y="T7"/>
                  </a:cxn>
                  <a:cxn ang="0">
                    <a:pos x="T8" y="T9"/>
                  </a:cxn>
                  <a:cxn ang="0">
                    <a:pos x="T10" y="T11"/>
                  </a:cxn>
                </a:cxnLst>
                <a:rect l="0" t="0" r="r" b="b"/>
                <a:pathLst>
                  <a:path w="62" h="36">
                    <a:moveTo>
                      <a:pt x="35" y="1"/>
                    </a:moveTo>
                    <a:cubicBezTo>
                      <a:pt x="26" y="2"/>
                      <a:pt x="16" y="4"/>
                      <a:pt x="9" y="9"/>
                    </a:cubicBezTo>
                    <a:cubicBezTo>
                      <a:pt x="0" y="15"/>
                      <a:pt x="0" y="27"/>
                      <a:pt x="8" y="32"/>
                    </a:cubicBezTo>
                    <a:cubicBezTo>
                      <a:pt x="12" y="35"/>
                      <a:pt x="18" y="36"/>
                      <a:pt x="22" y="36"/>
                    </a:cubicBezTo>
                    <a:cubicBezTo>
                      <a:pt x="35" y="36"/>
                      <a:pt x="50" y="33"/>
                      <a:pt x="56" y="21"/>
                    </a:cubicBezTo>
                    <a:cubicBezTo>
                      <a:pt x="62" y="7"/>
                      <a:pt x="46" y="0"/>
                      <a:pt x="35" y="1"/>
                    </a:cubicBezTo>
                  </a:path>
                </a:pathLst>
              </a:custGeom>
              <a:solidFill>
                <a:srgbClr val="F8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0" name="Freeform 173">
                <a:extLst>
                  <a:ext uri="{FF2B5EF4-FFF2-40B4-BE49-F238E27FC236}">
                    <a16:creationId xmlns:a16="http://schemas.microsoft.com/office/drawing/2014/main" id="{D307DCB8-AA76-425F-882C-1D7ADAEC08D9}"/>
                  </a:ext>
                </a:extLst>
              </p:cNvPr>
              <p:cNvSpPr>
                <a:spLocks/>
              </p:cNvSpPr>
              <p:nvPr/>
            </p:nvSpPr>
            <p:spPr bwMode="auto">
              <a:xfrm>
                <a:off x="4897" y="2356"/>
                <a:ext cx="174" cy="105"/>
              </a:xfrm>
              <a:custGeom>
                <a:avLst/>
                <a:gdLst>
                  <a:gd name="T0" fmla="*/ 31 w 73"/>
                  <a:gd name="T1" fmla="*/ 5 h 44"/>
                  <a:gd name="T2" fmla="*/ 5 w 73"/>
                  <a:gd name="T3" fmla="*/ 22 h 44"/>
                  <a:gd name="T4" fmla="*/ 21 w 73"/>
                  <a:gd name="T5" fmla="*/ 44 h 44"/>
                  <a:gd name="T6" fmla="*/ 28 w 73"/>
                  <a:gd name="T7" fmla="*/ 43 h 44"/>
                  <a:gd name="T8" fmla="*/ 47 w 73"/>
                  <a:gd name="T9" fmla="*/ 39 h 44"/>
                  <a:gd name="T10" fmla="*/ 61 w 73"/>
                  <a:gd name="T11" fmla="*/ 8 h 44"/>
                  <a:gd name="T12" fmla="*/ 31 w 73"/>
                  <a:gd name="T13" fmla="*/ 5 h 44"/>
                </a:gdLst>
                <a:ahLst/>
                <a:cxnLst>
                  <a:cxn ang="0">
                    <a:pos x="T0" y="T1"/>
                  </a:cxn>
                  <a:cxn ang="0">
                    <a:pos x="T2" y="T3"/>
                  </a:cxn>
                  <a:cxn ang="0">
                    <a:pos x="T4" y="T5"/>
                  </a:cxn>
                  <a:cxn ang="0">
                    <a:pos x="T6" y="T7"/>
                  </a:cxn>
                  <a:cxn ang="0">
                    <a:pos x="T8" y="T9"/>
                  </a:cxn>
                  <a:cxn ang="0">
                    <a:pos x="T10" y="T11"/>
                  </a:cxn>
                  <a:cxn ang="0">
                    <a:pos x="T12" y="T13"/>
                  </a:cxn>
                </a:cxnLst>
                <a:rect l="0" t="0" r="r" b="b"/>
                <a:pathLst>
                  <a:path w="73" h="44">
                    <a:moveTo>
                      <a:pt x="31" y="5"/>
                    </a:moveTo>
                    <a:cubicBezTo>
                      <a:pt x="22" y="8"/>
                      <a:pt x="10" y="13"/>
                      <a:pt x="5" y="22"/>
                    </a:cubicBezTo>
                    <a:cubicBezTo>
                      <a:pt x="0" y="33"/>
                      <a:pt x="10" y="44"/>
                      <a:pt x="21" y="44"/>
                    </a:cubicBezTo>
                    <a:cubicBezTo>
                      <a:pt x="23" y="44"/>
                      <a:pt x="25" y="43"/>
                      <a:pt x="28" y="43"/>
                    </a:cubicBezTo>
                    <a:cubicBezTo>
                      <a:pt x="35" y="43"/>
                      <a:pt x="42" y="41"/>
                      <a:pt x="47" y="39"/>
                    </a:cubicBezTo>
                    <a:cubicBezTo>
                      <a:pt x="59" y="35"/>
                      <a:pt x="73" y="21"/>
                      <a:pt x="61" y="8"/>
                    </a:cubicBezTo>
                    <a:cubicBezTo>
                      <a:pt x="53" y="0"/>
                      <a:pt x="41" y="2"/>
                      <a:pt x="31" y="5"/>
                    </a:cubicBezTo>
                  </a:path>
                </a:pathLst>
              </a:custGeom>
              <a:solidFill>
                <a:srgbClr val="F8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1" name="Freeform 174">
                <a:extLst>
                  <a:ext uri="{FF2B5EF4-FFF2-40B4-BE49-F238E27FC236}">
                    <a16:creationId xmlns:a16="http://schemas.microsoft.com/office/drawing/2014/main" id="{85E11AB2-59A7-4276-872E-8D250AE0F2D7}"/>
                  </a:ext>
                </a:extLst>
              </p:cNvPr>
              <p:cNvSpPr>
                <a:spLocks/>
              </p:cNvSpPr>
              <p:nvPr/>
            </p:nvSpPr>
            <p:spPr bwMode="auto">
              <a:xfrm>
                <a:off x="5624" y="2292"/>
                <a:ext cx="45" cy="38"/>
              </a:xfrm>
              <a:custGeom>
                <a:avLst/>
                <a:gdLst>
                  <a:gd name="T0" fmla="*/ 3 w 19"/>
                  <a:gd name="T1" fmla="*/ 3 h 16"/>
                  <a:gd name="T2" fmla="*/ 2 w 19"/>
                  <a:gd name="T3" fmla="*/ 11 h 16"/>
                  <a:gd name="T4" fmla="*/ 8 w 19"/>
                  <a:gd name="T5" fmla="*/ 14 h 16"/>
                  <a:gd name="T6" fmla="*/ 8 w 19"/>
                  <a:gd name="T7" fmla="*/ 14 h 16"/>
                  <a:gd name="T8" fmla="*/ 11 w 19"/>
                  <a:gd name="T9" fmla="*/ 2 h 16"/>
                  <a:gd name="T10" fmla="*/ 10 w 19"/>
                  <a:gd name="T11" fmla="*/ 1 h 16"/>
                  <a:gd name="T12" fmla="*/ 3 w 19"/>
                  <a:gd name="T13" fmla="*/ 3 h 16"/>
                </a:gdLst>
                <a:ahLst/>
                <a:cxnLst>
                  <a:cxn ang="0">
                    <a:pos x="T0" y="T1"/>
                  </a:cxn>
                  <a:cxn ang="0">
                    <a:pos x="T2" y="T3"/>
                  </a:cxn>
                  <a:cxn ang="0">
                    <a:pos x="T4" y="T5"/>
                  </a:cxn>
                  <a:cxn ang="0">
                    <a:pos x="T6" y="T7"/>
                  </a:cxn>
                  <a:cxn ang="0">
                    <a:pos x="T8" y="T9"/>
                  </a:cxn>
                  <a:cxn ang="0">
                    <a:pos x="T10" y="T11"/>
                  </a:cxn>
                  <a:cxn ang="0">
                    <a:pos x="T12" y="T13"/>
                  </a:cxn>
                </a:cxnLst>
                <a:rect l="0" t="0" r="r" b="b"/>
                <a:pathLst>
                  <a:path w="19" h="16">
                    <a:moveTo>
                      <a:pt x="3" y="3"/>
                    </a:moveTo>
                    <a:cubicBezTo>
                      <a:pt x="0" y="5"/>
                      <a:pt x="1" y="9"/>
                      <a:pt x="2" y="11"/>
                    </a:cubicBezTo>
                    <a:cubicBezTo>
                      <a:pt x="3" y="13"/>
                      <a:pt x="6" y="14"/>
                      <a:pt x="8" y="14"/>
                    </a:cubicBezTo>
                    <a:cubicBezTo>
                      <a:pt x="8" y="14"/>
                      <a:pt x="8" y="14"/>
                      <a:pt x="8" y="14"/>
                    </a:cubicBezTo>
                    <a:cubicBezTo>
                      <a:pt x="16" y="16"/>
                      <a:pt x="19" y="3"/>
                      <a:pt x="11" y="2"/>
                    </a:cubicBezTo>
                    <a:cubicBezTo>
                      <a:pt x="10" y="1"/>
                      <a:pt x="10" y="1"/>
                      <a:pt x="10" y="1"/>
                    </a:cubicBezTo>
                    <a:cubicBezTo>
                      <a:pt x="8" y="0"/>
                      <a:pt x="5" y="1"/>
                      <a:pt x="3" y="3"/>
                    </a:cubicBezTo>
                  </a:path>
                </a:pathLst>
              </a:custGeom>
              <a:solidFill>
                <a:srgbClr val="F8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2" name="Freeform 175">
                <a:extLst>
                  <a:ext uri="{FF2B5EF4-FFF2-40B4-BE49-F238E27FC236}">
                    <a16:creationId xmlns:a16="http://schemas.microsoft.com/office/drawing/2014/main" id="{F3655614-EBBB-4620-B5EF-E07831519AC0}"/>
                  </a:ext>
                </a:extLst>
              </p:cNvPr>
              <p:cNvSpPr>
                <a:spLocks/>
              </p:cNvSpPr>
              <p:nvPr/>
            </p:nvSpPr>
            <p:spPr bwMode="auto">
              <a:xfrm>
                <a:off x="5534" y="2518"/>
                <a:ext cx="71" cy="50"/>
              </a:xfrm>
              <a:custGeom>
                <a:avLst/>
                <a:gdLst>
                  <a:gd name="T0" fmla="*/ 12 w 30"/>
                  <a:gd name="T1" fmla="*/ 0 h 21"/>
                  <a:gd name="T2" fmla="*/ 5 w 30"/>
                  <a:gd name="T3" fmla="*/ 3 h 21"/>
                  <a:gd name="T4" fmla="*/ 2 w 30"/>
                  <a:gd name="T5" fmla="*/ 6 h 21"/>
                  <a:gd name="T6" fmla="*/ 1 w 30"/>
                  <a:gd name="T7" fmla="*/ 13 h 21"/>
                  <a:gd name="T8" fmla="*/ 11 w 30"/>
                  <a:gd name="T9" fmla="*/ 21 h 21"/>
                  <a:gd name="T10" fmla="*/ 23 w 30"/>
                  <a:gd name="T11" fmla="*/ 19 h 21"/>
                  <a:gd name="T12" fmla="*/ 27 w 30"/>
                  <a:gd name="T13" fmla="*/ 7 h 21"/>
                  <a:gd name="T14" fmla="*/ 26 w 30"/>
                  <a:gd name="T15" fmla="*/ 6 h 21"/>
                  <a:gd name="T16" fmla="*/ 22 w 30"/>
                  <a:gd name="T17" fmla="*/ 2 h 21"/>
                  <a:gd name="T18" fmla="*/ 12 w 30"/>
                  <a:gd name="T1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1">
                    <a:moveTo>
                      <a:pt x="12" y="0"/>
                    </a:moveTo>
                    <a:cubicBezTo>
                      <a:pt x="9" y="1"/>
                      <a:pt x="7" y="2"/>
                      <a:pt x="5" y="3"/>
                    </a:cubicBezTo>
                    <a:cubicBezTo>
                      <a:pt x="3" y="4"/>
                      <a:pt x="3" y="5"/>
                      <a:pt x="2" y="6"/>
                    </a:cubicBezTo>
                    <a:cubicBezTo>
                      <a:pt x="1" y="8"/>
                      <a:pt x="0" y="11"/>
                      <a:pt x="1" y="13"/>
                    </a:cubicBezTo>
                    <a:cubicBezTo>
                      <a:pt x="3" y="17"/>
                      <a:pt x="7" y="21"/>
                      <a:pt x="11" y="21"/>
                    </a:cubicBezTo>
                    <a:cubicBezTo>
                      <a:pt x="15" y="21"/>
                      <a:pt x="19" y="21"/>
                      <a:pt x="23" y="19"/>
                    </a:cubicBezTo>
                    <a:cubicBezTo>
                      <a:pt x="27" y="17"/>
                      <a:pt x="30" y="11"/>
                      <a:pt x="27" y="7"/>
                    </a:cubicBezTo>
                    <a:cubicBezTo>
                      <a:pt x="26" y="6"/>
                      <a:pt x="26" y="6"/>
                      <a:pt x="26" y="6"/>
                    </a:cubicBezTo>
                    <a:cubicBezTo>
                      <a:pt x="25" y="4"/>
                      <a:pt x="24" y="2"/>
                      <a:pt x="22" y="2"/>
                    </a:cubicBezTo>
                    <a:cubicBezTo>
                      <a:pt x="18" y="0"/>
                      <a:pt x="15" y="0"/>
                      <a:pt x="12" y="0"/>
                    </a:cubicBezTo>
                  </a:path>
                </a:pathLst>
              </a:custGeom>
              <a:solidFill>
                <a:srgbClr val="F8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3" name="Freeform 176">
                <a:extLst>
                  <a:ext uri="{FF2B5EF4-FFF2-40B4-BE49-F238E27FC236}">
                    <a16:creationId xmlns:a16="http://schemas.microsoft.com/office/drawing/2014/main" id="{3962CB0C-6EE7-430F-9EBE-5BC95FD775D3}"/>
                  </a:ext>
                </a:extLst>
              </p:cNvPr>
              <p:cNvSpPr>
                <a:spLocks/>
              </p:cNvSpPr>
              <p:nvPr/>
            </p:nvSpPr>
            <p:spPr bwMode="auto">
              <a:xfrm>
                <a:off x="5890" y="2485"/>
                <a:ext cx="74" cy="64"/>
              </a:xfrm>
              <a:custGeom>
                <a:avLst/>
                <a:gdLst>
                  <a:gd name="T0" fmla="*/ 1 w 31"/>
                  <a:gd name="T1" fmla="*/ 9 h 27"/>
                  <a:gd name="T2" fmla="*/ 2 w 31"/>
                  <a:gd name="T3" fmla="*/ 20 h 27"/>
                  <a:gd name="T4" fmla="*/ 11 w 31"/>
                  <a:gd name="T5" fmla="*/ 27 h 27"/>
                  <a:gd name="T6" fmla="*/ 29 w 31"/>
                  <a:gd name="T7" fmla="*/ 20 h 27"/>
                  <a:gd name="T8" fmla="*/ 31 w 31"/>
                  <a:gd name="T9" fmla="*/ 13 h 27"/>
                  <a:gd name="T10" fmla="*/ 19 w 31"/>
                  <a:gd name="T11" fmla="*/ 1 h 27"/>
                  <a:gd name="T12" fmla="*/ 1 w 31"/>
                  <a:gd name="T13" fmla="*/ 9 h 27"/>
                </a:gdLst>
                <a:ahLst/>
                <a:cxnLst>
                  <a:cxn ang="0">
                    <a:pos x="T0" y="T1"/>
                  </a:cxn>
                  <a:cxn ang="0">
                    <a:pos x="T2" y="T3"/>
                  </a:cxn>
                  <a:cxn ang="0">
                    <a:pos x="T4" y="T5"/>
                  </a:cxn>
                  <a:cxn ang="0">
                    <a:pos x="T6" y="T7"/>
                  </a:cxn>
                  <a:cxn ang="0">
                    <a:pos x="T8" y="T9"/>
                  </a:cxn>
                  <a:cxn ang="0">
                    <a:pos x="T10" y="T11"/>
                  </a:cxn>
                  <a:cxn ang="0">
                    <a:pos x="T12" y="T13"/>
                  </a:cxn>
                </a:cxnLst>
                <a:rect l="0" t="0" r="r" b="b"/>
                <a:pathLst>
                  <a:path w="31" h="27">
                    <a:moveTo>
                      <a:pt x="1" y="9"/>
                    </a:moveTo>
                    <a:cubicBezTo>
                      <a:pt x="0" y="13"/>
                      <a:pt x="0" y="17"/>
                      <a:pt x="2" y="20"/>
                    </a:cubicBezTo>
                    <a:cubicBezTo>
                      <a:pt x="3" y="24"/>
                      <a:pt x="7" y="27"/>
                      <a:pt x="11" y="27"/>
                    </a:cubicBezTo>
                    <a:cubicBezTo>
                      <a:pt x="18" y="27"/>
                      <a:pt x="25" y="25"/>
                      <a:pt x="29" y="20"/>
                    </a:cubicBezTo>
                    <a:cubicBezTo>
                      <a:pt x="30" y="18"/>
                      <a:pt x="31" y="16"/>
                      <a:pt x="31" y="13"/>
                    </a:cubicBezTo>
                    <a:cubicBezTo>
                      <a:pt x="30" y="6"/>
                      <a:pt x="25" y="2"/>
                      <a:pt x="19" y="1"/>
                    </a:cubicBezTo>
                    <a:cubicBezTo>
                      <a:pt x="12" y="0"/>
                      <a:pt x="4" y="2"/>
                      <a:pt x="1" y="9"/>
                    </a:cubicBezTo>
                  </a:path>
                </a:pathLst>
              </a:custGeom>
              <a:solidFill>
                <a:srgbClr val="F8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4" name="Freeform 177">
                <a:extLst>
                  <a:ext uri="{FF2B5EF4-FFF2-40B4-BE49-F238E27FC236}">
                    <a16:creationId xmlns:a16="http://schemas.microsoft.com/office/drawing/2014/main" id="{BE366941-4789-49B9-A582-1C1AF6FDBA42}"/>
                  </a:ext>
                </a:extLst>
              </p:cNvPr>
              <p:cNvSpPr>
                <a:spLocks/>
              </p:cNvSpPr>
              <p:nvPr/>
            </p:nvSpPr>
            <p:spPr bwMode="auto">
              <a:xfrm>
                <a:off x="5610" y="2033"/>
                <a:ext cx="199" cy="140"/>
              </a:xfrm>
              <a:custGeom>
                <a:avLst/>
                <a:gdLst>
                  <a:gd name="T0" fmla="*/ 17 w 84"/>
                  <a:gd name="T1" fmla="*/ 16 h 59"/>
                  <a:gd name="T2" fmla="*/ 0 w 84"/>
                  <a:gd name="T3" fmla="*/ 38 h 59"/>
                  <a:gd name="T4" fmla="*/ 18 w 84"/>
                  <a:gd name="T5" fmla="*/ 58 h 59"/>
                  <a:gd name="T6" fmla="*/ 49 w 84"/>
                  <a:gd name="T7" fmla="*/ 52 h 59"/>
                  <a:gd name="T8" fmla="*/ 50 w 84"/>
                  <a:gd name="T9" fmla="*/ 51 h 59"/>
                  <a:gd name="T10" fmla="*/ 75 w 84"/>
                  <a:gd name="T11" fmla="*/ 20 h 59"/>
                  <a:gd name="T12" fmla="*/ 17 w 84"/>
                  <a:gd name="T13" fmla="*/ 16 h 59"/>
                </a:gdLst>
                <a:ahLst/>
                <a:cxnLst>
                  <a:cxn ang="0">
                    <a:pos x="T0" y="T1"/>
                  </a:cxn>
                  <a:cxn ang="0">
                    <a:pos x="T2" y="T3"/>
                  </a:cxn>
                  <a:cxn ang="0">
                    <a:pos x="T4" y="T5"/>
                  </a:cxn>
                  <a:cxn ang="0">
                    <a:pos x="T6" y="T7"/>
                  </a:cxn>
                  <a:cxn ang="0">
                    <a:pos x="T8" y="T9"/>
                  </a:cxn>
                  <a:cxn ang="0">
                    <a:pos x="T10" y="T11"/>
                  </a:cxn>
                  <a:cxn ang="0">
                    <a:pos x="T12" y="T13"/>
                  </a:cxn>
                </a:cxnLst>
                <a:rect l="0" t="0" r="r" b="b"/>
                <a:pathLst>
                  <a:path w="84" h="59">
                    <a:moveTo>
                      <a:pt x="17" y="16"/>
                    </a:moveTo>
                    <a:cubicBezTo>
                      <a:pt x="8" y="20"/>
                      <a:pt x="0" y="28"/>
                      <a:pt x="0" y="38"/>
                    </a:cubicBezTo>
                    <a:cubicBezTo>
                      <a:pt x="0" y="49"/>
                      <a:pt x="7" y="56"/>
                      <a:pt x="18" y="58"/>
                    </a:cubicBezTo>
                    <a:cubicBezTo>
                      <a:pt x="28" y="59"/>
                      <a:pt x="40" y="55"/>
                      <a:pt x="49" y="52"/>
                    </a:cubicBezTo>
                    <a:cubicBezTo>
                      <a:pt x="49" y="52"/>
                      <a:pt x="50" y="51"/>
                      <a:pt x="50" y="51"/>
                    </a:cubicBezTo>
                    <a:cubicBezTo>
                      <a:pt x="65" y="47"/>
                      <a:pt x="84" y="37"/>
                      <a:pt x="75" y="20"/>
                    </a:cubicBezTo>
                    <a:cubicBezTo>
                      <a:pt x="65" y="0"/>
                      <a:pt x="32" y="9"/>
                      <a:pt x="17" y="16"/>
                    </a:cubicBezTo>
                  </a:path>
                </a:pathLst>
              </a:custGeom>
              <a:solidFill>
                <a:srgbClr val="F8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5" name="Freeform 178">
                <a:extLst>
                  <a:ext uri="{FF2B5EF4-FFF2-40B4-BE49-F238E27FC236}">
                    <a16:creationId xmlns:a16="http://schemas.microsoft.com/office/drawing/2014/main" id="{E53F21B9-C125-41BA-B9EF-B4B4B08F39B5}"/>
                  </a:ext>
                </a:extLst>
              </p:cNvPr>
              <p:cNvSpPr>
                <a:spLocks/>
              </p:cNvSpPr>
              <p:nvPr/>
            </p:nvSpPr>
            <p:spPr bwMode="auto">
              <a:xfrm>
                <a:off x="6144" y="2033"/>
                <a:ext cx="110" cy="85"/>
              </a:xfrm>
              <a:custGeom>
                <a:avLst/>
                <a:gdLst>
                  <a:gd name="T0" fmla="*/ 5 w 46"/>
                  <a:gd name="T1" fmla="*/ 26 h 36"/>
                  <a:gd name="T2" fmla="*/ 12 w 46"/>
                  <a:gd name="T3" fmla="*/ 33 h 36"/>
                  <a:gd name="T4" fmla="*/ 20 w 46"/>
                  <a:gd name="T5" fmla="*/ 35 h 36"/>
                  <a:gd name="T6" fmla="*/ 40 w 46"/>
                  <a:gd name="T7" fmla="*/ 25 h 36"/>
                  <a:gd name="T8" fmla="*/ 36 w 46"/>
                  <a:gd name="T9" fmla="*/ 4 h 36"/>
                  <a:gd name="T10" fmla="*/ 5 w 46"/>
                  <a:gd name="T11" fmla="*/ 26 h 36"/>
                </a:gdLst>
                <a:ahLst/>
                <a:cxnLst>
                  <a:cxn ang="0">
                    <a:pos x="T0" y="T1"/>
                  </a:cxn>
                  <a:cxn ang="0">
                    <a:pos x="T2" y="T3"/>
                  </a:cxn>
                  <a:cxn ang="0">
                    <a:pos x="T4" y="T5"/>
                  </a:cxn>
                  <a:cxn ang="0">
                    <a:pos x="T6" y="T7"/>
                  </a:cxn>
                  <a:cxn ang="0">
                    <a:pos x="T8" y="T9"/>
                  </a:cxn>
                  <a:cxn ang="0">
                    <a:pos x="T10" y="T11"/>
                  </a:cxn>
                </a:cxnLst>
                <a:rect l="0" t="0" r="r" b="b"/>
                <a:pathLst>
                  <a:path w="46" h="36">
                    <a:moveTo>
                      <a:pt x="5" y="26"/>
                    </a:moveTo>
                    <a:cubicBezTo>
                      <a:pt x="6" y="30"/>
                      <a:pt x="9" y="32"/>
                      <a:pt x="12" y="33"/>
                    </a:cubicBezTo>
                    <a:cubicBezTo>
                      <a:pt x="15" y="34"/>
                      <a:pt x="17" y="35"/>
                      <a:pt x="20" y="35"/>
                    </a:cubicBezTo>
                    <a:cubicBezTo>
                      <a:pt x="27" y="36"/>
                      <a:pt x="36" y="30"/>
                      <a:pt x="40" y="25"/>
                    </a:cubicBezTo>
                    <a:cubicBezTo>
                      <a:pt x="46" y="18"/>
                      <a:pt x="45" y="7"/>
                      <a:pt x="36" y="4"/>
                    </a:cubicBezTo>
                    <a:cubicBezTo>
                      <a:pt x="23" y="0"/>
                      <a:pt x="0" y="10"/>
                      <a:pt x="5" y="26"/>
                    </a:cubicBezTo>
                  </a:path>
                </a:pathLst>
              </a:custGeom>
              <a:solidFill>
                <a:srgbClr val="F8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6" name="Freeform 179">
                <a:extLst>
                  <a:ext uri="{FF2B5EF4-FFF2-40B4-BE49-F238E27FC236}">
                    <a16:creationId xmlns:a16="http://schemas.microsoft.com/office/drawing/2014/main" id="{5265C2F5-D68E-4C52-809D-70CBD682CB31}"/>
                  </a:ext>
                </a:extLst>
              </p:cNvPr>
              <p:cNvSpPr>
                <a:spLocks/>
              </p:cNvSpPr>
              <p:nvPr/>
            </p:nvSpPr>
            <p:spPr bwMode="auto">
              <a:xfrm>
                <a:off x="6244" y="2290"/>
                <a:ext cx="95" cy="73"/>
              </a:xfrm>
              <a:custGeom>
                <a:avLst/>
                <a:gdLst>
                  <a:gd name="T0" fmla="*/ 33 w 40"/>
                  <a:gd name="T1" fmla="*/ 2 h 31"/>
                  <a:gd name="T2" fmla="*/ 32 w 40"/>
                  <a:gd name="T3" fmla="*/ 1 h 31"/>
                  <a:gd name="T4" fmla="*/ 26 w 40"/>
                  <a:gd name="T5" fmla="*/ 0 h 31"/>
                  <a:gd name="T6" fmla="*/ 25 w 40"/>
                  <a:gd name="T7" fmla="*/ 0 h 31"/>
                  <a:gd name="T8" fmla="*/ 13 w 40"/>
                  <a:gd name="T9" fmla="*/ 4 h 31"/>
                  <a:gd name="T10" fmla="*/ 4 w 40"/>
                  <a:gd name="T11" fmla="*/ 13 h 31"/>
                  <a:gd name="T12" fmla="*/ 18 w 40"/>
                  <a:gd name="T13" fmla="*/ 30 h 31"/>
                  <a:gd name="T14" fmla="*/ 37 w 40"/>
                  <a:gd name="T15" fmla="*/ 20 h 31"/>
                  <a:gd name="T16" fmla="*/ 38 w 40"/>
                  <a:gd name="T17" fmla="*/ 7 h 31"/>
                  <a:gd name="T18" fmla="*/ 34 w 40"/>
                  <a:gd name="T19" fmla="*/ 3 h 31"/>
                  <a:gd name="T20" fmla="*/ 34 w 40"/>
                  <a:gd name="T21" fmla="*/ 2 h 31"/>
                  <a:gd name="T22" fmla="*/ 33 w 40"/>
                  <a:gd name="T23"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31">
                    <a:moveTo>
                      <a:pt x="33" y="2"/>
                    </a:moveTo>
                    <a:cubicBezTo>
                      <a:pt x="33" y="2"/>
                      <a:pt x="33" y="1"/>
                      <a:pt x="32" y="1"/>
                    </a:cubicBezTo>
                    <a:cubicBezTo>
                      <a:pt x="30" y="0"/>
                      <a:pt x="28" y="0"/>
                      <a:pt x="26" y="0"/>
                    </a:cubicBezTo>
                    <a:cubicBezTo>
                      <a:pt x="25" y="0"/>
                      <a:pt x="25" y="0"/>
                      <a:pt x="25" y="0"/>
                    </a:cubicBezTo>
                    <a:cubicBezTo>
                      <a:pt x="21" y="0"/>
                      <a:pt x="17" y="1"/>
                      <a:pt x="13" y="4"/>
                    </a:cubicBezTo>
                    <a:cubicBezTo>
                      <a:pt x="9" y="6"/>
                      <a:pt x="6" y="9"/>
                      <a:pt x="4" y="13"/>
                    </a:cubicBezTo>
                    <a:cubicBezTo>
                      <a:pt x="0" y="23"/>
                      <a:pt x="9" y="31"/>
                      <a:pt x="18" y="30"/>
                    </a:cubicBezTo>
                    <a:cubicBezTo>
                      <a:pt x="24" y="30"/>
                      <a:pt x="33" y="26"/>
                      <a:pt x="37" y="20"/>
                    </a:cubicBezTo>
                    <a:cubicBezTo>
                      <a:pt x="39" y="16"/>
                      <a:pt x="40" y="12"/>
                      <a:pt x="38" y="7"/>
                    </a:cubicBezTo>
                    <a:cubicBezTo>
                      <a:pt x="37" y="5"/>
                      <a:pt x="36" y="4"/>
                      <a:pt x="34" y="3"/>
                    </a:cubicBezTo>
                    <a:cubicBezTo>
                      <a:pt x="34" y="2"/>
                      <a:pt x="34" y="2"/>
                      <a:pt x="34" y="2"/>
                    </a:cubicBezTo>
                    <a:cubicBezTo>
                      <a:pt x="33" y="2"/>
                      <a:pt x="33" y="2"/>
                      <a:pt x="33" y="2"/>
                    </a:cubicBezTo>
                  </a:path>
                </a:pathLst>
              </a:custGeom>
              <a:solidFill>
                <a:srgbClr val="F8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7" name="Freeform 180">
                <a:extLst>
                  <a:ext uri="{FF2B5EF4-FFF2-40B4-BE49-F238E27FC236}">
                    <a16:creationId xmlns:a16="http://schemas.microsoft.com/office/drawing/2014/main" id="{539F1B34-FD4B-410C-8B3A-C95FFE8A7DEA}"/>
                  </a:ext>
                </a:extLst>
              </p:cNvPr>
              <p:cNvSpPr>
                <a:spLocks/>
              </p:cNvSpPr>
              <p:nvPr/>
            </p:nvSpPr>
            <p:spPr bwMode="auto">
              <a:xfrm>
                <a:off x="6446" y="2054"/>
                <a:ext cx="36" cy="50"/>
              </a:xfrm>
              <a:custGeom>
                <a:avLst/>
                <a:gdLst>
                  <a:gd name="T0" fmla="*/ 0 w 15"/>
                  <a:gd name="T1" fmla="*/ 11 h 21"/>
                  <a:gd name="T2" fmla="*/ 15 w 15"/>
                  <a:gd name="T3" fmla="*/ 10 h 21"/>
                  <a:gd name="T4" fmla="*/ 0 w 15"/>
                  <a:gd name="T5" fmla="*/ 11 h 21"/>
                </a:gdLst>
                <a:ahLst/>
                <a:cxnLst>
                  <a:cxn ang="0">
                    <a:pos x="T0" y="T1"/>
                  </a:cxn>
                  <a:cxn ang="0">
                    <a:pos x="T2" y="T3"/>
                  </a:cxn>
                  <a:cxn ang="0">
                    <a:pos x="T4" y="T5"/>
                  </a:cxn>
                </a:cxnLst>
                <a:rect l="0" t="0" r="r" b="b"/>
                <a:pathLst>
                  <a:path w="15" h="21">
                    <a:moveTo>
                      <a:pt x="0" y="11"/>
                    </a:moveTo>
                    <a:cubicBezTo>
                      <a:pt x="0" y="21"/>
                      <a:pt x="15" y="19"/>
                      <a:pt x="15" y="10"/>
                    </a:cubicBezTo>
                    <a:cubicBezTo>
                      <a:pt x="15" y="0"/>
                      <a:pt x="0" y="1"/>
                      <a:pt x="0" y="11"/>
                    </a:cubicBezTo>
                    <a:close/>
                  </a:path>
                </a:pathLst>
              </a:custGeom>
              <a:solidFill>
                <a:srgbClr val="F8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8" name="Freeform 181">
                <a:extLst>
                  <a:ext uri="{FF2B5EF4-FFF2-40B4-BE49-F238E27FC236}">
                    <a16:creationId xmlns:a16="http://schemas.microsoft.com/office/drawing/2014/main" id="{47A7B927-7B4D-46A8-918D-1FC110049FCF}"/>
                  </a:ext>
                </a:extLst>
              </p:cNvPr>
              <p:cNvSpPr>
                <a:spLocks/>
              </p:cNvSpPr>
              <p:nvPr/>
            </p:nvSpPr>
            <p:spPr bwMode="auto">
              <a:xfrm>
                <a:off x="6672" y="2223"/>
                <a:ext cx="33" cy="38"/>
              </a:xfrm>
              <a:custGeom>
                <a:avLst/>
                <a:gdLst>
                  <a:gd name="T0" fmla="*/ 7 w 14"/>
                  <a:gd name="T1" fmla="*/ 1 h 16"/>
                  <a:gd name="T2" fmla="*/ 1 w 14"/>
                  <a:gd name="T3" fmla="*/ 5 h 16"/>
                  <a:gd name="T4" fmla="*/ 5 w 14"/>
                  <a:gd name="T5" fmla="*/ 14 h 16"/>
                  <a:gd name="T6" fmla="*/ 14 w 14"/>
                  <a:gd name="T7" fmla="*/ 9 h 16"/>
                  <a:gd name="T8" fmla="*/ 14 w 14"/>
                  <a:gd name="T9" fmla="*/ 8 h 16"/>
                  <a:gd name="T10" fmla="*/ 7 w 14"/>
                  <a:gd name="T11" fmla="*/ 1 h 16"/>
                </a:gdLst>
                <a:ahLst/>
                <a:cxnLst>
                  <a:cxn ang="0">
                    <a:pos x="T0" y="T1"/>
                  </a:cxn>
                  <a:cxn ang="0">
                    <a:pos x="T2" y="T3"/>
                  </a:cxn>
                  <a:cxn ang="0">
                    <a:pos x="T4" y="T5"/>
                  </a:cxn>
                  <a:cxn ang="0">
                    <a:pos x="T6" y="T7"/>
                  </a:cxn>
                  <a:cxn ang="0">
                    <a:pos x="T8" y="T9"/>
                  </a:cxn>
                  <a:cxn ang="0">
                    <a:pos x="T10" y="T11"/>
                  </a:cxn>
                </a:cxnLst>
                <a:rect l="0" t="0" r="r" b="b"/>
                <a:pathLst>
                  <a:path w="14" h="16">
                    <a:moveTo>
                      <a:pt x="7" y="1"/>
                    </a:moveTo>
                    <a:cubicBezTo>
                      <a:pt x="4" y="1"/>
                      <a:pt x="3" y="3"/>
                      <a:pt x="1" y="5"/>
                    </a:cubicBezTo>
                    <a:cubicBezTo>
                      <a:pt x="0" y="8"/>
                      <a:pt x="2" y="13"/>
                      <a:pt x="5" y="14"/>
                    </a:cubicBezTo>
                    <a:cubicBezTo>
                      <a:pt x="8" y="16"/>
                      <a:pt x="13" y="13"/>
                      <a:pt x="14" y="9"/>
                    </a:cubicBezTo>
                    <a:cubicBezTo>
                      <a:pt x="14" y="8"/>
                      <a:pt x="14" y="8"/>
                      <a:pt x="14" y="8"/>
                    </a:cubicBezTo>
                    <a:cubicBezTo>
                      <a:pt x="14" y="5"/>
                      <a:pt x="12" y="0"/>
                      <a:pt x="7" y="1"/>
                    </a:cubicBezTo>
                  </a:path>
                </a:pathLst>
              </a:custGeom>
              <a:solidFill>
                <a:srgbClr val="F8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9" name="Freeform 182">
                <a:extLst>
                  <a:ext uri="{FF2B5EF4-FFF2-40B4-BE49-F238E27FC236}">
                    <a16:creationId xmlns:a16="http://schemas.microsoft.com/office/drawing/2014/main" id="{724824A4-F1AE-4AB9-AEDF-B32C518193D5}"/>
                  </a:ext>
                </a:extLst>
              </p:cNvPr>
              <p:cNvSpPr>
                <a:spLocks/>
              </p:cNvSpPr>
              <p:nvPr/>
            </p:nvSpPr>
            <p:spPr bwMode="auto">
              <a:xfrm>
                <a:off x="6883" y="2168"/>
                <a:ext cx="43" cy="55"/>
              </a:xfrm>
              <a:custGeom>
                <a:avLst/>
                <a:gdLst>
                  <a:gd name="T0" fmla="*/ 18 w 18"/>
                  <a:gd name="T1" fmla="*/ 0 h 23"/>
                  <a:gd name="T2" fmla="*/ 18 w 18"/>
                  <a:gd name="T3" fmla="*/ 0 h 23"/>
                  <a:gd name="T4" fmla="*/ 17 w 18"/>
                  <a:gd name="T5" fmla="*/ 0 h 23"/>
                  <a:gd name="T6" fmla="*/ 16 w 18"/>
                  <a:gd name="T7" fmla="*/ 0 h 23"/>
                  <a:gd name="T8" fmla="*/ 14 w 18"/>
                  <a:gd name="T9" fmla="*/ 0 h 23"/>
                  <a:gd name="T10" fmla="*/ 14 w 18"/>
                  <a:gd name="T11" fmla="*/ 0 h 23"/>
                  <a:gd name="T12" fmla="*/ 5 w 18"/>
                  <a:gd name="T13" fmla="*/ 5 h 23"/>
                  <a:gd name="T14" fmla="*/ 4 w 18"/>
                  <a:gd name="T15" fmla="*/ 6 h 23"/>
                  <a:gd name="T16" fmla="*/ 4 w 18"/>
                  <a:gd name="T17" fmla="*/ 18 h 23"/>
                  <a:gd name="T18" fmla="*/ 18 w 18"/>
                  <a:gd name="T19" fmla="*/ 22 h 23"/>
                  <a:gd name="T20" fmla="*/ 18 w 18"/>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23">
                    <a:moveTo>
                      <a:pt x="18" y="0"/>
                    </a:moveTo>
                    <a:cubicBezTo>
                      <a:pt x="18" y="0"/>
                      <a:pt x="18" y="0"/>
                      <a:pt x="18" y="0"/>
                    </a:cubicBezTo>
                    <a:cubicBezTo>
                      <a:pt x="17" y="0"/>
                      <a:pt x="17" y="0"/>
                      <a:pt x="17" y="0"/>
                    </a:cubicBezTo>
                    <a:cubicBezTo>
                      <a:pt x="17" y="0"/>
                      <a:pt x="16" y="0"/>
                      <a:pt x="16" y="0"/>
                    </a:cubicBezTo>
                    <a:cubicBezTo>
                      <a:pt x="15" y="0"/>
                      <a:pt x="15" y="0"/>
                      <a:pt x="14" y="0"/>
                    </a:cubicBezTo>
                    <a:cubicBezTo>
                      <a:pt x="14" y="0"/>
                      <a:pt x="14" y="0"/>
                      <a:pt x="14" y="0"/>
                    </a:cubicBezTo>
                    <a:cubicBezTo>
                      <a:pt x="10" y="1"/>
                      <a:pt x="7" y="2"/>
                      <a:pt x="5" y="5"/>
                    </a:cubicBezTo>
                    <a:cubicBezTo>
                      <a:pt x="4" y="5"/>
                      <a:pt x="4" y="6"/>
                      <a:pt x="4" y="6"/>
                    </a:cubicBezTo>
                    <a:cubicBezTo>
                      <a:pt x="0" y="9"/>
                      <a:pt x="1" y="15"/>
                      <a:pt x="4" y="18"/>
                    </a:cubicBezTo>
                    <a:cubicBezTo>
                      <a:pt x="7" y="22"/>
                      <a:pt x="13" y="23"/>
                      <a:pt x="18" y="22"/>
                    </a:cubicBezTo>
                    <a:cubicBezTo>
                      <a:pt x="18" y="0"/>
                      <a:pt x="18" y="0"/>
                      <a:pt x="18" y="0"/>
                    </a:cubicBezTo>
                  </a:path>
                </a:pathLst>
              </a:custGeom>
              <a:solidFill>
                <a:srgbClr val="F8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0" name="Freeform 183">
                <a:extLst>
                  <a:ext uri="{FF2B5EF4-FFF2-40B4-BE49-F238E27FC236}">
                    <a16:creationId xmlns:a16="http://schemas.microsoft.com/office/drawing/2014/main" id="{2938C6B4-8DB0-4BD9-8CFA-17A6F5D63C1B}"/>
                  </a:ext>
                </a:extLst>
              </p:cNvPr>
              <p:cNvSpPr>
                <a:spLocks noEditPoints="1"/>
              </p:cNvSpPr>
              <p:nvPr/>
            </p:nvSpPr>
            <p:spPr bwMode="auto">
              <a:xfrm>
                <a:off x="4800" y="2040"/>
                <a:ext cx="2119" cy="435"/>
              </a:xfrm>
              <a:custGeom>
                <a:avLst/>
                <a:gdLst>
                  <a:gd name="T0" fmla="*/ 355 w 892"/>
                  <a:gd name="T1" fmla="*/ 120 h 183"/>
                  <a:gd name="T2" fmla="*/ 349 w 892"/>
                  <a:gd name="T3" fmla="*/ 117 h 183"/>
                  <a:gd name="T4" fmla="*/ 355 w 892"/>
                  <a:gd name="T5" fmla="*/ 107 h 183"/>
                  <a:gd name="T6" fmla="*/ 358 w 892"/>
                  <a:gd name="T7" fmla="*/ 108 h 183"/>
                  <a:gd name="T8" fmla="*/ 625 w 892"/>
                  <a:gd name="T9" fmla="*/ 135 h 183"/>
                  <a:gd name="T10" fmla="*/ 621 w 892"/>
                  <a:gd name="T11" fmla="*/ 109 h 183"/>
                  <a:gd name="T12" fmla="*/ 633 w 892"/>
                  <a:gd name="T13" fmla="*/ 105 h 183"/>
                  <a:gd name="T14" fmla="*/ 634 w 892"/>
                  <a:gd name="T15" fmla="*/ 105 h 183"/>
                  <a:gd name="T16" fmla="*/ 641 w 892"/>
                  <a:gd name="T17" fmla="*/ 107 h 183"/>
                  <a:gd name="T18" fmla="*/ 642 w 892"/>
                  <a:gd name="T19" fmla="*/ 108 h 183"/>
                  <a:gd name="T20" fmla="*/ 645 w 892"/>
                  <a:gd name="T21" fmla="*/ 125 h 183"/>
                  <a:gd name="T22" fmla="*/ 625 w 892"/>
                  <a:gd name="T23" fmla="*/ 135 h 183"/>
                  <a:gd name="T24" fmla="*/ 793 w 892"/>
                  <a:gd name="T25" fmla="*/ 91 h 183"/>
                  <a:gd name="T26" fmla="*/ 795 w 892"/>
                  <a:gd name="T27" fmla="*/ 78 h 183"/>
                  <a:gd name="T28" fmla="*/ 802 w 892"/>
                  <a:gd name="T29" fmla="*/ 85 h 183"/>
                  <a:gd name="T30" fmla="*/ 795 w 892"/>
                  <a:gd name="T31" fmla="*/ 92 h 183"/>
                  <a:gd name="T32" fmla="*/ 171 w 892"/>
                  <a:gd name="T33" fmla="*/ 97 h 183"/>
                  <a:gd name="T34" fmla="*/ 174 w 892"/>
                  <a:gd name="T35" fmla="*/ 78 h 183"/>
                  <a:gd name="T36" fmla="*/ 181 w 892"/>
                  <a:gd name="T37" fmla="*/ 95 h 183"/>
                  <a:gd name="T38" fmla="*/ 174 w 892"/>
                  <a:gd name="T39" fmla="*/ 97 h 183"/>
                  <a:gd name="T40" fmla="*/ 819 w 892"/>
                  <a:gd name="T41" fmla="*/ 3 h 183"/>
                  <a:gd name="T42" fmla="*/ 663 w 892"/>
                  <a:gd name="T43" fmla="*/ 38 h 183"/>
                  <a:gd name="T44" fmla="*/ 587 w 892"/>
                  <a:gd name="T45" fmla="*/ 32 h 183"/>
                  <a:gd name="T46" fmla="*/ 578 w 892"/>
                  <a:gd name="T47" fmla="*/ 30 h 183"/>
                  <a:gd name="T48" fmla="*/ 571 w 892"/>
                  <a:gd name="T49" fmla="*/ 22 h 183"/>
                  <a:gd name="T50" fmla="*/ 506 w 892"/>
                  <a:gd name="T51" fmla="*/ 15 h 183"/>
                  <a:gd name="T52" fmla="*/ 415 w 892"/>
                  <a:gd name="T53" fmla="*/ 34 h 183"/>
                  <a:gd name="T54" fmla="*/ 390 w 892"/>
                  <a:gd name="T55" fmla="*/ 49 h 183"/>
                  <a:gd name="T56" fmla="*/ 359 w 892"/>
                  <a:gd name="T57" fmla="*/ 55 h 183"/>
                  <a:gd name="T58" fmla="*/ 350 w 892"/>
                  <a:gd name="T59" fmla="*/ 55 h 183"/>
                  <a:gd name="T60" fmla="*/ 281 w 892"/>
                  <a:gd name="T61" fmla="*/ 54 h 183"/>
                  <a:gd name="T62" fmla="*/ 180 w 892"/>
                  <a:gd name="T63" fmla="*/ 30 h 183"/>
                  <a:gd name="T64" fmla="*/ 124 w 892"/>
                  <a:gd name="T65" fmla="*/ 46 h 183"/>
                  <a:gd name="T66" fmla="*/ 90 w 892"/>
                  <a:gd name="T67" fmla="*/ 61 h 183"/>
                  <a:gd name="T68" fmla="*/ 49 w 892"/>
                  <a:gd name="T69" fmla="*/ 73 h 183"/>
                  <a:gd name="T70" fmla="*/ 0 w 892"/>
                  <a:gd name="T71" fmla="*/ 78 h 183"/>
                  <a:gd name="T72" fmla="*/ 6 w 892"/>
                  <a:gd name="T73" fmla="*/ 183 h 183"/>
                  <a:gd name="T74" fmla="*/ 46 w 892"/>
                  <a:gd name="T75" fmla="*/ 155 h 183"/>
                  <a:gd name="T76" fmla="*/ 87 w 892"/>
                  <a:gd name="T77" fmla="*/ 136 h 183"/>
                  <a:gd name="T78" fmla="*/ 106 w 892"/>
                  <a:gd name="T79" fmla="*/ 150 h 183"/>
                  <a:gd name="T80" fmla="*/ 233 w 892"/>
                  <a:gd name="T81" fmla="*/ 179 h 183"/>
                  <a:gd name="T82" fmla="*/ 395 w 892"/>
                  <a:gd name="T83" fmla="*/ 143 h 183"/>
                  <a:gd name="T84" fmla="*/ 523 w 892"/>
                  <a:gd name="T85" fmla="*/ 163 h 183"/>
                  <a:gd name="T86" fmla="*/ 611 w 892"/>
                  <a:gd name="T87" fmla="*/ 141 h 183"/>
                  <a:gd name="T88" fmla="*/ 744 w 892"/>
                  <a:gd name="T89" fmla="*/ 151 h 183"/>
                  <a:gd name="T90" fmla="*/ 835 w 892"/>
                  <a:gd name="T91" fmla="*/ 165 h 183"/>
                  <a:gd name="T92" fmla="*/ 892 w 892"/>
                  <a:gd name="T93" fmla="*/ 76 h 183"/>
                  <a:gd name="T94" fmla="*/ 881 w 892"/>
                  <a:gd name="T95" fmla="*/ 72 h 183"/>
                  <a:gd name="T96" fmla="*/ 882 w 892"/>
                  <a:gd name="T97" fmla="*/ 59 h 183"/>
                  <a:gd name="T98" fmla="*/ 891 w 892"/>
                  <a:gd name="T99" fmla="*/ 54 h 183"/>
                  <a:gd name="T100" fmla="*/ 892 w 892"/>
                  <a:gd name="T101" fmla="*/ 54 h 183"/>
                  <a:gd name="T102" fmla="*/ 852 w 892"/>
                  <a:gd name="T103"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92" h="183">
                    <a:moveTo>
                      <a:pt x="357" y="120"/>
                    </a:moveTo>
                    <a:cubicBezTo>
                      <a:pt x="356" y="120"/>
                      <a:pt x="356" y="120"/>
                      <a:pt x="355" y="120"/>
                    </a:cubicBezTo>
                    <a:cubicBezTo>
                      <a:pt x="355" y="120"/>
                      <a:pt x="355" y="120"/>
                      <a:pt x="355" y="120"/>
                    </a:cubicBezTo>
                    <a:cubicBezTo>
                      <a:pt x="353" y="120"/>
                      <a:pt x="350" y="119"/>
                      <a:pt x="349" y="117"/>
                    </a:cubicBezTo>
                    <a:cubicBezTo>
                      <a:pt x="348" y="115"/>
                      <a:pt x="347" y="111"/>
                      <a:pt x="350" y="109"/>
                    </a:cubicBezTo>
                    <a:cubicBezTo>
                      <a:pt x="351" y="108"/>
                      <a:pt x="353" y="107"/>
                      <a:pt x="355" y="107"/>
                    </a:cubicBezTo>
                    <a:cubicBezTo>
                      <a:pt x="356" y="107"/>
                      <a:pt x="357" y="107"/>
                      <a:pt x="357" y="107"/>
                    </a:cubicBezTo>
                    <a:cubicBezTo>
                      <a:pt x="358" y="108"/>
                      <a:pt x="358" y="108"/>
                      <a:pt x="358" y="108"/>
                    </a:cubicBezTo>
                    <a:cubicBezTo>
                      <a:pt x="365" y="109"/>
                      <a:pt x="363" y="120"/>
                      <a:pt x="357" y="120"/>
                    </a:cubicBezTo>
                    <a:moveTo>
                      <a:pt x="625" y="135"/>
                    </a:moveTo>
                    <a:cubicBezTo>
                      <a:pt x="616" y="135"/>
                      <a:pt x="608" y="127"/>
                      <a:pt x="612" y="118"/>
                    </a:cubicBezTo>
                    <a:cubicBezTo>
                      <a:pt x="614" y="114"/>
                      <a:pt x="617" y="111"/>
                      <a:pt x="621" y="109"/>
                    </a:cubicBezTo>
                    <a:cubicBezTo>
                      <a:pt x="625" y="106"/>
                      <a:pt x="629" y="105"/>
                      <a:pt x="633" y="105"/>
                    </a:cubicBezTo>
                    <a:cubicBezTo>
                      <a:pt x="633" y="105"/>
                      <a:pt x="633" y="105"/>
                      <a:pt x="633" y="105"/>
                    </a:cubicBezTo>
                    <a:cubicBezTo>
                      <a:pt x="634" y="105"/>
                      <a:pt x="634" y="105"/>
                      <a:pt x="634" y="105"/>
                    </a:cubicBezTo>
                    <a:cubicBezTo>
                      <a:pt x="634" y="105"/>
                      <a:pt x="634" y="105"/>
                      <a:pt x="634" y="105"/>
                    </a:cubicBezTo>
                    <a:cubicBezTo>
                      <a:pt x="636" y="105"/>
                      <a:pt x="638" y="105"/>
                      <a:pt x="640" y="106"/>
                    </a:cubicBezTo>
                    <a:cubicBezTo>
                      <a:pt x="641" y="106"/>
                      <a:pt x="641" y="107"/>
                      <a:pt x="641" y="107"/>
                    </a:cubicBezTo>
                    <a:cubicBezTo>
                      <a:pt x="642" y="107"/>
                      <a:pt x="642" y="107"/>
                      <a:pt x="642" y="107"/>
                    </a:cubicBezTo>
                    <a:cubicBezTo>
                      <a:pt x="642" y="108"/>
                      <a:pt x="642" y="108"/>
                      <a:pt x="642" y="108"/>
                    </a:cubicBezTo>
                    <a:cubicBezTo>
                      <a:pt x="644" y="109"/>
                      <a:pt x="645" y="110"/>
                      <a:pt x="646" y="112"/>
                    </a:cubicBezTo>
                    <a:cubicBezTo>
                      <a:pt x="648" y="117"/>
                      <a:pt x="647" y="121"/>
                      <a:pt x="645" y="125"/>
                    </a:cubicBezTo>
                    <a:cubicBezTo>
                      <a:pt x="641" y="131"/>
                      <a:pt x="632" y="135"/>
                      <a:pt x="626" y="135"/>
                    </a:cubicBezTo>
                    <a:cubicBezTo>
                      <a:pt x="626" y="135"/>
                      <a:pt x="625" y="135"/>
                      <a:pt x="625" y="135"/>
                    </a:cubicBezTo>
                    <a:moveTo>
                      <a:pt x="795" y="92"/>
                    </a:moveTo>
                    <a:cubicBezTo>
                      <a:pt x="794" y="92"/>
                      <a:pt x="793" y="91"/>
                      <a:pt x="793" y="91"/>
                    </a:cubicBezTo>
                    <a:cubicBezTo>
                      <a:pt x="790" y="90"/>
                      <a:pt x="788" y="85"/>
                      <a:pt x="789" y="82"/>
                    </a:cubicBezTo>
                    <a:cubicBezTo>
                      <a:pt x="791" y="80"/>
                      <a:pt x="792" y="78"/>
                      <a:pt x="795" y="78"/>
                    </a:cubicBezTo>
                    <a:cubicBezTo>
                      <a:pt x="796" y="78"/>
                      <a:pt x="796" y="78"/>
                      <a:pt x="796" y="78"/>
                    </a:cubicBezTo>
                    <a:cubicBezTo>
                      <a:pt x="800" y="78"/>
                      <a:pt x="802" y="82"/>
                      <a:pt x="802" y="85"/>
                    </a:cubicBezTo>
                    <a:cubicBezTo>
                      <a:pt x="802" y="86"/>
                      <a:pt x="802" y="86"/>
                      <a:pt x="802" y="86"/>
                    </a:cubicBezTo>
                    <a:cubicBezTo>
                      <a:pt x="801" y="89"/>
                      <a:pt x="798" y="92"/>
                      <a:pt x="795" y="92"/>
                    </a:cubicBezTo>
                    <a:moveTo>
                      <a:pt x="174" y="97"/>
                    </a:moveTo>
                    <a:cubicBezTo>
                      <a:pt x="173" y="97"/>
                      <a:pt x="172" y="97"/>
                      <a:pt x="171" y="97"/>
                    </a:cubicBezTo>
                    <a:cubicBezTo>
                      <a:pt x="164" y="94"/>
                      <a:pt x="162" y="84"/>
                      <a:pt x="169" y="79"/>
                    </a:cubicBezTo>
                    <a:cubicBezTo>
                      <a:pt x="171" y="78"/>
                      <a:pt x="172" y="78"/>
                      <a:pt x="174" y="78"/>
                    </a:cubicBezTo>
                    <a:cubicBezTo>
                      <a:pt x="177" y="78"/>
                      <a:pt x="180" y="79"/>
                      <a:pt x="182" y="82"/>
                    </a:cubicBezTo>
                    <a:cubicBezTo>
                      <a:pt x="185" y="85"/>
                      <a:pt x="186" y="92"/>
                      <a:pt x="181" y="95"/>
                    </a:cubicBezTo>
                    <a:cubicBezTo>
                      <a:pt x="180" y="95"/>
                      <a:pt x="179" y="95"/>
                      <a:pt x="179" y="96"/>
                    </a:cubicBezTo>
                    <a:cubicBezTo>
                      <a:pt x="177" y="97"/>
                      <a:pt x="176" y="97"/>
                      <a:pt x="174" y="97"/>
                    </a:cubicBezTo>
                    <a:moveTo>
                      <a:pt x="852" y="0"/>
                    </a:moveTo>
                    <a:cubicBezTo>
                      <a:pt x="841" y="0"/>
                      <a:pt x="830" y="1"/>
                      <a:pt x="819" y="3"/>
                    </a:cubicBezTo>
                    <a:cubicBezTo>
                      <a:pt x="773" y="12"/>
                      <a:pt x="729" y="31"/>
                      <a:pt x="681" y="37"/>
                    </a:cubicBezTo>
                    <a:cubicBezTo>
                      <a:pt x="675" y="37"/>
                      <a:pt x="669" y="38"/>
                      <a:pt x="663" y="38"/>
                    </a:cubicBezTo>
                    <a:cubicBezTo>
                      <a:pt x="640" y="38"/>
                      <a:pt x="619" y="33"/>
                      <a:pt x="598" y="29"/>
                    </a:cubicBezTo>
                    <a:cubicBezTo>
                      <a:pt x="595" y="31"/>
                      <a:pt x="591" y="32"/>
                      <a:pt x="587" y="32"/>
                    </a:cubicBezTo>
                    <a:cubicBezTo>
                      <a:pt x="587" y="32"/>
                      <a:pt x="586" y="32"/>
                      <a:pt x="586" y="32"/>
                    </a:cubicBezTo>
                    <a:cubicBezTo>
                      <a:pt x="583" y="32"/>
                      <a:pt x="581" y="31"/>
                      <a:pt x="578" y="30"/>
                    </a:cubicBezTo>
                    <a:cubicBezTo>
                      <a:pt x="575" y="29"/>
                      <a:pt x="572" y="27"/>
                      <a:pt x="571" y="23"/>
                    </a:cubicBezTo>
                    <a:cubicBezTo>
                      <a:pt x="571" y="23"/>
                      <a:pt x="571" y="23"/>
                      <a:pt x="571" y="22"/>
                    </a:cubicBezTo>
                    <a:cubicBezTo>
                      <a:pt x="556" y="19"/>
                      <a:pt x="541" y="16"/>
                      <a:pt x="525" y="15"/>
                    </a:cubicBezTo>
                    <a:cubicBezTo>
                      <a:pt x="519" y="15"/>
                      <a:pt x="513" y="15"/>
                      <a:pt x="506" y="15"/>
                    </a:cubicBezTo>
                    <a:cubicBezTo>
                      <a:pt x="480" y="15"/>
                      <a:pt x="455" y="19"/>
                      <a:pt x="431" y="28"/>
                    </a:cubicBezTo>
                    <a:cubicBezTo>
                      <a:pt x="425" y="30"/>
                      <a:pt x="420" y="32"/>
                      <a:pt x="415" y="34"/>
                    </a:cubicBezTo>
                    <a:cubicBezTo>
                      <a:pt x="410" y="41"/>
                      <a:pt x="400" y="46"/>
                      <a:pt x="391" y="48"/>
                    </a:cubicBezTo>
                    <a:cubicBezTo>
                      <a:pt x="391" y="48"/>
                      <a:pt x="390" y="49"/>
                      <a:pt x="390" y="49"/>
                    </a:cubicBezTo>
                    <a:cubicBezTo>
                      <a:pt x="382" y="52"/>
                      <a:pt x="372" y="55"/>
                      <a:pt x="363" y="55"/>
                    </a:cubicBezTo>
                    <a:cubicBezTo>
                      <a:pt x="362" y="55"/>
                      <a:pt x="360" y="55"/>
                      <a:pt x="359" y="55"/>
                    </a:cubicBezTo>
                    <a:cubicBezTo>
                      <a:pt x="357" y="55"/>
                      <a:pt x="356" y="54"/>
                      <a:pt x="354" y="54"/>
                    </a:cubicBezTo>
                    <a:cubicBezTo>
                      <a:pt x="353" y="54"/>
                      <a:pt x="352" y="54"/>
                      <a:pt x="350" y="55"/>
                    </a:cubicBezTo>
                    <a:cubicBezTo>
                      <a:pt x="338" y="57"/>
                      <a:pt x="326" y="58"/>
                      <a:pt x="314" y="58"/>
                    </a:cubicBezTo>
                    <a:cubicBezTo>
                      <a:pt x="303" y="58"/>
                      <a:pt x="292" y="57"/>
                      <a:pt x="281" y="54"/>
                    </a:cubicBezTo>
                    <a:cubicBezTo>
                      <a:pt x="258" y="49"/>
                      <a:pt x="236" y="38"/>
                      <a:pt x="213" y="33"/>
                    </a:cubicBezTo>
                    <a:cubicBezTo>
                      <a:pt x="202" y="31"/>
                      <a:pt x="191" y="30"/>
                      <a:pt x="180" y="30"/>
                    </a:cubicBezTo>
                    <a:cubicBezTo>
                      <a:pt x="161" y="30"/>
                      <a:pt x="143" y="33"/>
                      <a:pt x="125" y="39"/>
                    </a:cubicBezTo>
                    <a:cubicBezTo>
                      <a:pt x="125" y="41"/>
                      <a:pt x="125" y="43"/>
                      <a:pt x="124" y="46"/>
                    </a:cubicBezTo>
                    <a:cubicBezTo>
                      <a:pt x="118" y="58"/>
                      <a:pt x="104" y="61"/>
                      <a:pt x="92" y="61"/>
                    </a:cubicBezTo>
                    <a:cubicBezTo>
                      <a:pt x="92" y="61"/>
                      <a:pt x="91" y="61"/>
                      <a:pt x="90" y="61"/>
                    </a:cubicBezTo>
                    <a:cubicBezTo>
                      <a:pt x="87" y="61"/>
                      <a:pt x="84" y="60"/>
                      <a:pt x="80" y="59"/>
                    </a:cubicBezTo>
                    <a:cubicBezTo>
                      <a:pt x="70" y="64"/>
                      <a:pt x="60" y="69"/>
                      <a:pt x="49" y="73"/>
                    </a:cubicBezTo>
                    <a:cubicBezTo>
                      <a:pt x="36" y="76"/>
                      <a:pt x="24" y="79"/>
                      <a:pt x="12" y="79"/>
                    </a:cubicBezTo>
                    <a:cubicBezTo>
                      <a:pt x="8" y="79"/>
                      <a:pt x="4" y="78"/>
                      <a:pt x="0" y="78"/>
                    </a:cubicBezTo>
                    <a:cubicBezTo>
                      <a:pt x="0" y="183"/>
                      <a:pt x="0" y="183"/>
                      <a:pt x="0" y="183"/>
                    </a:cubicBezTo>
                    <a:cubicBezTo>
                      <a:pt x="2" y="183"/>
                      <a:pt x="4" y="183"/>
                      <a:pt x="6" y="183"/>
                    </a:cubicBezTo>
                    <a:cubicBezTo>
                      <a:pt x="20" y="183"/>
                      <a:pt x="34" y="176"/>
                      <a:pt x="47" y="168"/>
                    </a:cubicBezTo>
                    <a:cubicBezTo>
                      <a:pt x="45" y="164"/>
                      <a:pt x="44" y="160"/>
                      <a:pt x="46" y="155"/>
                    </a:cubicBezTo>
                    <a:cubicBezTo>
                      <a:pt x="51" y="146"/>
                      <a:pt x="63" y="141"/>
                      <a:pt x="72" y="138"/>
                    </a:cubicBezTo>
                    <a:cubicBezTo>
                      <a:pt x="77" y="137"/>
                      <a:pt x="82" y="136"/>
                      <a:pt x="87" y="136"/>
                    </a:cubicBezTo>
                    <a:cubicBezTo>
                      <a:pt x="92" y="136"/>
                      <a:pt x="97" y="137"/>
                      <a:pt x="102" y="141"/>
                    </a:cubicBezTo>
                    <a:cubicBezTo>
                      <a:pt x="104" y="144"/>
                      <a:pt x="106" y="147"/>
                      <a:pt x="106" y="150"/>
                    </a:cubicBezTo>
                    <a:cubicBezTo>
                      <a:pt x="134" y="150"/>
                      <a:pt x="163" y="162"/>
                      <a:pt x="189" y="171"/>
                    </a:cubicBezTo>
                    <a:cubicBezTo>
                      <a:pt x="204" y="177"/>
                      <a:pt x="219" y="179"/>
                      <a:pt x="233" y="179"/>
                    </a:cubicBezTo>
                    <a:cubicBezTo>
                      <a:pt x="251" y="179"/>
                      <a:pt x="270" y="175"/>
                      <a:pt x="290" y="168"/>
                    </a:cubicBezTo>
                    <a:cubicBezTo>
                      <a:pt x="326" y="155"/>
                      <a:pt x="357" y="143"/>
                      <a:pt x="395" y="143"/>
                    </a:cubicBezTo>
                    <a:cubicBezTo>
                      <a:pt x="399" y="143"/>
                      <a:pt x="403" y="144"/>
                      <a:pt x="407" y="144"/>
                    </a:cubicBezTo>
                    <a:cubicBezTo>
                      <a:pt x="447" y="146"/>
                      <a:pt x="483" y="163"/>
                      <a:pt x="523" y="163"/>
                    </a:cubicBezTo>
                    <a:cubicBezTo>
                      <a:pt x="523" y="163"/>
                      <a:pt x="524" y="163"/>
                      <a:pt x="524" y="163"/>
                    </a:cubicBezTo>
                    <a:cubicBezTo>
                      <a:pt x="554" y="163"/>
                      <a:pt x="583" y="150"/>
                      <a:pt x="611" y="141"/>
                    </a:cubicBezTo>
                    <a:cubicBezTo>
                      <a:pt x="630" y="135"/>
                      <a:pt x="647" y="133"/>
                      <a:pt x="663" y="133"/>
                    </a:cubicBezTo>
                    <a:cubicBezTo>
                      <a:pt x="690" y="133"/>
                      <a:pt x="716" y="140"/>
                      <a:pt x="744" y="151"/>
                    </a:cubicBezTo>
                    <a:cubicBezTo>
                      <a:pt x="767" y="160"/>
                      <a:pt x="791" y="166"/>
                      <a:pt x="816" y="166"/>
                    </a:cubicBezTo>
                    <a:cubicBezTo>
                      <a:pt x="822" y="166"/>
                      <a:pt x="829" y="166"/>
                      <a:pt x="835" y="165"/>
                    </a:cubicBezTo>
                    <a:cubicBezTo>
                      <a:pt x="855" y="162"/>
                      <a:pt x="874" y="157"/>
                      <a:pt x="892" y="151"/>
                    </a:cubicBezTo>
                    <a:cubicBezTo>
                      <a:pt x="892" y="76"/>
                      <a:pt x="892" y="76"/>
                      <a:pt x="892" y="76"/>
                    </a:cubicBezTo>
                    <a:cubicBezTo>
                      <a:pt x="892" y="76"/>
                      <a:pt x="891" y="76"/>
                      <a:pt x="891" y="76"/>
                    </a:cubicBezTo>
                    <a:cubicBezTo>
                      <a:pt x="887" y="76"/>
                      <a:pt x="883" y="75"/>
                      <a:pt x="881" y="72"/>
                    </a:cubicBezTo>
                    <a:cubicBezTo>
                      <a:pt x="878" y="69"/>
                      <a:pt x="877" y="63"/>
                      <a:pt x="881" y="60"/>
                    </a:cubicBezTo>
                    <a:cubicBezTo>
                      <a:pt x="881" y="60"/>
                      <a:pt x="881" y="59"/>
                      <a:pt x="882" y="59"/>
                    </a:cubicBezTo>
                    <a:cubicBezTo>
                      <a:pt x="884" y="56"/>
                      <a:pt x="887" y="55"/>
                      <a:pt x="891" y="54"/>
                    </a:cubicBezTo>
                    <a:cubicBezTo>
                      <a:pt x="891" y="54"/>
                      <a:pt x="891" y="54"/>
                      <a:pt x="891" y="54"/>
                    </a:cubicBezTo>
                    <a:cubicBezTo>
                      <a:pt x="891" y="54"/>
                      <a:pt x="892" y="54"/>
                      <a:pt x="892" y="54"/>
                    </a:cubicBezTo>
                    <a:cubicBezTo>
                      <a:pt x="892" y="54"/>
                      <a:pt x="892" y="54"/>
                      <a:pt x="892" y="54"/>
                    </a:cubicBezTo>
                    <a:cubicBezTo>
                      <a:pt x="892" y="5"/>
                      <a:pt x="892" y="5"/>
                      <a:pt x="892" y="5"/>
                    </a:cubicBezTo>
                    <a:cubicBezTo>
                      <a:pt x="879" y="1"/>
                      <a:pt x="866" y="0"/>
                      <a:pt x="852" y="0"/>
                    </a:cubicBezTo>
                  </a:path>
                </a:pathLst>
              </a:custGeom>
              <a:solidFill>
                <a:srgbClr val="F79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1" name="Freeform 184">
                <a:extLst>
                  <a:ext uri="{FF2B5EF4-FFF2-40B4-BE49-F238E27FC236}">
                    <a16:creationId xmlns:a16="http://schemas.microsoft.com/office/drawing/2014/main" id="{C67EDB16-0B85-43D9-A7E1-1A8A70150274}"/>
                  </a:ext>
                </a:extLst>
              </p:cNvPr>
              <p:cNvSpPr>
                <a:spLocks noEditPoints="1"/>
              </p:cNvSpPr>
              <p:nvPr/>
            </p:nvSpPr>
            <p:spPr bwMode="auto">
              <a:xfrm>
                <a:off x="4793" y="2052"/>
                <a:ext cx="2133" cy="554"/>
              </a:xfrm>
              <a:custGeom>
                <a:avLst/>
                <a:gdLst>
                  <a:gd name="T0" fmla="*/ 0 w 898"/>
                  <a:gd name="T1" fmla="*/ 72 h 233"/>
                  <a:gd name="T2" fmla="*/ 0 w 898"/>
                  <a:gd name="T3" fmla="*/ 233 h 233"/>
                  <a:gd name="T4" fmla="*/ 0 w 898"/>
                  <a:gd name="T5" fmla="*/ 233 h 233"/>
                  <a:gd name="T6" fmla="*/ 0 w 898"/>
                  <a:gd name="T7" fmla="*/ 177 h 233"/>
                  <a:gd name="T8" fmla="*/ 3 w 898"/>
                  <a:gd name="T9" fmla="*/ 178 h 233"/>
                  <a:gd name="T10" fmla="*/ 3 w 898"/>
                  <a:gd name="T11" fmla="*/ 73 h 233"/>
                  <a:gd name="T12" fmla="*/ 0 w 898"/>
                  <a:gd name="T13" fmla="*/ 72 h 233"/>
                  <a:gd name="T14" fmla="*/ 895 w 898"/>
                  <a:gd name="T15" fmla="*/ 0 h 233"/>
                  <a:gd name="T16" fmla="*/ 895 w 898"/>
                  <a:gd name="T17" fmla="*/ 49 h 233"/>
                  <a:gd name="T18" fmla="*/ 896 w 898"/>
                  <a:gd name="T19" fmla="*/ 49 h 233"/>
                  <a:gd name="T20" fmla="*/ 897 w 898"/>
                  <a:gd name="T21" fmla="*/ 49 h 233"/>
                  <a:gd name="T22" fmla="*/ 898 w 898"/>
                  <a:gd name="T23" fmla="*/ 49 h 233"/>
                  <a:gd name="T24" fmla="*/ 898 w 898"/>
                  <a:gd name="T25" fmla="*/ 49 h 233"/>
                  <a:gd name="T26" fmla="*/ 898 w 898"/>
                  <a:gd name="T27" fmla="*/ 71 h 233"/>
                  <a:gd name="T28" fmla="*/ 895 w 898"/>
                  <a:gd name="T29" fmla="*/ 71 h 233"/>
                  <a:gd name="T30" fmla="*/ 895 w 898"/>
                  <a:gd name="T31" fmla="*/ 146 h 233"/>
                  <a:gd name="T32" fmla="*/ 898 w 898"/>
                  <a:gd name="T33" fmla="*/ 145 h 233"/>
                  <a:gd name="T34" fmla="*/ 898 w 898"/>
                  <a:gd name="T35" fmla="*/ 1 h 233"/>
                  <a:gd name="T36" fmla="*/ 895 w 898"/>
                  <a:gd name="T37"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8" h="233">
                    <a:moveTo>
                      <a:pt x="0" y="72"/>
                    </a:moveTo>
                    <a:cubicBezTo>
                      <a:pt x="0" y="233"/>
                      <a:pt x="0" y="233"/>
                      <a:pt x="0" y="233"/>
                    </a:cubicBezTo>
                    <a:cubicBezTo>
                      <a:pt x="0" y="233"/>
                      <a:pt x="0" y="233"/>
                      <a:pt x="0" y="233"/>
                    </a:cubicBezTo>
                    <a:cubicBezTo>
                      <a:pt x="0" y="177"/>
                      <a:pt x="0" y="177"/>
                      <a:pt x="0" y="177"/>
                    </a:cubicBezTo>
                    <a:cubicBezTo>
                      <a:pt x="1" y="177"/>
                      <a:pt x="2" y="177"/>
                      <a:pt x="3" y="178"/>
                    </a:cubicBezTo>
                    <a:cubicBezTo>
                      <a:pt x="3" y="73"/>
                      <a:pt x="3" y="73"/>
                      <a:pt x="3" y="73"/>
                    </a:cubicBezTo>
                    <a:cubicBezTo>
                      <a:pt x="2" y="73"/>
                      <a:pt x="1" y="72"/>
                      <a:pt x="0" y="72"/>
                    </a:cubicBezTo>
                    <a:moveTo>
                      <a:pt x="895" y="0"/>
                    </a:moveTo>
                    <a:cubicBezTo>
                      <a:pt x="895" y="49"/>
                      <a:pt x="895" y="49"/>
                      <a:pt x="895" y="49"/>
                    </a:cubicBezTo>
                    <a:cubicBezTo>
                      <a:pt x="895" y="49"/>
                      <a:pt x="896" y="49"/>
                      <a:pt x="896" y="49"/>
                    </a:cubicBezTo>
                    <a:cubicBezTo>
                      <a:pt x="896" y="49"/>
                      <a:pt x="897" y="49"/>
                      <a:pt x="897" y="49"/>
                    </a:cubicBezTo>
                    <a:cubicBezTo>
                      <a:pt x="898" y="49"/>
                      <a:pt x="898" y="49"/>
                      <a:pt x="898" y="49"/>
                    </a:cubicBezTo>
                    <a:cubicBezTo>
                      <a:pt x="898" y="49"/>
                      <a:pt x="898" y="49"/>
                      <a:pt x="898" y="49"/>
                    </a:cubicBezTo>
                    <a:cubicBezTo>
                      <a:pt x="898" y="71"/>
                      <a:pt x="898" y="71"/>
                      <a:pt x="898" y="71"/>
                    </a:cubicBezTo>
                    <a:cubicBezTo>
                      <a:pt x="897" y="71"/>
                      <a:pt x="896" y="71"/>
                      <a:pt x="895" y="71"/>
                    </a:cubicBezTo>
                    <a:cubicBezTo>
                      <a:pt x="895" y="146"/>
                      <a:pt x="895" y="146"/>
                      <a:pt x="895" y="146"/>
                    </a:cubicBezTo>
                    <a:cubicBezTo>
                      <a:pt x="896" y="146"/>
                      <a:pt x="897" y="146"/>
                      <a:pt x="898" y="145"/>
                    </a:cubicBezTo>
                    <a:cubicBezTo>
                      <a:pt x="898" y="1"/>
                      <a:pt x="898" y="1"/>
                      <a:pt x="898" y="1"/>
                    </a:cubicBezTo>
                    <a:cubicBezTo>
                      <a:pt x="897" y="1"/>
                      <a:pt x="896" y="1"/>
                      <a:pt x="895" y="0"/>
                    </a:cubicBezTo>
                  </a:path>
                </a:pathLst>
              </a:custGeom>
              <a:solidFill>
                <a:srgbClr val="E78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2" name="Freeform 185">
                <a:extLst>
                  <a:ext uri="{FF2B5EF4-FFF2-40B4-BE49-F238E27FC236}">
                    <a16:creationId xmlns:a16="http://schemas.microsoft.com/office/drawing/2014/main" id="{90647E22-A581-428A-A409-20F1E352A1F6}"/>
                  </a:ext>
                </a:extLst>
              </p:cNvPr>
              <p:cNvSpPr>
                <a:spLocks/>
              </p:cNvSpPr>
              <p:nvPr/>
            </p:nvSpPr>
            <p:spPr bwMode="auto">
              <a:xfrm>
                <a:off x="5185" y="2225"/>
                <a:ext cx="57" cy="46"/>
              </a:xfrm>
              <a:custGeom>
                <a:avLst/>
                <a:gdLst>
                  <a:gd name="T0" fmla="*/ 12 w 24"/>
                  <a:gd name="T1" fmla="*/ 0 h 19"/>
                  <a:gd name="T2" fmla="*/ 7 w 24"/>
                  <a:gd name="T3" fmla="*/ 1 h 19"/>
                  <a:gd name="T4" fmla="*/ 9 w 24"/>
                  <a:gd name="T5" fmla="*/ 19 h 19"/>
                  <a:gd name="T6" fmla="*/ 12 w 24"/>
                  <a:gd name="T7" fmla="*/ 19 h 19"/>
                  <a:gd name="T8" fmla="*/ 17 w 24"/>
                  <a:gd name="T9" fmla="*/ 18 h 19"/>
                  <a:gd name="T10" fmla="*/ 19 w 24"/>
                  <a:gd name="T11" fmla="*/ 17 h 19"/>
                  <a:gd name="T12" fmla="*/ 20 w 24"/>
                  <a:gd name="T13" fmla="*/ 4 h 19"/>
                  <a:gd name="T14" fmla="*/ 12 w 24"/>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9">
                    <a:moveTo>
                      <a:pt x="12" y="0"/>
                    </a:moveTo>
                    <a:cubicBezTo>
                      <a:pt x="10" y="0"/>
                      <a:pt x="9" y="0"/>
                      <a:pt x="7" y="1"/>
                    </a:cubicBezTo>
                    <a:cubicBezTo>
                      <a:pt x="0" y="6"/>
                      <a:pt x="2" y="16"/>
                      <a:pt x="9" y="19"/>
                    </a:cubicBezTo>
                    <a:cubicBezTo>
                      <a:pt x="10" y="19"/>
                      <a:pt x="11" y="19"/>
                      <a:pt x="12" y="19"/>
                    </a:cubicBezTo>
                    <a:cubicBezTo>
                      <a:pt x="14" y="19"/>
                      <a:pt x="15" y="19"/>
                      <a:pt x="17" y="18"/>
                    </a:cubicBezTo>
                    <a:cubicBezTo>
                      <a:pt x="17" y="17"/>
                      <a:pt x="18" y="17"/>
                      <a:pt x="19" y="17"/>
                    </a:cubicBezTo>
                    <a:cubicBezTo>
                      <a:pt x="24" y="14"/>
                      <a:pt x="23" y="7"/>
                      <a:pt x="20" y="4"/>
                    </a:cubicBezTo>
                    <a:cubicBezTo>
                      <a:pt x="18" y="1"/>
                      <a:pt x="15" y="0"/>
                      <a:pt x="12" y="0"/>
                    </a:cubicBezTo>
                  </a:path>
                </a:pathLst>
              </a:custGeom>
              <a:solidFill>
                <a:srgbClr val="F582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3" name="Freeform 186">
                <a:extLst>
                  <a:ext uri="{FF2B5EF4-FFF2-40B4-BE49-F238E27FC236}">
                    <a16:creationId xmlns:a16="http://schemas.microsoft.com/office/drawing/2014/main" id="{39ECBC4D-7650-4391-8CEC-B55ACD08E779}"/>
                  </a:ext>
                </a:extLst>
              </p:cNvPr>
              <p:cNvSpPr>
                <a:spLocks/>
              </p:cNvSpPr>
              <p:nvPr/>
            </p:nvSpPr>
            <p:spPr bwMode="auto">
              <a:xfrm>
                <a:off x="4990" y="2133"/>
                <a:ext cx="107" cy="52"/>
              </a:xfrm>
              <a:custGeom>
                <a:avLst/>
                <a:gdLst>
                  <a:gd name="T0" fmla="*/ 45 w 45"/>
                  <a:gd name="T1" fmla="*/ 0 h 22"/>
                  <a:gd name="T2" fmla="*/ 26 w 45"/>
                  <a:gd name="T3" fmla="*/ 8 h 22"/>
                  <a:gd name="T4" fmla="*/ 0 w 45"/>
                  <a:gd name="T5" fmla="*/ 20 h 22"/>
                  <a:gd name="T6" fmla="*/ 10 w 45"/>
                  <a:gd name="T7" fmla="*/ 22 h 22"/>
                  <a:gd name="T8" fmla="*/ 12 w 45"/>
                  <a:gd name="T9" fmla="*/ 22 h 22"/>
                  <a:gd name="T10" fmla="*/ 44 w 45"/>
                  <a:gd name="T11" fmla="*/ 7 h 22"/>
                  <a:gd name="T12" fmla="*/ 45 w 45"/>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5" h="22">
                    <a:moveTo>
                      <a:pt x="45" y="0"/>
                    </a:moveTo>
                    <a:cubicBezTo>
                      <a:pt x="39" y="2"/>
                      <a:pt x="32" y="5"/>
                      <a:pt x="26" y="8"/>
                    </a:cubicBezTo>
                    <a:cubicBezTo>
                      <a:pt x="17" y="12"/>
                      <a:pt x="9" y="16"/>
                      <a:pt x="0" y="20"/>
                    </a:cubicBezTo>
                    <a:cubicBezTo>
                      <a:pt x="4" y="21"/>
                      <a:pt x="7" y="22"/>
                      <a:pt x="10" y="22"/>
                    </a:cubicBezTo>
                    <a:cubicBezTo>
                      <a:pt x="11" y="22"/>
                      <a:pt x="12" y="22"/>
                      <a:pt x="12" y="22"/>
                    </a:cubicBezTo>
                    <a:cubicBezTo>
                      <a:pt x="24" y="22"/>
                      <a:pt x="38" y="19"/>
                      <a:pt x="44" y="7"/>
                    </a:cubicBezTo>
                    <a:cubicBezTo>
                      <a:pt x="45" y="4"/>
                      <a:pt x="45" y="2"/>
                      <a:pt x="45" y="0"/>
                    </a:cubicBezTo>
                  </a:path>
                </a:pathLst>
              </a:custGeom>
              <a:solidFill>
                <a:srgbClr val="F582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4" name="Freeform 187">
                <a:extLst>
                  <a:ext uri="{FF2B5EF4-FFF2-40B4-BE49-F238E27FC236}">
                    <a16:creationId xmlns:a16="http://schemas.microsoft.com/office/drawing/2014/main" id="{8DDB783B-989E-4775-8DDC-0D70976C8331}"/>
                  </a:ext>
                </a:extLst>
              </p:cNvPr>
              <p:cNvSpPr>
                <a:spLocks/>
              </p:cNvSpPr>
              <p:nvPr/>
            </p:nvSpPr>
            <p:spPr bwMode="auto">
              <a:xfrm>
                <a:off x="4904" y="2363"/>
                <a:ext cx="148" cy="77"/>
              </a:xfrm>
              <a:custGeom>
                <a:avLst/>
                <a:gdLst>
                  <a:gd name="T0" fmla="*/ 43 w 62"/>
                  <a:gd name="T1" fmla="*/ 0 h 32"/>
                  <a:gd name="T2" fmla="*/ 28 w 62"/>
                  <a:gd name="T3" fmla="*/ 2 h 32"/>
                  <a:gd name="T4" fmla="*/ 2 w 62"/>
                  <a:gd name="T5" fmla="*/ 19 h 32"/>
                  <a:gd name="T6" fmla="*/ 3 w 62"/>
                  <a:gd name="T7" fmla="*/ 32 h 32"/>
                  <a:gd name="T8" fmla="*/ 19 w 62"/>
                  <a:gd name="T9" fmla="*/ 23 h 32"/>
                  <a:gd name="T10" fmla="*/ 59 w 62"/>
                  <a:gd name="T11" fmla="*/ 14 h 32"/>
                  <a:gd name="T12" fmla="*/ 62 w 62"/>
                  <a:gd name="T13" fmla="*/ 14 h 32"/>
                  <a:gd name="T14" fmla="*/ 58 w 62"/>
                  <a:gd name="T15" fmla="*/ 5 h 32"/>
                  <a:gd name="T16" fmla="*/ 43 w 62"/>
                  <a:gd name="T1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32">
                    <a:moveTo>
                      <a:pt x="43" y="0"/>
                    </a:moveTo>
                    <a:cubicBezTo>
                      <a:pt x="38" y="0"/>
                      <a:pt x="33" y="1"/>
                      <a:pt x="28" y="2"/>
                    </a:cubicBezTo>
                    <a:cubicBezTo>
                      <a:pt x="19" y="5"/>
                      <a:pt x="7" y="10"/>
                      <a:pt x="2" y="19"/>
                    </a:cubicBezTo>
                    <a:cubicBezTo>
                      <a:pt x="0" y="24"/>
                      <a:pt x="1" y="28"/>
                      <a:pt x="3" y="32"/>
                    </a:cubicBezTo>
                    <a:cubicBezTo>
                      <a:pt x="8" y="29"/>
                      <a:pt x="14" y="26"/>
                      <a:pt x="19" y="23"/>
                    </a:cubicBezTo>
                    <a:cubicBezTo>
                      <a:pt x="32" y="16"/>
                      <a:pt x="45" y="14"/>
                      <a:pt x="59" y="14"/>
                    </a:cubicBezTo>
                    <a:cubicBezTo>
                      <a:pt x="60" y="14"/>
                      <a:pt x="61" y="14"/>
                      <a:pt x="62" y="14"/>
                    </a:cubicBezTo>
                    <a:cubicBezTo>
                      <a:pt x="62" y="11"/>
                      <a:pt x="60" y="8"/>
                      <a:pt x="58" y="5"/>
                    </a:cubicBezTo>
                    <a:cubicBezTo>
                      <a:pt x="53" y="1"/>
                      <a:pt x="48" y="0"/>
                      <a:pt x="43" y="0"/>
                    </a:cubicBezTo>
                  </a:path>
                </a:pathLst>
              </a:custGeom>
              <a:solidFill>
                <a:srgbClr val="F582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5" name="Freeform 188">
                <a:extLst>
                  <a:ext uri="{FF2B5EF4-FFF2-40B4-BE49-F238E27FC236}">
                    <a16:creationId xmlns:a16="http://schemas.microsoft.com/office/drawing/2014/main" id="{AC0276B2-E336-4936-A676-6C22ECB747F4}"/>
                  </a:ext>
                </a:extLst>
              </p:cNvPr>
              <p:cNvSpPr>
                <a:spLocks/>
              </p:cNvSpPr>
              <p:nvPr/>
            </p:nvSpPr>
            <p:spPr bwMode="auto">
              <a:xfrm>
                <a:off x="5624" y="2294"/>
                <a:ext cx="43" cy="31"/>
              </a:xfrm>
              <a:custGeom>
                <a:avLst/>
                <a:gdLst>
                  <a:gd name="T0" fmla="*/ 8 w 18"/>
                  <a:gd name="T1" fmla="*/ 0 h 13"/>
                  <a:gd name="T2" fmla="*/ 3 w 18"/>
                  <a:gd name="T3" fmla="*/ 2 h 13"/>
                  <a:gd name="T4" fmla="*/ 2 w 18"/>
                  <a:gd name="T5" fmla="*/ 10 h 13"/>
                  <a:gd name="T6" fmla="*/ 8 w 18"/>
                  <a:gd name="T7" fmla="*/ 13 h 13"/>
                  <a:gd name="T8" fmla="*/ 8 w 18"/>
                  <a:gd name="T9" fmla="*/ 13 h 13"/>
                  <a:gd name="T10" fmla="*/ 10 w 18"/>
                  <a:gd name="T11" fmla="*/ 13 h 13"/>
                  <a:gd name="T12" fmla="*/ 11 w 18"/>
                  <a:gd name="T13" fmla="*/ 1 h 13"/>
                  <a:gd name="T14" fmla="*/ 10 w 18"/>
                  <a:gd name="T15" fmla="*/ 0 h 13"/>
                  <a:gd name="T16" fmla="*/ 8 w 1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3">
                    <a:moveTo>
                      <a:pt x="8" y="0"/>
                    </a:moveTo>
                    <a:cubicBezTo>
                      <a:pt x="6" y="0"/>
                      <a:pt x="4" y="1"/>
                      <a:pt x="3" y="2"/>
                    </a:cubicBezTo>
                    <a:cubicBezTo>
                      <a:pt x="0" y="4"/>
                      <a:pt x="1" y="8"/>
                      <a:pt x="2" y="10"/>
                    </a:cubicBezTo>
                    <a:cubicBezTo>
                      <a:pt x="3" y="12"/>
                      <a:pt x="6" y="13"/>
                      <a:pt x="8" y="13"/>
                    </a:cubicBezTo>
                    <a:cubicBezTo>
                      <a:pt x="8" y="13"/>
                      <a:pt x="8" y="13"/>
                      <a:pt x="8" y="13"/>
                    </a:cubicBezTo>
                    <a:cubicBezTo>
                      <a:pt x="9" y="13"/>
                      <a:pt x="9" y="13"/>
                      <a:pt x="10" y="13"/>
                    </a:cubicBezTo>
                    <a:cubicBezTo>
                      <a:pt x="16" y="13"/>
                      <a:pt x="18" y="2"/>
                      <a:pt x="11" y="1"/>
                    </a:cubicBezTo>
                    <a:cubicBezTo>
                      <a:pt x="10" y="0"/>
                      <a:pt x="10" y="0"/>
                      <a:pt x="10" y="0"/>
                    </a:cubicBezTo>
                    <a:cubicBezTo>
                      <a:pt x="10" y="0"/>
                      <a:pt x="9" y="0"/>
                      <a:pt x="8" y="0"/>
                    </a:cubicBezTo>
                  </a:path>
                </a:pathLst>
              </a:custGeom>
              <a:solidFill>
                <a:srgbClr val="F582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6" name="Freeform 189">
                <a:extLst>
                  <a:ext uri="{FF2B5EF4-FFF2-40B4-BE49-F238E27FC236}">
                    <a16:creationId xmlns:a16="http://schemas.microsoft.com/office/drawing/2014/main" id="{0B49D344-DF29-49B5-BCA6-48A80820AD11}"/>
                  </a:ext>
                </a:extLst>
              </p:cNvPr>
              <p:cNvSpPr>
                <a:spLocks/>
              </p:cNvSpPr>
              <p:nvPr/>
            </p:nvSpPr>
            <p:spPr bwMode="auto">
              <a:xfrm>
                <a:off x="5641" y="2121"/>
                <a:ext cx="145" cy="50"/>
              </a:xfrm>
              <a:custGeom>
                <a:avLst/>
                <a:gdLst>
                  <a:gd name="T0" fmla="*/ 61 w 61"/>
                  <a:gd name="T1" fmla="*/ 0 h 21"/>
                  <a:gd name="T2" fmla="*/ 0 w 61"/>
                  <a:gd name="T3" fmla="*/ 20 h 21"/>
                  <a:gd name="T4" fmla="*/ 5 w 61"/>
                  <a:gd name="T5" fmla="*/ 21 h 21"/>
                  <a:gd name="T6" fmla="*/ 9 w 61"/>
                  <a:gd name="T7" fmla="*/ 21 h 21"/>
                  <a:gd name="T8" fmla="*/ 36 w 61"/>
                  <a:gd name="T9" fmla="*/ 15 h 21"/>
                  <a:gd name="T10" fmla="*/ 37 w 61"/>
                  <a:gd name="T11" fmla="*/ 14 h 21"/>
                  <a:gd name="T12" fmla="*/ 61 w 6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61" h="21">
                    <a:moveTo>
                      <a:pt x="61" y="0"/>
                    </a:moveTo>
                    <a:cubicBezTo>
                      <a:pt x="41" y="8"/>
                      <a:pt x="21" y="16"/>
                      <a:pt x="0" y="20"/>
                    </a:cubicBezTo>
                    <a:cubicBezTo>
                      <a:pt x="2" y="20"/>
                      <a:pt x="3" y="21"/>
                      <a:pt x="5" y="21"/>
                    </a:cubicBezTo>
                    <a:cubicBezTo>
                      <a:pt x="6" y="21"/>
                      <a:pt x="8" y="21"/>
                      <a:pt x="9" y="21"/>
                    </a:cubicBezTo>
                    <a:cubicBezTo>
                      <a:pt x="18" y="21"/>
                      <a:pt x="28" y="18"/>
                      <a:pt x="36" y="15"/>
                    </a:cubicBezTo>
                    <a:cubicBezTo>
                      <a:pt x="36" y="15"/>
                      <a:pt x="37" y="14"/>
                      <a:pt x="37" y="14"/>
                    </a:cubicBezTo>
                    <a:cubicBezTo>
                      <a:pt x="46" y="12"/>
                      <a:pt x="56" y="7"/>
                      <a:pt x="61" y="0"/>
                    </a:cubicBezTo>
                  </a:path>
                </a:pathLst>
              </a:custGeom>
              <a:solidFill>
                <a:srgbClr val="F582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7" name="Freeform 190">
                <a:extLst>
                  <a:ext uri="{FF2B5EF4-FFF2-40B4-BE49-F238E27FC236}">
                    <a16:creationId xmlns:a16="http://schemas.microsoft.com/office/drawing/2014/main" id="{B1CBA00A-9A0A-4693-87E2-D82E8E337C5D}"/>
                  </a:ext>
                </a:extLst>
              </p:cNvPr>
              <p:cNvSpPr>
                <a:spLocks/>
              </p:cNvSpPr>
              <p:nvPr/>
            </p:nvSpPr>
            <p:spPr bwMode="auto">
              <a:xfrm>
                <a:off x="6156" y="2092"/>
                <a:ext cx="64" cy="24"/>
              </a:xfrm>
              <a:custGeom>
                <a:avLst/>
                <a:gdLst>
                  <a:gd name="T0" fmla="*/ 0 w 27"/>
                  <a:gd name="T1" fmla="*/ 0 h 10"/>
                  <a:gd name="T2" fmla="*/ 0 w 27"/>
                  <a:gd name="T3" fmla="*/ 1 h 10"/>
                  <a:gd name="T4" fmla="*/ 7 w 27"/>
                  <a:gd name="T5" fmla="*/ 8 h 10"/>
                  <a:gd name="T6" fmla="*/ 15 w 27"/>
                  <a:gd name="T7" fmla="*/ 10 h 10"/>
                  <a:gd name="T8" fmla="*/ 16 w 27"/>
                  <a:gd name="T9" fmla="*/ 10 h 10"/>
                  <a:gd name="T10" fmla="*/ 27 w 27"/>
                  <a:gd name="T11" fmla="*/ 7 h 10"/>
                  <a:gd name="T12" fmla="*/ 0 w 27"/>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27" h="10">
                    <a:moveTo>
                      <a:pt x="0" y="0"/>
                    </a:moveTo>
                    <a:cubicBezTo>
                      <a:pt x="0" y="1"/>
                      <a:pt x="0" y="1"/>
                      <a:pt x="0" y="1"/>
                    </a:cubicBezTo>
                    <a:cubicBezTo>
                      <a:pt x="1" y="5"/>
                      <a:pt x="4" y="7"/>
                      <a:pt x="7" y="8"/>
                    </a:cubicBezTo>
                    <a:cubicBezTo>
                      <a:pt x="10" y="9"/>
                      <a:pt x="12" y="10"/>
                      <a:pt x="15" y="10"/>
                    </a:cubicBezTo>
                    <a:cubicBezTo>
                      <a:pt x="15" y="10"/>
                      <a:pt x="16" y="10"/>
                      <a:pt x="16" y="10"/>
                    </a:cubicBezTo>
                    <a:cubicBezTo>
                      <a:pt x="20" y="10"/>
                      <a:pt x="24" y="9"/>
                      <a:pt x="27" y="7"/>
                    </a:cubicBezTo>
                    <a:cubicBezTo>
                      <a:pt x="18" y="5"/>
                      <a:pt x="9" y="2"/>
                      <a:pt x="0" y="0"/>
                    </a:cubicBezTo>
                  </a:path>
                </a:pathLst>
              </a:custGeom>
              <a:solidFill>
                <a:srgbClr val="F582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8" name="Freeform 191">
                <a:extLst>
                  <a:ext uri="{FF2B5EF4-FFF2-40B4-BE49-F238E27FC236}">
                    <a16:creationId xmlns:a16="http://schemas.microsoft.com/office/drawing/2014/main" id="{FAC33192-80F6-426D-A88F-F4E9E9B14DEF}"/>
                  </a:ext>
                </a:extLst>
              </p:cNvPr>
              <p:cNvSpPr>
                <a:spLocks/>
              </p:cNvSpPr>
              <p:nvPr/>
            </p:nvSpPr>
            <p:spPr bwMode="auto">
              <a:xfrm>
                <a:off x="6244" y="2290"/>
                <a:ext cx="95" cy="71"/>
              </a:xfrm>
              <a:custGeom>
                <a:avLst/>
                <a:gdLst>
                  <a:gd name="T0" fmla="*/ 25 w 40"/>
                  <a:gd name="T1" fmla="*/ 0 h 30"/>
                  <a:gd name="T2" fmla="*/ 13 w 40"/>
                  <a:gd name="T3" fmla="*/ 4 h 30"/>
                  <a:gd name="T4" fmla="*/ 4 w 40"/>
                  <a:gd name="T5" fmla="*/ 13 h 30"/>
                  <a:gd name="T6" fmla="*/ 17 w 40"/>
                  <a:gd name="T7" fmla="*/ 30 h 30"/>
                  <a:gd name="T8" fmla="*/ 18 w 40"/>
                  <a:gd name="T9" fmla="*/ 30 h 30"/>
                  <a:gd name="T10" fmla="*/ 37 w 40"/>
                  <a:gd name="T11" fmla="*/ 20 h 30"/>
                  <a:gd name="T12" fmla="*/ 38 w 40"/>
                  <a:gd name="T13" fmla="*/ 7 h 30"/>
                  <a:gd name="T14" fmla="*/ 34 w 40"/>
                  <a:gd name="T15" fmla="*/ 3 h 30"/>
                  <a:gd name="T16" fmla="*/ 34 w 40"/>
                  <a:gd name="T17" fmla="*/ 2 h 30"/>
                  <a:gd name="T18" fmla="*/ 33 w 40"/>
                  <a:gd name="T19" fmla="*/ 2 h 30"/>
                  <a:gd name="T20" fmla="*/ 32 w 40"/>
                  <a:gd name="T21" fmla="*/ 1 h 30"/>
                  <a:gd name="T22" fmla="*/ 26 w 40"/>
                  <a:gd name="T23" fmla="*/ 0 h 30"/>
                  <a:gd name="T24" fmla="*/ 26 w 40"/>
                  <a:gd name="T25" fmla="*/ 0 h 30"/>
                  <a:gd name="T26" fmla="*/ 25 w 40"/>
                  <a:gd name="T27" fmla="*/ 0 h 30"/>
                  <a:gd name="T28" fmla="*/ 25 w 40"/>
                  <a:gd name="T2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30">
                    <a:moveTo>
                      <a:pt x="25" y="0"/>
                    </a:moveTo>
                    <a:cubicBezTo>
                      <a:pt x="21" y="0"/>
                      <a:pt x="17" y="1"/>
                      <a:pt x="13" y="4"/>
                    </a:cubicBezTo>
                    <a:cubicBezTo>
                      <a:pt x="9" y="6"/>
                      <a:pt x="6" y="9"/>
                      <a:pt x="4" y="13"/>
                    </a:cubicBezTo>
                    <a:cubicBezTo>
                      <a:pt x="0" y="22"/>
                      <a:pt x="8" y="30"/>
                      <a:pt x="17" y="30"/>
                    </a:cubicBezTo>
                    <a:cubicBezTo>
                      <a:pt x="17" y="30"/>
                      <a:pt x="18" y="30"/>
                      <a:pt x="18" y="30"/>
                    </a:cubicBezTo>
                    <a:cubicBezTo>
                      <a:pt x="24" y="30"/>
                      <a:pt x="33" y="26"/>
                      <a:pt x="37" y="20"/>
                    </a:cubicBezTo>
                    <a:cubicBezTo>
                      <a:pt x="39" y="16"/>
                      <a:pt x="40" y="12"/>
                      <a:pt x="38" y="7"/>
                    </a:cubicBezTo>
                    <a:cubicBezTo>
                      <a:pt x="37" y="5"/>
                      <a:pt x="36" y="4"/>
                      <a:pt x="34" y="3"/>
                    </a:cubicBezTo>
                    <a:cubicBezTo>
                      <a:pt x="34" y="2"/>
                      <a:pt x="34" y="2"/>
                      <a:pt x="34" y="2"/>
                    </a:cubicBezTo>
                    <a:cubicBezTo>
                      <a:pt x="33" y="2"/>
                      <a:pt x="33" y="2"/>
                      <a:pt x="33" y="2"/>
                    </a:cubicBezTo>
                    <a:cubicBezTo>
                      <a:pt x="33" y="2"/>
                      <a:pt x="33" y="1"/>
                      <a:pt x="32" y="1"/>
                    </a:cubicBezTo>
                    <a:cubicBezTo>
                      <a:pt x="30" y="0"/>
                      <a:pt x="28" y="0"/>
                      <a:pt x="26" y="0"/>
                    </a:cubicBezTo>
                    <a:cubicBezTo>
                      <a:pt x="26" y="0"/>
                      <a:pt x="26" y="0"/>
                      <a:pt x="26" y="0"/>
                    </a:cubicBezTo>
                    <a:cubicBezTo>
                      <a:pt x="25" y="0"/>
                      <a:pt x="25" y="0"/>
                      <a:pt x="25" y="0"/>
                    </a:cubicBezTo>
                    <a:cubicBezTo>
                      <a:pt x="25" y="0"/>
                      <a:pt x="25" y="0"/>
                      <a:pt x="25" y="0"/>
                    </a:cubicBezTo>
                  </a:path>
                </a:pathLst>
              </a:custGeom>
              <a:solidFill>
                <a:srgbClr val="F582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9" name="Freeform 192">
                <a:extLst>
                  <a:ext uri="{FF2B5EF4-FFF2-40B4-BE49-F238E27FC236}">
                    <a16:creationId xmlns:a16="http://schemas.microsoft.com/office/drawing/2014/main" id="{7142237B-81F1-44DC-B716-F61F616C442D}"/>
                  </a:ext>
                </a:extLst>
              </p:cNvPr>
              <p:cNvSpPr>
                <a:spLocks/>
              </p:cNvSpPr>
              <p:nvPr/>
            </p:nvSpPr>
            <p:spPr bwMode="auto">
              <a:xfrm>
                <a:off x="6672" y="2225"/>
                <a:ext cx="33" cy="34"/>
              </a:xfrm>
              <a:custGeom>
                <a:avLst/>
                <a:gdLst>
                  <a:gd name="T0" fmla="*/ 8 w 14"/>
                  <a:gd name="T1" fmla="*/ 0 h 14"/>
                  <a:gd name="T2" fmla="*/ 7 w 14"/>
                  <a:gd name="T3" fmla="*/ 0 h 14"/>
                  <a:gd name="T4" fmla="*/ 1 w 14"/>
                  <a:gd name="T5" fmla="*/ 4 h 14"/>
                  <a:gd name="T6" fmla="*/ 5 w 14"/>
                  <a:gd name="T7" fmla="*/ 13 h 14"/>
                  <a:gd name="T8" fmla="*/ 7 w 14"/>
                  <a:gd name="T9" fmla="*/ 14 h 14"/>
                  <a:gd name="T10" fmla="*/ 14 w 14"/>
                  <a:gd name="T11" fmla="*/ 8 h 14"/>
                  <a:gd name="T12" fmla="*/ 14 w 14"/>
                  <a:gd name="T13" fmla="*/ 7 h 14"/>
                  <a:gd name="T14" fmla="*/ 8 w 14"/>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4">
                    <a:moveTo>
                      <a:pt x="8" y="0"/>
                    </a:moveTo>
                    <a:cubicBezTo>
                      <a:pt x="8" y="0"/>
                      <a:pt x="8" y="0"/>
                      <a:pt x="7" y="0"/>
                    </a:cubicBezTo>
                    <a:cubicBezTo>
                      <a:pt x="4" y="0"/>
                      <a:pt x="3" y="2"/>
                      <a:pt x="1" y="4"/>
                    </a:cubicBezTo>
                    <a:cubicBezTo>
                      <a:pt x="0" y="7"/>
                      <a:pt x="2" y="12"/>
                      <a:pt x="5" y="13"/>
                    </a:cubicBezTo>
                    <a:cubicBezTo>
                      <a:pt x="5" y="13"/>
                      <a:pt x="6" y="14"/>
                      <a:pt x="7" y="14"/>
                    </a:cubicBezTo>
                    <a:cubicBezTo>
                      <a:pt x="10" y="14"/>
                      <a:pt x="13" y="11"/>
                      <a:pt x="14" y="8"/>
                    </a:cubicBezTo>
                    <a:cubicBezTo>
                      <a:pt x="14" y="7"/>
                      <a:pt x="14" y="7"/>
                      <a:pt x="14" y="7"/>
                    </a:cubicBezTo>
                    <a:cubicBezTo>
                      <a:pt x="14" y="4"/>
                      <a:pt x="12" y="0"/>
                      <a:pt x="8" y="0"/>
                    </a:cubicBezTo>
                  </a:path>
                </a:pathLst>
              </a:custGeom>
              <a:solidFill>
                <a:srgbClr val="F582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0" name="Freeform 193">
                <a:extLst>
                  <a:ext uri="{FF2B5EF4-FFF2-40B4-BE49-F238E27FC236}">
                    <a16:creationId xmlns:a16="http://schemas.microsoft.com/office/drawing/2014/main" id="{4042BE01-AB52-4339-B8BD-22D4AE3B7AD2}"/>
                  </a:ext>
                </a:extLst>
              </p:cNvPr>
              <p:cNvSpPr>
                <a:spLocks/>
              </p:cNvSpPr>
              <p:nvPr/>
            </p:nvSpPr>
            <p:spPr bwMode="auto">
              <a:xfrm>
                <a:off x="6883" y="2168"/>
                <a:ext cx="43" cy="53"/>
              </a:xfrm>
              <a:custGeom>
                <a:avLst/>
                <a:gdLst>
                  <a:gd name="T0" fmla="*/ 15 w 18"/>
                  <a:gd name="T1" fmla="*/ 0 h 22"/>
                  <a:gd name="T2" fmla="*/ 14 w 18"/>
                  <a:gd name="T3" fmla="*/ 0 h 22"/>
                  <a:gd name="T4" fmla="*/ 14 w 18"/>
                  <a:gd name="T5" fmla="*/ 0 h 22"/>
                  <a:gd name="T6" fmla="*/ 5 w 18"/>
                  <a:gd name="T7" fmla="*/ 5 h 22"/>
                  <a:gd name="T8" fmla="*/ 4 w 18"/>
                  <a:gd name="T9" fmla="*/ 6 h 22"/>
                  <a:gd name="T10" fmla="*/ 4 w 18"/>
                  <a:gd name="T11" fmla="*/ 18 h 22"/>
                  <a:gd name="T12" fmla="*/ 14 w 18"/>
                  <a:gd name="T13" fmla="*/ 22 h 22"/>
                  <a:gd name="T14" fmla="*/ 15 w 18"/>
                  <a:gd name="T15" fmla="*/ 22 h 22"/>
                  <a:gd name="T16" fmla="*/ 18 w 18"/>
                  <a:gd name="T17" fmla="*/ 22 h 22"/>
                  <a:gd name="T18" fmla="*/ 18 w 18"/>
                  <a:gd name="T19" fmla="*/ 0 h 22"/>
                  <a:gd name="T20" fmla="*/ 18 w 18"/>
                  <a:gd name="T21" fmla="*/ 0 h 22"/>
                  <a:gd name="T22" fmla="*/ 17 w 18"/>
                  <a:gd name="T23" fmla="*/ 0 h 22"/>
                  <a:gd name="T24" fmla="*/ 16 w 18"/>
                  <a:gd name="T25" fmla="*/ 0 h 22"/>
                  <a:gd name="T26" fmla="*/ 15 w 18"/>
                  <a:gd name="T27" fmla="*/ 0 h 22"/>
                  <a:gd name="T28" fmla="*/ 15 w 18"/>
                  <a:gd name="T2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2">
                    <a:moveTo>
                      <a:pt x="15" y="0"/>
                    </a:moveTo>
                    <a:cubicBezTo>
                      <a:pt x="15" y="0"/>
                      <a:pt x="14" y="0"/>
                      <a:pt x="14" y="0"/>
                    </a:cubicBezTo>
                    <a:cubicBezTo>
                      <a:pt x="14" y="0"/>
                      <a:pt x="14" y="0"/>
                      <a:pt x="14" y="0"/>
                    </a:cubicBezTo>
                    <a:cubicBezTo>
                      <a:pt x="10" y="1"/>
                      <a:pt x="7" y="2"/>
                      <a:pt x="5" y="5"/>
                    </a:cubicBezTo>
                    <a:cubicBezTo>
                      <a:pt x="4" y="5"/>
                      <a:pt x="4" y="6"/>
                      <a:pt x="4" y="6"/>
                    </a:cubicBezTo>
                    <a:cubicBezTo>
                      <a:pt x="0" y="9"/>
                      <a:pt x="1" y="15"/>
                      <a:pt x="4" y="18"/>
                    </a:cubicBezTo>
                    <a:cubicBezTo>
                      <a:pt x="6" y="21"/>
                      <a:pt x="10" y="22"/>
                      <a:pt x="14" y="22"/>
                    </a:cubicBezTo>
                    <a:cubicBezTo>
                      <a:pt x="14" y="22"/>
                      <a:pt x="15" y="22"/>
                      <a:pt x="15" y="22"/>
                    </a:cubicBezTo>
                    <a:cubicBezTo>
                      <a:pt x="16" y="22"/>
                      <a:pt x="17" y="22"/>
                      <a:pt x="18" y="22"/>
                    </a:cubicBezTo>
                    <a:cubicBezTo>
                      <a:pt x="18" y="0"/>
                      <a:pt x="18" y="0"/>
                      <a:pt x="18" y="0"/>
                    </a:cubicBezTo>
                    <a:cubicBezTo>
                      <a:pt x="18" y="0"/>
                      <a:pt x="18" y="0"/>
                      <a:pt x="18" y="0"/>
                    </a:cubicBezTo>
                    <a:cubicBezTo>
                      <a:pt x="17" y="0"/>
                      <a:pt x="17" y="0"/>
                      <a:pt x="17" y="0"/>
                    </a:cubicBezTo>
                    <a:cubicBezTo>
                      <a:pt x="17" y="0"/>
                      <a:pt x="16" y="0"/>
                      <a:pt x="16" y="0"/>
                    </a:cubicBezTo>
                    <a:cubicBezTo>
                      <a:pt x="16" y="0"/>
                      <a:pt x="15" y="0"/>
                      <a:pt x="15" y="0"/>
                    </a:cubicBezTo>
                    <a:cubicBezTo>
                      <a:pt x="15" y="0"/>
                      <a:pt x="15" y="0"/>
                      <a:pt x="15" y="0"/>
                    </a:cubicBezTo>
                  </a:path>
                </a:pathLst>
              </a:custGeom>
              <a:solidFill>
                <a:srgbClr val="F582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1" name="Freeform 194">
                <a:extLst>
                  <a:ext uri="{FF2B5EF4-FFF2-40B4-BE49-F238E27FC236}">
                    <a16:creationId xmlns:a16="http://schemas.microsoft.com/office/drawing/2014/main" id="{FBD9CC09-B35C-4D35-9018-6432318AF41C}"/>
                  </a:ext>
                </a:extLst>
              </p:cNvPr>
              <p:cNvSpPr>
                <a:spLocks noEditPoints="1"/>
              </p:cNvSpPr>
              <p:nvPr/>
            </p:nvSpPr>
            <p:spPr bwMode="auto">
              <a:xfrm>
                <a:off x="4800" y="2356"/>
                <a:ext cx="2119" cy="269"/>
              </a:xfrm>
              <a:custGeom>
                <a:avLst/>
                <a:gdLst>
                  <a:gd name="T0" fmla="*/ 320 w 892"/>
                  <a:gd name="T1" fmla="*/ 89 h 113"/>
                  <a:gd name="T2" fmla="*/ 311 w 892"/>
                  <a:gd name="T3" fmla="*/ 74 h 113"/>
                  <a:gd name="T4" fmla="*/ 321 w 892"/>
                  <a:gd name="T5" fmla="*/ 68 h 113"/>
                  <a:gd name="T6" fmla="*/ 331 w 892"/>
                  <a:gd name="T7" fmla="*/ 70 h 113"/>
                  <a:gd name="T8" fmla="*/ 336 w 892"/>
                  <a:gd name="T9" fmla="*/ 75 h 113"/>
                  <a:gd name="T10" fmla="*/ 322 w 892"/>
                  <a:gd name="T11" fmla="*/ 89 h 113"/>
                  <a:gd name="T12" fmla="*/ 461 w 892"/>
                  <a:gd name="T13" fmla="*/ 74 h 113"/>
                  <a:gd name="T14" fmla="*/ 475 w 892"/>
                  <a:gd name="T15" fmla="*/ 55 h 113"/>
                  <a:gd name="T16" fmla="*/ 490 w 892"/>
                  <a:gd name="T17" fmla="*/ 67 h 113"/>
                  <a:gd name="T18" fmla="*/ 470 w 892"/>
                  <a:gd name="T19" fmla="*/ 81 h 113"/>
                  <a:gd name="T20" fmla="*/ 179 w 892"/>
                  <a:gd name="T21" fmla="*/ 55 h 113"/>
                  <a:gd name="T22" fmla="*/ 174 w 892"/>
                  <a:gd name="T23" fmla="*/ 44 h 113"/>
                  <a:gd name="T24" fmla="*/ 186 w 892"/>
                  <a:gd name="T25" fmla="*/ 49 h 113"/>
                  <a:gd name="T26" fmla="*/ 182 w 892"/>
                  <a:gd name="T27" fmla="*/ 55 h 113"/>
                  <a:gd name="T28" fmla="*/ 181 w 892"/>
                  <a:gd name="T29" fmla="*/ 55 h 113"/>
                  <a:gd name="T30" fmla="*/ 179 w 892"/>
                  <a:gd name="T31" fmla="*/ 55 h 113"/>
                  <a:gd name="T32" fmla="*/ 611 w 892"/>
                  <a:gd name="T33" fmla="*/ 8 h 113"/>
                  <a:gd name="T34" fmla="*/ 523 w 892"/>
                  <a:gd name="T35" fmla="*/ 30 h 113"/>
                  <a:gd name="T36" fmla="*/ 395 w 892"/>
                  <a:gd name="T37" fmla="*/ 10 h 113"/>
                  <a:gd name="T38" fmla="*/ 233 w 892"/>
                  <a:gd name="T39" fmla="*/ 46 h 113"/>
                  <a:gd name="T40" fmla="*/ 106 w 892"/>
                  <a:gd name="T41" fmla="*/ 17 h 113"/>
                  <a:gd name="T42" fmla="*/ 69 w 892"/>
                  <a:gd name="T43" fmla="*/ 43 h 113"/>
                  <a:gd name="T44" fmla="*/ 61 w 892"/>
                  <a:gd name="T45" fmla="*/ 44 h 113"/>
                  <a:gd name="T46" fmla="*/ 6 w 892"/>
                  <a:gd name="T47" fmla="*/ 50 h 113"/>
                  <a:gd name="T48" fmla="*/ 0 w 892"/>
                  <a:gd name="T49" fmla="*/ 106 h 113"/>
                  <a:gd name="T50" fmla="*/ 61 w 892"/>
                  <a:gd name="T51" fmla="*/ 113 h 113"/>
                  <a:gd name="T52" fmla="*/ 171 w 892"/>
                  <a:gd name="T53" fmla="*/ 104 h 113"/>
                  <a:gd name="T54" fmla="*/ 359 w 892"/>
                  <a:gd name="T55" fmla="*/ 92 h 113"/>
                  <a:gd name="T56" fmla="*/ 478 w 892"/>
                  <a:gd name="T57" fmla="*/ 101 h 113"/>
                  <a:gd name="T58" fmla="*/ 571 w 892"/>
                  <a:gd name="T59" fmla="*/ 92 h 113"/>
                  <a:gd name="T60" fmla="*/ 696 w 892"/>
                  <a:gd name="T61" fmla="*/ 81 h 113"/>
                  <a:gd name="T62" fmla="*/ 892 w 892"/>
                  <a:gd name="T63" fmla="*/ 98 h 113"/>
                  <a:gd name="T64" fmla="*/ 835 w 892"/>
                  <a:gd name="T65" fmla="*/ 32 h 113"/>
                  <a:gd name="T66" fmla="*/ 744 w 892"/>
                  <a:gd name="T67" fmla="*/ 18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92" h="113">
                    <a:moveTo>
                      <a:pt x="322" y="89"/>
                    </a:moveTo>
                    <a:cubicBezTo>
                      <a:pt x="322" y="89"/>
                      <a:pt x="321" y="89"/>
                      <a:pt x="320" y="89"/>
                    </a:cubicBezTo>
                    <a:cubicBezTo>
                      <a:pt x="316" y="89"/>
                      <a:pt x="312" y="85"/>
                      <a:pt x="310" y="81"/>
                    </a:cubicBezTo>
                    <a:cubicBezTo>
                      <a:pt x="309" y="79"/>
                      <a:pt x="310" y="76"/>
                      <a:pt x="311" y="74"/>
                    </a:cubicBezTo>
                    <a:cubicBezTo>
                      <a:pt x="312" y="73"/>
                      <a:pt x="312" y="72"/>
                      <a:pt x="314" y="71"/>
                    </a:cubicBezTo>
                    <a:cubicBezTo>
                      <a:pt x="316" y="70"/>
                      <a:pt x="318" y="69"/>
                      <a:pt x="321" y="68"/>
                    </a:cubicBezTo>
                    <a:cubicBezTo>
                      <a:pt x="322" y="68"/>
                      <a:pt x="323" y="68"/>
                      <a:pt x="324" y="68"/>
                    </a:cubicBezTo>
                    <a:cubicBezTo>
                      <a:pt x="326" y="68"/>
                      <a:pt x="329" y="69"/>
                      <a:pt x="331" y="70"/>
                    </a:cubicBezTo>
                    <a:cubicBezTo>
                      <a:pt x="333" y="70"/>
                      <a:pt x="334" y="72"/>
                      <a:pt x="335" y="74"/>
                    </a:cubicBezTo>
                    <a:cubicBezTo>
                      <a:pt x="336" y="75"/>
                      <a:pt x="336" y="75"/>
                      <a:pt x="336" y="75"/>
                    </a:cubicBezTo>
                    <a:cubicBezTo>
                      <a:pt x="339" y="79"/>
                      <a:pt x="336" y="85"/>
                      <a:pt x="332" y="87"/>
                    </a:cubicBezTo>
                    <a:cubicBezTo>
                      <a:pt x="329" y="88"/>
                      <a:pt x="326" y="89"/>
                      <a:pt x="322" y="89"/>
                    </a:cubicBezTo>
                    <a:moveTo>
                      <a:pt x="470" y="81"/>
                    </a:moveTo>
                    <a:cubicBezTo>
                      <a:pt x="466" y="81"/>
                      <a:pt x="462" y="78"/>
                      <a:pt x="461" y="74"/>
                    </a:cubicBezTo>
                    <a:cubicBezTo>
                      <a:pt x="459" y="71"/>
                      <a:pt x="459" y="67"/>
                      <a:pt x="460" y="63"/>
                    </a:cubicBezTo>
                    <a:cubicBezTo>
                      <a:pt x="463" y="57"/>
                      <a:pt x="469" y="55"/>
                      <a:pt x="475" y="55"/>
                    </a:cubicBezTo>
                    <a:cubicBezTo>
                      <a:pt x="476" y="55"/>
                      <a:pt x="477" y="55"/>
                      <a:pt x="478" y="55"/>
                    </a:cubicBezTo>
                    <a:cubicBezTo>
                      <a:pt x="484" y="56"/>
                      <a:pt x="489" y="60"/>
                      <a:pt x="490" y="67"/>
                    </a:cubicBezTo>
                    <a:cubicBezTo>
                      <a:pt x="490" y="70"/>
                      <a:pt x="489" y="72"/>
                      <a:pt x="488" y="74"/>
                    </a:cubicBezTo>
                    <a:cubicBezTo>
                      <a:pt x="484" y="79"/>
                      <a:pt x="477" y="81"/>
                      <a:pt x="470" y="81"/>
                    </a:cubicBezTo>
                    <a:cubicBezTo>
                      <a:pt x="470" y="81"/>
                      <a:pt x="470" y="81"/>
                      <a:pt x="470" y="81"/>
                    </a:cubicBezTo>
                    <a:moveTo>
                      <a:pt x="179" y="55"/>
                    </a:moveTo>
                    <a:cubicBezTo>
                      <a:pt x="177" y="55"/>
                      <a:pt x="175" y="55"/>
                      <a:pt x="173" y="53"/>
                    </a:cubicBezTo>
                    <a:cubicBezTo>
                      <a:pt x="172" y="50"/>
                      <a:pt x="172" y="47"/>
                      <a:pt x="174" y="44"/>
                    </a:cubicBezTo>
                    <a:cubicBezTo>
                      <a:pt x="175" y="43"/>
                      <a:pt x="177" y="42"/>
                      <a:pt x="179" y="42"/>
                    </a:cubicBezTo>
                    <a:cubicBezTo>
                      <a:pt x="182" y="42"/>
                      <a:pt x="186" y="45"/>
                      <a:pt x="186" y="49"/>
                    </a:cubicBezTo>
                    <a:cubicBezTo>
                      <a:pt x="186" y="52"/>
                      <a:pt x="184" y="54"/>
                      <a:pt x="181" y="55"/>
                    </a:cubicBezTo>
                    <a:cubicBezTo>
                      <a:pt x="182" y="55"/>
                      <a:pt x="182" y="55"/>
                      <a:pt x="182" y="55"/>
                    </a:cubicBezTo>
                    <a:cubicBezTo>
                      <a:pt x="181" y="55"/>
                      <a:pt x="181" y="55"/>
                      <a:pt x="181" y="55"/>
                    </a:cubicBezTo>
                    <a:cubicBezTo>
                      <a:pt x="181" y="55"/>
                      <a:pt x="181" y="55"/>
                      <a:pt x="181" y="55"/>
                    </a:cubicBezTo>
                    <a:cubicBezTo>
                      <a:pt x="181" y="55"/>
                      <a:pt x="180" y="55"/>
                      <a:pt x="180" y="55"/>
                    </a:cubicBezTo>
                    <a:cubicBezTo>
                      <a:pt x="179" y="55"/>
                      <a:pt x="179" y="55"/>
                      <a:pt x="179" y="55"/>
                    </a:cubicBezTo>
                    <a:moveTo>
                      <a:pt x="663" y="0"/>
                    </a:moveTo>
                    <a:cubicBezTo>
                      <a:pt x="647" y="0"/>
                      <a:pt x="630" y="2"/>
                      <a:pt x="611" y="8"/>
                    </a:cubicBezTo>
                    <a:cubicBezTo>
                      <a:pt x="583" y="17"/>
                      <a:pt x="554" y="30"/>
                      <a:pt x="524" y="30"/>
                    </a:cubicBezTo>
                    <a:cubicBezTo>
                      <a:pt x="524" y="30"/>
                      <a:pt x="523" y="30"/>
                      <a:pt x="523" y="30"/>
                    </a:cubicBezTo>
                    <a:cubicBezTo>
                      <a:pt x="483" y="30"/>
                      <a:pt x="447" y="13"/>
                      <a:pt x="407" y="11"/>
                    </a:cubicBezTo>
                    <a:cubicBezTo>
                      <a:pt x="403" y="11"/>
                      <a:pt x="399" y="10"/>
                      <a:pt x="395" y="10"/>
                    </a:cubicBezTo>
                    <a:cubicBezTo>
                      <a:pt x="357" y="10"/>
                      <a:pt x="326" y="22"/>
                      <a:pt x="290" y="35"/>
                    </a:cubicBezTo>
                    <a:cubicBezTo>
                      <a:pt x="270" y="42"/>
                      <a:pt x="251" y="46"/>
                      <a:pt x="233" y="46"/>
                    </a:cubicBezTo>
                    <a:cubicBezTo>
                      <a:pt x="219" y="46"/>
                      <a:pt x="204" y="44"/>
                      <a:pt x="189" y="38"/>
                    </a:cubicBezTo>
                    <a:cubicBezTo>
                      <a:pt x="163" y="29"/>
                      <a:pt x="134" y="17"/>
                      <a:pt x="106" y="17"/>
                    </a:cubicBezTo>
                    <a:cubicBezTo>
                      <a:pt x="108" y="26"/>
                      <a:pt x="97" y="36"/>
                      <a:pt x="88" y="39"/>
                    </a:cubicBezTo>
                    <a:cubicBezTo>
                      <a:pt x="83" y="41"/>
                      <a:pt x="76" y="43"/>
                      <a:pt x="69" y="43"/>
                    </a:cubicBezTo>
                    <a:cubicBezTo>
                      <a:pt x="66" y="43"/>
                      <a:pt x="64" y="44"/>
                      <a:pt x="62" y="44"/>
                    </a:cubicBezTo>
                    <a:cubicBezTo>
                      <a:pt x="62" y="44"/>
                      <a:pt x="61" y="44"/>
                      <a:pt x="61" y="44"/>
                    </a:cubicBezTo>
                    <a:cubicBezTo>
                      <a:pt x="55" y="44"/>
                      <a:pt x="50" y="40"/>
                      <a:pt x="47" y="35"/>
                    </a:cubicBezTo>
                    <a:cubicBezTo>
                      <a:pt x="34" y="43"/>
                      <a:pt x="20" y="50"/>
                      <a:pt x="6" y="50"/>
                    </a:cubicBezTo>
                    <a:cubicBezTo>
                      <a:pt x="4" y="50"/>
                      <a:pt x="2" y="50"/>
                      <a:pt x="0" y="50"/>
                    </a:cubicBezTo>
                    <a:cubicBezTo>
                      <a:pt x="0" y="106"/>
                      <a:pt x="0" y="106"/>
                      <a:pt x="0" y="106"/>
                    </a:cubicBezTo>
                    <a:cubicBezTo>
                      <a:pt x="18" y="112"/>
                      <a:pt x="36" y="112"/>
                      <a:pt x="56" y="112"/>
                    </a:cubicBezTo>
                    <a:cubicBezTo>
                      <a:pt x="61" y="113"/>
                      <a:pt x="61" y="113"/>
                      <a:pt x="61" y="113"/>
                    </a:cubicBezTo>
                    <a:cubicBezTo>
                      <a:pt x="64" y="113"/>
                      <a:pt x="67" y="113"/>
                      <a:pt x="70" y="113"/>
                    </a:cubicBezTo>
                    <a:cubicBezTo>
                      <a:pt x="105" y="113"/>
                      <a:pt x="139" y="108"/>
                      <a:pt x="171" y="104"/>
                    </a:cubicBezTo>
                    <a:cubicBezTo>
                      <a:pt x="215" y="97"/>
                      <a:pt x="265" y="91"/>
                      <a:pt x="316" y="91"/>
                    </a:cubicBezTo>
                    <a:cubicBezTo>
                      <a:pt x="331" y="91"/>
                      <a:pt x="345" y="91"/>
                      <a:pt x="359" y="92"/>
                    </a:cubicBezTo>
                    <a:cubicBezTo>
                      <a:pt x="372" y="93"/>
                      <a:pt x="385" y="95"/>
                      <a:pt x="397" y="96"/>
                    </a:cubicBezTo>
                    <a:cubicBezTo>
                      <a:pt x="423" y="99"/>
                      <a:pt x="451" y="101"/>
                      <a:pt x="478" y="101"/>
                    </a:cubicBezTo>
                    <a:cubicBezTo>
                      <a:pt x="482" y="101"/>
                      <a:pt x="486" y="101"/>
                      <a:pt x="490" y="101"/>
                    </a:cubicBezTo>
                    <a:cubicBezTo>
                      <a:pt x="517" y="100"/>
                      <a:pt x="545" y="96"/>
                      <a:pt x="571" y="92"/>
                    </a:cubicBezTo>
                    <a:cubicBezTo>
                      <a:pt x="587" y="89"/>
                      <a:pt x="604" y="87"/>
                      <a:pt x="620" y="85"/>
                    </a:cubicBezTo>
                    <a:cubicBezTo>
                      <a:pt x="644" y="82"/>
                      <a:pt x="669" y="81"/>
                      <a:pt x="696" y="81"/>
                    </a:cubicBezTo>
                    <a:cubicBezTo>
                      <a:pt x="753" y="81"/>
                      <a:pt x="811" y="87"/>
                      <a:pt x="855" y="93"/>
                    </a:cubicBezTo>
                    <a:cubicBezTo>
                      <a:pt x="868" y="94"/>
                      <a:pt x="880" y="96"/>
                      <a:pt x="892" y="98"/>
                    </a:cubicBezTo>
                    <a:cubicBezTo>
                      <a:pt x="892" y="18"/>
                      <a:pt x="892" y="18"/>
                      <a:pt x="892" y="18"/>
                    </a:cubicBezTo>
                    <a:cubicBezTo>
                      <a:pt x="874" y="24"/>
                      <a:pt x="855" y="29"/>
                      <a:pt x="835" y="32"/>
                    </a:cubicBezTo>
                    <a:cubicBezTo>
                      <a:pt x="829" y="33"/>
                      <a:pt x="822" y="33"/>
                      <a:pt x="816" y="33"/>
                    </a:cubicBezTo>
                    <a:cubicBezTo>
                      <a:pt x="791" y="33"/>
                      <a:pt x="767" y="27"/>
                      <a:pt x="744" y="18"/>
                    </a:cubicBezTo>
                    <a:cubicBezTo>
                      <a:pt x="716" y="7"/>
                      <a:pt x="690" y="0"/>
                      <a:pt x="663" y="0"/>
                    </a:cubicBezTo>
                  </a:path>
                </a:pathLst>
              </a:custGeom>
              <a:solidFill>
                <a:srgbClr val="F59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2" name="Freeform 195">
                <a:extLst>
                  <a:ext uri="{FF2B5EF4-FFF2-40B4-BE49-F238E27FC236}">
                    <a16:creationId xmlns:a16="http://schemas.microsoft.com/office/drawing/2014/main" id="{67D0BA43-7B61-4723-A7E3-8C3ABC194DC8}"/>
                  </a:ext>
                </a:extLst>
              </p:cNvPr>
              <p:cNvSpPr>
                <a:spLocks noEditPoints="1"/>
              </p:cNvSpPr>
              <p:nvPr/>
            </p:nvSpPr>
            <p:spPr bwMode="auto">
              <a:xfrm>
                <a:off x="4793" y="2397"/>
                <a:ext cx="2133" cy="211"/>
              </a:xfrm>
              <a:custGeom>
                <a:avLst/>
                <a:gdLst>
                  <a:gd name="T0" fmla="*/ 0 w 898"/>
                  <a:gd name="T1" fmla="*/ 32 h 89"/>
                  <a:gd name="T2" fmla="*/ 0 w 898"/>
                  <a:gd name="T3" fmla="*/ 88 h 89"/>
                  <a:gd name="T4" fmla="*/ 1 w 898"/>
                  <a:gd name="T5" fmla="*/ 88 h 89"/>
                  <a:gd name="T6" fmla="*/ 3 w 898"/>
                  <a:gd name="T7" fmla="*/ 89 h 89"/>
                  <a:gd name="T8" fmla="*/ 3 w 898"/>
                  <a:gd name="T9" fmla="*/ 33 h 89"/>
                  <a:gd name="T10" fmla="*/ 0 w 898"/>
                  <a:gd name="T11" fmla="*/ 32 h 89"/>
                  <a:gd name="T12" fmla="*/ 898 w 898"/>
                  <a:gd name="T13" fmla="*/ 0 h 89"/>
                  <a:gd name="T14" fmla="*/ 895 w 898"/>
                  <a:gd name="T15" fmla="*/ 1 h 89"/>
                  <a:gd name="T16" fmla="*/ 895 w 898"/>
                  <a:gd name="T17" fmla="*/ 81 h 89"/>
                  <a:gd name="T18" fmla="*/ 896 w 898"/>
                  <a:gd name="T19" fmla="*/ 81 h 89"/>
                  <a:gd name="T20" fmla="*/ 898 w 898"/>
                  <a:gd name="T21" fmla="*/ 81 h 89"/>
                  <a:gd name="T22" fmla="*/ 898 w 898"/>
                  <a:gd name="T2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8" h="89">
                    <a:moveTo>
                      <a:pt x="0" y="32"/>
                    </a:moveTo>
                    <a:cubicBezTo>
                      <a:pt x="0" y="88"/>
                      <a:pt x="0" y="88"/>
                      <a:pt x="0" y="88"/>
                    </a:cubicBezTo>
                    <a:cubicBezTo>
                      <a:pt x="0" y="88"/>
                      <a:pt x="0" y="88"/>
                      <a:pt x="1" y="88"/>
                    </a:cubicBezTo>
                    <a:cubicBezTo>
                      <a:pt x="1" y="89"/>
                      <a:pt x="2" y="89"/>
                      <a:pt x="3" y="89"/>
                    </a:cubicBezTo>
                    <a:cubicBezTo>
                      <a:pt x="3" y="33"/>
                      <a:pt x="3" y="33"/>
                      <a:pt x="3" y="33"/>
                    </a:cubicBezTo>
                    <a:cubicBezTo>
                      <a:pt x="2" y="32"/>
                      <a:pt x="1" y="32"/>
                      <a:pt x="0" y="32"/>
                    </a:cubicBezTo>
                    <a:moveTo>
                      <a:pt x="898" y="0"/>
                    </a:moveTo>
                    <a:cubicBezTo>
                      <a:pt x="897" y="1"/>
                      <a:pt x="896" y="1"/>
                      <a:pt x="895" y="1"/>
                    </a:cubicBezTo>
                    <a:cubicBezTo>
                      <a:pt x="895" y="81"/>
                      <a:pt x="895" y="81"/>
                      <a:pt x="895" y="81"/>
                    </a:cubicBezTo>
                    <a:cubicBezTo>
                      <a:pt x="896" y="81"/>
                      <a:pt x="896" y="81"/>
                      <a:pt x="896" y="81"/>
                    </a:cubicBezTo>
                    <a:cubicBezTo>
                      <a:pt x="898" y="81"/>
                      <a:pt x="898" y="81"/>
                      <a:pt x="898" y="81"/>
                    </a:cubicBezTo>
                    <a:cubicBezTo>
                      <a:pt x="898" y="0"/>
                      <a:pt x="898" y="0"/>
                      <a:pt x="898" y="0"/>
                    </a:cubicBezTo>
                  </a:path>
                </a:pathLst>
              </a:custGeom>
              <a:solidFill>
                <a:srgbClr val="E578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3" name="Freeform 196">
                <a:extLst>
                  <a:ext uri="{FF2B5EF4-FFF2-40B4-BE49-F238E27FC236}">
                    <a16:creationId xmlns:a16="http://schemas.microsoft.com/office/drawing/2014/main" id="{86471963-3CB6-43BD-9DF6-F1E6958115AA}"/>
                  </a:ext>
                </a:extLst>
              </p:cNvPr>
              <p:cNvSpPr>
                <a:spLocks/>
              </p:cNvSpPr>
              <p:nvPr/>
            </p:nvSpPr>
            <p:spPr bwMode="auto">
              <a:xfrm>
                <a:off x="5208" y="2456"/>
                <a:ext cx="34" cy="31"/>
              </a:xfrm>
              <a:custGeom>
                <a:avLst/>
                <a:gdLst>
                  <a:gd name="T0" fmla="*/ 7 w 14"/>
                  <a:gd name="T1" fmla="*/ 0 h 13"/>
                  <a:gd name="T2" fmla="*/ 2 w 14"/>
                  <a:gd name="T3" fmla="*/ 2 h 13"/>
                  <a:gd name="T4" fmla="*/ 1 w 14"/>
                  <a:gd name="T5" fmla="*/ 11 h 13"/>
                  <a:gd name="T6" fmla="*/ 7 w 14"/>
                  <a:gd name="T7" fmla="*/ 13 h 13"/>
                  <a:gd name="T8" fmla="*/ 8 w 14"/>
                  <a:gd name="T9" fmla="*/ 13 h 13"/>
                  <a:gd name="T10" fmla="*/ 9 w 14"/>
                  <a:gd name="T11" fmla="*/ 13 h 13"/>
                  <a:gd name="T12" fmla="*/ 9 w 14"/>
                  <a:gd name="T13" fmla="*/ 13 h 13"/>
                  <a:gd name="T14" fmla="*/ 10 w 14"/>
                  <a:gd name="T15" fmla="*/ 13 h 13"/>
                  <a:gd name="T16" fmla="*/ 9 w 14"/>
                  <a:gd name="T17" fmla="*/ 13 h 13"/>
                  <a:gd name="T18" fmla="*/ 14 w 14"/>
                  <a:gd name="T19" fmla="*/ 7 h 13"/>
                  <a:gd name="T20" fmla="*/ 7 w 14"/>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3">
                    <a:moveTo>
                      <a:pt x="7" y="0"/>
                    </a:moveTo>
                    <a:cubicBezTo>
                      <a:pt x="5" y="0"/>
                      <a:pt x="3" y="1"/>
                      <a:pt x="2" y="2"/>
                    </a:cubicBezTo>
                    <a:cubicBezTo>
                      <a:pt x="0" y="5"/>
                      <a:pt x="0" y="8"/>
                      <a:pt x="1" y="11"/>
                    </a:cubicBezTo>
                    <a:cubicBezTo>
                      <a:pt x="3" y="13"/>
                      <a:pt x="5" y="13"/>
                      <a:pt x="7" y="13"/>
                    </a:cubicBezTo>
                    <a:cubicBezTo>
                      <a:pt x="7" y="13"/>
                      <a:pt x="7" y="13"/>
                      <a:pt x="8" y="13"/>
                    </a:cubicBezTo>
                    <a:cubicBezTo>
                      <a:pt x="8" y="13"/>
                      <a:pt x="9" y="13"/>
                      <a:pt x="9" y="13"/>
                    </a:cubicBezTo>
                    <a:cubicBezTo>
                      <a:pt x="9" y="13"/>
                      <a:pt x="9" y="13"/>
                      <a:pt x="9" y="13"/>
                    </a:cubicBezTo>
                    <a:cubicBezTo>
                      <a:pt x="10" y="13"/>
                      <a:pt x="10" y="13"/>
                      <a:pt x="10" y="13"/>
                    </a:cubicBezTo>
                    <a:cubicBezTo>
                      <a:pt x="9" y="13"/>
                      <a:pt x="9" y="13"/>
                      <a:pt x="9" y="13"/>
                    </a:cubicBezTo>
                    <a:cubicBezTo>
                      <a:pt x="12" y="12"/>
                      <a:pt x="14" y="10"/>
                      <a:pt x="14" y="7"/>
                    </a:cubicBezTo>
                    <a:cubicBezTo>
                      <a:pt x="14" y="3"/>
                      <a:pt x="10" y="0"/>
                      <a:pt x="7" y="0"/>
                    </a:cubicBezTo>
                  </a:path>
                </a:pathLst>
              </a:custGeom>
              <a:solidFill>
                <a:srgbClr val="F376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4" name="Freeform 197">
                <a:extLst>
                  <a:ext uri="{FF2B5EF4-FFF2-40B4-BE49-F238E27FC236}">
                    <a16:creationId xmlns:a16="http://schemas.microsoft.com/office/drawing/2014/main" id="{48371C99-1E15-4567-9BB4-EE0D4240692F}"/>
                  </a:ext>
                </a:extLst>
              </p:cNvPr>
              <p:cNvSpPr>
                <a:spLocks/>
              </p:cNvSpPr>
              <p:nvPr/>
            </p:nvSpPr>
            <p:spPr bwMode="auto">
              <a:xfrm>
                <a:off x="4911" y="2397"/>
                <a:ext cx="145" cy="64"/>
              </a:xfrm>
              <a:custGeom>
                <a:avLst/>
                <a:gdLst>
                  <a:gd name="T0" fmla="*/ 56 w 61"/>
                  <a:gd name="T1" fmla="*/ 0 h 27"/>
                  <a:gd name="T2" fmla="*/ 16 w 61"/>
                  <a:gd name="T3" fmla="*/ 9 h 27"/>
                  <a:gd name="T4" fmla="*/ 0 w 61"/>
                  <a:gd name="T5" fmla="*/ 18 h 27"/>
                  <a:gd name="T6" fmla="*/ 14 w 61"/>
                  <a:gd name="T7" fmla="*/ 27 h 27"/>
                  <a:gd name="T8" fmla="*/ 15 w 61"/>
                  <a:gd name="T9" fmla="*/ 27 h 27"/>
                  <a:gd name="T10" fmla="*/ 22 w 61"/>
                  <a:gd name="T11" fmla="*/ 26 h 27"/>
                  <a:gd name="T12" fmla="*/ 41 w 61"/>
                  <a:gd name="T13" fmla="*/ 22 h 27"/>
                  <a:gd name="T14" fmla="*/ 59 w 61"/>
                  <a:gd name="T15" fmla="*/ 0 h 27"/>
                  <a:gd name="T16" fmla="*/ 56 w 61"/>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27">
                    <a:moveTo>
                      <a:pt x="56" y="0"/>
                    </a:moveTo>
                    <a:cubicBezTo>
                      <a:pt x="42" y="0"/>
                      <a:pt x="29" y="2"/>
                      <a:pt x="16" y="9"/>
                    </a:cubicBezTo>
                    <a:cubicBezTo>
                      <a:pt x="11" y="12"/>
                      <a:pt x="5" y="15"/>
                      <a:pt x="0" y="18"/>
                    </a:cubicBezTo>
                    <a:cubicBezTo>
                      <a:pt x="3" y="23"/>
                      <a:pt x="8" y="27"/>
                      <a:pt x="14" y="27"/>
                    </a:cubicBezTo>
                    <a:cubicBezTo>
                      <a:pt x="14" y="27"/>
                      <a:pt x="15" y="27"/>
                      <a:pt x="15" y="27"/>
                    </a:cubicBezTo>
                    <a:cubicBezTo>
                      <a:pt x="17" y="27"/>
                      <a:pt x="19" y="26"/>
                      <a:pt x="22" y="26"/>
                    </a:cubicBezTo>
                    <a:cubicBezTo>
                      <a:pt x="29" y="26"/>
                      <a:pt x="36" y="24"/>
                      <a:pt x="41" y="22"/>
                    </a:cubicBezTo>
                    <a:cubicBezTo>
                      <a:pt x="50" y="19"/>
                      <a:pt x="61" y="9"/>
                      <a:pt x="59" y="0"/>
                    </a:cubicBezTo>
                    <a:cubicBezTo>
                      <a:pt x="58" y="0"/>
                      <a:pt x="57" y="0"/>
                      <a:pt x="56" y="0"/>
                    </a:cubicBezTo>
                  </a:path>
                </a:pathLst>
              </a:custGeom>
              <a:solidFill>
                <a:srgbClr val="F376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5" name="Freeform 198">
                <a:extLst>
                  <a:ext uri="{FF2B5EF4-FFF2-40B4-BE49-F238E27FC236}">
                    <a16:creationId xmlns:a16="http://schemas.microsoft.com/office/drawing/2014/main" id="{CA2C0139-32E5-40A5-A496-A29484C09655}"/>
                  </a:ext>
                </a:extLst>
              </p:cNvPr>
              <p:cNvSpPr>
                <a:spLocks/>
              </p:cNvSpPr>
              <p:nvPr/>
            </p:nvSpPr>
            <p:spPr bwMode="auto">
              <a:xfrm>
                <a:off x="5534" y="2518"/>
                <a:ext cx="71" cy="50"/>
              </a:xfrm>
              <a:custGeom>
                <a:avLst/>
                <a:gdLst>
                  <a:gd name="T0" fmla="*/ 15 w 30"/>
                  <a:gd name="T1" fmla="*/ 0 h 21"/>
                  <a:gd name="T2" fmla="*/ 12 w 30"/>
                  <a:gd name="T3" fmla="*/ 0 h 21"/>
                  <a:gd name="T4" fmla="*/ 5 w 30"/>
                  <a:gd name="T5" fmla="*/ 3 h 21"/>
                  <a:gd name="T6" fmla="*/ 2 w 30"/>
                  <a:gd name="T7" fmla="*/ 6 h 21"/>
                  <a:gd name="T8" fmla="*/ 1 w 30"/>
                  <a:gd name="T9" fmla="*/ 13 h 21"/>
                  <a:gd name="T10" fmla="*/ 11 w 30"/>
                  <a:gd name="T11" fmla="*/ 21 h 21"/>
                  <a:gd name="T12" fmla="*/ 13 w 30"/>
                  <a:gd name="T13" fmla="*/ 21 h 21"/>
                  <a:gd name="T14" fmla="*/ 23 w 30"/>
                  <a:gd name="T15" fmla="*/ 19 h 21"/>
                  <a:gd name="T16" fmla="*/ 27 w 30"/>
                  <a:gd name="T17" fmla="*/ 7 h 21"/>
                  <a:gd name="T18" fmla="*/ 26 w 30"/>
                  <a:gd name="T19" fmla="*/ 6 h 21"/>
                  <a:gd name="T20" fmla="*/ 22 w 30"/>
                  <a:gd name="T21" fmla="*/ 2 h 21"/>
                  <a:gd name="T22" fmla="*/ 15 w 30"/>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21">
                    <a:moveTo>
                      <a:pt x="15" y="0"/>
                    </a:moveTo>
                    <a:cubicBezTo>
                      <a:pt x="14" y="0"/>
                      <a:pt x="13" y="0"/>
                      <a:pt x="12" y="0"/>
                    </a:cubicBezTo>
                    <a:cubicBezTo>
                      <a:pt x="9" y="1"/>
                      <a:pt x="7" y="2"/>
                      <a:pt x="5" y="3"/>
                    </a:cubicBezTo>
                    <a:cubicBezTo>
                      <a:pt x="3" y="4"/>
                      <a:pt x="3" y="5"/>
                      <a:pt x="2" y="6"/>
                    </a:cubicBezTo>
                    <a:cubicBezTo>
                      <a:pt x="1" y="8"/>
                      <a:pt x="0" y="11"/>
                      <a:pt x="1" y="13"/>
                    </a:cubicBezTo>
                    <a:cubicBezTo>
                      <a:pt x="3" y="17"/>
                      <a:pt x="7" y="21"/>
                      <a:pt x="11" y="21"/>
                    </a:cubicBezTo>
                    <a:cubicBezTo>
                      <a:pt x="12" y="21"/>
                      <a:pt x="13" y="21"/>
                      <a:pt x="13" y="21"/>
                    </a:cubicBezTo>
                    <a:cubicBezTo>
                      <a:pt x="17" y="21"/>
                      <a:pt x="20" y="20"/>
                      <a:pt x="23" y="19"/>
                    </a:cubicBezTo>
                    <a:cubicBezTo>
                      <a:pt x="27" y="17"/>
                      <a:pt x="30" y="11"/>
                      <a:pt x="27" y="7"/>
                    </a:cubicBezTo>
                    <a:cubicBezTo>
                      <a:pt x="26" y="6"/>
                      <a:pt x="26" y="6"/>
                      <a:pt x="26" y="6"/>
                    </a:cubicBezTo>
                    <a:cubicBezTo>
                      <a:pt x="25" y="4"/>
                      <a:pt x="24" y="2"/>
                      <a:pt x="22" y="2"/>
                    </a:cubicBezTo>
                    <a:cubicBezTo>
                      <a:pt x="20" y="1"/>
                      <a:pt x="17" y="0"/>
                      <a:pt x="15" y="0"/>
                    </a:cubicBezTo>
                  </a:path>
                </a:pathLst>
              </a:custGeom>
              <a:solidFill>
                <a:srgbClr val="F376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6" name="Freeform 199">
                <a:extLst>
                  <a:ext uri="{FF2B5EF4-FFF2-40B4-BE49-F238E27FC236}">
                    <a16:creationId xmlns:a16="http://schemas.microsoft.com/office/drawing/2014/main" id="{0C5C4B21-B5FC-408C-BD7A-173A8F732EE8}"/>
                  </a:ext>
                </a:extLst>
              </p:cNvPr>
              <p:cNvSpPr>
                <a:spLocks/>
              </p:cNvSpPr>
              <p:nvPr/>
            </p:nvSpPr>
            <p:spPr bwMode="auto">
              <a:xfrm>
                <a:off x="5890" y="2487"/>
                <a:ext cx="74" cy="62"/>
              </a:xfrm>
              <a:custGeom>
                <a:avLst/>
                <a:gdLst>
                  <a:gd name="T0" fmla="*/ 16 w 31"/>
                  <a:gd name="T1" fmla="*/ 0 h 26"/>
                  <a:gd name="T2" fmla="*/ 1 w 31"/>
                  <a:gd name="T3" fmla="*/ 8 h 26"/>
                  <a:gd name="T4" fmla="*/ 2 w 31"/>
                  <a:gd name="T5" fmla="*/ 19 h 26"/>
                  <a:gd name="T6" fmla="*/ 11 w 31"/>
                  <a:gd name="T7" fmla="*/ 26 h 26"/>
                  <a:gd name="T8" fmla="*/ 11 w 31"/>
                  <a:gd name="T9" fmla="*/ 26 h 26"/>
                  <a:gd name="T10" fmla="*/ 29 w 31"/>
                  <a:gd name="T11" fmla="*/ 19 h 26"/>
                  <a:gd name="T12" fmla="*/ 31 w 31"/>
                  <a:gd name="T13" fmla="*/ 12 h 26"/>
                  <a:gd name="T14" fmla="*/ 19 w 31"/>
                  <a:gd name="T15" fmla="*/ 0 h 26"/>
                  <a:gd name="T16" fmla="*/ 16 w 31"/>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6">
                    <a:moveTo>
                      <a:pt x="16" y="0"/>
                    </a:moveTo>
                    <a:cubicBezTo>
                      <a:pt x="10" y="0"/>
                      <a:pt x="4" y="2"/>
                      <a:pt x="1" y="8"/>
                    </a:cubicBezTo>
                    <a:cubicBezTo>
                      <a:pt x="0" y="12"/>
                      <a:pt x="0" y="16"/>
                      <a:pt x="2" y="19"/>
                    </a:cubicBezTo>
                    <a:cubicBezTo>
                      <a:pt x="3" y="23"/>
                      <a:pt x="7" y="26"/>
                      <a:pt x="11" y="26"/>
                    </a:cubicBezTo>
                    <a:cubicBezTo>
                      <a:pt x="11" y="26"/>
                      <a:pt x="11" y="26"/>
                      <a:pt x="11" y="26"/>
                    </a:cubicBezTo>
                    <a:cubicBezTo>
                      <a:pt x="18" y="26"/>
                      <a:pt x="25" y="24"/>
                      <a:pt x="29" y="19"/>
                    </a:cubicBezTo>
                    <a:cubicBezTo>
                      <a:pt x="30" y="17"/>
                      <a:pt x="31" y="15"/>
                      <a:pt x="31" y="12"/>
                    </a:cubicBezTo>
                    <a:cubicBezTo>
                      <a:pt x="30" y="5"/>
                      <a:pt x="25" y="1"/>
                      <a:pt x="19" y="0"/>
                    </a:cubicBezTo>
                    <a:cubicBezTo>
                      <a:pt x="18" y="0"/>
                      <a:pt x="17" y="0"/>
                      <a:pt x="16" y="0"/>
                    </a:cubicBezTo>
                  </a:path>
                </a:pathLst>
              </a:custGeom>
              <a:solidFill>
                <a:srgbClr val="F376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7" name="Freeform 200">
                <a:extLst>
                  <a:ext uri="{FF2B5EF4-FFF2-40B4-BE49-F238E27FC236}">
                    <a16:creationId xmlns:a16="http://schemas.microsoft.com/office/drawing/2014/main" id="{60513076-9F92-488B-946A-5E2629197C22}"/>
                  </a:ext>
                </a:extLst>
              </p:cNvPr>
              <p:cNvSpPr>
                <a:spLocks/>
              </p:cNvSpPr>
              <p:nvPr/>
            </p:nvSpPr>
            <p:spPr bwMode="auto">
              <a:xfrm>
                <a:off x="4793" y="2544"/>
                <a:ext cx="2133" cy="669"/>
              </a:xfrm>
              <a:custGeom>
                <a:avLst/>
                <a:gdLst>
                  <a:gd name="T0" fmla="*/ 898 w 898"/>
                  <a:gd name="T1" fmla="*/ 22 h 281"/>
                  <a:gd name="T2" fmla="*/ 858 w 898"/>
                  <a:gd name="T3" fmla="*/ 17 h 281"/>
                  <a:gd name="T4" fmla="*/ 624 w 898"/>
                  <a:gd name="T5" fmla="*/ 9 h 281"/>
                  <a:gd name="T6" fmla="*/ 493 w 898"/>
                  <a:gd name="T7" fmla="*/ 25 h 281"/>
                  <a:gd name="T8" fmla="*/ 362 w 898"/>
                  <a:gd name="T9" fmla="*/ 16 h 281"/>
                  <a:gd name="T10" fmla="*/ 175 w 898"/>
                  <a:gd name="T11" fmla="*/ 28 h 281"/>
                  <a:gd name="T12" fmla="*/ 64 w 898"/>
                  <a:gd name="T13" fmla="*/ 37 h 281"/>
                  <a:gd name="T14" fmla="*/ 0 w 898"/>
                  <a:gd name="T15" fmla="*/ 29 h 281"/>
                  <a:gd name="T16" fmla="*/ 0 w 898"/>
                  <a:gd name="T17" fmla="*/ 281 h 281"/>
                  <a:gd name="T18" fmla="*/ 898 w 898"/>
                  <a:gd name="T19" fmla="*/ 281 h 281"/>
                  <a:gd name="T20" fmla="*/ 898 w 898"/>
                  <a:gd name="T21" fmla="*/ 22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8" h="281">
                    <a:moveTo>
                      <a:pt x="898" y="22"/>
                    </a:moveTo>
                    <a:cubicBezTo>
                      <a:pt x="885" y="20"/>
                      <a:pt x="871" y="19"/>
                      <a:pt x="858" y="17"/>
                    </a:cubicBezTo>
                    <a:cubicBezTo>
                      <a:pt x="780" y="7"/>
                      <a:pt x="701" y="0"/>
                      <a:pt x="624" y="9"/>
                    </a:cubicBezTo>
                    <a:cubicBezTo>
                      <a:pt x="581" y="14"/>
                      <a:pt x="537" y="24"/>
                      <a:pt x="493" y="25"/>
                    </a:cubicBezTo>
                    <a:cubicBezTo>
                      <a:pt x="450" y="27"/>
                      <a:pt x="406" y="20"/>
                      <a:pt x="362" y="16"/>
                    </a:cubicBezTo>
                    <a:cubicBezTo>
                      <a:pt x="298" y="12"/>
                      <a:pt x="238" y="19"/>
                      <a:pt x="175" y="28"/>
                    </a:cubicBezTo>
                    <a:cubicBezTo>
                      <a:pt x="138" y="33"/>
                      <a:pt x="101" y="38"/>
                      <a:pt x="64" y="37"/>
                    </a:cubicBezTo>
                    <a:cubicBezTo>
                      <a:pt x="41" y="36"/>
                      <a:pt x="20" y="36"/>
                      <a:pt x="0" y="29"/>
                    </a:cubicBezTo>
                    <a:cubicBezTo>
                      <a:pt x="0" y="281"/>
                      <a:pt x="0" y="281"/>
                      <a:pt x="0" y="281"/>
                    </a:cubicBezTo>
                    <a:cubicBezTo>
                      <a:pt x="898" y="281"/>
                      <a:pt x="898" y="281"/>
                      <a:pt x="898" y="281"/>
                    </a:cubicBezTo>
                    <a:cubicBezTo>
                      <a:pt x="898" y="22"/>
                      <a:pt x="898" y="22"/>
                      <a:pt x="898" y="22"/>
                    </a:cubicBezTo>
                  </a:path>
                </a:pathLst>
              </a:custGeom>
              <a:solidFill>
                <a:srgbClr val="FDEC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8" name="Freeform 201">
                <a:extLst>
                  <a:ext uri="{FF2B5EF4-FFF2-40B4-BE49-F238E27FC236}">
                    <a16:creationId xmlns:a16="http://schemas.microsoft.com/office/drawing/2014/main" id="{6473BEDD-C3F4-4E34-AA90-A00088E14017}"/>
                  </a:ext>
                </a:extLst>
              </p:cNvPr>
              <p:cNvSpPr>
                <a:spLocks noEditPoints="1"/>
              </p:cNvSpPr>
              <p:nvPr/>
            </p:nvSpPr>
            <p:spPr bwMode="auto">
              <a:xfrm>
                <a:off x="4786" y="2549"/>
                <a:ext cx="2147" cy="671"/>
              </a:xfrm>
              <a:custGeom>
                <a:avLst/>
                <a:gdLst>
                  <a:gd name="T0" fmla="*/ 901 w 904"/>
                  <a:gd name="T1" fmla="*/ 282 h 282"/>
                  <a:gd name="T2" fmla="*/ 3 w 904"/>
                  <a:gd name="T3" fmla="*/ 282 h 282"/>
                  <a:gd name="T4" fmla="*/ 0 w 904"/>
                  <a:gd name="T5" fmla="*/ 279 h 282"/>
                  <a:gd name="T6" fmla="*/ 0 w 904"/>
                  <a:gd name="T7" fmla="*/ 27 h 282"/>
                  <a:gd name="T8" fmla="*/ 1 w 904"/>
                  <a:gd name="T9" fmla="*/ 25 h 282"/>
                  <a:gd name="T10" fmla="*/ 4 w 904"/>
                  <a:gd name="T11" fmla="*/ 24 h 282"/>
                  <a:gd name="T12" fmla="*/ 62 w 904"/>
                  <a:gd name="T13" fmla="*/ 31 h 282"/>
                  <a:gd name="T14" fmla="*/ 67 w 904"/>
                  <a:gd name="T15" fmla="*/ 32 h 282"/>
                  <a:gd name="T16" fmla="*/ 177 w 904"/>
                  <a:gd name="T17" fmla="*/ 23 h 282"/>
                  <a:gd name="T18" fmla="*/ 322 w 904"/>
                  <a:gd name="T19" fmla="*/ 10 h 282"/>
                  <a:gd name="T20" fmla="*/ 365 w 904"/>
                  <a:gd name="T21" fmla="*/ 11 h 282"/>
                  <a:gd name="T22" fmla="*/ 403 w 904"/>
                  <a:gd name="T23" fmla="*/ 15 h 282"/>
                  <a:gd name="T24" fmla="*/ 496 w 904"/>
                  <a:gd name="T25" fmla="*/ 20 h 282"/>
                  <a:gd name="T26" fmla="*/ 577 w 904"/>
                  <a:gd name="T27" fmla="*/ 11 h 282"/>
                  <a:gd name="T28" fmla="*/ 626 w 904"/>
                  <a:gd name="T29" fmla="*/ 4 h 282"/>
                  <a:gd name="T30" fmla="*/ 702 w 904"/>
                  <a:gd name="T31" fmla="*/ 0 h 282"/>
                  <a:gd name="T32" fmla="*/ 861 w 904"/>
                  <a:gd name="T33" fmla="*/ 12 h 282"/>
                  <a:gd name="T34" fmla="*/ 899 w 904"/>
                  <a:gd name="T35" fmla="*/ 17 h 282"/>
                  <a:gd name="T36" fmla="*/ 902 w 904"/>
                  <a:gd name="T37" fmla="*/ 17 h 282"/>
                  <a:gd name="T38" fmla="*/ 904 w 904"/>
                  <a:gd name="T39" fmla="*/ 20 h 282"/>
                  <a:gd name="T40" fmla="*/ 904 w 904"/>
                  <a:gd name="T41" fmla="*/ 279 h 282"/>
                  <a:gd name="T42" fmla="*/ 901 w 904"/>
                  <a:gd name="T43" fmla="*/ 282 h 282"/>
                  <a:gd name="T44" fmla="*/ 6 w 904"/>
                  <a:gd name="T45" fmla="*/ 276 h 282"/>
                  <a:gd name="T46" fmla="*/ 898 w 904"/>
                  <a:gd name="T47" fmla="*/ 276 h 282"/>
                  <a:gd name="T48" fmla="*/ 898 w 904"/>
                  <a:gd name="T49" fmla="*/ 23 h 282"/>
                  <a:gd name="T50" fmla="*/ 860 w 904"/>
                  <a:gd name="T51" fmla="*/ 18 h 282"/>
                  <a:gd name="T52" fmla="*/ 702 w 904"/>
                  <a:gd name="T53" fmla="*/ 6 h 282"/>
                  <a:gd name="T54" fmla="*/ 627 w 904"/>
                  <a:gd name="T55" fmla="*/ 10 h 282"/>
                  <a:gd name="T56" fmla="*/ 578 w 904"/>
                  <a:gd name="T57" fmla="*/ 17 h 282"/>
                  <a:gd name="T58" fmla="*/ 497 w 904"/>
                  <a:gd name="T59" fmla="*/ 26 h 282"/>
                  <a:gd name="T60" fmla="*/ 402 w 904"/>
                  <a:gd name="T61" fmla="*/ 21 h 282"/>
                  <a:gd name="T62" fmla="*/ 365 w 904"/>
                  <a:gd name="T63" fmla="*/ 18 h 282"/>
                  <a:gd name="T64" fmla="*/ 322 w 904"/>
                  <a:gd name="T65" fmla="*/ 16 h 282"/>
                  <a:gd name="T66" fmla="*/ 178 w 904"/>
                  <a:gd name="T67" fmla="*/ 29 h 282"/>
                  <a:gd name="T68" fmla="*/ 67 w 904"/>
                  <a:gd name="T69" fmla="*/ 38 h 282"/>
                  <a:gd name="T70" fmla="*/ 62 w 904"/>
                  <a:gd name="T71" fmla="*/ 38 h 282"/>
                  <a:gd name="T72" fmla="*/ 6 w 904"/>
                  <a:gd name="T73" fmla="*/ 31 h 282"/>
                  <a:gd name="T74" fmla="*/ 6 w 904"/>
                  <a:gd name="T75" fmla="*/ 276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04" h="282">
                    <a:moveTo>
                      <a:pt x="901" y="282"/>
                    </a:moveTo>
                    <a:cubicBezTo>
                      <a:pt x="3" y="282"/>
                      <a:pt x="3" y="282"/>
                      <a:pt x="3" y="282"/>
                    </a:cubicBezTo>
                    <a:cubicBezTo>
                      <a:pt x="1" y="282"/>
                      <a:pt x="0" y="280"/>
                      <a:pt x="0" y="279"/>
                    </a:cubicBezTo>
                    <a:cubicBezTo>
                      <a:pt x="0" y="27"/>
                      <a:pt x="0" y="27"/>
                      <a:pt x="0" y="27"/>
                    </a:cubicBezTo>
                    <a:cubicBezTo>
                      <a:pt x="0" y="26"/>
                      <a:pt x="0" y="25"/>
                      <a:pt x="1" y="25"/>
                    </a:cubicBezTo>
                    <a:cubicBezTo>
                      <a:pt x="2" y="24"/>
                      <a:pt x="3" y="24"/>
                      <a:pt x="4" y="24"/>
                    </a:cubicBezTo>
                    <a:cubicBezTo>
                      <a:pt x="22" y="31"/>
                      <a:pt x="42" y="31"/>
                      <a:pt x="62" y="31"/>
                    </a:cubicBezTo>
                    <a:cubicBezTo>
                      <a:pt x="67" y="32"/>
                      <a:pt x="67" y="32"/>
                      <a:pt x="67" y="32"/>
                    </a:cubicBezTo>
                    <a:cubicBezTo>
                      <a:pt x="104" y="33"/>
                      <a:pt x="142" y="28"/>
                      <a:pt x="177" y="23"/>
                    </a:cubicBezTo>
                    <a:cubicBezTo>
                      <a:pt x="221" y="16"/>
                      <a:pt x="271" y="10"/>
                      <a:pt x="322" y="10"/>
                    </a:cubicBezTo>
                    <a:cubicBezTo>
                      <a:pt x="337" y="10"/>
                      <a:pt x="351" y="10"/>
                      <a:pt x="365" y="11"/>
                    </a:cubicBezTo>
                    <a:cubicBezTo>
                      <a:pt x="378" y="12"/>
                      <a:pt x="391" y="14"/>
                      <a:pt x="403" y="15"/>
                    </a:cubicBezTo>
                    <a:cubicBezTo>
                      <a:pt x="434" y="18"/>
                      <a:pt x="465" y="21"/>
                      <a:pt x="496" y="20"/>
                    </a:cubicBezTo>
                    <a:cubicBezTo>
                      <a:pt x="523" y="19"/>
                      <a:pt x="551" y="15"/>
                      <a:pt x="577" y="11"/>
                    </a:cubicBezTo>
                    <a:cubicBezTo>
                      <a:pt x="593" y="8"/>
                      <a:pt x="610" y="6"/>
                      <a:pt x="626" y="4"/>
                    </a:cubicBezTo>
                    <a:cubicBezTo>
                      <a:pt x="650" y="1"/>
                      <a:pt x="675" y="0"/>
                      <a:pt x="702" y="0"/>
                    </a:cubicBezTo>
                    <a:cubicBezTo>
                      <a:pt x="759" y="0"/>
                      <a:pt x="817" y="6"/>
                      <a:pt x="861" y="12"/>
                    </a:cubicBezTo>
                    <a:cubicBezTo>
                      <a:pt x="874" y="14"/>
                      <a:pt x="887" y="15"/>
                      <a:pt x="899" y="17"/>
                    </a:cubicBezTo>
                    <a:cubicBezTo>
                      <a:pt x="902" y="17"/>
                      <a:pt x="902" y="17"/>
                      <a:pt x="902" y="17"/>
                    </a:cubicBezTo>
                    <a:cubicBezTo>
                      <a:pt x="903" y="17"/>
                      <a:pt x="904" y="19"/>
                      <a:pt x="904" y="20"/>
                    </a:cubicBezTo>
                    <a:cubicBezTo>
                      <a:pt x="904" y="279"/>
                      <a:pt x="904" y="279"/>
                      <a:pt x="904" y="279"/>
                    </a:cubicBezTo>
                    <a:cubicBezTo>
                      <a:pt x="904" y="280"/>
                      <a:pt x="903" y="282"/>
                      <a:pt x="901" y="282"/>
                    </a:cubicBezTo>
                    <a:moveTo>
                      <a:pt x="6" y="276"/>
                    </a:moveTo>
                    <a:cubicBezTo>
                      <a:pt x="898" y="276"/>
                      <a:pt x="898" y="276"/>
                      <a:pt x="898" y="276"/>
                    </a:cubicBezTo>
                    <a:cubicBezTo>
                      <a:pt x="898" y="23"/>
                      <a:pt x="898" y="23"/>
                      <a:pt x="898" y="23"/>
                    </a:cubicBezTo>
                    <a:cubicBezTo>
                      <a:pt x="886" y="21"/>
                      <a:pt x="873" y="20"/>
                      <a:pt x="860" y="18"/>
                    </a:cubicBezTo>
                    <a:cubicBezTo>
                      <a:pt x="816" y="12"/>
                      <a:pt x="759" y="6"/>
                      <a:pt x="702" y="6"/>
                    </a:cubicBezTo>
                    <a:cubicBezTo>
                      <a:pt x="675" y="6"/>
                      <a:pt x="651" y="7"/>
                      <a:pt x="627" y="10"/>
                    </a:cubicBezTo>
                    <a:cubicBezTo>
                      <a:pt x="611" y="12"/>
                      <a:pt x="594" y="14"/>
                      <a:pt x="578" y="17"/>
                    </a:cubicBezTo>
                    <a:cubicBezTo>
                      <a:pt x="551" y="21"/>
                      <a:pt x="524" y="25"/>
                      <a:pt x="497" y="26"/>
                    </a:cubicBezTo>
                    <a:cubicBezTo>
                      <a:pt x="465" y="27"/>
                      <a:pt x="433" y="24"/>
                      <a:pt x="402" y="21"/>
                    </a:cubicBezTo>
                    <a:cubicBezTo>
                      <a:pt x="390" y="20"/>
                      <a:pt x="377" y="18"/>
                      <a:pt x="365" y="18"/>
                    </a:cubicBezTo>
                    <a:cubicBezTo>
                      <a:pt x="351" y="16"/>
                      <a:pt x="337" y="16"/>
                      <a:pt x="322" y="16"/>
                    </a:cubicBezTo>
                    <a:cubicBezTo>
                      <a:pt x="272" y="16"/>
                      <a:pt x="221" y="22"/>
                      <a:pt x="178" y="29"/>
                    </a:cubicBezTo>
                    <a:cubicBezTo>
                      <a:pt x="143" y="34"/>
                      <a:pt x="105" y="39"/>
                      <a:pt x="67" y="38"/>
                    </a:cubicBezTo>
                    <a:cubicBezTo>
                      <a:pt x="62" y="38"/>
                      <a:pt x="62" y="38"/>
                      <a:pt x="62" y="38"/>
                    </a:cubicBezTo>
                    <a:cubicBezTo>
                      <a:pt x="42" y="37"/>
                      <a:pt x="24" y="37"/>
                      <a:pt x="6" y="31"/>
                    </a:cubicBezTo>
                    <a:cubicBezTo>
                      <a:pt x="6" y="276"/>
                      <a:pt x="6" y="276"/>
                      <a:pt x="6" y="276"/>
                    </a:cubicBezTo>
                  </a:path>
                </a:pathLst>
              </a:custGeom>
              <a:solidFill>
                <a:srgbClr val="EA9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9" name="Freeform 202">
                <a:extLst>
                  <a:ext uri="{FF2B5EF4-FFF2-40B4-BE49-F238E27FC236}">
                    <a16:creationId xmlns:a16="http://schemas.microsoft.com/office/drawing/2014/main" id="{CE2298EA-A17E-4247-94C7-B69205E52CE9}"/>
                  </a:ext>
                </a:extLst>
              </p:cNvPr>
              <p:cNvSpPr>
                <a:spLocks noEditPoints="1"/>
              </p:cNvSpPr>
              <p:nvPr/>
            </p:nvSpPr>
            <p:spPr bwMode="auto">
              <a:xfrm>
                <a:off x="4800" y="2649"/>
                <a:ext cx="2097" cy="202"/>
              </a:xfrm>
              <a:custGeom>
                <a:avLst/>
                <a:gdLst>
                  <a:gd name="T0" fmla="*/ 152 w 883"/>
                  <a:gd name="T1" fmla="*/ 78 h 85"/>
                  <a:gd name="T2" fmla="*/ 135 w 883"/>
                  <a:gd name="T3" fmla="*/ 30 h 85"/>
                  <a:gd name="T4" fmla="*/ 136 w 883"/>
                  <a:gd name="T5" fmla="*/ 55 h 85"/>
                  <a:gd name="T6" fmla="*/ 34 w 883"/>
                  <a:gd name="T7" fmla="*/ 44 h 85"/>
                  <a:gd name="T8" fmla="*/ 57 w 883"/>
                  <a:gd name="T9" fmla="*/ 30 h 85"/>
                  <a:gd name="T10" fmla="*/ 523 w 883"/>
                  <a:gd name="T11" fmla="*/ 32 h 85"/>
                  <a:gd name="T12" fmla="*/ 561 w 883"/>
                  <a:gd name="T13" fmla="*/ 46 h 85"/>
                  <a:gd name="T14" fmla="*/ 231 w 883"/>
                  <a:gd name="T15" fmla="*/ 28 h 85"/>
                  <a:gd name="T16" fmla="*/ 235 w 883"/>
                  <a:gd name="T17" fmla="*/ 28 h 85"/>
                  <a:gd name="T18" fmla="*/ 471 w 883"/>
                  <a:gd name="T19" fmla="*/ 48 h 85"/>
                  <a:gd name="T20" fmla="*/ 457 w 883"/>
                  <a:gd name="T21" fmla="*/ 23 h 85"/>
                  <a:gd name="T22" fmla="*/ 493 w 883"/>
                  <a:gd name="T23" fmla="*/ 24 h 85"/>
                  <a:gd name="T24" fmla="*/ 519 w 883"/>
                  <a:gd name="T25" fmla="*/ 19 h 85"/>
                  <a:gd name="T26" fmla="*/ 365 w 883"/>
                  <a:gd name="T27" fmla="*/ 30 h 85"/>
                  <a:gd name="T28" fmla="*/ 409 w 883"/>
                  <a:gd name="T29" fmla="*/ 18 h 85"/>
                  <a:gd name="T30" fmla="*/ 286 w 883"/>
                  <a:gd name="T31" fmla="*/ 13 h 85"/>
                  <a:gd name="T32" fmla="*/ 319 w 883"/>
                  <a:gd name="T33" fmla="*/ 24 h 85"/>
                  <a:gd name="T34" fmla="*/ 221 w 883"/>
                  <a:gd name="T35" fmla="*/ 61 h 85"/>
                  <a:gd name="T36" fmla="*/ 238 w 883"/>
                  <a:gd name="T37" fmla="*/ 19 h 85"/>
                  <a:gd name="T38" fmla="*/ 138 w 883"/>
                  <a:gd name="T39" fmla="*/ 22 h 85"/>
                  <a:gd name="T40" fmla="*/ 136 w 883"/>
                  <a:gd name="T41" fmla="*/ 62 h 85"/>
                  <a:gd name="T42" fmla="*/ 114 w 883"/>
                  <a:gd name="T43" fmla="*/ 25 h 85"/>
                  <a:gd name="T44" fmla="*/ 81 w 883"/>
                  <a:gd name="T45" fmla="*/ 48 h 85"/>
                  <a:gd name="T46" fmla="*/ 20 w 883"/>
                  <a:gd name="T47" fmla="*/ 29 h 85"/>
                  <a:gd name="T48" fmla="*/ 40 w 883"/>
                  <a:gd name="T49" fmla="*/ 59 h 85"/>
                  <a:gd name="T50" fmla="*/ 101 w 883"/>
                  <a:gd name="T51" fmla="*/ 68 h 85"/>
                  <a:gd name="T52" fmla="*/ 144 w 883"/>
                  <a:gd name="T53" fmla="*/ 77 h 85"/>
                  <a:gd name="T54" fmla="*/ 187 w 883"/>
                  <a:gd name="T55" fmla="*/ 81 h 85"/>
                  <a:gd name="T56" fmla="*/ 310 w 883"/>
                  <a:gd name="T57" fmla="*/ 45 h 85"/>
                  <a:gd name="T58" fmla="*/ 479 w 883"/>
                  <a:gd name="T59" fmla="*/ 79 h 85"/>
                  <a:gd name="T60" fmla="*/ 513 w 883"/>
                  <a:gd name="T61" fmla="*/ 66 h 85"/>
                  <a:gd name="T62" fmla="*/ 534 w 883"/>
                  <a:gd name="T63" fmla="*/ 62 h 85"/>
                  <a:gd name="T64" fmla="*/ 507 w 883"/>
                  <a:gd name="T65" fmla="*/ 33 h 85"/>
                  <a:gd name="T66" fmla="*/ 434 w 883"/>
                  <a:gd name="T67" fmla="*/ 46 h 85"/>
                  <a:gd name="T68" fmla="*/ 418 w 883"/>
                  <a:gd name="T69" fmla="*/ 23 h 85"/>
                  <a:gd name="T70" fmla="*/ 349 w 883"/>
                  <a:gd name="T71" fmla="*/ 9 h 85"/>
                  <a:gd name="T72" fmla="*/ 298 w 883"/>
                  <a:gd name="T73" fmla="*/ 34 h 85"/>
                  <a:gd name="T74" fmla="*/ 292 w 883"/>
                  <a:gd name="T75" fmla="*/ 3 h 85"/>
                  <a:gd name="T76" fmla="*/ 700 w 883"/>
                  <a:gd name="T77" fmla="*/ 32 h 85"/>
                  <a:gd name="T78" fmla="*/ 730 w 883"/>
                  <a:gd name="T79" fmla="*/ 22 h 85"/>
                  <a:gd name="T80" fmla="*/ 528 w 883"/>
                  <a:gd name="T81" fmla="*/ 17 h 85"/>
                  <a:gd name="T82" fmla="*/ 567 w 883"/>
                  <a:gd name="T83" fmla="*/ 52 h 85"/>
                  <a:gd name="T84" fmla="*/ 614 w 883"/>
                  <a:gd name="T85" fmla="*/ 25 h 85"/>
                  <a:gd name="T86" fmla="*/ 679 w 883"/>
                  <a:gd name="T87" fmla="*/ 64 h 85"/>
                  <a:gd name="T88" fmla="*/ 745 w 883"/>
                  <a:gd name="T89" fmla="*/ 73 h 85"/>
                  <a:gd name="T90" fmla="*/ 864 w 883"/>
                  <a:gd name="T91" fmla="*/ 53 h 85"/>
                  <a:gd name="T92" fmla="*/ 845 w 883"/>
                  <a:gd name="T93" fmla="*/ 34 h 85"/>
                  <a:gd name="T94" fmla="*/ 810 w 883"/>
                  <a:gd name="T95" fmla="*/ 34 h 85"/>
                  <a:gd name="T96" fmla="*/ 751 w 883"/>
                  <a:gd name="T97" fmla="*/ 1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83" h="85">
                    <a:moveTo>
                      <a:pt x="166" y="71"/>
                    </a:moveTo>
                    <a:cubicBezTo>
                      <a:pt x="163" y="71"/>
                      <a:pt x="159" y="71"/>
                      <a:pt x="157" y="72"/>
                    </a:cubicBezTo>
                    <a:cubicBezTo>
                      <a:pt x="154" y="73"/>
                      <a:pt x="150" y="75"/>
                      <a:pt x="149" y="78"/>
                    </a:cubicBezTo>
                    <a:cubicBezTo>
                      <a:pt x="150" y="78"/>
                      <a:pt x="151" y="78"/>
                      <a:pt x="152" y="78"/>
                    </a:cubicBezTo>
                    <a:cubicBezTo>
                      <a:pt x="160" y="79"/>
                      <a:pt x="169" y="81"/>
                      <a:pt x="177" y="81"/>
                    </a:cubicBezTo>
                    <a:cubicBezTo>
                      <a:pt x="178" y="81"/>
                      <a:pt x="178" y="81"/>
                      <a:pt x="179" y="81"/>
                    </a:cubicBezTo>
                    <a:cubicBezTo>
                      <a:pt x="180" y="73"/>
                      <a:pt x="173" y="71"/>
                      <a:pt x="166" y="71"/>
                    </a:cubicBezTo>
                    <a:moveTo>
                      <a:pt x="135" y="30"/>
                    </a:moveTo>
                    <a:cubicBezTo>
                      <a:pt x="131" y="30"/>
                      <a:pt x="128" y="31"/>
                      <a:pt x="125" y="31"/>
                    </a:cubicBezTo>
                    <a:cubicBezTo>
                      <a:pt x="119" y="33"/>
                      <a:pt x="110" y="35"/>
                      <a:pt x="111" y="44"/>
                    </a:cubicBezTo>
                    <a:cubicBezTo>
                      <a:pt x="111" y="47"/>
                      <a:pt x="113" y="50"/>
                      <a:pt x="115" y="52"/>
                    </a:cubicBezTo>
                    <a:cubicBezTo>
                      <a:pt x="121" y="53"/>
                      <a:pt x="129" y="55"/>
                      <a:pt x="136" y="55"/>
                    </a:cubicBezTo>
                    <a:cubicBezTo>
                      <a:pt x="143" y="55"/>
                      <a:pt x="149" y="53"/>
                      <a:pt x="153" y="47"/>
                    </a:cubicBezTo>
                    <a:cubicBezTo>
                      <a:pt x="162" y="35"/>
                      <a:pt x="147" y="30"/>
                      <a:pt x="135" y="30"/>
                    </a:cubicBezTo>
                    <a:moveTo>
                      <a:pt x="29" y="29"/>
                    </a:moveTo>
                    <a:cubicBezTo>
                      <a:pt x="24" y="34"/>
                      <a:pt x="29" y="40"/>
                      <a:pt x="34" y="44"/>
                    </a:cubicBezTo>
                    <a:cubicBezTo>
                      <a:pt x="41" y="46"/>
                      <a:pt x="48" y="48"/>
                      <a:pt x="54" y="48"/>
                    </a:cubicBezTo>
                    <a:cubicBezTo>
                      <a:pt x="59" y="48"/>
                      <a:pt x="63" y="47"/>
                      <a:pt x="67" y="45"/>
                    </a:cubicBezTo>
                    <a:cubicBezTo>
                      <a:pt x="73" y="43"/>
                      <a:pt x="81" y="35"/>
                      <a:pt x="74" y="29"/>
                    </a:cubicBezTo>
                    <a:cubicBezTo>
                      <a:pt x="69" y="30"/>
                      <a:pt x="63" y="30"/>
                      <a:pt x="57" y="30"/>
                    </a:cubicBezTo>
                    <a:cubicBezTo>
                      <a:pt x="51" y="30"/>
                      <a:pt x="44" y="30"/>
                      <a:pt x="37" y="29"/>
                    </a:cubicBezTo>
                    <a:cubicBezTo>
                      <a:pt x="35" y="29"/>
                      <a:pt x="32" y="29"/>
                      <a:pt x="29" y="29"/>
                    </a:cubicBezTo>
                    <a:moveTo>
                      <a:pt x="540" y="28"/>
                    </a:moveTo>
                    <a:cubicBezTo>
                      <a:pt x="534" y="28"/>
                      <a:pt x="528" y="29"/>
                      <a:pt x="523" y="32"/>
                    </a:cubicBezTo>
                    <a:cubicBezTo>
                      <a:pt x="513" y="36"/>
                      <a:pt x="509" y="49"/>
                      <a:pt x="521" y="54"/>
                    </a:cubicBezTo>
                    <a:cubicBezTo>
                      <a:pt x="523" y="55"/>
                      <a:pt x="526" y="56"/>
                      <a:pt x="528" y="56"/>
                    </a:cubicBezTo>
                    <a:cubicBezTo>
                      <a:pt x="535" y="56"/>
                      <a:pt x="543" y="55"/>
                      <a:pt x="550" y="53"/>
                    </a:cubicBezTo>
                    <a:cubicBezTo>
                      <a:pt x="554" y="52"/>
                      <a:pt x="558" y="50"/>
                      <a:pt x="561" y="46"/>
                    </a:cubicBezTo>
                    <a:cubicBezTo>
                      <a:pt x="568" y="36"/>
                      <a:pt x="553" y="29"/>
                      <a:pt x="547" y="29"/>
                    </a:cubicBezTo>
                    <a:cubicBezTo>
                      <a:pt x="545" y="29"/>
                      <a:pt x="542" y="28"/>
                      <a:pt x="540" y="28"/>
                    </a:cubicBezTo>
                    <a:moveTo>
                      <a:pt x="235" y="28"/>
                    </a:moveTo>
                    <a:cubicBezTo>
                      <a:pt x="233" y="28"/>
                      <a:pt x="232" y="28"/>
                      <a:pt x="231" y="28"/>
                    </a:cubicBezTo>
                    <a:cubicBezTo>
                      <a:pt x="220" y="30"/>
                      <a:pt x="196" y="43"/>
                      <a:pt x="218" y="53"/>
                    </a:cubicBezTo>
                    <a:cubicBezTo>
                      <a:pt x="221" y="54"/>
                      <a:pt x="225" y="55"/>
                      <a:pt x="228" y="56"/>
                    </a:cubicBezTo>
                    <a:cubicBezTo>
                      <a:pt x="239" y="56"/>
                      <a:pt x="250" y="57"/>
                      <a:pt x="258" y="50"/>
                    </a:cubicBezTo>
                    <a:cubicBezTo>
                      <a:pt x="275" y="34"/>
                      <a:pt x="248" y="28"/>
                      <a:pt x="235" y="28"/>
                    </a:cubicBezTo>
                    <a:moveTo>
                      <a:pt x="442" y="22"/>
                    </a:moveTo>
                    <a:cubicBezTo>
                      <a:pt x="431" y="27"/>
                      <a:pt x="434" y="40"/>
                      <a:pt x="443" y="46"/>
                    </a:cubicBezTo>
                    <a:cubicBezTo>
                      <a:pt x="449" y="48"/>
                      <a:pt x="455" y="50"/>
                      <a:pt x="461" y="50"/>
                    </a:cubicBezTo>
                    <a:cubicBezTo>
                      <a:pt x="464" y="50"/>
                      <a:pt x="468" y="49"/>
                      <a:pt x="471" y="48"/>
                    </a:cubicBezTo>
                    <a:cubicBezTo>
                      <a:pt x="478" y="46"/>
                      <a:pt x="491" y="40"/>
                      <a:pt x="483" y="30"/>
                    </a:cubicBezTo>
                    <a:cubicBezTo>
                      <a:pt x="481" y="27"/>
                      <a:pt x="479" y="25"/>
                      <a:pt x="476" y="23"/>
                    </a:cubicBezTo>
                    <a:cubicBezTo>
                      <a:pt x="473" y="23"/>
                      <a:pt x="469" y="23"/>
                      <a:pt x="466" y="23"/>
                    </a:cubicBezTo>
                    <a:cubicBezTo>
                      <a:pt x="463" y="23"/>
                      <a:pt x="460" y="23"/>
                      <a:pt x="457" y="23"/>
                    </a:cubicBezTo>
                    <a:cubicBezTo>
                      <a:pt x="452" y="23"/>
                      <a:pt x="447" y="23"/>
                      <a:pt x="442" y="22"/>
                    </a:cubicBezTo>
                    <a:moveTo>
                      <a:pt x="519" y="19"/>
                    </a:moveTo>
                    <a:cubicBezTo>
                      <a:pt x="509" y="20"/>
                      <a:pt x="500" y="21"/>
                      <a:pt x="490" y="22"/>
                    </a:cubicBezTo>
                    <a:cubicBezTo>
                      <a:pt x="491" y="23"/>
                      <a:pt x="492" y="23"/>
                      <a:pt x="493" y="24"/>
                    </a:cubicBezTo>
                    <a:cubicBezTo>
                      <a:pt x="495" y="24"/>
                      <a:pt x="497" y="25"/>
                      <a:pt x="498" y="25"/>
                    </a:cubicBezTo>
                    <a:cubicBezTo>
                      <a:pt x="500" y="25"/>
                      <a:pt x="502" y="25"/>
                      <a:pt x="504" y="25"/>
                    </a:cubicBezTo>
                    <a:cubicBezTo>
                      <a:pt x="508" y="25"/>
                      <a:pt x="512" y="25"/>
                      <a:pt x="515" y="23"/>
                    </a:cubicBezTo>
                    <a:cubicBezTo>
                      <a:pt x="517" y="22"/>
                      <a:pt x="518" y="21"/>
                      <a:pt x="519" y="19"/>
                    </a:cubicBezTo>
                    <a:moveTo>
                      <a:pt x="355" y="10"/>
                    </a:moveTo>
                    <a:cubicBezTo>
                      <a:pt x="353" y="12"/>
                      <a:pt x="352" y="15"/>
                      <a:pt x="352" y="19"/>
                    </a:cubicBezTo>
                    <a:cubicBezTo>
                      <a:pt x="353" y="25"/>
                      <a:pt x="358" y="28"/>
                      <a:pt x="363" y="30"/>
                    </a:cubicBezTo>
                    <a:cubicBezTo>
                      <a:pt x="364" y="30"/>
                      <a:pt x="364" y="30"/>
                      <a:pt x="365" y="30"/>
                    </a:cubicBezTo>
                    <a:cubicBezTo>
                      <a:pt x="368" y="30"/>
                      <a:pt x="371" y="30"/>
                      <a:pt x="373" y="30"/>
                    </a:cubicBezTo>
                    <a:cubicBezTo>
                      <a:pt x="376" y="30"/>
                      <a:pt x="379" y="31"/>
                      <a:pt x="382" y="31"/>
                    </a:cubicBezTo>
                    <a:cubicBezTo>
                      <a:pt x="389" y="31"/>
                      <a:pt x="396" y="30"/>
                      <a:pt x="402" y="27"/>
                    </a:cubicBezTo>
                    <a:cubicBezTo>
                      <a:pt x="406" y="25"/>
                      <a:pt x="409" y="22"/>
                      <a:pt x="409" y="18"/>
                    </a:cubicBezTo>
                    <a:cubicBezTo>
                      <a:pt x="391" y="16"/>
                      <a:pt x="373" y="12"/>
                      <a:pt x="355" y="10"/>
                    </a:cubicBezTo>
                    <a:moveTo>
                      <a:pt x="305" y="8"/>
                    </a:moveTo>
                    <a:cubicBezTo>
                      <a:pt x="302" y="8"/>
                      <a:pt x="299" y="8"/>
                      <a:pt x="296" y="9"/>
                    </a:cubicBezTo>
                    <a:cubicBezTo>
                      <a:pt x="293" y="10"/>
                      <a:pt x="289" y="11"/>
                      <a:pt x="286" y="13"/>
                    </a:cubicBezTo>
                    <a:cubicBezTo>
                      <a:pt x="282" y="16"/>
                      <a:pt x="281" y="20"/>
                      <a:pt x="285" y="26"/>
                    </a:cubicBezTo>
                    <a:cubicBezTo>
                      <a:pt x="289" y="29"/>
                      <a:pt x="294" y="30"/>
                      <a:pt x="299" y="30"/>
                    </a:cubicBezTo>
                    <a:cubicBezTo>
                      <a:pt x="299" y="30"/>
                      <a:pt x="300" y="30"/>
                      <a:pt x="300" y="30"/>
                    </a:cubicBezTo>
                    <a:cubicBezTo>
                      <a:pt x="307" y="29"/>
                      <a:pt x="313" y="28"/>
                      <a:pt x="319" y="24"/>
                    </a:cubicBezTo>
                    <a:cubicBezTo>
                      <a:pt x="328" y="17"/>
                      <a:pt x="317" y="9"/>
                      <a:pt x="309" y="8"/>
                    </a:cubicBezTo>
                    <a:cubicBezTo>
                      <a:pt x="308" y="8"/>
                      <a:pt x="306" y="8"/>
                      <a:pt x="305" y="8"/>
                    </a:cubicBezTo>
                    <a:moveTo>
                      <a:pt x="238" y="64"/>
                    </a:moveTo>
                    <a:cubicBezTo>
                      <a:pt x="232" y="64"/>
                      <a:pt x="225" y="63"/>
                      <a:pt x="221" y="61"/>
                    </a:cubicBezTo>
                    <a:cubicBezTo>
                      <a:pt x="221" y="61"/>
                      <a:pt x="221" y="61"/>
                      <a:pt x="221" y="61"/>
                    </a:cubicBezTo>
                    <a:cubicBezTo>
                      <a:pt x="210" y="59"/>
                      <a:pt x="202" y="53"/>
                      <a:pt x="202" y="43"/>
                    </a:cubicBezTo>
                    <a:cubicBezTo>
                      <a:pt x="202" y="25"/>
                      <a:pt x="223" y="19"/>
                      <a:pt x="238" y="19"/>
                    </a:cubicBezTo>
                    <a:cubicBezTo>
                      <a:pt x="238" y="19"/>
                      <a:pt x="238" y="19"/>
                      <a:pt x="238" y="19"/>
                    </a:cubicBezTo>
                    <a:cubicBezTo>
                      <a:pt x="253" y="19"/>
                      <a:pt x="276" y="27"/>
                      <a:pt x="271" y="46"/>
                    </a:cubicBezTo>
                    <a:cubicBezTo>
                      <a:pt x="268" y="59"/>
                      <a:pt x="252" y="64"/>
                      <a:pt x="238" y="64"/>
                    </a:cubicBezTo>
                    <a:moveTo>
                      <a:pt x="286" y="3"/>
                    </a:moveTo>
                    <a:cubicBezTo>
                      <a:pt x="236" y="3"/>
                      <a:pt x="188" y="14"/>
                      <a:pt x="138" y="22"/>
                    </a:cubicBezTo>
                    <a:cubicBezTo>
                      <a:pt x="138" y="22"/>
                      <a:pt x="139" y="22"/>
                      <a:pt x="139" y="22"/>
                    </a:cubicBezTo>
                    <a:cubicBezTo>
                      <a:pt x="146" y="22"/>
                      <a:pt x="154" y="24"/>
                      <a:pt x="159" y="29"/>
                    </a:cubicBezTo>
                    <a:cubicBezTo>
                      <a:pt x="164" y="34"/>
                      <a:pt x="165" y="43"/>
                      <a:pt x="162" y="49"/>
                    </a:cubicBezTo>
                    <a:cubicBezTo>
                      <a:pt x="157" y="58"/>
                      <a:pt x="147" y="62"/>
                      <a:pt x="136" y="62"/>
                    </a:cubicBezTo>
                    <a:cubicBezTo>
                      <a:pt x="131" y="62"/>
                      <a:pt x="127" y="62"/>
                      <a:pt x="123" y="60"/>
                    </a:cubicBezTo>
                    <a:cubicBezTo>
                      <a:pt x="116" y="59"/>
                      <a:pt x="110" y="56"/>
                      <a:pt x="106" y="50"/>
                    </a:cubicBezTo>
                    <a:cubicBezTo>
                      <a:pt x="98" y="36"/>
                      <a:pt x="112" y="27"/>
                      <a:pt x="124" y="24"/>
                    </a:cubicBezTo>
                    <a:cubicBezTo>
                      <a:pt x="121" y="24"/>
                      <a:pt x="118" y="25"/>
                      <a:pt x="114" y="25"/>
                    </a:cubicBezTo>
                    <a:cubicBezTo>
                      <a:pt x="111" y="28"/>
                      <a:pt x="107" y="29"/>
                      <a:pt x="102" y="29"/>
                    </a:cubicBezTo>
                    <a:cubicBezTo>
                      <a:pt x="100" y="29"/>
                      <a:pt x="97" y="28"/>
                      <a:pt x="94" y="28"/>
                    </a:cubicBezTo>
                    <a:cubicBezTo>
                      <a:pt x="91" y="28"/>
                      <a:pt x="87" y="28"/>
                      <a:pt x="84" y="29"/>
                    </a:cubicBezTo>
                    <a:cubicBezTo>
                      <a:pt x="87" y="34"/>
                      <a:pt x="87" y="41"/>
                      <a:pt x="81" y="48"/>
                    </a:cubicBezTo>
                    <a:cubicBezTo>
                      <a:pt x="75" y="54"/>
                      <a:pt x="66" y="57"/>
                      <a:pt x="56" y="57"/>
                    </a:cubicBezTo>
                    <a:cubicBezTo>
                      <a:pt x="49" y="57"/>
                      <a:pt x="42" y="56"/>
                      <a:pt x="36" y="53"/>
                    </a:cubicBezTo>
                    <a:cubicBezTo>
                      <a:pt x="34" y="52"/>
                      <a:pt x="32" y="51"/>
                      <a:pt x="30" y="50"/>
                    </a:cubicBezTo>
                    <a:cubicBezTo>
                      <a:pt x="24" y="46"/>
                      <a:pt x="17" y="38"/>
                      <a:pt x="20" y="29"/>
                    </a:cubicBezTo>
                    <a:cubicBezTo>
                      <a:pt x="20" y="29"/>
                      <a:pt x="20" y="28"/>
                      <a:pt x="20" y="28"/>
                    </a:cubicBezTo>
                    <a:cubicBezTo>
                      <a:pt x="13" y="27"/>
                      <a:pt x="6" y="26"/>
                      <a:pt x="0" y="24"/>
                    </a:cubicBezTo>
                    <a:cubicBezTo>
                      <a:pt x="0" y="64"/>
                      <a:pt x="0" y="64"/>
                      <a:pt x="0" y="64"/>
                    </a:cubicBezTo>
                    <a:cubicBezTo>
                      <a:pt x="14" y="62"/>
                      <a:pt x="28" y="59"/>
                      <a:pt x="40" y="59"/>
                    </a:cubicBezTo>
                    <a:cubicBezTo>
                      <a:pt x="40" y="59"/>
                      <a:pt x="40" y="59"/>
                      <a:pt x="41" y="59"/>
                    </a:cubicBezTo>
                    <a:cubicBezTo>
                      <a:pt x="47" y="59"/>
                      <a:pt x="54" y="60"/>
                      <a:pt x="60" y="61"/>
                    </a:cubicBezTo>
                    <a:cubicBezTo>
                      <a:pt x="62" y="61"/>
                      <a:pt x="65" y="61"/>
                      <a:pt x="67" y="61"/>
                    </a:cubicBezTo>
                    <a:cubicBezTo>
                      <a:pt x="78" y="63"/>
                      <a:pt x="89" y="65"/>
                      <a:pt x="101" y="68"/>
                    </a:cubicBezTo>
                    <a:cubicBezTo>
                      <a:pt x="104" y="66"/>
                      <a:pt x="109" y="65"/>
                      <a:pt x="114" y="65"/>
                    </a:cubicBezTo>
                    <a:cubicBezTo>
                      <a:pt x="118" y="65"/>
                      <a:pt x="123" y="66"/>
                      <a:pt x="126" y="70"/>
                    </a:cubicBezTo>
                    <a:cubicBezTo>
                      <a:pt x="127" y="71"/>
                      <a:pt x="128" y="73"/>
                      <a:pt x="128" y="74"/>
                    </a:cubicBezTo>
                    <a:cubicBezTo>
                      <a:pt x="134" y="75"/>
                      <a:pt x="139" y="76"/>
                      <a:pt x="144" y="77"/>
                    </a:cubicBezTo>
                    <a:cubicBezTo>
                      <a:pt x="146" y="71"/>
                      <a:pt x="153" y="67"/>
                      <a:pt x="160" y="66"/>
                    </a:cubicBezTo>
                    <a:cubicBezTo>
                      <a:pt x="163" y="65"/>
                      <a:pt x="166" y="65"/>
                      <a:pt x="170" y="65"/>
                    </a:cubicBezTo>
                    <a:cubicBezTo>
                      <a:pt x="173" y="65"/>
                      <a:pt x="177" y="66"/>
                      <a:pt x="180" y="68"/>
                    </a:cubicBezTo>
                    <a:cubicBezTo>
                      <a:pt x="184" y="71"/>
                      <a:pt x="187" y="76"/>
                      <a:pt x="187" y="81"/>
                    </a:cubicBezTo>
                    <a:cubicBezTo>
                      <a:pt x="188" y="81"/>
                      <a:pt x="188" y="81"/>
                      <a:pt x="189" y="81"/>
                    </a:cubicBezTo>
                    <a:cubicBezTo>
                      <a:pt x="219" y="80"/>
                      <a:pt x="248" y="69"/>
                      <a:pt x="277" y="60"/>
                    </a:cubicBezTo>
                    <a:cubicBezTo>
                      <a:pt x="281" y="51"/>
                      <a:pt x="300" y="46"/>
                      <a:pt x="308" y="45"/>
                    </a:cubicBezTo>
                    <a:cubicBezTo>
                      <a:pt x="309" y="45"/>
                      <a:pt x="309" y="45"/>
                      <a:pt x="310" y="45"/>
                    </a:cubicBezTo>
                    <a:cubicBezTo>
                      <a:pt x="315" y="45"/>
                      <a:pt x="320" y="46"/>
                      <a:pt x="325" y="47"/>
                    </a:cubicBezTo>
                    <a:cubicBezTo>
                      <a:pt x="334" y="46"/>
                      <a:pt x="343" y="45"/>
                      <a:pt x="351" y="45"/>
                    </a:cubicBezTo>
                    <a:cubicBezTo>
                      <a:pt x="370" y="45"/>
                      <a:pt x="388" y="49"/>
                      <a:pt x="407" y="57"/>
                    </a:cubicBezTo>
                    <a:cubicBezTo>
                      <a:pt x="431" y="67"/>
                      <a:pt x="453" y="79"/>
                      <a:pt x="479" y="79"/>
                    </a:cubicBezTo>
                    <a:cubicBezTo>
                      <a:pt x="484" y="79"/>
                      <a:pt x="489" y="78"/>
                      <a:pt x="494" y="77"/>
                    </a:cubicBezTo>
                    <a:cubicBezTo>
                      <a:pt x="495" y="77"/>
                      <a:pt x="496" y="77"/>
                      <a:pt x="496" y="77"/>
                    </a:cubicBezTo>
                    <a:cubicBezTo>
                      <a:pt x="496" y="76"/>
                      <a:pt x="497" y="75"/>
                      <a:pt x="497" y="75"/>
                    </a:cubicBezTo>
                    <a:cubicBezTo>
                      <a:pt x="499" y="69"/>
                      <a:pt x="506" y="66"/>
                      <a:pt x="513" y="66"/>
                    </a:cubicBezTo>
                    <a:cubicBezTo>
                      <a:pt x="515" y="66"/>
                      <a:pt x="517" y="66"/>
                      <a:pt x="520" y="67"/>
                    </a:cubicBezTo>
                    <a:cubicBezTo>
                      <a:pt x="521" y="67"/>
                      <a:pt x="522" y="68"/>
                      <a:pt x="524" y="69"/>
                    </a:cubicBezTo>
                    <a:cubicBezTo>
                      <a:pt x="529" y="67"/>
                      <a:pt x="534" y="65"/>
                      <a:pt x="539" y="63"/>
                    </a:cubicBezTo>
                    <a:cubicBezTo>
                      <a:pt x="537" y="63"/>
                      <a:pt x="536" y="63"/>
                      <a:pt x="534" y="62"/>
                    </a:cubicBezTo>
                    <a:cubicBezTo>
                      <a:pt x="534" y="62"/>
                      <a:pt x="534" y="62"/>
                      <a:pt x="534" y="62"/>
                    </a:cubicBezTo>
                    <a:cubicBezTo>
                      <a:pt x="522" y="62"/>
                      <a:pt x="509" y="59"/>
                      <a:pt x="507" y="48"/>
                    </a:cubicBezTo>
                    <a:cubicBezTo>
                      <a:pt x="506" y="41"/>
                      <a:pt x="508" y="36"/>
                      <a:pt x="511" y="32"/>
                    </a:cubicBezTo>
                    <a:cubicBezTo>
                      <a:pt x="510" y="32"/>
                      <a:pt x="508" y="33"/>
                      <a:pt x="507" y="33"/>
                    </a:cubicBezTo>
                    <a:cubicBezTo>
                      <a:pt x="501" y="33"/>
                      <a:pt x="495" y="31"/>
                      <a:pt x="491" y="28"/>
                    </a:cubicBezTo>
                    <a:cubicBezTo>
                      <a:pt x="495" y="36"/>
                      <a:pt x="496" y="45"/>
                      <a:pt x="485" y="51"/>
                    </a:cubicBezTo>
                    <a:cubicBezTo>
                      <a:pt x="478" y="55"/>
                      <a:pt x="469" y="57"/>
                      <a:pt x="461" y="57"/>
                    </a:cubicBezTo>
                    <a:cubicBezTo>
                      <a:pt x="450" y="57"/>
                      <a:pt x="440" y="54"/>
                      <a:pt x="434" y="46"/>
                    </a:cubicBezTo>
                    <a:cubicBezTo>
                      <a:pt x="428" y="41"/>
                      <a:pt x="425" y="34"/>
                      <a:pt x="429" y="24"/>
                    </a:cubicBezTo>
                    <a:cubicBezTo>
                      <a:pt x="429" y="23"/>
                      <a:pt x="430" y="22"/>
                      <a:pt x="431" y="21"/>
                    </a:cubicBezTo>
                    <a:cubicBezTo>
                      <a:pt x="427" y="21"/>
                      <a:pt x="423" y="20"/>
                      <a:pt x="419" y="20"/>
                    </a:cubicBezTo>
                    <a:cubicBezTo>
                      <a:pt x="419" y="21"/>
                      <a:pt x="419" y="22"/>
                      <a:pt x="418" y="23"/>
                    </a:cubicBezTo>
                    <a:cubicBezTo>
                      <a:pt x="414" y="34"/>
                      <a:pt x="400" y="38"/>
                      <a:pt x="386" y="38"/>
                    </a:cubicBezTo>
                    <a:cubicBezTo>
                      <a:pt x="381" y="38"/>
                      <a:pt x="376" y="38"/>
                      <a:pt x="371" y="36"/>
                    </a:cubicBezTo>
                    <a:cubicBezTo>
                      <a:pt x="358" y="36"/>
                      <a:pt x="344" y="31"/>
                      <a:pt x="347" y="16"/>
                    </a:cubicBezTo>
                    <a:cubicBezTo>
                      <a:pt x="347" y="13"/>
                      <a:pt x="348" y="11"/>
                      <a:pt x="349" y="9"/>
                    </a:cubicBezTo>
                    <a:cubicBezTo>
                      <a:pt x="340" y="7"/>
                      <a:pt x="330" y="6"/>
                      <a:pt x="321" y="5"/>
                    </a:cubicBezTo>
                    <a:cubicBezTo>
                      <a:pt x="327" y="8"/>
                      <a:pt x="331" y="14"/>
                      <a:pt x="329" y="22"/>
                    </a:cubicBezTo>
                    <a:cubicBezTo>
                      <a:pt x="327" y="32"/>
                      <a:pt x="316" y="35"/>
                      <a:pt x="306" y="35"/>
                    </a:cubicBezTo>
                    <a:cubicBezTo>
                      <a:pt x="303" y="35"/>
                      <a:pt x="301" y="35"/>
                      <a:pt x="298" y="34"/>
                    </a:cubicBezTo>
                    <a:cubicBezTo>
                      <a:pt x="298" y="34"/>
                      <a:pt x="298" y="34"/>
                      <a:pt x="298" y="34"/>
                    </a:cubicBezTo>
                    <a:cubicBezTo>
                      <a:pt x="298" y="34"/>
                      <a:pt x="297" y="34"/>
                      <a:pt x="296" y="34"/>
                    </a:cubicBezTo>
                    <a:cubicBezTo>
                      <a:pt x="287" y="34"/>
                      <a:pt x="278" y="31"/>
                      <a:pt x="277" y="23"/>
                    </a:cubicBezTo>
                    <a:cubicBezTo>
                      <a:pt x="275" y="13"/>
                      <a:pt x="283" y="6"/>
                      <a:pt x="292" y="3"/>
                    </a:cubicBezTo>
                    <a:cubicBezTo>
                      <a:pt x="290" y="3"/>
                      <a:pt x="288" y="3"/>
                      <a:pt x="286" y="3"/>
                    </a:cubicBezTo>
                    <a:moveTo>
                      <a:pt x="712" y="33"/>
                    </a:moveTo>
                    <a:cubicBezTo>
                      <a:pt x="712" y="33"/>
                      <a:pt x="711" y="33"/>
                      <a:pt x="711" y="33"/>
                    </a:cubicBezTo>
                    <a:cubicBezTo>
                      <a:pt x="708" y="33"/>
                      <a:pt x="704" y="33"/>
                      <a:pt x="700" y="32"/>
                    </a:cubicBezTo>
                    <a:cubicBezTo>
                      <a:pt x="691" y="32"/>
                      <a:pt x="681" y="27"/>
                      <a:pt x="683" y="17"/>
                    </a:cubicBezTo>
                    <a:cubicBezTo>
                      <a:pt x="684" y="7"/>
                      <a:pt x="698" y="3"/>
                      <a:pt x="710" y="3"/>
                    </a:cubicBezTo>
                    <a:cubicBezTo>
                      <a:pt x="715" y="3"/>
                      <a:pt x="720" y="4"/>
                      <a:pt x="723" y="6"/>
                    </a:cubicBezTo>
                    <a:cubicBezTo>
                      <a:pt x="729" y="9"/>
                      <a:pt x="733" y="15"/>
                      <a:pt x="730" y="22"/>
                    </a:cubicBezTo>
                    <a:cubicBezTo>
                      <a:pt x="728" y="29"/>
                      <a:pt x="719" y="33"/>
                      <a:pt x="712" y="33"/>
                    </a:cubicBezTo>
                    <a:moveTo>
                      <a:pt x="676" y="0"/>
                    </a:moveTo>
                    <a:cubicBezTo>
                      <a:pt x="656" y="0"/>
                      <a:pt x="635" y="1"/>
                      <a:pt x="615" y="3"/>
                    </a:cubicBezTo>
                    <a:cubicBezTo>
                      <a:pt x="586" y="6"/>
                      <a:pt x="557" y="13"/>
                      <a:pt x="528" y="17"/>
                    </a:cubicBezTo>
                    <a:cubicBezTo>
                      <a:pt x="528" y="19"/>
                      <a:pt x="527" y="21"/>
                      <a:pt x="526" y="23"/>
                    </a:cubicBezTo>
                    <a:cubicBezTo>
                      <a:pt x="531" y="21"/>
                      <a:pt x="537" y="21"/>
                      <a:pt x="542" y="21"/>
                    </a:cubicBezTo>
                    <a:cubicBezTo>
                      <a:pt x="543" y="21"/>
                      <a:pt x="543" y="21"/>
                      <a:pt x="544" y="21"/>
                    </a:cubicBezTo>
                    <a:cubicBezTo>
                      <a:pt x="558" y="22"/>
                      <a:pt x="582" y="35"/>
                      <a:pt x="567" y="52"/>
                    </a:cubicBezTo>
                    <a:cubicBezTo>
                      <a:pt x="567" y="52"/>
                      <a:pt x="567" y="52"/>
                      <a:pt x="567" y="52"/>
                    </a:cubicBezTo>
                    <a:cubicBezTo>
                      <a:pt x="579" y="48"/>
                      <a:pt x="590" y="45"/>
                      <a:pt x="602" y="43"/>
                    </a:cubicBezTo>
                    <a:cubicBezTo>
                      <a:pt x="604" y="43"/>
                      <a:pt x="606" y="43"/>
                      <a:pt x="608" y="43"/>
                    </a:cubicBezTo>
                    <a:cubicBezTo>
                      <a:pt x="607" y="36"/>
                      <a:pt x="609" y="29"/>
                      <a:pt x="614" y="25"/>
                    </a:cubicBezTo>
                    <a:cubicBezTo>
                      <a:pt x="622" y="19"/>
                      <a:pt x="635" y="15"/>
                      <a:pt x="646" y="15"/>
                    </a:cubicBezTo>
                    <a:cubicBezTo>
                      <a:pt x="661" y="15"/>
                      <a:pt x="675" y="21"/>
                      <a:pt x="680" y="35"/>
                    </a:cubicBezTo>
                    <a:cubicBezTo>
                      <a:pt x="684" y="44"/>
                      <a:pt x="677" y="55"/>
                      <a:pt x="669" y="60"/>
                    </a:cubicBezTo>
                    <a:cubicBezTo>
                      <a:pt x="672" y="62"/>
                      <a:pt x="676" y="63"/>
                      <a:pt x="679" y="64"/>
                    </a:cubicBezTo>
                    <a:cubicBezTo>
                      <a:pt x="679" y="60"/>
                      <a:pt x="679" y="57"/>
                      <a:pt x="682" y="54"/>
                    </a:cubicBezTo>
                    <a:cubicBezTo>
                      <a:pt x="689" y="46"/>
                      <a:pt x="700" y="43"/>
                      <a:pt x="711" y="43"/>
                    </a:cubicBezTo>
                    <a:cubicBezTo>
                      <a:pt x="721" y="43"/>
                      <a:pt x="731" y="46"/>
                      <a:pt x="738" y="50"/>
                    </a:cubicBezTo>
                    <a:cubicBezTo>
                      <a:pt x="746" y="55"/>
                      <a:pt x="750" y="65"/>
                      <a:pt x="745" y="73"/>
                    </a:cubicBezTo>
                    <a:cubicBezTo>
                      <a:pt x="742" y="77"/>
                      <a:pt x="738" y="80"/>
                      <a:pt x="734" y="82"/>
                    </a:cubicBezTo>
                    <a:cubicBezTo>
                      <a:pt x="743" y="84"/>
                      <a:pt x="752" y="85"/>
                      <a:pt x="761" y="85"/>
                    </a:cubicBezTo>
                    <a:cubicBezTo>
                      <a:pt x="793" y="85"/>
                      <a:pt x="823" y="72"/>
                      <a:pt x="852" y="58"/>
                    </a:cubicBezTo>
                    <a:cubicBezTo>
                      <a:pt x="856" y="57"/>
                      <a:pt x="860" y="55"/>
                      <a:pt x="864" y="53"/>
                    </a:cubicBezTo>
                    <a:cubicBezTo>
                      <a:pt x="866" y="52"/>
                      <a:pt x="868" y="52"/>
                      <a:pt x="870" y="51"/>
                    </a:cubicBezTo>
                    <a:cubicBezTo>
                      <a:pt x="874" y="50"/>
                      <a:pt x="879" y="49"/>
                      <a:pt x="883" y="48"/>
                    </a:cubicBezTo>
                    <a:cubicBezTo>
                      <a:pt x="881" y="48"/>
                      <a:pt x="879" y="48"/>
                      <a:pt x="877" y="48"/>
                    </a:cubicBezTo>
                    <a:cubicBezTo>
                      <a:pt x="865" y="48"/>
                      <a:pt x="850" y="44"/>
                      <a:pt x="845" y="34"/>
                    </a:cubicBezTo>
                    <a:cubicBezTo>
                      <a:pt x="841" y="30"/>
                      <a:pt x="840" y="24"/>
                      <a:pt x="843" y="18"/>
                    </a:cubicBezTo>
                    <a:cubicBezTo>
                      <a:pt x="844" y="17"/>
                      <a:pt x="845" y="15"/>
                      <a:pt x="846" y="14"/>
                    </a:cubicBezTo>
                    <a:cubicBezTo>
                      <a:pt x="839" y="13"/>
                      <a:pt x="832" y="12"/>
                      <a:pt x="824" y="11"/>
                    </a:cubicBezTo>
                    <a:cubicBezTo>
                      <a:pt x="827" y="20"/>
                      <a:pt x="821" y="31"/>
                      <a:pt x="810" y="34"/>
                    </a:cubicBezTo>
                    <a:cubicBezTo>
                      <a:pt x="803" y="37"/>
                      <a:pt x="795" y="38"/>
                      <a:pt x="786" y="38"/>
                    </a:cubicBezTo>
                    <a:cubicBezTo>
                      <a:pt x="780" y="38"/>
                      <a:pt x="773" y="37"/>
                      <a:pt x="767" y="35"/>
                    </a:cubicBezTo>
                    <a:cubicBezTo>
                      <a:pt x="764" y="34"/>
                      <a:pt x="760" y="33"/>
                      <a:pt x="757" y="30"/>
                    </a:cubicBezTo>
                    <a:cubicBezTo>
                      <a:pt x="752" y="26"/>
                      <a:pt x="747" y="18"/>
                      <a:pt x="751" y="11"/>
                    </a:cubicBezTo>
                    <a:cubicBezTo>
                      <a:pt x="752" y="8"/>
                      <a:pt x="754" y="6"/>
                      <a:pt x="757" y="4"/>
                    </a:cubicBezTo>
                    <a:cubicBezTo>
                      <a:pt x="730" y="2"/>
                      <a:pt x="703" y="0"/>
                      <a:pt x="676" y="0"/>
                    </a:cubicBezTo>
                  </a:path>
                </a:pathLst>
              </a:custGeom>
              <a:solidFill>
                <a:srgbClr val="FBD5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0" name="Freeform 203">
                <a:extLst>
                  <a:ext uri="{FF2B5EF4-FFF2-40B4-BE49-F238E27FC236}">
                    <a16:creationId xmlns:a16="http://schemas.microsoft.com/office/drawing/2014/main" id="{221A4E53-EDE6-4669-82A6-9DD31EDB31F6}"/>
                  </a:ext>
                </a:extLst>
              </p:cNvPr>
              <p:cNvSpPr>
                <a:spLocks/>
              </p:cNvSpPr>
              <p:nvPr/>
            </p:nvSpPr>
            <p:spPr bwMode="auto">
              <a:xfrm>
                <a:off x="4793" y="2704"/>
                <a:ext cx="7" cy="221"/>
              </a:xfrm>
              <a:custGeom>
                <a:avLst/>
                <a:gdLst>
                  <a:gd name="T0" fmla="*/ 0 w 3"/>
                  <a:gd name="T1" fmla="*/ 0 h 93"/>
                  <a:gd name="T2" fmla="*/ 0 w 3"/>
                  <a:gd name="T3" fmla="*/ 93 h 93"/>
                  <a:gd name="T4" fmla="*/ 0 w 3"/>
                  <a:gd name="T5" fmla="*/ 93 h 93"/>
                  <a:gd name="T6" fmla="*/ 0 w 3"/>
                  <a:gd name="T7" fmla="*/ 41 h 93"/>
                  <a:gd name="T8" fmla="*/ 3 w 3"/>
                  <a:gd name="T9" fmla="*/ 41 h 93"/>
                  <a:gd name="T10" fmla="*/ 3 w 3"/>
                  <a:gd name="T11" fmla="*/ 1 h 93"/>
                  <a:gd name="T12" fmla="*/ 0 w 3"/>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3" h="93">
                    <a:moveTo>
                      <a:pt x="0" y="0"/>
                    </a:moveTo>
                    <a:cubicBezTo>
                      <a:pt x="0" y="93"/>
                      <a:pt x="0" y="93"/>
                      <a:pt x="0" y="93"/>
                    </a:cubicBezTo>
                    <a:cubicBezTo>
                      <a:pt x="0" y="93"/>
                      <a:pt x="0" y="93"/>
                      <a:pt x="0" y="93"/>
                    </a:cubicBezTo>
                    <a:cubicBezTo>
                      <a:pt x="0" y="41"/>
                      <a:pt x="0" y="41"/>
                      <a:pt x="0" y="41"/>
                    </a:cubicBezTo>
                    <a:cubicBezTo>
                      <a:pt x="1" y="41"/>
                      <a:pt x="2" y="41"/>
                      <a:pt x="3" y="41"/>
                    </a:cubicBezTo>
                    <a:cubicBezTo>
                      <a:pt x="3" y="1"/>
                      <a:pt x="3" y="1"/>
                      <a:pt x="3" y="1"/>
                    </a:cubicBezTo>
                    <a:cubicBezTo>
                      <a:pt x="2" y="1"/>
                      <a:pt x="1" y="1"/>
                      <a:pt x="0" y="0"/>
                    </a:cubicBezTo>
                  </a:path>
                </a:pathLst>
              </a:custGeom>
              <a:solidFill>
                <a:srgbClr val="E88B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1" name="Freeform 204">
                <a:extLst>
                  <a:ext uri="{FF2B5EF4-FFF2-40B4-BE49-F238E27FC236}">
                    <a16:creationId xmlns:a16="http://schemas.microsoft.com/office/drawing/2014/main" id="{CC2D7672-3641-431B-8F02-6AFBF850AE16}"/>
                  </a:ext>
                </a:extLst>
              </p:cNvPr>
              <p:cNvSpPr>
                <a:spLocks/>
              </p:cNvSpPr>
              <p:nvPr/>
            </p:nvSpPr>
            <p:spPr bwMode="auto">
              <a:xfrm>
                <a:off x="6812" y="2685"/>
                <a:ext cx="107" cy="59"/>
              </a:xfrm>
              <a:custGeom>
                <a:avLst/>
                <a:gdLst>
                  <a:gd name="T0" fmla="*/ 9 w 45"/>
                  <a:gd name="T1" fmla="*/ 0 h 25"/>
                  <a:gd name="T2" fmla="*/ 3 w 45"/>
                  <a:gd name="T3" fmla="*/ 5 h 25"/>
                  <a:gd name="T4" fmla="*/ 3 w 45"/>
                  <a:gd name="T5" fmla="*/ 16 h 25"/>
                  <a:gd name="T6" fmla="*/ 29 w 45"/>
                  <a:gd name="T7" fmla="*/ 25 h 25"/>
                  <a:gd name="T8" fmla="*/ 42 w 45"/>
                  <a:gd name="T9" fmla="*/ 23 h 25"/>
                  <a:gd name="T10" fmla="*/ 45 w 45"/>
                  <a:gd name="T11" fmla="*/ 22 h 25"/>
                  <a:gd name="T12" fmla="*/ 45 w 45"/>
                  <a:gd name="T13" fmla="*/ 5 h 25"/>
                  <a:gd name="T14" fmla="*/ 10 w 45"/>
                  <a:gd name="T15" fmla="*/ 1 h 25"/>
                  <a:gd name="T16" fmla="*/ 9 w 45"/>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25">
                    <a:moveTo>
                      <a:pt x="9" y="0"/>
                    </a:moveTo>
                    <a:cubicBezTo>
                      <a:pt x="6" y="1"/>
                      <a:pt x="5" y="3"/>
                      <a:pt x="3" y="5"/>
                    </a:cubicBezTo>
                    <a:cubicBezTo>
                      <a:pt x="0" y="9"/>
                      <a:pt x="1" y="13"/>
                      <a:pt x="3" y="16"/>
                    </a:cubicBezTo>
                    <a:cubicBezTo>
                      <a:pt x="9" y="23"/>
                      <a:pt x="20" y="25"/>
                      <a:pt x="29" y="25"/>
                    </a:cubicBezTo>
                    <a:cubicBezTo>
                      <a:pt x="34" y="25"/>
                      <a:pt x="38" y="24"/>
                      <a:pt x="42" y="23"/>
                    </a:cubicBezTo>
                    <a:cubicBezTo>
                      <a:pt x="43" y="23"/>
                      <a:pt x="44" y="23"/>
                      <a:pt x="45" y="22"/>
                    </a:cubicBezTo>
                    <a:cubicBezTo>
                      <a:pt x="45" y="5"/>
                      <a:pt x="45" y="5"/>
                      <a:pt x="45" y="5"/>
                    </a:cubicBezTo>
                    <a:cubicBezTo>
                      <a:pt x="33" y="4"/>
                      <a:pt x="22" y="2"/>
                      <a:pt x="10" y="1"/>
                    </a:cubicBezTo>
                    <a:cubicBezTo>
                      <a:pt x="9" y="1"/>
                      <a:pt x="9" y="1"/>
                      <a:pt x="9" y="0"/>
                    </a:cubicBezTo>
                  </a:path>
                </a:pathLst>
              </a:custGeom>
              <a:solidFill>
                <a:srgbClr val="FBD5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5" name="Freeform 206">
              <a:extLst>
                <a:ext uri="{FF2B5EF4-FFF2-40B4-BE49-F238E27FC236}">
                  <a16:creationId xmlns:a16="http://schemas.microsoft.com/office/drawing/2014/main" id="{3DF298DB-F2DA-4860-8B94-D12FFFC8B38C}"/>
                </a:ext>
              </a:extLst>
            </p:cNvPr>
            <p:cNvSpPr>
              <a:spLocks/>
            </p:cNvSpPr>
            <p:nvPr/>
          </p:nvSpPr>
          <p:spPr bwMode="auto">
            <a:xfrm>
              <a:off x="6919" y="2697"/>
              <a:ext cx="7" cy="40"/>
            </a:xfrm>
            <a:custGeom>
              <a:avLst/>
              <a:gdLst>
                <a:gd name="T0" fmla="*/ 0 w 3"/>
                <a:gd name="T1" fmla="*/ 0 h 17"/>
                <a:gd name="T2" fmla="*/ 0 w 3"/>
                <a:gd name="T3" fmla="*/ 17 h 17"/>
                <a:gd name="T4" fmla="*/ 3 w 3"/>
                <a:gd name="T5" fmla="*/ 17 h 17"/>
                <a:gd name="T6" fmla="*/ 3 w 3"/>
                <a:gd name="T7" fmla="*/ 0 h 17"/>
                <a:gd name="T8" fmla="*/ 0 w 3"/>
                <a:gd name="T9" fmla="*/ 0 h 17"/>
              </a:gdLst>
              <a:ahLst/>
              <a:cxnLst>
                <a:cxn ang="0">
                  <a:pos x="T0" y="T1"/>
                </a:cxn>
                <a:cxn ang="0">
                  <a:pos x="T2" y="T3"/>
                </a:cxn>
                <a:cxn ang="0">
                  <a:pos x="T4" y="T5"/>
                </a:cxn>
                <a:cxn ang="0">
                  <a:pos x="T6" y="T7"/>
                </a:cxn>
                <a:cxn ang="0">
                  <a:pos x="T8" y="T9"/>
                </a:cxn>
              </a:cxnLst>
              <a:rect l="0" t="0" r="r" b="b"/>
              <a:pathLst>
                <a:path w="3" h="17">
                  <a:moveTo>
                    <a:pt x="0" y="0"/>
                  </a:moveTo>
                  <a:cubicBezTo>
                    <a:pt x="0" y="17"/>
                    <a:pt x="0" y="17"/>
                    <a:pt x="0" y="17"/>
                  </a:cubicBezTo>
                  <a:cubicBezTo>
                    <a:pt x="1" y="17"/>
                    <a:pt x="2" y="17"/>
                    <a:pt x="3" y="17"/>
                  </a:cubicBezTo>
                  <a:cubicBezTo>
                    <a:pt x="3" y="0"/>
                    <a:pt x="3" y="0"/>
                    <a:pt x="3" y="0"/>
                  </a:cubicBezTo>
                  <a:cubicBezTo>
                    <a:pt x="2" y="0"/>
                    <a:pt x="1" y="0"/>
                    <a:pt x="0" y="0"/>
                  </a:cubicBezTo>
                </a:path>
              </a:pathLst>
            </a:custGeom>
            <a:solidFill>
              <a:srgbClr val="E88B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 name="Freeform 207">
              <a:extLst>
                <a:ext uri="{FF2B5EF4-FFF2-40B4-BE49-F238E27FC236}">
                  <a16:creationId xmlns:a16="http://schemas.microsoft.com/office/drawing/2014/main" id="{E816CF03-0E51-4F1D-86A2-CBB5FDB47828}"/>
                </a:ext>
              </a:extLst>
            </p:cNvPr>
            <p:cNvSpPr>
              <a:spLocks/>
            </p:cNvSpPr>
            <p:nvPr/>
          </p:nvSpPr>
          <p:spPr bwMode="auto">
            <a:xfrm>
              <a:off x="6909" y="2756"/>
              <a:ext cx="10" cy="5"/>
            </a:xfrm>
            <a:custGeom>
              <a:avLst/>
              <a:gdLst>
                <a:gd name="T0" fmla="*/ 4 w 4"/>
                <a:gd name="T1" fmla="*/ 0 h 2"/>
                <a:gd name="T2" fmla="*/ 0 w 4"/>
                <a:gd name="T3" fmla="*/ 2 h 2"/>
                <a:gd name="T4" fmla="*/ 4 w 4"/>
                <a:gd name="T5" fmla="*/ 1 h 2"/>
                <a:gd name="T6" fmla="*/ 4 w 4"/>
                <a:gd name="T7" fmla="*/ 0 h 2"/>
              </a:gdLst>
              <a:ahLst/>
              <a:cxnLst>
                <a:cxn ang="0">
                  <a:pos x="T0" y="T1"/>
                </a:cxn>
                <a:cxn ang="0">
                  <a:pos x="T2" y="T3"/>
                </a:cxn>
                <a:cxn ang="0">
                  <a:pos x="T4" y="T5"/>
                </a:cxn>
                <a:cxn ang="0">
                  <a:pos x="T6" y="T7"/>
                </a:cxn>
              </a:cxnLst>
              <a:rect l="0" t="0" r="r" b="b"/>
              <a:pathLst>
                <a:path w="4" h="2">
                  <a:moveTo>
                    <a:pt x="4" y="0"/>
                  </a:moveTo>
                  <a:cubicBezTo>
                    <a:pt x="3" y="1"/>
                    <a:pt x="2" y="1"/>
                    <a:pt x="0" y="2"/>
                  </a:cubicBezTo>
                  <a:cubicBezTo>
                    <a:pt x="2" y="1"/>
                    <a:pt x="3" y="1"/>
                    <a:pt x="4" y="1"/>
                  </a:cubicBezTo>
                  <a:cubicBezTo>
                    <a:pt x="4" y="0"/>
                    <a:pt x="4" y="0"/>
                    <a:pt x="4" y="0"/>
                  </a:cubicBezTo>
                </a:path>
              </a:pathLst>
            </a:custGeom>
            <a:solidFill>
              <a:srgbClr val="FBD5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 name="Freeform 208">
              <a:extLst>
                <a:ext uri="{FF2B5EF4-FFF2-40B4-BE49-F238E27FC236}">
                  <a16:creationId xmlns:a16="http://schemas.microsoft.com/office/drawing/2014/main" id="{37521298-CCE8-4FC7-86AE-935DFD2FA608}"/>
                </a:ext>
              </a:extLst>
            </p:cNvPr>
            <p:cNvSpPr>
              <a:spLocks/>
            </p:cNvSpPr>
            <p:nvPr/>
          </p:nvSpPr>
          <p:spPr bwMode="auto">
            <a:xfrm>
              <a:off x="6919" y="2756"/>
              <a:ext cx="7" cy="2"/>
            </a:xfrm>
            <a:custGeom>
              <a:avLst/>
              <a:gdLst>
                <a:gd name="T0" fmla="*/ 3 w 3"/>
                <a:gd name="T1" fmla="*/ 0 h 1"/>
                <a:gd name="T2" fmla="*/ 0 w 3"/>
                <a:gd name="T3" fmla="*/ 0 h 1"/>
                <a:gd name="T4" fmla="*/ 0 w 3"/>
                <a:gd name="T5" fmla="*/ 1 h 1"/>
                <a:gd name="T6" fmla="*/ 3 w 3"/>
                <a:gd name="T7" fmla="*/ 0 h 1"/>
                <a:gd name="T8" fmla="*/ 3 w 3"/>
                <a:gd name="T9" fmla="*/ 0 h 1"/>
              </a:gdLst>
              <a:ahLst/>
              <a:cxnLst>
                <a:cxn ang="0">
                  <a:pos x="T0" y="T1"/>
                </a:cxn>
                <a:cxn ang="0">
                  <a:pos x="T2" y="T3"/>
                </a:cxn>
                <a:cxn ang="0">
                  <a:pos x="T4" y="T5"/>
                </a:cxn>
                <a:cxn ang="0">
                  <a:pos x="T6" y="T7"/>
                </a:cxn>
                <a:cxn ang="0">
                  <a:pos x="T8" y="T9"/>
                </a:cxn>
              </a:cxnLst>
              <a:rect l="0" t="0" r="r" b="b"/>
              <a:pathLst>
                <a:path w="3" h="1">
                  <a:moveTo>
                    <a:pt x="3" y="0"/>
                  </a:moveTo>
                  <a:cubicBezTo>
                    <a:pt x="2" y="0"/>
                    <a:pt x="1" y="0"/>
                    <a:pt x="0" y="0"/>
                  </a:cubicBezTo>
                  <a:cubicBezTo>
                    <a:pt x="0" y="1"/>
                    <a:pt x="0" y="1"/>
                    <a:pt x="0" y="1"/>
                  </a:cubicBezTo>
                  <a:cubicBezTo>
                    <a:pt x="1" y="1"/>
                    <a:pt x="2" y="1"/>
                    <a:pt x="3" y="0"/>
                  </a:cubicBezTo>
                  <a:cubicBezTo>
                    <a:pt x="3" y="0"/>
                    <a:pt x="3" y="0"/>
                    <a:pt x="3" y="0"/>
                  </a:cubicBezTo>
                </a:path>
              </a:pathLst>
            </a:custGeom>
            <a:solidFill>
              <a:srgbClr val="E88B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 name="Freeform 209">
              <a:extLst>
                <a:ext uri="{FF2B5EF4-FFF2-40B4-BE49-F238E27FC236}">
                  <a16:creationId xmlns:a16="http://schemas.microsoft.com/office/drawing/2014/main" id="{B9E866D0-327C-4075-80AB-838E215F943A}"/>
                </a:ext>
              </a:extLst>
            </p:cNvPr>
            <p:cNvSpPr>
              <a:spLocks noEditPoints="1"/>
            </p:cNvSpPr>
            <p:nvPr/>
          </p:nvSpPr>
          <p:spPr bwMode="auto">
            <a:xfrm>
              <a:off x="5992" y="2661"/>
              <a:ext cx="756" cy="176"/>
            </a:xfrm>
            <a:custGeom>
              <a:avLst/>
              <a:gdLst>
                <a:gd name="T0" fmla="*/ 10 w 318"/>
                <a:gd name="T1" fmla="*/ 66 h 74"/>
                <a:gd name="T2" fmla="*/ 1 w 318"/>
                <a:gd name="T3" fmla="*/ 69 h 74"/>
                <a:gd name="T4" fmla="*/ 0 w 318"/>
                <a:gd name="T5" fmla="*/ 71 h 74"/>
                <a:gd name="T6" fmla="*/ 14 w 318"/>
                <a:gd name="T7" fmla="*/ 66 h 74"/>
                <a:gd name="T8" fmla="*/ 10 w 318"/>
                <a:gd name="T9" fmla="*/ 66 h 74"/>
                <a:gd name="T10" fmla="*/ 205 w 318"/>
                <a:gd name="T11" fmla="*/ 46 h 74"/>
                <a:gd name="T12" fmla="*/ 189 w 318"/>
                <a:gd name="T13" fmla="*/ 50 h 74"/>
                <a:gd name="T14" fmla="*/ 184 w 318"/>
                <a:gd name="T15" fmla="*/ 58 h 74"/>
                <a:gd name="T16" fmla="*/ 184 w 318"/>
                <a:gd name="T17" fmla="*/ 62 h 74"/>
                <a:gd name="T18" fmla="*/ 219 w 318"/>
                <a:gd name="T19" fmla="*/ 74 h 74"/>
                <a:gd name="T20" fmla="*/ 231 w 318"/>
                <a:gd name="T21" fmla="*/ 69 h 74"/>
                <a:gd name="T22" fmla="*/ 222 w 318"/>
                <a:gd name="T23" fmla="*/ 48 h 74"/>
                <a:gd name="T24" fmla="*/ 205 w 318"/>
                <a:gd name="T25" fmla="*/ 46 h 74"/>
                <a:gd name="T26" fmla="*/ 144 w 318"/>
                <a:gd name="T27" fmla="*/ 17 h 74"/>
                <a:gd name="T28" fmla="*/ 125 w 318"/>
                <a:gd name="T29" fmla="*/ 21 h 74"/>
                <a:gd name="T30" fmla="*/ 122 w 318"/>
                <a:gd name="T31" fmla="*/ 22 h 74"/>
                <a:gd name="T32" fmla="*/ 119 w 318"/>
                <a:gd name="T33" fmla="*/ 24 h 74"/>
                <a:gd name="T34" fmla="*/ 118 w 318"/>
                <a:gd name="T35" fmla="*/ 25 h 74"/>
                <a:gd name="T36" fmla="*/ 117 w 318"/>
                <a:gd name="T37" fmla="*/ 26 h 74"/>
                <a:gd name="T38" fmla="*/ 114 w 318"/>
                <a:gd name="T39" fmla="*/ 30 h 74"/>
                <a:gd name="T40" fmla="*/ 113 w 318"/>
                <a:gd name="T41" fmla="*/ 38 h 74"/>
                <a:gd name="T42" fmla="*/ 118 w 318"/>
                <a:gd name="T43" fmla="*/ 39 h 74"/>
                <a:gd name="T44" fmla="*/ 156 w 318"/>
                <a:gd name="T45" fmla="*/ 52 h 74"/>
                <a:gd name="T46" fmla="*/ 156 w 318"/>
                <a:gd name="T47" fmla="*/ 52 h 74"/>
                <a:gd name="T48" fmla="*/ 164 w 318"/>
                <a:gd name="T49" fmla="*/ 22 h 74"/>
                <a:gd name="T50" fmla="*/ 144 w 318"/>
                <a:gd name="T51" fmla="*/ 17 h 74"/>
                <a:gd name="T52" fmla="*/ 208 w 318"/>
                <a:gd name="T53" fmla="*/ 6 h 74"/>
                <a:gd name="T54" fmla="*/ 205 w 318"/>
                <a:gd name="T55" fmla="*/ 6 h 74"/>
                <a:gd name="T56" fmla="*/ 187 w 318"/>
                <a:gd name="T57" fmla="*/ 11 h 74"/>
                <a:gd name="T58" fmla="*/ 201 w 318"/>
                <a:gd name="T59" fmla="*/ 22 h 74"/>
                <a:gd name="T60" fmla="*/ 214 w 318"/>
                <a:gd name="T61" fmla="*/ 20 h 74"/>
                <a:gd name="T62" fmla="*/ 219 w 318"/>
                <a:gd name="T63" fmla="*/ 8 h 74"/>
                <a:gd name="T64" fmla="*/ 208 w 318"/>
                <a:gd name="T65" fmla="*/ 6 h 74"/>
                <a:gd name="T66" fmla="*/ 269 w 318"/>
                <a:gd name="T67" fmla="*/ 0 h 74"/>
                <a:gd name="T68" fmla="*/ 264 w 318"/>
                <a:gd name="T69" fmla="*/ 2 h 74"/>
                <a:gd name="T70" fmla="*/ 260 w 318"/>
                <a:gd name="T71" fmla="*/ 22 h 74"/>
                <a:gd name="T72" fmla="*/ 281 w 318"/>
                <a:gd name="T73" fmla="*/ 25 h 74"/>
                <a:gd name="T74" fmla="*/ 291 w 318"/>
                <a:gd name="T75" fmla="*/ 25 h 74"/>
                <a:gd name="T76" fmla="*/ 301 w 318"/>
                <a:gd name="T77" fmla="*/ 23 h 74"/>
                <a:gd name="T78" fmla="*/ 312 w 318"/>
                <a:gd name="T79" fmla="*/ 5 h 74"/>
                <a:gd name="T80" fmla="*/ 278 w 318"/>
                <a:gd name="T81" fmla="*/ 1 h 74"/>
                <a:gd name="T82" fmla="*/ 269 w 318"/>
                <a:gd name="T83"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18" h="74">
                  <a:moveTo>
                    <a:pt x="10" y="66"/>
                  </a:moveTo>
                  <a:cubicBezTo>
                    <a:pt x="7" y="66"/>
                    <a:pt x="4" y="67"/>
                    <a:pt x="1" y="69"/>
                  </a:cubicBezTo>
                  <a:cubicBezTo>
                    <a:pt x="0" y="69"/>
                    <a:pt x="0" y="70"/>
                    <a:pt x="0" y="71"/>
                  </a:cubicBezTo>
                  <a:cubicBezTo>
                    <a:pt x="5" y="69"/>
                    <a:pt x="9" y="68"/>
                    <a:pt x="14" y="66"/>
                  </a:cubicBezTo>
                  <a:cubicBezTo>
                    <a:pt x="13" y="66"/>
                    <a:pt x="11" y="66"/>
                    <a:pt x="10" y="66"/>
                  </a:cubicBezTo>
                  <a:moveTo>
                    <a:pt x="205" y="46"/>
                  </a:moveTo>
                  <a:cubicBezTo>
                    <a:pt x="199" y="46"/>
                    <a:pt x="193" y="47"/>
                    <a:pt x="189" y="50"/>
                  </a:cubicBezTo>
                  <a:cubicBezTo>
                    <a:pt x="186" y="53"/>
                    <a:pt x="184" y="55"/>
                    <a:pt x="184" y="58"/>
                  </a:cubicBezTo>
                  <a:cubicBezTo>
                    <a:pt x="184" y="59"/>
                    <a:pt x="184" y="61"/>
                    <a:pt x="184" y="62"/>
                  </a:cubicBezTo>
                  <a:cubicBezTo>
                    <a:pt x="196" y="66"/>
                    <a:pt x="207" y="70"/>
                    <a:pt x="219" y="74"/>
                  </a:cubicBezTo>
                  <a:cubicBezTo>
                    <a:pt x="223" y="73"/>
                    <a:pt x="227" y="71"/>
                    <a:pt x="231" y="69"/>
                  </a:cubicBezTo>
                  <a:cubicBezTo>
                    <a:pt x="242" y="60"/>
                    <a:pt x="232" y="50"/>
                    <a:pt x="222" y="48"/>
                  </a:cubicBezTo>
                  <a:cubicBezTo>
                    <a:pt x="217" y="47"/>
                    <a:pt x="211" y="46"/>
                    <a:pt x="205" y="46"/>
                  </a:cubicBezTo>
                  <a:moveTo>
                    <a:pt x="144" y="17"/>
                  </a:moveTo>
                  <a:cubicBezTo>
                    <a:pt x="137" y="17"/>
                    <a:pt x="130" y="19"/>
                    <a:pt x="125" y="21"/>
                  </a:cubicBezTo>
                  <a:cubicBezTo>
                    <a:pt x="124" y="21"/>
                    <a:pt x="123" y="22"/>
                    <a:pt x="122" y="22"/>
                  </a:cubicBezTo>
                  <a:cubicBezTo>
                    <a:pt x="121" y="23"/>
                    <a:pt x="120" y="23"/>
                    <a:pt x="119" y="24"/>
                  </a:cubicBezTo>
                  <a:cubicBezTo>
                    <a:pt x="119" y="24"/>
                    <a:pt x="118" y="25"/>
                    <a:pt x="118" y="25"/>
                  </a:cubicBezTo>
                  <a:cubicBezTo>
                    <a:pt x="117" y="26"/>
                    <a:pt x="117" y="26"/>
                    <a:pt x="117" y="26"/>
                  </a:cubicBezTo>
                  <a:cubicBezTo>
                    <a:pt x="116" y="27"/>
                    <a:pt x="115" y="28"/>
                    <a:pt x="114" y="30"/>
                  </a:cubicBezTo>
                  <a:cubicBezTo>
                    <a:pt x="113" y="33"/>
                    <a:pt x="113" y="36"/>
                    <a:pt x="113" y="38"/>
                  </a:cubicBezTo>
                  <a:cubicBezTo>
                    <a:pt x="115" y="39"/>
                    <a:pt x="117" y="39"/>
                    <a:pt x="118" y="39"/>
                  </a:cubicBezTo>
                  <a:cubicBezTo>
                    <a:pt x="131" y="42"/>
                    <a:pt x="144" y="48"/>
                    <a:pt x="156" y="52"/>
                  </a:cubicBezTo>
                  <a:cubicBezTo>
                    <a:pt x="156" y="52"/>
                    <a:pt x="156" y="52"/>
                    <a:pt x="156" y="52"/>
                  </a:cubicBezTo>
                  <a:cubicBezTo>
                    <a:pt x="167" y="47"/>
                    <a:pt x="178" y="32"/>
                    <a:pt x="164" y="22"/>
                  </a:cubicBezTo>
                  <a:cubicBezTo>
                    <a:pt x="159" y="19"/>
                    <a:pt x="152" y="17"/>
                    <a:pt x="144" y="17"/>
                  </a:cubicBezTo>
                  <a:moveTo>
                    <a:pt x="208" y="6"/>
                  </a:moveTo>
                  <a:cubicBezTo>
                    <a:pt x="207" y="6"/>
                    <a:pt x="206" y="6"/>
                    <a:pt x="205" y="6"/>
                  </a:cubicBezTo>
                  <a:cubicBezTo>
                    <a:pt x="202" y="6"/>
                    <a:pt x="191" y="7"/>
                    <a:pt x="187" y="11"/>
                  </a:cubicBezTo>
                  <a:cubicBezTo>
                    <a:pt x="182" y="19"/>
                    <a:pt x="192" y="22"/>
                    <a:pt x="201" y="22"/>
                  </a:cubicBezTo>
                  <a:cubicBezTo>
                    <a:pt x="207" y="22"/>
                    <a:pt x="212" y="21"/>
                    <a:pt x="214" y="20"/>
                  </a:cubicBezTo>
                  <a:cubicBezTo>
                    <a:pt x="219" y="18"/>
                    <a:pt x="225" y="12"/>
                    <a:pt x="219" y="8"/>
                  </a:cubicBezTo>
                  <a:cubicBezTo>
                    <a:pt x="216" y="6"/>
                    <a:pt x="211" y="6"/>
                    <a:pt x="208" y="6"/>
                  </a:cubicBezTo>
                  <a:moveTo>
                    <a:pt x="269" y="0"/>
                  </a:moveTo>
                  <a:cubicBezTo>
                    <a:pt x="267" y="1"/>
                    <a:pt x="265" y="1"/>
                    <a:pt x="264" y="2"/>
                  </a:cubicBezTo>
                  <a:cubicBezTo>
                    <a:pt x="249" y="10"/>
                    <a:pt x="255" y="18"/>
                    <a:pt x="260" y="22"/>
                  </a:cubicBezTo>
                  <a:cubicBezTo>
                    <a:pt x="267" y="24"/>
                    <a:pt x="274" y="25"/>
                    <a:pt x="281" y="25"/>
                  </a:cubicBezTo>
                  <a:cubicBezTo>
                    <a:pt x="284" y="25"/>
                    <a:pt x="287" y="25"/>
                    <a:pt x="291" y="25"/>
                  </a:cubicBezTo>
                  <a:cubicBezTo>
                    <a:pt x="294" y="25"/>
                    <a:pt x="298" y="24"/>
                    <a:pt x="301" y="23"/>
                  </a:cubicBezTo>
                  <a:cubicBezTo>
                    <a:pt x="309" y="21"/>
                    <a:pt x="318" y="15"/>
                    <a:pt x="312" y="5"/>
                  </a:cubicBezTo>
                  <a:cubicBezTo>
                    <a:pt x="301" y="4"/>
                    <a:pt x="289" y="2"/>
                    <a:pt x="278" y="1"/>
                  </a:cubicBezTo>
                  <a:cubicBezTo>
                    <a:pt x="275" y="1"/>
                    <a:pt x="272" y="0"/>
                    <a:pt x="269" y="0"/>
                  </a:cubicBezTo>
                </a:path>
              </a:pathLst>
            </a:custGeom>
            <a:solidFill>
              <a:srgbClr val="FBD5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 name="Freeform 210">
              <a:extLst>
                <a:ext uri="{FF2B5EF4-FFF2-40B4-BE49-F238E27FC236}">
                  <a16:creationId xmlns:a16="http://schemas.microsoft.com/office/drawing/2014/main" id="{ECE04AEC-0E1E-4DDD-9EFD-16B19D89224E}"/>
                </a:ext>
              </a:extLst>
            </p:cNvPr>
            <p:cNvSpPr>
              <a:spLocks noEditPoints="1"/>
            </p:cNvSpPr>
            <p:nvPr/>
          </p:nvSpPr>
          <p:spPr bwMode="auto">
            <a:xfrm>
              <a:off x="4800" y="2751"/>
              <a:ext cx="2119" cy="174"/>
            </a:xfrm>
            <a:custGeom>
              <a:avLst/>
              <a:gdLst>
                <a:gd name="T0" fmla="*/ 28 w 892"/>
                <a:gd name="T1" fmla="*/ 39 h 73"/>
                <a:gd name="T2" fmla="*/ 43 w 892"/>
                <a:gd name="T3" fmla="*/ 62 h 73"/>
                <a:gd name="T4" fmla="*/ 55 w 892"/>
                <a:gd name="T5" fmla="*/ 42 h 73"/>
                <a:gd name="T6" fmla="*/ 149 w 892"/>
                <a:gd name="T7" fmla="*/ 35 h 73"/>
                <a:gd name="T8" fmla="*/ 156 w 892"/>
                <a:gd name="T9" fmla="*/ 47 h 73"/>
                <a:gd name="T10" fmla="*/ 179 w 892"/>
                <a:gd name="T11" fmla="*/ 39 h 73"/>
                <a:gd name="T12" fmla="*/ 177 w 892"/>
                <a:gd name="T13" fmla="*/ 38 h 73"/>
                <a:gd name="T14" fmla="*/ 149 w 892"/>
                <a:gd name="T15" fmla="*/ 35 h 73"/>
                <a:gd name="T16" fmla="*/ 890 w 892"/>
                <a:gd name="T17" fmla="*/ 32 h 73"/>
                <a:gd name="T18" fmla="*/ 892 w 892"/>
                <a:gd name="T19" fmla="*/ 32 h 73"/>
                <a:gd name="T20" fmla="*/ 101 w 892"/>
                <a:gd name="T21" fmla="*/ 31 h 73"/>
                <a:gd name="T22" fmla="*/ 110 w 892"/>
                <a:gd name="T23" fmla="*/ 38 h 73"/>
                <a:gd name="T24" fmla="*/ 121 w 892"/>
                <a:gd name="T25" fmla="*/ 33 h 73"/>
                <a:gd name="T26" fmla="*/ 58 w 892"/>
                <a:gd name="T27" fmla="*/ 24 h 73"/>
                <a:gd name="T28" fmla="*/ 42 w 892"/>
                <a:gd name="T29" fmla="*/ 32 h 73"/>
                <a:gd name="T30" fmla="*/ 57 w 892"/>
                <a:gd name="T31" fmla="*/ 36 h 73"/>
                <a:gd name="T32" fmla="*/ 68 w 892"/>
                <a:gd name="T33" fmla="*/ 26 h 73"/>
                <a:gd name="T34" fmla="*/ 311 w 892"/>
                <a:gd name="T35" fmla="*/ 10 h 73"/>
                <a:gd name="T36" fmla="*/ 288 w 892"/>
                <a:gd name="T37" fmla="*/ 15 h 73"/>
                <a:gd name="T38" fmla="*/ 303 w 892"/>
                <a:gd name="T39" fmla="*/ 37 h 73"/>
                <a:gd name="T40" fmla="*/ 321 w 892"/>
                <a:gd name="T41" fmla="*/ 35 h 73"/>
                <a:gd name="T42" fmla="*/ 311 w 892"/>
                <a:gd name="T43" fmla="*/ 10 h 73"/>
                <a:gd name="T44" fmla="*/ 565 w 892"/>
                <a:gd name="T45" fmla="*/ 52 h 73"/>
                <a:gd name="T46" fmla="*/ 572 w 892"/>
                <a:gd name="T47" fmla="*/ 20 h 73"/>
                <a:gd name="T48" fmla="*/ 589 w 892"/>
                <a:gd name="T49" fmla="*/ 47 h 73"/>
                <a:gd name="T50" fmla="*/ 608 w 892"/>
                <a:gd name="T51" fmla="*/ 0 h 73"/>
                <a:gd name="T52" fmla="*/ 567 w 892"/>
                <a:gd name="T53" fmla="*/ 9 h 73"/>
                <a:gd name="T54" fmla="*/ 539 w 892"/>
                <a:gd name="T55" fmla="*/ 20 h 73"/>
                <a:gd name="T56" fmla="*/ 529 w 892"/>
                <a:gd name="T57" fmla="*/ 33 h 73"/>
                <a:gd name="T58" fmla="*/ 511 w 892"/>
                <a:gd name="T59" fmla="*/ 45 h 73"/>
                <a:gd name="T60" fmla="*/ 496 w 892"/>
                <a:gd name="T61" fmla="*/ 34 h 73"/>
                <a:gd name="T62" fmla="*/ 479 w 892"/>
                <a:gd name="T63" fmla="*/ 36 h 73"/>
                <a:gd name="T64" fmla="*/ 351 w 892"/>
                <a:gd name="T65" fmla="*/ 2 h 73"/>
                <a:gd name="T66" fmla="*/ 342 w 892"/>
                <a:gd name="T67" fmla="*/ 28 h 73"/>
                <a:gd name="T68" fmla="*/ 304 w 892"/>
                <a:gd name="T69" fmla="*/ 42 h 73"/>
                <a:gd name="T70" fmla="*/ 277 w 892"/>
                <a:gd name="T71" fmla="*/ 17 h 73"/>
                <a:gd name="T72" fmla="*/ 187 w 892"/>
                <a:gd name="T73" fmla="*/ 38 h 73"/>
                <a:gd name="T74" fmla="*/ 166 w 892"/>
                <a:gd name="T75" fmla="*/ 54 h 73"/>
                <a:gd name="T76" fmla="*/ 156 w 892"/>
                <a:gd name="T77" fmla="*/ 52 h 73"/>
                <a:gd name="T78" fmla="*/ 144 w 892"/>
                <a:gd name="T79" fmla="*/ 34 h 73"/>
                <a:gd name="T80" fmla="*/ 115 w 892"/>
                <a:gd name="T81" fmla="*/ 46 h 73"/>
                <a:gd name="T82" fmla="*/ 95 w 892"/>
                <a:gd name="T83" fmla="*/ 38 h 73"/>
                <a:gd name="T84" fmla="*/ 101 w 892"/>
                <a:gd name="T85" fmla="*/ 25 h 73"/>
                <a:gd name="T86" fmla="*/ 70 w 892"/>
                <a:gd name="T87" fmla="*/ 19 h 73"/>
                <a:gd name="T88" fmla="*/ 64 w 892"/>
                <a:gd name="T89" fmla="*/ 42 h 73"/>
                <a:gd name="T90" fmla="*/ 42 w 892"/>
                <a:gd name="T91" fmla="*/ 69 h 73"/>
                <a:gd name="T92" fmla="*/ 28 w 892"/>
                <a:gd name="T93" fmla="*/ 33 h 73"/>
                <a:gd name="T94" fmla="*/ 38 w 892"/>
                <a:gd name="T95" fmla="*/ 32 h 73"/>
                <a:gd name="T96" fmla="*/ 59 w 892"/>
                <a:gd name="T97" fmla="*/ 18 h 73"/>
                <a:gd name="T98" fmla="*/ 41 w 892"/>
                <a:gd name="T99" fmla="*/ 16 h 73"/>
                <a:gd name="T100" fmla="*/ 0 w 892"/>
                <a:gd name="T101" fmla="*/ 21 h 73"/>
                <a:gd name="T102" fmla="*/ 892 w 892"/>
                <a:gd name="T103" fmla="*/ 73 h 73"/>
                <a:gd name="T104" fmla="*/ 890 w 892"/>
                <a:gd name="T105" fmla="*/ 49 h 73"/>
                <a:gd name="T106" fmla="*/ 867 w 892"/>
                <a:gd name="T107" fmla="*/ 60 h 73"/>
                <a:gd name="T108" fmla="*/ 861 w 892"/>
                <a:gd name="T109" fmla="*/ 25 h 73"/>
                <a:gd name="T110" fmla="*/ 864 w 892"/>
                <a:gd name="T111" fmla="*/ 10 h 73"/>
                <a:gd name="T112" fmla="*/ 761 w 892"/>
                <a:gd name="T113" fmla="*/ 42 h 73"/>
                <a:gd name="T114" fmla="*/ 717 w 892"/>
                <a:gd name="T115" fmla="*/ 43 h 73"/>
                <a:gd name="T116" fmla="*/ 706 w 892"/>
                <a:gd name="T117" fmla="*/ 42 h 73"/>
                <a:gd name="T118" fmla="*/ 679 w 892"/>
                <a:gd name="T119" fmla="*/ 21 h 73"/>
                <a:gd name="T120" fmla="*/ 664 w 892"/>
                <a:gd name="T121" fmla="*/ 20 h 73"/>
                <a:gd name="T122" fmla="*/ 631 w 892"/>
                <a:gd name="T123" fmla="*/ 21 h 73"/>
                <a:gd name="T124" fmla="*/ 608 w 892"/>
                <a:gd name="T12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92" h="73">
                  <a:moveTo>
                    <a:pt x="38" y="37"/>
                  </a:moveTo>
                  <a:cubicBezTo>
                    <a:pt x="34" y="37"/>
                    <a:pt x="31" y="38"/>
                    <a:pt x="28" y="39"/>
                  </a:cubicBezTo>
                  <a:cubicBezTo>
                    <a:pt x="14" y="45"/>
                    <a:pt x="21" y="59"/>
                    <a:pt x="33" y="61"/>
                  </a:cubicBezTo>
                  <a:cubicBezTo>
                    <a:pt x="35" y="62"/>
                    <a:pt x="39" y="62"/>
                    <a:pt x="43" y="62"/>
                  </a:cubicBezTo>
                  <a:cubicBezTo>
                    <a:pt x="51" y="62"/>
                    <a:pt x="59" y="60"/>
                    <a:pt x="60" y="53"/>
                  </a:cubicBezTo>
                  <a:cubicBezTo>
                    <a:pt x="61" y="48"/>
                    <a:pt x="59" y="45"/>
                    <a:pt x="55" y="42"/>
                  </a:cubicBezTo>
                  <a:cubicBezTo>
                    <a:pt x="51" y="39"/>
                    <a:pt x="44" y="37"/>
                    <a:pt x="38" y="37"/>
                  </a:cubicBezTo>
                  <a:moveTo>
                    <a:pt x="149" y="35"/>
                  </a:moveTo>
                  <a:cubicBezTo>
                    <a:pt x="148" y="36"/>
                    <a:pt x="148" y="37"/>
                    <a:pt x="149" y="39"/>
                  </a:cubicBezTo>
                  <a:cubicBezTo>
                    <a:pt x="149" y="43"/>
                    <a:pt x="152" y="45"/>
                    <a:pt x="156" y="47"/>
                  </a:cubicBezTo>
                  <a:cubicBezTo>
                    <a:pt x="158" y="47"/>
                    <a:pt x="160" y="48"/>
                    <a:pt x="163" y="48"/>
                  </a:cubicBezTo>
                  <a:cubicBezTo>
                    <a:pt x="170" y="47"/>
                    <a:pt x="179" y="46"/>
                    <a:pt x="179" y="39"/>
                  </a:cubicBezTo>
                  <a:cubicBezTo>
                    <a:pt x="179" y="38"/>
                    <a:pt x="179" y="38"/>
                    <a:pt x="179" y="38"/>
                  </a:cubicBezTo>
                  <a:cubicBezTo>
                    <a:pt x="178" y="38"/>
                    <a:pt x="178" y="38"/>
                    <a:pt x="177" y="38"/>
                  </a:cubicBezTo>
                  <a:cubicBezTo>
                    <a:pt x="169" y="38"/>
                    <a:pt x="160" y="36"/>
                    <a:pt x="152" y="35"/>
                  </a:cubicBezTo>
                  <a:cubicBezTo>
                    <a:pt x="151" y="35"/>
                    <a:pt x="150" y="35"/>
                    <a:pt x="149" y="35"/>
                  </a:cubicBezTo>
                  <a:moveTo>
                    <a:pt x="892" y="32"/>
                  </a:moveTo>
                  <a:cubicBezTo>
                    <a:pt x="892" y="32"/>
                    <a:pt x="891" y="32"/>
                    <a:pt x="890" y="32"/>
                  </a:cubicBezTo>
                  <a:cubicBezTo>
                    <a:pt x="891" y="33"/>
                    <a:pt x="892" y="34"/>
                    <a:pt x="892" y="35"/>
                  </a:cubicBezTo>
                  <a:cubicBezTo>
                    <a:pt x="892" y="32"/>
                    <a:pt x="892" y="32"/>
                    <a:pt x="892" y="32"/>
                  </a:cubicBezTo>
                  <a:moveTo>
                    <a:pt x="112" y="28"/>
                  </a:moveTo>
                  <a:cubicBezTo>
                    <a:pt x="108" y="28"/>
                    <a:pt x="104" y="30"/>
                    <a:pt x="101" y="31"/>
                  </a:cubicBezTo>
                  <a:cubicBezTo>
                    <a:pt x="99" y="33"/>
                    <a:pt x="98" y="34"/>
                    <a:pt x="99" y="35"/>
                  </a:cubicBezTo>
                  <a:cubicBezTo>
                    <a:pt x="102" y="38"/>
                    <a:pt x="106" y="38"/>
                    <a:pt x="110" y="38"/>
                  </a:cubicBezTo>
                  <a:cubicBezTo>
                    <a:pt x="110" y="38"/>
                    <a:pt x="111" y="38"/>
                    <a:pt x="112" y="38"/>
                  </a:cubicBezTo>
                  <a:cubicBezTo>
                    <a:pt x="114" y="38"/>
                    <a:pt x="123" y="37"/>
                    <a:pt x="121" y="33"/>
                  </a:cubicBezTo>
                  <a:cubicBezTo>
                    <a:pt x="120" y="29"/>
                    <a:pt x="116" y="28"/>
                    <a:pt x="112" y="28"/>
                  </a:cubicBezTo>
                  <a:moveTo>
                    <a:pt x="58" y="24"/>
                  </a:moveTo>
                  <a:cubicBezTo>
                    <a:pt x="57" y="24"/>
                    <a:pt x="56" y="24"/>
                    <a:pt x="55" y="24"/>
                  </a:cubicBezTo>
                  <a:cubicBezTo>
                    <a:pt x="52" y="25"/>
                    <a:pt x="38" y="26"/>
                    <a:pt x="42" y="32"/>
                  </a:cubicBezTo>
                  <a:cubicBezTo>
                    <a:pt x="43" y="32"/>
                    <a:pt x="43" y="32"/>
                    <a:pt x="44" y="32"/>
                  </a:cubicBezTo>
                  <a:cubicBezTo>
                    <a:pt x="48" y="32"/>
                    <a:pt x="53" y="34"/>
                    <a:pt x="57" y="36"/>
                  </a:cubicBezTo>
                  <a:cubicBezTo>
                    <a:pt x="60" y="35"/>
                    <a:pt x="62" y="35"/>
                    <a:pt x="65" y="34"/>
                  </a:cubicBezTo>
                  <a:cubicBezTo>
                    <a:pt x="70" y="33"/>
                    <a:pt x="74" y="29"/>
                    <a:pt x="68" y="26"/>
                  </a:cubicBezTo>
                  <a:cubicBezTo>
                    <a:pt x="65" y="25"/>
                    <a:pt x="61" y="24"/>
                    <a:pt x="58" y="24"/>
                  </a:cubicBezTo>
                  <a:moveTo>
                    <a:pt x="311" y="10"/>
                  </a:moveTo>
                  <a:cubicBezTo>
                    <a:pt x="309" y="10"/>
                    <a:pt x="307" y="10"/>
                    <a:pt x="306" y="10"/>
                  </a:cubicBezTo>
                  <a:cubicBezTo>
                    <a:pt x="300" y="11"/>
                    <a:pt x="293" y="11"/>
                    <a:pt x="288" y="15"/>
                  </a:cubicBezTo>
                  <a:cubicBezTo>
                    <a:pt x="279" y="21"/>
                    <a:pt x="284" y="30"/>
                    <a:pt x="292" y="34"/>
                  </a:cubicBezTo>
                  <a:cubicBezTo>
                    <a:pt x="295" y="35"/>
                    <a:pt x="299" y="36"/>
                    <a:pt x="303" y="37"/>
                  </a:cubicBezTo>
                  <a:cubicBezTo>
                    <a:pt x="304" y="37"/>
                    <a:pt x="305" y="37"/>
                    <a:pt x="306" y="37"/>
                  </a:cubicBezTo>
                  <a:cubicBezTo>
                    <a:pt x="311" y="37"/>
                    <a:pt x="316" y="36"/>
                    <a:pt x="321" y="35"/>
                  </a:cubicBezTo>
                  <a:cubicBezTo>
                    <a:pt x="325" y="33"/>
                    <a:pt x="340" y="27"/>
                    <a:pt x="333" y="19"/>
                  </a:cubicBezTo>
                  <a:cubicBezTo>
                    <a:pt x="328" y="12"/>
                    <a:pt x="319" y="10"/>
                    <a:pt x="311" y="10"/>
                  </a:cubicBezTo>
                  <a:moveTo>
                    <a:pt x="572" y="53"/>
                  </a:moveTo>
                  <a:cubicBezTo>
                    <a:pt x="570" y="53"/>
                    <a:pt x="567" y="52"/>
                    <a:pt x="565" y="52"/>
                  </a:cubicBezTo>
                  <a:cubicBezTo>
                    <a:pt x="557" y="50"/>
                    <a:pt x="549" y="45"/>
                    <a:pt x="550" y="37"/>
                  </a:cubicBezTo>
                  <a:cubicBezTo>
                    <a:pt x="550" y="26"/>
                    <a:pt x="562" y="20"/>
                    <a:pt x="572" y="20"/>
                  </a:cubicBezTo>
                  <a:cubicBezTo>
                    <a:pt x="574" y="20"/>
                    <a:pt x="576" y="21"/>
                    <a:pt x="578" y="21"/>
                  </a:cubicBezTo>
                  <a:cubicBezTo>
                    <a:pt x="590" y="24"/>
                    <a:pt x="601" y="37"/>
                    <a:pt x="589" y="47"/>
                  </a:cubicBezTo>
                  <a:cubicBezTo>
                    <a:pt x="584" y="50"/>
                    <a:pt x="578" y="53"/>
                    <a:pt x="572" y="53"/>
                  </a:cubicBezTo>
                  <a:moveTo>
                    <a:pt x="608" y="0"/>
                  </a:moveTo>
                  <a:cubicBezTo>
                    <a:pt x="606" y="0"/>
                    <a:pt x="604" y="0"/>
                    <a:pt x="602" y="0"/>
                  </a:cubicBezTo>
                  <a:cubicBezTo>
                    <a:pt x="590" y="2"/>
                    <a:pt x="579" y="5"/>
                    <a:pt x="567" y="9"/>
                  </a:cubicBezTo>
                  <a:cubicBezTo>
                    <a:pt x="561" y="16"/>
                    <a:pt x="551" y="20"/>
                    <a:pt x="541" y="20"/>
                  </a:cubicBezTo>
                  <a:cubicBezTo>
                    <a:pt x="540" y="20"/>
                    <a:pt x="540" y="20"/>
                    <a:pt x="539" y="20"/>
                  </a:cubicBezTo>
                  <a:cubicBezTo>
                    <a:pt x="534" y="22"/>
                    <a:pt x="529" y="24"/>
                    <a:pt x="524" y="26"/>
                  </a:cubicBezTo>
                  <a:cubicBezTo>
                    <a:pt x="526" y="27"/>
                    <a:pt x="528" y="30"/>
                    <a:pt x="529" y="33"/>
                  </a:cubicBezTo>
                  <a:cubicBezTo>
                    <a:pt x="529" y="38"/>
                    <a:pt x="525" y="41"/>
                    <a:pt x="520" y="43"/>
                  </a:cubicBezTo>
                  <a:cubicBezTo>
                    <a:pt x="518" y="44"/>
                    <a:pt x="515" y="45"/>
                    <a:pt x="511" y="45"/>
                  </a:cubicBezTo>
                  <a:cubicBezTo>
                    <a:pt x="505" y="45"/>
                    <a:pt x="499" y="43"/>
                    <a:pt x="497" y="37"/>
                  </a:cubicBezTo>
                  <a:cubicBezTo>
                    <a:pt x="497" y="36"/>
                    <a:pt x="496" y="35"/>
                    <a:pt x="496" y="34"/>
                  </a:cubicBezTo>
                  <a:cubicBezTo>
                    <a:pt x="496" y="34"/>
                    <a:pt x="495" y="34"/>
                    <a:pt x="494" y="34"/>
                  </a:cubicBezTo>
                  <a:cubicBezTo>
                    <a:pt x="489" y="35"/>
                    <a:pt x="484" y="36"/>
                    <a:pt x="479" y="36"/>
                  </a:cubicBezTo>
                  <a:cubicBezTo>
                    <a:pt x="453" y="36"/>
                    <a:pt x="431" y="24"/>
                    <a:pt x="407" y="14"/>
                  </a:cubicBezTo>
                  <a:cubicBezTo>
                    <a:pt x="388" y="6"/>
                    <a:pt x="370" y="2"/>
                    <a:pt x="351" y="2"/>
                  </a:cubicBezTo>
                  <a:cubicBezTo>
                    <a:pt x="343" y="2"/>
                    <a:pt x="334" y="3"/>
                    <a:pt x="325" y="4"/>
                  </a:cubicBezTo>
                  <a:cubicBezTo>
                    <a:pt x="336" y="8"/>
                    <a:pt x="346" y="15"/>
                    <a:pt x="342" y="28"/>
                  </a:cubicBezTo>
                  <a:cubicBezTo>
                    <a:pt x="339" y="39"/>
                    <a:pt x="326" y="43"/>
                    <a:pt x="314" y="43"/>
                  </a:cubicBezTo>
                  <a:cubicBezTo>
                    <a:pt x="311" y="43"/>
                    <a:pt x="307" y="43"/>
                    <a:pt x="304" y="42"/>
                  </a:cubicBezTo>
                  <a:cubicBezTo>
                    <a:pt x="294" y="41"/>
                    <a:pt x="284" y="36"/>
                    <a:pt x="278" y="28"/>
                  </a:cubicBezTo>
                  <a:cubicBezTo>
                    <a:pt x="275" y="24"/>
                    <a:pt x="275" y="20"/>
                    <a:pt x="277" y="17"/>
                  </a:cubicBezTo>
                  <a:cubicBezTo>
                    <a:pt x="248" y="26"/>
                    <a:pt x="219" y="37"/>
                    <a:pt x="189" y="38"/>
                  </a:cubicBezTo>
                  <a:cubicBezTo>
                    <a:pt x="188" y="38"/>
                    <a:pt x="188" y="38"/>
                    <a:pt x="187" y="38"/>
                  </a:cubicBezTo>
                  <a:cubicBezTo>
                    <a:pt x="187" y="39"/>
                    <a:pt x="187" y="39"/>
                    <a:pt x="186" y="40"/>
                  </a:cubicBezTo>
                  <a:cubicBezTo>
                    <a:pt x="184" y="49"/>
                    <a:pt x="175" y="54"/>
                    <a:pt x="166" y="54"/>
                  </a:cubicBezTo>
                  <a:cubicBezTo>
                    <a:pt x="162" y="54"/>
                    <a:pt x="159" y="53"/>
                    <a:pt x="156" y="52"/>
                  </a:cubicBezTo>
                  <a:cubicBezTo>
                    <a:pt x="156" y="52"/>
                    <a:pt x="156" y="52"/>
                    <a:pt x="156" y="52"/>
                  </a:cubicBezTo>
                  <a:cubicBezTo>
                    <a:pt x="151" y="50"/>
                    <a:pt x="147" y="48"/>
                    <a:pt x="145" y="44"/>
                  </a:cubicBezTo>
                  <a:cubicBezTo>
                    <a:pt x="143" y="41"/>
                    <a:pt x="143" y="37"/>
                    <a:pt x="144" y="34"/>
                  </a:cubicBezTo>
                  <a:cubicBezTo>
                    <a:pt x="139" y="33"/>
                    <a:pt x="134" y="32"/>
                    <a:pt x="128" y="31"/>
                  </a:cubicBezTo>
                  <a:cubicBezTo>
                    <a:pt x="131" y="39"/>
                    <a:pt x="123" y="45"/>
                    <a:pt x="115" y="46"/>
                  </a:cubicBezTo>
                  <a:cubicBezTo>
                    <a:pt x="114" y="46"/>
                    <a:pt x="113" y="46"/>
                    <a:pt x="112" y="46"/>
                  </a:cubicBezTo>
                  <a:cubicBezTo>
                    <a:pt x="106" y="46"/>
                    <a:pt x="97" y="44"/>
                    <a:pt x="95" y="38"/>
                  </a:cubicBezTo>
                  <a:cubicBezTo>
                    <a:pt x="93" y="36"/>
                    <a:pt x="92" y="33"/>
                    <a:pt x="95" y="29"/>
                  </a:cubicBezTo>
                  <a:cubicBezTo>
                    <a:pt x="97" y="27"/>
                    <a:pt x="99" y="26"/>
                    <a:pt x="101" y="25"/>
                  </a:cubicBezTo>
                  <a:cubicBezTo>
                    <a:pt x="89" y="22"/>
                    <a:pt x="78" y="20"/>
                    <a:pt x="67" y="18"/>
                  </a:cubicBezTo>
                  <a:cubicBezTo>
                    <a:pt x="68" y="19"/>
                    <a:pt x="69" y="19"/>
                    <a:pt x="70" y="19"/>
                  </a:cubicBezTo>
                  <a:cubicBezTo>
                    <a:pt x="76" y="22"/>
                    <a:pt x="83" y="29"/>
                    <a:pt x="78" y="36"/>
                  </a:cubicBezTo>
                  <a:cubicBezTo>
                    <a:pt x="75" y="40"/>
                    <a:pt x="70" y="42"/>
                    <a:pt x="64" y="42"/>
                  </a:cubicBezTo>
                  <a:cubicBezTo>
                    <a:pt x="68" y="47"/>
                    <a:pt x="69" y="53"/>
                    <a:pt x="65" y="60"/>
                  </a:cubicBezTo>
                  <a:cubicBezTo>
                    <a:pt x="59" y="66"/>
                    <a:pt x="51" y="69"/>
                    <a:pt x="42" y="69"/>
                  </a:cubicBezTo>
                  <a:cubicBezTo>
                    <a:pt x="35" y="69"/>
                    <a:pt x="28" y="67"/>
                    <a:pt x="22" y="64"/>
                  </a:cubicBezTo>
                  <a:cubicBezTo>
                    <a:pt x="7" y="56"/>
                    <a:pt x="14" y="37"/>
                    <a:pt x="28" y="33"/>
                  </a:cubicBezTo>
                  <a:cubicBezTo>
                    <a:pt x="30" y="33"/>
                    <a:pt x="33" y="32"/>
                    <a:pt x="36" y="32"/>
                  </a:cubicBezTo>
                  <a:cubicBezTo>
                    <a:pt x="37" y="32"/>
                    <a:pt x="37" y="32"/>
                    <a:pt x="38" y="32"/>
                  </a:cubicBezTo>
                  <a:cubicBezTo>
                    <a:pt x="35" y="29"/>
                    <a:pt x="37" y="23"/>
                    <a:pt x="43" y="21"/>
                  </a:cubicBezTo>
                  <a:cubicBezTo>
                    <a:pt x="48" y="19"/>
                    <a:pt x="54" y="18"/>
                    <a:pt x="59" y="18"/>
                  </a:cubicBezTo>
                  <a:cubicBezTo>
                    <a:pt x="60" y="18"/>
                    <a:pt x="60" y="18"/>
                    <a:pt x="60" y="18"/>
                  </a:cubicBezTo>
                  <a:cubicBezTo>
                    <a:pt x="54" y="17"/>
                    <a:pt x="47" y="16"/>
                    <a:pt x="41" y="16"/>
                  </a:cubicBezTo>
                  <a:cubicBezTo>
                    <a:pt x="40" y="16"/>
                    <a:pt x="40" y="16"/>
                    <a:pt x="40" y="16"/>
                  </a:cubicBezTo>
                  <a:cubicBezTo>
                    <a:pt x="28" y="16"/>
                    <a:pt x="14" y="19"/>
                    <a:pt x="0" y="21"/>
                  </a:cubicBezTo>
                  <a:cubicBezTo>
                    <a:pt x="0" y="73"/>
                    <a:pt x="0" y="73"/>
                    <a:pt x="0" y="73"/>
                  </a:cubicBezTo>
                  <a:cubicBezTo>
                    <a:pt x="892" y="73"/>
                    <a:pt x="892" y="73"/>
                    <a:pt x="892" y="73"/>
                  </a:cubicBezTo>
                  <a:cubicBezTo>
                    <a:pt x="892" y="46"/>
                    <a:pt x="892" y="46"/>
                    <a:pt x="892" y="46"/>
                  </a:cubicBezTo>
                  <a:cubicBezTo>
                    <a:pt x="892" y="47"/>
                    <a:pt x="891" y="48"/>
                    <a:pt x="890" y="49"/>
                  </a:cubicBezTo>
                  <a:cubicBezTo>
                    <a:pt x="887" y="54"/>
                    <a:pt x="880" y="58"/>
                    <a:pt x="874" y="59"/>
                  </a:cubicBezTo>
                  <a:cubicBezTo>
                    <a:pt x="872" y="60"/>
                    <a:pt x="869" y="60"/>
                    <a:pt x="867" y="60"/>
                  </a:cubicBezTo>
                  <a:cubicBezTo>
                    <a:pt x="855" y="60"/>
                    <a:pt x="840" y="55"/>
                    <a:pt x="839" y="41"/>
                  </a:cubicBezTo>
                  <a:cubicBezTo>
                    <a:pt x="838" y="31"/>
                    <a:pt x="850" y="26"/>
                    <a:pt x="861" y="25"/>
                  </a:cubicBezTo>
                  <a:cubicBezTo>
                    <a:pt x="859" y="23"/>
                    <a:pt x="858" y="19"/>
                    <a:pt x="859" y="16"/>
                  </a:cubicBezTo>
                  <a:cubicBezTo>
                    <a:pt x="860" y="13"/>
                    <a:pt x="862" y="12"/>
                    <a:pt x="864" y="10"/>
                  </a:cubicBezTo>
                  <a:cubicBezTo>
                    <a:pt x="860" y="12"/>
                    <a:pt x="856" y="14"/>
                    <a:pt x="852" y="15"/>
                  </a:cubicBezTo>
                  <a:cubicBezTo>
                    <a:pt x="823" y="29"/>
                    <a:pt x="793" y="42"/>
                    <a:pt x="761" y="42"/>
                  </a:cubicBezTo>
                  <a:cubicBezTo>
                    <a:pt x="752" y="42"/>
                    <a:pt x="743" y="41"/>
                    <a:pt x="734" y="39"/>
                  </a:cubicBezTo>
                  <a:cubicBezTo>
                    <a:pt x="729" y="42"/>
                    <a:pt x="723" y="43"/>
                    <a:pt x="717" y="43"/>
                  </a:cubicBezTo>
                  <a:cubicBezTo>
                    <a:pt x="716" y="43"/>
                    <a:pt x="715" y="43"/>
                    <a:pt x="714" y="43"/>
                  </a:cubicBezTo>
                  <a:cubicBezTo>
                    <a:pt x="712" y="43"/>
                    <a:pt x="709" y="43"/>
                    <a:pt x="706" y="42"/>
                  </a:cubicBezTo>
                  <a:cubicBezTo>
                    <a:pt x="699" y="42"/>
                    <a:pt x="693" y="40"/>
                    <a:pt x="688" y="36"/>
                  </a:cubicBezTo>
                  <a:cubicBezTo>
                    <a:pt x="684" y="33"/>
                    <a:pt x="680" y="27"/>
                    <a:pt x="679" y="21"/>
                  </a:cubicBezTo>
                  <a:cubicBezTo>
                    <a:pt x="676" y="20"/>
                    <a:pt x="672" y="19"/>
                    <a:pt x="669" y="17"/>
                  </a:cubicBezTo>
                  <a:cubicBezTo>
                    <a:pt x="667" y="18"/>
                    <a:pt x="666" y="19"/>
                    <a:pt x="664" y="20"/>
                  </a:cubicBezTo>
                  <a:cubicBezTo>
                    <a:pt x="659" y="22"/>
                    <a:pt x="652" y="23"/>
                    <a:pt x="646" y="23"/>
                  </a:cubicBezTo>
                  <a:cubicBezTo>
                    <a:pt x="641" y="23"/>
                    <a:pt x="635" y="22"/>
                    <a:pt x="631" y="21"/>
                  </a:cubicBezTo>
                  <a:cubicBezTo>
                    <a:pt x="624" y="20"/>
                    <a:pt x="617" y="18"/>
                    <a:pt x="613" y="13"/>
                  </a:cubicBezTo>
                  <a:cubicBezTo>
                    <a:pt x="610" y="10"/>
                    <a:pt x="608" y="5"/>
                    <a:pt x="608" y="0"/>
                  </a:cubicBezTo>
                </a:path>
              </a:pathLst>
            </a:custGeom>
            <a:solidFill>
              <a:srgbClr val="F9C0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211">
              <a:extLst>
                <a:ext uri="{FF2B5EF4-FFF2-40B4-BE49-F238E27FC236}">
                  <a16:creationId xmlns:a16="http://schemas.microsoft.com/office/drawing/2014/main" id="{E1A3E5C1-7765-4A38-97A5-A39A480F9F15}"/>
                </a:ext>
              </a:extLst>
            </p:cNvPr>
            <p:cNvSpPr>
              <a:spLocks noEditPoints="1"/>
            </p:cNvSpPr>
            <p:nvPr/>
          </p:nvSpPr>
          <p:spPr bwMode="auto">
            <a:xfrm>
              <a:off x="4793" y="2801"/>
              <a:ext cx="2133" cy="124"/>
            </a:xfrm>
            <a:custGeom>
              <a:avLst/>
              <a:gdLst>
                <a:gd name="T0" fmla="*/ 898 w 898"/>
                <a:gd name="T1" fmla="*/ 10 h 52"/>
                <a:gd name="T2" fmla="*/ 895 w 898"/>
                <a:gd name="T3" fmla="*/ 11 h 52"/>
                <a:gd name="T4" fmla="*/ 895 w 898"/>
                <a:gd name="T5" fmla="*/ 14 h 52"/>
                <a:gd name="T6" fmla="*/ 896 w 898"/>
                <a:gd name="T7" fmla="*/ 15 h 52"/>
                <a:gd name="T8" fmla="*/ 895 w 898"/>
                <a:gd name="T9" fmla="*/ 25 h 52"/>
                <a:gd name="T10" fmla="*/ 895 w 898"/>
                <a:gd name="T11" fmla="*/ 52 h 52"/>
                <a:gd name="T12" fmla="*/ 898 w 898"/>
                <a:gd name="T13" fmla="*/ 52 h 52"/>
                <a:gd name="T14" fmla="*/ 898 w 898"/>
                <a:gd name="T15" fmla="*/ 10 h 52"/>
                <a:gd name="T16" fmla="*/ 3 w 898"/>
                <a:gd name="T17" fmla="*/ 0 h 52"/>
                <a:gd name="T18" fmla="*/ 0 w 898"/>
                <a:gd name="T19" fmla="*/ 0 h 52"/>
                <a:gd name="T20" fmla="*/ 0 w 898"/>
                <a:gd name="T21" fmla="*/ 52 h 52"/>
                <a:gd name="T22" fmla="*/ 0 w 898"/>
                <a:gd name="T23" fmla="*/ 52 h 52"/>
                <a:gd name="T24" fmla="*/ 3 w 898"/>
                <a:gd name="T25" fmla="*/ 52 h 52"/>
                <a:gd name="T26" fmla="*/ 3 w 898"/>
                <a:gd name="T2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98" h="52">
                  <a:moveTo>
                    <a:pt x="898" y="10"/>
                  </a:moveTo>
                  <a:cubicBezTo>
                    <a:pt x="897" y="11"/>
                    <a:pt x="896" y="11"/>
                    <a:pt x="895" y="11"/>
                  </a:cubicBezTo>
                  <a:cubicBezTo>
                    <a:pt x="895" y="14"/>
                    <a:pt x="895" y="14"/>
                    <a:pt x="895" y="14"/>
                  </a:cubicBezTo>
                  <a:cubicBezTo>
                    <a:pt x="895" y="14"/>
                    <a:pt x="896" y="15"/>
                    <a:pt x="896" y="15"/>
                  </a:cubicBezTo>
                  <a:cubicBezTo>
                    <a:pt x="897" y="19"/>
                    <a:pt x="897" y="22"/>
                    <a:pt x="895" y="25"/>
                  </a:cubicBezTo>
                  <a:cubicBezTo>
                    <a:pt x="895" y="52"/>
                    <a:pt x="895" y="52"/>
                    <a:pt x="895" y="52"/>
                  </a:cubicBezTo>
                  <a:cubicBezTo>
                    <a:pt x="898" y="52"/>
                    <a:pt x="898" y="52"/>
                    <a:pt x="898" y="52"/>
                  </a:cubicBezTo>
                  <a:cubicBezTo>
                    <a:pt x="898" y="10"/>
                    <a:pt x="898" y="10"/>
                    <a:pt x="898" y="10"/>
                  </a:cubicBezTo>
                  <a:moveTo>
                    <a:pt x="3" y="0"/>
                  </a:moveTo>
                  <a:cubicBezTo>
                    <a:pt x="2" y="0"/>
                    <a:pt x="1" y="0"/>
                    <a:pt x="0" y="0"/>
                  </a:cubicBezTo>
                  <a:cubicBezTo>
                    <a:pt x="0" y="52"/>
                    <a:pt x="0" y="52"/>
                    <a:pt x="0" y="52"/>
                  </a:cubicBezTo>
                  <a:cubicBezTo>
                    <a:pt x="0" y="52"/>
                    <a:pt x="0" y="52"/>
                    <a:pt x="0" y="52"/>
                  </a:cubicBezTo>
                  <a:cubicBezTo>
                    <a:pt x="3" y="52"/>
                    <a:pt x="3" y="52"/>
                    <a:pt x="3" y="52"/>
                  </a:cubicBezTo>
                  <a:cubicBezTo>
                    <a:pt x="3" y="0"/>
                    <a:pt x="3" y="0"/>
                    <a:pt x="3" y="0"/>
                  </a:cubicBezTo>
                </a:path>
              </a:pathLst>
            </a:custGeom>
            <a:solidFill>
              <a:srgbClr val="E67D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 name="Freeform 212">
              <a:extLst>
                <a:ext uri="{FF2B5EF4-FFF2-40B4-BE49-F238E27FC236}">
                  <a16:creationId xmlns:a16="http://schemas.microsoft.com/office/drawing/2014/main" id="{9A22E958-8417-4193-B9E8-CD16A47C3C38}"/>
                </a:ext>
              </a:extLst>
            </p:cNvPr>
            <p:cNvSpPr>
              <a:spLocks/>
            </p:cNvSpPr>
            <p:nvPr/>
          </p:nvSpPr>
          <p:spPr bwMode="auto">
            <a:xfrm>
              <a:off x="6867" y="2758"/>
              <a:ext cx="52" cy="19"/>
            </a:xfrm>
            <a:custGeom>
              <a:avLst/>
              <a:gdLst>
                <a:gd name="T0" fmla="*/ 22 w 22"/>
                <a:gd name="T1" fmla="*/ 0 h 8"/>
                <a:gd name="T2" fmla="*/ 18 w 22"/>
                <a:gd name="T3" fmla="*/ 1 h 8"/>
                <a:gd name="T4" fmla="*/ 18 w 22"/>
                <a:gd name="T5" fmla="*/ 1 h 8"/>
                <a:gd name="T6" fmla="*/ 13 w 22"/>
                <a:gd name="T7" fmla="*/ 2 h 8"/>
                <a:gd name="T8" fmla="*/ 0 w 22"/>
                <a:gd name="T9" fmla="*/ 5 h 8"/>
                <a:gd name="T10" fmla="*/ 8 w 22"/>
                <a:gd name="T11" fmla="*/ 5 h 8"/>
                <a:gd name="T12" fmla="*/ 14 w 22"/>
                <a:gd name="T13" fmla="*/ 5 h 8"/>
                <a:gd name="T14" fmla="*/ 22 w 22"/>
                <a:gd name="T15" fmla="*/ 8 h 8"/>
                <a:gd name="T16" fmla="*/ 22 w 22"/>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8">
                  <a:moveTo>
                    <a:pt x="22" y="0"/>
                  </a:moveTo>
                  <a:cubicBezTo>
                    <a:pt x="21" y="0"/>
                    <a:pt x="20" y="0"/>
                    <a:pt x="18" y="1"/>
                  </a:cubicBezTo>
                  <a:cubicBezTo>
                    <a:pt x="18" y="1"/>
                    <a:pt x="18" y="1"/>
                    <a:pt x="18" y="1"/>
                  </a:cubicBezTo>
                  <a:cubicBezTo>
                    <a:pt x="16" y="1"/>
                    <a:pt x="15" y="2"/>
                    <a:pt x="13" y="2"/>
                  </a:cubicBezTo>
                  <a:cubicBezTo>
                    <a:pt x="9" y="3"/>
                    <a:pt x="4" y="4"/>
                    <a:pt x="0" y="5"/>
                  </a:cubicBezTo>
                  <a:cubicBezTo>
                    <a:pt x="2" y="5"/>
                    <a:pt x="5" y="5"/>
                    <a:pt x="8" y="5"/>
                  </a:cubicBezTo>
                  <a:cubicBezTo>
                    <a:pt x="10" y="5"/>
                    <a:pt x="12" y="5"/>
                    <a:pt x="14" y="5"/>
                  </a:cubicBezTo>
                  <a:cubicBezTo>
                    <a:pt x="16" y="6"/>
                    <a:pt x="19" y="6"/>
                    <a:pt x="22" y="8"/>
                  </a:cubicBezTo>
                  <a:cubicBezTo>
                    <a:pt x="22" y="0"/>
                    <a:pt x="22" y="0"/>
                    <a:pt x="22" y="0"/>
                  </a:cubicBezTo>
                </a:path>
              </a:pathLst>
            </a:custGeom>
            <a:solidFill>
              <a:srgbClr val="F9C0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Freeform 213">
              <a:extLst>
                <a:ext uri="{FF2B5EF4-FFF2-40B4-BE49-F238E27FC236}">
                  <a16:creationId xmlns:a16="http://schemas.microsoft.com/office/drawing/2014/main" id="{DDB80A40-3E6A-419C-9ABE-3AD941AC91C3}"/>
                </a:ext>
              </a:extLst>
            </p:cNvPr>
            <p:cNvSpPr>
              <a:spLocks/>
            </p:cNvSpPr>
            <p:nvPr/>
          </p:nvSpPr>
          <p:spPr bwMode="auto">
            <a:xfrm>
              <a:off x="6919" y="2756"/>
              <a:ext cx="7" cy="24"/>
            </a:xfrm>
            <a:custGeom>
              <a:avLst/>
              <a:gdLst>
                <a:gd name="T0" fmla="*/ 3 w 3"/>
                <a:gd name="T1" fmla="*/ 0 h 10"/>
                <a:gd name="T2" fmla="*/ 0 w 3"/>
                <a:gd name="T3" fmla="*/ 1 h 10"/>
                <a:gd name="T4" fmla="*/ 0 w 3"/>
                <a:gd name="T5" fmla="*/ 9 h 10"/>
                <a:gd name="T6" fmla="*/ 3 w 3"/>
                <a:gd name="T7" fmla="*/ 10 h 10"/>
                <a:gd name="T8" fmla="*/ 3 w 3"/>
                <a:gd name="T9" fmla="*/ 0 h 10"/>
              </a:gdLst>
              <a:ahLst/>
              <a:cxnLst>
                <a:cxn ang="0">
                  <a:pos x="T0" y="T1"/>
                </a:cxn>
                <a:cxn ang="0">
                  <a:pos x="T2" y="T3"/>
                </a:cxn>
                <a:cxn ang="0">
                  <a:pos x="T4" y="T5"/>
                </a:cxn>
                <a:cxn ang="0">
                  <a:pos x="T6" y="T7"/>
                </a:cxn>
                <a:cxn ang="0">
                  <a:pos x="T8" y="T9"/>
                </a:cxn>
              </a:cxnLst>
              <a:rect l="0" t="0" r="r" b="b"/>
              <a:pathLst>
                <a:path w="3" h="10">
                  <a:moveTo>
                    <a:pt x="3" y="0"/>
                  </a:moveTo>
                  <a:cubicBezTo>
                    <a:pt x="2" y="1"/>
                    <a:pt x="1" y="1"/>
                    <a:pt x="0" y="1"/>
                  </a:cubicBezTo>
                  <a:cubicBezTo>
                    <a:pt x="0" y="9"/>
                    <a:pt x="0" y="9"/>
                    <a:pt x="0" y="9"/>
                  </a:cubicBezTo>
                  <a:cubicBezTo>
                    <a:pt x="1" y="9"/>
                    <a:pt x="2" y="10"/>
                    <a:pt x="3" y="10"/>
                  </a:cubicBezTo>
                  <a:cubicBezTo>
                    <a:pt x="3" y="0"/>
                    <a:pt x="3" y="0"/>
                    <a:pt x="3" y="0"/>
                  </a:cubicBezTo>
                </a:path>
              </a:pathLst>
            </a:custGeom>
            <a:solidFill>
              <a:srgbClr val="E67D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214">
              <a:extLst>
                <a:ext uri="{FF2B5EF4-FFF2-40B4-BE49-F238E27FC236}">
                  <a16:creationId xmlns:a16="http://schemas.microsoft.com/office/drawing/2014/main" id="{C028C038-1F73-42AD-AED0-D9EF4C64DA5B}"/>
                </a:ext>
              </a:extLst>
            </p:cNvPr>
            <p:cNvSpPr>
              <a:spLocks/>
            </p:cNvSpPr>
            <p:nvPr/>
          </p:nvSpPr>
          <p:spPr bwMode="auto">
            <a:xfrm>
              <a:off x="6840" y="2780"/>
              <a:ext cx="79" cy="40"/>
            </a:xfrm>
            <a:custGeom>
              <a:avLst/>
              <a:gdLst>
                <a:gd name="T0" fmla="*/ 19 w 33"/>
                <a:gd name="T1" fmla="*/ 0 h 17"/>
                <a:gd name="T2" fmla="*/ 7 w 33"/>
                <a:gd name="T3" fmla="*/ 3 h 17"/>
                <a:gd name="T4" fmla="*/ 17 w 33"/>
                <a:gd name="T5" fmla="*/ 13 h 17"/>
                <a:gd name="T6" fmla="*/ 18 w 33"/>
                <a:gd name="T7" fmla="*/ 14 h 17"/>
                <a:gd name="T8" fmla="*/ 27 w 33"/>
                <a:gd name="T9" fmla="*/ 17 h 17"/>
                <a:gd name="T10" fmla="*/ 29 w 33"/>
                <a:gd name="T11" fmla="*/ 17 h 17"/>
                <a:gd name="T12" fmla="*/ 33 w 33"/>
                <a:gd name="T13" fmla="*/ 17 h 17"/>
                <a:gd name="T14" fmla="*/ 33 w 33"/>
                <a:gd name="T15" fmla="*/ 3 h 17"/>
                <a:gd name="T16" fmla="*/ 24 w 33"/>
                <a:gd name="T17" fmla="*/ 0 h 17"/>
                <a:gd name="T18" fmla="*/ 19 w 33"/>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7">
                  <a:moveTo>
                    <a:pt x="19" y="0"/>
                  </a:moveTo>
                  <a:cubicBezTo>
                    <a:pt x="14" y="0"/>
                    <a:pt x="9" y="1"/>
                    <a:pt x="7" y="3"/>
                  </a:cubicBezTo>
                  <a:cubicBezTo>
                    <a:pt x="0" y="9"/>
                    <a:pt x="15" y="12"/>
                    <a:pt x="17" y="13"/>
                  </a:cubicBezTo>
                  <a:cubicBezTo>
                    <a:pt x="18" y="13"/>
                    <a:pt x="18" y="14"/>
                    <a:pt x="18" y="14"/>
                  </a:cubicBezTo>
                  <a:cubicBezTo>
                    <a:pt x="21" y="15"/>
                    <a:pt x="24" y="16"/>
                    <a:pt x="27" y="17"/>
                  </a:cubicBezTo>
                  <a:cubicBezTo>
                    <a:pt x="28" y="17"/>
                    <a:pt x="29" y="17"/>
                    <a:pt x="29" y="17"/>
                  </a:cubicBezTo>
                  <a:cubicBezTo>
                    <a:pt x="30" y="17"/>
                    <a:pt x="32" y="17"/>
                    <a:pt x="33" y="17"/>
                  </a:cubicBezTo>
                  <a:cubicBezTo>
                    <a:pt x="33" y="3"/>
                    <a:pt x="33" y="3"/>
                    <a:pt x="33" y="3"/>
                  </a:cubicBezTo>
                  <a:cubicBezTo>
                    <a:pt x="31" y="1"/>
                    <a:pt x="27" y="1"/>
                    <a:pt x="24" y="0"/>
                  </a:cubicBezTo>
                  <a:cubicBezTo>
                    <a:pt x="22" y="0"/>
                    <a:pt x="21" y="0"/>
                    <a:pt x="19" y="0"/>
                  </a:cubicBezTo>
                </a:path>
              </a:pathLst>
            </a:custGeom>
            <a:solidFill>
              <a:srgbClr val="F9C0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Freeform 215">
              <a:extLst>
                <a:ext uri="{FF2B5EF4-FFF2-40B4-BE49-F238E27FC236}">
                  <a16:creationId xmlns:a16="http://schemas.microsoft.com/office/drawing/2014/main" id="{39979BDC-3131-4166-9524-681CCD0418F9}"/>
                </a:ext>
              </a:extLst>
            </p:cNvPr>
            <p:cNvSpPr>
              <a:spLocks/>
            </p:cNvSpPr>
            <p:nvPr/>
          </p:nvSpPr>
          <p:spPr bwMode="auto">
            <a:xfrm>
              <a:off x="6919" y="2787"/>
              <a:ext cx="7" cy="33"/>
            </a:xfrm>
            <a:custGeom>
              <a:avLst/>
              <a:gdLst>
                <a:gd name="T0" fmla="*/ 0 w 3"/>
                <a:gd name="T1" fmla="*/ 0 h 14"/>
                <a:gd name="T2" fmla="*/ 0 w 3"/>
                <a:gd name="T3" fmla="*/ 14 h 14"/>
                <a:gd name="T4" fmla="*/ 3 w 3"/>
                <a:gd name="T5" fmla="*/ 12 h 14"/>
                <a:gd name="T6" fmla="*/ 3 w 3"/>
                <a:gd name="T7" fmla="*/ 2 h 14"/>
                <a:gd name="T8" fmla="*/ 0 w 3"/>
                <a:gd name="T9" fmla="*/ 0 h 14"/>
              </a:gdLst>
              <a:ahLst/>
              <a:cxnLst>
                <a:cxn ang="0">
                  <a:pos x="T0" y="T1"/>
                </a:cxn>
                <a:cxn ang="0">
                  <a:pos x="T2" y="T3"/>
                </a:cxn>
                <a:cxn ang="0">
                  <a:pos x="T4" y="T5"/>
                </a:cxn>
                <a:cxn ang="0">
                  <a:pos x="T6" y="T7"/>
                </a:cxn>
                <a:cxn ang="0">
                  <a:pos x="T8" y="T9"/>
                </a:cxn>
              </a:cxnLst>
              <a:rect l="0" t="0" r="r" b="b"/>
              <a:pathLst>
                <a:path w="3" h="14">
                  <a:moveTo>
                    <a:pt x="0" y="0"/>
                  </a:moveTo>
                  <a:cubicBezTo>
                    <a:pt x="0" y="14"/>
                    <a:pt x="0" y="14"/>
                    <a:pt x="0" y="14"/>
                  </a:cubicBezTo>
                  <a:cubicBezTo>
                    <a:pt x="1" y="13"/>
                    <a:pt x="2" y="13"/>
                    <a:pt x="3" y="12"/>
                  </a:cubicBezTo>
                  <a:cubicBezTo>
                    <a:pt x="3" y="2"/>
                    <a:pt x="3" y="2"/>
                    <a:pt x="3" y="2"/>
                  </a:cubicBezTo>
                  <a:cubicBezTo>
                    <a:pt x="2" y="1"/>
                    <a:pt x="1" y="1"/>
                    <a:pt x="0" y="0"/>
                  </a:cubicBezTo>
                </a:path>
              </a:pathLst>
            </a:custGeom>
            <a:solidFill>
              <a:srgbClr val="E67D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216">
              <a:extLst>
                <a:ext uri="{FF2B5EF4-FFF2-40B4-BE49-F238E27FC236}">
                  <a16:creationId xmlns:a16="http://schemas.microsoft.com/office/drawing/2014/main" id="{1E56B2AE-2496-4F0E-B517-21C8669B132B}"/>
                </a:ext>
              </a:extLst>
            </p:cNvPr>
            <p:cNvSpPr>
              <a:spLocks noEditPoints="1"/>
            </p:cNvSpPr>
            <p:nvPr/>
          </p:nvSpPr>
          <p:spPr bwMode="auto">
            <a:xfrm>
              <a:off x="5990" y="2751"/>
              <a:ext cx="917" cy="126"/>
            </a:xfrm>
            <a:custGeom>
              <a:avLst/>
              <a:gdLst>
                <a:gd name="T0" fmla="*/ 366 w 386"/>
                <a:gd name="T1" fmla="*/ 32 h 53"/>
                <a:gd name="T2" fmla="*/ 364 w 386"/>
                <a:gd name="T3" fmla="*/ 32 h 53"/>
                <a:gd name="T4" fmla="*/ 346 w 386"/>
                <a:gd name="T5" fmla="*/ 45 h 53"/>
                <a:gd name="T6" fmla="*/ 366 w 386"/>
                <a:gd name="T7" fmla="*/ 53 h 53"/>
                <a:gd name="T8" fmla="*/ 373 w 386"/>
                <a:gd name="T9" fmla="*/ 52 h 53"/>
                <a:gd name="T10" fmla="*/ 383 w 386"/>
                <a:gd name="T11" fmla="*/ 48 h 53"/>
                <a:gd name="T12" fmla="*/ 383 w 386"/>
                <a:gd name="T13" fmla="*/ 47 h 53"/>
                <a:gd name="T14" fmla="*/ 380 w 386"/>
                <a:gd name="T15" fmla="*/ 35 h 53"/>
                <a:gd name="T16" fmla="*/ 366 w 386"/>
                <a:gd name="T17" fmla="*/ 32 h 53"/>
                <a:gd name="T18" fmla="*/ 15 w 386"/>
                <a:gd name="T19" fmla="*/ 28 h 53"/>
                <a:gd name="T20" fmla="*/ 1 w 386"/>
                <a:gd name="T21" fmla="*/ 33 h 53"/>
                <a:gd name="T22" fmla="*/ 1 w 386"/>
                <a:gd name="T23" fmla="*/ 36 h 53"/>
                <a:gd name="T24" fmla="*/ 10 w 386"/>
                <a:gd name="T25" fmla="*/ 38 h 53"/>
                <a:gd name="T26" fmla="*/ 11 w 386"/>
                <a:gd name="T27" fmla="*/ 38 h 53"/>
                <a:gd name="T28" fmla="*/ 19 w 386"/>
                <a:gd name="T29" fmla="*/ 36 h 53"/>
                <a:gd name="T30" fmla="*/ 16 w 386"/>
                <a:gd name="T31" fmla="*/ 29 h 53"/>
                <a:gd name="T32" fmla="*/ 15 w 386"/>
                <a:gd name="T33" fmla="*/ 28 h 53"/>
                <a:gd name="T34" fmla="*/ 71 w 386"/>
                <a:gd name="T35" fmla="*/ 26 h 53"/>
                <a:gd name="T36" fmla="*/ 54 w 386"/>
                <a:gd name="T37" fmla="*/ 36 h 53"/>
                <a:gd name="T38" fmla="*/ 57 w 386"/>
                <a:gd name="T39" fmla="*/ 44 h 53"/>
                <a:gd name="T40" fmla="*/ 57 w 386"/>
                <a:gd name="T41" fmla="*/ 44 h 53"/>
                <a:gd name="T42" fmla="*/ 71 w 386"/>
                <a:gd name="T43" fmla="*/ 47 h 53"/>
                <a:gd name="T44" fmla="*/ 77 w 386"/>
                <a:gd name="T45" fmla="*/ 46 h 53"/>
                <a:gd name="T46" fmla="*/ 87 w 386"/>
                <a:gd name="T47" fmla="*/ 39 h 53"/>
                <a:gd name="T48" fmla="*/ 76 w 386"/>
                <a:gd name="T49" fmla="*/ 27 h 53"/>
                <a:gd name="T50" fmla="*/ 71 w 386"/>
                <a:gd name="T51" fmla="*/ 26 h 53"/>
                <a:gd name="T52" fmla="*/ 185 w 386"/>
                <a:gd name="T53" fmla="*/ 24 h 53"/>
                <a:gd name="T54" fmla="*/ 193 w 386"/>
                <a:gd name="T55" fmla="*/ 33 h 53"/>
                <a:gd name="T56" fmla="*/ 208 w 386"/>
                <a:gd name="T57" fmla="*/ 37 h 53"/>
                <a:gd name="T58" fmla="*/ 209 w 386"/>
                <a:gd name="T59" fmla="*/ 36 h 53"/>
                <a:gd name="T60" fmla="*/ 220 w 386"/>
                <a:gd name="T61" fmla="*/ 36 h 53"/>
                <a:gd name="T62" fmla="*/ 185 w 386"/>
                <a:gd name="T63" fmla="*/ 24 h 53"/>
                <a:gd name="T64" fmla="*/ 114 w 386"/>
                <a:gd name="T65" fmla="*/ 0 h 53"/>
                <a:gd name="T66" fmla="*/ 134 w 386"/>
                <a:gd name="T67" fmla="*/ 14 h 53"/>
                <a:gd name="T68" fmla="*/ 146 w 386"/>
                <a:gd name="T69" fmla="*/ 15 h 53"/>
                <a:gd name="T70" fmla="*/ 157 w 386"/>
                <a:gd name="T71" fmla="*/ 14 h 53"/>
                <a:gd name="T72" fmla="*/ 119 w 386"/>
                <a:gd name="T73" fmla="*/ 1 h 53"/>
                <a:gd name="T74" fmla="*/ 114 w 386"/>
                <a:gd name="T7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6" h="53">
                  <a:moveTo>
                    <a:pt x="366" y="32"/>
                  </a:moveTo>
                  <a:cubicBezTo>
                    <a:pt x="366" y="32"/>
                    <a:pt x="365" y="32"/>
                    <a:pt x="364" y="32"/>
                  </a:cubicBezTo>
                  <a:cubicBezTo>
                    <a:pt x="360" y="32"/>
                    <a:pt x="338" y="35"/>
                    <a:pt x="346" y="45"/>
                  </a:cubicBezTo>
                  <a:cubicBezTo>
                    <a:pt x="351" y="50"/>
                    <a:pt x="359" y="53"/>
                    <a:pt x="366" y="53"/>
                  </a:cubicBezTo>
                  <a:cubicBezTo>
                    <a:pt x="368" y="53"/>
                    <a:pt x="371" y="53"/>
                    <a:pt x="373" y="52"/>
                  </a:cubicBezTo>
                  <a:cubicBezTo>
                    <a:pt x="376" y="51"/>
                    <a:pt x="380" y="50"/>
                    <a:pt x="383" y="48"/>
                  </a:cubicBezTo>
                  <a:cubicBezTo>
                    <a:pt x="383" y="47"/>
                    <a:pt x="383" y="47"/>
                    <a:pt x="383" y="47"/>
                  </a:cubicBezTo>
                  <a:cubicBezTo>
                    <a:pt x="385" y="42"/>
                    <a:pt x="386" y="37"/>
                    <a:pt x="380" y="35"/>
                  </a:cubicBezTo>
                  <a:cubicBezTo>
                    <a:pt x="375" y="33"/>
                    <a:pt x="371" y="32"/>
                    <a:pt x="366" y="32"/>
                  </a:cubicBezTo>
                  <a:moveTo>
                    <a:pt x="15" y="28"/>
                  </a:moveTo>
                  <a:cubicBezTo>
                    <a:pt x="10" y="30"/>
                    <a:pt x="6" y="31"/>
                    <a:pt x="1" y="33"/>
                  </a:cubicBezTo>
                  <a:cubicBezTo>
                    <a:pt x="0" y="34"/>
                    <a:pt x="0" y="35"/>
                    <a:pt x="1" y="36"/>
                  </a:cubicBezTo>
                  <a:cubicBezTo>
                    <a:pt x="4" y="37"/>
                    <a:pt x="6" y="38"/>
                    <a:pt x="10" y="38"/>
                  </a:cubicBezTo>
                  <a:cubicBezTo>
                    <a:pt x="10" y="38"/>
                    <a:pt x="11" y="38"/>
                    <a:pt x="11" y="38"/>
                  </a:cubicBezTo>
                  <a:cubicBezTo>
                    <a:pt x="14" y="38"/>
                    <a:pt x="17" y="37"/>
                    <a:pt x="19" y="36"/>
                  </a:cubicBezTo>
                  <a:cubicBezTo>
                    <a:pt x="23" y="33"/>
                    <a:pt x="19" y="29"/>
                    <a:pt x="16" y="29"/>
                  </a:cubicBezTo>
                  <a:cubicBezTo>
                    <a:pt x="16" y="29"/>
                    <a:pt x="15" y="28"/>
                    <a:pt x="15" y="28"/>
                  </a:cubicBezTo>
                  <a:moveTo>
                    <a:pt x="71" y="26"/>
                  </a:moveTo>
                  <a:cubicBezTo>
                    <a:pt x="64" y="26"/>
                    <a:pt x="55" y="28"/>
                    <a:pt x="54" y="36"/>
                  </a:cubicBezTo>
                  <a:cubicBezTo>
                    <a:pt x="54" y="40"/>
                    <a:pt x="55" y="42"/>
                    <a:pt x="57" y="44"/>
                  </a:cubicBezTo>
                  <a:cubicBezTo>
                    <a:pt x="57" y="44"/>
                    <a:pt x="57" y="44"/>
                    <a:pt x="57" y="44"/>
                  </a:cubicBezTo>
                  <a:cubicBezTo>
                    <a:pt x="61" y="45"/>
                    <a:pt x="66" y="47"/>
                    <a:pt x="71" y="47"/>
                  </a:cubicBezTo>
                  <a:cubicBezTo>
                    <a:pt x="73" y="47"/>
                    <a:pt x="75" y="47"/>
                    <a:pt x="77" y="46"/>
                  </a:cubicBezTo>
                  <a:cubicBezTo>
                    <a:pt x="80" y="45"/>
                    <a:pt x="85" y="42"/>
                    <a:pt x="87" y="39"/>
                  </a:cubicBezTo>
                  <a:cubicBezTo>
                    <a:pt x="89" y="32"/>
                    <a:pt x="81" y="27"/>
                    <a:pt x="76" y="27"/>
                  </a:cubicBezTo>
                  <a:cubicBezTo>
                    <a:pt x="75" y="27"/>
                    <a:pt x="73" y="26"/>
                    <a:pt x="71" y="26"/>
                  </a:cubicBezTo>
                  <a:moveTo>
                    <a:pt x="185" y="24"/>
                  </a:moveTo>
                  <a:cubicBezTo>
                    <a:pt x="186" y="28"/>
                    <a:pt x="188" y="31"/>
                    <a:pt x="193" y="33"/>
                  </a:cubicBezTo>
                  <a:cubicBezTo>
                    <a:pt x="198" y="35"/>
                    <a:pt x="203" y="37"/>
                    <a:pt x="208" y="37"/>
                  </a:cubicBezTo>
                  <a:cubicBezTo>
                    <a:pt x="208" y="37"/>
                    <a:pt x="209" y="36"/>
                    <a:pt x="209" y="36"/>
                  </a:cubicBezTo>
                  <a:cubicBezTo>
                    <a:pt x="212" y="36"/>
                    <a:pt x="216" y="36"/>
                    <a:pt x="220" y="36"/>
                  </a:cubicBezTo>
                  <a:cubicBezTo>
                    <a:pt x="208" y="32"/>
                    <a:pt x="197" y="28"/>
                    <a:pt x="185" y="24"/>
                  </a:cubicBezTo>
                  <a:moveTo>
                    <a:pt x="114" y="0"/>
                  </a:moveTo>
                  <a:cubicBezTo>
                    <a:pt x="116" y="9"/>
                    <a:pt x="125" y="13"/>
                    <a:pt x="134" y="14"/>
                  </a:cubicBezTo>
                  <a:cubicBezTo>
                    <a:pt x="138" y="15"/>
                    <a:pt x="142" y="15"/>
                    <a:pt x="146" y="15"/>
                  </a:cubicBezTo>
                  <a:cubicBezTo>
                    <a:pt x="150" y="15"/>
                    <a:pt x="153" y="15"/>
                    <a:pt x="157" y="14"/>
                  </a:cubicBezTo>
                  <a:cubicBezTo>
                    <a:pt x="145" y="10"/>
                    <a:pt x="132" y="4"/>
                    <a:pt x="119" y="1"/>
                  </a:cubicBezTo>
                  <a:cubicBezTo>
                    <a:pt x="118" y="1"/>
                    <a:pt x="116" y="1"/>
                    <a:pt x="114" y="0"/>
                  </a:cubicBezTo>
                </a:path>
              </a:pathLst>
            </a:custGeom>
            <a:solidFill>
              <a:srgbClr val="F9C0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217">
              <a:extLst>
                <a:ext uri="{FF2B5EF4-FFF2-40B4-BE49-F238E27FC236}">
                  <a16:creationId xmlns:a16="http://schemas.microsoft.com/office/drawing/2014/main" id="{95840CA4-7839-409E-B89E-D20456EE0F31}"/>
                </a:ext>
              </a:extLst>
            </p:cNvPr>
            <p:cNvSpPr>
              <a:spLocks/>
            </p:cNvSpPr>
            <p:nvPr/>
          </p:nvSpPr>
          <p:spPr bwMode="auto">
            <a:xfrm>
              <a:off x="4847" y="2682"/>
              <a:ext cx="152" cy="36"/>
            </a:xfrm>
            <a:custGeom>
              <a:avLst/>
              <a:gdLst>
                <a:gd name="T0" fmla="*/ 31 w 64"/>
                <a:gd name="T1" fmla="*/ 0 h 15"/>
                <a:gd name="T2" fmla="*/ 0 w 64"/>
                <a:gd name="T3" fmla="*/ 14 h 15"/>
                <a:gd name="T4" fmla="*/ 9 w 64"/>
                <a:gd name="T5" fmla="*/ 15 h 15"/>
                <a:gd name="T6" fmla="*/ 10 w 64"/>
                <a:gd name="T7" fmla="*/ 14 h 15"/>
                <a:gd name="T8" fmla="*/ 30 w 64"/>
                <a:gd name="T9" fmla="*/ 9 h 15"/>
                <a:gd name="T10" fmla="*/ 38 w 64"/>
                <a:gd name="T11" fmla="*/ 9 h 15"/>
                <a:gd name="T12" fmla="*/ 53 w 64"/>
                <a:gd name="T13" fmla="*/ 14 h 15"/>
                <a:gd name="T14" fmla="*/ 54 w 64"/>
                <a:gd name="T15" fmla="*/ 15 h 15"/>
                <a:gd name="T16" fmla="*/ 64 w 64"/>
                <a:gd name="T17" fmla="*/ 15 h 15"/>
                <a:gd name="T18" fmla="*/ 42 w 64"/>
                <a:gd name="T19" fmla="*/ 1 h 15"/>
                <a:gd name="T20" fmla="*/ 31 w 64"/>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15">
                  <a:moveTo>
                    <a:pt x="31" y="0"/>
                  </a:moveTo>
                  <a:cubicBezTo>
                    <a:pt x="19" y="0"/>
                    <a:pt x="5" y="3"/>
                    <a:pt x="0" y="14"/>
                  </a:cubicBezTo>
                  <a:cubicBezTo>
                    <a:pt x="3" y="14"/>
                    <a:pt x="6" y="15"/>
                    <a:pt x="9" y="15"/>
                  </a:cubicBezTo>
                  <a:cubicBezTo>
                    <a:pt x="9" y="14"/>
                    <a:pt x="10" y="14"/>
                    <a:pt x="10" y="14"/>
                  </a:cubicBezTo>
                  <a:cubicBezTo>
                    <a:pt x="15" y="10"/>
                    <a:pt x="23" y="9"/>
                    <a:pt x="30" y="9"/>
                  </a:cubicBezTo>
                  <a:cubicBezTo>
                    <a:pt x="33" y="9"/>
                    <a:pt x="35" y="9"/>
                    <a:pt x="38" y="9"/>
                  </a:cubicBezTo>
                  <a:cubicBezTo>
                    <a:pt x="43" y="10"/>
                    <a:pt x="49" y="11"/>
                    <a:pt x="53" y="14"/>
                  </a:cubicBezTo>
                  <a:cubicBezTo>
                    <a:pt x="54" y="15"/>
                    <a:pt x="54" y="15"/>
                    <a:pt x="54" y="15"/>
                  </a:cubicBezTo>
                  <a:cubicBezTo>
                    <a:pt x="58" y="15"/>
                    <a:pt x="61" y="15"/>
                    <a:pt x="64" y="15"/>
                  </a:cubicBezTo>
                  <a:cubicBezTo>
                    <a:pt x="60" y="7"/>
                    <a:pt x="51" y="2"/>
                    <a:pt x="42" y="1"/>
                  </a:cubicBezTo>
                  <a:cubicBezTo>
                    <a:pt x="39" y="0"/>
                    <a:pt x="35" y="0"/>
                    <a:pt x="31" y="0"/>
                  </a:cubicBezTo>
                </a:path>
              </a:pathLst>
            </a:custGeom>
            <a:solidFill>
              <a:srgbClr val="E1AE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218">
              <a:extLst>
                <a:ext uri="{FF2B5EF4-FFF2-40B4-BE49-F238E27FC236}">
                  <a16:creationId xmlns:a16="http://schemas.microsoft.com/office/drawing/2014/main" id="{ECFC064C-4050-4DFC-BF2F-E2BCF624D60D}"/>
                </a:ext>
              </a:extLst>
            </p:cNvPr>
            <p:cNvSpPr>
              <a:spLocks/>
            </p:cNvSpPr>
            <p:nvPr/>
          </p:nvSpPr>
          <p:spPr bwMode="auto">
            <a:xfrm>
              <a:off x="4840" y="2716"/>
              <a:ext cx="166" cy="69"/>
            </a:xfrm>
            <a:custGeom>
              <a:avLst/>
              <a:gdLst>
                <a:gd name="T0" fmla="*/ 3 w 70"/>
                <a:gd name="T1" fmla="*/ 0 h 29"/>
                <a:gd name="T2" fmla="*/ 3 w 70"/>
                <a:gd name="T3" fmla="*/ 1 h 29"/>
                <a:gd name="T4" fmla="*/ 13 w 70"/>
                <a:gd name="T5" fmla="*/ 22 h 29"/>
                <a:gd name="T6" fmla="*/ 19 w 70"/>
                <a:gd name="T7" fmla="*/ 25 h 29"/>
                <a:gd name="T8" fmla="*/ 39 w 70"/>
                <a:gd name="T9" fmla="*/ 29 h 29"/>
                <a:gd name="T10" fmla="*/ 64 w 70"/>
                <a:gd name="T11" fmla="*/ 20 h 29"/>
                <a:gd name="T12" fmla="*/ 67 w 70"/>
                <a:gd name="T13" fmla="*/ 1 h 29"/>
                <a:gd name="T14" fmla="*/ 57 w 70"/>
                <a:gd name="T15" fmla="*/ 1 h 29"/>
                <a:gd name="T16" fmla="*/ 50 w 70"/>
                <a:gd name="T17" fmla="*/ 17 h 29"/>
                <a:gd name="T18" fmla="*/ 37 w 70"/>
                <a:gd name="T19" fmla="*/ 20 h 29"/>
                <a:gd name="T20" fmla="*/ 17 w 70"/>
                <a:gd name="T21" fmla="*/ 16 h 29"/>
                <a:gd name="T22" fmla="*/ 12 w 70"/>
                <a:gd name="T23" fmla="*/ 1 h 29"/>
                <a:gd name="T24" fmla="*/ 3 w 70"/>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29">
                  <a:moveTo>
                    <a:pt x="3" y="0"/>
                  </a:moveTo>
                  <a:cubicBezTo>
                    <a:pt x="3" y="0"/>
                    <a:pt x="3" y="1"/>
                    <a:pt x="3" y="1"/>
                  </a:cubicBezTo>
                  <a:cubicBezTo>
                    <a:pt x="0" y="10"/>
                    <a:pt x="7" y="18"/>
                    <a:pt x="13" y="22"/>
                  </a:cubicBezTo>
                  <a:cubicBezTo>
                    <a:pt x="15" y="23"/>
                    <a:pt x="17" y="24"/>
                    <a:pt x="19" y="25"/>
                  </a:cubicBezTo>
                  <a:cubicBezTo>
                    <a:pt x="25" y="28"/>
                    <a:pt x="32" y="29"/>
                    <a:pt x="39" y="29"/>
                  </a:cubicBezTo>
                  <a:cubicBezTo>
                    <a:pt x="49" y="29"/>
                    <a:pt x="58" y="26"/>
                    <a:pt x="64" y="20"/>
                  </a:cubicBezTo>
                  <a:cubicBezTo>
                    <a:pt x="70" y="13"/>
                    <a:pt x="70" y="6"/>
                    <a:pt x="67" y="1"/>
                  </a:cubicBezTo>
                  <a:cubicBezTo>
                    <a:pt x="64" y="1"/>
                    <a:pt x="61" y="1"/>
                    <a:pt x="57" y="1"/>
                  </a:cubicBezTo>
                  <a:cubicBezTo>
                    <a:pt x="64" y="7"/>
                    <a:pt x="56" y="15"/>
                    <a:pt x="50" y="17"/>
                  </a:cubicBezTo>
                  <a:cubicBezTo>
                    <a:pt x="46" y="19"/>
                    <a:pt x="42" y="20"/>
                    <a:pt x="37" y="20"/>
                  </a:cubicBezTo>
                  <a:cubicBezTo>
                    <a:pt x="31" y="20"/>
                    <a:pt x="24" y="18"/>
                    <a:pt x="17" y="16"/>
                  </a:cubicBezTo>
                  <a:cubicBezTo>
                    <a:pt x="12" y="12"/>
                    <a:pt x="7" y="6"/>
                    <a:pt x="12" y="1"/>
                  </a:cubicBezTo>
                  <a:cubicBezTo>
                    <a:pt x="9" y="1"/>
                    <a:pt x="6" y="0"/>
                    <a:pt x="3"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219">
              <a:extLst>
                <a:ext uri="{FF2B5EF4-FFF2-40B4-BE49-F238E27FC236}">
                  <a16:creationId xmlns:a16="http://schemas.microsoft.com/office/drawing/2014/main" id="{DB4C325B-5116-4214-8605-14A323C7AEA0}"/>
                </a:ext>
              </a:extLst>
            </p:cNvPr>
            <p:cNvSpPr>
              <a:spLocks noEditPoints="1"/>
            </p:cNvSpPr>
            <p:nvPr/>
          </p:nvSpPr>
          <p:spPr bwMode="auto">
            <a:xfrm>
              <a:off x="4983" y="2658"/>
              <a:ext cx="107" cy="58"/>
            </a:xfrm>
            <a:custGeom>
              <a:avLst/>
              <a:gdLst>
                <a:gd name="T0" fmla="*/ 23 w 45"/>
                <a:gd name="T1" fmla="*/ 17 h 24"/>
                <a:gd name="T2" fmla="*/ 18 w 45"/>
                <a:gd name="T3" fmla="*/ 17 h 24"/>
                <a:gd name="T4" fmla="*/ 9 w 45"/>
                <a:gd name="T5" fmla="*/ 13 h 24"/>
                <a:gd name="T6" fmla="*/ 20 w 45"/>
                <a:gd name="T7" fmla="*/ 6 h 24"/>
                <a:gd name="T8" fmla="*/ 24 w 45"/>
                <a:gd name="T9" fmla="*/ 6 h 24"/>
                <a:gd name="T10" fmla="*/ 34 w 45"/>
                <a:gd name="T11" fmla="*/ 8 h 24"/>
                <a:gd name="T12" fmla="*/ 35 w 45"/>
                <a:gd name="T13" fmla="*/ 15 h 24"/>
                <a:gd name="T14" fmla="*/ 23 w 45"/>
                <a:gd name="T15" fmla="*/ 17 h 24"/>
                <a:gd name="T16" fmla="*/ 24 w 45"/>
                <a:gd name="T17" fmla="*/ 0 h 24"/>
                <a:gd name="T18" fmla="*/ 17 w 45"/>
                <a:gd name="T19" fmla="*/ 0 h 24"/>
                <a:gd name="T20" fmla="*/ 2 w 45"/>
                <a:gd name="T21" fmla="*/ 7 h 24"/>
                <a:gd name="T22" fmla="*/ 7 w 45"/>
                <a:gd name="T23" fmla="*/ 20 h 24"/>
                <a:gd name="T24" fmla="*/ 17 w 45"/>
                <a:gd name="T25" fmla="*/ 24 h 24"/>
                <a:gd name="T26" fmla="*/ 37 w 45"/>
                <a:gd name="T27" fmla="*/ 21 h 24"/>
                <a:gd name="T28" fmla="*/ 39 w 45"/>
                <a:gd name="T29" fmla="*/ 19 h 24"/>
                <a:gd name="T30" fmla="*/ 43 w 45"/>
                <a:gd name="T31" fmla="*/ 15 h 24"/>
                <a:gd name="T32" fmla="*/ 39 w 45"/>
                <a:gd name="T33" fmla="*/ 4 h 24"/>
                <a:gd name="T34" fmla="*/ 24 w 45"/>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24">
                  <a:moveTo>
                    <a:pt x="23" y="17"/>
                  </a:moveTo>
                  <a:cubicBezTo>
                    <a:pt x="21" y="17"/>
                    <a:pt x="20" y="17"/>
                    <a:pt x="18" y="17"/>
                  </a:cubicBezTo>
                  <a:cubicBezTo>
                    <a:pt x="15" y="16"/>
                    <a:pt x="12" y="15"/>
                    <a:pt x="9" y="13"/>
                  </a:cubicBezTo>
                  <a:cubicBezTo>
                    <a:pt x="4" y="9"/>
                    <a:pt x="20" y="6"/>
                    <a:pt x="20" y="6"/>
                  </a:cubicBezTo>
                  <a:cubicBezTo>
                    <a:pt x="22" y="6"/>
                    <a:pt x="23" y="6"/>
                    <a:pt x="24" y="6"/>
                  </a:cubicBezTo>
                  <a:cubicBezTo>
                    <a:pt x="27" y="6"/>
                    <a:pt x="31" y="6"/>
                    <a:pt x="34" y="8"/>
                  </a:cubicBezTo>
                  <a:cubicBezTo>
                    <a:pt x="38" y="10"/>
                    <a:pt x="38" y="13"/>
                    <a:pt x="35" y="15"/>
                  </a:cubicBezTo>
                  <a:cubicBezTo>
                    <a:pt x="31" y="16"/>
                    <a:pt x="27" y="17"/>
                    <a:pt x="23" y="17"/>
                  </a:cubicBezTo>
                  <a:moveTo>
                    <a:pt x="24" y="0"/>
                  </a:moveTo>
                  <a:cubicBezTo>
                    <a:pt x="22" y="0"/>
                    <a:pt x="19" y="0"/>
                    <a:pt x="17" y="0"/>
                  </a:cubicBezTo>
                  <a:cubicBezTo>
                    <a:pt x="12" y="1"/>
                    <a:pt x="5" y="2"/>
                    <a:pt x="2" y="7"/>
                  </a:cubicBezTo>
                  <a:cubicBezTo>
                    <a:pt x="0" y="12"/>
                    <a:pt x="2" y="17"/>
                    <a:pt x="7" y="20"/>
                  </a:cubicBezTo>
                  <a:cubicBezTo>
                    <a:pt x="10" y="21"/>
                    <a:pt x="13" y="23"/>
                    <a:pt x="17" y="24"/>
                  </a:cubicBezTo>
                  <a:cubicBezTo>
                    <a:pt x="24" y="23"/>
                    <a:pt x="31" y="22"/>
                    <a:pt x="37" y="21"/>
                  </a:cubicBezTo>
                  <a:cubicBezTo>
                    <a:pt x="38" y="21"/>
                    <a:pt x="39" y="20"/>
                    <a:pt x="39" y="19"/>
                  </a:cubicBezTo>
                  <a:cubicBezTo>
                    <a:pt x="41" y="18"/>
                    <a:pt x="42" y="17"/>
                    <a:pt x="43" y="15"/>
                  </a:cubicBezTo>
                  <a:cubicBezTo>
                    <a:pt x="45" y="11"/>
                    <a:pt x="42" y="6"/>
                    <a:pt x="39" y="4"/>
                  </a:cubicBezTo>
                  <a:cubicBezTo>
                    <a:pt x="34" y="1"/>
                    <a:pt x="29" y="0"/>
                    <a:pt x="24" y="0"/>
                  </a:cubicBezTo>
                </a:path>
              </a:pathLst>
            </a:custGeom>
            <a:solidFill>
              <a:srgbClr val="E1AE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220">
              <a:extLst>
                <a:ext uri="{FF2B5EF4-FFF2-40B4-BE49-F238E27FC236}">
                  <a16:creationId xmlns:a16="http://schemas.microsoft.com/office/drawing/2014/main" id="{967CA8A7-09E6-4595-91CD-887B432DA487}"/>
                </a:ext>
              </a:extLst>
            </p:cNvPr>
            <p:cNvSpPr>
              <a:spLocks/>
            </p:cNvSpPr>
            <p:nvPr/>
          </p:nvSpPr>
          <p:spPr bwMode="auto">
            <a:xfrm>
              <a:off x="5023" y="2708"/>
              <a:ext cx="48" cy="10"/>
            </a:xfrm>
            <a:custGeom>
              <a:avLst/>
              <a:gdLst>
                <a:gd name="T0" fmla="*/ 20 w 20"/>
                <a:gd name="T1" fmla="*/ 0 h 4"/>
                <a:gd name="T2" fmla="*/ 0 w 20"/>
                <a:gd name="T3" fmla="*/ 3 h 4"/>
                <a:gd name="T4" fmla="*/ 8 w 20"/>
                <a:gd name="T5" fmla="*/ 4 h 4"/>
                <a:gd name="T6" fmla="*/ 20 w 20"/>
                <a:gd name="T7" fmla="*/ 0 h 4"/>
              </a:gdLst>
              <a:ahLst/>
              <a:cxnLst>
                <a:cxn ang="0">
                  <a:pos x="T0" y="T1"/>
                </a:cxn>
                <a:cxn ang="0">
                  <a:pos x="T2" y="T3"/>
                </a:cxn>
                <a:cxn ang="0">
                  <a:pos x="T4" y="T5"/>
                </a:cxn>
                <a:cxn ang="0">
                  <a:pos x="T6" y="T7"/>
                </a:cxn>
              </a:cxnLst>
              <a:rect l="0" t="0" r="r" b="b"/>
              <a:pathLst>
                <a:path w="20" h="4">
                  <a:moveTo>
                    <a:pt x="20" y="0"/>
                  </a:moveTo>
                  <a:cubicBezTo>
                    <a:pt x="14" y="1"/>
                    <a:pt x="7" y="2"/>
                    <a:pt x="0" y="3"/>
                  </a:cubicBezTo>
                  <a:cubicBezTo>
                    <a:pt x="3" y="3"/>
                    <a:pt x="6" y="4"/>
                    <a:pt x="8" y="4"/>
                  </a:cubicBezTo>
                  <a:cubicBezTo>
                    <a:pt x="13" y="4"/>
                    <a:pt x="17" y="3"/>
                    <a:pt x="20"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221">
              <a:extLst>
                <a:ext uri="{FF2B5EF4-FFF2-40B4-BE49-F238E27FC236}">
                  <a16:creationId xmlns:a16="http://schemas.microsoft.com/office/drawing/2014/main" id="{4AAA394C-38C8-446A-9F1C-BB60140EBA2D}"/>
                </a:ext>
              </a:extLst>
            </p:cNvPr>
            <p:cNvSpPr>
              <a:spLocks/>
            </p:cNvSpPr>
            <p:nvPr/>
          </p:nvSpPr>
          <p:spPr bwMode="auto">
            <a:xfrm>
              <a:off x="5094" y="2701"/>
              <a:ext cx="34" cy="5"/>
            </a:xfrm>
            <a:custGeom>
              <a:avLst/>
              <a:gdLst>
                <a:gd name="T0" fmla="*/ 14 w 14"/>
                <a:gd name="T1" fmla="*/ 0 h 2"/>
                <a:gd name="T2" fmla="*/ 8 w 14"/>
                <a:gd name="T3" fmla="*/ 0 h 2"/>
                <a:gd name="T4" fmla="*/ 0 w 14"/>
                <a:gd name="T5" fmla="*/ 2 h 2"/>
                <a:gd name="T6" fmla="*/ 10 w 14"/>
                <a:gd name="T7" fmla="*/ 0 h 2"/>
                <a:gd name="T8" fmla="*/ 14 w 14"/>
                <a:gd name="T9" fmla="*/ 0 h 2"/>
              </a:gdLst>
              <a:ahLst/>
              <a:cxnLst>
                <a:cxn ang="0">
                  <a:pos x="T0" y="T1"/>
                </a:cxn>
                <a:cxn ang="0">
                  <a:pos x="T2" y="T3"/>
                </a:cxn>
                <a:cxn ang="0">
                  <a:pos x="T4" y="T5"/>
                </a:cxn>
                <a:cxn ang="0">
                  <a:pos x="T6" y="T7"/>
                </a:cxn>
                <a:cxn ang="0">
                  <a:pos x="T8" y="T9"/>
                </a:cxn>
              </a:cxnLst>
              <a:rect l="0" t="0" r="r" b="b"/>
              <a:pathLst>
                <a:path w="14" h="2">
                  <a:moveTo>
                    <a:pt x="14" y="0"/>
                  </a:moveTo>
                  <a:cubicBezTo>
                    <a:pt x="12" y="0"/>
                    <a:pt x="10" y="0"/>
                    <a:pt x="8" y="0"/>
                  </a:cubicBezTo>
                  <a:cubicBezTo>
                    <a:pt x="6" y="0"/>
                    <a:pt x="3" y="1"/>
                    <a:pt x="0" y="2"/>
                  </a:cubicBezTo>
                  <a:cubicBezTo>
                    <a:pt x="3" y="1"/>
                    <a:pt x="7" y="1"/>
                    <a:pt x="10" y="0"/>
                  </a:cubicBezTo>
                  <a:cubicBezTo>
                    <a:pt x="11" y="0"/>
                    <a:pt x="13" y="0"/>
                    <a:pt x="14" y="0"/>
                  </a:cubicBezTo>
                </a:path>
              </a:pathLst>
            </a:custGeom>
            <a:solidFill>
              <a:srgbClr val="E1AE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222">
              <a:extLst>
                <a:ext uri="{FF2B5EF4-FFF2-40B4-BE49-F238E27FC236}">
                  <a16:creationId xmlns:a16="http://schemas.microsoft.com/office/drawing/2014/main" id="{CFAACAAF-6973-4236-B33F-96D7E3563907}"/>
                </a:ext>
              </a:extLst>
            </p:cNvPr>
            <p:cNvSpPr>
              <a:spLocks noEditPoints="1"/>
            </p:cNvSpPr>
            <p:nvPr/>
          </p:nvSpPr>
          <p:spPr bwMode="auto">
            <a:xfrm>
              <a:off x="5033" y="2701"/>
              <a:ext cx="159" cy="95"/>
            </a:xfrm>
            <a:custGeom>
              <a:avLst/>
              <a:gdLst>
                <a:gd name="T0" fmla="*/ 38 w 67"/>
                <a:gd name="T1" fmla="*/ 33 h 40"/>
                <a:gd name="T2" fmla="*/ 17 w 67"/>
                <a:gd name="T3" fmla="*/ 30 h 40"/>
                <a:gd name="T4" fmla="*/ 13 w 67"/>
                <a:gd name="T5" fmla="*/ 22 h 40"/>
                <a:gd name="T6" fmla="*/ 27 w 67"/>
                <a:gd name="T7" fmla="*/ 9 h 40"/>
                <a:gd name="T8" fmla="*/ 37 w 67"/>
                <a:gd name="T9" fmla="*/ 8 h 40"/>
                <a:gd name="T10" fmla="*/ 55 w 67"/>
                <a:gd name="T11" fmla="*/ 25 h 40"/>
                <a:gd name="T12" fmla="*/ 38 w 67"/>
                <a:gd name="T13" fmla="*/ 33 h 40"/>
                <a:gd name="T14" fmla="*/ 41 w 67"/>
                <a:gd name="T15" fmla="*/ 0 h 40"/>
                <a:gd name="T16" fmla="*/ 40 w 67"/>
                <a:gd name="T17" fmla="*/ 0 h 40"/>
                <a:gd name="T18" fmla="*/ 36 w 67"/>
                <a:gd name="T19" fmla="*/ 0 h 40"/>
                <a:gd name="T20" fmla="*/ 26 w 67"/>
                <a:gd name="T21" fmla="*/ 2 h 40"/>
                <a:gd name="T22" fmla="*/ 8 w 67"/>
                <a:gd name="T23" fmla="*/ 28 h 40"/>
                <a:gd name="T24" fmla="*/ 25 w 67"/>
                <a:gd name="T25" fmla="*/ 38 h 40"/>
                <a:gd name="T26" fmla="*/ 38 w 67"/>
                <a:gd name="T27" fmla="*/ 40 h 40"/>
                <a:gd name="T28" fmla="*/ 64 w 67"/>
                <a:gd name="T29" fmla="*/ 27 h 40"/>
                <a:gd name="T30" fmla="*/ 61 w 67"/>
                <a:gd name="T31" fmla="*/ 7 h 40"/>
                <a:gd name="T32" fmla="*/ 41 w 67"/>
                <a:gd name="T3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 h="40">
                  <a:moveTo>
                    <a:pt x="38" y="33"/>
                  </a:moveTo>
                  <a:cubicBezTo>
                    <a:pt x="31" y="33"/>
                    <a:pt x="23" y="31"/>
                    <a:pt x="17" y="30"/>
                  </a:cubicBezTo>
                  <a:cubicBezTo>
                    <a:pt x="15" y="28"/>
                    <a:pt x="13" y="25"/>
                    <a:pt x="13" y="22"/>
                  </a:cubicBezTo>
                  <a:cubicBezTo>
                    <a:pt x="12" y="13"/>
                    <a:pt x="21" y="11"/>
                    <a:pt x="27" y="9"/>
                  </a:cubicBezTo>
                  <a:cubicBezTo>
                    <a:pt x="30" y="9"/>
                    <a:pt x="33" y="8"/>
                    <a:pt x="37" y="8"/>
                  </a:cubicBezTo>
                  <a:cubicBezTo>
                    <a:pt x="49" y="8"/>
                    <a:pt x="64" y="13"/>
                    <a:pt x="55" y="25"/>
                  </a:cubicBezTo>
                  <a:cubicBezTo>
                    <a:pt x="51" y="31"/>
                    <a:pt x="45" y="33"/>
                    <a:pt x="38" y="33"/>
                  </a:cubicBezTo>
                  <a:moveTo>
                    <a:pt x="41" y="0"/>
                  </a:moveTo>
                  <a:cubicBezTo>
                    <a:pt x="41" y="0"/>
                    <a:pt x="40" y="0"/>
                    <a:pt x="40" y="0"/>
                  </a:cubicBezTo>
                  <a:cubicBezTo>
                    <a:pt x="39" y="0"/>
                    <a:pt x="37" y="0"/>
                    <a:pt x="36" y="0"/>
                  </a:cubicBezTo>
                  <a:cubicBezTo>
                    <a:pt x="33" y="1"/>
                    <a:pt x="29" y="1"/>
                    <a:pt x="26" y="2"/>
                  </a:cubicBezTo>
                  <a:cubicBezTo>
                    <a:pt x="14" y="5"/>
                    <a:pt x="0" y="14"/>
                    <a:pt x="8" y="28"/>
                  </a:cubicBezTo>
                  <a:cubicBezTo>
                    <a:pt x="12" y="34"/>
                    <a:pt x="18" y="37"/>
                    <a:pt x="25" y="38"/>
                  </a:cubicBezTo>
                  <a:cubicBezTo>
                    <a:pt x="29" y="40"/>
                    <a:pt x="33" y="40"/>
                    <a:pt x="38" y="40"/>
                  </a:cubicBezTo>
                  <a:cubicBezTo>
                    <a:pt x="49" y="40"/>
                    <a:pt x="59" y="36"/>
                    <a:pt x="64" y="27"/>
                  </a:cubicBezTo>
                  <a:cubicBezTo>
                    <a:pt x="67" y="21"/>
                    <a:pt x="66" y="12"/>
                    <a:pt x="61" y="7"/>
                  </a:cubicBezTo>
                  <a:cubicBezTo>
                    <a:pt x="56" y="2"/>
                    <a:pt x="48" y="0"/>
                    <a:pt x="41"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223">
              <a:extLst>
                <a:ext uri="{FF2B5EF4-FFF2-40B4-BE49-F238E27FC236}">
                  <a16:creationId xmlns:a16="http://schemas.microsoft.com/office/drawing/2014/main" id="{5E43F741-7904-4C89-8520-8DDC5536CB0C}"/>
                </a:ext>
              </a:extLst>
            </p:cNvPr>
            <p:cNvSpPr>
              <a:spLocks/>
            </p:cNvSpPr>
            <p:nvPr/>
          </p:nvSpPr>
          <p:spPr bwMode="auto">
            <a:xfrm>
              <a:off x="5040" y="2804"/>
              <a:ext cx="64" cy="21"/>
            </a:xfrm>
            <a:custGeom>
              <a:avLst/>
              <a:gdLst>
                <a:gd name="T0" fmla="*/ 13 w 27"/>
                <a:gd name="T1" fmla="*/ 0 h 9"/>
                <a:gd name="T2" fmla="*/ 0 w 27"/>
                <a:gd name="T3" fmla="*/ 3 h 9"/>
                <a:gd name="T4" fmla="*/ 27 w 27"/>
                <a:gd name="T5" fmla="*/ 9 h 9"/>
                <a:gd name="T6" fmla="*/ 25 w 27"/>
                <a:gd name="T7" fmla="*/ 5 h 9"/>
                <a:gd name="T8" fmla="*/ 13 w 27"/>
                <a:gd name="T9" fmla="*/ 0 h 9"/>
              </a:gdLst>
              <a:ahLst/>
              <a:cxnLst>
                <a:cxn ang="0">
                  <a:pos x="T0" y="T1"/>
                </a:cxn>
                <a:cxn ang="0">
                  <a:pos x="T2" y="T3"/>
                </a:cxn>
                <a:cxn ang="0">
                  <a:pos x="T4" y="T5"/>
                </a:cxn>
                <a:cxn ang="0">
                  <a:pos x="T6" y="T7"/>
                </a:cxn>
                <a:cxn ang="0">
                  <a:pos x="T8" y="T9"/>
                </a:cxn>
              </a:cxnLst>
              <a:rect l="0" t="0" r="r" b="b"/>
              <a:pathLst>
                <a:path w="27" h="9">
                  <a:moveTo>
                    <a:pt x="13" y="0"/>
                  </a:moveTo>
                  <a:cubicBezTo>
                    <a:pt x="8" y="0"/>
                    <a:pt x="3" y="1"/>
                    <a:pt x="0" y="3"/>
                  </a:cubicBezTo>
                  <a:cubicBezTo>
                    <a:pt x="9" y="5"/>
                    <a:pt x="18" y="7"/>
                    <a:pt x="27" y="9"/>
                  </a:cubicBezTo>
                  <a:cubicBezTo>
                    <a:pt x="27" y="8"/>
                    <a:pt x="26" y="6"/>
                    <a:pt x="25" y="5"/>
                  </a:cubicBezTo>
                  <a:cubicBezTo>
                    <a:pt x="22" y="1"/>
                    <a:pt x="17" y="0"/>
                    <a:pt x="13"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224">
              <a:extLst>
                <a:ext uri="{FF2B5EF4-FFF2-40B4-BE49-F238E27FC236}">
                  <a16:creationId xmlns:a16="http://schemas.microsoft.com/office/drawing/2014/main" id="{0095CBA2-2D07-44F5-9B7E-9195A5030809}"/>
                </a:ext>
              </a:extLst>
            </p:cNvPr>
            <p:cNvSpPr>
              <a:spLocks noEditPoints="1"/>
            </p:cNvSpPr>
            <p:nvPr/>
          </p:nvSpPr>
          <p:spPr bwMode="auto">
            <a:xfrm>
              <a:off x="5018" y="2811"/>
              <a:ext cx="93" cy="50"/>
            </a:xfrm>
            <a:custGeom>
              <a:avLst/>
              <a:gdLst>
                <a:gd name="T0" fmla="*/ 18 w 39"/>
                <a:gd name="T1" fmla="*/ 13 h 21"/>
                <a:gd name="T2" fmla="*/ 7 w 39"/>
                <a:gd name="T3" fmla="*/ 10 h 21"/>
                <a:gd name="T4" fmla="*/ 9 w 39"/>
                <a:gd name="T5" fmla="*/ 6 h 21"/>
                <a:gd name="T6" fmla="*/ 20 w 39"/>
                <a:gd name="T7" fmla="*/ 3 h 21"/>
                <a:gd name="T8" fmla="*/ 29 w 39"/>
                <a:gd name="T9" fmla="*/ 8 h 21"/>
                <a:gd name="T10" fmla="*/ 20 w 39"/>
                <a:gd name="T11" fmla="*/ 13 h 21"/>
                <a:gd name="T12" fmla="*/ 18 w 39"/>
                <a:gd name="T13" fmla="*/ 13 h 21"/>
                <a:gd name="T14" fmla="*/ 9 w 39"/>
                <a:gd name="T15" fmla="*/ 0 h 21"/>
                <a:gd name="T16" fmla="*/ 3 w 39"/>
                <a:gd name="T17" fmla="*/ 4 h 21"/>
                <a:gd name="T18" fmla="*/ 3 w 39"/>
                <a:gd name="T19" fmla="*/ 13 h 21"/>
                <a:gd name="T20" fmla="*/ 20 w 39"/>
                <a:gd name="T21" fmla="*/ 21 h 21"/>
                <a:gd name="T22" fmla="*/ 23 w 39"/>
                <a:gd name="T23" fmla="*/ 21 h 21"/>
                <a:gd name="T24" fmla="*/ 36 w 39"/>
                <a:gd name="T25" fmla="*/ 6 h 21"/>
                <a:gd name="T26" fmla="*/ 9 w 39"/>
                <a:gd name="T2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21">
                  <a:moveTo>
                    <a:pt x="18" y="13"/>
                  </a:moveTo>
                  <a:cubicBezTo>
                    <a:pt x="14" y="13"/>
                    <a:pt x="10" y="13"/>
                    <a:pt x="7" y="10"/>
                  </a:cubicBezTo>
                  <a:cubicBezTo>
                    <a:pt x="6" y="9"/>
                    <a:pt x="7" y="8"/>
                    <a:pt x="9" y="6"/>
                  </a:cubicBezTo>
                  <a:cubicBezTo>
                    <a:pt x="12" y="5"/>
                    <a:pt x="16" y="3"/>
                    <a:pt x="20" y="3"/>
                  </a:cubicBezTo>
                  <a:cubicBezTo>
                    <a:pt x="24" y="3"/>
                    <a:pt x="28" y="4"/>
                    <a:pt x="29" y="8"/>
                  </a:cubicBezTo>
                  <a:cubicBezTo>
                    <a:pt x="31" y="12"/>
                    <a:pt x="22" y="13"/>
                    <a:pt x="20" y="13"/>
                  </a:cubicBezTo>
                  <a:cubicBezTo>
                    <a:pt x="19" y="13"/>
                    <a:pt x="18" y="13"/>
                    <a:pt x="18" y="13"/>
                  </a:cubicBezTo>
                  <a:moveTo>
                    <a:pt x="9" y="0"/>
                  </a:moveTo>
                  <a:cubicBezTo>
                    <a:pt x="7" y="1"/>
                    <a:pt x="5" y="2"/>
                    <a:pt x="3" y="4"/>
                  </a:cubicBezTo>
                  <a:cubicBezTo>
                    <a:pt x="0" y="8"/>
                    <a:pt x="1" y="11"/>
                    <a:pt x="3" y="13"/>
                  </a:cubicBezTo>
                  <a:cubicBezTo>
                    <a:pt x="5" y="19"/>
                    <a:pt x="14" y="21"/>
                    <a:pt x="20" y="21"/>
                  </a:cubicBezTo>
                  <a:cubicBezTo>
                    <a:pt x="21" y="21"/>
                    <a:pt x="22" y="21"/>
                    <a:pt x="23" y="21"/>
                  </a:cubicBezTo>
                  <a:cubicBezTo>
                    <a:pt x="31" y="20"/>
                    <a:pt x="39" y="14"/>
                    <a:pt x="36" y="6"/>
                  </a:cubicBezTo>
                  <a:cubicBezTo>
                    <a:pt x="27" y="4"/>
                    <a:pt x="18" y="2"/>
                    <a:pt x="9" y="0"/>
                  </a:cubicBezTo>
                </a:path>
              </a:pathLst>
            </a:custGeom>
            <a:solidFill>
              <a:srgbClr val="DE8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225">
              <a:extLst>
                <a:ext uri="{FF2B5EF4-FFF2-40B4-BE49-F238E27FC236}">
                  <a16:creationId xmlns:a16="http://schemas.microsoft.com/office/drawing/2014/main" id="{89DE293F-A96F-49C3-94E0-F5DD2BB87B3E}"/>
                </a:ext>
              </a:extLst>
            </p:cNvPr>
            <p:cNvSpPr>
              <a:spLocks/>
            </p:cNvSpPr>
            <p:nvPr/>
          </p:nvSpPr>
          <p:spPr bwMode="auto">
            <a:xfrm>
              <a:off x="4942" y="2794"/>
              <a:ext cx="17" cy="0"/>
            </a:xfrm>
            <a:custGeom>
              <a:avLst/>
              <a:gdLst>
                <a:gd name="T0" fmla="*/ 0 w 7"/>
                <a:gd name="T1" fmla="*/ 7 w 7"/>
                <a:gd name="T2" fmla="*/ 0 w 7"/>
              </a:gdLst>
              <a:ahLst/>
              <a:cxnLst>
                <a:cxn ang="0">
                  <a:pos x="T0" y="0"/>
                </a:cxn>
                <a:cxn ang="0">
                  <a:pos x="T1" y="0"/>
                </a:cxn>
                <a:cxn ang="0">
                  <a:pos x="T2" y="0"/>
                </a:cxn>
              </a:cxnLst>
              <a:rect l="0" t="0" r="r" b="b"/>
              <a:pathLst>
                <a:path w="7">
                  <a:moveTo>
                    <a:pt x="0" y="0"/>
                  </a:moveTo>
                  <a:cubicBezTo>
                    <a:pt x="2" y="0"/>
                    <a:pt x="5" y="0"/>
                    <a:pt x="7" y="0"/>
                  </a:cubicBezTo>
                  <a:cubicBezTo>
                    <a:pt x="5" y="0"/>
                    <a:pt x="2" y="0"/>
                    <a:pt x="0"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226">
              <a:extLst>
                <a:ext uri="{FF2B5EF4-FFF2-40B4-BE49-F238E27FC236}">
                  <a16:creationId xmlns:a16="http://schemas.microsoft.com/office/drawing/2014/main" id="{D74EAA0D-2E86-4C15-A250-6E5C602149F3}"/>
                </a:ext>
              </a:extLst>
            </p:cNvPr>
            <p:cNvSpPr>
              <a:spLocks noEditPoints="1"/>
            </p:cNvSpPr>
            <p:nvPr/>
          </p:nvSpPr>
          <p:spPr bwMode="auto">
            <a:xfrm>
              <a:off x="4816" y="2794"/>
              <a:ext cx="181" cy="121"/>
            </a:xfrm>
            <a:custGeom>
              <a:avLst/>
              <a:gdLst>
                <a:gd name="T0" fmla="*/ 36 w 76"/>
                <a:gd name="T1" fmla="*/ 44 h 51"/>
                <a:gd name="T2" fmla="*/ 26 w 76"/>
                <a:gd name="T3" fmla="*/ 43 h 51"/>
                <a:gd name="T4" fmla="*/ 21 w 76"/>
                <a:gd name="T5" fmla="*/ 21 h 51"/>
                <a:gd name="T6" fmla="*/ 31 w 76"/>
                <a:gd name="T7" fmla="*/ 19 h 51"/>
                <a:gd name="T8" fmla="*/ 48 w 76"/>
                <a:gd name="T9" fmla="*/ 24 h 51"/>
                <a:gd name="T10" fmla="*/ 53 w 76"/>
                <a:gd name="T11" fmla="*/ 35 h 51"/>
                <a:gd name="T12" fmla="*/ 36 w 76"/>
                <a:gd name="T13" fmla="*/ 44 h 51"/>
                <a:gd name="T14" fmla="*/ 35 w 76"/>
                <a:gd name="T15" fmla="*/ 14 h 51"/>
                <a:gd name="T16" fmla="*/ 48 w 76"/>
                <a:gd name="T17" fmla="*/ 6 h 51"/>
                <a:gd name="T18" fmla="*/ 51 w 76"/>
                <a:gd name="T19" fmla="*/ 6 h 51"/>
                <a:gd name="T20" fmla="*/ 61 w 76"/>
                <a:gd name="T21" fmla="*/ 8 h 51"/>
                <a:gd name="T22" fmla="*/ 58 w 76"/>
                <a:gd name="T23" fmla="*/ 16 h 51"/>
                <a:gd name="T24" fmla="*/ 50 w 76"/>
                <a:gd name="T25" fmla="*/ 18 h 51"/>
                <a:gd name="T26" fmla="*/ 37 w 76"/>
                <a:gd name="T27" fmla="*/ 14 h 51"/>
                <a:gd name="T28" fmla="*/ 35 w 76"/>
                <a:gd name="T29" fmla="*/ 14 h 51"/>
                <a:gd name="T30" fmla="*/ 52 w 76"/>
                <a:gd name="T31" fmla="*/ 0 h 51"/>
                <a:gd name="T32" fmla="*/ 36 w 76"/>
                <a:gd name="T33" fmla="*/ 3 h 51"/>
                <a:gd name="T34" fmla="*/ 31 w 76"/>
                <a:gd name="T35" fmla="*/ 14 h 51"/>
                <a:gd name="T36" fmla="*/ 29 w 76"/>
                <a:gd name="T37" fmla="*/ 14 h 51"/>
                <a:gd name="T38" fmla="*/ 21 w 76"/>
                <a:gd name="T39" fmla="*/ 15 h 51"/>
                <a:gd name="T40" fmla="*/ 15 w 76"/>
                <a:gd name="T41" fmla="*/ 46 h 51"/>
                <a:gd name="T42" fmla="*/ 35 w 76"/>
                <a:gd name="T43" fmla="*/ 51 h 51"/>
                <a:gd name="T44" fmla="*/ 58 w 76"/>
                <a:gd name="T45" fmla="*/ 42 h 51"/>
                <a:gd name="T46" fmla="*/ 57 w 76"/>
                <a:gd name="T47" fmla="*/ 24 h 51"/>
                <a:gd name="T48" fmla="*/ 71 w 76"/>
                <a:gd name="T49" fmla="*/ 18 h 51"/>
                <a:gd name="T50" fmla="*/ 63 w 76"/>
                <a:gd name="T51" fmla="*/ 1 h 51"/>
                <a:gd name="T52" fmla="*/ 60 w 76"/>
                <a:gd name="T53" fmla="*/ 0 h 51"/>
                <a:gd name="T54" fmla="*/ 53 w 76"/>
                <a:gd name="T55" fmla="*/ 0 h 51"/>
                <a:gd name="T56" fmla="*/ 52 w 76"/>
                <a:gd name="T5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6" h="51">
                  <a:moveTo>
                    <a:pt x="36" y="44"/>
                  </a:moveTo>
                  <a:cubicBezTo>
                    <a:pt x="32" y="44"/>
                    <a:pt x="28" y="44"/>
                    <a:pt x="26" y="43"/>
                  </a:cubicBezTo>
                  <a:cubicBezTo>
                    <a:pt x="14" y="41"/>
                    <a:pt x="7" y="27"/>
                    <a:pt x="21" y="21"/>
                  </a:cubicBezTo>
                  <a:cubicBezTo>
                    <a:pt x="24" y="20"/>
                    <a:pt x="27" y="19"/>
                    <a:pt x="31" y="19"/>
                  </a:cubicBezTo>
                  <a:cubicBezTo>
                    <a:pt x="37" y="19"/>
                    <a:pt x="44" y="21"/>
                    <a:pt x="48" y="24"/>
                  </a:cubicBezTo>
                  <a:cubicBezTo>
                    <a:pt x="52" y="27"/>
                    <a:pt x="54" y="30"/>
                    <a:pt x="53" y="35"/>
                  </a:cubicBezTo>
                  <a:cubicBezTo>
                    <a:pt x="52" y="42"/>
                    <a:pt x="44" y="44"/>
                    <a:pt x="36" y="44"/>
                  </a:cubicBezTo>
                  <a:moveTo>
                    <a:pt x="35" y="14"/>
                  </a:moveTo>
                  <a:cubicBezTo>
                    <a:pt x="31" y="8"/>
                    <a:pt x="45" y="7"/>
                    <a:pt x="48" y="6"/>
                  </a:cubicBezTo>
                  <a:cubicBezTo>
                    <a:pt x="49" y="6"/>
                    <a:pt x="50" y="6"/>
                    <a:pt x="51" y="6"/>
                  </a:cubicBezTo>
                  <a:cubicBezTo>
                    <a:pt x="54" y="6"/>
                    <a:pt x="58" y="7"/>
                    <a:pt x="61" y="8"/>
                  </a:cubicBezTo>
                  <a:cubicBezTo>
                    <a:pt x="67" y="11"/>
                    <a:pt x="63" y="15"/>
                    <a:pt x="58" y="16"/>
                  </a:cubicBezTo>
                  <a:cubicBezTo>
                    <a:pt x="55" y="17"/>
                    <a:pt x="53" y="17"/>
                    <a:pt x="50" y="18"/>
                  </a:cubicBezTo>
                  <a:cubicBezTo>
                    <a:pt x="46" y="16"/>
                    <a:pt x="41" y="14"/>
                    <a:pt x="37" y="14"/>
                  </a:cubicBezTo>
                  <a:cubicBezTo>
                    <a:pt x="36" y="14"/>
                    <a:pt x="36" y="14"/>
                    <a:pt x="35" y="14"/>
                  </a:cubicBezTo>
                  <a:moveTo>
                    <a:pt x="52" y="0"/>
                  </a:moveTo>
                  <a:cubicBezTo>
                    <a:pt x="47" y="0"/>
                    <a:pt x="41" y="1"/>
                    <a:pt x="36" y="3"/>
                  </a:cubicBezTo>
                  <a:cubicBezTo>
                    <a:pt x="30" y="5"/>
                    <a:pt x="28" y="11"/>
                    <a:pt x="31" y="14"/>
                  </a:cubicBezTo>
                  <a:cubicBezTo>
                    <a:pt x="30" y="14"/>
                    <a:pt x="30" y="14"/>
                    <a:pt x="29" y="14"/>
                  </a:cubicBezTo>
                  <a:cubicBezTo>
                    <a:pt x="26" y="14"/>
                    <a:pt x="23" y="15"/>
                    <a:pt x="21" y="15"/>
                  </a:cubicBezTo>
                  <a:cubicBezTo>
                    <a:pt x="7" y="19"/>
                    <a:pt x="0" y="38"/>
                    <a:pt x="15" y="46"/>
                  </a:cubicBezTo>
                  <a:cubicBezTo>
                    <a:pt x="21" y="49"/>
                    <a:pt x="28" y="51"/>
                    <a:pt x="35" y="51"/>
                  </a:cubicBezTo>
                  <a:cubicBezTo>
                    <a:pt x="44" y="51"/>
                    <a:pt x="52" y="48"/>
                    <a:pt x="58" y="42"/>
                  </a:cubicBezTo>
                  <a:cubicBezTo>
                    <a:pt x="62" y="35"/>
                    <a:pt x="61" y="29"/>
                    <a:pt x="57" y="24"/>
                  </a:cubicBezTo>
                  <a:cubicBezTo>
                    <a:pt x="63" y="24"/>
                    <a:pt x="68" y="22"/>
                    <a:pt x="71" y="18"/>
                  </a:cubicBezTo>
                  <a:cubicBezTo>
                    <a:pt x="76" y="11"/>
                    <a:pt x="69" y="4"/>
                    <a:pt x="63" y="1"/>
                  </a:cubicBezTo>
                  <a:cubicBezTo>
                    <a:pt x="62" y="1"/>
                    <a:pt x="61" y="1"/>
                    <a:pt x="60" y="0"/>
                  </a:cubicBezTo>
                  <a:cubicBezTo>
                    <a:pt x="58" y="0"/>
                    <a:pt x="55" y="0"/>
                    <a:pt x="53" y="0"/>
                  </a:cubicBezTo>
                  <a:cubicBezTo>
                    <a:pt x="53" y="0"/>
                    <a:pt x="53" y="0"/>
                    <a:pt x="52" y="0"/>
                  </a:cubicBezTo>
                </a:path>
              </a:pathLst>
            </a:custGeom>
            <a:solidFill>
              <a:srgbClr val="DE8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227">
              <a:extLst>
                <a:ext uri="{FF2B5EF4-FFF2-40B4-BE49-F238E27FC236}">
                  <a16:creationId xmlns:a16="http://schemas.microsoft.com/office/drawing/2014/main" id="{38A63F98-0D7C-46C6-8157-CD5AE092E018}"/>
                </a:ext>
              </a:extLst>
            </p:cNvPr>
            <p:cNvSpPr>
              <a:spLocks/>
            </p:cNvSpPr>
            <p:nvPr/>
          </p:nvSpPr>
          <p:spPr bwMode="auto">
            <a:xfrm>
              <a:off x="5142" y="2804"/>
              <a:ext cx="102" cy="38"/>
            </a:xfrm>
            <a:custGeom>
              <a:avLst/>
              <a:gdLst>
                <a:gd name="T0" fmla="*/ 26 w 43"/>
                <a:gd name="T1" fmla="*/ 0 h 16"/>
                <a:gd name="T2" fmla="*/ 16 w 43"/>
                <a:gd name="T3" fmla="*/ 1 h 16"/>
                <a:gd name="T4" fmla="*/ 0 w 43"/>
                <a:gd name="T5" fmla="*/ 12 h 16"/>
                <a:gd name="T6" fmla="*/ 5 w 43"/>
                <a:gd name="T7" fmla="*/ 13 h 16"/>
                <a:gd name="T8" fmla="*/ 13 w 43"/>
                <a:gd name="T9" fmla="*/ 7 h 16"/>
                <a:gd name="T10" fmla="*/ 22 w 43"/>
                <a:gd name="T11" fmla="*/ 6 h 16"/>
                <a:gd name="T12" fmla="*/ 35 w 43"/>
                <a:gd name="T13" fmla="*/ 16 h 16"/>
                <a:gd name="T14" fmla="*/ 41 w 43"/>
                <a:gd name="T15" fmla="*/ 16 h 16"/>
                <a:gd name="T16" fmla="*/ 43 w 43"/>
                <a:gd name="T17" fmla="*/ 16 h 16"/>
                <a:gd name="T18" fmla="*/ 36 w 43"/>
                <a:gd name="T19" fmla="*/ 3 h 16"/>
                <a:gd name="T20" fmla="*/ 26 w 43"/>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16">
                  <a:moveTo>
                    <a:pt x="26" y="0"/>
                  </a:moveTo>
                  <a:cubicBezTo>
                    <a:pt x="22" y="0"/>
                    <a:pt x="19" y="0"/>
                    <a:pt x="16" y="1"/>
                  </a:cubicBezTo>
                  <a:cubicBezTo>
                    <a:pt x="9" y="2"/>
                    <a:pt x="2" y="6"/>
                    <a:pt x="0" y="12"/>
                  </a:cubicBezTo>
                  <a:cubicBezTo>
                    <a:pt x="2" y="12"/>
                    <a:pt x="3" y="13"/>
                    <a:pt x="5" y="13"/>
                  </a:cubicBezTo>
                  <a:cubicBezTo>
                    <a:pt x="6" y="10"/>
                    <a:pt x="10" y="8"/>
                    <a:pt x="13" y="7"/>
                  </a:cubicBezTo>
                  <a:cubicBezTo>
                    <a:pt x="15" y="6"/>
                    <a:pt x="19" y="6"/>
                    <a:pt x="22" y="6"/>
                  </a:cubicBezTo>
                  <a:cubicBezTo>
                    <a:pt x="29" y="6"/>
                    <a:pt x="36" y="8"/>
                    <a:pt x="35" y="16"/>
                  </a:cubicBezTo>
                  <a:cubicBezTo>
                    <a:pt x="37" y="16"/>
                    <a:pt x="39" y="16"/>
                    <a:pt x="41" y="16"/>
                  </a:cubicBezTo>
                  <a:cubicBezTo>
                    <a:pt x="42" y="16"/>
                    <a:pt x="42" y="16"/>
                    <a:pt x="43" y="16"/>
                  </a:cubicBezTo>
                  <a:cubicBezTo>
                    <a:pt x="43" y="11"/>
                    <a:pt x="40" y="6"/>
                    <a:pt x="36" y="3"/>
                  </a:cubicBezTo>
                  <a:cubicBezTo>
                    <a:pt x="33" y="1"/>
                    <a:pt x="29" y="0"/>
                    <a:pt x="26"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228">
              <a:extLst>
                <a:ext uri="{FF2B5EF4-FFF2-40B4-BE49-F238E27FC236}">
                  <a16:creationId xmlns:a16="http://schemas.microsoft.com/office/drawing/2014/main" id="{F9680B22-6481-4C51-ACF9-FFA50DA45728}"/>
                </a:ext>
              </a:extLst>
            </p:cNvPr>
            <p:cNvSpPr>
              <a:spLocks/>
            </p:cNvSpPr>
            <p:nvPr/>
          </p:nvSpPr>
          <p:spPr bwMode="auto">
            <a:xfrm>
              <a:off x="5140" y="2832"/>
              <a:ext cx="104" cy="48"/>
            </a:xfrm>
            <a:custGeom>
              <a:avLst/>
              <a:gdLst>
                <a:gd name="T0" fmla="*/ 1 w 44"/>
                <a:gd name="T1" fmla="*/ 0 h 20"/>
                <a:gd name="T2" fmla="*/ 2 w 44"/>
                <a:gd name="T3" fmla="*/ 10 h 20"/>
                <a:gd name="T4" fmla="*/ 13 w 44"/>
                <a:gd name="T5" fmla="*/ 18 h 20"/>
                <a:gd name="T6" fmla="*/ 13 w 44"/>
                <a:gd name="T7" fmla="*/ 18 h 20"/>
                <a:gd name="T8" fmla="*/ 23 w 44"/>
                <a:gd name="T9" fmla="*/ 20 h 20"/>
                <a:gd name="T10" fmla="*/ 43 w 44"/>
                <a:gd name="T11" fmla="*/ 6 h 20"/>
                <a:gd name="T12" fmla="*/ 44 w 44"/>
                <a:gd name="T13" fmla="*/ 4 h 20"/>
                <a:gd name="T14" fmla="*/ 42 w 44"/>
                <a:gd name="T15" fmla="*/ 4 h 20"/>
                <a:gd name="T16" fmla="*/ 36 w 44"/>
                <a:gd name="T17" fmla="*/ 4 h 20"/>
                <a:gd name="T18" fmla="*/ 36 w 44"/>
                <a:gd name="T19" fmla="*/ 5 h 20"/>
                <a:gd name="T20" fmla="*/ 20 w 44"/>
                <a:gd name="T21" fmla="*/ 14 h 20"/>
                <a:gd name="T22" fmla="*/ 13 w 44"/>
                <a:gd name="T23" fmla="*/ 13 h 20"/>
                <a:gd name="T24" fmla="*/ 6 w 44"/>
                <a:gd name="T25" fmla="*/ 5 h 20"/>
                <a:gd name="T26" fmla="*/ 6 w 44"/>
                <a:gd name="T27" fmla="*/ 1 h 20"/>
                <a:gd name="T28" fmla="*/ 1 w 4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 h="20">
                  <a:moveTo>
                    <a:pt x="1" y="0"/>
                  </a:moveTo>
                  <a:cubicBezTo>
                    <a:pt x="0" y="3"/>
                    <a:pt x="0" y="7"/>
                    <a:pt x="2" y="10"/>
                  </a:cubicBezTo>
                  <a:cubicBezTo>
                    <a:pt x="4" y="14"/>
                    <a:pt x="8" y="16"/>
                    <a:pt x="13" y="18"/>
                  </a:cubicBezTo>
                  <a:cubicBezTo>
                    <a:pt x="13" y="18"/>
                    <a:pt x="13" y="18"/>
                    <a:pt x="13" y="18"/>
                  </a:cubicBezTo>
                  <a:cubicBezTo>
                    <a:pt x="16" y="19"/>
                    <a:pt x="19" y="20"/>
                    <a:pt x="23" y="20"/>
                  </a:cubicBezTo>
                  <a:cubicBezTo>
                    <a:pt x="32" y="20"/>
                    <a:pt x="41" y="15"/>
                    <a:pt x="43" y="6"/>
                  </a:cubicBezTo>
                  <a:cubicBezTo>
                    <a:pt x="44" y="5"/>
                    <a:pt x="44" y="5"/>
                    <a:pt x="44" y="4"/>
                  </a:cubicBezTo>
                  <a:cubicBezTo>
                    <a:pt x="43" y="4"/>
                    <a:pt x="43" y="4"/>
                    <a:pt x="42" y="4"/>
                  </a:cubicBezTo>
                  <a:cubicBezTo>
                    <a:pt x="40" y="4"/>
                    <a:pt x="38" y="4"/>
                    <a:pt x="36" y="4"/>
                  </a:cubicBezTo>
                  <a:cubicBezTo>
                    <a:pt x="36" y="4"/>
                    <a:pt x="36" y="4"/>
                    <a:pt x="36" y="5"/>
                  </a:cubicBezTo>
                  <a:cubicBezTo>
                    <a:pt x="36" y="12"/>
                    <a:pt x="27" y="13"/>
                    <a:pt x="20" y="14"/>
                  </a:cubicBezTo>
                  <a:cubicBezTo>
                    <a:pt x="17" y="14"/>
                    <a:pt x="15" y="13"/>
                    <a:pt x="13" y="13"/>
                  </a:cubicBezTo>
                  <a:cubicBezTo>
                    <a:pt x="9" y="11"/>
                    <a:pt x="6" y="9"/>
                    <a:pt x="6" y="5"/>
                  </a:cubicBezTo>
                  <a:cubicBezTo>
                    <a:pt x="5" y="3"/>
                    <a:pt x="5" y="2"/>
                    <a:pt x="6" y="1"/>
                  </a:cubicBezTo>
                  <a:cubicBezTo>
                    <a:pt x="4" y="1"/>
                    <a:pt x="3" y="0"/>
                    <a:pt x="1" y="0"/>
                  </a:cubicBezTo>
                </a:path>
              </a:pathLst>
            </a:custGeom>
            <a:solidFill>
              <a:srgbClr val="DE8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229">
              <a:extLst>
                <a:ext uri="{FF2B5EF4-FFF2-40B4-BE49-F238E27FC236}">
                  <a16:creationId xmlns:a16="http://schemas.microsoft.com/office/drawing/2014/main" id="{3FB3E6CB-F1B1-4483-A315-57A78A1D86D9}"/>
                </a:ext>
              </a:extLst>
            </p:cNvPr>
            <p:cNvSpPr>
              <a:spLocks noEditPoints="1"/>
            </p:cNvSpPr>
            <p:nvPr/>
          </p:nvSpPr>
          <p:spPr bwMode="auto">
            <a:xfrm>
              <a:off x="5265" y="2694"/>
              <a:ext cx="190" cy="107"/>
            </a:xfrm>
            <a:custGeom>
              <a:avLst/>
              <a:gdLst>
                <a:gd name="T0" fmla="*/ 32 w 80"/>
                <a:gd name="T1" fmla="*/ 37 h 45"/>
                <a:gd name="T2" fmla="*/ 22 w 80"/>
                <a:gd name="T3" fmla="*/ 34 h 45"/>
                <a:gd name="T4" fmla="*/ 35 w 80"/>
                <a:gd name="T5" fmla="*/ 9 h 45"/>
                <a:gd name="T6" fmla="*/ 39 w 80"/>
                <a:gd name="T7" fmla="*/ 9 h 45"/>
                <a:gd name="T8" fmla="*/ 62 w 80"/>
                <a:gd name="T9" fmla="*/ 31 h 45"/>
                <a:gd name="T10" fmla="*/ 32 w 80"/>
                <a:gd name="T11" fmla="*/ 37 h 45"/>
                <a:gd name="T12" fmla="*/ 42 w 80"/>
                <a:gd name="T13" fmla="*/ 0 h 45"/>
                <a:gd name="T14" fmla="*/ 6 w 80"/>
                <a:gd name="T15" fmla="*/ 24 h 45"/>
                <a:gd name="T16" fmla="*/ 25 w 80"/>
                <a:gd name="T17" fmla="*/ 42 h 45"/>
                <a:gd name="T18" fmla="*/ 25 w 80"/>
                <a:gd name="T19" fmla="*/ 42 h 45"/>
                <a:gd name="T20" fmla="*/ 42 w 80"/>
                <a:gd name="T21" fmla="*/ 45 h 45"/>
                <a:gd name="T22" fmla="*/ 75 w 80"/>
                <a:gd name="T23" fmla="*/ 27 h 45"/>
                <a:gd name="T24" fmla="*/ 42 w 80"/>
                <a:gd name="T25" fmla="*/ 0 h 45"/>
                <a:gd name="T26" fmla="*/ 42 w 80"/>
                <a:gd name="T2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0" h="45">
                  <a:moveTo>
                    <a:pt x="32" y="37"/>
                  </a:moveTo>
                  <a:cubicBezTo>
                    <a:pt x="29" y="36"/>
                    <a:pt x="25" y="35"/>
                    <a:pt x="22" y="34"/>
                  </a:cubicBezTo>
                  <a:cubicBezTo>
                    <a:pt x="0" y="24"/>
                    <a:pt x="24" y="11"/>
                    <a:pt x="35" y="9"/>
                  </a:cubicBezTo>
                  <a:cubicBezTo>
                    <a:pt x="36" y="9"/>
                    <a:pt x="37" y="9"/>
                    <a:pt x="39" y="9"/>
                  </a:cubicBezTo>
                  <a:cubicBezTo>
                    <a:pt x="52" y="9"/>
                    <a:pt x="79" y="15"/>
                    <a:pt x="62" y="31"/>
                  </a:cubicBezTo>
                  <a:cubicBezTo>
                    <a:pt x="54" y="38"/>
                    <a:pt x="43" y="37"/>
                    <a:pt x="32" y="37"/>
                  </a:cubicBezTo>
                  <a:moveTo>
                    <a:pt x="42" y="0"/>
                  </a:moveTo>
                  <a:cubicBezTo>
                    <a:pt x="27" y="0"/>
                    <a:pt x="6" y="6"/>
                    <a:pt x="6" y="24"/>
                  </a:cubicBezTo>
                  <a:cubicBezTo>
                    <a:pt x="6" y="34"/>
                    <a:pt x="14" y="40"/>
                    <a:pt x="25" y="42"/>
                  </a:cubicBezTo>
                  <a:cubicBezTo>
                    <a:pt x="25" y="42"/>
                    <a:pt x="25" y="42"/>
                    <a:pt x="25" y="42"/>
                  </a:cubicBezTo>
                  <a:cubicBezTo>
                    <a:pt x="29" y="44"/>
                    <a:pt x="36" y="45"/>
                    <a:pt x="42" y="45"/>
                  </a:cubicBezTo>
                  <a:cubicBezTo>
                    <a:pt x="56" y="45"/>
                    <a:pt x="72" y="40"/>
                    <a:pt x="75" y="27"/>
                  </a:cubicBezTo>
                  <a:cubicBezTo>
                    <a:pt x="80" y="8"/>
                    <a:pt x="57" y="0"/>
                    <a:pt x="42" y="0"/>
                  </a:cubicBezTo>
                  <a:cubicBezTo>
                    <a:pt x="42" y="0"/>
                    <a:pt x="42" y="0"/>
                    <a:pt x="42"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230">
              <a:extLst>
                <a:ext uri="{FF2B5EF4-FFF2-40B4-BE49-F238E27FC236}">
                  <a16:creationId xmlns:a16="http://schemas.microsoft.com/office/drawing/2014/main" id="{49C5067C-8BBB-47E0-AF13-7DBF6993C0A0}"/>
                </a:ext>
              </a:extLst>
            </p:cNvPr>
            <p:cNvSpPr>
              <a:spLocks/>
            </p:cNvSpPr>
            <p:nvPr/>
          </p:nvSpPr>
          <p:spPr bwMode="auto">
            <a:xfrm>
              <a:off x="5458" y="2756"/>
              <a:ext cx="114" cy="36"/>
            </a:xfrm>
            <a:custGeom>
              <a:avLst/>
              <a:gdLst>
                <a:gd name="T0" fmla="*/ 33 w 48"/>
                <a:gd name="T1" fmla="*/ 0 h 15"/>
                <a:gd name="T2" fmla="*/ 31 w 48"/>
                <a:gd name="T3" fmla="*/ 0 h 15"/>
                <a:gd name="T4" fmla="*/ 0 w 48"/>
                <a:gd name="T5" fmla="*/ 15 h 15"/>
                <a:gd name="T6" fmla="*/ 12 w 48"/>
                <a:gd name="T7" fmla="*/ 11 h 15"/>
                <a:gd name="T8" fmla="*/ 48 w 48"/>
                <a:gd name="T9" fmla="*/ 2 h 15"/>
                <a:gd name="T10" fmla="*/ 33 w 48"/>
                <a:gd name="T11" fmla="*/ 0 h 15"/>
              </a:gdLst>
              <a:ahLst/>
              <a:cxnLst>
                <a:cxn ang="0">
                  <a:pos x="T0" y="T1"/>
                </a:cxn>
                <a:cxn ang="0">
                  <a:pos x="T2" y="T3"/>
                </a:cxn>
                <a:cxn ang="0">
                  <a:pos x="T4" y="T5"/>
                </a:cxn>
                <a:cxn ang="0">
                  <a:pos x="T6" y="T7"/>
                </a:cxn>
                <a:cxn ang="0">
                  <a:pos x="T8" y="T9"/>
                </a:cxn>
                <a:cxn ang="0">
                  <a:pos x="T10" y="T11"/>
                </a:cxn>
              </a:cxnLst>
              <a:rect l="0" t="0" r="r" b="b"/>
              <a:pathLst>
                <a:path w="48" h="15">
                  <a:moveTo>
                    <a:pt x="33" y="0"/>
                  </a:moveTo>
                  <a:cubicBezTo>
                    <a:pt x="32" y="0"/>
                    <a:pt x="32" y="0"/>
                    <a:pt x="31" y="0"/>
                  </a:cubicBezTo>
                  <a:cubicBezTo>
                    <a:pt x="23" y="1"/>
                    <a:pt x="4" y="6"/>
                    <a:pt x="0" y="15"/>
                  </a:cubicBezTo>
                  <a:cubicBezTo>
                    <a:pt x="4" y="14"/>
                    <a:pt x="8" y="12"/>
                    <a:pt x="12" y="11"/>
                  </a:cubicBezTo>
                  <a:cubicBezTo>
                    <a:pt x="24" y="7"/>
                    <a:pt x="36" y="4"/>
                    <a:pt x="48" y="2"/>
                  </a:cubicBezTo>
                  <a:cubicBezTo>
                    <a:pt x="43" y="1"/>
                    <a:pt x="38" y="0"/>
                    <a:pt x="33"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231">
              <a:extLst>
                <a:ext uri="{FF2B5EF4-FFF2-40B4-BE49-F238E27FC236}">
                  <a16:creationId xmlns:a16="http://schemas.microsoft.com/office/drawing/2014/main" id="{D23CF33A-BF48-497D-A874-116B19BDFDD0}"/>
                </a:ext>
              </a:extLst>
            </p:cNvPr>
            <p:cNvSpPr>
              <a:spLocks noEditPoints="1"/>
            </p:cNvSpPr>
            <p:nvPr/>
          </p:nvSpPr>
          <p:spPr bwMode="auto">
            <a:xfrm>
              <a:off x="5453" y="2761"/>
              <a:ext cx="169" cy="93"/>
            </a:xfrm>
            <a:custGeom>
              <a:avLst/>
              <a:gdLst>
                <a:gd name="T0" fmla="*/ 31 w 71"/>
                <a:gd name="T1" fmla="*/ 33 h 39"/>
                <a:gd name="T2" fmla="*/ 28 w 71"/>
                <a:gd name="T3" fmla="*/ 33 h 39"/>
                <a:gd name="T4" fmla="*/ 17 w 71"/>
                <a:gd name="T5" fmla="*/ 30 h 39"/>
                <a:gd name="T6" fmla="*/ 13 w 71"/>
                <a:gd name="T7" fmla="*/ 11 h 39"/>
                <a:gd name="T8" fmla="*/ 31 w 71"/>
                <a:gd name="T9" fmla="*/ 6 h 39"/>
                <a:gd name="T10" fmla="*/ 36 w 71"/>
                <a:gd name="T11" fmla="*/ 6 h 39"/>
                <a:gd name="T12" fmla="*/ 58 w 71"/>
                <a:gd name="T13" fmla="*/ 15 h 39"/>
                <a:gd name="T14" fmla="*/ 46 w 71"/>
                <a:gd name="T15" fmla="*/ 31 h 39"/>
                <a:gd name="T16" fmla="*/ 31 w 71"/>
                <a:gd name="T17" fmla="*/ 33 h 39"/>
                <a:gd name="T18" fmla="*/ 50 w 71"/>
                <a:gd name="T19" fmla="*/ 0 h 39"/>
                <a:gd name="T20" fmla="*/ 14 w 71"/>
                <a:gd name="T21" fmla="*/ 9 h 39"/>
                <a:gd name="T22" fmla="*/ 2 w 71"/>
                <a:gd name="T23" fmla="*/ 13 h 39"/>
                <a:gd name="T24" fmla="*/ 3 w 71"/>
                <a:gd name="T25" fmla="*/ 24 h 39"/>
                <a:gd name="T26" fmla="*/ 29 w 71"/>
                <a:gd name="T27" fmla="*/ 38 h 39"/>
                <a:gd name="T28" fmla="*/ 39 w 71"/>
                <a:gd name="T29" fmla="*/ 39 h 39"/>
                <a:gd name="T30" fmla="*/ 67 w 71"/>
                <a:gd name="T31" fmla="*/ 24 h 39"/>
                <a:gd name="T32" fmla="*/ 50 w 71"/>
                <a:gd name="T3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39">
                  <a:moveTo>
                    <a:pt x="31" y="33"/>
                  </a:moveTo>
                  <a:cubicBezTo>
                    <a:pt x="30" y="33"/>
                    <a:pt x="29" y="33"/>
                    <a:pt x="28" y="33"/>
                  </a:cubicBezTo>
                  <a:cubicBezTo>
                    <a:pt x="24" y="32"/>
                    <a:pt x="20" y="31"/>
                    <a:pt x="17" y="30"/>
                  </a:cubicBezTo>
                  <a:cubicBezTo>
                    <a:pt x="9" y="26"/>
                    <a:pt x="4" y="17"/>
                    <a:pt x="13" y="11"/>
                  </a:cubicBezTo>
                  <a:cubicBezTo>
                    <a:pt x="18" y="7"/>
                    <a:pt x="25" y="7"/>
                    <a:pt x="31" y="6"/>
                  </a:cubicBezTo>
                  <a:cubicBezTo>
                    <a:pt x="32" y="6"/>
                    <a:pt x="34" y="6"/>
                    <a:pt x="36" y="6"/>
                  </a:cubicBezTo>
                  <a:cubicBezTo>
                    <a:pt x="44" y="6"/>
                    <a:pt x="53" y="8"/>
                    <a:pt x="58" y="15"/>
                  </a:cubicBezTo>
                  <a:cubicBezTo>
                    <a:pt x="65" y="23"/>
                    <a:pt x="50" y="29"/>
                    <a:pt x="46" y="31"/>
                  </a:cubicBezTo>
                  <a:cubicBezTo>
                    <a:pt x="41" y="32"/>
                    <a:pt x="36" y="33"/>
                    <a:pt x="31" y="33"/>
                  </a:cubicBezTo>
                  <a:moveTo>
                    <a:pt x="50" y="0"/>
                  </a:moveTo>
                  <a:cubicBezTo>
                    <a:pt x="38" y="2"/>
                    <a:pt x="26" y="5"/>
                    <a:pt x="14" y="9"/>
                  </a:cubicBezTo>
                  <a:cubicBezTo>
                    <a:pt x="10" y="10"/>
                    <a:pt x="6" y="12"/>
                    <a:pt x="2" y="13"/>
                  </a:cubicBezTo>
                  <a:cubicBezTo>
                    <a:pt x="0" y="16"/>
                    <a:pt x="0" y="20"/>
                    <a:pt x="3" y="24"/>
                  </a:cubicBezTo>
                  <a:cubicBezTo>
                    <a:pt x="9" y="32"/>
                    <a:pt x="19" y="37"/>
                    <a:pt x="29" y="38"/>
                  </a:cubicBezTo>
                  <a:cubicBezTo>
                    <a:pt x="32" y="39"/>
                    <a:pt x="36" y="39"/>
                    <a:pt x="39" y="39"/>
                  </a:cubicBezTo>
                  <a:cubicBezTo>
                    <a:pt x="51" y="39"/>
                    <a:pt x="64" y="35"/>
                    <a:pt x="67" y="24"/>
                  </a:cubicBezTo>
                  <a:cubicBezTo>
                    <a:pt x="71" y="11"/>
                    <a:pt x="61" y="4"/>
                    <a:pt x="50" y="0"/>
                  </a:cubicBezTo>
                </a:path>
              </a:pathLst>
            </a:custGeom>
            <a:solidFill>
              <a:srgbClr val="DE8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232">
              <a:extLst>
                <a:ext uri="{FF2B5EF4-FFF2-40B4-BE49-F238E27FC236}">
                  <a16:creationId xmlns:a16="http://schemas.microsoft.com/office/drawing/2014/main" id="{692F5554-B31A-4AD3-BD0A-446984D0D1C3}"/>
                </a:ext>
              </a:extLst>
            </p:cNvPr>
            <p:cNvSpPr>
              <a:spLocks/>
            </p:cNvSpPr>
            <p:nvPr/>
          </p:nvSpPr>
          <p:spPr bwMode="auto">
            <a:xfrm>
              <a:off x="5493" y="2651"/>
              <a:ext cx="69" cy="10"/>
            </a:xfrm>
            <a:custGeom>
              <a:avLst/>
              <a:gdLst>
                <a:gd name="T0" fmla="*/ 13 w 29"/>
                <a:gd name="T1" fmla="*/ 0 h 4"/>
                <a:gd name="T2" fmla="*/ 0 w 29"/>
                <a:gd name="T3" fmla="*/ 2 h 4"/>
                <a:gd name="T4" fmla="*/ 11 w 29"/>
                <a:gd name="T5" fmla="*/ 3 h 4"/>
                <a:gd name="T6" fmla="*/ 29 w 29"/>
                <a:gd name="T7" fmla="*/ 4 h 4"/>
                <a:gd name="T8" fmla="*/ 15 w 29"/>
                <a:gd name="T9" fmla="*/ 0 h 4"/>
                <a:gd name="T10" fmla="*/ 13 w 29"/>
                <a:gd name="T11" fmla="*/ 0 h 4"/>
              </a:gdLst>
              <a:ahLst/>
              <a:cxnLst>
                <a:cxn ang="0">
                  <a:pos x="T0" y="T1"/>
                </a:cxn>
                <a:cxn ang="0">
                  <a:pos x="T2" y="T3"/>
                </a:cxn>
                <a:cxn ang="0">
                  <a:pos x="T4" y="T5"/>
                </a:cxn>
                <a:cxn ang="0">
                  <a:pos x="T6" y="T7"/>
                </a:cxn>
                <a:cxn ang="0">
                  <a:pos x="T8" y="T9"/>
                </a:cxn>
                <a:cxn ang="0">
                  <a:pos x="T10" y="T11"/>
                </a:cxn>
              </a:cxnLst>
              <a:rect l="0" t="0" r="r" b="b"/>
              <a:pathLst>
                <a:path w="29" h="4">
                  <a:moveTo>
                    <a:pt x="13" y="0"/>
                  </a:moveTo>
                  <a:cubicBezTo>
                    <a:pt x="9" y="0"/>
                    <a:pt x="5" y="1"/>
                    <a:pt x="0" y="2"/>
                  </a:cubicBezTo>
                  <a:cubicBezTo>
                    <a:pt x="4" y="2"/>
                    <a:pt x="7" y="2"/>
                    <a:pt x="11" y="3"/>
                  </a:cubicBezTo>
                  <a:cubicBezTo>
                    <a:pt x="17" y="3"/>
                    <a:pt x="23" y="3"/>
                    <a:pt x="29" y="4"/>
                  </a:cubicBezTo>
                  <a:cubicBezTo>
                    <a:pt x="24" y="2"/>
                    <a:pt x="19" y="0"/>
                    <a:pt x="15" y="0"/>
                  </a:cubicBezTo>
                  <a:cubicBezTo>
                    <a:pt x="14" y="0"/>
                    <a:pt x="14" y="0"/>
                    <a:pt x="13" y="0"/>
                  </a:cubicBezTo>
                </a:path>
              </a:pathLst>
            </a:custGeom>
            <a:solidFill>
              <a:srgbClr val="E1AE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233">
              <a:extLst>
                <a:ext uri="{FF2B5EF4-FFF2-40B4-BE49-F238E27FC236}">
                  <a16:creationId xmlns:a16="http://schemas.microsoft.com/office/drawing/2014/main" id="{0D8F790C-74AD-4A50-842E-CB16CC14B35B}"/>
                </a:ext>
              </a:extLst>
            </p:cNvPr>
            <p:cNvSpPr>
              <a:spLocks noEditPoints="1"/>
            </p:cNvSpPr>
            <p:nvPr/>
          </p:nvSpPr>
          <p:spPr bwMode="auto">
            <a:xfrm>
              <a:off x="5453" y="2656"/>
              <a:ext cx="133" cy="76"/>
            </a:xfrm>
            <a:custGeom>
              <a:avLst/>
              <a:gdLst>
                <a:gd name="T0" fmla="*/ 24 w 56"/>
                <a:gd name="T1" fmla="*/ 27 h 32"/>
                <a:gd name="T2" fmla="*/ 10 w 56"/>
                <a:gd name="T3" fmla="*/ 23 h 32"/>
                <a:gd name="T4" fmla="*/ 11 w 56"/>
                <a:gd name="T5" fmla="*/ 10 h 32"/>
                <a:gd name="T6" fmla="*/ 21 w 56"/>
                <a:gd name="T7" fmla="*/ 6 h 32"/>
                <a:gd name="T8" fmla="*/ 30 w 56"/>
                <a:gd name="T9" fmla="*/ 5 h 32"/>
                <a:gd name="T10" fmla="*/ 34 w 56"/>
                <a:gd name="T11" fmla="*/ 5 h 32"/>
                <a:gd name="T12" fmla="*/ 44 w 56"/>
                <a:gd name="T13" fmla="*/ 21 h 32"/>
                <a:gd name="T14" fmla="*/ 25 w 56"/>
                <a:gd name="T15" fmla="*/ 27 h 32"/>
                <a:gd name="T16" fmla="*/ 24 w 56"/>
                <a:gd name="T17" fmla="*/ 27 h 32"/>
                <a:gd name="T18" fmla="*/ 17 w 56"/>
                <a:gd name="T19" fmla="*/ 0 h 32"/>
                <a:gd name="T20" fmla="*/ 2 w 56"/>
                <a:gd name="T21" fmla="*/ 20 h 32"/>
                <a:gd name="T22" fmla="*/ 21 w 56"/>
                <a:gd name="T23" fmla="*/ 31 h 32"/>
                <a:gd name="T24" fmla="*/ 23 w 56"/>
                <a:gd name="T25" fmla="*/ 31 h 32"/>
                <a:gd name="T26" fmla="*/ 23 w 56"/>
                <a:gd name="T27" fmla="*/ 31 h 32"/>
                <a:gd name="T28" fmla="*/ 31 w 56"/>
                <a:gd name="T29" fmla="*/ 32 h 32"/>
                <a:gd name="T30" fmla="*/ 54 w 56"/>
                <a:gd name="T31" fmla="*/ 19 h 32"/>
                <a:gd name="T32" fmla="*/ 46 w 56"/>
                <a:gd name="T33" fmla="*/ 2 h 32"/>
                <a:gd name="T34" fmla="*/ 28 w 56"/>
                <a:gd name="T35" fmla="*/ 1 h 32"/>
                <a:gd name="T36" fmla="*/ 17 w 56"/>
                <a:gd name="T3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 h="32">
                  <a:moveTo>
                    <a:pt x="24" y="27"/>
                  </a:moveTo>
                  <a:cubicBezTo>
                    <a:pt x="19" y="27"/>
                    <a:pt x="14" y="26"/>
                    <a:pt x="10" y="23"/>
                  </a:cubicBezTo>
                  <a:cubicBezTo>
                    <a:pt x="6" y="17"/>
                    <a:pt x="7" y="13"/>
                    <a:pt x="11" y="10"/>
                  </a:cubicBezTo>
                  <a:cubicBezTo>
                    <a:pt x="14" y="8"/>
                    <a:pt x="18" y="7"/>
                    <a:pt x="21" y="6"/>
                  </a:cubicBezTo>
                  <a:cubicBezTo>
                    <a:pt x="24" y="5"/>
                    <a:pt x="27" y="5"/>
                    <a:pt x="30" y="5"/>
                  </a:cubicBezTo>
                  <a:cubicBezTo>
                    <a:pt x="31" y="5"/>
                    <a:pt x="33" y="5"/>
                    <a:pt x="34" y="5"/>
                  </a:cubicBezTo>
                  <a:cubicBezTo>
                    <a:pt x="42" y="6"/>
                    <a:pt x="53" y="14"/>
                    <a:pt x="44" y="21"/>
                  </a:cubicBezTo>
                  <a:cubicBezTo>
                    <a:pt x="38" y="25"/>
                    <a:pt x="32" y="26"/>
                    <a:pt x="25" y="27"/>
                  </a:cubicBezTo>
                  <a:cubicBezTo>
                    <a:pt x="25" y="27"/>
                    <a:pt x="24" y="27"/>
                    <a:pt x="24" y="27"/>
                  </a:cubicBezTo>
                  <a:moveTo>
                    <a:pt x="17" y="0"/>
                  </a:moveTo>
                  <a:cubicBezTo>
                    <a:pt x="8" y="3"/>
                    <a:pt x="0" y="10"/>
                    <a:pt x="2" y="20"/>
                  </a:cubicBezTo>
                  <a:cubicBezTo>
                    <a:pt x="3" y="28"/>
                    <a:pt x="12" y="31"/>
                    <a:pt x="21" y="31"/>
                  </a:cubicBezTo>
                  <a:cubicBezTo>
                    <a:pt x="22" y="31"/>
                    <a:pt x="23" y="31"/>
                    <a:pt x="23" y="31"/>
                  </a:cubicBezTo>
                  <a:cubicBezTo>
                    <a:pt x="23" y="31"/>
                    <a:pt x="23" y="31"/>
                    <a:pt x="23" y="31"/>
                  </a:cubicBezTo>
                  <a:cubicBezTo>
                    <a:pt x="26" y="32"/>
                    <a:pt x="28" y="32"/>
                    <a:pt x="31" y="32"/>
                  </a:cubicBezTo>
                  <a:cubicBezTo>
                    <a:pt x="41" y="32"/>
                    <a:pt x="52" y="29"/>
                    <a:pt x="54" y="19"/>
                  </a:cubicBezTo>
                  <a:cubicBezTo>
                    <a:pt x="56" y="11"/>
                    <a:pt x="52" y="5"/>
                    <a:pt x="46" y="2"/>
                  </a:cubicBezTo>
                  <a:cubicBezTo>
                    <a:pt x="40" y="1"/>
                    <a:pt x="34" y="1"/>
                    <a:pt x="28" y="1"/>
                  </a:cubicBezTo>
                  <a:cubicBezTo>
                    <a:pt x="24" y="0"/>
                    <a:pt x="21" y="0"/>
                    <a:pt x="17"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234">
              <a:extLst>
                <a:ext uri="{FF2B5EF4-FFF2-40B4-BE49-F238E27FC236}">
                  <a16:creationId xmlns:a16="http://schemas.microsoft.com/office/drawing/2014/main" id="{C10D234B-B814-495D-B542-20D9491A3EB3}"/>
                </a:ext>
              </a:extLst>
            </p:cNvPr>
            <p:cNvSpPr>
              <a:spLocks/>
            </p:cNvSpPr>
            <p:nvPr/>
          </p:nvSpPr>
          <p:spPr bwMode="auto">
            <a:xfrm>
              <a:off x="5629" y="2635"/>
              <a:ext cx="180" cy="62"/>
            </a:xfrm>
            <a:custGeom>
              <a:avLst/>
              <a:gdLst>
                <a:gd name="T0" fmla="*/ 37 w 76"/>
                <a:gd name="T1" fmla="*/ 0 h 26"/>
                <a:gd name="T2" fmla="*/ 36 w 76"/>
                <a:gd name="T3" fmla="*/ 0 h 26"/>
                <a:gd name="T4" fmla="*/ 0 w 76"/>
                <a:gd name="T5" fmla="*/ 15 h 26"/>
                <a:gd name="T6" fmla="*/ 6 w 76"/>
                <a:gd name="T7" fmla="*/ 16 h 26"/>
                <a:gd name="T8" fmla="*/ 28 w 76"/>
                <a:gd name="T9" fmla="*/ 8 h 26"/>
                <a:gd name="T10" fmla="*/ 36 w 76"/>
                <a:gd name="T11" fmla="*/ 7 h 26"/>
                <a:gd name="T12" fmla="*/ 47 w 76"/>
                <a:gd name="T13" fmla="*/ 8 h 26"/>
                <a:gd name="T14" fmla="*/ 60 w 76"/>
                <a:gd name="T15" fmla="*/ 24 h 26"/>
                <a:gd name="T16" fmla="*/ 70 w 76"/>
                <a:gd name="T17" fmla="*/ 26 h 26"/>
                <a:gd name="T18" fmla="*/ 37 w 76"/>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26">
                  <a:moveTo>
                    <a:pt x="37" y="0"/>
                  </a:moveTo>
                  <a:cubicBezTo>
                    <a:pt x="36" y="0"/>
                    <a:pt x="36" y="0"/>
                    <a:pt x="36" y="0"/>
                  </a:cubicBezTo>
                  <a:cubicBezTo>
                    <a:pt x="23" y="0"/>
                    <a:pt x="7" y="3"/>
                    <a:pt x="0" y="15"/>
                  </a:cubicBezTo>
                  <a:cubicBezTo>
                    <a:pt x="2" y="15"/>
                    <a:pt x="4" y="15"/>
                    <a:pt x="6" y="16"/>
                  </a:cubicBezTo>
                  <a:cubicBezTo>
                    <a:pt x="11" y="10"/>
                    <a:pt x="22" y="8"/>
                    <a:pt x="28" y="8"/>
                  </a:cubicBezTo>
                  <a:cubicBezTo>
                    <a:pt x="31" y="7"/>
                    <a:pt x="33" y="7"/>
                    <a:pt x="36" y="7"/>
                  </a:cubicBezTo>
                  <a:cubicBezTo>
                    <a:pt x="39" y="7"/>
                    <a:pt x="43" y="8"/>
                    <a:pt x="47" y="8"/>
                  </a:cubicBezTo>
                  <a:cubicBezTo>
                    <a:pt x="56" y="9"/>
                    <a:pt x="62" y="17"/>
                    <a:pt x="60" y="24"/>
                  </a:cubicBezTo>
                  <a:cubicBezTo>
                    <a:pt x="64" y="25"/>
                    <a:pt x="67" y="25"/>
                    <a:pt x="70" y="26"/>
                  </a:cubicBezTo>
                  <a:cubicBezTo>
                    <a:pt x="76" y="6"/>
                    <a:pt x="53" y="0"/>
                    <a:pt x="37" y="0"/>
                  </a:cubicBezTo>
                </a:path>
              </a:pathLst>
            </a:custGeom>
            <a:solidFill>
              <a:srgbClr val="E1AE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235">
              <a:extLst>
                <a:ext uri="{FF2B5EF4-FFF2-40B4-BE49-F238E27FC236}">
                  <a16:creationId xmlns:a16="http://schemas.microsoft.com/office/drawing/2014/main" id="{B69C1DC8-2D71-4CD1-9EAA-5DFEB0232960}"/>
                </a:ext>
              </a:extLst>
            </p:cNvPr>
            <p:cNvSpPr>
              <a:spLocks/>
            </p:cNvSpPr>
            <p:nvPr/>
          </p:nvSpPr>
          <p:spPr bwMode="auto">
            <a:xfrm>
              <a:off x="5617" y="2670"/>
              <a:ext cx="178" cy="69"/>
            </a:xfrm>
            <a:custGeom>
              <a:avLst/>
              <a:gdLst>
                <a:gd name="T0" fmla="*/ 5 w 75"/>
                <a:gd name="T1" fmla="*/ 0 h 29"/>
                <a:gd name="T2" fmla="*/ 3 w 75"/>
                <a:gd name="T3" fmla="*/ 7 h 29"/>
                <a:gd name="T4" fmla="*/ 27 w 75"/>
                <a:gd name="T5" fmla="*/ 27 h 29"/>
                <a:gd name="T6" fmla="*/ 42 w 75"/>
                <a:gd name="T7" fmla="*/ 29 h 29"/>
                <a:gd name="T8" fmla="*/ 74 w 75"/>
                <a:gd name="T9" fmla="*/ 14 h 29"/>
                <a:gd name="T10" fmla="*/ 75 w 75"/>
                <a:gd name="T11" fmla="*/ 11 h 29"/>
                <a:gd name="T12" fmla="*/ 65 w 75"/>
                <a:gd name="T13" fmla="*/ 9 h 29"/>
                <a:gd name="T14" fmla="*/ 58 w 75"/>
                <a:gd name="T15" fmla="*/ 18 h 29"/>
                <a:gd name="T16" fmla="*/ 38 w 75"/>
                <a:gd name="T17" fmla="*/ 22 h 29"/>
                <a:gd name="T18" fmla="*/ 29 w 75"/>
                <a:gd name="T19" fmla="*/ 21 h 29"/>
                <a:gd name="T20" fmla="*/ 21 w 75"/>
                <a:gd name="T21" fmla="*/ 21 h 29"/>
                <a:gd name="T22" fmla="*/ 19 w 75"/>
                <a:gd name="T23" fmla="*/ 21 h 29"/>
                <a:gd name="T24" fmla="*/ 8 w 75"/>
                <a:gd name="T25" fmla="*/ 10 h 29"/>
                <a:gd name="T26" fmla="*/ 11 w 75"/>
                <a:gd name="T27" fmla="*/ 1 h 29"/>
                <a:gd name="T28" fmla="*/ 5 w 75"/>
                <a:gd name="T2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29">
                  <a:moveTo>
                    <a:pt x="5" y="0"/>
                  </a:moveTo>
                  <a:cubicBezTo>
                    <a:pt x="4" y="2"/>
                    <a:pt x="3" y="4"/>
                    <a:pt x="3" y="7"/>
                  </a:cubicBezTo>
                  <a:cubicBezTo>
                    <a:pt x="0" y="22"/>
                    <a:pt x="14" y="27"/>
                    <a:pt x="27" y="27"/>
                  </a:cubicBezTo>
                  <a:cubicBezTo>
                    <a:pt x="32" y="29"/>
                    <a:pt x="37" y="29"/>
                    <a:pt x="42" y="29"/>
                  </a:cubicBezTo>
                  <a:cubicBezTo>
                    <a:pt x="56" y="29"/>
                    <a:pt x="70" y="25"/>
                    <a:pt x="74" y="14"/>
                  </a:cubicBezTo>
                  <a:cubicBezTo>
                    <a:pt x="75" y="13"/>
                    <a:pt x="75" y="12"/>
                    <a:pt x="75" y="11"/>
                  </a:cubicBezTo>
                  <a:cubicBezTo>
                    <a:pt x="72" y="10"/>
                    <a:pt x="69" y="10"/>
                    <a:pt x="65" y="9"/>
                  </a:cubicBezTo>
                  <a:cubicBezTo>
                    <a:pt x="65" y="13"/>
                    <a:pt x="62" y="16"/>
                    <a:pt x="58" y="18"/>
                  </a:cubicBezTo>
                  <a:cubicBezTo>
                    <a:pt x="52" y="21"/>
                    <a:pt x="45" y="22"/>
                    <a:pt x="38" y="22"/>
                  </a:cubicBezTo>
                  <a:cubicBezTo>
                    <a:pt x="35" y="22"/>
                    <a:pt x="32" y="21"/>
                    <a:pt x="29" y="21"/>
                  </a:cubicBezTo>
                  <a:cubicBezTo>
                    <a:pt x="27" y="21"/>
                    <a:pt x="24" y="21"/>
                    <a:pt x="21" y="21"/>
                  </a:cubicBezTo>
                  <a:cubicBezTo>
                    <a:pt x="20" y="21"/>
                    <a:pt x="20" y="21"/>
                    <a:pt x="19" y="21"/>
                  </a:cubicBezTo>
                  <a:cubicBezTo>
                    <a:pt x="14" y="19"/>
                    <a:pt x="9" y="16"/>
                    <a:pt x="8" y="10"/>
                  </a:cubicBezTo>
                  <a:cubicBezTo>
                    <a:pt x="8" y="6"/>
                    <a:pt x="9" y="3"/>
                    <a:pt x="11" y="1"/>
                  </a:cubicBezTo>
                  <a:cubicBezTo>
                    <a:pt x="9" y="0"/>
                    <a:pt x="7" y="0"/>
                    <a:pt x="5"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236">
              <a:extLst>
                <a:ext uri="{FF2B5EF4-FFF2-40B4-BE49-F238E27FC236}">
                  <a16:creationId xmlns:a16="http://schemas.microsoft.com/office/drawing/2014/main" id="{CD81974B-D74C-4E9E-9A97-52F3ADDD4660}"/>
                </a:ext>
              </a:extLst>
            </p:cNvPr>
            <p:cNvSpPr>
              <a:spLocks/>
            </p:cNvSpPr>
            <p:nvPr/>
          </p:nvSpPr>
          <p:spPr bwMode="auto">
            <a:xfrm>
              <a:off x="5824" y="2654"/>
              <a:ext cx="232" cy="50"/>
            </a:xfrm>
            <a:custGeom>
              <a:avLst/>
              <a:gdLst>
                <a:gd name="T0" fmla="*/ 76 w 98"/>
                <a:gd name="T1" fmla="*/ 0 h 21"/>
                <a:gd name="T2" fmla="*/ 75 w 98"/>
                <a:gd name="T3" fmla="*/ 0 h 21"/>
                <a:gd name="T4" fmla="*/ 51 w 98"/>
                <a:gd name="T5" fmla="*/ 16 h 21"/>
                <a:gd name="T6" fmla="*/ 45 w 98"/>
                <a:gd name="T7" fmla="*/ 13 h 21"/>
                <a:gd name="T8" fmla="*/ 26 w 98"/>
                <a:gd name="T9" fmla="*/ 10 h 21"/>
                <a:gd name="T10" fmla="*/ 0 w 98"/>
                <a:gd name="T11" fmla="*/ 19 h 21"/>
                <a:gd name="T12" fmla="*/ 11 w 98"/>
                <a:gd name="T13" fmla="*/ 20 h 21"/>
                <a:gd name="T14" fmla="*/ 11 w 98"/>
                <a:gd name="T15" fmla="*/ 20 h 21"/>
                <a:gd name="T16" fmla="*/ 25 w 98"/>
                <a:gd name="T17" fmla="*/ 17 h 21"/>
                <a:gd name="T18" fmla="*/ 39 w 98"/>
                <a:gd name="T19" fmla="*/ 19 h 21"/>
                <a:gd name="T20" fmla="*/ 45 w 98"/>
                <a:gd name="T21" fmla="*/ 21 h 21"/>
                <a:gd name="T22" fmla="*/ 59 w 98"/>
                <a:gd name="T23" fmla="*/ 20 h 21"/>
                <a:gd name="T24" fmla="*/ 57 w 98"/>
                <a:gd name="T25" fmla="*/ 13 h 21"/>
                <a:gd name="T26" fmla="*/ 70 w 98"/>
                <a:gd name="T27" fmla="*/ 6 h 21"/>
                <a:gd name="T28" fmla="*/ 75 w 98"/>
                <a:gd name="T29" fmla="*/ 6 h 21"/>
                <a:gd name="T30" fmla="*/ 82 w 98"/>
                <a:gd name="T31" fmla="*/ 7 h 21"/>
                <a:gd name="T32" fmla="*/ 88 w 98"/>
                <a:gd name="T33" fmla="*/ 17 h 21"/>
                <a:gd name="T34" fmla="*/ 97 w 98"/>
                <a:gd name="T35" fmla="*/ 15 h 21"/>
                <a:gd name="T36" fmla="*/ 76 w 98"/>
                <a:gd name="T3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8" h="21">
                  <a:moveTo>
                    <a:pt x="76" y="0"/>
                  </a:moveTo>
                  <a:cubicBezTo>
                    <a:pt x="76" y="0"/>
                    <a:pt x="76" y="0"/>
                    <a:pt x="75" y="0"/>
                  </a:cubicBezTo>
                  <a:cubicBezTo>
                    <a:pt x="67" y="0"/>
                    <a:pt x="49" y="5"/>
                    <a:pt x="51" y="16"/>
                  </a:cubicBezTo>
                  <a:cubicBezTo>
                    <a:pt x="49" y="15"/>
                    <a:pt x="47" y="14"/>
                    <a:pt x="45" y="13"/>
                  </a:cubicBezTo>
                  <a:cubicBezTo>
                    <a:pt x="40" y="11"/>
                    <a:pt x="34" y="10"/>
                    <a:pt x="26" y="10"/>
                  </a:cubicBezTo>
                  <a:cubicBezTo>
                    <a:pt x="16" y="10"/>
                    <a:pt x="5" y="12"/>
                    <a:pt x="0" y="19"/>
                  </a:cubicBezTo>
                  <a:cubicBezTo>
                    <a:pt x="3" y="19"/>
                    <a:pt x="7" y="20"/>
                    <a:pt x="11" y="20"/>
                  </a:cubicBezTo>
                  <a:cubicBezTo>
                    <a:pt x="11" y="20"/>
                    <a:pt x="11" y="20"/>
                    <a:pt x="11" y="20"/>
                  </a:cubicBezTo>
                  <a:cubicBezTo>
                    <a:pt x="15" y="18"/>
                    <a:pt x="20" y="17"/>
                    <a:pt x="25" y="17"/>
                  </a:cubicBezTo>
                  <a:cubicBezTo>
                    <a:pt x="30" y="17"/>
                    <a:pt x="35" y="18"/>
                    <a:pt x="39" y="19"/>
                  </a:cubicBezTo>
                  <a:cubicBezTo>
                    <a:pt x="41" y="19"/>
                    <a:pt x="43" y="20"/>
                    <a:pt x="45" y="21"/>
                  </a:cubicBezTo>
                  <a:cubicBezTo>
                    <a:pt x="50" y="21"/>
                    <a:pt x="54" y="21"/>
                    <a:pt x="59" y="20"/>
                  </a:cubicBezTo>
                  <a:cubicBezTo>
                    <a:pt x="57" y="19"/>
                    <a:pt x="56" y="16"/>
                    <a:pt x="57" y="13"/>
                  </a:cubicBezTo>
                  <a:cubicBezTo>
                    <a:pt x="59" y="8"/>
                    <a:pt x="66" y="7"/>
                    <a:pt x="70" y="6"/>
                  </a:cubicBezTo>
                  <a:cubicBezTo>
                    <a:pt x="72" y="6"/>
                    <a:pt x="74" y="6"/>
                    <a:pt x="75" y="6"/>
                  </a:cubicBezTo>
                  <a:cubicBezTo>
                    <a:pt x="78" y="6"/>
                    <a:pt x="80" y="6"/>
                    <a:pt x="82" y="7"/>
                  </a:cubicBezTo>
                  <a:cubicBezTo>
                    <a:pt x="87" y="9"/>
                    <a:pt x="89" y="13"/>
                    <a:pt x="88" y="17"/>
                  </a:cubicBezTo>
                  <a:cubicBezTo>
                    <a:pt x="91" y="16"/>
                    <a:pt x="94" y="16"/>
                    <a:pt x="97" y="15"/>
                  </a:cubicBezTo>
                  <a:cubicBezTo>
                    <a:pt x="98" y="6"/>
                    <a:pt x="85" y="0"/>
                    <a:pt x="76" y="0"/>
                  </a:cubicBezTo>
                </a:path>
              </a:pathLst>
            </a:custGeom>
            <a:solidFill>
              <a:srgbClr val="E1AE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237">
              <a:extLst>
                <a:ext uri="{FF2B5EF4-FFF2-40B4-BE49-F238E27FC236}">
                  <a16:creationId xmlns:a16="http://schemas.microsoft.com/office/drawing/2014/main" id="{5D204DBD-EC0F-44AA-AA9D-83A3BA3F5350}"/>
                </a:ext>
              </a:extLst>
            </p:cNvPr>
            <p:cNvSpPr>
              <a:spLocks noEditPoints="1"/>
            </p:cNvSpPr>
            <p:nvPr/>
          </p:nvSpPr>
          <p:spPr bwMode="auto">
            <a:xfrm>
              <a:off x="5809" y="2689"/>
              <a:ext cx="373" cy="110"/>
            </a:xfrm>
            <a:custGeom>
              <a:avLst/>
              <a:gdLst>
                <a:gd name="T0" fmla="*/ 103 w 157"/>
                <a:gd name="T1" fmla="*/ 39 h 46"/>
                <a:gd name="T2" fmla="*/ 96 w 157"/>
                <a:gd name="T3" fmla="*/ 37 h 46"/>
                <a:gd name="T4" fmla="*/ 98 w 157"/>
                <a:gd name="T5" fmla="*/ 15 h 46"/>
                <a:gd name="T6" fmla="*/ 115 w 157"/>
                <a:gd name="T7" fmla="*/ 11 h 46"/>
                <a:gd name="T8" fmla="*/ 122 w 157"/>
                <a:gd name="T9" fmla="*/ 12 h 46"/>
                <a:gd name="T10" fmla="*/ 136 w 157"/>
                <a:gd name="T11" fmla="*/ 29 h 46"/>
                <a:gd name="T12" fmla="*/ 125 w 157"/>
                <a:gd name="T13" fmla="*/ 36 h 46"/>
                <a:gd name="T14" fmla="*/ 103 w 157"/>
                <a:gd name="T15" fmla="*/ 39 h 46"/>
                <a:gd name="T16" fmla="*/ 103 w 157"/>
                <a:gd name="T17" fmla="*/ 0 h 46"/>
                <a:gd name="T18" fmla="*/ 94 w 157"/>
                <a:gd name="T19" fmla="*/ 2 h 46"/>
                <a:gd name="T20" fmla="*/ 90 w 157"/>
                <a:gd name="T21" fmla="*/ 6 h 46"/>
                <a:gd name="T22" fmla="*/ 79 w 157"/>
                <a:gd name="T23" fmla="*/ 8 h 46"/>
                <a:gd name="T24" fmla="*/ 73 w 157"/>
                <a:gd name="T25" fmla="*/ 8 h 46"/>
                <a:gd name="T26" fmla="*/ 68 w 157"/>
                <a:gd name="T27" fmla="*/ 7 h 46"/>
                <a:gd name="T28" fmla="*/ 65 w 157"/>
                <a:gd name="T29" fmla="*/ 5 h 46"/>
                <a:gd name="T30" fmla="*/ 51 w 157"/>
                <a:gd name="T31" fmla="*/ 6 h 46"/>
                <a:gd name="T32" fmla="*/ 58 w 157"/>
                <a:gd name="T33" fmla="*/ 13 h 46"/>
                <a:gd name="T34" fmla="*/ 46 w 157"/>
                <a:gd name="T35" fmla="*/ 31 h 46"/>
                <a:gd name="T36" fmla="*/ 36 w 157"/>
                <a:gd name="T37" fmla="*/ 33 h 46"/>
                <a:gd name="T38" fmla="*/ 18 w 157"/>
                <a:gd name="T39" fmla="*/ 29 h 46"/>
                <a:gd name="T40" fmla="*/ 17 w 157"/>
                <a:gd name="T41" fmla="*/ 5 h 46"/>
                <a:gd name="T42" fmla="*/ 6 w 157"/>
                <a:gd name="T43" fmla="*/ 4 h 46"/>
                <a:gd name="T44" fmla="*/ 4 w 157"/>
                <a:gd name="T45" fmla="*/ 7 h 46"/>
                <a:gd name="T46" fmla="*/ 9 w 157"/>
                <a:gd name="T47" fmla="*/ 29 h 46"/>
                <a:gd name="T48" fmla="*/ 36 w 157"/>
                <a:gd name="T49" fmla="*/ 40 h 46"/>
                <a:gd name="T50" fmla="*/ 60 w 157"/>
                <a:gd name="T51" fmla="*/ 34 h 46"/>
                <a:gd name="T52" fmla="*/ 66 w 157"/>
                <a:gd name="T53" fmla="*/ 11 h 46"/>
                <a:gd name="T54" fmla="*/ 82 w 157"/>
                <a:gd name="T55" fmla="*/ 16 h 46"/>
                <a:gd name="T56" fmla="*/ 86 w 157"/>
                <a:gd name="T57" fmla="*/ 15 h 46"/>
                <a:gd name="T58" fmla="*/ 82 w 157"/>
                <a:gd name="T59" fmla="*/ 31 h 46"/>
                <a:gd name="T60" fmla="*/ 109 w 157"/>
                <a:gd name="T61" fmla="*/ 45 h 46"/>
                <a:gd name="T62" fmla="*/ 109 w 157"/>
                <a:gd name="T63" fmla="*/ 45 h 46"/>
                <a:gd name="T64" fmla="*/ 114 w 157"/>
                <a:gd name="T65" fmla="*/ 46 h 46"/>
                <a:gd name="T66" fmla="*/ 142 w 157"/>
                <a:gd name="T67" fmla="*/ 35 h 46"/>
                <a:gd name="T68" fmla="*/ 142 w 157"/>
                <a:gd name="T69" fmla="*/ 35 h 46"/>
                <a:gd name="T70" fmla="*/ 119 w 157"/>
                <a:gd name="T71" fmla="*/ 4 h 46"/>
                <a:gd name="T72" fmla="*/ 117 w 157"/>
                <a:gd name="T73" fmla="*/ 4 h 46"/>
                <a:gd name="T74" fmla="*/ 101 w 157"/>
                <a:gd name="T75" fmla="*/ 6 h 46"/>
                <a:gd name="T76" fmla="*/ 103 w 157"/>
                <a:gd name="T7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7" h="46">
                  <a:moveTo>
                    <a:pt x="103" y="39"/>
                  </a:moveTo>
                  <a:cubicBezTo>
                    <a:pt x="101" y="39"/>
                    <a:pt x="98" y="38"/>
                    <a:pt x="96" y="37"/>
                  </a:cubicBezTo>
                  <a:cubicBezTo>
                    <a:pt x="84" y="32"/>
                    <a:pt x="88" y="19"/>
                    <a:pt x="98" y="15"/>
                  </a:cubicBezTo>
                  <a:cubicBezTo>
                    <a:pt x="103" y="12"/>
                    <a:pt x="109" y="11"/>
                    <a:pt x="115" y="11"/>
                  </a:cubicBezTo>
                  <a:cubicBezTo>
                    <a:pt x="117" y="11"/>
                    <a:pt x="120" y="12"/>
                    <a:pt x="122" y="12"/>
                  </a:cubicBezTo>
                  <a:cubicBezTo>
                    <a:pt x="128" y="12"/>
                    <a:pt x="143" y="19"/>
                    <a:pt x="136" y="29"/>
                  </a:cubicBezTo>
                  <a:cubicBezTo>
                    <a:pt x="133" y="33"/>
                    <a:pt x="129" y="35"/>
                    <a:pt x="125" y="36"/>
                  </a:cubicBezTo>
                  <a:cubicBezTo>
                    <a:pt x="118" y="38"/>
                    <a:pt x="110" y="39"/>
                    <a:pt x="103" y="39"/>
                  </a:cubicBezTo>
                  <a:moveTo>
                    <a:pt x="103" y="0"/>
                  </a:moveTo>
                  <a:cubicBezTo>
                    <a:pt x="100" y="1"/>
                    <a:pt x="97" y="1"/>
                    <a:pt x="94" y="2"/>
                  </a:cubicBezTo>
                  <a:cubicBezTo>
                    <a:pt x="93" y="4"/>
                    <a:pt x="92" y="5"/>
                    <a:pt x="90" y="6"/>
                  </a:cubicBezTo>
                  <a:cubicBezTo>
                    <a:pt x="87" y="8"/>
                    <a:pt x="83" y="8"/>
                    <a:pt x="79" y="8"/>
                  </a:cubicBezTo>
                  <a:cubicBezTo>
                    <a:pt x="77" y="8"/>
                    <a:pt x="75" y="8"/>
                    <a:pt x="73" y="8"/>
                  </a:cubicBezTo>
                  <a:cubicBezTo>
                    <a:pt x="72" y="8"/>
                    <a:pt x="70" y="7"/>
                    <a:pt x="68" y="7"/>
                  </a:cubicBezTo>
                  <a:cubicBezTo>
                    <a:pt x="67" y="6"/>
                    <a:pt x="66" y="6"/>
                    <a:pt x="65" y="5"/>
                  </a:cubicBezTo>
                  <a:cubicBezTo>
                    <a:pt x="60" y="6"/>
                    <a:pt x="56" y="6"/>
                    <a:pt x="51" y="6"/>
                  </a:cubicBezTo>
                  <a:cubicBezTo>
                    <a:pt x="54" y="8"/>
                    <a:pt x="56" y="10"/>
                    <a:pt x="58" y="13"/>
                  </a:cubicBezTo>
                  <a:cubicBezTo>
                    <a:pt x="66" y="23"/>
                    <a:pt x="53" y="29"/>
                    <a:pt x="46" y="31"/>
                  </a:cubicBezTo>
                  <a:cubicBezTo>
                    <a:pt x="43" y="32"/>
                    <a:pt x="39" y="33"/>
                    <a:pt x="36" y="33"/>
                  </a:cubicBezTo>
                  <a:cubicBezTo>
                    <a:pt x="30" y="33"/>
                    <a:pt x="24" y="31"/>
                    <a:pt x="18" y="29"/>
                  </a:cubicBezTo>
                  <a:cubicBezTo>
                    <a:pt x="9" y="23"/>
                    <a:pt x="6" y="10"/>
                    <a:pt x="17" y="5"/>
                  </a:cubicBezTo>
                  <a:cubicBezTo>
                    <a:pt x="13" y="5"/>
                    <a:pt x="9" y="4"/>
                    <a:pt x="6" y="4"/>
                  </a:cubicBezTo>
                  <a:cubicBezTo>
                    <a:pt x="5" y="5"/>
                    <a:pt x="4" y="6"/>
                    <a:pt x="4" y="7"/>
                  </a:cubicBezTo>
                  <a:cubicBezTo>
                    <a:pt x="0" y="17"/>
                    <a:pt x="3" y="24"/>
                    <a:pt x="9" y="29"/>
                  </a:cubicBezTo>
                  <a:cubicBezTo>
                    <a:pt x="15" y="37"/>
                    <a:pt x="25" y="40"/>
                    <a:pt x="36" y="40"/>
                  </a:cubicBezTo>
                  <a:cubicBezTo>
                    <a:pt x="44" y="40"/>
                    <a:pt x="53" y="38"/>
                    <a:pt x="60" y="34"/>
                  </a:cubicBezTo>
                  <a:cubicBezTo>
                    <a:pt x="71" y="28"/>
                    <a:pt x="70" y="19"/>
                    <a:pt x="66" y="11"/>
                  </a:cubicBezTo>
                  <a:cubicBezTo>
                    <a:pt x="70" y="14"/>
                    <a:pt x="76" y="16"/>
                    <a:pt x="82" y="16"/>
                  </a:cubicBezTo>
                  <a:cubicBezTo>
                    <a:pt x="83" y="16"/>
                    <a:pt x="85" y="15"/>
                    <a:pt x="86" y="15"/>
                  </a:cubicBezTo>
                  <a:cubicBezTo>
                    <a:pt x="83" y="19"/>
                    <a:pt x="81" y="24"/>
                    <a:pt x="82" y="31"/>
                  </a:cubicBezTo>
                  <a:cubicBezTo>
                    <a:pt x="84" y="42"/>
                    <a:pt x="97" y="45"/>
                    <a:pt x="109" y="45"/>
                  </a:cubicBezTo>
                  <a:cubicBezTo>
                    <a:pt x="109" y="45"/>
                    <a:pt x="109" y="45"/>
                    <a:pt x="109" y="45"/>
                  </a:cubicBezTo>
                  <a:cubicBezTo>
                    <a:pt x="111" y="46"/>
                    <a:pt x="112" y="46"/>
                    <a:pt x="114" y="46"/>
                  </a:cubicBezTo>
                  <a:cubicBezTo>
                    <a:pt x="123" y="42"/>
                    <a:pt x="133" y="38"/>
                    <a:pt x="142" y="35"/>
                  </a:cubicBezTo>
                  <a:cubicBezTo>
                    <a:pt x="142" y="35"/>
                    <a:pt x="142" y="35"/>
                    <a:pt x="142" y="35"/>
                  </a:cubicBezTo>
                  <a:cubicBezTo>
                    <a:pt x="157" y="18"/>
                    <a:pt x="133" y="5"/>
                    <a:pt x="119" y="4"/>
                  </a:cubicBezTo>
                  <a:cubicBezTo>
                    <a:pt x="118" y="4"/>
                    <a:pt x="118" y="4"/>
                    <a:pt x="117" y="4"/>
                  </a:cubicBezTo>
                  <a:cubicBezTo>
                    <a:pt x="112" y="4"/>
                    <a:pt x="106" y="4"/>
                    <a:pt x="101" y="6"/>
                  </a:cubicBezTo>
                  <a:cubicBezTo>
                    <a:pt x="102" y="4"/>
                    <a:pt x="103" y="2"/>
                    <a:pt x="103"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238">
              <a:extLst>
                <a:ext uri="{FF2B5EF4-FFF2-40B4-BE49-F238E27FC236}">
                  <a16:creationId xmlns:a16="http://schemas.microsoft.com/office/drawing/2014/main" id="{6434B5C3-A2CB-48A9-9847-2B63845E09CF}"/>
                </a:ext>
              </a:extLst>
            </p:cNvPr>
            <p:cNvSpPr>
              <a:spLocks/>
            </p:cNvSpPr>
            <p:nvPr/>
          </p:nvSpPr>
          <p:spPr bwMode="auto">
            <a:xfrm>
              <a:off x="6080" y="2773"/>
              <a:ext cx="67" cy="26"/>
            </a:xfrm>
            <a:custGeom>
              <a:avLst/>
              <a:gdLst>
                <a:gd name="T0" fmla="*/ 28 w 28"/>
                <a:gd name="T1" fmla="*/ 0 h 11"/>
                <a:gd name="T2" fmla="*/ 0 w 28"/>
                <a:gd name="T3" fmla="*/ 11 h 11"/>
                <a:gd name="T4" fmla="*/ 2 w 28"/>
                <a:gd name="T5" fmla="*/ 11 h 11"/>
                <a:gd name="T6" fmla="*/ 28 w 28"/>
                <a:gd name="T7" fmla="*/ 0 h 11"/>
              </a:gdLst>
              <a:ahLst/>
              <a:cxnLst>
                <a:cxn ang="0">
                  <a:pos x="T0" y="T1"/>
                </a:cxn>
                <a:cxn ang="0">
                  <a:pos x="T2" y="T3"/>
                </a:cxn>
                <a:cxn ang="0">
                  <a:pos x="T4" y="T5"/>
                </a:cxn>
                <a:cxn ang="0">
                  <a:pos x="T6" y="T7"/>
                </a:cxn>
              </a:cxnLst>
              <a:rect l="0" t="0" r="r" b="b"/>
              <a:pathLst>
                <a:path w="28" h="11">
                  <a:moveTo>
                    <a:pt x="28" y="0"/>
                  </a:moveTo>
                  <a:cubicBezTo>
                    <a:pt x="19" y="3"/>
                    <a:pt x="9" y="7"/>
                    <a:pt x="0" y="11"/>
                  </a:cubicBezTo>
                  <a:cubicBezTo>
                    <a:pt x="1" y="11"/>
                    <a:pt x="1" y="11"/>
                    <a:pt x="2" y="11"/>
                  </a:cubicBezTo>
                  <a:cubicBezTo>
                    <a:pt x="12" y="11"/>
                    <a:pt x="22" y="7"/>
                    <a:pt x="28" y="0"/>
                  </a:cubicBezTo>
                </a:path>
              </a:pathLst>
            </a:custGeom>
            <a:solidFill>
              <a:srgbClr val="DE8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239">
              <a:extLst>
                <a:ext uri="{FF2B5EF4-FFF2-40B4-BE49-F238E27FC236}">
                  <a16:creationId xmlns:a16="http://schemas.microsoft.com/office/drawing/2014/main" id="{F909FAAB-F022-4601-857C-5FF2F61B5BF0}"/>
                </a:ext>
              </a:extLst>
            </p:cNvPr>
            <p:cNvSpPr>
              <a:spLocks/>
            </p:cNvSpPr>
            <p:nvPr/>
          </p:nvSpPr>
          <p:spPr bwMode="auto">
            <a:xfrm>
              <a:off x="5978" y="2806"/>
              <a:ext cx="67" cy="26"/>
            </a:xfrm>
            <a:custGeom>
              <a:avLst/>
              <a:gdLst>
                <a:gd name="T0" fmla="*/ 17 w 28"/>
                <a:gd name="T1" fmla="*/ 0 h 11"/>
                <a:gd name="T2" fmla="*/ 1 w 28"/>
                <a:gd name="T3" fmla="*/ 9 h 11"/>
                <a:gd name="T4" fmla="*/ 0 w 28"/>
                <a:gd name="T5" fmla="*/ 11 h 11"/>
                <a:gd name="T6" fmla="*/ 6 w 28"/>
                <a:gd name="T7" fmla="*/ 10 h 11"/>
                <a:gd name="T8" fmla="*/ 7 w 28"/>
                <a:gd name="T9" fmla="*/ 8 h 11"/>
                <a:gd name="T10" fmla="*/ 16 w 28"/>
                <a:gd name="T11" fmla="*/ 5 h 11"/>
                <a:gd name="T12" fmla="*/ 20 w 28"/>
                <a:gd name="T13" fmla="*/ 5 h 11"/>
                <a:gd name="T14" fmla="*/ 28 w 28"/>
                <a:gd name="T15" fmla="*/ 3 h 11"/>
                <a:gd name="T16" fmla="*/ 24 w 28"/>
                <a:gd name="T17" fmla="*/ 1 h 11"/>
                <a:gd name="T18" fmla="*/ 17 w 28"/>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1">
                  <a:moveTo>
                    <a:pt x="17" y="0"/>
                  </a:moveTo>
                  <a:cubicBezTo>
                    <a:pt x="10" y="0"/>
                    <a:pt x="3" y="3"/>
                    <a:pt x="1" y="9"/>
                  </a:cubicBezTo>
                  <a:cubicBezTo>
                    <a:pt x="1" y="9"/>
                    <a:pt x="0" y="10"/>
                    <a:pt x="0" y="11"/>
                  </a:cubicBezTo>
                  <a:cubicBezTo>
                    <a:pt x="2" y="10"/>
                    <a:pt x="4" y="10"/>
                    <a:pt x="6" y="10"/>
                  </a:cubicBezTo>
                  <a:cubicBezTo>
                    <a:pt x="6" y="9"/>
                    <a:pt x="6" y="8"/>
                    <a:pt x="7" y="8"/>
                  </a:cubicBezTo>
                  <a:cubicBezTo>
                    <a:pt x="10" y="6"/>
                    <a:pt x="13" y="5"/>
                    <a:pt x="16" y="5"/>
                  </a:cubicBezTo>
                  <a:cubicBezTo>
                    <a:pt x="17" y="5"/>
                    <a:pt x="19" y="5"/>
                    <a:pt x="20" y="5"/>
                  </a:cubicBezTo>
                  <a:cubicBezTo>
                    <a:pt x="23" y="5"/>
                    <a:pt x="25" y="4"/>
                    <a:pt x="28" y="3"/>
                  </a:cubicBezTo>
                  <a:cubicBezTo>
                    <a:pt x="26" y="2"/>
                    <a:pt x="25" y="1"/>
                    <a:pt x="24" y="1"/>
                  </a:cubicBezTo>
                  <a:cubicBezTo>
                    <a:pt x="21" y="0"/>
                    <a:pt x="19" y="0"/>
                    <a:pt x="17"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240">
              <a:extLst>
                <a:ext uri="{FF2B5EF4-FFF2-40B4-BE49-F238E27FC236}">
                  <a16:creationId xmlns:a16="http://schemas.microsoft.com/office/drawing/2014/main" id="{6230EECC-7275-4984-90D2-82082CB0C772}"/>
                </a:ext>
              </a:extLst>
            </p:cNvPr>
            <p:cNvSpPr>
              <a:spLocks/>
            </p:cNvSpPr>
            <p:nvPr/>
          </p:nvSpPr>
          <p:spPr bwMode="auto">
            <a:xfrm>
              <a:off x="5978" y="2813"/>
              <a:ext cx="78" cy="45"/>
            </a:xfrm>
            <a:custGeom>
              <a:avLst/>
              <a:gdLst>
                <a:gd name="T0" fmla="*/ 28 w 33"/>
                <a:gd name="T1" fmla="*/ 0 h 19"/>
                <a:gd name="T2" fmla="*/ 20 w 33"/>
                <a:gd name="T3" fmla="*/ 2 h 19"/>
                <a:gd name="T4" fmla="*/ 21 w 33"/>
                <a:gd name="T5" fmla="*/ 3 h 19"/>
                <a:gd name="T6" fmla="*/ 24 w 33"/>
                <a:gd name="T7" fmla="*/ 10 h 19"/>
                <a:gd name="T8" fmla="*/ 16 w 33"/>
                <a:gd name="T9" fmla="*/ 12 h 19"/>
                <a:gd name="T10" fmla="*/ 15 w 33"/>
                <a:gd name="T11" fmla="*/ 12 h 19"/>
                <a:gd name="T12" fmla="*/ 6 w 33"/>
                <a:gd name="T13" fmla="*/ 10 h 19"/>
                <a:gd name="T14" fmla="*/ 6 w 33"/>
                <a:gd name="T15" fmla="*/ 7 h 19"/>
                <a:gd name="T16" fmla="*/ 0 w 33"/>
                <a:gd name="T17" fmla="*/ 8 h 19"/>
                <a:gd name="T18" fmla="*/ 1 w 33"/>
                <a:gd name="T19" fmla="*/ 11 h 19"/>
                <a:gd name="T20" fmla="*/ 15 w 33"/>
                <a:gd name="T21" fmla="*/ 19 h 19"/>
                <a:gd name="T22" fmla="*/ 24 w 33"/>
                <a:gd name="T23" fmla="*/ 17 h 19"/>
                <a:gd name="T24" fmla="*/ 33 w 33"/>
                <a:gd name="T25" fmla="*/ 7 h 19"/>
                <a:gd name="T26" fmla="*/ 28 w 33"/>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19">
                  <a:moveTo>
                    <a:pt x="28" y="0"/>
                  </a:moveTo>
                  <a:cubicBezTo>
                    <a:pt x="25" y="1"/>
                    <a:pt x="23" y="2"/>
                    <a:pt x="20" y="2"/>
                  </a:cubicBezTo>
                  <a:cubicBezTo>
                    <a:pt x="20" y="2"/>
                    <a:pt x="21" y="3"/>
                    <a:pt x="21" y="3"/>
                  </a:cubicBezTo>
                  <a:cubicBezTo>
                    <a:pt x="24" y="3"/>
                    <a:pt x="28" y="7"/>
                    <a:pt x="24" y="10"/>
                  </a:cubicBezTo>
                  <a:cubicBezTo>
                    <a:pt x="22" y="11"/>
                    <a:pt x="19" y="12"/>
                    <a:pt x="16" y="12"/>
                  </a:cubicBezTo>
                  <a:cubicBezTo>
                    <a:pt x="16" y="12"/>
                    <a:pt x="15" y="12"/>
                    <a:pt x="15" y="12"/>
                  </a:cubicBezTo>
                  <a:cubicBezTo>
                    <a:pt x="11" y="12"/>
                    <a:pt x="9" y="11"/>
                    <a:pt x="6" y="10"/>
                  </a:cubicBezTo>
                  <a:cubicBezTo>
                    <a:pt x="5" y="9"/>
                    <a:pt x="5" y="8"/>
                    <a:pt x="6" y="7"/>
                  </a:cubicBezTo>
                  <a:cubicBezTo>
                    <a:pt x="4" y="7"/>
                    <a:pt x="2" y="7"/>
                    <a:pt x="0" y="8"/>
                  </a:cubicBezTo>
                  <a:cubicBezTo>
                    <a:pt x="0" y="9"/>
                    <a:pt x="1" y="10"/>
                    <a:pt x="1" y="11"/>
                  </a:cubicBezTo>
                  <a:cubicBezTo>
                    <a:pt x="3" y="17"/>
                    <a:pt x="9" y="19"/>
                    <a:pt x="15" y="19"/>
                  </a:cubicBezTo>
                  <a:cubicBezTo>
                    <a:pt x="19" y="19"/>
                    <a:pt x="22" y="18"/>
                    <a:pt x="24" y="17"/>
                  </a:cubicBezTo>
                  <a:cubicBezTo>
                    <a:pt x="29" y="15"/>
                    <a:pt x="33" y="12"/>
                    <a:pt x="33" y="7"/>
                  </a:cubicBezTo>
                  <a:cubicBezTo>
                    <a:pt x="32" y="4"/>
                    <a:pt x="30" y="1"/>
                    <a:pt x="28" y="0"/>
                  </a:cubicBezTo>
                </a:path>
              </a:pathLst>
            </a:custGeom>
            <a:solidFill>
              <a:srgbClr val="DE8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241">
              <a:extLst>
                <a:ext uri="{FF2B5EF4-FFF2-40B4-BE49-F238E27FC236}">
                  <a16:creationId xmlns:a16="http://schemas.microsoft.com/office/drawing/2014/main" id="{8EF50498-3729-438E-B57F-19DF64E8DA27}"/>
                </a:ext>
              </a:extLst>
            </p:cNvPr>
            <p:cNvSpPr>
              <a:spLocks noEditPoints="1"/>
            </p:cNvSpPr>
            <p:nvPr/>
          </p:nvSpPr>
          <p:spPr bwMode="auto">
            <a:xfrm>
              <a:off x="6104" y="2799"/>
              <a:ext cx="123" cy="78"/>
            </a:xfrm>
            <a:custGeom>
              <a:avLst/>
              <a:gdLst>
                <a:gd name="T0" fmla="*/ 9 w 52"/>
                <a:gd name="T1" fmla="*/ 24 h 33"/>
                <a:gd name="T2" fmla="*/ 6 w 52"/>
                <a:gd name="T3" fmla="*/ 16 h 33"/>
                <a:gd name="T4" fmla="*/ 23 w 52"/>
                <a:gd name="T5" fmla="*/ 6 h 33"/>
                <a:gd name="T6" fmla="*/ 28 w 52"/>
                <a:gd name="T7" fmla="*/ 7 h 33"/>
                <a:gd name="T8" fmla="*/ 39 w 52"/>
                <a:gd name="T9" fmla="*/ 19 h 33"/>
                <a:gd name="T10" fmla="*/ 29 w 52"/>
                <a:gd name="T11" fmla="*/ 26 h 33"/>
                <a:gd name="T12" fmla="*/ 23 w 52"/>
                <a:gd name="T13" fmla="*/ 27 h 33"/>
                <a:gd name="T14" fmla="*/ 9 w 52"/>
                <a:gd name="T15" fmla="*/ 24 h 33"/>
                <a:gd name="T16" fmla="*/ 9 w 52"/>
                <a:gd name="T17" fmla="*/ 24 h 33"/>
                <a:gd name="T18" fmla="*/ 23 w 52"/>
                <a:gd name="T19" fmla="*/ 0 h 33"/>
                <a:gd name="T20" fmla="*/ 1 w 52"/>
                <a:gd name="T21" fmla="*/ 17 h 33"/>
                <a:gd name="T22" fmla="*/ 16 w 52"/>
                <a:gd name="T23" fmla="*/ 32 h 33"/>
                <a:gd name="T24" fmla="*/ 23 w 52"/>
                <a:gd name="T25" fmla="*/ 33 h 33"/>
                <a:gd name="T26" fmla="*/ 40 w 52"/>
                <a:gd name="T27" fmla="*/ 27 h 33"/>
                <a:gd name="T28" fmla="*/ 29 w 52"/>
                <a:gd name="T29" fmla="*/ 1 h 33"/>
                <a:gd name="T30" fmla="*/ 23 w 52"/>
                <a:gd name="T3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33">
                  <a:moveTo>
                    <a:pt x="9" y="24"/>
                  </a:moveTo>
                  <a:cubicBezTo>
                    <a:pt x="7" y="22"/>
                    <a:pt x="6" y="20"/>
                    <a:pt x="6" y="16"/>
                  </a:cubicBezTo>
                  <a:cubicBezTo>
                    <a:pt x="7" y="8"/>
                    <a:pt x="16" y="6"/>
                    <a:pt x="23" y="6"/>
                  </a:cubicBezTo>
                  <a:cubicBezTo>
                    <a:pt x="25" y="6"/>
                    <a:pt x="27" y="7"/>
                    <a:pt x="28" y="7"/>
                  </a:cubicBezTo>
                  <a:cubicBezTo>
                    <a:pt x="33" y="7"/>
                    <a:pt x="41" y="12"/>
                    <a:pt x="39" y="19"/>
                  </a:cubicBezTo>
                  <a:cubicBezTo>
                    <a:pt x="37" y="22"/>
                    <a:pt x="32" y="25"/>
                    <a:pt x="29" y="26"/>
                  </a:cubicBezTo>
                  <a:cubicBezTo>
                    <a:pt x="27" y="27"/>
                    <a:pt x="25" y="27"/>
                    <a:pt x="23" y="27"/>
                  </a:cubicBezTo>
                  <a:cubicBezTo>
                    <a:pt x="18" y="27"/>
                    <a:pt x="13" y="25"/>
                    <a:pt x="9" y="24"/>
                  </a:cubicBezTo>
                  <a:cubicBezTo>
                    <a:pt x="9" y="24"/>
                    <a:pt x="9" y="24"/>
                    <a:pt x="9" y="24"/>
                  </a:cubicBezTo>
                  <a:moveTo>
                    <a:pt x="23" y="0"/>
                  </a:moveTo>
                  <a:cubicBezTo>
                    <a:pt x="13" y="0"/>
                    <a:pt x="1" y="6"/>
                    <a:pt x="1" y="17"/>
                  </a:cubicBezTo>
                  <a:cubicBezTo>
                    <a:pt x="0" y="25"/>
                    <a:pt x="8" y="30"/>
                    <a:pt x="16" y="32"/>
                  </a:cubicBezTo>
                  <a:cubicBezTo>
                    <a:pt x="18" y="32"/>
                    <a:pt x="21" y="33"/>
                    <a:pt x="23" y="33"/>
                  </a:cubicBezTo>
                  <a:cubicBezTo>
                    <a:pt x="29" y="33"/>
                    <a:pt x="35" y="30"/>
                    <a:pt x="40" y="27"/>
                  </a:cubicBezTo>
                  <a:cubicBezTo>
                    <a:pt x="52" y="17"/>
                    <a:pt x="41" y="4"/>
                    <a:pt x="29" y="1"/>
                  </a:cubicBezTo>
                  <a:cubicBezTo>
                    <a:pt x="27" y="1"/>
                    <a:pt x="25" y="0"/>
                    <a:pt x="23" y="0"/>
                  </a:cubicBezTo>
                </a:path>
              </a:pathLst>
            </a:custGeom>
            <a:solidFill>
              <a:srgbClr val="DE8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242">
              <a:extLst>
                <a:ext uri="{FF2B5EF4-FFF2-40B4-BE49-F238E27FC236}">
                  <a16:creationId xmlns:a16="http://schemas.microsoft.com/office/drawing/2014/main" id="{8FDB723E-3D2D-42B2-9586-A1FC2B08E576}"/>
                </a:ext>
              </a:extLst>
            </p:cNvPr>
            <p:cNvSpPr>
              <a:spLocks/>
            </p:cNvSpPr>
            <p:nvPr/>
          </p:nvSpPr>
          <p:spPr bwMode="auto">
            <a:xfrm>
              <a:off x="6242" y="2685"/>
              <a:ext cx="183" cy="107"/>
            </a:xfrm>
            <a:custGeom>
              <a:avLst/>
              <a:gdLst>
                <a:gd name="T0" fmla="*/ 39 w 77"/>
                <a:gd name="T1" fmla="*/ 0 h 45"/>
                <a:gd name="T2" fmla="*/ 7 w 77"/>
                <a:gd name="T3" fmla="*/ 10 h 45"/>
                <a:gd name="T4" fmla="*/ 1 w 77"/>
                <a:gd name="T5" fmla="*/ 28 h 45"/>
                <a:gd name="T6" fmla="*/ 1 w 77"/>
                <a:gd name="T7" fmla="*/ 28 h 45"/>
                <a:gd name="T8" fmla="*/ 8 w 77"/>
                <a:gd name="T9" fmla="*/ 28 h 45"/>
                <a:gd name="T10" fmla="*/ 9 w 77"/>
                <a:gd name="T11" fmla="*/ 20 h 45"/>
                <a:gd name="T12" fmla="*/ 12 w 77"/>
                <a:gd name="T13" fmla="*/ 16 h 45"/>
                <a:gd name="T14" fmla="*/ 13 w 77"/>
                <a:gd name="T15" fmla="*/ 15 h 45"/>
                <a:gd name="T16" fmla="*/ 14 w 77"/>
                <a:gd name="T17" fmla="*/ 14 h 45"/>
                <a:gd name="T18" fmla="*/ 17 w 77"/>
                <a:gd name="T19" fmla="*/ 12 h 45"/>
                <a:gd name="T20" fmla="*/ 20 w 77"/>
                <a:gd name="T21" fmla="*/ 11 h 45"/>
                <a:gd name="T22" fmla="*/ 39 w 77"/>
                <a:gd name="T23" fmla="*/ 7 h 45"/>
                <a:gd name="T24" fmla="*/ 59 w 77"/>
                <a:gd name="T25" fmla="*/ 12 h 45"/>
                <a:gd name="T26" fmla="*/ 51 w 77"/>
                <a:gd name="T27" fmla="*/ 42 h 45"/>
                <a:gd name="T28" fmla="*/ 51 w 77"/>
                <a:gd name="T29" fmla="*/ 42 h 45"/>
                <a:gd name="T30" fmla="*/ 51 w 77"/>
                <a:gd name="T31" fmla="*/ 42 h 45"/>
                <a:gd name="T32" fmla="*/ 62 w 77"/>
                <a:gd name="T33" fmla="*/ 45 h 45"/>
                <a:gd name="T34" fmla="*/ 73 w 77"/>
                <a:gd name="T35" fmla="*/ 20 h 45"/>
                <a:gd name="T36" fmla="*/ 39 w 77"/>
                <a:gd name="T3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45">
                  <a:moveTo>
                    <a:pt x="39" y="0"/>
                  </a:moveTo>
                  <a:cubicBezTo>
                    <a:pt x="28" y="0"/>
                    <a:pt x="15" y="4"/>
                    <a:pt x="7" y="10"/>
                  </a:cubicBezTo>
                  <a:cubicBezTo>
                    <a:pt x="2" y="14"/>
                    <a:pt x="0" y="21"/>
                    <a:pt x="1" y="28"/>
                  </a:cubicBezTo>
                  <a:cubicBezTo>
                    <a:pt x="1" y="28"/>
                    <a:pt x="1" y="28"/>
                    <a:pt x="1" y="28"/>
                  </a:cubicBezTo>
                  <a:cubicBezTo>
                    <a:pt x="4" y="28"/>
                    <a:pt x="6" y="28"/>
                    <a:pt x="8" y="28"/>
                  </a:cubicBezTo>
                  <a:cubicBezTo>
                    <a:pt x="8" y="26"/>
                    <a:pt x="8" y="23"/>
                    <a:pt x="9" y="20"/>
                  </a:cubicBezTo>
                  <a:cubicBezTo>
                    <a:pt x="10" y="18"/>
                    <a:pt x="11" y="17"/>
                    <a:pt x="12" y="16"/>
                  </a:cubicBezTo>
                  <a:cubicBezTo>
                    <a:pt x="13" y="15"/>
                    <a:pt x="13" y="15"/>
                    <a:pt x="13" y="15"/>
                  </a:cubicBezTo>
                  <a:cubicBezTo>
                    <a:pt x="13" y="15"/>
                    <a:pt x="14" y="14"/>
                    <a:pt x="14" y="14"/>
                  </a:cubicBezTo>
                  <a:cubicBezTo>
                    <a:pt x="15" y="13"/>
                    <a:pt x="16" y="13"/>
                    <a:pt x="17" y="12"/>
                  </a:cubicBezTo>
                  <a:cubicBezTo>
                    <a:pt x="18" y="12"/>
                    <a:pt x="19" y="11"/>
                    <a:pt x="20" y="11"/>
                  </a:cubicBezTo>
                  <a:cubicBezTo>
                    <a:pt x="25" y="9"/>
                    <a:pt x="32" y="7"/>
                    <a:pt x="39" y="7"/>
                  </a:cubicBezTo>
                  <a:cubicBezTo>
                    <a:pt x="47" y="7"/>
                    <a:pt x="54" y="9"/>
                    <a:pt x="59" y="12"/>
                  </a:cubicBezTo>
                  <a:cubicBezTo>
                    <a:pt x="73" y="22"/>
                    <a:pt x="62" y="37"/>
                    <a:pt x="51" y="42"/>
                  </a:cubicBezTo>
                  <a:cubicBezTo>
                    <a:pt x="51" y="42"/>
                    <a:pt x="51" y="42"/>
                    <a:pt x="51" y="42"/>
                  </a:cubicBezTo>
                  <a:cubicBezTo>
                    <a:pt x="51" y="42"/>
                    <a:pt x="51" y="42"/>
                    <a:pt x="51" y="42"/>
                  </a:cubicBezTo>
                  <a:cubicBezTo>
                    <a:pt x="55" y="43"/>
                    <a:pt x="58" y="44"/>
                    <a:pt x="62" y="45"/>
                  </a:cubicBezTo>
                  <a:cubicBezTo>
                    <a:pt x="70" y="40"/>
                    <a:pt x="77" y="29"/>
                    <a:pt x="73" y="20"/>
                  </a:cubicBezTo>
                  <a:cubicBezTo>
                    <a:pt x="68" y="6"/>
                    <a:pt x="54" y="0"/>
                    <a:pt x="39"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243">
              <a:extLst>
                <a:ext uri="{FF2B5EF4-FFF2-40B4-BE49-F238E27FC236}">
                  <a16:creationId xmlns:a16="http://schemas.microsoft.com/office/drawing/2014/main" id="{64D2C16D-4BED-4528-9A3C-92FD19DD289B}"/>
                </a:ext>
              </a:extLst>
            </p:cNvPr>
            <p:cNvSpPr>
              <a:spLocks/>
            </p:cNvSpPr>
            <p:nvPr/>
          </p:nvSpPr>
          <p:spPr bwMode="auto">
            <a:xfrm>
              <a:off x="6244" y="2751"/>
              <a:ext cx="145" cy="55"/>
            </a:xfrm>
            <a:custGeom>
              <a:avLst/>
              <a:gdLst>
                <a:gd name="T0" fmla="*/ 0 w 61"/>
                <a:gd name="T1" fmla="*/ 0 h 23"/>
                <a:gd name="T2" fmla="*/ 0 w 61"/>
                <a:gd name="T3" fmla="*/ 0 h 23"/>
                <a:gd name="T4" fmla="*/ 5 w 61"/>
                <a:gd name="T5" fmla="*/ 13 h 23"/>
                <a:gd name="T6" fmla="*/ 23 w 61"/>
                <a:gd name="T7" fmla="*/ 21 h 23"/>
                <a:gd name="T8" fmla="*/ 38 w 61"/>
                <a:gd name="T9" fmla="*/ 23 h 23"/>
                <a:gd name="T10" fmla="*/ 56 w 61"/>
                <a:gd name="T11" fmla="*/ 20 h 23"/>
                <a:gd name="T12" fmla="*/ 61 w 61"/>
                <a:gd name="T13" fmla="*/ 17 h 23"/>
                <a:gd name="T14" fmla="*/ 50 w 61"/>
                <a:gd name="T15" fmla="*/ 14 h 23"/>
                <a:gd name="T16" fmla="*/ 50 w 61"/>
                <a:gd name="T17" fmla="*/ 14 h 23"/>
                <a:gd name="T18" fmla="*/ 39 w 61"/>
                <a:gd name="T19" fmla="*/ 15 h 23"/>
                <a:gd name="T20" fmla="*/ 27 w 61"/>
                <a:gd name="T21" fmla="*/ 14 h 23"/>
                <a:gd name="T22" fmla="*/ 7 w 61"/>
                <a:gd name="T23" fmla="*/ 0 h 23"/>
                <a:gd name="T24" fmla="*/ 0 w 61"/>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23">
                  <a:moveTo>
                    <a:pt x="0" y="0"/>
                  </a:moveTo>
                  <a:cubicBezTo>
                    <a:pt x="0" y="0"/>
                    <a:pt x="0" y="0"/>
                    <a:pt x="0" y="0"/>
                  </a:cubicBezTo>
                  <a:cubicBezTo>
                    <a:pt x="0" y="5"/>
                    <a:pt x="2" y="10"/>
                    <a:pt x="5" y="13"/>
                  </a:cubicBezTo>
                  <a:cubicBezTo>
                    <a:pt x="9" y="18"/>
                    <a:pt x="16" y="20"/>
                    <a:pt x="23" y="21"/>
                  </a:cubicBezTo>
                  <a:cubicBezTo>
                    <a:pt x="27" y="22"/>
                    <a:pt x="33" y="23"/>
                    <a:pt x="38" y="23"/>
                  </a:cubicBezTo>
                  <a:cubicBezTo>
                    <a:pt x="44" y="23"/>
                    <a:pt x="51" y="22"/>
                    <a:pt x="56" y="20"/>
                  </a:cubicBezTo>
                  <a:cubicBezTo>
                    <a:pt x="58" y="19"/>
                    <a:pt x="59" y="18"/>
                    <a:pt x="61" y="17"/>
                  </a:cubicBezTo>
                  <a:cubicBezTo>
                    <a:pt x="57" y="16"/>
                    <a:pt x="54" y="15"/>
                    <a:pt x="50" y="14"/>
                  </a:cubicBezTo>
                  <a:cubicBezTo>
                    <a:pt x="50" y="14"/>
                    <a:pt x="50" y="14"/>
                    <a:pt x="50" y="14"/>
                  </a:cubicBezTo>
                  <a:cubicBezTo>
                    <a:pt x="46" y="15"/>
                    <a:pt x="43" y="15"/>
                    <a:pt x="39" y="15"/>
                  </a:cubicBezTo>
                  <a:cubicBezTo>
                    <a:pt x="35" y="15"/>
                    <a:pt x="31" y="15"/>
                    <a:pt x="27" y="14"/>
                  </a:cubicBezTo>
                  <a:cubicBezTo>
                    <a:pt x="18" y="13"/>
                    <a:pt x="9" y="9"/>
                    <a:pt x="7" y="0"/>
                  </a:cubicBezTo>
                  <a:cubicBezTo>
                    <a:pt x="5" y="0"/>
                    <a:pt x="3" y="0"/>
                    <a:pt x="0" y="0"/>
                  </a:cubicBezTo>
                </a:path>
              </a:pathLst>
            </a:custGeom>
            <a:solidFill>
              <a:srgbClr val="DE8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244">
              <a:extLst>
                <a:ext uri="{FF2B5EF4-FFF2-40B4-BE49-F238E27FC236}">
                  <a16:creationId xmlns:a16="http://schemas.microsoft.com/office/drawing/2014/main" id="{39DA6716-8246-48DD-BE52-8E986F4FFF15}"/>
                </a:ext>
              </a:extLst>
            </p:cNvPr>
            <p:cNvSpPr>
              <a:spLocks noEditPoints="1"/>
            </p:cNvSpPr>
            <p:nvPr/>
          </p:nvSpPr>
          <p:spPr bwMode="auto">
            <a:xfrm>
              <a:off x="6418" y="2656"/>
              <a:ext cx="123" cy="71"/>
            </a:xfrm>
            <a:custGeom>
              <a:avLst/>
              <a:gdLst>
                <a:gd name="T0" fmla="*/ 22 w 52"/>
                <a:gd name="T1" fmla="*/ 24 h 30"/>
                <a:gd name="T2" fmla="*/ 8 w 52"/>
                <a:gd name="T3" fmla="*/ 13 h 30"/>
                <a:gd name="T4" fmla="*/ 26 w 52"/>
                <a:gd name="T5" fmla="*/ 8 h 30"/>
                <a:gd name="T6" fmla="*/ 29 w 52"/>
                <a:gd name="T7" fmla="*/ 8 h 30"/>
                <a:gd name="T8" fmla="*/ 40 w 52"/>
                <a:gd name="T9" fmla="*/ 10 h 30"/>
                <a:gd name="T10" fmla="*/ 35 w 52"/>
                <a:gd name="T11" fmla="*/ 22 h 30"/>
                <a:gd name="T12" fmla="*/ 22 w 52"/>
                <a:gd name="T13" fmla="*/ 24 h 30"/>
                <a:gd name="T14" fmla="*/ 29 w 52"/>
                <a:gd name="T15" fmla="*/ 0 h 30"/>
                <a:gd name="T16" fmla="*/ 2 w 52"/>
                <a:gd name="T17" fmla="*/ 14 h 30"/>
                <a:gd name="T18" fmla="*/ 19 w 52"/>
                <a:gd name="T19" fmla="*/ 29 h 30"/>
                <a:gd name="T20" fmla="*/ 30 w 52"/>
                <a:gd name="T21" fmla="*/ 30 h 30"/>
                <a:gd name="T22" fmla="*/ 31 w 52"/>
                <a:gd name="T23" fmla="*/ 30 h 30"/>
                <a:gd name="T24" fmla="*/ 49 w 52"/>
                <a:gd name="T25" fmla="*/ 19 h 30"/>
                <a:gd name="T26" fmla="*/ 42 w 52"/>
                <a:gd name="T27" fmla="*/ 3 h 30"/>
                <a:gd name="T28" fmla="*/ 29 w 52"/>
                <a:gd name="T2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 h="30">
                  <a:moveTo>
                    <a:pt x="22" y="24"/>
                  </a:moveTo>
                  <a:cubicBezTo>
                    <a:pt x="13" y="24"/>
                    <a:pt x="3" y="21"/>
                    <a:pt x="8" y="13"/>
                  </a:cubicBezTo>
                  <a:cubicBezTo>
                    <a:pt x="12" y="9"/>
                    <a:pt x="23" y="8"/>
                    <a:pt x="26" y="8"/>
                  </a:cubicBezTo>
                  <a:cubicBezTo>
                    <a:pt x="27" y="8"/>
                    <a:pt x="28" y="8"/>
                    <a:pt x="29" y="8"/>
                  </a:cubicBezTo>
                  <a:cubicBezTo>
                    <a:pt x="32" y="8"/>
                    <a:pt x="37" y="8"/>
                    <a:pt x="40" y="10"/>
                  </a:cubicBezTo>
                  <a:cubicBezTo>
                    <a:pt x="46" y="14"/>
                    <a:pt x="40" y="20"/>
                    <a:pt x="35" y="22"/>
                  </a:cubicBezTo>
                  <a:cubicBezTo>
                    <a:pt x="33" y="23"/>
                    <a:pt x="28" y="24"/>
                    <a:pt x="22" y="24"/>
                  </a:cubicBezTo>
                  <a:moveTo>
                    <a:pt x="29" y="0"/>
                  </a:moveTo>
                  <a:cubicBezTo>
                    <a:pt x="17" y="0"/>
                    <a:pt x="3" y="4"/>
                    <a:pt x="2" y="14"/>
                  </a:cubicBezTo>
                  <a:cubicBezTo>
                    <a:pt x="0" y="24"/>
                    <a:pt x="10" y="29"/>
                    <a:pt x="19" y="29"/>
                  </a:cubicBezTo>
                  <a:cubicBezTo>
                    <a:pt x="23" y="30"/>
                    <a:pt x="27" y="30"/>
                    <a:pt x="30" y="30"/>
                  </a:cubicBezTo>
                  <a:cubicBezTo>
                    <a:pt x="30" y="30"/>
                    <a:pt x="31" y="30"/>
                    <a:pt x="31" y="30"/>
                  </a:cubicBezTo>
                  <a:cubicBezTo>
                    <a:pt x="38" y="30"/>
                    <a:pt x="47" y="26"/>
                    <a:pt x="49" y="19"/>
                  </a:cubicBezTo>
                  <a:cubicBezTo>
                    <a:pt x="52" y="12"/>
                    <a:pt x="48" y="6"/>
                    <a:pt x="42" y="3"/>
                  </a:cubicBezTo>
                  <a:cubicBezTo>
                    <a:pt x="39" y="1"/>
                    <a:pt x="34" y="0"/>
                    <a:pt x="29"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245">
              <a:extLst>
                <a:ext uri="{FF2B5EF4-FFF2-40B4-BE49-F238E27FC236}">
                  <a16:creationId xmlns:a16="http://schemas.microsoft.com/office/drawing/2014/main" id="{3B942798-9DC1-4437-A610-A661830FE71C}"/>
                </a:ext>
              </a:extLst>
            </p:cNvPr>
            <p:cNvSpPr>
              <a:spLocks/>
            </p:cNvSpPr>
            <p:nvPr/>
          </p:nvSpPr>
          <p:spPr bwMode="auto">
            <a:xfrm>
              <a:off x="6413" y="2751"/>
              <a:ext cx="168" cy="93"/>
            </a:xfrm>
            <a:custGeom>
              <a:avLst/>
              <a:gdLst>
                <a:gd name="T0" fmla="*/ 32 w 71"/>
                <a:gd name="T1" fmla="*/ 0 h 39"/>
                <a:gd name="T2" fmla="*/ 3 w 71"/>
                <a:gd name="T3" fmla="*/ 11 h 39"/>
                <a:gd name="T4" fmla="*/ 0 w 71"/>
                <a:gd name="T5" fmla="*/ 21 h 39"/>
                <a:gd name="T6" fmla="*/ 7 w 71"/>
                <a:gd name="T7" fmla="*/ 24 h 39"/>
                <a:gd name="T8" fmla="*/ 7 w 71"/>
                <a:gd name="T9" fmla="*/ 20 h 39"/>
                <a:gd name="T10" fmla="*/ 12 w 71"/>
                <a:gd name="T11" fmla="*/ 12 h 39"/>
                <a:gd name="T12" fmla="*/ 28 w 71"/>
                <a:gd name="T13" fmla="*/ 8 h 39"/>
                <a:gd name="T14" fmla="*/ 45 w 71"/>
                <a:gd name="T15" fmla="*/ 10 h 39"/>
                <a:gd name="T16" fmla="*/ 54 w 71"/>
                <a:gd name="T17" fmla="*/ 31 h 39"/>
                <a:gd name="T18" fmla="*/ 42 w 71"/>
                <a:gd name="T19" fmla="*/ 36 h 39"/>
                <a:gd name="T20" fmla="*/ 55 w 71"/>
                <a:gd name="T21" fmla="*/ 39 h 39"/>
                <a:gd name="T22" fmla="*/ 55 w 71"/>
                <a:gd name="T23" fmla="*/ 39 h 39"/>
                <a:gd name="T24" fmla="*/ 66 w 71"/>
                <a:gd name="T25" fmla="*/ 30 h 39"/>
                <a:gd name="T26" fmla="*/ 59 w 71"/>
                <a:gd name="T27" fmla="*/ 7 h 39"/>
                <a:gd name="T28" fmla="*/ 32 w 71"/>
                <a:gd name="T29"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39">
                  <a:moveTo>
                    <a:pt x="32" y="0"/>
                  </a:moveTo>
                  <a:cubicBezTo>
                    <a:pt x="21" y="0"/>
                    <a:pt x="10" y="3"/>
                    <a:pt x="3" y="11"/>
                  </a:cubicBezTo>
                  <a:cubicBezTo>
                    <a:pt x="0" y="14"/>
                    <a:pt x="0" y="17"/>
                    <a:pt x="0" y="21"/>
                  </a:cubicBezTo>
                  <a:cubicBezTo>
                    <a:pt x="3" y="22"/>
                    <a:pt x="5" y="23"/>
                    <a:pt x="7" y="24"/>
                  </a:cubicBezTo>
                  <a:cubicBezTo>
                    <a:pt x="7" y="23"/>
                    <a:pt x="7" y="21"/>
                    <a:pt x="7" y="20"/>
                  </a:cubicBezTo>
                  <a:cubicBezTo>
                    <a:pt x="7" y="17"/>
                    <a:pt x="9" y="15"/>
                    <a:pt x="12" y="12"/>
                  </a:cubicBezTo>
                  <a:cubicBezTo>
                    <a:pt x="16" y="9"/>
                    <a:pt x="22" y="8"/>
                    <a:pt x="28" y="8"/>
                  </a:cubicBezTo>
                  <a:cubicBezTo>
                    <a:pt x="34" y="8"/>
                    <a:pt x="40" y="9"/>
                    <a:pt x="45" y="10"/>
                  </a:cubicBezTo>
                  <a:cubicBezTo>
                    <a:pt x="55" y="12"/>
                    <a:pt x="65" y="22"/>
                    <a:pt x="54" y="31"/>
                  </a:cubicBezTo>
                  <a:cubicBezTo>
                    <a:pt x="50" y="33"/>
                    <a:pt x="46" y="35"/>
                    <a:pt x="42" y="36"/>
                  </a:cubicBezTo>
                  <a:cubicBezTo>
                    <a:pt x="46" y="37"/>
                    <a:pt x="51" y="38"/>
                    <a:pt x="55" y="39"/>
                  </a:cubicBezTo>
                  <a:cubicBezTo>
                    <a:pt x="55" y="39"/>
                    <a:pt x="55" y="39"/>
                    <a:pt x="55" y="39"/>
                  </a:cubicBezTo>
                  <a:cubicBezTo>
                    <a:pt x="59" y="37"/>
                    <a:pt x="63" y="34"/>
                    <a:pt x="66" y="30"/>
                  </a:cubicBezTo>
                  <a:cubicBezTo>
                    <a:pt x="71" y="22"/>
                    <a:pt x="67" y="12"/>
                    <a:pt x="59" y="7"/>
                  </a:cubicBezTo>
                  <a:cubicBezTo>
                    <a:pt x="52" y="3"/>
                    <a:pt x="42" y="0"/>
                    <a:pt x="32"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246">
              <a:extLst>
                <a:ext uri="{FF2B5EF4-FFF2-40B4-BE49-F238E27FC236}">
                  <a16:creationId xmlns:a16="http://schemas.microsoft.com/office/drawing/2014/main" id="{843A7015-4A99-43CA-9311-8124C5C6E342}"/>
                </a:ext>
              </a:extLst>
            </p:cNvPr>
            <p:cNvSpPr>
              <a:spLocks/>
            </p:cNvSpPr>
            <p:nvPr/>
          </p:nvSpPr>
          <p:spPr bwMode="auto">
            <a:xfrm>
              <a:off x="6413" y="2801"/>
              <a:ext cx="130" cy="53"/>
            </a:xfrm>
            <a:custGeom>
              <a:avLst/>
              <a:gdLst>
                <a:gd name="T0" fmla="*/ 0 w 55"/>
                <a:gd name="T1" fmla="*/ 0 h 22"/>
                <a:gd name="T2" fmla="*/ 9 w 55"/>
                <a:gd name="T3" fmla="*/ 15 h 22"/>
                <a:gd name="T4" fmla="*/ 27 w 55"/>
                <a:gd name="T5" fmla="*/ 21 h 22"/>
                <a:gd name="T6" fmla="*/ 35 w 55"/>
                <a:gd name="T7" fmla="*/ 22 h 22"/>
                <a:gd name="T8" fmla="*/ 38 w 55"/>
                <a:gd name="T9" fmla="*/ 22 h 22"/>
                <a:gd name="T10" fmla="*/ 55 w 55"/>
                <a:gd name="T11" fmla="*/ 18 h 22"/>
                <a:gd name="T12" fmla="*/ 55 w 55"/>
                <a:gd name="T13" fmla="*/ 18 h 22"/>
                <a:gd name="T14" fmla="*/ 42 w 55"/>
                <a:gd name="T15" fmla="*/ 15 h 22"/>
                <a:gd name="T16" fmla="*/ 31 w 55"/>
                <a:gd name="T17" fmla="*/ 15 h 22"/>
                <a:gd name="T18" fmla="*/ 30 w 55"/>
                <a:gd name="T19" fmla="*/ 16 h 22"/>
                <a:gd name="T20" fmla="*/ 15 w 55"/>
                <a:gd name="T21" fmla="*/ 12 h 22"/>
                <a:gd name="T22" fmla="*/ 7 w 55"/>
                <a:gd name="T23" fmla="*/ 3 h 22"/>
                <a:gd name="T24" fmla="*/ 0 w 55"/>
                <a:gd name="T2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 h="22">
                  <a:moveTo>
                    <a:pt x="0" y="0"/>
                  </a:moveTo>
                  <a:cubicBezTo>
                    <a:pt x="1" y="6"/>
                    <a:pt x="5" y="12"/>
                    <a:pt x="9" y="15"/>
                  </a:cubicBezTo>
                  <a:cubicBezTo>
                    <a:pt x="14" y="19"/>
                    <a:pt x="20" y="21"/>
                    <a:pt x="27" y="21"/>
                  </a:cubicBezTo>
                  <a:cubicBezTo>
                    <a:pt x="30" y="22"/>
                    <a:pt x="33" y="22"/>
                    <a:pt x="35" y="22"/>
                  </a:cubicBezTo>
                  <a:cubicBezTo>
                    <a:pt x="36" y="22"/>
                    <a:pt x="37" y="22"/>
                    <a:pt x="38" y="22"/>
                  </a:cubicBezTo>
                  <a:cubicBezTo>
                    <a:pt x="44" y="22"/>
                    <a:pt x="50" y="21"/>
                    <a:pt x="55" y="18"/>
                  </a:cubicBezTo>
                  <a:cubicBezTo>
                    <a:pt x="55" y="18"/>
                    <a:pt x="55" y="18"/>
                    <a:pt x="55" y="18"/>
                  </a:cubicBezTo>
                  <a:cubicBezTo>
                    <a:pt x="51" y="17"/>
                    <a:pt x="46" y="16"/>
                    <a:pt x="42" y="15"/>
                  </a:cubicBezTo>
                  <a:cubicBezTo>
                    <a:pt x="38" y="15"/>
                    <a:pt x="34" y="15"/>
                    <a:pt x="31" y="15"/>
                  </a:cubicBezTo>
                  <a:cubicBezTo>
                    <a:pt x="31" y="15"/>
                    <a:pt x="30" y="16"/>
                    <a:pt x="30" y="16"/>
                  </a:cubicBezTo>
                  <a:cubicBezTo>
                    <a:pt x="25" y="16"/>
                    <a:pt x="20" y="14"/>
                    <a:pt x="15" y="12"/>
                  </a:cubicBezTo>
                  <a:cubicBezTo>
                    <a:pt x="10" y="10"/>
                    <a:pt x="8" y="7"/>
                    <a:pt x="7" y="3"/>
                  </a:cubicBezTo>
                  <a:cubicBezTo>
                    <a:pt x="5" y="2"/>
                    <a:pt x="3" y="1"/>
                    <a:pt x="0" y="0"/>
                  </a:cubicBezTo>
                </a:path>
              </a:pathLst>
            </a:custGeom>
            <a:solidFill>
              <a:srgbClr val="DE8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247">
              <a:extLst>
                <a:ext uri="{FF2B5EF4-FFF2-40B4-BE49-F238E27FC236}">
                  <a16:creationId xmlns:a16="http://schemas.microsoft.com/office/drawing/2014/main" id="{E2DA18AE-F5A3-46EA-9ABF-96FB378222CB}"/>
                </a:ext>
              </a:extLst>
            </p:cNvPr>
            <p:cNvSpPr>
              <a:spLocks/>
            </p:cNvSpPr>
            <p:nvPr/>
          </p:nvSpPr>
          <p:spPr bwMode="auto">
            <a:xfrm>
              <a:off x="6598" y="2637"/>
              <a:ext cx="159" cy="38"/>
            </a:xfrm>
            <a:custGeom>
              <a:avLst/>
              <a:gdLst>
                <a:gd name="T0" fmla="*/ 30 w 67"/>
                <a:gd name="T1" fmla="*/ 0 h 16"/>
                <a:gd name="T2" fmla="*/ 0 w 67"/>
                <a:gd name="T3" fmla="*/ 9 h 16"/>
                <a:gd name="T4" fmla="*/ 14 w 67"/>
                <a:gd name="T5" fmla="*/ 10 h 16"/>
                <a:gd name="T6" fmla="*/ 30 w 67"/>
                <a:gd name="T7" fmla="*/ 8 h 16"/>
                <a:gd name="T8" fmla="*/ 43 w 67"/>
                <a:gd name="T9" fmla="*/ 9 h 16"/>
                <a:gd name="T10" fmla="*/ 57 w 67"/>
                <a:gd name="T11" fmla="*/ 13 h 16"/>
                <a:gd name="T12" fmla="*/ 57 w 67"/>
                <a:gd name="T13" fmla="*/ 15 h 16"/>
                <a:gd name="T14" fmla="*/ 67 w 67"/>
                <a:gd name="T15" fmla="*/ 16 h 16"/>
                <a:gd name="T16" fmla="*/ 54 w 67"/>
                <a:gd name="T17" fmla="*/ 4 h 16"/>
                <a:gd name="T18" fmla="*/ 30 w 6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 h="16">
                  <a:moveTo>
                    <a:pt x="30" y="0"/>
                  </a:moveTo>
                  <a:cubicBezTo>
                    <a:pt x="19" y="0"/>
                    <a:pt x="7" y="2"/>
                    <a:pt x="0" y="9"/>
                  </a:cubicBezTo>
                  <a:cubicBezTo>
                    <a:pt x="4" y="9"/>
                    <a:pt x="9" y="10"/>
                    <a:pt x="14" y="10"/>
                  </a:cubicBezTo>
                  <a:cubicBezTo>
                    <a:pt x="19" y="9"/>
                    <a:pt x="24" y="8"/>
                    <a:pt x="30" y="8"/>
                  </a:cubicBezTo>
                  <a:cubicBezTo>
                    <a:pt x="34" y="8"/>
                    <a:pt x="39" y="9"/>
                    <a:pt x="43" y="9"/>
                  </a:cubicBezTo>
                  <a:cubicBezTo>
                    <a:pt x="48" y="10"/>
                    <a:pt x="52" y="11"/>
                    <a:pt x="57" y="13"/>
                  </a:cubicBezTo>
                  <a:cubicBezTo>
                    <a:pt x="57" y="14"/>
                    <a:pt x="57" y="14"/>
                    <a:pt x="57" y="15"/>
                  </a:cubicBezTo>
                  <a:cubicBezTo>
                    <a:pt x="61" y="15"/>
                    <a:pt x="64" y="16"/>
                    <a:pt x="67" y="16"/>
                  </a:cubicBezTo>
                  <a:cubicBezTo>
                    <a:pt x="66" y="11"/>
                    <a:pt x="62" y="6"/>
                    <a:pt x="54" y="4"/>
                  </a:cubicBezTo>
                  <a:cubicBezTo>
                    <a:pt x="48" y="2"/>
                    <a:pt x="39" y="0"/>
                    <a:pt x="30" y="0"/>
                  </a:cubicBezTo>
                </a:path>
              </a:pathLst>
            </a:custGeom>
            <a:solidFill>
              <a:srgbClr val="E1AE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248">
              <a:extLst>
                <a:ext uri="{FF2B5EF4-FFF2-40B4-BE49-F238E27FC236}">
                  <a16:creationId xmlns:a16="http://schemas.microsoft.com/office/drawing/2014/main" id="{4BF3A3EB-8DED-4F22-85D6-CB6FACD91224}"/>
                </a:ext>
              </a:extLst>
            </p:cNvPr>
            <p:cNvSpPr>
              <a:spLocks/>
            </p:cNvSpPr>
            <p:nvPr/>
          </p:nvSpPr>
          <p:spPr bwMode="auto">
            <a:xfrm>
              <a:off x="6574" y="2658"/>
              <a:ext cx="190" cy="81"/>
            </a:xfrm>
            <a:custGeom>
              <a:avLst/>
              <a:gdLst>
                <a:gd name="T0" fmla="*/ 10 w 80"/>
                <a:gd name="T1" fmla="*/ 0 h 34"/>
                <a:gd name="T2" fmla="*/ 4 w 80"/>
                <a:gd name="T3" fmla="*/ 7 h 34"/>
                <a:gd name="T4" fmla="*/ 10 w 80"/>
                <a:gd name="T5" fmla="*/ 26 h 34"/>
                <a:gd name="T6" fmla="*/ 20 w 80"/>
                <a:gd name="T7" fmla="*/ 31 h 34"/>
                <a:gd name="T8" fmla="*/ 39 w 80"/>
                <a:gd name="T9" fmla="*/ 34 h 34"/>
                <a:gd name="T10" fmla="*/ 63 w 80"/>
                <a:gd name="T11" fmla="*/ 30 h 34"/>
                <a:gd name="T12" fmla="*/ 77 w 80"/>
                <a:gd name="T13" fmla="*/ 7 h 34"/>
                <a:gd name="T14" fmla="*/ 67 w 80"/>
                <a:gd name="T15" fmla="*/ 6 h 34"/>
                <a:gd name="T16" fmla="*/ 56 w 80"/>
                <a:gd name="T17" fmla="*/ 24 h 34"/>
                <a:gd name="T18" fmla="*/ 46 w 80"/>
                <a:gd name="T19" fmla="*/ 26 h 34"/>
                <a:gd name="T20" fmla="*/ 36 w 80"/>
                <a:gd name="T21" fmla="*/ 26 h 34"/>
                <a:gd name="T22" fmla="*/ 15 w 80"/>
                <a:gd name="T23" fmla="*/ 23 h 34"/>
                <a:gd name="T24" fmla="*/ 19 w 80"/>
                <a:gd name="T25" fmla="*/ 3 h 34"/>
                <a:gd name="T26" fmla="*/ 24 w 80"/>
                <a:gd name="T27" fmla="*/ 1 h 34"/>
                <a:gd name="T28" fmla="*/ 10 w 80"/>
                <a:gd name="T2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34">
                  <a:moveTo>
                    <a:pt x="10" y="0"/>
                  </a:moveTo>
                  <a:cubicBezTo>
                    <a:pt x="7" y="2"/>
                    <a:pt x="5" y="4"/>
                    <a:pt x="4" y="7"/>
                  </a:cubicBezTo>
                  <a:cubicBezTo>
                    <a:pt x="0" y="14"/>
                    <a:pt x="5" y="22"/>
                    <a:pt x="10" y="26"/>
                  </a:cubicBezTo>
                  <a:cubicBezTo>
                    <a:pt x="13" y="29"/>
                    <a:pt x="17" y="30"/>
                    <a:pt x="20" y="31"/>
                  </a:cubicBezTo>
                  <a:cubicBezTo>
                    <a:pt x="26" y="33"/>
                    <a:pt x="33" y="34"/>
                    <a:pt x="39" y="34"/>
                  </a:cubicBezTo>
                  <a:cubicBezTo>
                    <a:pt x="48" y="34"/>
                    <a:pt x="56" y="33"/>
                    <a:pt x="63" y="30"/>
                  </a:cubicBezTo>
                  <a:cubicBezTo>
                    <a:pt x="74" y="27"/>
                    <a:pt x="80" y="16"/>
                    <a:pt x="77" y="7"/>
                  </a:cubicBezTo>
                  <a:cubicBezTo>
                    <a:pt x="74" y="7"/>
                    <a:pt x="71" y="6"/>
                    <a:pt x="67" y="6"/>
                  </a:cubicBezTo>
                  <a:cubicBezTo>
                    <a:pt x="73" y="16"/>
                    <a:pt x="64" y="22"/>
                    <a:pt x="56" y="24"/>
                  </a:cubicBezTo>
                  <a:cubicBezTo>
                    <a:pt x="53" y="25"/>
                    <a:pt x="49" y="26"/>
                    <a:pt x="46" y="26"/>
                  </a:cubicBezTo>
                  <a:cubicBezTo>
                    <a:pt x="42" y="26"/>
                    <a:pt x="39" y="26"/>
                    <a:pt x="36" y="26"/>
                  </a:cubicBezTo>
                  <a:cubicBezTo>
                    <a:pt x="29" y="26"/>
                    <a:pt x="22" y="25"/>
                    <a:pt x="15" y="23"/>
                  </a:cubicBezTo>
                  <a:cubicBezTo>
                    <a:pt x="10" y="19"/>
                    <a:pt x="4" y="11"/>
                    <a:pt x="19" y="3"/>
                  </a:cubicBezTo>
                  <a:cubicBezTo>
                    <a:pt x="20" y="2"/>
                    <a:pt x="22" y="2"/>
                    <a:pt x="24" y="1"/>
                  </a:cubicBezTo>
                  <a:cubicBezTo>
                    <a:pt x="19" y="1"/>
                    <a:pt x="14" y="0"/>
                    <a:pt x="10"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249">
              <a:extLst>
                <a:ext uri="{FF2B5EF4-FFF2-40B4-BE49-F238E27FC236}">
                  <a16:creationId xmlns:a16="http://schemas.microsoft.com/office/drawing/2014/main" id="{31E9EAFC-7FAB-4251-A4A7-3774063C58AD}"/>
                </a:ext>
              </a:extLst>
            </p:cNvPr>
            <p:cNvSpPr>
              <a:spLocks/>
            </p:cNvSpPr>
            <p:nvPr/>
          </p:nvSpPr>
          <p:spPr bwMode="auto">
            <a:xfrm>
              <a:off x="6809" y="2661"/>
              <a:ext cx="110" cy="26"/>
            </a:xfrm>
            <a:custGeom>
              <a:avLst/>
              <a:gdLst>
                <a:gd name="T0" fmla="*/ 26 w 46"/>
                <a:gd name="T1" fmla="*/ 0 h 11"/>
                <a:gd name="T2" fmla="*/ 0 w 46"/>
                <a:gd name="T3" fmla="*/ 9 h 11"/>
                <a:gd name="T4" fmla="*/ 10 w 46"/>
                <a:gd name="T5" fmla="*/ 10 h 11"/>
                <a:gd name="T6" fmla="*/ 24 w 46"/>
                <a:gd name="T7" fmla="*/ 8 h 11"/>
                <a:gd name="T8" fmla="*/ 38 w 46"/>
                <a:gd name="T9" fmla="*/ 9 h 11"/>
                <a:gd name="T10" fmla="*/ 46 w 46"/>
                <a:gd name="T11" fmla="*/ 11 h 11"/>
                <a:gd name="T12" fmla="*/ 46 w 46"/>
                <a:gd name="T13" fmla="*/ 4 h 11"/>
                <a:gd name="T14" fmla="*/ 26 w 46"/>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11">
                  <a:moveTo>
                    <a:pt x="26" y="0"/>
                  </a:moveTo>
                  <a:cubicBezTo>
                    <a:pt x="16" y="0"/>
                    <a:pt x="6" y="3"/>
                    <a:pt x="0" y="9"/>
                  </a:cubicBezTo>
                  <a:cubicBezTo>
                    <a:pt x="3" y="10"/>
                    <a:pt x="6" y="10"/>
                    <a:pt x="10" y="10"/>
                  </a:cubicBezTo>
                  <a:cubicBezTo>
                    <a:pt x="14" y="9"/>
                    <a:pt x="19" y="8"/>
                    <a:pt x="24" y="8"/>
                  </a:cubicBezTo>
                  <a:cubicBezTo>
                    <a:pt x="30" y="8"/>
                    <a:pt x="35" y="9"/>
                    <a:pt x="38" y="9"/>
                  </a:cubicBezTo>
                  <a:cubicBezTo>
                    <a:pt x="41" y="10"/>
                    <a:pt x="44" y="10"/>
                    <a:pt x="46" y="11"/>
                  </a:cubicBezTo>
                  <a:cubicBezTo>
                    <a:pt x="46" y="4"/>
                    <a:pt x="46" y="4"/>
                    <a:pt x="46" y="4"/>
                  </a:cubicBezTo>
                  <a:cubicBezTo>
                    <a:pt x="40" y="2"/>
                    <a:pt x="33" y="0"/>
                    <a:pt x="26" y="0"/>
                  </a:cubicBezTo>
                </a:path>
              </a:pathLst>
            </a:custGeom>
            <a:solidFill>
              <a:srgbClr val="E1AE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250">
              <a:extLst>
                <a:ext uri="{FF2B5EF4-FFF2-40B4-BE49-F238E27FC236}">
                  <a16:creationId xmlns:a16="http://schemas.microsoft.com/office/drawing/2014/main" id="{6C44CE59-4C48-404F-BEF7-9FEAB0D8F100}"/>
                </a:ext>
              </a:extLst>
            </p:cNvPr>
            <p:cNvSpPr>
              <a:spLocks/>
            </p:cNvSpPr>
            <p:nvPr/>
          </p:nvSpPr>
          <p:spPr bwMode="auto">
            <a:xfrm>
              <a:off x="6919" y="2670"/>
              <a:ext cx="7" cy="22"/>
            </a:xfrm>
            <a:custGeom>
              <a:avLst/>
              <a:gdLst>
                <a:gd name="T0" fmla="*/ 0 w 3"/>
                <a:gd name="T1" fmla="*/ 0 h 9"/>
                <a:gd name="T2" fmla="*/ 0 w 3"/>
                <a:gd name="T3" fmla="*/ 7 h 9"/>
                <a:gd name="T4" fmla="*/ 3 w 3"/>
                <a:gd name="T5" fmla="*/ 9 h 9"/>
                <a:gd name="T6" fmla="*/ 3 w 3"/>
                <a:gd name="T7" fmla="*/ 1 h 9"/>
                <a:gd name="T8" fmla="*/ 0 w 3"/>
                <a:gd name="T9" fmla="*/ 0 h 9"/>
              </a:gdLst>
              <a:ahLst/>
              <a:cxnLst>
                <a:cxn ang="0">
                  <a:pos x="T0" y="T1"/>
                </a:cxn>
                <a:cxn ang="0">
                  <a:pos x="T2" y="T3"/>
                </a:cxn>
                <a:cxn ang="0">
                  <a:pos x="T4" y="T5"/>
                </a:cxn>
                <a:cxn ang="0">
                  <a:pos x="T6" y="T7"/>
                </a:cxn>
                <a:cxn ang="0">
                  <a:pos x="T8" y="T9"/>
                </a:cxn>
              </a:cxnLst>
              <a:rect l="0" t="0" r="r" b="b"/>
              <a:pathLst>
                <a:path w="3" h="9">
                  <a:moveTo>
                    <a:pt x="0" y="0"/>
                  </a:moveTo>
                  <a:cubicBezTo>
                    <a:pt x="0" y="7"/>
                    <a:pt x="0" y="7"/>
                    <a:pt x="0" y="7"/>
                  </a:cubicBezTo>
                  <a:cubicBezTo>
                    <a:pt x="1" y="8"/>
                    <a:pt x="2" y="8"/>
                    <a:pt x="3" y="9"/>
                  </a:cubicBezTo>
                  <a:cubicBezTo>
                    <a:pt x="3" y="1"/>
                    <a:pt x="3" y="1"/>
                    <a:pt x="3" y="1"/>
                  </a:cubicBezTo>
                  <a:cubicBezTo>
                    <a:pt x="2" y="0"/>
                    <a:pt x="1" y="0"/>
                    <a:pt x="0" y="0"/>
                  </a:cubicBezTo>
                </a:path>
              </a:pathLst>
            </a:custGeom>
            <a:solidFill>
              <a:srgbClr val="D072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251">
              <a:extLst>
                <a:ext uri="{FF2B5EF4-FFF2-40B4-BE49-F238E27FC236}">
                  <a16:creationId xmlns:a16="http://schemas.microsoft.com/office/drawing/2014/main" id="{55D3A3F6-257F-4950-BF12-ED7A2D9E0023}"/>
                </a:ext>
              </a:extLst>
            </p:cNvPr>
            <p:cNvSpPr>
              <a:spLocks/>
            </p:cNvSpPr>
            <p:nvPr/>
          </p:nvSpPr>
          <p:spPr bwMode="auto">
            <a:xfrm>
              <a:off x="6795" y="2682"/>
              <a:ext cx="124" cy="81"/>
            </a:xfrm>
            <a:custGeom>
              <a:avLst/>
              <a:gdLst>
                <a:gd name="T0" fmla="*/ 6 w 52"/>
                <a:gd name="T1" fmla="*/ 0 h 34"/>
                <a:gd name="T2" fmla="*/ 3 w 52"/>
                <a:gd name="T3" fmla="*/ 4 h 34"/>
                <a:gd name="T4" fmla="*/ 5 w 52"/>
                <a:gd name="T5" fmla="*/ 20 h 34"/>
                <a:gd name="T6" fmla="*/ 37 w 52"/>
                <a:gd name="T7" fmla="*/ 34 h 34"/>
                <a:gd name="T8" fmla="*/ 43 w 52"/>
                <a:gd name="T9" fmla="*/ 34 h 34"/>
                <a:gd name="T10" fmla="*/ 48 w 52"/>
                <a:gd name="T11" fmla="*/ 33 h 34"/>
                <a:gd name="T12" fmla="*/ 52 w 52"/>
                <a:gd name="T13" fmla="*/ 31 h 34"/>
                <a:gd name="T14" fmla="*/ 52 w 52"/>
                <a:gd name="T15" fmla="*/ 23 h 34"/>
                <a:gd name="T16" fmla="*/ 49 w 52"/>
                <a:gd name="T17" fmla="*/ 24 h 34"/>
                <a:gd name="T18" fmla="*/ 36 w 52"/>
                <a:gd name="T19" fmla="*/ 26 h 34"/>
                <a:gd name="T20" fmla="*/ 10 w 52"/>
                <a:gd name="T21" fmla="*/ 17 h 34"/>
                <a:gd name="T22" fmla="*/ 10 w 52"/>
                <a:gd name="T23" fmla="*/ 6 h 34"/>
                <a:gd name="T24" fmla="*/ 16 w 52"/>
                <a:gd name="T25" fmla="*/ 1 h 34"/>
                <a:gd name="T26" fmla="*/ 6 w 52"/>
                <a:gd name="T2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34">
                  <a:moveTo>
                    <a:pt x="6" y="0"/>
                  </a:moveTo>
                  <a:cubicBezTo>
                    <a:pt x="5" y="1"/>
                    <a:pt x="4" y="3"/>
                    <a:pt x="3" y="4"/>
                  </a:cubicBezTo>
                  <a:cubicBezTo>
                    <a:pt x="0" y="10"/>
                    <a:pt x="1" y="16"/>
                    <a:pt x="5" y="20"/>
                  </a:cubicBezTo>
                  <a:cubicBezTo>
                    <a:pt x="10" y="30"/>
                    <a:pt x="25" y="34"/>
                    <a:pt x="37" y="34"/>
                  </a:cubicBezTo>
                  <a:cubicBezTo>
                    <a:pt x="39" y="34"/>
                    <a:pt x="41" y="34"/>
                    <a:pt x="43" y="34"/>
                  </a:cubicBezTo>
                  <a:cubicBezTo>
                    <a:pt x="45" y="33"/>
                    <a:pt x="46" y="33"/>
                    <a:pt x="48" y="33"/>
                  </a:cubicBezTo>
                  <a:cubicBezTo>
                    <a:pt x="50" y="32"/>
                    <a:pt x="51" y="32"/>
                    <a:pt x="52" y="31"/>
                  </a:cubicBezTo>
                  <a:cubicBezTo>
                    <a:pt x="52" y="23"/>
                    <a:pt x="52" y="23"/>
                    <a:pt x="52" y="23"/>
                  </a:cubicBezTo>
                  <a:cubicBezTo>
                    <a:pt x="51" y="24"/>
                    <a:pt x="50" y="24"/>
                    <a:pt x="49" y="24"/>
                  </a:cubicBezTo>
                  <a:cubicBezTo>
                    <a:pt x="45" y="25"/>
                    <a:pt x="41" y="26"/>
                    <a:pt x="36" y="26"/>
                  </a:cubicBezTo>
                  <a:cubicBezTo>
                    <a:pt x="27" y="26"/>
                    <a:pt x="16" y="24"/>
                    <a:pt x="10" y="17"/>
                  </a:cubicBezTo>
                  <a:cubicBezTo>
                    <a:pt x="8" y="14"/>
                    <a:pt x="7" y="10"/>
                    <a:pt x="10" y="6"/>
                  </a:cubicBezTo>
                  <a:cubicBezTo>
                    <a:pt x="12" y="4"/>
                    <a:pt x="13" y="2"/>
                    <a:pt x="16" y="1"/>
                  </a:cubicBezTo>
                  <a:cubicBezTo>
                    <a:pt x="12" y="1"/>
                    <a:pt x="9" y="1"/>
                    <a:pt x="6"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252">
              <a:extLst>
                <a:ext uri="{FF2B5EF4-FFF2-40B4-BE49-F238E27FC236}">
                  <a16:creationId xmlns:a16="http://schemas.microsoft.com/office/drawing/2014/main" id="{BE2ABA5F-3833-4ED5-BDD0-9383BD22CA24}"/>
                </a:ext>
              </a:extLst>
            </p:cNvPr>
            <p:cNvSpPr>
              <a:spLocks/>
            </p:cNvSpPr>
            <p:nvPr/>
          </p:nvSpPr>
          <p:spPr bwMode="auto">
            <a:xfrm>
              <a:off x="6919" y="2737"/>
              <a:ext cx="7" cy="19"/>
            </a:xfrm>
            <a:custGeom>
              <a:avLst/>
              <a:gdLst>
                <a:gd name="T0" fmla="*/ 3 w 3"/>
                <a:gd name="T1" fmla="*/ 0 h 8"/>
                <a:gd name="T2" fmla="*/ 0 w 3"/>
                <a:gd name="T3" fmla="*/ 0 h 8"/>
                <a:gd name="T4" fmla="*/ 0 w 3"/>
                <a:gd name="T5" fmla="*/ 8 h 8"/>
                <a:gd name="T6" fmla="*/ 3 w 3"/>
                <a:gd name="T7" fmla="*/ 8 h 8"/>
                <a:gd name="T8" fmla="*/ 3 w 3"/>
                <a:gd name="T9" fmla="*/ 0 h 8"/>
              </a:gdLst>
              <a:ahLst/>
              <a:cxnLst>
                <a:cxn ang="0">
                  <a:pos x="T0" y="T1"/>
                </a:cxn>
                <a:cxn ang="0">
                  <a:pos x="T2" y="T3"/>
                </a:cxn>
                <a:cxn ang="0">
                  <a:pos x="T4" y="T5"/>
                </a:cxn>
                <a:cxn ang="0">
                  <a:pos x="T6" y="T7"/>
                </a:cxn>
                <a:cxn ang="0">
                  <a:pos x="T8" y="T9"/>
                </a:cxn>
              </a:cxnLst>
              <a:rect l="0" t="0" r="r" b="b"/>
              <a:pathLst>
                <a:path w="3" h="8">
                  <a:moveTo>
                    <a:pt x="3" y="0"/>
                  </a:moveTo>
                  <a:cubicBezTo>
                    <a:pt x="2" y="0"/>
                    <a:pt x="1" y="0"/>
                    <a:pt x="0" y="0"/>
                  </a:cubicBezTo>
                  <a:cubicBezTo>
                    <a:pt x="0" y="8"/>
                    <a:pt x="0" y="8"/>
                    <a:pt x="0" y="8"/>
                  </a:cubicBezTo>
                  <a:cubicBezTo>
                    <a:pt x="1" y="8"/>
                    <a:pt x="2" y="8"/>
                    <a:pt x="3" y="8"/>
                  </a:cubicBezTo>
                  <a:cubicBezTo>
                    <a:pt x="3" y="0"/>
                    <a:pt x="3" y="0"/>
                    <a:pt x="3" y="0"/>
                  </a:cubicBezTo>
                </a:path>
              </a:pathLst>
            </a:custGeom>
            <a:solidFill>
              <a:srgbClr val="CF66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 name="Freeform 253">
              <a:extLst>
                <a:ext uri="{FF2B5EF4-FFF2-40B4-BE49-F238E27FC236}">
                  <a16:creationId xmlns:a16="http://schemas.microsoft.com/office/drawing/2014/main" id="{267B9252-83BE-4396-8D0A-3D4607022E6A}"/>
                </a:ext>
              </a:extLst>
            </p:cNvPr>
            <p:cNvSpPr>
              <a:spLocks/>
            </p:cNvSpPr>
            <p:nvPr/>
          </p:nvSpPr>
          <p:spPr bwMode="auto">
            <a:xfrm>
              <a:off x="6897" y="2761"/>
              <a:ext cx="12" cy="2"/>
            </a:xfrm>
            <a:custGeom>
              <a:avLst/>
              <a:gdLst>
                <a:gd name="T0" fmla="*/ 5 w 5"/>
                <a:gd name="T1" fmla="*/ 0 h 1"/>
                <a:gd name="T2" fmla="*/ 0 w 5"/>
                <a:gd name="T3" fmla="*/ 1 h 1"/>
                <a:gd name="T4" fmla="*/ 5 w 5"/>
                <a:gd name="T5" fmla="*/ 0 h 1"/>
                <a:gd name="T6" fmla="*/ 5 w 5"/>
                <a:gd name="T7" fmla="*/ 0 h 1"/>
              </a:gdLst>
              <a:ahLst/>
              <a:cxnLst>
                <a:cxn ang="0">
                  <a:pos x="T0" y="T1"/>
                </a:cxn>
                <a:cxn ang="0">
                  <a:pos x="T2" y="T3"/>
                </a:cxn>
                <a:cxn ang="0">
                  <a:pos x="T4" y="T5"/>
                </a:cxn>
                <a:cxn ang="0">
                  <a:pos x="T6" y="T7"/>
                </a:cxn>
              </a:cxnLst>
              <a:rect l="0" t="0" r="r" b="b"/>
              <a:pathLst>
                <a:path w="5" h="1">
                  <a:moveTo>
                    <a:pt x="5" y="0"/>
                  </a:moveTo>
                  <a:cubicBezTo>
                    <a:pt x="3" y="0"/>
                    <a:pt x="2" y="0"/>
                    <a:pt x="0" y="1"/>
                  </a:cubicBezTo>
                  <a:cubicBezTo>
                    <a:pt x="2" y="1"/>
                    <a:pt x="3" y="0"/>
                    <a:pt x="5" y="0"/>
                  </a:cubicBezTo>
                  <a:cubicBezTo>
                    <a:pt x="5" y="0"/>
                    <a:pt x="5" y="0"/>
                    <a:pt x="5" y="0"/>
                  </a:cubicBezTo>
                </a:path>
              </a:pathLst>
            </a:custGeom>
            <a:solidFill>
              <a:srgbClr val="DE8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Freeform 254">
              <a:extLst>
                <a:ext uri="{FF2B5EF4-FFF2-40B4-BE49-F238E27FC236}">
                  <a16:creationId xmlns:a16="http://schemas.microsoft.com/office/drawing/2014/main" id="{C4F2DE64-FAFA-4B3F-AF7A-E7F545D8BF7C}"/>
                </a:ext>
              </a:extLst>
            </p:cNvPr>
            <p:cNvSpPr>
              <a:spLocks/>
            </p:cNvSpPr>
            <p:nvPr/>
          </p:nvSpPr>
          <p:spPr bwMode="auto">
            <a:xfrm>
              <a:off x="6852" y="2770"/>
              <a:ext cx="15" cy="5"/>
            </a:xfrm>
            <a:custGeom>
              <a:avLst/>
              <a:gdLst>
                <a:gd name="T0" fmla="*/ 6 w 6"/>
                <a:gd name="T1" fmla="*/ 0 h 2"/>
                <a:gd name="T2" fmla="*/ 0 w 6"/>
                <a:gd name="T3" fmla="*/ 2 h 2"/>
                <a:gd name="T4" fmla="*/ 6 w 6"/>
                <a:gd name="T5" fmla="*/ 0 h 2"/>
              </a:gdLst>
              <a:ahLst/>
              <a:cxnLst>
                <a:cxn ang="0">
                  <a:pos x="T0" y="T1"/>
                </a:cxn>
                <a:cxn ang="0">
                  <a:pos x="T2" y="T3"/>
                </a:cxn>
                <a:cxn ang="0">
                  <a:pos x="T4" y="T5"/>
                </a:cxn>
              </a:cxnLst>
              <a:rect l="0" t="0" r="r" b="b"/>
              <a:pathLst>
                <a:path w="6" h="2">
                  <a:moveTo>
                    <a:pt x="6" y="0"/>
                  </a:moveTo>
                  <a:cubicBezTo>
                    <a:pt x="4" y="1"/>
                    <a:pt x="2" y="1"/>
                    <a:pt x="0" y="2"/>
                  </a:cubicBezTo>
                  <a:cubicBezTo>
                    <a:pt x="2" y="2"/>
                    <a:pt x="4" y="1"/>
                    <a:pt x="6" y="0"/>
                  </a:cubicBezTo>
                </a:path>
              </a:pathLst>
            </a:custGeom>
            <a:solidFill>
              <a:srgbClr val="DF9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Freeform 255">
              <a:extLst>
                <a:ext uri="{FF2B5EF4-FFF2-40B4-BE49-F238E27FC236}">
                  <a16:creationId xmlns:a16="http://schemas.microsoft.com/office/drawing/2014/main" id="{E6BD95A8-4F1A-4657-9ED9-A5EC3F662587}"/>
                </a:ext>
              </a:extLst>
            </p:cNvPr>
            <p:cNvSpPr>
              <a:spLocks noEditPoints="1"/>
            </p:cNvSpPr>
            <p:nvPr/>
          </p:nvSpPr>
          <p:spPr bwMode="auto">
            <a:xfrm>
              <a:off x="6790" y="2770"/>
              <a:ext cx="129" cy="124"/>
            </a:xfrm>
            <a:custGeom>
              <a:avLst/>
              <a:gdLst>
                <a:gd name="T0" fmla="*/ 29 w 54"/>
                <a:gd name="T1" fmla="*/ 45 h 52"/>
                <a:gd name="T2" fmla="*/ 9 w 54"/>
                <a:gd name="T3" fmla="*/ 37 h 52"/>
                <a:gd name="T4" fmla="*/ 27 w 54"/>
                <a:gd name="T5" fmla="*/ 24 h 52"/>
                <a:gd name="T6" fmla="*/ 29 w 54"/>
                <a:gd name="T7" fmla="*/ 24 h 52"/>
                <a:gd name="T8" fmla="*/ 43 w 54"/>
                <a:gd name="T9" fmla="*/ 27 h 52"/>
                <a:gd name="T10" fmla="*/ 46 w 54"/>
                <a:gd name="T11" fmla="*/ 39 h 52"/>
                <a:gd name="T12" fmla="*/ 46 w 54"/>
                <a:gd name="T13" fmla="*/ 40 h 52"/>
                <a:gd name="T14" fmla="*/ 36 w 54"/>
                <a:gd name="T15" fmla="*/ 44 h 52"/>
                <a:gd name="T16" fmla="*/ 29 w 54"/>
                <a:gd name="T17" fmla="*/ 45 h 52"/>
                <a:gd name="T18" fmla="*/ 40 w 54"/>
                <a:gd name="T19" fmla="*/ 0 h 52"/>
                <a:gd name="T20" fmla="*/ 32 w 54"/>
                <a:gd name="T21" fmla="*/ 0 h 52"/>
                <a:gd name="T22" fmla="*/ 26 w 54"/>
                <a:gd name="T23" fmla="*/ 2 h 52"/>
                <a:gd name="T24" fmla="*/ 21 w 54"/>
                <a:gd name="T25" fmla="*/ 8 h 52"/>
                <a:gd name="T26" fmla="*/ 23 w 54"/>
                <a:gd name="T27" fmla="*/ 17 h 52"/>
                <a:gd name="T28" fmla="*/ 1 w 54"/>
                <a:gd name="T29" fmla="*/ 33 h 52"/>
                <a:gd name="T30" fmla="*/ 29 w 54"/>
                <a:gd name="T31" fmla="*/ 52 h 52"/>
                <a:gd name="T32" fmla="*/ 36 w 54"/>
                <a:gd name="T33" fmla="*/ 51 h 52"/>
                <a:gd name="T34" fmla="*/ 52 w 54"/>
                <a:gd name="T35" fmla="*/ 41 h 52"/>
                <a:gd name="T36" fmla="*/ 54 w 54"/>
                <a:gd name="T37" fmla="*/ 38 h 52"/>
                <a:gd name="T38" fmla="*/ 54 w 54"/>
                <a:gd name="T39" fmla="*/ 27 h 52"/>
                <a:gd name="T40" fmla="*/ 52 w 54"/>
                <a:gd name="T41" fmla="*/ 24 h 52"/>
                <a:gd name="T42" fmla="*/ 54 w 54"/>
                <a:gd name="T43" fmla="*/ 24 h 52"/>
                <a:gd name="T44" fmla="*/ 54 w 54"/>
                <a:gd name="T45" fmla="*/ 21 h 52"/>
                <a:gd name="T46" fmla="*/ 50 w 54"/>
                <a:gd name="T47" fmla="*/ 21 h 52"/>
                <a:gd name="T48" fmla="*/ 48 w 54"/>
                <a:gd name="T49" fmla="*/ 21 h 52"/>
                <a:gd name="T50" fmla="*/ 39 w 54"/>
                <a:gd name="T51" fmla="*/ 18 h 52"/>
                <a:gd name="T52" fmla="*/ 38 w 54"/>
                <a:gd name="T53" fmla="*/ 17 h 52"/>
                <a:gd name="T54" fmla="*/ 28 w 54"/>
                <a:gd name="T55" fmla="*/ 7 h 52"/>
                <a:gd name="T56" fmla="*/ 40 w 54"/>
                <a:gd name="T57" fmla="*/ 4 h 52"/>
                <a:gd name="T58" fmla="*/ 45 w 54"/>
                <a:gd name="T59" fmla="*/ 4 h 52"/>
                <a:gd name="T60" fmla="*/ 54 w 54"/>
                <a:gd name="T61" fmla="*/ 7 h 52"/>
                <a:gd name="T62" fmla="*/ 54 w 54"/>
                <a:gd name="T63" fmla="*/ 3 h 52"/>
                <a:gd name="T64" fmla="*/ 46 w 54"/>
                <a:gd name="T65" fmla="*/ 0 h 52"/>
                <a:gd name="T66" fmla="*/ 40 w 54"/>
                <a:gd name="T6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52">
                  <a:moveTo>
                    <a:pt x="29" y="45"/>
                  </a:moveTo>
                  <a:cubicBezTo>
                    <a:pt x="22" y="45"/>
                    <a:pt x="14" y="42"/>
                    <a:pt x="9" y="37"/>
                  </a:cubicBezTo>
                  <a:cubicBezTo>
                    <a:pt x="1" y="27"/>
                    <a:pt x="23" y="24"/>
                    <a:pt x="27" y="24"/>
                  </a:cubicBezTo>
                  <a:cubicBezTo>
                    <a:pt x="28" y="24"/>
                    <a:pt x="29" y="24"/>
                    <a:pt x="29" y="24"/>
                  </a:cubicBezTo>
                  <a:cubicBezTo>
                    <a:pt x="34" y="24"/>
                    <a:pt x="38" y="25"/>
                    <a:pt x="43" y="27"/>
                  </a:cubicBezTo>
                  <a:cubicBezTo>
                    <a:pt x="49" y="29"/>
                    <a:pt x="48" y="34"/>
                    <a:pt x="46" y="39"/>
                  </a:cubicBezTo>
                  <a:cubicBezTo>
                    <a:pt x="46" y="40"/>
                    <a:pt x="46" y="40"/>
                    <a:pt x="46" y="40"/>
                  </a:cubicBezTo>
                  <a:cubicBezTo>
                    <a:pt x="43" y="42"/>
                    <a:pt x="39" y="43"/>
                    <a:pt x="36" y="44"/>
                  </a:cubicBezTo>
                  <a:cubicBezTo>
                    <a:pt x="34" y="45"/>
                    <a:pt x="31" y="45"/>
                    <a:pt x="29" y="45"/>
                  </a:cubicBezTo>
                  <a:moveTo>
                    <a:pt x="40" y="0"/>
                  </a:moveTo>
                  <a:cubicBezTo>
                    <a:pt x="37" y="0"/>
                    <a:pt x="34" y="0"/>
                    <a:pt x="32" y="0"/>
                  </a:cubicBezTo>
                  <a:cubicBezTo>
                    <a:pt x="30" y="1"/>
                    <a:pt x="28" y="2"/>
                    <a:pt x="26" y="2"/>
                  </a:cubicBezTo>
                  <a:cubicBezTo>
                    <a:pt x="24" y="4"/>
                    <a:pt x="22" y="5"/>
                    <a:pt x="21" y="8"/>
                  </a:cubicBezTo>
                  <a:cubicBezTo>
                    <a:pt x="20" y="11"/>
                    <a:pt x="21" y="15"/>
                    <a:pt x="23" y="17"/>
                  </a:cubicBezTo>
                  <a:cubicBezTo>
                    <a:pt x="12" y="18"/>
                    <a:pt x="0" y="23"/>
                    <a:pt x="1" y="33"/>
                  </a:cubicBezTo>
                  <a:cubicBezTo>
                    <a:pt x="2" y="47"/>
                    <a:pt x="17" y="52"/>
                    <a:pt x="29" y="52"/>
                  </a:cubicBezTo>
                  <a:cubicBezTo>
                    <a:pt x="31" y="52"/>
                    <a:pt x="34" y="52"/>
                    <a:pt x="36" y="51"/>
                  </a:cubicBezTo>
                  <a:cubicBezTo>
                    <a:pt x="42" y="50"/>
                    <a:pt x="49" y="46"/>
                    <a:pt x="52" y="41"/>
                  </a:cubicBezTo>
                  <a:cubicBezTo>
                    <a:pt x="53" y="40"/>
                    <a:pt x="54" y="39"/>
                    <a:pt x="54" y="38"/>
                  </a:cubicBezTo>
                  <a:cubicBezTo>
                    <a:pt x="54" y="27"/>
                    <a:pt x="54" y="27"/>
                    <a:pt x="54" y="27"/>
                  </a:cubicBezTo>
                  <a:cubicBezTo>
                    <a:pt x="54" y="26"/>
                    <a:pt x="53" y="25"/>
                    <a:pt x="52" y="24"/>
                  </a:cubicBezTo>
                  <a:cubicBezTo>
                    <a:pt x="53" y="24"/>
                    <a:pt x="54" y="24"/>
                    <a:pt x="54" y="24"/>
                  </a:cubicBezTo>
                  <a:cubicBezTo>
                    <a:pt x="54" y="21"/>
                    <a:pt x="54" y="21"/>
                    <a:pt x="54" y="21"/>
                  </a:cubicBezTo>
                  <a:cubicBezTo>
                    <a:pt x="53" y="21"/>
                    <a:pt x="51" y="21"/>
                    <a:pt x="50" y="21"/>
                  </a:cubicBezTo>
                  <a:cubicBezTo>
                    <a:pt x="50" y="21"/>
                    <a:pt x="49" y="21"/>
                    <a:pt x="48" y="21"/>
                  </a:cubicBezTo>
                  <a:cubicBezTo>
                    <a:pt x="45" y="20"/>
                    <a:pt x="42" y="19"/>
                    <a:pt x="39" y="18"/>
                  </a:cubicBezTo>
                  <a:cubicBezTo>
                    <a:pt x="39" y="18"/>
                    <a:pt x="39" y="17"/>
                    <a:pt x="38" y="17"/>
                  </a:cubicBezTo>
                  <a:cubicBezTo>
                    <a:pt x="36" y="16"/>
                    <a:pt x="21" y="13"/>
                    <a:pt x="28" y="7"/>
                  </a:cubicBezTo>
                  <a:cubicBezTo>
                    <a:pt x="30" y="5"/>
                    <a:pt x="35" y="4"/>
                    <a:pt x="40" y="4"/>
                  </a:cubicBezTo>
                  <a:cubicBezTo>
                    <a:pt x="42" y="4"/>
                    <a:pt x="43" y="4"/>
                    <a:pt x="45" y="4"/>
                  </a:cubicBezTo>
                  <a:cubicBezTo>
                    <a:pt x="48" y="5"/>
                    <a:pt x="52" y="5"/>
                    <a:pt x="54" y="7"/>
                  </a:cubicBezTo>
                  <a:cubicBezTo>
                    <a:pt x="54" y="3"/>
                    <a:pt x="54" y="3"/>
                    <a:pt x="54" y="3"/>
                  </a:cubicBezTo>
                  <a:cubicBezTo>
                    <a:pt x="51" y="1"/>
                    <a:pt x="48" y="1"/>
                    <a:pt x="46" y="0"/>
                  </a:cubicBezTo>
                  <a:cubicBezTo>
                    <a:pt x="44" y="0"/>
                    <a:pt x="42" y="0"/>
                    <a:pt x="40" y="0"/>
                  </a:cubicBezTo>
                </a:path>
              </a:pathLst>
            </a:custGeom>
            <a:solidFill>
              <a:srgbClr val="DE8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256">
              <a:extLst>
                <a:ext uri="{FF2B5EF4-FFF2-40B4-BE49-F238E27FC236}">
                  <a16:creationId xmlns:a16="http://schemas.microsoft.com/office/drawing/2014/main" id="{1F2BF9C4-1754-449B-B275-1D2973CB4F8B}"/>
                </a:ext>
              </a:extLst>
            </p:cNvPr>
            <p:cNvSpPr>
              <a:spLocks noEditPoints="1"/>
            </p:cNvSpPr>
            <p:nvPr/>
          </p:nvSpPr>
          <p:spPr bwMode="auto">
            <a:xfrm>
              <a:off x="6919" y="2777"/>
              <a:ext cx="7" cy="84"/>
            </a:xfrm>
            <a:custGeom>
              <a:avLst/>
              <a:gdLst>
                <a:gd name="T0" fmla="*/ 0 w 3"/>
                <a:gd name="T1" fmla="*/ 24 h 35"/>
                <a:gd name="T2" fmla="*/ 0 w 3"/>
                <a:gd name="T3" fmla="*/ 35 h 35"/>
                <a:gd name="T4" fmla="*/ 1 w 3"/>
                <a:gd name="T5" fmla="*/ 25 h 35"/>
                <a:gd name="T6" fmla="*/ 0 w 3"/>
                <a:gd name="T7" fmla="*/ 24 h 35"/>
                <a:gd name="T8" fmla="*/ 3 w 3"/>
                <a:gd name="T9" fmla="*/ 16 h 35"/>
                <a:gd name="T10" fmla="*/ 0 w 3"/>
                <a:gd name="T11" fmla="*/ 18 h 35"/>
                <a:gd name="T12" fmla="*/ 0 w 3"/>
                <a:gd name="T13" fmla="*/ 21 h 35"/>
                <a:gd name="T14" fmla="*/ 3 w 3"/>
                <a:gd name="T15" fmla="*/ 20 h 35"/>
                <a:gd name="T16" fmla="*/ 3 w 3"/>
                <a:gd name="T17" fmla="*/ 16 h 35"/>
                <a:gd name="T18" fmla="*/ 0 w 3"/>
                <a:gd name="T19" fmla="*/ 0 h 35"/>
                <a:gd name="T20" fmla="*/ 0 w 3"/>
                <a:gd name="T21" fmla="*/ 4 h 35"/>
                <a:gd name="T22" fmla="*/ 3 w 3"/>
                <a:gd name="T23" fmla="*/ 6 h 35"/>
                <a:gd name="T24" fmla="*/ 3 w 3"/>
                <a:gd name="T25" fmla="*/ 1 h 35"/>
                <a:gd name="T26" fmla="*/ 0 w 3"/>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35">
                  <a:moveTo>
                    <a:pt x="0" y="24"/>
                  </a:moveTo>
                  <a:cubicBezTo>
                    <a:pt x="0" y="35"/>
                    <a:pt x="0" y="35"/>
                    <a:pt x="0" y="35"/>
                  </a:cubicBezTo>
                  <a:cubicBezTo>
                    <a:pt x="2" y="32"/>
                    <a:pt x="2" y="29"/>
                    <a:pt x="1" y="25"/>
                  </a:cubicBezTo>
                  <a:cubicBezTo>
                    <a:pt x="1" y="25"/>
                    <a:pt x="0" y="24"/>
                    <a:pt x="0" y="24"/>
                  </a:cubicBezTo>
                  <a:moveTo>
                    <a:pt x="3" y="16"/>
                  </a:moveTo>
                  <a:cubicBezTo>
                    <a:pt x="2" y="17"/>
                    <a:pt x="1" y="17"/>
                    <a:pt x="0" y="18"/>
                  </a:cubicBezTo>
                  <a:cubicBezTo>
                    <a:pt x="0" y="21"/>
                    <a:pt x="0" y="21"/>
                    <a:pt x="0" y="21"/>
                  </a:cubicBezTo>
                  <a:cubicBezTo>
                    <a:pt x="1" y="21"/>
                    <a:pt x="2" y="21"/>
                    <a:pt x="3" y="20"/>
                  </a:cubicBezTo>
                  <a:cubicBezTo>
                    <a:pt x="3" y="16"/>
                    <a:pt x="3" y="16"/>
                    <a:pt x="3" y="16"/>
                  </a:cubicBezTo>
                  <a:moveTo>
                    <a:pt x="0" y="0"/>
                  </a:moveTo>
                  <a:cubicBezTo>
                    <a:pt x="0" y="4"/>
                    <a:pt x="0" y="4"/>
                    <a:pt x="0" y="4"/>
                  </a:cubicBezTo>
                  <a:cubicBezTo>
                    <a:pt x="1" y="5"/>
                    <a:pt x="2" y="5"/>
                    <a:pt x="3" y="6"/>
                  </a:cubicBezTo>
                  <a:cubicBezTo>
                    <a:pt x="3" y="1"/>
                    <a:pt x="3" y="1"/>
                    <a:pt x="3" y="1"/>
                  </a:cubicBezTo>
                  <a:cubicBezTo>
                    <a:pt x="2" y="1"/>
                    <a:pt x="1" y="0"/>
                    <a:pt x="0" y="0"/>
                  </a:cubicBezTo>
                </a:path>
              </a:pathLst>
            </a:custGeom>
            <a:solidFill>
              <a:srgbClr val="CD5C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257">
              <a:extLst>
                <a:ext uri="{FF2B5EF4-FFF2-40B4-BE49-F238E27FC236}">
                  <a16:creationId xmlns:a16="http://schemas.microsoft.com/office/drawing/2014/main" id="{DB7A9EB1-E8C2-4D49-BA0A-EE9364B485DC}"/>
                </a:ext>
              </a:extLst>
            </p:cNvPr>
            <p:cNvSpPr>
              <a:spLocks noEditPoints="1"/>
            </p:cNvSpPr>
            <p:nvPr/>
          </p:nvSpPr>
          <p:spPr bwMode="auto">
            <a:xfrm>
              <a:off x="4850" y="2675"/>
              <a:ext cx="185" cy="110"/>
            </a:xfrm>
            <a:custGeom>
              <a:avLst/>
              <a:gdLst>
                <a:gd name="T0" fmla="*/ 3 w 78"/>
                <a:gd name="T1" fmla="*/ 16 h 46"/>
                <a:gd name="T2" fmla="*/ 13 w 78"/>
                <a:gd name="T3" fmla="*/ 37 h 46"/>
                <a:gd name="T4" fmla="*/ 19 w 78"/>
                <a:gd name="T5" fmla="*/ 40 h 46"/>
                <a:gd name="T6" fmla="*/ 64 w 78"/>
                <a:gd name="T7" fmla="*/ 35 h 46"/>
                <a:gd name="T8" fmla="*/ 45 w 78"/>
                <a:gd name="T9" fmla="*/ 2 h 46"/>
                <a:gd name="T10" fmla="*/ 3 w 78"/>
                <a:gd name="T11" fmla="*/ 16 h 46"/>
                <a:gd name="T12" fmla="*/ 41 w 78"/>
                <a:gd name="T13" fmla="*/ 10 h 46"/>
                <a:gd name="T14" fmla="*/ 56 w 78"/>
                <a:gd name="T15" fmla="*/ 15 h 46"/>
                <a:gd name="T16" fmla="*/ 50 w 78"/>
                <a:gd name="T17" fmla="*/ 32 h 46"/>
                <a:gd name="T18" fmla="*/ 17 w 78"/>
                <a:gd name="T19" fmla="*/ 31 h 46"/>
                <a:gd name="T20" fmla="*/ 13 w 78"/>
                <a:gd name="T21" fmla="*/ 15 h 46"/>
                <a:gd name="T22" fmla="*/ 41 w 78"/>
                <a:gd name="T23" fmla="*/ 1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 h="46">
                  <a:moveTo>
                    <a:pt x="3" y="16"/>
                  </a:moveTo>
                  <a:cubicBezTo>
                    <a:pt x="0" y="25"/>
                    <a:pt x="7" y="33"/>
                    <a:pt x="13" y="37"/>
                  </a:cubicBezTo>
                  <a:cubicBezTo>
                    <a:pt x="15" y="39"/>
                    <a:pt x="17" y="39"/>
                    <a:pt x="19" y="40"/>
                  </a:cubicBezTo>
                  <a:cubicBezTo>
                    <a:pt x="33" y="46"/>
                    <a:pt x="54" y="46"/>
                    <a:pt x="64" y="35"/>
                  </a:cubicBezTo>
                  <a:cubicBezTo>
                    <a:pt x="78" y="19"/>
                    <a:pt x="61" y="4"/>
                    <a:pt x="45" y="2"/>
                  </a:cubicBezTo>
                  <a:cubicBezTo>
                    <a:pt x="32" y="0"/>
                    <a:pt x="8" y="1"/>
                    <a:pt x="3" y="16"/>
                  </a:cubicBezTo>
                  <a:close/>
                  <a:moveTo>
                    <a:pt x="41" y="10"/>
                  </a:moveTo>
                  <a:cubicBezTo>
                    <a:pt x="46" y="11"/>
                    <a:pt x="52" y="12"/>
                    <a:pt x="56" y="15"/>
                  </a:cubicBezTo>
                  <a:cubicBezTo>
                    <a:pt x="64" y="22"/>
                    <a:pt x="56" y="30"/>
                    <a:pt x="50" y="32"/>
                  </a:cubicBezTo>
                  <a:cubicBezTo>
                    <a:pt x="40" y="37"/>
                    <a:pt x="28" y="34"/>
                    <a:pt x="17" y="31"/>
                  </a:cubicBezTo>
                  <a:cubicBezTo>
                    <a:pt x="12" y="27"/>
                    <a:pt x="7" y="20"/>
                    <a:pt x="13" y="15"/>
                  </a:cubicBezTo>
                  <a:cubicBezTo>
                    <a:pt x="20" y="9"/>
                    <a:pt x="33" y="9"/>
                    <a:pt x="41" y="10"/>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Freeform 258">
              <a:extLst>
                <a:ext uri="{FF2B5EF4-FFF2-40B4-BE49-F238E27FC236}">
                  <a16:creationId xmlns:a16="http://schemas.microsoft.com/office/drawing/2014/main" id="{B982D192-881B-47E2-BFEE-D05211856E8A}"/>
                </a:ext>
              </a:extLst>
            </p:cNvPr>
            <p:cNvSpPr>
              <a:spLocks noEditPoints="1"/>
            </p:cNvSpPr>
            <p:nvPr/>
          </p:nvSpPr>
          <p:spPr bwMode="auto">
            <a:xfrm>
              <a:off x="4992" y="2651"/>
              <a:ext cx="107" cy="69"/>
            </a:xfrm>
            <a:custGeom>
              <a:avLst/>
              <a:gdLst>
                <a:gd name="T0" fmla="*/ 17 w 45"/>
                <a:gd name="T1" fmla="*/ 1 h 29"/>
                <a:gd name="T2" fmla="*/ 2 w 45"/>
                <a:gd name="T3" fmla="*/ 8 h 29"/>
                <a:gd name="T4" fmla="*/ 7 w 45"/>
                <a:gd name="T5" fmla="*/ 21 h 29"/>
                <a:gd name="T6" fmla="*/ 39 w 45"/>
                <a:gd name="T7" fmla="*/ 20 h 29"/>
                <a:gd name="T8" fmla="*/ 43 w 45"/>
                <a:gd name="T9" fmla="*/ 16 h 29"/>
                <a:gd name="T10" fmla="*/ 39 w 45"/>
                <a:gd name="T11" fmla="*/ 5 h 29"/>
                <a:gd name="T12" fmla="*/ 17 w 45"/>
                <a:gd name="T13" fmla="*/ 1 h 29"/>
                <a:gd name="T14" fmla="*/ 34 w 45"/>
                <a:gd name="T15" fmla="*/ 9 h 29"/>
                <a:gd name="T16" fmla="*/ 35 w 45"/>
                <a:gd name="T17" fmla="*/ 16 h 29"/>
                <a:gd name="T18" fmla="*/ 18 w 45"/>
                <a:gd name="T19" fmla="*/ 18 h 29"/>
                <a:gd name="T20" fmla="*/ 9 w 45"/>
                <a:gd name="T21" fmla="*/ 14 h 29"/>
                <a:gd name="T22" fmla="*/ 20 w 45"/>
                <a:gd name="T23" fmla="*/ 7 h 29"/>
                <a:gd name="T24" fmla="*/ 34 w 45"/>
                <a:gd name="T25" fmla="*/ 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29">
                  <a:moveTo>
                    <a:pt x="17" y="1"/>
                  </a:moveTo>
                  <a:cubicBezTo>
                    <a:pt x="12" y="2"/>
                    <a:pt x="5" y="3"/>
                    <a:pt x="2" y="8"/>
                  </a:cubicBezTo>
                  <a:cubicBezTo>
                    <a:pt x="0" y="13"/>
                    <a:pt x="2" y="18"/>
                    <a:pt x="7" y="21"/>
                  </a:cubicBezTo>
                  <a:cubicBezTo>
                    <a:pt x="15" y="26"/>
                    <a:pt x="32" y="29"/>
                    <a:pt x="39" y="20"/>
                  </a:cubicBezTo>
                  <a:cubicBezTo>
                    <a:pt x="41" y="19"/>
                    <a:pt x="42" y="18"/>
                    <a:pt x="43" y="16"/>
                  </a:cubicBezTo>
                  <a:cubicBezTo>
                    <a:pt x="45" y="12"/>
                    <a:pt x="42" y="7"/>
                    <a:pt x="39" y="5"/>
                  </a:cubicBezTo>
                  <a:cubicBezTo>
                    <a:pt x="32" y="0"/>
                    <a:pt x="24" y="0"/>
                    <a:pt x="17" y="1"/>
                  </a:cubicBezTo>
                  <a:close/>
                  <a:moveTo>
                    <a:pt x="34" y="9"/>
                  </a:moveTo>
                  <a:cubicBezTo>
                    <a:pt x="38" y="11"/>
                    <a:pt x="38" y="14"/>
                    <a:pt x="35" y="16"/>
                  </a:cubicBezTo>
                  <a:cubicBezTo>
                    <a:pt x="29" y="18"/>
                    <a:pt x="24" y="18"/>
                    <a:pt x="18" y="18"/>
                  </a:cubicBezTo>
                  <a:cubicBezTo>
                    <a:pt x="15" y="17"/>
                    <a:pt x="12" y="16"/>
                    <a:pt x="9" y="14"/>
                  </a:cubicBezTo>
                  <a:cubicBezTo>
                    <a:pt x="4" y="10"/>
                    <a:pt x="20" y="7"/>
                    <a:pt x="20" y="7"/>
                  </a:cubicBezTo>
                  <a:cubicBezTo>
                    <a:pt x="25" y="6"/>
                    <a:pt x="29" y="7"/>
                    <a:pt x="34" y="9"/>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Freeform 259">
              <a:extLst>
                <a:ext uri="{FF2B5EF4-FFF2-40B4-BE49-F238E27FC236}">
                  <a16:creationId xmlns:a16="http://schemas.microsoft.com/office/drawing/2014/main" id="{A6FFFC3E-82CE-49A6-8921-B46556744455}"/>
                </a:ext>
              </a:extLst>
            </p:cNvPr>
            <p:cNvSpPr>
              <a:spLocks noEditPoints="1"/>
            </p:cNvSpPr>
            <p:nvPr/>
          </p:nvSpPr>
          <p:spPr bwMode="auto">
            <a:xfrm>
              <a:off x="5037" y="2694"/>
              <a:ext cx="164" cy="105"/>
            </a:xfrm>
            <a:custGeom>
              <a:avLst/>
              <a:gdLst>
                <a:gd name="T0" fmla="*/ 36 w 69"/>
                <a:gd name="T1" fmla="*/ 1 h 44"/>
                <a:gd name="T2" fmla="*/ 10 w 69"/>
                <a:gd name="T3" fmla="*/ 29 h 44"/>
                <a:gd name="T4" fmla="*/ 27 w 69"/>
                <a:gd name="T5" fmla="*/ 39 h 44"/>
                <a:gd name="T6" fmla="*/ 66 w 69"/>
                <a:gd name="T7" fmla="*/ 28 h 44"/>
                <a:gd name="T8" fmla="*/ 63 w 69"/>
                <a:gd name="T9" fmla="*/ 8 h 44"/>
                <a:gd name="T10" fmla="*/ 36 w 69"/>
                <a:gd name="T11" fmla="*/ 1 h 44"/>
                <a:gd name="T12" fmla="*/ 57 w 69"/>
                <a:gd name="T13" fmla="*/ 26 h 44"/>
                <a:gd name="T14" fmla="*/ 19 w 69"/>
                <a:gd name="T15" fmla="*/ 31 h 44"/>
                <a:gd name="T16" fmla="*/ 15 w 69"/>
                <a:gd name="T17" fmla="*/ 23 h 44"/>
                <a:gd name="T18" fmla="*/ 29 w 69"/>
                <a:gd name="T19" fmla="*/ 10 h 44"/>
                <a:gd name="T20" fmla="*/ 57 w 69"/>
                <a:gd name="T21" fmla="*/ 2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44">
                  <a:moveTo>
                    <a:pt x="36" y="1"/>
                  </a:moveTo>
                  <a:cubicBezTo>
                    <a:pt x="23" y="3"/>
                    <a:pt x="0" y="12"/>
                    <a:pt x="10" y="29"/>
                  </a:cubicBezTo>
                  <a:cubicBezTo>
                    <a:pt x="14" y="35"/>
                    <a:pt x="20" y="38"/>
                    <a:pt x="27" y="39"/>
                  </a:cubicBezTo>
                  <a:cubicBezTo>
                    <a:pt x="41" y="44"/>
                    <a:pt x="59" y="41"/>
                    <a:pt x="66" y="28"/>
                  </a:cubicBezTo>
                  <a:cubicBezTo>
                    <a:pt x="69" y="22"/>
                    <a:pt x="68" y="13"/>
                    <a:pt x="63" y="8"/>
                  </a:cubicBezTo>
                  <a:cubicBezTo>
                    <a:pt x="56" y="1"/>
                    <a:pt x="46" y="0"/>
                    <a:pt x="36" y="1"/>
                  </a:cubicBezTo>
                  <a:close/>
                  <a:moveTo>
                    <a:pt x="57" y="26"/>
                  </a:moveTo>
                  <a:cubicBezTo>
                    <a:pt x="49" y="39"/>
                    <a:pt x="31" y="33"/>
                    <a:pt x="19" y="31"/>
                  </a:cubicBezTo>
                  <a:cubicBezTo>
                    <a:pt x="17" y="29"/>
                    <a:pt x="15" y="26"/>
                    <a:pt x="15" y="23"/>
                  </a:cubicBezTo>
                  <a:cubicBezTo>
                    <a:pt x="14" y="14"/>
                    <a:pt x="23" y="12"/>
                    <a:pt x="29" y="10"/>
                  </a:cubicBezTo>
                  <a:cubicBezTo>
                    <a:pt x="39" y="7"/>
                    <a:pt x="68" y="9"/>
                    <a:pt x="57" y="26"/>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 name="Freeform 260">
              <a:extLst>
                <a:ext uri="{FF2B5EF4-FFF2-40B4-BE49-F238E27FC236}">
                  <a16:creationId xmlns:a16="http://schemas.microsoft.com/office/drawing/2014/main" id="{72C660B0-DFDF-4FD6-9AA8-525E46354154}"/>
                </a:ext>
              </a:extLst>
            </p:cNvPr>
            <p:cNvSpPr>
              <a:spLocks noEditPoints="1"/>
            </p:cNvSpPr>
            <p:nvPr/>
          </p:nvSpPr>
          <p:spPr bwMode="auto">
            <a:xfrm>
              <a:off x="5028" y="2789"/>
              <a:ext cx="97" cy="69"/>
            </a:xfrm>
            <a:custGeom>
              <a:avLst/>
              <a:gdLst>
                <a:gd name="T0" fmla="*/ 3 w 41"/>
                <a:gd name="T1" fmla="*/ 11 h 29"/>
                <a:gd name="T2" fmla="*/ 3 w 41"/>
                <a:gd name="T3" fmla="*/ 20 h 29"/>
                <a:gd name="T4" fmla="*/ 23 w 41"/>
                <a:gd name="T5" fmla="*/ 28 h 29"/>
                <a:gd name="T6" fmla="*/ 34 w 41"/>
                <a:gd name="T7" fmla="*/ 9 h 29"/>
                <a:gd name="T8" fmla="*/ 3 w 41"/>
                <a:gd name="T9" fmla="*/ 11 h 29"/>
                <a:gd name="T10" fmla="*/ 29 w 41"/>
                <a:gd name="T11" fmla="*/ 15 h 29"/>
                <a:gd name="T12" fmla="*/ 20 w 41"/>
                <a:gd name="T13" fmla="*/ 20 h 29"/>
                <a:gd name="T14" fmla="*/ 7 w 41"/>
                <a:gd name="T15" fmla="*/ 17 h 29"/>
                <a:gd name="T16" fmla="*/ 9 w 41"/>
                <a:gd name="T17" fmla="*/ 13 h 29"/>
                <a:gd name="T18" fmla="*/ 29 w 41"/>
                <a:gd name="T19" fmla="*/ 1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29">
                  <a:moveTo>
                    <a:pt x="3" y="11"/>
                  </a:moveTo>
                  <a:cubicBezTo>
                    <a:pt x="0" y="15"/>
                    <a:pt x="1" y="18"/>
                    <a:pt x="3" y="20"/>
                  </a:cubicBezTo>
                  <a:cubicBezTo>
                    <a:pt x="5" y="27"/>
                    <a:pt x="18" y="29"/>
                    <a:pt x="23" y="28"/>
                  </a:cubicBezTo>
                  <a:cubicBezTo>
                    <a:pt x="33" y="27"/>
                    <a:pt x="41" y="18"/>
                    <a:pt x="34" y="9"/>
                  </a:cubicBezTo>
                  <a:cubicBezTo>
                    <a:pt x="27" y="0"/>
                    <a:pt x="10" y="4"/>
                    <a:pt x="3" y="11"/>
                  </a:cubicBezTo>
                  <a:close/>
                  <a:moveTo>
                    <a:pt x="29" y="15"/>
                  </a:moveTo>
                  <a:cubicBezTo>
                    <a:pt x="31" y="19"/>
                    <a:pt x="22" y="20"/>
                    <a:pt x="20" y="20"/>
                  </a:cubicBezTo>
                  <a:cubicBezTo>
                    <a:pt x="15" y="21"/>
                    <a:pt x="11" y="20"/>
                    <a:pt x="7" y="17"/>
                  </a:cubicBezTo>
                  <a:cubicBezTo>
                    <a:pt x="6" y="16"/>
                    <a:pt x="7" y="15"/>
                    <a:pt x="9" y="13"/>
                  </a:cubicBezTo>
                  <a:cubicBezTo>
                    <a:pt x="14" y="10"/>
                    <a:pt x="26" y="8"/>
                    <a:pt x="29" y="15"/>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Freeform 261">
              <a:extLst>
                <a:ext uri="{FF2B5EF4-FFF2-40B4-BE49-F238E27FC236}">
                  <a16:creationId xmlns:a16="http://schemas.microsoft.com/office/drawing/2014/main" id="{56851FBA-6A20-4AF8-9F5F-835B5D481AE6}"/>
                </a:ext>
              </a:extLst>
            </p:cNvPr>
            <p:cNvSpPr>
              <a:spLocks noEditPoints="1"/>
            </p:cNvSpPr>
            <p:nvPr/>
          </p:nvSpPr>
          <p:spPr bwMode="auto">
            <a:xfrm>
              <a:off x="4826" y="2785"/>
              <a:ext cx="180" cy="133"/>
            </a:xfrm>
            <a:custGeom>
              <a:avLst/>
              <a:gdLst>
                <a:gd name="T0" fmla="*/ 36 w 76"/>
                <a:gd name="T1" fmla="*/ 5 h 56"/>
                <a:gd name="T2" fmla="*/ 31 w 76"/>
                <a:gd name="T3" fmla="*/ 16 h 56"/>
                <a:gd name="T4" fmla="*/ 21 w 76"/>
                <a:gd name="T5" fmla="*/ 17 h 56"/>
                <a:gd name="T6" fmla="*/ 15 w 76"/>
                <a:gd name="T7" fmla="*/ 48 h 56"/>
                <a:gd name="T8" fmla="*/ 58 w 76"/>
                <a:gd name="T9" fmla="*/ 44 h 56"/>
                <a:gd name="T10" fmla="*/ 57 w 76"/>
                <a:gd name="T11" fmla="*/ 26 h 56"/>
                <a:gd name="T12" fmla="*/ 71 w 76"/>
                <a:gd name="T13" fmla="*/ 20 h 56"/>
                <a:gd name="T14" fmla="*/ 63 w 76"/>
                <a:gd name="T15" fmla="*/ 3 h 56"/>
                <a:gd name="T16" fmla="*/ 36 w 76"/>
                <a:gd name="T17" fmla="*/ 5 h 56"/>
                <a:gd name="T18" fmla="*/ 53 w 76"/>
                <a:gd name="T19" fmla="*/ 37 h 56"/>
                <a:gd name="T20" fmla="*/ 26 w 76"/>
                <a:gd name="T21" fmla="*/ 45 h 56"/>
                <a:gd name="T22" fmla="*/ 21 w 76"/>
                <a:gd name="T23" fmla="*/ 23 h 56"/>
                <a:gd name="T24" fmla="*/ 48 w 76"/>
                <a:gd name="T25" fmla="*/ 26 h 56"/>
                <a:gd name="T26" fmla="*/ 53 w 76"/>
                <a:gd name="T27" fmla="*/ 37 h 56"/>
                <a:gd name="T28" fmla="*/ 61 w 76"/>
                <a:gd name="T29" fmla="*/ 10 h 56"/>
                <a:gd name="T30" fmla="*/ 58 w 76"/>
                <a:gd name="T31" fmla="*/ 18 h 56"/>
                <a:gd name="T32" fmla="*/ 50 w 76"/>
                <a:gd name="T33" fmla="*/ 20 h 56"/>
                <a:gd name="T34" fmla="*/ 35 w 76"/>
                <a:gd name="T35" fmla="*/ 17 h 56"/>
                <a:gd name="T36" fmla="*/ 48 w 76"/>
                <a:gd name="T37" fmla="*/ 8 h 56"/>
                <a:gd name="T38" fmla="*/ 61 w 76"/>
                <a:gd name="T39" fmla="*/ 1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6" h="56">
                  <a:moveTo>
                    <a:pt x="36" y="5"/>
                  </a:moveTo>
                  <a:cubicBezTo>
                    <a:pt x="30" y="8"/>
                    <a:pt x="28" y="13"/>
                    <a:pt x="31" y="16"/>
                  </a:cubicBezTo>
                  <a:cubicBezTo>
                    <a:pt x="27" y="16"/>
                    <a:pt x="24" y="16"/>
                    <a:pt x="21" y="17"/>
                  </a:cubicBezTo>
                  <a:cubicBezTo>
                    <a:pt x="7" y="21"/>
                    <a:pt x="0" y="40"/>
                    <a:pt x="15" y="48"/>
                  </a:cubicBezTo>
                  <a:cubicBezTo>
                    <a:pt x="27" y="55"/>
                    <a:pt x="48" y="56"/>
                    <a:pt x="58" y="44"/>
                  </a:cubicBezTo>
                  <a:cubicBezTo>
                    <a:pt x="62" y="37"/>
                    <a:pt x="61" y="31"/>
                    <a:pt x="57" y="26"/>
                  </a:cubicBezTo>
                  <a:cubicBezTo>
                    <a:pt x="62" y="26"/>
                    <a:pt x="68" y="24"/>
                    <a:pt x="71" y="20"/>
                  </a:cubicBezTo>
                  <a:cubicBezTo>
                    <a:pt x="76" y="13"/>
                    <a:pt x="69" y="6"/>
                    <a:pt x="63" y="3"/>
                  </a:cubicBezTo>
                  <a:cubicBezTo>
                    <a:pt x="55" y="0"/>
                    <a:pt x="44" y="2"/>
                    <a:pt x="36" y="5"/>
                  </a:cubicBezTo>
                  <a:close/>
                  <a:moveTo>
                    <a:pt x="53" y="37"/>
                  </a:moveTo>
                  <a:cubicBezTo>
                    <a:pt x="52" y="48"/>
                    <a:pt x="33" y="47"/>
                    <a:pt x="26" y="45"/>
                  </a:cubicBezTo>
                  <a:cubicBezTo>
                    <a:pt x="14" y="43"/>
                    <a:pt x="7" y="29"/>
                    <a:pt x="21" y="23"/>
                  </a:cubicBezTo>
                  <a:cubicBezTo>
                    <a:pt x="29" y="20"/>
                    <a:pt x="41" y="21"/>
                    <a:pt x="48" y="26"/>
                  </a:cubicBezTo>
                  <a:cubicBezTo>
                    <a:pt x="52" y="29"/>
                    <a:pt x="54" y="32"/>
                    <a:pt x="53" y="37"/>
                  </a:cubicBezTo>
                  <a:close/>
                  <a:moveTo>
                    <a:pt x="61" y="10"/>
                  </a:moveTo>
                  <a:cubicBezTo>
                    <a:pt x="67" y="13"/>
                    <a:pt x="63" y="17"/>
                    <a:pt x="58" y="18"/>
                  </a:cubicBezTo>
                  <a:cubicBezTo>
                    <a:pt x="55" y="19"/>
                    <a:pt x="53" y="19"/>
                    <a:pt x="50" y="20"/>
                  </a:cubicBezTo>
                  <a:cubicBezTo>
                    <a:pt x="46" y="18"/>
                    <a:pt x="40" y="16"/>
                    <a:pt x="35" y="17"/>
                  </a:cubicBezTo>
                  <a:cubicBezTo>
                    <a:pt x="30" y="10"/>
                    <a:pt x="45" y="9"/>
                    <a:pt x="48" y="8"/>
                  </a:cubicBezTo>
                  <a:cubicBezTo>
                    <a:pt x="53" y="8"/>
                    <a:pt x="57" y="9"/>
                    <a:pt x="61" y="10"/>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262">
              <a:extLst>
                <a:ext uri="{FF2B5EF4-FFF2-40B4-BE49-F238E27FC236}">
                  <a16:creationId xmlns:a16="http://schemas.microsoft.com/office/drawing/2014/main" id="{CBA882CF-F971-4D72-A3B2-57A090A16904}"/>
                </a:ext>
              </a:extLst>
            </p:cNvPr>
            <p:cNvSpPr>
              <a:spLocks noEditPoints="1"/>
            </p:cNvSpPr>
            <p:nvPr/>
          </p:nvSpPr>
          <p:spPr bwMode="auto">
            <a:xfrm>
              <a:off x="5140" y="2794"/>
              <a:ext cx="116" cy="88"/>
            </a:xfrm>
            <a:custGeom>
              <a:avLst/>
              <a:gdLst>
                <a:gd name="T0" fmla="*/ 21 w 49"/>
                <a:gd name="T1" fmla="*/ 3 h 37"/>
                <a:gd name="T2" fmla="*/ 6 w 49"/>
                <a:gd name="T3" fmla="*/ 24 h 37"/>
                <a:gd name="T4" fmla="*/ 17 w 49"/>
                <a:gd name="T5" fmla="*/ 32 h 37"/>
                <a:gd name="T6" fmla="*/ 17 w 49"/>
                <a:gd name="T7" fmla="*/ 32 h 37"/>
                <a:gd name="T8" fmla="*/ 47 w 49"/>
                <a:gd name="T9" fmla="*/ 20 h 37"/>
                <a:gd name="T10" fmla="*/ 41 w 49"/>
                <a:gd name="T11" fmla="*/ 5 h 37"/>
                <a:gd name="T12" fmla="*/ 21 w 49"/>
                <a:gd name="T13" fmla="*/ 3 h 37"/>
                <a:gd name="T14" fmla="*/ 40 w 49"/>
                <a:gd name="T15" fmla="*/ 19 h 37"/>
                <a:gd name="T16" fmla="*/ 24 w 49"/>
                <a:gd name="T17" fmla="*/ 28 h 37"/>
                <a:gd name="T18" fmla="*/ 17 w 49"/>
                <a:gd name="T19" fmla="*/ 27 h 37"/>
                <a:gd name="T20" fmla="*/ 10 w 49"/>
                <a:gd name="T21" fmla="*/ 19 h 37"/>
                <a:gd name="T22" fmla="*/ 18 w 49"/>
                <a:gd name="T23" fmla="*/ 9 h 37"/>
                <a:gd name="T24" fmla="*/ 40 w 49"/>
                <a:gd name="T25"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37">
                  <a:moveTo>
                    <a:pt x="21" y="3"/>
                  </a:moveTo>
                  <a:cubicBezTo>
                    <a:pt x="10" y="5"/>
                    <a:pt x="0" y="13"/>
                    <a:pt x="6" y="24"/>
                  </a:cubicBezTo>
                  <a:cubicBezTo>
                    <a:pt x="8" y="28"/>
                    <a:pt x="12" y="31"/>
                    <a:pt x="17" y="32"/>
                  </a:cubicBezTo>
                  <a:cubicBezTo>
                    <a:pt x="17" y="32"/>
                    <a:pt x="17" y="32"/>
                    <a:pt x="17" y="32"/>
                  </a:cubicBezTo>
                  <a:cubicBezTo>
                    <a:pt x="28" y="37"/>
                    <a:pt x="44" y="32"/>
                    <a:pt x="47" y="20"/>
                  </a:cubicBezTo>
                  <a:cubicBezTo>
                    <a:pt x="49" y="14"/>
                    <a:pt x="45" y="8"/>
                    <a:pt x="41" y="5"/>
                  </a:cubicBezTo>
                  <a:cubicBezTo>
                    <a:pt x="36" y="0"/>
                    <a:pt x="27" y="2"/>
                    <a:pt x="21" y="3"/>
                  </a:cubicBezTo>
                  <a:close/>
                  <a:moveTo>
                    <a:pt x="40" y="19"/>
                  </a:moveTo>
                  <a:cubicBezTo>
                    <a:pt x="40" y="26"/>
                    <a:pt x="31" y="27"/>
                    <a:pt x="24" y="28"/>
                  </a:cubicBezTo>
                  <a:cubicBezTo>
                    <a:pt x="21" y="28"/>
                    <a:pt x="19" y="27"/>
                    <a:pt x="17" y="27"/>
                  </a:cubicBezTo>
                  <a:cubicBezTo>
                    <a:pt x="13" y="25"/>
                    <a:pt x="10" y="23"/>
                    <a:pt x="10" y="19"/>
                  </a:cubicBezTo>
                  <a:cubicBezTo>
                    <a:pt x="8" y="13"/>
                    <a:pt x="14" y="11"/>
                    <a:pt x="18" y="9"/>
                  </a:cubicBezTo>
                  <a:cubicBezTo>
                    <a:pt x="26" y="6"/>
                    <a:pt x="42" y="7"/>
                    <a:pt x="40" y="19"/>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263">
              <a:extLst>
                <a:ext uri="{FF2B5EF4-FFF2-40B4-BE49-F238E27FC236}">
                  <a16:creationId xmlns:a16="http://schemas.microsoft.com/office/drawing/2014/main" id="{894FA1C7-3488-4B63-B0E4-0C1982712547}"/>
                </a:ext>
              </a:extLst>
            </p:cNvPr>
            <p:cNvSpPr>
              <a:spLocks noEditPoints="1"/>
            </p:cNvSpPr>
            <p:nvPr/>
          </p:nvSpPr>
          <p:spPr bwMode="auto">
            <a:xfrm>
              <a:off x="5275" y="2689"/>
              <a:ext cx="192" cy="117"/>
            </a:xfrm>
            <a:custGeom>
              <a:avLst/>
              <a:gdLst>
                <a:gd name="T0" fmla="*/ 6 w 81"/>
                <a:gd name="T1" fmla="*/ 24 h 49"/>
                <a:gd name="T2" fmla="*/ 25 w 81"/>
                <a:gd name="T3" fmla="*/ 42 h 49"/>
                <a:gd name="T4" fmla="*/ 25 w 81"/>
                <a:gd name="T5" fmla="*/ 42 h 49"/>
                <a:gd name="T6" fmla="*/ 75 w 81"/>
                <a:gd name="T7" fmla="*/ 27 h 49"/>
                <a:gd name="T8" fmla="*/ 42 w 81"/>
                <a:gd name="T9" fmla="*/ 0 h 49"/>
                <a:gd name="T10" fmla="*/ 6 w 81"/>
                <a:gd name="T11" fmla="*/ 24 h 49"/>
                <a:gd name="T12" fmla="*/ 62 w 81"/>
                <a:gd name="T13" fmla="*/ 31 h 49"/>
                <a:gd name="T14" fmla="*/ 32 w 81"/>
                <a:gd name="T15" fmla="*/ 37 h 49"/>
                <a:gd name="T16" fmla="*/ 21 w 81"/>
                <a:gd name="T17" fmla="*/ 34 h 49"/>
                <a:gd name="T18" fmla="*/ 35 w 81"/>
                <a:gd name="T19" fmla="*/ 9 h 49"/>
                <a:gd name="T20" fmla="*/ 62 w 81"/>
                <a:gd name="T21" fmla="*/ 3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49">
                  <a:moveTo>
                    <a:pt x="6" y="24"/>
                  </a:moveTo>
                  <a:cubicBezTo>
                    <a:pt x="6" y="34"/>
                    <a:pt x="14" y="40"/>
                    <a:pt x="25" y="42"/>
                  </a:cubicBezTo>
                  <a:cubicBezTo>
                    <a:pt x="25" y="42"/>
                    <a:pt x="25" y="42"/>
                    <a:pt x="25" y="42"/>
                  </a:cubicBezTo>
                  <a:cubicBezTo>
                    <a:pt x="39" y="49"/>
                    <a:pt x="70" y="46"/>
                    <a:pt x="75" y="27"/>
                  </a:cubicBezTo>
                  <a:cubicBezTo>
                    <a:pt x="80" y="8"/>
                    <a:pt x="57" y="0"/>
                    <a:pt x="42" y="0"/>
                  </a:cubicBezTo>
                  <a:cubicBezTo>
                    <a:pt x="27" y="0"/>
                    <a:pt x="6" y="6"/>
                    <a:pt x="6" y="24"/>
                  </a:cubicBezTo>
                  <a:close/>
                  <a:moveTo>
                    <a:pt x="62" y="31"/>
                  </a:moveTo>
                  <a:cubicBezTo>
                    <a:pt x="54" y="38"/>
                    <a:pt x="43" y="37"/>
                    <a:pt x="32" y="37"/>
                  </a:cubicBezTo>
                  <a:cubicBezTo>
                    <a:pt x="29" y="36"/>
                    <a:pt x="25" y="35"/>
                    <a:pt x="21" y="34"/>
                  </a:cubicBezTo>
                  <a:cubicBezTo>
                    <a:pt x="0" y="24"/>
                    <a:pt x="24" y="11"/>
                    <a:pt x="35" y="9"/>
                  </a:cubicBezTo>
                  <a:cubicBezTo>
                    <a:pt x="44" y="7"/>
                    <a:pt x="81" y="13"/>
                    <a:pt x="62" y="31"/>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264">
              <a:extLst>
                <a:ext uri="{FF2B5EF4-FFF2-40B4-BE49-F238E27FC236}">
                  <a16:creationId xmlns:a16="http://schemas.microsoft.com/office/drawing/2014/main" id="{922F0D47-BB1B-43D3-A7E0-4F120FCBEEC2}"/>
                </a:ext>
              </a:extLst>
            </p:cNvPr>
            <p:cNvSpPr>
              <a:spLocks noEditPoints="1"/>
            </p:cNvSpPr>
            <p:nvPr/>
          </p:nvSpPr>
          <p:spPr bwMode="auto">
            <a:xfrm>
              <a:off x="5444" y="2751"/>
              <a:ext cx="192" cy="103"/>
            </a:xfrm>
            <a:custGeom>
              <a:avLst/>
              <a:gdLst>
                <a:gd name="T0" fmla="*/ 41 w 81"/>
                <a:gd name="T1" fmla="*/ 0 h 43"/>
                <a:gd name="T2" fmla="*/ 11 w 81"/>
                <a:gd name="T3" fmla="*/ 26 h 43"/>
                <a:gd name="T4" fmla="*/ 37 w 81"/>
                <a:gd name="T5" fmla="*/ 40 h 43"/>
                <a:gd name="T6" fmla="*/ 75 w 81"/>
                <a:gd name="T7" fmla="*/ 26 h 43"/>
                <a:gd name="T8" fmla="*/ 41 w 81"/>
                <a:gd name="T9" fmla="*/ 0 h 43"/>
                <a:gd name="T10" fmla="*/ 66 w 81"/>
                <a:gd name="T11" fmla="*/ 17 h 43"/>
                <a:gd name="T12" fmla="*/ 54 w 81"/>
                <a:gd name="T13" fmla="*/ 33 h 43"/>
                <a:gd name="T14" fmla="*/ 36 w 81"/>
                <a:gd name="T15" fmla="*/ 35 h 43"/>
                <a:gd name="T16" fmla="*/ 25 w 81"/>
                <a:gd name="T17" fmla="*/ 32 h 43"/>
                <a:gd name="T18" fmla="*/ 20 w 81"/>
                <a:gd name="T19" fmla="*/ 13 h 43"/>
                <a:gd name="T20" fmla="*/ 39 w 81"/>
                <a:gd name="T21" fmla="*/ 8 h 43"/>
                <a:gd name="T22" fmla="*/ 66 w 81"/>
                <a:gd name="T23"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 h="43">
                  <a:moveTo>
                    <a:pt x="41" y="0"/>
                  </a:moveTo>
                  <a:cubicBezTo>
                    <a:pt x="31" y="1"/>
                    <a:pt x="0" y="9"/>
                    <a:pt x="11" y="26"/>
                  </a:cubicBezTo>
                  <a:cubicBezTo>
                    <a:pt x="17" y="34"/>
                    <a:pt x="27" y="39"/>
                    <a:pt x="37" y="40"/>
                  </a:cubicBezTo>
                  <a:cubicBezTo>
                    <a:pt x="51" y="43"/>
                    <a:pt x="71" y="40"/>
                    <a:pt x="75" y="26"/>
                  </a:cubicBezTo>
                  <a:cubicBezTo>
                    <a:pt x="81" y="6"/>
                    <a:pt x="55" y="0"/>
                    <a:pt x="41" y="0"/>
                  </a:cubicBezTo>
                  <a:close/>
                  <a:moveTo>
                    <a:pt x="66" y="17"/>
                  </a:moveTo>
                  <a:cubicBezTo>
                    <a:pt x="73" y="25"/>
                    <a:pt x="58" y="31"/>
                    <a:pt x="54" y="33"/>
                  </a:cubicBezTo>
                  <a:cubicBezTo>
                    <a:pt x="48" y="35"/>
                    <a:pt x="42" y="35"/>
                    <a:pt x="36" y="35"/>
                  </a:cubicBezTo>
                  <a:cubicBezTo>
                    <a:pt x="32" y="34"/>
                    <a:pt x="28" y="33"/>
                    <a:pt x="25" y="32"/>
                  </a:cubicBezTo>
                  <a:cubicBezTo>
                    <a:pt x="17" y="28"/>
                    <a:pt x="12" y="19"/>
                    <a:pt x="20" y="13"/>
                  </a:cubicBezTo>
                  <a:cubicBezTo>
                    <a:pt x="26" y="9"/>
                    <a:pt x="33" y="9"/>
                    <a:pt x="39" y="8"/>
                  </a:cubicBezTo>
                  <a:cubicBezTo>
                    <a:pt x="48" y="7"/>
                    <a:pt x="60" y="9"/>
                    <a:pt x="66" y="17"/>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265">
              <a:extLst>
                <a:ext uri="{FF2B5EF4-FFF2-40B4-BE49-F238E27FC236}">
                  <a16:creationId xmlns:a16="http://schemas.microsoft.com/office/drawing/2014/main" id="{E6788B3C-C02E-4230-9FE2-4EFA13EFBD31}"/>
                </a:ext>
              </a:extLst>
            </p:cNvPr>
            <p:cNvSpPr>
              <a:spLocks noEditPoints="1"/>
            </p:cNvSpPr>
            <p:nvPr/>
          </p:nvSpPr>
          <p:spPr bwMode="auto">
            <a:xfrm>
              <a:off x="5460" y="2647"/>
              <a:ext cx="138" cy="85"/>
            </a:xfrm>
            <a:custGeom>
              <a:avLst/>
              <a:gdLst>
                <a:gd name="T0" fmla="*/ 3 w 58"/>
                <a:gd name="T1" fmla="*/ 22 h 36"/>
                <a:gd name="T2" fmla="*/ 24 w 58"/>
                <a:gd name="T3" fmla="*/ 33 h 36"/>
                <a:gd name="T4" fmla="*/ 24 w 58"/>
                <a:gd name="T5" fmla="*/ 33 h 36"/>
                <a:gd name="T6" fmla="*/ 55 w 58"/>
                <a:gd name="T7" fmla="*/ 21 h 36"/>
                <a:gd name="T8" fmla="*/ 33 w 58"/>
                <a:gd name="T9" fmla="*/ 0 h 36"/>
                <a:gd name="T10" fmla="*/ 3 w 58"/>
                <a:gd name="T11" fmla="*/ 22 h 36"/>
                <a:gd name="T12" fmla="*/ 35 w 58"/>
                <a:gd name="T13" fmla="*/ 7 h 36"/>
                <a:gd name="T14" fmla="*/ 45 w 58"/>
                <a:gd name="T15" fmla="*/ 23 h 36"/>
                <a:gd name="T16" fmla="*/ 26 w 58"/>
                <a:gd name="T17" fmla="*/ 29 h 36"/>
                <a:gd name="T18" fmla="*/ 10 w 58"/>
                <a:gd name="T19" fmla="*/ 25 h 36"/>
                <a:gd name="T20" fmla="*/ 12 w 58"/>
                <a:gd name="T21" fmla="*/ 12 h 36"/>
                <a:gd name="T22" fmla="*/ 22 w 58"/>
                <a:gd name="T23" fmla="*/ 8 h 36"/>
                <a:gd name="T24" fmla="*/ 35 w 58"/>
                <a:gd name="T25" fmla="*/ 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 h="36">
                  <a:moveTo>
                    <a:pt x="3" y="22"/>
                  </a:moveTo>
                  <a:cubicBezTo>
                    <a:pt x="4" y="31"/>
                    <a:pt x="15" y="34"/>
                    <a:pt x="24" y="33"/>
                  </a:cubicBezTo>
                  <a:cubicBezTo>
                    <a:pt x="24" y="33"/>
                    <a:pt x="24" y="33"/>
                    <a:pt x="24" y="33"/>
                  </a:cubicBezTo>
                  <a:cubicBezTo>
                    <a:pt x="34" y="36"/>
                    <a:pt x="52" y="33"/>
                    <a:pt x="55" y="21"/>
                  </a:cubicBezTo>
                  <a:cubicBezTo>
                    <a:pt x="58" y="8"/>
                    <a:pt x="44" y="1"/>
                    <a:pt x="33" y="0"/>
                  </a:cubicBezTo>
                  <a:cubicBezTo>
                    <a:pt x="20" y="0"/>
                    <a:pt x="0" y="6"/>
                    <a:pt x="3" y="22"/>
                  </a:cubicBezTo>
                  <a:close/>
                  <a:moveTo>
                    <a:pt x="35" y="7"/>
                  </a:moveTo>
                  <a:cubicBezTo>
                    <a:pt x="43" y="8"/>
                    <a:pt x="54" y="16"/>
                    <a:pt x="45" y="23"/>
                  </a:cubicBezTo>
                  <a:cubicBezTo>
                    <a:pt x="39" y="27"/>
                    <a:pt x="33" y="28"/>
                    <a:pt x="26" y="29"/>
                  </a:cubicBezTo>
                  <a:cubicBezTo>
                    <a:pt x="21" y="30"/>
                    <a:pt x="15" y="29"/>
                    <a:pt x="10" y="25"/>
                  </a:cubicBezTo>
                  <a:cubicBezTo>
                    <a:pt x="7" y="19"/>
                    <a:pt x="8" y="15"/>
                    <a:pt x="12" y="12"/>
                  </a:cubicBezTo>
                  <a:cubicBezTo>
                    <a:pt x="15" y="10"/>
                    <a:pt x="19" y="9"/>
                    <a:pt x="22" y="8"/>
                  </a:cubicBezTo>
                  <a:cubicBezTo>
                    <a:pt x="26" y="7"/>
                    <a:pt x="31" y="7"/>
                    <a:pt x="35" y="7"/>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266">
              <a:extLst>
                <a:ext uri="{FF2B5EF4-FFF2-40B4-BE49-F238E27FC236}">
                  <a16:creationId xmlns:a16="http://schemas.microsoft.com/office/drawing/2014/main" id="{459C3246-4D49-4BFA-A672-6D20F39A7182}"/>
                </a:ext>
              </a:extLst>
            </p:cNvPr>
            <p:cNvSpPr>
              <a:spLocks noEditPoints="1"/>
            </p:cNvSpPr>
            <p:nvPr/>
          </p:nvSpPr>
          <p:spPr bwMode="auto">
            <a:xfrm>
              <a:off x="5627" y="2630"/>
              <a:ext cx="197" cy="109"/>
            </a:xfrm>
            <a:custGeom>
              <a:avLst/>
              <a:gdLst>
                <a:gd name="T0" fmla="*/ 2 w 83"/>
                <a:gd name="T1" fmla="*/ 22 h 46"/>
                <a:gd name="T2" fmla="*/ 27 w 83"/>
                <a:gd name="T3" fmla="*/ 42 h 46"/>
                <a:gd name="T4" fmla="*/ 74 w 83"/>
                <a:gd name="T5" fmla="*/ 29 h 46"/>
                <a:gd name="T6" fmla="*/ 41 w 83"/>
                <a:gd name="T7" fmla="*/ 0 h 46"/>
                <a:gd name="T8" fmla="*/ 2 w 83"/>
                <a:gd name="T9" fmla="*/ 22 h 46"/>
                <a:gd name="T10" fmla="*/ 58 w 83"/>
                <a:gd name="T11" fmla="*/ 33 h 46"/>
                <a:gd name="T12" fmla="*/ 19 w 83"/>
                <a:gd name="T13" fmla="*/ 36 h 46"/>
                <a:gd name="T14" fmla="*/ 8 w 83"/>
                <a:gd name="T15" fmla="*/ 25 h 46"/>
                <a:gd name="T16" fmla="*/ 33 w 83"/>
                <a:gd name="T17" fmla="*/ 8 h 46"/>
                <a:gd name="T18" fmla="*/ 52 w 83"/>
                <a:gd name="T19" fmla="*/ 8 h 46"/>
                <a:gd name="T20" fmla="*/ 58 w 83"/>
                <a:gd name="T21"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46">
                  <a:moveTo>
                    <a:pt x="2" y="22"/>
                  </a:moveTo>
                  <a:cubicBezTo>
                    <a:pt x="0" y="37"/>
                    <a:pt x="14" y="42"/>
                    <a:pt x="27" y="42"/>
                  </a:cubicBezTo>
                  <a:cubicBezTo>
                    <a:pt x="44" y="46"/>
                    <a:pt x="68" y="44"/>
                    <a:pt x="74" y="29"/>
                  </a:cubicBezTo>
                  <a:cubicBezTo>
                    <a:pt x="83" y="6"/>
                    <a:pt x="58" y="0"/>
                    <a:pt x="41" y="0"/>
                  </a:cubicBezTo>
                  <a:cubicBezTo>
                    <a:pt x="26" y="0"/>
                    <a:pt x="5" y="5"/>
                    <a:pt x="2" y="22"/>
                  </a:cubicBezTo>
                  <a:close/>
                  <a:moveTo>
                    <a:pt x="58" y="33"/>
                  </a:moveTo>
                  <a:cubicBezTo>
                    <a:pt x="46" y="39"/>
                    <a:pt x="31" y="36"/>
                    <a:pt x="19" y="36"/>
                  </a:cubicBezTo>
                  <a:cubicBezTo>
                    <a:pt x="14" y="34"/>
                    <a:pt x="9" y="31"/>
                    <a:pt x="8" y="25"/>
                  </a:cubicBezTo>
                  <a:cubicBezTo>
                    <a:pt x="6" y="12"/>
                    <a:pt x="24" y="8"/>
                    <a:pt x="33" y="8"/>
                  </a:cubicBezTo>
                  <a:cubicBezTo>
                    <a:pt x="40" y="7"/>
                    <a:pt x="46" y="7"/>
                    <a:pt x="52" y="8"/>
                  </a:cubicBezTo>
                  <a:cubicBezTo>
                    <a:pt x="65" y="10"/>
                    <a:pt x="72" y="26"/>
                    <a:pt x="58" y="33"/>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Freeform 267">
              <a:extLst>
                <a:ext uri="{FF2B5EF4-FFF2-40B4-BE49-F238E27FC236}">
                  <a16:creationId xmlns:a16="http://schemas.microsoft.com/office/drawing/2014/main" id="{20313A76-BF9B-44E9-A5D1-D5AE55CD9E35}"/>
                </a:ext>
              </a:extLst>
            </p:cNvPr>
            <p:cNvSpPr>
              <a:spLocks noEditPoints="1"/>
            </p:cNvSpPr>
            <p:nvPr/>
          </p:nvSpPr>
          <p:spPr bwMode="auto">
            <a:xfrm>
              <a:off x="5819" y="2647"/>
              <a:ext cx="373" cy="152"/>
            </a:xfrm>
            <a:custGeom>
              <a:avLst/>
              <a:gdLst>
                <a:gd name="T0" fmla="*/ 57 w 157"/>
                <a:gd name="T1" fmla="*/ 17 h 64"/>
                <a:gd name="T2" fmla="*/ 51 w 157"/>
                <a:gd name="T3" fmla="*/ 14 h 64"/>
                <a:gd name="T4" fmla="*/ 4 w 157"/>
                <a:gd name="T5" fmla="*/ 23 h 64"/>
                <a:gd name="T6" fmla="*/ 9 w 157"/>
                <a:gd name="T7" fmla="*/ 45 h 64"/>
                <a:gd name="T8" fmla="*/ 60 w 157"/>
                <a:gd name="T9" fmla="*/ 50 h 64"/>
                <a:gd name="T10" fmla="*/ 66 w 157"/>
                <a:gd name="T11" fmla="*/ 27 h 64"/>
                <a:gd name="T12" fmla="*/ 86 w 157"/>
                <a:gd name="T13" fmla="*/ 31 h 64"/>
                <a:gd name="T14" fmla="*/ 82 w 157"/>
                <a:gd name="T15" fmla="*/ 47 h 64"/>
                <a:gd name="T16" fmla="*/ 109 w 157"/>
                <a:gd name="T17" fmla="*/ 61 h 64"/>
                <a:gd name="T18" fmla="*/ 142 w 157"/>
                <a:gd name="T19" fmla="*/ 51 h 64"/>
                <a:gd name="T20" fmla="*/ 119 w 157"/>
                <a:gd name="T21" fmla="*/ 20 h 64"/>
                <a:gd name="T22" fmla="*/ 101 w 157"/>
                <a:gd name="T23" fmla="*/ 22 h 64"/>
                <a:gd name="T24" fmla="*/ 81 w 157"/>
                <a:gd name="T25" fmla="*/ 1 h 64"/>
                <a:gd name="T26" fmla="*/ 57 w 157"/>
                <a:gd name="T27" fmla="*/ 17 h 64"/>
                <a:gd name="T28" fmla="*/ 58 w 157"/>
                <a:gd name="T29" fmla="*/ 29 h 64"/>
                <a:gd name="T30" fmla="*/ 46 w 157"/>
                <a:gd name="T31" fmla="*/ 47 h 64"/>
                <a:gd name="T32" fmla="*/ 18 w 157"/>
                <a:gd name="T33" fmla="*/ 45 h 64"/>
                <a:gd name="T34" fmla="*/ 17 w 157"/>
                <a:gd name="T35" fmla="*/ 21 h 64"/>
                <a:gd name="T36" fmla="*/ 45 w 157"/>
                <a:gd name="T37" fmla="*/ 20 h 64"/>
                <a:gd name="T38" fmla="*/ 58 w 157"/>
                <a:gd name="T39" fmla="*/ 29 h 64"/>
                <a:gd name="T40" fmla="*/ 122 w 157"/>
                <a:gd name="T41" fmla="*/ 28 h 64"/>
                <a:gd name="T42" fmla="*/ 136 w 157"/>
                <a:gd name="T43" fmla="*/ 45 h 64"/>
                <a:gd name="T44" fmla="*/ 125 w 157"/>
                <a:gd name="T45" fmla="*/ 52 h 64"/>
                <a:gd name="T46" fmla="*/ 103 w 157"/>
                <a:gd name="T47" fmla="*/ 55 h 64"/>
                <a:gd name="T48" fmla="*/ 96 w 157"/>
                <a:gd name="T49" fmla="*/ 53 h 64"/>
                <a:gd name="T50" fmla="*/ 98 w 157"/>
                <a:gd name="T51" fmla="*/ 31 h 64"/>
                <a:gd name="T52" fmla="*/ 122 w 157"/>
                <a:gd name="T53" fmla="*/ 28 h 64"/>
                <a:gd name="T54" fmla="*/ 88 w 157"/>
                <a:gd name="T55" fmla="*/ 8 h 64"/>
                <a:gd name="T56" fmla="*/ 90 w 157"/>
                <a:gd name="T57" fmla="*/ 22 h 64"/>
                <a:gd name="T58" fmla="*/ 73 w 157"/>
                <a:gd name="T59" fmla="*/ 24 h 64"/>
                <a:gd name="T60" fmla="*/ 68 w 157"/>
                <a:gd name="T61" fmla="*/ 23 h 64"/>
                <a:gd name="T62" fmla="*/ 63 w 157"/>
                <a:gd name="T63" fmla="*/ 14 h 64"/>
                <a:gd name="T64" fmla="*/ 76 w 157"/>
                <a:gd name="T65" fmla="*/ 7 h 64"/>
                <a:gd name="T66" fmla="*/ 88 w 157"/>
                <a:gd name="T67" fmla="*/ 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7" h="64">
                  <a:moveTo>
                    <a:pt x="57" y="17"/>
                  </a:moveTo>
                  <a:cubicBezTo>
                    <a:pt x="55" y="16"/>
                    <a:pt x="53" y="15"/>
                    <a:pt x="51" y="14"/>
                  </a:cubicBezTo>
                  <a:cubicBezTo>
                    <a:pt x="39" y="9"/>
                    <a:pt x="10" y="9"/>
                    <a:pt x="4" y="23"/>
                  </a:cubicBezTo>
                  <a:cubicBezTo>
                    <a:pt x="0" y="33"/>
                    <a:pt x="3" y="40"/>
                    <a:pt x="9" y="45"/>
                  </a:cubicBezTo>
                  <a:cubicBezTo>
                    <a:pt x="21" y="60"/>
                    <a:pt x="45" y="59"/>
                    <a:pt x="60" y="50"/>
                  </a:cubicBezTo>
                  <a:cubicBezTo>
                    <a:pt x="71" y="44"/>
                    <a:pt x="70" y="35"/>
                    <a:pt x="66" y="27"/>
                  </a:cubicBezTo>
                  <a:cubicBezTo>
                    <a:pt x="71" y="30"/>
                    <a:pt x="79" y="32"/>
                    <a:pt x="86" y="31"/>
                  </a:cubicBezTo>
                  <a:cubicBezTo>
                    <a:pt x="83" y="35"/>
                    <a:pt x="81" y="40"/>
                    <a:pt x="82" y="47"/>
                  </a:cubicBezTo>
                  <a:cubicBezTo>
                    <a:pt x="84" y="58"/>
                    <a:pt x="97" y="62"/>
                    <a:pt x="109" y="61"/>
                  </a:cubicBezTo>
                  <a:cubicBezTo>
                    <a:pt x="121" y="64"/>
                    <a:pt x="134" y="60"/>
                    <a:pt x="142" y="51"/>
                  </a:cubicBezTo>
                  <a:cubicBezTo>
                    <a:pt x="157" y="34"/>
                    <a:pt x="133" y="21"/>
                    <a:pt x="119" y="20"/>
                  </a:cubicBezTo>
                  <a:cubicBezTo>
                    <a:pt x="114" y="20"/>
                    <a:pt x="107" y="20"/>
                    <a:pt x="101" y="22"/>
                  </a:cubicBezTo>
                  <a:cubicBezTo>
                    <a:pt x="108" y="10"/>
                    <a:pt x="92" y="0"/>
                    <a:pt x="81" y="1"/>
                  </a:cubicBezTo>
                  <a:cubicBezTo>
                    <a:pt x="73" y="1"/>
                    <a:pt x="55" y="6"/>
                    <a:pt x="57" y="17"/>
                  </a:cubicBezTo>
                  <a:close/>
                  <a:moveTo>
                    <a:pt x="58" y="29"/>
                  </a:moveTo>
                  <a:cubicBezTo>
                    <a:pt x="66" y="39"/>
                    <a:pt x="53" y="45"/>
                    <a:pt x="46" y="47"/>
                  </a:cubicBezTo>
                  <a:cubicBezTo>
                    <a:pt x="36" y="50"/>
                    <a:pt x="27" y="48"/>
                    <a:pt x="18" y="45"/>
                  </a:cubicBezTo>
                  <a:cubicBezTo>
                    <a:pt x="9" y="39"/>
                    <a:pt x="5" y="26"/>
                    <a:pt x="17" y="21"/>
                  </a:cubicBezTo>
                  <a:cubicBezTo>
                    <a:pt x="26" y="17"/>
                    <a:pt x="36" y="18"/>
                    <a:pt x="45" y="20"/>
                  </a:cubicBezTo>
                  <a:cubicBezTo>
                    <a:pt x="50" y="21"/>
                    <a:pt x="55" y="24"/>
                    <a:pt x="58" y="29"/>
                  </a:cubicBezTo>
                  <a:close/>
                  <a:moveTo>
                    <a:pt x="122" y="28"/>
                  </a:moveTo>
                  <a:cubicBezTo>
                    <a:pt x="128" y="28"/>
                    <a:pt x="143" y="35"/>
                    <a:pt x="136" y="45"/>
                  </a:cubicBezTo>
                  <a:cubicBezTo>
                    <a:pt x="133" y="49"/>
                    <a:pt x="129" y="51"/>
                    <a:pt x="125" y="52"/>
                  </a:cubicBezTo>
                  <a:cubicBezTo>
                    <a:pt x="118" y="54"/>
                    <a:pt x="110" y="55"/>
                    <a:pt x="103" y="55"/>
                  </a:cubicBezTo>
                  <a:cubicBezTo>
                    <a:pt x="101" y="55"/>
                    <a:pt x="98" y="54"/>
                    <a:pt x="96" y="53"/>
                  </a:cubicBezTo>
                  <a:cubicBezTo>
                    <a:pt x="84" y="48"/>
                    <a:pt x="88" y="35"/>
                    <a:pt x="98" y="31"/>
                  </a:cubicBezTo>
                  <a:cubicBezTo>
                    <a:pt x="105" y="27"/>
                    <a:pt x="114" y="27"/>
                    <a:pt x="122" y="28"/>
                  </a:cubicBezTo>
                  <a:close/>
                  <a:moveTo>
                    <a:pt x="88" y="8"/>
                  </a:moveTo>
                  <a:cubicBezTo>
                    <a:pt x="95" y="10"/>
                    <a:pt x="97" y="19"/>
                    <a:pt x="90" y="22"/>
                  </a:cubicBezTo>
                  <a:cubicBezTo>
                    <a:pt x="85" y="25"/>
                    <a:pt x="79" y="24"/>
                    <a:pt x="73" y="24"/>
                  </a:cubicBezTo>
                  <a:cubicBezTo>
                    <a:pt x="72" y="24"/>
                    <a:pt x="70" y="23"/>
                    <a:pt x="68" y="23"/>
                  </a:cubicBezTo>
                  <a:cubicBezTo>
                    <a:pt x="64" y="21"/>
                    <a:pt x="61" y="19"/>
                    <a:pt x="63" y="14"/>
                  </a:cubicBezTo>
                  <a:cubicBezTo>
                    <a:pt x="65" y="9"/>
                    <a:pt x="72" y="8"/>
                    <a:pt x="76" y="7"/>
                  </a:cubicBezTo>
                  <a:cubicBezTo>
                    <a:pt x="80" y="7"/>
                    <a:pt x="84" y="7"/>
                    <a:pt x="88" y="8"/>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268">
              <a:extLst>
                <a:ext uri="{FF2B5EF4-FFF2-40B4-BE49-F238E27FC236}">
                  <a16:creationId xmlns:a16="http://schemas.microsoft.com/office/drawing/2014/main" id="{97DDC12A-FDA4-4CE9-A4D6-8FE23F9774A3}"/>
                </a:ext>
              </a:extLst>
            </p:cNvPr>
            <p:cNvSpPr>
              <a:spLocks noEditPoints="1"/>
            </p:cNvSpPr>
            <p:nvPr/>
          </p:nvSpPr>
          <p:spPr bwMode="auto">
            <a:xfrm>
              <a:off x="5988" y="2796"/>
              <a:ext cx="78" cy="60"/>
            </a:xfrm>
            <a:custGeom>
              <a:avLst/>
              <a:gdLst>
                <a:gd name="T0" fmla="*/ 1 w 33"/>
                <a:gd name="T1" fmla="*/ 11 h 25"/>
                <a:gd name="T2" fmla="*/ 1 w 33"/>
                <a:gd name="T3" fmla="*/ 16 h 25"/>
                <a:gd name="T4" fmla="*/ 24 w 33"/>
                <a:gd name="T5" fmla="*/ 22 h 25"/>
                <a:gd name="T6" fmla="*/ 33 w 33"/>
                <a:gd name="T7" fmla="*/ 12 h 25"/>
                <a:gd name="T8" fmla="*/ 24 w 33"/>
                <a:gd name="T9" fmla="*/ 3 h 25"/>
                <a:gd name="T10" fmla="*/ 1 w 33"/>
                <a:gd name="T11" fmla="*/ 11 h 25"/>
                <a:gd name="T12" fmla="*/ 21 w 33"/>
                <a:gd name="T13" fmla="*/ 8 h 25"/>
                <a:gd name="T14" fmla="*/ 24 w 33"/>
                <a:gd name="T15" fmla="*/ 15 h 25"/>
                <a:gd name="T16" fmla="*/ 16 w 33"/>
                <a:gd name="T17" fmla="*/ 17 h 25"/>
                <a:gd name="T18" fmla="*/ 6 w 33"/>
                <a:gd name="T19" fmla="*/ 15 h 25"/>
                <a:gd name="T20" fmla="*/ 7 w 33"/>
                <a:gd name="T21" fmla="*/ 10 h 25"/>
                <a:gd name="T22" fmla="*/ 21 w 33"/>
                <a:gd name="T23"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25">
                  <a:moveTo>
                    <a:pt x="1" y="11"/>
                  </a:moveTo>
                  <a:cubicBezTo>
                    <a:pt x="0" y="13"/>
                    <a:pt x="0" y="14"/>
                    <a:pt x="1" y="16"/>
                  </a:cubicBezTo>
                  <a:cubicBezTo>
                    <a:pt x="3" y="25"/>
                    <a:pt x="18" y="25"/>
                    <a:pt x="24" y="22"/>
                  </a:cubicBezTo>
                  <a:cubicBezTo>
                    <a:pt x="29" y="20"/>
                    <a:pt x="33" y="17"/>
                    <a:pt x="33" y="12"/>
                  </a:cubicBezTo>
                  <a:cubicBezTo>
                    <a:pt x="32" y="7"/>
                    <a:pt x="27" y="4"/>
                    <a:pt x="24" y="3"/>
                  </a:cubicBezTo>
                  <a:cubicBezTo>
                    <a:pt x="16" y="0"/>
                    <a:pt x="4" y="2"/>
                    <a:pt x="1" y="11"/>
                  </a:cubicBezTo>
                  <a:close/>
                  <a:moveTo>
                    <a:pt x="21" y="8"/>
                  </a:moveTo>
                  <a:cubicBezTo>
                    <a:pt x="24" y="8"/>
                    <a:pt x="28" y="12"/>
                    <a:pt x="24" y="15"/>
                  </a:cubicBezTo>
                  <a:cubicBezTo>
                    <a:pt x="22" y="16"/>
                    <a:pt x="19" y="17"/>
                    <a:pt x="16" y="17"/>
                  </a:cubicBezTo>
                  <a:cubicBezTo>
                    <a:pt x="12" y="18"/>
                    <a:pt x="9" y="16"/>
                    <a:pt x="6" y="15"/>
                  </a:cubicBezTo>
                  <a:cubicBezTo>
                    <a:pt x="5" y="13"/>
                    <a:pt x="5" y="12"/>
                    <a:pt x="7" y="10"/>
                  </a:cubicBezTo>
                  <a:cubicBezTo>
                    <a:pt x="11" y="7"/>
                    <a:pt x="17" y="7"/>
                    <a:pt x="21" y="8"/>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269">
              <a:extLst>
                <a:ext uri="{FF2B5EF4-FFF2-40B4-BE49-F238E27FC236}">
                  <a16:creationId xmlns:a16="http://schemas.microsoft.com/office/drawing/2014/main" id="{57DD67E3-502B-4BF9-B354-F36E71238696}"/>
                </a:ext>
              </a:extLst>
            </p:cNvPr>
            <p:cNvSpPr>
              <a:spLocks noEditPoints="1"/>
            </p:cNvSpPr>
            <p:nvPr/>
          </p:nvSpPr>
          <p:spPr bwMode="auto">
            <a:xfrm>
              <a:off x="6113" y="2792"/>
              <a:ext cx="124" cy="83"/>
            </a:xfrm>
            <a:custGeom>
              <a:avLst/>
              <a:gdLst>
                <a:gd name="T0" fmla="*/ 1 w 52"/>
                <a:gd name="T1" fmla="*/ 18 h 35"/>
                <a:gd name="T2" fmla="*/ 16 w 52"/>
                <a:gd name="T3" fmla="*/ 33 h 35"/>
                <a:gd name="T4" fmla="*/ 40 w 52"/>
                <a:gd name="T5" fmla="*/ 28 h 35"/>
                <a:gd name="T6" fmla="*/ 29 w 52"/>
                <a:gd name="T7" fmla="*/ 2 h 35"/>
                <a:gd name="T8" fmla="*/ 1 w 52"/>
                <a:gd name="T9" fmla="*/ 18 h 35"/>
                <a:gd name="T10" fmla="*/ 28 w 52"/>
                <a:gd name="T11" fmla="*/ 8 h 35"/>
                <a:gd name="T12" fmla="*/ 39 w 52"/>
                <a:gd name="T13" fmla="*/ 20 h 35"/>
                <a:gd name="T14" fmla="*/ 29 w 52"/>
                <a:gd name="T15" fmla="*/ 27 h 35"/>
                <a:gd name="T16" fmla="*/ 9 w 52"/>
                <a:gd name="T17" fmla="*/ 25 h 35"/>
                <a:gd name="T18" fmla="*/ 9 w 52"/>
                <a:gd name="T19" fmla="*/ 25 h 35"/>
                <a:gd name="T20" fmla="*/ 6 w 52"/>
                <a:gd name="T21" fmla="*/ 17 h 35"/>
                <a:gd name="T22" fmla="*/ 28 w 52"/>
                <a:gd name="T23" fmla="*/ 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35">
                  <a:moveTo>
                    <a:pt x="1" y="18"/>
                  </a:moveTo>
                  <a:cubicBezTo>
                    <a:pt x="0" y="26"/>
                    <a:pt x="8" y="31"/>
                    <a:pt x="16" y="33"/>
                  </a:cubicBezTo>
                  <a:cubicBezTo>
                    <a:pt x="24" y="35"/>
                    <a:pt x="34" y="33"/>
                    <a:pt x="40" y="28"/>
                  </a:cubicBezTo>
                  <a:cubicBezTo>
                    <a:pt x="52" y="18"/>
                    <a:pt x="41" y="5"/>
                    <a:pt x="29" y="2"/>
                  </a:cubicBezTo>
                  <a:cubicBezTo>
                    <a:pt x="18" y="0"/>
                    <a:pt x="1" y="5"/>
                    <a:pt x="1" y="18"/>
                  </a:cubicBezTo>
                  <a:close/>
                  <a:moveTo>
                    <a:pt x="28" y="8"/>
                  </a:moveTo>
                  <a:cubicBezTo>
                    <a:pt x="33" y="8"/>
                    <a:pt x="41" y="13"/>
                    <a:pt x="39" y="20"/>
                  </a:cubicBezTo>
                  <a:cubicBezTo>
                    <a:pt x="37" y="24"/>
                    <a:pt x="32" y="26"/>
                    <a:pt x="29" y="27"/>
                  </a:cubicBezTo>
                  <a:cubicBezTo>
                    <a:pt x="22" y="29"/>
                    <a:pt x="15" y="27"/>
                    <a:pt x="9" y="25"/>
                  </a:cubicBezTo>
                  <a:cubicBezTo>
                    <a:pt x="9" y="25"/>
                    <a:pt x="9" y="25"/>
                    <a:pt x="9" y="25"/>
                  </a:cubicBezTo>
                  <a:cubicBezTo>
                    <a:pt x="7" y="23"/>
                    <a:pt x="6" y="21"/>
                    <a:pt x="6" y="17"/>
                  </a:cubicBezTo>
                  <a:cubicBezTo>
                    <a:pt x="7" y="8"/>
                    <a:pt x="21" y="7"/>
                    <a:pt x="28" y="8"/>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270">
              <a:extLst>
                <a:ext uri="{FF2B5EF4-FFF2-40B4-BE49-F238E27FC236}">
                  <a16:creationId xmlns:a16="http://schemas.microsoft.com/office/drawing/2014/main" id="{92958C05-D6F8-496C-AB72-9DDEA6DEEE54}"/>
                </a:ext>
              </a:extLst>
            </p:cNvPr>
            <p:cNvSpPr>
              <a:spLocks noEditPoints="1"/>
            </p:cNvSpPr>
            <p:nvPr/>
          </p:nvSpPr>
          <p:spPr bwMode="auto">
            <a:xfrm>
              <a:off x="6247" y="2666"/>
              <a:ext cx="187" cy="138"/>
            </a:xfrm>
            <a:custGeom>
              <a:avLst/>
              <a:gdLst>
                <a:gd name="T0" fmla="*/ 9 w 79"/>
                <a:gd name="T1" fmla="*/ 16 h 58"/>
                <a:gd name="T2" fmla="*/ 8 w 79"/>
                <a:gd name="T3" fmla="*/ 47 h 58"/>
                <a:gd name="T4" fmla="*/ 26 w 79"/>
                <a:gd name="T5" fmla="*/ 55 h 58"/>
                <a:gd name="T6" fmla="*/ 59 w 79"/>
                <a:gd name="T7" fmla="*/ 54 h 58"/>
                <a:gd name="T8" fmla="*/ 75 w 79"/>
                <a:gd name="T9" fmla="*/ 26 h 58"/>
                <a:gd name="T10" fmla="*/ 9 w 79"/>
                <a:gd name="T11" fmla="*/ 16 h 58"/>
                <a:gd name="T12" fmla="*/ 61 w 79"/>
                <a:gd name="T13" fmla="*/ 18 h 58"/>
                <a:gd name="T14" fmla="*/ 53 w 79"/>
                <a:gd name="T15" fmla="*/ 48 h 58"/>
                <a:gd name="T16" fmla="*/ 30 w 79"/>
                <a:gd name="T17" fmla="*/ 48 h 58"/>
                <a:gd name="T18" fmla="*/ 11 w 79"/>
                <a:gd name="T19" fmla="*/ 26 h 58"/>
                <a:gd name="T20" fmla="*/ 14 w 79"/>
                <a:gd name="T21" fmla="*/ 22 h 58"/>
                <a:gd name="T22" fmla="*/ 15 w 79"/>
                <a:gd name="T23" fmla="*/ 21 h 58"/>
                <a:gd name="T24" fmla="*/ 16 w 79"/>
                <a:gd name="T25" fmla="*/ 20 h 58"/>
                <a:gd name="T26" fmla="*/ 19 w 79"/>
                <a:gd name="T27" fmla="*/ 18 h 58"/>
                <a:gd name="T28" fmla="*/ 22 w 79"/>
                <a:gd name="T29" fmla="*/ 17 h 58"/>
                <a:gd name="T30" fmla="*/ 61 w 79"/>
                <a:gd name="T31"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9" h="58">
                  <a:moveTo>
                    <a:pt x="9" y="16"/>
                  </a:moveTo>
                  <a:cubicBezTo>
                    <a:pt x="0" y="24"/>
                    <a:pt x="1" y="39"/>
                    <a:pt x="8" y="47"/>
                  </a:cubicBezTo>
                  <a:cubicBezTo>
                    <a:pt x="12" y="52"/>
                    <a:pt x="19" y="54"/>
                    <a:pt x="26" y="55"/>
                  </a:cubicBezTo>
                  <a:cubicBezTo>
                    <a:pt x="36" y="58"/>
                    <a:pt x="49" y="58"/>
                    <a:pt x="59" y="54"/>
                  </a:cubicBezTo>
                  <a:cubicBezTo>
                    <a:pt x="69" y="50"/>
                    <a:pt x="79" y="37"/>
                    <a:pt x="75" y="26"/>
                  </a:cubicBezTo>
                  <a:cubicBezTo>
                    <a:pt x="66" y="0"/>
                    <a:pt x="28" y="1"/>
                    <a:pt x="9" y="16"/>
                  </a:cubicBezTo>
                  <a:close/>
                  <a:moveTo>
                    <a:pt x="61" y="18"/>
                  </a:moveTo>
                  <a:cubicBezTo>
                    <a:pt x="75" y="28"/>
                    <a:pt x="64" y="43"/>
                    <a:pt x="53" y="48"/>
                  </a:cubicBezTo>
                  <a:cubicBezTo>
                    <a:pt x="46" y="50"/>
                    <a:pt x="37" y="49"/>
                    <a:pt x="30" y="48"/>
                  </a:cubicBezTo>
                  <a:cubicBezTo>
                    <a:pt x="18" y="46"/>
                    <a:pt x="7" y="40"/>
                    <a:pt x="11" y="26"/>
                  </a:cubicBezTo>
                  <a:cubicBezTo>
                    <a:pt x="12" y="24"/>
                    <a:pt x="13" y="23"/>
                    <a:pt x="14" y="22"/>
                  </a:cubicBezTo>
                  <a:cubicBezTo>
                    <a:pt x="15" y="21"/>
                    <a:pt x="15" y="21"/>
                    <a:pt x="15" y="21"/>
                  </a:cubicBezTo>
                  <a:cubicBezTo>
                    <a:pt x="15" y="21"/>
                    <a:pt x="16" y="20"/>
                    <a:pt x="16" y="20"/>
                  </a:cubicBezTo>
                  <a:cubicBezTo>
                    <a:pt x="17" y="19"/>
                    <a:pt x="18" y="19"/>
                    <a:pt x="19" y="18"/>
                  </a:cubicBezTo>
                  <a:cubicBezTo>
                    <a:pt x="20" y="18"/>
                    <a:pt x="21" y="18"/>
                    <a:pt x="22" y="17"/>
                  </a:cubicBezTo>
                  <a:cubicBezTo>
                    <a:pt x="34" y="12"/>
                    <a:pt x="51" y="12"/>
                    <a:pt x="61" y="18"/>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271">
              <a:extLst>
                <a:ext uri="{FF2B5EF4-FFF2-40B4-BE49-F238E27FC236}">
                  <a16:creationId xmlns:a16="http://schemas.microsoft.com/office/drawing/2014/main" id="{6E173190-AC55-475F-B87E-C8F9BF5738C2}"/>
                </a:ext>
              </a:extLst>
            </p:cNvPr>
            <p:cNvSpPr>
              <a:spLocks noEditPoints="1"/>
            </p:cNvSpPr>
            <p:nvPr/>
          </p:nvSpPr>
          <p:spPr bwMode="auto">
            <a:xfrm>
              <a:off x="6427" y="2644"/>
              <a:ext cx="124" cy="79"/>
            </a:xfrm>
            <a:custGeom>
              <a:avLst/>
              <a:gdLst>
                <a:gd name="T0" fmla="*/ 2 w 52"/>
                <a:gd name="T1" fmla="*/ 17 h 33"/>
                <a:gd name="T2" fmla="*/ 19 w 52"/>
                <a:gd name="T3" fmla="*/ 32 h 33"/>
                <a:gd name="T4" fmla="*/ 30 w 52"/>
                <a:gd name="T5" fmla="*/ 33 h 33"/>
                <a:gd name="T6" fmla="*/ 49 w 52"/>
                <a:gd name="T7" fmla="*/ 22 h 33"/>
                <a:gd name="T8" fmla="*/ 42 w 52"/>
                <a:gd name="T9" fmla="*/ 6 h 33"/>
                <a:gd name="T10" fmla="*/ 2 w 52"/>
                <a:gd name="T11" fmla="*/ 17 h 33"/>
                <a:gd name="T12" fmla="*/ 40 w 52"/>
                <a:gd name="T13" fmla="*/ 13 h 33"/>
                <a:gd name="T14" fmla="*/ 35 w 52"/>
                <a:gd name="T15" fmla="*/ 25 h 33"/>
                <a:gd name="T16" fmla="*/ 8 w 52"/>
                <a:gd name="T17" fmla="*/ 16 h 33"/>
                <a:gd name="T18" fmla="*/ 26 w 52"/>
                <a:gd name="T19" fmla="*/ 11 h 33"/>
                <a:gd name="T20" fmla="*/ 40 w 52"/>
                <a:gd name="T21" fmla="*/ 1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2" y="17"/>
                  </a:moveTo>
                  <a:cubicBezTo>
                    <a:pt x="0" y="27"/>
                    <a:pt x="10" y="32"/>
                    <a:pt x="19" y="32"/>
                  </a:cubicBezTo>
                  <a:cubicBezTo>
                    <a:pt x="23" y="33"/>
                    <a:pt x="27" y="33"/>
                    <a:pt x="30" y="33"/>
                  </a:cubicBezTo>
                  <a:cubicBezTo>
                    <a:pt x="38" y="33"/>
                    <a:pt x="47" y="30"/>
                    <a:pt x="49" y="22"/>
                  </a:cubicBezTo>
                  <a:cubicBezTo>
                    <a:pt x="52" y="15"/>
                    <a:pt x="48" y="9"/>
                    <a:pt x="42" y="6"/>
                  </a:cubicBezTo>
                  <a:cubicBezTo>
                    <a:pt x="33" y="0"/>
                    <a:pt x="4" y="3"/>
                    <a:pt x="2" y="17"/>
                  </a:cubicBezTo>
                  <a:close/>
                  <a:moveTo>
                    <a:pt x="40" y="13"/>
                  </a:moveTo>
                  <a:cubicBezTo>
                    <a:pt x="46" y="17"/>
                    <a:pt x="40" y="23"/>
                    <a:pt x="35" y="25"/>
                  </a:cubicBezTo>
                  <a:cubicBezTo>
                    <a:pt x="28" y="28"/>
                    <a:pt x="1" y="29"/>
                    <a:pt x="8" y="16"/>
                  </a:cubicBezTo>
                  <a:cubicBezTo>
                    <a:pt x="12" y="12"/>
                    <a:pt x="23" y="11"/>
                    <a:pt x="26" y="11"/>
                  </a:cubicBezTo>
                  <a:cubicBezTo>
                    <a:pt x="30" y="10"/>
                    <a:pt x="36" y="11"/>
                    <a:pt x="40" y="13"/>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272">
              <a:extLst>
                <a:ext uri="{FF2B5EF4-FFF2-40B4-BE49-F238E27FC236}">
                  <a16:creationId xmlns:a16="http://schemas.microsoft.com/office/drawing/2014/main" id="{1AFCF488-8B80-425A-A610-85390D74A561}"/>
                </a:ext>
              </a:extLst>
            </p:cNvPr>
            <p:cNvSpPr>
              <a:spLocks noEditPoints="1"/>
            </p:cNvSpPr>
            <p:nvPr/>
          </p:nvSpPr>
          <p:spPr bwMode="auto">
            <a:xfrm>
              <a:off x="6413" y="2739"/>
              <a:ext cx="178" cy="112"/>
            </a:xfrm>
            <a:custGeom>
              <a:avLst/>
              <a:gdLst>
                <a:gd name="T0" fmla="*/ 7 w 75"/>
                <a:gd name="T1" fmla="*/ 14 h 47"/>
                <a:gd name="T2" fmla="*/ 13 w 75"/>
                <a:gd name="T3" fmla="*/ 39 h 47"/>
                <a:gd name="T4" fmla="*/ 31 w 75"/>
                <a:gd name="T5" fmla="*/ 45 h 47"/>
                <a:gd name="T6" fmla="*/ 39 w 75"/>
                <a:gd name="T7" fmla="*/ 46 h 47"/>
                <a:gd name="T8" fmla="*/ 70 w 75"/>
                <a:gd name="T9" fmla="*/ 33 h 47"/>
                <a:gd name="T10" fmla="*/ 63 w 75"/>
                <a:gd name="T11" fmla="*/ 10 h 47"/>
                <a:gd name="T12" fmla="*/ 7 w 75"/>
                <a:gd name="T13" fmla="*/ 14 h 47"/>
                <a:gd name="T14" fmla="*/ 49 w 75"/>
                <a:gd name="T15" fmla="*/ 13 h 47"/>
                <a:gd name="T16" fmla="*/ 58 w 75"/>
                <a:gd name="T17" fmla="*/ 34 h 47"/>
                <a:gd name="T18" fmla="*/ 35 w 75"/>
                <a:gd name="T19" fmla="*/ 40 h 47"/>
                <a:gd name="T20" fmla="*/ 19 w 75"/>
                <a:gd name="T21" fmla="*/ 36 h 47"/>
                <a:gd name="T22" fmla="*/ 11 w 75"/>
                <a:gd name="T23" fmla="*/ 23 h 47"/>
                <a:gd name="T24" fmla="*/ 16 w 75"/>
                <a:gd name="T25" fmla="*/ 15 h 47"/>
                <a:gd name="T26" fmla="*/ 49 w 75"/>
                <a:gd name="T27" fmla="*/ 1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 h="47">
                  <a:moveTo>
                    <a:pt x="7" y="14"/>
                  </a:moveTo>
                  <a:cubicBezTo>
                    <a:pt x="0" y="22"/>
                    <a:pt x="7" y="34"/>
                    <a:pt x="13" y="39"/>
                  </a:cubicBezTo>
                  <a:cubicBezTo>
                    <a:pt x="18" y="43"/>
                    <a:pt x="24" y="45"/>
                    <a:pt x="31" y="45"/>
                  </a:cubicBezTo>
                  <a:cubicBezTo>
                    <a:pt x="34" y="46"/>
                    <a:pt x="37" y="46"/>
                    <a:pt x="39" y="46"/>
                  </a:cubicBezTo>
                  <a:cubicBezTo>
                    <a:pt x="51" y="47"/>
                    <a:pt x="62" y="43"/>
                    <a:pt x="70" y="33"/>
                  </a:cubicBezTo>
                  <a:cubicBezTo>
                    <a:pt x="75" y="25"/>
                    <a:pt x="71" y="15"/>
                    <a:pt x="63" y="10"/>
                  </a:cubicBezTo>
                  <a:cubicBezTo>
                    <a:pt x="48" y="1"/>
                    <a:pt x="19" y="0"/>
                    <a:pt x="7" y="14"/>
                  </a:cubicBezTo>
                  <a:close/>
                  <a:moveTo>
                    <a:pt x="49" y="13"/>
                  </a:moveTo>
                  <a:cubicBezTo>
                    <a:pt x="59" y="15"/>
                    <a:pt x="69" y="25"/>
                    <a:pt x="58" y="34"/>
                  </a:cubicBezTo>
                  <a:cubicBezTo>
                    <a:pt x="51" y="39"/>
                    <a:pt x="43" y="39"/>
                    <a:pt x="35" y="40"/>
                  </a:cubicBezTo>
                  <a:cubicBezTo>
                    <a:pt x="30" y="40"/>
                    <a:pt x="24" y="38"/>
                    <a:pt x="19" y="36"/>
                  </a:cubicBezTo>
                  <a:cubicBezTo>
                    <a:pt x="13" y="33"/>
                    <a:pt x="11" y="29"/>
                    <a:pt x="11" y="23"/>
                  </a:cubicBezTo>
                  <a:cubicBezTo>
                    <a:pt x="11" y="20"/>
                    <a:pt x="13" y="18"/>
                    <a:pt x="16" y="15"/>
                  </a:cubicBezTo>
                  <a:cubicBezTo>
                    <a:pt x="24" y="9"/>
                    <a:pt x="40" y="11"/>
                    <a:pt x="49" y="13"/>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273">
              <a:extLst>
                <a:ext uri="{FF2B5EF4-FFF2-40B4-BE49-F238E27FC236}">
                  <a16:creationId xmlns:a16="http://schemas.microsoft.com/office/drawing/2014/main" id="{D06C3441-EDC9-4185-B528-CA0344D008BE}"/>
                </a:ext>
              </a:extLst>
            </p:cNvPr>
            <p:cNvSpPr>
              <a:spLocks noEditPoints="1"/>
            </p:cNvSpPr>
            <p:nvPr/>
          </p:nvSpPr>
          <p:spPr bwMode="auto">
            <a:xfrm>
              <a:off x="6584" y="2625"/>
              <a:ext cx="199" cy="114"/>
            </a:xfrm>
            <a:custGeom>
              <a:avLst/>
              <a:gdLst>
                <a:gd name="T0" fmla="*/ 4 w 84"/>
                <a:gd name="T1" fmla="*/ 19 h 48"/>
                <a:gd name="T2" fmla="*/ 10 w 84"/>
                <a:gd name="T3" fmla="*/ 38 h 48"/>
                <a:gd name="T4" fmla="*/ 20 w 84"/>
                <a:gd name="T5" fmla="*/ 43 h 48"/>
                <a:gd name="T6" fmla="*/ 63 w 84"/>
                <a:gd name="T7" fmla="*/ 42 h 48"/>
                <a:gd name="T8" fmla="*/ 64 w 84"/>
                <a:gd name="T9" fmla="*/ 7 h 48"/>
                <a:gd name="T10" fmla="*/ 4 w 84"/>
                <a:gd name="T11" fmla="*/ 19 h 48"/>
                <a:gd name="T12" fmla="*/ 53 w 84"/>
                <a:gd name="T13" fmla="*/ 12 h 48"/>
                <a:gd name="T14" fmla="*/ 67 w 84"/>
                <a:gd name="T15" fmla="*/ 16 h 48"/>
                <a:gd name="T16" fmla="*/ 56 w 84"/>
                <a:gd name="T17" fmla="*/ 36 h 48"/>
                <a:gd name="T18" fmla="*/ 45 w 84"/>
                <a:gd name="T19" fmla="*/ 38 h 48"/>
                <a:gd name="T20" fmla="*/ 15 w 84"/>
                <a:gd name="T21" fmla="*/ 35 h 48"/>
                <a:gd name="T22" fmla="*/ 19 w 84"/>
                <a:gd name="T23" fmla="*/ 15 h 48"/>
                <a:gd name="T24" fmla="*/ 53 w 84"/>
                <a:gd name="T25"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 h="48">
                  <a:moveTo>
                    <a:pt x="4" y="19"/>
                  </a:moveTo>
                  <a:cubicBezTo>
                    <a:pt x="0" y="26"/>
                    <a:pt x="5" y="34"/>
                    <a:pt x="10" y="38"/>
                  </a:cubicBezTo>
                  <a:cubicBezTo>
                    <a:pt x="13" y="41"/>
                    <a:pt x="17" y="42"/>
                    <a:pt x="20" y="43"/>
                  </a:cubicBezTo>
                  <a:cubicBezTo>
                    <a:pt x="34" y="48"/>
                    <a:pt x="51" y="46"/>
                    <a:pt x="63" y="42"/>
                  </a:cubicBezTo>
                  <a:cubicBezTo>
                    <a:pt x="81" y="36"/>
                    <a:pt x="84" y="13"/>
                    <a:pt x="64" y="7"/>
                  </a:cubicBezTo>
                  <a:cubicBezTo>
                    <a:pt x="46" y="1"/>
                    <a:pt x="14" y="0"/>
                    <a:pt x="4" y="19"/>
                  </a:cubicBezTo>
                  <a:close/>
                  <a:moveTo>
                    <a:pt x="53" y="12"/>
                  </a:moveTo>
                  <a:cubicBezTo>
                    <a:pt x="58" y="13"/>
                    <a:pt x="62" y="14"/>
                    <a:pt x="67" y="16"/>
                  </a:cubicBezTo>
                  <a:cubicBezTo>
                    <a:pt x="74" y="28"/>
                    <a:pt x="64" y="34"/>
                    <a:pt x="56" y="36"/>
                  </a:cubicBezTo>
                  <a:cubicBezTo>
                    <a:pt x="53" y="37"/>
                    <a:pt x="49" y="38"/>
                    <a:pt x="45" y="38"/>
                  </a:cubicBezTo>
                  <a:cubicBezTo>
                    <a:pt x="36" y="39"/>
                    <a:pt x="25" y="39"/>
                    <a:pt x="15" y="35"/>
                  </a:cubicBezTo>
                  <a:cubicBezTo>
                    <a:pt x="10" y="31"/>
                    <a:pt x="4" y="23"/>
                    <a:pt x="19" y="15"/>
                  </a:cubicBezTo>
                  <a:cubicBezTo>
                    <a:pt x="29" y="11"/>
                    <a:pt x="42" y="11"/>
                    <a:pt x="53" y="12"/>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274">
              <a:extLst>
                <a:ext uri="{FF2B5EF4-FFF2-40B4-BE49-F238E27FC236}">
                  <a16:creationId xmlns:a16="http://schemas.microsoft.com/office/drawing/2014/main" id="{9EF643F8-FD1E-43DC-9468-63920D35896F}"/>
                </a:ext>
              </a:extLst>
            </p:cNvPr>
            <p:cNvSpPr>
              <a:spLocks/>
            </p:cNvSpPr>
            <p:nvPr/>
          </p:nvSpPr>
          <p:spPr bwMode="auto">
            <a:xfrm>
              <a:off x="6805" y="2651"/>
              <a:ext cx="121" cy="112"/>
            </a:xfrm>
            <a:custGeom>
              <a:avLst/>
              <a:gdLst>
                <a:gd name="T0" fmla="*/ 51 w 51"/>
                <a:gd name="T1" fmla="*/ 35 h 47"/>
                <a:gd name="T2" fmla="*/ 49 w 51"/>
                <a:gd name="T3" fmla="*/ 35 h 47"/>
                <a:gd name="T4" fmla="*/ 10 w 51"/>
                <a:gd name="T5" fmla="*/ 28 h 47"/>
                <a:gd name="T6" fmla="*/ 10 w 51"/>
                <a:gd name="T7" fmla="*/ 17 h 47"/>
                <a:gd name="T8" fmla="*/ 44 w 51"/>
                <a:gd name="T9" fmla="*/ 11 h 47"/>
                <a:gd name="T10" fmla="*/ 51 w 51"/>
                <a:gd name="T11" fmla="*/ 13 h 47"/>
                <a:gd name="T12" fmla="*/ 51 w 51"/>
                <a:gd name="T13" fmla="*/ 5 h 47"/>
                <a:gd name="T14" fmla="*/ 3 w 51"/>
                <a:gd name="T15" fmla="*/ 15 h 47"/>
                <a:gd name="T16" fmla="*/ 5 w 51"/>
                <a:gd name="T17" fmla="*/ 31 h 47"/>
                <a:gd name="T18" fmla="*/ 47 w 51"/>
                <a:gd name="T19" fmla="*/ 44 h 47"/>
                <a:gd name="T20" fmla="*/ 51 w 51"/>
                <a:gd name="T21" fmla="*/ 43 h 47"/>
                <a:gd name="T22" fmla="*/ 51 w 51"/>
                <a:gd name="T23"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47">
                  <a:moveTo>
                    <a:pt x="51" y="35"/>
                  </a:moveTo>
                  <a:cubicBezTo>
                    <a:pt x="50" y="35"/>
                    <a:pt x="50" y="35"/>
                    <a:pt x="49" y="35"/>
                  </a:cubicBezTo>
                  <a:cubicBezTo>
                    <a:pt x="38" y="38"/>
                    <a:pt x="19" y="38"/>
                    <a:pt x="10" y="28"/>
                  </a:cubicBezTo>
                  <a:cubicBezTo>
                    <a:pt x="8" y="25"/>
                    <a:pt x="7" y="21"/>
                    <a:pt x="10" y="17"/>
                  </a:cubicBezTo>
                  <a:cubicBezTo>
                    <a:pt x="16" y="8"/>
                    <a:pt x="36" y="10"/>
                    <a:pt x="44" y="11"/>
                  </a:cubicBezTo>
                  <a:cubicBezTo>
                    <a:pt x="47" y="12"/>
                    <a:pt x="49" y="12"/>
                    <a:pt x="51" y="13"/>
                  </a:cubicBezTo>
                  <a:cubicBezTo>
                    <a:pt x="51" y="5"/>
                    <a:pt x="51" y="5"/>
                    <a:pt x="51" y="5"/>
                  </a:cubicBezTo>
                  <a:cubicBezTo>
                    <a:pt x="36" y="1"/>
                    <a:pt x="12" y="0"/>
                    <a:pt x="3" y="15"/>
                  </a:cubicBezTo>
                  <a:cubicBezTo>
                    <a:pt x="0" y="21"/>
                    <a:pt x="1" y="27"/>
                    <a:pt x="5" y="31"/>
                  </a:cubicBezTo>
                  <a:cubicBezTo>
                    <a:pt x="12" y="44"/>
                    <a:pt x="36" y="47"/>
                    <a:pt x="47" y="44"/>
                  </a:cubicBezTo>
                  <a:cubicBezTo>
                    <a:pt x="49" y="43"/>
                    <a:pt x="50" y="43"/>
                    <a:pt x="51" y="43"/>
                  </a:cubicBezTo>
                  <a:lnTo>
                    <a:pt x="51" y="35"/>
                  </a:ln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Freeform 275">
              <a:extLst>
                <a:ext uri="{FF2B5EF4-FFF2-40B4-BE49-F238E27FC236}">
                  <a16:creationId xmlns:a16="http://schemas.microsoft.com/office/drawing/2014/main" id="{BC9FB491-70A1-4A2C-A529-CF08CE9B7D79}"/>
                </a:ext>
              </a:extLst>
            </p:cNvPr>
            <p:cNvSpPr>
              <a:spLocks noEditPoints="1"/>
            </p:cNvSpPr>
            <p:nvPr/>
          </p:nvSpPr>
          <p:spPr bwMode="auto">
            <a:xfrm>
              <a:off x="6800" y="2763"/>
              <a:ext cx="126" cy="129"/>
            </a:xfrm>
            <a:custGeom>
              <a:avLst/>
              <a:gdLst>
                <a:gd name="T0" fmla="*/ 53 w 53"/>
                <a:gd name="T1" fmla="*/ 27 h 54"/>
                <a:gd name="T2" fmla="*/ 52 w 53"/>
                <a:gd name="T3" fmla="*/ 25 h 54"/>
                <a:gd name="T4" fmla="*/ 53 w 53"/>
                <a:gd name="T5" fmla="*/ 25 h 54"/>
                <a:gd name="T6" fmla="*/ 53 w 53"/>
                <a:gd name="T7" fmla="*/ 22 h 54"/>
                <a:gd name="T8" fmla="*/ 50 w 53"/>
                <a:gd name="T9" fmla="*/ 22 h 54"/>
                <a:gd name="T10" fmla="*/ 48 w 53"/>
                <a:gd name="T11" fmla="*/ 22 h 54"/>
                <a:gd name="T12" fmla="*/ 39 w 53"/>
                <a:gd name="T13" fmla="*/ 19 h 54"/>
                <a:gd name="T14" fmla="*/ 38 w 53"/>
                <a:gd name="T15" fmla="*/ 18 h 54"/>
                <a:gd name="T16" fmla="*/ 28 w 53"/>
                <a:gd name="T17" fmla="*/ 8 h 54"/>
                <a:gd name="T18" fmla="*/ 45 w 53"/>
                <a:gd name="T19" fmla="*/ 5 h 54"/>
                <a:gd name="T20" fmla="*/ 53 w 53"/>
                <a:gd name="T21" fmla="*/ 7 h 54"/>
                <a:gd name="T22" fmla="*/ 53 w 53"/>
                <a:gd name="T23" fmla="*/ 3 h 54"/>
                <a:gd name="T24" fmla="*/ 46 w 53"/>
                <a:gd name="T25" fmla="*/ 1 h 54"/>
                <a:gd name="T26" fmla="*/ 21 w 53"/>
                <a:gd name="T27" fmla="*/ 9 h 54"/>
                <a:gd name="T28" fmla="*/ 23 w 53"/>
                <a:gd name="T29" fmla="*/ 18 h 54"/>
                <a:gd name="T30" fmla="*/ 1 w 53"/>
                <a:gd name="T31" fmla="*/ 34 h 54"/>
                <a:gd name="T32" fmla="*/ 36 w 53"/>
                <a:gd name="T33" fmla="*/ 52 h 54"/>
                <a:gd name="T34" fmla="*/ 52 w 53"/>
                <a:gd name="T35" fmla="*/ 42 h 54"/>
                <a:gd name="T36" fmla="*/ 53 w 53"/>
                <a:gd name="T37" fmla="*/ 40 h 54"/>
                <a:gd name="T38" fmla="*/ 53 w 53"/>
                <a:gd name="T39" fmla="*/ 27 h 54"/>
                <a:gd name="T40" fmla="*/ 46 w 53"/>
                <a:gd name="T41" fmla="*/ 40 h 54"/>
                <a:gd name="T42" fmla="*/ 46 w 53"/>
                <a:gd name="T43" fmla="*/ 41 h 54"/>
                <a:gd name="T44" fmla="*/ 36 w 53"/>
                <a:gd name="T45" fmla="*/ 45 h 54"/>
                <a:gd name="T46" fmla="*/ 9 w 53"/>
                <a:gd name="T47" fmla="*/ 38 h 54"/>
                <a:gd name="T48" fmla="*/ 27 w 53"/>
                <a:gd name="T49" fmla="*/ 25 h 54"/>
                <a:gd name="T50" fmla="*/ 43 w 53"/>
                <a:gd name="T51" fmla="*/ 28 h 54"/>
                <a:gd name="T52" fmla="*/ 46 w 53"/>
                <a:gd name="T53" fmla="*/ 4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54">
                  <a:moveTo>
                    <a:pt x="53" y="27"/>
                  </a:moveTo>
                  <a:cubicBezTo>
                    <a:pt x="53" y="26"/>
                    <a:pt x="53" y="26"/>
                    <a:pt x="52" y="25"/>
                  </a:cubicBezTo>
                  <a:cubicBezTo>
                    <a:pt x="53" y="25"/>
                    <a:pt x="53" y="25"/>
                    <a:pt x="53" y="25"/>
                  </a:cubicBezTo>
                  <a:cubicBezTo>
                    <a:pt x="53" y="22"/>
                    <a:pt x="53" y="22"/>
                    <a:pt x="53" y="22"/>
                  </a:cubicBezTo>
                  <a:cubicBezTo>
                    <a:pt x="52" y="22"/>
                    <a:pt x="51" y="22"/>
                    <a:pt x="50" y="22"/>
                  </a:cubicBezTo>
                  <a:cubicBezTo>
                    <a:pt x="49" y="22"/>
                    <a:pt x="49" y="22"/>
                    <a:pt x="48" y="22"/>
                  </a:cubicBezTo>
                  <a:cubicBezTo>
                    <a:pt x="45" y="21"/>
                    <a:pt x="42" y="20"/>
                    <a:pt x="39" y="19"/>
                  </a:cubicBezTo>
                  <a:cubicBezTo>
                    <a:pt x="39" y="19"/>
                    <a:pt x="39" y="18"/>
                    <a:pt x="38" y="18"/>
                  </a:cubicBezTo>
                  <a:cubicBezTo>
                    <a:pt x="36" y="17"/>
                    <a:pt x="21" y="14"/>
                    <a:pt x="28" y="8"/>
                  </a:cubicBezTo>
                  <a:cubicBezTo>
                    <a:pt x="32" y="5"/>
                    <a:pt x="40" y="5"/>
                    <a:pt x="45" y="5"/>
                  </a:cubicBezTo>
                  <a:cubicBezTo>
                    <a:pt x="48" y="6"/>
                    <a:pt x="51" y="6"/>
                    <a:pt x="53" y="7"/>
                  </a:cubicBezTo>
                  <a:cubicBezTo>
                    <a:pt x="53" y="3"/>
                    <a:pt x="53" y="3"/>
                    <a:pt x="53" y="3"/>
                  </a:cubicBezTo>
                  <a:cubicBezTo>
                    <a:pt x="51" y="2"/>
                    <a:pt x="48" y="1"/>
                    <a:pt x="46" y="1"/>
                  </a:cubicBezTo>
                  <a:cubicBezTo>
                    <a:pt x="39" y="0"/>
                    <a:pt x="23" y="0"/>
                    <a:pt x="21" y="9"/>
                  </a:cubicBezTo>
                  <a:cubicBezTo>
                    <a:pt x="20" y="12"/>
                    <a:pt x="21" y="16"/>
                    <a:pt x="23" y="18"/>
                  </a:cubicBezTo>
                  <a:cubicBezTo>
                    <a:pt x="12" y="19"/>
                    <a:pt x="0" y="24"/>
                    <a:pt x="1" y="34"/>
                  </a:cubicBezTo>
                  <a:cubicBezTo>
                    <a:pt x="2" y="50"/>
                    <a:pt x="23" y="54"/>
                    <a:pt x="36" y="52"/>
                  </a:cubicBezTo>
                  <a:cubicBezTo>
                    <a:pt x="42" y="51"/>
                    <a:pt x="49" y="47"/>
                    <a:pt x="52" y="42"/>
                  </a:cubicBezTo>
                  <a:cubicBezTo>
                    <a:pt x="52" y="42"/>
                    <a:pt x="53" y="41"/>
                    <a:pt x="53" y="40"/>
                  </a:cubicBezTo>
                  <a:lnTo>
                    <a:pt x="53" y="27"/>
                  </a:lnTo>
                  <a:close/>
                  <a:moveTo>
                    <a:pt x="46" y="40"/>
                  </a:moveTo>
                  <a:cubicBezTo>
                    <a:pt x="46" y="41"/>
                    <a:pt x="46" y="41"/>
                    <a:pt x="46" y="41"/>
                  </a:cubicBezTo>
                  <a:cubicBezTo>
                    <a:pt x="43" y="43"/>
                    <a:pt x="39" y="44"/>
                    <a:pt x="36" y="45"/>
                  </a:cubicBezTo>
                  <a:cubicBezTo>
                    <a:pt x="27" y="48"/>
                    <a:pt x="16" y="45"/>
                    <a:pt x="9" y="38"/>
                  </a:cubicBezTo>
                  <a:cubicBezTo>
                    <a:pt x="1" y="28"/>
                    <a:pt x="23" y="25"/>
                    <a:pt x="27" y="25"/>
                  </a:cubicBezTo>
                  <a:cubicBezTo>
                    <a:pt x="32" y="24"/>
                    <a:pt x="38" y="25"/>
                    <a:pt x="43" y="28"/>
                  </a:cubicBezTo>
                  <a:cubicBezTo>
                    <a:pt x="49" y="30"/>
                    <a:pt x="48" y="35"/>
                    <a:pt x="46" y="40"/>
                  </a:cubicBezTo>
                  <a:close/>
                </a:path>
              </a:pathLst>
            </a:custGeom>
            <a:solidFill>
              <a:srgbClr val="E4D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Rectangle 276">
              <a:extLst>
                <a:ext uri="{FF2B5EF4-FFF2-40B4-BE49-F238E27FC236}">
                  <a16:creationId xmlns:a16="http://schemas.microsoft.com/office/drawing/2014/main" id="{E69720B8-EABC-42EE-9CF0-1099CF5BB830}"/>
                </a:ext>
              </a:extLst>
            </p:cNvPr>
            <p:cNvSpPr>
              <a:spLocks noChangeArrowheads="1"/>
            </p:cNvSpPr>
            <p:nvPr/>
          </p:nvSpPr>
          <p:spPr bwMode="auto">
            <a:xfrm>
              <a:off x="4793" y="2932"/>
              <a:ext cx="2133" cy="281"/>
            </a:xfrm>
            <a:prstGeom prst="rect">
              <a:avLst/>
            </a:prstGeom>
            <a:solidFill>
              <a:srgbClr val="FCD2A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Rectangle 277">
              <a:extLst>
                <a:ext uri="{FF2B5EF4-FFF2-40B4-BE49-F238E27FC236}">
                  <a16:creationId xmlns:a16="http://schemas.microsoft.com/office/drawing/2014/main" id="{80F43394-9E5E-43A6-AE5A-0D03D3ED2C1D}"/>
                </a:ext>
              </a:extLst>
            </p:cNvPr>
            <p:cNvSpPr>
              <a:spLocks noChangeArrowheads="1"/>
            </p:cNvSpPr>
            <p:nvPr/>
          </p:nvSpPr>
          <p:spPr bwMode="auto">
            <a:xfrm>
              <a:off x="4793" y="2932"/>
              <a:ext cx="2133" cy="2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278">
              <a:extLst>
                <a:ext uri="{FF2B5EF4-FFF2-40B4-BE49-F238E27FC236}">
                  <a16:creationId xmlns:a16="http://schemas.microsoft.com/office/drawing/2014/main" id="{C405AE3F-1BBE-4692-9371-49B1AD82D7E5}"/>
                </a:ext>
              </a:extLst>
            </p:cNvPr>
            <p:cNvSpPr>
              <a:spLocks noEditPoints="1"/>
            </p:cNvSpPr>
            <p:nvPr/>
          </p:nvSpPr>
          <p:spPr bwMode="auto">
            <a:xfrm>
              <a:off x="4786" y="2925"/>
              <a:ext cx="2147" cy="295"/>
            </a:xfrm>
            <a:custGeom>
              <a:avLst/>
              <a:gdLst>
                <a:gd name="T0" fmla="*/ 901 w 904"/>
                <a:gd name="T1" fmla="*/ 124 h 124"/>
                <a:gd name="T2" fmla="*/ 3 w 904"/>
                <a:gd name="T3" fmla="*/ 124 h 124"/>
                <a:gd name="T4" fmla="*/ 0 w 904"/>
                <a:gd name="T5" fmla="*/ 121 h 124"/>
                <a:gd name="T6" fmla="*/ 0 w 904"/>
                <a:gd name="T7" fmla="*/ 3 h 124"/>
                <a:gd name="T8" fmla="*/ 3 w 904"/>
                <a:gd name="T9" fmla="*/ 0 h 124"/>
                <a:gd name="T10" fmla="*/ 901 w 904"/>
                <a:gd name="T11" fmla="*/ 0 h 124"/>
                <a:gd name="T12" fmla="*/ 904 w 904"/>
                <a:gd name="T13" fmla="*/ 3 h 124"/>
                <a:gd name="T14" fmla="*/ 904 w 904"/>
                <a:gd name="T15" fmla="*/ 121 h 124"/>
                <a:gd name="T16" fmla="*/ 901 w 904"/>
                <a:gd name="T17" fmla="*/ 124 h 124"/>
                <a:gd name="T18" fmla="*/ 6 w 904"/>
                <a:gd name="T19" fmla="*/ 118 h 124"/>
                <a:gd name="T20" fmla="*/ 898 w 904"/>
                <a:gd name="T21" fmla="*/ 118 h 124"/>
                <a:gd name="T22" fmla="*/ 898 w 904"/>
                <a:gd name="T23" fmla="*/ 6 h 124"/>
                <a:gd name="T24" fmla="*/ 6 w 904"/>
                <a:gd name="T25" fmla="*/ 6 h 124"/>
                <a:gd name="T26" fmla="*/ 6 w 904"/>
                <a:gd name="T27" fmla="*/ 118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4" h="124">
                  <a:moveTo>
                    <a:pt x="901" y="124"/>
                  </a:moveTo>
                  <a:cubicBezTo>
                    <a:pt x="3" y="124"/>
                    <a:pt x="3" y="124"/>
                    <a:pt x="3" y="124"/>
                  </a:cubicBezTo>
                  <a:cubicBezTo>
                    <a:pt x="1" y="124"/>
                    <a:pt x="0" y="122"/>
                    <a:pt x="0" y="121"/>
                  </a:cubicBezTo>
                  <a:cubicBezTo>
                    <a:pt x="0" y="3"/>
                    <a:pt x="0" y="3"/>
                    <a:pt x="0" y="3"/>
                  </a:cubicBezTo>
                  <a:cubicBezTo>
                    <a:pt x="0" y="2"/>
                    <a:pt x="1" y="0"/>
                    <a:pt x="3" y="0"/>
                  </a:cubicBezTo>
                  <a:cubicBezTo>
                    <a:pt x="901" y="0"/>
                    <a:pt x="901" y="0"/>
                    <a:pt x="901" y="0"/>
                  </a:cubicBezTo>
                  <a:cubicBezTo>
                    <a:pt x="903" y="0"/>
                    <a:pt x="904" y="2"/>
                    <a:pt x="904" y="3"/>
                  </a:cubicBezTo>
                  <a:cubicBezTo>
                    <a:pt x="904" y="121"/>
                    <a:pt x="904" y="121"/>
                    <a:pt x="904" y="121"/>
                  </a:cubicBezTo>
                  <a:cubicBezTo>
                    <a:pt x="904" y="122"/>
                    <a:pt x="903" y="124"/>
                    <a:pt x="901" y="124"/>
                  </a:cubicBezTo>
                  <a:moveTo>
                    <a:pt x="6" y="118"/>
                  </a:moveTo>
                  <a:cubicBezTo>
                    <a:pt x="898" y="118"/>
                    <a:pt x="898" y="118"/>
                    <a:pt x="898" y="118"/>
                  </a:cubicBezTo>
                  <a:cubicBezTo>
                    <a:pt x="898" y="6"/>
                    <a:pt x="898" y="6"/>
                    <a:pt x="898" y="6"/>
                  </a:cubicBezTo>
                  <a:cubicBezTo>
                    <a:pt x="6" y="6"/>
                    <a:pt x="6" y="6"/>
                    <a:pt x="6" y="6"/>
                  </a:cubicBezTo>
                  <a:cubicBezTo>
                    <a:pt x="6" y="118"/>
                    <a:pt x="6" y="118"/>
                    <a:pt x="6" y="118"/>
                  </a:cubicBezTo>
                </a:path>
              </a:pathLst>
            </a:custGeom>
            <a:solidFill>
              <a:srgbClr val="EA9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Rectangle 279">
              <a:extLst>
                <a:ext uri="{FF2B5EF4-FFF2-40B4-BE49-F238E27FC236}">
                  <a16:creationId xmlns:a16="http://schemas.microsoft.com/office/drawing/2014/main" id="{1A3F1187-F761-4F34-90C9-995473E185B2}"/>
                </a:ext>
              </a:extLst>
            </p:cNvPr>
            <p:cNvSpPr>
              <a:spLocks noChangeArrowheads="1"/>
            </p:cNvSpPr>
            <p:nvPr/>
          </p:nvSpPr>
          <p:spPr bwMode="auto">
            <a:xfrm>
              <a:off x="4797" y="2932"/>
              <a:ext cx="2129" cy="24"/>
            </a:xfrm>
            <a:prstGeom prst="rect">
              <a:avLst/>
            </a:prstGeom>
            <a:solidFill>
              <a:srgbClr val="F53E5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Rectangle 280">
              <a:extLst>
                <a:ext uri="{FF2B5EF4-FFF2-40B4-BE49-F238E27FC236}">
                  <a16:creationId xmlns:a16="http://schemas.microsoft.com/office/drawing/2014/main" id="{7BBAA73B-E8D9-4F7A-8E46-86C7AA372BCC}"/>
                </a:ext>
              </a:extLst>
            </p:cNvPr>
            <p:cNvSpPr>
              <a:spLocks noChangeArrowheads="1"/>
            </p:cNvSpPr>
            <p:nvPr/>
          </p:nvSpPr>
          <p:spPr bwMode="auto">
            <a:xfrm>
              <a:off x="4797" y="2932"/>
              <a:ext cx="2129"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 name="Rectangle 281">
              <a:extLst>
                <a:ext uri="{FF2B5EF4-FFF2-40B4-BE49-F238E27FC236}">
                  <a16:creationId xmlns:a16="http://schemas.microsoft.com/office/drawing/2014/main" id="{AB2F28D3-B6ED-47E6-8A07-206E70E1BC19}"/>
                </a:ext>
              </a:extLst>
            </p:cNvPr>
            <p:cNvSpPr>
              <a:spLocks noChangeArrowheads="1"/>
            </p:cNvSpPr>
            <p:nvPr/>
          </p:nvSpPr>
          <p:spPr bwMode="auto">
            <a:xfrm>
              <a:off x="4797" y="3191"/>
              <a:ext cx="2129" cy="24"/>
            </a:xfrm>
            <a:prstGeom prst="rect">
              <a:avLst/>
            </a:prstGeom>
            <a:solidFill>
              <a:srgbClr val="F53E5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Rectangle 282">
              <a:extLst>
                <a:ext uri="{FF2B5EF4-FFF2-40B4-BE49-F238E27FC236}">
                  <a16:creationId xmlns:a16="http://schemas.microsoft.com/office/drawing/2014/main" id="{134B0B3D-58AE-41C0-B962-CED6E8AD6660}"/>
                </a:ext>
              </a:extLst>
            </p:cNvPr>
            <p:cNvSpPr>
              <a:spLocks noChangeArrowheads="1"/>
            </p:cNvSpPr>
            <p:nvPr/>
          </p:nvSpPr>
          <p:spPr bwMode="auto">
            <a:xfrm>
              <a:off x="4797" y="3191"/>
              <a:ext cx="2129"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Rectangle 283">
              <a:extLst>
                <a:ext uri="{FF2B5EF4-FFF2-40B4-BE49-F238E27FC236}">
                  <a16:creationId xmlns:a16="http://schemas.microsoft.com/office/drawing/2014/main" id="{F5BB8382-2733-4C2A-9CB5-3CBCAB155517}"/>
                </a:ext>
              </a:extLst>
            </p:cNvPr>
            <p:cNvSpPr>
              <a:spLocks noChangeArrowheads="1"/>
            </p:cNvSpPr>
            <p:nvPr/>
          </p:nvSpPr>
          <p:spPr bwMode="auto">
            <a:xfrm>
              <a:off x="4797" y="3139"/>
              <a:ext cx="2129" cy="24"/>
            </a:xfrm>
            <a:prstGeom prst="rect">
              <a:avLst/>
            </a:prstGeom>
            <a:solidFill>
              <a:srgbClr val="F53E5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Rectangle 284">
              <a:extLst>
                <a:ext uri="{FF2B5EF4-FFF2-40B4-BE49-F238E27FC236}">
                  <a16:creationId xmlns:a16="http://schemas.microsoft.com/office/drawing/2014/main" id="{C3A8F9A4-46A3-44FD-9235-EFC580B4BAF4}"/>
                </a:ext>
              </a:extLst>
            </p:cNvPr>
            <p:cNvSpPr>
              <a:spLocks noChangeArrowheads="1"/>
            </p:cNvSpPr>
            <p:nvPr/>
          </p:nvSpPr>
          <p:spPr bwMode="auto">
            <a:xfrm>
              <a:off x="4797" y="3139"/>
              <a:ext cx="2129"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Rectangle 285">
              <a:extLst>
                <a:ext uri="{FF2B5EF4-FFF2-40B4-BE49-F238E27FC236}">
                  <a16:creationId xmlns:a16="http://schemas.microsoft.com/office/drawing/2014/main" id="{DB06BEEA-FC99-4CAE-AEF2-EDC0239D14C1}"/>
                </a:ext>
              </a:extLst>
            </p:cNvPr>
            <p:cNvSpPr>
              <a:spLocks noChangeArrowheads="1"/>
            </p:cNvSpPr>
            <p:nvPr/>
          </p:nvSpPr>
          <p:spPr bwMode="auto">
            <a:xfrm>
              <a:off x="4797" y="3087"/>
              <a:ext cx="2129" cy="23"/>
            </a:xfrm>
            <a:prstGeom prst="rect">
              <a:avLst/>
            </a:prstGeom>
            <a:solidFill>
              <a:srgbClr val="F53E5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Rectangle 286">
              <a:extLst>
                <a:ext uri="{FF2B5EF4-FFF2-40B4-BE49-F238E27FC236}">
                  <a16:creationId xmlns:a16="http://schemas.microsoft.com/office/drawing/2014/main" id="{926CB41B-BFBB-49C4-8818-B78DDF8D3B85}"/>
                </a:ext>
              </a:extLst>
            </p:cNvPr>
            <p:cNvSpPr>
              <a:spLocks noChangeArrowheads="1"/>
            </p:cNvSpPr>
            <p:nvPr/>
          </p:nvSpPr>
          <p:spPr bwMode="auto">
            <a:xfrm>
              <a:off x="4797" y="3087"/>
              <a:ext cx="2129" cy="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Rectangle 287">
              <a:extLst>
                <a:ext uri="{FF2B5EF4-FFF2-40B4-BE49-F238E27FC236}">
                  <a16:creationId xmlns:a16="http://schemas.microsoft.com/office/drawing/2014/main" id="{047576CB-F0B1-4257-884D-D251FA5F4CB2}"/>
                </a:ext>
              </a:extLst>
            </p:cNvPr>
            <p:cNvSpPr>
              <a:spLocks noChangeArrowheads="1"/>
            </p:cNvSpPr>
            <p:nvPr/>
          </p:nvSpPr>
          <p:spPr bwMode="auto">
            <a:xfrm>
              <a:off x="4797" y="3037"/>
              <a:ext cx="2129" cy="21"/>
            </a:xfrm>
            <a:prstGeom prst="rect">
              <a:avLst/>
            </a:prstGeom>
            <a:solidFill>
              <a:srgbClr val="F53E5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Rectangle 288">
              <a:extLst>
                <a:ext uri="{FF2B5EF4-FFF2-40B4-BE49-F238E27FC236}">
                  <a16:creationId xmlns:a16="http://schemas.microsoft.com/office/drawing/2014/main" id="{968C9EE9-B434-4727-9C30-D81C66CCDF19}"/>
                </a:ext>
              </a:extLst>
            </p:cNvPr>
            <p:cNvSpPr>
              <a:spLocks noChangeArrowheads="1"/>
            </p:cNvSpPr>
            <p:nvPr/>
          </p:nvSpPr>
          <p:spPr bwMode="auto">
            <a:xfrm>
              <a:off x="4797" y="3037"/>
              <a:ext cx="2129"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Rectangle 289">
              <a:extLst>
                <a:ext uri="{FF2B5EF4-FFF2-40B4-BE49-F238E27FC236}">
                  <a16:creationId xmlns:a16="http://schemas.microsoft.com/office/drawing/2014/main" id="{CF548F95-01AF-493B-9B7F-8CF1CD148297}"/>
                </a:ext>
              </a:extLst>
            </p:cNvPr>
            <p:cNvSpPr>
              <a:spLocks noChangeArrowheads="1"/>
            </p:cNvSpPr>
            <p:nvPr/>
          </p:nvSpPr>
          <p:spPr bwMode="auto">
            <a:xfrm>
              <a:off x="4797" y="2984"/>
              <a:ext cx="2129" cy="24"/>
            </a:xfrm>
            <a:prstGeom prst="rect">
              <a:avLst/>
            </a:prstGeom>
            <a:solidFill>
              <a:srgbClr val="F53E5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Rectangle 290">
              <a:extLst>
                <a:ext uri="{FF2B5EF4-FFF2-40B4-BE49-F238E27FC236}">
                  <a16:creationId xmlns:a16="http://schemas.microsoft.com/office/drawing/2014/main" id="{27D32831-8917-4BE6-81E0-3B956A9F92AD}"/>
                </a:ext>
              </a:extLst>
            </p:cNvPr>
            <p:cNvSpPr>
              <a:spLocks noChangeArrowheads="1"/>
            </p:cNvSpPr>
            <p:nvPr/>
          </p:nvSpPr>
          <p:spPr bwMode="auto">
            <a:xfrm>
              <a:off x="4797" y="2984"/>
              <a:ext cx="2129"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291">
              <a:extLst>
                <a:ext uri="{FF2B5EF4-FFF2-40B4-BE49-F238E27FC236}">
                  <a16:creationId xmlns:a16="http://schemas.microsoft.com/office/drawing/2014/main" id="{F514D916-1CCF-4063-AF4B-240285BB0BA5}"/>
                </a:ext>
              </a:extLst>
            </p:cNvPr>
            <p:cNvSpPr>
              <a:spLocks noEditPoints="1"/>
            </p:cNvSpPr>
            <p:nvPr/>
          </p:nvSpPr>
          <p:spPr bwMode="auto">
            <a:xfrm>
              <a:off x="4800" y="3022"/>
              <a:ext cx="2119" cy="103"/>
            </a:xfrm>
            <a:custGeom>
              <a:avLst/>
              <a:gdLst>
                <a:gd name="T0" fmla="*/ 2119 w 2119"/>
                <a:gd name="T1" fmla="*/ 88 h 103"/>
                <a:gd name="T2" fmla="*/ 0 w 2119"/>
                <a:gd name="T3" fmla="*/ 88 h 103"/>
                <a:gd name="T4" fmla="*/ 0 w 2119"/>
                <a:gd name="T5" fmla="*/ 103 h 103"/>
                <a:gd name="T6" fmla="*/ 2119 w 2119"/>
                <a:gd name="T7" fmla="*/ 103 h 103"/>
                <a:gd name="T8" fmla="*/ 2119 w 2119"/>
                <a:gd name="T9" fmla="*/ 88 h 103"/>
                <a:gd name="T10" fmla="*/ 2119 w 2119"/>
                <a:gd name="T11" fmla="*/ 36 h 103"/>
                <a:gd name="T12" fmla="*/ 0 w 2119"/>
                <a:gd name="T13" fmla="*/ 36 h 103"/>
                <a:gd name="T14" fmla="*/ 0 w 2119"/>
                <a:gd name="T15" fmla="*/ 65 h 103"/>
                <a:gd name="T16" fmla="*/ 2119 w 2119"/>
                <a:gd name="T17" fmla="*/ 65 h 103"/>
                <a:gd name="T18" fmla="*/ 2119 w 2119"/>
                <a:gd name="T19" fmla="*/ 36 h 103"/>
                <a:gd name="T20" fmla="*/ 2119 w 2119"/>
                <a:gd name="T21" fmla="*/ 0 h 103"/>
                <a:gd name="T22" fmla="*/ 0 w 2119"/>
                <a:gd name="T23" fmla="*/ 0 h 103"/>
                <a:gd name="T24" fmla="*/ 0 w 2119"/>
                <a:gd name="T25" fmla="*/ 15 h 103"/>
                <a:gd name="T26" fmla="*/ 2119 w 2119"/>
                <a:gd name="T27" fmla="*/ 15 h 103"/>
                <a:gd name="T28" fmla="*/ 2119 w 2119"/>
                <a:gd name="T2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19" h="103">
                  <a:moveTo>
                    <a:pt x="2119" y="88"/>
                  </a:moveTo>
                  <a:lnTo>
                    <a:pt x="0" y="88"/>
                  </a:lnTo>
                  <a:lnTo>
                    <a:pt x="0" y="103"/>
                  </a:lnTo>
                  <a:lnTo>
                    <a:pt x="2119" y="103"/>
                  </a:lnTo>
                  <a:lnTo>
                    <a:pt x="2119" y="88"/>
                  </a:lnTo>
                  <a:close/>
                  <a:moveTo>
                    <a:pt x="2119" y="36"/>
                  </a:moveTo>
                  <a:lnTo>
                    <a:pt x="0" y="36"/>
                  </a:lnTo>
                  <a:lnTo>
                    <a:pt x="0" y="65"/>
                  </a:lnTo>
                  <a:lnTo>
                    <a:pt x="2119" y="65"/>
                  </a:lnTo>
                  <a:lnTo>
                    <a:pt x="2119" y="36"/>
                  </a:lnTo>
                  <a:close/>
                  <a:moveTo>
                    <a:pt x="2119" y="0"/>
                  </a:moveTo>
                  <a:lnTo>
                    <a:pt x="0" y="0"/>
                  </a:lnTo>
                  <a:lnTo>
                    <a:pt x="0" y="15"/>
                  </a:lnTo>
                  <a:lnTo>
                    <a:pt x="2119" y="15"/>
                  </a:lnTo>
                  <a:lnTo>
                    <a:pt x="2119" y="0"/>
                  </a:lnTo>
                  <a:close/>
                </a:path>
              </a:pathLst>
            </a:custGeom>
            <a:solidFill>
              <a:srgbClr val="F9B8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Freeform 292">
              <a:extLst>
                <a:ext uri="{FF2B5EF4-FFF2-40B4-BE49-F238E27FC236}">
                  <a16:creationId xmlns:a16="http://schemas.microsoft.com/office/drawing/2014/main" id="{08B11E89-3573-4213-96E9-E2C89F74B862}"/>
                </a:ext>
              </a:extLst>
            </p:cNvPr>
            <p:cNvSpPr>
              <a:spLocks noEditPoints="1"/>
            </p:cNvSpPr>
            <p:nvPr/>
          </p:nvSpPr>
          <p:spPr bwMode="auto">
            <a:xfrm>
              <a:off x="4800" y="3022"/>
              <a:ext cx="2119" cy="103"/>
            </a:xfrm>
            <a:custGeom>
              <a:avLst/>
              <a:gdLst>
                <a:gd name="T0" fmla="*/ 2119 w 2119"/>
                <a:gd name="T1" fmla="*/ 88 h 103"/>
                <a:gd name="T2" fmla="*/ 0 w 2119"/>
                <a:gd name="T3" fmla="*/ 88 h 103"/>
                <a:gd name="T4" fmla="*/ 0 w 2119"/>
                <a:gd name="T5" fmla="*/ 103 h 103"/>
                <a:gd name="T6" fmla="*/ 2119 w 2119"/>
                <a:gd name="T7" fmla="*/ 103 h 103"/>
                <a:gd name="T8" fmla="*/ 2119 w 2119"/>
                <a:gd name="T9" fmla="*/ 88 h 103"/>
                <a:gd name="T10" fmla="*/ 2119 w 2119"/>
                <a:gd name="T11" fmla="*/ 36 h 103"/>
                <a:gd name="T12" fmla="*/ 0 w 2119"/>
                <a:gd name="T13" fmla="*/ 36 h 103"/>
                <a:gd name="T14" fmla="*/ 0 w 2119"/>
                <a:gd name="T15" fmla="*/ 65 h 103"/>
                <a:gd name="T16" fmla="*/ 2119 w 2119"/>
                <a:gd name="T17" fmla="*/ 65 h 103"/>
                <a:gd name="T18" fmla="*/ 2119 w 2119"/>
                <a:gd name="T19" fmla="*/ 36 h 103"/>
                <a:gd name="T20" fmla="*/ 2119 w 2119"/>
                <a:gd name="T21" fmla="*/ 0 h 103"/>
                <a:gd name="T22" fmla="*/ 0 w 2119"/>
                <a:gd name="T23" fmla="*/ 0 h 103"/>
                <a:gd name="T24" fmla="*/ 0 w 2119"/>
                <a:gd name="T25" fmla="*/ 15 h 103"/>
                <a:gd name="T26" fmla="*/ 2119 w 2119"/>
                <a:gd name="T27" fmla="*/ 15 h 103"/>
                <a:gd name="T28" fmla="*/ 2119 w 2119"/>
                <a:gd name="T2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19" h="103">
                  <a:moveTo>
                    <a:pt x="2119" y="88"/>
                  </a:moveTo>
                  <a:lnTo>
                    <a:pt x="0" y="88"/>
                  </a:lnTo>
                  <a:lnTo>
                    <a:pt x="0" y="103"/>
                  </a:lnTo>
                  <a:lnTo>
                    <a:pt x="2119" y="103"/>
                  </a:lnTo>
                  <a:lnTo>
                    <a:pt x="2119" y="88"/>
                  </a:lnTo>
                  <a:moveTo>
                    <a:pt x="2119" y="36"/>
                  </a:moveTo>
                  <a:lnTo>
                    <a:pt x="0" y="36"/>
                  </a:lnTo>
                  <a:lnTo>
                    <a:pt x="0" y="65"/>
                  </a:lnTo>
                  <a:lnTo>
                    <a:pt x="2119" y="65"/>
                  </a:lnTo>
                  <a:lnTo>
                    <a:pt x="2119" y="36"/>
                  </a:lnTo>
                  <a:moveTo>
                    <a:pt x="2119" y="0"/>
                  </a:moveTo>
                  <a:lnTo>
                    <a:pt x="0" y="0"/>
                  </a:lnTo>
                  <a:lnTo>
                    <a:pt x="0" y="15"/>
                  </a:lnTo>
                  <a:lnTo>
                    <a:pt x="2119" y="15"/>
                  </a:lnTo>
                  <a:lnTo>
                    <a:pt x="211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 name="Freeform 293">
              <a:extLst>
                <a:ext uri="{FF2B5EF4-FFF2-40B4-BE49-F238E27FC236}">
                  <a16:creationId xmlns:a16="http://schemas.microsoft.com/office/drawing/2014/main" id="{774EFBCE-5D21-4A96-8A17-2BD05BC58679}"/>
                </a:ext>
              </a:extLst>
            </p:cNvPr>
            <p:cNvSpPr>
              <a:spLocks noEditPoints="1"/>
            </p:cNvSpPr>
            <p:nvPr/>
          </p:nvSpPr>
          <p:spPr bwMode="auto">
            <a:xfrm>
              <a:off x="4793" y="3022"/>
              <a:ext cx="2133" cy="191"/>
            </a:xfrm>
            <a:custGeom>
              <a:avLst/>
              <a:gdLst>
                <a:gd name="T0" fmla="*/ 7 w 2133"/>
                <a:gd name="T1" fmla="*/ 0 h 191"/>
                <a:gd name="T2" fmla="*/ 0 w 2133"/>
                <a:gd name="T3" fmla="*/ 0 h 191"/>
                <a:gd name="T4" fmla="*/ 0 w 2133"/>
                <a:gd name="T5" fmla="*/ 191 h 191"/>
                <a:gd name="T6" fmla="*/ 4 w 2133"/>
                <a:gd name="T7" fmla="*/ 191 h 191"/>
                <a:gd name="T8" fmla="*/ 0 w 2133"/>
                <a:gd name="T9" fmla="*/ 191 h 191"/>
                <a:gd name="T10" fmla="*/ 0 w 2133"/>
                <a:gd name="T11" fmla="*/ 103 h 191"/>
                <a:gd name="T12" fmla="*/ 7 w 2133"/>
                <a:gd name="T13" fmla="*/ 103 h 191"/>
                <a:gd name="T14" fmla="*/ 7 w 2133"/>
                <a:gd name="T15" fmla="*/ 88 h 191"/>
                <a:gd name="T16" fmla="*/ 4 w 2133"/>
                <a:gd name="T17" fmla="*/ 88 h 191"/>
                <a:gd name="T18" fmla="*/ 4 w 2133"/>
                <a:gd name="T19" fmla="*/ 65 h 191"/>
                <a:gd name="T20" fmla="*/ 7 w 2133"/>
                <a:gd name="T21" fmla="*/ 65 h 191"/>
                <a:gd name="T22" fmla="*/ 7 w 2133"/>
                <a:gd name="T23" fmla="*/ 36 h 191"/>
                <a:gd name="T24" fmla="*/ 4 w 2133"/>
                <a:gd name="T25" fmla="*/ 36 h 191"/>
                <a:gd name="T26" fmla="*/ 4 w 2133"/>
                <a:gd name="T27" fmla="*/ 15 h 191"/>
                <a:gd name="T28" fmla="*/ 7 w 2133"/>
                <a:gd name="T29" fmla="*/ 15 h 191"/>
                <a:gd name="T30" fmla="*/ 7 w 2133"/>
                <a:gd name="T31" fmla="*/ 0 h 191"/>
                <a:gd name="T32" fmla="*/ 2133 w 2133"/>
                <a:gd name="T33" fmla="*/ 0 h 191"/>
                <a:gd name="T34" fmla="*/ 2126 w 2133"/>
                <a:gd name="T35" fmla="*/ 0 h 191"/>
                <a:gd name="T36" fmla="*/ 2126 w 2133"/>
                <a:gd name="T37" fmla="*/ 15 h 191"/>
                <a:gd name="T38" fmla="*/ 2133 w 2133"/>
                <a:gd name="T39" fmla="*/ 15 h 191"/>
                <a:gd name="T40" fmla="*/ 2133 w 2133"/>
                <a:gd name="T41" fmla="*/ 36 h 191"/>
                <a:gd name="T42" fmla="*/ 2126 w 2133"/>
                <a:gd name="T43" fmla="*/ 36 h 191"/>
                <a:gd name="T44" fmla="*/ 2126 w 2133"/>
                <a:gd name="T45" fmla="*/ 65 h 191"/>
                <a:gd name="T46" fmla="*/ 2133 w 2133"/>
                <a:gd name="T47" fmla="*/ 65 h 191"/>
                <a:gd name="T48" fmla="*/ 2133 w 2133"/>
                <a:gd name="T49" fmla="*/ 88 h 191"/>
                <a:gd name="T50" fmla="*/ 2126 w 2133"/>
                <a:gd name="T51" fmla="*/ 88 h 191"/>
                <a:gd name="T52" fmla="*/ 2126 w 2133"/>
                <a:gd name="T53" fmla="*/ 103 h 191"/>
                <a:gd name="T54" fmla="*/ 2133 w 2133"/>
                <a:gd name="T55" fmla="*/ 103 h 191"/>
                <a:gd name="T56" fmla="*/ 2133 w 2133"/>
                <a:gd name="T57"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33" h="191">
                  <a:moveTo>
                    <a:pt x="7" y="0"/>
                  </a:moveTo>
                  <a:lnTo>
                    <a:pt x="0" y="0"/>
                  </a:lnTo>
                  <a:lnTo>
                    <a:pt x="0" y="191"/>
                  </a:lnTo>
                  <a:lnTo>
                    <a:pt x="4" y="191"/>
                  </a:lnTo>
                  <a:lnTo>
                    <a:pt x="0" y="191"/>
                  </a:lnTo>
                  <a:lnTo>
                    <a:pt x="0" y="103"/>
                  </a:lnTo>
                  <a:lnTo>
                    <a:pt x="7" y="103"/>
                  </a:lnTo>
                  <a:lnTo>
                    <a:pt x="7" y="88"/>
                  </a:lnTo>
                  <a:lnTo>
                    <a:pt x="4" y="88"/>
                  </a:lnTo>
                  <a:lnTo>
                    <a:pt x="4" y="65"/>
                  </a:lnTo>
                  <a:lnTo>
                    <a:pt x="7" y="65"/>
                  </a:lnTo>
                  <a:lnTo>
                    <a:pt x="7" y="36"/>
                  </a:lnTo>
                  <a:lnTo>
                    <a:pt x="4" y="36"/>
                  </a:lnTo>
                  <a:lnTo>
                    <a:pt x="4" y="15"/>
                  </a:lnTo>
                  <a:lnTo>
                    <a:pt x="7" y="15"/>
                  </a:lnTo>
                  <a:lnTo>
                    <a:pt x="7" y="0"/>
                  </a:lnTo>
                  <a:close/>
                  <a:moveTo>
                    <a:pt x="2133" y="0"/>
                  </a:moveTo>
                  <a:lnTo>
                    <a:pt x="2126" y="0"/>
                  </a:lnTo>
                  <a:lnTo>
                    <a:pt x="2126" y="15"/>
                  </a:lnTo>
                  <a:lnTo>
                    <a:pt x="2133" y="15"/>
                  </a:lnTo>
                  <a:lnTo>
                    <a:pt x="2133" y="36"/>
                  </a:lnTo>
                  <a:lnTo>
                    <a:pt x="2126" y="36"/>
                  </a:lnTo>
                  <a:lnTo>
                    <a:pt x="2126" y="65"/>
                  </a:lnTo>
                  <a:lnTo>
                    <a:pt x="2133" y="65"/>
                  </a:lnTo>
                  <a:lnTo>
                    <a:pt x="2133" y="88"/>
                  </a:lnTo>
                  <a:lnTo>
                    <a:pt x="2126" y="88"/>
                  </a:lnTo>
                  <a:lnTo>
                    <a:pt x="2126" y="103"/>
                  </a:lnTo>
                  <a:lnTo>
                    <a:pt x="2133" y="103"/>
                  </a:lnTo>
                  <a:lnTo>
                    <a:pt x="2133" y="0"/>
                  </a:lnTo>
                  <a:close/>
                </a:path>
              </a:pathLst>
            </a:custGeom>
            <a:solidFill>
              <a:srgbClr val="E78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 name="Freeform 294">
              <a:extLst>
                <a:ext uri="{FF2B5EF4-FFF2-40B4-BE49-F238E27FC236}">
                  <a16:creationId xmlns:a16="http://schemas.microsoft.com/office/drawing/2014/main" id="{DF5095FC-94C0-4AA8-B67C-4F78AB82FA1C}"/>
                </a:ext>
              </a:extLst>
            </p:cNvPr>
            <p:cNvSpPr>
              <a:spLocks noEditPoints="1"/>
            </p:cNvSpPr>
            <p:nvPr/>
          </p:nvSpPr>
          <p:spPr bwMode="auto">
            <a:xfrm>
              <a:off x="4793" y="3022"/>
              <a:ext cx="2133" cy="191"/>
            </a:xfrm>
            <a:custGeom>
              <a:avLst/>
              <a:gdLst>
                <a:gd name="T0" fmla="*/ 7 w 2133"/>
                <a:gd name="T1" fmla="*/ 0 h 191"/>
                <a:gd name="T2" fmla="*/ 0 w 2133"/>
                <a:gd name="T3" fmla="*/ 0 h 191"/>
                <a:gd name="T4" fmla="*/ 0 w 2133"/>
                <a:gd name="T5" fmla="*/ 191 h 191"/>
                <a:gd name="T6" fmla="*/ 4 w 2133"/>
                <a:gd name="T7" fmla="*/ 191 h 191"/>
                <a:gd name="T8" fmla="*/ 0 w 2133"/>
                <a:gd name="T9" fmla="*/ 191 h 191"/>
                <a:gd name="T10" fmla="*/ 0 w 2133"/>
                <a:gd name="T11" fmla="*/ 103 h 191"/>
                <a:gd name="T12" fmla="*/ 7 w 2133"/>
                <a:gd name="T13" fmla="*/ 103 h 191"/>
                <a:gd name="T14" fmla="*/ 7 w 2133"/>
                <a:gd name="T15" fmla="*/ 88 h 191"/>
                <a:gd name="T16" fmla="*/ 4 w 2133"/>
                <a:gd name="T17" fmla="*/ 88 h 191"/>
                <a:gd name="T18" fmla="*/ 4 w 2133"/>
                <a:gd name="T19" fmla="*/ 65 h 191"/>
                <a:gd name="T20" fmla="*/ 7 w 2133"/>
                <a:gd name="T21" fmla="*/ 65 h 191"/>
                <a:gd name="T22" fmla="*/ 7 w 2133"/>
                <a:gd name="T23" fmla="*/ 36 h 191"/>
                <a:gd name="T24" fmla="*/ 4 w 2133"/>
                <a:gd name="T25" fmla="*/ 36 h 191"/>
                <a:gd name="T26" fmla="*/ 4 w 2133"/>
                <a:gd name="T27" fmla="*/ 15 h 191"/>
                <a:gd name="T28" fmla="*/ 7 w 2133"/>
                <a:gd name="T29" fmla="*/ 15 h 191"/>
                <a:gd name="T30" fmla="*/ 7 w 2133"/>
                <a:gd name="T31" fmla="*/ 0 h 191"/>
                <a:gd name="T32" fmla="*/ 2133 w 2133"/>
                <a:gd name="T33" fmla="*/ 0 h 191"/>
                <a:gd name="T34" fmla="*/ 2126 w 2133"/>
                <a:gd name="T35" fmla="*/ 0 h 191"/>
                <a:gd name="T36" fmla="*/ 2126 w 2133"/>
                <a:gd name="T37" fmla="*/ 15 h 191"/>
                <a:gd name="T38" fmla="*/ 2133 w 2133"/>
                <a:gd name="T39" fmla="*/ 15 h 191"/>
                <a:gd name="T40" fmla="*/ 2133 w 2133"/>
                <a:gd name="T41" fmla="*/ 36 h 191"/>
                <a:gd name="T42" fmla="*/ 2126 w 2133"/>
                <a:gd name="T43" fmla="*/ 36 h 191"/>
                <a:gd name="T44" fmla="*/ 2126 w 2133"/>
                <a:gd name="T45" fmla="*/ 65 h 191"/>
                <a:gd name="T46" fmla="*/ 2133 w 2133"/>
                <a:gd name="T47" fmla="*/ 65 h 191"/>
                <a:gd name="T48" fmla="*/ 2133 w 2133"/>
                <a:gd name="T49" fmla="*/ 88 h 191"/>
                <a:gd name="T50" fmla="*/ 2126 w 2133"/>
                <a:gd name="T51" fmla="*/ 88 h 191"/>
                <a:gd name="T52" fmla="*/ 2126 w 2133"/>
                <a:gd name="T53" fmla="*/ 103 h 191"/>
                <a:gd name="T54" fmla="*/ 2133 w 2133"/>
                <a:gd name="T55" fmla="*/ 103 h 191"/>
                <a:gd name="T56" fmla="*/ 2133 w 2133"/>
                <a:gd name="T57"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33" h="191">
                  <a:moveTo>
                    <a:pt x="7" y="0"/>
                  </a:moveTo>
                  <a:lnTo>
                    <a:pt x="0" y="0"/>
                  </a:lnTo>
                  <a:lnTo>
                    <a:pt x="0" y="191"/>
                  </a:lnTo>
                  <a:lnTo>
                    <a:pt x="4" y="191"/>
                  </a:lnTo>
                  <a:lnTo>
                    <a:pt x="0" y="191"/>
                  </a:lnTo>
                  <a:lnTo>
                    <a:pt x="0" y="103"/>
                  </a:lnTo>
                  <a:lnTo>
                    <a:pt x="7" y="103"/>
                  </a:lnTo>
                  <a:lnTo>
                    <a:pt x="7" y="88"/>
                  </a:lnTo>
                  <a:lnTo>
                    <a:pt x="4" y="88"/>
                  </a:lnTo>
                  <a:lnTo>
                    <a:pt x="4" y="65"/>
                  </a:lnTo>
                  <a:lnTo>
                    <a:pt x="7" y="65"/>
                  </a:lnTo>
                  <a:lnTo>
                    <a:pt x="7" y="36"/>
                  </a:lnTo>
                  <a:lnTo>
                    <a:pt x="4" y="36"/>
                  </a:lnTo>
                  <a:lnTo>
                    <a:pt x="4" y="15"/>
                  </a:lnTo>
                  <a:lnTo>
                    <a:pt x="7" y="15"/>
                  </a:lnTo>
                  <a:lnTo>
                    <a:pt x="7" y="0"/>
                  </a:lnTo>
                  <a:moveTo>
                    <a:pt x="2133" y="0"/>
                  </a:moveTo>
                  <a:lnTo>
                    <a:pt x="2126" y="0"/>
                  </a:lnTo>
                  <a:lnTo>
                    <a:pt x="2126" y="15"/>
                  </a:lnTo>
                  <a:lnTo>
                    <a:pt x="2133" y="15"/>
                  </a:lnTo>
                  <a:lnTo>
                    <a:pt x="2133" y="36"/>
                  </a:lnTo>
                  <a:lnTo>
                    <a:pt x="2126" y="36"/>
                  </a:lnTo>
                  <a:lnTo>
                    <a:pt x="2126" y="65"/>
                  </a:lnTo>
                  <a:lnTo>
                    <a:pt x="2133" y="65"/>
                  </a:lnTo>
                  <a:lnTo>
                    <a:pt x="2133" y="88"/>
                  </a:lnTo>
                  <a:lnTo>
                    <a:pt x="2126" y="88"/>
                  </a:lnTo>
                  <a:lnTo>
                    <a:pt x="2126" y="103"/>
                  </a:lnTo>
                  <a:lnTo>
                    <a:pt x="2133" y="103"/>
                  </a:lnTo>
                  <a:lnTo>
                    <a:pt x="213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 name="Freeform 295">
              <a:extLst>
                <a:ext uri="{FF2B5EF4-FFF2-40B4-BE49-F238E27FC236}">
                  <a16:creationId xmlns:a16="http://schemas.microsoft.com/office/drawing/2014/main" id="{6D7144C5-F778-4FEF-B23F-69FA4415C57E}"/>
                </a:ext>
              </a:extLst>
            </p:cNvPr>
            <p:cNvSpPr>
              <a:spLocks/>
            </p:cNvSpPr>
            <p:nvPr/>
          </p:nvSpPr>
          <p:spPr bwMode="auto">
            <a:xfrm>
              <a:off x="4797" y="3087"/>
              <a:ext cx="2129" cy="23"/>
            </a:xfrm>
            <a:custGeom>
              <a:avLst/>
              <a:gdLst>
                <a:gd name="T0" fmla="*/ 2129 w 2129"/>
                <a:gd name="T1" fmla="*/ 0 h 23"/>
                <a:gd name="T2" fmla="*/ 2122 w 2129"/>
                <a:gd name="T3" fmla="*/ 0 h 23"/>
                <a:gd name="T4" fmla="*/ 3 w 2129"/>
                <a:gd name="T5" fmla="*/ 0 h 23"/>
                <a:gd name="T6" fmla="*/ 0 w 2129"/>
                <a:gd name="T7" fmla="*/ 0 h 23"/>
                <a:gd name="T8" fmla="*/ 0 w 2129"/>
                <a:gd name="T9" fmla="*/ 23 h 23"/>
                <a:gd name="T10" fmla="*/ 3 w 2129"/>
                <a:gd name="T11" fmla="*/ 23 h 23"/>
                <a:gd name="T12" fmla="*/ 2122 w 2129"/>
                <a:gd name="T13" fmla="*/ 23 h 23"/>
                <a:gd name="T14" fmla="*/ 2129 w 2129"/>
                <a:gd name="T15" fmla="*/ 23 h 23"/>
                <a:gd name="T16" fmla="*/ 2129 w 2129"/>
                <a:gd name="T1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9" h="23">
                  <a:moveTo>
                    <a:pt x="2129" y="0"/>
                  </a:moveTo>
                  <a:lnTo>
                    <a:pt x="2122" y="0"/>
                  </a:lnTo>
                  <a:lnTo>
                    <a:pt x="3" y="0"/>
                  </a:lnTo>
                  <a:lnTo>
                    <a:pt x="0" y="0"/>
                  </a:lnTo>
                  <a:lnTo>
                    <a:pt x="0" y="23"/>
                  </a:lnTo>
                  <a:lnTo>
                    <a:pt x="3" y="23"/>
                  </a:lnTo>
                  <a:lnTo>
                    <a:pt x="2122" y="23"/>
                  </a:lnTo>
                  <a:lnTo>
                    <a:pt x="2129" y="23"/>
                  </a:lnTo>
                  <a:lnTo>
                    <a:pt x="2129" y="0"/>
                  </a:lnTo>
                  <a:close/>
                </a:path>
              </a:pathLst>
            </a:custGeom>
            <a:solidFill>
              <a:srgbClr val="F236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 name="Freeform 296">
              <a:extLst>
                <a:ext uri="{FF2B5EF4-FFF2-40B4-BE49-F238E27FC236}">
                  <a16:creationId xmlns:a16="http://schemas.microsoft.com/office/drawing/2014/main" id="{200C52A1-631D-40A8-AB68-401014FE34DB}"/>
                </a:ext>
              </a:extLst>
            </p:cNvPr>
            <p:cNvSpPr>
              <a:spLocks/>
            </p:cNvSpPr>
            <p:nvPr/>
          </p:nvSpPr>
          <p:spPr bwMode="auto">
            <a:xfrm>
              <a:off x="4797" y="3087"/>
              <a:ext cx="2129" cy="23"/>
            </a:xfrm>
            <a:custGeom>
              <a:avLst/>
              <a:gdLst>
                <a:gd name="T0" fmla="*/ 2129 w 2129"/>
                <a:gd name="T1" fmla="*/ 0 h 23"/>
                <a:gd name="T2" fmla="*/ 2122 w 2129"/>
                <a:gd name="T3" fmla="*/ 0 h 23"/>
                <a:gd name="T4" fmla="*/ 3 w 2129"/>
                <a:gd name="T5" fmla="*/ 0 h 23"/>
                <a:gd name="T6" fmla="*/ 0 w 2129"/>
                <a:gd name="T7" fmla="*/ 0 h 23"/>
                <a:gd name="T8" fmla="*/ 0 w 2129"/>
                <a:gd name="T9" fmla="*/ 23 h 23"/>
                <a:gd name="T10" fmla="*/ 3 w 2129"/>
                <a:gd name="T11" fmla="*/ 23 h 23"/>
                <a:gd name="T12" fmla="*/ 2122 w 2129"/>
                <a:gd name="T13" fmla="*/ 23 h 23"/>
                <a:gd name="T14" fmla="*/ 2129 w 2129"/>
                <a:gd name="T15" fmla="*/ 23 h 23"/>
                <a:gd name="T16" fmla="*/ 2129 w 2129"/>
                <a:gd name="T1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9" h="23">
                  <a:moveTo>
                    <a:pt x="2129" y="0"/>
                  </a:moveTo>
                  <a:lnTo>
                    <a:pt x="2122" y="0"/>
                  </a:lnTo>
                  <a:lnTo>
                    <a:pt x="3" y="0"/>
                  </a:lnTo>
                  <a:lnTo>
                    <a:pt x="0" y="0"/>
                  </a:lnTo>
                  <a:lnTo>
                    <a:pt x="0" y="23"/>
                  </a:lnTo>
                  <a:lnTo>
                    <a:pt x="3" y="23"/>
                  </a:lnTo>
                  <a:lnTo>
                    <a:pt x="2122" y="23"/>
                  </a:lnTo>
                  <a:lnTo>
                    <a:pt x="2129" y="23"/>
                  </a:lnTo>
                  <a:lnTo>
                    <a:pt x="21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 name="Freeform 297">
              <a:extLst>
                <a:ext uri="{FF2B5EF4-FFF2-40B4-BE49-F238E27FC236}">
                  <a16:creationId xmlns:a16="http://schemas.microsoft.com/office/drawing/2014/main" id="{9C793C23-60E2-4CAE-A999-3864F1E77E7A}"/>
                </a:ext>
              </a:extLst>
            </p:cNvPr>
            <p:cNvSpPr>
              <a:spLocks/>
            </p:cNvSpPr>
            <p:nvPr/>
          </p:nvSpPr>
          <p:spPr bwMode="auto">
            <a:xfrm>
              <a:off x="4797" y="3037"/>
              <a:ext cx="2129" cy="21"/>
            </a:xfrm>
            <a:custGeom>
              <a:avLst/>
              <a:gdLst>
                <a:gd name="T0" fmla="*/ 2129 w 2129"/>
                <a:gd name="T1" fmla="*/ 0 h 21"/>
                <a:gd name="T2" fmla="*/ 2122 w 2129"/>
                <a:gd name="T3" fmla="*/ 0 h 21"/>
                <a:gd name="T4" fmla="*/ 3 w 2129"/>
                <a:gd name="T5" fmla="*/ 0 h 21"/>
                <a:gd name="T6" fmla="*/ 0 w 2129"/>
                <a:gd name="T7" fmla="*/ 0 h 21"/>
                <a:gd name="T8" fmla="*/ 0 w 2129"/>
                <a:gd name="T9" fmla="*/ 21 h 21"/>
                <a:gd name="T10" fmla="*/ 3 w 2129"/>
                <a:gd name="T11" fmla="*/ 21 h 21"/>
                <a:gd name="T12" fmla="*/ 2122 w 2129"/>
                <a:gd name="T13" fmla="*/ 21 h 21"/>
                <a:gd name="T14" fmla="*/ 2129 w 2129"/>
                <a:gd name="T15" fmla="*/ 21 h 21"/>
                <a:gd name="T16" fmla="*/ 2129 w 2129"/>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9" h="21">
                  <a:moveTo>
                    <a:pt x="2129" y="0"/>
                  </a:moveTo>
                  <a:lnTo>
                    <a:pt x="2122" y="0"/>
                  </a:lnTo>
                  <a:lnTo>
                    <a:pt x="3" y="0"/>
                  </a:lnTo>
                  <a:lnTo>
                    <a:pt x="0" y="0"/>
                  </a:lnTo>
                  <a:lnTo>
                    <a:pt x="0" y="21"/>
                  </a:lnTo>
                  <a:lnTo>
                    <a:pt x="3" y="21"/>
                  </a:lnTo>
                  <a:lnTo>
                    <a:pt x="2122" y="21"/>
                  </a:lnTo>
                  <a:lnTo>
                    <a:pt x="2129" y="21"/>
                  </a:lnTo>
                  <a:lnTo>
                    <a:pt x="2129" y="0"/>
                  </a:lnTo>
                  <a:close/>
                </a:path>
              </a:pathLst>
            </a:custGeom>
            <a:solidFill>
              <a:srgbClr val="F236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 name="Freeform 298">
              <a:extLst>
                <a:ext uri="{FF2B5EF4-FFF2-40B4-BE49-F238E27FC236}">
                  <a16:creationId xmlns:a16="http://schemas.microsoft.com/office/drawing/2014/main" id="{C3E380E2-2B5E-45F5-B340-4BB8569B99C1}"/>
                </a:ext>
              </a:extLst>
            </p:cNvPr>
            <p:cNvSpPr>
              <a:spLocks/>
            </p:cNvSpPr>
            <p:nvPr/>
          </p:nvSpPr>
          <p:spPr bwMode="auto">
            <a:xfrm>
              <a:off x="4797" y="3037"/>
              <a:ext cx="2129" cy="21"/>
            </a:xfrm>
            <a:custGeom>
              <a:avLst/>
              <a:gdLst>
                <a:gd name="T0" fmla="*/ 2129 w 2129"/>
                <a:gd name="T1" fmla="*/ 0 h 21"/>
                <a:gd name="T2" fmla="*/ 2122 w 2129"/>
                <a:gd name="T3" fmla="*/ 0 h 21"/>
                <a:gd name="T4" fmla="*/ 3 w 2129"/>
                <a:gd name="T5" fmla="*/ 0 h 21"/>
                <a:gd name="T6" fmla="*/ 0 w 2129"/>
                <a:gd name="T7" fmla="*/ 0 h 21"/>
                <a:gd name="T8" fmla="*/ 0 w 2129"/>
                <a:gd name="T9" fmla="*/ 21 h 21"/>
                <a:gd name="T10" fmla="*/ 3 w 2129"/>
                <a:gd name="T11" fmla="*/ 21 h 21"/>
                <a:gd name="T12" fmla="*/ 2122 w 2129"/>
                <a:gd name="T13" fmla="*/ 21 h 21"/>
                <a:gd name="T14" fmla="*/ 2129 w 2129"/>
                <a:gd name="T15" fmla="*/ 21 h 21"/>
                <a:gd name="T16" fmla="*/ 2129 w 2129"/>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9" h="21">
                  <a:moveTo>
                    <a:pt x="2129" y="0"/>
                  </a:moveTo>
                  <a:lnTo>
                    <a:pt x="2122" y="0"/>
                  </a:lnTo>
                  <a:lnTo>
                    <a:pt x="3" y="0"/>
                  </a:lnTo>
                  <a:lnTo>
                    <a:pt x="0" y="0"/>
                  </a:lnTo>
                  <a:lnTo>
                    <a:pt x="0" y="21"/>
                  </a:lnTo>
                  <a:lnTo>
                    <a:pt x="3" y="21"/>
                  </a:lnTo>
                  <a:lnTo>
                    <a:pt x="2122" y="21"/>
                  </a:lnTo>
                  <a:lnTo>
                    <a:pt x="2129" y="21"/>
                  </a:lnTo>
                  <a:lnTo>
                    <a:pt x="21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 name="Freeform 299">
              <a:extLst>
                <a:ext uri="{FF2B5EF4-FFF2-40B4-BE49-F238E27FC236}">
                  <a16:creationId xmlns:a16="http://schemas.microsoft.com/office/drawing/2014/main" id="{EC7266BA-DA06-467B-9E2D-D19FA8F6CA36}"/>
                </a:ext>
              </a:extLst>
            </p:cNvPr>
            <p:cNvSpPr>
              <a:spLocks noEditPoints="1"/>
            </p:cNvSpPr>
            <p:nvPr/>
          </p:nvSpPr>
          <p:spPr bwMode="auto">
            <a:xfrm>
              <a:off x="4800" y="3125"/>
              <a:ext cx="2119" cy="66"/>
            </a:xfrm>
            <a:custGeom>
              <a:avLst/>
              <a:gdLst>
                <a:gd name="T0" fmla="*/ 2119 w 2119"/>
                <a:gd name="T1" fmla="*/ 38 h 66"/>
                <a:gd name="T2" fmla="*/ 0 w 2119"/>
                <a:gd name="T3" fmla="*/ 38 h 66"/>
                <a:gd name="T4" fmla="*/ 0 w 2119"/>
                <a:gd name="T5" fmla="*/ 66 h 66"/>
                <a:gd name="T6" fmla="*/ 2119 w 2119"/>
                <a:gd name="T7" fmla="*/ 66 h 66"/>
                <a:gd name="T8" fmla="*/ 2119 w 2119"/>
                <a:gd name="T9" fmla="*/ 38 h 66"/>
                <a:gd name="T10" fmla="*/ 2119 w 2119"/>
                <a:gd name="T11" fmla="*/ 0 h 66"/>
                <a:gd name="T12" fmla="*/ 0 w 2119"/>
                <a:gd name="T13" fmla="*/ 0 h 66"/>
                <a:gd name="T14" fmla="*/ 0 w 2119"/>
                <a:gd name="T15" fmla="*/ 14 h 66"/>
                <a:gd name="T16" fmla="*/ 2119 w 2119"/>
                <a:gd name="T17" fmla="*/ 14 h 66"/>
                <a:gd name="T18" fmla="*/ 2119 w 2119"/>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9" h="66">
                  <a:moveTo>
                    <a:pt x="2119" y="38"/>
                  </a:moveTo>
                  <a:lnTo>
                    <a:pt x="0" y="38"/>
                  </a:lnTo>
                  <a:lnTo>
                    <a:pt x="0" y="66"/>
                  </a:lnTo>
                  <a:lnTo>
                    <a:pt x="2119" y="66"/>
                  </a:lnTo>
                  <a:lnTo>
                    <a:pt x="2119" y="38"/>
                  </a:lnTo>
                  <a:close/>
                  <a:moveTo>
                    <a:pt x="2119" y="0"/>
                  </a:moveTo>
                  <a:lnTo>
                    <a:pt x="0" y="0"/>
                  </a:lnTo>
                  <a:lnTo>
                    <a:pt x="0" y="14"/>
                  </a:lnTo>
                  <a:lnTo>
                    <a:pt x="2119" y="14"/>
                  </a:lnTo>
                  <a:lnTo>
                    <a:pt x="2119" y="0"/>
                  </a:lnTo>
                  <a:close/>
                </a:path>
              </a:pathLst>
            </a:custGeom>
            <a:solidFill>
              <a:srgbClr val="F6A2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 name="Freeform 300">
              <a:extLst>
                <a:ext uri="{FF2B5EF4-FFF2-40B4-BE49-F238E27FC236}">
                  <a16:creationId xmlns:a16="http://schemas.microsoft.com/office/drawing/2014/main" id="{0CD15E22-E079-48BA-892F-B289FB330988}"/>
                </a:ext>
              </a:extLst>
            </p:cNvPr>
            <p:cNvSpPr>
              <a:spLocks noEditPoints="1"/>
            </p:cNvSpPr>
            <p:nvPr/>
          </p:nvSpPr>
          <p:spPr bwMode="auto">
            <a:xfrm>
              <a:off x="4800" y="3125"/>
              <a:ext cx="2119" cy="66"/>
            </a:xfrm>
            <a:custGeom>
              <a:avLst/>
              <a:gdLst>
                <a:gd name="T0" fmla="*/ 2119 w 2119"/>
                <a:gd name="T1" fmla="*/ 38 h 66"/>
                <a:gd name="T2" fmla="*/ 0 w 2119"/>
                <a:gd name="T3" fmla="*/ 38 h 66"/>
                <a:gd name="T4" fmla="*/ 0 w 2119"/>
                <a:gd name="T5" fmla="*/ 66 h 66"/>
                <a:gd name="T6" fmla="*/ 2119 w 2119"/>
                <a:gd name="T7" fmla="*/ 66 h 66"/>
                <a:gd name="T8" fmla="*/ 2119 w 2119"/>
                <a:gd name="T9" fmla="*/ 38 h 66"/>
                <a:gd name="T10" fmla="*/ 2119 w 2119"/>
                <a:gd name="T11" fmla="*/ 0 h 66"/>
                <a:gd name="T12" fmla="*/ 0 w 2119"/>
                <a:gd name="T13" fmla="*/ 0 h 66"/>
                <a:gd name="T14" fmla="*/ 0 w 2119"/>
                <a:gd name="T15" fmla="*/ 14 h 66"/>
                <a:gd name="T16" fmla="*/ 2119 w 2119"/>
                <a:gd name="T17" fmla="*/ 14 h 66"/>
                <a:gd name="T18" fmla="*/ 2119 w 2119"/>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9" h="66">
                  <a:moveTo>
                    <a:pt x="2119" y="38"/>
                  </a:moveTo>
                  <a:lnTo>
                    <a:pt x="0" y="38"/>
                  </a:lnTo>
                  <a:lnTo>
                    <a:pt x="0" y="66"/>
                  </a:lnTo>
                  <a:lnTo>
                    <a:pt x="2119" y="66"/>
                  </a:lnTo>
                  <a:lnTo>
                    <a:pt x="2119" y="38"/>
                  </a:lnTo>
                  <a:moveTo>
                    <a:pt x="2119" y="0"/>
                  </a:moveTo>
                  <a:lnTo>
                    <a:pt x="0" y="0"/>
                  </a:lnTo>
                  <a:lnTo>
                    <a:pt x="0" y="14"/>
                  </a:lnTo>
                  <a:lnTo>
                    <a:pt x="2119" y="14"/>
                  </a:lnTo>
                  <a:lnTo>
                    <a:pt x="211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 name="Freeform 301">
              <a:extLst>
                <a:ext uri="{FF2B5EF4-FFF2-40B4-BE49-F238E27FC236}">
                  <a16:creationId xmlns:a16="http://schemas.microsoft.com/office/drawing/2014/main" id="{B57C466F-775A-41D5-888C-BF938D777F1C}"/>
                </a:ext>
              </a:extLst>
            </p:cNvPr>
            <p:cNvSpPr>
              <a:spLocks noEditPoints="1"/>
            </p:cNvSpPr>
            <p:nvPr/>
          </p:nvSpPr>
          <p:spPr bwMode="auto">
            <a:xfrm>
              <a:off x="4793" y="3125"/>
              <a:ext cx="2133" cy="88"/>
            </a:xfrm>
            <a:custGeom>
              <a:avLst/>
              <a:gdLst>
                <a:gd name="T0" fmla="*/ 7 w 2133"/>
                <a:gd name="T1" fmla="*/ 0 h 88"/>
                <a:gd name="T2" fmla="*/ 0 w 2133"/>
                <a:gd name="T3" fmla="*/ 0 h 88"/>
                <a:gd name="T4" fmla="*/ 0 w 2133"/>
                <a:gd name="T5" fmla="*/ 88 h 88"/>
                <a:gd name="T6" fmla="*/ 4 w 2133"/>
                <a:gd name="T7" fmla="*/ 88 h 88"/>
                <a:gd name="T8" fmla="*/ 4 w 2133"/>
                <a:gd name="T9" fmla="*/ 66 h 88"/>
                <a:gd name="T10" fmla="*/ 7 w 2133"/>
                <a:gd name="T11" fmla="*/ 66 h 88"/>
                <a:gd name="T12" fmla="*/ 7 w 2133"/>
                <a:gd name="T13" fmla="*/ 38 h 88"/>
                <a:gd name="T14" fmla="*/ 4 w 2133"/>
                <a:gd name="T15" fmla="*/ 38 h 88"/>
                <a:gd name="T16" fmla="*/ 4 w 2133"/>
                <a:gd name="T17" fmla="*/ 14 h 88"/>
                <a:gd name="T18" fmla="*/ 7 w 2133"/>
                <a:gd name="T19" fmla="*/ 14 h 88"/>
                <a:gd name="T20" fmla="*/ 7 w 2133"/>
                <a:gd name="T21" fmla="*/ 0 h 88"/>
                <a:gd name="T22" fmla="*/ 2133 w 2133"/>
                <a:gd name="T23" fmla="*/ 0 h 88"/>
                <a:gd name="T24" fmla="*/ 2126 w 2133"/>
                <a:gd name="T25" fmla="*/ 0 h 88"/>
                <a:gd name="T26" fmla="*/ 2126 w 2133"/>
                <a:gd name="T27" fmla="*/ 14 h 88"/>
                <a:gd name="T28" fmla="*/ 2133 w 2133"/>
                <a:gd name="T29" fmla="*/ 14 h 88"/>
                <a:gd name="T30" fmla="*/ 2133 w 2133"/>
                <a:gd name="T31" fmla="*/ 38 h 88"/>
                <a:gd name="T32" fmla="*/ 2126 w 2133"/>
                <a:gd name="T33" fmla="*/ 38 h 88"/>
                <a:gd name="T34" fmla="*/ 2126 w 2133"/>
                <a:gd name="T35" fmla="*/ 66 h 88"/>
                <a:gd name="T36" fmla="*/ 2133 w 2133"/>
                <a:gd name="T37" fmla="*/ 66 h 88"/>
                <a:gd name="T38" fmla="*/ 2133 w 2133"/>
                <a:gd name="T39" fmla="*/ 88 h 88"/>
                <a:gd name="T40" fmla="*/ 2133 w 2133"/>
                <a:gd name="T4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33" h="88">
                  <a:moveTo>
                    <a:pt x="7" y="0"/>
                  </a:moveTo>
                  <a:lnTo>
                    <a:pt x="0" y="0"/>
                  </a:lnTo>
                  <a:lnTo>
                    <a:pt x="0" y="88"/>
                  </a:lnTo>
                  <a:lnTo>
                    <a:pt x="4" y="88"/>
                  </a:lnTo>
                  <a:lnTo>
                    <a:pt x="4" y="66"/>
                  </a:lnTo>
                  <a:lnTo>
                    <a:pt x="7" y="66"/>
                  </a:lnTo>
                  <a:lnTo>
                    <a:pt x="7" y="38"/>
                  </a:lnTo>
                  <a:lnTo>
                    <a:pt x="4" y="38"/>
                  </a:lnTo>
                  <a:lnTo>
                    <a:pt x="4" y="14"/>
                  </a:lnTo>
                  <a:lnTo>
                    <a:pt x="7" y="14"/>
                  </a:lnTo>
                  <a:lnTo>
                    <a:pt x="7" y="0"/>
                  </a:lnTo>
                  <a:close/>
                  <a:moveTo>
                    <a:pt x="2133" y="0"/>
                  </a:moveTo>
                  <a:lnTo>
                    <a:pt x="2126" y="0"/>
                  </a:lnTo>
                  <a:lnTo>
                    <a:pt x="2126" y="14"/>
                  </a:lnTo>
                  <a:lnTo>
                    <a:pt x="2133" y="14"/>
                  </a:lnTo>
                  <a:lnTo>
                    <a:pt x="2133" y="38"/>
                  </a:lnTo>
                  <a:lnTo>
                    <a:pt x="2126" y="38"/>
                  </a:lnTo>
                  <a:lnTo>
                    <a:pt x="2126" y="66"/>
                  </a:lnTo>
                  <a:lnTo>
                    <a:pt x="2133" y="66"/>
                  </a:lnTo>
                  <a:lnTo>
                    <a:pt x="2133" y="88"/>
                  </a:lnTo>
                  <a:lnTo>
                    <a:pt x="2133" y="0"/>
                  </a:lnTo>
                  <a:close/>
                </a:path>
              </a:pathLst>
            </a:custGeom>
            <a:solidFill>
              <a:srgbClr val="E477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 name="Freeform 302">
              <a:extLst>
                <a:ext uri="{FF2B5EF4-FFF2-40B4-BE49-F238E27FC236}">
                  <a16:creationId xmlns:a16="http://schemas.microsoft.com/office/drawing/2014/main" id="{35211EF9-D441-4DC6-9A3D-930BF0020AD6}"/>
                </a:ext>
              </a:extLst>
            </p:cNvPr>
            <p:cNvSpPr>
              <a:spLocks noEditPoints="1"/>
            </p:cNvSpPr>
            <p:nvPr/>
          </p:nvSpPr>
          <p:spPr bwMode="auto">
            <a:xfrm>
              <a:off x="4793" y="3125"/>
              <a:ext cx="2133" cy="88"/>
            </a:xfrm>
            <a:custGeom>
              <a:avLst/>
              <a:gdLst>
                <a:gd name="T0" fmla="*/ 7 w 2133"/>
                <a:gd name="T1" fmla="*/ 0 h 88"/>
                <a:gd name="T2" fmla="*/ 0 w 2133"/>
                <a:gd name="T3" fmla="*/ 0 h 88"/>
                <a:gd name="T4" fmla="*/ 0 w 2133"/>
                <a:gd name="T5" fmla="*/ 88 h 88"/>
                <a:gd name="T6" fmla="*/ 4 w 2133"/>
                <a:gd name="T7" fmla="*/ 88 h 88"/>
                <a:gd name="T8" fmla="*/ 4 w 2133"/>
                <a:gd name="T9" fmla="*/ 66 h 88"/>
                <a:gd name="T10" fmla="*/ 7 w 2133"/>
                <a:gd name="T11" fmla="*/ 66 h 88"/>
                <a:gd name="T12" fmla="*/ 7 w 2133"/>
                <a:gd name="T13" fmla="*/ 38 h 88"/>
                <a:gd name="T14" fmla="*/ 4 w 2133"/>
                <a:gd name="T15" fmla="*/ 38 h 88"/>
                <a:gd name="T16" fmla="*/ 4 w 2133"/>
                <a:gd name="T17" fmla="*/ 14 h 88"/>
                <a:gd name="T18" fmla="*/ 7 w 2133"/>
                <a:gd name="T19" fmla="*/ 14 h 88"/>
                <a:gd name="T20" fmla="*/ 7 w 2133"/>
                <a:gd name="T21" fmla="*/ 0 h 88"/>
                <a:gd name="T22" fmla="*/ 2133 w 2133"/>
                <a:gd name="T23" fmla="*/ 0 h 88"/>
                <a:gd name="T24" fmla="*/ 2126 w 2133"/>
                <a:gd name="T25" fmla="*/ 0 h 88"/>
                <a:gd name="T26" fmla="*/ 2126 w 2133"/>
                <a:gd name="T27" fmla="*/ 14 h 88"/>
                <a:gd name="T28" fmla="*/ 2133 w 2133"/>
                <a:gd name="T29" fmla="*/ 14 h 88"/>
                <a:gd name="T30" fmla="*/ 2133 w 2133"/>
                <a:gd name="T31" fmla="*/ 38 h 88"/>
                <a:gd name="T32" fmla="*/ 2126 w 2133"/>
                <a:gd name="T33" fmla="*/ 38 h 88"/>
                <a:gd name="T34" fmla="*/ 2126 w 2133"/>
                <a:gd name="T35" fmla="*/ 66 h 88"/>
                <a:gd name="T36" fmla="*/ 2133 w 2133"/>
                <a:gd name="T37" fmla="*/ 66 h 88"/>
                <a:gd name="T38" fmla="*/ 2133 w 2133"/>
                <a:gd name="T39" fmla="*/ 88 h 88"/>
                <a:gd name="T40" fmla="*/ 2133 w 2133"/>
                <a:gd name="T4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33" h="88">
                  <a:moveTo>
                    <a:pt x="7" y="0"/>
                  </a:moveTo>
                  <a:lnTo>
                    <a:pt x="0" y="0"/>
                  </a:lnTo>
                  <a:lnTo>
                    <a:pt x="0" y="88"/>
                  </a:lnTo>
                  <a:lnTo>
                    <a:pt x="4" y="88"/>
                  </a:lnTo>
                  <a:lnTo>
                    <a:pt x="4" y="66"/>
                  </a:lnTo>
                  <a:lnTo>
                    <a:pt x="7" y="66"/>
                  </a:lnTo>
                  <a:lnTo>
                    <a:pt x="7" y="38"/>
                  </a:lnTo>
                  <a:lnTo>
                    <a:pt x="4" y="38"/>
                  </a:lnTo>
                  <a:lnTo>
                    <a:pt x="4" y="14"/>
                  </a:lnTo>
                  <a:lnTo>
                    <a:pt x="7" y="14"/>
                  </a:lnTo>
                  <a:lnTo>
                    <a:pt x="7" y="0"/>
                  </a:lnTo>
                  <a:moveTo>
                    <a:pt x="2133" y="0"/>
                  </a:moveTo>
                  <a:lnTo>
                    <a:pt x="2126" y="0"/>
                  </a:lnTo>
                  <a:lnTo>
                    <a:pt x="2126" y="14"/>
                  </a:lnTo>
                  <a:lnTo>
                    <a:pt x="2133" y="14"/>
                  </a:lnTo>
                  <a:lnTo>
                    <a:pt x="2133" y="38"/>
                  </a:lnTo>
                  <a:lnTo>
                    <a:pt x="2126" y="38"/>
                  </a:lnTo>
                  <a:lnTo>
                    <a:pt x="2126" y="66"/>
                  </a:lnTo>
                  <a:lnTo>
                    <a:pt x="2133" y="66"/>
                  </a:lnTo>
                  <a:lnTo>
                    <a:pt x="2133" y="88"/>
                  </a:lnTo>
                  <a:lnTo>
                    <a:pt x="213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 name="Freeform 303">
              <a:extLst>
                <a:ext uri="{FF2B5EF4-FFF2-40B4-BE49-F238E27FC236}">
                  <a16:creationId xmlns:a16="http://schemas.microsoft.com/office/drawing/2014/main" id="{773FE0BC-FD92-4C01-BBEC-B5E035C5425F}"/>
                </a:ext>
              </a:extLst>
            </p:cNvPr>
            <p:cNvSpPr>
              <a:spLocks/>
            </p:cNvSpPr>
            <p:nvPr/>
          </p:nvSpPr>
          <p:spPr bwMode="auto">
            <a:xfrm>
              <a:off x="4797" y="3191"/>
              <a:ext cx="2129" cy="22"/>
            </a:xfrm>
            <a:custGeom>
              <a:avLst/>
              <a:gdLst>
                <a:gd name="T0" fmla="*/ 2129 w 2129"/>
                <a:gd name="T1" fmla="*/ 0 h 22"/>
                <a:gd name="T2" fmla="*/ 2122 w 2129"/>
                <a:gd name="T3" fmla="*/ 0 h 22"/>
                <a:gd name="T4" fmla="*/ 3 w 2129"/>
                <a:gd name="T5" fmla="*/ 0 h 22"/>
                <a:gd name="T6" fmla="*/ 0 w 2129"/>
                <a:gd name="T7" fmla="*/ 0 h 22"/>
                <a:gd name="T8" fmla="*/ 0 w 2129"/>
                <a:gd name="T9" fmla="*/ 22 h 22"/>
                <a:gd name="T10" fmla="*/ 2129 w 2129"/>
                <a:gd name="T11" fmla="*/ 22 h 22"/>
                <a:gd name="T12" fmla="*/ 2129 w 212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129" h="22">
                  <a:moveTo>
                    <a:pt x="2129" y="0"/>
                  </a:moveTo>
                  <a:lnTo>
                    <a:pt x="2122" y="0"/>
                  </a:lnTo>
                  <a:lnTo>
                    <a:pt x="3" y="0"/>
                  </a:lnTo>
                  <a:lnTo>
                    <a:pt x="0" y="0"/>
                  </a:lnTo>
                  <a:lnTo>
                    <a:pt x="0" y="22"/>
                  </a:lnTo>
                  <a:lnTo>
                    <a:pt x="2129" y="22"/>
                  </a:lnTo>
                  <a:lnTo>
                    <a:pt x="2129" y="0"/>
                  </a:lnTo>
                  <a:close/>
                </a:path>
              </a:pathLst>
            </a:custGeom>
            <a:solidFill>
              <a:srgbClr val="EF2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 name="Freeform 304">
              <a:extLst>
                <a:ext uri="{FF2B5EF4-FFF2-40B4-BE49-F238E27FC236}">
                  <a16:creationId xmlns:a16="http://schemas.microsoft.com/office/drawing/2014/main" id="{D8F383F8-5185-4C7E-B4AB-D9D7DD6F3265}"/>
                </a:ext>
              </a:extLst>
            </p:cNvPr>
            <p:cNvSpPr>
              <a:spLocks/>
            </p:cNvSpPr>
            <p:nvPr/>
          </p:nvSpPr>
          <p:spPr bwMode="auto">
            <a:xfrm>
              <a:off x="4797" y="3191"/>
              <a:ext cx="2129" cy="22"/>
            </a:xfrm>
            <a:custGeom>
              <a:avLst/>
              <a:gdLst>
                <a:gd name="T0" fmla="*/ 2129 w 2129"/>
                <a:gd name="T1" fmla="*/ 0 h 22"/>
                <a:gd name="T2" fmla="*/ 2122 w 2129"/>
                <a:gd name="T3" fmla="*/ 0 h 22"/>
                <a:gd name="T4" fmla="*/ 3 w 2129"/>
                <a:gd name="T5" fmla="*/ 0 h 22"/>
                <a:gd name="T6" fmla="*/ 0 w 2129"/>
                <a:gd name="T7" fmla="*/ 0 h 22"/>
                <a:gd name="T8" fmla="*/ 0 w 2129"/>
                <a:gd name="T9" fmla="*/ 22 h 22"/>
                <a:gd name="T10" fmla="*/ 2129 w 2129"/>
                <a:gd name="T11" fmla="*/ 22 h 22"/>
                <a:gd name="T12" fmla="*/ 2129 w 212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129" h="22">
                  <a:moveTo>
                    <a:pt x="2129" y="0"/>
                  </a:moveTo>
                  <a:lnTo>
                    <a:pt x="2122" y="0"/>
                  </a:lnTo>
                  <a:lnTo>
                    <a:pt x="3" y="0"/>
                  </a:lnTo>
                  <a:lnTo>
                    <a:pt x="0" y="0"/>
                  </a:lnTo>
                  <a:lnTo>
                    <a:pt x="0" y="22"/>
                  </a:lnTo>
                  <a:lnTo>
                    <a:pt x="2129" y="22"/>
                  </a:lnTo>
                  <a:lnTo>
                    <a:pt x="21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 name="Freeform 305">
              <a:extLst>
                <a:ext uri="{FF2B5EF4-FFF2-40B4-BE49-F238E27FC236}">
                  <a16:creationId xmlns:a16="http://schemas.microsoft.com/office/drawing/2014/main" id="{29B1258C-7032-4306-9DE5-49EB6ACD05E8}"/>
                </a:ext>
              </a:extLst>
            </p:cNvPr>
            <p:cNvSpPr>
              <a:spLocks/>
            </p:cNvSpPr>
            <p:nvPr/>
          </p:nvSpPr>
          <p:spPr bwMode="auto">
            <a:xfrm>
              <a:off x="4797" y="3139"/>
              <a:ext cx="2129" cy="24"/>
            </a:xfrm>
            <a:custGeom>
              <a:avLst/>
              <a:gdLst>
                <a:gd name="T0" fmla="*/ 2129 w 2129"/>
                <a:gd name="T1" fmla="*/ 0 h 24"/>
                <a:gd name="T2" fmla="*/ 2122 w 2129"/>
                <a:gd name="T3" fmla="*/ 0 h 24"/>
                <a:gd name="T4" fmla="*/ 3 w 2129"/>
                <a:gd name="T5" fmla="*/ 0 h 24"/>
                <a:gd name="T6" fmla="*/ 0 w 2129"/>
                <a:gd name="T7" fmla="*/ 0 h 24"/>
                <a:gd name="T8" fmla="*/ 0 w 2129"/>
                <a:gd name="T9" fmla="*/ 24 h 24"/>
                <a:gd name="T10" fmla="*/ 3 w 2129"/>
                <a:gd name="T11" fmla="*/ 24 h 24"/>
                <a:gd name="T12" fmla="*/ 2122 w 2129"/>
                <a:gd name="T13" fmla="*/ 24 h 24"/>
                <a:gd name="T14" fmla="*/ 2129 w 2129"/>
                <a:gd name="T15" fmla="*/ 24 h 24"/>
                <a:gd name="T16" fmla="*/ 2129 w 2129"/>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9" h="24">
                  <a:moveTo>
                    <a:pt x="2129" y="0"/>
                  </a:moveTo>
                  <a:lnTo>
                    <a:pt x="2122" y="0"/>
                  </a:lnTo>
                  <a:lnTo>
                    <a:pt x="3" y="0"/>
                  </a:lnTo>
                  <a:lnTo>
                    <a:pt x="0" y="0"/>
                  </a:lnTo>
                  <a:lnTo>
                    <a:pt x="0" y="24"/>
                  </a:lnTo>
                  <a:lnTo>
                    <a:pt x="3" y="24"/>
                  </a:lnTo>
                  <a:lnTo>
                    <a:pt x="2122" y="24"/>
                  </a:lnTo>
                  <a:lnTo>
                    <a:pt x="2129" y="24"/>
                  </a:lnTo>
                  <a:lnTo>
                    <a:pt x="2129" y="0"/>
                  </a:lnTo>
                  <a:close/>
                </a:path>
              </a:pathLst>
            </a:custGeom>
            <a:solidFill>
              <a:srgbClr val="EF2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306">
              <a:extLst>
                <a:ext uri="{FF2B5EF4-FFF2-40B4-BE49-F238E27FC236}">
                  <a16:creationId xmlns:a16="http://schemas.microsoft.com/office/drawing/2014/main" id="{62448ED8-B2C0-432B-9B79-4F5AFB2FFD5F}"/>
                </a:ext>
              </a:extLst>
            </p:cNvPr>
            <p:cNvSpPr>
              <a:spLocks/>
            </p:cNvSpPr>
            <p:nvPr/>
          </p:nvSpPr>
          <p:spPr bwMode="auto">
            <a:xfrm>
              <a:off x="4797" y="3139"/>
              <a:ext cx="2129" cy="24"/>
            </a:xfrm>
            <a:custGeom>
              <a:avLst/>
              <a:gdLst>
                <a:gd name="T0" fmla="*/ 2129 w 2129"/>
                <a:gd name="T1" fmla="*/ 0 h 24"/>
                <a:gd name="T2" fmla="*/ 2122 w 2129"/>
                <a:gd name="T3" fmla="*/ 0 h 24"/>
                <a:gd name="T4" fmla="*/ 3 w 2129"/>
                <a:gd name="T5" fmla="*/ 0 h 24"/>
                <a:gd name="T6" fmla="*/ 0 w 2129"/>
                <a:gd name="T7" fmla="*/ 0 h 24"/>
                <a:gd name="T8" fmla="*/ 0 w 2129"/>
                <a:gd name="T9" fmla="*/ 24 h 24"/>
                <a:gd name="T10" fmla="*/ 3 w 2129"/>
                <a:gd name="T11" fmla="*/ 24 h 24"/>
                <a:gd name="T12" fmla="*/ 2122 w 2129"/>
                <a:gd name="T13" fmla="*/ 24 h 24"/>
                <a:gd name="T14" fmla="*/ 2129 w 2129"/>
                <a:gd name="T15" fmla="*/ 24 h 24"/>
                <a:gd name="T16" fmla="*/ 2129 w 2129"/>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9" h="24">
                  <a:moveTo>
                    <a:pt x="2129" y="0"/>
                  </a:moveTo>
                  <a:lnTo>
                    <a:pt x="2122" y="0"/>
                  </a:lnTo>
                  <a:lnTo>
                    <a:pt x="3" y="0"/>
                  </a:lnTo>
                  <a:lnTo>
                    <a:pt x="0" y="0"/>
                  </a:lnTo>
                  <a:lnTo>
                    <a:pt x="0" y="24"/>
                  </a:lnTo>
                  <a:lnTo>
                    <a:pt x="3" y="24"/>
                  </a:lnTo>
                  <a:lnTo>
                    <a:pt x="2122" y="24"/>
                  </a:lnTo>
                  <a:lnTo>
                    <a:pt x="2129" y="24"/>
                  </a:lnTo>
                  <a:lnTo>
                    <a:pt x="21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Freeform 307">
              <a:extLst>
                <a:ext uri="{FF2B5EF4-FFF2-40B4-BE49-F238E27FC236}">
                  <a16:creationId xmlns:a16="http://schemas.microsoft.com/office/drawing/2014/main" id="{2CAB04CC-836D-49E6-9F22-417D244DE61E}"/>
                </a:ext>
              </a:extLst>
            </p:cNvPr>
            <p:cNvSpPr>
              <a:spLocks noEditPoints="1"/>
            </p:cNvSpPr>
            <p:nvPr/>
          </p:nvSpPr>
          <p:spPr bwMode="auto">
            <a:xfrm>
              <a:off x="3857" y="2578"/>
              <a:ext cx="929" cy="456"/>
            </a:xfrm>
            <a:custGeom>
              <a:avLst/>
              <a:gdLst>
                <a:gd name="T0" fmla="*/ 276 w 391"/>
                <a:gd name="T1" fmla="*/ 179 h 192"/>
                <a:gd name="T2" fmla="*/ 281 w 391"/>
                <a:gd name="T3" fmla="*/ 160 h 192"/>
                <a:gd name="T4" fmla="*/ 318 w 391"/>
                <a:gd name="T5" fmla="*/ 171 h 192"/>
                <a:gd name="T6" fmla="*/ 306 w 391"/>
                <a:gd name="T7" fmla="*/ 186 h 192"/>
                <a:gd name="T8" fmla="*/ 222 w 391"/>
                <a:gd name="T9" fmla="*/ 149 h 192"/>
                <a:gd name="T10" fmla="*/ 317 w 391"/>
                <a:gd name="T11" fmla="*/ 190 h 192"/>
                <a:gd name="T12" fmla="*/ 346 w 391"/>
                <a:gd name="T13" fmla="*/ 191 h 192"/>
                <a:gd name="T14" fmla="*/ 391 w 391"/>
                <a:gd name="T15" fmla="*/ 192 h 192"/>
                <a:gd name="T16" fmla="*/ 351 w 391"/>
                <a:gd name="T17" fmla="*/ 176 h 192"/>
                <a:gd name="T18" fmla="*/ 312 w 391"/>
                <a:gd name="T19" fmla="*/ 157 h 192"/>
                <a:gd name="T20" fmla="*/ 264 w 391"/>
                <a:gd name="T21" fmla="*/ 151 h 192"/>
                <a:gd name="T22" fmla="*/ 255 w 391"/>
                <a:gd name="T23" fmla="*/ 151 h 192"/>
                <a:gd name="T24" fmla="*/ 382 w 391"/>
                <a:gd name="T25" fmla="*/ 169 h 192"/>
                <a:gd name="T26" fmla="*/ 356 w 391"/>
                <a:gd name="T27" fmla="*/ 162 h 192"/>
                <a:gd name="T28" fmla="*/ 358 w 391"/>
                <a:gd name="T29" fmla="*/ 151 h 192"/>
                <a:gd name="T30" fmla="*/ 390 w 391"/>
                <a:gd name="T31" fmla="*/ 158 h 192"/>
                <a:gd name="T32" fmla="*/ 382 w 391"/>
                <a:gd name="T33" fmla="*/ 169 h 192"/>
                <a:gd name="T34" fmla="*/ 323 w 391"/>
                <a:gd name="T35" fmla="*/ 158 h 192"/>
                <a:gd name="T36" fmla="*/ 391 w 391"/>
                <a:gd name="T37" fmla="*/ 177 h 192"/>
                <a:gd name="T38" fmla="*/ 379 w 391"/>
                <a:gd name="T39" fmla="*/ 146 h 192"/>
                <a:gd name="T40" fmla="*/ 353 w 391"/>
                <a:gd name="T41" fmla="*/ 147 h 192"/>
                <a:gd name="T42" fmla="*/ 307 w 391"/>
                <a:gd name="T43" fmla="*/ 146 h 192"/>
                <a:gd name="T44" fmla="*/ 232 w 391"/>
                <a:gd name="T45" fmla="*/ 108 h 192"/>
                <a:gd name="T46" fmla="*/ 234 w 391"/>
                <a:gd name="T47" fmla="*/ 108 h 192"/>
                <a:gd name="T48" fmla="*/ 231 w 391"/>
                <a:gd name="T49" fmla="*/ 137 h 192"/>
                <a:gd name="T50" fmla="*/ 200 w 391"/>
                <a:gd name="T51" fmla="*/ 116 h 192"/>
                <a:gd name="T52" fmla="*/ 224 w 391"/>
                <a:gd name="T53" fmla="*/ 115 h 192"/>
                <a:gd name="T54" fmla="*/ 231 w 391"/>
                <a:gd name="T55" fmla="*/ 137 h 192"/>
                <a:gd name="T56" fmla="*/ 232 w 391"/>
                <a:gd name="T57" fmla="*/ 142 h 192"/>
                <a:gd name="T58" fmla="*/ 295 w 391"/>
                <a:gd name="T59" fmla="*/ 145 h 192"/>
                <a:gd name="T60" fmla="*/ 225 w 391"/>
                <a:gd name="T61" fmla="*/ 111 h 192"/>
                <a:gd name="T62" fmla="*/ 121 w 391"/>
                <a:gd name="T63" fmla="*/ 123 h 192"/>
                <a:gd name="T64" fmla="*/ 102 w 391"/>
                <a:gd name="T65" fmla="*/ 119 h 192"/>
                <a:gd name="T66" fmla="*/ 99 w 391"/>
                <a:gd name="T67" fmla="*/ 100 h 192"/>
                <a:gd name="T68" fmla="*/ 131 w 391"/>
                <a:gd name="T69" fmla="*/ 110 h 192"/>
                <a:gd name="T70" fmla="*/ 121 w 391"/>
                <a:gd name="T71" fmla="*/ 123 h 192"/>
                <a:gd name="T72" fmla="*/ 55 w 391"/>
                <a:gd name="T73" fmla="*/ 96 h 192"/>
                <a:gd name="T74" fmla="*/ 111 w 391"/>
                <a:gd name="T75" fmla="*/ 126 h 192"/>
                <a:gd name="T76" fmla="*/ 142 w 391"/>
                <a:gd name="T77" fmla="*/ 126 h 192"/>
                <a:gd name="T78" fmla="*/ 165 w 391"/>
                <a:gd name="T79" fmla="*/ 126 h 192"/>
                <a:gd name="T80" fmla="*/ 152 w 391"/>
                <a:gd name="T81" fmla="*/ 108 h 192"/>
                <a:gd name="T82" fmla="*/ 52 w 391"/>
                <a:gd name="T83" fmla="*/ 92 h 192"/>
                <a:gd name="T84" fmla="*/ 136 w 391"/>
                <a:gd name="T85" fmla="*/ 86 h 192"/>
                <a:gd name="T86" fmla="*/ 141 w 391"/>
                <a:gd name="T87" fmla="*/ 80 h 192"/>
                <a:gd name="T88" fmla="*/ 148 w 391"/>
                <a:gd name="T89" fmla="*/ 82 h 192"/>
                <a:gd name="T90" fmla="*/ 150 w 391"/>
                <a:gd name="T91" fmla="*/ 94 h 192"/>
                <a:gd name="T92" fmla="*/ 105 w 391"/>
                <a:gd name="T93" fmla="*/ 69 h 192"/>
                <a:gd name="T94" fmla="*/ 151 w 391"/>
                <a:gd name="T95" fmla="*/ 98 h 192"/>
                <a:gd name="T96" fmla="*/ 181 w 391"/>
                <a:gd name="T97" fmla="*/ 98 h 192"/>
                <a:gd name="T98" fmla="*/ 105 w 391"/>
                <a:gd name="T99" fmla="*/ 69 h 192"/>
                <a:gd name="T100" fmla="*/ 60 w 391"/>
                <a:gd name="T101" fmla="*/ 81 h 192"/>
                <a:gd name="T102" fmla="*/ 38 w 391"/>
                <a:gd name="T103" fmla="*/ 58 h 192"/>
                <a:gd name="T104" fmla="*/ 59 w 391"/>
                <a:gd name="T105" fmla="*/ 62 h 192"/>
                <a:gd name="T106" fmla="*/ 72 w 391"/>
                <a:gd name="T107" fmla="*/ 82 h 192"/>
                <a:gd name="T108" fmla="*/ 0 w 391"/>
                <a:gd name="T109" fmla="*/ 35 h 192"/>
                <a:gd name="T110" fmla="*/ 4 w 391"/>
                <a:gd name="T111" fmla="*/ 46 h 192"/>
                <a:gd name="T112" fmla="*/ 112 w 391"/>
                <a:gd name="T113" fmla="*/ 92 h 192"/>
                <a:gd name="T114" fmla="*/ 89 w 391"/>
                <a:gd name="T115" fmla="*/ 66 h 192"/>
                <a:gd name="T116" fmla="*/ 42 w 391"/>
                <a:gd name="T117" fmla="*/ 44 h 192"/>
                <a:gd name="T118" fmla="*/ 0 w 391"/>
                <a:gd name="T119" fmla="*/ 35 h 192"/>
                <a:gd name="T120" fmla="*/ 0 w 391"/>
                <a:gd name="T121" fmla="*/ 28 h 192"/>
                <a:gd name="T122" fmla="*/ 28 w 391"/>
                <a:gd name="T123" fmla="*/ 3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1" h="192">
                  <a:moveTo>
                    <a:pt x="305" y="186"/>
                  </a:moveTo>
                  <a:cubicBezTo>
                    <a:pt x="295" y="186"/>
                    <a:pt x="283" y="185"/>
                    <a:pt x="276" y="179"/>
                  </a:cubicBezTo>
                  <a:cubicBezTo>
                    <a:pt x="271" y="175"/>
                    <a:pt x="267" y="168"/>
                    <a:pt x="273" y="163"/>
                  </a:cubicBezTo>
                  <a:cubicBezTo>
                    <a:pt x="275" y="161"/>
                    <a:pt x="278" y="160"/>
                    <a:pt x="281" y="160"/>
                  </a:cubicBezTo>
                  <a:cubicBezTo>
                    <a:pt x="285" y="160"/>
                    <a:pt x="289" y="161"/>
                    <a:pt x="292" y="162"/>
                  </a:cubicBezTo>
                  <a:cubicBezTo>
                    <a:pt x="299" y="163"/>
                    <a:pt x="313" y="164"/>
                    <a:pt x="318" y="171"/>
                  </a:cubicBezTo>
                  <a:cubicBezTo>
                    <a:pt x="319" y="173"/>
                    <a:pt x="320" y="175"/>
                    <a:pt x="319" y="177"/>
                  </a:cubicBezTo>
                  <a:cubicBezTo>
                    <a:pt x="320" y="183"/>
                    <a:pt x="312" y="186"/>
                    <a:pt x="306" y="186"/>
                  </a:cubicBezTo>
                  <a:cubicBezTo>
                    <a:pt x="306" y="186"/>
                    <a:pt x="305" y="186"/>
                    <a:pt x="305" y="186"/>
                  </a:cubicBezTo>
                  <a:moveTo>
                    <a:pt x="222" y="149"/>
                  </a:moveTo>
                  <a:cubicBezTo>
                    <a:pt x="232" y="158"/>
                    <a:pt x="240" y="169"/>
                    <a:pt x="252" y="175"/>
                  </a:cubicBezTo>
                  <a:cubicBezTo>
                    <a:pt x="273" y="185"/>
                    <a:pt x="294" y="189"/>
                    <a:pt x="317" y="190"/>
                  </a:cubicBezTo>
                  <a:cubicBezTo>
                    <a:pt x="324" y="190"/>
                    <a:pt x="332" y="191"/>
                    <a:pt x="340" y="191"/>
                  </a:cubicBezTo>
                  <a:cubicBezTo>
                    <a:pt x="342" y="191"/>
                    <a:pt x="344" y="191"/>
                    <a:pt x="346" y="191"/>
                  </a:cubicBezTo>
                  <a:cubicBezTo>
                    <a:pt x="348" y="191"/>
                    <a:pt x="350" y="191"/>
                    <a:pt x="352" y="191"/>
                  </a:cubicBezTo>
                  <a:cubicBezTo>
                    <a:pt x="365" y="191"/>
                    <a:pt x="378" y="191"/>
                    <a:pt x="391" y="192"/>
                  </a:cubicBezTo>
                  <a:cubicBezTo>
                    <a:pt x="391" y="185"/>
                    <a:pt x="391" y="185"/>
                    <a:pt x="391" y="185"/>
                  </a:cubicBezTo>
                  <a:cubicBezTo>
                    <a:pt x="378" y="181"/>
                    <a:pt x="365" y="179"/>
                    <a:pt x="351" y="176"/>
                  </a:cubicBezTo>
                  <a:cubicBezTo>
                    <a:pt x="335" y="172"/>
                    <a:pt x="323" y="165"/>
                    <a:pt x="312" y="157"/>
                  </a:cubicBezTo>
                  <a:cubicBezTo>
                    <a:pt x="312" y="157"/>
                    <a:pt x="312" y="157"/>
                    <a:pt x="312" y="157"/>
                  </a:cubicBezTo>
                  <a:cubicBezTo>
                    <a:pt x="311" y="157"/>
                    <a:pt x="311" y="157"/>
                    <a:pt x="311" y="157"/>
                  </a:cubicBezTo>
                  <a:cubicBezTo>
                    <a:pt x="296" y="152"/>
                    <a:pt x="280" y="151"/>
                    <a:pt x="264" y="151"/>
                  </a:cubicBezTo>
                  <a:cubicBezTo>
                    <a:pt x="263" y="151"/>
                    <a:pt x="261" y="151"/>
                    <a:pt x="260" y="151"/>
                  </a:cubicBezTo>
                  <a:cubicBezTo>
                    <a:pt x="258" y="151"/>
                    <a:pt x="257" y="151"/>
                    <a:pt x="255" y="151"/>
                  </a:cubicBezTo>
                  <a:cubicBezTo>
                    <a:pt x="244" y="151"/>
                    <a:pt x="233" y="151"/>
                    <a:pt x="222" y="149"/>
                  </a:cubicBezTo>
                  <a:moveTo>
                    <a:pt x="382" y="169"/>
                  </a:moveTo>
                  <a:cubicBezTo>
                    <a:pt x="376" y="169"/>
                    <a:pt x="370" y="167"/>
                    <a:pt x="368" y="167"/>
                  </a:cubicBezTo>
                  <a:cubicBezTo>
                    <a:pt x="364" y="166"/>
                    <a:pt x="359" y="165"/>
                    <a:pt x="356" y="162"/>
                  </a:cubicBezTo>
                  <a:cubicBezTo>
                    <a:pt x="355" y="161"/>
                    <a:pt x="353" y="160"/>
                    <a:pt x="353" y="159"/>
                  </a:cubicBezTo>
                  <a:cubicBezTo>
                    <a:pt x="350" y="155"/>
                    <a:pt x="354" y="152"/>
                    <a:pt x="358" y="151"/>
                  </a:cubicBezTo>
                  <a:cubicBezTo>
                    <a:pt x="360" y="151"/>
                    <a:pt x="362" y="151"/>
                    <a:pt x="365" y="151"/>
                  </a:cubicBezTo>
                  <a:cubicBezTo>
                    <a:pt x="374" y="151"/>
                    <a:pt x="386" y="152"/>
                    <a:pt x="390" y="158"/>
                  </a:cubicBezTo>
                  <a:cubicBezTo>
                    <a:pt x="390" y="166"/>
                    <a:pt x="390" y="166"/>
                    <a:pt x="390" y="166"/>
                  </a:cubicBezTo>
                  <a:cubicBezTo>
                    <a:pt x="388" y="168"/>
                    <a:pt x="385" y="169"/>
                    <a:pt x="382" y="169"/>
                  </a:cubicBezTo>
                  <a:moveTo>
                    <a:pt x="306" y="146"/>
                  </a:moveTo>
                  <a:cubicBezTo>
                    <a:pt x="312" y="150"/>
                    <a:pt x="317" y="155"/>
                    <a:pt x="323" y="158"/>
                  </a:cubicBezTo>
                  <a:cubicBezTo>
                    <a:pt x="341" y="166"/>
                    <a:pt x="360" y="168"/>
                    <a:pt x="379" y="173"/>
                  </a:cubicBezTo>
                  <a:cubicBezTo>
                    <a:pt x="383" y="174"/>
                    <a:pt x="387" y="175"/>
                    <a:pt x="391" y="177"/>
                  </a:cubicBezTo>
                  <a:cubicBezTo>
                    <a:pt x="391" y="152"/>
                    <a:pt x="391" y="152"/>
                    <a:pt x="391" y="152"/>
                  </a:cubicBezTo>
                  <a:cubicBezTo>
                    <a:pt x="387" y="150"/>
                    <a:pt x="383" y="148"/>
                    <a:pt x="379" y="146"/>
                  </a:cubicBezTo>
                  <a:cubicBezTo>
                    <a:pt x="378" y="146"/>
                    <a:pt x="377" y="146"/>
                    <a:pt x="376" y="146"/>
                  </a:cubicBezTo>
                  <a:cubicBezTo>
                    <a:pt x="369" y="146"/>
                    <a:pt x="361" y="147"/>
                    <a:pt x="353" y="147"/>
                  </a:cubicBezTo>
                  <a:cubicBezTo>
                    <a:pt x="345" y="147"/>
                    <a:pt x="338" y="147"/>
                    <a:pt x="330" y="147"/>
                  </a:cubicBezTo>
                  <a:cubicBezTo>
                    <a:pt x="322" y="147"/>
                    <a:pt x="315" y="147"/>
                    <a:pt x="307" y="146"/>
                  </a:cubicBezTo>
                  <a:cubicBezTo>
                    <a:pt x="307" y="146"/>
                    <a:pt x="306" y="146"/>
                    <a:pt x="306" y="146"/>
                  </a:cubicBezTo>
                  <a:moveTo>
                    <a:pt x="232" y="108"/>
                  </a:moveTo>
                  <a:cubicBezTo>
                    <a:pt x="234" y="109"/>
                    <a:pt x="236" y="110"/>
                    <a:pt x="238" y="111"/>
                  </a:cubicBezTo>
                  <a:cubicBezTo>
                    <a:pt x="236" y="110"/>
                    <a:pt x="235" y="109"/>
                    <a:pt x="234" y="108"/>
                  </a:cubicBezTo>
                  <a:cubicBezTo>
                    <a:pt x="233" y="108"/>
                    <a:pt x="232" y="108"/>
                    <a:pt x="232" y="108"/>
                  </a:cubicBezTo>
                  <a:moveTo>
                    <a:pt x="231" y="137"/>
                  </a:moveTo>
                  <a:cubicBezTo>
                    <a:pt x="226" y="137"/>
                    <a:pt x="219" y="135"/>
                    <a:pt x="215" y="133"/>
                  </a:cubicBezTo>
                  <a:cubicBezTo>
                    <a:pt x="206" y="133"/>
                    <a:pt x="194" y="124"/>
                    <a:pt x="200" y="116"/>
                  </a:cubicBezTo>
                  <a:cubicBezTo>
                    <a:pt x="203" y="113"/>
                    <a:pt x="206" y="112"/>
                    <a:pt x="211" y="112"/>
                  </a:cubicBezTo>
                  <a:cubicBezTo>
                    <a:pt x="215" y="112"/>
                    <a:pt x="221" y="113"/>
                    <a:pt x="224" y="115"/>
                  </a:cubicBezTo>
                  <a:cubicBezTo>
                    <a:pt x="230" y="117"/>
                    <a:pt x="240" y="122"/>
                    <a:pt x="241" y="129"/>
                  </a:cubicBezTo>
                  <a:cubicBezTo>
                    <a:pt x="241" y="135"/>
                    <a:pt x="237" y="137"/>
                    <a:pt x="231" y="137"/>
                  </a:cubicBezTo>
                  <a:moveTo>
                    <a:pt x="160" y="108"/>
                  </a:moveTo>
                  <a:cubicBezTo>
                    <a:pt x="183" y="122"/>
                    <a:pt x="204" y="139"/>
                    <a:pt x="232" y="142"/>
                  </a:cubicBezTo>
                  <a:cubicBezTo>
                    <a:pt x="250" y="143"/>
                    <a:pt x="268" y="143"/>
                    <a:pt x="286" y="144"/>
                  </a:cubicBezTo>
                  <a:cubicBezTo>
                    <a:pt x="289" y="144"/>
                    <a:pt x="292" y="144"/>
                    <a:pt x="295" y="145"/>
                  </a:cubicBezTo>
                  <a:cubicBezTo>
                    <a:pt x="294" y="144"/>
                    <a:pt x="294" y="144"/>
                    <a:pt x="294" y="144"/>
                  </a:cubicBezTo>
                  <a:cubicBezTo>
                    <a:pt x="269" y="139"/>
                    <a:pt x="247" y="125"/>
                    <a:pt x="225" y="111"/>
                  </a:cubicBezTo>
                  <a:cubicBezTo>
                    <a:pt x="204" y="109"/>
                    <a:pt x="181" y="111"/>
                    <a:pt x="160" y="108"/>
                  </a:cubicBezTo>
                  <a:moveTo>
                    <a:pt x="121" y="123"/>
                  </a:moveTo>
                  <a:cubicBezTo>
                    <a:pt x="119" y="123"/>
                    <a:pt x="117" y="123"/>
                    <a:pt x="116" y="122"/>
                  </a:cubicBezTo>
                  <a:cubicBezTo>
                    <a:pt x="111" y="122"/>
                    <a:pt x="106" y="121"/>
                    <a:pt x="102" y="119"/>
                  </a:cubicBezTo>
                  <a:cubicBezTo>
                    <a:pt x="98" y="117"/>
                    <a:pt x="89" y="112"/>
                    <a:pt x="90" y="105"/>
                  </a:cubicBezTo>
                  <a:cubicBezTo>
                    <a:pt x="91" y="101"/>
                    <a:pt x="95" y="100"/>
                    <a:pt x="99" y="100"/>
                  </a:cubicBezTo>
                  <a:cubicBezTo>
                    <a:pt x="104" y="100"/>
                    <a:pt x="109" y="101"/>
                    <a:pt x="112" y="102"/>
                  </a:cubicBezTo>
                  <a:cubicBezTo>
                    <a:pt x="118" y="103"/>
                    <a:pt x="127" y="105"/>
                    <a:pt x="131" y="110"/>
                  </a:cubicBezTo>
                  <a:cubicBezTo>
                    <a:pt x="135" y="115"/>
                    <a:pt x="133" y="121"/>
                    <a:pt x="127" y="122"/>
                  </a:cubicBezTo>
                  <a:cubicBezTo>
                    <a:pt x="125" y="123"/>
                    <a:pt x="123" y="123"/>
                    <a:pt x="121" y="123"/>
                  </a:cubicBezTo>
                  <a:moveTo>
                    <a:pt x="52" y="92"/>
                  </a:moveTo>
                  <a:cubicBezTo>
                    <a:pt x="53" y="93"/>
                    <a:pt x="54" y="95"/>
                    <a:pt x="55" y="96"/>
                  </a:cubicBezTo>
                  <a:cubicBezTo>
                    <a:pt x="59" y="99"/>
                    <a:pt x="63" y="102"/>
                    <a:pt x="66" y="105"/>
                  </a:cubicBezTo>
                  <a:cubicBezTo>
                    <a:pt x="79" y="116"/>
                    <a:pt x="94" y="124"/>
                    <a:pt x="111" y="126"/>
                  </a:cubicBezTo>
                  <a:cubicBezTo>
                    <a:pt x="116" y="126"/>
                    <a:pt x="121" y="127"/>
                    <a:pt x="126" y="127"/>
                  </a:cubicBezTo>
                  <a:cubicBezTo>
                    <a:pt x="131" y="127"/>
                    <a:pt x="137" y="126"/>
                    <a:pt x="142" y="126"/>
                  </a:cubicBezTo>
                  <a:cubicBezTo>
                    <a:pt x="148" y="126"/>
                    <a:pt x="153" y="126"/>
                    <a:pt x="158" y="126"/>
                  </a:cubicBezTo>
                  <a:cubicBezTo>
                    <a:pt x="161" y="126"/>
                    <a:pt x="163" y="126"/>
                    <a:pt x="165" y="126"/>
                  </a:cubicBezTo>
                  <a:cubicBezTo>
                    <a:pt x="169" y="126"/>
                    <a:pt x="173" y="126"/>
                    <a:pt x="176" y="127"/>
                  </a:cubicBezTo>
                  <a:cubicBezTo>
                    <a:pt x="168" y="121"/>
                    <a:pt x="160" y="115"/>
                    <a:pt x="152" y="108"/>
                  </a:cubicBezTo>
                  <a:cubicBezTo>
                    <a:pt x="133" y="105"/>
                    <a:pt x="115" y="98"/>
                    <a:pt x="95" y="97"/>
                  </a:cubicBezTo>
                  <a:cubicBezTo>
                    <a:pt x="81" y="95"/>
                    <a:pt x="66" y="96"/>
                    <a:pt x="52" y="92"/>
                  </a:cubicBezTo>
                  <a:moveTo>
                    <a:pt x="148" y="94"/>
                  </a:moveTo>
                  <a:cubicBezTo>
                    <a:pt x="143" y="94"/>
                    <a:pt x="137" y="90"/>
                    <a:pt x="136" y="86"/>
                  </a:cubicBezTo>
                  <a:cubicBezTo>
                    <a:pt x="135" y="84"/>
                    <a:pt x="136" y="81"/>
                    <a:pt x="138" y="81"/>
                  </a:cubicBezTo>
                  <a:cubicBezTo>
                    <a:pt x="139" y="80"/>
                    <a:pt x="140" y="80"/>
                    <a:pt x="141" y="80"/>
                  </a:cubicBezTo>
                  <a:cubicBezTo>
                    <a:pt x="141" y="80"/>
                    <a:pt x="141" y="80"/>
                    <a:pt x="142" y="80"/>
                  </a:cubicBezTo>
                  <a:cubicBezTo>
                    <a:pt x="144" y="80"/>
                    <a:pt x="146" y="81"/>
                    <a:pt x="148" y="82"/>
                  </a:cubicBezTo>
                  <a:cubicBezTo>
                    <a:pt x="150" y="83"/>
                    <a:pt x="153" y="85"/>
                    <a:pt x="154" y="87"/>
                  </a:cubicBezTo>
                  <a:cubicBezTo>
                    <a:pt x="155" y="91"/>
                    <a:pt x="153" y="93"/>
                    <a:pt x="150" y="94"/>
                  </a:cubicBezTo>
                  <a:cubicBezTo>
                    <a:pt x="149" y="94"/>
                    <a:pt x="149" y="94"/>
                    <a:pt x="148" y="94"/>
                  </a:cubicBezTo>
                  <a:moveTo>
                    <a:pt x="105" y="69"/>
                  </a:moveTo>
                  <a:cubicBezTo>
                    <a:pt x="107" y="71"/>
                    <a:pt x="109" y="72"/>
                    <a:pt x="111" y="73"/>
                  </a:cubicBezTo>
                  <a:cubicBezTo>
                    <a:pt x="123" y="83"/>
                    <a:pt x="134" y="94"/>
                    <a:pt x="151" y="98"/>
                  </a:cubicBezTo>
                  <a:cubicBezTo>
                    <a:pt x="163" y="100"/>
                    <a:pt x="175" y="100"/>
                    <a:pt x="187" y="101"/>
                  </a:cubicBezTo>
                  <a:cubicBezTo>
                    <a:pt x="185" y="100"/>
                    <a:pt x="183" y="99"/>
                    <a:pt x="181" y="98"/>
                  </a:cubicBezTo>
                  <a:cubicBezTo>
                    <a:pt x="172" y="94"/>
                    <a:pt x="164" y="89"/>
                    <a:pt x="157" y="83"/>
                  </a:cubicBezTo>
                  <a:cubicBezTo>
                    <a:pt x="140" y="76"/>
                    <a:pt x="123" y="72"/>
                    <a:pt x="105" y="69"/>
                  </a:cubicBezTo>
                  <a:moveTo>
                    <a:pt x="68" y="82"/>
                  </a:moveTo>
                  <a:cubicBezTo>
                    <a:pt x="66" y="82"/>
                    <a:pt x="63" y="82"/>
                    <a:pt x="60" y="81"/>
                  </a:cubicBezTo>
                  <a:cubicBezTo>
                    <a:pt x="51" y="79"/>
                    <a:pt x="41" y="74"/>
                    <a:pt x="36" y="68"/>
                  </a:cubicBezTo>
                  <a:cubicBezTo>
                    <a:pt x="34" y="64"/>
                    <a:pt x="34" y="59"/>
                    <a:pt x="38" y="58"/>
                  </a:cubicBezTo>
                  <a:cubicBezTo>
                    <a:pt x="40" y="57"/>
                    <a:pt x="41" y="57"/>
                    <a:pt x="42" y="57"/>
                  </a:cubicBezTo>
                  <a:cubicBezTo>
                    <a:pt x="48" y="57"/>
                    <a:pt x="54" y="60"/>
                    <a:pt x="59" y="62"/>
                  </a:cubicBezTo>
                  <a:cubicBezTo>
                    <a:pt x="64" y="65"/>
                    <a:pt x="71" y="69"/>
                    <a:pt x="74" y="74"/>
                  </a:cubicBezTo>
                  <a:cubicBezTo>
                    <a:pt x="76" y="77"/>
                    <a:pt x="75" y="81"/>
                    <a:pt x="72" y="82"/>
                  </a:cubicBezTo>
                  <a:cubicBezTo>
                    <a:pt x="71" y="82"/>
                    <a:pt x="70" y="82"/>
                    <a:pt x="68" y="82"/>
                  </a:cubicBezTo>
                  <a:moveTo>
                    <a:pt x="0" y="35"/>
                  </a:moveTo>
                  <a:cubicBezTo>
                    <a:pt x="0" y="42"/>
                    <a:pt x="0" y="42"/>
                    <a:pt x="0" y="42"/>
                  </a:cubicBezTo>
                  <a:cubicBezTo>
                    <a:pt x="2" y="44"/>
                    <a:pt x="3" y="45"/>
                    <a:pt x="4" y="46"/>
                  </a:cubicBezTo>
                  <a:cubicBezTo>
                    <a:pt x="19" y="61"/>
                    <a:pt x="31" y="81"/>
                    <a:pt x="52" y="86"/>
                  </a:cubicBezTo>
                  <a:cubicBezTo>
                    <a:pt x="72" y="90"/>
                    <a:pt x="92" y="89"/>
                    <a:pt x="112" y="92"/>
                  </a:cubicBezTo>
                  <a:cubicBezTo>
                    <a:pt x="116" y="93"/>
                    <a:pt x="121" y="94"/>
                    <a:pt x="126" y="95"/>
                  </a:cubicBezTo>
                  <a:cubicBezTo>
                    <a:pt x="113" y="86"/>
                    <a:pt x="102" y="75"/>
                    <a:pt x="89" y="66"/>
                  </a:cubicBezTo>
                  <a:cubicBezTo>
                    <a:pt x="77" y="64"/>
                    <a:pt x="65" y="59"/>
                    <a:pt x="53" y="52"/>
                  </a:cubicBezTo>
                  <a:cubicBezTo>
                    <a:pt x="50" y="49"/>
                    <a:pt x="46" y="47"/>
                    <a:pt x="42" y="44"/>
                  </a:cubicBezTo>
                  <a:cubicBezTo>
                    <a:pt x="36" y="41"/>
                    <a:pt x="30" y="38"/>
                    <a:pt x="22" y="37"/>
                  </a:cubicBezTo>
                  <a:cubicBezTo>
                    <a:pt x="15" y="36"/>
                    <a:pt x="8" y="35"/>
                    <a:pt x="0" y="35"/>
                  </a:cubicBezTo>
                  <a:moveTo>
                    <a:pt x="0" y="0"/>
                  </a:moveTo>
                  <a:cubicBezTo>
                    <a:pt x="0" y="28"/>
                    <a:pt x="0" y="28"/>
                    <a:pt x="0" y="28"/>
                  </a:cubicBezTo>
                  <a:cubicBezTo>
                    <a:pt x="3" y="28"/>
                    <a:pt x="6" y="29"/>
                    <a:pt x="8" y="29"/>
                  </a:cubicBezTo>
                  <a:cubicBezTo>
                    <a:pt x="15" y="29"/>
                    <a:pt x="22" y="30"/>
                    <a:pt x="28" y="32"/>
                  </a:cubicBezTo>
                  <a:cubicBezTo>
                    <a:pt x="18" y="22"/>
                    <a:pt x="9" y="11"/>
                    <a:pt x="0" y="0"/>
                  </a:cubicBezTo>
                </a:path>
              </a:pathLst>
            </a:custGeom>
            <a:solidFill>
              <a:srgbClr val="FBDC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Freeform 308">
              <a:extLst>
                <a:ext uri="{FF2B5EF4-FFF2-40B4-BE49-F238E27FC236}">
                  <a16:creationId xmlns:a16="http://schemas.microsoft.com/office/drawing/2014/main" id="{80B02CD0-0565-4DE6-A123-65639B534C85}"/>
                </a:ext>
              </a:extLst>
            </p:cNvPr>
            <p:cNvSpPr>
              <a:spLocks noEditPoints="1"/>
            </p:cNvSpPr>
            <p:nvPr/>
          </p:nvSpPr>
          <p:spPr bwMode="auto">
            <a:xfrm>
              <a:off x="3850" y="2554"/>
              <a:ext cx="936" cy="480"/>
            </a:xfrm>
            <a:custGeom>
              <a:avLst/>
              <a:gdLst>
                <a:gd name="T0" fmla="*/ 394 w 394"/>
                <a:gd name="T1" fmla="*/ 195 h 202"/>
                <a:gd name="T2" fmla="*/ 394 w 394"/>
                <a:gd name="T3" fmla="*/ 202 h 202"/>
                <a:gd name="T4" fmla="*/ 394 w 394"/>
                <a:gd name="T5" fmla="*/ 202 h 202"/>
                <a:gd name="T6" fmla="*/ 394 w 394"/>
                <a:gd name="T7" fmla="*/ 195 h 202"/>
                <a:gd name="T8" fmla="*/ 394 w 394"/>
                <a:gd name="T9" fmla="*/ 195 h 202"/>
                <a:gd name="T10" fmla="*/ 380 w 394"/>
                <a:gd name="T11" fmla="*/ 152 h 202"/>
                <a:gd name="T12" fmla="*/ 380 w 394"/>
                <a:gd name="T13" fmla="*/ 152 h 202"/>
                <a:gd name="T14" fmla="*/ 390 w 394"/>
                <a:gd name="T15" fmla="*/ 156 h 202"/>
                <a:gd name="T16" fmla="*/ 382 w 394"/>
                <a:gd name="T17" fmla="*/ 156 h 202"/>
                <a:gd name="T18" fmla="*/ 394 w 394"/>
                <a:gd name="T19" fmla="*/ 162 h 202"/>
                <a:gd name="T20" fmla="*/ 394 w 394"/>
                <a:gd name="T21" fmla="*/ 187 h 202"/>
                <a:gd name="T22" fmla="*/ 394 w 394"/>
                <a:gd name="T23" fmla="*/ 187 h 202"/>
                <a:gd name="T24" fmla="*/ 394 w 394"/>
                <a:gd name="T25" fmla="*/ 158 h 202"/>
                <a:gd name="T26" fmla="*/ 380 w 394"/>
                <a:gd name="T27" fmla="*/ 152 h 202"/>
                <a:gd name="T28" fmla="*/ 0 w 394"/>
                <a:gd name="T29" fmla="*/ 45 h 202"/>
                <a:gd name="T30" fmla="*/ 0 w 394"/>
                <a:gd name="T31" fmla="*/ 50 h 202"/>
                <a:gd name="T32" fmla="*/ 3 w 394"/>
                <a:gd name="T33" fmla="*/ 52 h 202"/>
                <a:gd name="T34" fmla="*/ 3 w 394"/>
                <a:gd name="T35" fmla="*/ 45 h 202"/>
                <a:gd name="T36" fmla="*/ 0 w 394"/>
                <a:gd name="T37" fmla="*/ 45 h 202"/>
                <a:gd name="T38" fmla="*/ 0 w 394"/>
                <a:gd name="T39" fmla="*/ 6 h 202"/>
                <a:gd name="T40" fmla="*/ 0 w 394"/>
                <a:gd name="T41" fmla="*/ 38 h 202"/>
                <a:gd name="T42" fmla="*/ 3 w 394"/>
                <a:gd name="T43" fmla="*/ 38 h 202"/>
                <a:gd name="T44" fmla="*/ 3 w 394"/>
                <a:gd name="T45" fmla="*/ 10 h 202"/>
                <a:gd name="T46" fmla="*/ 0 w 394"/>
                <a:gd name="T47" fmla="*/ 6 h 202"/>
                <a:gd name="T48" fmla="*/ 0 w 394"/>
                <a:gd name="T49" fmla="*/ 0 h 202"/>
                <a:gd name="T50" fmla="*/ 0 w 394"/>
                <a:gd name="T51" fmla="*/ 0 h 202"/>
                <a:gd name="T52" fmla="*/ 1 w 394"/>
                <a:gd name="T53" fmla="*/ 1 h 202"/>
                <a:gd name="T54" fmla="*/ 0 w 394"/>
                <a:gd name="T55"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94" h="202">
                  <a:moveTo>
                    <a:pt x="394" y="195"/>
                  </a:moveTo>
                  <a:cubicBezTo>
                    <a:pt x="394" y="202"/>
                    <a:pt x="394" y="202"/>
                    <a:pt x="394" y="202"/>
                  </a:cubicBezTo>
                  <a:cubicBezTo>
                    <a:pt x="394" y="202"/>
                    <a:pt x="394" y="202"/>
                    <a:pt x="394" y="202"/>
                  </a:cubicBezTo>
                  <a:cubicBezTo>
                    <a:pt x="394" y="195"/>
                    <a:pt x="394" y="195"/>
                    <a:pt x="394" y="195"/>
                  </a:cubicBezTo>
                  <a:cubicBezTo>
                    <a:pt x="394" y="195"/>
                    <a:pt x="394" y="195"/>
                    <a:pt x="394" y="195"/>
                  </a:cubicBezTo>
                  <a:moveTo>
                    <a:pt x="380" y="152"/>
                  </a:moveTo>
                  <a:cubicBezTo>
                    <a:pt x="380" y="152"/>
                    <a:pt x="380" y="152"/>
                    <a:pt x="380" y="152"/>
                  </a:cubicBezTo>
                  <a:cubicBezTo>
                    <a:pt x="384" y="154"/>
                    <a:pt x="388" y="156"/>
                    <a:pt x="390" y="156"/>
                  </a:cubicBezTo>
                  <a:cubicBezTo>
                    <a:pt x="387" y="156"/>
                    <a:pt x="384" y="156"/>
                    <a:pt x="382" y="156"/>
                  </a:cubicBezTo>
                  <a:cubicBezTo>
                    <a:pt x="386" y="158"/>
                    <a:pt x="390" y="160"/>
                    <a:pt x="394" y="162"/>
                  </a:cubicBezTo>
                  <a:cubicBezTo>
                    <a:pt x="394" y="187"/>
                    <a:pt x="394" y="187"/>
                    <a:pt x="394" y="187"/>
                  </a:cubicBezTo>
                  <a:cubicBezTo>
                    <a:pt x="394" y="187"/>
                    <a:pt x="394" y="187"/>
                    <a:pt x="394" y="187"/>
                  </a:cubicBezTo>
                  <a:cubicBezTo>
                    <a:pt x="394" y="158"/>
                    <a:pt x="394" y="158"/>
                    <a:pt x="394" y="158"/>
                  </a:cubicBezTo>
                  <a:cubicBezTo>
                    <a:pt x="390" y="156"/>
                    <a:pt x="385" y="154"/>
                    <a:pt x="380" y="152"/>
                  </a:cubicBezTo>
                  <a:moveTo>
                    <a:pt x="0" y="45"/>
                  </a:moveTo>
                  <a:cubicBezTo>
                    <a:pt x="0" y="50"/>
                    <a:pt x="0" y="50"/>
                    <a:pt x="0" y="50"/>
                  </a:cubicBezTo>
                  <a:cubicBezTo>
                    <a:pt x="1" y="51"/>
                    <a:pt x="2" y="51"/>
                    <a:pt x="3" y="52"/>
                  </a:cubicBezTo>
                  <a:cubicBezTo>
                    <a:pt x="3" y="45"/>
                    <a:pt x="3" y="45"/>
                    <a:pt x="3" y="45"/>
                  </a:cubicBezTo>
                  <a:cubicBezTo>
                    <a:pt x="2" y="45"/>
                    <a:pt x="1" y="45"/>
                    <a:pt x="0" y="45"/>
                  </a:cubicBezTo>
                  <a:moveTo>
                    <a:pt x="0" y="6"/>
                  </a:moveTo>
                  <a:cubicBezTo>
                    <a:pt x="0" y="38"/>
                    <a:pt x="0" y="38"/>
                    <a:pt x="0" y="38"/>
                  </a:cubicBezTo>
                  <a:cubicBezTo>
                    <a:pt x="1" y="38"/>
                    <a:pt x="2" y="38"/>
                    <a:pt x="3" y="38"/>
                  </a:cubicBezTo>
                  <a:cubicBezTo>
                    <a:pt x="3" y="10"/>
                    <a:pt x="3" y="10"/>
                    <a:pt x="3" y="10"/>
                  </a:cubicBezTo>
                  <a:cubicBezTo>
                    <a:pt x="2" y="8"/>
                    <a:pt x="1" y="7"/>
                    <a:pt x="0" y="6"/>
                  </a:cubicBezTo>
                  <a:moveTo>
                    <a:pt x="0" y="0"/>
                  </a:moveTo>
                  <a:cubicBezTo>
                    <a:pt x="0" y="0"/>
                    <a:pt x="0" y="0"/>
                    <a:pt x="0" y="0"/>
                  </a:cubicBezTo>
                  <a:cubicBezTo>
                    <a:pt x="1" y="0"/>
                    <a:pt x="1" y="1"/>
                    <a:pt x="1" y="1"/>
                  </a:cubicBezTo>
                  <a:cubicBezTo>
                    <a:pt x="1" y="0"/>
                    <a:pt x="1" y="0"/>
                    <a:pt x="0" y="0"/>
                  </a:cubicBezTo>
                </a:path>
              </a:pathLst>
            </a:custGeom>
            <a:solidFill>
              <a:srgbClr val="E8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309">
              <a:extLst>
                <a:ext uri="{FF2B5EF4-FFF2-40B4-BE49-F238E27FC236}">
                  <a16:creationId xmlns:a16="http://schemas.microsoft.com/office/drawing/2014/main" id="{9568FB41-8A97-46CE-85B1-1542C8704D70}"/>
                </a:ext>
              </a:extLst>
            </p:cNvPr>
            <p:cNvSpPr>
              <a:spLocks noEditPoints="1"/>
            </p:cNvSpPr>
            <p:nvPr/>
          </p:nvSpPr>
          <p:spPr bwMode="auto">
            <a:xfrm>
              <a:off x="3850" y="2554"/>
              <a:ext cx="936" cy="499"/>
            </a:xfrm>
            <a:custGeom>
              <a:avLst/>
              <a:gdLst>
                <a:gd name="T0" fmla="*/ 289 w 394"/>
                <a:gd name="T1" fmla="*/ 154 h 210"/>
                <a:gd name="T2" fmla="*/ 163 w 394"/>
                <a:gd name="T3" fmla="*/ 118 h 210"/>
                <a:gd name="T4" fmla="*/ 297 w 394"/>
                <a:gd name="T5" fmla="*/ 154 h 210"/>
                <a:gd name="T6" fmla="*/ 129 w 394"/>
                <a:gd name="T7" fmla="*/ 137 h 210"/>
                <a:gd name="T8" fmla="*/ 69 w 394"/>
                <a:gd name="T9" fmla="*/ 115 h 210"/>
                <a:gd name="T10" fmla="*/ 55 w 394"/>
                <a:gd name="T11" fmla="*/ 102 h 210"/>
                <a:gd name="T12" fmla="*/ 155 w 394"/>
                <a:gd name="T13" fmla="*/ 118 h 210"/>
                <a:gd name="T14" fmla="*/ 168 w 394"/>
                <a:gd name="T15" fmla="*/ 136 h 210"/>
                <a:gd name="T16" fmla="*/ 145 w 394"/>
                <a:gd name="T17" fmla="*/ 136 h 210"/>
                <a:gd name="T18" fmla="*/ 190 w 394"/>
                <a:gd name="T19" fmla="*/ 111 h 210"/>
                <a:gd name="T20" fmla="*/ 114 w 394"/>
                <a:gd name="T21" fmla="*/ 83 h 210"/>
                <a:gd name="T22" fmla="*/ 160 w 394"/>
                <a:gd name="T23" fmla="*/ 93 h 210"/>
                <a:gd name="T24" fmla="*/ 190 w 394"/>
                <a:gd name="T25" fmla="*/ 111 h 210"/>
                <a:gd name="T26" fmla="*/ 0 w 394"/>
                <a:gd name="T27" fmla="*/ 6 h 210"/>
                <a:gd name="T28" fmla="*/ 31 w 394"/>
                <a:gd name="T29" fmla="*/ 42 h 210"/>
                <a:gd name="T30" fmla="*/ 3 w 394"/>
                <a:gd name="T31" fmla="*/ 38 h 210"/>
                <a:gd name="T32" fmla="*/ 0 w 394"/>
                <a:gd name="T33" fmla="*/ 45 h 210"/>
                <a:gd name="T34" fmla="*/ 25 w 394"/>
                <a:gd name="T35" fmla="*/ 47 h 210"/>
                <a:gd name="T36" fmla="*/ 56 w 394"/>
                <a:gd name="T37" fmla="*/ 62 h 210"/>
                <a:gd name="T38" fmla="*/ 129 w 394"/>
                <a:gd name="T39" fmla="*/ 105 h 210"/>
                <a:gd name="T40" fmla="*/ 55 w 394"/>
                <a:gd name="T41" fmla="*/ 96 h 210"/>
                <a:gd name="T42" fmla="*/ 3 w 394"/>
                <a:gd name="T43" fmla="*/ 52 h 210"/>
                <a:gd name="T44" fmla="*/ 0 w 394"/>
                <a:gd name="T45" fmla="*/ 59 h 210"/>
                <a:gd name="T46" fmla="*/ 0 w 394"/>
                <a:gd name="T47" fmla="*/ 53 h 210"/>
                <a:gd name="T48" fmla="*/ 27 w 394"/>
                <a:gd name="T49" fmla="*/ 79 h 210"/>
                <a:gd name="T50" fmla="*/ 91 w 394"/>
                <a:gd name="T51" fmla="*/ 131 h 210"/>
                <a:gd name="T52" fmla="*/ 204 w 394"/>
                <a:gd name="T53" fmla="*/ 147 h 210"/>
                <a:gd name="T54" fmla="*/ 230 w 394"/>
                <a:gd name="T55" fmla="*/ 165 h 210"/>
                <a:gd name="T56" fmla="*/ 332 w 394"/>
                <a:gd name="T57" fmla="*/ 207 h 210"/>
                <a:gd name="T58" fmla="*/ 356 w 394"/>
                <a:gd name="T59" fmla="*/ 206 h 210"/>
                <a:gd name="T60" fmla="*/ 363 w 394"/>
                <a:gd name="T61" fmla="*/ 206 h 210"/>
                <a:gd name="T62" fmla="*/ 394 w 394"/>
                <a:gd name="T63" fmla="*/ 202 h 210"/>
                <a:gd name="T64" fmla="*/ 355 w 394"/>
                <a:gd name="T65" fmla="*/ 201 h 210"/>
                <a:gd name="T66" fmla="*/ 343 w 394"/>
                <a:gd name="T67" fmla="*/ 201 h 210"/>
                <a:gd name="T68" fmla="*/ 255 w 394"/>
                <a:gd name="T69" fmla="*/ 185 h 210"/>
                <a:gd name="T70" fmla="*/ 258 w 394"/>
                <a:gd name="T71" fmla="*/ 161 h 210"/>
                <a:gd name="T72" fmla="*/ 267 w 394"/>
                <a:gd name="T73" fmla="*/ 161 h 210"/>
                <a:gd name="T74" fmla="*/ 315 w 394"/>
                <a:gd name="T75" fmla="*/ 167 h 210"/>
                <a:gd name="T76" fmla="*/ 354 w 394"/>
                <a:gd name="T77" fmla="*/ 186 h 210"/>
                <a:gd name="T78" fmla="*/ 394 w 394"/>
                <a:gd name="T79" fmla="*/ 195 h 210"/>
                <a:gd name="T80" fmla="*/ 394 w 394"/>
                <a:gd name="T81" fmla="*/ 187 h 210"/>
                <a:gd name="T82" fmla="*/ 326 w 394"/>
                <a:gd name="T83" fmla="*/ 168 h 210"/>
                <a:gd name="T84" fmla="*/ 310 w 394"/>
                <a:gd name="T85" fmla="*/ 156 h 210"/>
                <a:gd name="T86" fmla="*/ 356 w 394"/>
                <a:gd name="T87" fmla="*/ 157 h 210"/>
                <a:gd name="T88" fmla="*/ 382 w 394"/>
                <a:gd name="T89" fmla="*/ 156 h 210"/>
                <a:gd name="T90" fmla="*/ 380 w 394"/>
                <a:gd name="T91" fmla="*/ 152 h 210"/>
                <a:gd name="T92" fmla="*/ 241 w 394"/>
                <a:gd name="T93" fmla="*/ 121 h 210"/>
                <a:gd name="T94" fmla="*/ 237 w 394"/>
                <a:gd name="T95" fmla="*/ 118 h 210"/>
                <a:gd name="T96" fmla="*/ 226 w 394"/>
                <a:gd name="T97" fmla="*/ 114 h 210"/>
                <a:gd name="T98" fmla="*/ 169 w 394"/>
                <a:gd name="T99" fmla="*/ 94 h 210"/>
                <a:gd name="T100" fmla="*/ 76 w 394"/>
                <a:gd name="T101" fmla="*/ 67 h 210"/>
                <a:gd name="T102" fmla="*/ 1 w 394"/>
                <a:gd name="T103" fmla="*/ 1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4" h="210">
                  <a:moveTo>
                    <a:pt x="298" y="155"/>
                  </a:moveTo>
                  <a:cubicBezTo>
                    <a:pt x="295" y="154"/>
                    <a:pt x="292" y="154"/>
                    <a:pt x="289" y="154"/>
                  </a:cubicBezTo>
                  <a:cubicBezTo>
                    <a:pt x="271" y="153"/>
                    <a:pt x="253" y="153"/>
                    <a:pt x="235" y="152"/>
                  </a:cubicBezTo>
                  <a:cubicBezTo>
                    <a:pt x="207" y="149"/>
                    <a:pt x="186" y="132"/>
                    <a:pt x="163" y="118"/>
                  </a:cubicBezTo>
                  <a:cubicBezTo>
                    <a:pt x="184" y="121"/>
                    <a:pt x="207" y="119"/>
                    <a:pt x="228" y="121"/>
                  </a:cubicBezTo>
                  <a:cubicBezTo>
                    <a:pt x="250" y="135"/>
                    <a:pt x="272" y="149"/>
                    <a:pt x="297" y="154"/>
                  </a:cubicBezTo>
                  <a:cubicBezTo>
                    <a:pt x="298" y="155"/>
                    <a:pt x="298" y="155"/>
                    <a:pt x="298" y="155"/>
                  </a:cubicBezTo>
                  <a:moveTo>
                    <a:pt x="129" y="137"/>
                  </a:moveTo>
                  <a:cubicBezTo>
                    <a:pt x="124" y="137"/>
                    <a:pt x="119" y="136"/>
                    <a:pt x="114" y="136"/>
                  </a:cubicBezTo>
                  <a:cubicBezTo>
                    <a:pt x="97" y="134"/>
                    <a:pt x="82" y="126"/>
                    <a:pt x="69" y="115"/>
                  </a:cubicBezTo>
                  <a:cubicBezTo>
                    <a:pt x="66" y="112"/>
                    <a:pt x="62" y="109"/>
                    <a:pt x="58" y="106"/>
                  </a:cubicBezTo>
                  <a:cubicBezTo>
                    <a:pt x="57" y="105"/>
                    <a:pt x="56" y="103"/>
                    <a:pt x="55" y="102"/>
                  </a:cubicBezTo>
                  <a:cubicBezTo>
                    <a:pt x="69" y="106"/>
                    <a:pt x="84" y="105"/>
                    <a:pt x="98" y="107"/>
                  </a:cubicBezTo>
                  <a:cubicBezTo>
                    <a:pt x="118" y="108"/>
                    <a:pt x="136" y="115"/>
                    <a:pt x="155" y="118"/>
                  </a:cubicBezTo>
                  <a:cubicBezTo>
                    <a:pt x="163" y="125"/>
                    <a:pt x="171" y="131"/>
                    <a:pt x="179" y="137"/>
                  </a:cubicBezTo>
                  <a:cubicBezTo>
                    <a:pt x="176" y="136"/>
                    <a:pt x="172" y="136"/>
                    <a:pt x="168" y="136"/>
                  </a:cubicBezTo>
                  <a:cubicBezTo>
                    <a:pt x="166" y="136"/>
                    <a:pt x="164" y="136"/>
                    <a:pt x="161" y="136"/>
                  </a:cubicBezTo>
                  <a:cubicBezTo>
                    <a:pt x="156" y="136"/>
                    <a:pt x="151" y="136"/>
                    <a:pt x="145" y="136"/>
                  </a:cubicBezTo>
                  <a:cubicBezTo>
                    <a:pt x="140" y="136"/>
                    <a:pt x="134" y="137"/>
                    <a:pt x="129" y="137"/>
                  </a:cubicBezTo>
                  <a:moveTo>
                    <a:pt x="190" y="111"/>
                  </a:moveTo>
                  <a:cubicBezTo>
                    <a:pt x="178" y="110"/>
                    <a:pt x="166" y="110"/>
                    <a:pt x="154" y="108"/>
                  </a:cubicBezTo>
                  <a:cubicBezTo>
                    <a:pt x="137" y="104"/>
                    <a:pt x="126" y="93"/>
                    <a:pt x="114" y="83"/>
                  </a:cubicBezTo>
                  <a:cubicBezTo>
                    <a:pt x="112" y="82"/>
                    <a:pt x="110" y="81"/>
                    <a:pt x="108" y="79"/>
                  </a:cubicBezTo>
                  <a:cubicBezTo>
                    <a:pt x="126" y="82"/>
                    <a:pt x="143" y="86"/>
                    <a:pt x="160" y="93"/>
                  </a:cubicBezTo>
                  <a:cubicBezTo>
                    <a:pt x="167" y="99"/>
                    <a:pt x="175" y="104"/>
                    <a:pt x="184" y="108"/>
                  </a:cubicBezTo>
                  <a:cubicBezTo>
                    <a:pt x="186" y="109"/>
                    <a:pt x="188" y="110"/>
                    <a:pt x="190" y="111"/>
                  </a:cubicBezTo>
                  <a:moveTo>
                    <a:pt x="0" y="0"/>
                  </a:moveTo>
                  <a:cubicBezTo>
                    <a:pt x="0" y="6"/>
                    <a:pt x="0" y="6"/>
                    <a:pt x="0" y="6"/>
                  </a:cubicBezTo>
                  <a:cubicBezTo>
                    <a:pt x="1" y="7"/>
                    <a:pt x="2" y="8"/>
                    <a:pt x="3" y="10"/>
                  </a:cubicBezTo>
                  <a:cubicBezTo>
                    <a:pt x="12" y="21"/>
                    <a:pt x="21" y="32"/>
                    <a:pt x="31" y="42"/>
                  </a:cubicBezTo>
                  <a:cubicBezTo>
                    <a:pt x="25" y="40"/>
                    <a:pt x="18" y="39"/>
                    <a:pt x="11" y="39"/>
                  </a:cubicBezTo>
                  <a:cubicBezTo>
                    <a:pt x="9" y="39"/>
                    <a:pt x="6" y="38"/>
                    <a:pt x="3" y="38"/>
                  </a:cubicBezTo>
                  <a:cubicBezTo>
                    <a:pt x="2" y="38"/>
                    <a:pt x="1" y="38"/>
                    <a:pt x="0" y="38"/>
                  </a:cubicBezTo>
                  <a:cubicBezTo>
                    <a:pt x="0" y="45"/>
                    <a:pt x="0" y="45"/>
                    <a:pt x="0" y="45"/>
                  </a:cubicBezTo>
                  <a:cubicBezTo>
                    <a:pt x="1" y="45"/>
                    <a:pt x="2" y="45"/>
                    <a:pt x="3" y="45"/>
                  </a:cubicBezTo>
                  <a:cubicBezTo>
                    <a:pt x="11" y="45"/>
                    <a:pt x="18" y="46"/>
                    <a:pt x="25" y="47"/>
                  </a:cubicBezTo>
                  <a:cubicBezTo>
                    <a:pt x="33" y="48"/>
                    <a:pt x="39" y="51"/>
                    <a:pt x="45" y="54"/>
                  </a:cubicBezTo>
                  <a:cubicBezTo>
                    <a:pt x="49" y="57"/>
                    <a:pt x="53" y="59"/>
                    <a:pt x="56" y="62"/>
                  </a:cubicBezTo>
                  <a:cubicBezTo>
                    <a:pt x="68" y="69"/>
                    <a:pt x="80" y="74"/>
                    <a:pt x="92" y="76"/>
                  </a:cubicBezTo>
                  <a:cubicBezTo>
                    <a:pt x="105" y="85"/>
                    <a:pt x="116" y="96"/>
                    <a:pt x="129" y="105"/>
                  </a:cubicBezTo>
                  <a:cubicBezTo>
                    <a:pt x="124" y="104"/>
                    <a:pt x="119" y="103"/>
                    <a:pt x="115" y="102"/>
                  </a:cubicBezTo>
                  <a:cubicBezTo>
                    <a:pt x="95" y="99"/>
                    <a:pt x="75" y="100"/>
                    <a:pt x="55" y="96"/>
                  </a:cubicBezTo>
                  <a:cubicBezTo>
                    <a:pt x="34" y="91"/>
                    <a:pt x="22" y="71"/>
                    <a:pt x="7" y="56"/>
                  </a:cubicBezTo>
                  <a:cubicBezTo>
                    <a:pt x="6" y="55"/>
                    <a:pt x="5" y="54"/>
                    <a:pt x="3" y="52"/>
                  </a:cubicBezTo>
                  <a:cubicBezTo>
                    <a:pt x="2" y="51"/>
                    <a:pt x="1" y="51"/>
                    <a:pt x="0" y="50"/>
                  </a:cubicBezTo>
                  <a:cubicBezTo>
                    <a:pt x="0" y="59"/>
                    <a:pt x="0" y="59"/>
                    <a:pt x="0" y="59"/>
                  </a:cubicBezTo>
                  <a:cubicBezTo>
                    <a:pt x="0" y="59"/>
                    <a:pt x="0" y="59"/>
                    <a:pt x="0" y="59"/>
                  </a:cubicBezTo>
                  <a:cubicBezTo>
                    <a:pt x="0" y="53"/>
                    <a:pt x="0" y="53"/>
                    <a:pt x="0" y="53"/>
                  </a:cubicBezTo>
                  <a:cubicBezTo>
                    <a:pt x="2" y="55"/>
                    <a:pt x="4" y="56"/>
                    <a:pt x="6" y="57"/>
                  </a:cubicBezTo>
                  <a:cubicBezTo>
                    <a:pt x="13" y="64"/>
                    <a:pt x="19" y="72"/>
                    <a:pt x="27" y="79"/>
                  </a:cubicBezTo>
                  <a:cubicBezTo>
                    <a:pt x="29" y="82"/>
                    <a:pt x="32" y="86"/>
                    <a:pt x="36" y="89"/>
                  </a:cubicBezTo>
                  <a:cubicBezTo>
                    <a:pt x="52" y="106"/>
                    <a:pt x="70" y="123"/>
                    <a:pt x="91" y="131"/>
                  </a:cubicBezTo>
                  <a:cubicBezTo>
                    <a:pt x="113" y="140"/>
                    <a:pt x="133" y="139"/>
                    <a:pt x="156" y="140"/>
                  </a:cubicBezTo>
                  <a:cubicBezTo>
                    <a:pt x="172" y="141"/>
                    <a:pt x="189" y="143"/>
                    <a:pt x="204" y="147"/>
                  </a:cubicBezTo>
                  <a:cubicBezTo>
                    <a:pt x="212" y="152"/>
                    <a:pt x="219" y="157"/>
                    <a:pt x="226" y="162"/>
                  </a:cubicBezTo>
                  <a:cubicBezTo>
                    <a:pt x="228" y="163"/>
                    <a:pt x="229" y="164"/>
                    <a:pt x="230" y="165"/>
                  </a:cubicBezTo>
                  <a:cubicBezTo>
                    <a:pt x="247" y="185"/>
                    <a:pt x="269" y="198"/>
                    <a:pt x="295" y="201"/>
                  </a:cubicBezTo>
                  <a:cubicBezTo>
                    <a:pt x="307" y="205"/>
                    <a:pt x="319" y="207"/>
                    <a:pt x="332" y="207"/>
                  </a:cubicBezTo>
                  <a:cubicBezTo>
                    <a:pt x="337" y="207"/>
                    <a:pt x="343" y="206"/>
                    <a:pt x="348" y="206"/>
                  </a:cubicBezTo>
                  <a:cubicBezTo>
                    <a:pt x="351" y="206"/>
                    <a:pt x="353" y="206"/>
                    <a:pt x="356" y="206"/>
                  </a:cubicBezTo>
                  <a:cubicBezTo>
                    <a:pt x="357" y="206"/>
                    <a:pt x="358" y="206"/>
                    <a:pt x="360" y="206"/>
                  </a:cubicBezTo>
                  <a:cubicBezTo>
                    <a:pt x="361" y="206"/>
                    <a:pt x="362" y="206"/>
                    <a:pt x="363" y="206"/>
                  </a:cubicBezTo>
                  <a:cubicBezTo>
                    <a:pt x="374" y="206"/>
                    <a:pt x="384" y="207"/>
                    <a:pt x="394" y="210"/>
                  </a:cubicBezTo>
                  <a:cubicBezTo>
                    <a:pt x="394" y="202"/>
                    <a:pt x="394" y="202"/>
                    <a:pt x="394" y="202"/>
                  </a:cubicBezTo>
                  <a:cubicBezTo>
                    <a:pt x="394" y="202"/>
                    <a:pt x="394" y="202"/>
                    <a:pt x="394" y="202"/>
                  </a:cubicBezTo>
                  <a:cubicBezTo>
                    <a:pt x="381" y="201"/>
                    <a:pt x="368" y="201"/>
                    <a:pt x="355" y="201"/>
                  </a:cubicBezTo>
                  <a:cubicBezTo>
                    <a:pt x="353" y="201"/>
                    <a:pt x="351" y="201"/>
                    <a:pt x="349" y="201"/>
                  </a:cubicBezTo>
                  <a:cubicBezTo>
                    <a:pt x="347" y="201"/>
                    <a:pt x="345" y="201"/>
                    <a:pt x="343" y="201"/>
                  </a:cubicBezTo>
                  <a:cubicBezTo>
                    <a:pt x="335" y="201"/>
                    <a:pt x="327" y="200"/>
                    <a:pt x="320" y="200"/>
                  </a:cubicBezTo>
                  <a:cubicBezTo>
                    <a:pt x="297" y="199"/>
                    <a:pt x="276" y="195"/>
                    <a:pt x="255" y="185"/>
                  </a:cubicBezTo>
                  <a:cubicBezTo>
                    <a:pt x="243" y="179"/>
                    <a:pt x="235" y="168"/>
                    <a:pt x="225" y="159"/>
                  </a:cubicBezTo>
                  <a:cubicBezTo>
                    <a:pt x="236" y="161"/>
                    <a:pt x="247" y="161"/>
                    <a:pt x="258" y="161"/>
                  </a:cubicBezTo>
                  <a:cubicBezTo>
                    <a:pt x="260" y="161"/>
                    <a:pt x="261" y="161"/>
                    <a:pt x="263" y="161"/>
                  </a:cubicBezTo>
                  <a:cubicBezTo>
                    <a:pt x="264" y="161"/>
                    <a:pt x="266" y="161"/>
                    <a:pt x="267" y="161"/>
                  </a:cubicBezTo>
                  <a:cubicBezTo>
                    <a:pt x="283" y="161"/>
                    <a:pt x="299" y="162"/>
                    <a:pt x="314" y="167"/>
                  </a:cubicBezTo>
                  <a:cubicBezTo>
                    <a:pt x="314" y="167"/>
                    <a:pt x="314" y="167"/>
                    <a:pt x="315" y="167"/>
                  </a:cubicBezTo>
                  <a:cubicBezTo>
                    <a:pt x="315" y="167"/>
                    <a:pt x="315" y="167"/>
                    <a:pt x="315" y="167"/>
                  </a:cubicBezTo>
                  <a:cubicBezTo>
                    <a:pt x="326" y="175"/>
                    <a:pt x="338" y="182"/>
                    <a:pt x="354" y="186"/>
                  </a:cubicBezTo>
                  <a:cubicBezTo>
                    <a:pt x="368" y="189"/>
                    <a:pt x="381" y="191"/>
                    <a:pt x="394" y="195"/>
                  </a:cubicBezTo>
                  <a:cubicBezTo>
                    <a:pt x="394" y="195"/>
                    <a:pt x="394" y="195"/>
                    <a:pt x="394" y="195"/>
                  </a:cubicBezTo>
                  <a:cubicBezTo>
                    <a:pt x="394" y="187"/>
                    <a:pt x="394" y="187"/>
                    <a:pt x="394" y="187"/>
                  </a:cubicBezTo>
                  <a:cubicBezTo>
                    <a:pt x="394" y="187"/>
                    <a:pt x="394" y="187"/>
                    <a:pt x="394" y="187"/>
                  </a:cubicBezTo>
                  <a:cubicBezTo>
                    <a:pt x="390" y="185"/>
                    <a:pt x="386" y="184"/>
                    <a:pt x="382" y="183"/>
                  </a:cubicBezTo>
                  <a:cubicBezTo>
                    <a:pt x="363" y="178"/>
                    <a:pt x="344" y="176"/>
                    <a:pt x="326" y="168"/>
                  </a:cubicBezTo>
                  <a:cubicBezTo>
                    <a:pt x="320" y="165"/>
                    <a:pt x="315" y="160"/>
                    <a:pt x="309" y="156"/>
                  </a:cubicBezTo>
                  <a:cubicBezTo>
                    <a:pt x="309" y="156"/>
                    <a:pt x="310" y="156"/>
                    <a:pt x="310" y="156"/>
                  </a:cubicBezTo>
                  <a:cubicBezTo>
                    <a:pt x="318" y="157"/>
                    <a:pt x="325" y="157"/>
                    <a:pt x="333" y="157"/>
                  </a:cubicBezTo>
                  <a:cubicBezTo>
                    <a:pt x="341" y="157"/>
                    <a:pt x="348" y="157"/>
                    <a:pt x="356" y="157"/>
                  </a:cubicBezTo>
                  <a:cubicBezTo>
                    <a:pt x="364" y="157"/>
                    <a:pt x="372" y="156"/>
                    <a:pt x="379" y="156"/>
                  </a:cubicBezTo>
                  <a:cubicBezTo>
                    <a:pt x="380" y="156"/>
                    <a:pt x="381" y="156"/>
                    <a:pt x="382" y="156"/>
                  </a:cubicBezTo>
                  <a:cubicBezTo>
                    <a:pt x="384" y="156"/>
                    <a:pt x="387" y="156"/>
                    <a:pt x="390" y="156"/>
                  </a:cubicBezTo>
                  <a:cubicBezTo>
                    <a:pt x="388" y="156"/>
                    <a:pt x="384" y="154"/>
                    <a:pt x="380" y="152"/>
                  </a:cubicBezTo>
                  <a:cubicBezTo>
                    <a:pt x="369" y="154"/>
                    <a:pt x="358" y="155"/>
                    <a:pt x="347" y="155"/>
                  </a:cubicBezTo>
                  <a:cubicBezTo>
                    <a:pt x="309" y="155"/>
                    <a:pt x="270" y="143"/>
                    <a:pt x="241" y="121"/>
                  </a:cubicBezTo>
                  <a:cubicBezTo>
                    <a:pt x="239" y="120"/>
                    <a:pt x="237" y="119"/>
                    <a:pt x="235" y="118"/>
                  </a:cubicBezTo>
                  <a:cubicBezTo>
                    <a:pt x="235" y="118"/>
                    <a:pt x="236" y="118"/>
                    <a:pt x="237" y="118"/>
                  </a:cubicBezTo>
                  <a:cubicBezTo>
                    <a:pt x="235" y="117"/>
                    <a:pt x="233" y="115"/>
                    <a:pt x="231" y="114"/>
                  </a:cubicBezTo>
                  <a:cubicBezTo>
                    <a:pt x="230" y="114"/>
                    <a:pt x="228" y="114"/>
                    <a:pt x="226" y="114"/>
                  </a:cubicBezTo>
                  <a:cubicBezTo>
                    <a:pt x="224" y="114"/>
                    <a:pt x="222" y="114"/>
                    <a:pt x="219" y="114"/>
                  </a:cubicBezTo>
                  <a:cubicBezTo>
                    <a:pt x="198" y="112"/>
                    <a:pt x="184" y="105"/>
                    <a:pt x="169" y="94"/>
                  </a:cubicBezTo>
                  <a:cubicBezTo>
                    <a:pt x="157" y="89"/>
                    <a:pt x="145" y="84"/>
                    <a:pt x="133" y="80"/>
                  </a:cubicBezTo>
                  <a:cubicBezTo>
                    <a:pt x="115" y="76"/>
                    <a:pt x="93" y="74"/>
                    <a:pt x="76" y="67"/>
                  </a:cubicBezTo>
                  <a:cubicBezTo>
                    <a:pt x="53" y="59"/>
                    <a:pt x="36" y="44"/>
                    <a:pt x="21" y="25"/>
                  </a:cubicBezTo>
                  <a:cubicBezTo>
                    <a:pt x="13" y="18"/>
                    <a:pt x="6" y="10"/>
                    <a:pt x="1" y="1"/>
                  </a:cubicBezTo>
                  <a:cubicBezTo>
                    <a:pt x="1" y="1"/>
                    <a:pt x="1" y="0"/>
                    <a:pt x="0" y="0"/>
                  </a:cubicBezTo>
                </a:path>
              </a:pathLst>
            </a:custGeom>
            <a:solidFill>
              <a:srgbClr val="F45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310">
              <a:extLst>
                <a:ext uri="{FF2B5EF4-FFF2-40B4-BE49-F238E27FC236}">
                  <a16:creationId xmlns:a16="http://schemas.microsoft.com/office/drawing/2014/main" id="{1D5DC7EC-0691-4D07-941B-BA177F2BDFB8}"/>
                </a:ext>
              </a:extLst>
            </p:cNvPr>
            <p:cNvSpPr>
              <a:spLocks/>
            </p:cNvSpPr>
            <p:nvPr/>
          </p:nvSpPr>
          <p:spPr bwMode="auto">
            <a:xfrm>
              <a:off x="3938" y="2713"/>
              <a:ext cx="99" cy="60"/>
            </a:xfrm>
            <a:custGeom>
              <a:avLst/>
              <a:gdLst>
                <a:gd name="T0" fmla="*/ 8 w 42"/>
                <a:gd name="T1" fmla="*/ 0 h 25"/>
                <a:gd name="T2" fmla="*/ 4 w 42"/>
                <a:gd name="T3" fmla="*/ 1 h 25"/>
                <a:gd name="T4" fmla="*/ 2 w 42"/>
                <a:gd name="T5" fmla="*/ 11 h 25"/>
                <a:gd name="T6" fmla="*/ 26 w 42"/>
                <a:gd name="T7" fmla="*/ 24 h 25"/>
                <a:gd name="T8" fmla="*/ 34 w 42"/>
                <a:gd name="T9" fmla="*/ 25 h 25"/>
                <a:gd name="T10" fmla="*/ 38 w 42"/>
                <a:gd name="T11" fmla="*/ 25 h 25"/>
                <a:gd name="T12" fmla="*/ 40 w 42"/>
                <a:gd name="T13" fmla="*/ 17 h 25"/>
                <a:gd name="T14" fmla="*/ 25 w 42"/>
                <a:gd name="T15" fmla="*/ 5 h 25"/>
                <a:gd name="T16" fmla="*/ 8 w 42"/>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25">
                  <a:moveTo>
                    <a:pt x="8" y="0"/>
                  </a:moveTo>
                  <a:cubicBezTo>
                    <a:pt x="7" y="0"/>
                    <a:pt x="6" y="0"/>
                    <a:pt x="4" y="1"/>
                  </a:cubicBezTo>
                  <a:cubicBezTo>
                    <a:pt x="0" y="2"/>
                    <a:pt x="0" y="7"/>
                    <a:pt x="2" y="11"/>
                  </a:cubicBezTo>
                  <a:cubicBezTo>
                    <a:pt x="7" y="17"/>
                    <a:pt x="17" y="22"/>
                    <a:pt x="26" y="24"/>
                  </a:cubicBezTo>
                  <a:cubicBezTo>
                    <a:pt x="29" y="25"/>
                    <a:pt x="32" y="25"/>
                    <a:pt x="34" y="25"/>
                  </a:cubicBezTo>
                  <a:cubicBezTo>
                    <a:pt x="36" y="25"/>
                    <a:pt x="37" y="25"/>
                    <a:pt x="38" y="25"/>
                  </a:cubicBezTo>
                  <a:cubicBezTo>
                    <a:pt x="41" y="24"/>
                    <a:pt x="42" y="20"/>
                    <a:pt x="40" y="17"/>
                  </a:cubicBezTo>
                  <a:cubicBezTo>
                    <a:pt x="37" y="12"/>
                    <a:pt x="30" y="8"/>
                    <a:pt x="25" y="5"/>
                  </a:cubicBezTo>
                  <a:cubicBezTo>
                    <a:pt x="20" y="3"/>
                    <a:pt x="14" y="0"/>
                    <a:pt x="8" y="0"/>
                  </a:cubicBezTo>
                </a:path>
              </a:pathLst>
            </a:custGeom>
            <a:solidFill>
              <a:srgbClr val="F45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Freeform 311">
              <a:extLst>
                <a:ext uri="{FF2B5EF4-FFF2-40B4-BE49-F238E27FC236}">
                  <a16:creationId xmlns:a16="http://schemas.microsoft.com/office/drawing/2014/main" id="{6EEB048D-37E4-411C-A978-014233A4B262}"/>
                </a:ext>
              </a:extLst>
            </p:cNvPr>
            <p:cNvSpPr>
              <a:spLocks/>
            </p:cNvSpPr>
            <p:nvPr/>
          </p:nvSpPr>
          <p:spPr bwMode="auto">
            <a:xfrm>
              <a:off x="4068" y="2815"/>
              <a:ext cx="109" cy="55"/>
            </a:xfrm>
            <a:custGeom>
              <a:avLst/>
              <a:gdLst>
                <a:gd name="T0" fmla="*/ 10 w 46"/>
                <a:gd name="T1" fmla="*/ 0 h 23"/>
                <a:gd name="T2" fmla="*/ 1 w 46"/>
                <a:gd name="T3" fmla="*/ 5 h 23"/>
                <a:gd name="T4" fmla="*/ 13 w 46"/>
                <a:gd name="T5" fmla="*/ 19 h 23"/>
                <a:gd name="T6" fmla="*/ 27 w 46"/>
                <a:gd name="T7" fmla="*/ 22 h 23"/>
                <a:gd name="T8" fmla="*/ 32 w 46"/>
                <a:gd name="T9" fmla="*/ 23 h 23"/>
                <a:gd name="T10" fmla="*/ 38 w 46"/>
                <a:gd name="T11" fmla="*/ 22 h 23"/>
                <a:gd name="T12" fmla="*/ 42 w 46"/>
                <a:gd name="T13" fmla="*/ 10 h 23"/>
                <a:gd name="T14" fmla="*/ 23 w 46"/>
                <a:gd name="T15" fmla="*/ 2 h 23"/>
                <a:gd name="T16" fmla="*/ 10 w 46"/>
                <a:gd name="T1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3">
                  <a:moveTo>
                    <a:pt x="10" y="0"/>
                  </a:moveTo>
                  <a:cubicBezTo>
                    <a:pt x="6" y="0"/>
                    <a:pt x="2" y="1"/>
                    <a:pt x="1" y="5"/>
                  </a:cubicBezTo>
                  <a:cubicBezTo>
                    <a:pt x="0" y="12"/>
                    <a:pt x="9" y="17"/>
                    <a:pt x="13" y="19"/>
                  </a:cubicBezTo>
                  <a:cubicBezTo>
                    <a:pt x="17" y="21"/>
                    <a:pt x="22" y="22"/>
                    <a:pt x="27" y="22"/>
                  </a:cubicBezTo>
                  <a:cubicBezTo>
                    <a:pt x="28" y="23"/>
                    <a:pt x="30" y="23"/>
                    <a:pt x="32" y="23"/>
                  </a:cubicBezTo>
                  <a:cubicBezTo>
                    <a:pt x="34" y="23"/>
                    <a:pt x="36" y="23"/>
                    <a:pt x="38" y="22"/>
                  </a:cubicBezTo>
                  <a:cubicBezTo>
                    <a:pt x="44" y="21"/>
                    <a:pt x="46" y="15"/>
                    <a:pt x="42" y="10"/>
                  </a:cubicBezTo>
                  <a:cubicBezTo>
                    <a:pt x="38" y="5"/>
                    <a:pt x="29" y="3"/>
                    <a:pt x="23" y="2"/>
                  </a:cubicBezTo>
                  <a:cubicBezTo>
                    <a:pt x="20" y="1"/>
                    <a:pt x="15" y="0"/>
                    <a:pt x="10" y="0"/>
                  </a:cubicBezTo>
                </a:path>
              </a:pathLst>
            </a:custGeom>
            <a:solidFill>
              <a:srgbClr val="F45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Freeform 312">
              <a:extLst>
                <a:ext uri="{FF2B5EF4-FFF2-40B4-BE49-F238E27FC236}">
                  <a16:creationId xmlns:a16="http://schemas.microsoft.com/office/drawing/2014/main" id="{1E676AF8-E612-410F-AB5F-896E9A38D251}"/>
                </a:ext>
              </a:extLst>
            </p:cNvPr>
            <p:cNvSpPr>
              <a:spLocks/>
            </p:cNvSpPr>
            <p:nvPr/>
          </p:nvSpPr>
          <p:spPr bwMode="auto">
            <a:xfrm>
              <a:off x="4177" y="2768"/>
              <a:ext cx="48" cy="33"/>
            </a:xfrm>
            <a:custGeom>
              <a:avLst/>
              <a:gdLst>
                <a:gd name="T0" fmla="*/ 7 w 20"/>
                <a:gd name="T1" fmla="*/ 0 h 14"/>
                <a:gd name="T2" fmla="*/ 6 w 20"/>
                <a:gd name="T3" fmla="*/ 0 h 14"/>
                <a:gd name="T4" fmla="*/ 3 w 20"/>
                <a:gd name="T5" fmla="*/ 1 h 14"/>
                <a:gd name="T6" fmla="*/ 1 w 20"/>
                <a:gd name="T7" fmla="*/ 6 h 14"/>
                <a:gd name="T8" fmla="*/ 13 w 20"/>
                <a:gd name="T9" fmla="*/ 14 h 14"/>
                <a:gd name="T10" fmla="*/ 15 w 20"/>
                <a:gd name="T11" fmla="*/ 14 h 14"/>
                <a:gd name="T12" fmla="*/ 19 w 20"/>
                <a:gd name="T13" fmla="*/ 7 h 14"/>
                <a:gd name="T14" fmla="*/ 13 w 20"/>
                <a:gd name="T15" fmla="*/ 2 h 14"/>
                <a:gd name="T16" fmla="*/ 7 w 20"/>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4">
                  <a:moveTo>
                    <a:pt x="7" y="0"/>
                  </a:moveTo>
                  <a:cubicBezTo>
                    <a:pt x="6" y="0"/>
                    <a:pt x="6" y="0"/>
                    <a:pt x="6" y="0"/>
                  </a:cubicBezTo>
                  <a:cubicBezTo>
                    <a:pt x="5" y="0"/>
                    <a:pt x="4" y="0"/>
                    <a:pt x="3" y="1"/>
                  </a:cubicBezTo>
                  <a:cubicBezTo>
                    <a:pt x="1" y="1"/>
                    <a:pt x="0" y="4"/>
                    <a:pt x="1" y="6"/>
                  </a:cubicBezTo>
                  <a:cubicBezTo>
                    <a:pt x="2" y="10"/>
                    <a:pt x="8" y="14"/>
                    <a:pt x="13" y="14"/>
                  </a:cubicBezTo>
                  <a:cubicBezTo>
                    <a:pt x="14" y="14"/>
                    <a:pt x="14" y="14"/>
                    <a:pt x="15" y="14"/>
                  </a:cubicBezTo>
                  <a:cubicBezTo>
                    <a:pt x="18" y="13"/>
                    <a:pt x="20" y="11"/>
                    <a:pt x="19" y="7"/>
                  </a:cubicBezTo>
                  <a:cubicBezTo>
                    <a:pt x="18" y="5"/>
                    <a:pt x="15" y="3"/>
                    <a:pt x="13" y="2"/>
                  </a:cubicBezTo>
                  <a:cubicBezTo>
                    <a:pt x="11" y="1"/>
                    <a:pt x="9" y="0"/>
                    <a:pt x="7" y="0"/>
                  </a:cubicBezTo>
                </a:path>
              </a:pathLst>
            </a:custGeom>
            <a:solidFill>
              <a:srgbClr val="F45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313">
              <a:extLst>
                <a:ext uri="{FF2B5EF4-FFF2-40B4-BE49-F238E27FC236}">
                  <a16:creationId xmlns:a16="http://schemas.microsoft.com/office/drawing/2014/main" id="{DB54ED01-D847-464C-A850-2B1FBE1A29F2}"/>
                </a:ext>
              </a:extLst>
            </p:cNvPr>
            <p:cNvSpPr>
              <a:spLocks/>
            </p:cNvSpPr>
            <p:nvPr/>
          </p:nvSpPr>
          <p:spPr bwMode="auto">
            <a:xfrm>
              <a:off x="4318" y="2844"/>
              <a:ext cx="111" cy="59"/>
            </a:xfrm>
            <a:custGeom>
              <a:avLst/>
              <a:gdLst>
                <a:gd name="T0" fmla="*/ 17 w 47"/>
                <a:gd name="T1" fmla="*/ 0 h 25"/>
                <a:gd name="T2" fmla="*/ 6 w 47"/>
                <a:gd name="T3" fmla="*/ 4 h 25"/>
                <a:gd name="T4" fmla="*/ 21 w 47"/>
                <a:gd name="T5" fmla="*/ 21 h 25"/>
                <a:gd name="T6" fmla="*/ 37 w 47"/>
                <a:gd name="T7" fmla="*/ 25 h 25"/>
                <a:gd name="T8" fmla="*/ 47 w 47"/>
                <a:gd name="T9" fmla="*/ 17 h 25"/>
                <a:gd name="T10" fmla="*/ 30 w 47"/>
                <a:gd name="T11" fmla="*/ 3 h 25"/>
                <a:gd name="T12" fmla="*/ 17 w 47"/>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47" h="25">
                  <a:moveTo>
                    <a:pt x="17" y="0"/>
                  </a:moveTo>
                  <a:cubicBezTo>
                    <a:pt x="12" y="0"/>
                    <a:pt x="9" y="1"/>
                    <a:pt x="6" y="4"/>
                  </a:cubicBezTo>
                  <a:cubicBezTo>
                    <a:pt x="0" y="12"/>
                    <a:pt x="12" y="21"/>
                    <a:pt x="21" y="21"/>
                  </a:cubicBezTo>
                  <a:cubicBezTo>
                    <a:pt x="25" y="23"/>
                    <a:pt x="32" y="25"/>
                    <a:pt x="37" y="25"/>
                  </a:cubicBezTo>
                  <a:cubicBezTo>
                    <a:pt x="43" y="25"/>
                    <a:pt x="47" y="23"/>
                    <a:pt x="47" y="17"/>
                  </a:cubicBezTo>
                  <a:cubicBezTo>
                    <a:pt x="46" y="10"/>
                    <a:pt x="36" y="5"/>
                    <a:pt x="30" y="3"/>
                  </a:cubicBezTo>
                  <a:cubicBezTo>
                    <a:pt x="27" y="1"/>
                    <a:pt x="21" y="0"/>
                    <a:pt x="17" y="0"/>
                  </a:cubicBezTo>
                </a:path>
              </a:pathLst>
            </a:custGeom>
            <a:solidFill>
              <a:srgbClr val="F45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314">
              <a:extLst>
                <a:ext uri="{FF2B5EF4-FFF2-40B4-BE49-F238E27FC236}">
                  <a16:creationId xmlns:a16="http://schemas.microsoft.com/office/drawing/2014/main" id="{2FAACC2A-E3E5-48C7-AA1A-B27960C45F0F}"/>
                </a:ext>
              </a:extLst>
            </p:cNvPr>
            <p:cNvSpPr>
              <a:spLocks/>
            </p:cNvSpPr>
            <p:nvPr/>
          </p:nvSpPr>
          <p:spPr bwMode="auto">
            <a:xfrm>
              <a:off x="4491" y="2958"/>
              <a:ext cx="126" cy="62"/>
            </a:xfrm>
            <a:custGeom>
              <a:avLst/>
              <a:gdLst>
                <a:gd name="T0" fmla="*/ 14 w 53"/>
                <a:gd name="T1" fmla="*/ 0 h 26"/>
                <a:gd name="T2" fmla="*/ 6 w 53"/>
                <a:gd name="T3" fmla="*/ 3 h 26"/>
                <a:gd name="T4" fmla="*/ 9 w 53"/>
                <a:gd name="T5" fmla="*/ 19 h 26"/>
                <a:gd name="T6" fmla="*/ 38 w 53"/>
                <a:gd name="T7" fmla="*/ 26 h 26"/>
                <a:gd name="T8" fmla="*/ 39 w 53"/>
                <a:gd name="T9" fmla="*/ 26 h 26"/>
                <a:gd name="T10" fmla="*/ 52 w 53"/>
                <a:gd name="T11" fmla="*/ 17 h 26"/>
                <a:gd name="T12" fmla="*/ 51 w 53"/>
                <a:gd name="T13" fmla="*/ 11 h 26"/>
                <a:gd name="T14" fmla="*/ 25 w 53"/>
                <a:gd name="T15" fmla="*/ 2 h 26"/>
                <a:gd name="T16" fmla="*/ 14 w 53"/>
                <a:gd name="T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26">
                  <a:moveTo>
                    <a:pt x="14" y="0"/>
                  </a:moveTo>
                  <a:cubicBezTo>
                    <a:pt x="11" y="0"/>
                    <a:pt x="8" y="1"/>
                    <a:pt x="6" y="3"/>
                  </a:cubicBezTo>
                  <a:cubicBezTo>
                    <a:pt x="0" y="8"/>
                    <a:pt x="4" y="15"/>
                    <a:pt x="9" y="19"/>
                  </a:cubicBezTo>
                  <a:cubicBezTo>
                    <a:pt x="16" y="25"/>
                    <a:pt x="28" y="26"/>
                    <a:pt x="38" y="26"/>
                  </a:cubicBezTo>
                  <a:cubicBezTo>
                    <a:pt x="38" y="26"/>
                    <a:pt x="39" y="26"/>
                    <a:pt x="39" y="26"/>
                  </a:cubicBezTo>
                  <a:cubicBezTo>
                    <a:pt x="45" y="26"/>
                    <a:pt x="53" y="23"/>
                    <a:pt x="52" y="17"/>
                  </a:cubicBezTo>
                  <a:cubicBezTo>
                    <a:pt x="53" y="15"/>
                    <a:pt x="52" y="13"/>
                    <a:pt x="51" y="11"/>
                  </a:cubicBezTo>
                  <a:cubicBezTo>
                    <a:pt x="46" y="4"/>
                    <a:pt x="32" y="3"/>
                    <a:pt x="25" y="2"/>
                  </a:cubicBezTo>
                  <a:cubicBezTo>
                    <a:pt x="22" y="1"/>
                    <a:pt x="18" y="0"/>
                    <a:pt x="14" y="0"/>
                  </a:cubicBezTo>
                </a:path>
              </a:pathLst>
            </a:custGeom>
            <a:solidFill>
              <a:srgbClr val="F45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315">
              <a:extLst>
                <a:ext uri="{FF2B5EF4-FFF2-40B4-BE49-F238E27FC236}">
                  <a16:creationId xmlns:a16="http://schemas.microsoft.com/office/drawing/2014/main" id="{CF5BF355-FC97-479F-8CCF-35A2BC42B8A6}"/>
                </a:ext>
              </a:extLst>
            </p:cNvPr>
            <p:cNvSpPr>
              <a:spLocks/>
            </p:cNvSpPr>
            <p:nvPr/>
          </p:nvSpPr>
          <p:spPr bwMode="auto">
            <a:xfrm>
              <a:off x="4688" y="2937"/>
              <a:ext cx="95" cy="43"/>
            </a:xfrm>
            <a:custGeom>
              <a:avLst/>
              <a:gdLst>
                <a:gd name="T0" fmla="*/ 15 w 40"/>
                <a:gd name="T1" fmla="*/ 0 h 18"/>
                <a:gd name="T2" fmla="*/ 8 w 40"/>
                <a:gd name="T3" fmla="*/ 0 h 18"/>
                <a:gd name="T4" fmla="*/ 3 w 40"/>
                <a:gd name="T5" fmla="*/ 8 h 18"/>
                <a:gd name="T6" fmla="*/ 6 w 40"/>
                <a:gd name="T7" fmla="*/ 11 h 18"/>
                <a:gd name="T8" fmla="*/ 18 w 40"/>
                <a:gd name="T9" fmla="*/ 16 h 18"/>
                <a:gd name="T10" fmla="*/ 32 w 40"/>
                <a:gd name="T11" fmla="*/ 18 h 18"/>
                <a:gd name="T12" fmla="*/ 40 w 40"/>
                <a:gd name="T13" fmla="*/ 15 h 18"/>
                <a:gd name="T14" fmla="*/ 40 w 40"/>
                <a:gd name="T15" fmla="*/ 7 h 18"/>
                <a:gd name="T16" fmla="*/ 15 w 40"/>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8">
                  <a:moveTo>
                    <a:pt x="15" y="0"/>
                  </a:moveTo>
                  <a:cubicBezTo>
                    <a:pt x="12" y="0"/>
                    <a:pt x="10" y="0"/>
                    <a:pt x="8" y="0"/>
                  </a:cubicBezTo>
                  <a:cubicBezTo>
                    <a:pt x="4" y="1"/>
                    <a:pt x="0" y="4"/>
                    <a:pt x="3" y="8"/>
                  </a:cubicBezTo>
                  <a:cubicBezTo>
                    <a:pt x="3" y="9"/>
                    <a:pt x="5" y="10"/>
                    <a:pt x="6" y="11"/>
                  </a:cubicBezTo>
                  <a:cubicBezTo>
                    <a:pt x="9" y="14"/>
                    <a:pt x="14" y="15"/>
                    <a:pt x="18" y="16"/>
                  </a:cubicBezTo>
                  <a:cubicBezTo>
                    <a:pt x="20" y="16"/>
                    <a:pt x="26" y="18"/>
                    <a:pt x="32" y="18"/>
                  </a:cubicBezTo>
                  <a:cubicBezTo>
                    <a:pt x="35" y="18"/>
                    <a:pt x="38" y="17"/>
                    <a:pt x="40" y="15"/>
                  </a:cubicBezTo>
                  <a:cubicBezTo>
                    <a:pt x="40" y="7"/>
                    <a:pt x="40" y="7"/>
                    <a:pt x="40" y="7"/>
                  </a:cubicBezTo>
                  <a:cubicBezTo>
                    <a:pt x="36" y="1"/>
                    <a:pt x="24" y="0"/>
                    <a:pt x="15" y="0"/>
                  </a:cubicBezTo>
                </a:path>
              </a:pathLst>
            </a:custGeom>
            <a:solidFill>
              <a:srgbClr val="F45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316">
              <a:extLst>
                <a:ext uri="{FF2B5EF4-FFF2-40B4-BE49-F238E27FC236}">
                  <a16:creationId xmlns:a16="http://schemas.microsoft.com/office/drawing/2014/main" id="{5E6E3E42-DF0F-43BF-9417-BA7FB53DDEA7}"/>
                </a:ext>
              </a:extLst>
            </p:cNvPr>
            <p:cNvSpPr>
              <a:spLocks/>
            </p:cNvSpPr>
            <p:nvPr/>
          </p:nvSpPr>
          <p:spPr bwMode="auto">
            <a:xfrm>
              <a:off x="4786" y="2930"/>
              <a:ext cx="0" cy="123"/>
            </a:xfrm>
            <a:custGeom>
              <a:avLst/>
              <a:gdLst>
                <a:gd name="T0" fmla="*/ 0 h 52"/>
                <a:gd name="T1" fmla="*/ 52 h 52"/>
                <a:gd name="T2" fmla="*/ 52 h 52"/>
                <a:gd name="T3" fmla="*/ 1 h 52"/>
                <a:gd name="T4" fmla="*/ 0 h 52"/>
                <a:gd name="T5" fmla="*/ 0 h 52"/>
              </a:gdLst>
              <a:ahLst/>
              <a:cxnLst>
                <a:cxn ang="0">
                  <a:pos x="0" y="T0"/>
                </a:cxn>
                <a:cxn ang="0">
                  <a:pos x="0" y="T1"/>
                </a:cxn>
                <a:cxn ang="0">
                  <a:pos x="0" y="T2"/>
                </a:cxn>
                <a:cxn ang="0">
                  <a:pos x="0" y="T3"/>
                </a:cxn>
                <a:cxn ang="0">
                  <a:pos x="0" y="T4"/>
                </a:cxn>
                <a:cxn ang="0">
                  <a:pos x="0" y="T5"/>
                </a:cxn>
              </a:cxnLst>
              <a:rect l="0" t="0" r="r" b="b"/>
              <a:pathLst>
                <a:path h="52">
                  <a:moveTo>
                    <a:pt x="0" y="0"/>
                  </a:moveTo>
                  <a:cubicBezTo>
                    <a:pt x="0" y="52"/>
                    <a:pt x="0" y="52"/>
                    <a:pt x="0" y="52"/>
                  </a:cubicBezTo>
                  <a:cubicBezTo>
                    <a:pt x="0" y="52"/>
                    <a:pt x="0" y="52"/>
                    <a:pt x="0" y="52"/>
                  </a:cubicBezTo>
                  <a:cubicBezTo>
                    <a:pt x="0" y="1"/>
                    <a:pt x="0" y="1"/>
                    <a:pt x="0" y="1"/>
                  </a:cubicBezTo>
                  <a:cubicBezTo>
                    <a:pt x="0" y="1"/>
                    <a:pt x="0" y="0"/>
                    <a:pt x="0" y="0"/>
                  </a:cubicBezTo>
                  <a:cubicBezTo>
                    <a:pt x="0" y="0"/>
                    <a:pt x="0" y="0"/>
                    <a:pt x="0" y="0"/>
                  </a:cubicBezTo>
                </a:path>
              </a:pathLst>
            </a:custGeom>
            <a:solidFill>
              <a:srgbClr val="E8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317">
              <a:extLst>
                <a:ext uri="{FF2B5EF4-FFF2-40B4-BE49-F238E27FC236}">
                  <a16:creationId xmlns:a16="http://schemas.microsoft.com/office/drawing/2014/main" id="{DDC4B846-23DE-4288-A02C-F7B8CEF919C9}"/>
                </a:ext>
              </a:extLst>
            </p:cNvPr>
            <p:cNvSpPr>
              <a:spLocks/>
            </p:cNvSpPr>
            <p:nvPr/>
          </p:nvSpPr>
          <p:spPr bwMode="auto">
            <a:xfrm>
              <a:off x="4786" y="2930"/>
              <a:ext cx="7" cy="126"/>
            </a:xfrm>
            <a:custGeom>
              <a:avLst/>
              <a:gdLst>
                <a:gd name="T0" fmla="*/ 0 w 3"/>
                <a:gd name="T1" fmla="*/ 0 h 53"/>
                <a:gd name="T2" fmla="*/ 0 w 3"/>
                <a:gd name="T3" fmla="*/ 1 h 53"/>
                <a:gd name="T4" fmla="*/ 0 w 3"/>
                <a:gd name="T5" fmla="*/ 52 h 53"/>
                <a:gd name="T6" fmla="*/ 3 w 3"/>
                <a:gd name="T7" fmla="*/ 53 h 53"/>
                <a:gd name="T8" fmla="*/ 3 w 3"/>
                <a:gd name="T9" fmla="*/ 1 h 53"/>
                <a:gd name="T10" fmla="*/ 0 w 3"/>
                <a:gd name="T11" fmla="*/ 0 h 53"/>
              </a:gdLst>
              <a:ahLst/>
              <a:cxnLst>
                <a:cxn ang="0">
                  <a:pos x="T0" y="T1"/>
                </a:cxn>
                <a:cxn ang="0">
                  <a:pos x="T2" y="T3"/>
                </a:cxn>
                <a:cxn ang="0">
                  <a:pos x="T4" y="T5"/>
                </a:cxn>
                <a:cxn ang="0">
                  <a:pos x="T6" y="T7"/>
                </a:cxn>
                <a:cxn ang="0">
                  <a:pos x="T8" y="T9"/>
                </a:cxn>
                <a:cxn ang="0">
                  <a:pos x="T10" y="T11"/>
                </a:cxn>
              </a:cxnLst>
              <a:rect l="0" t="0" r="r" b="b"/>
              <a:pathLst>
                <a:path w="3" h="53">
                  <a:moveTo>
                    <a:pt x="0" y="0"/>
                  </a:moveTo>
                  <a:cubicBezTo>
                    <a:pt x="0" y="0"/>
                    <a:pt x="0" y="1"/>
                    <a:pt x="0" y="1"/>
                  </a:cubicBezTo>
                  <a:cubicBezTo>
                    <a:pt x="0" y="52"/>
                    <a:pt x="0" y="52"/>
                    <a:pt x="0" y="52"/>
                  </a:cubicBezTo>
                  <a:cubicBezTo>
                    <a:pt x="1" y="52"/>
                    <a:pt x="2" y="52"/>
                    <a:pt x="3" y="53"/>
                  </a:cubicBezTo>
                  <a:cubicBezTo>
                    <a:pt x="3" y="1"/>
                    <a:pt x="3" y="1"/>
                    <a:pt x="3" y="1"/>
                  </a:cubicBezTo>
                  <a:cubicBezTo>
                    <a:pt x="2" y="1"/>
                    <a:pt x="1" y="1"/>
                    <a:pt x="0" y="0"/>
                  </a:cubicBezTo>
                </a:path>
              </a:pathLst>
            </a:custGeom>
            <a:solidFill>
              <a:srgbClr val="E8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Freeform 318">
              <a:extLst>
                <a:ext uri="{FF2B5EF4-FFF2-40B4-BE49-F238E27FC236}">
                  <a16:creationId xmlns:a16="http://schemas.microsoft.com/office/drawing/2014/main" id="{5607AC8B-9290-4B3A-BD52-E4F3509DE4AA}"/>
                </a:ext>
              </a:extLst>
            </p:cNvPr>
            <p:cNvSpPr>
              <a:spLocks noEditPoints="1"/>
            </p:cNvSpPr>
            <p:nvPr/>
          </p:nvSpPr>
          <p:spPr bwMode="auto">
            <a:xfrm>
              <a:off x="3857" y="2701"/>
              <a:ext cx="929" cy="493"/>
            </a:xfrm>
            <a:custGeom>
              <a:avLst/>
              <a:gdLst>
                <a:gd name="T0" fmla="*/ 384 w 391"/>
                <a:gd name="T1" fmla="*/ 179 h 207"/>
                <a:gd name="T2" fmla="*/ 353 w 391"/>
                <a:gd name="T3" fmla="*/ 164 h 207"/>
                <a:gd name="T4" fmla="*/ 363 w 391"/>
                <a:gd name="T5" fmla="*/ 155 h 207"/>
                <a:gd name="T6" fmla="*/ 377 w 391"/>
                <a:gd name="T7" fmla="*/ 158 h 207"/>
                <a:gd name="T8" fmla="*/ 390 w 391"/>
                <a:gd name="T9" fmla="*/ 164 h 207"/>
                <a:gd name="T10" fmla="*/ 390 w 391"/>
                <a:gd name="T11" fmla="*/ 179 h 207"/>
                <a:gd name="T12" fmla="*/ 389 w 391"/>
                <a:gd name="T13" fmla="*/ 179 h 207"/>
                <a:gd name="T14" fmla="*/ 384 w 391"/>
                <a:gd name="T15" fmla="*/ 179 h 207"/>
                <a:gd name="T16" fmla="*/ 308 w 391"/>
                <a:gd name="T17" fmla="*/ 146 h 207"/>
                <a:gd name="T18" fmla="*/ 360 w 391"/>
                <a:gd name="T19" fmla="*/ 178 h 207"/>
                <a:gd name="T20" fmla="*/ 391 w 391"/>
                <a:gd name="T21" fmla="*/ 202 h 207"/>
                <a:gd name="T22" fmla="*/ 391 w 391"/>
                <a:gd name="T23" fmla="*/ 150 h 207"/>
                <a:gd name="T24" fmla="*/ 361 w 391"/>
                <a:gd name="T25" fmla="*/ 148 h 207"/>
                <a:gd name="T26" fmla="*/ 308 w 391"/>
                <a:gd name="T27" fmla="*/ 146 h 207"/>
                <a:gd name="T28" fmla="*/ 238 w 391"/>
                <a:gd name="T29" fmla="*/ 135 h 207"/>
                <a:gd name="T30" fmla="*/ 235 w 391"/>
                <a:gd name="T31" fmla="*/ 135 h 207"/>
                <a:gd name="T32" fmla="*/ 216 w 391"/>
                <a:gd name="T33" fmla="*/ 136 h 207"/>
                <a:gd name="T34" fmla="*/ 382 w 391"/>
                <a:gd name="T35" fmla="*/ 207 h 207"/>
                <a:gd name="T36" fmla="*/ 301 w 391"/>
                <a:gd name="T37" fmla="*/ 151 h 207"/>
                <a:gd name="T38" fmla="*/ 275 w 391"/>
                <a:gd name="T39" fmla="*/ 140 h 207"/>
                <a:gd name="T40" fmla="*/ 268 w 391"/>
                <a:gd name="T41" fmla="*/ 138 h 207"/>
                <a:gd name="T42" fmla="*/ 238 w 391"/>
                <a:gd name="T43" fmla="*/ 135 h 207"/>
                <a:gd name="T44" fmla="*/ 195 w 391"/>
                <a:gd name="T45" fmla="*/ 112 h 207"/>
                <a:gd name="T46" fmla="*/ 165 w 391"/>
                <a:gd name="T47" fmla="*/ 101 h 207"/>
                <a:gd name="T48" fmla="*/ 169 w 391"/>
                <a:gd name="T49" fmla="*/ 92 h 207"/>
                <a:gd name="T50" fmla="*/ 174 w 391"/>
                <a:gd name="T51" fmla="*/ 92 h 207"/>
                <a:gd name="T52" fmla="*/ 189 w 391"/>
                <a:gd name="T53" fmla="*/ 94 h 207"/>
                <a:gd name="T54" fmla="*/ 202 w 391"/>
                <a:gd name="T55" fmla="*/ 107 h 207"/>
                <a:gd name="T56" fmla="*/ 195 w 391"/>
                <a:gd name="T57" fmla="*/ 112 h 207"/>
                <a:gd name="T58" fmla="*/ 155 w 391"/>
                <a:gd name="T59" fmla="*/ 81 h 207"/>
                <a:gd name="T60" fmla="*/ 148 w 391"/>
                <a:gd name="T61" fmla="*/ 82 h 207"/>
                <a:gd name="T62" fmla="*/ 127 w 391"/>
                <a:gd name="T63" fmla="*/ 82 h 207"/>
                <a:gd name="T64" fmla="*/ 115 w 391"/>
                <a:gd name="T65" fmla="*/ 82 h 207"/>
                <a:gd name="T66" fmla="*/ 148 w 391"/>
                <a:gd name="T67" fmla="*/ 107 h 207"/>
                <a:gd name="T68" fmla="*/ 205 w 391"/>
                <a:gd name="T69" fmla="*/ 132 h 207"/>
                <a:gd name="T70" fmla="*/ 243 w 391"/>
                <a:gd name="T71" fmla="*/ 128 h 207"/>
                <a:gd name="T72" fmla="*/ 244 w 391"/>
                <a:gd name="T73" fmla="*/ 128 h 207"/>
                <a:gd name="T74" fmla="*/ 245 w 391"/>
                <a:gd name="T75" fmla="*/ 128 h 207"/>
                <a:gd name="T76" fmla="*/ 244 w 391"/>
                <a:gd name="T77" fmla="*/ 127 h 207"/>
                <a:gd name="T78" fmla="*/ 213 w 391"/>
                <a:gd name="T79" fmla="*/ 94 h 207"/>
                <a:gd name="T80" fmla="*/ 197 w 391"/>
                <a:gd name="T81" fmla="*/ 88 h 207"/>
                <a:gd name="T82" fmla="*/ 155 w 391"/>
                <a:gd name="T83" fmla="*/ 81 h 207"/>
                <a:gd name="T84" fmla="*/ 0 w 391"/>
                <a:gd name="T85" fmla="*/ 30 h 207"/>
                <a:gd name="T86" fmla="*/ 0 w 391"/>
                <a:gd name="T87" fmla="*/ 45 h 207"/>
                <a:gd name="T88" fmla="*/ 26 w 391"/>
                <a:gd name="T89" fmla="*/ 56 h 207"/>
                <a:gd name="T90" fmla="*/ 25 w 391"/>
                <a:gd name="T91" fmla="*/ 54 h 207"/>
                <a:gd name="T92" fmla="*/ 27 w 391"/>
                <a:gd name="T93" fmla="*/ 45 h 207"/>
                <a:gd name="T94" fmla="*/ 32 w 391"/>
                <a:gd name="T95" fmla="*/ 44 h 207"/>
                <a:gd name="T96" fmla="*/ 49 w 391"/>
                <a:gd name="T97" fmla="*/ 53 h 207"/>
                <a:gd name="T98" fmla="*/ 53 w 391"/>
                <a:gd name="T99" fmla="*/ 61 h 207"/>
                <a:gd name="T100" fmla="*/ 47 w 391"/>
                <a:gd name="T101" fmla="*/ 64 h 207"/>
                <a:gd name="T102" fmla="*/ 46 w 391"/>
                <a:gd name="T103" fmla="*/ 64 h 207"/>
                <a:gd name="T104" fmla="*/ 45 w 391"/>
                <a:gd name="T105" fmla="*/ 64 h 207"/>
                <a:gd name="T106" fmla="*/ 124 w 391"/>
                <a:gd name="T107" fmla="*/ 97 h 207"/>
                <a:gd name="T108" fmla="*/ 100 w 391"/>
                <a:gd name="T109" fmla="*/ 79 h 207"/>
                <a:gd name="T110" fmla="*/ 51 w 391"/>
                <a:gd name="T111" fmla="*/ 48 h 207"/>
                <a:gd name="T112" fmla="*/ 28 w 391"/>
                <a:gd name="T113" fmla="*/ 36 h 207"/>
                <a:gd name="T114" fmla="*/ 0 w 391"/>
                <a:gd name="T115" fmla="*/ 30 h 207"/>
                <a:gd name="T116" fmla="*/ 0 w 391"/>
                <a:gd name="T117" fmla="*/ 0 h 207"/>
                <a:gd name="T118" fmla="*/ 0 w 391"/>
                <a:gd name="T119" fmla="*/ 24 h 207"/>
                <a:gd name="T120" fmla="*/ 29 w 391"/>
                <a:gd name="T121" fmla="*/ 29 h 207"/>
                <a:gd name="T122" fmla="*/ 6 w 391"/>
                <a:gd name="T123" fmla="*/ 5 h 207"/>
                <a:gd name="T124" fmla="*/ 0 w 391"/>
                <a:gd name="T125"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1" h="207">
                  <a:moveTo>
                    <a:pt x="384" y="179"/>
                  </a:moveTo>
                  <a:cubicBezTo>
                    <a:pt x="373" y="179"/>
                    <a:pt x="356" y="175"/>
                    <a:pt x="353" y="164"/>
                  </a:cubicBezTo>
                  <a:cubicBezTo>
                    <a:pt x="351" y="157"/>
                    <a:pt x="357" y="155"/>
                    <a:pt x="363" y="155"/>
                  </a:cubicBezTo>
                  <a:cubicBezTo>
                    <a:pt x="368" y="155"/>
                    <a:pt x="374" y="157"/>
                    <a:pt x="377" y="158"/>
                  </a:cubicBezTo>
                  <a:cubicBezTo>
                    <a:pt x="381" y="159"/>
                    <a:pt x="386" y="162"/>
                    <a:pt x="390" y="164"/>
                  </a:cubicBezTo>
                  <a:cubicBezTo>
                    <a:pt x="390" y="179"/>
                    <a:pt x="390" y="179"/>
                    <a:pt x="390" y="179"/>
                  </a:cubicBezTo>
                  <a:cubicBezTo>
                    <a:pt x="390" y="179"/>
                    <a:pt x="389" y="179"/>
                    <a:pt x="389" y="179"/>
                  </a:cubicBezTo>
                  <a:cubicBezTo>
                    <a:pt x="387" y="179"/>
                    <a:pt x="386" y="179"/>
                    <a:pt x="384" y="179"/>
                  </a:cubicBezTo>
                  <a:moveTo>
                    <a:pt x="308" y="146"/>
                  </a:moveTo>
                  <a:cubicBezTo>
                    <a:pt x="326" y="155"/>
                    <a:pt x="344" y="166"/>
                    <a:pt x="360" y="178"/>
                  </a:cubicBezTo>
                  <a:cubicBezTo>
                    <a:pt x="370" y="185"/>
                    <a:pt x="381" y="193"/>
                    <a:pt x="391" y="202"/>
                  </a:cubicBezTo>
                  <a:cubicBezTo>
                    <a:pt x="391" y="150"/>
                    <a:pt x="391" y="150"/>
                    <a:pt x="391" y="150"/>
                  </a:cubicBezTo>
                  <a:cubicBezTo>
                    <a:pt x="381" y="149"/>
                    <a:pt x="371" y="148"/>
                    <a:pt x="361" y="148"/>
                  </a:cubicBezTo>
                  <a:cubicBezTo>
                    <a:pt x="343" y="147"/>
                    <a:pt x="326" y="147"/>
                    <a:pt x="308" y="146"/>
                  </a:cubicBezTo>
                  <a:moveTo>
                    <a:pt x="238" y="135"/>
                  </a:moveTo>
                  <a:cubicBezTo>
                    <a:pt x="237" y="135"/>
                    <a:pt x="236" y="135"/>
                    <a:pt x="235" y="135"/>
                  </a:cubicBezTo>
                  <a:cubicBezTo>
                    <a:pt x="228" y="135"/>
                    <a:pt x="222" y="136"/>
                    <a:pt x="216" y="136"/>
                  </a:cubicBezTo>
                  <a:cubicBezTo>
                    <a:pt x="382" y="207"/>
                    <a:pt x="382" y="207"/>
                    <a:pt x="382" y="207"/>
                  </a:cubicBezTo>
                  <a:cubicBezTo>
                    <a:pt x="356" y="187"/>
                    <a:pt x="331" y="165"/>
                    <a:pt x="301" y="151"/>
                  </a:cubicBezTo>
                  <a:cubicBezTo>
                    <a:pt x="292" y="147"/>
                    <a:pt x="284" y="143"/>
                    <a:pt x="275" y="140"/>
                  </a:cubicBezTo>
                  <a:cubicBezTo>
                    <a:pt x="273" y="140"/>
                    <a:pt x="270" y="139"/>
                    <a:pt x="268" y="138"/>
                  </a:cubicBezTo>
                  <a:cubicBezTo>
                    <a:pt x="259" y="136"/>
                    <a:pt x="249" y="135"/>
                    <a:pt x="238" y="135"/>
                  </a:cubicBezTo>
                  <a:moveTo>
                    <a:pt x="195" y="112"/>
                  </a:moveTo>
                  <a:cubicBezTo>
                    <a:pt x="185" y="112"/>
                    <a:pt x="168" y="104"/>
                    <a:pt x="165" y="101"/>
                  </a:cubicBezTo>
                  <a:cubicBezTo>
                    <a:pt x="162" y="97"/>
                    <a:pt x="164" y="93"/>
                    <a:pt x="169" y="92"/>
                  </a:cubicBezTo>
                  <a:cubicBezTo>
                    <a:pt x="171" y="92"/>
                    <a:pt x="172" y="92"/>
                    <a:pt x="174" y="92"/>
                  </a:cubicBezTo>
                  <a:cubicBezTo>
                    <a:pt x="179" y="92"/>
                    <a:pt x="184" y="93"/>
                    <a:pt x="189" y="94"/>
                  </a:cubicBezTo>
                  <a:cubicBezTo>
                    <a:pt x="196" y="96"/>
                    <a:pt x="202" y="100"/>
                    <a:pt x="202" y="107"/>
                  </a:cubicBezTo>
                  <a:cubicBezTo>
                    <a:pt x="203" y="111"/>
                    <a:pt x="200" y="112"/>
                    <a:pt x="195" y="112"/>
                  </a:cubicBezTo>
                  <a:moveTo>
                    <a:pt x="155" y="81"/>
                  </a:moveTo>
                  <a:cubicBezTo>
                    <a:pt x="153" y="81"/>
                    <a:pt x="150" y="81"/>
                    <a:pt x="148" y="82"/>
                  </a:cubicBezTo>
                  <a:cubicBezTo>
                    <a:pt x="141" y="82"/>
                    <a:pt x="134" y="82"/>
                    <a:pt x="127" y="82"/>
                  </a:cubicBezTo>
                  <a:cubicBezTo>
                    <a:pt x="123" y="82"/>
                    <a:pt x="119" y="82"/>
                    <a:pt x="115" y="82"/>
                  </a:cubicBezTo>
                  <a:cubicBezTo>
                    <a:pt x="121" y="87"/>
                    <a:pt x="137" y="99"/>
                    <a:pt x="148" y="107"/>
                  </a:cubicBezTo>
                  <a:cubicBezTo>
                    <a:pt x="205" y="132"/>
                    <a:pt x="205" y="132"/>
                    <a:pt x="205" y="132"/>
                  </a:cubicBezTo>
                  <a:cubicBezTo>
                    <a:pt x="218" y="129"/>
                    <a:pt x="231" y="128"/>
                    <a:pt x="243" y="128"/>
                  </a:cubicBezTo>
                  <a:cubicBezTo>
                    <a:pt x="244" y="128"/>
                    <a:pt x="244" y="128"/>
                    <a:pt x="244" y="128"/>
                  </a:cubicBezTo>
                  <a:cubicBezTo>
                    <a:pt x="245" y="128"/>
                    <a:pt x="245" y="128"/>
                    <a:pt x="245" y="128"/>
                  </a:cubicBezTo>
                  <a:cubicBezTo>
                    <a:pt x="244" y="127"/>
                    <a:pt x="244" y="127"/>
                    <a:pt x="244" y="127"/>
                  </a:cubicBezTo>
                  <a:cubicBezTo>
                    <a:pt x="231" y="118"/>
                    <a:pt x="222" y="106"/>
                    <a:pt x="213" y="94"/>
                  </a:cubicBezTo>
                  <a:cubicBezTo>
                    <a:pt x="207" y="93"/>
                    <a:pt x="202" y="90"/>
                    <a:pt x="197" y="88"/>
                  </a:cubicBezTo>
                  <a:cubicBezTo>
                    <a:pt x="183" y="84"/>
                    <a:pt x="170" y="81"/>
                    <a:pt x="155" y="81"/>
                  </a:cubicBezTo>
                  <a:moveTo>
                    <a:pt x="0" y="30"/>
                  </a:moveTo>
                  <a:cubicBezTo>
                    <a:pt x="0" y="45"/>
                    <a:pt x="0" y="45"/>
                    <a:pt x="0" y="45"/>
                  </a:cubicBezTo>
                  <a:cubicBezTo>
                    <a:pt x="26" y="56"/>
                    <a:pt x="26" y="56"/>
                    <a:pt x="26" y="56"/>
                  </a:cubicBezTo>
                  <a:cubicBezTo>
                    <a:pt x="26" y="55"/>
                    <a:pt x="26" y="55"/>
                    <a:pt x="25" y="54"/>
                  </a:cubicBezTo>
                  <a:cubicBezTo>
                    <a:pt x="22" y="51"/>
                    <a:pt x="22" y="47"/>
                    <a:pt x="27" y="45"/>
                  </a:cubicBezTo>
                  <a:cubicBezTo>
                    <a:pt x="28" y="45"/>
                    <a:pt x="30" y="44"/>
                    <a:pt x="32" y="44"/>
                  </a:cubicBezTo>
                  <a:cubicBezTo>
                    <a:pt x="38" y="44"/>
                    <a:pt x="44" y="48"/>
                    <a:pt x="49" y="53"/>
                  </a:cubicBezTo>
                  <a:cubicBezTo>
                    <a:pt x="51" y="55"/>
                    <a:pt x="54" y="58"/>
                    <a:pt x="53" y="61"/>
                  </a:cubicBezTo>
                  <a:cubicBezTo>
                    <a:pt x="52" y="63"/>
                    <a:pt x="49" y="64"/>
                    <a:pt x="47" y="64"/>
                  </a:cubicBezTo>
                  <a:cubicBezTo>
                    <a:pt x="46" y="64"/>
                    <a:pt x="46" y="64"/>
                    <a:pt x="46" y="64"/>
                  </a:cubicBezTo>
                  <a:cubicBezTo>
                    <a:pt x="45" y="64"/>
                    <a:pt x="45" y="64"/>
                    <a:pt x="45" y="64"/>
                  </a:cubicBezTo>
                  <a:cubicBezTo>
                    <a:pt x="124" y="97"/>
                    <a:pt x="124" y="97"/>
                    <a:pt x="124" y="97"/>
                  </a:cubicBezTo>
                  <a:cubicBezTo>
                    <a:pt x="116" y="91"/>
                    <a:pt x="109" y="85"/>
                    <a:pt x="100" y="79"/>
                  </a:cubicBezTo>
                  <a:cubicBezTo>
                    <a:pt x="81" y="74"/>
                    <a:pt x="65" y="62"/>
                    <a:pt x="51" y="48"/>
                  </a:cubicBezTo>
                  <a:cubicBezTo>
                    <a:pt x="44" y="43"/>
                    <a:pt x="36" y="38"/>
                    <a:pt x="28" y="36"/>
                  </a:cubicBezTo>
                  <a:cubicBezTo>
                    <a:pt x="19" y="32"/>
                    <a:pt x="10" y="31"/>
                    <a:pt x="0" y="30"/>
                  </a:cubicBezTo>
                  <a:moveTo>
                    <a:pt x="0" y="0"/>
                  </a:moveTo>
                  <a:cubicBezTo>
                    <a:pt x="0" y="24"/>
                    <a:pt x="0" y="24"/>
                    <a:pt x="0" y="24"/>
                  </a:cubicBezTo>
                  <a:cubicBezTo>
                    <a:pt x="10" y="24"/>
                    <a:pt x="20" y="26"/>
                    <a:pt x="29" y="29"/>
                  </a:cubicBezTo>
                  <a:cubicBezTo>
                    <a:pt x="20" y="23"/>
                    <a:pt x="13" y="14"/>
                    <a:pt x="6" y="5"/>
                  </a:cubicBezTo>
                  <a:cubicBezTo>
                    <a:pt x="4" y="3"/>
                    <a:pt x="2" y="2"/>
                    <a:pt x="0" y="0"/>
                  </a:cubicBezTo>
                </a:path>
              </a:pathLst>
            </a:custGeom>
            <a:solidFill>
              <a:srgbClr val="F8C1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319">
              <a:extLst>
                <a:ext uri="{FF2B5EF4-FFF2-40B4-BE49-F238E27FC236}">
                  <a16:creationId xmlns:a16="http://schemas.microsoft.com/office/drawing/2014/main" id="{82B1DC90-EED3-4E89-814E-6B6357F7EBB1}"/>
                </a:ext>
              </a:extLst>
            </p:cNvPr>
            <p:cNvSpPr>
              <a:spLocks noEditPoints="1"/>
            </p:cNvSpPr>
            <p:nvPr/>
          </p:nvSpPr>
          <p:spPr bwMode="auto">
            <a:xfrm>
              <a:off x="3850" y="2694"/>
              <a:ext cx="936" cy="516"/>
            </a:xfrm>
            <a:custGeom>
              <a:avLst/>
              <a:gdLst>
                <a:gd name="T0" fmla="*/ 394 w 394"/>
                <a:gd name="T1" fmla="*/ 153 h 217"/>
                <a:gd name="T2" fmla="*/ 394 w 394"/>
                <a:gd name="T3" fmla="*/ 205 h 217"/>
                <a:gd name="T4" fmla="*/ 394 w 394"/>
                <a:gd name="T5" fmla="*/ 205 h 217"/>
                <a:gd name="T6" fmla="*/ 394 w 394"/>
                <a:gd name="T7" fmla="*/ 153 h 217"/>
                <a:gd name="T8" fmla="*/ 394 w 394"/>
                <a:gd name="T9" fmla="*/ 153 h 217"/>
                <a:gd name="T10" fmla="*/ 219 w 394"/>
                <a:gd name="T11" fmla="*/ 139 h 217"/>
                <a:gd name="T12" fmla="*/ 213 w 394"/>
                <a:gd name="T13" fmla="*/ 140 h 217"/>
                <a:gd name="T14" fmla="*/ 394 w 394"/>
                <a:gd name="T15" fmla="*/ 217 h 217"/>
                <a:gd name="T16" fmla="*/ 394 w 394"/>
                <a:gd name="T17" fmla="*/ 216 h 217"/>
                <a:gd name="T18" fmla="*/ 385 w 394"/>
                <a:gd name="T19" fmla="*/ 210 h 217"/>
                <a:gd name="T20" fmla="*/ 219 w 394"/>
                <a:gd name="T21" fmla="*/ 139 h 217"/>
                <a:gd name="T22" fmla="*/ 203 w 394"/>
                <a:gd name="T23" fmla="*/ 136 h 217"/>
                <a:gd name="T24" fmla="*/ 212 w 394"/>
                <a:gd name="T25" fmla="*/ 140 h 217"/>
                <a:gd name="T26" fmla="*/ 209 w 394"/>
                <a:gd name="T27" fmla="*/ 138 h 217"/>
                <a:gd name="T28" fmla="*/ 203 w 394"/>
                <a:gd name="T29" fmla="*/ 136 h 217"/>
                <a:gd name="T30" fmla="*/ 203 w 394"/>
                <a:gd name="T31" fmla="*/ 136 h 217"/>
                <a:gd name="T32" fmla="*/ 151 w 394"/>
                <a:gd name="T33" fmla="*/ 110 h 217"/>
                <a:gd name="T34" fmla="*/ 161 w 394"/>
                <a:gd name="T35" fmla="*/ 118 h 217"/>
                <a:gd name="T36" fmla="*/ 203 w 394"/>
                <a:gd name="T37" fmla="*/ 136 h 217"/>
                <a:gd name="T38" fmla="*/ 208 w 394"/>
                <a:gd name="T39" fmla="*/ 135 h 217"/>
                <a:gd name="T40" fmla="*/ 151 w 394"/>
                <a:gd name="T41" fmla="*/ 110 h 217"/>
                <a:gd name="T42" fmla="*/ 137 w 394"/>
                <a:gd name="T43" fmla="*/ 108 h 217"/>
                <a:gd name="T44" fmla="*/ 160 w 394"/>
                <a:gd name="T45" fmla="*/ 118 h 217"/>
                <a:gd name="T46" fmla="*/ 137 w 394"/>
                <a:gd name="T47" fmla="*/ 108 h 217"/>
                <a:gd name="T48" fmla="*/ 0 w 394"/>
                <a:gd name="T49" fmla="*/ 33 h 217"/>
                <a:gd name="T50" fmla="*/ 0 w 394"/>
                <a:gd name="T51" fmla="*/ 50 h 217"/>
                <a:gd name="T52" fmla="*/ 134 w 394"/>
                <a:gd name="T53" fmla="*/ 107 h 217"/>
                <a:gd name="T54" fmla="*/ 127 w 394"/>
                <a:gd name="T55" fmla="*/ 100 h 217"/>
                <a:gd name="T56" fmla="*/ 48 w 394"/>
                <a:gd name="T57" fmla="*/ 67 h 217"/>
                <a:gd name="T58" fmla="*/ 29 w 394"/>
                <a:gd name="T59" fmla="*/ 59 h 217"/>
                <a:gd name="T60" fmla="*/ 3 w 394"/>
                <a:gd name="T61" fmla="*/ 48 h 217"/>
                <a:gd name="T62" fmla="*/ 3 w 394"/>
                <a:gd name="T63" fmla="*/ 33 h 217"/>
                <a:gd name="T64" fmla="*/ 0 w 394"/>
                <a:gd name="T65" fmla="*/ 33 h 217"/>
                <a:gd name="T66" fmla="*/ 0 w 394"/>
                <a:gd name="T67" fmla="*/ 0 h 217"/>
                <a:gd name="T68" fmla="*/ 0 w 394"/>
                <a:gd name="T69" fmla="*/ 27 h 217"/>
                <a:gd name="T70" fmla="*/ 3 w 394"/>
                <a:gd name="T71" fmla="*/ 27 h 217"/>
                <a:gd name="T72" fmla="*/ 3 w 394"/>
                <a:gd name="T73" fmla="*/ 3 h 217"/>
                <a:gd name="T74" fmla="*/ 0 w 394"/>
                <a:gd name="T75"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94" h="217">
                  <a:moveTo>
                    <a:pt x="394" y="153"/>
                  </a:moveTo>
                  <a:cubicBezTo>
                    <a:pt x="394" y="205"/>
                    <a:pt x="394" y="205"/>
                    <a:pt x="394" y="205"/>
                  </a:cubicBezTo>
                  <a:cubicBezTo>
                    <a:pt x="394" y="205"/>
                    <a:pt x="394" y="205"/>
                    <a:pt x="394" y="205"/>
                  </a:cubicBezTo>
                  <a:cubicBezTo>
                    <a:pt x="394" y="153"/>
                    <a:pt x="394" y="153"/>
                    <a:pt x="394" y="153"/>
                  </a:cubicBezTo>
                  <a:cubicBezTo>
                    <a:pt x="394" y="153"/>
                    <a:pt x="394" y="153"/>
                    <a:pt x="394" y="153"/>
                  </a:cubicBezTo>
                  <a:moveTo>
                    <a:pt x="219" y="139"/>
                  </a:moveTo>
                  <a:cubicBezTo>
                    <a:pt x="217" y="140"/>
                    <a:pt x="215" y="140"/>
                    <a:pt x="213" y="140"/>
                  </a:cubicBezTo>
                  <a:cubicBezTo>
                    <a:pt x="394" y="217"/>
                    <a:pt x="394" y="217"/>
                    <a:pt x="394" y="217"/>
                  </a:cubicBezTo>
                  <a:cubicBezTo>
                    <a:pt x="394" y="216"/>
                    <a:pt x="394" y="216"/>
                    <a:pt x="394" y="216"/>
                  </a:cubicBezTo>
                  <a:cubicBezTo>
                    <a:pt x="391" y="214"/>
                    <a:pt x="388" y="212"/>
                    <a:pt x="385" y="210"/>
                  </a:cubicBezTo>
                  <a:cubicBezTo>
                    <a:pt x="219" y="139"/>
                    <a:pt x="219" y="139"/>
                    <a:pt x="219" y="139"/>
                  </a:cubicBezTo>
                  <a:moveTo>
                    <a:pt x="203" y="136"/>
                  </a:moveTo>
                  <a:cubicBezTo>
                    <a:pt x="212" y="140"/>
                    <a:pt x="212" y="140"/>
                    <a:pt x="212" y="140"/>
                  </a:cubicBezTo>
                  <a:cubicBezTo>
                    <a:pt x="211" y="139"/>
                    <a:pt x="210" y="139"/>
                    <a:pt x="209" y="138"/>
                  </a:cubicBezTo>
                  <a:cubicBezTo>
                    <a:pt x="207" y="138"/>
                    <a:pt x="205" y="137"/>
                    <a:pt x="203" y="136"/>
                  </a:cubicBezTo>
                  <a:cubicBezTo>
                    <a:pt x="203" y="136"/>
                    <a:pt x="203" y="136"/>
                    <a:pt x="203" y="136"/>
                  </a:cubicBezTo>
                  <a:moveTo>
                    <a:pt x="151" y="110"/>
                  </a:moveTo>
                  <a:cubicBezTo>
                    <a:pt x="156" y="114"/>
                    <a:pt x="160" y="117"/>
                    <a:pt x="161" y="118"/>
                  </a:cubicBezTo>
                  <a:cubicBezTo>
                    <a:pt x="203" y="136"/>
                    <a:pt x="203" y="136"/>
                    <a:pt x="203" y="136"/>
                  </a:cubicBezTo>
                  <a:cubicBezTo>
                    <a:pt x="205" y="135"/>
                    <a:pt x="207" y="135"/>
                    <a:pt x="208" y="135"/>
                  </a:cubicBezTo>
                  <a:cubicBezTo>
                    <a:pt x="151" y="110"/>
                    <a:pt x="151" y="110"/>
                    <a:pt x="151" y="110"/>
                  </a:cubicBezTo>
                  <a:moveTo>
                    <a:pt x="137" y="108"/>
                  </a:moveTo>
                  <a:cubicBezTo>
                    <a:pt x="160" y="118"/>
                    <a:pt x="160" y="118"/>
                    <a:pt x="160" y="118"/>
                  </a:cubicBezTo>
                  <a:cubicBezTo>
                    <a:pt x="156" y="116"/>
                    <a:pt x="145" y="111"/>
                    <a:pt x="137" y="108"/>
                  </a:cubicBezTo>
                  <a:moveTo>
                    <a:pt x="0" y="33"/>
                  </a:moveTo>
                  <a:cubicBezTo>
                    <a:pt x="0" y="50"/>
                    <a:pt x="0" y="50"/>
                    <a:pt x="0" y="50"/>
                  </a:cubicBezTo>
                  <a:cubicBezTo>
                    <a:pt x="134" y="107"/>
                    <a:pt x="134" y="107"/>
                    <a:pt x="134" y="107"/>
                  </a:cubicBezTo>
                  <a:cubicBezTo>
                    <a:pt x="132" y="104"/>
                    <a:pt x="130" y="102"/>
                    <a:pt x="127" y="100"/>
                  </a:cubicBezTo>
                  <a:cubicBezTo>
                    <a:pt x="48" y="67"/>
                    <a:pt x="48" y="67"/>
                    <a:pt x="48" y="67"/>
                  </a:cubicBezTo>
                  <a:cubicBezTo>
                    <a:pt x="42" y="66"/>
                    <a:pt x="33" y="64"/>
                    <a:pt x="29" y="59"/>
                  </a:cubicBezTo>
                  <a:cubicBezTo>
                    <a:pt x="3" y="48"/>
                    <a:pt x="3" y="48"/>
                    <a:pt x="3" y="48"/>
                  </a:cubicBezTo>
                  <a:cubicBezTo>
                    <a:pt x="3" y="33"/>
                    <a:pt x="3" y="33"/>
                    <a:pt x="3" y="33"/>
                  </a:cubicBezTo>
                  <a:cubicBezTo>
                    <a:pt x="2" y="33"/>
                    <a:pt x="1" y="33"/>
                    <a:pt x="0" y="33"/>
                  </a:cubicBezTo>
                  <a:moveTo>
                    <a:pt x="0" y="0"/>
                  </a:moveTo>
                  <a:cubicBezTo>
                    <a:pt x="0" y="27"/>
                    <a:pt x="0" y="27"/>
                    <a:pt x="0" y="27"/>
                  </a:cubicBezTo>
                  <a:cubicBezTo>
                    <a:pt x="1" y="27"/>
                    <a:pt x="2" y="27"/>
                    <a:pt x="3" y="27"/>
                  </a:cubicBezTo>
                  <a:cubicBezTo>
                    <a:pt x="3" y="3"/>
                    <a:pt x="3" y="3"/>
                    <a:pt x="3" y="3"/>
                  </a:cubicBezTo>
                  <a:cubicBezTo>
                    <a:pt x="2" y="2"/>
                    <a:pt x="1" y="1"/>
                    <a:pt x="0" y="0"/>
                  </a:cubicBezTo>
                </a:path>
              </a:pathLst>
            </a:custGeom>
            <a:solidFill>
              <a:srgbClr val="E57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Freeform 320">
              <a:extLst>
                <a:ext uri="{FF2B5EF4-FFF2-40B4-BE49-F238E27FC236}">
                  <a16:creationId xmlns:a16="http://schemas.microsoft.com/office/drawing/2014/main" id="{8C70B810-F294-4B43-B8EB-F960D21BDC2D}"/>
                </a:ext>
              </a:extLst>
            </p:cNvPr>
            <p:cNvSpPr>
              <a:spLocks/>
            </p:cNvSpPr>
            <p:nvPr/>
          </p:nvSpPr>
          <p:spPr bwMode="auto">
            <a:xfrm>
              <a:off x="3850" y="2680"/>
              <a:ext cx="936" cy="528"/>
            </a:xfrm>
            <a:custGeom>
              <a:avLst/>
              <a:gdLst>
                <a:gd name="T0" fmla="*/ 0 w 394"/>
                <a:gd name="T1" fmla="*/ 6 h 222"/>
                <a:gd name="T2" fmla="*/ 9 w 394"/>
                <a:gd name="T3" fmla="*/ 14 h 222"/>
                <a:gd name="T4" fmla="*/ 3 w 394"/>
                <a:gd name="T5" fmla="*/ 33 h 222"/>
                <a:gd name="T6" fmla="*/ 0 w 394"/>
                <a:gd name="T7" fmla="*/ 39 h 222"/>
                <a:gd name="T8" fmla="*/ 31 w 394"/>
                <a:gd name="T9" fmla="*/ 45 h 222"/>
                <a:gd name="T10" fmla="*/ 103 w 394"/>
                <a:gd name="T11" fmla="*/ 88 h 222"/>
                <a:gd name="T12" fmla="*/ 134 w 394"/>
                <a:gd name="T13" fmla="*/ 113 h 222"/>
                <a:gd name="T14" fmla="*/ 160 w 394"/>
                <a:gd name="T15" fmla="*/ 124 h 222"/>
                <a:gd name="T16" fmla="*/ 151 w 394"/>
                <a:gd name="T17" fmla="*/ 116 h 222"/>
                <a:gd name="T18" fmla="*/ 130 w 394"/>
                <a:gd name="T19" fmla="*/ 91 h 222"/>
                <a:gd name="T20" fmla="*/ 158 w 394"/>
                <a:gd name="T21" fmla="*/ 90 h 222"/>
                <a:gd name="T22" fmla="*/ 216 w 394"/>
                <a:gd name="T23" fmla="*/ 103 h 222"/>
                <a:gd name="T24" fmla="*/ 248 w 394"/>
                <a:gd name="T25" fmla="*/ 137 h 222"/>
                <a:gd name="T26" fmla="*/ 246 w 394"/>
                <a:gd name="T27" fmla="*/ 137 h 222"/>
                <a:gd name="T28" fmla="*/ 203 w 394"/>
                <a:gd name="T29" fmla="*/ 142 h 222"/>
                <a:gd name="T30" fmla="*/ 203 w 394"/>
                <a:gd name="T31" fmla="*/ 142 h 222"/>
                <a:gd name="T32" fmla="*/ 212 w 394"/>
                <a:gd name="T33" fmla="*/ 146 h 222"/>
                <a:gd name="T34" fmla="*/ 219 w 394"/>
                <a:gd name="T35" fmla="*/ 145 h 222"/>
                <a:gd name="T36" fmla="*/ 241 w 394"/>
                <a:gd name="T37" fmla="*/ 144 h 222"/>
                <a:gd name="T38" fmla="*/ 278 w 394"/>
                <a:gd name="T39" fmla="*/ 149 h 222"/>
                <a:gd name="T40" fmla="*/ 385 w 394"/>
                <a:gd name="T41" fmla="*/ 216 h 222"/>
                <a:gd name="T42" fmla="*/ 394 w 394"/>
                <a:gd name="T43" fmla="*/ 211 h 222"/>
                <a:gd name="T44" fmla="*/ 363 w 394"/>
                <a:gd name="T45" fmla="*/ 187 h 222"/>
                <a:gd name="T46" fmla="*/ 364 w 394"/>
                <a:gd name="T47" fmla="*/ 157 h 222"/>
                <a:gd name="T48" fmla="*/ 394 w 394"/>
                <a:gd name="T49" fmla="*/ 159 h 222"/>
                <a:gd name="T50" fmla="*/ 363 w 394"/>
                <a:gd name="T51" fmla="*/ 153 h 222"/>
                <a:gd name="T52" fmla="*/ 356 w 394"/>
                <a:gd name="T53" fmla="*/ 153 h 222"/>
                <a:gd name="T54" fmla="*/ 332 w 394"/>
                <a:gd name="T55" fmla="*/ 154 h 222"/>
                <a:gd name="T56" fmla="*/ 230 w 394"/>
                <a:gd name="T57" fmla="*/ 112 h 222"/>
                <a:gd name="T58" fmla="*/ 204 w 394"/>
                <a:gd name="T59" fmla="*/ 94 h 222"/>
                <a:gd name="T60" fmla="*/ 91 w 394"/>
                <a:gd name="T61" fmla="*/ 78 h 222"/>
                <a:gd name="T62" fmla="*/ 27 w 394"/>
                <a:gd name="T63" fmla="*/ 26 h 222"/>
                <a:gd name="T64" fmla="*/ 0 w 394"/>
                <a:gd name="T65"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 h="222">
                  <a:moveTo>
                    <a:pt x="0" y="0"/>
                  </a:moveTo>
                  <a:cubicBezTo>
                    <a:pt x="0" y="6"/>
                    <a:pt x="0" y="6"/>
                    <a:pt x="0" y="6"/>
                  </a:cubicBezTo>
                  <a:cubicBezTo>
                    <a:pt x="1" y="7"/>
                    <a:pt x="2" y="8"/>
                    <a:pt x="3" y="9"/>
                  </a:cubicBezTo>
                  <a:cubicBezTo>
                    <a:pt x="5" y="11"/>
                    <a:pt x="7" y="12"/>
                    <a:pt x="9" y="14"/>
                  </a:cubicBezTo>
                  <a:cubicBezTo>
                    <a:pt x="16" y="23"/>
                    <a:pt x="23" y="32"/>
                    <a:pt x="32" y="38"/>
                  </a:cubicBezTo>
                  <a:cubicBezTo>
                    <a:pt x="23" y="35"/>
                    <a:pt x="13" y="33"/>
                    <a:pt x="3" y="33"/>
                  </a:cubicBezTo>
                  <a:cubicBezTo>
                    <a:pt x="2" y="33"/>
                    <a:pt x="1" y="33"/>
                    <a:pt x="0" y="33"/>
                  </a:cubicBezTo>
                  <a:cubicBezTo>
                    <a:pt x="0" y="39"/>
                    <a:pt x="0" y="39"/>
                    <a:pt x="0" y="39"/>
                  </a:cubicBezTo>
                  <a:cubicBezTo>
                    <a:pt x="1" y="39"/>
                    <a:pt x="2" y="39"/>
                    <a:pt x="3" y="39"/>
                  </a:cubicBezTo>
                  <a:cubicBezTo>
                    <a:pt x="13" y="40"/>
                    <a:pt x="22" y="41"/>
                    <a:pt x="31" y="45"/>
                  </a:cubicBezTo>
                  <a:cubicBezTo>
                    <a:pt x="39" y="47"/>
                    <a:pt x="47" y="52"/>
                    <a:pt x="54" y="57"/>
                  </a:cubicBezTo>
                  <a:cubicBezTo>
                    <a:pt x="68" y="71"/>
                    <a:pt x="84" y="83"/>
                    <a:pt x="103" y="88"/>
                  </a:cubicBezTo>
                  <a:cubicBezTo>
                    <a:pt x="112" y="94"/>
                    <a:pt x="119" y="100"/>
                    <a:pt x="127" y="106"/>
                  </a:cubicBezTo>
                  <a:cubicBezTo>
                    <a:pt x="130" y="108"/>
                    <a:pt x="132" y="110"/>
                    <a:pt x="134" y="113"/>
                  </a:cubicBezTo>
                  <a:cubicBezTo>
                    <a:pt x="137" y="114"/>
                    <a:pt x="137" y="114"/>
                    <a:pt x="137" y="114"/>
                  </a:cubicBezTo>
                  <a:cubicBezTo>
                    <a:pt x="145" y="117"/>
                    <a:pt x="156" y="122"/>
                    <a:pt x="160" y="124"/>
                  </a:cubicBezTo>
                  <a:cubicBezTo>
                    <a:pt x="161" y="124"/>
                    <a:pt x="161" y="124"/>
                    <a:pt x="161" y="124"/>
                  </a:cubicBezTo>
                  <a:cubicBezTo>
                    <a:pt x="160" y="123"/>
                    <a:pt x="156" y="120"/>
                    <a:pt x="151" y="116"/>
                  </a:cubicBezTo>
                  <a:cubicBezTo>
                    <a:pt x="140" y="108"/>
                    <a:pt x="124" y="96"/>
                    <a:pt x="118" y="91"/>
                  </a:cubicBezTo>
                  <a:cubicBezTo>
                    <a:pt x="122" y="91"/>
                    <a:pt x="126" y="91"/>
                    <a:pt x="130" y="91"/>
                  </a:cubicBezTo>
                  <a:cubicBezTo>
                    <a:pt x="137" y="91"/>
                    <a:pt x="144" y="91"/>
                    <a:pt x="151" y="91"/>
                  </a:cubicBezTo>
                  <a:cubicBezTo>
                    <a:pt x="153" y="90"/>
                    <a:pt x="156" y="90"/>
                    <a:pt x="158" y="90"/>
                  </a:cubicBezTo>
                  <a:cubicBezTo>
                    <a:pt x="173" y="90"/>
                    <a:pt x="186" y="93"/>
                    <a:pt x="200" y="97"/>
                  </a:cubicBezTo>
                  <a:cubicBezTo>
                    <a:pt x="205" y="99"/>
                    <a:pt x="210" y="102"/>
                    <a:pt x="216" y="103"/>
                  </a:cubicBezTo>
                  <a:cubicBezTo>
                    <a:pt x="225" y="115"/>
                    <a:pt x="234" y="127"/>
                    <a:pt x="247" y="136"/>
                  </a:cubicBezTo>
                  <a:cubicBezTo>
                    <a:pt x="248" y="137"/>
                    <a:pt x="248" y="137"/>
                    <a:pt x="248" y="137"/>
                  </a:cubicBezTo>
                  <a:cubicBezTo>
                    <a:pt x="247" y="137"/>
                    <a:pt x="247" y="137"/>
                    <a:pt x="247" y="137"/>
                  </a:cubicBezTo>
                  <a:cubicBezTo>
                    <a:pt x="247" y="137"/>
                    <a:pt x="247" y="137"/>
                    <a:pt x="246" y="137"/>
                  </a:cubicBezTo>
                  <a:cubicBezTo>
                    <a:pt x="234" y="137"/>
                    <a:pt x="221" y="138"/>
                    <a:pt x="208" y="141"/>
                  </a:cubicBezTo>
                  <a:cubicBezTo>
                    <a:pt x="207" y="141"/>
                    <a:pt x="205" y="141"/>
                    <a:pt x="203" y="142"/>
                  </a:cubicBezTo>
                  <a:cubicBezTo>
                    <a:pt x="203" y="142"/>
                    <a:pt x="203" y="142"/>
                    <a:pt x="203" y="142"/>
                  </a:cubicBezTo>
                  <a:cubicBezTo>
                    <a:pt x="203" y="142"/>
                    <a:pt x="203" y="142"/>
                    <a:pt x="203" y="142"/>
                  </a:cubicBezTo>
                  <a:cubicBezTo>
                    <a:pt x="205" y="143"/>
                    <a:pt x="207" y="144"/>
                    <a:pt x="209" y="144"/>
                  </a:cubicBezTo>
                  <a:cubicBezTo>
                    <a:pt x="210" y="145"/>
                    <a:pt x="211" y="145"/>
                    <a:pt x="212" y="146"/>
                  </a:cubicBezTo>
                  <a:cubicBezTo>
                    <a:pt x="213" y="146"/>
                    <a:pt x="213" y="146"/>
                    <a:pt x="213" y="146"/>
                  </a:cubicBezTo>
                  <a:cubicBezTo>
                    <a:pt x="215" y="146"/>
                    <a:pt x="217" y="146"/>
                    <a:pt x="219" y="145"/>
                  </a:cubicBezTo>
                  <a:cubicBezTo>
                    <a:pt x="225" y="145"/>
                    <a:pt x="231" y="144"/>
                    <a:pt x="238" y="144"/>
                  </a:cubicBezTo>
                  <a:cubicBezTo>
                    <a:pt x="239" y="144"/>
                    <a:pt x="240" y="144"/>
                    <a:pt x="241" y="144"/>
                  </a:cubicBezTo>
                  <a:cubicBezTo>
                    <a:pt x="252" y="144"/>
                    <a:pt x="262" y="145"/>
                    <a:pt x="271" y="147"/>
                  </a:cubicBezTo>
                  <a:cubicBezTo>
                    <a:pt x="273" y="148"/>
                    <a:pt x="276" y="149"/>
                    <a:pt x="278" y="149"/>
                  </a:cubicBezTo>
                  <a:cubicBezTo>
                    <a:pt x="287" y="152"/>
                    <a:pt x="295" y="156"/>
                    <a:pt x="304" y="160"/>
                  </a:cubicBezTo>
                  <a:cubicBezTo>
                    <a:pt x="334" y="174"/>
                    <a:pt x="359" y="196"/>
                    <a:pt x="385" y="216"/>
                  </a:cubicBezTo>
                  <a:cubicBezTo>
                    <a:pt x="388" y="218"/>
                    <a:pt x="391" y="220"/>
                    <a:pt x="394" y="222"/>
                  </a:cubicBezTo>
                  <a:cubicBezTo>
                    <a:pt x="394" y="211"/>
                    <a:pt x="394" y="211"/>
                    <a:pt x="394" y="211"/>
                  </a:cubicBezTo>
                  <a:cubicBezTo>
                    <a:pt x="394" y="211"/>
                    <a:pt x="394" y="211"/>
                    <a:pt x="394" y="211"/>
                  </a:cubicBezTo>
                  <a:cubicBezTo>
                    <a:pt x="384" y="202"/>
                    <a:pt x="373" y="194"/>
                    <a:pt x="363" y="187"/>
                  </a:cubicBezTo>
                  <a:cubicBezTo>
                    <a:pt x="347" y="175"/>
                    <a:pt x="329" y="164"/>
                    <a:pt x="311" y="155"/>
                  </a:cubicBezTo>
                  <a:cubicBezTo>
                    <a:pt x="329" y="156"/>
                    <a:pt x="346" y="156"/>
                    <a:pt x="364" y="157"/>
                  </a:cubicBezTo>
                  <a:cubicBezTo>
                    <a:pt x="374" y="157"/>
                    <a:pt x="384" y="158"/>
                    <a:pt x="394" y="159"/>
                  </a:cubicBezTo>
                  <a:cubicBezTo>
                    <a:pt x="394" y="159"/>
                    <a:pt x="394" y="159"/>
                    <a:pt x="394" y="159"/>
                  </a:cubicBezTo>
                  <a:cubicBezTo>
                    <a:pt x="394" y="157"/>
                    <a:pt x="394" y="157"/>
                    <a:pt x="394" y="157"/>
                  </a:cubicBezTo>
                  <a:cubicBezTo>
                    <a:pt x="384" y="154"/>
                    <a:pt x="374" y="153"/>
                    <a:pt x="363" y="153"/>
                  </a:cubicBezTo>
                  <a:cubicBezTo>
                    <a:pt x="362" y="153"/>
                    <a:pt x="361" y="153"/>
                    <a:pt x="360" y="153"/>
                  </a:cubicBezTo>
                  <a:cubicBezTo>
                    <a:pt x="358" y="153"/>
                    <a:pt x="357" y="153"/>
                    <a:pt x="356" y="153"/>
                  </a:cubicBezTo>
                  <a:cubicBezTo>
                    <a:pt x="353" y="153"/>
                    <a:pt x="351" y="153"/>
                    <a:pt x="348" y="153"/>
                  </a:cubicBezTo>
                  <a:cubicBezTo>
                    <a:pt x="343" y="153"/>
                    <a:pt x="337" y="154"/>
                    <a:pt x="332" y="154"/>
                  </a:cubicBezTo>
                  <a:cubicBezTo>
                    <a:pt x="319" y="154"/>
                    <a:pt x="307" y="152"/>
                    <a:pt x="295" y="148"/>
                  </a:cubicBezTo>
                  <a:cubicBezTo>
                    <a:pt x="269" y="145"/>
                    <a:pt x="247" y="132"/>
                    <a:pt x="230" y="112"/>
                  </a:cubicBezTo>
                  <a:cubicBezTo>
                    <a:pt x="229" y="111"/>
                    <a:pt x="228" y="110"/>
                    <a:pt x="226" y="109"/>
                  </a:cubicBezTo>
                  <a:cubicBezTo>
                    <a:pt x="219" y="104"/>
                    <a:pt x="212" y="99"/>
                    <a:pt x="204" y="94"/>
                  </a:cubicBezTo>
                  <a:cubicBezTo>
                    <a:pt x="189" y="90"/>
                    <a:pt x="172" y="88"/>
                    <a:pt x="156" y="87"/>
                  </a:cubicBezTo>
                  <a:cubicBezTo>
                    <a:pt x="133" y="86"/>
                    <a:pt x="113" y="87"/>
                    <a:pt x="91" y="78"/>
                  </a:cubicBezTo>
                  <a:cubicBezTo>
                    <a:pt x="70" y="70"/>
                    <a:pt x="52" y="53"/>
                    <a:pt x="36" y="36"/>
                  </a:cubicBezTo>
                  <a:cubicBezTo>
                    <a:pt x="32" y="33"/>
                    <a:pt x="29" y="29"/>
                    <a:pt x="27" y="26"/>
                  </a:cubicBezTo>
                  <a:cubicBezTo>
                    <a:pt x="19" y="19"/>
                    <a:pt x="13" y="11"/>
                    <a:pt x="6" y="4"/>
                  </a:cubicBezTo>
                  <a:cubicBezTo>
                    <a:pt x="4" y="3"/>
                    <a:pt x="2" y="2"/>
                    <a:pt x="0" y="0"/>
                  </a:cubicBezTo>
                </a:path>
              </a:pathLst>
            </a:custGeom>
            <a:solidFill>
              <a:srgbClr val="F148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321">
              <a:extLst>
                <a:ext uri="{FF2B5EF4-FFF2-40B4-BE49-F238E27FC236}">
                  <a16:creationId xmlns:a16="http://schemas.microsoft.com/office/drawing/2014/main" id="{4357B13B-317C-4D20-B33A-B277220BF06A}"/>
                </a:ext>
              </a:extLst>
            </p:cNvPr>
            <p:cNvSpPr>
              <a:spLocks/>
            </p:cNvSpPr>
            <p:nvPr/>
          </p:nvSpPr>
          <p:spPr bwMode="auto">
            <a:xfrm>
              <a:off x="3909" y="2806"/>
              <a:ext cx="76" cy="48"/>
            </a:xfrm>
            <a:custGeom>
              <a:avLst/>
              <a:gdLst>
                <a:gd name="T0" fmla="*/ 10 w 32"/>
                <a:gd name="T1" fmla="*/ 0 h 20"/>
                <a:gd name="T2" fmla="*/ 5 w 32"/>
                <a:gd name="T3" fmla="*/ 1 h 20"/>
                <a:gd name="T4" fmla="*/ 3 w 32"/>
                <a:gd name="T5" fmla="*/ 10 h 20"/>
                <a:gd name="T6" fmla="*/ 4 w 32"/>
                <a:gd name="T7" fmla="*/ 12 h 20"/>
                <a:gd name="T8" fmla="*/ 23 w 32"/>
                <a:gd name="T9" fmla="*/ 20 h 20"/>
                <a:gd name="T10" fmla="*/ 24 w 32"/>
                <a:gd name="T11" fmla="*/ 20 h 20"/>
                <a:gd name="T12" fmla="*/ 25 w 32"/>
                <a:gd name="T13" fmla="*/ 20 h 20"/>
                <a:gd name="T14" fmla="*/ 31 w 32"/>
                <a:gd name="T15" fmla="*/ 17 h 20"/>
                <a:gd name="T16" fmla="*/ 27 w 32"/>
                <a:gd name="T17" fmla="*/ 9 h 20"/>
                <a:gd name="T18" fmla="*/ 10 w 32"/>
                <a:gd name="T1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0">
                  <a:moveTo>
                    <a:pt x="10" y="0"/>
                  </a:moveTo>
                  <a:cubicBezTo>
                    <a:pt x="8" y="0"/>
                    <a:pt x="6" y="1"/>
                    <a:pt x="5" y="1"/>
                  </a:cubicBezTo>
                  <a:cubicBezTo>
                    <a:pt x="0" y="3"/>
                    <a:pt x="0" y="7"/>
                    <a:pt x="3" y="10"/>
                  </a:cubicBezTo>
                  <a:cubicBezTo>
                    <a:pt x="4" y="11"/>
                    <a:pt x="4" y="11"/>
                    <a:pt x="4" y="12"/>
                  </a:cubicBezTo>
                  <a:cubicBezTo>
                    <a:pt x="8" y="17"/>
                    <a:pt x="17" y="19"/>
                    <a:pt x="23" y="20"/>
                  </a:cubicBezTo>
                  <a:cubicBezTo>
                    <a:pt x="23" y="20"/>
                    <a:pt x="23" y="20"/>
                    <a:pt x="24" y="20"/>
                  </a:cubicBezTo>
                  <a:cubicBezTo>
                    <a:pt x="24" y="20"/>
                    <a:pt x="24" y="20"/>
                    <a:pt x="25" y="20"/>
                  </a:cubicBezTo>
                  <a:cubicBezTo>
                    <a:pt x="27" y="20"/>
                    <a:pt x="30" y="19"/>
                    <a:pt x="31" y="17"/>
                  </a:cubicBezTo>
                  <a:cubicBezTo>
                    <a:pt x="32" y="14"/>
                    <a:pt x="29" y="11"/>
                    <a:pt x="27" y="9"/>
                  </a:cubicBezTo>
                  <a:cubicBezTo>
                    <a:pt x="22" y="4"/>
                    <a:pt x="16" y="0"/>
                    <a:pt x="10" y="0"/>
                  </a:cubicBezTo>
                </a:path>
              </a:pathLst>
            </a:custGeom>
            <a:solidFill>
              <a:srgbClr val="F148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Freeform 322">
              <a:extLst>
                <a:ext uri="{FF2B5EF4-FFF2-40B4-BE49-F238E27FC236}">
                  <a16:creationId xmlns:a16="http://schemas.microsoft.com/office/drawing/2014/main" id="{8B7BD37B-680E-4C08-B8FE-213759047B08}"/>
                </a:ext>
              </a:extLst>
            </p:cNvPr>
            <p:cNvSpPr>
              <a:spLocks/>
            </p:cNvSpPr>
            <p:nvPr/>
          </p:nvSpPr>
          <p:spPr bwMode="auto">
            <a:xfrm>
              <a:off x="4242" y="2920"/>
              <a:ext cx="97" cy="48"/>
            </a:xfrm>
            <a:custGeom>
              <a:avLst/>
              <a:gdLst>
                <a:gd name="T0" fmla="*/ 12 w 41"/>
                <a:gd name="T1" fmla="*/ 0 h 20"/>
                <a:gd name="T2" fmla="*/ 7 w 41"/>
                <a:gd name="T3" fmla="*/ 0 h 20"/>
                <a:gd name="T4" fmla="*/ 3 w 41"/>
                <a:gd name="T5" fmla="*/ 9 h 20"/>
                <a:gd name="T6" fmla="*/ 33 w 41"/>
                <a:gd name="T7" fmla="*/ 20 h 20"/>
                <a:gd name="T8" fmla="*/ 40 w 41"/>
                <a:gd name="T9" fmla="*/ 15 h 20"/>
                <a:gd name="T10" fmla="*/ 27 w 41"/>
                <a:gd name="T11" fmla="*/ 2 h 20"/>
                <a:gd name="T12" fmla="*/ 12 w 41"/>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41" h="20">
                  <a:moveTo>
                    <a:pt x="12" y="0"/>
                  </a:moveTo>
                  <a:cubicBezTo>
                    <a:pt x="10" y="0"/>
                    <a:pt x="9" y="0"/>
                    <a:pt x="7" y="0"/>
                  </a:cubicBezTo>
                  <a:cubicBezTo>
                    <a:pt x="2" y="1"/>
                    <a:pt x="0" y="5"/>
                    <a:pt x="3" y="9"/>
                  </a:cubicBezTo>
                  <a:cubicBezTo>
                    <a:pt x="6" y="12"/>
                    <a:pt x="23" y="20"/>
                    <a:pt x="33" y="20"/>
                  </a:cubicBezTo>
                  <a:cubicBezTo>
                    <a:pt x="38" y="20"/>
                    <a:pt x="41" y="19"/>
                    <a:pt x="40" y="15"/>
                  </a:cubicBezTo>
                  <a:cubicBezTo>
                    <a:pt x="40" y="8"/>
                    <a:pt x="34" y="4"/>
                    <a:pt x="27" y="2"/>
                  </a:cubicBezTo>
                  <a:cubicBezTo>
                    <a:pt x="22" y="1"/>
                    <a:pt x="17" y="0"/>
                    <a:pt x="12" y="0"/>
                  </a:cubicBezTo>
                </a:path>
              </a:pathLst>
            </a:custGeom>
            <a:solidFill>
              <a:srgbClr val="F148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323">
              <a:extLst>
                <a:ext uri="{FF2B5EF4-FFF2-40B4-BE49-F238E27FC236}">
                  <a16:creationId xmlns:a16="http://schemas.microsoft.com/office/drawing/2014/main" id="{890A5A37-205B-4F01-9C54-4A8E031062FB}"/>
                </a:ext>
              </a:extLst>
            </p:cNvPr>
            <p:cNvSpPr>
              <a:spLocks/>
            </p:cNvSpPr>
            <p:nvPr/>
          </p:nvSpPr>
          <p:spPr bwMode="auto">
            <a:xfrm>
              <a:off x="4691" y="3070"/>
              <a:ext cx="92" cy="57"/>
            </a:xfrm>
            <a:custGeom>
              <a:avLst/>
              <a:gdLst>
                <a:gd name="T0" fmla="*/ 12 w 39"/>
                <a:gd name="T1" fmla="*/ 0 h 24"/>
                <a:gd name="T2" fmla="*/ 2 w 39"/>
                <a:gd name="T3" fmla="*/ 9 h 24"/>
                <a:gd name="T4" fmla="*/ 33 w 39"/>
                <a:gd name="T5" fmla="*/ 24 h 24"/>
                <a:gd name="T6" fmla="*/ 38 w 39"/>
                <a:gd name="T7" fmla="*/ 24 h 24"/>
                <a:gd name="T8" fmla="*/ 39 w 39"/>
                <a:gd name="T9" fmla="*/ 24 h 24"/>
                <a:gd name="T10" fmla="*/ 39 w 39"/>
                <a:gd name="T11" fmla="*/ 9 h 24"/>
                <a:gd name="T12" fmla="*/ 26 w 39"/>
                <a:gd name="T13" fmla="*/ 3 h 24"/>
                <a:gd name="T14" fmla="*/ 12 w 39"/>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24">
                  <a:moveTo>
                    <a:pt x="12" y="0"/>
                  </a:moveTo>
                  <a:cubicBezTo>
                    <a:pt x="6" y="0"/>
                    <a:pt x="0" y="2"/>
                    <a:pt x="2" y="9"/>
                  </a:cubicBezTo>
                  <a:cubicBezTo>
                    <a:pt x="5" y="20"/>
                    <a:pt x="22" y="24"/>
                    <a:pt x="33" y="24"/>
                  </a:cubicBezTo>
                  <a:cubicBezTo>
                    <a:pt x="35" y="24"/>
                    <a:pt x="36" y="24"/>
                    <a:pt x="38" y="24"/>
                  </a:cubicBezTo>
                  <a:cubicBezTo>
                    <a:pt x="38" y="24"/>
                    <a:pt x="39" y="24"/>
                    <a:pt x="39" y="24"/>
                  </a:cubicBezTo>
                  <a:cubicBezTo>
                    <a:pt x="39" y="9"/>
                    <a:pt x="39" y="9"/>
                    <a:pt x="39" y="9"/>
                  </a:cubicBezTo>
                  <a:cubicBezTo>
                    <a:pt x="35" y="7"/>
                    <a:pt x="30" y="4"/>
                    <a:pt x="26" y="3"/>
                  </a:cubicBezTo>
                  <a:cubicBezTo>
                    <a:pt x="23" y="2"/>
                    <a:pt x="17" y="0"/>
                    <a:pt x="12" y="0"/>
                  </a:cubicBezTo>
                </a:path>
              </a:pathLst>
            </a:custGeom>
            <a:solidFill>
              <a:srgbClr val="F148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Freeform 324">
              <a:extLst>
                <a:ext uri="{FF2B5EF4-FFF2-40B4-BE49-F238E27FC236}">
                  <a16:creationId xmlns:a16="http://schemas.microsoft.com/office/drawing/2014/main" id="{7F90EFE4-EFFB-4FB7-8195-0059A092C747}"/>
                </a:ext>
              </a:extLst>
            </p:cNvPr>
            <p:cNvSpPr>
              <a:spLocks/>
            </p:cNvSpPr>
            <p:nvPr/>
          </p:nvSpPr>
          <p:spPr bwMode="auto">
            <a:xfrm>
              <a:off x="4786" y="3053"/>
              <a:ext cx="7" cy="160"/>
            </a:xfrm>
            <a:custGeom>
              <a:avLst/>
              <a:gdLst>
                <a:gd name="T0" fmla="*/ 0 w 3"/>
                <a:gd name="T1" fmla="*/ 0 h 67"/>
                <a:gd name="T2" fmla="*/ 0 w 3"/>
                <a:gd name="T3" fmla="*/ 66 h 67"/>
                <a:gd name="T4" fmla="*/ 3 w 3"/>
                <a:gd name="T5" fmla="*/ 67 h 67"/>
                <a:gd name="T6" fmla="*/ 3 w 3"/>
                <a:gd name="T7" fmla="*/ 1 h 67"/>
                <a:gd name="T8" fmla="*/ 0 w 3"/>
                <a:gd name="T9" fmla="*/ 0 h 67"/>
              </a:gdLst>
              <a:ahLst/>
              <a:cxnLst>
                <a:cxn ang="0">
                  <a:pos x="T0" y="T1"/>
                </a:cxn>
                <a:cxn ang="0">
                  <a:pos x="T2" y="T3"/>
                </a:cxn>
                <a:cxn ang="0">
                  <a:pos x="T4" y="T5"/>
                </a:cxn>
                <a:cxn ang="0">
                  <a:pos x="T6" y="T7"/>
                </a:cxn>
                <a:cxn ang="0">
                  <a:pos x="T8" y="T9"/>
                </a:cxn>
              </a:cxnLst>
              <a:rect l="0" t="0" r="r" b="b"/>
              <a:pathLst>
                <a:path w="3" h="67">
                  <a:moveTo>
                    <a:pt x="0" y="0"/>
                  </a:moveTo>
                  <a:cubicBezTo>
                    <a:pt x="0" y="66"/>
                    <a:pt x="0" y="66"/>
                    <a:pt x="0" y="66"/>
                  </a:cubicBezTo>
                  <a:cubicBezTo>
                    <a:pt x="3" y="67"/>
                    <a:pt x="3" y="67"/>
                    <a:pt x="3" y="67"/>
                  </a:cubicBezTo>
                  <a:cubicBezTo>
                    <a:pt x="3" y="1"/>
                    <a:pt x="3" y="1"/>
                    <a:pt x="3" y="1"/>
                  </a:cubicBezTo>
                  <a:cubicBezTo>
                    <a:pt x="2" y="0"/>
                    <a:pt x="1" y="0"/>
                    <a:pt x="0" y="0"/>
                  </a:cubicBezTo>
                </a:path>
              </a:pathLst>
            </a:custGeom>
            <a:solidFill>
              <a:srgbClr val="E57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325">
              <a:extLst>
                <a:ext uri="{FF2B5EF4-FFF2-40B4-BE49-F238E27FC236}">
                  <a16:creationId xmlns:a16="http://schemas.microsoft.com/office/drawing/2014/main" id="{8ADC075D-FD6F-476F-80C3-20EFF4A9BBF7}"/>
                </a:ext>
              </a:extLst>
            </p:cNvPr>
            <p:cNvSpPr>
              <a:spLocks/>
            </p:cNvSpPr>
            <p:nvPr/>
          </p:nvSpPr>
          <p:spPr bwMode="auto">
            <a:xfrm>
              <a:off x="4935" y="1114"/>
              <a:ext cx="233" cy="15"/>
            </a:xfrm>
            <a:custGeom>
              <a:avLst/>
              <a:gdLst>
                <a:gd name="T0" fmla="*/ 0 w 98"/>
                <a:gd name="T1" fmla="*/ 0 h 6"/>
                <a:gd name="T2" fmla="*/ 1 w 98"/>
                <a:gd name="T3" fmla="*/ 1 h 6"/>
                <a:gd name="T4" fmla="*/ 98 w 98"/>
                <a:gd name="T5" fmla="*/ 6 h 6"/>
                <a:gd name="T6" fmla="*/ 87 w 98"/>
                <a:gd name="T7" fmla="*/ 0 h 6"/>
                <a:gd name="T8" fmla="*/ 0 w 98"/>
                <a:gd name="T9" fmla="*/ 0 h 6"/>
              </a:gdLst>
              <a:ahLst/>
              <a:cxnLst>
                <a:cxn ang="0">
                  <a:pos x="T0" y="T1"/>
                </a:cxn>
                <a:cxn ang="0">
                  <a:pos x="T2" y="T3"/>
                </a:cxn>
                <a:cxn ang="0">
                  <a:pos x="T4" y="T5"/>
                </a:cxn>
                <a:cxn ang="0">
                  <a:pos x="T6" y="T7"/>
                </a:cxn>
                <a:cxn ang="0">
                  <a:pos x="T8" y="T9"/>
                </a:cxn>
              </a:cxnLst>
              <a:rect l="0" t="0" r="r" b="b"/>
              <a:pathLst>
                <a:path w="98" h="6">
                  <a:moveTo>
                    <a:pt x="0" y="0"/>
                  </a:moveTo>
                  <a:cubicBezTo>
                    <a:pt x="0" y="1"/>
                    <a:pt x="1" y="1"/>
                    <a:pt x="1" y="1"/>
                  </a:cubicBezTo>
                  <a:cubicBezTo>
                    <a:pt x="33" y="2"/>
                    <a:pt x="66" y="2"/>
                    <a:pt x="98" y="6"/>
                  </a:cubicBezTo>
                  <a:cubicBezTo>
                    <a:pt x="95" y="3"/>
                    <a:pt x="91" y="2"/>
                    <a:pt x="87" y="0"/>
                  </a:cubicBezTo>
                  <a:cubicBezTo>
                    <a:pt x="0" y="0"/>
                    <a:pt x="0" y="0"/>
                    <a:pt x="0" y="0"/>
                  </a:cubicBezTo>
                </a:path>
              </a:pathLst>
            </a:custGeom>
            <a:solidFill>
              <a:srgbClr val="D073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Freeform 326">
              <a:extLst>
                <a:ext uri="{FF2B5EF4-FFF2-40B4-BE49-F238E27FC236}">
                  <a16:creationId xmlns:a16="http://schemas.microsoft.com/office/drawing/2014/main" id="{D596AA13-6A31-4A9D-8E55-327379DC2E98}"/>
                </a:ext>
              </a:extLst>
            </p:cNvPr>
            <p:cNvSpPr>
              <a:spLocks/>
            </p:cNvSpPr>
            <p:nvPr/>
          </p:nvSpPr>
          <p:spPr bwMode="auto">
            <a:xfrm>
              <a:off x="4935" y="1110"/>
              <a:ext cx="207" cy="4"/>
            </a:xfrm>
            <a:custGeom>
              <a:avLst/>
              <a:gdLst>
                <a:gd name="T0" fmla="*/ 62 w 87"/>
                <a:gd name="T1" fmla="*/ 0 h 2"/>
                <a:gd name="T2" fmla="*/ 1 w 87"/>
                <a:gd name="T3" fmla="*/ 2 h 2"/>
                <a:gd name="T4" fmla="*/ 0 w 87"/>
                <a:gd name="T5" fmla="*/ 2 h 2"/>
                <a:gd name="T6" fmla="*/ 87 w 87"/>
                <a:gd name="T7" fmla="*/ 2 h 2"/>
                <a:gd name="T8" fmla="*/ 66 w 87"/>
                <a:gd name="T9" fmla="*/ 0 h 2"/>
                <a:gd name="T10" fmla="*/ 62 w 87"/>
                <a:gd name="T11" fmla="*/ 0 h 2"/>
              </a:gdLst>
              <a:ahLst/>
              <a:cxnLst>
                <a:cxn ang="0">
                  <a:pos x="T0" y="T1"/>
                </a:cxn>
                <a:cxn ang="0">
                  <a:pos x="T2" y="T3"/>
                </a:cxn>
                <a:cxn ang="0">
                  <a:pos x="T4" y="T5"/>
                </a:cxn>
                <a:cxn ang="0">
                  <a:pos x="T6" y="T7"/>
                </a:cxn>
                <a:cxn ang="0">
                  <a:pos x="T8" y="T9"/>
                </a:cxn>
                <a:cxn ang="0">
                  <a:pos x="T10" y="T11"/>
                </a:cxn>
              </a:cxnLst>
              <a:rect l="0" t="0" r="r" b="b"/>
              <a:pathLst>
                <a:path w="87" h="2">
                  <a:moveTo>
                    <a:pt x="62" y="0"/>
                  </a:moveTo>
                  <a:cubicBezTo>
                    <a:pt x="41" y="0"/>
                    <a:pt x="21" y="1"/>
                    <a:pt x="1" y="2"/>
                  </a:cubicBezTo>
                  <a:cubicBezTo>
                    <a:pt x="0" y="2"/>
                    <a:pt x="0" y="2"/>
                    <a:pt x="0" y="2"/>
                  </a:cubicBezTo>
                  <a:cubicBezTo>
                    <a:pt x="87" y="2"/>
                    <a:pt x="87" y="2"/>
                    <a:pt x="87" y="2"/>
                  </a:cubicBezTo>
                  <a:cubicBezTo>
                    <a:pt x="80" y="1"/>
                    <a:pt x="72" y="0"/>
                    <a:pt x="66" y="0"/>
                  </a:cubicBezTo>
                  <a:cubicBezTo>
                    <a:pt x="65" y="0"/>
                    <a:pt x="63" y="0"/>
                    <a:pt x="62" y="0"/>
                  </a:cubicBezTo>
                </a:path>
              </a:pathLst>
            </a:custGeom>
            <a:solidFill>
              <a:srgbClr val="BE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Freeform 327">
              <a:extLst>
                <a:ext uri="{FF2B5EF4-FFF2-40B4-BE49-F238E27FC236}">
                  <a16:creationId xmlns:a16="http://schemas.microsoft.com/office/drawing/2014/main" id="{BB3A1188-E5B0-4824-B389-60A4D1CFFDFD}"/>
                </a:ext>
              </a:extLst>
            </p:cNvPr>
            <p:cNvSpPr>
              <a:spLocks/>
            </p:cNvSpPr>
            <p:nvPr/>
          </p:nvSpPr>
          <p:spPr bwMode="auto">
            <a:xfrm>
              <a:off x="5142" y="1114"/>
              <a:ext cx="195" cy="48"/>
            </a:xfrm>
            <a:custGeom>
              <a:avLst/>
              <a:gdLst>
                <a:gd name="T0" fmla="*/ 0 w 82"/>
                <a:gd name="T1" fmla="*/ 0 h 20"/>
                <a:gd name="T2" fmla="*/ 11 w 82"/>
                <a:gd name="T3" fmla="*/ 6 h 20"/>
                <a:gd name="T4" fmla="*/ 22 w 82"/>
                <a:gd name="T5" fmla="*/ 7 h 20"/>
                <a:gd name="T6" fmla="*/ 73 w 82"/>
                <a:gd name="T7" fmla="*/ 20 h 20"/>
                <a:gd name="T8" fmla="*/ 50 w 82"/>
                <a:gd name="T9" fmla="*/ 7 h 20"/>
                <a:gd name="T10" fmla="*/ 82 w 82"/>
                <a:gd name="T11" fmla="*/ 16 h 20"/>
                <a:gd name="T12" fmla="*/ 31 w 82"/>
                <a:gd name="T13" fmla="*/ 2 h 20"/>
                <a:gd name="T14" fmla="*/ 21 w 82"/>
                <a:gd name="T15" fmla="*/ 0 h 20"/>
                <a:gd name="T16" fmla="*/ 0 w 82"/>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20">
                  <a:moveTo>
                    <a:pt x="0" y="0"/>
                  </a:moveTo>
                  <a:cubicBezTo>
                    <a:pt x="4" y="2"/>
                    <a:pt x="8" y="3"/>
                    <a:pt x="11" y="6"/>
                  </a:cubicBezTo>
                  <a:cubicBezTo>
                    <a:pt x="15" y="6"/>
                    <a:pt x="18" y="6"/>
                    <a:pt x="22" y="7"/>
                  </a:cubicBezTo>
                  <a:cubicBezTo>
                    <a:pt x="39" y="9"/>
                    <a:pt x="57" y="13"/>
                    <a:pt x="73" y="20"/>
                  </a:cubicBezTo>
                  <a:cubicBezTo>
                    <a:pt x="69" y="14"/>
                    <a:pt x="60" y="10"/>
                    <a:pt x="50" y="7"/>
                  </a:cubicBezTo>
                  <a:cubicBezTo>
                    <a:pt x="61" y="10"/>
                    <a:pt x="71" y="13"/>
                    <a:pt x="82" y="16"/>
                  </a:cubicBezTo>
                  <a:cubicBezTo>
                    <a:pt x="66" y="9"/>
                    <a:pt x="49" y="5"/>
                    <a:pt x="31" y="2"/>
                  </a:cubicBezTo>
                  <a:cubicBezTo>
                    <a:pt x="28" y="1"/>
                    <a:pt x="24" y="1"/>
                    <a:pt x="21" y="0"/>
                  </a:cubicBezTo>
                  <a:cubicBezTo>
                    <a:pt x="0" y="0"/>
                    <a:pt x="0" y="0"/>
                    <a:pt x="0" y="0"/>
                  </a:cubicBezTo>
                </a:path>
              </a:pathLst>
            </a:custGeom>
            <a:solidFill>
              <a:srgbClr val="CC6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328">
              <a:extLst>
                <a:ext uri="{FF2B5EF4-FFF2-40B4-BE49-F238E27FC236}">
                  <a16:creationId xmlns:a16="http://schemas.microsoft.com/office/drawing/2014/main" id="{9A75B790-44CE-4F63-AB42-336235FFAFEE}"/>
                </a:ext>
              </a:extLst>
            </p:cNvPr>
            <p:cNvSpPr>
              <a:spLocks/>
            </p:cNvSpPr>
            <p:nvPr/>
          </p:nvSpPr>
          <p:spPr bwMode="auto">
            <a:xfrm>
              <a:off x="5092" y="1110"/>
              <a:ext cx="100" cy="4"/>
            </a:xfrm>
            <a:custGeom>
              <a:avLst/>
              <a:gdLst>
                <a:gd name="T0" fmla="*/ 0 w 42"/>
                <a:gd name="T1" fmla="*/ 0 h 2"/>
                <a:gd name="T2" fmla="*/ 21 w 42"/>
                <a:gd name="T3" fmla="*/ 2 h 2"/>
                <a:gd name="T4" fmla="*/ 42 w 42"/>
                <a:gd name="T5" fmla="*/ 2 h 2"/>
                <a:gd name="T6" fmla="*/ 0 w 42"/>
                <a:gd name="T7" fmla="*/ 0 h 2"/>
              </a:gdLst>
              <a:ahLst/>
              <a:cxnLst>
                <a:cxn ang="0">
                  <a:pos x="T0" y="T1"/>
                </a:cxn>
                <a:cxn ang="0">
                  <a:pos x="T2" y="T3"/>
                </a:cxn>
                <a:cxn ang="0">
                  <a:pos x="T4" y="T5"/>
                </a:cxn>
                <a:cxn ang="0">
                  <a:pos x="T6" y="T7"/>
                </a:cxn>
              </a:cxnLst>
              <a:rect l="0" t="0" r="r" b="b"/>
              <a:pathLst>
                <a:path w="42" h="2">
                  <a:moveTo>
                    <a:pt x="0" y="0"/>
                  </a:moveTo>
                  <a:cubicBezTo>
                    <a:pt x="6" y="0"/>
                    <a:pt x="14" y="1"/>
                    <a:pt x="21" y="2"/>
                  </a:cubicBezTo>
                  <a:cubicBezTo>
                    <a:pt x="42" y="2"/>
                    <a:pt x="42" y="2"/>
                    <a:pt x="42" y="2"/>
                  </a:cubicBezTo>
                  <a:cubicBezTo>
                    <a:pt x="28" y="1"/>
                    <a:pt x="14" y="0"/>
                    <a:pt x="0" y="0"/>
                  </a:cubicBezTo>
                </a:path>
              </a:pathLst>
            </a:custGeom>
            <a:solidFill>
              <a:srgbClr val="BB53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8" name="Freeform 329">
              <a:extLst>
                <a:ext uri="{FF2B5EF4-FFF2-40B4-BE49-F238E27FC236}">
                  <a16:creationId xmlns:a16="http://schemas.microsoft.com/office/drawing/2014/main" id="{CEFA87AD-67D5-4752-8114-624BC0B743DF}"/>
                </a:ext>
              </a:extLst>
            </p:cNvPr>
            <p:cNvSpPr>
              <a:spLocks/>
            </p:cNvSpPr>
            <p:nvPr/>
          </p:nvSpPr>
          <p:spPr bwMode="auto">
            <a:xfrm>
              <a:off x="5660" y="1117"/>
              <a:ext cx="337" cy="57"/>
            </a:xfrm>
            <a:custGeom>
              <a:avLst/>
              <a:gdLst>
                <a:gd name="T0" fmla="*/ 137 w 142"/>
                <a:gd name="T1" fmla="*/ 0 h 24"/>
                <a:gd name="T2" fmla="*/ 26 w 142"/>
                <a:gd name="T3" fmla="*/ 10 h 24"/>
                <a:gd name="T4" fmla="*/ 20 w 142"/>
                <a:gd name="T5" fmla="*/ 12 h 24"/>
                <a:gd name="T6" fmla="*/ 0 w 142"/>
                <a:gd name="T7" fmla="*/ 24 h 24"/>
                <a:gd name="T8" fmla="*/ 24 w 142"/>
                <a:gd name="T9" fmla="*/ 18 h 24"/>
                <a:gd name="T10" fmla="*/ 142 w 142"/>
                <a:gd name="T11" fmla="*/ 2 h 24"/>
                <a:gd name="T12" fmla="*/ 142 w 142"/>
                <a:gd name="T13" fmla="*/ 2 h 24"/>
                <a:gd name="T14" fmla="*/ 137 w 142"/>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24">
                  <a:moveTo>
                    <a:pt x="137" y="0"/>
                  </a:moveTo>
                  <a:cubicBezTo>
                    <a:pt x="105" y="0"/>
                    <a:pt x="54" y="3"/>
                    <a:pt x="26" y="10"/>
                  </a:cubicBezTo>
                  <a:cubicBezTo>
                    <a:pt x="24" y="11"/>
                    <a:pt x="22" y="11"/>
                    <a:pt x="20" y="12"/>
                  </a:cubicBezTo>
                  <a:cubicBezTo>
                    <a:pt x="13" y="15"/>
                    <a:pt x="6" y="19"/>
                    <a:pt x="0" y="24"/>
                  </a:cubicBezTo>
                  <a:cubicBezTo>
                    <a:pt x="8" y="22"/>
                    <a:pt x="16" y="20"/>
                    <a:pt x="24" y="18"/>
                  </a:cubicBezTo>
                  <a:cubicBezTo>
                    <a:pt x="62" y="8"/>
                    <a:pt x="102" y="5"/>
                    <a:pt x="142" y="2"/>
                  </a:cubicBezTo>
                  <a:cubicBezTo>
                    <a:pt x="142" y="2"/>
                    <a:pt x="142" y="2"/>
                    <a:pt x="142" y="2"/>
                  </a:cubicBezTo>
                  <a:cubicBezTo>
                    <a:pt x="137" y="0"/>
                    <a:pt x="137" y="0"/>
                    <a:pt x="137" y="0"/>
                  </a:cubicBezTo>
                </a:path>
              </a:pathLst>
            </a:custGeom>
            <a:solidFill>
              <a:srgbClr val="D073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9" name="Freeform 330">
              <a:extLst>
                <a:ext uri="{FF2B5EF4-FFF2-40B4-BE49-F238E27FC236}">
                  <a16:creationId xmlns:a16="http://schemas.microsoft.com/office/drawing/2014/main" id="{2F890A69-05CA-4476-9E8C-8F3EDAD1D6E3}"/>
                </a:ext>
              </a:extLst>
            </p:cNvPr>
            <p:cNvSpPr>
              <a:spLocks/>
            </p:cNvSpPr>
            <p:nvPr/>
          </p:nvSpPr>
          <p:spPr bwMode="auto">
            <a:xfrm>
              <a:off x="5985" y="1117"/>
              <a:ext cx="12" cy="5"/>
            </a:xfrm>
            <a:custGeom>
              <a:avLst/>
              <a:gdLst>
                <a:gd name="T0" fmla="*/ 5 w 5"/>
                <a:gd name="T1" fmla="*/ 0 h 2"/>
                <a:gd name="T2" fmla="*/ 0 w 5"/>
                <a:gd name="T3" fmla="*/ 0 h 2"/>
                <a:gd name="T4" fmla="*/ 5 w 5"/>
                <a:gd name="T5" fmla="*/ 2 h 2"/>
                <a:gd name="T6" fmla="*/ 5 w 5"/>
                <a:gd name="T7" fmla="*/ 0 h 2"/>
              </a:gdLst>
              <a:ahLst/>
              <a:cxnLst>
                <a:cxn ang="0">
                  <a:pos x="T0" y="T1"/>
                </a:cxn>
                <a:cxn ang="0">
                  <a:pos x="T2" y="T3"/>
                </a:cxn>
                <a:cxn ang="0">
                  <a:pos x="T4" y="T5"/>
                </a:cxn>
                <a:cxn ang="0">
                  <a:pos x="T6" y="T7"/>
                </a:cxn>
              </a:cxnLst>
              <a:rect l="0" t="0" r="r" b="b"/>
              <a:pathLst>
                <a:path w="5" h="2">
                  <a:moveTo>
                    <a:pt x="5" y="0"/>
                  </a:moveTo>
                  <a:cubicBezTo>
                    <a:pt x="3" y="0"/>
                    <a:pt x="2" y="0"/>
                    <a:pt x="0" y="0"/>
                  </a:cubicBezTo>
                  <a:cubicBezTo>
                    <a:pt x="5" y="2"/>
                    <a:pt x="5" y="2"/>
                    <a:pt x="5" y="2"/>
                  </a:cubicBezTo>
                  <a:cubicBezTo>
                    <a:pt x="5" y="0"/>
                    <a:pt x="5" y="0"/>
                    <a:pt x="5" y="0"/>
                  </a:cubicBezTo>
                </a:path>
              </a:pathLst>
            </a:custGeom>
            <a:solidFill>
              <a:srgbClr val="BE5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0" name="Freeform 331">
              <a:extLst>
                <a:ext uri="{FF2B5EF4-FFF2-40B4-BE49-F238E27FC236}">
                  <a16:creationId xmlns:a16="http://schemas.microsoft.com/office/drawing/2014/main" id="{EDE2B0AB-CDF8-4DC5-88AC-361A8F7704B8}"/>
                </a:ext>
              </a:extLst>
            </p:cNvPr>
            <p:cNvSpPr>
              <a:spLocks/>
            </p:cNvSpPr>
            <p:nvPr/>
          </p:nvSpPr>
          <p:spPr bwMode="auto">
            <a:xfrm>
              <a:off x="5586" y="1145"/>
              <a:ext cx="121" cy="41"/>
            </a:xfrm>
            <a:custGeom>
              <a:avLst/>
              <a:gdLst>
                <a:gd name="T0" fmla="*/ 51 w 51"/>
                <a:gd name="T1" fmla="*/ 0 h 17"/>
                <a:gd name="T2" fmla="*/ 0 w 51"/>
                <a:gd name="T3" fmla="*/ 15 h 17"/>
                <a:gd name="T4" fmla="*/ 33 w 51"/>
                <a:gd name="T5" fmla="*/ 8 h 17"/>
                <a:gd name="T6" fmla="*/ 33 w 51"/>
                <a:gd name="T7" fmla="*/ 8 h 17"/>
                <a:gd name="T8" fmla="*/ 33 w 51"/>
                <a:gd name="T9" fmla="*/ 8 h 17"/>
                <a:gd name="T10" fmla="*/ 17 w 51"/>
                <a:gd name="T11" fmla="*/ 17 h 17"/>
                <a:gd name="T12" fmla="*/ 31 w 51"/>
                <a:gd name="T13" fmla="*/ 12 h 17"/>
                <a:gd name="T14" fmla="*/ 51 w 51"/>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7">
                  <a:moveTo>
                    <a:pt x="51" y="0"/>
                  </a:moveTo>
                  <a:cubicBezTo>
                    <a:pt x="34" y="4"/>
                    <a:pt x="17" y="9"/>
                    <a:pt x="0" y="15"/>
                  </a:cubicBezTo>
                  <a:cubicBezTo>
                    <a:pt x="11" y="13"/>
                    <a:pt x="22" y="10"/>
                    <a:pt x="33" y="8"/>
                  </a:cubicBezTo>
                  <a:cubicBezTo>
                    <a:pt x="33" y="8"/>
                    <a:pt x="33" y="8"/>
                    <a:pt x="33" y="8"/>
                  </a:cubicBezTo>
                  <a:cubicBezTo>
                    <a:pt x="33" y="8"/>
                    <a:pt x="33" y="8"/>
                    <a:pt x="33" y="8"/>
                  </a:cubicBezTo>
                  <a:cubicBezTo>
                    <a:pt x="28" y="11"/>
                    <a:pt x="22" y="14"/>
                    <a:pt x="17" y="17"/>
                  </a:cubicBezTo>
                  <a:cubicBezTo>
                    <a:pt x="22" y="15"/>
                    <a:pt x="27" y="14"/>
                    <a:pt x="31" y="12"/>
                  </a:cubicBezTo>
                  <a:cubicBezTo>
                    <a:pt x="37" y="7"/>
                    <a:pt x="44" y="3"/>
                    <a:pt x="51" y="0"/>
                  </a:cubicBezTo>
                </a:path>
              </a:pathLst>
            </a:custGeom>
            <a:solidFill>
              <a:srgbClr val="CC6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1" name="Freeform 332">
              <a:extLst>
                <a:ext uri="{FF2B5EF4-FFF2-40B4-BE49-F238E27FC236}">
                  <a16:creationId xmlns:a16="http://schemas.microsoft.com/office/drawing/2014/main" id="{71ACE708-EA84-4882-B897-FCBAE3C7224B}"/>
                </a:ext>
              </a:extLst>
            </p:cNvPr>
            <p:cNvSpPr>
              <a:spLocks/>
            </p:cNvSpPr>
            <p:nvPr/>
          </p:nvSpPr>
          <p:spPr bwMode="auto">
            <a:xfrm>
              <a:off x="4529" y="1217"/>
              <a:ext cx="1045" cy="138"/>
            </a:xfrm>
            <a:custGeom>
              <a:avLst/>
              <a:gdLst>
                <a:gd name="T0" fmla="*/ 283 w 440"/>
                <a:gd name="T1" fmla="*/ 0 h 58"/>
                <a:gd name="T2" fmla="*/ 204 w 440"/>
                <a:gd name="T3" fmla="*/ 7 h 58"/>
                <a:gd name="T4" fmla="*/ 66 w 440"/>
                <a:gd name="T5" fmla="*/ 30 h 58"/>
                <a:gd name="T6" fmla="*/ 0 w 440"/>
                <a:gd name="T7" fmla="*/ 48 h 58"/>
                <a:gd name="T8" fmla="*/ 177 w 440"/>
                <a:gd name="T9" fmla="*/ 13 h 58"/>
                <a:gd name="T10" fmla="*/ 273 w 440"/>
                <a:gd name="T11" fmla="*/ 4 h 58"/>
                <a:gd name="T12" fmla="*/ 299 w 440"/>
                <a:gd name="T13" fmla="*/ 4 h 58"/>
                <a:gd name="T14" fmla="*/ 374 w 440"/>
                <a:gd name="T15" fmla="*/ 16 h 58"/>
                <a:gd name="T16" fmla="*/ 440 w 440"/>
                <a:gd name="T17" fmla="*/ 58 h 58"/>
                <a:gd name="T18" fmla="*/ 394 w 440"/>
                <a:gd name="T19" fmla="*/ 22 h 58"/>
                <a:gd name="T20" fmla="*/ 377 w 440"/>
                <a:gd name="T21" fmla="*/ 14 h 58"/>
                <a:gd name="T22" fmla="*/ 373 w 440"/>
                <a:gd name="T23" fmla="*/ 11 h 58"/>
                <a:gd name="T24" fmla="*/ 285 w 440"/>
                <a:gd name="T25" fmla="*/ 0 h 58"/>
                <a:gd name="T26" fmla="*/ 283 w 440"/>
                <a:gd name="T27" fmla="*/ 0 h 58"/>
                <a:gd name="T28" fmla="*/ 283 w 440"/>
                <a:gd name="T2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58">
                  <a:moveTo>
                    <a:pt x="283" y="0"/>
                  </a:moveTo>
                  <a:cubicBezTo>
                    <a:pt x="257" y="1"/>
                    <a:pt x="230" y="4"/>
                    <a:pt x="204" y="7"/>
                  </a:cubicBezTo>
                  <a:cubicBezTo>
                    <a:pt x="157" y="12"/>
                    <a:pt x="112" y="20"/>
                    <a:pt x="66" y="30"/>
                  </a:cubicBezTo>
                  <a:cubicBezTo>
                    <a:pt x="47" y="34"/>
                    <a:pt x="20" y="37"/>
                    <a:pt x="0" y="48"/>
                  </a:cubicBezTo>
                  <a:cubicBezTo>
                    <a:pt x="58" y="32"/>
                    <a:pt x="118" y="21"/>
                    <a:pt x="177" y="13"/>
                  </a:cubicBezTo>
                  <a:cubicBezTo>
                    <a:pt x="209" y="9"/>
                    <a:pt x="241" y="6"/>
                    <a:pt x="273" y="4"/>
                  </a:cubicBezTo>
                  <a:cubicBezTo>
                    <a:pt x="281" y="4"/>
                    <a:pt x="290" y="4"/>
                    <a:pt x="299" y="4"/>
                  </a:cubicBezTo>
                  <a:cubicBezTo>
                    <a:pt x="324" y="4"/>
                    <a:pt x="350" y="6"/>
                    <a:pt x="374" y="16"/>
                  </a:cubicBezTo>
                  <a:cubicBezTo>
                    <a:pt x="398" y="26"/>
                    <a:pt x="419" y="42"/>
                    <a:pt x="440" y="58"/>
                  </a:cubicBezTo>
                  <a:cubicBezTo>
                    <a:pt x="428" y="42"/>
                    <a:pt x="410" y="31"/>
                    <a:pt x="394" y="22"/>
                  </a:cubicBezTo>
                  <a:cubicBezTo>
                    <a:pt x="389" y="19"/>
                    <a:pt x="383" y="16"/>
                    <a:pt x="377" y="14"/>
                  </a:cubicBezTo>
                  <a:cubicBezTo>
                    <a:pt x="376" y="13"/>
                    <a:pt x="374" y="12"/>
                    <a:pt x="373" y="11"/>
                  </a:cubicBezTo>
                  <a:cubicBezTo>
                    <a:pt x="344" y="3"/>
                    <a:pt x="313" y="0"/>
                    <a:pt x="285" y="0"/>
                  </a:cubicBezTo>
                  <a:cubicBezTo>
                    <a:pt x="284" y="0"/>
                    <a:pt x="284" y="0"/>
                    <a:pt x="283" y="0"/>
                  </a:cubicBezTo>
                  <a:cubicBezTo>
                    <a:pt x="283" y="0"/>
                    <a:pt x="283" y="0"/>
                    <a:pt x="283" y="0"/>
                  </a:cubicBezTo>
                </a:path>
              </a:pathLst>
            </a:custGeom>
            <a:solidFill>
              <a:srgbClr val="D073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2" name="Freeform 333">
              <a:extLst>
                <a:ext uri="{FF2B5EF4-FFF2-40B4-BE49-F238E27FC236}">
                  <a16:creationId xmlns:a16="http://schemas.microsoft.com/office/drawing/2014/main" id="{B5B1D281-723F-4792-B9B1-D642BC819A4C}"/>
                </a:ext>
              </a:extLst>
            </p:cNvPr>
            <p:cNvSpPr>
              <a:spLocks noEditPoints="1"/>
            </p:cNvSpPr>
            <p:nvPr/>
          </p:nvSpPr>
          <p:spPr bwMode="auto">
            <a:xfrm>
              <a:off x="4422" y="1207"/>
              <a:ext cx="1190" cy="179"/>
            </a:xfrm>
            <a:custGeom>
              <a:avLst/>
              <a:gdLst>
                <a:gd name="T0" fmla="*/ 418 w 501"/>
                <a:gd name="T1" fmla="*/ 15 h 75"/>
                <a:gd name="T2" fmla="*/ 422 w 501"/>
                <a:gd name="T3" fmla="*/ 18 h 75"/>
                <a:gd name="T4" fmla="*/ 439 w 501"/>
                <a:gd name="T5" fmla="*/ 26 h 75"/>
                <a:gd name="T6" fmla="*/ 485 w 501"/>
                <a:gd name="T7" fmla="*/ 62 h 75"/>
                <a:gd name="T8" fmla="*/ 500 w 501"/>
                <a:gd name="T9" fmla="*/ 74 h 75"/>
                <a:gd name="T10" fmla="*/ 501 w 501"/>
                <a:gd name="T11" fmla="*/ 75 h 75"/>
                <a:gd name="T12" fmla="*/ 481 w 501"/>
                <a:gd name="T13" fmla="*/ 50 h 75"/>
                <a:gd name="T14" fmla="*/ 447 w 501"/>
                <a:gd name="T15" fmla="*/ 26 h 75"/>
                <a:gd name="T16" fmla="*/ 418 w 501"/>
                <a:gd name="T17" fmla="*/ 15 h 75"/>
                <a:gd name="T18" fmla="*/ 345 w 501"/>
                <a:gd name="T19" fmla="*/ 0 h 75"/>
                <a:gd name="T20" fmla="*/ 328 w 501"/>
                <a:gd name="T21" fmla="*/ 0 h 75"/>
                <a:gd name="T22" fmla="*/ 221 w 501"/>
                <a:gd name="T23" fmla="*/ 9 h 75"/>
                <a:gd name="T24" fmla="*/ 10 w 501"/>
                <a:gd name="T25" fmla="*/ 55 h 75"/>
                <a:gd name="T26" fmla="*/ 0 w 501"/>
                <a:gd name="T27" fmla="*/ 58 h 75"/>
                <a:gd name="T28" fmla="*/ 10 w 501"/>
                <a:gd name="T29" fmla="*/ 63 h 75"/>
                <a:gd name="T30" fmla="*/ 12 w 501"/>
                <a:gd name="T31" fmla="*/ 62 h 75"/>
                <a:gd name="T32" fmla="*/ 45 w 501"/>
                <a:gd name="T33" fmla="*/ 52 h 75"/>
                <a:gd name="T34" fmla="*/ 111 w 501"/>
                <a:gd name="T35" fmla="*/ 34 h 75"/>
                <a:gd name="T36" fmla="*/ 249 w 501"/>
                <a:gd name="T37" fmla="*/ 11 h 75"/>
                <a:gd name="T38" fmla="*/ 328 w 501"/>
                <a:gd name="T39" fmla="*/ 4 h 75"/>
                <a:gd name="T40" fmla="*/ 355 w 501"/>
                <a:gd name="T41" fmla="*/ 0 h 75"/>
                <a:gd name="T42" fmla="*/ 345 w 501"/>
                <a:gd name="T43"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1" h="75">
                  <a:moveTo>
                    <a:pt x="418" y="15"/>
                  </a:moveTo>
                  <a:cubicBezTo>
                    <a:pt x="419" y="16"/>
                    <a:pt x="421" y="17"/>
                    <a:pt x="422" y="18"/>
                  </a:cubicBezTo>
                  <a:cubicBezTo>
                    <a:pt x="428" y="20"/>
                    <a:pt x="434" y="23"/>
                    <a:pt x="439" y="26"/>
                  </a:cubicBezTo>
                  <a:cubicBezTo>
                    <a:pt x="455" y="35"/>
                    <a:pt x="473" y="46"/>
                    <a:pt x="485" y="62"/>
                  </a:cubicBezTo>
                  <a:cubicBezTo>
                    <a:pt x="490" y="66"/>
                    <a:pt x="495" y="70"/>
                    <a:pt x="500" y="74"/>
                  </a:cubicBezTo>
                  <a:cubicBezTo>
                    <a:pt x="500" y="75"/>
                    <a:pt x="500" y="75"/>
                    <a:pt x="501" y="75"/>
                  </a:cubicBezTo>
                  <a:cubicBezTo>
                    <a:pt x="495" y="65"/>
                    <a:pt x="489" y="57"/>
                    <a:pt x="481" y="50"/>
                  </a:cubicBezTo>
                  <a:cubicBezTo>
                    <a:pt x="470" y="42"/>
                    <a:pt x="459" y="34"/>
                    <a:pt x="447" y="26"/>
                  </a:cubicBezTo>
                  <a:cubicBezTo>
                    <a:pt x="438" y="22"/>
                    <a:pt x="428" y="18"/>
                    <a:pt x="418" y="15"/>
                  </a:cubicBezTo>
                  <a:moveTo>
                    <a:pt x="345" y="0"/>
                  </a:moveTo>
                  <a:cubicBezTo>
                    <a:pt x="339" y="0"/>
                    <a:pt x="333" y="0"/>
                    <a:pt x="328" y="0"/>
                  </a:cubicBezTo>
                  <a:cubicBezTo>
                    <a:pt x="292" y="1"/>
                    <a:pt x="257" y="5"/>
                    <a:pt x="221" y="9"/>
                  </a:cubicBezTo>
                  <a:cubicBezTo>
                    <a:pt x="150" y="19"/>
                    <a:pt x="79" y="34"/>
                    <a:pt x="10" y="55"/>
                  </a:cubicBezTo>
                  <a:cubicBezTo>
                    <a:pt x="6" y="56"/>
                    <a:pt x="3" y="57"/>
                    <a:pt x="0" y="58"/>
                  </a:cubicBezTo>
                  <a:cubicBezTo>
                    <a:pt x="10" y="63"/>
                    <a:pt x="10" y="63"/>
                    <a:pt x="10" y="63"/>
                  </a:cubicBezTo>
                  <a:cubicBezTo>
                    <a:pt x="11" y="62"/>
                    <a:pt x="12" y="62"/>
                    <a:pt x="12" y="62"/>
                  </a:cubicBezTo>
                  <a:cubicBezTo>
                    <a:pt x="23" y="59"/>
                    <a:pt x="34" y="55"/>
                    <a:pt x="45" y="52"/>
                  </a:cubicBezTo>
                  <a:cubicBezTo>
                    <a:pt x="65" y="41"/>
                    <a:pt x="92" y="38"/>
                    <a:pt x="111" y="34"/>
                  </a:cubicBezTo>
                  <a:cubicBezTo>
                    <a:pt x="157" y="24"/>
                    <a:pt x="202" y="16"/>
                    <a:pt x="249" y="11"/>
                  </a:cubicBezTo>
                  <a:cubicBezTo>
                    <a:pt x="275" y="8"/>
                    <a:pt x="302" y="5"/>
                    <a:pt x="328" y="4"/>
                  </a:cubicBezTo>
                  <a:cubicBezTo>
                    <a:pt x="333" y="3"/>
                    <a:pt x="344" y="2"/>
                    <a:pt x="355" y="0"/>
                  </a:cubicBezTo>
                  <a:cubicBezTo>
                    <a:pt x="352" y="0"/>
                    <a:pt x="349" y="0"/>
                    <a:pt x="345" y="0"/>
                  </a:cubicBezTo>
                </a:path>
              </a:pathLst>
            </a:custGeom>
            <a:solidFill>
              <a:srgbClr val="CC6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 name="Freeform 334">
              <a:extLst>
                <a:ext uri="{FF2B5EF4-FFF2-40B4-BE49-F238E27FC236}">
                  <a16:creationId xmlns:a16="http://schemas.microsoft.com/office/drawing/2014/main" id="{99AB61FF-8C51-434F-9CE1-A88F204B30C0}"/>
                </a:ext>
              </a:extLst>
            </p:cNvPr>
            <p:cNvSpPr>
              <a:spLocks/>
            </p:cNvSpPr>
            <p:nvPr/>
          </p:nvSpPr>
          <p:spPr bwMode="auto">
            <a:xfrm>
              <a:off x="4410" y="1345"/>
              <a:ext cx="36" cy="14"/>
            </a:xfrm>
            <a:custGeom>
              <a:avLst/>
              <a:gdLst>
                <a:gd name="T0" fmla="*/ 5 w 15"/>
                <a:gd name="T1" fmla="*/ 0 h 6"/>
                <a:gd name="T2" fmla="*/ 0 w 15"/>
                <a:gd name="T3" fmla="*/ 2 h 6"/>
                <a:gd name="T4" fmla="*/ 11 w 15"/>
                <a:gd name="T5" fmla="*/ 6 h 6"/>
                <a:gd name="T6" fmla="*/ 15 w 15"/>
                <a:gd name="T7" fmla="*/ 5 h 6"/>
                <a:gd name="T8" fmla="*/ 5 w 15"/>
                <a:gd name="T9" fmla="*/ 0 h 6"/>
              </a:gdLst>
              <a:ahLst/>
              <a:cxnLst>
                <a:cxn ang="0">
                  <a:pos x="T0" y="T1"/>
                </a:cxn>
                <a:cxn ang="0">
                  <a:pos x="T2" y="T3"/>
                </a:cxn>
                <a:cxn ang="0">
                  <a:pos x="T4" y="T5"/>
                </a:cxn>
                <a:cxn ang="0">
                  <a:pos x="T6" y="T7"/>
                </a:cxn>
                <a:cxn ang="0">
                  <a:pos x="T8" y="T9"/>
                </a:cxn>
              </a:cxnLst>
              <a:rect l="0" t="0" r="r" b="b"/>
              <a:pathLst>
                <a:path w="15" h="6">
                  <a:moveTo>
                    <a:pt x="5" y="0"/>
                  </a:moveTo>
                  <a:cubicBezTo>
                    <a:pt x="3" y="1"/>
                    <a:pt x="2" y="1"/>
                    <a:pt x="0" y="2"/>
                  </a:cubicBezTo>
                  <a:cubicBezTo>
                    <a:pt x="4" y="3"/>
                    <a:pt x="7" y="5"/>
                    <a:pt x="11" y="6"/>
                  </a:cubicBezTo>
                  <a:cubicBezTo>
                    <a:pt x="12" y="6"/>
                    <a:pt x="14" y="5"/>
                    <a:pt x="15" y="5"/>
                  </a:cubicBezTo>
                  <a:cubicBezTo>
                    <a:pt x="5" y="0"/>
                    <a:pt x="5" y="0"/>
                    <a:pt x="5" y="0"/>
                  </a:cubicBezTo>
                </a:path>
              </a:pathLst>
            </a:custGeom>
            <a:solidFill>
              <a:srgbClr val="BB53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 name="Freeform 335">
              <a:extLst>
                <a:ext uri="{FF2B5EF4-FFF2-40B4-BE49-F238E27FC236}">
                  <a16:creationId xmlns:a16="http://schemas.microsoft.com/office/drawing/2014/main" id="{57010D69-30BD-4090-9F9D-A0E29E1060B6}"/>
                </a:ext>
              </a:extLst>
            </p:cNvPr>
            <p:cNvSpPr>
              <a:spLocks/>
            </p:cNvSpPr>
            <p:nvPr/>
          </p:nvSpPr>
          <p:spPr bwMode="auto">
            <a:xfrm>
              <a:off x="5596" y="1350"/>
              <a:ext cx="52" cy="45"/>
            </a:xfrm>
            <a:custGeom>
              <a:avLst/>
              <a:gdLst>
                <a:gd name="T0" fmla="*/ 0 w 22"/>
                <a:gd name="T1" fmla="*/ 0 h 19"/>
                <a:gd name="T2" fmla="*/ 22 w 22"/>
                <a:gd name="T3" fmla="*/ 19 h 19"/>
                <a:gd name="T4" fmla="*/ 3 w 22"/>
                <a:gd name="T5" fmla="*/ 2 h 19"/>
                <a:gd name="T6" fmla="*/ 0 w 22"/>
                <a:gd name="T7" fmla="*/ 0 h 19"/>
              </a:gdLst>
              <a:ahLst/>
              <a:cxnLst>
                <a:cxn ang="0">
                  <a:pos x="T0" y="T1"/>
                </a:cxn>
                <a:cxn ang="0">
                  <a:pos x="T2" y="T3"/>
                </a:cxn>
                <a:cxn ang="0">
                  <a:pos x="T4" y="T5"/>
                </a:cxn>
                <a:cxn ang="0">
                  <a:pos x="T6" y="T7"/>
                </a:cxn>
              </a:cxnLst>
              <a:rect l="0" t="0" r="r" b="b"/>
              <a:pathLst>
                <a:path w="22" h="19">
                  <a:moveTo>
                    <a:pt x="0" y="0"/>
                  </a:moveTo>
                  <a:cubicBezTo>
                    <a:pt x="6" y="7"/>
                    <a:pt x="14" y="13"/>
                    <a:pt x="22" y="19"/>
                  </a:cubicBezTo>
                  <a:cubicBezTo>
                    <a:pt x="15" y="13"/>
                    <a:pt x="9" y="8"/>
                    <a:pt x="3" y="2"/>
                  </a:cubicBezTo>
                  <a:cubicBezTo>
                    <a:pt x="2" y="2"/>
                    <a:pt x="1" y="1"/>
                    <a:pt x="0" y="0"/>
                  </a:cubicBezTo>
                </a:path>
              </a:pathLst>
            </a:custGeom>
            <a:solidFill>
              <a:srgbClr val="CC6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 name="Freeform 336">
              <a:extLst>
                <a:ext uri="{FF2B5EF4-FFF2-40B4-BE49-F238E27FC236}">
                  <a16:creationId xmlns:a16="http://schemas.microsoft.com/office/drawing/2014/main" id="{4F13A9D1-FCCB-4C23-890E-10449E19AA7F}"/>
                </a:ext>
              </a:extLst>
            </p:cNvPr>
            <p:cNvSpPr>
              <a:spLocks noEditPoints="1"/>
            </p:cNvSpPr>
            <p:nvPr/>
          </p:nvSpPr>
          <p:spPr bwMode="auto">
            <a:xfrm>
              <a:off x="5265" y="1152"/>
              <a:ext cx="362" cy="198"/>
            </a:xfrm>
            <a:custGeom>
              <a:avLst/>
              <a:gdLst>
                <a:gd name="T0" fmla="*/ 152 w 152"/>
                <a:gd name="T1" fmla="*/ 14 h 83"/>
                <a:gd name="T2" fmla="*/ 82 w 152"/>
                <a:gd name="T3" fmla="*/ 43 h 83"/>
                <a:gd name="T4" fmla="*/ 92 w 152"/>
                <a:gd name="T5" fmla="*/ 49 h 83"/>
                <a:gd name="T6" fmla="*/ 126 w 152"/>
                <a:gd name="T7" fmla="*/ 73 h 83"/>
                <a:gd name="T8" fmla="*/ 139 w 152"/>
                <a:gd name="T9" fmla="*/ 83 h 83"/>
                <a:gd name="T10" fmla="*/ 150 w 152"/>
                <a:gd name="T11" fmla="*/ 15 h 83"/>
                <a:gd name="T12" fmla="*/ 152 w 152"/>
                <a:gd name="T13" fmla="*/ 14 h 83"/>
                <a:gd name="T14" fmla="*/ 21 w 152"/>
                <a:gd name="T15" fmla="*/ 4 h 83"/>
                <a:gd name="T16" fmla="*/ 23 w 152"/>
                <a:gd name="T17" fmla="*/ 7 h 83"/>
                <a:gd name="T18" fmla="*/ 0 w 152"/>
                <a:gd name="T19" fmla="*/ 23 h 83"/>
                <a:gd name="T20" fmla="*/ 58 w 152"/>
                <a:gd name="T21" fmla="*/ 33 h 83"/>
                <a:gd name="T22" fmla="*/ 71 w 152"/>
                <a:gd name="T23" fmla="*/ 38 h 83"/>
                <a:gd name="T24" fmla="*/ 69 w 152"/>
                <a:gd name="T25" fmla="*/ 36 h 83"/>
                <a:gd name="T26" fmla="*/ 48 w 152"/>
                <a:gd name="T27" fmla="*/ 18 h 83"/>
                <a:gd name="T28" fmla="*/ 24 w 152"/>
                <a:gd name="T29" fmla="*/ 5 h 83"/>
                <a:gd name="T30" fmla="*/ 21 w 152"/>
                <a:gd name="T31" fmla="*/ 4 h 83"/>
                <a:gd name="T32" fmla="*/ 30 w 152"/>
                <a:gd name="T33" fmla="*/ 0 h 83"/>
                <a:gd name="T34" fmla="*/ 32 w 152"/>
                <a:gd name="T35" fmla="*/ 1 h 83"/>
                <a:gd name="T36" fmla="*/ 64 w 152"/>
                <a:gd name="T37" fmla="*/ 22 h 83"/>
                <a:gd name="T38" fmla="*/ 80 w 152"/>
                <a:gd name="T39" fmla="*/ 40 h 83"/>
                <a:gd name="T40" fmla="*/ 134 w 152"/>
                <a:gd name="T41" fmla="*/ 13 h 83"/>
                <a:gd name="T42" fmla="*/ 135 w 152"/>
                <a:gd name="T43" fmla="*/ 12 h 83"/>
                <a:gd name="T44" fmla="*/ 98 w 152"/>
                <a:gd name="T45" fmla="*/ 17 h 83"/>
                <a:gd name="T46" fmla="*/ 68 w 152"/>
                <a:gd name="T47" fmla="*/ 12 h 83"/>
                <a:gd name="T48" fmla="*/ 30 w 152"/>
                <a:gd name="T4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83">
                  <a:moveTo>
                    <a:pt x="152" y="14"/>
                  </a:moveTo>
                  <a:cubicBezTo>
                    <a:pt x="128" y="21"/>
                    <a:pt x="104" y="31"/>
                    <a:pt x="82" y="43"/>
                  </a:cubicBezTo>
                  <a:cubicBezTo>
                    <a:pt x="85" y="45"/>
                    <a:pt x="89" y="47"/>
                    <a:pt x="92" y="49"/>
                  </a:cubicBezTo>
                  <a:cubicBezTo>
                    <a:pt x="105" y="56"/>
                    <a:pt x="116" y="63"/>
                    <a:pt x="126" y="73"/>
                  </a:cubicBezTo>
                  <a:cubicBezTo>
                    <a:pt x="131" y="76"/>
                    <a:pt x="135" y="80"/>
                    <a:pt x="139" y="83"/>
                  </a:cubicBezTo>
                  <a:cubicBezTo>
                    <a:pt x="120" y="62"/>
                    <a:pt x="115" y="37"/>
                    <a:pt x="150" y="15"/>
                  </a:cubicBezTo>
                  <a:cubicBezTo>
                    <a:pt x="151" y="15"/>
                    <a:pt x="151" y="14"/>
                    <a:pt x="152" y="14"/>
                  </a:cubicBezTo>
                  <a:moveTo>
                    <a:pt x="21" y="4"/>
                  </a:moveTo>
                  <a:cubicBezTo>
                    <a:pt x="22" y="5"/>
                    <a:pt x="22" y="6"/>
                    <a:pt x="23" y="7"/>
                  </a:cubicBezTo>
                  <a:cubicBezTo>
                    <a:pt x="25" y="15"/>
                    <a:pt x="13" y="20"/>
                    <a:pt x="0" y="23"/>
                  </a:cubicBezTo>
                  <a:cubicBezTo>
                    <a:pt x="20" y="23"/>
                    <a:pt x="40" y="26"/>
                    <a:pt x="58" y="33"/>
                  </a:cubicBezTo>
                  <a:cubicBezTo>
                    <a:pt x="62" y="34"/>
                    <a:pt x="67" y="36"/>
                    <a:pt x="71" y="38"/>
                  </a:cubicBezTo>
                  <a:cubicBezTo>
                    <a:pt x="70" y="37"/>
                    <a:pt x="70" y="37"/>
                    <a:pt x="69" y="36"/>
                  </a:cubicBezTo>
                  <a:cubicBezTo>
                    <a:pt x="64" y="27"/>
                    <a:pt x="57" y="23"/>
                    <a:pt x="48" y="18"/>
                  </a:cubicBezTo>
                  <a:cubicBezTo>
                    <a:pt x="40" y="13"/>
                    <a:pt x="32" y="9"/>
                    <a:pt x="24" y="5"/>
                  </a:cubicBezTo>
                  <a:cubicBezTo>
                    <a:pt x="23" y="5"/>
                    <a:pt x="22" y="4"/>
                    <a:pt x="21" y="4"/>
                  </a:cubicBezTo>
                  <a:moveTo>
                    <a:pt x="30" y="0"/>
                  </a:moveTo>
                  <a:cubicBezTo>
                    <a:pt x="30" y="0"/>
                    <a:pt x="31" y="1"/>
                    <a:pt x="32" y="1"/>
                  </a:cubicBezTo>
                  <a:cubicBezTo>
                    <a:pt x="44" y="6"/>
                    <a:pt x="54" y="13"/>
                    <a:pt x="64" y="22"/>
                  </a:cubicBezTo>
                  <a:cubicBezTo>
                    <a:pt x="65" y="23"/>
                    <a:pt x="81" y="40"/>
                    <a:pt x="80" y="40"/>
                  </a:cubicBezTo>
                  <a:cubicBezTo>
                    <a:pt x="98" y="30"/>
                    <a:pt x="115" y="20"/>
                    <a:pt x="134" y="13"/>
                  </a:cubicBezTo>
                  <a:cubicBezTo>
                    <a:pt x="134" y="12"/>
                    <a:pt x="135" y="12"/>
                    <a:pt x="135" y="12"/>
                  </a:cubicBezTo>
                  <a:cubicBezTo>
                    <a:pt x="122" y="15"/>
                    <a:pt x="110" y="17"/>
                    <a:pt x="98" y="17"/>
                  </a:cubicBezTo>
                  <a:cubicBezTo>
                    <a:pt x="88" y="17"/>
                    <a:pt x="78" y="16"/>
                    <a:pt x="68" y="12"/>
                  </a:cubicBezTo>
                  <a:cubicBezTo>
                    <a:pt x="55" y="8"/>
                    <a:pt x="42" y="4"/>
                    <a:pt x="30" y="0"/>
                  </a:cubicBezTo>
                </a:path>
              </a:pathLst>
            </a:custGeom>
            <a:solidFill>
              <a:srgbClr val="CD5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 name="Freeform 337">
              <a:extLst>
                <a:ext uri="{FF2B5EF4-FFF2-40B4-BE49-F238E27FC236}">
                  <a16:creationId xmlns:a16="http://schemas.microsoft.com/office/drawing/2014/main" id="{7F6BB716-983B-46F6-AACE-9FF6C5F45E18}"/>
                </a:ext>
              </a:extLst>
            </p:cNvPr>
            <p:cNvSpPr>
              <a:spLocks noEditPoints="1"/>
            </p:cNvSpPr>
            <p:nvPr/>
          </p:nvSpPr>
          <p:spPr bwMode="auto">
            <a:xfrm>
              <a:off x="4733" y="1488"/>
              <a:ext cx="2193" cy="26"/>
            </a:xfrm>
            <a:custGeom>
              <a:avLst/>
              <a:gdLst>
                <a:gd name="T0" fmla="*/ 922 w 923"/>
                <a:gd name="T1" fmla="*/ 10 h 11"/>
                <a:gd name="T2" fmla="*/ 923 w 923"/>
                <a:gd name="T3" fmla="*/ 10 h 11"/>
                <a:gd name="T4" fmla="*/ 923 w 923"/>
                <a:gd name="T5" fmla="*/ 10 h 11"/>
                <a:gd name="T6" fmla="*/ 922 w 923"/>
                <a:gd name="T7" fmla="*/ 10 h 11"/>
                <a:gd name="T8" fmla="*/ 532 w 923"/>
                <a:gd name="T9" fmla="*/ 10 h 11"/>
                <a:gd name="T10" fmla="*/ 342 w 923"/>
                <a:gd name="T11" fmla="*/ 10 h 11"/>
                <a:gd name="T12" fmla="*/ 157 w 923"/>
                <a:gd name="T13" fmla="*/ 11 h 11"/>
                <a:gd name="T14" fmla="*/ 22 w 923"/>
                <a:gd name="T15" fmla="*/ 11 h 11"/>
                <a:gd name="T16" fmla="*/ 22 w 923"/>
                <a:gd name="T17" fmla="*/ 11 h 11"/>
                <a:gd name="T18" fmla="*/ 282 w 923"/>
                <a:gd name="T19" fmla="*/ 10 h 11"/>
                <a:gd name="T20" fmla="*/ 532 w 923"/>
                <a:gd name="T21" fmla="*/ 10 h 11"/>
                <a:gd name="T22" fmla="*/ 923 w 923"/>
                <a:gd name="T23" fmla="*/ 10 h 11"/>
                <a:gd name="T24" fmla="*/ 532 w 923"/>
                <a:gd name="T25" fmla="*/ 10 h 11"/>
                <a:gd name="T26" fmla="*/ 0 w 923"/>
                <a:gd name="T27" fmla="*/ 0 h 11"/>
                <a:gd name="T28" fmla="*/ 0 w 923"/>
                <a:gd name="T29" fmla="*/ 0 h 11"/>
                <a:gd name="T30" fmla="*/ 15 w 923"/>
                <a:gd name="T31" fmla="*/ 7 h 11"/>
                <a:gd name="T32" fmla="*/ 0 w 923"/>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3" h="11">
                  <a:moveTo>
                    <a:pt x="922" y="10"/>
                  </a:moveTo>
                  <a:cubicBezTo>
                    <a:pt x="923" y="10"/>
                    <a:pt x="923" y="10"/>
                    <a:pt x="923" y="10"/>
                  </a:cubicBezTo>
                  <a:cubicBezTo>
                    <a:pt x="923" y="10"/>
                    <a:pt x="923" y="10"/>
                    <a:pt x="923" y="10"/>
                  </a:cubicBezTo>
                  <a:cubicBezTo>
                    <a:pt x="923" y="10"/>
                    <a:pt x="923" y="10"/>
                    <a:pt x="922" y="10"/>
                  </a:cubicBezTo>
                  <a:moveTo>
                    <a:pt x="532" y="10"/>
                  </a:moveTo>
                  <a:cubicBezTo>
                    <a:pt x="468" y="10"/>
                    <a:pt x="405" y="10"/>
                    <a:pt x="342" y="10"/>
                  </a:cubicBezTo>
                  <a:cubicBezTo>
                    <a:pt x="280" y="10"/>
                    <a:pt x="218" y="10"/>
                    <a:pt x="157" y="11"/>
                  </a:cubicBezTo>
                  <a:cubicBezTo>
                    <a:pt x="112" y="11"/>
                    <a:pt x="67" y="11"/>
                    <a:pt x="22" y="11"/>
                  </a:cubicBezTo>
                  <a:cubicBezTo>
                    <a:pt x="22" y="11"/>
                    <a:pt x="22" y="11"/>
                    <a:pt x="22" y="11"/>
                  </a:cubicBezTo>
                  <a:cubicBezTo>
                    <a:pt x="109" y="11"/>
                    <a:pt x="196" y="10"/>
                    <a:pt x="282" y="10"/>
                  </a:cubicBezTo>
                  <a:cubicBezTo>
                    <a:pt x="366" y="10"/>
                    <a:pt x="449" y="10"/>
                    <a:pt x="532" y="10"/>
                  </a:cubicBezTo>
                  <a:cubicBezTo>
                    <a:pt x="923" y="10"/>
                    <a:pt x="923" y="10"/>
                    <a:pt x="923" y="10"/>
                  </a:cubicBezTo>
                  <a:cubicBezTo>
                    <a:pt x="532" y="10"/>
                    <a:pt x="532" y="10"/>
                    <a:pt x="532" y="10"/>
                  </a:cubicBezTo>
                  <a:moveTo>
                    <a:pt x="0" y="0"/>
                  </a:moveTo>
                  <a:cubicBezTo>
                    <a:pt x="0" y="0"/>
                    <a:pt x="0" y="0"/>
                    <a:pt x="0" y="0"/>
                  </a:cubicBezTo>
                  <a:cubicBezTo>
                    <a:pt x="5" y="3"/>
                    <a:pt x="10" y="5"/>
                    <a:pt x="15" y="7"/>
                  </a:cubicBezTo>
                  <a:cubicBezTo>
                    <a:pt x="10" y="5"/>
                    <a:pt x="5" y="3"/>
                    <a:pt x="0" y="0"/>
                  </a:cubicBezTo>
                </a:path>
              </a:pathLst>
            </a:custGeom>
            <a:solidFill>
              <a:srgbClr val="B345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 name="Freeform 338">
              <a:extLst>
                <a:ext uri="{FF2B5EF4-FFF2-40B4-BE49-F238E27FC236}">
                  <a16:creationId xmlns:a16="http://schemas.microsoft.com/office/drawing/2014/main" id="{17324EAF-19A3-4C9B-B540-E32646875C3A}"/>
                </a:ext>
              </a:extLst>
            </p:cNvPr>
            <p:cNvSpPr>
              <a:spLocks noEditPoints="1"/>
            </p:cNvSpPr>
            <p:nvPr/>
          </p:nvSpPr>
          <p:spPr bwMode="auto">
            <a:xfrm>
              <a:off x="4752" y="1386"/>
              <a:ext cx="1744" cy="119"/>
            </a:xfrm>
            <a:custGeom>
              <a:avLst/>
              <a:gdLst>
                <a:gd name="T0" fmla="*/ 377 w 734"/>
                <a:gd name="T1" fmla="*/ 4 h 50"/>
                <a:gd name="T2" fmla="*/ 439 w 734"/>
                <a:gd name="T3" fmla="*/ 50 h 50"/>
                <a:gd name="T4" fmla="*/ 734 w 734"/>
                <a:gd name="T5" fmla="*/ 50 h 50"/>
                <a:gd name="T6" fmla="*/ 421 w 734"/>
                <a:gd name="T7" fmla="*/ 28 h 50"/>
                <a:gd name="T8" fmla="*/ 377 w 734"/>
                <a:gd name="T9" fmla="*/ 4 h 50"/>
                <a:gd name="T10" fmla="*/ 362 w 734"/>
                <a:gd name="T11" fmla="*/ 0 h 50"/>
                <a:gd name="T12" fmla="*/ 362 w 734"/>
                <a:gd name="T13" fmla="*/ 1 h 50"/>
                <a:gd name="T14" fmla="*/ 319 w 734"/>
                <a:gd name="T15" fmla="*/ 44 h 50"/>
                <a:gd name="T16" fmla="*/ 260 w 734"/>
                <a:gd name="T17" fmla="*/ 39 h 50"/>
                <a:gd name="T18" fmla="*/ 186 w 734"/>
                <a:gd name="T19" fmla="*/ 35 h 50"/>
                <a:gd name="T20" fmla="*/ 63 w 734"/>
                <a:gd name="T21" fmla="*/ 40 h 50"/>
                <a:gd name="T22" fmla="*/ 0 w 734"/>
                <a:gd name="T23" fmla="*/ 43 h 50"/>
                <a:gd name="T24" fmla="*/ 17 w 734"/>
                <a:gd name="T25" fmla="*/ 50 h 50"/>
                <a:gd name="T26" fmla="*/ 427 w 734"/>
                <a:gd name="T27" fmla="*/ 50 h 50"/>
                <a:gd name="T28" fmla="*/ 362 w 734"/>
                <a:gd name="T2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4" h="50">
                  <a:moveTo>
                    <a:pt x="377" y="4"/>
                  </a:moveTo>
                  <a:cubicBezTo>
                    <a:pt x="395" y="21"/>
                    <a:pt x="414" y="39"/>
                    <a:pt x="439" y="50"/>
                  </a:cubicBezTo>
                  <a:cubicBezTo>
                    <a:pt x="734" y="50"/>
                    <a:pt x="734" y="50"/>
                    <a:pt x="734" y="50"/>
                  </a:cubicBezTo>
                  <a:cubicBezTo>
                    <a:pt x="609" y="47"/>
                    <a:pt x="458" y="41"/>
                    <a:pt x="421" y="28"/>
                  </a:cubicBezTo>
                  <a:cubicBezTo>
                    <a:pt x="408" y="23"/>
                    <a:pt x="391" y="15"/>
                    <a:pt x="377" y="4"/>
                  </a:cubicBezTo>
                  <a:moveTo>
                    <a:pt x="362" y="0"/>
                  </a:moveTo>
                  <a:cubicBezTo>
                    <a:pt x="362" y="0"/>
                    <a:pt x="362" y="1"/>
                    <a:pt x="362" y="1"/>
                  </a:cubicBezTo>
                  <a:cubicBezTo>
                    <a:pt x="381" y="36"/>
                    <a:pt x="352" y="44"/>
                    <a:pt x="319" y="44"/>
                  </a:cubicBezTo>
                  <a:cubicBezTo>
                    <a:pt x="296" y="44"/>
                    <a:pt x="271" y="40"/>
                    <a:pt x="260" y="39"/>
                  </a:cubicBezTo>
                  <a:cubicBezTo>
                    <a:pt x="235" y="36"/>
                    <a:pt x="211" y="35"/>
                    <a:pt x="186" y="35"/>
                  </a:cubicBezTo>
                  <a:cubicBezTo>
                    <a:pt x="145" y="35"/>
                    <a:pt x="104" y="38"/>
                    <a:pt x="63" y="40"/>
                  </a:cubicBezTo>
                  <a:cubicBezTo>
                    <a:pt x="42" y="41"/>
                    <a:pt x="21" y="42"/>
                    <a:pt x="0" y="43"/>
                  </a:cubicBezTo>
                  <a:cubicBezTo>
                    <a:pt x="17" y="50"/>
                    <a:pt x="17" y="50"/>
                    <a:pt x="17" y="50"/>
                  </a:cubicBezTo>
                  <a:cubicBezTo>
                    <a:pt x="427" y="50"/>
                    <a:pt x="427" y="50"/>
                    <a:pt x="427" y="50"/>
                  </a:cubicBezTo>
                  <a:cubicBezTo>
                    <a:pt x="402" y="40"/>
                    <a:pt x="382" y="17"/>
                    <a:pt x="362" y="0"/>
                  </a:cubicBezTo>
                </a:path>
              </a:pathLst>
            </a:custGeom>
            <a:solidFill>
              <a:srgbClr val="CD5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 name="Freeform 339">
              <a:extLst>
                <a:ext uri="{FF2B5EF4-FFF2-40B4-BE49-F238E27FC236}">
                  <a16:creationId xmlns:a16="http://schemas.microsoft.com/office/drawing/2014/main" id="{3C328651-C86A-4A1C-917E-3378FD95DC1E}"/>
                </a:ext>
              </a:extLst>
            </p:cNvPr>
            <p:cNvSpPr>
              <a:spLocks/>
            </p:cNvSpPr>
            <p:nvPr/>
          </p:nvSpPr>
          <p:spPr bwMode="auto">
            <a:xfrm>
              <a:off x="4733" y="1488"/>
              <a:ext cx="2193" cy="26"/>
            </a:xfrm>
            <a:custGeom>
              <a:avLst/>
              <a:gdLst>
                <a:gd name="T0" fmla="*/ 8 w 923"/>
                <a:gd name="T1" fmla="*/ 0 h 11"/>
                <a:gd name="T2" fmla="*/ 0 w 923"/>
                <a:gd name="T3" fmla="*/ 0 h 11"/>
                <a:gd name="T4" fmla="*/ 15 w 923"/>
                <a:gd name="T5" fmla="*/ 7 h 11"/>
                <a:gd name="T6" fmla="*/ 22 w 923"/>
                <a:gd name="T7" fmla="*/ 11 h 11"/>
                <a:gd name="T8" fmla="*/ 157 w 923"/>
                <a:gd name="T9" fmla="*/ 11 h 11"/>
                <a:gd name="T10" fmla="*/ 342 w 923"/>
                <a:gd name="T11" fmla="*/ 10 h 11"/>
                <a:gd name="T12" fmla="*/ 532 w 923"/>
                <a:gd name="T13" fmla="*/ 10 h 11"/>
                <a:gd name="T14" fmla="*/ 923 w 923"/>
                <a:gd name="T15" fmla="*/ 10 h 11"/>
                <a:gd name="T16" fmla="*/ 922 w 923"/>
                <a:gd name="T17" fmla="*/ 10 h 11"/>
                <a:gd name="T18" fmla="*/ 742 w 923"/>
                <a:gd name="T19" fmla="*/ 7 h 11"/>
                <a:gd name="T20" fmla="*/ 447 w 923"/>
                <a:gd name="T21" fmla="*/ 7 h 11"/>
                <a:gd name="T22" fmla="*/ 448 w 923"/>
                <a:gd name="T23" fmla="*/ 8 h 11"/>
                <a:gd name="T24" fmla="*/ 441 w 923"/>
                <a:gd name="T25" fmla="*/ 9 h 11"/>
                <a:gd name="T26" fmla="*/ 439 w 923"/>
                <a:gd name="T27" fmla="*/ 9 h 11"/>
                <a:gd name="T28" fmla="*/ 435 w 923"/>
                <a:gd name="T29" fmla="*/ 7 h 11"/>
                <a:gd name="T30" fmla="*/ 25 w 923"/>
                <a:gd name="T31" fmla="*/ 7 h 11"/>
                <a:gd name="T32" fmla="*/ 8 w 923"/>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3" h="11">
                  <a:moveTo>
                    <a:pt x="8" y="0"/>
                  </a:moveTo>
                  <a:cubicBezTo>
                    <a:pt x="6" y="0"/>
                    <a:pt x="3" y="0"/>
                    <a:pt x="0" y="0"/>
                  </a:cubicBezTo>
                  <a:cubicBezTo>
                    <a:pt x="5" y="3"/>
                    <a:pt x="10" y="5"/>
                    <a:pt x="15" y="7"/>
                  </a:cubicBezTo>
                  <a:cubicBezTo>
                    <a:pt x="17" y="9"/>
                    <a:pt x="20" y="10"/>
                    <a:pt x="22" y="11"/>
                  </a:cubicBezTo>
                  <a:cubicBezTo>
                    <a:pt x="67" y="11"/>
                    <a:pt x="112" y="11"/>
                    <a:pt x="157" y="11"/>
                  </a:cubicBezTo>
                  <a:cubicBezTo>
                    <a:pt x="218" y="10"/>
                    <a:pt x="280" y="10"/>
                    <a:pt x="342" y="10"/>
                  </a:cubicBezTo>
                  <a:cubicBezTo>
                    <a:pt x="405" y="10"/>
                    <a:pt x="468" y="10"/>
                    <a:pt x="532" y="10"/>
                  </a:cubicBezTo>
                  <a:cubicBezTo>
                    <a:pt x="923" y="10"/>
                    <a:pt x="923" y="10"/>
                    <a:pt x="923" y="10"/>
                  </a:cubicBezTo>
                  <a:cubicBezTo>
                    <a:pt x="923" y="10"/>
                    <a:pt x="923" y="10"/>
                    <a:pt x="922" y="10"/>
                  </a:cubicBezTo>
                  <a:cubicBezTo>
                    <a:pt x="905" y="10"/>
                    <a:pt x="830" y="9"/>
                    <a:pt x="742" y="7"/>
                  </a:cubicBezTo>
                  <a:cubicBezTo>
                    <a:pt x="447" y="7"/>
                    <a:pt x="447" y="7"/>
                    <a:pt x="447" y="7"/>
                  </a:cubicBezTo>
                  <a:cubicBezTo>
                    <a:pt x="447" y="7"/>
                    <a:pt x="447" y="8"/>
                    <a:pt x="448" y="8"/>
                  </a:cubicBezTo>
                  <a:cubicBezTo>
                    <a:pt x="449" y="8"/>
                    <a:pt x="444" y="9"/>
                    <a:pt x="441" y="9"/>
                  </a:cubicBezTo>
                  <a:cubicBezTo>
                    <a:pt x="440" y="9"/>
                    <a:pt x="439" y="9"/>
                    <a:pt x="439" y="9"/>
                  </a:cubicBezTo>
                  <a:cubicBezTo>
                    <a:pt x="437" y="8"/>
                    <a:pt x="436" y="8"/>
                    <a:pt x="435" y="7"/>
                  </a:cubicBezTo>
                  <a:cubicBezTo>
                    <a:pt x="25" y="7"/>
                    <a:pt x="25" y="7"/>
                    <a:pt x="25" y="7"/>
                  </a:cubicBezTo>
                  <a:cubicBezTo>
                    <a:pt x="8" y="0"/>
                    <a:pt x="8" y="0"/>
                    <a:pt x="8" y="0"/>
                  </a:cubicBezTo>
                </a:path>
              </a:pathLst>
            </a:custGeom>
            <a:solidFill>
              <a:srgbClr val="AC3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 name="Freeform 340">
              <a:extLst>
                <a:ext uri="{FF2B5EF4-FFF2-40B4-BE49-F238E27FC236}">
                  <a16:creationId xmlns:a16="http://schemas.microsoft.com/office/drawing/2014/main" id="{A2042D83-5A97-45FE-B93F-8BD735F8372A}"/>
                </a:ext>
              </a:extLst>
            </p:cNvPr>
            <p:cNvSpPr>
              <a:spLocks/>
            </p:cNvSpPr>
            <p:nvPr/>
          </p:nvSpPr>
          <p:spPr bwMode="auto">
            <a:xfrm>
              <a:off x="5201" y="1217"/>
              <a:ext cx="214" cy="26"/>
            </a:xfrm>
            <a:custGeom>
              <a:avLst/>
              <a:gdLst>
                <a:gd name="T0" fmla="*/ 15 w 90"/>
                <a:gd name="T1" fmla="*/ 0 h 11"/>
                <a:gd name="T2" fmla="*/ 0 w 90"/>
                <a:gd name="T3" fmla="*/ 0 h 11"/>
                <a:gd name="T4" fmla="*/ 0 w 90"/>
                <a:gd name="T5" fmla="*/ 0 h 11"/>
                <a:gd name="T6" fmla="*/ 2 w 90"/>
                <a:gd name="T7" fmla="*/ 0 h 11"/>
                <a:gd name="T8" fmla="*/ 90 w 90"/>
                <a:gd name="T9" fmla="*/ 11 h 11"/>
                <a:gd name="T10" fmla="*/ 63 w 90"/>
                <a:gd name="T11" fmla="*/ 3 h 11"/>
                <a:gd name="T12" fmla="*/ 15 w 90"/>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90" h="11">
                  <a:moveTo>
                    <a:pt x="15" y="0"/>
                  </a:moveTo>
                  <a:cubicBezTo>
                    <a:pt x="10" y="0"/>
                    <a:pt x="5" y="0"/>
                    <a:pt x="0" y="0"/>
                  </a:cubicBezTo>
                  <a:cubicBezTo>
                    <a:pt x="0" y="0"/>
                    <a:pt x="0" y="0"/>
                    <a:pt x="0" y="0"/>
                  </a:cubicBezTo>
                  <a:cubicBezTo>
                    <a:pt x="1" y="0"/>
                    <a:pt x="1" y="0"/>
                    <a:pt x="2" y="0"/>
                  </a:cubicBezTo>
                  <a:cubicBezTo>
                    <a:pt x="30" y="0"/>
                    <a:pt x="61" y="3"/>
                    <a:pt x="90" y="11"/>
                  </a:cubicBezTo>
                  <a:cubicBezTo>
                    <a:pt x="82" y="7"/>
                    <a:pt x="73" y="4"/>
                    <a:pt x="63" y="3"/>
                  </a:cubicBezTo>
                  <a:cubicBezTo>
                    <a:pt x="47" y="1"/>
                    <a:pt x="31" y="0"/>
                    <a:pt x="15" y="0"/>
                  </a:cubicBezTo>
                </a:path>
              </a:pathLst>
            </a:custGeom>
            <a:solidFill>
              <a:srgbClr val="C45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 name="Freeform 341">
              <a:extLst>
                <a:ext uri="{FF2B5EF4-FFF2-40B4-BE49-F238E27FC236}">
                  <a16:creationId xmlns:a16="http://schemas.microsoft.com/office/drawing/2014/main" id="{A5A22B30-8D9A-4954-B2E2-7A02FEC8F207}"/>
                </a:ext>
              </a:extLst>
            </p:cNvPr>
            <p:cNvSpPr>
              <a:spLocks noEditPoints="1"/>
            </p:cNvSpPr>
            <p:nvPr/>
          </p:nvSpPr>
          <p:spPr bwMode="auto">
            <a:xfrm>
              <a:off x="5201" y="1131"/>
              <a:ext cx="594" cy="374"/>
            </a:xfrm>
            <a:custGeom>
              <a:avLst/>
              <a:gdLst>
                <a:gd name="T0" fmla="*/ 153 w 250"/>
                <a:gd name="T1" fmla="*/ 82 h 157"/>
                <a:gd name="T2" fmla="*/ 173 w 250"/>
                <a:gd name="T3" fmla="*/ 107 h 157"/>
                <a:gd name="T4" fmla="*/ 238 w 250"/>
                <a:gd name="T5" fmla="*/ 157 h 157"/>
                <a:gd name="T6" fmla="*/ 250 w 250"/>
                <a:gd name="T7" fmla="*/ 157 h 157"/>
                <a:gd name="T8" fmla="*/ 188 w 250"/>
                <a:gd name="T9" fmla="*/ 111 h 157"/>
                <a:gd name="T10" fmla="*/ 166 w 250"/>
                <a:gd name="T11" fmla="*/ 92 h 157"/>
                <a:gd name="T12" fmla="*/ 153 w 250"/>
                <a:gd name="T13" fmla="*/ 82 h 157"/>
                <a:gd name="T14" fmla="*/ 25 w 250"/>
                <a:gd name="T15" fmla="*/ 0 h 157"/>
                <a:gd name="T16" fmla="*/ 48 w 250"/>
                <a:gd name="T17" fmla="*/ 13 h 157"/>
                <a:gd name="T18" fmla="*/ 51 w 250"/>
                <a:gd name="T19" fmla="*/ 14 h 157"/>
                <a:gd name="T20" fmla="*/ 75 w 250"/>
                <a:gd name="T21" fmla="*/ 27 h 157"/>
                <a:gd name="T22" fmla="*/ 96 w 250"/>
                <a:gd name="T23" fmla="*/ 45 h 157"/>
                <a:gd name="T24" fmla="*/ 98 w 250"/>
                <a:gd name="T25" fmla="*/ 47 h 157"/>
                <a:gd name="T26" fmla="*/ 85 w 250"/>
                <a:gd name="T27" fmla="*/ 42 h 157"/>
                <a:gd name="T28" fmla="*/ 27 w 250"/>
                <a:gd name="T29" fmla="*/ 32 h 157"/>
                <a:gd name="T30" fmla="*/ 0 w 250"/>
                <a:gd name="T31" fmla="*/ 36 h 157"/>
                <a:gd name="T32" fmla="*/ 15 w 250"/>
                <a:gd name="T33" fmla="*/ 36 h 157"/>
                <a:gd name="T34" fmla="*/ 63 w 250"/>
                <a:gd name="T35" fmla="*/ 39 h 157"/>
                <a:gd name="T36" fmla="*/ 90 w 250"/>
                <a:gd name="T37" fmla="*/ 47 h 157"/>
                <a:gd name="T38" fmla="*/ 119 w 250"/>
                <a:gd name="T39" fmla="*/ 58 h 157"/>
                <a:gd name="T40" fmla="*/ 109 w 250"/>
                <a:gd name="T41" fmla="*/ 52 h 157"/>
                <a:gd name="T42" fmla="*/ 179 w 250"/>
                <a:gd name="T43" fmla="*/ 23 h 157"/>
                <a:gd name="T44" fmla="*/ 195 w 250"/>
                <a:gd name="T45" fmla="*/ 14 h 157"/>
                <a:gd name="T46" fmla="*/ 162 w 250"/>
                <a:gd name="T47" fmla="*/ 21 h 157"/>
                <a:gd name="T48" fmla="*/ 161 w 250"/>
                <a:gd name="T49" fmla="*/ 22 h 157"/>
                <a:gd name="T50" fmla="*/ 107 w 250"/>
                <a:gd name="T51" fmla="*/ 49 h 157"/>
                <a:gd name="T52" fmla="*/ 91 w 250"/>
                <a:gd name="T53" fmla="*/ 31 h 157"/>
                <a:gd name="T54" fmla="*/ 59 w 250"/>
                <a:gd name="T55" fmla="*/ 10 h 157"/>
                <a:gd name="T56" fmla="*/ 57 w 250"/>
                <a:gd name="T57" fmla="*/ 9 h 157"/>
                <a:gd name="T58" fmla="*/ 25 w 250"/>
                <a:gd name="T5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50" h="157">
                  <a:moveTo>
                    <a:pt x="153" y="82"/>
                  </a:moveTo>
                  <a:cubicBezTo>
                    <a:pt x="161" y="89"/>
                    <a:pt x="167" y="97"/>
                    <a:pt x="173" y="107"/>
                  </a:cubicBezTo>
                  <a:cubicBezTo>
                    <a:pt x="193" y="124"/>
                    <a:pt x="213" y="147"/>
                    <a:pt x="238" y="157"/>
                  </a:cubicBezTo>
                  <a:cubicBezTo>
                    <a:pt x="250" y="157"/>
                    <a:pt x="250" y="157"/>
                    <a:pt x="250" y="157"/>
                  </a:cubicBezTo>
                  <a:cubicBezTo>
                    <a:pt x="225" y="146"/>
                    <a:pt x="206" y="128"/>
                    <a:pt x="188" y="111"/>
                  </a:cubicBezTo>
                  <a:cubicBezTo>
                    <a:pt x="180" y="105"/>
                    <a:pt x="172" y="99"/>
                    <a:pt x="166" y="92"/>
                  </a:cubicBezTo>
                  <a:cubicBezTo>
                    <a:pt x="162" y="89"/>
                    <a:pt x="158" y="85"/>
                    <a:pt x="153" y="82"/>
                  </a:cubicBezTo>
                  <a:moveTo>
                    <a:pt x="25" y="0"/>
                  </a:moveTo>
                  <a:cubicBezTo>
                    <a:pt x="35" y="3"/>
                    <a:pt x="44" y="7"/>
                    <a:pt x="48" y="13"/>
                  </a:cubicBezTo>
                  <a:cubicBezTo>
                    <a:pt x="49" y="13"/>
                    <a:pt x="50" y="14"/>
                    <a:pt x="51" y="14"/>
                  </a:cubicBezTo>
                  <a:cubicBezTo>
                    <a:pt x="59" y="18"/>
                    <a:pt x="67" y="22"/>
                    <a:pt x="75" y="27"/>
                  </a:cubicBezTo>
                  <a:cubicBezTo>
                    <a:pt x="84" y="32"/>
                    <a:pt x="91" y="36"/>
                    <a:pt x="96" y="45"/>
                  </a:cubicBezTo>
                  <a:cubicBezTo>
                    <a:pt x="97" y="46"/>
                    <a:pt x="97" y="46"/>
                    <a:pt x="98" y="47"/>
                  </a:cubicBezTo>
                  <a:cubicBezTo>
                    <a:pt x="94" y="45"/>
                    <a:pt x="89" y="43"/>
                    <a:pt x="85" y="42"/>
                  </a:cubicBezTo>
                  <a:cubicBezTo>
                    <a:pt x="67" y="35"/>
                    <a:pt x="47" y="32"/>
                    <a:pt x="27" y="32"/>
                  </a:cubicBezTo>
                  <a:cubicBezTo>
                    <a:pt x="16" y="34"/>
                    <a:pt x="5" y="35"/>
                    <a:pt x="0" y="36"/>
                  </a:cubicBezTo>
                  <a:cubicBezTo>
                    <a:pt x="5" y="36"/>
                    <a:pt x="10" y="36"/>
                    <a:pt x="15" y="36"/>
                  </a:cubicBezTo>
                  <a:cubicBezTo>
                    <a:pt x="31" y="36"/>
                    <a:pt x="47" y="37"/>
                    <a:pt x="63" y="39"/>
                  </a:cubicBezTo>
                  <a:cubicBezTo>
                    <a:pt x="73" y="40"/>
                    <a:pt x="82" y="43"/>
                    <a:pt x="90" y="47"/>
                  </a:cubicBezTo>
                  <a:cubicBezTo>
                    <a:pt x="100" y="50"/>
                    <a:pt x="110" y="54"/>
                    <a:pt x="119" y="58"/>
                  </a:cubicBezTo>
                  <a:cubicBezTo>
                    <a:pt x="116" y="56"/>
                    <a:pt x="112" y="54"/>
                    <a:pt x="109" y="52"/>
                  </a:cubicBezTo>
                  <a:cubicBezTo>
                    <a:pt x="131" y="40"/>
                    <a:pt x="155" y="30"/>
                    <a:pt x="179" y="23"/>
                  </a:cubicBezTo>
                  <a:cubicBezTo>
                    <a:pt x="184" y="20"/>
                    <a:pt x="190" y="17"/>
                    <a:pt x="195" y="14"/>
                  </a:cubicBezTo>
                  <a:cubicBezTo>
                    <a:pt x="184" y="16"/>
                    <a:pt x="173" y="19"/>
                    <a:pt x="162" y="21"/>
                  </a:cubicBezTo>
                  <a:cubicBezTo>
                    <a:pt x="162" y="21"/>
                    <a:pt x="161" y="21"/>
                    <a:pt x="161" y="22"/>
                  </a:cubicBezTo>
                  <a:cubicBezTo>
                    <a:pt x="142" y="29"/>
                    <a:pt x="125" y="39"/>
                    <a:pt x="107" y="49"/>
                  </a:cubicBezTo>
                  <a:cubicBezTo>
                    <a:pt x="108" y="49"/>
                    <a:pt x="92" y="32"/>
                    <a:pt x="91" y="31"/>
                  </a:cubicBezTo>
                  <a:cubicBezTo>
                    <a:pt x="81" y="22"/>
                    <a:pt x="71" y="15"/>
                    <a:pt x="59" y="10"/>
                  </a:cubicBezTo>
                  <a:cubicBezTo>
                    <a:pt x="58" y="10"/>
                    <a:pt x="57" y="9"/>
                    <a:pt x="57" y="9"/>
                  </a:cubicBezTo>
                  <a:cubicBezTo>
                    <a:pt x="46" y="6"/>
                    <a:pt x="36" y="3"/>
                    <a:pt x="25" y="0"/>
                  </a:cubicBezTo>
                </a:path>
              </a:pathLst>
            </a:custGeom>
            <a:solidFill>
              <a:srgbClr val="C05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1" name="Freeform 342">
              <a:extLst>
                <a:ext uri="{FF2B5EF4-FFF2-40B4-BE49-F238E27FC236}">
                  <a16:creationId xmlns:a16="http://schemas.microsoft.com/office/drawing/2014/main" id="{473CCDCD-8B85-40D4-B194-BFC65031B984}"/>
                </a:ext>
              </a:extLst>
            </p:cNvPr>
            <p:cNvSpPr>
              <a:spLocks/>
            </p:cNvSpPr>
            <p:nvPr/>
          </p:nvSpPr>
          <p:spPr bwMode="auto">
            <a:xfrm>
              <a:off x="5767" y="1505"/>
              <a:ext cx="33" cy="4"/>
            </a:xfrm>
            <a:custGeom>
              <a:avLst/>
              <a:gdLst>
                <a:gd name="T0" fmla="*/ 12 w 14"/>
                <a:gd name="T1" fmla="*/ 0 h 2"/>
                <a:gd name="T2" fmla="*/ 0 w 14"/>
                <a:gd name="T3" fmla="*/ 0 h 2"/>
                <a:gd name="T4" fmla="*/ 4 w 14"/>
                <a:gd name="T5" fmla="*/ 2 h 2"/>
                <a:gd name="T6" fmla="*/ 6 w 14"/>
                <a:gd name="T7" fmla="*/ 2 h 2"/>
                <a:gd name="T8" fmla="*/ 13 w 14"/>
                <a:gd name="T9" fmla="*/ 1 h 2"/>
                <a:gd name="T10" fmla="*/ 12 w 14"/>
                <a:gd name="T11" fmla="*/ 0 h 2"/>
              </a:gdLst>
              <a:ahLst/>
              <a:cxnLst>
                <a:cxn ang="0">
                  <a:pos x="T0" y="T1"/>
                </a:cxn>
                <a:cxn ang="0">
                  <a:pos x="T2" y="T3"/>
                </a:cxn>
                <a:cxn ang="0">
                  <a:pos x="T4" y="T5"/>
                </a:cxn>
                <a:cxn ang="0">
                  <a:pos x="T6" y="T7"/>
                </a:cxn>
                <a:cxn ang="0">
                  <a:pos x="T8" y="T9"/>
                </a:cxn>
                <a:cxn ang="0">
                  <a:pos x="T10" y="T11"/>
                </a:cxn>
              </a:cxnLst>
              <a:rect l="0" t="0" r="r" b="b"/>
              <a:pathLst>
                <a:path w="14" h="2">
                  <a:moveTo>
                    <a:pt x="12" y="0"/>
                  </a:moveTo>
                  <a:cubicBezTo>
                    <a:pt x="0" y="0"/>
                    <a:pt x="0" y="0"/>
                    <a:pt x="0" y="0"/>
                  </a:cubicBezTo>
                  <a:cubicBezTo>
                    <a:pt x="1" y="1"/>
                    <a:pt x="2" y="1"/>
                    <a:pt x="4" y="2"/>
                  </a:cubicBezTo>
                  <a:cubicBezTo>
                    <a:pt x="4" y="2"/>
                    <a:pt x="5" y="2"/>
                    <a:pt x="6" y="2"/>
                  </a:cubicBezTo>
                  <a:cubicBezTo>
                    <a:pt x="9" y="2"/>
                    <a:pt x="14" y="1"/>
                    <a:pt x="13" y="1"/>
                  </a:cubicBezTo>
                  <a:cubicBezTo>
                    <a:pt x="12" y="1"/>
                    <a:pt x="12" y="0"/>
                    <a:pt x="12" y="0"/>
                  </a:cubicBezTo>
                </a:path>
              </a:pathLst>
            </a:custGeom>
            <a:solidFill>
              <a:srgbClr val="B040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342" name="TextBox 30">
            <a:extLst>
              <a:ext uri="{FF2B5EF4-FFF2-40B4-BE49-F238E27FC236}">
                <a16:creationId xmlns:a16="http://schemas.microsoft.com/office/drawing/2014/main" id="{6315A3D7-7DAC-4AE0-82DD-235D25BFE061}"/>
              </a:ext>
            </a:extLst>
          </p:cNvPr>
          <p:cNvSpPr txBox="1">
            <a:spLocks noChangeArrowheads="1"/>
          </p:cNvSpPr>
          <p:nvPr/>
        </p:nvSpPr>
        <p:spPr bwMode="auto">
          <a:xfrm>
            <a:off x="667351" y="2055843"/>
            <a:ext cx="3072712" cy="3231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just" eaLnBrk="0" hangingPunct="0"/>
            <a:r>
              <a:rPr lang="en-US" altLang="es-MX" sz="1200" b="1" dirty="0">
                <a:latin typeface="+mn-lt"/>
                <a:cs typeface="Calibri Light" panose="020F0302020204030204" pitchFamily="34" charset="0"/>
              </a:rPr>
              <a:t>Lorem ipsum dolor </a:t>
            </a:r>
            <a:r>
              <a:rPr lang="en-US" altLang="es-MX" sz="1200" dirty="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algn="just" eaLnBrk="0" hangingPunct="0"/>
            <a:endParaRPr lang="en-US" altLang="es-MX" sz="1200" dirty="0">
              <a:latin typeface="+mn-lt"/>
              <a:cs typeface="Calibri Light" panose="020F0302020204030204" pitchFamily="34" charset="0"/>
            </a:endParaRPr>
          </a:p>
          <a:p>
            <a:pPr algn="just" eaLnBrk="0" hangingPunct="0"/>
            <a:r>
              <a:rPr lang="en-US" altLang="es-MX" sz="1200" dirty="0">
                <a:latin typeface="+mn-lt"/>
                <a:cs typeface="Calibri Light" panose="020F0302020204030204" pitchFamily="34" charset="0"/>
              </a:rPr>
              <a:t>Lorem ipsum dolor sit amet, consectetur adipiscing elit. Aliquam tincidunt ante nec sem congue convallis. Pellentesque vel mauris quis nisl ornare rutrum in id risus. Proin vehicula ut sem et tempus. Interdum et malesuada fames ac ante ipsum primis in faucibus.</a:t>
            </a:r>
          </a:p>
          <a:p>
            <a:pPr algn="just" eaLnBrk="0" hangingPunct="0"/>
            <a:endParaRPr lang="en-US" altLang="es-MX" sz="1200" dirty="0">
              <a:latin typeface="+mn-lt"/>
              <a:cs typeface="Calibri Light" panose="020F0302020204030204" pitchFamily="34" charset="0"/>
            </a:endParaRPr>
          </a:p>
          <a:p>
            <a:pPr algn="just" eaLnBrk="0" hangingPunct="0"/>
            <a:r>
              <a:rPr lang="pt-BR" altLang="es-MX" sz="1200" dirty="0">
                <a:latin typeface="+mn-lt"/>
                <a:cs typeface="Calibri Light" panose="020F0302020204030204" pitchFamily="34" charset="0"/>
              </a:rPr>
              <a:t>. </a:t>
            </a:r>
            <a:endParaRPr lang="en-US" altLang="es-MX" sz="1200" dirty="0">
              <a:latin typeface="+mn-lt"/>
              <a:cs typeface="Calibri Light" panose="020F0302020204030204" pitchFamily="34" charset="0"/>
            </a:endParaRPr>
          </a:p>
        </p:txBody>
      </p:sp>
      <p:sp>
        <p:nvSpPr>
          <p:cNvPr id="344" name="Title 20">
            <a:extLst>
              <a:ext uri="{FF2B5EF4-FFF2-40B4-BE49-F238E27FC236}">
                <a16:creationId xmlns:a16="http://schemas.microsoft.com/office/drawing/2014/main" id="{DDFBEDBA-98BB-47EC-971C-B56963846154}"/>
              </a:ext>
            </a:extLst>
          </p:cNvPr>
          <p:cNvSpPr txBox="1">
            <a:spLocks/>
          </p:cNvSpPr>
          <p:nvPr/>
        </p:nvSpPr>
        <p:spPr bwMode="auto">
          <a:xfrm>
            <a:off x="3426380" y="1957757"/>
            <a:ext cx="1721022"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Epidermis </a:t>
            </a:r>
          </a:p>
        </p:txBody>
      </p:sp>
      <p:sp>
        <p:nvSpPr>
          <p:cNvPr id="345" name="Title 20">
            <a:extLst>
              <a:ext uri="{FF2B5EF4-FFF2-40B4-BE49-F238E27FC236}">
                <a16:creationId xmlns:a16="http://schemas.microsoft.com/office/drawing/2014/main" id="{AFAEB4A2-66CE-4C3E-B74A-D92B7437A77D}"/>
              </a:ext>
            </a:extLst>
          </p:cNvPr>
          <p:cNvSpPr txBox="1">
            <a:spLocks/>
          </p:cNvSpPr>
          <p:nvPr/>
        </p:nvSpPr>
        <p:spPr bwMode="auto">
          <a:xfrm>
            <a:off x="3725957" y="2918001"/>
            <a:ext cx="1425553"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Dermis </a:t>
            </a:r>
          </a:p>
        </p:txBody>
      </p:sp>
      <p:sp>
        <p:nvSpPr>
          <p:cNvPr id="346" name="Title 20">
            <a:extLst>
              <a:ext uri="{FF2B5EF4-FFF2-40B4-BE49-F238E27FC236}">
                <a16:creationId xmlns:a16="http://schemas.microsoft.com/office/drawing/2014/main" id="{0DC4B4FD-56D1-43CC-AD4C-C6C37C7FA908}"/>
              </a:ext>
            </a:extLst>
          </p:cNvPr>
          <p:cNvSpPr txBox="1">
            <a:spLocks/>
          </p:cNvSpPr>
          <p:nvPr/>
        </p:nvSpPr>
        <p:spPr bwMode="auto">
          <a:xfrm>
            <a:off x="3603422" y="3725261"/>
            <a:ext cx="1581700"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Subcutaneous Tissue</a:t>
            </a:r>
          </a:p>
        </p:txBody>
      </p:sp>
      <p:sp>
        <p:nvSpPr>
          <p:cNvPr id="347" name="Title 20">
            <a:extLst>
              <a:ext uri="{FF2B5EF4-FFF2-40B4-BE49-F238E27FC236}">
                <a16:creationId xmlns:a16="http://schemas.microsoft.com/office/drawing/2014/main" id="{BB23BD58-20E0-4D6A-A7D7-B81D3E3F1EDB}"/>
              </a:ext>
            </a:extLst>
          </p:cNvPr>
          <p:cNvSpPr txBox="1">
            <a:spLocks/>
          </p:cNvSpPr>
          <p:nvPr/>
        </p:nvSpPr>
        <p:spPr bwMode="auto">
          <a:xfrm>
            <a:off x="3692047" y="4293974"/>
            <a:ext cx="1581700"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Muscle</a:t>
            </a:r>
          </a:p>
        </p:txBody>
      </p:sp>
    </p:spTree>
    <p:extLst>
      <p:ext uri="{BB962C8B-B14F-4D97-AF65-F5344CB8AC3E}">
        <p14:creationId xmlns:p14="http://schemas.microsoft.com/office/powerpoint/2010/main" val="1407967590"/>
      </p:ext>
    </p:extLst>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E7FAA2CE-F9AC-4D3F-803E-0311D232046F}"/>
              </a:ext>
            </a:extLst>
          </p:cNvPr>
          <p:cNvSpPr>
            <a:spLocks noGrp="1"/>
          </p:cNvSpPr>
          <p:nvPr>
            <p:ph type="title"/>
          </p:nvPr>
        </p:nvSpPr>
        <p:spPr>
          <a:xfrm>
            <a:off x="441068" y="145221"/>
            <a:ext cx="8474700" cy="708300"/>
          </a:xfrm>
          <a:prstGeom prst="rect">
            <a:avLst/>
          </a:prstGeom>
        </p:spPr>
        <p:txBody>
          <a:bodyPr/>
          <a:lstStyle/>
          <a:p>
            <a:r>
              <a:rPr lang="es-PE" dirty="0"/>
              <a:t>Partes del cerebro humano</a:t>
            </a:r>
          </a:p>
        </p:txBody>
      </p:sp>
      <p:grpSp>
        <p:nvGrpSpPr>
          <p:cNvPr id="3" name="Group 4">
            <a:extLst>
              <a:ext uri="{FF2B5EF4-FFF2-40B4-BE49-F238E27FC236}">
                <a16:creationId xmlns:a16="http://schemas.microsoft.com/office/drawing/2014/main" id="{9AC9B77A-3FB9-4383-B727-D3446C664F30}"/>
              </a:ext>
            </a:extLst>
          </p:cNvPr>
          <p:cNvGrpSpPr>
            <a:grpSpLocks noChangeAspect="1"/>
          </p:cNvGrpSpPr>
          <p:nvPr/>
        </p:nvGrpSpPr>
        <p:grpSpPr bwMode="auto">
          <a:xfrm>
            <a:off x="3670383" y="1265038"/>
            <a:ext cx="4762499" cy="4079875"/>
            <a:chOff x="841" y="875"/>
            <a:chExt cx="3000" cy="2570"/>
          </a:xfrm>
        </p:grpSpPr>
        <p:sp>
          <p:nvSpPr>
            <p:cNvPr id="4" name="Freeform 5">
              <a:extLst>
                <a:ext uri="{FF2B5EF4-FFF2-40B4-BE49-F238E27FC236}">
                  <a16:creationId xmlns:a16="http://schemas.microsoft.com/office/drawing/2014/main" id="{A71D70F5-B92B-4576-BC35-500BBCDB8AA7}"/>
                </a:ext>
              </a:extLst>
            </p:cNvPr>
            <p:cNvSpPr>
              <a:spLocks/>
            </p:cNvSpPr>
            <p:nvPr/>
          </p:nvSpPr>
          <p:spPr bwMode="auto">
            <a:xfrm>
              <a:off x="1315" y="2636"/>
              <a:ext cx="356" cy="113"/>
            </a:xfrm>
            <a:custGeom>
              <a:avLst/>
              <a:gdLst>
                <a:gd name="T0" fmla="*/ 271 w 272"/>
                <a:gd name="T1" fmla="*/ 16 h 87"/>
                <a:gd name="T2" fmla="*/ 263 w 272"/>
                <a:gd name="T3" fmla="*/ 18 h 87"/>
                <a:gd name="T4" fmla="*/ 28 w 272"/>
                <a:gd name="T5" fmla="*/ 82 h 87"/>
                <a:gd name="T6" fmla="*/ 6 w 272"/>
                <a:gd name="T7" fmla="*/ 72 h 87"/>
                <a:gd name="T8" fmla="*/ 15 w 272"/>
                <a:gd name="T9" fmla="*/ 54 h 87"/>
                <a:gd name="T10" fmla="*/ 168 w 272"/>
                <a:gd name="T11" fmla="*/ 3 h 87"/>
                <a:gd name="T12" fmla="*/ 199 w 272"/>
                <a:gd name="T13" fmla="*/ 2 h 87"/>
                <a:gd name="T14" fmla="*/ 254 w 272"/>
                <a:gd name="T15" fmla="*/ 5 h 87"/>
                <a:gd name="T16" fmla="*/ 272 w 272"/>
                <a:gd name="T17" fmla="*/ 11 h 87"/>
                <a:gd name="T18" fmla="*/ 271 w 272"/>
                <a:gd name="T19" fmla="*/ 1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2" h="87">
                  <a:moveTo>
                    <a:pt x="271" y="16"/>
                  </a:moveTo>
                  <a:cubicBezTo>
                    <a:pt x="268" y="17"/>
                    <a:pt x="266" y="18"/>
                    <a:pt x="263" y="18"/>
                  </a:cubicBezTo>
                  <a:cubicBezTo>
                    <a:pt x="180" y="23"/>
                    <a:pt x="102" y="46"/>
                    <a:pt x="28" y="82"/>
                  </a:cubicBezTo>
                  <a:cubicBezTo>
                    <a:pt x="16" y="87"/>
                    <a:pt x="12" y="86"/>
                    <a:pt x="6" y="72"/>
                  </a:cubicBezTo>
                  <a:cubicBezTo>
                    <a:pt x="0" y="60"/>
                    <a:pt x="8" y="57"/>
                    <a:pt x="15" y="54"/>
                  </a:cubicBezTo>
                  <a:cubicBezTo>
                    <a:pt x="66" y="37"/>
                    <a:pt x="117" y="19"/>
                    <a:pt x="168" y="3"/>
                  </a:cubicBezTo>
                  <a:cubicBezTo>
                    <a:pt x="178" y="0"/>
                    <a:pt x="189" y="2"/>
                    <a:pt x="199" y="2"/>
                  </a:cubicBezTo>
                  <a:cubicBezTo>
                    <a:pt x="218" y="3"/>
                    <a:pt x="236" y="4"/>
                    <a:pt x="254" y="5"/>
                  </a:cubicBezTo>
                  <a:cubicBezTo>
                    <a:pt x="260" y="6"/>
                    <a:pt x="266" y="9"/>
                    <a:pt x="272" y="11"/>
                  </a:cubicBezTo>
                  <a:cubicBezTo>
                    <a:pt x="271" y="13"/>
                    <a:pt x="271" y="14"/>
                    <a:pt x="271" y="1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 name="Freeform 6">
              <a:extLst>
                <a:ext uri="{FF2B5EF4-FFF2-40B4-BE49-F238E27FC236}">
                  <a16:creationId xmlns:a16="http://schemas.microsoft.com/office/drawing/2014/main" id="{CF47831C-6047-4DE0-8D41-D84FD850A6D3}"/>
                </a:ext>
              </a:extLst>
            </p:cNvPr>
            <p:cNvSpPr>
              <a:spLocks/>
            </p:cNvSpPr>
            <p:nvPr/>
          </p:nvSpPr>
          <p:spPr bwMode="auto">
            <a:xfrm>
              <a:off x="1317" y="2633"/>
              <a:ext cx="358" cy="118"/>
            </a:xfrm>
            <a:custGeom>
              <a:avLst/>
              <a:gdLst>
                <a:gd name="T0" fmla="*/ 270 w 274"/>
                <a:gd name="T1" fmla="*/ 18 h 90"/>
                <a:gd name="T2" fmla="*/ 269 w 274"/>
                <a:gd name="T3" fmla="*/ 15 h 90"/>
                <a:gd name="T4" fmla="*/ 262 w 274"/>
                <a:gd name="T5" fmla="*/ 17 h 90"/>
                <a:gd name="T6" fmla="*/ 25 w 274"/>
                <a:gd name="T7" fmla="*/ 81 h 90"/>
                <a:gd name="T8" fmla="*/ 17 w 274"/>
                <a:gd name="T9" fmla="*/ 84 h 90"/>
                <a:gd name="T10" fmla="*/ 15 w 274"/>
                <a:gd name="T11" fmla="*/ 83 h 90"/>
                <a:gd name="T12" fmla="*/ 12 w 274"/>
                <a:gd name="T13" fmla="*/ 80 h 90"/>
                <a:gd name="T14" fmla="*/ 7 w 274"/>
                <a:gd name="T15" fmla="*/ 72 h 90"/>
                <a:gd name="T16" fmla="*/ 6 w 274"/>
                <a:gd name="T17" fmla="*/ 67 h 90"/>
                <a:gd name="T18" fmla="*/ 6 w 274"/>
                <a:gd name="T19" fmla="*/ 64 h 90"/>
                <a:gd name="T20" fmla="*/ 10 w 274"/>
                <a:gd name="T21" fmla="*/ 61 h 90"/>
                <a:gd name="T22" fmla="*/ 15 w 274"/>
                <a:gd name="T23" fmla="*/ 59 h 90"/>
                <a:gd name="T24" fmla="*/ 168 w 274"/>
                <a:gd name="T25" fmla="*/ 8 h 90"/>
                <a:gd name="T26" fmla="*/ 180 w 274"/>
                <a:gd name="T27" fmla="*/ 6 h 90"/>
                <a:gd name="T28" fmla="*/ 198 w 274"/>
                <a:gd name="T29" fmla="*/ 7 h 90"/>
                <a:gd name="T30" fmla="*/ 252 w 274"/>
                <a:gd name="T31" fmla="*/ 10 h 90"/>
                <a:gd name="T32" fmla="*/ 270 w 274"/>
                <a:gd name="T33" fmla="*/ 16 h 90"/>
                <a:gd name="T34" fmla="*/ 271 w 274"/>
                <a:gd name="T35" fmla="*/ 13 h 90"/>
                <a:gd name="T36" fmla="*/ 268 w 274"/>
                <a:gd name="T37" fmla="*/ 13 h 90"/>
                <a:gd name="T38" fmla="*/ 267 w 274"/>
                <a:gd name="T39" fmla="*/ 17 h 90"/>
                <a:gd name="T40" fmla="*/ 270 w 274"/>
                <a:gd name="T41" fmla="*/ 18 h 90"/>
                <a:gd name="T42" fmla="*/ 269 w 274"/>
                <a:gd name="T43" fmla="*/ 15 h 90"/>
                <a:gd name="T44" fmla="*/ 270 w 274"/>
                <a:gd name="T45" fmla="*/ 18 h 90"/>
                <a:gd name="T46" fmla="*/ 273 w 274"/>
                <a:gd name="T47" fmla="*/ 19 h 90"/>
                <a:gd name="T48" fmla="*/ 274 w 274"/>
                <a:gd name="T49" fmla="*/ 14 h 90"/>
                <a:gd name="T50" fmla="*/ 274 w 274"/>
                <a:gd name="T51" fmla="*/ 11 h 90"/>
                <a:gd name="T52" fmla="*/ 272 w 274"/>
                <a:gd name="T53" fmla="*/ 11 h 90"/>
                <a:gd name="T54" fmla="*/ 253 w 274"/>
                <a:gd name="T55" fmla="*/ 4 h 90"/>
                <a:gd name="T56" fmla="*/ 199 w 274"/>
                <a:gd name="T57" fmla="*/ 1 h 90"/>
                <a:gd name="T58" fmla="*/ 180 w 274"/>
                <a:gd name="T59" fmla="*/ 0 h 90"/>
                <a:gd name="T60" fmla="*/ 166 w 274"/>
                <a:gd name="T61" fmla="*/ 2 h 90"/>
                <a:gd name="T62" fmla="*/ 14 w 274"/>
                <a:gd name="T63" fmla="*/ 53 h 90"/>
                <a:gd name="T64" fmla="*/ 5 w 274"/>
                <a:gd name="T65" fmla="*/ 57 h 90"/>
                <a:gd name="T66" fmla="*/ 1 w 274"/>
                <a:gd name="T67" fmla="*/ 61 h 90"/>
                <a:gd name="T68" fmla="*/ 0 w 274"/>
                <a:gd name="T69" fmla="*/ 67 h 90"/>
                <a:gd name="T70" fmla="*/ 2 w 274"/>
                <a:gd name="T71" fmla="*/ 75 h 90"/>
                <a:gd name="T72" fmla="*/ 8 w 274"/>
                <a:gd name="T73" fmla="*/ 86 h 90"/>
                <a:gd name="T74" fmla="*/ 12 w 274"/>
                <a:gd name="T75" fmla="*/ 89 h 90"/>
                <a:gd name="T76" fmla="*/ 17 w 274"/>
                <a:gd name="T77" fmla="*/ 90 h 90"/>
                <a:gd name="T78" fmla="*/ 28 w 274"/>
                <a:gd name="T79" fmla="*/ 86 h 90"/>
                <a:gd name="T80" fmla="*/ 262 w 274"/>
                <a:gd name="T81" fmla="*/ 23 h 90"/>
                <a:gd name="T82" fmla="*/ 271 w 274"/>
                <a:gd name="T83" fmla="*/ 21 h 90"/>
                <a:gd name="T84" fmla="*/ 272 w 274"/>
                <a:gd name="T85" fmla="*/ 20 h 90"/>
                <a:gd name="T86" fmla="*/ 273 w 274"/>
                <a:gd name="T87" fmla="*/ 19 h 90"/>
                <a:gd name="T88" fmla="*/ 270 w 274"/>
                <a:gd name="T89" fmla="*/ 1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4" h="90">
                  <a:moveTo>
                    <a:pt x="270" y="18"/>
                  </a:moveTo>
                  <a:cubicBezTo>
                    <a:pt x="269" y="15"/>
                    <a:pt x="269" y="15"/>
                    <a:pt x="269" y="15"/>
                  </a:cubicBezTo>
                  <a:cubicBezTo>
                    <a:pt x="266" y="16"/>
                    <a:pt x="264" y="17"/>
                    <a:pt x="262" y="17"/>
                  </a:cubicBezTo>
                  <a:cubicBezTo>
                    <a:pt x="179" y="22"/>
                    <a:pt x="100" y="45"/>
                    <a:pt x="25" y="81"/>
                  </a:cubicBezTo>
                  <a:cubicBezTo>
                    <a:pt x="21" y="83"/>
                    <a:pt x="19" y="84"/>
                    <a:pt x="17" y="84"/>
                  </a:cubicBezTo>
                  <a:cubicBezTo>
                    <a:pt x="16" y="84"/>
                    <a:pt x="16" y="83"/>
                    <a:pt x="15" y="83"/>
                  </a:cubicBezTo>
                  <a:cubicBezTo>
                    <a:pt x="14" y="83"/>
                    <a:pt x="13" y="82"/>
                    <a:pt x="12" y="80"/>
                  </a:cubicBezTo>
                  <a:cubicBezTo>
                    <a:pt x="10" y="78"/>
                    <a:pt x="9" y="76"/>
                    <a:pt x="7" y="72"/>
                  </a:cubicBezTo>
                  <a:cubicBezTo>
                    <a:pt x="6" y="70"/>
                    <a:pt x="6" y="68"/>
                    <a:pt x="6" y="67"/>
                  </a:cubicBezTo>
                  <a:cubicBezTo>
                    <a:pt x="6" y="66"/>
                    <a:pt x="6" y="65"/>
                    <a:pt x="6" y="64"/>
                  </a:cubicBezTo>
                  <a:cubicBezTo>
                    <a:pt x="7" y="63"/>
                    <a:pt x="8" y="62"/>
                    <a:pt x="10" y="61"/>
                  </a:cubicBezTo>
                  <a:cubicBezTo>
                    <a:pt x="11" y="60"/>
                    <a:pt x="13" y="60"/>
                    <a:pt x="15" y="59"/>
                  </a:cubicBezTo>
                  <a:cubicBezTo>
                    <a:pt x="66" y="42"/>
                    <a:pt x="117" y="24"/>
                    <a:pt x="168" y="8"/>
                  </a:cubicBezTo>
                  <a:cubicBezTo>
                    <a:pt x="172" y="7"/>
                    <a:pt x="176" y="6"/>
                    <a:pt x="180" y="6"/>
                  </a:cubicBezTo>
                  <a:cubicBezTo>
                    <a:pt x="186" y="6"/>
                    <a:pt x="192" y="7"/>
                    <a:pt x="198" y="7"/>
                  </a:cubicBezTo>
                  <a:cubicBezTo>
                    <a:pt x="216" y="8"/>
                    <a:pt x="234" y="9"/>
                    <a:pt x="252" y="10"/>
                  </a:cubicBezTo>
                  <a:cubicBezTo>
                    <a:pt x="258" y="11"/>
                    <a:pt x="263" y="14"/>
                    <a:pt x="270" y="16"/>
                  </a:cubicBezTo>
                  <a:cubicBezTo>
                    <a:pt x="271" y="13"/>
                    <a:pt x="271" y="13"/>
                    <a:pt x="271" y="13"/>
                  </a:cubicBezTo>
                  <a:cubicBezTo>
                    <a:pt x="268" y="13"/>
                    <a:pt x="268" y="13"/>
                    <a:pt x="268" y="13"/>
                  </a:cubicBezTo>
                  <a:cubicBezTo>
                    <a:pt x="267" y="14"/>
                    <a:pt x="267" y="16"/>
                    <a:pt x="267" y="17"/>
                  </a:cubicBezTo>
                  <a:cubicBezTo>
                    <a:pt x="270" y="18"/>
                    <a:pt x="270" y="18"/>
                    <a:pt x="270" y="18"/>
                  </a:cubicBezTo>
                  <a:cubicBezTo>
                    <a:pt x="269" y="15"/>
                    <a:pt x="269" y="15"/>
                    <a:pt x="269" y="15"/>
                  </a:cubicBezTo>
                  <a:cubicBezTo>
                    <a:pt x="270" y="18"/>
                    <a:pt x="270" y="18"/>
                    <a:pt x="270" y="18"/>
                  </a:cubicBezTo>
                  <a:cubicBezTo>
                    <a:pt x="273" y="19"/>
                    <a:pt x="273" y="19"/>
                    <a:pt x="273" y="19"/>
                  </a:cubicBezTo>
                  <a:cubicBezTo>
                    <a:pt x="273" y="17"/>
                    <a:pt x="273" y="16"/>
                    <a:pt x="274" y="14"/>
                  </a:cubicBezTo>
                  <a:cubicBezTo>
                    <a:pt x="274" y="11"/>
                    <a:pt x="274" y="11"/>
                    <a:pt x="274" y="11"/>
                  </a:cubicBezTo>
                  <a:cubicBezTo>
                    <a:pt x="272" y="11"/>
                    <a:pt x="272" y="11"/>
                    <a:pt x="272" y="11"/>
                  </a:cubicBezTo>
                  <a:cubicBezTo>
                    <a:pt x="266" y="9"/>
                    <a:pt x="260" y="5"/>
                    <a:pt x="253" y="4"/>
                  </a:cubicBezTo>
                  <a:cubicBezTo>
                    <a:pt x="235" y="3"/>
                    <a:pt x="217" y="2"/>
                    <a:pt x="199" y="1"/>
                  </a:cubicBezTo>
                  <a:cubicBezTo>
                    <a:pt x="193" y="1"/>
                    <a:pt x="186" y="0"/>
                    <a:pt x="180" y="0"/>
                  </a:cubicBezTo>
                  <a:cubicBezTo>
                    <a:pt x="175" y="0"/>
                    <a:pt x="171" y="1"/>
                    <a:pt x="166" y="2"/>
                  </a:cubicBezTo>
                  <a:cubicBezTo>
                    <a:pt x="115" y="18"/>
                    <a:pt x="64" y="36"/>
                    <a:pt x="14" y="53"/>
                  </a:cubicBezTo>
                  <a:cubicBezTo>
                    <a:pt x="10" y="54"/>
                    <a:pt x="7" y="55"/>
                    <a:pt x="5" y="57"/>
                  </a:cubicBezTo>
                  <a:cubicBezTo>
                    <a:pt x="3" y="59"/>
                    <a:pt x="2" y="60"/>
                    <a:pt x="1" y="61"/>
                  </a:cubicBezTo>
                  <a:cubicBezTo>
                    <a:pt x="0" y="63"/>
                    <a:pt x="0" y="65"/>
                    <a:pt x="0" y="67"/>
                  </a:cubicBezTo>
                  <a:cubicBezTo>
                    <a:pt x="0" y="69"/>
                    <a:pt x="0" y="72"/>
                    <a:pt x="2" y="75"/>
                  </a:cubicBezTo>
                  <a:cubicBezTo>
                    <a:pt x="4" y="80"/>
                    <a:pt x="6" y="83"/>
                    <a:pt x="8" y="86"/>
                  </a:cubicBezTo>
                  <a:cubicBezTo>
                    <a:pt x="9" y="87"/>
                    <a:pt x="11" y="88"/>
                    <a:pt x="12" y="89"/>
                  </a:cubicBezTo>
                  <a:cubicBezTo>
                    <a:pt x="14" y="89"/>
                    <a:pt x="15" y="90"/>
                    <a:pt x="17" y="90"/>
                  </a:cubicBezTo>
                  <a:cubicBezTo>
                    <a:pt x="20" y="90"/>
                    <a:pt x="24" y="88"/>
                    <a:pt x="28" y="86"/>
                  </a:cubicBezTo>
                  <a:cubicBezTo>
                    <a:pt x="102" y="50"/>
                    <a:pt x="180" y="28"/>
                    <a:pt x="262" y="23"/>
                  </a:cubicBezTo>
                  <a:cubicBezTo>
                    <a:pt x="266" y="23"/>
                    <a:pt x="269" y="21"/>
                    <a:pt x="271" y="21"/>
                  </a:cubicBezTo>
                  <a:cubicBezTo>
                    <a:pt x="272" y="20"/>
                    <a:pt x="272" y="20"/>
                    <a:pt x="272" y="20"/>
                  </a:cubicBezTo>
                  <a:cubicBezTo>
                    <a:pt x="273" y="19"/>
                    <a:pt x="273" y="19"/>
                    <a:pt x="273" y="19"/>
                  </a:cubicBezTo>
                  <a:cubicBezTo>
                    <a:pt x="270" y="18"/>
                    <a:pt x="270" y="18"/>
                    <a:pt x="270" y="18"/>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 name="Freeform 7">
              <a:extLst>
                <a:ext uri="{FF2B5EF4-FFF2-40B4-BE49-F238E27FC236}">
                  <a16:creationId xmlns:a16="http://schemas.microsoft.com/office/drawing/2014/main" id="{241FC0FE-88F3-4B67-AA96-EAB45383B8B0}"/>
                </a:ext>
              </a:extLst>
            </p:cNvPr>
            <p:cNvSpPr>
              <a:spLocks/>
            </p:cNvSpPr>
            <p:nvPr/>
          </p:nvSpPr>
          <p:spPr bwMode="auto">
            <a:xfrm>
              <a:off x="1419" y="2740"/>
              <a:ext cx="328" cy="88"/>
            </a:xfrm>
            <a:custGeom>
              <a:avLst/>
              <a:gdLst>
                <a:gd name="T0" fmla="*/ 251 w 251"/>
                <a:gd name="T1" fmla="*/ 14 h 67"/>
                <a:gd name="T2" fmla="*/ 172 w 251"/>
                <a:gd name="T3" fmla="*/ 37 h 67"/>
                <a:gd name="T4" fmla="*/ 47 w 251"/>
                <a:gd name="T5" fmla="*/ 57 h 67"/>
                <a:gd name="T6" fmla="*/ 25 w 251"/>
                <a:gd name="T7" fmla="*/ 64 h 67"/>
                <a:gd name="T8" fmla="*/ 12 w 251"/>
                <a:gd name="T9" fmla="*/ 66 h 67"/>
                <a:gd name="T10" fmla="*/ 0 w 251"/>
                <a:gd name="T11" fmla="*/ 54 h 67"/>
                <a:gd name="T12" fmla="*/ 10 w 251"/>
                <a:gd name="T13" fmla="*/ 45 h 67"/>
                <a:gd name="T14" fmla="*/ 174 w 251"/>
                <a:gd name="T15" fmla="*/ 8 h 67"/>
                <a:gd name="T16" fmla="*/ 219 w 251"/>
                <a:gd name="T17" fmla="*/ 2 h 67"/>
                <a:gd name="T18" fmla="*/ 251 w 251"/>
                <a:gd name="T19"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 h="67">
                  <a:moveTo>
                    <a:pt x="251" y="14"/>
                  </a:moveTo>
                  <a:cubicBezTo>
                    <a:pt x="226" y="29"/>
                    <a:pt x="200" y="35"/>
                    <a:pt x="172" y="37"/>
                  </a:cubicBezTo>
                  <a:cubicBezTo>
                    <a:pt x="130" y="41"/>
                    <a:pt x="87" y="43"/>
                    <a:pt x="47" y="57"/>
                  </a:cubicBezTo>
                  <a:cubicBezTo>
                    <a:pt x="39" y="59"/>
                    <a:pt x="32" y="62"/>
                    <a:pt x="25" y="64"/>
                  </a:cubicBezTo>
                  <a:cubicBezTo>
                    <a:pt x="21" y="65"/>
                    <a:pt x="16" y="67"/>
                    <a:pt x="12" y="66"/>
                  </a:cubicBezTo>
                  <a:cubicBezTo>
                    <a:pt x="7" y="63"/>
                    <a:pt x="4" y="58"/>
                    <a:pt x="0" y="54"/>
                  </a:cubicBezTo>
                  <a:cubicBezTo>
                    <a:pt x="3" y="51"/>
                    <a:pt x="6" y="47"/>
                    <a:pt x="10" y="45"/>
                  </a:cubicBezTo>
                  <a:cubicBezTo>
                    <a:pt x="63" y="26"/>
                    <a:pt x="118" y="16"/>
                    <a:pt x="174" y="8"/>
                  </a:cubicBezTo>
                  <a:cubicBezTo>
                    <a:pt x="189" y="6"/>
                    <a:pt x="204" y="4"/>
                    <a:pt x="219" y="2"/>
                  </a:cubicBezTo>
                  <a:cubicBezTo>
                    <a:pt x="232" y="0"/>
                    <a:pt x="243" y="1"/>
                    <a:pt x="251" y="14"/>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 name="Freeform 8">
              <a:extLst>
                <a:ext uri="{FF2B5EF4-FFF2-40B4-BE49-F238E27FC236}">
                  <a16:creationId xmlns:a16="http://schemas.microsoft.com/office/drawing/2014/main" id="{721A192D-04D8-4218-A378-E60E5EF0D84F}"/>
                </a:ext>
              </a:extLst>
            </p:cNvPr>
            <p:cNvSpPr>
              <a:spLocks/>
            </p:cNvSpPr>
            <p:nvPr/>
          </p:nvSpPr>
          <p:spPr bwMode="auto">
            <a:xfrm>
              <a:off x="1412" y="2738"/>
              <a:ext cx="340" cy="92"/>
            </a:xfrm>
            <a:custGeom>
              <a:avLst/>
              <a:gdLst>
                <a:gd name="T0" fmla="*/ 256 w 260"/>
                <a:gd name="T1" fmla="*/ 16 h 71"/>
                <a:gd name="T2" fmla="*/ 254 w 260"/>
                <a:gd name="T3" fmla="*/ 13 h 71"/>
                <a:gd name="T4" fmla="*/ 177 w 260"/>
                <a:gd name="T5" fmla="*/ 36 h 71"/>
                <a:gd name="T6" fmla="*/ 51 w 260"/>
                <a:gd name="T7" fmla="*/ 56 h 71"/>
                <a:gd name="T8" fmla="*/ 29 w 260"/>
                <a:gd name="T9" fmla="*/ 63 h 71"/>
                <a:gd name="T10" fmla="*/ 21 w 260"/>
                <a:gd name="T11" fmla="*/ 65 h 71"/>
                <a:gd name="T12" fmla="*/ 19 w 260"/>
                <a:gd name="T13" fmla="*/ 65 h 71"/>
                <a:gd name="T14" fmla="*/ 13 w 260"/>
                <a:gd name="T15" fmla="*/ 60 h 71"/>
                <a:gd name="T16" fmla="*/ 7 w 260"/>
                <a:gd name="T17" fmla="*/ 54 h 71"/>
                <a:gd name="T18" fmla="*/ 5 w 260"/>
                <a:gd name="T19" fmla="*/ 56 h 71"/>
                <a:gd name="T20" fmla="*/ 7 w 260"/>
                <a:gd name="T21" fmla="*/ 59 h 71"/>
                <a:gd name="T22" fmla="*/ 12 w 260"/>
                <a:gd name="T23" fmla="*/ 53 h 71"/>
                <a:gd name="T24" fmla="*/ 16 w 260"/>
                <a:gd name="T25" fmla="*/ 50 h 71"/>
                <a:gd name="T26" fmla="*/ 180 w 260"/>
                <a:gd name="T27" fmla="*/ 13 h 71"/>
                <a:gd name="T28" fmla="*/ 225 w 260"/>
                <a:gd name="T29" fmla="*/ 7 h 71"/>
                <a:gd name="T30" fmla="*/ 233 w 260"/>
                <a:gd name="T31" fmla="*/ 6 h 71"/>
                <a:gd name="T32" fmla="*/ 244 w 260"/>
                <a:gd name="T33" fmla="*/ 8 h 71"/>
                <a:gd name="T34" fmla="*/ 253 w 260"/>
                <a:gd name="T35" fmla="*/ 18 h 71"/>
                <a:gd name="T36" fmla="*/ 256 w 260"/>
                <a:gd name="T37" fmla="*/ 16 h 71"/>
                <a:gd name="T38" fmla="*/ 254 w 260"/>
                <a:gd name="T39" fmla="*/ 13 h 71"/>
                <a:gd name="T40" fmla="*/ 256 w 260"/>
                <a:gd name="T41" fmla="*/ 16 h 71"/>
                <a:gd name="T42" fmla="*/ 259 w 260"/>
                <a:gd name="T43" fmla="*/ 15 h 71"/>
                <a:gd name="T44" fmla="*/ 247 w 260"/>
                <a:gd name="T45" fmla="*/ 3 h 71"/>
                <a:gd name="T46" fmla="*/ 233 w 260"/>
                <a:gd name="T47" fmla="*/ 0 h 71"/>
                <a:gd name="T48" fmla="*/ 224 w 260"/>
                <a:gd name="T49" fmla="*/ 1 h 71"/>
                <a:gd name="T50" fmla="*/ 179 w 260"/>
                <a:gd name="T51" fmla="*/ 7 h 71"/>
                <a:gd name="T52" fmla="*/ 14 w 260"/>
                <a:gd name="T53" fmla="*/ 44 h 71"/>
                <a:gd name="T54" fmla="*/ 8 w 260"/>
                <a:gd name="T55" fmla="*/ 49 h 71"/>
                <a:gd name="T56" fmla="*/ 3 w 260"/>
                <a:gd name="T57" fmla="*/ 54 h 71"/>
                <a:gd name="T58" fmla="*/ 0 w 260"/>
                <a:gd name="T59" fmla="*/ 56 h 71"/>
                <a:gd name="T60" fmla="*/ 3 w 260"/>
                <a:gd name="T61" fmla="*/ 58 h 71"/>
                <a:gd name="T62" fmla="*/ 9 w 260"/>
                <a:gd name="T63" fmla="*/ 65 h 71"/>
                <a:gd name="T64" fmla="*/ 16 w 260"/>
                <a:gd name="T65" fmla="*/ 70 h 71"/>
                <a:gd name="T66" fmla="*/ 21 w 260"/>
                <a:gd name="T67" fmla="*/ 71 h 71"/>
                <a:gd name="T68" fmla="*/ 31 w 260"/>
                <a:gd name="T69" fmla="*/ 69 h 71"/>
                <a:gd name="T70" fmla="*/ 53 w 260"/>
                <a:gd name="T71" fmla="*/ 62 h 71"/>
                <a:gd name="T72" fmla="*/ 177 w 260"/>
                <a:gd name="T73" fmla="*/ 42 h 71"/>
                <a:gd name="T74" fmla="*/ 258 w 260"/>
                <a:gd name="T75" fmla="*/ 19 h 71"/>
                <a:gd name="T76" fmla="*/ 260 w 260"/>
                <a:gd name="T77" fmla="*/ 17 h 71"/>
                <a:gd name="T78" fmla="*/ 259 w 260"/>
                <a:gd name="T79" fmla="*/ 15 h 71"/>
                <a:gd name="T80" fmla="*/ 256 w 260"/>
                <a:gd name="T81" fmla="*/ 1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0" h="71">
                  <a:moveTo>
                    <a:pt x="256" y="16"/>
                  </a:moveTo>
                  <a:cubicBezTo>
                    <a:pt x="254" y="13"/>
                    <a:pt x="254" y="13"/>
                    <a:pt x="254" y="13"/>
                  </a:cubicBezTo>
                  <a:cubicBezTo>
                    <a:pt x="230" y="28"/>
                    <a:pt x="204" y="34"/>
                    <a:pt x="177" y="36"/>
                  </a:cubicBezTo>
                  <a:cubicBezTo>
                    <a:pt x="135" y="40"/>
                    <a:pt x="92" y="42"/>
                    <a:pt x="51" y="56"/>
                  </a:cubicBezTo>
                  <a:cubicBezTo>
                    <a:pt x="43" y="58"/>
                    <a:pt x="36" y="61"/>
                    <a:pt x="29" y="63"/>
                  </a:cubicBezTo>
                  <a:cubicBezTo>
                    <a:pt x="26" y="64"/>
                    <a:pt x="23" y="65"/>
                    <a:pt x="21" y="65"/>
                  </a:cubicBezTo>
                  <a:cubicBezTo>
                    <a:pt x="20" y="65"/>
                    <a:pt x="19" y="65"/>
                    <a:pt x="19" y="65"/>
                  </a:cubicBezTo>
                  <a:cubicBezTo>
                    <a:pt x="17" y="64"/>
                    <a:pt x="15" y="62"/>
                    <a:pt x="13" y="60"/>
                  </a:cubicBezTo>
                  <a:cubicBezTo>
                    <a:pt x="11" y="58"/>
                    <a:pt x="9" y="56"/>
                    <a:pt x="7" y="54"/>
                  </a:cubicBezTo>
                  <a:cubicBezTo>
                    <a:pt x="5" y="56"/>
                    <a:pt x="5" y="56"/>
                    <a:pt x="5" y="56"/>
                  </a:cubicBezTo>
                  <a:cubicBezTo>
                    <a:pt x="7" y="59"/>
                    <a:pt x="7" y="59"/>
                    <a:pt x="7" y="59"/>
                  </a:cubicBezTo>
                  <a:cubicBezTo>
                    <a:pt x="9" y="57"/>
                    <a:pt x="10" y="55"/>
                    <a:pt x="12" y="53"/>
                  </a:cubicBezTo>
                  <a:cubicBezTo>
                    <a:pt x="14" y="52"/>
                    <a:pt x="15" y="50"/>
                    <a:pt x="16" y="50"/>
                  </a:cubicBezTo>
                  <a:cubicBezTo>
                    <a:pt x="69" y="31"/>
                    <a:pt x="124" y="21"/>
                    <a:pt x="180" y="13"/>
                  </a:cubicBezTo>
                  <a:cubicBezTo>
                    <a:pt x="195" y="11"/>
                    <a:pt x="210" y="9"/>
                    <a:pt x="225" y="7"/>
                  </a:cubicBezTo>
                  <a:cubicBezTo>
                    <a:pt x="228" y="6"/>
                    <a:pt x="231" y="6"/>
                    <a:pt x="233" y="6"/>
                  </a:cubicBezTo>
                  <a:cubicBezTo>
                    <a:pt x="237" y="6"/>
                    <a:pt x="241" y="7"/>
                    <a:pt x="244" y="8"/>
                  </a:cubicBezTo>
                  <a:cubicBezTo>
                    <a:pt x="248" y="10"/>
                    <a:pt x="251" y="13"/>
                    <a:pt x="253" y="18"/>
                  </a:cubicBezTo>
                  <a:cubicBezTo>
                    <a:pt x="256" y="16"/>
                    <a:pt x="256" y="16"/>
                    <a:pt x="256" y="16"/>
                  </a:cubicBezTo>
                  <a:cubicBezTo>
                    <a:pt x="254" y="13"/>
                    <a:pt x="254" y="13"/>
                    <a:pt x="254" y="13"/>
                  </a:cubicBezTo>
                  <a:cubicBezTo>
                    <a:pt x="256" y="16"/>
                    <a:pt x="256" y="16"/>
                    <a:pt x="256" y="16"/>
                  </a:cubicBezTo>
                  <a:cubicBezTo>
                    <a:pt x="259" y="15"/>
                    <a:pt x="259" y="15"/>
                    <a:pt x="259" y="15"/>
                  </a:cubicBezTo>
                  <a:cubicBezTo>
                    <a:pt x="256" y="9"/>
                    <a:pt x="252" y="5"/>
                    <a:pt x="247" y="3"/>
                  </a:cubicBezTo>
                  <a:cubicBezTo>
                    <a:pt x="243" y="1"/>
                    <a:pt x="238" y="0"/>
                    <a:pt x="233" y="0"/>
                  </a:cubicBezTo>
                  <a:cubicBezTo>
                    <a:pt x="230" y="0"/>
                    <a:pt x="227" y="0"/>
                    <a:pt x="224" y="1"/>
                  </a:cubicBezTo>
                  <a:cubicBezTo>
                    <a:pt x="209" y="3"/>
                    <a:pt x="194" y="5"/>
                    <a:pt x="179" y="7"/>
                  </a:cubicBezTo>
                  <a:cubicBezTo>
                    <a:pt x="123" y="15"/>
                    <a:pt x="68" y="25"/>
                    <a:pt x="14" y="44"/>
                  </a:cubicBezTo>
                  <a:cubicBezTo>
                    <a:pt x="12" y="45"/>
                    <a:pt x="9" y="47"/>
                    <a:pt x="8" y="49"/>
                  </a:cubicBezTo>
                  <a:cubicBezTo>
                    <a:pt x="6" y="51"/>
                    <a:pt x="4" y="53"/>
                    <a:pt x="3" y="54"/>
                  </a:cubicBezTo>
                  <a:cubicBezTo>
                    <a:pt x="0" y="56"/>
                    <a:pt x="0" y="56"/>
                    <a:pt x="0" y="56"/>
                  </a:cubicBezTo>
                  <a:cubicBezTo>
                    <a:pt x="3" y="58"/>
                    <a:pt x="3" y="58"/>
                    <a:pt x="3" y="58"/>
                  </a:cubicBezTo>
                  <a:cubicBezTo>
                    <a:pt x="4" y="60"/>
                    <a:pt x="6" y="63"/>
                    <a:pt x="9" y="65"/>
                  </a:cubicBezTo>
                  <a:cubicBezTo>
                    <a:pt x="11" y="67"/>
                    <a:pt x="13" y="69"/>
                    <a:pt x="16" y="70"/>
                  </a:cubicBezTo>
                  <a:cubicBezTo>
                    <a:pt x="17" y="71"/>
                    <a:pt x="19" y="71"/>
                    <a:pt x="21" y="71"/>
                  </a:cubicBezTo>
                  <a:cubicBezTo>
                    <a:pt x="24" y="71"/>
                    <a:pt x="28" y="70"/>
                    <a:pt x="31" y="69"/>
                  </a:cubicBezTo>
                  <a:cubicBezTo>
                    <a:pt x="38" y="67"/>
                    <a:pt x="45" y="64"/>
                    <a:pt x="53" y="62"/>
                  </a:cubicBezTo>
                  <a:cubicBezTo>
                    <a:pt x="93" y="48"/>
                    <a:pt x="135" y="46"/>
                    <a:pt x="177" y="42"/>
                  </a:cubicBezTo>
                  <a:cubicBezTo>
                    <a:pt x="205" y="40"/>
                    <a:pt x="232" y="34"/>
                    <a:pt x="258" y="19"/>
                  </a:cubicBezTo>
                  <a:cubicBezTo>
                    <a:pt x="260" y="17"/>
                    <a:pt x="260" y="17"/>
                    <a:pt x="260" y="17"/>
                  </a:cubicBezTo>
                  <a:cubicBezTo>
                    <a:pt x="259" y="15"/>
                    <a:pt x="259" y="15"/>
                    <a:pt x="259" y="15"/>
                  </a:cubicBezTo>
                  <a:cubicBezTo>
                    <a:pt x="256" y="16"/>
                    <a:pt x="256" y="16"/>
                    <a:pt x="256" y="1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 name="Freeform 9">
              <a:extLst>
                <a:ext uri="{FF2B5EF4-FFF2-40B4-BE49-F238E27FC236}">
                  <a16:creationId xmlns:a16="http://schemas.microsoft.com/office/drawing/2014/main" id="{836CEBB8-BAFA-448F-AA52-58466EC0EB33}"/>
                </a:ext>
              </a:extLst>
            </p:cNvPr>
            <p:cNvSpPr>
              <a:spLocks/>
            </p:cNvSpPr>
            <p:nvPr/>
          </p:nvSpPr>
          <p:spPr bwMode="auto">
            <a:xfrm>
              <a:off x="1488" y="2776"/>
              <a:ext cx="353" cy="85"/>
            </a:xfrm>
            <a:custGeom>
              <a:avLst/>
              <a:gdLst>
                <a:gd name="T0" fmla="*/ 270 w 270"/>
                <a:gd name="T1" fmla="*/ 5 h 65"/>
                <a:gd name="T2" fmla="*/ 169 w 270"/>
                <a:gd name="T3" fmla="*/ 44 h 65"/>
                <a:gd name="T4" fmla="*/ 23 w 270"/>
                <a:gd name="T5" fmla="*/ 61 h 65"/>
                <a:gd name="T6" fmla="*/ 2 w 270"/>
                <a:gd name="T7" fmla="*/ 55 h 65"/>
                <a:gd name="T8" fmla="*/ 19 w 270"/>
                <a:gd name="T9" fmla="*/ 42 h 65"/>
                <a:gd name="T10" fmla="*/ 158 w 270"/>
                <a:gd name="T11" fmla="*/ 23 h 65"/>
                <a:gd name="T12" fmla="*/ 224 w 270"/>
                <a:gd name="T13" fmla="*/ 8 h 65"/>
                <a:gd name="T14" fmla="*/ 268 w 270"/>
                <a:gd name="T15" fmla="*/ 0 h 65"/>
                <a:gd name="T16" fmla="*/ 270 w 270"/>
                <a:gd name="T17" fmla="*/ 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 h="65">
                  <a:moveTo>
                    <a:pt x="270" y="5"/>
                  </a:moveTo>
                  <a:cubicBezTo>
                    <a:pt x="238" y="22"/>
                    <a:pt x="205" y="39"/>
                    <a:pt x="169" y="44"/>
                  </a:cubicBezTo>
                  <a:cubicBezTo>
                    <a:pt x="120" y="50"/>
                    <a:pt x="72" y="56"/>
                    <a:pt x="23" y="61"/>
                  </a:cubicBezTo>
                  <a:cubicBezTo>
                    <a:pt x="15" y="62"/>
                    <a:pt x="4" y="65"/>
                    <a:pt x="2" y="55"/>
                  </a:cubicBezTo>
                  <a:cubicBezTo>
                    <a:pt x="0" y="44"/>
                    <a:pt x="12" y="44"/>
                    <a:pt x="19" y="42"/>
                  </a:cubicBezTo>
                  <a:cubicBezTo>
                    <a:pt x="64" y="28"/>
                    <a:pt x="111" y="26"/>
                    <a:pt x="158" y="23"/>
                  </a:cubicBezTo>
                  <a:cubicBezTo>
                    <a:pt x="181" y="21"/>
                    <a:pt x="203" y="17"/>
                    <a:pt x="224" y="8"/>
                  </a:cubicBezTo>
                  <a:cubicBezTo>
                    <a:pt x="238" y="3"/>
                    <a:pt x="254" y="2"/>
                    <a:pt x="268" y="0"/>
                  </a:cubicBezTo>
                  <a:cubicBezTo>
                    <a:pt x="269" y="1"/>
                    <a:pt x="269" y="3"/>
                    <a:pt x="270" y="5"/>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 name="Freeform 10">
              <a:extLst>
                <a:ext uri="{FF2B5EF4-FFF2-40B4-BE49-F238E27FC236}">
                  <a16:creationId xmlns:a16="http://schemas.microsoft.com/office/drawing/2014/main" id="{6310C554-39C0-4B3E-B8A4-CD9244652C87}"/>
                </a:ext>
              </a:extLst>
            </p:cNvPr>
            <p:cNvSpPr>
              <a:spLocks/>
            </p:cNvSpPr>
            <p:nvPr/>
          </p:nvSpPr>
          <p:spPr bwMode="auto">
            <a:xfrm>
              <a:off x="1486" y="2770"/>
              <a:ext cx="359" cy="92"/>
            </a:xfrm>
            <a:custGeom>
              <a:avLst/>
              <a:gdLst>
                <a:gd name="T0" fmla="*/ 271 w 274"/>
                <a:gd name="T1" fmla="*/ 9 h 70"/>
                <a:gd name="T2" fmla="*/ 269 w 274"/>
                <a:gd name="T3" fmla="*/ 6 h 70"/>
                <a:gd name="T4" fmla="*/ 169 w 274"/>
                <a:gd name="T5" fmla="*/ 45 h 70"/>
                <a:gd name="T6" fmla="*/ 24 w 274"/>
                <a:gd name="T7" fmla="*/ 62 h 70"/>
                <a:gd name="T8" fmla="*/ 14 w 274"/>
                <a:gd name="T9" fmla="*/ 63 h 70"/>
                <a:gd name="T10" fmla="*/ 8 w 274"/>
                <a:gd name="T11" fmla="*/ 62 h 70"/>
                <a:gd name="T12" fmla="*/ 6 w 274"/>
                <a:gd name="T13" fmla="*/ 58 h 70"/>
                <a:gd name="T14" fmla="*/ 6 w 274"/>
                <a:gd name="T15" fmla="*/ 56 h 70"/>
                <a:gd name="T16" fmla="*/ 7 w 274"/>
                <a:gd name="T17" fmla="*/ 53 h 70"/>
                <a:gd name="T18" fmla="*/ 12 w 274"/>
                <a:gd name="T19" fmla="*/ 51 h 70"/>
                <a:gd name="T20" fmla="*/ 21 w 274"/>
                <a:gd name="T21" fmla="*/ 49 h 70"/>
                <a:gd name="T22" fmla="*/ 159 w 274"/>
                <a:gd name="T23" fmla="*/ 30 h 70"/>
                <a:gd name="T24" fmla="*/ 227 w 274"/>
                <a:gd name="T25" fmla="*/ 15 h 70"/>
                <a:gd name="T26" fmla="*/ 270 w 274"/>
                <a:gd name="T27" fmla="*/ 7 h 70"/>
                <a:gd name="T28" fmla="*/ 269 w 274"/>
                <a:gd name="T29" fmla="*/ 4 h 70"/>
                <a:gd name="T30" fmla="*/ 266 w 274"/>
                <a:gd name="T31" fmla="*/ 4 h 70"/>
                <a:gd name="T32" fmla="*/ 268 w 274"/>
                <a:gd name="T33" fmla="*/ 10 h 70"/>
                <a:gd name="T34" fmla="*/ 271 w 274"/>
                <a:gd name="T35" fmla="*/ 9 h 70"/>
                <a:gd name="T36" fmla="*/ 269 w 274"/>
                <a:gd name="T37" fmla="*/ 6 h 70"/>
                <a:gd name="T38" fmla="*/ 271 w 274"/>
                <a:gd name="T39" fmla="*/ 9 h 70"/>
                <a:gd name="T40" fmla="*/ 274 w 274"/>
                <a:gd name="T41" fmla="*/ 8 h 70"/>
                <a:gd name="T42" fmla="*/ 272 w 274"/>
                <a:gd name="T43" fmla="*/ 3 h 70"/>
                <a:gd name="T44" fmla="*/ 271 w 274"/>
                <a:gd name="T45" fmla="*/ 0 h 70"/>
                <a:gd name="T46" fmla="*/ 269 w 274"/>
                <a:gd name="T47" fmla="*/ 1 h 70"/>
                <a:gd name="T48" fmla="*/ 224 w 274"/>
                <a:gd name="T49" fmla="*/ 9 h 70"/>
                <a:gd name="T50" fmla="*/ 159 w 274"/>
                <a:gd name="T51" fmla="*/ 24 h 70"/>
                <a:gd name="T52" fmla="*/ 19 w 274"/>
                <a:gd name="T53" fmla="*/ 43 h 70"/>
                <a:gd name="T54" fmla="*/ 8 w 274"/>
                <a:gd name="T55" fmla="*/ 46 h 70"/>
                <a:gd name="T56" fmla="*/ 2 w 274"/>
                <a:gd name="T57" fmla="*/ 49 h 70"/>
                <a:gd name="T58" fmla="*/ 0 w 274"/>
                <a:gd name="T59" fmla="*/ 56 h 70"/>
                <a:gd name="T60" fmla="*/ 0 w 274"/>
                <a:gd name="T61" fmla="*/ 59 h 70"/>
                <a:gd name="T62" fmla="*/ 5 w 274"/>
                <a:gd name="T63" fmla="*/ 67 h 70"/>
                <a:gd name="T64" fmla="*/ 14 w 274"/>
                <a:gd name="T65" fmla="*/ 70 h 70"/>
                <a:gd name="T66" fmla="*/ 24 w 274"/>
                <a:gd name="T67" fmla="*/ 68 h 70"/>
                <a:gd name="T68" fmla="*/ 170 w 274"/>
                <a:gd name="T69" fmla="*/ 51 h 70"/>
                <a:gd name="T70" fmla="*/ 272 w 274"/>
                <a:gd name="T71" fmla="*/ 11 h 70"/>
                <a:gd name="T72" fmla="*/ 274 w 274"/>
                <a:gd name="T73" fmla="*/ 10 h 70"/>
                <a:gd name="T74" fmla="*/ 274 w 274"/>
                <a:gd name="T75" fmla="*/ 8 h 70"/>
                <a:gd name="T76" fmla="*/ 271 w 274"/>
                <a:gd name="T77" fmla="*/ 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4" h="70">
                  <a:moveTo>
                    <a:pt x="271" y="9"/>
                  </a:moveTo>
                  <a:cubicBezTo>
                    <a:pt x="269" y="6"/>
                    <a:pt x="269" y="6"/>
                    <a:pt x="269" y="6"/>
                  </a:cubicBezTo>
                  <a:cubicBezTo>
                    <a:pt x="237" y="23"/>
                    <a:pt x="205" y="40"/>
                    <a:pt x="169" y="45"/>
                  </a:cubicBezTo>
                  <a:cubicBezTo>
                    <a:pt x="121" y="51"/>
                    <a:pt x="72" y="57"/>
                    <a:pt x="24" y="62"/>
                  </a:cubicBezTo>
                  <a:cubicBezTo>
                    <a:pt x="20" y="63"/>
                    <a:pt x="17" y="63"/>
                    <a:pt x="14" y="63"/>
                  </a:cubicBezTo>
                  <a:cubicBezTo>
                    <a:pt x="11" y="63"/>
                    <a:pt x="10" y="63"/>
                    <a:pt x="8" y="62"/>
                  </a:cubicBezTo>
                  <a:cubicBezTo>
                    <a:pt x="7" y="62"/>
                    <a:pt x="6" y="61"/>
                    <a:pt x="6" y="58"/>
                  </a:cubicBezTo>
                  <a:cubicBezTo>
                    <a:pt x="6" y="57"/>
                    <a:pt x="6" y="57"/>
                    <a:pt x="6" y="56"/>
                  </a:cubicBezTo>
                  <a:cubicBezTo>
                    <a:pt x="6" y="55"/>
                    <a:pt x="6" y="54"/>
                    <a:pt x="7" y="53"/>
                  </a:cubicBezTo>
                  <a:cubicBezTo>
                    <a:pt x="8" y="52"/>
                    <a:pt x="10" y="51"/>
                    <a:pt x="12" y="51"/>
                  </a:cubicBezTo>
                  <a:cubicBezTo>
                    <a:pt x="15" y="50"/>
                    <a:pt x="18" y="49"/>
                    <a:pt x="21" y="49"/>
                  </a:cubicBezTo>
                  <a:cubicBezTo>
                    <a:pt x="66" y="35"/>
                    <a:pt x="112" y="33"/>
                    <a:pt x="159" y="30"/>
                  </a:cubicBezTo>
                  <a:cubicBezTo>
                    <a:pt x="182" y="28"/>
                    <a:pt x="205" y="24"/>
                    <a:pt x="227" y="15"/>
                  </a:cubicBezTo>
                  <a:cubicBezTo>
                    <a:pt x="240" y="10"/>
                    <a:pt x="255" y="9"/>
                    <a:pt x="270" y="7"/>
                  </a:cubicBezTo>
                  <a:cubicBezTo>
                    <a:pt x="269" y="4"/>
                    <a:pt x="269" y="4"/>
                    <a:pt x="269" y="4"/>
                  </a:cubicBezTo>
                  <a:cubicBezTo>
                    <a:pt x="266" y="4"/>
                    <a:pt x="266" y="4"/>
                    <a:pt x="266" y="4"/>
                  </a:cubicBezTo>
                  <a:cubicBezTo>
                    <a:pt x="267" y="6"/>
                    <a:pt x="267" y="8"/>
                    <a:pt x="268" y="10"/>
                  </a:cubicBezTo>
                  <a:cubicBezTo>
                    <a:pt x="271" y="9"/>
                    <a:pt x="271" y="9"/>
                    <a:pt x="271" y="9"/>
                  </a:cubicBezTo>
                  <a:cubicBezTo>
                    <a:pt x="269" y="6"/>
                    <a:pt x="269" y="6"/>
                    <a:pt x="269" y="6"/>
                  </a:cubicBezTo>
                  <a:cubicBezTo>
                    <a:pt x="271" y="9"/>
                    <a:pt x="271" y="9"/>
                    <a:pt x="271" y="9"/>
                  </a:cubicBezTo>
                  <a:cubicBezTo>
                    <a:pt x="274" y="8"/>
                    <a:pt x="274" y="8"/>
                    <a:pt x="274" y="8"/>
                  </a:cubicBezTo>
                  <a:cubicBezTo>
                    <a:pt x="273" y="6"/>
                    <a:pt x="273" y="4"/>
                    <a:pt x="272" y="3"/>
                  </a:cubicBezTo>
                  <a:cubicBezTo>
                    <a:pt x="271" y="0"/>
                    <a:pt x="271" y="0"/>
                    <a:pt x="271" y="0"/>
                  </a:cubicBezTo>
                  <a:cubicBezTo>
                    <a:pt x="269" y="1"/>
                    <a:pt x="269" y="1"/>
                    <a:pt x="269" y="1"/>
                  </a:cubicBezTo>
                  <a:cubicBezTo>
                    <a:pt x="254" y="3"/>
                    <a:pt x="239" y="4"/>
                    <a:pt x="224" y="9"/>
                  </a:cubicBezTo>
                  <a:cubicBezTo>
                    <a:pt x="203" y="18"/>
                    <a:pt x="181" y="22"/>
                    <a:pt x="159" y="24"/>
                  </a:cubicBezTo>
                  <a:cubicBezTo>
                    <a:pt x="112" y="27"/>
                    <a:pt x="65" y="29"/>
                    <a:pt x="19" y="43"/>
                  </a:cubicBezTo>
                  <a:cubicBezTo>
                    <a:pt x="16" y="44"/>
                    <a:pt x="12" y="44"/>
                    <a:pt x="8" y="46"/>
                  </a:cubicBezTo>
                  <a:cubicBezTo>
                    <a:pt x="6" y="47"/>
                    <a:pt x="4" y="48"/>
                    <a:pt x="2" y="49"/>
                  </a:cubicBezTo>
                  <a:cubicBezTo>
                    <a:pt x="1" y="51"/>
                    <a:pt x="0" y="54"/>
                    <a:pt x="0" y="56"/>
                  </a:cubicBezTo>
                  <a:cubicBezTo>
                    <a:pt x="0" y="57"/>
                    <a:pt x="0" y="58"/>
                    <a:pt x="0" y="59"/>
                  </a:cubicBezTo>
                  <a:cubicBezTo>
                    <a:pt x="1" y="63"/>
                    <a:pt x="3" y="66"/>
                    <a:pt x="5" y="67"/>
                  </a:cubicBezTo>
                  <a:cubicBezTo>
                    <a:pt x="8" y="69"/>
                    <a:pt x="11" y="70"/>
                    <a:pt x="14" y="70"/>
                  </a:cubicBezTo>
                  <a:cubicBezTo>
                    <a:pt x="17" y="70"/>
                    <a:pt x="21" y="69"/>
                    <a:pt x="24" y="68"/>
                  </a:cubicBezTo>
                  <a:cubicBezTo>
                    <a:pt x="73" y="63"/>
                    <a:pt x="121" y="57"/>
                    <a:pt x="170" y="51"/>
                  </a:cubicBezTo>
                  <a:cubicBezTo>
                    <a:pt x="208" y="46"/>
                    <a:pt x="240" y="28"/>
                    <a:pt x="272" y="11"/>
                  </a:cubicBezTo>
                  <a:cubicBezTo>
                    <a:pt x="274" y="10"/>
                    <a:pt x="274" y="10"/>
                    <a:pt x="274" y="10"/>
                  </a:cubicBezTo>
                  <a:cubicBezTo>
                    <a:pt x="274" y="8"/>
                    <a:pt x="274" y="8"/>
                    <a:pt x="274" y="8"/>
                  </a:cubicBezTo>
                  <a:cubicBezTo>
                    <a:pt x="271" y="9"/>
                    <a:pt x="271" y="9"/>
                    <a:pt x="271" y="9"/>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11">
              <a:extLst>
                <a:ext uri="{FF2B5EF4-FFF2-40B4-BE49-F238E27FC236}">
                  <a16:creationId xmlns:a16="http://schemas.microsoft.com/office/drawing/2014/main" id="{93BF9225-55D8-477B-837D-7D7E228C3526}"/>
                </a:ext>
              </a:extLst>
            </p:cNvPr>
            <p:cNvSpPr>
              <a:spLocks/>
            </p:cNvSpPr>
            <p:nvPr/>
          </p:nvSpPr>
          <p:spPr bwMode="auto">
            <a:xfrm>
              <a:off x="2118" y="2753"/>
              <a:ext cx="160" cy="131"/>
            </a:xfrm>
            <a:custGeom>
              <a:avLst/>
              <a:gdLst>
                <a:gd name="T0" fmla="*/ 123 w 123"/>
                <a:gd name="T1" fmla="*/ 16 h 100"/>
                <a:gd name="T2" fmla="*/ 0 w 123"/>
                <a:gd name="T3" fmla="*/ 100 h 100"/>
                <a:gd name="T4" fmla="*/ 7 w 123"/>
                <a:gd name="T5" fmla="*/ 90 h 100"/>
                <a:gd name="T6" fmla="*/ 58 w 123"/>
                <a:gd name="T7" fmla="*/ 16 h 100"/>
                <a:gd name="T8" fmla="*/ 91 w 123"/>
                <a:gd name="T9" fmla="*/ 5 h 100"/>
                <a:gd name="T10" fmla="*/ 121 w 123"/>
                <a:gd name="T11" fmla="*/ 14 h 100"/>
                <a:gd name="T12" fmla="*/ 123 w 123"/>
                <a:gd name="T13" fmla="*/ 16 h 100"/>
              </a:gdLst>
              <a:ahLst/>
              <a:cxnLst>
                <a:cxn ang="0">
                  <a:pos x="T0" y="T1"/>
                </a:cxn>
                <a:cxn ang="0">
                  <a:pos x="T2" y="T3"/>
                </a:cxn>
                <a:cxn ang="0">
                  <a:pos x="T4" y="T5"/>
                </a:cxn>
                <a:cxn ang="0">
                  <a:pos x="T6" y="T7"/>
                </a:cxn>
                <a:cxn ang="0">
                  <a:pos x="T8" y="T9"/>
                </a:cxn>
                <a:cxn ang="0">
                  <a:pos x="T10" y="T11"/>
                </a:cxn>
                <a:cxn ang="0">
                  <a:pos x="T12" y="T13"/>
                </a:cxn>
              </a:cxnLst>
              <a:rect l="0" t="0" r="r" b="b"/>
              <a:pathLst>
                <a:path w="123" h="100">
                  <a:moveTo>
                    <a:pt x="123" y="16"/>
                  </a:moveTo>
                  <a:cubicBezTo>
                    <a:pt x="112" y="51"/>
                    <a:pt x="46" y="97"/>
                    <a:pt x="0" y="100"/>
                  </a:cubicBezTo>
                  <a:cubicBezTo>
                    <a:pt x="3" y="96"/>
                    <a:pt x="5" y="93"/>
                    <a:pt x="7" y="90"/>
                  </a:cubicBezTo>
                  <a:cubicBezTo>
                    <a:pt x="24" y="65"/>
                    <a:pt x="41" y="40"/>
                    <a:pt x="58" y="16"/>
                  </a:cubicBezTo>
                  <a:cubicBezTo>
                    <a:pt x="68" y="2"/>
                    <a:pt x="74" y="0"/>
                    <a:pt x="91" y="5"/>
                  </a:cubicBezTo>
                  <a:cubicBezTo>
                    <a:pt x="101" y="8"/>
                    <a:pt x="111" y="11"/>
                    <a:pt x="121" y="14"/>
                  </a:cubicBezTo>
                  <a:cubicBezTo>
                    <a:pt x="122" y="15"/>
                    <a:pt x="123" y="16"/>
                    <a:pt x="123" y="1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 name="Freeform 12">
              <a:extLst>
                <a:ext uri="{FF2B5EF4-FFF2-40B4-BE49-F238E27FC236}">
                  <a16:creationId xmlns:a16="http://schemas.microsoft.com/office/drawing/2014/main" id="{A5C15D72-1E10-41BB-B56F-D6B33D33B28B}"/>
                </a:ext>
              </a:extLst>
            </p:cNvPr>
            <p:cNvSpPr>
              <a:spLocks/>
            </p:cNvSpPr>
            <p:nvPr/>
          </p:nvSpPr>
          <p:spPr bwMode="auto">
            <a:xfrm>
              <a:off x="2110" y="2752"/>
              <a:ext cx="174" cy="137"/>
            </a:xfrm>
            <a:custGeom>
              <a:avLst/>
              <a:gdLst>
                <a:gd name="T0" fmla="*/ 129 w 133"/>
                <a:gd name="T1" fmla="*/ 17 h 105"/>
                <a:gd name="T2" fmla="*/ 127 w 133"/>
                <a:gd name="T3" fmla="*/ 16 h 105"/>
                <a:gd name="T4" fmla="*/ 110 w 133"/>
                <a:gd name="T5" fmla="*/ 43 h 105"/>
                <a:gd name="T6" fmla="*/ 61 w 133"/>
                <a:gd name="T7" fmla="*/ 80 h 105"/>
                <a:gd name="T8" fmla="*/ 6 w 133"/>
                <a:gd name="T9" fmla="*/ 98 h 105"/>
                <a:gd name="T10" fmla="*/ 6 w 133"/>
                <a:gd name="T11" fmla="*/ 101 h 105"/>
                <a:gd name="T12" fmla="*/ 9 w 133"/>
                <a:gd name="T13" fmla="*/ 103 h 105"/>
                <a:gd name="T14" fmla="*/ 15 w 133"/>
                <a:gd name="T15" fmla="*/ 93 h 105"/>
                <a:gd name="T16" fmla="*/ 67 w 133"/>
                <a:gd name="T17" fmla="*/ 19 h 105"/>
                <a:gd name="T18" fmla="*/ 75 w 133"/>
                <a:gd name="T19" fmla="*/ 9 h 105"/>
                <a:gd name="T20" fmla="*/ 83 w 133"/>
                <a:gd name="T21" fmla="*/ 6 h 105"/>
                <a:gd name="T22" fmla="*/ 96 w 133"/>
                <a:gd name="T23" fmla="*/ 9 h 105"/>
                <a:gd name="T24" fmla="*/ 126 w 133"/>
                <a:gd name="T25" fmla="*/ 18 h 105"/>
                <a:gd name="T26" fmla="*/ 126 w 133"/>
                <a:gd name="T27" fmla="*/ 19 h 105"/>
                <a:gd name="T28" fmla="*/ 128 w 133"/>
                <a:gd name="T29" fmla="*/ 20 h 105"/>
                <a:gd name="T30" fmla="*/ 129 w 133"/>
                <a:gd name="T31" fmla="*/ 17 h 105"/>
                <a:gd name="T32" fmla="*/ 127 w 133"/>
                <a:gd name="T33" fmla="*/ 16 h 105"/>
                <a:gd name="T34" fmla="*/ 129 w 133"/>
                <a:gd name="T35" fmla="*/ 17 h 105"/>
                <a:gd name="T36" fmla="*/ 131 w 133"/>
                <a:gd name="T37" fmla="*/ 15 h 105"/>
                <a:gd name="T38" fmla="*/ 130 w 133"/>
                <a:gd name="T39" fmla="*/ 14 h 105"/>
                <a:gd name="T40" fmla="*/ 128 w 133"/>
                <a:gd name="T41" fmla="*/ 12 h 105"/>
                <a:gd name="T42" fmla="*/ 98 w 133"/>
                <a:gd name="T43" fmla="*/ 3 h 105"/>
                <a:gd name="T44" fmla="*/ 83 w 133"/>
                <a:gd name="T45" fmla="*/ 0 h 105"/>
                <a:gd name="T46" fmla="*/ 72 w 133"/>
                <a:gd name="T47" fmla="*/ 4 h 105"/>
                <a:gd name="T48" fmla="*/ 62 w 133"/>
                <a:gd name="T49" fmla="*/ 15 h 105"/>
                <a:gd name="T50" fmla="*/ 10 w 133"/>
                <a:gd name="T51" fmla="*/ 89 h 105"/>
                <a:gd name="T52" fmla="*/ 4 w 133"/>
                <a:gd name="T53" fmla="*/ 100 h 105"/>
                <a:gd name="T54" fmla="*/ 0 w 133"/>
                <a:gd name="T55" fmla="*/ 105 h 105"/>
                <a:gd name="T56" fmla="*/ 6 w 133"/>
                <a:gd name="T57" fmla="*/ 104 h 105"/>
                <a:gd name="T58" fmla="*/ 83 w 133"/>
                <a:gd name="T59" fmla="*/ 74 h 105"/>
                <a:gd name="T60" fmla="*/ 114 w 133"/>
                <a:gd name="T61" fmla="*/ 47 h 105"/>
                <a:gd name="T62" fmla="*/ 132 w 133"/>
                <a:gd name="T63" fmla="*/ 18 h 105"/>
                <a:gd name="T64" fmla="*/ 133 w 133"/>
                <a:gd name="T65" fmla="*/ 16 h 105"/>
                <a:gd name="T66" fmla="*/ 131 w 133"/>
                <a:gd name="T67" fmla="*/ 15 h 105"/>
                <a:gd name="T68" fmla="*/ 129 w 133"/>
                <a:gd name="T69" fmla="*/ 1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05">
                  <a:moveTo>
                    <a:pt x="129" y="17"/>
                  </a:moveTo>
                  <a:cubicBezTo>
                    <a:pt x="127" y="16"/>
                    <a:pt x="127" y="16"/>
                    <a:pt x="127" y="16"/>
                  </a:cubicBezTo>
                  <a:cubicBezTo>
                    <a:pt x="124" y="24"/>
                    <a:pt x="118" y="34"/>
                    <a:pt x="110" y="43"/>
                  </a:cubicBezTo>
                  <a:cubicBezTo>
                    <a:pt x="97" y="56"/>
                    <a:pt x="80" y="69"/>
                    <a:pt x="61" y="80"/>
                  </a:cubicBezTo>
                  <a:cubicBezTo>
                    <a:pt x="42" y="90"/>
                    <a:pt x="23" y="97"/>
                    <a:pt x="6" y="98"/>
                  </a:cubicBezTo>
                  <a:cubicBezTo>
                    <a:pt x="6" y="101"/>
                    <a:pt x="6" y="101"/>
                    <a:pt x="6" y="101"/>
                  </a:cubicBezTo>
                  <a:cubicBezTo>
                    <a:pt x="9" y="103"/>
                    <a:pt x="9" y="103"/>
                    <a:pt x="9" y="103"/>
                  </a:cubicBezTo>
                  <a:cubicBezTo>
                    <a:pt x="11" y="99"/>
                    <a:pt x="13" y="96"/>
                    <a:pt x="15" y="93"/>
                  </a:cubicBezTo>
                  <a:cubicBezTo>
                    <a:pt x="32" y="68"/>
                    <a:pt x="50" y="43"/>
                    <a:pt x="67" y="19"/>
                  </a:cubicBezTo>
                  <a:cubicBezTo>
                    <a:pt x="70" y="14"/>
                    <a:pt x="73" y="11"/>
                    <a:pt x="75" y="9"/>
                  </a:cubicBezTo>
                  <a:cubicBezTo>
                    <a:pt x="78" y="7"/>
                    <a:pt x="80" y="6"/>
                    <a:pt x="83" y="6"/>
                  </a:cubicBezTo>
                  <a:cubicBezTo>
                    <a:pt x="86" y="6"/>
                    <a:pt x="91" y="7"/>
                    <a:pt x="96" y="9"/>
                  </a:cubicBezTo>
                  <a:cubicBezTo>
                    <a:pt x="106" y="12"/>
                    <a:pt x="116" y="15"/>
                    <a:pt x="126" y="18"/>
                  </a:cubicBezTo>
                  <a:cubicBezTo>
                    <a:pt x="126" y="18"/>
                    <a:pt x="126" y="18"/>
                    <a:pt x="126" y="19"/>
                  </a:cubicBezTo>
                  <a:cubicBezTo>
                    <a:pt x="127" y="19"/>
                    <a:pt x="127" y="19"/>
                    <a:pt x="128" y="20"/>
                  </a:cubicBezTo>
                  <a:cubicBezTo>
                    <a:pt x="129" y="17"/>
                    <a:pt x="129" y="17"/>
                    <a:pt x="129" y="17"/>
                  </a:cubicBezTo>
                  <a:cubicBezTo>
                    <a:pt x="127" y="16"/>
                    <a:pt x="127" y="16"/>
                    <a:pt x="127" y="16"/>
                  </a:cubicBezTo>
                  <a:cubicBezTo>
                    <a:pt x="129" y="17"/>
                    <a:pt x="129" y="17"/>
                    <a:pt x="129" y="17"/>
                  </a:cubicBezTo>
                  <a:cubicBezTo>
                    <a:pt x="131" y="15"/>
                    <a:pt x="131" y="15"/>
                    <a:pt x="131" y="15"/>
                  </a:cubicBezTo>
                  <a:cubicBezTo>
                    <a:pt x="131" y="15"/>
                    <a:pt x="131" y="14"/>
                    <a:pt x="130" y="14"/>
                  </a:cubicBezTo>
                  <a:cubicBezTo>
                    <a:pt x="129" y="13"/>
                    <a:pt x="129" y="13"/>
                    <a:pt x="128" y="12"/>
                  </a:cubicBezTo>
                  <a:cubicBezTo>
                    <a:pt x="118" y="9"/>
                    <a:pt x="108" y="6"/>
                    <a:pt x="98" y="3"/>
                  </a:cubicBezTo>
                  <a:cubicBezTo>
                    <a:pt x="92" y="1"/>
                    <a:pt x="87" y="0"/>
                    <a:pt x="83" y="0"/>
                  </a:cubicBezTo>
                  <a:cubicBezTo>
                    <a:pt x="79" y="0"/>
                    <a:pt x="75" y="1"/>
                    <a:pt x="72" y="4"/>
                  </a:cubicBezTo>
                  <a:cubicBezTo>
                    <a:pt x="68" y="6"/>
                    <a:pt x="65" y="10"/>
                    <a:pt x="62" y="15"/>
                  </a:cubicBezTo>
                  <a:cubicBezTo>
                    <a:pt x="45" y="40"/>
                    <a:pt x="27" y="64"/>
                    <a:pt x="10" y="89"/>
                  </a:cubicBezTo>
                  <a:cubicBezTo>
                    <a:pt x="8" y="92"/>
                    <a:pt x="6" y="96"/>
                    <a:pt x="4" y="100"/>
                  </a:cubicBezTo>
                  <a:cubicBezTo>
                    <a:pt x="0" y="105"/>
                    <a:pt x="0" y="105"/>
                    <a:pt x="0" y="105"/>
                  </a:cubicBezTo>
                  <a:cubicBezTo>
                    <a:pt x="6" y="104"/>
                    <a:pt x="6" y="104"/>
                    <a:pt x="6" y="104"/>
                  </a:cubicBezTo>
                  <a:cubicBezTo>
                    <a:pt x="30" y="102"/>
                    <a:pt x="59" y="90"/>
                    <a:pt x="83" y="74"/>
                  </a:cubicBezTo>
                  <a:cubicBezTo>
                    <a:pt x="95" y="65"/>
                    <a:pt x="106" y="56"/>
                    <a:pt x="114" y="47"/>
                  </a:cubicBezTo>
                  <a:cubicBezTo>
                    <a:pt x="123" y="37"/>
                    <a:pt x="129" y="28"/>
                    <a:pt x="132" y="18"/>
                  </a:cubicBezTo>
                  <a:cubicBezTo>
                    <a:pt x="133" y="16"/>
                    <a:pt x="133" y="16"/>
                    <a:pt x="133" y="16"/>
                  </a:cubicBezTo>
                  <a:cubicBezTo>
                    <a:pt x="131" y="15"/>
                    <a:pt x="131" y="15"/>
                    <a:pt x="131" y="15"/>
                  </a:cubicBezTo>
                  <a:cubicBezTo>
                    <a:pt x="129" y="17"/>
                    <a:pt x="129" y="17"/>
                    <a:pt x="129" y="17"/>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Freeform 13">
              <a:extLst>
                <a:ext uri="{FF2B5EF4-FFF2-40B4-BE49-F238E27FC236}">
                  <a16:creationId xmlns:a16="http://schemas.microsoft.com/office/drawing/2014/main" id="{373E32D4-DE59-4651-8B57-63D77B9BA1AC}"/>
                </a:ext>
              </a:extLst>
            </p:cNvPr>
            <p:cNvSpPr>
              <a:spLocks/>
            </p:cNvSpPr>
            <p:nvPr/>
          </p:nvSpPr>
          <p:spPr bwMode="auto">
            <a:xfrm>
              <a:off x="1365" y="2685"/>
              <a:ext cx="338" cy="101"/>
            </a:xfrm>
            <a:custGeom>
              <a:avLst/>
              <a:gdLst>
                <a:gd name="T0" fmla="*/ 259 w 259"/>
                <a:gd name="T1" fmla="*/ 18 h 77"/>
                <a:gd name="T2" fmla="*/ 212 w 259"/>
                <a:gd name="T3" fmla="*/ 26 h 77"/>
                <a:gd name="T4" fmla="*/ 93 w 259"/>
                <a:gd name="T5" fmla="*/ 48 h 77"/>
                <a:gd name="T6" fmla="*/ 21 w 259"/>
                <a:gd name="T7" fmla="*/ 73 h 77"/>
                <a:gd name="T8" fmla="*/ 11 w 259"/>
                <a:gd name="T9" fmla="*/ 76 h 77"/>
                <a:gd name="T10" fmla="*/ 1 w 259"/>
                <a:gd name="T11" fmla="*/ 73 h 77"/>
                <a:gd name="T12" fmla="*/ 3 w 259"/>
                <a:gd name="T13" fmla="*/ 61 h 77"/>
                <a:gd name="T14" fmla="*/ 12 w 259"/>
                <a:gd name="T15" fmla="*/ 56 h 77"/>
                <a:gd name="T16" fmla="*/ 165 w 259"/>
                <a:gd name="T17" fmla="*/ 12 h 77"/>
                <a:gd name="T18" fmla="*/ 224 w 259"/>
                <a:gd name="T19" fmla="*/ 5 h 77"/>
                <a:gd name="T20" fmla="*/ 232 w 259"/>
                <a:gd name="T21" fmla="*/ 4 h 77"/>
                <a:gd name="T22" fmla="*/ 259 w 259"/>
                <a:gd name="T23" fmla="*/ 1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9" h="77">
                  <a:moveTo>
                    <a:pt x="259" y="18"/>
                  </a:moveTo>
                  <a:cubicBezTo>
                    <a:pt x="243" y="21"/>
                    <a:pt x="227" y="23"/>
                    <a:pt x="212" y="26"/>
                  </a:cubicBezTo>
                  <a:cubicBezTo>
                    <a:pt x="172" y="33"/>
                    <a:pt x="132" y="39"/>
                    <a:pt x="93" y="48"/>
                  </a:cubicBezTo>
                  <a:cubicBezTo>
                    <a:pt x="69" y="54"/>
                    <a:pt x="45" y="64"/>
                    <a:pt x="21" y="73"/>
                  </a:cubicBezTo>
                  <a:cubicBezTo>
                    <a:pt x="17" y="74"/>
                    <a:pt x="14" y="76"/>
                    <a:pt x="11" y="76"/>
                  </a:cubicBezTo>
                  <a:cubicBezTo>
                    <a:pt x="7" y="77"/>
                    <a:pt x="1" y="75"/>
                    <a:pt x="1" y="73"/>
                  </a:cubicBezTo>
                  <a:cubicBezTo>
                    <a:pt x="0" y="69"/>
                    <a:pt x="1" y="64"/>
                    <a:pt x="3" y="61"/>
                  </a:cubicBezTo>
                  <a:cubicBezTo>
                    <a:pt x="5" y="58"/>
                    <a:pt x="9" y="57"/>
                    <a:pt x="12" y="56"/>
                  </a:cubicBezTo>
                  <a:cubicBezTo>
                    <a:pt x="63" y="41"/>
                    <a:pt x="114" y="25"/>
                    <a:pt x="165" y="12"/>
                  </a:cubicBezTo>
                  <a:cubicBezTo>
                    <a:pt x="184" y="7"/>
                    <a:pt x="204" y="7"/>
                    <a:pt x="224" y="5"/>
                  </a:cubicBezTo>
                  <a:cubicBezTo>
                    <a:pt x="226" y="4"/>
                    <a:pt x="229" y="4"/>
                    <a:pt x="232" y="4"/>
                  </a:cubicBezTo>
                  <a:cubicBezTo>
                    <a:pt x="247" y="0"/>
                    <a:pt x="251" y="1"/>
                    <a:pt x="259" y="18"/>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14">
              <a:extLst>
                <a:ext uri="{FF2B5EF4-FFF2-40B4-BE49-F238E27FC236}">
                  <a16:creationId xmlns:a16="http://schemas.microsoft.com/office/drawing/2014/main" id="{4F57C420-0FAF-4210-89E5-205B491315C0}"/>
                </a:ext>
              </a:extLst>
            </p:cNvPr>
            <p:cNvSpPr>
              <a:spLocks/>
            </p:cNvSpPr>
            <p:nvPr/>
          </p:nvSpPr>
          <p:spPr bwMode="auto">
            <a:xfrm>
              <a:off x="1362" y="2684"/>
              <a:ext cx="348" cy="105"/>
            </a:xfrm>
            <a:custGeom>
              <a:avLst/>
              <a:gdLst>
                <a:gd name="T0" fmla="*/ 261 w 266"/>
                <a:gd name="T1" fmla="*/ 19 h 80"/>
                <a:gd name="T2" fmla="*/ 260 w 266"/>
                <a:gd name="T3" fmla="*/ 16 h 80"/>
                <a:gd name="T4" fmla="*/ 213 w 266"/>
                <a:gd name="T5" fmla="*/ 24 h 80"/>
                <a:gd name="T6" fmla="*/ 95 w 266"/>
                <a:gd name="T7" fmla="*/ 46 h 80"/>
                <a:gd name="T8" fmla="*/ 22 w 266"/>
                <a:gd name="T9" fmla="*/ 71 h 80"/>
                <a:gd name="T10" fmla="*/ 16 w 266"/>
                <a:gd name="T11" fmla="*/ 73 h 80"/>
                <a:gd name="T12" fmla="*/ 13 w 266"/>
                <a:gd name="T13" fmla="*/ 74 h 80"/>
                <a:gd name="T14" fmla="*/ 12 w 266"/>
                <a:gd name="T15" fmla="*/ 74 h 80"/>
                <a:gd name="T16" fmla="*/ 7 w 266"/>
                <a:gd name="T17" fmla="*/ 74 h 80"/>
                <a:gd name="T18" fmla="*/ 6 w 266"/>
                <a:gd name="T19" fmla="*/ 73 h 80"/>
                <a:gd name="T20" fmla="*/ 5 w 266"/>
                <a:gd name="T21" fmla="*/ 73 h 80"/>
                <a:gd name="T22" fmla="*/ 5 w 266"/>
                <a:gd name="T23" fmla="*/ 73 h 80"/>
                <a:gd name="T24" fmla="*/ 5 w 266"/>
                <a:gd name="T25" fmla="*/ 73 h 80"/>
                <a:gd name="T26" fmla="*/ 5 w 266"/>
                <a:gd name="T27" fmla="*/ 73 h 80"/>
                <a:gd name="T28" fmla="*/ 5 w 266"/>
                <a:gd name="T29" fmla="*/ 73 h 80"/>
                <a:gd name="T30" fmla="*/ 5 w 266"/>
                <a:gd name="T31" fmla="*/ 73 h 80"/>
                <a:gd name="T32" fmla="*/ 4 w 266"/>
                <a:gd name="T33" fmla="*/ 74 h 80"/>
                <a:gd name="T34" fmla="*/ 6 w 266"/>
                <a:gd name="T35" fmla="*/ 74 h 80"/>
                <a:gd name="T36" fmla="*/ 5 w 266"/>
                <a:gd name="T37" fmla="*/ 73 h 80"/>
                <a:gd name="T38" fmla="*/ 4 w 266"/>
                <a:gd name="T39" fmla="*/ 74 h 80"/>
                <a:gd name="T40" fmla="*/ 6 w 266"/>
                <a:gd name="T41" fmla="*/ 74 h 80"/>
                <a:gd name="T42" fmla="*/ 6 w 266"/>
                <a:gd name="T43" fmla="*/ 72 h 80"/>
                <a:gd name="T44" fmla="*/ 8 w 266"/>
                <a:gd name="T45" fmla="*/ 63 h 80"/>
                <a:gd name="T46" fmla="*/ 10 w 266"/>
                <a:gd name="T47" fmla="*/ 62 h 80"/>
                <a:gd name="T48" fmla="*/ 14 w 266"/>
                <a:gd name="T49" fmla="*/ 60 h 80"/>
                <a:gd name="T50" fmla="*/ 168 w 266"/>
                <a:gd name="T51" fmla="*/ 15 h 80"/>
                <a:gd name="T52" fmla="*/ 226 w 266"/>
                <a:gd name="T53" fmla="*/ 9 h 80"/>
                <a:gd name="T54" fmla="*/ 235 w 266"/>
                <a:gd name="T55" fmla="*/ 8 h 80"/>
                <a:gd name="T56" fmla="*/ 245 w 266"/>
                <a:gd name="T57" fmla="*/ 6 h 80"/>
                <a:gd name="T58" fmla="*/ 248 w 266"/>
                <a:gd name="T59" fmla="*/ 7 h 80"/>
                <a:gd name="T60" fmla="*/ 253 w 266"/>
                <a:gd name="T61" fmla="*/ 10 h 80"/>
                <a:gd name="T62" fmla="*/ 258 w 266"/>
                <a:gd name="T63" fmla="*/ 20 h 80"/>
                <a:gd name="T64" fmla="*/ 261 w 266"/>
                <a:gd name="T65" fmla="*/ 19 h 80"/>
                <a:gd name="T66" fmla="*/ 260 w 266"/>
                <a:gd name="T67" fmla="*/ 16 h 80"/>
                <a:gd name="T68" fmla="*/ 261 w 266"/>
                <a:gd name="T69" fmla="*/ 19 h 80"/>
                <a:gd name="T70" fmla="*/ 264 w 266"/>
                <a:gd name="T71" fmla="*/ 17 h 80"/>
                <a:gd name="T72" fmla="*/ 255 w 266"/>
                <a:gd name="T73" fmla="*/ 4 h 80"/>
                <a:gd name="T74" fmla="*/ 251 w 266"/>
                <a:gd name="T75" fmla="*/ 1 h 80"/>
                <a:gd name="T76" fmla="*/ 245 w 266"/>
                <a:gd name="T77" fmla="*/ 0 h 80"/>
                <a:gd name="T78" fmla="*/ 233 w 266"/>
                <a:gd name="T79" fmla="*/ 2 h 80"/>
                <a:gd name="T80" fmla="*/ 225 w 266"/>
                <a:gd name="T81" fmla="*/ 3 h 80"/>
                <a:gd name="T82" fmla="*/ 166 w 266"/>
                <a:gd name="T83" fmla="*/ 10 h 80"/>
                <a:gd name="T84" fmla="*/ 13 w 266"/>
                <a:gd name="T85" fmla="*/ 54 h 80"/>
                <a:gd name="T86" fmla="*/ 8 w 266"/>
                <a:gd name="T87" fmla="*/ 56 h 80"/>
                <a:gd name="T88" fmla="*/ 3 w 266"/>
                <a:gd name="T89" fmla="*/ 60 h 80"/>
                <a:gd name="T90" fmla="*/ 0 w 266"/>
                <a:gd name="T91" fmla="*/ 72 h 80"/>
                <a:gd name="T92" fmla="*/ 0 w 266"/>
                <a:gd name="T93" fmla="*/ 75 h 80"/>
                <a:gd name="T94" fmla="*/ 1 w 266"/>
                <a:gd name="T95" fmla="*/ 77 h 80"/>
                <a:gd name="T96" fmla="*/ 4 w 266"/>
                <a:gd name="T97" fmla="*/ 79 h 80"/>
                <a:gd name="T98" fmla="*/ 12 w 266"/>
                <a:gd name="T99" fmla="*/ 80 h 80"/>
                <a:gd name="T100" fmla="*/ 13 w 266"/>
                <a:gd name="T101" fmla="*/ 80 h 80"/>
                <a:gd name="T102" fmla="*/ 19 w 266"/>
                <a:gd name="T103" fmla="*/ 79 h 80"/>
                <a:gd name="T104" fmla="*/ 24 w 266"/>
                <a:gd name="T105" fmla="*/ 77 h 80"/>
                <a:gd name="T106" fmla="*/ 96 w 266"/>
                <a:gd name="T107" fmla="*/ 52 h 80"/>
                <a:gd name="T108" fmla="*/ 214 w 266"/>
                <a:gd name="T109" fmla="*/ 30 h 80"/>
                <a:gd name="T110" fmla="*/ 262 w 266"/>
                <a:gd name="T111" fmla="*/ 22 h 80"/>
                <a:gd name="T112" fmla="*/ 266 w 266"/>
                <a:gd name="T113" fmla="*/ 21 h 80"/>
                <a:gd name="T114" fmla="*/ 264 w 266"/>
                <a:gd name="T115" fmla="*/ 17 h 80"/>
                <a:gd name="T116" fmla="*/ 261 w 266"/>
                <a:gd name="T117" fmla="*/ 1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6" h="80">
                  <a:moveTo>
                    <a:pt x="261" y="19"/>
                  </a:moveTo>
                  <a:cubicBezTo>
                    <a:pt x="260" y="16"/>
                    <a:pt x="260" y="16"/>
                    <a:pt x="260" y="16"/>
                  </a:cubicBezTo>
                  <a:cubicBezTo>
                    <a:pt x="244" y="19"/>
                    <a:pt x="229" y="21"/>
                    <a:pt x="213" y="24"/>
                  </a:cubicBezTo>
                  <a:cubicBezTo>
                    <a:pt x="174" y="31"/>
                    <a:pt x="134" y="37"/>
                    <a:pt x="95" y="46"/>
                  </a:cubicBezTo>
                  <a:cubicBezTo>
                    <a:pt x="70" y="52"/>
                    <a:pt x="46" y="62"/>
                    <a:pt x="22" y="71"/>
                  </a:cubicBezTo>
                  <a:cubicBezTo>
                    <a:pt x="20" y="72"/>
                    <a:pt x="18" y="72"/>
                    <a:pt x="16" y="73"/>
                  </a:cubicBezTo>
                  <a:cubicBezTo>
                    <a:pt x="15" y="74"/>
                    <a:pt x="14" y="74"/>
                    <a:pt x="13" y="74"/>
                  </a:cubicBezTo>
                  <a:cubicBezTo>
                    <a:pt x="12" y="74"/>
                    <a:pt x="12" y="74"/>
                    <a:pt x="12" y="74"/>
                  </a:cubicBezTo>
                  <a:cubicBezTo>
                    <a:pt x="11" y="74"/>
                    <a:pt x="9" y="74"/>
                    <a:pt x="7" y="74"/>
                  </a:cubicBezTo>
                  <a:cubicBezTo>
                    <a:pt x="7" y="73"/>
                    <a:pt x="6" y="73"/>
                    <a:pt x="6" y="73"/>
                  </a:cubicBezTo>
                  <a:cubicBezTo>
                    <a:pt x="5" y="73"/>
                    <a:pt x="5" y="73"/>
                    <a:pt x="5" y="73"/>
                  </a:cubicBezTo>
                  <a:cubicBezTo>
                    <a:pt x="5" y="73"/>
                    <a:pt x="5" y="73"/>
                    <a:pt x="5" y="73"/>
                  </a:cubicBezTo>
                  <a:cubicBezTo>
                    <a:pt x="5" y="73"/>
                    <a:pt x="5" y="73"/>
                    <a:pt x="5" y="73"/>
                  </a:cubicBezTo>
                  <a:cubicBezTo>
                    <a:pt x="5" y="73"/>
                    <a:pt x="5" y="73"/>
                    <a:pt x="5" y="73"/>
                  </a:cubicBezTo>
                  <a:cubicBezTo>
                    <a:pt x="5" y="73"/>
                    <a:pt x="5" y="73"/>
                    <a:pt x="5" y="73"/>
                  </a:cubicBezTo>
                  <a:cubicBezTo>
                    <a:pt x="5" y="73"/>
                    <a:pt x="5" y="73"/>
                    <a:pt x="5" y="73"/>
                  </a:cubicBezTo>
                  <a:cubicBezTo>
                    <a:pt x="4" y="74"/>
                    <a:pt x="4" y="74"/>
                    <a:pt x="4" y="74"/>
                  </a:cubicBezTo>
                  <a:cubicBezTo>
                    <a:pt x="6" y="74"/>
                    <a:pt x="6" y="74"/>
                    <a:pt x="6" y="74"/>
                  </a:cubicBezTo>
                  <a:cubicBezTo>
                    <a:pt x="6" y="73"/>
                    <a:pt x="5" y="73"/>
                    <a:pt x="5" y="73"/>
                  </a:cubicBezTo>
                  <a:cubicBezTo>
                    <a:pt x="4" y="74"/>
                    <a:pt x="4" y="74"/>
                    <a:pt x="4" y="74"/>
                  </a:cubicBezTo>
                  <a:cubicBezTo>
                    <a:pt x="6" y="74"/>
                    <a:pt x="6" y="74"/>
                    <a:pt x="6" y="74"/>
                  </a:cubicBezTo>
                  <a:cubicBezTo>
                    <a:pt x="6" y="73"/>
                    <a:pt x="6" y="72"/>
                    <a:pt x="6" y="72"/>
                  </a:cubicBezTo>
                  <a:cubicBezTo>
                    <a:pt x="6" y="69"/>
                    <a:pt x="7" y="66"/>
                    <a:pt x="8" y="63"/>
                  </a:cubicBezTo>
                  <a:cubicBezTo>
                    <a:pt x="8" y="63"/>
                    <a:pt x="9" y="62"/>
                    <a:pt x="10" y="62"/>
                  </a:cubicBezTo>
                  <a:cubicBezTo>
                    <a:pt x="11" y="61"/>
                    <a:pt x="13" y="61"/>
                    <a:pt x="14" y="60"/>
                  </a:cubicBezTo>
                  <a:cubicBezTo>
                    <a:pt x="66" y="45"/>
                    <a:pt x="116" y="29"/>
                    <a:pt x="168" y="15"/>
                  </a:cubicBezTo>
                  <a:cubicBezTo>
                    <a:pt x="186" y="11"/>
                    <a:pt x="206" y="11"/>
                    <a:pt x="226" y="9"/>
                  </a:cubicBezTo>
                  <a:cubicBezTo>
                    <a:pt x="228" y="8"/>
                    <a:pt x="231" y="8"/>
                    <a:pt x="235" y="8"/>
                  </a:cubicBezTo>
                  <a:cubicBezTo>
                    <a:pt x="239" y="7"/>
                    <a:pt x="242" y="6"/>
                    <a:pt x="245" y="6"/>
                  </a:cubicBezTo>
                  <a:cubicBezTo>
                    <a:pt x="246" y="6"/>
                    <a:pt x="247" y="6"/>
                    <a:pt x="248" y="7"/>
                  </a:cubicBezTo>
                  <a:cubicBezTo>
                    <a:pt x="250" y="7"/>
                    <a:pt x="251" y="8"/>
                    <a:pt x="253" y="10"/>
                  </a:cubicBezTo>
                  <a:cubicBezTo>
                    <a:pt x="254" y="13"/>
                    <a:pt x="256" y="16"/>
                    <a:pt x="258" y="20"/>
                  </a:cubicBezTo>
                  <a:cubicBezTo>
                    <a:pt x="261" y="19"/>
                    <a:pt x="261" y="19"/>
                    <a:pt x="261" y="19"/>
                  </a:cubicBezTo>
                  <a:cubicBezTo>
                    <a:pt x="260" y="16"/>
                    <a:pt x="260" y="16"/>
                    <a:pt x="260" y="16"/>
                  </a:cubicBezTo>
                  <a:cubicBezTo>
                    <a:pt x="261" y="19"/>
                    <a:pt x="261" y="19"/>
                    <a:pt x="261" y="19"/>
                  </a:cubicBezTo>
                  <a:cubicBezTo>
                    <a:pt x="264" y="17"/>
                    <a:pt x="264" y="17"/>
                    <a:pt x="264" y="17"/>
                  </a:cubicBezTo>
                  <a:cubicBezTo>
                    <a:pt x="261" y="12"/>
                    <a:pt x="258" y="7"/>
                    <a:pt x="255" y="4"/>
                  </a:cubicBezTo>
                  <a:cubicBezTo>
                    <a:pt x="254" y="3"/>
                    <a:pt x="252" y="2"/>
                    <a:pt x="251" y="1"/>
                  </a:cubicBezTo>
                  <a:cubicBezTo>
                    <a:pt x="249" y="0"/>
                    <a:pt x="247" y="0"/>
                    <a:pt x="245" y="0"/>
                  </a:cubicBezTo>
                  <a:cubicBezTo>
                    <a:pt x="241" y="0"/>
                    <a:pt x="238" y="1"/>
                    <a:pt x="233" y="2"/>
                  </a:cubicBezTo>
                  <a:cubicBezTo>
                    <a:pt x="231" y="2"/>
                    <a:pt x="228" y="2"/>
                    <a:pt x="225" y="3"/>
                  </a:cubicBezTo>
                  <a:cubicBezTo>
                    <a:pt x="206" y="5"/>
                    <a:pt x="186" y="4"/>
                    <a:pt x="166" y="10"/>
                  </a:cubicBezTo>
                  <a:cubicBezTo>
                    <a:pt x="115" y="23"/>
                    <a:pt x="64" y="39"/>
                    <a:pt x="13" y="54"/>
                  </a:cubicBezTo>
                  <a:cubicBezTo>
                    <a:pt x="11" y="55"/>
                    <a:pt x="9" y="55"/>
                    <a:pt x="8" y="56"/>
                  </a:cubicBezTo>
                  <a:cubicBezTo>
                    <a:pt x="6" y="57"/>
                    <a:pt x="4" y="58"/>
                    <a:pt x="3" y="60"/>
                  </a:cubicBezTo>
                  <a:cubicBezTo>
                    <a:pt x="1" y="64"/>
                    <a:pt x="0" y="68"/>
                    <a:pt x="0" y="72"/>
                  </a:cubicBezTo>
                  <a:cubicBezTo>
                    <a:pt x="0" y="73"/>
                    <a:pt x="0" y="74"/>
                    <a:pt x="0" y="75"/>
                  </a:cubicBezTo>
                  <a:cubicBezTo>
                    <a:pt x="0" y="76"/>
                    <a:pt x="1" y="77"/>
                    <a:pt x="1" y="77"/>
                  </a:cubicBezTo>
                  <a:cubicBezTo>
                    <a:pt x="2" y="78"/>
                    <a:pt x="3" y="78"/>
                    <a:pt x="4" y="79"/>
                  </a:cubicBezTo>
                  <a:cubicBezTo>
                    <a:pt x="6" y="80"/>
                    <a:pt x="10" y="80"/>
                    <a:pt x="12" y="80"/>
                  </a:cubicBezTo>
                  <a:cubicBezTo>
                    <a:pt x="13" y="80"/>
                    <a:pt x="13" y="80"/>
                    <a:pt x="13" y="80"/>
                  </a:cubicBezTo>
                  <a:cubicBezTo>
                    <a:pt x="15" y="80"/>
                    <a:pt x="17" y="80"/>
                    <a:pt x="19" y="79"/>
                  </a:cubicBezTo>
                  <a:cubicBezTo>
                    <a:pt x="21" y="78"/>
                    <a:pt x="22" y="77"/>
                    <a:pt x="24" y="77"/>
                  </a:cubicBezTo>
                  <a:cubicBezTo>
                    <a:pt x="48" y="68"/>
                    <a:pt x="72" y="57"/>
                    <a:pt x="96" y="52"/>
                  </a:cubicBezTo>
                  <a:cubicBezTo>
                    <a:pt x="135" y="43"/>
                    <a:pt x="175" y="37"/>
                    <a:pt x="214" y="30"/>
                  </a:cubicBezTo>
                  <a:cubicBezTo>
                    <a:pt x="230" y="27"/>
                    <a:pt x="245" y="25"/>
                    <a:pt x="262" y="22"/>
                  </a:cubicBezTo>
                  <a:cubicBezTo>
                    <a:pt x="266" y="21"/>
                    <a:pt x="266" y="21"/>
                    <a:pt x="266" y="21"/>
                  </a:cubicBezTo>
                  <a:cubicBezTo>
                    <a:pt x="264" y="17"/>
                    <a:pt x="264" y="17"/>
                    <a:pt x="264" y="17"/>
                  </a:cubicBezTo>
                  <a:cubicBezTo>
                    <a:pt x="261" y="19"/>
                    <a:pt x="261" y="19"/>
                    <a:pt x="261" y="19"/>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Freeform 15">
              <a:extLst>
                <a:ext uri="{FF2B5EF4-FFF2-40B4-BE49-F238E27FC236}">
                  <a16:creationId xmlns:a16="http://schemas.microsoft.com/office/drawing/2014/main" id="{F783C9A9-2EC1-4AE7-A78D-A860DAB873D9}"/>
                </a:ext>
              </a:extLst>
            </p:cNvPr>
            <p:cNvSpPr>
              <a:spLocks/>
            </p:cNvSpPr>
            <p:nvPr/>
          </p:nvSpPr>
          <p:spPr bwMode="auto">
            <a:xfrm>
              <a:off x="1728" y="2761"/>
              <a:ext cx="221" cy="269"/>
            </a:xfrm>
            <a:custGeom>
              <a:avLst/>
              <a:gdLst>
                <a:gd name="T0" fmla="*/ 169 w 169"/>
                <a:gd name="T1" fmla="*/ 5 h 206"/>
                <a:gd name="T2" fmla="*/ 143 w 169"/>
                <a:gd name="T3" fmla="*/ 46 h 206"/>
                <a:gd name="T4" fmla="*/ 31 w 169"/>
                <a:gd name="T5" fmla="*/ 189 h 206"/>
                <a:gd name="T6" fmla="*/ 0 w 169"/>
                <a:gd name="T7" fmla="*/ 200 h 206"/>
                <a:gd name="T8" fmla="*/ 10 w 169"/>
                <a:gd name="T9" fmla="*/ 183 h 206"/>
                <a:gd name="T10" fmla="*/ 120 w 169"/>
                <a:gd name="T11" fmla="*/ 50 h 206"/>
                <a:gd name="T12" fmla="*/ 150 w 169"/>
                <a:gd name="T13" fmla="*/ 11 h 206"/>
                <a:gd name="T14" fmla="*/ 165 w 169"/>
                <a:gd name="T15" fmla="*/ 0 h 206"/>
                <a:gd name="T16" fmla="*/ 169 w 169"/>
                <a:gd name="T17" fmla="*/ 5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206">
                  <a:moveTo>
                    <a:pt x="169" y="5"/>
                  </a:moveTo>
                  <a:cubicBezTo>
                    <a:pt x="160" y="19"/>
                    <a:pt x="153" y="33"/>
                    <a:pt x="143" y="46"/>
                  </a:cubicBezTo>
                  <a:cubicBezTo>
                    <a:pt x="106" y="94"/>
                    <a:pt x="69" y="141"/>
                    <a:pt x="31" y="189"/>
                  </a:cubicBezTo>
                  <a:cubicBezTo>
                    <a:pt x="24" y="199"/>
                    <a:pt x="15" y="206"/>
                    <a:pt x="0" y="200"/>
                  </a:cubicBezTo>
                  <a:cubicBezTo>
                    <a:pt x="3" y="194"/>
                    <a:pt x="5" y="188"/>
                    <a:pt x="10" y="183"/>
                  </a:cubicBezTo>
                  <a:cubicBezTo>
                    <a:pt x="46" y="139"/>
                    <a:pt x="83" y="94"/>
                    <a:pt x="120" y="50"/>
                  </a:cubicBezTo>
                  <a:cubicBezTo>
                    <a:pt x="131" y="37"/>
                    <a:pt x="140" y="23"/>
                    <a:pt x="150" y="11"/>
                  </a:cubicBezTo>
                  <a:cubicBezTo>
                    <a:pt x="154" y="6"/>
                    <a:pt x="160" y="4"/>
                    <a:pt x="165" y="0"/>
                  </a:cubicBezTo>
                  <a:cubicBezTo>
                    <a:pt x="166" y="2"/>
                    <a:pt x="168" y="3"/>
                    <a:pt x="169" y="5"/>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16">
              <a:extLst>
                <a:ext uri="{FF2B5EF4-FFF2-40B4-BE49-F238E27FC236}">
                  <a16:creationId xmlns:a16="http://schemas.microsoft.com/office/drawing/2014/main" id="{B5FF73B9-7B41-430B-8EEC-5BAB5BEB2CE7}"/>
                </a:ext>
              </a:extLst>
            </p:cNvPr>
            <p:cNvSpPr>
              <a:spLocks/>
            </p:cNvSpPr>
            <p:nvPr/>
          </p:nvSpPr>
          <p:spPr bwMode="auto">
            <a:xfrm>
              <a:off x="1722" y="2756"/>
              <a:ext cx="231" cy="274"/>
            </a:xfrm>
            <a:custGeom>
              <a:avLst/>
              <a:gdLst>
                <a:gd name="T0" fmla="*/ 174 w 177"/>
                <a:gd name="T1" fmla="*/ 9 h 210"/>
                <a:gd name="T2" fmla="*/ 171 w 177"/>
                <a:gd name="T3" fmla="*/ 7 h 210"/>
                <a:gd name="T4" fmla="*/ 146 w 177"/>
                <a:gd name="T5" fmla="*/ 48 h 210"/>
                <a:gd name="T6" fmla="*/ 34 w 177"/>
                <a:gd name="T7" fmla="*/ 191 h 210"/>
                <a:gd name="T8" fmla="*/ 25 w 177"/>
                <a:gd name="T9" fmla="*/ 200 h 210"/>
                <a:gd name="T10" fmla="*/ 15 w 177"/>
                <a:gd name="T11" fmla="*/ 203 h 210"/>
                <a:gd name="T12" fmla="*/ 6 w 177"/>
                <a:gd name="T13" fmla="*/ 202 h 210"/>
                <a:gd name="T14" fmla="*/ 5 w 177"/>
                <a:gd name="T15" fmla="*/ 204 h 210"/>
                <a:gd name="T16" fmla="*/ 7 w 177"/>
                <a:gd name="T17" fmla="*/ 206 h 210"/>
                <a:gd name="T18" fmla="*/ 17 w 177"/>
                <a:gd name="T19" fmla="*/ 189 h 210"/>
                <a:gd name="T20" fmla="*/ 128 w 177"/>
                <a:gd name="T21" fmla="*/ 56 h 210"/>
                <a:gd name="T22" fmla="*/ 158 w 177"/>
                <a:gd name="T23" fmla="*/ 17 h 210"/>
                <a:gd name="T24" fmla="*/ 164 w 177"/>
                <a:gd name="T25" fmla="*/ 12 h 210"/>
                <a:gd name="T26" fmla="*/ 172 w 177"/>
                <a:gd name="T27" fmla="*/ 7 h 210"/>
                <a:gd name="T28" fmla="*/ 170 w 177"/>
                <a:gd name="T29" fmla="*/ 4 h 210"/>
                <a:gd name="T30" fmla="*/ 168 w 177"/>
                <a:gd name="T31" fmla="*/ 6 h 210"/>
                <a:gd name="T32" fmla="*/ 171 w 177"/>
                <a:gd name="T33" fmla="*/ 11 h 210"/>
                <a:gd name="T34" fmla="*/ 174 w 177"/>
                <a:gd name="T35" fmla="*/ 9 h 210"/>
                <a:gd name="T36" fmla="*/ 171 w 177"/>
                <a:gd name="T37" fmla="*/ 7 h 210"/>
                <a:gd name="T38" fmla="*/ 174 w 177"/>
                <a:gd name="T39" fmla="*/ 9 h 210"/>
                <a:gd name="T40" fmla="*/ 176 w 177"/>
                <a:gd name="T41" fmla="*/ 7 h 210"/>
                <a:gd name="T42" fmla="*/ 172 w 177"/>
                <a:gd name="T43" fmla="*/ 2 h 210"/>
                <a:gd name="T44" fmla="*/ 171 w 177"/>
                <a:gd name="T45" fmla="*/ 0 h 210"/>
                <a:gd name="T46" fmla="*/ 168 w 177"/>
                <a:gd name="T47" fmla="*/ 2 h 210"/>
                <a:gd name="T48" fmla="*/ 161 w 177"/>
                <a:gd name="T49" fmla="*/ 7 h 210"/>
                <a:gd name="T50" fmla="*/ 153 w 177"/>
                <a:gd name="T51" fmla="*/ 13 h 210"/>
                <a:gd name="T52" fmla="*/ 123 w 177"/>
                <a:gd name="T53" fmla="*/ 52 h 210"/>
                <a:gd name="T54" fmla="*/ 12 w 177"/>
                <a:gd name="T55" fmla="*/ 185 h 210"/>
                <a:gd name="T56" fmla="*/ 2 w 177"/>
                <a:gd name="T57" fmla="*/ 203 h 210"/>
                <a:gd name="T58" fmla="*/ 0 w 177"/>
                <a:gd name="T59" fmla="*/ 206 h 210"/>
                <a:gd name="T60" fmla="*/ 4 w 177"/>
                <a:gd name="T61" fmla="*/ 207 h 210"/>
                <a:gd name="T62" fmla="*/ 15 w 177"/>
                <a:gd name="T63" fmla="*/ 210 h 210"/>
                <a:gd name="T64" fmla="*/ 29 w 177"/>
                <a:gd name="T65" fmla="*/ 205 h 210"/>
                <a:gd name="T66" fmla="*/ 39 w 177"/>
                <a:gd name="T67" fmla="*/ 195 h 210"/>
                <a:gd name="T68" fmla="*/ 151 w 177"/>
                <a:gd name="T69" fmla="*/ 51 h 210"/>
                <a:gd name="T70" fmla="*/ 176 w 177"/>
                <a:gd name="T71" fmla="*/ 11 h 210"/>
                <a:gd name="T72" fmla="*/ 177 w 177"/>
                <a:gd name="T73" fmla="*/ 9 h 210"/>
                <a:gd name="T74" fmla="*/ 176 w 177"/>
                <a:gd name="T75" fmla="*/ 7 h 210"/>
                <a:gd name="T76" fmla="*/ 174 w 177"/>
                <a:gd name="T77" fmla="*/ 9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7" h="210">
                  <a:moveTo>
                    <a:pt x="174" y="9"/>
                  </a:moveTo>
                  <a:cubicBezTo>
                    <a:pt x="171" y="7"/>
                    <a:pt x="171" y="7"/>
                    <a:pt x="171" y="7"/>
                  </a:cubicBezTo>
                  <a:cubicBezTo>
                    <a:pt x="163" y="21"/>
                    <a:pt x="155" y="35"/>
                    <a:pt x="146" y="48"/>
                  </a:cubicBezTo>
                  <a:cubicBezTo>
                    <a:pt x="109" y="96"/>
                    <a:pt x="71" y="143"/>
                    <a:pt x="34" y="191"/>
                  </a:cubicBezTo>
                  <a:cubicBezTo>
                    <a:pt x="31" y="195"/>
                    <a:pt x="28" y="198"/>
                    <a:pt x="25" y="200"/>
                  </a:cubicBezTo>
                  <a:cubicBezTo>
                    <a:pt x="22" y="202"/>
                    <a:pt x="19" y="203"/>
                    <a:pt x="15" y="203"/>
                  </a:cubicBezTo>
                  <a:cubicBezTo>
                    <a:pt x="12" y="203"/>
                    <a:pt x="9" y="203"/>
                    <a:pt x="6" y="202"/>
                  </a:cubicBezTo>
                  <a:cubicBezTo>
                    <a:pt x="5" y="204"/>
                    <a:pt x="5" y="204"/>
                    <a:pt x="5" y="204"/>
                  </a:cubicBezTo>
                  <a:cubicBezTo>
                    <a:pt x="7" y="206"/>
                    <a:pt x="7" y="206"/>
                    <a:pt x="7" y="206"/>
                  </a:cubicBezTo>
                  <a:cubicBezTo>
                    <a:pt x="11" y="200"/>
                    <a:pt x="13" y="194"/>
                    <a:pt x="17" y="189"/>
                  </a:cubicBezTo>
                  <a:cubicBezTo>
                    <a:pt x="54" y="145"/>
                    <a:pt x="91" y="100"/>
                    <a:pt x="128" y="56"/>
                  </a:cubicBezTo>
                  <a:cubicBezTo>
                    <a:pt x="138" y="43"/>
                    <a:pt x="147" y="29"/>
                    <a:pt x="158" y="17"/>
                  </a:cubicBezTo>
                  <a:cubicBezTo>
                    <a:pt x="159" y="15"/>
                    <a:pt x="161" y="13"/>
                    <a:pt x="164" y="12"/>
                  </a:cubicBezTo>
                  <a:cubicBezTo>
                    <a:pt x="166" y="10"/>
                    <a:pt x="169" y="9"/>
                    <a:pt x="172" y="7"/>
                  </a:cubicBezTo>
                  <a:cubicBezTo>
                    <a:pt x="170" y="4"/>
                    <a:pt x="170" y="4"/>
                    <a:pt x="170" y="4"/>
                  </a:cubicBezTo>
                  <a:cubicBezTo>
                    <a:pt x="168" y="6"/>
                    <a:pt x="168" y="6"/>
                    <a:pt x="168" y="6"/>
                  </a:cubicBezTo>
                  <a:cubicBezTo>
                    <a:pt x="169" y="8"/>
                    <a:pt x="170" y="9"/>
                    <a:pt x="171" y="11"/>
                  </a:cubicBezTo>
                  <a:cubicBezTo>
                    <a:pt x="174" y="9"/>
                    <a:pt x="174" y="9"/>
                    <a:pt x="174" y="9"/>
                  </a:cubicBezTo>
                  <a:cubicBezTo>
                    <a:pt x="171" y="7"/>
                    <a:pt x="171" y="7"/>
                    <a:pt x="171" y="7"/>
                  </a:cubicBezTo>
                  <a:cubicBezTo>
                    <a:pt x="174" y="9"/>
                    <a:pt x="174" y="9"/>
                    <a:pt x="174" y="9"/>
                  </a:cubicBezTo>
                  <a:cubicBezTo>
                    <a:pt x="176" y="7"/>
                    <a:pt x="176" y="7"/>
                    <a:pt x="176" y="7"/>
                  </a:cubicBezTo>
                  <a:cubicBezTo>
                    <a:pt x="175" y="6"/>
                    <a:pt x="174" y="4"/>
                    <a:pt x="172" y="2"/>
                  </a:cubicBezTo>
                  <a:cubicBezTo>
                    <a:pt x="171" y="0"/>
                    <a:pt x="171" y="0"/>
                    <a:pt x="171" y="0"/>
                  </a:cubicBezTo>
                  <a:cubicBezTo>
                    <a:pt x="168" y="2"/>
                    <a:pt x="168" y="2"/>
                    <a:pt x="168" y="2"/>
                  </a:cubicBezTo>
                  <a:cubicBezTo>
                    <a:pt x="166" y="3"/>
                    <a:pt x="163" y="5"/>
                    <a:pt x="161" y="7"/>
                  </a:cubicBezTo>
                  <a:cubicBezTo>
                    <a:pt x="158" y="8"/>
                    <a:pt x="155" y="10"/>
                    <a:pt x="153" y="13"/>
                  </a:cubicBezTo>
                  <a:cubicBezTo>
                    <a:pt x="142" y="26"/>
                    <a:pt x="133" y="39"/>
                    <a:pt x="123" y="52"/>
                  </a:cubicBezTo>
                  <a:cubicBezTo>
                    <a:pt x="86" y="96"/>
                    <a:pt x="49" y="141"/>
                    <a:pt x="12" y="185"/>
                  </a:cubicBezTo>
                  <a:cubicBezTo>
                    <a:pt x="8" y="191"/>
                    <a:pt x="5" y="197"/>
                    <a:pt x="2" y="203"/>
                  </a:cubicBezTo>
                  <a:cubicBezTo>
                    <a:pt x="0" y="206"/>
                    <a:pt x="0" y="206"/>
                    <a:pt x="0" y="206"/>
                  </a:cubicBezTo>
                  <a:cubicBezTo>
                    <a:pt x="4" y="207"/>
                    <a:pt x="4" y="207"/>
                    <a:pt x="4" y="207"/>
                  </a:cubicBezTo>
                  <a:cubicBezTo>
                    <a:pt x="8" y="209"/>
                    <a:pt x="11" y="210"/>
                    <a:pt x="15" y="210"/>
                  </a:cubicBezTo>
                  <a:cubicBezTo>
                    <a:pt x="20" y="210"/>
                    <a:pt x="25" y="208"/>
                    <a:pt x="29" y="205"/>
                  </a:cubicBezTo>
                  <a:cubicBezTo>
                    <a:pt x="33" y="202"/>
                    <a:pt x="36" y="199"/>
                    <a:pt x="39" y="195"/>
                  </a:cubicBezTo>
                  <a:cubicBezTo>
                    <a:pt x="76" y="147"/>
                    <a:pt x="114" y="100"/>
                    <a:pt x="151" y="51"/>
                  </a:cubicBezTo>
                  <a:cubicBezTo>
                    <a:pt x="161" y="38"/>
                    <a:pt x="168" y="24"/>
                    <a:pt x="176" y="11"/>
                  </a:cubicBezTo>
                  <a:cubicBezTo>
                    <a:pt x="177" y="9"/>
                    <a:pt x="177" y="9"/>
                    <a:pt x="177" y="9"/>
                  </a:cubicBezTo>
                  <a:cubicBezTo>
                    <a:pt x="176" y="7"/>
                    <a:pt x="176" y="7"/>
                    <a:pt x="176" y="7"/>
                  </a:cubicBezTo>
                  <a:cubicBezTo>
                    <a:pt x="174" y="9"/>
                    <a:pt x="174" y="9"/>
                    <a:pt x="174" y="9"/>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17">
              <a:extLst>
                <a:ext uri="{FF2B5EF4-FFF2-40B4-BE49-F238E27FC236}">
                  <a16:creationId xmlns:a16="http://schemas.microsoft.com/office/drawing/2014/main" id="{6C0F5A2C-4FB7-40E6-9445-50D19FE79ED4}"/>
                </a:ext>
              </a:extLst>
            </p:cNvPr>
            <p:cNvSpPr>
              <a:spLocks/>
            </p:cNvSpPr>
            <p:nvPr/>
          </p:nvSpPr>
          <p:spPr bwMode="auto">
            <a:xfrm>
              <a:off x="1919" y="2753"/>
              <a:ext cx="153" cy="293"/>
            </a:xfrm>
            <a:custGeom>
              <a:avLst/>
              <a:gdLst>
                <a:gd name="T0" fmla="*/ 0 w 117"/>
                <a:gd name="T1" fmla="*/ 220 h 224"/>
                <a:gd name="T2" fmla="*/ 9 w 117"/>
                <a:gd name="T3" fmla="*/ 203 h 224"/>
                <a:gd name="T4" fmla="*/ 89 w 117"/>
                <a:gd name="T5" fmla="*/ 71 h 224"/>
                <a:gd name="T6" fmla="*/ 101 w 117"/>
                <a:gd name="T7" fmla="*/ 12 h 224"/>
                <a:gd name="T8" fmla="*/ 111 w 117"/>
                <a:gd name="T9" fmla="*/ 3 h 224"/>
                <a:gd name="T10" fmla="*/ 116 w 117"/>
                <a:gd name="T11" fmla="*/ 14 h 224"/>
                <a:gd name="T12" fmla="*/ 94 w 117"/>
                <a:gd name="T13" fmla="*/ 115 h 224"/>
                <a:gd name="T14" fmla="*/ 16 w 117"/>
                <a:gd name="T15" fmla="*/ 220 h 224"/>
                <a:gd name="T16" fmla="*/ 4 w 117"/>
                <a:gd name="T17" fmla="*/ 224 h 224"/>
                <a:gd name="T18" fmla="*/ 0 w 117"/>
                <a:gd name="T19" fmla="*/ 22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224">
                  <a:moveTo>
                    <a:pt x="0" y="220"/>
                  </a:moveTo>
                  <a:cubicBezTo>
                    <a:pt x="3" y="214"/>
                    <a:pt x="4" y="207"/>
                    <a:pt x="9" y="203"/>
                  </a:cubicBezTo>
                  <a:cubicBezTo>
                    <a:pt x="52" y="169"/>
                    <a:pt x="80" y="126"/>
                    <a:pt x="89" y="71"/>
                  </a:cubicBezTo>
                  <a:cubicBezTo>
                    <a:pt x="92" y="51"/>
                    <a:pt x="97" y="31"/>
                    <a:pt x="101" y="12"/>
                  </a:cubicBezTo>
                  <a:cubicBezTo>
                    <a:pt x="102" y="6"/>
                    <a:pt x="104" y="0"/>
                    <a:pt x="111" y="3"/>
                  </a:cubicBezTo>
                  <a:cubicBezTo>
                    <a:pt x="114" y="4"/>
                    <a:pt x="117" y="11"/>
                    <a:pt x="116" y="14"/>
                  </a:cubicBezTo>
                  <a:cubicBezTo>
                    <a:pt x="109" y="48"/>
                    <a:pt x="104" y="82"/>
                    <a:pt x="94" y="115"/>
                  </a:cubicBezTo>
                  <a:cubicBezTo>
                    <a:pt x="81" y="159"/>
                    <a:pt x="49" y="190"/>
                    <a:pt x="16" y="220"/>
                  </a:cubicBezTo>
                  <a:cubicBezTo>
                    <a:pt x="13" y="222"/>
                    <a:pt x="8" y="223"/>
                    <a:pt x="4" y="224"/>
                  </a:cubicBezTo>
                  <a:cubicBezTo>
                    <a:pt x="3" y="223"/>
                    <a:pt x="1" y="221"/>
                    <a:pt x="0" y="220"/>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18">
              <a:extLst>
                <a:ext uri="{FF2B5EF4-FFF2-40B4-BE49-F238E27FC236}">
                  <a16:creationId xmlns:a16="http://schemas.microsoft.com/office/drawing/2014/main" id="{F2C2582A-678E-466E-9495-61E189B99D83}"/>
                </a:ext>
              </a:extLst>
            </p:cNvPr>
            <p:cNvSpPr>
              <a:spLocks/>
            </p:cNvSpPr>
            <p:nvPr/>
          </p:nvSpPr>
          <p:spPr bwMode="auto">
            <a:xfrm>
              <a:off x="1914" y="2752"/>
              <a:ext cx="161" cy="298"/>
            </a:xfrm>
            <a:custGeom>
              <a:avLst/>
              <a:gdLst>
                <a:gd name="T0" fmla="*/ 4 w 123"/>
                <a:gd name="T1" fmla="*/ 221 h 228"/>
                <a:gd name="T2" fmla="*/ 6 w 123"/>
                <a:gd name="T3" fmla="*/ 223 h 228"/>
                <a:gd name="T4" fmla="*/ 10 w 123"/>
                <a:gd name="T5" fmla="*/ 213 h 228"/>
                <a:gd name="T6" fmla="*/ 15 w 123"/>
                <a:gd name="T7" fmla="*/ 207 h 228"/>
                <a:gd name="T8" fmla="*/ 96 w 123"/>
                <a:gd name="T9" fmla="*/ 72 h 228"/>
                <a:gd name="T10" fmla="*/ 108 w 123"/>
                <a:gd name="T11" fmla="*/ 13 h 228"/>
                <a:gd name="T12" fmla="*/ 110 w 123"/>
                <a:gd name="T13" fmla="*/ 8 h 228"/>
                <a:gd name="T14" fmla="*/ 111 w 123"/>
                <a:gd name="T15" fmla="*/ 7 h 228"/>
                <a:gd name="T16" fmla="*/ 112 w 123"/>
                <a:gd name="T17" fmla="*/ 7 h 228"/>
                <a:gd name="T18" fmla="*/ 114 w 123"/>
                <a:gd name="T19" fmla="*/ 7 h 228"/>
                <a:gd name="T20" fmla="*/ 114 w 123"/>
                <a:gd name="T21" fmla="*/ 8 h 228"/>
                <a:gd name="T22" fmla="*/ 116 w 123"/>
                <a:gd name="T23" fmla="*/ 11 h 228"/>
                <a:gd name="T24" fmla="*/ 117 w 123"/>
                <a:gd name="T25" fmla="*/ 14 h 228"/>
                <a:gd name="T26" fmla="*/ 117 w 123"/>
                <a:gd name="T27" fmla="*/ 15 h 228"/>
                <a:gd name="T28" fmla="*/ 120 w 123"/>
                <a:gd name="T29" fmla="*/ 15 h 228"/>
                <a:gd name="T30" fmla="*/ 117 w 123"/>
                <a:gd name="T31" fmla="*/ 15 h 228"/>
                <a:gd name="T32" fmla="*/ 95 w 123"/>
                <a:gd name="T33" fmla="*/ 115 h 228"/>
                <a:gd name="T34" fmla="*/ 18 w 123"/>
                <a:gd name="T35" fmla="*/ 218 h 228"/>
                <a:gd name="T36" fmla="*/ 14 w 123"/>
                <a:gd name="T37" fmla="*/ 220 h 228"/>
                <a:gd name="T38" fmla="*/ 7 w 123"/>
                <a:gd name="T39" fmla="*/ 222 h 228"/>
                <a:gd name="T40" fmla="*/ 8 w 123"/>
                <a:gd name="T41" fmla="*/ 225 h 228"/>
                <a:gd name="T42" fmla="*/ 10 w 123"/>
                <a:gd name="T43" fmla="*/ 223 h 228"/>
                <a:gd name="T44" fmla="*/ 6 w 123"/>
                <a:gd name="T45" fmla="*/ 219 h 228"/>
                <a:gd name="T46" fmla="*/ 4 w 123"/>
                <a:gd name="T47" fmla="*/ 221 h 228"/>
                <a:gd name="T48" fmla="*/ 6 w 123"/>
                <a:gd name="T49" fmla="*/ 223 h 228"/>
                <a:gd name="T50" fmla="*/ 4 w 123"/>
                <a:gd name="T51" fmla="*/ 221 h 228"/>
                <a:gd name="T52" fmla="*/ 2 w 123"/>
                <a:gd name="T53" fmla="*/ 224 h 228"/>
                <a:gd name="T54" fmla="*/ 6 w 123"/>
                <a:gd name="T55" fmla="*/ 227 h 228"/>
                <a:gd name="T56" fmla="*/ 7 w 123"/>
                <a:gd name="T57" fmla="*/ 228 h 228"/>
                <a:gd name="T58" fmla="*/ 9 w 123"/>
                <a:gd name="T59" fmla="*/ 228 h 228"/>
                <a:gd name="T60" fmla="*/ 15 w 123"/>
                <a:gd name="T61" fmla="*/ 226 h 228"/>
                <a:gd name="T62" fmla="*/ 22 w 123"/>
                <a:gd name="T63" fmla="*/ 223 h 228"/>
                <a:gd name="T64" fmla="*/ 101 w 123"/>
                <a:gd name="T65" fmla="*/ 117 h 228"/>
                <a:gd name="T66" fmla="*/ 123 w 123"/>
                <a:gd name="T67" fmla="*/ 16 h 228"/>
                <a:gd name="T68" fmla="*/ 123 w 123"/>
                <a:gd name="T69" fmla="*/ 16 h 228"/>
                <a:gd name="T70" fmla="*/ 123 w 123"/>
                <a:gd name="T71" fmla="*/ 14 h 228"/>
                <a:gd name="T72" fmla="*/ 121 w 123"/>
                <a:gd name="T73" fmla="*/ 7 h 228"/>
                <a:gd name="T74" fmla="*/ 119 w 123"/>
                <a:gd name="T75" fmla="*/ 4 h 228"/>
                <a:gd name="T76" fmla="*/ 116 w 123"/>
                <a:gd name="T77" fmla="*/ 1 h 228"/>
                <a:gd name="T78" fmla="*/ 112 w 123"/>
                <a:gd name="T79" fmla="*/ 0 h 228"/>
                <a:gd name="T80" fmla="*/ 107 w 123"/>
                <a:gd name="T81" fmla="*/ 2 h 228"/>
                <a:gd name="T82" fmla="*/ 104 w 123"/>
                <a:gd name="T83" fmla="*/ 7 h 228"/>
                <a:gd name="T84" fmla="*/ 102 w 123"/>
                <a:gd name="T85" fmla="*/ 12 h 228"/>
                <a:gd name="T86" fmla="*/ 90 w 123"/>
                <a:gd name="T87" fmla="*/ 71 h 228"/>
                <a:gd name="T88" fmla="*/ 11 w 123"/>
                <a:gd name="T89" fmla="*/ 202 h 228"/>
                <a:gd name="T90" fmla="*/ 5 w 123"/>
                <a:gd name="T91" fmla="*/ 211 h 228"/>
                <a:gd name="T92" fmla="*/ 1 w 123"/>
                <a:gd name="T93" fmla="*/ 220 h 228"/>
                <a:gd name="T94" fmla="*/ 0 w 123"/>
                <a:gd name="T95" fmla="*/ 222 h 228"/>
                <a:gd name="T96" fmla="*/ 2 w 123"/>
                <a:gd name="T97" fmla="*/ 224 h 228"/>
                <a:gd name="T98" fmla="*/ 4 w 123"/>
                <a:gd name="T99" fmla="*/ 221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3" h="228">
                  <a:moveTo>
                    <a:pt x="4" y="221"/>
                  </a:moveTo>
                  <a:cubicBezTo>
                    <a:pt x="6" y="223"/>
                    <a:pt x="6" y="223"/>
                    <a:pt x="6" y="223"/>
                  </a:cubicBezTo>
                  <a:cubicBezTo>
                    <a:pt x="8" y="219"/>
                    <a:pt x="9" y="216"/>
                    <a:pt x="10" y="213"/>
                  </a:cubicBezTo>
                  <a:cubicBezTo>
                    <a:pt x="12" y="210"/>
                    <a:pt x="13" y="208"/>
                    <a:pt x="15" y="207"/>
                  </a:cubicBezTo>
                  <a:cubicBezTo>
                    <a:pt x="59" y="172"/>
                    <a:pt x="87" y="128"/>
                    <a:pt x="96" y="72"/>
                  </a:cubicBezTo>
                  <a:cubicBezTo>
                    <a:pt x="99" y="53"/>
                    <a:pt x="104" y="33"/>
                    <a:pt x="108" y="13"/>
                  </a:cubicBezTo>
                  <a:cubicBezTo>
                    <a:pt x="109" y="11"/>
                    <a:pt x="109" y="9"/>
                    <a:pt x="110" y="8"/>
                  </a:cubicBezTo>
                  <a:cubicBezTo>
                    <a:pt x="110" y="7"/>
                    <a:pt x="110" y="7"/>
                    <a:pt x="111" y="7"/>
                  </a:cubicBezTo>
                  <a:cubicBezTo>
                    <a:pt x="111" y="7"/>
                    <a:pt x="111" y="7"/>
                    <a:pt x="112" y="7"/>
                  </a:cubicBezTo>
                  <a:cubicBezTo>
                    <a:pt x="112" y="7"/>
                    <a:pt x="113" y="7"/>
                    <a:pt x="114" y="7"/>
                  </a:cubicBezTo>
                  <a:cubicBezTo>
                    <a:pt x="114" y="7"/>
                    <a:pt x="114" y="7"/>
                    <a:pt x="114" y="8"/>
                  </a:cubicBezTo>
                  <a:cubicBezTo>
                    <a:pt x="115" y="9"/>
                    <a:pt x="116" y="10"/>
                    <a:pt x="116" y="11"/>
                  </a:cubicBezTo>
                  <a:cubicBezTo>
                    <a:pt x="117" y="12"/>
                    <a:pt x="117" y="13"/>
                    <a:pt x="117" y="14"/>
                  </a:cubicBezTo>
                  <a:cubicBezTo>
                    <a:pt x="117" y="15"/>
                    <a:pt x="117" y="15"/>
                    <a:pt x="117" y="15"/>
                  </a:cubicBezTo>
                  <a:cubicBezTo>
                    <a:pt x="120" y="15"/>
                    <a:pt x="120" y="15"/>
                    <a:pt x="120" y="15"/>
                  </a:cubicBezTo>
                  <a:cubicBezTo>
                    <a:pt x="117" y="15"/>
                    <a:pt x="117" y="15"/>
                    <a:pt x="117" y="15"/>
                  </a:cubicBezTo>
                  <a:cubicBezTo>
                    <a:pt x="110" y="48"/>
                    <a:pt x="105" y="82"/>
                    <a:pt x="95" y="115"/>
                  </a:cubicBezTo>
                  <a:cubicBezTo>
                    <a:pt x="82" y="158"/>
                    <a:pt x="51" y="189"/>
                    <a:pt x="18" y="218"/>
                  </a:cubicBezTo>
                  <a:cubicBezTo>
                    <a:pt x="17" y="219"/>
                    <a:pt x="16" y="220"/>
                    <a:pt x="14" y="220"/>
                  </a:cubicBezTo>
                  <a:cubicBezTo>
                    <a:pt x="12" y="221"/>
                    <a:pt x="9" y="221"/>
                    <a:pt x="7" y="222"/>
                  </a:cubicBezTo>
                  <a:cubicBezTo>
                    <a:pt x="8" y="225"/>
                    <a:pt x="8" y="225"/>
                    <a:pt x="8" y="225"/>
                  </a:cubicBezTo>
                  <a:cubicBezTo>
                    <a:pt x="10" y="223"/>
                    <a:pt x="10" y="223"/>
                    <a:pt x="10" y="223"/>
                  </a:cubicBezTo>
                  <a:cubicBezTo>
                    <a:pt x="9" y="221"/>
                    <a:pt x="7" y="220"/>
                    <a:pt x="6" y="219"/>
                  </a:cubicBezTo>
                  <a:cubicBezTo>
                    <a:pt x="4" y="221"/>
                    <a:pt x="4" y="221"/>
                    <a:pt x="4" y="221"/>
                  </a:cubicBezTo>
                  <a:cubicBezTo>
                    <a:pt x="6" y="223"/>
                    <a:pt x="6" y="223"/>
                    <a:pt x="6" y="223"/>
                  </a:cubicBezTo>
                  <a:cubicBezTo>
                    <a:pt x="4" y="221"/>
                    <a:pt x="4" y="221"/>
                    <a:pt x="4" y="221"/>
                  </a:cubicBezTo>
                  <a:cubicBezTo>
                    <a:pt x="2" y="224"/>
                    <a:pt x="2" y="224"/>
                    <a:pt x="2" y="224"/>
                  </a:cubicBezTo>
                  <a:cubicBezTo>
                    <a:pt x="3" y="225"/>
                    <a:pt x="5" y="226"/>
                    <a:pt x="6" y="227"/>
                  </a:cubicBezTo>
                  <a:cubicBezTo>
                    <a:pt x="7" y="228"/>
                    <a:pt x="7" y="228"/>
                    <a:pt x="7" y="228"/>
                  </a:cubicBezTo>
                  <a:cubicBezTo>
                    <a:pt x="9" y="228"/>
                    <a:pt x="9" y="228"/>
                    <a:pt x="9" y="228"/>
                  </a:cubicBezTo>
                  <a:cubicBezTo>
                    <a:pt x="11" y="227"/>
                    <a:pt x="13" y="227"/>
                    <a:pt x="15" y="226"/>
                  </a:cubicBezTo>
                  <a:cubicBezTo>
                    <a:pt x="17" y="226"/>
                    <a:pt x="20" y="225"/>
                    <a:pt x="22" y="223"/>
                  </a:cubicBezTo>
                  <a:cubicBezTo>
                    <a:pt x="55" y="194"/>
                    <a:pt x="88" y="162"/>
                    <a:pt x="101" y="117"/>
                  </a:cubicBezTo>
                  <a:cubicBezTo>
                    <a:pt x="111" y="84"/>
                    <a:pt x="116" y="49"/>
                    <a:pt x="123" y="16"/>
                  </a:cubicBezTo>
                  <a:cubicBezTo>
                    <a:pt x="123" y="16"/>
                    <a:pt x="123" y="16"/>
                    <a:pt x="123" y="16"/>
                  </a:cubicBezTo>
                  <a:cubicBezTo>
                    <a:pt x="123" y="15"/>
                    <a:pt x="123" y="15"/>
                    <a:pt x="123" y="14"/>
                  </a:cubicBezTo>
                  <a:cubicBezTo>
                    <a:pt x="123" y="12"/>
                    <a:pt x="122" y="9"/>
                    <a:pt x="121" y="7"/>
                  </a:cubicBezTo>
                  <a:cubicBezTo>
                    <a:pt x="120" y="6"/>
                    <a:pt x="120" y="5"/>
                    <a:pt x="119" y="4"/>
                  </a:cubicBezTo>
                  <a:cubicBezTo>
                    <a:pt x="118" y="3"/>
                    <a:pt x="117" y="2"/>
                    <a:pt x="116" y="1"/>
                  </a:cubicBezTo>
                  <a:cubicBezTo>
                    <a:pt x="114" y="1"/>
                    <a:pt x="113" y="0"/>
                    <a:pt x="112" y="0"/>
                  </a:cubicBezTo>
                  <a:cubicBezTo>
                    <a:pt x="110" y="0"/>
                    <a:pt x="108" y="1"/>
                    <a:pt x="107" y="2"/>
                  </a:cubicBezTo>
                  <a:cubicBezTo>
                    <a:pt x="105" y="3"/>
                    <a:pt x="104" y="5"/>
                    <a:pt x="104" y="7"/>
                  </a:cubicBezTo>
                  <a:cubicBezTo>
                    <a:pt x="103" y="9"/>
                    <a:pt x="102" y="10"/>
                    <a:pt x="102" y="12"/>
                  </a:cubicBezTo>
                  <a:cubicBezTo>
                    <a:pt x="98" y="32"/>
                    <a:pt x="93" y="51"/>
                    <a:pt x="90" y="71"/>
                  </a:cubicBezTo>
                  <a:cubicBezTo>
                    <a:pt x="81" y="125"/>
                    <a:pt x="54" y="168"/>
                    <a:pt x="11" y="202"/>
                  </a:cubicBezTo>
                  <a:cubicBezTo>
                    <a:pt x="8" y="204"/>
                    <a:pt x="6" y="208"/>
                    <a:pt x="5" y="211"/>
                  </a:cubicBezTo>
                  <a:cubicBezTo>
                    <a:pt x="3" y="214"/>
                    <a:pt x="2" y="217"/>
                    <a:pt x="1" y="220"/>
                  </a:cubicBezTo>
                  <a:cubicBezTo>
                    <a:pt x="0" y="222"/>
                    <a:pt x="0" y="222"/>
                    <a:pt x="0" y="222"/>
                  </a:cubicBezTo>
                  <a:cubicBezTo>
                    <a:pt x="2" y="224"/>
                    <a:pt x="2" y="224"/>
                    <a:pt x="2" y="224"/>
                  </a:cubicBezTo>
                  <a:cubicBezTo>
                    <a:pt x="4" y="221"/>
                    <a:pt x="4" y="221"/>
                    <a:pt x="4" y="221"/>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19">
              <a:extLst>
                <a:ext uri="{FF2B5EF4-FFF2-40B4-BE49-F238E27FC236}">
                  <a16:creationId xmlns:a16="http://schemas.microsoft.com/office/drawing/2014/main" id="{552A71FA-3F36-481E-8B48-56C848717CEE}"/>
                </a:ext>
              </a:extLst>
            </p:cNvPr>
            <p:cNvSpPr>
              <a:spLocks/>
            </p:cNvSpPr>
            <p:nvPr/>
          </p:nvSpPr>
          <p:spPr bwMode="auto">
            <a:xfrm>
              <a:off x="1859" y="2773"/>
              <a:ext cx="161" cy="268"/>
            </a:xfrm>
            <a:custGeom>
              <a:avLst/>
              <a:gdLst>
                <a:gd name="T0" fmla="*/ 0 w 123"/>
                <a:gd name="T1" fmla="*/ 196 h 205"/>
                <a:gd name="T2" fmla="*/ 81 w 123"/>
                <a:gd name="T3" fmla="*/ 72 h 205"/>
                <a:gd name="T4" fmla="*/ 108 w 123"/>
                <a:gd name="T5" fmla="*/ 14 h 205"/>
                <a:gd name="T6" fmla="*/ 117 w 123"/>
                <a:gd name="T7" fmla="*/ 0 h 205"/>
                <a:gd name="T8" fmla="*/ 122 w 123"/>
                <a:gd name="T9" fmla="*/ 1 h 205"/>
                <a:gd name="T10" fmla="*/ 122 w 123"/>
                <a:gd name="T11" fmla="*/ 16 h 205"/>
                <a:gd name="T12" fmla="*/ 19 w 123"/>
                <a:gd name="T13" fmla="*/ 198 h 205"/>
                <a:gd name="T14" fmla="*/ 0 w 123"/>
                <a:gd name="T15" fmla="*/ 196 h 2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 h="205">
                  <a:moveTo>
                    <a:pt x="0" y="196"/>
                  </a:moveTo>
                  <a:cubicBezTo>
                    <a:pt x="36" y="160"/>
                    <a:pt x="59" y="116"/>
                    <a:pt x="81" y="72"/>
                  </a:cubicBezTo>
                  <a:cubicBezTo>
                    <a:pt x="91" y="53"/>
                    <a:pt x="99" y="34"/>
                    <a:pt x="108" y="14"/>
                  </a:cubicBezTo>
                  <a:cubicBezTo>
                    <a:pt x="110" y="9"/>
                    <a:pt x="114" y="5"/>
                    <a:pt x="117" y="0"/>
                  </a:cubicBezTo>
                  <a:cubicBezTo>
                    <a:pt x="119" y="1"/>
                    <a:pt x="121" y="1"/>
                    <a:pt x="122" y="1"/>
                  </a:cubicBezTo>
                  <a:cubicBezTo>
                    <a:pt x="122" y="6"/>
                    <a:pt x="123" y="11"/>
                    <a:pt x="122" y="16"/>
                  </a:cubicBezTo>
                  <a:cubicBezTo>
                    <a:pt x="103" y="86"/>
                    <a:pt x="66" y="145"/>
                    <a:pt x="19" y="198"/>
                  </a:cubicBezTo>
                  <a:cubicBezTo>
                    <a:pt x="12" y="205"/>
                    <a:pt x="6" y="205"/>
                    <a:pt x="0" y="19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20">
              <a:extLst>
                <a:ext uri="{FF2B5EF4-FFF2-40B4-BE49-F238E27FC236}">
                  <a16:creationId xmlns:a16="http://schemas.microsoft.com/office/drawing/2014/main" id="{511F55AE-B084-435E-B3A4-D298D95D390C}"/>
                </a:ext>
              </a:extLst>
            </p:cNvPr>
            <p:cNvSpPr>
              <a:spLocks/>
            </p:cNvSpPr>
            <p:nvPr/>
          </p:nvSpPr>
          <p:spPr bwMode="auto">
            <a:xfrm>
              <a:off x="1854" y="2769"/>
              <a:ext cx="170" cy="273"/>
            </a:xfrm>
            <a:custGeom>
              <a:avLst/>
              <a:gdLst>
                <a:gd name="T0" fmla="*/ 4 w 130"/>
                <a:gd name="T1" fmla="*/ 199 h 209"/>
                <a:gd name="T2" fmla="*/ 6 w 130"/>
                <a:gd name="T3" fmla="*/ 201 h 209"/>
                <a:gd name="T4" fmla="*/ 88 w 130"/>
                <a:gd name="T5" fmla="*/ 77 h 209"/>
                <a:gd name="T6" fmla="*/ 115 w 130"/>
                <a:gd name="T7" fmla="*/ 19 h 209"/>
                <a:gd name="T8" fmla="*/ 124 w 130"/>
                <a:gd name="T9" fmla="*/ 5 h 209"/>
                <a:gd name="T10" fmla="*/ 121 w 130"/>
                <a:gd name="T11" fmla="*/ 3 h 209"/>
                <a:gd name="T12" fmla="*/ 121 w 130"/>
                <a:gd name="T13" fmla="*/ 6 h 209"/>
                <a:gd name="T14" fmla="*/ 126 w 130"/>
                <a:gd name="T15" fmla="*/ 7 h 209"/>
                <a:gd name="T16" fmla="*/ 126 w 130"/>
                <a:gd name="T17" fmla="*/ 4 h 209"/>
                <a:gd name="T18" fmla="*/ 123 w 130"/>
                <a:gd name="T19" fmla="*/ 4 h 209"/>
                <a:gd name="T20" fmla="*/ 124 w 130"/>
                <a:gd name="T21" fmla="*/ 14 h 209"/>
                <a:gd name="T22" fmla="*/ 123 w 130"/>
                <a:gd name="T23" fmla="*/ 18 h 209"/>
                <a:gd name="T24" fmla="*/ 21 w 130"/>
                <a:gd name="T25" fmla="*/ 199 h 209"/>
                <a:gd name="T26" fmla="*/ 17 w 130"/>
                <a:gd name="T27" fmla="*/ 202 h 209"/>
                <a:gd name="T28" fmla="*/ 14 w 130"/>
                <a:gd name="T29" fmla="*/ 203 h 209"/>
                <a:gd name="T30" fmla="*/ 11 w 130"/>
                <a:gd name="T31" fmla="*/ 202 h 209"/>
                <a:gd name="T32" fmla="*/ 6 w 130"/>
                <a:gd name="T33" fmla="*/ 197 h 209"/>
                <a:gd name="T34" fmla="*/ 4 w 130"/>
                <a:gd name="T35" fmla="*/ 199 h 209"/>
                <a:gd name="T36" fmla="*/ 6 w 130"/>
                <a:gd name="T37" fmla="*/ 201 h 209"/>
                <a:gd name="T38" fmla="*/ 4 w 130"/>
                <a:gd name="T39" fmla="*/ 199 h 209"/>
                <a:gd name="T40" fmla="*/ 1 w 130"/>
                <a:gd name="T41" fmla="*/ 200 h 209"/>
                <a:gd name="T42" fmla="*/ 7 w 130"/>
                <a:gd name="T43" fmla="*/ 207 h 209"/>
                <a:gd name="T44" fmla="*/ 14 w 130"/>
                <a:gd name="T45" fmla="*/ 209 h 209"/>
                <a:gd name="T46" fmla="*/ 20 w 130"/>
                <a:gd name="T47" fmla="*/ 207 h 209"/>
                <a:gd name="T48" fmla="*/ 25 w 130"/>
                <a:gd name="T49" fmla="*/ 203 h 209"/>
                <a:gd name="T50" fmla="*/ 129 w 130"/>
                <a:gd name="T51" fmla="*/ 20 h 209"/>
                <a:gd name="T52" fmla="*/ 130 w 130"/>
                <a:gd name="T53" fmla="*/ 14 h 209"/>
                <a:gd name="T54" fmla="*/ 129 w 130"/>
                <a:gd name="T55" fmla="*/ 4 h 209"/>
                <a:gd name="T56" fmla="*/ 129 w 130"/>
                <a:gd name="T57" fmla="*/ 2 h 209"/>
                <a:gd name="T58" fmla="*/ 127 w 130"/>
                <a:gd name="T59" fmla="*/ 1 h 209"/>
                <a:gd name="T60" fmla="*/ 122 w 130"/>
                <a:gd name="T61" fmla="*/ 0 h 209"/>
                <a:gd name="T62" fmla="*/ 120 w 130"/>
                <a:gd name="T63" fmla="*/ 0 h 209"/>
                <a:gd name="T64" fmla="*/ 119 w 130"/>
                <a:gd name="T65" fmla="*/ 1 h 209"/>
                <a:gd name="T66" fmla="*/ 109 w 130"/>
                <a:gd name="T67" fmla="*/ 16 h 209"/>
                <a:gd name="T68" fmla="*/ 82 w 130"/>
                <a:gd name="T69" fmla="*/ 74 h 209"/>
                <a:gd name="T70" fmla="*/ 2 w 130"/>
                <a:gd name="T71" fmla="*/ 196 h 209"/>
                <a:gd name="T72" fmla="*/ 0 w 130"/>
                <a:gd name="T73" fmla="*/ 198 h 209"/>
                <a:gd name="T74" fmla="*/ 1 w 130"/>
                <a:gd name="T75" fmla="*/ 200 h 209"/>
                <a:gd name="T76" fmla="*/ 4 w 130"/>
                <a:gd name="T77" fmla="*/ 19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209">
                  <a:moveTo>
                    <a:pt x="4" y="199"/>
                  </a:moveTo>
                  <a:cubicBezTo>
                    <a:pt x="6" y="201"/>
                    <a:pt x="6" y="201"/>
                    <a:pt x="6" y="201"/>
                  </a:cubicBezTo>
                  <a:cubicBezTo>
                    <a:pt x="42" y="165"/>
                    <a:pt x="66" y="121"/>
                    <a:pt x="88" y="77"/>
                  </a:cubicBezTo>
                  <a:cubicBezTo>
                    <a:pt x="98" y="58"/>
                    <a:pt x="106" y="38"/>
                    <a:pt x="115" y="19"/>
                  </a:cubicBezTo>
                  <a:cubicBezTo>
                    <a:pt x="117" y="14"/>
                    <a:pt x="121" y="10"/>
                    <a:pt x="124" y="5"/>
                  </a:cubicBezTo>
                  <a:cubicBezTo>
                    <a:pt x="121" y="3"/>
                    <a:pt x="121" y="3"/>
                    <a:pt x="121" y="3"/>
                  </a:cubicBezTo>
                  <a:cubicBezTo>
                    <a:pt x="121" y="6"/>
                    <a:pt x="121" y="6"/>
                    <a:pt x="121" y="6"/>
                  </a:cubicBezTo>
                  <a:cubicBezTo>
                    <a:pt x="122" y="7"/>
                    <a:pt x="124" y="7"/>
                    <a:pt x="126" y="7"/>
                  </a:cubicBezTo>
                  <a:cubicBezTo>
                    <a:pt x="126" y="4"/>
                    <a:pt x="126" y="4"/>
                    <a:pt x="126" y="4"/>
                  </a:cubicBezTo>
                  <a:cubicBezTo>
                    <a:pt x="123" y="4"/>
                    <a:pt x="123" y="4"/>
                    <a:pt x="123" y="4"/>
                  </a:cubicBezTo>
                  <a:cubicBezTo>
                    <a:pt x="123" y="8"/>
                    <a:pt x="124" y="11"/>
                    <a:pt x="124" y="14"/>
                  </a:cubicBezTo>
                  <a:cubicBezTo>
                    <a:pt x="124" y="16"/>
                    <a:pt x="123" y="17"/>
                    <a:pt x="123" y="18"/>
                  </a:cubicBezTo>
                  <a:cubicBezTo>
                    <a:pt x="105" y="87"/>
                    <a:pt x="68" y="146"/>
                    <a:pt x="21" y="199"/>
                  </a:cubicBezTo>
                  <a:cubicBezTo>
                    <a:pt x="19" y="200"/>
                    <a:pt x="18" y="201"/>
                    <a:pt x="17" y="202"/>
                  </a:cubicBezTo>
                  <a:cubicBezTo>
                    <a:pt x="16" y="203"/>
                    <a:pt x="15" y="203"/>
                    <a:pt x="14" y="203"/>
                  </a:cubicBezTo>
                  <a:cubicBezTo>
                    <a:pt x="13" y="203"/>
                    <a:pt x="12" y="203"/>
                    <a:pt x="11" y="202"/>
                  </a:cubicBezTo>
                  <a:cubicBezTo>
                    <a:pt x="9" y="201"/>
                    <a:pt x="8" y="199"/>
                    <a:pt x="6" y="197"/>
                  </a:cubicBezTo>
                  <a:cubicBezTo>
                    <a:pt x="4" y="199"/>
                    <a:pt x="4" y="199"/>
                    <a:pt x="4" y="199"/>
                  </a:cubicBezTo>
                  <a:cubicBezTo>
                    <a:pt x="6" y="201"/>
                    <a:pt x="6" y="201"/>
                    <a:pt x="6" y="201"/>
                  </a:cubicBezTo>
                  <a:cubicBezTo>
                    <a:pt x="4" y="199"/>
                    <a:pt x="4" y="199"/>
                    <a:pt x="4" y="199"/>
                  </a:cubicBezTo>
                  <a:cubicBezTo>
                    <a:pt x="1" y="200"/>
                    <a:pt x="1" y="200"/>
                    <a:pt x="1" y="200"/>
                  </a:cubicBezTo>
                  <a:cubicBezTo>
                    <a:pt x="3" y="203"/>
                    <a:pt x="5" y="205"/>
                    <a:pt x="7" y="207"/>
                  </a:cubicBezTo>
                  <a:cubicBezTo>
                    <a:pt x="9" y="208"/>
                    <a:pt x="12" y="209"/>
                    <a:pt x="14" y="209"/>
                  </a:cubicBezTo>
                  <a:cubicBezTo>
                    <a:pt x="16" y="209"/>
                    <a:pt x="18" y="208"/>
                    <a:pt x="20" y="207"/>
                  </a:cubicBezTo>
                  <a:cubicBezTo>
                    <a:pt x="22" y="206"/>
                    <a:pt x="24" y="205"/>
                    <a:pt x="25" y="203"/>
                  </a:cubicBezTo>
                  <a:cubicBezTo>
                    <a:pt x="73" y="149"/>
                    <a:pt x="110" y="90"/>
                    <a:pt x="129" y="20"/>
                  </a:cubicBezTo>
                  <a:cubicBezTo>
                    <a:pt x="130" y="18"/>
                    <a:pt x="130" y="16"/>
                    <a:pt x="130" y="14"/>
                  </a:cubicBezTo>
                  <a:cubicBezTo>
                    <a:pt x="130" y="10"/>
                    <a:pt x="129" y="7"/>
                    <a:pt x="129" y="4"/>
                  </a:cubicBezTo>
                  <a:cubicBezTo>
                    <a:pt x="129" y="2"/>
                    <a:pt x="129" y="2"/>
                    <a:pt x="129" y="2"/>
                  </a:cubicBezTo>
                  <a:cubicBezTo>
                    <a:pt x="127" y="1"/>
                    <a:pt x="127" y="1"/>
                    <a:pt x="127" y="1"/>
                  </a:cubicBezTo>
                  <a:cubicBezTo>
                    <a:pt x="125" y="1"/>
                    <a:pt x="124" y="1"/>
                    <a:pt x="122" y="0"/>
                  </a:cubicBezTo>
                  <a:cubicBezTo>
                    <a:pt x="120" y="0"/>
                    <a:pt x="120" y="0"/>
                    <a:pt x="120" y="0"/>
                  </a:cubicBezTo>
                  <a:cubicBezTo>
                    <a:pt x="119" y="1"/>
                    <a:pt x="119" y="1"/>
                    <a:pt x="119" y="1"/>
                  </a:cubicBezTo>
                  <a:cubicBezTo>
                    <a:pt x="116" y="6"/>
                    <a:pt x="112" y="10"/>
                    <a:pt x="109" y="16"/>
                  </a:cubicBezTo>
                  <a:cubicBezTo>
                    <a:pt x="100" y="35"/>
                    <a:pt x="92" y="55"/>
                    <a:pt x="82" y="74"/>
                  </a:cubicBezTo>
                  <a:cubicBezTo>
                    <a:pt x="60" y="118"/>
                    <a:pt x="37" y="161"/>
                    <a:pt x="2" y="196"/>
                  </a:cubicBezTo>
                  <a:cubicBezTo>
                    <a:pt x="0" y="198"/>
                    <a:pt x="0" y="198"/>
                    <a:pt x="0" y="198"/>
                  </a:cubicBezTo>
                  <a:cubicBezTo>
                    <a:pt x="1" y="200"/>
                    <a:pt x="1" y="200"/>
                    <a:pt x="1" y="200"/>
                  </a:cubicBezTo>
                  <a:cubicBezTo>
                    <a:pt x="4" y="199"/>
                    <a:pt x="4" y="199"/>
                    <a:pt x="4" y="199"/>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21">
              <a:extLst>
                <a:ext uri="{FF2B5EF4-FFF2-40B4-BE49-F238E27FC236}">
                  <a16:creationId xmlns:a16="http://schemas.microsoft.com/office/drawing/2014/main" id="{AE14CAC1-67DD-4BF1-89FD-9FE01ECC450F}"/>
                </a:ext>
              </a:extLst>
            </p:cNvPr>
            <p:cNvSpPr>
              <a:spLocks/>
            </p:cNvSpPr>
            <p:nvPr/>
          </p:nvSpPr>
          <p:spPr bwMode="auto">
            <a:xfrm>
              <a:off x="2191" y="2782"/>
              <a:ext cx="167" cy="118"/>
            </a:xfrm>
            <a:custGeom>
              <a:avLst/>
              <a:gdLst>
                <a:gd name="T0" fmla="*/ 0 w 128"/>
                <a:gd name="T1" fmla="*/ 86 h 90"/>
                <a:gd name="T2" fmla="*/ 21 w 128"/>
                <a:gd name="T3" fmla="*/ 74 h 90"/>
                <a:gd name="T4" fmla="*/ 87 w 128"/>
                <a:gd name="T5" fmla="*/ 13 h 90"/>
                <a:gd name="T6" fmla="*/ 119 w 128"/>
                <a:gd name="T7" fmla="*/ 11 h 90"/>
                <a:gd name="T8" fmla="*/ 118 w 128"/>
                <a:gd name="T9" fmla="*/ 36 h 90"/>
                <a:gd name="T10" fmla="*/ 0 w 128"/>
                <a:gd name="T11" fmla="*/ 86 h 90"/>
              </a:gdLst>
              <a:ahLst/>
              <a:cxnLst>
                <a:cxn ang="0">
                  <a:pos x="T0" y="T1"/>
                </a:cxn>
                <a:cxn ang="0">
                  <a:pos x="T2" y="T3"/>
                </a:cxn>
                <a:cxn ang="0">
                  <a:pos x="T4" y="T5"/>
                </a:cxn>
                <a:cxn ang="0">
                  <a:pos x="T6" y="T7"/>
                </a:cxn>
                <a:cxn ang="0">
                  <a:pos x="T8" y="T9"/>
                </a:cxn>
                <a:cxn ang="0">
                  <a:pos x="T10" y="T11"/>
                </a:cxn>
              </a:cxnLst>
              <a:rect l="0" t="0" r="r" b="b"/>
              <a:pathLst>
                <a:path w="128" h="90">
                  <a:moveTo>
                    <a:pt x="0" y="86"/>
                  </a:moveTo>
                  <a:cubicBezTo>
                    <a:pt x="7" y="82"/>
                    <a:pt x="14" y="78"/>
                    <a:pt x="21" y="74"/>
                  </a:cubicBezTo>
                  <a:cubicBezTo>
                    <a:pt x="48" y="59"/>
                    <a:pt x="71" y="40"/>
                    <a:pt x="87" y="13"/>
                  </a:cubicBezTo>
                  <a:cubicBezTo>
                    <a:pt x="94" y="1"/>
                    <a:pt x="105" y="0"/>
                    <a:pt x="119" y="11"/>
                  </a:cubicBezTo>
                  <a:cubicBezTo>
                    <a:pt x="128" y="17"/>
                    <a:pt x="127" y="25"/>
                    <a:pt x="118" y="36"/>
                  </a:cubicBezTo>
                  <a:cubicBezTo>
                    <a:pt x="87" y="71"/>
                    <a:pt x="49" y="90"/>
                    <a:pt x="0" y="8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22">
              <a:extLst>
                <a:ext uri="{FF2B5EF4-FFF2-40B4-BE49-F238E27FC236}">
                  <a16:creationId xmlns:a16="http://schemas.microsoft.com/office/drawing/2014/main" id="{0AE51C36-1F99-4382-80A0-41CBBB3F46E2}"/>
                </a:ext>
              </a:extLst>
            </p:cNvPr>
            <p:cNvSpPr>
              <a:spLocks/>
            </p:cNvSpPr>
            <p:nvPr/>
          </p:nvSpPr>
          <p:spPr bwMode="auto">
            <a:xfrm>
              <a:off x="2178" y="2782"/>
              <a:ext cx="180" cy="116"/>
            </a:xfrm>
            <a:custGeom>
              <a:avLst/>
              <a:gdLst>
                <a:gd name="T0" fmla="*/ 10 w 138"/>
                <a:gd name="T1" fmla="*/ 86 h 89"/>
                <a:gd name="T2" fmla="*/ 12 w 138"/>
                <a:gd name="T3" fmla="*/ 88 h 89"/>
                <a:gd name="T4" fmla="*/ 33 w 138"/>
                <a:gd name="T5" fmla="*/ 77 h 89"/>
                <a:gd name="T6" fmla="*/ 99 w 138"/>
                <a:gd name="T7" fmla="*/ 15 h 89"/>
                <a:gd name="T8" fmla="*/ 105 w 138"/>
                <a:gd name="T9" fmla="*/ 8 h 89"/>
                <a:gd name="T10" fmla="*/ 111 w 138"/>
                <a:gd name="T11" fmla="*/ 7 h 89"/>
                <a:gd name="T12" fmla="*/ 128 w 138"/>
                <a:gd name="T13" fmla="*/ 14 h 89"/>
                <a:gd name="T14" fmla="*/ 131 w 138"/>
                <a:gd name="T15" fmla="*/ 17 h 89"/>
                <a:gd name="T16" fmla="*/ 132 w 138"/>
                <a:gd name="T17" fmla="*/ 21 h 89"/>
                <a:gd name="T18" fmla="*/ 131 w 138"/>
                <a:gd name="T19" fmla="*/ 27 h 89"/>
                <a:gd name="T20" fmla="*/ 126 w 138"/>
                <a:gd name="T21" fmla="*/ 34 h 89"/>
                <a:gd name="T22" fmla="*/ 80 w 138"/>
                <a:gd name="T23" fmla="*/ 70 h 89"/>
                <a:gd name="T24" fmla="*/ 24 w 138"/>
                <a:gd name="T25" fmla="*/ 83 h 89"/>
                <a:gd name="T26" fmla="*/ 11 w 138"/>
                <a:gd name="T27" fmla="*/ 83 h 89"/>
                <a:gd name="T28" fmla="*/ 10 w 138"/>
                <a:gd name="T29" fmla="*/ 86 h 89"/>
                <a:gd name="T30" fmla="*/ 12 w 138"/>
                <a:gd name="T31" fmla="*/ 88 h 89"/>
                <a:gd name="T32" fmla="*/ 10 w 138"/>
                <a:gd name="T33" fmla="*/ 86 h 89"/>
                <a:gd name="T34" fmla="*/ 10 w 138"/>
                <a:gd name="T35" fmla="*/ 89 h 89"/>
                <a:gd name="T36" fmla="*/ 24 w 138"/>
                <a:gd name="T37" fmla="*/ 89 h 89"/>
                <a:gd name="T38" fmla="*/ 83 w 138"/>
                <a:gd name="T39" fmla="*/ 76 h 89"/>
                <a:gd name="T40" fmla="*/ 130 w 138"/>
                <a:gd name="T41" fmla="*/ 38 h 89"/>
                <a:gd name="T42" fmla="*/ 136 w 138"/>
                <a:gd name="T43" fmla="*/ 29 h 89"/>
                <a:gd name="T44" fmla="*/ 138 w 138"/>
                <a:gd name="T45" fmla="*/ 21 h 89"/>
                <a:gd name="T46" fmla="*/ 137 w 138"/>
                <a:gd name="T47" fmla="*/ 14 h 89"/>
                <a:gd name="T48" fmla="*/ 131 w 138"/>
                <a:gd name="T49" fmla="*/ 9 h 89"/>
                <a:gd name="T50" fmla="*/ 111 w 138"/>
                <a:gd name="T51" fmla="*/ 0 h 89"/>
                <a:gd name="T52" fmla="*/ 102 w 138"/>
                <a:gd name="T53" fmla="*/ 3 h 89"/>
                <a:gd name="T54" fmla="*/ 94 w 138"/>
                <a:gd name="T55" fmla="*/ 12 h 89"/>
                <a:gd name="T56" fmla="*/ 30 w 138"/>
                <a:gd name="T57" fmla="*/ 71 h 89"/>
                <a:gd name="T58" fmla="*/ 9 w 138"/>
                <a:gd name="T59" fmla="*/ 83 h 89"/>
                <a:gd name="T60" fmla="*/ 0 w 138"/>
                <a:gd name="T61" fmla="*/ 88 h 89"/>
                <a:gd name="T62" fmla="*/ 10 w 138"/>
                <a:gd name="T63" fmla="*/ 89 h 89"/>
                <a:gd name="T64" fmla="*/ 10 w 138"/>
                <a:gd name="T65" fmla="*/ 8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8" h="89">
                  <a:moveTo>
                    <a:pt x="10" y="86"/>
                  </a:moveTo>
                  <a:cubicBezTo>
                    <a:pt x="12" y="88"/>
                    <a:pt x="12" y="88"/>
                    <a:pt x="12" y="88"/>
                  </a:cubicBezTo>
                  <a:cubicBezTo>
                    <a:pt x="19" y="85"/>
                    <a:pt x="26" y="81"/>
                    <a:pt x="33" y="77"/>
                  </a:cubicBezTo>
                  <a:cubicBezTo>
                    <a:pt x="60" y="61"/>
                    <a:pt x="83" y="42"/>
                    <a:pt x="99" y="15"/>
                  </a:cubicBezTo>
                  <a:cubicBezTo>
                    <a:pt x="101" y="12"/>
                    <a:pt x="103" y="10"/>
                    <a:pt x="105" y="8"/>
                  </a:cubicBezTo>
                  <a:cubicBezTo>
                    <a:pt x="107" y="7"/>
                    <a:pt x="109" y="7"/>
                    <a:pt x="111" y="7"/>
                  </a:cubicBezTo>
                  <a:cubicBezTo>
                    <a:pt x="115" y="7"/>
                    <a:pt x="121" y="9"/>
                    <a:pt x="128" y="14"/>
                  </a:cubicBezTo>
                  <a:cubicBezTo>
                    <a:pt x="129" y="15"/>
                    <a:pt x="131" y="16"/>
                    <a:pt x="131" y="17"/>
                  </a:cubicBezTo>
                  <a:cubicBezTo>
                    <a:pt x="132" y="18"/>
                    <a:pt x="132" y="20"/>
                    <a:pt x="132" y="21"/>
                  </a:cubicBezTo>
                  <a:cubicBezTo>
                    <a:pt x="132" y="23"/>
                    <a:pt x="132" y="24"/>
                    <a:pt x="131" y="27"/>
                  </a:cubicBezTo>
                  <a:cubicBezTo>
                    <a:pt x="130" y="29"/>
                    <a:pt x="128" y="31"/>
                    <a:pt x="126" y="34"/>
                  </a:cubicBezTo>
                  <a:cubicBezTo>
                    <a:pt x="112" y="50"/>
                    <a:pt x="97" y="62"/>
                    <a:pt x="80" y="70"/>
                  </a:cubicBezTo>
                  <a:cubicBezTo>
                    <a:pt x="63" y="79"/>
                    <a:pt x="45" y="83"/>
                    <a:pt x="24" y="83"/>
                  </a:cubicBezTo>
                  <a:cubicBezTo>
                    <a:pt x="20" y="83"/>
                    <a:pt x="15" y="83"/>
                    <a:pt x="11" y="83"/>
                  </a:cubicBezTo>
                  <a:cubicBezTo>
                    <a:pt x="10" y="86"/>
                    <a:pt x="10" y="86"/>
                    <a:pt x="10" y="86"/>
                  </a:cubicBezTo>
                  <a:cubicBezTo>
                    <a:pt x="12" y="88"/>
                    <a:pt x="12" y="88"/>
                    <a:pt x="12" y="88"/>
                  </a:cubicBezTo>
                  <a:cubicBezTo>
                    <a:pt x="10" y="86"/>
                    <a:pt x="10" y="86"/>
                    <a:pt x="10" y="86"/>
                  </a:cubicBezTo>
                  <a:cubicBezTo>
                    <a:pt x="10" y="89"/>
                    <a:pt x="10" y="89"/>
                    <a:pt x="10" y="89"/>
                  </a:cubicBezTo>
                  <a:cubicBezTo>
                    <a:pt x="15" y="89"/>
                    <a:pt x="20" y="89"/>
                    <a:pt x="24" y="89"/>
                  </a:cubicBezTo>
                  <a:cubicBezTo>
                    <a:pt x="46" y="89"/>
                    <a:pt x="65" y="85"/>
                    <a:pt x="83" y="76"/>
                  </a:cubicBezTo>
                  <a:cubicBezTo>
                    <a:pt x="101" y="67"/>
                    <a:pt x="116" y="54"/>
                    <a:pt x="130" y="38"/>
                  </a:cubicBezTo>
                  <a:cubicBezTo>
                    <a:pt x="133" y="35"/>
                    <a:pt x="135" y="32"/>
                    <a:pt x="136" y="29"/>
                  </a:cubicBezTo>
                  <a:cubicBezTo>
                    <a:pt x="138" y="26"/>
                    <a:pt x="138" y="24"/>
                    <a:pt x="138" y="21"/>
                  </a:cubicBezTo>
                  <a:cubicBezTo>
                    <a:pt x="138" y="19"/>
                    <a:pt x="138" y="16"/>
                    <a:pt x="137" y="14"/>
                  </a:cubicBezTo>
                  <a:cubicBezTo>
                    <a:pt x="135" y="12"/>
                    <a:pt x="133" y="10"/>
                    <a:pt x="131" y="9"/>
                  </a:cubicBezTo>
                  <a:cubicBezTo>
                    <a:pt x="124" y="3"/>
                    <a:pt x="118" y="0"/>
                    <a:pt x="111" y="0"/>
                  </a:cubicBezTo>
                  <a:cubicBezTo>
                    <a:pt x="108" y="0"/>
                    <a:pt x="104" y="1"/>
                    <a:pt x="102" y="3"/>
                  </a:cubicBezTo>
                  <a:cubicBezTo>
                    <a:pt x="99" y="5"/>
                    <a:pt x="96" y="8"/>
                    <a:pt x="94" y="12"/>
                  </a:cubicBezTo>
                  <a:cubicBezTo>
                    <a:pt x="78" y="38"/>
                    <a:pt x="56" y="56"/>
                    <a:pt x="30" y="71"/>
                  </a:cubicBezTo>
                  <a:cubicBezTo>
                    <a:pt x="23" y="75"/>
                    <a:pt x="16" y="79"/>
                    <a:pt x="9" y="83"/>
                  </a:cubicBezTo>
                  <a:cubicBezTo>
                    <a:pt x="0" y="88"/>
                    <a:pt x="0" y="88"/>
                    <a:pt x="0" y="88"/>
                  </a:cubicBezTo>
                  <a:cubicBezTo>
                    <a:pt x="10" y="89"/>
                    <a:pt x="10" y="89"/>
                    <a:pt x="10" y="89"/>
                  </a:cubicBezTo>
                  <a:cubicBezTo>
                    <a:pt x="10" y="86"/>
                    <a:pt x="10" y="86"/>
                    <a:pt x="10" y="8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23">
              <a:extLst>
                <a:ext uri="{FF2B5EF4-FFF2-40B4-BE49-F238E27FC236}">
                  <a16:creationId xmlns:a16="http://schemas.microsoft.com/office/drawing/2014/main" id="{2B7B4341-F78D-41FB-A72D-0BDC9D84746B}"/>
                </a:ext>
              </a:extLst>
            </p:cNvPr>
            <p:cNvSpPr>
              <a:spLocks/>
            </p:cNvSpPr>
            <p:nvPr/>
          </p:nvSpPr>
          <p:spPr bwMode="auto">
            <a:xfrm>
              <a:off x="2090" y="2721"/>
              <a:ext cx="84" cy="132"/>
            </a:xfrm>
            <a:custGeom>
              <a:avLst/>
              <a:gdLst>
                <a:gd name="T0" fmla="*/ 64 w 64"/>
                <a:gd name="T1" fmla="*/ 30 h 101"/>
                <a:gd name="T2" fmla="*/ 58 w 64"/>
                <a:gd name="T3" fmla="*/ 42 h 101"/>
                <a:gd name="T4" fmla="*/ 26 w 64"/>
                <a:gd name="T5" fmla="*/ 90 h 101"/>
                <a:gd name="T6" fmla="*/ 17 w 64"/>
                <a:gd name="T7" fmla="*/ 98 h 101"/>
                <a:gd name="T8" fmla="*/ 3 w 64"/>
                <a:gd name="T9" fmla="*/ 98 h 101"/>
                <a:gd name="T10" fmla="*/ 1 w 64"/>
                <a:gd name="T11" fmla="*/ 85 h 101"/>
                <a:gd name="T12" fmla="*/ 24 w 64"/>
                <a:gd name="T13" fmla="*/ 19 h 101"/>
                <a:gd name="T14" fmla="*/ 44 w 64"/>
                <a:gd name="T15" fmla="*/ 2 h 101"/>
                <a:gd name="T16" fmla="*/ 64 w 64"/>
                <a:gd name="T17" fmla="*/ 3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01">
                  <a:moveTo>
                    <a:pt x="64" y="30"/>
                  </a:moveTo>
                  <a:cubicBezTo>
                    <a:pt x="63" y="32"/>
                    <a:pt x="61" y="38"/>
                    <a:pt x="58" y="42"/>
                  </a:cubicBezTo>
                  <a:cubicBezTo>
                    <a:pt x="48" y="58"/>
                    <a:pt x="37" y="74"/>
                    <a:pt x="26" y="90"/>
                  </a:cubicBezTo>
                  <a:cubicBezTo>
                    <a:pt x="23" y="93"/>
                    <a:pt x="20" y="97"/>
                    <a:pt x="17" y="98"/>
                  </a:cubicBezTo>
                  <a:cubicBezTo>
                    <a:pt x="13" y="99"/>
                    <a:pt x="6" y="101"/>
                    <a:pt x="3" y="98"/>
                  </a:cubicBezTo>
                  <a:cubicBezTo>
                    <a:pt x="0" y="96"/>
                    <a:pt x="0" y="89"/>
                    <a:pt x="1" y="85"/>
                  </a:cubicBezTo>
                  <a:cubicBezTo>
                    <a:pt x="8" y="63"/>
                    <a:pt x="17" y="41"/>
                    <a:pt x="24" y="19"/>
                  </a:cubicBezTo>
                  <a:cubicBezTo>
                    <a:pt x="28" y="10"/>
                    <a:pt x="31" y="0"/>
                    <a:pt x="44" y="2"/>
                  </a:cubicBezTo>
                  <a:cubicBezTo>
                    <a:pt x="54" y="4"/>
                    <a:pt x="64" y="16"/>
                    <a:pt x="64" y="30"/>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24">
              <a:extLst>
                <a:ext uri="{FF2B5EF4-FFF2-40B4-BE49-F238E27FC236}">
                  <a16:creationId xmlns:a16="http://schemas.microsoft.com/office/drawing/2014/main" id="{0D8AAAF2-51D9-417D-92A5-02E84775452B}"/>
                </a:ext>
              </a:extLst>
            </p:cNvPr>
            <p:cNvSpPr>
              <a:spLocks/>
            </p:cNvSpPr>
            <p:nvPr/>
          </p:nvSpPr>
          <p:spPr bwMode="auto">
            <a:xfrm>
              <a:off x="2086" y="2719"/>
              <a:ext cx="92" cy="136"/>
            </a:xfrm>
            <a:custGeom>
              <a:avLst/>
              <a:gdLst>
                <a:gd name="T0" fmla="*/ 67 w 70"/>
                <a:gd name="T1" fmla="*/ 31 h 104"/>
                <a:gd name="T2" fmla="*/ 64 w 70"/>
                <a:gd name="T3" fmla="*/ 30 h 104"/>
                <a:gd name="T4" fmla="*/ 62 w 70"/>
                <a:gd name="T5" fmla="*/ 35 h 104"/>
                <a:gd name="T6" fmla="*/ 59 w 70"/>
                <a:gd name="T7" fmla="*/ 42 h 104"/>
                <a:gd name="T8" fmla="*/ 26 w 70"/>
                <a:gd name="T9" fmla="*/ 89 h 104"/>
                <a:gd name="T10" fmla="*/ 23 w 70"/>
                <a:gd name="T11" fmla="*/ 94 h 104"/>
                <a:gd name="T12" fmla="*/ 19 w 70"/>
                <a:gd name="T13" fmla="*/ 96 h 104"/>
                <a:gd name="T14" fmla="*/ 11 w 70"/>
                <a:gd name="T15" fmla="*/ 98 h 104"/>
                <a:gd name="T16" fmla="*/ 8 w 70"/>
                <a:gd name="T17" fmla="*/ 97 h 104"/>
                <a:gd name="T18" fmla="*/ 8 w 70"/>
                <a:gd name="T19" fmla="*/ 97 h 104"/>
                <a:gd name="T20" fmla="*/ 7 w 70"/>
                <a:gd name="T21" fmla="*/ 95 h 104"/>
                <a:gd name="T22" fmla="*/ 6 w 70"/>
                <a:gd name="T23" fmla="*/ 91 h 104"/>
                <a:gd name="T24" fmla="*/ 7 w 70"/>
                <a:gd name="T25" fmla="*/ 86 h 104"/>
                <a:gd name="T26" fmla="*/ 7 w 70"/>
                <a:gd name="T27" fmla="*/ 86 h 104"/>
                <a:gd name="T28" fmla="*/ 30 w 70"/>
                <a:gd name="T29" fmla="*/ 21 h 104"/>
                <a:gd name="T30" fmla="*/ 35 w 70"/>
                <a:gd name="T31" fmla="*/ 10 h 104"/>
                <a:gd name="T32" fmla="*/ 39 w 70"/>
                <a:gd name="T33" fmla="*/ 7 h 104"/>
                <a:gd name="T34" fmla="*/ 44 w 70"/>
                <a:gd name="T35" fmla="*/ 6 h 104"/>
                <a:gd name="T36" fmla="*/ 47 w 70"/>
                <a:gd name="T37" fmla="*/ 6 h 104"/>
                <a:gd name="T38" fmla="*/ 58 w 70"/>
                <a:gd name="T39" fmla="*/ 14 h 104"/>
                <a:gd name="T40" fmla="*/ 64 w 70"/>
                <a:gd name="T41" fmla="*/ 31 h 104"/>
                <a:gd name="T42" fmla="*/ 67 w 70"/>
                <a:gd name="T43" fmla="*/ 31 h 104"/>
                <a:gd name="T44" fmla="*/ 64 w 70"/>
                <a:gd name="T45" fmla="*/ 30 h 104"/>
                <a:gd name="T46" fmla="*/ 67 w 70"/>
                <a:gd name="T47" fmla="*/ 31 h 104"/>
                <a:gd name="T48" fmla="*/ 70 w 70"/>
                <a:gd name="T49" fmla="*/ 31 h 104"/>
                <a:gd name="T50" fmla="*/ 63 w 70"/>
                <a:gd name="T51" fmla="*/ 11 h 104"/>
                <a:gd name="T52" fmla="*/ 48 w 70"/>
                <a:gd name="T53" fmla="*/ 0 h 104"/>
                <a:gd name="T54" fmla="*/ 44 w 70"/>
                <a:gd name="T55" fmla="*/ 0 h 104"/>
                <a:gd name="T56" fmla="*/ 36 w 70"/>
                <a:gd name="T57" fmla="*/ 2 h 104"/>
                <a:gd name="T58" fmla="*/ 29 w 70"/>
                <a:gd name="T59" fmla="*/ 9 h 104"/>
                <a:gd name="T60" fmla="*/ 25 w 70"/>
                <a:gd name="T61" fmla="*/ 19 h 104"/>
                <a:gd name="T62" fmla="*/ 1 w 70"/>
                <a:gd name="T63" fmla="*/ 85 h 104"/>
                <a:gd name="T64" fmla="*/ 1 w 70"/>
                <a:gd name="T65" fmla="*/ 85 h 104"/>
                <a:gd name="T66" fmla="*/ 0 w 70"/>
                <a:gd name="T67" fmla="*/ 91 h 104"/>
                <a:gd name="T68" fmla="*/ 1 w 70"/>
                <a:gd name="T69" fmla="*/ 97 h 104"/>
                <a:gd name="T70" fmla="*/ 4 w 70"/>
                <a:gd name="T71" fmla="*/ 102 h 104"/>
                <a:gd name="T72" fmla="*/ 11 w 70"/>
                <a:gd name="T73" fmla="*/ 104 h 104"/>
                <a:gd name="T74" fmla="*/ 21 w 70"/>
                <a:gd name="T75" fmla="*/ 102 h 104"/>
                <a:gd name="T76" fmla="*/ 27 w 70"/>
                <a:gd name="T77" fmla="*/ 98 h 104"/>
                <a:gd name="T78" fmla="*/ 31 w 70"/>
                <a:gd name="T79" fmla="*/ 93 h 104"/>
                <a:gd name="T80" fmla="*/ 64 w 70"/>
                <a:gd name="T81" fmla="*/ 45 h 104"/>
                <a:gd name="T82" fmla="*/ 68 w 70"/>
                <a:gd name="T83" fmla="*/ 38 h 104"/>
                <a:gd name="T84" fmla="*/ 70 w 70"/>
                <a:gd name="T85" fmla="*/ 32 h 104"/>
                <a:gd name="T86" fmla="*/ 70 w 70"/>
                <a:gd name="T87" fmla="*/ 31 h 104"/>
                <a:gd name="T88" fmla="*/ 70 w 70"/>
                <a:gd name="T89" fmla="*/ 31 h 104"/>
                <a:gd name="T90" fmla="*/ 67 w 70"/>
                <a:gd name="T91" fmla="*/ 3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0" h="104">
                  <a:moveTo>
                    <a:pt x="67" y="31"/>
                  </a:moveTo>
                  <a:cubicBezTo>
                    <a:pt x="64" y="30"/>
                    <a:pt x="64" y="30"/>
                    <a:pt x="64" y="30"/>
                  </a:cubicBezTo>
                  <a:cubicBezTo>
                    <a:pt x="63" y="31"/>
                    <a:pt x="63" y="33"/>
                    <a:pt x="62" y="35"/>
                  </a:cubicBezTo>
                  <a:cubicBezTo>
                    <a:pt x="61" y="37"/>
                    <a:pt x="60" y="40"/>
                    <a:pt x="59" y="42"/>
                  </a:cubicBezTo>
                  <a:cubicBezTo>
                    <a:pt x="48" y="58"/>
                    <a:pt x="37" y="73"/>
                    <a:pt x="26" y="89"/>
                  </a:cubicBezTo>
                  <a:cubicBezTo>
                    <a:pt x="25" y="91"/>
                    <a:pt x="24" y="92"/>
                    <a:pt x="23" y="94"/>
                  </a:cubicBezTo>
                  <a:cubicBezTo>
                    <a:pt x="21" y="95"/>
                    <a:pt x="20" y="96"/>
                    <a:pt x="19" y="96"/>
                  </a:cubicBezTo>
                  <a:cubicBezTo>
                    <a:pt x="17" y="97"/>
                    <a:pt x="13" y="98"/>
                    <a:pt x="11" y="98"/>
                  </a:cubicBezTo>
                  <a:cubicBezTo>
                    <a:pt x="9" y="98"/>
                    <a:pt x="8" y="97"/>
                    <a:pt x="8" y="97"/>
                  </a:cubicBezTo>
                  <a:cubicBezTo>
                    <a:pt x="8" y="97"/>
                    <a:pt x="8" y="97"/>
                    <a:pt x="8" y="97"/>
                  </a:cubicBezTo>
                  <a:cubicBezTo>
                    <a:pt x="7" y="97"/>
                    <a:pt x="7" y="96"/>
                    <a:pt x="7" y="95"/>
                  </a:cubicBezTo>
                  <a:cubicBezTo>
                    <a:pt x="6" y="94"/>
                    <a:pt x="6" y="93"/>
                    <a:pt x="6" y="91"/>
                  </a:cubicBezTo>
                  <a:cubicBezTo>
                    <a:pt x="6" y="89"/>
                    <a:pt x="7" y="88"/>
                    <a:pt x="7" y="86"/>
                  </a:cubicBezTo>
                  <a:cubicBezTo>
                    <a:pt x="7" y="86"/>
                    <a:pt x="7" y="86"/>
                    <a:pt x="7" y="86"/>
                  </a:cubicBezTo>
                  <a:cubicBezTo>
                    <a:pt x="14" y="65"/>
                    <a:pt x="22" y="43"/>
                    <a:pt x="30" y="21"/>
                  </a:cubicBezTo>
                  <a:cubicBezTo>
                    <a:pt x="32" y="17"/>
                    <a:pt x="33" y="13"/>
                    <a:pt x="35" y="10"/>
                  </a:cubicBezTo>
                  <a:cubicBezTo>
                    <a:pt x="36" y="9"/>
                    <a:pt x="37" y="8"/>
                    <a:pt x="39" y="7"/>
                  </a:cubicBezTo>
                  <a:cubicBezTo>
                    <a:pt x="40" y="7"/>
                    <a:pt x="42" y="6"/>
                    <a:pt x="44" y="6"/>
                  </a:cubicBezTo>
                  <a:cubicBezTo>
                    <a:pt x="45" y="6"/>
                    <a:pt x="46" y="6"/>
                    <a:pt x="47" y="6"/>
                  </a:cubicBezTo>
                  <a:cubicBezTo>
                    <a:pt x="51" y="7"/>
                    <a:pt x="55" y="10"/>
                    <a:pt x="58" y="14"/>
                  </a:cubicBezTo>
                  <a:cubicBezTo>
                    <a:pt x="61" y="19"/>
                    <a:pt x="64" y="25"/>
                    <a:pt x="64" y="31"/>
                  </a:cubicBezTo>
                  <a:cubicBezTo>
                    <a:pt x="67" y="31"/>
                    <a:pt x="67" y="31"/>
                    <a:pt x="67" y="31"/>
                  </a:cubicBezTo>
                  <a:cubicBezTo>
                    <a:pt x="64" y="30"/>
                    <a:pt x="64" y="30"/>
                    <a:pt x="64" y="30"/>
                  </a:cubicBezTo>
                  <a:cubicBezTo>
                    <a:pt x="67" y="31"/>
                    <a:pt x="67" y="31"/>
                    <a:pt x="67" y="31"/>
                  </a:cubicBezTo>
                  <a:cubicBezTo>
                    <a:pt x="70" y="31"/>
                    <a:pt x="70" y="31"/>
                    <a:pt x="70" y="31"/>
                  </a:cubicBezTo>
                  <a:cubicBezTo>
                    <a:pt x="70" y="23"/>
                    <a:pt x="67" y="16"/>
                    <a:pt x="63" y="11"/>
                  </a:cubicBezTo>
                  <a:cubicBezTo>
                    <a:pt x="59" y="5"/>
                    <a:pt x="54" y="1"/>
                    <a:pt x="48" y="0"/>
                  </a:cubicBezTo>
                  <a:cubicBezTo>
                    <a:pt x="46" y="0"/>
                    <a:pt x="45" y="0"/>
                    <a:pt x="44" y="0"/>
                  </a:cubicBezTo>
                  <a:cubicBezTo>
                    <a:pt x="41" y="0"/>
                    <a:pt x="38" y="1"/>
                    <a:pt x="36" y="2"/>
                  </a:cubicBezTo>
                  <a:cubicBezTo>
                    <a:pt x="33" y="4"/>
                    <a:pt x="30" y="6"/>
                    <a:pt x="29" y="9"/>
                  </a:cubicBezTo>
                  <a:cubicBezTo>
                    <a:pt x="27" y="13"/>
                    <a:pt x="26" y="16"/>
                    <a:pt x="25" y="19"/>
                  </a:cubicBezTo>
                  <a:cubicBezTo>
                    <a:pt x="17" y="41"/>
                    <a:pt x="8" y="62"/>
                    <a:pt x="1" y="85"/>
                  </a:cubicBezTo>
                  <a:cubicBezTo>
                    <a:pt x="1" y="85"/>
                    <a:pt x="1" y="85"/>
                    <a:pt x="1" y="85"/>
                  </a:cubicBezTo>
                  <a:cubicBezTo>
                    <a:pt x="1" y="87"/>
                    <a:pt x="0" y="89"/>
                    <a:pt x="0" y="91"/>
                  </a:cubicBezTo>
                  <a:cubicBezTo>
                    <a:pt x="0" y="93"/>
                    <a:pt x="0" y="95"/>
                    <a:pt x="1" y="97"/>
                  </a:cubicBezTo>
                  <a:cubicBezTo>
                    <a:pt x="1" y="99"/>
                    <a:pt x="2" y="100"/>
                    <a:pt x="4" y="102"/>
                  </a:cubicBezTo>
                  <a:cubicBezTo>
                    <a:pt x="6" y="103"/>
                    <a:pt x="8" y="104"/>
                    <a:pt x="11" y="104"/>
                  </a:cubicBezTo>
                  <a:cubicBezTo>
                    <a:pt x="14" y="104"/>
                    <a:pt x="18" y="103"/>
                    <a:pt x="21" y="102"/>
                  </a:cubicBezTo>
                  <a:cubicBezTo>
                    <a:pt x="23" y="101"/>
                    <a:pt x="25" y="99"/>
                    <a:pt x="27" y="98"/>
                  </a:cubicBezTo>
                  <a:cubicBezTo>
                    <a:pt x="29" y="96"/>
                    <a:pt x="30" y="94"/>
                    <a:pt x="31" y="93"/>
                  </a:cubicBezTo>
                  <a:cubicBezTo>
                    <a:pt x="42" y="77"/>
                    <a:pt x="53" y="61"/>
                    <a:pt x="64" y="45"/>
                  </a:cubicBezTo>
                  <a:cubicBezTo>
                    <a:pt x="66" y="43"/>
                    <a:pt x="67" y="40"/>
                    <a:pt x="68" y="38"/>
                  </a:cubicBezTo>
                  <a:cubicBezTo>
                    <a:pt x="69" y="35"/>
                    <a:pt x="69" y="33"/>
                    <a:pt x="70" y="32"/>
                  </a:cubicBezTo>
                  <a:cubicBezTo>
                    <a:pt x="70" y="31"/>
                    <a:pt x="70" y="31"/>
                    <a:pt x="70" y="31"/>
                  </a:cubicBezTo>
                  <a:cubicBezTo>
                    <a:pt x="70" y="31"/>
                    <a:pt x="70" y="31"/>
                    <a:pt x="70" y="31"/>
                  </a:cubicBezTo>
                  <a:cubicBezTo>
                    <a:pt x="67" y="31"/>
                    <a:pt x="67" y="31"/>
                    <a:pt x="67" y="31"/>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25">
              <a:extLst>
                <a:ext uri="{FF2B5EF4-FFF2-40B4-BE49-F238E27FC236}">
                  <a16:creationId xmlns:a16="http://schemas.microsoft.com/office/drawing/2014/main" id="{71112E8A-18F4-45EA-AAD1-B64B0E4CFEFB}"/>
                </a:ext>
              </a:extLst>
            </p:cNvPr>
            <p:cNvSpPr>
              <a:spLocks/>
            </p:cNvSpPr>
            <p:nvPr/>
          </p:nvSpPr>
          <p:spPr bwMode="auto">
            <a:xfrm>
              <a:off x="1801" y="2795"/>
              <a:ext cx="168" cy="239"/>
            </a:xfrm>
            <a:custGeom>
              <a:avLst/>
              <a:gdLst>
                <a:gd name="T0" fmla="*/ 128 w 128"/>
                <a:gd name="T1" fmla="*/ 2 h 183"/>
                <a:gd name="T2" fmla="*/ 123 w 128"/>
                <a:gd name="T3" fmla="*/ 15 h 183"/>
                <a:gd name="T4" fmla="*/ 15 w 128"/>
                <a:gd name="T5" fmla="*/ 175 h 183"/>
                <a:gd name="T6" fmla="*/ 10 w 128"/>
                <a:gd name="T7" fmla="*/ 180 h 183"/>
                <a:gd name="T8" fmla="*/ 4 w 128"/>
                <a:gd name="T9" fmla="*/ 182 h 183"/>
                <a:gd name="T10" fmla="*/ 0 w 128"/>
                <a:gd name="T11" fmla="*/ 175 h 183"/>
                <a:gd name="T12" fmla="*/ 5 w 128"/>
                <a:gd name="T13" fmla="*/ 163 h 183"/>
                <a:gd name="T14" fmla="*/ 121 w 128"/>
                <a:gd name="T15" fmla="*/ 4 h 183"/>
                <a:gd name="T16" fmla="*/ 124 w 128"/>
                <a:gd name="T17" fmla="*/ 0 h 183"/>
                <a:gd name="T18" fmla="*/ 128 w 128"/>
                <a:gd name="T19" fmla="*/ 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83">
                  <a:moveTo>
                    <a:pt x="128" y="2"/>
                  </a:moveTo>
                  <a:cubicBezTo>
                    <a:pt x="126" y="7"/>
                    <a:pt x="125" y="11"/>
                    <a:pt x="123" y="15"/>
                  </a:cubicBezTo>
                  <a:cubicBezTo>
                    <a:pt x="94" y="74"/>
                    <a:pt x="60" y="128"/>
                    <a:pt x="15" y="175"/>
                  </a:cubicBezTo>
                  <a:cubicBezTo>
                    <a:pt x="14" y="177"/>
                    <a:pt x="12" y="179"/>
                    <a:pt x="10" y="180"/>
                  </a:cubicBezTo>
                  <a:cubicBezTo>
                    <a:pt x="8" y="182"/>
                    <a:pt x="5" y="183"/>
                    <a:pt x="4" y="182"/>
                  </a:cubicBezTo>
                  <a:cubicBezTo>
                    <a:pt x="2" y="180"/>
                    <a:pt x="0" y="177"/>
                    <a:pt x="0" y="175"/>
                  </a:cubicBezTo>
                  <a:cubicBezTo>
                    <a:pt x="1" y="171"/>
                    <a:pt x="3" y="166"/>
                    <a:pt x="5" y="163"/>
                  </a:cubicBezTo>
                  <a:cubicBezTo>
                    <a:pt x="44" y="110"/>
                    <a:pt x="82" y="57"/>
                    <a:pt x="121" y="4"/>
                  </a:cubicBezTo>
                  <a:cubicBezTo>
                    <a:pt x="122" y="3"/>
                    <a:pt x="123" y="1"/>
                    <a:pt x="124" y="0"/>
                  </a:cubicBezTo>
                  <a:cubicBezTo>
                    <a:pt x="126" y="1"/>
                    <a:pt x="127" y="1"/>
                    <a:pt x="128" y="2"/>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26">
              <a:extLst>
                <a:ext uri="{FF2B5EF4-FFF2-40B4-BE49-F238E27FC236}">
                  <a16:creationId xmlns:a16="http://schemas.microsoft.com/office/drawing/2014/main" id="{5B1A955E-93B2-4FE4-9F1A-61077B48C428}"/>
                </a:ext>
              </a:extLst>
            </p:cNvPr>
            <p:cNvSpPr>
              <a:spLocks/>
            </p:cNvSpPr>
            <p:nvPr/>
          </p:nvSpPr>
          <p:spPr bwMode="auto">
            <a:xfrm>
              <a:off x="1798" y="2789"/>
              <a:ext cx="176" cy="248"/>
            </a:xfrm>
            <a:custGeom>
              <a:avLst/>
              <a:gdLst>
                <a:gd name="T0" fmla="*/ 131 w 135"/>
                <a:gd name="T1" fmla="*/ 7 h 190"/>
                <a:gd name="T2" fmla="*/ 128 w 135"/>
                <a:gd name="T3" fmla="*/ 6 h 190"/>
                <a:gd name="T4" fmla="*/ 123 w 135"/>
                <a:gd name="T5" fmla="*/ 19 h 190"/>
                <a:gd name="T6" fmla="*/ 16 w 135"/>
                <a:gd name="T7" fmla="*/ 178 h 190"/>
                <a:gd name="T8" fmla="*/ 14 w 135"/>
                <a:gd name="T9" fmla="*/ 181 h 190"/>
                <a:gd name="T10" fmla="*/ 12 w 135"/>
                <a:gd name="T11" fmla="*/ 183 h 190"/>
                <a:gd name="T12" fmla="*/ 10 w 135"/>
                <a:gd name="T13" fmla="*/ 184 h 190"/>
                <a:gd name="T14" fmla="*/ 8 w 135"/>
                <a:gd name="T15" fmla="*/ 184 h 190"/>
                <a:gd name="T16" fmla="*/ 8 w 135"/>
                <a:gd name="T17" fmla="*/ 184 h 190"/>
                <a:gd name="T18" fmla="*/ 8 w 135"/>
                <a:gd name="T19" fmla="*/ 184 h 190"/>
                <a:gd name="T20" fmla="*/ 8 w 135"/>
                <a:gd name="T21" fmla="*/ 184 h 190"/>
                <a:gd name="T22" fmla="*/ 8 w 135"/>
                <a:gd name="T23" fmla="*/ 184 h 190"/>
                <a:gd name="T24" fmla="*/ 8 w 135"/>
                <a:gd name="T25" fmla="*/ 184 h 190"/>
                <a:gd name="T26" fmla="*/ 8 w 135"/>
                <a:gd name="T27" fmla="*/ 184 h 190"/>
                <a:gd name="T28" fmla="*/ 8 w 135"/>
                <a:gd name="T29" fmla="*/ 185 h 190"/>
                <a:gd name="T30" fmla="*/ 9 w 135"/>
                <a:gd name="T31" fmla="*/ 184 h 190"/>
                <a:gd name="T32" fmla="*/ 8 w 135"/>
                <a:gd name="T33" fmla="*/ 184 h 190"/>
                <a:gd name="T34" fmla="*/ 8 w 135"/>
                <a:gd name="T35" fmla="*/ 185 h 190"/>
                <a:gd name="T36" fmla="*/ 9 w 135"/>
                <a:gd name="T37" fmla="*/ 184 h 190"/>
                <a:gd name="T38" fmla="*/ 9 w 135"/>
                <a:gd name="T39" fmla="*/ 184 h 190"/>
                <a:gd name="T40" fmla="*/ 7 w 135"/>
                <a:gd name="T41" fmla="*/ 182 h 190"/>
                <a:gd name="T42" fmla="*/ 6 w 135"/>
                <a:gd name="T43" fmla="*/ 180 h 190"/>
                <a:gd name="T44" fmla="*/ 6 w 135"/>
                <a:gd name="T45" fmla="*/ 180 h 190"/>
                <a:gd name="T46" fmla="*/ 5 w 135"/>
                <a:gd name="T47" fmla="*/ 180 h 190"/>
                <a:gd name="T48" fmla="*/ 6 w 135"/>
                <a:gd name="T49" fmla="*/ 181 h 190"/>
                <a:gd name="T50" fmla="*/ 6 w 135"/>
                <a:gd name="T51" fmla="*/ 180 h 190"/>
                <a:gd name="T52" fmla="*/ 5 w 135"/>
                <a:gd name="T53" fmla="*/ 180 h 190"/>
                <a:gd name="T54" fmla="*/ 6 w 135"/>
                <a:gd name="T55" fmla="*/ 181 h 190"/>
                <a:gd name="T56" fmla="*/ 6 w 135"/>
                <a:gd name="T57" fmla="*/ 180 h 190"/>
                <a:gd name="T58" fmla="*/ 6 w 135"/>
                <a:gd name="T59" fmla="*/ 180 h 190"/>
                <a:gd name="T60" fmla="*/ 11 w 135"/>
                <a:gd name="T61" fmla="*/ 170 h 190"/>
                <a:gd name="T62" fmla="*/ 127 w 135"/>
                <a:gd name="T63" fmla="*/ 11 h 190"/>
                <a:gd name="T64" fmla="*/ 130 w 135"/>
                <a:gd name="T65" fmla="*/ 6 h 190"/>
                <a:gd name="T66" fmla="*/ 127 w 135"/>
                <a:gd name="T67" fmla="*/ 5 h 190"/>
                <a:gd name="T68" fmla="*/ 126 w 135"/>
                <a:gd name="T69" fmla="*/ 7 h 190"/>
                <a:gd name="T70" fmla="*/ 129 w 135"/>
                <a:gd name="T71" fmla="*/ 10 h 190"/>
                <a:gd name="T72" fmla="*/ 131 w 135"/>
                <a:gd name="T73" fmla="*/ 7 h 190"/>
                <a:gd name="T74" fmla="*/ 128 w 135"/>
                <a:gd name="T75" fmla="*/ 6 h 190"/>
                <a:gd name="T76" fmla="*/ 131 w 135"/>
                <a:gd name="T77" fmla="*/ 7 h 190"/>
                <a:gd name="T78" fmla="*/ 133 w 135"/>
                <a:gd name="T79" fmla="*/ 5 h 190"/>
                <a:gd name="T80" fmla="*/ 129 w 135"/>
                <a:gd name="T81" fmla="*/ 2 h 190"/>
                <a:gd name="T82" fmla="*/ 127 w 135"/>
                <a:gd name="T83" fmla="*/ 0 h 190"/>
                <a:gd name="T84" fmla="*/ 125 w 135"/>
                <a:gd name="T85" fmla="*/ 3 h 190"/>
                <a:gd name="T86" fmla="*/ 122 w 135"/>
                <a:gd name="T87" fmla="*/ 8 h 190"/>
                <a:gd name="T88" fmla="*/ 6 w 135"/>
                <a:gd name="T89" fmla="*/ 166 h 190"/>
                <a:gd name="T90" fmla="*/ 0 w 135"/>
                <a:gd name="T91" fmla="*/ 179 h 190"/>
                <a:gd name="T92" fmla="*/ 3 w 135"/>
                <a:gd name="T93" fmla="*/ 180 h 190"/>
                <a:gd name="T94" fmla="*/ 0 w 135"/>
                <a:gd name="T95" fmla="*/ 179 h 190"/>
                <a:gd name="T96" fmla="*/ 0 w 135"/>
                <a:gd name="T97" fmla="*/ 180 h 190"/>
                <a:gd name="T98" fmla="*/ 2 w 135"/>
                <a:gd name="T99" fmla="*/ 185 h 190"/>
                <a:gd name="T100" fmla="*/ 5 w 135"/>
                <a:gd name="T101" fmla="*/ 189 h 190"/>
                <a:gd name="T102" fmla="*/ 5 w 135"/>
                <a:gd name="T103" fmla="*/ 189 h 190"/>
                <a:gd name="T104" fmla="*/ 8 w 135"/>
                <a:gd name="T105" fmla="*/ 190 h 190"/>
                <a:gd name="T106" fmla="*/ 12 w 135"/>
                <a:gd name="T107" fmla="*/ 189 h 190"/>
                <a:gd name="T108" fmla="*/ 15 w 135"/>
                <a:gd name="T109" fmla="*/ 188 h 190"/>
                <a:gd name="T110" fmla="*/ 18 w 135"/>
                <a:gd name="T111" fmla="*/ 185 h 190"/>
                <a:gd name="T112" fmla="*/ 20 w 135"/>
                <a:gd name="T113" fmla="*/ 183 h 190"/>
                <a:gd name="T114" fmla="*/ 129 w 135"/>
                <a:gd name="T115" fmla="*/ 22 h 190"/>
                <a:gd name="T116" fmla="*/ 134 w 135"/>
                <a:gd name="T117" fmla="*/ 8 h 190"/>
                <a:gd name="T118" fmla="*/ 135 w 135"/>
                <a:gd name="T119" fmla="*/ 6 h 190"/>
                <a:gd name="T120" fmla="*/ 133 w 135"/>
                <a:gd name="T121" fmla="*/ 5 h 190"/>
                <a:gd name="T122" fmla="*/ 131 w 135"/>
                <a:gd name="T123" fmla="*/ 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 h="190">
                  <a:moveTo>
                    <a:pt x="131" y="7"/>
                  </a:moveTo>
                  <a:cubicBezTo>
                    <a:pt x="128" y="6"/>
                    <a:pt x="128" y="6"/>
                    <a:pt x="128" y="6"/>
                  </a:cubicBezTo>
                  <a:cubicBezTo>
                    <a:pt x="126" y="11"/>
                    <a:pt x="125" y="15"/>
                    <a:pt x="123" y="19"/>
                  </a:cubicBezTo>
                  <a:cubicBezTo>
                    <a:pt x="95" y="77"/>
                    <a:pt x="61" y="131"/>
                    <a:pt x="16" y="178"/>
                  </a:cubicBezTo>
                  <a:cubicBezTo>
                    <a:pt x="15" y="179"/>
                    <a:pt x="14" y="180"/>
                    <a:pt x="14" y="181"/>
                  </a:cubicBezTo>
                  <a:cubicBezTo>
                    <a:pt x="13" y="182"/>
                    <a:pt x="12" y="183"/>
                    <a:pt x="12" y="183"/>
                  </a:cubicBezTo>
                  <a:cubicBezTo>
                    <a:pt x="11" y="183"/>
                    <a:pt x="10" y="183"/>
                    <a:pt x="10" y="184"/>
                  </a:cubicBezTo>
                  <a:cubicBezTo>
                    <a:pt x="9" y="184"/>
                    <a:pt x="8" y="184"/>
                    <a:pt x="8" y="184"/>
                  </a:cubicBezTo>
                  <a:cubicBezTo>
                    <a:pt x="8" y="184"/>
                    <a:pt x="8" y="184"/>
                    <a:pt x="8" y="184"/>
                  </a:cubicBezTo>
                  <a:cubicBezTo>
                    <a:pt x="8" y="184"/>
                    <a:pt x="8" y="184"/>
                    <a:pt x="8" y="184"/>
                  </a:cubicBezTo>
                  <a:cubicBezTo>
                    <a:pt x="8" y="184"/>
                    <a:pt x="8" y="184"/>
                    <a:pt x="8" y="184"/>
                  </a:cubicBezTo>
                  <a:cubicBezTo>
                    <a:pt x="8" y="184"/>
                    <a:pt x="8" y="184"/>
                    <a:pt x="8" y="184"/>
                  </a:cubicBezTo>
                  <a:cubicBezTo>
                    <a:pt x="8" y="184"/>
                    <a:pt x="8" y="184"/>
                    <a:pt x="8" y="184"/>
                  </a:cubicBezTo>
                  <a:cubicBezTo>
                    <a:pt x="8" y="184"/>
                    <a:pt x="8" y="184"/>
                    <a:pt x="8" y="184"/>
                  </a:cubicBezTo>
                  <a:cubicBezTo>
                    <a:pt x="8" y="185"/>
                    <a:pt x="8" y="185"/>
                    <a:pt x="8" y="185"/>
                  </a:cubicBezTo>
                  <a:cubicBezTo>
                    <a:pt x="9" y="184"/>
                    <a:pt x="9" y="184"/>
                    <a:pt x="9" y="184"/>
                  </a:cubicBezTo>
                  <a:cubicBezTo>
                    <a:pt x="8" y="184"/>
                    <a:pt x="8" y="184"/>
                    <a:pt x="8" y="184"/>
                  </a:cubicBezTo>
                  <a:cubicBezTo>
                    <a:pt x="8" y="185"/>
                    <a:pt x="8" y="185"/>
                    <a:pt x="8" y="185"/>
                  </a:cubicBezTo>
                  <a:cubicBezTo>
                    <a:pt x="9" y="184"/>
                    <a:pt x="9" y="184"/>
                    <a:pt x="9" y="184"/>
                  </a:cubicBezTo>
                  <a:cubicBezTo>
                    <a:pt x="9" y="184"/>
                    <a:pt x="9" y="184"/>
                    <a:pt x="9" y="184"/>
                  </a:cubicBezTo>
                  <a:cubicBezTo>
                    <a:pt x="8" y="184"/>
                    <a:pt x="7" y="183"/>
                    <a:pt x="7" y="182"/>
                  </a:cubicBezTo>
                  <a:cubicBezTo>
                    <a:pt x="7" y="182"/>
                    <a:pt x="6" y="181"/>
                    <a:pt x="6" y="180"/>
                  </a:cubicBezTo>
                  <a:cubicBezTo>
                    <a:pt x="6" y="180"/>
                    <a:pt x="6" y="180"/>
                    <a:pt x="6" y="180"/>
                  </a:cubicBezTo>
                  <a:cubicBezTo>
                    <a:pt x="5" y="180"/>
                    <a:pt x="5" y="180"/>
                    <a:pt x="5" y="180"/>
                  </a:cubicBezTo>
                  <a:cubicBezTo>
                    <a:pt x="6" y="181"/>
                    <a:pt x="6" y="181"/>
                    <a:pt x="6" y="181"/>
                  </a:cubicBezTo>
                  <a:cubicBezTo>
                    <a:pt x="6" y="180"/>
                    <a:pt x="6" y="180"/>
                    <a:pt x="6" y="180"/>
                  </a:cubicBezTo>
                  <a:cubicBezTo>
                    <a:pt x="5" y="180"/>
                    <a:pt x="5" y="180"/>
                    <a:pt x="5" y="180"/>
                  </a:cubicBezTo>
                  <a:cubicBezTo>
                    <a:pt x="6" y="181"/>
                    <a:pt x="6" y="181"/>
                    <a:pt x="6" y="181"/>
                  </a:cubicBezTo>
                  <a:cubicBezTo>
                    <a:pt x="6" y="180"/>
                    <a:pt x="6" y="180"/>
                    <a:pt x="6" y="180"/>
                  </a:cubicBezTo>
                  <a:cubicBezTo>
                    <a:pt x="6" y="180"/>
                    <a:pt x="6" y="180"/>
                    <a:pt x="6" y="180"/>
                  </a:cubicBezTo>
                  <a:cubicBezTo>
                    <a:pt x="7" y="177"/>
                    <a:pt x="9" y="173"/>
                    <a:pt x="11" y="170"/>
                  </a:cubicBezTo>
                  <a:cubicBezTo>
                    <a:pt x="49" y="117"/>
                    <a:pt x="88" y="64"/>
                    <a:pt x="127" y="11"/>
                  </a:cubicBezTo>
                  <a:cubicBezTo>
                    <a:pt x="128" y="10"/>
                    <a:pt x="129" y="8"/>
                    <a:pt x="130" y="6"/>
                  </a:cubicBezTo>
                  <a:cubicBezTo>
                    <a:pt x="127" y="5"/>
                    <a:pt x="127" y="5"/>
                    <a:pt x="127" y="5"/>
                  </a:cubicBezTo>
                  <a:cubicBezTo>
                    <a:pt x="126" y="7"/>
                    <a:pt x="126" y="7"/>
                    <a:pt x="126" y="7"/>
                  </a:cubicBezTo>
                  <a:cubicBezTo>
                    <a:pt x="127" y="8"/>
                    <a:pt x="128" y="9"/>
                    <a:pt x="129" y="10"/>
                  </a:cubicBezTo>
                  <a:cubicBezTo>
                    <a:pt x="131" y="7"/>
                    <a:pt x="131" y="7"/>
                    <a:pt x="131" y="7"/>
                  </a:cubicBezTo>
                  <a:cubicBezTo>
                    <a:pt x="128" y="6"/>
                    <a:pt x="128" y="6"/>
                    <a:pt x="128" y="6"/>
                  </a:cubicBezTo>
                  <a:cubicBezTo>
                    <a:pt x="131" y="7"/>
                    <a:pt x="131" y="7"/>
                    <a:pt x="131" y="7"/>
                  </a:cubicBezTo>
                  <a:cubicBezTo>
                    <a:pt x="133" y="5"/>
                    <a:pt x="133" y="5"/>
                    <a:pt x="133" y="5"/>
                  </a:cubicBezTo>
                  <a:cubicBezTo>
                    <a:pt x="132" y="4"/>
                    <a:pt x="130" y="3"/>
                    <a:pt x="129" y="2"/>
                  </a:cubicBezTo>
                  <a:cubicBezTo>
                    <a:pt x="127" y="0"/>
                    <a:pt x="127" y="0"/>
                    <a:pt x="127" y="0"/>
                  </a:cubicBezTo>
                  <a:cubicBezTo>
                    <a:pt x="125" y="3"/>
                    <a:pt x="125" y="3"/>
                    <a:pt x="125" y="3"/>
                  </a:cubicBezTo>
                  <a:cubicBezTo>
                    <a:pt x="124" y="5"/>
                    <a:pt x="123" y="6"/>
                    <a:pt x="122" y="8"/>
                  </a:cubicBezTo>
                  <a:cubicBezTo>
                    <a:pt x="83" y="60"/>
                    <a:pt x="44" y="113"/>
                    <a:pt x="6" y="166"/>
                  </a:cubicBezTo>
                  <a:cubicBezTo>
                    <a:pt x="3" y="170"/>
                    <a:pt x="1" y="175"/>
                    <a:pt x="0" y="179"/>
                  </a:cubicBezTo>
                  <a:cubicBezTo>
                    <a:pt x="3" y="180"/>
                    <a:pt x="3" y="180"/>
                    <a:pt x="3" y="180"/>
                  </a:cubicBezTo>
                  <a:cubicBezTo>
                    <a:pt x="0" y="179"/>
                    <a:pt x="0" y="179"/>
                    <a:pt x="0" y="179"/>
                  </a:cubicBezTo>
                  <a:cubicBezTo>
                    <a:pt x="0" y="180"/>
                    <a:pt x="0" y="180"/>
                    <a:pt x="0" y="180"/>
                  </a:cubicBezTo>
                  <a:cubicBezTo>
                    <a:pt x="0" y="182"/>
                    <a:pt x="1" y="184"/>
                    <a:pt x="2" y="185"/>
                  </a:cubicBezTo>
                  <a:cubicBezTo>
                    <a:pt x="3" y="187"/>
                    <a:pt x="4" y="188"/>
                    <a:pt x="5" y="189"/>
                  </a:cubicBezTo>
                  <a:cubicBezTo>
                    <a:pt x="5" y="189"/>
                    <a:pt x="5" y="189"/>
                    <a:pt x="5" y="189"/>
                  </a:cubicBezTo>
                  <a:cubicBezTo>
                    <a:pt x="6" y="190"/>
                    <a:pt x="7" y="190"/>
                    <a:pt x="8" y="190"/>
                  </a:cubicBezTo>
                  <a:cubicBezTo>
                    <a:pt x="9" y="190"/>
                    <a:pt x="10" y="190"/>
                    <a:pt x="12" y="189"/>
                  </a:cubicBezTo>
                  <a:cubicBezTo>
                    <a:pt x="13" y="189"/>
                    <a:pt x="14" y="189"/>
                    <a:pt x="15" y="188"/>
                  </a:cubicBezTo>
                  <a:cubicBezTo>
                    <a:pt x="16" y="187"/>
                    <a:pt x="17" y="186"/>
                    <a:pt x="18" y="185"/>
                  </a:cubicBezTo>
                  <a:cubicBezTo>
                    <a:pt x="19" y="184"/>
                    <a:pt x="20" y="183"/>
                    <a:pt x="20" y="183"/>
                  </a:cubicBezTo>
                  <a:cubicBezTo>
                    <a:pt x="66" y="135"/>
                    <a:pt x="100" y="80"/>
                    <a:pt x="129" y="22"/>
                  </a:cubicBezTo>
                  <a:cubicBezTo>
                    <a:pt x="131" y="17"/>
                    <a:pt x="132" y="13"/>
                    <a:pt x="134" y="8"/>
                  </a:cubicBezTo>
                  <a:cubicBezTo>
                    <a:pt x="135" y="6"/>
                    <a:pt x="135" y="6"/>
                    <a:pt x="135" y="6"/>
                  </a:cubicBezTo>
                  <a:cubicBezTo>
                    <a:pt x="133" y="5"/>
                    <a:pt x="133" y="5"/>
                    <a:pt x="133" y="5"/>
                  </a:cubicBezTo>
                  <a:cubicBezTo>
                    <a:pt x="131" y="7"/>
                    <a:pt x="131" y="7"/>
                    <a:pt x="131" y="7"/>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27">
              <a:extLst>
                <a:ext uri="{FF2B5EF4-FFF2-40B4-BE49-F238E27FC236}">
                  <a16:creationId xmlns:a16="http://schemas.microsoft.com/office/drawing/2014/main" id="{41149DD8-4B30-4322-A666-F68E0D7B377D}"/>
                </a:ext>
              </a:extLst>
            </p:cNvPr>
            <p:cNvSpPr>
              <a:spLocks/>
            </p:cNvSpPr>
            <p:nvPr/>
          </p:nvSpPr>
          <p:spPr bwMode="auto">
            <a:xfrm>
              <a:off x="1668" y="2827"/>
              <a:ext cx="167" cy="196"/>
            </a:xfrm>
            <a:custGeom>
              <a:avLst/>
              <a:gdLst>
                <a:gd name="T0" fmla="*/ 128 w 128"/>
                <a:gd name="T1" fmla="*/ 4 h 150"/>
                <a:gd name="T2" fmla="*/ 108 w 128"/>
                <a:gd name="T3" fmla="*/ 22 h 150"/>
                <a:gd name="T4" fmla="*/ 27 w 128"/>
                <a:gd name="T5" fmla="*/ 131 h 150"/>
                <a:gd name="T6" fmla="*/ 18 w 128"/>
                <a:gd name="T7" fmla="*/ 146 h 150"/>
                <a:gd name="T8" fmla="*/ 4 w 128"/>
                <a:gd name="T9" fmla="*/ 150 h 150"/>
                <a:gd name="T10" fmla="*/ 1 w 128"/>
                <a:gd name="T11" fmla="*/ 137 h 150"/>
                <a:gd name="T12" fmla="*/ 25 w 128"/>
                <a:gd name="T13" fmla="*/ 95 h 150"/>
                <a:gd name="T14" fmla="*/ 116 w 128"/>
                <a:gd name="T15" fmla="*/ 5 h 150"/>
                <a:gd name="T16" fmla="*/ 126 w 128"/>
                <a:gd name="T17" fmla="*/ 0 h 150"/>
                <a:gd name="T18" fmla="*/ 128 w 128"/>
                <a:gd name="T19" fmla="*/ 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 h="150">
                  <a:moveTo>
                    <a:pt x="128" y="4"/>
                  </a:moveTo>
                  <a:cubicBezTo>
                    <a:pt x="121" y="10"/>
                    <a:pt x="114" y="16"/>
                    <a:pt x="108" y="22"/>
                  </a:cubicBezTo>
                  <a:cubicBezTo>
                    <a:pt x="74" y="54"/>
                    <a:pt x="49" y="91"/>
                    <a:pt x="27" y="131"/>
                  </a:cubicBezTo>
                  <a:cubicBezTo>
                    <a:pt x="24" y="136"/>
                    <a:pt x="22" y="142"/>
                    <a:pt x="18" y="146"/>
                  </a:cubicBezTo>
                  <a:cubicBezTo>
                    <a:pt x="14" y="149"/>
                    <a:pt x="9" y="149"/>
                    <a:pt x="4" y="150"/>
                  </a:cubicBezTo>
                  <a:cubicBezTo>
                    <a:pt x="3" y="146"/>
                    <a:pt x="0" y="140"/>
                    <a:pt x="1" y="137"/>
                  </a:cubicBezTo>
                  <a:cubicBezTo>
                    <a:pt x="8" y="122"/>
                    <a:pt x="16" y="108"/>
                    <a:pt x="25" y="95"/>
                  </a:cubicBezTo>
                  <a:cubicBezTo>
                    <a:pt x="49" y="59"/>
                    <a:pt x="81" y="30"/>
                    <a:pt x="116" y="5"/>
                  </a:cubicBezTo>
                  <a:cubicBezTo>
                    <a:pt x="119" y="2"/>
                    <a:pt x="123" y="1"/>
                    <a:pt x="126" y="0"/>
                  </a:cubicBezTo>
                  <a:cubicBezTo>
                    <a:pt x="127" y="1"/>
                    <a:pt x="128" y="3"/>
                    <a:pt x="128" y="4"/>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28">
              <a:extLst>
                <a:ext uri="{FF2B5EF4-FFF2-40B4-BE49-F238E27FC236}">
                  <a16:creationId xmlns:a16="http://schemas.microsoft.com/office/drawing/2014/main" id="{636C288B-A3E3-4833-920C-404F97A686C4}"/>
                </a:ext>
              </a:extLst>
            </p:cNvPr>
            <p:cNvSpPr>
              <a:spLocks/>
            </p:cNvSpPr>
            <p:nvPr/>
          </p:nvSpPr>
          <p:spPr bwMode="auto">
            <a:xfrm>
              <a:off x="1666" y="2821"/>
              <a:ext cx="175" cy="207"/>
            </a:xfrm>
            <a:custGeom>
              <a:avLst/>
              <a:gdLst>
                <a:gd name="T0" fmla="*/ 130 w 134"/>
                <a:gd name="T1" fmla="*/ 8 h 158"/>
                <a:gd name="T2" fmla="*/ 128 w 134"/>
                <a:gd name="T3" fmla="*/ 6 h 158"/>
                <a:gd name="T4" fmla="*/ 108 w 134"/>
                <a:gd name="T5" fmla="*/ 24 h 158"/>
                <a:gd name="T6" fmla="*/ 26 w 134"/>
                <a:gd name="T7" fmla="*/ 134 h 158"/>
                <a:gd name="T8" fmla="*/ 17 w 134"/>
                <a:gd name="T9" fmla="*/ 148 h 158"/>
                <a:gd name="T10" fmla="*/ 13 w 134"/>
                <a:gd name="T11" fmla="*/ 150 h 158"/>
                <a:gd name="T12" fmla="*/ 5 w 134"/>
                <a:gd name="T13" fmla="*/ 151 h 158"/>
                <a:gd name="T14" fmla="*/ 6 w 134"/>
                <a:gd name="T15" fmla="*/ 154 h 158"/>
                <a:gd name="T16" fmla="*/ 9 w 134"/>
                <a:gd name="T17" fmla="*/ 154 h 158"/>
                <a:gd name="T18" fmla="*/ 7 w 134"/>
                <a:gd name="T19" fmla="*/ 147 h 158"/>
                <a:gd name="T20" fmla="*/ 6 w 134"/>
                <a:gd name="T21" fmla="*/ 143 h 158"/>
                <a:gd name="T22" fmla="*/ 6 w 134"/>
                <a:gd name="T23" fmla="*/ 142 h 158"/>
                <a:gd name="T24" fmla="*/ 6 w 134"/>
                <a:gd name="T25" fmla="*/ 142 h 158"/>
                <a:gd name="T26" fmla="*/ 29 w 134"/>
                <a:gd name="T27" fmla="*/ 101 h 158"/>
                <a:gd name="T28" fmla="*/ 119 w 134"/>
                <a:gd name="T29" fmla="*/ 11 h 158"/>
                <a:gd name="T30" fmla="*/ 130 w 134"/>
                <a:gd name="T31" fmla="*/ 7 h 158"/>
                <a:gd name="T32" fmla="*/ 128 w 134"/>
                <a:gd name="T33" fmla="*/ 4 h 158"/>
                <a:gd name="T34" fmla="*/ 126 w 134"/>
                <a:gd name="T35" fmla="*/ 5 h 158"/>
                <a:gd name="T36" fmla="*/ 127 w 134"/>
                <a:gd name="T37" fmla="*/ 9 h 158"/>
                <a:gd name="T38" fmla="*/ 130 w 134"/>
                <a:gd name="T39" fmla="*/ 8 h 158"/>
                <a:gd name="T40" fmla="*/ 128 w 134"/>
                <a:gd name="T41" fmla="*/ 6 h 158"/>
                <a:gd name="T42" fmla="*/ 130 w 134"/>
                <a:gd name="T43" fmla="*/ 8 h 158"/>
                <a:gd name="T44" fmla="*/ 133 w 134"/>
                <a:gd name="T45" fmla="*/ 7 h 158"/>
                <a:gd name="T46" fmla="*/ 131 w 134"/>
                <a:gd name="T47" fmla="*/ 3 h 158"/>
                <a:gd name="T48" fmla="*/ 130 w 134"/>
                <a:gd name="T49" fmla="*/ 0 h 158"/>
                <a:gd name="T50" fmla="*/ 127 w 134"/>
                <a:gd name="T51" fmla="*/ 1 h 158"/>
                <a:gd name="T52" fmla="*/ 116 w 134"/>
                <a:gd name="T53" fmla="*/ 6 h 158"/>
                <a:gd name="T54" fmla="*/ 24 w 134"/>
                <a:gd name="T55" fmla="*/ 97 h 158"/>
                <a:gd name="T56" fmla="*/ 1 w 134"/>
                <a:gd name="T57" fmla="*/ 139 h 158"/>
                <a:gd name="T58" fmla="*/ 1 w 134"/>
                <a:gd name="T59" fmla="*/ 139 h 158"/>
                <a:gd name="T60" fmla="*/ 0 w 134"/>
                <a:gd name="T61" fmla="*/ 143 h 158"/>
                <a:gd name="T62" fmla="*/ 1 w 134"/>
                <a:gd name="T63" fmla="*/ 149 h 158"/>
                <a:gd name="T64" fmla="*/ 3 w 134"/>
                <a:gd name="T65" fmla="*/ 155 h 158"/>
                <a:gd name="T66" fmla="*/ 4 w 134"/>
                <a:gd name="T67" fmla="*/ 158 h 158"/>
                <a:gd name="T68" fmla="*/ 7 w 134"/>
                <a:gd name="T69" fmla="*/ 157 h 158"/>
                <a:gd name="T70" fmla="*/ 14 w 134"/>
                <a:gd name="T71" fmla="*/ 156 h 158"/>
                <a:gd name="T72" fmla="*/ 22 w 134"/>
                <a:gd name="T73" fmla="*/ 152 h 158"/>
                <a:gd name="T74" fmla="*/ 32 w 134"/>
                <a:gd name="T75" fmla="*/ 137 h 158"/>
                <a:gd name="T76" fmla="*/ 112 w 134"/>
                <a:gd name="T77" fmla="*/ 29 h 158"/>
                <a:gd name="T78" fmla="*/ 132 w 134"/>
                <a:gd name="T79" fmla="*/ 11 h 158"/>
                <a:gd name="T80" fmla="*/ 134 w 134"/>
                <a:gd name="T81" fmla="*/ 9 h 158"/>
                <a:gd name="T82" fmla="*/ 133 w 134"/>
                <a:gd name="T83" fmla="*/ 7 h 158"/>
                <a:gd name="T84" fmla="*/ 130 w 134"/>
                <a:gd name="T85" fmla="*/ 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4" h="158">
                  <a:moveTo>
                    <a:pt x="130" y="8"/>
                  </a:moveTo>
                  <a:cubicBezTo>
                    <a:pt x="128" y="6"/>
                    <a:pt x="128" y="6"/>
                    <a:pt x="128" y="6"/>
                  </a:cubicBezTo>
                  <a:cubicBezTo>
                    <a:pt x="121" y="12"/>
                    <a:pt x="114" y="18"/>
                    <a:pt x="108" y="24"/>
                  </a:cubicBezTo>
                  <a:cubicBezTo>
                    <a:pt x="74" y="56"/>
                    <a:pt x="48" y="93"/>
                    <a:pt x="26" y="134"/>
                  </a:cubicBezTo>
                  <a:cubicBezTo>
                    <a:pt x="23" y="139"/>
                    <a:pt x="21" y="145"/>
                    <a:pt x="17" y="148"/>
                  </a:cubicBezTo>
                  <a:cubicBezTo>
                    <a:pt x="17" y="149"/>
                    <a:pt x="15" y="149"/>
                    <a:pt x="13" y="150"/>
                  </a:cubicBezTo>
                  <a:cubicBezTo>
                    <a:pt x="10" y="150"/>
                    <a:pt x="8" y="151"/>
                    <a:pt x="5" y="151"/>
                  </a:cubicBezTo>
                  <a:cubicBezTo>
                    <a:pt x="6" y="154"/>
                    <a:pt x="6" y="154"/>
                    <a:pt x="6" y="154"/>
                  </a:cubicBezTo>
                  <a:cubicBezTo>
                    <a:pt x="9" y="154"/>
                    <a:pt x="9" y="154"/>
                    <a:pt x="9" y="154"/>
                  </a:cubicBezTo>
                  <a:cubicBezTo>
                    <a:pt x="8" y="151"/>
                    <a:pt x="8" y="149"/>
                    <a:pt x="7" y="147"/>
                  </a:cubicBezTo>
                  <a:cubicBezTo>
                    <a:pt x="6" y="146"/>
                    <a:pt x="6" y="144"/>
                    <a:pt x="6" y="143"/>
                  </a:cubicBezTo>
                  <a:cubicBezTo>
                    <a:pt x="6" y="142"/>
                    <a:pt x="6" y="142"/>
                    <a:pt x="6" y="142"/>
                  </a:cubicBezTo>
                  <a:cubicBezTo>
                    <a:pt x="6" y="142"/>
                    <a:pt x="6" y="142"/>
                    <a:pt x="6" y="142"/>
                  </a:cubicBezTo>
                  <a:cubicBezTo>
                    <a:pt x="13" y="128"/>
                    <a:pt x="20" y="114"/>
                    <a:pt x="29" y="101"/>
                  </a:cubicBezTo>
                  <a:cubicBezTo>
                    <a:pt x="54" y="65"/>
                    <a:pt x="85" y="37"/>
                    <a:pt x="119" y="11"/>
                  </a:cubicBezTo>
                  <a:cubicBezTo>
                    <a:pt x="122" y="9"/>
                    <a:pt x="126" y="8"/>
                    <a:pt x="130" y="7"/>
                  </a:cubicBezTo>
                  <a:cubicBezTo>
                    <a:pt x="128" y="4"/>
                    <a:pt x="128" y="4"/>
                    <a:pt x="128" y="4"/>
                  </a:cubicBezTo>
                  <a:cubicBezTo>
                    <a:pt x="126" y="5"/>
                    <a:pt x="126" y="5"/>
                    <a:pt x="126" y="5"/>
                  </a:cubicBezTo>
                  <a:cubicBezTo>
                    <a:pt x="126" y="7"/>
                    <a:pt x="127" y="8"/>
                    <a:pt x="127" y="9"/>
                  </a:cubicBezTo>
                  <a:cubicBezTo>
                    <a:pt x="130" y="8"/>
                    <a:pt x="130" y="8"/>
                    <a:pt x="130" y="8"/>
                  </a:cubicBezTo>
                  <a:cubicBezTo>
                    <a:pt x="128" y="6"/>
                    <a:pt x="128" y="6"/>
                    <a:pt x="128" y="6"/>
                  </a:cubicBezTo>
                  <a:cubicBezTo>
                    <a:pt x="130" y="8"/>
                    <a:pt x="130" y="8"/>
                    <a:pt x="130" y="8"/>
                  </a:cubicBezTo>
                  <a:cubicBezTo>
                    <a:pt x="133" y="7"/>
                    <a:pt x="133" y="7"/>
                    <a:pt x="133" y="7"/>
                  </a:cubicBezTo>
                  <a:cubicBezTo>
                    <a:pt x="132" y="6"/>
                    <a:pt x="132" y="4"/>
                    <a:pt x="131" y="3"/>
                  </a:cubicBezTo>
                  <a:cubicBezTo>
                    <a:pt x="130" y="0"/>
                    <a:pt x="130" y="0"/>
                    <a:pt x="130" y="0"/>
                  </a:cubicBezTo>
                  <a:cubicBezTo>
                    <a:pt x="127" y="1"/>
                    <a:pt x="127" y="1"/>
                    <a:pt x="127" y="1"/>
                  </a:cubicBezTo>
                  <a:cubicBezTo>
                    <a:pt x="124" y="3"/>
                    <a:pt x="120" y="3"/>
                    <a:pt x="116" y="6"/>
                  </a:cubicBezTo>
                  <a:cubicBezTo>
                    <a:pt x="81" y="32"/>
                    <a:pt x="49" y="61"/>
                    <a:pt x="24" y="97"/>
                  </a:cubicBezTo>
                  <a:cubicBezTo>
                    <a:pt x="15" y="111"/>
                    <a:pt x="8" y="125"/>
                    <a:pt x="1" y="139"/>
                  </a:cubicBezTo>
                  <a:cubicBezTo>
                    <a:pt x="1" y="139"/>
                    <a:pt x="1" y="139"/>
                    <a:pt x="1" y="139"/>
                  </a:cubicBezTo>
                  <a:cubicBezTo>
                    <a:pt x="0" y="141"/>
                    <a:pt x="0" y="142"/>
                    <a:pt x="0" y="143"/>
                  </a:cubicBezTo>
                  <a:cubicBezTo>
                    <a:pt x="0" y="145"/>
                    <a:pt x="1" y="147"/>
                    <a:pt x="1" y="149"/>
                  </a:cubicBezTo>
                  <a:cubicBezTo>
                    <a:pt x="2" y="151"/>
                    <a:pt x="3" y="153"/>
                    <a:pt x="3" y="155"/>
                  </a:cubicBezTo>
                  <a:cubicBezTo>
                    <a:pt x="4" y="158"/>
                    <a:pt x="4" y="158"/>
                    <a:pt x="4" y="158"/>
                  </a:cubicBezTo>
                  <a:cubicBezTo>
                    <a:pt x="7" y="157"/>
                    <a:pt x="7" y="157"/>
                    <a:pt x="7" y="157"/>
                  </a:cubicBezTo>
                  <a:cubicBezTo>
                    <a:pt x="9" y="157"/>
                    <a:pt x="11" y="156"/>
                    <a:pt x="14" y="156"/>
                  </a:cubicBezTo>
                  <a:cubicBezTo>
                    <a:pt x="16" y="155"/>
                    <a:pt x="19" y="155"/>
                    <a:pt x="22" y="152"/>
                  </a:cubicBezTo>
                  <a:cubicBezTo>
                    <a:pt x="27" y="148"/>
                    <a:pt x="29" y="142"/>
                    <a:pt x="32" y="137"/>
                  </a:cubicBezTo>
                  <a:cubicBezTo>
                    <a:pt x="53" y="97"/>
                    <a:pt x="79" y="60"/>
                    <a:pt x="112" y="29"/>
                  </a:cubicBezTo>
                  <a:cubicBezTo>
                    <a:pt x="118" y="22"/>
                    <a:pt x="125" y="17"/>
                    <a:pt x="132" y="11"/>
                  </a:cubicBezTo>
                  <a:cubicBezTo>
                    <a:pt x="134" y="9"/>
                    <a:pt x="134" y="9"/>
                    <a:pt x="134" y="9"/>
                  </a:cubicBezTo>
                  <a:cubicBezTo>
                    <a:pt x="133" y="7"/>
                    <a:pt x="133" y="7"/>
                    <a:pt x="133" y="7"/>
                  </a:cubicBezTo>
                  <a:cubicBezTo>
                    <a:pt x="130" y="8"/>
                    <a:pt x="130" y="8"/>
                    <a:pt x="130" y="8"/>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29">
              <a:extLst>
                <a:ext uri="{FF2B5EF4-FFF2-40B4-BE49-F238E27FC236}">
                  <a16:creationId xmlns:a16="http://schemas.microsoft.com/office/drawing/2014/main" id="{CB2DCDE5-A96A-4EF1-800A-B5181FFBD10F}"/>
                </a:ext>
              </a:extLst>
            </p:cNvPr>
            <p:cNvSpPr>
              <a:spLocks/>
            </p:cNvSpPr>
            <p:nvPr/>
          </p:nvSpPr>
          <p:spPr bwMode="auto">
            <a:xfrm>
              <a:off x="1535" y="2868"/>
              <a:ext cx="129" cy="135"/>
            </a:xfrm>
            <a:custGeom>
              <a:avLst/>
              <a:gdLst>
                <a:gd name="T0" fmla="*/ 99 w 99"/>
                <a:gd name="T1" fmla="*/ 0 h 103"/>
                <a:gd name="T2" fmla="*/ 19 w 99"/>
                <a:gd name="T3" fmla="*/ 103 h 103"/>
                <a:gd name="T4" fmla="*/ 0 w 99"/>
                <a:gd name="T5" fmla="*/ 92 h 103"/>
                <a:gd name="T6" fmla="*/ 99 w 99"/>
                <a:gd name="T7" fmla="*/ 0 h 103"/>
              </a:gdLst>
              <a:ahLst/>
              <a:cxnLst>
                <a:cxn ang="0">
                  <a:pos x="T0" y="T1"/>
                </a:cxn>
                <a:cxn ang="0">
                  <a:pos x="T2" y="T3"/>
                </a:cxn>
                <a:cxn ang="0">
                  <a:pos x="T4" y="T5"/>
                </a:cxn>
                <a:cxn ang="0">
                  <a:pos x="T6" y="T7"/>
                </a:cxn>
              </a:cxnLst>
              <a:rect l="0" t="0" r="r" b="b"/>
              <a:pathLst>
                <a:path w="99" h="103">
                  <a:moveTo>
                    <a:pt x="99" y="0"/>
                  </a:moveTo>
                  <a:cubicBezTo>
                    <a:pt x="72" y="35"/>
                    <a:pt x="46" y="68"/>
                    <a:pt x="19" y="103"/>
                  </a:cubicBezTo>
                  <a:cubicBezTo>
                    <a:pt x="12" y="99"/>
                    <a:pt x="6" y="96"/>
                    <a:pt x="0" y="92"/>
                  </a:cubicBezTo>
                  <a:cubicBezTo>
                    <a:pt x="11" y="63"/>
                    <a:pt x="76" y="1"/>
                    <a:pt x="99" y="0"/>
                  </a:cubicBezTo>
                  <a:close/>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30">
              <a:extLst>
                <a:ext uri="{FF2B5EF4-FFF2-40B4-BE49-F238E27FC236}">
                  <a16:creationId xmlns:a16="http://schemas.microsoft.com/office/drawing/2014/main" id="{EE95EBF7-51C2-4416-9C46-32A5CA857D1E}"/>
                </a:ext>
              </a:extLst>
            </p:cNvPr>
            <p:cNvSpPr>
              <a:spLocks/>
            </p:cNvSpPr>
            <p:nvPr/>
          </p:nvSpPr>
          <p:spPr bwMode="auto">
            <a:xfrm>
              <a:off x="1530" y="2864"/>
              <a:ext cx="142" cy="143"/>
            </a:xfrm>
            <a:custGeom>
              <a:avLst/>
              <a:gdLst>
                <a:gd name="T0" fmla="*/ 103 w 109"/>
                <a:gd name="T1" fmla="*/ 3 h 109"/>
                <a:gd name="T2" fmla="*/ 101 w 109"/>
                <a:gd name="T3" fmla="*/ 1 h 109"/>
                <a:gd name="T4" fmla="*/ 20 w 109"/>
                <a:gd name="T5" fmla="*/ 104 h 109"/>
                <a:gd name="T6" fmla="*/ 23 w 109"/>
                <a:gd name="T7" fmla="*/ 106 h 109"/>
                <a:gd name="T8" fmla="*/ 24 w 109"/>
                <a:gd name="T9" fmla="*/ 103 h 109"/>
                <a:gd name="T10" fmla="*/ 5 w 109"/>
                <a:gd name="T11" fmla="*/ 93 h 109"/>
                <a:gd name="T12" fmla="*/ 4 w 109"/>
                <a:gd name="T13" fmla="*/ 95 h 109"/>
                <a:gd name="T14" fmla="*/ 7 w 109"/>
                <a:gd name="T15" fmla="*/ 96 h 109"/>
                <a:gd name="T16" fmla="*/ 23 w 109"/>
                <a:gd name="T17" fmla="*/ 70 h 109"/>
                <a:gd name="T18" fmla="*/ 66 w 109"/>
                <a:gd name="T19" fmla="*/ 27 h 109"/>
                <a:gd name="T20" fmla="*/ 88 w 109"/>
                <a:gd name="T21" fmla="*/ 12 h 109"/>
                <a:gd name="T22" fmla="*/ 103 w 109"/>
                <a:gd name="T23" fmla="*/ 6 h 109"/>
                <a:gd name="T24" fmla="*/ 103 w 109"/>
                <a:gd name="T25" fmla="*/ 3 h 109"/>
                <a:gd name="T26" fmla="*/ 101 w 109"/>
                <a:gd name="T27" fmla="*/ 1 h 109"/>
                <a:gd name="T28" fmla="*/ 103 w 109"/>
                <a:gd name="T29" fmla="*/ 3 h 109"/>
                <a:gd name="T30" fmla="*/ 103 w 109"/>
                <a:gd name="T31" fmla="*/ 0 h 109"/>
                <a:gd name="T32" fmla="*/ 91 w 109"/>
                <a:gd name="T33" fmla="*/ 3 h 109"/>
                <a:gd name="T34" fmla="*/ 39 w 109"/>
                <a:gd name="T35" fmla="*/ 44 h 109"/>
                <a:gd name="T36" fmla="*/ 15 w 109"/>
                <a:gd name="T37" fmla="*/ 70 h 109"/>
                <a:gd name="T38" fmla="*/ 1 w 109"/>
                <a:gd name="T39" fmla="*/ 94 h 109"/>
                <a:gd name="T40" fmla="*/ 0 w 109"/>
                <a:gd name="T41" fmla="*/ 97 h 109"/>
                <a:gd name="T42" fmla="*/ 2 w 109"/>
                <a:gd name="T43" fmla="*/ 98 h 109"/>
                <a:gd name="T44" fmla="*/ 21 w 109"/>
                <a:gd name="T45" fmla="*/ 108 h 109"/>
                <a:gd name="T46" fmla="*/ 24 w 109"/>
                <a:gd name="T47" fmla="*/ 109 h 109"/>
                <a:gd name="T48" fmla="*/ 25 w 109"/>
                <a:gd name="T49" fmla="*/ 107 h 109"/>
                <a:gd name="T50" fmla="*/ 105 w 109"/>
                <a:gd name="T51" fmla="*/ 5 h 109"/>
                <a:gd name="T52" fmla="*/ 109 w 109"/>
                <a:gd name="T53" fmla="*/ 0 h 109"/>
                <a:gd name="T54" fmla="*/ 103 w 109"/>
                <a:gd name="T55" fmla="*/ 0 h 109"/>
                <a:gd name="T56" fmla="*/ 103 w 109"/>
                <a:gd name="T57"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109">
                  <a:moveTo>
                    <a:pt x="103" y="3"/>
                  </a:moveTo>
                  <a:cubicBezTo>
                    <a:pt x="101" y="1"/>
                    <a:pt x="101" y="1"/>
                    <a:pt x="101" y="1"/>
                  </a:cubicBezTo>
                  <a:cubicBezTo>
                    <a:pt x="74" y="36"/>
                    <a:pt x="47" y="69"/>
                    <a:pt x="20" y="104"/>
                  </a:cubicBezTo>
                  <a:cubicBezTo>
                    <a:pt x="23" y="106"/>
                    <a:pt x="23" y="106"/>
                    <a:pt x="23" y="106"/>
                  </a:cubicBezTo>
                  <a:cubicBezTo>
                    <a:pt x="24" y="103"/>
                    <a:pt x="24" y="103"/>
                    <a:pt x="24" y="103"/>
                  </a:cubicBezTo>
                  <a:cubicBezTo>
                    <a:pt x="18" y="99"/>
                    <a:pt x="11" y="96"/>
                    <a:pt x="5" y="93"/>
                  </a:cubicBezTo>
                  <a:cubicBezTo>
                    <a:pt x="4" y="95"/>
                    <a:pt x="4" y="95"/>
                    <a:pt x="4" y="95"/>
                  </a:cubicBezTo>
                  <a:cubicBezTo>
                    <a:pt x="7" y="96"/>
                    <a:pt x="7" y="96"/>
                    <a:pt x="7" y="96"/>
                  </a:cubicBezTo>
                  <a:cubicBezTo>
                    <a:pt x="9" y="89"/>
                    <a:pt x="15" y="80"/>
                    <a:pt x="23" y="70"/>
                  </a:cubicBezTo>
                  <a:cubicBezTo>
                    <a:pt x="35" y="56"/>
                    <a:pt x="51" y="40"/>
                    <a:pt x="66" y="27"/>
                  </a:cubicBezTo>
                  <a:cubicBezTo>
                    <a:pt x="74" y="21"/>
                    <a:pt x="81" y="16"/>
                    <a:pt x="88" y="12"/>
                  </a:cubicBezTo>
                  <a:cubicBezTo>
                    <a:pt x="94" y="8"/>
                    <a:pt x="100" y="6"/>
                    <a:pt x="103" y="6"/>
                  </a:cubicBezTo>
                  <a:cubicBezTo>
                    <a:pt x="103" y="3"/>
                    <a:pt x="103" y="3"/>
                    <a:pt x="103" y="3"/>
                  </a:cubicBezTo>
                  <a:cubicBezTo>
                    <a:pt x="101" y="1"/>
                    <a:pt x="101" y="1"/>
                    <a:pt x="101" y="1"/>
                  </a:cubicBezTo>
                  <a:cubicBezTo>
                    <a:pt x="103" y="3"/>
                    <a:pt x="103" y="3"/>
                    <a:pt x="103" y="3"/>
                  </a:cubicBezTo>
                  <a:cubicBezTo>
                    <a:pt x="103" y="0"/>
                    <a:pt x="103" y="0"/>
                    <a:pt x="103" y="0"/>
                  </a:cubicBezTo>
                  <a:cubicBezTo>
                    <a:pt x="99" y="0"/>
                    <a:pt x="96" y="1"/>
                    <a:pt x="91" y="3"/>
                  </a:cubicBezTo>
                  <a:cubicBezTo>
                    <a:pt x="77" y="10"/>
                    <a:pt x="57" y="26"/>
                    <a:pt x="39" y="44"/>
                  </a:cubicBezTo>
                  <a:cubicBezTo>
                    <a:pt x="30" y="52"/>
                    <a:pt x="22" y="62"/>
                    <a:pt x="15" y="70"/>
                  </a:cubicBezTo>
                  <a:cubicBezTo>
                    <a:pt x="9" y="79"/>
                    <a:pt x="4" y="87"/>
                    <a:pt x="1" y="94"/>
                  </a:cubicBezTo>
                  <a:cubicBezTo>
                    <a:pt x="0" y="97"/>
                    <a:pt x="0" y="97"/>
                    <a:pt x="0" y="97"/>
                  </a:cubicBezTo>
                  <a:cubicBezTo>
                    <a:pt x="2" y="98"/>
                    <a:pt x="2" y="98"/>
                    <a:pt x="2" y="98"/>
                  </a:cubicBezTo>
                  <a:cubicBezTo>
                    <a:pt x="8" y="101"/>
                    <a:pt x="15" y="105"/>
                    <a:pt x="21" y="108"/>
                  </a:cubicBezTo>
                  <a:cubicBezTo>
                    <a:pt x="24" y="109"/>
                    <a:pt x="24" y="109"/>
                    <a:pt x="24" y="109"/>
                  </a:cubicBezTo>
                  <a:cubicBezTo>
                    <a:pt x="25" y="107"/>
                    <a:pt x="25" y="107"/>
                    <a:pt x="25" y="107"/>
                  </a:cubicBezTo>
                  <a:cubicBezTo>
                    <a:pt x="52" y="73"/>
                    <a:pt x="78" y="39"/>
                    <a:pt x="105" y="5"/>
                  </a:cubicBezTo>
                  <a:cubicBezTo>
                    <a:pt x="109" y="0"/>
                    <a:pt x="109" y="0"/>
                    <a:pt x="109" y="0"/>
                  </a:cubicBezTo>
                  <a:cubicBezTo>
                    <a:pt x="103" y="0"/>
                    <a:pt x="103" y="0"/>
                    <a:pt x="103" y="0"/>
                  </a:cubicBezTo>
                  <a:lnTo>
                    <a:pt x="103" y="3"/>
                  </a:lnTo>
                  <a:close/>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31">
              <a:extLst>
                <a:ext uri="{FF2B5EF4-FFF2-40B4-BE49-F238E27FC236}">
                  <a16:creationId xmlns:a16="http://schemas.microsoft.com/office/drawing/2014/main" id="{838EE0A9-AD15-415E-9AF0-92924F5D2CA2}"/>
                </a:ext>
              </a:extLst>
            </p:cNvPr>
            <p:cNvSpPr>
              <a:spLocks/>
            </p:cNvSpPr>
            <p:nvPr/>
          </p:nvSpPr>
          <p:spPr bwMode="auto">
            <a:xfrm>
              <a:off x="1714" y="2632"/>
              <a:ext cx="146" cy="114"/>
            </a:xfrm>
            <a:custGeom>
              <a:avLst/>
              <a:gdLst>
                <a:gd name="T0" fmla="*/ 112 w 112"/>
                <a:gd name="T1" fmla="*/ 86 h 87"/>
                <a:gd name="T2" fmla="*/ 0 w 112"/>
                <a:gd name="T3" fmla="*/ 2 h 87"/>
                <a:gd name="T4" fmla="*/ 30 w 112"/>
                <a:gd name="T5" fmla="*/ 10 h 87"/>
                <a:gd name="T6" fmla="*/ 106 w 112"/>
                <a:gd name="T7" fmla="*/ 80 h 87"/>
                <a:gd name="T8" fmla="*/ 112 w 112"/>
                <a:gd name="T9" fmla="*/ 86 h 87"/>
              </a:gdLst>
              <a:ahLst/>
              <a:cxnLst>
                <a:cxn ang="0">
                  <a:pos x="T0" y="T1"/>
                </a:cxn>
                <a:cxn ang="0">
                  <a:pos x="T2" y="T3"/>
                </a:cxn>
                <a:cxn ang="0">
                  <a:pos x="T4" y="T5"/>
                </a:cxn>
                <a:cxn ang="0">
                  <a:pos x="T6" y="T7"/>
                </a:cxn>
                <a:cxn ang="0">
                  <a:pos x="T8" y="T9"/>
                </a:cxn>
              </a:cxnLst>
              <a:rect l="0" t="0" r="r" b="b"/>
              <a:pathLst>
                <a:path w="112" h="87">
                  <a:moveTo>
                    <a:pt x="112" y="86"/>
                  </a:moveTo>
                  <a:cubicBezTo>
                    <a:pt x="80" y="87"/>
                    <a:pt x="7" y="32"/>
                    <a:pt x="0" y="2"/>
                  </a:cubicBezTo>
                  <a:cubicBezTo>
                    <a:pt x="11" y="0"/>
                    <a:pt x="21" y="2"/>
                    <a:pt x="30" y="10"/>
                  </a:cubicBezTo>
                  <a:cubicBezTo>
                    <a:pt x="55" y="33"/>
                    <a:pt x="80" y="56"/>
                    <a:pt x="106" y="80"/>
                  </a:cubicBezTo>
                  <a:cubicBezTo>
                    <a:pt x="107" y="81"/>
                    <a:pt x="109" y="83"/>
                    <a:pt x="112" y="8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32">
              <a:extLst>
                <a:ext uri="{FF2B5EF4-FFF2-40B4-BE49-F238E27FC236}">
                  <a16:creationId xmlns:a16="http://schemas.microsoft.com/office/drawing/2014/main" id="{F0F66869-9A5C-4695-A0B8-F372188929AE}"/>
                </a:ext>
              </a:extLst>
            </p:cNvPr>
            <p:cNvSpPr>
              <a:spLocks/>
            </p:cNvSpPr>
            <p:nvPr/>
          </p:nvSpPr>
          <p:spPr bwMode="auto">
            <a:xfrm>
              <a:off x="1710" y="2629"/>
              <a:ext cx="159" cy="119"/>
            </a:xfrm>
            <a:custGeom>
              <a:avLst/>
              <a:gdLst>
                <a:gd name="T0" fmla="*/ 115 w 122"/>
                <a:gd name="T1" fmla="*/ 88 h 91"/>
                <a:gd name="T2" fmla="*/ 115 w 122"/>
                <a:gd name="T3" fmla="*/ 85 h 91"/>
                <a:gd name="T4" fmla="*/ 114 w 122"/>
                <a:gd name="T5" fmla="*/ 85 h 91"/>
                <a:gd name="T6" fmla="*/ 86 w 122"/>
                <a:gd name="T7" fmla="*/ 76 h 91"/>
                <a:gd name="T8" fmla="*/ 35 w 122"/>
                <a:gd name="T9" fmla="*/ 41 h 91"/>
                <a:gd name="T10" fmla="*/ 16 w 122"/>
                <a:gd name="T11" fmla="*/ 21 h 91"/>
                <a:gd name="T12" fmla="*/ 6 w 122"/>
                <a:gd name="T13" fmla="*/ 3 h 91"/>
                <a:gd name="T14" fmla="*/ 3 w 122"/>
                <a:gd name="T15" fmla="*/ 4 h 91"/>
                <a:gd name="T16" fmla="*/ 4 w 122"/>
                <a:gd name="T17" fmla="*/ 7 h 91"/>
                <a:gd name="T18" fmla="*/ 11 w 122"/>
                <a:gd name="T19" fmla="*/ 6 h 91"/>
                <a:gd name="T20" fmla="*/ 31 w 122"/>
                <a:gd name="T21" fmla="*/ 14 h 91"/>
                <a:gd name="T22" fmla="*/ 107 w 122"/>
                <a:gd name="T23" fmla="*/ 84 h 91"/>
                <a:gd name="T24" fmla="*/ 113 w 122"/>
                <a:gd name="T25" fmla="*/ 90 h 91"/>
                <a:gd name="T26" fmla="*/ 115 w 122"/>
                <a:gd name="T27" fmla="*/ 88 h 91"/>
                <a:gd name="T28" fmla="*/ 115 w 122"/>
                <a:gd name="T29" fmla="*/ 85 h 91"/>
                <a:gd name="T30" fmla="*/ 115 w 122"/>
                <a:gd name="T31" fmla="*/ 88 h 91"/>
                <a:gd name="T32" fmla="*/ 117 w 122"/>
                <a:gd name="T33" fmla="*/ 86 h 91"/>
                <a:gd name="T34" fmla="*/ 111 w 122"/>
                <a:gd name="T35" fmla="*/ 79 h 91"/>
                <a:gd name="T36" fmla="*/ 35 w 122"/>
                <a:gd name="T37" fmla="*/ 9 h 91"/>
                <a:gd name="T38" fmla="*/ 11 w 122"/>
                <a:gd name="T39" fmla="*/ 0 h 91"/>
                <a:gd name="T40" fmla="*/ 3 w 122"/>
                <a:gd name="T41" fmla="*/ 1 h 91"/>
                <a:gd name="T42" fmla="*/ 0 w 122"/>
                <a:gd name="T43" fmla="*/ 2 h 91"/>
                <a:gd name="T44" fmla="*/ 0 w 122"/>
                <a:gd name="T45" fmla="*/ 5 h 91"/>
                <a:gd name="T46" fmla="*/ 17 w 122"/>
                <a:gd name="T47" fmla="*/ 32 h 91"/>
                <a:gd name="T48" fmla="*/ 65 w 122"/>
                <a:gd name="T49" fmla="*/ 72 h 91"/>
                <a:gd name="T50" fmla="*/ 91 w 122"/>
                <a:gd name="T51" fmla="*/ 86 h 91"/>
                <a:gd name="T52" fmla="*/ 114 w 122"/>
                <a:gd name="T53" fmla="*/ 91 h 91"/>
                <a:gd name="T54" fmla="*/ 115 w 122"/>
                <a:gd name="T55" fmla="*/ 91 h 91"/>
                <a:gd name="T56" fmla="*/ 122 w 122"/>
                <a:gd name="T57" fmla="*/ 91 h 91"/>
                <a:gd name="T58" fmla="*/ 117 w 122"/>
                <a:gd name="T59" fmla="*/ 86 h 91"/>
                <a:gd name="T60" fmla="*/ 115 w 122"/>
                <a:gd name="T61" fmla="*/ 8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2" h="91">
                  <a:moveTo>
                    <a:pt x="115" y="88"/>
                  </a:moveTo>
                  <a:cubicBezTo>
                    <a:pt x="115" y="85"/>
                    <a:pt x="115" y="85"/>
                    <a:pt x="115" y="85"/>
                  </a:cubicBezTo>
                  <a:cubicBezTo>
                    <a:pt x="114" y="85"/>
                    <a:pt x="114" y="85"/>
                    <a:pt x="114" y="85"/>
                  </a:cubicBezTo>
                  <a:cubicBezTo>
                    <a:pt x="107" y="85"/>
                    <a:pt x="97" y="82"/>
                    <a:pt x="86" y="76"/>
                  </a:cubicBezTo>
                  <a:cubicBezTo>
                    <a:pt x="69" y="68"/>
                    <a:pt x="50" y="55"/>
                    <a:pt x="35" y="41"/>
                  </a:cubicBezTo>
                  <a:cubicBezTo>
                    <a:pt x="28" y="34"/>
                    <a:pt x="21" y="27"/>
                    <a:pt x="16" y="21"/>
                  </a:cubicBezTo>
                  <a:cubicBezTo>
                    <a:pt x="11" y="14"/>
                    <a:pt x="7" y="8"/>
                    <a:pt x="6" y="3"/>
                  </a:cubicBezTo>
                  <a:cubicBezTo>
                    <a:pt x="3" y="4"/>
                    <a:pt x="3" y="4"/>
                    <a:pt x="3" y="4"/>
                  </a:cubicBezTo>
                  <a:cubicBezTo>
                    <a:pt x="4" y="7"/>
                    <a:pt x="4" y="7"/>
                    <a:pt x="4" y="7"/>
                  </a:cubicBezTo>
                  <a:cubicBezTo>
                    <a:pt x="7" y="7"/>
                    <a:pt x="9" y="6"/>
                    <a:pt x="11" y="6"/>
                  </a:cubicBezTo>
                  <a:cubicBezTo>
                    <a:pt x="19" y="6"/>
                    <a:pt x="25" y="9"/>
                    <a:pt x="31" y="14"/>
                  </a:cubicBezTo>
                  <a:cubicBezTo>
                    <a:pt x="56" y="37"/>
                    <a:pt x="81" y="61"/>
                    <a:pt x="107" y="84"/>
                  </a:cubicBezTo>
                  <a:cubicBezTo>
                    <a:pt x="108" y="85"/>
                    <a:pt x="110" y="87"/>
                    <a:pt x="113" y="90"/>
                  </a:cubicBezTo>
                  <a:cubicBezTo>
                    <a:pt x="115" y="88"/>
                    <a:pt x="115" y="88"/>
                    <a:pt x="115" y="88"/>
                  </a:cubicBezTo>
                  <a:cubicBezTo>
                    <a:pt x="115" y="85"/>
                    <a:pt x="115" y="85"/>
                    <a:pt x="115" y="85"/>
                  </a:cubicBezTo>
                  <a:cubicBezTo>
                    <a:pt x="115" y="88"/>
                    <a:pt x="115" y="88"/>
                    <a:pt x="115" y="88"/>
                  </a:cubicBezTo>
                  <a:cubicBezTo>
                    <a:pt x="117" y="86"/>
                    <a:pt x="117" y="86"/>
                    <a:pt x="117" y="86"/>
                  </a:cubicBezTo>
                  <a:cubicBezTo>
                    <a:pt x="114" y="83"/>
                    <a:pt x="113" y="81"/>
                    <a:pt x="111" y="79"/>
                  </a:cubicBezTo>
                  <a:cubicBezTo>
                    <a:pt x="86" y="56"/>
                    <a:pt x="60" y="33"/>
                    <a:pt x="35" y="9"/>
                  </a:cubicBezTo>
                  <a:cubicBezTo>
                    <a:pt x="28" y="3"/>
                    <a:pt x="20" y="0"/>
                    <a:pt x="11" y="0"/>
                  </a:cubicBezTo>
                  <a:cubicBezTo>
                    <a:pt x="9" y="0"/>
                    <a:pt x="6" y="1"/>
                    <a:pt x="3" y="1"/>
                  </a:cubicBezTo>
                  <a:cubicBezTo>
                    <a:pt x="0" y="2"/>
                    <a:pt x="0" y="2"/>
                    <a:pt x="0" y="2"/>
                  </a:cubicBezTo>
                  <a:cubicBezTo>
                    <a:pt x="0" y="5"/>
                    <a:pt x="0" y="5"/>
                    <a:pt x="0" y="5"/>
                  </a:cubicBezTo>
                  <a:cubicBezTo>
                    <a:pt x="2" y="13"/>
                    <a:pt x="8" y="22"/>
                    <a:pt x="17" y="32"/>
                  </a:cubicBezTo>
                  <a:cubicBezTo>
                    <a:pt x="29" y="46"/>
                    <a:pt x="47" y="60"/>
                    <a:pt x="65" y="72"/>
                  </a:cubicBezTo>
                  <a:cubicBezTo>
                    <a:pt x="74" y="77"/>
                    <a:pt x="83" y="82"/>
                    <a:pt x="91" y="86"/>
                  </a:cubicBezTo>
                  <a:cubicBezTo>
                    <a:pt x="100" y="89"/>
                    <a:pt x="107" y="91"/>
                    <a:pt x="114" y="91"/>
                  </a:cubicBezTo>
                  <a:cubicBezTo>
                    <a:pt x="115" y="91"/>
                    <a:pt x="115" y="91"/>
                    <a:pt x="115" y="91"/>
                  </a:cubicBezTo>
                  <a:cubicBezTo>
                    <a:pt x="122" y="91"/>
                    <a:pt x="122" y="91"/>
                    <a:pt x="122" y="91"/>
                  </a:cubicBezTo>
                  <a:cubicBezTo>
                    <a:pt x="117" y="86"/>
                    <a:pt x="117" y="86"/>
                    <a:pt x="117" y="86"/>
                  </a:cubicBezTo>
                  <a:cubicBezTo>
                    <a:pt x="115" y="88"/>
                    <a:pt x="115" y="88"/>
                    <a:pt x="115" y="88"/>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33">
              <a:extLst>
                <a:ext uri="{FF2B5EF4-FFF2-40B4-BE49-F238E27FC236}">
                  <a16:creationId xmlns:a16="http://schemas.microsoft.com/office/drawing/2014/main" id="{4614F0B7-C1D6-4827-B13E-6595CE2B73EF}"/>
                </a:ext>
              </a:extLst>
            </p:cNvPr>
            <p:cNvSpPr>
              <a:spLocks/>
            </p:cNvSpPr>
            <p:nvPr/>
          </p:nvSpPr>
          <p:spPr bwMode="auto">
            <a:xfrm>
              <a:off x="1599" y="2871"/>
              <a:ext cx="127" cy="154"/>
            </a:xfrm>
            <a:custGeom>
              <a:avLst/>
              <a:gdLst>
                <a:gd name="T0" fmla="*/ 97 w 97"/>
                <a:gd name="T1" fmla="*/ 0 h 118"/>
                <a:gd name="T2" fmla="*/ 24 w 97"/>
                <a:gd name="T3" fmla="*/ 107 h 118"/>
                <a:gd name="T4" fmla="*/ 0 w 97"/>
                <a:gd name="T5" fmla="*/ 111 h 118"/>
                <a:gd name="T6" fmla="*/ 97 w 97"/>
                <a:gd name="T7" fmla="*/ 0 h 118"/>
              </a:gdLst>
              <a:ahLst/>
              <a:cxnLst>
                <a:cxn ang="0">
                  <a:pos x="T0" y="T1"/>
                </a:cxn>
                <a:cxn ang="0">
                  <a:pos x="T2" y="T3"/>
                </a:cxn>
                <a:cxn ang="0">
                  <a:pos x="T4" y="T5"/>
                </a:cxn>
                <a:cxn ang="0">
                  <a:pos x="T6" y="T7"/>
                </a:cxn>
              </a:cxnLst>
              <a:rect l="0" t="0" r="r" b="b"/>
              <a:pathLst>
                <a:path w="97" h="118">
                  <a:moveTo>
                    <a:pt x="97" y="0"/>
                  </a:moveTo>
                  <a:cubicBezTo>
                    <a:pt x="73" y="35"/>
                    <a:pt x="49" y="71"/>
                    <a:pt x="24" y="107"/>
                  </a:cubicBezTo>
                  <a:cubicBezTo>
                    <a:pt x="17" y="117"/>
                    <a:pt x="15" y="118"/>
                    <a:pt x="0" y="111"/>
                  </a:cubicBezTo>
                  <a:cubicBezTo>
                    <a:pt x="24" y="66"/>
                    <a:pt x="55" y="28"/>
                    <a:pt x="97" y="0"/>
                  </a:cubicBezTo>
                  <a:close/>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34">
              <a:extLst>
                <a:ext uri="{FF2B5EF4-FFF2-40B4-BE49-F238E27FC236}">
                  <a16:creationId xmlns:a16="http://schemas.microsoft.com/office/drawing/2014/main" id="{F66886A6-A889-4BBA-A546-735487E86FDF}"/>
                </a:ext>
              </a:extLst>
            </p:cNvPr>
            <p:cNvSpPr>
              <a:spLocks/>
            </p:cNvSpPr>
            <p:nvPr/>
          </p:nvSpPr>
          <p:spPr bwMode="auto">
            <a:xfrm>
              <a:off x="1594" y="2857"/>
              <a:ext cx="147" cy="168"/>
            </a:xfrm>
            <a:custGeom>
              <a:avLst/>
              <a:gdLst>
                <a:gd name="T0" fmla="*/ 101 w 113"/>
                <a:gd name="T1" fmla="*/ 11 h 129"/>
                <a:gd name="T2" fmla="*/ 99 w 113"/>
                <a:gd name="T3" fmla="*/ 9 h 129"/>
                <a:gd name="T4" fmla="*/ 26 w 113"/>
                <a:gd name="T5" fmla="*/ 116 h 129"/>
                <a:gd name="T6" fmla="*/ 21 w 113"/>
                <a:gd name="T7" fmla="*/ 122 h 129"/>
                <a:gd name="T8" fmla="*/ 20 w 113"/>
                <a:gd name="T9" fmla="*/ 123 h 129"/>
                <a:gd name="T10" fmla="*/ 18 w 113"/>
                <a:gd name="T11" fmla="*/ 123 h 129"/>
                <a:gd name="T12" fmla="*/ 5 w 113"/>
                <a:gd name="T13" fmla="*/ 119 h 129"/>
                <a:gd name="T14" fmla="*/ 4 w 113"/>
                <a:gd name="T15" fmla="*/ 122 h 129"/>
                <a:gd name="T16" fmla="*/ 6 w 113"/>
                <a:gd name="T17" fmla="*/ 123 h 129"/>
                <a:gd name="T18" fmla="*/ 103 w 113"/>
                <a:gd name="T19" fmla="*/ 13 h 129"/>
                <a:gd name="T20" fmla="*/ 101 w 113"/>
                <a:gd name="T21" fmla="*/ 11 h 129"/>
                <a:gd name="T22" fmla="*/ 99 w 113"/>
                <a:gd name="T23" fmla="*/ 9 h 129"/>
                <a:gd name="T24" fmla="*/ 101 w 113"/>
                <a:gd name="T25" fmla="*/ 11 h 129"/>
                <a:gd name="T26" fmla="*/ 100 w 113"/>
                <a:gd name="T27" fmla="*/ 8 h 129"/>
                <a:gd name="T28" fmla="*/ 1 w 113"/>
                <a:gd name="T29" fmla="*/ 120 h 129"/>
                <a:gd name="T30" fmla="*/ 0 w 113"/>
                <a:gd name="T31" fmla="*/ 123 h 129"/>
                <a:gd name="T32" fmla="*/ 3 w 113"/>
                <a:gd name="T33" fmla="*/ 124 h 129"/>
                <a:gd name="T34" fmla="*/ 18 w 113"/>
                <a:gd name="T35" fmla="*/ 129 h 129"/>
                <a:gd name="T36" fmla="*/ 22 w 113"/>
                <a:gd name="T37" fmla="*/ 129 h 129"/>
                <a:gd name="T38" fmla="*/ 27 w 113"/>
                <a:gd name="T39" fmla="*/ 125 h 129"/>
                <a:gd name="T40" fmla="*/ 31 w 113"/>
                <a:gd name="T41" fmla="*/ 119 h 129"/>
                <a:gd name="T42" fmla="*/ 104 w 113"/>
                <a:gd name="T43" fmla="*/ 13 h 129"/>
                <a:gd name="T44" fmla="*/ 113 w 113"/>
                <a:gd name="T45" fmla="*/ 0 h 129"/>
                <a:gd name="T46" fmla="*/ 100 w 113"/>
                <a:gd name="T47" fmla="*/ 8 h 129"/>
                <a:gd name="T48" fmla="*/ 101 w 113"/>
                <a:gd name="T49" fmla="*/ 11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129">
                  <a:moveTo>
                    <a:pt x="101" y="11"/>
                  </a:moveTo>
                  <a:cubicBezTo>
                    <a:pt x="99" y="9"/>
                    <a:pt x="99" y="9"/>
                    <a:pt x="99" y="9"/>
                  </a:cubicBezTo>
                  <a:cubicBezTo>
                    <a:pt x="75" y="45"/>
                    <a:pt x="50" y="80"/>
                    <a:pt x="26" y="116"/>
                  </a:cubicBezTo>
                  <a:cubicBezTo>
                    <a:pt x="24" y="119"/>
                    <a:pt x="22" y="121"/>
                    <a:pt x="21" y="122"/>
                  </a:cubicBezTo>
                  <a:cubicBezTo>
                    <a:pt x="21" y="123"/>
                    <a:pt x="20" y="123"/>
                    <a:pt x="20" y="123"/>
                  </a:cubicBezTo>
                  <a:cubicBezTo>
                    <a:pt x="19" y="123"/>
                    <a:pt x="19" y="123"/>
                    <a:pt x="18" y="123"/>
                  </a:cubicBezTo>
                  <a:cubicBezTo>
                    <a:pt x="16" y="123"/>
                    <a:pt x="12" y="122"/>
                    <a:pt x="5" y="119"/>
                  </a:cubicBezTo>
                  <a:cubicBezTo>
                    <a:pt x="4" y="122"/>
                    <a:pt x="4" y="122"/>
                    <a:pt x="4" y="122"/>
                  </a:cubicBezTo>
                  <a:cubicBezTo>
                    <a:pt x="6" y="123"/>
                    <a:pt x="6" y="123"/>
                    <a:pt x="6" y="123"/>
                  </a:cubicBezTo>
                  <a:cubicBezTo>
                    <a:pt x="30" y="78"/>
                    <a:pt x="61" y="41"/>
                    <a:pt x="103" y="13"/>
                  </a:cubicBezTo>
                  <a:cubicBezTo>
                    <a:pt x="101" y="11"/>
                    <a:pt x="101" y="11"/>
                    <a:pt x="101" y="11"/>
                  </a:cubicBezTo>
                  <a:cubicBezTo>
                    <a:pt x="99" y="9"/>
                    <a:pt x="99" y="9"/>
                    <a:pt x="99" y="9"/>
                  </a:cubicBezTo>
                  <a:cubicBezTo>
                    <a:pt x="101" y="11"/>
                    <a:pt x="101" y="11"/>
                    <a:pt x="101" y="11"/>
                  </a:cubicBezTo>
                  <a:cubicBezTo>
                    <a:pt x="100" y="8"/>
                    <a:pt x="100" y="8"/>
                    <a:pt x="100" y="8"/>
                  </a:cubicBezTo>
                  <a:cubicBezTo>
                    <a:pt x="57" y="36"/>
                    <a:pt x="25" y="75"/>
                    <a:pt x="1" y="120"/>
                  </a:cubicBezTo>
                  <a:cubicBezTo>
                    <a:pt x="0" y="123"/>
                    <a:pt x="0" y="123"/>
                    <a:pt x="0" y="123"/>
                  </a:cubicBezTo>
                  <a:cubicBezTo>
                    <a:pt x="3" y="124"/>
                    <a:pt x="3" y="124"/>
                    <a:pt x="3" y="124"/>
                  </a:cubicBezTo>
                  <a:cubicBezTo>
                    <a:pt x="9" y="128"/>
                    <a:pt x="14" y="129"/>
                    <a:pt x="18" y="129"/>
                  </a:cubicBezTo>
                  <a:cubicBezTo>
                    <a:pt x="19" y="129"/>
                    <a:pt x="21" y="129"/>
                    <a:pt x="22" y="129"/>
                  </a:cubicBezTo>
                  <a:cubicBezTo>
                    <a:pt x="24" y="128"/>
                    <a:pt x="25" y="127"/>
                    <a:pt x="27" y="125"/>
                  </a:cubicBezTo>
                  <a:cubicBezTo>
                    <a:pt x="28" y="124"/>
                    <a:pt x="29" y="122"/>
                    <a:pt x="31" y="119"/>
                  </a:cubicBezTo>
                  <a:cubicBezTo>
                    <a:pt x="55" y="84"/>
                    <a:pt x="80" y="48"/>
                    <a:pt x="104" y="13"/>
                  </a:cubicBezTo>
                  <a:cubicBezTo>
                    <a:pt x="113" y="0"/>
                    <a:pt x="113" y="0"/>
                    <a:pt x="113" y="0"/>
                  </a:cubicBezTo>
                  <a:cubicBezTo>
                    <a:pt x="100" y="8"/>
                    <a:pt x="100" y="8"/>
                    <a:pt x="100" y="8"/>
                  </a:cubicBezTo>
                  <a:lnTo>
                    <a:pt x="101" y="11"/>
                  </a:lnTo>
                  <a:close/>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35">
              <a:extLst>
                <a:ext uri="{FF2B5EF4-FFF2-40B4-BE49-F238E27FC236}">
                  <a16:creationId xmlns:a16="http://schemas.microsoft.com/office/drawing/2014/main" id="{8EEBF538-0CBD-4D24-BFCC-34C371E40015}"/>
                </a:ext>
              </a:extLst>
            </p:cNvPr>
            <p:cNvSpPr>
              <a:spLocks/>
            </p:cNvSpPr>
            <p:nvPr/>
          </p:nvSpPr>
          <p:spPr bwMode="auto">
            <a:xfrm>
              <a:off x="1848" y="2653"/>
              <a:ext cx="117" cy="90"/>
            </a:xfrm>
            <a:custGeom>
              <a:avLst/>
              <a:gdLst>
                <a:gd name="T0" fmla="*/ 2 w 89"/>
                <a:gd name="T1" fmla="*/ 0 h 69"/>
                <a:gd name="T2" fmla="*/ 31 w 89"/>
                <a:gd name="T3" fmla="*/ 13 h 69"/>
                <a:gd name="T4" fmla="*/ 83 w 89"/>
                <a:gd name="T5" fmla="*/ 61 h 69"/>
                <a:gd name="T6" fmla="*/ 89 w 89"/>
                <a:gd name="T7" fmla="*/ 69 h 69"/>
                <a:gd name="T8" fmla="*/ 81 w 89"/>
                <a:gd name="T9" fmla="*/ 69 h 69"/>
                <a:gd name="T10" fmla="*/ 70 w 89"/>
                <a:gd name="T11" fmla="*/ 68 h 69"/>
                <a:gd name="T12" fmla="*/ 0 w 89"/>
                <a:gd name="T13" fmla="*/ 5 h 69"/>
                <a:gd name="T14" fmla="*/ 2 w 89"/>
                <a:gd name="T15" fmla="*/ 0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69">
                  <a:moveTo>
                    <a:pt x="2" y="0"/>
                  </a:moveTo>
                  <a:cubicBezTo>
                    <a:pt x="12" y="4"/>
                    <a:pt x="23" y="6"/>
                    <a:pt x="31" y="13"/>
                  </a:cubicBezTo>
                  <a:cubicBezTo>
                    <a:pt x="49" y="28"/>
                    <a:pt x="66" y="45"/>
                    <a:pt x="83" y="61"/>
                  </a:cubicBezTo>
                  <a:cubicBezTo>
                    <a:pt x="84" y="63"/>
                    <a:pt x="86" y="65"/>
                    <a:pt x="89" y="69"/>
                  </a:cubicBezTo>
                  <a:cubicBezTo>
                    <a:pt x="86" y="69"/>
                    <a:pt x="84" y="69"/>
                    <a:pt x="81" y="69"/>
                  </a:cubicBezTo>
                  <a:cubicBezTo>
                    <a:pt x="77" y="69"/>
                    <a:pt x="73" y="69"/>
                    <a:pt x="70" y="68"/>
                  </a:cubicBezTo>
                  <a:cubicBezTo>
                    <a:pt x="38" y="57"/>
                    <a:pt x="16" y="34"/>
                    <a:pt x="0" y="5"/>
                  </a:cubicBezTo>
                  <a:cubicBezTo>
                    <a:pt x="1" y="3"/>
                    <a:pt x="2" y="2"/>
                    <a:pt x="2" y="0"/>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36">
              <a:extLst>
                <a:ext uri="{FF2B5EF4-FFF2-40B4-BE49-F238E27FC236}">
                  <a16:creationId xmlns:a16="http://schemas.microsoft.com/office/drawing/2014/main" id="{6D2F4A5E-F558-4592-8D7A-F0EB1B4E08D9}"/>
                </a:ext>
              </a:extLst>
            </p:cNvPr>
            <p:cNvSpPr>
              <a:spLocks/>
            </p:cNvSpPr>
            <p:nvPr/>
          </p:nvSpPr>
          <p:spPr bwMode="auto">
            <a:xfrm>
              <a:off x="1845" y="2648"/>
              <a:ext cx="129" cy="99"/>
            </a:xfrm>
            <a:custGeom>
              <a:avLst/>
              <a:gdLst>
                <a:gd name="T0" fmla="*/ 5 w 99"/>
                <a:gd name="T1" fmla="*/ 4 h 76"/>
                <a:gd name="T2" fmla="*/ 4 w 99"/>
                <a:gd name="T3" fmla="*/ 7 h 76"/>
                <a:gd name="T4" fmla="*/ 19 w 99"/>
                <a:gd name="T5" fmla="*/ 12 h 76"/>
                <a:gd name="T6" fmla="*/ 32 w 99"/>
                <a:gd name="T7" fmla="*/ 19 h 76"/>
                <a:gd name="T8" fmla="*/ 84 w 99"/>
                <a:gd name="T9" fmla="*/ 67 h 76"/>
                <a:gd name="T10" fmla="*/ 90 w 99"/>
                <a:gd name="T11" fmla="*/ 75 h 76"/>
                <a:gd name="T12" fmla="*/ 92 w 99"/>
                <a:gd name="T13" fmla="*/ 73 h 76"/>
                <a:gd name="T14" fmla="*/ 92 w 99"/>
                <a:gd name="T15" fmla="*/ 70 h 76"/>
                <a:gd name="T16" fmla="*/ 88 w 99"/>
                <a:gd name="T17" fmla="*/ 70 h 76"/>
                <a:gd name="T18" fmla="*/ 82 w 99"/>
                <a:gd name="T19" fmla="*/ 70 h 76"/>
                <a:gd name="T20" fmla="*/ 74 w 99"/>
                <a:gd name="T21" fmla="*/ 69 h 76"/>
                <a:gd name="T22" fmla="*/ 6 w 99"/>
                <a:gd name="T23" fmla="*/ 8 h 76"/>
                <a:gd name="T24" fmla="*/ 3 w 99"/>
                <a:gd name="T25" fmla="*/ 9 h 76"/>
                <a:gd name="T26" fmla="*/ 6 w 99"/>
                <a:gd name="T27" fmla="*/ 10 h 76"/>
                <a:gd name="T28" fmla="*/ 8 w 99"/>
                <a:gd name="T29" fmla="*/ 5 h 76"/>
                <a:gd name="T30" fmla="*/ 5 w 99"/>
                <a:gd name="T31" fmla="*/ 4 h 76"/>
                <a:gd name="T32" fmla="*/ 4 w 99"/>
                <a:gd name="T33" fmla="*/ 7 h 76"/>
                <a:gd name="T34" fmla="*/ 5 w 99"/>
                <a:gd name="T35" fmla="*/ 4 h 76"/>
                <a:gd name="T36" fmla="*/ 3 w 99"/>
                <a:gd name="T37" fmla="*/ 3 h 76"/>
                <a:gd name="T38" fmla="*/ 0 w 99"/>
                <a:gd name="T39" fmla="*/ 8 h 76"/>
                <a:gd name="T40" fmla="*/ 0 w 99"/>
                <a:gd name="T41" fmla="*/ 9 h 76"/>
                <a:gd name="T42" fmla="*/ 1 w 99"/>
                <a:gd name="T43" fmla="*/ 11 h 76"/>
                <a:gd name="T44" fmla="*/ 72 w 99"/>
                <a:gd name="T45" fmla="*/ 75 h 76"/>
                <a:gd name="T46" fmla="*/ 82 w 99"/>
                <a:gd name="T47" fmla="*/ 76 h 76"/>
                <a:gd name="T48" fmla="*/ 88 w 99"/>
                <a:gd name="T49" fmla="*/ 76 h 76"/>
                <a:gd name="T50" fmla="*/ 92 w 99"/>
                <a:gd name="T51" fmla="*/ 76 h 76"/>
                <a:gd name="T52" fmla="*/ 99 w 99"/>
                <a:gd name="T53" fmla="*/ 76 h 76"/>
                <a:gd name="T54" fmla="*/ 95 w 99"/>
                <a:gd name="T55" fmla="*/ 71 h 76"/>
                <a:gd name="T56" fmla="*/ 88 w 99"/>
                <a:gd name="T57" fmla="*/ 63 h 76"/>
                <a:gd name="T58" fmla="*/ 36 w 99"/>
                <a:gd name="T59" fmla="*/ 14 h 76"/>
                <a:gd name="T60" fmla="*/ 21 w 99"/>
                <a:gd name="T61" fmla="*/ 7 h 76"/>
                <a:gd name="T62" fmla="*/ 7 w 99"/>
                <a:gd name="T63" fmla="*/ 1 h 76"/>
                <a:gd name="T64" fmla="*/ 4 w 99"/>
                <a:gd name="T65" fmla="*/ 0 h 76"/>
                <a:gd name="T66" fmla="*/ 3 w 99"/>
                <a:gd name="T67" fmla="*/ 3 h 76"/>
                <a:gd name="T68" fmla="*/ 5 w 99"/>
                <a:gd name="T69" fmla="*/ 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9" h="76">
                  <a:moveTo>
                    <a:pt x="5" y="4"/>
                  </a:moveTo>
                  <a:cubicBezTo>
                    <a:pt x="4" y="7"/>
                    <a:pt x="4" y="7"/>
                    <a:pt x="4" y="7"/>
                  </a:cubicBezTo>
                  <a:cubicBezTo>
                    <a:pt x="9" y="9"/>
                    <a:pt x="14" y="11"/>
                    <a:pt x="19" y="12"/>
                  </a:cubicBezTo>
                  <a:cubicBezTo>
                    <a:pt x="24" y="14"/>
                    <a:pt x="28" y="16"/>
                    <a:pt x="32" y="19"/>
                  </a:cubicBezTo>
                  <a:cubicBezTo>
                    <a:pt x="50" y="34"/>
                    <a:pt x="66" y="51"/>
                    <a:pt x="84" y="67"/>
                  </a:cubicBezTo>
                  <a:cubicBezTo>
                    <a:pt x="85" y="68"/>
                    <a:pt x="86" y="70"/>
                    <a:pt x="90" y="75"/>
                  </a:cubicBezTo>
                  <a:cubicBezTo>
                    <a:pt x="92" y="73"/>
                    <a:pt x="92" y="73"/>
                    <a:pt x="92" y="73"/>
                  </a:cubicBezTo>
                  <a:cubicBezTo>
                    <a:pt x="92" y="70"/>
                    <a:pt x="92" y="70"/>
                    <a:pt x="92" y="70"/>
                  </a:cubicBezTo>
                  <a:cubicBezTo>
                    <a:pt x="91" y="70"/>
                    <a:pt x="89" y="70"/>
                    <a:pt x="88" y="70"/>
                  </a:cubicBezTo>
                  <a:cubicBezTo>
                    <a:pt x="85" y="70"/>
                    <a:pt x="83" y="70"/>
                    <a:pt x="82" y="70"/>
                  </a:cubicBezTo>
                  <a:cubicBezTo>
                    <a:pt x="78" y="70"/>
                    <a:pt x="76" y="70"/>
                    <a:pt x="74" y="69"/>
                  </a:cubicBezTo>
                  <a:cubicBezTo>
                    <a:pt x="43" y="58"/>
                    <a:pt x="22" y="36"/>
                    <a:pt x="6" y="8"/>
                  </a:cubicBezTo>
                  <a:cubicBezTo>
                    <a:pt x="3" y="9"/>
                    <a:pt x="3" y="9"/>
                    <a:pt x="3" y="9"/>
                  </a:cubicBezTo>
                  <a:cubicBezTo>
                    <a:pt x="6" y="10"/>
                    <a:pt x="6" y="10"/>
                    <a:pt x="6" y="10"/>
                  </a:cubicBezTo>
                  <a:cubicBezTo>
                    <a:pt x="7" y="9"/>
                    <a:pt x="7" y="7"/>
                    <a:pt x="8" y="5"/>
                  </a:cubicBezTo>
                  <a:cubicBezTo>
                    <a:pt x="5" y="4"/>
                    <a:pt x="5" y="4"/>
                    <a:pt x="5" y="4"/>
                  </a:cubicBezTo>
                  <a:cubicBezTo>
                    <a:pt x="4" y="7"/>
                    <a:pt x="4" y="7"/>
                    <a:pt x="4" y="7"/>
                  </a:cubicBezTo>
                  <a:cubicBezTo>
                    <a:pt x="5" y="4"/>
                    <a:pt x="5" y="4"/>
                    <a:pt x="5" y="4"/>
                  </a:cubicBezTo>
                  <a:cubicBezTo>
                    <a:pt x="3" y="3"/>
                    <a:pt x="3" y="3"/>
                    <a:pt x="3" y="3"/>
                  </a:cubicBezTo>
                  <a:cubicBezTo>
                    <a:pt x="2" y="5"/>
                    <a:pt x="1" y="6"/>
                    <a:pt x="0" y="8"/>
                  </a:cubicBezTo>
                  <a:cubicBezTo>
                    <a:pt x="0" y="9"/>
                    <a:pt x="0" y="9"/>
                    <a:pt x="0" y="9"/>
                  </a:cubicBezTo>
                  <a:cubicBezTo>
                    <a:pt x="1" y="11"/>
                    <a:pt x="1" y="11"/>
                    <a:pt x="1" y="11"/>
                  </a:cubicBezTo>
                  <a:cubicBezTo>
                    <a:pt x="17" y="39"/>
                    <a:pt x="39" y="63"/>
                    <a:pt x="72" y="75"/>
                  </a:cubicBezTo>
                  <a:cubicBezTo>
                    <a:pt x="75" y="76"/>
                    <a:pt x="78" y="76"/>
                    <a:pt x="82" y="76"/>
                  </a:cubicBezTo>
                  <a:cubicBezTo>
                    <a:pt x="83" y="76"/>
                    <a:pt x="85" y="76"/>
                    <a:pt x="88" y="76"/>
                  </a:cubicBezTo>
                  <a:cubicBezTo>
                    <a:pt x="89" y="76"/>
                    <a:pt x="90" y="76"/>
                    <a:pt x="92" y="76"/>
                  </a:cubicBezTo>
                  <a:cubicBezTo>
                    <a:pt x="99" y="76"/>
                    <a:pt x="99" y="76"/>
                    <a:pt x="99" y="76"/>
                  </a:cubicBezTo>
                  <a:cubicBezTo>
                    <a:pt x="95" y="71"/>
                    <a:pt x="95" y="71"/>
                    <a:pt x="95" y="71"/>
                  </a:cubicBezTo>
                  <a:cubicBezTo>
                    <a:pt x="91" y="67"/>
                    <a:pt x="90" y="65"/>
                    <a:pt x="88" y="63"/>
                  </a:cubicBezTo>
                  <a:cubicBezTo>
                    <a:pt x="71" y="46"/>
                    <a:pt x="54" y="29"/>
                    <a:pt x="36" y="14"/>
                  </a:cubicBezTo>
                  <a:cubicBezTo>
                    <a:pt x="31" y="11"/>
                    <a:pt x="26" y="8"/>
                    <a:pt x="21" y="7"/>
                  </a:cubicBezTo>
                  <a:cubicBezTo>
                    <a:pt x="16" y="5"/>
                    <a:pt x="11" y="3"/>
                    <a:pt x="7" y="1"/>
                  </a:cubicBezTo>
                  <a:cubicBezTo>
                    <a:pt x="4" y="0"/>
                    <a:pt x="4" y="0"/>
                    <a:pt x="4" y="0"/>
                  </a:cubicBezTo>
                  <a:cubicBezTo>
                    <a:pt x="3" y="3"/>
                    <a:pt x="3" y="3"/>
                    <a:pt x="3" y="3"/>
                  </a:cubicBezTo>
                  <a:cubicBezTo>
                    <a:pt x="5" y="4"/>
                    <a:pt x="5" y="4"/>
                    <a:pt x="5" y="4"/>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37">
              <a:extLst>
                <a:ext uri="{FF2B5EF4-FFF2-40B4-BE49-F238E27FC236}">
                  <a16:creationId xmlns:a16="http://schemas.microsoft.com/office/drawing/2014/main" id="{17C638D9-4932-454B-A707-98EAC5B6B057}"/>
                </a:ext>
              </a:extLst>
            </p:cNvPr>
            <p:cNvSpPr>
              <a:spLocks/>
            </p:cNvSpPr>
            <p:nvPr/>
          </p:nvSpPr>
          <p:spPr bwMode="auto">
            <a:xfrm>
              <a:off x="1361" y="2883"/>
              <a:ext cx="56" cy="55"/>
            </a:xfrm>
            <a:custGeom>
              <a:avLst/>
              <a:gdLst>
                <a:gd name="T0" fmla="*/ 43 w 43"/>
                <a:gd name="T1" fmla="*/ 16 h 42"/>
                <a:gd name="T2" fmla="*/ 18 w 43"/>
                <a:gd name="T3" fmla="*/ 41 h 42"/>
                <a:gd name="T4" fmla="*/ 0 w 43"/>
                <a:gd name="T5" fmla="*/ 26 h 42"/>
                <a:gd name="T6" fmla="*/ 26 w 43"/>
                <a:gd name="T7" fmla="*/ 0 h 42"/>
                <a:gd name="T8" fmla="*/ 43 w 43"/>
                <a:gd name="T9" fmla="*/ 16 h 42"/>
              </a:gdLst>
              <a:ahLst/>
              <a:cxnLst>
                <a:cxn ang="0">
                  <a:pos x="T0" y="T1"/>
                </a:cxn>
                <a:cxn ang="0">
                  <a:pos x="T2" y="T3"/>
                </a:cxn>
                <a:cxn ang="0">
                  <a:pos x="T4" y="T5"/>
                </a:cxn>
                <a:cxn ang="0">
                  <a:pos x="T6" y="T7"/>
                </a:cxn>
                <a:cxn ang="0">
                  <a:pos x="T8" y="T9"/>
                </a:cxn>
              </a:cxnLst>
              <a:rect l="0" t="0" r="r" b="b"/>
              <a:pathLst>
                <a:path w="43" h="42">
                  <a:moveTo>
                    <a:pt x="43" y="16"/>
                  </a:moveTo>
                  <a:cubicBezTo>
                    <a:pt x="43" y="28"/>
                    <a:pt x="31" y="41"/>
                    <a:pt x="18" y="41"/>
                  </a:cubicBezTo>
                  <a:cubicBezTo>
                    <a:pt x="7" y="42"/>
                    <a:pt x="0" y="36"/>
                    <a:pt x="0" y="26"/>
                  </a:cubicBezTo>
                  <a:cubicBezTo>
                    <a:pt x="0" y="14"/>
                    <a:pt x="13" y="1"/>
                    <a:pt x="26" y="0"/>
                  </a:cubicBezTo>
                  <a:cubicBezTo>
                    <a:pt x="35" y="0"/>
                    <a:pt x="43" y="7"/>
                    <a:pt x="43" y="1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38">
              <a:extLst>
                <a:ext uri="{FF2B5EF4-FFF2-40B4-BE49-F238E27FC236}">
                  <a16:creationId xmlns:a16="http://schemas.microsoft.com/office/drawing/2014/main" id="{C3CFD2B2-A1F8-44D7-BF1E-25473C33BD50}"/>
                </a:ext>
              </a:extLst>
            </p:cNvPr>
            <p:cNvSpPr>
              <a:spLocks/>
            </p:cNvSpPr>
            <p:nvPr/>
          </p:nvSpPr>
          <p:spPr bwMode="auto">
            <a:xfrm>
              <a:off x="1357" y="2879"/>
              <a:ext cx="64" cy="61"/>
            </a:xfrm>
            <a:custGeom>
              <a:avLst/>
              <a:gdLst>
                <a:gd name="T0" fmla="*/ 46 w 49"/>
                <a:gd name="T1" fmla="*/ 19 h 47"/>
                <a:gd name="T2" fmla="*/ 43 w 49"/>
                <a:gd name="T3" fmla="*/ 19 h 47"/>
                <a:gd name="T4" fmla="*/ 43 w 49"/>
                <a:gd name="T5" fmla="*/ 20 h 47"/>
                <a:gd name="T6" fmla="*/ 36 w 49"/>
                <a:gd name="T7" fmla="*/ 34 h 47"/>
                <a:gd name="T8" fmla="*/ 21 w 49"/>
                <a:gd name="T9" fmla="*/ 41 h 47"/>
                <a:gd name="T10" fmla="*/ 20 w 49"/>
                <a:gd name="T11" fmla="*/ 41 h 47"/>
                <a:gd name="T12" fmla="*/ 10 w 49"/>
                <a:gd name="T13" fmla="*/ 38 h 47"/>
                <a:gd name="T14" fmla="*/ 6 w 49"/>
                <a:gd name="T15" fmla="*/ 29 h 47"/>
                <a:gd name="T16" fmla="*/ 6 w 49"/>
                <a:gd name="T17" fmla="*/ 29 h 47"/>
                <a:gd name="T18" fmla="*/ 13 w 49"/>
                <a:gd name="T19" fmla="*/ 14 h 47"/>
                <a:gd name="T20" fmla="*/ 29 w 49"/>
                <a:gd name="T21" fmla="*/ 6 h 47"/>
                <a:gd name="T22" fmla="*/ 29 w 49"/>
                <a:gd name="T23" fmla="*/ 6 h 47"/>
                <a:gd name="T24" fmla="*/ 39 w 49"/>
                <a:gd name="T25" fmla="*/ 10 h 47"/>
                <a:gd name="T26" fmla="*/ 43 w 49"/>
                <a:gd name="T27" fmla="*/ 19 h 47"/>
                <a:gd name="T28" fmla="*/ 46 w 49"/>
                <a:gd name="T29" fmla="*/ 19 h 47"/>
                <a:gd name="T30" fmla="*/ 43 w 49"/>
                <a:gd name="T31" fmla="*/ 19 h 47"/>
                <a:gd name="T32" fmla="*/ 46 w 49"/>
                <a:gd name="T33" fmla="*/ 19 h 47"/>
                <a:gd name="T34" fmla="*/ 49 w 49"/>
                <a:gd name="T35" fmla="*/ 19 h 47"/>
                <a:gd name="T36" fmla="*/ 43 w 49"/>
                <a:gd name="T37" fmla="*/ 6 h 47"/>
                <a:gd name="T38" fmla="*/ 29 w 49"/>
                <a:gd name="T39" fmla="*/ 0 h 47"/>
                <a:gd name="T40" fmla="*/ 28 w 49"/>
                <a:gd name="T41" fmla="*/ 0 h 47"/>
                <a:gd name="T42" fmla="*/ 9 w 49"/>
                <a:gd name="T43" fmla="*/ 10 h 47"/>
                <a:gd name="T44" fmla="*/ 0 w 49"/>
                <a:gd name="T45" fmla="*/ 29 h 47"/>
                <a:gd name="T46" fmla="*/ 0 w 49"/>
                <a:gd name="T47" fmla="*/ 29 h 47"/>
                <a:gd name="T48" fmla="*/ 6 w 49"/>
                <a:gd name="T49" fmla="*/ 43 h 47"/>
                <a:gd name="T50" fmla="*/ 20 w 49"/>
                <a:gd name="T51" fmla="*/ 47 h 47"/>
                <a:gd name="T52" fmla="*/ 21 w 49"/>
                <a:gd name="T53" fmla="*/ 47 h 47"/>
                <a:gd name="T54" fmla="*/ 40 w 49"/>
                <a:gd name="T55" fmla="*/ 38 h 47"/>
                <a:gd name="T56" fmla="*/ 49 w 49"/>
                <a:gd name="T57" fmla="*/ 20 h 47"/>
                <a:gd name="T58" fmla="*/ 49 w 49"/>
                <a:gd name="T59" fmla="*/ 19 h 47"/>
                <a:gd name="T60" fmla="*/ 49 w 49"/>
                <a:gd name="T61" fmla="*/ 19 h 47"/>
                <a:gd name="T62" fmla="*/ 46 w 49"/>
                <a:gd name="T63"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47">
                  <a:moveTo>
                    <a:pt x="46" y="19"/>
                  </a:moveTo>
                  <a:cubicBezTo>
                    <a:pt x="43" y="19"/>
                    <a:pt x="43" y="19"/>
                    <a:pt x="43" y="19"/>
                  </a:cubicBezTo>
                  <a:cubicBezTo>
                    <a:pt x="43" y="20"/>
                    <a:pt x="43" y="20"/>
                    <a:pt x="43" y="20"/>
                  </a:cubicBezTo>
                  <a:cubicBezTo>
                    <a:pt x="43" y="25"/>
                    <a:pt x="40" y="30"/>
                    <a:pt x="36" y="34"/>
                  </a:cubicBezTo>
                  <a:cubicBezTo>
                    <a:pt x="32" y="38"/>
                    <a:pt x="26" y="41"/>
                    <a:pt x="21" y="41"/>
                  </a:cubicBezTo>
                  <a:cubicBezTo>
                    <a:pt x="20" y="41"/>
                    <a:pt x="20" y="41"/>
                    <a:pt x="20" y="41"/>
                  </a:cubicBezTo>
                  <a:cubicBezTo>
                    <a:pt x="16" y="41"/>
                    <a:pt x="12" y="40"/>
                    <a:pt x="10" y="38"/>
                  </a:cubicBezTo>
                  <a:cubicBezTo>
                    <a:pt x="7" y="36"/>
                    <a:pt x="6" y="33"/>
                    <a:pt x="6" y="29"/>
                  </a:cubicBezTo>
                  <a:cubicBezTo>
                    <a:pt x="6" y="29"/>
                    <a:pt x="6" y="29"/>
                    <a:pt x="6" y="29"/>
                  </a:cubicBezTo>
                  <a:cubicBezTo>
                    <a:pt x="6" y="24"/>
                    <a:pt x="9" y="18"/>
                    <a:pt x="13" y="14"/>
                  </a:cubicBezTo>
                  <a:cubicBezTo>
                    <a:pt x="18" y="10"/>
                    <a:pt x="24" y="7"/>
                    <a:pt x="29" y="6"/>
                  </a:cubicBezTo>
                  <a:cubicBezTo>
                    <a:pt x="29" y="6"/>
                    <a:pt x="29" y="6"/>
                    <a:pt x="29" y="6"/>
                  </a:cubicBezTo>
                  <a:cubicBezTo>
                    <a:pt x="33" y="6"/>
                    <a:pt x="37" y="8"/>
                    <a:pt x="39" y="10"/>
                  </a:cubicBezTo>
                  <a:cubicBezTo>
                    <a:pt x="41" y="12"/>
                    <a:pt x="43" y="15"/>
                    <a:pt x="43" y="19"/>
                  </a:cubicBezTo>
                  <a:cubicBezTo>
                    <a:pt x="46" y="19"/>
                    <a:pt x="46" y="19"/>
                    <a:pt x="46" y="19"/>
                  </a:cubicBezTo>
                  <a:cubicBezTo>
                    <a:pt x="43" y="19"/>
                    <a:pt x="43" y="19"/>
                    <a:pt x="43" y="19"/>
                  </a:cubicBezTo>
                  <a:cubicBezTo>
                    <a:pt x="46" y="19"/>
                    <a:pt x="46" y="19"/>
                    <a:pt x="46" y="19"/>
                  </a:cubicBezTo>
                  <a:cubicBezTo>
                    <a:pt x="49" y="19"/>
                    <a:pt x="49" y="19"/>
                    <a:pt x="49" y="19"/>
                  </a:cubicBezTo>
                  <a:cubicBezTo>
                    <a:pt x="49" y="14"/>
                    <a:pt x="47" y="9"/>
                    <a:pt x="43" y="6"/>
                  </a:cubicBezTo>
                  <a:cubicBezTo>
                    <a:pt x="40" y="2"/>
                    <a:pt x="35" y="0"/>
                    <a:pt x="29" y="0"/>
                  </a:cubicBezTo>
                  <a:cubicBezTo>
                    <a:pt x="28" y="0"/>
                    <a:pt x="28" y="0"/>
                    <a:pt x="28" y="0"/>
                  </a:cubicBezTo>
                  <a:cubicBezTo>
                    <a:pt x="21" y="1"/>
                    <a:pt x="14" y="4"/>
                    <a:pt x="9" y="10"/>
                  </a:cubicBezTo>
                  <a:cubicBezTo>
                    <a:pt x="4" y="15"/>
                    <a:pt x="0" y="22"/>
                    <a:pt x="0" y="29"/>
                  </a:cubicBezTo>
                  <a:cubicBezTo>
                    <a:pt x="0" y="29"/>
                    <a:pt x="0" y="29"/>
                    <a:pt x="0" y="29"/>
                  </a:cubicBezTo>
                  <a:cubicBezTo>
                    <a:pt x="0" y="35"/>
                    <a:pt x="2" y="39"/>
                    <a:pt x="6" y="43"/>
                  </a:cubicBezTo>
                  <a:cubicBezTo>
                    <a:pt x="9" y="46"/>
                    <a:pt x="14" y="47"/>
                    <a:pt x="20" y="47"/>
                  </a:cubicBezTo>
                  <a:cubicBezTo>
                    <a:pt x="20" y="47"/>
                    <a:pt x="21" y="47"/>
                    <a:pt x="21" y="47"/>
                  </a:cubicBezTo>
                  <a:cubicBezTo>
                    <a:pt x="28" y="47"/>
                    <a:pt x="35" y="43"/>
                    <a:pt x="40" y="38"/>
                  </a:cubicBezTo>
                  <a:cubicBezTo>
                    <a:pt x="45" y="33"/>
                    <a:pt x="49" y="27"/>
                    <a:pt x="49" y="20"/>
                  </a:cubicBezTo>
                  <a:cubicBezTo>
                    <a:pt x="49" y="19"/>
                    <a:pt x="49" y="19"/>
                    <a:pt x="49" y="19"/>
                  </a:cubicBezTo>
                  <a:cubicBezTo>
                    <a:pt x="49" y="19"/>
                    <a:pt x="49" y="19"/>
                    <a:pt x="49" y="19"/>
                  </a:cubicBezTo>
                  <a:cubicBezTo>
                    <a:pt x="46" y="19"/>
                    <a:pt x="46" y="19"/>
                    <a:pt x="46" y="19"/>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39">
              <a:extLst>
                <a:ext uri="{FF2B5EF4-FFF2-40B4-BE49-F238E27FC236}">
                  <a16:creationId xmlns:a16="http://schemas.microsoft.com/office/drawing/2014/main" id="{81C5F3F2-91A3-4028-86F0-975DBBDECE00}"/>
                </a:ext>
              </a:extLst>
            </p:cNvPr>
            <p:cNvSpPr>
              <a:spLocks/>
            </p:cNvSpPr>
            <p:nvPr/>
          </p:nvSpPr>
          <p:spPr bwMode="auto">
            <a:xfrm>
              <a:off x="1477" y="2909"/>
              <a:ext cx="76" cy="63"/>
            </a:xfrm>
            <a:custGeom>
              <a:avLst/>
              <a:gdLst>
                <a:gd name="T0" fmla="*/ 58 w 58"/>
                <a:gd name="T1" fmla="*/ 1 h 48"/>
                <a:gd name="T2" fmla="*/ 20 w 58"/>
                <a:gd name="T3" fmla="*/ 44 h 48"/>
                <a:gd name="T4" fmla="*/ 0 w 58"/>
                <a:gd name="T5" fmla="*/ 48 h 48"/>
                <a:gd name="T6" fmla="*/ 58 w 58"/>
                <a:gd name="T7" fmla="*/ 1 h 48"/>
              </a:gdLst>
              <a:ahLst/>
              <a:cxnLst>
                <a:cxn ang="0">
                  <a:pos x="T0" y="T1"/>
                </a:cxn>
                <a:cxn ang="0">
                  <a:pos x="T2" y="T3"/>
                </a:cxn>
                <a:cxn ang="0">
                  <a:pos x="T4" y="T5"/>
                </a:cxn>
                <a:cxn ang="0">
                  <a:pos x="T6" y="T7"/>
                </a:cxn>
              </a:cxnLst>
              <a:rect l="0" t="0" r="r" b="b"/>
              <a:pathLst>
                <a:path w="58" h="48">
                  <a:moveTo>
                    <a:pt x="58" y="1"/>
                  </a:moveTo>
                  <a:cubicBezTo>
                    <a:pt x="45" y="16"/>
                    <a:pt x="33" y="31"/>
                    <a:pt x="20" y="44"/>
                  </a:cubicBezTo>
                  <a:cubicBezTo>
                    <a:pt x="16" y="48"/>
                    <a:pt x="8" y="47"/>
                    <a:pt x="0" y="48"/>
                  </a:cubicBezTo>
                  <a:cubicBezTo>
                    <a:pt x="8" y="20"/>
                    <a:pt x="33" y="0"/>
                    <a:pt x="58" y="1"/>
                  </a:cubicBezTo>
                  <a:close/>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40">
              <a:extLst>
                <a:ext uri="{FF2B5EF4-FFF2-40B4-BE49-F238E27FC236}">
                  <a16:creationId xmlns:a16="http://schemas.microsoft.com/office/drawing/2014/main" id="{0333488D-9686-4016-917E-4102AC0E09EA}"/>
                </a:ext>
              </a:extLst>
            </p:cNvPr>
            <p:cNvSpPr>
              <a:spLocks/>
            </p:cNvSpPr>
            <p:nvPr/>
          </p:nvSpPr>
          <p:spPr bwMode="auto">
            <a:xfrm>
              <a:off x="1471" y="2906"/>
              <a:ext cx="90" cy="71"/>
            </a:xfrm>
            <a:custGeom>
              <a:avLst/>
              <a:gdLst>
                <a:gd name="T0" fmla="*/ 63 w 69"/>
                <a:gd name="T1" fmla="*/ 3 h 54"/>
                <a:gd name="T2" fmla="*/ 60 w 69"/>
                <a:gd name="T3" fmla="*/ 1 h 54"/>
                <a:gd name="T4" fmla="*/ 23 w 69"/>
                <a:gd name="T5" fmla="*/ 44 h 54"/>
                <a:gd name="T6" fmla="*/ 21 w 69"/>
                <a:gd name="T7" fmla="*/ 45 h 54"/>
                <a:gd name="T8" fmla="*/ 13 w 69"/>
                <a:gd name="T9" fmla="*/ 46 h 54"/>
                <a:gd name="T10" fmla="*/ 4 w 69"/>
                <a:gd name="T11" fmla="*/ 47 h 54"/>
                <a:gd name="T12" fmla="*/ 5 w 69"/>
                <a:gd name="T13" fmla="*/ 50 h 54"/>
                <a:gd name="T14" fmla="*/ 8 w 69"/>
                <a:gd name="T15" fmla="*/ 51 h 54"/>
                <a:gd name="T16" fmla="*/ 29 w 69"/>
                <a:gd name="T17" fmla="*/ 18 h 54"/>
                <a:gd name="T18" fmla="*/ 61 w 69"/>
                <a:gd name="T19" fmla="*/ 6 h 54"/>
                <a:gd name="T20" fmla="*/ 63 w 69"/>
                <a:gd name="T21" fmla="*/ 6 h 54"/>
                <a:gd name="T22" fmla="*/ 63 w 69"/>
                <a:gd name="T23" fmla="*/ 3 h 54"/>
                <a:gd name="T24" fmla="*/ 60 w 69"/>
                <a:gd name="T25" fmla="*/ 1 h 54"/>
                <a:gd name="T26" fmla="*/ 63 w 69"/>
                <a:gd name="T27" fmla="*/ 3 h 54"/>
                <a:gd name="T28" fmla="*/ 63 w 69"/>
                <a:gd name="T29" fmla="*/ 0 h 54"/>
                <a:gd name="T30" fmla="*/ 61 w 69"/>
                <a:gd name="T31" fmla="*/ 0 h 54"/>
                <a:gd name="T32" fmla="*/ 25 w 69"/>
                <a:gd name="T33" fmla="*/ 14 h 54"/>
                <a:gd name="T34" fmla="*/ 2 w 69"/>
                <a:gd name="T35" fmla="*/ 49 h 54"/>
                <a:gd name="T36" fmla="*/ 0 w 69"/>
                <a:gd name="T37" fmla="*/ 54 h 54"/>
                <a:gd name="T38" fmla="*/ 5 w 69"/>
                <a:gd name="T39" fmla="*/ 53 h 54"/>
                <a:gd name="T40" fmla="*/ 17 w 69"/>
                <a:gd name="T41" fmla="*/ 52 h 54"/>
                <a:gd name="T42" fmla="*/ 22 w 69"/>
                <a:gd name="T43" fmla="*/ 51 h 54"/>
                <a:gd name="T44" fmla="*/ 27 w 69"/>
                <a:gd name="T45" fmla="*/ 48 h 54"/>
                <a:gd name="T46" fmla="*/ 65 w 69"/>
                <a:gd name="T47" fmla="*/ 5 h 54"/>
                <a:gd name="T48" fmla="*/ 69 w 69"/>
                <a:gd name="T49" fmla="*/ 0 h 54"/>
                <a:gd name="T50" fmla="*/ 63 w 69"/>
                <a:gd name="T51" fmla="*/ 0 h 54"/>
                <a:gd name="T52" fmla="*/ 63 w 69"/>
                <a:gd name="T53" fmla="*/ 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 h="54">
                  <a:moveTo>
                    <a:pt x="63" y="3"/>
                  </a:moveTo>
                  <a:cubicBezTo>
                    <a:pt x="60" y="1"/>
                    <a:pt x="60" y="1"/>
                    <a:pt x="60" y="1"/>
                  </a:cubicBezTo>
                  <a:cubicBezTo>
                    <a:pt x="47" y="16"/>
                    <a:pt x="36" y="31"/>
                    <a:pt x="23" y="44"/>
                  </a:cubicBezTo>
                  <a:cubicBezTo>
                    <a:pt x="23" y="44"/>
                    <a:pt x="22" y="45"/>
                    <a:pt x="21" y="45"/>
                  </a:cubicBezTo>
                  <a:cubicBezTo>
                    <a:pt x="19" y="46"/>
                    <a:pt x="16" y="46"/>
                    <a:pt x="13" y="46"/>
                  </a:cubicBezTo>
                  <a:cubicBezTo>
                    <a:pt x="11" y="46"/>
                    <a:pt x="7" y="46"/>
                    <a:pt x="4" y="47"/>
                  </a:cubicBezTo>
                  <a:cubicBezTo>
                    <a:pt x="5" y="50"/>
                    <a:pt x="5" y="50"/>
                    <a:pt x="5" y="50"/>
                  </a:cubicBezTo>
                  <a:cubicBezTo>
                    <a:pt x="8" y="51"/>
                    <a:pt x="8" y="51"/>
                    <a:pt x="8" y="51"/>
                  </a:cubicBezTo>
                  <a:cubicBezTo>
                    <a:pt x="11" y="38"/>
                    <a:pt x="19" y="27"/>
                    <a:pt x="29" y="18"/>
                  </a:cubicBezTo>
                  <a:cubicBezTo>
                    <a:pt x="39" y="10"/>
                    <a:pt x="50" y="6"/>
                    <a:pt x="61" y="6"/>
                  </a:cubicBezTo>
                  <a:cubicBezTo>
                    <a:pt x="62" y="6"/>
                    <a:pt x="62" y="6"/>
                    <a:pt x="63" y="6"/>
                  </a:cubicBezTo>
                  <a:cubicBezTo>
                    <a:pt x="63" y="3"/>
                    <a:pt x="63" y="3"/>
                    <a:pt x="63" y="3"/>
                  </a:cubicBezTo>
                  <a:cubicBezTo>
                    <a:pt x="60" y="1"/>
                    <a:pt x="60" y="1"/>
                    <a:pt x="60" y="1"/>
                  </a:cubicBezTo>
                  <a:cubicBezTo>
                    <a:pt x="63" y="3"/>
                    <a:pt x="63" y="3"/>
                    <a:pt x="63" y="3"/>
                  </a:cubicBezTo>
                  <a:cubicBezTo>
                    <a:pt x="63" y="0"/>
                    <a:pt x="63" y="0"/>
                    <a:pt x="63" y="0"/>
                  </a:cubicBezTo>
                  <a:cubicBezTo>
                    <a:pt x="62" y="0"/>
                    <a:pt x="62" y="0"/>
                    <a:pt x="61" y="0"/>
                  </a:cubicBezTo>
                  <a:cubicBezTo>
                    <a:pt x="48" y="0"/>
                    <a:pt x="36" y="5"/>
                    <a:pt x="25" y="14"/>
                  </a:cubicBezTo>
                  <a:cubicBezTo>
                    <a:pt x="14" y="23"/>
                    <a:pt x="6" y="35"/>
                    <a:pt x="2" y="49"/>
                  </a:cubicBezTo>
                  <a:cubicBezTo>
                    <a:pt x="0" y="54"/>
                    <a:pt x="0" y="54"/>
                    <a:pt x="0" y="54"/>
                  </a:cubicBezTo>
                  <a:cubicBezTo>
                    <a:pt x="5" y="53"/>
                    <a:pt x="5" y="53"/>
                    <a:pt x="5" y="53"/>
                  </a:cubicBezTo>
                  <a:cubicBezTo>
                    <a:pt x="9" y="52"/>
                    <a:pt x="13" y="52"/>
                    <a:pt x="17" y="52"/>
                  </a:cubicBezTo>
                  <a:cubicBezTo>
                    <a:pt x="19" y="52"/>
                    <a:pt x="21" y="52"/>
                    <a:pt x="22" y="51"/>
                  </a:cubicBezTo>
                  <a:cubicBezTo>
                    <a:pt x="24" y="50"/>
                    <a:pt x="26" y="50"/>
                    <a:pt x="27" y="48"/>
                  </a:cubicBezTo>
                  <a:cubicBezTo>
                    <a:pt x="41" y="35"/>
                    <a:pt x="52" y="20"/>
                    <a:pt x="65" y="5"/>
                  </a:cubicBezTo>
                  <a:cubicBezTo>
                    <a:pt x="69" y="0"/>
                    <a:pt x="69" y="0"/>
                    <a:pt x="69" y="0"/>
                  </a:cubicBezTo>
                  <a:cubicBezTo>
                    <a:pt x="63" y="0"/>
                    <a:pt x="63" y="0"/>
                    <a:pt x="63" y="0"/>
                  </a:cubicBezTo>
                  <a:lnTo>
                    <a:pt x="63" y="3"/>
                  </a:lnTo>
                  <a:close/>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41">
              <a:extLst>
                <a:ext uri="{FF2B5EF4-FFF2-40B4-BE49-F238E27FC236}">
                  <a16:creationId xmlns:a16="http://schemas.microsoft.com/office/drawing/2014/main" id="{6CA0D0CF-47EE-45D3-B4B0-DBCFBA849809}"/>
                </a:ext>
              </a:extLst>
            </p:cNvPr>
            <p:cNvSpPr>
              <a:spLocks/>
            </p:cNvSpPr>
            <p:nvPr/>
          </p:nvSpPr>
          <p:spPr bwMode="auto">
            <a:xfrm>
              <a:off x="1407" y="2905"/>
              <a:ext cx="53" cy="57"/>
            </a:xfrm>
            <a:custGeom>
              <a:avLst/>
              <a:gdLst>
                <a:gd name="T0" fmla="*/ 41 w 41"/>
                <a:gd name="T1" fmla="*/ 1 h 44"/>
                <a:gd name="T2" fmla="*/ 21 w 41"/>
                <a:gd name="T3" fmla="*/ 44 h 44"/>
                <a:gd name="T4" fmla="*/ 12 w 41"/>
                <a:gd name="T5" fmla="*/ 16 h 44"/>
                <a:gd name="T6" fmla="*/ 41 w 41"/>
                <a:gd name="T7" fmla="*/ 1 h 44"/>
              </a:gdLst>
              <a:ahLst/>
              <a:cxnLst>
                <a:cxn ang="0">
                  <a:pos x="T0" y="T1"/>
                </a:cxn>
                <a:cxn ang="0">
                  <a:pos x="T2" y="T3"/>
                </a:cxn>
                <a:cxn ang="0">
                  <a:pos x="T4" y="T5"/>
                </a:cxn>
                <a:cxn ang="0">
                  <a:pos x="T6" y="T7"/>
                </a:cxn>
              </a:cxnLst>
              <a:rect l="0" t="0" r="r" b="b"/>
              <a:pathLst>
                <a:path w="41" h="44">
                  <a:moveTo>
                    <a:pt x="41" y="1"/>
                  </a:moveTo>
                  <a:cubicBezTo>
                    <a:pt x="34" y="16"/>
                    <a:pt x="28" y="30"/>
                    <a:pt x="21" y="44"/>
                  </a:cubicBezTo>
                  <a:cubicBezTo>
                    <a:pt x="3" y="37"/>
                    <a:pt x="0" y="30"/>
                    <a:pt x="12" y="16"/>
                  </a:cubicBezTo>
                  <a:cubicBezTo>
                    <a:pt x="19" y="7"/>
                    <a:pt x="26" y="0"/>
                    <a:pt x="41" y="1"/>
                  </a:cubicBezTo>
                  <a:close/>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42">
              <a:extLst>
                <a:ext uri="{FF2B5EF4-FFF2-40B4-BE49-F238E27FC236}">
                  <a16:creationId xmlns:a16="http://schemas.microsoft.com/office/drawing/2014/main" id="{9DF558C5-4BFC-447D-BD1A-6AFF623C3988}"/>
                </a:ext>
              </a:extLst>
            </p:cNvPr>
            <p:cNvSpPr>
              <a:spLocks/>
            </p:cNvSpPr>
            <p:nvPr/>
          </p:nvSpPr>
          <p:spPr bwMode="auto">
            <a:xfrm>
              <a:off x="1409" y="2902"/>
              <a:ext cx="57" cy="64"/>
            </a:xfrm>
            <a:custGeom>
              <a:avLst/>
              <a:gdLst>
                <a:gd name="T0" fmla="*/ 39 w 43"/>
                <a:gd name="T1" fmla="*/ 3 h 49"/>
                <a:gd name="T2" fmla="*/ 36 w 43"/>
                <a:gd name="T3" fmla="*/ 2 h 49"/>
                <a:gd name="T4" fmla="*/ 17 w 43"/>
                <a:gd name="T5" fmla="*/ 44 h 49"/>
                <a:gd name="T6" fmla="*/ 19 w 43"/>
                <a:gd name="T7" fmla="*/ 46 h 49"/>
                <a:gd name="T8" fmla="*/ 20 w 43"/>
                <a:gd name="T9" fmla="*/ 43 h 49"/>
                <a:gd name="T10" fmla="*/ 9 w 43"/>
                <a:gd name="T11" fmla="*/ 37 h 49"/>
                <a:gd name="T12" fmla="*/ 6 w 43"/>
                <a:gd name="T13" fmla="*/ 35 h 49"/>
                <a:gd name="T14" fmla="*/ 6 w 43"/>
                <a:gd name="T15" fmla="*/ 32 h 49"/>
                <a:gd name="T16" fmla="*/ 7 w 43"/>
                <a:gd name="T17" fmla="*/ 27 h 49"/>
                <a:gd name="T18" fmla="*/ 12 w 43"/>
                <a:gd name="T19" fmla="*/ 20 h 49"/>
                <a:gd name="T20" fmla="*/ 22 w 43"/>
                <a:gd name="T21" fmla="*/ 10 h 49"/>
                <a:gd name="T22" fmla="*/ 37 w 43"/>
                <a:gd name="T23" fmla="*/ 6 h 49"/>
                <a:gd name="T24" fmla="*/ 39 w 43"/>
                <a:gd name="T25" fmla="*/ 6 h 49"/>
                <a:gd name="T26" fmla="*/ 39 w 43"/>
                <a:gd name="T27" fmla="*/ 3 h 49"/>
                <a:gd name="T28" fmla="*/ 36 w 43"/>
                <a:gd name="T29" fmla="*/ 2 h 49"/>
                <a:gd name="T30" fmla="*/ 39 w 43"/>
                <a:gd name="T31" fmla="*/ 3 h 49"/>
                <a:gd name="T32" fmla="*/ 39 w 43"/>
                <a:gd name="T33" fmla="*/ 0 h 49"/>
                <a:gd name="T34" fmla="*/ 37 w 43"/>
                <a:gd name="T35" fmla="*/ 0 h 49"/>
                <a:gd name="T36" fmla="*/ 19 w 43"/>
                <a:gd name="T37" fmla="*/ 5 h 49"/>
                <a:gd name="T38" fmla="*/ 7 w 43"/>
                <a:gd name="T39" fmla="*/ 16 h 49"/>
                <a:gd name="T40" fmla="*/ 2 w 43"/>
                <a:gd name="T41" fmla="*/ 24 h 49"/>
                <a:gd name="T42" fmla="*/ 0 w 43"/>
                <a:gd name="T43" fmla="*/ 32 h 49"/>
                <a:gd name="T44" fmla="*/ 1 w 43"/>
                <a:gd name="T45" fmla="*/ 37 h 49"/>
                <a:gd name="T46" fmla="*/ 8 w 43"/>
                <a:gd name="T47" fmla="*/ 44 h 49"/>
                <a:gd name="T48" fmla="*/ 18 w 43"/>
                <a:gd name="T49" fmla="*/ 49 h 49"/>
                <a:gd name="T50" fmla="*/ 21 w 43"/>
                <a:gd name="T51" fmla="*/ 49 h 49"/>
                <a:gd name="T52" fmla="*/ 22 w 43"/>
                <a:gd name="T53" fmla="*/ 47 h 49"/>
                <a:gd name="T54" fmla="*/ 42 w 43"/>
                <a:gd name="T55" fmla="*/ 4 h 49"/>
                <a:gd name="T56" fmla="*/ 43 w 43"/>
                <a:gd name="T57" fmla="*/ 0 h 49"/>
                <a:gd name="T58" fmla="*/ 39 w 43"/>
                <a:gd name="T59" fmla="*/ 0 h 49"/>
                <a:gd name="T60" fmla="*/ 39 w 43"/>
                <a:gd name="T61"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3" h="49">
                  <a:moveTo>
                    <a:pt x="39" y="3"/>
                  </a:moveTo>
                  <a:cubicBezTo>
                    <a:pt x="36" y="2"/>
                    <a:pt x="36" y="2"/>
                    <a:pt x="36" y="2"/>
                  </a:cubicBezTo>
                  <a:cubicBezTo>
                    <a:pt x="29" y="17"/>
                    <a:pt x="23" y="31"/>
                    <a:pt x="17" y="44"/>
                  </a:cubicBezTo>
                  <a:cubicBezTo>
                    <a:pt x="19" y="46"/>
                    <a:pt x="19" y="46"/>
                    <a:pt x="19" y="46"/>
                  </a:cubicBezTo>
                  <a:cubicBezTo>
                    <a:pt x="20" y="43"/>
                    <a:pt x="20" y="43"/>
                    <a:pt x="20" y="43"/>
                  </a:cubicBezTo>
                  <a:cubicBezTo>
                    <a:pt x="15" y="41"/>
                    <a:pt x="11" y="39"/>
                    <a:pt x="9" y="37"/>
                  </a:cubicBezTo>
                  <a:cubicBezTo>
                    <a:pt x="8" y="36"/>
                    <a:pt x="7" y="35"/>
                    <a:pt x="6" y="35"/>
                  </a:cubicBezTo>
                  <a:cubicBezTo>
                    <a:pt x="6" y="34"/>
                    <a:pt x="6" y="33"/>
                    <a:pt x="6" y="32"/>
                  </a:cubicBezTo>
                  <a:cubicBezTo>
                    <a:pt x="6" y="31"/>
                    <a:pt x="6" y="29"/>
                    <a:pt x="7" y="27"/>
                  </a:cubicBezTo>
                  <a:cubicBezTo>
                    <a:pt x="8" y="25"/>
                    <a:pt x="10" y="23"/>
                    <a:pt x="12" y="20"/>
                  </a:cubicBezTo>
                  <a:cubicBezTo>
                    <a:pt x="15" y="16"/>
                    <a:pt x="19" y="12"/>
                    <a:pt x="22" y="10"/>
                  </a:cubicBezTo>
                  <a:cubicBezTo>
                    <a:pt x="26" y="8"/>
                    <a:pt x="31" y="6"/>
                    <a:pt x="37" y="6"/>
                  </a:cubicBezTo>
                  <a:cubicBezTo>
                    <a:pt x="37" y="6"/>
                    <a:pt x="38" y="6"/>
                    <a:pt x="39" y="6"/>
                  </a:cubicBezTo>
                  <a:cubicBezTo>
                    <a:pt x="39" y="3"/>
                    <a:pt x="39" y="3"/>
                    <a:pt x="39" y="3"/>
                  </a:cubicBezTo>
                  <a:cubicBezTo>
                    <a:pt x="36" y="2"/>
                    <a:pt x="36" y="2"/>
                    <a:pt x="36" y="2"/>
                  </a:cubicBezTo>
                  <a:cubicBezTo>
                    <a:pt x="39" y="3"/>
                    <a:pt x="39" y="3"/>
                    <a:pt x="39" y="3"/>
                  </a:cubicBezTo>
                  <a:cubicBezTo>
                    <a:pt x="39" y="0"/>
                    <a:pt x="39" y="0"/>
                    <a:pt x="39" y="0"/>
                  </a:cubicBezTo>
                  <a:cubicBezTo>
                    <a:pt x="38" y="0"/>
                    <a:pt x="38" y="0"/>
                    <a:pt x="37" y="0"/>
                  </a:cubicBezTo>
                  <a:cubicBezTo>
                    <a:pt x="30" y="0"/>
                    <a:pt x="24" y="2"/>
                    <a:pt x="19" y="5"/>
                  </a:cubicBezTo>
                  <a:cubicBezTo>
                    <a:pt x="14" y="8"/>
                    <a:pt x="11" y="12"/>
                    <a:pt x="7" y="16"/>
                  </a:cubicBezTo>
                  <a:cubicBezTo>
                    <a:pt x="5" y="19"/>
                    <a:pt x="3" y="22"/>
                    <a:pt x="2" y="24"/>
                  </a:cubicBezTo>
                  <a:cubicBezTo>
                    <a:pt x="1" y="27"/>
                    <a:pt x="0" y="29"/>
                    <a:pt x="0" y="32"/>
                  </a:cubicBezTo>
                  <a:cubicBezTo>
                    <a:pt x="0" y="34"/>
                    <a:pt x="0" y="36"/>
                    <a:pt x="1" y="37"/>
                  </a:cubicBezTo>
                  <a:cubicBezTo>
                    <a:pt x="3" y="40"/>
                    <a:pt x="5" y="42"/>
                    <a:pt x="8" y="44"/>
                  </a:cubicBezTo>
                  <a:cubicBezTo>
                    <a:pt x="11" y="45"/>
                    <a:pt x="14" y="47"/>
                    <a:pt x="18" y="49"/>
                  </a:cubicBezTo>
                  <a:cubicBezTo>
                    <a:pt x="21" y="49"/>
                    <a:pt x="21" y="49"/>
                    <a:pt x="21" y="49"/>
                  </a:cubicBezTo>
                  <a:cubicBezTo>
                    <a:pt x="22" y="47"/>
                    <a:pt x="22" y="47"/>
                    <a:pt x="22" y="47"/>
                  </a:cubicBezTo>
                  <a:cubicBezTo>
                    <a:pt x="28" y="33"/>
                    <a:pt x="35" y="20"/>
                    <a:pt x="42" y="4"/>
                  </a:cubicBezTo>
                  <a:cubicBezTo>
                    <a:pt x="43" y="0"/>
                    <a:pt x="43" y="0"/>
                    <a:pt x="43" y="0"/>
                  </a:cubicBezTo>
                  <a:cubicBezTo>
                    <a:pt x="39" y="0"/>
                    <a:pt x="39" y="0"/>
                    <a:pt x="39" y="0"/>
                  </a:cubicBezTo>
                  <a:lnTo>
                    <a:pt x="39" y="3"/>
                  </a:lnTo>
                  <a:close/>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43">
              <a:extLst>
                <a:ext uri="{FF2B5EF4-FFF2-40B4-BE49-F238E27FC236}">
                  <a16:creationId xmlns:a16="http://schemas.microsoft.com/office/drawing/2014/main" id="{C90B1BFE-C5CF-4930-BB05-E421208672BD}"/>
                </a:ext>
              </a:extLst>
            </p:cNvPr>
            <p:cNvSpPr>
              <a:spLocks/>
            </p:cNvSpPr>
            <p:nvPr/>
          </p:nvSpPr>
          <p:spPr bwMode="auto">
            <a:xfrm>
              <a:off x="1313" y="2845"/>
              <a:ext cx="52" cy="47"/>
            </a:xfrm>
            <a:custGeom>
              <a:avLst/>
              <a:gdLst>
                <a:gd name="T0" fmla="*/ 40 w 40"/>
                <a:gd name="T1" fmla="*/ 11 h 36"/>
                <a:gd name="T2" fmla="*/ 11 w 40"/>
                <a:gd name="T3" fmla="*/ 34 h 36"/>
                <a:gd name="T4" fmla="*/ 5 w 40"/>
                <a:gd name="T5" fmla="*/ 19 h 36"/>
                <a:gd name="T6" fmla="*/ 28 w 40"/>
                <a:gd name="T7" fmla="*/ 3 h 36"/>
                <a:gd name="T8" fmla="*/ 40 w 40"/>
                <a:gd name="T9" fmla="*/ 11 h 36"/>
              </a:gdLst>
              <a:ahLst/>
              <a:cxnLst>
                <a:cxn ang="0">
                  <a:pos x="T0" y="T1"/>
                </a:cxn>
                <a:cxn ang="0">
                  <a:pos x="T2" y="T3"/>
                </a:cxn>
                <a:cxn ang="0">
                  <a:pos x="T4" y="T5"/>
                </a:cxn>
                <a:cxn ang="0">
                  <a:pos x="T6" y="T7"/>
                </a:cxn>
                <a:cxn ang="0">
                  <a:pos x="T8" y="T9"/>
                </a:cxn>
              </a:cxnLst>
              <a:rect l="0" t="0" r="r" b="b"/>
              <a:pathLst>
                <a:path w="40" h="36">
                  <a:moveTo>
                    <a:pt x="40" y="11"/>
                  </a:moveTo>
                  <a:cubicBezTo>
                    <a:pt x="39" y="22"/>
                    <a:pt x="20" y="36"/>
                    <a:pt x="11" y="34"/>
                  </a:cubicBezTo>
                  <a:cubicBezTo>
                    <a:pt x="4" y="32"/>
                    <a:pt x="0" y="24"/>
                    <a:pt x="5" y="19"/>
                  </a:cubicBezTo>
                  <a:cubicBezTo>
                    <a:pt x="12" y="13"/>
                    <a:pt x="19" y="7"/>
                    <a:pt x="28" y="3"/>
                  </a:cubicBezTo>
                  <a:cubicBezTo>
                    <a:pt x="34" y="0"/>
                    <a:pt x="39" y="4"/>
                    <a:pt x="40" y="11"/>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44">
              <a:extLst>
                <a:ext uri="{FF2B5EF4-FFF2-40B4-BE49-F238E27FC236}">
                  <a16:creationId xmlns:a16="http://schemas.microsoft.com/office/drawing/2014/main" id="{ED52B0C9-E9DE-4E48-A1D9-9715F92D2B6E}"/>
                </a:ext>
              </a:extLst>
            </p:cNvPr>
            <p:cNvSpPr>
              <a:spLocks/>
            </p:cNvSpPr>
            <p:nvPr/>
          </p:nvSpPr>
          <p:spPr bwMode="auto">
            <a:xfrm>
              <a:off x="1313" y="2844"/>
              <a:ext cx="56" cy="49"/>
            </a:xfrm>
            <a:custGeom>
              <a:avLst/>
              <a:gdLst>
                <a:gd name="T0" fmla="*/ 40 w 43"/>
                <a:gd name="T1" fmla="*/ 12 h 38"/>
                <a:gd name="T2" fmla="*/ 36 w 43"/>
                <a:gd name="T3" fmla="*/ 12 h 38"/>
                <a:gd name="T4" fmla="*/ 34 w 43"/>
                <a:gd name="T5" fmla="*/ 18 h 38"/>
                <a:gd name="T6" fmla="*/ 24 w 43"/>
                <a:gd name="T7" fmla="*/ 28 h 38"/>
                <a:gd name="T8" fmla="*/ 13 w 43"/>
                <a:gd name="T9" fmla="*/ 32 h 38"/>
                <a:gd name="T10" fmla="*/ 12 w 43"/>
                <a:gd name="T11" fmla="*/ 32 h 38"/>
                <a:gd name="T12" fmla="*/ 8 w 43"/>
                <a:gd name="T13" fmla="*/ 30 h 38"/>
                <a:gd name="T14" fmla="*/ 6 w 43"/>
                <a:gd name="T15" fmla="*/ 26 h 38"/>
                <a:gd name="T16" fmla="*/ 8 w 43"/>
                <a:gd name="T17" fmla="*/ 23 h 38"/>
                <a:gd name="T18" fmla="*/ 29 w 43"/>
                <a:gd name="T19" fmla="*/ 7 h 38"/>
                <a:gd name="T20" fmla="*/ 32 w 43"/>
                <a:gd name="T21" fmla="*/ 6 h 38"/>
                <a:gd name="T22" fmla="*/ 35 w 43"/>
                <a:gd name="T23" fmla="*/ 8 h 38"/>
                <a:gd name="T24" fmla="*/ 36 w 43"/>
                <a:gd name="T25" fmla="*/ 12 h 38"/>
                <a:gd name="T26" fmla="*/ 40 w 43"/>
                <a:gd name="T27" fmla="*/ 12 h 38"/>
                <a:gd name="T28" fmla="*/ 36 w 43"/>
                <a:gd name="T29" fmla="*/ 12 h 38"/>
                <a:gd name="T30" fmla="*/ 40 w 43"/>
                <a:gd name="T31" fmla="*/ 12 h 38"/>
                <a:gd name="T32" fmla="*/ 43 w 43"/>
                <a:gd name="T33" fmla="*/ 12 h 38"/>
                <a:gd name="T34" fmla="*/ 39 w 43"/>
                <a:gd name="T35" fmla="*/ 4 h 38"/>
                <a:gd name="T36" fmla="*/ 32 w 43"/>
                <a:gd name="T37" fmla="*/ 0 h 38"/>
                <a:gd name="T38" fmla="*/ 26 w 43"/>
                <a:gd name="T39" fmla="*/ 2 h 38"/>
                <a:gd name="T40" fmla="*/ 3 w 43"/>
                <a:gd name="T41" fmla="*/ 18 h 38"/>
                <a:gd name="T42" fmla="*/ 0 w 43"/>
                <a:gd name="T43" fmla="*/ 26 h 38"/>
                <a:gd name="T44" fmla="*/ 3 w 43"/>
                <a:gd name="T45" fmla="*/ 33 h 38"/>
                <a:gd name="T46" fmla="*/ 10 w 43"/>
                <a:gd name="T47" fmla="*/ 38 h 38"/>
                <a:gd name="T48" fmla="*/ 13 w 43"/>
                <a:gd name="T49" fmla="*/ 38 h 38"/>
                <a:gd name="T50" fmla="*/ 22 w 43"/>
                <a:gd name="T51" fmla="*/ 36 h 38"/>
                <a:gd name="T52" fmla="*/ 36 w 43"/>
                <a:gd name="T53" fmla="*/ 26 h 38"/>
                <a:gd name="T54" fmla="*/ 43 w 43"/>
                <a:gd name="T55" fmla="*/ 12 h 38"/>
                <a:gd name="T56" fmla="*/ 43 w 43"/>
                <a:gd name="T57" fmla="*/ 12 h 38"/>
                <a:gd name="T58" fmla="*/ 43 w 43"/>
                <a:gd name="T59" fmla="*/ 12 h 38"/>
                <a:gd name="T60" fmla="*/ 40 w 43"/>
                <a:gd name="T61" fmla="*/ 1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3" h="38">
                  <a:moveTo>
                    <a:pt x="40" y="12"/>
                  </a:moveTo>
                  <a:cubicBezTo>
                    <a:pt x="36" y="12"/>
                    <a:pt x="36" y="12"/>
                    <a:pt x="36" y="12"/>
                  </a:cubicBezTo>
                  <a:cubicBezTo>
                    <a:pt x="36" y="14"/>
                    <a:pt x="36" y="16"/>
                    <a:pt x="34" y="18"/>
                  </a:cubicBezTo>
                  <a:cubicBezTo>
                    <a:pt x="32" y="22"/>
                    <a:pt x="28" y="25"/>
                    <a:pt x="24" y="28"/>
                  </a:cubicBezTo>
                  <a:cubicBezTo>
                    <a:pt x="20" y="31"/>
                    <a:pt x="16" y="32"/>
                    <a:pt x="13" y="32"/>
                  </a:cubicBezTo>
                  <a:cubicBezTo>
                    <a:pt x="13" y="32"/>
                    <a:pt x="12" y="32"/>
                    <a:pt x="12" y="32"/>
                  </a:cubicBezTo>
                  <a:cubicBezTo>
                    <a:pt x="10" y="32"/>
                    <a:pt x="9" y="31"/>
                    <a:pt x="8" y="30"/>
                  </a:cubicBezTo>
                  <a:cubicBezTo>
                    <a:pt x="7" y="28"/>
                    <a:pt x="6" y="27"/>
                    <a:pt x="6" y="26"/>
                  </a:cubicBezTo>
                  <a:cubicBezTo>
                    <a:pt x="6" y="24"/>
                    <a:pt x="7" y="24"/>
                    <a:pt x="8" y="23"/>
                  </a:cubicBezTo>
                  <a:cubicBezTo>
                    <a:pt x="14" y="16"/>
                    <a:pt x="21" y="11"/>
                    <a:pt x="29" y="7"/>
                  </a:cubicBezTo>
                  <a:cubicBezTo>
                    <a:pt x="30" y="7"/>
                    <a:pt x="31" y="6"/>
                    <a:pt x="32" y="6"/>
                  </a:cubicBezTo>
                  <a:cubicBezTo>
                    <a:pt x="33" y="6"/>
                    <a:pt x="34" y="7"/>
                    <a:pt x="35" y="8"/>
                  </a:cubicBezTo>
                  <a:cubicBezTo>
                    <a:pt x="36" y="9"/>
                    <a:pt x="36" y="10"/>
                    <a:pt x="36" y="12"/>
                  </a:cubicBezTo>
                  <a:cubicBezTo>
                    <a:pt x="40" y="12"/>
                    <a:pt x="40" y="12"/>
                    <a:pt x="40" y="12"/>
                  </a:cubicBezTo>
                  <a:cubicBezTo>
                    <a:pt x="36" y="12"/>
                    <a:pt x="36" y="12"/>
                    <a:pt x="36" y="12"/>
                  </a:cubicBezTo>
                  <a:cubicBezTo>
                    <a:pt x="40" y="12"/>
                    <a:pt x="40" y="12"/>
                    <a:pt x="40" y="12"/>
                  </a:cubicBezTo>
                  <a:cubicBezTo>
                    <a:pt x="43" y="12"/>
                    <a:pt x="43" y="12"/>
                    <a:pt x="43" y="12"/>
                  </a:cubicBezTo>
                  <a:cubicBezTo>
                    <a:pt x="42" y="9"/>
                    <a:pt x="41" y="6"/>
                    <a:pt x="39" y="4"/>
                  </a:cubicBezTo>
                  <a:cubicBezTo>
                    <a:pt x="38" y="2"/>
                    <a:pt x="35" y="0"/>
                    <a:pt x="32" y="0"/>
                  </a:cubicBezTo>
                  <a:cubicBezTo>
                    <a:pt x="30" y="0"/>
                    <a:pt x="28" y="1"/>
                    <a:pt x="26" y="2"/>
                  </a:cubicBezTo>
                  <a:cubicBezTo>
                    <a:pt x="18" y="6"/>
                    <a:pt x="10" y="12"/>
                    <a:pt x="3" y="18"/>
                  </a:cubicBezTo>
                  <a:cubicBezTo>
                    <a:pt x="1" y="20"/>
                    <a:pt x="0" y="23"/>
                    <a:pt x="0" y="26"/>
                  </a:cubicBezTo>
                  <a:cubicBezTo>
                    <a:pt x="0" y="28"/>
                    <a:pt x="1" y="31"/>
                    <a:pt x="3" y="33"/>
                  </a:cubicBezTo>
                  <a:cubicBezTo>
                    <a:pt x="5" y="36"/>
                    <a:pt x="7" y="37"/>
                    <a:pt x="10" y="38"/>
                  </a:cubicBezTo>
                  <a:cubicBezTo>
                    <a:pt x="11" y="38"/>
                    <a:pt x="12" y="38"/>
                    <a:pt x="13" y="38"/>
                  </a:cubicBezTo>
                  <a:cubicBezTo>
                    <a:pt x="16" y="38"/>
                    <a:pt x="19" y="37"/>
                    <a:pt x="22" y="36"/>
                  </a:cubicBezTo>
                  <a:cubicBezTo>
                    <a:pt x="27" y="34"/>
                    <a:pt x="32" y="30"/>
                    <a:pt x="36" y="26"/>
                  </a:cubicBezTo>
                  <a:cubicBezTo>
                    <a:pt x="39" y="22"/>
                    <a:pt x="42" y="17"/>
                    <a:pt x="43" y="12"/>
                  </a:cubicBezTo>
                  <a:cubicBezTo>
                    <a:pt x="43" y="12"/>
                    <a:pt x="43" y="12"/>
                    <a:pt x="43" y="12"/>
                  </a:cubicBezTo>
                  <a:cubicBezTo>
                    <a:pt x="43" y="12"/>
                    <a:pt x="43" y="12"/>
                    <a:pt x="43" y="12"/>
                  </a:cubicBezTo>
                  <a:cubicBezTo>
                    <a:pt x="40" y="12"/>
                    <a:pt x="40" y="12"/>
                    <a:pt x="40" y="12"/>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45">
              <a:extLst>
                <a:ext uri="{FF2B5EF4-FFF2-40B4-BE49-F238E27FC236}">
                  <a16:creationId xmlns:a16="http://schemas.microsoft.com/office/drawing/2014/main" id="{69A91870-043E-439F-9A40-052E379F831F}"/>
                </a:ext>
              </a:extLst>
            </p:cNvPr>
            <p:cNvSpPr>
              <a:spLocks/>
            </p:cNvSpPr>
            <p:nvPr/>
          </p:nvSpPr>
          <p:spPr bwMode="auto">
            <a:xfrm>
              <a:off x="1254" y="2763"/>
              <a:ext cx="53" cy="26"/>
            </a:xfrm>
            <a:custGeom>
              <a:avLst/>
              <a:gdLst>
                <a:gd name="T0" fmla="*/ 0 w 41"/>
                <a:gd name="T1" fmla="*/ 7 h 20"/>
                <a:gd name="T2" fmla="*/ 30 w 41"/>
                <a:gd name="T3" fmla="*/ 1 h 20"/>
                <a:gd name="T4" fmla="*/ 41 w 41"/>
                <a:gd name="T5" fmla="*/ 11 h 20"/>
                <a:gd name="T6" fmla="*/ 30 w 41"/>
                <a:gd name="T7" fmla="*/ 19 h 20"/>
                <a:gd name="T8" fmla="*/ 0 w 41"/>
                <a:gd name="T9" fmla="*/ 7 h 20"/>
              </a:gdLst>
              <a:ahLst/>
              <a:cxnLst>
                <a:cxn ang="0">
                  <a:pos x="T0" y="T1"/>
                </a:cxn>
                <a:cxn ang="0">
                  <a:pos x="T2" y="T3"/>
                </a:cxn>
                <a:cxn ang="0">
                  <a:pos x="T4" y="T5"/>
                </a:cxn>
                <a:cxn ang="0">
                  <a:pos x="T6" y="T7"/>
                </a:cxn>
                <a:cxn ang="0">
                  <a:pos x="T8" y="T9"/>
                </a:cxn>
              </a:cxnLst>
              <a:rect l="0" t="0" r="r" b="b"/>
              <a:pathLst>
                <a:path w="41" h="20">
                  <a:moveTo>
                    <a:pt x="0" y="7"/>
                  </a:moveTo>
                  <a:cubicBezTo>
                    <a:pt x="12" y="4"/>
                    <a:pt x="21" y="1"/>
                    <a:pt x="30" y="1"/>
                  </a:cubicBezTo>
                  <a:cubicBezTo>
                    <a:pt x="34" y="0"/>
                    <a:pt x="38" y="7"/>
                    <a:pt x="41" y="11"/>
                  </a:cubicBezTo>
                  <a:cubicBezTo>
                    <a:pt x="38" y="14"/>
                    <a:pt x="34" y="18"/>
                    <a:pt x="30" y="19"/>
                  </a:cubicBezTo>
                  <a:cubicBezTo>
                    <a:pt x="20" y="20"/>
                    <a:pt x="10" y="19"/>
                    <a:pt x="0" y="7"/>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46">
              <a:extLst>
                <a:ext uri="{FF2B5EF4-FFF2-40B4-BE49-F238E27FC236}">
                  <a16:creationId xmlns:a16="http://schemas.microsoft.com/office/drawing/2014/main" id="{133FC0B3-A3F0-489A-86EF-1962CDA3CD59}"/>
                </a:ext>
              </a:extLst>
            </p:cNvPr>
            <p:cNvSpPr>
              <a:spLocks/>
            </p:cNvSpPr>
            <p:nvPr/>
          </p:nvSpPr>
          <p:spPr bwMode="auto">
            <a:xfrm>
              <a:off x="1246" y="2759"/>
              <a:ext cx="68" cy="32"/>
            </a:xfrm>
            <a:custGeom>
              <a:avLst/>
              <a:gdLst>
                <a:gd name="T0" fmla="*/ 6 w 52"/>
                <a:gd name="T1" fmla="*/ 10 h 25"/>
                <a:gd name="T2" fmla="*/ 6 w 52"/>
                <a:gd name="T3" fmla="*/ 13 h 25"/>
                <a:gd name="T4" fmla="*/ 37 w 52"/>
                <a:gd name="T5" fmla="*/ 7 h 25"/>
                <a:gd name="T6" fmla="*/ 36 w 52"/>
                <a:gd name="T7" fmla="*/ 4 h 25"/>
                <a:gd name="T8" fmla="*/ 36 w 52"/>
                <a:gd name="T9" fmla="*/ 7 h 25"/>
                <a:gd name="T10" fmla="*/ 36 w 52"/>
                <a:gd name="T11" fmla="*/ 6 h 25"/>
                <a:gd name="T12" fmla="*/ 36 w 52"/>
                <a:gd name="T13" fmla="*/ 7 h 25"/>
                <a:gd name="T14" fmla="*/ 36 w 52"/>
                <a:gd name="T15" fmla="*/ 7 h 25"/>
                <a:gd name="T16" fmla="*/ 36 w 52"/>
                <a:gd name="T17" fmla="*/ 6 h 25"/>
                <a:gd name="T18" fmla="*/ 36 w 52"/>
                <a:gd name="T19" fmla="*/ 7 h 25"/>
                <a:gd name="T20" fmla="*/ 38 w 52"/>
                <a:gd name="T21" fmla="*/ 7 h 25"/>
                <a:gd name="T22" fmla="*/ 41 w 52"/>
                <a:gd name="T23" fmla="*/ 11 h 25"/>
                <a:gd name="T24" fmla="*/ 45 w 52"/>
                <a:gd name="T25" fmla="*/ 16 h 25"/>
                <a:gd name="T26" fmla="*/ 47 w 52"/>
                <a:gd name="T27" fmla="*/ 14 h 25"/>
                <a:gd name="T28" fmla="*/ 46 w 52"/>
                <a:gd name="T29" fmla="*/ 12 h 25"/>
                <a:gd name="T30" fmla="*/ 40 w 52"/>
                <a:gd name="T31" fmla="*/ 16 h 25"/>
                <a:gd name="T32" fmla="*/ 36 w 52"/>
                <a:gd name="T33" fmla="*/ 19 h 25"/>
                <a:gd name="T34" fmla="*/ 29 w 52"/>
                <a:gd name="T35" fmla="*/ 19 h 25"/>
                <a:gd name="T36" fmla="*/ 19 w 52"/>
                <a:gd name="T37" fmla="*/ 17 h 25"/>
                <a:gd name="T38" fmla="*/ 8 w 52"/>
                <a:gd name="T39" fmla="*/ 8 h 25"/>
                <a:gd name="T40" fmla="*/ 6 w 52"/>
                <a:gd name="T41" fmla="*/ 10 h 25"/>
                <a:gd name="T42" fmla="*/ 6 w 52"/>
                <a:gd name="T43" fmla="*/ 13 h 25"/>
                <a:gd name="T44" fmla="*/ 6 w 52"/>
                <a:gd name="T45" fmla="*/ 10 h 25"/>
                <a:gd name="T46" fmla="*/ 3 w 52"/>
                <a:gd name="T47" fmla="*/ 12 h 25"/>
                <a:gd name="T48" fmla="*/ 16 w 52"/>
                <a:gd name="T49" fmla="*/ 22 h 25"/>
                <a:gd name="T50" fmla="*/ 29 w 52"/>
                <a:gd name="T51" fmla="*/ 25 h 25"/>
                <a:gd name="T52" fmla="*/ 37 w 52"/>
                <a:gd name="T53" fmla="*/ 25 h 25"/>
                <a:gd name="T54" fmla="*/ 44 w 52"/>
                <a:gd name="T55" fmla="*/ 21 h 25"/>
                <a:gd name="T56" fmla="*/ 49 w 52"/>
                <a:gd name="T57" fmla="*/ 17 h 25"/>
                <a:gd name="T58" fmla="*/ 52 w 52"/>
                <a:gd name="T59" fmla="*/ 15 h 25"/>
                <a:gd name="T60" fmla="*/ 49 w 52"/>
                <a:gd name="T61" fmla="*/ 12 h 25"/>
                <a:gd name="T62" fmla="*/ 44 w 52"/>
                <a:gd name="T63" fmla="*/ 6 h 25"/>
                <a:gd name="T64" fmla="*/ 41 w 52"/>
                <a:gd name="T65" fmla="*/ 2 h 25"/>
                <a:gd name="T66" fmla="*/ 36 w 52"/>
                <a:gd name="T67" fmla="*/ 0 h 25"/>
                <a:gd name="T68" fmla="*/ 36 w 52"/>
                <a:gd name="T69" fmla="*/ 0 h 25"/>
                <a:gd name="T70" fmla="*/ 5 w 52"/>
                <a:gd name="T71" fmla="*/ 7 h 25"/>
                <a:gd name="T72" fmla="*/ 0 w 52"/>
                <a:gd name="T73" fmla="*/ 8 h 25"/>
                <a:gd name="T74" fmla="*/ 3 w 52"/>
                <a:gd name="T75" fmla="*/ 12 h 25"/>
                <a:gd name="T76" fmla="*/ 6 w 52"/>
                <a:gd name="T77"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 h="25">
                  <a:moveTo>
                    <a:pt x="6" y="10"/>
                  </a:moveTo>
                  <a:cubicBezTo>
                    <a:pt x="6" y="13"/>
                    <a:pt x="6" y="13"/>
                    <a:pt x="6" y="13"/>
                  </a:cubicBezTo>
                  <a:cubicBezTo>
                    <a:pt x="19" y="10"/>
                    <a:pt x="28" y="7"/>
                    <a:pt x="37" y="7"/>
                  </a:cubicBezTo>
                  <a:cubicBezTo>
                    <a:pt x="36" y="4"/>
                    <a:pt x="36" y="4"/>
                    <a:pt x="36" y="4"/>
                  </a:cubicBezTo>
                  <a:cubicBezTo>
                    <a:pt x="36" y="7"/>
                    <a:pt x="36" y="7"/>
                    <a:pt x="36" y="7"/>
                  </a:cubicBezTo>
                  <a:cubicBezTo>
                    <a:pt x="36" y="6"/>
                    <a:pt x="36" y="6"/>
                    <a:pt x="36" y="6"/>
                  </a:cubicBezTo>
                  <a:cubicBezTo>
                    <a:pt x="36" y="7"/>
                    <a:pt x="36" y="7"/>
                    <a:pt x="36" y="7"/>
                  </a:cubicBezTo>
                  <a:cubicBezTo>
                    <a:pt x="36" y="7"/>
                    <a:pt x="36" y="7"/>
                    <a:pt x="36" y="7"/>
                  </a:cubicBezTo>
                  <a:cubicBezTo>
                    <a:pt x="36" y="6"/>
                    <a:pt x="36" y="6"/>
                    <a:pt x="36" y="6"/>
                  </a:cubicBezTo>
                  <a:cubicBezTo>
                    <a:pt x="36" y="7"/>
                    <a:pt x="36" y="7"/>
                    <a:pt x="36" y="7"/>
                  </a:cubicBezTo>
                  <a:cubicBezTo>
                    <a:pt x="36" y="7"/>
                    <a:pt x="37" y="7"/>
                    <a:pt x="38" y="7"/>
                  </a:cubicBezTo>
                  <a:cubicBezTo>
                    <a:pt x="39" y="8"/>
                    <a:pt x="40" y="10"/>
                    <a:pt x="41" y="11"/>
                  </a:cubicBezTo>
                  <a:cubicBezTo>
                    <a:pt x="42" y="13"/>
                    <a:pt x="44" y="15"/>
                    <a:pt x="45" y="16"/>
                  </a:cubicBezTo>
                  <a:cubicBezTo>
                    <a:pt x="47" y="14"/>
                    <a:pt x="47" y="14"/>
                    <a:pt x="47" y="14"/>
                  </a:cubicBezTo>
                  <a:cubicBezTo>
                    <a:pt x="46" y="12"/>
                    <a:pt x="46" y="12"/>
                    <a:pt x="46" y="12"/>
                  </a:cubicBezTo>
                  <a:cubicBezTo>
                    <a:pt x="43" y="13"/>
                    <a:pt x="42" y="15"/>
                    <a:pt x="40" y="16"/>
                  </a:cubicBezTo>
                  <a:cubicBezTo>
                    <a:pt x="38" y="18"/>
                    <a:pt x="37" y="18"/>
                    <a:pt x="36" y="19"/>
                  </a:cubicBezTo>
                  <a:cubicBezTo>
                    <a:pt x="34" y="19"/>
                    <a:pt x="31" y="19"/>
                    <a:pt x="29" y="19"/>
                  </a:cubicBezTo>
                  <a:cubicBezTo>
                    <a:pt x="26" y="19"/>
                    <a:pt x="23" y="19"/>
                    <a:pt x="19" y="17"/>
                  </a:cubicBezTo>
                  <a:cubicBezTo>
                    <a:pt x="16" y="15"/>
                    <a:pt x="12" y="12"/>
                    <a:pt x="8" y="8"/>
                  </a:cubicBezTo>
                  <a:cubicBezTo>
                    <a:pt x="6" y="10"/>
                    <a:pt x="6" y="10"/>
                    <a:pt x="6" y="10"/>
                  </a:cubicBezTo>
                  <a:cubicBezTo>
                    <a:pt x="6" y="13"/>
                    <a:pt x="6" y="13"/>
                    <a:pt x="6" y="13"/>
                  </a:cubicBezTo>
                  <a:cubicBezTo>
                    <a:pt x="6" y="10"/>
                    <a:pt x="6" y="10"/>
                    <a:pt x="6" y="10"/>
                  </a:cubicBezTo>
                  <a:cubicBezTo>
                    <a:pt x="3" y="12"/>
                    <a:pt x="3" y="12"/>
                    <a:pt x="3" y="12"/>
                  </a:cubicBezTo>
                  <a:cubicBezTo>
                    <a:pt x="8" y="17"/>
                    <a:pt x="12" y="20"/>
                    <a:pt x="16" y="22"/>
                  </a:cubicBezTo>
                  <a:cubicBezTo>
                    <a:pt x="21" y="24"/>
                    <a:pt x="25" y="25"/>
                    <a:pt x="29" y="25"/>
                  </a:cubicBezTo>
                  <a:cubicBezTo>
                    <a:pt x="32" y="25"/>
                    <a:pt x="34" y="25"/>
                    <a:pt x="37" y="25"/>
                  </a:cubicBezTo>
                  <a:cubicBezTo>
                    <a:pt x="40" y="24"/>
                    <a:pt x="42" y="22"/>
                    <a:pt x="44" y="21"/>
                  </a:cubicBezTo>
                  <a:cubicBezTo>
                    <a:pt x="46" y="19"/>
                    <a:pt x="47" y="18"/>
                    <a:pt x="49" y="17"/>
                  </a:cubicBezTo>
                  <a:cubicBezTo>
                    <a:pt x="52" y="15"/>
                    <a:pt x="52" y="15"/>
                    <a:pt x="52" y="15"/>
                  </a:cubicBezTo>
                  <a:cubicBezTo>
                    <a:pt x="49" y="12"/>
                    <a:pt x="49" y="12"/>
                    <a:pt x="49" y="12"/>
                  </a:cubicBezTo>
                  <a:cubicBezTo>
                    <a:pt x="48" y="11"/>
                    <a:pt x="46" y="8"/>
                    <a:pt x="44" y="6"/>
                  </a:cubicBezTo>
                  <a:cubicBezTo>
                    <a:pt x="43" y="4"/>
                    <a:pt x="42" y="3"/>
                    <a:pt x="41" y="2"/>
                  </a:cubicBezTo>
                  <a:cubicBezTo>
                    <a:pt x="40" y="1"/>
                    <a:pt x="38" y="0"/>
                    <a:pt x="36" y="0"/>
                  </a:cubicBezTo>
                  <a:cubicBezTo>
                    <a:pt x="36" y="0"/>
                    <a:pt x="36" y="0"/>
                    <a:pt x="36" y="0"/>
                  </a:cubicBezTo>
                  <a:cubicBezTo>
                    <a:pt x="26" y="1"/>
                    <a:pt x="17" y="4"/>
                    <a:pt x="5" y="7"/>
                  </a:cubicBezTo>
                  <a:cubicBezTo>
                    <a:pt x="0" y="8"/>
                    <a:pt x="0" y="8"/>
                    <a:pt x="0" y="8"/>
                  </a:cubicBezTo>
                  <a:cubicBezTo>
                    <a:pt x="3" y="12"/>
                    <a:pt x="3" y="12"/>
                    <a:pt x="3" y="12"/>
                  </a:cubicBezTo>
                  <a:cubicBezTo>
                    <a:pt x="6" y="10"/>
                    <a:pt x="6" y="10"/>
                    <a:pt x="6" y="10"/>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47">
              <a:extLst>
                <a:ext uri="{FF2B5EF4-FFF2-40B4-BE49-F238E27FC236}">
                  <a16:creationId xmlns:a16="http://schemas.microsoft.com/office/drawing/2014/main" id="{85003DD5-F57E-4BC6-BCA0-4428053C5417}"/>
                </a:ext>
              </a:extLst>
            </p:cNvPr>
            <p:cNvSpPr>
              <a:spLocks/>
            </p:cNvSpPr>
            <p:nvPr/>
          </p:nvSpPr>
          <p:spPr bwMode="auto">
            <a:xfrm>
              <a:off x="1943" y="2674"/>
              <a:ext cx="41" cy="48"/>
            </a:xfrm>
            <a:custGeom>
              <a:avLst/>
              <a:gdLst>
                <a:gd name="T0" fmla="*/ 32 w 32"/>
                <a:gd name="T1" fmla="*/ 37 h 37"/>
                <a:gd name="T2" fmla="*/ 5 w 32"/>
                <a:gd name="T3" fmla="*/ 8 h 37"/>
                <a:gd name="T4" fmla="*/ 0 w 32"/>
                <a:gd name="T5" fmla="*/ 1 h 37"/>
                <a:gd name="T6" fmla="*/ 32 w 32"/>
                <a:gd name="T7" fmla="*/ 37 h 37"/>
              </a:gdLst>
              <a:ahLst/>
              <a:cxnLst>
                <a:cxn ang="0">
                  <a:pos x="T0" y="T1"/>
                </a:cxn>
                <a:cxn ang="0">
                  <a:pos x="T2" y="T3"/>
                </a:cxn>
                <a:cxn ang="0">
                  <a:pos x="T4" y="T5"/>
                </a:cxn>
                <a:cxn ang="0">
                  <a:pos x="T6" y="T7"/>
                </a:cxn>
              </a:cxnLst>
              <a:rect l="0" t="0" r="r" b="b"/>
              <a:pathLst>
                <a:path w="32" h="37">
                  <a:moveTo>
                    <a:pt x="32" y="37"/>
                  </a:moveTo>
                  <a:cubicBezTo>
                    <a:pt x="21" y="26"/>
                    <a:pt x="13" y="17"/>
                    <a:pt x="5" y="8"/>
                  </a:cubicBezTo>
                  <a:cubicBezTo>
                    <a:pt x="3" y="6"/>
                    <a:pt x="2" y="3"/>
                    <a:pt x="0" y="1"/>
                  </a:cubicBezTo>
                  <a:cubicBezTo>
                    <a:pt x="20" y="0"/>
                    <a:pt x="31" y="12"/>
                    <a:pt x="32" y="37"/>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48">
              <a:extLst>
                <a:ext uri="{FF2B5EF4-FFF2-40B4-BE49-F238E27FC236}">
                  <a16:creationId xmlns:a16="http://schemas.microsoft.com/office/drawing/2014/main" id="{807E2660-BBB4-458C-8D47-6C0D3A0B751D}"/>
                </a:ext>
              </a:extLst>
            </p:cNvPr>
            <p:cNvSpPr>
              <a:spLocks/>
            </p:cNvSpPr>
            <p:nvPr/>
          </p:nvSpPr>
          <p:spPr bwMode="auto">
            <a:xfrm>
              <a:off x="1935" y="2671"/>
              <a:ext cx="53" cy="61"/>
            </a:xfrm>
            <a:custGeom>
              <a:avLst/>
              <a:gdLst>
                <a:gd name="T0" fmla="*/ 38 w 41"/>
                <a:gd name="T1" fmla="*/ 39 h 47"/>
                <a:gd name="T2" fmla="*/ 40 w 41"/>
                <a:gd name="T3" fmla="*/ 37 h 47"/>
                <a:gd name="T4" fmla="*/ 13 w 41"/>
                <a:gd name="T5" fmla="*/ 8 h 47"/>
                <a:gd name="T6" fmla="*/ 8 w 41"/>
                <a:gd name="T7" fmla="*/ 1 h 47"/>
                <a:gd name="T8" fmla="*/ 6 w 41"/>
                <a:gd name="T9" fmla="*/ 3 h 47"/>
                <a:gd name="T10" fmla="*/ 6 w 41"/>
                <a:gd name="T11" fmla="*/ 6 h 47"/>
                <a:gd name="T12" fmla="*/ 8 w 41"/>
                <a:gd name="T13" fmla="*/ 6 h 47"/>
                <a:gd name="T14" fmla="*/ 19 w 41"/>
                <a:gd name="T15" fmla="*/ 8 h 47"/>
                <a:gd name="T16" fmla="*/ 30 w 41"/>
                <a:gd name="T17" fmla="*/ 18 h 47"/>
                <a:gd name="T18" fmla="*/ 35 w 41"/>
                <a:gd name="T19" fmla="*/ 39 h 47"/>
                <a:gd name="T20" fmla="*/ 38 w 41"/>
                <a:gd name="T21" fmla="*/ 39 h 47"/>
                <a:gd name="T22" fmla="*/ 40 w 41"/>
                <a:gd name="T23" fmla="*/ 37 h 47"/>
                <a:gd name="T24" fmla="*/ 38 w 41"/>
                <a:gd name="T25" fmla="*/ 39 h 47"/>
                <a:gd name="T26" fmla="*/ 41 w 41"/>
                <a:gd name="T27" fmla="*/ 39 h 47"/>
                <a:gd name="T28" fmla="*/ 32 w 41"/>
                <a:gd name="T29" fmla="*/ 10 h 47"/>
                <a:gd name="T30" fmla="*/ 22 w 41"/>
                <a:gd name="T31" fmla="*/ 2 h 47"/>
                <a:gd name="T32" fmla="*/ 8 w 41"/>
                <a:gd name="T33" fmla="*/ 0 h 47"/>
                <a:gd name="T34" fmla="*/ 6 w 41"/>
                <a:gd name="T35" fmla="*/ 0 h 47"/>
                <a:gd name="T36" fmla="*/ 0 w 41"/>
                <a:gd name="T37" fmla="*/ 0 h 47"/>
                <a:gd name="T38" fmla="*/ 3 w 41"/>
                <a:gd name="T39" fmla="*/ 5 h 47"/>
                <a:gd name="T40" fmla="*/ 9 w 41"/>
                <a:gd name="T41" fmla="*/ 12 h 47"/>
                <a:gd name="T42" fmla="*/ 36 w 41"/>
                <a:gd name="T43" fmla="*/ 41 h 47"/>
                <a:gd name="T44" fmla="*/ 41 w 41"/>
                <a:gd name="T45" fmla="*/ 47 h 47"/>
                <a:gd name="T46" fmla="*/ 41 w 41"/>
                <a:gd name="T47" fmla="*/ 39 h 47"/>
                <a:gd name="T48" fmla="*/ 38 w 41"/>
                <a:gd name="T49"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47">
                  <a:moveTo>
                    <a:pt x="38" y="39"/>
                  </a:moveTo>
                  <a:cubicBezTo>
                    <a:pt x="40" y="37"/>
                    <a:pt x="40" y="37"/>
                    <a:pt x="40" y="37"/>
                  </a:cubicBezTo>
                  <a:cubicBezTo>
                    <a:pt x="30" y="26"/>
                    <a:pt x="21" y="17"/>
                    <a:pt x="13" y="8"/>
                  </a:cubicBezTo>
                  <a:cubicBezTo>
                    <a:pt x="12" y="6"/>
                    <a:pt x="10" y="4"/>
                    <a:pt x="8" y="1"/>
                  </a:cubicBezTo>
                  <a:cubicBezTo>
                    <a:pt x="6" y="3"/>
                    <a:pt x="6" y="3"/>
                    <a:pt x="6" y="3"/>
                  </a:cubicBezTo>
                  <a:cubicBezTo>
                    <a:pt x="6" y="6"/>
                    <a:pt x="6" y="6"/>
                    <a:pt x="6" y="6"/>
                  </a:cubicBezTo>
                  <a:cubicBezTo>
                    <a:pt x="6" y="6"/>
                    <a:pt x="7" y="6"/>
                    <a:pt x="8" y="6"/>
                  </a:cubicBezTo>
                  <a:cubicBezTo>
                    <a:pt x="12" y="6"/>
                    <a:pt x="16" y="7"/>
                    <a:pt x="19" y="8"/>
                  </a:cubicBezTo>
                  <a:cubicBezTo>
                    <a:pt x="24" y="10"/>
                    <a:pt x="28" y="13"/>
                    <a:pt x="30" y="18"/>
                  </a:cubicBezTo>
                  <a:cubicBezTo>
                    <a:pt x="33" y="23"/>
                    <a:pt x="35" y="30"/>
                    <a:pt x="35" y="39"/>
                  </a:cubicBezTo>
                  <a:cubicBezTo>
                    <a:pt x="38" y="39"/>
                    <a:pt x="38" y="39"/>
                    <a:pt x="38" y="39"/>
                  </a:cubicBezTo>
                  <a:cubicBezTo>
                    <a:pt x="40" y="37"/>
                    <a:pt x="40" y="37"/>
                    <a:pt x="40" y="37"/>
                  </a:cubicBezTo>
                  <a:cubicBezTo>
                    <a:pt x="38" y="39"/>
                    <a:pt x="38" y="39"/>
                    <a:pt x="38" y="39"/>
                  </a:cubicBezTo>
                  <a:cubicBezTo>
                    <a:pt x="41" y="39"/>
                    <a:pt x="41" y="39"/>
                    <a:pt x="41" y="39"/>
                  </a:cubicBezTo>
                  <a:cubicBezTo>
                    <a:pt x="41" y="26"/>
                    <a:pt x="38" y="17"/>
                    <a:pt x="32" y="10"/>
                  </a:cubicBezTo>
                  <a:cubicBezTo>
                    <a:pt x="29" y="6"/>
                    <a:pt x="26" y="4"/>
                    <a:pt x="22" y="2"/>
                  </a:cubicBezTo>
                  <a:cubicBezTo>
                    <a:pt x="18" y="1"/>
                    <a:pt x="13" y="0"/>
                    <a:pt x="8" y="0"/>
                  </a:cubicBezTo>
                  <a:cubicBezTo>
                    <a:pt x="7" y="0"/>
                    <a:pt x="6" y="0"/>
                    <a:pt x="6" y="0"/>
                  </a:cubicBezTo>
                  <a:cubicBezTo>
                    <a:pt x="0" y="0"/>
                    <a:pt x="0" y="0"/>
                    <a:pt x="0" y="0"/>
                  </a:cubicBezTo>
                  <a:cubicBezTo>
                    <a:pt x="3" y="5"/>
                    <a:pt x="3" y="5"/>
                    <a:pt x="3" y="5"/>
                  </a:cubicBezTo>
                  <a:cubicBezTo>
                    <a:pt x="5" y="7"/>
                    <a:pt x="7" y="10"/>
                    <a:pt x="9" y="12"/>
                  </a:cubicBezTo>
                  <a:cubicBezTo>
                    <a:pt x="17" y="21"/>
                    <a:pt x="25" y="30"/>
                    <a:pt x="36" y="41"/>
                  </a:cubicBezTo>
                  <a:cubicBezTo>
                    <a:pt x="41" y="47"/>
                    <a:pt x="41" y="47"/>
                    <a:pt x="41" y="47"/>
                  </a:cubicBezTo>
                  <a:cubicBezTo>
                    <a:pt x="41" y="39"/>
                    <a:pt x="41" y="39"/>
                    <a:pt x="41" y="39"/>
                  </a:cubicBezTo>
                  <a:cubicBezTo>
                    <a:pt x="38" y="39"/>
                    <a:pt x="38" y="39"/>
                    <a:pt x="38" y="39"/>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49">
              <a:extLst>
                <a:ext uri="{FF2B5EF4-FFF2-40B4-BE49-F238E27FC236}">
                  <a16:creationId xmlns:a16="http://schemas.microsoft.com/office/drawing/2014/main" id="{45A8E3FC-8F33-4D61-9153-B18C98B71C93}"/>
                </a:ext>
              </a:extLst>
            </p:cNvPr>
            <p:cNvSpPr>
              <a:spLocks/>
            </p:cNvSpPr>
            <p:nvPr/>
          </p:nvSpPr>
          <p:spPr bwMode="auto">
            <a:xfrm>
              <a:off x="2046" y="2695"/>
              <a:ext cx="27" cy="36"/>
            </a:xfrm>
            <a:custGeom>
              <a:avLst/>
              <a:gdLst>
                <a:gd name="T0" fmla="*/ 4 w 21"/>
                <a:gd name="T1" fmla="*/ 0 h 28"/>
                <a:gd name="T2" fmla="*/ 19 w 21"/>
                <a:gd name="T3" fmla="*/ 9 h 28"/>
                <a:gd name="T4" fmla="*/ 17 w 21"/>
                <a:gd name="T5" fmla="*/ 23 h 28"/>
                <a:gd name="T6" fmla="*/ 9 w 21"/>
                <a:gd name="T7" fmla="*/ 28 h 28"/>
                <a:gd name="T8" fmla="*/ 3 w 21"/>
                <a:gd name="T9" fmla="*/ 21 h 28"/>
                <a:gd name="T10" fmla="*/ 0 w 21"/>
                <a:gd name="T11" fmla="*/ 4 h 28"/>
                <a:gd name="T12" fmla="*/ 4 w 2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4" y="0"/>
                  </a:moveTo>
                  <a:cubicBezTo>
                    <a:pt x="9" y="3"/>
                    <a:pt x="16" y="5"/>
                    <a:pt x="19" y="9"/>
                  </a:cubicBezTo>
                  <a:cubicBezTo>
                    <a:pt x="21" y="12"/>
                    <a:pt x="19" y="19"/>
                    <a:pt x="17" y="23"/>
                  </a:cubicBezTo>
                  <a:cubicBezTo>
                    <a:pt x="16" y="26"/>
                    <a:pt x="12" y="28"/>
                    <a:pt x="9" y="28"/>
                  </a:cubicBezTo>
                  <a:cubicBezTo>
                    <a:pt x="7" y="28"/>
                    <a:pt x="4" y="24"/>
                    <a:pt x="3" y="21"/>
                  </a:cubicBezTo>
                  <a:cubicBezTo>
                    <a:pt x="1" y="15"/>
                    <a:pt x="1" y="10"/>
                    <a:pt x="0" y="4"/>
                  </a:cubicBezTo>
                  <a:cubicBezTo>
                    <a:pt x="1" y="3"/>
                    <a:pt x="2" y="1"/>
                    <a:pt x="4" y="0"/>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50">
              <a:extLst>
                <a:ext uri="{FF2B5EF4-FFF2-40B4-BE49-F238E27FC236}">
                  <a16:creationId xmlns:a16="http://schemas.microsoft.com/office/drawing/2014/main" id="{65CF7FD6-8A2F-4CA3-9126-BD23B8B3F266}"/>
                </a:ext>
              </a:extLst>
            </p:cNvPr>
            <p:cNvSpPr>
              <a:spLocks/>
            </p:cNvSpPr>
            <p:nvPr/>
          </p:nvSpPr>
          <p:spPr bwMode="auto">
            <a:xfrm>
              <a:off x="2042" y="2691"/>
              <a:ext cx="34" cy="44"/>
            </a:xfrm>
            <a:custGeom>
              <a:avLst/>
              <a:gdLst>
                <a:gd name="T0" fmla="*/ 7 w 26"/>
                <a:gd name="T1" fmla="*/ 3 h 34"/>
                <a:gd name="T2" fmla="*/ 5 w 26"/>
                <a:gd name="T3" fmla="*/ 6 h 34"/>
                <a:gd name="T4" fmla="*/ 14 w 26"/>
                <a:gd name="T5" fmla="*/ 10 h 34"/>
                <a:gd name="T6" fmla="*/ 20 w 26"/>
                <a:gd name="T7" fmla="*/ 14 h 34"/>
                <a:gd name="T8" fmla="*/ 20 w 26"/>
                <a:gd name="T9" fmla="*/ 14 h 34"/>
                <a:gd name="T10" fmla="*/ 20 w 26"/>
                <a:gd name="T11" fmla="*/ 15 h 34"/>
                <a:gd name="T12" fmla="*/ 17 w 26"/>
                <a:gd name="T13" fmla="*/ 25 h 34"/>
                <a:gd name="T14" fmla="*/ 17 w 26"/>
                <a:gd name="T15" fmla="*/ 26 h 34"/>
                <a:gd name="T16" fmla="*/ 14 w 26"/>
                <a:gd name="T17" fmla="*/ 27 h 34"/>
                <a:gd name="T18" fmla="*/ 12 w 26"/>
                <a:gd name="T19" fmla="*/ 28 h 34"/>
                <a:gd name="T20" fmla="*/ 12 w 26"/>
                <a:gd name="T21" fmla="*/ 29 h 34"/>
                <a:gd name="T22" fmla="*/ 12 w 26"/>
                <a:gd name="T23" fmla="*/ 28 h 34"/>
                <a:gd name="T24" fmla="*/ 12 w 26"/>
                <a:gd name="T25" fmla="*/ 28 h 34"/>
                <a:gd name="T26" fmla="*/ 12 w 26"/>
                <a:gd name="T27" fmla="*/ 29 h 34"/>
                <a:gd name="T28" fmla="*/ 12 w 26"/>
                <a:gd name="T29" fmla="*/ 28 h 34"/>
                <a:gd name="T30" fmla="*/ 12 w 26"/>
                <a:gd name="T31" fmla="*/ 28 h 34"/>
                <a:gd name="T32" fmla="*/ 10 w 26"/>
                <a:gd name="T33" fmla="*/ 26 h 34"/>
                <a:gd name="T34" fmla="*/ 9 w 26"/>
                <a:gd name="T35" fmla="*/ 23 h 34"/>
                <a:gd name="T36" fmla="*/ 6 w 26"/>
                <a:gd name="T37" fmla="*/ 6 h 34"/>
                <a:gd name="T38" fmla="*/ 3 w 26"/>
                <a:gd name="T39" fmla="*/ 7 h 34"/>
                <a:gd name="T40" fmla="*/ 5 w 26"/>
                <a:gd name="T41" fmla="*/ 9 h 34"/>
                <a:gd name="T42" fmla="*/ 9 w 26"/>
                <a:gd name="T43" fmla="*/ 6 h 34"/>
                <a:gd name="T44" fmla="*/ 7 w 26"/>
                <a:gd name="T45" fmla="*/ 3 h 34"/>
                <a:gd name="T46" fmla="*/ 5 w 26"/>
                <a:gd name="T47" fmla="*/ 6 h 34"/>
                <a:gd name="T48" fmla="*/ 7 w 26"/>
                <a:gd name="T49" fmla="*/ 3 h 34"/>
                <a:gd name="T50" fmla="*/ 4 w 26"/>
                <a:gd name="T51" fmla="*/ 1 h 34"/>
                <a:gd name="T52" fmla="*/ 1 w 26"/>
                <a:gd name="T53" fmla="*/ 5 h 34"/>
                <a:gd name="T54" fmla="*/ 0 w 26"/>
                <a:gd name="T55" fmla="*/ 6 h 34"/>
                <a:gd name="T56" fmla="*/ 0 w 26"/>
                <a:gd name="T57" fmla="*/ 7 h 34"/>
                <a:gd name="T58" fmla="*/ 3 w 26"/>
                <a:gd name="T59" fmla="*/ 25 h 34"/>
                <a:gd name="T60" fmla="*/ 6 w 26"/>
                <a:gd name="T61" fmla="*/ 30 h 34"/>
                <a:gd name="T62" fmla="*/ 8 w 26"/>
                <a:gd name="T63" fmla="*/ 33 h 34"/>
                <a:gd name="T64" fmla="*/ 12 w 26"/>
                <a:gd name="T65" fmla="*/ 34 h 34"/>
                <a:gd name="T66" fmla="*/ 18 w 26"/>
                <a:gd name="T67" fmla="*/ 32 h 34"/>
                <a:gd name="T68" fmla="*/ 21 w 26"/>
                <a:gd name="T69" fmla="*/ 30 h 34"/>
                <a:gd name="T70" fmla="*/ 23 w 26"/>
                <a:gd name="T71" fmla="*/ 27 h 34"/>
                <a:gd name="T72" fmla="*/ 26 w 26"/>
                <a:gd name="T73" fmla="*/ 15 h 34"/>
                <a:gd name="T74" fmla="*/ 24 w 26"/>
                <a:gd name="T75" fmla="*/ 10 h 34"/>
                <a:gd name="T76" fmla="*/ 16 w 26"/>
                <a:gd name="T77" fmla="*/ 4 h 34"/>
                <a:gd name="T78" fmla="*/ 8 w 26"/>
                <a:gd name="T79" fmla="*/ 1 h 34"/>
                <a:gd name="T80" fmla="*/ 6 w 26"/>
                <a:gd name="T81" fmla="*/ 0 h 34"/>
                <a:gd name="T82" fmla="*/ 4 w 26"/>
                <a:gd name="T83" fmla="*/ 1 h 34"/>
                <a:gd name="T84" fmla="*/ 7 w 26"/>
                <a:gd name="T85"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34">
                  <a:moveTo>
                    <a:pt x="7" y="3"/>
                  </a:moveTo>
                  <a:cubicBezTo>
                    <a:pt x="5" y="6"/>
                    <a:pt x="5" y="6"/>
                    <a:pt x="5" y="6"/>
                  </a:cubicBezTo>
                  <a:cubicBezTo>
                    <a:pt x="8" y="8"/>
                    <a:pt x="11" y="9"/>
                    <a:pt x="14" y="10"/>
                  </a:cubicBezTo>
                  <a:cubicBezTo>
                    <a:pt x="16" y="11"/>
                    <a:pt x="19" y="12"/>
                    <a:pt x="20" y="14"/>
                  </a:cubicBezTo>
                  <a:cubicBezTo>
                    <a:pt x="20" y="14"/>
                    <a:pt x="20" y="14"/>
                    <a:pt x="20" y="14"/>
                  </a:cubicBezTo>
                  <a:cubicBezTo>
                    <a:pt x="20" y="14"/>
                    <a:pt x="20" y="15"/>
                    <a:pt x="20" y="15"/>
                  </a:cubicBezTo>
                  <a:cubicBezTo>
                    <a:pt x="20" y="18"/>
                    <a:pt x="19" y="22"/>
                    <a:pt x="17" y="25"/>
                  </a:cubicBezTo>
                  <a:cubicBezTo>
                    <a:pt x="17" y="25"/>
                    <a:pt x="17" y="25"/>
                    <a:pt x="17" y="26"/>
                  </a:cubicBezTo>
                  <a:cubicBezTo>
                    <a:pt x="16" y="26"/>
                    <a:pt x="15" y="27"/>
                    <a:pt x="14" y="27"/>
                  </a:cubicBezTo>
                  <a:cubicBezTo>
                    <a:pt x="13" y="28"/>
                    <a:pt x="12" y="28"/>
                    <a:pt x="12" y="28"/>
                  </a:cubicBezTo>
                  <a:cubicBezTo>
                    <a:pt x="12" y="29"/>
                    <a:pt x="12" y="29"/>
                    <a:pt x="12" y="29"/>
                  </a:cubicBezTo>
                  <a:cubicBezTo>
                    <a:pt x="12" y="28"/>
                    <a:pt x="12" y="28"/>
                    <a:pt x="12" y="28"/>
                  </a:cubicBezTo>
                  <a:cubicBezTo>
                    <a:pt x="12" y="28"/>
                    <a:pt x="12" y="28"/>
                    <a:pt x="12" y="28"/>
                  </a:cubicBezTo>
                  <a:cubicBezTo>
                    <a:pt x="12" y="29"/>
                    <a:pt x="12" y="29"/>
                    <a:pt x="12" y="29"/>
                  </a:cubicBezTo>
                  <a:cubicBezTo>
                    <a:pt x="12" y="28"/>
                    <a:pt x="12" y="28"/>
                    <a:pt x="12" y="28"/>
                  </a:cubicBezTo>
                  <a:cubicBezTo>
                    <a:pt x="12" y="28"/>
                    <a:pt x="12" y="28"/>
                    <a:pt x="12" y="28"/>
                  </a:cubicBezTo>
                  <a:cubicBezTo>
                    <a:pt x="11" y="28"/>
                    <a:pt x="11" y="27"/>
                    <a:pt x="10" y="26"/>
                  </a:cubicBezTo>
                  <a:cubicBezTo>
                    <a:pt x="10" y="25"/>
                    <a:pt x="9" y="24"/>
                    <a:pt x="9" y="23"/>
                  </a:cubicBezTo>
                  <a:cubicBezTo>
                    <a:pt x="8" y="18"/>
                    <a:pt x="7" y="12"/>
                    <a:pt x="6" y="6"/>
                  </a:cubicBezTo>
                  <a:cubicBezTo>
                    <a:pt x="3" y="7"/>
                    <a:pt x="3" y="7"/>
                    <a:pt x="3" y="7"/>
                  </a:cubicBezTo>
                  <a:cubicBezTo>
                    <a:pt x="5" y="9"/>
                    <a:pt x="5" y="9"/>
                    <a:pt x="5" y="9"/>
                  </a:cubicBezTo>
                  <a:cubicBezTo>
                    <a:pt x="7" y="8"/>
                    <a:pt x="8" y="7"/>
                    <a:pt x="9" y="6"/>
                  </a:cubicBezTo>
                  <a:cubicBezTo>
                    <a:pt x="7" y="3"/>
                    <a:pt x="7" y="3"/>
                    <a:pt x="7" y="3"/>
                  </a:cubicBezTo>
                  <a:cubicBezTo>
                    <a:pt x="5" y="6"/>
                    <a:pt x="5" y="6"/>
                    <a:pt x="5" y="6"/>
                  </a:cubicBezTo>
                  <a:cubicBezTo>
                    <a:pt x="7" y="3"/>
                    <a:pt x="7" y="3"/>
                    <a:pt x="7" y="3"/>
                  </a:cubicBezTo>
                  <a:cubicBezTo>
                    <a:pt x="4" y="1"/>
                    <a:pt x="4" y="1"/>
                    <a:pt x="4" y="1"/>
                  </a:cubicBezTo>
                  <a:cubicBezTo>
                    <a:pt x="3" y="2"/>
                    <a:pt x="2" y="3"/>
                    <a:pt x="1" y="5"/>
                  </a:cubicBezTo>
                  <a:cubicBezTo>
                    <a:pt x="0" y="6"/>
                    <a:pt x="0" y="6"/>
                    <a:pt x="0" y="6"/>
                  </a:cubicBezTo>
                  <a:cubicBezTo>
                    <a:pt x="0" y="7"/>
                    <a:pt x="0" y="7"/>
                    <a:pt x="0" y="7"/>
                  </a:cubicBezTo>
                  <a:cubicBezTo>
                    <a:pt x="1" y="13"/>
                    <a:pt x="1" y="19"/>
                    <a:pt x="3" y="25"/>
                  </a:cubicBezTo>
                  <a:cubicBezTo>
                    <a:pt x="4" y="27"/>
                    <a:pt x="5" y="29"/>
                    <a:pt x="6" y="30"/>
                  </a:cubicBezTo>
                  <a:cubicBezTo>
                    <a:pt x="7" y="31"/>
                    <a:pt x="7" y="32"/>
                    <a:pt x="8" y="33"/>
                  </a:cubicBezTo>
                  <a:cubicBezTo>
                    <a:pt x="9" y="33"/>
                    <a:pt x="10" y="34"/>
                    <a:pt x="12" y="34"/>
                  </a:cubicBezTo>
                  <a:cubicBezTo>
                    <a:pt x="14" y="34"/>
                    <a:pt x="16" y="33"/>
                    <a:pt x="18" y="32"/>
                  </a:cubicBezTo>
                  <a:cubicBezTo>
                    <a:pt x="19" y="32"/>
                    <a:pt x="20" y="31"/>
                    <a:pt x="21" y="30"/>
                  </a:cubicBezTo>
                  <a:cubicBezTo>
                    <a:pt x="22" y="29"/>
                    <a:pt x="22" y="28"/>
                    <a:pt x="23" y="27"/>
                  </a:cubicBezTo>
                  <a:cubicBezTo>
                    <a:pt x="24" y="24"/>
                    <a:pt x="26" y="19"/>
                    <a:pt x="26" y="15"/>
                  </a:cubicBezTo>
                  <a:cubicBezTo>
                    <a:pt x="26" y="14"/>
                    <a:pt x="26" y="12"/>
                    <a:pt x="24" y="10"/>
                  </a:cubicBezTo>
                  <a:cubicBezTo>
                    <a:pt x="22" y="7"/>
                    <a:pt x="19" y="6"/>
                    <a:pt x="16" y="4"/>
                  </a:cubicBezTo>
                  <a:cubicBezTo>
                    <a:pt x="13" y="3"/>
                    <a:pt x="10" y="2"/>
                    <a:pt x="8" y="1"/>
                  </a:cubicBezTo>
                  <a:cubicBezTo>
                    <a:pt x="6" y="0"/>
                    <a:pt x="6" y="0"/>
                    <a:pt x="6" y="0"/>
                  </a:cubicBezTo>
                  <a:cubicBezTo>
                    <a:pt x="4" y="1"/>
                    <a:pt x="4" y="1"/>
                    <a:pt x="4" y="1"/>
                  </a:cubicBezTo>
                  <a:cubicBezTo>
                    <a:pt x="7" y="3"/>
                    <a:pt x="7" y="3"/>
                    <a:pt x="7" y="3"/>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51">
              <a:extLst>
                <a:ext uri="{FF2B5EF4-FFF2-40B4-BE49-F238E27FC236}">
                  <a16:creationId xmlns:a16="http://schemas.microsoft.com/office/drawing/2014/main" id="{6BDB3EF4-C532-410A-A701-8FC9D99BAB6E}"/>
                </a:ext>
              </a:extLst>
            </p:cNvPr>
            <p:cNvSpPr>
              <a:spLocks/>
            </p:cNvSpPr>
            <p:nvPr/>
          </p:nvSpPr>
          <p:spPr bwMode="auto">
            <a:xfrm>
              <a:off x="1293" y="2813"/>
              <a:ext cx="45" cy="32"/>
            </a:xfrm>
            <a:custGeom>
              <a:avLst/>
              <a:gdLst>
                <a:gd name="T0" fmla="*/ 0 w 34"/>
                <a:gd name="T1" fmla="*/ 21 h 24"/>
                <a:gd name="T2" fmla="*/ 27 w 34"/>
                <a:gd name="T3" fmla="*/ 0 h 24"/>
                <a:gd name="T4" fmla="*/ 33 w 34"/>
                <a:gd name="T5" fmla="*/ 2 h 24"/>
                <a:gd name="T6" fmla="*/ 33 w 34"/>
                <a:gd name="T7" fmla="*/ 6 h 24"/>
                <a:gd name="T8" fmla="*/ 5 w 34"/>
                <a:gd name="T9" fmla="*/ 24 h 24"/>
                <a:gd name="T10" fmla="*/ 0 w 34"/>
                <a:gd name="T11" fmla="*/ 21 h 24"/>
              </a:gdLst>
              <a:ahLst/>
              <a:cxnLst>
                <a:cxn ang="0">
                  <a:pos x="T0" y="T1"/>
                </a:cxn>
                <a:cxn ang="0">
                  <a:pos x="T2" y="T3"/>
                </a:cxn>
                <a:cxn ang="0">
                  <a:pos x="T4" y="T5"/>
                </a:cxn>
                <a:cxn ang="0">
                  <a:pos x="T6" y="T7"/>
                </a:cxn>
                <a:cxn ang="0">
                  <a:pos x="T8" y="T9"/>
                </a:cxn>
                <a:cxn ang="0">
                  <a:pos x="T10" y="T11"/>
                </a:cxn>
              </a:cxnLst>
              <a:rect l="0" t="0" r="r" b="b"/>
              <a:pathLst>
                <a:path w="34" h="24">
                  <a:moveTo>
                    <a:pt x="0" y="21"/>
                  </a:moveTo>
                  <a:cubicBezTo>
                    <a:pt x="7" y="10"/>
                    <a:pt x="14" y="0"/>
                    <a:pt x="27" y="0"/>
                  </a:cubicBezTo>
                  <a:cubicBezTo>
                    <a:pt x="29" y="0"/>
                    <a:pt x="32" y="1"/>
                    <a:pt x="33" y="2"/>
                  </a:cubicBezTo>
                  <a:cubicBezTo>
                    <a:pt x="34" y="3"/>
                    <a:pt x="34" y="6"/>
                    <a:pt x="33" y="6"/>
                  </a:cubicBezTo>
                  <a:cubicBezTo>
                    <a:pt x="24" y="12"/>
                    <a:pt x="15" y="18"/>
                    <a:pt x="5" y="24"/>
                  </a:cubicBezTo>
                  <a:cubicBezTo>
                    <a:pt x="4" y="24"/>
                    <a:pt x="2" y="22"/>
                    <a:pt x="0" y="21"/>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52">
              <a:extLst>
                <a:ext uri="{FF2B5EF4-FFF2-40B4-BE49-F238E27FC236}">
                  <a16:creationId xmlns:a16="http://schemas.microsoft.com/office/drawing/2014/main" id="{74BE8B50-7B9B-4A2B-802D-5F3DC9BABE15}"/>
                </a:ext>
              </a:extLst>
            </p:cNvPr>
            <p:cNvSpPr>
              <a:spLocks/>
            </p:cNvSpPr>
            <p:nvPr/>
          </p:nvSpPr>
          <p:spPr bwMode="auto">
            <a:xfrm>
              <a:off x="1288" y="2810"/>
              <a:ext cx="53" cy="39"/>
            </a:xfrm>
            <a:custGeom>
              <a:avLst/>
              <a:gdLst>
                <a:gd name="T0" fmla="*/ 6 w 41"/>
                <a:gd name="T1" fmla="*/ 25 h 30"/>
                <a:gd name="T2" fmla="*/ 31 w 41"/>
                <a:gd name="T3" fmla="*/ 6 h 30"/>
                <a:gd name="T4" fmla="*/ 32 w 41"/>
                <a:gd name="T5" fmla="*/ 6 h 30"/>
                <a:gd name="T6" fmla="*/ 36 w 41"/>
                <a:gd name="T7" fmla="*/ 8 h 30"/>
                <a:gd name="T8" fmla="*/ 35 w 41"/>
                <a:gd name="T9" fmla="*/ 7 h 30"/>
                <a:gd name="T10" fmla="*/ 37 w 41"/>
                <a:gd name="T11" fmla="*/ 6 h 30"/>
                <a:gd name="T12" fmla="*/ 36 w 41"/>
                <a:gd name="T13" fmla="*/ 6 h 30"/>
                <a:gd name="T14" fmla="*/ 35 w 41"/>
                <a:gd name="T15" fmla="*/ 7 h 30"/>
                <a:gd name="T16" fmla="*/ 35 w 41"/>
                <a:gd name="T17" fmla="*/ 6 h 30"/>
                <a:gd name="T18" fmla="*/ 35 w 41"/>
                <a:gd name="T19" fmla="*/ 6 h 30"/>
                <a:gd name="T20" fmla="*/ 35 w 41"/>
                <a:gd name="T21" fmla="*/ 6 h 30"/>
                <a:gd name="T22" fmla="*/ 35 w 41"/>
                <a:gd name="T23" fmla="*/ 7 h 30"/>
                <a:gd name="T24" fmla="*/ 35 w 41"/>
                <a:gd name="T25" fmla="*/ 8 h 30"/>
                <a:gd name="T26" fmla="*/ 35 w 41"/>
                <a:gd name="T27" fmla="*/ 7 h 30"/>
                <a:gd name="T28" fmla="*/ 36 w 41"/>
                <a:gd name="T29" fmla="*/ 8 h 30"/>
                <a:gd name="T30" fmla="*/ 37 w 41"/>
                <a:gd name="T31" fmla="*/ 9 h 30"/>
                <a:gd name="T32" fmla="*/ 35 w 41"/>
                <a:gd name="T33" fmla="*/ 7 h 30"/>
                <a:gd name="T34" fmla="*/ 35 w 41"/>
                <a:gd name="T35" fmla="*/ 7 h 30"/>
                <a:gd name="T36" fmla="*/ 8 w 41"/>
                <a:gd name="T37" fmla="*/ 24 h 30"/>
                <a:gd name="T38" fmla="*/ 8 w 41"/>
                <a:gd name="T39" fmla="*/ 24 h 30"/>
                <a:gd name="T40" fmla="*/ 9 w 41"/>
                <a:gd name="T41" fmla="*/ 24 h 30"/>
                <a:gd name="T42" fmla="*/ 9 w 41"/>
                <a:gd name="T43" fmla="*/ 26 h 30"/>
                <a:gd name="T44" fmla="*/ 9 w 41"/>
                <a:gd name="T45" fmla="*/ 26 h 30"/>
                <a:gd name="T46" fmla="*/ 9 w 41"/>
                <a:gd name="T47" fmla="*/ 24 h 30"/>
                <a:gd name="T48" fmla="*/ 10 w 41"/>
                <a:gd name="T49" fmla="*/ 24 h 30"/>
                <a:gd name="T50" fmla="*/ 10 w 41"/>
                <a:gd name="T51" fmla="*/ 24 h 30"/>
                <a:gd name="T52" fmla="*/ 9 w 41"/>
                <a:gd name="T53" fmla="*/ 24 h 30"/>
                <a:gd name="T54" fmla="*/ 8 w 41"/>
                <a:gd name="T55" fmla="*/ 23 h 30"/>
                <a:gd name="T56" fmla="*/ 4 w 41"/>
                <a:gd name="T57" fmla="*/ 24 h 30"/>
                <a:gd name="T58" fmla="*/ 4 w 41"/>
                <a:gd name="T59" fmla="*/ 24 h 30"/>
                <a:gd name="T60" fmla="*/ 5 w 41"/>
                <a:gd name="T61" fmla="*/ 28 h 30"/>
                <a:gd name="T62" fmla="*/ 7 w 41"/>
                <a:gd name="T63" fmla="*/ 30 h 30"/>
                <a:gd name="T64" fmla="*/ 11 w 41"/>
                <a:gd name="T65" fmla="*/ 29 h 30"/>
                <a:gd name="T66" fmla="*/ 39 w 41"/>
                <a:gd name="T67" fmla="*/ 12 h 30"/>
                <a:gd name="T68" fmla="*/ 40 w 41"/>
                <a:gd name="T69" fmla="*/ 10 h 30"/>
                <a:gd name="T70" fmla="*/ 41 w 41"/>
                <a:gd name="T71" fmla="*/ 7 h 30"/>
                <a:gd name="T72" fmla="*/ 40 w 41"/>
                <a:gd name="T73" fmla="*/ 4 h 30"/>
                <a:gd name="T74" fmla="*/ 39 w 41"/>
                <a:gd name="T75" fmla="*/ 3 h 30"/>
                <a:gd name="T76" fmla="*/ 31 w 41"/>
                <a:gd name="T77" fmla="*/ 0 h 30"/>
                <a:gd name="T78" fmla="*/ 31 w 41"/>
                <a:gd name="T79" fmla="*/ 0 h 30"/>
                <a:gd name="T80" fmla="*/ 1 w 41"/>
                <a:gd name="T81" fmla="*/ 22 h 30"/>
                <a:gd name="T82" fmla="*/ 2 w 41"/>
                <a:gd name="T83"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 h="30">
                  <a:moveTo>
                    <a:pt x="4" y="24"/>
                  </a:moveTo>
                  <a:cubicBezTo>
                    <a:pt x="6" y="25"/>
                    <a:pt x="6" y="25"/>
                    <a:pt x="6" y="25"/>
                  </a:cubicBezTo>
                  <a:cubicBezTo>
                    <a:pt x="10" y="20"/>
                    <a:pt x="13" y="15"/>
                    <a:pt x="17" y="12"/>
                  </a:cubicBezTo>
                  <a:cubicBezTo>
                    <a:pt x="21" y="8"/>
                    <a:pt x="25" y="6"/>
                    <a:pt x="31" y="6"/>
                  </a:cubicBezTo>
                  <a:cubicBezTo>
                    <a:pt x="31" y="6"/>
                    <a:pt x="31" y="6"/>
                    <a:pt x="31" y="6"/>
                  </a:cubicBezTo>
                  <a:cubicBezTo>
                    <a:pt x="32" y="6"/>
                    <a:pt x="32" y="6"/>
                    <a:pt x="32" y="6"/>
                  </a:cubicBezTo>
                  <a:cubicBezTo>
                    <a:pt x="32" y="6"/>
                    <a:pt x="34" y="7"/>
                    <a:pt x="36" y="8"/>
                  </a:cubicBezTo>
                  <a:cubicBezTo>
                    <a:pt x="36" y="8"/>
                    <a:pt x="36" y="8"/>
                    <a:pt x="36" y="8"/>
                  </a:cubicBezTo>
                  <a:cubicBezTo>
                    <a:pt x="37" y="6"/>
                    <a:pt x="37" y="6"/>
                    <a:pt x="37" y="6"/>
                  </a:cubicBezTo>
                  <a:cubicBezTo>
                    <a:pt x="35" y="7"/>
                    <a:pt x="35" y="7"/>
                    <a:pt x="35" y="7"/>
                  </a:cubicBezTo>
                  <a:cubicBezTo>
                    <a:pt x="35" y="7"/>
                    <a:pt x="35" y="7"/>
                    <a:pt x="36" y="8"/>
                  </a:cubicBezTo>
                  <a:cubicBezTo>
                    <a:pt x="37" y="6"/>
                    <a:pt x="37" y="6"/>
                    <a:pt x="37" y="6"/>
                  </a:cubicBezTo>
                  <a:cubicBezTo>
                    <a:pt x="35" y="7"/>
                    <a:pt x="35" y="7"/>
                    <a:pt x="35" y="7"/>
                  </a:cubicBezTo>
                  <a:cubicBezTo>
                    <a:pt x="36" y="6"/>
                    <a:pt x="36" y="6"/>
                    <a:pt x="36" y="6"/>
                  </a:cubicBezTo>
                  <a:cubicBezTo>
                    <a:pt x="35" y="6"/>
                    <a:pt x="35" y="6"/>
                    <a:pt x="35" y="6"/>
                  </a:cubicBezTo>
                  <a:cubicBezTo>
                    <a:pt x="35" y="7"/>
                    <a:pt x="35" y="7"/>
                    <a:pt x="35" y="7"/>
                  </a:cubicBezTo>
                  <a:cubicBezTo>
                    <a:pt x="36" y="6"/>
                    <a:pt x="36" y="6"/>
                    <a:pt x="36"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6"/>
                    <a:pt x="35" y="6"/>
                    <a:pt x="35" y="6"/>
                  </a:cubicBezTo>
                  <a:cubicBezTo>
                    <a:pt x="35" y="7"/>
                    <a:pt x="35" y="7"/>
                    <a:pt x="35" y="7"/>
                  </a:cubicBezTo>
                  <a:cubicBezTo>
                    <a:pt x="35" y="8"/>
                    <a:pt x="35" y="8"/>
                    <a:pt x="35" y="8"/>
                  </a:cubicBezTo>
                  <a:cubicBezTo>
                    <a:pt x="35" y="8"/>
                    <a:pt x="35" y="8"/>
                    <a:pt x="35" y="8"/>
                  </a:cubicBezTo>
                  <a:cubicBezTo>
                    <a:pt x="36" y="8"/>
                    <a:pt x="36" y="8"/>
                    <a:pt x="36" y="8"/>
                  </a:cubicBezTo>
                  <a:cubicBezTo>
                    <a:pt x="35" y="7"/>
                    <a:pt x="35" y="7"/>
                    <a:pt x="35" y="7"/>
                  </a:cubicBezTo>
                  <a:cubicBezTo>
                    <a:pt x="35" y="8"/>
                    <a:pt x="35" y="8"/>
                    <a:pt x="35" y="8"/>
                  </a:cubicBezTo>
                  <a:cubicBezTo>
                    <a:pt x="36" y="8"/>
                    <a:pt x="36" y="8"/>
                    <a:pt x="36" y="8"/>
                  </a:cubicBezTo>
                  <a:cubicBezTo>
                    <a:pt x="35" y="7"/>
                    <a:pt x="35" y="7"/>
                    <a:pt x="35" y="7"/>
                  </a:cubicBezTo>
                  <a:cubicBezTo>
                    <a:pt x="37" y="9"/>
                    <a:pt x="37" y="9"/>
                    <a:pt x="37" y="9"/>
                  </a:cubicBezTo>
                  <a:cubicBezTo>
                    <a:pt x="35" y="7"/>
                    <a:pt x="35" y="7"/>
                    <a:pt x="35" y="7"/>
                  </a:cubicBezTo>
                  <a:cubicBezTo>
                    <a:pt x="35" y="7"/>
                    <a:pt x="35" y="7"/>
                    <a:pt x="35" y="7"/>
                  </a:cubicBezTo>
                  <a:cubicBezTo>
                    <a:pt x="37" y="9"/>
                    <a:pt x="37" y="9"/>
                    <a:pt x="37" y="9"/>
                  </a:cubicBezTo>
                  <a:cubicBezTo>
                    <a:pt x="35" y="7"/>
                    <a:pt x="35" y="7"/>
                    <a:pt x="35" y="7"/>
                  </a:cubicBezTo>
                  <a:cubicBezTo>
                    <a:pt x="35" y="7"/>
                    <a:pt x="35" y="7"/>
                    <a:pt x="35" y="7"/>
                  </a:cubicBezTo>
                  <a:cubicBezTo>
                    <a:pt x="26" y="13"/>
                    <a:pt x="17" y="19"/>
                    <a:pt x="8" y="24"/>
                  </a:cubicBezTo>
                  <a:cubicBezTo>
                    <a:pt x="9" y="27"/>
                    <a:pt x="9" y="27"/>
                    <a:pt x="9" y="27"/>
                  </a:cubicBezTo>
                  <a:cubicBezTo>
                    <a:pt x="8" y="24"/>
                    <a:pt x="8" y="24"/>
                    <a:pt x="8" y="24"/>
                  </a:cubicBezTo>
                  <a:cubicBezTo>
                    <a:pt x="9" y="26"/>
                    <a:pt x="9" y="26"/>
                    <a:pt x="9" y="26"/>
                  </a:cubicBezTo>
                  <a:cubicBezTo>
                    <a:pt x="9" y="24"/>
                    <a:pt x="9" y="24"/>
                    <a:pt x="9" y="24"/>
                  </a:cubicBezTo>
                  <a:cubicBezTo>
                    <a:pt x="9" y="24"/>
                    <a:pt x="8" y="24"/>
                    <a:pt x="8" y="24"/>
                  </a:cubicBezTo>
                  <a:cubicBezTo>
                    <a:pt x="9" y="26"/>
                    <a:pt x="9" y="26"/>
                    <a:pt x="9" y="26"/>
                  </a:cubicBezTo>
                  <a:cubicBezTo>
                    <a:pt x="9" y="24"/>
                    <a:pt x="9" y="24"/>
                    <a:pt x="9" y="24"/>
                  </a:cubicBezTo>
                  <a:cubicBezTo>
                    <a:pt x="9" y="26"/>
                    <a:pt x="9" y="26"/>
                    <a:pt x="9" y="26"/>
                  </a:cubicBezTo>
                  <a:cubicBezTo>
                    <a:pt x="10" y="24"/>
                    <a:pt x="10" y="24"/>
                    <a:pt x="10" y="24"/>
                  </a:cubicBezTo>
                  <a:cubicBezTo>
                    <a:pt x="9" y="24"/>
                    <a:pt x="9" y="24"/>
                    <a:pt x="9" y="24"/>
                  </a:cubicBezTo>
                  <a:cubicBezTo>
                    <a:pt x="9" y="26"/>
                    <a:pt x="9" y="26"/>
                    <a:pt x="9" y="26"/>
                  </a:cubicBezTo>
                  <a:cubicBezTo>
                    <a:pt x="10" y="24"/>
                    <a:pt x="10" y="24"/>
                    <a:pt x="10" y="24"/>
                  </a:cubicBezTo>
                  <a:cubicBezTo>
                    <a:pt x="9" y="24"/>
                    <a:pt x="9" y="24"/>
                    <a:pt x="9" y="24"/>
                  </a:cubicBezTo>
                  <a:cubicBezTo>
                    <a:pt x="10" y="24"/>
                    <a:pt x="10" y="24"/>
                    <a:pt x="10" y="24"/>
                  </a:cubicBezTo>
                  <a:cubicBezTo>
                    <a:pt x="10" y="24"/>
                    <a:pt x="10" y="24"/>
                    <a:pt x="10" y="24"/>
                  </a:cubicBezTo>
                  <a:cubicBezTo>
                    <a:pt x="9" y="24"/>
                    <a:pt x="9" y="24"/>
                    <a:pt x="9" y="24"/>
                  </a:cubicBezTo>
                  <a:cubicBezTo>
                    <a:pt x="10" y="24"/>
                    <a:pt x="10" y="24"/>
                    <a:pt x="10" y="24"/>
                  </a:cubicBezTo>
                  <a:cubicBezTo>
                    <a:pt x="10" y="24"/>
                    <a:pt x="9" y="23"/>
                    <a:pt x="8" y="23"/>
                  </a:cubicBezTo>
                  <a:cubicBezTo>
                    <a:pt x="7" y="22"/>
                    <a:pt x="7" y="22"/>
                    <a:pt x="6" y="21"/>
                  </a:cubicBezTo>
                  <a:cubicBezTo>
                    <a:pt x="4" y="24"/>
                    <a:pt x="4" y="24"/>
                    <a:pt x="4" y="24"/>
                  </a:cubicBezTo>
                  <a:cubicBezTo>
                    <a:pt x="6" y="25"/>
                    <a:pt x="6" y="25"/>
                    <a:pt x="6" y="25"/>
                  </a:cubicBezTo>
                  <a:cubicBezTo>
                    <a:pt x="4" y="24"/>
                    <a:pt x="4" y="24"/>
                    <a:pt x="4" y="24"/>
                  </a:cubicBezTo>
                  <a:cubicBezTo>
                    <a:pt x="2" y="26"/>
                    <a:pt x="2" y="26"/>
                    <a:pt x="2" y="26"/>
                  </a:cubicBezTo>
                  <a:cubicBezTo>
                    <a:pt x="3" y="27"/>
                    <a:pt x="4" y="27"/>
                    <a:pt x="5" y="28"/>
                  </a:cubicBezTo>
                  <a:cubicBezTo>
                    <a:pt x="5" y="29"/>
                    <a:pt x="6" y="29"/>
                    <a:pt x="6" y="29"/>
                  </a:cubicBezTo>
                  <a:cubicBezTo>
                    <a:pt x="7" y="29"/>
                    <a:pt x="7" y="29"/>
                    <a:pt x="7" y="30"/>
                  </a:cubicBezTo>
                  <a:cubicBezTo>
                    <a:pt x="8" y="30"/>
                    <a:pt x="8" y="30"/>
                    <a:pt x="9" y="30"/>
                  </a:cubicBezTo>
                  <a:cubicBezTo>
                    <a:pt x="9" y="30"/>
                    <a:pt x="10" y="30"/>
                    <a:pt x="11" y="29"/>
                  </a:cubicBezTo>
                  <a:cubicBezTo>
                    <a:pt x="11" y="29"/>
                    <a:pt x="11" y="29"/>
                    <a:pt x="11" y="29"/>
                  </a:cubicBezTo>
                  <a:cubicBezTo>
                    <a:pt x="20" y="24"/>
                    <a:pt x="30" y="18"/>
                    <a:pt x="39" y="12"/>
                  </a:cubicBezTo>
                  <a:cubicBezTo>
                    <a:pt x="39" y="12"/>
                    <a:pt x="39" y="12"/>
                    <a:pt x="39" y="12"/>
                  </a:cubicBezTo>
                  <a:cubicBezTo>
                    <a:pt x="40" y="11"/>
                    <a:pt x="40" y="11"/>
                    <a:pt x="40" y="10"/>
                  </a:cubicBezTo>
                  <a:cubicBezTo>
                    <a:pt x="40" y="9"/>
                    <a:pt x="41" y="9"/>
                    <a:pt x="41" y="8"/>
                  </a:cubicBezTo>
                  <a:cubicBezTo>
                    <a:pt x="41" y="8"/>
                    <a:pt x="41" y="7"/>
                    <a:pt x="41" y="7"/>
                  </a:cubicBezTo>
                  <a:cubicBezTo>
                    <a:pt x="41" y="6"/>
                    <a:pt x="41" y="6"/>
                    <a:pt x="41" y="5"/>
                  </a:cubicBezTo>
                  <a:cubicBezTo>
                    <a:pt x="41" y="5"/>
                    <a:pt x="40" y="4"/>
                    <a:pt x="40" y="4"/>
                  </a:cubicBezTo>
                  <a:cubicBezTo>
                    <a:pt x="40" y="4"/>
                    <a:pt x="40" y="3"/>
                    <a:pt x="39" y="3"/>
                  </a:cubicBezTo>
                  <a:cubicBezTo>
                    <a:pt x="39" y="3"/>
                    <a:pt x="39" y="3"/>
                    <a:pt x="39" y="3"/>
                  </a:cubicBezTo>
                  <a:cubicBezTo>
                    <a:pt x="37" y="1"/>
                    <a:pt x="35" y="0"/>
                    <a:pt x="32" y="0"/>
                  </a:cubicBezTo>
                  <a:cubicBezTo>
                    <a:pt x="31" y="0"/>
                    <a:pt x="31" y="0"/>
                    <a:pt x="31" y="0"/>
                  </a:cubicBezTo>
                  <a:cubicBezTo>
                    <a:pt x="31" y="3"/>
                    <a:pt x="31" y="3"/>
                    <a:pt x="31" y="3"/>
                  </a:cubicBezTo>
                  <a:cubicBezTo>
                    <a:pt x="31" y="0"/>
                    <a:pt x="31" y="0"/>
                    <a:pt x="31" y="0"/>
                  </a:cubicBezTo>
                  <a:cubicBezTo>
                    <a:pt x="24" y="0"/>
                    <a:pt x="18" y="3"/>
                    <a:pt x="13" y="7"/>
                  </a:cubicBezTo>
                  <a:cubicBezTo>
                    <a:pt x="8" y="11"/>
                    <a:pt x="5" y="17"/>
                    <a:pt x="1" y="22"/>
                  </a:cubicBezTo>
                  <a:cubicBezTo>
                    <a:pt x="0" y="25"/>
                    <a:pt x="0" y="25"/>
                    <a:pt x="0" y="25"/>
                  </a:cubicBezTo>
                  <a:cubicBezTo>
                    <a:pt x="2" y="26"/>
                    <a:pt x="2" y="26"/>
                    <a:pt x="2" y="26"/>
                  </a:cubicBezTo>
                  <a:cubicBezTo>
                    <a:pt x="4" y="24"/>
                    <a:pt x="4" y="24"/>
                    <a:pt x="4" y="24"/>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 name="Freeform 53">
              <a:extLst>
                <a:ext uri="{FF2B5EF4-FFF2-40B4-BE49-F238E27FC236}">
                  <a16:creationId xmlns:a16="http://schemas.microsoft.com/office/drawing/2014/main" id="{D964543F-3C23-4B99-AA43-D1B39820D5C9}"/>
                </a:ext>
              </a:extLst>
            </p:cNvPr>
            <p:cNvSpPr>
              <a:spLocks/>
            </p:cNvSpPr>
            <p:nvPr/>
          </p:nvSpPr>
          <p:spPr bwMode="auto">
            <a:xfrm>
              <a:off x="2008" y="2692"/>
              <a:ext cx="17" cy="38"/>
            </a:xfrm>
            <a:custGeom>
              <a:avLst/>
              <a:gdLst>
                <a:gd name="T0" fmla="*/ 0 w 13"/>
                <a:gd name="T1" fmla="*/ 0 h 29"/>
                <a:gd name="T2" fmla="*/ 8 w 13"/>
                <a:gd name="T3" fmla="*/ 29 h 29"/>
                <a:gd name="T4" fmla="*/ 0 w 13"/>
                <a:gd name="T5" fmla="*/ 0 h 29"/>
              </a:gdLst>
              <a:ahLst/>
              <a:cxnLst>
                <a:cxn ang="0">
                  <a:pos x="T0" y="T1"/>
                </a:cxn>
                <a:cxn ang="0">
                  <a:pos x="T2" y="T3"/>
                </a:cxn>
                <a:cxn ang="0">
                  <a:pos x="T4" y="T5"/>
                </a:cxn>
              </a:cxnLst>
              <a:rect l="0" t="0" r="r" b="b"/>
              <a:pathLst>
                <a:path w="13" h="29">
                  <a:moveTo>
                    <a:pt x="0" y="0"/>
                  </a:moveTo>
                  <a:cubicBezTo>
                    <a:pt x="13" y="6"/>
                    <a:pt x="11" y="17"/>
                    <a:pt x="8" y="29"/>
                  </a:cubicBezTo>
                  <a:cubicBezTo>
                    <a:pt x="5" y="19"/>
                    <a:pt x="2" y="9"/>
                    <a:pt x="0" y="0"/>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Freeform 54">
              <a:extLst>
                <a:ext uri="{FF2B5EF4-FFF2-40B4-BE49-F238E27FC236}">
                  <a16:creationId xmlns:a16="http://schemas.microsoft.com/office/drawing/2014/main" id="{3254BD56-B242-46F3-955F-4945341058E6}"/>
                </a:ext>
              </a:extLst>
            </p:cNvPr>
            <p:cNvSpPr>
              <a:spLocks/>
            </p:cNvSpPr>
            <p:nvPr/>
          </p:nvSpPr>
          <p:spPr bwMode="auto">
            <a:xfrm>
              <a:off x="2001" y="2684"/>
              <a:ext cx="24" cy="62"/>
            </a:xfrm>
            <a:custGeom>
              <a:avLst/>
              <a:gdLst>
                <a:gd name="T0" fmla="*/ 5 w 18"/>
                <a:gd name="T1" fmla="*/ 6 h 47"/>
                <a:gd name="T2" fmla="*/ 3 w 18"/>
                <a:gd name="T3" fmla="*/ 8 h 47"/>
                <a:gd name="T4" fmla="*/ 10 w 18"/>
                <a:gd name="T5" fmla="*/ 14 h 47"/>
                <a:gd name="T6" fmla="*/ 12 w 18"/>
                <a:gd name="T7" fmla="*/ 21 h 47"/>
                <a:gd name="T8" fmla="*/ 10 w 18"/>
                <a:gd name="T9" fmla="*/ 34 h 47"/>
                <a:gd name="T10" fmla="*/ 13 w 18"/>
                <a:gd name="T11" fmla="*/ 35 h 47"/>
                <a:gd name="T12" fmla="*/ 16 w 18"/>
                <a:gd name="T13" fmla="*/ 34 h 47"/>
                <a:gd name="T14" fmla="*/ 7 w 18"/>
                <a:gd name="T15" fmla="*/ 5 h 47"/>
                <a:gd name="T16" fmla="*/ 5 w 18"/>
                <a:gd name="T17" fmla="*/ 6 h 47"/>
                <a:gd name="T18" fmla="*/ 3 w 18"/>
                <a:gd name="T19" fmla="*/ 8 h 47"/>
                <a:gd name="T20" fmla="*/ 5 w 18"/>
                <a:gd name="T21" fmla="*/ 6 h 47"/>
                <a:gd name="T22" fmla="*/ 2 w 18"/>
                <a:gd name="T23" fmla="*/ 6 h 47"/>
                <a:gd name="T24" fmla="*/ 10 w 18"/>
                <a:gd name="T25" fmla="*/ 36 h 47"/>
                <a:gd name="T26" fmla="*/ 13 w 18"/>
                <a:gd name="T27" fmla="*/ 47 h 47"/>
                <a:gd name="T28" fmla="*/ 16 w 18"/>
                <a:gd name="T29" fmla="*/ 36 h 47"/>
                <a:gd name="T30" fmla="*/ 18 w 18"/>
                <a:gd name="T31" fmla="*/ 21 h 47"/>
                <a:gd name="T32" fmla="*/ 15 w 18"/>
                <a:gd name="T33" fmla="*/ 11 h 47"/>
                <a:gd name="T34" fmla="*/ 6 w 18"/>
                <a:gd name="T35" fmla="*/ 3 h 47"/>
                <a:gd name="T36" fmla="*/ 0 w 18"/>
                <a:gd name="T37" fmla="*/ 0 h 47"/>
                <a:gd name="T38" fmla="*/ 2 w 18"/>
                <a:gd name="T39" fmla="*/ 6 h 47"/>
                <a:gd name="T40" fmla="*/ 5 w 18"/>
                <a:gd name="T41"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47">
                  <a:moveTo>
                    <a:pt x="5" y="6"/>
                  </a:moveTo>
                  <a:cubicBezTo>
                    <a:pt x="3" y="8"/>
                    <a:pt x="3" y="8"/>
                    <a:pt x="3" y="8"/>
                  </a:cubicBezTo>
                  <a:cubicBezTo>
                    <a:pt x="7" y="10"/>
                    <a:pt x="9" y="12"/>
                    <a:pt x="10" y="14"/>
                  </a:cubicBezTo>
                  <a:cubicBezTo>
                    <a:pt x="11" y="16"/>
                    <a:pt x="12" y="19"/>
                    <a:pt x="12" y="21"/>
                  </a:cubicBezTo>
                  <a:cubicBezTo>
                    <a:pt x="12" y="25"/>
                    <a:pt x="11" y="30"/>
                    <a:pt x="10" y="34"/>
                  </a:cubicBezTo>
                  <a:cubicBezTo>
                    <a:pt x="13" y="35"/>
                    <a:pt x="13" y="35"/>
                    <a:pt x="13" y="35"/>
                  </a:cubicBezTo>
                  <a:cubicBezTo>
                    <a:pt x="16" y="34"/>
                    <a:pt x="16" y="34"/>
                    <a:pt x="16" y="34"/>
                  </a:cubicBezTo>
                  <a:cubicBezTo>
                    <a:pt x="13" y="24"/>
                    <a:pt x="10" y="15"/>
                    <a:pt x="7" y="5"/>
                  </a:cubicBezTo>
                  <a:cubicBezTo>
                    <a:pt x="5" y="6"/>
                    <a:pt x="5" y="6"/>
                    <a:pt x="5" y="6"/>
                  </a:cubicBezTo>
                  <a:cubicBezTo>
                    <a:pt x="3" y="8"/>
                    <a:pt x="3" y="8"/>
                    <a:pt x="3" y="8"/>
                  </a:cubicBezTo>
                  <a:cubicBezTo>
                    <a:pt x="5" y="6"/>
                    <a:pt x="5" y="6"/>
                    <a:pt x="5" y="6"/>
                  </a:cubicBezTo>
                  <a:cubicBezTo>
                    <a:pt x="2" y="6"/>
                    <a:pt x="2" y="6"/>
                    <a:pt x="2" y="6"/>
                  </a:cubicBezTo>
                  <a:cubicBezTo>
                    <a:pt x="4" y="16"/>
                    <a:pt x="7" y="26"/>
                    <a:pt x="10" y="36"/>
                  </a:cubicBezTo>
                  <a:cubicBezTo>
                    <a:pt x="13" y="47"/>
                    <a:pt x="13" y="47"/>
                    <a:pt x="13" y="47"/>
                  </a:cubicBezTo>
                  <a:cubicBezTo>
                    <a:pt x="16" y="36"/>
                    <a:pt x="16" y="36"/>
                    <a:pt x="16" y="36"/>
                  </a:cubicBezTo>
                  <a:cubicBezTo>
                    <a:pt x="17" y="31"/>
                    <a:pt x="18" y="26"/>
                    <a:pt x="18" y="21"/>
                  </a:cubicBezTo>
                  <a:cubicBezTo>
                    <a:pt x="18" y="18"/>
                    <a:pt x="17" y="14"/>
                    <a:pt x="15" y="11"/>
                  </a:cubicBezTo>
                  <a:cubicBezTo>
                    <a:pt x="13" y="8"/>
                    <a:pt x="10" y="5"/>
                    <a:pt x="6" y="3"/>
                  </a:cubicBezTo>
                  <a:cubicBezTo>
                    <a:pt x="0" y="0"/>
                    <a:pt x="0" y="0"/>
                    <a:pt x="0" y="0"/>
                  </a:cubicBezTo>
                  <a:cubicBezTo>
                    <a:pt x="2" y="6"/>
                    <a:pt x="2" y="6"/>
                    <a:pt x="2" y="6"/>
                  </a:cubicBezTo>
                  <a:cubicBezTo>
                    <a:pt x="5" y="6"/>
                    <a:pt x="5" y="6"/>
                    <a:pt x="5" y="6"/>
                  </a:cubicBezTo>
                </a:path>
              </a:pathLst>
            </a:custGeom>
            <a:solidFill>
              <a:srgbClr val="D279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Freeform 55">
              <a:extLst>
                <a:ext uri="{FF2B5EF4-FFF2-40B4-BE49-F238E27FC236}">
                  <a16:creationId xmlns:a16="http://schemas.microsoft.com/office/drawing/2014/main" id="{5D49E871-693F-4852-9AF5-DF74F34E5BCA}"/>
                </a:ext>
              </a:extLst>
            </p:cNvPr>
            <p:cNvSpPr>
              <a:spLocks/>
            </p:cNvSpPr>
            <p:nvPr/>
          </p:nvSpPr>
          <p:spPr bwMode="auto">
            <a:xfrm>
              <a:off x="2928" y="998"/>
              <a:ext cx="759" cy="685"/>
            </a:xfrm>
            <a:custGeom>
              <a:avLst/>
              <a:gdLst>
                <a:gd name="T0" fmla="*/ 27 w 581"/>
                <a:gd name="T1" fmla="*/ 7 h 524"/>
                <a:gd name="T2" fmla="*/ 210 w 581"/>
                <a:gd name="T3" fmla="*/ 421 h 524"/>
                <a:gd name="T4" fmla="*/ 511 w 581"/>
                <a:gd name="T5" fmla="*/ 521 h 524"/>
                <a:gd name="T6" fmla="*/ 569 w 581"/>
                <a:gd name="T7" fmla="*/ 439 h 524"/>
                <a:gd name="T8" fmla="*/ 468 w 581"/>
                <a:gd name="T9" fmla="*/ 290 h 524"/>
                <a:gd name="T10" fmla="*/ 417 w 581"/>
                <a:gd name="T11" fmla="*/ 208 h 524"/>
                <a:gd name="T12" fmla="*/ 155 w 581"/>
                <a:gd name="T13" fmla="*/ 37 h 524"/>
                <a:gd name="T14" fmla="*/ 27 w 581"/>
                <a:gd name="T15" fmla="*/ 7 h 5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1" h="524">
                  <a:moveTo>
                    <a:pt x="27" y="7"/>
                  </a:moveTo>
                  <a:cubicBezTo>
                    <a:pt x="0" y="0"/>
                    <a:pt x="204" y="406"/>
                    <a:pt x="210" y="421"/>
                  </a:cubicBezTo>
                  <a:cubicBezTo>
                    <a:pt x="216" y="436"/>
                    <a:pt x="487" y="518"/>
                    <a:pt x="511" y="521"/>
                  </a:cubicBezTo>
                  <a:cubicBezTo>
                    <a:pt x="535" y="524"/>
                    <a:pt x="581" y="482"/>
                    <a:pt x="569" y="439"/>
                  </a:cubicBezTo>
                  <a:cubicBezTo>
                    <a:pt x="557" y="396"/>
                    <a:pt x="472" y="299"/>
                    <a:pt x="468" y="290"/>
                  </a:cubicBezTo>
                  <a:cubicBezTo>
                    <a:pt x="465" y="281"/>
                    <a:pt x="453" y="232"/>
                    <a:pt x="417" y="208"/>
                  </a:cubicBezTo>
                  <a:cubicBezTo>
                    <a:pt x="380" y="183"/>
                    <a:pt x="173" y="46"/>
                    <a:pt x="155" y="37"/>
                  </a:cubicBezTo>
                  <a:cubicBezTo>
                    <a:pt x="137" y="28"/>
                    <a:pt x="39" y="10"/>
                    <a:pt x="27" y="7"/>
                  </a:cubicBezTo>
                </a:path>
              </a:pathLst>
            </a:custGeom>
            <a:solidFill>
              <a:srgbClr val="FFC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56">
              <a:extLst>
                <a:ext uri="{FF2B5EF4-FFF2-40B4-BE49-F238E27FC236}">
                  <a16:creationId xmlns:a16="http://schemas.microsoft.com/office/drawing/2014/main" id="{5919B252-CF27-4895-8BEA-19DEA7325783}"/>
                </a:ext>
              </a:extLst>
            </p:cNvPr>
            <p:cNvSpPr>
              <a:spLocks noEditPoints="1"/>
            </p:cNvSpPr>
            <p:nvPr/>
          </p:nvSpPr>
          <p:spPr bwMode="auto">
            <a:xfrm>
              <a:off x="888" y="907"/>
              <a:ext cx="2896" cy="1937"/>
            </a:xfrm>
            <a:custGeom>
              <a:avLst/>
              <a:gdLst>
                <a:gd name="T0" fmla="*/ 314 w 2216"/>
                <a:gd name="T1" fmla="*/ 1061 h 1482"/>
                <a:gd name="T2" fmla="*/ 368 w 2216"/>
                <a:gd name="T3" fmla="*/ 1228 h 1482"/>
                <a:gd name="T4" fmla="*/ 235 w 2216"/>
                <a:gd name="T5" fmla="*/ 1304 h 1482"/>
                <a:gd name="T6" fmla="*/ 114 w 2216"/>
                <a:gd name="T7" fmla="*/ 1231 h 1482"/>
                <a:gd name="T8" fmla="*/ 100 w 2216"/>
                <a:gd name="T9" fmla="*/ 1017 h 1482"/>
                <a:gd name="T10" fmla="*/ 97 w 2216"/>
                <a:gd name="T11" fmla="*/ 969 h 1482"/>
                <a:gd name="T12" fmla="*/ 135 w 2216"/>
                <a:gd name="T13" fmla="*/ 807 h 1482"/>
                <a:gd name="T14" fmla="*/ 306 w 2216"/>
                <a:gd name="T15" fmla="*/ 875 h 1482"/>
                <a:gd name="T16" fmla="*/ 656 w 2216"/>
                <a:gd name="T17" fmla="*/ 928 h 1482"/>
                <a:gd name="T18" fmla="*/ 669 w 2216"/>
                <a:gd name="T19" fmla="*/ 999 h 1482"/>
                <a:gd name="T20" fmla="*/ 984 w 2216"/>
                <a:gd name="T21" fmla="*/ 982 h 1482"/>
                <a:gd name="T22" fmla="*/ 1394 w 2216"/>
                <a:gd name="T23" fmla="*/ 1139 h 1482"/>
                <a:gd name="T24" fmla="*/ 1555 w 2216"/>
                <a:gd name="T25" fmla="*/ 1165 h 1482"/>
                <a:gd name="T26" fmla="*/ 1216 w 2216"/>
                <a:gd name="T27" fmla="*/ 1045 h 1482"/>
                <a:gd name="T28" fmla="*/ 713 w 2216"/>
                <a:gd name="T29" fmla="*/ 888 h 1482"/>
                <a:gd name="T30" fmla="*/ 528 w 2216"/>
                <a:gd name="T31" fmla="*/ 590 h 1482"/>
                <a:gd name="T32" fmla="*/ 146 w 2216"/>
                <a:gd name="T33" fmla="*/ 766 h 1482"/>
                <a:gd name="T34" fmla="*/ 224 w 2216"/>
                <a:gd name="T35" fmla="*/ 591 h 1482"/>
                <a:gd name="T36" fmla="*/ 360 w 2216"/>
                <a:gd name="T37" fmla="*/ 639 h 1482"/>
                <a:gd name="T38" fmla="*/ 619 w 2216"/>
                <a:gd name="T39" fmla="*/ 338 h 1482"/>
                <a:gd name="T40" fmla="*/ 900 w 2216"/>
                <a:gd name="T41" fmla="*/ 446 h 1482"/>
                <a:gd name="T42" fmla="*/ 862 w 2216"/>
                <a:gd name="T43" fmla="*/ 312 h 1482"/>
                <a:gd name="T44" fmla="*/ 504 w 2216"/>
                <a:gd name="T45" fmla="*/ 315 h 1482"/>
                <a:gd name="T46" fmla="*/ 232 w 2216"/>
                <a:gd name="T47" fmla="*/ 487 h 1482"/>
                <a:gd name="T48" fmla="*/ 359 w 2216"/>
                <a:gd name="T49" fmla="*/ 371 h 1482"/>
                <a:gd name="T50" fmla="*/ 579 w 2216"/>
                <a:gd name="T51" fmla="*/ 166 h 1482"/>
                <a:gd name="T52" fmla="*/ 836 w 2216"/>
                <a:gd name="T53" fmla="*/ 75 h 1482"/>
                <a:gd name="T54" fmla="*/ 1186 w 2216"/>
                <a:gd name="T55" fmla="*/ 507 h 1482"/>
                <a:gd name="T56" fmla="*/ 1227 w 2216"/>
                <a:gd name="T57" fmla="*/ 514 h 1482"/>
                <a:gd name="T58" fmla="*/ 1019 w 2216"/>
                <a:gd name="T59" fmla="*/ 114 h 1482"/>
                <a:gd name="T60" fmla="*/ 1378 w 2216"/>
                <a:gd name="T61" fmla="*/ 59 h 1482"/>
                <a:gd name="T62" fmla="*/ 1417 w 2216"/>
                <a:gd name="T63" fmla="*/ 315 h 1482"/>
                <a:gd name="T64" fmla="*/ 1225 w 2216"/>
                <a:gd name="T65" fmla="*/ 121 h 1482"/>
                <a:gd name="T66" fmla="*/ 1305 w 2216"/>
                <a:gd name="T67" fmla="*/ 297 h 1482"/>
                <a:gd name="T68" fmla="*/ 1328 w 2216"/>
                <a:gd name="T69" fmla="*/ 635 h 1482"/>
                <a:gd name="T70" fmla="*/ 1446 w 2216"/>
                <a:gd name="T71" fmla="*/ 561 h 1482"/>
                <a:gd name="T72" fmla="*/ 1744 w 2216"/>
                <a:gd name="T73" fmla="*/ 825 h 1482"/>
                <a:gd name="T74" fmla="*/ 1941 w 2216"/>
                <a:gd name="T75" fmla="*/ 792 h 1482"/>
                <a:gd name="T76" fmla="*/ 1805 w 2216"/>
                <a:gd name="T77" fmla="*/ 625 h 1482"/>
                <a:gd name="T78" fmla="*/ 1465 w 2216"/>
                <a:gd name="T79" fmla="*/ 544 h 1482"/>
                <a:gd name="T80" fmla="*/ 1680 w 2216"/>
                <a:gd name="T81" fmla="*/ 187 h 1482"/>
                <a:gd name="T82" fmla="*/ 1807 w 2216"/>
                <a:gd name="T83" fmla="*/ 325 h 1482"/>
                <a:gd name="T84" fmla="*/ 1633 w 2216"/>
                <a:gd name="T85" fmla="*/ 391 h 1482"/>
                <a:gd name="T86" fmla="*/ 1878 w 2216"/>
                <a:gd name="T87" fmla="*/ 491 h 1482"/>
                <a:gd name="T88" fmla="*/ 2111 w 2216"/>
                <a:gd name="T89" fmla="*/ 571 h 1482"/>
                <a:gd name="T90" fmla="*/ 2199 w 2216"/>
                <a:gd name="T91" fmla="*/ 944 h 1482"/>
                <a:gd name="T92" fmla="*/ 1927 w 2216"/>
                <a:gd name="T93" fmla="*/ 1133 h 1482"/>
                <a:gd name="T94" fmla="*/ 1682 w 2216"/>
                <a:gd name="T95" fmla="*/ 1002 h 1482"/>
                <a:gd name="T96" fmla="*/ 1580 w 2216"/>
                <a:gd name="T97" fmla="*/ 852 h 1482"/>
                <a:gd name="T98" fmla="*/ 1268 w 2216"/>
                <a:gd name="T99" fmla="*/ 791 h 1482"/>
                <a:gd name="T100" fmla="*/ 738 w 2216"/>
                <a:gd name="T101" fmla="*/ 545 h 1482"/>
                <a:gd name="T102" fmla="*/ 762 w 2216"/>
                <a:gd name="T103" fmla="*/ 640 h 1482"/>
                <a:gd name="T104" fmla="*/ 860 w 2216"/>
                <a:gd name="T105" fmla="*/ 676 h 1482"/>
                <a:gd name="T106" fmla="*/ 1313 w 2216"/>
                <a:gd name="T107" fmla="*/ 883 h 1482"/>
                <a:gd name="T108" fmla="*/ 1629 w 2216"/>
                <a:gd name="T109" fmla="*/ 1024 h 1482"/>
                <a:gd name="T110" fmla="*/ 1052 w 2216"/>
                <a:gd name="T111" fmla="*/ 1386 h 1482"/>
                <a:gd name="T112" fmla="*/ 400 w 2216"/>
                <a:gd name="T113" fmla="*/ 1162 h 1482"/>
                <a:gd name="T114" fmla="*/ 757 w 2216"/>
                <a:gd name="T115" fmla="*/ 1093 h 1482"/>
                <a:gd name="T116" fmla="*/ 745 w 2216"/>
                <a:gd name="T117" fmla="*/ 1177 h 1482"/>
                <a:gd name="T118" fmla="*/ 1369 w 2216"/>
                <a:gd name="T119" fmla="*/ 1335 h 1482"/>
                <a:gd name="T120" fmla="*/ 1147 w 2216"/>
                <a:gd name="T121" fmla="*/ 1198 h 1482"/>
                <a:gd name="T122" fmla="*/ 2038 w 2216"/>
                <a:gd name="T123" fmla="*/ 667 h 1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16" h="1482">
                  <a:moveTo>
                    <a:pt x="447" y="1185"/>
                  </a:moveTo>
                  <a:cubicBezTo>
                    <a:pt x="458" y="1161"/>
                    <a:pt x="470" y="1140"/>
                    <a:pt x="492" y="1128"/>
                  </a:cubicBezTo>
                  <a:cubicBezTo>
                    <a:pt x="486" y="1118"/>
                    <a:pt x="479" y="1117"/>
                    <a:pt x="470" y="1124"/>
                  </a:cubicBezTo>
                  <a:cubicBezTo>
                    <a:pt x="451" y="1139"/>
                    <a:pt x="447" y="1139"/>
                    <a:pt x="427" y="1126"/>
                  </a:cubicBezTo>
                  <a:cubicBezTo>
                    <a:pt x="394" y="1106"/>
                    <a:pt x="361" y="1085"/>
                    <a:pt x="328" y="1064"/>
                  </a:cubicBezTo>
                  <a:cubicBezTo>
                    <a:pt x="324" y="1061"/>
                    <a:pt x="319" y="1061"/>
                    <a:pt x="314" y="1061"/>
                  </a:cubicBezTo>
                  <a:cubicBezTo>
                    <a:pt x="331" y="1077"/>
                    <a:pt x="347" y="1093"/>
                    <a:pt x="363" y="1109"/>
                  </a:cubicBezTo>
                  <a:cubicBezTo>
                    <a:pt x="389" y="1137"/>
                    <a:pt x="382" y="1170"/>
                    <a:pt x="347" y="1185"/>
                  </a:cubicBezTo>
                  <a:cubicBezTo>
                    <a:pt x="330" y="1192"/>
                    <a:pt x="312" y="1197"/>
                    <a:pt x="294" y="1203"/>
                  </a:cubicBezTo>
                  <a:cubicBezTo>
                    <a:pt x="288" y="1205"/>
                    <a:pt x="284" y="1208"/>
                    <a:pt x="286" y="1217"/>
                  </a:cubicBezTo>
                  <a:cubicBezTo>
                    <a:pt x="302" y="1216"/>
                    <a:pt x="317" y="1215"/>
                    <a:pt x="333" y="1213"/>
                  </a:cubicBezTo>
                  <a:cubicBezTo>
                    <a:pt x="348" y="1211"/>
                    <a:pt x="359" y="1216"/>
                    <a:pt x="368" y="1228"/>
                  </a:cubicBezTo>
                  <a:cubicBezTo>
                    <a:pt x="385" y="1252"/>
                    <a:pt x="390" y="1279"/>
                    <a:pt x="385" y="1307"/>
                  </a:cubicBezTo>
                  <a:cubicBezTo>
                    <a:pt x="384" y="1313"/>
                    <a:pt x="379" y="1321"/>
                    <a:pt x="373" y="1324"/>
                  </a:cubicBezTo>
                  <a:cubicBezTo>
                    <a:pt x="309" y="1358"/>
                    <a:pt x="241" y="1372"/>
                    <a:pt x="169" y="1349"/>
                  </a:cubicBezTo>
                  <a:cubicBezTo>
                    <a:pt x="135" y="1337"/>
                    <a:pt x="114" y="1318"/>
                    <a:pt x="105" y="1290"/>
                  </a:cubicBezTo>
                  <a:cubicBezTo>
                    <a:pt x="120" y="1274"/>
                    <a:pt x="137" y="1268"/>
                    <a:pt x="159" y="1278"/>
                  </a:cubicBezTo>
                  <a:cubicBezTo>
                    <a:pt x="184" y="1288"/>
                    <a:pt x="210" y="1296"/>
                    <a:pt x="235" y="1304"/>
                  </a:cubicBezTo>
                  <a:cubicBezTo>
                    <a:pt x="254" y="1310"/>
                    <a:pt x="265" y="1309"/>
                    <a:pt x="275" y="1298"/>
                  </a:cubicBezTo>
                  <a:cubicBezTo>
                    <a:pt x="205" y="1286"/>
                    <a:pt x="156" y="1245"/>
                    <a:pt x="117" y="1189"/>
                  </a:cubicBezTo>
                  <a:cubicBezTo>
                    <a:pt x="116" y="1189"/>
                    <a:pt x="115" y="1189"/>
                    <a:pt x="114" y="1189"/>
                  </a:cubicBezTo>
                  <a:cubicBezTo>
                    <a:pt x="113" y="1195"/>
                    <a:pt x="113" y="1200"/>
                    <a:pt x="112" y="1205"/>
                  </a:cubicBezTo>
                  <a:cubicBezTo>
                    <a:pt x="112" y="1207"/>
                    <a:pt x="113" y="1208"/>
                    <a:pt x="113" y="1210"/>
                  </a:cubicBezTo>
                  <a:cubicBezTo>
                    <a:pt x="113" y="1217"/>
                    <a:pt x="124" y="1224"/>
                    <a:pt x="114" y="1231"/>
                  </a:cubicBezTo>
                  <a:cubicBezTo>
                    <a:pt x="104" y="1239"/>
                    <a:pt x="92" y="1242"/>
                    <a:pt x="80" y="1236"/>
                  </a:cubicBezTo>
                  <a:cubicBezTo>
                    <a:pt x="73" y="1232"/>
                    <a:pt x="66" y="1226"/>
                    <a:pt x="63" y="1220"/>
                  </a:cubicBezTo>
                  <a:cubicBezTo>
                    <a:pt x="32" y="1157"/>
                    <a:pt x="18" y="1091"/>
                    <a:pt x="25" y="1021"/>
                  </a:cubicBezTo>
                  <a:cubicBezTo>
                    <a:pt x="27" y="1000"/>
                    <a:pt x="35" y="995"/>
                    <a:pt x="56" y="998"/>
                  </a:cubicBezTo>
                  <a:cubicBezTo>
                    <a:pt x="65" y="999"/>
                    <a:pt x="75" y="1001"/>
                    <a:pt x="84" y="1004"/>
                  </a:cubicBezTo>
                  <a:cubicBezTo>
                    <a:pt x="90" y="1007"/>
                    <a:pt x="94" y="1012"/>
                    <a:pt x="100" y="1017"/>
                  </a:cubicBezTo>
                  <a:cubicBezTo>
                    <a:pt x="102" y="1019"/>
                    <a:pt x="105" y="1021"/>
                    <a:pt x="107" y="1023"/>
                  </a:cubicBezTo>
                  <a:cubicBezTo>
                    <a:pt x="109" y="1020"/>
                    <a:pt x="113" y="1017"/>
                    <a:pt x="113" y="1014"/>
                  </a:cubicBezTo>
                  <a:cubicBezTo>
                    <a:pt x="115" y="992"/>
                    <a:pt x="116" y="971"/>
                    <a:pt x="116" y="949"/>
                  </a:cubicBezTo>
                  <a:cubicBezTo>
                    <a:pt x="116" y="945"/>
                    <a:pt x="113" y="941"/>
                    <a:pt x="112" y="937"/>
                  </a:cubicBezTo>
                  <a:cubicBezTo>
                    <a:pt x="111" y="937"/>
                    <a:pt x="110" y="937"/>
                    <a:pt x="108" y="937"/>
                  </a:cubicBezTo>
                  <a:cubicBezTo>
                    <a:pt x="105" y="947"/>
                    <a:pt x="102" y="957"/>
                    <a:pt x="97" y="969"/>
                  </a:cubicBezTo>
                  <a:cubicBezTo>
                    <a:pt x="74" y="962"/>
                    <a:pt x="50" y="956"/>
                    <a:pt x="27" y="947"/>
                  </a:cubicBezTo>
                  <a:cubicBezTo>
                    <a:pt x="9" y="939"/>
                    <a:pt x="0" y="923"/>
                    <a:pt x="1" y="903"/>
                  </a:cubicBezTo>
                  <a:cubicBezTo>
                    <a:pt x="3" y="856"/>
                    <a:pt x="7" y="809"/>
                    <a:pt x="27" y="766"/>
                  </a:cubicBezTo>
                  <a:cubicBezTo>
                    <a:pt x="32" y="756"/>
                    <a:pt x="38" y="752"/>
                    <a:pt x="48" y="757"/>
                  </a:cubicBezTo>
                  <a:cubicBezTo>
                    <a:pt x="74" y="768"/>
                    <a:pt x="100" y="777"/>
                    <a:pt x="117" y="802"/>
                  </a:cubicBezTo>
                  <a:cubicBezTo>
                    <a:pt x="119" y="806"/>
                    <a:pt x="129" y="807"/>
                    <a:pt x="135" y="807"/>
                  </a:cubicBezTo>
                  <a:cubicBezTo>
                    <a:pt x="173" y="805"/>
                    <a:pt x="211" y="806"/>
                    <a:pt x="247" y="816"/>
                  </a:cubicBezTo>
                  <a:cubicBezTo>
                    <a:pt x="252" y="817"/>
                    <a:pt x="256" y="819"/>
                    <a:pt x="260" y="820"/>
                  </a:cubicBezTo>
                  <a:cubicBezTo>
                    <a:pt x="282" y="826"/>
                    <a:pt x="294" y="840"/>
                    <a:pt x="297" y="863"/>
                  </a:cubicBezTo>
                  <a:cubicBezTo>
                    <a:pt x="298" y="871"/>
                    <a:pt x="300" y="878"/>
                    <a:pt x="302" y="886"/>
                  </a:cubicBezTo>
                  <a:cubicBezTo>
                    <a:pt x="303" y="886"/>
                    <a:pt x="305" y="886"/>
                    <a:pt x="306" y="886"/>
                  </a:cubicBezTo>
                  <a:cubicBezTo>
                    <a:pt x="306" y="882"/>
                    <a:pt x="306" y="878"/>
                    <a:pt x="306" y="875"/>
                  </a:cubicBezTo>
                  <a:cubicBezTo>
                    <a:pt x="305" y="854"/>
                    <a:pt x="312" y="836"/>
                    <a:pt x="329" y="824"/>
                  </a:cubicBezTo>
                  <a:cubicBezTo>
                    <a:pt x="374" y="795"/>
                    <a:pt x="418" y="765"/>
                    <a:pt x="471" y="755"/>
                  </a:cubicBezTo>
                  <a:cubicBezTo>
                    <a:pt x="501" y="749"/>
                    <a:pt x="529" y="752"/>
                    <a:pt x="551" y="775"/>
                  </a:cubicBezTo>
                  <a:cubicBezTo>
                    <a:pt x="573" y="798"/>
                    <a:pt x="595" y="820"/>
                    <a:pt x="616" y="843"/>
                  </a:cubicBezTo>
                  <a:cubicBezTo>
                    <a:pt x="626" y="852"/>
                    <a:pt x="635" y="863"/>
                    <a:pt x="644" y="873"/>
                  </a:cubicBezTo>
                  <a:cubicBezTo>
                    <a:pt x="660" y="889"/>
                    <a:pt x="664" y="907"/>
                    <a:pt x="656" y="928"/>
                  </a:cubicBezTo>
                  <a:cubicBezTo>
                    <a:pt x="647" y="956"/>
                    <a:pt x="627" y="973"/>
                    <a:pt x="599" y="980"/>
                  </a:cubicBezTo>
                  <a:cubicBezTo>
                    <a:pt x="563" y="989"/>
                    <a:pt x="527" y="997"/>
                    <a:pt x="490" y="1006"/>
                  </a:cubicBezTo>
                  <a:cubicBezTo>
                    <a:pt x="484" y="1008"/>
                    <a:pt x="476" y="1008"/>
                    <a:pt x="478" y="1020"/>
                  </a:cubicBezTo>
                  <a:cubicBezTo>
                    <a:pt x="548" y="1013"/>
                    <a:pt x="618" y="991"/>
                    <a:pt x="686" y="1025"/>
                  </a:cubicBezTo>
                  <a:cubicBezTo>
                    <a:pt x="687" y="1024"/>
                    <a:pt x="687" y="1023"/>
                    <a:pt x="687" y="1022"/>
                  </a:cubicBezTo>
                  <a:cubicBezTo>
                    <a:pt x="681" y="1014"/>
                    <a:pt x="676" y="1006"/>
                    <a:pt x="669" y="999"/>
                  </a:cubicBezTo>
                  <a:cubicBezTo>
                    <a:pt x="659" y="987"/>
                    <a:pt x="655" y="974"/>
                    <a:pt x="663" y="959"/>
                  </a:cubicBezTo>
                  <a:cubicBezTo>
                    <a:pt x="666" y="953"/>
                    <a:pt x="668" y="947"/>
                    <a:pt x="670" y="942"/>
                  </a:cubicBezTo>
                  <a:cubicBezTo>
                    <a:pt x="683" y="917"/>
                    <a:pt x="694" y="911"/>
                    <a:pt x="722" y="916"/>
                  </a:cubicBezTo>
                  <a:cubicBezTo>
                    <a:pt x="748" y="921"/>
                    <a:pt x="775" y="925"/>
                    <a:pt x="802" y="932"/>
                  </a:cubicBezTo>
                  <a:cubicBezTo>
                    <a:pt x="857" y="946"/>
                    <a:pt x="912" y="961"/>
                    <a:pt x="967" y="975"/>
                  </a:cubicBezTo>
                  <a:cubicBezTo>
                    <a:pt x="973" y="977"/>
                    <a:pt x="978" y="979"/>
                    <a:pt x="984" y="982"/>
                  </a:cubicBezTo>
                  <a:cubicBezTo>
                    <a:pt x="1000" y="988"/>
                    <a:pt x="1007" y="1000"/>
                    <a:pt x="1006" y="1018"/>
                  </a:cubicBezTo>
                  <a:cubicBezTo>
                    <a:pt x="1005" y="1022"/>
                    <a:pt x="1006" y="1026"/>
                    <a:pt x="1006" y="1033"/>
                  </a:cubicBezTo>
                  <a:cubicBezTo>
                    <a:pt x="1015" y="1025"/>
                    <a:pt x="1024" y="1019"/>
                    <a:pt x="1031" y="1012"/>
                  </a:cubicBezTo>
                  <a:cubicBezTo>
                    <a:pt x="1038" y="1005"/>
                    <a:pt x="1046" y="1004"/>
                    <a:pt x="1055" y="1007"/>
                  </a:cubicBezTo>
                  <a:cubicBezTo>
                    <a:pt x="1141" y="1038"/>
                    <a:pt x="1228" y="1068"/>
                    <a:pt x="1315" y="1101"/>
                  </a:cubicBezTo>
                  <a:cubicBezTo>
                    <a:pt x="1342" y="1111"/>
                    <a:pt x="1368" y="1126"/>
                    <a:pt x="1394" y="1139"/>
                  </a:cubicBezTo>
                  <a:cubicBezTo>
                    <a:pt x="1433" y="1160"/>
                    <a:pt x="1459" y="1193"/>
                    <a:pt x="1473" y="1235"/>
                  </a:cubicBezTo>
                  <a:cubicBezTo>
                    <a:pt x="1475" y="1240"/>
                    <a:pt x="1478" y="1246"/>
                    <a:pt x="1480" y="1251"/>
                  </a:cubicBezTo>
                  <a:cubicBezTo>
                    <a:pt x="1481" y="1251"/>
                    <a:pt x="1482" y="1251"/>
                    <a:pt x="1483" y="1251"/>
                  </a:cubicBezTo>
                  <a:cubicBezTo>
                    <a:pt x="1483" y="1243"/>
                    <a:pt x="1483" y="1235"/>
                    <a:pt x="1483" y="1228"/>
                  </a:cubicBezTo>
                  <a:cubicBezTo>
                    <a:pt x="1484" y="1205"/>
                    <a:pt x="1495" y="1189"/>
                    <a:pt x="1516" y="1181"/>
                  </a:cubicBezTo>
                  <a:cubicBezTo>
                    <a:pt x="1529" y="1176"/>
                    <a:pt x="1542" y="1171"/>
                    <a:pt x="1555" y="1165"/>
                  </a:cubicBezTo>
                  <a:cubicBezTo>
                    <a:pt x="1559" y="1164"/>
                    <a:pt x="1562" y="1162"/>
                    <a:pt x="1565" y="1161"/>
                  </a:cubicBezTo>
                  <a:cubicBezTo>
                    <a:pt x="1565" y="1159"/>
                    <a:pt x="1565" y="1158"/>
                    <a:pt x="1564" y="1157"/>
                  </a:cubicBezTo>
                  <a:cubicBezTo>
                    <a:pt x="1558" y="1157"/>
                    <a:pt x="1552" y="1157"/>
                    <a:pt x="1546" y="1159"/>
                  </a:cubicBezTo>
                  <a:cubicBezTo>
                    <a:pt x="1508" y="1170"/>
                    <a:pt x="1473" y="1164"/>
                    <a:pt x="1439" y="1145"/>
                  </a:cubicBezTo>
                  <a:cubicBezTo>
                    <a:pt x="1397" y="1122"/>
                    <a:pt x="1354" y="1101"/>
                    <a:pt x="1312" y="1078"/>
                  </a:cubicBezTo>
                  <a:cubicBezTo>
                    <a:pt x="1282" y="1061"/>
                    <a:pt x="1250" y="1050"/>
                    <a:pt x="1216" y="1045"/>
                  </a:cubicBezTo>
                  <a:cubicBezTo>
                    <a:pt x="1171" y="1038"/>
                    <a:pt x="1130" y="1020"/>
                    <a:pt x="1096" y="988"/>
                  </a:cubicBezTo>
                  <a:cubicBezTo>
                    <a:pt x="1092" y="984"/>
                    <a:pt x="1086" y="982"/>
                    <a:pt x="1082" y="979"/>
                  </a:cubicBezTo>
                  <a:cubicBezTo>
                    <a:pt x="1073" y="971"/>
                    <a:pt x="1064" y="963"/>
                    <a:pt x="1055" y="956"/>
                  </a:cubicBezTo>
                  <a:cubicBezTo>
                    <a:pt x="1051" y="953"/>
                    <a:pt x="1045" y="947"/>
                    <a:pt x="1042" y="948"/>
                  </a:cubicBezTo>
                  <a:cubicBezTo>
                    <a:pt x="992" y="956"/>
                    <a:pt x="944" y="943"/>
                    <a:pt x="897" y="931"/>
                  </a:cubicBezTo>
                  <a:cubicBezTo>
                    <a:pt x="835" y="917"/>
                    <a:pt x="774" y="904"/>
                    <a:pt x="713" y="888"/>
                  </a:cubicBezTo>
                  <a:cubicBezTo>
                    <a:pt x="698" y="884"/>
                    <a:pt x="683" y="875"/>
                    <a:pt x="671" y="865"/>
                  </a:cubicBezTo>
                  <a:cubicBezTo>
                    <a:pt x="628" y="832"/>
                    <a:pt x="593" y="790"/>
                    <a:pt x="562" y="746"/>
                  </a:cubicBezTo>
                  <a:cubicBezTo>
                    <a:pt x="539" y="714"/>
                    <a:pt x="532" y="679"/>
                    <a:pt x="534" y="642"/>
                  </a:cubicBezTo>
                  <a:cubicBezTo>
                    <a:pt x="535" y="624"/>
                    <a:pt x="536" y="607"/>
                    <a:pt x="537" y="589"/>
                  </a:cubicBezTo>
                  <a:cubicBezTo>
                    <a:pt x="537" y="585"/>
                    <a:pt x="537" y="581"/>
                    <a:pt x="534" y="577"/>
                  </a:cubicBezTo>
                  <a:cubicBezTo>
                    <a:pt x="532" y="581"/>
                    <a:pt x="530" y="586"/>
                    <a:pt x="528" y="590"/>
                  </a:cubicBezTo>
                  <a:cubicBezTo>
                    <a:pt x="520" y="620"/>
                    <a:pt x="511" y="650"/>
                    <a:pt x="503" y="681"/>
                  </a:cubicBezTo>
                  <a:cubicBezTo>
                    <a:pt x="497" y="702"/>
                    <a:pt x="485" y="716"/>
                    <a:pt x="466" y="725"/>
                  </a:cubicBezTo>
                  <a:cubicBezTo>
                    <a:pt x="413" y="750"/>
                    <a:pt x="361" y="775"/>
                    <a:pt x="309" y="800"/>
                  </a:cubicBezTo>
                  <a:cubicBezTo>
                    <a:pt x="303" y="802"/>
                    <a:pt x="296" y="804"/>
                    <a:pt x="290" y="803"/>
                  </a:cubicBezTo>
                  <a:cubicBezTo>
                    <a:pt x="248" y="797"/>
                    <a:pt x="207" y="791"/>
                    <a:pt x="166" y="785"/>
                  </a:cubicBezTo>
                  <a:cubicBezTo>
                    <a:pt x="154" y="783"/>
                    <a:pt x="148" y="777"/>
                    <a:pt x="146" y="766"/>
                  </a:cubicBezTo>
                  <a:cubicBezTo>
                    <a:pt x="145" y="755"/>
                    <a:pt x="143" y="744"/>
                    <a:pt x="138" y="733"/>
                  </a:cubicBezTo>
                  <a:cubicBezTo>
                    <a:pt x="134" y="743"/>
                    <a:pt x="131" y="754"/>
                    <a:pt x="127" y="764"/>
                  </a:cubicBezTo>
                  <a:cubicBezTo>
                    <a:pt x="105" y="762"/>
                    <a:pt x="80" y="738"/>
                    <a:pt x="75" y="711"/>
                  </a:cubicBezTo>
                  <a:cubicBezTo>
                    <a:pt x="74" y="701"/>
                    <a:pt x="73" y="688"/>
                    <a:pt x="76" y="678"/>
                  </a:cubicBezTo>
                  <a:cubicBezTo>
                    <a:pt x="83" y="653"/>
                    <a:pt x="91" y="627"/>
                    <a:pt x="102" y="603"/>
                  </a:cubicBezTo>
                  <a:cubicBezTo>
                    <a:pt x="119" y="565"/>
                    <a:pt x="189" y="544"/>
                    <a:pt x="224" y="591"/>
                  </a:cubicBezTo>
                  <a:cubicBezTo>
                    <a:pt x="230" y="599"/>
                    <a:pt x="231" y="605"/>
                    <a:pt x="226" y="613"/>
                  </a:cubicBezTo>
                  <a:cubicBezTo>
                    <a:pt x="218" y="626"/>
                    <a:pt x="210" y="640"/>
                    <a:pt x="203" y="653"/>
                  </a:cubicBezTo>
                  <a:cubicBezTo>
                    <a:pt x="204" y="653"/>
                    <a:pt x="205" y="654"/>
                    <a:pt x="206" y="655"/>
                  </a:cubicBezTo>
                  <a:cubicBezTo>
                    <a:pt x="207" y="654"/>
                    <a:pt x="208" y="653"/>
                    <a:pt x="209" y="652"/>
                  </a:cubicBezTo>
                  <a:cubicBezTo>
                    <a:pt x="242" y="618"/>
                    <a:pt x="283" y="612"/>
                    <a:pt x="327" y="619"/>
                  </a:cubicBezTo>
                  <a:cubicBezTo>
                    <a:pt x="341" y="621"/>
                    <a:pt x="351" y="629"/>
                    <a:pt x="360" y="639"/>
                  </a:cubicBezTo>
                  <a:cubicBezTo>
                    <a:pt x="364" y="645"/>
                    <a:pt x="368" y="650"/>
                    <a:pt x="375" y="655"/>
                  </a:cubicBezTo>
                  <a:cubicBezTo>
                    <a:pt x="375" y="649"/>
                    <a:pt x="374" y="643"/>
                    <a:pt x="374" y="637"/>
                  </a:cubicBezTo>
                  <a:cubicBezTo>
                    <a:pt x="370" y="588"/>
                    <a:pt x="383" y="543"/>
                    <a:pt x="401" y="498"/>
                  </a:cubicBezTo>
                  <a:cubicBezTo>
                    <a:pt x="426" y="433"/>
                    <a:pt x="465" y="377"/>
                    <a:pt x="522" y="335"/>
                  </a:cubicBezTo>
                  <a:cubicBezTo>
                    <a:pt x="533" y="327"/>
                    <a:pt x="542" y="326"/>
                    <a:pt x="556" y="330"/>
                  </a:cubicBezTo>
                  <a:cubicBezTo>
                    <a:pt x="576" y="335"/>
                    <a:pt x="598" y="336"/>
                    <a:pt x="619" y="338"/>
                  </a:cubicBezTo>
                  <a:cubicBezTo>
                    <a:pt x="630" y="340"/>
                    <a:pt x="641" y="342"/>
                    <a:pt x="653" y="344"/>
                  </a:cubicBezTo>
                  <a:cubicBezTo>
                    <a:pt x="651" y="351"/>
                    <a:pt x="650" y="356"/>
                    <a:pt x="649" y="361"/>
                  </a:cubicBezTo>
                  <a:cubicBezTo>
                    <a:pt x="650" y="361"/>
                    <a:pt x="651" y="362"/>
                    <a:pt x="651" y="362"/>
                  </a:cubicBezTo>
                  <a:cubicBezTo>
                    <a:pt x="708" y="336"/>
                    <a:pt x="769" y="335"/>
                    <a:pt x="829" y="336"/>
                  </a:cubicBezTo>
                  <a:cubicBezTo>
                    <a:pt x="855" y="337"/>
                    <a:pt x="874" y="351"/>
                    <a:pt x="885" y="375"/>
                  </a:cubicBezTo>
                  <a:cubicBezTo>
                    <a:pt x="895" y="398"/>
                    <a:pt x="900" y="421"/>
                    <a:pt x="900" y="446"/>
                  </a:cubicBezTo>
                  <a:cubicBezTo>
                    <a:pt x="900" y="453"/>
                    <a:pt x="900" y="461"/>
                    <a:pt x="900" y="466"/>
                  </a:cubicBezTo>
                  <a:cubicBezTo>
                    <a:pt x="913" y="459"/>
                    <a:pt x="926" y="449"/>
                    <a:pt x="941" y="446"/>
                  </a:cubicBezTo>
                  <a:cubicBezTo>
                    <a:pt x="957" y="442"/>
                    <a:pt x="974" y="445"/>
                    <a:pt x="993" y="445"/>
                  </a:cubicBezTo>
                  <a:cubicBezTo>
                    <a:pt x="980" y="439"/>
                    <a:pt x="971" y="434"/>
                    <a:pt x="960" y="431"/>
                  </a:cubicBezTo>
                  <a:cubicBezTo>
                    <a:pt x="946" y="426"/>
                    <a:pt x="936" y="417"/>
                    <a:pt x="928" y="404"/>
                  </a:cubicBezTo>
                  <a:cubicBezTo>
                    <a:pt x="907" y="373"/>
                    <a:pt x="885" y="342"/>
                    <a:pt x="862" y="312"/>
                  </a:cubicBezTo>
                  <a:cubicBezTo>
                    <a:pt x="853" y="300"/>
                    <a:pt x="842" y="290"/>
                    <a:pt x="846" y="271"/>
                  </a:cubicBezTo>
                  <a:cubicBezTo>
                    <a:pt x="840" y="272"/>
                    <a:pt x="836" y="273"/>
                    <a:pt x="832" y="274"/>
                  </a:cubicBezTo>
                  <a:cubicBezTo>
                    <a:pt x="830" y="306"/>
                    <a:pt x="820" y="316"/>
                    <a:pt x="786" y="320"/>
                  </a:cubicBezTo>
                  <a:cubicBezTo>
                    <a:pt x="706" y="329"/>
                    <a:pt x="626" y="323"/>
                    <a:pt x="547" y="307"/>
                  </a:cubicBezTo>
                  <a:cubicBezTo>
                    <a:pt x="528" y="303"/>
                    <a:pt x="510" y="295"/>
                    <a:pt x="489" y="287"/>
                  </a:cubicBezTo>
                  <a:cubicBezTo>
                    <a:pt x="495" y="297"/>
                    <a:pt x="499" y="306"/>
                    <a:pt x="504" y="315"/>
                  </a:cubicBezTo>
                  <a:cubicBezTo>
                    <a:pt x="474" y="337"/>
                    <a:pt x="447" y="364"/>
                    <a:pt x="425" y="394"/>
                  </a:cubicBezTo>
                  <a:cubicBezTo>
                    <a:pt x="387" y="446"/>
                    <a:pt x="362" y="503"/>
                    <a:pt x="350" y="566"/>
                  </a:cubicBezTo>
                  <a:cubicBezTo>
                    <a:pt x="347" y="576"/>
                    <a:pt x="343" y="582"/>
                    <a:pt x="332" y="584"/>
                  </a:cubicBezTo>
                  <a:cubicBezTo>
                    <a:pt x="304" y="590"/>
                    <a:pt x="277" y="592"/>
                    <a:pt x="250" y="579"/>
                  </a:cubicBezTo>
                  <a:cubicBezTo>
                    <a:pt x="217" y="564"/>
                    <a:pt x="208" y="538"/>
                    <a:pt x="222" y="506"/>
                  </a:cubicBezTo>
                  <a:cubicBezTo>
                    <a:pt x="225" y="500"/>
                    <a:pt x="229" y="493"/>
                    <a:pt x="232" y="487"/>
                  </a:cubicBezTo>
                  <a:cubicBezTo>
                    <a:pt x="231" y="487"/>
                    <a:pt x="229" y="486"/>
                    <a:pt x="228" y="485"/>
                  </a:cubicBezTo>
                  <a:cubicBezTo>
                    <a:pt x="220" y="499"/>
                    <a:pt x="211" y="512"/>
                    <a:pt x="203" y="526"/>
                  </a:cubicBezTo>
                  <a:cubicBezTo>
                    <a:pt x="198" y="537"/>
                    <a:pt x="190" y="541"/>
                    <a:pt x="178" y="541"/>
                  </a:cubicBezTo>
                  <a:cubicBezTo>
                    <a:pt x="149" y="540"/>
                    <a:pt x="136" y="520"/>
                    <a:pt x="152" y="496"/>
                  </a:cubicBezTo>
                  <a:cubicBezTo>
                    <a:pt x="193" y="433"/>
                    <a:pt x="244" y="381"/>
                    <a:pt x="320" y="360"/>
                  </a:cubicBezTo>
                  <a:cubicBezTo>
                    <a:pt x="343" y="354"/>
                    <a:pt x="343" y="354"/>
                    <a:pt x="359" y="371"/>
                  </a:cubicBezTo>
                  <a:cubicBezTo>
                    <a:pt x="376" y="346"/>
                    <a:pt x="395" y="325"/>
                    <a:pt x="423" y="312"/>
                  </a:cubicBezTo>
                  <a:cubicBezTo>
                    <a:pt x="422" y="311"/>
                    <a:pt x="421" y="309"/>
                    <a:pt x="421" y="307"/>
                  </a:cubicBezTo>
                  <a:cubicBezTo>
                    <a:pt x="406" y="310"/>
                    <a:pt x="391" y="313"/>
                    <a:pt x="376" y="316"/>
                  </a:cubicBezTo>
                  <a:cubicBezTo>
                    <a:pt x="369" y="304"/>
                    <a:pt x="371" y="292"/>
                    <a:pt x="385" y="282"/>
                  </a:cubicBezTo>
                  <a:cubicBezTo>
                    <a:pt x="407" y="265"/>
                    <a:pt x="429" y="248"/>
                    <a:pt x="453" y="234"/>
                  </a:cubicBezTo>
                  <a:cubicBezTo>
                    <a:pt x="494" y="210"/>
                    <a:pt x="536" y="187"/>
                    <a:pt x="579" y="166"/>
                  </a:cubicBezTo>
                  <a:cubicBezTo>
                    <a:pt x="610" y="150"/>
                    <a:pt x="643" y="150"/>
                    <a:pt x="675" y="164"/>
                  </a:cubicBezTo>
                  <a:cubicBezTo>
                    <a:pt x="688" y="169"/>
                    <a:pt x="699" y="180"/>
                    <a:pt x="714" y="190"/>
                  </a:cubicBezTo>
                  <a:cubicBezTo>
                    <a:pt x="720" y="188"/>
                    <a:pt x="729" y="184"/>
                    <a:pt x="737" y="180"/>
                  </a:cubicBezTo>
                  <a:cubicBezTo>
                    <a:pt x="713" y="165"/>
                    <a:pt x="688" y="150"/>
                    <a:pt x="663" y="134"/>
                  </a:cubicBezTo>
                  <a:cubicBezTo>
                    <a:pt x="666" y="131"/>
                    <a:pt x="668" y="127"/>
                    <a:pt x="670" y="125"/>
                  </a:cubicBezTo>
                  <a:cubicBezTo>
                    <a:pt x="720" y="90"/>
                    <a:pt x="774" y="70"/>
                    <a:pt x="836" y="75"/>
                  </a:cubicBezTo>
                  <a:cubicBezTo>
                    <a:pt x="860" y="76"/>
                    <a:pt x="880" y="87"/>
                    <a:pt x="895" y="106"/>
                  </a:cubicBezTo>
                  <a:cubicBezTo>
                    <a:pt x="947" y="170"/>
                    <a:pt x="1000" y="233"/>
                    <a:pt x="1043" y="303"/>
                  </a:cubicBezTo>
                  <a:cubicBezTo>
                    <a:pt x="1051" y="317"/>
                    <a:pt x="1063" y="325"/>
                    <a:pt x="1076" y="334"/>
                  </a:cubicBezTo>
                  <a:cubicBezTo>
                    <a:pt x="1092" y="344"/>
                    <a:pt x="1105" y="358"/>
                    <a:pt x="1118" y="372"/>
                  </a:cubicBezTo>
                  <a:cubicBezTo>
                    <a:pt x="1127" y="381"/>
                    <a:pt x="1126" y="393"/>
                    <a:pt x="1118" y="403"/>
                  </a:cubicBezTo>
                  <a:cubicBezTo>
                    <a:pt x="1166" y="422"/>
                    <a:pt x="1175" y="466"/>
                    <a:pt x="1186" y="507"/>
                  </a:cubicBezTo>
                  <a:cubicBezTo>
                    <a:pt x="1189" y="516"/>
                    <a:pt x="1188" y="526"/>
                    <a:pt x="1189" y="536"/>
                  </a:cubicBezTo>
                  <a:cubicBezTo>
                    <a:pt x="1192" y="553"/>
                    <a:pt x="1190" y="569"/>
                    <a:pt x="1183" y="585"/>
                  </a:cubicBezTo>
                  <a:cubicBezTo>
                    <a:pt x="1182" y="588"/>
                    <a:pt x="1181" y="592"/>
                    <a:pt x="1180" y="595"/>
                  </a:cubicBezTo>
                  <a:cubicBezTo>
                    <a:pt x="1181" y="596"/>
                    <a:pt x="1182" y="597"/>
                    <a:pt x="1183" y="597"/>
                  </a:cubicBezTo>
                  <a:cubicBezTo>
                    <a:pt x="1186" y="594"/>
                    <a:pt x="1190" y="590"/>
                    <a:pt x="1191" y="586"/>
                  </a:cubicBezTo>
                  <a:cubicBezTo>
                    <a:pt x="1197" y="559"/>
                    <a:pt x="1209" y="535"/>
                    <a:pt x="1227" y="514"/>
                  </a:cubicBezTo>
                  <a:cubicBezTo>
                    <a:pt x="1172" y="447"/>
                    <a:pt x="1168" y="432"/>
                    <a:pt x="1178" y="363"/>
                  </a:cubicBezTo>
                  <a:cubicBezTo>
                    <a:pt x="1160" y="368"/>
                    <a:pt x="1149" y="355"/>
                    <a:pt x="1137" y="346"/>
                  </a:cubicBezTo>
                  <a:cubicBezTo>
                    <a:pt x="1116" y="331"/>
                    <a:pt x="1095" y="315"/>
                    <a:pt x="1074" y="300"/>
                  </a:cubicBezTo>
                  <a:cubicBezTo>
                    <a:pt x="1037" y="273"/>
                    <a:pt x="1014" y="235"/>
                    <a:pt x="993" y="196"/>
                  </a:cubicBezTo>
                  <a:cubicBezTo>
                    <a:pt x="982" y="177"/>
                    <a:pt x="983" y="158"/>
                    <a:pt x="999" y="141"/>
                  </a:cubicBezTo>
                  <a:cubicBezTo>
                    <a:pt x="1006" y="132"/>
                    <a:pt x="1013" y="123"/>
                    <a:pt x="1019" y="114"/>
                  </a:cubicBezTo>
                  <a:cubicBezTo>
                    <a:pt x="997" y="117"/>
                    <a:pt x="983" y="133"/>
                    <a:pt x="965" y="143"/>
                  </a:cubicBezTo>
                  <a:cubicBezTo>
                    <a:pt x="946" y="130"/>
                    <a:pt x="941" y="112"/>
                    <a:pt x="954" y="92"/>
                  </a:cubicBezTo>
                  <a:cubicBezTo>
                    <a:pt x="972" y="60"/>
                    <a:pt x="1000" y="39"/>
                    <a:pt x="1034" y="28"/>
                  </a:cubicBezTo>
                  <a:cubicBezTo>
                    <a:pt x="1093" y="9"/>
                    <a:pt x="1154" y="0"/>
                    <a:pt x="1215" y="11"/>
                  </a:cubicBezTo>
                  <a:cubicBezTo>
                    <a:pt x="1252" y="18"/>
                    <a:pt x="1287" y="29"/>
                    <a:pt x="1324" y="35"/>
                  </a:cubicBezTo>
                  <a:cubicBezTo>
                    <a:pt x="1342" y="38"/>
                    <a:pt x="1359" y="50"/>
                    <a:pt x="1378" y="59"/>
                  </a:cubicBezTo>
                  <a:cubicBezTo>
                    <a:pt x="1373" y="65"/>
                    <a:pt x="1370" y="68"/>
                    <a:pt x="1365" y="74"/>
                  </a:cubicBezTo>
                  <a:cubicBezTo>
                    <a:pt x="1374" y="75"/>
                    <a:pt x="1381" y="74"/>
                    <a:pt x="1387" y="76"/>
                  </a:cubicBezTo>
                  <a:cubicBezTo>
                    <a:pt x="1444" y="96"/>
                    <a:pt x="1489" y="129"/>
                    <a:pt x="1507" y="189"/>
                  </a:cubicBezTo>
                  <a:cubicBezTo>
                    <a:pt x="1512" y="205"/>
                    <a:pt x="1511" y="220"/>
                    <a:pt x="1503" y="234"/>
                  </a:cubicBezTo>
                  <a:cubicBezTo>
                    <a:pt x="1491" y="256"/>
                    <a:pt x="1477" y="279"/>
                    <a:pt x="1463" y="300"/>
                  </a:cubicBezTo>
                  <a:cubicBezTo>
                    <a:pt x="1452" y="316"/>
                    <a:pt x="1436" y="321"/>
                    <a:pt x="1417" y="315"/>
                  </a:cubicBezTo>
                  <a:cubicBezTo>
                    <a:pt x="1396" y="308"/>
                    <a:pt x="1374" y="303"/>
                    <a:pt x="1354" y="295"/>
                  </a:cubicBezTo>
                  <a:cubicBezTo>
                    <a:pt x="1345" y="292"/>
                    <a:pt x="1336" y="285"/>
                    <a:pt x="1330" y="278"/>
                  </a:cubicBezTo>
                  <a:cubicBezTo>
                    <a:pt x="1303" y="241"/>
                    <a:pt x="1278" y="204"/>
                    <a:pt x="1252" y="167"/>
                  </a:cubicBezTo>
                  <a:cubicBezTo>
                    <a:pt x="1238" y="147"/>
                    <a:pt x="1234" y="124"/>
                    <a:pt x="1235" y="100"/>
                  </a:cubicBezTo>
                  <a:cubicBezTo>
                    <a:pt x="1235" y="96"/>
                    <a:pt x="1233" y="92"/>
                    <a:pt x="1230" y="89"/>
                  </a:cubicBezTo>
                  <a:cubicBezTo>
                    <a:pt x="1228" y="100"/>
                    <a:pt x="1227" y="111"/>
                    <a:pt x="1225" y="121"/>
                  </a:cubicBezTo>
                  <a:cubicBezTo>
                    <a:pt x="1222" y="135"/>
                    <a:pt x="1213" y="142"/>
                    <a:pt x="1199" y="143"/>
                  </a:cubicBezTo>
                  <a:cubicBezTo>
                    <a:pt x="1171" y="145"/>
                    <a:pt x="1144" y="148"/>
                    <a:pt x="1117" y="151"/>
                  </a:cubicBezTo>
                  <a:cubicBezTo>
                    <a:pt x="1117" y="163"/>
                    <a:pt x="1123" y="166"/>
                    <a:pt x="1134" y="165"/>
                  </a:cubicBezTo>
                  <a:cubicBezTo>
                    <a:pt x="1148" y="163"/>
                    <a:pt x="1161" y="162"/>
                    <a:pt x="1175" y="161"/>
                  </a:cubicBezTo>
                  <a:cubicBezTo>
                    <a:pt x="1211" y="159"/>
                    <a:pt x="1241" y="172"/>
                    <a:pt x="1263" y="201"/>
                  </a:cubicBezTo>
                  <a:cubicBezTo>
                    <a:pt x="1285" y="230"/>
                    <a:pt x="1303" y="260"/>
                    <a:pt x="1305" y="297"/>
                  </a:cubicBezTo>
                  <a:cubicBezTo>
                    <a:pt x="1306" y="305"/>
                    <a:pt x="1310" y="308"/>
                    <a:pt x="1318" y="310"/>
                  </a:cubicBezTo>
                  <a:cubicBezTo>
                    <a:pt x="1343" y="315"/>
                    <a:pt x="1367" y="321"/>
                    <a:pt x="1392" y="327"/>
                  </a:cubicBezTo>
                  <a:cubicBezTo>
                    <a:pt x="1409" y="332"/>
                    <a:pt x="1420" y="344"/>
                    <a:pt x="1422" y="361"/>
                  </a:cubicBezTo>
                  <a:cubicBezTo>
                    <a:pt x="1434" y="437"/>
                    <a:pt x="1433" y="510"/>
                    <a:pt x="1390" y="577"/>
                  </a:cubicBezTo>
                  <a:cubicBezTo>
                    <a:pt x="1383" y="588"/>
                    <a:pt x="1377" y="598"/>
                    <a:pt x="1371" y="608"/>
                  </a:cubicBezTo>
                  <a:cubicBezTo>
                    <a:pt x="1362" y="625"/>
                    <a:pt x="1347" y="633"/>
                    <a:pt x="1328" y="635"/>
                  </a:cubicBezTo>
                  <a:cubicBezTo>
                    <a:pt x="1317" y="636"/>
                    <a:pt x="1305" y="637"/>
                    <a:pt x="1297" y="638"/>
                  </a:cubicBezTo>
                  <a:cubicBezTo>
                    <a:pt x="1333" y="649"/>
                    <a:pt x="1373" y="660"/>
                    <a:pt x="1415" y="672"/>
                  </a:cubicBezTo>
                  <a:cubicBezTo>
                    <a:pt x="1407" y="664"/>
                    <a:pt x="1401" y="658"/>
                    <a:pt x="1395" y="653"/>
                  </a:cubicBezTo>
                  <a:cubicBezTo>
                    <a:pt x="1381" y="641"/>
                    <a:pt x="1380" y="633"/>
                    <a:pt x="1389" y="617"/>
                  </a:cubicBezTo>
                  <a:cubicBezTo>
                    <a:pt x="1397" y="603"/>
                    <a:pt x="1405" y="589"/>
                    <a:pt x="1413" y="575"/>
                  </a:cubicBezTo>
                  <a:cubicBezTo>
                    <a:pt x="1422" y="561"/>
                    <a:pt x="1431" y="557"/>
                    <a:pt x="1446" y="561"/>
                  </a:cubicBezTo>
                  <a:cubicBezTo>
                    <a:pt x="1537" y="585"/>
                    <a:pt x="1627" y="607"/>
                    <a:pt x="1715" y="640"/>
                  </a:cubicBezTo>
                  <a:cubicBezTo>
                    <a:pt x="1737" y="648"/>
                    <a:pt x="1751" y="662"/>
                    <a:pt x="1757" y="684"/>
                  </a:cubicBezTo>
                  <a:cubicBezTo>
                    <a:pt x="1760" y="697"/>
                    <a:pt x="1763" y="710"/>
                    <a:pt x="1765" y="723"/>
                  </a:cubicBezTo>
                  <a:cubicBezTo>
                    <a:pt x="1769" y="756"/>
                    <a:pt x="1762" y="786"/>
                    <a:pt x="1736" y="810"/>
                  </a:cubicBezTo>
                  <a:cubicBezTo>
                    <a:pt x="1726" y="819"/>
                    <a:pt x="1718" y="830"/>
                    <a:pt x="1711" y="843"/>
                  </a:cubicBezTo>
                  <a:cubicBezTo>
                    <a:pt x="1722" y="837"/>
                    <a:pt x="1734" y="831"/>
                    <a:pt x="1744" y="825"/>
                  </a:cubicBezTo>
                  <a:cubicBezTo>
                    <a:pt x="1763" y="813"/>
                    <a:pt x="1784" y="810"/>
                    <a:pt x="1806" y="814"/>
                  </a:cubicBezTo>
                  <a:cubicBezTo>
                    <a:pt x="1824" y="818"/>
                    <a:pt x="1843" y="822"/>
                    <a:pt x="1862" y="827"/>
                  </a:cubicBezTo>
                  <a:cubicBezTo>
                    <a:pt x="1882" y="832"/>
                    <a:pt x="1888" y="840"/>
                    <a:pt x="1889" y="861"/>
                  </a:cubicBezTo>
                  <a:cubicBezTo>
                    <a:pt x="1889" y="868"/>
                    <a:pt x="1889" y="875"/>
                    <a:pt x="1890" y="882"/>
                  </a:cubicBezTo>
                  <a:cubicBezTo>
                    <a:pt x="1914" y="856"/>
                    <a:pt x="1939" y="831"/>
                    <a:pt x="1945" y="795"/>
                  </a:cubicBezTo>
                  <a:cubicBezTo>
                    <a:pt x="1944" y="794"/>
                    <a:pt x="1942" y="793"/>
                    <a:pt x="1941" y="792"/>
                  </a:cubicBezTo>
                  <a:cubicBezTo>
                    <a:pt x="1938" y="794"/>
                    <a:pt x="1934" y="797"/>
                    <a:pt x="1932" y="800"/>
                  </a:cubicBezTo>
                  <a:cubicBezTo>
                    <a:pt x="1921" y="813"/>
                    <a:pt x="1908" y="818"/>
                    <a:pt x="1892" y="814"/>
                  </a:cubicBezTo>
                  <a:cubicBezTo>
                    <a:pt x="1865" y="807"/>
                    <a:pt x="1839" y="801"/>
                    <a:pt x="1812" y="794"/>
                  </a:cubicBezTo>
                  <a:cubicBezTo>
                    <a:pt x="1807" y="792"/>
                    <a:pt x="1801" y="787"/>
                    <a:pt x="1799" y="782"/>
                  </a:cubicBezTo>
                  <a:cubicBezTo>
                    <a:pt x="1782" y="746"/>
                    <a:pt x="1776" y="708"/>
                    <a:pt x="1780" y="667"/>
                  </a:cubicBezTo>
                  <a:cubicBezTo>
                    <a:pt x="1782" y="650"/>
                    <a:pt x="1791" y="636"/>
                    <a:pt x="1805" y="625"/>
                  </a:cubicBezTo>
                  <a:cubicBezTo>
                    <a:pt x="1811" y="619"/>
                    <a:pt x="1818" y="614"/>
                    <a:pt x="1824" y="609"/>
                  </a:cubicBezTo>
                  <a:cubicBezTo>
                    <a:pt x="1824" y="608"/>
                    <a:pt x="1823" y="607"/>
                    <a:pt x="1823" y="606"/>
                  </a:cubicBezTo>
                  <a:cubicBezTo>
                    <a:pt x="1819" y="607"/>
                    <a:pt x="1814" y="608"/>
                    <a:pt x="1810" y="610"/>
                  </a:cubicBezTo>
                  <a:cubicBezTo>
                    <a:pt x="1784" y="623"/>
                    <a:pt x="1757" y="625"/>
                    <a:pt x="1728" y="617"/>
                  </a:cubicBezTo>
                  <a:cubicBezTo>
                    <a:pt x="1651" y="595"/>
                    <a:pt x="1573" y="573"/>
                    <a:pt x="1495" y="552"/>
                  </a:cubicBezTo>
                  <a:cubicBezTo>
                    <a:pt x="1485" y="549"/>
                    <a:pt x="1475" y="547"/>
                    <a:pt x="1465" y="544"/>
                  </a:cubicBezTo>
                  <a:cubicBezTo>
                    <a:pt x="1455" y="541"/>
                    <a:pt x="1449" y="535"/>
                    <a:pt x="1449" y="524"/>
                  </a:cubicBezTo>
                  <a:cubicBezTo>
                    <a:pt x="1449" y="471"/>
                    <a:pt x="1450" y="419"/>
                    <a:pt x="1451" y="366"/>
                  </a:cubicBezTo>
                  <a:cubicBezTo>
                    <a:pt x="1452" y="357"/>
                    <a:pt x="1456" y="347"/>
                    <a:pt x="1461" y="339"/>
                  </a:cubicBezTo>
                  <a:cubicBezTo>
                    <a:pt x="1482" y="305"/>
                    <a:pt x="1503" y="270"/>
                    <a:pt x="1525" y="236"/>
                  </a:cubicBezTo>
                  <a:cubicBezTo>
                    <a:pt x="1550" y="198"/>
                    <a:pt x="1586" y="179"/>
                    <a:pt x="1631" y="181"/>
                  </a:cubicBezTo>
                  <a:cubicBezTo>
                    <a:pt x="1648" y="182"/>
                    <a:pt x="1664" y="183"/>
                    <a:pt x="1680" y="187"/>
                  </a:cubicBezTo>
                  <a:cubicBezTo>
                    <a:pt x="1703" y="193"/>
                    <a:pt x="1722" y="211"/>
                    <a:pt x="1728" y="229"/>
                  </a:cubicBezTo>
                  <a:cubicBezTo>
                    <a:pt x="1714" y="229"/>
                    <a:pt x="1699" y="229"/>
                    <a:pt x="1684" y="229"/>
                  </a:cubicBezTo>
                  <a:cubicBezTo>
                    <a:pt x="1683" y="229"/>
                    <a:pt x="1682" y="231"/>
                    <a:pt x="1680" y="234"/>
                  </a:cubicBezTo>
                  <a:cubicBezTo>
                    <a:pt x="1684" y="236"/>
                    <a:pt x="1688" y="238"/>
                    <a:pt x="1692" y="239"/>
                  </a:cubicBezTo>
                  <a:cubicBezTo>
                    <a:pt x="1706" y="244"/>
                    <a:pt x="1721" y="248"/>
                    <a:pt x="1735" y="254"/>
                  </a:cubicBezTo>
                  <a:cubicBezTo>
                    <a:pt x="1769" y="268"/>
                    <a:pt x="1792" y="293"/>
                    <a:pt x="1807" y="325"/>
                  </a:cubicBezTo>
                  <a:cubicBezTo>
                    <a:pt x="1813" y="339"/>
                    <a:pt x="1813" y="353"/>
                    <a:pt x="1806" y="366"/>
                  </a:cubicBezTo>
                  <a:cubicBezTo>
                    <a:pt x="1798" y="381"/>
                    <a:pt x="1790" y="396"/>
                    <a:pt x="1782" y="410"/>
                  </a:cubicBezTo>
                  <a:cubicBezTo>
                    <a:pt x="1775" y="421"/>
                    <a:pt x="1767" y="427"/>
                    <a:pt x="1753" y="424"/>
                  </a:cubicBezTo>
                  <a:cubicBezTo>
                    <a:pt x="1737" y="420"/>
                    <a:pt x="1720" y="419"/>
                    <a:pt x="1704" y="416"/>
                  </a:cubicBezTo>
                  <a:cubicBezTo>
                    <a:pt x="1682" y="413"/>
                    <a:pt x="1661" y="408"/>
                    <a:pt x="1643" y="395"/>
                  </a:cubicBezTo>
                  <a:cubicBezTo>
                    <a:pt x="1641" y="394"/>
                    <a:pt x="1639" y="393"/>
                    <a:pt x="1633" y="391"/>
                  </a:cubicBezTo>
                  <a:cubicBezTo>
                    <a:pt x="1648" y="416"/>
                    <a:pt x="1650" y="440"/>
                    <a:pt x="1642" y="465"/>
                  </a:cubicBezTo>
                  <a:cubicBezTo>
                    <a:pt x="1643" y="466"/>
                    <a:pt x="1644" y="466"/>
                    <a:pt x="1645" y="467"/>
                  </a:cubicBezTo>
                  <a:cubicBezTo>
                    <a:pt x="1650" y="461"/>
                    <a:pt x="1656" y="454"/>
                    <a:pt x="1661" y="448"/>
                  </a:cubicBezTo>
                  <a:cubicBezTo>
                    <a:pt x="1672" y="435"/>
                    <a:pt x="1686" y="431"/>
                    <a:pt x="1703" y="433"/>
                  </a:cubicBezTo>
                  <a:cubicBezTo>
                    <a:pt x="1755" y="440"/>
                    <a:pt x="1803" y="458"/>
                    <a:pt x="1845" y="490"/>
                  </a:cubicBezTo>
                  <a:cubicBezTo>
                    <a:pt x="1858" y="500"/>
                    <a:pt x="1864" y="501"/>
                    <a:pt x="1878" y="491"/>
                  </a:cubicBezTo>
                  <a:cubicBezTo>
                    <a:pt x="1896" y="478"/>
                    <a:pt x="1916" y="468"/>
                    <a:pt x="1938" y="463"/>
                  </a:cubicBezTo>
                  <a:cubicBezTo>
                    <a:pt x="1966" y="457"/>
                    <a:pt x="1991" y="463"/>
                    <a:pt x="2011" y="483"/>
                  </a:cubicBezTo>
                  <a:cubicBezTo>
                    <a:pt x="2042" y="513"/>
                    <a:pt x="2072" y="542"/>
                    <a:pt x="2092" y="582"/>
                  </a:cubicBezTo>
                  <a:cubicBezTo>
                    <a:pt x="2096" y="591"/>
                    <a:pt x="2103" y="598"/>
                    <a:pt x="2108" y="607"/>
                  </a:cubicBezTo>
                  <a:cubicBezTo>
                    <a:pt x="2110" y="606"/>
                    <a:pt x="2112" y="606"/>
                    <a:pt x="2114" y="605"/>
                  </a:cubicBezTo>
                  <a:cubicBezTo>
                    <a:pt x="2113" y="594"/>
                    <a:pt x="2111" y="583"/>
                    <a:pt x="2111" y="571"/>
                  </a:cubicBezTo>
                  <a:cubicBezTo>
                    <a:pt x="2111" y="560"/>
                    <a:pt x="2111" y="549"/>
                    <a:pt x="2113" y="538"/>
                  </a:cubicBezTo>
                  <a:cubicBezTo>
                    <a:pt x="2115" y="529"/>
                    <a:pt x="2124" y="526"/>
                    <a:pt x="2132" y="532"/>
                  </a:cubicBezTo>
                  <a:cubicBezTo>
                    <a:pt x="2140" y="539"/>
                    <a:pt x="2147" y="546"/>
                    <a:pt x="2152" y="555"/>
                  </a:cubicBezTo>
                  <a:cubicBezTo>
                    <a:pt x="2178" y="598"/>
                    <a:pt x="2188" y="645"/>
                    <a:pt x="2194" y="694"/>
                  </a:cubicBezTo>
                  <a:cubicBezTo>
                    <a:pt x="2198" y="727"/>
                    <a:pt x="2204" y="759"/>
                    <a:pt x="2209" y="791"/>
                  </a:cubicBezTo>
                  <a:cubicBezTo>
                    <a:pt x="2216" y="842"/>
                    <a:pt x="2213" y="894"/>
                    <a:pt x="2199" y="944"/>
                  </a:cubicBezTo>
                  <a:cubicBezTo>
                    <a:pt x="2190" y="975"/>
                    <a:pt x="2180" y="1006"/>
                    <a:pt x="2167" y="1036"/>
                  </a:cubicBezTo>
                  <a:cubicBezTo>
                    <a:pt x="2141" y="1100"/>
                    <a:pt x="2053" y="1142"/>
                    <a:pt x="1989" y="1122"/>
                  </a:cubicBezTo>
                  <a:cubicBezTo>
                    <a:pt x="1990" y="1112"/>
                    <a:pt x="1991" y="1102"/>
                    <a:pt x="1992" y="1092"/>
                  </a:cubicBezTo>
                  <a:cubicBezTo>
                    <a:pt x="1992" y="1091"/>
                    <a:pt x="1991" y="1091"/>
                    <a:pt x="1990" y="1091"/>
                  </a:cubicBezTo>
                  <a:cubicBezTo>
                    <a:pt x="1987" y="1096"/>
                    <a:pt x="1984" y="1101"/>
                    <a:pt x="1981" y="1106"/>
                  </a:cubicBezTo>
                  <a:cubicBezTo>
                    <a:pt x="1969" y="1127"/>
                    <a:pt x="1951" y="1136"/>
                    <a:pt x="1927" y="1133"/>
                  </a:cubicBezTo>
                  <a:cubicBezTo>
                    <a:pt x="1907" y="1130"/>
                    <a:pt x="1886" y="1129"/>
                    <a:pt x="1866" y="1124"/>
                  </a:cubicBezTo>
                  <a:cubicBezTo>
                    <a:pt x="1855" y="1121"/>
                    <a:pt x="1843" y="1115"/>
                    <a:pt x="1834" y="1107"/>
                  </a:cubicBezTo>
                  <a:cubicBezTo>
                    <a:pt x="1822" y="1097"/>
                    <a:pt x="1822" y="1090"/>
                    <a:pt x="1830" y="1074"/>
                  </a:cubicBezTo>
                  <a:cubicBezTo>
                    <a:pt x="1814" y="1076"/>
                    <a:pt x="1799" y="1078"/>
                    <a:pt x="1784" y="1080"/>
                  </a:cubicBezTo>
                  <a:cubicBezTo>
                    <a:pt x="1771" y="1082"/>
                    <a:pt x="1760" y="1078"/>
                    <a:pt x="1750" y="1069"/>
                  </a:cubicBezTo>
                  <a:cubicBezTo>
                    <a:pt x="1728" y="1047"/>
                    <a:pt x="1705" y="1024"/>
                    <a:pt x="1682" y="1002"/>
                  </a:cubicBezTo>
                  <a:cubicBezTo>
                    <a:pt x="1688" y="999"/>
                    <a:pt x="1695" y="996"/>
                    <a:pt x="1705" y="992"/>
                  </a:cubicBezTo>
                  <a:cubicBezTo>
                    <a:pt x="1684" y="989"/>
                    <a:pt x="1667" y="987"/>
                    <a:pt x="1649" y="985"/>
                  </a:cubicBezTo>
                  <a:cubicBezTo>
                    <a:pt x="1623" y="981"/>
                    <a:pt x="1602" y="968"/>
                    <a:pt x="1588" y="945"/>
                  </a:cubicBezTo>
                  <a:cubicBezTo>
                    <a:pt x="1579" y="931"/>
                    <a:pt x="1570" y="918"/>
                    <a:pt x="1561" y="903"/>
                  </a:cubicBezTo>
                  <a:cubicBezTo>
                    <a:pt x="1550" y="885"/>
                    <a:pt x="1552" y="876"/>
                    <a:pt x="1568" y="863"/>
                  </a:cubicBezTo>
                  <a:cubicBezTo>
                    <a:pt x="1571" y="860"/>
                    <a:pt x="1574" y="857"/>
                    <a:pt x="1580" y="852"/>
                  </a:cubicBezTo>
                  <a:cubicBezTo>
                    <a:pt x="1562" y="856"/>
                    <a:pt x="1547" y="859"/>
                    <a:pt x="1531" y="862"/>
                  </a:cubicBezTo>
                  <a:cubicBezTo>
                    <a:pt x="1498" y="867"/>
                    <a:pt x="1482" y="859"/>
                    <a:pt x="1466" y="830"/>
                  </a:cubicBezTo>
                  <a:cubicBezTo>
                    <a:pt x="1464" y="824"/>
                    <a:pt x="1461" y="819"/>
                    <a:pt x="1457" y="811"/>
                  </a:cubicBezTo>
                  <a:cubicBezTo>
                    <a:pt x="1455" y="821"/>
                    <a:pt x="1453" y="828"/>
                    <a:pt x="1451" y="838"/>
                  </a:cubicBezTo>
                  <a:cubicBezTo>
                    <a:pt x="1416" y="832"/>
                    <a:pt x="1381" y="827"/>
                    <a:pt x="1347" y="819"/>
                  </a:cubicBezTo>
                  <a:cubicBezTo>
                    <a:pt x="1320" y="812"/>
                    <a:pt x="1294" y="802"/>
                    <a:pt x="1268" y="791"/>
                  </a:cubicBezTo>
                  <a:cubicBezTo>
                    <a:pt x="1205" y="766"/>
                    <a:pt x="1143" y="739"/>
                    <a:pt x="1081" y="712"/>
                  </a:cubicBezTo>
                  <a:cubicBezTo>
                    <a:pt x="1055" y="701"/>
                    <a:pt x="1029" y="688"/>
                    <a:pt x="1004" y="675"/>
                  </a:cubicBezTo>
                  <a:cubicBezTo>
                    <a:pt x="990" y="668"/>
                    <a:pt x="979" y="659"/>
                    <a:pt x="980" y="639"/>
                  </a:cubicBezTo>
                  <a:cubicBezTo>
                    <a:pt x="956" y="665"/>
                    <a:pt x="928" y="663"/>
                    <a:pt x="899" y="660"/>
                  </a:cubicBezTo>
                  <a:cubicBezTo>
                    <a:pt x="882" y="658"/>
                    <a:pt x="865" y="657"/>
                    <a:pt x="848" y="655"/>
                  </a:cubicBezTo>
                  <a:cubicBezTo>
                    <a:pt x="789" y="646"/>
                    <a:pt x="747" y="604"/>
                    <a:pt x="738" y="545"/>
                  </a:cubicBezTo>
                  <a:cubicBezTo>
                    <a:pt x="736" y="529"/>
                    <a:pt x="737" y="513"/>
                    <a:pt x="737" y="498"/>
                  </a:cubicBezTo>
                  <a:cubicBezTo>
                    <a:pt x="737" y="491"/>
                    <a:pt x="737" y="484"/>
                    <a:pt x="737" y="477"/>
                  </a:cubicBezTo>
                  <a:cubicBezTo>
                    <a:pt x="736" y="477"/>
                    <a:pt x="735" y="476"/>
                    <a:pt x="734" y="476"/>
                  </a:cubicBezTo>
                  <a:cubicBezTo>
                    <a:pt x="727" y="500"/>
                    <a:pt x="721" y="525"/>
                    <a:pt x="714" y="549"/>
                  </a:cubicBezTo>
                  <a:cubicBezTo>
                    <a:pt x="709" y="564"/>
                    <a:pt x="713" y="576"/>
                    <a:pt x="723" y="589"/>
                  </a:cubicBezTo>
                  <a:cubicBezTo>
                    <a:pt x="736" y="605"/>
                    <a:pt x="748" y="624"/>
                    <a:pt x="762" y="640"/>
                  </a:cubicBezTo>
                  <a:cubicBezTo>
                    <a:pt x="771" y="651"/>
                    <a:pt x="771" y="659"/>
                    <a:pt x="763" y="670"/>
                  </a:cubicBezTo>
                  <a:cubicBezTo>
                    <a:pt x="751" y="688"/>
                    <a:pt x="739" y="707"/>
                    <a:pt x="727" y="725"/>
                  </a:cubicBezTo>
                  <a:cubicBezTo>
                    <a:pt x="725" y="729"/>
                    <a:pt x="723" y="732"/>
                    <a:pt x="722" y="738"/>
                  </a:cubicBezTo>
                  <a:cubicBezTo>
                    <a:pt x="725" y="736"/>
                    <a:pt x="728" y="735"/>
                    <a:pt x="731" y="733"/>
                  </a:cubicBezTo>
                  <a:cubicBezTo>
                    <a:pt x="743" y="724"/>
                    <a:pt x="755" y="715"/>
                    <a:pt x="767" y="705"/>
                  </a:cubicBezTo>
                  <a:cubicBezTo>
                    <a:pt x="794" y="682"/>
                    <a:pt x="825" y="677"/>
                    <a:pt x="860" y="676"/>
                  </a:cubicBezTo>
                  <a:cubicBezTo>
                    <a:pt x="928" y="675"/>
                    <a:pt x="987" y="704"/>
                    <a:pt x="1049" y="725"/>
                  </a:cubicBezTo>
                  <a:cubicBezTo>
                    <a:pt x="1125" y="752"/>
                    <a:pt x="1197" y="787"/>
                    <a:pt x="1269" y="821"/>
                  </a:cubicBezTo>
                  <a:cubicBezTo>
                    <a:pt x="1294" y="833"/>
                    <a:pt x="1309" y="851"/>
                    <a:pt x="1306" y="880"/>
                  </a:cubicBezTo>
                  <a:cubicBezTo>
                    <a:pt x="1306" y="881"/>
                    <a:pt x="1306" y="882"/>
                    <a:pt x="1307" y="883"/>
                  </a:cubicBezTo>
                  <a:cubicBezTo>
                    <a:pt x="1307" y="884"/>
                    <a:pt x="1307" y="885"/>
                    <a:pt x="1308" y="886"/>
                  </a:cubicBezTo>
                  <a:cubicBezTo>
                    <a:pt x="1310" y="885"/>
                    <a:pt x="1312" y="885"/>
                    <a:pt x="1313" y="883"/>
                  </a:cubicBezTo>
                  <a:cubicBezTo>
                    <a:pt x="1342" y="856"/>
                    <a:pt x="1377" y="850"/>
                    <a:pt x="1414" y="860"/>
                  </a:cubicBezTo>
                  <a:cubicBezTo>
                    <a:pt x="1472" y="876"/>
                    <a:pt x="1524" y="902"/>
                    <a:pt x="1566" y="946"/>
                  </a:cubicBezTo>
                  <a:cubicBezTo>
                    <a:pt x="1586" y="966"/>
                    <a:pt x="1600" y="990"/>
                    <a:pt x="1608" y="1018"/>
                  </a:cubicBezTo>
                  <a:cubicBezTo>
                    <a:pt x="1611" y="1029"/>
                    <a:pt x="1617" y="1040"/>
                    <a:pt x="1621" y="1051"/>
                  </a:cubicBezTo>
                  <a:cubicBezTo>
                    <a:pt x="1622" y="1051"/>
                    <a:pt x="1623" y="1051"/>
                    <a:pt x="1624" y="1051"/>
                  </a:cubicBezTo>
                  <a:cubicBezTo>
                    <a:pt x="1626" y="1042"/>
                    <a:pt x="1627" y="1034"/>
                    <a:pt x="1629" y="1024"/>
                  </a:cubicBezTo>
                  <a:cubicBezTo>
                    <a:pt x="1637" y="1028"/>
                    <a:pt x="1645" y="1030"/>
                    <a:pt x="1652" y="1035"/>
                  </a:cubicBezTo>
                  <a:cubicBezTo>
                    <a:pt x="1664" y="1044"/>
                    <a:pt x="1675" y="1053"/>
                    <a:pt x="1686" y="1063"/>
                  </a:cubicBezTo>
                  <a:cubicBezTo>
                    <a:pt x="1709" y="1084"/>
                    <a:pt x="1720" y="1108"/>
                    <a:pt x="1710" y="1140"/>
                  </a:cubicBezTo>
                  <a:cubicBezTo>
                    <a:pt x="1701" y="1173"/>
                    <a:pt x="1697" y="1206"/>
                    <a:pt x="1688" y="1239"/>
                  </a:cubicBezTo>
                  <a:cubicBezTo>
                    <a:pt x="1658" y="1344"/>
                    <a:pt x="1591" y="1412"/>
                    <a:pt x="1485" y="1441"/>
                  </a:cubicBezTo>
                  <a:cubicBezTo>
                    <a:pt x="1333" y="1482"/>
                    <a:pt x="1188" y="1462"/>
                    <a:pt x="1052" y="1386"/>
                  </a:cubicBezTo>
                  <a:cubicBezTo>
                    <a:pt x="1017" y="1367"/>
                    <a:pt x="981" y="1356"/>
                    <a:pt x="942" y="1349"/>
                  </a:cubicBezTo>
                  <a:cubicBezTo>
                    <a:pt x="845" y="1333"/>
                    <a:pt x="747" y="1315"/>
                    <a:pt x="649" y="1299"/>
                  </a:cubicBezTo>
                  <a:cubicBezTo>
                    <a:pt x="621" y="1295"/>
                    <a:pt x="591" y="1296"/>
                    <a:pt x="563" y="1293"/>
                  </a:cubicBezTo>
                  <a:cubicBezTo>
                    <a:pt x="535" y="1290"/>
                    <a:pt x="507" y="1287"/>
                    <a:pt x="479" y="1281"/>
                  </a:cubicBezTo>
                  <a:cubicBezTo>
                    <a:pt x="435" y="1270"/>
                    <a:pt x="405" y="1241"/>
                    <a:pt x="397" y="1195"/>
                  </a:cubicBezTo>
                  <a:cubicBezTo>
                    <a:pt x="395" y="1184"/>
                    <a:pt x="397" y="1172"/>
                    <a:pt x="400" y="1162"/>
                  </a:cubicBezTo>
                  <a:cubicBezTo>
                    <a:pt x="402" y="1151"/>
                    <a:pt x="410" y="1148"/>
                    <a:pt x="421" y="1153"/>
                  </a:cubicBezTo>
                  <a:cubicBezTo>
                    <a:pt x="435" y="1158"/>
                    <a:pt x="443" y="1169"/>
                    <a:pt x="447" y="1185"/>
                  </a:cubicBezTo>
                  <a:moveTo>
                    <a:pt x="1147" y="1198"/>
                  </a:moveTo>
                  <a:cubicBezTo>
                    <a:pt x="1146" y="1198"/>
                    <a:pt x="1144" y="1199"/>
                    <a:pt x="1143" y="1199"/>
                  </a:cubicBezTo>
                  <a:cubicBezTo>
                    <a:pt x="1045" y="1202"/>
                    <a:pt x="949" y="1186"/>
                    <a:pt x="855" y="1157"/>
                  </a:cubicBezTo>
                  <a:cubicBezTo>
                    <a:pt x="817" y="1145"/>
                    <a:pt x="782" y="1126"/>
                    <a:pt x="757" y="1093"/>
                  </a:cubicBezTo>
                  <a:cubicBezTo>
                    <a:pt x="755" y="1091"/>
                    <a:pt x="752" y="1089"/>
                    <a:pt x="750" y="1088"/>
                  </a:cubicBezTo>
                  <a:cubicBezTo>
                    <a:pt x="749" y="1088"/>
                    <a:pt x="748" y="1089"/>
                    <a:pt x="747" y="1090"/>
                  </a:cubicBezTo>
                  <a:cubicBezTo>
                    <a:pt x="751" y="1100"/>
                    <a:pt x="755" y="1110"/>
                    <a:pt x="760" y="1121"/>
                  </a:cubicBezTo>
                  <a:cubicBezTo>
                    <a:pt x="768" y="1139"/>
                    <a:pt x="766" y="1148"/>
                    <a:pt x="751" y="1161"/>
                  </a:cubicBezTo>
                  <a:cubicBezTo>
                    <a:pt x="745" y="1166"/>
                    <a:pt x="739" y="1171"/>
                    <a:pt x="733" y="1176"/>
                  </a:cubicBezTo>
                  <a:cubicBezTo>
                    <a:pt x="738" y="1178"/>
                    <a:pt x="741" y="1178"/>
                    <a:pt x="745" y="1177"/>
                  </a:cubicBezTo>
                  <a:cubicBezTo>
                    <a:pt x="793" y="1165"/>
                    <a:pt x="841" y="1169"/>
                    <a:pt x="889" y="1182"/>
                  </a:cubicBezTo>
                  <a:cubicBezTo>
                    <a:pt x="957" y="1201"/>
                    <a:pt x="1027" y="1213"/>
                    <a:pt x="1098" y="1220"/>
                  </a:cubicBezTo>
                  <a:cubicBezTo>
                    <a:pt x="1126" y="1223"/>
                    <a:pt x="1155" y="1227"/>
                    <a:pt x="1181" y="1237"/>
                  </a:cubicBezTo>
                  <a:cubicBezTo>
                    <a:pt x="1229" y="1254"/>
                    <a:pt x="1275" y="1276"/>
                    <a:pt x="1322" y="1296"/>
                  </a:cubicBezTo>
                  <a:cubicBezTo>
                    <a:pt x="1340" y="1303"/>
                    <a:pt x="1355" y="1313"/>
                    <a:pt x="1365" y="1330"/>
                  </a:cubicBezTo>
                  <a:cubicBezTo>
                    <a:pt x="1366" y="1333"/>
                    <a:pt x="1369" y="1335"/>
                    <a:pt x="1369" y="1335"/>
                  </a:cubicBezTo>
                  <a:cubicBezTo>
                    <a:pt x="1377" y="1317"/>
                    <a:pt x="1384" y="1299"/>
                    <a:pt x="1392" y="1282"/>
                  </a:cubicBezTo>
                  <a:cubicBezTo>
                    <a:pt x="1373" y="1287"/>
                    <a:pt x="1352" y="1284"/>
                    <a:pt x="1332" y="1275"/>
                  </a:cubicBezTo>
                  <a:cubicBezTo>
                    <a:pt x="1292" y="1257"/>
                    <a:pt x="1253" y="1238"/>
                    <a:pt x="1212" y="1223"/>
                  </a:cubicBezTo>
                  <a:cubicBezTo>
                    <a:pt x="1187" y="1213"/>
                    <a:pt x="1167" y="1199"/>
                    <a:pt x="1153" y="1176"/>
                  </a:cubicBezTo>
                  <a:cubicBezTo>
                    <a:pt x="1151" y="1172"/>
                    <a:pt x="1149" y="1169"/>
                    <a:pt x="1147" y="1166"/>
                  </a:cubicBezTo>
                  <a:cubicBezTo>
                    <a:pt x="1142" y="1172"/>
                    <a:pt x="1142" y="1172"/>
                    <a:pt x="1147" y="1198"/>
                  </a:cubicBezTo>
                  <a:moveTo>
                    <a:pt x="2076" y="848"/>
                  </a:moveTo>
                  <a:cubicBezTo>
                    <a:pt x="2083" y="844"/>
                    <a:pt x="2087" y="840"/>
                    <a:pt x="2091" y="838"/>
                  </a:cubicBezTo>
                  <a:cubicBezTo>
                    <a:pt x="2102" y="833"/>
                    <a:pt x="2105" y="826"/>
                    <a:pt x="2099" y="815"/>
                  </a:cubicBezTo>
                  <a:cubicBezTo>
                    <a:pt x="2096" y="808"/>
                    <a:pt x="2095" y="800"/>
                    <a:pt x="2093" y="793"/>
                  </a:cubicBezTo>
                  <a:cubicBezTo>
                    <a:pt x="2084" y="756"/>
                    <a:pt x="2069" y="723"/>
                    <a:pt x="2043" y="694"/>
                  </a:cubicBezTo>
                  <a:cubicBezTo>
                    <a:pt x="2035" y="686"/>
                    <a:pt x="2033" y="678"/>
                    <a:pt x="2038" y="667"/>
                  </a:cubicBezTo>
                  <a:cubicBezTo>
                    <a:pt x="2042" y="657"/>
                    <a:pt x="2046" y="646"/>
                    <a:pt x="2050" y="635"/>
                  </a:cubicBezTo>
                  <a:cubicBezTo>
                    <a:pt x="2049" y="635"/>
                    <a:pt x="2049" y="634"/>
                    <a:pt x="2048" y="634"/>
                  </a:cubicBezTo>
                  <a:cubicBezTo>
                    <a:pt x="2034" y="645"/>
                    <a:pt x="2020" y="656"/>
                    <a:pt x="2006" y="668"/>
                  </a:cubicBezTo>
                  <a:cubicBezTo>
                    <a:pt x="2051" y="719"/>
                    <a:pt x="2078" y="776"/>
                    <a:pt x="2076" y="848"/>
                  </a:cubicBezTo>
                </a:path>
              </a:pathLst>
            </a:custGeom>
            <a:solidFill>
              <a:srgbClr val="FFC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57">
              <a:extLst>
                <a:ext uri="{FF2B5EF4-FFF2-40B4-BE49-F238E27FC236}">
                  <a16:creationId xmlns:a16="http://schemas.microsoft.com/office/drawing/2014/main" id="{599B8F90-777A-45D2-A1EF-65841AB505DD}"/>
                </a:ext>
              </a:extLst>
            </p:cNvPr>
            <p:cNvSpPr>
              <a:spLocks/>
            </p:cNvSpPr>
            <p:nvPr/>
          </p:nvSpPr>
          <p:spPr bwMode="auto">
            <a:xfrm>
              <a:off x="1386" y="1735"/>
              <a:ext cx="1788" cy="1126"/>
            </a:xfrm>
            <a:custGeom>
              <a:avLst/>
              <a:gdLst>
                <a:gd name="T0" fmla="*/ 1359 w 1368"/>
                <a:gd name="T1" fmla="*/ 472 h 861"/>
                <a:gd name="T2" fmla="*/ 1283 w 1368"/>
                <a:gd name="T3" fmla="*/ 383 h 861"/>
                <a:gd name="T4" fmla="*/ 1228 w 1368"/>
                <a:gd name="T5" fmla="*/ 359 h 861"/>
                <a:gd name="T6" fmla="*/ 1143 w 1368"/>
                <a:gd name="T7" fmla="*/ 252 h 861"/>
                <a:gd name="T8" fmla="*/ 1034 w 1368"/>
                <a:gd name="T9" fmla="*/ 213 h 861"/>
                <a:gd name="T10" fmla="*/ 915 w 1368"/>
                <a:gd name="T11" fmla="*/ 182 h 861"/>
                <a:gd name="T12" fmla="*/ 617 w 1368"/>
                <a:gd name="T13" fmla="*/ 61 h 861"/>
                <a:gd name="T14" fmla="*/ 364 w 1368"/>
                <a:gd name="T15" fmla="*/ 79 h 861"/>
                <a:gd name="T16" fmla="*/ 216 w 1368"/>
                <a:gd name="T17" fmla="*/ 103 h 861"/>
                <a:gd name="T18" fmla="*/ 169 w 1368"/>
                <a:gd name="T19" fmla="*/ 106 h 861"/>
                <a:gd name="T20" fmla="*/ 234 w 1368"/>
                <a:gd name="T21" fmla="*/ 206 h 861"/>
                <a:gd name="T22" fmla="*/ 248 w 1368"/>
                <a:gd name="T23" fmla="*/ 218 h 861"/>
                <a:gd name="T24" fmla="*/ 279 w 1368"/>
                <a:gd name="T25" fmla="*/ 256 h 861"/>
                <a:gd name="T26" fmla="*/ 288 w 1368"/>
                <a:gd name="T27" fmla="*/ 271 h 861"/>
                <a:gd name="T28" fmla="*/ 283 w 1368"/>
                <a:gd name="T29" fmla="*/ 272 h 861"/>
                <a:gd name="T30" fmla="*/ 245 w 1368"/>
                <a:gd name="T31" fmla="*/ 343 h 861"/>
                <a:gd name="T32" fmla="*/ 138 w 1368"/>
                <a:gd name="T33" fmla="*/ 378 h 861"/>
                <a:gd name="T34" fmla="*/ 83 w 1368"/>
                <a:gd name="T35" fmla="*/ 424 h 861"/>
                <a:gd name="T36" fmla="*/ 98 w 1368"/>
                <a:gd name="T37" fmla="*/ 497 h 861"/>
                <a:gd name="T38" fmla="*/ 11 w 1368"/>
                <a:gd name="T39" fmla="*/ 497 h 861"/>
                <a:gd name="T40" fmla="*/ 5 w 1368"/>
                <a:gd name="T41" fmla="*/ 522 h 861"/>
                <a:gd name="T42" fmla="*/ 0 w 1368"/>
                <a:gd name="T43" fmla="*/ 574 h 861"/>
                <a:gd name="T44" fmla="*/ 22 w 1368"/>
                <a:gd name="T45" fmla="*/ 617 h 861"/>
                <a:gd name="T46" fmla="*/ 45 w 1368"/>
                <a:gd name="T47" fmla="*/ 636 h 861"/>
                <a:gd name="T48" fmla="*/ 592 w 1368"/>
                <a:gd name="T49" fmla="*/ 742 h 861"/>
                <a:gd name="T50" fmla="*/ 735 w 1368"/>
                <a:gd name="T51" fmla="*/ 812 h 861"/>
                <a:gd name="T52" fmla="*/ 775 w 1368"/>
                <a:gd name="T53" fmla="*/ 800 h 861"/>
                <a:gd name="T54" fmla="*/ 787 w 1368"/>
                <a:gd name="T55" fmla="*/ 843 h 861"/>
                <a:gd name="T56" fmla="*/ 933 w 1368"/>
                <a:gd name="T57" fmla="*/ 858 h 861"/>
                <a:gd name="T58" fmla="*/ 1238 w 1368"/>
                <a:gd name="T59" fmla="*/ 779 h 861"/>
                <a:gd name="T60" fmla="*/ 1332 w 1368"/>
                <a:gd name="T61" fmla="*/ 618 h 861"/>
                <a:gd name="T62" fmla="*/ 1359 w 1368"/>
                <a:gd name="T63" fmla="*/ 472 h 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68" h="861">
                  <a:moveTo>
                    <a:pt x="1359" y="472"/>
                  </a:moveTo>
                  <a:cubicBezTo>
                    <a:pt x="1350" y="456"/>
                    <a:pt x="1292" y="402"/>
                    <a:pt x="1283" y="383"/>
                  </a:cubicBezTo>
                  <a:cubicBezTo>
                    <a:pt x="1274" y="365"/>
                    <a:pt x="1235" y="386"/>
                    <a:pt x="1228" y="359"/>
                  </a:cubicBezTo>
                  <a:cubicBezTo>
                    <a:pt x="1222" y="332"/>
                    <a:pt x="1149" y="262"/>
                    <a:pt x="1143" y="252"/>
                  </a:cubicBezTo>
                  <a:cubicBezTo>
                    <a:pt x="1137" y="243"/>
                    <a:pt x="1049" y="216"/>
                    <a:pt x="1034" y="213"/>
                  </a:cubicBezTo>
                  <a:cubicBezTo>
                    <a:pt x="1018" y="210"/>
                    <a:pt x="918" y="189"/>
                    <a:pt x="915" y="182"/>
                  </a:cubicBezTo>
                  <a:cubicBezTo>
                    <a:pt x="913" y="175"/>
                    <a:pt x="653" y="67"/>
                    <a:pt x="617" y="61"/>
                  </a:cubicBezTo>
                  <a:cubicBezTo>
                    <a:pt x="580" y="55"/>
                    <a:pt x="449" y="0"/>
                    <a:pt x="364" y="79"/>
                  </a:cubicBezTo>
                  <a:cubicBezTo>
                    <a:pt x="317" y="123"/>
                    <a:pt x="257" y="113"/>
                    <a:pt x="216" y="103"/>
                  </a:cubicBezTo>
                  <a:cubicBezTo>
                    <a:pt x="183" y="95"/>
                    <a:pt x="163" y="88"/>
                    <a:pt x="169" y="106"/>
                  </a:cubicBezTo>
                  <a:cubicBezTo>
                    <a:pt x="184" y="148"/>
                    <a:pt x="208" y="163"/>
                    <a:pt x="234" y="206"/>
                  </a:cubicBezTo>
                  <a:cubicBezTo>
                    <a:pt x="238" y="210"/>
                    <a:pt x="243" y="214"/>
                    <a:pt x="248" y="218"/>
                  </a:cubicBezTo>
                  <a:cubicBezTo>
                    <a:pt x="263" y="230"/>
                    <a:pt x="273" y="243"/>
                    <a:pt x="279" y="256"/>
                  </a:cubicBezTo>
                  <a:cubicBezTo>
                    <a:pt x="290" y="265"/>
                    <a:pt x="295" y="269"/>
                    <a:pt x="288" y="271"/>
                  </a:cubicBezTo>
                  <a:cubicBezTo>
                    <a:pt x="287" y="271"/>
                    <a:pt x="285" y="272"/>
                    <a:pt x="283" y="272"/>
                  </a:cubicBezTo>
                  <a:cubicBezTo>
                    <a:pt x="289" y="305"/>
                    <a:pt x="269" y="335"/>
                    <a:pt x="245" y="343"/>
                  </a:cubicBezTo>
                  <a:cubicBezTo>
                    <a:pt x="227" y="350"/>
                    <a:pt x="111" y="374"/>
                    <a:pt x="138" y="378"/>
                  </a:cubicBezTo>
                  <a:cubicBezTo>
                    <a:pt x="146" y="380"/>
                    <a:pt x="102" y="372"/>
                    <a:pt x="83" y="424"/>
                  </a:cubicBezTo>
                  <a:cubicBezTo>
                    <a:pt x="68" y="465"/>
                    <a:pt x="104" y="493"/>
                    <a:pt x="98" y="497"/>
                  </a:cubicBezTo>
                  <a:cubicBezTo>
                    <a:pt x="67" y="520"/>
                    <a:pt x="37" y="513"/>
                    <a:pt x="11" y="497"/>
                  </a:cubicBezTo>
                  <a:cubicBezTo>
                    <a:pt x="11" y="505"/>
                    <a:pt x="8" y="513"/>
                    <a:pt x="5" y="522"/>
                  </a:cubicBezTo>
                  <a:cubicBezTo>
                    <a:pt x="3" y="541"/>
                    <a:pt x="2" y="561"/>
                    <a:pt x="0" y="574"/>
                  </a:cubicBezTo>
                  <a:cubicBezTo>
                    <a:pt x="3" y="586"/>
                    <a:pt x="10" y="601"/>
                    <a:pt x="22" y="617"/>
                  </a:cubicBezTo>
                  <a:cubicBezTo>
                    <a:pt x="31" y="623"/>
                    <a:pt x="41" y="629"/>
                    <a:pt x="45" y="636"/>
                  </a:cubicBezTo>
                  <a:cubicBezTo>
                    <a:pt x="592" y="742"/>
                    <a:pt x="592" y="742"/>
                    <a:pt x="592" y="742"/>
                  </a:cubicBezTo>
                  <a:cubicBezTo>
                    <a:pt x="735" y="812"/>
                    <a:pt x="735" y="812"/>
                    <a:pt x="735" y="812"/>
                  </a:cubicBezTo>
                  <a:cubicBezTo>
                    <a:pt x="735" y="812"/>
                    <a:pt x="772" y="791"/>
                    <a:pt x="775" y="800"/>
                  </a:cubicBezTo>
                  <a:cubicBezTo>
                    <a:pt x="778" y="809"/>
                    <a:pt x="754" y="840"/>
                    <a:pt x="787" y="843"/>
                  </a:cubicBezTo>
                  <a:cubicBezTo>
                    <a:pt x="821" y="846"/>
                    <a:pt x="882" y="855"/>
                    <a:pt x="933" y="858"/>
                  </a:cubicBezTo>
                  <a:cubicBezTo>
                    <a:pt x="985" y="861"/>
                    <a:pt x="1216" y="800"/>
                    <a:pt x="1238" y="779"/>
                  </a:cubicBezTo>
                  <a:cubicBezTo>
                    <a:pt x="1259" y="758"/>
                    <a:pt x="1317" y="663"/>
                    <a:pt x="1332" y="618"/>
                  </a:cubicBezTo>
                  <a:cubicBezTo>
                    <a:pt x="1347" y="572"/>
                    <a:pt x="1368" y="487"/>
                    <a:pt x="1359" y="472"/>
                  </a:cubicBezTo>
                </a:path>
              </a:pathLst>
            </a:custGeom>
            <a:solidFill>
              <a:srgbClr val="BBDB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Freeform 58">
              <a:extLst>
                <a:ext uri="{FF2B5EF4-FFF2-40B4-BE49-F238E27FC236}">
                  <a16:creationId xmlns:a16="http://schemas.microsoft.com/office/drawing/2014/main" id="{2718D212-60D6-46BD-8AFC-BF806A16E722}"/>
                </a:ext>
              </a:extLst>
            </p:cNvPr>
            <p:cNvSpPr>
              <a:spLocks/>
            </p:cNvSpPr>
            <p:nvPr/>
          </p:nvSpPr>
          <p:spPr bwMode="auto">
            <a:xfrm>
              <a:off x="919" y="973"/>
              <a:ext cx="1551" cy="1042"/>
            </a:xfrm>
            <a:custGeom>
              <a:avLst/>
              <a:gdLst>
                <a:gd name="T0" fmla="*/ 1187 w 1187"/>
                <a:gd name="T1" fmla="*/ 479 h 797"/>
                <a:gd name="T2" fmla="*/ 1111 w 1187"/>
                <a:gd name="T3" fmla="*/ 336 h 797"/>
                <a:gd name="T4" fmla="*/ 1044 w 1187"/>
                <a:gd name="T5" fmla="*/ 269 h 797"/>
                <a:gd name="T6" fmla="*/ 931 w 1187"/>
                <a:gd name="T7" fmla="*/ 114 h 797"/>
                <a:gd name="T8" fmla="*/ 873 w 1187"/>
                <a:gd name="T9" fmla="*/ 41 h 797"/>
                <a:gd name="T10" fmla="*/ 688 w 1187"/>
                <a:gd name="T11" fmla="*/ 30 h 797"/>
                <a:gd name="T12" fmla="*/ 558 w 1187"/>
                <a:gd name="T13" fmla="*/ 93 h 797"/>
                <a:gd name="T14" fmla="*/ 339 w 1187"/>
                <a:gd name="T15" fmla="*/ 221 h 797"/>
                <a:gd name="T16" fmla="*/ 318 w 1187"/>
                <a:gd name="T17" fmla="*/ 283 h 797"/>
                <a:gd name="T18" fmla="*/ 184 w 1187"/>
                <a:gd name="T19" fmla="*/ 356 h 797"/>
                <a:gd name="T20" fmla="*/ 90 w 1187"/>
                <a:gd name="T21" fmla="*/ 499 h 797"/>
                <a:gd name="T22" fmla="*/ 8 w 1187"/>
                <a:gd name="T23" fmla="*/ 597 h 797"/>
                <a:gd name="T24" fmla="*/ 30 w 1187"/>
                <a:gd name="T25" fmla="*/ 620 h 797"/>
                <a:gd name="T26" fmla="*/ 66 w 1187"/>
                <a:gd name="T27" fmla="*/ 541 h 797"/>
                <a:gd name="T28" fmla="*/ 113 w 1187"/>
                <a:gd name="T29" fmla="*/ 505 h 797"/>
                <a:gd name="T30" fmla="*/ 216 w 1187"/>
                <a:gd name="T31" fmla="*/ 536 h 797"/>
                <a:gd name="T32" fmla="*/ 331 w 1187"/>
                <a:gd name="T33" fmla="*/ 573 h 797"/>
                <a:gd name="T34" fmla="*/ 386 w 1187"/>
                <a:gd name="T35" fmla="*/ 710 h 797"/>
                <a:gd name="T36" fmla="*/ 464 w 1187"/>
                <a:gd name="T37" fmla="*/ 697 h 797"/>
                <a:gd name="T38" fmla="*/ 591 w 1187"/>
                <a:gd name="T39" fmla="*/ 797 h 797"/>
                <a:gd name="T40" fmla="*/ 584 w 1187"/>
                <a:gd name="T41" fmla="*/ 792 h 797"/>
                <a:gd name="T42" fmla="*/ 520 w 1187"/>
                <a:gd name="T43" fmla="*/ 692 h 797"/>
                <a:gd name="T44" fmla="*/ 566 w 1187"/>
                <a:gd name="T45" fmla="*/ 689 h 797"/>
                <a:gd name="T46" fmla="*/ 715 w 1187"/>
                <a:gd name="T47" fmla="*/ 665 h 797"/>
                <a:gd name="T48" fmla="*/ 968 w 1187"/>
                <a:gd name="T49" fmla="*/ 647 h 797"/>
                <a:gd name="T50" fmla="*/ 1168 w 1187"/>
                <a:gd name="T51" fmla="*/ 723 h 797"/>
                <a:gd name="T52" fmla="*/ 1140 w 1187"/>
                <a:gd name="T53" fmla="*/ 702 h 797"/>
                <a:gd name="T54" fmla="*/ 1161 w 1187"/>
                <a:gd name="T55" fmla="*/ 541 h 797"/>
                <a:gd name="T56" fmla="*/ 1187 w 1187"/>
                <a:gd name="T57" fmla="*/ 479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7" h="797">
                  <a:moveTo>
                    <a:pt x="1187" y="479"/>
                  </a:moveTo>
                  <a:cubicBezTo>
                    <a:pt x="1187" y="479"/>
                    <a:pt x="1135" y="368"/>
                    <a:pt x="1111" y="336"/>
                  </a:cubicBezTo>
                  <a:cubicBezTo>
                    <a:pt x="1094" y="314"/>
                    <a:pt x="1044" y="269"/>
                    <a:pt x="1044" y="269"/>
                  </a:cubicBezTo>
                  <a:cubicBezTo>
                    <a:pt x="1044" y="269"/>
                    <a:pt x="943" y="129"/>
                    <a:pt x="931" y="114"/>
                  </a:cubicBezTo>
                  <a:cubicBezTo>
                    <a:pt x="919" y="99"/>
                    <a:pt x="882" y="59"/>
                    <a:pt x="873" y="41"/>
                  </a:cubicBezTo>
                  <a:cubicBezTo>
                    <a:pt x="864" y="23"/>
                    <a:pt x="803" y="0"/>
                    <a:pt x="688" y="30"/>
                  </a:cubicBezTo>
                  <a:cubicBezTo>
                    <a:pt x="680" y="32"/>
                    <a:pt x="572" y="89"/>
                    <a:pt x="558" y="93"/>
                  </a:cubicBezTo>
                  <a:cubicBezTo>
                    <a:pt x="480" y="116"/>
                    <a:pt x="464" y="157"/>
                    <a:pt x="339" y="221"/>
                  </a:cubicBezTo>
                  <a:cubicBezTo>
                    <a:pt x="317" y="232"/>
                    <a:pt x="336" y="269"/>
                    <a:pt x="318" y="283"/>
                  </a:cubicBezTo>
                  <a:cubicBezTo>
                    <a:pt x="272" y="319"/>
                    <a:pt x="201" y="334"/>
                    <a:pt x="184" y="356"/>
                  </a:cubicBezTo>
                  <a:cubicBezTo>
                    <a:pt x="120" y="438"/>
                    <a:pt x="102" y="423"/>
                    <a:pt x="90" y="499"/>
                  </a:cubicBezTo>
                  <a:cubicBezTo>
                    <a:pt x="77" y="575"/>
                    <a:pt x="23" y="584"/>
                    <a:pt x="8" y="597"/>
                  </a:cubicBezTo>
                  <a:cubicBezTo>
                    <a:pt x="0" y="604"/>
                    <a:pt x="22" y="613"/>
                    <a:pt x="30" y="620"/>
                  </a:cubicBezTo>
                  <a:cubicBezTo>
                    <a:pt x="42" y="590"/>
                    <a:pt x="66" y="541"/>
                    <a:pt x="66" y="541"/>
                  </a:cubicBezTo>
                  <a:cubicBezTo>
                    <a:pt x="84" y="514"/>
                    <a:pt x="96" y="506"/>
                    <a:pt x="113" y="505"/>
                  </a:cubicBezTo>
                  <a:cubicBezTo>
                    <a:pt x="130" y="505"/>
                    <a:pt x="211" y="512"/>
                    <a:pt x="216" y="536"/>
                  </a:cubicBezTo>
                  <a:cubicBezTo>
                    <a:pt x="221" y="560"/>
                    <a:pt x="317" y="551"/>
                    <a:pt x="331" y="573"/>
                  </a:cubicBezTo>
                  <a:cubicBezTo>
                    <a:pt x="344" y="596"/>
                    <a:pt x="390" y="642"/>
                    <a:pt x="386" y="710"/>
                  </a:cubicBezTo>
                  <a:cubicBezTo>
                    <a:pt x="386" y="710"/>
                    <a:pt x="414" y="688"/>
                    <a:pt x="464" y="697"/>
                  </a:cubicBezTo>
                  <a:cubicBezTo>
                    <a:pt x="532" y="710"/>
                    <a:pt x="546" y="758"/>
                    <a:pt x="591" y="797"/>
                  </a:cubicBezTo>
                  <a:cubicBezTo>
                    <a:pt x="589" y="795"/>
                    <a:pt x="587" y="794"/>
                    <a:pt x="584" y="792"/>
                  </a:cubicBezTo>
                  <a:cubicBezTo>
                    <a:pt x="559" y="750"/>
                    <a:pt x="535" y="734"/>
                    <a:pt x="520" y="692"/>
                  </a:cubicBezTo>
                  <a:cubicBezTo>
                    <a:pt x="514" y="674"/>
                    <a:pt x="534" y="681"/>
                    <a:pt x="566" y="689"/>
                  </a:cubicBezTo>
                  <a:cubicBezTo>
                    <a:pt x="607" y="699"/>
                    <a:pt x="667" y="709"/>
                    <a:pt x="715" y="665"/>
                  </a:cubicBezTo>
                  <a:cubicBezTo>
                    <a:pt x="800" y="586"/>
                    <a:pt x="931" y="641"/>
                    <a:pt x="968" y="647"/>
                  </a:cubicBezTo>
                  <a:cubicBezTo>
                    <a:pt x="989" y="650"/>
                    <a:pt x="1089" y="690"/>
                    <a:pt x="1168" y="723"/>
                  </a:cubicBezTo>
                  <a:cubicBezTo>
                    <a:pt x="1168" y="717"/>
                    <a:pt x="1140" y="702"/>
                    <a:pt x="1140" y="702"/>
                  </a:cubicBezTo>
                  <a:cubicBezTo>
                    <a:pt x="1106" y="684"/>
                    <a:pt x="1132" y="548"/>
                    <a:pt x="1161" y="541"/>
                  </a:cubicBezTo>
                  <a:cubicBezTo>
                    <a:pt x="1161" y="541"/>
                    <a:pt x="1174" y="506"/>
                    <a:pt x="1187" y="479"/>
                  </a:cubicBezTo>
                </a:path>
              </a:pathLst>
            </a:custGeom>
            <a:solidFill>
              <a:srgbClr val="FF92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Freeform 59">
              <a:extLst>
                <a:ext uri="{FF2B5EF4-FFF2-40B4-BE49-F238E27FC236}">
                  <a16:creationId xmlns:a16="http://schemas.microsoft.com/office/drawing/2014/main" id="{F4DECE3F-D0C2-4A49-B3AA-C2BD987B2CCD}"/>
                </a:ext>
              </a:extLst>
            </p:cNvPr>
            <p:cNvSpPr>
              <a:spLocks noEditPoints="1"/>
            </p:cNvSpPr>
            <p:nvPr/>
          </p:nvSpPr>
          <p:spPr bwMode="auto">
            <a:xfrm>
              <a:off x="846" y="1633"/>
              <a:ext cx="1571" cy="1277"/>
            </a:xfrm>
            <a:custGeom>
              <a:avLst/>
              <a:gdLst>
                <a:gd name="T0" fmla="*/ 1081 w 1202"/>
                <a:gd name="T1" fmla="*/ 963 h 977"/>
                <a:gd name="T2" fmla="*/ 1184 w 1202"/>
                <a:gd name="T3" fmla="*/ 876 h 977"/>
                <a:gd name="T4" fmla="*/ 389 w 1202"/>
                <a:gd name="T5" fmla="*/ 926 h 977"/>
                <a:gd name="T6" fmla="*/ 370 w 1202"/>
                <a:gd name="T7" fmla="*/ 964 h 977"/>
                <a:gd name="T8" fmla="*/ 379 w 1202"/>
                <a:gd name="T9" fmla="*/ 907 h 977"/>
                <a:gd name="T10" fmla="*/ 347 w 1202"/>
                <a:gd name="T11" fmla="*/ 930 h 977"/>
                <a:gd name="T12" fmla="*/ 339 w 1202"/>
                <a:gd name="T13" fmla="*/ 922 h 977"/>
                <a:gd name="T14" fmla="*/ 498 w 1202"/>
                <a:gd name="T15" fmla="*/ 916 h 977"/>
                <a:gd name="T16" fmla="*/ 764 w 1202"/>
                <a:gd name="T17" fmla="*/ 878 h 977"/>
                <a:gd name="T18" fmla="*/ 311 w 1202"/>
                <a:gd name="T19" fmla="*/ 868 h 977"/>
                <a:gd name="T20" fmla="*/ 350 w 1202"/>
                <a:gd name="T21" fmla="*/ 882 h 977"/>
                <a:gd name="T22" fmla="*/ 454 w 1202"/>
                <a:gd name="T23" fmla="*/ 916 h 977"/>
                <a:gd name="T24" fmla="*/ 612 w 1202"/>
                <a:gd name="T25" fmla="*/ 852 h 977"/>
                <a:gd name="T26" fmla="*/ 610 w 1202"/>
                <a:gd name="T27" fmla="*/ 887 h 977"/>
                <a:gd name="T28" fmla="*/ 993 w 1202"/>
                <a:gd name="T29" fmla="*/ 831 h 977"/>
                <a:gd name="T30" fmla="*/ 1017 w 1202"/>
                <a:gd name="T31" fmla="*/ 869 h 977"/>
                <a:gd name="T32" fmla="*/ 949 w 1202"/>
                <a:gd name="T33" fmla="*/ 922 h 977"/>
                <a:gd name="T34" fmla="*/ 941 w 1202"/>
                <a:gd name="T35" fmla="*/ 824 h 977"/>
                <a:gd name="T36" fmla="*/ 915 w 1202"/>
                <a:gd name="T37" fmla="*/ 816 h 977"/>
                <a:gd name="T38" fmla="*/ 395 w 1202"/>
                <a:gd name="T39" fmla="*/ 879 h 977"/>
                <a:gd name="T40" fmla="*/ 640 w 1202"/>
                <a:gd name="T41" fmla="*/ 804 h 977"/>
                <a:gd name="T42" fmla="*/ 491 w 1202"/>
                <a:gd name="T43" fmla="*/ 856 h 977"/>
                <a:gd name="T44" fmla="*/ 899 w 1202"/>
                <a:gd name="T45" fmla="*/ 815 h 977"/>
                <a:gd name="T46" fmla="*/ 874 w 1202"/>
                <a:gd name="T47" fmla="*/ 841 h 977"/>
                <a:gd name="T48" fmla="*/ 865 w 1202"/>
                <a:gd name="T49" fmla="*/ 804 h 977"/>
                <a:gd name="T50" fmla="*/ 800 w 1202"/>
                <a:gd name="T51" fmla="*/ 790 h 977"/>
                <a:gd name="T52" fmla="*/ 765 w 1202"/>
                <a:gd name="T53" fmla="*/ 787 h 977"/>
                <a:gd name="T54" fmla="*/ 362 w 1202"/>
                <a:gd name="T55" fmla="*/ 840 h 977"/>
                <a:gd name="T56" fmla="*/ 613 w 1202"/>
                <a:gd name="T57" fmla="*/ 769 h 977"/>
                <a:gd name="T58" fmla="*/ 622 w 1202"/>
                <a:gd name="T59" fmla="*/ 788 h 977"/>
                <a:gd name="T60" fmla="*/ 661 w 1202"/>
                <a:gd name="T61" fmla="*/ 767 h 977"/>
                <a:gd name="T62" fmla="*/ 778 w 1202"/>
                <a:gd name="T63" fmla="*/ 848 h 977"/>
                <a:gd name="T64" fmla="*/ 111 w 1202"/>
                <a:gd name="T65" fmla="*/ 93 h 977"/>
                <a:gd name="T66" fmla="*/ 19 w 1202"/>
                <a:gd name="T67" fmla="*/ 265 h 977"/>
                <a:gd name="T68" fmla="*/ 20 w 1202"/>
                <a:gd name="T69" fmla="*/ 424 h 977"/>
                <a:gd name="T70" fmla="*/ 35 w 1202"/>
                <a:gd name="T71" fmla="*/ 617 h 977"/>
                <a:gd name="T72" fmla="*/ 333 w 1202"/>
                <a:gd name="T73" fmla="*/ 814 h 977"/>
                <a:gd name="T74" fmla="*/ 298 w 1202"/>
                <a:gd name="T75" fmla="*/ 851 h 977"/>
                <a:gd name="T76" fmla="*/ 420 w 1202"/>
                <a:gd name="T77" fmla="*/ 953 h 977"/>
                <a:gd name="T78" fmla="*/ 754 w 1202"/>
                <a:gd name="T79" fmla="*/ 910 h 977"/>
                <a:gd name="T80" fmla="*/ 757 w 1202"/>
                <a:gd name="T81" fmla="*/ 924 h 977"/>
                <a:gd name="T82" fmla="*/ 846 w 1202"/>
                <a:gd name="T83" fmla="*/ 866 h 977"/>
                <a:gd name="T84" fmla="*/ 853 w 1202"/>
                <a:gd name="T85" fmla="*/ 887 h 977"/>
                <a:gd name="T86" fmla="*/ 845 w 1202"/>
                <a:gd name="T87" fmla="*/ 928 h 977"/>
                <a:gd name="T88" fmla="*/ 900 w 1202"/>
                <a:gd name="T89" fmla="*/ 873 h 977"/>
                <a:gd name="T90" fmla="*/ 924 w 1202"/>
                <a:gd name="T91" fmla="*/ 858 h 977"/>
                <a:gd name="T92" fmla="*/ 940 w 1202"/>
                <a:gd name="T93" fmla="*/ 872 h 977"/>
                <a:gd name="T94" fmla="*/ 1050 w 1202"/>
                <a:gd name="T95" fmla="*/ 856 h 977"/>
                <a:gd name="T96" fmla="*/ 1081 w 1202"/>
                <a:gd name="T97" fmla="*/ 903 h 977"/>
                <a:gd name="T98" fmla="*/ 1005 w 1202"/>
                <a:gd name="T99" fmla="*/ 820 h 977"/>
                <a:gd name="T100" fmla="*/ 458 w 1202"/>
                <a:gd name="T101" fmla="*/ 714 h 977"/>
                <a:gd name="T102" fmla="*/ 508 w 1202"/>
                <a:gd name="T103" fmla="*/ 566 h 977"/>
                <a:gd name="T104" fmla="*/ 395 w 1202"/>
                <a:gd name="T105" fmla="*/ 553 h 977"/>
                <a:gd name="T106" fmla="*/ 405 w 1202"/>
                <a:gd name="T107" fmla="*/ 768 h 977"/>
                <a:gd name="T108" fmla="*/ 307 w 1202"/>
                <a:gd name="T109" fmla="*/ 742 h 977"/>
                <a:gd name="T110" fmla="*/ 95 w 1202"/>
                <a:gd name="T111" fmla="*/ 664 h 977"/>
                <a:gd name="T112" fmla="*/ 148 w 1202"/>
                <a:gd name="T113" fmla="*/ 400 h 977"/>
                <a:gd name="T114" fmla="*/ 59 w 1202"/>
                <a:gd name="T115" fmla="*/ 210 h 977"/>
                <a:gd name="T116" fmla="*/ 280 w 1202"/>
                <a:gd name="T117" fmla="*/ 244 h 977"/>
                <a:gd name="T118" fmla="*/ 521 w 1202"/>
                <a:gd name="T119" fmla="*/ 193 h 977"/>
                <a:gd name="T120" fmla="*/ 198 w 1202"/>
                <a:gd name="T121" fmla="*/ 229 h 977"/>
                <a:gd name="T122" fmla="*/ 256 w 1202"/>
                <a:gd name="T123" fmla="*/ 35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02" h="977">
                  <a:moveTo>
                    <a:pt x="1184" y="876"/>
                  </a:moveTo>
                  <a:cubicBezTo>
                    <a:pt x="1175" y="876"/>
                    <a:pt x="1158" y="885"/>
                    <a:pt x="1151" y="888"/>
                  </a:cubicBezTo>
                  <a:cubicBezTo>
                    <a:pt x="1153" y="890"/>
                    <a:pt x="1154" y="891"/>
                    <a:pt x="1156" y="893"/>
                  </a:cubicBezTo>
                  <a:cubicBezTo>
                    <a:pt x="1157" y="895"/>
                    <a:pt x="1157" y="898"/>
                    <a:pt x="1157" y="900"/>
                  </a:cubicBezTo>
                  <a:cubicBezTo>
                    <a:pt x="1157" y="903"/>
                    <a:pt x="1157" y="905"/>
                    <a:pt x="1155" y="908"/>
                  </a:cubicBezTo>
                  <a:cubicBezTo>
                    <a:pt x="1154" y="911"/>
                    <a:pt x="1152" y="914"/>
                    <a:pt x="1149" y="917"/>
                  </a:cubicBezTo>
                  <a:cubicBezTo>
                    <a:pt x="1135" y="933"/>
                    <a:pt x="1120" y="946"/>
                    <a:pt x="1102" y="955"/>
                  </a:cubicBezTo>
                  <a:cubicBezTo>
                    <a:pt x="1095" y="958"/>
                    <a:pt x="1088" y="961"/>
                    <a:pt x="1081" y="963"/>
                  </a:cubicBezTo>
                  <a:cubicBezTo>
                    <a:pt x="1094" y="964"/>
                    <a:pt x="1108" y="964"/>
                    <a:pt x="1121" y="965"/>
                  </a:cubicBezTo>
                  <a:cubicBezTo>
                    <a:pt x="1124" y="965"/>
                    <a:pt x="1127" y="965"/>
                    <a:pt x="1130" y="965"/>
                  </a:cubicBezTo>
                  <a:cubicBezTo>
                    <a:pt x="1142" y="965"/>
                    <a:pt x="1153" y="963"/>
                    <a:pt x="1161" y="953"/>
                  </a:cubicBezTo>
                  <a:cubicBezTo>
                    <a:pt x="1163" y="952"/>
                    <a:pt x="1165" y="950"/>
                    <a:pt x="1167" y="950"/>
                  </a:cubicBezTo>
                  <a:cubicBezTo>
                    <a:pt x="1185" y="947"/>
                    <a:pt x="1198" y="938"/>
                    <a:pt x="1202" y="921"/>
                  </a:cubicBezTo>
                  <a:cubicBezTo>
                    <a:pt x="1202" y="921"/>
                    <a:pt x="1201" y="921"/>
                    <a:pt x="1200" y="921"/>
                  </a:cubicBezTo>
                  <a:cubicBezTo>
                    <a:pt x="1167" y="918"/>
                    <a:pt x="1191" y="887"/>
                    <a:pt x="1188" y="878"/>
                  </a:cubicBezTo>
                  <a:cubicBezTo>
                    <a:pt x="1187" y="877"/>
                    <a:pt x="1186" y="876"/>
                    <a:pt x="1184" y="876"/>
                  </a:cubicBezTo>
                  <a:moveTo>
                    <a:pt x="370" y="964"/>
                  </a:moveTo>
                  <a:cubicBezTo>
                    <a:pt x="369" y="964"/>
                    <a:pt x="368" y="964"/>
                    <a:pt x="367" y="964"/>
                  </a:cubicBezTo>
                  <a:cubicBezTo>
                    <a:pt x="364" y="963"/>
                    <a:pt x="362" y="962"/>
                    <a:pt x="360" y="959"/>
                  </a:cubicBezTo>
                  <a:cubicBezTo>
                    <a:pt x="358" y="957"/>
                    <a:pt x="357" y="954"/>
                    <a:pt x="357" y="952"/>
                  </a:cubicBezTo>
                  <a:cubicBezTo>
                    <a:pt x="357" y="949"/>
                    <a:pt x="358" y="946"/>
                    <a:pt x="360" y="944"/>
                  </a:cubicBezTo>
                  <a:cubicBezTo>
                    <a:pt x="367" y="938"/>
                    <a:pt x="375" y="932"/>
                    <a:pt x="383" y="928"/>
                  </a:cubicBezTo>
                  <a:cubicBezTo>
                    <a:pt x="385" y="927"/>
                    <a:pt x="387" y="926"/>
                    <a:pt x="389" y="926"/>
                  </a:cubicBezTo>
                  <a:cubicBezTo>
                    <a:pt x="389" y="926"/>
                    <a:pt x="389" y="926"/>
                    <a:pt x="389" y="926"/>
                  </a:cubicBezTo>
                  <a:cubicBezTo>
                    <a:pt x="392" y="926"/>
                    <a:pt x="395" y="928"/>
                    <a:pt x="396" y="930"/>
                  </a:cubicBezTo>
                  <a:cubicBezTo>
                    <a:pt x="398" y="932"/>
                    <a:pt x="399" y="935"/>
                    <a:pt x="400" y="938"/>
                  </a:cubicBezTo>
                  <a:cubicBezTo>
                    <a:pt x="400" y="938"/>
                    <a:pt x="400" y="938"/>
                    <a:pt x="400" y="938"/>
                  </a:cubicBezTo>
                  <a:cubicBezTo>
                    <a:pt x="400" y="938"/>
                    <a:pt x="400" y="938"/>
                    <a:pt x="400" y="938"/>
                  </a:cubicBezTo>
                  <a:cubicBezTo>
                    <a:pt x="400" y="938"/>
                    <a:pt x="400" y="938"/>
                    <a:pt x="400" y="938"/>
                  </a:cubicBezTo>
                  <a:cubicBezTo>
                    <a:pt x="399" y="943"/>
                    <a:pt x="396" y="948"/>
                    <a:pt x="393" y="952"/>
                  </a:cubicBezTo>
                  <a:cubicBezTo>
                    <a:pt x="389" y="956"/>
                    <a:pt x="384" y="960"/>
                    <a:pt x="379" y="962"/>
                  </a:cubicBezTo>
                  <a:cubicBezTo>
                    <a:pt x="376" y="963"/>
                    <a:pt x="373" y="964"/>
                    <a:pt x="370" y="964"/>
                  </a:cubicBezTo>
                  <a:moveTo>
                    <a:pt x="369" y="900"/>
                  </a:moveTo>
                  <a:cubicBezTo>
                    <a:pt x="369" y="900"/>
                    <a:pt x="369" y="900"/>
                    <a:pt x="369" y="900"/>
                  </a:cubicBezTo>
                  <a:cubicBezTo>
                    <a:pt x="370" y="900"/>
                    <a:pt x="370" y="900"/>
                    <a:pt x="370" y="900"/>
                  </a:cubicBezTo>
                  <a:cubicBezTo>
                    <a:pt x="373" y="900"/>
                    <a:pt x="375" y="901"/>
                    <a:pt x="377" y="903"/>
                  </a:cubicBezTo>
                  <a:cubicBezTo>
                    <a:pt x="377" y="903"/>
                    <a:pt x="377" y="903"/>
                    <a:pt x="377" y="903"/>
                  </a:cubicBezTo>
                  <a:cubicBezTo>
                    <a:pt x="378" y="903"/>
                    <a:pt x="378" y="904"/>
                    <a:pt x="378" y="904"/>
                  </a:cubicBezTo>
                  <a:cubicBezTo>
                    <a:pt x="378" y="904"/>
                    <a:pt x="379" y="905"/>
                    <a:pt x="379" y="905"/>
                  </a:cubicBezTo>
                  <a:cubicBezTo>
                    <a:pt x="379" y="906"/>
                    <a:pt x="379" y="906"/>
                    <a:pt x="379" y="907"/>
                  </a:cubicBezTo>
                  <a:cubicBezTo>
                    <a:pt x="379" y="907"/>
                    <a:pt x="379" y="908"/>
                    <a:pt x="379" y="908"/>
                  </a:cubicBezTo>
                  <a:cubicBezTo>
                    <a:pt x="379" y="909"/>
                    <a:pt x="378" y="909"/>
                    <a:pt x="378" y="910"/>
                  </a:cubicBezTo>
                  <a:cubicBezTo>
                    <a:pt x="378" y="911"/>
                    <a:pt x="378" y="911"/>
                    <a:pt x="377" y="912"/>
                  </a:cubicBezTo>
                  <a:cubicBezTo>
                    <a:pt x="377" y="912"/>
                    <a:pt x="377" y="912"/>
                    <a:pt x="377" y="912"/>
                  </a:cubicBezTo>
                  <a:cubicBezTo>
                    <a:pt x="368" y="918"/>
                    <a:pt x="358" y="924"/>
                    <a:pt x="349" y="929"/>
                  </a:cubicBezTo>
                  <a:cubicBezTo>
                    <a:pt x="349" y="929"/>
                    <a:pt x="349" y="929"/>
                    <a:pt x="349" y="929"/>
                  </a:cubicBezTo>
                  <a:cubicBezTo>
                    <a:pt x="348" y="930"/>
                    <a:pt x="347" y="930"/>
                    <a:pt x="347" y="930"/>
                  </a:cubicBezTo>
                  <a:cubicBezTo>
                    <a:pt x="347" y="930"/>
                    <a:pt x="347" y="930"/>
                    <a:pt x="347" y="930"/>
                  </a:cubicBezTo>
                  <a:cubicBezTo>
                    <a:pt x="346" y="930"/>
                    <a:pt x="346" y="930"/>
                    <a:pt x="345" y="930"/>
                  </a:cubicBezTo>
                  <a:cubicBezTo>
                    <a:pt x="345" y="929"/>
                    <a:pt x="345" y="929"/>
                    <a:pt x="344" y="929"/>
                  </a:cubicBezTo>
                  <a:cubicBezTo>
                    <a:pt x="344" y="929"/>
                    <a:pt x="343" y="929"/>
                    <a:pt x="343" y="928"/>
                  </a:cubicBezTo>
                  <a:cubicBezTo>
                    <a:pt x="342" y="927"/>
                    <a:pt x="341" y="927"/>
                    <a:pt x="340" y="926"/>
                  </a:cubicBezTo>
                  <a:cubicBezTo>
                    <a:pt x="342" y="924"/>
                    <a:pt x="342" y="924"/>
                    <a:pt x="342" y="924"/>
                  </a:cubicBezTo>
                  <a:cubicBezTo>
                    <a:pt x="340" y="926"/>
                    <a:pt x="340" y="926"/>
                    <a:pt x="340" y="926"/>
                  </a:cubicBezTo>
                  <a:cubicBezTo>
                    <a:pt x="338" y="925"/>
                    <a:pt x="338" y="925"/>
                    <a:pt x="338" y="925"/>
                  </a:cubicBezTo>
                  <a:cubicBezTo>
                    <a:pt x="339" y="922"/>
                    <a:pt x="339" y="922"/>
                    <a:pt x="339" y="922"/>
                  </a:cubicBezTo>
                  <a:cubicBezTo>
                    <a:pt x="343" y="917"/>
                    <a:pt x="346" y="911"/>
                    <a:pt x="351" y="907"/>
                  </a:cubicBezTo>
                  <a:cubicBezTo>
                    <a:pt x="356" y="903"/>
                    <a:pt x="362" y="900"/>
                    <a:pt x="369" y="900"/>
                  </a:cubicBezTo>
                  <a:moveTo>
                    <a:pt x="504" y="940"/>
                  </a:moveTo>
                  <a:cubicBezTo>
                    <a:pt x="501" y="940"/>
                    <a:pt x="498" y="939"/>
                    <a:pt x="495" y="937"/>
                  </a:cubicBezTo>
                  <a:cubicBezTo>
                    <a:pt x="493" y="936"/>
                    <a:pt x="491" y="933"/>
                    <a:pt x="490" y="929"/>
                  </a:cubicBezTo>
                  <a:cubicBezTo>
                    <a:pt x="490" y="928"/>
                    <a:pt x="490" y="927"/>
                    <a:pt x="490" y="926"/>
                  </a:cubicBezTo>
                  <a:cubicBezTo>
                    <a:pt x="490" y="924"/>
                    <a:pt x="491" y="921"/>
                    <a:pt x="492" y="919"/>
                  </a:cubicBezTo>
                  <a:cubicBezTo>
                    <a:pt x="494" y="918"/>
                    <a:pt x="496" y="917"/>
                    <a:pt x="498" y="916"/>
                  </a:cubicBezTo>
                  <a:cubicBezTo>
                    <a:pt x="502" y="914"/>
                    <a:pt x="506" y="914"/>
                    <a:pt x="509" y="913"/>
                  </a:cubicBezTo>
                  <a:cubicBezTo>
                    <a:pt x="555" y="899"/>
                    <a:pt x="602" y="897"/>
                    <a:pt x="649" y="894"/>
                  </a:cubicBezTo>
                  <a:cubicBezTo>
                    <a:pt x="671" y="892"/>
                    <a:pt x="693" y="888"/>
                    <a:pt x="714" y="879"/>
                  </a:cubicBezTo>
                  <a:cubicBezTo>
                    <a:pt x="729" y="874"/>
                    <a:pt x="744" y="873"/>
                    <a:pt x="759" y="871"/>
                  </a:cubicBezTo>
                  <a:cubicBezTo>
                    <a:pt x="761" y="870"/>
                    <a:pt x="761" y="870"/>
                    <a:pt x="761" y="870"/>
                  </a:cubicBezTo>
                  <a:cubicBezTo>
                    <a:pt x="762" y="873"/>
                    <a:pt x="762" y="873"/>
                    <a:pt x="762" y="873"/>
                  </a:cubicBezTo>
                  <a:cubicBezTo>
                    <a:pt x="763" y="874"/>
                    <a:pt x="763" y="876"/>
                    <a:pt x="764" y="878"/>
                  </a:cubicBezTo>
                  <a:cubicBezTo>
                    <a:pt x="764" y="878"/>
                    <a:pt x="764" y="878"/>
                    <a:pt x="764" y="878"/>
                  </a:cubicBezTo>
                  <a:cubicBezTo>
                    <a:pt x="764" y="880"/>
                    <a:pt x="764" y="880"/>
                    <a:pt x="764" y="880"/>
                  </a:cubicBezTo>
                  <a:cubicBezTo>
                    <a:pt x="762" y="881"/>
                    <a:pt x="762" y="881"/>
                    <a:pt x="762" y="881"/>
                  </a:cubicBezTo>
                  <a:cubicBezTo>
                    <a:pt x="730" y="898"/>
                    <a:pt x="698" y="916"/>
                    <a:pt x="660" y="921"/>
                  </a:cubicBezTo>
                  <a:cubicBezTo>
                    <a:pt x="611" y="927"/>
                    <a:pt x="563" y="933"/>
                    <a:pt x="514" y="938"/>
                  </a:cubicBezTo>
                  <a:cubicBezTo>
                    <a:pt x="511" y="939"/>
                    <a:pt x="507" y="940"/>
                    <a:pt x="504" y="940"/>
                  </a:cubicBezTo>
                  <a:moveTo>
                    <a:pt x="309" y="873"/>
                  </a:moveTo>
                  <a:cubicBezTo>
                    <a:pt x="306" y="869"/>
                    <a:pt x="306" y="869"/>
                    <a:pt x="306" y="869"/>
                  </a:cubicBezTo>
                  <a:cubicBezTo>
                    <a:pt x="311" y="868"/>
                    <a:pt x="311" y="868"/>
                    <a:pt x="311" y="868"/>
                  </a:cubicBezTo>
                  <a:cubicBezTo>
                    <a:pt x="323" y="865"/>
                    <a:pt x="332" y="862"/>
                    <a:pt x="342" y="861"/>
                  </a:cubicBezTo>
                  <a:cubicBezTo>
                    <a:pt x="342" y="861"/>
                    <a:pt x="342" y="861"/>
                    <a:pt x="342" y="861"/>
                  </a:cubicBezTo>
                  <a:cubicBezTo>
                    <a:pt x="344" y="861"/>
                    <a:pt x="346" y="862"/>
                    <a:pt x="347" y="863"/>
                  </a:cubicBezTo>
                  <a:cubicBezTo>
                    <a:pt x="348" y="864"/>
                    <a:pt x="349" y="865"/>
                    <a:pt x="350" y="867"/>
                  </a:cubicBezTo>
                  <a:cubicBezTo>
                    <a:pt x="352" y="869"/>
                    <a:pt x="354" y="872"/>
                    <a:pt x="355" y="873"/>
                  </a:cubicBezTo>
                  <a:cubicBezTo>
                    <a:pt x="358" y="876"/>
                    <a:pt x="358" y="876"/>
                    <a:pt x="358" y="876"/>
                  </a:cubicBezTo>
                  <a:cubicBezTo>
                    <a:pt x="355" y="878"/>
                    <a:pt x="355" y="878"/>
                    <a:pt x="355" y="878"/>
                  </a:cubicBezTo>
                  <a:cubicBezTo>
                    <a:pt x="353" y="879"/>
                    <a:pt x="352" y="880"/>
                    <a:pt x="350" y="882"/>
                  </a:cubicBezTo>
                  <a:cubicBezTo>
                    <a:pt x="348" y="883"/>
                    <a:pt x="346" y="885"/>
                    <a:pt x="343" y="886"/>
                  </a:cubicBezTo>
                  <a:cubicBezTo>
                    <a:pt x="340" y="886"/>
                    <a:pt x="338" y="886"/>
                    <a:pt x="335" y="886"/>
                  </a:cubicBezTo>
                  <a:cubicBezTo>
                    <a:pt x="335" y="886"/>
                    <a:pt x="335" y="886"/>
                    <a:pt x="335" y="886"/>
                  </a:cubicBezTo>
                  <a:cubicBezTo>
                    <a:pt x="331" y="886"/>
                    <a:pt x="327" y="885"/>
                    <a:pt x="322" y="883"/>
                  </a:cubicBezTo>
                  <a:cubicBezTo>
                    <a:pt x="318" y="881"/>
                    <a:pt x="314" y="878"/>
                    <a:pt x="309" y="873"/>
                  </a:cubicBezTo>
                  <a:cubicBezTo>
                    <a:pt x="312" y="871"/>
                    <a:pt x="312" y="871"/>
                    <a:pt x="312" y="871"/>
                  </a:cubicBezTo>
                  <a:cubicBezTo>
                    <a:pt x="309" y="873"/>
                    <a:pt x="309" y="873"/>
                    <a:pt x="309" y="873"/>
                  </a:cubicBezTo>
                  <a:moveTo>
                    <a:pt x="454" y="916"/>
                  </a:moveTo>
                  <a:cubicBezTo>
                    <a:pt x="452" y="916"/>
                    <a:pt x="450" y="916"/>
                    <a:pt x="449" y="915"/>
                  </a:cubicBezTo>
                  <a:cubicBezTo>
                    <a:pt x="446" y="914"/>
                    <a:pt x="444" y="912"/>
                    <a:pt x="442" y="910"/>
                  </a:cubicBezTo>
                  <a:cubicBezTo>
                    <a:pt x="439" y="908"/>
                    <a:pt x="437" y="905"/>
                    <a:pt x="436" y="903"/>
                  </a:cubicBezTo>
                  <a:cubicBezTo>
                    <a:pt x="433" y="901"/>
                    <a:pt x="433" y="901"/>
                    <a:pt x="433" y="901"/>
                  </a:cubicBezTo>
                  <a:cubicBezTo>
                    <a:pt x="436" y="899"/>
                    <a:pt x="436" y="899"/>
                    <a:pt x="436" y="899"/>
                  </a:cubicBezTo>
                  <a:cubicBezTo>
                    <a:pt x="437" y="898"/>
                    <a:pt x="439" y="896"/>
                    <a:pt x="441" y="894"/>
                  </a:cubicBezTo>
                  <a:cubicBezTo>
                    <a:pt x="442" y="892"/>
                    <a:pt x="445" y="890"/>
                    <a:pt x="447" y="889"/>
                  </a:cubicBezTo>
                  <a:cubicBezTo>
                    <a:pt x="501" y="870"/>
                    <a:pt x="556" y="860"/>
                    <a:pt x="612" y="852"/>
                  </a:cubicBezTo>
                  <a:cubicBezTo>
                    <a:pt x="627" y="850"/>
                    <a:pt x="642" y="848"/>
                    <a:pt x="657" y="846"/>
                  </a:cubicBezTo>
                  <a:cubicBezTo>
                    <a:pt x="660" y="845"/>
                    <a:pt x="663" y="845"/>
                    <a:pt x="666" y="845"/>
                  </a:cubicBezTo>
                  <a:cubicBezTo>
                    <a:pt x="671" y="845"/>
                    <a:pt x="676" y="846"/>
                    <a:pt x="680" y="848"/>
                  </a:cubicBezTo>
                  <a:cubicBezTo>
                    <a:pt x="685" y="850"/>
                    <a:pt x="689" y="854"/>
                    <a:pt x="692" y="860"/>
                  </a:cubicBezTo>
                  <a:cubicBezTo>
                    <a:pt x="692" y="860"/>
                    <a:pt x="692" y="860"/>
                    <a:pt x="692" y="860"/>
                  </a:cubicBezTo>
                  <a:cubicBezTo>
                    <a:pt x="693" y="862"/>
                    <a:pt x="693" y="862"/>
                    <a:pt x="693" y="862"/>
                  </a:cubicBezTo>
                  <a:cubicBezTo>
                    <a:pt x="691" y="864"/>
                    <a:pt x="691" y="864"/>
                    <a:pt x="691" y="864"/>
                  </a:cubicBezTo>
                  <a:cubicBezTo>
                    <a:pt x="665" y="879"/>
                    <a:pt x="638" y="885"/>
                    <a:pt x="610" y="887"/>
                  </a:cubicBezTo>
                  <a:cubicBezTo>
                    <a:pt x="568" y="891"/>
                    <a:pt x="526" y="893"/>
                    <a:pt x="486" y="907"/>
                  </a:cubicBezTo>
                  <a:cubicBezTo>
                    <a:pt x="478" y="909"/>
                    <a:pt x="471" y="912"/>
                    <a:pt x="464" y="914"/>
                  </a:cubicBezTo>
                  <a:cubicBezTo>
                    <a:pt x="461" y="915"/>
                    <a:pt x="457" y="916"/>
                    <a:pt x="454" y="916"/>
                  </a:cubicBezTo>
                  <a:moveTo>
                    <a:pt x="950" y="916"/>
                  </a:moveTo>
                  <a:cubicBezTo>
                    <a:pt x="957" y="893"/>
                    <a:pt x="966" y="872"/>
                    <a:pt x="974" y="850"/>
                  </a:cubicBezTo>
                  <a:cubicBezTo>
                    <a:pt x="975" y="847"/>
                    <a:pt x="976" y="844"/>
                    <a:pt x="978" y="840"/>
                  </a:cubicBezTo>
                  <a:cubicBezTo>
                    <a:pt x="979" y="837"/>
                    <a:pt x="982" y="835"/>
                    <a:pt x="985" y="833"/>
                  </a:cubicBezTo>
                  <a:cubicBezTo>
                    <a:pt x="987" y="832"/>
                    <a:pt x="990" y="831"/>
                    <a:pt x="993" y="831"/>
                  </a:cubicBezTo>
                  <a:cubicBezTo>
                    <a:pt x="993" y="831"/>
                    <a:pt x="993" y="831"/>
                    <a:pt x="993" y="831"/>
                  </a:cubicBezTo>
                  <a:cubicBezTo>
                    <a:pt x="994" y="831"/>
                    <a:pt x="995" y="831"/>
                    <a:pt x="997" y="831"/>
                  </a:cubicBezTo>
                  <a:cubicBezTo>
                    <a:pt x="1003" y="832"/>
                    <a:pt x="1008" y="836"/>
                    <a:pt x="1012" y="842"/>
                  </a:cubicBezTo>
                  <a:cubicBezTo>
                    <a:pt x="1016" y="847"/>
                    <a:pt x="1019" y="854"/>
                    <a:pt x="1019" y="862"/>
                  </a:cubicBezTo>
                  <a:cubicBezTo>
                    <a:pt x="1019" y="862"/>
                    <a:pt x="1019" y="862"/>
                    <a:pt x="1019" y="862"/>
                  </a:cubicBezTo>
                  <a:cubicBezTo>
                    <a:pt x="1019" y="862"/>
                    <a:pt x="1019" y="862"/>
                    <a:pt x="1019" y="862"/>
                  </a:cubicBezTo>
                  <a:cubicBezTo>
                    <a:pt x="1019" y="863"/>
                    <a:pt x="1019" y="863"/>
                    <a:pt x="1019" y="863"/>
                  </a:cubicBezTo>
                  <a:cubicBezTo>
                    <a:pt x="1018" y="864"/>
                    <a:pt x="1018" y="866"/>
                    <a:pt x="1017" y="869"/>
                  </a:cubicBezTo>
                  <a:cubicBezTo>
                    <a:pt x="1016" y="871"/>
                    <a:pt x="1015" y="874"/>
                    <a:pt x="1013" y="876"/>
                  </a:cubicBezTo>
                  <a:cubicBezTo>
                    <a:pt x="1002" y="892"/>
                    <a:pt x="991" y="908"/>
                    <a:pt x="980" y="924"/>
                  </a:cubicBezTo>
                  <a:cubicBezTo>
                    <a:pt x="979" y="925"/>
                    <a:pt x="978" y="927"/>
                    <a:pt x="976" y="929"/>
                  </a:cubicBezTo>
                  <a:cubicBezTo>
                    <a:pt x="974" y="930"/>
                    <a:pt x="972" y="932"/>
                    <a:pt x="970" y="933"/>
                  </a:cubicBezTo>
                  <a:cubicBezTo>
                    <a:pt x="967" y="934"/>
                    <a:pt x="963" y="935"/>
                    <a:pt x="960" y="935"/>
                  </a:cubicBezTo>
                  <a:cubicBezTo>
                    <a:pt x="957" y="935"/>
                    <a:pt x="955" y="934"/>
                    <a:pt x="953" y="933"/>
                  </a:cubicBezTo>
                  <a:cubicBezTo>
                    <a:pt x="951" y="931"/>
                    <a:pt x="950" y="930"/>
                    <a:pt x="950" y="928"/>
                  </a:cubicBezTo>
                  <a:cubicBezTo>
                    <a:pt x="949" y="926"/>
                    <a:pt x="949" y="924"/>
                    <a:pt x="949" y="922"/>
                  </a:cubicBezTo>
                  <a:cubicBezTo>
                    <a:pt x="949" y="920"/>
                    <a:pt x="950" y="918"/>
                    <a:pt x="950" y="916"/>
                  </a:cubicBezTo>
                  <a:cubicBezTo>
                    <a:pt x="950" y="916"/>
                    <a:pt x="950" y="916"/>
                    <a:pt x="950" y="916"/>
                  </a:cubicBezTo>
                  <a:moveTo>
                    <a:pt x="919" y="810"/>
                  </a:moveTo>
                  <a:cubicBezTo>
                    <a:pt x="921" y="809"/>
                    <a:pt x="921" y="809"/>
                    <a:pt x="921" y="809"/>
                  </a:cubicBezTo>
                  <a:cubicBezTo>
                    <a:pt x="923" y="810"/>
                    <a:pt x="923" y="810"/>
                    <a:pt x="923" y="810"/>
                  </a:cubicBezTo>
                  <a:cubicBezTo>
                    <a:pt x="925" y="811"/>
                    <a:pt x="928" y="812"/>
                    <a:pt x="931" y="813"/>
                  </a:cubicBezTo>
                  <a:cubicBezTo>
                    <a:pt x="934" y="815"/>
                    <a:pt x="937" y="816"/>
                    <a:pt x="939" y="819"/>
                  </a:cubicBezTo>
                  <a:cubicBezTo>
                    <a:pt x="941" y="821"/>
                    <a:pt x="941" y="823"/>
                    <a:pt x="941" y="824"/>
                  </a:cubicBezTo>
                  <a:cubicBezTo>
                    <a:pt x="941" y="828"/>
                    <a:pt x="939" y="833"/>
                    <a:pt x="938" y="836"/>
                  </a:cubicBezTo>
                  <a:cubicBezTo>
                    <a:pt x="937" y="837"/>
                    <a:pt x="937" y="838"/>
                    <a:pt x="936" y="839"/>
                  </a:cubicBezTo>
                  <a:cubicBezTo>
                    <a:pt x="935" y="840"/>
                    <a:pt x="934" y="841"/>
                    <a:pt x="933" y="841"/>
                  </a:cubicBezTo>
                  <a:cubicBezTo>
                    <a:pt x="931" y="842"/>
                    <a:pt x="929" y="843"/>
                    <a:pt x="927" y="843"/>
                  </a:cubicBezTo>
                  <a:cubicBezTo>
                    <a:pt x="925" y="843"/>
                    <a:pt x="924" y="842"/>
                    <a:pt x="923" y="842"/>
                  </a:cubicBezTo>
                  <a:cubicBezTo>
                    <a:pt x="922" y="841"/>
                    <a:pt x="922" y="840"/>
                    <a:pt x="921" y="839"/>
                  </a:cubicBezTo>
                  <a:cubicBezTo>
                    <a:pt x="920" y="838"/>
                    <a:pt x="919" y="836"/>
                    <a:pt x="918" y="834"/>
                  </a:cubicBezTo>
                  <a:cubicBezTo>
                    <a:pt x="916" y="828"/>
                    <a:pt x="916" y="822"/>
                    <a:pt x="915" y="816"/>
                  </a:cubicBezTo>
                  <a:cubicBezTo>
                    <a:pt x="915" y="815"/>
                    <a:pt x="915" y="815"/>
                    <a:pt x="915" y="815"/>
                  </a:cubicBezTo>
                  <a:cubicBezTo>
                    <a:pt x="916" y="814"/>
                    <a:pt x="916" y="814"/>
                    <a:pt x="916" y="814"/>
                  </a:cubicBezTo>
                  <a:cubicBezTo>
                    <a:pt x="917" y="812"/>
                    <a:pt x="918" y="811"/>
                    <a:pt x="919" y="810"/>
                  </a:cubicBezTo>
                  <a:cubicBezTo>
                    <a:pt x="919" y="810"/>
                    <a:pt x="919" y="810"/>
                    <a:pt x="919" y="810"/>
                  </a:cubicBezTo>
                  <a:moveTo>
                    <a:pt x="407" y="884"/>
                  </a:moveTo>
                  <a:cubicBezTo>
                    <a:pt x="405" y="884"/>
                    <a:pt x="401" y="884"/>
                    <a:pt x="399" y="883"/>
                  </a:cubicBezTo>
                  <a:cubicBezTo>
                    <a:pt x="398" y="882"/>
                    <a:pt x="397" y="882"/>
                    <a:pt x="396" y="881"/>
                  </a:cubicBezTo>
                  <a:cubicBezTo>
                    <a:pt x="396" y="881"/>
                    <a:pt x="395" y="880"/>
                    <a:pt x="395" y="879"/>
                  </a:cubicBezTo>
                  <a:cubicBezTo>
                    <a:pt x="395" y="878"/>
                    <a:pt x="395" y="877"/>
                    <a:pt x="395" y="876"/>
                  </a:cubicBezTo>
                  <a:cubicBezTo>
                    <a:pt x="395" y="872"/>
                    <a:pt x="396" y="868"/>
                    <a:pt x="398" y="864"/>
                  </a:cubicBezTo>
                  <a:cubicBezTo>
                    <a:pt x="399" y="862"/>
                    <a:pt x="401" y="861"/>
                    <a:pt x="403" y="860"/>
                  </a:cubicBezTo>
                  <a:cubicBezTo>
                    <a:pt x="404" y="859"/>
                    <a:pt x="406" y="859"/>
                    <a:pt x="408" y="858"/>
                  </a:cubicBezTo>
                  <a:cubicBezTo>
                    <a:pt x="459" y="843"/>
                    <a:pt x="510" y="827"/>
                    <a:pt x="561" y="814"/>
                  </a:cubicBezTo>
                  <a:cubicBezTo>
                    <a:pt x="581" y="808"/>
                    <a:pt x="601" y="809"/>
                    <a:pt x="620" y="807"/>
                  </a:cubicBezTo>
                  <a:cubicBezTo>
                    <a:pt x="623" y="806"/>
                    <a:pt x="626" y="806"/>
                    <a:pt x="628" y="806"/>
                  </a:cubicBezTo>
                  <a:cubicBezTo>
                    <a:pt x="633" y="805"/>
                    <a:pt x="636" y="804"/>
                    <a:pt x="640" y="804"/>
                  </a:cubicBezTo>
                  <a:cubicBezTo>
                    <a:pt x="642" y="804"/>
                    <a:pt x="644" y="804"/>
                    <a:pt x="646" y="805"/>
                  </a:cubicBezTo>
                  <a:cubicBezTo>
                    <a:pt x="647" y="806"/>
                    <a:pt x="649" y="807"/>
                    <a:pt x="650" y="808"/>
                  </a:cubicBezTo>
                  <a:cubicBezTo>
                    <a:pt x="653" y="811"/>
                    <a:pt x="656" y="816"/>
                    <a:pt x="659" y="821"/>
                  </a:cubicBezTo>
                  <a:cubicBezTo>
                    <a:pt x="659" y="821"/>
                    <a:pt x="659" y="821"/>
                    <a:pt x="659" y="821"/>
                  </a:cubicBezTo>
                  <a:cubicBezTo>
                    <a:pt x="661" y="825"/>
                    <a:pt x="661" y="825"/>
                    <a:pt x="661" y="825"/>
                  </a:cubicBezTo>
                  <a:cubicBezTo>
                    <a:pt x="657" y="826"/>
                    <a:pt x="657" y="826"/>
                    <a:pt x="657" y="826"/>
                  </a:cubicBezTo>
                  <a:cubicBezTo>
                    <a:pt x="640" y="829"/>
                    <a:pt x="625" y="831"/>
                    <a:pt x="609" y="834"/>
                  </a:cubicBezTo>
                  <a:cubicBezTo>
                    <a:pt x="570" y="841"/>
                    <a:pt x="530" y="847"/>
                    <a:pt x="491" y="856"/>
                  </a:cubicBezTo>
                  <a:cubicBezTo>
                    <a:pt x="467" y="861"/>
                    <a:pt x="443" y="872"/>
                    <a:pt x="419" y="881"/>
                  </a:cubicBezTo>
                  <a:cubicBezTo>
                    <a:pt x="417" y="881"/>
                    <a:pt x="416" y="882"/>
                    <a:pt x="414" y="883"/>
                  </a:cubicBezTo>
                  <a:cubicBezTo>
                    <a:pt x="412" y="884"/>
                    <a:pt x="410" y="884"/>
                    <a:pt x="408" y="884"/>
                  </a:cubicBezTo>
                  <a:cubicBezTo>
                    <a:pt x="407" y="884"/>
                    <a:pt x="407" y="884"/>
                    <a:pt x="407" y="884"/>
                  </a:cubicBezTo>
                  <a:moveTo>
                    <a:pt x="886" y="810"/>
                  </a:moveTo>
                  <a:cubicBezTo>
                    <a:pt x="884" y="804"/>
                    <a:pt x="884" y="804"/>
                    <a:pt x="884" y="804"/>
                  </a:cubicBezTo>
                  <a:cubicBezTo>
                    <a:pt x="890" y="807"/>
                    <a:pt x="890" y="807"/>
                    <a:pt x="890" y="807"/>
                  </a:cubicBezTo>
                  <a:cubicBezTo>
                    <a:pt x="894" y="809"/>
                    <a:pt x="897" y="812"/>
                    <a:pt x="899" y="815"/>
                  </a:cubicBezTo>
                  <a:cubicBezTo>
                    <a:pt x="901" y="818"/>
                    <a:pt x="902" y="822"/>
                    <a:pt x="902" y="825"/>
                  </a:cubicBezTo>
                  <a:cubicBezTo>
                    <a:pt x="902" y="830"/>
                    <a:pt x="901" y="835"/>
                    <a:pt x="900" y="840"/>
                  </a:cubicBezTo>
                  <a:cubicBezTo>
                    <a:pt x="897" y="851"/>
                    <a:pt x="897" y="851"/>
                    <a:pt x="897" y="851"/>
                  </a:cubicBezTo>
                  <a:cubicBezTo>
                    <a:pt x="894" y="840"/>
                    <a:pt x="894" y="840"/>
                    <a:pt x="894" y="840"/>
                  </a:cubicBezTo>
                  <a:cubicBezTo>
                    <a:pt x="891" y="830"/>
                    <a:pt x="888" y="820"/>
                    <a:pt x="886" y="810"/>
                  </a:cubicBezTo>
                  <a:cubicBezTo>
                    <a:pt x="889" y="810"/>
                    <a:pt x="889" y="810"/>
                    <a:pt x="889" y="810"/>
                  </a:cubicBezTo>
                  <a:cubicBezTo>
                    <a:pt x="886" y="810"/>
                    <a:pt x="886" y="810"/>
                    <a:pt x="886" y="810"/>
                  </a:cubicBezTo>
                  <a:moveTo>
                    <a:pt x="874" y="841"/>
                  </a:moveTo>
                  <a:cubicBezTo>
                    <a:pt x="869" y="835"/>
                    <a:pt x="869" y="835"/>
                    <a:pt x="869" y="835"/>
                  </a:cubicBezTo>
                  <a:cubicBezTo>
                    <a:pt x="858" y="824"/>
                    <a:pt x="850" y="815"/>
                    <a:pt x="842" y="806"/>
                  </a:cubicBezTo>
                  <a:cubicBezTo>
                    <a:pt x="840" y="804"/>
                    <a:pt x="838" y="801"/>
                    <a:pt x="836" y="799"/>
                  </a:cubicBezTo>
                  <a:cubicBezTo>
                    <a:pt x="833" y="794"/>
                    <a:pt x="833" y="794"/>
                    <a:pt x="833" y="794"/>
                  </a:cubicBezTo>
                  <a:cubicBezTo>
                    <a:pt x="839" y="794"/>
                    <a:pt x="839" y="794"/>
                    <a:pt x="839" y="794"/>
                  </a:cubicBezTo>
                  <a:cubicBezTo>
                    <a:pt x="839" y="794"/>
                    <a:pt x="840" y="794"/>
                    <a:pt x="841" y="794"/>
                  </a:cubicBezTo>
                  <a:cubicBezTo>
                    <a:pt x="846" y="794"/>
                    <a:pt x="851" y="795"/>
                    <a:pt x="855" y="796"/>
                  </a:cubicBezTo>
                  <a:cubicBezTo>
                    <a:pt x="859" y="798"/>
                    <a:pt x="862" y="800"/>
                    <a:pt x="865" y="804"/>
                  </a:cubicBezTo>
                  <a:cubicBezTo>
                    <a:pt x="871" y="811"/>
                    <a:pt x="874" y="820"/>
                    <a:pt x="874" y="833"/>
                  </a:cubicBezTo>
                  <a:cubicBezTo>
                    <a:pt x="874" y="833"/>
                    <a:pt x="874" y="833"/>
                    <a:pt x="874" y="833"/>
                  </a:cubicBezTo>
                  <a:cubicBezTo>
                    <a:pt x="874" y="841"/>
                    <a:pt x="874" y="841"/>
                    <a:pt x="874" y="841"/>
                  </a:cubicBezTo>
                  <a:moveTo>
                    <a:pt x="767" y="779"/>
                  </a:moveTo>
                  <a:cubicBezTo>
                    <a:pt x="768" y="776"/>
                    <a:pt x="768" y="776"/>
                    <a:pt x="768" y="776"/>
                  </a:cubicBezTo>
                  <a:cubicBezTo>
                    <a:pt x="771" y="777"/>
                    <a:pt x="771" y="777"/>
                    <a:pt x="771" y="777"/>
                  </a:cubicBezTo>
                  <a:cubicBezTo>
                    <a:pt x="775" y="779"/>
                    <a:pt x="780" y="781"/>
                    <a:pt x="785" y="783"/>
                  </a:cubicBezTo>
                  <a:cubicBezTo>
                    <a:pt x="790" y="784"/>
                    <a:pt x="795" y="787"/>
                    <a:pt x="800" y="790"/>
                  </a:cubicBezTo>
                  <a:cubicBezTo>
                    <a:pt x="818" y="805"/>
                    <a:pt x="835" y="822"/>
                    <a:pt x="852" y="839"/>
                  </a:cubicBezTo>
                  <a:cubicBezTo>
                    <a:pt x="854" y="841"/>
                    <a:pt x="855" y="843"/>
                    <a:pt x="859" y="847"/>
                  </a:cubicBezTo>
                  <a:cubicBezTo>
                    <a:pt x="863" y="852"/>
                    <a:pt x="863" y="852"/>
                    <a:pt x="863" y="852"/>
                  </a:cubicBezTo>
                  <a:cubicBezTo>
                    <a:pt x="856" y="852"/>
                    <a:pt x="856" y="852"/>
                    <a:pt x="856" y="852"/>
                  </a:cubicBezTo>
                  <a:cubicBezTo>
                    <a:pt x="854" y="852"/>
                    <a:pt x="853" y="852"/>
                    <a:pt x="852" y="852"/>
                  </a:cubicBezTo>
                  <a:cubicBezTo>
                    <a:pt x="849" y="852"/>
                    <a:pt x="847" y="852"/>
                    <a:pt x="846" y="852"/>
                  </a:cubicBezTo>
                  <a:cubicBezTo>
                    <a:pt x="842" y="852"/>
                    <a:pt x="839" y="852"/>
                    <a:pt x="836" y="851"/>
                  </a:cubicBezTo>
                  <a:cubicBezTo>
                    <a:pt x="803" y="839"/>
                    <a:pt x="781" y="815"/>
                    <a:pt x="765" y="787"/>
                  </a:cubicBezTo>
                  <a:cubicBezTo>
                    <a:pt x="764" y="785"/>
                    <a:pt x="764" y="785"/>
                    <a:pt x="764" y="785"/>
                  </a:cubicBezTo>
                  <a:cubicBezTo>
                    <a:pt x="764" y="784"/>
                    <a:pt x="764" y="784"/>
                    <a:pt x="764" y="784"/>
                  </a:cubicBezTo>
                  <a:cubicBezTo>
                    <a:pt x="765" y="782"/>
                    <a:pt x="766" y="781"/>
                    <a:pt x="767" y="779"/>
                  </a:cubicBezTo>
                  <a:cubicBezTo>
                    <a:pt x="767" y="779"/>
                    <a:pt x="767" y="779"/>
                    <a:pt x="767" y="779"/>
                  </a:cubicBezTo>
                  <a:moveTo>
                    <a:pt x="377" y="855"/>
                  </a:moveTo>
                  <a:cubicBezTo>
                    <a:pt x="375" y="855"/>
                    <a:pt x="374" y="854"/>
                    <a:pt x="372" y="854"/>
                  </a:cubicBezTo>
                  <a:cubicBezTo>
                    <a:pt x="371" y="853"/>
                    <a:pt x="369" y="852"/>
                    <a:pt x="368" y="851"/>
                  </a:cubicBezTo>
                  <a:cubicBezTo>
                    <a:pt x="366" y="848"/>
                    <a:pt x="364" y="845"/>
                    <a:pt x="362" y="840"/>
                  </a:cubicBezTo>
                  <a:cubicBezTo>
                    <a:pt x="360" y="837"/>
                    <a:pt x="360" y="834"/>
                    <a:pt x="360" y="832"/>
                  </a:cubicBezTo>
                  <a:cubicBezTo>
                    <a:pt x="360" y="830"/>
                    <a:pt x="360" y="828"/>
                    <a:pt x="361" y="826"/>
                  </a:cubicBezTo>
                  <a:cubicBezTo>
                    <a:pt x="362" y="825"/>
                    <a:pt x="363" y="824"/>
                    <a:pt x="365" y="822"/>
                  </a:cubicBezTo>
                  <a:cubicBezTo>
                    <a:pt x="367" y="820"/>
                    <a:pt x="370" y="819"/>
                    <a:pt x="374" y="818"/>
                  </a:cubicBezTo>
                  <a:cubicBezTo>
                    <a:pt x="424" y="801"/>
                    <a:pt x="475" y="783"/>
                    <a:pt x="526" y="767"/>
                  </a:cubicBezTo>
                  <a:cubicBezTo>
                    <a:pt x="531" y="766"/>
                    <a:pt x="535" y="765"/>
                    <a:pt x="540" y="765"/>
                  </a:cubicBezTo>
                  <a:cubicBezTo>
                    <a:pt x="546" y="765"/>
                    <a:pt x="553" y="766"/>
                    <a:pt x="559" y="766"/>
                  </a:cubicBezTo>
                  <a:cubicBezTo>
                    <a:pt x="577" y="767"/>
                    <a:pt x="595" y="768"/>
                    <a:pt x="613" y="769"/>
                  </a:cubicBezTo>
                  <a:cubicBezTo>
                    <a:pt x="620" y="770"/>
                    <a:pt x="626" y="774"/>
                    <a:pt x="632" y="776"/>
                  </a:cubicBezTo>
                  <a:cubicBezTo>
                    <a:pt x="634" y="776"/>
                    <a:pt x="634" y="776"/>
                    <a:pt x="634" y="776"/>
                  </a:cubicBezTo>
                  <a:cubicBezTo>
                    <a:pt x="634" y="779"/>
                    <a:pt x="634" y="779"/>
                    <a:pt x="634" y="779"/>
                  </a:cubicBezTo>
                  <a:cubicBezTo>
                    <a:pt x="633" y="781"/>
                    <a:pt x="633" y="782"/>
                    <a:pt x="633" y="784"/>
                  </a:cubicBezTo>
                  <a:cubicBezTo>
                    <a:pt x="633" y="784"/>
                    <a:pt x="633" y="784"/>
                    <a:pt x="633" y="784"/>
                  </a:cubicBezTo>
                  <a:cubicBezTo>
                    <a:pt x="632" y="785"/>
                    <a:pt x="632" y="785"/>
                    <a:pt x="632" y="785"/>
                  </a:cubicBezTo>
                  <a:cubicBezTo>
                    <a:pt x="631" y="786"/>
                    <a:pt x="631" y="786"/>
                    <a:pt x="631" y="786"/>
                  </a:cubicBezTo>
                  <a:cubicBezTo>
                    <a:pt x="629" y="786"/>
                    <a:pt x="626" y="788"/>
                    <a:pt x="622" y="788"/>
                  </a:cubicBezTo>
                  <a:cubicBezTo>
                    <a:pt x="540" y="793"/>
                    <a:pt x="462" y="815"/>
                    <a:pt x="388" y="851"/>
                  </a:cubicBezTo>
                  <a:cubicBezTo>
                    <a:pt x="384" y="853"/>
                    <a:pt x="380" y="855"/>
                    <a:pt x="377" y="855"/>
                  </a:cubicBezTo>
                  <a:cubicBezTo>
                    <a:pt x="377" y="855"/>
                    <a:pt x="377" y="855"/>
                    <a:pt x="377" y="855"/>
                  </a:cubicBezTo>
                  <a:moveTo>
                    <a:pt x="775" y="853"/>
                  </a:moveTo>
                  <a:cubicBezTo>
                    <a:pt x="768" y="853"/>
                    <a:pt x="761" y="851"/>
                    <a:pt x="752" y="848"/>
                  </a:cubicBezTo>
                  <a:cubicBezTo>
                    <a:pt x="744" y="844"/>
                    <a:pt x="735" y="839"/>
                    <a:pt x="726" y="834"/>
                  </a:cubicBezTo>
                  <a:cubicBezTo>
                    <a:pt x="708" y="822"/>
                    <a:pt x="690" y="808"/>
                    <a:pt x="678" y="794"/>
                  </a:cubicBezTo>
                  <a:cubicBezTo>
                    <a:pt x="669" y="784"/>
                    <a:pt x="663" y="775"/>
                    <a:pt x="661" y="767"/>
                  </a:cubicBezTo>
                  <a:cubicBezTo>
                    <a:pt x="661" y="764"/>
                    <a:pt x="661" y="764"/>
                    <a:pt x="661" y="764"/>
                  </a:cubicBezTo>
                  <a:cubicBezTo>
                    <a:pt x="664" y="763"/>
                    <a:pt x="664" y="763"/>
                    <a:pt x="664" y="763"/>
                  </a:cubicBezTo>
                  <a:cubicBezTo>
                    <a:pt x="667" y="763"/>
                    <a:pt x="670" y="762"/>
                    <a:pt x="672" y="762"/>
                  </a:cubicBezTo>
                  <a:cubicBezTo>
                    <a:pt x="673" y="762"/>
                    <a:pt x="673" y="762"/>
                    <a:pt x="673" y="762"/>
                  </a:cubicBezTo>
                  <a:cubicBezTo>
                    <a:pt x="681" y="762"/>
                    <a:pt x="689" y="765"/>
                    <a:pt x="696" y="771"/>
                  </a:cubicBezTo>
                  <a:cubicBezTo>
                    <a:pt x="721" y="795"/>
                    <a:pt x="747" y="818"/>
                    <a:pt x="772" y="841"/>
                  </a:cubicBezTo>
                  <a:cubicBezTo>
                    <a:pt x="774" y="843"/>
                    <a:pt x="775" y="845"/>
                    <a:pt x="778" y="848"/>
                  </a:cubicBezTo>
                  <a:cubicBezTo>
                    <a:pt x="778" y="848"/>
                    <a:pt x="778" y="848"/>
                    <a:pt x="778" y="848"/>
                  </a:cubicBezTo>
                  <a:cubicBezTo>
                    <a:pt x="783" y="853"/>
                    <a:pt x="783" y="853"/>
                    <a:pt x="783" y="853"/>
                  </a:cubicBezTo>
                  <a:cubicBezTo>
                    <a:pt x="776" y="853"/>
                    <a:pt x="776" y="853"/>
                    <a:pt x="776" y="853"/>
                  </a:cubicBezTo>
                  <a:cubicBezTo>
                    <a:pt x="775" y="853"/>
                    <a:pt x="775" y="853"/>
                    <a:pt x="775" y="853"/>
                  </a:cubicBezTo>
                  <a:moveTo>
                    <a:pt x="171" y="0"/>
                  </a:moveTo>
                  <a:cubicBezTo>
                    <a:pt x="171" y="0"/>
                    <a:pt x="171" y="0"/>
                    <a:pt x="171" y="0"/>
                  </a:cubicBezTo>
                  <a:cubicBezTo>
                    <a:pt x="159" y="10"/>
                    <a:pt x="145" y="17"/>
                    <a:pt x="136" y="28"/>
                  </a:cubicBezTo>
                  <a:cubicBezTo>
                    <a:pt x="133" y="35"/>
                    <a:pt x="129" y="42"/>
                    <a:pt x="125" y="47"/>
                  </a:cubicBezTo>
                  <a:cubicBezTo>
                    <a:pt x="119" y="62"/>
                    <a:pt x="116" y="78"/>
                    <a:pt x="111" y="93"/>
                  </a:cubicBezTo>
                  <a:cubicBezTo>
                    <a:pt x="108" y="106"/>
                    <a:pt x="107" y="118"/>
                    <a:pt x="105" y="128"/>
                  </a:cubicBezTo>
                  <a:cubicBezTo>
                    <a:pt x="98" y="131"/>
                    <a:pt x="92" y="132"/>
                    <a:pt x="90" y="136"/>
                  </a:cubicBezTo>
                  <a:cubicBezTo>
                    <a:pt x="85" y="145"/>
                    <a:pt x="80" y="154"/>
                    <a:pt x="78" y="164"/>
                  </a:cubicBezTo>
                  <a:cubicBezTo>
                    <a:pt x="76" y="171"/>
                    <a:pt x="77" y="179"/>
                    <a:pt x="66" y="179"/>
                  </a:cubicBezTo>
                  <a:cubicBezTo>
                    <a:pt x="66" y="179"/>
                    <a:pt x="65" y="179"/>
                    <a:pt x="65" y="179"/>
                  </a:cubicBezTo>
                  <a:cubicBezTo>
                    <a:pt x="65" y="179"/>
                    <a:pt x="65" y="179"/>
                    <a:pt x="65" y="179"/>
                  </a:cubicBezTo>
                  <a:cubicBezTo>
                    <a:pt x="62" y="179"/>
                    <a:pt x="58" y="184"/>
                    <a:pt x="56" y="188"/>
                  </a:cubicBezTo>
                  <a:cubicBezTo>
                    <a:pt x="44" y="213"/>
                    <a:pt x="32" y="239"/>
                    <a:pt x="19" y="265"/>
                  </a:cubicBezTo>
                  <a:cubicBezTo>
                    <a:pt x="19" y="266"/>
                    <a:pt x="18" y="267"/>
                    <a:pt x="16" y="268"/>
                  </a:cubicBezTo>
                  <a:cubicBezTo>
                    <a:pt x="16" y="264"/>
                    <a:pt x="15" y="262"/>
                    <a:pt x="15" y="259"/>
                  </a:cubicBezTo>
                  <a:cubicBezTo>
                    <a:pt x="11" y="268"/>
                    <a:pt x="9" y="277"/>
                    <a:pt x="8" y="286"/>
                  </a:cubicBezTo>
                  <a:cubicBezTo>
                    <a:pt x="5" y="303"/>
                    <a:pt x="3" y="320"/>
                    <a:pt x="0" y="337"/>
                  </a:cubicBezTo>
                  <a:cubicBezTo>
                    <a:pt x="0" y="341"/>
                    <a:pt x="0" y="346"/>
                    <a:pt x="0" y="350"/>
                  </a:cubicBezTo>
                  <a:cubicBezTo>
                    <a:pt x="11" y="363"/>
                    <a:pt x="22" y="376"/>
                    <a:pt x="33" y="389"/>
                  </a:cubicBezTo>
                  <a:cubicBezTo>
                    <a:pt x="32" y="390"/>
                    <a:pt x="31" y="392"/>
                    <a:pt x="30" y="393"/>
                  </a:cubicBezTo>
                  <a:cubicBezTo>
                    <a:pt x="20" y="401"/>
                    <a:pt x="15" y="411"/>
                    <a:pt x="20" y="424"/>
                  </a:cubicBezTo>
                  <a:cubicBezTo>
                    <a:pt x="24" y="436"/>
                    <a:pt x="17" y="449"/>
                    <a:pt x="26" y="460"/>
                  </a:cubicBezTo>
                  <a:cubicBezTo>
                    <a:pt x="27" y="462"/>
                    <a:pt x="25" y="467"/>
                    <a:pt x="24" y="470"/>
                  </a:cubicBezTo>
                  <a:cubicBezTo>
                    <a:pt x="21" y="484"/>
                    <a:pt x="18" y="498"/>
                    <a:pt x="15" y="513"/>
                  </a:cubicBezTo>
                  <a:cubicBezTo>
                    <a:pt x="14" y="519"/>
                    <a:pt x="15" y="524"/>
                    <a:pt x="23" y="527"/>
                  </a:cubicBezTo>
                  <a:cubicBezTo>
                    <a:pt x="27" y="529"/>
                    <a:pt x="30" y="536"/>
                    <a:pt x="33" y="541"/>
                  </a:cubicBezTo>
                  <a:cubicBezTo>
                    <a:pt x="35" y="544"/>
                    <a:pt x="34" y="548"/>
                    <a:pt x="35" y="551"/>
                  </a:cubicBezTo>
                  <a:cubicBezTo>
                    <a:pt x="41" y="570"/>
                    <a:pt x="37" y="574"/>
                    <a:pt x="17" y="575"/>
                  </a:cubicBezTo>
                  <a:cubicBezTo>
                    <a:pt x="23" y="590"/>
                    <a:pt x="27" y="604"/>
                    <a:pt x="35" y="617"/>
                  </a:cubicBezTo>
                  <a:cubicBezTo>
                    <a:pt x="56" y="654"/>
                    <a:pt x="89" y="679"/>
                    <a:pt x="122" y="703"/>
                  </a:cubicBezTo>
                  <a:cubicBezTo>
                    <a:pt x="95" y="741"/>
                    <a:pt x="104" y="768"/>
                    <a:pt x="146" y="784"/>
                  </a:cubicBezTo>
                  <a:cubicBezTo>
                    <a:pt x="160" y="789"/>
                    <a:pt x="174" y="794"/>
                    <a:pt x="189" y="797"/>
                  </a:cubicBezTo>
                  <a:cubicBezTo>
                    <a:pt x="214" y="801"/>
                    <a:pt x="240" y="803"/>
                    <a:pt x="264" y="806"/>
                  </a:cubicBezTo>
                  <a:cubicBezTo>
                    <a:pt x="266" y="810"/>
                    <a:pt x="267" y="818"/>
                    <a:pt x="270" y="820"/>
                  </a:cubicBezTo>
                  <a:cubicBezTo>
                    <a:pt x="278" y="823"/>
                    <a:pt x="288" y="826"/>
                    <a:pt x="296" y="826"/>
                  </a:cubicBezTo>
                  <a:cubicBezTo>
                    <a:pt x="298" y="826"/>
                    <a:pt x="299" y="826"/>
                    <a:pt x="300" y="826"/>
                  </a:cubicBezTo>
                  <a:cubicBezTo>
                    <a:pt x="312" y="825"/>
                    <a:pt x="321" y="814"/>
                    <a:pt x="333" y="814"/>
                  </a:cubicBezTo>
                  <a:cubicBezTo>
                    <a:pt x="334" y="814"/>
                    <a:pt x="335" y="814"/>
                    <a:pt x="336" y="814"/>
                  </a:cubicBezTo>
                  <a:cubicBezTo>
                    <a:pt x="336" y="814"/>
                    <a:pt x="336" y="814"/>
                    <a:pt x="336" y="814"/>
                  </a:cubicBezTo>
                  <a:cubicBezTo>
                    <a:pt x="337" y="814"/>
                    <a:pt x="338" y="812"/>
                    <a:pt x="339" y="811"/>
                  </a:cubicBezTo>
                  <a:cubicBezTo>
                    <a:pt x="345" y="800"/>
                    <a:pt x="356" y="804"/>
                    <a:pt x="366" y="800"/>
                  </a:cubicBezTo>
                  <a:cubicBezTo>
                    <a:pt x="360" y="814"/>
                    <a:pt x="355" y="825"/>
                    <a:pt x="350" y="837"/>
                  </a:cubicBezTo>
                  <a:cubicBezTo>
                    <a:pt x="346" y="834"/>
                    <a:pt x="342" y="832"/>
                    <a:pt x="339" y="830"/>
                  </a:cubicBezTo>
                  <a:cubicBezTo>
                    <a:pt x="335" y="828"/>
                    <a:pt x="330" y="827"/>
                    <a:pt x="325" y="827"/>
                  </a:cubicBezTo>
                  <a:cubicBezTo>
                    <a:pt x="312" y="827"/>
                    <a:pt x="300" y="836"/>
                    <a:pt x="298" y="851"/>
                  </a:cubicBezTo>
                  <a:cubicBezTo>
                    <a:pt x="296" y="873"/>
                    <a:pt x="301" y="895"/>
                    <a:pt x="318" y="911"/>
                  </a:cubicBezTo>
                  <a:cubicBezTo>
                    <a:pt x="326" y="919"/>
                    <a:pt x="330" y="928"/>
                    <a:pt x="330" y="938"/>
                  </a:cubicBezTo>
                  <a:cubicBezTo>
                    <a:pt x="331" y="963"/>
                    <a:pt x="350" y="977"/>
                    <a:pt x="372" y="977"/>
                  </a:cubicBezTo>
                  <a:cubicBezTo>
                    <a:pt x="375" y="977"/>
                    <a:pt x="378" y="977"/>
                    <a:pt x="381" y="976"/>
                  </a:cubicBezTo>
                  <a:cubicBezTo>
                    <a:pt x="385" y="975"/>
                    <a:pt x="389" y="975"/>
                    <a:pt x="392" y="974"/>
                  </a:cubicBezTo>
                  <a:cubicBezTo>
                    <a:pt x="394" y="970"/>
                    <a:pt x="397" y="966"/>
                    <a:pt x="400" y="963"/>
                  </a:cubicBezTo>
                  <a:cubicBezTo>
                    <a:pt x="405" y="957"/>
                    <a:pt x="412" y="954"/>
                    <a:pt x="419" y="953"/>
                  </a:cubicBezTo>
                  <a:cubicBezTo>
                    <a:pt x="420" y="953"/>
                    <a:pt x="420" y="953"/>
                    <a:pt x="420" y="953"/>
                  </a:cubicBezTo>
                  <a:cubicBezTo>
                    <a:pt x="420" y="953"/>
                    <a:pt x="420" y="953"/>
                    <a:pt x="420" y="953"/>
                  </a:cubicBezTo>
                  <a:cubicBezTo>
                    <a:pt x="426" y="953"/>
                    <a:pt x="431" y="955"/>
                    <a:pt x="434" y="959"/>
                  </a:cubicBezTo>
                  <a:cubicBezTo>
                    <a:pt x="436" y="961"/>
                    <a:pt x="438" y="963"/>
                    <a:pt x="439" y="966"/>
                  </a:cubicBezTo>
                  <a:cubicBezTo>
                    <a:pt x="459" y="962"/>
                    <a:pt x="480" y="959"/>
                    <a:pt x="501" y="955"/>
                  </a:cubicBezTo>
                  <a:cubicBezTo>
                    <a:pt x="570" y="944"/>
                    <a:pt x="638" y="928"/>
                    <a:pt x="708" y="925"/>
                  </a:cubicBezTo>
                  <a:cubicBezTo>
                    <a:pt x="716" y="925"/>
                    <a:pt x="723" y="925"/>
                    <a:pt x="731" y="924"/>
                  </a:cubicBezTo>
                  <a:cubicBezTo>
                    <a:pt x="735" y="921"/>
                    <a:pt x="739" y="918"/>
                    <a:pt x="743" y="915"/>
                  </a:cubicBezTo>
                  <a:cubicBezTo>
                    <a:pt x="747" y="912"/>
                    <a:pt x="751" y="912"/>
                    <a:pt x="754" y="910"/>
                  </a:cubicBezTo>
                  <a:cubicBezTo>
                    <a:pt x="757" y="909"/>
                    <a:pt x="757" y="909"/>
                    <a:pt x="757" y="909"/>
                  </a:cubicBezTo>
                  <a:cubicBezTo>
                    <a:pt x="758" y="912"/>
                    <a:pt x="758" y="912"/>
                    <a:pt x="758" y="912"/>
                  </a:cubicBezTo>
                  <a:cubicBezTo>
                    <a:pt x="759" y="913"/>
                    <a:pt x="759" y="915"/>
                    <a:pt x="760" y="916"/>
                  </a:cubicBezTo>
                  <a:cubicBezTo>
                    <a:pt x="760" y="916"/>
                    <a:pt x="760" y="916"/>
                    <a:pt x="760" y="916"/>
                  </a:cubicBezTo>
                  <a:cubicBezTo>
                    <a:pt x="761" y="918"/>
                    <a:pt x="761" y="918"/>
                    <a:pt x="761" y="918"/>
                  </a:cubicBezTo>
                  <a:cubicBezTo>
                    <a:pt x="759" y="920"/>
                    <a:pt x="759" y="920"/>
                    <a:pt x="759" y="920"/>
                  </a:cubicBezTo>
                  <a:cubicBezTo>
                    <a:pt x="757" y="921"/>
                    <a:pt x="756" y="923"/>
                    <a:pt x="754" y="924"/>
                  </a:cubicBezTo>
                  <a:cubicBezTo>
                    <a:pt x="755" y="924"/>
                    <a:pt x="756" y="924"/>
                    <a:pt x="757" y="924"/>
                  </a:cubicBezTo>
                  <a:cubicBezTo>
                    <a:pt x="765" y="924"/>
                    <a:pt x="773" y="924"/>
                    <a:pt x="782" y="924"/>
                  </a:cubicBezTo>
                  <a:cubicBezTo>
                    <a:pt x="785" y="920"/>
                    <a:pt x="789" y="915"/>
                    <a:pt x="793" y="911"/>
                  </a:cubicBezTo>
                  <a:cubicBezTo>
                    <a:pt x="803" y="898"/>
                    <a:pt x="812" y="885"/>
                    <a:pt x="823" y="872"/>
                  </a:cubicBezTo>
                  <a:cubicBezTo>
                    <a:pt x="825" y="869"/>
                    <a:pt x="828" y="867"/>
                    <a:pt x="831" y="866"/>
                  </a:cubicBezTo>
                  <a:cubicBezTo>
                    <a:pt x="833" y="864"/>
                    <a:pt x="836" y="862"/>
                    <a:pt x="838" y="861"/>
                  </a:cubicBezTo>
                  <a:cubicBezTo>
                    <a:pt x="841" y="859"/>
                    <a:pt x="841" y="859"/>
                    <a:pt x="841" y="859"/>
                  </a:cubicBezTo>
                  <a:cubicBezTo>
                    <a:pt x="842" y="861"/>
                    <a:pt x="842" y="861"/>
                    <a:pt x="842" y="861"/>
                  </a:cubicBezTo>
                  <a:cubicBezTo>
                    <a:pt x="844" y="863"/>
                    <a:pt x="845" y="865"/>
                    <a:pt x="846" y="866"/>
                  </a:cubicBezTo>
                  <a:cubicBezTo>
                    <a:pt x="846" y="866"/>
                    <a:pt x="846" y="866"/>
                    <a:pt x="846" y="866"/>
                  </a:cubicBezTo>
                  <a:cubicBezTo>
                    <a:pt x="847" y="868"/>
                    <a:pt x="847" y="868"/>
                    <a:pt x="847" y="868"/>
                  </a:cubicBezTo>
                  <a:cubicBezTo>
                    <a:pt x="846" y="870"/>
                    <a:pt x="846" y="870"/>
                    <a:pt x="846" y="870"/>
                  </a:cubicBezTo>
                  <a:cubicBezTo>
                    <a:pt x="838" y="883"/>
                    <a:pt x="831" y="897"/>
                    <a:pt x="821" y="910"/>
                  </a:cubicBezTo>
                  <a:cubicBezTo>
                    <a:pt x="817" y="915"/>
                    <a:pt x="813" y="920"/>
                    <a:pt x="809" y="925"/>
                  </a:cubicBezTo>
                  <a:cubicBezTo>
                    <a:pt x="814" y="926"/>
                    <a:pt x="819" y="926"/>
                    <a:pt x="824" y="926"/>
                  </a:cubicBezTo>
                  <a:cubicBezTo>
                    <a:pt x="833" y="915"/>
                    <a:pt x="841" y="903"/>
                    <a:pt x="850" y="892"/>
                  </a:cubicBezTo>
                  <a:cubicBezTo>
                    <a:pt x="851" y="890"/>
                    <a:pt x="852" y="889"/>
                    <a:pt x="853" y="887"/>
                  </a:cubicBezTo>
                  <a:cubicBezTo>
                    <a:pt x="855" y="884"/>
                    <a:pt x="855" y="884"/>
                    <a:pt x="855" y="884"/>
                  </a:cubicBezTo>
                  <a:cubicBezTo>
                    <a:pt x="857" y="886"/>
                    <a:pt x="857" y="886"/>
                    <a:pt x="857" y="886"/>
                  </a:cubicBezTo>
                  <a:cubicBezTo>
                    <a:pt x="858" y="887"/>
                    <a:pt x="860" y="888"/>
                    <a:pt x="861" y="889"/>
                  </a:cubicBezTo>
                  <a:cubicBezTo>
                    <a:pt x="861" y="889"/>
                    <a:pt x="861" y="889"/>
                    <a:pt x="861" y="889"/>
                  </a:cubicBezTo>
                  <a:cubicBezTo>
                    <a:pt x="863" y="890"/>
                    <a:pt x="863" y="890"/>
                    <a:pt x="863" y="890"/>
                  </a:cubicBezTo>
                  <a:cubicBezTo>
                    <a:pt x="862" y="892"/>
                    <a:pt x="862" y="892"/>
                    <a:pt x="862" y="892"/>
                  </a:cubicBezTo>
                  <a:cubicBezTo>
                    <a:pt x="860" y="897"/>
                    <a:pt x="859" y="901"/>
                    <a:pt x="857" y="906"/>
                  </a:cubicBezTo>
                  <a:cubicBezTo>
                    <a:pt x="853" y="913"/>
                    <a:pt x="849" y="921"/>
                    <a:pt x="845" y="928"/>
                  </a:cubicBezTo>
                  <a:cubicBezTo>
                    <a:pt x="850" y="929"/>
                    <a:pt x="855" y="929"/>
                    <a:pt x="860" y="930"/>
                  </a:cubicBezTo>
                  <a:cubicBezTo>
                    <a:pt x="867" y="915"/>
                    <a:pt x="873" y="900"/>
                    <a:pt x="880" y="885"/>
                  </a:cubicBezTo>
                  <a:cubicBezTo>
                    <a:pt x="883" y="879"/>
                    <a:pt x="887" y="875"/>
                    <a:pt x="890" y="870"/>
                  </a:cubicBezTo>
                  <a:cubicBezTo>
                    <a:pt x="891" y="869"/>
                    <a:pt x="891" y="869"/>
                    <a:pt x="891" y="869"/>
                  </a:cubicBezTo>
                  <a:cubicBezTo>
                    <a:pt x="893" y="869"/>
                    <a:pt x="893" y="869"/>
                    <a:pt x="893" y="869"/>
                  </a:cubicBezTo>
                  <a:cubicBezTo>
                    <a:pt x="895" y="870"/>
                    <a:pt x="896" y="870"/>
                    <a:pt x="898" y="870"/>
                  </a:cubicBezTo>
                  <a:cubicBezTo>
                    <a:pt x="900" y="871"/>
                    <a:pt x="900" y="871"/>
                    <a:pt x="900" y="871"/>
                  </a:cubicBezTo>
                  <a:cubicBezTo>
                    <a:pt x="900" y="873"/>
                    <a:pt x="900" y="873"/>
                    <a:pt x="900" y="873"/>
                  </a:cubicBezTo>
                  <a:cubicBezTo>
                    <a:pt x="900" y="876"/>
                    <a:pt x="901" y="879"/>
                    <a:pt x="901" y="883"/>
                  </a:cubicBezTo>
                  <a:cubicBezTo>
                    <a:pt x="901" y="885"/>
                    <a:pt x="901" y="887"/>
                    <a:pt x="900" y="889"/>
                  </a:cubicBezTo>
                  <a:cubicBezTo>
                    <a:pt x="896" y="904"/>
                    <a:pt x="891" y="919"/>
                    <a:pt x="885" y="933"/>
                  </a:cubicBezTo>
                  <a:cubicBezTo>
                    <a:pt x="892" y="934"/>
                    <a:pt x="899" y="935"/>
                    <a:pt x="905" y="937"/>
                  </a:cubicBezTo>
                  <a:cubicBezTo>
                    <a:pt x="906" y="934"/>
                    <a:pt x="906" y="930"/>
                    <a:pt x="907" y="927"/>
                  </a:cubicBezTo>
                  <a:cubicBezTo>
                    <a:pt x="910" y="907"/>
                    <a:pt x="915" y="888"/>
                    <a:pt x="919" y="868"/>
                  </a:cubicBezTo>
                  <a:cubicBezTo>
                    <a:pt x="919" y="866"/>
                    <a:pt x="920" y="865"/>
                    <a:pt x="921" y="863"/>
                  </a:cubicBezTo>
                  <a:cubicBezTo>
                    <a:pt x="921" y="861"/>
                    <a:pt x="922" y="859"/>
                    <a:pt x="924" y="858"/>
                  </a:cubicBezTo>
                  <a:cubicBezTo>
                    <a:pt x="925" y="857"/>
                    <a:pt x="927" y="856"/>
                    <a:pt x="928" y="856"/>
                  </a:cubicBezTo>
                  <a:cubicBezTo>
                    <a:pt x="928" y="856"/>
                    <a:pt x="929" y="856"/>
                    <a:pt x="929" y="856"/>
                  </a:cubicBezTo>
                  <a:cubicBezTo>
                    <a:pt x="930" y="856"/>
                    <a:pt x="931" y="857"/>
                    <a:pt x="933" y="857"/>
                  </a:cubicBezTo>
                  <a:cubicBezTo>
                    <a:pt x="934" y="858"/>
                    <a:pt x="935" y="859"/>
                    <a:pt x="936" y="860"/>
                  </a:cubicBezTo>
                  <a:cubicBezTo>
                    <a:pt x="937" y="861"/>
                    <a:pt x="937" y="862"/>
                    <a:pt x="938" y="863"/>
                  </a:cubicBezTo>
                  <a:cubicBezTo>
                    <a:pt x="939" y="865"/>
                    <a:pt x="940" y="868"/>
                    <a:pt x="940" y="870"/>
                  </a:cubicBezTo>
                  <a:cubicBezTo>
                    <a:pt x="940" y="871"/>
                    <a:pt x="940" y="871"/>
                    <a:pt x="940" y="872"/>
                  </a:cubicBezTo>
                  <a:cubicBezTo>
                    <a:pt x="940" y="872"/>
                    <a:pt x="940" y="872"/>
                    <a:pt x="940" y="872"/>
                  </a:cubicBezTo>
                  <a:cubicBezTo>
                    <a:pt x="935" y="895"/>
                    <a:pt x="931" y="918"/>
                    <a:pt x="926" y="941"/>
                  </a:cubicBezTo>
                  <a:cubicBezTo>
                    <a:pt x="927" y="941"/>
                    <a:pt x="927" y="941"/>
                    <a:pt x="928" y="941"/>
                  </a:cubicBezTo>
                  <a:cubicBezTo>
                    <a:pt x="943" y="944"/>
                    <a:pt x="958" y="948"/>
                    <a:pt x="974" y="951"/>
                  </a:cubicBezTo>
                  <a:cubicBezTo>
                    <a:pt x="975" y="949"/>
                    <a:pt x="976" y="947"/>
                    <a:pt x="977" y="945"/>
                  </a:cubicBezTo>
                  <a:cubicBezTo>
                    <a:pt x="994" y="920"/>
                    <a:pt x="1012" y="896"/>
                    <a:pt x="1029" y="871"/>
                  </a:cubicBezTo>
                  <a:cubicBezTo>
                    <a:pt x="1032" y="866"/>
                    <a:pt x="1035" y="862"/>
                    <a:pt x="1039" y="860"/>
                  </a:cubicBezTo>
                  <a:cubicBezTo>
                    <a:pt x="1042" y="857"/>
                    <a:pt x="1046" y="856"/>
                    <a:pt x="1050" y="856"/>
                  </a:cubicBezTo>
                  <a:cubicBezTo>
                    <a:pt x="1050" y="856"/>
                    <a:pt x="1050" y="856"/>
                    <a:pt x="1050" y="856"/>
                  </a:cubicBezTo>
                  <a:cubicBezTo>
                    <a:pt x="1054" y="856"/>
                    <a:pt x="1059" y="857"/>
                    <a:pt x="1065" y="859"/>
                  </a:cubicBezTo>
                  <a:cubicBezTo>
                    <a:pt x="1075" y="862"/>
                    <a:pt x="1085" y="865"/>
                    <a:pt x="1095" y="868"/>
                  </a:cubicBezTo>
                  <a:cubicBezTo>
                    <a:pt x="1096" y="869"/>
                    <a:pt x="1096" y="869"/>
                    <a:pt x="1097" y="870"/>
                  </a:cubicBezTo>
                  <a:cubicBezTo>
                    <a:pt x="1098" y="870"/>
                    <a:pt x="1098" y="871"/>
                    <a:pt x="1098" y="871"/>
                  </a:cubicBezTo>
                  <a:cubicBezTo>
                    <a:pt x="1098" y="871"/>
                    <a:pt x="1098" y="871"/>
                    <a:pt x="1098" y="871"/>
                  </a:cubicBezTo>
                  <a:cubicBezTo>
                    <a:pt x="1100" y="872"/>
                    <a:pt x="1100" y="872"/>
                    <a:pt x="1100" y="872"/>
                  </a:cubicBezTo>
                  <a:cubicBezTo>
                    <a:pt x="1099" y="874"/>
                    <a:pt x="1099" y="874"/>
                    <a:pt x="1099" y="874"/>
                  </a:cubicBezTo>
                  <a:cubicBezTo>
                    <a:pt x="1096" y="884"/>
                    <a:pt x="1090" y="893"/>
                    <a:pt x="1081" y="903"/>
                  </a:cubicBezTo>
                  <a:cubicBezTo>
                    <a:pt x="1073" y="912"/>
                    <a:pt x="1062" y="921"/>
                    <a:pt x="1050" y="930"/>
                  </a:cubicBezTo>
                  <a:cubicBezTo>
                    <a:pt x="1033" y="941"/>
                    <a:pt x="1015" y="950"/>
                    <a:pt x="998" y="955"/>
                  </a:cubicBezTo>
                  <a:cubicBezTo>
                    <a:pt x="1009" y="957"/>
                    <a:pt x="1020" y="959"/>
                    <a:pt x="1031" y="960"/>
                  </a:cubicBezTo>
                  <a:cubicBezTo>
                    <a:pt x="1037" y="957"/>
                    <a:pt x="1043" y="954"/>
                    <a:pt x="1049" y="950"/>
                  </a:cubicBezTo>
                  <a:cubicBezTo>
                    <a:pt x="1075" y="935"/>
                    <a:pt x="1097" y="917"/>
                    <a:pt x="1113" y="891"/>
                  </a:cubicBezTo>
                  <a:cubicBezTo>
                    <a:pt x="1115" y="887"/>
                    <a:pt x="1118" y="884"/>
                    <a:pt x="1121" y="882"/>
                  </a:cubicBezTo>
                  <a:cubicBezTo>
                    <a:pt x="1123" y="881"/>
                    <a:pt x="1125" y="880"/>
                    <a:pt x="1127" y="880"/>
                  </a:cubicBezTo>
                  <a:cubicBezTo>
                    <a:pt x="1005" y="820"/>
                    <a:pt x="1005" y="820"/>
                    <a:pt x="1005" y="820"/>
                  </a:cubicBezTo>
                  <a:cubicBezTo>
                    <a:pt x="863" y="793"/>
                    <a:pt x="863" y="793"/>
                    <a:pt x="863" y="793"/>
                  </a:cubicBezTo>
                  <a:cubicBezTo>
                    <a:pt x="862" y="793"/>
                    <a:pt x="860" y="793"/>
                    <a:pt x="859" y="793"/>
                  </a:cubicBezTo>
                  <a:cubicBezTo>
                    <a:pt x="858" y="793"/>
                    <a:pt x="857" y="793"/>
                    <a:pt x="856" y="793"/>
                  </a:cubicBezTo>
                  <a:cubicBezTo>
                    <a:pt x="836" y="788"/>
                    <a:pt x="815" y="784"/>
                    <a:pt x="794" y="779"/>
                  </a:cubicBezTo>
                  <a:cubicBezTo>
                    <a:pt x="550" y="732"/>
                    <a:pt x="550" y="732"/>
                    <a:pt x="550" y="732"/>
                  </a:cubicBezTo>
                  <a:cubicBezTo>
                    <a:pt x="537" y="730"/>
                    <a:pt x="524" y="728"/>
                    <a:pt x="511" y="725"/>
                  </a:cubicBezTo>
                  <a:cubicBezTo>
                    <a:pt x="510" y="724"/>
                    <a:pt x="509" y="724"/>
                    <a:pt x="508" y="724"/>
                  </a:cubicBezTo>
                  <a:cubicBezTo>
                    <a:pt x="458" y="714"/>
                    <a:pt x="458" y="714"/>
                    <a:pt x="458" y="714"/>
                  </a:cubicBezTo>
                  <a:cubicBezTo>
                    <a:pt x="454" y="707"/>
                    <a:pt x="444" y="701"/>
                    <a:pt x="435" y="695"/>
                  </a:cubicBezTo>
                  <a:cubicBezTo>
                    <a:pt x="423" y="679"/>
                    <a:pt x="416" y="664"/>
                    <a:pt x="413" y="652"/>
                  </a:cubicBezTo>
                  <a:cubicBezTo>
                    <a:pt x="415" y="639"/>
                    <a:pt x="416" y="619"/>
                    <a:pt x="418" y="600"/>
                  </a:cubicBezTo>
                  <a:cubicBezTo>
                    <a:pt x="421" y="591"/>
                    <a:pt x="424" y="583"/>
                    <a:pt x="424" y="575"/>
                  </a:cubicBezTo>
                  <a:cubicBezTo>
                    <a:pt x="439" y="584"/>
                    <a:pt x="454" y="590"/>
                    <a:pt x="470" y="590"/>
                  </a:cubicBezTo>
                  <a:cubicBezTo>
                    <a:pt x="483" y="590"/>
                    <a:pt x="496" y="586"/>
                    <a:pt x="510" y="576"/>
                  </a:cubicBezTo>
                  <a:cubicBezTo>
                    <a:pt x="510" y="575"/>
                    <a:pt x="509" y="575"/>
                    <a:pt x="509" y="574"/>
                  </a:cubicBezTo>
                  <a:cubicBezTo>
                    <a:pt x="509" y="570"/>
                    <a:pt x="509" y="568"/>
                    <a:pt x="508" y="566"/>
                  </a:cubicBezTo>
                  <a:cubicBezTo>
                    <a:pt x="508" y="566"/>
                    <a:pt x="507" y="565"/>
                    <a:pt x="507" y="565"/>
                  </a:cubicBezTo>
                  <a:cubicBezTo>
                    <a:pt x="505" y="565"/>
                    <a:pt x="504" y="566"/>
                    <a:pt x="502" y="568"/>
                  </a:cubicBezTo>
                  <a:cubicBezTo>
                    <a:pt x="492" y="576"/>
                    <a:pt x="486" y="580"/>
                    <a:pt x="480" y="580"/>
                  </a:cubicBezTo>
                  <a:cubicBezTo>
                    <a:pt x="474" y="580"/>
                    <a:pt x="468" y="577"/>
                    <a:pt x="459" y="570"/>
                  </a:cubicBezTo>
                  <a:cubicBezTo>
                    <a:pt x="426" y="550"/>
                    <a:pt x="393" y="529"/>
                    <a:pt x="360" y="508"/>
                  </a:cubicBezTo>
                  <a:cubicBezTo>
                    <a:pt x="357" y="506"/>
                    <a:pt x="354" y="505"/>
                    <a:pt x="350" y="505"/>
                  </a:cubicBezTo>
                  <a:cubicBezTo>
                    <a:pt x="349" y="505"/>
                    <a:pt x="348" y="505"/>
                    <a:pt x="346" y="505"/>
                  </a:cubicBezTo>
                  <a:cubicBezTo>
                    <a:pt x="363" y="521"/>
                    <a:pt x="379" y="537"/>
                    <a:pt x="395" y="553"/>
                  </a:cubicBezTo>
                  <a:cubicBezTo>
                    <a:pt x="421" y="581"/>
                    <a:pt x="414" y="614"/>
                    <a:pt x="379" y="629"/>
                  </a:cubicBezTo>
                  <a:cubicBezTo>
                    <a:pt x="362" y="636"/>
                    <a:pt x="344" y="641"/>
                    <a:pt x="326" y="647"/>
                  </a:cubicBezTo>
                  <a:cubicBezTo>
                    <a:pt x="320" y="649"/>
                    <a:pt x="316" y="652"/>
                    <a:pt x="318" y="661"/>
                  </a:cubicBezTo>
                  <a:cubicBezTo>
                    <a:pt x="334" y="660"/>
                    <a:pt x="349" y="659"/>
                    <a:pt x="365" y="657"/>
                  </a:cubicBezTo>
                  <a:cubicBezTo>
                    <a:pt x="367" y="656"/>
                    <a:pt x="369" y="656"/>
                    <a:pt x="371" y="656"/>
                  </a:cubicBezTo>
                  <a:cubicBezTo>
                    <a:pt x="383" y="656"/>
                    <a:pt x="392" y="662"/>
                    <a:pt x="400" y="672"/>
                  </a:cubicBezTo>
                  <a:cubicBezTo>
                    <a:pt x="417" y="696"/>
                    <a:pt x="422" y="723"/>
                    <a:pt x="417" y="751"/>
                  </a:cubicBezTo>
                  <a:cubicBezTo>
                    <a:pt x="416" y="757"/>
                    <a:pt x="411" y="765"/>
                    <a:pt x="405" y="768"/>
                  </a:cubicBezTo>
                  <a:cubicBezTo>
                    <a:pt x="363" y="791"/>
                    <a:pt x="319" y="804"/>
                    <a:pt x="273" y="804"/>
                  </a:cubicBezTo>
                  <a:cubicBezTo>
                    <a:pt x="250" y="804"/>
                    <a:pt x="226" y="801"/>
                    <a:pt x="201" y="793"/>
                  </a:cubicBezTo>
                  <a:cubicBezTo>
                    <a:pt x="167" y="781"/>
                    <a:pt x="146" y="762"/>
                    <a:pt x="137" y="734"/>
                  </a:cubicBezTo>
                  <a:cubicBezTo>
                    <a:pt x="147" y="723"/>
                    <a:pt x="158" y="717"/>
                    <a:pt x="171" y="717"/>
                  </a:cubicBezTo>
                  <a:cubicBezTo>
                    <a:pt x="177" y="717"/>
                    <a:pt x="184" y="719"/>
                    <a:pt x="191" y="722"/>
                  </a:cubicBezTo>
                  <a:cubicBezTo>
                    <a:pt x="216" y="732"/>
                    <a:pt x="242" y="740"/>
                    <a:pt x="267" y="748"/>
                  </a:cubicBezTo>
                  <a:cubicBezTo>
                    <a:pt x="274" y="751"/>
                    <a:pt x="280" y="752"/>
                    <a:pt x="285" y="752"/>
                  </a:cubicBezTo>
                  <a:cubicBezTo>
                    <a:pt x="294" y="752"/>
                    <a:pt x="300" y="748"/>
                    <a:pt x="307" y="742"/>
                  </a:cubicBezTo>
                  <a:cubicBezTo>
                    <a:pt x="237" y="730"/>
                    <a:pt x="188" y="689"/>
                    <a:pt x="149" y="633"/>
                  </a:cubicBezTo>
                  <a:cubicBezTo>
                    <a:pt x="148" y="633"/>
                    <a:pt x="147" y="633"/>
                    <a:pt x="146" y="633"/>
                  </a:cubicBezTo>
                  <a:cubicBezTo>
                    <a:pt x="145" y="639"/>
                    <a:pt x="145" y="644"/>
                    <a:pt x="144" y="649"/>
                  </a:cubicBezTo>
                  <a:cubicBezTo>
                    <a:pt x="144" y="651"/>
                    <a:pt x="145" y="652"/>
                    <a:pt x="145" y="654"/>
                  </a:cubicBezTo>
                  <a:cubicBezTo>
                    <a:pt x="145" y="661"/>
                    <a:pt x="156" y="668"/>
                    <a:pt x="146" y="675"/>
                  </a:cubicBezTo>
                  <a:cubicBezTo>
                    <a:pt x="139" y="680"/>
                    <a:pt x="132" y="683"/>
                    <a:pt x="125" y="683"/>
                  </a:cubicBezTo>
                  <a:cubicBezTo>
                    <a:pt x="120" y="683"/>
                    <a:pt x="116" y="682"/>
                    <a:pt x="112" y="680"/>
                  </a:cubicBezTo>
                  <a:cubicBezTo>
                    <a:pt x="105" y="676"/>
                    <a:pt x="98" y="670"/>
                    <a:pt x="95" y="664"/>
                  </a:cubicBezTo>
                  <a:cubicBezTo>
                    <a:pt x="64" y="601"/>
                    <a:pt x="50" y="535"/>
                    <a:pt x="57" y="465"/>
                  </a:cubicBezTo>
                  <a:cubicBezTo>
                    <a:pt x="59" y="448"/>
                    <a:pt x="64" y="441"/>
                    <a:pt x="78" y="441"/>
                  </a:cubicBezTo>
                  <a:cubicBezTo>
                    <a:pt x="81" y="441"/>
                    <a:pt x="84" y="441"/>
                    <a:pt x="88" y="442"/>
                  </a:cubicBezTo>
                  <a:cubicBezTo>
                    <a:pt x="97" y="443"/>
                    <a:pt x="107" y="445"/>
                    <a:pt x="116" y="448"/>
                  </a:cubicBezTo>
                  <a:cubicBezTo>
                    <a:pt x="122" y="451"/>
                    <a:pt x="126" y="456"/>
                    <a:pt x="132" y="461"/>
                  </a:cubicBezTo>
                  <a:cubicBezTo>
                    <a:pt x="134" y="463"/>
                    <a:pt x="137" y="465"/>
                    <a:pt x="139" y="467"/>
                  </a:cubicBezTo>
                  <a:cubicBezTo>
                    <a:pt x="139" y="467"/>
                    <a:pt x="140" y="466"/>
                    <a:pt x="140" y="466"/>
                  </a:cubicBezTo>
                  <a:cubicBezTo>
                    <a:pt x="140" y="444"/>
                    <a:pt x="143" y="422"/>
                    <a:pt x="148" y="400"/>
                  </a:cubicBezTo>
                  <a:cubicBezTo>
                    <a:pt x="148" y="398"/>
                    <a:pt x="148" y="396"/>
                    <a:pt x="148" y="393"/>
                  </a:cubicBezTo>
                  <a:cubicBezTo>
                    <a:pt x="148" y="390"/>
                    <a:pt x="146" y="387"/>
                    <a:pt x="145" y="384"/>
                  </a:cubicBezTo>
                  <a:cubicBezTo>
                    <a:pt x="144" y="383"/>
                    <a:pt x="143" y="382"/>
                    <a:pt x="142" y="381"/>
                  </a:cubicBezTo>
                  <a:cubicBezTo>
                    <a:pt x="141" y="381"/>
                    <a:pt x="141" y="381"/>
                    <a:pt x="140" y="381"/>
                  </a:cubicBezTo>
                  <a:cubicBezTo>
                    <a:pt x="137" y="391"/>
                    <a:pt x="134" y="401"/>
                    <a:pt x="129" y="413"/>
                  </a:cubicBezTo>
                  <a:cubicBezTo>
                    <a:pt x="106" y="406"/>
                    <a:pt x="82" y="400"/>
                    <a:pt x="59" y="391"/>
                  </a:cubicBezTo>
                  <a:cubicBezTo>
                    <a:pt x="41" y="383"/>
                    <a:pt x="32" y="367"/>
                    <a:pt x="33" y="347"/>
                  </a:cubicBezTo>
                  <a:cubicBezTo>
                    <a:pt x="35" y="300"/>
                    <a:pt x="39" y="253"/>
                    <a:pt x="59" y="210"/>
                  </a:cubicBezTo>
                  <a:cubicBezTo>
                    <a:pt x="62" y="203"/>
                    <a:pt x="67" y="199"/>
                    <a:pt x="73" y="199"/>
                  </a:cubicBezTo>
                  <a:cubicBezTo>
                    <a:pt x="75" y="199"/>
                    <a:pt x="77" y="199"/>
                    <a:pt x="80" y="201"/>
                  </a:cubicBezTo>
                  <a:cubicBezTo>
                    <a:pt x="82" y="201"/>
                    <a:pt x="83" y="202"/>
                    <a:pt x="85" y="203"/>
                  </a:cubicBezTo>
                  <a:cubicBezTo>
                    <a:pt x="87" y="199"/>
                    <a:pt x="90" y="198"/>
                    <a:pt x="93" y="198"/>
                  </a:cubicBezTo>
                  <a:cubicBezTo>
                    <a:pt x="95" y="198"/>
                    <a:pt x="97" y="199"/>
                    <a:pt x="100" y="200"/>
                  </a:cubicBezTo>
                  <a:cubicBezTo>
                    <a:pt x="123" y="210"/>
                    <a:pt x="145" y="221"/>
                    <a:pt x="168" y="231"/>
                  </a:cubicBezTo>
                  <a:cubicBezTo>
                    <a:pt x="174" y="234"/>
                    <a:pt x="182" y="236"/>
                    <a:pt x="188" y="236"/>
                  </a:cubicBezTo>
                  <a:cubicBezTo>
                    <a:pt x="219" y="239"/>
                    <a:pt x="250" y="240"/>
                    <a:pt x="280" y="244"/>
                  </a:cubicBezTo>
                  <a:cubicBezTo>
                    <a:pt x="300" y="247"/>
                    <a:pt x="320" y="255"/>
                    <a:pt x="342" y="261"/>
                  </a:cubicBezTo>
                  <a:cubicBezTo>
                    <a:pt x="334" y="270"/>
                    <a:pt x="328" y="277"/>
                    <a:pt x="322" y="284"/>
                  </a:cubicBezTo>
                  <a:cubicBezTo>
                    <a:pt x="322" y="285"/>
                    <a:pt x="322" y="286"/>
                    <a:pt x="323" y="287"/>
                  </a:cubicBezTo>
                  <a:cubicBezTo>
                    <a:pt x="338" y="277"/>
                    <a:pt x="352" y="267"/>
                    <a:pt x="366" y="256"/>
                  </a:cubicBezTo>
                  <a:cubicBezTo>
                    <a:pt x="368" y="255"/>
                    <a:pt x="368" y="251"/>
                    <a:pt x="369" y="249"/>
                  </a:cubicBezTo>
                  <a:cubicBezTo>
                    <a:pt x="372" y="239"/>
                    <a:pt x="377" y="232"/>
                    <a:pt x="387" y="228"/>
                  </a:cubicBezTo>
                  <a:cubicBezTo>
                    <a:pt x="388" y="233"/>
                    <a:pt x="389" y="237"/>
                    <a:pt x="390" y="241"/>
                  </a:cubicBezTo>
                  <a:cubicBezTo>
                    <a:pt x="432" y="219"/>
                    <a:pt x="476" y="203"/>
                    <a:pt x="521" y="193"/>
                  </a:cubicBezTo>
                  <a:cubicBezTo>
                    <a:pt x="521" y="192"/>
                    <a:pt x="520" y="192"/>
                    <a:pt x="520" y="192"/>
                  </a:cubicBezTo>
                  <a:cubicBezTo>
                    <a:pt x="511" y="191"/>
                    <a:pt x="503" y="190"/>
                    <a:pt x="496" y="190"/>
                  </a:cubicBezTo>
                  <a:cubicBezTo>
                    <a:pt x="461" y="190"/>
                    <a:pt x="442" y="205"/>
                    <a:pt x="442" y="205"/>
                  </a:cubicBezTo>
                  <a:cubicBezTo>
                    <a:pt x="442" y="202"/>
                    <a:pt x="442" y="199"/>
                    <a:pt x="442" y="196"/>
                  </a:cubicBezTo>
                  <a:cubicBezTo>
                    <a:pt x="408" y="212"/>
                    <a:pt x="375" y="228"/>
                    <a:pt x="341" y="244"/>
                  </a:cubicBezTo>
                  <a:cubicBezTo>
                    <a:pt x="336" y="246"/>
                    <a:pt x="330" y="247"/>
                    <a:pt x="325" y="247"/>
                  </a:cubicBezTo>
                  <a:cubicBezTo>
                    <a:pt x="324" y="247"/>
                    <a:pt x="323" y="247"/>
                    <a:pt x="322" y="247"/>
                  </a:cubicBezTo>
                  <a:cubicBezTo>
                    <a:pt x="280" y="241"/>
                    <a:pt x="239" y="235"/>
                    <a:pt x="198" y="229"/>
                  </a:cubicBezTo>
                  <a:cubicBezTo>
                    <a:pt x="186" y="227"/>
                    <a:pt x="180" y="221"/>
                    <a:pt x="178" y="210"/>
                  </a:cubicBezTo>
                  <a:cubicBezTo>
                    <a:pt x="177" y="199"/>
                    <a:pt x="175" y="188"/>
                    <a:pt x="170" y="177"/>
                  </a:cubicBezTo>
                  <a:cubicBezTo>
                    <a:pt x="166" y="187"/>
                    <a:pt x="163" y="198"/>
                    <a:pt x="159" y="208"/>
                  </a:cubicBezTo>
                  <a:cubicBezTo>
                    <a:pt x="137" y="206"/>
                    <a:pt x="112" y="182"/>
                    <a:pt x="107" y="155"/>
                  </a:cubicBezTo>
                  <a:cubicBezTo>
                    <a:pt x="106" y="145"/>
                    <a:pt x="105" y="132"/>
                    <a:pt x="108" y="122"/>
                  </a:cubicBezTo>
                  <a:cubicBezTo>
                    <a:pt x="115" y="97"/>
                    <a:pt x="123" y="71"/>
                    <a:pt x="134" y="47"/>
                  </a:cubicBezTo>
                  <a:cubicBezTo>
                    <a:pt x="144" y="24"/>
                    <a:pt x="173" y="8"/>
                    <a:pt x="201" y="8"/>
                  </a:cubicBezTo>
                  <a:cubicBezTo>
                    <a:pt x="222" y="8"/>
                    <a:pt x="242" y="16"/>
                    <a:pt x="256" y="35"/>
                  </a:cubicBezTo>
                  <a:cubicBezTo>
                    <a:pt x="262" y="42"/>
                    <a:pt x="263" y="48"/>
                    <a:pt x="258" y="56"/>
                  </a:cubicBezTo>
                  <a:cubicBezTo>
                    <a:pt x="261" y="58"/>
                    <a:pt x="264" y="61"/>
                    <a:pt x="268" y="62"/>
                  </a:cubicBezTo>
                  <a:cubicBezTo>
                    <a:pt x="270" y="63"/>
                    <a:pt x="272" y="64"/>
                    <a:pt x="274" y="64"/>
                  </a:cubicBezTo>
                  <a:cubicBezTo>
                    <a:pt x="281" y="64"/>
                    <a:pt x="286" y="57"/>
                    <a:pt x="285" y="49"/>
                  </a:cubicBezTo>
                  <a:cubicBezTo>
                    <a:pt x="284" y="46"/>
                    <a:pt x="284" y="43"/>
                    <a:pt x="283" y="41"/>
                  </a:cubicBezTo>
                  <a:cubicBezTo>
                    <a:pt x="277" y="39"/>
                    <a:pt x="273" y="35"/>
                    <a:pt x="272" y="31"/>
                  </a:cubicBezTo>
                  <a:cubicBezTo>
                    <a:pt x="267" y="8"/>
                    <a:pt x="191" y="0"/>
                    <a:pt x="171" y="0"/>
                  </a:cubicBezTo>
                </a:path>
              </a:pathLst>
            </a:custGeom>
            <a:solidFill>
              <a:srgbClr val="EBD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 name="Freeform 60">
              <a:extLst>
                <a:ext uri="{FF2B5EF4-FFF2-40B4-BE49-F238E27FC236}">
                  <a16:creationId xmlns:a16="http://schemas.microsoft.com/office/drawing/2014/main" id="{77F63C6A-E87F-4A07-B9A5-22B09E548CBD}"/>
                </a:ext>
              </a:extLst>
            </p:cNvPr>
            <p:cNvSpPr>
              <a:spLocks/>
            </p:cNvSpPr>
            <p:nvPr/>
          </p:nvSpPr>
          <p:spPr bwMode="auto">
            <a:xfrm>
              <a:off x="1324" y="2641"/>
              <a:ext cx="342" cy="102"/>
            </a:xfrm>
            <a:custGeom>
              <a:avLst/>
              <a:gdLst>
                <a:gd name="T0" fmla="*/ 174 w 261"/>
                <a:gd name="T1" fmla="*/ 0 h 78"/>
                <a:gd name="T2" fmla="*/ 174 w 261"/>
                <a:gd name="T3" fmla="*/ 0 h 78"/>
                <a:gd name="T4" fmla="*/ 162 w 261"/>
                <a:gd name="T5" fmla="*/ 2 h 78"/>
                <a:gd name="T6" fmla="*/ 9 w 261"/>
                <a:gd name="T7" fmla="*/ 53 h 78"/>
                <a:gd name="T8" fmla="*/ 4 w 261"/>
                <a:gd name="T9" fmla="*/ 55 h 78"/>
                <a:gd name="T10" fmla="*/ 0 w 261"/>
                <a:gd name="T11" fmla="*/ 58 h 78"/>
                <a:gd name="T12" fmla="*/ 0 w 261"/>
                <a:gd name="T13" fmla="*/ 61 h 78"/>
                <a:gd name="T14" fmla="*/ 1 w 261"/>
                <a:gd name="T15" fmla="*/ 66 h 78"/>
                <a:gd name="T16" fmla="*/ 6 w 261"/>
                <a:gd name="T17" fmla="*/ 74 h 78"/>
                <a:gd name="T18" fmla="*/ 9 w 261"/>
                <a:gd name="T19" fmla="*/ 77 h 78"/>
                <a:gd name="T20" fmla="*/ 11 w 261"/>
                <a:gd name="T21" fmla="*/ 78 h 78"/>
                <a:gd name="T22" fmla="*/ 11 w 261"/>
                <a:gd name="T23" fmla="*/ 78 h 78"/>
                <a:gd name="T24" fmla="*/ 19 w 261"/>
                <a:gd name="T25" fmla="*/ 75 h 78"/>
                <a:gd name="T26" fmla="*/ 256 w 261"/>
                <a:gd name="T27" fmla="*/ 11 h 78"/>
                <a:gd name="T28" fmla="*/ 261 w 261"/>
                <a:gd name="T29" fmla="*/ 10 h 78"/>
                <a:gd name="T30" fmla="*/ 261 w 261"/>
                <a:gd name="T31" fmla="*/ 9 h 78"/>
                <a:gd name="T32" fmla="*/ 246 w 261"/>
                <a:gd name="T33" fmla="*/ 4 h 78"/>
                <a:gd name="T34" fmla="*/ 192 w 261"/>
                <a:gd name="T35" fmla="*/ 1 h 78"/>
                <a:gd name="T36" fmla="*/ 174 w 261"/>
                <a:gd name="T3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1" h="78">
                  <a:moveTo>
                    <a:pt x="174" y="0"/>
                  </a:moveTo>
                  <a:cubicBezTo>
                    <a:pt x="174" y="0"/>
                    <a:pt x="174" y="0"/>
                    <a:pt x="174" y="0"/>
                  </a:cubicBezTo>
                  <a:cubicBezTo>
                    <a:pt x="170" y="0"/>
                    <a:pt x="166" y="1"/>
                    <a:pt x="162" y="2"/>
                  </a:cubicBezTo>
                  <a:cubicBezTo>
                    <a:pt x="111" y="18"/>
                    <a:pt x="60" y="36"/>
                    <a:pt x="9" y="53"/>
                  </a:cubicBezTo>
                  <a:cubicBezTo>
                    <a:pt x="7" y="54"/>
                    <a:pt x="5" y="54"/>
                    <a:pt x="4" y="55"/>
                  </a:cubicBezTo>
                  <a:cubicBezTo>
                    <a:pt x="2" y="56"/>
                    <a:pt x="1" y="57"/>
                    <a:pt x="0" y="58"/>
                  </a:cubicBezTo>
                  <a:cubicBezTo>
                    <a:pt x="0" y="59"/>
                    <a:pt x="0" y="60"/>
                    <a:pt x="0" y="61"/>
                  </a:cubicBezTo>
                  <a:cubicBezTo>
                    <a:pt x="0" y="62"/>
                    <a:pt x="0" y="64"/>
                    <a:pt x="1" y="66"/>
                  </a:cubicBezTo>
                  <a:cubicBezTo>
                    <a:pt x="3" y="70"/>
                    <a:pt x="4" y="72"/>
                    <a:pt x="6" y="74"/>
                  </a:cubicBezTo>
                  <a:cubicBezTo>
                    <a:pt x="7" y="76"/>
                    <a:pt x="8" y="77"/>
                    <a:pt x="9" y="77"/>
                  </a:cubicBezTo>
                  <a:cubicBezTo>
                    <a:pt x="10" y="77"/>
                    <a:pt x="10" y="78"/>
                    <a:pt x="11" y="78"/>
                  </a:cubicBezTo>
                  <a:cubicBezTo>
                    <a:pt x="11" y="78"/>
                    <a:pt x="11" y="78"/>
                    <a:pt x="11" y="78"/>
                  </a:cubicBezTo>
                  <a:cubicBezTo>
                    <a:pt x="13" y="78"/>
                    <a:pt x="15" y="77"/>
                    <a:pt x="19" y="75"/>
                  </a:cubicBezTo>
                  <a:cubicBezTo>
                    <a:pt x="94" y="39"/>
                    <a:pt x="173" y="16"/>
                    <a:pt x="256" y="11"/>
                  </a:cubicBezTo>
                  <a:cubicBezTo>
                    <a:pt x="257" y="11"/>
                    <a:pt x="259" y="10"/>
                    <a:pt x="261" y="10"/>
                  </a:cubicBezTo>
                  <a:cubicBezTo>
                    <a:pt x="261" y="10"/>
                    <a:pt x="261" y="10"/>
                    <a:pt x="261" y="9"/>
                  </a:cubicBezTo>
                  <a:cubicBezTo>
                    <a:pt x="256" y="7"/>
                    <a:pt x="251" y="5"/>
                    <a:pt x="246" y="4"/>
                  </a:cubicBezTo>
                  <a:cubicBezTo>
                    <a:pt x="228" y="3"/>
                    <a:pt x="210" y="2"/>
                    <a:pt x="192" y="1"/>
                  </a:cubicBezTo>
                  <a:cubicBezTo>
                    <a:pt x="186" y="1"/>
                    <a:pt x="180" y="0"/>
                    <a:pt x="174"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Freeform 61">
              <a:extLst>
                <a:ext uri="{FF2B5EF4-FFF2-40B4-BE49-F238E27FC236}">
                  <a16:creationId xmlns:a16="http://schemas.microsoft.com/office/drawing/2014/main" id="{83F14464-0A24-46E7-ADC7-3461702D7D41}"/>
                </a:ext>
              </a:extLst>
            </p:cNvPr>
            <p:cNvSpPr>
              <a:spLocks noEditPoints="1"/>
            </p:cNvSpPr>
            <p:nvPr/>
          </p:nvSpPr>
          <p:spPr bwMode="auto">
            <a:xfrm>
              <a:off x="1317" y="2633"/>
              <a:ext cx="358" cy="118"/>
            </a:xfrm>
            <a:custGeom>
              <a:avLst/>
              <a:gdLst>
                <a:gd name="T0" fmla="*/ 17 w 274"/>
                <a:gd name="T1" fmla="*/ 84 h 90"/>
                <a:gd name="T2" fmla="*/ 17 w 274"/>
                <a:gd name="T3" fmla="*/ 84 h 90"/>
                <a:gd name="T4" fmla="*/ 15 w 274"/>
                <a:gd name="T5" fmla="*/ 83 h 90"/>
                <a:gd name="T6" fmla="*/ 12 w 274"/>
                <a:gd name="T7" fmla="*/ 80 h 90"/>
                <a:gd name="T8" fmla="*/ 7 w 274"/>
                <a:gd name="T9" fmla="*/ 72 h 90"/>
                <a:gd name="T10" fmla="*/ 6 w 274"/>
                <a:gd name="T11" fmla="*/ 67 h 90"/>
                <a:gd name="T12" fmla="*/ 6 w 274"/>
                <a:gd name="T13" fmla="*/ 64 h 90"/>
                <a:gd name="T14" fmla="*/ 10 w 274"/>
                <a:gd name="T15" fmla="*/ 61 h 90"/>
                <a:gd name="T16" fmla="*/ 15 w 274"/>
                <a:gd name="T17" fmla="*/ 59 h 90"/>
                <a:gd name="T18" fmla="*/ 168 w 274"/>
                <a:gd name="T19" fmla="*/ 8 h 90"/>
                <a:gd name="T20" fmla="*/ 180 w 274"/>
                <a:gd name="T21" fmla="*/ 6 h 90"/>
                <a:gd name="T22" fmla="*/ 180 w 274"/>
                <a:gd name="T23" fmla="*/ 6 h 90"/>
                <a:gd name="T24" fmla="*/ 198 w 274"/>
                <a:gd name="T25" fmla="*/ 7 h 90"/>
                <a:gd name="T26" fmla="*/ 252 w 274"/>
                <a:gd name="T27" fmla="*/ 10 h 90"/>
                <a:gd name="T28" fmla="*/ 267 w 274"/>
                <a:gd name="T29" fmla="*/ 15 h 90"/>
                <a:gd name="T30" fmla="*/ 267 w 274"/>
                <a:gd name="T31" fmla="*/ 16 h 90"/>
                <a:gd name="T32" fmla="*/ 262 w 274"/>
                <a:gd name="T33" fmla="*/ 17 h 90"/>
                <a:gd name="T34" fmla="*/ 25 w 274"/>
                <a:gd name="T35" fmla="*/ 81 h 90"/>
                <a:gd name="T36" fmla="*/ 17 w 274"/>
                <a:gd name="T37" fmla="*/ 84 h 90"/>
                <a:gd name="T38" fmla="*/ 180 w 274"/>
                <a:gd name="T39" fmla="*/ 0 h 90"/>
                <a:gd name="T40" fmla="*/ 166 w 274"/>
                <a:gd name="T41" fmla="*/ 2 h 90"/>
                <a:gd name="T42" fmla="*/ 14 w 274"/>
                <a:gd name="T43" fmla="*/ 53 h 90"/>
                <a:gd name="T44" fmla="*/ 5 w 274"/>
                <a:gd name="T45" fmla="*/ 57 h 90"/>
                <a:gd name="T46" fmla="*/ 1 w 274"/>
                <a:gd name="T47" fmla="*/ 61 h 90"/>
                <a:gd name="T48" fmla="*/ 0 w 274"/>
                <a:gd name="T49" fmla="*/ 67 h 90"/>
                <a:gd name="T50" fmla="*/ 2 w 274"/>
                <a:gd name="T51" fmla="*/ 75 h 90"/>
                <a:gd name="T52" fmla="*/ 8 w 274"/>
                <a:gd name="T53" fmla="*/ 86 h 90"/>
                <a:gd name="T54" fmla="*/ 12 w 274"/>
                <a:gd name="T55" fmla="*/ 89 h 90"/>
                <a:gd name="T56" fmla="*/ 17 w 274"/>
                <a:gd name="T57" fmla="*/ 90 h 90"/>
                <a:gd name="T58" fmla="*/ 17 w 274"/>
                <a:gd name="T59" fmla="*/ 90 h 90"/>
                <a:gd name="T60" fmla="*/ 28 w 274"/>
                <a:gd name="T61" fmla="*/ 86 h 90"/>
                <a:gd name="T62" fmla="*/ 262 w 274"/>
                <a:gd name="T63" fmla="*/ 23 h 90"/>
                <a:gd name="T64" fmla="*/ 271 w 274"/>
                <a:gd name="T65" fmla="*/ 21 h 90"/>
                <a:gd name="T66" fmla="*/ 272 w 274"/>
                <a:gd name="T67" fmla="*/ 20 h 90"/>
                <a:gd name="T68" fmla="*/ 273 w 274"/>
                <a:gd name="T69" fmla="*/ 19 h 90"/>
                <a:gd name="T70" fmla="*/ 274 w 274"/>
                <a:gd name="T71" fmla="*/ 14 h 90"/>
                <a:gd name="T72" fmla="*/ 274 w 274"/>
                <a:gd name="T73" fmla="*/ 11 h 90"/>
                <a:gd name="T74" fmla="*/ 272 w 274"/>
                <a:gd name="T75" fmla="*/ 11 h 90"/>
                <a:gd name="T76" fmla="*/ 253 w 274"/>
                <a:gd name="T77" fmla="*/ 4 h 90"/>
                <a:gd name="T78" fmla="*/ 199 w 274"/>
                <a:gd name="T79" fmla="*/ 1 h 90"/>
                <a:gd name="T80" fmla="*/ 180 w 274"/>
                <a:gd name="T8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4" h="90">
                  <a:moveTo>
                    <a:pt x="17" y="84"/>
                  </a:moveTo>
                  <a:cubicBezTo>
                    <a:pt x="17" y="84"/>
                    <a:pt x="17" y="84"/>
                    <a:pt x="17" y="84"/>
                  </a:cubicBezTo>
                  <a:cubicBezTo>
                    <a:pt x="16" y="84"/>
                    <a:pt x="16" y="83"/>
                    <a:pt x="15" y="83"/>
                  </a:cubicBezTo>
                  <a:cubicBezTo>
                    <a:pt x="14" y="83"/>
                    <a:pt x="13" y="82"/>
                    <a:pt x="12" y="80"/>
                  </a:cubicBezTo>
                  <a:cubicBezTo>
                    <a:pt x="10" y="78"/>
                    <a:pt x="9" y="76"/>
                    <a:pt x="7" y="72"/>
                  </a:cubicBezTo>
                  <a:cubicBezTo>
                    <a:pt x="6" y="70"/>
                    <a:pt x="6" y="68"/>
                    <a:pt x="6" y="67"/>
                  </a:cubicBezTo>
                  <a:cubicBezTo>
                    <a:pt x="6" y="66"/>
                    <a:pt x="6" y="65"/>
                    <a:pt x="6" y="64"/>
                  </a:cubicBezTo>
                  <a:cubicBezTo>
                    <a:pt x="7" y="63"/>
                    <a:pt x="8" y="62"/>
                    <a:pt x="10" y="61"/>
                  </a:cubicBezTo>
                  <a:cubicBezTo>
                    <a:pt x="11" y="60"/>
                    <a:pt x="13" y="60"/>
                    <a:pt x="15" y="59"/>
                  </a:cubicBezTo>
                  <a:cubicBezTo>
                    <a:pt x="66" y="42"/>
                    <a:pt x="117" y="24"/>
                    <a:pt x="168" y="8"/>
                  </a:cubicBezTo>
                  <a:cubicBezTo>
                    <a:pt x="172" y="7"/>
                    <a:pt x="176" y="6"/>
                    <a:pt x="180" y="6"/>
                  </a:cubicBezTo>
                  <a:cubicBezTo>
                    <a:pt x="180" y="6"/>
                    <a:pt x="180" y="6"/>
                    <a:pt x="180" y="6"/>
                  </a:cubicBezTo>
                  <a:cubicBezTo>
                    <a:pt x="186" y="6"/>
                    <a:pt x="192" y="7"/>
                    <a:pt x="198" y="7"/>
                  </a:cubicBezTo>
                  <a:cubicBezTo>
                    <a:pt x="216" y="8"/>
                    <a:pt x="234" y="9"/>
                    <a:pt x="252" y="10"/>
                  </a:cubicBezTo>
                  <a:cubicBezTo>
                    <a:pt x="257" y="11"/>
                    <a:pt x="262" y="13"/>
                    <a:pt x="267" y="15"/>
                  </a:cubicBezTo>
                  <a:cubicBezTo>
                    <a:pt x="267" y="16"/>
                    <a:pt x="267" y="16"/>
                    <a:pt x="267" y="16"/>
                  </a:cubicBezTo>
                  <a:cubicBezTo>
                    <a:pt x="265" y="16"/>
                    <a:pt x="263" y="17"/>
                    <a:pt x="262" y="17"/>
                  </a:cubicBezTo>
                  <a:cubicBezTo>
                    <a:pt x="179" y="22"/>
                    <a:pt x="100" y="45"/>
                    <a:pt x="25" y="81"/>
                  </a:cubicBezTo>
                  <a:cubicBezTo>
                    <a:pt x="21" y="83"/>
                    <a:pt x="19" y="84"/>
                    <a:pt x="17" y="84"/>
                  </a:cubicBezTo>
                  <a:moveTo>
                    <a:pt x="180" y="0"/>
                  </a:moveTo>
                  <a:cubicBezTo>
                    <a:pt x="175" y="0"/>
                    <a:pt x="171" y="1"/>
                    <a:pt x="166" y="2"/>
                  </a:cubicBezTo>
                  <a:cubicBezTo>
                    <a:pt x="115" y="18"/>
                    <a:pt x="64" y="36"/>
                    <a:pt x="14" y="53"/>
                  </a:cubicBezTo>
                  <a:cubicBezTo>
                    <a:pt x="10" y="54"/>
                    <a:pt x="7" y="55"/>
                    <a:pt x="5" y="57"/>
                  </a:cubicBezTo>
                  <a:cubicBezTo>
                    <a:pt x="3" y="59"/>
                    <a:pt x="2" y="60"/>
                    <a:pt x="1" y="61"/>
                  </a:cubicBezTo>
                  <a:cubicBezTo>
                    <a:pt x="0" y="63"/>
                    <a:pt x="0" y="65"/>
                    <a:pt x="0" y="67"/>
                  </a:cubicBezTo>
                  <a:cubicBezTo>
                    <a:pt x="0" y="69"/>
                    <a:pt x="0" y="72"/>
                    <a:pt x="2" y="75"/>
                  </a:cubicBezTo>
                  <a:cubicBezTo>
                    <a:pt x="4" y="80"/>
                    <a:pt x="6" y="83"/>
                    <a:pt x="8" y="86"/>
                  </a:cubicBezTo>
                  <a:cubicBezTo>
                    <a:pt x="9" y="87"/>
                    <a:pt x="11" y="88"/>
                    <a:pt x="12" y="89"/>
                  </a:cubicBezTo>
                  <a:cubicBezTo>
                    <a:pt x="14" y="89"/>
                    <a:pt x="15" y="90"/>
                    <a:pt x="17" y="90"/>
                  </a:cubicBezTo>
                  <a:cubicBezTo>
                    <a:pt x="17" y="90"/>
                    <a:pt x="17" y="90"/>
                    <a:pt x="17" y="90"/>
                  </a:cubicBezTo>
                  <a:cubicBezTo>
                    <a:pt x="20" y="90"/>
                    <a:pt x="24" y="88"/>
                    <a:pt x="28" y="86"/>
                  </a:cubicBezTo>
                  <a:cubicBezTo>
                    <a:pt x="102" y="50"/>
                    <a:pt x="180" y="28"/>
                    <a:pt x="262" y="23"/>
                  </a:cubicBezTo>
                  <a:cubicBezTo>
                    <a:pt x="266" y="23"/>
                    <a:pt x="269" y="21"/>
                    <a:pt x="271" y="21"/>
                  </a:cubicBezTo>
                  <a:cubicBezTo>
                    <a:pt x="272" y="20"/>
                    <a:pt x="272" y="20"/>
                    <a:pt x="272" y="20"/>
                  </a:cubicBezTo>
                  <a:cubicBezTo>
                    <a:pt x="273" y="19"/>
                    <a:pt x="273" y="19"/>
                    <a:pt x="273" y="19"/>
                  </a:cubicBezTo>
                  <a:cubicBezTo>
                    <a:pt x="273" y="17"/>
                    <a:pt x="273" y="16"/>
                    <a:pt x="274" y="14"/>
                  </a:cubicBezTo>
                  <a:cubicBezTo>
                    <a:pt x="274" y="11"/>
                    <a:pt x="274" y="11"/>
                    <a:pt x="274" y="11"/>
                  </a:cubicBezTo>
                  <a:cubicBezTo>
                    <a:pt x="272" y="11"/>
                    <a:pt x="272" y="11"/>
                    <a:pt x="272" y="11"/>
                  </a:cubicBezTo>
                  <a:cubicBezTo>
                    <a:pt x="266" y="9"/>
                    <a:pt x="260" y="5"/>
                    <a:pt x="253" y="4"/>
                  </a:cubicBezTo>
                  <a:cubicBezTo>
                    <a:pt x="235" y="3"/>
                    <a:pt x="217" y="2"/>
                    <a:pt x="199" y="1"/>
                  </a:cubicBezTo>
                  <a:cubicBezTo>
                    <a:pt x="193" y="1"/>
                    <a:pt x="186" y="0"/>
                    <a:pt x="180"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62">
              <a:extLst>
                <a:ext uri="{FF2B5EF4-FFF2-40B4-BE49-F238E27FC236}">
                  <a16:creationId xmlns:a16="http://schemas.microsoft.com/office/drawing/2014/main" id="{24528B42-E400-4B4A-8A56-38C6DEBACE91}"/>
                </a:ext>
              </a:extLst>
            </p:cNvPr>
            <p:cNvSpPr>
              <a:spLocks/>
            </p:cNvSpPr>
            <p:nvPr/>
          </p:nvSpPr>
          <p:spPr bwMode="auto">
            <a:xfrm>
              <a:off x="1424" y="2746"/>
              <a:ext cx="317" cy="77"/>
            </a:xfrm>
            <a:custGeom>
              <a:avLst/>
              <a:gdLst>
                <a:gd name="T0" fmla="*/ 224 w 243"/>
                <a:gd name="T1" fmla="*/ 0 h 59"/>
                <a:gd name="T2" fmla="*/ 216 w 243"/>
                <a:gd name="T3" fmla="*/ 1 h 59"/>
                <a:gd name="T4" fmla="*/ 171 w 243"/>
                <a:gd name="T5" fmla="*/ 7 h 59"/>
                <a:gd name="T6" fmla="*/ 7 w 243"/>
                <a:gd name="T7" fmla="*/ 44 h 59"/>
                <a:gd name="T8" fmla="*/ 3 w 243"/>
                <a:gd name="T9" fmla="*/ 47 h 59"/>
                <a:gd name="T10" fmla="*/ 0 w 243"/>
                <a:gd name="T11" fmla="*/ 50 h 59"/>
                <a:gd name="T12" fmla="*/ 4 w 243"/>
                <a:gd name="T13" fmla="*/ 54 h 59"/>
                <a:gd name="T14" fmla="*/ 10 w 243"/>
                <a:gd name="T15" fmla="*/ 59 h 59"/>
                <a:gd name="T16" fmla="*/ 12 w 243"/>
                <a:gd name="T17" fmla="*/ 59 h 59"/>
                <a:gd name="T18" fmla="*/ 12 w 243"/>
                <a:gd name="T19" fmla="*/ 59 h 59"/>
                <a:gd name="T20" fmla="*/ 20 w 243"/>
                <a:gd name="T21" fmla="*/ 57 h 59"/>
                <a:gd name="T22" fmla="*/ 42 w 243"/>
                <a:gd name="T23" fmla="*/ 50 h 59"/>
                <a:gd name="T24" fmla="*/ 168 w 243"/>
                <a:gd name="T25" fmla="*/ 30 h 59"/>
                <a:gd name="T26" fmla="*/ 243 w 243"/>
                <a:gd name="T27" fmla="*/ 9 h 59"/>
                <a:gd name="T28" fmla="*/ 235 w 243"/>
                <a:gd name="T29" fmla="*/ 2 h 59"/>
                <a:gd name="T30" fmla="*/ 224 w 243"/>
                <a:gd name="T3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3" h="59">
                  <a:moveTo>
                    <a:pt x="224" y="0"/>
                  </a:moveTo>
                  <a:cubicBezTo>
                    <a:pt x="222" y="0"/>
                    <a:pt x="219" y="0"/>
                    <a:pt x="216" y="1"/>
                  </a:cubicBezTo>
                  <a:cubicBezTo>
                    <a:pt x="201" y="3"/>
                    <a:pt x="186" y="5"/>
                    <a:pt x="171" y="7"/>
                  </a:cubicBezTo>
                  <a:cubicBezTo>
                    <a:pt x="115" y="15"/>
                    <a:pt x="60" y="25"/>
                    <a:pt x="7" y="44"/>
                  </a:cubicBezTo>
                  <a:cubicBezTo>
                    <a:pt x="6" y="44"/>
                    <a:pt x="5" y="46"/>
                    <a:pt x="3" y="47"/>
                  </a:cubicBezTo>
                  <a:cubicBezTo>
                    <a:pt x="2" y="48"/>
                    <a:pt x="1" y="49"/>
                    <a:pt x="0" y="50"/>
                  </a:cubicBezTo>
                  <a:cubicBezTo>
                    <a:pt x="1" y="52"/>
                    <a:pt x="3" y="53"/>
                    <a:pt x="4" y="54"/>
                  </a:cubicBezTo>
                  <a:cubicBezTo>
                    <a:pt x="6" y="56"/>
                    <a:pt x="8" y="58"/>
                    <a:pt x="10" y="59"/>
                  </a:cubicBezTo>
                  <a:cubicBezTo>
                    <a:pt x="10" y="59"/>
                    <a:pt x="11" y="59"/>
                    <a:pt x="12" y="59"/>
                  </a:cubicBezTo>
                  <a:cubicBezTo>
                    <a:pt x="12" y="59"/>
                    <a:pt x="12" y="59"/>
                    <a:pt x="12" y="59"/>
                  </a:cubicBezTo>
                  <a:cubicBezTo>
                    <a:pt x="14" y="59"/>
                    <a:pt x="17" y="58"/>
                    <a:pt x="20" y="57"/>
                  </a:cubicBezTo>
                  <a:cubicBezTo>
                    <a:pt x="27" y="55"/>
                    <a:pt x="34" y="52"/>
                    <a:pt x="42" y="50"/>
                  </a:cubicBezTo>
                  <a:cubicBezTo>
                    <a:pt x="83" y="36"/>
                    <a:pt x="126" y="34"/>
                    <a:pt x="168" y="30"/>
                  </a:cubicBezTo>
                  <a:cubicBezTo>
                    <a:pt x="194" y="28"/>
                    <a:pt x="219" y="23"/>
                    <a:pt x="243" y="9"/>
                  </a:cubicBezTo>
                  <a:cubicBezTo>
                    <a:pt x="240" y="6"/>
                    <a:pt x="238" y="4"/>
                    <a:pt x="235" y="2"/>
                  </a:cubicBezTo>
                  <a:cubicBezTo>
                    <a:pt x="232" y="1"/>
                    <a:pt x="228" y="0"/>
                    <a:pt x="224"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63">
              <a:extLst>
                <a:ext uri="{FF2B5EF4-FFF2-40B4-BE49-F238E27FC236}">
                  <a16:creationId xmlns:a16="http://schemas.microsoft.com/office/drawing/2014/main" id="{3AE88A1A-5A47-43DE-9D64-72CE2F106843}"/>
                </a:ext>
              </a:extLst>
            </p:cNvPr>
            <p:cNvSpPr>
              <a:spLocks noEditPoints="1"/>
            </p:cNvSpPr>
            <p:nvPr/>
          </p:nvSpPr>
          <p:spPr bwMode="auto">
            <a:xfrm>
              <a:off x="1412" y="2738"/>
              <a:ext cx="340" cy="92"/>
            </a:xfrm>
            <a:custGeom>
              <a:avLst/>
              <a:gdLst>
                <a:gd name="T0" fmla="*/ 256 w 260"/>
                <a:gd name="T1" fmla="*/ 16 h 71"/>
                <a:gd name="T2" fmla="*/ 256 w 260"/>
                <a:gd name="T3" fmla="*/ 16 h 71"/>
                <a:gd name="T4" fmla="*/ 254 w 260"/>
                <a:gd name="T5" fmla="*/ 13 h 71"/>
                <a:gd name="T6" fmla="*/ 256 w 260"/>
                <a:gd name="T7" fmla="*/ 16 h 71"/>
                <a:gd name="T8" fmla="*/ 259 w 260"/>
                <a:gd name="T9" fmla="*/ 15 h 71"/>
                <a:gd name="T10" fmla="*/ 256 w 260"/>
                <a:gd name="T11" fmla="*/ 16 h 71"/>
                <a:gd name="T12" fmla="*/ 9 w 260"/>
                <a:gd name="T13" fmla="*/ 56 h 71"/>
                <a:gd name="T14" fmla="*/ 12 w 260"/>
                <a:gd name="T15" fmla="*/ 53 h 71"/>
                <a:gd name="T16" fmla="*/ 16 w 260"/>
                <a:gd name="T17" fmla="*/ 50 h 71"/>
                <a:gd name="T18" fmla="*/ 180 w 260"/>
                <a:gd name="T19" fmla="*/ 13 h 71"/>
                <a:gd name="T20" fmla="*/ 225 w 260"/>
                <a:gd name="T21" fmla="*/ 7 h 71"/>
                <a:gd name="T22" fmla="*/ 233 w 260"/>
                <a:gd name="T23" fmla="*/ 6 h 71"/>
                <a:gd name="T24" fmla="*/ 244 w 260"/>
                <a:gd name="T25" fmla="*/ 8 h 71"/>
                <a:gd name="T26" fmla="*/ 252 w 260"/>
                <a:gd name="T27" fmla="*/ 15 h 71"/>
                <a:gd name="T28" fmla="*/ 177 w 260"/>
                <a:gd name="T29" fmla="*/ 36 h 71"/>
                <a:gd name="T30" fmla="*/ 51 w 260"/>
                <a:gd name="T31" fmla="*/ 56 h 71"/>
                <a:gd name="T32" fmla="*/ 29 w 260"/>
                <a:gd name="T33" fmla="*/ 63 h 71"/>
                <a:gd name="T34" fmla="*/ 21 w 260"/>
                <a:gd name="T35" fmla="*/ 65 h 71"/>
                <a:gd name="T36" fmla="*/ 21 w 260"/>
                <a:gd name="T37" fmla="*/ 65 h 71"/>
                <a:gd name="T38" fmla="*/ 19 w 260"/>
                <a:gd name="T39" fmla="*/ 65 h 71"/>
                <a:gd name="T40" fmla="*/ 13 w 260"/>
                <a:gd name="T41" fmla="*/ 60 h 71"/>
                <a:gd name="T42" fmla="*/ 9 w 260"/>
                <a:gd name="T43" fmla="*/ 56 h 71"/>
                <a:gd name="T44" fmla="*/ 233 w 260"/>
                <a:gd name="T45" fmla="*/ 0 h 71"/>
                <a:gd name="T46" fmla="*/ 224 w 260"/>
                <a:gd name="T47" fmla="*/ 1 h 71"/>
                <a:gd name="T48" fmla="*/ 179 w 260"/>
                <a:gd name="T49" fmla="*/ 7 h 71"/>
                <a:gd name="T50" fmla="*/ 14 w 260"/>
                <a:gd name="T51" fmla="*/ 44 h 71"/>
                <a:gd name="T52" fmla="*/ 8 w 260"/>
                <a:gd name="T53" fmla="*/ 49 h 71"/>
                <a:gd name="T54" fmla="*/ 3 w 260"/>
                <a:gd name="T55" fmla="*/ 54 h 71"/>
                <a:gd name="T56" fmla="*/ 0 w 260"/>
                <a:gd name="T57" fmla="*/ 56 h 71"/>
                <a:gd name="T58" fmla="*/ 3 w 260"/>
                <a:gd name="T59" fmla="*/ 58 h 71"/>
                <a:gd name="T60" fmla="*/ 9 w 260"/>
                <a:gd name="T61" fmla="*/ 65 h 71"/>
                <a:gd name="T62" fmla="*/ 16 w 260"/>
                <a:gd name="T63" fmla="*/ 70 h 71"/>
                <a:gd name="T64" fmla="*/ 21 w 260"/>
                <a:gd name="T65" fmla="*/ 71 h 71"/>
                <a:gd name="T66" fmla="*/ 31 w 260"/>
                <a:gd name="T67" fmla="*/ 69 h 71"/>
                <a:gd name="T68" fmla="*/ 53 w 260"/>
                <a:gd name="T69" fmla="*/ 62 h 71"/>
                <a:gd name="T70" fmla="*/ 177 w 260"/>
                <a:gd name="T71" fmla="*/ 42 h 71"/>
                <a:gd name="T72" fmla="*/ 258 w 260"/>
                <a:gd name="T73" fmla="*/ 19 h 71"/>
                <a:gd name="T74" fmla="*/ 260 w 260"/>
                <a:gd name="T75" fmla="*/ 17 h 71"/>
                <a:gd name="T76" fmla="*/ 259 w 260"/>
                <a:gd name="T77" fmla="*/ 15 h 71"/>
                <a:gd name="T78" fmla="*/ 247 w 260"/>
                <a:gd name="T79" fmla="*/ 3 h 71"/>
                <a:gd name="T80" fmla="*/ 233 w 260"/>
                <a:gd name="T81"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0" h="71">
                  <a:moveTo>
                    <a:pt x="256" y="16"/>
                  </a:moveTo>
                  <a:cubicBezTo>
                    <a:pt x="256" y="16"/>
                    <a:pt x="256" y="16"/>
                    <a:pt x="256" y="16"/>
                  </a:cubicBezTo>
                  <a:cubicBezTo>
                    <a:pt x="254" y="13"/>
                    <a:pt x="254" y="13"/>
                    <a:pt x="254" y="13"/>
                  </a:cubicBezTo>
                  <a:cubicBezTo>
                    <a:pt x="256" y="16"/>
                    <a:pt x="256" y="16"/>
                    <a:pt x="256" y="16"/>
                  </a:cubicBezTo>
                  <a:cubicBezTo>
                    <a:pt x="259" y="15"/>
                    <a:pt x="259" y="15"/>
                    <a:pt x="259" y="15"/>
                  </a:cubicBezTo>
                  <a:cubicBezTo>
                    <a:pt x="256" y="16"/>
                    <a:pt x="256" y="16"/>
                    <a:pt x="256" y="16"/>
                  </a:cubicBezTo>
                  <a:moveTo>
                    <a:pt x="9" y="56"/>
                  </a:moveTo>
                  <a:cubicBezTo>
                    <a:pt x="10" y="55"/>
                    <a:pt x="11" y="54"/>
                    <a:pt x="12" y="53"/>
                  </a:cubicBezTo>
                  <a:cubicBezTo>
                    <a:pt x="14" y="52"/>
                    <a:pt x="15" y="50"/>
                    <a:pt x="16" y="50"/>
                  </a:cubicBezTo>
                  <a:cubicBezTo>
                    <a:pt x="69" y="31"/>
                    <a:pt x="124" y="21"/>
                    <a:pt x="180" y="13"/>
                  </a:cubicBezTo>
                  <a:cubicBezTo>
                    <a:pt x="195" y="11"/>
                    <a:pt x="210" y="9"/>
                    <a:pt x="225" y="7"/>
                  </a:cubicBezTo>
                  <a:cubicBezTo>
                    <a:pt x="228" y="6"/>
                    <a:pt x="231" y="6"/>
                    <a:pt x="233" y="6"/>
                  </a:cubicBezTo>
                  <a:cubicBezTo>
                    <a:pt x="237" y="6"/>
                    <a:pt x="241" y="7"/>
                    <a:pt x="244" y="8"/>
                  </a:cubicBezTo>
                  <a:cubicBezTo>
                    <a:pt x="247" y="10"/>
                    <a:pt x="249" y="12"/>
                    <a:pt x="252" y="15"/>
                  </a:cubicBezTo>
                  <a:cubicBezTo>
                    <a:pt x="228" y="29"/>
                    <a:pt x="203" y="34"/>
                    <a:pt x="177" y="36"/>
                  </a:cubicBezTo>
                  <a:cubicBezTo>
                    <a:pt x="135" y="40"/>
                    <a:pt x="92" y="42"/>
                    <a:pt x="51" y="56"/>
                  </a:cubicBezTo>
                  <a:cubicBezTo>
                    <a:pt x="43" y="58"/>
                    <a:pt x="36" y="61"/>
                    <a:pt x="29" y="63"/>
                  </a:cubicBezTo>
                  <a:cubicBezTo>
                    <a:pt x="26" y="64"/>
                    <a:pt x="23" y="65"/>
                    <a:pt x="21" y="65"/>
                  </a:cubicBezTo>
                  <a:cubicBezTo>
                    <a:pt x="21" y="65"/>
                    <a:pt x="21" y="65"/>
                    <a:pt x="21" y="65"/>
                  </a:cubicBezTo>
                  <a:cubicBezTo>
                    <a:pt x="20" y="65"/>
                    <a:pt x="19" y="65"/>
                    <a:pt x="19" y="65"/>
                  </a:cubicBezTo>
                  <a:cubicBezTo>
                    <a:pt x="17" y="64"/>
                    <a:pt x="15" y="62"/>
                    <a:pt x="13" y="60"/>
                  </a:cubicBezTo>
                  <a:cubicBezTo>
                    <a:pt x="12" y="59"/>
                    <a:pt x="10" y="58"/>
                    <a:pt x="9" y="56"/>
                  </a:cubicBezTo>
                  <a:moveTo>
                    <a:pt x="233" y="0"/>
                  </a:moveTo>
                  <a:cubicBezTo>
                    <a:pt x="230" y="0"/>
                    <a:pt x="227" y="0"/>
                    <a:pt x="224" y="1"/>
                  </a:cubicBezTo>
                  <a:cubicBezTo>
                    <a:pt x="209" y="3"/>
                    <a:pt x="194" y="5"/>
                    <a:pt x="179" y="7"/>
                  </a:cubicBezTo>
                  <a:cubicBezTo>
                    <a:pt x="123" y="15"/>
                    <a:pt x="68" y="25"/>
                    <a:pt x="14" y="44"/>
                  </a:cubicBezTo>
                  <a:cubicBezTo>
                    <a:pt x="12" y="45"/>
                    <a:pt x="9" y="47"/>
                    <a:pt x="8" y="49"/>
                  </a:cubicBezTo>
                  <a:cubicBezTo>
                    <a:pt x="6" y="51"/>
                    <a:pt x="4" y="53"/>
                    <a:pt x="3" y="54"/>
                  </a:cubicBezTo>
                  <a:cubicBezTo>
                    <a:pt x="0" y="56"/>
                    <a:pt x="0" y="56"/>
                    <a:pt x="0" y="56"/>
                  </a:cubicBezTo>
                  <a:cubicBezTo>
                    <a:pt x="3" y="58"/>
                    <a:pt x="3" y="58"/>
                    <a:pt x="3" y="58"/>
                  </a:cubicBezTo>
                  <a:cubicBezTo>
                    <a:pt x="4" y="60"/>
                    <a:pt x="6" y="63"/>
                    <a:pt x="9" y="65"/>
                  </a:cubicBezTo>
                  <a:cubicBezTo>
                    <a:pt x="11" y="67"/>
                    <a:pt x="13" y="69"/>
                    <a:pt x="16" y="70"/>
                  </a:cubicBezTo>
                  <a:cubicBezTo>
                    <a:pt x="17" y="71"/>
                    <a:pt x="19" y="71"/>
                    <a:pt x="21" y="71"/>
                  </a:cubicBezTo>
                  <a:cubicBezTo>
                    <a:pt x="24" y="71"/>
                    <a:pt x="28" y="70"/>
                    <a:pt x="31" y="69"/>
                  </a:cubicBezTo>
                  <a:cubicBezTo>
                    <a:pt x="38" y="67"/>
                    <a:pt x="45" y="64"/>
                    <a:pt x="53" y="62"/>
                  </a:cubicBezTo>
                  <a:cubicBezTo>
                    <a:pt x="93" y="48"/>
                    <a:pt x="135" y="46"/>
                    <a:pt x="177" y="42"/>
                  </a:cubicBezTo>
                  <a:cubicBezTo>
                    <a:pt x="205" y="40"/>
                    <a:pt x="232" y="34"/>
                    <a:pt x="258" y="19"/>
                  </a:cubicBezTo>
                  <a:cubicBezTo>
                    <a:pt x="260" y="17"/>
                    <a:pt x="260" y="17"/>
                    <a:pt x="260" y="17"/>
                  </a:cubicBezTo>
                  <a:cubicBezTo>
                    <a:pt x="259" y="15"/>
                    <a:pt x="259" y="15"/>
                    <a:pt x="259" y="15"/>
                  </a:cubicBezTo>
                  <a:cubicBezTo>
                    <a:pt x="256" y="9"/>
                    <a:pt x="252" y="5"/>
                    <a:pt x="247" y="3"/>
                  </a:cubicBezTo>
                  <a:cubicBezTo>
                    <a:pt x="243" y="1"/>
                    <a:pt x="238" y="0"/>
                    <a:pt x="233"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64">
              <a:extLst>
                <a:ext uri="{FF2B5EF4-FFF2-40B4-BE49-F238E27FC236}">
                  <a16:creationId xmlns:a16="http://schemas.microsoft.com/office/drawing/2014/main" id="{43BA73D0-6C1D-4889-A0E5-12F0CF2528CA}"/>
                </a:ext>
              </a:extLst>
            </p:cNvPr>
            <p:cNvSpPr>
              <a:spLocks/>
            </p:cNvSpPr>
            <p:nvPr/>
          </p:nvSpPr>
          <p:spPr bwMode="auto">
            <a:xfrm>
              <a:off x="1494" y="2779"/>
              <a:ext cx="341" cy="74"/>
            </a:xfrm>
            <a:custGeom>
              <a:avLst/>
              <a:gdLst>
                <a:gd name="T0" fmla="*/ 261 w 261"/>
                <a:gd name="T1" fmla="*/ 0 h 56"/>
                <a:gd name="T2" fmla="*/ 221 w 261"/>
                <a:gd name="T3" fmla="*/ 8 h 56"/>
                <a:gd name="T4" fmla="*/ 153 w 261"/>
                <a:gd name="T5" fmla="*/ 23 h 56"/>
                <a:gd name="T6" fmla="*/ 15 w 261"/>
                <a:gd name="T7" fmla="*/ 42 h 56"/>
                <a:gd name="T8" fmla="*/ 6 w 261"/>
                <a:gd name="T9" fmla="*/ 44 h 56"/>
                <a:gd name="T10" fmla="*/ 1 w 261"/>
                <a:gd name="T11" fmla="*/ 46 h 56"/>
                <a:gd name="T12" fmla="*/ 0 w 261"/>
                <a:gd name="T13" fmla="*/ 49 h 56"/>
                <a:gd name="T14" fmla="*/ 0 w 261"/>
                <a:gd name="T15" fmla="*/ 51 h 56"/>
                <a:gd name="T16" fmla="*/ 2 w 261"/>
                <a:gd name="T17" fmla="*/ 55 h 56"/>
                <a:gd name="T18" fmla="*/ 8 w 261"/>
                <a:gd name="T19" fmla="*/ 56 h 56"/>
                <a:gd name="T20" fmla="*/ 8 w 261"/>
                <a:gd name="T21" fmla="*/ 56 h 56"/>
                <a:gd name="T22" fmla="*/ 8 w 261"/>
                <a:gd name="T23" fmla="*/ 56 h 56"/>
                <a:gd name="T24" fmla="*/ 18 w 261"/>
                <a:gd name="T25" fmla="*/ 55 h 56"/>
                <a:gd name="T26" fmla="*/ 163 w 261"/>
                <a:gd name="T27" fmla="*/ 38 h 56"/>
                <a:gd name="T28" fmla="*/ 261 w 261"/>
                <a:gd name="T29" fmla="*/ 0 h 56"/>
                <a:gd name="T30" fmla="*/ 261 w 261"/>
                <a:gd name="T3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1" h="56">
                  <a:moveTo>
                    <a:pt x="261" y="0"/>
                  </a:moveTo>
                  <a:cubicBezTo>
                    <a:pt x="247" y="2"/>
                    <a:pt x="233" y="3"/>
                    <a:pt x="221" y="8"/>
                  </a:cubicBezTo>
                  <a:cubicBezTo>
                    <a:pt x="199" y="17"/>
                    <a:pt x="176" y="21"/>
                    <a:pt x="153" y="23"/>
                  </a:cubicBezTo>
                  <a:cubicBezTo>
                    <a:pt x="106" y="26"/>
                    <a:pt x="60" y="28"/>
                    <a:pt x="15" y="42"/>
                  </a:cubicBezTo>
                  <a:cubicBezTo>
                    <a:pt x="12" y="42"/>
                    <a:pt x="9" y="43"/>
                    <a:pt x="6" y="44"/>
                  </a:cubicBezTo>
                  <a:cubicBezTo>
                    <a:pt x="4" y="44"/>
                    <a:pt x="2" y="45"/>
                    <a:pt x="1" y="46"/>
                  </a:cubicBezTo>
                  <a:cubicBezTo>
                    <a:pt x="0" y="47"/>
                    <a:pt x="0" y="48"/>
                    <a:pt x="0" y="49"/>
                  </a:cubicBezTo>
                  <a:cubicBezTo>
                    <a:pt x="0" y="50"/>
                    <a:pt x="0" y="50"/>
                    <a:pt x="0" y="51"/>
                  </a:cubicBezTo>
                  <a:cubicBezTo>
                    <a:pt x="0" y="54"/>
                    <a:pt x="1" y="55"/>
                    <a:pt x="2" y="55"/>
                  </a:cubicBezTo>
                  <a:cubicBezTo>
                    <a:pt x="4" y="56"/>
                    <a:pt x="5" y="56"/>
                    <a:pt x="8" y="56"/>
                  </a:cubicBezTo>
                  <a:cubicBezTo>
                    <a:pt x="8" y="56"/>
                    <a:pt x="8" y="56"/>
                    <a:pt x="8" y="56"/>
                  </a:cubicBezTo>
                  <a:cubicBezTo>
                    <a:pt x="8" y="56"/>
                    <a:pt x="8" y="56"/>
                    <a:pt x="8" y="56"/>
                  </a:cubicBezTo>
                  <a:cubicBezTo>
                    <a:pt x="11" y="56"/>
                    <a:pt x="14" y="56"/>
                    <a:pt x="18" y="55"/>
                  </a:cubicBezTo>
                  <a:cubicBezTo>
                    <a:pt x="66" y="50"/>
                    <a:pt x="115" y="44"/>
                    <a:pt x="163" y="38"/>
                  </a:cubicBezTo>
                  <a:cubicBezTo>
                    <a:pt x="198" y="33"/>
                    <a:pt x="230" y="17"/>
                    <a:pt x="261" y="0"/>
                  </a:cubicBezTo>
                  <a:cubicBezTo>
                    <a:pt x="261" y="0"/>
                    <a:pt x="261" y="0"/>
                    <a:pt x="261"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65">
              <a:extLst>
                <a:ext uri="{FF2B5EF4-FFF2-40B4-BE49-F238E27FC236}">
                  <a16:creationId xmlns:a16="http://schemas.microsoft.com/office/drawing/2014/main" id="{C8149B38-BED6-4BCC-A4A4-1D66D24A0C7C}"/>
                </a:ext>
              </a:extLst>
            </p:cNvPr>
            <p:cNvSpPr>
              <a:spLocks noEditPoints="1"/>
            </p:cNvSpPr>
            <p:nvPr/>
          </p:nvSpPr>
          <p:spPr bwMode="auto">
            <a:xfrm>
              <a:off x="1486" y="2770"/>
              <a:ext cx="359" cy="92"/>
            </a:xfrm>
            <a:custGeom>
              <a:avLst/>
              <a:gdLst>
                <a:gd name="T0" fmla="*/ 14 w 274"/>
                <a:gd name="T1" fmla="*/ 63 h 70"/>
                <a:gd name="T2" fmla="*/ 8 w 274"/>
                <a:gd name="T3" fmla="*/ 62 h 70"/>
                <a:gd name="T4" fmla="*/ 6 w 274"/>
                <a:gd name="T5" fmla="*/ 58 h 70"/>
                <a:gd name="T6" fmla="*/ 6 w 274"/>
                <a:gd name="T7" fmla="*/ 56 h 70"/>
                <a:gd name="T8" fmla="*/ 7 w 274"/>
                <a:gd name="T9" fmla="*/ 53 h 70"/>
                <a:gd name="T10" fmla="*/ 12 w 274"/>
                <a:gd name="T11" fmla="*/ 51 h 70"/>
                <a:gd name="T12" fmla="*/ 21 w 274"/>
                <a:gd name="T13" fmla="*/ 49 h 70"/>
                <a:gd name="T14" fmla="*/ 159 w 274"/>
                <a:gd name="T15" fmla="*/ 30 h 70"/>
                <a:gd name="T16" fmla="*/ 227 w 274"/>
                <a:gd name="T17" fmla="*/ 15 h 70"/>
                <a:gd name="T18" fmla="*/ 267 w 274"/>
                <a:gd name="T19" fmla="*/ 7 h 70"/>
                <a:gd name="T20" fmla="*/ 267 w 274"/>
                <a:gd name="T21" fmla="*/ 7 h 70"/>
                <a:gd name="T22" fmla="*/ 169 w 274"/>
                <a:gd name="T23" fmla="*/ 45 h 70"/>
                <a:gd name="T24" fmla="*/ 24 w 274"/>
                <a:gd name="T25" fmla="*/ 62 h 70"/>
                <a:gd name="T26" fmla="*/ 14 w 274"/>
                <a:gd name="T27" fmla="*/ 63 h 70"/>
                <a:gd name="T28" fmla="*/ 14 w 274"/>
                <a:gd name="T29" fmla="*/ 63 h 70"/>
                <a:gd name="T30" fmla="*/ 14 w 274"/>
                <a:gd name="T31" fmla="*/ 63 h 70"/>
                <a:gd name="T32" fmla="*/ 270 w 274"/>
                <a:gd name="T33" fmla="*/ 7 h 70"/>
                <a:gd name="T34" fmla="*/ 270 w 274"/>
                <a:gd name="T35" fmla="*/ 7 h 70"/>
                <a:gd name="T36" fmla="*/ 271 w 274"/>
                <a:gd name="T37" fmla="*/ 9 h 70"/>
                <a:gd name="T38" fmla="*/ 274 w 274"/>
                <a:gd name="T39" fmla="*/ 8 h 70"/>
                <a:gd name="T40" fmla="*/ 271 w 274"/>
                <a:gd name="T41" fmla="*/ 9 h 70"/>
                <a:gd name="T42" fmla="*/ 270 w 274"/>
                <a:gd name="T43" fmla="*/ 7 h 70"/>
                <a:gd name="T44" fmla="*/ 271 w 274"/>
                <a:gd name="T45" fmla="*/ 0 h 70"/>
                <a:gd name="T46" fmla="*/ 269 w 274"/>
                <a:gd name="T47" fmla="*/ 1 h 70"/>
                <a:gd name="T48" fmla="*/ 224 w 274"/>
                <a:gd name="T49" fmla="*/ 9 h 70"/>
                <a:gd name="T50" fmla="*/ 159 w 274"/>
                <a:gd name="T51" fmla="*/ 24 h 70"/>
                <a:gd name="T52" fmla="*/ 19 w 274"/>
                <a:gd name="T53" fmla="*/ 43 h 70"/>
                <a:gd name="T54" fmla="*/ 8 w 274"/>
                <a:gd name="T55" fmla="*/ 46 h 70"/>
                <a:gd name="T56" fmla="*/ 2 w 274"/>
                <a:gd name="T57" fmla="*/ 49 h 70"/>
                <a:gd name="T58" fmla="*/ 0 w 274"/>
                <a:gd name="T59" fmla="*/ 56 h 70"/>
                <a:gd name="T60" fmla="*/ 0 w 274"/>
                <a:gd name="T61" fmla="*/ 59 h 70"/>
                <a:gd name="T62" fmla="*/ 5 w 274"/>
                <a:gd name="T63" fmla="*/ 67 h 70"/>
                <a:gd name="T64" fmla="*/ 14 w 274"/>
                <a:gd name="T65" fmla="*/ 70 h 70"/>
                <a:gd name="T66" fmla="*/ 24 w 274"/>
                <a:gd name="T67" fmla="*/ 68 h 70"/>
                <a:gd name="T68" fmla="*/ 170 w 274"/>
                <a:gd name="T69" fmla="*/ 51 h 70"/>
                <a:gd name="T70" fmla="*/ 272 w 274"/>
                <a:gd name="T71" fmla="*/ 11 h 70"/>
                <a:gd name="T72" fmla="*/ 274 w 274"/>
                <a:gd name="T73" fmla="*/ 10 h 70"/>
                <a:gd name="T74" fmla="*/ 274 w 274"/>
                <a:gd name="T75" fmla="*/ 8 h 70"/>
                <a:gd name="T76" fmla="*/ 272 w 274"/>
                <a:gd name="T77" fmla="*/ 3 h 70"/>
                <a:gd name="T78" fmla="*/ 271 w 274"/>
                <a:gd name="T7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4" h="70">
                  <a:moveTo>
                    <a:pt x="14" y="63"/>
                  </a:moveTo>
                  <a:cubicBezTo>
                    <a:pt x="11" y="63"/>
                    <a:pt x="10" y="63"/>
                    <a:pt x="8" y="62"/>
                  </a:cubicBezTo>
                  <a:cubicBezTo>
                    <a:pt x="7" y="62"/>
                    <a:pt x="6" y="61"/>
                    <a:pt x="6" y="58"/>
                  </a:cubicBezTo>
                  <a:cubicBezTo>
                    <a:pt x="6" y="57"/>
                    <a:pt x="6" y="57"/>
                    <a:pt x="6" y="56"/>
                  </a:cubicBezTo>
                  <a:cubicBezTo>
                    <a:pt x="6" y="55"/>
                    <a:pt x="6" y="54"/>
                    <a:pt x="7" y="53"/>
                  </a:cubicBezTo>
                  <a:cubicBezTo>
                    <a:pt x="8" y="52"/>
                    <a:pt x="10" y="51"/>
                    <a:pt x="12" y="51"/>
                  </a:cubicBezTo>
                  <a:cubicBezTo>
                    <a:pt x="15" y="50"/>
                    <a:pt x="18" y="49"/>
                    <a:pt x="21" y="49"/>
                  </a:cubicBezTo>
                  <a:cubicBezTo>
                    <a:pt x="66" y="35"/>
                    <a:pt x="112" y="33"/>
                    <a:pt x="159" y="30"/>
                  </a:cubicBezTo>
                  <a:cubicBezTo>
                    <a:pt x="182" y="28"/>
                    <a:pt x="205" y="24"/>
                    <a:pt x="227" y="15"/>
                  </a:cubicBezTo>
                  <a:cubicBezTo>
                    <a:pt x="239" y="10"/>
                    <a:pt x="253" y="9"/>
                    <a:pt x="267" y="7"/>
                  </a:cubicBezTo>
                  <a:cubicBezTo>
                    <a:pt x="267" y="7"/>
                    <a:pt x="267" y="7"/>
                    <a:pt x="267" y="7"/>
                  </a:cubicBezTo>
                  <a:cubicBezTo>
                    <a:pt x="236" y="24"/>
                    <a:pt x="204" y="40"/>
                    <a:pt x="169" y="45"/>
                  </a:cubicBezTo>
                  <a:cubicBezTo>
                    <a:pt x="121" y="51"/>
                    <a:pt x="72" y="57"/>
                    <a:pt x="24" y="62"/>
                  </a:cubicBezTo>
                  <a:cubicBezTo>
                    <a:pt x="20" y="63"/>
                    <a:pt x="17" y="63"/>
                    <a:pt x="14" y="63"/>
                  </a:cubicBezTo>
                  <a:cubicBezTo>
                    <a:pt x="14" y="63"/>
                    <a:pt x="14" y="63"/>
                    <a:pt x="14" y="63"/>
                  </a:cubicBezTo>
                  <a:cubicBezTo>
                    <a:pt x="14" y="63"/>
                    <a:pt x="14" y="63"/>
                    <a:pt x="14" y="63"/>
                  </a:cubicBezTo>
                  <a:moveTo>
                    <a:pt x="270" y="7"/>
                  </a:moveTo>
                  <a:cubicBezTo>
                    <a:pt x="270" y="7"/>
                    <a:pt x="270" y="7"/>
                    <a:pt x="270" y="7"/>
                  </a:cubicBezTo>
                  <a:cubicBezTo>
                    <a:pt x="271" y="9"/>
                    <a:pt x="271" y="9"/>
                    <a:pt x="271" y="9"/>
                  </a:cubicBezTo>
                  <a:cubicBezTo>
                    <a:pt x="274" y="8"/>
                    <a:pt x="274" y="8"/>
                    <a:pt x="274" y="8"/>
                  </a:cubicBezTo>
                  <a:cubicBezTo>
                    <a:pt x="271" y="9"/>
                    <a:pt x="271" y="9"/>
                    <a:pt x="271" y="9"/>
                  </a:cubicBezTo>
                  <a:cubicBezTo>
                    <a:pt x="270" y="7"/>
                    <a:pt x="270" y="7"/>
                    <a:pt x="270" y="7"/>
                  </a:cubicBezTo>
                  <a:moveTo>
                    <a:pt x="271" y="0"/>
                  </a:moveTo>
                  <a:cubicBezTo>
                    <a:pt x="269" y="1"/>
                    <a:pt x="269" y="1"/>
                    <a:pt x="269" y="1"/>
                  </a:cubicBezTo>
                  <a:cubicBezTo>
                    <a:pt x="254" y="3"/>
                    <a:pt x="239" y="4"/>
                    <a:pt x="224" y="9"/>
                  </a:cubicBezTo>
                  <a:cubicBezTo>
                    <a:pt x="203" y="18"/>
                    <a:pt x="181" y="22"/>
                    <a:pt x="159" y="24"/>
                  </a:cubicBezTo>
                  <a:cubicBezTo>
                    <a:pt x="112" y="27"/>
                    <a:pt x="65" y="29"/>
                    <a:pt x="19" y="43"/>
                  </a:cubicBezTo>
                  <a:cubicBezTo>
                    <a:pt x="16" y="44"/>
                    <a:pt x="12" y="44"/>
                    <a:pt x="8" y="46"/>
                  </a:cubicBezTo>
                  <a:cubicBezTo>
                    <a:pt x="6" y="47"/>
                    <a:pt x="4" y="48"/>
                    <a:pt x="2" y="49"/>
                  </a:cubicBezTo>
                  <a:cubicBezTo>
                    <a:pt x="1" y="51"/>
                    <a:pt x="0" y="54"/>
                    <a:pt x="0" y="56"/>
                  </a:cubicBezTo>
                  <a:cubicBezTo>
                    <a:pt x="0" y="57"/>
                    <a:pt x="0" y="58"/>
                    <a:pt x="0" y="59"/>
                  </a:cubicBezTo>
                  <a:cubicBezTo>
                    <a:pt x="1" y="63"/>
                    <a:pt x="3" y="66"/>
                    <a:pt x="5" y="67"/>
                  </a:cubicBezTo>
                  <a:cubicBezTo>
                    <a:pt x="8" y="69"/>
                    <a:pt x="11" y="70"/>
                    <a:pt x="14" y="70"/>
                  </a:cubicBezTo>
                  <a:cubicBezTo>
                    <a:pt x="17" y="70"/>
                    <a:pt x="21" y="69"/>
                    <a:pt x="24" y="68"/>
                  </a:cubicBezTo>
                  <a:cubicBezTo>
                    <a:pt x="73" y="63"/>
                    <a:pt x="121" y="57"/>
                    <a:pt x="170" y="51"/>
                  </a:cubicBezTo>
                  <a:cubicBezTo>
                    <a:pt x="208" y="46"/>
                    <a:pt x="240" y="28"/>
                    <a:pt x="272" y="11"/>
                  </a:cubicBezTo>
                  <a:cubicBezTo>
                    <a:pt x="274" y="10"/>
                    <a:pt x="274" y="10"/>
                    <a:pt x="274" y="10"/>
                  </a:cubicBezTo>
                  <a:cubicBezTo>
                    <a:pt x="274" y="8"/>
                    <a:pt x="274" y="8"/>
                    <a:pt x="274" y="8"/>
                  </a:cubicBezTo>
                  <a:cubicBezTo>
                    <a:pt x="273" y="6"/>
                    <a:pt x="273" y="4"/>
                    <a:pt x="272" y="3"/>
                  </a:cubicBezTo>
                  <a:cubicBezTo>
                    <a:pt x="271" y="0"/>
                    <a:pt x="271" y="0"/>
                    <a:pt x="271"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66">
              <a:extLst>
                <a:ext uri="{FF2B5EF4-FFF2-40B4-BE49-F238E27FC236}">
                  <a16:creationId xmlns:a16="http://schemas.microsoft.com/office/drawing/2014/main" id="{E736EBD3-8454-486A-B3FD-E4D0285ABA24}"/>
                </a:ext>
              </a:extLst>
            </p:cNvPr>
            <p:cNvSpPr>
              <a:spLocks/>
            </p:cNvSpPr>
            <p:nvPr/>
          </p:nvSpPr>
          <p:spPr bwMode="auto">
            <a:xfrm>
              <a:off x="2127" y="2760"/>
              <a:ext cx="147" cy="119"/>
            </a:xfrm>
            <a:custGeom>
              <a:avLst/>
              <a:gdLst>
                <a:gd name="T0" fmla="*/ 70 w 113"/>
                <a:gd name="T1" fmla="*/ 0 h 91"/>
                <a:gd name="T2" fmla="*/ 70 w 113"/>
                <a:gd name="T3" fmla="*/ 0 h 91"/>
                <a:gd name="T4" fmla="*/ 62 w 113"/>
                <a:gd name="T5" fmla="*/ 3 h 91"/>
                <a:gd name="T6" fmla="*/ 54 w 113"/>
                <a:gd name="T7" fmla="*/ 13 h 91"/>
                <a:gd name="T8" fmla="*/ 2 w 113"/>
                <a:gd name="T9" fmla="*/ 87 h 91"/>
                <a:gd name="T10" fmla="*/ 0 w 113"/>
                <a:gd name="T11" fmla="*/ 90 h 91"/>
                <a:gd name="T12" fmla="*/ 3 w 113"/>
                <a:gd name="T13" fmla="*/ 91 h 91"/>
                <a:gd name="T14" fmla="*/ 48 w 113"/>
                <a:gd name="T15" fmla="*/ 74 h 91"/>
                <a:gd name="T16" fmla="*/ 97 w 113"/>
                <a:gd name="T17" fmla="*/ 37 h 91"/>
                <a:gd name="T18" fmla="*/ 113 w 113"/>
                <a:gd name="T19" fmla="*/ 12 h 91"/>
                <a:gd name="T20" fmla="*/ 113 w 113"/>
                <a:gd name="T21" fmla="*/ 12 h 91"/>
                <a:gd name="T22" fmla="*/ 113 w 113"/>
                <a:gd name="T23" fmla="*/ 12 h 91"/>
                <a:gd name="T24" fmla="*/ 83 w 113"/>
                <a:gd name="T25" fmla="*/ 3 h 91"/>
                <a:gd name="T26" fmla="*/ 70 w 113"/>
                <a:gd name="T2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3" h="91">
                  <a:moveTo>
                    <a:pt x="70" y="0"/>
                  </a:moveTo>
                  <a:cubicBezTo>
                    <a:pt x="70" y="0"/>
                    <a:pt x="70" y="0"/>
                    <a:pt x="70" y="0"/>
                  </a:cubicBezTo>
                  <a:cubicBezTo>
                    <a:pt x="67" y="0"/>
                    <a:pt x="65" y="1"/>
                    <a:pt x="62" y="3"/>
                  </a:cubicBezTo>
                  <a:cubicBezTo>
                    <a:pt x="60" y="5"/>
                    <a:pt x="57" y="8"/>
                    <a:pt x="54" y="13"/>
                  </a:cubicBezTo>
                  <a:cubicBezTo>
                    <a:pt x="37" y="37"/>
                    <a:pt x="19" y="62"/>
                    <a:pt x="2" y="87"/>
                  </a:cubicBezTo>
                  <a:cubicBezTo>
                    <a:pt x="2" y="88"/>
                    <a:pt x="1" y="89"/>
                    <a:pt x="0" y="90"/>
                  </a:cubicBezTo>
                  <a:cubicBezTo>
                    <a:pt x="1" y="90"/>
                    <a:pt x="2" y="91"/>
                    <a:pt x="3" y="91"/>
                  </a:cubicBezTo>
                  <a:cubicBezTo>
                    <a:pt x="18" y="88"/>
                    <a:pt x="33" y="82"/>
                    <a:pt x="48" y="74"/>
                  </a:cubicBezTo>
                  <a:cubicBezTo>
                    <a:pt x="67" y="63"/>
                    <a:pt x="84" y="50"/>
                    <a:pt x="97" y="37"/>
                  </a:cubicBezTo>
                  <a:cubicBezTo>
                    <a:pt x="104" y="28"/>
                    <a:pt x="110" y="20"/>
                    <a:pt x="113" y="12"/>
                  </a:cubicBezTo>
                  <a:cubicBezTo>
                    <a:pt x="113" y="12"/>
                    <a:pt x="113" y="12"/>
                    <a:pt x="113" y="12"/>
                  </a:cubicBezTo>
                  <a:cubicBezTo>
                    <a:pt x="113" y="12"/>
                    <a:pt x="113" y="12"/>
                    <a:pt x="113" y="12"/>
                  </a:cubicBezTo>
                  <a:cubicBezTo>
                    <a:pt x="103" y="9"/>
                    <a:pt x="93" y="6"/>
                    <a:pt x="83" y="3"/>
                  </a:cubicBezTo>
                  <a:cubicBezTo>
                    <a:pt x="78" y="1"/>
                    <a:pt x="73" y="0"/>
                    <a:pt x="70"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Freeform 67">
              <a:extLst>
                <a:ext uri="{FF2B5EF4-FFF2-40B4-BE49-F238E27FC236}">
                  <a16:creationId xmlns:a16="http://schemas.microsoft.com/office/drawing/2014/main" id="{61DBAA1C-7F06-425C-9E34-66C379EE5F7C}"/>
                </a:ext>
              </a:extLst>
            </p:cNvPr>
            <p:cNvSpPr>
              <a:spLocks noEditPoints="1"/>
            </p:cNvSpPr>
            <p:nvPr/>
          </p:nvSpPr>
          <p:spPr bwMode="auto">
            <a:xfrm>
              <a:off x="2119" y="2752"/>
              <a:ext cx="165" cy="129"/>
            </a:xfrm>
            <a:custGeom>
              <a:avLst/>
              <a:gdLst>
                <a:gd name="T0" fmla="*/ 122 w 126"/>
                <a:gd name="T1" fmla="*/ 17 h 99"/>
                <a:gd name="T2" fmla="*/ 124 w 126"/>
                <a:gd name="T3" fmla="*/ 15 h 99"/>
                <a:gd name="T4" fmla="*/ 122 w 126"/>
                <a:gd name="T5" fmla="*/ 17 h 99"/>
                <a:gd name="T6" fmla="*/ 120 w 126"/>
                <a:gd name="T7" fmla="*/ 16 h 99"/>
                <a:gd name="T8" fmla="*/ 122 w 126"/>
                <a:gd name="T9" fmla="*/ 17 h 99"/>
                <a:gd name="T10" fmla="*/ 76 w 126"/>
                <a:gd name="T11" fmla="*/ 0 h 99"/>
                <a:gd name="T12" fmla="*/ 65 w 126"/>
                <a:gd name="T13" fmla="*/ 4 h 99"/>
                <a:gd name="T14" fmla="*/ 55 w 126"/>
                <a:gd name="T15" fmla="*/ 15 h 99"/>
                <a:gd name="T16" fmla="*/ 3 w 126"/>
                <a:gd name="T17" fmla="*/ 89 h 99"/>
                <a:gd name="T18" fmla="*/ 0 w 126"/>
                <a:gd name="T19" fmla="*/ 95 h 99"/>
                <a:gd name="T20" fmla="*/ 6 w 126"/>
                <a:gd name="T21" fmla="*/ 96 h 99"/>
                <a:gd name="T22" fmla="*/ 8 w 126"/>
                <a:gd name="T23" fmla="*/ 93 h 99"/>
                <a:gd name="T24" fmla="*/ 60 w 126"/>
                <a:gd name="T25" fmla="*/ 19 h 99"/>
                <a:gd name="T26" fmla="*/ 68 w 126"/>
                <a:gd name="T27" fmla="*/ 9 h 99"/>
                <a:gd name="T28" fmla="*/ 76 w 126"/>
                <a:gd name="T29" fmla="*/ 6 h 99"/>
                <a:gd name="T30" fmla="*/ 76 w 126"/>
                <a:gd name="T31" fmla="*/ 6 h 99"/>
                <a:gd name="T32" fmla="*/ 89 w 126"/>
                <a:gd name="T33" fmla="*/ 9 h 99"/>
                <a:gd name="T34" fmla="*/ 119 w 126"/>
                <a:gd name="T35" fmla="*/ 18 h 99"/>
                <a:gd name="T36" fmla="*/ 119 w 126"/>
                <a:gd name="T37" fmla="*/ 18 h 99"/>
                <a:gd name="T38" fmla="*/ 119 w 126"/>
                <a:gd name="T39" fmla="*/ 18 h 99"/>
                <a:gd name="T40" fmla="*/ 103 w 126"/>
                <a:gd name="T41" fmla="*/ 43 h 99"/>
                <a:gd name="T42" fmla="*/ 54 w 126"/>
                <a:gd name="T43" fmla="*/ 80 h 99"/>
                <a:gd name="T44" fmla="*/ 9 w 126"/>
                <a:gd name="T45" fmla="*/ 97 h 99"/>
                <a:gd name="T46" fmla="*/ 24 w 126"/>
                <a:gd name="T47" fmla="*/ 99 h 99"/>
                <a:gd name="T48" fmla="*/ 76 w 126"/>
                <a:gd name="T49" fmla="*/ 74 h 99"/>
                <a:gd name="T50" fmla="*/ 107 w 126"/>
                <a:gd name="T51" fmla="*/ 47 h 99"/>
                <a:gd name="T52" fmla="*/ 125 w 126"/>
                <a:gd name="T53" fmla="*/ 18 h 99"/>
                <a:gd name="T54" fmla="*/ 126 w 126"/>
                <a:gd name="T55" fmla="*/ 16 h 99"/>
                <a:gd name="T56" fmla="*/ 124 w 126"/>
                <a:gd name="T57" fmla="*/ 15 h 99"/>
                <a:gd name="T58" fmla="*/ 123 w 126"/>
                <a:gd name="T59" fmla="*/ 14 h 99"/>
                <a:gd name="T60" fmla="*/ 121 w 126"/>
                <a:gd name="T61" fmla="*/ 12 h 99"/>
                <a:gd name="T62" fmla="*/ 91 w 126"/>
                <a:gd name="T63" fmla="*/ 3 h 99"/>
                <a:gd name="T64" fmla="*/ 76 w 126"/>
                <a:gd name="T65" fmla="*/ 0 h 99"/>
                <a:gd name="T66" fmla="*/ 76 w 126"/>
                <a:gd name="T67"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6" h="99">
                  <a:moveTo>
                    <a:pt x="122" y="17"/>
                  </a:moveTo>
                  <a:cubicBezTo>
                    <a:pt x="124" y="15"/>
                    <a:pt x="124" y="15"/>
                    <a:pt x="124" y="15"/>
                  </a:cubicBezTo>
                  <a:cubicBezTo>
                    <a:pt x="122" y="17"/>
                    <a:pt x="122" y="17"/>
                    <a:pt x="122" y="17"/>
                  </a:cubicBezTo>
                  <a:cubicBezTo>
                    <a:pt x="120" y="16"/>
                    <a:pt x="120" y="16"/>
                    <a:pt x="120" y="16"/>
                  </a:cubicBezTo>
                  <a:cubicBezTo>
                    <a:pt x="122" y="17"/>
                    <a:pt x="122" y="17"/>
                    <a:pt x="122" y="17"/>
                  </a:cubicBezTo>
                  <a:moveTo>
                    <a:pt x="76" y="0"/>
                  </a:moveTo>
                  <a:cubicBezTo>
                    <a:pt x="72" y="0"/>
                    <a:pt x="68" y="1"/>
                    <a:pt x="65" y="4"/>
                  </a:cubicBezTo>
                  <a:cubicBezTo>
                    <a:pt x="61" y="6"/>
                    <a:pt x="58" y="10"/>
                    <a:pt x="55" y="15"/>
                  </a:cubicBezTo>
                  <a:cubicBezTo>
                    <a:pt x="38" y="40"/>
                    <a:pt x="20" y="64"/>
                    <a:pt x="3" y="89"/>
                  </a:cubicBezTo>
                  <a:cubicBezTo>
                    <a:pt x="2" y="91"/>
                    <a:pt x="1" y="93"/>
                    <a:pt x="0" y="95"/>
                  </a:cubicBezTo>
                  <a:cubicBezTo>
                    <a:pt x="2" y="95"/>
                    <a:pt x="4" y="96"/>
                    <a:pt x="6" y="96"/>
                  </a:cubicBezTo>
                  <a:cubicBezTo>
                    <a:pt x="7" y="95"/>
                    <a:pt x="8" y="94"/>
                    <a:pt x="8" y="93"/>
                  </a:cubicBezTo>
                  <a:cubicBezTo>
                    <a:pt x="25" y="68"/>
                    <a:pt x="43" y="43"/>
                    <a:pt x="60" y="19"/>
                  </a:cubicBezTo>
                  <a:cubicBezTo>
                    <a:pt x="63" y="14"/>
                    <a:pt x="66" y="11"/>
                    <a:pt x="68" y="9"/>
                  </a:cubicBezTo>
                  <a:cubicBezTo>
                    <a:pt x="71" y="7"/>
                    <a:pt x="73" y="6"/>
                    <a:pt x="76" y="6"/>
                  </a:cubicBezTo>
                  <a:cubicBezTo>
                    <a:pt x="76" y="6"/>
                    <a:pt x="76" y="6"/>
                    <a:pt x="76" y="6"/>
                  </a:cubicBezTo>
                  <a:cubicBezTo>
                    <a:pt x="79" y="6"/>
                    <a:pt x="84" y="7"/>
                    <a:pt x="89" y="9"/>
                  </a:cubicBezTo>
                  <a:cubicBezTo>
                    <a:pt x="99" y="12"/>
                    <a:pt x="109" y="15"/>
                    <a:pt x="119" y="18"/>
                  </a:cubicBezTo>
                  <a:cubicBezTo>
                    <a:pt x="119" y="18"/>
                    <a:pt x="119" y="18"/>
                    <a:pt x="119" y="18"/>
                  </a:cubicBezTo>
                  <a:cubicBezTo>
                    <a:pt x="119" y="18"/>
                    <a:pt x="119" y="18"/>
                    <a:pt x="119" y="18"/>
                  </a:cubicBezTo>
                  <a:cubicBezTo>
                    <a:pt x="116" y="26"/>
                    <a:pt x="110" y="34"/>
                    <a:pt x="103" y="43"/>
                  </a:cubicBezTo>
                  <a:cubicBezTo>
                    <a:pt x="90" y="56"/>
                    <a:pt x="73" y="69"/>
                    <a:pt x="54" y="80"/>
                  </a:cubicBezTo>
                  <a:cubicBezTo>
                    <a:pt x="39" y="88"/>
                    <a:pt x="24" y="94"/>
                    <a:pt x="9" y="97"/>
                  </a:cubicBezTo>
                  <a:cubicBezTo>
                    <a:pt x="14" y="98"/>
                    <a:pt x="19" y="99"/>
                    <a:pt x="24" y="99"/>
                  </a:cubicBezTo>
                  <a:cubicBezTo>
                    <a:pt x="41" y="94"/>
                    <a:pt x="59" y="85"/>
                    <a:pt x="76" y="74"/>
                  </a:cubicBezTo>
                  <a:cubicBezTo>
                    <a:pt x="88" y="65"/>
                    <a:pt x="99" y="56"/>
                    <a:pt x="107" y="47"/>
                  </a:cubicBezTo>
                  <a:cubicBezTo>
                    <a:pt x="116" y="37"/>
                    <a:pt x="122" y="28"/>
                    <a:pt x="125" y="18"/>
                  </a:cubicBezTo>
                  <a:cubicBezTo>
                    <a:pt x="126" y="16"/>
                    <a:pt x="126" y="16"/>
                    <a:pt x="126" y="16"/>
                  </a:cubicBezTo>
                  <a:cubicBezTo>
                    <a:pt x="124" y="15"/>
                    <a:pt x="124" y="15"/>
                    <a:pt x="124" y="15"/>
                  </a:cubicBezTo>
                  <a:cubicBezTo>
                    <a:pt x="124" y="15"/>
                    <a:pt x="124" y="14"/>
                    <a:pt x="123" y="14"/>
                  </a:cubicBezTo>
                  <a:cubicBezTo>
                    <a:pt x="122" y="13"/>
                    <a:pt x="122" y="13"/>
                    <a:pt x="121" y="12"/>
                  </a:cubicBezTo>
                  <a:cubicBezTo>
                    <a:pt x="111" y="9"/>
                    <a:pt x="101" y="6"/>
                    <a:pt x="91" y="3"/>
                  </a:cubicBezTo>
                  <a:cubicBezTo>
                    <a:pt x="85" y="1"/>
                    <a:pt x="80" y="0"/>
                    <a:pt x="76" y="0"/>
                  </a:cubicBezTo>
                  <a:cubicBezTo>
                    <a:pt x="76" y="0"/>
                    <a:pt x="76" y="0"/>
                    <a:pt x="76"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68">
              <a:extLst>
                <a:ext uri="{FF2B5EF4-FFF2-40B4-BE49-F238E27FC236}">
                  <a16:creationId xmlns:a16="http://schemas.microsoft.com/office/drawing/2014/main" id="{9E86F4A4-2A6B-47D8-A54A-CD81C884675F}"/>
                </a:ext>
              </a:extLst>
            </p:cNvPr>
            <p:cNvSpPr>
              <a:spLocks/>
            </p:cNvSpPr>
            <p:nvPr/>
          </p:nvSpPr>
          <p:spPr bwMode="auto">
            <a:xfrm>
              <a:off x="1370" y="2692"/>
              <a:ext cx="327" cy="89"/>
            </a:xfrm>
            <a:custGeom>
              <a:avLst/>
              <a:gdLst>
                <a:gd name="T0" fmla="*/ 239 w 250"/>
                <a:gd name="T1" fmla="*/ 0 h 68"/>
                <a:gd name="T2" fmla="*/ 229 w 250"/>
                <a:gd name="T3" fmla="*/ 2 h 68"/>
                <a:gd name="T4" fmla="*/ 220 w 250"/>
                <a:gd name="T5" fmla="*/ 3 h 68"/>
                <a:gd name="T6" fmla="*/ 162 w 250"/>
                <a:gd name="T7" fmla="*/ 9 h 68"/>
                <a:gd name="T8" fmla="*/ 8 w 250"/>
                <a:gd name="T9" fmla="*/ 54 h 68"/>
                <a:gd name="T10" fmla="*/ 4 w 250"/>
                <a:gd name="T11" fmla="*/ 56 h 68"/>
                <a:gd name="T12" fmla="*/ 2 w 250"/>
                <a:gd name="T13" fmla="*/ 57 h 68"/>
                <a:gd name="T14" fmla="*/ 0 w 250"/>
                <a:gd name="T15" fmla="*/ 66 h 68"/>
                <a:gd name="T16" fmla="*/ 0 w 250"/>
                <a:gd name="T17" fmla="*/ 67 h 68"/>
                <a:gd name="T18" fmla="*/ 1 w 250"/>
                <a:gd name="T19" fmla="*/ 68 h 68"/>
                <a:gd name="T20" fmla="*/ 6 w 250"/>
                <a:gd name="T21" fmla="*/ 68 h 68"/>
                <a:gd name="T22" fmla="*/ 6 w 250"/>
                <a:gd name="T23" fmla="*/ 68 h 68"/>
                <a:gd name="T24" fmla="*/ 7 w 250"/>
                <a:gd name="T25" fmla="*/ 68 h 68"/>
                <a:gd name="T26" fmla="*/ 10 w 250"/>
                <a:gd name="T27" fmla="*/ 67 h 68"/>
                <a:gd name="T28" fmla="*/ 16 w 250"/>
                <a:gd name="T29" fmla="*/ 65 h 68"/>
                <a:gd name="T30" fmla="*/ 89 w 250"/>
                <a:gd name="T31" fmla="*/ 40 h 68"/>
                <a:gd name="T32" fmla="*/ 207 w 250"/>
                <a:gd name="T33" fmla="*/ 18 h 68"/>
                <a:gd name="T34" fmla="*/ 250 w 250"/>
                <a:gd name="T35" fmla="*/ 11 h 68"/>
                <a:gd name="T36" fmla="*/ 247 w 250"/>
                <a:gd name="T37" fmla="*/ 4 h 68"/>
                <a:gd name="T38" fmla="*/ 242 w 250"/>
                <a:gd name="T39" fmla="*/ 1 h 68"/>
                <a:gd name="T40" fmla="*/ 239 w 250"/>
                <a:gd name="T41" fmla="*/ 0 h 68"/>
                <a:gd name="T42" fmla="*/ 239 w 250"/>
                <a:gd name="T43"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0" h="68">
                  <a:moveTo>
                    <a:pt x="239" y="0"/>
                  </a:moveTo>
                  <a:cubicBezTo>
                    <a:pt x="236" y="0"/>
                    <a:pt x="233" y="1"/>
                    <a:pt x="229" y="2"/>
                  </a:cubicBezTo>
                  <a:cubicBezTo>
                    <a:pt x="225" y="2"/>
                    <a:pt x="222" y="2"/>
                    <a:pt x="220" y="3"/>
                  </a:cubicBezTo>
                  <a:cubicBezTo>
                    <a:pt x="200" y="5"/>
                    <a:pt x="180" y="5"/>
                    <a:pt x="162" y="9"/>
                  </a:cubicBezTo>
                  <a:cubicBezTo>
                    <a:pt x="110" y="23"/>
                    <a:pt x="60" y="39"/>
                    <a:pt x="8" y="54"/>
                  </a:cubicBezTo>
                  <a:cubicBezTo>
                    <a:pt x="7" y="55"/>
                    <a:pt x="5" y="55"/>
                    <a:pt x="4" y="56"/>
                  </a:cubicBezTo>
                  <a:cubicBezTo>
                    <a:pt x="3" y="56"/>
                    <a:pt x="2" y="57"/>
                    <a:pt x="2" y="57"/>
                  </a:cubicBezTo>
                  <a:cubicBezTo>
                    <a:pt x="1" y="60"/>
                    <a:pt x="0" y="63"/>
                    <a:pt x="0" y="66"/>
                  </a:cubicBezTo>
                  <a:cubicBezTo>
                    <a:pt x="0" y="66"/>
                    <a:pt x="0" y="67"/>
                    <a:pt x="0" y="67"/>
                  </a:cubicBezTo>
                  <a:cubicBezTo>
                    <a:pt x="0" y="67"/>
                    <a:pt x="1" y="67"/>
                    <a:pt x="1" y="68"/>
                  </a:cubicBezTo>
                  <a:cubicBezTo>
                    <a:pt x="3" y="68"/>
                    <a:pt x="5" y="68"/>
                    <a:pt x="6" y="68"/>
                  </a:cubicBezTo>
                  <a:cubicBezTo>
                    <a:pt x="6" y="68"/>
                    <a:pt x="6" y="68"/>
                    <a:pt x="6" y="68"/>
                  </a:cubicBezTo>
                  <a:cubicBezTo>
                    <a:pt x="7" y="68"/>
                    <a:pt x="7" y="68"/>
                    <a:pt x="7" y="68"/>
                  </a:cubicBezTo>
                  <a:cubicBezTo>
                    <a:pt x="8" y="68"/>
                    <a:pt x="9" y="68"/>
                    <a:pt x="10" y="67"/>
                  </a:cubicBezTo>
                  <a:cubicBezTo>
                    <a:pt x="12" y="66"/>
                    <a:pt x="14" y="66"/>
                    <a:pt x="16" y="65"/>
                  </a:cubicBezTo>
                  <a:cubicBezTo>
                    <a:pt x="40" y="56"/>
                    <a:pt x="64" y="46"/>
                    <a:pt x="89" y="40"/>
                  </a:cubicBezTo>
                  <a:cubicBezTo>
                    <a:pt x="128" y="31"/>
                    <a:pt x="168" y="25"/>
                    <a:pt x="207" y="18"/>
                  </a:cubicBezTo>
                  <a:cubicBezTo>
                    <a:pt x="221" y="16"/>
                    <a:pt x="236" y="13"/>
                    <a:pt x="250" y="11"/>
                  </a:cubicBezTo>
                  <a:cubicBezTo>
                    <a:pt x="249" y="8"/>
                    <a:pt x="248" y="6"/>
                    <a:pt x="247" y="4"/>
                  </a:cubicBezTo>
                  <a:cubicBezTo>
                    <a:pt x="245" y="2"/>
                    <a:pt x="244" y="1"/>
                    <a:pt x="242" y="1"/>
                  </a:cubicBezTo>
                  <a:cubicBezTo>
                    <a:pt x="241" y="0"/>
                    <a:pt x="240" y="0"/>
                    <a:pt x="239" y="0"/>
                  </a:cubicBezTo>
                  <a:cubicBezTo>
                    <a:pt x="239" y="0"/>
                    <a:pt x="239" y="0"/>
                    <a:pt x="239"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69">
              <a:extLst>
                <a:ext uri="{FF2B5EF4-FFF2-40B4-BE49-F238E27FC236}">
                  <a16:creationId xmlns:a16="http://schemas.microsoft.com/office/drawing/2014/main" id="{18A8EFDC-5895-4FE2-A964-40D8F6D93CE0}"/>
                </a:ext>
              </a:extLst>
            </p:cNvPr>
            <p:cNvSpPr>
              <a:spLocks noEditPoints="1"/>
            </p:cNvSpPr>
            <p:nvPr/>
          </p:nvSpPr>
          <p:spPr bwMode="auto">
            <a:xfrm>
              <a:off x="1362" y="2684"/>
              <a:ext cx="348" cy="105"/>
            </a:xfrm>
            <a:custGeom>
              <a:avLst/>
              <a:gdLst>
                <a:gd name="T0" fmla="*/ 261 w 266"/>
                <a:gd name="T1" fmla="*/ 19 h 80"/>
                <a:gd name="T2" fmla="*/ 261 w 266"/>
                <a:gd name="T3" fmla="*/ 19 h 80"/>
                <a:gd name="T4" fmla="*/ 260 w 266"/>
                <a:gd name="T5" fmla="*/ 16 h 80"/>
                <a:gd name="T6" fmla="*/ 261 w 266"/>
                <a:gd name="T7" fmla="*/ 19 h 80"/>
                <a:gd name="T8" fmla="*/ 264 w 266"/>
                <a:gd name="T9" fmla="*/ 17 h 80"/>
                <a:gd name="T10" fmla="*/ 261 w 266"/>
                <a:gd name="T11" fmla="*/ 19 h 80"/>
                <a:gd name="T12" fmla="*/ 6 w 266"/>
                <a:gd name="T13" fmla="*/ 73 h 80"/>
                <a:gd name="T14" fmla="*/ 6 w 266"/>
                <a:gd name="T15" fmla="*/ 72 h 80"/>
                <a:gd name="T16" fmla="*/ 8 w 266"/>
                <a:gd name="T17" fmla="*/ 63 h 80"/>
                <a:gd name="T18" fmla="*/ 10 w 266"/>
                <a:gd name="T19" fmla="*/ 62 h 80"/>
                <a:gd name="T20" fmla="*/ 14 w 266"/>
                <a:gd name="T21" fmla="*/ 60 h 80"/>
                <a:gd name="T22" fmla="*/ 168 w 266"/>
                <a:gd name="T23" fmla="*/ 15 h 80"/>
                <a:gd name="T24" fmla="*/ 226 w 266"/>
                <a:gd name="T25" fmla="*/ 9 h 80"/>
                <a:gd name="T26" fmla="*/ 235 w 266"/>
                <a:gd name="T27" fmla="*/ 8 h 80"/>
                <a:gd name="T28" fmla="*/ 245 w 266"/>
                <a:gd name="T29" fmla="*/ 6 h 80"/>
                <a:gd name="T30" fmla="*/ 245 w 266"/>
                <a:gd name="T31" fmla="*/ 6 h 80"/>
                <a:gd name="T32" fmla="*/ 248 w 266"/>
                <a:gd name="T33" fmla="*/ 7 h 80"/>
                <a:gd name="T34" fmla="*/ 253 w 266"/>
                <a:gd name="T35" fmla="*/ 10 h 80"/>
                <a:gd name="T36" fmla="*/ 256 w 266"/>
                <a:gd name="T37" fmla="*/ 17 h 80"/>
                <a:gd name="T38" fmla="*/ 213 w 266"/>
                <a:gd name="T39" fmla="*/ 24 h 80"/>
                <a:gd name="T40" fmla="*/ 95 w 266"/>
                <a:gd name="T41" fmla="*/ 46 h 80"/>
                <a:gd name="T42" fmla="*/ 22 w 266"/>
                <a:gd name="T43" fmla="*/ 71 h 80"/>
                <a:gd name="T44" fmla="*/ 16 w 266"/>
                <a:gd name="T45" fmla="*/ 73 h 80"/>
                <a:gd name="T46" fmla="*/ 13 w 266"/>
                <a:gd name="T47" fmla="*/ 74 h 80"/>
                <a:gd name="T48" fmla="*/ 12 w 266"/>
                <a:gd name="T49" fmla="*/ 74 h 80"/>
                <a:gd name="T50" fmla="*/ 12 w 266"/>
                <a:gd name="T51" fmla="*/ 74 h 80"/>
                <a:gd name="T52" fmla="*/ 7 w 266"/>
                <a:gd name="T53" fmla="*/ 74 h 80"/>
                <a:gd name="T54" fmla="*/ 6 w 266"/>
                <a:gd name="T55" fmla="*/ 73 h 80"/>
                <a:gd name="T56" fmla="*/ 245 w 266"/>
                <a:gd name="T57" fmla="*/ 0 h 80"/>
                <a:gd name="T58" fmla="*/ 233 w 266"/>
                <a:gd name="T59" fmla="*/ 2 h 80"/>
                <a:gd name="T60" fmla="*/ 225 w 266"/>
                <a:gd name="T61" fmla="*/ 3 h 80"/>
                <a:gd name="T62" fmla="*/ 166 w 266"/>
                <a:gd name="T63" fmla="*/ 10 h 80"/>
                <a:gd name="T64" fmla="*/ 13 w 266"/>
                <a:gd name="T65" fmla="*/ 54 h 80"/>
                <a:gd name="T66" fmla="*/ 8 w 266"/>
                <a:gd name="T67" fmla="*/ 56 h 80"/>
                <a:gd name="T68" fmla="*/ 3 w 266"/>
                <a:gd name="T69" fmla="*/ 60 h 80"/>
                <a:gd name="T70" fmla="*/ 0 w 266"/>
                <a:gd name="T71" fmla="*/ 72 h 80"/>
                <a:gd name="T72" fmla="*/ 0 w 266"/>
                <a:gd name="T73" fmla="*/ 75 h 80"/>
                <a:gd name="T74" fmla="*/ 1 w 266"/>
                <a:gd name="T75" fmla="*/ 77 h 80"/>
                <a:gd name="T76" fmla="*/ 4 w 266"/>
                <a:gd name="T77" fmla="*/ 79 h 80"/>
                <a:gd name="T78" fmla="*/ 12 w 266"/>
                <a:gd name="T79" fmla="*/ 80 h 80"/>
                <a:gd name="T80" fmla="*/ 13 w 266"/>
                <a:gd name="T81" fmla="*/ 80 h 80"/>
                <a:gd name="T82" fmla="*/ 19 w 266"/>
                <a:gd name="T83" fmla="*/ 79 h 80"/>
                <a:gd name="T84" fmla="*/ 24 w 266"/>
                <a:gd name="T85" fmla="*/ 77 h 80"/>
                <a:gd name="T86" fmla="*/ 96 w 266"/>
                <a:gd name="T87" fmla="*/ 52 h 80"/>
                <a:gd name="T88" fmla="*/ 214 w 266"/>
                <a:gd name="T89" fmla="*/ 30 h 80"/>
                <a:gd name="T90" fmla="*/ 262 w 266"/>
                <a:gd name="T91" fmla="*/ 22 h 80"/>
                <a:gd name="T92" fmla="*/ 266 w 266"/>
                <a:gd name="T93" fmla="*/ 21 h 80"/>
                <a:gd name="T94" fmla="*/ 264 w 266"/>
                <a:gd name="T95" fmla="*/ 17 h 80"/>
                <a:gd name="T96" fmla="*/ 255 w 266"/>
                <a:gd name="T97" fmla="*/ 4 h 80"/>
                <a:gd name="T98" fmla="*/ 251 w 266"/>
                <a:gd name="T99" fmla="*/ 1 h 80"/>
                <a:gd name="T100" fmla="*/ 245 w 266"/>
                <a:gd name="T101"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6" h="80">
                  <a:moveTo>
                    <a:pt x="261" y="19"/>
                  </a:moveTo>
                  <a:cubicBezTo>
                    <a:pt x="261" y="19"/>
                    <a:pt x="261" y="19"/>
                    <a:pt x="261" y="19"/>
                  </a:cubicBezTo>
                  <a:cubicBezTo>
                    <a:pt x="260" y="16"/>
                    <a:pt x="260" y="16"/>
                    <a:pt x="260" y="16"/>
                  </a:cubicBezTo>
                  <a:cubicBezTo>
                    <a:pt x="261" y="19"/>
                    <a:pt x="261" y="19"/>
                    <a:pt x="261" y="19"/>
                  </a:cubicBezTo>
                  <a:cubicBezTo>
                    <a:pt x="264" y="17"/>
                    <a:pt x="264" y="17"/>
                    <a:pt x="264" y="17"/>
                  </a:cubicBezTo>
                  <a:cubicBezTo>
                    <a:pt x="261" y="19"/>
                    <a:pt x="261" y="19"/>
                    <a:pt x="261" y="19"/>
                  </a:cubicBezTo>
                  <a:moveTo>
                    <a:pt x="6" y="73"/>
                  </a:moveTo>
                  <a:cubicBezTo>
                    <a:pt x="6" y="73"/>
                    <a:pt x="6" y="72"/>
                    <a:pt x="6" y="72"/>
                  </a:cubicBezTo>
                  <a:cubicBezTo>
                    <a:pt x="6" y="69"/>
                    <a:pt x="7" y="66"/>
                    <a:pt x="8" y="63"/>
                  </a:cubicBezTo>
                  <a:cubicBezTo>
                    <a:pt x="8" y="63"/>
                    <a:pt x="9" y="62"/>
                    <a:pt x="10" y="62"/>
                  </a:cubicBezTo>
                  <a:cubicBezTo>
                    <a:pt x="11" y="61"/>
                    <a:pt x="13" y="61"/>
                    <a:pt x="14" y="60"/>
                  </a:cubicBezTo>
                  <a:cubicBezTo>
                    <a:pt x="66" y="45"/>
                    <a:pt x="116" y="29"/>
                    <a:pt x="168" y="15"/>
                  </a:cubicBezTo>
                  <a:cubicBezTo>
                    <a:pt x="186" y="11"/>
                    <a:pt x="206" y="11"/>
                    <a:pt x="226" y="9"/>
                  </a:cubicBezTo>
                  <a:cubicBezTo>
                    <a:pt x="228" y="8"/>
                    <a:pt x="231" y="8"/>
                    <a:pt x="235" y="8"/>
                  </a:cubicBezTo>
                  <a:cubicBezTo>
                    <a:pt x="239" y="7"/>
                    <a:pt x="242" y="6"/>
                    <a:pt x="245" y="6"/>
                  </a:cubicBezTo>
                  <a:cubicBezTo>
                    <a:pt x="245" y="6"/>
                    <a:pt x="245" y="6"/>
                    <a:pt x="245" y="6"/>
                  </a:cubicBezTo>
                  <a:cubicBezTo>
                    <a:pt x="246" y="6"/>
                    <a:pt x="247" y="6"/>
                    <a:pt x="248" y="7"/>
                  </a:cubicBezTo>
                  <a:cubicBezTo>
                    <a:pt x="250" y="7"/>
                    <a:pt x="251" y="8"/>
                    <a:pt x="253" y="10"/>
                  </a:cubicBezTo>
                  <a:cubicBezTo>
                    <a:pt x="254" y="12"/>
                    <a:pt x="255" y="14"/>
                    <a:pt x="256" y="17"/>
                  </a:cubicBezTo>
                  <a:cubicBezTo>
                    <a:pt x="242" y="19"/>
                    <a:pt x="227" y="22"/>
                    <a:pt x="213" y="24"/>
                  </a:cubicBezTo>
                  <a:cubicBezTo>
                    <a:pt x="174" y="31"/>
                    <a:pt x="134" y="37"/>
                    <a:pt x="95" y="46"/>
                  </a:cubicBezTo>
                  <a:cubicBezTo>
                    <a:pt x="70" y="52"/>
                    <a:pt x="46" y="62"/>
                    <a:pt x="22" y="71"/>
                  </a:cubicBezTo>
                  <a:cubicBezTo>
                    <a:pt x="20" y="72"/>
                    <a:pt x="18" y="72"/>
                    <a:pt x="16" y="73"/>
                  </a:cubicBezTo>
                  <a:cubicBezTo>
                    <a:pt x="15" y="74"/>
                    <a:pt x="14" y="74"/>
                    <a:pt x="13" y="74"/>
                  </a:cubicBezTo>
                  <a:cubicBezTo>
                    <a:pt x="12" y="74"/>
                    <a:pt x="12" y="74"/>
                    <a:pt x="12" y="74"/>
                  </a:cubicBezTo>
                  <a:cubicBezTo>
                    <a:pt x="12" y="74"/>
                    <a:pt x="12" y="74"/>
                    <a:pt x="12" y="74"/>
                  </a:cubicBezTo>
                  <a:cubicBezTo>
                    <a:pt x="11" y="74"/>
                    <a:pt x="9" y="74"/>
                    <a:pt x="7" y="74"/>
                  </a:cubicBezTo>
                  <a:cubicBezTo>
                    <a:pt x="7" y="73"/>
                    <a:pt x="6" y="73"/>
                    <a:pt x="6" y="73"/>
                  </a:cubicBezTo>
                  <a:moveTo>
                    <a:pt x="245" y="0"/>
                  </a:moveTo>
                  <a:cubicBezTo>
                    <a:pt x="241" y="0"/>
                    <a:pt x="238" y="1"/>
                    <a:pt x="233" y="2"/>
                  </a:cubicBezTo>
                  <a:cubicBezTo>
                    <a:pt x="231" y="2"/>
                    <a:pt x="228" y="2"/>
                    <a:pt x="225" y="3"/>
                  </a:cubicBezTo>
                  <a:cubicBezTo>
                    <a:pt x="206" y="5"/>
                    <a:pt x="186" y="4"/>
                    <a:pt x="166" y="10"/>
                  </a:cubicBezTo>
                  <a:cubicBezTo>
                    <a:pt x="115" y="23"/>
                    <a:pt x="64" y="39"/>
                    <a:pt x="13" y="54"/>
                  </a:cubicBezTo>
                  <a:cubicBezTo>
                    <a:pt x="11" y="55"/>
                    <a:pt x="9" y="55"/>
                    <a:pt x="8" y="56"/>
                  </a:cubicBezTo>
                  <a:cubicBezTo>
                    <a:pt x="6" y="57"/>
                    <a:pt x="4" y="58"/>
                    <a:pt x="3" y="60"/>
                  </a:cubicBezTo>
                  <a:cubicBezTo>
                    <a:pt x="1" y="64"/>
                    <a:pt x="0" y="68"/>
                    <a:pt x="0" y="72"/>
                  </a:cubicBezTo>
                  <a:cubicBezTo>
                    <a:pt x="0" y="73"/>
                    <a:pt x="0" y="74"/>
                    <a:pt x="0" y="75"/>
                  </a:cubicBezTo>
                  <a:cubicBezTo>
                    <a:pt x="0" y="76"/>
                    <a:pt x="1" y="77"/>
                    <a:pt x="1" y="77"/>
                  </a:cubicBezTo>
                  <a:cubicBezTo>
                    <a:pt x="2" y="78"/>
                    <a:pt x="3" y="78"/>
                    <a:pt x="4" y="79"/>
                  </a:cubicBezTo>
                  <a:cubicBezTo>
                    <a:pt x="6" y="80"/>
                    <a:pt x="10" y="80"/>
                    <a:pt x="12" y="80"/>
                  </a:cubicBezTo>
                  <a:cubicBezTo>
                    <a:pt x="13" y="80"/>
                    <a:pt x="13" y="80"/>
                    <a:pt x="13" y="80"/>
                  </a:cubicBezTo>
                  <a:cubicBezTo>
                    <a:pt x="15" y="80"/>
                    <a:pt x="17" y="80"/>
                    <a:pt x="19" y="79"/>
                  </a:cubicBezTo>
                  <a:cubicBezTo>
                    <a:pt x="21" y="78"/>
                    <a:pt x="22" y="77"/>
                    <a:pt x="24" y="77"/>
                  </a:cubicBezTo>
                  <a:cubicBezTo>
                    <a:pt x="48" y="68"/>
                    <a:pt x="72" y="57"/>
                    <a:pt x="96" y="52"/>
                  </a:cubicBezTo>
                  <a:cubicBezTo>
                    <a:pt x="135" y="43"/>
                    <a:pt x="175" y="37"/>
                    <a:pt x="214" y="30"/>
                  </a:cubicBezTo>
                  <a:cubicBezTo>
                    <a:pt x="230" y="27"/>
                    <a:pt x="245" y="25"/>
                    <a:pt x="262" y="22"/>
                  </a:cubicBezTo>
                  <a:cubicBezTo>
                    <a:pt x="266" y="21"/>
                    <a:pt x="266" y="21"/>
                    <a:pt x="266" y="21"/>
                  </a:cubicBezTo>
                  <a:cubicBezTo>
                    <a:pt x="264" y="17"/>
                    <a:pt x="264" y="17"/>
                    <a:pt x="264" y="17"/>
                  </a:cubicBezTo>
                  <a:cubicBezTo>
                    <a:pt x="261" y="12"/>
                    <a:pt x="258" y="7"/>
                    <a:pt x="255" y="4"/>
                  </a:cubicBezTo>
                  <a:cubicBezTo>
                    <a:pt x="254" y="3"/>
                    <a:pt x="252" y="2"/>
                    <a:pt x="251" y="1"/>
                  </a:cubicBezTo>
                  <a:cubicBezTo>
                    <a:pt x="249" y="0"/>
                    <a:pt x="247" y="0"/>
                    <a:pt x="245"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70">
              <a:extLst>
                <a:ext uri="{FF2B5EF4-FFF2-40B4-BE49-F238E27FC236}">
                  <a16:creationId xmlns:a16="http://schemas.microsoft.com/office/drawing/2014/main" id="{680E58F1-5952-454B-A8D3-D8E6D3DAA779}"/>
                </a:ext>
              </a:extLst>
            </p:cNvPr>
            <p:cNvSpPr>
              <a:spLocks/>
            </p:cNvSpPr>
            <p:nvPr/>
          </p:nvSpPr>
          <p:spPr bwMode="auto">
            <a:xfrm>
              <a:off x="1877" y="2766"/>
              <a:ext cx="67" cy="76"/>
            </a:xfrm>
            <a:custGeom>
              <a:avLst/>
              <a:gdLst>
                <a:gd name="T0" fmla="*/ 50 w 51"/>
                <a:gd name="T1" fmla="*/ 0 h 58"/>
                <a:gd name="T2" fmla="*/ 45 w 51"/>
                <a:gd name="T3" fmla="*/ 4 h 58"/>
                <a:gd name="T4" fmla="*/ 39 w 51"/>
                <a:gd name="T5" fmla="*/ 9 h 58"/>
                <a:gd name="T6" fmla="*/ 9 w 51"/>
                <a:gd name="T7" fmla="*/ 48 h 58"/>
                <a:gd name="T8" fmla="*/ 0 w 51"/>
                <a:gd name="T9" fmla="*/ 58 h 58"/>
                <a:gd name="T10" fmla="*/ 13 w 51"/>
                <a:gd name="T11" fmla="*/ 58 h 58"/>
                <a:gd name="T12" fmla="*/ 27 w 51"/>
                <a:gd name="T13" fmla="*/ 40 h 58"/>
                <a:gd name="T14" fmla="*/ 51 w 51"/>
                <a:gd name="T15" fmla="*/ 1 h 58"/>
                <a:gd name="T16" fmla="*/ 50 w 51"/>
                <a:gd name="T1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58">
                  <a:moveTo>
                    <a:pt x="50" y="0"/>
                  </a:moveTo>
                  <a:cubicBezTo>
                    <a:pt x="49" y="1"/>
                    <a:pt x="47" y="3"/>
                    <a:pt x="45" y="4"/>
                  </a:cubicBezTo>
                  <a:cubicBezTo>
                    <a:pt x="42" y="5"/>
                    <a:pt x="40" y="7"/>
                    <a:pt x="39" y="9"/>
                  </a:cubicBezTo>
                  <a:cubicBezTo>
                    <a:pt x="28" y="21"/>
                    <a:pt x="19" y="35"/>
                    <a:pt x="9" y="48"/>
                  </a:cubicBezTo>
                  <a:cubicBezTo>
                    <a:pt x="6" y="51"/>
                    <a:pt x="3" y="54"/>
                    <a:pt x="0" y="58"/>
                  </a:cubicBezTo>
                  <a:cubicBezTo>
                    <a:pt x="4" y="58"/>
                    <a:pt x="9" y="58"/>
                    <a:pt x="13" y="58"/>
                  </a:cubicBezTo>
                  <a:cubicBezTo>
                    <a:pt x="17" y="52"/>
                    <a:pt x="22" y="46"/>
                    <a:pt x="27" y="40"/>
                  </a:cubicBezTo>
                  <a:cubicBezTo>
                    <a:pt x="36" y="28"/>
                    <a:pt x="43" y="14"/>
                    <a:pt x="51" y="1"/>
                  </a:cubicBezTo>
                  <a:cubicBezTo>
                    <a:pt x="51" y="1"/>
                    <a:pt x="51" y="1"/>
                    <a:pt x="50"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71">
              <a:extLst>
                <a:ext uri="{FF2B5EF4-FFF2-40B4-BE49-F238E27FC236}">
                  <a16:creationId xmlns:a16="http://schemas.microsoft.com/office/drawing/2014/main" id="{AB69A05C-2B86-4A1D-8D60-08E253826B3C}"/>
                </a:ext>
              </a:extLst>
            </p:cNvPr>
            <p:cNvSpPr>
              <a:spLocks noEditPoints="1"/>
            </p:cNvSpPr>
            <p:nvPr/>
          </p:nvSpPr>
          <p:spPr bwMode="auto">
            <a:xfrm>
              <a:off x="1868" y="2756"/>
              <a:ext cx="85" cy="86"/>
            </a:xfrm>
            <a:custGeom>
              <a:avLst/>
              <a:gdLst>
                <a:gd name="T0" fmla="*/ 62 w 65"/>
                <a:gd name="T1" fmla="*/ 9 h 66"/>
                <a:gd name="T2" fmla="*/ 64 w 65"/>
                <a:gd name="T3" fmla="*/ 7 h 66"/>
                <a:gd name="T4" fmla="*/ 62 w 65"/>
                <a:gd name="T5" fmla="*/ 9 h 66"/>
                <a:gd name="T6" fmla="*/ 59 w 65"/>
                <a:gd name="T7" fmla="*/ 7 h 66"/>
                <a:gd name="T8" fmla="*/ 62 w 65"/>
                <a:gd name="T9" fmla="*/ 9 h 66"/>
                <a:gd name="T10" fmla="*/ 59 w 65"/>
                <a:gd name="T11" fmla="*/ 0 h 66"/>
                <a:gd name="T12" fmla="*/ 56 w 65"/>
                <a:gd name="T13" fmla="*/ 2 h 66"/>
                <a:gd name="T14" fmla="*/ 49 w 65"/>
                <a:gd name="T15" fmla="*/ 7 h 66"/>
                <a:gd name="T16" fmla="*/ 41 w 65"/>
                <a:gd name="T17" fmla="*/ 13 h 66"/>
                <a:gd name="T18" fmla="*/ 11 w 65"/>
                <a:gd name="T19" fmla="*/ 52 h 66"/>
                <a:gd name="T20" fmla="*/ 0 w 65"/>
                <a:gd name="T21" fmla="*/ 65 h 66"/>
                <a:gd name="T22" fmla="*/ 7 w 65"/>
                <a:gd name="T23" fmla="*/ 66 h 66"/>
                <a:gd name="T24" fmla="*/ 16 w 65"/>
                <a:gd name="T25" fmla="*/ 56 h 66"/>
                <a:gd name="T26" fmla="*/ 46 w 65"/>
                <a:gd name="T27" fmla="*/ 17 h 66"/>
                <a:gd name="T28" fmla="*/ 52 w 65"/>
                <a:gd name="T29" fmla="*/ 12 h 66"/>
                <a:gd name="T30" fmla="*/ 57 w 65"/>
                <a:gd name="T31" fmla="*/ 8 h 66"/>
                <a:gd name="T32" fmla="*/ 58 w 65"/>
                <a:gd name="T33" fmla="*/ 9 h 66"/>
                <a:gd name="T34" fmla="*/ 34 w 65"/>
                <a:gd name="T35" fmla="*/ 48 h 66"/>
                <a:gd name="T36" fmla="*/ 20 w 65"/>
                <a:gd name="T37" fmla="*/ 66 h 66"/>
                <a:gd name="T38" fmla="*/ 27 w 65"/>
                <a:gd name="T39" fmla="*/ 66 h 66"/>
                <a:gd name="T40" fmla="*/ 39 w 65"/>
                <a:gd name="T41" fmla="*/ 51 h 66"/>
                <a:gd name="T42" fmla="*/ 64 w 65"/>
                <a:gd name="T43" fmla="*/ 11 h 66"/>
                <a:gd name="T44" fmla="*/ 65 w 65"/>
                <a:gd name="T45" fmla="*/ 9 h 66"/>
                <a:gd name="T46" fmla="*/ 64 w 65"/>
                <a:gd name="T47" fmla="*/ 7 h 66"/>
                <a:gd name="T48" fmla="*/ 60 w 65"/>
                <a:gd name="T49" fmla="*/ 2 h 66"/>
                <a:gd name="T50" fmla="*/ 59 w 65"/>
                <a:gd name="T5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66">
                  <a:moveTo>
                    <a:pt x="62" y="9"/>
                  </a:moveTo>
                  <a:cubicBezTo>
                    <a:pt x="64" y="7"/>
                    <a:pt x="64" y="7"/>
                    <a:pt x="64" y="7"/>
                  </a:cubicBezTo>
                  <a:cubicBezTo>
                    <a:pt x="62" y="9"/>
                    <a:pt x="62" y="9"/>
                    <a:pt x="62" y="9"/>
                  </a:cubicBezTo>
                  <a:cubicBezTo>
                    <a:pt x="59" y="7"/>
                    <a:pt x="59" y="7"/>
                    <a:pt x="59" y="7"/>
                  </a:cubicBezTo>
                  <a:cubicBezTo>
                    <a:pt x="62" y="9"/>
                    <a:pt x="62" y="9"/>
                    <a:pt x="62" y="9"/>
                  </a:cubicBezTo>
                  <a:moveTo>
                    <a:pt x="59" y="0"/>
                  </a:moveTo>
                  <a:cubicBezTo>
                    <a:pt x="56" y="2"/>
                    <a:pt x="56" y="2"/>
                    <a:pt x="56" y="2"/>
                  </a:cubicBezTo>
                  <a:cubicBezTo>
                    <a:pt x="54" y="3"/>
                    <a:pt x="51" y="5"/>
                    <a:pt x="49" y="7"/>
                  </a:cubicBezTo>
                  <a:cubicBezTo>
                    <a:pt x="46" y="8"/>
                    <a:pt x="43" y="10"/>
                    <a:pt x="41" y="13"/>
                  </a:cubicBezTo>
                  <a:cubicBezTo>
                    <a:pt x="30" y="26"/>
                    <a:pt x="21" y="39"/>
                    <a:pt x="11" y="52"/>
                  </a:cubicBezTo>
                  <a:cubicBezTo>
                    <a:pt x="7" y="56"/>
                    <a:pt x="3" y="61"/>
                    <a:pt x="0" y="65"/>
                  </a:cubicBezTo>
                  <a:cubicBezTo>
                    <a:pt x="2" y="65"/>
                    <a:pt x="5" y="66"/>
                    <a:pt x="7" y="66"/>
                  </a:cubicBezTo>
                  <a:cubicBezTo>
                    <a:pt x="10" y="62"/>
                    <a:pt x="13" y="59"/>
                    <a:pt x="16" y="56"/>
                  </a:cubicBezTo>
                  <a:cubicBezTo>
                    <a:pt x="26" y="43"/>
                    <a:pt x="35" y="29"/>
                    <a:pt x="46" y="17"/>
                  </a:cubicBezTo>
                  <a:cubicBezTo>
                    <a:pt x="47" y="15"/>
                    <a:pt x="49" y="13"/>
                    <a:pt x="52" y="12"/>
                  </a:cubicBezTo>
                  <a:cubicBezTo>
                    <a:pt x="54" y="11"/>
                    <a:pt x="56" y="9"/>
                    <a:pt x="57" y="8"/>
                  </a:cubicBezTo>
                  <a:cubicBezTo>
                    <a:pt x="58" y="9"/>
                    <a:pt x="58" y="9"/>
                    <a:pt x="58" y="9"/>
                  </a:cubicBezTo>
                  <a:cubicBezTo>
                    <a:pt x="50" y="22"/>
                    <a:pt x="43" y="36"/>
                    <a:pt x="34" y="48"/>
                  </a:cubicBezTo>
                  <a:cubicBezTo>
                    <a:pt x="29" y="54"/>
                    <a:pt x="24" y="60"/>
                    <a:pt x="20" y="66"/>
                  </a:cubicBezTo>
                  <a:cubicBezTo>
                    <a:pt x="22" y="66"/>
                    <a:pt x="25" y="66"/>
                    <a:pt x="27" y="66"/>
                  </a:cubicBezTo>
                  <a:cubicBezTo>
                    <a:pt x="31" y="61"/>
                    <a:pt x="35" y="56"/>
                    <a:pt x="39" y="51"/>
                  </a:cubicBezTo>
                  <a:cubicBezTo>
                    <a:pt x="49" y="38"/>
                    <a:pt x="56" y="24"/>
                    <a:pt x="64" y="11"/>
                  </a:cubicBezTo>
                  <a:cubicBezTo>
                    <a:pt x="65" y="9"/>
                    <a:pt x="65" y="9"/>
                    <a:pt x="65" y="9"/>
                  </a:cubicBezTo>
                  <a:cubicBezTo>
                    <a:pt x="64" y="7"/>
                    <a:pt x="64" y="7"/>
                    <a:pt x="64" y="7"/>
                  </a:cubicBezTo>
                  <a:cubicBezTo>
                    <a:pt x="63" y="6"/>
                    <a:pt x="62" y="4"/>
                    <a:pt x="60" y="2"/>
                  </a:cubicBezTo>
                  <a:cubicBezTo>
                    <a:pt x="59" y="0"/>
                    <a:pt x="59" y="0"/>
                    <a:pt x="59"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72">
              <a:extLst>
                <a:ext uri="{FF2B5EF4-FFF2-40B4-BE49-F238E27FC236}">
                  <a16:creationId xmlns:a16="http://schemas.microsoft.com/office/drawing/2014/main" id="{FF1A6ACE-F9D1-4B9E-9D57-797A6F707377}"/>
                </a:ext>
              </a:extLst>
            </p:cNvPr>
            <p:cNvSpPr>
              <a:spLocks/>
            </p:cNvSpPr>
            <p:nvPr/>
          </p:nvSpPr>
          <p:spPr bwMode="auto">
            <a:xfrm>
              <a:off x="2037" y="2761"/>
              <a:ext cx="30" cy="101"/>
            </a:xfrm>
            <a:custGeom>
              <a:avLst/>
              <a:gdLst>
                <a:gd name="T0" fmla="*/ 18 w 23"/>
                <a:gd name="T1" fmla="*/ 0 h 77"/>
                <a:gd name="T2" fmla="*/ 17 w 23"/>
                <a:gd name="T3" fmla="*/ 0 h 77"/>
                <a:gd name="T4" fmla="*/ 16 w 23"/>
                <a:gd name="T5" fmla="*/ 1 h 77"/>
                <a:gd name="T6" fmla="*/ 14 w 23"/>
                <a:gd name="T7" fmla="*/ 6 h 77"/>
                <a:gd name="T8" fmla="*/ 2 w 23"/>
                <a:gd name="T9" fmla="*/ 65 h 77"/>
                <a:gd name="T10" fmla="*/ 0 w 23"/>
                <a:gd name="T11" fmla="*/ 75 h 77"/>
                <a:gd name="T12" fmla="*/ 9 w 23"/>
                <a:gd name="T13" fmla="*/ 77 h 77"/>
                <a:gd name="T14" fmla="*/ 23 w 23"/>
                <a:gd name="T15" fmla="*/ 8 h 77"/>
                <a:gd name="T16" fmla="*/ 23 w 23"/>
                <a:gd name="T17" fmla="*/ 7 h 77"/>
                <a:gd name="T18" fmla="*/ 22 w 23"/>
                <a:gd name="T19" fmla="*/ 4 h 77"/>
                <a:gd name="T20" fmla="*/ 20 w 23"/>
                <a:gd name="T21" fmla="*/ 1 h 77"/>
                <a:gd name="T22" fmla="*/ 20 w 23"/>
                <a:gd name="T23" fmla="*/ 0 h 77"/>
                <a:gd name="T24" fmla="*/ 18 w 23"/>
                <a:gd name="T2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77">
                  <a:moveTo>
                    <a:pt x="18" y="0"/>
                  </a:moveTo>
                  <a:cubicBezTo>
                    <a:pt x="17" y="0"/>
                    <a:pt x="17" y="0"/>
                    <a:pt x="17" y="0"/>
                  </a:cubicBezTo>
                  <a:cubicBezTo>
                    <a:pt x="16" y="0"/>
                    <a:pt x="16" y="0"/>
                    <a:pt x="16" y="1"/>
                  </a:cubicBezTo>
                  <a:cubicBezTo>
                    <a:pt x="15" y="2"/>
                    <a:pt x="15" y="4"/>
                    <a:pt x="14" y="6"/>
                  </a:cubicBezTo>
                  <a:cubicBezTo>
                    <a:pt x="10" y="26"/>
                    <a:pt x="5" y="46"/>
                    <a:pt x="2" y="65"/>
                  </a:cubicBezTo>
                  <a:cubicBezTo>
                    <a:pt x="1" y="69"/>
                    <a:pt x="1" y="72"/>
                    <a:pt x="0" y="75"/>
                  </a:cubicBezTo>
                  <a:cubicBezTo>
                    <a:pt x="3" y="75"/>
                    <a:pt x="6" y="76"/>
                    <a:pt x="9" y="77"/>
                  </a:cubicBezTo>
                  <a:cubicBezTo>
                    <a:pt x="14" y="54"/>
                    <a:pt x="18" y="31"/>
                    <a:pt x="23" y="8"/>
                  </a:cubicBezTo>
                  <a:cubicBezTo>
                    <a:pt x="23" y="7"/>
                    <a:pt x="23" y="7"/>
                    <a:pt x="23" y="7"/>
                  </a:cubicBezTo>
                  <a:cubicBezTo>
                    <a:pt x="23" y="6"/>
                    <a:pt x="23" y="5"/>
                    <a:pt x="22" y="4"/>
                  </a:cubicBezTo>
                  <a:cubicBezTo>
                    <a:pt x="22" y="3"/>
                    <a:pt x="21" y="2"/>
                    <a:pt x="20" y="1"/>
                  </a:cubicBezTo>
                  <a:cubicBezTo>
                    <a:pt x="20" y="0"/>
                    <a:pt x="20" y="0"/>
                    <a:pt x="20" y="0"/>
                  </a:cubicBezTo>
                  <a:cubicBezTo>
                    <a:pt x="19" y="0"/>
                    <a:pt x="18" y="0"/>
                    <a:pt x="18"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73">
              <a:extLst>
                <a:ext uri="{FF2B5EF4-FFF2-40B4-BE49-F238E27FC236}">
                  <a16:creationId xmlns:a16="http://schemas.microsoft.com/office/drawing/2014/main" id="{8CB6B777-1A18-4DB2-A124-2473C5455182}"/>
                </a:ext>
              </a:extLst>
            </p:cNvPr>
            <p:cNvSpPr>
              <a:spLocks/>
            </p:cNvSpPr>
            <p:nvPr/>
          </p:nvSpPr>
          <p:spPr bwMode="auto">
            <a:xfrm>
              <a:off x="2029" y="2752"/>
              <a:ext cx="46" cy="111"/>
            </a:xfrm>
            <a:custGeom>
              <a:avLst/>
              <a:gdLst>
                <a:gd name="T0" fmla="*/ 23 w 35"/>
                <a:gd name="T1" fmla="*/ 0 h 85"/>
                <a:gd name="T2" fmla="*/ 19 w 35"/>
                <a:gd name="T3" fmla="*/ 2 h 85"/>
                <a:gd name="T4" fmla="*/ 16 w 35"/>
                <a:gd name="T5" fmla="*/ 7 h 85"/>
                <a:gd name="T6" fmla="*/ 14 w 35"/>
                <a:gd name="T7" fmla="*/ 12 h 85"/>
                <a:gd name="T8" fmla="*/ 2 w 35"/>
                <a:gd name="T9" fmla="*/ 71 h 85"/>
                <a:gd name="T10" fmla="*/ 0 w 35"/>
                <a:gd name="T11" fmla="*/ 81 h 85"/>
                <a:gd name="T12" fmla="*/ 6 w 35"/>
                <a:gd name="T13" fmla="*/ 82 h 85"/>
                <a:gd name="T14" fmla="*/ 8 w 35"/>
                <a:gd name="T15" fmla="*/ 72 h 85"/>
                <a:gd name="T16" fmla="*/ 20 w 35"/>
                <a:gd name="T17" fmla="*/ 13 h 85"/>
                <a:gd name="T18" fmla="*/ 22 w 35"/>
                <a:gd name="T19" fmla="*/ 8 h 85"/>
                <a:gd name="T20" fmla="*/ 23 w 35"/>
                <a:gd name="T21" fmla="*/ 7 h 85"/>
                <a:gd name="T22" fmla="*/ 24 w 35"/>
                <a:gd name="T23" fmla="*/ 7 h 85"/>
                <a:gd name="T24" fmla="*/ 26 w 35"/>
                <a:gd name="T25" fmla="*/ 7 h 85"/>
                <a:gd name="T26" fmla="*/ 26 w 35"/>
                <a:gd name="T27" fmla="*/ 8 h 85"/>
                <a:gd name="T28" fmla="*/ 28 w 35"/>
                <a:gd name="T29" fmla="*/ 11 h 85"/>
                <a:gd name="T30" fmla="*/ 29 w 35"/>
                <a:gd name="T31" fmla="*/ 14 h 85"/>
                <a:gd name="T32" fmla="*/ 29 w 35"/>
                <a:gd name="T33" fmla="*/ 15 h 85"/>
                <a:gd name="T34" fmla="*/ 15 w 35"/>
                <a:gd name="T35" fmla="*/ 84 h 85"/>
                <a:gd name="T36" fmla="*/ 21 w 35"/>
                <a:gd name="T37" fmla="*/ 85 h 85"/>
                <a:gd name="T38" fmla="*/ 35 w 35"/>
                <a:gd name="T39" fmla="*/ 16 h 85"/>
                <a:gd name="T40" fmla="*/ 35 w 35"/>
                <a:gd name="T41" fmla="*/ 16 h 85"/>
                <a:gd name="T42" fmla="*/ 35 w 35"/>
                <a:gd name="T43" fmla="*/ 14 h 85"/>
                <a:gd name="T44" fmla="*/ 33 w 35"/>
                <a:gd name="T45" fmla="*/ 7 h 85"/>
                <a:gd name="T46" fmla="*/ 31 w 35"/>
                <a:gd name="T47" fmla="*/ 4 h 85"/>
                <a:gd name="T48" fmla="*/ 28 w 35"/>
                <a:gd name="T49" fmla="*/ 1 h 85"/>
                <a:gd name="T50" fmla="*/ 24 w 35"/>
                <a:gd name="T51" fmla="*/ 0 h 85"/>
                <a:gd name="T52" fmla="*/ 23 w 35"/>
                <a:gd name="T5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85">
                  <a:moveTo>
                    <a:pt x="23" y="0"/>
                  </a:moveTo>
                  <a:cubicBezTo>
                    <a:pt x="22" y="0"/>
                    <a:pt x="20" y="1"/>
                    <a:pt x="19" y="2"/>
                  </a:cubicBezTo>
                  <a:cubicBezTo>
                    <a:pt x="17" y="3"/>
                    <a:pt x="16" y="5"/>
                    <a:pt x="16" y="7"/>
                  </a:cubicBezTo>
                  <a:cubicBezTo>
                    <a:pt x="15" y="9"/>
                    <a:pt x="14" y="10"/>
                    <a:pt x="14" y="12"/>
                  </a:cubicBezTo>
                  <a:cubicBezTo>
                    <a:pt x="10" y="32"/>
                    <a:pt x="5" y="51"/>
                    <a:pt x="2" y="71"/>
                  </a:cubicBezTo>
                  <a:cubicBezTo>
                    <a:pt x="1" y="74"/>
                    <a:pt x="1" y="78"/>
                    <a:pt x="0" y="81"/>
                  </a:cubicBezTo>
                  <a:cubicBezTo>
                    <a:pt x="2" y="81"/>
                    <a:pt x="4" y="81"/>
                    <a:pt x="6" y="82"/>
                  </a:cubicBezTo>
                  <a:cubicBezTo>
                    <a:pt x="7" y="79"/>
                    <a:pt x="7" y="76"/>
                    <a:pt x="8" y="72"/>
                  </a:cubicBezTo>
                  <a:cubicBezTo>
                    <a:pt x="11" y="53"/>
                    <a:pt x="16" y="33"/>
                    <a:pt x="20" y="13"/>
                  </a:cubicBezTo>
                  <a:cubicBezTo>
                    <a:pt x="21" y="11"/>
                    <a:pt x="21" y="9"/>
                    <a:pt x="22" y="8"/>
                  </a:cubicBezTo>
                  <a:cubicBezTo>
                    <a:pt x="22" y="7"/>
                    <a:pt x="22" y="7"/>
                    <a:pt x="23" y="7"/>
                  </a:cubicBezTo>
                  <a:cubicBezTo>
                    <a:pt x="23" y="7"/>
                    <a:pt x="23" y="7"/>
                    <a:pt x="24" y="7"/>
                  </a:cubicBezTo>
                  <a:cubicBezTo>
                    <a:pt x="24" y="7"/>
                    <a:pt x="25" y="7"/>
                    <a:pt x="26" y="7"/>
                  </a:cubicBezTo>
                  <a:cubicBezTo>
                    <a:pt x="26" y="7"/>
                    <a:pt x="26" y="7"/>
                    <a:pt x="26" y="8"/>
                  </a:cubicBezTo>
                  <a:cubicBezTo>
                    <a:pt x="27" y="9"/>
                    <a:pt x="28" y="10"/>
                    <a:pt x="28" y="11"/>
                  </a:cubicBezTo>
                  <a:cubicBezTo>
                    <a:pt x="29" y="12"/>
                    <a:pt x="29" y="13"/>
                    <a:pt x="29" y="14"/>
                  </a:cubicBezTo>
                  <a:cubicBezTo>
                    <a:pt x="29" y="15"/>
                    <a:pt x="29" y="15"/>
                    <a:pt x="29" y="15"/>
                  </a:cubicBezTo>
                  <a:cubicBezTo>
                    <a:pt x="24" y="38"/>
                    <a:pt x="20" y="61"/>
                    <a:pt x="15" y="84"/>
                  </a:cubicBezTo>
                  <a:cubicBezTo>
                    <a:pt x="17" y="84"/>
                    <a:pt x="19" y="84"/>
                    <a:pt x="21" y="85"/>
                  </a:cubicBezTo>
                  <a:cubicBezTo>
                    <a:pt x="26" y="62"/>
                    <a:pt x="30" y="39"/>
                    <a:pt x="35" y="16"/>
                  </a:cubicBezTo>
                  <a:cubicBezTo>
                    <a:pt x="35" y="16"/>
                    <a:pt x="35" y="16"/>
                    <a:pt x="35" y="16"/>
                  </a:cubicBezTo>
                  <a:cubicBezTo>
                    <a:pt x="35" y="15"/>
                    <a:pt x="35" y="15"/>
                    <a:pt x="35" y="14"/>
                  </a:cubicBezTo>
                  <a:cubicBezTo>
                    <a:pt x="35" y="12"/>
                    <a:pt x="34" y="9"/>
                    <a:pt x="33" y="7"/>
                  </a:cubicBezTo>
                  <a:cubicBezTo>
                    <a:pt x="32" y="6"/>
                    <a:pt x="32" y="5"/>
                    <a:pt x="31" y="4"/>
                  </a:cubicBezTo>
                  <a:cubicBezTo>
                    <a:pt x="30" y="3"/>
                    <a:pt x="29" y="2"/>
                    <a:pt x="28" y="1"/>
                  </a:cubicBezTo>
                  <a:cubicBezTo>
                    <a:pt x="26" y="1"/>
                    <a:pt x="25" y="0"/>
                    <a:pt x="24" y="0"/>
                  </a:cubicBezTo>
                  <a:cubicBezTo>
                    <a:pt x="24" y="0"/>
                    <a:pt x="23" y="0"/>
                    <a:pt x="23"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74">
              <a:extLst>
                <a:ext uri="{FF2B5EF4-FFF2-40B4-BE49-F238E27FC236}">
                  <a16:creationId xmlns:a16="http://schemas.microsoft.com/office/drawing/2014/main" id="{8C77D7DD-FEB6-492B-8767-E73BD191C5F0}"/>
                </a:ext>
              </a:extLst>
            </p:cNvPr>
            <p:cNvSpPr>
              <a:spLocks/>
            </p:cNvSpPr>
            <p:nvPr/>
          </p:nvSpPr>
          <p:spPr bwMode="auto">
            <a:xfrm>
              <a:off x="1978" y="2778"/>
              <a:ext cx="38" cy="73"/>
            </a:xfrm>
            <a:custGeom>
              <a:avLst/>
              <a:gdLst>
                <a:gd name="T0" fmla="*/ 28 w 29"/>
                <a:gd name="T1" fmla="*/ 0 h 56"/>
                <a:gd name="T2" fmla="*/ 20 w 29"/>
                <a:gd name="T3" fmla="*/ 12 h 56"/>
                <a:gd name="T4" fmla="*/ 0 w 29"/>
                <a:gd name="T5" fmla="*/ 55 h 56"/>
                <a:gd name="T6" fmla="*/ 13 w 29"/>
                <a:gd name="T7" fmla="*/ 56 h 56"/>
                <a:gd name="T8" fmla="*/ 28 w 29"/>
                <a:gd name="T9" fmla="*/ 11 h 56"/>
                <a:gd name="T10" fmla="*/ 29 w 29"/>
                <a:gd name="T11" fmla="*/ 7 h 56"/>
                <a:gd name="T12" fmla="*/ 28 w 29"/>
                <a:gd name="T13" fmla="*/ 0 h 56"/>
                <a:gd name="T14" fmla="*/ 28 w 29"/>
                <a:gd name="T15" fmla="*/ 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6">
                  <a:moveTo>
                    <a:pt x="28" y="0"/>
                  </a:moveTo>
                  <a:cubicBezTo>
                    <a:pt x="25" y="4"/>
                    <a:pt x="21" y="8"/>
                    <a:pt x="20" y="12"/>
                  </a:cubicBezTo>
                  <a:cubicBezTo>
                    <a:pt x="13" y="26"/>
                    <a:pt x="7" y="40"/>
                    <a:pt x="0" y="55"/>
                  </a:cubicBezTo>
                  <a:cubicBezTo>
                    <a:pt x="4" y="55"/>
                    <a:pt x="9" y="56"/>
                    <a:pt x="13" y="56"/>
                  </a:cubicBezTo>
                  <a:cubicBezTo>
                    <a:pt x="19" y="42"/>
                    <a:pt x="24" y="27"/>
                    <a:pt x="28" y="11"/>
                  </a:cubicBezTo>
                  <a:cubicBezTo>
                    <a:pt x="28" y="10"/>
                    <a:pt x="29" y="9"/>
                    <a:pt x="29" y="7"/>
                  </a:cubicBezTo>
                  <a:cubicBezTo>
                    <a:pt x="29" y="5"/>
                    <a:pt x="28" y="2"/>
                    <a:pt x="28" y="0"/>
                  </a:cubicBezTo>
                  <a:cubicBezTo>
                    <a:pt x="28" y="0"/>
                    <a:pt x="28" y="0"/>
                    <a:pt x="28"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Freeform 75">
              <a:extLst>
                <a:ext uri="{FF2B5EF4-FFF2-40B4-BE49-F238E27FC236}">
                  <a16:creationId xmlns:a16="http://schemas.microsoft.com/office/drawing/2014/main" id="{9600F098-8AFD-48BE-98D1-5E235EECE891}"/>
                </a:ext>
              </a:extLst>
            </p:cNvPr>
            <p:cNvSpPr>
              <a:spLocks/>
            </p:cNvSpPr>
            <p:nvPr/>
          </p:nvSpPr>
          <p:spPr bwMode="auto">
            <a:xfrm>
              <a:off x="1970" y="2769"/>
              <a:ext cx="54" cy="84"/>
            </a:xfrm>
            <a:custGeom>
              <a:avLst/>
              <a:gdLst>
                <a:gd name="T0" fmla="*/ 31 w 41"/>
                <a:gd name="T1" fmla="*/ 0 h 64"/>
                <a:gd name="T2" fmla="*/ 30 w 41"/>
                <a:gd name="T3" fmla="*/ 1 h 64"/>
                <a:gd name="T4" fmla="*/ 20 w 41"/>
                <a:gd name="T5" fmla="*/ 16 h 64"/>
                <a:gd name="T6" fmla="*/ 0 w 41"/>
                <a:gd name="T7" fmla="*/ 61 h 64"/>
                <a:gd name="T8" fmla="*/ 6 w 41"/>
                <a:gd name="T9" fmla="*/ 62 h 64"/>
                <a:gd name="T10" fmla="*/ 26 w 41"/>
                <a:gd name="T11" fmla="*/ 19 h 64"/>
                <a:gd name="T12" fmla="*/ 34 w 41"/>
                <a:gd name="T13" fmla="*/ 7 h 64"/>
                <a:gd name="T14" fmla="*/ 34 w 41"/>
                <a:gd name="T15" fmla="*/ 7 h 64"/>
                <a:gd name="T16" fmla="*/ 35 w 41"/>
                <a:gd name="T17" fmla="*/ 14 h 64"/>
                <a:gd name="T18" fmla="*/ 34 w 41"/>
                <a:gd name="T19" fmla="*/ 18 h 64"/>
                <a:gd name="T20" fmla="*/ 19 w 41"/>
                <a:gd name="T21" fmla="*/ 63 h 64"/>
                <a:gd name="T22" fmla="*/ 25 w 41"/>
                <a:gd name="T23" fmla="*/ 64 h 64"/>
                <a:gd name="T24" fmla="*/ 40 w 41"/>
                <a:gd name="T25" fmla="*/ 20 h 64"/>
                <a:gd name="T26" fmla="*/ 41 w 41"/>
                <a:gd name="T27" fmla="*/ 14 h 64"/>
                <a:gd name="T28" fmla="*/ 40 w 41"/>
                <a:gd name="T29" fmla="*/ 4 h 64"/>
                <a:gd name="T30" fmla="*/ 40 w 41"/>
                <a:gd name="T31" fmla="*/ 2 h 64"/>
                <a:gd name="T32" fmla="*/ 38 w 41"/>
                <a:gd name="T33" fmla="*/ 1 h 64"/>
                <a:gd name="T34" fmla="*/ 33 w 41"/>
                <a:gd name="T35" fmla="*/ 0 h 64"/>
                <a:gd name="T36" fmla="*/ 31 w 41"/>
                <a:gd name="T3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 h="64">
                  <a:moveTo>
                    <a:pt x="31" y="0"/>
                  </a:moveTo>
                  <a:cubicBezTo>
                    <a:pt x="30" y="1"/>
                    <a:pt x="30" y="1"/>
                    <a:pt x="30" y="1"/>
                  </a:cubicBezTo>
                  <a:cubicBezTo>
                    <a:pt x="27" y="6"/>
                    <a:pt x="23" y="10"/>
                    <a:pt x="20" y="16"/>
                  </a:cubicBezTo>
                  <a:cubicBezTo>
                    <a:pt x="13" y="31"/>
                    <a:pt x="7" y="46"/>
                    <a:pt x="0" y="61"/>
                  </a:cubicBezTo>
                  <a:cubicBezTo>
                    <a:pt x="2" y="61"/>
                    <a:pt x="4" y="61"/>
                    <a:pt x="6" y="62"/>
                  </a:cubicBezTo>
                  <a:cubicBezTo>
                    <a:pt x="13" y="47"/>
                    <a:pt x="19" y="33"/>
                    <a:pt x="26" y="19"/>
                  </a:cubicBezTo>
                  <a:cubicBezTo>
                    <a:pt x="27" y="15"/>
                    <a:pt x="31" y="11"/>
                    <a:pt x="34" y="7"/>
                  </a:cubicBezTo>
                  <a:cubicBezTo>
                    <a:pt x="34" y="7"/>
                    <a:pt x="34" y="7"/>
                    <a:pt x="34" y="7"/>
                  </a:cubicBezTo>
                  <a:cubicBezTo>
                    <a:pt x="34" y="9"/>
                    <a:pt x="35" y="12"/>
                    <a:pt x="35" y="14"/>
                  </a:cubicBezTo>
                  <a:cubicBezTo>
                    <a:pt x="35" y="16"/>
                    <a:pt x="34" y="17"/>
                    <a:pt x="34" y="18"/>
                  </a:cubicBezTo>
                  <a:cubicBezTo>
                    <a:pt x="30" y="34"/>
                    <a:pt x="25" y="49"/>
                    <a:pt x="19" y="63"/>
                  </a:cubicBezTo>
                  <a:cubicBezTo>
                    <a:pt x="21" y="64"/>
                    <a:pt x="23" y="64"/>
                    <a:pt x="25" y="64"/>
                  </a:cubicBezTo>
                  <a:cubicBezTo>
                    <a:pt x="31" y="50"/>
                    <a:pt x="36" y="35"/>
                    <a:pt x="40" y="20"/>
                  </a:cubicBezTo>
                  <a:cubicBezTo>
                    <a:pt x="41" y="18"/>
                    <a:pt x="41" y="16"/>
                    <a:pt x="41" y="14"/>
                  </a:cubicBezTo>
                  <a:cubicBezTo>
                    <a:pt x="41" y="10"/>
                    <a:pt x="40" y="7"/>
                    <a:pt x="40" y="4"/>
                  </a:cubicBezTo>
                  <a:cubicBezTo>
                    <a:pt x="40" y="2"/>
                    <a:pt x="40" y="2"/>
                    <a:pt x="40" y="2"/>
                  </a:cubicBezTo>
                  <a:cubicBezTo>
                    <a:pt x="38" y="1"/>
                    <a:pt x="38" y="1"/>
                    <a:pt x="38" y="1"/>
                  </a:cubicBezTo>
                  <a:cubicBezTo>
                    <a:pt x="36" y="1"/>
                    <a:pt x="35" y="1"/>
                    <a:pt x="33" y="0"/>
                  </a:cubicBezTo>
                  <a:cubicBezTo>
                    <a:pt x="31" y="0"/>
                    <a:pt x="31" y="0"/>
                    <a:pt x="31"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Freeform 76">
              <a:extLst>
                <a:ext uri="{FF2B5EF4-FFF2-40B4-BE49-F238E27FC236}">
                  <a16:creationId xmlns:a16="http://schemas.microsoft.com/office/drawing/2014/main" id="{5070BD2B-0544-4BBC-9CB0-84728BD2C217}"/>
                </a:ext>
              </a:extLst>
            </p:cNvPr>
            <p:cNvSpPr>
              <a:spLocks/>
            </p:cNvSpPr>
            <p:nvPr/>
          </p:nvSpPr>
          <p:spPr bwMode="auto">
            <a:xfrm>
              <a:off x="2208" y="2791"/>
              <a:ext cx="142" cy="100"/>
            </a:xfrm>
            <a:custGeom>
              <a:avLst/>
              <a:gdLst>
                <a:gd name="T0" fmla="*/ 88 w 109"/>
                <a:gd name="T1" fmla="*/ 0 h 76"/>
                <a:gd name="T2" fmla="*/ 88 w 109"/>
                <a:gd name="T3" fmla="*/ 0 h 76"/>
                <a:gd name="T4" fmla="*/ 82 w 109"/>
                <a:gd name="T5" fmla="*/ 1 h 76"/>
                <a:gd name="T6" fmla="*/ 76 w 109"/>
                <a:gd name="T7" fmla="*/ 8 h 76"/>
                <a:gd name="T8" fmla="*/ 10 w 109"/>
                <a:gd name="T9" fmla="*/ 70 h 76"/>
                <a:gd name="T10" fmla="*/ 0 w 109"/>
                <a:gd name="T11" fmla="*/ 75 h 76"/>
                <a:gd name="T12" fmla="*/ 9 w 109"/>
                <a:gd name="T13" fmla="*/ 76 h 76"/>
                <a:gd name="T14" fmla="*/ 57 w 109"/>
                <a:gd name="T15" fmla="*/ 63 h 76"/>
                <a:gd name="T16" fmla="*/ 103 w 109"/>
                <a:gd name="T17" fmla="*/ 27 h 76"/>
                <a:gd name="T18" fmla="*/ 108 w 109"/>
                <a:gd name="T19" fmla="*/ 20 h 76"/>
                <a:gd name="T20" fmla="*/ 109 w 109"/>
                <a:gd name="T21" fmla="*/ 14 h 76"/>
                <a:gd name="T22" fmla="*/ 108 w 109"/>
                <a:gd name="T23" fmla="*/ 10 h 76"/>
                <a:gd name="T24" fmla="*/ 105 w 109"/>
                <a:gd name="T25" fmla="*/ 7 h 76"/>
                <a:gd name="T26" fmla="*/ 88 w 109"/>
                <a:gd name="T2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 h="76">
                  <a:moveTo>
                    <a:pt x="88" y="0"/>
                  </a:moveTo>
                  <a:cubicBezTo>
                    <a:pt x="88" y="0"/>
                    <a:pt x="88" y="0"/>
                    <a:pt x="88" y="0"/>
                  </a:cubicBezTo>
                  <a:cubicBezTo>
                    <a:pt x="86" y="0"/>
                    <a:pt x="84" y="0"/>
                    <a:pt x="82" y="1"/>
                  </a:cubicBezTo>
                  <a:cubicBezTo>
                    <a:pt x="80" y="3"/>
                    <a:pt x="78" y="5"/>
                    <a:pt x="76" y="8"/>
                  </a:cubicBezTo>
                  <a:cubicBezTo>
                    <a:pt x="60" y="35"/>
                    <a:pt x="37" y="54"/>
                    <a:pt x="10" y="70"/>
                  </a:cubicBezTo>
                  <a:cubicBezTo>
                    <a:pt x="6" y="72"/>
                    <a:pt x="3" y="74"/>
                    <a:pt x="0" y="75"/>
                  </a:cubicBezTo>
                  <a:cubicBezTo>
                    <a:pt x="3" y="76"/>
                    <a:pt x="6" y="76"/>
                    <a:pt x="9" y="76"/>
                  </a:cubicBezTo>
                  <a:cubicBezTo>
                    <a:pt x="27" y="75"/>
                    <a:pt x="42" y="71"/>
                    <a:pt x="57" y="63"/>
                  </a:cubicBezTo>
                  <a:cubicBezTo>
                    <a:pt x="74" y="55"/>
                    <a:pt x="89" y="43"/>
                    <a:pt x="103" y="27"/>
                  </a:cubicBezTo>
                  <a:cubicBezTo>
                    <a:pt x="105" y="24"/>
                    <a:pt x="107" y="22"/>
                    <a:pt x="108" y="20"/>
                  </a:cubicBezTo>
                  <a:cubicBezTo>
                    <a:pt x="109" y="17"/>
                    <a:pt x="109" y="16"/>
                    <a:pt x="109" y="14"/>
                  </a:cubicBezTo>
                  <a:cubicBezTo>
                    <a:pt x="109" y="13"/>
                    <a:pt x="109" y="11"/>
                    <a:pt x="108" y="10"/>
                  </a:cubicBezTo>
                  <a:cubicBezTo>
                    <a:pt x="108" y="9"/>
                    <a:pt x="106" y="8"/>
                    <a:pt x="105" y="7"/>
                  </a:cubicBezTo>
                  <a:cubicBezTo>
                    <a:pt x="98" y="2"/>
                    <a:pt x="93" y="0"/>
                    <a:pt x="88"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77">
              <a:extLst>
                <a:ext uri="{FF2B5EF4-FFF2-40B4-BE49-F238E27FC236}">
                  <a16:creationId xmlns:a16="http://schemas.microsoft.com/office/drawing/2014/main" id="{FA0F72A3-AE35-4A9B-AEC8-EFD60DD0A2E4}"/>
                </a:ext>
              </a:extLst>
            </p:cNvPr>
            <p:cNvSpPr>
              <a:spLocks/>
            </p:cNvSpPr>
            <p:nvPr/>
          </p:nvSpPr>
          <p:spPr bwMode="auto">
            <a:xfrm>
              <a:off x="2193" y="2783"/>
              <a:ext cx="165" cy="109"/>
            </a:xfrm>
            <a:custGeom>
              <a:avLst/>
              <a:gdLst>
                <a:gd name="T0" fmla="*/ 96 w 126"/>
                <a:gd name="T1" fmla="*/ 0 h 83"/>
                <a:gd name="T2" fmla="*/ 90 w 126"/>
                <a:gd name="T3" fmla="*/ 2 h 83"/>
                <a:gd name="T4" fmla="*/ 82 w 126"/>
                <a:gd name="T5" fmla="*/ 11 h 83"/>
                <a:gd name="T6" fmla="*/ 18 w 126"/>
                <a:gd name="T7" fmla="*/ 70 h 83"/>
                <a:gd name="T8" fmla="*/ 0 w 126"/>
                <a:gd name="T9" fmla="*/ 80 h 83"/>
                <a:gd name="T10" fmla="*/ 11 w 126"/>
                <a:gd name="T11" fmla="*/ 81 h 83"/>
                <a:gd name="T12" fmla="*/ 21 w 126"/>
                <a:gd name="T13" fmla="*/ 76 h 83"/>
                <a:gd name="T14" fmla="*/ 87 w 126"/>
                <a:gd name="T15" fmla="*/ 14 h 83"/>
                <a:gd name="T16" fmla="*/ 93 w 126"/>
                <a:gd name="T17" fmla="*/ 7 h 83"/>
                <a:gd name="T18" fmla="*/ 99 w 126"/>
                <a:gd name="T19" fmla="*/ 6 h 83"/>
                <a:gd name="T20" fmla="*/ 99 w 126"/>
                <a:gd name="T21" fmla="*/ 6 h 83"/>
                <a:gd name="T22" fmla="*/ 116 w 126"/>
                <a:gd name="T23" fmla="*/ 13 h 83"/>
                <a:gd name="T24" fmla="*/ 119 w 126"/>
                <a:gd name="T25" fmla="*/ 16 h 83"/>
                <a:gd name="T26" fmla="*/ 120 w 126"/>
                <a:gd name="T27" fmla="*/ 20 h 83"/>
                <a:gd name="T28" fmla="*/ 119 w 126"/>
                <a:gd name="T29" fmla="*/ 26 h 83"/>
                <a:gd name="T30" fmla="*/ 114 w 126"/>
                <a:gd name="T31" fmla="*/ 33 h 83"/>
                <a:gd name="T32" fmla="*/ 68 w 126"/>
                <a:gd name="T33" fmla="*/ 69 h 83"/>
                <a:gd name="T34" fmla="*/ 20 w 126"/>
                <a:gd name="T35" fmla="*/ 82 h 83"/>
                <a:gd name="T36" fmla="*/ 45 w 126"/>
                <a:gd name="T37" fmla="*/ 83 h 83"/>
                <a:gd name="T38" fmla="*/ 50 w 126"/>
                <a:gd name="T39" fmla="*/ 83 h 83"/>
                <a:gd name="T40" fmla="*/ 71 w 126"/>
                <a:gd name="T41" fmla="*/ 75 h 83"/>
                <a:gd name="T42" fmla="*/ 118 w 126"/>
                <a:gd name="T43" fmla="*/ 37 h 83"/>
                <a:gd name="T44" fmla="*/ 124 w 126"/>
                <a:gd name="T45" fmla="*/ 28 h 83"/>
                <a:gd name="T46" fmla="*/ 126 w 126"/>
                <a:gd name="T47" fmla="*/ 20 h 83"/>
                <a:gd name="T48" fmla="*/ 125 w 126"/>
                <a:gd name="T49" fmla="*/ 13 h 83"/>
                <a:gd name="T50" fmla="*/ 120 w 126"/>
                <a:gd name="T51" fmla="*/ 8 h 83"/>
                <a:gd name="T52" fmla="*/ 117 w 126"/>
                <a:gd name="T53" fmla="*/ 10 h 83"/>
                <a:gd name="T54" fmla="*/ 96 w 126"/>
                <a:gd name="T5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 h="83">
                  <a:moveTo>
                    <a:pt x="96" y="0"/>
                  </a:moveTo>
                  <a:cubicBezTo>
                    <a:pt x="94" y="0"/>
                    <a:pt x="92" y="1"/>
                    <a:pt x="90" y="2"/>
                  </a:cubicBezTo>
                  <a:cubicBezTo>
                    <a:pt x="87" y="4"/>
                    <a:pt x="84" y="7"/>
                    <a:pt x="82" y="11"/>
                  </a:cubicBezTo>
                  <a:cubicBezTo>
                    <a:pt x="66" y="37"/>
                    <a:pt x="44" y="55"/>
                    <a:pt x="18" y="70"/>
                  </a:cubicBezTo>
                  <a:cubicBezTo>
                    <a:pt x="12" y="74"/>
                    <a:pt x="6" y="77"/>
                    <a:pt x="0" y="80"/>
                  </a:cubicBezTo>
                  <a:cubicBezTo>
                    <a:pt x="4" y="81"/>
                    <a:pt x="7" y="81"/>
                    <a:pt x="11" y="81"/>
                  </a:cubicBezTo>
                  <a:cubicBezTo>
                    <a:pt x="14" y="80"/>
                    <a:pt x="17" y="78"/>
                    <a:pt x="21" y="76"/>
                  </a:cubicBezTo>
                  <a:cubicBezTo>
                    <a:pt x="48" y="60"/>
                    <a:pt x="71" y="41"/>
                    <a:pt x="87" y="14"/>
                  </a:cubicBezTo>
                  <a:cubicBezTo>
                    <a:pt x="89" y="11"/>
                    <a:pt x="91" y="9"/>
                    <a:pt x="93" y="7"/>
                  </a:cubicBezTo>
                  <a:cubicBezTo>
                    <a:pt x="95" y="6"/>
                    <a:pt x="97" y="6"/>
                    <a:pt x="99" y="6"/>
                  </a:cubicBezTo>
                  <a:cubicBezTo>
                    <a:pt x="99" y="6"/>
                    <a:pt x="99" y="6"/>
                    <a:pt x="99" y="6"/>
                  </a:cubicBezTo>
                  <a:cubicBezTo>
                    <a:pt x="104" y="6"/>
                    <a:pt x="109" y="8"/>
                    <a:pt x="116" y="13"/>
                  </a:cubicBezTo>
                  <a:cubicBezTo>
                    <a:pt x="117" y="14"/>
                    <a:pt x="119" y="15"/>
                    <a:pt x="119" y="16"/>
                  </a:cubicBezTo>
                  <a:cubicBezTo>
                    <a:pt x="120" y="17"/>
                    <a:pt x="120" y="19"/>
                    <a:pt x="120" y="20"/>
                  </a:cubicBezTo>
                  <a:cubicBezTo>
                    <a:pt x="120" y="22"/>
                    <a:pt x="120" y="23"/>
                    <a:pt x="119" y="26"/>
                  </a:cubicBezTo>
                  <a:cubicBezTo>
                    <a:pt x="118" y="28"/>
                    <a:pt x="116" y="30"/>
                    <a:pt x="114" y="33"/>
                  </a:cubicBezTo>
                  <a:cubicBezTo>
                    <a:pt x="100" y="49"/>
                    <a:pt x="85" y="61"/>
                    <a:pt x="68" y="69"/>
                  </a:cubicBezTo>
                  <a:cubicBezTo>
                    <a:pt x="53" y="77"/>
                    <a:pt x="38" y="81"/>
                    <a:pt x="20" y="82"/>
                  </a:cubicBezTo>
                  <a:cubicBezTo>
                    <a:pt x="28" y="83"/>
                    <a:pt x="37" y="83"/>
                    <a:pt x="45" y="83"/>
                  </a:cubicBezTo>
                  <a:cubicBezTo>
                    <a:pt x="47" y="83"/>
                    <a:pt x="48" y="83"/>
                    <a:pt x="50" y="83"/>
                  </a:cubicBezTo>
                  <a:cubicBezTo>
                    <a:pt x="57" y="81"/>
                    <a:pt x="64" y="78"/>
                    <a:pt x="71" y="75"/>
                  </a:cubicBezTo>
                  <a:cubicBezTo>
                    <a:pt x="89" y="66"/>
                    <a:pt x="104" y="53"/>
                    <a:pt x="118" y="37"/>
                  </a:cubicBezTo>
                  <a:cubicBezTo>
                    <a:pt x="121" y="34"/>
                    <a:pt x="123" y="31"/>
                    <a:pt x="124" y="28"/>
                  </a:cubicBezTo>
                  <a:cubicBezTo>
                    <a:pt x="126" y="25"/>
                    <a:pt x="126" y="23"/>
                    <a:pt x="126" y="20"/>
                  </a:cubicBezTo>
                  <a:cubicBezTo>
                    <a:pt x="126" y="18"/>
                    <a:pt x="126" y="15"/>
                    <a:pt x="125" y="13"/>
                  </a:cubicBezTo>
                  <a:cubicBezTo>
                    <a:pt x="123" y="11"/>
                    <a:pt x="122" y="10"/>
                    <a:pt x="120" y="8"/>
                  </a:cubicBezTo>
                  <a:cubicBezTo>
                    <a:pt x="119" y="9"/>
                    <a:pt x="117" y="10"/>
                    <a:pt x="117" y="10"/>
                  </a:cubicBezTo>
                  <a:cubicBezTo>
                    <a:pt x="96" y="0"/>
                    <a:pt x="96" y="0"/>
                    <a:pt x="96"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78">
              <a:extLst>
                <a:ext uri="{FF2B5EF4-FFF2-40B4-BE49-F238E27FC236}">
                  <a16:creationId xmlns:a16="http://schemas.microsoft.com/office/drawing/2014/main" id="{7619066B-1C31-48CE-9344-C5D37755908F}"/>
                </a:ext>
              </a:extLst>
            </p:cNvPr>
            <p:cNvSpPr>
              <a:spLocks/>
            </p:cNvSpPr>
            <p:nvPr/>
          </p:nvSpPr>
          <p:spPr bwMode="auto">
            <a:xfrm>
              <a:off x="2094" y="2727"/>
              <a:ext cx="76" cy="120"/>
            </a:xfrm>
            <a:custGeom>
              <a:avLst/>
              <a:gdLst>
                <a:gd name="T0" fmla="*/ 38 w 58"/>
                <a:gd name="T1" fmla="*/ 0 h 92"/>
                <a:gd name="T2" fmla="*/ 33 w 58"/>
                <a:gd name="T3" fmla="*/ 1 h 92"/>
                <a:gd name="T4" fmla="*/ 29 w 58"/>
                <a:gd name="T5" fmla="*/ 4 h 92"/>
                <a:gd name="T6" fmla="*/ 24 w 58"/>
                <a:gd name="T7" fmla="*/ 15 h 92"/>
                <a:gd name="T8" fmla="*/ 1 w 58"/>
                <a:gd name="T9" fmla="*/ 80 h 92"/>
                <a:gd name="T10" fmla="*/ 1 w 58"/>
                <a:gd name="T11" fmla="*/ 80 h 92"/>
                <a:gd name="T12" fmla="*/ 0 w 58"/>
                <a:gd name="T13" fmla="*/ 85 h 92"/>
                <a:gd name="T14" fmla="*/ 1 w 58"/>
                <a:gd name="T15" fmla="*/ 89 h 92"/>
                <a:gd name="T16" fmla="*/ 2 w 58"/>
                <a:gd name="T17" fmla="*/ 91 h 92"/>
                <a:gd name="T18" fmla="*/ 2 w 58"/>
                <a:gd name="T19" fmla="*/ 91 h 92"/>
                <a:gd name="T20" fmla="*/ 5 w 58"/>
                <a:gd name="T21" fmla="*/ 92 h 92"/>
                <a:gd name="T22" fmla="*/ 5 w 58"/>
                <a:gd name="T23" fmla="*/ 92 h 92"/>
                <a:gd name="T24" fmla="*/ 5 w 58"/>
                <a:gd name="T25" fmla="*/ 92 h 92"/>
                <a:gd name="T26" fmla="*/ 13 w 58"/>
                <a:gd name="T27" fmla="*/ 90 h 92"/>
                <a:gd name="T28" fmla="*/ 17 w 58"/>
                <a:gd name="T29" fmla="*/ 88 h 92"/>
                <a:gd name="T30" fmla="*/ 20 w 58"/>
                <a:gd name="T31" fmla="*/ 83 h 92"/>
                <a:gd name="T32" fmla="*/ 53 w 58"/>
                <a:gd name="T33" fmla="*/ 36 h 92"/>
                <a:gd name="T34" fmla="*/ 56 w 58"/>
                <a:gd name="T35" fmla="*/ 29 h 92"/>
                <a:gd name="T36" fmla="*/ 58 w 58"/>
                <a:gd name="T37" fmla="*/ 24 h 92"/>
                <a:gd name="T38" fmla="*/ 52 w 58"/>
                <a:gd name="T39" fmla="*/ 8 h 92"/>
                <a:gd name="T40" fmla="*/ 41 w 58"/>
                <a:gd name="T41" fmla="*/ 0 h 92"/>
                <a:gd name="T42" fmla="*/ 38 w 58"/>
                <a:gd name="T43"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92">
                  <a:moveTo>
                    <a:pt x="38" y="0"/>
                  </a:moveTo>
                  <a:cubicBezTo>
                    <a:pt x="36" y="0"/>
                    <a:pt x="34" y="1"/>
                    <a:pt x="33" y="1"/>
                  </a:cubicBezTo>
                  <a:cubicBezTo>
                    <a:pt x="31" y="2"/>
                    <a:pt x="30" y="3"/>
                    <a:pt x="29" y="4"/>
                  </a:cubicBezTo>
                  <a:cubicBezTo>
                    <a:pt x="27" y="7"/>
                    <a:pt x="26" y="11"/>
                    <a:pt x="24" y="15"/>
                  </a:cubicBezTo>
                  <a:cubicBezTo>
                    <a:pt x="16" y="37"/>
                    <a:pt x="8" y="59"/>
                    <a:pt x="1" y="80"/>
                  </a:cubicBezTo>
                  <a:cubicBezTo>
                    <a:pt x="1" y="80"/>
                    <a:pt x="1" y="80"/>
                    <a:pt x="1" y="80"/>
                  </a:cubicBezTo>
                  <a:cubicBezTo>
                    <a:pt x="1" y="82"/>
                    <a:pt x="0" y="83"/>
                    <a:pt x="0" y="85"/>
                  </a:cubicBezTo>
                  <a:cubicBezTo>
                    <a:pt x="0" y="87"/>
                    <a:pt x="0" y="88"/>
                    <a:pt x="1" y="89"/>
                  </a:cubicBezTo>
                  <a:cubicBezTo>
                    <a:pt x="1" y="90"/>
                    <a:pt x="1" y="91"/>
                    <a:pt x="2" y="91"/>
                  </a:cubicBezTo>
                  <a:cubicBezTo>
                    <a:pt x="2" y="91"/>
                    <a:pt x="2" y="91"/>
                    <a:pt x="2" y="91"/>
                  </a:cubicBezTo>
                  <a:cubicBezTo>
                    <a:pt x="2" y="91"/>
                    <a:pt x="3" y="92"/>
                    <a:pt x="5" y="92"/>
                  </a:cubicBezTo>
                  <a:cubicBezTo>
                    <a:pt x="5" y="92"/>
                    <a:pt x="5" y="92"/>
                    <a:pt x="5" y="92"/>
                  </a:cubicBezTo>
                  <a:cubicBezTo>
                    <a:pt x="5" y="92"/>
                    <a:pt x="5" y="92"/>
                    <a:pt x="5" y="92"/>
                  </a:cubicBezTo>
                  <a:cubicBezTo>
                    <a:pt x="7" y="92"/>
                    <a:pt x="11" y="91"/>
                    <a:pt x="13" y="90"/>
                  </a:cubicBezTo>
                  <a:cubicBezTo>
                    <a:pt x="14" y="90"/>
                    <a:pt x="15" y="89"/>
                    <a:pt x="17" y="88"/>
                  </a:cubicBezTo>
                  <a:cubicBezTo>
                    <a:pt x="18" y="86"/>
                    <a:pt x="19" y="85"/>
                    <a:pt x="20" y="83"/>
                  </a:cubicBezTo>
                  <a:cubicBezTo>
                    <a:pt x="31" y="67"/>
                    <a:pt x="42" y="52"/>
                    <a:pt x="53" y="36"/>
                  </a:cubicBezTo>
                  <a:cubicBezTo>
                    <a:pt x="54" y="34"/>
                    <a:pt x="55" y="31"/>
                    <a:pt x="56" y="29"/>
                  </a:cubicBezTo>
                  <a:cubicBezTo>
                    <a:pt x="57" y="27"/>
                    <a:pt x="57" y="26"/>
                    <a:pt x="58" y="24"/>
                  </a:cubicBezTo>
                  <a:cubicBezTo>
                    <a:pt x="58" y="18"/>
                    <a:pt x="55" y="13"/>
                    <a:pt x="52" y="8"/>
                  </a:cubicBezTo>
                  <a:cubicBezTo>
                    <a:pt x="49" y="4"/>
                    <a:pt x="45" y="1"/>
                    <a:pt x="41" y="0"/>
                  </a:cubicBezTo>
                  <a:cubicBezTo>
                    <a:pt x="40" y="0"/>
                    <a:pt x="39" y="0"/>
                    <a:pt x="38"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79">
              <a:extLst>
                <a:ext uri="{FF2B5EF4-FFF2-40B4-BE49-F238E27FC236}">
                  <a16:creationId xmlns:a16="http://schemas.microsoft.com/office/drawing/2014/main" id="{D27C646D-F033-4CE6-B413-AE6A478E225A}"/>
                </a:ext>
              </a:extLst>
            </p:cNvPr>
            <p:cNvSpPr>
              <a:spLocks noEditPoints="1"/>
            </p:cNvSpPr>
            <p:nvPr/>
          </p:nvSpPr>
          <p:spPr bwMode="auto">
            <a:xfrm>
              <a:off x="2086" y="2719"/>
              <a:ext cx="92" cy="136"/>
            </a:xfrm>
            <a:custGeom>
              <a:avLst/>
              <a:gdLst>
                <a:gd name="T0" fmla="*/ 67 w 70"/>
                <a:gd name="T1" fmla="*/ 31 h 104"/>
                <a:gd name="T2" fmla="*/ 67 w 70"/>
                <a:gd name="T3" fmla="*/ 31 h 104"/>
                <a:gd name="T4" fmla="*/ 64 w 70"/>
                <a:gd name="T5" fmla="*/ 30 h 104"/>
                <a:gd name="T6" fmla="*/ 67 w 70"/>
                <a:gd name="T7" fmla="*/ 31 h 104"/>
                <a:gd name="T8" fmla="*/ 70 w 70"/>
                <a:gd name="T9" fmla="*/ 31 h 104"/>
                <a:gd name="T10" fmla="*/ 67 w 70"/>
                <a:gd name="T11" fmla="*/ 31 h 104"/>
                <a:gd name="T12" fmla="*/ 11 w 70"/>
                <a:gd name="T13" fmla="*/ 98 h 104"/>
                <a:gd name="T14" fmla="*/ 8 w 70"/>
                <a:gd name="T15" fmla="*/ 97 h 104"/>
                <a:gd name="T16" fmla="*/ 8 w 70"/>
                <a:gd name="T17" fmla="*/ 97 h 104"/>
                <a:gd name="T18" fmla="*/ 7 w 70"/>
                <a:gd name="T19" fmla="*/ 95 h 104"/>
                <a:gd name="T20" fmla="*/ 6 w 70"/>
                <a:gd name="T21" fmla="*/ 91 h 104"/>
                <a:gd name="T22" fmla="*/ 7 w 70"/>
                <a:gd name="T23" fmla="*/ 86 h 104"/>
                <a:gd name="T24" fmla="*/ 7 w 70"/>
                <a:gd name="T25" fmla="*/ 86 h 104"/>
                <a:gd name="T26" fmla="*/ 30 w 70"/>
                <a:gd name="T27" fmla="*/ 21 h 104"/>
                <a:gd name="T28" fmla="*/ 35 w 70"/>
                <a:gd name="T29" fmla="*/ 10 h 104"/>
                <a:gd name="T30" fmla="*/ 39 w 70"/>
                <a:gd name="T31" fmla="*/ 7 h 104"/>
                <a:gd name="T32" fmla="*/ 44 w 70"/>
                <a:gd name="T33" fmla="*/ 6 h 104"/>
                <a:gd name="T34" fmla="*/ 47 w 70"/>
                <a:gd name="T35" fmla="*/ 6 h 104"/>
                <a:gd name="T36" fmla="*/ 58 w 70"/>
                <a:gd name="T37" fmla="*/ 14 h 104"/>
                <a:gd name="T38" fmla="*/ 64 w 70"/>
                <a:gd name="T39" fmla="*/ 30 h 104"/>
                <a:gd name="T40" fmla="*/ 62 w 70"/>
                <a:gd name="T41" fmla="*/ 35 h 104"/>
                <a:gd name="T42" fmla="*/ 59 w 70"/>
                <a:gd name="T43" fmla="*/ 42 h 104"/>
                <a:gd name="T44" fmla="*/ 26 w 70"/>
                <a:gd name="T45" fmla="*/ 89 h 104"/>
                <a:gd name="T46" fmla="*/ 23 w 70"/>
                <a:gd name="T47" fmla="*/ 94 h 104"/>
                <a:gd name="T48" fmla="*/ 19 w 70"/>
                <a:gd name="T49" fmla="*/ 96 h 104"/>
                <a:gd name="T50" fmla="*/ 11 w 70"/>
                <a:gd name="T51" fmla="*/ 98 h 104"/>
                <a:gd name="T52" fmla="*/ 11 w 70"/>
                <a:gd name="T53" fmla="*/ 98 h 104"/>
                <a:gd name="T54" fmla="*/ 11 w 70"/>
                <a:gd name="T55" fmla="*/ 98 h 104"/>
                <a:gd name="T56" fmla="*/ 44 w 70"/>
                <a:gd name="T57" fmla="*/ 0 h 104"/>
                <a:gd name="T58" fmla="*/ 36 w 70"/>
                <a:gd name="T59" fmla="*/ 2 h 104"/>
                <a:gd name="T60" fmla="*/ 29 w 70"/>
                <a:gd name="T61" fmla="*/ 9 h 104"/>
                <a:gd name="T62" fmla="*/ 25 w 70"/>
                <a:gd name="T63" fmla="*/ 19 h 104"/>
                <a:gd name="T64" fmla="*/ 1 w 70"/>
                <a:gd name="T65" fmla="*/ 85 h 104"/>
                <a:gd name="T66" fmla="*/ 1 w 70"/>
                <a:gd name="T67" fmla="*/ 85 h 104"/>
                <a:gd name="T68" fmla="*/ 0 w 70"/>
                <a:gd name="T69" fmla="*/ 91 h 104"/>
                <a:gd name="T70" fmla="*/ 1 w 70"/>
                <a:gd name="T71" fmla="*/ 97 h 104"/>
                <a:gd name="T72" fmla="*/ 4 w 70"/>
                <a:gd name="T73" fmla="*/ 102 h 104"/>
                <a:gd name="T74" fmla="*/ 11 w 70"/>
                <a:gd name="T75" fmla="*/ 104 h 104"/>
                <a:gd name="T76" fmla="*/ 21 w 70"/>
                <a:gd name="T77" fmla="*/ 102 h 104"/>
                <a:gd name="T78" fmla="*/ 27 w 70"/>
                <a:gd name="T79" fmla="*/ 98 h 104"/>
                <a:gd name="T80" fmla="*/ 31 w 70"/>
                <a:gd name="T81" fmla="*/ 93 h 104"/>
                <a:gd name="T82" fmla="*/ 64 w 70"/>
                <a:gd name="T83" fmla="*/ 45 h 104"/>
                <a:gd name="T84" fmla="*/ 68 w 70"/>
                <a:gd name="T85" fmla="*/ 38 h 104"/>
                <a:gd name="T86" fmla="*/ 70 w 70"/>
                <a:gd name="T87" fmla="*/ 32 h 104"/>
                <a:gd name="T88" fmla="*/ 70 w 70"/>
                <a:gd name="T89" fmla="*/ 31 h 104"/>
                <a:gd name="T90" fmla="*/ 70 w 70"/>
                <a:gd name="T91" fmla="*/ 31 h 104"/>
                <a:gd name="T92" fmla="*/ 63 w 70"/>
                <a:gd name="T93" fmla="*/ 11 h 104"/>
                <a:gd name="T94" fmla="*/ 48 w 70"/>
                <a:gd name="T95" fmla="*/ 0 h 104"/>
                <a:gd name="T96" fmla="*/ 44 w 70"/>
                <a:gd name="T97" fmla="*/ 0 h 104"/>
                <a:gd name="T98" fmla="*/ 44 w 70"/>
                <a:gd name="T99"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0" h="104">
                  <a:moveTo>
                    <a:pt x="67" y="31"/>
                  </a:moveTo>
                  <a:cubicBezTo>
                    <a:pt x="67" y="31"/>
                    <a:pt x="67" y="31"/>
                    <a:pt x="67" y="31"/>
                  </a:cubicBezTo>
                  <a:cubicBezTo>
                    <a:pt x="64" y="30"/>
                    <a:pt x="64" y="30"/>
                    <a:pt x="64" y="30"/>
                  </a:cubicBezTo>
                  <a:cubicBezTo>
                    <a:pt x="67" y="31"/>
                    <a:pt x="67" y="31"/>
                    <a:pt x="67" y="31"/>
                  </a:cubicBezTo>
                  <a:cubicBezTo>
                    <a:pt x="70" y="31"/>
                    <a:pt x="70" y="31"/>
                    <a:pt x="70" y="31"/>
                  </a:cubicBezTo>
                  <a:cubicBezTo>
                    <a:pt x="67" y="31"/>
                    <a:pt x="67" y="31"/>
                    <a:pt x="67" y="31"/>
                  </a:cubicBezTo>
                  <a:moveTo>
                    <a:pt x="11" y="98"/>
                  </a:moveTo>
                  <a:cubicBezTo>
                    <a:pt x="9" y="98"/>
                    <a:pt x="8" y="97"/>
                    <a:pt x="8" y="97"/>
                  </a:cubicBezTo>
                  <a:cubicBezTo>
                    <a:pt x="8" y="97"/>
                    <a:pt x="8" y="97"/>
                    <a:pt x="8" y="97"/>
                  </a:cubicBezTo>
                  <a:cubicBezTo>
                    <a:pt x="7" y="97"/>
                    <a:pt x="7" y="96"/>
                    <a:pt x="7" y="95"/>
                  </a:cubicBezTo>
                  <a:cubicBezTo>
                    <a:pt x="6" y="94"/>
                    <a:pt x="6" y="93"/>
                    <a:pt x="6" y="91"/>
                  </a:cubicBezTo>
                  <a:cubicBezTo>
                    <a:pt x="6" y="89"/>
                    <a:pt x="7" y="88"/>
                    <a:pt x="7" y="86"/>
                  </a:cubicBezTo>
                  <a:cubicBezTo>
                    <a:pt x="7" y="86"/>
                    <a:pt x="7" y="86"/>
                    <a:pt x="7" y="86"/>
                  </a:cubicBezTo>
                  <a:cubicBezTo>
                    <a:pt x="14" y="65"/>
                    <a:pt x="22" y="43"/>
                    <a:pt x="30" y="21"/>
                  </a:cubicBezTo>
                  <a:cubicBezTo>
                    <a:pt x="32" y="17"/>
                    <a:pt x="33" y="13"/>
                    <a:pt x="35" y="10"/>
                  </a:cubicBezTo>
                  <a:cubicBezTo>
                    <a:pt x="36" y="9"/>
                    <a:pt x="37" y="8"/>
                    <a:pt x="39" y="7"/>
                  </a:cubicBezTo>
                  <a:cubicBezTo>
                    <a:pt x="40" y="7"/>
                    <a:pt x="42" y="6"/>
                    <a:pt x="44" y="6"/>
                  </a:cubicBezTo>
                  <a:cubicBezTo>
                    <a:pt x="45" y="6"/>
                    <a:pt x="46" y="6"/>
                    <a:pt x="47" y="6"/>
                  </a:cubicBezTo>
                  <a:cubicBezTo>
                    <a:pt x="51" y="7"/>
                    <a:pt x="55" y="10"/>
                    <a:pt x="58" y="14"/>
                  </a:cubicBezTo>
                  <a:cubicBezTo>
                    <a:pt x="61" y="19"/>
                    <a:pt x="64" y="24"/>
                    <a:pt x="64" y="30"/>
                  </a:cubicBezTo>
                  <a:cubicBezTo>
                    <a:pt x="63" y="32"/>
                    <a:pt x="63" y="33"/>
                    <a:pt x="62" y="35"/>
                  </a:cubicBezTo>
                  <a:cubicBezTo>
                    <a:pt x="61" y="37"/>
                    <a:pt x="60" y="40"/>
                    <a:pt x="59" y="42"/>
                  </a:cubicBezTo>
                  <a:cubicBezTo>
                    <a:pt x="48" y="58"/>
                    <a:pt x="37" y="73"/>
                    <a:pt x="26" y="89"/>
                  </a:cubicBezTo>
                  <a:cubicBezTo>
                    <a:pt x="25" y="91"/>
                    <a:pt x="24" y="92"/>
                    <a:pt x="23" y="94"/>
                  </a:cubicBezTo>
                  <a:cubicBezTo>
                    <a:pt x="21" y="95"/>
                    <a:pt x="20" y="96"/>
                    <a:pt x="19" y="96"/>
                  </a:cubicBezTo>
                  <a:cubicBezTo>
                    <a:pt x="17" y="97"/>
                    <a:pt x="13" y="98"/>
                    <a:pt x="11" y="98"/>
                  </a:cubicBezTo>
                  <a:cubicBezTo>
                    <a:pt x="11" y="98"/>
                    <a:pt x="11" y="98"/>
                    <a:pt x="11" y="98"/>
                  </a:cubicBezTo>
                  <a:cubicBezTo>
                    <a:pt x="11" y="98"/>
                    <a:pt x="11" y="98"/>
                    <a:pt x="11" y="98"/>
                  </a:cubicBezTo>
                  <a:moveTo>
                    <a:pt x="44" y="0"/>
                  </a:moveTo>
                  <a:cubicBezTo>
                    <a:pt x="41" y="0"/>
                    <a:pt x="38" y="1"/>
                    <a:pt x="36" y="2"/>
                  </a:cubicBezTo>
                  <a:cubicBezTo>
                    <a:pt x="33" y="4"/>
                    <a:pt x="30" y="6"/>
                    <a:pt x="29" y="9"/>
                  </a:cubicBezTo>
                  <a:cubicBezTo>
                    <a:pt x="27" y="13"/>
                    <a:pt x="26" y="16"/>
                    <a:pt x="25" y="19"/>
                  </a:cubicBezTo>
                  <a:cubicBezTo>
                    <a:pt x="17" y="41"/>
                    <a:pt x="8" y="62"/>
                    <a:pt x="1" y="85"/>
                  </a:cubicBezTo>
                  <a:cubicBezTo>
                    <a:pt x="1" y="85"/>
                    <a:pt x="1" y="85"/>
                    <a:pt x="1" y="85"/>
                  </a:cubicBezTo>
                  <a:cubicBezTo>
                    <a:pt x="1" y="87"/>
                    <a:pt x="0" y="89"/>
                    <a:pt x="0" y="91"/>
                  </a:cubicBezTo>
                  <a:cubicBezTo>
                    <a:pt x="0" y="93"/>
                    <a:pt x="0" y="95"/>
                    <a:pt x="1" y="97"/>
                  </a:cubicBezTo>
                  <a:cubicBezTo>
                    <a:pt x="1" y="99"/>
                    <a:pt x="2" y="100"/>
                    <a:pt x="4" y="102"/>
                  </a:cubicBezTo>
                  <a:cubicBezTo>
                    <a:pt x="6" y="103"/>
                    <a:pt x="8" y="104"/>
                    <a:pt x="11" y="104"/>
                  </a:cubicBezTo>
                  <a:cubicBezTo>
                    <a:pt x="14" y="104"/>
                    <a:pt x="18" y="103"/>
                    <a:pt x="21" y="102"/>
                  </a:cubicBezTo>
                  <a:cubicBezTo>
                    <a:pt x="23" y="101"/>
                    <a:pt x="25" y="99"/>
                    <a:pt x="27" y="98"/>
                  </a:cubicBezTo>
                  <a:cubicBezTo>
                    <a:pt x="29" y="96"/>
                    <a:pt x="30" y="94"/>
                    <a:pt x="31" y="93"/>
                  </a:cubicBezTo>
                  <a:cubicBezTo>
                    <a:pt x="42" y="77"/>
                    <a:pt x="53" y="61"/>
                    <a:pt x="64" y="45"/>
                  </a:cubicBezTo>
                  <a:cubicBezTo>
                    <a:pt x="66" y="43"/>
                    <a:pt x="67" y="40"/>
                    <a:pt x="68" y="38"/>
                  </a:cubicBezTo>
                  <a:cubicBezTo>
                    <a:pt x="69" y="35"/>
                    <a:pt x="69" y="33"/>
                    <a:pt x="70" y="32"/>
                  </a:cubicBezTo>
                  <a:cubicBezTo>
                    <a:pt x="70" y="31"/>
                    <a:pt x="70" y="31"/>
                    <a:pt x="70" y="31"/>
                  </a:cubicBezTo>
                  <a:cubicBezTo>
                    <a:pt x="70" y="31"/>
                    <a:pt x="70" y="31"/>
                    <a:pt x="70" y="31"/>
                  </a:cubicBezTo>
                  <a:cubicBezTo>
                    <a:pt x="70" y="23"/>
                    <a:pt x="67" y="16"/>
                    <a:pt x="63" y="11"/>
                  </a:cubicBezTo>
                  <a:cubicBezTo>
                    <a:pt x="59" y="5"/>
                    <a:pt x="54" y="1"/>
                    <a:pt x="48" y="0"/>
                  </a:cubicBezTo>
                  <a:cubicBezTo>
                    <a:pt x="46" y="0"/>
                    <a:pt x="45" y="0"/>
                    <a:pt x="44" y="0"/>
                  </a:cubicBezTo>
                  <a:cubicBezTo>
                    <a:pt x="44" y="0"/>
                    <a:pt x="44" y="0"/>
                    <a:pt x="44"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Freeform 80">
              <a:extLst>
                <a:ext uri="{FF2B5EF4-FFF2-40B4-BE49-F238E27FC236}">
                  <a16:creationId xmlns:a16="http://schemas.microsoft.com/office/drawing/2014/main" id="{CB7DA8B9-3F8D-4CA2-8499-F8DBD71F16C2}"/>
                </a:ext>
              </a:extLst>
            </p:cNvPr>
            <p:cNvSpPr>
              <a:spLocks/>
            </p:cNvSpPr>
            <p:nvPr/>
          </p:nvSpPr>
          <p:spPr bwMode="auto">
            <a:xfrm>
              <a:off x="1932" y="2804"/>
              <a:ext cx="30" cy="42"/>
            </a:xfrm>
            <a:custGeom>
              <a:avLst/>
              <a:gdLst>
                <a:gd name="T0" fmla="*/ 23 w 23"/>
                <a:gd name="T1" fmla="*/ 0 h 32"/>
                <a:gd name="T2" fmla="*/ 0 w 23"/>
                <a:gd name="T3" fmla="*/ 31 h 32"/>
                <a:gd name="T4" fmla="*/ 8 w 23"/>
                <a:gd name="T5" fmla="*/ 32 h 32"/>
                <a:gd name="T6" fmla="*/ 20 w 23"/>
                <a:gd name="T7" fmla="*/ 7 h 32"/>
                <a:gd name="T8" fmla="*/ 23 w 23"/>
                <a:gd name="T9" fmla="*/ 0 h 32"/>
              </a:gdLst>
              <a:ahLst/>
              <a:cxnLst>
                <a:cxn ang="0">
                  <a:pos x="T0" y="T1"/>
                </a:cxn>
                <a:cxn ang="0">
                  <a:pos x="T2" y="T3"/>
                </a:cxn>
                <a:cxn ang="0">
                  <a:pos x="T4" y="T5"/>
                </a:cxn>
                <a:cxn ang="0">
                  <a:pos x="T6" y="T7"/>
                </a:cxn>
                <a:cxn ang="0">
                  <a:pos x="T8" y="T9"/>
                </a:cxn>
              </a:cxnLst>
              <a:rect l="0" t="0" r="r" b="b"/>
              <a:pathLst>
                <a:path w="23" h="32">
                  <a:moveTo>
                    <a:pt x="23" y="0"/>
                  </a:moveTo>
                  <a:cubicBezTo>
                    <a:pt x="16" y="10"/>
                    <a:pt x="8" y="21"/>
                    <a:pt x="0" y="31"/>
                  </a:cubicBezTo>
                  <a:cubicBezTo>
                    <a:pt x="3" y="31"/>
                    <a:pt x="5" y="31"/>
                    <a:pt x="8" y="32"/>
                  </a:cubicBezTo>
                  <a:cubicBezTo>
                    <a:pt x="12" y="24"/>
                    <a:pt x="16" y="15"/>
                    <a:pt x="20" y="7"/>
                  </a:cubicBezTo>
                  <a:cubicBezTo>
                    <a:pt x="21" y="5"/>
                    <a:pt x="22" y="2"/>
                    <a:pt x="23"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 name="Freeform 81">
              <a:extLst>
                <a:ext uri="{FF2B5EF4-FFF2-40B4-BE49-F238E27FC236}">
                  <a16:creationId xmlns:a16="http://schemas.microsoft.com/office/drawing/2014/main" id="{EAD9E354-1258-4CC2-805F-F16B5D653441}"/>
                </a:ext>
              </a:extLst>
            </p:cNvPr>
            <p:cNvSpPr>
              <a:spLocks noEditPoints="1"/>
            </p:cNvSpPr>
            <p:nvPr/>
          </p:nvSpPr>
          <p:spPr bwMode="auto">
            <a:xfrm>
              <a:off x="1923" y="2789"/>
              <a:ext cx="51" cy="57"/>
            </a:xfrm>
            <a:custGeom>
              <a:avLst/>
              <a:gdLst>
                <a:gd name="T0" fmla="*/ 35 w 39"/>
                <a:gd name="T1" fmla="*/ 7 h 44"/>
                <a:gd name="T2" fmla="*/ 37 w 39"/>
                <a:gd name="T3" fmla="*/ 5 h 44"/>
                <a:gd name="T4" fmla="*/ 35 w 39"/>
                <a:gd name="T5" fmla="*/ 7 h 44"/>
                <a:gd name="T6" fmla="*/ 34 w 39"/>
                <a:gd name="T7" fmla="*/ 7 h 44"/>
                <a:gd name="T8" fmla="*/ 34 w 39"/>
                <a:gd name="T9" fmla="*/ 7 h 44"/>
                <a:gd name="T10" fmla="*/ 35 w 39"/>
                <a:gd name="T11" fmla="*/ 7 h 44"/>
                <a:gd name="T12" fmla="*/ 31 w 39"/>
                <a:gd name="T13" fmla="*/ 0 h 44"/>
                <a:gd name="T14" fmla="*/ 29 w 39"/>
                <a:gd name="T15" fmla="*/ 3 h 44"/>
                <a:gd name="T16" fmla="*/ 26 w 39"/>
                <a:gd name="T17" fmla="*/ 8 h 44"/>
                <a:gd name="T18" fmla="*/ 0 w 39"/>
                <a:gd name="T19" fmla="*/ 42 h 44"/>
                <a:gd name="T20" fmla="*/ 7 w 39"/>
                <a:gd name="T21" fmla="*/ 43 h 44"/>
                <a:gd name="T22" fmla="*/ 30 w 39"/>
                <a:gd name="T23" fmla="*/ 12 h 44"/>
                <a:gd name="T24" fmla="*/ 27 w 39"/>
                <a:gd name="T25" fmla="*/ 19 h 44"/>
                <a:gd name="T26" fmla="*/ 15 w 39"/>
                <a:gd name="T27" fmla="*/ 44 h 44"/>
                <a:gd name="T28" fmla="*/ 21 w 39"/>
                <a:gd name="T29" fmla="*/ 44 h 44"/>
                <a:gd name="T30" fmla="*/ 33 w 39"/>
                <a:gd name="T31" fmla="*/ 22 h 44"/>
                <a:gd name="T32" fmla="*/ 38 w 39"/>
                <a:gd name="T33" fmla="*/ 8 h 44"/>
                <a:gd name="T34" fmla="*/ 39 w 39"/>
                <a:gd name="T35" fmla="*/ 6 h 44"/>
                <a:gd name="T36" fmla="*/ 37 w 39"/>
                <a:gd name="T37" fmla="*/ 5 h 44"/>
                <a:gd name="T38" fmla="*/ 33 w 39"/>
                <a:gd name="T39" fmla="*/ 2 h 44"/>
                <a:gd name="T40" fmla="*/ 31 w 39"/>
                <a:gd name="T4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44">
                  <a:moveTo>
                    <a:pt x="35" y="7"/>
                  </a:moveTo>
                  <a:cubicBezTo>
                    <a:pt x="37" y="5"/>
                    <a:pt x="37" y="5"/>
                    <a:pt x="37" y="5"/>
                  </a:cubicBezTo>
                  <a:cubicBezTo>
                    <a:pt x="35" y="7"/>
                    <a:pt x="35" y="7"/>
                    <a:pt x="35" y="7"/>
                  </a:cubicBezTo>
                  <a:cubicBezTo>
                    <a:pt x="34" y="7"/>
                    <a:pt x="34" y="7"/>
                    <a:pt x="34" y="7"/>
                  </a:cubicBezTo>
                  <a:cubicBezTo>
                    <a:pt x="34" y="7"/>
                    <a:pt x="34" y="7"/>
                    <a:pt x="34" y="7"/>
                  </a:cubicBezTo>
                  <a:cubicBezTo>
                    <a:pt x="35" y="7"/>
                    <a:pt x="35" y="7"/>
                    <a:pt x="35" y="7"/>
                  </a:cubicBezTo>
                  <a:moveTo>
                    <a:pt x="31" y="0"/>
                  </a:moveTo>
                  <a:cubicBezTo>
                    <a:pt x="29" y="3"/>
                    <a:pt x="29" y="3"/>
                    <a:pt x="29" y="3"/>
                  </a:cubicBezTo>
                  <a:cubicBezTo>
                    <a:pt x="28" y="5"/>
                    <a:pt x="27" y="6"/>
                    <a:pt x="26" y="8"/>
                  </a:cubicBezTo>
                  <a:cubicBezTo>
                    <a:pt x="17" y="19"/>
                    <a:pt x="9" y="31"/>
                    <a:pt x="0" y="42"/>
                  </a:cubicBezTo>
                  <a:cubicBezTo>
                    <a:pt x="3" y="43"/>
                    <a:pt x="5" y="43"/>
                    <a:pt x="7" y="43"/>
                  </a:cubicBezTo>
                  <a:cubicBezTo>
                    <a:pt x="15" y="33"/>
                    <a:pt x="23" y="22"/>
                    <a:pt x="30" y="12"/>
                  </a:cubicBezTo>
                  <a:cubicBezTo>
                    <a:pt x="29" y="14"/>
                    <a:pt x="28" y="17"/>
                    <a:pt x="27" y="19"/>
                  </a:cubicBezTo>
                  <a:cubicBezTo>
                    <a:pt x="23" y="27"/>
                    <a:pt x="19" y="36"/>
                    <a:pt x="15" y="44"/>
                  </a:cubicBezTo>
                  <a:cubicBezTo>
                    <a:pt x="17" y="44"/>
                    <a:pt x="19" y="44"/>
                    <a:pt x="21" y="44"/>
                  </a:cubicBezTo>
                  <a:cubicBezTo>
                    <a:pt x="25" y="37"/>
                    <a:pt x="29" y="29"/>
                    <a:pt x="33" y="22"/>
                  </a:cubicBezTo>
                  <a:cubicBezTo>
                    <a:pt x="35" y="17"/>
                    <a:pt x="36" y="13"/>
                    <a:pt x="38" y="8"/>
                  </a:cubicBezTo>
                  <a:cubicBezTo>
                    <a:pt x="39" y="6"/>
                    <a:pt x="39" y="6"/>
                    <a:pt x="39" y="6"/>
                  </a:cubicBezTo>
                  <a:cubicBezTo>
                    <a:pt x="37" y="5"/>
                    <a:pt x="37" y="5"/>
                    <a:pt x="37" y="5"/>
                  </a:cubicBezTo>
                  <a:cubicBezTo>
                    <a:pt x="36" y="4"/>
                    <a:pt x="34" y="3"/>
                    <a:pt x="33" y="2"/>
                  </a:cubicBezTo>
                  <a:cubicBezTo>
                    <a:pt x="31" y="0"/>
                    <a:pt x="31" y="0"/>
                    <a:pt x="31"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Freeform 82">
              <a:extLst>
                <a:ext uri="{FF2B5EF4-FFF2-40B4-BE49-F238E27FC236}">
                  <a16:creationId xmlns:a16="http://schemas.microsoft.com/office/drawing/2014/main" id="{A57D7051-6969-4935-A4BC-CEC1A0A8E7D7}"/>
                </a:ext>
              </a:extLst>
            </p:cNvPr>
            <p:cNvSpPr>
              <a:spLocks/>
            </p:cNvSpPr>
            <p:nvPr/>
          </p:nvSpPr>
          <p:spPr bwMode="auto">
            <a:xfrm>
              <a:off x="1814" y="2832"/>
              <a:ext cx="16" cy="9"/>
            </a:xfrm>
            <a:custGeom>
              <a:avLst/>
              <a:gdLst>
                <a:gd name="T0" fmla="*/ 12 w 12"/>
                <a:gd name="T1" fmla="*/ 0 h 7"/>
                <a:gd name="T2" fmla="*/ 5 w 12"/>
                <a:gd name="T3" fmla="*/ 3 h 7"/>
                <a:gd name="T4" fmla="*/ 0 w 12"/>
                <a:gd name="T5" fmla="*/ 7 h 7"/>
                <a:gd name="T6" fmla="*/ 4 w 12"/>
                <a:gd name="T7" fmla="*/ 7 h 7"/>
                <a:gd name="T8" fmla="*/ 12 w 12"/>
                <a:gd name="T9" fmla="*/ 0 h 7"/>
              </a:gdLst>
              <a:ahLst/>
              <a:cxnLst>
                <a:cxn ang="0">
                  <a:pos x="T0" y="T1"/>
                </a:cxn>
                <a:cxn ang="0">
                  <a:pos x="T2" y="T3"/>
                </a:cxn>
                <a:cxn ang="0">
                  <a:pos x="T4" y="T5"/>
                </a:cxn>
                <a:cxn ang="0">
                  <a:pos x="T6" y="T7"/>
                </a:cxn>
                <a:cxn ang="0">
                  <a:pos x="T8" y="T9"/>
                </a:cxn>
              </a:cxnLst>
              <a:rect l="0" t="0" r="r" b="b"/>
              <a:pathLst>
                <a:path w="12" h="7">
                  <a:moveTo>
                    <a:pt x="12" y="0"/>
                  </a:moveTo>
                  <a:cubicBezTo>
                    <a:pt x="9" y="1"/>
                    <a:pt x="7" y="2"/>
                    <a:pt x="5" y="3"/>
                  </a:cubicBezTo>
                  <a:cubicBezTo>
                    <a:pt x="4" y="4"/>
                    <a:pt x="2" y="6"/>
                    <a:pt x="0" y="7"/>
                  </a:cubicBezTo>
                  <a:cubicBezTo>
                    <a:pt x="1" y="7"/>
                    <a:pt x="2" y="7"/>
                    <a:pt x="4" y="7"/>
                  </a:cubicBezTo>
                  <a:cubicBezTo>
                    <a:pt x="6" y="5"/>
                    <a:pt x="9" y="3"/>
                    <a:pt x="12"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Freeform 83">
              <a:extLst>
                <a:ext uri="{FF2B5EF4-FFF2-40B4-BE49-F238E27FC236}">
                  <a16:creationId xmlns:a16="http://schemas.microsoft.com/office/drawing/2014/main" id="{E5ED7B58-80B8-43FD-85B3-A6870E337F3B}"/>
                </a:ext>
              </a:extLst>
            </p:cNvPr>
            <p:cNvSpPr>
              <a:spLocks noEditPoints="1"/>
            </p:cNvSpPr>
            <p:nvPr/>
          </p:nvSpPr>
          <p:spPr bwMode="auto">
            <a:xfrm>
              <a:off x="1801" y="2821"/>
              <a:ext cx="40" cy="20"/>
            </a:xfrm>
            <a:custGeom>
              <a:avLst/>
              <a:gdLst>
                <a:gd name="T0" fmla="*/ 25 w 30"/>
                <a:gd name="T1" fmla="*/ 7 h 15"/>
                <a:gd name="T2" fmla="*/ 25 w 30"/>
                <a:gd name="T3" fmla="*/ 7 h 15"/>
                <a:gd name="T4" fmla="*/ 26 w 30"/>
                <a:gd name="T5" fmla="*/ 8 h 15"/>
                <a:gd name="T6" fmla="*/ 29 w 30"/>
                <a:gd name="T7" fmla="*/ 7 h 15"/>
                <a:gd name="T8" fmla="*/ 26 w 30"/>
                <a:gd name="T9" fmla="*/ 8 h 15"/>
                <a:gd name="T10" fmla="*/ 25 w 30"/>
                <a:gd name="T11" fmla="*/ 7 h 15"/>
                <a:gd name="T12" fmla="*/ 26 w 30"/>
                <a:gd name="T13" fmla="*/ 0 h 15"/>
                <a:gd name="T14" fmla="*/ 23 w 30"/>
                <a:gd name="T15" fmla="*/ 1 h 15"/>
                <a:gd name="T16" fmla="*/ 12 w 30"/>
                <a:gd name="T17" fmla="*/ 6 h 15"/>
                <a:gd name="T18" fmla="*/ 0 w 30"/>
                <a:gd name="T19" fmla="*/ 15 h 15"/>
                <a:gd name="T20" fmla="*/ 10 w 30"/>
                <a:gd name="T21" fmla="*/ 15 h 15"/>
                <a:gd name="T22" fmla="*/ 15 w 30"/>
                <a:gd name="T23" fmla="*/ 11 h 15"/>
                <a:gd name="T24" fmla="*/ 22 w 30"/>
                <a:gd name="T25" fmla="*/ 8 h 15"/>
                <a:gd name="T26" fmla="*/ 14 w 30"/>
                <a:gd name="T27" fmla="*/ 15 h 15"/>
                <a:gd name="T28" fmla="*/ 23 w 30"/>
                <a:gd name="T29" fmla="*/ 15 h 15"/>
                <a:gd name="T30" fmla="*/ 28 w 30"/>
                <a:gd name="T31" fmla="*/ 11 h 15"/>
                <a:gd name="T32" fmla="*/ 30 w 30"/>
                <a:gd name="T33" fmla="*/ 9 h 15"/>
                <a:gd name="T34" fmla="*/ 29 w 30"/>
                <a:gd name="T35" fmla="*/ 7 h 15"/>
                <a:gd name="T36" fmla="*/ 27 w 30"/>
                <a:gd name="T37" fmla="*/ 3 h 15"/>
                <a:gd name="T38" fmla="*/ 26 w 30"/>
                <a:gd name="T3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 h="15">
                  <a:moveTo>
                    <a:pt x="25" y="7"/>
                  </a:moveTo>
                  <a:cubicBezTo>
                    <a:pt x="25" y="7"/>
                    <a:pt x="25" y="7"/>
                    <a:pt x="25" y="7"/>
                  </a:cubicBezTo>
                  <a:cubicBezTo>
                    <a:pt x="26" y="8"/>
                    <a:pt x="26" y="8"/>
                    <a:pt x="26" y="8"/>
                  </a:cubicBezTo>
                  <a:cubicBezTo>
                    <a:pt x="29" y="7"/>
                    <a:pt x="29" y="7"/>
                    <a:pt x="29" y="7"/>
                  </a:cubicBezTo>
                  <a:cubicBezTo>
                    <a:pt x="26" y="8"/>
                    <a:pt x="26" y="8"/>
                    <a:pt x="26" y="8"/>
                  </a:cubicBezTo>
                  <a:cubicBezTo>
                    <a:pt x="25" y="7"/>
                    <a:pt x="25" y="7"/>
                    <a:pt x="25" y="7"/>
                  </a:cubicBezTo>
                  <a:moveTo>
                    <a:pt x="26" y="0"/>
                  </a:moveTo>
                  <a:cubicBezTo>
                    <a:pt x="23" y="1"/>
                    <a:pt x="23" y="1"/>
                    <a:pt x="23" y="1"/>
                  </a:cubicBezTo>
                  <a:cubicBezTo>
                    <a:pt x="20" y="3"/>
                    <a:pt x="16" y="3"/>
                    <a:pt x="12" y="6"/>
                  </a:cubicBezTo>
                  <a:cubicBezTo>
                    <a:pt x="8" y="9"/>
                    <a:pt x="4" y="12"/>
                    <a:pt x="0" y="15"/>
                  </a:cubicBezTo>
                  <a:cubicBezTo>
                    <a:pt x="3" y="15"/>
                    <a:pt x="7" y="15"/>
                    <a:pt x="10" y="15"/>
                  </a:cubicBezTo>
                  <a:cubicBezTo>
                    <a:pt x="12" y="14"/>
                    <a:pt x="14" y="12"/>
                    <a:pt x="15" y="11"/>
                  </a:cubicBezTo>
                  <a:cubicBezTo>
                    <a:pt x="17" y="10"/>
                    <a:pt x="19" y="9"/>
                    <a:pt x="22" y="8"/>
                  </a:cubicBezTo>
                  <a:cubicBezTo>
                    <a:pt x="19" y="11"/>
                    <a:pt x="16" y="13"/>
                    <a:pt x="14" y="15"/>
                  </a:cubicBezTo>
                  <a:cubicBezTo>
                    <a:pt x="17" y="15"/>
                    <a:pt x="20" y="15"/>
                    <a:pt x="23" y="15"/>
                  </a:cubicBezTo>
                  <a:cubicBezTo>
                    <a:pt x="25" y="14"/>
                    <a:pt x="26" y="12"/>
                    <a:pt x="28" y="11"/>
                  </a:cubicBezTo>
                  <a:cubicBezTo>
                    <a:pt x="30" y="9"/>
                    <a:pt x="30" y="9"/>
                    <a:pt x="30" y="9"/>
                  </a:cubicBezTo>
                  <a:cubicBezTo>
                    <a:pt x="29" y="7"/>
                    <a:pt x="29" y="7"/>
                    <a:pt x="29" y="7"/>
                  </a:cubicBezTo>
                  <a:cubicBezTo>
                    <a:pt x="28" y="6"/>
                    <a:pt x="28" y="4"/>
                    <a:pt x="27" y="3"/>
                  </a:cubicBezTo>
                  <a:cubicBezTo>
                    <a:pt x="26" y="0"/>
                    <a:pt x="26" y="0"/>
                    <a:pt x="26"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Freeform 84">
              <a:extLst>
                <a:ext uri="{FF2B5EF4-FFF2-40B4-BE49-F238E27FC236}">
                  <a16:creationId xmlns:a16="http://schemas.microsoft.com/office/drawing/2014/main" id="{4EC4F700-4F47-4100-A3CA-71F155F39595}"/>
                </a:ext>
              </a:extLst>
            </p:cNvPr>
            <p:cNvSpPr>
              <a:spLocks/>
            </p:cNvSpPr>
            <p:nvPr/>
          </p:nvSpPr>
          <p:spPr bwMode="auto">
            <a:xfrm>
              <a:off x="1719" y="2637"/>
              <a:ext cx="131" cy="102"/>
            </a:xfrm>
            <a:custGeom>
              <a:avLst/>
              <a:gdLst>
                <a:gd name="T0" fmla="*/ 4 w 100"/>
                <a:gd name="T1" fmla="*/ 0 h 78"/>
                <a:gd name="T2" fmla="*/ 0 w 100"/>
                <a:gd name="T3" fmla="*/ 1 h 78"/>
                <a:gd name="T4" fmla="*/ 9 w 100"/>
                <a:gd name="T5" fmla="*/ 15 h 78"/>
                <a:gd name="T6" fmla="*/ 28 w 100"/>
                <a:gd name="T7" fmla="*/ 35 h 78"/>
                <a:gd name="T8" fmla="*/ 79 w 100"/>
                <a:gd name="T9" fmla="*/ 70 h 78"/>
                <a:gd name="T10" fmla="*/ 100 w 100"/>
                <a:gd name="T11" fmla="*/ 78 h 78"/>
                <a:gd name="T12" fmla="*/ 100 w 100"/>
                <a:gd name="T13" fmla="*/ 78 h 78"/>
                <a:gd name="T14" fmla="*/ 24 w 100"/>
                <a:gd name="T15" fmla="*/ 8 h 78"/>
                <a:gd name="T16" fmla="*/ 4 w 100"/>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78">
                  <a:moveTo>
                    <a:pt x="4" y="0"/>
                  </a:moveTo>
                  <a:cubicBezTo>
                    <a:pt x="3" y="0"/>
                    <a:pt x="2" y="0"/>
                    <a:pt x="0" y="1"/>
                  </a:cubicBezTo>
                  <a:cubicBezTo>
                    <a:pt x="2" y="5"/>
                    <a:pt x="5" y="10"/>
                    <a:pt x="9" y="15"/>
                  </a:cubicBezTo>
                  <a:cubicBezTo>
                    <a:pt x="14" y="21"/>
                    <a:pt x="21" y="28"/>
                    <a:pt x="28" y="35"/>
                  </a:cubicBezTo>
                  <a:cubicBezTo>
                    <a:pt x="43" y="49"/>
                    <a:pt x="62" y="62"/>
                    <a:pt x="79" y="70"/>
                  </a:cubicBezTo>
                  <a:cubicBezTo>
                    <a:pt x="86" y="74"/>
                    <a:pt x="94" y="77"/>
                    <a:pt x="100" y="78"/>
                  </a:cubicBezTo>
                  <a:cubicBezTo>
                    <a:pt x="100" y="78"/>
                    <a:pt x="100" y="78"/>
                    <a:pt x="100" y="78"/>
                  </a:cubicBezTo>
                  <a:cubicBezTo>
                    <a:pt x="74" y="55"/>
                    <a:pt x="49" y="31"/>
                    <a:pt x="24" y="8"/>
                  </a:cubicBezTo>
                  <a:cubicBezTo>
                    <a:pt x="18" y="3"/>
                    <a:pt x="12" y="0"/>
                    <a:pt x="4"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85">
              <a:extLst>
                <a:ext uri="{FF2B5EF4-FFF2-40B4-BE49-F238E27FC236}">
                  <a16:creationId xmlns:a16="http://schemas.microsoft.com/office/drawing/2014/main" id="{41A547FD-49F8-4555-BC53-7CE986100D9F}"/>
                </a:ext>
              </a:extLst>
            </p:cNvPr>
            <p:cNvSpPr>
              <a:spLocks noEditPoints="1"/>
            </p:cNvSpPr>
            <p:nvPr/>
          </p:nvSpPr>
          <p:spPr bwMode="auto">
            <a:xfrm>
              <a:off x="1710" y="2629"/>
              <a:ext cx="159" cy="119"/>
            </a:xfrm>
            <a:custGeom>
              <a:avLst/>
              <a:gdLst>
                <a:gd name="T0" fmla="*/ 115 w 122"/>
                <a:gd name="T1" fmla="*/ 88 h 91"/>
                <a:gd name="T2" fmla="*/ 115 w 122"/>
                <a:gd name="T3" fmla="*/ 88 h 91"/>
                <a:gd name="T4" fmla="*/ 115 w 122"/>
                <a:gd name="T5" fmla="*/ 85 h 91"/>
                <a:gd name="T6" fmla="*/ 115 w 122"/>
                <a:gd name="T7" fmla="*/ 88 h 91"/>
                <a:gd name="T8" fmla="*/ 117 w 122"/>
                <a:gd name="T9" fmla="*/ 86 h 91"/>
                <a:gd name="T10" fmla="*/ 115 w 122"/>
                <a:gd name="T11" fmla="*/ 88 h 91"/>
                <a:gd name="T12" fmla="*/ 7 w 122"/>
                <a:gd name="T13" fmla="*/ 7 h 91"/>
                <a:gd name="T14" fmla="*/ 11 w 122"/>
                <a:gd name="T15" fmla="*/ 6 h 91"/>
                <a:gd name="T16" fmla="*/ 31 w 122"/>
                <a:gd name="T17" fmla="*/ 14 h 91"/>
                <a:gd name="T18" fmla="*/ 107 w 122"/>
                <a:gd name="T19" fmla="*/ 84 h 91"/>
                <a:gd name="T20" fmla="*/ 107 w 122"/>
                <a:gd name="T21" fmla="*/ 84 h 91"/>
                <a:gd name="T22" fmla="*/ 86 w 122"/>
                <a:gd name="T23" fmla="*/ 76 h 91"/>
                <a:gd name="T24" fmla="*/ 35 w 122"/>
                <a:gd name="T25" fmla="*/ 41 h 91"/>
                <a:gd name="T26" fmla="*/ 16 w 122"/>
                <a:gd name="T27" fmla="*/ 21 h 91"/>
                <a:gd name="T28" fmla="*/ 7 w 122"/>
                <a:gd name="T29" fmla="*/ 7 h 91"/>
                <a:gd name="T30" fmla="*/ 12 w 122"/>
                <a:gd name="T31" fmla="*/ 0 h 91"/>
                <a:gd name="T32" fmla="*/ 11 w 122"/>
                <a:gd name="T33" fmla="*/ 0 h 91"/>
                <a:gd name="T34" fmla="*/ 3 w 122"/>
                <a:gd name="T35" fmla="*/ 1 h 91"/>
                <a:gd name="T36" fmla="*/ 0 w 122"/>
                <a:gd name="T37" fmla="*/ 2 h 91"/>
                <a:gd name="T38" fmla="*/ 0 w 122"/>
                <a:gd name="T39" fmla="*/ 5 h 91"/>
                <a:gd name="T40" fmla="*/ 17 w 122"/>
                <a:gd name="T41" fmla="*/ 32 h 91"/>
                <a:gd name="T42" fmla="*/ 65 w 122"/>
                <a:gd name="T43" fmla="*/ 72 h 91"/>
                <a:gd name="T44" fmla="*/ 91 w 122"/>
                <a:gd name="T45" fmla="*/ 86 h 91"/>
                <a:gd name="T46" fmla="*/ 114 w 122"/>
                <a:gd name="T47" fmla="*/ 91 h 91"/>
                <a:gd name="T48" fmla="*/ 115 w 122"/>
                <a:gd name="T49" fmla="*/ 91 h 91"/>
                <a:gd name="T50" fmla="*/ 122 w 122"/>
                <a:gd name="T51" fmla="*/ 91 h 91"/>
                <a:gd name="T52" fmla="*/ 117 w 122"/>
                <a:gd name="T53" fmla="*/ 86 h 91"/>
                <a:gd name="T54" fmla="*/ 111 w 122"/>
                <a:gd name="T55" fmla="*/ 79 h 91"/>
                <a:gd name="T56" fmla="*/ 35 w 122"/>
                <a:gd name="T57" fmla="*/ 9 h 91"/>
                <a:gd name="T58" fmla="*/ 12 w 122"/>
                <a:gd name="T5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2" h="91">
                  <a:moveTo>
                    <a:pt x="115" y="88"/>
                  </a:moveTo>
                  <a:cubicBezTo>
                    <a:pt x="115" y="88"/>
                    <a:pt x="115" y="88"/>
                    <a:pt x="115" y="88"/>
                  </a:cubicBezTo>
                  <a:cubicBezTo>
                    <a:pt x="115" y="85"/>
                    <a:pt x="115" y="85"/>
                    <a:pt x="115" y="85"/>
                  </a:cubicBezTo>
                  <a:cubicBezTo>
                    <a:pt x="115" y="88"/>
                    <a:pt x="115" y="88"/>
                    <a:pt x="115" y="88"/>
                  </a:cubicBezTo>
                  <a:cubicBezTo>
                    <a:pt x="117" y="86"/>
                    <a:pt x="117" y="86"/>
                    <a:pt x="117" y="86"/>
                  </a:cubicBezTo>
                  <a:cubicBezTo>
                    <a:pt x="115" y="88"/>
                    <a:pt x="115" y="88"/>
                    <a:pt x="115" y="88"/>
                  </a:cubicBezTo>
                  <a:moveTo>
                    <a:pt x="7" y="7"/>
                  </a:moveTo>
                  <a:cubicBezTo>
                    <a:pt x="9" y="6"/>
                    <a:pt x="10" y="6"/>
                    <a:pt x="11" y="6"/>
                  </a:cubicBezTo>
                  <a:cubicBezTo>
                    <a:pt x="19" y="6"/>
                    <a:pt x="25" y="9"/>
                    <a:pt x="31" y="14"/>
                  </a:cubicBezTo>
                  <a:cubicBezTo>
                    <a:pt x="56" y="37"/>
                    <a:pt x="81" y="61"/>
                    <a:pt x="107" y="84"/>
                  </a:cubicBezTo>
                  <a:cubicBezTo>
                    <a:pt x="107" y="84"/>
                    <a:pt x="107" y="84"/>
                    <a:pt x="107" y="84"/>
                  </a:cubicBezTo>
                  <a:cubicBezTo>
                    <a:pt x="101" y="83"/>
                    <a:pt x="93" y="80"/>
                    <a:pt x="86" y="76"/>
                  </a:cubicBezTo>
                  <a:cubicBezTo>
                    <a:pt x="69" y="68"/>
                    <a:pt x="50" y="55"/>
                    <a:pt x="35" y="41"/>
                  </a:cubicBezTo>
                  <a:cubicBezTo>
                    <a:pt x="28" y="34"/>
                    <a:pt x="21" y="27"/>
                    <a:pt x="16" y="21"/>
                  </a:cubicBezTo>
                  <a:cubicBezTo>
                    <a:pt x="12" y="16"/>
                    <a:pt x="9" y="11"/>
                    <a:pt x="7" y="7"/>
                  </a:cubicBezTo>
                  <a:moveTo>
                    <a:pt x="12" y="0"/>
                  </a:moveTo>
                  <a:cubicBezTo>
                    <a:pt x="12" y="0"/>
                    <a:pt x="12" y="0"/>
                    <a:pt x="11" y="0"/>
                  </a:cubicBezTo>
                  <a:cubicBezTo>
                    <a:pt x="9" y="0"/>
                    <a:pt x="6" y="1"/>
                    <a:pt x="3" y="1"/>
                  </a:cubicBezTo>
                  <a:cubicBezTo>
                    <a:pt x="0" y="2"/>
                    <a:pt x="0" y="2"/>
                    <a:pt x="0" y="2"/>
                  </a:cubicBezTo>
                  <a:cubicBezTo>
                    <a:pt x="0" y="5"/>
                    <a:pt x="0" y="5"/>
                    <a:pt x="0" y="5"/>
                  </a:cubicBezTo>
                  <a:cubicBezTo>
                    <a:pt x="2" y="13"/>
                    <a:pt x="8" y="22"/>
                    <a:pt x="17" y="32"/>
                  </a:cubicBezTo>
                  <a:cubicBezTo>
                    <a:pt x="29" y="46"/>
                    <a:pt x="47" y="60"/>
                    <a:pt x="65" y="72"/>
                  </a:cubicBezTo>
                  <a:cubicBezTo>
                    <a:pt x="74" y="77"/>
                    <a:pt x="83" y="82"/>
                    <a:pt x="91" y="86"/>
                  </a:cubicBezTo>
                  <a:cubicBezTo>
                    <a:pt x="100" y="89"/>
                    <a:pt x="107" y="91"/>
                    <a:pt x="114" y="91"/>
                  </a:cubicBezTo>
                  <a:cubicBezTo>
                    <a:pt x="115" y="91"/>
                    <a:pt x="115" y="91"/>
                    <a:pt x="115" y="91"/>
                  </a:cubicBezTo>
                  <a:cubicBezTo>
                    <a:pt x="122" y="91"/>
                    <a:pt x="122" y="91"/>
                    <a:pt x="122" y="91"/>
                  </a:cubicBezTo>
                  <a:cubicBezTo>
                    <a:pt x="117" y="86"/>
                    <a:pt x="117" y="86"/>
                    <a:pt x="117" y="86"/>
                  </a:cubicBezTo>
                  <a:cubicBezTo>
                    <a:pt x="114" y="83"/>
                    <a:pt x="113" y="81"/>
                    <a:pt x="111" y="79"/>
                  </a:cubicBezTo>
                  <a:cubicBezTo>
                    <a:pt x="86" y="56"/>
                    <a:pt x="60" y="33"/>
                    <a:pt x="35" y="9"/>
                  </a:cubicBezTo>
                  <a:cubicBezTo>
                    <a:pt x="28" y="3"/>
                    <a:pt x="20" y="0"/>
                    <a:pt x="12"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86">
              <a:extLst>
                <a:ext uri="{FF2B5EF4-FFF2-40B4-BE49-F238E27FC236}">
                  <a16:creationId xmlns:a16="http://schemas.microsoft.com/office/drawing/2014/main" id="{4B5BDF17-1254-4356-BB7D-FE77A961B156}"/>
                </a:ext>
              </a:extLst>
            </p:cNvPr>
            <p:cNvSpPr>
              <a:spLocks/>
            </p:cNvSpPr>
            <p:nvPr/>
          </p:nvSpPr>
          <p:spPr bwMode="auto">
            <a:xfrm>
              <a:off x="1854" y="2658"/>
              <a:ext cx="103" cy="81"/>
            </a:xfrm>
            <a:custGeom>
              <a:avLst/>
              <a:gdLst>
                <a:gd name="T0" fmla="*/ 0 w 79"/>
                <a:gd name="T1" fmla="*/ 0 h 62"/>
                <a:gd name="T2" fmla="*/ 0 w 79"/>
                <a:gd name="T3" fmla="*/ 1 h 62"/>
                <a:gd name="T4" fmla="*/ 67 w 79"/>
                <a:gd name="T5" fmla="*/ 61 h 62"/>
                <a:gd name="T6" fmla="*/ 74 w 79"/>
                <a:gd name="T7" fmla="*/ 62 h 62"/>
                <a:gd name="T8" fmla="*/ 75 w 79"/>
                <a:gd name="T9" fmla="*/ 62 h 62"/>
                <a:gd name="T10" fmla="*/ 79 w 79"/>
                <a:gd name="T11" fmla="*/ 62 h 62"/>
                <a:gd name="T12" fmla="*/ 77 w 79"/>
                <a:gd name="T13" fmla="*/ 59 h 62"/>
                <a:gd name="T14" fmla="*/ 25 w 79"/>
                <a:gd name="T15" fmla="*/ 11 h 62"/>
                <a:gd name="T16" fmla="*/ 12 w 79"/>
                <a:gd name="T17" fmla="*/ 4 h 62"/>
                <a:gd name="T18" fmla="*/ 0 w 79"/>
                <a:gd name="T1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62">
                  <a:moveTo>
                    <a:pt x="0" y="0"/>
                  </a:moveTo>
                  <a:cubicBezTo>
                    <a:pt x="0" y="0"/>
                    <a:pt x="0" y="1"/>
                    <a:pt x="0" y="1"/>
                  </a:cubicBezTo>
                  <a:cubicBezTo>
                    <a:pt x="16" y="28"/>
                    <a:pt x="36" y="50"/>
                    <a:pt x="67" y="61"/>
                  </a:cubicBezTo>
                  <a:cubicBezTo>
                    <a:pt x="69" y="62"/>
                    <a:pt x="71" y="62"/>
                    <a:pt x="74" y="62"/>
                  </a:cubicBezTo>
                  <a:cubicBezTo>
                    <a:pt x="74" y="62"/>
                    <a:pt x="75" y="62"/>
                    <a:pt x="75" y="62"/>
                  </a:cubicBezTo>
                  <a:cubicBezTo>
                    <a:pt x="76" y="62"/>
                    <a:pt x="77" y="62"/>
                    <a:pt x="79" y="62"/>
                  </a:cubicBezTo>
                  <a:cubicBezTo>
                    <a:pt x="78" y="61"/>
                    <a:pt x="77" y="60"/>
                    <a:pt x="77" y="59"/>
                  </a:cubicBezTo>
                  <a:cubicBezTo>
                    <a:pt x="59" y="43"/>
                    <a:pt x="43" y="26"/>
                    <a:pt x="25" y="11"/>
                  </a:cubicBezTo>
                  <a:cubicBezTo>
                    <a:pt x="21" y="8"/>
                    <a:pt x="17" y="6"/>
                    <a:pt x="12" y="4"/>
                  </a:cubicBezTo>
                  <a:cubicBezTo>
                    <a:pt x="8" y="3"/>
                    <a:pt x="4" y="2"/>
                    <a:pt x="0"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Freeform 87">
              <a:extLst>
                <a:ext uri="{FF2B5EF4-FFF2-40B4-BE49-F238E27FC236}">
                  <a16:creationId xmlns:a16="http://schemas.microsoft.com/office/drawing/2014/main" id="{3945AA48-1E85-4F7E-AD10-08138A007CF9}"/>
                </a:ext>
              </a:extLst>
            </p:cNvPr>
            <p:cNvSpPr>
              <a:spLocks noEditPoints="1"/>
            </p:cNvSpPr>
            <p:nvPr/>
          </p:nvSpPr>
          <p:spPr bwMode="auto">
            <a:xfrm>
              <a:off x="1845" y="2648"/>
              <a:ext cx="129" cy="99"/>
            </a:xfrm>
            <a:custGeom>
              <a:avLst/>
              <a:gdLst>
                <a:gd name="T0" fmla="*/ 7 w 99"/>
                <a:gd name="T1" fmla="*/ 9 h 76"/>
                <a:gd name="T2" fmla="*/ 7 w 99"/>
                <a:gd name="T3" fmla="*/ 8 h 76"/>
                <a:gd name="T4" fmla="*/ 19 w 99"/>
                <a:gd name="T5" fmla="*/ 12 h 76"/>
                <a:gd name="T6" fmla="*/ 32 w 99"/>
                <a:gd name="T7" fmla="*/ 19 h 76"/>
                <a:gd name="T8" fmla="*/ 84 w 99"/>
                <a:gd name="T9" fmla="*/ 67 h 76"/>
                <a:gd name="T10" fmla="*/ 86 w 99"/>
                <a:gd name="T11" fmla="*/ 70 h 76"/>
                <a:gd name="T12" fmla="*/ 82 w 99"/>
                <a:gd name="T13" fmla="*/ 70 h 76"/>
                <a:gd name="T14" fmla="*/ 81 w 99"/>
                <a:gd name="T15" fmla="*/ 70 h 76"/>
                <a:gd name="T16" fmla="*/ 74 w 99"/>
                <a:gd name="T17" fmla="*/ 69 h 76"/>
                <a:gd name="T18" fmla="*/ 7 w 99"/>
                <a:gd name="T19" fmla="*/ 9 h 76"/>
                <a:gd name="T20" fmla="*/ 4 w 99"/>
                <a:gd name="T21" fmla="*/ 7 h 76"/>
                <a:gd name="T22" fmla="*/ 5 w 99"/>
                <a:gd name="T23" fmla="*/ 4 h 76"/>
                <a:gd name="T24" fmla="*/ 4 w 99"/>
                <a:gd name="T25" fmla="*/ 7 h 76"/>
                <a:gd name="T26" fmla="*/ 4 w 99"/>
                <a:gd name="T27" fmla="*/ 0 h 76"/>
                <a:gd name="T28" fmla="*/ 3 w 99"/>
                <a:gd name="T29" fmla="*/ 3 h 76"/>
                <a:gd name="T30" fmla="*/ 0 w 99"/>
                <a:gd name="T31" fmla="*/ 8 h 76"/>
                <a:gd name="T32" fmla="*/ 0 w 99"/>
                <a:gd name="T33" fmla="*/ 9 h 76"/>
                <a:gd name="T34" fmla="*/ 1 w 99"/>
                <a:gd name="T35" fmla="*/ 11 h 76"/>
                <a:gd name="T36" fmla="*/ 72 w 99"/>
                <a:gd name="T37" fmla="*/ 75 h 76"/>
                <a:gd name="T38" fmla="*/ 82 w 99"/>
                <a:gd name="T39" fmla="*/ 76 h 76"/>
                <a:gd name="T40" fmla="*/ 88 w 99"/>
                <a:gd name="T41" fmla="*/ 76 h 76"/>
                <a:gd name="T42" fmla="*/ 92 w 99"/>
                <a:gd name="T43" fmla="*/ 76 h 76"/>
                <a:gd name="T44" fmla="*/ 99 w 99"/>
                <a:gd name="T45" fmla="*/ 76 h 76"/>
                <a:gd name="T46" fmla="*/ 95 w 99"/>
                <a:gd name="T47" fmla="*/ 71 h 76"/>
                <a:gd name="T48" fmla="*/ 88 w 99"/>
                <a:gd name="T49" fmla="*/ 63 h 76"/>
                <a:gd name="T50" fmla="*/ 36 w 99"/>
                <a:gd name="T51" fmla="*/ 14 h 76"/>
                <a:gd name="T52" fmla="*/ 21 w 99"/>
                <a:gd name="T53" fmla="*/ 7 h 76"/>
                <a:gd name="T54" fmla="*/ 7 w 99"/>
                <a:gd name="T55" fmla="*/ 1 h 76"/>
                <a:gd name="T56" fmla="*/ 4 w 99"/>
                <a:gd name="T5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9" h="76">
                  <a:moveTo>
                    <a:pt x="7" y="9"/>
                  </a:moveTo>
                  <a:cubicBezTo>
                    <a:pt x="7" y="9"/>
                    <a:pt x="7" y="8"/>
                    <a:pt x="7" y="8"/>
                  </a:cubicBezTo>
                  <a:cubicBezTo>
                    <a:pt x="11" y="10"/>
                    <a:pt x="15" y="11"/>
                    <a:pt x="19" y="12"/>
                  </a:cubicBezTo>
                  <a:cubicBezTo>
                    <a:pt x="24" y="14"/>
                    <a:pt x="28" y="16"/>
                    <a:pt x="32" y="19"/>
                  </a:cubicBezTo>
                  <a:cubicBezTo>
                    <a:pt x="50" y="34"/>
                    <a:pt x="66" y="51"/>
                    <a:pt x="84" y="67"/>
                  </a:cubicBezTo>
                  <a:cubicBezTo>
                    <a:pt x="84" y="68"/>
                    <a:pt x="85" y="69"/>
                    <a:pt x="86" y="70"/>
                  </a:cubicBezTo>
                  <a:cubicBezTo>
                    <a:pt x="84" y="70"/>
                    <a:pt x="83" y="70"/>
                    <a:pt x="82" y="70"/>
                  </a:cubicBezTo>
                  <a:cubicBezTo>
                    <a:pt x="82" y="70"/>
                    <a:pt x="81" y="70"/>
                    <a:pt x="81" y="70"/>
                  </a:cubicBezTo>
                  <a:cubicBezTo>
                    <a:pt x="78" y="70"/>
                    <a:pt x="76" y="70"/>
                    <a:pt x="74" y="69"/>
                  </a:cubicBezTo>
                  <a:cubicBezTo>
                    <a:pt x="43" y="58"/>
                    <a:pt x="23" y="36"/>
                    <a:pt x="7" y="9"/>
                  </a:cubicBezTo>
                  <a:moveTo>
                    <a:pt x="4" y="7"/>
                  </a:moveTo>
                  <a:cubicBezTo>
                    <a:pt x="5" y="4"/>
                    <a:pt x="5" y="4"/>
                    <a:pt x="5" y="4"/>
                  </a:cubicBezTo>
                  <a:cubicBezTo>
                    <a:pt x="4" y="7"/>
                    <a:pt x="4" y="7"/>
                    <a:pt x="4" y="7"/>
                  </a:cubicBezTo>
                  <a:moveTo>
                    <a:pt x="4" y="0"/>
                  </a:moveTo>
                  <a:cubicBezTo>
                    <a:pt x="3" y="3"/>
                    <a:pt x="3" y="3"/>
                    <a:pt x="3" y="3"/>
                  </a:cubicBezTo>
                  <a:cubicBezTo>
                    <a:pt x="2" y="5"/>
                    <a:pt x="1" y="6"/>
                    <a:pt x="0" y="8"/>
                  </a:cubicBezTo>
                  <a:cubicBezTo>
                    <a:pt x="0" y="9"/>
                    <a:pt x="0" y="9"/>
                    <a:pt x="0" y="9"/>
                  </a:cubicBezTo>
                  <a:cubicBezTo>
                    <a:pt x="1" y="11"/>
                    <a:pt x="1" y="11"/>
                    <a:pt x="1" y="11"/>
                  </a:cubicBezTo>
                  <a:cubicBezTo>
                    <a:pt x="17" y="39"/>
                    <a:pt x="39" y="63"/>
                    <a:pt x="72" y="75"/>
                  </a:cubicBezTo>
                  <a:cubicBezTo>
                    <a:pt x="75" y="76"/>
                    <a:pt x="78" y="76"/>
                    <a:pt x="82" y="76"/>
                  </a:cubicBezTo>
                  <a:cubicBezTo>
                    <a:pt x="83" y="76"/>
                    <a:pt x="85" y="76"/>
                    <a:pt x="88" y="76"/>
                  </a:cubicBezTo>
                  <a:cubicBezTo>
                    <a:pt x="89" y="76"/>
                    <a:pt x="90" y="76"/>
                    <a:pt x="92" y="76"/>
                  </a:cubicBezTo>
                  <a:cubicBezTo>
                    <a:pt x="99" y="76"/>
                    <a:pt x="99" y="76"/>
                    <a:pt x="99" y="76"/>
                  </a:cubicBezTo>
                  <a:cubicBezTo>
                    <a:pt x="95" y="71"/>
                    <a:pt x="95" y="71"/>
                    <a:pt x="95" y="71"/>
                  </a:cubicBezTo>
                  <a:cubicBezTo>
                    <a:pt x="91" y="67"/>
                    <a:pt x="90" y="65"/>
                    <a:pt x="88" y="63"/>
                  </a:cubicBezTo>
                  <a:cubicBezTo>
                    <a:pt x="71" y="46"/>
                    <a:pt x="54" y="29"/>
                    <a:pt x="36" y="14"/>
                  </a:cubicBezTo>
                  <a:cubicBezTo>
                    <a:pt x="31" y="11"/>
                    <a:pt x="26" y="8"/>
                    <a:pt x="21" y="7"/>
                  </a:cubicBezTo>
                  <a:cubicBezTo>
                    <a:pt x="16" y="5"/>
                    <a:pt x="11" y="3"/>
                    <a:pt x="7" y="1"/>
                  </a:cubicBezTo>
                  <a:cubicBezTo>
                    <a:pt x="4" y="0"/>
                    <a:pt x="4" y="0"/>
                    <a:pt x="4"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Freeform 88">
              <a:extLst>
                <a:ext uri="{FF2B5EF4-FFF2-40B4-BE49-F238E27FC236}">
                  <a16:creationId xmlns:a16="http://schemas.microsoft.com/office/drawing/2014/main" id="{735F0B66-54D2-4E52-8A36-C123B15DD174}"/>
                </a:ext>
              </a:extLst>
            </p:cNvPr>
            <p:cNvSpPr>
              <a:spLocks/>
            </p:cNvSpPr>
            <p:nvPr/>
          </p:nvSpPr>
          <p:spPr bwMode="auto">
            <a:xfrm>
              <a:off x="1369" y="2887"/>
              <a:ext cx="43" cy="18"/>
            </a:xfrm>
            <a:custGeom>
              <a:avLst/>
              <a:gdLst>
                <a:gd name="T0" fmla="*/ 20 w 33"/>
                <a:gd name="T1" fmla="*/ 0 h 14"/>
                <a:gd name="T2" fmla="*/ 20 w 33"/>
                <a:gd name="T3" fmla="*/ 0 h 14"/>
                <a:gd name="T4" fmla="*/ 4 w 33"/>
                <a:gd name="T5" fmla="*/ 8 h 14"/>
                <a:gd name="T6" fmla="*/ 0 w 33"/>
                <a:gd name="T7" fmla="*/ 14 h 14"/>
                <a:gd name="T8" fmla="*/ 33 w 33"/>
                <a:gd name="T9" fmla="*/ 8 h 14"/>
                <a:gd name="T10" fmla="*/ 30 w 33"/>
                <a:gd name="T11" fmla="*/ 4 h 14"/>
                <a:gd name="T12" fmla="*/ 20 w 3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33" h="14">
                  <a:moveTo>
                    <a:pt x="20" y="0"/>
                  </a:moveTo>
                  <a:cubicBezTo>
                    <a:pt x="20" y="0"/>
                    <a:pt x="20" y="0"/>
                    <a:pt x="20" y="0"/>
                  </a:cubicBezTo>
                  <a:cubicBezTo>
                    <a:pt x="15" y="1"/>
                    <a:pt x="9" y="4"/>
                    <a:pt x="4" y="8"/>
                  </a:cubicBezTo>
                  <a:cubicBezTo>
                    <a:pt x="2" y="10"/>
                    <a:pt x="1" y="12"/>
                    <a:pt x="0" y="14"/>
                  </a:cubicBezTo>
                  <a:cubicBezTo>
                    <a:pt x="11" y="12"/>
                    <a:pt x="22" y="10"/>
                    <a:pt x="33" y="8"/>
                  </a:cubicBezTo>
                  <a:cubicBezTo>
                    <a:pt x="32" y="7"/>
                    <a:pt x="31" y="5"/>
                    <a:pt x="30" y="4"/>
                  </a:cubicBezTo>
                  <a:cubicBezTo>
                    <a:pt x="28" y="2"/>
                    <a:pt x="24" y="0"/>
                    <a:pt x="20"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89">
              <a:extLst>
                <a:ext uri="{FF2B5EF4-FFF2-40B4-BE49-F238E27FC236}">
                  <a16:creationId xmlns:a16="http://schemas.microsoft.com/office/drawing/2014/main" id="{BE4390DF-2449-4B12-A778-2F58932C709F}"/>
                </a:ext>
              </a:extLst>
            </p:cNvPr>
            <p:cNvSpPr>
              <a:spLocks/>
            </p:cNvSpPr>
            <p:nvPr/>
          </p:nvSpPr>
          <p:spPr bwMode="auto">
            <a:xfrm>
              <a:off x="1358" y="2879"/>
              <a:ext cx="62" cy="27"/>
            </a:xfrm>
            <a:custGeom>
              <a:avLst/>
              <a:gdLst>
                <a:gd name="T0" fmla="*/ 28 w 47"/>
                <a:gd name="T1" fmla="*/ 0 h 21"/>
                <a:gd name="T2" fmla="*/ 28 w 47"/>
                <a:gd name="T3" fmla="*/ 0 h 21"/>
                <a:gd name="T4" fmla="*/ 27 w 47"/>
                <a:gd name="T5" fmla="*/ 0 h 21"/>
                <a:gd name="T6" fmla="*/ 8 w 47"/>
                <a:gd name="T7" fmla="*/ 10 h 21"/>
                <a:gd name="T8" fmla="*/ 0 w 47"/>
                <a:gd name="T9" fmla="*/ 21 h 21"/>
                <a:gd name="T10" fmla="*/ 8 w 47"/>
                <a:gd name="T11" fmla="*/ 20 h 21"/>
                <a:gd name="T12" fmla="*/ 12 w 47"/>
                <a:gd name="T13" fmla="*/ 14 h 21"/>
                <a:gd name="T14" fmla="*/ 28 w 47"/>
                <a:gd name="T15" fmla="*/ 6 h 21"/>
                <a:gd name="T16" fmla="*/ 28 w 47"/>
                <a:gd name="T17" fmla="*/ 6 h 21"/>
                <a:gd name="T18" fmla="*/ 38 w 47"/>
                <a:gd name="T19" fmla="*/ 10 h 21"/>
                <a:gd name="T20" fmla="*/ 41 w 47"/>
                <a:gd name="T21" fmla="*/ 14 h 21"/>
                <a:gd name="T22" fmla="*/ 47 w 47"/>
                <a:gd name="T23" fmla="*/ 13 h 21"/>
                <a:gd name="T24" fmla="*/ 42 w 47"/>
                <a:gd name="T25" fmla="*/ 6 h 21"/>
                <a:gd name="T26" fmla="*/ 28 w 47"/>
                <a:gd name="T2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21">
                  <a:moveTo>
                    <a:pt x="28" y="0"/>
                  </a:moveTo>
                  <a:cubicBezTo>
                    <a:pt x="28" y="0"/>
                    <a:pt x="28" y="0"/>
                    <a:pt x="28" y="0"/>
                  </a:cubicBezTo>
                  <a:cubicBezTo>
                    <a:pt x="27" y="0"/>
                    <a:pt x="27" y="0"/>
                    <a:pt x="27" y="0"/>
                  </a:cubicBezTo>
                  <a:cubicBezTo>
                    <a:pt x="20" y="1"/>
                    <a:pt x="13" y="4"/>
                    <a:pt x="8" y="10"/>
                  </a:cubicBezTo>
                  <a:cubicBezTo>
                    <a:pt x="5" y="13"/>
                    <a:pt x="2" y="17"/>
                    <a:pt x="0" y="21"/>
                  </a:cubicBezTo>
                  <a:cubicBezTo>
                    <a:pt x="3" y="21"/>
                    <a:pt x="5" y="20"/>
                    <a:pt x="8" y="20"/>
                  </a:cubicBezTo>
                  <a:cubicBezTo>
                    <a:pt x="9" y="18"/>
                    <a:pt x="10" y="16"/>
                    <a:pt x="12" y="14"/>
                  </a:cubicBezTo>
                  <a:cubicBezTo>
                    <a:pt x="17" y="10"/>
                    <a:pt x="23" y="7"/>
                    <a:pt x="28" y="6"/>
                  </a:cubicBezTo>
                  <a:cubicBezTo>
                    <a:pt x="28" y="6"/>
                    <a:pt x="28" y="6"/>
                    <a:pt x="28" y="6"/>
                  </a:cubicBezTo>
                  <a:cubicBezTo>
                    <a:pt x="32" y="6"/>
                    <a:pt x="36" y="8"/>
                    <a:pt x="38" y="10"/>
                  </a:cubicBezTo>
                  <a:cubicBezTo>
                    <a:pt x="39" y="11"/>
                    <a:pt x="40" y="13"/>
                    <a:pt x="41" y="14"/>
                  </a:cubicBezTo>
                  <a:cubicBezTo>
                    <a:pt x="43" y="14"/>
                    <a:pt x="45" y="13"/>
                    <a:pt x="47" y="13"/>
                  </a:cubicBezTo>
                  <a:cubicBezTo>
                    <a:pt x="46" y="10"/>
                    <a:pt x="44" y="8"/>
                    <a:pt x="42" y="6"/>
                  </a:cubicBezTo>
                  <a:cubicBezTo>
                    <a:pt x="39" y="2"/>
                    <a:pt x="34" y="0"/>
                    <a:pt x="28"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Freeform 90">
              <a:extLst>
                <a:ext uri="{FF2B5EF4-FFF2-40B4-BE49-F238E27FC236}">
                  <a16:creationId xmlns:a16="http://schemas.microsoft.com/office/drawing/2014/main" id="{E6C4A1DD-CE8C-4674-83A6-A2D10C24A392}"/>
                </a:ext>
              </a:extLst>
            </p:cNvPr>
            <p:cNvSpPr>
              <a:spLocks/>
            </p:cNvSpPr>
            <p:nvPr/>
          </p:nvSpPr>
          <p:spPr bwMode="auto">
            <a:xfrm>
              <a:off x="1321" y="2851"/>
              <a:ext cx="39" cy="34"/>
            </a:xfrm>
            <a:custGeom>
              <a:avLst/>
              <a:gdLst>
                <a:gd name="T0" fmla="*/ 26 w 30"/>
                <a:gd name="T1" fmla="*/ 0 h 26"/>
                <a:gd name="T2" fmla="*/ 23 w 30"/>
                <a:gd name="T3" fmla="*/ 1 h 26"/>
                <a:gd name="T4" fmla="*/ 2 w 30"/>
                <a:gd name="T5" fmla="*/ 17 h 26"/>
                <a:gd name="T6" fmla="*/ 0 w 30"/>
                <a:gd name="T7" fmla="*/ 20 h 26"/>
                <a:gd name="T8" fmla="*/ 2 w 30"/>
                <a:gd name="T9" fmla="*/ 24 h 26"/>
                <a:gd name="T10" fmla="*/ 6 w 30"/>
                <a:gd name="T11" fmla="*/ 26 h 26"/>
                <a:gd name="T12" fmla="*/ 7 w 30"/>
                <a:gd name="T13" fmla="*/ 26 h 26"/>
                <a:gd name="T14" fmla="*/ 7 w 30"/>
                <a:gd name="T15" fmla="*/ 26 h 26"/>
                <a:gd name="T16" fmla="*/ 18 w 30"/>
                <a:gd name="T17" fmla="*/ 22 h 26"/>
                <a:gd name="T18" fmla="*/ 28 w 30"/>
                <a:gd name="T19" fmla="*/ 12 h 26"/>
                <a:gd name="T20" fmla="*/ 30 w 30"/>
                <a:gd name="T21" fmla="*/ 6 h 26"/>
                <a:gd name="T22" fmla="*/ 29 w 30"/>
                <a:gd name="T23" fmla="*/ 2 h 26"/>
                <a:gd name="T24" fmla="*/ 26 w 30"/>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26">
                  <a:moveTo>
                    <a:pt x="26" y="0"/>
                  </a:moveTo>
                  <a:cubicBezTo>
                    <a:pt x="25" y="0"/>
                    <a:pt x="24" y="1"/>
                    <a:pt x="23" y="1"/>
                  </a:cubicBezTo>
                  <a:cubicBezTo>
                    <a:pt x="15" y="5"/>
                    <a:pt x="8" y="10"/>
                    <a:pt x="2" y="17"/>
                  </a:cubicBezTo>
                  <a:cubicBezTo>
                    <a:pt x="1" y="18"/>
                    <a:pt x="0" y="18"/>
                    <a:pt x="0" y="20"/>
                  </a:cubicBezTo>
                  <a:cubicBezTo>
                    <a:pt x="0" y="21"/>
                    <a:pt x="1" y="22"/>
                    <a:pt x="2" y="24"/>
                  </a:cubicBezTo>
                  <a:cubicBezTo>
                    <a:pt x="3" y="25"/>
                    <a:pt x="4" y="26"/>
                    <a:pt x="6" y="26"/>
                  </a:cubicBezTo>
                  <a:cubicBezTo>
                    <a:pt x="6" y="26"/>
                    <a:pt x="7" y="26"/>
                    <a:pt x="7" y="26"/>
                  </a:cubicBezTo>
                  <a:cubicBezTo>
                    <a:pt x="7" y="26"/>
                    <a:pt x="7" y="26"/>
                    <a:pt x="7" y="26"/>
                  </a:cubicBezTo>
                  <a:cubicBezTo>
                    <a:pt x="10" y="26"/>
                    <a:pt x="14" y="25"/>
                    <a:pt x="18" y="22"/>
                  </a:cubicBezTo>
                  <a:cubicBezTo>
                    <a:pt x="22" y="19"/>
                    <a:pt x="26" y="16"/>
                    <a:pt x="28" y="12"/>
                  </a:cubicBezTo>
                  <a:cubicBezTo>
                    <a:pt x="30" y="10"/>
                    <a:pt x="30" y="8"/>
                    <a:pt x="30" y="6"/>
                  </a:cubicBezTo>
                  <a:cubicBezTo>
                    <a:pt x="30" y="4"/>
                    <a:pt x="30" y="3"/>
                    <a:pt x="29" y="2"/>
                  </a:cubicBezTo>
                  <a:cubicBezTo>
                    <a:pt x="28" y="1"/>
                    <a:pt x="27" y="0"/>
                    <a:pt x="26"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91">
              <a:extLst>
                <a:ext uri="{FF2B5EF4-FFF2-40B4-BE49-F238E27FC236}">
                  <a16:creationId xmlns:a16="http://schemas.microsoft.com/office/drawing/2014/main" id="{72567961-59CB-446B-A819-B251C44DF78E}"/>
                </a:ext>
              </a:extLst>
            </p:cNvPr>
            <p:cNvSpPr>
              <a:spLocks noEditPoints="1"/>
            </p:cNvSpPr>
            <p:nvPr/>
          </p:nvSpPr>
          <p:spPr bwMode="auto">
            <a:xfrm>
              <a:off x="1313" y="2844"/>
              <a:ext cx="56" cy="49"/>
            </a:xfrm>
            <a:custGeom>
              <a:avLst/>
              <a:gdLst>
                <a:gd name="T0" fmla="*/ 40 w 43"/>
                <a:gd name="T1" fmla="*/ 12 h 38"/>
                <a:gd name="T2" fmla="*/ 43 w 43"/>
                <a:gd name="T3" fmla="*/ 12 h 38"/>
                <a:gd name="T4" fmla="*/ 40 w 43"/>
                <a:gd name="T5" fmla="*/ 12 h 38"/>
                <a:gd name="T6" fmla="*/ 36 w 43"/>
                <a:gd name="T7" fmla="*/ 12 h 38"/>
                <a:gd name="T8" fmla="*/ 40 w 43"/>
                <a:gd name="T9" fmla="*/ 12 h 38"/>
                <a:gd name="T10" fmla="*/ 13 w 43"/>
                <a:gd name="T11" fmla="*/ 32 h 38"/>
                <a:gd name="T12" fmla="*/ 13 w 43"/>
                <a:gd name="T13" fmla="*/ 32 h 38"/>
                <a:gd name="T14" fmla="*/ 12 w 43"/>
                <a:gd name="T15" fmla="*/ 32 h 38"/>
                <a:gd name="T16" fmla="*/ 8 w 43"/>
                <a:gd name="T17" fmla="*/ 30 h 38"/>
                <a:gd name="T18" fmla="*/ 6 w 43"/>
                <a:gd name="T19" fmla="*/ 26 h 38"/>
                <a:gd name="T20" fmla="*/ 8 w 43"/>
                <a:gd name="T21" fmla="*/ 23 h 38"/>
                <a:gd name="T22" fmla="*/ 29 w 43"/>
                <a:gd name="T23" fmla="*/ 7 h 38"/>
                <a:gd name="T24" fmla="*/ 32 w 43"/>
                <a:gd name="T25" fmla="*/ 6 h 38"/>
                <a:gd name="T26" fmla="*/ 35 w 43"/>
                <a:gd name="T27" fmla="*/ 8 h 38"/>
                <a:gd name="T28" fmla="*/ 36 w 43"/>
                <a:gd name="T29" fmla="*/ 12 h 38"/>
                <a:gd name="T30" fmla="*/ 34 w 43"/>
                <a:gd name="T31" fmla="*/ 18 h 38"/>
                <a:gd name="T32" fmla="*/ 24 w 43"/>
                <a:gd name="T33" fmla="*/ 28 h 38"/>
                <a:gd name="T34" fmla="*/ 13 w 43"/>
                <a:gd name="T35" fmla="*/ 32 h 38"/>
                <a:gd name="T36" fmla="*/ 32 w 43"/>
                <a:gd name="T37" fmla="*/ 0 h 38"/>
                <a:gd name="T38" fmla="*/ 32 w 43"/>
                <a:gd name="T39" fmla="*/ 0 h 38"/>
                <a:gd name="T40" fmla="*/ 26 w 43"/>
                <a:gd name="T41" fmla="*/ 2 h 38"/>
                <a:gd name="T42" fmla="*/ 3 w 43"/>
                <a:gd name="T43" fmla="*/ 18 h 38"/>
                <a:gd name="T44" fmla="*/ 0 w 43"/>
                <a:gd name="T45" fmla="*/ 26 h 38"/>
                <a:gd name="T46" fmla="*/ 3 w 43"/>
                <a:gd name="T47" fmla="*/ 33 h 38"/>
                <a:gd name="T48" fmla="*/ 10 w 43"/>
                <a:gd name="T49" fmla="*/ 38 h 38"/>
                <a:gd name="T50" fmla="*/ 13 w 43"/>
                <a:gd name="T51" fmla="*/ 38 h 38"/>
                <a:gd name="T52" fmla="*/ 22 w 43"/>
                <a:gd name="T53" fmla="*/ 36 h 38"/>
                <a:gd name="T54" fmla="*/ 36 w 43"/>
                <a:gd name="T55" fmla="*/ 26 h 38"/>
                <a:gd name="T56" fmla="*/ 43 w 43"/>
                <a:gd name="T57" fmla="*/ 12 h 38"/>
                <a:gd name="T58" fmla="*/ 43 w 43"/>
                <a:gd name="T59" fmla="*/ 12 h 38"/>
                <a:gd name="T60" fmla="*/ 43 w 43"/>
                <a:gd name="T61" fmla="*/ 12 h 38"/>
                <a:gd name="T62" fmla="*/ 39 w 43"/>
                <a:gd name="T63" fmla="*/ 4 h 38"/>
                <a:gd name="T64" fmla="*/ 32 w 43"/>
                <a:gd name="T6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 h="38">
                  <a:moveTo>
                    <a:pt x="40" y="12"/>
                  </a:moveTo>
                  <a:cubicBezTo>
                    <a:pt x="43" y="12"/>
                    <a:pt x="43" y="12"/>
                    <a:pt x="43" y="12"/>
                  </a:cubicBezTo>
                  <a:cubicBezTo>
                    <a:pt x="40" y="12"/>
                    <a:pt x="40" y="12"/>
                    <a:pt x="40" y="12"/>
                  </a:cubicBezTo>
                  <a:cubicBezTo>
                    <a:pt x="36" y="12"/>
                    <a:pt x="36" y="12"/>
                    <a:pt x="36" y="12"/>
                  </a:cubicBezTo>
                  <a:cubicBezTo>
                    <a:pt x="40" y="12"/>
                    <a:pt x="40" y="12"/>
                    <a:pt x="40" y="12"/>
                  </a:cubicBezTo>
                  <a:moveTo>
                    <a:pt x="13" y="32"/>
                  </a:moveTo>
                  <a:cubicBezTo>
                    <a:pt x="13" y="32"/>
                    <a:pt x="13" y="32"/>
                    <a:pt x="13" y="32"/>
                  </a:cubicBezTo>
                  <a:cubicBezTo>
                    <a:pt x="13" y="32"/>
                    <a:pt x="12" y="32"/>
                    <a:pt x="12" y="32"/>
                  </a:cubicBezTo>
                  <a:cubicBezTo>
                    <a:pt x="10" y="32"/>
                    <a:pt x="9" y="31"/>
                    <a:pt x="8" y="30"/>
                  </a:cubicBezTo>
                  <a:cubicBezTo>
                    <a:pt x="7" y="28"/>
                    <a:pt x="6" y="27"/>
                    <a:pt x="6" y="26"/>
                  </a:cubicBezTo>
                  <a:cubicBezTo>
                    <a:pt x="6" y="24"/>
                    <a:pt x="7" y="24"/>
                    <a:pt x="8" y="23"/>
                  </a:cubicBezTo>
                  <a:cubicBezTo>
                    <a:pt x="14" y="16"/>
                    <a:pt x="21" y="11"/>
                    <a:pt x="29" y="7"/>
                  </a:cubicBezTo>
                  <a:cubicBezTo>
                    <a:pt x="30" y="7"/>
                    <a:pt x="31" y="6"/>
                    <a:pt x="32" y="6"/>
                  </a:cubicBezTo>
                  <a:cubicBezTo>
                    <a:pt x="33" y="6"/>
                    <a:pt x="34" y="7"/>
                    <a:pt x="35" y="8"/>
                  </a:cubicBezTo>
                  <a:cubicBezTo>
                    <a:pt x="36" y="9"/>
                    <a:pt x="36" y="10"/>
                    <a:pt x="36" y="12"/>
                  </a:cubicBezTo>
                  <a:cubicBezTo>
                    <a:pt x="36" y="14"/>
                    <a:pt x="36" y="16"/>
                    <a:pt x="34" y="18"/>
                  </a:cubicBezTo>
                  <a:cubicBezTo>
                    <a:pt x="32" y="22"/>
                    <a:pt x="28" y="25"/>
                    <a:pt x="24" y="28"/>
                  </a:cubicBezTo>
                  <a:cubicBezTo>
                    <a:pt x="20" y="31"/>
                    <a:pt x="16" y="32"/>
                    <a:pt x="13" y="32"/>
                  </a:cubicBezTo>
                  <a:moveTo>
                    <a:pt x="32" y="0"/>
                  </a:moveTo>
                  <a:cubicBezTo>
                    <a:pt x="32" y="0"/>
                    <a:pt x="32" y="0"/>
                    <a:pt x="32" y="0"/>
                  </a:cubicBezTo>
                  <a:cubicBezTo>
                    <a:pt x="30" y="0"/>
                    <a:pt x="28" y="1"/>
                    <a:pt x="26" y="2"/>
                  </a:cubicBezTo>
                  <a:cubicBezTo>
                    <a:pt x="18" y="6"/>
                    <a:pt x="10" y="12"/>
                    <a:pt x="3" y="18"/>
                  </a:cubicBezTo>
                  <a:cubicBezTo>
                    <a:pt x="1" y="20"/>
                    <a:pt x="0" y="23"/>
                    <a:pt x="0" y="26"/>
                  </a:cubicBezTo>
                  <a:cubicBezTo>
                    <a:pt x="0" y="28"/>
                    <a:pt x="1" y="31"/>
                    <a:pt x="3" y="33"/>
                  </a:cubicBezTo>
                  <a:cubicBezTo>
                    <a:pt x="5" y="36"/>
                    <a:pt x="7" y="37"/>
                    <a:pt x="10" y="38"/>
                  </a:cubicBezTo>
                  <a:cubicBezTo>
                    <a:pt x="11" y="38"/>
                    <a:pt x="12" y="38"/>
                    <a:pt x="13" y="38"/>
                  </a:cubicBezTo>
                  <a:cubicBezTo>
                    <a:pt x="16" y="38"/>
                    <a:pt x="19" y="37"/>
                    <a:pt x="22" y="36"/>
                  </a:cubicBezTo>
                  <a:cubicBezTo>
                    <a:pt x="27" y="34"/>
                    <a:pt x="32" y="30"/>
                    <a:pt x="36" y="26"/>
                  </a:cubicBezTo>
                  <a:cubicBezTo>
                    <a:pt x="39" y="22"/>
                    <a:pt x="42" y="17"/>
                    <a:pt x="43" y="12"/>
                  </a:cubicBezTo>
                  <a:cubicBezTo>
                    <a:pt x="43" y="12"/>
                    <a:pt x="43" y="12"/>
                    <a:pt x="43" y="12"/>
                  </a:cubicBezTo>
                  <a:cubicBezTo>
                    <a:pt x="43" y="12"/>
                    <a:pt x="43" y="12"/>
                    <a:pt x="43" y="12"/>
                  </a:cubicBezTo>
                  <a:cubicBezTo>
                    <a:pt x="42" y="9"/>
                    <a:pt x="41" y="6"/>
                    <a:pt x="39" y="4"/>
                  </a:cubicBezTo>
                  <a:cubicBezTo>
                    <a:pt x="38" y="2"/>
                    <a:pt x="35" y="0"/>
                    <a:pt x="32"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Freeform 92">
              <a:extLst>
                <a:ext uri="{FF2B5EF4-FFF2-40B4-BE49-F238E27FC236}">
                  <a16:creationId xmlns:a16="http://schemas.microsoft.com/office/drawing/2014/main" id="{898F6B36-1F00-4BA5-9D00-30309E0C954A}"/>
                </a:ext>
              </a:extLst>
            </p:cNvPr>
            <p:cNvSpPr>
              <a:spLocks/>
            </p:cNvSpPr>
            <p:nvPr/>
          </p:nvSpPr>
          <p:spPr bwMode="auto">
            <a:xfrm>
              <a:off x="1262" y="2768"/>
              <a:ext cx="40" cy="15"/>
            </a:xfrm>
            <a:custGeom>
              <a:avLst/>
              <a:gdLst>
                <a:gd name="T0" fmla="*/ 24 w 31"/>
                <a:gd name="T1" fmla="*/ 0 h 12"/>
                <a:gd name="T2" fmla="*/ 0 w 31"/>
                <a:gd name="T3" fmla="*/ 4 h 12"/>
                <a:gd name="T4" fmla="*/ 7 w 31"/>
                <a:gd name="T5" fmla="*/ 10 h 12"/>
                <a:gd name="T6" fmla="*/ 17 w 31"/>
                <a:gd name="T7" fmla="*/ 12 h 12"/>
                <a:gd name="T8" fmla="*/ 24 w 31"/>
                <a:gd name="T9" fmla="*/ 12 h 12"/>
                <a:gd name="T10" fmla="*/ 28 w 31"/>
                <a:gd name="T11" fmla="*/ 9 h 12"/>
                <a:gd name="T12" fmla="*/ 31 w 31"/>
                <a:gd name="T13" fmla="*/ 7 h 12"/>
                <a:gd name="T14" fmla="*/ 29 w 31"/>
                <a:gd name="T15" fmla="*/ 4 h 12"/>
                <a:gd name="T16" fmla="*/ 26 w 31"/>
                <a:gd name="T17" fmla="*/ 0 h 12"/>
                <a:gd name="T18" fmla="*/ 24 w 31"/>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2">
                  <a:moveTo>
                    <a:pt x="24" y="0"/>
                  </a:moveTo>
                  <a:cubicBezTo>
                    <a:pt x="17" y="0"/>
                    <a:pt x="9" y="2"/>
                    <a:pt x="0" y="4"/>
                  </a:cubicBezTo>
                  <a:cubicBezTo>
                    <a:pt x="2" y="7"/>
                    <a:pt x="5" y="9"/>
                    <a:pt x="7" y="10"/>
                  </a:cubicBezTo>
                  <a:cubicBezTo>
                    <a:pt x="11" y="12"/>
                    <a:pt x="14" y="12"/>
                    <a:pt x="17" y="12"/>
                  </a:cubicBezTo>
                  <a:cubicBezTo>
                    <a:pt x="19" y="12"/>
                    <a:pt x="22" y="12"/>
                    <a:pt x="24" y="12"/>
                  </a:cubicBezTo>
                  <a:cubicBezTo>
                    <a:pt x="25" y="11"/>
                    <a:pt x="26" y="11"/>
                    <a:pt x="28" y="9"/>
                  </a:cubicBezTo>
                  <a:cubicBezTo>
                    <a:pt x="29" y="8"/>
                    <a:pt x="30" y="8"/>
                    <a:pt x="31" y="7"/>
                  </a:cubicBezTo>
                  <a:cubicBezTo>
                    <a:pt x="30" y="6"/>
                    <a:pt x="30" y="5"/>
                    <a:pt x="29" y="4"/>
                  </a:cubicBezTo>
                  <a:cubicBezTo>
                    <a:pt x="28" y="3"/>
                    <a:pt x="27" y="1"/>
                    <a:pt x="26" y="0"/>
                  </a:cubicBezTo>
                  <a:cubicBezTo>
                    <a:pt x="25" y="0"/>
                    <a:pt x="25" y="0"/>
                    <a:pt x="24"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 name="Freeform 93">
              <a:extLst>
                <a:ext uri="{FF2B5EF4-FFF2-40B4-BE49-F238E27FC236}">
                  <a16:creationId xmlns:a16="http://schemas.microsoft.com/office/drawing/2014/main" id="{B7957CBF-2C88-47B4-977D-606B049EE80F}"/>
                </a:ext>
              </a:extLst>
            </p:cNvPr>
            <p:cNvSpPr>
              <a:spLocks noEditPoints="1"/>
            </p:cNvSpPr>
            <p:nvPr/>
          </p:nvSpPr>
          <p:spPr bwMode="auto">
            <a:xfrm>
              <a:off x="1246" y="2759"/>
              <a:ext cx="68" cy="32"/>
            </a:xfrm>
            <a:custGeom>
              <a:avLst/>
              <a:gdLst>
                <a:gd name="T0" fmla="*/ 12 w 52"/>
                <a:gd name="T1" fmla="*/ 11 h 25"/>
                <a:gd name="T2" fmla="*/ 36 w 52"/>
                <a:gd name="T3" fmla="*/ 7 h 25"/>
                <a:gd name="T4" fmla="*/ 38 w 52"/>
                <a:gd name="T5" fmla="*/ 7 h 25"/>
                <a:gd name="T6" fmla="*/ 41 w 52"/>
                <a:gd name="T7" fmla="*/ 11 h 25"/>
                <a:gd name="T8" fmla="*/ 43 w 52"/>
                <a:gd name="T9" fmla="*/ 14 h 25"/>
                <a:gd name="T10" fmla="*/ 40 w 52"/>
                <a:gd name="T11" fmla="*/ 16 h 25"/>
                <a:gd name="T12" fmla="*/ 36 w 52"/>
                <a:gd name="T13" fmla="*/ 19 h 25"/>
                <a:gd name="T14" fmla="*/ 29 w 52"/>
                <a:gd name="T15" fmla="*/ 19 h 25"/>
                <a:gd name="T16" fmla="*/ 19 w 52"/>
                <a:gd name="T17" fmla="*/ 17 h 25"/>
                <a:gd name="T18" fmla="*/ 12 w 52"/>
                <a:gd name="T19" fmla="*/ 11 h 25"/>
                <a:gd name="T20" fmla="*/ 36 w 52"/>
                <a:gd name="T21" fmla="*/ 0 h 25"/>
                <a:gd name="T22" fmla="*/ 36 w 52"/>
                <a:gd name="T23" fmla="*/ 0 h 25"/>
                <a:gd name="T24" fmla="*/ 5 w 52"/>
                <a:gd name="T25" fmla="*/ 7 h 25"/>
                <a:gd name="T26" fmla="*/ 0 w 52"/>
                <a:gd name="T27" fmla="*/ 8 h 25"/>
                <a:gd name="T28" fmla="*/ 3 w 52"/>
                <a:gd name="T29" fmla="*/ 12 h 25"/>
                <a:gd name="T30" fmla="*/ 6 w 52"/>
                <a:gd name="T31" fmla="*/ 10 h 25"/>
                <a:gd name="T32" fmla="*/ 3 w 52"/>
                <a:gd name="T33" fmla="*/ 12 h 25"/>
                <a:gd name="T34" fmla="*/ 16 w 52"/>
                <a:gd name="T35" fmla="*/ 22 h 25"/>
                <a:gd name="T36" fmla="*/ 29 w 52"/>
                <a:gd name="T37" fmla="*/ 25 h 25"/>
                <a:gd name="T38" fmla="*/ 29 w 52"/>
                <a:gd name="T39" fmla="*/ 25 h 25"/>
                <a:gd name="T40" fmla="*/ 37 w 52"/>
                <a:gd name="T41" fmla="*/ 25 h 25"/>
                <a:gd name="T42" fmla="*/ 44 w 52"/>
                <a:gd name="T43" fmla="*/ 21 h 25"/>
                <a:gd name="T44" fmla="*/ 49 w 52"/>
                <a:gd name="T45" fmla="*/ 17 h 25"/>
                <a:gd name="T46" fmla="*/ 52 w 52"/>
                <a:gd name="T47" fmla="*/ 15 h 25"/>
                <a:gd name="T48" fmla="*/ 49 w 52"/>
                <a:gd name="T49" fmla="*/ 12 h 25"/>
                <a:gd name="T50" fmla="*/ 44 w 52"/>
                <a:gd name="T51" fmla="*/ 6 h 25"/>
                <a:gd name="T52" fmla="*/ 41 w 52"/>
                <a:gd name="T53" fmla="*/ 2 h 25"/>
                <a:gd name="T54" fmla="*/ 36 w 52"/>
                <a:gd name="T5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2" h="25">
                  <a:moveTo>
                    <a:pt x="12" y="11"/>
                  </a:moveTo>
                  <a:cubicBezTo>
                    <a:pt x="21" y="9"/>
                    <a:pt x="29" y="7"/>
                    <a:pt x="36" y="7"/>
                  </a:cubicBezTo>
                  <a:cubicBezTo>
                    <a:pt x="37" y="7"/>
                    <a:pt x="37" y="7"/>
                    <a:pt x="38" y="7"/>
                  </a:cubicBezTo>
                  <a:cubicBezTo>
                    <a:pt x="39" y="8"/>
                    <a:pt x="40" y="10"/>
                    <a:pt x="41" y="11"/>
                  </a:cubicBezTo>
                  <a:cubicBezTo>
                    <a:pt x="42" y="12"/>
                    <a:pt x="42" y="13"/>
                    <a:pt x="43" y="14"/>
                  </a:cubicBezTo>
                  <a:cubicBezTo>
                    <a:pt x="42" y="15"/>
                    <a:pt x="41" y="15"/>
                    <a:pt x="40" y="16"/>
                  </a:cubicBezTo>
                  <a:cubicBezTo>
                    <a:pt x="38" y="18"/>
                    <a:pt x="37" y="18"/>
                    <a:pt x="36" y="19"/>
                  </a:cubicBezTo>
                  <a:cubicBezTo>
                    <a:pt x="34" y="19"/>
                    <a:pt x="31" y="19"/>
                    <a:pt x="29" y="19"/>
                  </a:cubicBezTo>
                  <a:cubicBezTo>
                    <a:pt x="26" y="19"/>
                    <a:pt x="23" y="19"/>
                    <a:pt x="19" y="17"/>
                  </a:cubicBezTo>
                  <a:cubicBezTo>
                    <a:pt x="17" y="16"/>
                    <a:pt x="14" y="14"/>
                    <a:pt x="12" y="11"/>
                  </a:cubicBezTo>
                  <a:moveTo>
                    <a:pt x="36" y="0"/>
                  </a:moveTo>
                  <a:cubicBezTo>
                    <a:pt x="36" y="0"/>
                    <a:pt x="36" y="0"/>
                    <a:pt x="36" y="0"/>
                  </a:cubicBezTo>
                  <a:cubicBezTo>
                    <a:pt x="26" y="1"/>
                    <a:pt x="17" y="4"/>
                    <a:pt x="5" y="7"/>
                  </a:cubicBezTo>
                  <a:cubicBezTo>
                    <a:pt x="0" y="8"/>
                    <a:pt x="0" y="8"/>
                    <a:pt x="0" y="8"/>
                  </a:cubicBezTo>
                  <a:cubicBezTo>
                    <a:pt x="3" y="12"/>
                    <a:pt x="3" y="12"/>
                    <a:pt x="3" y="12"/>
                  </a:cubicBezTo>
                  <a:cubicBezTo>
                    <a:pt x="6" y="10"/>
                    <a:pt x="6" y="10"/>
                    <a:pt x="6" y="10"/>
                  </a:cubicBezTo>
                  <a:cubicBezTo>
                    <a:pt x="3" y="12"/>
                    <a:pt x="3" y="12"/>
                    <a:pt x="3" y="12"/>
                  </a:cubicBezTo>
                  <a:cubicBezTo>
                    <a:pt x="8" y="17"/>
                    <a:pt x="12" y="20"/>
                    <a:pt x="16" y="22"/>
                  </a:cubicBezTo>
                  <a:cubicBezTo>
                    <a:pt x="21" y="24"/>
                    <a:pt x="25" y="25"/>
                    <a:pt x="29" y="25"/>
                  </a:cubicBezTo>
                  <a:cubicBezTo>
                    <a:pt x="29" y="25"/>
                    <a:pt x="29" y="25"/>
                    <a:pt x="29" y="25"/>
                  </a:cubicBezTo>
                  <a:cubicBezTo>
                    <a:pt x="32" y="25"/>
                    <a:pt x="34" y="25"/>
                    <a:pt x="37" y="25"/>
                  </a:cubicBezTo>
                  <a:cubicBezTo>
                    <a:pt x="40" y="24"/>
                    <a:pt x="42" y="22"/>
                    <a:pt x="44" y="21"/>
                  </a:cubicBezTo>
                  <a:cubicBezTo>
                    <a:pt x="46" y="19"/>
                    <a:pt x="47" y="18"/>
                    <a:pt x="49" y="17"/>
                  </a:cubicBezTo>
                  <a:cubicBezTo>
                    <a:pt x="52" y="15"/>
                    <a:pt x="52" y="15"/>
                    <a:pt x="52" y="15"/>
                  </a:cubicBezTo>
                  <a:cubicBezTo>
                    <a:pt x="49" y="12"/>
                    <a:pt x="49" y="12"/>
                    <a:pt x="49" y="12"/>
                  </a:cubicBezTo>
                  <a:cubicBezTo>
                    <a:pt x="48" y="11"/>
                    <a:pt x="46" y="8"/>
                    <a:pt x="44" y="6"/>
                  </a:cubicBezTo>
                  <a:cubicBezTo>
                    <a:pt x="43" y="4"/>
                    <a:pt x="42" y="3"/>
                    <a:pt x="41" y="2"/>
                  </a:cubicBezTo>
                  <a:cubicBezTo>
                    <a:pt x="40" y="1"/>
                    <a:pt x="38" y="0"/>
                    <a:pt x="36"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 name="Freeform 94">
              <a:extLst>
                <a:ext uri="{FF2B5EF4-FFF2-40B4-BE49-F238E27FC236}">
                  <a16:creationId xmlns:a16="http://schemas.microsoft.com/office/drawing/2014/main" id="{F2D2749A-1208-4257-A8FA-D43825162170}"/>
                </a:ext>
              </a:extLst>
            </p:cNvPr>
            <p:cNvSpPr>
              <a:spLocks/>
            </p:cNvSpPr>
            <p:nvPr/>
          </p:nvSpPr>
          <p:spPr bwMode="auto">
            <a:xfrm>
              <a:off x="1950" y="2679"/>
              <a:ext cx="29" cy="33"/>
            </a:xfrm>
            <a:custGeom>
              <a:avLst/>
              <a:gdLst>
                <a:gd name="T0" fmla="*/ 0 w 22"/>
                <a:gd name="T1" fmla="*/ 0 h 25"/>
                <a:gd name="T2" fmla="*/ 1 w 22"/>
                <a:gd name="T3" fmla="*/ 2 h 25"/>
                <a:gd name="T4" fmla="*/ 22 w 22"/>
                <a:gd name="T5" fmla="*/ 25 h 25"/>
                <a:gd name="T6" fmla="*/ 18 w 22"/>
                <a:gd name="T7" fmla="*/ 12 h 25"/>
                <a:gd name="T8" fmla="*/ 7 w 22"/>
                <a:gd name="T9" fmla="*/ 2 h 25"/>
                <a:gd name="T10" fmla="*/ 0 w 22"/>
                <a:gd name="T11" fmla="*/ 0 h 25"/>
              </a:gdLst>
              <a:ahLst/>
              <a:cxnLst>
                <a:cxn ang="0">
                  <a:pos x="T0" y="T1"/>
                </a:cxn>
                <a:cxn ang="0">
                  <a:pos x="T2" y="T3"/>
                </a:cxn>
                <a:cxn ang="0">
                  <a:pos x="T4" y="T5"/>
                </a:cxn>
                <a:cxn ang="0">
                  <a:pos x="T6" y="T7"/>
                </a:cxn>
                <a:cxn ang="0">
                  <a:pos x="T8" y="T9"/>
                </a:cxn>
                <a:cxn ang="0">
                  <a:pos x="T10" y="T11"/>
                </a:cxn>
              </a:cxnLst>
              <a:rect l="0" t="0" r="r" b="b"/>
              <a:pathLst>
                <a:path w="22" h="25">
                  <a:moveTo>
                    <a:pt x="0" y="0"/>
                  </a:moveTo>
                  <a:cubicBezTo>
                    <a:pt x="0" y="1"/>
                    <a:pt x="1" y="1"/>
                    <a:pt x="1" y="2"/>
                  </a:cubicBezTo>
                  <a:cubicBezTo>
                    <a:pt x="8" y="9"/>
                    <a:pt x="14" y="16"/>
                    <a:pt x="22" y="25"/>
                  </a:cubicBezTo>
                  <a:cubicBezTo>
                    <a:pt x="21" y="20"/>
                    <a:pt x="20" y="16"/>
                    <a:pt x="18" y="12"/>
                  </a:cubicBezTo>
                  <a:cubicBezTo>
                    <a:pt x="16" y="7"/>
                    <a:pt x="12" y="4"/>
                    <a:pt x="7" y="2"/>
                  </a:cubicBezTo>
                  <a:cubicBezTo>
                    <a:pt x="5" y="1"/>
                    <a:pt x="3" y="0"/>
                    <a:pt x="0"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 name="Freeform 95">
              <a:extLst>
                <a:ext uri="{FF2B5EF4-FFF2-40B4-BE49-F238E27FC236}">
                  <a16:creationId xmlns:a16="http://schemas.microsoft.com/office/drawing/2014/main" id="{183AE735-9EEA-4F2B-AB38-66F12BE6DCF6}"/>
                </a:ext>
              </a:extLst>
            </p:cNvPr>
            <p:cNvSpPr>
              <a:spLocks noEditPoints="1"/>
            </p:cNvSpPr>
            <p:nvPr/>
          </p:nvSpPr>
          <p:spPr bwMode="auto">
            <a:xfrm>
              <a:off x="1935" y="2671"/>
              <a:ext cx="53" cy="61"/>
            </a:xfrm>
            <a:custGeom>
              <a:avLst/>
              <a:gdLst>
                <a:gd name="T0" fmla="*/ 38 w 41"/>
                <a:gd name="T1" fmla="*/ 39 h 47"/>
                <a:gd name="T2" fmla="*/ 41 w 41"/>
                <a:gd name="T3" fmla="*/ 39 h 47"/>
                <a:gd name="T4" fmla="*/ 38 w 41"/>
                <a:gd name="T5" fmla="*/ 39 h 47"/>
                <a:gd name="T6" fmla="*/ 34 w 41"/>
                <a:gd name="T7" fmla="*/ 31 h 47"/>
                <a:gd name="T8" fmla="*/ 13 w 41"/>
                <a:gd name="T9" fmla="*/ 8 h 47"/>
                <a:gd name="T10" fmla="*/ 12 w 41"/>
                <a:gd name="T11" fmla="*/ 6 h 47"/>
                <a:gd name="T12" fmla="*/ 19 w 41"/>
                <a:gd name="T13" fmla="*/ 8 h 47"/>
                <a:gd name="T14" fmla="*/ 30 w 41"/>
                <a:gd name="T15" fmla="*/ 18 h 47"/>
                <a:gd name="T16" fmla="*/ 34 w 41"/>
                <a:gd name="T17" fmla="*/ 31 h 47"/>
                <a:gd name="T18" fmla="*/ 8 w 41"/>
                <a:gd name="T19" fmla="*/ 0 h 47"/>
                <a:gd name="T20" fmla="*/ 6 w 41"/>
                <a:gd name="T21" fmla="*/ 0 h 47"/>
                <a:gd name="T22" fmla="*/ 0 w 41"/>
                <a:gd name="T23" fmla="*/ 0 h 47"/>
                <a:gd name="T24" fmla="*/ 3 w 41"/>
                <a:gd name="T25" fmla="*/ 5 h 47"/>
                <a:gd name="T26" fmla="*/ 9 w 41"/>
                <a:gd name="T27" fmla="*/ 12 h 47"/>
                <a:gd name="T28" fmla="*/ 36 w 41"/>
                <a:gd name="T29" fmla="*/ 41 h 47"/>
                <a:gd name="T30" fmla="*/ 41 w 41"/>
                <a:gd name="T31" fmla="*/ 47 h 47"/>
                <a:gd name="T32" fmla="*/ 41 w 41"/>
                <a:gd name="T33" fmla="*/ 39 h 47"/>
                <a:gd name="T34" fmla="*/ 32 w 41"/>
                <a:gd name="T35" fmla="*/ 10 h 47"/>
                <a:gd name="T36" fmla="*/ 22 w 41"/>
                <a:gd name="T37" fmla="*/ 2 h 47"/>
                <a:gd name="T38" fmla="*/ 8 w 41"/>
                <a:gd name="T3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47">
                  <a:moveTo>
                    <a:pt x="38" y="39"/>
                  </a:moveTo>
                  <a:cubicBezTo>
                    <a:pt x="41" y="39"/>
                    <a:pt x="41" y="39"/>
                    <a:pt x="41" y="39"/>
                  </a:cubicBezTo>
                  <a:cubicBezTo>
                    <a:pt x="38" y="39"/>
                    <a:pt x="38" y="39"/>
                    <a:pt x="38" y="39"/>
                  </a:cubicBezTo>
                  <a:moveTo>
                    <a:pt x="34" y="31"/>
                  </a:moveTo>
                  <a:cubicBezTo>
                    <a:pt x="26" y="22"/>
                    <a:pt x="20" y="15"/>
                    <a:pt x="13" y="8"/>
                  </a:cubicBezTo>
                  <a:cubicBezTo>
                    <a:pt x="13" y="7"/>
                    <a:pt x="12" y="7"/>
                    <a:pt x="12" y="6"/>
                  </a:cubicBezTo>
                  <a:cubicBezTo>
                    <a:pt x="15" y="6"/>
                    <a:pt x="17" y="7"/>
                    <a:pt x="19" y="8"/>
                  </a:cubicBezTo>
                  <a:cubicBezTo>
                    <a:pt x="24" y="10"/>
                    <a:pt x="28" y="13"/>
                    <a:pt x="30" y="18"/>
                  </a:cubicBezTo>
                  <a:cubicBezTo>
                    <a:pt x="32" y="22"/>
                    <a:pt x="33" y="26"/>
                    <a:pt x="34" y="31"/>
                  </a:cubicBezTo>
                  <a:moveTo>
                    <a:pt x="8" y="0"/>
                  </a:moveTo>
                  <a:cubicBezTo>
                    <a:pt x="7" y="0"/>
                    <a:pt x="6" y="0"/>
                    <a:pt x="6" y="0"/>
                  </a:cubicBezTo>
                  <a:cubicBezTo>
                    <a:pt x="0" y="0"/>
                    <a:pt x="0" y="0"/>
                    <a:pt x="0" y="0"/>
                  </a:cubicBezTo>
                  <a:cubicBezTo>
                    <a:pt x="3" y="5"/>
                    <a:pt x="3" y="5"/>
                    <a:pt x="3" y="5"/>
                  </a:cubicBezTo>
                  <a:cubicBezTo>
                    <a:pt x="5" y="7"/>
                    <a:pt x="7" y="10"/>
                    <a:pt x="9" y="12"/>
                  </a:cubicBezTo>
                  <a:cubicBezTo>
                    <a:pt x="17" y="21"/>
                    <a:pt x="25" y="30"/>
                    <a:pt x="36" y="41"/>
                  </a:cubicBezTo>
                  <a:cubicBezTo>
                    <a:pt x="41" y="47"/>
                    <a:pt x="41" y="47"/>
                    <a:pt x="41" y="47"/>
                  </a:cubicBezTo>
                  <a:cubicBezTo>
                    <a:pt x="41" y="39"/>
                    <a:pt x="41" y="39"/>
                    <a:pt x="41" y="39"/>
                  </a:cubicBezTo>
                  <a:cubicBezTo>
                    <a:pt x="41" y="26"/>
                    <a:pt x="38" y="17"/>
                    <a:pt x="32" y="10"/>
                  </a:cubicBezTo>
                  <a:cubicBezTo>
                    <a:pt x="29" y="6"/>
                    <a:pt x="26" y="4"/>
                    <a:pt x="22" y="2"/>
                  </a:cubicBezTo>
                  <a:cubicBezTo>
                    <a:pt x="18" y="1"/>
                    <a:pt x="13" y="0"/>
                    <a:pt x="8"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 name="Freeform 96">
              <a:extLst>
                <a:ext uri="{FF2B5EF4-FFF2-40B4-BE49-F238E27FC236}">
                  <a16:creationId xmlns:a16="http://schemas.microsoft.com/office/drawing/2014/main" id="{FCFA28FE-10FA-43F4-9862-18D5377FD87B}"/>
                </a:ext>
              </a:extLst>
            </p:cNvPr>
            <p:cNvSpPr>
              <a:spLocks/>
            </p:cNvSpPr>
            <p:nvPr/>
          </p:nvSpPr>
          <p:spPr bwMode="auto">
            <a:xfrm>
              <a:off x="2050" y="2700"/>
              <a:ext cx="18" cy="27"/>
            </a:xfrm>
            <a:custGeom>
              <a:avLst/>
              <a:gdLst>
                <a:gd name="T0" fmla="*/ 1 w 14"/>
                <a:gd name="T1" fmla="*/ 0 h 21"/>
                <a:gd name="T2" fmla="*/ 0 w 14"/>
                <a:gd name="T3" fmla="*/ 1 h 21"/>
                <a:gd name="T4" fmla="*/ 3 w 14"/>
                <a:gd name="T5" fmla="*/ 16 h 21"/>
                <a:gd name="T6" fmla="*/ 4 w 14"/>
                <a:gd name="T7" fmla="*/ 19 h 21"/>
                <a:gd name="T8" fmla="*/ 6 w 14"/>
                <a:gd name="T9" fmla="*/ 21 h 21"/>
                <a:gd name="T10" fmla="*/ 6 w 14"/>
                <a:gd name="T11" fmla="*/ 21 h 21"/>
                <a:gd name="T12" fmla="*/ 8 w 14"/>
                <a:gd name="T13" fmla="*/ 20 h 21"/>
                <a:gd name="T14" fmla="*/ 11 w 14"/>
                <a:gd name="T15" fmla="*/ 19 h 21"/>
                <a:gd name="T16" fmla="*/ 11 w 14"/>
                <a:gd name="T17" fmla="*/ 18 h 21"/>
                <a:gd name="T18" fmla="*/ 14 w 14"/>
                <a:gd name="T19" fmla="*/ 8 h 21"/>
                <a:gd name="T20" fmla="*/ 14 w 14"/>
                <a:gd name="T21" fmla="*/ 7 h 21"/>
                <a:gd name="T22" fmla="*/ 14 w 14"/>
                <a:gd name="T23" fmla="*/ 7 h 21"/>
                <a:gd name="T24" fmla="*/ 8 w 14"/>
                <a:gd name="T25" fmla="*/ 3 h 21"/>
                <a:gd name="T26" fmla="*/ 1 w 14"/>
                <a:gd name="T2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21">
                  <a:moveTo>
                    <a:pt x="1" y="0"/>
                  </a:moveTo>
                  <a:cubicBezTo>
                    <a:pt x="1" y="0"/>
                    <a:pt x="1" y="1"/>
                    <a:pt x="0" y="1"/>
                  </a:cubicBezTo>
                  <a:cubicBezTo>
                    <a:pt x="1" y="6"/>
                    <a:pt x="2" y="12"/>
                    <a:pt x="3" y="16"/>
                  </a:cubicBezTo>
                  <a:cubicBezTo>
                    <a:pt x="3" y="17"/>
                    <a:pt x="4" y="18"/>
                    <a:pt x="4" y="19"/>
                  </a:cubicBezTo>
                  <a:cubicBezTo>
                    <a:pt x="5" y="20"/>
                    <a:pt x="5" y="21"/>
                    <a:pt x="6" y="21"/>
                  </a:cubicBezTo>
                  <a:cubicBezTo>
                    <a:pt x="6" y="21"/>
                    <a:pt x="6" y="21"/>
                    <a:pt x="6" y="21"/>
                  </a:cubicBezTo>
                  <a:cubicBezTo>
                    <a:pt x="6" y="21"/>
                    <a:pt x="7" y="21"/>
                    <a:pt x="8" y="20"/>
                  </a:cubicBezTo>
                  <a:cubicBezTo>
                    <a:pt x="9" y="20"/>
                    <a:pt x="10" y="19"/>
                    <a:pt x="11" y="19"/>
                  </a:cubicBezTo>
                  <a:cubicBezTo>
                    <a:pt x="11" y="18"/>
                    <a:pt x="11" y="18"/>
                    <a:pt x="11" y="18"/>
                  </a:cubicBezTo>
                  <a:cubicBezTo>
                    <a:pt x="13" y="15"/>
                    <a:pt x="14" y="11"/>
                    <a:pt x="14" y="8"/>
                  </a:cubicBezTo>
                  <a:cubicBezTo>
                    <a:pt x="14" y="8"/>
                    <a:pt x="14" y="7"/>
                    <a:pt x="14" y="7"/>
                  </a:cubicBezTo>
                  <a:cubicBezTo>
                    <a:pt x="14" y="7"/>
                    <a:pt x="14" y="7"/>
                    <a:pt x="14" y="7"/>
                  </a:cubicBezTo>
                  <a:cubicBezTo>
                    <a:pt x="13" y="5"/>
                    <a:pt x="10" y="4"/>
                    <a:pt x="8" y="3"/>
                  </a:cubicBezTo>
                  <a:cubicBezTo>
                    <a:pt x="6" y="2"/>
                    <a:pt x="4" y="1"/>
                    <a:pt x="1"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 name="Freeform 97">
              <a:extLst>
                <a:ext uri="{FF2B5EF4-FFF2-40B4-BE49-F238E27FC236}">
                  <a16:creationId xmlns:a16="http://schemas.microsoft.com/office/drawing/2014/main" id="{09DF15AE-7A4C-4BBE-BCBF-5289C9BC4A42}"/>
                </a:ext>
              </a:extLst>
            </p:cNvPr>
            <p:cNvSpPr>
              <a:spLocks noEditPoints="1"/>
            </p:cNvSpPr>
            <p:nvPr/>
          </p:nvSpPr>
          <p:spPr bwMode="auto">
            <a:xfrm>
              <a:off x="2042" y="2691"/>
              <a:ext cx="34" cy="44"/>
            </a:xfrm>
            <a:custGeom>
              <a:avLst/>
              <a:gdLst>
                <a:gd name="T0" fmla="*/ 6 w 26"/>
                <a:gd name="T1" fmla="*/ 8 h 34"/>
                <a:gd name="T2" fmla="*/ 7 w 26"/>
                <a:gd name="T3" fmla="*/ 7 h 34"/>
                <a:gd name="T4" fmla="*/ 14 w 26"/>
                <a:gd name="T5" fmla="*/ 10 h 34"/>
                <a:gd name="T6" fmla="*/ 20 w 26"/>
                <a:gd name="T7" fmla="*/ 14 h 34"/>
                <a:gd name="T8" fmla="*/ 20 w 26"/>
                <a:gd name="T9" fmla="*/ 14 h 34"/>
                <a:gd name="T10" fmla="*/ 20 w 26"/>
                <a:gd name="T11" fmla="*/ 15 h 34"/>
                <a:gd name="T12" fmla="*/ 17 w 26"/>
                <a:gd name="T13" fmla="*/ 25 h 34"/>
                <a:gd name="T14" fmla="*/ 17 w 26"/>
                <a:gd name="T15" fmla="*/ 26 h 34"/>
                <a:gd name="T16" fmla="*/ 14 w 26"/>
                <a:gd name="T17" fmla="*/ 27 h 34"/>
                <a:gd name="T18" fmla="*/ 12 w 26"/>
                <a:gd name="T19" fmla="*/ 28 h 34"/>
                <a:gd name="T20" fmla="*/ 12 w 26"/>
                <a:gd name="T21" fmla="*/ 28 h 34"/>
                <a:gd name="T22" fmla="*/ 10 w 26"/>
                <a:gd name="T23" fmla="*/ 26 h 34"/>
                <a:gd name="T24" fmla="*/ 9 w 26"/>
                <a:gd name="T25" fmla="*/ 23 h 34"/>
                <a:gd name="T26" fmla="*/ 6 w 26"/>
                <a:gd name="T27" fmla="*/ 8 h 34"/>
                <a:gd name="T28" fmla="*/ 5 w 26"/>
                <a:gd name="T29" fmla="*/ 6 h 34"/>
                <a:gd name="T30" fmla="*/ 7 w 26"/>
                <a:gd name="T31" fmla="*/ 3 h 34"/>
                <a:gd name="T32" fmla="*/ 5 w 26"/>
                <a:gd name="T33" fmla="*/ 6 h 34"/>
                <a:gd name="T34" fmla="*/ 6 w 26"/>
                <a:gd name="T35" fmla="*/ 0 h 34"/>
                <a:gd name="T36" fmla="*/ 4 w 26"/>
                <a:gd name="T37" fmla="*/ 1 h 34"/>
                <a:gd name="T38" fmla="*/ 1 w 26"/>
                <a:gd name="T39" fmla="*/ 5 h 34"/>
                <a:gd name="T40" fmla="*/ 0 w 26"/>
                <a:gd name="T41" fmla="*/ 6 h 34"/>
                <a:gd name="T42" fmla="*/ 0 w 26"/>
                <a:gd name="T43" fmla="*/ 7 h 34"/>
                <a:gd name="T44" fmla="*/ 3 w 26"/>
                <a:gd name="T45" fmla="*/ 25 h 34"/>
                <a:gd name="T46" fmla="*/ 6 w 26"/>
                <a:gd name="T47" fmla="*/ 30 h 34"/>
                <a:gd name="T48" fmla="*/ 8 w 26"/>
                <a:gd name="T49" fmla="*/ 33 h 34"/>
                <a:gd name="T50" fmla="*/ 12 w 26"/>
                <a:gd name="T51" fmla="*/ 34 h 34"/>
                <a:gd name="T52" fmla="*/ 18 w 26"/>
                <a:gd name="T53" fmla="*/ 32 h 34"/>
                <a:gd name="T54" fmla="*/ 21 w 26"/>
                <a:gd name="T55" fmla="*/ 30 h 34"/>
                <a:gd name="T56" fmla="*/ 23 w 26"/>
                <a:gd name="T57" fmla="*/ 27 h 34"/>
                <a:gd name="T58" fmla="*/ 26 w 26"/>
                <a:gd name="T59" fmla="*/ 15 h 34"/>
                <a:gd name="T60" fmla="*/ 24 w 26"/>
                <a:gd name="T61" fmla="*/ 10 h 34"/>
                <a:gd name="T62" fmla="*/ 16 w 26"/>
                <a:gd name="T63" fmla="*/ 4 h 34"/>
                <a:gd name="T64" fmla="*/ 8 w 26"/>
                <a:gd name="T65" fmla="*/ 1 h 34"/>
                <a:gd name="T66" fmla="*/ 6 w 26"/>
                <a:gd name="T6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 h="34">
                  <a:moveTo>
                    <a:pt x="6" y="8"/>
                  </a:moveTo>
                  <a:cubicBezTo>
                    <a:pt x="7" y="8"/>
                    <a:pt x="7" y="7"/>
                    <a:pt x="7" y="7"/>
                  </a:cubicBezTo>
                  <a:cubicBezTo>
                    <a:pt x="10" y="8"/>
                    <a:pt x="12" y="9"/>
                    <a:pt x="14" y="10"/>
                  </a:cubicBezTo>
                  <a:cubicBezTo>
                    <a:pt x="16" y="11"/>
                    <a:pt x="19" y="12"/>
                    <a:pt x="20" y="14"/>
                  </a:cubicBezTo>
                  <a:cubicBezTo>
                    <a:pt x="20" y="14"/>
                    <a:pt x="20" y="14"/>
                    <a:pt x="20" y="14"/>
                  </a:cubicBezTo>
                  <a:cubicBezTo>
                    <a:pt x="20" y="14"/>
                    <a:pt x="20" y="15"/>
                    <a:pt x="20" y="15"/>
                  </a:cubicBezTo>
                  <a:cubicBezTo>
                    <a:pt x="20" y="18"/>
                    <a:pt x="19" y="22"/>
                    <a:pt x="17" y="25"/>
                  </a:cubicBezTo>
                  <a:cubicBezTo>
                    <a:pt x="17" y="25"/>
                    <a:pt x="17" y="25"/>
                    <a:pt x="17" y="26"/>
                  </a:cubicBezTo>
                  <a:cubicBezTo>
                    <a:pt x="16" y="26"/>
                    <a:pt x="15" y="27"/>
                    <a:pt x="14" y="27"/>
                  </a:cubicBezTo>
                  <a:cubicBezTo>
                    <a:pt x="13" y="28"/>
                    <a:pt x="12" y="28"/>
                    <a:pt x="12" y="28"/>
                  </a:cubicBezTo>
                  <a:cubicBezTo>
                    <a:pt x="12" y="28"/>
                    <a:pt x="12" y="28"/>
                    <a:pt x="12" y="28"/>
                  </a:cubicBezTo>
                  <a:cubicBezTo>
                    <a:pt x="11" y="28"/>
                    <a:pt x="11" y="27"/>
                    <a:pt x="10" y="26"/>
                  </a:cubicBezTo>
                  <a:cubicBezTo>
                    <a:pt x="10" y="25"/>
                    <a:pt x="9" y="24"/>
                    <a:pt x="9" y="23"/>
                  </a:cubicBezTo>
                  <a:cubicBezTo>
                    <a:pt x="8" y="19"/>
                    <a:pt x="7" y="13"/>
                    <a:pt x="6" y="8"/>
                  </a:cubicBezTo>
                  <a:moveTo>
                    <a:pt x="5" y="6"/>
                  </a:moveTo>
                  <a:cubicBezTo>
                    <a:pt x="7" y="3"/>
                    <a:pt x="7" y="3"/>
                    <a:pt x="7" y="3"/>
                  </a:cubicBezTo>
                  <a:cubicBezTo>
                    <a:pt x="5" y="6"/>
                    <a:pt x="5" y="6"/>
                    <a:pt x="5" y="6"/>
                  </a:cubicBezTo>
                  <a:moveTo>
                    <a:pt x="6" y="0"/>
                  </a:moveTo>
                  <a:cubicBezTo>
                    <a:pt x="4" y="1"/>
                    <a:pt x="4" y="1"/>
                    <a:pt x="4" y="1"/>
                  </a:cubicBezTo>
                  <a:cubicBezTo>
                    <a:pt x="3" y="2"/>
                    <a:pt x="2" y="3"/>
                    <a:pt x="1" y="5"/>
                  </a:cubicBezTo>
                  <a:cubicBezTo>
                    <a:pt x="0" y="6"/>
                    <a:pt x="0" y="6"/>
                    <a:pt x="0" y="6"/>
                  </a:cubicBezTo>
                  <a:cubicBezTo>
                    <a:pt x="0" y="7"/>
                    <a:pt x="0" y="7"/>
                    <a:pt x="0" y="7"/>
                  </a:cubicBezTo>
                  <a:cubicBezTo>
                    <a:pt x="1" y="13"/>
                    <a:pt x="1" y="19"/>
                    <a:pt x="3" y="25"/>
                  </a:cubicBezTo>
                  <a:cubicBezTo>
                    <a:pt x="4" y="27"/>
                    <a:pt x="5" y="29"/>
                    <a:pt x="6" y="30"/>
                  </a:cubicBezTo>
                  <a:cubicBezTo>
                    <a:pt x="7" y="31"/>
                    <a:pt x="7" y="32"/>
                    <a:pt x="8" y="33"/>
                  </a:cubicBezTo>
                  <a:cubicBezTo>
                    <a:pt x="9" y="33"/>
                    <a:pt x="10" y="34"/>
                    <a:pt x="12" y="34"/>
                  </a:cubicBezTo>
                  <a:cubicBezTo>
                    <a:pt x="14" y="34"/>
                    <a:pt x="16" y="33"/>
                    <a:pt x="18" y="32"/>
                  </a:cubicBezTo>
                  <a:cubicBezTo>
                    <a:pt x="19" y="32"/>
                    <a:pt x="20" y="31"/>
                    <a:pt x="21" y="30"/>
                  </a:cubicBezTo>
                  <a:cubicBezTo>
                    <a:pt x="22" y="29"/>
                    <a:pt x="22" y="28"/>
                    <a:pt x="23" y="27"/>
                  </a:cubicBezTo>
                  <a:cubicBezTo>
                    <a:pt x="24" y="24"/>
                    <a:pt x="26" y="19"/>
                    <a:pt x="26" y="15"/>
                  </a:cubicBezTo>
                  <a:cubicBezTo>
                    <a:pt x="26" y="14"/>
                    <a:pt x="26" y="12"/>
                    <a:pt x="24" y="10"/>
                  </a:cubicBezTo>
                  <a:cubicBezTo>
                    <a:pt x="22" y="7"/>
                    <a:pt x="19" y="6"/>
                    <a:pt x="16" y="4"/>
                  </a:cubicBezTo>
                  <a:cubicBezTo>
                    <a:pt x="13" y="3"/>
                    <a:pt x="10" y="2"/>
                    <a:pt x="8" y="1"/>
                  </a:cubicBezTo>
                  <a:cubicBezTo>
                    <a:pt x="6" y="0"/>
                    <a:pt x="6" y="0"/>
                    <a:pt x="6"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 name="Freeform 98">
              <a:extLst>
                <a:ext uri="{FF2B5EF4-FFF2-40B4-BE49-F238E27FC236}">
                  <a16:creationId xmlns:a16="http://schemas.microsoft.com/office/drawing/2014/main" id="{0D1E62CD-1A8C-455A-9655-C9F9AD836044}"/>
                </a:ext>
              </a:extLst>
            </p:cNvPr>
            <p:cNvSpPr>
              <a:spLocks noEditPoints="1"/>
            </p:cNvSpPr>
            <p:nvPr/>
          </p:nvSpPr>
          <p:spPr bwMode="auto">
            <a:xfrm>
              <a:off x="1298" y="2817"/>
              <a:ext cx="36" cy="24"/>
            </a:xfrm>
            <a:custGeom>
              <a:avLst/>
              <a:gdLst>
                <a:gd name="T0" fmla="*/ 0 w 27"/>
                <a:gd name="T1" fmla="*/ 18 h 18"/>
                <a:gd name="T2" fmla="*/ 0 w 27"/>
                <a:gd name="T3" fmla="*/ 18 h 18"/>
                <a:gd name="T4" fmla="*/ 0 w 27"/>
                <a:gd name="T5" fmla="*/ 18 h 18"/>
                <a:gd name="T6" fmla="*/ 24 w 27"/>
                <a:gd name="T7" fmla="*/ 0 h 18"/>
                <a:gd name="T8" fmla="*/ 24 w 27"/>
                <a:gd name="T9" fmla="*/ 0 h 18"/>
                <a:gd name="T10" fmla="*/ 23 w 27"/>
                <a:gd name="T11" fmla="*/ 0 h 18"/>
                <a:gd name="T12" fmla="*/ 23 w 27"/>
                <a:gd name="T13" fmla="*/ 0 h 18"/>
                <a:gd name="T14" fmla="*/ 9 w 27"/>
                <a:gd name="T15" fmla="*/ 6 h 18"/>
                <a:gd name="T16" fmla="*/ 0 w 27"/>
                <a:gd name="T17" fmla="*/ 17 h 18"/>
                <a:gd name="T18" fmla="*/ 0 w 27"/>
                <a:gd name="T19" fmla="*/ 17 h 18"/>
                <a:gd name="T20" fmla="*/ 1 w 27"/>
                <a:gd name="T21" fmla="*/ 17 h 18"/>
                <a:gd name="T22" fmla="*/ 27 w 27"/>
                <a:gd name="T23" fmla="*/ 1 h 18"/>
                <a:gd name="T24" fmla="*/ 27 w 27"/>
                <a:gd name="T25" fmla="*/ 1 h 18"/>
                <a:gd name="T26" fmla="*/ 24 w 27"/>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18">
                  <a:moveTo>
                    <a:pt x="0" y="18"/>
                  </a:moveTo>
                  <a:cubicBezTo>
                    <a:pt x="0" y="18"/>
                    <a:pt x="0" y="18"/>
                    <a:pt x="0" y="18"/>
                  </a:cubicBezTo>
                  <a:cubicBezTo>
                    <a:pt x="0" y="18"/>
                    <a:pt x="0" y="18"/>
                    <a:pt x="0" y="18"/>
                  </a:cubicBezTo>
                  <a:moveTo>
                    <a:pt x="24" y="0"/>
                  </a:moveTo>
                  <a:cubicBezTo>
                    <a:pt x="24" y="0"/>
                    <a:pt x="24" y="0"/>
                    <a:pt x="24" y="0"/>
                  </a:cubicBezTo>
                  <a:cubicBezTo>
                    <a:pt x="23" y="0"/>
                    <a:pt x="23" y="0"/>
                    <a:pt x="23" y="0"/>
                  </a:cubicBezTo>
                  <a:cubicBezTo>
                    <a:pt x="23" y="0"/>
                    <a:pt x="23" y="0"/>
                    <a:pt x="23" y="0"/>
                  </a:cubicBezTo>
                  <a:cubicBezTo>
                    <a:pt x="17" y="0"/>
                    <a:pt x="13" y="2"/>
                    <a:pt x="9" y="6"/>
                  </a:cubicBezTo>
                  <a:cubicBezTo>
                    <a:pt x="6" y="9"/>
                    <a:pt x="3" y="13"/>
                    <a:pt x="0" y="17"/>
                  </a:cubicBezTo>
                  <a:cubicBezTo>
                    <a:pt x="0" y="17"/>
                    <a:pt x="0" y="17"/>
                    <a:pt x="0" y="17"/>
                  </a:cubicBezTo>
                  <a:cubicBezTo>
                    <a:pt x="0" y="17"/>
                    <a:pt x="1" y="17"/>
                    <a:pt x="1" y="17"/>
                  </a:cubicBezTo>
                  <a:cubicBezTo>
                    <a:pt x="10" y="12"/>
                    <a:pt x="18" y="7"/>
                    <a:pt x="27" y="1"/>
                  </a:cubicBezTo>
                  <a:cubicBezTo>
                    <a:pt x="27" y="1"/>
                    <a:pt x="27" y="1"/>
                    <a:pt x="27" y="1"/>
                  </a:cubicBezTo>
                  <a:cubicBezTo>
                    <a:pt x="26" y="0"/>
                    <a:pt x="24" y="0"/>
                    <a:pt x="24"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 name="Freeform 99">
              <a:extLst>
                <a:ext uri="{FF2B5EF4-FFF2-40B4-BE49-F238E27FC236}">
                  <a16:creationId xmlns:a16="http://schemas.microsoft.com/office/drawing/2014/main" id="{CCDCC2C8-84C4-4C07-A4A7-1FE8508097B9}"/>
                </a:ext>
              </a:extLst>
            </p:cNvPr>
            <p:cNvSpPr>
              <a:spLocks noEditPoints="1"/>
            </p:cNvSpPr>
            <p:nvPr/>
          </p:nvSpPr>
          <p:spPr bwMode="auto">
            <a:xfrm>
              <a:off x="1288" y="2810"/>
              <a:ext cx="53" cy="39"/>
            </a:xfrm>
            <a:custGeom>
              <a:avLst/>
              <a:gdLst>
                <a:gd name="T0" fmla="*/ 8 w 41"/>
                <a:gd name="T1" fmla="*/ 24 h 30"/>
                <a:gd name="T2" fmla="*/ 8 w 41"/>
                <a:gd name="T3" fmla="*/ 24 h 30"/>
                <a:gd name="T4" fmla="*/ 8 w 41"/>
                <a:gd name="T5" fmla="*/ 24 h 30"/>
                <a:gd name="T6" fmla="*/ 8 w 41"/>
                <a:gd name="T7" fmla="*/ 23 h 30"/>
                <a:gd name="T8" fmla="*/ 17 w 41"/>
                <a:gd name="T9" fmla="*/ 12 h 30"/>
                <a:gd name="T10" fmla="*/ 31 w 41"/>
                <a:gd name="T11" fmla="*/ 6 h 30"/>
                <a:gd name="T12" fmla="*/ 31 w 41"/>
                <a:gd name="T13" fmla="*/ 6 h 30"/>
                <a:gd name="T14" fmla="*/ 32 w 41"/>
                <a:gd name="T15" fmla="*/ 6 h 30"/>
                <a:gd name="T16" fmla="*/ 32 w 41"/>
                <a:gd name="T17" fmla="*/ 6 h 30"/>
                <a:gd name="T18" fmla="*/ 35 w 41"/>
                <a:gd name="T19" fmla="*/ 7 h 30"/>
                <a:gd name="T20" fmla="*/ 35 w 41"/>
                <a:gd name="T21" fmla="*/ 7 h 30"/>
                <a:gd name="T22" fmla="*/ 9 w 41"/>
                <a:gd name="T23" fmla="*/ 23 h 30"/>
                <a:gd name="T24" fmla="*/ 8 w 41"/>
                <a:gd name="T25" fmla="*/ 23 h 30"/>
                <a:gd name="T26" fmla="*/ 8 w 41"/>
                <a:gd name="T27" fmla="*/ 23 h 30"/>
                <a:gd name="T28" fmla="*/ 32 w 41"/>
                <a:gd name="T29" fmla="*/ 0 h 30"/>
                <a:gd name="T30" fmla="*/ 31 w 41"/>
                <a:gd name="T31" fmla="*/ 0 h 30"/>
                <a:gd name="T32" fmla="*/ 31 w 41"/>
                <a:gd name="T33" fmla="*/ 0 h 30"/>
                <a:gd name="T34" fmla="*/ 13 w 41"/>
                <a:gd name="T35" fmla="*/ 7 h 30"/>
                <a:gd name="T36" fmla="*/ 1 w 41"/>
                <a:gd name="T37" fmla="*/ 22 h 30"/>
                <a:gd name="T38" fmla="*/ 0 w 41"/>
                <a:gd name="T39" fmla="*/ 25 h 30"/>
                <a:gd name="T40" fmla="*/ 2 w 41"/>
                <a:gd name="T41" fmla="*/ 26 h 30"/>
                <a:gd name="T42" fmla="*/ 4 w 41"/>
                <a:gd name="T43" fmla="*/ 24 h 30"/>
                <a:gd name="T44" fmla="*/ 2 w 41"/>
                <a:gd name="T45" fmla="*/ 26 h 30"/>
                <a:gd name="T46" fmla="*/ 5 w 41"/>
                <a:gd name="T47" fmla="*/ 28 h 30"/>
                <a:gd name="T48" fmla="*/ 6 w 41"/>
                <a:gd name="T49" fmla="*/ 29 h 30"/>
                <a:gd name="T50" fmla="*/ 7 w 41"/>
                <a:gd name="T51" fmla="*/ 30 h 30"/>
                <a:gd name="T52" fmla="*/ 9 w 41"/>
                <a:gd name="T53" fmla="*/ 30 h 30"/>
                <a:gd name="T54" fmla="*/ 9 w 41"/>
                <a:gd name="T55" fmla="*/ 30 h 30"/>
                <a:gd name="T56" fmla="*/ 11 w 41"/>
                <a:gd name="T57" fmla="*/ 29 h 30"/>
                <a:gd name="T58" fmla="*/ 11 w 41"/>
                <a:gd name="T59" fmla="*/ 29 h 30"/>
                <a:gd name="T60" fmla="*/ 39 w 41"/>
                <a:gd name="T61" fmla="*/ 12 h 30"/>
                <a:gd name="T62" fmla="*/ 39 w 41"/>
                <a:gd name="T63" fmla="*/ 12 h 30"/>
                <a:gd name="T64" fmla="*/ 40 w 41"/>
                <a:gd name="T65" fmla="*/ 10 h 30"/>
                <a:gd name="T66" fmla="*/ 41 w 41"/>
                <a:gd name="T67" fmla="*/ 8 h 30"/>
                <a:gd name="T68" fmla="*/ 41 w 41"/>
                <a:gd name="T69" fmla="*/ 7 h 30"/>
                <a:gd name="T70" fmla="*/ 41 w 41"/>
                <a:gd name="T71" fmla="*/ 5 h 30"/>
                <a:gd name="T72" fmla="*/ 40 w 41"/>
                <a:gd name="T73" fmla="*/ 4 h 30"/>
                <a:gd name="T74" fmla="*/ 39 w 41"/>
                <a:gd name="T75" fmla="*/ 3 h 30"/>
                <a:gd name="T76" fmla="*/ 39 w 41"/>
                <a:gd name="T77" fmla="*/ 3 h 30"/>
                <a:gd name="T78" fmla="*/ 32 w 41"/>
                <a:gd name="T7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30">
                  <a:moveTo>
                    <a:pt x="8" y="24"/>
                  </a:moveTo>
                  <a:cubicBezTo>
                    <a:pt x="8" y="24"/>
                    <a:pt x="8" y="24"/>
                    <a:pt x="8" y="24"/>
                  </a:cubicBezTo>
                  <a:cubicBezTo>
                    <a:pt x="8" y="24"/>
                    <a:pt x="8" y="24"/>
                    <a:pt x="8" y="24"/>
                  </a:cubicBezTo>
                  <a:moveTo>
                    <a:pt x="8" y="23"/>
                  </a:moveTo>
                  <a:cubicBezTo>
                    <a:pt x="11" y="19"/>
                    <a:pt x="14" y="15"/>
                    <a:pt x="17" y="12"/>
                  </a:cubicBezTo>
                  <a:cubicBezTo>
                    <a:pt x="21" y="8"/>
                    <a:pt x="25" y="6"/>
                    <a:pt x="31" y="6"/>
                  </a:cubicBezTo>
                  <a:cubicBezTo>
                    <a:pt x="31" y="6"/>
                    <a:pt x="31" y="6"/>
                    <a:pt x="31" y="6"/>
                  </a:cubicBezTo>
                  <a:cubicBezTo>
                    <a:pt x="32" y="6"/>
                    <a:pt x="32" y="6"/>
                    <a:pt x="32" y="6"/>
                  </a:cubicBezTo>
                  <a:cubicBezTo>
                    <a:pt x="32" y="6"/>
                    <a:pt x="32" y="6"/>
                    <a:pt x="32" y="6"/>
                  </a:cubicBezTo>
                  <a:cubicBezTo>
                    <a:pt x="32" y="6"/>
                    <a:pt x="34" y="6"/>
                    <a:pt x="35" y="7"/>
                  </a:cubicBezTo>
                  <a:cubicBezTo>
                    <a:pt x="35" y="7"/>
                    <a:pt x="35" y="7"/>
                    <a:pt x="35" y="7"/>
                  </a:cubicBezTo>
                  <a:cubicBezTo>
                    <a:pt x="26" y="13"/>
                    <a:pt x="18" y="18"/>
                    <a:pt x="9" y="23"/>
                  </a:cubicBezTo>
                  <a:cubicBezTo>
                    <a:pt x="9" y="23"/>
                    <a:pt x="8" y="23"/>
                    <a:pt x="8" y="23"/>
                  </a:cubicBezTo>
                  <a:cubicBezTo>
                    <a:pt x="8" y="23"/>
                    <a:pt x="8" y="23"/>
                    <a:pt x="8" y="23"/>
                  </a:cubicBezTo>
                  <a:moveTo>
                    <a:pt x="32" y="0"/>
                  </a:moveTo>
                  <a:cubicBezTo>
                    <a:pt x="31" y="0"/>
                    <a:pt x="31" y="0"/>
                    <a:pt x="31" y="0"/>
                  </a:cubicBezTo>
                  <a:cubicBezTo>
                    <a:pt x="31" y="0"/>
                    <a:pt x="31" y="0"/>
                    <a:pt x="31" y="0"/>
                  </a:cubicBezTo>
                  <a:cubicBezTo>
                    <a:pt x="24" y="0"/>
                    <a:pt x="18" y="3"/>
                    <a:pt x="13" y="7"/>
                  </a:cubicBezTo>
                  <a:cubicBezTo>
                    <a:pt x="8" y="11"/>
                    <a:pt x="5" y="17"/>
                    <a:pt x="1" y="22"/>
                  </a:cubicBezTo>
                  <a:cubicBezTo>
                    <a:pt x="0" y="25"/>
                    <a:pt x="0" y="25"/>
                    <a:pt x="0" y="25"/>
                  </a:cubicBezTo>
                  <a:cubicBezTo>
                    <a:pt x="2" y="26"/>
                    <a:pt x="2" y="26"/>
                    <a:pt x="2" y="26"/>
                  </a:cubicBezTo>
                  <a:cubicBezTo>
                    <a:pt x="4" y="24"/>
                    <a:pt x="4" y="24"/>
                    <a:pt x="4" y="24"/>
                  </a:cubicBezTo>
                  <a:cubicBezTo>
                    <a:pt x="2" y="26"/>
                    <a:pt x="2" y="26"/>
                    <a:pt x="2" y="26"/>
                  </a:cubicBezTo>
                  <a:cubicBezTo>
                    <a:pt x="3" y="27"/>
                    <a:pt x="4" y="27"/>
                    <a:pt x="5" y="28"/>
                  </a:cubicBezTo>
                  <a:cubicBezTo>
                    <a:pt x="5" y="29"/>
                    <a:pt x="6" y="29"/>
                    <a:pt x="6" y="29"/>
                  </a:cubicBezTo>
                  <a:cubicBezTo>
                    <a:pt x="7" y="29"/>
                    <a:pt x="7" y="29"/>
                    <a:pt x="7" y="30"/>
                  </a:cubicBezTo>
                  <a:cubicBezTo>
                    <a:pt x="8" y="30"/>
                    <a:pt x="8" y="30"/>
                    <a:pt x="9" y="30"/>
                  </a:cubicBezTo>
                  <a:cubicBezTo>
                    <a:pt x="9" y="30"/>
                    <a:pt x="9" y="30"/>
                    <a:pt x="9" y="30"/>
                  </a:cubicBezTo>
                  <a:cubicBezTo>
                    <a:pt x="9" y="30"/>
                    <a:pt x="10" y="30"/>
                    <a:pt x="11" y="29"/>
                  </a:cubicBezTo>
                  <a:cubicBezTo>
                    <a:pt x="11" y="29"/>
                    <a:pt x="11" y="29"/>
                    <a:pt x="11" y="29"/>
                  </a:cubicBezTo>
                  <a:cubicBezTo>
                    <a:pt x="20" y="24"/>
                    <a:pt x="30" y="18"/>
                    <a:pt x="39" y="12"/>
                  </a:cubicBezTo>
                  <a:cubicBezTo>
                    <a:pt x="39" y="12"/>
                    <a:pt x="39" y="12"/>
                    <a:pt x="39" y="12"/>
                  </a:cubicBezTo>
                  <a:cubicBezTo>
                    <a:pt x="40" y="11"/>
                    <a:pt x="40" y="11"/>
                    <a:pt x="40" y="10"/>
                  </a:cubicBezTo>
                  <a:cubicBezTo>
                    <a:pt x="40" y="9"/>
                    <a:pt x="41" y="9"/>
                    <a:pt x="41" y="8"/>
                  </a:cubicBezTo>
                  <a:cubicBezTo>
                    <a:pt x="41" y="8"/>
                    <a:pt x="41" y="7"/>
                    <a:pt x="41" y="7"/>
                  </a:cubicBezTo>
                  <a:cubicBezTo>
                    <a:pt x="41" y="6"/>
                    <a:pt x="41" y="6"/>
                    <a:pt x="41" y="5"/>
                  </a:cubicBezTo>
                  <a:cubicBezTo>
                    <a:pt x="41" y="5"/>
                    <a:pt x="40" y="4"/>
                    <a:pt x="40" y="4"/>
                  </a:cubicBezTo>
                  <a:cubicBezTo>
                    <a:pt x="40" y="4"/>
                    <a:pt x="40" y="3"/>
                    <a:pt x="39" y="3"/>
                  </a:cubicBezTo>
                  <a:cubicBezTo>
                    <a:pt x="39" y="3"/>
                    <a:pt x="39" y="3"/>
                    <a:pt x="39" y="3"/>
                  </a:cubicBezTo>
                  <a:cubicBezTo>
                    <a:pt x="37" y="1"/>
                    <a:pt x="35" y="0"/>
                    <a:pt x="32"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 name="Freeform 100">
              <a:extLst>
                <a:ext uri="{FF2B5EF4-FFF2-40B4-BE49-F238E27FC236}">
                  <a16:creationId xmlns:a16="http://schemas.microsoft.com/office/drawing/2014/main" id="{B60454E3-0DCB-4CE5-BEDB-4776F7349B39}"/>
                </a:ext>
              </a:extLst>
            </p:cNvPr>
            <p:cNvSpPr>
              <a:spLocks/>
            </p:cNvSpPr>
            <p:nvPr/>
          </p:nvSpPr>
          <p:spPr bwMode="auto">
            <a:xfrm>
              <a:off x="2014" y="2702"/>
              <a:ext cx="3" cy="10"/>
            </a:xfrm>
            <a:custGeom>
              <a:avLst/>
              <a:gdLst>
                <a:gd name="T0" fmla="*/ 0 w 2"/>
                <a:gd name="T1" fmla="*/ 0 h 7"/>
                <a:gd name="T2" fmla="*/ 2 w 2"/>
                <a:gd name="T3" fmla="*/ 7 h 7"/>
                <a:gd name="T4" fmla="*/ 0 w 2"/>
                <a:gd name="T5" fmla="*/ 0 h 7"/>
                <a:gd name="T6" fmla="*/ 0 w 2"/>
                <a:gd name="T7" fmla="*/ 0 h 7"/>
              </a:gdLst>
              <a:ahLst/>
              <a:cxnLst>
                <a:cxn ang="0">
                  <a:pos x="T0" y="T1"/>
                </a:cxn>
                <a:cxn ang="0">
                  <a:pos x="T2" y="T3"/>
                </a:cxn>
                <a:cxn ang="0">
                  <a:pos x="T4" y="T5"/>
                </a:cxn>
                <a:cxn ang="0">
                  <a:pos x="T6" y="T7"/>
                </a:cxn>
              </a:cxnLst>
              <a:rect l="0" t="0" r="r" b="b"/>
              <a:pathLst>
                <a:path w="2" h="7">
                  <a:moveTo>
                    <a:pt x="0" y="0"/>
                  </a:moveTo>
                  <a:cubicBezTo>
                    <a:pt x="1" y="2"/>
                    <a:pt x="1" y="5"/>
                    <a:pt x="2" y="7"/>
                  </a:cubicBezTo>
                  <a:cubicBezTo>
                    <a:pt x="2" y="4"/>
                    <a:pt x="1" y="2"/>
                    <a:pt x="0" y="0"/>
                  </a:cubicBezTo>
                  <a:cubicBezTo>
                    <a:pt x="0" y="0"/>
                    <a:pt x="0" y="0"/>
                    <a:pt x="0"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 name="Freeform 101">
              <a:extLst>
                <a:ext uri="{FF2B5EF4-FFF2-40B4-BE49-F238E27FC236}">
                  <a16:creationId xmlns:a16="http://schemas.microsoft.com/office/drawing/2014/main" id="{3F13EBB8-8211-4C9A-A5A6-3635897E07B0}"/>
                </a:ext>
              </a:extLst>
            </p:cNvPr>
            <p:cNvSpPr>
              <a:spLocks noEditPoints="1"/>
            </p:cNvSpPr>
            <p:nvPr/>
          </p:nvSpPr>
          <p:spPr bwMode="auto">
            <a:xfrm>
              <a:off x="2001" y="2684"/>
              <a:ext cx="24" cy="62"/>
            </a:xfrm>
            <a:custGeom>
              <a:avLst/>
              <a:gdLst>
                <a:gd name="T0" fmla="*/ 12 w 18"/>
                <a:gd name="T1" fmla="*/ 21 h 47"/>
                <a:gd name="T2" fmla="*/ 10 w 18"/>
                <a:gd name="T3" fmla="*/ 14 h 47"/>
                <a:gd name="T4" fmla="*/ 10 w 18"/>
                <a:gd name="T5" fmla="*/ 14 h 47"/>
                <a:gd name="T6" fmla="*/ 12 w 18"/>
                <a:gd name="T7" fmla="*/ 21 h 47"/>
                <a:gd name="T8" fmla="*/ 3 w 18"/>
                <a:gd name="T9" fmla="*/ 8 h 47"/>
                <a:gd name="T10" fmla="*/ 5 w 18"/>
                <a:gd name="T11" fmla="*/ 6 h 47"/>
                <a:gd name="T12" fmla="*/ 3 w 18"/>
                <a:gd name="T13" fmla="*/ 8 h 47"/>
                <a:gd name="T14" fmla="*/ 0 w 18"/>
                <a:gd name="T15" fmla="*/ 0 h 47"/>
                <a:gd name="T16" fmla="*/ 2 w 18"/>
                <a:gd name="T17" fmla="*/ 6 h 47"/>
                <a:gd name="T18" fmla="*/ 5 w 18"/>
                <a:gd name="T19" fmla="*/ 6 h 47"/>
                <a:gd name="T20" fmla="*/ 2 w 18"/>
                <a:gd name="T21" fmla="*/ 6 h 47"/>
                <a:gd name="T22" fmla="*/ 10 w 18"/>
                <a:gd name="T23" fmla="*/ 36 h 47"/>
                <a:gd name="T24" fmla="*/ 13 w 18"/>
                <a:gd name="T25" fmla="*/ 47 h 47"/>
                <a:gd name="T26" fmla="*/ 16 w 18"/>
                <a:gd name="T27" fmla="*/ 36 h 47"/>
                <a:gd name="T28" fmla="*/ 18 w 18"/>
                <a:gd name="T29" fmla="*/ 21 h 47"/>
                <a:gd name="T30" fmla="*/ 15 w 18"/>
                <a:gd name="T31" fmla="*/ 11 h 47"/>
                <a:gd name="T32" fmla="*/ 6 w 18"/>
                <a:gd name="T33" fmla="*/ 3 h 47"/>
                <a:gd name="T34" fmla="*/ 0 w 18"/>
                <a:gd name="T3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47">
                  <a:moveTo>
                    <a:pt x="12" y="21"/>
                  </a:moveTo>
                  <a:cubicBezTo>
                    <a:pt x="11" y="19"/>
                    <a:pt x="11" y="16"/>
                    <a:pt x="10" y="14"/>
                  </a:cubicBezTo>
                  <a:cubicBezTo>
                    <a:pt x="10" y="14"/>
                    <a:pt x="10" y="14"/>
                    <a:pt x="10" y="14"/>
                  </a:cubicBezTo>
                  <a:cubicBezTo>
                    <a:pt x="11" y="16"/>
                    <a:pt x="12" y="18"/>
                    <a:pt x="12" y="21"/>
                  </a:cubicBezTo>
                  <a:moveTo>
                    <a:pt x="3" y="8"/>
                  </a:moveTo>
                  <a:cubicBezTo>
                    <a:pt x="5" y="6"/>
                    <a:pt x="5" y="6"/>
                    <a:pt x="5" y="6"/>
                  </a:cubicBezTo>
                  <a:cubicBezTo>
                    <a:pt x="3" y="8"/>
                    <a:pt x="3" y="8"/>
                    <a:pt x="3" y="8"/>
                  </a:cubicBezTo>
                  <a:moveTo>
                    <a:pt x="0" y="0"/>
                  </a:moveTo>
                  <a:cubicBezTo>
                    <a:pt x="2" y="6"/>
                    <a:pt x="2" y="6"/>
                    <a:pt x="2" y="6"/>
                  </a:cubicBezTo>
                  <a:cubicBezTo>
                    <a:pt x="5" y="6"/>
                    <a:pt x="5" y="6"/>
                    <a:pt x="5" y="6"/>
                  </a:cubicBezTo>
                  <a:cubicBezTo>
                    <a:pt x="2" y="6"/>
                    <a:pt x="2" y="6"/>
                    <a:pt x="2" y="6"/>
                  </a:cubicBezTo>
                  <a:cubicBezTo>
                    <a:pt x="4" y="16"/>
                    <a:pt x="7" y="26"/>
                    <a:pt x="10" y="36"/>
                  </a:cubicBezTo>
                  <a:cubicBezTo>
                    <a:pt x="13" y="47"/>
                    <a:pt x="13" y="47"/>
                    <a:pt x="13" y="47"/>
                  </a:cubicBezTo>
                  <a:cubicBezTo>
                    <a:pt x="16" y="36"/>
                    <a:pt x="16" y="36"/>
                    <a:pt x="16" y="36"/>
                  </a:cubicBezTo>
                  <a:cubicBezTo>
                    <a:pt x="17" y="31"/>
                    <a:pt x="18" y="26"/>
                    <a:pt x="18" y="21"/>
                  </a:cubicBezTo>
                  <a:cubicBezTo>
                    <a:pt x="18" y="18"/>
                    <a:pt x="17" y="14"/>
                    <a:pt x="15" y="11"/>
                  </a:cubicBezTo>
                  <a:cubicBezTo>
                    <a:pt x="13" y="8"/>
                    <a:pt x="10" y="5"/>
                    <a:pt x="6" y="3"/>
                  </a:cubicBezTo>
                  <a:cubicBezTo>
                    <a:pt x="0" y="0"/>
                    <a:pt x="0" y="0"/>
                    <a:pt x="0" y="0"/>
                  </a:cubicBezTo>
                </a:path>
              </a:pathLst>
            </a:custGeom>
            <a:solidFill>
              <a:srgbClr val="B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 name="Freeform 102">
              <a:extLst>
                <a:ext uri="{FF2B5EF4-FFF2-40B4-BE49-F238E27FC236}">
                  <a16:creationId xmlns:a16="http://schemas.microsoft.com/office/drawing/2014/main" id="{AEA0FF76-B510-408A-87D2-10E4BFB87CFA}"/>
                </a:ext>
              </a:extLst>
            </p:cNvPr>
            <p:cNvSpPr>
              <a:spLocks noEditPoints="1"/>
            </p:cNvSpPr>
            <p:nvPr/>
          </p:nvSpPr>
          <p:spPr bwMode="auto">
            <a:xfrm>
              <a:off x="888" y="1644"/>
              <a:ext cx="677" cy="1040"/>
            </a:xfrm>
            <a:custGeom>
              <a:avLst/>
              <a:gdLst>
                <a:gd name="T0" fmla="*/ 479 w 518"/>
                <a:gd name="T1" fmla="*/ 717 h 796"/>
                <a:gd name="T2" fmla="*/ 476 w 518"/>
                <a:gd name="T3" fmla="*/ 716 h 796"/>
                <a:gd name="T4" fmla="*/ 25 w 518"/>
                <a:gd name="T5" fmla="*/ 457 h 796"/>
                <a:gd name="T6" fmla="*/ 80 w 518"/>
                <a:gd name="T7" fmla="*/ 672 h 796"/>
                <a:gd name="T8" fmla="*/ 114 w 518"/>
                <a:gd name="T9" fmla="*/ 667 h 796"/>
                <a:gd name="T10" fmla="*/ 112 w 518"/>
                <a:gd name="T11" fmla="*/ 641 h 796"/>
                <a:gd name="T12" fmla="*/ 117 w 518"/>
                <a:gd name="T13" fmla="*/ 625 h 796"/>
                <a:gd name="T14" fmla="*/ 253 w 518"/>
                <a:gd name="T15" fmla="*/ 744 h 796"/>
                <a:gd name="T16" fmla="*/ 159 w 518"/>
                <a:gd name="T17" fmla="*/ 714 h 796"/>
                <a:gd name="T18" fmla="*/ 105 w 518"/>
                <a:gd name="T19" fmla="*/ 726 h 796"/>
                <a:gd name="T20" fmla="*/ 241 w 518"/>
                <a:gd name="T21" fmla="*/ 796 h 796"/>
                <a:gd name="T22" fmla="*/ 385 w 518"/>
                <a:gd name="T23" fmla="*/ 743 h 796"/>
                <a:gd name="T24" fmla="*/ 339 w 518"/>
                <a:gd name="T25" fmla="*/ 648 h 796"/>
                <a:gd name="T26" fmla="*/ 286 w 518"/>
                <a:gd name="T27" fmla="*/ 653 h 796"/>
                <a:gd name="T28" fmla="*/ 347 w 518"/>
                <a:gd name="T29" fmla="*/ 621 h 796"/>
                <a:gd name="T30" fmla="*/ 314 w 518"/>
                <a:gd name="T31" fmla="*/ 497 h 796"/>
                <a:gd name="T32" fmla="*/ 328 w 518"/>
                <a:gd name="T33" fmla="*/ 500 h 796"/>
                <a:gd name="T34" fmla="*/ 448 w 518"/>
                <a:gd name="T35" fmla="*/ 572 h 796"/>
                <a:gd name="T36" fmla="*/ 475 w 518"/>
                <a:gd name="T37" fmla="*/ 557 h 796"/>
                <a:gd name="T38" fmla="*/ 464 w 518"/>
                <a:gd name="T39" fmla="*/ 551 h 796"/>
                <a:gd name="T40" fmla="*/ 326 w 518"/>
                <a:gd name="T41" fmla="*/ 485 h 796"/>
                <a:gd name="T42" fmla="*/ 295 w 518"/>
                <a:gd name="T43" fmla="*/ 499 h 796"/>
                <a:gd name="T44" fmla="*/ 342 w 518"/>
                <a:gd name="T45" fmla="*/ 589 h 796"/>
                <a:gd name="T46" fmla="*/ 251 w 518"/>
                <a:gd name="T47" fmla="*/ 612 h 796"/>
                <a:gd name="T48" fmla="*/ 79 w 518"/>
                <a:gd name="T49" fmla="*/ 561 h 796"/>
                <a:gd name="T50" fmla="*/ 67 w 518"/>
                <a:gd name="T51" fmla="*/ 493 h 796"/>
                <a:gd name="T52" fmla="*/ 79 w 518"/>
                <a:gd name="T53" fmla="*/ 484 h 796"/>
                <a:gd name="T54" fmla="*/ 108 w 518"/>
                <a:gd name="T55" fmla="*/ 484 h 796"/>
                <a:gd name="T56" fmla="*/ 108 w 518"/>
                <a:gd name="T57" fmla="*/ 458 h 796"/>
                <a:gd name="T58" fmla="*/ 100 w 518"/>
                <a:gd name="T59" fmla="*/ 453 h 796"/>
                <a:gd name="T60" fmla="*/ 56 w 518"/>
                <a:gd name="T61" fmla="*/ 434 h 796"/>
                <a:gd name="T62" fmla="*/ 113 w 518"/>
                <a:gd name="T63" fmla="*/ 376 h 796"/>
                <a:gd name="T64" fmla="*/ 116 w 518"/>
                <a:gd name="T65" fmla="*/ 392 h 796"/>
                <a:gd name="T66" fmla="*/ 113 w 518"/>
                <a:gd name="T67" fmla="*/ 376 h 796"/>
                <a:gd name="T68" fmla="*/ 284 w 518"/>
                <a:gd name="T69" fmla="*/ 283 h 796"/>
                <a:gd name="T70" fmla="*/ 290 w 518"/>
                <a:gd name="T71" fmla="*/ 276 h 796"/>
                <a:gd name="T72" fmla="*/ 27 w 518"/>
                <a:gd name="T73" fmla="*/ 202 h 796"/>
                <a:gd name="T74" fmla="*/ 27 w 518"/>
                <a:gd name="T75" fmla="*/ 383 h 796"/>
                <a:gd name="T76" fmla="*/ 108 w 518"/>
                <a:gd name="T77" fmla="*/ 373 h 796"/>
                <a:gd name="T78" fmla="*/ 103 w 518"/>
                <a:gd name="T79" fmla="*/ 369 h 796"/>
                <a:gd name="T80" fmla="*/ 23 w 518"/>
                <a:gd name="T81" fmla="*/ 315 h 796"/>
                <a:gd name="T82" fmla="*/ 53 w 518"/>
                <a:gd name="T83" fmla="*/ 195 h 796"/>
                <a:gd name="T84" fmla="*/ 41 w 518"/>
                <a:gd name="T85" fmla="*/ 191 h 796"/>
                <a:gd name="T86" fmla="*/ 102 w 518"/>
                <a:gd name="T87" fmla="*/ 39 h 796"/>
                <a:gd name="T88" fmla="*/ 75 w 518"/>
                <a:gd name="T89" fmla="*/ 147 h 796"/>
                <a:gd name="T90" fmla="*/ 138 w 518"/>
                <a:gd name="T91" fmla="*/ 169 h 796"/>
                <a:gd name="T92" fmla="*/ 166 w 518"/>
                <a:gd name="T93" fmla="*/ 221 h 796"/>
                <a:gd name="T94" fmla="*/ 293 w 518"/>
                <a:gd name="T95" fmla="*/ 239 h 796"/>
                <a:gd name="T96" fmla="*/ 410 w 518"/>
                <a:gd name="T97" fmla="*/ 188 h 796"/>
                <a:gd name="T98" fmla="*/ 289 w 518"/>
                <a:gd name="T99" fmla="*/ 197 h 796"/>
                <a:gd name="T100" fmla="*/ 172 w 518"/>
                <a:gd name="T101" fmla="*/ 187 h 796"/>
                <a:gd name="T102" fmla="*/ 133 w 518"/>
                <a:gd name="T103" fmla="*/ 157 h 796"/>
                <a:gd name="T104" fmla="*/ 109 w 518"/>
                <a:gd name="T105" fmla="*/ 162 h 796"/>
                <a:gd name="T106" fmla="*/ 104 w 518"/>
                <a:gd name="T107" fmla="*/ 75 h 796"/>
                <a:gd name="T108" fmla="*/ 137 w 518"/>
                <a:gd name="T109" fmla="*/ 23 h 796"/>
                <a:gd name="T110" fmla="*/ 222 w 518"/>
                <a:gd name="T111" fmla="*/ 43 h 796"/>
                <a:gd name="T112" fmla="*/ 224 w 518"/>
                <a:gd name="T113" fmla="*/ 27 h 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18" h="796">
                  <a:moveTo>
                    <a:pt x="476" y="716"/>
                  </a:moveTo>
                  <a:cubicBezTo>
                    <a:pt x="477" y="716"/>
                    <a:pt x="478" y="716"/>
                    <a:pt x="479" y="717"/>
                  </a:cubicBezTo>
                  <a:cubicBezTo>
                    <a:pt x="492" y="720"/>
                    <a:pt x="505" y="722"/>
                    <a:pt x="518" y="724"/>
                  </a:cubicBezTo>
                  <a:cubicBezTo>
                    <a:pt x="476" y="716"/>
                    <a:pt x="476" y="716"/>
                    <a:pt x="476" y="716"/>
                  </a:cubicBezTo>
                  <a:moveTo>
                    <a:pt x="46" y="433"/>
                  </a:moveTo>
                  <a:cubicBezTo>
                    <a:pt x="32" y="433"/>
                    <a:pt x="27" y="440"/>
                    <a:pt x="25" y="457"/>
                  </a:cubicBezTo>
                  <a:cubicBezTo>
                    <a:pt x="18" y="527"/>
                    <a:pt x="32" y="593"/>
                    <a:pt x="63" y="656"/>
                  </a:cubicBezTo>
                  <a:cubicBezTo>
                    <a:pt x="66" y="662"/>
                    <a:pt x="73" y="668"/>
                    <a:pt x="80" y="672"/>
                  </a:cubicBezTo>
                  <a:cubicBezTo>
                    <a:pt x="84" y="674"/>
                    <a:pt x="88" y="675"/>
                    <a:pt x="93" y="675"/>
                  </a:cubicBezTo>
                  <a:cubicBezTo>
                    <a:pt x="100" y="675"/>
                    <a:pt x="107" y="672"/>
                    <a:pt x="114" y="667"/>
                  </a:cubicBezTo>
                  <a:cubicBezTo>
                    <a:pt x="124" y="660"/>
                    <a:pt x="113" y="653"/>
                    <a:pt x="113" y="646"/>
                  </a:cubicBezTo>
                  <a:cubicBezTo>
                    <a:pt x="113" y="644"/>
                    <a:pt x="112" y="643"/>
                    <a:pt x="112" y="641"/>
                  </a:cubicBezTo>
                  <a:cubicBezTo>
                    <a:pt x="113" y="636"/>
                    <a:pt x="113" y="631"/>
                    <a:pt x="114" y="625"/>
                  </a:cubicBezTo>
                  <a:cubicBezTo>
                    <a:pt x="115" y="625"/>
                    <a:pt x="116" y="625"/>
                    <a:pt x="117" y="625"/>
                  </a:cubicBezTo>
                  <a:cubicBezTo>
                    <a:pt x="156" y="681"/>
                    <a:pt x="205" y="722"/>
                    <a:pt x="275" y="734"/>
                  </a:cubicBezTo>
                  <a:cubicBezTo>
                    <a:pt x="268" y="740"/>
                    <a:pt x="262" y="744"/>
                    <a:pt x="253" y="744"/>
                  </a:cubicBezTo>
                  <a:cubicBezTo>
                    <a:pt x="248" y="744"/>
                    <a:pt x="242" y="743"/>
                    <a:pt x="235" y="740"/>
                  </a:cubicBezTo>
                  <a:cubicBezTo>
                    <a:pt x="210" y="732"/>
                    <a:pt x="184" y="724"/>
                    <a:pt x="159" y="714"/>
                  </a:cubicBezTo>
                  <a:cubicBezTo>
                    <a:pt x="152" y="711"/>
                    <a:pt x="145" y="709"/>
                    <a:pt x="139" y="709"/>
                  </a:cubicBezTo>
                  <a:cubicBezTo>
                    <a:pt x="126" y="709"/>
                    <a:pt x="115" y="715"/>
                    <a:pt x="105" y="726"/>
                  </a:cubicBezTo>
                  <a:cubicBezTo>
                    <a:pt x="114" y="754"/>
                    <a:pt x="135" y="773"/>
                    <a:pt x="169" y="785"/>
                  </a:cubicBezTo>
                  <a:cubicBezTo>
                    <a:pt x="194" y="793"/>
                    <a:pt x="218" y="796"/>
                    <a:pt x="241" y="796"/>
                  </a:cubicBezTo>
                  <a:cubicBezTo>
                    <a:pt x="287" y="796"/>
                    <a:pt x="331" y="783"/>
                    <a:pt x="373" y="760"/>
                  </a:cubicBezTo>
                  <a:cubicBezTo>
                    <a:pt x="379" y="757"/>
                    <a:pt x="384" y="749"/>
                    <a:pt x="385" y="743"/>
                  </a:cubicBezTo>
                  <a:cubicBezTo>
                    <a:pt x="390" y="715"/>
                    <a:pt x="385" y="688"/>
                    <a:pt x="368" y="664"/>
                  </a:cubicBezTo>
                  <a:cubicBezTo>
                    <a:pt x="360" y="654"/>
                    <a:pt x="351" y="648"/>
                    <a:pt x="339" y="648"/>
                  </a:cubicBezTo>
                  <a:cubicBezTo>
                    <a:pt x="337" y="648"/>
                    <a:pt x="335" y="648"/>
                    <a:pt x="333" y="649"/>
                  </a:cubicBezTo>
                  <a:cubicBezTo>
                    <a:pt x="317" y="651"/>
                    <a:pt x="302" y="652"/>
                    <a:pt x="286" y="653"/>
                  </a:cubicBezTo>
                  <a:cubicBezTo>
                    <a:pt x="284" y="644"/>
                    <a:pt x="288" y="641"/>
                    <a:pt x="294" y="639"/>
                  </a:cubicBezTo>
                  <a:cubicBezTo>
                    <a:pt x="312" y="633"/>
                    <a:pt x="330" y="628"/>
                    <a:pt x="347" y="621"/>
                  </a:cubicBezTo>
                  <a:cubicBezTo>
                    <a:pt x="382" y="606"/>
                    <a:pt x="389" y="573"/>
                    <a:pt x="363" y="545"/>
                  </a:cubicBezTo>
                  <a:cubicBezTo>
                    <a:pt x="347" y="529"/>
                    <a:pt x="331" y="513"/>
                    <a:pt x="314" y="497"/>
                  </a:cubicBezTo>
                  <a:cubicBezTo>
                    <a:pt x="316" y="497"/>
                    <a:pt x="317" y="497"/>
                    <a:pt x="318" y="497"/>
                  </a:cubicBezTo>
                  <a:cubicBezTo>
                    <a:pt x="322" y="497"/>
                    <a:pt x="325" y="498"/>
                    <a:pt x="328" y="500"/>
                  </a:cubicBezTo>
                  <a:cubicBezTo>
                    <a:pt x="361" y="521"/>
                    <a:pt x="394" y="542"/>
                    <a:pt x="427" y="562"/>
                  </a:cubicBezTo>
                  <a:cubicBezTo>
                    <a:pt x="436" y="569"/>
                    <a:pt x="442" y="572"/>
                    <a:pt x="448" y="572"/>
                  </a:cubicBezTo>
                  <a:cubicBezTo>
                    <a:pt x="454" y="572"/>
                    <a:pt x="460" y="568"/>
                    <a:pt x="470" y="560"/>
                  </a:cubicBezTo>
                  <a:cubicBezTo>
                    <a:pt x="472" y="558"/>
                    <a:pt x="473" y="557"/>
                    <a:pt x="475" y="557"/>
                  </a:cubicBezTo>
                  <a:cubicBezTo>
                    <a:pt x="475" y="556"/>
                    <a:pt x="475" y="556"/>
                    <a:pt x="474" y="555"/>
                  </a:cubicBezTo>
                  <a:cubicBezTo>
                    <a:pt x="472" y="553"/>
                    <a:pt x="469" y="552"/>
                    <a:pt x="464" y="551"/>
                  </a:cubicBezTo>
                  <a:cubicBezTo>
                    <a:pt x="414" y="546"/>
                    <a:pt x="371" y="523"/>
                    <a:pt x="334" y="489"/>
                  </a:cubicBezTo>
                  <a:cubicBezTo>
                    <a:pt x="332" y="487"/>
                    <a:pt x="329" y="485"/>
                    <a:pt x="326" y="485"/>
                  </a:cubicBezTo>
                  <a:cubicBezTo>
                    <a:pt x="326" y="485"/>
                    <a:pt x="326" y="485"/>
                    <a:pt x="325" y="485"/>
                  </a:cubicBezTo>
                  <a:cubicBezTo>
                    <a:pt x="316" y="489"/>
                    <a:pt x="306" y="493"/>
                    <a:pt x="295" y="499"/>
                  </a:cubicBezTo>
                  <a:cubicBezTo>
                    <a:pt x="309" y="521"/>
                    <a:pt x="322" y="542"/>
                    <a:pt x="334" y="564"/>
                  </a:cubicBezTo>
                  <a:cubicBezTo>
                    <a:pt x="338" y="572"/>
                    <a:pt x="341" y="581"/>
                    <a:pt x="342" y="589"/>
                  </a:cubicBezTo>
                  <a:cubicBezTo>
                    <a:pt x="343" y="592"/>
                    <a:pt x="338" y="598"/>
                    <a:pt x="335" y="599"/>
                  </a:cubicBezTo>
                  <a:cubicBezTo>
                    <a:pt x="307" y="607"/>
                    <a:pt x="279" y="612"/>
                    <a:pt x="251" y="612"/>
                  </a:cubicBezTo>
                  <a:cubicBezTo>
                    <a:pt x="238" y="612"/>
                    <a:pt x="224" y="611"/>
                    <a:pt x="211" y="608"/>
                  </a:cubicBezTo>
                  <a:cubicBezTo>
                    <a:pt x="165" y="600"/>
                    <a:pt x="122" y="582"/>
                    <a:pt x="79" y="561"/>
                  </a:cubicBezTo>
                  <a:cubicBezTo>
                    <a:pt x="68" y="556"/>
                    <a:pt x="62" y="548"/>
                    <a:pt x="63" y="536"/>
                  </a:cubicBezTo>
                  <a:cubicBezTo>
                    <a:pt x="63" y="522"/>
                    <a:pt x="65" y="507"/>
                    <a:pt x="67" y="493"/>
                  </a:cubicBezTo>
                  <a:cubicBezTo>
                    <a:pt x="68" y="487"/>
                    <a:pt x="72" y="484"/>
                    <a:pt x="78" y="484"/>
                  </a:cubicBezTo>
                  <a:cubicBezTo>
                    <a:pt x="78" y="484"/>
                    <a:pt x="79" y="484"/>
                    <a:pt x="79" y="484"/>
                  </a:cubicBezTo>
                  <a:cubicBezTo>
                    <a:pt x="83" y="485"/>
                    <a:pt x="87" y="485"/>
                    <a:pt x="91" y="485"/>
                  </a:cubicBezTo>
                  <a:cubicBezTo>
                    <a:pt x="97" y="485"/>
                    <a:pt x="103" y="484"/>
                    <a:pt x="108" y="484"/>
                  </a:cubicBezTo>
                  <a:cubicBezTo>
                    <a:pt x="109" y="482"/>
                    <a:pt x="110" y="482"/>
                    <a:pt x="110" y="481"/>
                  </a:cubicBezTo>
                  <a:cubicBezTo>
                    <a:pt x="109" y="473"/>
                    <a:pt x="108" y="466"/>
                    <a:pt x="108" y="458"/>
                  </a:cubicBezTo>
                  <a:cubicBezTo>
                    <a:pt x="108" y="458"/>
                    <a:pt x="107" y="459"/>
                    <a:pt x="107" y="459"/>
                  </a:cubicBezTo>
                  <a:cubicBezTo>
                    <a:pt x="105" y="457"/>
                    <a:pt x="102" y="455"/>
                    <a:pt x="100" y="453"/>
                  </a:cubicBezTo>
                  <a:cubicBezTo>
                    <a:pt x="94" y="448"/>
                    <a:pt x="90" y="443"/>
                    <a:pt x="84" y="440"/>
                  </a:cubicBezTo>
                  <a:cubicBezTo>
                    <a:pt x="75" y="437"/>
                    <a:pt x="65" y="435"/>
                    <a:pt x="56" y="434"/>
                  </a:cubicBezTo>
                  <a:cubicBezTo>
                    <a:pt x="52" y="433"/>
                    <a:pt x="49" y="433"/>
                    <a:pt x="46" y="433"/>
                  </a:cubicBezTo>
                  <a:moveTo>
                    <a:pt x="113" y="376"/>
                  </a:moveTo>
                  <a:cubicBezTo>
                    <a:pt x="114" y="379"/>
                    <a:pt x="116" y="382"/>
                    <a:pt x="116" y="385"/>
                  </a:cubicBezTo>
                  <a:cubicBezTo>
                    <a:pt x="116" y="388"/>
                    <a:pt x="116" y="390"/>
                    <a:pt x="116" y="392"/>
                  </a:cubicBezTo>
                  <a:cubicBezTo>
                    <a:pt x="116" y="392"/>
                    <a:pt x="116" y="391"/>
                    <a:pt x="116" y="390"/>
                  </a:cubicBezTo>
                  <a:cubicBezTo>
                    <a:pt x="118" y="385"/>
                    <a:pt x="116" y="380"/>
                    <a:pt x="113" y="376"/>
                  </a:cubicBezTo>
                  <a:moveTo>
                    <a:pt x="290" y="276"/>
                  </a:moveTo>
                  <a:cubicBezTo>
                    <a:pt x="288" y="279"/>
                    <a:pt x="286" y="281"/>
                    <a:pt x="284" y="283"/>
                  </a:cubicBezTo>
                  <a:cubicBezTo>
                    <a:pt x="286" y="282"/>
                    <a:pt x="288" y="280"/>
                    <a:pt x="291" y="279"/>
                  </a:cubicBezTo>
                  <a:cubicBezTo>
                    <a:pt x="290" y="278"/>
                    <a:pt x="290" y="277"/>
                    <a:pt x="290" y="276"/>
                  </a:cubicBezTo>
                  <a:moveTo>
                    <a:pt x="41" y="191"/>
                  </a:moveTo>
                  <a:cubicBezTo>
                    <a:pt x="35" y="191"/>
                    <a:pt x="30" y="195"/>
                    <a:pt x="27" y="202"/>
                  </a:cubicBezTo>
                  <a:cubicBezTo>
                    <a:pt x="7" y="245"/>
                    <a:pt x="3" y="292"/>
                    <a:pt x="1" y="339"/>
                  </a:cubicBezTo>
                  <a:cubicBezTo>
                    <a:pt x="0" y="359"/>
                    <a:pt x="9" y="375"/>
                    <a:pt x="27" y="383"/>
                  </a:cubicBezTo>
                  <a:cubicBezTo>
                    <a:pt x="50" y="392"/>
                    <a:pt x="74" y="398"/>
                    <a:pt x="97" y="405"/>
                  </a:cubicBezTo>
                  <a:cubicBezTo>
                    <a:pt x="102" y="393"/>
                    <a:pt x="105" y="383"/>
                    <a:pt x="108" y="373"/>
                  </a:cubicBezTo>
                  <a:cubicBezTo>
                    <a:pt x="109" y="373"/>
                    <a:pt x="109" y="373"/>
                    <a:pt x="110" y="373"/>
                  </a:cubicBezTo>
                  <a:cubicBezTo>
                    <a:pt x="108" y="371"/>
                    <a:pt x="106" y="370"/>
                    <a:pt x="103" y="369"/>
                  </a:cubicBezTo>
                  <a:cubicBezTo>
                    <a:pt x="81" y="361"/>
                    <a:pt x="60" y="350"/>
                    <a:pt x="39" y="341"/>
                  </a:cubicBezTo>
                  <a:cubicBezTo>
                    <a:pt x="28" y="336"/>
                    <a:pt x="24" y="327"/>
                    <a:pt x="23" y="315"/>
                  </a:cubicBezTo>
                  <a:cubicBezTo>
                    <a:pt x="18" y="273"/>
                    <a:pt x="32" y="235"/>
                    <a:pt x="51" y="197"/>
                  </a:cubicBezTo>
                  <a:cubicBezTo>
                    <a:pt x="52" y="196"/>
                    <a:pt x="52" y="195"/>
                    <a:pt x="53" y="195"/>
                  </a:cubicBezTo>
                  <a:cubicBezTo>
                    <a:pt x="51" y="194"/>
                    <a:pt x="50" y="193"/>
                    <a:pt x="48" y="193"/>
                  </a:cubicBezTo>
                  <a:cubicBezTo>
                    <a:pt x="45" y="191"/>
                    <a:pt x="43" y="191"/>
                    <a:pt x="41" y="191"/>
                  </a:cubicBezTo>
                  <a:moveTo>
                    <a:pt x="169" y="0"/>
                  </a:moveTo>
                  <a:cubicBezTo>
                    <a:pt x="141" y="0"/>
                    <a:pt x="112" y="16"/>
                    <a:pt x="102" y="39"/>
                  </a:cubicBezTo>
                  <a:cubicBezTo>
                    <a:pt x="91" y="63"/>
                    <a:pt x="83" y="89"/>
                    <a:pt x="76" y="114"/>
                  </a:cubicBezTo>
                  <a:cubicBezTo>
                    <a:pt x="73" y="124"/>
                    <a:pt x="74" y="137"/>
                    <a:pt x="75" y="147"/>
                  </a:cubicBezTo>
                  <a:cubicBezTo>
                    <a:pt x="80" y="174"/>
                    <a:pt x="105" y="198"/>
                    <a:pt x="127" y="200"/>
                  </a:cubicBezTo>
                  <a:cubicBezTo>
                    <a:pt x="131" y="190"/>
                    <a:pt x="134" y="179"/>
                    <a:pt x="138" y="169"/>
                  </a:cubicBezTo>
                  <a:cubicBezTo>
                    <a:pt x="143" y="180"/>
                    <a:pt x="145" y="191"/>
                    <a:pt x="146" y="202"/>
                  </a:cubicBezTo>
                  <a:cubicBezTo>
                    <a:pt x="148" y="213"/>
                    <a:pt x="154" y="219"/>
                    <a:pt x="166" y="221"/>
                  </a:cubicBezTo>
                  <a:cubicBezTo>
                    <a:pt x="207" y="227"/>
                    <a:pt x="248" y="233"/>
                    <a:pt x="290" y="239"/>
                  </a:cubicBezTo>
                  <a:cubicBezTo>
                    <a:pt x="291" y="239"/>
                    <a:pt x="292" y="239"/>
                    <a:pt x="293" y="239"/>
                  </a:cubicBezTo>
                  <a:cubicBezTo>
                    <a:pt x="298" y="239"/>
                    <a:pt x="304" y="238"/>
                    <a:pt x="309" y="236"/>
                  </a:cubicBezTo>
                  <a:cubicBezTo>
                    <a:pt x="343" y="220"/>
                    <a:pt x="376" y="204"/>
                    <a:pt x="410" y="188"/>
                  </a:cubicBezTo>
                  <a:cubicBezTo>
                    <a:pt x="410" y="179"/>
                    <a:pt x="409" y="171"/>
                    <a:pt x="408" y="163"/>
                  </a:cubicBezTo>
                  <a:cubicBezTo>
                    <a:pt x="370" y="179"/>
                    <a:pt x="330" y="191"/>
                    <a:pt x="289" y="197"/>
                  </a:cubicBezTo>
                  <a:cubicBezTo>
                    <a:pt x="273" y="200"/>
                    <a:pt x="256" y="202"/>
                    <a:pt x="239" y="202"/>
                  </a:cubicBezTo>
                  <a:cubicBezTo>
                    <a:pt x="216" y="202"/>
                    <a:pt x="194" y="198"/>
                    <a:pt x="172" y="187"/>
                  </a:cubicBezTo>
                  <a:cubicBezTo>
                    <a:pt x="167" y="185"/>
                    <a:pt x="162" y="181"/>
                    <a:pt x="159" y="177"/>
                  </a:cubicBezTo>
                  <a:cubicBezTo>
                    <a:pt x="151" y="163"/>
                    <a:pt x="144" y="157"/>
                    <a:pt x="133" y="157"/>
                  </a:cubicBezTo>
                  <a:cubicBezTo>
                    <a:pt x="128" y="157"/>
                    <a:pt x="122" y="159"/>
                    <a:pt x="115" y="161"/>
                  </a:cubicBezTo>
                  <a:cubicBezTo>
                    <a:pt x="113" y="161"/>
                    <a:pt x="111" y="162"/>
                    <a:pt x="109" y="162"/>
                  </a:cubicBezTo>
                  <a:cubicBezTo>
                    <a:pt x="98" y="162"/>
                    <a:pt x="91" y="154"/>
                    <a:pt x="92" y="143"/>
                  </a:cubicBezTo>
                  <a:cubicBezTo>
                    <a:pt x="95" y="121"/>
                    <a:pt x="98" y="98"/>
                    <a:pt x="104" y="75"/>
                  </a:cubicBezTo>
                  <a:cubicBezTo>
                    <a:pt x="108" y="61"/>
                    <a:pt x="116" y="48"/>
                    <a:pt x="123" y="34"/>
                  </a:cubicBezTo>
                  <a:cubicBezTo>
                    <a:pt x="126" y="29"/>
                    <a:pt x="132" y="25"/>
                    <a:pt x="137" y="23"/>
                  </a:cubicBezTo>
                  <a:cubicBezTo>
                    <a:pt x="150" y="19"/>
                    <a:pt x="162" y="16"/>
                    <a:pt x="173" y="16"/>
                  </a:cubicBezTo>
                  <a:cubicBezTo>
                    <a:pt x="192" y="16"/>
                    <a:pt x="208" y="24"/>
                    <a:pt x="222" y="43"/>
                  </a:cubicBezTo>
                  <a:cubicBezTo>
                    <a:pt x="223" y="45"/>
                    <a:pt x="225" y="46"/>
                    <a:pt x="226" y="48"/>
                  </a:cubicBezTo>
                  <a:cubicBezTo>
                    <a:pt x="231" y="40"/>
                    <a:pt x="230" y="34"/>
                    <a:pt x="224" y="27"/>
                  </a:cubicBezTo>
                  <a:cubicBezTo>
                    <a:pt x="210" y="8"/>
                    <a:pt x="190" y="0"/>
                    <a:pt x="169" y="0"/>
                  </a:cubicBezTo>
                </a:path>
              </a:pathLst>
            </a:custGeom>
            <a:solidFill>
              <a:srgbClr val="EB9A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 name="Freeform 103">
              <a:extLst>
                <a:ext uri="{FF2B5EF4-FFF2-40B4-BE49-F238E27FC236}">
                  <a16:creationId xmlns:a16="http://schemas.microsoft.com/office/drawing/2014/main" id="{A3E63F23-DBE0-42EE-BEC7-20396F61CB2C}"/>
                </a:ext>
              </a:extLst>
            </p:cNvPr>
            <p:cNvSpPr>
              <a:spLocks/>
            </p:cNvSpPr>
            <p:nvPr/>
          </p:nvSpPr>
          <p:spPr bwMode="auto">
            <a:xfrm>
              <a:off x="2399" y="1880"/>
              <a:ext cx="1442" cy="1008"/>
            </a:xfrm>
            <a:custGeom>
              <a:avLst/>
              <a:gdLst>
                <a:gd name="T0" fmla="*/ 8 w 1104"/>
                <a:gd name="T1" fmla="*/ 8 h 771"/>
                <a:gd name="T2" fmla="*/ 140 w 1104"/>
                <a:gd name="T3" fmla="*/ 71 h 771"/>
                <a:gd name="T4" fmla="*/ 368 w 1104"/>
                <a:gd name="T5" fmla="*/ 141 h 771"/>
                <a:gd name="T6" fmla="*/ 431 w 1104"/>
                <a:gd name="T7" fmla="*/ 210 h 771"/>
                <a:gd name="T8" fmla="*/ 537 w 1104"/>
                <a:gd name="T9" fmla="*/ 289 h 771"/>
                <a:gd name="T10" fmla="*/ 541 w 1104"/>
                <a:gd name="T11" fmla="*/ 312 h 771"/>
                <a:gd name="T12" fmla="*/ 585 w 1104"/>
                <a:gd name="T13" fmla="*/ 395 h 771"/>
                <a:gd name="T14" fmla="*/ 555 w 1104"/>
                <a:gd name="T15" fmla="*/ 513 h 771"/>
                <a:gd name="T16" fmla="*/ 162 w 1104"/>
                <a:gd name="T17" fmla="*/ 747 h 771"/>
                <a:gd name="T18" fmla="*/ 40 w 1104"/>
                <a:gd name="T19" fmla="*/ 735 h 771"/>
                <a:gd name="T20" fmla="*/ 138 w 1104"/>
                <a:gd name="T21" fmla="*/ 766 h 771"/>
                <a:gd name="T22" fmla="*/ 342 w 1104"/>
                <a:gd name="T23" fmla="*/ 757 h 771"/>
                <a:gd name="T24" fmla="*/ 584 w 1104"/>
                <a:gd name="T25" fmla="*/ 521 h 771"/>
                <a:gd name="T26" fmla="*/ 642 w 1104"/>
                <a:gd name="T27" fmla="*/ 402 h 771"/>
                <a:gd name="T28" fmla="*/ 696 w 1104"/>
                <a:gd name="T29" fmla="*/ 405 h 771"/>
                <a:gd name="T30" fmla="*/ 899 w 1104"/>
                <a:gd name="T31" fmla="*/ 419 h 771"/>
                <a:gd name="T32" fmla="*/ 1094 w 1104"/>
                <a:gd name="T33" fmla="*/ 204 h 771"/>
                <a:gd name="T34" fmla="*/ 1077 w 1104"/>
                <a:gd name="T35" fmla="*/ 137 h 771"/>
                <a:gd name="T36" fmla="*/ 1091 w 1104"/>
                <a:gd name="T37" fmla="*/ 87 h 771"/>
                <a:gd name="T38" fmla="*/ 1104 w 1104"/>
                <a:gd name="T39" fmla="*/ 88 h 771"/>
                <a:gd name="T40" fmla="*/ 1098 w 1104"/>
                <a:gd name="T41" fmla="*/ 56 h 771"/>
                <a:gd name="T42" fmla="*/ 1093 w 1104"/>
                <a:gd name="T43" fmla="*/ 43 h 771"/>
                <a:gd name="T44" fmla="*/ 1043 w 1104"/>
                <a:gd name="T45" fmla="*/ 199 h 771"/>
                <a:gd name="T46" fmla="*/ 868 w 1104"/>
                <a:gd name="T47" fmla="*/ 382 h 771"/>
                <a:gd name="T48" fmla="*/ 836 w 1104"/>
                <a:gd name="T49" fmla="*/ 347 h 771"/>
                <a:gd name="T50" fmla="*/ 825 w 1104"/>
                <a:gd name="T51" fmla="*/ 361 h 771"/>
                <a:gd name="T52" fmla="*/ 771 w 1104"/>
                <a:gd name="T53" fmla="*/ 388 h 771"/>
                <a:gd name="T54" fmla="*/ 678 w 1104"/>
                <a:gd name="T55" fmla="*/ 362 h 771"/>
                <a:gd name="T56" fmla="*/ 628 w 1104"/>
                <a:gd name="T57" fmla="*/ 335 h 771"/>
                <a:gd name="T58" fmla="*/ 594 w 1104"/>
                <a:gd name="T59" fmla="*/ 324 h 771"/>
                <a:gd name="T60" fmla="*/ 549 w 1104"/>
                <a:gd name="T61" fmla="*/ 247 h 771"/>
                <a:gd name="T62" fmla="*/ 432 w 1104"/>
                <a:gd name="T63" fmla="*/ 200 h 771"/>
                <a:gd name="T64" fmla="*/ 412 w 1104"/>
                <a:gd name="T65" fmla="*/ 118 h 771"/>
                <a:gd name="T66" fmla="*/ 375 w 1104"/>
                <a:gd name="T67" fmla="*/ 117 h 771"/>
                <a:gd name="T68" fmla="*/ 310 w 1104"/>
                <a:gd name="T69" fmla="*/ 85 h 771"/>
                <a:gd name="T70" fmla="*/ 295 w 1104"/>
                <a:gd name="T71" fmla="*/ 93 h 771"/>
                <a:gd name="T72" fmla="*/ 112 w 1104"/>
                <a:gd name="T73" fmla="*/ 46 h 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04" h="771">
                  <a:moveTo>
                    <a:pt x="0" y="0"/>
                  </a:moveTo>
                  <a:cubicBezTo>
                    <a:pt x="2" y="3"/>
                    <a:pt x="5" y="6"/>
                    <a:pt x="8" y="8"/>
                  </a:cubicBezTo>
                  <a:cubicBezTo>
                    <a:pt x="8" y="8"/>
                    <a:pt x="19" y="14"/>
                    <a:pt x="27" y="19"/>
                  </a:cubicBezTo>
                  <a:cubicBezTo>
                    <a:pt x="87" y="45"/>
                    <a:pt x="139" y="68"/>
                    <a:pt x="140" y="71"/>
                  </a:cubicBezTo>
                  <a:cubicBezTo>
                    <a:pt x="143" y="78"/>
                    <a:pt x="243" y="99"/>
                    <a:pt x="259" y="102"/>
                  </a:cubicBezTo>
                  <a:cubicBezTo>
                    <a:pt x="274" y="105"/>
                    <a:pt x="362" y="132"/>
                    <a:pt x="368" y="141"/>
                  </a:cubicBezTo>
                  <a:cubicBezTo>
                    <a:pt x="372" y="147"/>
                    <a:pt x="404" y="179"/>
                    <a:pt x="428" y="208"/>
                  </a:cubicBezTo>
                  <a:cubicBezTo>
                    <a:pt x="429" y="209"/>
                    <a:pt x="430" y="209"/>
                    <a:pt x="431" y="210"/>
                  </a:cubicBezTo>
                  <a:cubicBezTo>
                    <a:pt x="450" y="226"/>
                    <a:pt x="463" y="249"/>
                    <a:pt x="488" y="259"/>
                  </a:cubicBezTo>
                  <a:cubicBezTo>
                    <a:pt x="506" y="265"/>
                    <a:pt x="520" y="279"/>
                    <a:pt x="537" y="289"/>
                  </a:cubicBezTo>
                  <a:cubicBezTo>
                    <a:pt x="544" y="294"/>
                    <a:pt x="546" y="297"/>
                    <a:pt x="543" y="305"/>
                  </a:cubicBezTo>
                  <a:cubicBezTo>
                    <a:pt x="542" y="307"/>
                    <a:pt x="541" y="309"/>
                    <a:pt x="541" y="312"/>
                  </a:cubicBezTo>
                  <a:cubicBezTo>
                    <a:pt x="559" y="331"/>
                    <a:pt x="579" y="352"/>
                    <a:pt x="584" y="361"/>
                  </a:cubicBezTo>
                  <a:cubicBezTo>
                    <a:pt x="587" y="366"/>
                    <a:pt x="587" y="378"/>
                    <a:pt x="585" y="395"/>
                  </a:cubicBezTo>
                  <a:cubicBezTo>
                    <a:pt x="597" y="423"/>
                    <a:pt x="600" y="453"/>
                    <a:pt x="588" y="484"/>
                  </a:cubicBezTo>
                  <a:cubicBezTo>
                    <a:pt x="582" y="501"/>
                    <a:pt x="570" y="513"/>
                    <a:pt x="555" y="513"/>
                  </a:cubicBezTo>
                  <a:cubicBezTo>
                    <a:pt x="536" y="561"/>
                    <a:pt x="483" y="648"/>
                    <a:pt x="463" y="668"/>
                  </a:cubicBezTo>
                  <a:cubicBezTo>
                    <a:pt x="442" y="689"/>
                    <a:pt x="221" y="747"/>
                    <a:pt x="162" y="747"/>
                  </a:cubicBezTo>
                  <a:cubicBezTo>
                    <a:pt x="161" y="747"/>
                    <a:pt x="160" y="747"/>
                    <a:pt x="158" y="747"/>
                  </a:cubicBezTo>
                  <a:cubicBezTo>
                    <a:pt x="119" y="745"/>
                    <a:pt x="74" y="739"/>
                    <a:pt x="40" y="735"/>
                  </a:cubicBezTo>
                  <a:cubicBezTo>
                    <a:pt x="48" y="738"/>
                    <a:pt x="55" y="740"/>
                    <a:pt x="62" y="743"/>
                  </a:cubicBezTo>
                  <a:cubicBezTo>
                    <a:pt x="87" y="751"/>
                    <a:pt x="112" y="763"/>
                    <a:pt x="138" y="766"/>
                  </a:cubicBezTo>
                  <a:cubicBezTo>
                    <a:pt x="164" y="769"/>
                    <a:pt x="191" y="771"/>
                    <a:pt x="218" y="771"/>
                  </a:cubicBezTo>
                  <a:cubicBezTo>
                    <a:pt x="260" y="771"/>
                    <a:pt x="301" y="767"/>
                    <a:pt x="342" y="757"/>
                  </a:cubicBezTo>
                  <a:cubicBezTo>
                    <a:pt x="415" y="741"/>
                    <a:pt x="478" y="707"/>
                    <a:pt x="524" y="646"/>
                  </a:cubicBezTo>
                  <a:cubicBezTo>
                    <a:pt x="553" y="609"/>
                    <a:pt x="569" y="565"/>
                    <a:pt x="584" y="521"/>
                  </a:cubicBezTo>
                  <a:cubicBezTo>
                    <a:pt x="596" y="488"/>
                    <a:pt x="607" y="454"/>
                    <a:pt x="619" y="420"/>
                  </a:cubicBezTo>
                  <a:cubicBezTo>
                    <a:pt x="624" y="406"/>
                    <a:pt x="630" y="402"/>
                    <a:pt x="642" y="402"/>
                  </a:cubicBezTo>
                  <a:cubicBezTo>
                    <a:pt x="644" y="402"/>
                    <a:pt x="646" y="402"/>
                    <a:pt x="648" y="402"/>
                  </a:cubicBezTo>
                  <a:cubicBezTo>
                    <a:pt x="664" y="404"/>
                    <a:pt x="680" y="404"/>
                    <a:pt x="696" y="405"/>
                  </a:cubicBezTo>
                  <a:cubicBezTo>
                    <a:pt x="757" y="409"/>
                    <a:pt x="818" y="413"/>
                    <a:pt x="878" y="418"/>
                  </a:cubicBezTo>
                  <a:cubicBezTo>
                    <a:pt x="885" y="419"/>
                    <a:pt x="892" y="419"/>
                    <a:pt x="899" y="419"/>
                  </a:cubicBezTo>
                  <a:cubicBezTo>
                    <a:pt x="950" y="419"/>
                    <a:pt x="994" y="401"/>
                    <a:pt x="1028" y="359"/>
                  </a:cubicBezTo>
                  <a:cubicBezTo>
                    <a:pt x="1066" y="314"/>
                    <a:pt x="1087" y="262"/>
                    <a:pt x="1094" y="204"/>
                  </a:cubicBezTo>
                  <a:cubicBezTo>
                    <a:pt x="1095" y="190"/>
                    <a:pt x="1097" y="175"/>
                    <a:pt x="1099" y="161"/>
                  </a:cubicBezTo>
                  <a:cubicBezTo>
                    <a:pt x="1081" y="158"/>
                    <a:pt x="1076" y="154"/>
                    <a:pt x="1077" y="137"/>
                  </a:cubicBezTo>
                  <a:cubicBezTo>
                    <a:pt x="1077" y="127"/>
                    <a:pt x="1079" y="116"/>
                    <a:pt x="1080" y="105"/>
                  </a:cubicBezTo>
                  <a:cubicBezTo>
                    <a:pt x="1080" y="93"/>
                    <a:pt x="1084" y="87"/>
                    <a:pt x="1091" y="87"/>
                  </a:cubicBezTo>
                  <a:cubicBezTo>
                    <a:pt x="1094" y="87"/>
                    <a:pt x="1099" y="89"/>
                    <a:pt x="1104" y="92"/>
                  </a:cubicBezTo>
                  <a:cubicBezTo>
                    <a:pt x="1104" y="91"/>
                    <a:pt x="1104" y="89"/>
                    <a:pt x="1104" y="88"/>
                  </a:cubicBezTo>
                  <a:cubicBezTo>
                    <a:pt x="1103" y="83"/>
                    <a:pt x="1102" y="79"/>
                    <a:pt x="1101" y="74"/>
                  </a:cubicBezTo>
                  <a:cubicBezTo>
                    <a:pt x="1100" y="68"/>
                    <a:pt x="1099" y="62"/>
                    <a:pt x="1098" y="56"/>
                  </a:cubicBezTo>
                  <a:cubicBezTo>
                    <a:pt x="1098" y="51"/>
                    <a:pt x="1097" y="45"/>
                    <a:pt x="1096" y="37"/>
                  </a:cubicBezTo>
                  <a:cubicBezTo>
                    <a:pt x="1094" y="41"/>
                    <a:pt x="1094" y="42"/>
                    <a:pt x="1093" y="43"/>
                  </a:cubicBezTo>
                  <a:cubicBezTo>
                    <a:pt x="1082" y="67"/>
                    <a:pt x="1069" y="91"/>
                    <a:pt x="1056" y="115"/>
                  </a:cubicBezTo>
                  <a:cubicBezTo>
                    <a:pt x="1055" y="143"/>
                    <a:pt x="1050" y="171"/>
                    <a:pt x="1043" y="199"/>
                  </a:cubicBezTo>
                  <a:cubicBezTo>
                    <a:pt x="1034" y="230"/>
                    <a:pt x="1024" y="261"/>
                    <a:pt x="1011" y="291"/>
                  </a:cubicBezTo>
                  <a:cubicBezTo>
                    <a:pt x="989" y="344"/>
                    <a:pt x="925" y="382"/>
                    <a:pt x="868" y="382"/>
                  </a:cubicBezTo>
                  <a:cubicBezTo>
                    <a:pt x="856" y="382"/>
                    <a:pt x="844" y="381"/>
                    <a:pt x="833" y="377"/>
                  </a:cubicBezTo>
                  <a:cubicBezTo>
                    <a:pt x="834" y="367"/>
                    <a:pt x="835" y="357"/>
                    <a:pt x="836" y="347"/>
                  </a:cubicBezTo>
                  <a:cubicBezTo>
                    <a:pt x="836" y="346"/>
                    <a:pt x="835" y="346"/>
                    <a:pt x="834" y="346"/>
                  </a:cubicBezTo>
                  <a:cubicBezTo>
                    <a:pt x="831" y="351"/>
                    <a:pt x="828" y="356"/>
                    <a:pt x="825" y="361"/>
                  </a:cubicBezTo>
                  <a:cubicBezTo>
                    <a:pt x="815" y="379"/>
                    <a:pt x="800" y="388"/>
                    <a:pt x="781" y="388"/>
                  </a:cubicBezTo>
                  <a:cubicBezTo>
                    <a:pt x="778" y="388"/>
                    <a:pt x="774" y="388"/>
                    <a:pt x="771" y="388"/>
                  </a:cubicBezTo>
                  <a:cubicBezTo>
                    <a:pt x="751" y="385"/>
                    <a:pt x="730" y="384"/>
                    <a:pt x="710" y="379"/>
                  </a:cubicBezTo>
                  <a:cubicBezTo>
                    <a:pt x="699" y="376"/>
                    <a:pt x="687" y="370"/>
                    <a:pt x="678" y="362"/>
                  </a:cubicBezTo>
                  <a:cubicBezTo>
                    <a:pt x="666" y="352"/>
                    <a:pt x="666" y="345"/>
                    <a:pt x="674" y="329"/>
                  </a:cubicBezTo>
                  <a:cubicBezTo>
                    <a:pt x="658" y="331"/>
                    <a:pt x="643" y="333"/>
                    <a:pt x="628" y="335"/>
                  </a:cubicBezTo>
                  <a:cubicBezTo>
                    <a:pt x="625" y="335"/>
                    <a:pt x="623" y="335"/>
                    <a:pt x="621" y="335"/>
                  </a:cubicBezTo>
                  <a:cubicBezTo>
                    <a:pt x="611" y="335"/>
                    <a:pt x="602" y="332"/>
                    <a:pt x="594" y="324"/>
                  </a:cubicBezTo>
                  <a:cubicBezTo>
                    <a:pt x="572" y="302"/>
                    <a:pt x="549" y="279"/>
                    <a:pt x="526" y="257"/>
                  </a:cubicBezTo>
                  <a:cubicBezTo>
                    <a:pt x="532" y="254"/>
                    <a:pt x="539" y="251"/>
                    <a:pt x="549" y="247"/>
                  </a:cubicBezTo>
                  <a:cubicBezTo>
                    <a:pt x="528" y="244"/>
                    <a:pt x="511" y="242"/>
                    <a:pt x="493" y="240"/>
                  </a:cubicBezTo>
                  <a:cubicBezTo>
                    <a:pt x="467" y="236"/>
                    <a:pt x="446" y="223"/>
                    <a:pt x="432" y="200"/>
                  </a:cubicBezTo>
                  <a:cubicBezTo>
                    <a:pt x="423" y="186"/>
                    <a:pt x="414" y="173"/>
                    <a:pt x="405" y="158"/>
                  </a:cubicBezTo>
                  <a:cubicBezTo>
                    <a:pt x="394" y="140"/>
                    <a:pt x="396" y="131"/>
                    <a:pt x="412" y="118"/>
                  </a:cubicBezTo>
                  <a:cubicBezTo>
                    <a:pt x="415" y="115"/>
                    <a:pt x="418" y="112"/>
                    <a:pt x="424" y="107"/>
                  </a:cubicBezTo>
                  <a:cubicBezTo>
                    <a:pt x="406" y="111"/>
                    <a:pt x="391" y="114"/>
                    <a:pt x="375" y="117"/>
                  </a:cubicBezTo>
                  <a:cubicBezTo>
                    <a:pt x="369" y="118"/>
                    <a:pt x="364" y="118"/>
                    <a:pt x="359" y="118"/>
                  </a:cubicBezTo>
                  <a:cubicBezTo>
                    <a:pt x="336" y="118"/>
                    <a:pt x="323" y="109"/>
                    <a:pt x="310" y="85"/>
                  </a:cubicBezTo>
                  <a:cubicBezTo>
                    <a:pt x="308" y="79"/>
                    <a:pt x="305" y="74"/>
                    <a:pt x="301" y="66"/>
                  </a:cubicBezTo>
                  <a:cubicBezTo>
                    <a:pt x="299" y="76"/>
                    <a:pt x="297" y="83"/>
                    <a:pt x="295" y="93"/>
                  </a:cubicBezTo>
                  <a:cubicBezTo>
                    <a:pt x="260" y="87"/>
                    <a:pt x="225" y="82"/>
                    <a:pt x="191" y="74"/>
                  </a:cubicBezTo>
                  <a:cubicBezTo>
                    <a:pt x="164" y="67"/>
                    <a:pt x="138" y="57"/>
                    <a:pt x="112" y="46"/>
                  </a:cubicBezTo>
                  <a:cubicBezTo>
                    <a:pt x="75" y="31"/>
                    <a:pt x="37" y="16"/>
                    <a:pt x="0" y="0"/>
                  </a:cubicBezTo>
                </a:path>
              </a:pathLst>
            </a:custGeom>
            <a:solidFill>
              <a:srgbClr val="EBD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 name="Freeform 104">
              <a:extLst>
                <a:ext uri="{FF2B5EF4-FFF2-40B4-BE49-F238E27FC236}">
                  <a16:creationId xmlns:a16="http://schemas.microsoft.com/office/drawing/2014/main" id="{9E1E08BE-B692-47F3-8A6D-740D90B895CF}"/>
                </a:ext>
              </a:extLst>
            </p:cNvPr>
            <p:cNvSpPr>
              <a:spLocks/>
            </p:cNvSpPr>
            <p:nvPr/>
          </p:nvSpPr>
          <p:spPr bwMode="auto">
            <a:xfrm>
              <a:off x="2389" y="1846"/>
              <a:ext cx="1390" cy="541"/>
            </a:xfrm>
            <a:custGeom>
              <a:avLst/>
              <a:gdLst>
                <a:gd name="T0" fmla="*/ 0 w 1063"/>
                <a:gd name="T1" fmla="*/ 0 h 414"/>
                <a:gd name="T2" fmla="*/ 7 w 1063"/>
                <a:gd name="T3" fmla="*/ 26 h 414"/>
                <a:gd name="T4" fmla="*/ 119 w 1063"/>
                <a:gd name="T5" fmla="*/ 72 h 414"/>
                <a:gd name="T6" fmla="*/ 198 w 1063"/>
                <a:gd name="T7" fmla="*/ 100 h 414"/>
                <a:gd name="T8" fmla="*/ 302 w 1063"/>
                <a:gd name="T9" fmla="*/ 119 h 414"/>
                <a:gd name="T10" fmla="*/ 308 w 1063"/>
                <a:gd name="T11" fmla="*/ 92 h 414"/>
                <a:gd name="T12" fmla="*/ 317 w 1063"/>
                <a:gd name="T13" fmla="*/ 111 h 414"/>
                <a:gd name="T14" fmla="*/ 366 w 1063"/>
                <a:gd name="T15" fmla="*/ 144 h 414"/>
                <a:gd name="T16" fmla="*/ 382 w 1063"/>
                <a:gd name="T17" fmla="*/ 143 h 414"/>
                <a:gd name="T18" fmla="*/ 431 w 1063"/>
                <a:gd name="T19" fmla="*/ 133 h 414"/>
                <a:gd name="T20" fmla="*/ 419 w 1063"/>
                <a:gd name="T21" fmla="*/ 144 h 414"/>
                <a:gd name="T22" fmla="*/ 412 w 1063"/>
                <a:gd name="T23" fmla="*/ 184 h 414"/>
                <a:gd name="T24" fmla="*/ 439 w 1063"/>
                <a:gd name="T25" fmla="*/ 226 h 414"/>
                <a:gd name="T26" fmla="*/ 500 w 1063"/>
                <a:gd name="T27" fmla="*/ 266 h 414"/>
                <a:gd name="T28" fmla="*/ 556 w 1063"/>
                <a:gd name="T29" fmla="*/ 273 h 414"/>
                <a:gd name="T30" fmla="*/ 533 w 1063"/>
                <a:gd name="T31" fmla="*/ 283 h 414"/>
                <a:gd name="T32" fmla="*/ 601 w 1063"/>
                <a:gd name="T33" fmla="*/ 350 h 414"/>
                <a:gd name="T34" fmla="*/ 628 w 1063"/>
                <a:gd name="T35" fmla="*/ 361 h 414"/>
                <a:gd name="T36" fmla="*/ 635 w 1063"/>
                <a:gd name="T37" fmla="*/ 361 h 414"/>
                <a:gd name="T38" fmla="*/ 681 w 1063"/>
                <a:gd name="T39" fmla="*/ 355 h 414"/>
                <a:gd name="T40" fmla="*/ 685 w 1063"/>
                <a:gd name="T41" fmla="*/ 388 h 414"/>
                <a:gd name="T42" fmla="*/ 717 w 1063"/>
                <a:gd name="T43" fmla="*/ 405 h 414"/>
                <a:gd name="T44" fmla="*/ 778 w 1063"/>
                <a:gd name="T45" fmla="*/ 414 h 414"/>
                <a:gd name="T46" fmla="*/ 788 w 1063"/>
                <a:gd name="T47" fmla="*/ 414 h 414"/>
                <a:gd name="T48" fmla="*/ 832 w 1063"/>
                <a:gd name="T49" fmla="*/ 387 h 414"/>
                <a:gd name="T50" fmla="*/ 841 w 1063"/>
                <a:gd name="T51" fmla="*/ 372 h 414"/>
                <a:gd name="T52" fmla="*/ 843 w 1063"/>
                <a:gd name="T53" fmla="*/ 373 h 414"/>
                <a:gd name="T54" fmla="*/ 840 w 1063"/>
                <a:gd name="T55" fmla="*/ 403 h 414"/>
                <a:gd name="T56" fmla="*/ 875 w 1063"/>
                <a:gd name="T57" fmla="*/ 408 h 414"/>
                <a:gd name="T58" fmla="*/ 1018 w 1063"/>
                <a:gd name="T59" fmla="*/ 317 h 414"/>
                <a:gd name="T60" fmla="*/ 1050 w 1063"/>
                <a:gd name="T61" fmla="*/ 225 h 414"/>
                <a:gd name="T62" fmla="*/ 1063 w 1063"/>
                <a:gd name="T63" fmla="*/ 141 h 414"/>
                <a:gd name="T64" fmla="*/ 974 w 1063"/>
                <a:gd name="T65" fmla="*/ 269 h 414"/>
                <a:gd name="T66" fmla="*/ 958 w 1063"/>
                <a:gd name="T67" fmla="*/ 280 h 414"/>
                <a:gd name="T68" fmla="*/ 825 w 1063"/>
                <a:gd name="T69" fmla="*/ 296 h 414"/>
                <a:gd name="T70" fmla="*/ 822 w 1063"/>
                <a:gd name="T71" fmla="*/ 296 h 414"/>
                <a:gd name="T72" fmla="*/ 680 w 1063"/>
                <a:gd name="T73" fmla="*/ 291 h 414"/>
                <a:gd name="T74" fmla="*/ 612 w 1063"/>
                <a:gd name="T75" fmla="*/ 267 h 414"/>
                <a:gd name="T76" fmla="*/ 554 w 1063"/>
                <a:gd name="T77" fmla="*/ 233 h 414"/>
                <a:gd name="T78" fmla="*/ 524 w 1063"/>
                <a:gd name="T79" fmla="*/ 230 h 414"/>
                <a:gd name="T80" fmla="*/ 490 w 1063"/>
                <a:gd name="T81" fmla="*/ 214 h 414"/>
                <a:gd name="T82" fmla="*/ 450 w 1063"/>
                <a:gd name="T83" fmla="*/ 140 h 414"/>
                <a:gd name="T84" fmla="*/ 411 w 1063"/>
                <a:gd name="T85" fmla="*/ 107 h 414"/>
                <a:gd name="T86" fmla="*/ 411 w 1063"/>
                <a:gd name="T87" fmla="*/ 107 h 414"/>
                <a:gd name="T88" fmla="*/ 396 w 1063"/>
                <a:gd name="T89" fmla="*/ 108 h 414"/>
                <a:gd name="T90" fmla="*/ 381 w 1063"/>
                <a:gd name="T91" fmla="*/ 109 h 414"/>
                <a:gd name="T92" fmla="*/ 379 w 1063"/>
                <a:gd name="T93" fmla="*/ 109 h 414"/>
                <a:gd name="T94" fmla="*/ 334 w 1063"/>
                <a:gd name="T95" fmla="*/ 90 h 414"/>
                <a:gd name="T96" fmla="*/ 285 w 1063"/>
                <a:gd name="T97" fmla="*/ 61 h 414"/>
                <a:gd name="T98" fmla="*/ 267 w 1063"/>
                <a:gd name="T99" fmla="*/ 63 h 414"/>
                <a:gd name="T100" fmla="*/ 250 w 1063"/>
                <a:gd name="T101" fmla="*/ 66 h 414"/>
                <a:gd name="T102" fmla="*/ 247 w 1063"/>
                <a:gd name="T103" fmla="*/ 65 h 414"/>
                <a:gd name="T104" fmla="*/ 36 w 1063"/>
                <a:gd name="T105" fmla="*/ 14 h 414"/>
                <a:gd name="T106" fmla="*/ 0 w 1063"/>
                <a:gd name="T107" fmla="*/ 0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3" h="414">
                  <a:moveTo>
                    <a:pt x="0" y="0"/>
                  </a:moveTo>
                  <a:cubicBezTo>
                    <a:pt x="1" y="11"/>
                    <a:pt x="3" y="20"/>
                    <a:pt x="7" y="26"/>
                  </a:cubicBezTo>
                  <a:cubicBezTo>
                    <a:pt x="44" y="42"/>
                    <a:pt x="82" y="57"/>
                    <a:pt x="119" y="72"/>
                  </a:cubicBezTo>
                  <a:cubicBezTo>
                    <a:pt x="145" y="83"/>
                    <a:pt x="171" y="93"/>
                    <a:pt x="198" y="100"/>
                  </a:cubicBezTo>
                  <a:cubicBezTo>
                    <a:pt x="232" y="108"/>
                    <a:pt x="267" y="113"/>
                    <a:pt x="302" y="119"/>
                  </a:cubicBezTo>
                  <a:cubicBezTo>
                    <a:pt x="304" y="109"/>
                    <a:pt x="306" y="102"/>
                    <a:pt x="308" y="92"/>
                  </a:cubicBezTo>
                  <a:cubicBezTo>
                    <a:pt x="312" y="100"/>
                    <a:pt x="315" y="105"/>
                    <a:pt x="317" y="111"/>
                  </a:cubicBezTo>
                  <a:cubicBezTo>
                    <a:pt x="330" y="135"/>
                    <a:pt x="343" y="144"/>
                    <a:pt x="366" y="144"/>
                  </a:cubicBezTo>
                  <a:cubicBezTo>
                    <a:pt x="371" y="144"/>
                    <a:pt x="376" y="144"/>
                    <a:pt x="382" y="143"/>
                  </a:cubicBezTo>
                  <a:cubicBezTo>
                    <a:pt x="398" y="140"/>
                    <a:pt x="413" y="137"/>
                    <a:pt x="431" y="133"/>
                  </a:cubicBezTo>
                  <a:cubicBezTo>
                    <a:pt x="425" y="138"/>
                    <a:pt x="422" y="141"/>
                    <a:pt x="419" y="144"/>
                  </a:cubicBezTo>
                  <a:cubicBezTo>
                    <a:pt x="403" y="157"/>
                    <a:pt x="401" y="166"/>
                    <a:pt x="412" y="184"/>
                  </a:cubicBezTo>
                  <a:cubicBezTo>
                    <a:pt x="421" y="199"/>
                    <a:pt x="430" y="212"/>
                    <a:pt x="439" y="226"/>
                  </a:cubicBezTo>
                  <a:cubicBezTo>
                    <a:pt x="453" y="249"/>
                    <a:pt x="474" y="262"/>
                    <a:pt x="500" y="266"/>
                  </a:cubicBezTo>
                  <a:cubicBezTo>
                    <a:pt x="518" y="268"/>
                    <a:pt x="535" y="270"/>
                    <a:pt x="556" y="273"/>
                  </a:cubicBezTo>
                  <a:cubicBezTo>
                    <a:pt x="546" y="277"/>
                    <a:pt x="539" y="280"/>
                    <a:pt x="533" y="283"/>
                  </a:cubicBezTo>
                  <a:cubicBezTo>
                    <a:pt x="556" y="305"/>
                    <a:pt x="579" y="328"/>
                    <a:pt x="601" y="350"/>
                  </a:cubicBezTo>
                  <a:cubicBezTo>
                    <a:pt x="609" y="358"/>
                    <a:pt x="618" y="361"/>
                    <a:pt x="628" y="361"/>
                  </a:cubicBezTo>
                  <a:cubicBezTo>
                    <a:pt x="630" y="361"/>
                    <a:pt x="632" y="361"/>
                    <a:pt x="635" y="361"/>
                  </a:cubicBezTo>
                  <a:cubicBezTo>
                    <a:pt x="650" y="359"/>
                    <a:pt x="665" y="357"/>
                    <a:pt x="681" y="355"/>
                  </a:cubicBezTo>
                  <a:cubicBezTo>
                    <a:pt x="673" y="371"/>
                    <a:pt x="673" y="378"/>
                    <a:pt x="685" y="388"/>
                  </a:cubicBezTo>
                  <a:cubicBezTo>
                    <a:pt x="694" y="396"/>
                    <a:pt x="706" y="402"/>
                    <a:pt x="717" y="405"/>
                  </a:cubicBezTo>
                  <a:cubicBezTo>
                    <a:pt x="737" y="410"/>
                    <a:pt x="758" y="411"/>
                    <a:pt x="778" y="414"/>
                  </a:cubicBezTo>
                  <a:cubicBezTo>
                    <a:pt x="781" y="414"/>
                    <a:pt x="785" y="414"/>
                    <a:pt x="788" y="414"/>
                  </a:cubicBezTo>
                  <a:cubicBezTo>
                    <a:pt x="807" y="414"/>
                    <a:pt x="822" y="405"/>
                    <a:pt x="832" y="387"/>
                  </a:cubicBezTo>
                  <a:cubicBezTo>
                    <a:pt x="835" y="382"/>
                    <a:pt x="838" y="377"/>
                    <a:pt x="841" y="372"/>
                  </a:cubicBezTo>
                  <a:cubicBezTo>
                    <a:pt x="842" y="372"/>
                    <a:pt x="843" y="372"/>
                    <a:pt x="843" y="373"/>
                  </a:cubicBezTo>
                  <a:cubicBezTo>
                    <a:pt x="842" y="383"/>
                    <a:pt x="841" y="393"/>
                    <a:pt x="840" y="403"/>
                  </a:cubicBezTo>
                  <a:cubicBezTo>
                    <a:pt x="851" y="407"/>
                    <a:pt x="863" y="408"/>
                    <a:pt x="875" y="408"/>
                  </a:cubicBezTo>
                  <a:cubicBezTo>
                    <a:pt x="932" y="408"/>
                    <a:pt x="996" y="370"/>
                    <a:pt x="1018" y="317"/>
                  </a:cubicBezTo>
                  <a:cubicBezTo>
                    <a:pt x="1031" y="287"/>
                    <a:pt x="1041" y="256"/>
                    <a:pt x="1050" y="225"/>
                  </a:cubicBezTo>
                  <a:cubicBezTo>
                    <a:pt x="1057" y="197"/>
                    <a:pt x="1062" y="169"/>
                    <a:pt x="1063" y="141"/>
                  </a:cubicBezTo>
                  <a:cubicBezTo>
                    <a:pt x="1037" y="186"/>
                    <a:pt x="1008" y="229"/>
                    <a:pt x="974" y="269"/>
                  </a:cubicBezTo>
                  <a:cubicBezTo>
                    <a:pt x="970" y="274"/>
                    <a:pt x="964" y="279"/>
                    <a:pt x="958" y="280"/>
                  </a:cubicBezTo>
                  <a:cubicBezTo>
                    <a:pt x="914" y="290"/>
                    <a:pt x="870" y="296"/>
                    <a:pt x="825" y="296"/>
                  </a:cubicBezTo>
                  <a:cubicBezTo>
                    <a:pt x="824" y="296"/>
                    <a:pt x="823" y="296"/>
                    <a:pt x="822" y="296"/>
                  </a:cubicBezTo>
                  <a:cubicBezTo>
                    <a:pt x="775" y="296"/>
                    <a:pt x="727" y="294"/>
                    <a:pt x="680" y="291"/>
                  </a:cubicBezTo>
                  <a:cubicBezTo>
                    <a:pt x="655" y="290"/>
                    <a:pt x="632" y="286"/>
                    <a:pt x="612" y="267"/>
                  </a:cubicBezTo>
                  <a:cubicBezTo>
                    <a:pt x="596" y="251"/>
                    <a:pt x="579" y="235"/>
                    <a:pt x="554" y="233"/>
                  </a:cubicBezTo>
                  <a:cubicBezTo>
                    <a:pt x="544" y="232"/>
                    <a:pt x="534" y="230"/>
                    <a:pt x="524" y="230"/>
                  </a:cubicBezTo>
                  <a:cubicBezTo>
                    <a:pt x="510" y="229"/>
                    <a:pt x="500" y="225"/>
                    <a:pt x="490" y="214"/>
                  </a:cubicBezTo>
                  <a:cubicBezTo>
                    <a:pt x="471" y="193"/>
                    <a:pt x="455" y="169"/>
                    <a:pt x="450" y="140"/>
                  </a:cubicBezTo>
                  <a:cubicBezTo>
                    <a:pt x="447" y="118"/>
                    <a:pt x="433" y="107"/>
                    <a:pt x="411" y="107"/>
                  </a:cubicBezTo>
                  <a:cubicBezTo>
                    <a:pt x="411" y="107"/>
                    <a:pt x="411" y="107"/>
                    <a:pt x="411" y="107"/>
                  </a:cubicBezTo>
                  <a:cubicBezTo>
                    <a:pt x="406" y="107"/>
                    <a:pt x="401" y="107"/>
                    <a:pt x="396" y="108"/>
                  </a:cubicBezTo>
                  <a:cubicBezTo>
                    <a:pt x="391" y="108"/>
                    <a:pt x="386" y="109"/>
                    <a:pt x="381" y="109"/>
                  </a:cubicBezTo>
                  <a:cubicBezTo>
                    <a:pt x="380" y="109"/>
                    <a:pt x="379" y="109"/>
                    <a:pt x="379" y="109"/>
                  </a:cubicBezTo>
                  <a:cubicBezTo>
                    <a:pt x="361" y="108"/>
                    <a:pt x="345" y="106"/>
                    <a:pt x="334" y="90"/>
                  </a:cubicBezTo>
                  <a:cubicBezTo>
                    <a:pt x="321" y="70"/>
                    <a:pt x="305" y="61"/>
                    <a:pt x="285" y="61"/>
                  </a:cubicBezTo>
                  <a:cubicBezTo>
                    <a:pt x="279" y="61"/>
                    <a:pt x="273" y="62"/>
                    <a:pt x="267" y="63"/>
                  </a:cubicBezTo>
                  <a:cubicBezTo>
                    <a:pt x="262" y="64"/>
                    <a:pt x="256" y="66"/>
                    <a:pt x="250" y="66"/>
                  </a:cubicBezTo>
                  <a:cubicBezTo>
                    <a:pt x="249" y="66"/>
                    <a:pt x="248" y="66"/>
                    <a:pt x="247" y="65"/>
                  </a:cubicBezTo>
                  <a:cubicBezTo>
                    <a:pt x="175" y="55"/>
                    <a:pt x="104" y="40"/>
                    <a:pt x="36" y="14"/>
                  </a:cubicBezTo>
                  <a:cubicBezTo>
                    <a:pt x="24" y="9"/>
                    <a:pt x="12" y="5"/>
                    <a:pt x="0" y="0"/>
                  </a:cubicBezTo>
                </a:path>
              </a:pathLst>
            </a:custGeom>
            <a:solidFill>
              <a:srgbClr val="EB9A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 name="Freeform 105">
              <a:extLst>
                <a:ext uri="{FF2B5EF4-FFF2-40B4-BE49-F238E27FC236}">
                  <a16:creationId xmlns:a16="http://schemas.microsoft.com/office/drawing/2014/main" id="{3FD618AB-78E1-4BA2-BE5E-AB65D7F01D1A}"/>
                </a:ext>
              </a:extLst>
            </p:cNvPr>
            <p:cNvSpPr>
              <a:spLocks/>
            </p:cNvSpPr>
            <p:nvPr/>
          </p:nvSpPr>
          <p:spPr bwMode="auto">
            <a:xfrm>
              <a:off x="1595" y="1863"/>
              <a:ext cx="88" cy="127"/>
            </a:xfrm>
            <a:custGeom>
              <a:avLst/>
              <a:gdLst>
                <a:gd name="T0" fmla="*/ 9 w 67"/>
                <a:gd name="T1" fmla="*/ 0 h 97"/>
                <a:gd name="T2" fmla="*/ 3 w 67"/>
                <a:gd name="T3" fmla="*/ 11 h 97"/>
                <a:gd name="T4" fmla="*/ 29 w 67"/>
                <a:gd name="T5" fmla="*/ 58 h 97"/>
                <a:gd name="T6" fmla="*/ 49 w 67"/>
                <a:gd name="T7" fmla="*/ 79 h 97"/>
                <a:gd name="T8" fmla="*/ 67 w 67"/>
                <a:gd name="T9" fmla="*/ 97 h 97"/>
                <a:gd name="T10" fmla="*/ 9 w 67"/>
                <a:gd name="T11" fmla="*/ 8 h 97"/>
                <a:gd name="T12" fmla="*/ 9 w 67"/>
                <a:gd name="T13" fmla="*/ 0 h 97"/>
              </a:gdLst>
              <a:ahLst/>
              <a:cxnLst>
                <a:cxn ang="0">
                  <a:pos x="T0" y="T1"/>
                </a:cxn>
                <a:cxn ang="0">
                  <a:pos x="T2" y="T3"/>
                </a:cxn>
                <a:cxn ang="0">
                  <a:pos x="T4" y="T5"/>
                </a:cxn>
                <a:cxn ang="0">
                  <a:pos x="T6" y="T7"/>
                </a:cxn>
                <a:cxn ang="0">
                  <a:pos x="T8" y="T9"/>
                </a:cxn>
                <a:cxn ang="0">
                  <a:pos x="T10" y="T11"/>
                </a:cxn>
                <a:cxn ang="0">
                  <a:pos x="T12" y="T13"/>
                </a:cxn>
              </a:cxnLst>
              <a:rect l="0" t="0" r="r" b="b"/>
              <a:pathLst>
                <a:path w="67" h="97">
                  <a:moveTo>
                    <a:pt x="9" y="0"/>
                  </a:moveTo>
                  <a:cubicBezTo>
                    <a:pt x="3" y="0"/>
                    <a:pt x="0" y="3"/>
                    <a:pt x="3" y="11"/>
                  </a:cubicBezTo>
                  <a:cubicBezTo>
                    <a:pt x="10" y="31"/>
                    <a:pt x="19" y="45"/>
                    <a:pt x="29" y="58"/>
                  </a:cubicBezTo>
                  <a:cubicBezTo>
                    <a:pt x="36" y="65"/>
                    <a:pt x="43" y="72"/>
                    <a:pt x="49" y="79"/>
                  </a:cubicBezTo>
                  <a:cubicBezTo>
                    <a:pt x="55" y="85"/>
                    <a:pt x="61" y="91"/>
                    <a:pt x="67" y="97"/>
                  </a:cubicBezTo>
                  <a:cubicBezTo>
                    <a:pt x="44" y="63"/>
                    <a:pt x="23" y="46"/>
                    <a:pt x="9" y="8"/>
                  </a:cubicBezTo>
                  <a:cubicBezTo>
                    <a:pt x="8" y="4"/>
                    <a:pt x="8" y="2"/>
                    <a:pt x="9" y="0"/>
                  </a:cubicBezTo>
                </a:path>
              </a:pathLst>
            </a:custGeom>
            <a:solidFill>
              <a:srgbClr val="EBD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106">
              <a:extLst>
                <a:ext uri="{FF2B5EF4-FFF2-40B4-BE49-F238E27FC236}">
                  <a16:creationId xmlns:a16="http://schemas.microsoft.com/office/drawing/2014/main" id="{A16D13D7-D1DB-4596-BFC3-92AFE8E37412}"/>
                </a:ext>
              </a:extLst>
            </p:cNvPr>
            <p:cNvSpPr>
              <a:spLocks noEditPoints="1"/>
            </p:cNvSpPr>
            <p:nvPr/>
          </p:nvSpPr>
          <p:spPr bwMode="auto">
            <a:xfrm>
              <a:off x="1386" y="1788"/>
              <a:ext cx="1780" cy="1069"/>
            </a:xfrm>
            <a:custGeom>
              <a:avLst/>
              <a:gdLst>
                <a:gd name="T0" fmla="*/ 5 w 1362"/>
                <a:gd name="T1" fmla="*/ 482 h 818"/>
                <a:gd name="T2" fmla="*/ 22 w 1362"/>
                <a:gd name="T3" fmla="*/ 577 h 818"/>
                <a:gd name="T4" fmla="*/ 95 w 1362"/>
                <a:gd name="T5" fmla="*/ 606 h 818"/>
                <a:gd name="T6" fmla="*/ 381 w 1362"/>
                <a:gd name="T7" fmla="*/ 661 h 818"/>
                <a:gd name="T8" fmla="*/ 251 w 1362"/>
                <a:gd name="T9" fmla="*/ 630 h 818"/>
                <a:gd name="T10" fmla="*/ 728 w 1362"/>
                <a:gd name="T11" fmla="*/ 743 h 818"/>
                <a:gd name="T12" fmla="*/ 522 w 1362"/>
                <a:gd name="T13" fmla="*/ 677 h 818"/>
                <a:gd name="T14" fmla="*/ 478 w 1362"/>
                <a:gd name="T15" fmla="*/ 669 h 818"/>
                <a:gd name="T16" fmla="*/ 450 w 1362"/>
                <a:gd name="T17" fmla="*/ 675 h 818"/>
                <a:gd name="T18" fmla="*/ 714 w 1362"/>
                <a:gd name="T19" fmla="*/ 762 h 818"/>
                <a:gd name="T20" fmla="*/ 738 w 1362"/>
                <a:gd name="T21" fmla="*/ 770 h 818"/>
                <a:gd name="T22" fmla="*/ 775 w 1362"/>
                <a:gd name="T23" fmla="*/ 760 h 818"/>
                <a:gd name="T24" fmla="*/ 789 w 1362"/>
                <a:gd name="T25" fmla="*/ 803 h 818"/>
                <a:gd name="T26" fmla="*/ 815 w 1362"/>
                <a:gd name="T27" fmla="*/ 806 h 818"/>
                <a:gd name="T28" fmla="*/ 937 w 1362"/>
                <a:gd name="T29" fmla="*/ 818 h 818"/>
                <a:gd name="T30" fmla="*/ 1330 w 1362"/>
                <a:gd name="T31" fmla="*/ 584 h 818"/>
                <a:gd name="T32" fmla="*/ 1318 w 1362"/>
                <a:gd name="T33" fmla="*/ 583 h 818"/>
                <a:gd name="T34" fmla="*/ 1302 w 1362"/>
                <a:gd name="T35" fmla="*/ 592 h 818"/>
                <a:gd name="T36" fmla="*/ 1062 w 1362"/>
                <a:gd name="T37" fmla="*/ 731 h 818"/>
                <a:gd name="T38" fmla="*/ 889 w 1362"/>
                <a:gd name="T39" fmla="*/ 688 h 818"/>
                <a:gd name="T40" fmla="*/ 601 w 1362"/>
                <a:gd name="T41" fmla="*/ 608 h 818"/>
                <a:gd name="T42" fmla="*/ 304 w 1362"/>
                <a:gd name="T43" fmla="*/ 554 h 818"/>
                <a:gd name="T44" fmla="*/ 144 w 1362"/>
                <a:gd name="T45" fmla="*/ 519 h 818"/>
                <a:gd name="T46" fmla="*/ 57 w 1362"/>
                <a:gd name="T47" fmla="*/ 472 h 818"/>
                <a:gd name="T48" fmla="*/ 93 w 1362"/>
                <a:gd name="T49" fmla="*/ 445 h 818"/>
                <a:gd name="T50" fmla="*/ 95 w 1362"/>
                <a:gd name="T51" fmla="*/ 448 h 818"/>
                <a:gd name="T52" fmla="*/ 1316 w 1362"/>
                <a:gd name="T53" fmla="*/ 383 h 818"/>
                <a:gd name="T54" fmla="*/ 1350 w 1362"/>
                <a:gd name="T55" fmla="*/ 446 h 818"/>
                <a:gd name="T56" fmla="*/ 1359 w 1362"/>
                <a:gd name="T57" fmla="*/ 432 h 818"/>
                <a:gd name="T58" fmla="*/ 802 w 1362"/>
                <a:gd name="T59" fmla="*/ 90 h 818"/>
                <a:gd name="T60" fmla="*/ 915 w 1362"/>
                <a:gd name="T61" fmla="*/ 148 h 818"/>
                <a:gd name="T62" fmla="*/ 977 w 1362"/>
                <a:gd name="T63" fmla="*/ 165 h 818"/>
                <a:gd name="T64" fmla="*/ 994 w 1362"/>
                <a:gd name="T65" fmla="*/ 167 h 818"/>
                <a:gd name="T66" fmla="*/ 1108 w 1362"/>
                <a:gd name="T67" fmla="*/ 217 h 818"/>
                <a:gd name="T68" fmla="*/ 1143 w 1362"/>
                <a:gd name="T69" fmla="*/ 212 h 818"/>
                <a:gd name="T70" fmla="*/ 915 w 1362"/>
                <a:gd name="T71" fmla="*/ 142 h 818"/>
                <a:gd name="T72" fmla="*/ 170 w 1362"/>
                <a:gd name="T73" fmla="*/ 58 h 818"/>
                <a:gd name="T74" fmla="*/ 169 w 1362"/>
                <a:gd name="T75" fmla="*/ 66 h 818"/>
                <a:gd name="T76" fmla="*/ 251 w 1362"/>
                <a:gd name="T77" fmla="*/ 180 h 818"/>
                <a:gd name="T78" fmla="*/ 338 w 1362"/>
                <a:gd name="T79" fmla="*/ 244 h 818"/>
                <a:gd name="T80" fmla="*/ 575 w 1362"/>
                <a:gd name="T81" fmla="*/ 289 h 818"/>
                <a:gd name="T82" fmla="*/ 691 w 1362"/>
                <a:gd name="T83" fmla="*/ 330 h 818"/>
                <a:gd name="T84" fmla="*/ 891 w 1362"/>
                <a:gd name="T85" fmla="*/ 399 h 818"/>
                <a:gd name="T86" fmla="*/ 1109 w 1362"/>
                <a:gd name="T87" fmla="*/ 513 h 818"/>
                <a:gd name="T88" fmla="*/ 1159 w 1362"/>
                <a:gd name="T89" fmla="*/ 488 h 818"/>
                <a:gd name="T90" fmla="*/ 930 w 1362"/>
                <a:gd name="T91" fmla="*/ 383 h 818"/>
                <a:gd name="T92" fmla="*/ 690 w 1362"/>
                <a:gd name="T93" fmla="*/ 262 h 818"/>
                <a:gd name="T94" fmla="*/ 595 w 1362"/>
                <a:gd name="T95" fmla="*/ 236 h 818"/>
                <a:gd name="T96" fmla="*/ 320 w 1362"/>
                <a:gd name="T97" fmla="*/ 176 h 818"/>
                <a:gd name="T98" fmla="*/ 170 w 1362"/>
                <a:gd name="T99" fmla="*/ 58 h 818"/>
                <a:gd name="T100" fmla="*/ 463 w 1362"/>
                <a:gd name="T101" fmla="*/ 0 h 818"/>
                <a:gd name="T102" fmla="*/ 636 w 1362"/>
                <a:gd name="T103" fmla="*/ 37 h 818"/>
                <a:gd name="T104" fmla="*/ 611 w 1362"/>
                <a:gd name="T105" fmla="*/ 2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62" h="818">
                  <a:moveTo>
                    <a:pt x="11" y="457"/>
                  </a:moveTo>
                  <a:cubicBezTo>
                    <a:pt x="11" y="465"/>
                    <a:pt x="8" y="473"/>
                    <a:pt x="5" y="482"/>
                  </a:cubicBezTo>
                  <a:cubicBezTo>
                    <a:pt x="3" y="501"/>
                    <a:pt x="2" y="521"/>
                    <a:pt x="0" y="534"/>
                  </a:cubicBezTo>
                  <a:cubicBezTo>
                    <a:pt x="3" y="546"/>
                    <a:pt x="10" y="561"/>
                    <a:pt x="22" y="577"/>
                  </a:cubicBezTo>
                  <a:cubicBezTo>
                    <a:pt x="31" y="583"/>
                    <a:pt x="41" y="589"/>
                    <a:pt x="45" y="596"/>
                  </a:cubicBezTo>
                  <a:cubicBezTo>
                    <a:pt x="95" y="606"/>
                    <a:pt x="95" y="606"/>
                    <a:pt x="95" y="606"/>
                  </a:cubicBezTo>
                  <a:cubicBezTo>
                    <a:pt x="137" y="614"/>
                    <a:pt x="137" y="614"/>
                    <a:pt x="137" y="614"/>
                  </a:cubicBezTo>
                  <a:cubicBezTo>
                    <a:pt x="381" y="661"/>
                    <a:pt x="381" y="661"/>
                    <a:pt x="381" y="661"/>
                  </a:cubicBezTo>
                  <a:cubicBezTo>
                    <a:pt x="338" y="652"/>
                    <a:pt x="296" y="643"/>
                    <a:pt x="254" y="633"/>
                  </a:cubicBezTo>
                  <a:cubicBezTo>
                    <a:pt x="253" y="633"/>
                    <a:pt x="253" y="633"/>
                    <a:pt x="251" y="630"/>
                  </a:cubicBezTo>
                  <a:cubicBezTo>
                    <a:pt x="416" y="648"/>
                    <a:pt x="579" y="667"/>
                    <a:pt x="728" y="740"/>
                  </a:cubicBezTo>
                  <a:cubicBezTo>
                    <a:pt x="728" y="741"/>
                    <a:pt x="728" y="742"/>
                    <a:pt x="728" y="743"/>
                  </a:cubicBezTo>
                  <a:cubicBezTo>
                    <a:pt x="706" y="736"/>
                    <a:pt x="685" y="728"/>
                    <a:pt x="663" y="720"/>
                  </a:cubicBezTo>
                  <a:cubicBezTo>
                    <a:pt x="617" y="704"/>
                    <a:pt x="571" y="686"/>
                    <a:pt x="522" y="677"/>
                  </a:cubicBezTo>
                  <a:cubicBezTo>
                    <a:pt x="508" y="675"/>
                    <a:pt x="495" y="671"/>
                    <a:pt x="481" y="669"/>
                  </a:cubicBezTo>
                  <a:cubicBezTo>
                    <a:pt x="480" y="669"/>
                    <a:pt x="479" y="669"/>
                    <a:pt x="478" y="669"/>
                  </a:cubicBezTo>
                  <a:cubicBezTo>
                    <a:pt x="471" y="669"/>
                    <a:pt x="464" y="672"/>
                    <a:pt x="457" y="673"/>
                  </a:cubicBezTo>
                  <a:cubicBezTo>
                    <a:pt x="455" y="674"/>
                    <a:pt x="452" y="674"/>
                    <a:pt x="450" y="675"/>
                  </a:cubicBezTo>
                  <a:cubicBezTo>
                    <a:pt x="592" y="702"/>
                    <a:pt x="592" y="702"/>
                    <a:pt x="592" y="702"/>
                  </a:cubicBezTo>
                  <a:cubicBezTo>
                    <a:pt x="714" y="762"/>
                    <a:pt x="714" y="762"/>
                    <a:pt x="714" y="762"/>
                  </a:cubicBezTo>
                  <a:cubicBezTo>
                    <a:pt x="735" y="772"/>
                    <a:pt x="735" y="772"/>
                    <a:pt x="735" y="772"/>
                  </a:cubicBezTo>
                  <a:cubicBezTo>
                    <a:pt x="735" y="772"/>
                    <a:pt x="737" y="771"/>
                    <a:pt x="738" y="770"/>
                  </a:cubicBezTo>
                  <a:cubicBezTo>
                    <a:pt x="745" y="767"/>
                    <a:pt x="762" y="758"/>
                    <a:pt x="771" y="758"/>
                  </a:cubicBezTo>
                  <a:cubicBezTo>
                    <a:pt x="773" y="758"/>
                    <a:pt x="774" y="759"/>
                    <a:pt x="775" y="760"/>
                  </a:cubicBezTo>
                  <a:cubicBezTo>
                    <a:pt x="778" y="769"/>
                    <a:pt x="754" y="800"/>
                    <a:pt x="787" y="803"/>
                  </a:cubicBezTo>
                  <a:cubicBezTo>
                    <a:pt x="788" y="803"/>
                    <a:pt x="789" y="803"/>
                    <a:pt x="789" y="803"/>
                  </a:cubicBezTo>
                  <a:cubicBezTo>
                    <a:pt x="790" y="801"/>
                    <a:pt x="791" y="799"/>
                    <a:pt x="791" y="796"/>
                  </a:cubicBezTo>
                  <a:cubicBezTo>
                    <a:pt x="799" y="800"/>
                    <a:pt x="807" y="803"/>
                    <a:pt x="815" y="806"/>
                  </a:cubicBezTo>
                  <a:cubicBezTo>
                    <a:pt x="849" y="810"/>
                    <a:pt x="894" y="816"/>
                    <a:pt x="933" y="818"/>
                  </a:cubicBezTo>
                  <a:cubicBezTo>
                    <a:pt x="935" y="818"/>
                    <a:pt x="936" y="818"/>
                    <a:pt x="937" y="818"/>
                  </a:cubicBezTo>
                  <a:cubicBezTo>
                    <a:pt x="996" y="818"/>
                    <a:pt x="1217" y="760"/>
                    <a:pt x="1238" y="739"/>
                  </a:cubicBezTo>
                  <a:cubicBezTo>
                    <a:pt x="1258" y="719"/>
                    <a:pt x="1311" y="632"/>
                    <a:pt x="1330" y="584"/>
                  </a:cubicBezTo>
                  <a:cubicBezTo>
                    <a:pt x="1329" y="584"/>
                    <a:pt x="1328" y="584"/>
                    <a:pt x="1328" y="584"/>
                  </a:cubicBezTo>
                  <a:cubicBezTo>
                    <a:pt x="1325" y="584"/>
                    <a:pt x="1321" y="584"/>
                    <a:pt x="1318" y="583"/>
                  </a:cubicBezTo>
                  <a:cubicBezTo>
                    <a:pt x="1316" y="583"/>
                    <a:pt x="1314" y="582"/>
                    <a:pt x="1313" y="582"/>
                  </a:cubicBezTo>
                  <a:cubicBezTo>
                    <a:pt x="1307" y="582"/>
                    <a:pt x="1305" y="586"/>
                    <a:pt x="1302" y="592"/>
                  </a:cubicBezTo>
                  <a:cubicBezTo>
                    <a:pt x="1286" y="627"/>
                    <a:pt x="1264" y="661"/>
                    <a:pt x="1230" y="681"/>
                  </a:cubicBezTo>
                  <a:cubicBezTo>
                    <a:pt x="1175" y="715"/>
                    <a:pt x="1119" y="731"/>
                    <a:pt x="1062" y="731"/>
                  </a:cubicBezTo>
                  <a:cubicBezTo>
                    <a:pt x="1014" y="731"/>
                    <a:pt x="964" y="719"/>
                    <a:pt x="915" y="696"/>
                  </a:cubicBezTo>
                  <a:cubicBezTo>
                    <a:pt x="907" y="692"/>
                    <a:pt x="897" y="691"/>
                    <a:pt x="889" y="688"/>
                  </a:cubicBezTo>
                  <a:cubicBezTo>
                    <a:pt x="841" y="675"/>
                    <a:pt x="793" y="662"/>
                    <a:pt x="746" y="649"/>
                  </a:cubicBezTo>
                  <a:cubicBezTo>
                    <a:pt x="697" y="635"/>
                    <a:pt x="650" y="620"/>
                    <a:pt x="601" y="608"/>
                  </a:cubicBezTo>
                  <a:cubicBezTo>
                    <a:pt x="547" y="595"/>
                    <a:pt x="493" y="584"/>
                    <a:pt x="439" y="574"/>
                  </a:cubicBezTo>
                  <a:cubicBezTo>
                    <a:pt x="394" y="566"/>
                    <a:pt x="349" y="561"/>
                    <a:pt x="304" y="554"/>
                  </a:cubicBezTo>
                  <a:cubicBezTo>
                    <a:pt x="282" y="550"/>
                    <a:pt x="260" y="545"/>
                    <a:pt x="238" y="542"/>
                  </a:cubicBezTo>
                  <a:cubicBezTo>
                    <a:pt x="206" y="538"/>
                    <a:pt x="174" y="532"/>
                    <a:pt x="144" y="519"/>
                  </a:cubicBezTo>
                  <a:cubicBezTo>
                    <a:pt x="117" y="507"/>
                    <a:pt x="99" y="487"/>
                    <a:pt x="97" y="458"/>
                  </a:cubicBezTo>
                  <a:cubicBezTo>
                    <a:pt x="83" y="468"/>
                    <a:pt x="70" y="472"/>
                    <a:pt x="57" y="472"/>
                  </a:cubicBezTo>
                  <a:cubicBezTo>
                    <a:pt x="41" y="472"/>
                    <a:pt x="26" y="466"/>
                    <a:pt x="11" y="457"/>
                  </a:cubicBezTo>
                  <a:moveTo>
                    <a:pt x="93" y="445"/>
                  </a:moveTo>
                  <a:cubicBezTo>
                    <a:pt x="94" y="446"/>
                    <a:pt x="94" y="446"/>
                    <a:pt x="94" y="447"/>
                  </a:cubicBezTo>
                  <a:cubicBezTo>
                    <a:pt x="94" y="447"/>
                    <a:pt x="95" y="448"/>
                    <a:pt x="95" y="448"/>
                  </a:cubicBezTo>
                  <a:cubicBezTo>
                    <a:pt x="94" y="447"/>
                    <a:pt x="94" y="446"/>
                    <a:pt x="93" y="445"/>
                  </a:cubicBezTo>
                  <a:moveTo>
                    <a:pt x="1316" y="383"/>
                  </a:moveTo>
                  <a:cubicBezTo>
                    <a:pt x="1313" y="393"/>
                    <a:pt x="1316" y="402"/>
                    <a:pt x="1325" y="411"/>
                  </a:cubicBezTo>
                  <a:cubicBezTo>
                    <a:pt x="1335" y="421"/>
                    <a:pt x="1343" y="434"/>
                    <a:pt x="1350" y="446"/>
                  </a:cubicBezTo>
                  <a:cubicBezTo>
                    <a:pt x="1353" y="453"/>
                    <a:pt x="1357" y="459"/>
                    <a:pt x="1360" y="466"/>
                  </a:cubicBezTo>
                  <a:cubicBezTo>
                    <a:pt x="1362" y="449"/>
                    <a:pt x="1362" y="437"/>
                    <a:pt x="1359" y="432"/>
                  </a:cubicBezTo>
                  <a:cubicBezTo>
                    <a:pt x="1354" y="423"/>
                    <a:pt x="1334" y="402"/>
                    <a:pt x="1316" y="383"/>
                  </a:cubicBezTo>
                  <a:moveTo>
                    <a:pt x="802" y="90"/>
                  </a:moveTo>
                  <a:cubicBezTo>
                    <a:pt x="805" y="93"/>
                    <a:pt x="809" y="96"/>
                    <a:pt x="810" y="98"/>
                  </a:cubicBezTo>
                  <a:cubicBezTo>
                    <a:pt x="845" y="114"/>
                    <a:pt x="880" y="131"/>
                    <a:pt x="915" y="148"/>
                  </a:cubicBezTo>
                  <a:cubicBezTo>
                    <a:pt x="933" y="156"/>
                    <a:pt x="950" y="166"/>
                    <a:pt x="969" y="166"/>
                  </a:cubicBezTo>
                  <a:cubicBezTo>
                    <a:pt x="972" y="166"/>
                    <a:pt x="974" y="165"/>
                    <a:pt x="977" y="165"/>
                  </a:cubicBezTo>
                  <a:cubicBezTo>
                    <a:pt x="978" y="165"/>
                    <a:pt x="979" y="165"/>
                    <a:pt x="980" y="165"/>
                  </a:cubicBezTo>
                  <a:cubicBezTo>
                    <a:pt x="984" y="165"/>
                    <a:pt x="989" y="166"/>
                    <a:pt x="994" y="167"/>
                  </a:cubicBezTo>
                  <a:cubicBezTo>
                    <a:pt x="1033" y="174"/>
                    <a:pt x="1072" y="184"/>
                    <a:pt x="1102" y="213"/>
                  </a:cubicBezTo>
                  <a:cubicBezTo>
                    <a:pt x="1103" y="214"/>
                    <a:pt x="1106" y="216"/>
                    <a:pt x="1108" y="217"/>
                  </a:cubicBezTo>
                  <a:cubicBezTo>
                    <a:pt x="1144" y="232"/>
                    <a:pt x="1174" y="254"/>
                    <a:pt x="1203" y="279"/>
                  </a:cubicBezTo>
                  <a:cubicBezTo>
                    <a:pt x="1179" y="250"/>
                    <a:pt x="1147" y="218"/>
                    <a:pt x="1143" y="212"/>
                  </a:cubicBezTo>
                  <a:cubicBezTo>
                    <a:pt x="1137" y="203"/>
                    <a:pt x="1049" y="176"/>
                    <a:pt x="1034" y="173"/>
                  </a:cubicBezTo>
                  <a:cubicBezTo>
                    <a:pt x="1018" y="170"/>
                    <a:pt x="918" y="149"/>
                    <a:pt x="915" y="142"/>
                  </a:cubicBezTo>
                  <a:cubicBezTo>
                    <a:pt x="914" y="139"/>
                    <a:pt x="862" y="116"/>
                    <a:pt x="802" y="90"/>
                  </a:cubicBezTo>
                  <a:moveTo>
                    <a:pt x="170" y="58"/>
                  </a:moveTo>
                  <a:cubicBezTo>
                    <a:pt x="169" y="58"/>
                    <a:pt x="169" y="58"/>
                    <a:pt x="169" y="58"/>
                  </a:cubicBezTo>
                  <a:cubicBezTo>
                    <a:pt x="168" y="60"/>
                    <a:pt x="168" y="62"/>
                    <a:pt x="169" y="66"/>
                  </a:cubicBezTo>
                  <a:cubicBezTo>
                    <a:pt x="183" y="104"/>
                    <a:pt x="204" y="121"/>
                    <a:pt x="227" y="155"/>
                  </a:cubicBezTo>
                  <a:cubicBezTo>
                    <a:pt x="235" y="164"/>
                    <a:pt x="243" y="172"/>
                    <a:pt x="251" y="180"/>
                  </a:cubicBezTo>
                  <a:cubicBezTo>
                    <a:pt x="267" y="194"/>
                    <a:pt x="284" y="206"/>
                    <a:pt x="298" y="222"/>
                  </a:cubicBezTo>
                  <a:cubicBezTo>
                    <a:pt x="309" y="235"/>
                    <a:pt x="322" y="242"/>
                    <a:pt x="338" y="244"/>
                  </a:cubicBezTo>
                  <a:cubicBezTo>
                    <a:pt x="356" y="246"/>
                    <a:pt x="374" y="248"/>
                    <a:pt x="393" y="250"/>
                  </a:cubicBezTo>
                  <a:cubicBezTo>
                    <a:pt x="455" y="256"/>
                    <a:pt x="516" y="266"/>
                    <a:pt x="575" y="289"/>
                  </a:cubicBezTo>
                  <a:cubicBezTo>
                    <a:pt x="604" y="300"/>
                    <a:pt x="633" y="312"/>
                    <a:pt x="662" y="324"/>
                  </a:cubicBezTo>
                  <a:cubicBezTo>
                    <a:pt x="672" y="328"/>
                    <a:pt x="681" y="326"/>
                    <a:pt x="691" y="330"/>
                  </a:cubicBezTo>
                  <a:cubicBezTo>
                    <a:pt x="706" y="337"/>
                    <a:pt x="720" y="341"/>
                    <a:pt x="734" y="347"/>
                  </a:cubicBezTo>
                  <a:cubicBezTo>
                    <a:pt x="779" y="366"/>
                    <a:pt x="845" y="383"/>
                    <a:pt x="891" y="399"/>
                  </a:cubicBezTo>
                  <a:cubicBezTo>
                    <a:pt x="970" y="427"/>
                    <a:pt x="1028" y="471"/>
                    <a:pt x="1102" y="511"/>
                  </a:cubicBezTo>
                  <a:cubicBezTo>
                    <a:pt x="1104" y="512"/>
                    <a:pt x="1107" y="513"/>
                    <a:pt x="1109" y="513"/>
                  </a:cubicBezTo>
                  <a:cubicBezTo>
                    <a:pt x="1110" y="513"/>
                    <a:pt x="1111" y="513"/>
                    <a:pt x="1111" y="513"/>
                  </a:cubicBezTo>
                  <a:cubicBezTo>
                    <a:pt x="1127" y="505"/>
                    <a:pt x="1143" y="497"/>
                    <a:pt x="1159" y="488"/>
                  </a:cubicBezTo>
                  <a:cubicBezTo>
                    <a:pt x="1145" y="479"/>
                    <a:pt x="1131" y="471"/>
                    <a:pt x="1118" y="462"/>
                  </a:cubicBezTo>
                  <a:cubicBezTo>
                    <a:pt x="1061" y="421"/>
                    <a:pt x="997" y="398"/>
                    <a:pt x="930" y="383"/>
                  </a:cubicBezTo>
                  <a:cubicBezTo>
                    <a:pt x="882" y="372"/>
                    <a:pt x="835" y="358"/>
                    <a:pt x="792" y="333"/>
                  </a:cubicBezTo>
                  <a:cubicBezTo>
                    <a:pt x="756" y="312"/>
                    <a:pt x="722" y="289"/>
                    <a:pt x="690" y="262"/>
                  </a:cubicBezTo>
                  <a:cubicBezTo>
                    <a:pt x="673" y="249"/>
                    <a:pt x="653" y="241"/>
                    <a:pt x="632" y="240"/>
                  </a:cubicBezTo>
                  <a:cubicBezTo>
                    <a:pt x="619" y="239"/>
                    <a:pt x="607" y="238"/>
                    <a:pt x="595" y="236"/>
                  </a:cubicBezTo>
                  <a:cubicBezTo>
                    <a:pt x="559" y="232"/>
                    <a:pt x="524" y="226"/>
                    <a:pt x="488" y="222"/>
                  </a:cubicBezTo>
                  <a:cubicBezTo>
                    <a:pt x="430" y="215"/>
                    <a:pt x="373" y="202"/>
                    <a:pt x="320" y="176"/>
                  </a:cubicBezTo>
                  <a:cubicBezTo>
                    <a:pt x="263" y="148"/>
                    <a:pt x="214" y="110"/>
                    <a:pt x="178" y="59"/>
                  </a:cubicBezTo>
                  <a:cubicBezTo>
                    <a:pt x="175" y="58"/>
                    <a:pt x="172" y="58"/>
                    <a:pt x="170" y="58"/>
                  </a:cubicBezTo>
                  <a:moveTo>
                    <a:pt x="476" y="0"/>
                  </a:moveTo>
                  <a:cubicBezTo>
                    <a:pt x="472" y="0"/>
                    <a:pt x="467" y="0"/>
                    <a:pt x="463" y="0"/>
                  </a:cubicBezTo>
                  <a:cubicBezTo>
                    <a:pt x="475" y="5"/>
                    <a:pt x="489" y="8"/>
                    <a:pt x="503" y="10"/>
                  </a:cubicBezTo>
                  <a:cubicBezTo>
                    <a:pt x="548" y="16"/>
                    <a:pt x="592" y="27"/>
                    <a:pt x="636" y="37"/>
                  </a:cubicBezTo>
                  <a:cubicBezTo>
                    <a:pt x="652" y="41"/>
                    <a:pt x="668" y="45"/>
                    <a:pt x="684" y="49"/>
                  </a:cubicBezTo>
                  <a:cubicBezTo>
                    <a:pt x="649" y="35"/>
                    <a:pt x="621" y="25"/>
                    <a:pt x="611" y="24"/>
                  </a:cubicBezTo>
                  <a:cubicBezTo>
                    <a:pt x="589" y="20"/>
                    <a:pt x="535" y="0"/>
                    <a:pt x="476" y="0"/>
                  </a:cubicBezTo>
                </a:path>
              </a:pathLst>
            </a:custGeom>
            <a:solidFill>
              <a:srgbClr val="A1AF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Freeform 107">
              <a:extLst>
                <a:ext uri="{FF2B5EF4-FFF2-40B4-BE49-F238E27FC236}">
                  <a16:creationId xmlns:a16="http://schemas.microsoft.com/office/drawing/2014/main" id="{CA226CA7-F4A3-4EF6-86D7-6DE1439EF73F}"/>
                </a:ext>
              </a:extLst>
            </p:cNvPr>
            <p:cNvSpPr>
              <a:spLocks noEditPoints="1"/>
            </p:cNvSpPr>
            <p:nvPr/>
          </p:nvSpPr>
          <p:spPr bwMode="auto">
            <a:xfrm>
              <a:off x="1010" y="1214"/>
              <a:ext cx="1434" cy="725"/>
            </a:xfrm>
            <a:custGeom>
              <a:avLst/>
              <a:gdLst>
                <a:gd name="T0" fmla="*/ 7 w 1098"/>
                <a:gd name="T1" fmla="*/ 355 h 555"/>
                <a:gd name="T2" fmla="*/ 11 w 1098"/>
                <a:gd name="T3" fmla="*/ 349 h 555"/>
                <a:gd name="T4" fmla="*/ 411 w 1098"/>
                <a:gd name="T5" fmla="*/ 402 h 555"/>
                <a:gd name="T6" fmla="*/ 315 w 1098"/>
                <a:gd name="T7" fmla="*/ 492 h 555"/>
                <a:gd name="T8" fmla="*/ 317 w 1098"/>
                <a:gd name="T9" fmla="*/ 526 h 555"/>
                <a:gd name="T10" fmla="*/ 395 w 1098"/>
                <a:gd name="T11" fmla="*/ 513 h 555"/>
                <a:gd name="T12" fmla="*/ 404 w 1098"/>
                <a:gd name="T13" fmla="*/ 512 h 555"/>
                <a:gd name="T14" fmla="*/ 467 w 1098"/>
                <a:gd name="T15" fmla="*/ 544 h 555"/>
                <a:gd name="T16" fmla="*/ 451 w 1098"/>
                <a:gd name="T17" fmla="*/ 508 h 555"/>
                <a:gd name="T18" fmla="*/ 458 w 1098"/>
                <a:gd name="T19" fmla="*/ 497 h 555"/>
                <a:gd name="T20" fmla="*/ 449 w 1098"/>
                <a:gd name="T21" fmla="*/ 473 h 555"/>
                <a:gd name="T22" fmla="*/ 437 w 1098"/>
                <a:gd name="T23" fmla="*/ 346 h 555"/>
                <a:gd name="T24" fmla="*/ 638 w 1098"/>
                <a:gd name="T25" fmla="*/ 262 h 555"/>
                <a:gd name="T26" fmla="*/ 635 w 1098"/>
                <a:gd name="T27" fmla="*/ 364 h 555"/>
                <a:gd name="T28" fmla="*/ 689 w 1098"/>
                <a:gd name="T29" fmla="*/ 405 h 555"/>
                <a:gd name="T30" fmla="*/ 764 w 1098"/>
                <a:gd name="T31" fmla="*/ 439 h 555"/>
                <a:gd name="T32" fmla="*/ 972 w 1098"/>
                <a:gd name="T33" fmla="*/ 488 h 555"/>
                <a:gd name="T34" fmla="*/ 1098 w 1098"/>
                <a:gd name="T35" fmla="*/ 537 h 555"/>
                <a:gd name="T36" fmla="*/ 1071 w 1098"/>
                <a:gd name="T37" fmla="*/ 518 h 555"/>
                <a:gd name="T38" fmla="*/ 1056 w 1098"/>
                <a:gd name="T39" fmla="*/ 484 h 555"/>
                <a:gd name="T40" fmla="*/ 865 w 1098"/>
                <a:gd name="T41" fmla="*/ 397 h 555"/>
                <a:gd name="T42" fmla="*/ 844 w 1098"/>
                <a:gd name="T43" fmla="*/ 398 h 555"/>
                <a:gd name="T44" fmla="*/ 653 w 1098"/>
                <a:gd name="T45" fmla="*/ 262 h 555"/>
                <a:gd name="T46" fmla="*/ 774 w 1098"/>
                <a:gd name="T47" fmla="*/ 0 h 555"/>
                <a:gd name="T48" fmla="*/ 733 w 1098"/>
                <a:gd name="T49" fmla="*/ 26 h 555"/>
                <a:gd name="T50" fmla="*/ 571 w 1098"/>
                <a:gd name="T51" fmla="*/ 53 h 555"/>
                <a:gd name="T52" fmla="*/ 435 w 1098"/>
                <a:gd name="T53" fmla="*/ 32 h 555"/>
                <a:gd name="T54" fmla="*/ 357 w 1098"/>
                <a:gd name="T55" fmla="*/ 97 h 555"/>
                <a:gd name="T56" fmla="*/ 263 w 1098"/>
                <a:gd name="T57" fmla="*/ 249 h 555"/>
                <a:gd name="T58" fmla="*/ 226 w 1098"/>
                <a:gd name="T59" fmla="*/ 317 h 555"/>
                <a:gd name="T60" fmla="*/ 219 w 1098"/>
                <a:gd name="T61" fmla="*/ 317 h 555"/>
                <a:gd name="T62" fmla="*/ 197 w 1098"/>
                <a:gd name="T63" fmla="*/ 318 h 555"/>
                <a:gd name="T64" fmla="*/ 129 w 1098"/>
                <a:gd name="T65" fmla="*/ 273 h 555"/>
                <a:gd name="T66" fmla="*/ 79 w 1098"/>
                <a:gd name="T67" fmla="*/ 284 h 555"/>
                <a:gd name="T68" fmla="*/ 64 w 1098"/>
                <a:gd name="T69" fmla="*/ 305 h 555"/>
                <a:gd name="T70" fmla="*/ 111 w 1098"/>
                <a:gd name="T71" fmla="*/ 324 h 555"/>
                <a:gd name="T72" fmla="*/ 54 w 1098"/>
                <a:gd name="T73" fmla="*/ 320 h 555"/>
                <a:gd name="T74" fmla="*/ 47 w 1098"/>
                <a:gd name="T75" fmla="*/ 320 h 555"/>
                <a:gd name="T76" fmla="*/ 46 w 1098"/>
                <a:gd name="T77" fmla="*/ 321 h 555"/>
                <a:gd name="T78" fmla="*/ 158 w 1098"/>
                <a:gd name="T79" fmla="*/ 362 h 555"/>
                <a:gd name="T80" fmla="*/ 216 w 1098"/>
                <a:gd name="T81" fmla="*/ 363 h 555"/>
                <a:gd name="T82" fmla="*/ 247 w 1098"/>
                <a:gd name="T83" fmla="*/ 364 h 555"/>
                <a:gd name="T84" fmla="*/ 295 w 1098"/>
                <a:gd name="T85" fmla="*/ 297 h 555"/>
                <a:gd name="T86" fmla="*/ 424 w 1098"/>
                <a:gd name="T87" fmla="*/ 99 h 555"/>
                <a:gd name="T88" fmla="*/ 488 w 1098"/>
                <a:gd name="T89" fmla="*/ 96 h 555"/>
                <a:gd name="T90" fmla="*/ 657 w 1098"/>
                <a:gd name="T91" fmla="*/ 100 h 555"/>
                <a:gd name="T92" fmla="*/ 722 w 1098"/>
                <a:gd name="T93" fmla="*/ 92 h 555"/>
                <a:gd name="T94" fmla="*/ 767 w 1098"/>
                <a:gd name="T95" fmla="*/ 104 h 555"/>
                <a:gd name="T96" fmla="*/ 768 w 1098"/>
                <a:gd name="T97" fmla="*/ 104 h 555"/>
                <a:gd name="T98" fmla="*/ 794 w 1098"/>
                <a:gd name="T99" fmla="*/ 135 h 555"/>
                <a:gd name="T100" fmla="*/ 835 w 1098"/>
                <a:gd name="T101" fmla="*/ 198 h 555"/>
                <a:gd name="T102" fmla="*/ 862 w 1098"/>
                <a:gd name="T103" fmla="*/ 20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98" h="555">
                  <a:moveTo>
                    <a:pt x="11" y="349"/>
                  </a:moveTo>
                  <a:cubicBezTo>
                    <a:pt x="9" y="351"/>
                    <a:pt x="8" y="353"/>
                    <a:pt x="7" y="355"/>
                  </a:cubicBezTo>
                  <a:cubicBezTo>
                    <a:pt x="4" y="359"/>
                    <a:pt x="2" y="363"/>
                    <a:pt x="0" y="368"/>
                  </a:cubicBezTo>
                  <a:cubicBezTo>
                    <a:pt x="4" y="363"/>
                    <a:pt x="8" y="356"/>
                    <a:pt x="11" y="349"/>
                  </a:cubicBezTo>
                  <a:moveTo>
                    <a:pt x="437" y="346"/>
                  </a:moveTo>
                  <a:cubicBezTo>
                    <a:pt x="427" y="365"/>
                    <a:pt x="419" y="383"/>
                    <a:pt x="411" y="402"/>
                  </a:cubicBezTo>
                  <a:cubicBezTo>
                    <a:pt x="393" y="443"/>
                    <a:pt x="363" y="472"/>
                    <a:pt x="322" y="489"/>
                  </a:cubicBezTo>
                  <a:cubicBezTo>
                    <a:pt x="319" y="490"/>
                    <a:pt x="317" y="491"/>
                    <a:pt x="315" y="492"/>
                  </a:cubicBezTo>
                  <a:cubicBezTo>
                    <a:pt x="316" y="500"/>
                    <a:pt x="317" y="508"/>
                    <a:pt x="317" y="517"/>
                  </a:cubicBezTo>
                  <a:cubicBezTo>
                    <a:pt x="317" y="520"/>
                    <a:pt x="317" y="523"/>
                    <a:pt x="317" y="526"/>
                  </a:cubicBezTo>
                  <a:cubicBezTo>
                    <a:pt x="317" y="526"/>
                    <a:pt x="336" y="511"/>
                    <a:pt x="371" y="511"/>
                  </a:cubicBezTo>
                  <a:cubicBezTo>
                    <a:pt x="378" y="511"/>
                    <a:pt x="386" y="512"/>
                    <a:pt x="395" y="513"/>
                  </a:cubicBezTo>
                  <a:cubicBezTo>
                    <a:pt x="395" y="513"/>
                    <a:pt x="396" y="513"/>
                    <a:pt x="396" y="514"/>
                  </a:cubicBezTo>
                  <a:cubicBezTo>
                    <a:pt x="399" y="513"/>
                    <a:pt x="402" y="512"/>
                    <a:pt x="404" y="512"/>
                  </a:cubicBezTo>
                  <a:cubicBezTo>
                    <a:pt x="414" y="510"/>
                    <a:pt x="424" y="507"/>
                    <a:pt x="435" y="505"/>
                  </a:cubicBezTo>
                  <a:cubicBezTo>
                    <a:pt x="445" y="516"/>
                    <a:pt x="455" y="530"/>
                    <a:pt x="467" y="544"/>
                  </a:cubicBezTo>
                  <a:cubicBezTo>
                    <a:pt x="470" y="548"/>
                    <a:pt x="474" y="551"/>
                    <a:pt x="477" y="555"/>
                  </a:cubicBezTo>
                  <a:cubicBezTo>
                    <a:pt x="467" y="542"/>
                    <a:pt x="458" y="528"/>
                    <a:pt x="451" y="508"/>
                  </a:cubicBezTo>
                  <a:cubicBezTo>
                    <a:pt x="448" y="500"/>
                    <a:pt x="451" y="497"/>
                    <a:pt x="457" y="497"/>
                  </a:cubicBezTo>
                  <a:cubicBezTo>
                    <a:pt x="457" y="497"/>
                    <a:pt x="457" y="497"/>
                    <a:pt x="458" y="497"/>
                  </a:cubicBezTo>
                  <a:cubicBezTo>
                    <a:pt x="460" y="497"/>
                    <a:pt x="463" y="497"/>
                    <a:pt x="466" y="498"/>
                  </a:cubicBezTo>
                  <a:cubicBezTo>
                    <a:pt x="460" y="490"/>
                    <a:pt x="455" y="482"/>
                    <a:pt x="449" y="473"/>
                  </a:cubicBezTo>
                  <a:cubicBezTo>
                    <a:pt x="434" y="448"/>
                    <a:pt x="429" y="421"/>
                    <a:pt x="433" y="392"/>
                  </a:cubicBezTo>
                  <a:cubicBezTo>
                    <a:pt x="435" y="377"/>
                    <a:pt x="436" y="362"/>
                    <a:pt x="437" y="346"/>
                  </a:cubicBezTo>
                  <a:moveTo>
                    <a:pt x="646" y="254"/>
                  </a:moveTo>
                  <a:cubicBezTo>
                    <a:pt x="643" y="257"/>
                    <a:pt x="639" y="259"/>
                    <a:pt x="638" y="262"/>
                  </a:cubicBezTo>
                  <a:cubicBezTo>
                    <a:pt x="632" y="279"/>
                    <a:pt x="628" y="296"/>
                    <a:pt x="622" y="313"/>
                  </a:cubicBezTo>
                  <a:cubicBezTo>
                    <a:pt x="614" y="333"/>
                    <a:pt x="621" y="350"/>
                    <a:pt x="635" y="364"/>
                  </a:cubicBezTo>
                  <a:cubicBezTo>
                    <a:pt x="642" y="372"/>
                    <a:pt x="650" y="378"/>
                    <a:pt x="659" y="385"/>
                  </a:cubicBezTo>
                  <a:cubicBezTo>
                    <a:pt x="668" y="392"/>
                    <a:pt x="679" y="398"/>
                    <a:pt x="689" y="405"/>
                  </a:cubicBezTo>
                  <a:cubicBezTo>
                    <a:pt x="709" y="419"/>
                    <a:pt x="729" y="431"/>
                    <a:pt x="751" y="439"/>
                  </a:cubicBezTo>
                  <a:cubicBezTo>
                    <a:pt x="755" y="439"/>
                    <a:pt x="760" y="439"/>
                    <a:pt x="764" y="439"/>
                  </a:cubicBezTo>
                  <a:cubicBezTo>
                    <a:pt x="823" y="439"/>
                    <a:pt x="877" y="459"/>
                    <a:pt x="899" y="463"/>
                  </a:cubicBezTo>
                  <a:cubicBezTo>
                    <a:pt x="909" y="464"/>
                    <a:pt x="937" y="474"/>
                    <a:pt x="972" y="488"/>
                  </a:cubicBezTo>
                  <a:cubicBezTo>
                    <a:pt x="990" y="492"/>
                    <a:pt x="1008" y="498"/>
                    <a:pt x="1025" y="505"/>
                  </a:cubicBezTo>
                  <a:cubicBezTo>
                    <a:pt x="1049" y="515"/>
                    <a:pt x="1074" y="525"/>
                    <a:pt x="1098" y="537"/>
                  </a:cubicBezTo>
                  <a:cubicBezTo>
                    <a:pt x="1097" y="535"/>
                    <a:pt x="1093" y="532"/>
                    <a:pt x="1090" y="529"/>
                  </a:cubicBezTo>
                  <a:cubicBezTo>
                    <a:pt x="1082" y="524"/>
                    <a:pt x="1071" y="518"/>
                    <a:pt x="1071" y="518"/>
                  </a:cubicBezTo>
                  <a:cubicBezTo>
                    <a:pt x="1068" y="516"/>
                    <a:pt x="1065" y="513"/>
                    <a:pt x="1063" y="510"/>
                  </a:cubicBezTo>
                  <a:cubicBezTo>
                    <a:pt x="1059" y="504"/>
                    <a:pt x="1057" y="495"/>
                    <a:pt x="1056" y="484"/>
                  </a:cubicBezTo>
                  <a:cubicBezTo>
                    <a:pt x="995" y="459"/>
                    <a:pt x="935" y="432"/>
                    <a:pt x="877" y="400"/>
                  </a:cubicBezTo>
                  <a:cubicBezTo>
                    <a:pt x="874" y="398"/>
                    <a:pt x="869" y="397"/>
                    <a:pt x="865" y="397"/>
                  </a:cubicBezTo>
                  <a:cubicBezTo>
                    <a:pt x="864" y="397"/>
                    <a:pt x="863" y="397"/>
                    <a:pt x="862" y="397"/>
                  </a:cubicBezTo>
                  <a:cubicBezTo>
                    <a:pt x="856" y="398"/>
                    <a:pt x="850" y="398"/>
                    <a:pt x="844" y="398"/>
                  </a:cubicBezTo>
                  <a:cubicBezTo>
                    <a:pt x="818" y="398"/>
                    <a:pt x="792" y="394"/>
                    <a:pt x="767" y="384"/>
                  </a:cubicBezTo>
                  <a:cubicBezTo>
                    <a:pt x="710" y="361"/>
                    <a:pt x="673" y="320"/>
                    <a:pt x="653" y="262"/>
                  </a:cubicBezTo>
                  <a:cubicBezTo>
                    <a:pt x="652" y="259"/>
                    <a:pt x="648" y="257"/>
                    <a:pt x="646" y="254"/>
                  </a:cubicBezTo>
                  <a:moveTo>
                    <a:pt x="774" y="0"/>
                  </a:moveTo>
                  <a:cubicBezTo>
                    <a:pt x="762" y="8"/>
                    <a:pt x="752" y="14"/>
                    <a:pt x="743" y="20"/>
                  </a:cubicBezTo>
                  <a:cubicBezTo>
                    <a:pt x="740" y="22"/>
                    <a:pt x="737" y="26"/>
                    <a:pt x="733" y="26"/>
                  </a:cubicBezTo>
                  <a:cubicBezTo>
                    <a:pt x="724" y="29"/>
                    <a:pt x="714" y="30"/>
                    <a:pt x="704" y="33"/>
                  </a:cubicBezTo>
                  <a:cubicBezTo>
                    <a:pt x="660" y="46"/>
                    <a:pt x="615" y="53"/>
                    <a:pt x="571" y="53"/>
                  </a:cubicBezTo>
                  <a:cubicBezTo>
                    <a:pt x="527" y="53"/>
                    <a:pt x="484" y="47"/>
                    <a:pt x="440" y="33"/>
                  </a:cubicBezTo>
                  <a:cubicBezTo>
                    <a:pt x="439" y="33"/>
                    <a:pt x="437" y="32"/>
                    <a:pt x="435" y="32"/>
                  </a:cubicBezTo>
                  <a:cubicBezTo>
                    <a:pt x="431" y="32"/>
                    <a:pt x="427" y="33"/>
                    <a:pt x="425" y="35"/>
                  </a:cubicBezTo>
                  <a:cubicBezTo>
                    <a:pt x="399" y="52"/>
                    <a:pt x="376" y="73"/>
                    <a:pt x="357" y="97"/>
                  </a:cubicBezTo>
                  <a:cubicBezTo>
                    <a:pt x="345" y="114"/>
                    <a:pt x="333" y="131"/>
                    <a:pt x="320" y="146"/>
                  </a:cubicBezTo>
                  <a:cubicBezTo>
                    <a:pt x="292" y="175"/>
                    <a:pt x="276" y="211"/>
                    <a:pt x="263" y="249"/>
                  </a:cubicBezTo>
                  <a:cubicBezTo>
                    <a:pt x="256" y="267"/>
                    <a:pt x="249" y="286"/>
                    <a:pt x="243" y="305"/>
                  </a:cubicBezTo>
                  <a:cubicBezTo>
                    <a:pt x="240" y="314"/>
                    <a:pt x="235" y="317"/>
                    <a:pt x="226" y="317"/>
                  </a:cubicBezTo>
                  <a:cubicBezTo>
                    <a:pt x="226" y="317"/>
                    <a:pt x="225" y="317"/>
                    <a:pt x="225" y="317"/>
                  </a:cubicBezTo>
                  <a:cubicBezTo>
                    <a:pt x="223" y="317"/>
                    <a:pt x="221" y="317"/>
                    <a:pt x="219" y="317"/>
                  </a:cubicBezTo>
                  <a:cubicBezTo>
                    <a:pt x="217" y="317"/>
                    <a:pt x="214" y="317"/>
                    <a:pt x="212" y="317"/>
                  </a:cubicBezTo>
                  <a:cubicBezTo>
                    <a:pt x="207" y="317"/>
                    <a:pt x="202" y="317"/>
                    <a:pt x="197" y="318"/>
                  </a:cubicBezTo>
                  <a:cubicBezTo>
                    <a:pt x="194" y="318"/>
                    <a:pt x="191" y="318"/>
                    <a:pt x="188" y="318"/>
                  </a:cubicBezTo>
                  <a:cubicBezTo>
                    <a:pt x="157" y="318"/>
                    <a:pt x="135" y="301"/>
                    <a:pt x="129" y="273"/>
                  </a:cubicBezTo>
                  <a:cubicBezTo>
                    <a:pt x="129" y="272"/>
                    <a:pt x="128" y="272"/>
                    <a:pt x="127" y="271"/>
                  </a:cubicBezTo>
                  <a:cubicBezTo>
                    <a:pt x="112" y="279"/>
                    <a:pt x="96" y="284"/>
                    <a:pt x="79" y="284"/>
                  </a:cubicBezTo>
                  <a:cubicBezTo>
                    <a:pt x="71" y="284"/>
                    <a:pt x="62" y="282"/>
                    <a:pt x="54" y="280"/>
                  </a:cubicBezTo>
                  <a:cubicBezTo>
                    <a:pt x="51" y="292"/>
                    <a:pt x="56" y="300"/>
                    <a:pt x="64" y="305"/>
                  </a:cubicBezTo>
                  <a:cubicBezTo>
                    <a:pt x="75" y="310"/>
                    <a:pt x="86" y="314"/>
                    <a:pt x="97" y="318"/>
                  </a:cubicBezTo>
                  <a:cubicBezTo>
                    <a:pt x="102" y="320"/>
                    <a:pt x="106" y="322"/>
                    <a:pt x="111" y="324"/>
                  </a:cubicBezTo>
                  <a:cubicBezTo>
                    <a:pt x="111" y="325"/>
                    <a:pt x="110" y="326"/>
                    <a:pt x="110" y="327"/>
                  </a:cubicBezTo>
                  <a:cubicBezTo>
                    <a:pt x="91" y="325"/>
                    <a:pt x="72" y="322"/>
                    <a:pt x="54" y="320"/>
                  </a:cubicBezTo>
                  <a:cubicBezTo>
                    <a:pt x="53" y="320"/>
                    <a:pt x="51" y="320"/>
                    <a:pt x="50" y="320"/>
                  </a:cubicBezTo>
                  <a:cubicBezTo>
                    <a:pt x="49" y="320"/>
                    <a:pt x="48" y="320"/>
                    <a:pt x="47" y="320"/>
                  </a:cubicBezTo>
                  <a:cubicBezTo>
                    <a:pt x="47" y="321"/>
                    <a:pt x="46" y="321"/>
                    <a:pt x="46" y="321"/>
                  </a:cubicBezTo>
                  <a:cubicBezTo>
                    <a:pt x="46" y="321"/>
                    <a:pt x="46" y="321"/>
                    <a:pt x="46" y="321"/>
                  </a:cubicBezTo>
                  <a:cubicBezTo>
                    <a:pt x="66" y="321"/>
                    <a:pt x="142" y="329"/>
                    <a:pt x="147" y="352"/>
                  </a:cubicBezTo>
                  <a:cubicBezTo>
                    <a:pt x="148" y="356"/>
                    <a:pt x="152" y="360"/>
                    <a:pt x="158" y="362"/>
                  </a:cubicBezTo>
                  <a:cubicBezTo>
                    <a:pt x="158" y="360"/>
                    <a:pt x="157" y="358"/>
                    <a:pt x="157" y="356"/>
                  </a:cubicBezTo>
                  <a:cubicBezTo>
                    <a:pt x="177" y="358"/>
                    <a:pt x="196" y="361"/>
                    <a:pt x="216" y="363"/>
                  </a:cubicBezTo>
                  <a:cubicBezTo>
                    <a:pt x="226" y="364"/>
                    <a:pt x="236" y="363"/>
                    <a:pt x="246" y="364"/>
                  </a:cubicBezTo>
                  <a:cubicBezTo>
                    <a:pt x="246" y="364"/>
                    <a:pt x="247" y="364"/>
                    <a:pt x="247" y="364"/>
                  </a:cubicBezTo>
                  <a:cubicBezTo>
                    <a:pt x="261" y="364"/>
                    <a:pt x="278" y="352"/>
                    <a:pt x="282" y="340"/>
                  </a:cubicBezTo>
                  <a:cubicBezTo>
                    <a:pt x="287" y="326"/>
                    <a:pt x="290" y="311"/>
                    <a:pt x="295" y="297"/>
                  </a:cubicBezTo>
                  <a:cubicBezTo>
                    <a:pt x="314" y="234"/>
                    <a:pt x="340" y="175"/>
                    <a:pt x="386" y="126"/>
                  </a:cubicBezTo>
                  <a:cubicBezTo>
                    <a:pt x="396" y="114"/>
                    <a:pt x="405" y="103"/>
                    <a:pt x="424" y="99"/>
                  </a:cubicBezTo>
                  <a:cubicBezTo>
                    <a:pt x="437" y="95"/>
                    <a:pt x="450" y="93"/>
                    <a:pt x="462" y="93"/>
                  </a:cubicBezTo>
                  <a:cubicBezTo>
                    <a:pt x="471" y="93"/>
                    <a:pt x="479" y="94"/>
                    <a:pt x="488" y="96"/>
                  </a:cubicBezTo>
                  <a:cubicBezTo>
                    <a:pt x="520" y="103"/>
                    <a:pt x="552" y="107"/>
                    <a:pt x="584" y="107"/>
                  </a:cubicBezTo>
                  <a:cubicBezTo>
                    <a:pt x="608" y="107"/>
                    <a:pt x="633" y="105"/>
                    <a:pt x="657" y="100"/>
                  </a:cubicBezTo>
                  <a:cubicBezTo>
                    <a:pt x="676" y="96"/>
                    <a:pt x="696" y="98"/>
                    <a:pt x="714" y="93"/>
                  </a:cubicBezTo>
                  <a:cubicBezTo>
                    <a:pt x="717" y="92"/>
                    <a:pt x="720" y="92"/>
                    <a:pt x="722" y="92"/>
                  </a:cubicBezTo>
                  <a:cubicBezTo>
                    <a:pt x="730" y="92"/>
                    <a:pt x="738" y="95"/>
                    <a:pt x="745" y="98"/>
                  </a:cubicBezTo>
                  <a:cubicBezTo>
                    <a:pt x="752" y="101"/>
                    <a:pt x="759" y="104"/>
                    <a:pt x="767" y="104"/>
                  </a:cubicBezTo>
                  <a:cubicBezTo>
                    <a:pt x="768" y="104"/>
                    <a:pt x="768" y="104"/>
                    <a:pt x="768" y="104"/>
                  </a:cubicBezTo>
                  <a:cubicBezTo>
                    <a:pt x="768" y="104"/>
                    <a:pt x="768" y="104"/>
                    <a:pt x="768" y="104"/>
                  </a:cubicBezTo>
                  <a:cubicBezTo>
                    <a:pt x="770" y="104"/>
                    <a:pt x="772" y="107"/>
                    <a:pt x="773" y="109"/>
                  </a:cubicBezTo>
                  <a:cubicBezTo>
                    <a:pt x="780" y="118"/>
                    <a:pt x="788" y="126"/>
                    <a:pt x="794" y="135"/>
                  </a:cubicBezTo>
                  <a:cubicBezTo>
                    <a:pt x="802" y="146"/>
                    <a:pt x="812" y="158"/>
                    <a:pt x="817" y="171"/>
                  </a:cubicBezTo>
                  <a:cubicBezTo>
                    <a:pt x="821" y="182"/>
                    <a:pt x="827" y="191"/>
                    <a:pt x="835" y="198"/>
                  </a:cubicBezTo>
                  <a:cubicBezTo>
                    <a:pt x="840" y="202"/>
                    <a:pt x="844" y="203"/>
                    <a:pt x="849" y="203"/>
                  </a:cubicBezTo>
                  <a:cubicBezTo>
                    <a:pt x="853" y="203"/>
                    <a:pt x="857" y="202"/>
                    <a:pt x="862" y="200"/>
                  </a:cubicBezTo>
                  <a:cubicBezTo>
                    <a:pt x="820" y="139"/>
                    <a:pt x="788" y="74"/>
                    <a:pt x="774" y="0"/>
                  </a:cubicBezTo>
                </a:path>
              </a:pathLst>
            </a:custGeom>
            <a:solidFill>
              <a:srgbClr val="EB7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Freeform 108">
              <a:extLst>
                <a:ext uri="{FF2B5EF4-FFF2-40B4-BE49-F238E27FC236}">
                  <a16:creationId xmlns:a16="http://schemas.microsoft.com/office/drawing/2014/main" id="{ADF02531-17A2-44A1-87E0-81580B9414CD}"/>
                </a:ext>
              </a:extLst>
            </p:cNvPr>
            <p:cNvSpPr>
              <a:spLocks noEditPoints="1"/>
            </p:cNvSpPr>
            <p:nvPr/>
          </p:nvSpPr>
          <p:spPr bwMode="auto">
            <a:xfrm>
              <a:off x="2741" y="1328"/>
              <a:ext cx="689" cy="697"/>
            </a:xfrm>
            <a:custGeom>
              <a:avLst/>
              <a:gdLst>
                <a:gd name="T0" fmla="*/ 363 w 527"/>
                <a:gd name="T1" fmla="*/ 397 h 534"/>
                <a:gd name="T2" fmla="*/ 360 w 527"/>
                <a:gd name="T3" fmla="*/ 407 h 534"/>
                <a:gd name="T4" fmla="*/ 370 w 527"/>
                <a:gd name="T5" fmla="*/ 452 h 534"/>
                <a:gd name="T6" fmla="*/ 395 w 527"/>
                <a:gd name="T7" fmla="*/ 480 h 534"/>
                <a:gd name="T8" fmla="*/ 408 w 527"/>
                <a:gd name="T9" fmla="*/ 488 h 534"/>
                <a:gd name="T10" fmla="*/ 481 w 527"/>
                <a:gd name="T11" fmla="*/ 518 h 534"/>
                <a:gd name="T12" fmla="*/ 485 w 527"/>
                <a:gd name="T13" fmla="*/ 524 h 534"/>
                <a:gd name="T14" fmla="*/ 495 w 527"/>
                <a:gd name="T15" fmla="*/ 534 h 534"/>
                <a:gd name="T16" fmla="*/ 527 w 527"/>
                <a:gd name="T17" fmla="*/ 473 h 534"/>
                <a:gd name="T18" fmla="*/ 523 w 527"/>
                <a:gd name="T19" fmla="*/ 470 h 534"/>
                <a:gd name="T20" fmla="*/ 514 w 527"/>
                <a:gd name="T21" fmla="*/ 478 h 534"/>
                <a:gd name="T22" fmla="*/ 485 w 527"/>
                <a:gd name="T23" fmla="*/ 493 h 534"/>
                <a:gd name="T24" fmla="*/ 474 w 527"/>
                <a:gd name="T25" fmla="*/ 492 h 534"/>
                <a:gd name="T26" fmla="*/ 394 w 527"/>
                <a:gd name="T27" fmla="*/ 472 h 534"/>
                <a:gd name="T28" fmla="*/ 381 w 527"/>
                <a:gd name="T29" fmla="*/ 460 h 534"/>
                <a:gd name="T30" fmla="*/ 363 w 527"/>
                <a:gd name="T31" fmla="*/ 397 h 534"/>
                <a:gd name="T32" fmla="*/ 31 w 527"/>
                <a:gd name="T33" fmla="*/ 0 h 534"/>
                <a:gd name="T34" fmla="*/ 10 w 527"/>
                <a:gd name="T35" fmla="*/ 7 h 534"/>
                <a:gd name="T36" fmla="*/ 8 w 527"/>
                <a:gd name="T37" fmla="*/ 25 h 534"/>
                <a:gd name="T38" fmla="*/ 9 w 527"/>
                <a:gd name="T39" fmla="*/ 31 h 534"/>
                <a:gd name="T40" fmla="*/ 10 w 527"/>
                <a:gd name="T41" fmla="*/ 81 h 534"/>
                <a:gd name="T42" fmla="*/ 9 w 527"/>
                <a:gd name="T43" fmla="*/ 150 h 534"/>
                <a:gd name="T44" fmla="*/ 9 w 527"/>
                <a:gd name="T45" fmla="*/ 156 h 534"/>
                <a:gd name="T46" fmla="*/ 0 w 527"/>
                <a:gd name="T47" fmla="*/ 223 h 534"/>
                <a:gd name="T48" fmla="*/ 63 w 527"/>
                <a:gd name="T49" fmla="*/ 240 h 534"/>
                <a:gd name="T50" fmla="*/ 71 w 527"/>
                <a:gd name="T51" fmla="*/ 230 h 534"/>
                <a:gd name="T52" fmla="*/ 79 w 527"/>
                <a:gd name="T53" fmla="*/ 232 h 534"/>
                <a:gd name="T54" fmla="*/ 215 w 527"/>
                <a:gd name="T55" fmla="*/ 278 h 534"/>
                <a:gd name="T56" fmla="*/ 222 w 527"/>
                <a:gd name="T57" fmla="*/ 282 h 534"/>
                <a:gd name="T58" fmla="*/ 284 w 527"/>
                <a:gd name="T59" fmla="*/ 305 h 534"/>
                <a:gd name="T60" fmla="*/ 319 w 527"/>
                <a:gd name="T61" fmla="*/ 317 h 534"/>
                <a:gd name="T62" fmla="*/ 349 w 527"/>
                <a:gd name="T63" fmla="*/ 348 h 534"/>
                <a:gd name="T64" fmla="*/ 361 w 527"/>
                <a:gd name="T65" fmla="*/ 373 h 534"/>
                <a:gd name="T66" fmla="*/ 362 w 527"/>
                <a:gd name="T67" fmla="*/ 345 h 534"/>
                <a:gd name="T68" fmla="*/ 387 w 527"/>
                <a:gd name="T69" fmla="*/ 303 h 534"/>
                <a:gd name="T70" fmla="*/ 406 w 527"/>
                <a:gd name="T71" fmla="*/ 287 h 534"/>
                <a:gd name="T72" fmla="*/ 405 w 527"/>
                <a:gd name="T73" fmla="*/ 284 h 534"/>
                <a:gd name="T74" fmla="*/ 392 w 527"/>
                <a:gd name="T75" fmla="*/ 288 h 534"/>
                <a:gd name="T76" fmla="*/ 344 w 527"/>
                <a:gd name="T77" fmla="*/ 299 h 534"/>
                <a:gd name="T78" fmla="*/ 310 w 527"/>
                <a:gd name="T79" fmla="*/ 295 h 534"/>
                <a:gd name="T80" fmla="*/ 77 w 527"/>
                <a:gd name="T81" fmla="*/ 230 h 534"/>
                <a:gd name="T82" fmla="*/ 47 w 527"/>
                <a:gd name="T83" fmla="*/ 222 h 534"/>
                <a:gd name="T84" fmla="*/ 31 w 527"/>
                <a:gd name="T85" fmla="*/ 202 h 534"/>
                <a:gd name="T86" fmla="*/ 33 w 527"/>
                <a:gd name="T87" fmla="*/ 44 h 534"/>
                <a:gd name="T88" fmla="*/ 43 w 527"/>
                <a:gd name="T89" fmla="*/ 17 h 534"/>
                <a:gd name="T90" fmla="*/ 48 w 527"/>
                <a:gd name="T91" fmla="*/ 9 h 534"/>
                <a:gd name="T92" fmla="*/ 44 w 527"/>
                <a:gd name="T93" fmla="*/ 3 h 534"/>
                <a:gd name="T94" fmla="*/ 31 w 527"/>
                <a:gd name="T95" fmla="*/ 0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27" h="534">
                  <a:moveTo>
                    <a:pt x="363" y="397"/>
                  </a:moveTo>
                  <a:cubicBezTo>
                    <a:pt x="362" y="400"/>
                    <a:pt x="361" y="404"/>
                    <a:pt x="360" y="407"/>
                  </a:cubicBezTo>
                  <a:cubicBezTo>
                    <a:pt x="352" y="427"/>
                    <a:pt x="360" y="439"/>
                    <a:pt x="370" y="452"/>
                  </a:cubicBezTo>
                  <a:cubicBezTo>
                    <a:pt x="378" y="462"/>
                    <a:pt x="387" y="471"/>
                    <a:pt x="395" y="480"/>
                  </a:cubicBezTo>
                  <a:cubicBezTo>
                    <a:pt x="399" y="483"/>
                    <a:pt x="404" y="487"/>
                    <a:pt x="408" y="488"/>
                  </a:cubicBezTo>
                  <a:cubicBezTo>
                    <a:pt x="436" y="490"/>
                    <a:pt x="457" y="508"/>
                    <a:pt x="481" y="518"/>
                  </a:cubicBezTo>
                  <a:cubicBezTo>
                    <a:pt x="483" y="519"/>
                    <a:pt x="484" y="522"/>
                    <a:pt x="485" y="524"/>
                  </a:cubicBezTo>
                  <a:cubicBezTo>
                    <a:pt x="488" y="530"/>
                    <a:pt x="491" y="534"/>
                    <a:pt x="495" y="534"/>
                  </a:cubicBezTo>
                  <a:cubicBezTo>
                    <a:pt x="510" y="516"/>
                    <a:pt x="523" y="497"/>
                    <a:pt x="527" y="473"/>
                  </a:cubicBezTo>
                  <a:cubicBezTo>
                    <a:pt x="526" y="472"/>
                    <a:pt x="524" y="471"/>
                    <a:pt x="523" y="470"/>
                  </a:cubicBezTo>
                  <a:cubicBezTo>
                    <a:pt x="520" y="472"/>
                    <a:pt x="516" y="475"/>
                    <a:pt x="514" y="478"/>
                  </a:cubicBezTo>
                  <a:cubicBezTo>
                    <a:pt x="506" y="488"/>
                    <a:pt x="496" y="493"/>
                    <a:pt x="485" y="493"/>
                  </a:cubicBezTo>
                  <a:cubicBezTo>
                    <a:pt x="482" y="493"/>
                    <a:pt x="478" y="493"/>
                    <a:pt x="474" y="492"/>
                  </a:cubicBezTo>
                  <a:cubicBezTo>
                    <a:pt x="447" y="485"/>
                    <a:pt x="421" y="479"/>
                    <a:pt x="394" y="472"/>
                  </a:cubicBezTo>
                  <a:cubicBezTo>
                    <a:pt x="389" y="470"/>
                    <a:pt x="383" y="465"/>
                    <a:pt x="381" y="460"/>
                  </a:cubicBezTo>
                  <a:cubicBezTo>
                    <a:pt x="371" y="440"/>
                    <a:pt x="365" y="419"/>
                    <a:pt x="363" y="397"/>
                  </a:cubicBezTo>
                  <a:moveTo>
                    <a:pt x="31" y="0"/>
                  </a:moveTo>
                  <a:cubicBezTo>
                    <a:pt x="24" y="0"/>
                    <a:pt x="17" y="3"/>
                    <a:pt x="10" y="7"/>
                  </a:cubicBezTo>
                  <a:cubicBezTo>
                    <a:pt x="1" y="13"/>
                    <a:pt x="7" y="19"/>
                    <a:pt x="8" y="25"/>
                  </a:cubicBezTo>
                  <a:cubicBezTo>
                    <a:pt x="8" y="27"/>
                    <a:pt x="9" y="29"/>
                    <a:pt x="9" y="31"/>
                  </a:cubicBezTo>
                  <a:cubicBezTo>
                    <a:pt x="9" y="48"/>
                    <a:pt x="9" y="64"/>
                    <a:pt x="10" y="81"/>
                  </a:cubicBezTo>
                  <a:cubicBezTo>
                    <a:pt x="11" y="104"/>
                    <a:pt x="12" y="127"/>
                    <a:pt x="9" y="150"/>
                  </a:cubicBezTo>
                  <a:cubicBezTo>
                    <a:pt x="9" y="152"/>
                    <a:pt x="9" y="154"/>
                    <a:pt x="9" y="156"/>
                  </a:cubicBezTo>
                  <a:cubicBezTo>
                    <a:pt x="8" y="179"/>
                    <a:pt x="3" y="202"/>
                    <a:pt x="0" y="223"/>
                  </a:cubicBezTo>
                  <a:cubicBezTo>
                    <a:pt x="21" y="228"/>
                    <a:pt x="41" y="234"/>
                    <a:pt x="63" y="240"/>
                  </a:cubicBezTo>
                  <a:cubicBezTo>
                    <a:pt x="64" y="233"/>
                    <a:pt x="67" y="230"/>
                    <a:pt x="71" y="230"/>
                  </a:cubicBezTo>
                  <a:cubicBezTo>
                    <a:pt x="74" y="230"/>
                    <a:pt x="77" y="231"/>
                    <a:pt x="79" y="232"/>
                  </a:cubicBezTo>
                  <a:cubicBezTo>
                    <a:pt x="125" y="247"/>
                    <a:pt x="170" y="263"/>
                    <a:pt x="215" y="278"/>
                  </a:cubicBezTo>
                  <a:cubicBezTo>
                    <a:pt x="218" y="279"/>
                    <a:pt x="220" y="281"/>
                    <a:pt x="222" y="282"/>
                  </a:cubicBezTo>
                  <a:cubicBezTo>
                    <a:pt x="243" y="290"/>
                    <a:pt x="263" y="298"/>
                    <a:pt x="284" y="305"/>
                  </a:cubicBezTo>
                  <a:cubicBezTo>
                    <a:pt x="296" y="309"/>
                    <a:pt x="309" y="310"/>
                    <a:pt x="319" y="317"/>
                  </a:cubicBezTo>
                  <a:cubicBezTo>
                    <a:pt x="331" y="325"/>
                    <a:pt x="341" y="337"/>
                    <a:pt x="349" y="348"/>
                  </a:cubicBezTo>
                  <a:cubicBezTo>
                    <a:pt x="354" y="356"/>
                    <a:pt x="359" y="364"/>
                    <a:pt x="361" y="373"/>
                  </a:cubicBezTo>
                  <a:cubicBezTo>
                    <a:pt x="361" y="364"/>
                    <a:pt x="361" y="355"/>
                    <a:pt x="362" y="345"/>
                  </a:cubicBezTo>
                  <a:cubicBezTo>
                    <a:pt x="364" y="328"/>
                    <a:pt x="373" y="314"/>
                    <a:pt x="387" y="303"/>
                  </a:cubicBezTo>
                  <a:cubicBezTo>
                    <a:pt x="393" y="297"/>
                    <a:pt x="400" y="292"/>
                    <a:pt x="406" y="287"/>
                  </a:cubicBezTo>
                  <a:cubicBezTo>
                    <a:pt x="406" y="286"/>
                    <a:pt x="405" y="285"/>
                    <a:pt x="405" y="284"/>
                  </a:cubicBezTo>
                  <a:cubicBezTo>
                    <a:pt x="401" y="285"/>
                    <a:pt x="396" y="286"/>
                    <a:pt x="392" y="288"/>
                  </a:cubicBezTo>
                  <a:cubicBezTo>
                    <a:pt x="376" y="296"/>
                    <a:pt x="360" y="299"/>
                    <a:pt x="344" y="299"/>
                  </a:cubicBezTo>
                  <a:cubicBezTo>
                    <a:pt x="333" y="299"/>
                    <a:pt x="322" y="298"/>
                    <a:pt x="310" y="295"/>
                  </a:cubicBezTo>
                  <a:cubicBezTo>
                    <a:pt x="233" y="273"/>
                    <a:pt x="155" y="251"/>
                    <a:pt x="77" y="230"/>
                  </a:cubicBezTo>
                  <a:cubicBezTo>
                    <a:pt x="67" y="227"/>
                    <a:pt x="57" y="225"/>
                    <a:pt x="47" y="222"/>
                  </a:cubicBezTo>
                  <a:cubicBezTo>
                    <a:pt x="37" y="219"/>
                    <a:pt x="31" y="213"/>
                    <a:pt x="31" y="202"/>
                  </a:cubicBezTo>
                  <a:cubicBezTo>
                    <a:pt x="31" y="149"/>
                    <a:pt x="32" y="97"/>
                    <a:pt x="33" y="44"/>
                  </a:cubicBezTo>
                  <a:cubicBezTo>
                    <a:pt x="34" y="35"/>
                    <a:pt x="38" y="25"/>
                    <a:pt x="43" y="17"/>
                  </a:cubicBezTo>
                  <a:cubicBezTo>
                    <a:pt x="45" y="15"/>
                    <a:pt x="46" y="12"/>
                    <a:pt x="48" y="9"/>
                  </a:cubicBezTo>
                  <a:cubicBezTo>
                    <a:pt x="47" y="7"/>
                    <a:pt x="45" y="4"/>
                    <a:pt x="44" y="3"/>
                  </a:cubicBezTo>
                  <a:cubicBezTo>
                    <a:pt x="40" y="1"/>
                    <a:pt x="36" y="0"/>
                    <a:pt x="31" y="0"/>
                  </a:cubicBezTo>
                </a:path>
              </a:pathLst>
            </a:custGeom>
            <a:solidFill>
              <a:srgbClr val="EBD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109">
              <a:extLst>
                <a:ext uri="{FF2B5EF4-FFF2-40B4-BE49-F238E27FC236}">
                  <a16:creationId xmlns:a16="http://schemas.microsoft.com/office/drawing/2014/main" id="{74EE5C8C-E0D4-445B-BAD8-BBCBE0CB8742}"/>
                </a:ext>
              </a:extLst>
            </p:cNvPr>
            <p:cNvSpPr>
              <a:spLocks noEditPoints="1"/>
            </p:cNvSpPr>
            <p:nvPr/>
          </p:nvSpPr>
          <p:spPr bwMode="auto">
            <a:xfrm>
              <a:off x="2753" y="1339"/>
              <a:ext cx="713" cy="686"/>
            </a:xfrm>
            <a:custGeom>
              <a:avLst/>
              <a:gdLst>
                <a:gd name="T0" fmla="*/ 1 w 546"/>
                <a:gd name="T1" fmla="*/ 72 h 525"/>
                <a:gd name="T2" fmla="*/ 0 w 546"/>
                <a:gd name="T3" fmla="*/ 141 h 525"/>
                <a:gd name="T4" fmla="*/ 1 w 546"/>
                <a:gd name="T5" fmla="*/ 72 h 525"/>
                <a:gd name="T6" fmla="*/ 39 w 546"/>
                <a:gd name="T7" fmla="*/ 0 h 525"/>
                <a:gd name="T8" fmla="*/ 34 w 546"/>
                <a:gd name="T9" fmla="*/ 8 h 525"/>
                <a:gd name="T10" fmla="*/ 24 w 546"/>
                <a:gd name="T11" fmla="*/ 35 h 525"/>
                <a:gd name="T12" fmla="*/ 22 w 546"/>
                <a:gd name="T13" fmla="*/ 193 h 525"/>
                <a:gd name="T14" fmla="*/ 38 w 546"/>
                <a:gd name="T15" fmla="*/ 213 h 525"/>
                <a:gd name="T16" fmla="*/ 68 w 546"/>
                <a:gd name="T17" fmla="*/ 221 h 525"/>
                <a:gd name="T18" fmla="*/ 301 w 546"/>
                <a:gd name="T19" fmla="*/ 286 h 525"/>
                <a:gd name="T20" fmla="*/ 335 w 546"/>
                <a:gd name="T21" fmla="*/ 290 h 525"/>
                <a:gd name="T22" fmla="*/ 383 w 546"/>
                <a:gd name="T23" fmla="*/ 279 h 525"/>
                <a:gd name="T24" fmla="*/ 396 w 546"/>
                <a:gd name="T25" fmla="*/ 275 h 525"/>
                <a:gd name="T26" fmla="*/ 397 w 546"/>
                <a:gd name="T27" fmla="*/ 278 h 525"/>
                <a:gd name="T28" fmla="*/ 378 w 546"/>
                <a:gd name="T29" fmla="*/ 294 h 525"/>
                <a:gd name="T30" fmla="*/ 353 w 546"/>
                <a:gd name="T31" fmla="*/ 336 h 525"/>
                <a:gd name="T32" fmla="*/ 352 w 546"/>
                <a:gd name="T33" fmla="*/ 364 h 525"/>
                <a:gd name="T34" fmla="*/ 354 w 546"/>
                <a:gd name="T35" fmla="*/ 388 h 525"/>
                <a:gd name="T36" fmla="*/ 372 w 546"/>
                <a:gd name="T37" fmla="*/ 451 h 525"/>
                <a:gd name="T38" fmla="*/ 385 w 546"/>
                <a:gd name="T39" fmla="*/ 463 h 525"/>
                <a:gd name="T40" fmla="*/ 465 w 546"/>
                <a:gd name="T41" fmla="*/ 483 h 525"/>
                <a:gd name="T42" fmla="*/ 476 w 546"/>
                <a:gd name="T43" fmla="*/ 484 h 525"/>
                <a:gd name="T44" fmla="*/ 505 w 546"/>
                <a:gd name="T45" fmla="*/ 469 h 525"/>
                <a:gd name="T46" fmla="*/ 514 w 546"/>
                <a:gd name="T47" fmla="*/ 461 h 525"/>
                <a:gd name="T48" fmla="*/ 518 w 546"/>
                <a:gd name="T49" fmla="*/ 464 h 525"/>
                <a:gd name="T50" fmla="*/ 486 w 546"/>
                <a:gd name="T51" fmla="*/ 525 h 525"/>
                <a:gd name="T52" fmla="*/ 487 w 546"/>
                <a:gd name="T53" fmla="*/ 525 h 525"/>
                <a:gd name="T54" fmla="*/ 495 w 546"/>
                <a:gd name="T55" fmla="*/ 522 h 525"/>
                <a:gd name="T56" fmla="*/ 516 w 546"/>
                <a:gd name="T57" fmla="*/ 503 h 525"/>
                <a:gd name="T58" fmla="*/ 541 w 546"/>
                <a:gd name="T59" fmla="*/ 459 h 525"/>
                <a:gd name="T60" fmla="*/ 535 w 546"/>
                <a:gd name="T61" fmla="*/ 435 h 525"/>
                <a:gd name="T62" fmla="*/ 508 w 546"/>
                <a:gd name="T63" fmla="*/ 425 h 525"/>
                <a:gd name="T64" fmla="*/ 471 w 546"/>
                <a:gd name="T65" fmla="*/ 423 h 525"/>
                <a:gd name="T66" fmla="*/ 417 w 546"/>
                <a:gd name="T67" fmla="*/ 394 h 525"/>
                <a:gd name="T68" fmla="*/ 407 w 546"/>
                <a:gd name="T69" fmla="*/ 296 h 525"/>
                <a:gd name="T70" fmla="*/ 427 w 546"/>
                <a:gd name="T71" fmla="*/ 265 h 525"/>
                <a:gd name="T72" fmla="*/ 421 w 546"/>
                <a:gd name="T73" fmla="*/ 252 h 525"/>
                <a:gd name="T74" fmla="*/ 420 w 546"/>
                <a:gd name="T75" fmla="*/ 252 h 525"/>
                <a:gd name="T76" fmla="*/ 413 w 546"/>
                <a:gd name="T77" fmla="*/ 254 h 525"/>
                <a:gd name="T78" fmla="*/ 354 w 546"/>
                <a:gd name="T79" fmla="*/ 260 h 525"/>
                <a:gd name="T80" fmla="*/ 340 w 546"/>
                <a:gd name="T81" fmla="*/ 259 h 525"/>
                <a:gd name="T82" fmla="*/ 203 w 546"/>
                <a:gd name="T83" fmla="*/ 228 h 525"/>
                <a:gd name="T84" fmla="*/ 65 w 546"/>
                <a:gd name="T85" fmla="*/ 140 h 525"/>
                <a:gd name="T86" fmla="*/ 55 w 546"/>
                <a:gd name="T87" fmla="*/ 124 h 525"/>
                <a:gd name="T88" fmla="*/ 41 w 546"/>
                <a:gd name="T89" fmla="*/ 14 h 525"/>
                <a:gd name="T90" fmla="*/ 39 w 546"/>
                <a:gd name="T91" fmla="*/ 0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6" h="525">
                  <a:moveTo>
                    <a:pt x="1" y="72"/>
                  </a:moveTo>
                  <a:cubicBezTo>
                    <a:pt x="1" y="95"/>
                    <a:pt x="1" y="118"/>
                    <a:pt x="0" y="141"/>
                  </a:cubicBezTo>
                  <a:cubicBezTo>
                    <a:pt x="3" y="118"/>
                    <a:pt x="2" y="95"/>
                    <a:pt x="1" y="72"/>
                  </a:cubicBezTo>
                  <a:moveTo>
                    <a:pt x="39" y="0"/>
                  </a:moveTo>
                  <a:cubicBezTo>
                    <a:pt x="37" y="3"/>
                    <a:pt x="36" y="6"/>
                    <a:pt x="34" y="8"/>
                  </a:cubicBezTo>
                  <a:cubicBezTo>
                    <a:pt x="29" y="16"/>
                    <a:pt x="25" y="26"/>
                    <a:pt x="24" y="35"/>
                  </a:cubicBezTo>
                  <a:cubicBezTo>
                    <a:pt x="23" y="88"/>
                    <a:pt x="22" y="140"/>
                    <a:pt x="22" y="193"/>
                  </a:cubicBezTo>
                  <a:cubicBezTo>
                    <a:pt x="22" y="204"/>
                    <a:pt x="28" y="210"/>
                    <a:pt x="38" y="213"/>
                  </a:cubicBezTo>
                  <a:cubicBezTo>
                    <a:pt x="48" y="216"/>
                    <a:pt x="58" y="218"/>
                    <a:pt x="68" y="221"/>
                  </a:cubicBezTo>
                  <a:cubicBezTo>
                    <a:pt x="146" y="242"/>
                    <a:pt x="224" y="264"/>
                    <a:pt x="301" y="286"/>
                  </a:cubicBezTo>
                  <a:cubicBezTo>
                    <a:pt x="313" y="289"/>
                    <a:pt x="324" y="290"/>
                    <a:pt x="335" y="290"/>
                  </a:cubicBezTo>
                  <a:cubicBezTo>
                    <a:pt x="351" y="290"/>
                    <a:pt x="367" y="287"/>
                    <a:pt x="383" y="279"/>
                  </a:cubicBezTo>
                  <a:cubicBezTo>
                    <a:pt x="387" y="277"/>
                    <a:pt x="392" y="276"/>
                    <a:pt x="396" y="275"/>
                  </a:cubicBezTo>
                  <a:cubicBezTo>
                    <a:pt x="396" y="276"/>
                    <a:pt x="397" y="277"/>
                    <a:pt x="397" y="278"/>
                  </a:cubicBezTo>
                  <a:cubicBezTo>
                    <a:pt x="391" y="283"/>
                    <a:pt x="384" y="288"/>
                    <a:pt x="378" y="294"/>
                  </a:cubicBezTo>
                  <a:cubicBezTo>
                    <a:pt x="364" y="305"/>
                    <a:pt x="355" y="319"/>
                    <a:pt x="353" y="336"/>
                  </a:cubicBezTo>
                  <a:cubicBezTo>
                    <a:pt x="352" y="346"/>
                    <a:pt x="352" y="355"/>
                    <a:pt x="352" y="364"/>
                  </a:cubicBezTo>
                  <a:cubicBezTo>
                    <a:pt x="354" y="372"/>
                    <a:pt x="355" y="380"/>
                    <a:pt x="354" y="388"/>
                  </a:cubicBezTo>
                  <a:cubicBezTo>
                    <a:pt x="356" y="410"/>
                    <a:pt x="362" y="431"/>
                    <a:pt x="372" y="451"/>
                  </a:cubicBezTo>
                  <a:cubicBezTo>
                    <a:pt x="374" y="456"/>
                    <a:pt x="380" y="461"/>
                    <a:pt x="385" y="463"/>
                  </a:cubicBezTo>
                  <a:cubicBezTo>
                    <a:pt x="412" y="470"/>
                    <a:pt x="438" y="476"/>
                    <a:pt x="465" y="483"/>
                  </a:cubicBezTo>
                  <a:cubicBezTo>
                    <a:pt x="469" y="484"/>
                    <a:pt x="473" y="484"/>
                    <a:pt x="476" y="484"/>
                  </a:cubicBezTo>
                  <a:cubicBezTo>
                    <a:pt x="487" y="484"/>
                    <a:pt x="497" y="479"/>
                    <a:pt x="505" y="469"/>
                  </a:cubicBezTo>
                  <a:cubicBezTo>
                    <a:pt x="507" y="466"/>
                    <a:pt x="511" y="463"/>
                    <a:pt x="514" y="461"/>
                  </a:cubicBezTo>
                  <a:cubicBezTo>
                    <a:pt x="515" y="462"/>
                    <a:pt x="517" y="463"/>
                    <a:pt x="518" y="464"/>
                  </a:cubicBezTo>
                  <a:cubicBezTo>
                    <a:pt x="514" y="488"/>
                    <a:pt x="501" y="507"/>
                    <a:pt x="486" y="525"/>
                  </a:cubicBezTo>
                  <a:cubicBezTo>
                    <a:pt x="487" y="525"/>
                    <a:pt x="487" y="525"/>
                    <a:pt x="487" y="525"/>
                  </a:cubicBezTo>
                  <a:cubicBezTo>
                    <a:pt x="489" y="525"/>
                    <a:pt x="492" y="524"/>
                    <a:pt x="495" y="522"/>
                  </a:cubicBezTo>
                  <a:cubicBezTo>
                    <a:pt x="503" y="517"/>
                    <a:pt x="510" y="511"/>
                    <a:pt x="516" y="503"/>
                  </a:cubicBezTo>
                  <a:cubicBezTo>
                    <a:pt x="525" y="489"/>
                    <a:pt x="533" y="474"/>
                    <a:pt x="541" y="459"/>
                  </a:cubicBezTo>
                  <a:cubicBezTo>
                    <a:pt x="546" y="450"/>
                    <a:pt x="544" y="440"/>
                    <a:pt x="535" y="435"/>
                  </a:cubicBezTo>
                  <a:cubicBezTo>
                    <a:pt x="527" y="430"/>
                    <a:pt x="517" y="426"/>
                    <a:pt x="508" y="425"/>
                  </a:cubicBezTo>
                  <a:cubicBezTo>
                    <a:pt x="496" y="422"/>
                    <a:pt x="483" y="423"/>
                    <a:pt x="471" y="423"/>
                  </a:cubicBezTo>
                  <a:cubicBezTo>
                    <a:pt x="449" y="422"/>
                    <a:pt x="431" y="412"/>
                    <a:pt x="417" y="394"/>
                  </a:cubicBezTo>
                  <a:cubicBezTo>
                    <a:pt x="393" y="364"/>
                    <a:pt x="392" y="330"/>
                    <a:pt x="407" y="296"/>
                  </a:cubicBezTo>
                  <a:cubicBezTo>
                    <a:pt x="411" y="284"/>
                    <a:pt x="420" y="275"/>
                    <a:pt x="427" y="265"/>
                  </a:cubicBezTo>
                  <a:cubicBezTo>
                    <a:pt x="431" y="258"/>
                    <a:pt x="429" y="253"/>
                    <a:pt x="421" y="252"/>
                  </a:cubicBezTo>
                  <a:cubicBezTo>
                    <a:pt x="421" y="252"/>
                    <a:pt x="421" y="252"/>
                    <a:pt x="420" y="252"/>
                  </a:cubicBezTo>
                  <a:cubicBezTo>
                    <a:pt x="418" y="252"/>
                    <a:pt x="415" y="253"/>
                    <a:pt x="413" y="254"/>
                  </a:cubicBezTo>
                  <a:cubicBezTo>
                    <a:pt x="393" y="255"/>
                    <a:pt x="374" y="260"/>
                    <a:pt x="354" y="260"/>
                  </a:cubicBezTo>
                  <a:cubicBezTo>
                    <a:pt x="350" y="260"/>
                    <a:pt x="345" y="260"/>
                    <a:pt x="340" y="259"/>
                  </a:cubicBezTo>
                  <a:cubicBezTo>
                    <a:pt x="294" y="252"/>
                    <a:pt x="249" y="240"/>
                    <a:pt x="203" y="228"/>
                  </a:cubicBezTo>
                  <a:cubicBezTo>
                    <a:pt x="148" y="214"/>
                    <a:pt x="100" y="187"/>
                    <a:pt x="65" y="140"/>
                  </a:cubicBezTo>
                  <a:cubicBezTo>
                    <a:pt x="61" y="135"/>
                    <a:pt x="57" y="130"/>
                    <a:pt x="55" y="124"/>
                  </a:cubicBezTo>
                  <a:cubicBezTo>
                    <a:pt x="43" y="88"/>
                    <a:pt x="33" y="53"/>
                    <a:pt x="41" y="14"/>
                  </a:cubicBezTo>
                  <a:cubicBezTo>
                    <a:pt x="42" y="11"/>
                    <a:pt x="41" y="5"/>
                    <a:pt x="39" y="0"/>
                  </a:cubicBezTo>
                </a:path>
              </a:pathLst>
            </a:custGeom>
            <a:solidFill>
              <a:srgbClr val="EB9F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110">
              <a:extLst>
                <a:ext uri="{FF2B5EF4-FFF2-40B4-BE49-F238E27FC236}">
                  <a16:creationId xmlns:a16="http://schemas.microsoft.com/office/drawing/2014/main" id="{5807EB05-1E85-452C-8D98-9A1A1B84EF96}"/>
                </a:ext>
              </a:extLst>
            </p:cNvPr>
            <p:cNvSpPr>
              <a:spLocks/>
            </p:cNvSpPr>
            <p:nvPr/>
          </p:nvSpPr>
          <p:spPr bwMode="auto">
            <a:xfrm>
              <a:off x="1850" y="2297"/>
              <a:ext cx="881" cy="356"/>
            </a:xfrm>
            <a:custGeom>
              <a:avLst/>
              <a:gdLst>
                <a:gd name="T0" fmla="*/ 0 w 674"/>
                <a:gd name="T1" fmla="*/ 0 h 272"/>
                <a:gd name="T2" fmla="*/ 26 w 674"/>
                <a:gd name="T3" fmla="*/ 49 h 272"/>
                <a:gd name="T4" fmla="*/ 16 w 674"/>
                <a:gd name="T5" fmla="*/ 104 h 272"/>
                <a:gd name="T6" fmla="*/ 54 w 674"/>
                <a:gd name="T7" fmla="*/ 99 h 272"/>
                <a:gd name="T8" fmla="*/ 64 w 674"/>
                <a:gd name="T9" fmla="*/ 97 h 272"/>
                <a:gd name="T10" fmla="*/ 73 w 674"/>
                <a:gd name="T11" fmla="*/ 99 h 272"/>
                <a:gd name="T12" fmla="*/ 89 w 674"/>
                <a:gd name="T13" fmla="*/ 102 h 272"/>
                <a:gd name="T14" fmla="*/ 103 w 674"/>
                <a:gd name="T15" fmla="*/ 99 h 272"/>
                <a:gd name="T16" fmla="*/ 108 w 674"/>
                <a:gd name="T17" fmla="*/ 98 h 272"/>
                <a:gd name="T18" fmla="*/ 113 w 674"/>
                <a:gd name="T19" fmla="*/ 98 h 272"/>
                <a:gd name="T20" fmla="*/ 179 w 674"/>
                <a:gd name="T21" fmla="*/ 116 h 272"/>
                <a:gd name="T22" fmla="*/ 297 w 674"/>
                <a:gd name="T23" fmla="*/ 140 h 272"/>
                <a:gd name="T24" fmla="*/ 404 w 674"/>
                <a:gd name="T25" fmla="*/ 157 h 272"/>
                <a:gd name="T26" fmla="*/ 454 w 674"/>
                <a:gd name="T27" fmla="*/ 174 h 272"/>
                <a:gd name="T28" fmla="*/ 528 w 674"/>
                <a:gd name="T29" fmla="*/ 201 h 272"/>
                <a:gd name="T30" fmla="*/ 581 w 674"/>
                <a:gd name="T31" fmla="*/ 226 h 272"/>
                <a:gd name="T32" fmla="*/ 596 w 674"/>
                <a:gd name="T33" fmla="*/ 232 h 272"/>
                <a:gd name="T34" fmla="*/ 617 w 674"/>
                <a:gd name="T35" fmla="*/ 263 h 272"/>
                <a:gd name="T36" fmla="*/ 632 w 674"/>
                <a:gd name="T37" fmla="*/ 272 h 272"/>
                <a:gd name="T38" fmla="*/ 642 w 674"/>
                <a:gd name="T39" fmla="*/ 269 h 272"/>
                <a:gd name="T40" fmla="*/ 657 w 674"/>
                <a:gd name="T41" fmla="*/ 257 h 272"/>
                <a:gd name="T42" fmla="*/ 672 w 674"/>
                <a:gd name="T43" fmla="*/ 221 h 272"/>
                <a:gd name="T44" fmla="*/ 649 w 674"/>
                <a:gd name="T45" fmla="*/ 198 h 272"/>
                <a:gd name="T46" fmla="*/ 536 w 674"/>
                <a:gd name="T47" fmla="*/ 162 h 272"/>
                <a:gd name="T48" fmla="*/ 426 w 674"/>
                <a:gd name="T49" fmla="*/ 86 h 272"/>
                <a:gd name="T50" fmla="*/ 412 w 674"/>
                <a:gd name="T51" fmla="*/ 76 h 272"/>
                <a:gd name="T52" fmla="*/ 398 w 674"/>
                <a:gd name="T53" fmla="*/ 80 h 272"/>
                <a:gd name="T54" fmla="*/ 373 w 674"/>
                <a:gd name="T55" fmla="*/ 86 h 272"/>
                <a:gd name="T56" fmla="*/ 365 w 674"/>
                <a:gd name="T57" fmla="*/ 86 h 272"/>
                <a:gd name="T58" fmla="*/ 217 w 674"/>
                <a:gd name="T59" fmla="*/ 70 h 272"/>
                <a:gd name="T60" fmla="*/ 30 w 674"/>
                <a:gd name="T61" fmla="*/ 11 h 272"/>
                <a:gd name="T62" fmla="*/ 0 w 674"/>
                <a:gd name="T63"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4" h="272">
                  <a:moveTo>
                    <a:pt x="0" y="0"/>
                  </a:moveTo>
                  <a:cubicBezTo>
                    <a:pt x="9" y="17"/>
                    <a:pt x="18" y="33"/>
                    <a:pt x="26" y="49"/>
                  </a:cubicBezTo>
                  <a:cubicBezTo>
                    <a:pt x="35" y="68"/>
                    <a:pt x="32" y="86"/>
                    <a:pt x="16" y="104"/>
                  </a:cubicBezTo>
                  <a:cubicBezTo>
                    <a:pt x="30" y="102"/>
                    <a:pt x="43" y="104"/>
                    <a:pt x="54" y="99"/>
                  </a:cubicBezTo>
                  <a:cubicBezTo>
                    <a:pt x="57" y="97"/>
                    <a:pt x="61" y="97"/>
                    <a:pt x="64" y="97"/>
                  </a:cubicBezTo>
                  <a:cubicBezTo>
                    <a:pt x="67" y="97"/>
                    <a:pt x="69" y="97"/>
                    <a:pt x="73" y="99"/>
                  </a:cubicBezTo>
                  <a:cubicBezTo>
                    <a:pt x="78" y="101"/>
                    <a:pt x="84" y="102"/>
                    <a:pt x="89" y="102"/>
                  </a:cubicBezTo>
                  <a:cubicBezTo>
                    <a:pt x="94" y="102"/>
                    <a:pt x="99" y="101"/>
                    <a:pt x="103" y="99"/>
                  </a:cubicBezTo>
                  <a:cubicBezTo>
                    <a:pt x="105" y="98"/>
                    <a:pt x="107" y="98"/>
                    <a:pt x="108" y="98"/>
                  </a:cubicBezTo>
                  <a:cubicBezTo>
                    <a:pt x="110" y="98"/>
                    <a:pt x="112" y="98"/>
                    <a:pt x="113" y="98"/>
                  </a:cubicBezTo>
                  <a:cubicBezTo>
                    <a:pt x="135" y="104"/>
                    <a:pt x="158" y="107"/>
                    <a:pt x="179" y="116"/>
                  </a:cubicBezTo>
                  <a:cubicBezTo>
                    <a:pt x="217" y="132"/>
                    <a:pt x="257" y="136"/>
                    <a:pt x="297" y="140"/>
                  </a:cubicBezTo>
                  <a:cubicBezTo>
                    <a:pt x="333" y="144"/>
                    <a:pt x="369" y="145"/>
                    <a:pt x="404" y="157"/>
                  </a:cubicBezTo>
                  <a:cubicBezTo>
                    <a:pt x="421" y="163"/>
                    <a:pt x="437" y="172"/>
                    <a:pt x="454" y="174"/>
                  </a:cubicBezTo>
                  <a:cubicBezTo>
                    <a:pt x="481" y="177"/>
                    <a:pt x="505" y="189"/>
                    <a:pt x="528" y="201"/>
                  </a:cubicBezTo>
                  <a:cubicBezTo>
                    <a:pt x="546" y="209"/>
                    <a:pt x="564" y="217"/>
                    <a:pt x="581" y="226"/>
                  </a:cubicBezTo>
                  <a:cubicBezTo>
                    <a:pt x="586" y="228"/>
                    <a:pt x="593" y="228"/>
                    <a:pt x="596" y="232"/>
                  </a:cubicBezTo>
                  <a:cubicBezTo>
                    <a:pt x="603" y="241"/>
                    <a:pt x="611" y="252"/>
                    <a:pt x="617" y="263"/>
                  </a:cubicBezTo>
                  <a:cubicBezTo>
                    <a:pt x="620" y="269"/>
                    <a:pt x="626" y="272"/>
                    <a:pt x="632" y="272"/>
                  </a:cubicBezTo>
                  <a:cubicBezTo>
                    <a:pt x="635" y="272"/>
                    <a:pt x="639" y="271"/>
                    <a:pt x="642" y="269"/>
                  </a:cubicBezTo>
                  <a:cubicBezTo>
                    <a:pt x="647" y="265"/>
                    <a:pt x="652" y="261"/>
                    <a:pt x="657" y="257"/>
                  </a:cubicBezTo>
                  <a:cubicBezTo>
                    <a:pt x="670" y="248"/>
                    <a:pt x="674" y="235"/>
                    <a:pt x="672" y="221"/>
                  </a:cubicBezTo>
                  <a:cubicBezTo>
                    <a:pt x="670" y="207"/>
                    <a:pt x="660" y="202"/>
                    <a:pt x="649" y="198"/>
                  </a:cubicBezTo>
                  <a:cubicBezTo>
                    <a:pt x="611" y="186"/>
                    <a:pt x="573" y="178"/>
                    <a:pt x="536" y="162"/>
                  </a:cubicBezTo>
                  <a:cubicBezTo>
                    <a:pt x="493" y="144"/>
                    <a:pt x="455" y="122"/>
                    <a:pt x="426" y="86"/>
                  </a:cubicBezTo>
                  <a:cubicBezTo>
                    <a:pt x="421" y="79"/>
                    <a:pt x="417" y="76"/>
                    <a:pt x="412" y="76"/>
                  </a:cubicBezTo>
                  <a:cubicBezTo>
                    <a:pt x="408" y="76"/>
                    <a:pt x="404" y="78"/>
                    <a:pt x="398" y="80"/>
                  </a:cubicBezTo>
                  <a:cubicBezTo>
                    <a:pt x="390" y="83"/>
                    <a:pt x="382" y="86"/>
                    <a:pt x="373" y="86"/>
                  </a:cubicBezTo>
                  <a:cubicBezTo>
                    <a:pt x="370" y="86"/>
                    <a:pt x="368" y="86"/>
                    <a:pt x="365" y="86"/>
                  </a:cubicBezTo>
                  <a:cubicBezTo>
                    <a:pt x="315" y="86"/>
                    <a:pt x="266" y="79"/>
                    <a:pt x="217" y="70"/>
                  </a:cubicBezTo>
                  <a:cubicBezTo>
                    <a:pt x="152" y="58"/>
                    <a:pt x="89" y="42"/>
                    <a:pt x="30" y="11"/>
                  </a:cubicBezTo>
                  <a:cubicBezTo>
                    <a:pt x="20" y="7"/>
                    <a:pt x="10" y="4"/>
                    <a:pt x="0" y="0"/>
                  </a:cubicBezTo>
                </a:path>
              </a:pathLst>
            </a:custGeom>
            <a:solidFill>
              <a:srgbClr val="ADB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Freeform 111">
              <a:extLst>
                <a:ext uri="{FF2B5EF4-FFF2-40B4-BE49-F238E27FC236}">
                  <a16:creationId xmlns:a16="http://schemas.microsoft.com/office/drawing/2014/main" id="{58758983-A957-4BBE-BA81-57C30E9129E7}"/>
                </a:ext>
              </a:extLst>
            </p:cNvPr>
            <p:cNvSpPr>
              <a:spLocks noEditPoints="1"/>
            </p:cNvSpPr>
            <p:nvPr/>
          </p:nvSpPr>
          <p:spPr bwMode="auto">
            <a:xfrm>
              <a:off x="2491" y="1034"/>
              <a:ext cx="352" cy="291"/>
            </a:xfrm>
            <a:custGeom>
              <a:avLst/>
              <a:gdLst>
                <a:gd name="T0" fmla="*/ 66 w 269"/>
                <a:gd name="T1" fmla="*/ 141 h 223"/>
                <a:gd name="T2" fmla="*/ 70 w 269"/>
                <a:gd name="T3" fmla="*/ 150 h 223"/>
                <a:gd name="T4" fmla="*/ 96 w 269"/>
                <a:gd name="T5" fmla="*/ 183 h 223"/>
                <a:gd name="T6" fmla="*/ 104 w 269"/>
                <a:gd name="T7" fmla="*/ 190 h 223"/>
                <a:gd name="T8" fmla="*/ 158 w 269"/>
                <a:gd name="T9" fmla="*/ 210 h 223"/>
                <a:gd name="T10" fmla="*/ 192 w 269"/>
                <a:gd name="T11" fmla="*/ 219 h 223"/>
                <a:gd name="T12" fmla="*/ 210 w 269"/>
                <a:gd name="T13" fmla="*/ 223 h 223"/>
                <a:gd name="T14" fmla="*/ 233 w 269"/>
                <a:gd name="T15" fmla="*/ 210 h 223"/>
                <a:gd name="T16" fmla="*/ 269 w 269"/>
                <a:gd name="T17" fmla="*/ 155 h 223"/>
                <a:gd name="T18" fmla="*/ 267 w 269"/>
                <a:gd name="T19" fmla="*/ 153 h 223"/>
                <a:gd name="T20" fmla="*/ 236 w 269"/>
                <a:gd name="T21" fmla="*/ 203 h 223"/>
                <a:gd name="T22" fmla="*/ 205 w 269"/>
                <a:gd name="T23" fmla="*/ 221 h 223"/>
                <a:gd name="T24" fmla="*/ 190 w 269"/>
                <a:gd name="T25" fmla="*/ 218 h 223"/>
                <a:gd name="T26" fmla="*/ 127 w 269"/>
                <a:gd name="T27" fmla="*/ 198 h 223"/>
                <a:gd name="T28" fmla="*/ 103 w 269"/>
                <a:gd name="T29" fmla="*/ 181 h 223"/>
                <a:gd name="T30" fmla="*/ 78 w 269"/>
                <a:gd name="T31" fmla="*/ 146 h 223"/>
                <a:gd name="T32" fmla="*/ 66 w 269"/>
                <a:gd name="T33" fmla="*/ 141 h 223"/>
                <a:gd name="T34" fmla="*/ 7 w 269"/>
                <a:gd name="T35" fmla="*/ 0 h 223"/>
                <a:gd name="T36" fmla="*/ 1 w 269"/>
                <a:gd name="T37" fmla="*/ 10 h 223"/>
                <a:gd name="T38" fmla="*/ 4 w 269"/>
                <a:gd name="T39" fmla="*/ 21 h 223"/>
                <a:gd name="T40" fmla="*/ 13 w 269"/>
                <a:gd name="T41" fmla="*/ 46 h 223"/>
                <a:gd name="T42" fmla="*/ 8 w 269"/>
                <a:gd name="T43" fmla="*/ 3 h 223"/>
                <a:gd name="T44" fmla="*/ 7 w 269"/>
                <a:gd name="T45"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9" h="223">
                  <a:moveTo>
                    <a:pt x="66" y="141"/>
                  </a:moveTo>
                  <a:cubicBezTo>
                    <a:pt x="68" y="146"/>
                    <a:pt x="68" y="149"/>
                    <a:pt x="70" y="150"/>
                  </a:cubicBezTo>
                  <a:cubicBezTo>
                    <a:pt x="84" y="157"/>
                    <a:pt x="87" y="172"/>
                    <a:pt x="96" y="183"/>
                  </a:cubicBezTo>
                  <a:cubicBezTo>
                    <a:pt x="98" y="185"/>
                    <a:pt x="101" y="188"/>
                    <a:pt x="104" y="190"/>
                  </a:cubicBezTo>
                  <a:cubicBezTo>
                    <a:pt x="121" y="197"/>
                    <a:pt x="139" y="204"/>
                    <a:pt x="158" y="210"/>
                  </a:cubicBezTo>
                  <a:cubicBezTo>
                    <a:pt x="169" y="214"/>
                    <a:pt x="181" y="215"/>
                    <a:pt x="192" y="219"/>
                  </a:cubicBezTo>
                  <a:cubicBezTo>
                    <a:pt x="199" y="222"/>
                    <a:pt x="204" y="223"/>
                    <a:pt x="210" y="223"/>
                  </a:cubicBezTo>
                  <a:cubicBezTo>
                    <a:pt x="219" y="223"/>
                    <a:pt x="226" y="219"/>
                    <a:pt x="233" y="210"/>
                  </a:cubicBezTo>
                  <a:cubicBezTo>
                    <a:pt x="246" y="192"/>
                    <a:pt x="257" y="173"/>
                    <a:pt x="269" y="155"/>
                  </a:cubicBezTo>
                  <a:cubicBezTo>
                    <a:pt x="268" y="154"/>
                    <a:pt x="268" y="154"/>
                    <a:pt x="267" y="153"/>
                  </a:cubicBezTo>
                  <a:cubicBezTo>
                    <a:pt x="257" y="170"/>
                    <a:pt x="247" y="187"/>
                    <a:pt x="236" y="203"/>
                  </a:cubicBezTo>
                  <a:cubicBezTo>
                    <a:pt x="228" y="215"/>
                    <a:pt x="217" y="221"/>
                    <a:pt x="205" y="221"/>
                  </a:cubicBezTo>
                  <a:cubicBezTo>
                    <a:pt x="200" y="221"/>
                    <a:pt x="195" y="220"/>
                    <a:pt x="190" y="218"/>
                  </a:cubicBezTo>
                  <a:cubicBezTo>
                    <a:pt x="169" y="211"/>
                    <a:pt x="147" y="206"/>
                    <a:pt x="127" y="198"/>
                  </a:cubicBezTo>
                  <a:cubicBezTo>
                    <a:pt x="118" y="195"/>
                    <a:pt x="109" y="188"/>
                    <a:pt x="103" y="181"/>
                  </a:cubicBezTo>
                  <a:cubicBezTo>
                    <a:pt x="95" y="169"/>
                    <a:pt x="86" y="158"/>
                    <a:pt x="78" y="146"/>
                  </a:cubicBezTo>
                  <a:cubicBezTo>
                    <a:pt x="74" y="144"/>
                    <a:pt x="71" y="143"/>
                    <a:pt x="66" y="141"/>
                  </a:cubicBezTo>
                  <a:moveTo>
                    <a:pt x="7" y="0"/>
                  </a:moveTo>
                  <a:cubicBezTo>
                    <a:pt x="5" y="4"/>
                    <a:pt x="2" y="7"/>
                    <a:pt x="1" y="10"/>
                  </a:cubicBezTo>
                  <a:cubicBezTo>
                    <a:pt x="0" y="13"/>
                    <a:pt x="3" y="18"/>
                    <a:pt x="4" y="21"/>
                  </a:cubicBezTo>
                  <a:cubicBezTo>
                    <a:pt x="6" y="30"/>
                    <a:pt x="9" y="38"/>
                    <a:pt x="13" y="46"/>
                  </a:cubicBezTo>
                  <a:cubicBezTo>
                    <a:pt x="8" y="33"/>
                    <a:pt x="7" y="18"/>
                    <a:pt x="8" y="3"/>
                  </a:cubicBezTo>
                  <a:cubicBezTo>
                    <a:pt x="8" y="2"/>
                    <a:pt x="8" y="1"/>
                    <a:pt x="7" y="0"/>
                  </a:cubicBezTo>
                </a:path>
              </a:pathLst>
            </a:custGeom>
            <a:solidFill>
              <a:srgbClr val="EBD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Freeform 112">
              <a:extLst>
                <a:ext uri="{FF2B5EF4-FFF2-40B4-BE49-F238E27FC236}">
                  <a16:creationId xmlns:a16="http://schemas.microsoft.com/office/drawing/2014/main" id="{2192AF19-623F-4228-A226-212FCAD3399F}"/>
                </a:ext>
              </a:extLst>
            </p:cNvPr>
            <p:cNvSpPr>
              <a:spLocks/>
            </p:cNvSpPr>
            <p:nvPr/>
          </p:nvSpPr>
          <p:spPr bwMode="auto">
            <a:xfrm>
              <a:off x="2501" y="1031"/>
              <a:ext cx="339" cy="291"/>
            </a:xfrm>
            <a:custGeom>
              <a:avLst/>
              <a:gdLst>
                <a:gd name="T0" fmla="*/ 2 w 260"/>
                <a:gd name="T1" fmla="*/ 0 h 223"/>
                <a:gd name="T2" fmla="*/ 0 w 260"/>
                <a:gd name="T3" fmla="*/ 2 h 223"/>
                <a:gd name="T4" fmla="*/ 1 w 260"/>
                <a:gd name="T5" fmla="*/ 5 h 223"/>
                <a:gd name="T6" fmla="*/ 6 w 260"/>
                <a:gd name="T7" fmla="*/ 48 h 223"/>
                <a:gd name="T8" fmla="*/ 42 w 260"/>
                <a:gd name="T9" fmla="*/ 106 h 223"/>
                <a:gd name="T10" fmla="*/ 74 w 260"/>
                <a:gd name="T11" fmla="*/ 149 h 223"/>
                <a:gd name="T12" fmla="*/ 71 w 260"/>
                <a:gd name="T13" fmla="*/ 148 h 223"/>
                <a:gd name="T14" fmla="*/ 96 w 260"/>
                <a:gd name="T15" fmla="*/ 183 h 223"/>
                <a:gd name="T16" fmla="*/ 120 w 260"/>
                <a:gd name="T17" fmla="*/ 200 h 223"/>
                <a:gd name="T18" fmla="*/ 183 w 260"/>
                <a:gd name="T19" fmla="*/ 220 h 223"/>
                <a:gd name="T20" fmla="*/ 198 w 260"/>
                <a:gd name="T21" fmla="*/ 223 h 223"/>
                <a:gd name="T22" fmla="*/ 229 w 260"/>
                <a:gd name="T23" fmla="*/ 205 h 223"/>
                <a:gd name="T24" fmla="*/ 260 w 260"/>
                <a:gd name="T25" fmla="*/ 155 h 223"/>
                <a:gd name="T26" fmla="*/ 259 w 260"/>
                <a:gd name="T27" fmla="*/ 154 h 223"/>
                <a:gd name="T28" fmla="*/ 201 w 260"/>
                <a:gd name="T29" fmla="*/ 183 h 223"/>
                <a:gd name="T30" fmla="*/ 178 w 260"/>
                <a:gd name="T31" fmla="*/ 185 h 223"/>
                <a:gd name="T32" fmla="*/ 123 w 260"/>
                <a:gd name="T33" fmla="*/ 166 h 223"/>
                <a:gd name="T34" fmla="*/ 10 w 260"/>
                <a:gd name="T35" fmla="*/ 8 h 223"/>
                <a:gd name="T36" fmla="*/ 2 w 260"/>
                <a:gd name="T3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0" h="223">
                  <a:moveTo>
                    <a:pt x="2" y="0"/>
                  </a:moveTo>
                  <a:cubicBezTo>
                    <a:pt x="2" y="1"/>
                    <a:pt x="1" y="1"/>
                    <a:pt x="0" y="2"/>
                  </a:cubicBezTo>
                  <a:cubicBezTo>
                    <a:pt x="1" y="3"/>
                    <a:pt x="1" y="4"/>
                    <a:pt x="1" y="5"/>
                  </a:cubicBezTo>
                  <a:cubicBezTo>
                    <a:pt x="0" y="20"/>
                    <a:pt x="1" y="35"/>
                    <a:pt x="6" y="48"/>
                  </a:cubicBezTo>
                  <a:cubicBezTo>
                    <a:pt x="16" y="69"/>
                    <a:pt x="29" y="87"/>
                    <a:pt x="42" y="106"/>
                  </a:cubicBezTo>
                  <a:cubicBezTo>
                    <a:pt x="51" y="120"/>
                    <a:pt x="62" y="133"/>
                    <a:pt x="74" y="149"/>
                  </a:cubicBezTo>
                  <a:cubicBezTo>
                    <a:pt x="73" y="149"/>
                    <a:pt x="72" y="148"/>
                    <a:pt x="71" y="148"/>
                  </a:cubicBezTo>
                  <a:cubicBezTo>
                    <a:pt x="79" y="160"/>
                    <a:pt x="88" y="171"/>
                    <a:pt x="96" y="183"/>
                  </a:cubicBezTo>
                  <a:cubicBezTo>
                    <a:pt x="102" y="190"/>
                    <a:pt x="111" y="197"/>
                    <a:pt x="120" y="200"/>
                  </a:cubicBezTo>
                  <a:cubicBezTo>
                    <a:pt x="140" y="208"/>
                    <a:pt x="162" y="213"/>
                    <a:pt x="183" y="220"/>
                  </a:cubicBezTo>
                  <a:cubicBezTo>
                    <a:pt x="188" y="222"/>
                    <a:pt x="193" y="223"/>
                    <a:pt x="198" y="223"/>
                  </a:cubicBezTo>
                  <a:cubicBezTo>
                    <a:pt x="210" y="223"/>
                    <a:pt x="221" y="217"/>
                    <a:pt x="229" y="205"/>
                  </a:cubicBezTo>
                  <a:cubicBezTo>
                    <a:pt x="240" y="189"/>
                    <a:pt x="250" y="172"/>
                    <a:pt x="260" y="155"/>
                  </a:cubicBezTo>
                  <a:cubicBezTo>
                    <a:pt x="260" y="155"/>
                    <a:pt x="259" y="155"/>
                    <a:pt x="259" y="154"/>
                  </a:cubicBezTo>
                  <a:cubicBezTo>
                    <a:pt x="243" y="170"/>
                    <a:pt x="223" y="179"/>
                    <a:pt x="201" y="183"/>
                  </a:cubicBezTo>
                  <a:cubicBezTo>
                    <a:pt x="194" y="185"/>
                    <a:pt x="186" y="185"/>
                    <a:pt x="178" y="185"/>
                  </a:cubicBezTo>
                  <a:cubicBezTo>
                    <a:pt x="158" y="185"/>
                    <a:pt x="139" y="179"/>
                    <a:pt x="123" y="166"/>
                  </a:cubicBezTo>
                  <a:cubicBezTo>
                    <a:pt x="73" y="122"/>
                    <a:pt x="38" y="67"/>
                    <a:pt x="10" y="8"/>
                  </a:cubicBezTo>
                  <a:cubicBezTo>
                    <a:pt x="9" y="5"/>
                    <a:pt x="5" y="2"/>
                    <a:pt x="2" y="0"/>
                  </a:cubicBezTo>
                </a:path>
              </a:pathLst>
            </a:custGeom>
            <a:solidFill>
              <a:srgbClr val="EB9F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113">
              <a:extLst>
                <a:ext uri="{FF2B5EF4-FFF2-40B4-BE49-F238E27FC236}">
                  <a16:creationId xmlns:a16="http://schemas.microsoft.com/office/drawing/2014/main" id="{47772563-6B40-4B9B-A722-3DB0D3A84D3F}"/>
                </a:ext>
              </a:extLst>
            </p:cNvPr>
            <p:cNvSpPr>
              <a:spLocks/>
            </p:cNvSpPr>
            <p:nvPr/>
          </p:nvSpPr>
          <p:spPr bwMode="auto">
            <a:xfrm>
              <a:off x="3051" y="1432"/>
              <a:ext cx="112" cy="39"/>
            </a:xfrm>
            <a:custGeom>
              <a:avLst/>
              <a:gdLst>
                <a:gd name="T0" fmla="*/ 0 w 86"/>
                <a:gd name="T1" fmla="*/ 0 h 30"/>
                <a:gd name="T2" fmla="*/ 18 w 86"/>
                <a:gd name="T3" fmla="*/ 16 h 30"/>
                <a:gd name="T4" fmla="*/ 37 w 86"/>
                <a:gd name="T5" fmla="*/ 20 h 30"/>
                <a:gd name="T6" fmla="*/ 62 w 86"/>
                <a:gd name="T7" fmla="*/ 30 h 30"/>
                <a:gd name="T8" fmla="*/ 76 w 86"/>
                <a:gd name="T9" fmla="*/ 29 h 30"/>
                <a:gd name="T10" fmla="*/ 86 w 86"/>
                <a:gd name="T11" fmla="*/ 27 h 30"/>
                <a:gd name="T12" fmla="*/ 82 w 86"/>
                <a:gd name="T13" fmla="*/ 19 h 30"/>
                <a:gd name="T14" fmla="*/ 49 w 86"/>
                <a:gd name="T15" fmla="*/ 14 h 30"/>
                <a:gd name="T16" fmla="*/ 0 w 86"/>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30">
                  <a:moveTo>
                    <a:pt x="0" y="0"/>
                  </a:moveTo>
                  <a:cubicBezTo>
                    <a:pt x="1" y="11"/>
                    <a:pt x="7" y="16"/>
                    <a:pt x="18" y="16"/>
                  </a:cubicBezTo>
                  <a:cubicBezTo>
                    <a:pt x="24" y="16"/>
                    <a:pt x="33" y="17"/>
                    <a:pt x="37" y="20"/>
                  </a:cubicBezTo>
                  <a:cubicBezTo>
                    <a:pt x="44" y="28"/>
                    <a:pt x="53" y="30"/>
                    <a:pt x="62" y="30"/>
                  </a:cubicBezTo>
                  <a:cubicBezTo>
                    <a:pt x="67" y="30"/>
                    <a:pt x="71" y="30"/>
                    <a:pt x="76" y="29"/>
                  </a:cubicBezTo>
                  <a:cubicBezTo>
                    <a:pt x="79" y="28"/>
                    <a:pt x="82" y="27"/>
                    <a:pt x="86" y="27"/>
                  </a:cubicBezTo>
                  <a:cubicBezTo>
                    <a:pt x="84" y="24"/>
                    <a:pt x="83" y="21"/>
                    <a:pt x="82" y="19"/>
                  </a:cubicBezTo>
                  <a:cubicBezTo>
                    <a:pt x="71" y="17"/>
                    <a:pt x="60" y="16"/>
                    <a:pt x="49" y="14"/>
                  </a:cubicBezTo>
                  <a:cubicBezTo>
                    <a:pt x="32" y="12"/>
                    <a:pt x="15" y="8"/>
                    <a:pt x="0" y="0"/>
                  </a:cubicBezTo>
                </a:path>
              </a:pathLst>
            </a:custGeom>
            <a:solidFill>
              <a:srgbClr val="EBD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114">
              <a:extLst>
                <a:ext uri="{FF2B5EF4-FFF2-40B4-BE49-F238E27FC236}">
                  <a16:creationId xmlns:a16="http://schemas.microsoft.com/office/drawing/2014/main" id="{5C525E08-CB6A-4FB0-A7D6-179FCD6C0EB1}"/>
                </a:ext>
              </a:extLst>
            </p:cNvPr>
            <p:cNvSpPr>
              <a:spLocks noEditPoints="1"/>
            </p:cNvSpPr>
            <p:nvPr/>
          </p:nvSpPr>
          <p:spPr bwMode="auto">
            <a:xfrm>
              <a:off x="3158" y="1324"/>
              <a:ext cx="107" cy="143"/>
            </a:xfrm>
            <a:custGeom>
              <a:avLst/>
              <a:gdLst>
                <a:gd name="T0" fmla="*/ 0 w 82"/>
                <a:gd name="T1" fmla="*/ 102 h 110"/>
                <a:gd name="T2" fmla="*/ 4 w 82"/>
                <a:gd name="T3" fmla="*/ 110 h 110"/>
                <a:gd name="T4" fmla="*/ 20 w 82"/>
                <a:gd name="T5" fmla="*/ 106 h 110"/>
                <a:gd name="T6" fmla="*/ 16 w 82"/>
                <a:gd name="T7" fmla="*/ 105 h 110"/>
                <a:gd name="T8" fmla="*/ 0 w 82"/>
                <a:gd name="T9" fmla="*/ 102 h 110"/>
                <a:gd name="T10" fmla="*/ 72 w 82"/>
                <a:gd name="T11" fmla="*/ 0 h 110"/>
                <a:gd name="T12" fmla="*/ 71 w 82"/>
                <a:gd name="T13" fmla="*/ 0 h 110"/>
                <a:gd name="T14" fmla="*/ 68 w 82"/>
                <a:gd name="T15" fmla="*/ 2 h 110"/>
                <a:gd name="T16" fmla="*/ 70 w 82"/>
                <a:gd name="T17" fmla="*/ 6 h 110"/>
                <a:gd name="T18" fmla="*/ 69 w 82"/>
                <a:gd name="T19" fmla="*/ 47 h 110"/>
                <a:gd name="T20" fmla="*/ 45 w 82"/>
                <a:gd name="T21" fmla="*/ 91 h 110"/>
                <a:gd name="T22" fmla="*/ 41 w 82"/>
                <a:gd name="T23" fmla="*/ 96 h 110"/>
                <a:gd name="T24" fmla="*/ 48 w 82"/>
                <a:gd name="T25" fmla="*/ 92 h 110"/>
                <a:gd name="T26" fmla="*/ 76 w 82"/>
                <a:gd name="T27" fmla="*/ 45 h 110"/>
                <a:gd name="T28" fmla="*/ 81 w 82"/>
                <a:gd name="T29" fmla="*/ 14 h 110"/>
                <a:gd name="T30" fmla="*/ 72 w 82"/>
                <a:gd name="T31"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2" h="110">
                  <a:moveTo>
                    <a:pt x="0" y="102"/>
                  </a:moveTo>
                  <a:cubicBezTo>
                    <a:pt x="1" y="104"/>
                    <a:pt x="2" y="107"/>
                    <a:pt x="4" y="110"/>
                  </a:cubicBezTo>
                  <a:cubicBezTo>
                    <a:pt x="9" y="108"/>
                    <a:pt x="14" y="107"/>
                    <a:pt x="20" y="106"/>
                  </a:cubicBezTo>
                  <a:cubicBezTo>
                    <a:pt x="18" y="105"/>
                    <a:pt x="17" y="105"/>
                    <a:pt x="16" y="105"/>
                  </a:cubicBezTo>
                  <a:cubicBezTo>
                    <a:pt x="11" y="104"/>
                    <a:pt x="5" y="103"/>
                    <a:pt x="0" y="102"/>
                  </a:cubicBezTo>
                  <a:moveTo>
                    <a:pt x="72" y="0"/>
                  </a:moveTo>
                  <a:cubicBezTo>
                    <a:pt x="72" y="0"/>
                    <a:pt x="72" y="0"/>
                    <a:pt x="71" y="0"/>
                  </a:cubicBezTo>
                  <a:cubicBezTo>
                    <a:pt x="70" y="0"/>
                    <a:pt x="69" y="1"/>
                    <a:pt x="68" y="2"/>
                  </a:cubicBezTo>
                  <a:cubicBezTo>
                    <a:pt x="69" y="4"/>
                    <a:pt x="69" y="5"/>
                    <a:pt x="70" y="6"/>
                  </a:cubicBezTo>
                  <a:cubicBezTo>
                    <a:pt x="76" y="20"/>
                    <a:pt x="76" y="34"/>
                    <a:pt x="69" y="47"/>
                  </a:cubicBezTo>
                  <a:cubicBezTo>
                    <a:pt x="61" y="62"/>
                    <a:pt x="53" y="77"/>
                    <a:pt x="45" y="91"/>
                  </a:cubicBezTo>
                  <a:cubicBezTo>
                    <a:pt x="44" y="93"/>
                    <a:pt x="43" y="95"/>
                    <a:pt x="41" y="96"/>
                  </a:cubicBezTo>
                  <a:cubicBezTo>
                    <a:pt x="44" y="95"/>
                    <a:pt x="46" y="94"/>
                    <a:pt x="48" y="92"/>
                  </a:cubicBezTo>
                  <a:cubicBezTo>
                    <a:pt x="61" y="81"/>
                    <a:pt x="68" y="61"/>
                    <a:pt x="76" y="45"/>
                  </a:cubicBezTo>
                  <a:cubicBezTo>
                    <a:pt x="80" y="36"/>
                    <a:pt x="80" y="24"/>
                    <a:pt x="81" y="14"/>
                  </a:cubicBezTo>
                  <a:cubicBezTo>
                    <a:pt x="82" y="8"/>
                    <a:pt x="80" y="0"/>
                    <a:pt x="72" y="0"/>
                  </a:cubicBezTo>
                </a:path>
              </a:pathLst>
            </a:custGeom>
            <a:solidFill>
              <a:srgbClr val="EB9F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115">
              <a:extLst>
                <a:ext uri="{FF2B5EF4-FFF2-40B4-BE49-F238E27FC236}">
                  <a16:creationId xmlns:a16="http://schemas.microsoft.com/office/drawing/2014/main" id="{2C1BBF87-5021-4ABB-B441-F7016A22DC48}"/>
                </a:ext>
              </a:extLst>
            </p:cNvPr>
            <p:cNvSpPr>
              <a:spLocks/>
            </p:cNvSpPr>
            <p:nvPr/>
          </p:nvSpPr>
          <p:spPr bwMode="auto">
            <a:xfrm>
              <a:off x="3049" y="1326"/>
              <a:ext cx="208" cy="136"/>
            </a:xfrm>
            <a:custGeom>
              <a:avLst/>
              <a:gdLst>
                <a:gd name="T0" fmla="*/ 151 w 159"/>
                <a:gd name="T1" fmla="*/ 0 h 104"/>
                <a:gd name="T2" fmla="*/ 145 w 159"/>
                <a:gd name="T3" fmla="*/ 10 h 104"/>
                <a:gd name="T4" fmla="*/ 143 w 159"/>
                <a:gd name="T5" fmla="*/ 25 h 104"/>
                <a:gd name="T6" fmla="*/ 86 w 159"/>
                <a:gd name="T7" fmla="*/ 83 h 104"/>
                <a:gd name="T8" fmla="*/ 80 w 159"/>
                <a:gd name="T9" fmla="*/ 83 h 104"/>
                <a:gd name="T10" fmla="*/ 25 w 159"/>
                <a:gd name="T11" fmla="*/ 78 h 104"/>
                <a:gd name="T12" fmla="*/ 16 w 159"/>
                <a:gd name="T13" fmla="*/ 77 h 104"/>
                <a:gd name="T14" fmla="*/ 0 w 159"/>
                <a:gd name="T15" fmla="*/ 78 h 104"/>
                <a:gd name="T16" fmla="*/ 1 w 159"/>
                <a:gd name="T17" fmla="*/ 81 h 104"/>
                <a:gd name="T18" fmla="*/ 50 w 159"/>
                <a:gd name="T19" fmla="*/ 95 h 104"/>
                <a:gd name="T20" fmla="*/ 83 w 159"/>
                <a:gd name="T21" fmla="*/ 100 h 104"/>
                <a:gd name="T22" fmla="*/ 99 w 159"/>
                <a:gd name="T23" fmla="*/ 103 h 104"/>
                <a:gd name="T24" fmla="*/ 103 w 159"/>
                <a:gd name="T25" fmla="*/ 104 h 104"/>
                <a:gd name="T26" fmla="*/ 124 w 159"/>
                <a:gd name="T27" fmla="*/ 94 h 104"/>
                <a:gd name="T28" fmla="*/ 128 w 159"/>
                <a:gd name="T29" fmla="*/ 89 h 104"/>
                <a:gd name="T30" fmla="*/ 152 w 159"/>
                <a:gd name="T31" fmla="*/ 45 h 104"/>
                <a:gd name="T32" fmla="*/ 153 w 159"/>
                <a:gd name="T33" fmla="*/ 4 h 104"/>
                <a:gd name="T34" fmla="*/ 151 w 159"/>
                <a:gd name="T3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9" h="104">
                  <a:moveTo>
                    <a:pt x="151" y="0"/>
                  </a:moveTo>
                  <a:cubicBezTo>
                    <a:pt x="149" y="3"/>
                    <a:pt x="146" y="7"/>
                    <a:pt x="145" y="10"/>
                  </a:cubicBezTo>
                  <a:cubicBezTo>
                    <a:pt x="143" y="14"/>
                    <a:pt x="143" y="20"/>
                    <a:pt x="143" y="25"/>
                  </a:cubicBezTo>
                  <a:cubicBezTo>
                    <a:pt x="141" y="50"/>
                    <a:pt x="120" y="83"/>
                    <a:pt x="86" y="83"/>
                  </a:cubicBezTo>
                  <a:cubicBezTo>
                    <a:pt x="84" y="83"/>
                    <a:pt x="82" y="83"/>
                    <a:pt x="80" y="83"/>
                  </a:cubicBezTo>
                  <a:cubicBezTo>
                    <a:pt x="62" y="81"/>
                    <a:pt x="43" y="79"/>
                    <a:pt x="25" y="78"/>
                  </a:cubicBezTo>
                  <a:cubicBezTo>
                    <a:pt x="22" y="77"/>
                    <a:pt x="19" y="77"/>
                    <a:pt x="16" y="77"/>
                  </a:cubicBezTo>
                  <a:cubicBezTo>
                    <a:pt x="11" y="77"/>
                    <a:pt x="6" y="78"/>
                    <a:pt x="0" y="78"/>
                  </a:cubicBezTo>
                  <a:cubicBezTo>
                    <a:pt x="0" y="79"/>
                    <a:pt x="1" y="80"/>
                    <a:pt x="1" y="81"/>
                  </a:cubicBezTo>
                  <a:cubicBezTo>
                    <a:pt x="16" y="89"/>
                    <a:pt x="33" y="93"/>
                    <a:pt x="50" y="95"/>
                  </a:cubicBezTo>
                  <a:cubicBezTo>
                    <a:pt x="61" y="97"/>
                    <a:pt x="72" y="98"/>
                    <a:pt x="83" y="100"/>
                  </a:cubicBezTo>
                  <a:cubicBezTo>
                    <a:pt x="88" y="101"/>
                    <a:pt x="94" y="102"/>
                    <a:pt x="99" y="103"/>
                  </a:cubicBezTo>
                  <a:cubicBezTo>
                    <a:pt x="100" y="103"/>
                    <a:pt x="101" y="103"/>
                    <a:pt x="103" y="104"/>
                  </a:cubicBezTo>
                  <a:cubicBezTo>
                    <a:pt x="110" y="101"/>
                    <a:pt x="118" y="98"/>
                    <a:pt x="124" y="94"/>
                  </a:cubicBezTo>
                  <a:cubicBezTo>
                    <a:pt x="126" y="93"/>
                    <a:pt x="127" y="91"/>
                    <a:pt x="128" y="89"/>
                  </a:cubicBezTo>
                  <a:cubicBezTo>
                    <a:pt x="136" y="75"/>
                    <a:pt x="144" y="60"/>
                    <a:pt x="152" y="45"/>
                  </a:cubicBezTo>
                  <a:cubicBezTo>
                    <a:pt x="159" y="32"/>
                    <a:pt x="159" y="18"/>
                    <a:pt x="153" y="4"/>
                  </a:cubicBezTo>
                  <a:cubicBezTo>
                    <a:pt x="152" y="3"/>
                    <a:pt x="152" y="2"/>
                    <a:pt x="151" y="0"/>
                  </a:cubicBezTo>
                </a:path>
              </a:pathLst>
            </a:custGeom>
            <a:solidFill>
              <a:srgbClr val="EB9F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116">
              <a:extLst>
                <a:ext uri="{FF2B5EF4-FFF2-40B4-BE49-F238E27FC236}">
                  <a16:creationId xmlns:a16="http://schemas.microsoft.com/office/drawing/2014/main" id="{D2D010F3-BDC4-409B-8886-F760790C3CAA}"/>
                </a:ext>
              </a:extLst>
            </p:cNvPr>
            <p:cNvSpPr>
              <a:spLocks/>
            </p:cNvSpPr>
            <p:nvPr/>
          </p:nvSpPr>
          <p:spPr bwMode="auto">
            <a:xfrm>
              <a:off x="2677" y="1708"/>
              <a:ext cx="27" cy="43"/>
            </a:xfrm>
            <a:custGeom>
              <a:avLst/>
              <a:gdLst>
                <a:gd name="T0" fmla="*/ 11 w 21"/>
                <a:gd name="T1" fmla="*/ 0 h 33"/>
                <a:gd name="T2" fmla="*/ 10 w 21"/>
                <a:gd name="T3" fmla="*/ 33 h 33"/>
                <a:gd name="T4" fmla="*/ 11 w 21"/>
                <a:gd name="T5" fmla="*/ 0 h 33"/>
              </a:gdLst>
              <a:ahLst/>
              <a:cxnLst>
                <a:cxn ang="0">
                  <a:pos x="T0" y="T1"/>
                </a:cxn>
                <a:cxn ang="0">
                  <a:pos x="T2" y="T3"/>
                </a:cxn>
                <a:cxn ang="0">
                  <a:pos x="T4" y="T5"/>
                </a:cxn>
              </a:cxnLst>
              <a:rect l="0" t="0" r="r" b="b"/>
              <a:pathLst>
                <a:path w="21" h="33">
                  <a:moveTo>
                    <a:pt x="11" y="0"/>
                  </a:moveTo>
                  <a:cubicBezTo>
                    <a:pt x="0" y="16"/>
                    <a:pt x="0" y="24"/>
                    <a:pt x="10" y="33"/>
                  </a:cubicBezTo>
                  <a:cubicBezTo>
                    <a:pt x="7" y="21"/>
                    <a:pt x="21" y="12"/>
                    <a:pt x="11" y="0"/>
                  </a:cubicBezTo>
                </a:path>
              </a:pathLst>
            </a:custGeom>
            <a:solidFill>
              <a:srgbClr val="EBD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117">
              <a:extLst>
                <a:ext uri="{FF2B5EF4-FFF2-40B4-BE49-F238E27FC236}">
                  <a16:creationId xmlns:a16="http://schemas.microsoft.com/office/drawing/2014/main" id="{517685F4-C38D-4CD1-AFEA-E2F86D9FF8D1}"/>
                </a:ext>
              </a:extLst>
            </p:cNvPr>
            <p:cNvSpPr>
              <a:spLocks/>
            </p:cNvSpPr>
            <p:nvPr/>
          </p:nvSpPr>
          <p:spPr bwMode="auto">
            <a:xfrm>
              <a:off x="2704" y="955"/>
              <a:ext cx="377" cy="175"/>
            </a:xfrm>
            <a:custGeom>
              <a:avLst/>
              <a:gdLst>
                <a:gd name="T0" fmla="*/ 0 w 288"/>
                <a:gd name="T1" fmla="*/ 2 h 134"/>
                <a:gd name="T2" fmla="*/ 18 w 288"/>
                <a:gd name="T3" fmla="*/ 0 h 134"/>
                <a:gd name="T4" fmla="*/ 181 w 288"/>
                <a:gd name="T5" fmla="*/ 25 h 134"/>
                <a:gd name="T6" fmla="*/ 274 w 288"/>
                <a:gd name="T7" fmla="*/ 89 h 134"/>
                <a:gd name="T8" fmla="*/ 286 w 288"/>
                <a:gd name="T9" fmla="*/ 118 h 134"/>
                <a:gd name="T10" fmla="*/ 278 w 288"/>
                <a:gd name="T11" fmla="*/ 128 h 134"/>
                <a:gd name="T12" fmla="*/ 265 w 288"/>
                <a:gd name="T13" fmla="*/ 127 h 134"/>
                <a:gd name="T14" fmla="*/ 194 w 288"/>
                <a:gd name="T15" fmla="*/ 129 h 134"/>
                <a:gd name="T16" fmla="*/ 128 w 288"/>
                <a:gd name="T17" fmla="*/ 112 h 134"/>
                <a:gd name="T18" fmla="*/ 5 w 288"/>
                <a:gd name="T19" fmla="*/ 8 h 134"/>
                <a:gd name="T20" fmla="*/ 0 w 288"/>
                <a:gd name="T21" fmla="*/ 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134">
                  <a:moveTo>
                    <a:pt x="0" y="2"/>
                  </a:moveTo>
                  <a:cubicBezTo>
                    <a:pt x="7" y="1"/>
                    <a:pt x="13" y="0"/>
                    <a:pt x="18" y="0"/>
                  </a:cubicBezTo>
                  <a:cubicBezTo>
                    <a:pt x="74" y="0"/>
                    <a:pt x="128" y="8"/>
                    <a:pt x="181" y="25"/>
                  </a:cubicBezTo>
                  <a:cubicBezTo>
                    <a:pt x="218" y="37"/>
                    <a:pt x="249" y="59"/>
                    <a:pt x="274" y="89"/>
                  </a:cubicBezTo>
                  <a:cubicBezTo>
                    <a:pt x="280" y="97"/>
                    <a:pt x="283" y="108"/>
                    <a:pt x="286" y="118"/>
                  </a:cubicBezTo>
                  <a:cubicBezTo>
                    <a:pt x="288" y="124"/>
                    <a:pt x="285" y="128"/>
                    <a:pt x="278" y="128"/>
                  </a:cubicBezTo>
                  <a:cubicBezTo>
                    <a:pt x="274" y="128"/>
                    <a:pt x="269" y="128"/>
                    <a:pt x="265" y="127"/>
                  </a:cubicBezTo>
                  <a:cubicBezTo>
                    <a:pt x="241" y="122"/>
                    <a:pt x="218" y="124"/>
                    <a:pt x="194" y="129"/>
                  </a:cubicBezTo>
                  <a:cubicBezTo>
                    <a:pt x="170" y="134"/>
                    <a:pt x="148" y="130"/>
                    <a:pt x="128" y="112"/>
                  </a:cubicBezTo>
                  <a:cubicBezTo>
                    <a:pt x="88" y="77"/>
                    <a:pt x="46" y="43"/>
                    <a:pt x="5" y="8"/>
                  </a:cubicBezTo>
                  <a:cubicBezTo>
                    <a:pt x="4" y="7"/>
                    <a:pt x="3" y="5"/>
                    <a:pt x="0" y="2"/>
                  </a:cubicBezTo>
                  <a:close/>
                </a:path>
              </a:pathLst>
            </a:custGeom>
            <a:solidFill>
              <a:srgbClr val="FFC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Freeform 118">
              <a:extLst>
                <a:ext uri="{FF2B5EF4-FFF2-40B4-BE49-F238E27FC236}">
                  <a16:creationId xmlns:a16="http://schemas.microsoft.com/office/drawing/2014/main" id="{8EACA3D9-8CFB-4232-871E-3DF5A6A5E431}"/>
                </a:ext>
              </a:extLst>
            </p:cNvPr>
            <p:cNvSpPr>
              <a:spLocks/>
            </p:cNvSpPr>
            <p:nvPr/>
          </p:nvSpPr>
          <p:spPr bwMode="auto">
            <a:xfrm>
              <a:off x="1846" y="2329"/>
              <a:ext cx="861" cy="322"/>
            </a:xfrm>
            <a:custGeom>
              <a:avLst/>
              <a:gdLst>
                <a:gd name="T0" fmla="*/ 414 w 659"/>
                <a:gd name="T1" fmla="*/ 110 h 247"/>
                <a:gd name="T2" fmla="*/ 414 w 659"/>
                <a:gd name="T3" fmla="*/ 78 h 247"/>
                <a:gd name="T4" fmla="*/ 420 w 659"/>
                <a:gd name="T5" fmla="*/ 88 h 247"/>
                <a:gd name="T6" fmla="*/ 479 w 659"/>
                <a:gd name="T7" fmla="*/ 135 h 247"/>
                <a:gd name="T8" fmla="*/ 599 w 659"/>
                <a:gd name="T9" fmla="*/ 187 h 247"/>
                <a:gd name="T10" fmla="*/ 659 w 659"/>
                <a:gd name="T11" fmla="*/ 194 h 247"/>
                <a:gd name="T12" fmla="*/ 636 w 659"/>
                <a:gd name="T13" fmla="*/ 247 h 247"/>
                <a:gd name="T14" fmla="*/ 632 w 659"/>
                <a:gd name="T15" fmla="*/ 242 h 247"/>
                <a:gd name="T16" fmla="*/ 589 w 659"/>
                <a:gd name="T17" fmla="*/ 208 h 247"/>
                <a:gd name="T18" fmla="*/ 448 w 659"/>
                <a:gd name="T19" fmla="*/ 149 h 247"/>
                <a:gd name="T20" fmla="*/ 365 w 659"/>
                <a:gd name="T21" fmla="*/ 132 h 247"/>
                <a:gd name="T22" fmla="*/ 156 w 659"/>
                <a:gd name="T23" fmla="*/ 94 h 247"/>
                <a:gd name="T24" fmla="*/ 12 w 659"/>
                <a:gd name="T25" fmla="*/ 89 h 247"/>
                <a:gd name="T26" fmla="*/ 0 w 659"/>
                <a:gd name="T27" fmla="*/ 88 h 247"/>
                <a:gd name="T28" fmla="*/ 18 w 659"/>
                <a:gd name="T29" fmla="*/ 73 h 247"/>
                <a:gd name="T30" fmla="*/ 27 w 659"/>
                <a:gd name="T31" fmla="*/ 33 h 247"/>
                <a:gd name="T32" fmla="*/ 14 w 659"/>
                <a:gd name="T33" fmla="*/ 2 h 247"/>
                <a:gd name="T34" fmla="*/ 17 w 659"/>
                <a:gd name="T35" fmla="*/ 0 h 247"/>
                <a:gd name="T36" fmla="*/ 24 w 659"/>
                <a:gd name="T37" fmla="*/ 5 h 247"/>
                <a:gd name="T38" fmla="*/ 122 w 659"/>
                <a:gd name="T39" fmla="*/ 69 h 247"/>
                <a:gd name="T40" fmla="*/ 410 w 659"/>
                <a:gd name="T41" fmla="*/ 111 h 247"/>
                <a:gd name="T42" fmla="*/ 414 w 659"/>
                <a:gd name="T43" fmla="*/ 11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9" h="247">
                  <a:moveTo>
                    <a:pt x="414" y="110"/>
                  </a:moveTo>
                  <a:cubicBezTo>
                    <a:pt x="409" y="84"/>
                    <a:pt x="409" y="84"/>
                    <a:pt x="414" y="78"/>
                  </a:cubicBezTo>
                  <a:cubicBezTo>
                    <a:pt x="416" y="81"/>
                    <a:pt x="418" y="84"/>
                    <a:pt x="420" y="88"/>
                  </a:cubicBezTo>
                  <a:cubicBezTo>
                    <a:pt x="434" y="111"/>
                    <a:pt x="454" y="125"/>
                    <a:pt x="479" y="135"/>
                  </a:cubicBezTo>
                  <a:cubicBezTo>
                    <a:pt x="520" y="150"/>
                    <a:pt x="559" y="169"/>
                    <a:pt x="599" y="187"/>
                  </a:cubicBezTo>
                  <a:cubicBezTo>
                    <a:pt x="619" y="196"/>
                    <a:pt x="640" y="199"/>
                    <a:pt x="659" y="194"/>
                  </a:cubicBezTo>
                  <a:cubicBezTo>
                    <a:pt x="651" y="211"/>
                    <a:pt x="644" y="229"/>
                    <a:pt x="636" y="247"/>
                  </a:cubicBezTo>
                  <a:cubicBezTo>
                    <a:pt x="636" y="247"/>
                    <a:pt x="633" y="245"/>
                    <a:pt x="632" y="242"/>
                  </a:cubicBezTo>
                  <a:cubicBezTo>
                    <a:pt x="622" y="225"/>
                    <a:pt x="607" y="215"/>
                    <a:pt x="589" y="208"/>
                  </a:cubicBezTo>
                  <a:cubicBezTo>
                    <a:pt x="542" y="188"/>
                    <a:pt x="496" y="166"/>
                    <a:pt x="448" y="149"/>
                  </a:cubicBezTo>
                  <a:cubicBezTo>
                    <a:pt x="422" y="139"/>
                    <a:pt x="393" y="135"/>
                    <a:pt x="365" y="132"/>
                  </a:cubicBezTo>
                  <a:cubicBezTo>
                    <a:pt x="294" y="125"/>
                    <a:pt x="224" y="113"/>
                    <a:pt x="156" y="94"/>
                  </a:cubicBezTo>
                  <a:cubicBezTo>
                    <a:pt x="108" y="81"/>
                    <a:pt x="60" y="77"/>
                    <a:pt x="12" y="89"/>
                  </a:cubicBezTo>
                  <a:cubicBezTo>
                    <a:pt x="8" y="90"/>
                    <a:pt x="5" y="90"/>
                    <a:pt x="0" y="88"/>
                  </a:cubicBezTo>
                  <a:cubicBezTo>
                    <a:pt x="6" y="83"/>
                    <a:pt x="12" y="78"/>
                    <a:pt x="18" y="73"/>
                  </a:cubicBezTo>
                  <a:cubicBezTo>
                    <a:pt x="33" y="60"/>
                    <a:pt x="35" y="51"/>
                    <a:pt x="27" y="33"/>
                  </a:cubicBezTo>
                  <a:cubicBezTo>
                    <a:pt x="22" y="22"/>
                    <a:pt x="18" y="12"/>
                    <a:pt x="14" y="2"/>
                  </a:cubicBezTo>
                  <a:cubicBezTo>
                    <a:pt x="15" y="1"/>
                    <a:pt x="16" y="0"/>
                    <a:pt x="17" y="0"/>
                  </a:cubicBezTo>
                  <a:cubicBezTo>
                    <a:pt x="19" y="1"/>
                    <a:pt x="22" y="3"/>
                    <a:pt x="24" y="5"/>
                  </a:cubicBezTo>
                  <a:cubicBezTo>
                    <a:pt x="49" y="38"/>
                    <a:pt x="84" y="57"/>
                    <a:pt x="122" y="69"/>
                  </a:cubicBezTo>
                  <a:cubicBezTo>
                    <a:pt x="216" y="98"/>
                    <a:pt x="312" y="114"/>
                    <a:pt x="410" y="111"/>
                  </a:cubicBezTo>
                  <a:cubicBezTo>
                    <a:pt x="411" y="111"/>
                    <a:pt x="413" y="110"/>
                    <a:pt x="414" y="110"/>
                  </a:cubicBezTo>
                  <a:close/>
                </a:path>
              </a:pathLst>
            </a:custGeom>
            <a:solidFill>
              <a:srgbClr val="8C5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119">
              <a:extLst>
                <a:ext uri="{FF2B5EF4-FFF2-40B4-BE49-F238E27FC236}">
                  <a16:creationId xmlns:a16="http://schemas.microsoft.com/office/drawing/2014/main" id="{CC95905B-66A6-483C-A201-9014249C7449}"/>
                </a:ext>
              </a:extLst>
            </p:cNvPr>
            <p:cNvSpPr>
              <a:spLocks/>
            </p:cNvSpPr>
            <p:nvPr/>
          </p:nvSpPr>
          <p:spPr bwMode="auto">
            <a:xfrm>
              <a:off x="3509" y="1735"/>
              <a:ext cx="130" cy="280"/>
            </a:xfrm>
            <a:custGeom>
              <a:avLst/>
              <a:gdLst>
                <a:gd name="T0" fmla="*/ 70 w 99"/>
                <a:gd name="T1" fmla="*/ 214 h 214"/>
                <a:gd name="T2" fmla="*/ 0 w 99"/>
                <a:gd name="T3" fmla="*/ 34 h 214"/>
                <a:gd name="T4" fmla="*/ 42 w 99"/>
                <a:gd name="T5" fmla="*/ 0 h 214"/>
                <a:gd name="T6" fmla="*/ 44 w 99"/>
                <a:gd name="T7" fmla="*/ 1 h 214"/>
                <a:gd name="T8" fmla="*/ 32 w 99"/>
                <a:gd name="T9" fmla="*/ 33 h 214"/>
                <a:gd name="T10" fmla="*/ 37 w 99"/>
                <a:gd name="T11" fmla="*/ 60 h 214"/>
                <a:gd name="T12" fmla="*/ 87 w 99"/>
                <a:gd name="T13" fmla="*/ 159 h 214"/>
                <a:gd name="T14" fmla="*/ 93 w 99"/>
                <a:gd name="T15" fmla="*/ 181 h 214"/>
                <a:gd name="T16" fmla="*/ 85 w 99"/>
                <a:gd name="T17" fmla="*/ 204 h 214"/>
                <a:gd name="T18" fmla="*/ 70 w 99"/>
                <a:gd name="T19" fmla="*/ 21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 h="214">
                  <a:moveTo>
                    <a:pt x="70" y="214"/>
                  </a:moveTo>
                  <a:cubicBezTo>
                    <a:pt x="72" y="142"/>
                    <a:pt x="45" y="85"/>
                    <a:pt x="0" y="34"/>
                  </a:cubicBezTo>
                  <a:cubicBezTo>
                    <a:pt x="14" y="22"/>
                    <a:pt x="28" y="11"/>
                    <a:pt x="42" y="0"/>
                  </a:cubicBezTo>
                  <a:cubicBezTo>
                    <a:pt x="43" y="0"/>
                    <a:pt x="43" y="1"/>
                    <a:pt x="44" y="1"/>
                  </a:cubicBezTo>
                  <a:cubicBezTo>
                    <a:pt x="40" y="12"/>
                    <a:pt x="36" y="23"/>
                    <a:pt x="32" y="33"/>
                  </a:cubicBezTo>
                  <a:cubicBezTo>
                    <a:pt x="27" y="44"/>
                    <a:pt x="29" y="52"/>
                    <a:pt x="37" y="60"/>
                  </a:cubicBezTo>
                  <a:cubicBezTo>
                    <a:pt x="63" y="89"/>
                    <a:pt x="78" y="122"/>
                    <a:pt x="87" y="159"/>
                  </a:cubicBezTo>
                  <a:cubicBezTo>
                    <a:pt x="89" y="166"/>
                    <a:pt x="90" y="174"/>
                    <a:pt x="93" y="181"/>
                  </a:cubicBezTo>
                  <a:cubicBezTo>
                    <a:pt x="99" y="192"/>
                    <a:pt x="96" y="199"/>
                    <a:pt x="85" y="204"/>
                  </a:cubicBezTo>
                  <a:cubicBezTo>
                    <a:pt x="81" y="206"/>
                    <a:pt x="77" y="210"/>
                    <a:pt x="70" y="214"/>
                  </a:cubicBezTo>
                  <a:close/>
                </a:path>
              </a:pathLst>
            </a:custGeom>
            <a:solidFill>
              <a:srgbClr val="BD6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Freeform 120">
              <a:extLst>
                <a:ext uri="{FF2B5EF4-FFF2-40B4-BE49-F238E27FC236}">
                  <a16:creationId xmlns:a16="http://schemas.microsoft.com/office/drawing/2014/main" id="{60B24A0E-8D4B-4ED3-9C8A-6A06A40A7963}"/>
                </a:ext>
              </a:extLst>
            </p:cNvPr>
            <p:cNvSpPr>
              <a:spLocks/>
            </p:cNvSpPr>
            <p:nvPr/>
          </p:nvSpPr>
          <p:spPr bwMode="auto">
            <a:xfrm>
              <a:off x="1970" y="1034"/>
              <a:ext cx="39" cy="34"/>
            </a:xfrm>
            <a:custGeom>
              <a:avLst/>
              <a:gdLst>
                <a:gd name="T0" fmla="*/ 22 w 30"/>
                <a:gd name="T1" fmla="*/ 5 h 26"/>
                <a:gd name="T2" fmla="*/ 21 w 30"/>
                <a:gd name="T3" fmla="*/ 5 h 26"/>
                <a:gd name="T4" fmla="*/ 19 w 30"/>
                <a:gd name="T5" fmla="*/ 4 h 26"/>
                <a:gd name="T6" fmla="*/ 4 w 30"/>
                <a:gd name="T7" fmla="*/ 4 h 26"/>
                <a:gd name="T8" fmla="*/ 4 w 30"/>
                <a:gd name="T9" fmla="*/ 19 h 26"/>
                <a:gd name="T10" fmla="*/ 20 w 30"/>
                <a:gd name="T11" fmla="*/ 26 h 26"/>
                <a:gd name="T12" fmla="*/ 30 w 30"/>
                <a:gd name="T13" fmla="*/ 15 h 26"/>
                <a:gd name="T14" fmla="*/ 22 w 30"/>
                <a:gd name="T15" fmla="*/ 5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22" y="5"/>
                  </a:moveTo>
                  <a:cubicBezTo>
                    <a:pt x="21" y="5"/>
                    <a:pt x="21" y="5"/>
                    <a:pt x="21" y="5"/>
                  </a:cubicBezTo>
                  <a:cubicBezTo>
                    <a:pt x="20" y="4"/>
                    <a:pt x="19" y="4"/>
                    <a:pt x="19" y="4"/>
                  </a:cubicBezTo>
                  <a:cubicBezTo>
                    <a:pt x="15" y="0"/>
                    <a:pt x="8" y="0"/>
                    <a:pt x="4" y="4"/>
                  </a:cubicBezTo>
                  <a:cubicBezTo>
                    <a:pt x="0" y="8"/>
                    <a:pt x="0" y="15"/>
                    <a:pt x="4" y="19"/>
                  </a:cubicBezTo>
                  <a:cubicBezTo>
                    <a:pt x="8" y="23"/>
                    <a:pt x="14" y="26"/>
                    <a:pt x="20" y="26"/>
                  </a:cubicBezTo>
                  <a:cubicBezTo>
                    <a:pt x="25" y="26"/>
                    <a:pt x="30" y="21"/>
                    <a:pt x="30" y="15"/>
                  </a:cubicBezTo>
                  <a:cubicBezTo>
                    <a:pt x="30" y="10"/>
                    <a:pt x="26" y="6"/>
                    <a:pt x="22" y="5"/>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121">
              <a:extLst>
                <a:ext uri="{FF2B5EF4-FFF2-40B4-BE49-F238E27FC236}">
                  <a16:creationId xmlns:a16="http://schemas.microsoft.com/office/drawing/2014/main" id="{982CFAA6-1F59-4EE7-8006-BBBBA8A73E92}"/>
                </a:ext>
              </a:extLst>
            </p:cNvPr>
            <p:cNvSpPr>
              <a:spLocks/>
            </p:cNvSpPr>
            <p:nvPr/>
          </p:nvSpPr>
          <p:spPr bwMode="auto">
            <a:xfrm>
              <a:off x="842" y="1630"/>
              <a:ext cx="949" cy="1123"/>
            </a:xfrm>
            <a:custGeom>
              <a:avLst/>
              <a:gdLst>
                <a:gd name="T0" fmla="*/ 131 w 726"/>
                <a:gd name="T1" fmla="*/ 36 h 860"/>
                <a:gd name="T2" fmla="*/ 178 w 726"/>
                <a:gd name="T3" fmla="*/ 0 h 860"/>
                <a:gd name="T4" fmla="*/ 281 w 726"/>
                <a:gd name="T5" fmla="*/ 31 h 860"/>
                <a:gd name="T6" fmla="*/ 396 w 726"/>
                <a:gd name="T7" fmla="*/ 68 h 860"/>
                <a:gd name="T8" fmla="*/ 451 w 726"/>
                <a:gd name="T9" fmla="*/ 205 h 860"/>
                <a:gd name="T10" fmla="*/ 529 w 726"/>
                <a:gd name="T11" fmla="*/ 192 h 860"/>
                <a:gd name="T12" fmla="*/ 664 w 726"/>
                <a:gd name="T13" fmla="*/ 299 h 860"/>
                <a:gd name="T14" fmla="*/ 661 w 726"/>
                <a:gd name="T15" fmla="*/ 424 h 860"/>
                <a:gd name="T16" fmla="*/ 553 w 726"/>
                <a:gd name="T17" fmla="*/ 460 h 860"/>
                <a:gd name="T18" fmla="*/ 498 w 726"/>
                <a:gd name="T19" fmla="*/ 505 h 860"/>
                <a:gd name="T20" fmla="*/ 514 w 726"/>
                <a:gd name="T21" fmla="*/ 578 h 860"/>
                <a:gd name="T22" fmla="*/ 357 w 726"/>
                <a:gd name="T23" fmla="*/ 511 h 860"/>
                <a:gd name="T24" fmla="*/ 423 w 726"/>
                <a:gd name="T25" fmla="*/ 557 h 860"/>
                <a:gd name="T26" fmla="*/ 447 w 726"/>
                <a:gd name="T27" fmla="*/ 709 h 860"/>
                <a:gd name="T28" fmla="*/ 561 w 726"/>
                <a:gd name="T29" fmla="*/ 746 h 860"/>
                <a:gd name="T30" fmla="*/ 419 w 726"/>
                <a:gd name="T31" fmla="*/ 790 h 860"/>
                <a:gd name="T32" fmla="*/ 298 w 726"/>
                <a:gd name="T33" fmla="*/ 852 h 860"/>
                <a:gd name="T34" fmla="*/ 177 w 726"/>
                <a:gd name="T35" fmla="*/ 822 h 860"/>
                <a:gd name="T36" fmla="*/ 110 w 726"/>
                <a:gd name="T37" fmla="*/ 724 h 860"/>
                <a:gd name="T38" fmla="*/ 49 w 726"/>
                <a:gd name="T39" fmla="*/ 612 h 860"/>
                <a:gd name="T40" fmla="*/ 35 w 726"/>
                <a:gd name="T41" fmla="*/ 493 h 860"/>
                <a:gd name="T42" fmla="*/ 19 w 726"/>
                <a:gd name="T43" fmla="*/ 426 h 860"/>
                <a:gd name="T44" fmla="*/ 0 w 726"/>
                <a:gd name="T45" fmla="*/ 338 h 860"/>
                <a:gd name="T46" fmla="*/ 35 w 726"/>
                <a:gd name="T47" fmla="*/ 205 h 860"/>
                <a:gd name="T48" fmla="*/ 89 w 726"/>
                <a:gd name="T49" fmla="*/ 138 h 860"/>
                <a:gd name="T50" fmla="*/ 131 w 726"/>
                <a:gd name="T51" fmla="*/ 36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6" h="860">
                  <a:moveTo>
                    <a:pt x="131" y="36"/>
                  </a:moveTo>
                  <a:cubicBezTo>
                    <a:pt x="149" y="9"/>
                    <a:pt x="161" y="1"/>
                    <a:pt x="178" y="0"/>
                  </a:cubicBezTo>
                  <a:cubicBezTo>
                    <a:pt x="195" y="0"/>
                    <a:pt x="276" y="7"/>
                    <a:pt x="281" y="31"/>
                  </a:cubicBezTo>
                  <a:cubicBezTo>
                    <a:pt x="286" y="55"/>
                    <a:pt x="382" y="46"/>
                    <a:pt x="396" y="68"/>
                  </a:cubicBezTo>
                  <a:cubicBezTo>
                    <a:pt x="410" y="91"/>
                    <a:pt x="455" y="137"/>
                    <a:pt x="451" y="205"/>
                  </a:cubicBezTo>
                  <a:cubicBezTo>
                    <a:pt x="451" y="205"/>
                    <a:pt x="479" y="183"/>
                    <a:pt x="529" y="192"/>
                  </a:cubicBezTo>
                  <a:cubicBezTo>
                    <a:pt x="601" y="206"/>
                    <a:pt x="612" y="258"/>
                    <a:pt x="664" y="299"/>
                  </a:cubicBezTo>
                  <a:cubicBezTo>
                    <a:pt x="726" y="349"/>
                    <a:pt x="697" y="411"/>
                    <a:pt x="661" y="424"/>
                  </a:cubicBezTo>
                  <a:cubicBezTo>
                    <a:pt x="643" y="431"/>
                    <a:pt x="525" y="456"/>
                    <a:pt x="553" y="460"/>
                  </a:cubicBezTo>
                  <a:cubicBezTo>
                    <a:pt x="560" y="462"/>
                    <a:pt x="517" y="453"/>
                    <a:pt x="498" y="505"/>
                  </a:cubicBezTo>
                  <a:cubicBezTo>
                    <a:pt x="483" y="546"/>
                    <a:pt x="520" y="574"/>
                    <a:pt x="514" y="578"/>
                  </a:cubicBezTo>
                  <a:cubicBezTo>
                    <a:pt x="437" y="636"/>
                    <a:pt x="361" y="504"/>
                    <a:pt x="357" y="511"/>
                  </a:cubicBezTo>
                  <a:cubicBezTo>
                    <a:pt x="353" y="519"/>
                    <a:pt x="409" y="537"/>
                    <a:pt x="423" y="557"/>
                  </a:cubicBezTo>
                  <a:cubicBezTo>
                    <a:pt x="446" y="594"/>
                    <a:pt x="377" y="629"/>
                    <a:pt x="447" y="709"/>
                  </a:cubicBezTo>
                  <a:cubicBezTo>
                    <a:pt x="485" y="754"/>
                    <a:pt x="584" y="752"/>
                    <a:pt x="561" y="746"/>
                  </a:cubicBezTo>
                  <a:cubicBezTo>
                    <a:pt x="506" y="732"/>
                    <a:pt x="432" y="771"/>
                    <a:pt x="419" y="790"/>
                  </a:cubicBezTo>
                  <a:cubicBezTo>
                    <a:pt x="405" y="808"/>
                    <a:pt x="305" y="860"/>
                    <a:pt x="298" y="852"/>
                  </a:cubicBezTo>
                  <a:cubicBezTo>
                    <a:pt x="291" y="844"/>
                    <a:pt x="190" y="826"/>
                    <a:pt x="177" y="822"/>
                  </a:cubicBezTo>
                  <a:cubicBezTo>
                    <a:pt x="163" y="817"/>
                    <a:pt x="110" y="724"/>
                    <a:pt x="110" y="724"/>
                  </a:cubicBezTo>
                  <a:cubicBezTo>
                    <a:pt x="110" y="724"/>
                    <a:pt x="58" y="625"/>
                    <a:pt x="49" y="612"/>
                  </a:cubicBezTo>
                  <a:cubicBezTo>
                    <a:pt x="40" y="598"/>
                    <a:pt x="35" y="493"/>
                    <a:pt x="35" y="493"/>
                  </a:cubicBezTo>
                  <a:cubicBezTo>
                    <a:pt x="19" y="426"/>
                    <a:pt x="19" y="426"/>
                    <a:pt x="19" y="426"/>
                  </a:cubicBezTo>
                  <a:cubicBezTo>
                    <a:pt x="0" y="338"/>
                    <a:pt x="0" y="338"/>
                    <a:pt x="0" y="338"/>
                  </a:cubicBezTo>
                  <a:cubicBezTo>
                    <a:pt x="0" y="338"/>
                    <a:pt x="22" y="219"/>
                    <a:pt x="35" y="205"/>
                  </a:cubicBezTo>
                  <a:cubicBezTo>
                    <a:pt x="49" y="192"/>
                    <a:pt x="93" y="147"/>
                    <a:pt x="89" y="138"/>
                  </a:cubicBezTo>
                  <a:cubicBezTo>
                    <a:pt x="85" y="128"/>
                    <a:pt x="131" y="36"/>
                    <a:pt x="131" y="36"/>
                  </a:cubicBezTo>
                  <a:close/>
                </a:path>
              </a:pathLst>
            </a:custGeom>
            <a:solidFill>
              <a:srgbClr val="CF9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Freeform 122">
              <a:extLst>
                <a:ext uri="{FF2B5EF4-FFF2-40B4-BE49-F238E27FC236}">
                  <a16:creationId xmlns:a16="http://schemas.microsoft.com/office/drawing/2014/main" id="{07CE83CC-633E-46DC-8B26-889F305EF23B}"/>
                </a:ext>
              </a:extLst>
            </p:cNvPr>
            <p:cNvSpPr>
              <a:spLocks/>
            </p:cNvSpPr>
            <p:nvPr/>
          </p:nvSpPr>
          <p:spPr bwMode="auto">
            <a:xfrm>
              <a:off x="2200" y="2227"/>
              <a:ext cx="533" cy="283"/>
            </a:xfrm>
            <a:custGeom>
              <a:avLst/>
              <a:gdLst>
                <a:gd name="T0" fmla="*/ 402 w 408"/>
                <a:gd name="T1" fmla="*/ 193 h 217"/>
                <a:gd name="T2" fmla="*/ 341 w 408"/>
                <a:gd name="T3" fmla="*/ 123 h 217"/>
                <a:gd name="T4" fmla="*/ 239 w 408"/>
                <a:gd name="T5" fmla="*/ 80 h 217"/>
                <a:gd name="T6" fmla="*/ 114 w 408"/>
                <a:gd name="T7" fmla="*/ 29 h 217"/>
                <a:gd name="T8" fmla="*/ 13 w 408"/>
                <a:gd name="T9" fmla="*/ 24 h 217"/>
                <a:gd name="T10" fmla="*/ 33 w 408"/>
                <a:gd name="T11" fmla="*/ 43 h 217"/>
                <a:gd name="T12" fmla="*/ 75 w 408"/>
                <a:gd name="T13" fmla="*/ 45 h 217"/>
                <a:gd name="T14" fmla="*/ 123 w 408"/>
                <a:gd name="T15" fmla="*/ 61 h 217"/>
                <a:gd name="T16" fmla="*/ 226 w 408"/>
                <a:gd name="T17" fmla="*/ 105 h 217"/>
                <a:gd name="T18" fmla="*/ 375 w 408"/>
                <a:gd name="T19" fmla="*/ 201 h 217"/>
                <a:gd name="T20" fmla="*/ 402 w 408"/>
                <a:gd name="T21" fmla="*/ 193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8" h="217">
                  <a:moveTo>
                    <a:pt x="402" y="193"/>
                  </a:moveTo>
                  <a:cubicBezTo>
                    <a:pt x="389" y="163"/>
                    <a:pt x="369" y="140"/>
                    <a:pt x="341" y="123"/>
                  </a:cubicBezTo>
                  <a:cubicBezTo>
                    <a:pt x="309" y="105"/>
                    <a:pt x="272" y="94"/>
                    <a:pt x="239" y="80"/>
                  </a:cubicBezTo>
                  <a:cubicBezTo>
                    <a:pt x="197" y="63"/>
                    <a:pt x="157" y="44"/>
                    <a:pt x="114" y="29"/>
                  </a:cubicBezTo>
                  <a:cubicBezTo>
                    <a:pt x="82" y="19"/>
                    <a:pt x="44" y="0"/>
                    <a:pt x="13" y="24"/>
                  </a:cubicBezTo>
                  <a:cubicBezTo>
                    <a:pt x="0" y="35"/>
                    <a:pt x="19" y="54"/>
                    <a:pt x="33" y="43"/>
                  </a:cubicBezTo>
                  <a:cubicBezTo>
                    <a:pt x="44" y="34"/>
                    <a:pt x="62" y="41"/>
                    <a:pt x="75" y="45"/>
                  </a:cubicBezTo>
                  <a:cubicBezTo>
                    <a:pt x="91" y="50"/>
                    <a:pt x="107" y="56"/>
                    <a:pt x="123" y="61"/>
                  </a:cubicBezTo>
                  <a:cubicBezTo>
                    <a:pt x="158" y="73"/>
                    <a:pt x="192" y="90"/>
                    <a:pt x="226" y="105"/>
                  </a:cubicBezTo>
                  <a:cubicBezTo>
                    <a:pt x="281" y="127"/>
                    <a:pt x="350" y="141"/>
                    <a:pt x="375" y="201"/>
                  </a:cubicBezTo>
                  <a:cubicBezTo>
                    <a:pt x="382" y="217"/>
                    <a:pt x="408" y="210"/>
                    <a:pt x="402" y="193"/>
                  </a:cubicBezTo>
                  <a:close/>
                </a:path>
              </a:pathLst>
            </a:custGeom>
            <a:solidFill>
              <a:srgbClr val="D6F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123">
              <a:extLst>
                <a:ext uri="{FF2B5EF4-FFF2-40B4-BE49-F238E27FC236}">
                  <a16:creationId xmlns:a16="http://schemas.microsoft.com/office/drawing/2014/main" id="{B89C5C21-06AD-4099-8495-9F1FD4E47B2B}"/>
                </a:ext>
              </a:extLst>
            </p:cNvPr>
            <p:cNvSpPr>
              <a:spLocks/>
            </p:cNvSpPr>
            <p:nvPr/>
          </p:nvSpPr>
          <p:spPr bwMode="auto">
            <a:xfrm>
              <a:off x="1535" y="2235"/>
              <a:ext cx="266" cy="101"/>
            </a:xfrm>
            <a:custGeom>
              <a:avLst/>
              <a:gdLst>
                <a:gd name="T0" fmla="*/ 192 w 204"/>
                <a:gd name="T1" fmla="*/ 45 h 78"/>
                <a:gd name="T2" fmla="*/ 17 w 204"/>
                <a:gd name="T3" fmla="*/ 15 h 78"/>
                <a:gd name="T4" fmla="*/ 25 w 204"/>
                <a:gd name="T5" fmla="*/ 42 h 78"/>
                <a:gd name="T6" fmla="*/ 172 w 204"/>
                <a:gd name="T7" fmla="*/ 65 h 78"/>
                <a:gd name="T8" fmla="*/ 192 w 204"/>
                <a:gd name="T9" fmla="*/ 45 h 78"/>
              </a:gdLst>
              <a:ahLst/>
              <a:cxnLst>
                <a:cxn ang="0">
                  <a:pos x="T0" y="T1"/>
                </a:cxn>
                <a:cxn ang="0">
                  <a:pos x="T2" y="T3"/>
                </a:cxn>
                <a:cxn ang="0">
                  <a:pos x="T4" y="T5"/>
                </a:cxn>
                <a:cxn ang="0">
                  <a:pos x="T6" y="T7"/>
                </a:cxn>
                <a:cxn ang="0">
                  <a:pos x="T8" y="T9"/>
                </a:cxn>
              </a:cxnLst>
              <a:rect l="0" t="0" r="r" b="b"/>
              <a:pathLst>
                <a:path w="204" h="78">
                  <a:moveTo>
                    <a:pt x="192" y="45"/>
                  </a:moveTo>
                  <a:cubicBezTo>
                    <a:pt x="152" y="0"/>
                    <a:pt x="71" y="0"/>
                    <a:pt x="17" y="15"/>
                  </a:cubicBezTo>
                  <a:cubicBezTo>
                    <a:pt x="0" y="20"/>
                    <a:pt x="8" y="47"/>
                    <a:pt x="25" y="42"/>
                  </a:cubicBezTo>
                  <a:cubicBezTo>
                    <a:pt x="69" y="29"/>
                    <a:pt x="139" y="27"/>
                    <a:pt x="172" y="65"/>
                  </a:cubicBezTo>
                  <a:cubicBezTo>
                    <a:pt x="184" y="78"/>
                    <a:pt x="204" y="59"/>
                    <a:pt x="192" y="45"/>
                  </a:cubicBezTo>
                  <a:close/>
                </a:path>
              </a:pathLst>
            </a:custGeom>
            <a:solidFill>
              <a:srgbClr val="D6F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Freeform 124">
              <a:extLst>
                <a:ext uri="{FF2B5EF4-FFF2-40B4-BE49-F238E27FC236}">
                  <a16:creationId xmlns:a16="http://schemas.microsoft.com/office/drawing/2014/main" id="{D318EABE-ED6D-49EC-AFF2-C444448AA09C}"/>
                </a:ext>
              </a:extLst>
            </p:cNvPr>
            <p:cNvSpPr>
              <a:spLocks/>
            </p:cNvSpPr>
            <p:nvPr/>
          </p:nvSpPr>
          <p:spPr bwMode="auto">
            <a:xfrm>
              <a:off x="1434" y="1916"/>
              <a:ext cx="320" cy="258"/>
            </a:xfrm>
            <a:custGeom>
              <a:avLst/>
              <a:gdLst>
                <a:gd name="T0" fmla="*/ 170 w 245"/>
                <a:gd name="T1" fmla="*/ 59 h 198"/>
                <a:gd name="T2" fmla="*/ 103 w 245"/>
                <a:gd name="T3" fmla="*/ 11 h 198"/>
                <a:gd name="T4" fmla="*/ 17 w 245"/>
                <a:gd name="T5" fmla="*/ 12 h 198"/>
                <a:gd name="T6" fmla="*/ 24 w 245"/>
                <a:gd name="T7" fmla="*/ 38 h 198"/>
                <a:gd name="T8" fmla="*/ 88 w 245"/>
                <a:gd name="T9" fmla="*/ 35 h 198"/>
                <a:gd name="T10" fmla="*/ 144 w 245"/>
                <a:gd name="T11" fmla="*/ 72 h 198"/>
                <a:gd name="T12" fmla="*/ 191 w 245"/>
                <a:gd name="T13" fmla="*/ 165 h 198"/>
                <a:gd name="T14" fmla="*/ 210 w 245"/>
                <a:gd name="T15" fmla="*/ 184 h 198"/>
                <a:gd name="T16" fmla="*/ 170 w 245"/>
                <a:gd name="T17" fmla="*/ 5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198">
                  <a:moveTo>
                    <a:pt x="170" y="59"/>
                  </a:moveTo>
                  <a:cubicBezTo>
                    <a:pt x="150" y="40"/>
                    <a:pt x="129" y="21"/>
                    <a:pt x="103" y="11"/>
                  </a:cubicBezTo>
                  <a:cubicBezTo>
                    <a:pt x="75" y="0"/>
                    <a:pt x="46" y="3"/>
                    <a:pt x="17" y="12"/>
                  </a:cubicBezTo>
                  <a:cubicBezTo>
                    <a:pt x="0" y="17"/>
                    <a:pt x="8" y="44"/>
                    <a:pt x="24" y="38"/>
                  </a:cubicBezTo>
                  <a:cubicBezTo>
                    <a:pt x="46" y="31"/>
                    <a:pt x="66" y="28"/>
                    <a:pt x="88" y="35"/>
                  </a:cubicBezTo>
                  <a:cubicBezTo>
                    <a:pt x="109" y="41"/>
                    <a:pt x="127" y="57"/>
                    <a:pt x="144" y="72"/>
                  </a:cubicBezTo>
                  <a:cubicBezTo>
                    <a:pt x="164" y="90"/>
                    <a:pt x="215" y="134"/>
                    <a:pt x="191" y="165"/>
                  </a:cubicBezTo>
                  <a:cubicBezTo>
                    <a:pt x="180" y="178"/>
                    <a:pt x="199" y="198"/>
                    <a:pt x="210" y="184"/>
                  </a:cubicBezTo>
                  <a:cubicBezTo>
                    <a:pt x="245" y="139"/>
                    <a:pt x="204" y="90"/>
                    <a:pt x="170" y="59"/>
                  </a:cubicBezTo>
                  <a:close/>
                </a:path>
              </a:pathLst>
            </a:custGeom>
            <a:solidFill>
              <a:srgbClr val="F2B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125">
              <a:extLst>
                <a:ext uri="{FF2B5EF4-FFF2-40B4-BE49-F238E27FC236}">
                  <a16:creationId xmlns:a16="http://schemas.microsoft.com/office/drawing/2014/main" id="{4C8F605C-0A24-48BB-95DF-AAFCA4D41BBE}"/>
                </a:ext>
              </a:extLst>
            </p:cNvPr>
            <p:cNvSpPr>
              <a:spLocks/>
            </p:cNvSpPr>
            <p:nvPr/>
          </p:nvSpPr>
          <p:spPr bwMode="auto">
            <a:xfrm>
              <a:off x="1077" y="1977"/>
              <a:ext cx="185" cy="103"/>
            </a:xfrm>
            <a:custGeom>
              <a:avLst/>
              <a:gdLst>
                <a:gd name="T0" fmla="*/ 133 w 141"/>
                <a:gd name="T1" fmla="*/ 49 h 79"/>
                <a:gd name="T2" fmla="*/ 25 w 141"/>
                <a:gd name="T3" fmla="*/ 3 h 79"/>
                <a:gd name="T4" fmla="*/ 17 w 141"/>
                <a:gd name="T5" fmla="*/ 30 h 79"/>
                <a:gd name="T6" fmla="*/ 109 w 141"/>
                <a:gd name="T7" fmla="*/ 63 h 79"/>
                <a:gd name="T8" fmla="*/ 133 w 141"/>
                <a:gd name="T9" fmla="*/ 49 h 79"/>
              </a:gdLst>
              <a:ahLst/>
              <a:cxnLst>
                <a:cxn ang="0">
                  <a:pos x="T0" y="T1"/>
                </a:cxn>
                <a:cxn ang="0">
                  <a:pos x="T2" y="T3"/>
                </a:cxn>
                <a:cxn ang="0">
                  <a:pos x="T4" y="T5"/>
                </a:cxn>
                <a:cxn ang="0">
                  <a:pos x="T6" y="T7"/>
                </a:cxn>
                <a:cxn ang="0">
                  <a:pos x="T8" y="T9"/>
                </a:cxn>
              </a:cxnLst>
              <a:rect l="0" t="0" r="r" b="b"/>
              <a:pathLst>
                <a:path w="141" h="79">
                  <a:moveTo>
                    <a:pt x="133" y="49"/>
                  </a:moveTo>
                  <a:cubicBezTo>
                    <a:pt x="113" y="6"/>
                    <a:pt x="64" y="11"/>
                    <a:pt x="25" y="3"/>
                  </a:cubicBezTo>
                  <a:cubicBezTo>
                    <a:pt x="7" y="0"/>
                    <a:pt x="0" y="26"/>
                    <a:pt x="17" y="30"/>
                  </a:cubicBezTo>
                  <a:cubicBezTo>
                    <a:pt x="48" y="36"/>
                    <a:pt x="94" y="30"/>
                    <a:pt x="109" y="63"/>
                  </a:cubicBezTo>
                  <a:cubicBezTo>
                    <a:pt x="117" y="79"/>
                    <a:pt x="141" y="65"/>
                    <a:pt x="133" y="49"/>
                  </a:cubicBezTo>
                  <a:close/>
                </a:path>
              </a:pathLst>
            </a:custGeom>
            <a:solidFill>
              <a:srgbClr val="F2B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Freeform 126">
              <a:extLst>
                <a:ext uri="{FF2B5EF4-FFF2-40B4-BE49-F238E27FC236}">
                  <a16:creationId xmlns:a16="http://schemas.microsoft.com/office/drawing/2014/main" id="{3E682DDB-1B2D-4213-A4E9-FE375C1369ED}"/>
                </a:ext>
              </a:extLst>
            </p:cNvPr>
            <p:cNvSpPr>
              <a:spLocks/>
            </p:cNvSpPr>
            <p:nvPr/>
          </p:nvSpPr>
          <p:spPr bwMode="auto">
            <a:xfrm>
              <a:off x="1175" y="1725"/>
              <a:ext cx="202" cy="86"/>
            </a:xfrm>
            <a:custGeom>
              <a:avLst/>
              <a:gdLst>
                <a:gd name="T0" fmla="*/ 141 w 154"/>
                <a:gd name="T1" fmla="*/ 35 h 66"/>
                <a:gd name="T2" fmla="*/ 15 w 154"/>
                <a:gd name="T3" fmla="*/ 24 h 66"/>
                <a:gd name="T4" fmla="*/ 29 w 154"/>
                <a:gd name="T5" fmla="*/ 48 h 66"/>
                <a:gd name="T6" fmla="*/ 122 w 154"/>
                <a:gd name="T7" fmla="*/ 54 h 66"/>
                <a:gd name="T8" fmla="*/ 141 w 154"/>
                <a:gd name="T9" fmla="*/ 35 h 66"/>
              </a:gdLst>
              <a:ahLst/>
              <a:cxnLst>
                <a:cxn ang="0">
                  <a:pos x="T0" y="T1"/>
                </a:cxn>
                <a:cxn ang="0">
                  <a:pos x="T2" y="T3"/>
                </a:cxn>
                <a:cxn ang="0">
                  <a:pos x="T4" y="T5"/>
                </a:cxn>
                <a:cxn ang="0">
                  <a:pos x="T6" y="T7"/>
                </a:cxn>
                <a:cxn ang="0">
                  <a:pos x="T8" y="T9"/>
                </a:cxn>
              </a:cxnLst>
              <a:rect l="0" t="0" r="r" b="b"/>
              <a:pathLst>
                <a:path w="154" h="66">
                  <a:moveTo>
                    <a:pt x="141" y="35"/>
                  </a:moveTo>
                  <a:cubicBezTo>
                    <a:pt x="105" y="0"/>
                    <a:pt x="57" y="0"/>
                    <a:pt x="15" y="24"/>
                  </a:cubicBezTo>
                  <a:cubicBezTo>
                    <a:pt x="0" y="33"/>
                    <a:pt x="14" y="57"/>
                    <a:pt x="29" y="48"/>
                  </a:cubicBezTo>
                  <a:cubicBezTo>
                    <a:pt x="60" y="30"/>
                    <a:pt x="95" y="28"/>
                    <a:pt x="122" y="54"/>
                  </a:cubicBezTo>
                  <a:cubicBezTo>
                    <a:pt x="135" y="66"/>
                    <a:pt x="154" y="47"/>
                    <a:pt x="141" y="35"/>
                  </a:cubicBezTo>
                  <a:close/>
                </a:path>
              </a:pathLst>
            </a:custGeom>
            <a:solidFill>
              <a:srgbClr val="F2B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Freeform 127">
              <a:extLst>
                <a:ext uri="{FF2B5EF4-FFF2-40B4-BE49-F238E27FC236}">
                  <a16:creationId xmlns:a16="http://schemas.microsoft.com/office/drawing/2014/main" id="{D7A31EBF-2662-4DEB-9EB7-A06315AA5432}"/>
                </a:ext>
              </a:extLst>
            </p:cNvPr>
            <p:cNvSpPr>
              <a:spLocks/>
            </p:cNvSpPr>
            <p:nvPr/>
          </p:nvSpPr>
          <p:spPr bwMode="auto">
            <a:xfrm>
              <a:off x="1479" y="1356"/>
              <a:ext cx="221" cy="166"/>
            </a:xfrm>
            <a:custGeom>
              <a:avLst/>
              <a:gdLst>
                <a:gd name="T0" fmla="*/ 152 w 169"/>
                <a:gd name="T1" fmla="*/ 19 h 127"/>
                <a:gd name="T2" fmla="*/ 4 w 169"/>
                <a:gd name="T3" fmla="*/ 103 h 127"/>
                <a:gd name="T4" fmla="*/ 30 w 169"/>
                <a:gd name="T5" fmla="*/ 110 h 127"/>
                <a:gd name="T6" fmla="*/ 144 w 169"/>
                <a:gd name="T7" fmla="*/ 45 h 127"/>
                <a:gd name="T8" fmla="*/ 152 w 169"/>
                <a:gd name="T9" fmla="*/ 19 h 127"/>
              </a:gdLst>
              <a:ahLst/>
              <a:cxnLst>
                <a:cxn ang="0">
                  <a:pos x="T0" y="T1"/>
                </a:cxn>
                <a:cxn ang="0">
                  <a:pos x="T2" y="T3"/>
                </a:cxn>
                <a:cxn ang="0">
                  <a:pos x="T4" y="T5"/>
                </a:cxn>
                <a:cxn ang="0">
                  <a:pos x="T6" y="T7"/>
                </a:cxn>
                <a:cxn ang="0">
                  <a:pos x="T8" y="T9"/>
                </a:cxn>
              </a:cxnLst>
              <a:rect l="0" t="0" r="r" b="b"/>
              <a:pathLst>
                <a:path w="169" h="127">
                  <a:moveTo>
                    <a:pt x="152" y="19"/>
                  </a:moveTo>
                  <a:cubicBezTo>
                    <a:pt x="85" y="0"/>
                    <a:pt x="20" y="34"/>
                    <a:pt x="4" y="103"/>
                  </a:cubicBezTo>
                  <a:cubicBezTo>
                    <a:pt x="0" y="120"/>
                    <a:pt x="27" y="127"/>
                    <a:pt x="30" y="110"/>
                  </a:cubicBezTo>
                  <a:cubicBezTo>
                    <a:pt x="43" y="55"/>
                    <a:pt x="92" y="30"/>
                    <a:pt x="144" y="45"/>
                  </a:cubicBezTo>
                  <a:cubicBezTo>
                    <a:pt x="161" y="50"/>
                    <a:pt x="169" y="24"/>
                    <a:pt x="152" y="19"/>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128">
              <a:extLst>
                <a:ext uri="{FF2B5EF4-FFF2-40B4-BE49-F238E27FC236}">
                  <a16:creationId xmlns:a16="http://schemas.microsoft.com/office/drawing/2014/main" id="{4C9AFA46-2E29-4D72-946A-F7E0508758F7}"/>
                </a:ext>
              </a:extLst>
            </p:cNvPr>
            <p:cNvSpPr>
              <a:spLocks/>
            </p:cNvSpPr>
            <p:nvPr/>
          </p:nvSpPr>
          <p:spPr bwMode="auto">
            <a:xfrm>
              <a:off x="1706" y="1390"/>
              <a:ext cx="142" cy="66"/>
            </a:xfrm>
            <a:custGeom>
              <a:avLst/>
              <a:gdLst>
                <a:gd name="T0" fmla="*/ 91 w 109"/>
                <a:gd name="T1" fmla="*/ 6 h 50"/>
                <a:gd name="T2" fmla="*/ 16 w 109"/>
                <a:gd name="T3" fmla="*/ 18 h 50"/>
                <a:gd name="T4" fmla="*/ 30 w 109"/>
                <a:gd name="T5" fmla="*/ 41 h 50"/>
                <a:gd name="T6" fmla="*/ 84 w 109"/>
                <a:gd name="T7" fmla="*/ 33 h 50"/>
                <a:gd name="T8" fmla="*/ 91 w 109"/>
                <a:gd name="T9" fmla="*/ 6 h 50"/>
              </a:gdLst>
              <a:ahLst/>
              <a:cxnLst>
                <a:cxn ang="0">
                  <a:pos x="T0" y="T1"/>
                </a:cxn>
                <a:cxn ang="0">
                  <a:pos x="T2" y="T3"/>
                </a:cxn>
                <a:cxn ang="0">
                  <a:pos x="T4" y="T5"/>
                </a:cxn>
                <a:cxn ang="0">
                  <a:pos x="T6" y="T7"/>
                </a:cxn>
                <a:cxn ang="0">
                  <a:pos x="T8" y="T9"/>
                </a:cxn>
              </a:cxnLst>
              <a:rect l="0" t="0" r="r" b="b"/>
              <a:pathLst>
                <a:path w="109" h="50">
                  <a:moveTo>
                    <a:pt x="91" y="6"/>
                  </a:moveTo>
                  <a:cubicBezTo>
                    <a:pt x="65" y="0"/>
                    <a:pt x="39" y="5"/>
                    <a:pt x="16" y="18"/>
                  </a:cubicBezTo>
                  <a:cubicBezTo>
                    <a:pt x="0" y="26"/>
                    <a:pt x="14" y="50"/>
                    <a:pt x="30" y="41"/>
                  </a:cubicBezTo>
                  <a:cubicBezTo>
                    <a:pt x="47" y="32"/>
                    <a:pt x="65" y="28"/>
                    <a:pt x="84" y="33"/>
                  </a:cubicBezTo>
                  <a:cubicBezTo>
                    <a:pt x="101" y="37"/>
                    <a:pt x="109" y="10"/>
                    <a:pt x="91" y="6"/>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8" name="Freeform 129">
              <a:extLst>
                <a:ext uri="{FF2B5EF4-FFF2-40B4-BE49-F238E27FC236}">
                  <a16:creationId xmlns:a16="http://schemas.microsoft.com/office/drawing/2014/main" id="{83604E30-5627-4F25-8952-9798F0CDEDF2}"/>
                </a:ext>
              </a:extLst>
            </p:cNvPr>
            <p:cNvSpPr>
              <a:spLocks/>
            </p:cNvSpPr>
            <p:nvPr/>
          </p:nvSpPr>
          <p:spPr bwMode="auto">
            <a:xfrm>
              <a:off x="1632" y="1530"/>
              <a:ext cx="44" cy="41"/>
            </a:xfrm>
            <a:custGeom>
              <a:avLst/>
              <a:gdLst>
                <a:gd name="T0" fmla="*/ 34 w 34"/>
                <a:gd name="T1" fmla="*/ 14 h 31"/>
                <a:gd name="T2" fmla="*/ 20 w 34"/>
                <a:gd name="T3" fmla="*/ 0 h 31"/>
                <a:gd name="T4" fmla="*/ 5 w 34"/>
                <a:gd name="T5" fmla="*/ 6 h 31"/>
                <a:gd name="T6" fmla="*/ 5 w 34"/>
                <a:gd name="T7" fmla="*/ 25 h 31"/>
                <a:gd name="T8" fmla="*/ 22 w 34"/>
                <a:gd name="T9" fmla="*/ 27 h 31"/>
                <a:gd name="T10" fmla="*/ 34 w 34"/>
                <a:gd name="T11" fmla="*/ 14 h 31"/>
              </a:gdLst>
              <a:ahLst/>
              <a:cxnLst>
                <a:cxn ang="0">
                  <a:pos x="T0" y="T1"/>
                </a:cxn>
                <a:cxn ang="0">
                  <a:pos x="T2" y="T3"/>
                </a:cxn>
                <a:cxn ang="0">
                  <a:pos x="T4" y="T5"/>
                </a:cxn>
                <a:cxn ang="0">
                  <a:pos x="T6" y="T7"/>
                </a:cxn>
                <a:cxn ang="0">
                  <a:pos x="T8" y="T9"/>
                </a:cxn>
                <a:cxn ang="0">
                  <a:pos x="T10" y="T11"/>
                </a:cxn>
              </a:cxnLst>
              <a:rect l="0" t="0" r="r" b="b"/>
              <a:pathLst>
                <a:path w="34" h="31">
                  <a:moveTo>
                    <a:pt x="34" y="14"/>
                  </a:moveTo>
                  <a:cubicBezTo>
                    <a:pt x="34" y="7"/>
                    <a:pt x="27" y="0"/>
                    <a:pt x="20" y="0"/>
                  </a:cubicBezTo>
                  <a:cubicBezTo>
                    <a:pt x="14" y="0"/>
                    <a:pt x="9" y="2"/>
                    <a:pt x="5" y="6"/>
                  </a:cubicBezTo>
                  <a:cubicBezTo>
                    <a:pt x="0" y="11"/>
                    <a:pt x="0" y="20"/>
                    <a:pt x="5" y="25"/>
                  </a:cubicBezTo>
                  <a:cubicBezTo>
                    <a:pt x="10" y="30"/>
                    <a:pt x="17" y="31"/>
                    <a:pt x="22" y="27"/>
                  </a:cubicBezTo>
                  <a:cubicBezTo>
                    <a:pt x="29" y="26"/>
                    <a:pt x="34" y="21"/>
                    <a:pt x="34" y="14"/>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9" name="Freeform 130">
              <a:extLst>
                <a:ext uri="{FF2B5EF4-FFF2-40B4-BE49-F238E27FC236}">
                  <a16:creationId xmlns:a16="http://schemas.microsoft.com/office/drawing/2014/main" id="{1BD69F53-0E96-44CD-9376-015A6B0B92B7}"/>
                </a:ext>
              </a:extLst>
            </p:cNvPr>
            <p:cNvSpPr>
              <a:spLocks/>
            </p:cNvSpPr>
            <p:nvPr/>
          </p:nvSpPr>
          <p:spPr bwMode="auto">
            <a:xfrm>
              <a:off x="1795" y="1728"/>
              <a:ext cx="50" cy="67"/>
            </a:xfrm>
            <a:custGeom>
              <a:avLst/>
              <a:gdLst>
                <a:gd name="T0" fmla="*/ 32 w 38"/>
                <a:gd name="T1" fmla="*/ 8 h 52"/>
                <a:gd name="T2" fmla="*/ 13 w 38"/>
                <a:gd name="T3" fmla="*/ 3 h 52"/>
                <a:gd name="T4" fmla="*/ 6 w 38"/>
                <a:gd name="T5" fmla="*/ 9 h 52"/>
                <a:gd name="T6" fmla="*/ 1 w 38"/>
                <a:gd name="T7" fmla="*/ 16 h 52"/>
                <a:gd name="T8" fmla="*/ 1 w 38"/>
                <a:gd name="T9" fmla="*/ 19 h 52"/>
                <a:gd name="T10" fmla="*/ 1 w 38"/>
                <a:gd name="T11" fmla="*/ 20 h 52"/>
                <a:gd name="T12" fmla="*/ 10 w 38"/>
                <a:gd name="T13" fmla="*/ 46 h 52"/>
                <a:gd name="T14" fmla="*/ 32 w 38"/>
                <a:gd name="T15" fmla="*/ 43 h 52"/>
                <a:gd name="T16" fmla="*/ 32 w 38"/>
                <a:gd name="T17" fmla="*/ 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52">
                  <a:moveTo>
                    <a:pt x="32" y="8"/>
                  </a:moveTo>
                  <a:cubicBezTo>
                    <a:pt x="27" y="1"/>
                    <a:pt x="20" y="0"/>
                    <a:pt x="13" y="3"/>
                  </a:cubicBezTo>
                  <a:cubicBezTo>
                    <a:pt x="10" y="4"/>
                    <a:pt x="7" y="7"/>
                    <a:pt x="6" y="9"/>
                  </a:cubicBezTo>
                  <a:cubicBezTo>
                    <a:pt x="3" y="11"/>
                    <a:pt x="2" y="14"/>
                    <a:pt x="1" y="16"/>
                  </a:cubicBezTo>
                  <a:cubicBezTo>
                    <a:pt x="1" y="17"/>
                    <a:pt x="1" y="18"/>
                    <a:pt x="1" y="19"/>
                  </a:cubicBezTo>
                  <a:cubicBezTo>
                    <a:pt x="1" y="19"/>
                    <a:pt x="1" y="20"/>
                    <a:pt x="1" y="20"/>
                  </a:cubicBezTo>
                  <a:cubicBezTo>
                    <a:pt x="0" y="30"/>
                    <a:pt x="2" y="39"/>
                    <a:pt x="10" y="46"/>
                  </a:cubicBezTo>
                  <a:cubicBezTo>
                    <a:pt x="17" y="52"/>
                    <a:pt x="27" y="51"/>
                    <a:pt x="32" y="43"/>
                  </a:cubicBezTo>
                  <a:cubicBezTo>
                    <a:pt x="38" y="33"/>
                    <a:pt x="38" y="19"/>
                    <a:pt x="32" y="8"/>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0" name="Freeform 131">
              <a:extLst>
                <a:ext uri="{FF2B5EF4-FFF2-40B4-BE49-F238E27FC236}">
                  <a16:creationId xmlns:a16="http://schemas.microsoft.com/office/drawing/2014/main" id="{FFC36733-9EFB-4FB4-9304-C0D320C3DAB9}"/>
                </a:ext>
              </a:extLst>
            </p:cNvPr>
            <p:cNvSpPr>
              <a:spLocks/>
            </p:cNvSpPr>
            <p:nvPr/>
          </p:nvSpPr>
          <p:spPr bwMode="auto">
            <a:xfrm>
              <a:off x="2592" y="2035"/>
              <a:ext cx="397" cy="257"/>
            </a:xfrm>
            <a:custGeom>
              <a:avLst/>
              <a:gdLst>
                <a:gd name="T0" fmla="*/ 294 w 304"/>
                <a:gd name="T1" fmla="*/ 169 h 197"/>
                <a:gd name="T2" fmla="*/ 274 w 304"/>
                <a:gd name="T3" fmla="*/ 133 h 197"/>
                <a:gd name="T4" fmla="*/ 245 w 304"/>
                <a:gd name="T5" fmla="*/ 95 h 197"/>
                <a:gd name="T6" fmla="*/ 167 w 304"/>
                <a:gd name="T7" fmla="*/ 44 h 197"/>
                <a:gd name="T8" fmla="*/ 14 w 304"/>
                <a:gd name="T9" fmla="*/ 36 h 197"/>
                <a:gd name="T10" fmla="*/ 33 w 304"/>
                <a:gd name="T11" fmla="*/ 55 h 197"/>
                <a:gd name="T12" fmla="*/ 164 w 304"/>
                <a:gd name="T13" fmla="*/ 74 h 197"/>
                <a:gd name="T14" fmla="*/ 230 w 304"/>
                <a:gd name="T15" fmla="*/ 118 h 197"/>
                <a:gd name="T16" fmla="*/ 270 w 304"/>
                <a:gd name="T17" fmla="*/ 182 h 197"/>
                <a:gd name="T18" fmla="*/ 294 w 304"/>
                <a:gd name="T19" fmla="*/ 169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 h="197">
                  <a:moveTo>
                    <a:pt x="294" y="169"/>
                  </a:moveTo>
                  <a:cubicBezTo>
                    <a:pt x="286" y="158"/>
                    <a:pt x="281" y="145"/>
                    <a:pt x="274" y="133"/>
                  </a:cubicBezTo>
                  <a:cubicBezTo>
                    <a:pt x="267" y="118"/>
                    <a:pt x="257" y="106"/>
                    <a:pt x="245" y="95"/>
                  </a:cubicBezTo>
                  <a:cubicBezTo>
                    <a:pt x="223" y="73"/>
                    <a:pt x="195" y="58"/>
                    <a:pt x="167" y="44"/>
                  </a:cubicBezTo>
                  <a:cubicBezTo>
                    <a:pt x="120" y="21"/>
                    <a:pt x="60" y="0"/>
                    <a:pt x="14" y="36"/>
                  </a:cubicBezTo>
                  <a:cubicBezTo>
                    <a:pt x="0" y="47"/>
                    <a:pt x="19" y="66"/>
                    <a:pt x="33" y="55"/>
                  </a:cubicBezTo>
                  <a:cubicBezTo>
                    <a:pt x="71" y="26"/>
                    <a:pt x="128" y="55"/>
                    <a:pt x="164" y="74"/>
                  </a:cubicBezTo>
                  <a:cubicBezTo>
                    <a:pt x="188" y="86"/>
                    <a:pt x="210" y="99"/>
                    <a:pt x="230" y="118"/>
                  </a:cubicBezTo>
                  <a:cubicBezTo>
                    <a:pt x="249" y="137"/>
                    <a:pt x="255" y="161"/>
                    <a:pt x="270" y="182"/>
                  </a:cubicBezTo>
                  <a:cubicBezTo>
                    <a:pt x="281" y="197"/>
                    <a:pt x="304" y="183"/>
                    <a:pt x="294" y="169"/>
                  </a:cubicBezTo>
                  <a:close/>
                </a:path>
              </a:pathLst>
            </a:custGeom>
            <a:solidFill>
              <a:srgbClr val="D6F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1" name="Freeform 132">
              <a:extLst>
                <a:ext uri="{FF2B5EF4-FFF2-40B4-BE49-F238E27FC236}">
                  <a16:creationId xmlns:a16="http://schemas.microsoft.com/office/drawing/2014/main" id="{C471625E-6EE0-455D-A296-7965CC211BC0}"/>
                </a:ext>
              </a:extLst>
            </p:cNvPr>
            <p:cNvSpPr>
              <a:spLocks/>
            </p:cNvSpPr>
            <p:nvPr/>
          </p:nvSpPr>
          <p:spPr bwMode="auto">
            <a:xfrm>
              <a:off x="2861" y="2450"/>
              <a:ext cx="109" cy="90"/>
            </a:xfrm>
            <a:custGeom>
              <a:avLst/>
              <a:gdLst>
                <a:gd name="T0" fmla="*/ 65 w 83"/>
                <a:gd name="T1" fmla="*/ 0 h 69"/>
                <a:gd name="T2" fmla="*/ 8 w 83"/>
                <a:gd name="T3" fmla="*/ 39 h 69"/>
                <a:gd name="T4" fmla="*/ 31 w 83"/>
                <a:gd name="T5" fmla="*/ 53 h 69"/>
                <a:gd name="T6" fmla="*/ 65 w 83"/>
                <a:gd name="T7" fmla="*/ 28 h 69"/>
                <a:gd name="T8" fmla="*/ 65 w 83"/>
                <a:gd name="T9" fmla="*/ 0 h 69"/>
              </a:gdLst>
              <a:ahLst/>
              <a:cxnLst>
                <a:cxn ang="0">
                  <a:pos x="T0" y="T1"/>
                </a:cxn>
                <a:cxn ang="0">
                  <a:pos x="T2" y="T3"/>
                </a:cxn>
                <a:cxn ang="0">
                  <a:pos x="T4" y="T5"/>
                </a:cxn>
                <a:cxn ang="0">
                  <a:pos x="T6" y="T7"/>
                </a:cxn>
                <a:cxn ang="0">
                  <a:pos x="T8" y="T9"/>
                </a:cxn>
              </a:cxnLst>
              <a:rect l="0" t="0" r="r" b="b"/>
              <a:pathLst>
                <a:path w="83" h="69">
                  <a:moveTo>
                    <a:pt x="65" y="0"/>
                  </a:moveTo>
                  <a:cubicBezTo>
                    <a:pt x="39" y="1"/>
                    <a:pt x="18" y="16"/>
                    <a:pt x="8" y="39"/>
                  </a:cubicBezTo>
                  <a:cubicBezTo>
                    <a:pt x="0" y="55"/>
                    <a:pt x="24" y="69"/>
                    <a:pt x="31" y="53"/>
                  </a:cubicBezTo>
                  <a:cubicBezTo>
                    <a:pt x="38" y="39"/>
                    <a:pt x="49" y="28"/>
                    <a:pt x="65" y="28"/>
                  </a:cubicBezTo>
                  <a:cubicBezTo>
                    <a:pt x="83" y="27"/>
                    <a:pt x="83" y="0"/>
                    <a:pt x="65" y="0"/>
                  </a:cubicBezTo>
                  <a:close/>
                </a:path>
              </a:pathLst>
            </a:custGeom>
            <a:solidFill>
              <a:srgbClr val="D6F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2" name="Freeform 133">
              <a:extLst>
                <a:ext uri="{FF2B5EF4-FFF2-40B4-BE49-F238E27FC236}">
                  <a16:creationId xmlns:a16="http://schemas.microsoft.com/office/drawing/2014/main" id="{BE8460B6-BC5B-4EF0-9552-9918B5C90402}"/>
                </a:ext>
              </a:extLst>
            </p:cNvPr>
            <p:cNvSpPr>
              <a:spLocks/>
            </p:cNvSpPr>
            <p:nvPr/>
          </p:nvSpPr>
          <p:spPr bwMode="auto">
            <a:xfrm>
              <a:off x="2312" y="1441"/>
              <a:ext cx="115" cy="220"/>
            </a:xfrm>
            <a:custGeom>
              <a:avLst/>
              <a:gdLst>
                <a:gd name="T0" fmla="*/ 77 w 88"/>
                <a:gd name="T1" fmla="*/ 70 h 168"/>
                <a:gd name="T2" fmla="*/ 21 w 88"/>
                <a:gd name="T3" fmla="*/ 5 h 168"/>
                <a:gd name="T4" fmla="*/ 13 w 88"/>
                <a:gd name="T5" fmla="*/ 20 h 168"/>
                <a:gd name="T6" fmla="*/ 57 w 88"/>
                <a:gd name="T7" fmla="*/ 73 h 168"/>
                <a:gd name="T8" fmla="*/ 50 w 88"/>
                <a:gd name="T9" fmla="*/ 148 h 168"/>
                <a:gd name="T10" fmla="*/ 66 w 88"/>
                <a:gd name="T11" fmla="*/ 159 h 168"/>
                <a:gd name="T12" fmla="*/ 77 w 88"/>
                <a:gd name="T13" fmla="*/ 70 h 168"/>
              </a:gdLst>
              <a:ahLst/>
              <a:cxnLst>
                <a:cxn ang="0">
                  <a:pos x="T0" y="T1"/>
                </a:cxn>
                <a:cxn ang="0">
                  <a:pos x="T2" y="T3"/>
                </a:cxn>
                <a:cxn ang="0">
                  <a:pos x="T4" y="T5"/>
                </a:cxn>
                <a:cxn ang="0">
                  <a:pos x="T6" y="T7"/>
                </a:cxn>
                <a:cxn ang="0">
                  <a:pos x="T8" y="T9"/>
                </a:cxn>
                <a:cxn ang="0">
                  <a:pos x="T10" y="T11"/>
                </a:cxn>
                <a:cxn ang="0">
                  <a:pos x="T12" y="T13"/>
                </a:cxn>
              </a:cxnLst>
              <a:rect l="0" t="0" r="r" b="b"/>
              <a:pathLst>
                <a:path w="88" h="168">
                  <a:moveTo>
                    <a:pt x="77" y="70"/>
                  </a:moveTo>
                  <a:cubicBezTo>
                    <a:pt x="67" y="47"/>
                    <a:pt x="49" y="14"/>
                    <a:pt x="21" y="5"/>
                  </a:cubicBezTo>
                  <a:cubicBezTo>
                    <a:pt x="8" y="0"/>
                    <a:pt x="0" y="16"/>
                    <a:pt x="13" y="20"/>
                  </a:cubicBezTo>
                  <a:cubicBezTo>
                    <a:pt x="35" y="28"/>
                    <a:pt x="48" y="55"/>
                    <a:pt x="57" y="73"/>
                  </a:cubicBezTo>
                  <a:cubicBezTo>
                    <a:pt x="67" y="96"/>
                    <a:pt x="67" y="128"/>
                    <a:pt x="50" y="148"/>
                  </a:cubicBezTo>
                  <a:cubicBezTo>
                    <a:pt x="43" y="157"/>
                    <a:pt x="59" y="168"/>
                    <a:pt x="66" y="159"/>
                  </a:cubicBezTo>
                  <a:cubicBezTo>
                    <a:pt x="86" y="135"/>
                    <a:pt x="88" y="99"/>
                    <a:pt x="77" y="70"/>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 name="Freeform 134">
              <a:extLst>
                <a:ext uri="{FF2B5EF4-FFF2-40B4-BE49-F238E27FC236}">
                  <a16:creationId xmlns:a16="http://schemas.microsoft.com/office/drawing/2014/main" id="{B3ACB38D-1DDA-4CCE-8824-3604685D97B6}"/>
                </a:ext>
              </a:extLst>
            </p:cNvPr>
            <p:cNvSpPr>
              <a:spLocks/>
            </p:cNvSpPr>
            <p:nvPr/>
          </p:nvSpPr>
          <p:spPr bwMode="auto">
            <a:xfrm>
              <a:off x="1831" y="1026"/>
              <a:ext cx="123" cy="74"/>
            </a:xfrm>
            <a:custGeom>
              <a:avLst/>
              <a:gdLst>
                <a:gd name="T0" fmla="*/ 76 w 94"/>
                <a:gd name="T1" fmla="*/ 2 h 57"/>
                <a:gd name="T2" fmla="*/ 12 w 94"/>
                <a:gd name="T3" fmla="*/ 26 h 57"/>
                <a:gd name="T4" fmla="*/ 32 w 94"/>
                <a:gd name="T5" fmla="*/ 45 h 57"/>
                <a:gd name="T6" fmla="*/ 76 w 94"/>
                <a:gd name="T7" fmla="*/ 29 h 57"/>
                <a:gd name="T8" fmla="*/ 76 w 94"/>
                <a:gd name="T9" fmla="*/ 2 h 57"/>
              </a:gdLst>
              <a:ahLst/>
              <a:cxnLst>
                <a:cxn ang="0">
                  <a:pos x="T0" y="T1"/>
                </a:cxn>
                <a:cxn ang="0">
                  <a:pos x="T2" y="T3"/>
                </a:cxn>
                <a:cxn ang="0">
                  <a:pos x="T4" y="T5"/>
                </a:cxn>
                <a:cxn ang="0">
                  <a:pos x="T6" y="T7"/>
                </a:cxn>
                <a:cxn ang="0">
                  <a:pos x="T8" y="T9"/>
                </a:cxn>
              </a:cxnLst>
              <a:rect l="0" t="0" r="r" b="b"/>
              <a:pathLst>
                <a:path w="94" h="57">
                  <a:moveTo>
                    <a:pt x="76" y="2"/>
                  </a:moveTo>
                  <a:cubicBezTo>
                    <a:pt x="53" y="0"/>
                    <a:pt x="29" y="10"/>
                    <a:pt x="12" y="26"/>
                  </a:cubicBezTo>
                  <a:cubicBezTo>
                    <a:pt x="0" y="38"/>
                    <a:pt x="19" y="57"/>
                    <a:pt x="32" y="45"/>
                  </a:cubicBezTo>
                  <a:cubicBezTo>
                    <a:pt x="43" y="34"/>
                    <a:pt x="60" y="28"/>
                    <a:pt x="76" y="29"/>
                  </a:cubicBezTo>
                  <a:cubicBezTo>
                    <a:pt x="94" y="30"/>
                    <a:pt x="93" y="3"/>
                    <a:pt x="76" y="2"/>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 name="Freeform 135">
              <a:extLst>
                <a:ext uri="{FF2B5EF4-FFF2-40B4-BE49-F238E27FC236}">
                  <a16:creationId xmlns:a16="http://schemas.microsoft.com/office/drawing/2014/main" id="{A78FDC42-B750-4639-A114-F54E4D229DFF}"/>
                </a:ext>
              </a:extLst>
            </p:cNvPr>
            <p:cNvSpPr>
              <a:spLocks/>
            </p:cNvSpPr>
            <p:nvPr/>
          </p:nvSpPr>
          <p:spPr bwMode="auto">
            <a:xfrm>
              <a:off x="1850" y="1812"/>
              <a:ext cx="733" cy="294"/>
            </a:xfrm>
            <a:custGeom>
              <a:avLst/>
              <a:gdLst>
                <a:gd name="T0" fmla="*/ 552 w 561"/>
                <a:gd name="T1" fmla="*/ 203 h 225"/>
                <a:gd name="T2" fmla="*/ 519 w 561"/>
                <a:gd name="T3" fmla="*/ 156 h 225"/>
                <a:gd name="T4" fmla="*/ 461 w 561"/>
                <a:gd name="T5" fmla="*/ 118 h 225"/>
                <a:gd name="T6" fmla="*/ 306 w 561"/>
                <a:gd name="T7" fmla="*/ 49 h 225"/>
                <a:gd name="T8" fmla="*/ 150 w 561"/>
                <a:gd name="T9" fmla="*/ 6 h 225"/>
                <a:gd name="T10" fmla="*/ 11 w 561"/>
                <a:gd name="T11" fmla="*/ 44 h 225"/>
                <a:gd name="T12" fmla="*/ 22 w 561"/>
                <a:gd name="T13" fmla="*/ 63 h 225"/>
                <a:gd name="T14" fmla="*/ 80 w 561"/>
                <a:gd name="T15" fmla="*/ 33 h 225"/>
                <a:gd name="T16" fmla="*/ 150 w 561"/>
                <a:gd name="T17" fmla="*/ 27 h 225"/>
                <a:gd name="T18" fmla="*/ 300 w 561"/>
                <a:gd name="T19" fmla="*/ 69 h 225"/>
                <a:gd name="T20" fmla="*/ 440 w 561"/>
                <a:gd name="T21" fmla="*/ 131 h 225"/>
                <a:gd name="T22" fmla="*/ 499 w 561"/>
                <a:gd name="T23" fmla="*/ 166 h 225"/>
                <a:gd name="T24" fmla="*/ 534 w 561"/>
                <a:gd name="T25" fmla="*/ 214 h 225"/>
                <a:gd name="T26" fmla="*/ 552 w 561"/>
                <a:gd name="T27" fmla="*/ 203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1" h="225">
                  <a:moveTo>
                    <a:pt x="552" y="203"/>
                  </a:moveTo>
                  <a:cubicBezTo>
                    <a:pt x="541" y="188"/>
                    <a:pt x="532" y="171"/>
                    <a:pt x="519" y="156"/>
                  </a:cubicBezTo>
                  <a:cubicBezTo>
                    <a:pt x="504" y="138"/>
                    <a:pt x="481" y="128"/>
                    <a:pt x="461" y="118"/>
                  </a:cubicBezTo>
                  <a:cubicBezTo>
                    <a:pt x="411" y="92"/>
                    <a:pt x="359" y="69"/>
                    <a:pt x="306" y="49"/>
                  </a:cubicBezTo>
                  <a:cubicBezTo>
                    <a:pt x="256" y="30"/>
                    <a:pt x="203" y="13"/>
                    <a:pt x="150" y="6"/>
                  </a:cubicBezTo>
                  <a:cubicBezTo>
                    <a:pt x="97" y="0"/>
                    <a:pt x="55" y="18"/>
                    <a:pt x="11" y="44"/>
                  </a:cubicBezTo>
                  <a:cubicBezTo>
                    <a:pt x="0" y="51"/>
                    <a:pt x="10" y="70"/>
                    <a:pt x="22" y="63"/>
                  </a:cubicBezTo>
                  <a:cubicBezTo>
                    <a:pt x="41" y="52"/>
                    <a:pt x="59" y="41"/>
                    <a:pt x="80" y="33"/>
                  </a:cubicBezTo>
                  <a:cubicBezTo>
                    <a:pt x="103" y="25"/>
                    <a:pt x="126" y="25"/>
                    <a:pt x="150" y="27"/>
                  </a:cubicBezTo>
                  <a:cubicBezTo>
                    <a:pt x="201" y="33"/>
                    <a:pt x="252" y="51"/>
                    <a:pt x="300" y="69"/>
                  </a:cubicBezTo>
                  <a:cubicBezTo>
                    <a:pt x="348" y="87"/>
                    <a:pt x="394" y="108"/>
                    <a:pt x="440" y="131"/>
                  </a:cubicBezTo>
                  <a:cubicBezTo>
                    <a:pt x="460" y="141"/>
                    <a:pt x="482" y="150"/>
                    <a:pt x="499" y="166"/>
                  </a:cubicBezTo>
                  <a:cubicBezTo>
                    <a:pt x="513" y="179"/>
                    <a:pt x="523" y="198"/>
                    <a:pt x="534" y="214"/>
                  </a:cubicBezTo>
                  <a:cubicBezTo>
                    <a:pt x="542" y="225"/>
                    <a:pt x="561" y="214"/>
                    <a:pt x="552" y="203"/>
                  </a:cubicBezTo>
                  <a:close/>
                </a:path>
              </a:pathLst>
            </a:custGeom>
            <a:solidFill>
              <a:srgbClr val="D6F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 name="Freeform 136">
              <a:extLst>
                <a:ext uri="{FF2B5EF4-FFF2-40B4-BE49-F238E27FC236}">
                  <a16:creationId xmlns:a16="http://schemas.microsoft.com/office/drawing/2014/main" id="{EA0D6554-BE1D-4761-A629-3ED43F2C5A2B}"/>
                </a:ext>
              </a:extLst>
            </p:cNvPr>
            <p:cNvSpPr>
              <a:spLocks/>
            </p:cNvSpPr>
            <p:nvPr/>
          </p:nvSpPr>
          <p:spPr bwMode="auto">
            <a:xfrm>
              <a:off x="1774" y="2118"/>
              <a:ext cx="422" cy="165"/>
            </a:xfrm>
            <a:custGeom>
              <a:avLst/>
              <a:gdLst>
                <a:gd name="T0" fmla="*/ 317 w 323"/>
                <a:gd name="T1" fmla="*/ 103 h 126"/>
                <a:gd name="T2" fmla="*/ 152 w 323"/>
                <a:gd name="T3" fmla="*/ 28 h 126"/>
                <a:gd name="T4" fmla="*/ 72 w 323"/>
                <a:gd name="T5" fmla="*/ 4 h 126"/>
                <a:gd name="T6" fmla="*/ 6 w 323"/>
                <a:gd name="T7" fmla="*/ 24 h 126"/>
                <a:gd name="T8" fmla="*/ 25 w 323"/>
                <a:gd name="T9" fmla="*/ 35 h 126"/>
                <a:gd name="T10" fmla="*/ 84 w 323"/>
                <a:gd name="T11" fmla="*/ 28 h 126"/>
                <a:gd name="T12" fmla="*/ 150 w 323"/>
                <a:gd name="T13" fmla="*/ 49 h 126"/>
                <a:gd name="T14" fmla="*/ 298 w 323"/>
                <a:gd name="T15" fmla="*/ 114 h 126"/>
                <a:gd name="T16" fmla="*/ 317 w 323"/>
                <a:gd name="T17" fmla="*/ 10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3" h="126">
                  <a:moveTo>
                    <a:pt x="317" y="103"/>
                  </a:moveTo>
                  <a:cubicBezTo>
                    <a:pt x="286" y="47"/>
                    <a:pt x="208" y="41"/>
                    <a:pt x="152" y="28"/>
                  </a:cubicBezTo>
                  <a:cubicBezTo>
                    <a:pt x="125" y="21"/>
                    <a:pt x="100" y="9"/>
                    <a:pt x="72" y="4"/>
                  </a:cubicBezTo>
                  <a:cubicBezTo>
                    <a:pt x="49" y="0"/>
                    <a:pt x="18" y="0"/>
                    <a:pt x="6" y="24"/>
                  </a:cubicBezTo>
                  <a:cubicBezTo>
                    <a:pt x="0" y="36"/>
                    <a:pt x="18" y="47"/>
                    <a:pt x="25" y="35"/>
                  </a:cubicBezTo>
                  <a:cubicBezTo>
                    <a:pt x="35" y="15"/>
                    <a:pt x="67" y="24"/>
                    <a:pt x="84" y="28"/>
                  </a:cubicBezTo>
                  <a:cubicBezTo>
                    <a:pt x="106" y="34"/>
                    <a:pt x="128" y="43"/>
                    <a:pt x="150" y="49"/>
                  </a:cubicBezTo>
                  <a:cubicBezTo>
                    <a:pt x="198" y="61"/>
                    <a:pt x="271" y="65"/>
                    <a:pt x="298" y="114"/>
                  </a:cubicBezTo>
                  <a:cubicBezTo>
                    <a:pt x="305" y="126"/>
                    <a:pt x="323" y="115"/>
                    <a:pt x="317" y="103"/>
                  </a:cubicBezTo>
                  <a:close/>
                </a:path>
              </a:pathLst>
            </a:custGeom>
            <a:solidFill>
              <a:srgbClr val="D6F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 name="Freeform 137">
              <a:extLst>
                <a:ext uri="{FF2B5EF4-FFF2-40B4-BE49-F238E27FC236}">
                  <a16:creationId xmlns:a16="http://schemas.microsoft.com/office/drawing/2014/main" id="{29D73779-ED88-4C5D-B118-9CBE8A7C43EC}"/>
                </a:ext>
              </a:extLst>
            </p:cNvPr>
            <p:cNvSpPr>
              <a:spLocks/>
            </p:cNvSpPr>
            <p:nvPr/>
          </p:nvSpPr>
          <p:spPr bwMode="auto">
            <a:xfrm>
              <a:off x="957" y="1931"/>
              <a:ext cx="64" cy="59"/>
            </a:xfrm>
            <a:custGeom>
              <a:avLst/>
              <a:gdLst>
                <a:gd name="T0" fmla="*/ 45 w 49"/>
                <a:gd name="T1" fmla="*/ 27 h 45"/>
                <a:gd name="T2" fmla="*/ 17 w 49"/>
                <a:gd name="T3" fmla="*/ 2 h 45"/>
                <a:gd name="T4" fmla="*/ 3 w 49"/>
                <a:gd name="T5" fmla="*/ 6 h 45"/>
                <a:gd name="T6" fmla="*/ 7 w 49"/>
                <a:gd name="T7" fmla="*/ 20 h 45"/>
                <a:gd name="T8" fmla="*/ 27 w 49"/>
                <a:gd name="T9" fmla="*/ 38 h 45"/>
                <a:gd name="T10" fmla="*/ 42 w 49"/>
                <a:gd name="T11" fmla="*/ 42 h 45"/>
                <a:gd name="T12" fmla="*/ 45 w 49"/>
                <a:gd name="T13" fmla="*/ 27 h 45"/>
              </a:gdLst>
              <a:ahLst/>
              <a:cxnLst>
                <a:cxn ang="0">
                  <a:pos x="T0" y="T1"/>
                </a:cxn>
                <a:cxn ang="0">
                  <a:pos x="T2" y="T3"/>
                </a:cxn>
                <a:cxn ang="0">
                  <a:pos x="T4" y="T5"/>
                </a:cxn>
                <a:cxn ang="0">
                  <a:pos x="T6" y="T7"/>
                </a:cxn>
                <a:cxn ang="0">
                  <a:pos x="T8" y="T9"/>
                </a:cxn>
                <a:cxn ang="0">
                  <a:pos x="T10" y="T11"/>
                </a:cxn>
                <a:cxn ang="0">
                  <a:pos x="T12" y="T13"/>
                </a:cxn>
              </a:cxnLst>
              <a:rect l="0" t="0" r="r" b="b"/>
              <a:pathLst>
                <a:path w="49" h="45">
                  <a:moveTo>
                    <a:pt x="45" y="27"/>
                  </a:moveTo>
                  <a:cubicBezTo>
                    <a:pt x="38" y="16"/>
                    <a:pt x="29" y="7"/>
                    <a:pt x="17" y="2"/>
                  </a:cubicBezTo>
                  <a:cubicBezTo>
                    <a:pt x="12" y="0"/>
                    <a:pt x="6" y="0"/>
                    <a:pt x="3" y="6"/>
                  </a:cubicBezTo>
                  <a:cubicBezTo>
                    <a:pt x="0" y="10"/>
                    <a:pt x="1" y="18"/>
                    <a:pt x="7" y="20"/>
                  </a:cubicBezTo>
                  <a:cubicBezTo>
                    <a:pt x="15" y="24"/>
                    <a:pt x="22" y="30"/>
                    <a:pt x="27" y="38"/>
                  </a:cubicBezTo>
                  <a:cubicBezTo>
                    <a:pt x="30" y="43"/>
                    <a:pt x="36" y="45"/>
                    <a:pt x="42" y="42"/>
                  </a:cubicBezTo>
                  <a:cubicBezTo>
                    <a:pt x="46" y="39"/>
                    <a:pt x="49" y="32"/>
                    <a:pt x="45" y="27"/>
                  </a:cubicBezTo>
                  <a:close/>
                </a:path>
              </a:pathLst>
            </a:custGeom>
            <a:solidFill>
              <a:srgbClr val="F2B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 name="Freeform 138">
              <a:extLst>
                <a:ext uri="{FF2B5EF4-FFF2-40B4-BE49-F238E27FC236}">
                  <a16:creationId xmlns:a16="http://schemas.microsoft.com/office/drawing/2014/main" id="{85EE1EE7-2D17-4665-9516-24AE8520C115}"/>
                </a:ext>
              </a:extLst>
            </p:cNvPr>
            <p:cNvSpPr>
              <a:spLocks/>
            </p:cNvSpPr>
            <p:nvPr/>
          </p:nvSpPr>
          <p:spPr bwMode="auto">
            <a:xfrm>
              <a:off x="2005" y="1457"/>
              <a:ext cx="166" cy="156"/>
            </a:xfrm>
            <a:custGeom>
              <a:avLst/>
              <a:gdLst>
                <a:gd name="T0" fmla="*/ 118 w 127"/>
                <a:gd name="T1" fmla="*/ 61 h 119"/>
                <a:gd name="T2" fmla="*/ 111 w 127"/>
                <a:gd name="T3" fmla="*/ 52 h 119"/>
                <a:gd name="T4" fmla="*/ 65 w 127"/>
                <a:gd name="T5" fmla="*/ 54 h 119"/>
                <a:gd name="T6" fmla="*/ 44 w 127"/>
                <a:gd name="T7" fmla="*/ 63 h 119"/>
                <a:gd name="T8" fmla="*/ 40 w 127"/>
                <a:gd name="T9" fmla="*/ 66 h 119"/>
                <a:gd name="T10" fmla="*/ 39 w 127"/>
                <a:gd name="T11" fmla="*/ 66 h 119"/>
                <a:gd name="T12" fmla="*/ 27 w 127"/>
                <a:gd name="T13" fmla="*/ 13 h 119"/>
                <a:gd name="T14" fmla="*/ 9 w 127"/>
                <a:gd name="T15" fmla="*/ 23 h 119"/>
                <a:gd name="T16" fmla="*/ 15 w 127"/>
                <a:gd name="T17" fmla="*/ 82 h 119"/>
                <a:gd name="T18" fmla="*/ 15 w 127"/>
                <a:gd name="T19" fmla="*/ 86 h 119"/>
                <a:gd name="T20" fmla="*/ 7 w 127"/>
                <a:gd name="T21" fmla="*/ 96 h 119"/>
                <a:gd name="T22" fmla="*/ 26 w 127"/>
                <a:gd name="T23" fmla="*/ 107 h 119"/>
                <a:gd name="T24" fmla="*/ 39 w 127"/>
                <a:gd name="T25" fmla="*/ 92 h 119"/>
                <a:gd name="T26" fmla="*/ 53 w 127"/>
                <a:gd name="T27" fmla="*/ 83 h 119"/>
                <a:gd name="T28" fmla="*/ 109 w 127"/>
                <a:gd name="T29" fmla="*/ 80 h 119"/>
                <a:gd name="T30" fmla="*/ 118 w 127"/>
                <a:gd name="T31" fmla="*/ 6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119">
                  <a:moveTo>
                    <a:pt x="118" y="61"/>
                  </a:moveTo>
                  <a:cubicBezTo>
                    <a:pt x="117" y="57"/>
                    <a:pt x="115" y="53"/>
                    <a:pt x="111" y="52"/>
                  </a:cubicBezTo>
                  <a:cubicBezTo>
                    <a:pt x="95" y="47"/>
                    <a:pt x="80" y="49"/>
                    <a:pt x="65" y="54"/>
                  </a:cubicBezTo>
                  <a:cubicBezTo>
                    <a:pt x="58" y="57"/>
                    <a:pt x="51" y="60"/>
                    <a:pt x="44" y="63"/>
                  </a:cubicBezTo>
                  <a:cubicBezTo>
                    <a:pt x="43" y="63"/>
                    <a:pt x="42" y="64"/>
                    <a:pt x="40" y="66"/>
                  </a:cubicBezTo>
                  <a:cubicBezTo>
                    <a:pt x="40" y="66"/>
                    <a:pt x="40" y="66"/>
                    <a:pt x="39" y="66"/>
                  </a:cubicBezTo>
                  <a:cubicBezTo>
                    <a:pt x="40" y="48"/>
                    <a:pt x="35" y="29"/>
                    <a:pt x="27" y="13"/>
                  </a:cubicBezTo>
                  <a:cubicBezTo>
                    <a:pt x="21" y="0"/>
                    <a:pt x="3" y="11"/>
                    <a:pt x="9" y="23"/>
                  </a:cubicBezTo>
                  <a:cubicBezTo>
                    <a:pt x="17" y="41"/>
                    <a:pt x="21" y="63"/>
                    <a:pt x="15" y="82"/>
                  </a:cubicBezTo>
                  <a:cubicBezTo>
                    <a:pt x="15" y="83"/>
                    <a:pt x="15" y="84"/>
                    <a:pt x="15" y="86"/>
                  </a:cubicBezTo>
                  <a:cubicBezTo>
                    <a:pt x="12" y="89"/>
                    <a:pt x="9" y="92"/>
                    <a:pt x="7" y="96"/>
                  </a:cubicBezTo>
                  <a:cubicBezTo>
                    <a:pt x="0" y="108"/>
                    <a:pt x="19" y="119"/>
                    <a:pt x="26" y="107"/>
                  </a:cubicBezTo>
                  <a:cubicBezTo>
                    <a:pt x="29" y="101"/>
                    <a:pt x="34" y="96"/>
                    <a:pt x="39" y="92"/>
                  </a:cubicBezTo>
                  <a:cubicBezTo>
                    <a:pt x="45" y="92"/>
                    <a:pt x="49" y="87"/>
                    <a:pt x="53" y="83"/>
                  </a:cubicBezTo>
                  <a:cubicBezTo>
                    <a:pt x="70" y="75"/>
                    <a:pt x="92" y="75"/>
                    <a:pt x="109" y="80"/>
                  </a:cubicBezTo>
                  <a:cubicBezTo>
                    <a:pt x="122" y="84"/>
                    <a:pt x="127" y="67"/>
                    <a:pt x="118" y="61"/>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 name="Freeform 139">
              <a:extLst>
                <a:ext uri="{FF2B5EF4-FFF2-40B4-BE49-F238E27FC236}">
                  <a16:creationId xmlns:a16="http://schemas.microsoft.com/office/drawing/2014/main" id="{93D35591-01B1-402E-946E-74BA9B929F5E}"/>
                </a:ext>
              </a:extLst>
            </p:cNvPr>
            <p:cNvSpPr>
              <a:spLocks/>
            </p:cNvSpPr>
            <p:nvPr/>
          </p:nvSpPr>
          <p:spPr bwMode="auto">
            <a:xfrm>
              <a:off x="1620" y="1115"/>
              <a:ext cx="178" cy="70"/>
            </a:xfrm>
            <a:custGeom>
              <a:avLst/>
              <a:gdLst>
                <a:gd name="T0" fmla="*/ 125 w 136"/>
                <a:gd name="T1" fmla="*/ 27 h 54"/>
                <a:gd name="T2" fmla="*/ 11 w 136"/>
                <a:gd name="T3" fmla="*/ 27 h 54"/>
                <a:gd name="T4" fmla="*/ 22 w 136"/>
                <a:gd name="T5" fmla="*/ 46 h 54"/>
                <a:gd name="T6" fmla="*/ 114 w 136"/>
                <a:gd name="T7" fmla="*/ 46 h 54"/>
                <a:gd name="T8" fmla="*/ 125 w 136"/>
                <a:gd name="T9" fmla="*/ 27 h 54"/>
              </a:gdLst>
              <a:ahLst/>
              <a:cxnLst>
                <a:cxn ang="0">
                  <a:pos x="T0" y="T1"/>
                </a:cxn>
                <a:cxn ang="0">
                  <a:pos x="T2" y="T3"/>
                </a:cxn>
                <a:cxn ang="0">
                  <a:pos x="T4" y="T5"/>
                </a:cxn>
                <a:cxn ang="0">
                  <a:pos x="T6" y="T7"/>
                </a:cxn>
                <a:cxn ang="0">
                  <a:pos x="T8" y="T9"/>
                </a:cxn>
              </a:cxnLst>
              <a:rect l="0" t="0" r="r" b="b"/>
              <a:pathLst>
                <a:path w="136" h="54">
                  <a:moveTo>
                    <a:pt x="125" y="27"/>
                  </a:moveTo>
                  <a:cubicBezTo>
                    <a:pt x="90" y="0"/>
                    <a:pt x="46" y="0"/>
                    <a:pt x="11" y="27"/>
                  </a:cubicBezTo>
                  <a:cubicBezTo>
                    <a:pt x="0" y="36"/>
                    <a:pt x="11" y="54"/>
                    <a:pt x="22" y="46"/>
                  </a:cubicBezTo>
                  <a:cubicBezTo>
                    <a:pt x="51" y="23"/>
                    <a:pt x="85" y="23"/>
                    <a:pt x="114" y="46"/>
                  </a:cubicBezTo>
                  <a:cubicBezTo>
                    <a:pt x="125" y="54"/>
                    <a:pt x="136" y="36"/>
                    <a:pt x="125" y="27"/>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 name="Freeform 140">
              <a:extLst>
                <a:ext uri="{FF2B5EF4-FFF2-40B4-BE49-F238E27FC236}">
                  <a16:creationId xmlns:a16="http://schemas.microsoft.com/office/drawing/2014/main" id="{7ABFA7B3-C4D7-430C-81FF-4608AF79BD1F}"/>
                </a:ext>
              </a:extLst>
            </p:cNvPr>
            <p:cNvSpPr>
              <a:spLocks/>
            </p:cNvSpPr>
            <p:nvPr/>
          </p:nvSpPr>
          <p:spPr bwMode="auto">
            <a:xfrm>
              <a:off x="1173" y="1385"/>
              <a:ext cx="184" cy="110"/>
            </a:xfrm>
            <a:custGeom>
              <a:avLst/>
              <a:gdLst>
                <a:gd name="T0" fmla="*/ 127 w 141"/>
                <a:gd name="T1" fmla="*/ 6 h 84"/>
                <a:gd name="T2" fmla="*/ 8 w 141"/>
                <a:gd name="T3" fmla="*/ 58 h 84"/>
                <a:gd name="T4" fmla="*/ 23 w 141"/>
                <a:gd name="T5" fmla="*/ 73 h 84"/>
                <a:gd name="T6" fmla="*/ 127 w 141"/>
                <a:gd name="T7" fmla="*/ 27 h 84"/>
                <a:gd name="T8" fmla="*/ 127 w 141"/>
                <a:gd name="T9" fmla="*/ 6 h 84"/>
              </a:gdLst>
              <a:ahLst/>
              <a:cxnLst>
                <a:cxn ang="0">
                  <a:pos x="T0" y="T1"/>
                </a:cxn>
                <a:cxn ang="0">
                  <a:pos x="T2" y="T3"/>
                </a:cxn>
                <a:cxn ang="0">
                  <a:pos x="T4" y="T5"/>
                </a:cxn>
                <a:cxn ang="0">
                  <a:pos x="T6" y="T7"/>
                </a:cxn>
                <a:cxn ang="0">
                  <a:pos x="T8" y="T9"/>
                </a:cxn>
              </a:cxnLst>
              <a:rect l="0" t="0" r="r" b="b"/>
              <a:pathLst>
                <a:path w="141" h="84">
                  <a:moveTo>
                    <a:pt x="127" y="6"/>
                  </a:moveTo>
                  <a:cubicBezTo>
                    <a:pt x="82" y="0"/>
                    <a:pt x="36" y="23"/>
                    <a:pt x="8" y="58"/>
                  </a:cubicBezTo>
                  <a:cubicBezTo>
                    <a:pt x="0" y="69"/>
                    <a:pt x="15" y="84"/>
                    <a:pt x="23" y="73"/>
                  </a:cubicBezTo>
                  <a:cubicBezTo>
                    <a:pt x="48" y="42"/>
                    <a:pt x="87" y="22"/>
                    <a:pt x="127" y="27"/>
                  </a:cubicBezTo>
                  <a:cubicBezTo>
                    <a:pt x="141" y="29"/>
                    <a:pt x="140" y="8"/>
                    <a:pt x="127" y="6"/>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 name="Freeform 141">
              <a:extLst>
                <a:ext uri="{FF2B5EF4-FFF2-40B4-BE49-F238E27FC236}">
                  <a16:creationId xmlns:a16="http://schemas.microsoft.com/office/drawing/2014/main" id="{2F509A3F-C779-4C5B-B5CA-D25D1E1C5919}"/>
                </a:ext>
              </a:extLst>
            </p:cNvPr>
            <p:cNvSpPr>
              <a:spLocks/>
            </p:cNvSpPr>
            <p:nvPr/>
          </p:nvSpPr>
          <p:spPr bwMode="auto">
            <a:xfrm>
              <a:off x="2978" y="2449"/>
              <a:ext cx="49" cy="35"/>
            </a:xfrm>
            <a:custGeom>
              <a:avLst/>
              <a:gdLst>
                <a:gd name="T0" fmla="*/ 28 w 38"/>
                <a:gd name="T1" fmla="*/ 5 h 27"/>
                <a:gd name="T2" fmla="*/ 26 w 38"/>
                <a:gd name="T3" fmla="*/ 5 h 27"/>
                <a:gd name="T4" fmla="*/ 23 w 38"/>
                <a:gd name="T5" fmla="*/ 4 h 27"/>
                <a:gd name="T6" fmla="*/ 14 w 38"/>
                <a:gd name="T7" fmla="*/ 1 h 27"/>
                <a:gd name="T8" fmla="*/ 1 w 38"/>
                <a:gd name="T9" fmla="*/ 9 h 27"/>
                <a:gd name="T10" fmla="*/ 9 w 38"/>
                <a:gd name="T11" fmla="*/ 22 h 27"/>
                <a:gd name="T12" fmla="*/ 28 w 38"/>
                <a:gd name="T13" fmla="*/ 26 h 27"/>
                <a:gd name="T14" fmla="*/ 38 w 38"/>
                <a:gd name="T15" fmla="*/ 16 h 27"/>
                <a:gd name="T16" fmla="*/ 28 w 38"/>
                <a:gd name="T17" fmla="*/ 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7">
                  <a:moveTo>
                    <a:pt x="28" y="5"/>
                  </a:moveTo>
                  <a:cubicBezTo>
                    <a:pt x="27" y="5"/>
                    <a:pt x="27" y="5"/>
                    <a:pt x="26" y="5"/>
                  </a:cubicBezTo>
                  <a:cubicBezTo>
                    <a:pt x="25" y="5"/>
                    <a:pt x="24" y="4"/>
                    <a:pt x="23" y="4"/>
                  </a:cubicBezTo>
                  <a:cubicBezTo>
                    <a:pt x="20" y="3"/>
                    <a:pt x="17" y="2"/>
                    <a:pt x="14" y="1"/>
                  </a:cubicBezTo>
                  <a:cubicBezTo>
                    <a:pt x="9" y="0"/>
                    <a:pt x="3" y="4"/>
                    <a:pt x="1" y="9"/>
                  </a:cubicBezTo>
                  <a:cubicBezTo>
                    <a:pt x="0" y="15"/>
                    <a:pt x="3" y="20"/>
                    <a:pt x="9" y="22"/>
                  </a:cubicBezTo>
                  <a:cubicBezTo>
                    <a:pt x="15" y="24"/>
                    <a:pt x="21" y="26"/>
                    <a:pt x="28" y="26"/>
                  </a:cubicBezTo>
                  <a:cubicBezTo>
                    <a:pt x="34" y="27"/>
                    <a:pt x="38" y="21"/>
                    <a:pt x="38" y="16"/>
                  </a:cubicBezTo>
                  <a:cubicBezTo>
                    <a:pt x="38" y="10"/>
                    <a:pt x="34" y="5"/>
                    <a:pt x="28" y="5"/>
                  </a:cubicBezTo>
                  <a:close/>
                </a:path>
              </a:pathLst>
            </a:custGeom>
            <a:solidFill>
              <a:srgbClr val="D6F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1" name="Freeform 142">
              <a:extLst>
                <a:ext uri="{FF2B5EF4-FFF2-40B4-BE49-F238E27FC236}">
                  <a16:creationId xmlns:a16="http://schemas.microsoft.com/office/drawing/2014/main" id="{404D33DE-8C63-4919-BA93-C27AED391DF6}"/>
                </a:ext>
              </a:extLst>
            </p:cNvPr>
            <p:cNvSpPr>
              <a:spLocks/>
            </p:cNvSpPr>
            <p:nvPr/>
          </p:nvSpPr>
          <p:spPr bwMode="auto">
            <a:xfrm>
              <a:off x="1858" y="1406"/>
              <a:ext cx="39" cy="34"/>
            </a:xfrm>
            <a:custGeom>
              <a:avLst/>
              <a:gdLst>
                <a:gd name="T0" fmla="*/ 26 w 30"/>
                <a:gd name="T1" fmla="*/ 7 h 26"/>
                <a:gd name="T2" fmla="*/ 10 w 30"/>
                <a:gd name="T3" fmla="*/ 0 h 26"/>
                <a:gd name="T4" fmla="*/ 0 w 30"/>
                <a:gd name="T5" fmla="*/ 10 h 26"/>
                <a:gd name="T6" fmla="*/ 10 w 30"/>
                <a:gd name="T7" fmla="*/ 21 h 26"/>
                <a:gd name="T8" fmla="*/ 10 w 30"/>
                <a:gd name="T9" fmla="*/ 21 h 26"/>
                <a:gd name="T10" fmla="*/ 11 w 30"/>
                <a:gd name="T11" fmla="*/ 22 h 26"/>
                <a:gd name="T12" fmla="*/ 26 w 30"/>
                <a:gd name="T13" fmla="*/ 22 h 26"/>
                <a:gd name="T14" fmla="*/ 26 w 30"/>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26" y="7"/>
                  </a:moveTo>
                  <a:cubicBezTo>
                    <a:pt x="22" y="3"/>
                    <a:pt x="17" y="0"/>
                    <a:pt x="10" y="0"/>
                  </a:cubicBezTo>
                  <a:cubicBezTo>
                    <a:pt x="4" y="0"/>
                    <a:pt x="0" y="5"/>
                    <a:pt x="0" y="10"/>
                  </a:cubicBezTo>
                  <a:cubicBezTo>
                    <a:pt x="0" y="16"/>
                    <a:pt x="4" y="21"/>
                    <a:pt x="10" y="21"/>
                  </a:cubicBezTo>
                  <a:cubicBezTo>
                    <a:pt x="10" y="21"/>
                    <a:pt x="10" y="21"/>
                    <a:pt x="10" y="21"/>
                  </a:cubicBezTo>
                  <a:cubicBezTo>
                    <a:pt x="10" y="21"/>
                    <a:pt x="10" y="22"/>
                    <a:pt x="11" y="22"/>
                  </a:cubicBezTo>
                  <a:cubicBezTo>
                    <a:pt x="15" y="26"/>
                    <a:pt x="22" y="26"/>
                    <a:pt x="26" y="22"/>
                  </a:cubicBezTo>
                  <a:cubicBezTo>
                    <a:pt x="30" y="18"/>
                    <a:pt x="30" y="11"/>
                    <a:pt x="26" y="7"/>
                  </a:cubicBezTo>
                  <a:close/>
                </a:path>
              </a:pathLst>
            </a:custGeom>
            <a:solidFill>
              <a:srgbClr val="FFB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2" name="Freeform 143">
              <a:extLst>
                <a:ext uri="{FF2B5EF4-FFF2-40B4-BE49-F238E27FC236}">
                  <a16:creationId xmlns:a16="http://schemas.microsoft.com/office/drawing/2014/main" id="{1DEABF99-59CA-4F87-ADF5-74B1D4D91E72}"/>
                </a:ext>
              </a:extLst>
            </p:cNvPr>
            <p:cNvSpPr>
              <a:spLocks/>
            </p:cNvSpPr>
            <p:nvPr/>
          </p:nvSpPr>
          <p:spPr bwMode="auto">
            <a:xfrm>
              <a:off x="1720" y="2029"/>
              <a:ext cx="3" cy="3"/>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1" y="1"/>
                    <a:pt x="2" y="2"/>
                    <a:pt x="2" y="2"/>
                  </a:cubicBezTo>
                  <a:cubicBezTo>
                    <a:pt x="2" y="2"/>
                    <a:pt x="1" y="1"/>
                    <a:pt x="0" y="0"/>
                  </a:cubicBezTo>
                  <a:close/>
                </a:path>
              </a:pathLst>
            </a:custGeom>
            <a:solidFill>
              <a:srgbClr val="BD6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3" name="Freeform 144">
              <a:extLst>
                <a:ext uri="{FF2B5EF4-FFF2-40B4-BE49-F238E27FC236}">
                  <a16:creationId xmlns:a16="http://schemas.microsoft.com/office/drawing/2014/main" id="{B81BE02F-C062-427F-A26F-04C4AC230F05}"/>
                </a:ext>
              </a:extLst>
            </p:cNvPr>
            <p:cNvSpPr>
              <a:spLocks/>
            </p:cNvSpPr>
            <p:nvPr/>
          </p:nvSpPr>
          <p:spPr bwMode="auto">
            <a:xfrm>
              <a:off x="1701" y="2012"/>
              <a:ext cx="9" cy="8"/>
            </a:xfrm>
            <a:custGeom>
              <a:avLst/>
              <a:gdLst>
                <a:gd name="T0" fmla="*/ 7 w 7"/>
                <a:gd name="T1" fmla="*/ 6 h 6"/>
                <a:gd name="T2" fmla="*/ 0 w 7"/>
                <a:gd name="T3" fmla="*/ 0 h 6"/>
                <a:gd name="T4" fmla="*/ 7 w 7"/>
                <a:gd name="T5" fmla="*/ 6 h 6"/>
              </a:gdLst>
              <a:ahLst/>
              <a:cxnLst>
                <a:cxn ang="0">
                  <a:pos x="T0" y="T1"/>
                </a:cxn>
                <a:cxn ang="0">
                  <a:pos x="T2" y="T3"/>
                </a:cxn>
                <a:cxn ang="0">
                  <a:pos x="T4" y="T5"/>
                </a:cxn>
              </a:cxnLst>
              <a:rect l="0" t="0" r="r" b="b"/>
              <a:pathLst>
                <a:path w="7" h="6">
                  <a:moveTo>
                    <a:pt x="7" y="6"/>
                  </a:moveTo>
                  <a:cubicBezTo>
                    <a:pt x="4" y="4"/>
                    <a:pt x="2" y="2"/>
                    <a:pt x="0" y="0"/>
                  </a:cubicBezTo>
                  <a:cubicBezTo>
                    <a:pt x="2" y="2"/>
                    <a:pt x="4" y="4"/>
                    <a:pt x="7" y="6"/>
                  </a:cubicBezTo>
                  <a:close/>
                </a:path>
              </a:pathLst>
            </a:custGeom>
            <a:solidFill>
              <a:srgbClr val="BD6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 name="Freeform 145">
              <a:extLst>
                <a:ext uri="{FF2B5EF4-FFF2-40B4-BE49-F238E27FC236}">
                  <a16:creationId xmlns:a16="http://schemas.microsoft.com/office/drawing/2014/main" id="{9E3403F6-1C10-4B78-A3D9-B0F87EBC2F37}"/>
                </a:ext>
              </a:extLst>
            </p:cNvPr>
            <p:cNvSpPr>
              <a:spLocks/>
            </p:cNvSpPr>
            <p:nvPr/>
          </p:nvSpPr>
          <p:spPr bwMode="auto">
            <a:xfrm>
              <a:off x="1728" y="2037"/>
              <a:ext cx="2" cy="2"/>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solidFill>
              <a:srgbClr val="BD6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5" name="Freeform 146">
              <a:extLst>
                <a:ext uri="{FF2B5EF4-FFF2-40B4-BE49-F238E27FC236}">
                  <a16:creationId xmlns:a16="http://schemas.microsoft.com/office/drawing/2014/main" id="{087E4CDB-37F4-4A57-9627-B220916EA723}"/>
                </a:ext>
              </a:extLst>
            </p:cNvPr>
            <p:cNvSpPr>
              <a:spLocks/>
            </p:cNvSpPr>
            <p:nvPr/>
          </p:nvSpPr>
          <p:spPr bwMode="auto">
            <a:xfrm>
              <a:off x="1710" y="2020"/>
              <a:ext cx="6" cy="7"/>
            </a:xfrm>
            <a:custGeom>
              <a:avLst/>
              <a:gdLst>
                <a:gd name="T0" fmla="*/ 5 w 5"/>
                <a:gd name="T1" fmla="*/ 5 h 5"/>
                <a:gd name="T2" fmla="*/ 0 w 5"/>
                <a:gd name="T3" fmla="*/ 0 h 5"/>
                <a:gd name="T4" fmla="*/ 5 w 5"/>
                <a:gd name="T5" fmla="*/ 5 h 5"/>
              </a:gdLst>
              <a:ahLst/>
              <a:cxnLst>
                <a:cxn ang="0">
                  <a:pos x="T0" y="T1"/>
                </a:cxn>
                <a:cxn ang="0">
                  <a:pos x="T2" y="T3"/>
                </a:cxn>
                <a:cxn ang="0">
                  <a:pos x="T4" y="T5"/>
                </a:cxn>
              </a:cxnLst>
              <a:rect l="0" t="0" r="r" b="b"/>
              <a:pathLst>
                <a:path w="5" h="5">
                  <a:moveTo>
                    <a:pt x="5" y="5"/>
                  </a:moveTo>
                  <a:cubicBezTo>
                    <a:pt x="4" y="3"/>
                    <a:pt x="2" y="2"/>
                    <a:pt x="0" y="0"/>
                  </a:cubicBezTo>
                  <a:cubicBezTo>
                    <a:pt x="2" y="2"/>
                    <a:pt x="4" y="3"/>
                    <a:pt x="5" y="5"/>
                  </a:cubicBezTo>
                  <a:close/>
                </a:path>
              </a:pathLst>
            </a:custGeom>
            <a:solidFill>
              <a:srgbClr val="BD6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6" name="Freeform 147">
              <a:extLst>
                <a:ext uri="{FF2B5EF4-FFF2-40B4-BE49-F238E27FC236}">
                  <a16:creationId xmlns:a16="http://schemas.microsoft.com/office/drawing/2014/main" id="{0F24C7A4-E535-41CB-AEED-420505C08701}"/>
                </a:ext>
              </a:extLst>
            </p:cNvPr>
            <p:cNvSpPr>
              <a:spLocks/>
            </p:cNvSpPr>
            <p:nvPr/>
          </p:nvSpPr>
          <p:spPr bwMode="auto">
            <a:xfrm>
              <a:off x="1733" y="2044"/>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lnTo>
                    <a:pt x="0" y="0"/>
                  </a:lnTo>
                  <a:lnTo>
                    <a:pt x="2" y="1"/>
                  </a:lnTo>
                  <a:close/>
                </a:path>
              </a:pathLst>
            </a:custGeom>
            <a:solidFill>
              <a:srgbClr val="BD6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7" name="Freeform 148">
              <a:extLst>
                <a:ext uri="{FF2B5EF4-FFF2-40B4-BE49-F238E27FC236}">
                  <a16:creationId xmlns:a16="http://schemas.microsoft.com/office/drawing/2014/main" id="{AE512559-69BA-4C30-8978-4E9504085711}"/>
                </a:ext>
              </a:extLst>
            </p:cNvPr>
            <p:cNvSpPr>
              <a:spLocks/>
            </p:cNvSpPr>
            <p:nvPr/>
          </p:nvSpPr>
          <p:spPr bwMode="auto">
            <a:xfrm>
              <a:off x="1739" y="2050"/>
              <a:ext cx="1" cy="2"/>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lnTo>
                    <a:pt x="0" y="0"/>
                  </a:lnTo>
                  <a:lnTo>
                    <a:pt x="1" y="2"/>
                  </a:lnTo>
                  <a:close/>
                </a:path>
              </a:pathLst>
            </a:custGeom>
            <a:solidFill>
              <a:srgbClr val="BD6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8" name="Freeform 149">
              <a:extLst>
                <a:ext uri="{FF2B5EF4-FFF2-40B4-BE49-F238E27FC236}">
                  <a16:creationId xmlns:a16="http://schemas.microsoft.com/office/drawing/2014/main" id="{06EF179F-C835-4965-B7ED-242E8D55E325}"/>
                </a:ext>
              </a:extLst>
            </p:cNvPr>
            <p:cNvSpPr>
              <a:spLocks/>
            </p:cNvSpPr>
            <p:nvPr/>
          </p:nvSpPr>
          <p:spPr bwMode="auto">
            <a:xfrm>
              <a:off x="3133" y="1990"/>
              <a:ext cx="214" cy="97"/>
            </a:xfrm>
            <a:custGeom>
              <a:avLst/>
              <a:gdLst>
                <a:gd name="T0" fmla="*/ 160 w 164"/>
                <a:gd name="T1" fmla="*/ 50 h 74"/>
                <a:gd name="T2" fmla="*/ 90 w 164"/>
                <a:gd name="T3" fmla="*/ 4 h 74"/>
                <a:gd name="T4" fmla="*/ 7 w 164"/>
                <a:gd name="T5" fmla="*/ 35 h 74"/>
                <a:gd name="T6" fmla="*/ 31 w 164"/>
                <a:gd name="T7" fmla="*/ 49 h 74"/>
                <a:gd name="T8" fmla="*/ 86 w 164"/>
                <a:gd name="T9" fmla="*/ 31 h 74"/>
                <a:gd name="T10" fmla="*/ 134 w 164"/>
                <a:gd name="T11" fmla="*/ 57 h 74"/>
                <a:gd name="T12" fmla="*/ 160 w 164"/>
                <a:gd name="T13" fmla="*/ 50 h 74"/>
              </a:gdLst>
              <a:ahLst/>
              <a:cxnLst>
                <a:cxn ang="0">
                  <a:pos x="T0" y="T1"/>
                </a:cxn>
                <a:cxn ang="0">
                  <a:pos x="T2" y="T3"/>
                </a:cxn>
                <a:cxn ang="0">
                  <a:pos x="T4" y="T5"/>
                </a:cxn>
                <a:cxn ang="0">
                  <a:pos x="T6" y="T7"/>
                </a:cxn>
                <a:cxn ang="0">
                  <a:pos x="T8" y="T9"/>
                </a:cxn>
                <a:cxn ang="0">
                  <a:pos x="T10" y="T11"/>
                </a:cxn>
                <a:cxn ang="0">
                  <a:pos x="T12" y="T13"/>
                </a:cxn>
              </a:cxnLst>
              <a:rect l="0" t="0" r="r" b="b"/>
              <a:pathLst>
                <a:path w="164" h="74">
                  <a:moveTo>
                    <a:pt x="160" y="50"/>
                  </a:moveTo>
                  <a:cubicBezTo>
                    <a:pt x="153" y="19"/>
                    <a:pt x="118" y="8"/>
                    <a:pt x="90" y="4"/>
                  </a:cubicBezTo>
                  <a:cubicBezTo>
                    <a:pt x="60" y="0"/>
                    <a:pt x="23" y="4"/>
                    <a:pt x="7" y="35"/>
                  </a:cubicBezTo>
                  <a:cubicBezTo>
                    <a:pt x="0" y="51"/>
                    <a:pt x="23" y="65"/>
                    <a:pt x="31" y="49"/>
                  </a:cubicBezTo>
                  <a:cubicBezTo>
                    <a:pt x="41" y="29"/>
                    <a:pt x="67" y="28"/>
                    <a:pt x="86" y="31"/>
                  </a:cubicBezTo>
                  <a:cubicBezTo>
                    <a:pt x="103" y="33"/>
                    <a:pt x="130" y="38"/>
                    <a:pt x="134" y="57"/>
                  </a:cubicBezTo>
                  <a:cubicBezTo>
                    <a:pt x="138" y="74"/>
                    <a:pt x="164" y="67"/>
                    <a:pt x="160" y="50"/>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 name="Freeform 150">
              <a:extLst>
                <a:ext uri="{FF2B5EF4-FFF2-40B4-BE49-F238E27FC236}">
                  <a16:creationId xmlns:a16="http://schemas.microsoft.com/office/drawing/2014/main" id="{596FD6B4-A817-47D1-B1FD-5724584FA14C}"/>
                </a:ext>
              </a:extLst>
            </p:cNvPr>
            <p:cNvSpPr>
              <a:spLocks/>
            </p:cNvSpPr>
            <p:nvPr/>
          </p:nvSpPr>
          <p:spPr bwMode="auto">
            <a:xfrm>
              <a:off x="2721" y="1660"/>
              <a:ext cx="429" cy="173"/>
            </a:xfrm>
            <a:custGeom>
              <a:avLst/>
              <a:gdLst>
                <a:gd name="T0" fmla="*/ 280 w 328"/>
                <a:gd name="T1" fmla="*/ 73 h 133"/>
                <a:gd name="T2" fmla="*/ 184 w 328"/>
                <a:gd name="T3" fmla="*/ 39 h 133"/>
                <a:gd name="T4" fmla="*/ 93 w 328"/>
                <a:gd name="T5" fmla="*/ 8 h 133"/>
                <a:gd name="T6" fmla="*/ 13 w 328"/>
                <a:gd name="T7" fmla="*/ 21 h 133"/>
                <a:gd name="T8" fmla="*/ 33 w 328"/>
                <a:gd name="T9" fmla="*/ 40 h 133"/>
                <a:gd name="T10" fmla="*/ 97 w 328"/>
                <a:gd name="T11" fmla="*/ 37 h 133"/>
                <a:gd name="T12" fmla="*/ 172 w 328"/>
                <a:gd name="T13" fmla="*/ 63 h 133"/>
                <a:gd name="T14" fmla="*/ 255 w 328"/>
                <a:gd name="T15" fmla="*/ 94 h 133"/>
                <a:gd name="T16" fmla="*/ 299 w 328"/>
                <a:gd name="T17" fmla="*/ 116 h 133"/>
                <a:gd name="T18" fmla="*/ 327 w 328"/>
                <a:gd name="T19" fmla="*/ 116 h 133"/>
                <a:gd name="T20" fmla="*/ 280 w 328"/>
                <a:gd name="T21" fmla="*/ 7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8" h="133">
                  <a:moveTo>
                    <a:pt x="280" y="73"/>
                  </a:moveTo>
                  <a:cubicBezTo>
                    <a:pt x="248" y="62"/>
                    <a:pt x="216" y="50"/>
                    <a:pt x="184" y="39"/>
                  </a:cubicBezTo>
                  <a:cubicBezTo>
                    <a:pt x="154" y="28"/>
                    <a:pt x="124" y="16"/>
                    <a:pt x="93" y="8"/>
                  </a:cubicBezTo>
                  <a:cubicBezTo>
                    <a:pt x="65" y="0"/>
                    <a:pt x="35" y="0"/>
                    <a:pt x="13" y="21"/>
                  </a:cubicBezTo>
                  <a:cubicBezTo>
                    <a:pt x="0" y="33"/>
                    <a:pt x="20" y="52"/>
                    <a:pt x="33" y="40"/>
                  </a:cubicBezTo>
                  <a:cubicBezTo>
                    <a:pt x="50" y="24"/>
                    <a:pt x="77" y="31"/>
                    <a:pt x="97" y="37"/>
                  </a:cubicBezTo>
                  <a:cubicBezTo>
                    <a:pt x="122" y="45"/>
                    <a:pt x="147" y="55"/>
                    <a:pt x="172" y="63"/>
                  </a:cubicBezTo>
                  <a:cubicBezTo>
                    <a:pt x="200" y="73"/>
                    <a:pt x="227" y="85"/>
                    <a:pt x="255" y="94"/>
                  </a:cubicBezTo>
                  <a:cubicBezTo>
                    <a:pt x="264" y="97"/>
                    <a:pt x="300" y="104"/>
                    <a:pt x="299" y="116"/>
                  </a:cubicBezTo>
                  <a:cubicBezTo>
                    <a:pt x="298" y="133"/>
                    <a:pt x="326" y="133"/>
                    <a:pt x="327" y="116"/>
                  </a:cubicBezTo>
                  <a:cubicBezTo>
                    <a:pt x="328" y="90"/>
                    <a:pt x="299" y="80"/>
                    <a:pt x="280" y="73"/>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 name="Freeform 151">
              <a:extLst>
                <a:ext uri="{FF2B5EF4-FFF2-40B4-BE49-F238E27FC236}">
                  <a16:creationId xmlns:a16="http://schemas.microsoft.com/office/drawing/2014/main" id="{F759CF80-1A29-4D55-97D9-96CD024B7E96}"/>
                </a:ext>
              </a:extLst>
            </p:cNvPr>
            <p:cNvSpPr>
              <a:spLocks/>
            </p:cNvSpPr>
            <p:nvPr/>
          </p:nvSpPr>
          <p:spPr bwMode="auto">
            <a:xfrm>
              <a:off x="2558" y="1758"/>
              <a:ext cx="190" cy="75"/>
            </a:xfrm>
            <a:custGeom>
              <a:avLst/>
              <a:gdLst>
                <a:gd name="T0" fmla="*/ 128 w 145"/>
                <a:gd name="T1" fmla="*/ 27 h 58"/>
                <a:gd name="T2" fmla="*/ 25 w 145"/>
                <a:gd name="T3" fmla="*/ 3 h 58"/>
                <a:gd name="T4" fmla="*/ 17 w 145"/>
                <a:gd name="T5" fmla="*/ 29 h 58"/>
                <a:gd name="T6" fmla="*/ 121 w 145"/>
                <a:gd name="T7" fmla="*/ 54 h 58"/>
                <a:gd name="T8" fmla="*/ 128 w 145"/>
                <a:gd name="T9" fmla="*/ 27 h 58"/>
              </a:gdLst>
              <a:ahLst/>
              <a:cxnLst>
                <a:cxn ang="0">
                  <a:pos x="T0" y="T1"/>
                </a:cxn>
                <a:cxn ang="0">
                  <a:pos x="T2" y="T3"/>
                </a:cxn>
                <a:cxn ang="0">
                  <a:pos x="T4" y="T5"/>
                </a:cxn>
                <a:cxn ang="0">
                  <a:pos x="T6" y="T7"/>
                </a:cxn>
                <a:cxn ang="0">
                  <a:pos x="T8" y="T9"/>
                </a:cxn>
              </a:cxnLst>
              <a:rect l="0" t="0" r="r" b="b"/>
              <a:pathLst>
                <a:path w="145" h="58">
                  <a:moveTo>
                    <a:pt x="128" y="27"/>
                  </a:moveTo>
                  <a:cubicBezTo>
                    <a:pt x="94" y="19"/>
                    <a:pt x="60" y="9"/>
                    <a:pt x="25" y="3"/>
                  </a:cubicBezTo>
                  <a:cubicBezTo>
                    <a:pt x="7" y="0"/>
                    <a:pt x="0" y="26"/>
                    <a:pt x="17" y="29"/>
                  </a:cubicBezTo>
                  <a:cubicBezTo>
                    <a:pt x="52" y="36"/>
                    <a:pt x="86" y="46"/>
                    <a:pt x="121" y="54"/>
                  </a:cubicBezTo>
                  <a:cubicBezTo>
                    <a:pt x="138" y="58"/>
                    <a:pt x="145" y="32"/>
                    <a:pt x="128" y="27"/>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 name="Freeform 152">
              <a:extLst>
                <a:ext uri="{FF2B5EF4-FFF2-40B4-BE49-F238E27FC236}">
                  <a16:creationId xmlns:a16="http://schemas.microsoft.com/office/drawing/2014/main" id="{70AABB02-9C11-4AAE-8D03-C9FACB591A9E}"/>
                </a:ext>
              </a:extLst>
            </p:cNvPr>
            <p:cNvSpPr>
              <a:spLocks/>
            </p:cNvSpPr>
            <p:nvPr/>
          </p:nvSpPr>
          <p:spPr bwMode="auto">
            <a:xfrm>
              <a:off x="3070" y="1231"/>
              <a:ext cx="127" cy="103"/>
            </a:xfrm>
            <a:custGeom>
              <a:avLst/>
              <a:gdLst>
                <a:gd name="T0" fmla="*/ 88 w 97"/>
                <a:gd name="T1" fmla="*/ 50 h 79"/>
                <a:gd name="T2" fmla="*/ 18 w 97"/>
                <a:gd name="T3" fmla="*/ 2 h 79"/>
                <a:gd name="T4" fmla="*/ 18 w 97"/>
                <a:gd name="T5" fmla="*/ 29 h 79"/>
                <a:gd name="T6" fmla="*/ 65 w 97"/>
                <a:gd name="T7" fmla="*/ 64 h 79"/>
                <a:gd name="T8" fmla="*/ 88 w 97"/>
                <a:gd name="T9" fmla="*/ 50 h 79"/>
              </a:gdLst>
              <a:ahLst/>
              <a:cxnLst>
                <a:cxn ang="0">
                  <a:pos x="T0" y="T1"/>
                </a:cxn>
                <a:cxn ang="0">
                  <a:pos x="T2" y="T3"/>
                </a:cxn>
                <a:cxn ang="0">
                  <a:pos x="T4" y="T5"/>
                </a:cxn>
                <a:cxn ang="0">
                  <a:pos x="T6" y="T7"/>
                </a:cxn>
                <a:cxn ang="0">
                  <a:pos x="T8" y="T9"/>
                </a:cxn>
              </a:cxnLst>
              <a:rect l="0" t="0" r="r" b="b"/>
              <a:pathLst>
                <a:path w="97" h="79">
                  <a:moveTo>
                    <a:pt x="88" y="50"/>
                  </a:moveTo>
                  <a:cubicBezTo>
                    <a:pt x="72" y="23"/>
                    <a:pt x="50" y="6"/>
                    <a:pt x="18" y="2"/>
                  </a:cubicBezTo>
                  <a:cubicBezTo>
                    <a:pt x="0" y="0"/>
                    <a:pt x="0" y="27"/>
                    <a:pt x="18" y="29"/>
                  </a:cubicBezTo>
                  <a:cubicBezTo>
                    <a:pt x="40" y="32"/>
                    <a:pt x="54" y="46"/>
                    <a:pt x="65" y="64"/>
                  </a:cubicBezTo>
                  <a:cubicBezTo>
                    <a:pt x="74" y="79"/>
                    <a:pt x="97" y="65"/>
                    <a:pt x="88" y="50"/>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2" name="Freeform 153">
              <a:extLst>
                <a:ext uri="{FF2B5EF4-FFF2-40B4-BE49-F238E27FC236}">
                  <a16:creationId xmlns:a16="http://schemas.microsoft.com/office/drawing/2014/main" id="{E230897A-DCDF-4F09-831E-E0F69EB3D23E}"/>
                </a:ext>
              </a:extLst>
            </p:cNvPr>
            <p:cNvSpPr>
              <a:spLocks/>
            </p:cNvSpPr>
            <p:nvPr/>
          </p:nvSpPr>
          <p:spPr bwMode="auto">
            <a:xfrm>
              <a:off x="2844" y="989"/>
              <a:ext cx="113" cy="77"/>
            </a:xfrm>
            <a:custGeom>
              <a:avLst/>
              <a:gdLst>
                <a:gd name="T0" fmla="*/ 74 w 86"/>
                <a:gd name="T1" fmla="*/ 25 h 59"/>
                <a:gd name="T2" fmla="*/ 18 w 86"/>
                <a:gd name="T3" fmla="*/ 0 h 59"/>
                <a:gd name="T4" fmla="*/ 18 w 86"/>
                <a:gd name="T5" fmla="*/ 28 h 59"/>
                <a:gd name="T6" fmla="*/ 55 w 86"/>
                <a:gd name="T7" fmla="*/ 45 h 59"/>
                <a:gd name="T8" fmla="*/ 74 w 86"/>
                <a:gd name="T9" fmla="*/ 25 h 59"/>
              </a:gdLst>
              <a:ahLst/>
              <a:cxnLst>
                <a:cxn ang="0">
                  <a:pos x="T0" y="T1"/>
                </a:cxn>
                <a:cxn ang="0">
                  <a:pos x="T2" y="T3"/>
                </a:cxn>
                <a:cxn ang="0">
                  <a:pos x="T4" y="T5"/>
                </a:cxn>
                <a:cxn ang="0">
                  <a:pos x="T6" y="T7"/>
                </a:cxn>
                <a:cxn ang="0">
                  <a:pos x="T8" y="T9"/>
                </a:cxn>
              </a:cxnLst>
              <a:rect l="0" t="0" r="r" b="b"/>
              <a:pathLst>
                <a:path w="86" h="59">
                  <a:moveTo>
                    <a:pt x="74" y="25"/>
                  </a:moveTo>
                  <a:cubicBezTo>
                    <a:pt x="61" y="9"/>
                    <a:pt x="39" y="1"/>
                    <a:pt x="18" y="0"/>
                  </a:cubicBezTo>
                  <a:cubicBezTo>
                    <a:pt x="0" y="0"/>
                    <a:pt x="0" y="27"/>
                    <a:pt x="18" y="28"/>
                  </a:cubicBezTo>
                  <a:cubicBezTo>
                    <a:pt x="32" y="28"/>
                    <a:pt x="46" y="34"/>
                    <a:pt x="55" y="45"/>
                  </a:cubicBezTo>
                  <a:cubicBezTo>
                    <a:pt x="66" y="59"/>
                    <a:pt x="86" y="39"/>
                    <a:pt x="74" y="25"/>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3" name="Freeform 154">
              <a:extLst>
                <a:ext uri="{FF2B5EF4-FFF2-40B4-BE49-F238E27FC236}">
                  <a16:creationId xmlns:a16="http://schemas.microsoft.com/office/drawing/2014/main" id="{35B3ADBA-6697-4634-9A7F-153BB0AEBA75}"/>
                </a:ext>
              </a:extLst>
            </p:cNvPr>
            <p:cNvSpPr>
              <a:spLocks/>
            </p:cNvSpPr>
            <p:nvPr/>
          </p:nvSpPr>
          <p:spPr bwMode="auto">
            <a:xfrm>
              <a:off x="2345" y="1117"/>
              <a:ext cx="346" cy="296"/>
            </a:xfrm>
            <a:custGeom>
              <a:avLst/>
              <a:gdLst>
                <a:gd name="T0" fmla="*/ 256 w 265"/>
                <a:gd name="T1" fmla="*/ 197 h 226"/>
                <a:gd name="T2" fmla="*/ 184 w 265"/>
                <a:gd name="T3" fmla="*/ 164 h 226"/>
                <a:gd name="T4" fmla="*/ 180 w 265"/>
                <a:gd name="T5" fmla="*/ 164 h 226"/>
                <a:gd name="T6" fmla="*/ 167 w 265"/>
                <a:gd name="T7" fmla="*/ 111 h 226"/>
                <a:gd name="T8" fmla="*/ 132 w 265"/>
                <a:gd name="T9" fmla="*/ 51 h 226"/>
                <a:gd name="T10" fmla="*/ 17 w 265"/>
                <a:gd name="T11" fmla="*/ 13 h 226"/>
                <a:gd name="T12" fmla="*/ 24 w 265"/>
                <a:gd name="T13" fmla="*/ 40 h 226"/>
                <a:gd name="T14" fmla="*/ 118 w 265"/>
                <a:gd name="T15" fmla="*/ 77 h 226"/>
                <a:gd name="T16" fmla="*/ 158 w 265"/>
                <a:gd name="T17" fmla="*/ 187 h 226"/>
                <a:gd name="T18" fmla="*/ 182 w 265"/>
                <a:gd name="T19" fmla="*/ 191 h 226"/>
                <a:gd name="T20" fmla="*/ 184 w 265"/>
                <a:gd name="T21" fmla="*/ 191 h 226"/>
                <a:gd name="T22" fmla="*/ 232 w 265"/>
                <a:gd name="T23" fmla="*/ 211 h 226"/>
                <a:gd name="T24" fmla="*/ 256 w 265"/>
                <a:gd name="T25" fmla="*/ 197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226">
                  <a:moveTo>
                    <a:pt x="256" y="197"/>
                  </a:moveTo>
                  <a:cubicBezTo>
                    <a:pt x="239" y="171"/>
                    <a:pt x="212" y="167"/>
                    <a:pt x="184" y="164"/>
                  </a:cubicBezTo>
                  <a:cubicBezTo>
                    <a:pt x="183" y="164"/>
                    <a:pt x="181" y="164"/>
                    <a:pt x="180" y="164"/>
                  </a:cubicBezTo>
                  <a:cubicBezTo>
                    <a:pt x="176" y="146"/>
                    <a:pt x="173" y="128"/>
                    <a:pt x="167" y="111"/>
                  </a:cubicBezTo>
                  <a:cubicBezTo>
                    <a:pt x="160" y="88"/>
                    <a:pt x="148" y="68"/>
                    <a:pt x="132" y="51"/>
                  </a:cubicBezTo>
                  <a:cubicBezTo>
                    <a:pt x="103" y="19"/>
                    <a:pt x="59" y="0"/>
                    <a:pt x="17" y="13"/>
                  </a:cubicBezTo>
                  <a:cubicBezTo>
                    <a:pt x="0" y="19"/>
                    <a:pt x="7" y="45"/>
                    <a:pt x="24" y="40"/>
                  </a:cubicBezTo>
                  <a:cubicBezTo>
                    <a:pt x="61" y="28"/>
                    <a:pt x="95" y="49"/>
                    <a:pt x="118" y="77"/>
                  </a:cubicBezTo>
                  <a:cubicBezTo>
                    <a:pt x="145" y="108"/>
                    <a:pt x="147" y="150"/>
                    <a:pt x="158" y="187"/>
                  </a:cubicBezTo>
                  <a:cubicBezTo>
                    <a:pt x="161" y="200"/>
                    <a:pt x="177" y="199"/>
                    <a:pt x="182" y="191"/>
                  </a:cubicBezTo>
                  <a:cubicBezTo>
                    <a:pt x="183" y="191"/>
                    <a:pt x="183" y="191"/>
                    <a:pt x="184" y="191"/>
                  </a:cubicBezTo>
                  <a:cubicBezTo>
                    <a:pt x="202" y="193"/>
                    <a:pt x="222" y="194"/>
                    <a:pt x="232" y="211"/>
                  </a:cubicBezTo>
                  <a:cubicBezTo>
                    <a:pt x="242" y="226"/>
                    <a:pt x="265" y="212"/>
                    <a:pt x="256" y="197"/>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 name="Freeform 155">
              <a:extLst>
                <a:ext uri="{FF2B5EF4-FFF2-40B4-BE49-F238E27FC236}">
                  <a16:creationId xmlns:a16="http://schemas.microsoft.com/office/drawing/2014/main" id="{3D5A6FEC-BB89-479A-97A3-ABC256575C78}"/>
                </a:ext>
              </a:extLst>
            </p:cNvPr>
            <p:cNvSpPr>
              <a:spLocks/>
            </p:cNvSpPr>
            <p:nvPr/>
          </p:nvSpPr>
          <p:spPr bwMode="auto">
            <a:xfrm>
              <a:off x="2230" y="924"/>
              <a:ext cx="410" cy="112"/>
            </a:xfrm>
            <a:custGeom>
              <a:avLst/>
              <a:gdLst>
                <a:gd name="T0" fmla="*/ 300 w 314"/>
                <a:gd name="T1" fmla="*/ 56 h 86"/>
                <a:gd name="T2" fmla="*/ 180 w 314"/>
                <a:gd name="T3" fmla="*/ 10 h 86"/>
                <a:gd name="T4" fmla="*/ 18 w 314"/>
                <a:gd name="T5" fmla="*/ 20 h 86"/>
                <a:gd name="T6" fmla="*/ 18 w 314"/>
                <a:gd name="T7" fmla="*/ 47 h 86"/>
                <a:gd name="T8" fmla="*/ 159 w 314"/>
                <a:gd name="T9" fmla="*/ 35 h 86"/>
                <a:gd name="T10" fmla="*/ 281 w 314"/>
                <a:gd name="T11" fmla="*/ 75 h 86"/>
                <a:gd name="T12" fmla="*/ 300 w 314"/>
                <a:gd name="T13" fmla="*/ 56 h 86"/>
              </a:gdLst>
              <a:ahLst/>
              <a:cxnLst>
                <a:cxn ang="0">
                  <a:pos x="T0" y="T1"/>
                </a:cxn>
                <a:cxn ang="0">
                  <a:pos x="T2" y="T3"/>
                </a:cxn>
                <a:cxn ang="0">
                  <a:pos x="T4" y="T5"/>
                </a:cxn>
                <a:cxn ang="0">
                  <a:pos x="T6" y="T7"/>
                </a:cxn>
                <a:cxn ang="0">
                  <a:pos x="T8" y="T9"/>
                </a:cxn>
                <a:cxn ang="0">
                  <a:pos x="T10" y="T11"/>
                </a:cxn>
                <a:cxn ang="0">
                  <a:pos x="T12" y="T13"/>
                </a:cxn>
              </a:cxnLst>
              <a:rect l="0" t="0" r="r" b="b"/>
              <a:pathLst>
                <a:path w="314" h="86">
                  <a:moveTo>
                    <a:pt x="300" y="56"/>
                  </a:moveTo>
                  <a:cubicBezTo>
                    <a:pt x="266" y="28"/>
                    <a:pt x="222" y="17"/>
                    <a:pt x="180" y="10"/>
                  </a:cubicBezTo>
                  <a:cubicBezTo>
                    <a:pt x="125" y="0"/>
                    <a:pt x="72" y="19"/>
                    <a:pt x="18" y="20"/>
                  </a:cubicBezTo>
                  <a:cubicBezTo>
                    <a:pt x="0" y="20"/>
                    <a:pt x="0" y="47"/>
                    <a:pt x="18" y="47"/>
                  </a:cubicBezTo>
                  <a:cubicBezTo>
                    <a:pt x="65" y="47"/>
                    <a:pt x="112" y="32"/>
                    <a:pt x="159" y="35"/>
                  </a:cubicBezTo>
                  <a:cubicBezTo>
                    <a:pt x="199" y="37"/>
                    <a:pt x="249" y="50"/>
                    <a:pt x="281" y="75"/>
                  </a:cubicBezTo>
                  <a:cubicBezTo>
                    <a:pt x="294" y="86"/>
                    <a:pt x="314" y="67"/>
                    <a:pt x="300" y="56"/>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 name="Freeform 156">
              <a:extLst>
                <a:ext uri="{FF2B5EF4-FFF2-40B4-BE49-F238E27FC236}">
                  <a16:creationId xmlns:a16="http://schemas.microsoft.com/office/drawing/2014/main" id="{644A3274-7FA5-4CA3-ADD9-3FFF0FEF9C3F}"/>
                </a:ext>
              </a:extLst>
            </p:cNvPr>
            <p:cNvSpPr>
              <a:spLocks/>
            </p:cNvSpPr>
            <p:nvPr/>
          </p:nvSpPr>
          <p:spPr bwMode="auto">
            <a:xfrm>
              <a:off x="2687" y="1048"/>
              <a:ext cx="136" cy="110"/>
            </a:xfrm>
            <a:custGeom>
              <a:avLst/>
              <a:gdLst>
                <a:gd name="T0" fmla="*/ 95 w 104"/>
                <a:gd name="T1" fmla="*/ 55 h 84"/>
                <a:gd name="T2" fmla="*/ 18 w 104"/>
                <a:gd name="T3" fmla="*/ 1 h 84"/>
                <a:gd name="T4" fmla="*/ 18 w 104"/>
                <a:gd name="T5" fmla="*/ 28 h 84"/>
                <a:gd name="T6" fmla="*/ 72 w 104"/>
                <a:gd name="T7" fmla="*/ 69 h 84"/>
                <a:gd name="T8" fmla="*/ 95 w 104"/>
                <a:gd name="T9" fmla="*/ 55 h 84"/>
              </a:gdLst>
              <a:ahLst/>
              <a:cxnLst>
                <a:cxn ang="0">
                  <a:pos x="T0" y="T1"/>
                </a:cxn>
                <a:cxn ang="0">
                  <a:pos x="T2" y="T3"/>
                </a:cxn>
                <a:cxn ang="0">
                  <a:pos x="T4" y="T5"/>
                </a:cxn>
                <a:cxn ang="0">
                  <a:pos x="T6" y="T7"/>
                </a:cxn>
                <a:cxn ang="0">
                  <a:pos x="T8" y="T9"/>
                </a:cxn>
              </a:cxnLst>
              <a:rect l="0" t="0" r="r" b="b"/>
              <a:pathLst>
                <a:path w="104" h="84">
                  <a:moveTo>
                    <a:pt x="95" y="55"/>
                  </a:moveTo>
                  <a:cubicBezTo>
                    <a:pt x="78" y="26"/>
                    <a:pt x="54" y="0"/>
                    <a:pt x="18" y="1"/>
                  </a:cubicBezTo>
                  <a:cubicBezTo>
                    <a:pt x="0" y="1"/>
                    <a:pt x="0" y="28"/>
                    <a:pt x="18" y="28"/>
                  </a:cubicBezTo>
                  <a:cubicBezTo>
                    <a:pt x="44" y="28"/>
                    <a:pt x="60" y="48"/>
                    <a:pt x="72" y="69"/>
                  </a:cubicBezTo>
                  <a:cubicBezTo>
                    <a:pt x="80" y="84"/>
                    <a:pt x="104" y="70"/>
                    <a:pt x="95" y="55"/>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6" name="Freeform 157">
              <a:extLst>
                <a:ext uri="{FF2B5EF4-FFF2-40B4-BE49-F238E27FC236}">
                  <a16:creationId xmlns:a16="http://schemas.microsoft.com/office/drawing/2014/main" id="{15DF5EB7-A96C-492D-9365-A9181E7A183C}"/>
                </a:ext>
              </a:extLst>
            </p:cNvPr>
            <p:cNvSpPr>
              <a:spLocks/>
            </p:cNvSpPr>
            <p:nvPr/>
          </p:nvSpPr>
          <p:spPr bwMode="auto">
            <a:xfrm>
              <a:off x="3392" y="1716"/>
              <a:ext cx="174" cy="285"/>
            </a:xfrm>
            <a:custGeom>
              <a:avLst/>
              <a:gdLst>
                <a:gd name="T0" fmla="*/ 29 w 133"/>
                <a:gd name="T1" fmla="*/ 9 h 218"/>
                <a:gd name="T2" fmla="*/ 15 w 133"/>
                <a:gd name="T3" fmla="*/ 33 h 218"/>
                <a:gd name="T4" fmla="*/ 106 w 133"/>
                <a:gd name="T5" fmla="*/ 200 h 218"/>
                <a:gd name="T6" fmla="*/ 133 w 133"/>
                <a:gd name="T7" fmla="*/ 200 h 218"/>
                <a:gd name="T8" fmla="*/ 29 w 133"/>
                <a:gd name="T9" fmla="*/ 9 h 218"/>
              </a:gdLst>
              <a:ahLst/>
              <a:cxnLst>
                <a:cxn ang="0">
                  <a:pos x="T0" y="T1"/>
                </a:cxn>
                <a:cxn ang="0">
                  <a:pos x="T2" y="T3"/>
                </a:cxn>
                <a:cxn ang="0">
                  <a:pos x="T4" y="T5"/>
                </a:cxn>
                <a:cxn ang="0">
                  <a:pos x="T6" y="T7"/>
                </a:cxn>
                <a:cxn ang="0">
                  <a:pos x="T8" y="T9"/>
                </a:cxn>
              </a:cxnLst>
              <a:rect l="0" t="0" r="r" b="b"/>
              <a:pathLst>
                <a:path w="133" h="218">
                  <a:moveTo>
                    <a:pt x="29" y="9"/>
                  </a:moveTo>
                  <a:cubicBezTo>
                    <a:pt x="14" y="0"/>
                    <a:pt x="0" y="23"/>
                    <a:pt x="15" y="33"/>
                  </a:cubicBezTo>
                  <a:cubicBezTo>
                    <a:pt x="72" y="68"/>
                    <a:pt x="105" y="134"/>
                    <a:pt x="106" y="200"/>
                  </a:cubicBezTo>
                  <a:cubicBezTo>
                    <a:pt x="106" y="218"/>
                    <a:pt x="133" y="218"/>
                    <a:pt x="133" y="200"/>
                  </a:cubicBezTo>
                  <a:cubicBezTo>
                    <a:pt x="132" y="124"/>
                    <a:pt x="95" y="50"/>
                    <a:pt x="29" y="9"/>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 name="Freeform 158">
              <a:extLst>
                <a:ext uri="{FF2B5EF4-FFF2-40B4-BE49-F238E27FC236}">
                  <a16:creationId xmlns:a16="http://schemas.microsoft.com/office/drawing/2014/main" id="{21C07320-AC7E-4DCC-A223-EDE3B6035132}"/>
                </a:ext>
              </a:extLst>
            </p:cNvPr>
            <p:cNvSpPr>
              <a:spLocks/>
            </p:cNvSpPr>
            <p:nvPr/>
          </p:nvSpPr>
          <p:spPr bwMode="auto">
            <a:xfrm>
              <a:off x="3044" y="1488"/>
              <a:ext cx="255" cy="104"/>
            </a:xfrm>
            <a:custGeom>
              <a:avLst/>
              <a:gdLst>
                <a:gd name="T0" fmla="*/ 184 w 195"/>
                <a:gd name="T1" fmla="*/ 53 h 79"/>
                <a:gd name="T2" fmla="*/ 91 w 195"/>
                <a:gd name="T3" fmla="*/ 9 h 79"/>
                <a:gd name="T4" fmla="*/ 11 w 195"/>
                <a:gd name="T5" fmla="*/ 24 h 79"/>
                <a:gd name="T6" fmla="*/ 22 w 195"/>
                <a:gd name="T7" fmla="*/ 43 h 79"/>
                <a:gd name="T8" fmla="*/ 51 w 195"/>
                <a:gd name="T9" fmla="*/ 26 h 79"/>
                <a:gd name="T10" fmla="*/ 91 w 195"/>
                <a:gd name="T11" fmla="*/ 31 h 79"/>
                <a:gd name="T12" fmla="*/ 173 w 195"/>
                <a:gd name="T13" fmla="*/ 71 h 79"/>
                <a:gd name="T14" fmla="*/ 184 w 195"/>
                <a:gd name="T15" fmla="*/ 53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5" h="79">
                  <a:moveTo>
                    <a:pt x="184" y="53"/>
                  </a:moveTo>
                  <a:cubicBezTo>
                    <a:pt x="156" y="33"/>
                    <a:pt x="124" y="18"/>
                    <a:pt x="91" y="9"/>
                  </a:cubicBezTo>
                  <a:cubicBezTo>
                    <a:pt x="60" y="0"/>
                    <a:pt x="37" y="5"/>
                    <a:pt x="11" y="24"/>
                  </a:cubicBezTo>
                  <a:cubicBezTo>
                    <a:pt x="0" y="33"/>
                    <a:pt x="11" y="51"/>
                    <a:pt x="22" y="43"/>
                  </a:cubicBezTo>
                  <a:cubicBezTo>
                    <a:pt x="31" y="36"/>
                    <a:pt x="40" y="29"/>
                    <a:pt x="51" y="26"/>
                  </a:cubicBezTo>
                  <a:cubicBezTo>
                    <a:pt x="64" y="22"/>
                    <a:pt x="78" y="27"/>
                    <a:pt x="91" y="31"/>
                  </a:cubicBezTo>
                  <a:cubicBezTo>
                    <a:pt x="120" y="39"/>
                    <a:pt x="148" y="53"/>
                    <a:pt x="173" y="71"/>
                  </a:cubicBezTo>
                  <a:cubicBezTo>
                    <a:pt x="184" y="79"/>
                    <a:pt x="195" y="61"/>
                    <a:pt x="184" y="53"/>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 name="Freeform 159">
              <a:extLst>
                <a:ext uri="{FF2B5EF4-FFF2-40B4-BE49-F238E27FC236}">
                  <a16:creationId xmlns:a16="http://schemas.microsoft.com/office/drawing/2014/main" id="{9FCD2709-B121-40FB-928B-30FAC52D20C3}"/>
                </a:ext>
              </a:extLst>
            </p:cNvPr>
            <p:cNvSpPr>
              <a:spLocks/>
            </p:cNvSpPr>
            <p:nvPr/>
          </p:nvSpPr>
          <p:spPr bwMode="auto">
            <a:xfrm>
              <a:off x="3354" y="1525"/>
              <a:ext cx="214" cy="107"/>
            </a:xfrm>
            <a:custGeom>
              <a:avLst/>
              <a:gdLst>
                <a:gd name="T0" fmla="*/ 153 w 164"/>
                <a:gd name="T1" fmla="*/ 58 h 82"/>
                <a:gd name="T2" fmla="*/ 94 w 164"/>
                <a:gd name="T3" fmla="*/ 11 h 82"/>
                <a:gd name="T4" fmla="*/ 11 w 164"/>
                <a:gd name="T5" fmla="*/ 29 h 82"/>
                <a:gd name="T6" fmla="*/ 22 w 164"/>
                <a:gd name="T7" fmla="*/ 47 h 82"/>
                <a:gd name="T8" fmla="*/ 89 w 164"/>
                <a:gd name="T9" fmla="*/ 32 h 82"/>
                <a:gd name="T10" fmla="*/ 138 w 164"/>
                <a:gd name="T11" fmla="*/ 73 h 82"/>
                <a:gd name="T12" fmla="*/ 153 w 164"/>
                <a:gd name="T13" fmla="*/ 58 h 82"/>
              </a:gdLst>
              <a:ahLst/>
              <a:cxnLst>
                <a:cxn ang="0">
                  <a:pos x="T0" y="T1"/>
                </a:cxn>
                <a:cxn ang="0">
                  <a:pos x="T2" y="T3"/>
                </a:cxn>
                <a:cxn ang="0">
                  <a:pos x="T4" y="T5"/>
                </a:cxn>
                <a:cxn ang="0">
                  <a:pos x="T6" y="T7"/>
                </a:cxn>
                <a:cxn ang="0">
                  <a:pos x="T8" y="T9"/>
                </a:cxn>
                <a:cxn ang="0">
                  <a:pos x="T10" y="T11"/>
                </a:cxn>
                <a:cxn ang="0">
                  <a:pos x="T12" y="T13"/>
                </a:cxn>
              </a:cxnLst>
              <a:rect l="0" t="0" r="r" b="b"/>
              <a:pathLst>
                <a:path w="164" h="82">
                  <a:moveTo>
                    <a:pt x="153" y="58"/>
                  </a:moveTo>
                  <a:cubicBezTo>
                    <a:pt x="134" y="42"/>
                    <a:pt x="118" y="20"/>
                    <a:pt x="94" y="11"/>
                  </a:cubicBezTo>
                  <a:cubicBezTo>
                    <a:pt x="64" y="0"/>
                    <a:pt x="36" y="11"/>
                    <a:pt x="11" y="29"/>
                  </a:cubicBezTo>
                  <a:cubicBezTo>
                    <a:pt x="0" y="37"/>
                    <a:pt x="11" y="55"/>
                    <a:pt x="22" y="47"/>
                  </a:cubicBezTo>
                  <a:cubicBezTo>
                    <a:pt x="42" y="33"/>
                    <a:pt x="65" y="21"/>
                    <a:pt x="89" y="32"/>
                  </a:cubicBezTo>
                  <a:cubicBezTo>
                    <a:pt x="109" y="41"/>
                    <a:pt x="122" y="60"/>
                    <a:pt x="138" y="73"/>
                  </a:cubicBezTo>
                  <a:cubicBezTo>
                    <a:pt x="148" y="82"/>
                    <a:pt x="164" y="67"/>
                    <a:pt x="153" y="58"/>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 name="Freeform 160">
              <a:extLst>
                <a:ext uri="{FF2B5EF4-FFF2-40B4-BE49-F238E27FC236}">
                  <a16:creationId xmlns:a16="http://schemas.microsoft.com/office/drawing/2014/main" id="{BF2EFB1A-F31C-4867-B981-C907571E24F5}"/>
                </a:ext>
              </a:extLst>
            </p:cNvPr>
            <p:cNvSpPr>
              <a:spLocks/>
            </p:cNvSpPr>
            <p:nvPr/>
          </p:nvSpPr>
          <p:spPr bwMode="auto">
            <a:xfrm>
              <a:off x="3283" y="1258"/>
              <a:ext cx="271" cy="228"/>
            </a:xfrm>
            <a:custGeom>
              <a:avLst/>
              <a:gdLst>
                <a:gd name="T0" fmla="*/ 196 w 207"/>
                <a:gd name="T1" fmla="*/ 148 h 174"/>
                <a:gd name="T2" fmla="*/ 159 w 207"/>
                <a:gd name="T3" fmla="*/ 109 h 174"/>
                <a:gd name="T4" fmla="*/ 121 w 207"/>
                <a:gd name="T5" fmla="*/ 72 h 174"/>
                <a:gd name="T6" fmla="*/ 78 w 207"/>
                <a:gd name="T7" fmla="*/ 39 h 174"/>
                <a:gd name="T8" fmla="*/ 22 w 207"/>
                <a:gd name="T9" fmla="*/ 8 h 174"/>
                <a:gd name="T10" fmla="*/ 12 w 207"/>
                <a:gd name="T11" fmla="*/ 26 h 174"/>
                <a:gd name="T12" fmla="*/ 63 w 207"/>
                <a:gd name="T13" fmla="*/ 55 h 174"/>
                <a:gd name="T14" fmla="*/ 110 w 207"/>
                <a:gd name="T15" fmla="*/ 91 h 174"/>
                <a:gd name="T16" fmla="*/ 147 w 207"/>
                <a:gd name="T17" fmla="*/ 128 h 174"/>
                <a:gd name="T18" fmla="*/ 185 w 207"/>
                <a:gd name="T19" fmla="*/ 166 h 174"/>
                <a:gd name="T20" fmla="*/ 196 w 207"/>
                <a:gd name="T21" fmla="*/ 14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7" h="174">
                  <a:moveTo>
                    <a:pt x="196" y="148"/>
                  </a:moveTo>
                  <a:cubicBezTo>
                    <a:pt x="182" y="137"/>
                    <a:pt x="171" y="123"/>
                    <a:pt x="159" y="109"/>
                  </a:cubicBezTo>
                  <a:cubicBezTo>
                    <a:pt x="148" y="96"/>
                    <a:pt x="134" y="84"/>
                    <a:pt x="121" y="72"/>
                  </a:cubicBezTo>
                  <a:cubicBezTo>
                    <a:pt x="107" y="60"/>
                    <a:pt x="94" y="48"/>
                    <a:pt x="78" y="39"/>
                  </a:cubicBezTo>
                  <a:cubicBezTo>
                    <a:pt x="59" y="28"/>
                    <a:pt x="40" y="20"/>
                    <a:pt x="22" y="8"/>
                  </a:cubicBezTo>
                  <a:cubicBezTo>
                    <a:pt x="11" y="0"/>
                    <a:pt x="0" y="18"/>
                    <a:pt x="12" y="26"/>
                  </a:cubicBezTo>
                  <a:cubicBezTo>
                    <a:pt x="28" y="37"/>
                    <a:pt x="45" y="45"/>
                    <a:pt x="63" y="55"/>
                  </a:cubicBezTo>
                  <a:cubicBezTo>
                    <a:pt x="80" y="64"/>
                    <a:pt x="95" y="77"/>
                    <a:pt x="110" y="91"/>
                  </a:cubicBezTo>
                  <a:cubicBezTo>
                    <a:pt x="123" y="103"/>
                    <a:pt x="136" y="114"/>
                    <a:pt x="147" y="128"/>
                  </a:cubicBezTo>
                  <a:cubicBezTo>
                    <a:pt x="159" y="142"/>
                    <a:pt x="170" y="155"/>
                    <a:pt x="185" y="166"/>
                  </a:cubicBezTo>
                  <a:cubicBezTo>
                    <a:pt x="196" y="174"/>
                    <a:pt x="207" y="156"/>
                    <a:pt x="196" y="148"/>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 name="Freeform 161">
              <a:extLst>
                <a:ext uri="{FF2B5EF4-FFF2-40B4-BE49-F238E27FC236}">
                  <a16:creationId xmlns:a16="http://schemas.microsoft.com/office/drawing/2014/main" id="{82BFE1C8-8DB8-48A9-8CDE-0987932135E5}"/>
                </a:ext>
              </a:extLst>
            </p:cNvPr>
            <p:cNvSpPr>
              <a:spLocks/>
            </p:cNvSpPr>
            <p:nvPr/>
          </p:nvSpPr>
          <p:spPr bwMode="auto">
            <a:xfrm>
              <a:off x="3302" y="1380"/>
              <a:ext cx="90" cy="46"/>
            </a:xfrm>
            <a:custGeom>
              <a:avLst/>
              <a:gdLst>
                <a:gd name="T0" fmla="*/ 55 w 69"/>
                <a:gd name="T1" fmla="*/ 6 h 35"/>
                <a:gd name="T2" fmla="*/ 11 w 69"/>
                <a:gd name="T3" fmla="*/ 11 h 35"/>
                <a:gd name="T4" fmla="*/ 26 w 69"/>
                <a:gd name="T5" fmla="*/ 26 h 35"/>
                <a:gd name="T6" fmla="*/ 50 w 69"/>
                <a:gd name="T7" fmla="*/ 26 h 35"/>
                <a:gd name="T8" fmla="*/ 55 w 69"/>
                <a:gd name="T9" fmla="*/ 6 h 35"/>
              </a:gdLst>
              <a:ahLst/>
              <a:cxnLst>
                <a:cxn ang="0">
                  <a:pos x="T0" y="T1"/>
                </a:cxn>
                <a:cxn ang="0">
                  <a:pos x="T2" y="T3"/>
                </a:cxn>
                <a:cxn ang="0">
                  <a:pos x="T4" y="T5"/>
                </a:cxn>
                <a:cxn ang="0">
                  <a:pos x="T6" y="T7"/>
                </a:cxn>
                <a:cxn ang="0">
                  <a:pos x="T8" y="T9"/>
                </a:cxn>
              </a:cxnLst>
              <a:rect l="0" t="0" r="r" b="b"/>
              <a:pathLst>
                <a:path w="69" h="35">
                  <a:moveTo>
                    <a:pt x="55" y="6"/>
                  </a:moveTo>
                  <a:cubicBezTo>
                    <a:pt x="40" y="2"/>
                    <a:pt x="23" y="0"/>
                    <a:pt x="11" y="11"/>
                  </a:cubicBezTo>
                  <a:cubicBezTo>
                    <a:pt x="0" y="20"/>
                    <a:pt x="15" y="35"/>
                    <a:pt x="26" y="26"/>
                  </a:cubicBezTo>
                  <a:cubicBezTo>
                    <a:pt x="31" y="21"/>
                    <a:pt x="43" y="25"/>
                    <a:pt x="50" y="26"/>
                  </a:cubicBezTo>
                  <a:cubicBezTo>
                    <a:pt x="63" y="30"/>
                    <a:pt x="69" y="10"/>
                    <a:pt x="55" y="6"/>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 name="Freeform 162">
              <a:extLst>
                <a:ext uri="{FF2B5EF4-FFF2-40B4-BE49-F238E27FC236}">
                  <a16:creationId xmlns:a16="http://schemas.microsoft.com/office/drawing/2014/main" id="{286AE5F3-2D14-4F46-B168-CD84FC72006A}"/>
                </a:ext>
              </a:extLst>
            </p:cNvPr>
            <p:cNvSpPr>
              <a:spLocks/>
            </p:cNvSpPr>
            <p:nvPr/>
          </p:nvSpPr>
          <p:spPr bwMode="auto">
            <a:xfrm>
              <a:off x="3658" y="1637"/>
              <a:ext cx="66" cy="132"/>
            </a:xfrm>
            <a:custGeom>
              <a:avLst/>
              <a:gdLst>
                <a:gd name="T0" fmla="*/ 26 w 50"/>
                <a:gd name="T1" fmla="*/ 8 h 101"/>
                <a:gd name="T2" fmla="*/ 10 w 50"/>
                <a:gd name="T3" fmla="*/ 24 h 101"/>
                <a:gd name="T4" fmla="*/ 28 w 50"/>
                <a:gd name="T5" fmla="*/ 87 h 101"/>
                <a:gd name="T6" fmla="*/ 49 w 50"/>
                <a:gd name="T7" fmla="*/ 87 h 101"/>
                <a:gd name="T8" fmla="*/ 26 w 50"/>
                <a:gd name="T9" fmla="*/ 8 h 101"/>
              </a:gdLst>
              <a:ahLst/>
              <a:cxnLst>
                <a:cxn ang="0">
                  <a:pos x="T0" y="T1"/>
                </a:cxn>
                <a:cxn ang="0">
                  <a:pos x="T2" y="T3"/>
                </a:cxn>
                <a:cxn ang="0">
                  <a:pos x="T4" y="T5"/>
                </a:cxn>
                <a:cxn ang="0">
                  <a:pos x="T6" y="T7"/>
                </a:cxn>
                <a:cxn ang="0">
                  <a:pos x="T8" y="T9"/>
                </a:cxn>
              </a:cxnLst>
              <a:rect l="0" t="0" r="r" b="b"/>
              <a:pathLst>
                <a:path w="50" h="101">
                  <a:moveTo>
                    <a:pt x="26" y="8"/>
                  </a:moveTo>
                  <a:cubicBezTo>
                    <a:pt x="15" y="0"/>
                    <a:pt x="0" y="15"/>
                    <a:pt x="10" y="24"/>
                  </a:cubicBezTo>
                  <a:cubicBezTo>
                    <a:pt x="29" y="38"/>
                    <a:pt x="26" y="66"/>
                    <a:pt x="28" y="87"/>
                  </a:cubicBezTo>
                  <a:cubicBezTo>
                    <a:pt x="29" y="101"/>
                    <a:pt x="50" y="101"/>
                    <a:pt x="49" y="87"/>
                  </a:cubicBezTo>
                  <a:cubicBezTo>
                    <a:pt x="47" y="60"/>
                    <a:pt x="49" y="27"/>
                    <a:pt x="26" y="8"/>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2" name="Freeform 163">
              <a:extLst>
                <a:ext uri="{FF2B5EF4-FFF2-40B4-BE49-F238E27FC236}">
                  <a16:creationId xmlns:a16="http://schemas.microsoft.com/office/drawing/2014/main" id="{56704045-5839-4470-8F22-4E46D095C29B}"/>
                </a:ext>
              </a:extLst>
            </p:cNvPr>
            <p:cNvSpPr>
              <a:spLocks/>
            </p:cNvSpPr>
            <p:nvPr/>
          </p:nvSpPr>
          <p:spPr bwMode="auto">
            <a:xfrm>
              <a:off x="2302" y="1137"/>
              <a:ext cx="38" cy="35"/>
            </a:xfrm>
            <a:custGeom>
              <a:avLst/>
              <a:gdLst>
                <a:gd name="T0" fmla="*/ 25 w 29"/>
                <a:gd name="T1" fmla="*/ 19 h 27"/>
                <a:gd name="T2" fmla="*/ 19 w 29"/>
                <a:gd name="T3" fmla="*/ 24 h 27"/>
                <a:gd name="T4" fmla="*/ 11 w 29"/>
                <a:gd name="T5" fmla="*/ 26 h 27"/>
                <a:gd name="T6" fmla="*/ 0 w 29"/>
                <a:gd name="T7" fmla="*/ 16 h 27"/>
                <a:gd name="T8" fmla="*/ 8 w 29"/>
                <a:gd name="T9" fmla="*/ 6 h 27"/>
                <a:gd name="T10" fmla="*/ 10 w 29"/>
                <a:gd name="T11" fmla="*/ 4 h 27"/>
                <a:gd name="T12" fmla="*/ 25 w 29"/>
                <a:gd name="T13" fmla="*/ 4 h 27"/>
                <a:gd name="T14" fmla="*/ 25 w 29"/>
                <a:gd name="T15" fmla="*/ 19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7">
                  <a:moveTo>
                    <a:pt x="25" y="19"/>
                  </a:moveTo>
                  <a:cubicBezTo>
                    <a:pt x="23" y="21"/>
                    <a:pt x="21" y="22"/>
                    <a:pt x="19" y="24"/>
                  </a:cubicBezTo>
                  <a:cubicBezTo>
                    <a:pt x="17" y="25"/>
                    <a:pt x="14" y="26"/>
                    <a:pt x="11" y="26"/>
                  </a:cubicBezTo>
                  <a:cubicBezTo>
                    <a:pt x="5" y="27"/>
                    <a:pt x="0" y="21"/>
                    <a:pt x="0" y="16"/>
                  </a:cubicBezTo>
                  <a:cubicBezTo>
                    <a:pt x="0" y="11"/>
                    <a:pt x="4" y="7"/>
                    <a:pt x="8" y="6"/>
                  </a:cubicBezTo>
                  <a:cubicBezTo>
                    <a:pt x="9" y="5"/>
                    <a:pt x="9" y="4"/>
                    <a:pt x="10" y="4"/>
                  </a:cubicBezTo>
                  <a:cubicBezTo>
                    <a:pt x="14" y="0"/>
                    <a:pt x="21" y="0"/>
                    <a:pt x="25" y="4"/>
                  </a:cubicBezTo>
                  <a:cubicBezTo>
                    <a:pt x="29" y="8"/>
                    <a:pt x="29" y="15"/>
                    <a:pt x="25" y="19"/>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3" name="Freeform 164">
              <a:extLst>
                <a:ext uri="{FF2B5EF4-FFF2-40B4-BE49-F238E27FC236}">
                  <a16:creationId xmlns:a16="http://schemas.microsoft.com/office/drawing/2014/main" id="{3D406F2A-AE93-4BE7-8745-7E76104E49FE}"/>
                </a:ext>
              </a:extLst>
            </p:cNvPr>
            <p:cNvSpPr>
              <a:spLocks/>
            </p:cNvSpPr>
            <p:nvPr/>
          </p:nvSpPr>
          <p:spPr bwMode="auto">
            <a:xfrm>
              <a:off x="3023" y="1222"/>
              <a:ext cx="37" cy="31"/>
            </a:xfrm>
            <a:custGeom>
              <a:avLst/>
              <a:gdLst>
                <a:gd name="T0" fmla="*/ 24 w 28"/>
                <a:gd name="T1" fmla="*/ 5 h 24"/>
                <a:gd name="T2" fmla="*/ 10 w 28"/>
                <a:gd name="T3" fmla="*/ 0 h 24"/>
                <a:gd name="T4" fmla="*/ 0 w 28"/>
                <a:gd name="T5" fmla="*/ 11 h 24"/>
                <a:gd name="T6" fmla="*/ 10 w 28"/>
                <a:gd name="T7" fmla="*/ 22 h 24"/>
                <a:gd name="T8" fmla="*/ 11 w 28"/>
                <a:gd name="T9" fmla="*/ 22 h 24"/>
                <a:gd name="T10" fmla="*/ 24 w 28"/>
                <a:gd name="T11" fmla="*/ 20 h 24"/>
                <a:gd name="T12" fmla="*/ 24 w 28"/>
                <a:gd name="T13" fmla="*/ 5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4" y="5"/>
                  </a:moveTo>
                  <a:cubicBezTo>
                    <a:pt x="20" y="1"/>
                    <a:pt x="16" y="0"/>
                    <a:pt x="10" y="0"/>
                  </a:cubicBezTo>
                  <a:cubicBezTo>
                    <a:pt x="5" y="0"/>
                    <a:pt x="0" y="5"/>
                    <a:pt x="0" y="11"/>
                  </a:cubicBezTo>
                  <a:cubicBezTo>
                    <a:pt x="0" y="17"/>
                    <a:pt x="5" y="22"/>
                    <a:pt x="10" y="22"/>
                  </a:cubicBezTo>
                  <a:cubicBezTo>
                    <a:pt x="11" y="22"/>
                    <a:pt x="11" y="22"/>
                    <a:pt x="11" y="22"/>
                  </a:cubicBezTo>
                  <a:cubicBezTo>
                    <a:pt x="16" y="24"/>
                    <a:pt x="21" y="23"/>
                    <a:pt x="24" y="20"/>
                  </a:cubicBezTo>
                  <a:cubicBezTo>
                    <a:pt x="28" y="16"/>
                    <a:pt x="28" y="9"/>
                    <a:pt x="24" y="5"/>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4" name="Freeform 165">
              <a:extLst>
                <a:ext uri="{FF2B5EF4-FFF2-40B4-BE49-F238E27FC236}">
                  <a16:creationId xmlns:a16="http://schemas.microsoft.com/office/drawing/2014/main" id="{3A86F27A-520D-414E-9409-C2087801BDAA}"/>
                </a:ext>
              </a:extLst>
            </p:cNvPr>
            <p:cNvSpPr>
              <a:spLocks/>
            </p:cNvSpPr>
            <p:nvPr/>
          </p:nvSpPr>
          <p:spPr bwMode="auto">
            <a:xfrm>
              <a:off x="2761" y="1809"/>
              <a:ext cx="30" cy="27"/>
            </a:xfrm>
            <a:custGeom>
              <a:avLst/>
              <a:gdLst>
                <a:gd name="T0" fmla="*/ 12 w 23"/>
                <a:gd name="T1" fmla="*/ 0 h 21"/>
                <a:gd name="T2" fmla="*/ 11 w 23"/>
                <a:gd name="T3" fmla="*/ 0 h 21"/>
                <a:gd name="T4" fmla="*/ 0 w 23"/>
                <a:gd name="T5" fmla="*/ 11 h 21"/>
                <a:gd name="T6" fmla="*/ 11 w 23"/>
                <a:gd name="T7" fmla="*/ 21 h 21"/>
                <a:gd name="T8" fmla="*/ 12 w 23"/>
                <a:gd name="T9" fmla="*/ 21 h 21"/>
                <a:gd name="T10" fmla="*/ 23 w 23"/>
                <a:gd name="T11" fmla="*/ 11 h 21"/>
                <a:gd name="T12" fmla="*/ 12 w 2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3" h="21">
                  <a:moveTo>
                    <a:pt x="12" y="0"/>
                  </a:moveTo>
                  <a:cubicBezTo>
                    <a:pt x="11" y="0"/>
                    <a:pt x="11" y="0"/>
                    <a:pt x="11" y="0"/>
                  </a:cubicBezTo>
                  <a:cubicBezTo>
                    <a:pt x="5" y="0"/>
                    <a:pt x="0" y="5"/>
                    <a:pt x="0" y="11"/>
                  </a:cubicBezTo>
                  <a:cubicBezTo>
                    <a:pt x="0" y="17"/>
                    <a:pt x="5" y="21"/>
                    <a:pt x="11" y="21"/>
                  </a:cubicBezTo>
                  <a:cubicBezTo>
                    <a:pt x="12" y="21"/>
                    <a:pt x="12" y="21"/>
                    <a:pt x="12" y="21"/>
                  </a:cubicBezTo>
                  <a:cubicBezTo>
                    <a:pt x="18" y="21"/>
                    <a:pt x="23" y="17"/>
                    <a:pt x="23" y="11"/>
                  </a:cubicBezTo>
                  <a:cubicBezTo>
                    <a:pt x="23" y="5"/>
                    <a:pt x="18" y="0"/>
                    <a:pt x="12" y="0"/>
                  </a:cubicBezTo>
                  <a:close/>
                </a:path>
              </a:pathLst>
            </a:custGeom>
            <a:solidFill>
              <a:srgbClr val="FFD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5" name="Freeform 166">
              <a:extLst>
                <a:ext uri="{FF2B5EF4-FFF2-40B4-BE49-F238E27FC236}">
                  <a16:creationId xmlns:a16="http://schemas.microsoft.com/office/drawing/2014/main" id="{93D3DF0F-378B-44D1-B1D3-EE578EC7ABD6}"/>
                </a:ext>
              </a:extLst>
            </p:cNvPr>
            <p:cNvSpPr>
              <a:spLocks noEditPoints="1"/>
            </p:cNvSpPr>
            <p:nvPr/>
          </p:nvSpPr>
          <p:spPr bwMode="auto">
            <a:xfrm>
              <a:off x="841" y="875"/>
              <a:ext cx="2999" cy="2570"/>
            </a:xfrm>
            <a:custGeom>
              <a:avLst/>
              <a:gdLst>
                <a:gd name="T0" fmla="*/ 1257 w 2295"/>
                <a:gd name="T1" fmla="*/ 1528 h 1966"/>
                <a:gd name="T2" fmla="*/ 740 w 2295"/>
                <a:gd name="T3" fmla="*/ 1717 h 1966"/>
                <a:gd name="T4" fmla="*/ 264 w 2295"/>
                <a:gd name="T5" fmla="*/ 1424 h 1966"/>
                <a:gd name="T6" fmla="*/ 8 w 2295"/>
                <a:gd name="T7" fmla="*/ 882 h 1966"/>
                <a:gd name="T8" fmla="*/ 557 w 2295"/>
                <a:gd name="T9" fmla="*/ 179 h 1966"/>
                <a:gd name="T10" fmla="*/ 1357 w 2295"/>
                <a:gd name="T11" fmla="*/ 27 h 1966"/>
                <a:gd name="T12" fmla="*/ 2242 w 2295"/>
                <a:gd name="T13" fmla="*/ 622 h 1966"/>
                <a:gd name="T14" fmla="*/ 599 w 2295"/>
                <a:gd name="T15" fmla="*/ 1317 h 1966"/>
                <a:gd name="T16" fmla="*/ 1660 w 2295"/>
                <a:gd name="T17" fmla="*/ 1075 h 1966"/>
                <a:gd name="T18" fmla="*/ 1085 w 2295"/>
                <a:gd name="T19" fmla="*/ 749 h 1966"/>
                <a:gd name="T20" fmla="*/ 770 w 2295"/>
                <a:gd name="T21" fmla="*/ 500 h 1966"/>
                <a:gd name="T22" fmla="*/ 1383 w 2295"/>
                <a:gd name="T23" fmla="*/ 843 h 1966"/>
                <a:gd name="T24" fmla="*/ 1741 w 2295"/>
                <a:gd name="T25" fmla="*/ 1016 h 1966"/>
                <a:gd name="T26" fmla="*/ 2028 w 2295"/>
                <a:gd name="T27" fmla="*/ 1116 h 1966"/>
                <a:gd name="T28" fmla="*/ 2150 w 2295"/>
                <a:gd name="T29" fmla="*/ 629 h 1966"/>
                <a:gd name="T30" fmla="*/ 1678 w 2295"/>
                <a:gd name="T31" fmla="*/ 489 h 1966"/>
                <a:gd name="T32" fmla="*/ 1716 w 2295"/>
                <a:gd name="T33" fmla="*/ 258 h 1966"/>
                <a:gd name="T34" fmla="*/ 1531 w 2295"/>
                <a:gd name="T35" fmla="*/ 576 h 1966"/>
                <a:gd name="T36" fmla="*/ 1968 w 2295"/>
                <a:gd name="T37" fmla="*/ 824 h 1966"/>
                <a:gd name="T38" fmla="*/ 1801 w 2295"/>
                <a:gd name="T39" fmla="*/ 747 h 1966"/>
                <a:gd name="T40" fmla="*/ 1407 w 2295"/>
                <a:gd name="T41" fmla="*/ 632 h 1966"/>
                <a:gd name="T42" fmla="*/ 1235 w 2295"/>
                <a:gd name="T43" fmla="*/ 167 h 1966"/>
                <a:gd name="T44" fmla="*/ 1543 w 2295"/>
                <a:gd name="T45" fmla="*/ 213 h 1966"/>
                <a:gd name="T46" fmla="*/ 1035 w 2295"/>
                <a:gd name="T47" fmla="*/ 165 h 1966"/>
                <a:gd name="T48" fmla="*/ 1225 w 2295"/>
                <a:gd name="T49" fmla="*/ 560 h 1966"/>
                <a:gd name="T50" fmla="*/ 773 w 2295"/>
                <a:gd name="T51" fmla="*/ 204 h 1966"/>
                <a:gd name="T52" fmla="*/ 356 w 2295"/>
                <a:gd name="T53" fmla="*/ 384 h 1966"/>
                <a:gd name="T54" fmla="*/ 461 w 2295"/>
                <a:gd name="T55" fmla="*/ 418 h 1966"/>
                <a:gd name="T56" fmla="*/ 1029 w 2295"/>
                <a:gd name="T57" fmla="*/ 469 h 1966"/>
                <a:gd name="T58" fmla="*/ 592 w 2295"/>
                <a:gd name="T59" fmla="*/ 354 h 1966"/>
                <a:gd name="T60" fmla="*/ 262 w 2295"/>
                <a:gd name="T61" fmla="*/ 637 h 1966"/>
                <a:gd name="T62" fmla="*/ 345 w 2295"/>
                <a:gd name="T63" fmla="*/ 824 h 1966"/>
                <a:gd name="T64" fmla="*/ 933 w 2295"/>
                <a:gd name="T65" fmla="*/ 955 h 1966"/>
                <a:gd name="T66" fmla="*/ 1601 w 2295"/>
                <a:gd name="T67" fmla="*/ 1185 h 1966"/>
                <a:gd name="T68" fmla="*/ 1067 w 2295"/>
                <a:gd name="T69" fmla="*/ 1036 h 1966"/>
                <a:gd name="T70" fmla="*/ 723 w 2295"/>
                <a:gd name="T71" fmla="*/ 1046 h 1966"/>
                <a:gd name="T72" fmla="*/ 365 w 2295"/>
                <a:gd name="T73" fmla="*/ 848 h 1966"/>
                <a:gd name="T74" fmla="*/ 63 w 2295"/>
                <a:gd name="T75" fmla="*/ 790 h 1966"/>
                <a:gd name="T76" fmla="*/ 120 w 2295"/>
                <a:gd name="T77" fmla="*/ 1028 h 1966"/>
                <a:gd name="T78" fmla="*/ 311 w 2295"/>
                <a:gd name="T79" fmla="*/ 1322 h 1966"/>
                <a:gd name="T80" fmla="*/ 330 w 2295"/>
                <a:gd name="T81" fmla="*/ 1227 h 1966"/>
                <a:gd name="T82" fmla="*/ 2128 w 2295"/>
                <a:gd name="T83" fmla="*/ 485 h 1966"/>
                <a:gd name="T84" fmla="*/ 1906 w 2295"/>
                <a:gd name="T85" fmla="*/ 245 h 1966"/>
                <a:gd name="T86" fmla="*/ 1916 w 2295"/>
                <a:gd name="T87" fmla="*/ 379 h 1966"/>
                <a:gd name="T88" fmla="*/ 1554 w 2295"/>
                <a:gd name="T89" fmla="*/ 173 h 1966"/>
                <a:gd name="T90" fmla="*/ 635 w 2295"/>
                <a:gd name="T91" fmla="*/ 1358 h 1966"/>
                <a:gd name="T92" fmla="*/ 661 w 2295"/>
                <a:gd name="T93" fmla="*/ 1429 h 1966"/>
                <a:gd name="T94" fmla="*/ 763 w 2295"/>
                <a:gd name="T95" fmla="*/ 1454 h 1966"/>
                <a:gd name="T96" fmla="*/ 1068 w 2295"/>
                <a:gd name="T97" fmla="*/ 1442 h 1966"/>
                <a:gd name="T98" fmla="*/ 404 w 2295"/>
                <a:gd name="T99" fmla="*/ 1446 h 1966"/>
                <a:gd name="T100" fmla="*/ 799 w 2295"/>
                <a:gd name="T101" fmla="*/ 1493 h 1966"/>
                <a:gd name="T102" fmla="*/ 941 w 2295"/>
                <a:gd name="T103" fmla="*/ 1451 h 1966"/>
                <a:gd name="T104" fmla="*/ 897 w 2295"/>
                <a:gd name="T105" fmla="*/ 1452 h 1966"/>
                <a:gd name="T106" fmla="*/ 1020 w 2295"/>
                <a:gd name="T107" fmla="*/ 1442 h 1966"/>
                <a:gd name="T108" fmla="*/ 859 w 2295"/>
                <a:gd name="T109" fmla="*/ 1469 h 1966"/>
                <a:gd name="T110" fmla="*/ 759 w 2295"/>
                <a:gd name="T111" fmla="*/ 1493 h 1966"/>
                <a:gd name="T112" fmla="*/ 531 w 2295"/>
                <a:gd name="T113" fmla="*/ 1617 h 1966"/>
                <a:gd name="T114" fmla="*/ 604 w 2295"/>
                <a:gd name="T115" fmla="*/ 1634 h 1966"/>
                <a:gd name="T116" fmla="*/ 424 w 2295"/>
                <a:gd name="T117" fmla="*/ 1536 h 1966"/>
                <a:gd name="T118" fmla="*/ 454 w 2295"/>
                <a:gd name="T119" fmla="*/ 1597 h 1966"/>
                <a:gd name="T120" fmla="*/ 346 w 2295"/>
                <a:gd name="T121" fmla="*/ 1445 h 1966"/>
                <a:gd name="T122" fmla="*/ 939 w 2295"/>
                <a:gd name="T123" fmla="*/ 1415 h 1966"/>
                <a:gd name="T124" fmla="*/ 901 w 2295"/>
                <a:gd name="T125" fmla="*/ 1419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95" h="1966">
                  <a:moveTo>
                    <a:pt x="2295" y="905"/>
                  </a:moveTo>
                  <a:cubicBezTo>
                    <a:pt x="2291" y="934"/>
                    <a:pt x="2288" y="964"/>
                    <a:pt x="2283" y="993"/>
                  </a:cubicBezTo>
                  <a:cubicBezTo>
                    <a:pt x="2276" y="1036"/>
                    <a:pt x="2258" y="1076"/>
                    <a:pt x="2233" y="1112"/>
                  </a:cubicBezTo>
                  <a:cubicBezTo>
                    <a:pt x="2195" y="1166"/>
                    <a:pt x="2141" y="1190"/>
                    <a:pt x="2077" y="1194"/>
                  </a:cubicBezTo>
                  <a:cubicBezTo>
                    <a:pt x="1999" y="1198"/>
                    <a:pt x="1923" y="1191"/>
                    <a:pt x="1847" y="1172"/>
                  </a:cubicBezTo>
                  <a:cubicBezTo>
                    <a:pt x="1826" y="1167"/>
                    <a:pt x="1819" y="1170"/>
                    <a:pt x="1811" y="1191"/>
                  </a:cubicBezTo>
                  <a:cubicBezTo>
                    <a:pt x="1797" y="1228"/>
                    <a:pt x="1785" y="1266"/>
                    <a:pt x="1772" y="1303"/>
                  </a:cubicBezTo>
                  <a:cubicBezTo>
                    <a:pt x="1768" y="1314"/>
                    <a:pt x="1764" y="1325"/>
                    <a:pt x="1760" y="1336"/>
                  </a:cubicBezTo>
                  <a:cubicBezTo>
                    <a:pt x="1715" y="1453"/>
                    <a:pt x="1625" y="1513"/>
                    <a:pt x="1504" y="1532"/>
                  </a:cubicBezTo>
                  <a:cubicBezTo>
                    <a:pt x="1421" y="1545"/>
                    <a:pt x="1339" y="1539"/>
                    <a:pt x="1257" y="1528"/>
                  </a:cubicBezTo>
                  <a:cubicBezTo>
                    <a:pt x="1235" y="1525"/>
                    <a:pt x="1219" y="1529"/>
                    <a:pt x="1203" y="1546"/>
                  </a:cubicBezTo>
                  <a:cubicBezTo>
                    <a:pt x="1168" y="1583"/>
                    <a:pt x="1123" y="1603"/>
                    <a:pt x="1072" y="1609"/>
                  </a:cubicBezTo>
                  <a:cubicBezTo>
                    <a:pt x="1037" y="1613"/>
                    <a:pt x="1012" y="1628"/>
                    <a:pt x="993" y="1658"/>
                  </a:cubicBezTo>
                  <a:cubicBezTo>
                    <a:pt x="939" y="1746"/>
                    <a:pt x="894" y="1838"/>
                    <a:pt x="854" y="1933"/>
                  </a:cubicBezTo>
                  <a:cubicBezTo>
                    <a:pt x="852" y="1938"/>
                    <a:pt x="850" y="1943"/>
                    <a:pt x="848" y="1947"/>
                  </a:cubicBezTo>
                  <a:cubicBezTo>
                    <a:pt x="842" y="1959"/>
                    <a:pt x="833" y="1966"/>
                    <a:pt x="820" y="1964"/>
                  </a:cubicBezTo>
                  <a:cubicBezTo>
                    <a:pt x="797" y="1962"/>
                    <a:pt x="774" y="1960"/>
                    <a:pt x="752" y="1956"/>
                  </a:cubicBezTo>
                  <a:cubicBezTo>
                    <a:pt x="733" y="1952"/>
                    <a:pt x="724" y="1934"/>
                    <a:pt x="729" y="1913"/>
                  </a:cubicBezTo>
                  <a:cubicBezTo>
                    <a:pt x="739" y="1868"/>
                    <a:pt x="747" y="1822"/>
                    <a:pt x="759" y="1777"/>
                  </a:cubicBezTo>
                  <a:cubicBezTo>
                    <a:pt x="765" y="1752"/>
                    <a:pt x="762" y="1732"/>
                    <a:pt x="740" y="1717"/>
                  </a:cubicBezTo>
                  <a:cubicBezTo>
                    <a:pt x="735" y="1713"/>
                    <a:pt x="730" y="1707"/>
                    <a:pt x="725" y="1702"/>
                  </a:cubicBezTo>
                  <a:cubicBezTo>
                    <a:pt x="713" y="1689"/>
                    <a:pt x="698" y="1683"/>
                    <a:pt x="681" y="1682"/>
                  </a:cubicBezTo>
                  <a:cubicBezTo>
                    <a:pt x="638" y="1677"/>
                    <a:pt x="595" y="1671"/>
                    <a:pt x="552" y="1666"/>
                  </a:cubicBezTo>
                  <a:cubicBezTo>
                    <a:pt x="551" y="1666"/>
                    <a:pt x="550" y="1666"/>
                    <a:pt x="549" y="1666"/>
                  </a:cubicBezTo>
                  <a:cubicBezTo>
                    <a:pt x="506" y="1650"/>
                    <a:pt x="463" y="1637"/>
                    <a:pt x="423" y="1618"/>
                  </a:cubicBezTo>
                  <a:cubicBezTo>
                    <a:pt x="395" y="1605"/>
                    <a:pt x="370" y="1583"/>
                    <a:pt x="345" y="1564"/>
                  </a:cubicBezTo>
                  <a:cubicBezTo>
                    <a:pt x="340" y="1561"/>
                    <a:pt x="335" y="1556"/>
                    <a:pt x="332" y="1551"/>
                  </a:cubicBezTo>
                  <a:cubicBezTo>
                    <a:pt x="320" y="1531"/>
                    <a:pt x="306" y="1511"/>
                    <a:pt x="296" y="1489"/>
                  </a:cubicBezTo>
                  <a:cubicBezTo>
                    <a:pt x="289" y="1476"/>
                    <a:pt x="287" y="1460"/>
                    <a:pt x="285" y="1445"/>
                  </a:cubicBezTo>
                  <a:cubicBezTo>
                    <a:pt x="283" y="1426"/>
                    <a:pt x="283" y="1426"/>
                    <a:pt x="264" y="1424"/>
                  </a:cubicBezTo>
                  <a:cubicBezTo>
                    <a:pt x="228" y="1419"/>
                    <a:pt x="191" y="1415"/>
                    <a:pt x="160" y="1395"/>
                  </a:cubicBezTo>
                  <a:cubicBezTo>
                    <a:pt x="144" y="1385"/>
                    <a:pt x="129" y="1373"/>
                    <a:pt x="115" y="1360"/>
                  </a:cubicBezTo>
                  <a:cubicBezTo>
                    <a:pt x="100" y="1347"/>
                    <a:pt x="94" y="1328"/>
                    <a:pt x="89" y="1308"/>
                  </a:cubicBezTo>
                  <a:cubicBezTo>
                    <a:pt x="87" y="1299"/>
                    <a:pt x="82" y="1288"/>
                    <a:pt x="75" y="1281"/>
                  </a:cubicBezTo>
                  <a:cubicBezTo>
                    <a:pt x="55" y="1261"/>
                    <a:pt x="41" y="1238"/>
                    <a:pt x="39" y="1209"/>
                  </a:cubicBezTo>
                  <a:cubicBezTo>
                    <a:pt x="39" y="1200"/>
                    <a:pt x="36" y="1192"/>
                    <a:pt x="32" y="1185"/>
                  </a:cubicBezTo>
                  <a:cubicBezTo>
                    <a:pt x="8" y="1139"/>
                    <a:pt x="7" y="1091"/>
                    <a:pt x="18" y="1042"/>
                  </a:cubicBezTo>
                  <a:cubicBezTo>
                    <a:pt x="19" y="1040"/>
                    <a:pt x="19" y="1038"/>
                    <a:pt x="20" y="1036"/>
                  </a:cubicBezTo>
                  <a:cubicBezTo>
                    <a:pt x="25" y="1017"/>
                    <a:pt x="25" y="999"/>
                    <a:pt x="16" y="980"/>
                  </a:cubicBezTo>
                  <a:cubicBezTo>
                    <a:pt x="0" y="950"/>
                    <a:pt x="3" y="916"/>
                    <a:pt x="8" y="882"/>
                  </a:cubicBezTo>
                  <a:cubicBezTo>
                    <a:pt x="14" y="830"/>
                    <a:pt x="28" y="781"/>
                    <a:pt x="52" y="734"/>
                  </a:cubicBezTo>
                  <a:cubicBezTo>
                    <a:pt x="63" y="714"/>
                    <a:pt x="68" y="691"/>
                    <a:pt x="75" y="668"/>
                  </a:cubicBezTo>
                  <a:cubicBezTo>
                    <a:pt x="86" y="631"/>
                    <a:pt x="104" y="597"/>
                    <a:pt x="133" y="569"/>
                  </a:cubicBezTo>
                  <a:cubicBezTo>
                    <a:pt x="144" y="558"/>
                    <a:pt x="150" y="546"/>
                    <a:pt x="153" y="531"/>
                  </a:cubicBezTo>
                  <a:cubicBezTo>
                    <a:pt x="154" y="523"/>
                    <a:pt x="158" y="514"/>
                    <a:pt x="163" y="507"/>
                  </a:cubicBezTo>
                  <a:cubicBezTo>
                    <a:pt x="190" y="476"/>
                    <a:pt x="218" y="446"/>
                    <a:pt x="246" y="416"/>
                  </a:cubicBezTo>
                  <a:cubicBezTo>
                    <a:pt x="273" y="388"/>
                    <a:pt x="306" y="370"/>
                    <a:pt x="344" y="362"/>
                  </a:cubicBezTo>
                  <a:cubicBezTo>
                    <a:pt x="357" y="359"/>
                    <a:pt x="362" y="353"/>
                    <a:pt x="365" y="340"/>
                  </a:cubicBezTo>
                  <a:cubicBezTo>
                    <a:pt x="369" y="316"/>
                    <a:pt x="383" y="295"/>
                    <a:pt x="404" y="281"/>
                  </a:cubicBezTo>
                  <a:cubicBezTo>
                    <a:pt x="454" y="246"/>
                    <a:pt x="504" y="211"/>
                    <a:pt x="557" y="179"/>
                  </a:cubicBezTo>
                  <a:cubicBezTo>
                    <a:pt x="578" y="166"/>
                    <a:pt x="603" y="163"/>
                    <a:pt x="627" y="154"/>
                  </a:cubicBezTo>
                  <a:cubicBezTo>
                    <a:pt x="635" y="152"/>
                    <a:pt x="644" y="149"/>
                    <a:pt x="651" y="144"/>
                  </a:cubicBezTo>
                  <a:cubicBezTo>
                    <a:pt x="699" y="102"/>
                    <a:pt x="757" y="81"/>
                    <a:pt x="820" y="71"/>
                  </a:cubicBezTo>
                  <a:cubicBezTo>
                    <a:pt x="865" y="64"/>
                    <a:pt x="910" y="61"/>
                    <a:pt x="955" y="69"/>
                  </a:cubicBezTo>
                  <a:cubicBezTo>
                    <a:pt x="966" y="70"/>
                    <a:pt x="979" y="64"/>
                    <a:pt x="991" y="60"/>
                  </a:cubicBezTo>
                  <a:cubicBezTo>
                    <a:pt x="1031" y="45"/>
                    <a:pt x="1071" y="27"/>
                    <a:pt x="1112" y="14"/>
                  </a:cubicBezTo>
                  <a:cubicBezTo>
                    <a:pt x="1156" y="0"/>
                    <a:pt x="1202" y="1"/>
                    <a:pt x="1248" y="9"/>
                  </a:cubicBezTo>
                  <a:cubicBezTo>
                    <a:pt x="1258" y="11"/>
                    <a:pt x="1268" y="17"/>
                    <a:pt x="1278" y="19"/>
                  </a:cubicBezTo>
                  <a:cubicBezTo>
                    <a:pt x="1292" y="22"/>
                    <a:pt x="1306" y="24"/>
                    <a:pt x="1320" y="25"/>
                  </a:cubicBezTo>
                  <a:cubicBezTo>
                    <a:pt x="1332" y="26"/>
                    <a:pt x="1345" y="27"/>
                    <a:pt x="1357" y="27"/>
                  </a:cubicBezTo>
                  <a:cubicBezTo>
                    <a:pt x="1375" y="27"/>
                    <a:pt x="1394" y="28"/>
                    <a:pt x="1412" y="26"/>
                  </a:cubicBezTo>
                  <a:cubicBezTo>
                    <a:pt x="1492" y="20"/>
                    <a:pt x="1568" y="37"/>
                    <a:pt x="1642" y="67"/>
                  </a:cubicBezTo>
                  <a:cubicBezTo>
                    <a:pt x="1663" y="87"/>
                    <a:pt x="1690" y="90"/>
                    <a:pt x="1717" y="94"/>
                  </a:cubicBezTo>
                  <a:cubicBezTo>
                    <a:pt x="1738" y="98"/>
                    <a:pt x="1759" y="110"/>
                    <a:pt x="1777" y="122"/>
                  </a:cubicBezTo>
                  <a:cubicBezTo>
                    <a:pt x="1853" y="173"/>
                    <a:pt x="1929" y="224"/>
                    <a:pt x="2005" y="276"/>
                  </a:cubicBezTo>
                  <a:cubicBezTo>
                    <a:pt x="2025" y="290"/>
                    <a:pt x="2041" y="309"/>
                    <a:pt x="2058" y="326"/>
                  </a:cubicBezTo>
                  <a:cubicBezTo>
                    <a:pt x="2064" y="332"/>
                    <a:pt x="2100" y="387"/>
                    <a:pt x="2109" y="399"/>
                  </a:cubicBezTo>
                  <a:cubicBezTo>
                    <a:pt x="2135" y="436"/>
                    <a:pt x="2143" y="462"/>
                    <a:pt x="2169" y="499"/>
                  </a:cubicBezTo>
                  <a:cubicBezTo>
                    <a:pt x="2179" y="513"/>
                    <a:pt x="2190" y="527"/>
                    <a:pt x="2201" y="540"/>
                  </a:cubicBezTo>
                  <a:cubicBezTo>
                    <a:pt x="2222" y="564"/>
                    <a:pt x="2234" y="592"/>
                    <a:pt x="2242" y="622"/>
                  </a:cubicBezTo>
                  <a:cubicBezTo>
                    <a:pt x="2243" y="627"/>
                    <a:pt x="2244" y="632"/>
                    <a:pt x="2246" y="636"/>
                  </a:cubicBezTo>
                  <a:cubicBezTo>
                    <a:pt x="2273" y="686"/>
                    <a:pt x="2281" y="741"/>
                    <a:pt x="2288" y="796"/>
                  </a:cubicBezTo>
                  <a:cubicBezTo>
                    <a:pt x="2291" y="816"/>
                    <a:pt x="2293" y="836"/>
                    <a:pt x="2295" y="857"/>
                  </a:cubicBezTo>
                  <a:cubicBezTo>
                    <a:pt x="2295" y="873"/>
                    <a:pt x="2295" y="889"/>
                    <a:pt x="2295" y="905"/>
                  </a:cubicBezTo>
                  <a:close/>
                  <a:moveTo>
                    <a:pt x="483" y="1209"/>
                  </a:moveTo>
                  <a:cubicBezTo>
                    <a:pt x="479" y="1193"/>
                    <a:pt x="471" y="1182"/>
                    <a:pt x="457" y="1177"/>
                  </a:cubicBezTo>
                  <a:cubicBezTo>
                    <a:pt x="446" y="1172"/>
                    <a:pt x="438" y="1175"/>
                    <a:pt x="436" y="1186"/>
                  </a:cubicBezTo>
                  <a:cubicBezTo>
                    <a:pt x="433" y="1196"/>
                    <a:pt x="431" y="1208"/>
                    <a:pt x="433" y="1219"/>
                  </a:cubicBezTo>
                  <a:cubicBezTo>
                    <a:pt x="441" y="1265"/>
                    <a:pt x="471" y="1294"/>
                    <a:pt x="515" y="1305"/>
                  </a:cubicBezTo>
                  <a:cubicBezTo>
                    <a:pt x="543" y="1311"/>
                    <a:pt x="571" y="1314"/>
                    <a:pt x="599" y="1317"/>
                  </a:cubicBezTo>
                  <a:cubicBezTo>
                    <a:pt x="627" y="1320"/>
                    <a:pt x="657" y="1319"/>
                    <a:pt x="685" y="1323"/>
                  </a:cubicBezTo>
                  <a:cubicBezTo>
                    <a:pt x="783" y="1339"/>
                    <a:pt x="881" y="1357"/>
                    <a:pt x="978" y="1373"/>
                  </a:cubicBezTo>
                  <a:cubicBezTo>
                    <a:pt x="1017" y="1380"/>
                    <a:pt x="1053" y="1391"/>
                    <a:pt x="1088" y="1410"/>
                  </a:cubicBezTo>
                  <a:cubicBezTo>
                    <a:pt x="1224" y="1486"/>
                    <a:pt x="1369" y="1506"/>
                    <a:pt x="1521" y="1465"/>
                  </a:cubicBezTo>
                  <a:cubicBezTo>
                    <a:pt x="1627" y="1436"/>
                    <a:pt x="1694" y="1368"/>
                    <a:pt x="1724" y="1263"/>
                  </a:cubicBezTo>
                  <a:cubicBezTo>
                    <a:pt x="1733" y="1230"/>
                    <a:pt x="1737" y="1197"/>
                    <a:pt x="1746" y="1164"/>
                  </a:cubicBezTo>
                  <a:cubicBezTo>
                    <a:pt x="1756" y="1132"/>
                    <a:pt x="1745" y="1108"/>
                    <a:pt x="1722" y="1087"/>
                  </a:cubicBezTo>
                  <a:cubicBezTo>
                    <a:pt x="1711" y="1077"/>
                    <a:pt x="1700" y="1068"/>
                    <a:pt x="1688" y="1059"/>
                  </a:cubicBezTo>
                  <a:cubicBezTo>
                    <a:pt x="1681" y="1054"/>
                    <a:pt x="1673" y="1052"/>
                    <a:pt x="1665" y="1048"/>
                  </a:cubicBezTo>
                  <a:cubicBezTo>
                    <a:pt x="1663" y="1058"/>
                    <a:pt x="1662" y="1066"/>
                    <a:pt x="1660" y="1075"/>
                  </a:cubicBezTo>
                  <a:cubicBezTo>
                    <a:pt x="1659" y="1075"/>
                    <a:pt x="1658" y="1075"/>
                    <a:pt x="1657" y="1075"/>
                  </a:cubicBezTo>
                  <a:cubicBezTo>
                    <a:pt x="1653" y="1064"/>
                    <a:pt x="1647" y="1053"/>
                    <a:pt x="1644" y="1042"/>
                  </a:cubicBezTo>
                  <a:cubicBezTo>
                    <a:pt x="1636" y="1014"/>
                    <a:pt x="1622" y="990"/>
                    <a:pt x="1602" y="970"/>
                  </a:cubicBezTo>
                  <a:cubicBezTo>
                    <a:pt x="1560" y="926"/>
                    <a:pt x="1508" y="900"/>
                    <a:pt x="1450" y="884"/>
                  </a:cubicBezTo>
                  <a:cubicBezTo>
                    <a:pt x="1413" y="874"/>
                    <a:pt x="1378" y="880"/>
                    <a:pt x="1349" y="907"/>
                  </a:cubicBezTo>
                  <a:cubicBezTo>
                    <a:pt x="1348" y="909"/>
                    <a:pt x="1346" y="909"/>
                    <a:pt x="1344" y="910"/>
                  </a:cubicBezTo>
                  <a:cubicBezTo>
                    <a:pt x="1343" y="909"/>
                    <a:pt x="1343" y="908"/>
                    <a:pt x="1343" y="907"/>
                  </a:cubicBezTo>
                  <a:cubicBezTo>
                    <a:pt x="1342" y="906"/>
                    <a:pt x="1342" y="905"/>
                    <a:pt x="1342" y="904"/>
                  </a:cubicBezTo>
                  <a:cubicBezTo>
                    <a:pt x="1345" y="875"/>
                    <a:pt x="1330" y="857"/>
                    <a:pt x="1305" y="845"/>
                  </a:cubicBezTo>
                  <a:cubicBezTo>
                    <a:pt x="1233" y="811"/>
                    <a:pt x="1161" y="776"/>
                    <a:pt x="1085" y="749"/>
                  </a:cubicBezTo>
                  <a:cubicBezTo>
                    <a:pt x="1023" y="728"/>
                    <a:pt x="964" y="699"/>
                    <a:pt x="896" y="700"/>
                  </a:cubicBezTo>
                  <a:cubicBezTo>
                    <a:pt x="861" y="701"/>
                    <a:pt x="830" y="706"/>
                    <a:pt x="803" y="729"/>
                  </a:cubicBezTo>
                  <a:cubicBezTo>
                    <a:pt x="791" y="739"/>
                    <a:pt x="779" y="749"/>
                    <a:pt x="767" y="759"/>
                  </a:cubicBezTo>
                  <a:cubicBezTo>
                    <a:pt x="764" y="760"/>
                    <a:pt x="756" y="766"/>
                    <a:pt x="753" y="764"/>
                  </a:cubicBezTo>
                  <a:cubicBezTo>
                    <a:pt x="753" y="759"/>
                    <a:pt x="761" y="753"/>
                    <a:pt x="763" y="749"/>
                  </a:cubicBezTo>
                  <a:cubicBezTo>
                    <a:pt x="775" y="731"/>
                    <a:pt x="787" y="712"/>
                    <a:pt x="799" y="694"/>
                  </a:cubicBezTo>
                  <a:cubicBezTo>
                    <a:pt x="807" y="683"/>
                    <a:pt x="807" y="675"/>
                    <a:pt x="798" y="664"/>
                  </a:cubicBezTo>
                  <a:cubicBezTo>
                    <a:pt x="784" y="648"/>
                    <a:pt x="772" y="629"/>
                    <a:pt x="759" y="613"/>
                  </a:cubicBezTo>
                  <a:cubicBezTo>
                    <a:pt x="749" y="600"/>
                    <a:pt x="745" y="588"/>
                    <a:pt x="750" y="573"/>
                  </a:cubicBezTo>
                  <a:cubicBezTo>
                    <a:pt x="757" y="549"/>
                    <a:pt x="763" y="524"/>
                    <a:pt x="770" y="500"/>
                  </a:cubicBezTo>
                  <a:cubicBezTo>
                    <a:pt x="771" y="500"/>
                    <a:pt x="772" y="501"/>
                    <a:pt x="773" y="501"/>
                  </a:cubicBezTo>
                  <a:cubicBezTo>
                    <a:pt x="773" y="508"/>
                    <a:pt x="773" y="515"/>
                    <a:pt x="773" y="522"/>
                  </a:cubicBezTo>
                  <a:cubicBezTo>
                    <a:pt x="773" y="537"/>
                    <a:pt x="772" y="553"/>
                    <a:pt x="774" y="569"/>
                  </a:cubicBezTo>
                  <a:cubicBezTo>
                    <a:pt x="783" y="628"/>
                    <a:pt x="825" y="670"/>
                    <a:pt x="884" y="679"/>
                  </a:cubicBezTo>
                  <a:cubicBezTo>
                    <a:pt x="901" y="681"/>
                    <a:pt x="918" y="682"/>
                    <a:pt x="935" y="684"/>
                  </a:cubicBezTo>
                  <a:cubicBezTo>
                    <a:pt x="964" y="687"/>
                    <a:pt x="992" y="689"/>
                    <a:pt x="1016" y="663"/>
                  </a:cubicBezTo>
                  <a:cubicBezTo>
                    <a:pt x="1015" y="683"/>
                    <a:pt x="1026" y="692"/>
                    <a:pt x="1040" y="699"/>
                  </a:cubicBezTo>
                  <a:cubicBezTo>
                    <a:pt x="1065" y="712"/>
                    <a:pt x="1091" y="725"/>
                    <a:pt x="1117" y="736"/>
                  </a:cubicBezTo>
                  <a:cubicBezTo>
                    <a:pt x="1179" y="763"/>
                    <a:pt x="1241" y="790"/>
                    <a:pt x="1304" y="815"/>
                  </a:cubicBezTo>
                  <a:cubicBezTo>
                    <a:pt x="1330" y="826"/>
                    <a:pt x="1356" y="836"/>
                    <a:pt x="1383" y="843"/>
                  </a:cubicBezTo>
                  <a:cubicBezTo>
                    <a:pt x="1417" y="851"/>
                    <a:pt x="1452" y="856"/>
                    <a:pt x="1487" y="862"/>
                  </a:cubicBezTo>
                  <a:cubicBezTo>
                    <a:pt x="1489" y="852"/>
                    <a:pt x="1491" y="845"/>
                    <a:pt x="1493" y="835"/>
                  </a:cubicBezTo>
                  <a:cubicBezTo>
                    <a:pt x="1497" y="843"/>
                    <a:pt x="1500" y="848"/>
                    <a:pt x="1502" y="854"/>
                  </a:cubicBezTo>
                  <a:cubicBezTo>
                    <a:pt x="1518" y="883"/>
                    <a:pt x="1534" y="891"/>
                    <a:pt x="1567" y="886"/>
                  </a:cubicBezTo>
                  <a:cubicBezTo>
                    <a:pt x="1583" y="883"/>
                    <a:pt x="1598" y="880"/>
                    <a:pt x="1616" y="876"/>
                  </a:cubicBezTo>
                  <a:cubicBezTo>
                    <a:pt x="1610" y="881"/>
                    <a:pt x="1607" y="884"/>
                    <a:pt x="1604" y="887"/>
                  </a:cubicBezTo>
                  <a:cubicBezTo>
                    <a:pt x="1588" y="900"/>
                    <a:pt x="1586" y="909"/>
                    <a:pt x="1597" y="927"/>
                  </a:cubicBezTo>
                  <a:cubicBezTo>
                    <a:pt x="1606" y="942"/>
                    <a:pt x="1615" y="955"/>
                    <a:pt x="1624" y="969"/>
                  </a:cubicBezTo>
                  <a:cubicBezTo>
                    <a:pt x="1638" y="992"/>
                    <a:pt x="1659" y="1005"/>
                    <a:pt x="1685" y="1009"/>
                  </a:cubicBezTo>
                  <a:cubicBezTo>
                    <a:pt x="1703" y="1011"/>
                    <a:pt x="1720" y="1013"/>
                    <a:pt x="1741" y="1016"/>
                  </a:cubicBezTo>
                  <a:cubicBezTo>
                    <a:pt x="1731" y="1020"/>
                    <a:pt x="1724" y="1023"/>
                    <a:pt x="1718" y="1026"/>
                  </a:cubicBezTo>
                  <a:cubicBezTo>
                    <a:pt x="1741" y="1048"/>
                    <a:pt x="1764" y="1071"/>
                    <a:pt x="1786" y="1093"/>
                  </a:cubicBezTo>
                  <a:cubicBezTo>
                    <a:pt x="1796" y="1102"/>
                    <a:pt x="1807" y="1106"/>
                    <a:pt x="1820" y="1104"/>
                  </a:cubicBezTo>
                  <a:cubicBezTo>
                    <a:pt x="1835" y="1102"/>
                    <a:pt x="1850" y="1100"/>
                    <a:pt x="1866" y="1098"/>
                  </a:cubicBezTo>
                  <a:cubicBezTo>
                    <a:pt x="1858" y="1114"/>
                    <a:pt x="1858" y="1121"/>
                    <a:pt x="1870" y="1131"/>
                  </a:cubicBezTo>
                  <a:cubicBezTo>
                    <a:pt x="1879" y="1139"/>
                    <a:pt x="1891" y="1145"/>
                    <a:pt x="1902" y="1148"/>
                  </a:cubicBezTo>
                  <a:cubicBezTo>
                    <a:pt x="1922" y="1153"/>
                    <a:pt x="1943" y="1154"/>
                    <a:pt x="1963" y="1157"/>
                  </a:cubicBezTo>
                  <a:cubicBezTo>
                    <a:pt x="1987" y="1160"/>
                    <a:pt x="2005" y="1151"/>
                    <a:pt x="2017" y="1130"/>
                  </a:cubicBezTo>
                  <a:cubicBezTo>
                    <a:pt x="2020" y="1125"/>
                    <a:pt x="2023" y="1120"/>
                    <a:pt x="2026" y="1115"/>
                  </a:cubicBezTo>
                  <a:cubicBezTo>
                    <a:pt x="2027" y="1115"/>
                    <a:pt x="2028" y="1115"/>
                    <a:pt x="2028" y="1116"/>
                  </a:cubicBezTo>
                  <a:cubicBezTo>
                    <a:pt x="2027" y="1126"/>
                    <a:pt x="2026" y="1136"/>
                    <a:pt x="2025" y="1146"/>
                  </a:cubicBezTo>
                  <a:cubicBezTo>
                    <a:pt x="2089" y="1166"/>
                    <a:pt x="2177" y="1124"/>
                    <a:pt x="2203" y="1060"/>
                  </a:cubicBezTo>
                  <a:cubicBezTo>
                    <a:pt x="2216" y="1030"/>
                    <a:pt x="2226" y="999"/>
                    <a:pt x="2235" y="968"/>
                  </a:cubicBezTo>
                  <a:cubicBezTo>
                    <a:pt x="2249" y="918"/>
                    <a:pt x="2252" y="866"/>
                    <a:pt x="2245" y="815"/>
                  </a:cubicBezTo>
                  <a:cubicBezTo>
                    <a:pt x="2240" y="783"/>
                    <a:pt x="2234" y="751"/>
                    <a:pt x="2230" y="718"/>
                  </a:cubicBezTo>
                  <a:cubicBezTo>
                    <a:pt x="2224" y="669"/>
                    <a:pt x="2214" y="622"/>
                    <a:pt x="2188" y="579"/>
                  </a:cubicBezTo>
                  <a:cubicBezTo>
                    <a:pt x="2183" y="570"/>
                    <a:pt x="2176" y="563"/>
                    <a:pt x="2168" y="556"/>
                  </a:cubicBezTo>
                  <a:cubicBezTo>
                    <a:pt x="2160" y="550"/>
                    <a:pt x="2151" y="553"/>
                    <a:pt x="2149" y="562"/>
                  </a:cubicBezTo>
                  <a:cubicBezTo>
                    <a:pt x="2147" y="573"/>
                    <a:pt x="2147" y="584"/>
                    <a:pt x="2147" y="595"/>
                  </a:cubicBezTo>
                  <a:cubicBezTo>
                    <a:pt x="2147" y="607"/>
                    <a:pt x="2149" y="618"/>
                    <a:pt x="2150" y="629"/>
                  </a:cubicBezTo>
                  <a:cubicBezTo>
                    <a:pt x="2148" y="630"/>
                    <a:pt x="2146" y="630"/>
                    <a:pt x="2144" y="631"/>
                  </a:cubicBezTo>
                  <a:cubicBezTo>
                    <a:pt x="2139" y="622"/>
                    <a:pt x="2132" y="615"/>
                    <a:pt x="2128" y="606"/>
                  </a:cubicBezTo>
                  <a:cubicBezTo>
                    <a:pt x="2108" y="566"/>
                    <a:pt x="2078" y="537"/>
                    <a:pt x="2047" y="507"/>
                  </a:cubicBezTo>
                  <a:cubicBezTo>
                    <a:pt x="2027" y="487"/>
                    <a:pt x="2002" y="481"/>
                    <a:pt x="1974" y="487"/>
                  </a:cubicBezTo>
                  <a:cubicBezTo>
                    <a:pt x="1952" y="492"/>
                    <a:pt x="1932" y="502"/>
                    <a:pt x="1914" y="515"/>
                  </a:cubicBezTo>
                  <a:cubicBezTo>
                    <a:pt x="1900" y="525"/>
                    <a:pt x="1894" y="524"/>
                    <a:pt x="1881" y="514"/>
                  </a:cubicBezTo>
                  <a:cubicBezTo>
                    <a:pt x="1839" y="482"/>
                    <a:pt x="1791" y="464"/>
                    <a:pt x="1739" y="457"/>
                  </a:cubicBezTo>
                  <a:cubicBezTo>
                    <a:pt x="1722" y="455"/>
                    <a:pt x="1708" y="459"/>
                    <a:pt x="1697" y="472"/>
                  </a:cubicBezTo>
                  <a:cubicBezTo>
                    <a:pt x="1692" y="478"/>
                    <a:pt x="1686" y="485"/>
                    <a:pt x="1681" y="491"/>
                  </a:cubicBezTo>
                  <a:cubicBezTo>
                    <a:pt x="1680" y="490"/>
                    <a:pt x="1679" y="490"/>
                    <a:pt x="1678" y="489"/>
                  </a:cubicBezTo>
                  <a:cubicBezTo>
                    <a:pt x="1686" y="464"/>
                    <a:pt x="1684" y="440"/>
                    <a:pt x="1669" y="415"/>
                  </a:cubicBezTo>
                  <a:cubicBezTo>
                    <a:pt x="1675" y="417"/>
                    <a:pt x="1677" y="418"/>
                    <a:pt x="1679" y="419"/>
                  </a:cubicBezTo>
                  <a:cubicBezTo>
                    <a:pt x="1697" y="432"/>
                    <a:pt x="1718" y="437"/>
                    <a:pt x="1740" y="440"/>
                  </a:cubicBezTo>
                  <a:cubicBezTo>
                    <a:pt x="1756" y="443"/>
                    <a:pt x="1773" y="444"/>
                    <a:pt x="1789" y="448"/>
                  </a:cubicBezTo>
                  <a:cubicBezTo>
                    <a:pt x="1803" y="451"/>
                    <a:pt x="1811" y="445"/>
                    <a:pt x="1818" y="434"/>
                  </a:cubicBezTo>
                  <a:cubicBezTo>
                    <a:pt x="1826" y="420"/>
                    <a:pt x="1834" y="405"/>
                    <a:pt x="1842" y="390"/>
                  </a:cubicBezTo>
                  <a:cubicBezTo>
                    <a:pt x="1849" y="377"/>
                    <a:pt x="1849" y="363"/>
                    <a:pt x="1843" y="349"/>
                  </a:cubicBezTo>
                  <a:cubicBezTo>
                    <a:pt x="1828" y="317"/>
                    <a:pt x="1805" y="292"/>
                    <a:pt x="1771" y="278"/>
                  </a:cubicBezTo>
                  <a:cubicBezTo>
                    <a:pt x="1757" y="272"/>
                    <a:pt x="1742" y="268"/>
                    <a:pt x="1728" y="263"/>
                  </a:cubicBezTo>
                  <a:cubicBezTo>
                    <a:pt x="1724" y="262"/>
                    <a:pt x="1720" y="260"/>
                    <a:pt x="1716" y="258"/>
                  </a:cubicBezTo>
                  <a:cubicBezTo>
                    <a:pt x="1718" y="255"/>
                    <a:pt x="1719" y="253"/>
                    <a:pt x="1720" y="253"/>
                  </a:cubicBezTo>
                  <a:cubicBezTo>
                    <a:pt x="1735" y="253"/>
                    <a:pt x="1750" y="253"/>
                    <a:pt x="1764" y="253"/>
                  </a:cubicBezTo>
                  <a:cubicBezTo>
                    <a:pt x="1758" y="235"/>
                    <a:pt x="1739" y="217"/>
                    <a:pt x="1716" y="211"/>
                  </a:cubicBezTo>
                  <a:cubicBezTo>
                    <a:pt x="1700" y="207"/>
                    <a:pt x="1684" y="206"/>
                    <a:pt x="1667" y="205"/>
                  </a:cubicBezTo>
                  <a:cubicBezTo>
                    <a:pt x="1622" y="203"/>
                    <a:pt x="1586" y="222"/>
                    <a:pt x="1561" y="260"/>
                  </a:cubicBezTo>
                  <a:cubicBezTo>
                    <a:pt x="1539" y="294"/>
                    <a:pt x="1518" y="329"/>
                    <a:pt x="1497" y="363"/>
                  </a:cubicBezTo>
                  <a:cubicBezTo>
                    <a:pt x="1492" y="371"/>
                    <a:pt x="1488" y="381"/>
                    <a:pt x="1487" y="390"/>
                  </a:cubicBezTo>
                  <a:cubicBezTo>
                    <a:pt x="1486" y="443"/>
                    <a:pt x="1485" y="495"/>
                    <a:pt x="1485" y="548"/>
                  </a:cubicBezTo>
                  <a:cubicBezTo>
                    <a:pt x="1485" y="559"/>
                    <a:pt x="1491" y="565"/>
                    <a:pt x="1501" y="568"/>
                  </a:cubicBezTo>
                  <a:cubicBezTo>
                    <a:pt x="1511" y="571"/>
                    <a:pt x="1521" y="573"/>
                    <a:pt x="1531" y="576"/>
                  </a:cubicBezTo>
                  <a:cubicBezTo>
                    <a:pt x="1609" y="597"/>
                    <a:pt x="1687" y="619"/>
                    <a:pt x="1764" y="641"/>
                  </a:cubicBezTo>
                  <a:cubicBezTo>
                    <a:pt x="1793" y="649"/>
                    <a:pt x="1820" y="647"/>
                    <a:pt x="1846" y="634"/>
                  </a:cubicBezTo>
                  <a:cubicBezTo>
                    <a:pt x="1850" y="632"/>
                    <a:pt x="1855" y="631"/>
                    <a:pt x="1859" y="630"/>
                  </a:cubicBezTo>
                  <a:cubicBezTo>
                    <a:pt x="1859" y="631"/>
                    <a:pt x="1860" y="632"/>
                    <a:pt x="1860" y="633"/>
                  </a:cubicBezTo>
                  <a:cubicBezTo>
                    <a:pt x="1854" y="638"/>
                    <a:pt x="1847" y="643"/>
                    <a:pt x="1841" y="649"/>
                  </a:cubicBezTo>
                  <a:cubicBezTo>
                    <a:pt x="1827" y="660"/>
                    <a:pt x="1818" y="674"/>
                    <a:pt x="1816" y="691"/>
                  </a:cubicBezTo>
                  <a:cubicBezTo>
                    <a:pt x="1812" y="732"/>
                    <a:pt x="1818" y="770"/>
                    <a:pt x="1835" y="806"/>
                  </a:cubicBezTo>
                  <a:cubicBezTo>
                    <a:pt x="1837" y="811"/>
                    <a:pt x="1843" y="816"/>
                    <a:pt x="1848" y="818"/>
                  </a:cubicBezTo>
                  <a:cubicBezTo>
                    <a:pt x="1875" y="825"/>
                    <a:pt x="1901" y="831"/>
                    <a:pt x="1928" y="838"/>
                  </a:cubicBezTo>
                  <a:cubicBezTo>
                    <a:pt x="1944" y="842"/>
                    <a:pt x="1957" y="837"/>
                    <a:pt x="1968" y="824"/>
                  </a:cubicBezTo>
                  <a:cubicBezTo>
                    <a:pt x="1970" y="821"/>
                    <a:pt x="1974" y="818"/>
                    <a:pt x="1977" y="816"/>
                  </a:cubicBezTo>
                  <a:cubicBezTo>
                    <a:pt x="1978" y="817"/>
                    <a:pt x="1980" y="818"/>
                    <a:pt x="1981" y="819"/>
                  </a:cubicBezTo>
                  <a:cubicBezTo>
                    <a:pt x="1975" y="855"/>
                    <a:pt x="1950" y="880"/>
                    <a:pt x="1926" y="906"/>
                  </a:cubicBezTo>
                  <a:cubicBezTo>
                    <a:pt x="1925" y="899"/>
                    <a:pt x="1925" y="892"/>
                    <a:pt x="1925" y="885"/>
                  </a:cubicBezTo>
                  <a:cubicBezTo>
                    <a:pt x="1924" y="864"/>
                    <a:pt x="1918" y="856"/>
                    <a:pt x="1898" y="851"/>
                  </a:cubicBezTo>
                  <a:cubicBezTo>
                    <a:pt x="1879" y="846"/>
                    <a:pt x="1860" y="842"/>
                    <a:pt x="1842" y="838"/>
                  </a:cubicBezTo>
                  <a:cubicBezTo>
                    <a:pt x="1820" y="834"/>
                    <a:pt x="1799" y="837"/>
                    <a:pt x="1780" y="849"/>
                  </a:cubicBezTo>
                  <a:cubicBezTo>
                    <a:pt x="1770" y="855"/>
                    <a:pt x="1758" y="861"/>
                    <a:pt x="1747" y="867"/>
                  </a:cubicBezTo>
                  <a:cubicBezTo>
                    <a:pt x="1754" y="854"/>
                    <a:pt x="1762" y="843"/>
                    <a:pt x="1772" y="834"/>
                  </a:cubicBezTo>
                  <a:cubicBezTo>
                    <a:pt x="1798" y="810"/>
                    <a:pt x="1805" y="780"/>
                    <a:pt x="1801" y="747"/>
                  </a:cubicBezTo>
                  <a:cubicBezTo>
                    <a:pt x="1799" y="734"/>
                    <a:pt x="1796" y="721"/>
                    <a:pt x="1793" y="708"/>
                  </a:cubicBezTo>
                  <a:cubicBezTo>
                    <a:pt x="1787" y="686"/>
                    <a:pt x="1773" y="672"/>
                    <a:pt x="1751" y="664"/>
                  </a:cubicBezTo>
                  <a:cubicBezTo>
                    <a:pt x="1663" y="631"/>
                    <a:pt x="1573" y="609"/>
                    <a:pt x="1482" y="585"/>
                  </a:cubicBezTo>
                  <a:cubicBezTo>
                    <a:pt x="1467" y="581"/>
                    <a:pt x="1458" y="585"/>
                    <a:pt x="1449" y="599"/>
                  </a:cubicBezTo>
                  <a:cubicBezTo>
                    <a:pt x="1441" y="613"/>
                    <a:pt x="1433" y="627"/>
                    <a:pt x="1425" y="641"/>
                  </a:cubicBezTo>
                  <a:cubicBezTo>
                    <a:pt x="1416" y="657"/>
                    <a:pt x="1417" y="665"/>
                    <a:pt x="1431" y="677"/>
                  </a:cubicBezTo>
                  <a:cubicBezTo>
                    <a:pt x="1437" y="682"/>
                    <a:pt x="1443" y="688"/>
                    <a:pt x="1451" y="696"/>
                  </a:cubicBezTo>
                  <a:cubicBezTo>
                    <a:pt x="1409" y="684"/>
                    <a:pt x="1369" y="673"/>
                    <a:pt x="1333" y="662"/>
                  </a:cubicBezTo>
                  <a:cubicBezTo>
                    <a:pt x="1341" y="661"/>
                    <a:pt x="1353" y="660"/>
                    <a:pt x="1364" y="659"/>
                  </a:cubicBezTo>
                  <a:cubicBezTo>
                    <a:pt x="1383" y="657"/>
                    <a:pt x="1398" y="649"/>
                    <a:pt x="1407" y="632"/>
                  </a:cubicBezTo>
                  <a:cubicBezTo>
                    <a:pt x="1413" y="622"/>
                    <a:pt x="1419" y="612"/>
                    <a:pt x="1426" y="601"/>
                  </a:cubicBezTo>
                  <a:cubicBezTo>
                    <a:pt x="1469" y="534"/>
                    <a:pt x="1470" y="461"/>
                    <a:pt x="1458" y="385"/>
                  </a:cubicBezTo>
                  <a:cubicBezTo>
                    <a:pt x="1456" y="368"/>
                    <a:pt x="1445" y="356"/>
                    <a:pt x="1428" y="351"/>
                  </a:cubicBezTo>
                  <a:cubicBezTo>
                    <a:pt x="1403" y="345"/>
                    <a:pt x="1379" y="339"/>
                    <a:pt x="1354" y="334"/>
                  </a:cubicBezTo>
                  <a:cubicBezTo>
                    <a:pt x="1346" y="332"/>
                    <a:pt x="1342" y="329"/>
                    <a:pt x="1341" y="321"/>
                  </a:cubicBezTo>
                  <a:cubicBezTo>
                    <a:pt x="1339" y="284"/>
                    <a:pt x="1321" y="254"/>
                    <a:pt x="1299" y="225"/>
                  </a:cubicBezTo>
                  <a:cubicBezTo>
                    <a:pt x="1277" y="196"/>
                    <a:pt x="1247" y="183"/>
                    <a:pt x="1211" y="185"/>
                  </a:cubicBezTo>
                  <a:cubicBezTo>
                    <a:pt x="1197" y="186"/>
                    <a:pt x="1184" y="187"/>
                    <a:pt x="1170" y="189"/>
                  </a:cubicBezTo>
                  <a:cubicBezTo>
                    <a:pt x="1159" y="190"/>
                    <a:pt x="1153" y="187"/>
                    <a:pt x="1153" y="175"/>
                  </a:cubicBezTo>
                  <a:cubicBezTo>
                    <a:pt x="1180" y="172"/>
                    <a:pt x="1207" y="169"/>
                    <a:pt x="1235" y="167"/>
                  </a:cubicBezTo>
                  <a:cubicBezTo>
                    <a:pt x="1249" y="166"/>
                    <a:pt x="1258" y="159"/>
                    <a:pt x="1261" y="145"/>
                  </a:cubicBezTo>
                  <a:cubicBezTo>
                    <a:pt x="1263" y="135"/>
                    <a:pt x="1264" y="124"/>
                    <a:pt x="1266" y="113"/>
                  </a:cubicBezTo>
                  <a:cubicBezTo>
                    <a:pt x="1269" y="116"/>
                    <a:pt x="1271" y="120"/>
                    <a:pt x="1271" y="124"/>
                  </a:cubicBezTo>
                  <a:cubicBezTo>
                    <a:pt x="1270" y="148"/>
                    <a:pt x="1274" y="171"/>
                    <a:pt x="1288" y="191"/>
                  </a:cubicBezTo>
                  <a:cubicBezTo>
                    <a:pt x="1314" y="228"/>
                    <a:pt x="1339" y="265"/>
                    <a:pt x="1366" y="302"/>
                  </a:cubicBezTo>
                  <a:cubicBezTo>
                    <a:pt x="1372" y="309"/>
                    <a:pt x="1381" y="316"/>
                    <a:pt x="1390" y="319"/>
                  </a:cubicBezTo>
                  <a:cubicBezTo>
                    <a:pt x="1410" y="327"/>
                    <a:pt x="1432" y="332"/>
                    <a:pt x="1453" y="339"/>
                  </a:cubicBezTo>
                  <a:cubicBezTo>
                    <a:pt x="1472" y="345"/>
                    <a:pt x="1488" y="340"/>
                    <a:pt x="1499" y="324"/>
                  </a:cubicBezTo>
                  <a:cubicBezTo>
                    <a:pt x="1513" y="303"/>
                    <a:pt x="1527" y="280"/>
                    <a:pt x="1539" y="258"/>
                  </a:cubicBezTo>
                  <a:cubicBezTo>
                    <a:pt x="1547" y="244"/>
                    <a:pt x="1548" y="229"/>
                    <a:pt x="1543" y="213"/>
                  </a:cubicBezTo>
                  <a:cubicBezTo>
                    <a:pt x="1525" y="153"/>
                    <a:pt x="1480" y="120"/>
                    <a:pt x="1423" y="100"/>
                  </a:cubicBezTo>
                  <a:cubicBezTo>
                    <a:pt x="1417" y="98"/>
                    <a:pt x="1410" y="99"/>
                    <a:pt x="1401" y="98"/>
                  </a:cubicBezTo>
                  <a:cubicBezTo>
                    <a:pt x="1406" y="92"/>
                    <a:pt x="1409" y="89"/>
                    <a:pt x="1414" y="83"/>
                  </a:cubicBezTo>
                  <a:cubicBezTo>
                    <a:pt x="1395" y="74"/>
                    <a:pt x="1378" y="62"/>
                    <a:pt x="1360" y="59"/>
                  </a:cubicBezTo>
                  <a:cubicBezTo>
                    <a:pt x="1323" y="53"/>
                    <a:pt x="1288" y="42"/>
                    <a:pt x="1251" y="35"/>
                  </a:cubicBezTo>
                  <a:cubicBezTo>
                    <a:pt x="1190" y="24"/>
                    <a:pt x="1129" y="33"/>
                    <a:pt x="1070" y="52"/>
                  </a:cubicBezTo>
                  <a:cubicBezTo>
                    <a:pt x="1036" y="63"/>
                    <a:pt x="1008" y="84"/>
                    <a:pt x="990" y="116"/>
                  </a:cubicBezTo>
                  <a:cubicBezTo>
                    <a:pt x="977" y="136"/>
                    <a:pt x="982" y="154"/>
                    <a:pt x="1001" y="167"/>
                  </a:cubicBezTo>
                  <a:cubicBezTo>
                    <a:pt x="1019" y="157"/>
                    <a:pt x="1033" y="141"/>
                    <a:pt x="1055" y="138"/>
                  </a:cubicBezTo>
                  <a:cubicBezTo>
                    <a:pt x="1049" y="147"/>
                    <a:pt x="1042" y="156"/>
                    <a:pt x="1035" y="165"/>
                  </a:cubicBezTo>
                  <a:cubicBezTo>
                    <a:pt x="1019" y="182"/>
                    <a:pt x="1018" y="201"/>
                    <a:pt x="1029" y="220"/>
                  </a:cubicBezTo>
                  <a:cubicBezTo>
                    <a:pt x="1050" y="259"/>
                    <a:pt x="1073" y="297"/>
                    <a:pt x="1110" y="324"/>
                  </a:cubicBezTo>
                  <a:cubicBezTo>
                    <a:pt x="1131" y="339"/>
                    <a:pt x="1152" y="355"/>
                    <a:pt x="1173" y="370"/>
                  </a:cubicBezTo>
                  <a:cubicBezTo>
                    <a:pt x="1185" y="379"/>
                    <a:pt x="1196" y="392"/>
                    <a:pt x="1214" y="387"/>
                  </a:cubicBezTo>
                  <a:cubicBezTo>
                    <a:pt x="1203" y="456"/>
                    <a:pt x="1208" y="471"/>
                    <a:pt x="1263" y="538"/>
                  </a:cubicBezTo>
                  <a:cubicBezTo>
                    <a:pt x="1245" y="559"/>
                    <a:pt x="1233" y="583"/>
                    <a:pt x="1227" y="610"/>
                  </a:cubicBezTo>
                  <a:cubicBezTo>
                    <a:pt x="1226" y="614"/>
                    <a:pt x="1222" y="618"/>
                    <a:pt x="1219" y="621"/>
                  </a:cubicBezTo>
                  <a:cubicBezTo>
                    <a:pt x="1218" y="621"/>
                    <a:pt x="1217" y="620"/>
                    <a:pt x="1216" y="619"/>
                  </a:cubicBezTo>
                  <a:cubicBezTo>
                    <a:pt x="1217" y="616"/>
                    <a:pt x="1218" y="612"/>
                    <a:pt x="1219" y="609"/>
                  </a:cubicBezTo>
                  <a:cubicBezTo>
                    <a:pt x="1226" y="593"/>
                    <a:pt x="1228" y="577"/>
                    <a:pt x="1225" y="560"/>
                  </a:cubicBezTo>
                  <a:cubicBezTo>
                    <a:pt x="1224" y="550"/>
                    <a:pt x="1225" y="540"/>
                    <a:pt x="1222" y="531"/>
                  </a:cubicBezTo>
                  <a:cubicBezTo>
                    <a:pt x="1211" y="490"/>
                    <a:pt x="1202" y="446"/>
                    <a:pt x="1154" y="427"/>
                  </a:cubicBezTo>
                  <a:cubicBezTo>
                    <a:pt x="1162" y="417"/>
                    <a:pt x="1163" y="405"/>
                    <a:pt x="1154" y="396"/>
                  </a:cubicBezTo>
                  <a:cubicBezTo>
                    <a:pt x="1141" y="382"/>
                    <a:pt x="1128" y="368"/>
                    <a:pt x="1112" y="358"/>
                  </a:cubicBezTo>
                  <a:cubicBezTo>
                    <a:pt x="1099" y="349"/>
                    <a:pt x="1087" y="341"/>
                    <a:pt x="1079" y="327"/>
                  </a:cubicBezTo>
                  <a:cubicBezTo>
                    <a:pt x="1036" y="257"/>
                    <a:pt x="983" y="194"/>
                    <a:pt x="931" y="130"/>
                  </a:cubicBezTo>
                  <a:cubicBezTo>
                    <a:pt x="916" y="111"/>
                    <a:pt x="896" y="100"/>
                    <a:pt x="872" y="99"/>
                  </a:cubicBezTo>
                  <a:cubicBezTo>
                    <a:pt x="810" y="94"/>
                    <a:pt x="756" y="114"/>
                    <a:pt x="706" y="149"/>
                  </a:cubicBezTo>
                  <a:cubicBezTo>
                    <a:pt x="704" y="151"/>
                    <a:pt x="702" y="155"/>
                    <a:pt x="699" y="158"/>
                  </a:cubicBezTo>
                  <a:cubicBezTo>
                    <a:pt x="724" y="174"/>
                    <a:pt x="749" y="189"/>
                    <a:pt x="773" y="204"/>
                  </a:cubicBezTo>
                  <a:cubicBezTo>
                    <a:pt x="765" y="208"/>
                    <a:pt x="756" y="212"/>
                    <a:pt x="750" y="214"/>
                  </a:cubicBezTo>
                  <a:cubicBezTo>
                    <a:pt x="735" y="204"/>
                    <a:pt x="724" y="193"/>
                    <a:pt x="711" y="188"/>
                  </a:cubicBezTo>
                  <a:cubicBezTo>
                    <a:pt x="679" y="174"/>
                    <a:pt x="646" y="174"/>
                    <a:pt x="615" y="190"/>
                  </a:cubicBezTo>
                  <a:cubicBezTo>
                    <a:pt x="572" y="211"/>
                    <a:pt x="530" y="234"/>
                    <a:pt x="489" y="258"/>
                  </a:cubicBezTo>
                  <a:cubicBezTo>
                    <a:pt x="465" y="272"/>
                    <a:pt x="443" y="289"/>
                    <a:pt x="421" y="306"/>
                  </a:cubicBezTo>
                  <a:cubicBezTo>
                    <a:pt x="407" y="316"/>
                    <a:pt x="405" y="328"/>
                    <a:pt x="412" y="340"/>
                  </a:cubicBezTo>
                  <a:cubicBezTo>
                    <a:pt x="427" y="337"/>
                    <a:pt x="442" y="334"/>
                    <a:pt x="457" y="331"/>
                  </a:cubicBezTo>
                  <a:cubicBezTo>
                    <a:pt x="457" y="333"/>
                    <a:pt x="458" y="335"/>
                    <a:pt x="459" y="336"/>
                  </a:cubicBezTo>
                  <a:cubicBezTo>
                    <a:pt x="431" y="349"/>
                    <a:pt x="412" y="370"/>
                    <a:pt x="395" y="395"/>
                  </a:cubicBezTo>
                  <a:cubicBezTo>
                    <a:pt x="379" y="378"/>
                    <a:pt x="379" y="378"/>
                    <a:pt x="356" y="384"/>
                  </a:cubicBezTo>
                  <a:cubicBezTo>
                    <a:pt x="280" y="405"/>
                    <a:pt x="229" y="457"/>
                    <a:pt x="188" y="520"/>
                  </a:cubicBezTo>
                  <a:cubicBezTo>
                    <a:pt x="172" y="544"/>
                    <a:pt x="185" y="564"/>
                    <a:pt x="214" y="565"/>
                  </a:cubicBezTo>
                  <a:cubicBezTo>
                    <a:pt x="226" y="565"/>
                    <a:pt x="234" y="561"/>
                    <a:pt x="239" y="550"/>
                  </a:cubicBezTo>
                  <a:cubicBezTo>
                    <a:pt x="247" y="536"/>
                    <a:pt x="256" y="523"/>
                    <a:pt x="264" y="509"/>
                  </a:cubicBezTo>
                  <a:cubicBezTo>
                    <a:pt x="265" y="510"/>
                    <a:pt x="267" y="511"/>
                    <a:pt x="268" y="511"/>
                  </a:cubicBezTo>
                  <a:cubicBezTo>
                    <a:pt x="265" y="517"/>
                    <a:pt x="261" y="524"/>
                    <a:pt x="258" y="530"/>
                  </a:cubicBezTo>
                  <a:cubicBezTo>
                    <a:pt x="244" y="562"/>
                    <a:pt x="253" y="588"/>
                    <a:pt x="286" y="603"/>
                  </a:cubicBezTo>
                  <a:cubicBezTo>
                    <a:pt x="313" y="616"/>
                    <a:pt x="340" y="614"/>
                    <a:pt x="368" y="608"/>
                  </a:cubicBezTo>
                  <a:cubicBezTo>
                    <a:pt x="379" y="606"/>
                    <a:pt x="383" y="600"/>
                    <a:pt x="386" y="590"/>
                  </a:cubicBezTo>
                  <a:cubicBezTo>
                    <a:pt x="398" y="527"/>
                    <a:pt x="423" y="470"/>
                    <a:pt x="461" y="418"/>
                  </a:cubicBezTo>
                  <a:cubicBezTo>
                    <a:pt x="483" y="388"/>
                    <a:pt x="510" y="361"/>
                    <a:pt x="540" y="339"/>
                  </a:cubicBezTo>
                  <a:cubicBezTo>
                    <a:pt x="535" y="330"/>
                    <a:pt x="531" y="321"/>
                    <a:pt x="525" y="311"/>
                  </a:cubicBezTo>
                  <a:cubicBezTo>
                    <a:pt x="546" y="319"/>
                    <a:pt x="564" y="327"/>
                    <a:pt x="583" y="331"/>
                  </a:cubicBezTo>
                  <a:cubicBezTo>
                    <a:pt x="662" y="347"/>
                    <a:pt x="742" y="353"/>
                    <a:pt x="822" y="344"/>
                  </a:cubicBezTo>
                  <a:cubicBezTo>
                    <a:pt x="856" y="340"/>
                    <a:pt x="866" y="330"/>
                    <a:pt x="868" y="298"/>
                  </a:cubicBezTo>
                  <a:cubicBezTo>
                    <a:pt x="872" y="297"/>
                    <a:pt x="876" y="296"/>
                    <a:pt x="882" y="295"/>
                  </a:cubicBezTo>
                  <a:cubicBezTo>
                    <a:pt x="878" y="314"/>
                    <a:pt x="889" y="324"/>
                    <a:pt x="898" y="336"/>
                  </a:cubicBezTo>
                  <a:cubicBezTo>
                    <a:pt x="921" y="366"/>
                    <a:pt x="943" y="397"/>
                    <a:pt x="964" y="428"/>
                  </a:cubicBezTo>
                  <a:cubicBezTo>
                    <a:pt x="972" y="441"/>
                    <a:pt x="982" y="450"/>
                    <a:pt x="996" y="455"/>
                  </a:cubicBezTo>
                  <a:cubicBezTo>
                    <a:pt x="1007" y="458"/>
                    <a:pt x="1016" y="463"/>
                    <a:pt x="1029" y="469"/>
                  </a:cubicBezTo>
                  <a:cubicBezTo>
                    <a:pt x="1010" y="469"/>
                    <a:pt x="993" y="466"/>
                    <a:pt x="977" y="470"/>
                  </a:cubicBezTo>
                  <a:cubicBezTo>
                    <a:pt x="962" y="473"/>
                    <a:pt x="949" y="483"/>
                    <a:pt x="936" y="490"/>
                  </a:cubicBezTo>
                  <a:cubicBezTo>
                    <a:pt x="936" y="485"/>
                    <a:pt x="936" y="477"/>
                    <a:pt x="936" y="470"/>
                  </a:cubicBezTo>
                  <a:cubicBezTo>
                    <a:pt x="936" y="445"/>
                    <a:pt x="931" y="422"/>
                    <a:pt x="921" y="399"/>
                  </a:cubicBezTo>
                  <a:cubicBezTo>
                    <a:pt x="910" y="375"/>
                    <a:pt x="891" y="361"/>
                    <a:pt x="865" y="360"/>
                  </a:cubicBezTo>
                  <a:cubicBezTo>
                    <a:pt x="805" y="359"/>
                    <a:pt x="744" y="360"/>
                    <a:pt x="687" y="386"/>
                  </a:cubicBezTo>
                  <a:cubicBezTo>
                    <a:pt x="687" y="386"/>
                    <a:pt x="686" y="385"/>
                    <a:pt x="685" y="385"/>
                  </a:cubicBezTo>
                  <a:cubicBezTo>
                    <a:pt x="686" y="380"/>
                    <a:pt x="687" y="375"/>
                    <a:pt x="689" y="368"/>
                  </a:cubicBezTo>
                  <a:cubicBezTo>
                    <a:pt x="677" y="366"/>
                    <a:pt x="666" y="364"/>
                    <a:pt x="655" y="362"/>
                  </a:cubicBezTo>
                  <a:cubicBezTo>
                    <a:pt x="634" y="360"/>
                    <a:pt x="612" y="359"/>
                    <a:pt x="592" y="354"/>
                  </a:cubicBezTo>
                  <a:cubicBezTo>
                    <a:pt x="578" y="350"/>
                    <a:pt x="569" y="351"/>
                    <a:pt x="558" y="359"/>
                  </a:cubicBezTo>
                  <a:cubicBezTo>
                    <a:pt x="501" y="401"/>
                    <a:pt x="462" y="457"/>
                    <a:pt x="437" y="522"/>
                  </a:cubicBezTo>
                  <a:cubicBezTo>
                    <a:pt x="419" y="567"/>
                    <a:pt x="406" y="612"/>
                    <a:pt x="410" y="661"/>
                  </a:cubicBezTo>
                  <a:cubicBezTo>
                    <a:pt x="410" y="667"/>
                    <a:pt x="411" y="673"/>
                    <a:pt x="411" y="679"/>
                  </a:cubicBezTo>
                  <a:cubicBezTo>
                    <a:pt x="404" y="674"/>
                    <a:pt x="400" y="669"/>
                    <a:pt x="396" y="663"/>
                  </a:cubicBezTo>
                  <a:cubicBezTo>
                    <a:pt x="387" y="653"/>
                    <a:pt x="377" y="645"/>
                    <a:pt x="363" y="643"/>
                  </a:cubicBezTo>
                  <a:cubicBezTo>
                    <a:pt x="319" y="636"/>
                    <a:pt x="278" y="642"/>
                    <a:pt x="245" y="676"/>
                  </a:cubicBezTo>
                  <a:cubicBezTo>
                    <a:pt x="244" y="677"/>
                    <a:pt x="243" y="678"/>
                    <a:pt x="242" y="679"/>
                  </a:cubicBezTo>
                  <a:cubicBezTo>
                    <a:pt x="241" y="678"/>
                    <a:pt x="240" y="677"/>
                    <a:pt x="239" y="677"/>
                  </a:cubicBezTo>
                  <a:cubicBezTo>
                    <a:pt x="246" y="664"/>
                    <a:pt x="254" y="650"/>
                    <a:pt x="262" y="637"/>
                  </a:cubicBezTo>
                  <a:cubicBezTo>
                    <a:pt x="267" y="629"/>
                    <a:pt x="266" y="623"/>
                    <a:pt x="260" y="615"/>
                  </a:cubicBezTo>
                  <a:cubicBezTo>
                    <a:pt x="225" y="568"/>
                    <a:pt x="155" y="589"/>
                    <a:pt x="138" y="627"/>
                  </a:cubicBezTo>
                  <a:cubicBezTo>
                    <a:pt x="127" y="651"/>
                    <a:pt x="119" y="677"/>
                    <a:pt x="112" y="702"/>
                  </a:cubicBezTo>
                  <a:cubicBezTo>
                    <a:pt x="109" y="712"/>
                    <a:pt x="110" y="725"/>
                    <a:pt x="111" y="735"/>
                  </a:cubicBezTo>
                  <a:cubicBezTo>
                    <a:pt x="116" y="762"/>
                    <a:pt x="141" y="786"/>
                    <a:pt x="163" y="788"/>
                  </a:cubicBezTo>
                  <a:cubicBezTo>
                    <a:pt x="167" y="778"/>
                    <a:pt x="170" y="767"/>
                    <a:pt x="174" y="757"/>
                  </a:cubicBezTo>
                  <a:cubicBezTo>
                    <a:pt x="179" y="768"/>
                    <a:pt x="181" y="779"/>
                    <a:pt x="182" y="790"/>
                  </a:cubicBezTo>
                  <a:cubicBezTo>
                    <a:pt x="184" y="801"/>
                    <a:pt x="190" y="807"/>
                    <a:pt x="202" y="809"/>
                  </a:cubicBezTo>
                  <a:cubicBezTo>
                    <a:pt x="243" y="815"/>
                    <a:pt x="284" y="821"/>
                    <a:pt x="326" y="827"/>
                  </a:cubicBezTo>
                  <a:cubicBezTo>
                    <a:pt x="332" y="828"/>
                    <a:pt x="339" y="826"/>
                    <a:pt x="345" y="824"/>
                  </a:cubicBezTo>
                  <a:cubicBezTo>
                    <a:pt x="397" y="799"/>
                    <a:pt x="449" y="774"/>
                    <a:pt x="502" y="749"/>
                  </a:cubicBezTo>
                  <a:cubicBezTo>
                    <a:pt x="521" y="740"/>
                    <a:pt x="533" y="726"/>
                    <a:pt x="539" y="705"/>
                  </a:cubicBezTo>
                  <a:cubicBezTo>
                    <a:pt x="547" y="674"/>
                    <a:pt x="556" y="644"/>
                    <a:pt x="564" y="614"/>
                  </a:cubicBezTo>
                  <a:cubicBezTo>
                    <a:pt x="566" y="610"/>
                    <a:pt x="568" y="605"/>
                    <a:pt x="570" y="601"/>
                  </a:cubicBezTo>
                  <a:cubicBezTo>
                    <a:pt x="573" y="605"/>
                    <a:pt x="573" y="609"/>
                    <a:pt x="573" y="613"/>
                  </a:cubicBezTo>
                  <a:cubicBezTo>
                    <a:pt x="572" y="631"/>
                    <a:pt x="571" y="648"/>
                    <a:pt x="570" y="666"/>
                  </a:cubicBezTo>
                  <a:cubicBezTo>
                    <a:pt x="568" y="703"/>
                    <a:pt x="575" y="738"/>
                    <a:pt x="598" y="770"/>
                  </a:cubicBezTo>
                  <a:cubicBezTo>
                    <a:pt x="629" y="814"/>
                    <a:pt x="664" y="856"/>
                    <a:pt x="707" y="889"/>
                  </a:cubicBezTo>
                  <a:cubicBezTo>
                    <a:pt x="719" y="899"/>
                    <a:pt x="734" y="908"/>
                    <a:pt x="749" y="912"/>
                  </a:cubicBezTo>
                  <a:cubicBezTo>
                    <a:pt x="810" y="928"/>
                    <a:pt x="871" y="941"/>
                    <a:pt x="933" y="955"/>
                  </a:cubicBezTo>
                  <a:cubicBezTo>
                    <a:pt x="980" y="967"/>
                    <a:pt x="1028" y="980"/>
                    <a:pt x="1078" y="972"/>
                  </a:cubicBezTo>
                  <a:cubicBezTo>
                    <a:pt x="1081" y="971"/>
                    <a:pt x="1087" y="977"/>
                    <a:pt x="1091" y="980"/>
                  </a:cubicBezTo>
                  <a:cubicBezTo>
                    <a:pt x="1100" y="987"/>
                    <a:pt x="1109" y="995"/>
                    <a:pt x="1118" y="1003"/>
                  </a:cubicBezTo>
                  <a:cubicBezTo>
                    <a:pt x="1122" y="1006"/>
                    <a:pt x="1128" y="1008"/>
                    <a:pt x="1132" y="1012"/>
                  </a:cubicBezTo>
                  <a:cubicBezTo>
                    <a:pt x="1166" y="1044"/>
                    <a:pt x="1207" y="1062"/>
                    <a:pt x="1252" y="1069"/>
                  </a:cubicBezTo>
                  <a:cubicBezTo>
                    <a:pt x="1286" y="1074"/>
                    <a:pt x="1318" y="1085"/>
                    <a:pt x="1348" y="1102"/>
                  </a:cubicBezTo>
                  <a:cubicBezTo>
                    <a:pt x="1390" y="1125"/>
                    <a:pt x="1433" y="1146"/>
                    <a:pt x="1475" y="1169"/>
                  </a:cubicBezTo>
                  <a:cubicBezTo>
                    <a:pt x="1509" y="1188"/>
                    <a:pt x="1544" y="1194"/>
                    <a:pt x="1582" y="1183"/>
                  </a:cubicBezTo>
                  <a:cubicBezTo>
                    <a:pt x="1588" y="1181"/>
                    <a:pt x="1594" y="1181"/>
                    <a:pt x="1600" y="1181"/>
                  </a:cubicBezTo>
                  <a:cubicBezTo>
                    <a:pt x="1601" y="1182"/>
                    <a:pt x="1601" y="1183"/>
                    <a:pt x="1601" y="1185"/>
                  </a:cubicBezTo>
                  <a:cubicBezTo>
                    <a:pt x="1598" y="1186"/>
                    <a:pt x="1595" y="1188"/>
                    <a:pt x="1591" y="1189"/>
                  </a:cubicBezTo>
                  <a:cubicBezTo>
                    <a:pt x="1578" y="1195"/>
                    <a:pt x="1565" y="1200"/>
                    <a:pt x="1552" y="1205"/>
                  </a:cubicBezTo>
                  <a:cubicBezTo>
                    <a:pt x="1531" y="1213"/>
                    <a:pt x="1520" y="1229"/>
                    <a:pt x="1519" y="1252"/>
                  </a:cubicBezTo>
                  <a:cubicBezTo>
                    <a:pt x="1519" y="1259"/>
                    <a:pt x="1519" y="1267"/>
                    <a:pt x="1519" y="1275"/>
                  </a:cubicBezTo>
                  <a:cubicBezTo>
                    <a:pt x="1518" y="1275"/>
                    <a:pt x="1517" y="1275"/>
                    <a:pt x="1516" y="1275"/>
                  </a:cubicBezTo>
                  <a:cubicBezTo>
                    <a:pt x="1514" y="1270"/>
                    <a:pt x="1511" y="1264"/>
                    <a:pt x="1509" y="1259"/>
                  </a:cubicBezTo>
                  <a:cubicBezTo>
                    <a:pt x="1495" y="1217"/>
                    <a:pt x="1469" y="1184"/>
                    <a:pt x="1430" y="1163"/>
                  </a:cubicBezTo>
                  <a:cubicBezTo>
                    <a:pt x="1404" y="1150"/>
                    <a:pt x="1378" y="1135"/>
                    <a:pt x="1351" y="1125"/>
                  </a:cubicBezTo>
                  <a:cubicBezTo>
                    <a:pt x="1264" y="1092"/>
                    <a:pt x="1177" y="1062"/>
                    <a:pt x="1091" y="1031"/>
                  </a:cubicBezTo>
                  <a:cubicBezTo>
                    <a:pt x="1082" y="1028"/>
                    <a:pt x="1074" y="1029"/>
                    <a:pt x="1067" y="1036"/>
                  </a:cubicBezTo>
                  <a:cubicBezTo>
                    <a:pt x="1060" y="1043"/>
                    <a:pt x="1051" y="1049"/>
                    <a:pt x="1042" y="1057"/>
                  </a:cubicBezTo>
                  <a:cubicBezTo>
                    <a:pt x="1042" y="1050"/>
                    <a:pt x="1041" y="1046"/>
                    <a:pt x="1042" y="1042"/>
                  </a:cubicBezTo>
                  <a:cubicBezTo>
                    <a:pt x="1043" y="1024"/>
                    <a:pt x="1036" y="1012"/>
                    <a:pt x="1020" y="1006"/>
                  </a:cubicBezTo>
                  <a:cubicBezTo>
                    <a:pt x="1014" y="1003"/>
                    <a:pt x="1009" y="1001"/>
                    <a:pt x="1003" y="999"/>
                  </a:cubicBezTo>
                  <a:cubicBezTo>
                    <a:pt x="948" y="985"/>
                    <a:pt x="893" y="970"/>
                    <a:pt x="838" y="956"/>
                  </a:cubicBezTo>
                  <a:cubicBezTo>
                    <a:pt x="811" y="949"/>
                    <a:pt x="784" y="945"/>
                    <a:pt x="758" y="940"/>
                  </a:cubicBezTo>
                  <a:cubicBezTo>
                    <a:pt x="730" y="935"/>
                    <a:pt x="719" y="941"/>
                    <a:pt x="706" y="966"/>
                  </a:cubicBezTo>
                  <a:cubicBezTo>
                    <a:pt x="704" y="971"/>
                    <a:pt x="702" y="977"/>
                    <a:pt x="699" y="983"/>
                  </a:cubicBezTo>
                  <a:cubicBezTo>
                    <a:pt x="691" y="998"/>
                    <a:pt x="695" y="1011"/>
                    <a:pt x="705" y="1023"/>
                  </a:cubicBezTo>
                  <a:cubicBezTo>
                    <a:pt x="712" y="1030"/>
                    <a:pt x="717" y="1038"/>
                    <a:pt x="723" y="1046"/>
                  </a:cubicBezTo>
                  <a:cubicBezTo>
                    <a:pt x="723" y="1047"/>
                    <a:pt x="723" y="1048"/>
                    <a:pt x="722" y="1049"/>
                  </a:cubicBezTo>
                  <a:cubicBezTo>
                    <a:pt x="654" y="1015"/>
                    <a:pt x="584" y="1037"/>
                    <a:pt x="514" y="1044"/>
                  </a:cubicBezTo>
                  <a:cubicBezTo>
                    <a:pt x="512" y="1032"/>
                    <a:pt x="520" y="1032"/>
                    <a:pt x="526" y="1030"/>
                  </a:cubicBezTo>
                  <a:cubicBezTo>
                    <a:pt x="563" y="1021"/>
                    <a:pt x="599" y="1013"/>
                    <a:pt x="635" y="1004"/>
                  </a:cubicBezTo>
                  <a:cubicBezTo>
                    <a:pt x="663" y="997"/>
                    <a:pt x="683" y="980"/>
                    <a:pt x="692" y="952"/>
                  </a:cubicBezTo>
                  <a:cubicBezTo>
                    <a:pt x="700" y="931"/>
                    <a:pt x="696" y="913"/>
                    <a:pt x="680" y="897"/>
                  </a:cubicBezTo>
                  <a:cubicBezTo>
                    <a:pt x="671" y="887"/>
                    <a:pt x="662" y="876"/>
                    <a:pt x="652" y="867"/>
                  </a:cubicBezTo>
                  <a:cubicBezTo>
                    <a:pt x="631" y="844"/>
                    <a:pt x="609" y="822"/>
                    <a:pt x="587" y="799"/>
                  </a:cubicBezTo>
                  <a:cubicBezTo>
                    <a:pt x="565" y="776"/>
                    <a:pt x="537" y="773"/>
                    <a:pt x="507" y="779"/>
                  </a:cubicBezTo>
                  <a:cubicBezTo>
                    <a:pt x="454" y="789"/>
                    <a:pt x="410" y="819"/>
                    <a:pt x="365" y="848"/>
                  </a:cubicBezTo>
                  <a:cubicBezTo>
                    <a:pt x="348" y="860"/>
                    <a:pt x="341" y="878"/>
                    <a:pt x="342" y="899"/>
                  </a:cubicBezTo>
                  <a:cubicBezTo>
                    <a:pt x="342" y="902"/>
                    <a:pt x="342" y="906"/>
                    <a:pt x="342" y="910"/>
                  </a:cubicBezTo>
                  <a:cubicBezTo>
                    <a:pt x="341" y="910"/>
                    <a:pt x="339" y="910"/>
                    <a:pt x="338" y="910"/>
                  </a:cubicBezTo>
                  <a:cubicBezTo>
                    <a:pt x="336" y="902"/>
                    <a:pt x="334" y="895"/>
                    <a:pt x="333" y="887"/>
                  </a:cubicBezTo>
                  <a:cubicBezTo>
                    <a:pt x="330" y="864"/>
                    <a:pt x="318" y="850"/>
                    <a:pt x="296" y="844"/>
                  </a:cubicBezTo>
                  <a:cubicBezTo>
                    <a:pt x="292" y="843"/>
                    <a:pt x="288" y="841"/>
                    <a:pt x="283" y="840"/>
                  </a:cubicBezTo>
                  <a:cubicBezTo>
                    <a:pt x="247" y="830"/>
                    <a:pt x="209" y="829"/>
                    <a:pt x="171" y="831"/>
                  </a:cubicBezTo>
                  <a:cubicBezTo>
                    <a:pt x="165" y="831"/>
                    <a:pt x="155" y="830"/>
                    <a:pt x="153" y="826"/>
                  </a:cubicBezTo>
                  <a:cubicBezTo>
                    <a:pt x="136" y="801"/>
                    <a:pt x="110" y="792"/>
                    <a:pt x="84" y="781"/>
                  </a:cubicBezTo>
                  <a:cubicBezTo>
                    <a:pt x="74" y="776"/>
                    <a:pt x="68" y="780"/>
                    <a:pt x="63" y="790"/>
                  </a:cubicBezTo>
                  <a:cubicBezTo>
                    <a:pt x="43" y="833"/>
                    <a:pt x="39" y="880"/>
                    <a:pt x="37" y="927"/>
                  </a:cubicBezTo>
                  <a:cubicBezTo>
                    <a:pt x="36" y="946"/>
                    <a:pt x="45" y="963"/>
                    <a:pt x="63" y="971"/>
                  </a:cubicBezTo>
                  <a:cubicBezTo>
                    <a:pt x="86" y="980"/>
                    <a:pt x="110" y="986"/>
                    <a:pt x="133" y="993"/>
                  </a:cubicBezTo>
                  <a:cubicBezTo>
                    <a:pt x="138" y="981"/>
                    <a:pt x="141" y="971"/>
                    <a:pt x="144" y="961"/>
                  </a:cubicBezTo>
                  <a:cubicBezTo>
                    <a:pt x="146" y="961"/>
                    <a:pt x="147" y="961"/>
                    <a:pt x="148" y="961"/>
                  </a:cubicBezTo>
                  <a:cubicBezTo>
                    <a:pt x="149" y="965"/>
                    <a:pt x="152" y="969"/>
                    <a:pt x="152" y="973"/>
                  </a:cubicBezTo>
                  <a:cubicBezTo>
                    <a:pt x="152" y="995"/>
                    <a:pt x="151" y="1016"/>
                    <a:pt x="149" y="1038"/>
                  </a:cubicBezTo>
                  <a:cubicBezTo>
                    <a:pt x="149" y="1041"/>
                    <a:pt x="145" y="1044"/>
                    <a:pt x="143" y="1047"/>
                  </a:cubicBezTo>
                  <a:cubicBezTo>
                    <a:pt x="141" y="1045"/>
                    <a:pt x="138" y="1043"/>
                    <a:pt x="136" y="1041"/>
                  </a:cubicBezTo>
                  <a:cubicBezTo>
                    <a:pt x="130" y="1036"/>
                    <a:pt x="126" y="1031"/>
                    <a:pt x="120" y="1028"/>
                  </a:cubicBezTo>
                  <a:cubicBezTo>
                    <a:pt x="111" y="1025"/>
                    <a:pt x="101" y="1023"/>
                    <a:pt x="92" y="1022"/>
                  </a:cubicBezTo>
                  <a:cubicBezTo>
                    <a:pt x="71" y="1019"/>
                    <a:pt x="63" y="1024"/>
                    <a:pt x="61" y="1045"/>
                  </a:cubicBezTo>
                  <a:cubicBezTo>
                    <a:pt x="54" y="1115"/>
                    <a:pt x="68" y="1181"/>
                    <a:pt x="99" y="1244"/>
                  </a:cubicBezTo>
                  <a:cubicBezTo>
                    <a:pt x="102" y="1250"/>
                    <a:pt x="109" y="1256"/>
                    <a:pt x="116" y="1260"/>
                  </a:cubicBezTo>
                  <a:cubicBezTo>
                    <a:pt x="128" y="1266"/>
                    <a:pt x="140" y="1263"/>
                    <a:pt x="150" y="1255"/>
                  </a:cubicBezTo>
                  <a:cubicBezTo>
                    <a:pt x="160" y="1248"/>
                    <a:pt x="149" y="1241"/>
                    <a:pt x="149" y="1234"/>
                  </a:cubicBezTo>
                  <a:cubicBezTo>
                    <a:pt x="149" y="1232"/>
                    <a:pt x="148" y="1231"/>
                    <a:pt x="148" y="1229"/>
                  </a:cubicBezTo>
                  <a:cubicBezTo>
                    <a:pt x="149" y="1224"/>
                    <a:pt x="149" y="1219"/>
                    <a:pt x="150" y="1213"/>
                  </a:cubicBezTo>
                  <a:cubicBezTo>
                    <a:pt x="151" y="1213"/>
                    <a:pt x="152" y="1213"/>
                    <a:pt x="153" y="1213"/>
                  </a:cubicBezTo>
                  <a:cubicBezTo>
                    <a:pt x="192" y="1269"/>
                    <a:pt x="241" y="1310"/>
                    <a:pt x="311" y="1322"/>
                  </a:cubicBezTo>
                  <a:cubicBezTo>
                    <a:pt x="301" y="1333"/>
                    <a:pt x="290" y="1334"/>
                    <a:pt x="271" y="1328"/>
                  </a:cubicBezTo>
                  <a:cubicBezTo>
                    <a:pt x="246" y="1320"/>
                    <a:pt x="220" y="1312"/>
                    <a:pt x="195" y="1302"/>
                  </a:cubicBezTo>
                  <a:cubicBezTo>
                    <a:pt x="173" y="1292"/>
                    <a:pt x="156" y="1298"/>
                    <a:pt x="141" y="1314"/>
                  </a:cubicBezTo>
                  <a:cubicBezTo>
                    <a:pt x="150" y="1342"/>
                    <a:pt x="171" y="1361"/>
                    <a:pt x="205" y="1373"/>
                  </a:cubicBezTo>
                  <a:cubicBezTo>
                    <a:pt x="277" y="1396"/>
                    <a:pt x="345" y="1382"/>
                    <a:pt x="409" y="1348"/>
                  </a:cubicBezTo>
                  <a:cubicBezTo>
                    <a:pt x="415" y="1345"/>
                    <a:pt x="420" y="1337"/>
                    <a:pt x="421" y="1331"/>
                  </a:cubicBezTo>
                  <a:cubicBezTo>
                    <a:pt x="426" y="1303"/>
                    <a:pt x="421" y="1276"/>
                    <a:pt x="404" y="1252"/>
                  </a:cubicBezTo>
                  <a:cubicBezTo>
                    <a:pt x="395" y="1240"/>
                    <a:pt x="384" y="1235"/>
                    <a:pt x="369" y="1237"/>
                  </a:cubicBezTo>
                  <a:cubicBezTo>
                    <a:pt x="353" y="1239"/>
                    <a:pt x="338" y="1240"/>
                    <a:pt x="322" y="1241"/>
                  </a:cubicBezTo>
                  <a:cubicBezTo>
                    <a:pt x="320" y="1232"/>
                    <a:pt x="324" y="1229"/>
                    <a:pt x="330" y="1227"/>
                  </a:cubicBezTo>
                  <a:cubicBezTo>
                    <a:pt x="348" y="1221"/>
                    <a:pt x="366" y="1216"/>
                    <a:pt x="383" y="1209"/>
                  </a:cubicBezTo>
                  <a:cubicBezTo>
                    <a:pt x="418" y="1194"/>
                    <a:pt x="425" y="1161"/>
                    <a:pt x="399" y="1133"/>
                  </a:cubicBezTo>
                  <a:cubicBezTo>
                    <a:pt x="383" y="1117"/>
                    <a:pt x="367" y="1101"/>
                    <a:pt x="350" y="1085"/>
                  </a:cubicBezTo>
                  <a:cubicBezTo>
                    <a:pt x="355" y="1085"/>
                    <a:pt x="360" y="1085"/>
                    <a:pt x="364" y="1088"/>
                  </a:cubicBezTo>
                  <a:cubicBezTo>
                    <a:pt x="397" y="1109"/>
                    <a:pt x="430" y="1130"/>
                    <a:pt x="463" y="1150"/>
                  </a:cubicBezTo>
                  <a:cubicBezTo>
                    <a:pt x="483" y="1163"/>
                    <a:pt x="487" y="1163"/>
                    <a:pt x="506" y="1148"/>
                  </a:cubicBezTo>
                  <a:cubicBezTo>
                    <a:pt x="515" y="1141"/>
                    <a:pt x="522" y="1142"/>
                    <a:pt x="529" y="1152"/>
                  </a:cubicBezTo>
                  <a:cubicBezTo>
                    <a:pt x="506" y="1164"/>
                    <a:pt x="494" y="1185"/>
                    <a:pt x="483" y="1209"/>
                  </a:cubicBezTo>
                  <a:close/>
                  <a:moveTo>
                    <a:pt x="2127" y="535"/>
                  </a:moveTo>
                  <a:cubicBezTo>
                    <a:pt x="2144" y="510"/>
                    <a:pt x="2145" y="507"/>
                    <a:pt x="2128" y="485"/>
                  </a:cubicBezTo>
                  <a:cubicBezTo>
                    <a:pt x="2112" y="466"/>
                    <a:pt x="2097" y="447"/>
                    <a:pt x="2081" y="429"/>
                  </a:cubicBezTo>
                  <a:cubicBezTo>
                    <a:pt x="2038" y="380"/>
                    <a:pt x="1990" y="338"/>
                    <a:pt x="1931" y="309"/>
                  </a:cubicBezTo>
                  <a:cubicBezTo>
                    <a:pt x="1916" y="302"/>
                    <a:pt x="1902" y="294"/>
                    <a:pt x="1887" y="286"/>
                  </a:cubicBezTo>
                  <a:cubicBezTo>
                    <a:pt x="1883" y="284"/>
                    <a:pt x="1880" y="279"/>
                    <a:pt x="1876" y="276"/>
                  </a:cubicBezTo>
                  <a:cubicBezTo>
                    <a:pt x="1876" y="274"/>
                    <a:pt x="1877" y="273"/>
                    <a:pt x="1878" y="271"/>
                  </a:cubicBezTo>
                  <a:cubicBezTo>
                    <a:pt x="1883" y="272"/>
                    <a:pt x="1889" y="271"/>
                    <a:pt x="1894" y="273"/>
                  </a:cubicBezTo>
                  <a:cubicBezTo>
                    <a:pt x="1937" y="295"/>
                    <a:pt x="1982" y="315"/>
                    <a:pt x="2017" y="351"/>
                  </a:cubicBezTo>
                  <a:cubicBezTo>
                    <a:pt x="2022" y="356"/>
                    <a:pt x="2027" y="357"/>
                    <a:pt x="2032" y="349"/>
                  </a:cubicBezTo>
                  <a:cubicBezTo>
                    <a:pt x="2019" y="330"/>
                    <a:pt x="2006" y="312"/>
                    <a:pt x="1986" y="299"/>
                  </a:cubicBezTo>
                  <a:cubicBezTo>
                    <a:pt x="1959" y="282"/>
                    <a:pt x="1933" y="263"/>
                    <a:pt x="1906" y="245"/>
                  </a:cubicBezTo>
                  <a:cubicBezTo>
                    <a:pt x="1845" y="204"/>
                    <a:pt x="1782" y="165"/>
                    <a:pt x="1714" y="135"/>
                  </a:cubicBezTo>
                  <a:cubicBezTo>
                    <a:pt x="1710" y="133"/>
                    <a:pt x="1705" y="132"/>
                    <a:pt x="1701" y="130"/>
                  </a:cubicBezTo>
                  <a:cubicBezTo>
                    <a:pt x="1702" y="134"/>
                    <a:pt x="1704" y="137"/>
                    <a:pt x="1706" y="139"/>
                  </a:cubicBezTo>
                  <a:cubicBezTo>
                    <a:pt x="1730" y="161"/>
                    <a:pt x="1750" y="187"/>
                    <a:pt x="1765" y="216"/>
                  </a:cubicBezTo>
                  <a:cubicBezTo>
                    <a:pt x="1768" y="221"/>
                    <a:pt x="1770" y="225"/>
                    <a:pt x="1774" y="229"/>
                  </a:cubicBezTo>
                  <a:cubicBezTo>
                    <a:pt x="1802" y="267"/>
                    <a:pt x="1831" y="305"/>
                    <a:pt x="1858" y="344"/>
                  </a:cubicBezTo>
                  <a:cubicBezTo>
                    <a:pt x="1870" y="363"/>
                    <a:pt x="1883" y="376"/>
                    <a:pt x="1908" y="369"/>
                  </a:cubicBezTo>
                  <a:cubicBezTo>
                    <a:pt x="1915" y="367"/>
                    <a:pt x="1922" y="370"/>
                    <a:pt x="1930" y="371"/>
                  </a:cubicBezTo>
                  <a:cubicBezTo>
                    <a:pt x="1930" y="372"/>
                    <a:pt x="1930" y="374"/>
                    <a:pt x="1930" y="375"/>
                  </a:cubicBezTo>
                  <a:cubicBezTo>
                    <a:pt x="1925" y="376"/>
                    <a:pt x="1921" y="378"/>
                    <a:pt x="1916" y="379"/>
                  </a:cubicBezTo>
                  <a:cubicBezTo>
                    <a:pt x="1902" y="383"/>
                    <a:pt x="1887" y="387"/>
                    <a:pt x="1872" y="392"/>
                  </a:cubicBezTo>
                  <a:cubicBezTo>
                    <a:pt x="1850" y="401"/>
                    <a:pt x="1834" y="427"/>
                    <a:pt x="1835" y="451"/>
                  </a:cubicBezTo>
                  <a:cubicBezTo>
                    <a:pt x="1836" y="455"/>
                    <a:pt x="1838" y="460"/>
                    <a:pt x="1841" y="462"/>
                  </a:cubicBezTo>
                  <a:cubicBezTo>
                    <a:pt x="1863" y="481"/>
                    <a:pt x="1887" y="493"/>
                    <a:pt x="1917" y="484"/>
                  </a:cubicBezTo>
                  <a:cubicBezTo>
                    <a:pt x="1946" y="476"/>
                    <a:pt x="1975" y="466"/>
                    <a:pt x="2004" y="457"/>
                  </a:cubicBezTo>
                  <a:cubicBezTo>
                    <a:pt x="2019" y="451"/>
                    <a:pt x="2031" y="454"/>
                    <a:pt x="2044" y="465"/>
                  </a:cubicBezTo>
                  <a:cubicBezTo>
                    <a:pt x="2070" y="489"/>
                    <a:pt x="2099" y="512"/>
                    <a:pt x="2127" y="535"/>
                  </a:cubicBezTo>
                  <a:close/>
                  <a:moveTo>
                    <a:pt x="1426" y="63"/>
                  </a:moveTo>
                  <a:cubicBezTo>
                    <a:pt x="1429" y="66"/>
                    <a:pt x="1430" y="68"/>
                    <a:pt x="1431" y="69"/>
                  </a:cubicBezTo>
                  <a:cubicBezTo>
                    <a:pt x="1472" y="104"/>
                    <a:pt x="1514" y="138"/>
                    <a:pt x="1554" y="173"/>
                  </a:cubicBezTo>
                  <a:cubicBezTo>
                    <a:pt x="1574" y="191"/>
                    <a:pt x="1596" y="195"/>
                    <a:pt x="1620" y="190"/>
                  </a:cubicBezTo>
                  <a:cubicBezTo>
                    <a:pt x="1644" y="185"/>
                    <a:pt x="1667" y="183"/>
                    <a:pt x="1691" y="188"/>
                  </a:cubicBezTo>
                  <a:cubicBezTo>
                    <a:pt x="1695" y="189"/>
                    <a:pt x="1700" y="189"/>
                    <a:pt x="1704" y="189"/>
                  </a:cubicBezTo>
                  <a:cubicBezTo>
                    <a:pt x="1711" y="189"/>
                    <a:pt x="1714" y="185"/>
                    <a:pt x="1712" y="179"/>
                  </a:cubicBezTo>
                  <a:cubicBezTo>
                    <a:pt x="1709" y="169"/>
                    <a:pt x="1706" y="158"/>
                    <a:pt x="1700" y="150"/>
                  </a:cubicBezTo>
                  <a:cubicBezTo>
                    <a:pt x="1675" y="120"/>
                    <a:pt x="1644" y="98"/>
                    <a:pt x="1607" y="86"/>
                  </a:cubicBezTo>
                  <a:cubicBezTo>
                    <a:pt x="1554" y="69"/>
                    <a:pt x="1500" y="61"/>
                    <a:pt x="1444" y="61"/>
                  </a:cubicBezTo>
                  <a:cubicBezTo>
                    <a:pt x="1439" y="61"/>
                    <a:pt x="1433" y="62"/>
                    <a:pt x="1426" y="63"/>
                  </a:cubicBezTo>
                  <a:close/>
                  <a:moveTo>
                    <a:pt x="634" y="1363"/>
                  </a:moveTo>
                  <a:cubicBezTo>
                    <a:pt x="634" y="1361"/>
                    <a:pt x="634" y="1360"/>
                    <a:pt x="635" y="1358"/>
                  </a:cubicBezTo>
                  <a:cubicBezTo>
                    <a:pt x="629" y="1356"/>
                    <a:pt x="623" y="1353"/>
                    <a:pt x="617" y="1352"/>
                  </a:cubicBezTo>
                  <a:cubicBezTo>
                    <a:pt x="599" y="1351"/>
                    <a:pt x="581" y="1350"/>
                    <a:pt x="562" y="1349"/>
                  </a:cubicBezTo>
                  <a:cubicBezTo>
                    <a:pt x="552" y="1349"/>
                    <a:pt x="541" y="1347"/>
                    <a:pt x="531" y="1350"/>
                  </a:cubicBezTo>
                  <a:cubicBezTo>
                    <a:pt x="480" y="1366"/>
                    <a:pt x="429" y="1384"/>
                    <a:pt x="378" y="1401"/>
                  </a:cubicBezTo>
                  <a:cubicBezTo>
                    <a:pt x="371" y="1404"/>
                    <a:pt x="363" y="1407"/>
                    <a:pt x="369" y="1419"/>
                  </a:cubicBezTo>
                  <a:cubicBezTo>
                    <a:pt x="375" y="1433"/>
                    <a:pt x="379" y="1434"/>
                    <a:pt x="391" y="1429"/>
                  </a:cubicBezTo>
                  <a:cubicBezTo>
                    <a:pt x="465" y="1393"/>
                    <a:pt x="543" y="1370"/>
                    <a:pt x="626" y="1365"/>
                  </a:cubicBezTo>
                  <a:cubicBezTo>
                    <a:pt x="629" y="1365"/>
                    <a:pt x="631" y="1364"/>
                    <a:pt x="634" y="1363"/>
                  </a:cubicBezTo>
                  <a:close/>
                  <a:moveTo>
                    <a:pt x="693" y="1441"/>
                  </a:moveTo>
                  <a:cubicBezTo>
                    <a:pt x="685" y="1428"/>
                    <a:pt x="674" y="1427"/>
                    <a:pt x="661" y="1429"/>
                  </a:cubicBezTo>
                  <a:cubicBezTo>
                    <a:pt x="646" y="1431"/>
                    <a:pt x="631" y="1433"/>
                    <a:pt x="616" y="1435"/>
                  </a:cubicBezTo>
                  <a:cubicBezTo>
                    <a:pt x="560" y="1443"/>
                    <a:pt x="505" y="1453"/>
                    <a:pt x="452" y="1472"/>
                  </a:cubicBezTo>
                  <a:cubicBezTo>
                    <a:pt x="448" y="1474"/>
                    <a:pt x="445" y="1478"/>
                    <a:pt x="442" y="1481"/>
                  </a:cubicBezTo>
                  <a:cubicBezTo>
                    <a:pt x="446" y="1485"/>
                    <a:pt x="449" y="1490"/>
                    <a:pt x="454" y="1493"/>
                  </a:cubicBezTo>
                  <a:cubicBezTo>
                    <a:pt x="458" y="1494"/>
                    <a:pt x="463" y="1492"/>
                    <a:pt x="467" y="1491"/>
                  </a:cubicBezTo>
                  <a:cubicBezTo>
                    <a:pt x="474" y="1489"/>
                    <a:pt x="481" y="1486"/>
                    <a:pt x="489" y="1484"/>
                  </a:cubicBezTo>
                  <a:cubicBezTo>
                    <a:pt x="529" y="1470"/>
                    <a:pt x="572" y="1468"/>
                    <a:pt x="614" y="1464"/>
                  </a:cubicBezTo>
                  <a:cubicBezTo>
                    <a:pt x="642" y="1462"/>
                    <a:pt x="668" y="1456"/>
                    <a:pt x="693" y="1441"/>
                  </a:cubicBezTo>
                  <a:close/>
                  <a:moveTo>
                    <a:pt x="765" y="1459"/>
                  </a:moveTo>
                  <a:cubicBezTo>
                    <a:pt x="764" y="1457"/>
                    <a:pt x="764" y="1455"/>
                    <a:pt x="763" y="1454"/>
                  </a:cubicBezTo>
                  <a:cubicBezTo>
                    <a:pt x="749" y="1456"/>
                    <a:pt x="733" y="1457"/>
                    <a:pt x="719" y="1462"/>
                  </a:cubicBezTo>
                  <a:cubicBezTo>
                    <a:pt x="698" y="1471"/>
                    <a:pt x="676" y="1475"/>
                    <a:pt x="653" y="1477"/>
                  </a:cubicBezTo>
                  <a:cubicBezTo>
                    <a:pt x="606" y="1480"/>
                    <a:pt x="559" y="1482"/>
                    <a:pt x="514" y="1496"/>
                  </a:cubicBezTo>
                  <a:cubicBezTo>
                    <a:pt x="507" y="1498"/>
                    <a:pt x="495" y="1498"/>
                    <a:pt x="497" y="1509"/>
                  </a:cubicBezTo>
                  <a:cubicBezTo>
                    <a:pt x="499" y="1519"/>
                    <a:pt x="510" y="1516"/>
                    <a:pt x="518" y="1515"/>
                  </a:cubicBezTo>
                  <a:cubicBezTo>
                    <a:pt x="567" y="1510"/>
                    <a:pt x="615" y="1504"/>
                    <a:pt x="664" y="1498"/>
                  </a:cubicBezTo>
                  <a:cubicBezTo>
                    <a:pt x="700" y="1493"/>
                    <a:pt x="733" y="1476"/>
                    <a:pt x="765" y="1459"/>
                  </a:cubicBezTo>
                  <a:close/>
                  <a:moveTo>
                    <a:pt x="1100" y="1453"/>
                  </a:moveTo>
                  <a:cubicBezTo>
                    <a:pt x="1100" y="1453"/>
                    <a:pt x="1099" y="1452"/>
                    <a:pt x="1098" y="1451"/>
                  </a:cubicBezTo>
                  <a:cubicBezTo>
                    <a:pt x="1088" y="1448"/>
                    <a:pt x="1078" y="1445"/>
                    <a:pt x="1068" y="1442"/>
                  </a:cubicBezTo>
                  <a:cubicBezTo>
                    <a:pt x="1051" y="1437"/>
                    <a:pt x="1045" y="1439"/>
                    <a:pt x="1035" y="1453"/>
                  </a:cubicBezTo>
                  <a:cubicBezTo>
                    <a:pt x="1018" y="1477"/>
                    <a:pt x="1001" y="1502"/>
                    <a:pt x="984" y="1527"/>
                  </a:cubicBezTo>
                  <a:cubicBezTo>
                    <a:pt x="982" y="1530"/>
                    <a:pt x="980" y="1533"/>
                    <a:pt x="977" y="1537"/>
                  </a:cubicBezTo>
                  <a:cubicBezTo>
                    <a:pt x="1023" y="1534"/>
                    <a:pt x="1089" y="1488"/>
                    <a:pt x="1100" y="1453"/>
                  </a:cubicBezTo>
                  <a:close/>
                  <a:moveTo>
                    <a:pt x="660" y="1403"/>
                  </a:moveTo>
                  <a:cubicBezTo>
                    <a:pt x="652" y="1386"/>
                    <a:pt x="648" y="1385"/>
                    <a:pt x="633" y="1389"/>
                  </a:cubicBezTo>
                  <a:cubicBezTo>
                    <a:pt x="630" y="1389"/>
                    <a:pt x="627" y="1389"/>
                    <a:pt x="625" y="1390"/>
                  </a:cubicBezTo>
                  <a:cubicBezTo>
                    <a:pt x="605" y="1392"/>
                    <a:pt x="585" y="1392"/>
                    <a:pt x="566" y="1397"/>
                  </a:cubicBezTo>
                  <a:cubicBezTo>
                    <a:pt x="515" y="1410"/>
                    <a:pt x="464" y="1426"/>
                    <a:pt x="413" y="1441"/>
                  </a:cubicBezTo>
                  <a:cubicBezTo>
                    <a:pt x="410" y="1442"/>
                    <a:pt x="406" y="1443"/>
                    <a:pt x="404" y="1446"/>
                  </a:cubicBezTo>
                  <a:cubicBezTo>
                    <a:pt x="402" y="1449"/>
                    <a:pt x="401" y="1454"/>
                    <a:pt x="402" y="1458"/>
                  </a:cubicBezTo>
                  <a:cubicBezTo>
                    <a:pt x="402" y="1460"/>
                    <a:pt x="408" y="1462"/>
                    <a:pt x="412" y="1461"/>
                  </a:cubicBezTo>
                  <a:cubicBezTo>
                    <a:pt x="415" y="1461"/>
                    <a:pt x="418" y="1459"/>
                    <a:pt x="422" y="1458"/>
                  </a:cubicBezTo>
                  <a:cubicBezTo>
                    <a:pt x="446" y="1449"/>
                    <a:pt x="470" y="1439"/>
                    <a:pt x="494" y="1433"/>
                  </a:cubicBezTo>
                  <a:cubicBezTo>
                    <a:pt x="533" y="1424"/>
                    <a:pt x="573" y="1418"/>
                    <a:pt x="613" y="1411"/>
                  </a:cubicBezTo>
                  <a:cubicBezTo>
                    <a:pt x="628" y="1408"/>
                    <a:pt x="644" y="1406"/>
                    <a:pt x="660" y="1403"/>
                  </a:cubicBezTo>
                  <a:close/>
                  <a:moveTo>
                    <a:pt x="848" y="1448"/>
                  </a:moveTo>
                  <a:cubicBezTo>
                    <a:pt x="847" y="1446"/>
                    <a:pt x="845" y="1445"/>
                    <a:pt x="844" y="1443"/>
                  </a:cubicBezTo>
                  <a:cubicBezTo>
                    <a:pt x="839" y="1447"/>
                    <a:pt x="833" y="1449"/>
                    <a:pt x="829" y="1454"/>
                  </a:cubicBezTo>
                  <a:cubicBezTo>
                    <a:pt x="819" y="1466"/>
                    <a:pt x="810" y="1480"/>
                    <a:pt x="799" y="1493"/>
                  </a:cubicBezTo>
                  <a:cubicBezTo>
                    <a:pt x="762" y="1537"/>
                    <a:pt x="725" y="1582"/>
                    <a:pt x="689" y="1626"/>
                  </a:cubicBezTo>
                  <a:cubicBezTo>
                    <a:pt x="684" y="1631"/>
                    <a:pt x="682" y="1637"/>
                    <a:pt x="679" y="1643"/>
                  </a:cubicBezTo>
                  <a:cubicBezTo>
                    <a:pt x="694" y="1649"/>
                    <a:pt x="703" y="1642"/>
                    <a:pt x="710" y="1632"/>
                  </a:cubicBezTo>
                  <a:cubicBezTo>
                    <a:pt x="748" y="1584"/>
                    <a:pt x="785" y="1537"/>
                    <a:pt x="822" y="1489"/>
                  </a:cubicBezTo>
                  <a:cubicBezTo>
                    <a:pt x="832" y="1476"/>
                    <a:pt x="839" y="1462"/>
                    <a:pt x="848" y="1448"/>
                  </a:cubicBezTo>
                  <a:close/>
                  <a:moveTo>
                    <a:pt x="825" y="1657"/>
                  </a:moveTo>
                  <a:cubicBezTo>
                    <a:pt x="826" y="1658"/>
                    <a:pt x="828" y="1660"/>
                    <a:pt x="829" y="1661"/>
                  </a:cubicBezTo>
                  <a:cubicBezTo>
                    <a:pt x="833" y="1660"/>
                    <a:pt x="838" y="1659"/>
                    <a:pt x="841" y="1657"/>
                  </a:cubicBezTo>
                  <a:cubicBezTo>
                    <a:pt x="874" y="1627"/>
                    <a:pt x="906" y="1596"/>
                    <a:pt x="919" y="1552"/>
                  </a:cubicBezTo>
                  <a:cubicBezTo>
                    <a:pt x="929" y="1519"/>
                    <a:pt x="934" y="1485"/>
                    <a:pt x="941" y="1451"/>
                  </a:cubicBezTo>
                  <a:cubicBezTo>
                    <a:pt x="942" y="1448"/>
                    <a:pt x="939" y="1441"/>
                    <a:pt x="936" y="1440"/>
                  </a:cubicBezTo>
                  <a:cubicBezTo>
                    <a:pt x="929" y="1437"/>
                    <a:pt x="927" y="1443"/>
                    <a:pt x="926" y="1449"/>
                  </a:cubicBezTo>
                  <a:cubicBezTo>
                    <a:pt x="922" y="1468"/>
                    <a:pt x="917" y="1488"/>
                    <a:pt x="914" y="1508"/>
                  </a:cubicBezTo>
                  <a:cubicBezTo>
                    <a:pt x="905" y="1563"/>
                    <a:pt x="877" y="1606"/>
                    <a:pt x="834" y="1640"/>
                  </a:cubicBezTo>
                  <a:cubicBezTo>
                    <a:pt x="829" y="1644"/>
                    <a:pt x="828" y="1651"/>
                    <a:pt x="825" y="1657"/>
                  </a:cubicBezTo>
                  <a:close/>
                  <a:moveTo>
                    <a:pt x="779" y="1648"/>
                  </a:moveTo>
                  <a:cubicBezTo>
                    <a:pt x="785" y="1657"/>
                    <a:pt x="791" y="1657"/>
                    <a:pt x="798" y="1650"/>
                  </a:cubicBezTo>
                  <a:cubicBezTo>
                    <a:pt x="845" y="1597"/>
                    <a:pt x="882" y="1538"/>
                    <a:pt x="901" y="1468"/>
                  </a:cubicBezTo>
                  <a:cubicBezTo>
                    <a:pt x="902" y="1463"/>
                    <a:pt x="901" y="1458"/>
                    <a:pt x="901" y="1453"/>
                  </a:cubicBezTo>
                  <a:cubicBezTo>
                    <a:pt x="900" y="1453"/>
                    <a:pt x="898" y="1453"/>
                    <a:pt x="897" y="1452"/>
                  </a:cubicBezTo>
                  <a:cubicBezTo>
                    <a:pt x="893" y="1457"/>
                    <a:pt x="889" y="1461"/>
                    <a:pt x="887" y="1466"/>
                  </a:cubicBezTo>
                  <a:cubicBezTo>
                    <a:pt x="878" y="1486"/>
                    <a:pt x="870" y="1505"/>
                    <a:pt x="860" y="1524"/>
                  </a:cubicBezTo>
                  <a:cubicBezTo>
                    <a:pt x="838" y="1568"/>
                    <a:pt x="815" y="1612"/>
                    <a:pt x="779" y="1648"/>
                  </a:cubicBezTo>
                  <a:close/>
                  <a:moveTo>
                    <a:pt x="1033" y="1545"/>
                  </a:moveTo>
                  <a:cubicBezTo>
                    <a:pt x="1082" y="1549"/>
                    <a:pt x="1120" y="1530"/>
                    <a:pt x="1151" y="1495"/>
                  </a:cubicBezTo>
                  <a:cubicBezTo>
                    <a:pt x="1160" y="1484"/>
                    <a:pt x="1161" y="1476"/>
                    <a:pt x="1152" y="1470"/>
                  </a:cubicBezTo>
                  <a:cubicBezTo>
                    <a:pt x="1138" y="1459"/>
                    <a:pt x="1127" y="1460"/>
                    <a:pt x="1120" y="1472"/>
                  </a:cubicBezTo>
                  <a:cubicBezTo>
                    <a:pt x="1104" y="1499"/>
                    <a:pt x="1081" y="1518"/>
                    <a:pt x="1054" y="1533"/>
                  </a:cubicBezTo>
                  <a:cubicBezTo>
                    <a:pt x="1047" y="1537"/>
                    <a:pt x="1040" y="1541"/>
                    <a:pt x="1033" y="1545"/>
                  </a:cubicBezTo>
                  <a:close/>
                  <a:moveTo>
                    <a:pt x="1020" y="1442"/>
                  </a:moveTo>
                  <a:cubicBezTo>
                    <a:pt x="1020" y="1428"/>
                    <a:pt x="1010" y="1416"/>
                    <a:pt x="1000" y="1414"/>
                  </a:cubicBezTo>
                  <a:cubicBezTo>
                    <a:pt x="987" y="1412"/>
                    <a:pt x="984" y="1422"/>
                    <a:pt x="980" y="1431"/>
                  </a:cubicBezTo>
                  <a:cubicBezTo>
                    <a:pt x="973" y="1453"/>
                    <a:pt x="964" y="1475"/>
                    <a:pt x="957" y="1497"/>
                  </a:cubicBezTo>
                  <a:cubicBezTo>
                    <a:pt x="956" y="1501"/>
                    <a:pt x="956" y="1508"/>
                    <a:pt x="959" y="1510"/>
                  </a:cubicBezTo>
                  <a:cubicBezTo>
                    <a:pt x="962" y="1513"/>
                    <a:pt x="969" y="1511"/>
                    <a:pt x="973" y="1510"/>
                  </a:cubicBezTo>
                  <a:cubicBezTo>
                    <a:pt x="976" y="1509"/>
                    <a:pt x="979" y="1505"/>
                    <a:pt x="982" y="1502"/>
                  </a:cubicBezTo>
                  <a:cubicBezTo>
                    <a:pt x="993" y="1486"/>
                    <a:pt x="1004" y="1470"/>
                    <a:pt x="1014" y="1454"/>
                  </a:cubicBezTo>
                  <a:cubicBezTo>
                    <a:pt x="1017" y="1450"/>
                    <a:pt x="1019" y="1444"/>
                    <a:pt x="1020" y="1442"/>
                  </a:cubicBezTo>
                  <a:close/>
                  <a:moveTo>
                    <a:pt x="863" y="1471"/>
                  </a:moveTo>
                  <a:cubicBezTo>
                    <a:pt x="862" y="1470"/>
                    <a:pt x="861" y="1470"/>
                    <a:pt x="859" y="1469"/>
                  </a:cubicBezTo>
                  <a:cubicBezTo>
                    <a:pt x="858" y="1470"/>
                    <a:pt x="857" y="1472"/>
                    <a:pt x="856" y="1473"/>
                  </a:cubicBezTo>
                  <a:cubicBezTo>
                    <a:pt x="817" y="1526"/>
                    <a:pt x="779" y="1579"/>
                    <a:pt x="740" y="1632"/>
                  </a:cubicBezTo>
                  <a:cubicBezTo>
                    <a:pt x="738" y="1635"/>
                    <a:pt x="736" y="1640"/>
                    <a:pt x="735" y="1644"/>
                  </a:cubicBezTo>
                  <a:cubicBezTo>
                    <a:pt x="735" y="1646"/>
                    <a:pt x="737" y="1649"/>
                    <a:pt x="739" y="1651"/>
                  </a:cubicBezTo>
                  <a:cubicBezTo>
                    <a:pt x="740" y="1652"/>
                    <a:pt x="743" y="1651"/>
                    <a:pt x="745" y="1649"/>
                  </a:cubicBezTo>
                  <a:cubicBezTo>
                    <a:pt x="747" y="1648"/>
                    <a:pt x="749" y="1646"/>
                    <a:pt x="750" y="1644"/>
                  </a:cubicBezTo>
                  <a:cubicBezTo>
                    <a:pt x="795" y="1597"/>
                    <a:pt x="829" y="1543"/>
                    <a:pt x="858" y="1484"/>
                  </a:cubicBezTo>
                  <a:cubicBezTo>
                    <a:pt x="860" y="1480"/>
                    <a:pt x="861" y="1476"/>
                    <a:pt x="863" y="1471"/>
                  </a:cubicBezTo>
                  <a:close/>
                  <a:moveTo>
                    <a:pt x="761" y="1497"/>
                  </a:moveTo>
                  <a:cubicBezTo>
                    <a:pt x="761" y="1496"/>
                    <a:pt x="760" y="1494"/>
                    <a:pt x="759" y="1493"/>
                  </a:cubicBezTo>
                  <a:cubicBezTo>
                    <a:pt x="756" y="1494"/>
                    <a:pt x="752" y="1495"/>
                    <a:pt x="749" y="1498"/>
                  </a:cubicBezTo>
                  <a:cubicBezTo>
                    <a:pt x="714" y="1523"/>
                    <a:pt x="682" y="1552"/>
                    <a:pt x="658" y="1588"/>
                  </a:cubicBezTo>
                  <a:cubicBezTo>
                    <a:pt x="649" y="1601"/>
                    <a:pt x="641" y="1615"/>
                    <a:pt x="634" y="1630"/>
                  </a:cubicBezTo>
                  <a:cubicBezTo>
                    <a:pt x="633" y="1633"/>
                    <a:pt x="636" y="1639"/>
                    <a:pt x="637" y="1643"/>
                  </a:cubicBezTo>
                  <a:cubicBezTo>
                    <a:pt x="642" y="1642"/>
                    <a:pt x="647" y="1642"/>
                    <a:pt x="651" y="1639"/>
                  </a:cubicBezTo>
                  <a:cubicBezTo>
                    <a:pt x="655" y="1635"/>
                    <a:pt x="657" y="1629"/>
                    <a:pt x="660" y="1624"/>
                  </a:cubicBezTo>
                  <a:cubicBezTo>
                    <a:pt x="682" y="1584"/>
                    <a:pt x="707" y="1547"/>
                    <a:pt x="741" y="1515"/>
                  </a:cubicBezTo>
                  <a:cubicBezTo>
                    <a:pt x="747" y="1509"/>
                    <a:pt x="754" y="1503"/>
                    <a:pt x="761" y="1497"/>
                  </a:cubicBezTo>
                  <a:close/>
                  <a:moveTo>
                    <a:pt x="630" y="1525"/>
                  </a:moveTo>
                  <a:cubicBezTo>
                    <a:pt x="607" y="1526"/>
                    <a:pt x="542" y="1588"/>
                    <a:pt x="531" y="1617"/>
                  </a:cubicBezTo>
                  <a:cubicBezTo>
                    <a:pt x="537" y="1621"/>
                    <a:pt x="543" y="1624"/>
                    <a:pt x="550" y="1628"/>
                  </a:cubicBezTo>
                  <a:cubicBezTo>
                    <a:pt x="577" y="1593"/>
                    <a:pt x="603" y="1560"/>
                    <a:pt x="630" y="1525"/>
                  </a:cubicBezTo>
                  <a:close/>
                  <a:moveTo>
                    <a:pt x="780" y="1430"/>
                  </a:moveTo>
                  <a:cubicBezTo>
                    <a:pt x="777" y="1427"/>
                    <a:pt x="775" y="1425"/>
                    <a:pt x="774" y="1424"/>
                  </a:cubicBezTo>
                  <a:cubicBezTo>
                    <a:pt x="748" y="1400"/>
                    <a:pt x="723" y="1377"/>
                    <a:pt x="698" y="1354"/>
                  </a:cubicBezTo>
                  <a:cubicBezTo>
                    <a:pt x="689" y="1346"/>
                    <a:pt x="679" y="1344"/>
                    <a:pt x="668" y="1346"/>
                  </a:cubicBezTo>
                  <a:cubicBezTo>
                    <a:pt x="675" y="1376"/>
                    <a:pt x="748" y="1431"/>
                    <a:pt x="780" y="1430"/>
                  </a:cubicBezTo>
                  <a:close/>
                  <a:moveTo>
                    <a:pt x="677" y="1527"/>
                  </a:moveTo>
                  <a:cubicBezTo>
                    <a:pt x="635" y="1555"/>
                    <a:pt x="604" y="1593"/>
                    <a:pt x="580" y="1638"/>
                  </a:cubicBezTo>
                  <a:cubicBezTo>
                    <a:pt x="595" y="1645"/>
                    <a:pt x="597" y="1644"/>
                    <a:pt x="604" y="1634"/>
                  </a:cubicBezTo>
                  <a:cubicBezTo>
                    <a:pt x="629" y="1598"/>
                    <a:pt x="653" y="1562"/>
                    <a:pt x="677" y="1527"/>
                  </a:cubicBezTo>
                  <a:close/>
                  <a:moveTo>
                    <a:pt x="773" y="1360"/>
                  </a:moveTo>
                  <a:cubicBezTo>
                    <a:pt x="773" y="1362"/>
                    <a:pt x="772" y="1363"/>
                    <a:pt x="771" y="1365"/>
                  </a:cubicBezTo>
                  <a:cubicBezTo>
                    <a:pt x="787" y="1394"/>
                    <a:pt x="809" y="1417"/>
                    <a:pt x="841" y="1428"/>
                  </a:cubicBezTo>
                  <a:cubicBezTo>
                    <a:pt x="846" y="1430"/>
                    <a:pt x="852" y="1429"/>
                    <a:pt x="860" y="1429"/>
                  </a:cubicBezTo>
                  <a:cubicBezTo>
                    <a:pt x="857" y="1425"/>
                    <a:pt x="855" y="1423"/>
                    <a:pt x="854" y="1421"/>
                  </a:cubicBezTo>
                  <a:cubicBezTo>
                    <a:pt x="837" y="1405"/>
                    <a:pt x="820" y="1388"/>
                    <a:pt x="802" y="1373"/>
                  </a:cubicBezTo>
                  <a:cubicBezTo>
                    <a:pt x="794" y="1366"/>
                    <a:pt x="783" y="1364"/>
                    <a:pt x="773" y="1360"/>
                  </a:cubicBezTo>
                  <a:close/>
                  <a:moveTo>
                    <a:pt x="441" y="1552"/>
                  </a:moveTo>
                  <a:cubicBezTo>
                    <a:pt x="441" y="1543"/>
                    <a:pt x="433" y="1536"/>
                    <a:pt x="424" y="1536"/>
                  </a:cubicBezTo>
                  <a:cubicBezTo>
                    <a:pt x="411" y="1537"/>
                    <a:pt x="398" y="1550"/>
                    <a:pt x="398" y="1562"/>
                  </a:cubicBezTo>
                  <a:cubicBezTo>
                    <a:pt x="398" y="1572"/>
                    <a:pt x="405" y="1578"/>
                    <a:pt x="416" y="1577"/>
                  </a:cubicBezTo>
                  <a:cubicBezTo>
                    <a:pt x="429" y="1577"/>
                    <a:pt x="441" y="1564"/>
                    <a:pt x="441" y="1552"/>
                  </a:cubicBezTo>
                  <a:close/>
                  <a:moveTo>
                    <a:pt x="545" y="1557"/>
                  </a:moveTo>
                  <a:cubicBezTo>
                    <a:pt x="520" y="1556"/>
                    <a:pt x="495" y="1576"/>
                    <a:pt x="487" y="1604"/>
                  </a:cubicBezTo>
                  <a:cubicBezTo>
                    <a:pt x="495" y="1603"/>
                    <a:pt x="503" y="1604"/>
                    <a:pt x="507" y="1600"/>
                  </a:cubicBezTo>
                  <a:cubicBezTo>
                    <a:pt x="520" y="1587"/>
                    <a:pt x="532" y="1572"/>
                    <a:pt x="545" y="1557"/>
                  </a:cubicBezTo>
                  <a:close/>
                  <a:moveTo>
                    <a:pt x="474" y="1554"/>
                  </a:moveTo>
                  <a:cubicBezTo>
                    <a:pt x="459" y="1553"/>
                    <a:pt x="452" y="1560"/>
                    <a:pt x="445" y="1569"/>
                  </a:cubicBezTo>
                  <a:cubicBezTo>
                    <a:pt x="433" y="1583"/>
                    <a:pt x="436" y="1590"/>
                    <a:pt x="454" y="1597"/>
                  </a:cubicBezTo>
                  <a:cubicBezTo>
                    <a:pt x="461" y="1583"/>
                    <a:pt x="467" y="1569"/>
                    <a:pt x="474" y="1554"/>
                  </a:cubicBezTo>
                  <a:close/>
                  <a:moveTo>
                    <a:pt x="401" y="1518"/>
                  </a:moveTo>
                  <a:cubicBezTo>
                    <a:pt x="400" y="1511"/>
                    <a:pt x="395" y="1507"/>
                    <a:pt x="389" y="1510"/>
                  </a:cubicBezTo>
                  <a:cubicBezTo>
                    <a:pt x="380" y="1514"/>
                    <a:pt x="373" y="1520"/>
                    <a:pt x="366" y="1526"/>
                  </a:cubicBezTo>
                  <a:cubicBezTo>
                    <a:pt x="361" y="1531"/>
                    <a:pt x="365" y="1539"/>
                    <a:pt x="372" y="1541"/>
                  </a:cubicBezTo>
                  <a:cubicBezTo>
                    <a:pt x="381" y="1543"/>
                    <a:pt x="400" y="1529"/>
                    <a:pt x="401" y="1518"/>
                  </a:cubicBezTo>
                  <a:close/>
                  <a:moveTo>
                    <a:pt x="316" y="1451"/>
                  </a:moveTo>
                  <a:cubicBezTo>
                    <a:pt x="326" y="1463"/>
                    <a:pt x="336" y="1464"/>
                    <a:pt x="346" y="1463"/>
                  </a:cubicBezTo>
                  <a:cubicBezTo>
                    <a:pt x="350" y="1462"/>
                    <a:pt x="354" y="1458"/>
                    <a:pt x="357" y="1455"/>
                  </a:cubicBezTo>
                  <a:cubicBezTo>
                    <a:pt x="354" y="1451"/>
                    <a:pt x="350" y="1444"/>
                    <a:pt x="346" y="1445"/>
                  </a:cubicBezTo>
                  <a:cubicBezTo>
                    <a:pt x="337" y="1445"/>
                    <a:pt x="328" y="1448"/>
                    <a:pt x="316" y="1451"/>
                  </a:cubicBezTo>
                  <a:close/>
                  <a:moveTo>
                    <a:pt x="875" y="1413"/>
                  </a:moveTo>
                  <a:cubicBezTo>
                    <a:pt x="874" y="1388"/>
                    <a:pt x="863" y="1376"/>
                    <a:pt x="843" y="1377"/>
                  </a:cubicBezTo>
                  <a:cubicBezTo>
                    <a:pt x="845" y="1380"/>
                    <a:pt x="846" y="1382"/>
                    <a:pt x="848" y="1384"/>
                  </a:cubicBezTo>
                  <a:cubicBezTo>
                    <a:pt x="856" y="1393"/>
                    <a:pt x="864" y="1402"/>
                    <a:pt x="875" y="1413"/>
                  </a:cubicBezTo>
                  <a:close/>
                  <a:moveTo>
                    <a:pt x="926" y="1392"/>
                  </a:moveTo>
                  <a:cubicBezTo>
                    <a:pt x="924" y="1394"/>
                    <a:pt x="923" y="1395"/>
                    <a:pt x="922" y="1396"/>
                  </a:cubicBezTo>
                  <a:cubicBezTo>
                    <a:pt x="923" y="1402"/>
                    <a:pt x="923" y="1407"/>
                    <a:pt x="925" y="1413"/>
                  </a:cubicBezTo>
                  <a:cubicBezTo>
                    <a:pt x="926" y="1416"/>
                    <a:pt x="929" y="1420"/>
                    <a:pt x="931" y="1420"/>
                  </a:cubicBezTo>
                  <a:cubicBezTo>
                    <a:pt x="934" y="1420"/>
                    <a:pt x="938" y="1418"/>
                    <a:pt x="939" y="1415"/>
                  </a:cubicBezTo>
                  <a:cubicBezTo>
                    <a:pt x="941" y="1411"/>
                    <a:pt x="943" y="1404"/>
                    <a:pt x="941" y="1401"/>
                  </a:cubicBezTo>
                  <a:cubicBezTo>
                    <a:pt x="938" y="1397"/>
                    <a:pt x="931" y="1395"/>
                    <a:pt x="926" y="1392"/>
                  </a:cubicBezTo>
                  <a:close/>
                  <a:moveTo>
                    <a:pt x="346" y="1504"/>
                  </a:moveTo>
                  <a:cubicBezTo>
                    <a:pt x="348" y="1505"/>
                    <a:pt x="350" y="1507"/>
                    <a:pt x="351" y="1507"/>
                  </a:cubicBezTo>
                  <a:cubicBezTo>
                    <a:pt x="361" y="1501"/>
                    <a:pt x="370" y="1495"/>
                    <a:pt x="379" y="1489"/>
                  </a:cubicBezTo>
                  <a:cubicBezTo>
                    <a:pt x="380" y="1489"/>
                    <a:pt x="380" y="1486"/>
                    <a:pt x="379" y="1485"/>
                  </a:cubicBezTo>
                  <a:cubicBezTo>
                    <a:pt x="378" y="1484"/>
                    <a:pt x="375" y="1483"/>
                    <a:pt x="373" y="1483"/>
                  </a:cubicBezTo>
                  <a:cubicBezTo>
                    <a:pt x="360" y="1483"/>
                    <a:pt x="353" y="1493"/>
                    <a:pt x="346" y="1504"/>
                  </a:cubicBezTo>
                  <a:close/>
                  <a:moveTo>
                    <a:pt x="893" y="1390"/>
                  </a:moveTo>
                  <a:cubicBezTo>
                    <a:pt x="895" y="1399"/>
                    <a:pt x="898" y="1409"/>
                    <a:pt x="901" y="1419"/>
                  </a:cubicBezTo>
                  <a:cubicBezTo>
                    <a:pt x="904" y="1407"/>
                    <a:pt x="906" y="1396"/>
                    <a:pt x="893" y="1390"/>
                  </a:cubicBezTo>
                  <a:close/>
                </a:path>
              </a:pathLst>
            </a:custGeom>
            <a:solidFill>
              <a:srgbClr val="8C5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67" name="Title 20">
            <a:extLst>
              <a:ext uri="{FF2B5EF4-FFF2-40B4-BE49-F238E27FC236}">
                <a16:creationId xmlns:a16="http://schemas.microsoft.com/office/drawing/2014/main" id="{DC087842-FF1E-4A85-8659-FCF8D272B1AB}"/>
              </a:ext>
            </a:extLst>
          </p:cNvPr>
          <p:cNvSpPr txBox="1">
            <a:spLocks/>
          </p:cNvSpPr>
          <p:nvPr/>
        </p:nvSpPr>
        <p:spPr bwMode="auto">
          <a:xfrm>
            <a:off x="7949884" y="1323777"/>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Frontal Lobe</a:t>
            </a:r>
          </a:p>
        </p:txBody>
      </p:sp>
      <p:sp>
        <p:nvSpPr>
          <p:cNvPr id="168" name="Title 20">
            <a:extLst>
              <a:ext uri="{FF2B5EF4-FFF2-40B4-BE49-F238E27FC236}">
                <a16:creationId xmlns:a16="http://schemas.microsoft.com/office/drawing/2014/main" id="{9DD9071E-3BCA-4CAE-8070-EEB30EE0EE57}"/>
              </a:ext>
            </a:extLst>
          </p:cNvPr>
          <p:cNvSpPr txBox="1">
            <a:spLocks/>
          </p:cNvSpPr>
          <p:nvPr/>
        </p:nvSpPr>
        <p:spPr bwMode="auto">
          <a:xfrm>
            <a:off x="7581586" y="4066393"/>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Temporal Lobe</a:t>
            </a:r>
          </a:p>
        </p:txBody>
      </p:sp>
      <p:sp>
        <p:nvSpPr>
          <p:cNvPr id="169" name="Title 20">
            <a:extLst>
              <a:ext uri="{FF2B5EF4-FFF2-40B4-BE49-F238E27FC236}">
                <a16:creationId xmlns:a16="http://schemas.microsoft.com/office/drawing/2014/main" id="{8378B37B-11E7-4C6E-86DB-66F630D5636D}"/>
              </a:ext>
            </a:extLst>
          </p:cNvPr>
          <p:cNvSpPr txBox="1">
            <a:spLocks/>
          </p:cNvSpPr>
          <p:nvPr/>
        </p:nvSpPr>
        <p:spPr bwMode="auto">
          <a:xfrm>
            <a:off x="5613284" y="5094512"/>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Spinal Cord</a:t>
            </a:r>
          </a:p>
        </p:txBody>
      </p:sp>
      <p:sp>
        <p:nvSpPr>
          <p:cNvPr id="170" name="Title 20">
            <a:extLst>
              <a:ext uri="{FF2B5EF4-FFF2-40B4-BE49-F238E27FC236}">
                <a16:creationId xmlns:a16="http://schemas.microsoft.com/office/drawing/2014/main" id="{356E3C8B-C0B1-4EF7-B91A-D3D6A1895E5A}"/>
              </a:ext>
            </a:extLst>
          </p:cNvPr>
          <p:cNvSpPr txBox="1">
            <a:spLocks/>
          </p:cNvSpPr>
          <p:nvPr/>
        </p:nvSpPr>
        <p:spPr bwMode="auto">
          <a:xfrm>
            <a:off x="3695319" y="4706544"/>
            <a:ext cx="873522"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Cerebellum</a:t>
            </a:r>
          </a:p>
        </p:txBody>
      </p:sp>
      <p:sp>
        <p:nvSpPr>
          <p:cNvPr id="171" name="Title 20">
            <a:extLst>
              <a:ext uri="{FF2B5EF4-FFF2-40B4-BE49-F238E27FC236}">
                <a16:creationId xmlns:a16="http://schemas.microsoft.com/office/drawing/2014/main" id="{DB113F9D-773E-4BD0-A4F2-75170D4E4C14}"/>
              </a:ext>
            </a:extLst>
          </p:cNvPr>
          <p:cNvSpPr txBox="1">
            <a:spLocks/>
          </p:cNvSpPr>
          <p:nvPr/>
        </p:nvSpPr>
        <p:spPr bwMode="auto">
          <a:xfrm>
            <a:off x="2501320" y="2986505"/>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Occipital Lobe</a:t>
            </a:r>
          </a:p>
        </p:txBody>
      </p:sp>
      <p:sp>
        <p:nvSpPr>
          <p:cNvPr id="172" name="Title 20">
            <a:extLst>
              <a:ext uri="{FF2B5EF4-FFF2-40B4-BE49-F238E27FC236}">
                <a16:creationId xmlns:a16="http://schemas.microsoft.com/office/drawing/2014/main" id="{A339299D-1F9D-4616-B002-D89F1665FF7B}"/>
              </a:ext>
            </a:extLst>
          </p:cNvPr>
          <p:cNvSpPr txBox="1">
            <a:spLocks/>
          </p:cNvSpPr>
          <p:nvPr/>
        </p:nvSpPr>
        <p:spPr bwMode="auto">
          <a:xfrm>
            <a:off x="3351428" y="1335893"/>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Parietal Lobe</a:t>
            </a:r>
          </a:p>
        </p:txBody>
      </p:sp>
      <p:sp>
        <p:nvSpPr>
          <p:cNvPr id="173" name="TextBox 30">
            <a:extLst>
              <a:ext uri="{FF2B5EF4-FFF2-40B4-BE49-F238E27FC236}">
                <a16:creationId xmlns:a16="http://schemas.microsoft.com/office/drawing/2014/main" id="{D69292D4-8620-4140-BD48-69C149538E2B}"/>
              </a:ext>
            </a:extLst>
          </p:cNvPr>
          <p:cNvSpPr txBox="1">
            <a:spLocks noChangeArrowheads="1"/>
          </p:cNvSpPr>
          <p:nvPr/>
        </p:nvSpPr>
        <p:spPr bwMode="auto">
          <a:xfrm>
            <a:off x="2022113" y="5894187"/>
            <a:ext cx="838606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eaLnBrk="0" hangingPunct="0"/>
            <a:r>
              <a:rPr lang="en-US" altLang="es-MX" sz="1200" b="1" dirty="0">
                <a:latin typeface="+mn-lt"/>
                <a:cs typeface="Calibri Light" panose="020F0302020204030204" pitchFamily="34" charset="0"/>
              </a:rPr>
              <a:t>Lorem ipsum dolor </a:t>
            </a:r>
            <a:r>
              <a:rPr lang="en-US" altLang="es-MX" sz="1200" dirty="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algn="ctr" eaLnBrk="0" hangingPunct="0"/>
            <a:endParaRPr lang="en-US" altLang="es-MX" sz="1200" dirty="0">
              <a:latin typeface="+mn-lt"/>
              <a:cs typeface="Calibri Light" panose="020F0302020204030204" pitchFamily="34" charset="0"/>
            </a:endParaRPr>
          </a:p>
        </p:txBody>
      </p:sp>
    </p:spTree>
    <p:extLst>
      <p:ext uri="{BB962C8B-B14F-4D97-AF65-F5344CB8AC3E}">
        <p14:creationId xmlns:p14="http://schemas.microsoft.com/office/powerpoint/2010/main" val="778909086"/>
      </p:ext>
    </p:extLst>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19E22D4-2F61-4FBA-8296-0C3CE1349737}"/>
              </a:ext>
            </a:extLst>
          </p:cNvPr>
          <p:cNvSpPr>
            <a:spLocks noGrp="1"/>
          </p:cNvSpPr>
          <p:nvPr>
            <p:ph type="title"/>
          </p:nvPr>
        </p:nvSpPr>
        <p:spPr>
          <a:xfrm>
            <a:off x="441068" y="145221"/>
            <a:ext cx="8474700" cy="708300"/>
          </a:xfrm>
          <a:prstGeom prst="rect">
            <a:avLst/>
          </a:prstGeom>
        </p:spPr>
        <p:txBody>
          <a:bodyPr/>
          <a:lstStyle/>
          <a:p>
            <a:r>
              <a:rPr lang="es-PE" dirty="0"/>
              <a:t>Anatomia del ojo humano</a:t>
            </a:r>
          </a:p>
        </p:txBody>
      </p:sp>
      <p:grpSp>
        <p:nvGrpSpPr>
          <p:cNvPr id="3" name="Group 4">
            <a:extLst>
              <a:ext uri="{FF2B5EF4-FFF2-40B4-BE49-F238E27FC236}">
                <a16:creationId xmlns:a16="http://schemas.microsoft.com/office/drawing/2014/main" id="{01A5EF34-F6D3-4DEB-9110-3D509B127FF4}"/>
              </a:ext>
            </a:extLst>
          </p:cNvPr>
          <p:cNvGrpSpPr>
            <a:grpSpLocks noChangeAspect="1"/>
          </p:cNvGrpSpPr>
          <p:nvPr/>
        </p:nvGrpSpPr>
        <p:grpSpPr bwMode="auto">
          <a:xfrm>
            <a:off x="3351213" y="1500188"/>
            <a:ext cx="6197600" cy="4037013"/>
            <a:chOff x="1879" y="601"/>
            <a:chExt cx="3904" cy="2543"/>
          </a:xfrm>
        </p:grpSpPr>
        <p:pic>
          <p:nvPicPr>
            <p:cNvPr id="4" name="Picture 5">
              <a:extLst>
                <a:ext uri="{FF2B5EF4-FFF2-40B4-BE49-F238E27FC236}">
                  <a16:creationId xmlns:a16="http://schemas.microsoft.com/office/drawing/2014/main" id="{DDC924DB-E065-4D52-980C-26F085A9BB7F}"/>
                </a:ext>
              </a:extLst>
            </p:cNvPr>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48" y="1309"/>
              <a:ext cx="391" cy="1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Freeform 6">
              <a:extLst>
                <a:ext uri="{FF2B5EF4-FFF2-40B4-BE49-F238E27FC236}">
                  <a16:creationId xmlns:a16="http://schemas.microsoft.com/office/drawing/2014/main" id="{22072846-F08E-48CA-A35D-5F8B8BDEDC10}"/>
                </a:ext>
              </a:extLst>
            </p:cNvPr>
            <p:cNvSpPr>
              <a:spLocks/>
            </p:cNvSpPr>
            <p:nvPr/>
          </p:nvSpPr>
          <p:spPr bwMode="auto">
            <a:xfrm>
              <a:off x="2256" y="711"/>
              <a:ext cx="2204" cy="2338"/>
            </a:xfrm>
            <a:custGeom>
              <a:avLst/>
              <a:gdLst>
                <a:gd name="T0" fmla="*/ 1330 w 1330"/>
                <a:gd name="T1" fmla="*/ 705 h 1411"/>
                <a:gd name="T2" fmla="*/ 624 w 1330"/>
                <a:gd name="T3" fmla="*/ 1411 h 1411"/>
                <a:gd name="T4" fmla="*/ 0 w 1330"/>
                <a:gd name="T5" fmla="*/ 698 h 1411"/>
                <a:gd name="T6" fmla="*/ 624 w 1330"/>
                <a:gd name="T7" fmla="*/ 0 h 1411"/>
                <a:gd name="T8" fmla="*/ 1330 w 1330"/>
                <a:gd name="T9" fmla="*/ 705 h 1411"/>
              </a:gdLst>
              <a:ahLst/>
              <a:cxnLst>
                <a:cxn ang="0">
                  <a:pos x="T0" y="T1"/>
                </a:cxn>
                <a:cxn ang="0">
                  <a:pos x="T2" y="T3"/>
                </a:cxn>
                <a:cxn ang="0">
                  <a:pos x="T4" y="T5"/>
                </a:cxn>
                <a:cxn ang="0">
                  <a:pos x="T6" y="T7"/>
                </a:cxn>
                <a:cxn ang="0">
                  <a:pos x="T8" y="T9"/>
                </a:cxn>
              </a:cxnLst>
              <a:rect l="0" t="0" r="r" b="b"/>
              <a:pathLst>
                <a:path w="1330" h="1411">
                  <a:moveTo>
                    <a:pt x="1330" y="705"/>
                  </a:moveTo>
                  <a:cubicBezTo>
                    <a:pt x="1330" y="1095"/>
                    <a:pt x="1014" y="1411"/>
                    <a:pt x="624" y="1411"/>
                  </a:cubicBezTo>
                  <a:cubicBezTo>
                    <a:pt x="235" y="1411"/>
                    <a:pt x="0" y="1088"/>
                    <a:pt x="0" y="698"/>
                  </a:cubicBezTo>
                  <a:cubicBezTo>
                    <a:pt x="0" y="309"/>
                    <a:pt x="235" y="0"/>
                    <a:pt x="624" y="0"/>
                  </a:cubicBezTo>
                  <a:cubicBezTo>
                    <a:pt x="1014" y="0"/>
                    <a:pt x="1330" y="316"/>
                    <a:pt x="1330" y="705"/>
                  </a:cubicBezTo>
                </a:path>
              </a:pathLst>
            </a:custGeom>
            <a:solidFill>
              <a:srgbClr val="C76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 name="Freeform 7">
              <a:extLst>
                <a:ext uri="{FF2B5EF4-FFF2-40B4-BE49-F238E27FC236}">
                  <a16:creationId xmlns:a16="http://schemas.microsoft.com/office/drawing/2014/main" id="{6B5A11EF-C863-4C59-A659-509724D0FC2D}"/>
                </a:ext>
              </a:extLst>
            </p:cNvPr>
            <p:cNvSpPr>
              <a:spLocks/>
            </p:cNvSpPr>
            <p:nvPr/>
          </p:nvSpPr>
          <p:spPr bwMode="auto">
            <a:xfrm>
              <a:off x="2255" y="709"/>
              <a:ext cx="2206" cy="2342"/>
            </a:xfrm>
            <a:custGeom>
              <a:avLst/>
              <a:gdLst>
                <a:gd name="T0" fmla="*/ 1331 w 1332"/>
                <a:gd name="T1" fmla="*/ 706 h 1413"/>
                <a:gd name="T2" fmla="*/ 1329 w 1332"/>
                <a:gd name="T3" fmla="*/ 706 h 1413"/>
                <a:gd name="T4" fmla="*/ 1123 w 1332"/>
                <a:gd name="T5" fmla="*/ 1204 h 1413"/>
                <a:gd name="T6" fmla="*/ 625 w 1332"/>
                <a:gd name="T7" fmla="*/ 1410 h 1413"/>
                <a:gd name="T8" fmla="*/ 169 w 1332"/>
                <a:gd name="T9" fmla="*/ 1200 h 1413"/>
                <a:gd name="T10" fmla="*/ 3 w 1332"/>
                <a:gd name="T11" fmla="*/ 699 h 1413"/>
                <a:gd name="T12" fmla="*/ 169 w 1332"/>
                <a:gd name="T13" fmla="*/ 205 h 1413"/>
                <a:gd name="T14" fmla="*/ 625 w 1332"/>
                <a:gd name="T15" fmla="*/ 3 h 1413"/>
                <a:gd name="T16" fmla="*/ 1123 w 1332"/>
                <a:gd name="T17" fmla="*/ 209 h 1413"/>
                <a:gd name="T18" fmla="*/ 1329 w 1332"/>
                <a:gd name="T19" fmla="*/ 706 h 1413"/>
                <a:gd name="T20" fmla="*/ 1331 w 1332"/>
                <a:gd name="T21" fmla="*/ 706 h 1413"/>
                <a:gd name="T22" fmla="*/ 1332 w 1332"/>
                <a:gd name="T23" fmla="*/ 706 h 1413"/>
                <a:gd name="T24" fmla="*/ 625 w 1332"/>
                <a:gd name="T25" fmla="*/ 0 h 1413"/>
                <a:gd name="T26" fmla="*/ 166 w 1332"/>
                <a:gd name="T27" fmla="*/ 203 h 1413"/>
                <a:gd name="T28" fmla="*/ 0 w 1332"/>
                <a:gd name="T29" fmla="*/ 699 h 1413"/>
                <a:gd name="T30" fmla="*/ 166 w 1332"/>
                <a:gd name="T31" fmla="*/ 1202 h 1413"/>
                <a:gd name="T32" fmla="*/ 625 w 1332"/>
                <a:gd name="T33" fmla="*/ 1413 h 1413"/>
                <a:gd name="T34" fmla="*/ 1332 w 1332"/>
                <a:gd name="T35" fmla="*/ 706 h 1413"/>
                <a:gd name="T36" fmla="*/ 1331 w 1332"/>
                <a:gd name="T37" fmla="*/ 706 h 1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32" h="1413">
                  <a:moveTo>
                    <a:pt x="1331" y="706"/>
                  </a:moveTo>
                  <a:cubicBezTo>
                    <a:pt x="1329" y="706"/>
                    <a:pt x="1329" y="706"/>
                    <a:pt x="1329" y="706"/>
                  </a:cubicBezTo>
                  <a:cubicBezTo>
                    <a:pt x="1329" y="901"/>
                    <a:pt x="1250" y="1077"/>
                    <a:pt x="1123" y="1204"/>
                  </a:cubicBezTo>
                  <a:cubicBezTo>
                    <a:pt x="996" y="1331"/>
                    <a:pt x="820" y="1410"/>
                    <a:pt x="625" y="1410"/>
                  </a:cubicBezTo>
                  <a:cubicBezTo>
                    <a:pt x="431" y="1410"/>
                    <a:pt x="276" y="1330"/>
                    <a:pt x="169" y="1200"/>
                  </a:cubicBezTo>
                  <a:cubicBezTo>
                    <a:pt x="61" y="1071"/>
                    <a:pt x="3" y="894"/>
                    <a:pt x="3" y="699"/>
                  </a:cubicBezTo>
                  <a:cubicBezTo>
                    <a:pt x="3" y="505"/>
                    <a:pt x="61" y="331"/>
                    <a:pt x="169" y="205"/>
                  </a:cubicBezTo>
                  <a:cubicBezTo>
                    <a:pt x="276" y="80"/>
                    <a:pt x="431" y="3"/>
                    <a:pt x="625" y="3"/>
                  </a:cubicBezTo>
                  <a:cubicBezTo>
                    <a:pt x="820" y="3"/>
                    <a:pt x="996" y="81"/>
                    <a:pt x="1123" y="209"/>
                  </a:cubicBezTo>
                  <a:cubicBezTo>
                    <a:pt x="1250" y="336"/>
                    <a:pt x="1329" y="512"/>
                    <a:pt x="1329" y="706"/>
                  </a:cubicBezTo>
                  <a:cubicBezTo>
                    <a:pt x="1331" y="706"/>
                    <a:pt x="1331" y="706"/>
                    <a:pt x="1331" y="706"/>
                  </a:cubicBezTo>
                  <a:cubicBezTo>
                    <a:pt x="1332" y="706"/>
                    <a:pt x="1332" y="706"/>
                    <a:pt x="1332" y="706"/>
                  </a:cubicBezTo>
                  <a:cubicBezTo>
                    <a:pt x="1332" y="316"/>
                    <a:pt x="1016" y="0"/>
                    <a:pt x="625" y="0"/>
                  </a:cubicBezTo>
                  <a:cubicBezTo>
                    <a:pt x="430" y="0"/>
                    <a:pt x="274" y="77"/>
                    <a:pt x="166" y="203"/>
                  </a:cubicBezTo>
                  <a:cubicBezTo>
                    <a:pt x="59" y="329"/>
                    <a:pt x="0" y="504"/>
                    <a:pt x="0" y="699"/>
                  </a:cubicBezTo>
                  <a:cubicBezTo>
                    <a:pt x="0" y="894"/>
                    <a:pt x="59" y="1073"/>
                    <a:pt x="166" y="1202"/>
                  </a:cubicBezTo>
                  <a:cubicBezTo>
                    <a:pt x="274" y="1332"/>
                    <a:pt x="430" y="1413"/>
                    <a:pt x="625" y="1413"/>
                  </a:cubicBezTo>
                  <a:cubicBezTo>
                    <a:pt x="1016" y="1413"/>
                    <a:pt x="1332" y="1097"/>
                    <a:pt x="1332" y="706"/>
                  </a:cubicBezTo>
                  <a:cubicBezTo>
                    <a:pt x="1331" y="706"/>
                    <a:pt x="1331" y="706"/>
                    <a:pt x="1331" y="706"/>
                  </a:cubicBezTo>
                </a:path>
              </a:pathLst>
            </a:custGeom>
            <a:solidFill>
              <a:srgbClr val="AA0B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7" name="Picture 8">
              <a:extLst>
                <a:ext uri="{FF2B5EF4-FFF2-40B4-BE49-F238E27FC236}">
                  <a16:creationId xmlns:a16="http://schemas.microsoft.com/office/drawing/2014/main" id="{08B9FD0A-C66F-4DE6-909E-794A380BE4D8}"/>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2251" y="706"/>
              <a:ext cx="2212" cy="2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9">
              <a:extLst>
                <a:ext uri="{FF2B5EF4-FFF2-40B4-BE49-F238E27FC236}">
                  <a16:creationId xmlns:a16="http://schemas.microsoft.com/office/drawing/2014/main" id="{933ACDB3-E1BA-4C47-9A8D-1288D167E7B5}"/>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2250" y="703"/>
              <a:ext cx="2216" cy="2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Freeform 10">
              <a:extLst>
                <a:ext uri="{FF2B5EF4-FFF2-40B4-BE49-F238E27FC236}">
                  <a16:creationId xmlns:a16="http://schemas.microsoft.com/office/drawing/2014/main" id="{09E28647-39CD-42A0-96ED-FB01B8A3EB4C}"/>
                </a:ext>
              </a:extLst>
            </p:cNvPr>
            <p:cNvSpPr>
              <a:spLocks noEditPoints="1"/>
            </p:cNvSpPr>
            <p:nvPr/>
          </p:nvSpPr>
          <p:spPr bwMode="auto">
            <a:xfrm>
              <a:off x="1879" y="615"/>
              <a:ext cx="3904" cy="2529"/>
            </a:xfrm>
            <a:custGeom>
              <a:avLst/>
              <a:gdLst>
                <a:gd name="T0" fmla="*/ 2304 w 2357"/>
                <a:gd name="T1" fmla="*/ 1246 h 1526"/>
                <a:gd name="T2" fmla="*/ 1888 w 2357"/>
                <a:gd name="T3" fmla="*/ 1048 h 1526"/>
                <a:gd name="T4" fmla="*/ 1631 w 2357"/>
                <a:gd name="T5" fmla="*/ 773 h 1526"/>
                <a:gd name="T6" fmla="*/ 874 w 2357"/>
                <a:gd name="T7" fmla="*/ 1 h 1526"/>
                <a:gd name="T8" fmla="*/ 301 w 2357"/>
                <a:gd name="T9" fmla="*/ 280 h 1526"/>
                <a:gd name="T10" fmla="*/ 211 w 2357"/>
                <a:gd name="T11" fmla="*/ 402 h 1526"/>
                <a:gd name="T12" fmla="*/ 13 w 2357"/>
                <a:gd name="T13" fmla="*/ 718 h 1526"/>
                <a:gd name="T14" fmla="*/ 177 w 2357"/>
                <a:gd name="T15" fmla="*/ 1077 h 1526"/>
                <a:gd name="T16" fmla="*/ 245 w 2357"/>
                <a:gd name="T17" fmla="*/ 1158 h 1526"/>
                <a:gd name="T18" fmla="*/ 886 w 2357"/>
                <a:gd name="T19" fmla="*/ 1526 h 1526"/>
                <a:gd name="T20" fmla="*/ 1486 w 2357"/>
                <a:gd name="T21" fmla="*/ 1214 h 1526"/>
                <a:gd name="T22" fmla="*/ 1549 w 2357"/>
                <a:gd name="T23" fmla="*/ 1196 h 1526"/>
                <a:gd name="T24" fmla="*/ 2178 w 2357"/>
                <a:gd name="T25" fmla="*/ 1486 h 1526"/>
                <a:gd name="T26" fmla="*/ 2216 w 2357"/>
                <a:gd name="T27" fmla="*/ 1508 h 1526"/>
                <a:gd name="T28" fmla="*/ 2330 w 2357"/>
                <a:gd name="T29" fmla="*/ 1309 h 1526"/>
                <a:gd name="T30" fmla="*/ 2357 w 2357"/>
                <a:gd name="T31" fmla="*/ 1261 h 1526"/>
                <a:gd name="T32" fmla="*/ 2304 w 2357"/>
                <a:gd name="T33" fmla="*/ 1246 h 1526"/>
                <a:gd name="T34" fmla="*/ 867 w 2357"/>
                <a:gd name="T35" fmla="*/ 1474 h 1526"/>
                <a:gd name="T36" fmla="*/ 291 w 2357"/>
                <a:gd name="T37" fmla="*/ 1126 h 1526"/>
                <a:gd name="T38" fmla="*/ 212 w 2357"/>
                <a:gd name="T39" fmla="*/ 1028 h 1526"/>
                <a:gd name="T40" fmla="*/ 70 w 2357"/>
                <a:gd name="T41" fmla="*/ 723 h 1526"/>
                <a:gd name="T42" fmla="*/ 244 w 2357"/>
                <a:gd name="T43" fmla="*/ 443 h 1526"/>
                <a:gd name="T44" fmla="*/ 314 w 2357"/>
                <a:gd name="T45" fmla="*/ 375 h 1526"/>
                <a:gd name="T46" fmla="*/ 902 w 2357"/>
                <a:gd name="T47" fmla="*/ 73 h 1526"/>
                <a:gd name="T48" fmla="*/ 1574 w 2357"/>
                <a:gd name="T49" fmla="*/ 766 h 1526"/>
                <a:gd name="T50" fmla="*/ 1574 w 2357"/>
                <a:gd name="T51" fmla="*/ 786 h 1526"/>
                <a:gd name="T52" fmla="*/ 1411 w 2357"/>
                <a:gd name="T53" fmla="*/ 1199 h 1526"/>
                <a:gd name="T54" fmla="*/ 1419 w 2357"/>
                <a:gd name="T55" fmla="*/ 1208 h 1526"/>
                <a:gd name="T56" fmla="*/ 867 w 2357"/>
                <a:gd name="T57" fmla="*/ 1474 h 1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57" h="1526">
                  <a:moveTo>
                    <a:pt x="2304" y="1246"/>
                  </a:moveTo>
                  <a:cubicBezTo>
                    <a:pt x="2303" y="1246"/>
                    <a:pt x="2166" y="1205"/>
                    <a:pt x="1888" y="1048"/>
                  </a:cubicBezTo>
                  <a:cubicBezTo>
                    <a:pt x="1670" y="926"/>
                    <a:pt x="1630" y="832"/>
                    <a:pt x="1631" y="773"/>
                  </a:cubicBezTo>
                  <a:cubicBezTo>
                    <a:pt x="1638" y="265"/>
                    <a:pt x="1230" y="0"/>
                    <a:pt x="874" y="1"/>
                  </a:cubicBezTo>
                  <a:cubicBezTo>
                    <a:pt x="709" y="2"/>
                    <a:pt x="463" y="43"/>
                    <a:pt x="301" y="280"/>
                  </a:cubicBezTo>
                  <a:cubicBezTo>
                    <a:pt x="285" y="303"/>
                    <a:pt x="235" y="380"/>
                    <a:pt x="211" y="402"/>
                  </a:cubicBezTo>
                  <a:cubicBezTo>
                    <a:pt x="129" y="477"/>
                    <a:pt x="25" y="561"/>
                    <a:pt x="13" y="718"/>
                  </a:cubicBezTo>
                  <a:cubicBezTo>
                    <a:pt x="0" y="896"/>
                    <a:pt x="103" y="1000"/>
                    <a:pt x="177" y="1077"/>
                  </a:cubicBezTo>
                  <a:cubicBezTo>
                    <a:pt x="207" y="1107"/>
                    <a:pt x="233" y="1132"/>
                    <a:pt x="245" y="1158"/>
                  </a:cubicBezTo>
                  <a:cubicBezTo>
                    <a:pt x="382" y="1446"/>
                    <a:pt x="672" y="1526"/>
                    <a:pt x="886" y="1526"/>
                  </a:cubicBezTo>
                  <a:cubicBezTo>
                    <a:pt x="1155" y="1526"/>
                    <a:pt x="1322" y="1408"/>
                    <a:pt x="1486" y="1214"/>
                  </a:cubicBezTo>
                  <a:cubicBezTo>
                    <a:pt x="1487" y="1214"/>
                    <a:pt x="1504" y="1186"/>
                    <a:pt x="1549" y="1196"/>
                  </a:cubicBezTo>
                  <a:cubicBezTo>
                    <a:pt x="1685" y="1228"/>
                    <a:pt x="2041" y="1404"/>
                    <a:pt x="2178" y="1486"/>
                  </a:cubicBezTo>
                  <a:cubicBezTo>
                    <a:pt x="2216" y="1508"/>
                    <a:pt x="2216" y="1508"/>
                    <a:pt x="2216" y="1508"/>
                  </a:cubicBezTo>
                  <a:cubicBezTo>
                    <a:pt x="2330" y="1309"/>
                    <a:pt x="2330" y="1309"/>
                    <a:pt x="2330" y="1309"/>
                  </a:cubicBezTo>
                  <a:cubicBezTo>
                    <a:pt x="2357" y="1261"/>
                    <a:pt x="2357" y="1261"/>
                    <a:pt x="2357" y="1261"/>
                  </a:cubicBezTo>
                  <a:lnTo>
                    <a:pt x="2304" y="1246"/>
                  </a:lnTo>
                  <a:close/>
                  <a:moveTo>
                    <a:pt x="867" y="1474"/>
                  </a:moveTo>
                  <a:cubicBezTo>
                    <a:pt x="678" y="1474"/>
                    <a:pt x="413" y="1352"/>
                    <a:pt x="291" y="1126"/>
                  </a:cubicBezTo>
                  <a:cubicBezTo>
                    <a:pt x="274" y="1092"/>
                    <a:pt x="244" y="1061"/>
                    <a:pt x="212" y="1028"/>
                  </a:cubicBezTo>
                  <a:cubicBezTo>
                    <a:pt x="140" y="954"/>
                    <a:pt x="59" y="870"/>
                    <a:pt x="70" y="723"/>
                  </a:cubicBezTo>
                  <a:cubicBezTo>
                    <a:pt x="80" y="593"/>
                    <a:pt x="163" y="517"/>
                    <a:pt x="244" y="443"/>
                  </a:cubicBezTo>
                  <a:cubicBezTo>
                    <a:pt x="269" y="420"/>
                    <a:pt x="293" y="398"/>
                    <a:pt x="314" y="375"/>
                  </a:cubicBezTo>
                  <a:cubicBezTo>
                    <a:pt x="486" y="188"/>
                    <a:pt x="644" y="73"/>
                    <a:pt x="902" y="73"/>
                  </a:cubicBezTo>
                  <a:cubicBezTo>
                    <a:pt x="1285" y="73"/>
                    <a:pt x="1574" y="371"/>
                    <a:pt x="1574" y="766"/>
                  </a:cubicBezTo>
                  <a:cubicBezTo>
                    <a:pt x="1574" y="773"/>
                    <a:pt x="1574" y="780"/>
                    <a:pt x="1574" y="786"/>
                  </a:cubicBezTo>
                  <a:cubicBezTo>
                    <a:pt x="1574" y="786"/>
                    <a:pt x="1505" y="1093"/>
                    <a:pt x="1411" y="1199"/>
                  </a:cubicBezTo>
                  <a:cubicBezTo>
                    <a:pt x="1409" y="1202"/>
                    <a:pt x="1416" y="1205"/>
                    <a:pt x="1419" y="1208"/>
                  </a:cubicBezTo>
                  <a:cubicBezTo>
                    <a:pt x="1289" y="1370"/>
                    <a:pt x="1090" y="1474"/>
                    <a:pt x="867" y="1474"/>
                  </a:cubicBezTo>
                  <a:close/>
                </a:path>
              </a:pathLst>
            </a:custGeom>
            <a:solidFill>
              <a:srgbClr val="B1FF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11">
              <a:extLst>
                <a:ext uri="{FF2B5EF4-FFF2-40B4-BE49-F238E27FC236}">
                  <a16:creationId xmlns:a16="http://schemas.microsoft.com/office/drawing/2014/main" id="{1A3C52D8-5133-4639-905E-F21DD7E633D8}"/>
                </a:ext>
              </a:extLst>
            </p:cNvPr>
            <p:cNvSpPr>
              <a:spLocks/>
            </p:cNvSpPr>
            <p:nvPr/>
          </p:nvSpPr>
          <p:spPr bwMode="auto">
            <a:xfrm>
              <a:off x="2853" y="601"/>
              <a:ext cx="1655" cy="2467"/>
            </a:xfrm>
            <a:custGeom>
              <a:avLst/>
              <a:gdLst>
                <a:gd name="T0" fmla="*/ 458 w 999"/>
                <a:gd name="T1" fmla="*/ 88 h 1488"/>
                <a:gd name="T2" fmla="*/ 124 w 999"/>
                <a:gd name="T3" fmla="*/ 97 h 1488"/>
                <a:gd name="T4" fmla="*/ 124 w 999"/>
                <a:gd name="T5" fmla="*/ 123 h 1488"/>
                <a:gd name="T6" fmla="*/ 944 w 999"/>
                <a:gd name="T7" fmla="*/ 757 h 1488"/>
                <a:gd name="T8" fmla="*/ 200 w 999"/>
                <a:gd name="T9" fmla="*/ 1434 h 1488"/>
                <a:gd name="T10" fmla="*/ 7 w 999"/>
                <a:gd name="T11" fmla="*/ 1389 h 1488"/>
                <a:gd name="T12" fmla="*/ 294 w 999"/>
                <a:gd name="T13" fmla="*/ 1480 h 1488"/>
                <a:gd name="T14" fmla="*/ 999 w 999"/>
                <a:gd name="T15" fmla="*/ 774 h 1488"/>
                <a:gd name="T16" fmla="*/ 458 w 999"/>
                <a:gd name="T17" fmla="*/ 88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9" h="1488">
                  <a:moveTo>
                    <a:pt x="458" y="88"/>
                  </a:moveTo>
                  <a:cubicBezTo>
                    <a:pt x="329" y="69"/>
                    <a:pt x="181" y="82"/>
                    <a:pt x="124" y="97"/>
                  </a:cubicBezTo>
                  <a:cubicBezTo>
                    <a:pt x="92" y="106"/>
                    <a:pt x="99" y="128"/>
                    <a:pt x="124" y="123"/>
                  </a:cubicBezTo>
                  <a:cubicBezTo>
                    <a:pt x="737" y="0"/>
                    <a:pt x="943" y="501"/>
                    <a:pt x="944" y="757"/>
                  </a:cubicBezTo>
                  <a:cubicBezTo>
                    <a:pt x="947" y="1147"/>
                    <a:pt x="576" y="1488"/>
                    <a:pt x="200" y="1434"/>
                  </a:cubicBezTo>
                  <a:cubicBezTo>
                    <a:pt x="103" y="1420"/>
                    <a:pt x="22" y="1366"/>
                    <a:pt x="7" y="1389"/>
                  </a:cubicBezTo>
                  <a:cubicBezTo>
                    <a:pt x="0" y="1427"/>
                    <a:pt x="209" y="1480"/>
                    <a:pt x="294" y="1480"/>
                  </a:cubicBezTo>
                  <a:cubicBezTo>
                    <a:pt x="683" y="1480"/>
                    <a:pt x="999" y="1164"/>
                    <a:pt x="999" y="774"/>
                  </a:cubicBezTo>
                  <a:cubicBezTo>
                    <a:pt x="999" y="450"/>
                    <a:pt x="757" y="170"/>
                    <a:pt x="458" y="88"/>
                  </a:cubicBezTo>
                  <a:close/>
                </a:path>
              </a:pathLst>
            </a:custGeom>
            <a:solidFill>
              <a:srgbClr val="FBCE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 name="Freeform 12">
              <a:extLst>
                <a:ext uri="{FF2B5EF4-FFF2-40B4-BE49-F238E27FC236}">
                  <a16:creationId xmlns:a16="http://schemas.microsoft.com/office/drawing/2014/main" id="{94620358-1FFF-4E0F-8D7A-3274961F33AB}"/>
                </a:ext>
              </a:extLst>
            </p:cNvPr>
            <p:cNvSpPr>
              <a:spLocks/>
            </p:cNvSpPr>
            <p:nvPr/>
          </p:nvSpPr>
          <p:spPr bwMode="auto">
            <a:xfrm>
              <a:off x="4198" y="1932"/>
              <a:ext cx="1477" cy="1084"/>
            </a:xfrm>
            <a:custGeom>
              <a:avLst/>
              <a:gdLst>
                <a:gd name="T0" fmla="*/ 186 w 892"/>
                <a:gd name="T1" fmla="*/ 0 h 654"/>
                <a:gd name="T2" fmla="*/ 466 w 892"/>
                <a:gd name="T3" fmla="*/ 291 h 654"/>
                <a:gd name="T4" fmla="*/ 892 w 892"/>
                <a:gd name="T5" fmla="*/ 492 h 654"/>
                <a:gd name="T6" fmla="*/ 800 w 892"/>
                <a:gd name="T7" fmla="*/ 654 h 654"/>
                <a:gd name="T8" fmla="*/ 57 w 892"/>
                <a:gd name="T9" fmla="*/ 373 h 654"/>
                <a:gd name="T10" fmla="*/ 186 w 892"/>
                <a:gd name="T11" fmla="*/ 0 h 654"/>
              </a:gdLst>
              <a:ahLst/>
              <a:cxnLst>
                <a:cxn ang="0">
                  <a:pos x="T0" y="T1"/>
                </a:cxn>
                <a:cxn ang="0">
                  <a:pos x="T2" y="T3"/>
                </a:cxn>
                <a:cxn ang="0">
                  <a:pos x="T4" y="T5"/>
                </a:cxn>
                <a:cxn ang="0">
                  <a:pos x="T6" y="T7"/>
                </a:cxn>
                <a:cxn ang="0">
                  <a:pos x="T8" y="T9"/>
                </a:cxn>
                <a:cxn ang="0">
                  <a:pos x="T10" y="T11"/>
                </a:cxn>
              </a:cxnLst>
              <a:rect l="0" t="0" r="r" b="b"/>
              <a:pathLst>
                <a:path w="892" h="654">
                  <a:moveTo>
                    <a:pt x="186" y="0"/>
                  </a:moveTo>
                  <a:cubicBezTo>
                    <a:pt x="186" y="0"/>
                    <a:pt x="166" y="122"/>
                    <a:pt x="466" y="291"/>
                  </a:cubicBezTo>
                  <a:cubicBezTo>
                    <a:pt x="754" y="453"/>
                    <a:pt x="892" y="492"/>
                    <a:pt x="892" y="492"/>
                  </a:cubicBezTo>
                  <a:cubicBezTo>
                    <a:pt x="800" y="654"/>
                    <a:pt x="800" y="654"/>
                    <a:pt x="800" y="654"/>
                  </a:cubicBezTo>
                  <a:cubicBezTo>
                    <a:pt x="800" y="654"/>
                    <a:pt x="145" y="265"/>
                    <a:pt x="57" y="373"/>
                  </a:cubicBezTo>
                  <a:cubicBezTo>
                    <a:pt x="0" y="444"/>
                    <a:pt x="186" y="0"/>
                    <a:pt x="186" y="0"/>
                  </a:cubicBezTo>
                  <a:close/>
                </a:path>
              </a:pathLst>
            </a:custGeom>
            <a:solidFill>
              <a:srgbClr val="FBCE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Freeform 13">
              <a:extLst>
                <a:ext uri="{FF2B5EF4-FFF2-40B4-BE49-F238E27FC236}">
                  <a16:creationId xmlns:a16="http://schemas.microsoft.com/office/drawing/2014/main" id="{754A2554-DF42-4736-BE0C-EE99CA1A6892}"/>
                </a:ext>
              </a:extLst>
            </p:cNvPr>
            <p:cNvSpPr>
              <a:spLocks/>
            </p:cNvSpPr>
            <p:nvPr/>
          </p:nvSpPr>
          <p:spPr bwMode="auto">
            <a:xfrm>
              <a:off x="4075" y="1538"/>
              <a:ext cx="108" cy="124"/>
            </a:xfrm>
            <a:custGeom>
              <a:avLst/>
              <a:gdLst>
                <a:gd name="T0" fmla="*/ 0 w 65"/>
                <a:gd name="T1" fmla="*/ 1 h 75"/>
                <a:gd name="T2" fmla="*/ 6 w 65"/>
                <a:gd name="T3" fmla="*/ 0 h 75"/>
                <a:gd name="T4" fmla="*/ 13 w 65"/>
                <a:gd name="T5" fmla="*/ 0 h 75"/>
                <a:gd name="T6" fmla="*/ 17 w 65"/>
                <a:gd name="T7" fmla="*/ 1 h 75"/>
                <a:gd name="T8" fmla="*/ 19 w 65"/>
                <a:gd name="T9" fmla="*/ 2 h 75"/>
                <a:gd name="T10" fmla="*/ 21 w 65"/>
                <a:gd name="T11" fmla="*/ 3 h 75"/>
                <a:gd name="T12" fmla="*/ 26 w 65"/>
                <a:gd name="T13" fmla="*/ 12 h 75"/>
                <a:gd name="T14" fmla="*/ 25 w 65"/>
                <a:gd name="T15" fmla="*/ 24 h 75"/>
                <a:gd name="T16" fmla="*/ 19 w 65"/>
                <a:gd name="T17" fmla="*/ 48 h 75"/>
                <a:gd name="T18" fmla="*/ 19 w 65"/>
                <a:gd name="T19" fmla="*/ 60 h 75"/>
                <a:gd name="T20" fmla="*/ 24 w 65"/>
                <a:gd name="T21" fmla="*/ 70 h 75"/>
                <a:gd name="T22" fmla="*/ 34 w 65"/>
                <a:gd name="T23" fmla="*/ 73 h 75"/>
                <a:gd name="T24" fmla="*/ 44 w 65"/>
                <a:gd name="T25" fmla="*/ 74 h 75"/>
                <a:gd name="T26" fmla="*/ 53 w 65"/>
                <a:gd name="T27" fmla="*/ 73 h 75"/>
                <a:gd name="T28" fmla="*/ 59 w 65"/>
                <a:gd name="T29" fmla="*/ 72 h 75"/>
                <a:gd name="T30" fmla="*/ 65 w 65"/>
                <a:gd name="T31" fmla="*/ 71 h 75"/>
                <a:gd name="T32" fmla="*/ 60 w 65"/>
                <a:gd name="T33" fmla="*/ 73 h 75"/>
                <a:gd name="T34" fmla="*/ 53 w 65"/>
                <a:gd name="T35" fmla="*/ 74 h 75"/>
                <a:gd name="T36" fmla="*/ 44 w 65"/>
                <a:gd name="T37" fmla="*/ 75 h 75"/>
                <a:gd name="T38" fmla="*/ 34 w 65"/>
                <a:gd name="T39" fmla="*/ 75 h 75"/>
                <a:gd name="T40" fmla="*/ 23 w 65"/>
                <a:gd name="T41" fmla="*/ 71 h 75"/>
                <a:gd name="T42" fmla="*/ 17 w 65"/>
                <a:gd name="T43" fmla="*/ 60 h 75"/>
                <a:gd name="T44" fmla="*/ 17 w 65"/>
                <a:gd name="T45" fmla="*/ 47 h 75"/>
                <a:gd name="T46" fmla="*/ 24 w 65"/>
                <a:gd name="T47" fmla="*/ 23 h 75"/>
                <a:gd name="T48" fmla="*/ 25 w 65"/>
                <a:gd name="T49" fmla="*/ 12 h 75"/>
                <a:gd name="T50" fmla="*/ 20 w 65"/>
                <a:gd name="T51" fmla="*/ 4 h 75"/>
                <a:gd name="T52" fmla="*/ 18 w 65"/>
                <a:gd name="T53" fmla="*/ 3 h 75"/>
                <a:gd name="T54" fmla="*/ 16 w 65"/>
                <a:gd name="T55" fmla="*/ 2 h 75"/>
                <a:gd name="T56" fmla="*/ 13 w 65"/>
                <a:gd name="T57" fmla="*/ 1 h 75"/>
                <a:gd name="T58" fmla="*/ 6 w 65"/>
                <a:gd name="T59" fmla="*/ 0 h 75"/>
                <a:gd name="T60" fmla="*/ 0 w 65"/>
                <a:gd name="T61" fmla="*/ 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75">
                  <a:moveTo>
                    <a:pt x="0" y="1"/>
                  </a:moveTo>
                  <a:cubicBezTo>
                    <a:pt x="0" y="1"/>
                    <a:pt x="2" y="1"/>
                    <a:pt x="6" y="0"/>
                  </a:cubicBezTo>
                  <a:cubicBezTo>
                    <a:pt x="8" y="0"/>
                    <a:pt x="10" y="0"/>
                    <a:pt x="13" y="0"/>
                  </a:cubicBezTo>
                  <a:cubicBezTo>
                    <a:pt x="14" y="1"/>
                    <a:pt x="15" y="0"/>
                    <a:pt x="17" y="1"/>
                  </a:cubicBezTo>
                  <a:cubicBezTo>
                    <a:pt x="17" y="1"/>
                    <a:pt x="18" y="2"/>
                    <a:pt x="19" y="2"/>
                  </a:cubicBezTo>
                  <a:cubicBezTo>
                    <a:pt x="20" y="2"/>
                    <a:pt x="20" y="3"/>
                    <a:pt x="21" y="3"/>
                  </a:cubicBezTo>
                  <a:cubicBezTo>
                    <a:pt x="24" y="5"/>
                    <a:pt x="26" y="8"/>
                    <a:pt x="26" y="12"/>
                  </a:cubicBezTo>
                  <a:cubicBezTo>
                    <a:pt x="27" y="16"/>
                    <a:pt x="26" y="20"/>
                    <a:pt x="25" y="24"/>
                  </a:cubicBezTo>
                  <a:cubicBezTo>
                    <a:pt x="24" y="32"/>
                    <a:pt x="21" y="40"/>
                    <a:pt x="19" y="48"/>
                  </a:cubicBezTo>
                  <a:cubicBezTo>
                    <a:pt x="19" y="52"/>
                    <a:pt x="18" y="56"/>
                    <a:pt x="19" y="60"/>
                  </a:cubicBezTo>
                  <a:cubicBezTo>
                    <a:pt x="19" y="64"/>
                    <a:pt x="21" y="68"/>
                    <a:pt x="24" y="70"/>
                  </a:cubicBezTo>
                  <a:cubicBezTo>
                    <a:pt x="27" y="72"/>
                    <a:pt x="31" y="73"/>
                    <a:pt x="34" y="73"/>
                  </a:cubicBezTo>
                  <a:cubicBezTo>
                    <a:pt x="38" y="74"/>
                    <a:pt x="41" y="74"/>
                    <a:pt x="44" y="74"/>
                  </a:cubicBezTo>
                  <a:cubicBezTo>
                    <a:pt x="47" y="74"/>
                    <a:pt x="50" y="73"/>
                    <a:pt x="53" y="73"/>
                  </a:cubicBezTo>
                  <a:cubicBezTo>
                    <a:pt x="55" y="73"/>
                    <a:pt x="58" y="73"/>
                    <a:pt x="59" y="72"/>
                  </a:cubicBezTo>
                  <a:cubicBezTo>
                    <a:pt x="63" y="72"/>
                    <a:pt x="65" y="71"/>
                    <a:pt x="65" y="71"/>
                  </a:cubicBezTo>
                  <a:cubicBezTo>
                    <a:pt x="65" y="71"/>
                    <a:pt x="63" y="72"/>
                    <a:pt x="60" y="73"/>
                  </a:cubicBezTo>
                  <a:cubicBezTo>
                    <a:pt x="58" y="73"/>
                    <a:pt x="56" y="74"/>
                    <a:pt x="53" y="74"/>
                  </a:cubicBezTo>
                  <a:cubicBezTo>
                    <a:pt x="50" y="74"/>
                    <a:pt x="48" y="75"/>
                    <a:pt x="44" y="75"/>
                  </a:cubicBezTo>
                  <a:cubicBezTo>
                    <a:pt x="41" y="75"/>
                    <a:pt x="38" y="75"/>
                    <a:pt x="34" y="75"/>
                  </a:cubicBezTo>
                  <a:cubicBezTo>
                    <a:pt x="30" y="74"/>
                    <a:pt x="26" y="74"/>
                    <a:pt x="23" y="71"/>
                  </a:cubicBezTo>
                  <a:cubicBezTo>
                    <a:pt x="19" y="69"/>
                    <a:pt x="17" y="65"/>
                    <a:pt x="17" y="60"/>
                  </a:cubicBezTo>
                  <a:cubicBezTo>
                    <a:pt x="16" y="56"/>
                    <a:pt x="17" y="52"/>
                    <a:pt x="17" y="47"/>
                  </a:cubicBezTo>
                  <a:cubicBezTo>
                    <a:pt x="19" y="39"/>
                    <a:pt x="22" y="31"/>
                    <a:pt x="24" y="23"/>
                  </a:cubicBezTo>
                  <a:cubicBezTo>
                    <a:pt x="24" y="20"/>
                    <a:pt x="25" y="16"/>
                    <a:pt x="25" y="12"/>
                  </a:cubicBezTo>
                  <a:cubicBezTo>
                    <a:pt x="24" y="9"/>
                    <a:pt x="23" y="6"/>
                    <a:pt x="20" y="4"/>
                  </a:cubicBezTo>
                  <a:cubicBezTo>
                    <a:pt x="20" y="4"/>
                    <a:pt x="19" y="3"/>
                    <a:pt x="18" y="3"/>
                  </a:cubicBezTo>
                  <a:cubicBezTo>
                    <a:pt x="18" y="2"/>
                    <a:pt x="17" y="2"/>
                    <a:pt x="16" y="2"/>
                  </a:cubicBezTo>
                  <a:cubicBezTo>
                    <a:pt x="15" y="1"/>
                    <a:pt x="14" y="1"/>
                    <a:pt x="13" y="1"/>
                  </a:cubicBezTo>
                  <a:cubicBezTo>
                    <a:pt x="10" y="1"/>
                    <a:pt x="8" y="1"/>
                    <a:pt x="6" y="0"/>
                  </a:cubicBezTo>
                  <a:cubicBezTo>
                    <a:pt x="2" y="1"/>
                    <a:pt x="0" y="1"/>
                    <a:pt x="0" y="1"/>
                  </a:cubicBezTo>
                  <a:close/>
                </a:path>
              </a:pathLst>
            </a:custGeom>
            <a:solidFill>
              <a:srgbClr val="295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14">
              <a:extLst>
                <a:ext uri="{FF2B5EF4-FFF2-40B4-BE49-F238E27FC236}">
                  <a16:creationId xmlns:a16="http://schemas.microsoft.com/office/drawing/2014/main" id="{48BD1AAB-05B8-4153-BD00-43D84AF25D98}"/>
                </a:ext>
              </a:extLst>
            </p:cNvPr>
            <p:cNvSpPr>
              <a:spLocks/>
            </p:cNvSpPr>
            <p:nvPr/>
          </p:nvSpPr>
          <p:spPr bwMode="auto">
            <a:xfrm>
              <a:off x="4138" y="1251"/>
              <a:ext cx="129" cy="527"/>
            </a:xfrm>
            <a:custGeom>
              <a:avLst/>
              <a:gdLst>
                <a:gd name="T0" fmla="*/ 41 w 78"/>
                <a:gd name="T1" fmla="*/ 318 h 318"/>
                <a:gd name="T2" fmla="*/ 59 w 78"/>
                <a:gd name="T3" fmla="*/ 266 h 318"/>
                <a:gd name="T4" fmla="*/ 73 w 78"/>
                <a:gd name="T5" fmla="*/ 212 h 318"/>
                <a:gd name="T6" fmla="*/ 76 w 78"/>
                <a:gd name="T7" fmla="*/ 181 h 318"/>
                <a:gd name="T8" fmla="*/ 72 w 78"/>
                <a:gd name="T9" fmla="*/ 166 h 318"/>
                <a:gd name="T10" fmla="*/ 67 w 78"/>
                <a:gd name="T11" fmla="*/ 161 h 318"/>
                <a:gd name="T12" fmla="*/ 60 w 78"/>
                <a:gd name="T13" fmla="*/ 157 h 318"/>
                <a:gd name="T14" fmla="*/ 35 w 78"/>
                <a:gd name="T15" fmla="*/ 136 h 318"/>
                <a:gd name="T16" fmla="*/ 21 w 78"/>
                <a:gd name="T17" fmla="*/ 108 h 318"/>
                <a:gd name="T18" fmla="*/ 7 w 78"/>
                <a:gd name="T19" fmla="*/ 54 h 318"/>
                <a:gd name="T20" fmla="*/ 2 w 78"/>
                <a:gd name="T21" fmla="*/ 14 h 318"/>
                <a:gd name="T22" fmla="*/ 0 w 78"/>
                <a:gd name="T23" fmla="*/ 0 h 318"/>
                <a:gd name="T24" fmla="*/ 2 w 78"/>
                <a:gd name="T25" fmla="*/ 14 h 318"/>
                <a:gd name="T26" fmla="*/ 8 w 78"/>
                <a:gd name="T27" fmla="*/ 53 h 318"/>
                <a:gd name="T28" fmla="*/ 22 w 78"/>
                <a:gd name="T29" fmla="*/ 107 h 318"/>
                <a:gd name="T30" fmla="*/ 36 w 78"/>
                <a:gd name="T31" fmla="*/ 135 h 318"/>
                <a:gd name="T32" fmla="*/ 60 w 78"/>
                <a:gd name="T33" fmla="*/ 156 h 318"/>
                <a:gd name="T34" fmla="*/ 68 w 78"/>
                <a:gd name="T35" fmla="*/ 159 h 318"/>
                <a:gd name="T36" fmla="*/ 74 w 78"/>
                <a:gd name="T37" fmla="*/ 165 h 318"/>
                <a:gd name="T38" fmla="*/ 78 w 78"/>
                <a:gd name="T39" fmla="*/ 181 h 318"/>
                <a:gd name="T40" fmla="*/ 75 w 78"/>
                <a:gd name="T41" fmla="*/ 213 h 318"/>
                <a:gd name="T42" fmla="*/ 60 w 78"/>
                <a:gd name="T43" fmla="*/ 267 h 318"/>
                <a:gd name="T44" fmla="*/ 47 w 78"/>
                <a:gd name="T45" fmla="*/ 304 h 318"/>
                <a:gd name="T46" fmla="*/ 41 w 78"/>
                <a:gd name="T47"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8" h="318">
                  <a:moveTo>
                    <a:pt x="41" y="318"/>
                  </a:moveTo>
                  <a:cubicBezTo>
                    <a:pt x="41" y="318"/>
                    <a:pt x="49" y="297"/>
                    <a:pt x="59" y="266"/>
                  </a:cubicBezTo>
                  <a:cubicBezTo>
                    <a:pt x="64" y="251"/>
                    <a:pt x="70" y="232"/>
                    <a:pt x="73" y="212"/>
                  </a:cubicBezTo>
                  <a:cubicBezTo>
                    <a:pt x="75" y="202"/>
                    <a:pt x="76" y="192"/>
                    <a:pt x="76" y="181"/>
                  </a:cubicBezTo>
                  <a:cubicBezTo>
                    <a:pt x="76" y="176"/>
                    <a:pt x="75" y="171"/>
                    <a:pt x="72" y="166"/>
                  </a:cubicBezTo>
                  <a:cubicBezTo>
                    <a:pt x="71" y="164"/>
                    <a:pt x="69" y="162"/>
                    <a:pt x="67" y="161"/>
                  </a:cubicBezTo>
                  <a:cubicBezTo>
                    <a:pt x="65" y="159"/>
                    <a:pt x="62" y="159"/>
                    <a:pt x="60" y="157"/>
                  </a:cubicBezTo>
                  <a:cubicBezTo>
                    <a:pt x="50" y="153"/>
                    <a:pt x="41" y="145"/>
                    <a:pt x="35" y="136"/>
                  </a:cubicBezTo>
                  <a:cubicBezTo>
                    <a:pt x="29" y="127"/>
                    <a:pt x="24" y="117"/>
                    <a:pt x="21" y="108"/>
                  </a:cubicBezTo>
                  <a:cubicBezTo>
                    <a:pt x="13" y="89"/>
                    <a:pt x="10" y="70"/>
                    <a:pt x="7" y="54"/>
                  </a:cubicBezTo>
                  <a:cubicBezTo>
                    <a:pt x="5" y="37"/>
                    <a:pt x="3" y="24"/>
                    <a:pt x="2" y="14"/>
                  </a:cubicBezTo>
                  <a:cubicBezTo>
                    <a:pt x="1" y="5"/>
                    <a:pt x="0" y="0"/>
                    <a:pt x="0" y="0"/>
                  </a:cubicBezTo>
                  <a:cubicBezTo>
                    <a:pt x="0" y="0"/>
                    <a:pt x="1" y="5"/>
                    <a:pt x="2" y="14"/>
                  </a:cubicBezTo>
                  <a:cubicBezTo>
                    <a:pt x="4" y="24"/>
                    <a:pt x="6" y="37"/>
                    <a:pt x="8" y="53"/>
                  </a:cubicBezTo>
                  <a:cubicBezTo>
                    <a:pt x="11" y="70"/>
                    <a:pt x="15" y="88"/>
                    <a:pt x="22" y="107"/>
                  </a:cubicBezTo>
                  <a:cubicBezTo>
                    <a:pt x="26" y="117"/>
                    <a:pt x="30" y="126"/>
                    <a:pt x="36" y="135"/>
                  </a:cubicBezTo>
                  <a:cubicBezTo>
                    <a:pt x="43" y="144"/>
                    <a:pt x="51" y="151"/>
                    <a:pt x="60" y="156"/>
                  </a:cubicBezTo>
                  <a:cubicBezTo>
                    <a:pt x="63" y="157"/>
                    <a:pt x="65" y="157"/>
                    <a:pt x="68" y="159"/>
                  </a:cubicBezTo>
                  <a:cubicBezTo>
                    <a:pt x="71" y="160"/>
                    <a:pt x="73" y="163"/>
                    <a:pt x="74" y="165"/>
                  </a:cubicBezTo>
                  <a:cubicBezTo>
                    <a:pt x="77" y="170"/>
                    <a:pt x="77" y="176"/>
                    <a:pt x="78" y="181"/>
                  </a:cubicBezTo>
                  <a:cubicBezTo>
                    <a:pt x="78" y="192"/>
                    <a:pt x="77" y="203"/>
                    <a:pt x="75" y="213"/>
                  </a:cubicBezTo>
                  <a:cubicBezTo>
                    <a:pt x="71" y="233"/>
                    <a:pt x="65" y="251"/>
                    <a:pt x="60" y="267"/>
                  </a:cubicBezTo>
                  <a:cubicBezTo>
                    <a:pt x="55" y="282"/>
                    <a:pt x="50" y="295"/>
                    <a:pt x="47" y="304"/>
                  </a:cubicBezTo>
                  <a:cubicBezTo>
                    <a:pt x="43" y="313"/>
                    <a:pt x="41" y="318"/>
                    <a:pt x="41" y="318"/>
                  </a:cubicBezTo>
                  <a:close/>
                </a:path>
              </a:pathLst>
            </a:custGeom>
            <a:solidFill>
              <a:srgbClr val="295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Freeform 15">
              <a:extLst>
                <a:ext uri="{FF2B5EF4-FFF2-40B4-BE49-F238E27FC236}">
                  <a16:creationId xmlns:a16="http://schemas.microsoft.com/office/drawing/2014/main" id="{5C950927-6960-4003-9FDB-037EC93EEA75}"/>
                </a:ext>
              </a:extLst>
            </p:cNvPr>
            <p:cNvSpPr>
              <a:spLocks/>
            </p:cNvSpPr>
            <p:nvPr/>
          </p:nvSpPr>
          <p:spPr bwMode="auto">
            <a:xfrm>
              <a:off x="4123" y="1762"/>
              <a:ext cx="91" cy="149"/>
            </a:xfrm>
            <a:custGeom>
              <a:avLst/>
              <a:gdLst>
                <a:gd name="T0" fmla="*/ 55 w 55"/>
                <a:gd name="T1" fmla="*/ 90 h 90"/>
                <a:gd name="T2" fmla="*/ 51 w 55"/>
                <a:gd name="T3" fmla="*/ 87 h 90"/>
                <a:gd name="T4" fmla="*/ 42 w 55"/>
                <a:gd name="T5" fmla="*/ 78 h 90"/>
                <a:gd name="T6" fmla="*/ 37 w 55"/>
                <a:gd name="T7" fmla="*/ 71 h 90"/>
                <a:gd name="T8" fmla="*/ 32 w 55"/>
                <a:gd name="T9" fmla="*/ 63 h 90"/>
                <a:gd name="T10" fmla="*/ 28 w 55"/>
                <a:gd name="T11" fmla="*/ 54 h 90"/>
                <a:gd name="T12" fmla="*/ 25 w 55"/>
                <a:gd name="T13" fmla="*/ 44 h 90"/>
                <a:gd name="T14" fmla="*/ 21 w 55"/>
                <a:gd name="T15" fmla="*/ 24 h 90"/>
                <a:gd name="T16" fmla="*/ 19 w 55"/>
                <a:gd name="T17" fmla="*/ 14 h 90"/>
                <a:gd name="T18" fmla="*/ 15 w 55"/>
                <a:gd name="T19" fmla="*/ 8 h 90"/>
                <a:gd name="T20" fmla="*/ 9 w 55"/>
                <a:gd name="T21" fmla="*/ 4 h 90"/>
                <a:gd name="T22" fmla="*/ 4 w 55"/>
                <a:gd name="T23" fmla="*/ 2 h 90"/>
                <a:gd name="T24" fmla="*/ 0 w 55"/>
                <a:gd name="T25" fmla="*/ 0 h 90"/>
                <a:gd name="T26" fmla="*/ 4 w 55"/>
                <a:gd name="T27" fmla="*/ 1 h 90"/>
                <a:gd name="T28" fmla="*/ 9 w 55"/>
                <a:gd name="T29" fmla="*/ 4 h 90"/>
                <a:gd name="T30" fmla="*/ 16 w 55"/>
                <a:gd name="T31" fmla="*/ 7 h 90"/>
                <a:gd name="T32" fmla="*/ 21 w 55"/>
                <a:gd name="T33" fmla="*/ 14 h 90"/>
                <a:gd name="T34" fmla="*/ 23 w 55"/>
                <a:gd name="T35" fmla="*/ 23 h 90"/>
                <a:gd name="T36" fmla="*/ 27 w 55"/>
                <a:gd name="T37" fmla="*/ 43 h 90"/>
                <a:gd name="T38" fmla="*/ 30 w 55"/>
                <a:gd name="T39" fmla="*/ 53 h 90"/>
                <a:gd name="T40" fmla="*/ 34 w 55"/>
                <a:gd name="T41" fmla="*/ 62 h 90"/>
                <a:gd name="T42" fmla="*/ 38 w 55"/>
                <a:gd name="T43" fmla="*/ 71 h 90"/>
                <a:gd name="T44" fmla="*/ 43 w 55"/>
                <a:gd name="T45" fmla="*/ 78 h 90"/>
                <a:gd name="T46" fmla="*/ 47 w 55"/>
                <a:gd name="T47" fmla="*/ 83 h 90"/>
                <a:gd name="T48" fmla="*/ 51 w 55"/>
                <a:gd name="T49" fmla="*/ 87 h 90"/>
                <a:gd name="T50" fmla="*/ 55 w 55"/>
                <a:gd name="T51"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90">
                  <a:moveTo>
                    <a:pt x="55" y="90"/>
                  </a:moveTo>
                  <a:cubicBezTo>
                    <a:pt x="55" y="90"/>
                    <a:pt x="53" y="89"/>
                    <a:pt x="51" y="87"/>
                  </a:cubicBezTo>
                  <a:cubicBezTo>
                    <a:pt x="49" y="85"/>
                    <a:pt x="45" y="82"/>
                    <a:pt x="42" y="78"/>
                  </a:cubicBezTo>
                  <a:cubicBezTo>
                    <a:pt x="40" y="76"/>
                    <a:pt x="39" y="74"/>
                    <a:pt x="37" y="71"/>
                  </a:cubicBezTo>
                  <a:cubicBezTo>
                    <a:pt x="35" y="69"/>
                    <a:pt x="34" y="66"/>
                    <a:pt x="32" y="63"/>
                  </a:cubicBezTo>
                  <a:cubicBezTo>
                    <a:pt x="31" y="60"/>
                    <a:pt x="29" y="57"/>
                    <a:pt x="28" y="54"/>
                  </a:cubicBezTo>
                  <a:cubicBezTo>
                    <a:pt x="27" y="51"/>
                    <a:pt x="26" y="47"/>
                    <a:pt x="25" y="44"/>
                  </a:cubicBezTo>
                  <a:cubicBezTo>
                    <a:pt x="23" y="37"/>
                    <a:pt x="22" y="30"/>
                    <a:pt x="21" y="24"/>
                  </a:cubicBezTo>
                  <a:cubicBezTo>
                    <a:pt x="21" y="20"/>
                    <a:pt x="20" y="17"/>
                    <a:pt x="19" y="14"/>
                  </a:cubicBezTo>
                  <a:cubicBezTo>
                    <a:pt x="19" y="12"/>
                    <a:pt x="17" y="10"/>
                    <a:pt x="15" y="8"/>
                  </a:cubicBezTo>
                  <a:cubicBezTo>
                    <a:pt x="13" y="6"/>
                    <a:pt x="11" y="5"/>
                    <a:pt x="9" y="4"/>
                  </a:cubicBezTo>
                  <a:cubicBezTo>
                    <a:pt x="7" y="3"/>
                    <a:pt x="5" y="2"/>
                    <a:pt x="4" y="2"/>
                  </a:cubicBezTo>
                  <a:cubicBezTo>
                    <a:pt x="1" y="0"/>
                    <a:pt x="0" y="0"/>
                    <a:pt x="0" y="0"/>
                  </a:cubicBezTo>
                  <a:cubicBezTo>
                    <a:pt x="0" y="0"/>
                    <a:pt x="1" y="0"/>
                    <a:pt x="4" y="1"/>
                  </a:cubicBezTo>
                  <a:cubicBezTo>
                    <a:pt x="6" y="2"/>
                    <a:pt x="7" y="3"/>
                    <a:pt x="9" y="4"/>
                  </a:cubicBezTo>
                  <a:cubicBezTo>
                    <a:pt x="11" y="4"/>
                    <a:pt x="13" y="5"/>
                    <a:pt x="16" y="7"/>
                  </a:cubicBezTo>
                  <a:cubicBezTo>
                    <a:pt x="18" y="9"/>
                    <a:pt x="20" y="11"/>
                    <a:pt x="21" y="14"/>
                  </a:cubicBezTo>
                  <a:cubicBezTo>
                    <a:pt x="22" y="17"/>
                    <a:pt x="22" y="20"/>
                    <a:pt x="23" y="23"/>
                  </a:cubicBezTo>
                  <a:cubicBezTo>
                    <a:pt x="24" y="30"/>
                    <a:pt x="25" y="37"/>
                    <a:pt x="27" y="43"/>
                  </a:cubicBezTo>
                  <a:cubicBezTo>
                    <a:pt x="28" y="47"/>
                    <a:pt x="29" y="50"/>
                    <a:pt x="30" y="53"/>
                  </a:cubicBezTo>
                  <a:cubicBezTo>
                    <a:pt x="31" y="56"/>
                    <a:pt x="32" y="59"/>
                    <a:pt x="34" y="62"/>
                  </a:cubicBezTo>
                  <a:cubicBezTo>
                    <a:pt x="35" y="65"/>
                    <a:pt x="37" y="68"/>
                    <a:pt x="38" y="71"/>
                  </a:cubicBezTo>
                  <a:cubicBezTo>
                    <a:pt x="40" y="73"/>
                    <a:pt x="41" y="75"/>
                    <a:pt x="43" y="78"/>
                  </a:cubicBezTo>
                  <a:cubicBezTo>
                    <a:pt x="44" y="80"/>
                    <a:pt x="46" y="81"/>
                    <a:pt x="47" y="83"/>
                  </a:cubicBezTo>
                  <a:cubicBezTo>
                    <a:pt x="49" y="85"/>
                    <a:pt x="50" y="86"/>
                    <a:pt x="51" y="87"/>
                  </a:cubicBezTo>
                  <a:cubicBezTo>
                    <a:pt x="53" y="89"/>
                    <a:pt x="55" y="90"/>
                    <a:pt x="55" y="90"/>
                  </a:cubicBezTo>
                  <a:close/>
                </a:path>
              </a:pathLst>
            </a:custGeom>
            <a:solidFill>
              <a:srgbClr val="295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16">
              <a:extLst>
                <a:ext uri="{FF2B5EF4-FFF2-40B4-BE49-F238E27FC236}">
                  <a16:creationId xmlns:a16="http://schemas.microsoft.com/office/drawing/2014/main" id="{5A8245DE-615F-410E-98B8-9314A8ACB2CF}"/>
                </a:ext>
              </a:extLst>
            </p:cNvPr>
            <p:cNvSpPr>
              <a:spLocks/>
            </p:cNvSpPr>
            <p:nvPr/>
          </p:nvSpPr>
          <p:spPr bwMode="auto">
            <a:xfrm>
              <a:off x="2298" y="1951"/>
              <a:ext cx="2026" cy="1120"/>
            </a:xfrm>
            <a:custGeom>
              <a:avLst/>
              <a:gdLst>
                <a:gd name="T0" fmla="*/ 10 w 1223"/>
                <a:gd name="T1" fmla="*/ 6 h 676"/>
                <a:gd name="T2" fmla="*/ 106 w 1223"/>
                <a:gd name="T3" fmla="*/ 323 h 676"/>
                <a:gd name="T4" fmla="*/ 101 w 1223"/>
                <a:gd name="T5" fmla="*/ 184 h 676"/>
                <a:gd name="T6" fmla="*/ 109 w 1223"/>
                <a:gd name="T7" fmla="*/ 185 h 676"/>
                <a:gd name="T8" fmla="*/ 139 w 1223"/>
                <a:gd name="T9" fmla="*/ 379 h 676"/>
                <a:gd name="T10" fmla="*/ 121 w 1223"/>
                <a:gd name="T11" fmla="*/ 187 h 676"/>
                <a:gd name="T12" fmla="*/ 131 w 1223"/>
                <a:gd name="T13" fmla="*/ 183 h 676"/>
                <a:gd name="T14" fmla="*/ 165 w 1223"/>
                <a:gd name="T15" fmla="*/ 354 h 676"/>
                <a:gd name="T16" fmla="*/ 139 w 1223"/>
                <a:gd name="T17" fmla="*/ 180 h 676"/>
                <a:gd name="T18" fmla="*/ 142 w 1223"/>
                <a:gd name="T19" fmla="*/ 178 h 676"/>
                <a:gd name="T20" fmla="*/ 320 w 1223"/>
                <a:gd name="T21" fmla="*/ 563 h 676"/>
                <a:gd name="T22" fmla="*/ 698 w 1223"/>
                <a:gd name="T23" fmla="*/ 643 h 676"/>
                <a:gd name="T24" fmla="*/ 1215 w 1223"/>
                <a:gd name="T25" fmla="*/ 354 h 676"/>
                <a:gd name="T26" fmla="*/ 640 w 1223"/>
                <a:gd name="T27" fmla="*/ 674 h 676"/>
                <a:gd name="T28" fmla="*/ 30 w 1223"/>
                <a:gd name="T29" fmla="*/ 306 h 676"/>
                <a:gd name="T30" fmla="*/ 1 w 1223"/>
                <a:gd name="T31" fmla="*/ 6 h 676"/>
                <a:gd name="T32" fmla="*/ 10 w 1223"/>
                <a:gd name="T33" fmla="*/ 4 h 676"/>
                <a:gd name="T34" fmla="*/ 10 w 1223"/>
                <a:gd name="T35" fmla="*/ 6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23" h="676">
                  <a:moveTo>
                    <a:pt x="10" y="6"/>
                  </a:moveTo>
                  <a:cubicBezTo>
                    <a:pt x="10" y="6"/>
                    <a:pt x="78" y="316"/>
                    <a:pt x="106" y="323"/>
                  </a:cubicBezTo>
                  <a:cubicBezTo>
                    <a:pt x="115" y="326"/>
                    <a:pt x="101" y="184"/>
                    <a:pt x="101" y="184"/>
                  </a:cubicBezTo>
                  <a:cubicBezTo>
                    <a:pt x="109" y="185"/>
                    <a:pt x="109" y="185"/>
                    <a:pt x="109" y="185"/>
                  </a:cubicBezTo>
                  <a:cubicBezTo>
                    <a:pt x="109" y="185"/>
                    <a:pt x="123" y="377"/>
                    <a:pt x="139" y="379"/>
                  </a:cubicBezTo>
                  <a:cubicBezTo>
                    <a:pt x="156" y="380"/>
                    <a:pt x="121" y="187"/>
                    <a:pt x="121" y="187"/>
                  </a:cubicBezTo>
                  <a:cubicBezTo>
                    <a:pt x="131" y="183"/>
                    <a:pt x="131" y="183"/>
                    <a:pt x="131" y="183"/>
                  </a:cubicBezTo>
                  <a:cubicBezTo>
                    <a:pt x="131" y="183"/>
                    <a:pt x="167" y="386"/>
                    <a:pt x="165" y="354"/>
                  </a:cubicBezTo>
                  <a:cubicBezTo>
                    <a:pt x="160" y="281"/>
                    <a:pt x="139" y="180"/>
                    <a:pt x="139" y="180"/>
                  </a:cubicBezTo>
                  <a:cubicBezTo>
                    <a:pt x="142" y="178"/>
                    <a:pt x="142" y="178"/>
                    <a:pt x="142" y="178"/>
                  </a:cubicBezTo>
                  <a:cubicBezTo>
                    <a:pt x="142" y="178"/>
                    <a:pt x="207" y="500"/>
                    <a:pt x="320" y="563"/>
                  </a:cubicBezTo>
                  <a:cubicBezTo>
                    <a:pt x="433" y="626"/>
                    <a:pt x="548" y="646"/>
                    <a:pt x="698" y="643"/>
                  </a:cubicBezTo>
                  <a:cubicBezTo>
                    <a:pt x="953" y="637"/>
                    <a:pt x="1206" y="344"/>
                    <a:pt x="1215" y="354"/>
                  </a:cubicBezTo>
                  <a:cubicBezTo>
                    <a:pt x="1223" y="363"/>
                    <a:pt x="985" y="676"/>
                    <a:pt x="640" y="674"/>
                  </a:cubicBezTo>
                  <a:cubicBezTo>
                    <a:pt x="296" y="672"/>
                    <a:pt x="93" y="473"/>
                    <a:pt x="30" y="306"/>
                  </a:cubicBezTo>
                  <a:cubicBezTo>
                    <a:pt x="4" y="235"/>
                    <a:pt x="5" y="37"/>
                    <a:pt x="1" y="6"/>
                  </a:cubicBezTo>
                  <a:cubicBezTo>
                    <a:pt x="0" y="0"/>
                    <a:pt x="10" y="4"/>
                    <a:pt x="10" y="4"/>
                  </a:cubicBezTo>
                  <a:lnTo>
                    <a:pt x="10" y="6"/>
                  </a:lnTo>
                  <a:close/>
                </a:path>
              </a:pathLst>
            </a:custGeom>
            <a:solidFill>
              <a:srgbClr val="D394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17">
              <a:extLst>
                <a:ext uri="{FF2B5EF4-FFF2-40B4-BE49-F238E27FC236}">
                  <a16:creationId xmlns:a16="http://schemas.microsoft.com/office/drawing/2014/main" id="{17536158-E36E-4750-9D9E-23EE3F652A95}"/>
                </a:ext>
              </a:extLst>
            </p:cNvPr>
            <p:cNvSpPr>
              <a:spLocks/>
            </p:cNvSpPr>
            <p:nvPr/>
          </p:nvSpPr>
          <p:spPr bwMode="auto">
            <a:xfrm>
              <a:off x="2306" y="676"/>
              <a:ext cx="2251" cy="1283"/>
            </a:xfrm>
            <a:custGeom>
              <a:avLst/>
              <a:gdLst>
                <a:gd name="T0" fmla="*/ 10 w 1359"/>
                <a:gd name="T1" fmla="*/ 679 h 774"/>
                <a:gd name="T2" fmla="*/ 106 w 1359"/>
                <a:gd name="T3" fmla="*/ 362 h 774"/>
                <a:gd name="T4" fmla="*/ 101 w 1359"/>
                <a:gd name="T5" fmla="*/ 501 h 774"/>
                <a:gd name="T6" fmla="*/ 110 w 1359"/>
                <a:gd name="T7" fmla="*/ 500 h 774"/>
                <a:gd name="T8" fmla="*/ 140 w 1359"/>
                <a:gd name="T9" fmla="*/ 307 h 774"/>
                <a:gd name="T10" fmla="*/ 122 w 1359"/>
                <a:gd name="T11" fmla="*/ 498 h 774"/>
                <a:gd name="T12" fmla="*/ 131 w 1359"/>
                <a:gd name="T13" fmla="*/ 502 h 774"/>
                <a:gd name="T14" fmla="*/ 166 w 1359"/>
                <a:gd name="T15" fmla="*/ 331 h 774"/>
                <a:gd name="T16" fmla="*/ 140 w 1359"/>
                <a:gd name="T17" fmla="*/ 505 h 774"/>
                <a:gd name="T18" fmla="*/ 142 w 1359"/>
                <a:gd name="T19" fmla="*/ 507 h 774"/>
                <a:gd name="T20" fmla="*/ 321 w 1359"/>
                <a:gd name="T21" fmla="*/ 122 h 774"/>
                <a:gd name="T22" fmla="*/ 698 w 1359"/>
                <a:gd name="T23" fmla="*/ 42 h 774"/>
                <a:gd name="T24" fmla="*/ 1208 w 1359"/>
                <a:gd name="T25" fmla="*/ 350 h 774"/>
                <a:gd name="T26" fmla="*/ 1329 w 1359"/>
                <a:gd name="T27" fmla="*/ 767 h 774"/>
                <a:gd name="T28" fmla="*/ 1222 w 1359"/>
                <a:gd name="T29" fmla="*/ 351 h 774"/>
                <a:gd name="T30" fmla="*/ 641 w 1359"/>
                <a:gd name="T31" fmla="*/ 11 h 774"/>
                <a:gd name="T32" fmla="*/ 31 w 1359"/>
                <a:gd name="T33" fmla="*/ 379 h 774"/>
                <a:gd name="T34" fmla="*/ 1 w 1359"/>
                <a:gd name="T35" fmla="*/ 680 h 774"/>
                <a:gd name="T36" fmla="*/ 10 w 1359"/>
                <a:gd name="T37" fmla="*/ 681 h 774"/>
                <a:gd name="T38" fmla="*/ 10 w 1359"/>
                <a:gd name="T39" fmla="*/ 679 h 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59" h="774">
                  <a:moveTo>
                    <a:pt x="10" y="679"/>
                  </a:moveTo>
                  <a:cubicBezTo>
                    <a:pt x="10" y="679"/>
                    <a:pt x="78" y="370"/>
                    <a:pt x="106" y="362"/>
                  </a:cubicBezTo>
                  <a:cubicBezTo>
                    <a:pt x="116" y="359"/>
                    <a:pt x="101" y="501"/>
                    <a:pt x="101" y="501"/>
                  </a:cubicBezTo>
                  <a:cubicBezTo>
                    <a:pt x="110" y="500"/>
                    <a:pt x="110" y="500"/>
                    <a:pt x="110" y="500"/>
                  </a:cubicBezTo>
                  <a:cubicBezTo>
                    <a:pt x="110" y="500"/>
                    <a:pt x="124" y="308"/>
                    <a:pt x="140" y="307"/>
                  </a:cubicBezTo>
                  <a:cubicBezTo>
                    <a:pt x="156" y="305"/>
                    <a:pt x="122" y="498"/>
                    <a:pt x="122" y="498"/>
                  </a:cubicBezTo>
                  <a:cubicBezTo>
                    <a:pt x="131" y="502"/>
                    <a:pt x="131" y="502"/>
                    <a:pt x="131" y="502"/>
                  </a:cubicBezTo>
                  <a:cubicBezTo>
                    <a:pt x="131" y="502"/>
                    <a:pt x="168" y="299"/>
                    <a:pt x="166" y="331"/>
                  </a:cubicBezTo>
                  <a:cubicBezTo>
                    <a:pt x="161" y="404"/>
                    <a:pt x="140" y="505"/>
                    <a:pt x="140" y="505"/>
                  </a:cubicBezTo>
                  <a:cubicBezTo>
                    <a:pt x="142" y="507"/>
                    <a:pt x="142" y="507"/>
                    <a:pt x="142" y="507"/>
                  </a:cubicBezTo>
                  <a:cubicBezTo>
                    <a:pt x="142" y="507"/>
                    <a:pt x="208" y="185"/>
                    <a:pt x="321" y="122"/>
                  </a:cubicBezTo>
                  <a:cubicBezTo>
                    <a:pt x="434" y="59"/>
                    <a:pt x="548" y="38"/>
                    <a:pt x="698" y="42"/>
                  </a:cubicBezTo>
                  <a:cubicBezTo>
                    <a:pt x="977" y="50"/>
                    <a:pt x="1162" y="269"/>
                    <a:pt x="1208" y="350"/>
                  </a:cubicBezTo>
                  <a:cubicBezTo>
                    <a:pt x="1314" y="536"/>
                    <a:pt x="1326" y="765"/>
                    <a:pt x="1329" y="767"/>
                  </a:cubicBezTo>
                  <a:cubicBezTo>
                    <a:pt x="1337" y="774"/>
                    <a:pt x="1359" y="586"/>
                    <a:pt x="1222" y="351"/>
                  </a:cubicBezTo>
                  <a:cubicBezTo>
                    <a:pt x="1177" y="273"/>
                    <a:pt x="990" y="22"/>
                    <a:pt x="641" y="11"/>
                  </a:cubicBezTo>
                  <a:cubicBezTo>
                    <a:pt x="297" y="0"/>
                    <a:pt x="94" y="213"/>
                    <a:pt x="31" y="379"/>
                  </a:cubicBezTo>
                  <a:cubicBezTo>
                    <a:pt x="4" y="450"/>
                    <a:pt x="5" y="648"/>
                    <a:pt x="1" y="680"/>
                  </a:cubicBezTo>
                  <a:cubicBezTo>
                    <a:pt x="0" y="685"/>
                    <a:pt x="10" y="681"/>
                    <a:pt x="10" y="681"/>
                  </a:cubicBezTo>
                  <a:lnTo>
                    <a:pt x="10" y="679"/>
                  </a:lnTo>
                  <a:close/>
                </a:path>
              </a:pathLst>
            </a:custGeom>
            <a:solidFill>
              <a:srgbClr val="D394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20">
              <a:extLst>
                <a:ext uri="{FF2B5EF4-FFF2-40B4-BE49-F238E27FC236}">
                  <a16:creationId xmlns:a16="http://schemas.microsoft.com/office/drawing/2014/main" id="{AA74F0E4-1DA2-4E50-A650-A397A8A578F0}"/>
                </a:ext>
              </a:extLst>
            </p:cNvPr>
            <p:cNvSpPr>
              <a:spLocks/>
            </p:cNvSpPr>
            <p:nvPr/>
          </p:nvSpPr>
          <p:spPr bwMode="auto">
            <a:xfrm>
              <a:off x="4249" y="2083"/>
              <a:ext cx="146" cy="305"/>
            </a:xfrm>
            <a:custGeom>
              <a:avLst/>
              <a:gdLst>
                <a:gd name="T0" fmla="*/ 63 w 88"/>
                <a:gd name="T1" fmla="*/ 99 h 184"/>
                <a:gd name="T2" fmla="*/ 10 w 88"/>
                <a:gd name="T3" fmla="*/ 180 h 184"/>
                <a:gd name="T4" fmla="*/ 24 w 88"/>
                <a:gd name="T5" fmla="*/ 85 h 184"/>
                <a:gd name="T6" fmla="*/ 77 w 88"/>
                <a:gd name="T7" fmla="*/ 4 h 184"/>
                <a:gd name="T8" fmla="*/ 63 w 88"/>
                <a:gd name="T9" fmla="*/ 99 h 184"/>
              </a:gdLst>
              <a:ahLst/>
              <a:cxnLst>
                <a:cxn ang="0">
                  <a:pos x="T0" y="T1"/>
                </a:cxn>
                <a:cxn ang="0">
                  <a:pos x="T2" y="T3"/>
                </a:cxn>
                <a:cxn ang="0">
                  <a:pos x="T4" y="T5"/>
                </a:cxn>
                <a:cxn ang="0">
                  <a:pos x="T6" y="T7"/>
                </a:cxn>
                <a:cxn ang="0">
                  <a:pos x="T8" y="T9"/>
                </a:cxn>
              </a:cxnLst>
              <a:rect l="0" t="0" r="r" b="b"/>
              <a:pathLst>
                <a:path w="88" h="184">
                  <a:moveTo>
                    <a:pt x="63" y="99"/>
                  </a:moveTo>
                  <a:cubicBezTo>
                    <a:pt x="45" y="148"/>
                    <a:pt x="21" y="184"/>
                    <a:pt x="10" y="180"/>
                  </a:cubicBezTo>
                  <a:cubicBezTo>
                    <a:pt x="0" y="176"/>
                    <a:pt x="6" y="133"/>
                    <a:pt x="24" y="85"/>
                  </a:cubicBezTo>
                  <a:cubicBezTo>
                    <a:pt x="42" y="36"/>
                    <a:pt x="66" y="0"/>
                    <a:pt x="77" y="4"/>
                  </a:cubicBezTo>
                  <a:cubicBezTo>
                    <a:pt x="88" y="8"/>
                    <a:pt x="81" y="51"/>
                    <a:pt x="63" y="99"/>
                  </a:cubicBezTo>
                  <a:close/>
                </a:path>
              </a:pathLst>
            </a:custGeom>
            <a:solidFill>
              <a:srgbClr val="F191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21">
              <a:extLst>
                <a:ext uri="{FF2B5EF4-FFF2-40B4-BE49-F238E27FC236}">
                  <a16:creationId xmlns:a16="http://schemas.microsoft.com/office/drawing/2014/main" id="{21429702-38A5-445F-854F-BDB79D8EFA87}"/>
                </a:ext>
              </a:extLst>
            </p:cNvPr>
            <p:cNvSpPr>
              <a:spLocks/>
            </p:cNvSpPr>
            <p:nvPr/>
          </p:nvSpPr>
          <p:spPr bwMode="auto">
            <a:xfrm>
              <a:off x="4355" y="1849"/>
              <a:ext cx="37" cy="100"/>
            </a:xfrm>
            <a:custGeom>
              <a:avLst/>
              <a:gdLst>
                <a:gd name="T0" fmla="*/ 21 w 22"/>
                <a:gd name="T1" fmla="*/ 30 h 60"/>
                <a:gd name="T2" fmla="*/ 9 w 22"/>
                <a:gd name="T3" fmla="*/ 59 h 60"/>
                <a:gd name="T4" fmla="*/ 1 w 22"/>
                <a:gd name="T5" fmla="*/ 29 h 60"/>
                <a:gd name="T6" fmla="*/ 13 w 22"/>
                <a:gd name="T7" fmla="*/ 0 h 60"/>
                <a:gd name="T8" fmla="*/ 21 w 22"/>
                <a:gd name="T9" fmla="*/ 30 h 60"/>
              </a:gdLst>
              <a:ahLst/>
              <a:cxnLst>
                <a:cxn ang="0">
                  <a:pos x="T0" y="T1"/>
                </a:cxn>
                <a:cxn ang="0">
                  <a:pos x="T2" y="T3"/>
                </a:cxn>
                <a:cxn ang="0">
                  <a:pos x="T4" y="T5"/>
                </a:cxn>
                <a:cxn ang="0">
                  <a:pos x="T6" y="T7"/>
                </a:cxn>
                <a:cxn ang="0">
                  <a:pos x="T8" y="T9"/>
                </a:cxn>
              </a:cxnLst>
              <a:rect l="0" t="0" r="r" b="b"/>
              <a:pathLst>
                <a:path w="22" h="60">
                  <a:moveTo>
                    <a:pt x="21" y="30"/>
                  </a:moveTo>
                  <a:cubicBezTo>
                    <a:pt x="20" y="47"/>
                    <a:pt x="15" y="60"/>
                    <a:pt x="9" y="59"/>
                  </a:cubicBezTo>
                  <a:cubicBezTo>
                    <a:pt x="4" y="59"/>
                    <a:pt x="0" y="45"/>
                    <a:pt x="1" y="29"/>
                  </a:cubicBezTo>
                  <a:cubicBezTo>
                    <a:pt x="2" y="13"/>
                    <a:pt x="7" y="0"/>
                    <a:pt x="13" y="0"/>
                  </a:cubicBezTo>
                  <a:cubicBezTo>
                    <a:pt x="18" y="0"/>
                    <a:pt x="22" y="14"/>
                    <a:pt x="21" y="30"/>
                  </a:cubicBezTo>
                  <a:close/>
                </a:path>
              </a:pathLst>
            </a:custGeom>
            <a:solidFill>
              <a:srgbClr val="7236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22">
              <a:extLst>
                <a:ext uri="{FF2B5EF4-FFF2-40B4-BE49-F238E27FC236}">
                  <a16:creationId xmlns:a16="http://schemas.microsoft.com/office/drawing/2014/main" id="{DAF4C213-ABD5-4B13-BC59-B0203EEAB887}"/>
                </a:ext>
              </a:extLst>
            </p:cNvPr>
            <p:cNvSpPr>
              <a:spLocks/>
            </p:cNvSpPr>
            <p:nvPr/>
          </p:nvSpPr>
          <p:spPr bwMode="auto">
            <a:xfrm>
              <a:off x="3840" y="1150"/>
              <a:ext cx="1749" cy="1750"/>
            </a:xfrm>
            <a:custGeom>
              <a:avLst/>
              <a:gdLst>
                <a:gd name="T0" fmla="*/ 1056 w 1056"/>
                <a:gd name="T1" fmla="*/ 1056 h 1056"/>
                <a:gd name="T2" fmla="*/ 832 w 1056"/>
                <a:gd name="T3" fmla="*/ 938 h 1056"/>
                <a:gd name="T4" fmla="*/ 724 w 1056"/>
                <a:gd name="T5" fmla="*/ 880 h 1056"/>
                <a:gd name="T6" fmla="*/ 603 w 1056"/>
                <a:gd name="T7" fmla="*/ 815 h 1056"/>
                <a:gd name="T8" fmla="*/ 341 w 1056"/>
                <a:gd name="T9" fmla="*/ 674 h 1056"/>
                <a:gd name="T10" fmla="*/ 307 w 1056"/>
                <a:gd name="T11" fmla="*/ 656 h 1056"/>
                <a:gd name="T12" fmla="*/ 291 w 1056"/>
                <a:gd name="T13" fmla="*/ 647 h 1056"/>
                <a:gd name="T14" fmla="*/ 283 w 1056"/>
                <a:gd name="T15" fmla="*/ 642 h 1056"/>
                <a:gd name="T16" fmla="*/ 275 w 1056"/>
                <a:gd name="T17" fmla="*/ 636 h 1056"/>
                <a:gd name="T18" fmla="*/ 253 w 1056"/>
                <a:gd name="T19" fmla="*/ 605 h 1056"/>
                <a:gd name="T20" fmla="*/ 240 w 1056"/>
                <a:gd name="T21" fmla="*/ 569 h 1056"/>
                <a:gd name="T22" fmla="*/ 229 w 1056"/>
                <a:gd name="T23" fmla="*/ 495 h 1056"/>
                <a:gd name="T24" fmla="*/ 224 w 1056"/>
                <a:gd name="T25" fmla="*/ 423 h 1056"/>
                <a:gd name="T26" fmla="*/ 216 w 1056"/>
                <a:gd name="T27" fmla="*/ 354 h 1056"/>
                <a:gd name="T28" fmla="*/ 200 w 1056"/>
                <a:gd name="T29" fmla="*/ 289 h 1056"/>
                <a:gd name="T30" fmla="*/ 197 w 1056"/>
                <a:gd name="T31" fmla="*/ 282 h 1056"/>
                <a:gd name="T32" fmla="*/ 194 w 1056"/>
                <a:gd name="T33" fmla="*/ 275 h 1056"/>
                <a:gd name="T34" fmla="*/ 186 w 1056"/>
                <a:gd name="T35" fmla="*/ 260 h 1056"/>
                <a:gd name="T36" fmla="*/ 174 w 1056"/>
                <a:gd name="T37" fmla="*/ 231 h 1056"/>
                <a:gd name="T38" fmla="*/ 155 w 1056"/>
                <a:gd name="T39" fmla="*/ 175 h 1056"/>
                <a:gd name="T40" fmla="*/ 118 w 1056"/>
                <a:gd name="T41" fmla="*/ 78 h 1056"/>
                <a:gd name="T42" fmla="*/ 94 w 1056"/>
                <a:gd name="T43" fmla="*/ 43 h 1056"/>
                <a:gd name="T44" fmla="*/ 66 w 1056"/>
                <a:gd name="T45" fmla="*/ 19 h 1056"/>
                <a:gd name="T46" fmla="*/ 18 w 1056"/>
                <a:gd name="T47" fmla="*/ 2 h 1056"/>
                <a:gd name="T48" fmla="*/ 5 w 1056"/>
                <a:gd name="T49" fmla="*/ 1 h 1056"/>
                <a:gd name="T50" fmla="*/ 0 w 1056"/>
                <a:gd name="T51" fmla="*/ 0 h 1056"/>
                <a:gd name="T52" fmla="*/ 5 w 1056"/>
                <a:gd name="T53" fmla="*/ 1 h 1056"/>
                <a:gd name="T54" fmla="*/ 18 w 1056"/>
                <a:gd name="T55" fmla="*/ 2 h 1056"/>
                <a:gd name="T56" fmla="*/ 67 w 1056"/>
                <a:gd name="T57" fmla="*/ 19 h 1056"/>
                <a:gd name="T58" fmla="*/ 95 w 1056"/>
                <a:gd name="T59" fmla="*/ 42 h 1056"/>
                <a:gd name="T60" fmla="*/ 120 w 1056"/>
                <a:gd name="T61" fmla="*/ 78 h 1056"/>
                <a:gd name="T62" fmla="*/ 157 w 1056"/>
                <a:gd name="T63" fmla="*/ 175 h 1056"/>
                <a:gd name="T64" fmla="*/ 176 w 1056"/>
                <a:gd name="T65" fmla="*/ 231 h 1056"/>
                <a:gd name="T66" fmla="*/ 189 w 1056"/>
                <a:gd name="T67" fmla="*/ 259 h 1056"/>
                <a:gd name="T68" fmla="*/ 196 w 1056"/>
                <a:gd name="T69" fmla="*/ 273 h 1056"/>
                <a:gd name="T70" fmla="*/ 199 w 1056"/>
                <a:gd name="T71" fmla="*/ 281 h 1056"/>
                <a:gd name="T72" fmla="*/ 203 w 1056"/>
                <a:gd name="T73" fmla="*/ 288 h 1056"/>
                <a:gd name="T74" fmla="*/ 219 w 1056"/>
                <a:gd name="T75" fmla="*/ 353 h 1056"/>
                <a:gd name="T76" fmla="*/ 227 w 1056"/>
                <a:gd name="T77" fmla="*/ 423 h 1056"/>
                <a:gd name="T78" fmla="*/ 232 w 1056"/>
                <a:gd name="T79" fmla="*/ 495 h 1056"/>
                <a:gd name="T80" fmla="*/ 243 w 1056"/>
                <a:gd name="T81" fmla="*/ 568 h 1056"/>
                <a:gd name="T82" fmla="*/ 256 w 1056"/>
                <a:gd name="T83" fmla="*/ 603 h 1056"/>
                <a:gd name="T84" fmla="*/ 278 w 1056"/>
                <a:gd name="T85" fmla="*/ 633 h 1056"/>
                <a:gd name="T86" fmla="*/ 285 w 1056"/>
                <a:gd name="T87" fmla="*/ 639 h 1056"/>
                <a:gd name="T88" fmla="*/ 293 w 1056"/>
                <a:gd name="T89" fmla="*/ 644 h 1056"/>
                <a:gd name="T90" fmla="*/ 309 w 1056"/>
                <a:gd name="T91" fmla="*/ 653 h 1056"/>
                <a:gd name="T92" fmla="*/ 343 w 1056"/>
                <a:gd name="T93" fmla="*/ 671 h 1056"/>
                <a:gd name="T94" fmla="*/ 604 w 1056"/>
                <a:gd name="T95" fmla="*/ 812 h 1056"/>
                <a:gd name="T96" fmla="*/ 725 w 1056"/>
                <a:gd name="T97" fmla="*/ 878 h 1056"/>
                <a:gd name="T98" fmla="*/ 833 w 1056"/>
                <a:gd name="T99" fmla="*/ 936 h 1056"/>
                <a:gd name="T100" fmla="*/ 1056 w 1056"/>
                <a:gd name="T101" fmla="*/ 1056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6" h="1056">
                  <a:moveTo>
                    <a:pt x="1056" y="1056"/>
                  </a:moveTo>
                  <a:cubicBezTo>
                    <a:pt x="1056" y="1056"/>
                    <a:pt x="966" y="1009"/>
                    <a:pt x="832" y="938"/>
                  </a:cubicBezTo>
                  <a:cubicBezTo>
                    <a:pt x="799" y="920"/>
                    <a:pt x="762" y="900"/>
                    <a:pt x="724" y="880"/>
                  </a:cubicBezTo>
                  <a:cubicBezTo>
                    <a:pt x="685" y="859"/>
                    <a:pt x="645" y="838"/>
                    <a:pt x="603" y="815"/>
                  </a:cubicBezTo>
                  <a:cubicBezTo>
                    <a:pt x="519" y="770"/>
                    <a:pt x="430" y="722"/>
                    <a:pt x="341" y="674"/>
                  </a:cubicBezTo>
                  <a:cubicBezTo>
                    <a:pt x="330" y="668"/>
                    <a:pt x="318" y="662"/>
                    <a:pt x="307" y="656"/>
                  </a:cubicBezTo>
                  <a:cubicBezTo>
                    <a:pt x="291" y="647"/>
                    <a:pt x="291" y="647"/>
                    <a:pt x="291" y="647"/>
                  </a:cubicBezTo>
                  <a:cubicBezTo>
                    <a:pt x="288" y="645"/>
                    <a:pt x="285" y="644"/>
                    <a:pt x="283" y="642"/>
                  </a:cubicBezTo>
                  <a:cubicBezTo>
                    <a:pt x="280" y="640"/>
                    <a:pt x="278" y="638"/>
                    <a:pt x="275" y="636"/>
                  </a:cubicBezTo>
                  <a:cubicBezTo>
                    <a:pt x="265" y="627"/>
                    <a:pt x="258" y="616"/>
                    <a:pt x="253" y="605"/>
                  </a:cubicBezTo>
                  <a:cubicBezTo>
                    <a:pt x="247" y="593"/>
                    <a:pt x="243" y="581"/>
                    <a:pt x="240" y="569"/>
                  </a:cubicBezTo>
                  <a:cubicBezTo>
                    <a:pt x="234" y="545"/>
                    <a:pt x="231" y="520"/>
                    <a:pt x="229" y="495"/>
                  </a:cubicBezTo>
                  <a:cubicBezTo>
                    <a:pt x="227" y="471"/>
                    <a:pt x="225" y="447"/>
                    <a:pt x="224" y="423"/>
                  </a:cubicBezTo>
                  <a:cubicBezTo>
                    <a:pt x="222" y="400"/>
                    <a:pt x="220" y="376"/>
                    <a:pt x="216" y="354"/>
                  </a:cubicBezTo>
                  <a:cubicBezTo>
                    <a:pt x="213" y="331"/>
                    <a:pt x="208" y="309"/>
                    <a:pt x="200" y="289"/>
                  </a:cubicBezTo>
                  <a:cubicBezTo>
                    <a:pt x="199" y="287"/>
                    <a:pt x="198" y="284"/>
                    <a:pt x="197" y="282"/>
                  </a:cubicBezTo>
                  <a:cubicBezTo>
                    <a:pt x="196" y="279"/>
                    <a:pt x="195" y="277"/>
                    <a:pt x="194" y="275"/>
                  </a:cubicBezTo>
                  <a:cubicBezTo>
                    <a:pt x="191" y="270"/>
                    <a:pt x="189" y="265"/>
                    <a:pt x="186" y="260"/>
                  </a:cubicBezTo>
                  <a:cubicBezTo>
                    <a:pt x="182" y="251"/>
                    <a:pt x="178" y="241"/>
                    <a:pt x="174" y="231"/>
                  </a:cubicBezTo>
                  <a:cubicBezTo>
                    <a:pt x="166" y="212"/>
                    <a:pt x="160" y="193"/>
                    <a:pt x="155" y="175"/>
                  </a:cubicBezTo>
                  <a:cubicBezTo>
                    <a:pt x="143" y="139"/>
                    <a:pt x="133" y="106"/>
                    <a:pt x="118" y="78"/>
                  </a:cubicBezTo>
                  <a:cubicBezTo>
                    <a:pt x="111" y="65"/>
                    <a:pt x="103" y="53"/>
                    <a:pt x="94" y="43"/>
                  </a:cubicBezTo>
                  <a:cubicBezTo>
                    <a:pt x="85" y="33"/>
                    <a:pt x="76" y="25"/>
                    <a:pt x="66" y="19"/>
                  </a:cubicBezTo>
                  <a:cubicBezTo>
                    <a:pt x="47" y="8"/>
                    <a:pt x="30" y="4"/>
                    <a:pt x="18" y="2"/>
                  </a:cubicBezTo>
                  <a:cubicBezTo>
                    <a:pt x="12" y="1"/>
                    <a:pt x="8" y="1"/>
                    <a:pt x="5" y="1"/>
                  </a:cubicBezTo>
                  <a:cubicBezTo>
                    <a:pt x="2" y="0"/>
                    <a:pt x="0" y="0"/>
                    <a:pt x="0" y="0"/>
                  </a:cubicBezTo>
                  <a:cubicBezTo>
                    <a:pt x="0" y="0"/>
                    <a:pt x="2" y="0"/>
                    <a:pt x="5" y="1"/>
                  </a:cubicBezTo>
                  <a:cubicBezTo>
                    <a:pt x="8" y="1"/>
                    <a:pt x="12" y="1"/>
                    <a:pt x="18" y="2"/>
                  </a:cubicBezTo>
                  <a:cubicBezTo>
                    <a:pt x="30" y="4"/>
                    <a:pt x="47" y="8"/>
                    <a:pt x="67" y="19"/>
                  </a:cubicBezTo>
                  <a:cubicBezTo>
                    <a:pt x="76" y="25"/>
                    <a:pt x="86" y="32"/>
                    <a:pt x="95" y="42"/>
                  </a:cubicBezTo>
                  <a:cubicBezTo>
                    <a:pt x="104" y="52"/>
                    <a:pt x="112" y="64"/>
                    <a:pt x="120" y="78"/>
                  </a:cubicBezTo>
                  <a:cubicBezTo>
                    <a:pt x="135" y="105"/>
                    <a:pt x="145" y="138"/>
                    <a:pt x="157" y="175"/>
                  </a:cubicBezTo>
                  <a:cubicBezTo>
                    <a:pt x="163" y="193"/>
                    <a:pt x="169" y="212"/>
                    <a:pt x="176" y="231"/>
                  </a:cubicBezTo>
                  <a:cubicBezTo>
                    <a:pt x="180" y="240"/>
                    <a:pt x="184" y="250"/>
                    <a:pt x="189" y="259"/>
                  </a:cubicBezTo>
                  <a:cubicBezTo>
                    <a:pt x="191" y="264"/>
                    <a:pt x="193" y="269"/>
                    <a:pt x="196" y="273"/>
                  </a:cubicBezTo>
                  <a:cubicBezTo>
                    <a:pt x="197" y="276"/>
                    <a:pt x="198" y="278"/>
                    <a:pt x="199" y="281"/>
                  </a:cubicBezTo>
                  <a:cubicBezTo>
                    <a:pt x="200" y="283"/>
                    <a:pt x="201" y="286"/>
                    <a:pt x="203" y="288"/>
                  </a:cubicBezTo>
                  <a:cubicBezTo>
                    <a:pt x="211" y="309"/>
                    <a:pt x="215" y="331"/>
                    <a:pt x="219" y="353"/>
                  </a:cubicBezTo>
                  <a:cubicBezTo>
                    <a:pt x="223" y="376"/>
                    <a:pt x="225" y="399"/>
                    <a:pt x="227" y="423"/>
                  </a:cubicBezTo>
                  <a:cubicBezTo>
                    <a:pt x="228" y="447"/>
                    <a:pt x="230" y="471"/>
                    <a:pt x="232" y="495"/>
                  </a:cubicBezTo>
                  <a:cubicBezTo>
                    <a:pt x="234" y="519"/>
                    <a:pt x="237" y="544"/>
                    <a:pt x="243" y="568"/>
                  </a:cubicBezTo>
                  <a:cubicBezTo>
                    <a:pt x="247" y="580"/>
                    <a:pt x="251" y="592"/>
                    <a:pt x="256" y="603"/>
                  </a:cubicBezTo>
                  <a:cubicBezTo>
                    <a:pt x="261" y="614"/>
                    <a:pt x="268" y="625"/>
                    <a:pt x="278" y="633"/>
                  </a:cubicBezTo>
                  <a:cubicBezTo>
                    <a:pt x="280" y="635"/>
                    <a:pt x="282" y="637"/>
                    <a:pt x="285" y="639"/>
                  </a:cubicBezTo>
                  <a:cubicBezTo>
                    <a:pt x="287" y="640"/>
                    <a:pt x="290" y="642"/>
                    <a:pt x="293" y="644"/>
                  </a:cubicBezTo>
                  <a:cubicBezTo>
                    <a:pt x="309" y="653"/>
                    <a:pt x="309" y="653"/>
                    <a:pt x="309" y="653"/>
                  </a:cubicBezTo>
                  <a:cubicBezTo>
                    <a:pt x="320" y="659"/>
                    <a:pt x="332" y="665"/>
                    <a:pt x="343" y="671"/>
                  </a:cubicBezTo>
                  <a:cubicBezTo>
                    <a:pt x="432" y="719"/>
                    <a:pt x="521" y="767"/>
                    <a:pt x="604" y="812"/>
                  </a:cubicBezTo>
                  <a:cubicBezTo>
                    <a:pt x="646" y="835"/>
                    <a:pt x="687" y="857"/>
                    <a:pt x="725" y="878"/>
                  </a:cubicBezTo>
                  <a:cubicBezTo>
                    <a:pt x="763" y="898"/>
                    <a:pt x="800" y="918"/>
                    <a:pt x="833" y="936"/>
                  </a:cubicBezTo>
                  <a:cubicBezTo>
                    <a:pt x="967" y="1008"/>
                    <a:pt x="1056" y="1056"/>
                    <a:pt x="1056" y="1056"/>
                  </a:cubicBezTo>
                  <a:close/>
                </a:path>
              </a:pathLst>
            </a:custGeom>
            <a:solidFill>
              <a:srgbClr val="295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23">
              <a:extLst>
                <a:ext uri="{FF2B5EF4-FFF2-40B4-BE49-F238E27FC236}">
                  <a16:creationId xmlns:a16="http://schemas.microsoft.com/office/drawing/2014/main" id="{936EBE3A-8696-4819-A490-64B9EAC8E8B9}"/>
                </a:ext>
              </a:extLst>
            </p:cNvPr>
            <p:cNvSpPr>
              <a:spLocks/>
            </p:cNvSpPr>
            <p:nvPr/>
          </p:nvSpPr>
          <p:spPr bwMode="auto">
            <a:xfrm>
              <a:off x="3176" y="2275"/>
              <a:ext cx="2460" cy="572"/>
            </a:xfrm>
            <a:custGeom>
              <a:avLst/>
              <a:gdLst>
                <a:gd name="T0" fmla="*/ 1485 w 1485"/>
                <a:gd name="T1" fmla="*/ 345 h 345"/>
                <a:gd name="T2" fmla="*/ 1420 w 1485"/>
                <a:gd name="T3" fmla="*/ 318 h 345"/>
                <a:gd name="T4" fmla="*/ 1346 w 1485"/>
                <a:gd name="T5" fmla="*/ 287 h 345"/>
                <a:gd name="T6" fmla="*/ 1251 w 1485"/>
                <a:gd name="T7" fmla="*/ 247 h 345"/>
                <a:gd name="T8" fmla="*/ 1011 w 1485"/>
                <a:gd name="T9" fmla="*/ 147 h 345"/>
                <a:gd name="T10" fmla="*/ 737 w 1485"/>
                <a:gd name="T11" fmla="*/ 32 h 345"/>
                <a:gd name="T12" fmla="*/ 701 w 1485"/>
                <a:gd name="T13" fmla="*/ 20 h 345"/>
                <a:gd name="T14" fmla="*/ 683 w 1485"/>
                <a:gd name="T15" fmla="*/ 14 h 345"/>
                <a:gd name="T16" fmla="*/ 665 w 1485"/>
                <a:gd name="T17" fmla="*/ 7 h 345"/>
                <a:gd name="T18" fmla="*/ 629 w 1485"/>
                <a:gd name="T19" fmla="*/ 7 h 345"/>
                <a:gd name="T20" fmla="*/ 596 w 1485"/>
                <a:gd name="T21" fmla="*/ 23 h 345"/>
                <a:gd name="T22" fmla="*/ 579 w 1485"/>
                <a:gd name="T23" fmla="*/ 33 h 345"/>
                <a:gd name="T24" fmla="*/ 570 w 1485"/>
                <a:gd name="T25" fmla="*/ 36 h 345"/>
                <a:gd name="T26" fmla="*/ 562 w 1485"/>
                <a:gd name="T27" fmla="*/ 39 h 345"/>
                <a:gd name="T28" fmla="*/ 529 w 1485"/>
                <a:gd name="T29" fmla="*/ 54 h 345"/>
                <a:gd name="T30" fmla="*/ 469 w 1485"/>
                <a:gd name="T31" fmla="*/ 95 h 345"/>
                <a:gd name="T32" fmla="*/ 412 w 1485"/>
                <a:gd name="T33" fmla="*/ 135 h 345"/>
                <a:gd name="T34" fmla="*/ 351 w 1485"/>
                <a:gd name="T35" fmla="*/ 164 h 345"/>
                <a:gd name="T36" fmla="*/ 319 w 1485"/>
                <a:gd name="T37" fmla="*/ 171 h 345"/>
                <a:gd name="T38" fmla="*/ 289 w 1485"/>
                <a:gd name="T39" fmla="*/ 179 h 345"/>
                <a:gd name="T40" fmla="*/ 234 w 1485"/>
                <a:gd name="T41" fmla="*/ 199 h 345"/>
                <a:gd name="T42" fmla="*/ 135 w 1485"/>
                <a:gd name="T43" fmla="*/ 231 h 345"/>
                <a:gd name="T44" fmla="*/ 92 w 1485"/>
                <a:gd name="T45" fmla="*/ 235 h 345"/>
                <a:gd name="T46" fmla="*/ 56 w 1485"/>
                <a:gd name="T47" fmla="*/ 227 h 345"/>
                <a:gd name="T48" fmla="*/ 13 w 1485"/>
                <a:gd name="T49" fmla="*/ 200 h 345"/>
                <a:gd name="T50" fmla="*/ 3 w 1485"/>
                <a:gd name="T51" fmla="*/ 191 h 345"/>
                <a:gd name="T52" fmla="*/ 0 w 1485"/>
                <a:gd name="T53" fmla="*/ 187 h 345"/>
                <a:gd name="T54" fmla="*/ 3 w 1485"/>
                <a:gd name="T55" fmla="*/ 191 h 345"/>
                <a:gd name="T56" fmla="*/ 13 w 1485"/>
                <a:gd name="T57" fmla="*/ 200 h 345"/>
                <a:gd name="T58" fmla="*/ 56 w 1485"/>
                <a:gd name="T59" fmla="*/ 226 h 345"/>
                <a:gd name="T60" fmla="*/ 92 w 1485"/>
                <a:gd name="T61" fmla="*/ 234 h 345"/>
                <a:gd name="T62" fmla="*/ 135 w 1485"/>
                <a:gd name="T63" fmla="*/ 230 h 345"/>
                <a:gd name="T64" fmla="*/ 233 w 1485"/>
                <a:gd name="T65" fmla="*/ 197 h 345"/>
                <a:gd name="T66" fmla="*/ 289 w 1485"/>
                <a:gd name="T67" fmla="*/ 177 h 345"/>
                <a:gd name="T68" fmla="*/ 319 w 1485"/>
                <a:gd name="T69" fmla="*/ 169 h 345"/>
                <a:gd name="T70" fmla="*/ 350 w 1485"/>
                <a:gd name="T71" fmla="*/ 161 h 345"/>
                <a:gd name="T72" fmla="*/ 410 w 1485"/>
                <a:gd name="T73" fmla="*/ 133 h 345"/>
                <a:gd name="T74" fmla="*/ 467 w 1485"/>
                <a:gd name="T75" fmla="*/ 92 h 345"/>
                <a:gd name="T76" fmla="*/ 527 w 1485"/>
                <a:gd name="T77" fmla="*/ 51 h 345"/>
                <a:gd name="T78" fmla="*/ 561 w 1485"/>
                <a:gd name="T79" fmla="*/ 36 h 345"/>
                <a:gd name="T80" fmla="*/ 569 w 1485"/>
                <a:gd name="T81" fmla="*/ 33 h 345"/>
                <a:gd name="T82" fmla="*/ 578 w 1485"/>
                <a:gd name="T83" fmla="*/ 30 h 345"/>
                <a:gd name="T84" fmla="*/ 594 w 1485"/>
                <a:gd name="T85" fmla="*/ 20 h 345"/>
                <a:gd name="T86" fmla="*/ 628 w 1485"/>
                <a:gd name="T87" fmla="*/ 4 h 345"/>
                <a:gd name="T88" fmla="*/ 666 w 1485"/>
                <a:gd name="T89" fmla="*/ 4 h 345"/>
                <a:gd name="T90" fmla="*/ 684 w 1485"/>
                <a:gd name="T91" fmla="*/ 10 h 345"/>
                <a:gd name="T92" fmla="*/ 702 w 1485"/>
                <a:gd name="T93" fmla="*/ 16 h 345"/>
                <a:gd name="T94" fmla="*/ 738 w 1485"/>
                <a:gd name="T95" fmla="*/ 28 h 345"/>
                <a:gd name="T96" fmla="*/ 1013 w 1485"/>
                <a:gd name="T97" fmla="*/ 144 h 345"/>
                <a:gd name="T98" fmla="*/ 1252 w 1485"/>
                <a:gd name="T99" fmla="*/ 245 h 345"/>
                <a:gd name="T100" fmla="*/ 1348 w 1485"/>
                <a:gd name="T101" fmla="*/ 287 h 345"/>
                <a:gd name="T102" fmla="*/ 1421 w 1485"/>
                <a:gd name="T103" fmla="*/ 318 h 345"/>
                <a:gd name="T104" fmla="*/ 1485 w 1485"/>
                <a:gd name="T105" fmla="*/ 345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85" h="345">
                  <a:moveTo>
                    <a:pt x="1485" y="345"/>
                  </a:moveTo>
                  <a:cubicBezTo>
                    <a:pt x="1485" y="345"/>
                    <a:pt x="1461" y="335"/>
                    <a:pt x="1420" y="318"/>
                  </a:cubicBezTo>
                  <a:cubicBezTo>
                    <a:pt x="1400" y="309"/>
                    <a:pt x="1375" y="299"/>
                    <a:pt x="1346" y="287"/>
                  </a:cubicBezTo>
                  <a:cubicBezTo>
                    <a:pt x="1318" y="275"/>
                    <a:pt x="1286" y="261"/>
                    <a:pt x="1251" y="247"/>
                  </a:cubicBezTo>
                  <a:cubicBezTo>
                    <a:pt x="1181" y="218"/>
                    <a:pt x="1099" y="183"/>
                    <a:pt x="1011" y="147"/>
                  </a:cubicBezTo>
                  <a:cubicBezTo>
                    <a:pt x="924" y="110"/>
                    <a:pt x="830" y="71"/>
                    <a:pt x="737" y="32"/>
                  </a:cubicBezTo>
                  <a:cubicBezTo>
                    <a:pt x="725" y="27"/>
                    <a:pt x="713" y="23"/>
                    <a:pt x="701" y="20"/>
                  </a:cubicBezTo>
                  <a:cubicBezTo>
                    <a:pt x="695" y="18"/>
                    <a:pt x="689" y="16"/>
                    <a:pt x="683" y="14"/>
                  </a:cubicBezTo>
                  <a:cubicBezTo>
                    <a:pt x="677" y="11"/>
                    <a:pt x="671" y="9"/>
                    <a:pt x="665" y="7"/>
                  </a:cubicBezTo>
                  <a:cubicBezTo>
                    <a:pt x="653" y="4"/>
                    <a:pt x="641" y="4"/>
                    <a:pt x="629" y="7"/>
                  </a:cubicBezTo>
                  <a:cubicBezTo>
                    <a:pt x="617" y="11"/>
                    <a:pt x="606" y="17"/>
                    <a:pt x="596" y="23"/>
                  </a:cubicBezTo>
                  <a:cubicBezTo>
                    <a:pt x="591" y="27"/>
                    <a:pt x="585" y="30"/>
                    <a:pt x="579" y="33"/>
                  </a:cubicBezTo>
                  <a:cubicBezTo>
                    <a:pt x="576" y="34"/>
                    <a:pt x="573" y="35"/>
                    <a:pt x="570" y="36"/>
                  </a:cubicBezTo>
                  <a:cubicBezTo>
                    <a:pt x="567" y="37"/>
                    <a:pt x="565" y="38"/>
                    <a:pt x="562" y="39"/>
                  </a:cubicBezTo>
                  <a:cubicBezTo>
                    <a:pt x="550" y="43"/>
                    <a:pt x="539" y="48"/>
                    <a:pt x="529" y="54"/>
                  </a:cubicBezTo>
                  <a:cubicBezTo>
                    <a:pt x="507" y="66"/>
                    <a:pt x="488" y="81"/>
                    <a:pt x="469" y="95"/>
                  </a:cubicBezTo>
                  <a:cubicBezTo>
                    <a:pt x="450" y="109"/>
                    <a:pt x="431" y="123"/>
                    <a:pt x="412" y="135"/>
                  </a:cubicBezTo>
                  <a:cubicBezTo>
                    <a:pt x="392" y="147"/>
                    <a:pt x="372" y="158"/>
                    <a:pt x="351" y="164"/>
                  </a:cubicBezTo>
                  <a:cubicBezTo>
                    <a:pt x="340" y="167"/>
                    <a:pt x="330" y="169"/>
                    <a:pt x="319" y="171"/>
                  </a:cubicBezTo>
                  <a:cubicBezTo>
                    <a:pt x="309" y="173"/>
                    <a:pt x="299" y="176"/>
                    <a:pt x="289" y="179"/>
                  </a:cubicBezTo>
                  <a:cubicBezTo>
                    <a:pt x="270" y="185"/>
                    <a:pt x="251" y="192"/>
                    <a:pt x="234" y="199"/>
                  </a:cubicBezTo>
                  <a:cubicBezTo>
                    <a:pt x="198" y="213"/>
                    <a:pt x="166" y="226"/>
                    <a:pt x="135" y="231"/>
                  </a:cubicBezTo>
                  <a:cubicBezTo>
                    <a:pt x="120" y="234"/>
                    <a:pt x="105" y="235"/>
                    <a:pt x="92" y="235"/>
                  </a:cubicBezTo>
                  <a:cubicBezTo>
                    <a:pt x="79" y="234"/>
                    <a:pt x="66" y="231"/>
                    <a:pt x="56" y="227"/>
                  </a:cubicBezTo>
                  <a:cubicBezTo>
                    <a:pt x="35" y="219"/>
                    <a:pt x="21" y="208"/>
                    <a:pt x="13" y="200"/>
                  </a:cubicBezTo>
                  <a:cubicBezTo>
                    <a:pt x="8" y="196"/>
                    <a:pt x="5" y="193"/>
                    <a:pt x="3" y="191"/>
                  </a:cubicBezTo>
                  <a:cubicBezTo>
                    <a:pt x="1" y="188"/>
                    <a:pt x="0" y="187"/>
                    <a:pt x="0" y="187"/>
                  </a:cubicBezTo>
                  <a:cubicBezTo>
                    <a:pt x="0" y="187"/>
                    <a:pt x="1" y="188"/>
                    <a:pt x="3" y="191"/>
                  </a:cubicBezTo>
                  <a:cubicBezTo>
                    <a:pt x="5" y="193"/>
                    <a:pt x="8" y="196"/>
                    <a:pt x="13" y="200"/>
                  </a:cubicBezTo>
                  <a:cubicBezTo>
                    <a:pt x="21" y="208"/>
                    <a:pt x="35" y="219"/>
                    <a:pt x="56" y="226"/>
                  </a:cubicBezTo>
                  <a:cubicBezTo>
                    <a:pt x="67" y="230"/>
                    <a:pt x="79" y="233"/>
                    <a:pt x="92" y="234"/>
                  </a:cubicBezTo>
                  <a:cubicBezTo>
                    <a:pt x="105" y="234"/>
                    <a:pt x="120" y="233"/>
                    <a:pt x="135" y="230"/>
                  </a:cubicBezTo>
                  <a:cubicBezTo>
                    <a:pt x="165" y="224"/>
                    <a:pt x="198" y="211"/>
                    <a:pt x="233" y="197"/>
                  </a:cubicBezTo>
                  <a:cubicBezTo>
                    <a:pt x="251" y="190"/>
                    <a:pt x="269" y="183"/>
                    <a:pt x="289" y="177"/>
                  </a:cubicBezTo>
                  <a:cubicBezTo>
                    <a:pt x="298" y="174"/>
                    <a:pt x="309" y="171"/>
                    <a:pt x="319" y="169"/>
                  </a:cubicBezTo>
                  <a:cubicBezTo>
                    <a:pt x="329" y="166"/>
                    <a:pt x="340" y="164"/>
                    <a:pt x="350" y="161"/>
                  </a:cubicBezTo>
                  <a:cubicBezTo>
                    <a:pt x="371" y="155"/>
                    <a:pt x="391" y="145"/>
                    <a:pt x="410" y="133"/>
                  </a:cubicBezTo>
                  <a:cubicBezTo>
                    <a:pt x="429" y="121"/>
                    <a:pt x="448" y="107"/>
                    <a:pt x="467" y="92"/>
                  </a:cubicBezTo>
                  <a:cubicBezTo>
                    <a:pt x="486" y="78"/>
                    <a:pt x="505" y="64"/>
                    <a:pt x="527" y="51"/>
                  </a:cubicBezTo>
                  <a:cubicBezTo>
                    <a:pt x="538" y="45"/>
                    <a:pt x="549" y="40"/>
                    <a:pt x="561" y="36"/>
                  </a:cubicBezTo>
                  <a:cubicBezTo>
                    <a:pt x="563" y="35"/>
                    <a:pt x="566" y="33"/>
                    <a:pt x="569" y="33"/>
                  </a:cubicBezTo>
                  <a:cubicBezTo>
                    <a:pt x="572" y="32"/>
                    <a:pt x="575" y="31"/>
                    <a:pt x="578" y="30"/>
                  </a:cubicBezTo>
                  <a:cubicBezTo>
                    <a:pt x="583" y="27"/>
                    <a:pt x="589" y="24"/>
                    <a:pt x="594" y="20"/>
                  </a:cubicBezTo>
                  <a:cubicBezTo>
                    <a:pt x="604" y="14"/>
                    <a:pt x="615" y="7"/>
                    <a:pt x="628" y="4"/>
                  </a:cubicBezTo>
                  <a:cubicBezTo>
                    <a:pt x="640" y="0"/>
                    <a:pt x="654" y="1"/>
                    <a:pt x="666" y="4"/>
                  </a:cubicBezTo>
                  <a:cubicBezTo>
                    <a:pt x="672" y="5"/>
                    <a:pt x="679" y="7"/>
                    <a:pt x="684" y="10"/>
                  </a:cubicBezTo>
                  <a:cubicBezTo>
                    <a:pt x="690" y="13"/>
                    <a:pt x="696" y="14"/>
                    <a:pt x="702" y="16"/>
                  </a:cubicBezTo>
                  <a:cubicBezTo>
                    <a:pt x="714" y="20"/>
                    <a:pt x="727" y="23"/>
                    <a:pt x="738" y="28"/>
                  </a:cubicBezTo>
                  <a:cubicBezTo>
                    <a:pt x="832" y="68"/>
                    <a:pt x="925" y="107"/>
                    <a:pt x="1013" y="144"/>
                  </a:cubicBezTo>
                  <a:cubicBezTo>
                    <a:pt x="1100" y="181"/>
                    <a:pt x="1182" y="216"/>
                    <a:pt x="1252" y="245"/>
                  </a:cubicBezTo>
                  <a:cubicBezTo>
                    <a:pt x="1287" y="260"/>
                    <a:pt x="1319" y="274"/>
                    <a:pt x="1348" y="287"/>
                  </a:cubicBezTo>
                  <a:cubicBezTo>
                    <a:pt x="1376" y="299"/>
                    <a:pt x="1400" y="309"/>
                    <a:pt x="1421" y="318"/>
                  </a:cubicBezTo>
                  <a:cubicBezTo>
                    <a:pt x="1461" y="335"/>
                    <a:pt x="1485" y="345"/>
                    <a:pt x="1485" y="345"/>
                  </a:cubicBezTo>
                  <a:close/>
                </a:path>
              </a:pathLst>
            </a:custGeom>
            <a:solidFill>
              <a:srgbClr val="295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24">
              <a:extLst>
                <a:ext uri="{FF2B5EF4-FFF2-40B4-BE49-F238E27FC236}">
                  <a16:creationId xmlns:a16="http://schemas.microsoft.com/office/drawing/2014/main" id="{55670A90-12D8-478F-AE94-265A02DE74C1}"/>
                </a:ext>
              </a:extLst>
            </p:cNvPr>
            <p:cNvSpPr>
              <a:spLocks/>
            </p:cNvSpPr>
            <p:nvPr/>
          </p:nvSpPr>
          <p:spPr bwMode="auto">
            <a:xfrm>
              <a:off x="3441" y="2476"/>
              <a:ext cx="452" cy="287"/>
            </a:xfrm>
            <a:custGeom>
              <a:avLst/>
              <a:gdLst>
                <a:gd name="T0" fmla="*/ 273 w 273"/>
                <a:gd name="T1" fmla="*/ 0 h 173"/>
                <a:gd name="T2" fmla="*/ 268 w 273"/>
                <a:gd name="T3" fmla="*/ 15 h 173"/>
                <a:gd name="T4" fmla="*/ 250 w 273"/>
                <a:gd name="T5" fmla="*/ 51 h 173"/>
                <a:gd name="T6" fmla="*/ 214 w 273"/>
                <a:gd name="T7" fmla="*/ 97 h 173"/>
                <a:gd name="T8" fmla="*/ 187 w 273"/>
                <a:gd name="T9" fmla="*/ 115 h 173"/>
                <a:gd name="T10" fmla="*/ 171 w 273"/>
                <a:gd name="T11" fmla="*/ 119 h 173"/>
                <a:gd name="T12" fmla="*/ 154 w 273"/>
                <a:gd name="T13" fmla="*/ 120 h 173"/>
                <a:gd name="T14" fmla="*/ 120 w 273"/>
                <a:gd name="T15" fmla="*/ 117 h 173"/>
                <a:gd name="T16" fmla="*/ 105 w 273"/>
                <a:gd name="T17" fmla="*/ 119 h 173"/>
                <a:gd name="T18" fmla="*/ 93 w 273"/>
                <a:gd name="T19" fmla="*/ 130 h 173"/>
                <a:gd name="T20" fmla="*/ 86 w 273"/>
                <a:gd name="T21" fmla="*/ 144 h 173"/>
                <a:gd name="T22" fmla="*/ 78 w 273"/>
                <a:gd name="T23" fmla="*/ 156 h 173"/>
                <a:gd name="T24" fmla="*/ 56 w 273"/>
                <a:gd name="T25" fmla="*/ 171 h 173"/>
                <a:gd name="T26" fmla="*/ 33 w 273"/>
                <a:gd name="T27" fmla="*/ 173 h 173"/>
                <a:gd name="T28" fmla="*/ 15 w 273"/>
                <a:gd name="T29" fmla="*/ 171 h 173"/>
                <a:gd name="T30" fmla="*/ 4 w 273"/>
                <a:gd name="T31" fmla="*/ 169 h 173"/>
                <a:gd name="T32" fmla="*/ 0 w 273"/>
                <a:gd name="T33" fmla="*/ 168 h 173"/>
                <a:gd name="T34" fmla="*/ 4 w 273"/>
                <a:gd name="T35" fmla="*/ 169 h 173"/>
                <a:gd name="T36" fmla="*/ 15 w 273"/>
                <a:gd name="T37" fmla="*/ 171 h 173"/>
                <a:gd name="T38" fmla="*/ 33 w 273"/>
                <a:gd name="T39" fmla="*/ 173 h 173"/>
                <a:gd name="T40" fmla="*/ 55 w 273"/>
                <a:gd name="T41" fmla="*/ 171 h 173"/>
                <a:gd name="T42" fmla="*/ 78 w 273"/>
                <a:gd name="T43" fmla="*/ 156 h 173"/>
                <a:gd name="T44" fmla="*/ 86 w 273"/>
                <a:gd name="T45" fmla="*/ 143 h 173"/>
                <a:gd name="T46" fmla="*/ 93 w 273"/>
                <a:gd name="T47" fmla="*/ 130 h 173"/>
                <a:gd name="T48" fmla="*/ 104 w 273"/>
                <a:gd name="T49" fmla="*/ 118 h 173"/>
                <a:gd name="T50" fmla="*/ 121 w 273"/>
                <a:gd name="T51" fmla="*/ 116 h 173"/>
                <a:gd name="T52" fmla="*/ 154 w 273"/>
                <a:gd name="T53" fmla="*/ 118 h 173"/>
                <a:gd name="T54" fmla="*/ 171 w 273"/>
                <a:gd name="T55" fmla="*/ 117 h 173"/>
                <a:gd name="T56" fmla="*/ 187 w 273"/>
                <a:gd name="T57" fmla="*/ 113 h 173"/>
                <a:gd name="T58" fmla="*/ 213 w 273"/>
                <a:gd name="T59" fmla="*/ 96 h 173"/>
                <a:gd name="T60" fmla="*/ 249 w 273"/>
                <a:gd name="T61" fmla="*/ 51 h 173"/>
                <a:gd name="T62" fmla="*/ 267 w 273"/>
                <a:gd name="T63" fmla="*/ 14 h 173"/>
                <a:gd name="T64" fmla="*/ 273 w 273"/>
                <a:gd name="T65"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3" h="173">
                  <a:moveTo>
                    <a:pt x="273" y="0"/>
                  </a:moveTo>
                  <a:cubicBezTo>
                    <a:pt x="273" y="0"/>
                    <a:pt x="271" y="6"/>
                    <a:pt x="268" y="15"/>
                  </a:cubicBezTo>
                  <a:cubicBezTo>
                    <a:pt x="264" y="24"/>
                    <a:pt x="258" y="37"/>
                    <a:pt x="250" y="51"/>
                  </a:cubicBezTo>
                  <a:cubicBezTo>
                    <a:pt x="241" y="66"/>
                    <a:pt x="230" y="83"/>
                    <a:pt x="214" y="97"/>
                  </a:cubicBezTo>
                  <a:cubicBezTo>
                    <a:pt x="207" y="104"/>
                    <a:pt x="198" y="111"/>
                    <a:pt x="187" y="115"/>
                  </a:cubicBezTo>
                  <a:cubicBezTo>
                    <a:pt x="182" y="117"/>
                    <a:pt x="177" y="118"/>
                    <a:pt x="171" y="119"/>
                  </a:cubicBezTo>
                  <a:cubicBezTo>
                    <a:pt x="165" y="120"/>
                    <a:pt x="160" y="120"/>
                    <a:pt x="154" y="120"/>
                  </a:cubicBezTo>
                  <a:cubicBezTo>
                    <a:pt x="143" y="120"/>
                    <a:pt x="131" y="118"/>
                    <a:pt x="120" y="117"/>
                  </a:cubicBezTo>
                  <a:cubicBezTo>
                    <a:pt x="115" y="117"/>
                    <a:pt x="109" y="117"/>
                    <a:pt x="105" y="119"/>
                  </a:cubicBezTo>
                  <a:cubicBezTo>
                    <a:pt x="100" y="122"/>
                    <a:pt x="96" y="126"/>
                    <a:pt x="93" y="130"/>
                  </a:cubicBezTo>
                  <a:cubicBezTo>
                    <a:pt x="90" y="134"/>
                    <a:pt x="88" y="139"/>
                    <a:pt x="86" y="144"/>
                  </a:cubicBezTo>
                  <a:cubicBezTo>
                    <a:pt x="84" y="148"/>
                    <a:pt x="81" y="153"/>
                    <a:pt x="78" y="156"/>
                  </a:cubicBezTo>
                  <a:cubicBezTo>
                    <a:pt x="72" y="164"/>
                    <a:pt x="64" y="168"/>
                    <a:pt x="56" y="171"/>
                  </a:cubicBezTo>
                  <a:cubicBezTo>
                    <a:pt x="47" y="173"/>
                    <a:pt x="40" y="173"/>
                    <a:pt x="33" y="173"/>
                  </a:cubicBezTo>
                  <a:cubicBezTo>
                    <a:pt x="26" y="173"/>
                    <a:pt x="20" y="172"/>
                    <a:pt x="15" y="171"/>
                  </a:cubicBezTo>
                  <a:cubicBezTo>
                    <a:pt x="10" y="170"/>
                    <a:pt x="6" y="170"/>
                    <a:pt x="4" y="169"/>
                  </a:cubicBezTo>
                  <a:cubicBezTo>
                    <a:pt x="1" y="168"/>
                    <a:pt x="0" y="168"/>
                    <a:pt x="0" y="168"/>
                  </a:cubicBezTo>
                  <a:cubicBezTo>
                    <a:pt x="0" y="168"/>
                    <a:pt x="1" y="168"/>
                    <a:pt x="4" y="169"/>
                  </a:cubicBezTo>
                  <a:cubicBezTo>
                    <a:pt x="6" y="170"/>
                    <a:pt x="10" y="170"/>
                    <a:pt x="15" y="171"/>
                  </a:cubicBezTo>
                  <a:cubicBezTo>
                    <a:pt x="20" y="172"/>
                    <a:pt x="26" y="173"/>
                    <a:pt x="33" y="173"/>
                  </a:cubicBezTo>
                  <a:cubicBezTo>
                    <a:pt x="40" y="173"/>
                    <a:pt x="47" y="173"/>
                    <a:pt x="55" y="171"/>
                  </a:cubicBezTo>
                  <a:cubicBezTo>
                    <a:pt x="64" y="168"/>
                    <a:pt x="72" y="164"/>
                    <a:pt x="78" y="156"/>
                  </a:cubicBezTo>
                  <a:cubicBezTo>
                    <a:pt x="81" y="153"/>
                    <a:pt x="84" y="148"/>
                    <a:pt x="86" y="143"/>
                  </a:cubicBezTo>
                  <a:cubicBezTo>
                    <a:pt x="88" y="139"/>
                    <a:pt x="90" y="134"/>
                    <a:pt x="93" y="130"/>
                  </a:cubicBezTo>
                  <a:cubicBezTo>
                    <a:pt x="95" y="125"/>
                    <a:pt x="99" y="121"/>
                    <a:pt x="104" y="118"/>
                  </a:cubicBezTo>
                  <a:cubicBezTo>
                    <a:pt x="109" y="116"/>
                    <a:pt x="115" y="116"/>
                    <a:pt x="121" y="116"/>
                  </a:cubicBezTo>
                  <a:cubicBezTo>
                    <a:pt x="132" y="117"/>
                    <a:pt x="143" y="118"/>
                    <a:pt x="154" y="118"/>
                  </a:cubicBezTo>
                  <a:cubicBezTo>
                    <a:pt x="160" y="118"/>
                    <a:pt x="165" y="118"/>
                    <a:pt x="171" y="117"/>
                  </a:cubicBezTo>
                  <a:cubicBezTo>
                    <a:pt x="176" y="117"/>
                    <a:pt x="181" y="115"/>
                    <a:pt x="187" y="113"/>
                  </a:cubicBezTo>
                  <a:cubicBezTo>
                    <a:pt x="197" y="109"/>
                    <a:pt x="206" y="103"/>
                    <a:pt x="213" y="96"/>
                  </a:cubicBezTo>
                  <a:cubicBezTo>
                    <a:pt x="229" y="82"/>
                    <a:pt x="240" y="65"/>
                    <a:pt x="249" y="51"/>
                  </a:cubicBezTo>
                  <a:cubicBezTo>
                    <a:pt x="257" y="36"/>
                    <a:pt x="263" y="24"/>
                    <a:pt x="267" y="14"/>
                  </a:cubicBezTo>
                  <a:cubicBezTo>
                    <a:pt x="271" y="5"/>
                    <a:pt x="273" y="0"/>
                    <a:pt x="273" y="0"/>
                  </a:cubicBezTo>
                  <a:close/>
                </a:path>
              </a:pathLst>
            </a:custGeom>
            <a:solidFill>
              <a:srgbClr val="295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25">
              <a:extLst>
                <a:ext uri="{FF2B5EF4-FFF2-40B4-BE49-F238E27FC236}">
                  <a16:creationId xmlns:a16="http://schemas.microsoft.com/office/drawing/2014/main" id="{D54C064C-DC94-4ECB-9594-42FA85E6EB96}"/>
                </a:ext>
              </a:extLst>
            </p:cNvPr>
            <p:cNvSpPr>
              <a:spLocks/>
            </p:cNvSpPr>
            <p:nvPr/>
          </p:nvSpPr>
          <p:spPr bwMode="auto">
            <a:xfrm>
              <a:off x="3247" y="2234"/>
              <a:ext cx="2196" cy="625"/>
            </a:xfrm>
            <a:custGeom>
              <a:avLst/>
              <a:gdLst>
                <a:gd name="T0" fmla="*/ 1326 w 1326"/>
                <a:gd name="T1" fmla="*/ 377 h 377"/>
                <a:gd name="T2" fmla="*/ 1272 w 1326"/>
                <a:gd name="T3" fmla="*/ 346 h 377"/>
                <a:gd name="T4" fmla="*/ 1128 w 1326"/>
                <a:gd name="T5" fmla="*/ 265 h 377"/>
                <a:gd name="T6" fmla="*/ 923 w 1326"/>
                <a:gd name="T7" fmla="*/ 153 h 377"/>
                <a:gd name="T8" fmla="*/ 806 w 1326"/>
                <a:gd name="T9" fmla="*/ 92 h 377"/>
                <a:gd name="T10" fmla="*/ 684 w 1326"/>
                <a:gd name="T11" fmla="*/ 33 h 377"/>
                <a:gd name="T12" fmla="*/ 668 w 1326"/>
                <a:gd name="T13" fmla="*/ 26 h 377"/>
                <a:gd name="T14" fmla="*/ 652 w 1326"/>
                <a:gd name="T15" fmla="*/ 19 h 377"/>
                <a:gd name="T16" fmla="*/ 637 w 1326"/>
                <a:gd name="T17" fmla="*/ 13 h 377"/>
                <a:gd name="T18" fmla="*/ 629 w 1326"/>
                <a:gd name="T19" fmla="*/ 11 h 377"/>
                <a:gd name="T20" fmla="*/ 620 w 1326"/>
                <a:gd name="T21" fmla="*/ 9 h 377"/>
                <a:gd name="T22" fmla="*/ 554 w 1326"/>
                <a:gd name="T23" fmla="*/ 13 h 377"/>
                <a:gd name="T24" fmla="*/ 492 w 1326"/>
                <a:gd name="T25" fmla="*/ 35 h 377"/>
                <a:gd name="T26" fmla="*/ 433 w 1326"/>
                <a:gd name="T27" fmla="*/ 62 h 377"/>
                <a:gd name="T28" fmla="*/ 316 w 1326"/>
                <a:gd name="T29" fmla="*/ 102 h 377"/>
                <a:gd name="T30" fmla="*/ 287 w 1326"/>
                <a:gd name="T31" fmla="*/ 106 h 377"/>
                <a:gd name="T32" fmla="*/ 260 w 1326"/>
                <a:gd name="T33" fmla="*/ 110 h 377"/>
                <a:gd name="T34" fmla="*/ 208 w 1326"/>
                <a:gd name="T35" fmla="*/ 123 h 377"/>
                <a:gd name="T36" fmla="*/ 117 w 1326"/>
                <a:gd name="T37" fmla="*/ 142 h 377"/>
                <a:gd name="T38" fmla="*/ 78 w 1326"/>
                <a:gd name="T39" fmla="*/ 140 h 377"/>
                <a:gd name="T40" fmla="*/ 46 w 1326"/>
                <a:gd name="T41" fmla="*/ 130 h 377"/>
                <a:gd name="T42" fmla="*/ 10 w 1326"/>
                <a:gd name="T43" fmla="*/ 101 h 377"/>
                <a:gd name="T44" fmla="*/ 3 w 1326"/>
                <a:gd name="T45" fmla="*/ 92 h 377"/>
                <a:gd name="T46" fmla="*/ 0 w 1326"/>
                <a:gd name="T47" fmla="*/ 88 h 377"/>
                <a:gd name="T48" fmla="*/ 3 w 1326"/>
                <a:gd name="T49" fmla="*/ 92 h 377"/>
                <a:gd name="T50" fmla="*/ 10 w 1326"/>
                <a:gd name="T51" fmla="*/ 101 h 377"/>
                <a:gd name="T52" fmla="*/ 47 w 1326"/>
                <a:gd name="T53" fmla="*/ 129 h 377"/>
                <a:gd name="T54" fmla="*/ 78 w 1326"/>
                <a:gd name="T55" fmla="*/ 139 h 377"/>
                <a:gd name="T56" fmla="*/ 117 w 1326"/>
                <a:gd name="T57" fmla="*/ 140 h 377"/>
                <a:gd name="T58" fmla="*/ 208 w 1326"/>
                <a:gd name="T59" fmla="*/ 121 h 377"/>
                <a:gd name="T60" fmla="*/ 259 w 1326"/>
                <a:gd name="T61" fmla="*/ 108 h 377"/>
                <a:gd name="T62" fmla="*/ 287 w 1326"/>
                <a:gd name="T63" fmla="*/ 103 h 377"/>
                <a:gd name="T64" fmla="*/ 316 w 1326"/>
                <a:gd name="T65" fmla="*/ 100 h 377"/>
                <a:gd name="T66" fmla="*/ 431 w 1326"/>
                <a:gd name="T67" fmla="*/ 60 h 377"/>
                <a:gd name="T68" fmla="*/ 491 w 1326"/>
                <a:gd name="T69" fmla="*/ 32 h 377"/>
                <a:gd name="T70" fmla="*/ 553 w 1326"/>
                <a:gd name="T71" fmla="*/ 9 h 377"/>
                <a:gd name="T72" fmla="*/ 621 w 1326"/>
                <a:gd name="T73" fmla="*/ 5 h 377"/>
                <a:gd name="T74" fmla="*/ 630 w 1326"/>
                <a:gd name="T75" fmla="*/ 7 h 377"/>
                <a:gd name="T76" fmla="*/ 638 w 1326"/>
                <a:gd name="T77" fmla="*/ 10 h 377"/>
                <a:gd name="T78" fmla="*/ 654 w 1326"/>
                <a:gd name="T79" fmla="*/ 16 h 377"/>
                <a:gd name="T80" fmla="*/ 670 w 1326"/>
                <a:gd name="T81" fmla="*/ 22 h 377"/>
                <a:gd name="T82" fmla="*/ 685 w 1326"/>
                <a:gd name="T83" fmla="*/ 29 h 377"/>
                <a:gd name="T84" fmla="*/ 808 w 1326"/>
                <a:gd name="T85" fmla="*/ 89 h 377"/>
                <a:gd name="T86" fmla="*/ 924 w 1326"/>
                <a:gd name="T87" fmla="*/ 150 h 377"/>
                <a:gd name="T88" fmla="*/ 1129 w 1326"/>
                <a:gd name="T89" fmla="*/ 263 h 377"/>
                <a:gd name="T90" fmla="*/ 1272 w 1326"/>
                <a:gd name="T91" fmla="*/ 346 h 377"/>
                <a:gd name="T92" fmla="*/ 1326 w 1326"/>
                <a:gd name="T93"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26" h="377">
                  <a:moveTo>
                    <a:pt x="1326" y="377"/>
                  </a:moveTo>
                  <a:cubicBezTo>
                    <a:pt x="1326" y="377"/>
                    <a:pt x="1306" y="366"/>
                    <a:pt x="1272" y="346"/>
                  </a:cubicBezTo>
                  <a:cubicBezTo>
                    <a:pt x="1237" y="327"/>
                    <a:pt x="1187" y="299"/>
                    <a:pt x="1128" y="265"/>
                  </a:cubicBezTo>
                  <a:cubicBezTo>
                    <a:pt x="1068" y="232"/>
                    <a:pt x="998" y="193"/>
                    <a:pt x="923" y="153"/>
                  </a:cubicBezTo>
                  <a:cubicBezTo>
                    <a:pt x="885" y="133"/>
                    <a:pt x="846" y="112"/>
                    <a:pt x="806" y="92"/>
                  </a:cubicBezTo>
                  <a:cubicBezTo>
                    <a:pt x="766" y="71"/>
                    <a:pt x="725" y="51"/>
                    <a:pt x="684" y="33"/>
                  </a:cubicBezTo>
                  <a:cubicBezTo>
                    <a:pt x="679" y="30"/>
                    <a:pt x="673" y="28"/>
                    <a:pt x="668" y="26"/>
                  </a:cubicBezTo>
                  <a:cubicBezTo>
                    <a:pt x="663" y="24"/>
                    <a:pt x="658" y="21"/>
                    <a:pt x="652" y="19"/>
                  </a:cubicBezTo>
                  <a:cubicBezTo>
                    <a:pt x="647" y="17"/>
                    <a:pt x="642" y="15"/>
                    <a:pt x="637" y="13"/>
                  </a:cubicBezTo>
                  <a:cubicBezTo>
                    <a:pt x="629" y="11"/>
                    <a:pt x="629" y="11"/>
                    <a:pt x="629" y="11"/>
                  </a:cubicBezTo>
                  <a:cubicBezTo>
                    <a:pt x="626" y="10"/>
                    <a:pt x="623" y="9"/>
                    <a:pt x="620" y="9"/>
                  </a:cubicBezTo>
                  <a:cubicBezTo>
                    <a:pt x="598" y="4"/>
                    <a:pt x="576" y="7"/>
                    <a:pt x="554" y="13"/>
                  </a:cubicBezTo>
                  <a:cubicBezTo>
                    <a:pt x="533" y="18"/>
                    <a:pt x="512" y="27"/>
                    <a:pt x="492" y="35"/>
                  </a:cubicBezTo>
                  <a:cubicBezTo>
                    <a:pt x="472" y="44"/>
                    <a:pt x="452" y="53"/>
                    <a:pt x="433" y="62"/>
                  </a:cubicBezTo>
                  <a:cubicBezTo>
                    <a:pt x="394" y="80"/>
                    <a:pt x="355" y="96"/>
                    <a:pt x="316" y="102"/>
                  </a:cubicBezTo>
                  <a:cubicBezTo>
                    <a:pt x="306" y="104"/>
                    <a:pt x="297" y="104"/>
                    <a:pt x="287" y="106"/>
                  </a:cubicBezTo>
                  <a:cubicBezTo>
                    <a:pt x="278" y="107"/>
                    <a:pt x="269" y="108"/>
                    <a:pt x="260" y="110"/>
                  </a:cubicBezTo>
                  <a:cubicBezTo>
                    <a:pt x="242" y="114"/>
                    <a:pt x="225" y="119"/>
                    <a:pt x="208" y="123"/>
                  </a:cubicBezTo>
                  <a:cubicBezTo>
                    <a:pt x="175" y="132"/>
                    <a:pt x="145" y="140"/>
                    <a:pt x="117" y="142"/>
                  </a:cubicBezTo>
                  <a:cubicBezTo>
                    <a:pt x="103" y="143"/>
                    <a:pt x="90" y="142"/>
                    <a:pt x="78" y="140"/>
                  </a:cubicBezTo>
                  <a:cubicBezTo>
                    <a:pt x="66" y="138"/>
                    <a:pt x="55" y="134"/>
                    <a:pt x="46" y="130"/>
                  </a:cubicBezTo>
                  <a:cubicBezTo>
                    <a:pt x="29" y="120"/>
                    <a:pt x="17" y="109"/>
                    <a:pt x="10" y="101"/>
                  </a:cubicBezTo>
                  <a:cubicBezTo>
                    <a:pt x="7" y="97"/>
                    <a:pt x="4" y="94"/>
                    <a:pt x="3" y="92"/>
                  </a:cubicBezTo>
                  <a:cubicBezTo>
                    <a:pt x="1" y="89"/>
                    <a:pt x="0" y="88"/>
                    <a:pt x="0" y="88"/>
                  </a:cubicBezTo>
                  <a:cubicBezTo>
                    <a:pt x="0" y="88"/>
                    <a:pt x="1" y="89"/>
                    <a:pt x="3" y="92"/>
                  </a:cubicBezTo>
                  <a:cubicBezTo>
                    <a:pt x="4" y="94"/>
                    <a:pt x="7" y="97"/>
                    <a:pt x="10" y="101"/>
                  </a:cubicBezTo>
                  <a:cubicBezTo>
                    <a:pt x="18" y="109"/>
                    <a:pt x="29" y="120"/>
                    <a:pt x="47" y="129"/>
                  </a:cubicBezTo>
                  <a:cubicBezTo>
                    <a:pt x="56" y="133"/>
                    <a:pt x="66" y="137"/>
                    <a:pt x="78" y="139"/>
                  </a:cubicBezTo>
                  <a:cubicBezTo>
                    <a:pt x="90" y="141"/>
                    <a:pt x="103" y="141"/>
                    <a:pt x="117" y="140"/>
                  </a:cubicBezTo>
                  <a:cubicBezTo>
                    <a:pt x="144" y="138"/>
                    <a:pt x="175" y="130"/>
                    <a:pt x="208" y="121"/>
                  </a:cubicBezTo>
                  <a:cubicBezTo>
                    <a:pt x="224" y="116"/>
                    <a:pt x="241" y="112"/>
                    <a:pt x="259" y="108"/>
                  </a:cubicBezTo>
                  <a:cubicBezTo>
                    <a:pt x="268" y="106"/>
                    <a:pt x="278" y="104"/>
                    <a:pt x="287" y="103"/>
                  </a:cubicBezTo>
                  <a:cubicBezTo>
                    <a:pt x="297" y="102"/>
                    <a:pt x="306" y="102"/>
                    <a:pt x="316" y="100"/>
                  </a:cubicBezTo>
                  <a:cubicBezTo>
                    <a:pt x="354" y="94"/>
                    <a:pt x="393" y="77"/>
                    <a:pt x="431" y="60"/>
                  </a:cubicBezTo>
                  <a:cubicBezTo>
                    <a:pt x="451" y="51"/>
                    <a:pt x="470" y="41"/>
                    <a:pt x="491" y="32"/>
                  </a:cubicBezTo>
                  <a:cubicBezTo>
                    <a:pt x="511" y="23"/>
                    <a:pt x="531" y="15"/>
                    <a:pt x="553" y="9"/>
                  </a:cubicBezTo>
                  <a:cubicBezTo>
                    <a:pt x="575" y="3"/>
                    <a:pt x="598" y="0"/>
                    <a:pt x="621" y="5"/>
                  </a:cubicBezTo>
                  <a:cubicBezTo>
                    <a:pt x="624" y="6"/>
                    <a:pt x="627" y="6"/>
                    <a:pt x="630" y="7"/>
                  </a:cubicBezTo>
                  <a:cubicBezTo>
                    <a:pt x="638" y="10"/>
                    <a:pt x="638" y="10"/>
                    <a:pt x="638" y="10"/>
                  </a:cubicBezTo>
                  <a:cubicBezTo>
                    <a:pt x="643" y="12"/>
                    <a:pt x="649" y="14"/>
                    <a:pt x="654" y="16"/>
                  </a:cubicBezTo>
                  <a:cubicBezTo>
                    <a:pt x="659" y="18"/>
                    <a:pt x="664" y="20"/>
                    <a:pt x="670" y="22"/>
                  </a:cubicBezTo>
                  <a:cubicBezTo>
                    <a:pt x="675" y="24"/>
                    <a:pt x="680" y="27"/>
                    <a:pt x="685" y="29"/>
                  </a:cubicBezTo>
                  <a:cubicBezTo>
                    <a:pt x="727" y="48"/>
                    <a:pt x="768" y="68"/>
                    <a:pt x="808" y="89"/>
                  </a:cubicBezTo>
                  <a:cubicBezTo>
                    <a:pt x="848" y="109"/>
                    <a:pt x="887" y="130"/>
                    <a:pt x="924" y="150"/>
                  </a:cubicBezTo>
                  <a:cubicBezTo>
                    <a:pt x="999" y="191"/>
                    <a:pt x="1069" y="230"/>
                    <a:pt x="1129" y="263"/>
                  </a:cubicBezTo>
                  <a:cubicBezTo>
                    <a:pt x="1188" y="297"/>
                    <a:pt x="1237" y="326"/>
                    <a:pt x="1272" y="346"/>
                  </a:cubicBezTo>
                  <a:cubicBezTo>
                    <a:pt x="1306" y="366"/>
                    <a:pt x="1326" y="377"/>
                    <a:pt x="1326" y="377"/>
                  </a:cubicBezTo>
                  <a:close/>
                </a:path>
              </a:pathLst>
            </a:custGeom>
            <a:solidFill>
              <a:srgbClr val="AA0B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26">
              <a:extLst>
                <a:ext uri="{FF2B5EF4-FFF2-40B4-BE49-F238E27FC236}">
                  <a16:creationId xmlns:a16="http://schemas.microsoft.com/office/drawing/2014/main" id="{59129C9D-AE83-4F90-87A5-E551BE4CC215}"/>
                </a:ext>
              </a:extLst>
            </p:cNvPr>
            <p:cNvSpPr>
              <a:spLocks/>
            </p:cNvSpPr>
            <p:nvPr/>
          </p:nvSpPr>
          <p:spPr bwMode="auto">
            <a:xfrm>
              <a:off x="3426" y="2236"/>
              <a:ext cx="376" cy="159"/>
            </a:xfrm>
            <a:custGeom>
              <a:avLst/>
              <a:gdLst>
                <a:gd name="T0" fmla="*/ 0 w 227"/>
                <a:gd name="T1" fmla="*/ 0 h 96"/>
                <a:gd name="T2" fmla="*/ 8 w 227"/>
                <a:gd name="T3" fmla="*/ 8 h 96"/>
                <a:gd name="T4" fmla="*/ 18 w 227"/>
                <a:gd name="T5" fmla="*/ 16 h 96"/>
                <a:gd name="T6" fmla="*/ 24 w 227"/>
                <a:gd name="T7" fmla="*/ 22 h 96"/>
                <a:gd name="T8" fmla="*/ 31 w 227"/>
                <a:gd name="T9" fmla="*/ 27 h 96"/>
                <a:gd name="T10" fmla="*/ 35 w 227"/>
                <a:gd name="T11" fmla="*/ 30 h 96"/>
                <a:gd name="T12" fmla="*/ 39 w 227"/>
                <a:gd name="T13" fmla="*/ 33 h 96"/>
                <a:gd name="T14" fmla="*/ 47 w 227"/>
                <a:gd name="T15" fmla="*/ 38 h 96"/>
                <a:gd name="T16" fmla="*/ 57 w 227"/>
                <a:gd name="T17" fmla="*/ 44 h 96"/>
                <a:gd name="T18" fmla="*/ 67 w 227"/>
                <a:gd name="T19" fmla="*/ 49 h 96"/>
                <a:gd name="T20" fmla="*/ 89 w 227"/>
                <a:gd name="T21" fmla="*/ 57 h 96"/>
                <a:gd name="T22" fmla="*/ 113 w 227"/>
                <a:gd name="T23" fmla="*/ 62 h 96"/>
                <a:gd name="T24" fmla="*/ 137 w 227"/>
                <a:gd name="T25" fmla="*/ 63 h 96"/>
                <a:gd name="T26" fmla="*/ 161 w 227"/>
                <a:gd name="T27" fmla="*/ 61 h 96"/>
                <a:gd name="T28" fmla="*/ 183 w 227"/>
                <a:gd name="T29" fmla="*/ 59 h 96"/>
                <a:gd name="T30" fmla="*/ 203 w 227"/>
                <a:gd name="T31" fmla="*/ 63 h 96"/>
                <a:gd name="T32" fmla="*/ 216 w 227"/>
                <a:gd name="T33" fmla="*/ 74 h 96"/>
                <a:gd name="T34" fmla="*/ 223 w 227"/>
                <a:gd name="T35" fmla="*/ 85 h 96"/>
                <a:gd name="T36" fmla="*/ 226 w 227"/>
                <a:gd name="T37" fmla="*/ 93 h 96"/>
                <a:gd name="T38" fmla="*/ 227 w 227"/>
                <a:gd name="T39" fmla="*/ 96 h 96"/>
                <a:gd name="T40" fmla="*/ 226 w 227"/>
                <a:gd name="T41" fmla="*/ 93 h 96"/>
                <a:gd name="T42" fmla="*/ 222 w 227"/>
                <a:gd name="T43" fmla="*/ 85 h 96"/>
                <a:gd name="T44" fmla="*/ 215 w 227"/>
                <a:gd name="T45" fmla="*/ 75 h 96"/>
                <a:gd name="T46" fmla="*/ 203 w 227"/>
                <a:gd name="T47" fmla="*/ 64 h 96"/>
                <a:gd name="T48" fmla="*/ 183 w 227"/>
                <a:gd name="T49" fmla="*/ 60 h 96"/>
                <a:gd name="T50" fmla="*/ 161 w 227"/>
                <a:gd name="T51" fmla="*/ 62 h 96"/>
                <a:gd name="T52" fmla="*/ 137 w 227"/>
                <a:gd name="T53" fmla="*/ 65 h 96"/>
                <a:gd name="T54" fmla="*/ 113 w 227"/>
                <a:gd name="T55" fmla="*/ 64 h 96"/>
                <a:gd name="T56" fmla="*/ 88 w 227"/>
                <a:gd name="T57" fmla="*/ 59 h 96"/>
                <a:gd name="T58" fmla="*/ 66 w 227"/>
                <a:gd name="T59" fmla="*/ 51 h 96"/>
                <a:gd name="T60" fmla="*/ 56 w 227"/>
                <a:gd name="T61" fmla="*/ 45 h 96"/>
                <a:gd name="T62" fmla="*/ 47 w 227"/>
                <a:gd name="T63" fmla="*/ 39 h 96"/>
                <a:gd name="T64" fmla="*/ 38 w 227"/>
                <a:gd name="T65" fmla="*/ 34 h 96"/>
                <a:gd name="T66" fmla="*/ 34 w 227"/>
                <a:gd name="T67" fmla="*/ 31 h 96"/>
                <a:gd name="T68" fmla="*/ 30 w 227"/>
                <a:gd name="T69" fmla="*/ 28 h 96"/>
                <a:gd name="T70" fmla="*/ 23 w 227"/>
                <a:gd name="T71" fmla="*/ 22 h 96"/>
                <a:gd name="T72" fmla="*/ 17 w 227"/>
                <a:gd name="T73" fmla="*/ 17 h 96"/>
                <a:gd name="T74" fmla="*/ 8 w 227"/>
                <a:gd name="T75" fmla="*/ 8 h 96"/>
                <a:gd name="T76" fmla="*/ 0 w 227"/>
                <a:gd name="T7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7" h="96">
                  <a:moveTo>
                    <a:pt x="0" y="0"/>
                  </a:moveTo>
                  <a:cubicBezTo>
                    <a:pt x="0" y="0"/>
                    <a:pt x="3" y="3"/>
                    <a:pt x="8" y="8"/>
                  </a:cubicBezTo>
                  <a:cubicBezTo>
                    <a:pt x="11" y="10"/>
                    <a:pt x="14" y="13"/>
                    <a:pt x="18" y="16"/>
                  </a:cubicBezTo>
                  <a:cubicBezTo>
                    <a:pt x="20" y="18"/>
                    <a:pt x="22" y="20"/>
                    <a:pt x="24" y="22"/>
                  </a:cubicBezTo>
                  <a:cubicBezTo>
                    <a:pt x="26" y="23"/>
                    <a:pt x="29" y="25"/>
                    <a:pt x="31" y="27"/>
                  </a:cubicBezTo>
                  <a:cubicBezTo>
                    <a:pt x="32" y="28"/>
                    <a:pt x="33" y="29"/>
                    <a:pt x="35" y="30"/>
                  </a:cubicBezTo>
                  <a:cubicBezTo>
                    <a:pt x="36" y="31"/>
                    <a:pt x="37" y="32"/>
                    <a:pt x="39" y="33"/>
                  </a:cubicBezTo>
                  <a:cubicBezTo>
                    <a:pt x="42" y="34"/>
                    <a:pt x="44" y="36"/>
                    <a:pt x="47" y="38"/>
                  </a:cubicBezTo>
                  <a:cubicBezTo>
                    <a:pt x="50" y="40"/>
                    <a:pt x="54" y="42"/>
                    <a:pt x="57" y="44"/>
                  </a:cubicBezTo>
                  <a:cubicBezTo>
                    <a:pt x="60" y="45"/>
                    <a:pt x="63" y="47"/>
                    <a:pt x="67" y="49"/>
                  </a:cubicBezTo>
                  <a:cubicBezTo>
                    <a:pt x="74" y="52"/>
                    <a:pt x="81" y="55"/>
                    <a:pt x="89" y="57"/>
                  </a:cubicBezTo>
                  <a:cubicBezTo>
                    <a:pt x="97" y="60"/>
                    <a:pt x="105" y="61"/>
                    <a:pt x="113" y="62"/>
                  </a:cubicBezTo>
                  <a:cubicBezTo>
                    <a:pt x="121" y="63"/>
                    <a:pt x="129" y="63"/>
                    <a:pt x="137" y="63"/>
                  </a:cubicBezTo>
                  <a:cubicBezTo>
                    <a:pt x="145" y="62"/>
                    <a:pt x="153" y="62"/>
                    <a:pt x="161" y="61"/>
                  </a:cubicBezTo>
                  <a:cubicBezTo>
                    <a:pt x="169" y="60"/>
                    <a:pt x="176" y="59"/>
                    <a:pt x="183" y="59"/>
                  </a:cubicBezTo>
                  <a:cubicBezTo>
                    <a:pt x="190" y="59"/>
                    <a:pt x="197" y="60"/>
                    <a:pt x="203" y="63"/>
                  </a:cubicBezTo>
                  <a:cubicBezTo>
                    <a:pt x="209" y="66"/>
                    <a:pt x="213" y="70"/>
                    <a:pt x="216" y="74"/>
                  </a:cubicBezTo>
                  <a:cubicBezTo>
                    <a:pt x="219" y="78"/>
                    <a:pt x="221" y="82"/>
                    <a:pt x="223" y="85"/>
                  </a:cubicBezTo>
                  <a:cubicBezTo>
                    <a:pt x="224" y="88"/>
                    <a:pt x="225" y="91"/>
                    <a:pt x="226" y="93"/>
                  </a:cubicBezTo>
                  <a:cubicBezTo>
                    <a:pt x="227" y="95"/>
                    <a:pt x="227" y="96"/>
                    <a:pt x="227" y="96"/>
                  </a:cubicBezTo>
                  <a:cubicBezTo>
                    <a:pt x="227" y="96"/>
                    <a:pt x="227" y="95"/>
                    <a:pt x="226" y="93"/>
                  </a:cubicBezTo>
                  <a:cubicBezTo>
                    <a:pt x="225" y="91"/>
                    <a:pt x="224" y="88"/>
                    <a:pt x="222" y="85"/>
                  </a:cubicBezTo>
                  <a:cubicBezTo>
                    <a:pt x="221" y="82"/>
                    <a:pt x="219" y="78"/>
                    <a:pt x="215" y="75"/>
                  </a:cubicBezTo>
                  <a:cubicBezTo>
                    <a:pt x="212" y="71"/>
                    <a:pt x="208" y="67"/>
                    <a:pt x="203" y="64"/>
                  </a:cubicBezTo>
                  <a:cubicBezTo>
                    <a:pt x="197" y="62"/>
                    <a:pt x="190" y="60"/>
                    <a:pt x="183" y="60"/>
                  </a:cubicBezTo>
                  <a:cubicBezTo>
                    <a:pt x="176" y="61"/>
                    <a:pt x="169" y="61"/>
                    <a:pt x="161" y="62"/>
                  </a:cubicBezTo>
                  <a:cubicBezTo>
                    <a:pt x="154" y="63"/>
                    <a:pt x="146" y="64"/>
                    <a:pt x="137" y="65"/>
                  </a:cubicBezTo>
                  <a:cubicBezTo>
                    <a:pt x="129" y="65"/>
                    <a:pt x="121" y="65"/>
                    <a:pt x="113" y="64"/>
                  </a:cubicBezTo>
                  <a:cubicBezTo>
                    <a:pt x="104" y="63"/>
                    <a:pt x="96" y="62"/>
                    <a:pt x="88" y="59"/>
                  </a:cubicBezTo>
                  <a:cubicBezTo>
                    <a:pt x="81" y="57"/>
                    <a:pt x="73" y="54"/>
                    <a:pt x="66" y="51"/>
                  </a:cubicBezTo>
                  <a:cubicBezTo>
                    <a:pt x="63" y="49"/>
                    <a:pt x="59" y="47"/>
                    <a:pt x="56" y="45"/>
                  </a:cubicBezTo>
                  <a:cubicBezTo>
                    <a:pt x="53" y="43"/>
                    <a:pt x="50" y="41"/>
                    <a:pt x="47" y="39"/>
                  </a:cubicBezTo>
                  <a:cubicBezTo>
                    <a:pt x="44" y="38"/>
                    <a:pt x="41" y="35"/>
                    <a:pt x="38" y="34"/>
                  </a:cubicBezTo>
                  <a:cubicBezTo>
                    <a:pt x="37" y="33"/>
                    <a:pt x="35" y="32"/>
                    <a:pt x="34" y="31"/>
                  </a:cubicBezTo>
                  <a:cubicBezTo>
                    <a:pt x="33" y="30"/>
                    <a:pt x="32" y="29"/>
                    <a:pt x="30" y="28"/>
                  </a:cubicBezTo>
                  <a:cubicBezTo>
                    <a:pt x="28" y="26"/>
                    <a:pt x="26" y="24"/>
                    <a:pt x="23" y="22"/>
                  </a:cubicBezTo>
                  <a:cubicBezTo>
                    <a:pt x="21" y="20"/>
                    <a:pt x="19" y="19"/>
                    <a:pt x="17" y="17"/>
                  </a:cubicBezTo>
                  <a:cubicBezTo>
                    <a:pt x="14" y="14"/>
                    <a:pt x="10" y="11"/>
                    <a:pt x="8" y="8"/>
                  </a:cubicBezTo>
                  <a:cubicBezTo>
                    <a:pt x="3" y="3"/>
                    <a:pt x="0" y="0"/>
                    <a:pt x="0" y="0"/>
                  </a:cubicBezTo>
                  <a:close/>
                </a:path>
              </a:pathLst>
            </a:custGeom>
            <a:solidFill>
              <a:srgbClr val="AA0B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27">
              <a:extLst>
                <a:ext uri="{FF2B5EF4-FFF2-40B4-BE49-F238E27FC236}">
                  <a16:creationId xmlns:a16="http://schemas.microsoft.com/office/drawing/2014/main" id="{C0E0A349-E690-4082-9BDC-40BF978D512D}"/>
                </a:ext>
              </a:extLst>
            </p:cNvPr>
            <p:cNvSpPr>
              <a:spLocks/>
            </p:cNvSpPr>
            <p:nvPr/>
          </p:nvSpPr>
          <p:spPr bwMode="auto">
            <a:xfrm>
              <a:off x="3048" y="2352"/>
              <a:ext cx="858" cy="227"/>
            </a:xfrm>
            <a:custGeom>
              <a:avLst/>
              <a:gdLst>
                <a:gd name="T0" fmla="*/ 518 w 518"/>
                <a:gd name="T1" fmla="*/ 0 h 137"/>
                <a:gd name="T2" fmla="*/ 504 w 518"/>
                <a:gd name="T3" fmla="*/ 21 h 137"/>
                <a:gd name="T4" fmla="*/ 487 w 518"/>
                <a:gd name="T5" fmla="*/ 43 h 137"/>
                <a:gd name="T6" fmla="*/ 462 w 518"/>
                <a:gd name="T7" fmla="*/ 71 h 137"/>
                <a:gd name="T8" fmla="*/ 447 w 518"/>
                <a:gd name="T9" fmla="*/ 85 h 137"/>
                <a:gd name="T10" fmla="*/ 428 w 518"/>
                <a:gd name="T11" fmla="*/ 98 h 137"/>
                <a:gd name="T12" fmla="*/ 416 w 518"/>
                <a:gd name="T13" fmla="*/ 101 h 137"/>
                <a:gd name="T14" fmla="*/ 409 w 518"/>
                <a:gd name="T15" fmla="*/ 100 h 137"/>
                <a:gd name="T16" fmla="*/ 404 w 518"/>
                <a:gd name="T17" fmla="*/ 96 h 137"/>
                <a:gd name="T18" fmla="*/ 382 w 518"/>
                <a:gd name="T19" fmla="*/ 88 h 137"/>
                <a:gd name="T20" fmla="*/ 332 w 518"/>
                <a:gd name="T21" fmla="*/ 95 h 137"/>
                <a:gd name="T22" fmla="*/ 282 w 518"/>
                <a:gd name="T23" fmla="*/ 114 h 137"/>
                <a:gd name="T24" fmla="*/ 231 w 518"/>
                <a:gd name="T25" fmla="*/ 131 h 137"/>
                <a:gd name="T26" fmla="*/ 179 w 518"/>
                <a:gd name="T27" fmla="*/ 137 h 137"/>
                <a:gd name="T28" fmla="*/ 88 w 518"/>
                <a:gd name="T29" fmla="*/ 130 h 137"/>
                <a:gd name="T30" fmla="*/ 24 w 518"/>
                <a:gd name="T31" fmla="*/ 118 h 137"/>
                <a:gd name="T32" fmla="*/ 6 w 518"/>
                <a:gd name="T33" fmla="*/ 113 h 137"/>
                <a:gd name="T34" fmla="*/ 0 w 518"/>
                <a:gd name="T35" fmla="*/ 110 h 137"/>
                <a:gd name="T36" fmla="*/ 6 w 518"/>
                <a:gd name="T37" fmla="*/ 113 h 137"/>
                <a:gd name="T38" fmla="*/ 24 w 518"/>
                <a:gd name="T39" fmla="*/ 117 h 137"/>
                <a:gd name="T40" fmla="*/ 88 w 518"/>
                <a:gd name="T41" fmla="*/ 130 h 137"/>
                <a:gd name="T42" fmla="*/ 179 w 518"/>
                <a:gd name="T43" fmla="*/ 136 h 137"/>
                <a:gd name="T44" fmla="*/ 231 w 518"/>
                <a:gd name="T45" fmla="*/ 131 h 137"/>
                <a:gd name="T46" fmla="*/ 257 w 518"/>
                <a:gd name="T47" fmla="*/ 124 h 137"/>
                <a:gd name="T48" fmla="*/ 281 w 518"/>
                <a:gd name="T49" fmla="*/ 113 h 137"/>
                <a:gd name="T50" fmla="*/ 331 w 518"/>
                <a:gd name="T51" fmla="*/ 92 h 137"/>
                <a:gd name="T52" fmla="*/ 356 w 518"/>
                <a:gd name="T53" fmla="*/ 86 h 137"/>
                <a:gd name="T54" fmla="*/ 382 w 518"/>
                <a:gd name="T55" fmla="*/ 85 h 137"/>
                <a:gd name="T56" fmla="*/ 406 w 518"/>
                <a:gd name="T57" fmla="*/ 93 h 137"/>
                <a:gd name="T58" fmla="*/ 411 w 518"/>
                <a:gd name="T59" fmla="*/ 96 h 137"/>
                <a:gd name="T60" fmla="*/ 416 w 518"/>
                <a:gd name="T61" fmla="*/ 98 h 137"/>
                <a:gd name="T62" fmla="*/ 427 w 518"/>
                <a:gd name="T63" fmla="*/ 95 h 137"/>
                <a:gd name="T64" fmla="*/ 445 w 518"/>
                <a:gd name="T65" fmla="*/ 83 h 137"/>
                <a:gd name="T66" fmla="*/ 460 w 518"/>
                <a:gd name="T67" fmla="*/ 69 h 137"/>
                <a:gd name="T68" fmla="*/ 485 w 518"/>
                <a:gd name="T69" fmla="*/ 42 h 137"/>
                <a:gd name="T70" fmla="*/ 503 w 518"/>
                <a:gd name="T71" fmla="*/ 20 h 137"/>
                <a:gd name="T72" fmla="*/ 518 w 518"/>
                <a:gd name="T7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8" h="137">
                  <a:moveTo>
                    <a:pt x="518" y="0"/>
                  </a:moveTo>
                  <a:cubicBezTo>
                    <a:pt x="518" y="0"/>
                    <a:pt x="513" y="8"/>
                    <a:pt x="504" y="21"/>
                  </a:cubicBezTo>
                  <a:cubicBezTo>
                    <a:pt x="499" y="27"/>
                    <a:pt x="494" y="35"/>
                    <a:pt x="487" y="43"/>
                  </a:cubicBezTo>
                  <a:cubicBezTo>
                    <a:pt x="480" y="52"/>
                    <a:pt x="472" y="61"/>
                    <a:pt x="462" y="71"/>
                  </a:cubicBezTo>
                  <a:cubicBezTo>
                    <a:pt x="458" y="76"/>
                    <a:pt x="453" y="81"/>
                    <a:pt x="447" y="85"/>
                  </a:cubicBezTo>
                  <a:cubicBezTo>
                    <a:pt x="441" y="90"/>
                    <a:pt x="435" y="95"/>
                    <a:pt x="428" y="98"/>
                  </a:cubicBezTo>
                  <a:cubicBezTo>
                    <a:pt x="425" y="100"/>
                    <a:pt x="421" y="101"/>
                    <a:pt x="416" y="101"/>
                  </a:cubicBezTo>
                  <a:cubicBezTo>
                    <a:pt x="414" y="101"/>
                    <a:pt x="412" y="101"/>
                    <a:pt x="409" y="100"/>
                  </a:cubicBezTo>
                  <a:cubicBezTo>
                    <a:pt x="407" y="99"/>
                    <a:pt x="406" y="98"/>
                    <a:pt x="404" y="96"/>
                  </a:cubicBezTo>
                  <a:cubicBezTo>
                    <a:pt x="398" y="92"/>
                    <a:pt x="390" y="89"/>
                    <a:pt x="382" y="88"/>
                  </a:cubicBezTo>
                  <a:cubicBezTo>
                    <a:pt x="366" y="86"/>
                    <a:pt x="348" y="90"/>
                    <a:pt x="332" y="95"/>
                  </a:cubicBezTo>
                  <a:cubicBezTo>
                    <a:pt x="315" y="100"/>
                    <a:pt x="298" y="108"/>
                    <a:pt x="282" y="114"/>
                  </a:cubicBezTo>
                  <a:cubicBezTo>
                    <a:pt x="265" y="121"/>
                    <a:pt x="248" y="128"/>
                    <a:pt x="231" y="131"/>
                  </a:cubicBezTo>
                  <a:cubicBezTo>
                    <a:pt x="214" y="135"/>
                    <a:pt x="196" y="136"/>
                    <a:pt x="179" y="137"/>
                  </a:cubicBezTo>
                  <a:cubicBezTo>
                    <a:pt x="146" y="137"/>
                    <a:pt x="114" y="134"/>
                    <a:pt x="88" y="130"/>
                  </a:cubicBezTo>
                  <a:cubicBezTo>
                    <a:pt x="61" y="126"/>
                    <a:pt x="39" y="121"/>
                    <a:pt x="24" y="118"/>
                  </a:cubicBezTo>
                  <a:cubicBezTo>
                    <a:pt x="16" y="116"/>
                    <a:pt x="10" y="114"/>
                    <a:pt x="6" y="113"/>
                  </a:cubicBezTo>
                  <a:cubicBezTo>
                    <a:pt x="2" y="111"/>
                    <a:pt x="0" y="111"/>
                    <a:pt x="0" y="110"/>
                  </a:cubicBezTo>
                  <a:cubicBezTo>
                    <a:pt x="0" y="111"/>
                    <a:pt x="2" y="111"/>
                    <a:pt x="6" y="113"/>
                  </a:cubicBezTo>
                  <a:cubicBezTo>
                    <a:pt x="10" y="114"/>
                    <a:pt x="16" y="116"/>
                    <a:pt x="24" y="117"/>
                  </a:cubicBezTo>
                  <a:cubicBezTo>
                    <a:pt x="39" y="121"/>
                    <a:pt x="61" y="126"/>
                    <a:pt x="88" y="130"/>
                  </a:cubicBezTo>
                  <a:cubicBezTo>
                    <a:pt x="114" y="134"/>
                    <a:pt x="146" y="137"/>
                    <a:pt x="179" y="136"/>
                  </a:cubicBezTo>
                  <a:cubicBezTo>
                    <a:pt x="196" y="136"/>
                    <a:pt x="214" y="134"/>
                    <a:pt x="231" y="131"/>
                  </a:cubicBezTo>
                  <a:cubicBezTo>
                    <a:pt x="240" y="129"/>
                    <a:pt x="248" y="127"/>
                    <a:pt x="257" y="124"/>
                  </a:cubicBezTo>
                  <a:cubicBezTo>
                    <a:pt x="265" y="121"/>
                    <a:pt x="273" y="117"/>
                    <a:pt x="281" y="113"/>
                  </a:cubicBezTo>
                  <a:cubicBezTo>
                    <a:pt x="297" y="105"/>
                    <a:pt x="314" y="98"/>
                    <a:pt x="331" y="92"/>
                  </a:cubicBezTo>
                  <a:cubicBezTo>
                    <a:pt x="339" y="90"/>
                    <a:pt x="348" y="87"/>
                    <a:pt x="356" y="86"/>
                  </a:cubicBezTo>
                  <a:cubicBezTo>
                    <a:pt x="365" y="84"/>
                    <a:pt x="374" y="84"/>
                    <a:pt x="382" y="85"/>
                  </a:cubicBezTo>
                  <a:cubicBezTo>
                    <a:pt x="391" y="86"/>
                    <a:pt x="399" y="88"/>
                    <a:pt x="406" y="93"/>
                  </a:cubicBezTo>
                  <a:cubicBezTo>
                    <a:pt x="408" y="94"/>
                    <a:pt x="410" y="96"/>
                    <a:pt x="411" y="96"/>
                  </a:cubicBezTo>
                  <a:cubicBezTo>
                    <a:pt x="413" y="97"/>
                    <a:pt x="414" y="98"/>
                    <a:pt x="416" y="98"/>
                  </a:cubicBezTo>
                  <a:cubicBezTo>
                    <a:pt x="420" y="98"/>
                    <a:pt x="423" y="96"/>
                    <a:pt x="427" y="95"/>
                  </a:cubicBezTo>
                  <a:cubicBezTo>
                    <a:pt x="433" y="92"/>
                    <a:pt x="439" y="87"/>
                    <a:pt x="445" y="83"/>
                  </a:cubicBezTo>
                  <a:cubicBezTo>
                    <a:pt x="450" y="78"/>
                    <a:pt x="455" y="73"/>
                    <a:pt x="460" y="69"/>
                  </a:cubicBezTo>
                  <a:cubicBezTo>
                    <a:pt x="470" y="59"/>
                    <a:pt x="478" y="50"/>
                    <a:pt x="485" y="42"/>
                  </a:cubicBezTo>
                  <a:cubicBezTo>
                    <a:pt x="492" y="33"/>
                    <a:pt x="498" y="26"/>
                    <a:pt x="503" y="20"/>
                  </a:cubicBezTo>
                  <a:cubicBezTo>
                    <a:pt x="513" y="8"/>
                    <a:pt x="518" y="0"/>
                    <a:pt x="518" y="0"/>
                  </a:cubicBezTo>
                  <a:close/>
                </a:path>
              </a:pathLst>
            </a:custGeom>
            <a:solidFill>
              <a:srgbClr val="AA0B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28">
              <a:extLst>
                <a:ext uri="{FF2B5EF4-FFF2-40B4-BE49-F238E27FC236}">
                  <a16:creationId xmlns:a16="http://schemas.microsoft.com/office/drawing/2014/main" id="{8A2274C8-EB3D-4BCB-A4F3-C6942736EDE0}"/>
                </a:ext>
              </a:extLst>
            </p:cNvPr>
            <p:cNvSpPr>
              <a:spLocks/>
            </p:cNvSpPr>
            <p:nvPr/>
          </p:nvSpPr>
          <p:spPr bwMode="auto">
            <a:xfrm>
              <a:off x="3714" y="1225"/>
              <a:ext cx="1663" cy="1513"/>
            </a:xfrm>
            <a:custGeom>
              <a:avLst/>
              <a:gdLst>
                <a:gd name="T0" fmla="*/ 1004 w 1004"/>
                <a:gd name="T1" fmla="*/ 913 h 913"/>
                <a:gd name="T2" fmla="*/ 796 w 1004"/>
                <a:gd name="T3" fmla="*/ 815 h 913"/>
                <a:gd name="T4" fmla="*/ 339 w 1004"/>
                <a:gd name="T5" fmla="*/ 597 h 913"/>
                <a:gd name="T6" fmla="*/ 307 w 1004"/>
                <a:gd name="T7" fmla="*/ 582 h 913"/>
                <a:gd name="T8" fmla="*/ 292 w 1004"/>
                <a:gd name="T9" fmla="*/ 575 h 913"/>
                <a:gd name="T10" fmla="*/ 284 w 1004"/>
                <a:gd name="T11" fmla="*/ 570 h 913"/>
                <a:gd name="T12" fmla="*/ 277 w 1004"/>
                <a:gd name="T13" fmla="*/ 565 h 913"/>
                <a:gd name="T14" fmla="*/ 256 w 1004"/>
                <a:gd name="T15" fmla="*/ 538 h 913"/>
                <a:gd name="T16" fmla="*/ 242 w 1004"/>
                <a:gd name="T17" fmla="*/ 506 h 913"/>
                <a:gd name="T18" fmla="*/ 229 w 1004"/>
                <a:gd name="T19" fmla="*/ 440 h 913"/>
                <a:gd name="T20" fmla="*/ 221 w 1004"/>
                <a:gd name="T21" fmla="*/ 374 h 913"/>
                <a:gd name="T22" fmla="*/ 194 w 1004"/>
                <a:gd name="T23" fmla="*/ 254 h 913"/>
                <a:gd name="T24" fmla="*/ 191 w 1004"/>
                <a:gd name="T25" fmla="*/ 247 h 913"/>
                <a:gd name="T26" fmla="*/ 188 w 1004"/>
                <a:gd name="T27" fmla="*/ 241 h 913"/>
                <a:gd name="T28" fmla="*/ 180 w 1004"/>
                <a:gd name="T29" fmla="*/ 228 h 913"/>
                <a:gd name="T30" fmla="*/ 168 w 1004"/>
                <a:gd name="T31" fmla="*/ 202 h 913"/>
                <a:gd name="T32" fmla="*/ 148 w 1004"/>
                <a:gd name="T33" fmla="*/ 152 h 913"/>
                <a:gd name="T34" fmla="*/ 111 w 1004"/>
                <a:gd name="T35" fmla="*/ 66 h 913"/>
                <a:gd name="T36" fmla="*/ 88 w 1004"/>
                <a:gd name="T37" fmla="*/ 35 h 913"/>
                <a:gd name="T38" fmla="*/ 61 w 1004"/>
                <a:gd name="T39" fmla="*/ 14 h 913"/>
                <a:gd name="T40" fmla="*/ 17 w 1004"/>
                <a:gd name="T41" fmla="*/ 1 h 913"/>
                <a:gd name="T42" fmla="*/ 5 w 1004"/>
                <a:gd name="T43" fmla="*/ 0 h 913"/>
                <a:gd name="T44" fmla="*/ 0 w 1004"/>
                <a:gd name="T45" fmla="*/ 0 h 913"/>
                <a:gd name="T46" fmla="*/ 5 w 1004"/>
                <a:gd name="T47" fmla="*/ 0 h 913"/>
                <a:gd name="T48" fmla="*/ 17 w 1004"/>
                <a:gd name="T49" fmla="*/ 1 h 913"/>
                <a:gd name="T50" fmla="*/ 62 w 1004"/>
                <a:gd name="T51" fmla="*/ 14 h 913"/>
                <a:gd name="T52" fmla="*/ 88 w 1004"/>
                <a:gd name="T53" fmla="*/ 34 h 913"/>
                <a:gd name="T54" fmla="*/ 112 w 1004"/>
                <a:gd name="T55" fmla="*/ 65 h 913"/>
                <a:gd name="T56" fmla="*/ 150 w 1004"/>
                <a:gd name="T57" fmla="*/ 151 h 913"/>
                <a:gd name="T58" fmla="*/ 170 w 1004"/>
                <a:gd name="T59" fmla="*/ 201 h 913"/>
                <a:gd name="T60" fmla="*/ 183 w 1004"/>
                <a:gd name="T61" fmla="*/ 227 h 913"/>
                <a:gd name="T62" fmla="*/ 190 w 1004"/>
                <a:gd name="T63" fmla="*/ 239 h 913"/>
                <a:gd name="T64" fmla="*/ 193 w 1004"/>
                <a:gd name="T65" fmla="*/ 246 h 913"/>
                <a:gd name="T66" fmla="*/ 197 w 1004"/>
                <a:gd name="T67" fmla="*/ 253 h 913"/>
                <a:gd name="T68" fmla="*/ 224 w 1004"/>
                <a:gd name="T69" fmla="*/ 374 h 913"/>
                <a:gd name="T70" fmla="*/ 232 w 1004"/>
                <a:gd name="T71" fmla="*/ 439 h 913"/>
                <a:gd name="T72" fmla="*/ 246 w 1004"/>
                <a:gd name="T73" fmla="*/ 505 h 913"/>
                <a:gd name="T74" fmla="*/ 259 w 1004"/>
                <a:gd name="T75" fmla="*/ 536 h 913"/>
                <a:gd name="T76" fmla="*/ 280 w 1004"/>
                <a:gd name="T77" fmla="*/ 562 h 913"/>
                <a:gd name="T78" fmla="*/ 286 w 1004"/>
                <a:gd name="T79" fmla="*/ 567 h 913"/>
                <a:gd name="T80" fmla="*/ 294 w 1004"/>
                <a:gd name="T81" fmla="*/ 571 h 913"/>
                <a:gd name="T82" fmla="*/ 309 w 1004"/>
                <a:gd name="T83" fmla="*/ 579 h 913"/>
                <a:gd name="T84" fmla="*/ 340 w 1004"/>
                <a:gd name="T85" fmla="*/ 593 h 913"/>
                <a:gd name="T86" fmla="*/ 797 w 1004"/>
                <a:gd name="T87" fmla="*/ 813 h 913"/>
                <a:gd name="T88" fmla="*/ 1004 w 1004"/>
                <a:gd name="T89" fmla="*/ 913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04" h="913">
                  <a:moveTo>
                    <a:pt x="1004" y="913"/>
                  </a:moveTo>
                  <a:cubicBezTo>
                    <a:pt x="1004" y="913"/>
                    <a:pt x="921" y="874"/>
                    <a:pt x="796" y="815"/>
                  </a:cubicBezTo>
                  <a:cubicBezTo>
                    <a:pt x="671" y="755"/>
                    <a:pt x="505" y="676"/>
                    <a:pt x="339" y="597"/>
                  </a:cubicBezTo>
                  <a:cubicBezTo>
                    <a:pt x="328" y="592"/>
                    <a:pt x="318" y="587"/>
                    <a:pt x="307" y="582"/>
                  </a:cubicBezTo>
                  <a:cubicBezTo>
                    <a:pt x="292" y="575"/>
                    <a:pt x="292" y="575"/>
                    <a:pt x="292" y="575"/>
                  </a:cubicBezTo>
                  <a:cubicBezTo>
                    <a:pt x="289" y="573"/>
                    <a:pt x="287" y="572"/>
                    <a:pt x="284" y="570"/>
                  </a:cubicBezTo>
                  <a:cubicBezTo>
                    <a:pt x="282" y="569"/>
                    <a:pt x="280" y="567"/>
                    <a:pt x="277" y="565"/>
                  </a:cubicBezTo>
                  <a:cubicBezTo>
                    <a:pt x="268" y="557"/>
                    <a:pt x="261" y="548"/>
                    <a:pt x="256" y="538"/>
                  </a:cubicBezTo>
                  <a:cubicBezTo>
                    <a:pt x="250" y="528"/>
                    <a:pt x="246" y="517"/>
                    <a:pt x="242" y="506"/>
                  </a:cubicBezTo>
                  <a:cubicBezTo>
                    <a:pt x="236" y="484"/>
                    <a:pt x="232" y="462"/>
                    <a:pt x="229" y="440"/>
                  </a:cubicBezTo>
                  <a:cubicBezTo>
                    <a:pt x="226" y="418"/>
                    <a:pt x="224" y="396"/>
                    <a:pt x="221" y="374"/>
                  </a:cubicBezTo>
                  <a:cubicBezTo>
                    <a:pt x="216" y="332"/>
                    <a:pt x="210" y="290"/>
                    <a:pt x="194" y="254"/>
                  </a:cubicBezTo>
                  <a:cubicBezTo>
                    <a:pt x="193" y="251"/>
                    <a:pt x="192" y="249"/>
                    <a:pt x="191" y="247"/>
                  </a:cubicBezTo>
                  <a:cubicBezTo>
                    <a:pt x="190" y="245"/>
                    <a:pt x="189" y="243"/>
                    <a:pt x="188" y="241"/>
                  </a:cubicBezTo>
                  <a:cubicBezTo>
                    <a:pt x="185" y="236"/>
                    <a:pt x="183" y="232"/>
                    <a:pt x="180" y="228"/>
                  </a:cubicBezTo>
                  <a:cubicBezTo>
                    <a:pt x="176" y="219"/>
                    <a:pt x="172" y="211"/>
                    <a:pt x="168" y="202"/>
                  </a:cubicBezTo>
                  <a:cubicBezTo>
                    <a:pt x="160" y="185"/>
                    <a:pt x="154" y="168"/>
                    <a:pt x="148" y="152"/>
                  </a:cubicBezTo>
                  <a:cubicBezTo>
                    <a:pt x="136" y="120"/>
                    <a:pt x="125" y="90"/>
                    <a:pt x="111" y="66"/>
                  </a:cubicBezTo>
                  <a:cubicBezTo>
                    <a:pt x="104" y="54"/>
                    <a:pt x="96" y="43"/>
                    <a:pt x="88" y="35"/>
                  </a:cubicBezTo>
                  <a:cubicBezTo>
                    <a:pt x="79" y="26"/>
                    <a:pt x="70" y="19"/>
                    <a:pt x="61" y="14"/>
                  </a:cubicBezTo>
                  <a:cubicBezTo>
                    <a:pt x="43" y="5"/>
                    <a:pt x="28" y="2"/>
                    <a:pt x="17" y="1"/>
                  </a:cubicBezTo>
                  <a:cubicBezTo>
                    <a:pt x="12" y="0"/>
                    <a:pt x="7" y="0"/>
                    <a:pt x="5" y="0"/>
                  </a:cubicBezTo>
                  <a:cubicBezTo>
                    <a:pt x="2" y="0"/>
                    <a:pt x="0" y="0"/>
                    <a:pt x="0" y="0"/>
                  </a:cubicBezTo>
                  <a:cubicBezTo>
                    <a:pt x="0" y="0"/>
                    <a:pt x="2" y="0"/>
                    <a:pt x="5" y="0"/>
                  </a:cubicBezTo>
                  <a:cubicBezTo>
                    <a:pt x="7" y="0"/>
                    <a:pt x="12" y="0"/>
                    <a:pt x="17" y="1"/>
                  </a:cubicBezTo>
                  <a:cubicBezTo>
                    <a:pt x="28" y="2"/>
                    <a:pt x="44" y="5"/>
                    <a:pt x="62" y="14"/>
                  </a:cubicBezTo>
                  <a:cubicBezTo>
                    <a:pt x="70" y="19"/>
                    <a:pt x="80" y="25"/>
                    <a:pt x="88" y="34"/>
                  </a:cubicBezTo>
                  <a:cubicBezTo>
                    <a:pt x="97" y="42"/>
                    <a:pt x="105" y="53"/>
                    <a:pt x="112" y="65"/>
                  </a:cubicBezTo>
                  <a:cubicBezTo>
                    <a:pt x="127" y="89"/>
                    <a:pt x="138" y="119"/>
                    <a:pt x="150" y="151"/>
                  </a:cubicBezTo>
                  <a:cubicBezTo>
                    <a:pt x="156" y="168"/>
                    <a:pt x="162" y="184"/>
                    <a:pt x="170" y="201"/>
                  </a:cubicBezTo>
                  <a:cubicBezTo>
                    <a:pt x="174" y="210"/>
                    <a:pt x="178" y="218"/>
                    <a:pt x="183" y="227"/>
                  </a:cubicBezTo>
                  <a:cubicBezTo>
                    <a:pt x="185" y="231"/>
                    <a:pt x="187" y="235"/>
                    <a:pt x="190" y="239"/>
                  </a:cubicBezTo>
                  <a:cubicBezTo>
                    <a:pt x="191" y="242"/>
                    <a:pt x="192" y="244"/>
                    <a:pt x="193" y="246"/>
                  </a:cubicBezTo>
                  <a:cubicBezTo>
                    <a:pt x="194" y="248"/>
                    <a:pt x="196" y="250"/>
                    <a:pt x="197" y="253"/>
                  </a:cubicBezTo>
                  <a:cubicBezTo>
                    <a:pt x="213" y="289"/>
                    <a:pt x="219" y="331"/>
                    <a:pt x="224" y="374"/>
                  </a:cubicBezTo>
                  <a:cubicBezTo>
                    <a:pt x="227" y="395"/>
                    <a:pt x="229" y="417"/>
                    <a:pt x="232" y="439"/>
                  </a:cubicBezTo>
                  <a:cubicBezTo>
                    <a:pt x="235" y="461"/>
                    <a:pt x="239" y="483"/>
                    <a:pt x="246" y="505"/>
                  </a:cubicBezTo>
                  <a:cubicBezTo>
                    <a:pt x="249" y="516"/>
                    <a:pt x="253" y="526"/>
                    <a:pt x="259" y="536"/>
                  </a:cubicBezTo>
                  <a:cubicBezTo>
                    <a:pt x="264" y="546"/>
                    <a:pt x="271" y="555"/>
                    <a:pt x="280" y="562"/>
                  </a:cubicBezTo>
                  <a:cubicBezTo>
                    <a:pt x="282" y="564"/>
                    <a:pt x="284" y="566"/>
                    <a:pt x="286" y="567"/>
                  </a:cubicBezTo>
                  <a:cubicBezTo>
                    <a:pt x="289" y="568"/>
                    <a:pt x="291" y="570"/>
                    <a:pt x="294" y="571"/>
                  </a:cubicBezTo>
                  <a:cubicBezTo>
                    <a:pt x="309" y="579"/>
                    <a:pt x="309" y="579"/>
                    <a:pt x="309" y="579"/>
                  </a:cubicBezTo>
                  <a:cubicBezTo>
                    <a:pt x="320" y="584"/>
                    <a:pt x="330" y="589"/>
                    <a:pt x="340" y="593"/>
                  </a:cubicBezTo>
                  <a:cubicBezTo>
                    <a:pt x="506" y="673"/>
                    <a:pt x="672" y="753"/>
                    <a:pt x="797" y="813"/>
                  </a:cubicBezTo>
                  <a:cubicBezTo>
                    <a:pt x="921" y="873"/>
                    <a:pt x="1004" y="913"/>
                    <a:pt x="1004" y="913"/>
                  </a:cubicBezTo>
                  <a:close/>
                </a:path>
              </a:pathLst>
            </a:custGeom>
            <a:solidFill>
              <a:srgbClr val="AA0B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29">
              <a:extLst>
                <a:ext uri="{FF2B5EF4-FFF2-40B4-BE49-F238E27FC236}">
                  <a16:creationId xmlns:a16="http://schemas.microsoft.com/office/drawing/2014/main" id="{27088E14-B2BB-4A02-86DB-A390CCDE1C22}"/>
                </a:ext>
              </a:extLst>
            </p:cNvPr>
            <p:cNvSpPr>
              <a:spLocks/>
            </p:cNvSpPr>
            <p:nvPr/>
          </p:nvSpPr>
          <p:spPr bwMode="auto">
            <a:xfrm>
              <a:off x="3701" y="1453"/>
              <a:ext cx="346" cy="222"/>
            </a:xfrm>
            <a:custGeom>
              <a:avLst/>
              <a:gdLst>
                <a:gd name="T0" fmla="*/ 0 w 209"/>
                <a:gd name="T1" fmla="*/ 0 h 134"/>
                <a:gd name="T2" fmla="*/ 11 w 209"/>
                <a:gd name="T3" fmla="*/ 2 h 134"/>
                <a:gd name="T4" fmla="*/ 24 w 209"/>
                <a:gd name="T5" fmla="*/ 5 h 134"/>
                <a:gd name="T6" fmla="*/ 32 w 209"/>
                <a:gd name="T7" fmla="*/ 6 h 134"/>
                <a:gd name="T8" fmla="*/ 40 w 209"/>
                <a:gd name="T9" fmla="*/ 9 h 134"/>
                <a:gd name="T10" fmla="*/ 45 w 209"/>
                <a:gd name="T11" fmla="*/ 10 h 134"/>
                <a:gd name="T12" fmla="*/ 49 w 209"/>
                <a:gd name="T13" fmla="*/ 12 h 134"/>
                <a:gd name="T14" fmla="*/ 59 w 209"/>
                <a:gd name="T15" fmla="*/ 15 h 134"/>
                <a:gd name="T16" fmla="*/ 69 w 209"/>
                <a:gd name="T17" fmla="*/ 20 h 134"/>
                <a:gd name="T18" fmla="*/ 79 w 209"/>
                <a:gd name="T19" fmla="*/ 25 h 134"/>
                <a:gd name="T20" fmla="*/ 99 w 209"/>
                <a:gd name="T21" fmla="*/ 38 h 134"/>
                <a:gd name="T22" fmla="*/ 117 w 209"/>
                <a:gd name="T23" fmla="*/ 55 h 134"/>
                <a:gd name="T24" fmla="*/ 132 w 209"/>
                <a:gd name="T25" fmla="*/ 75 h 134"/>
                <a:gd name="T26" fmla="*/ 144 w 209"/>
                <a:gd name="T27" fmla="*/ 96 h 134"/>
                <a:gd name="T28" fmla="*/ 155 w 209"/>
                <a:gd name="T29" fmla="*/ 115 h 134"/>
                <a:gd name="T30" fmla="*/ 169 w 209"/>
                <a:gd name="T31" fmla="*/ 128 h 134"/>
                <a:gd name="T32" fmla="*/ 185 w 209"/>
                <a:gd name="T33" fmla="*/ 133 h 134"/>
                <a:gd name="T34" fmla="*/ 198 w 209"/>
                <a:gd name="T35" fmla="*/ 132 h 134"/>
                <a:gd name="T36" fmla="*/ 207 w 209"/>
                <a:gd name="T37" fmla="*/ 131 h 134"/>
                <a:gd name="T38" fmla="*/ 209 w 209"/>
                <a:gd name="T39" fmla="*/ 130 h 134"/>
                <a:gd name="T40" fmla="*/ 207 w 209"/>
                <a:gd name="T41" fmla="*/ 131 h 134"/>
                <a:gd name="T42" fmla="*/ 198 w 209"/>
                <a:gd name="T43" fmla="*/ 132 h 134"/>
                <a:gd name="T44" fmla="*/ 185 w 209"/>
                <a:gd name="T45" fmla="*/ 133 h 134"/>
                <a:gd name="T46" fmla="*/ 169 w 209"/>
                <a:gd name="T47" fmla="*/ 129 h 134"/>
                <a:gd name="T48" fmla="*/ 154 w 209"/>
                <a:gd name="T49" fmla="*/ 116 h 134"/>
                <a:gd name="T50" fmla="*/ 143 w 209"/>
                <a:gd name="T51" fmla="*/ 96 h 134"/>
                <a:gd name="T52" fmla="*/ 131 w 209"/>
                <a:gd name="T53" fmla="*/ 76 h 134"/>
                <a:gd name="T54" fmla="*/ 116 w 209"/>
                <a:gd name="T55" fmla="*/ 56 h 134"/>
                <a:gd name="T56" fmla="*/ 98 w 209"/>
                <a:gd name="T57" fmla="*/ 40 h 134"/>
                <a:gd name="T58" fmla="*/ 78 w 209"/>
                <a:gd name="T59" fmla="*/ 26 h 134"/>
                <a:gd name="T60" fmla="*/ 68 w 209"/>
                <a:gd name="T61" fmla="*/ 21 h 134"/>
                <a:gd name="T62" fmla="*/ 59 w 209"/>
                <a:gd name="T63" fmla="*/ 17 h 134"/>
                <a:gd name="T64" fmla="*/ 49 w 209"/>
                <a:gd name="T65" fmla="*/ 13 h 134"/>
                <a:gd name="T66" fmla="*/ 44 w 209"/>
                <a:gd name="T67" fmla="*/ 11 h 134"/>
                <a:gd name="T68" fmla="*/ 40 w 209"/>
                <a:gd name="T69" fmla="*/ 10 h 134"/>
                <a:gd name="T70" fmla="*/ 31 w 209"/>
                <a:gd name="T71" fmla="*/ 7 h 134"/>
                <a:gd name="T72" fmla="*/ 24 w 209"/>
                <a:gd name="T73" fmla="*/ 5 h 134"/>
                <a:gd name="T74" fmla="*/ 11 w 209"/>
                <a:gd name="T75" fmla="*/ 2 h 134"/>
                <a:gd name="T76" fmla="*/ 0 w 209"/>
                <a:gd name="T7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9" h="134">
                  <a:moveTo>
                    <a:pt x="0" y="0"/>
                  </a:moveTo>
                  <a:cubicBezTo>
                    <a:pt x="0" y="0"/>
                    <a:pt x="4" y="1"/>
                    <a:pt x="11" y="2"/>
                  </a:cubicBezTo>
                  <a:cubicBezTo>
                    <a:pt x="15" y="3"/>
                    <a:pt x="19" y="4"/>
                    <a:pt x="24" y="5"/>
                  </a:cubicBezTo>
                  <a:cubicBezTo>
                    <a:pt x="26" y="5"/>
                    <a:pt x="29" y="6"/>
                    <a:pt x="32" y="6"/>
                  </a:cubicBezTo>
                  <a:cubicBezTo>
                    <a:pt x="34" y="7"/>
                    <a:pt x="37" y="8"/>
                    <a:pt x="40" y="9"/>
                  </a:cubicBezTo>
                  <a:cubicBezTo>
                    <a:pt x="42" y="9"/>
                    <a:pt x="43" y="10"/>
                    <a:pt x="45" y="10"/>
                  </a:cubicBezTo>
                  <a:cubicBezTo>
                    <a:pt x="46" y="11"/>
                    <a:pt x="48" y="11"/>
                    <a:pt x="49" y="12"/>
                  </a:cubicBezTo>
                  <a:cubicBezTo>
                    <a:pt x="52" y="13"/>
                    <a:pt x="56" y="14"/>
                    <a:pt x="59" y="15"/>
                  </a:cubicBezTo>
                  <a:cubicBezTo>
                    <a:pt x="62" y="17"/>
                    <a:pt x="66" y="18"/>
                    <a:pt x="69" y="20"/>
                  </a:cubicBezTo>
                  <a:cubicBezTo>
                    <a:pt x="72" y="21"/>
                    <a:pt x="76" y="23"/>
                    <a:pt x="79" y="25"/>
                  </a:cubicBezTo>
                  <a:cubicBezTo>
                    <a:pt x="86" y="29"/>
                    <a:pt x="93" y="33"/>
                    <a:pt x="99" y="38"/>
                  </a:cubicBezTo>
                  <a:cubicBezTo>
                    <a:pt x="106" y="43"/>
                    <a:pt x="112" y="49"/>
                    <a:pt x="117" y="55"/>
                  </a:cubicBezTo>
                  <a:cubicBezTo>
                    <a:pt x="123" y="61"/>
                    <a:pt x="128" y="68"/>
                    <a:pt x="132" y="75"/>
                  </a:cubicBezTo>
                  <a:cubicBezTo>
                    <a:pt x="137" y="82"/>
                    <a:pt x="140" y="89"/>
                    <a:pt x="144" y="96"/>
                  </a:cubicBezTo>
                  <a:cubicBezTo>
                    <a:pt x="148" y="102"/>
                    <a:pt x="151" y="109"/>
                    <a:pt x="155" y="115"/>
                  </a:cubicBezTo>
                  <a:cubicBezTo>
                    <a:pt x="159" y="120"/>
                    <a:pt x="164" y="125"/>
                    <a:pt x="169" y="128"/>
                  </a:cubicBezTo>
                  <a:cubicBezTo>
                    <a:pt x="175" y="131"/>
                    <a:pt x="180" y="132"/>
                    <a:pt x="185" y="133"/>
                  </a:cubicBezTo>
                  <a:cubicBezTo>
                    <a:pt x="190" y="133"/>
                    <a:pt x="195" y="133"/>
                    <a:pt x="198" y="132"/>
                  </a:cubicBezTo>
                  <a:cubicBezTo>
                    <a:pt x="202" y="132"/>
                    <a:pt x="205" y="131"/>
                    <a:pt x="207" y="131"/>
                  </a:cubicBezTo>
                  <a:cubicBezTo>
                    <a:pt x="208" y="130"/>
                    <a:pt x="209" y="130"/>
                    <a:pt x="209" y="130"/>
                  </a:cubicBezTo>
                  <a:cubicBezTo>
                    <a:pt x="209" y="130"/>
                    <a:pt x="208" y="130"/>
                    <a:pt x="207" y="131"/>
                  </a:cubicBezTo>
                  <a:cubicBezTo>
                    <a:pt x="205" y="131"/>
                    <a:pt x="202" y="132"/>
                    <a:pt x="198" y="132"/>
                  </a:cubicBezTo>
                  <a:cubicBezTo>
                    <a:pt x="195" y="133"/>
                    <a:pt x="190" y="134"/>
                    <a:pt x="185" y="133"/>
                  </a:cubicBezTo>
                  <a:cubicBezTo>
                    <a:pt x="180" y="133"/>
                    <a:pt x="175" y="132"/>
                    <a:pt x="169" y="129"/>
                  </a:cubicBezTo>
                  <a:cubicBezTo>
                    <a:pt x="163" y="126"/>
                    <a:pt x="158" y="121"/>
                    <a:pt x="154" y="116"/>
                  </a:cubicBezTo>
                  <a:cubicBezTo>
                    <a:pt x="150" y="110"/>
                    <a:pt x="146" y="103"/>
                    <a:pt x="143" y="96"/>
                  </a:cubicBezTo>
                  <a:cubicBezTo>
                    <a:pt x="139" y="90"/>
                    <a:pt x="135" y="83"/>
                    <a:pt x="131" y="76"/>
                  </a:cubicBezTo>
                  <a:cubicBezTo>
                    <a:pt x="126" y="69"/>
                    <a:pt x="121" y="62"/>
                    <a:pt x="116" y="56"/>
                  </a:cubicBezTo>
                  <a:cubicBezTo>
                    <a:pt x="110" y="50"/>
                    <a:pt x="105" y="44"/>
                    <a:pt x="98" y="40"/>
                  </a:cubicBezTo>
                  <a:cubicBezTo>
                    <a:pt x="92" y="34"/>
                    <a:pt x="85" y="30"/>
                    <a:pt x="78" y="26"/>
                  </a:cubicBezTo>
                  <a:cubicBezTo>
                    <a:pt x="75" y="25"/>
                    <a:pt x="72" y="23"/>
                    <a:pt x="68" y="21"/>
                  </a:cubicBezTo>
                  <a:cubicBezTo>
                    <a:pt x="65" y="20"/>
                    <a:pt x="62" y="18"/>
                    <a:pt x="59" y="17"/>
                  </a:cubicBezTo>
                  <a:cubicBezTo>
                    <a:pt x="55" y="15"/>
                    <a:pt x="52" y="14"/>
                    <a:pt x="49" y="13"/>
                  </a:cubicBezTo>
                  <a:cubicBezTo>
                    <a:pt x="47" y="12"/>
                    <a:pt x="46" y="12"/>
                    <a:pt x="44" y="11"/>
                  </a:cubicBezTo>
                  <a:cubicBezTo>
                    <a:pt x="43" y="11"/>
                    <a:pt x="41" y="10"/>
                    <a:pt x="40" y="10"/>
                  </a:cubicBezTo>
                  <a:cubicBezTo>
                    <a:pt x="37" y="9"/>
                    <a:pt x="34" y="8"/>
                    <a:pt x="31" y="7"/>
                  </a:cubicBezTo>
                  <a:cubicBezTo>
                    <a:pt x="29" y="7"/>
                    <a:pt x="26" y="6"/>
                    <a:pt x="24" y="5"/>
                  </a:cubicBezTo>
                  <a:cubicBezTo>
                    <a:pt x="19" y="4"/>
                    <a:pt x="14" y="3"/>
                    <a:pt x="11" y="2"/>
                  </a:cubicBezTo>
                  <a:cubicBezTo>
                    <a:pt x="4" y="1"/>
                    <a:pt x="0" y="0"/>
                    <a:pt x="0" y="0"/>
                  </a:cubicBezTo>
                  <a:close/>
                </a:path>
              </a:pathLst>
            </a:custGeom>
            <a:solidFill>
              <a:srgbClr val="AA0B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30">
              <a:extLst>
                <a:ext uri="{FF2B5EF4-FFF2-40B4-BE49-F238E27FC236}">
                  <a16:creationId xmlns:a16="http://schemas.microsoft.com/office/drawing/2014/main" id="{7D07B8DF-6472-4D64-B5D1-DEC52933BA68}"/>
                </a:ext>
              </a:extLst>
            </p:cNvPr>
            <p:cNvSpPr>
              <a:spLocks/>
            </p:cNvSpPr>
            <p:nvPr/>
          </p:nvSpPr>
          <p:spPr bwMode="auto">
            <a:xfrm>
              <a:off x="3726" y="973"/>
              <a:ext cx="351" cy="805"/>
            </a:xfrm>
            <a:custGeom>
              <a:avLst/>
              <a:gdLst>
                <a:gd name="T0" fmla="*/ 210 w 212"/>
                <a:gd name="T1" fmla="*/ 486 h 486"/>
                <a:gd name="T2" fmla="*/ 211 w 212"/>
                <a:gd name="T3" fmla="*/ 462 h 486"/>
                <a:gd name="T4" fmla="*/ 209 w 212"/>
                <a:gd name="T5" fmla="*/ 398 h 486"/>
                <a:gd name="T6" fmla="*/ 206 w 212"/>
                <a:gd name="T7" fmla="*/ 355 h 486"/>
                <a:gd name="T8" fmla="*/ 202 w 212"/>
                <a:gd name="T9" fmla="*/ 332 h 486"/>
                <a:gd name="T10" fmla="*/ 194 w 212"/>
                <a:gd name="T11" fmla="*/ 309 h 486"/>
                <a:gd name="T12" fmla="*/ 187 w 212"/>
                <a:gd name="T13" fmla="*/ 300 h 486"/>
                <a:gd name="T14" fmla="*/ 185 w 212"/>
                <a:gd name="T15" fmla="*/ 299 h 486"/>
                <a:gd name="T16" fmla="*/ 182 w 212"/>
                <a:gd name="T17" fmla="*/ 298 h 486"/>
                <a:gd name="T18" fmla="*/ 175 w 212"/>
                <a:gd name="T19" fmla="*/ 296 h 486"/>
                <a:gd name="T20" fmla="*/ 165 w 212"/>
                <a:gd name="T21" fmla="*/ 288 h 486"/>
                <a:gd name="T22" fmla="*/ 159 w 212"/>
                <a:gd name="T23" fmla="*/ 276 h 486"/>
                <a:gd name="T24" fmla="*/ 159 w 212"/>
                <a:gd name="T25" fmla="*/ 249 h 486"/>
                <a:gd name="T26" fmla="*/ 162 w 212"/>
                <a:gd name="T27" fmla="*/ 223 h 486"/>
                <a:gd name="T28" fmla="*/ 158 w 212"/>
                <a:gd name="T29" fmla="*/ 197 h 486"/>
                <a:gd name="T30" fmla="*/ 149 w 212"/>
                <a:gd name="T31" fmla="*/ 173 h 486"/>
                <a:gd name="T32" fmla="*/ 123 w 212"/>
                <a:gd name="T33" fmla="*/ 129 h 486"/>
                <a:gd name="T34" fmla="*/ 66 w 212"/>
                <a:gd name="T35" fmla="*/ 59 h 486"/>
                <a:gd name="T36" fmla="*/ 19 w 212"/>
                <a:gd name="T37" fmla="*/ 15 h 486"/>
                <a:gd name="T38" fmla="*/ 5 w 212"/>
                <a:gd name="T39" fmla="*/ 4 h 486"/>
                <a:gd name="T40" fmla="*/ 0 w 212"/>
                <a:gd name="T41" fmla="*/ 0 h 486"/>
                <a:gd name="T42" fmla="*/ 5 w 212"/>
                <a:gd name="T43" fmla="*/ 4 h 486"/>
                <a:gd name="T44" fmla="*/ 19 w 212"/>
                <a:gd name="T45" fmla="*/ 15 h 486"/>
                <a:gd name="T46" fmla="*/ 66 w 212"/>
                <a:gd name="T47" fmla="*/ 59 h 486"/>
                <a:gd name="T48" fmla="*/ 123 w 212"/>
                <a:gd name="T49" fmla="*/ 129 h 486"/>
                <a:gd name="T50" fmla="*/ 149 w 212"/>
                <a:gd name="T51" fmla="*/ 173 h 486"/>
                <a:gd name="T52" fmla="*/ 159 w 212"/>
                <a:gd name="T53" fmla="*/ 197 h 486"/>
                <a:gd name="T54" fmla="*/ 163 w 212"/>
                <a:gd name="T55" fmla="*/ 223 h 486"/>
                <a:gd name="T56" fmla="*/ 162 w 212"/>
                <a:gd name="T57" fmla="*/ 250 h 486"/>
                <a:gd name="T58" fmla="*/ 161 w 212"/>
                <a:gd name="T59" fmla="*/ 275 h 486"/>
                <a:gd name="T60" fmla="*/ 167 w 212"/>
                <a:gd name="T61" fmla="*/ 286 h 486"/>
                <a:gd name="T62" fmla="*/ 177 w 212"/>
                <a:gd name="T63" fmla="*/ 293 h 486"/>
                <a:gd name="T64" fmla="*/ 182 w 212"/>
                <a:gd name="T65" fmla="*/ 295 h 486"/>
                <a:gd name="T66" fmla="*/ 185 w 212"/>
                <a:gd name="T67" fmla="*/ 296 h 486"/>
                <a:gd name="T68" fmla="*/ 189 w 212"/>
                <a:gd name="T69" fmla="*/ 298 h 486"/>
                <a:gd name="T70" fmla="*/ 197 w 212"/>
                <a:gd name="T71" fmla="*/ 308 h 486"/>
                <a:gd name="T72" fmla="*/ 205 w 212"/>
                <a:gd name="T73" fmla="*/ 332 h 486"/>
                <a:gd name="T74" fmla="*/ 208 w 212"/>
                <a:gd name="T75" fmla="*/ 355 h 486"/>
                <a:gd name="T76" fmla="*/ 211 w 212"/>
                <a:gd name="T77" fmla="*/ 398 h 486"/>
                <a:gd name="T78" fmla="*/ 211 w 212"/>
                <a:gd name="T79" fmla="*/ 462 h 486"/>
                <a:gd name="T80" fmla="*/ 210 w 212"/>
                <a:gd name="T81" fmla="*/ 486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2" h="486">
                  <a:moveTo>
                    <a:pt x="210" y="486"/>
                  </a:moveTo>
                  <a:cubicBezTo>
                    <a:pt x="210" y="486"/>
                    <a:pt x="211" y="477"/>
                    <a:pt x="211" y="462"/>
                  </a:cubicBezTo>
                  <a:cubicBezTo>
                    <a:pt x="211" y="446"/>
                    <a:pt x="211" y="424"/>
                    <a:pt x="209" y="398"/>
                  </a:cubicBezTo>
                  <a:cubicBezTo>
                    <a:pt x="208" y="384"/>
                    <a:pt x="207" y="370"/>
                    <a:pt x="206" y="355"/>
                  </a:cubicBezTo>
                  <a:cubicBezTo>
                    <a:pt x="205" y="348"/>
                    <a:pt x="204" y="340"/>
                    <a:pt x="202" y="332"/>
                  </a:cubicBezTo>
                  <a:cubicBezTo>
                    <a:pt x="200" y="325"/>
                    <a:pt x="198" y="317"/>
                    <a:pt x="194" y="309"/>
                  </a:cubicBezTo>
                  <a:cubicBezTo>
                    <a:pt x="193" y="306"/>
                    <a:pt x="190" y="302"/>
                    <a:pt x="187" y="300"/>
                  </a:cubicBezTo>
                  <a:cubicBezTo>
                    <a:pt x="186" y="300"/>
                    <a:pt x="185" y="300"/>
                    <a:pt x="185" y="299"/>
                  </a:cubicBezTo>
                  <a:cubicBezTo>
                    <a:pt x="182" y="298"/>
                    <a:pt x="182" y="298"/>
                    <a:pt x="182" y="298"/>
                  </a:cubicBezTo>
                  <a:cubicBezTo>
                    <a:pt x="180" y="298"/>
                    <a:pt x="177" y="297"/>
                    <a:pt x="175" y="296"/>
                  </a:cubicBezTo>
                  <a:cubicBezTo>
                    <a:pt x="172" y="294"/>
                    <a:pt x="168" y="291"/>
                    <a:pt x="165" y="288"/>
                  </a:cubicBezTo>
                  <a:cubicBezTo>
                    <a:pt x="162" y="285"/>
                    <a:pt x="160" y="280"/>
                    <a:pt x="159" y="276"/>
                  </a:cubicBezTo>
                  <a:cubicBezTo>
                    <a:pt x="157" y="267"/>
                    <a:pt x="158" y="258"/>
                    <a:pt x="159" y="249"/>
                  </a:cubicBezTo>
                  <a:cubicBezTo>
                    <a:pt x="161" y="241"/>
                    <a:pt x="162" y="232"/>
                    <a:pt x="162" y="223"/>
                  </a:cubicBezTo>
                  <a:cubicBezTo>
                    <a:pt x="163" y="214"/>
                    <a:pt x="161" y="206"/>
                    <a:pt x="158" y="197"/>
                  </a:cubicBezTo>
                  <a:cubicBezTo>
                    <a:pt x="156" y="189"/>
                    <a:pt x="152" y="181"/>
                    <a:pt x="149" y="173"/>
                  </a:cubicBezTo>
                  <a:cubicBezTo>
                    <a:pt x="141" y="157"/>
                    <a:pt x="133" y="142"/>
                    <a:pt x="123" y="129"/>
                  </a:cubicBezTo>
                  <a:cubicBezTo>
                    <a:pt x="105" y="101"/>
                    <a:pt x="84" y="78"/>
                    <a:pt x="66" y="59"/>
                  </a:cubicBezTo>
                  <a:cubicBezTo>
                    <a:pt x="47" y="40"/>
                    <a:pt x="31" y="25"/>
                    <a:pt x="19" y="15"/>
                  </a:cubicBezTo>
                  <a:cubicBezTo>
                    <a:pt x="13" y="10"/>
                    <a:pt x="8" y="6"/>
                    <a:pt x="5" y="4"/>
                  </a:cubicBezTo>
                  <a:cubicBezTo>
                    <a:pt x="2" y="1"/>
                    <a:pt x="0" y="0"/>
                    <a:pt x="0" y="0"/>
                  </a:cubicBezTo>
                  <a:cubicBezTo>
                    <a:pt x="0" y="0"/>
                    <a:pt x="2" y="1"/>
                    <a:pt x="5" y="4"/>
                  </a:cubicBezTo>
                  <a:cubicBezTo>
                    <a:pt x="8" y="6"/>
                    <a:pt x="13" y="10"/>
                    <a:pt x="19" y="15"/>
                  </a:cubicBezTo>
                  <a:cubicBezTo>
                    <a:pt x="31" y="25"/>
                    <a:pt x="47" y="40"/>
                    <a:pt x="66" y="59"/>
                  </a:cubicBezTo>
                  <a:cubicBezTo>
                    <a:pt x="84" y="78"/>
                    <a:pt x="105" y="101"/>
                    <a:pt x="123" y="129"/>
                  </a:cubicBezTo>
                  <a:cubicBezTo>
                    <a:pt x="133" y="142"/>
                    <a:pt x="142" y="157"/>
                    <a:pt x="149" y="173"/>
                  </a:cubicBezTo>
                  <a:cubicBezTo>
                    <a:pt x="153" y="181"/>
                    <a:pt x="156" y="189"/>
                    <a:pt x="159" y="197"/>
                  </a:cubicBezTo>
                  <a:cubicBezTo>
                    <a:pt x="161" y="206"/>
                    <a:pt x="163" y="214"/>
                    <a:pt x="163" y="223"/>
                  </a:cubicBezTo>
                  <a:cubicBezTo>
                    <a:pt x="164" y="232"/>
                    <a:pt x="163" y="241"/>
                    <a:pt x="162" y="250"/>
                  </a:cubicBezTo>
                  <a:cubicBezTo>
                    <a:pt x="161" y="258"/>
                    <a:pt x="159" y="267"/>
                    <a:pt x="161" y="275"/>
                  </a:cubicBezTo>
                  <a:cubicBezTo>
                    <a:pt x="162" y="279"/>
                    <a:pt x="164" y="283"/>
                    <a:pt x="167" y="286"/>
                  </a:cubicBezTo>
                  <a:cubicBezTo>
                    <a:pt x="169" y="289"/>
                    <a:pt x="173" y="291"/>
                    <a:pt x="177" y="293"/>
                  </a:cubicBezTo>
                  <a:cubicBezTo>
                    <a:pt x="179" y="294"/>
                    <a:pt x="180" y="295"/>
                    <a:pt x="182" y="295"/>
                  </a:cubicBezTo>
                  <a:cubicBezTo>
                    <a:pt x="185" y="296"/>
                    <a:pt x="185" y="296"/>
                    <a:pt x="185" y="296"/>
                  </a:cubicBezTo>
                  <a:cubicBezTo>
                    <a:pt x="187" y="297"/>
                    <a:pt x="188" y="297"/>
                    <a:pt x="189" y="298"/>
                  </a:cubicBezTo>
                  <a:cubicBezTo>
                    <a:pt x="193" y="301"/>
                    <a:pt x="195" y="304"/>
                    <a:pt x="197" y="308"/>
                  </a:cubicBezTo>
                  <a:cubicBezTo>
                    <a:pt x="201" y="316"/>
                    <a:pt x="203" y="324"/>
                    <a:pt x="205" y="332"/>
                  </a:cubicBezTo>
                  <a:cubicBezTo>
                    <a:pt x="206" y="339"/>
                    <a:pt x="207" y="347"/>
                    <a:pt x="208" y="355"/>
                  </a:cubicBezTo>
                  <a:cubicBezTo>
                    <a:pt x="210" y="370"/>
                    <a:pt x="211" y="384"/>
                    <a:pt x="211" y="398"/>
                  </a:cubicBezTo>
                  <a:cubicBezTo>
                    <a:pt x="212" y="424"/>
                    <a:pt x="212" y="446"/>
                    <a:pt x="211" y="462"/>
                  </a:cubicBezTo>
                  <a:cubicBezTo>
                    <a:pt x="211" y="477"/>
                    <a:pt x="210" y="486"/>
                    <a:pt x="210" y="486"/>
                  </a:cubicBezTo>
                  <a:close/>
                </a:path>
              </a:pathLst>
            </a:custGeom>
            <a:solidFill>
              <a:srgbClr val="AA0B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28" name="Elipse 27">
            <a:extLst>
              <a:ext uri="{FF2B5EF4-FFF2-40B4-BE49-F238E27FC236}">
                <a16:creationId xmlns:a16="http://schemas.microsoft.com/office/drawing/2014/main" id="{6A25C3C3-5090-40A4-9209-483EA1161FAA}"/>
              </a:ext>
            </a:extLst>
          </p:cNvPr>
          <p:cNvSpPr/>
          <p:nvPr/>
        </p:nvSpPr>
        <p:spPr>
          <a:xfrm>
            <a:off x="4152109" y="2816227"/>
            <a:ext cx="442119" cy="1304925"/>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Title 20">
            <a:extLst>
              <a:ext uri="{FF2B5EF4-FFF2-40B4-BE49-F238E27FC236}">
                <a16:creationId xmlns:a16="http://schemas.microsoft.com/office/drawing/2014/main" id="{EA086E8F-667C-48BD-945B-A06D97B50BD2}"/>
              </a:ext>
            </a:extLst>
          </p:cNvPr>
          <p:cNvSpPr txBox="1">
            <a:spLocks/>
          </p:cNvSpPr>
          <p:nvPr/>
        </p:nvSpPr>
        <p:spPr bwMode="auto">
          <a:xfrm>
            <a:off x="5659439" y="1058846"/>
            <a:ext cx="1270000"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latin typeface="+mn-lt"/>
                <a:cs typeface="Calibri Light" panose="020F0302020204030204" pitchFamily="34" charset="0"/>
              </a:rPr>
              <a:t>Sclera</a:t>
            </a:r>
          </a:p>
        </p:txBody>
      </p:sp>
      <p:sp>
        <p:nvSpPr>
          <p:cNvPr id="31" name="Title 20">
            <a:extLst>
              <a:ext uri="{FF2B5EF4-FFF2-40B4-BE49-F238E27FC236}">
                <a16:creationId xmlns:a16="http://schemas.microsoft.com/office/drawing/2014/main" id="{CDA52FD5-6C7B-476D-9898-CF74BA9C503C}"/>
              </a:ext>
            </a:extLst>
          </p:cNvPr>
          <p:cNvSpPr txBox="1">
            <a:spLocks/>
          </p:cNvSpPr>
          <p:nvPr/>
        </p:nvSpPr>
        <p:spPr bwMode="auto">
          <a:xfrm>
            <a:off x="6507164" y="1440640"/>
            <a:ext cx="1270000"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latin typeface="+mn-lt"/>
                <a:cs typeface="Calibri Light" panose="020F0302020204030204" pitchFamily="34" charset="0"/>
              </a:rPr>
              <a:t>Choroid</a:t>
            </a:r>
          </a:p>
        </p:txBody>
      </p:sp>
      <p:sp>
        <p:nvSpPr>
          <p:cNvPr id="32" name="Title 20">
            <a:extLst>
              <a:ext uri="{FF2B5EF4-FFF2-40B4-BE49-F238E27FC236}">
                <a16:creationId xmlns:a16="http://schemas.microsoft.com/office/drawing/2014/main" id="{EEEFD700-F4DE-49C4-9BBA-ED2F9FC399DF}"/>
              </a:ext>
            </a:extLst>
          </p:cNvPr>
          <p:cNvSpPr txBox="1">
            <a:spLocks/>
          </p:cNvSpPr>
          <p:nvPr/>
        </p:nvSpPr>
        <p:spPr bwMode="auto">
          <a:xfrm>
            <a:off x="7775576" y="2601104"/>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latin typeface="+mn-lt"/>
                <a:cs typeface="Calibri Light" panose="020F0302020204030204" pitchFamily="34" charset="0"/>
              </a:rPr>
              <a:t>Fovea Centralis </a:t>
            </a:r>
          </a:p>
        </p:txBody>
      </p:sp>
      <p:sp>
        <p:nvSpPr>
          <p:cNvPr id="33" name="Title 20">
            <a:extLst>
              <a:ext uri="{FF2B5EF4-FFF2-40B4-BE49-F238E27FC236}">
                <a16:creationId xmlns:a16="http://schemas.microsoft.com/office/drawing/2014/main" id="{9D0458AA-6041-4807-A580-3E53B6F27F6F}"/>
              </a:ext>
            </a:extLst>
          </p:cNvPr>
          <p:cNvSpPr txBox="1">
            <a:spLocks/>
          </p:cNvSpPr>
          <p:nvPr/>
        </p:nvSpPr>
        <p:spPr bwMode="auto">
          <a:xfrm>
            <a:off x="7181057" y="1974836"/>
            <a:ext cx="1270000"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latin typeface="+mn-lt"/>
                <a:cs typeface="Calibri Light" panose="020F0302020204030204" pitchFamily="34" charset="0"/>
              </a:rPr>
              <a:t>Retina</a:t>
            </a:r>
          </a:p>
        </p:txBody>
      </p:sp>
      <p:sp>
        <p:nvSpPr>
          <p:cNvPr id="34" name="Title 20">
            <a:extLst>
              <a:ext uri="{FF2B5EF4-FFF2-40B4-BE49-F238E27FC236}">
                <a16:creationId xmlns:a16="http://schemas.microsoft.com/office/drawing/2014/main" id="{C528DE95-3A40-4BE0-B3F0-45C379A206D3}"/>
              </a:ext>
            </a:extLst>
          </p:cNvPr>
          <p:cNvSpPr txBox="1">
            <a:spLocks/>
          </p:cNvSpPr>
          <p:nvPr/>
        </p:nvSpPr>
        <p:spPr bwMode="auto">
          <a:xfrm>
            <a:off x="8091489" y="3213877"/>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latin typeface="+mn-lt"/>
                <a:cs typeface="Calibri Light" panose="020F0302020204030204" pitchFamily="34" charset="0"/>
              </a:rPr>
              <a:t>Optic Disc</a:t>
            </a:r>
          </a:p>
        </p:txBody>
      </p:sp>
      <p:sp>
        <p:nvSpPr>
          <p:cNvPr id="35" name="Title 20">
            <a:extLst>
              <a:ext uri="{FF2B5EF4-FFF2-40B4-BE49-F238E27FC236}">
                <a16:creationId xmlns:a16="http://schemas.microsoft.com/office/drawing/2014/main" id="{18F95F0C-74C3-48DD-B783-C500398FFEB6}"/>
              </a:ext>
            </a:extLst>
          </p:cNvPr>
          <p:cNvSpPr txBox="1">
            <a:spLocks/>
          </p:cNvSpPr>
          <p:nvPr/>
        </p:nvSpPr>
        <p:spPr bwMode="auto">
          <a:xfrm>
            <a:off x="4081464" y="5803882"/>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latin typeface="+mn-lt"/>
                <a:cs typeface="Calibri Light" panose="020F0302020204030204" pitchFamily="34" charset="0"/>
              </a:rPr>
              <a:t>Vitreous body</a:t>
            </a:r>
          </a:p>
        </p:txBody>
      </p:sp>
      <p:sp>
        <p:nvSpPr>
          <p:cNvPr id="36" name="Title 20">
            <a:extLst>
              <a:ext uri="{FF2B5EF4-FFF2-40B4-BE49-F238E27FC236}">
                <a16:creationId xmlns:a16="http://schemas.microsoft.com/office/drawing/2014/main" id="{7111E1E7-314E-4BF9-A3C2-0074A9A98B45}"/>
              </a:ext>
            </a:extLst>
          </p:cNvPr>
          <p:cNvSpPr txBox="1">
            <a:spLocks/>
          </p:cNvSpPr>
          <p:nvPr/>
        </p:nvSpPr>
        <p:spPr bwMode="auto">
          <a:xfrm>
            <a:off x="6872289" y="5449077"/>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latin typeface="+mn-lt"/>
                <a:cs typeface="Calibri Light" panose="020F0302020204030204" pitchFamily="34" charset="0"/>
              </a:rPr>
              <a:t>Optic Nerve</a:t>
            </a:r>
          </a:p>
        </p:txBody>
      </p:sp>
      <p:sp>
        <p:nvSpPr>
          <p:cNvPr id="37" name="Title 20">
            <a:extLst>
              <a:ext uri="{FF2B5EF4-FFF2-40B4-BE49-F238E27FC236}">
                <a16:creationId xmlns:a16="http://schemas.microsoft.com/office/drawing/2014/main" id="{90E83C46-DA7C-4BB6-B785-78EAEA5CAE89}"/>
              </a:ext>
            </a:extLst>
          </p:cNvPr>
          <p:cNvSpPr txBox="1">
            <a:spLocks/>
          </p:cNvSpPr>
          <p:nvPr/>
        </p:nvSpPr>
        <p:spPr bwMode="auto">
          <a:xfrm>
            <a:off x="2572447" y="5435989"/>
            <a:ext cx="2605628"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latin typeface="+mn-lt"/>
                <a:cs typeface="Calibri Light" panose="020F0302020204030204" pitchFamily="34" charset="0"/>
              </a:rPr>
              <a:t>Suspensory Ligament</a:t>
            </a:r>
          </a:p>
        </p:txBody>
      </p:sp>
      <p:sp>
        <p:nvSpPr>
          <p:cNvPr id="38" name="Title 20">
            <a:extLst>
              <a:ext uri="{FF2B5EF4-FFF2-40B4-BE49-F238E27FC236}">
                <a16:creationId xmlns:a16="http://schemas.microsoft.com/office/drawing/2014/main" id="{41004F71-7A1B-4049-94A0-909B5549E14A}"/>
              </a:ext>
            </a:extLst>
          </p:cNvPr>
          <p:cNvSpPr txBox="1">
            <a:spLocks/>
          </p:cNvSpPr>
          <p:nvPr/>
        </p:nvSpPr>
        <p:spPr bwMode="auto">
          <a:xfrm>
            <a:off x="1688312" y="4114395"/>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latin typeface="+mn-lt"/>
                <a:cs typeface="Calibri Light" panose="020F0302020204030204" pitchFamily="34" charset="0"/>
              </a:rPr>
              <a:t>Iris</a:t>
            </a:r>
          </a:p>
        </p:txBody>
      </p:sp>
      <p:sp>
        <p:nvSpPr>
          <p:cNvPr id="39" name="Title 20">
            <a:extLst>
              <a:ext uri="{FF2B5EF4-FFF2-40B4-BE49-F238E27FC236}">
                <a16:creationId xmlns:a16="http://schemas.microsoft.com/office/drawing/2014/main" id="{66750FC6-1559-422A-909D-B31902B01B8C}"/>
              </a:ext>
            </a:extLst>
          </p:cNvPr>
          <p:cNvSpPr txBox="1">
            <a:spLocks/>
          </p:cNvSpPr>
          <p:nvPr/>
        </p:nvSpPr>
        <p:spPr bwMode="auto">
          <a:xfrm>
            <a:off x="2018512" y="4559689"/>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latin typeface="+mn-lt"/>
                <a:cs typeface="Calibri Light" panose="020F0302020204030204" pitchFamily="34" charset="0"/>
              </a:rPr>
              <a:t>Pupil</a:t>
            </a:r>
          </a:p>
        </p:txBody>
      </p:sp>
      <p:sp>
        <p:nvSpPr>
          <p:cNvPr id="40" name="Title 20">
            <a:extLst>
              <a:ext uri="{FF2B5EF4-FFF2-40B4-BE49-F238E27FC236}">
                <a16:creationId xmlns:a16="http://schemas.microsoft.com/office/drawing/2014/main" id="{3AAC607D-D3FF-4BBD-B005-A13077F62F63}"/>
              </a:ext>
            </a:extLst>
          </p:cNvPr>
          <p:cNvSpPr txBox="1">
            <a:spLocks/>
          </p:cNvSpPr>
          <p:nvPr/>
        </p:nvSpPr>
        <p:spPr bwMode="auto">
          <a:xfrm>
            <a:off x="2360887" y="5129586"/>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latin typeface="+mn-lt"/>
                <a:cs typeface="Calibri Light" panose="020F0302020204030204" pitchFamily="34" charset="0"/>
              </a:rPr>
              <a:t>Aqueous body</a:t>
            </a:r>
          </a:p>
        </p:txBody>
      </p:sp>
      <p:sp>
        <p:nvSpPr>
          <p:cNvPr id="41" name="Title 20">
            <a:extLst>
              <a:ext uri="{FF2B5EF4-FFF2-40B4-BE49-F238E27FC236}">
                <a16:creationId xmlns:a16="http://schemas.microsoft.com/office/drawing/2014/main" id="{828F2975-C6D8-4500-943A-B6CC6F38D571}"/>
              </a:ext>
            </a:extLst>
          </p:cNvPr>
          <p:cNvSpPr txBox="1">
            <a:spLocks/>
          </p:cNvSpPr>
          <p:nvPr/>
        </p:nvSpPr>
        <p:spPr bwMode="auto">
          <a:xfrm>
            <a:off x="1615284" y="2998754"/>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latin typeface="+mn-lt"/>
                <a:cs typeface="Calibri Light" panose="020F0302020204030204" pitchFamily="34" charset="0"/>
              </a:rPr>
              <a:t>Cornea</a:t>
            </a:r>
          </a:p>
        </p:txBody>
      </p:sp>
      <p:sp>
        <p:nvSpPr>
          <p:cNvPr id="42" name="Title 20">
            <a:extLst>
              <a:ext uri="{FF2B5EF4-FFF2-40B4-BE49-F238E27FC236}">
                <a16:creationId xmlns:a16="http://schemas.microsoft.com/office/drawing/2014/main" id="{39A8C0B5-001C-44CA-9D82-7CC107EA1727}"/>
              </a:ext>
            </a:extLst>
          </p:cNvPr>
          <p:cNvSpPr txBox="1">
            <a:spLocks/>
          </p:cNvSpPr>
          <p:nvPr/>
        </p:nvSpPr>
        <p:spPr bwMode="auto">
          <a:xfrm>
            <a:off x="2526508" y="1778406"/>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latin typeface="+mn-lt"/>
                <a:cs typeface="Calibri Light" panose="020F0302020204030204" pitchFamily="34" charset="0"/>
              </a:rPr>
              <a:t>Lens</a:t>
            </a:r>
          </a:p>
        </p:txBody>
      </p:sp>
      <p:sp>
        <p:nvSpPr>
          <p:cNvPr id="43" name="Title 20">
            <a:extLst>
              <a:ext uri="{FF2B5EF4-FFF2-40B4-BE49-F238E27FC236}">
                <a16:creationId xmlns:a16="http://schemas.microsoft.com/office/drawing/2014/main" id="{C49B8C23-3A8C-4AB9-A000-9E1177C7C07C}"/>
              </a:ext>
            </a:extLst>
          </p:cNvPr>
          <p:cNvSpPr txBox="1">
            <a:spLocks/>
          </p:cNvSpPr>
          <p:nvPr/>
        </p:nvSpPr>
        <p:spPr bwMode="auto">
          <a:xfrm>
            <a:off x="3335339" y="851274"/>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dirty="0">
                <a:latin typeface="+mn-lt"/>
                <a:cs typeface="Calibri Light" panose="020F0302020204030204" pitchFamily="34" charset="0"/>
              </a:rPr>
              <a:t>Ciliary body</a:t>
            </a:r>
          </a:p>
        </p:txBody>
      </p:sp>
      <p:cxnSp>
        <p:nvCxnSpPr>
          <p:cNvPr id="44" name="Conector recto 43">
            <a:extLst>
              <a:ext uri="{FF2B5EF4-FFF2-40B4-BE49-F238E27FC236}">
                <a16:creationId xmlns:a16="http://schemas.microsoft.com/office/drawing/2014/main" id="{2D81533F-0A38-4A7A-99C7-945142975521}"/>
              </a:ext>
            </a:extLst>
          </p:cNvPr>
          <p:cNvCxnSpPr>
            <a:cxnSpLocks/>
            <a:stCxn id="16" idx="4"/>
          </p:cNvCxnSpPr>
          <p:nvPr/>
        </p:nvCxnSpPr>
        <p:spPr>
          <a:xfrm flipH="1" flipV="1">
            <a:off x="4385869" y="1273970"/>
            <a:ext cx="11334" cy="1153144"/>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5" name="Conector recto 44">
            <a:extLst>
              <a:ext uri="{FF2B5EF4-FFF2-40B4-BE49-F238E27FC236}">
                <a16:creationId xmlns:a16="http://schemas.microsoft.com/office/drawing/2014/main" id="{A1FA08CE-61E8-4891-81DA-35EE15F807AF}"/>
              </a:ext>
            </a:extLst>
          </p:cNvPr>
          <p:cNvCxnSpPr>
            <a:cxnSpLocks/>
          </p:cNvCxnSpPr>
          <p:nvPr/>
        </p:nvCxnSpPr>
        <p:spPr>
          <a:xfrm flipH="1" flipV="1">
            <a:off x="3426706" y="2115434"/>
            <a:ext cx="842815" cy="108527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6" name="Conector recto 45">
            <a:extLst>
              <a:ext uri="{FF2B5EF4-FFF2-40B4-BE49-F238E27FC236}">
                <a16:creationId xmlns:a16="http://schemas.microsoft.com/office/drawing/2014/main" id="{726BDFAF-5DCD-40DD-B541-1A84F777AF48}"/>
              </a:ext>
            </a:extLst>
          </p:cNvPr>
          <p:cNvCxnSpPr>
            <a:cxnSpLocks/>
          </p:cNvCxnSpPr>
          <p:nvPr/>
        </p:nvCxnSpPr>
        <p:spPr>
          <a:xfrm flipH="1" flipV="1">
            <a:off x="2755181" y="3171910"/>
            <a:ext cx="700727" cy="14388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47" name="Grupo 46">
            <a:extLst>
              <a:ext uri="{FF2B5EF4-FFF2-40B4-BE49-F238E27FC236}">
                <a16:creationId xmlns:a16="http://schemas.microsoft.com/office/drawing/2014/main" id="{A9D14143-DDFD-4C1A-93E2-F8F1696B9B32}"/>
              </a:ext>
            </a:extLst>
          </p:cNvPr>
          <p:cNvGrpSpPr/>
          <p:nvPr/>
        </p:nvGrpSpPr>
        <p:grpSpPr>
          <a:xfrm>
            <a:off x="3704514" y="3025304"/>
            <a:ext cx="360282" cy="967569"/>
            <a:chOff x="2231394" y="625130"/>
            <a:chExt cx="360282" cy="967569"/>
          </a:xfrm>
        </p:grpSpPr>
        <p:sp>
          <p:nvSpPr>
            <p:cNvPr id="48" name="Elipse 47">
              <a:extLst>
                <a:ext uri="{FF2B5EF4-FFF2-40B4-BE49-F238E27FC236}">
                  <a16:creationId xmlns:a16="http://schemas.microsoft.com/office/drawing/2014/main" id="{4A6D9F0A-7C46-47BD-BD7B-31BE24125E92}"/>
                </a:ext>
              </a:extLst>
            </p:cNvPr>
            <p:cNvSpPr/>
            <p:nvPr/>
          </p:nvSpPr>
          <p:spPr>
            <a:xfrm>
              <a:off x="2231394" y="625130"/>
              <a:ext cx="341494" cy="967569"/>
            </a:xfrm>
            <a:prstGeom prst="ellipse">
              <a:avLst/>
            </a:prstGeom>
            <a:solidFill>
              <a:srgbClr val="62D7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Elipse 48">
              <a:extLst>
                <a:ext uri="{FF2B5EF4-FFF2-40B4-BE49-F238E27FC236}">
                  <a16:creationId xmlns:a16="http://schemas.microsoft.com/office/drawing/2014/main" id="{A25C0B58-0930-4455-AE0F-9AACD324264A}"/>
                </a:ext>
              </a:extLst>
            </p:cNvPr>
            <p:cNvSpPr/>
            <p:nvPr/>
          </p:nvSpPr>
          <p:spPr>
            <a:xfrm>
              <a:off x="2361817" y="770089"/>
              <a:ext cx="229859" cy="609018"/>
            </a:xfrm>
            <a:prstGeom prst="ellipse">
              <a:avLst/>
            </a:prstGeom>
            <a:solidFill>
              <a:srgbClr val="3E6E8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50" name="Conector recto 49">
            <a:extLst>
              <a:ext uri="{FF2B5EF4-FFF2-40B4-BE49-F238E27FC236}">
                <a16:creationId xmlns:a16="http://schemas.microsoft.com/office/drawing/2014/main" id="{5FE3D21A-C9D9-4B98-9AD6-3115975451EA}"/>
              </a:ext>
            </a:extLst>
          </p:cNvPr>
          <p:cNvCxnSpPr>
            <a:cxnSpLocks/>
            <a:endCxn id="38" idx="0"/>
          </p:cNvCxnSpPr>
          <p:nvPr/>
        </p:nvCxnSpPr>
        <p:spPr>
          <a:xfrm flipH="1">
            <a:off x="2674943" y="3632838"/>
            <a:ext cx="1085208" cy="48155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1" name="Conector recto 50">
            <a:extLst>
              <a:ext uri="{FF2B5EF4-FFF2-40B4-BE49-F238E27FC236}">
                <a16:creationId xmlns:a16="http://schemas.microsoft.com/office/drawing/2014/main" id="{C808753F-3F4B-4B0D-A7B2-684C85DBED4D}"/>
              </a:ext>
            </a:extLst>
          </p:cNvPr>
          <p:cNvCxnSpPr>
            <a:cxnSpLocks/>
            <a:endCxn id="39" idx="0"/>
          </p:cNvCxnSpPr>
          <p:nvPr/>
        </p:nvCxnSpPr>
        <p:spPr>
          <a:xfrm flipH="1">
            <a:off x="3005143" y="3658670"/>
            <a:ext cx="907252" cy="90101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2" name="Conector recto 51">
            <a:extLst>
              <a:ext uri="{FF2B5EF4-FFF2-40B4-BE49-F238E27FC236}">
                <a16:creationId xmlns:a16="http://schemas.microsoft.com/office/drawing/2014/main" id="{E18F1AD3-A369-49D3-AD0B-77B0B462D9FE}"/>
              </a:ext>
            </a:extLst>
          </p:cNvPr>
          <p:cNvCxnSpPr>
            <a:cxnSpLocks/>
          </p:cNvCxnSpPr>
          <p:nvPr/>
        </p:nvCxnSpPr>
        <p:spPr>
          <a:xfrm flipH="1">
            <a:off x="3479053" y="3961324"/>
            <a:ext cx="318719" cy="118612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3" name="Conector recto 52">
            <a:extLst>
              <a:ext uri="{FF2B5EF4-FFF2-40B4-BE49-F238E27FC236}">
                <a16:creationId xmlns:a16="http://schemas.microsoft.com/office/drawing/2014/main" id="{D5B2CFC3-27E3-4CC6-8626-97BD7D46220F}"/>
              </a:ext>
            </a:extLst>
          </p:cNvPr>
          <p:cNvCxnSpPr>
            <a:cxnSpLocks/>
          </p:cNvCxnSpPr>
          <p:nvPr/>
        </p:nvCxnSpPr>
        <p:spPr>
          <a:xfrm flipH="1">
            <a:off x="4088781" y="4329518"/>
            <a:ext cx="228345" cy="1045353"/>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4" name="Conector recto 53">
            <a:extLst>
              <a:ext uri="{FF2B5EF4-FFF2-40B4-BE49-F238E27FC236}">
                <a16:creationId xmlns:a16="http://schemas.microsoft.com/office/drawing/2014/main" id="{E2BBFDDC-1D41-4E34-ACA3-BD5D43C11116}"/>
              </a:ext>
            </a:extLst>
          </p:cNvPr>
          <p:cNvCxnSpPr>
            <a:cxnSpLocks/>
          </p:cNvCxnSpPr>
          <p:nvPr/>
        </p:nvCxnSpPr>
        <p:spPr>
          <a:xfrm flipH="1">
            <a:off x="4977865" y="4955508"/>
            <a:ext cx="365661" cy="68566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5" name="Conector recto 54">
            <a:extLst>
              <a:ext uri="{FF2B5EF4-FFF2-40B4-BE49-F238E27FC236}">
                <a16:creationId xmlns:a16="http://schemas.microsoft.com/office/drawing/2014/main" id="{7FB31216-5B96-4FB1-ABEF-824B9F9EDD09}"/>
              </a:ext>
            </a:extLst>
          </p:cNvPr>
          <p:cNvCxnSpPr>
            <a:cxnSpLocks/>
          </p:cNvCxnSpPr>
          <p:nvPr/>
        </p:nvCxnSpPr>
        <p:spPr>
          <a:xfrm flipH="1" flipV="1">
            <a:off x="7645290" y="4417704"/>
            <a:ext cx="17041" cy="968684"/>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6" name="Conector recto 55">
            <a:extLst>
              <a:ext uri="{FF2B5EF4-FFF2-40B4-BE49-F238E27FC236}">
                <a16:creationId xmlns:a16="http://schemas.microsoft.com/office/drawing/2014/main" id="{2B76EBDB-B534-4C97-8756-7B62A632C3FC}"/>
              </a:ext>
            </a:extLst>
          </p:cNvPr>
          <p:cNvCxnSpPr>
            <a:cxnSpLocks/>
          </p:cNvCxnSpPr>
          <p:nvPr/>
        </p:nvCxnSpPr>
        <p:spPr>
          <a:xfrm flipV="1">
            <a:off x="7357159" y="3364196"/>
            <a:ext cx="1135062" cy="42247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7" name="Conector recto 56">
            <a:extLst>
              <a:ext uri="{FF2B5EF4-FFF2-40B4-BE49-F238E27FC236}">
                <a16:creationId xmlns:a16="http://schemas.microsoft.com/office/drawing/2014/main" id="{51A0F7E3-6DC7-453F-AAFA-284D71BADDB6}"/>
              </a:ext>
            </a:extLst>
          </p:cNvPr>
          <p:cNvCxnSpPr>
            <a:cxnSpLocks/>
          </p:cNvCxnSpPr>
          <p:nvPr/>
        </p:nvCxnSpPr>
        <p:spPr>
          <a:xfrm flipV="1">
            <a:off x="7256353" y="2755801"/>
            <a:ext cx="1006586" cy="82877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8" name="Conector recto 57">
            <a:extLst>
              <a:ext uri="{FF2B5EF4-FFF2-40B4-BE49-F238E27FC236}">
                <a16:creationId xmlns:a16="http://schemas.microsoft.com/office/drawing/2014/main" id="{D0478358-616A-4711-A127-A775C60AA37F}"/>
              </a:ext>
            </a:extLst>
          </p:cNvPr>
          <p:cNvCxnSpPr>
            <a:cxnSpLocks/>
          </p:cNvCxnSpPr>
          <p:nvPr/>
        </p:nvCxnSpPr>
        <p:spPr>
          <a:xfrm flipV="1">
            <a:off x="7166654" y="2207599"/>
            <a:ext cx="506073" cy="41221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9" name="Conector recto 58">
            <a:extLst>
              <a:ext uri="{FF2B5EF4-FFF2-40B4-BE49-F238E27FC236}">
                <a16:creationId xmlns:a16="http://schemas.microsoft.com/office/drawing/2014/main" id="{1D4A13BA-A4E6-4D92-A2EA-70A07762469B}"/>
              </a:ext>
            </a:extLst>
          </p:cNvPr>
          <p:cNvCxnSpPr>
            <a:cxnSpLocks/>
          </p:cNvCxnSpPr>
          <p:nvPr/>
        </p:nvCxnSpPr>
        <p:spPr>
          <a:xfrm flipV="1">
            <a:off x="6785485" y="1703654"/>
            <a:ext cx="356679" cy="34619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0" name="Conector recto 59">
            <a:extLst>
              <a:ext uri="{FF2B5EF4-FFF2-40B4-BE49-F238E27FC236}">
                <a16:creationId xmlns:a16="http://schemas.microsoft.com/office/drawing/2014/main" id="{D906E7C8-3C0C-4829-8ECB-88747D6916E5}"/>
              </a:ext>
            </a:extLst>
          </p:cNvPr>
          <p:cNvCxnSpPr>
            <a:cxnSpLocks/>
            <a:endCxn id="30" idx="2"/>
          </p:cNvCxnSpPr>
          <p:nvPr/>
        </p:nvCxnSpPr>
        <p:spPr>
          <a:xfrm flipV="1">
            <a:off x="6213391" y="1273969"/>
            <a:ext cx="81048" cy="34296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281633"/>
      </p:ext>
    </p:extLst>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351691A-D71B-4311-849D-FB3837FDE1B6}"/>
              </a:ext>
            </a:extLst>
          </p:cNvPr>
          <p:cNvSpPr>
            <a:spLocks noGrp="1"/>
          </p:cNvSpPr>
          <p:nvPr>
            <p:ph type="title"/>
          </p:nvPr>
        </p:nvSpPr>
        <p:spPr>
          <a:xfrm>
            <a:off x="441068" y="145221"/>
            <a:ext cx="8474700" cy="708300"/>
          </a:xfrm>
          <a:prstGeom prst="rect">
            <a:avLst/>
          </a:prstGeom>
        </p:spPr>
        <p:txBody>
          <a:bodyPr/>
          <a:lstStyle/>
          <a:p>
            <a:r>
              <a:rPr lang="es-PE" sz="2800" dirty="0"/>
              <a:t>Sistema reproductivo femenino</a:t>
            </a:r>
          </a:p>
        </p:txBody>
      </p:sp>
      <p:sp>
        <p:nvSpPr>
          <p:cNvPr id="4" name="Title 20">
            <a:extLst>
              <a:ext uri="{FF2B5EF4-FFF2-40B4-BE49-F238E27FC236}">
                <a16:creationId xmlns:a16="http://schemas.microsoft.com/office/drawing/2014/main" id="{4AFB0948-40CA-47F8-901C-97130F76257C}"/>
              </a:ext>
            </a:extLst>
          </p:cNvPr>
          <p:cNvSpPr txBox="1">
            <a:spLocks/>
          </p:cNvSpPr>
          <p:nvPr/>
        </p:nvSpPr>
        <p:spPr bwMode="auto">
          <a:xfrm>
            <a:off x="881733" y="1829567"/>
            <a:ext cx="1197779"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Fallopian tube</a:t>
            </a:r>
          </a:p>
        </p:txBody>
      </p:sp>
      <p:sp>
        <p:nvSpPr>
          <p:cNvPr id="5" name="Title 20">
            <a:extLst>
              <a:ext uri="{FF2B5EF4-FFF2-40B4-BE49-F238E27FC236}">
                <a16:creationId xmlns:a16="http://schemas.microsoft.com/office/drawing/2014/main" id="{BE712639-E913-4759-B6CE-8B2AC7AA40D4}"/>
              </a:ext>
            </a:extLst>
          </p:cNvPr>
          <p:cNvSpPr txBox="1">
            <a:spLocks/>
          </p:cNvSpPr>
          <p:nvPr/>
        </p:nvSpPr>
        <p:spPr bwMode="auto">
          <a:xfrm>
            <a:off x="1358786" y="3879046"/>
            <a:ext cx="1197779"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dirty="0">
                <a:latin typeface="+mn-lt"/>
                <a:cs typeface="Calibri Light" panose="020F0302020204030204" pitchFamily="34" charset="0"/>
              </a:rPr>
              <a:t>Ovary</a:t>
            </a:r>
          </a:p>
        </p:txBody>
      </p:sp>
      <p:sp>
        <p:nvSpPr>
          <p:cNvPr id="6" name="Title 20">
            <a:extLst>
              <a:ext uri="{FF2B5EF4-FFF2-40B4-BE49-F238E27FC236}">
                <a16:creationId xmlns:a16="http://schemas.microsoft.com/office/drawing/2014/main" id="{48C8396E-B138-428C-9C31-65674918FE8D}"/>
              </a:ext>
            </a:extLst>
          </p:cNvPr>
          <p:cNvSpPr txBox="1">
            <a:spLocks/>
          </p:cNvSpPr>
          <p:nvPr/>
        </p:nvSpPr>
        <p:spPr bwMode="auto">
          <a:xfrm>
            <a:off x="4575865" y="5364946"/>
            <a:ext cx="1197779"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Vagina</a:t>
            </a:r>
          </a:p>
        </p:txBody>
      </p:sp>
      <p:sp>
        <p:nvSpPr>
          <p:cNvPr id="7" name="Title 20">
            <a:extLst>
              <a:ext uri="{FF2B5EF4-FFF2-40B4-BE49-F238E27FC236}">
                <a16:creationId xmlns:a16="http://schemas.microsoft.com/office/drawing/2014/main" id="{F784570D-542D-4F7B-B8BF-8C61F725F144}"/>
              </a:ext>
            </a:extLst>
          </p:cNvPr>
          <p:cNvSpPr txBox="1">
            <a:spLocks/>
          </p:cNvSpPr>
          <p:nvPr/>
        </p:nvSpPr>
        <p:spPr bwMode="auto">
          <a:xfrm>
            <a:off x="4842565" y="4628346"/>
            <a:ext cx="1197779"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Cervix</a:t>
            </a:r>
          </a:p>
        </p:txBody>
      </p:sp>
      <p:sp>
        <p:nvSpPr>
          <p:cNvPr id="8" name="Title 20">
            <a:extLst>
              <a:ext uri="{FF2B5EF4-FFF2-40B4-BE49-F238E27FC236}">
                <a16:creationId xmlns:a16="http://schemas.microsoft.com/office/drawing/2014/main" id="{0B585EA5-5A54-4154-B1CA-1D8980003195}"/>
              </a:ext>
            </a:extLst>
          </p:cNvPr>
          <p:cNvSpPr txBox="1">
            <a:spLocks/>
          </p:cNvSpPr>
          <p:nvPr/>
        </p:nvSpPr>
        <p:spPr bwMode="auto">
          <a:xfrm>
            <a:off x="4944165" y="4007068"/>
            <a:ext cx="1197779"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dirty="0">
                <a:latin typeface="+mn-lt"/>
                <a:cs typeface="Calibri Light" panose="020F0302020204030204" pitchFamily="34" charset="0"/>
              </a:rPr>
              <a:t>Uterus</a:t>
            </a:r>
          </a:p>
        </p:txBody>
      </p:sp>
      <p:grpSp>
        <p:nvGrpSpPr>
          <p:cNvPr id="9" name="Group 4">
            <a:extLst>
              <a:ext uri="{FF2B5EF4-FFF2-40B4-BE49-F238E27FC236}">
                <a16:creationId xmlns:a16="http://schemas.microsoft.com/office/drawing/2014/main" id="{CFBFD4E1-C099-4876-B8A8-7609E9EBB91C}"/>
              </a:ext>
            </a:extLst>
          </p:cNvPr>
          <p:cNvGrpSpPr>
            <a:grpSpLocks noChangeAspect="1"/>
          </p:cNvGrpSpPr>
          <p:nvPr/>
        </p:nvGrpSpPr>
        <p:grpSpPr bwMode="auto">
          <a:xfrm>
            <a:off x="1804874" y="1988334"/>
            <a:ext cx="4552951" cy="3751263"/>
            <a:chOff x="2305" y="969"/>
            <a:chExt cx="2868" cy="2363"/>
          </a:xfrm>
        </p:grpSpPr>
        <p:sp>
          <p:nvSpPr>
            <p:cNvPr id="10" name="Freeform 5">
              <a:extLst>
                <a:ext uri="{FF2B5EF4-FFF2-40B4-BE49-F238E27FC236}">
                  <a16:creationId xmlns:a16="http://schemas.microsoft.com/office/drawing/2014/main" id="{7E65538B-EBFA-46E4-9286-531AC6066FB5}"/>
                </a:ext>
              </a:extLst>
            </p:cNvPr>
            <p:cNvSpPr>
              <a:spLocks/>
            </p:cNvSpPr>
            <p:nvPr/>
          </p:nvSpPr>
          <p:spPr bwMode="auto">
            <a:xfrm>
              <a:off x="2946" y="1689"/>
              <a:ext cx="392" cy="233"/>
            </a:xfrm>
            <a:custGeom>
              <a:avLst/>
              <a:gdLst>
                <a:gd name="T0" fmla="*/ 20 w 165"/>
                <a:gd name="T1" fmla="*/ 45 h 98"/>
                <a:gd name="T2" fmla="*/ 165 w 165"/>
                <a:gd name="T3" fmla="*/ 0 h 98"/>
                <a:gd name="T4" fmla="*/ 156 w 165"/>
                <a:gd name="T5" fmla="*/ 69 h 98"/>
                <a:gd name="T6" fmla="*/ 135 w 165"/>
                <a:gd name="T7" fmla="*/ 54 h 98"/>
                <a:gd name="T8" fmla="*/ 3 w 165"/>
                <a:gd name="T9" fmla="*/ 98 h 98"/>
                <a:gd name="T10" fmla="*/ 20 w 165"/>
                <a:gd name="T11" fmla="*/ 45 h 98"/>
              </a:gdLst>
              <a:ahLst/>
              <a:cxnLst>
                <a:cxn ang="0">
                  <a:pos x="T0" y="T1"/>
                </a:cxn>
                <a:cxn ang="0">
                  <a:pos x="T2" y="T3"/>
                </a:cxn>
                <a:cxn ang="0">
                  <a:pos x="T4" y="T5"/>
                </a:cxn>
                <a:cxn ang="0">
                  <a:pos x="T6" y="T7"/>
                </a:cxn>
                <a:cxn ang="0">
                  <a:pos x="T8" y="T9"/>
                </a:cxn>
                <a:cxn ang="0">
                  <a:pos x="T10" y="T11"/>
                </a:cxn>
              </a:cxnLst>
              <a:rect l="0" t="0" r="r" b="b"/>
              <a:pathLst>
                <a:path w="165" h="98">
                  <a:moveTo>
                    <a:pt x="20" y="45"/>
                  </a:moveTo>
                  <a:cubicBezTo>
                    <a:pt x="20" y="45"/>
                    <a:pt x="123" y="58"/>
                    <a:pt x="165" y="0"/>
                  </a:cubicBezTo>
                  <a:cubicBezTo>
                    <a:pt x="163" y="21"/>
                    <a:pt x="156" y="69"/>
                    <a:pt x="156" y="69"/>
                  </a:cubicBezTo>
                  <a:cubicBezTo>
                    <a:pt x="156" y="69"/>
                    <a:pt x="165" y="50"/>
                    <a:pt x="135" y="54"/>
                  </a:cubicBezTo>
                  <a:cubicBezTo>
                    <a:pt x="106" y="57"/>
                    <a:pt x="46" y="66"/>
                    <a:pt x="3" y="98"/>
                  </a:cubicBezTo>
                  <a:cubicBezTo>
                    <a:pt x="0" y="83"/>
                    <a:pt x="8" y="59"/>
                    <a:pt x="20" y="45"/>
                  </a:cubicBezTo>
                </a:path>
              </a:pathLst>
            </a:custGeom>
            <a:solidFill>
              <a:srgbClr val="FFF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 name="Freeform 6">
              <a:extLst>
                <a:ext uri="{FF2B5EF4-FFF2-40B4-BE49-F238E27FC236}">
                  <a16:creationId xmlns:a16="http://schemas.microsoft.com/office/drawing/2014/main" id="{679A51F2-89D5-4102-98B6-3A8E365CC9A2}"/>
                </a:ext>
              </a:extLst>
            </p:cNvPr>
            <p:cNvSpPr>
              <a:spLocks noEditPoints="1"/>
            </p:cNvSpPr>
            <p:nvPr/>
          </p:nvSpPr>
          <p:spPr bwMode="auto">
            <a:xfrm>
              <a:off x="2941" y="1677"/>
              <a:ext cx="402" cy="252"/>
            </a:xfrm>
            <a:custGeom>
              <a:avLst/>
              <a:gdLst>
                <a:gd name="T0" fmla="*/ 4 w 169"/>
                <a:gd name="T1" fmla="*/ 106 h 106"/>
                <a:gd name="T2" fmla="*/ 4 w 169"/>
                <a:gd name="T3" fmla="*/ 103 h 106"/>
                <a:gd name="T4" fmla="*/ 21 w 169"/>
                <a:gd name="T5" fmla="*/ 49 h 106"/>
                <a:gd name="T6" fmla="*/ 21 w 169"/>
                <a:gd name="T7" fmla="*/ 49 h 106"/>
                <a:gd name="T8" fmla="*/ 22 w 169"/>
                <a:gd name="T9" fmla="*/ 49 h 106"/>
                <a:gd name="T10" fmla="*/ 46 w 169"/>
                <a:gd name="T11" fmla="*/ 50 h 106"/>
                <a:gd name="T12" fmla="*/ 165 w 169"/>
                <a:gd name="T13" fmla="*/ 4 h 106"/>
                <a:gd name="T14" fmla="*/ 169 w 169"/>
                <a:gd name="T15" fmla="*/ 0 h 106"/>
                <a:gd name="T16" fmla="*/ 168 w 169"/>
                <a:gd name="T17" fmla="*/ 5 h 106"/>
                <a:gd name="T18" fmla="*/ 160 w 169"/>
                <a:gd name="T19" fmla="*/ 65 h 106"/>
                <a:gd name="T20" fmla="*/ 159 w 169"/>
                <a:gd name="T21" fmla="*/ 75 h 106"/>
                <a:gd name="T22" fmla="*/ 155 w 169"/>
                <a:gd name="T23" fmla="*/ 82 h 106"/>
                <a:gd name="T24" fmla="*/ 158 w 169"/>
                <a:gd name="T25" fmla="*/ 66 h 106"/>
                <a:gd name="T26" fmla="*/ 138 w 169"/>
                <a:gd name="T27" fmla="*/ 60 h 106"/>
                <a:gd name="T28" fmla="*/ 6 w 169"/>
                <a:gd name="T29" fmla="*/ 104 h 106"/>
                <a:gd name="T30" fmla="*/ 4 w 169"/>
                <a:gd name="T31" fmla="*/ 106 h 106"/>
                <a:gd name="T32" fmla="*/ 22 w 169"/>
                <a:gd name="T33" fmla="*/ 52 h 106"/>
                <a:gd name="T34" fmla="*/ 6 w 169"/>
                <a:gd name="T35" fmla="*/ 100 h 106"/>
                <a:gd name="T36" fmla="*/ 137 w 169"/>
                <a:gd name="T37" fmla="*/ 57 h 106"/>
                <a:gd name="T38" fmla="*/ 144 w 169"/>
                <a:gd name="T39" fmla="*/ 57 h 106"/>
                <a:gd name="T40" fmla="*/ 158 w 169"/>
                <a:gd name="T41" fmla="*/ 61 h 106"/>
                <a:gd name="T42" fmla="*/ 165 w 169"/>
                <a:gd name="T43" fmla="*/ 10 h 106"/>
                <a:gd name="T44" fmla="*/ 46 w 169"/>
                <a:gd name="T45" fmla="*/ 53 h 106"/>
                <a:gd name="T46" fmla="*/ 22 w 169"/>
                <a:gd name="T47" fmla="*/ 5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9" h="106">
                  <a:moveTo>
                    <a:pt x="4" y="106"/>
                  </a:moveTo>
                  <a:cubicBezTo>
                    <a:pt x="4" y="103"/>
                    <a:pt x="4" y="103"/>
                    <a:pt x="4" y="103"/>
                  </a:cubicBezTo>
                  <a:cubicBezTo>
                    <a:pt x="0" y="88"/>
                    <a:pt x="8" y="64"/>
                    <a:pt x="21" y="49"/>
                  </a:cubicBezTo>
                  <a:cubicBezTo>
                    <a:pt x="21" y="49"/>
                    <a:pt x="21" y="49"/>
                    <a:pt x="21" y="49"/>
                  </a:cubicBezTo>
                  <a:cubicBezTo>
                    <a:pt x="22" y="49"/>
                    <a:pt x="22" y="49"/>
                    <a:pt x="22" y="49"/>
                  </a:cubicBezTo>
                  <a:cubicBezTo>
                    <a:pt x="22" y="49"/>
                    <a:pt x="31" y="50"/>
                    <a:pt x="46" y="50"/>
                  </a:cubicBezTo>
                  <a:cubicBezTo>
                    <a:pt x="78" y="50"/>
                    <a:pt x="136" y="44"/>
                    <a:pt x="165" y="4"/>
                  </a:cubicBezTo>
                  <a:cubicBezTo>
                    <a:pt x="169" y="0"/>
                    <a:pt x="169" y="0"/>
                    <a:pt x="169" y="0"/>
                  </a:cubicBezTo>
                  <a:cubicBezTo>
                    <a:pt x="168" y="5"/>
                    <a:pt x="168" y="5"/>
                    <a:pt x="168" y="5"/>
                  </a:cubicBezTo>
                  <a:cubicBezTo>
                    <a:pt x="167" y="21"/>
                    <a:pt x="163" y="49"/>
                    <a:pt x="160" y="65"/>
                  </a:cubicBezTo>
                  <a:cubicBezTo>
                    <a:pt x="162" y="70"/>
                    <a:pt x="159" y="74"/>
                    <a:pt x="159" y="75"/>
                  </a:cubicBezTo>
                  <a:cubicBezTo>
                    <a:pt x="155" y="82"/>
                    <a:pt x="155" y="82"/>
                    <a:pt x="155" y="82"/>
                  </a:cubicBezTo>
                  <a:cubicBezTo>
                    <a:pt x="158" y="66"/>
                    <a:pt x="158" y="66"/>
                    <a:pt x="158" y="66"/>
                  </a:cubicBezTo>
                  <a:cubicBezTo>
                    <a:pt x="156" y="61"/>
                    <a:pt x="149" y="59"/>
                    <a:pt x="138" y="60"/>
                  </a:cubicBezTo>
                  <a:cubicBezTo>
                    <a:pt x="80" y="66"/>
                    <a:pt x="37" y="81"/>
                    <a:pt x="6" y="104"/>
                  </a:cubicBezTo>
                  <a:cubicBezTo>
                    <a:pt x="4" y="106"/>
                    <a:pt x="4" y="106"/>
                    <a:pt x="4" y="106"/>
                  </a:cubicBezTo>
                  <a:moveTo>
                    <a:pt x="22" y="52"/>
                  </a:moveTo>
                  <a:cubicBezTo>
                    <a:pt x="11" y="65"/>
                    <a:pt x="4" y="86"/>
                    <a:pt x="6" y="100"/>
                  </a:cubicBezTo>
                  <a:cubicBezTo>
                    <a:pt x="37" y="78"/>
                    <a:pt x="80" y="63"/>
                    <a:pt x="137" y="57"/>
                  </a:cubicBezTo>
                  <a:cubicBezTo>
                    <a:pt x="140" y="57"/>
                    <a:pt x="142" y="57"/>
                    <a:pt x="144" y="57"/>
                  </a:cubicBezTo>
                  <a:cubicBezTo>
                    <a:pt x="152" y="57"/>
                    <a:pt x="156" y="59"/>
                    <a:pt x="158" y="61"/>
                  </a:cubicBezTo>
                  <a:cubicBezTo>
                    <a:pt x="160" y="46"/>
                    <a:pt x="163" y="25"/>
                    <a:pt x="165" y="10"/>
                  </a:cubicBezTo>
                  <a:cubicBezTo>
                    <a:pt x="134" y="47"/>
                    <a:pt x="77" y="53"/>
                    <a:pt x="46" y="53"/>
                  </a:cubicBezTo>
                  <a:cubicBezTo>
                    <a:pt x="34" y="53"/>
                    <a:pt x="25" y="52"/>
                    <a:pt x="22" y="52"/>
                  </a:cubicBezTo>
                </a:path>
              </a:pathLst>
            </a:custGeom>
            <a:solidFill>
              <a:srgbClr val="E5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Freeform 7">
              <a:extLst>
                <a:ext uri="{FF2B5EF4-FFF2-40B4-BE49-F238E27FC236}">
                  <a16:creationId xmlns:a16="http://schemas.microsoft.com/office/drawing/2014/main" id="{08C15330-4D42-4AA8-9FC2-324CD9908C16}"/>
                </a:ext>
              </a:extLst>
            </p:cNvPr>
            <p:cNvSpPr>
              <a:spLocks/>
            </p:cNvSpPr>
            <p:nvPr/>
          </p:nvSpPr>
          <p:spPr bwMode="auto">
            <a:xfrm>
              <a:off x="2958" y="1701"/>
              <a:ext cx="376" cy="214"/>
            </a:xfrm>
            <a:custGeom>
              <a:avLst/>
              <a:gdLst>
                <a:gd name="T0" fmla="*/ 158 w 158"/>
                <a:gd name="T1" fmla="*/ 0 h 90"/>
                <a:gd name="T2" fmla="*/ 151 w 158"/>
                <a:gd name="T3" fmla="*/ 8 h 90"/>
                <a:gd name="T4" fmla="*/ 148 w 158"/>
                <a:gd name="T5" fmla="*/ 17 h 90"/>
                <a:gd name="T6" fmla="*/ 102 w 158"/>
                <a:gd name="T7" fmla="*/ 41 h 90"/>
                <a:gd name="T8" fmla="*/ 64 w 158"/>
                <a:gd name="T9" fmla="*/ 52 h 90"/>
                <a:gd name="T10" fmla="*/ 39 w 158"/>
                <a:gd name="T11" fmla="*/ 59 h 90"/>
                <a:gd name="T12" fmla="*/ 38 w 158"/>
                <a:gd name="T13" fmla="*/ 59 h 90"/>
                <a:gd name="T14" fmla="*/ 26 w 158"/>
                <a:gd name="T15" fmla="*/ 42 h 90"/>
                <a:gd name="T16" fmla="*/ 15 w 158"/>
                <a:gd name="T17" fmla="*/ 42 h 90"/>
                <a:gd name="T18" fmla="*/ 12 w 158"/>
                <a:gd name="T19" fmla="*/ 53 h 90"/>
                <a:gd name="T20" fmla="*/ 1 w 158"/>
                <a:gd name="T21" fmla="*/ 84 h 90"/>
                <a:gd name="T22" fmla="*/ 0 w 158"/>
                <a:gd name="T23" fmla="*/ 90 h 90"/>
                <a:gd name="T24" fmla="*/ 130 w 158"/>
                <a:gd name="T25" fmla="*/ 47 h 90"/>
                <a:gd name="T26" fmla="*/ 137 w 158"/>
                <a:gd name="T27" fmla="*/ 47 h 90"/>
                <a:gd name="T28" fmla="*/ 151 w 158"/>
                <a:gd name="T29" fmla="*/ 51 h 90"/>
                <a:gd name="T30" fmla="*/ 156 w 158"/>
                <a:gd name="T31" fmla="*/ 17 h 90"/>
                <a:gd name="T32" fmla="*/ 158 w 158"/>
                <a:gd name="T3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8" h="90">
                  <a:moveTo>
                    <a:pt x="158" y="0"/>
                  </a:moveTo>
                  <a:cubicBezTo>
                    <a:pt x="155" y="3"/>
                    <a:pt x="153" y="5"/>
                    <a:pt x="151" y="8"/>
                  </a:cubicBezTo>
                  <a:cubicBezTo>
                    <a:pt x="150" y="11"/>
                    <a:pt x="149" y="14"/>
                    <a:pt x="148" y="17"/>
                  </a:cubicBezTo>
                  <a:cubicBezTo>
                    <a:pt x="141" y="37"/>
                    <a:pt x="119" y="36"/>
                    <a:pt x="102" y="41"/>
                  </a:cubicBezTo>
                  <a:cubicBezTo>
                    <a:pt x="89" y="44"/>
                    <a:pt x="77" y="48"/>
                    <a:pt x="64" y="52"/>
                  </a:cubicBezTo>
                  <a:cubicBezTo>
                    <a:pt x="56" y="56"/>
                    <a:pt x="47" y="59"/>
                    <a:pt x="39" y="59"/>
                  </a:cubicBezTo>
                  <a:cubicBezTo>
                    <a:pt x="38" y="59"/>
                    <a:pt x="38" y="59"/>
                    <a:pt x="38" y="59"/>
                  </a:cubicBezTo>
                  <a:cubicBezTo>
                    <a:pt x="24" y="59"/>
                    <a:pt x="24" y="51"/>
                    <a:pt x="26" y="42"/>
                  </a:cubicBezTo>
                  <a:cubicBezTo>
                    <a:pt x="21" y="42"/>
                    <a:pt x="17" y="42"/>
                    <a:pt x="15" y="42"/>
                  </a:cubicBezTo>
                  <a:cubicBezTo>
                    <a:pt x="15" y="46"/>
                    <a:pt x="14" y="50"/>
                    <a:pt x="12" y="53"/>
                  </a:cubicBezTo>
                  <a:cubicBezTo>
                    <a:pt x="18" y="65"/>
                    <a:pt x="7" y="79"/>
                    <a:pt x="1" y="84"/>
                  </a:cubicBezTo>
                  <a:cubicBezTo>
                    <a:pt x="1" y="85"/>
                    <a:pt x="1" y="87"/>
                    <a:pt x="0" y="90"/>
                  </a:cubicBezTo>
                  <a:cubicBezTo>
                    <a:pt x="31" y="67"/>
                    <a:pt x="74" y="53"/>
                    <a:pt x="130" y="47"/>
                  </a:cubicBezTo>
                  <a:cubicBezTo>
                    <a:pt x="133" y="47"/>
                    <a:pt x="135" y="47"/>
                    <a:pt x="137" y="47"/>
                  </a:cubicBezTo>
                  <a:cubicBezTo>
                    <a:pt x="145" y="47"/>
                    <a:pt x="149" y="48"/>
                    <a:pt x="151" y="51"/>
                  </a:cubicBezTo>
                  <a:cubicBezTo>
                    <a:pt x="153" y="38"/>
                    <a:pt x="154" y="27"/>
                    <a:pt x="156" y="17"/>
                  </a:cubicBezTo>
                  <a:cubicBezTo>
                    <a:pt x="156" y="11"/>
                    <a:pt x="157" y="5"/>
                    <a:pt x="158" y="0"/>
                  </a:cubicBezTo>
                </a:path>
              </a:pathLst>
            </a:custGeom>
            <a:solidFill>
              <a:srgbClr val="F2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8">
              <a:extLst>
                <a:ext uri="{FF2B5EF4-FFF2-40B4-BE49-F238E27FC236}">
                  <a16:creationId xmlns:a16="http://schemas.microsoft.com/office/drawing/2014/main" id="{43C51A20-3804-4463-B078-3092B965D0C0}"/>
                </a:ext>
              </a:extLst>
            </p:cNvPr>
            <p:cNvSpPr>
              <a:spLocks noEditPoints="1"/>
            </p:cNvSpPr>
            <p:nvPr/>
          </p:nvSpPr>
          <p:spPr bwMode="auto">
            <a:xfrm>
              <a:off x="2956" y="1692"/>
              <a:ext cx="380" cy="228"/>
            </a:xfrm>
            <a:custGeom>
              <a:avLst/>
              <a:gdLst>
                <a:gd name="T0" fmla="*/ 138 w 160"/>
                <a:gd name="T1" fmla="*/ 51 h 96"/>
                <a:gd name="T2" fmla="*/ 131 w 160"/>
                <a:gd name="T3" fmla="*/ 51 h 96"/>
                <a:gd name="T4" fmla="*/ 1 w 160"/>
                <a:gd name="T5" fmla="*/ 94 h 96"/>
                <a:gd name="T6" fmla="*/ 0 w 160"/>
                <a:gd name="T7" fmla="*/ 96 h 96"/>
                <a:gd name="T8" fmla="*/ 131 w 160"/>
                <a:gd name="T9" fmla="*/ 53 h 96"/>
                <a:gd name="T10" fmla="*/ 138 w 160"/>
                <a:gd name="T11" fmla="*/ 52 h 96"/>
                <a:gd name="T12" fmla="*/ 152 w 160"/>
                <a:gd name="T13" fmla="*/ 57 h 96"/>
                <a:gd name="T14" fmla="*/ 152 w 160"/>
                <a:gd name="T15" fmla="*/ 55 h 96"/>
                <a:gd name="T16" fmla="*/ 138 w 160"/>
                <a:gd name="T17" fmla="*/ 51 h 96"/>
                <a:gd name="T18" fmla="*/ 17 w 160"/>
                <a:gd name="T19" fmla="*/ 44 h 96"/>
                <a:gd name="T20" fmla="*/ 16 w 160"/>
                <a:gd name="T21" fmla="*/ 46 h 96"/>
                <a:gd name="T22" fmla="*/ 27 w 160"/>
                <a:gd name="T23" fmla="*/ 46 h 96"/>
                <a:gd name="T24" fmla="*/ 27 w 160"/>
                <a:gd name="T25" fmla="*/ 45 h 96"/>
                <a:gd name="T26" fmla="*/ 17 w 160"/>
                <a:gd name="T27" fmla="*/ 44 h 96"/>
                <a:gd name="T28" fmla="*/ 160 w 160"/>
                <a:gd name="T29" fmla="*/ 0 h 96"/>
                <a:gd name="T30" fmla="*/ 152 w 160"/>
                <a:gd name="T31" fmla="*/ 9 h 96"/>
                <a:gd name="T32" fmla="*/ 152 w 160"/>
                <a:gd name="T33" fmla="*/ 12 h 96"/>
                <a:gd name="T34" fmla="*/ 159 w 160"/>
                <a:gd name="T35" fmla="*/ 4 h 96"/>
                <a:gd name="T36" fmla="*/ 157 w 160"/>
                <a:gd name="T37" fmla="*/ 21 h 96"/>
                <a:gd name="T38" fmla="*/ 158 w 160"/>
                <a:gd name="T39" fmla="*/ 13 h 96"/>
                <a:gd name="T40" fmla="*/ 159 w 160"/>
                <a:gd name="T41" fmla="*/ 4 h 96"/>
                <a:gd name="T42" fmla="*/ 160 w 160"/>
                <a:gd name="T4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96">
                  <a:moveTo>
                    <a:pt x="138" y="51"/>
                  </a:moveTo>
                  <a:cubicBezTo>
                    <a:pt x="136" y="51"/>
                    <a:pt x="134" y="51"/>
                    <a:pt x="131" y="51"/>
                  </a:cubicBezTo>
                  <a:cubicBezTo>
                    <a:pt x="75" y="57"/>
                    <a:pt x="32" y="71"/>
                    <a:pt x="1" y="94"/>
                  </a:cubicBezTo>
                  <a:cubicBezTo>
                    <a:pt x="1" y="95"/>
                    <a:pt x="0" y="96"/>
                    <a:pt x="0" y="96"/>
                  </a:cubicBezTo>
                  <a:cubicBezTo>
                    <a:pt x="43" y="64"/>
                    <a:pt x="102" y="56"/>
                    <a:pt x="131" y="53"/>
                  </a:cubicBezTo>
                  <a:cubicBezTo>
                    <a:pt x="134" y="52"/>
                    <a:pt x="136" y="52"/>
                    <a:pt x="138" y="52"/>
                  </a:cubicBezTo>
                  <a:cubicBezTo>
                    <a:pt x="146" y="52"/>
                    <a:pt x="150" y="54"/>
                    <a:pt x="152" y="57"/>
                  </a:cubicBezTo>
                  <a:cubicBezTo>
                    <a:pt x="152" y="56"/>
                    <a:pt x="152" y="55"/>
                    <a:pt x="152" y="55"/>
                  </a:cubicBezTo>
                  <a:cubicBezTo>
                    <a:pt x="150" y="52"/>
                    <a:pt x="146" y="51"/>
                    <a:pt x="138" y="51"/>
                  </a:cubicBezTo>
                  <a:moveTo>
                    <a:pt x="17" y="44"/>
                  </a:moveTo>
                  <a:cubicBezTo>
                    <a:pt x="17" y="45"/>
                    <a:pt x="16" y="45"/>
                    <a:pt x="16" y="46"/>
                  </a:cubicBezTo>
                  <a:cubicBezTo>
                    <a:pt x="18" y="46"/>
                    <a:pt x="22" y="46"/>
                    <a:pt x="27" y="46"/>
                  </a:cubicBezTo>
                  <a:cubicBezTo>
                    <a:pt x="27" y="46"/>
                    <a:pt x="27" y="46"/>
                    <a:pt x="27" y="45"/>
                  </a:cubicBezTo>
                  <a:cubicBezTo>
                    <a:pt x="22" y="45"/>
                    <a:pt x="18" y="44"/>
                    <a:pt x="17" y="44"/>
                  </a:cubicBezTo>
                  <a:moveTo>
                    <a:pt x="160" y="0"/>
                  </a:moveTo>
                  <a:cubicBezTo>
                    <a:pt x="157" y="4"/>
                    <a:pt x="155" y="7"/>
                    <a:pt x="152" y="9"/>
                  </a:cubicBezTo>
                  <a:cubicBezTo>
                    <a:pt x="152" y="10"/>
                    <a:pt x="152" y="11"/>
                    <a:pt x="152" y="12"/>
                  </a:cubicBezTo>
                  <a:cubicBezTo>
                    <a:pt x="154" y="9"/>
                    <a:pt x="156" y="7"/>
                    <a:pt x="159" y="4"/>
                  </a:cubicBezTo>
                  <a:cubicBezTo>
                    <a:pt x="158" y="9"/>
                    <a:pt x="157" y="15"/>
                    <a:pt x="157" y="21"/>
                  </a:cubicBezTo>
                  <a:cubicBezTo>
                    <a:pt x="157" y="18"/>
                    <a:pt x="157" y="16"/>
                    <a:pt x="158" y="13"/>
                  </a:cubicBezTo>
                  <a:cubicBezTo>
                    <a:pt x="158" y="10"/>
                    <a:pt x="159" y="7"/>
                    <a:pt x="159" y="4"/>
                  </a:cubicBezTo>
                  <a:cubicBezTo>
                    <a:pt x="159" y="3"/>
                    <a:pt x="160" y="2"/>
                    <a:pt x="160" y="0"/>
                  </a:cubicBezTo>
                </a:path>
              </a:pathLst>
            </a:custGeom>
            <a:solidFill>
              <a:srgbClr val="DAD7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Freeform 9">
              <a:extLst>
                <a:ext uri="{FF2B5EF4-FFF2-40B4-BE49-F238E27FC236}">
                  <a16:creationId xmlns:a16="http://schemas.microsoft.com/office/drawing/2014/main" id="{80D51D5F-8EC9-4DA1-BC2A-DCAD96D1CB26}"/>
                </a:ext>
              </a:extLst>
            </p:cNvPr>
            <p:cNvSpPr>
              <a:spLocks/>
            </p:cNvSpPr>
            <p:nvPr/>
          </p:nvSpPr>
          <p:spPr bwMode="auto">
            <a:xfrm>
              <a:off x="3056" y="1749"/>
              <a:ext cx="237" cy="69"/>
            </a:xfrm>
            <a:custGeom>
              <a:avLst/>
              <a:gdLst>
                <a:gd name="T0" fmla="*/ 98 w 100"/>
                <a:gd name="T1" fmla="*/ 1 h 29"/>
                <a:gd name="T2" fmla="*/ 2 w 100"/>
                <a:gd name="T3" fmla="*/ 23 h 29"/>
                <a:gd name="T4" fmla="*/ 1 w 100"/>
                <a:gd name="T5" fmla="*/ 25 h 29"/>
                <a:gd name="T6" fmla="*/ 50 w 100"/>
                <a:gd name="T7" fmla="*/ 22 h 29"/>
                <a:gd name="T8" fmla="*/ 98 w 100"/>
                <a:gd name="T9" fmla="*/ 3 h 29"/>
                <a:gd name="T10" fmla="*/ 98 w 100"/>
                <a:gd name="T11" fmla="*/ 1 h 29"/>
              </a:gdLst>
              <a:ahLst/>
              <a:cxnLst>
                <a:cxn ang="0">
                  <a:pos x="T0" y="T1"/>
                </a:cxn>
                <a:cxn ang="0">
                  <a:pos x="T2" y="T3"/>
                </a:cxn>
                <a:cxn ang="0">
                  <a:pos x="T4" y="T5"/>
                </a:cxn>
                <a:cxn ang="0">
                  <a:pos x="T6" y="T7"/>
                </a:cxn>
                <a:cxn ang="0">
                  <a:pos x="T8" y="T9"/>
                </a:cxn>
                <a:cxn ang="0">
                  <a:pos x="T10" y="T11"/>
                </a:cxn>
              </a:cxnLst>
              <a:rect l="0" t="0" r="r" b="b"/>
              <a:pathLst>
                <a:path w="100" h="29">
                  <a:moveTo>
                    <a:pt x="98" y="1"/>
                  </a:moveTo>
                  <a:cubicBezTo>
                    <a:pt x="69" y="15"/>
                    <a:pt x="35" y="27"/>
                    <a:pt x="2" y="23"/>
                  </a:cubicBezTo>
                  <a:cubicBezTo>
                    <a:pt x="1" y="23"/>
                    <a:pt x="0" y="24"/>
                    <a:pt x="1" y="25"/>
                  </a:cubicBezTo>
                  <a:cubicBezTo>
                    <a:pt x="16" y="29"/>
                    <a:pt x="35" y="26"/>
                    <a:pt x="50" y="22"/>
                  </a:cubicBezTo>
                  <a:cubicBezTo>
                    <a:pt x="66" y="18"/>
                    <a:pt x="84" y="12"/>
                    <a:pt x="98" y="3"/>
                  </a:cubicBezTo>
                  <a:cubicBezTo>
                    <a:pt x="98" y="3"/>
                    <a:pt x="100" y="0"/>
                    <a:pt x="98"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10">
              <a:extLst>
                <a:ext uri="{FF2B5EF4-FFF2-40B4-BE49-F238E27FC236}">
                  <a16:creationId xmlns:a16="http://schemas.microsoft.com/office/drawing/2014/main" id="{12492098-1E80-4768-8873-EABEF4CFE578}"/>
                </a:ext>
              </a:extLst>
            </p:cNvPr>
            <p:cNvSpPr>
              <a:spLocks/>
            </p:cNvSpPr>
            <p:nvPr/>
          </p:nvSpPr>
          <p:spPr bwMode="auto">
            <a:xfrm>
              <a:off x="4151" y="1689"/>
              <a:ext cx="394" cy="233"/>
            </a:xfrm>
            <a:custGeom>
              <a:avLst/>
              <a:gdLst>
                <a:gd name="T0" fmla="*/ 146 w 166"/>
                <a:gd name="T1" fmla="*/ 45 h 98"/>
                <a:gd name="T2" fmla="*/ 1 w 166"/>
                <a:gd name="T3" fmla="*/ 0 h 98"/>
                <a:gd name="T4" fmla="*/ 10 w 166"/>
                <a:gd name="T5" fmla="*/ 69 h 98"/>
                <a:gd name="T6" fmla="*/ 30 w 166"/>
                <a:gd name="T7" fmla="*/ 54 h 98"/>
                <a:gd name="T8" fmla="*/ 163 w 166"/>
                <a:gd name="T9" fmla="*/ 98 h 98"/>
                <a:gd name="T10" fmla="*/ 146 w 166"/>
                <a:gd name="T11" fmla="*/ 45 h 98"/>
              </a:gdLst>
              <a:ahLst/>
              <a:cxnLst>
                <a:cxn ang="0">
                  <a:pos x="T0" y="T1"/>
                </a:cxn>
                <a:cxn ang="0">
                  <a:pos x="T2" y="T3"/>
                </a:cxn>
                <a:cxn ang="0">
                  <a:pos x="T4" y="T5"/>
                </a:cxn>
                <a:cxn ang="0">
                  <a:pos x="T6" y="T7"/>
                </a:cxn>
                <a:cxn ang="0">
                  <a:pos x="T8" y="T9"/>
                </a:cxn>
                <a:cxn ang="0">
                  <a:pos x="T10" y="T11"/>
                </a:cxn>
              </a:cxnLst>
              <a:rect l="0" t="0" r="r" b="b"/>
              <a:pathLst>
                <a:path w="166" h="98">
                  <a:moveTo>
                    <a:pt x="146" y="45"/>
                  </a:moveTo>
                  <a:cubicBezTo>
                    <a:pt x="146" y="45"/>
                    <a:pt x="43" y="58"/>
                    <a:pt x="1" y="0"/>
                  </a:cubicBezTo>
                  <a:cubicBezTo>
                    <a:pt x="3" y="21"/>
                    <a:pt x="10" y="69"/>
                    <a:pt x="10" y="69"/>
                  </a:cubicBezTo>
                  <a:cubicBezTo>
                    <a:pt x="10" y="69"/>
                    <a:pt x="0" y="50"/>
                    <a:pt x="30" y="54"/>
                  </a:cubicBezTo>
                  <a:cubicBezTo>
                    <a:pt x="60" y="57"/>
                    <a:pt x="120" y="66"/>
                    <a:pt x="163" y="98"/>
                  </a:cubicBezTo>
                  <a:cubicBezTo>
                    <a:pt x="166" y="83"/>
                    <a:pt x="158" y="59"/>
                    <a:pt x="146" y="45"/>
                  </a:cubicBezTo>
                </a:path>
              </a:pathLst>
            </a:custGeom>
            <a:solidFill>
              <a:srgbClr val="FFF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11">
              <a:extLst>
                <a:ext uri="{FF2B5EF4-FFF2-40B4-BE49-F238E27FC236}">
                  <a16:creationId xmlns:a16="http://schemas.microsoft.com/office/drawing/2014/main" id="{E299D41D-D974-4755-9F1C-DB7F0A58E7D5}"/>
                </a:ext>
              </a:extLst>
            </p:cNvPr>
            <p:cNvSpPr>
              <a:spLocks noEditPoints="1"/>
            </p:cNvSpPr>
            <p:nvPr/>
          </p:nvSpPr>
          <p:spPr bwMode="auto">
            <a:xfrm>
              <a:off x="4149" y="1677"/>
              <a:ext cx="399" cy="252"/>
            </a:xfrm>
            <a:custGeom>
              <a:avLst/>
              <a:gdLst>
                <a:gd name="T0" fmla="*/ 164 w 168"/>
                <a:gd name="T1" fmla="*/ 106 h 106"/>
                <a:gd name="T2" fmla="*/ 163 w 168"/>
                <a:gd name="T3" fmla="*/ 104 h 106"/>
                <a:gd name="T4" fmla="*/ 31 w 168"/>
                <a:gd name="T5" fmla="*/ 60 h 106"/>
                <a:gd name="T6" fmla="*/ 11 w 168"/>
                <a:gd name="T7" fmla="*/ 66 h 106"/>
                <a:gd name="T8" fmla="*/ 13 w 168"/>
                <a:gd name="T9" fmla="*/ 82 h 106"/>
                <a:gd name="T10" fmla="*/ 10 w 168"/>
                <a:gd name="T11" fmla="*/ 75 h 106"/>
                <a:gd name="T12" fmla="*/ 8 w 168"/>
                <a:gd name="T13" fmla="*/ 65 h 106"/>
                <a:gd name="T14" fmla="*/ 1 w 168"/>
                <a:gd name="T15" fmla="*/ 5 h 106"/>
                <a:gd name="T16" fmla="*/ 0 w 168"/>
                <a:gd name="T17" fmla="*/ 0 h 106"/>
                <a:gd name="T18" fmla="*/ 3 w 168"/>
                <a:gd name="T19" fmla="*/ 4 h 106"/>
                <a:gd name="T20" fmla="*/ 123 w 168"/>
                <a:gd name="T21" fmla="*/ 50 h 106"/>
                <a:gd name="T22" fmla="*/ 147 w 168"/>
                <a:gd name="T23" fmla="*/ 49 h 106"/>
                <a:gd name="T24" fmla="*/ 147 w 168"/>
                <a:gd name="T25" fmla="*/ 49 h 106"/>
                <a:gd name="T26" fmla="*/ 148 w 168"/>
                <a:gd name="T27" fmla="*/ 49 h 106"/>
                <a:gd name="T28" fmla="*/ 165 w 168"/>
                <a:gd name="T29" fmla="*/ 103 h 106"/>
                <a:gd name="T30" fmla="*/ 164 w 168"/>
                <a:gd name="T31" fmla="*/ 106 h 106"/>
                <a:gd name="T32" fmla="*/ 25 w 168"/>
                <a:gd name="T33" fmla="*/ 57 h 106"/>
                <a:gd name="T34" fmla="*/ 31 w 168"/>
                <a:gd name="T35" fmla="*/ 57 h 106"/>
                <a:gd name="T36" fmla="*/ 162 w 168"/>
                <a:gd name="T37" fmla="*/ 100 h 106"/>
                <a:gd name="T38" fmla="*/ 146 w 168"/>
                <a:gd name="T39" fmla="*/ 52 h 106"/>
                <a:gd name="T40" fmla="*/ 123 w 168"/>
                <a:gd name="T41" fmla="*/ 53 h 106"/>
                <a:gd name="T42" fmla="*/ 4 w 168"/>
                <a:gd name="T43" fmla="*/ 10 h 106"/>
                <a:gd name="T44" fmla="*/ 10 w 168"/>
                <a:gd name="T45" fmla="*/ 61 h 106"/>
                <a:gd name="T46" fmla="*/ 25 w 168"/>
                <a:gd name="T47" fmla="*/ 5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8" h="106">
                  <a:moveTo>
                    <a:pt x="164" y="106"/>
                  </a:moveTo>
                  <a:cubicBezTo>
                    <a:pt x="163" y="104"/>
                    <a:pt x="163" y="104"/>
                    <a:pt x="163" y="104"/>
                  </a:cubicBezTo>
                  <a:cubicBezTo>
                    <a:pt x="132" y="81"/>
                    <a:pt x="89" y="66"/>
                    <a:pt x="31" y="60"/>
                  </a:cubicBezTo>
                  <a:cubicBezTo>
                    <a:pt x="19" y="59"/>
                    <a:pt x="13" y="61"/>
                    <a:pt x="11" y="66"/>
                  </a:cubicBezTo>
                  <a:cubicBezTo>
                    <a:pt x="13" y="82"/>
                    <a:pt x="13" y="82"/>
                    <a:pt x="13" y="82"/>
                  </a:cubicBezTo>
                  <a:cubicBezTo>
                    <a:pt x="10" y="75"/>
                    <a:pt x="10" y="75"/>
                    <a:pt x="10" y="75"/>
                  </a:cubicBezTo>
                  <a:cubicBezTo>
                    <a:pt x="9" y="74"/>
                    <a:pt x="7" y="70"/>
                    <a:pt x="8" y="65"/>
                  </a:cubicBezTo>
                  <a:cubicBezTo>
                    <a:pt x="6" y="49"/>
                    <a:pt x="2" y="21"/>
                    <a:pt x="1" y="5"/>
                  </a:cubicBezTo>
                  <a:cubicBezTo>
                    <a:pt x="0" y="0"/>
                    <a:pt x="0" y="0"/>
                    <a:pt x="0" y="0"/>
                  </a:cubicBezTo>
                  <a:cubicBezTo>
                    <a:pt x="3" y="4"/>
                    <a:pt x="3" y="4"/>
                    <a:pt x="3" y="4"/>
                  </a:cubicBezTo>
                  <a:cubicBezTo>
                    <a:pt x="32" y="44"/>
                    <a:pt x="91" y="50"/>
                    <a:pt x="123" y="50"/>
                  </a:cubicBezTo>
                  <a:cubicBezTo>
                    <a:pt x="137" y="50"/>
                    <a:pt x="147" y="49"/>
                    <a:pt x="147" y="49"/>
                  </a:cubicBezTo>
                  <a:cubicBezTo>
                    <a:pt x="147" y="49"/>
                    <a:pt x="147" y="49"/>
                    <a:pt x="147" y="49"/>
                  </a:cubicBezTo>
                  <a:cubicBezTo>
                    <a:pt x="148" y="49"/>
                    <a:pt x="148" y="49"/>
                    <a:pt x="148" y="49"/>
                  </a:cubicBezTo>
                  <a:cubicBezTo>
                    <a:pt x="161" y="64"/>
                    <a:pt x="168" y="88"/>
                    <a:pt x="165" y="103"/>
                  </a:cubicBezTo>
                  <a:cubicBezTo>
                    <a:pt x="164" y="106"/>
                    <a:pt x="164" y="106"/>
                    <a:pt x="164" y="106"/>
                  </a:cubicBezTo>
                  <a:moveTo>
                    <a:pt x="25" y="57"/>
                  </a:moveTo>
                  <a:cubicBezTo>
                    <a:pt x="27" y="57"/>
                    <a:pt x="29" y="57"/>
                    <a:pt x="31" y="57"/>
                  </a:cubicBezTo>
                  <a:cubicBezTo>
                    <a:pt x="88" y="63"/>
                    <a:pt x="131" y="78"/>
                    <a:pt x="162" y="100"/>
                  </a:cubicBezTo>
                  <a:cubicBezTo>
                    <a:pt x="164" y="86"/>
                    <a:pt x="157" y="65"/>
                    <a:pt x="146" y="52"/>
                  </a:cubicBezTo>
                  <a:cubicBezTo>
                    <a:pt x="144" y="52"/>
                    <a:pt x="135" y="53"/>
                    <a:pt x="123" y="53"/>
                  </a:cubicBezTo>
                  <a:cubicBezTo>
                    <a:pt x="91" y="53"/>
                    <a:pt x="35" y="47"/>
                    <a:pt x="4" y="10"/>
                  </a:cubicBezTo>
                  <a:cubicBezTo>
                    <a:pt x="6" y="25"/>
                    <a:pt x="8" y="46"/>
                    <a:pt x="10" y="61"/>
                  </a:cubicBezTo>
                  <a:cubicBezTo>
                    <a:pt x="13" y="59"/>
                    <a:pt x="17" y="57"/>
                    <a:pt x="25" y="57"/>
                  </a:cubicBezTo>
                </a:path>
              </a:pathLst>
            </a:custGeom>
            <a:solidFill>
              <a:srgbClr val="E5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12">
              <a:extLst>
                <a:ext uri="{FF2B5EF4-FFF2-40B4-BE49-F238E27FC236}">
                  <a16:creationId xmlns:a16="http://schemas.microsoft.com/office/drawing/2014/main" id="{CEF8C6D4-ECB5-4FAB-B56F-59D374E36EB4}"/>
                </a:ext>
              </a:extLst>
            </p:cNvPr>
            <p:cNvSpPr>
              <a:spLocks/>
            </p:cNvSpPr>
            <p:nvPr/>
          </p:nvSpPr>
          <p:spPr bwMode="auto">
            <a:xfrm>
              <a:off x="4165" y="1708"/>
              <a:ext cx="371" cy="207"/>
            </a:xfrm>
            <a:custGeom>
              <a:avLst/>
              <a:gdLst>
                <a:gd name="T0" fmla="*/ 0 w 156"/>
                <a:gd name="T1" fmla="*/ 0 h 87"/>
                <a:gd name="T2" fmla="*/ 4 w 156"/>
                <a:gd name="T3" fmla="*/ 47 h 87"/>
                <a:gd name="T4" fmla="*/ 18 w 156"/>
                <a:gd name="T5" fmla="*/ 44 h 87"/>
                <a:gd name="T6" fmla="*/ 24 w 156"/>
                <a:gd name="T7" fmla="*/ 44 h 87"/>
                <a:gd name="T8" fmla="*/ 155 w 156"/>
                <a:gd name="T9" fmla="*/ 87 h 87"/>
                <a:gd name="T10" fmla="*/ 156 w 156"/>
                <a:gd name="T11" fmla="*/ 80 h 87"/>
                <a:gd name="T12" fmla="*/ 146 w 156"/>
                <a:gd name="T13" fmla="*/ 50 h 87"/>
                <a:gd name="T14" fmla="*/ 144 w 156"/>
                <a:gd name="T15" fmla="*/ 45 h 87"/>
                <a:gd name="T16" fmla="*/ 139 w 156"/>
                <a:gd name="T17" fmla="*/ 39 h 87"/>
                <a:gd name="T18" fmla="*/ 129 w 156"/>
                <a:gd name="T19" fmla="*/ 39 h 87"/>
                <a:gd name="T20" fmla="*/ 117 w 156"/>
                <a:gd name="T21" fmla="*/ 56 h 87"/>
                <a:gd name="T22" fmla="*/ 116 w 156"/>
                <a:gd name="T23" fmla="*/ 56 h 87"/>
                <a:gd name="T24" fmla="*/ 90 w 156"/>
                <a:gd name="T25" fmla="*/ 49 h 87"/>
                <a:gd name="T26" fmla="*/ 53 w 156"/>
                <a:gd name="T27" fmla="*/ 38 h 87"/>
                <a:gd name="T28" fmla="*/ 7 w 156"/>
                <a:gd name="T29" fmla="*/ 14 h 87"/>
                <a:gd name="T30" fmla="*/ 4 w 156"/>
                <a:gd name="T31" fmla="*/ 5 h 87"/>
                <a:gd name="T32" fmla="*/ 0 w 156"/>
                <a:gd name="T33"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6" h="87">
                  <a:moveTo>
                    <a:pt x="0" y="0"/>
                  </a:moveTo>
                  <a:cubicBezTo>
                    <a:pt x="0" y="14"/>
                    <a:pt x="2" y="30"/>
                    <a:pt x="4" y="47"/>
                  </a:cubicBezTo>
                  <a:cubicBezTo>
                    <a:pt x="6" y="45"/>
                    <a:pt x="11" y="44"/>
                    <a:pt x="18" y="44"/>
                  </a:cubicBezTo>
                  <a:cubicBezTo>
                    <a:pt x="20" y="44"/>
                    <a:pt x="22" y="44"/>
                    <a:pt x="24" y="44"/>
                  </a:cubicBezTo>
                  <a:cubicBezTo>
                    <a:pt x="81" y="50"/>
                    <a:pt x="124" y="65"/>
                    <a:pt x="155" y="87"/>
                  </a:cubicBezTo>
                  <a:cubicBezTo>
                    <a:pt x="156" y="85"/>
                    <a:pt x="156" y="82"/>
                    <a:pt x="156" y="80"/>
                  </a:cubicBezTo>
                  <a:cubicBezTo>
                    <a:pt x="150" y="74"/>
                    <a:pt x="141" y="62"/>
                    <a:pt x="146" y="50"/>
                  </a:cubicBezTo>
                  <a:cubicBezTo>
                    <a:pt x="145" y="49"/>
                    <a:pt x="145" y="47"/>
                    <a:pt x="144" y="45"/>
                  </a:cubicBezTo>
                  <a:cubicBezTo>
                    <a:pt x="143" y="43"/>
                    <a:pt x="141" y="41"/>
                    <a:pt x="139" y="39"/>
                  </a:cubicBezTo>
                  <a:cubicBezTo>
                    <a:pt x="138" y="39"/>
                    <a:pt x="134" y="39"/>
                    <a:pt x="129" y="39"/>
                  </a:cubicBezTo>
                  <a:cubicBezTo>
                    <a:pt x="130" y="48"/>
                    <a:pt x="131" y="56"/>
                    <a:pt x="117" y="56"/>
                  </a:cubicBezTo>
                  <a:cubicBezTo>
                    <a:pt x="117" y="56"/>
                    <a:pt x="116" y="56"/>
                    <a:pt x="116" y="56"/>
                  </a:cubicBezTo>
                  <a:cubicBezTo>
                    <a:pt x="107" y="56"/>
                    <a:pt x="98" y="53"/>
                    <a:pt x="90" y="49"/>
                  </a:cubicBezTo>
                  <a:cubicBezTo>
                    <a:pt x="78" y="45"/>
                    <a:pt x="66" y="41"/>
                    <a:pt x="53" y="38"/>
                  </a:cubicBezTo>
                  <a:cubicBezTo>
                    <a:pt x="35" y="33"/>
                    <a:pt x="13" y="34"/>
                    <a:pt x="7" y="14"/>
                  </a:cubicBezTo>
                  <a:cubicBezTo>
                    <a:pt x="5" y="11"/>
                    <a:pt x="5" y="8"/>
                    <a:pt x="4" y="5"/>
                  </a:cubicBezTo>
                  <a:cubicBezTo>
                    <a:pt x="3" y="3"/>
                    <a:pt x="1" y="2"/>
                    <a:pt x="0" y="0"/>
                  </a:cubicBezTo>
                </a:path>
              </a:pathLst>
            </a:custGeom>
            <a:solidFill>
              <a:srgbClr val="F2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13">
              <a:extLst>
                <a:ext uri="{FF2B5EF4-FFF2-40B4-BE49-F238E27FC236}">
                  <a16:creationId xmlns:a16="http://schemas.microsoft.com/office/drawing/2014/main" id="{36D3ACD8-C990-49BD-96B5-29873AE45019}"/>
                </a:ext>
              </a:extLst>
            </p:cNvPr>
            <p:cNvSpPr>
              <a:spLocks noEditPoints="1"/>
            </p:cNvSpPr>
            <p:nvPr/>
          </p:nvSpPr>
          <p:spPr bwMode="auto">
            <a:xfrm>
              <a:off x="4165" y="1703"/>
              <a:ext cx="373" cy="219"/>
            </a:xfrm>
            <a:custGeom>
              <a:avLst/>
              <a:gdLst>
                <a:gd name="T0" fmla="*/ 18 w 157"/>
                <a:gd name="T1" fmla="*/ 46 h 92"/>
                <a:gd name="T2" fmla="*/ 4 w 157"/>
                <a:gd name="T3" fmla="*/ 49 h 92"/>
                <a:gd name="T4" fmla="*/ 4 w 157"/>
                <a:gd name="T5" fmla="*/ 51 h 92"/>
                <a:gd name="T6" fmla="*/ 18 w 157"/>
                <a:gd name="T7" fmla="*/ 47 h 92"/>
                <a:gd name="T8" fmla="*/ 24 w 157"/>
                <a:gd name="T9" fmla="*/ 48 h 92"/>
                <a:gd name="T10" fmla="*/ 157 w 157"/>
                <a:gd name="T11" fmla="*/ 92 h 92"/>
                <a:gd name="T12" fmla="*/ 157 w 157"/>
                <a:gd name="T13" fmla="*/ 85 h 92"/>
                <a:gd name="T14" fmla="*/ 157 w 157"/>
                <a:gd name="T15" fmla="*/ 83 h 92"/>
                <a:gd name="T16" fmla="*/ 156 w 157"/>
                <a:gd name="T17" fmla="*/ 82 h 92"/>
                <a:gd name="T18" fmla="*/ 155 w 157"/>
                <a:gd name="T19" fmla="*/ 89 h 92"/>
                <a:gd name="T20" fmla="*/ 24 w 157"/>
                <a:gd name="T21" fmla="*/ 46 h 92"/>
                <a:gd name="T22" fmla="*/ 18 w 157"/>
                <a:gd name="T23" fmla="*/ 46 h 92"/>
                <a:gd name="T24" fmla="*/ 140 w 157"/>
                <a:gd name="T25" fmla="*/ 39 h 92"/>
                <a:gd name="T26" fmla="*/ 129 w 157"/>
                <a:gd name="T27" fmla="*/ 40 h 92"/>
                <a:gd name="T28" fmla="*/ 129 w 157"/>
                <a:gd name="T29" fmla="*/ 41 h 92"/>
                <a:gd name="T30" fmla="*/ 139 w 157"/>
                <a:gd name="T31" fmla="*/ 41 h 92"/>
                <a:gd name="T32" fmla="*/ 144 w 157"/>
                <a:gd name="T33" fmla="*/ 47 h 92"/>
                <a:gd name="T34" fmla="*/ 143 w 157"/>
                <a:gd name="T35" fmla="*/ 43 h 92"/>
                <a:gd name="T36" fmla="*/ 140 w 157"/>
                <a:gd name="T37" fmla="*/ 39 h 92"/>
                <a:gd name="T38" fmla="*/ 0 w 157"/>
                <a:gd name="T39" fmla="*/ 0 h 92"/>
                <a:gd name="T40" fmla="*/ 0 w 157"/>
                <a:gd name="T41" fmla="*/ 2 h 92"/>
                <a:gd name="T42" fmla="*/ 4 w 157"/>
                <a:gd name="T43" fmla="*/ 7 h 92"/>
                <a:gd name="T44" fmla="*/ 4 w 157"/>
                <a:gd name="T45" fmla="*/ 4 h 92"/>
                <a:gd name="T46" fmla="*/ 0 w 157"/>
                <a:gd name="T4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7" h="92">
                  <a:moveTo>
                    <a:pt x="18" y="46"/>
                  </a:moveTo>
                  <a:cubicBezTo>
                    <a:pt x="11" y="46"/>
                    <a:pt x="6" y="47"/>
                    <a:pt x="4" y="49"/>
                  </a:cubicBezTo>
                  <a:cubicBezTo>
                    <a:pt x="4" y="50"/>
                    <a:pt x="4" y="51"/>
                    <a:pt x="4" y="51"/>
                  </a:cubicBezTo>
                  <a:cubicBezTo>
                    <a:pt x="6" y="49"/>
                    <a:pt x="10" y="47"/>
                    <a:pt x="18" y="47"/>
                  </a:cubicBezTo>
                  <a:cubicBezTo>
                    <a:pt x="20" y="47"/>
                    <a:pt x="22" y="47"/>
                    <a:pt x="24" y="48"/>
                  </a:cubicBezTo>
                  <a:cubicBezTo>
                    <a:pt x="54" y="51"/>
                    <a:pt x="114" y="60"/>
                    <a:pt x="157" y="92"/>
                  </a:cubicBezTo>
                  <a:cubicBezTo>
                    <a:pt x="157" y="90"/>
                    <a:pt x="157" y="88"/>
                    <a:pt x="157" y="85"/>
                  </a:cubicBezTo>
                  <a:cubicBezTo>
                    <a:pt x="157" y="84"/>
                    <a:pt x="157" y="83"/>
                    <a:pt x="157" y="83"/>
                  </a:cubicBezTo>
                  <a:cubicBezTo>
                    <a:pt x="156" y="82"/>
                    <a:pt x="156" y="82"/>
                    <a:pt x="156" y="82"/>
                  </a:cubicBezTo>
                  <a:cubicBezTo>
                    <a:pt x="156" y="84"/>
                    <a:pt x="156" y="87"/>
                    <a:pt x="155" y="89"/>
                  </a:cubicBezTo>
                  <a:cubicBezTo>
                    <a:pt x="124" y="67"/>
                    <a:pt x="81" y="52"/>
                    <a:pt x="24" y="46"/>
                  </a:cubicBezTo>
                  <a:cubicBezTo>
                    <a:pt x="22" y="46"/>
                    <a:pt x="20" y="46"/>
                    <a:pt x="18" y="46"/>
                  </a:cubicBezTo>
                  <a:moveTo>
                    <a:pt x="140" y="39"/>
                  </a:moveTo>
                  <a:cubicBezTo>
                    <a:pt x="140" y="39"/>
                    <a:pt x="136" y="40"/>
                    <a:pt x="129" y="40"/>
                  </a:cubicBezTo>
                  <a:cubicBezTo>
                    <a:pt x="129" y="41"/>
                    <a:pt x="129" y="41"/>
                    <a:pt x="129" y="41"/>
                  </a:cubicBezTo>
                  <a:cubicBezTo>
                    <a:pt x="134" y="41"/>
                    <a:pt x="138" y="41"/>
                    <a:pt x="139" y="41"/>
                  </a:cubicBezTo>
                  <a:cubicBezTo>
                    <a:pt x="141" y="43"/>
                    <a:pt x="143" y="45"/>
                    <a:pt x="144" y="47"/>
                  </a:cubicBezTo>
                  <a:cubicBezTo>
                    <a:pt x="144" y="46"/>
                    <a:pt x="143" y="45"/>
                    <a:pt x="143" y="43"/>
                  </a:cubicBezTo>
                  <a:cubicBezTo>
                    <a:pt x="142" y="42"/>
                    <a:pt x="141" y="40"/>
                    <a:pt x="140" y="39"/>
                  </a:cubicBezTo>
                  <a:moveTo>
                    <a:pt x="0" y="0"/>
                  </a:moveTo>
                  <a:cubicBezTo>
                    <a:pt x="0" y="1"/>
                    <a:pt x="0" y="2"/>
                    <a:pt x="0" y="2"/>
                  </a:cubicBezTo>
                  <a:cubicBezTo>
                    <a:pt x="1" y="4"/>
                    <a:pt x="3" y="5"/>
                    <a:pt x="4" y="7"/>
                  </a:cubicBezTo>
                  <a:cubicBezTo>
                    <a:pt x="4" y="6"/>
                    <a:pt x="4" y="5"/>
                    <a:pt x="4" y="4"/>
                  </a:cubicBezTo>
                  <a:cubicBezTo>
                    <a:pt x="2" y="3"/>
                    <a:pt x="1" y="2"/>
                    <a:pt x="0" y="0"/>
                  </a:cubicBezTo>
                </a:path>
              </a:pathLst>
            </a:custGeom>
            <a:solidFill>
              <a:srgbClr val="DAD7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14">
              <a:extLst>
                <a:ext uri="{FF2B5EF4-FFF2-40B4-BE49-F238E27FC236}">
                  <a16:creationId xmlns:a16="http://schemas.microsoft.com/office/drawing/2014/main" id="{97E50752-F2A9-4900-8ECB-5B46823D2E96}"/>
                </a:ext>
              </a:extLst>
            </p:cNvPr>
            <p:cNvSpPr>
              <a:spLocks/>
            </p:cNvSpPr>
            <p:nvPr/>
          </p:nvSpPr>
          <p:spPr bwMode="auto">
            <a:xfrm>
              <a:off x="4199" y="1749"/>
              <a:ext cx="237" cy="69"/>
            </a:xfrm>
            <a:custGeom>
              <a:avLst/>
              <a:gdLst>
                <a:gd name="T0" fmla="*/ 1 w 100"/>
                <a:gd name="T1" fmla="*/ 1 h 29"/>
                <a:gd name="T2" fmla="*/ 98 w 100"/>
                <a:gd name="T3" fmla="*/ 23 h 29"/>
                <a:gd name="T4" fmla="*/ 99 w 100"/>
                <a:gd name="T5" fmla="*/ 25 h 29"/>
                <a:gd name="T6" fmla="*/ 49 w 100"/>
                <a:gd name="T7" fmla="*/ 22 h 29"/>
                <a:gd name="T8" fmla="*/ 2 w 100"/>
                <a:gd name="T9" fmla="*/ 3 h 29"/>
                <a:gd name="T10" fmla="*/ 1 w 100"/>
                <a:gd name="T11" fmla="*/ 1 h 29"/>
              </a:gdLst>
              <a:ahLst/>
              <a:cxnLst>
                <a:cxn ang="0">
                  <a:pos x="T0" y="T1"/>
                </a:cxn>
                <a:cxn ang="0">
                  <a:pos x="T2" y="T3"/>
                </a:cxn>
                <a:cxn ang="0">
                  <a:pos x="T4" y="T5"/>
                </a:cxn>
                <a:cxn ang="0">
                  <a:pos x="T6" y="T7"/>
                </a:cxn>
                <a:cxn ang="0">
                  <a:pos x="T8" y="T9"/>
                </a:cxn>
                <a:cxn ang="0">
                  <a:pos x="T10" y="T11"/>
                </a:cxn>
              </a:cxnLst>
              <a:rect l="0" t="0" r="r" b="b"/>
              <a:pathLst>
                <a:path w="100" h="29">
                  <a:moveTo>
                    <a:pt x="1" y="1"/>
                  </a:moveTo>
                  <a:cubicBezTo>
                    <a:pt x="30" y="15"/>
                    <a:pt x="65" y="27"/>
                    <a:pt x="98" y="23"/>
                  </a:cubicBezTo>
                  <a:cubicBezTo>
                    <a:pt x="98" y="23"/>
                    <a:pt x="100" y="24"/>
                    <a:pt x="99" y="25"/>
                  </a:cubicBezTo>
                  <a:cubicBezTo>
                    <a:pt x="84" y="29"/>
                    <a:pt x="64" y="26"/>
                    <a:pt x="49" y="22"/>
                  </a:cubicBezTo>
                  <a:cubicBezTo>
                    <a:pt x="33" y="18"/>
                    <a:pt x="15" y="12"/>
                    <a:pt x="2" y="3"/>
                  </a:cubicBezTo>
                  <a:cubicBezTo>
                    <a:pt x="1" y="3"/>
                    <a:pt x="0" y="0"/>
                    <a:pt x="1"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15">
              <a:extLst>
                <a:ext uri="{FF2B5EF4-FFF2-40B4-BE49-F238E27FC236}">
                  <a16:creationId xmlns:a16="http://schemas.microsoft.com/office/drawing/2014/main" id="{4F5048D1-7BC8-46FA-9AEE-75E3A9855F5B}"/>
                </a:ext>
              </a:extLst>
            </p:cNvPr>
            <p:cNvSpPr>
              <a:spLocks/>
            </p:cNvSpPr>
            <p:nvPr/>
          </p:nvSpPr>
          <p:spPr bwMode="auto">
            <a:xfrm>
              <a:off x="2345" y="981"/>
              <a:ext cx="2811" cy="2328"/>
            </a:xfrm>
            <a:custGeom>
              <a:avLst/>
              <a:gdLst>
                <a:gd name="T0" fmla="*/ 1176 w 1183"/>
                <a:gd name="T1" fmla="*/ 189 h 979"/>
                <a:gd name="T2" fmla="*/ 1096 w 1183"/>
                <a:gd name="T3" fmla="*/ 61 h 979"/>
                <a:gd name="T4" fmla="*/ 953 w 1183"/>
                <a:gd name="T5" fmla="*/ 44 h 979"/>
                <a:gd name="T6" fmla="*/ 814 w 1183"/>
                <a:gd name="T7" fmla="*/ 131 h 979"/>
                <a:gd name="T8" fmla="*/ 482 w 1183"/>
                <a:gd name="T9" fmla="*/ 259 h 979"/>
                <a:gd name="T10" fmla="*/ 300 w 1183"/>
                <a:gd name="T11" fmla="*/ 70 h 979"/>
                <a:gd name="T12" fmla="*/ 106 w 1183"/>
                <a:gd name="T13" fmla="*/ 40 h 979"/>
                <a:gd name="T14" fmla="*/ 11 w 1183"/>
                <a:gd name="T15" fmla="*/ 127 h 979"/>
                <a:gd name="T16" fmla="*/ 63 w 1183"/>
                <a:gd name="T17" fmla="*/ 345 h 979"/>
                <a:gd name="T18" fmla="*/ 80 w 1183"/>
                <a:gd name="T19" fmla="*/ 376 h 979"/>
                <a:gd name="T20" fmla="*/ 93 w 1183"/>
                <a:gd name="T21" fmla="*/ 384 h 979"/>
                <a:gd name="T22" fmla="*/ 90 w 1183"/>
                <a:gd name="T23" fmla="*/ 345 h 979"/>
                <a:gd name="T24" fmla="*/ 159 w 1183"/>
                <a:gd name="T25" fmla="*/ 288 h 979"/>
                <a:gd name="T26" fmla="*/ 192 w 1183"/>
                <a:gd name="T27" fmla="*/ 254 h 979"/>
                <a:gd name="T28" fmla="*/ 133 w 1183"/>
                <a:gd name="T29" fmla="*/ 253 h 979"/>
                <a:gd name="T30" fmla="*/ 175 w 1183"/>
                <a:gd name="T31" fmla="*/ 68 h 979"/>
                <a:gd name="T32" fmla="*/ 260 w 1183"/>
                <a:gd name="T33" fmla="*/ 96 h 979"/>
                <a:gd name="T34" fmla="*/ 405 w 1183"/>
                <a:gd name="T35" fmla="*/ 242 h 979"/>
                <a:gd name="T36" fmla="*/ 552 w 1183"/>
                <a:gd name="T37" fmla="*/ 466 h 979"/>
                <a:gd name="T38" fmla="*/ 578 w 1183"/>
                <a:gd name="T39" fmla="*/ 560 h 979"/>
                <a:gd name="T40" fmla="*/ 579 w 1183"/>
                <a:gd name="T41" fmla="*/ 611 h 979"/>
                <a:gd name="T42" fmla="*/ 581 w 1183"/>
                <a:gd name="T43" fmla="*/ 651 h 979"/>
                <a:gd name="T44" fmla="*/ 582 w 1183"/>
                <a:gd name="T45" fmla="*/ 675 h 979"/>
                <a:gd name="T46" fmla="*/ 584 w 1183"/>
                <a:gd name="T47" fmla="*/ 710 h 979"/>
                <a:gd name="T48" fmla="*/ 519 w 1183"/>
                <a:gd name="T49" fmla="*/ 691 h 979"/>
                <a:gd name="T50" fmla="*/ 516 w 1183"/>
                <a:gd name="T51" fmla="*/ 747 h 979"/>
                <a:gd name="T52" fmla="*/ 529 w 1183"/>
                <a:gd name="T53" fmla="*/ 799 h 979"/>
                <a:gd name="T54" fmla="*/ 542 w 1183"/>
                <a:gd name="T55" fmla="*/ 839 h 979"/>
                <a:gd name="T56" fmla="*/ 553 w 1183"/>
                <a:gd name="T57" fmla="*/ 886 h 979"/>
                <a:gd name="T58" fmla="*/ 554 w 1183"/>
                <a:gd name="T59" fmla="*/ 918 h 979"/>
                <a:gd name="T60" fmla="*/ 552 w 1183"/>
                <a:gd name="T61" fmla="*/ 951 h 979"/>
                <a:gd name="T62" fmla="*/ 550 w 1183"/>
                <a:gd name="T63" fmla="*/ 968 h 979"/>
                <a:gd name="T64" fmla="*/ 633 w 1183"/>
                <a:gd name="T65" fmla="*/ 977 h 979"/>
                <a:gd name="T66" fmla="*/ 634 w 1183"/>
                <a:gd name="T67" fmla="*/ 970 h 979"/>
                <a:gd name="T68" fmla="*/ 624 w 1183"/>
                <a:gd name="T69" fmla="*/ 937 h 979"/>
                <a:gd name="T70" fmla="*/ 628 w 1183"/>
                <a:gd name="T71" fmla="*/ 902 h 979"/>
                <a:gd name="T72" fmla="*/ 633 w 1183"/>
                <a:gd name="T73" fmla="*/ 858 h 979"/>
                <a:gd name="T74" fmla="*/ 651 w 1183"/>
                <a:gd name="T75" fmla="*/ 815 h 979"/>
                <a:gd name="T76" fmla="*/ 663 w 1183"/>
                <a:gd name="T77" fmla="*/ 770 h 979"/>
                <a:gd name="T78" fmla="*/ 682 w 1183"/>
                <a:gd name="T79" fmla="*/ 691 h 979"/>
                <a:gd name="T80" fmla="*/ 621 w 1183"/>
                <a:gd name="T81" fmla="*/ 741 h 979"/>
                <a:gd name="T82" fmla="*/ 601 w 1183"/>
                <a:gd name="T83" fmla="*/ 674 h 979"/>
                <a:gd name="T84" fmla="*/ 605 w 1183"/>
                <a:gd name="T85" fmla="*/ 645 h 979"/>
                <a:gd name="T86" fmla="*/ 600 w 1183"/>
                <a:gd name="T87" fmla="*/ 576 h 979"/>
                <a:gd name="T88" fmla="*/ 604 w 1183"/>
                <a:gd name="T89" fmla="*/ 531 h 979"/>
                <a:gd name="T90" fmla="*/ 673 w 1183"/>
                <a:gd name="T91" fmla="*/ 381 h 979"/>
                <a:gd name="T92" fmla="*/ 838 w 1183"/>
                <a:gd name="T93" fmla="*/ 150 h 979"/>
                <a:gd name="T94" fmla="*/ 976 w 1183"/>
                <a:gd name="T95" fmla="*/ 80 h 979"/>
                <a:gd name="T96" fmla="*/ 1102 w 1183"/>
                <a:gd name="T97" fmla="*/ 221 h 979"/>
                <a:gd name="T98" fmla="*/ 990 w 1183"/>
                <a:gd name="T99" fmla="*/ 254 h 979"/>
                <a:gd name="T100" fmla="*/ 1006 w 1183"/>
                <a:gd name="T101" fmla="*/ 270 h 979"/>
                <a:gd name="T102" fmla="*/ 1094 w 1183"/>
                <a:gd name="T103" fmla="*/ 349 h 979"/>
                <a:gd name="T104" fmla="*/ 1108 w 1183"/>
                <a:gd name="T105" fmla="*/ 354 h 979"/>
                <a:gd name="T106" fmla="*/ 1120 w 1183"/>
                <a:gd name="T107" fmla="*/ 344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83" h="979">
                  <a:moveTo>
                    <a:pt x="1138" y="257"/>
                  </a:moveTo>
                  <a:cubicBezTo>
                    <a:pt x="1152" y="238"/>
                    <a:pt x="1169" y="228"/>
                    <a:pt x="1176" y="189"/>
                  </a:cubicBezTo>
                  <a:cubicBezTo>
                    <a:pt x="1183" y="150"/>
                    <a:pt x="1169" y="112"/>
                    <a:pt x="1152" y="95"/>
                  </a:cubicBezTo>
                  <a:cubicBezTo>
                    <a:pt x="1135" y="79"/>
                    <a:pt x="1110" y="71"/>
                    <a:pt x="1096" y="61"/>
                  </a:cubicBezTo>
                  <a:cubicBezTo>
                    <a:pt x="1082" y="51"/>
                    <a:pt x="1066" y="22"/>
                    <a:pt x="1036" y="16"/>
                  </a:cubicBezTo>
                  <a:cubicBezTo>
                    <a:pt x="1006" y="10"/>
                    <a:pt x="977" y="21"/>
                    <a:pt x="953" y="44"/>
                  </a:cubicBezTo>
                  <a:cubicBezTo>
                    <a:pt x="929" y="68"/>
                    <a:pt x="912" y="70"/>
                    <a:pt x="879" y="72"/>
                  </a:cubicBezTo>
                  <a:cubicBezTo>
                    <a:pt x="846" y="75"/>
                    <a:pt x="829" y="73"/>
                    <a:pt x="814" y="131"/>
                  </a:cubicBezTo>
                  <a:cubicBezTo>
                    <a:pt x="798" y="189"/>
                    <a:pt x="794" y="207"/>
                    <a:pt x="752" y="234"/>
                  </a:cubicBezTo>
                  <a:cubicBezTo>
                    <a:pt x="686" y="275"/>
                    <a:pt x="595" y="297"/>
                    <a:pt x="482" y="259"/>
                  </a:cubicBezTo>
                  <a:cubicBezTo>
                    <a:pt x="369" y="221"/>
                    <a:pt x="378" y="156"/>
                    <a:pt x="368" y="123"/>
                  </a:cubicBezTo>
                  <a:cubicBezTo>
                    <a:pt x="359" y="90"/>
                    <a:pt x="343" y="71"/>
                    <a:pt x="300" y="70"/>
                  </a:cubicBezTo>
                  <a:cubicBezTo>
                    <a:pt x="257" y="69"/>
                    <a:pt x="255" y="66"/>
                    <a:pt x="216" y="34"/>
                  </a:cubicBezTo>
                  <a:cubicBezTo>
                    <a:pt x="169" y="0"/>
                    <a:pt x="127" y="16"/>
                    <a:pt x="106" y="40"/>
                  </a:cubicBezTo>
                  <a:cubicBezTo>
                    <a:pt x="86" y="65"/>
                    <a:pt x="87" y="59"/>
                    <a:pt x="62" y="74"/>
                  </a:cubicBezTo>
                  <a:cubicBezTo>
                    <a:pt x="37" y="88"/>
                    <a:pt x="21" y="95"/>
                    <a:pt x="11" y="127"/>
                  </a:cubicBezTo>
                  <a:cubicBezTo>
                    <a:pt x="0" y="173"/>
                    <a:pt x="8" y="209"/>
                    <a:pt x="46" y="260"/>
                  </a:cubicBezTo>
                  <a:cubicBezTo>
                    <a:pt x="69" y="291"/>
                    <a:pt x="68" y="323"/>
                    <a:pt x="63" y="345"/>
                  </a:cubicBezTo>
                  <a:cubicBezTo>
                    <a:pt x="63" y="349"/>
                    <a:pt x="64" y="367"/>
                    <a:pt x="74" y="380"/>
                  </a:cubicBezTo>
                  <a:cubicBezTo>
                    <a:pt x="87" y="396"/>
                    <a:pt x="85" y="386"/>
                    <a:pt x="80" y="376"/>
                  </a:cubicBezTo>
                  <a:cubicBezTo>
                    <a:pt x="76" y="367"/>
                    <a:pt x="76" y="351"/>
                    <a:pt x="76" y="351"/>
                  </a:cubicBezTo>
                  <a:cubicBezTo>
                    <a:pt x="76" y="351"/>
                    <a:pt x="81" y="375"/>
                    <a:pt x="93" y="384"/>
                  </a:cubicBezTo>
                  <a:cubicBezTo>
                    <a:pt x="101" y="390"/>
                    <a:pt x="100" y="383"/>
                    <a:pt x="96" y="375"/>
                  </a:cubicBezTo>
                  <a:cubicBezTo>
                    <a:pt x="93" y="367"/>
                    <a:pt x="90" y="345"/>
                    <a:pt x="90" y="345"/>
                  </a:cubicBezTo>
                  <a:cubicBezTo>
                    <a:pt x="90" y="345"/>
                    <a:pt x="95" y="377"/>
                    <a:pt x="117" y="368"/>
                  </a:cubicBezTo>
                  <a:cubicBezTo>
                    <a:pt x="125" y="365"/>
                    <a:pt x="106" y="317"/>
                    <a:pt x="159" y="288"/>
                  </a:cubicBezTo>
                  <a:cubicBezTo>
                    <a:pt x="199" y="267"/>
                    <a:pt x="209" y="266"/>
                    <a:pt x="214" y="261"/>
                  </a:cubicBezTo>
                  <a:cubicBezTo>
                    <a:pt x="220" y="256"/>
                    <a:pt x="218" y="254"/>
                    <a:pt x="192" y="254"/>
                  </a:cubicBezTo>
                  <a:cubicBezTo>
                    <a:pt x="193" y="254"/>
                    <a:pt x="194" y="254"/>
                    <a:pt x="195" y="254"/>
                  </a:cubicBezTo>
                  <a:cubicBezTo>
                    <a:pt x="180" y="256"/>
                    <a:pt x="160" y="256"/>
                    <a:pt x="133" y="253"/>
                  </a:cubicBezTo>
                  <a:cubicBezTo>
                    <a:pt x="70" y="240"/>
                    <a:pt x="50" y="185"/>
                    <a:pt x="67" y="133"/>
                  </a:cubicBezTo>
                  <a:cubicBezTo>
                    <a:pt x="81" y="94"/>
                    <a:pt x="139" y="69"/>
                    <a:pt x="175" y="68"/>
                  </a:cubicBezTo>
                  <a:cubicBezTo>
                    <a:pt x="197" y="67"/>
                    <a:pt x="202" y="75"/>
                    <a:pt x="211" y="85"/>
                  </a:cubicBezTo>
                  <a:cubicBezTo>
                    <a:pt x="221" y="96"/>
                    <a:pt x="230" y="104"/>
                    <a:pt x="260" y="96"/>
                  </a:cubicBezTo>
                  <a:cubicBezTo>
                    <a:pt x="290" y="88"/>
                    <a:pt x="329" y="93"/>
                    <a:pt x="340" y="127"/>
                  </a:cubicBezTo>
                  <a:cubicBezTo>
                    <a:pt x="351" y="161"/>
                    <a:pt x="340" y="209"/>
                    <a:pt x="405" y="242"/>
                  </a:cubicBezTo>
                  <a:cubicBezTo>
                    <a:pt x="464" y="272"/>
                    <a:pt x="495" y="289"/>
                    <a:pt x="506" y="351"/>
                  </a:cubicBezTo>
                  <a:cubicBezTo>
                    <a:pt x="517" y="412"/>
                    <a:pt x="509" y="420"/>
                    <a:pt x="552" y="466"/>
                  </a:cubicBezTo>
                  <a:cubicBezTo>
                    <a:pt x="581" y="494"/>
                    <a:pt x="588" y="519"/>
                    <a:pt x="579" y="531"/>
                  </a:cubicBezTo>
                  <a:cubicBezTo>
                    <a:pt x="570" y="543"/>
                    <a:pt x="568" y="543"/>
                    <a:pt x="578" y="560"/>
                  </a:cubicBezTo>
                  <a:cubicBezTo>
                    <a:pt x="589" y="576"/>
                    <a:pt x="584" y="579"/>
                    <a:pt x="579" y="587"/>
                  </a:cubicBezTo>
                  <a:cubicBezTo>
                    <a:pt x="574" y="596"/>
                    <a:pt x="574" y="599"/>
                    <a:pt x="579" y="611"/>
                  </a:cubicBezTo>
                  <a:cubicBezTo>
                    <a:pt x="585" y="622"/>
                    <a:pt x="582" y="627"/>
                    <a:pt x="579" y="635"/>
                  </a:cubicBezTo>
                  <a:cubicBezTo>
                    <a:pt x="575" y="643"/>
                    <a:pt x="576" y="644"/>
                    <a:pt x="581" y="651"/>
                  </a:cubicBezTo>
                  <a:cubicBezTo>
                    <a:pt x="585" y="658"/>
                    <a:pt x="585" y="658"/>
                    <a:pt x="582" y="662"/>
                  </a:cubicBezTo>
                  <a:cubicBezTo>
                    <a:pt x="579" y="667"/>
                    <a:pt x="579" y="669"/>
                    <a:pt x="582" y="675"/>
                  </a:cubicBezTo>
                  <a:cubicBezTo>
                    <a:pt x="585" y="681"/>
                    <a:pt x="585" y="684"/>
                    <a:pt x="582" y="689"/>
                  </a:cubicBezTo>
                  <a:cubicBezTo>
                    <a:pt x="580" y="694"/>
                    <a:pt x="583" y="694"/>
                    <a:pt x="584" y="710"/>
                  </a:cubicBezTo>
                  <a:cubicBezTo>
                    <a:pt x="584" y="726"/>
                    <a:pt x="579" y="743"/>
                    <a:pt x="558" y="740"/>
                  </a:cubicBezTo>
                  <a:cubicBezTo>
                    <a:pt x="536" y="737"/>
                    <a:pt x="526" y="717"/>
                    <a:pt x="519" y="691"/>
                  </a:cubicBezTo>
                  <a:cubicBezTo>
                    <a:pt x="512" y="665"/>
                    <a:pt x="503" y="666"/>
                    <a:pt x="501" y="690"/>
                  </a:cubicBezTo>
                  <a:cubicBezTo>
                    <a:pt x="499" y="713"/>
                    <a:pt x="498" y="731"/>
                    <a:pt x="516" y="747"/>
                  </a:cubicBezTo>
                  <a:cubicBezTo>
                    <a:pt x="533" y="764"/>
                    <a:pt x="522" y="770"/>
                    <a:pt x="518" y="779"/>
                  </a:cubicBezTo>
                  <a:cubicBezTo>
                    <a:pt x="515" y="788"/>
                    <a:pt x="521" y="790"/>
                    <a:pt x="529" y="799"/>
                  </a:cubicBezTo>
                  <a:cubicBezTo>
                    <a:pt x="536" y="808"/>
                    <a:pt x="533" y="816"/>
                    <a:pt x="531" y="823"/>
                  </a:cubicBezTo>
                  <a:cubicBezTo>
                    <a:pt x="529" y="829"/>
                    <a:pt x="532" y="830"/>
                    <a:pt x="542" y="839"/>
                  </a:cubicBezTo>
                  <a:cubicBezTo>
                    <a:pt x="551" y="847"/>
                    <a:pt x="552" y="854"/>
                    <a:pt x="549" y="864"/>
                  </a:cubicBezTo>
                  <a:cubicBezTo>
                    <a:pt x="546" y="875"/>
                    <a:pt x="547" y="877"/>
                    <a:pt x="553" y="886"/>
                  </a:cubicBezTo>
                  <a:cubicBezTo>
                    <a:pt x="560" y="895"/>
                    <a:pt x="562" y="898"/>
                    <a:pt x="554" y="905"/>
                  </a:cubicBezTo>
                  <a:cubicBezTo>
                    <a:pt x="545" y="912"/>
                    <a:pt x="548" y="913"/>
                    <a:pt x="554" y="918"/>
                  </a:cubicBezTo>
                  <a:cubicBezTo>
                    <a:pt x="560" y="923"/>
                    <a:pt x="565" y="932"/>
                    <a:pt x="557" y="939"/>
                  </a:cubicBezTo>
                  <a:cubicBezTo>
                    <a:pt x="549" y="945"/>
                    <a:pt x="548" y="946"/>
                    <a:pt x="552" y="951"/>
                  </a:cubicBezTo>
                  <a:cubicBezTo>
                    <a:pt x="557" y="955"/>
                    <a:pt x="557" y="958"/>
                    <a:pt x="552" y="961"/>
                  </a:cubicBezTo>
                  <a:cubicBezTo>
                    <a:pt x="547" y="964"/>
                    <a:pt x="547" y="965"/>
                    <a:pt x="550" y="968"/>
                  </a:cubicBezTo>
                  <a:cubicBezTo>
                    <a:pt x="552" y="971"/>
                    <a:pt x="553" y="974"/>
                    <a:pt x="548" y="979"/>
                  </a:cubicBezTo>
                  <a:cubicBezTo>
                    <a:pt x="561" y="971"/>
                    <a:pt x="602" y="962"/>
                    <a:pt x="633" y="977"/>
                  </a:cubicBezTo>
                  <a:cubicBezTo>
                    <a:pt x="634" y="977"/>
                    <a:pt x="634" y="977"/>
                    <a:pt x="634" y="977"/>
                  </a:cubicBezTo>
                  <a:cubicBezTo>
                    <a:pt x="633" y="975"/>
                    <a:pt x="633" y="973"/>
                    <a:pt x="634" y="970"/>
                  </a:cubicBezTo>
                  <a:cubicBezTo>
                    <a:pt x="636" y="961"/>
                    <a:pt x="621" y="962"/>
                    <a:pt x="629" y="952"/>
                  </a:cubicBezTo>
                  <a:cubicBezTo>
                    <a:pt x="636" y="942"/>
                    <a:pt x="629" y="942"/>
                    <a:pt x="624" y="937"/>
                  </a:cubicBezTo>
                  <a:cubicBezTo>
                    <a:pt x="619" y="931"/>
                    <a:pt x="621" y="924"/>
                    <a:pt x="629" y="918"/>
                  </a:cubicBezTo>
                  <a:cubicBezTo>
                    <a:pt x="637" y="913"/>
                    <a:pt x="635" y="909"/>
                    <a:pt x="628" y="902"/>
                  </a:cubicBezTo>
                  <a:cubicBezTo>
                    <a:pt x="620" y="896"/>
                    <a:pt x="626" y="890"/>
                    <a:pt x="632" y="883"/>
                  </a:cubicBezTo>
                  <a:cubicBezTo>
                    <a:pt x="637" y="876"/>
                    <a:pt x="635" y="867"/>
                    <a:pt x="633" y="858"/>
                  </a:cubicBezTo>
                  <a:cubicBezTo>
                    <a:pt x="631" y="850"/>
                    <a:pt x="633" y="847"/>
                    <a:pt x="642" y="838"/>
                  </a:cubicBezTo>
                  <a:cubicBezTo>
                    <a:pt x="651" y="828"/>
                    <a:pt x="653" y="825"/>
                    <a:pt x="651" y="815"/>
                  </a:cubicBezTo>
                  <a:cubicBezTo>
                    <a:pt x="649" y="805"/>
                    <a:pt x="650" y="802"/>
                    <a:pt x="660" y="794"/>
                  </a:cubicBezTo>
                  <a:cubicBezTo>
                    <a:pt x="671" y="784"/>
                    <a:pt x="669" y="781"/>
                    <a:pt x="663" y="770"/>
                  </a:cubicBezTo>
                  <a:cubicBezTo>
                    <a:pt x="656" y="758"/>
                    <a:pt x="659" y="756"/>
                    <a:pt x="670" y="747"/>
                  </a:cubicBezTo>
                  <a:cubicBezTo>
                    <a:pt x="680" y="737"/>
                    <a:pt x="685" y="717"/>
                    <a:pt x="682" y="691"/>
                  </a:cubicBezTo>
                  <a:cubicBezTo>
                    <a:pt x="679" y="664"/>
                    <a:pt x="671" y="669"/>
                    <a:pt x="666" y="686"/>
                  </a:cubicBezTo>
                  <a:cubicBezTo>
                    <a:pt x="661" y="703"/>
                    <a:pt x="660" y="739"/>
                    <a:pt x="621" y="741"/>
                  </a:cubicBezTo>
                  <a:cubicBezTo>
                    <a:pt x="595" y="739"/>
                    <a:pt x="598" y="710"/>
                    <a:pt x="601" y="698"/>
                  </a:cubicBezTo>
                  <a:cubicBezTo>
                    <a:pt x="605" y="686"/>
                    <a:pt x="596" y="686"/>
                    <a:pt x="601" y="674"/>
                  </a:cubicBezTo>
                  <a:cubicBezTo>
                    <a:pt x="605" y="662"/>
                    <a:pt x="602" y="664"/>
                    <a:pt x="600" y="659"/>
                  </a:cubicBezTo>
                  <a:cubicBezTo>
                    <a:pt x="598" y="654"/>
                    <a:pt x="603" y="652"/>
                    <a:pt x="605" y="645"/>
                  </a:cubicBezTo>
                  <a:cubicBezTo>
                    <a:pt x="607" y="638"/>
                    <a:pt x="596" y="628"/>
                    <a:pt x="605" y="609"/>
                  </a:cubicBezTo>
                  <a:cubicBezTo>
                    <a:pt x="611" y="593"/>
                    <a:pt x="603" y="587"/>
                    <a:pt x="600" y="576"/>
                  </a:cubicBezTo>
                  <a:cubicBezTo>
                    <a:pt x="597" y="566"/>
                    <a:pt x="608" y="558"/>
                    <a:pt x="611" y="552"/>
                  </a:cubicBezTo>
                  <a:cubicBezTo>
                    <a:pt x="613" y="546"/>
                    <a:pt x="614" y="543"/>
                    <a:pt x="604" y="531"/>
                  </a:cubicBezTo>
                  <a:cubicBezTo>
                    <a:pt x="594" y="520"/>
                    <a:pt x="599" y="504"/>
                    <a:pt x="617" y="481"/>
                  </a:cubicBezTo>
                  <a:cubicBezTo>
                    <a:pt x="634" y="458"/>
                    <a:pt x="665" y="445"/>
                    <a:pt x="673" y="381"/>
                  </a:cubicBezTo>
                  <a:cubicBezTo>
                    <a:pt x="681" y="316"/>
                    <a:pt x="685" y="291"/>
                    <a:pt x="769" y="247"/>
                  </a:cubicBezTo>
                  <a:cubicBezTo>
                    <a:pt x="819" y="218"/>
                    <a:pt x="825" y="212"/>
                    <a:pt x="838" y="150"/>
                  </a:cubicBezTo>
                  <a:cubicBezTo>
                    <a:pt x="846" y="113"/>
                    <a:pt x="861" y="91"/>
                    <a:pt x="896" y="92"/>
                  </a:cubicBezTo>
                  <a:cubicBezTo>
                    <a:pt x="931" y="96"/>
                    <a:pt x="954" y="111"/>
                    <a:pt x="976" y="80"/>
                  </a:cubicBezTo>
                  <a:cubicBezTo>
                    <a:pt x="995" y="61"/>
                    <a:pt x="1054" y="64"/>
                    <a:pt x="1097" y="108"/>
                  </a:cubicBezTo>
                  <a:cubicBezTo>
                    <a:pt x="1134" y="146"/>
                    <a:pt x="1123" y="188"/>
                    <a:pt x="1102" y="221"/>
                  </a:cubicBezTo>
                  <a:cubicBezTo>
                    <a:pt x="1083" y="249"/>
                    <a:pt x="1035" y="258"/>
                    <a:pt x="983" y="252"/>
                  </a:cubicBezTo>
                  <a:cubicBezTo>
                    <a:pt x="985" y="253"/>
                    <a:pt x="987" y="253"/>
                    <a:pt x="990" y="254"/>
                  </a:cubicBezTo>
                  <a:cubicBezTo>
                    <a:pt x="974" y="255"/>
                    <a:pt x="967" y="253"/>
                    <a:pt x="966" y="256"/>
                  </a:cubicBezTo>
                  <a:cubicBezTo>
                    <a:pt x="963" y="263"/>
                    <a:pt x="991" y="268"/>
                    <a:pt x="1006" y="270"/>
                  </a:cubicBezTo>
                  <a:cubicBezTo>
                    <a:pt x="1036" y="275"/>
                    <a:pt x="1071" y="303"/>
                    <a:pt x="1078" y="349"/>
                  </a:cubicBezTo>
                  <a:cubicBezTo>
                    <a:pt x="1080" y="367"/>
                    <a:pt x="1088" y="362"/>
                    <a:pt x="1094" y="349"/>
                  </a:cubicBezTo>
                  <a:cubicBezTo>
                    <a:pt x="1094" y="367"/>
                    <a:pt x="1080" y="385"/>
                    <a:pt x="1086" y="387"/>
                  </a:cubicBezTo>
                  <a:cubicBezTo>
                    <a:pt x="1092" y="389"/>
                    <a:pt x="1102" y="373"/>
                    <a:pt x="1108" y="354"/>
                  </a:cubicBezTo>
                  <a:cubicBezTo>
                    <a:pt x="1109" y="371"/>
                    <a:pt x="1094" y="387"/>
                    <a:pt x="1100" y="388"/>
                  </a:cubicBezTo>
                  <a:cubicBezTo>
                    <a:pt x="1107" y="390"/>
                    <a:pt x="1118" y="364"/>
                    <a:pt x="1120" y="344"/>
                  </a:cubicBezTo>
                  <a:cubicBezTo>
                    <a:pt x="1106" y="303"/>
                    <a:pt x="1125" y="276"/>
                    <a:pt x="1138" y="257"/>
                  </a:cubicBezTo>
                </a:path>
              </a:pathLst>
            </a:custGeom>
            <a:solidFill>
              <a:srgbClr val="C04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16">
              <a:extLst>
                <a:ext uri="{FF2B5EF4-FFF2-40B4-BE49-F238E27FC236}">
                  <a16:creationId xmlns:a16="http://schemas.microsoft.com/office/drawing/2014/main" id="{496B6C72-E384-44EA-8A0A-B156B0C09416}"/>
                </a:ext>
              </a:extLst>
            </p:cNvPr>
            <p:cNvSpPr>
              <a:spLocks noEditPoints="1"/>
            </p:cNvSpPr>
            <p:nvPr/>
          </p:nvSpPr>
          <p:spPr bwMode="auto">
            <a:xfrm>
              <a:off x="2340" y="1002"/>
              <a:ext cx="2819" cy="2309"/>
            </a:xfrm>
            <a:custGeom>
              <a:avLst/>
              <a:gdLst>
                <a:gd name="T0" fmla="*/ 553 w 1186"/>
                <a:gd name="T1" fmla="*/ 951 h 971"/>
                <a:gd name="T2" fmla="*/ 555 w 1186"/>
                <a:gd name="T3" fmla="*/ 910 h 971"/>
                <a:gd name="T4" fmla="*/ 550 w 1186"/>
                <a:gd name="T5" fmla="*/ 855 h 971"/>
                <a:gd name="T6" fmla="*/ 524 w 1186"/>
                <a:gd name="T7" fmla="*/ 785 h 971"/>
                <a:gd name="T8" fmla="*/ 522 w 1186"/>
                <a:gd name="T9" fmla="*/ 682 h 971"/>
                <a:gd name="T10" fmla="*/ 583 w 1186"/>
                <a:gd name="T11" fmla="*/ 667 h 971"/>
                <a:gd name="T12" fmla="*/ 580 w 1186"/>
                <a:gd name="T13" fmla="*/ 624 h 971"/>
                <a:gd name="T14" fmla="*/ 580 w 1186"/>
                <a:gd name="T15" fmla="*/ 521 h 971"/>
                <a:gd name="T16" fmla="*/ 341 w 1186"/>
                <a:gd name="T17" fmla="*/ 119 h 971"/>
                <a:gd name="T18" fmla="*/ 178 w 1186"/>
                <a:gd name="T19" fmla="*/ 60 h 971"/>
                <a:gd name="T20" fmla="*/ 220 w 1186"/>
                <a:gd name="T21" fmla="*/ 247 h 971"/>
                <a:gd name="T22" fmla="*/ 112 w 1186"/>
                <a:gd name="T23" fmla="*/ 362 h 971"/>
                <a:gd name="T24" fmla="*/ 84 w 1186"/>
                <a:gd name="T25" fmla="*/ 367 h 971"/>
                <a:gd name="T26" fmla="*/ 47 w 1186"/>
                <a:gd name="T27" fmla="*/ 252 h 971"/>
                <a:gd name="T28" fmla="*/ 164 w 1186"/>
                <a:gd name="T29" fmla="*/ 4 h 971"/>
                <a:gd name="T30" fmla="*/ 485 w 1186"/>
                <a:gd name="T31" fmla="*/ 249 h 971"/>
                <a:gd name="T32" fmla="*/ 954 w 1186"/>
                <a:gd name="T33" fmla="*/ 34 h 971"/>
                <a:gd name="T34" fmla="*/ 1180 w 1186"/>
                <a:gd name="T35" fmla="*/ 180 h 971"/>
                <a:gd name="T36" fmla="*/ 1102 w 1186"/>
                <a:gd name="T37" fmla="*/ 381 h 971"/>
                <a:gd name="T38" fmla="*/ 1085 w 1186"/>
                <a:gd name="T39" fmla="*/ 378 h 971"/>
                <a:gd name="T40" fmla="*/ 967 w 1186"/>
                <a:gd name="T41" fmla="*/ 250 h 971"/>
                <a:gd name="T42" fmla="*/ 1014 w 1186"/>
                <a:gd name="T43" fmla="*/ 244 h 971"/>
                <a:gd name="T44" fmla="*/ 920 w 1186"/>
                <a:gd name="T45" fmla="*/ 88 h 971"/>
                <a:gd name="T46" fmla="*/ 634 w 1186"/>
                <a:gd name="T47" fmla="*/ 457 h 971"/>
                <a:gd name="T48" fmla="*/ 607 w 1186"/>
                <a:gd name="T49" fmla="*/ 575 h 971"/>
                <a:gd name="T50" fmla="*/ 605 w 1186"/>
                <a:gd name="T51" fmla="*/ 652 h 971"/>
                <a:gd name="T52" fmla="*/ 664 w 1186"/>
                <a:gd name="T53" fmla="*/ 685 h 971"/>
                <a:gd name="T54" fmla="*/ 666 w 1186"/>
                <a:gd name="T55" fmla="*/ 761 h 971"/>
                <a:gd name="T56" fmla="*/ 633 w 1186"/>
                <a:gd name="T57" fmla="*/ 877 h 971"/>
                <a:gd name="T58" fmla="*/ 631 w 1186"/>
                <a:gd name="T59" fmla="*/ 930 h 971"/>
                <a:gd name="T60" fmla="*/ 637 w 1186"/>
                <a:gd name="T61" fmla="*/ 968 h 971"/>
                <a:gd name="T62" fmla="*/ 550 w 1186"/>
                <a:gd name="T63" fmla="*/ 971 h 971"/>
                <a:gd name="T64" fmla="*/ 526 w 1186"/>
                <a:gd name="T65" fmla="*/ 783 h 971"/>
                <a:gd name="T66" fmla="*/ 553 w 1186"/>
                <a:gd name="T67" fmla="*/ 856 h 971"/>
                <a:gd name="T68" fmla="*/ 557 w 1186"/>
                <a:gd name="T69" fmla="*/ 908 h 971"/>
                <a:gd name="T70" fmla="*/ 555 w 1186"/>
                <a:gd name="T71" fmla="*/ 953 h 971"/>
                <a:gd name="T72" fmla="*/ 634 w 1186"/>
                <a:gd name="T73" fmla="*/ 961 h 971"/>
                <a:gd name="T74" fmla="*/ 622 w 1186"/>
                <a:gd name="T75" fmla="*/ 920 h 971"/>
                <a:gd name="T76" fmla="*/ 634 w 1186"/>
                <a:gd name="T77" fmla="*/ 850 h 971"/>
                <a:gd name="T78" fmla="*/ 671 w 1186"/>
                <a:gd name="T79" fmla="*/ 737 h 971"/>
                <a:gd name="T80" fmla="*/ 605 w 1186"/>
                <a:gd name="T81" fmla="*/ 724 h 971"/>
                <a:gd name="T82" fmla="*/ 602 w 1186"/>
                <a:gd name="T83" fmla="*/ 642 h 971"/>
                <a:gd name="T84" fmla="*/ 607 w 1186"/>
                <a:gd name="T85" fmla="*/ 549 h 971"/>
                <a:gd name="T86" fmla="*/ 770 w 1186"/>
                <a:gd name="T87" fmla="*/ 237 h 971"/>
                <a:gd name="T88" fmla="*/ 977 w 1186"/>
                <a:gd name="T89" fmla="*/ 70 h 971"/>
                <a:gd name="T90" fmla="*/ 992 w 1186"/>
                <a:gd name="T91" fmla="*/ 246 h 971"/>
                <a:gd name="T92" fmla="*/ 1086 w 1186"/>
                <a:gd name="T93" fmla="*/ 350 h 971"/>
                <a:gd name="T94" fmla="*/ 1088 w 1186"/>
                <a:gd name="T95" fmla="*/ 377 h 971"/>
                <a:gd name="T96" fmla="*/ 1102 w 1186"/>
                <a:gd name="T97" fmla="*/ 378 h 971"/>
                <a:gd name="T98" fmla="*/ 1177 w 1186"/>
                <a:gd name="T99" fmla="*/ 180 h 971"/>
                <a:gd name="T100" fmla="*/ 956 w 1186"/>
                <a:gd name="T101" fmla="*/ 36 h 971"/>
                <a:gd name="T102" fmla="*/ 484 w 1186"/>
                <a:gd name="T103" fmla="*/ 251 h 971"/>
                <a:gd name="T104" fmla="*/ 164 w 1186"/>
                <a:gd name="T105" fmla="*/ 7 h 971"/>
                <a:gd name="T106" fmla="*/ 49 w 1186"/>
                <a:gd name="T107" fmla="*/ 251 h 971"/>
                <a:gd name="T108" fmla="*/ 78 w 1186"/>
                <a:gd name="T109" fmla="*/ 340 h 971"/>
                <a:gd name="T110" fmla="*/ 92 w 1186"/>
                <a:gd name="T111" fmla="*/ 335 h 971"/>
                <a:gd name="T112" fmla="*/ 202 w 1186"/>
                <a:gd name="T113" fmla="*/ 258 h 971"/>
                <a:gd name="T114" fmla="*/ 73 w 1186"/>
                <a:gd name="T115" fmla="*/ 204 h 971"/>
                <a:gd name="T116" fmla="*/ 262 w 1186"/>
                <a:gd name="T117" fmla="*/ 86 h 971"/>
                <a:gd name="T118" fmla="*/ 514 w 1186"/>
                <a:gd name="T119" fmla="*/ 373 h 971"/>
                <a:gd name="T120" fmla="*/ 582 w 1186"/>
                <a:gd name="T121" fmla="*/ 579 h 971"/>
                <a:gd name="T122" fmla="*/ 585 w 1186"/>
                <a:gd name="T123" fmla="*/ 654 h 971"/>
                <a:gd name="T124" fmla="*/ 580 w 1186"/>
                <a:gd name="T125" fmla="*/ 727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86" h="971">
                  <a:moveTo>
                    <a:pt x="550" y="971"/>
                  </a:moveTo>
                  <a:cubicBezTo>
                    <a:pt x="550" y="971"/>
                    <a:pt x="549" y="971"/>
                    <a:pt x="549" y="971"/>
                  </a:cubicBezTo>
                  <a:cubicBezTo>
                    <a:pt x="549" y="970"/>
                    <a:pt x="549" y="969"/>
                    <a:pt x="549" y="969"/>
                  </a:cubicBezTo>
                  <a:cubicBezTo>
                    <a:pt x="553" y="964"/>
                    <a:pt x="552" y="962"/>
                    <a:pt x="551" y="960"/>
                  </a:cubicBezTo>
                  <a:cubicBezTo>
                    <a:pt x="549" y="958"/>
                    <a:pt x="548" y="957"/>
                    <a:pt x="548" y="955"/>
                  </a:cubicBezTo>
                  <a:cubicBezTo>
                    <a:pt x="549" y="953"/>
                    <a:pt x="550" y="952"/>
                    <a:pt x="553" y="951"/>
                  </a:cubicBezTo>
                  <a:cubicBezTo>
                    <a:pt x="555" y="950"/>
                    <a:pt x="556" y="948"/>
                    <a:pt x="556" y="947"/>
                  </a:cubicBezTo>
                  <a:cubicBezTo>
                    <a:pt x="556" y="946"/>
                    <a:pt x="555" y="945"/>
                    <a:pt x="553" y="943"/>
                  </a:cubicBezTo>
                  <a:cubicBezTo>
                    <a:pt x="552" y="941"/>
                    <a:pt x="550" y="939"/>
                    <a:pt x="550" y="937"/>
                  </a:cubicBezTo>
                  <a:cubicBezTo>
                    <a:pt x="551" y="935"/>
                    <a:pt x="553" y="933"/>
                    <a:pt x="558" y="928"/>
                  </a:cubicBezTo>
                  <a:cubicBezTo>
                    <a:pt x="560" y="927"/>
                    <a:pt x="562" y="925"/>
                    <a:pt x="562" y="922"/>
                  </a:cubicBezTo>
                  <a:cubicBezTo>
                    <a:pt x="562" y="918"/>
                    <a:pt x="558" y="913"/>
                    <a:pt x="555" y="910"/>
                  </a:cubicBezTo>
                  <a:cubicBezTo>
                    <a:pt x="554" y="910"/>
                    <a:pt x="554" y="910"/>
                    <a:pt x="554" y="910"/>
                  </a:cubicBezTo>
                  <a:cubicBezTo>
                    <a:pt x="551" y="907"/>
                    <a:pt x="549" y="905"/>
                    <a:pt x="549" y="903"/>
                  </a:cubicBezTo>
                  <a:cubicBezTo>
                    <a:pt x="549" y="901"/>
                    <a:pt x="551" y="898"/>
                    <a:pt x="555" y="895"/>
                  </a:cubicBezTo>
                  <a:cubicBezTo>
                    <a:pt x="562" y="889"/>
                    <a:pt x="561" y="887"/>
                    <a:pt x="555" y="879"/>
                  </a:cubicBezTo>
                  <a:cubicBezTo>
                    <a:pt x="554" y="878"/>
                    <a:pt x="554" y="878"/>
                    <a:pt x="554" y="878"/>
                  </a:cubicBezTo>
                  <a:cubicBezTo>
                    <a:pt x="547" y="869"/>
                    <a:pt x="547" y="866"/>
                    <a:pt x="550" y="855"/>
                  </a:cubicBezTo>
                  <a:cubicBezTo>
                    <a:pt x="553" y="844"/>
                    <a:pt x="551" y="838"/>
                    <a:pt x="543" y="831"/>
                  </a:cubicBezTo>
                  <a:cubicBezTo>
                    <a:pt x="541" y="829"/>
                    <a:pt x="540" y="828"/>
                    <a:pt x="539" y="827"/>
                  </a:cubicBezTo>
                  <a:cubicBezTo>
                    <a:pt x="533" y="822"/>
                    <a:pt x="530" y="819"/>
                    <a:pt x="532" y="813"/>
                  </a:cubicBezTo>
                  <a:cubicBezTo>
                    <a:pt x="532" y="812"/>
                    <a:pt x="532" y="812"/>
                    <a:pt x="532" y="812"/>
                  </a:cubicBezTo>
                  <a:cubicBezTo>
                    <a:pt x="534" y="806"/>
                    <a:pt x="536" y="799"/>
                    <a:pt x="529" y="791"/>
                  </a:cubicBezTo>
                  <a:cubicBezTo>
                    <a:pt x="528" y="788"/>
                    <a:pt x="526" y="787"/>
                    <a:pt x="524" y="785"/>
                  </a:cubicBezTo>
                  <a:cubicBezTo>
                    <a:pt x="519" y="780"/>
                    <a:pt x="516" y="777"/>
                    <a:pt x="519" y="770"/>
                  </a:cubicBezTo>
                  <a:cubicBezTo>
                    <a:pt x="520" y="767"/>
                    <a:pt x="521" y="765"/>
                    <a:pt x="522" y="764"/>
                  </a:cubicBezTo>
                  <a:cubicBezTo>
                    <a:pt x="526" y="757"/>
                    <a:pt x="530" y="751"/>
                    <a:pt x="517" y="739"/>
                  </a:cubicBezTo>
                  <a:cubicBezTo>
                    <a:pt x="498" y="722"/>
                    <a:pt x="500" y="704"/>
                    <a:pt x="502" y="680"/>
                  </a:cubicBezTo>
                  <a:cubicBezTo>
                    <a:pt x="503" y="668"/>
                    <a:pt x="506" y="661"/>
                    <a:pt x="510" y="661"/>
                  </a:cubicBezTo>
                  <a:cubicBezTo>
                    <a:pt x="516" y="661"/>
                    <a:pt x="520" y="672"/>
                    <a:pt x="522" y="682"/>
                  </a:cubicBezTo>
                  <a:cubicBezTo>
                    <a:pt x="530" y="713"/>
                    <a:pt x="542" y="727"/>
                    <a:pt x="560" y="730"/>
                  </a:cubicBezTo>
                  <a:cubicBezTo>
                    <a:pt x="567" y="731"/>
                    <a:pt x="574" y="729"/>
                    <a:pt x="578" y="725"/>
                  </a:cubicBezTo>
                  <a:cubicBezTo>
                    <a:pt x="584" y="719"/>
                    <a:pt x="584" y="709"/>
                    <a:pt x="584" y="701"/>
                  </a:cubicBezTo>
                  <a:cubicBezTo>
                    <a:pt x="584" y="694"/>
                    <a:pt x="583" y="690"/>
                    <a:pt x="583" y="687"/>
                  </a:cubicBezTo>
                  <a:cubicBezTo>
                    <a:pt x="582" y="684"/>
                    <a:pt x="581" y="682"/>
                    <a:pt x="583" y="679"/>
                  </a:cubicBezTo>
                  <a:cubicBezTo>
                    <a:pt x="585" y="675"/>
                    <a:pt x="586" y="672"/>
                    <a:pt x="583" y="667"/>
                  </a:cubicBezTo>
                  <a:cubicBezTo>
                    <a:pt x="580" y="661"/>
                    <a:pt x="579" y="658"/>
                    <a:pt x="583" y="653"/>
                  </a:cubicBezTo>
                  <a:cubicBezTo>
                    <a:pt x="583" y="652"/>
                    <a:pt x="583" y="652"/>
                    <a:pt x="583" y="652"/>
                  </a:cubicBezTo>
                  <a:cubicBezTo>
                    <a:pt x="585" y="649"/>
                    <a:pt x="585" y="649"/>
                    <a:pt x="582" y="643"/>
                  </a:cubicBezTo>
                  <a:cubicBezTo>
                    <a:pt x="581" y="642"/>
                    <a:pt x="581" y="642"/>
                    <a:pt x="581" y="642"/>
                  </a:cubicBezTo>
                  <a:cubicBezTo>
                    <a:pt x="577" y="635"/>
                    <a:pt x="576" y="633"/>
                    <a:pt x="580" y="625"/>
                  </a:cubicBezTo>
                  <a:cubicBezTo>
                    <a:pt x="580" y="624"/>
                    <a:pt x="580" y="624"/>
                    <a:pt x="580" y="624"/>
                  </a:cubicBezTo>
                  <a:cubicBezTo>
                    <a:pt x="583" y="617"/>
                    <a:pt x="585" y="613"/>
                    <a:pt x="580" y="602"/>
                  </a:cubicBezTo>
                  <a:cubicBezTo>
                    <a:pt x="574" y="590"/>
                    <a:pt x="575" y="586"/>
                    <a:pt x="580" y="578"/>
                  </a:cubicBezTo>
                  <a:cubicBezTo>
                    <a:pt x="580" y="577"/>
                    <a:pt x="581" y="576"/>
                    <a:pt x="581" y="575"/>
                  </a:cubicBezTo>
                  <a:cubicBezTo>
                    <a:pt x="585" y="569"/>
                    <a:pt x="588" y="565"/>
                    <a:pt x="579" y="552"/>
                  </a:cubicBezTo>
                  <a:cubicBezTo>
                    <a:pt x="569" y="535"/>
                    <a:pt x="570" y="533"/>
                    <a:pt x="579" y="522"/>
                  </a:cubicBezTo>
                  <a:cubicBezTo>
                    <a:pt x="580" y="521"/>
                    <a:pt x="580" y="521"/>
                    <a:pt x="580" y="521"/>
                  </a:cubicBezTo>
                  <a:cubicBezTo>
                    <a:pt x="587" y="511"/>
                    <a:pt x="584" y="489"/>
                    <a:pt x="553" y="458"/>
                  </a:cubicBezTo>
                  <a:cubicBezTo>
                    <a:pt x="518" y="421"/>
                    <a:pt x="516" y="408"/>
                    <a:pt x="511" y="373"/>
                  </a:cubicBezTo>
                  <a:cubicBezTo>
                    <a:pt x="510" y="364"/>
                    <a:pt x="509" y="354"/>
                    <a:pt x="507" y="342"/>
                  </a:cubicBezTo>
                  <a:cubicBezTo>
                    <a:pt x="496" y="282"/>
                    <a:pt x="467" y="265"/>
                    <a:pt x="407" y="234"/>
                  </a:cubicBezTo>
                  <a:cubicBezTo>
                    <a:pt x="356" y="209"/>
                    <a:pt x="351" y="175"/>
                    <a:pt x="346" y="144"/>
                  </a:cubicBezTo>
                  <a:cubicBezTo>
                    <a:pt x="344" y="135"/>
                    <a:pt x="343" y="127"/>
                    <a:pt x="341" y="119"/>
                  </a:cubicBezTo>
                  <a:cubicBezTo>
                    <a:pt x="334" y="97"/>
                    <a:pt x="314" y="85"/>
                    <a:pt x="287" y="85"/>
                  </a:cubicBezTo>
                  <a:cubicBezTo>
                    <a:pt x="279" y="85"/>
                    <a:pt x="270" y="86"/>
                    <a:pt x="262" y="88"/>
                  </a:cubicBezTo>
                  <a:cubicBezTo>
                    <a:pt x="254" y="91"/>
                    <a:pt x="247" y="92"/>
                    <a:pt x="241" y="92"/>
                  </a:cubicBezTo>
                  <a:cubicBezTo>
                    <a:pt x="226" y="92"/>
                    <a:pt x="219" y="85"/>
                    <a:pt x="212" y="77"/>
                  </a:cubicBezTo>
                  <a:cubicBezTo>
                    <a:pt x="211" y="76"/>
                    <a:pt x="211" y="76"/>
                    <a:pt x="211" y="76"/>
                  </a:cubicBezTo>
                  <a:cubicBezTo>
                    <a:pt x="203" y="66"/>
                    <a:pt x="197" y="60"/>
                    <a:pt x="178" y="60"/>
                  </a:cubicBezTo>
                  <a:cubicBezTo>
                    <a:pt x="143" y="61"/>
                    <a:pt x="85" y="84"/>
                    <a:pt x="71" y="125"/>
                  </a:cubicBezTo>
                  <a:cubicBezTo>
                    <a:pt x="61" y="152"/>
                    <a:pt x="63" y="181"/>
                    <a:pt x="76" y="203"/>
                  </a:cubicBezTo>
                  <a:cubicBezTo>
                    <a:pt x="87" y="223"/>
                    <a:pt x="108" y="237"/>
                    <a:pt x="135" y="242"/>
                  </a:cubicBezTo>
                  <a:cubicBezTo>
                    <a:pt x="158" y="245"/>
                    <a:pt x="179" y="246"/>
                    <a:pt x="197" y="243"/>
                  </a:cubicBezTo>
                  <a:cubicBezTo>
                    <a:pt x="197" y="243"/>
                    <a:pt x="198" y="243"/>
                    <a:pt x="198" y="244"/>
                  </a:cubicBezTo>
                  <a:cubicBezTo>
                    <a:pt x="215" y="244"/>
                    <a:pt x="219" y="245"/>
                    <a:pt x="220" y="247"/>
                  </a:cubicBezTo>
                  <a:cubicBezTo>
                    <a:pt x="221" y="249"/>
                    <a:pt x="219" y="251"/>
                    <a:pt x="217" y="253"/>
                  </a:cubicBezTo>
                  <a:cubicBezTo>
                    <a:pt x="215" y="255"/>
                    <a:pt x="211" y="257"/>
                    <a:pt x="203" y="261"/>
                  </a:cubicBezTo>
                  <a:cubicBezTo>
                    <a:pt x="195" y="264"/>
                    <a:pt x="182" y="270"/>
                    <a:pt x="161" y="281"/>
                  </a:cubicBezTo>
                  <a:cubicBezTo>
                    <a:pt x="124" y="301"/>
                    <a:pt x="123" y="332"/>
                    <a:pt x="123" y="348"/>
                  </a:cubicBezTo>
                  <a:cubicBezTo>
                    <a:pt x="123" y="355"/>
                    <a:pt x="123" y="359"/>
                    <a:pt x="120" y="361"/>
                  </a:cubicBezTo>
                  <a:cubicBezTo>
                    <a:pt x="117" y="362"/>
                    <a:pt x="114" y="362"/>
                    <a:pt x="112" y="362"/>
                  </a:cubicBezTo>
                  <a:cubicBezTo>
                    <a:pt x="104" y="362"/>
                    <a:pt x="99" y="357"/>
                    <a:pt x="96" y="351"/>
                  </a:cubicBezTo>
                  <a:cubicBezTo>
                    <a:pt x="97" y="357"/>
                    <a:pt x="98" y="362"/>
                    <a:pt x="100" y="365"/>
                  </a:cubicBezTo>
                  <a:cubicBezTo>
                    <a:pt x="102" y="371"/>
                    <a:pt x="103" y="375"/>
                    <a:pt x="102" y="377"/>
                  </a:cubicBezTo>
                  <a:cubicBezTo>
                    <a:pt x="101" y="379"/>
                    <a:pt x="98" y="379"/>
                    <a:pt x="94" y="376"/>
                  </a:cubicBezTo>
                  <a:cubicBezTo>
                    <a:pt x="87" y="371"/>
                    <a:pt x="83" y="362"/>
                    <a:pt x="80" y="354"/>
                  </a:cubicBezTo>
                  <a:cubicBezTo>
                    <a:pt x="81" y="358"/>
                    <a:pt x="82" y="363"/>
                    <a:pt x="84" y="367"/>
                  </a:cubicBezTo>
                  <a:cubicBezTo>
                    <a:pt x="84" y="368"/>
                    <a:pt x="89" y="377"/>
                    <a:pt x="87" y="380"/>
                  </a:cubicBezTo>
                  <a:cubicBezTo>
                    <a:pt x="86" y="380"/>
                    <a:pt x="86" y="381"/>
                    <a:pt x="85" y="381"/>
                  </a:cubicBezTo>
                  <a:cubicBezTo>
                    <a:pt x="83" y="381"/>
                    <a:pt x="81" y="380"/>
                    <a:pt x="75" y="372"/>
                  </a:cubicBezTo>
                  <a:cubicBezTo>
                    <a:pt x="64" y="359"/>
                    <a:pt x="64" y="341"/>
                    <a:pt x="64" y="336"/>
                  </a:cubicBezTo>
                  <a:cubicBezTo>
                    <a:pt x="64" y="335"/>
                    <a:pt x="64" y="335"/>
                    <a:pt x="64" y="335"/>
                  </a:cubicBezTo>
                  <a:cubicBezTo>
                    <a:pt x="69" y="314"/>
                    <a:pt x="70" y="282"/>
                    <a:pt x="47" y="252"/>
                  </a:cubicBezTo>
                  <a:cubicBezTo>
                    <a:pt x="9" y="202"/>
                    <a:pt x="0" y="166"/>
                    <a:pt x="12" y="118"/>
                  </a:cubicBezTo>
                  <a:cubicBezTo>
                    <a:pt x="21" y="87"/>
                    <a:pt x="36" y="79"/>
                    <a:pt x="59" y="66"/>
                  </a:cubicBezTo>
                  <a:cubicBezTo>
                    <a:pt x="63" y="63"/>
                    <a:pt x="63" y="63"/>
                    <a:pt x="63" y="63"/>
                  </a:cubicBezTo>
                  <a:cubicBezTo>
                    <a:pt x="70" y="60"/>
                    <a:pt x="75" y="57"/>
                    <a:pt x="79" y="55"/>
                  </a:cubicBezTo>
                  <a:cubicBezTo>
                    <a:pt x="89" y="50"/>
                    <a:pt x="92" y="48"/>
                    <a:pt x="107" y="30"/>
                  </a:cubicBezTo>
                  <a:cubicBezTo>
                    <a:pt x="121" y="14"/>
                    <a:pt x="142" y="4"/>
                    <a:pt x="164" y="4"/>
                  </a:cubicBezTo>
                  <a:cubicBezTo>
                    <a:pt x="182" y="4"/>
                    <a:pt x="201" y="10"/>
                    <a:pt x="219" y="24"/>
                  </a:cubicBezTo>
                  <a:cubicBezTo>
                    <a:pt x="223" y="27"/>
                    <a:pt x="223" y="27"/>
                    <a:pt x="223" y="27"/>
                  </a:cubicBezTo>
                  <a:cubicBezTo>
                    <a:pt x="258" y="56"/>
                    <a:pt x="261" y="58"/>
                    <a:pt x="302" y="60"/>
                  </a:cubicBezTo>
                  <a:cubicBezTo>
                    <a:pt x="347" y="61"/>
                    <a:pt x="363" y="82"/>
                    <a:pt x="372" y="114"/>
                  </a:cubicBezTo>
                  <a:cubicBezTo>
                    <a:pt x="373" y="119"/>
                    <a:pt x="374" y="125"/>
                    <a:pt x="375" y="131"/>
                  </a:cubicBezTo>
                  <a:cubicBezTo>
                    <a:pt x="381" y="166"/>
                    <a:pt x="390" y="217"/>
                    <a:pt x="485" y="249"/>
                  </a:cubicBezTo>
                  <a:cubicBezTo>
                    <a:pt x="523" y="262"/>
                    <a:pt x="561" y="268"/>
                    <a:pt x="597" y="268"/>
                  </a:cubicBezTo>
                  <a:cubicBezTo>
                    <a:pt x="653" y="268"/>
                    <a:pt x="706" y="253"/>
                    <a:pt x="753" y="224"/>
                  </a:cubicBezTo>
                  <a:cubicBezTo>
                    <a:pt x="795" y="197"/>
                    <a:pt x="799" y="179"/>
                    <a:pt x="815" y="122"/>
                  </a:cubicBezTo>
                  <a:cubicBezTo>
                    <a:pt x="829" y="66"/>
                    <a:pt x="846" y="65"/>
                    <a:pt x="875" y="62"/>
                  </a:cubicBezTo>
                  <a:cubicBezTo>
                    <a:pt x="877" y="62"/>
                    <a:pt x="879" y="62"/>
                    <a:pt x="881" y="62"/>
                  </a:cubicBezTo>
                  <a:cubicBezTo>
                    <a:pt x="914" y="59"/>
                    <a:pt x="930" y="58"/>
                    <a:pt x="954" y="34"/>
                  </a:cubicBezTo>
                  <a:cubicBezTo>
                    <a:pt x="978" y="10"/>
                    <a:pt x="1008" y="0"/>
                    <a:pt x="1039" y="6"/>
                  </a:cubicBezTo>
                  <a:cubicBezTo>
                    <a:pt x="1060" y="10"/>
                    <a:pt x="1074" y="25"/>
                    <a:pt x="1085" y="38"/>
                  </a:cubicBezTo>
                  <a:cubicBezTo>
                    <a:pt x="1090" y="43"/>
                    <a:pt x="1095" y="48"/>
                    <a:pt x="1099" y="51"/>
                  </a:cubicBezTo>
                  <a:cubicBezTo>
                    <a:pt x="1104" y="54"/>
                    <a:pt x="1111" y="58"/>
                    <a:pt x="1119" y="62"/>
                  </a:cubicBezTo>
                  <a:cubicBezTo>
                    <a:pt x="1131" y="68"/>
                    <a:pt x="1144" y="75"/>
                    <a:pt x="1155" y="85"/>
                  </a:cubicBezTo>
                  <a:cubicBezTo>
                    <a:pt x="1172" y="102"/>
                    <a:pt x="1186" y="141"/>
                    <a:pt x="1180" y="180"/>
                  </a:cubicBezTo>
                  <a:cubicBezTo>
                    <a:pt x="1174" y="210"/>
                    <a:pt x="1163" y="224"/>
                    <a:pt x="1152" y="236"/>
                  </a:cubicBezTo>
                  <a:cubicBezTo>
                    <a:pt x="1148" y="240"/>
                    <a:pt x="1145" y="245"/>
                    <a:pt x="1142" y="249"/>
                  </a:cubicBezTo>
                  <a:cubicBezTo>
                    <a:pt x="1129" y="267"/>
                    <a:pt x="1110" y="294"/>
                    <a:pt x="1124" y="335"/>
                  </a:cubicBezTo>
                  <a:cubicBezTo>
                    <a:pt x="1124" y="335"/>
                    <a:pt x="1124" y="335"/>
                    <a:pt x="1124" y="335"/>
                  </a:cubicBezTo>
                  <a:cubicBezTo>
                    <a:pt x="1122" y="354"/>
                    <a:pt x="1111" y="381"/>
                    <a:pt x="1103" y="381"/>
                  </a:cubicBezTo>
                  <a:cubicBezTo>
                    <a:pt x="1102" y="381"/>
                    <a:pt x="1102" y="381"/>
                    <a:pt x="1102" y="381"/>
                  </a:cubicBezTo>
                  <a:cubicBezTo>
                    <a:pt x="1101" y="381"/>
                    <a:pt x="1100" y="380"/>
                    <a:pt x="1100" y="379"/>
                  </a:cubicBezTo>
                  <a:cubicBezTo>
                    <a:pt x="1098" y="377"/>
                    <a:pt x="1100" y="374"/>
                    <a:pt x="1102" y="369"/>
                  </a:cubicBezTo>
                  <a:cubicBezTo>
                    <a:pt x="1104" y="365"/>
                    <a:pt x="1106" y="361"/>
                    <a:pt x="1107" y="356"/>
                  </a:cubicBezTo>
                  <a:cubicBezTo>
                    <a:pt x="1102" y="369"/>
                    <a:pt x="1095" y="380"/>
                    <a:pt x="1089" y="380"/>
                  </a:cubicBezTo>
                  <a:cubicBezTo>
                    <a:pt x="1088" y="380"/>
                    <a:pt x="1088" y="380"/>
                    <a:pt x="1087" y="379"/>
                  </a:cubicBezTo>
                  <a:cubicBezTo>
                    <a:pt x="1086" y="379"/>
                    <a:pt x="1086" y="378"/>
                    <a:pt x="1085" y="378"/>
                  </a:cubicBezTo>
                  <a:cubicBezTo>
                    <a:pt x="1084" y="375"/>
                    <a:pt x="1086" y="371"/>
                    <a:pt x="1088" y="365"/>
                  </a:cubicBezTo>
                  <a:cubicBezTo>
                    <a:pt x="1090" y="360"/>
                    <a:pt x="1093" y="353"/>
                    <a:pt x="1094" y="346"/>
                  </a:cubicBezTo>
                  <a:cubicBezTo>
                    <a:pt x="1092" y="350"/>
                    <a:pt x="1089" y="353"/>
                    <a:pt x="1086" y="353"/>
                  </a:cubicBezTo>
                  <a:cubicBezTo>
                    <a:pt x="1082" y="353"/>
                    <a:pt x="1080" y="349"/>
                    <a:pt x="1079" y="340"/>
                  </a:cubicBezTo>
                  <a:cubicBezTo>
                    <a:pt x="1071" y="294"/>
                    <a:pt x="1036" y="267"/>
                    <a:pt x="1008" y="263"/>
                  </a:cubicBezTo>
                  <a:cubicBezTo>
                    <a:pt x="985" y="259"/>
                    <a:pt x="970" y="255"/>
                    <a:pt x="967" y="250"/>
                  </a:cubicBezTo>
                  <a:cubicBezTo>
                    <a:pt x="966" y="249"/>
                    <a:pt x="966" y="248"/>
                    <a:pt x="967" y="247"/>
                  </a:cubicBezTo>
                  <a:cubicBezTo>
                    <a:pt x="968" y="244"/>
                    <a:pt x="971" y="244"/>
                    <a:pt x="977" y="244"/>
                  </a:cubicBezTo>
                  <a:cubicBezTo>
                    <a:pt x="979" y="244"/>
                    <a:pt x="981" y="244"/>
                    <a:pt x="984" y="244"/>
                  </a:cubicBezTo>
                  <a:cubicBezTo>
                    <a:pt x="983" y="243"/>
                    <a:pt x="983" y="243"/>
                    <a:pt x="983" y="243"/>
                  </a:cubicBezTo>
                  <a:cubicBezTo>
                    <a:pt x="984" y="242"/>
                    <a:pt x="984" y="242"/>
                    <a:pt x="985" y="242"/>
                  </a:cubicBezTo>
                  <a:cubicBezTo>
                    <a:pt x="995" y="243"/>
                    <a:pt x="1005" y="244"/>
                    <a:pt x="1014" y="244"/>
                  </a:cubicBezTo>
                  <a:cubicBezTo>
                    <a:pt x="1057" y="244"/>
                    <a:pt x="1088" y="232"/>
                    <a:pt x="1102" y="211"/>
                  </a:cubicBezTo>
                  <a:cubicBezTo>
                    <a:pt x="1122" y="182"/>
                    <a:pt x="1137" y="139"/>
                    <a:pt x="1098" y="100"/>
                  </a:cubicBezTo>
                  <a:cubicBezTo>
                    <a:pt x="1074" y="76"/>
                    <a:pt x="1042" y="61"/>
                    <a:pt x="1013" y="61"/>
                  </a:cubicBezTo>
                  <a:cubicBezTo>
                    <a:pt x="998" y="61"/>
                    <a:pt x="986" y="65"/>
                    <a:pt x="979" y="72"/>
                  </a:cubicBezTo>
                  <a:cubicBezTo>
                    <a:pt x="970" y="86"/>
                    <a:pt x="959" y="92"/>
                    <a:pt x="944" y="92"/>
                  </a:cubicBezTo>
                  <a:cubicBezTo>
                    <a:pt x="937" y="92"/>
                    <a:pt x="929" y="90"/>
                    <a:pt x="920" y="88"/>
                  </a:cubicBezTo>
                  <a:cubicBezTo>
                    <a:pt x="913" y="87"/>
                    <a:pt x="906" y="86"/>
                    <a:pt x="898" y="85"/>
                  </a:cubicBezTo>
                  <a:cubicBezTo>
                    <a:pt x="897" y="85"/>
                    <a:pt x="896" y="85"/>
                    <a:pt x="895" y="85"/>
                  </a:cubicBezTo>
                  <a:cubicBezTo>
                    <a:pt x="866" y="85"/>
                    <a:pt x="850" y="101"/>
                    <a:pt x="842" y="141"/>
                  </a:cubicBezTo>
                  <a:cubicBezTo>
                    <a:pt x="828" y="205"/>
                    <a:pt x="822" y="210"/>
                    <a:pt x="771" y="239"/>
                  </a:cubicBezTo>
                  <a:cubicBezTo>
                    <a:pt x="687" y="283"/>
                    <a:pt x="684" y="309"/>
                    <a:pt x="676" y="372"/>
                  </a:cubicBezTo>
                  <a:cubicBezTo>
                    <a:pt x="670" y="421"/>
                    <a:pt x="651" y="440"/>
                    <a:pt x="634" y="457"/>
                  </a:cubicBezTo>
                  <a:cubicBezTo>
                    <a:pt x="629" y="462"/>
                    <a:pt x="624" y="467"/>
                    <a:pt x="620" y="473"/>
                  </a:cubicBezTo>
                  <a:cubicBezTo>
                    <a:pt x="602" y="496"/>
                    <a:pt x="598" y="511"/>
                    <a:pt x="607" y="521"/>
                  </a:cubicBezTo>
                  <a:cubicBezTo>
                    <a:pt x="617" y="533"/>
                    <a:pt x="617" y="537"/>
                    <a:pt x="614" y="544"/>
                  </a:cubicBezTo>
                  <a:cubicBezTo>
                    <a:pt x="613" y="546"/>
                    <a:pt x="612" y="548"/>
                    <a:pt x="610" y="551"/>
                  </a:cubicBezTo>
                  <a:cubicBezTo>
                    <a:pt x="606" y="555"/>
                    <a:pt x="602" y="561"/>
                    <a:pt x="604" y="567"/>
                  </a:cubicBezTo>
                  <a:cubicBezTo>
                    <a:pt x="604" y="570"/>
                    <a:pt x="606" y="572"/>
                    <a:pt x="607" y="575"/>
                  </a:cubicBezTo>
                  <a:cubicBezTo>
                    <a:pt x="610" y="582"/>
                    <a:pt x="613" y="588"/>
                    <a:pt x="608" y="600"/>
                  </a:cubicBezTo>
                  <a:cubicBezTo>
                    <a:pt x="603" y="612"/>
                    <a:pt x="605" y="620"/>
                    <a:pt x="607" y="627"/>
                  </a:cubicBezTo>
                  <a:cubicBezTo>
                    <a:pt x="608" y="630"/>
                    <a:pt x="609" y="633"/>
                    <a:pt x="608" y="637"/>
                  </a:cubicBezTo>
                  <a:cubicBezTo>
                    <a:pt x="607" y="640"/>
                    <a:pt x="606" y="642"/>
                    <a:pt x="605" y="643"/>
                  </a:cubicBezTo>
                  <a:cubicBezTo>
                    <a:pt x="603" y="646"/>
                    <a:pt x="602" y="647"/>
                    <a:pt x="603" y="650"/>
                  </a:cubicBezTo>
                  <a:cubicBezTo>
                    <a:pt x="604" y="651"/>
                    <a:pt x="604" y="652"/>
                    <a:pt x="605" y="652"/>
                  </a:cubicBezTo>
                  <a:cubicBezTo>
                    <a:pt x="607" y="655"/>
                    <a:pt x="608" y="657"/>
                    <a:pt x="604" y="666"/>
                  </a:cubicBezTo>
                  <a:cubicBezTo>
                    <a:pt x="602" y="671"/>
                    <a:pt x="603" y="674"/>
                    <a:pt x="604" y="677"/>
                  </a:cubicBezTo>
                  <a:cubicBezTo>
                    <a:pt x="605" y="680"/>
                    <a:pt x="606" y="683"/>
                    <a:pt x="605" y="690"/>
                  </a:cubicBezTo>
                  <a:cubicBezTo>
                    <a:pt x="602" y="699"/>
                    <a:pt x="601" y="714"/>
                    <a:pt x="607" y="723"/>
                  </a:cubicBezTo>
                  <a:cubicBezTo>
                    <a:pt x="610" y="727"/>
                    <a:pt x="616" y="730"/>
                    <a:pt x="623" y="730"/>
                  </a:cubicBezTo>
                  <a:cubicBezTo>
                    <a:pt x="655" y="729"/>
                    <a:pt x="661" y="704"/>
                    <a:pt x="664" y="685"/>
                  </a:cubicBezTo>
                  <a:cubicBezTo>
                    <a:pt x="665" y="682"/>
                    <a:pt x="666" y="679"/>
                    <a:pt x="667" y="677"/>
                  </a:cubicBezTo>
                  <a:cubicBezTo>
                    <a:pt x="669" y="670"/>
                    <a:pt x="672" y="662"/>
                    <a:pt x="677" y="662"/>
                  </a:cubicBezTo>
                  <a:cubicBezTo>
                    <a:pt x="681" y="662"/>
                    <a:pt x="684" y="668"/>
                    <a:pt x="685" y="681"/>
                  </a:cubicBezTo>
                  <a:cubicBezTo>
                    <a:pt x="689" y="708"/>
                    <a:pt x="684" y="729"/>
                    <a:pt x="673" y="739"/>
                  </a:cubicBezTo>
                  <a:cubicBezTo>
                    <a:pt x="662" y="748"/>
                    <a:pt x="660" y="750"/>
                    <a:pt x="666" y="760"/>
                  </a:cubicBezTo>
                  <a:cubicBezTo>
                    <a:pt x="666" y="761"/>
                    <a:pt x="666" y="761"/>
                    <a:pt x="666" y="761"/>
                  </a:cubicBezTo>
                  <a:cubicBezTo>
                    <a:pt x="672" y="772"/>
                    <a:pt x="674" y="776"/>
                    <a:pt x="663" y="786"/>
                  </a:cubicBezTo>
                  <a:cubicBezTo>
                    <a:pt x="653" y="794"/>
                    <a:pt x="652" y="796"/>
                    <a:pt x="654" y="805"/>
                  </a:cubicBezTo>
                  <a:cubicBezTo>
                    <a:pt x="657" y="816"/>
                    <a:pt x="654" y="820"/>
                    <a:pt x="645" y="830"/>
                  </a:cubicBezTo>
                  <a:cubicBezTo>
                    <a:pt x="636" y="839"/>
                    <a:pt x="634" y="841"/>
                    <a:pt x="636" y="849"/>
                  </a:cubicBezTo>
                  <a:cubicBezTo>
                    <a:pt x="639" y="857"/>
                    <a:pt x="641" y="867"/>
                    <a:pt x="635" y="875"/>
                  </a:cubicBezTo>
                  <a:cubicBezTo>
                    <a:pt x="634" y="876"/>
                    <a:pt x="634" y="876"/>
                    <a:pt x="633" y="877"/>
                  </a:cubicBezTo>
                  <a:cubicBezTo>
                    <a:pt x="628" y="884"/>
                    <a:pt x="625" y="888"/>
                    <a:pt x="631" y="892"/>
                  </a:cubicBezTo>
                  <a:cubicBezTo>
                    <a:pt x="635" y="896"/>
                    <a:pt x="638" y="899"/>
                    <a:pt x="638" y="903"/>
                  </a:cubicBezTo>
                  <a:cubicBezTo>
                    <a:pt x="638" y="905"/>
                    <a:pt x="636" y="908"/>
                    <a:pt x="632" y="910"/>
                  </a:cubicBezTo>
                  <a:cubicBezTo>
                    <a:pt x="627" y="914"/>
                    <a:pt x="625" y="917"/>
                    <a:pt x="625" y="921"/>
                  </a:cubicBezTo>
                  <a:cubicBezTo>
                    <a:pt x="624" y="923"/>
                    <a:pt x="625" y="925"/>
                    <a:pt x="627" y="927"/>
                  </a:cubicBezTo>
                  <a:cubicBezTo>
                    <a:pt x="628" y="928"/>
                    <a:pt x="629" y="929"/>
                    <a:pt x="631" y="930"/>
                  </a:cubicBezTo>
                  <a:cubicBezTo>
                    <a:pt x="633" y="931"/>
                    <a:pt x="635" y="932"/>
                    <a:pt x="635" y="935"/>
                  </a:cubicBezTo>
                  <a:cubicBezTo>
                    <a:pt x="636" y="937"/>
                    <a:pt x="635" y="940"/>
                    <a:pt x="632" y="944"/>
                  </a:cubicBezTo>
                  <a:cubicBezTo>
                    <a:pt x="629" y="948"/>
                    <a:pt x="630" y="950"/>
                    <a:pt x="633" y="952"/>
                  </a:cubicBezTo>
                  <a:cubicBezTo>
                    <a:pt x="635" y="954"/>
                    <a:pt x="638" y="956"/>
                    <a:pt x="637" y="961"/>
                  </a:cubicBezTo>
                  <a:cubicBezTo>
                    <a:pt x="636" y="963"/>
                    <a:pt x="636" y="965"/>
                    <a:pt x="637" y="968"/>
                  </a:cubicBezTo>
                  <a:cubicBezTo>
                    <a:pt x="637" y="968"/>
                    <a:pt x="637" y="968"/>
                    <a:pt x="637" y="968"/>
                  </a:cubicBezTo>
                  <a:cubicBezTo>
                    <a:pt x="637" y="969"/>
                    <a:pt x="636" y="970"/>
                    <a:pt x="636" y="970"/>
                  </a:cubicBezTo>
                  <a:cubicBezTo>
                    <a:pt x="635" y="969"/>
                    <a:pt x="635" y="969"/>
                    <a:pt x="635" y="969"/>
                  </a:cubicBezTo>
                  <a:cubicBezTo>
                    <a:pt x="634" y="969"/>
                    <a:pt x="634" y="969"/>
                    <a:pt x="634" y="969"/>
                  </a:cubicBezTo>
                  <a:cubicBezTo>
                    <a:pt x="624" y="964"/>
                    <a:pt x="611" y="961"/>
                    <a:pt x="597" y="961"/>
                  </a:cubicBezTo>
                  <a:cubicBezTo>
                    <a:pt x="577" y="961"/>
                    <a:pt x="559" y="966"/>
                    <a:pt x="551" y="971"/>
                  </a:cubicBezTo>
                  <a:cubicBezTo>
                    <a:pt x="550" y="971"/>
                    <a:pt x="550" y="971"/>
                    <a:pt x="550" y="971"/>
                  </a:cubicBezTo>
                  <a:moveTo>
                    <a:pt x="510" y="664"/>
                  </a:moveTo>
                  <a:cubicBezTo>
                    <a:pt x="508" y="664"/>
                    <a:pt x="505" y="669"/>
                    <a:pt x="504" y="681"/>
                  </a:cubicBezTo>
                  <a:cubicBezTo>
                    <a:pt x="503" y="704"/>
                    <a:pt x="501" y="721"/>
                    <a:pt x="519" y="737"/>
                  </a:cubicBezTo>
                  <a:cubicBezTo>
                    <a:pt x="533" y="751"/>
                    <a:pt x="529" y="758"/>
                    <a:pt x="525" y="765"/>
                  </a:cubicBezTo>
                  <a:cubicBezTo>
                    <a:pt x="524" y="767"/>
                    <a:pt x="522" y="769"/>
                    <a:pt x="522" y="771"/>
                  </a:cubicBezTo>
                  <a:cubicBezTo>
                    <a:pt x="520" y="776"/>
                    <a:pt x="522" y="778"/>
                    <a:pt x="526" y="783"/>
                  </a:cubicBezTo>
                  <a:cubicBezTo>
                    <a:pt x="528" y="785"/>
                    <a:pt x="530" y="787"/>
                    <a:pt x="532" y="789"/>
                  </a:cubicBezTo>
                  <a:cubicBezTo>
                    <a:pt x="539" y="798"/>
                    <a:pt x="537" y="807"/>
                    <a:pt x="535" y="813"/>
                  </a:cubicBezTo>
                  <a:cubicBezTo>
                    <a:pt x="534" y="814"/>
                    <a:pt x="534" y="814"/>
                    <a:pt x="534" y="814"/>
                  </a:cubicBezTo>
                  <a:cubicBezTo>
                    <a:pt x="533" y="818"/>
                    <a:pt x="534" y="819"/>
                    <a:pt x="541" y="825"/>
                  </a:cubicBezTo>
                  <a:cubicBezTo>
                    <a:pt x="542" y="826"/>
                    <a:pt x="543" y="827"/>
                    <a:pt x="545" y="828"/>
                  </a:cubicBezTo>
                  <a:cubicBezTo>
                    <a:pt x="554" y="837"/>
                    <a:pt x="556" y="844"/>
                    <a:pt x="553" y="856"/>
                  </a:cubicBezTo>
                  <a:cubicBezTo>
                    <a:pt x="550" y="866"/>
                    <a:pt x="550" y="868"/>
                    <a:pt x="556" y="876"/>
                  </a:cubicBezTo>
                  <a:cubicBezTo>
                    <a:pt x="557" y="877"/>
                    <a:pt x="557" y="877"/>
                    <a:pt x="557" y="877"/>
                  </a:cubicBezTo>
                  <a:cubicBezTo>
                    <a:pt x="563" y="885"/>
                    <a:pt x="566" y="889"/>
                    <a:pt x="557" y="897"/>
                  </a:cubicBezTo>
                  <a:cubicBezTo>
                    <a:pt x="553" y="900"/>
                    <a:pt x="552" y="902"/>
                    <a:pt x="552" y="903"/>
                  </a:cubicBezTo>
                  <a:cubicBezTo>
                    <a:pt x="552" y="904"/>
                    <a:pt x="553" y="905"/>
                    <a:pt x="556" y="907"/>
                  </a:cubicBezTo>
                  <a:cubicBezTo>
                    <a:pt x="557" y="908"/>
                    <a:pt x="557" y="908"/>
                    <a:pt x="557" y="908"/>
                  </a:cubicBezTo>
                  <a:cubicBezTo>
                    <a:pt x="560" y="911"/>
                    <a:pt x="564" y="917"/>
                    <a:pt x="564" y="922"/>
                  </a:cubicBezTo>
                  <a:cubicBezTo>
                    <a:pt x="564" y="925"/>
                    <a:pt x="563" y="928"/>
                    <a:pt x="560" y="931"/>
                  </a:cubicBezTo>
                  <a:cubicBezTo>
                    <a:pt x="556" y="934"/>
                    <a:pt x="553" y="936"/>
                    <a:pt x="553" y="938"/>
                  </a:cubicBezTo>
                  <a:cubicBezTo>
                    <a:pt x="553" y="938"/>
                    <a:pt x="554" y="939"/>
                    <a:pt x="555" y="941"/>
                  </a:cubicBezTo>
                  <a:cubicBezTo>
                    <a:pt x="558" y="943"/>
                    <a:pt x="559" y="946"/>
                    <a:pt x="559" y="948"/>
                  </a:cubicBezTo>
                  <a:cubicBezTo>
                    <a:pt x="559" y="950"/>
                    <a:pt x="557" y="951"/>
                    <a:pt x="555" y="953"/>
                  </a:cubicBezTo>
                  <a:cubicBezTo>
                    <a:pt x="552" y="954"/>
                    <a:pt x="551" y="955"/>
                    <a:pt x="551" y="956"/>
                  </a:cubicBezTo>
                  <a:cubicBezTo>
                    <a:pt x="551" y="956"/>
                    <a:pt x="553" y="958"/>
                    <a:pt x="553" y="958"/>
                  </a:cubicBezTo>
                  <a:cubicBezTo>
                    <a:pt x="555" y="961"/>
                    <a:pt x="555" y="963"/>
                    <a:pt x="554" y="966"/>
                  </a:cubicBezTo>
                  <a:cubicBezTo>
                    <a:pt x="564" y="962"/>
                    <a:pt x="580" y="958"/>
                    <a:pt x="597" y="958"/>
                  </a:cubicBezTo>
                  <a:cubicBezTo>
                    <a:pt x="611" y="958"/>
                    <a:pt x="623" y="961"/>
                    <a:pt x="634" y="966"/>
                  </a:cubicBezTo>
                  <a:cubicBezTo>
                    <a:pt x="634" y="964"/>
                    <a:pt x="634" y="962"/>
                    <a:pt x="634" y="961"/>
                  </a:cubicBezTo>
                  <a:cubicBezTo>
                    <a:pt x="635" y="958"/>
                    <a:pt x="634" y="956"/>
                    <a:pt x="631" y="954"/>
                  </a:cubicBezTo>
                  <a:cubicBezTo>
                    <a:pt x="628" y="952"/>
                    <a:pt x="625" y="949"/>
                    <a:pt x="630" y="942"/>
                  </a:cubicBezTo>
                  <a:cubicBezTo>
                    <a:pt x="632" y="939"/>
                    <a:pt x="633" y="937"/>
                    <a:pt x="632" y="935"/>
                  </a:cubicBezTo>
                  <a:cubicBezTo>
                    <a:pt x="632" y="934"/>
                    <a:pt x="631" y="933"/>
                    <a:pt x="629" y="932"/>
                  </a:cubicBezTo>
                  <a:cubicBezTo>
                    <a:pt x="628" y="931"/>
                    <a:pt x="626" y="930"/>
                    <a:pt x="625" y="929"/>
                  </a:cubicBezTo>
                  <a:cubicBezTo>
                    <a:pt x="622" y="926"/>
                    <a:pt x="621" y="924"/>
                    <a:pt x="622" y="920"/>
                  </a:cubicBezTo>
                  <a:cubicBezTo>
                    <a:pt x="622" y="916"/>
                    <a:pt x="625" y="912"/>
                    <a:pt x="630" y="908"/>
                  </a:cubicBezTo>
                  <a:cubicBezTo>
                    <a:pt x="633" y="906"/>
                    <a:pt x="635" y="904"/>
                    <a:pt x="635" y="903"/>
                  </a:cubicBezTo>
                  <a:cubicBezTo>
                    <a:pt x="635" y="900"/>
                    <a:pt x="633" y="898"/>
                    <a:pt x="629" y="894"/>
                  </a:cubicBezTo>
                  <a:cubicBezTo>
                    <a:pt x="621" y="888"/>
                    <a:pt x="626" y="882"/>
                    <a:pt x="631" y="875"/>
                  </a:cubicBezTo>
                  <a:cubicBezTo>
                    <a:pt x="631" y="875"/>
                    <a:pt x="632" y="874"/>
                    <a:pt x="632" y="873"/>
                  </a:cubicBezTo>
                  <a:cubicBezTo>
                    <a:pt x="638" y="866"/>
                    <a:pt x="636" y="857"/>
                    <a:pt x="634" y="850"/>
                  </a:cubicBezTo>
                  <a:cubicBezTo>
                    <a:pt x="631" y="840"/>
                    <a:pt x="634" y="837"/>
                    <a:pt x="643" y="828"/>
                  </a:cubicBezTo>
                  <a:cubicBezTo>
                    <a:pt x="652" y="818"/>
                    <a:pt x="654" y="815"/>
                    <a:pt x="652" y="806"/>
                  </a:cubicBezTo>
                  <a:cubicBezTo>
                    <a:pt x="649" y="795"/>
                    <a:pt x="651" y="792"/>
                    <a:pt x="661" y="784"/>
                  </a:cubicBezTo>
                  <a:cubicBezTo>
                    <a:pt x="671" y="775"/>
                    <a:pt x="670" y="773"/>
                    <a:pt x="664" y="762"/>
                  </a:cubicBezTo>
                  <a:cubicBezTo>
                    <a:pt x="663" y="762"/>
                    <a:pt x="663" y="762"/>
                    <a:pt x="663" y="762"/>
                  </a:cubicBezTo>
                  <a:cubicBezTo>
                    <a:pt x="656" y="749"/>
                    <a:pt x="660" y="746"/>
                    <a:pt x="671" y="737"/>
                  </a:cubicBezTo>
                  <a:cubicBezTo>
                    <a:pt x="681" y="727"/>
                    <a:pt x="686" y="707"/>
                    <a:pt x="682" y="682"/>
                  </a:cubicBezTo>
                  <a:cubicBezTo>
                    <a:pt x="680" y="665"/>
                    <a:pt x="677" y="664"/>
                    <a:pt x="677" y="664"/>
                  </a:cubicBezTo>
                  <a:cubicBezTo>
                    <a:pt x="675" y="664"/>
                    <a:pt x="672" y="669"/>
                    <a:pt x="669" y="678"/>
                  </a:cubicBezTo>
                  <a:cubicBezTo>
                    <a:pt x="669" y="680"/>
                    <a:pt x="668" y="683"/>
                    <a:pt x="667" y="686"/>
                  </a:cubicBezTo>
                  <a:cubicBezTo>
                    <a:pt x="663" y="704"/>
                    <a:pt x="658" y="732"/>
                    <a:pt x="623" y="733"/>
                  </a:cubicBezTo>
                  <a:cubicBezTo>
                    <a:pt x="615" y="733"/>
                    <a:pt x="609" y="730"/>
                    <a:pt x="605" y="724"/>
                  </a:cubicBezTo>
                  <a:cubicBezTo>
                    <a:pt x="598" y="715"/>
                    <a:pt x="599" y="699"/>
                    <a:pt x="602" y="689"/>
                  </a:cubicBezTo>
                  <a:cubicBezTo>
                    <a:pt x="603" y="684"/>
                    <a:pt x="602" y="681"/>
                    <a:pt x="601" y="678"/>
                  </a:cubicBezTo>
                  <a:cubicBezTo>
                    <a:pt x="600" y="674"/>
                    <a:pt x="599" y="671"/>
                    <a:pt x="601" y="665"/>
                  </a:cubicBezTo>
                  <a:cubicBezTo>
                    <a:pt x="604" y="657"/>
                    <a:pt x="604" y="656"/>
                    <a:pt x="602" y="654"/>
                  </a:cubicBezTo>
                  <a:cubicBezTo>
                    <a:pt x="602" y="653"/>
                    <a:pt x="601" y="652"/>
                    <a:pt x="600" y="651"/>
                  </a:cubicBezTo>
                  <a:cubicBezTo>
                    <a:pt x="599" y="647"/>
                    <a:pt x="601" y="644"/>
                    <a:pt x="602" y="642"/>
                  </a:cubicBezTo>
                  <a:cubicBezTo>
                    <a:pt x="603" y="640"/>
                    <a:pt x="605" y="638"/>
                    <a:pt x="606" y="636"/>
                  </a:cubicBezTo>
                  <a:cubicBezTo>
                    <a:pt x="606" y="633"/>
                    <a:pt x="606" y="631"/>
                    <a:pt x="605" y="627"/>
                  </a:cubicBezTo>
                  <a:cubicBezTo>
                    <a:pt x="603" y="621"/>
                    <a:pt x="600" y="612"/>
                    <a:pt x="606" y="599"/>
                  </a:cubicBezTo>
                  <a:cubicBezTo>
                    <a:pt x="610" y="588"/>
                    <a:pt x="607" y="583"/>
                    <a:pt x="604" y="576"/>
                  </a:cubicBezTo>
                  <a:cubicBezTo>
                    <a:pt x="603" y="574"/>
                    <a:pt x="602" y="571"/>
                    <a:pt x="601" y="568"/>
                  </a:cubicBezTo>
                  <a:cubicBezTo>
                    <a:pt x="599" y="560"/>
                    <a:pt x="603" y="554"/>
                    <a:pt x="607" y="549"/>
                  </a:cubicBezTo>
                  <a:cubicBezTo>
                    <a:pt x="609" y="547"/>
                    <a:pt x="611" y="544"/>
                    <a:pt x="611" y="543"/>
                  </a:cubicBezTo>
                  <a:cubicBezTo>
                    <a:pt x="614" y="537"/>
                    <a:pt x="614" y="535"/>
                    <a:pt x="605" y="523"/>
                  </a:cubicBezTo>
                  <a:cubicBezTo>
                    <a:pt x="595" y="512"/>
                    <a:pt x="599" y="496"/>
                    <a:pt x="617" y="471"/>
                  </a:cubicBezTo>
                  <a:cubicBezTo>
                    <a:pt x="622" y="466"/>
                    <a:pt x="627" y="460"/>
                    <a:pt x="632" y="455"/>
                  </a:cubicBezTo>
                  <a:cubicBezTo>
                    <a:pt x="649" y="439"/>
                    <a:pt x="668" y="420"/>
                    <a:pt x="674" y="371"/>
                  </a:cubicBezTo>
                  <a:cubicBezTo>
                    <a:pt x="681" y="307"/>
                    <a:pt x="685" y="281"/>
                    <a:pt x="770" y="237"/>
                  </a:cubicBezTo>
                  <a:cubicBezTo>
                    <a:pt x="820" y="208"/>
                    <a:pt x="825" y="203"/>
                    <a:pt x="839" y="141"/>
                  </a:cubicBezTo>
                  <a:cubicBezTo>
                    <a:pt x="850" y="89"/>
                    <a:pt x="874" y="82"/>
                    <a:pt x="895" y="82"/>
                  </a:cubicBezTo>
                  <a:cubicBezTo>
                    <a:pt x="896" y="82"/>
                    <a:pt x="897" y="82"/>
                    <a:pt x="898" y="82"/>
                  </a:cubicBezTo>
                  <a:cubicBezTo>
                    <a:pt x="906" y="83"/>
                    <a:pt x="914" y="84"/>
                    <a:pt x="921" y="86"/>
                  </a:cubicBezTo>
                  <a:cubicBezTo>
                    <a:pt x="929" y="87"/>
                    <a:pt x="937" y="89"/>
                    <a:pt x="944" y="89"/>
                  </a:cubicBezTo>
                  <a:cubicBezTo>
                    <a:pt x="958" y="89"/>
                    <a:pt x="968" y="83"/>
                    <a:pt x="977" y="70"/>
                  </a:cubicBezTo>
                  <a:cubicBezTo>
                    <a:pt x="984" y="63"/>
                    <a:pt x="997" y="58"/>
                    <a:pt x="1013" y="58"/>
                  </a:cubicBezTo>
                  <a:cubicBezTo>
                    <a:pt x="1043" y="58"/>
                    <a:pt x="1075" y="73"/>
                    <a:pt x="1100" y="98"/>
                  </a:cubicBezTo>
                  <a:cubicBezTo>
                    <a:pt x="1140" y="139"/>
                    <a:pt x="1125" y="183"/>
                    <a:pt x="1105" y="213"/>
                  </a:cubicBezTo>
                  <a:cubicBezTo>
                    <a:pt x="1090" y="235"/>
                    <a:pt x="1058" y="247"/>
                    <a:pt x="1014" y="247"/>
                  </a:cubicBezTo>
                  <a:cubicBezTo>
                    <a:pt x="1007" y="247"/>
                    <a:pt x="1000" y="246"/>
                    <a:pt x="993" y="246"/>
                  </a:cubicBezTo>
                  <a:cubicBezTo>
                    <a:pt x="993" y="246"/>
                    <a:pt x="992" y="246"/>
                    <a:pt x="992" y="246"/>
                  </a:cubicBezTo>
                  <a:cubicBezTo>
                    <a:pt x="985" y="247"/>
                    <a:pt x="980" y="247"/>
                    <a:pt x="977" y="247"/>
                  </a:cubicBezTo>
                  <a:cubicBezTo>
                    <a:pt x="972" y="247"/>
                    <a:pt x="970" y="247"/>
                    <a:pt x="969" y="248"/>
                  </a:cubicBezTo>
                  <a:cubicBezTo>
                    <a:pt x="969" y="249"/>
                    <a:pt x="969" y="249"/>
                    <a:pt x="969" y="249"/>
                  </a:cubicBezTo>
                  <a:cubicBezTo>
                    <a:pt x="972" y="254"/>
                    <a:pt x="998" y="258"/>
                    <a:pt x="1008" y="260"/>
                  </a:cubicBezTo>
                  <a:cubicBezTo>
                    <a:pt x="1038" y="265"/>
                    <a:pt x="1074" y="292"/>
                    <a:pt x="1082" y="340"/>
                  </a:cubicBezTo>
                  <a:cubicBezTo>
                    <a:pt x="1083" y="347"/>
                    <a:pt x="1084" y="350"/>
                    <a:pt x="1086" y="350"/>
                  </a:cubicBezTo>
                  <a:cubicBezTo>
                    <a:pt x="1088" y="350"/>
                    <a:pt x="1091" y="347"/>
                    <a:pt x="1094" y="339"/>
                  </a:cubicBezTo>
                  <a:cubicBezTo>
                    <a:pt x="1095" y="338"/>
                    <a:pt x="1095" y="338"/>
                    <a:pt x="1096" y="338"/>
                  </a:cubicBezTo>
                  <a:cubicBezTo>
                    <a:pt x="1097" y="338"/>
                    <a:pt x="1097" y="339"/>
                    <a:pt x="1097" y="340"/>
                  </a:cubicBezTo>
                  <a:cubicBezTo>
                    <a:pt x="1097" y="350"/>
                    <a:pt x="1093" y="359"/>
                    <a:pt x="1091" y="366"/>
                  </a:cubicBezTo>
                  <a:cubicBezTo>
                    <a:pt x="1089" y="370"/>
                    <a:pt x="1087" y="375"/>
                    <a:pt x="1088" y="376"/>
                  </a:cubicBezTo>
                  <a:cubicBezTo>
                    <a:pt x="1088" y="377"/>
                    <a:pt x="1088" y="377"/>
                    <a:pt x="1088" y="377"/>
                  </a:cubicBezTo>
                  <a:cubicBezTo>
                    <a:pt x="1089" y="377"/>
                    <a:pt x="1089" y="377"/>
                    <a:pt x="1089" y="377"/>
                  </a:cubicBezTo>
                  <a:cubicBezTo>
                    <a:pt x="1093" y="377"/>
                    <a:pt x="1102" y="363"/>
                    <a:pt x="1108" y="344"/>
                  </a:cubicBezTo>
                  <a:cubicBezTo>
                    <a:pt x="1108" y="344"/>
                    <a:pt x="1109" y="343"/>
                    <a:pt x="1110" y="343"/>
                  </a:cubicBezTo>
                  <a:cubicBezTo>
                    <a:pt x="1110" y="343"/>
                    <a:pt x="1111" y="344"/>
                    <a:pt x="1111" y="345"/>
                  </a:cubicBezTo>
                  <a:cubicBezTo>
                    <a:pt x="1112" y="354"/>
                    <a:pt x="1108" y="363"/>
                    <a:pt x="1105" y="370"/>
                  </a:cubicBezTo>
                  <a:cubicBezTo>
                    <a:pt x="1103" y="373"/>
                    <a:pt x="1102" y="377"/>
                    <a:pt x="1102" y="378"/>
                  </a:cubicBezTo>
                  <a:cubicBezTo>
                    <a:pt x="1103" y="378"/>
                    <a:pt x="1103" y="378"/>
                    <a:pt x="1103" y="378"/>
                  </a:cubicBezTo>
                  <a:cubicBezTo>
                    <a:pt x="1103" y="378"/>
                    <a:pt x="1103" y="378"/>
                    <a:pt x="1103" y="378"/>
                  </a:cubicBezTo>
                  <a:cubicBezTo>
                    <a:pt x="1108" y="378"/>
                    <a:pt x="1119" y="356"/>
                    <a:pt x="1121" y="335"/>
                  </a:cubicBezTo>
                  <a:cubicBezTo>
                    <a:pt x="1106" y="293"/>
                    <a:pt x="1127" y="264"/>
                    <a:pt x="1139" y="247"/>
                  </a:cubicBezTo>
                  <a:cubicBezTo>
                    <a:pt x="1143" y="243"/>
                    <a:pt x="1146" y="239"/>
                    <a:pt x="1150" y="235"/>
                  </a:cubicBezTo>
                  <a:cubicBezTo>
                    <a:pt x="1161" y="222"/>
                    <a:pt x="1172" y="209"/>
                    <a:pt x="1177" y="180"/>
                  </a:cubicBezTo>
                  <a:cubicBezTo>
                    <a:pt x="1183" y="141"/>
                    <a:pt x="1169" y="103"/>
                    <a:pt x="1153" y="87"/>
                  </a:cubicBezTo>
                  <a:cubicBezTo>
                    <a:pt x="1143" y="77"/>
                    <a:pt x="1129" y="70"/>
                    <a:pt x="1117" y="64"/>
                  </a:cubicBezTo>
                  <a:cubicBezTo>
                    <a:pt x="1110" y="61"/>
                    <a:pt x="1103" y="57"/>
                    <a:pt x="1097" y="53"/>
                  </a:cubicBezTo>
                  <a:cubicBezTo>
                    <a:pt x="1093" y="50"/>
                    <a:pt x="1088" y="45"/>
                    <a:pt x="1083" y="40"/>
                  </a:cubicBezTo>
                  <a:cubicBezTo>
                    <a:pt x="1072" y="28"/>
                    <a:pt x="1059" y="13"/>
                    <a:pt x="1038" y="9"/>
                  </a:cubicBezTo>
                  <a:cubicBezTo>
                    <a:pt x="1009" y="3"/>
                    <a:pt x="980" y="13"/>
                    <a:pt x="956" y="36"/>
                  </a:cubicBezTo>
                  <a:cubicBezTo>
                    <a:pt x="931" y="60"/>
                    <a:pt x="913" y="62"/>
                    <a:pt x="881" y="65"/>
                  </a:cubicBezTo>
                  <a:cubicBezTo>
                    <a:pt x="879" y="65"/>
                    <a:pt x="877" y="65"/>
                    <a:pt x="876" y="65"/>
                  </a:cubicBezTo>
                  <a:cubicBezTo>
                    <a:pt x="846" y="68"/>
                    <a:pt x="832" y="69"/>
                    <a:pt x="817" y="123"/>
                  </a:cubicBezTo>
                  <a:cubicBezTo>
                    <a:pt x="802" y="181"/>
                    <a:pt x="797" y="199"/>
                    <a:pt x="755" y="226"/>
                  </a:cubicBezTo>
                  <a:cubicBezTo>
                    <a:pt x="707" y="256"/>
                    <a:pt x="654" y="271"/>
                    <a:pt x="597" y="271"/>
                  </a:cubicBezTo>
                  <a:cubicBezTo>
                    <a:pt x="561" y="271"/>
                    <a:pt x="522" y="264"/>
                    <a:pt x="484" y="251"/>
                  </a:cubicBezTo>
                  <a:cubicBezTo>
                    <a:pt x="388" y="219"/>
                    <a:pt x="379" y="167"/>
                    <a:pt x="373" y="132"/>
                  </a:cubicBezTo>
                  <a:cubicBezTo>
                    <a:pt x="371" y="126"/>
                    <a:pt x="370" y="119"/>
                    <a:pt x="369" y="114"/>
                  </a:cubicBezTo>
                  <a:cubicBezTo>
                    <a:pt x="360" y="83"/>
                    <a:pt x="346" y="64"/>
                    <a:pt x="302" y="62"/>
                  </a:cubicBezTo>
                  <a:cubicBezTo>
                    <a:pt x="260" y="61"/>
                    <a:pt x="256" y="58"/>
                    <a:pt x="221" y="29"/>
                  </a:cubicBezTo>
                  <a:cubicBezTo>
                    <a:pt x="217" y="26"/>
                    <a:pt x="217" y="26"/>
                    <a:pt x="217" y="26"/>
                  </a:cubicBezTo>
                  <a:cubicBezTo>
                    <a:pt x="200" y="13"/>
                    <a:pt x="182" y="7"/>
                    <a:pt x="164" y="7"/>
                  </a:cubicBezTo>
                  <a:cubicBezTo>
                    <a:pt x="143" y="7"/>
                    <a:pt x="123" y="16"/>
                    <a:pt x="109" y="32"/>
                  </a:cubicBezTo>
                  <a:cubicBezTo>
                    <a:pt x="94" y="51"/>
                    <a:pt x="91" y="52"/>
                    <a:pt x="80" y="58"/>
                  </a:cubicBezTo>
                  <a:cubicBezTo>
                    <a:pt x="76" y="60"/>
                    <a:pt x="71" y="62"/>
                    <a:pt x="65" y="66"/>
                  </a:cubicBezTo>
                  <a:cubicBezTo>
                    <a:pt x="60" y="69"/>
                    <a:pt x="60" y="69"/>
                    <a:pt x="60" y="69"/>
                  </a:cubicBezTo>
                  <a:cubicBezTo>
                    <a:pt x="37" y="82"/>
                    <a:pt x="23" y="89"/>
                    <a:pt x="15" y="119"/>
                  </a:cubicBezTo>
                  <a:cubicBezTo>
                    <a:pt x="3" y="165"/>
                    <a:pt x="12" y="201"/>
                    <a:pt x="49" y="251"/>
                  </a:cubicBezTo>
                  <a:cubicBezTo>
                    <a:pt x="73" y="281"/>
                    <a:pt x="72" y="314"/>
                    <a:pt x="67" y="336"/>
                  </a:cubicBezTo>
                  <a:cubicBezTo>
                    <a:pt x="67" y="341"/>
                    <a:pt x="67" y="358"/>
                    <a:pt x="77" y="370"/>
                  </a:cubicBezTo>
                  <a:cubicBezTo>
                    <a:pt x="81" y="376"/>
                    <a:pt x="83" y="377"/>
                    <a:pt x="84" y="378"/>
                  </a:cubicBezTo>
                  <a:cubicBezTo>
                    <a:pt x="84" y="376"/>
                    <a:pt x="83" y="373"/>
                    <a:pt x="81" y="368"/>
                  </a:cubicBezTo>
                  <a:cubicBezTo>
                    <a:pt x="76" y="359"/>
                    <a:pt x="76" y="342"/>
                    <a:pt x="76" y="342"/>
                  </a:cubicBezTo>
                  <a:cubicBezTo>
                    <a:pt x="76" y="341"/>
                    <a:pt x="77" y="340"/>
                    <a:pt x="78" y="340"/>
                  </a:cubicBezTo>
                  <a:cubicBezTo>
                    <a:pt x="78" y="340"/>
                    <a:pt x="79" y="341"/>
                    <a:pt x="79" y="341"/>
                  </a:cubicBezTo>
                  <a:cubicBezTo>
                    <a:pt x="79" y="342"/>
                    <a:pt x="85" y="365"/>
                    <a:pt x="95" y="374"/>
                  </a:cubicBezTo>
                  <a:cubicBezTo>
                    <a:pt x="98" y="375"/>
                    <a:pt x="99" y="376"/>
                    <a:pt x="99" y="376"/>
                  </a:cubicBezTo>
                  <a:cubicBezTo>
                    <a:pt x="100" y="375"/>
                    <a:pt x="100" y="372"/>
                    <a:pt x="97" y="366"/>
                  </a:cubicBezTo>
                  <a:cubicBezTo>
                    <a:pt x="93" y="358"/>
                    <a:pt x="91" y="337"/>
                    <a:pt x="91" y="336"/>
                  </a:cubicBezTo>
                  <a:cubicBezTo>
                    <a:pt x="91" y="335"/>
                    <a:pt x="91" y="335"/>
                    <a:pt x="92" y="335"/>
                  </a:cubicBezTo>
                  <a:cubicBezTo>
                    <a:pt x="93" y="334"/>
                    <a:pt x="93" y="335"/>
                    <a:pt x="93" y="336"/>
                  </a:cubicBezTo>
                  <a:cubicBezTo>
                    <a:pt x="94" y="336"/>
                    <a:pt x="97" y="359"/>
                    <a:pt x="112" y="359"/>
                  </a:cubicBezTo>
                  <a:cubicBezTo>
                    <a:pt x="114" y="359"/>
                    <a:pt x="116" y="359"/>
                    <a:pt x="119" y="358"/>
                  </a:cubicBezTo>
                  <a:cubicBezTo>
                    <a:pt x="120" y="357"/>
                    <a:pt x="120" y="352"/>
                    <a:pt x="120" y="348"/>
                  </a:cubicBezTo>
                  <a:cubicBezTo>
                    <a:pt x="120" y="331"/>
                    <a:pt x="121" y="300"/>
                    <a:pt x="160" y="278"/>
                  </a:cubicBezTo>
                  <a:cubicBezTo>
                    <a:pt x="181" y="267"/>
                    <a:pt x="194" y="262"/>
                    <a:pt x="202" y="258"/>
                  </a:cubicBezTo>
                  <a:cubicBezTo>
                    <a:pt x="210" y="255"/>
                    <a:pt x="213" y="253"/>
                    <a:pt x="215" y="251"/>
                  </a:cubicBezTo>
                  <a:cubicBezTo>
                    <a:pt x="217" y="249"/>
                    <a:pt x="217" y="248"/>
                    <a:pt x="217" y="248"/>
                  </a:cubicBezTo>
                  <a:cubicBezTo>
                    <a:pt x="216" y="247"/>
                    <a:pt x="200" y="247"/>
                    <a:pt x="194" y="247"/>
                  </a:cubicBezTo>
                  <a:cubicBezTo>
                    <a:pt x="193" y="247"/>
                    <a:pt x="193" y="247"/>
                    <a:pt x="193" y="247"/>
                  </a:cubicBezTo>
                  <a:cubicBezTo>
                    <a:pt x="176" y="249"/>
                    <a:pt x="156" y="248"/>
                    <a:pt x="134" y="245"/>
                  </a:cubicBezTo>
                  <a:cubicBezTo>
                    <a:pt x="107" y="240"/>
                    <a:pt x="85" y="226"/>
                    <a:pt x="73" y="204"/>
                  </a:cubicBezTo>
                  <a:cubicBezTo>
                    <a:pt x="60" y="182"/>
                    <a:pt x="58" y="152"/>
                    <a:pt x="68" y="124"/>
                  </a:cubicBezTo>
                  <a:cubicBezTo>
                    <a:pt x="83" y="82"/>
                    <a:pt x="142" y="58"/>
                    <a:pt x="177" y="57"/>
                  </a:cubicBezTo>
                  <a:cubicBezTo>
                    <a:pt x="199" y="57"/>
                    <a:pt x="205" y="64"/>
                    <a:pt x="213" y="74"/>
                  </a:cubicBezTo>
                  <a:cubicBezTo>
                    <a:pt x="215" y="75"/>
                    <a:pt x="215" y="75"/>
                    <a:pt x="215" y="75"/>
                  </a:cubicBezTo>
                  <a:cubicBezTo>
                    <a:pt x="221" y="83"/>
                    <a:pt x="227" y="89"/>
                    <a:pt x="241" y="89"/>
                  </a:cubicBezTo>
                  <a:cubicBezTo>
                    <a:pt x="247" y="89"/>
                    <a:pt x="254" y="88"/>
                    <a:pt x="262" y="86"/>
                  </a:cubicBezTo>
                  <a:cubicBezTo>
                    <a:pt x="270" y="84"/>
                    <a:pt x="279" y="82"/>
                    <a:pt x="287" y="82"/>
                  </a:cubicBezTo>
                  <a:cubicBezTo>
                    <a:pt x="316" y="82"/>
                    <a:pt x="336" y="95"/>
                    <a:pt x="343" y="118"/>
                  </a:cubicBezTo>
                  <a:cubicBezTo>
                    <a:pt x="346" y="126"/>
                    <a:pt x="347" y="135"/>
                    <a:pt x="349" y="144"/>
                  </a:cubicBezTo>
                  <a:cubicBezTo>
                    <a:pt x="353" y="173"/>
                    <a:pt x="359" y="207"/>
                    <a:pt x="408" y="232"/>
                  </a:cubicBezTo>
                  <a:cubicBezTo>
                    <a:pt x="469" y="263"/>
                    <a:pt x="499" y="280"/>
                    <a:pt x="510" y="342"/>
                  </a:cubicBezTo>
                  <a:cubicBezTo>
                    <a:pt x="512" y="354"/>
                    <a:pt x="513" y="364"/>
                    <a:pt x="514" y="373"/>
                  </a:cubicBezTo>
                  <a:cubicBezTo>
                    <a:pt x="519" y="408"/>
                    <a:pt x="521" y="420"/>
                    <a:pt x="555" y="456"/>
                  </a:cubicBezTo>
                  <a:cubicBezTo>
                    <a:pt x="587" y="488"/>
                    <a:pt x="590" y="511"/>
                    <a:pt x="583" y="523"/>
                  </a:cubicBezTo>
                  <a:cubicBezTo>
                    <a:pt x="582" y="524"/>
                    <a:pt x="582" y="524"/>
                    <a:pt x="582" y="524"/>
                  </a:cubicBezTo>
                  <a:cubicBezTo>
                    <a:pt x="573" y="534"/>
                    <a:pt x="572" y="535"/>
                    <a:pt x="582" y="550"/>
                  </a:cubicBezTo>
                  <a:cubicBezTo>
                    <a:pt x="591" y="565"/>
                    <a:pt x="588" y="569"/>
                    <a:pt x="584" y="576"/>
                  </a:cubicBezTo>
                  <a:cubicBezTo>
                    <a:pt x="583" y="577"/>
                    <a:pt x="583" y="578"/>
                    <a:pt x="582" y="579"/>
                  </a:cubicBezTo>
                  <a:cubicBezTo>
                    <a:pt x="578" y="587"/>
                    <a:pt x="577" y="590"/>
                    <a:pt x="583" y="601"/>
                  </a:cubicBezTo>
                  <a:cubicBezTo>
                    <a:pt x="588" y="613"/>
                    <a:pt x="586" y="618"/>
                    <a:pt x="583" y="625"/>
                  </a:cubicBezTo>
                  <a:cubicBezTo>
                    <a:pt x="582" y="626"/>
                    <a:pt x="582" y="626"/>
                    <a:pt x="582" y="626"/>
                  </a:cubicBezTo>
                  <a:cubicBezTo>
                    <a:pt x="579" y="633"/>
                    <a:pt x="580" y="634"/>
                    <a:pt x="583" y="640"/>
                  </a:cubicBezTo>
                  <a:cubicBezTo>
                    <a:pt x="584" y="641"/>
                    <a:pt x="584" y="641"/>
                    <a:pt x="584" y="641"/>
                  </a:cubicBezTo>
                  <a:cubicBezTo>
                    <a:pt x="588" y="648"/>
                    <a:pt x="588" y="649"/>
                    <a:pt x="585" y="654"/>
                  </a:cubicBezTo>
                  <a:cubicBezTo>
                    <a:pt x="585" y="654"/>
                    <a:pt x="585" y="654"/>
                    <a:pt x="585" y="654"/>
                  </a:cubicBezTo>
                  <a:cubicBezTo>
                    <a:pt x="583" y="658"/>
                    <a:pt x="583" y="660"/>
                    <a:pt x="586" y="665"/>
                  </a:cubicBezTo>
                  <a:cubicBezTo>
                    <a:pt x="589" y="672"/>
                    <a:pt x="588" y="676"/>
                    <a:pt x="586" y="681"/>
                  </a:cubicBezTo>
                  <a:cubicBezTo>
                    <a:pt x="585" y="683"/>
                    <a:pt x="585" y="684"/>
                    <a:pt x="585" y="686"/>
                  </a:cubicBezTo>
                  <a:cubicBezTo>
                    <a:pt x="586" y="689"/>
                    <a:pt x="587" y="693"/>
                    <a:pt x="587" y="701"/>
                  </a:cubicBezTo>
                  <a:cubicBezTo>
                    <a:pt x="587" y="709"/>
                    <a:pt x="586" y="720"/>
                    <a:pt x="580" y="727"/>
                  </a:cubicBezTo>
                  <a:cubicBezTo>
                    <a:pt x="575" y="732"/>
                    <a:pt x="568" y="734"/>
                    <a:pt x="559" y="733"/>
                  </a:cubicBezTo>
                  <a:cubicBezTo>
                    <a:pt x="534" y="729"/>
                    <a:pt x="525" y="702"/>
                    <a:pt x="520" y="682"/>
                  </a:cubicBezTo>
                  <a:cubicBezTo>
                    <a:pt x="516" y="668"/>
                    <a:pt x="512" y="664"/>
                    <a:pt x="510" y="664"/>
                  </a:cubicBezTo>
                </a:path>
              </a:pathLst>
            </a:custGeom>
            <a:solidFill>
              <a:srgbClr val="821B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17">
              <a:extLst>
                <a:ext uri="{FF2B5EF4-FFF2-40B4-BE49-F238E27FC236}">
                  <a16:creationId xmlns:a16="http://schemas.microsoft.com/office/drawing/2014/main" id="{44695BDE-D4BA-4992-9483-5B29F7DC5DFB}"/>
                </a:ext>
              </a:extLst>
            </p:cNvPr>
            <p:cNvSpPr>
              <a:spLocks/>
            </p:cNvSpPr>
            <p:nvPr/>
          </p:nvSpPr>
          <p:spPr bwMode="auto">
            <a:xfrm>
              <a:off x="2309" y="969"/>
              <a:ext cx="2864" cy="889"/>
            </a:xfrm>
            <a:custGeom>
              <a:avLst/>
              <a:gdLst>
                <a:gd name="T0" fmla="*/ 1150 w 1205"/>
                <a:gd name="T1" fmla="*/ 369 h 374"/>
                <a:gd name="T2" fmla="*/ 1148 w 1205"/>
                <a:gd name="T3" fmla="*/ 286 h 374"/>
                <a:gd name="T4" fmla="*/ 1199 w 1205"/>
                <a:gd name="T5" fmla="*/ 159 h 374"/>
                <a:gd name="T6" fmla="*/ 1135 w 1205"/>
                <a:gd name="T7" fmla="*/ 72 h 374"/>
                <a:gd name="T8" fmla="*/ 1077 w 1205"/>
                <a:gd name="T9" fmla="*/ 23 h 374"/>
                <a:gd name="T10" fmla="*/ 970 w 1205"/>
                <a:gd name="T11" fmla="*/ 40 h 374"/>
                <a:gd name="T12" fmla="*/ 888 w 1205"/>
                <a:gd name="T13" fmla="*/ 68 h 374"/>
                <a:gd name="T14" fmla="*/ 822 w 1205"/>
                <a:gd name="T15" fmla="*/ 130 h 374"/>
                <a:gd name="T16" fmla="*/ 683 w 1205"/>
                <a:gd name="T17" fmla="*/ 192 h 374"/>
                <a:gd name="T18" fmla="*/ 518 w 1205"/>
                <a:gd name="T19" fmla="*/ 196 h 374"/>
                <a:gd name="T20" fmla="*/ 393 w 1205"/>
                <a:gd name="T21" fmla="*/ 142 h 374"/>
                <a:gd name="T22" fmla="*/ 318 w 1205"/>
                <a:gd name="T23" fmla="*/ 68 h 374"/>
                <a:gd name="T24" fmla="*/ 238 w 1205"/>
                <a:gd name="T25" fmla="*/ 34 h 374"/>
                <a:gd name="T26" fmla="*/ 147 w 1205"/>
                <a:gd name="T27" fmla="*/ 17 h 374"/>
                <a:gd name="T28" fmla="*/ 93 w 1205"/>
                <a:gd name="T29" fmla="*/ 63 h 374"/>
                <a:gd name="T30" fmla="*/ 20 w 1205"/>
                <a:gd name="T31" fmla="*/ 134 h 374"/>
                <a:gd name="T32" fmla="*/ 44 w 1205"/>
                <a:gd name="T33" fmla="*/ 253 h 374"/>
                <a:gd name="T34" fmla="*/ 67 w 1205"/>
                <a:gd name="T35" fmla="*/ 356 h 374"/>
                <a:gd name="T36" fmla="*/ 78 w 1205"/>
                <a:gd name="T37" fmla="*/ 349 h 374"/>
                <a:gd name="T38" fmla="*/ 78 w 1205"/>
                <a:gd name="T39" fmla="*/ 350 h 374"/>
                <a:gd name="T40" fmla="*/ 61 w 1205"/>
                <a:gd name="T41" fmla="*/ 265 h 374"/>
                <a:gd name="T42" fmla="*/ 26 w 1205"/>
                <a:gd name="T43" fmla="*/ 132 h 374"/>
                <a:gd name="T44" fmla="*/ 77 w 1205"/>
                <a:gd name="T45" fmla="*/ 79 h 374"/>
                <a:gd name="T46" fmla="*/ 121 w 1205"/>
                <a:gd name="T47" fmla="*/ 45 h 374"/>
                <a:gd name="T48" fmla="*/ 231 w 1205"/>
                <a:gd name="T49" fmla="*/ 39 h 374"/>
                <a:gd name="T50" fmla="*/ 315 w 1205"/>
                <a:gd name="T51" fmla="*/ 75 h 374"/>
                <a:gd name="T52" fmla="*/ 383 w 1205"/>
                <a:gd name="T53" fmla="*/ 128 h 374"/>
                <a:gd name="T54" fmla="*/ 497 w 1205"/>
                <a:gd name="T55" fmla="*/ 264 h 374"/>
                <a:gd name="T56" fmla="*/ 767 w 1205"/>
                <a:gd name="T57" fmla="*/ 239 h 374"/>
                <a:gd name="T58" fmla="*/ 829 w 1205"/>
                <a:gd name="T59" fmla="*/ 136 h 374"/>
                <a:gd name="T60" fmla="*/ 894 w 1205"/>
                <a:gd name="T61" fmla="*/ 77 h 374"/>
                <a:gd name="T62" fmla="*/ 968 w 1205"/>
                <a:gd name="T63" fmla="*/ 49 h 374"/>
                <a:gd name="T64" fmla="*/ 1051 w 1205"/>
                <a:gd name="T65" fmla="*/ 21 h 374"/>
                <a:gd name="T66" fmla="*/ 1111 w 1205"/>
                <a:gd name="T67" fmla="*/ 66 h 374"/>
                <a:gd name="T68" fmla="*/ 1167 w 1205"/>
                <a:gd name="T69" fmla="*/ 100 h 374"/>
                <a:gd name="T70" fmla="*/ 1191 w 1205"/>
                <a:gd name="T71" fmla="*/ 194 h 374"/>
                <a:gd name="T72" fmla="*/ 1153 w 1205"/>
                <a:gd name="T73" fmla="*/ 262 h 374"/>
                <a:gd name="T74" fmla="*/ 1135 w 1205"/>
                <a:gd name="T75" fmla="*/ 349 h 374"/>
                <a:gd name="T76" fmla="*/ 1135 w 1205"/>
                <a:gd name="T77" fmla="*/ 349 h 374"/>
                <a:gd name="T78" fmla="*/ 1150 w 1205"/>
                <a:gd name="T79" fmla="*/ 369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05" h="374">
                  <a:moveTo>
                    <a:pt x="1150" y="369"/>
                  </a:moveTo>
                  <a:cubicBezTo>
                    <a:pt x="1153" y="368"/>
                    <a:pt x="1123" y="330"/>
                    <a:pt x="1148" y="286"/>
                  </a:cubicBezTo>
                  <a:cubicBezTo>
                    <a:pt x="1170" y="247"/>
                    <a:pt x="1205" y="220"/>
                    <a:pt x="1199" y="159"/>
                  </a:cubicBezTo>
                  <a:cubicBezTo>
                    <a:pt x="1194" y="98"/>
                    <a:pt x="1153" y="80"/>
                    <a:pt x="1135" y="72"/>
                  </a:cubicBezTo>
                  <a:cubicBezTo>
                    <a:pt x="1101" y="59"/>
                    <a:pt x="1106" y="41"/>
                    <a:pt x="1077" y="23"/>
                  </a:cubicBezTo>
                  <a:cubicBezTo>
                    <a:pt x="1047" y="6"/>
                    <a:pt x="1012" y="6"/>
                    <a:pt x="970" y="40"/>
                  </a:cubicBezTo>
                  <a:cubicBezTo>
                    <a:pt x="939" y="63"/>
                    <a:pt x="943" y="65"/>
                    <a:pt x="888" y="68"/>
                  </a:cubicBezTo>
                  <a:cubicBezTo>
                    <a:pt x="844" y="72"/>
                    <a:pt x="833" y="90"/>
                    <a:pt x="822" y="130"/>
                  </a:cubicBezTo>
                  <a:cubicBezTo>
                    <a:pt x="813" y="167"/>
                    <a:pt x="793" y="218"/>
                    <a:pt x="683" y="192"/>
                  </a:cubicBezTo>
                  <a:cubicBezTo>
                    <a:pt x="622" y="176"/>
                    <a:pt x="585" y="181"/>
                    <a:pt x="518" y="196"/>
                  </a:cubicBezTo>
                  <a:cubicBezTo>
                    <a:pt x="464" y="205"/>
                    <a:pt x="411" y="198"/>
                    <a:pt x="393" y="142"/>
                  </a:cubicBezTo>
                  <a:cubicBezTo>
                    <a:pt x="382" y="89"/>
                    <a:pt x="375" y="74"/>
                    <a:pt x="318" y="68"/>
                  </a:cubicBezTo>
                  <a:cubicBezTo>
                    <a:pt x="271" y="69"/>
                    <a:pt x="266" y="54"/>
                    <a:pt x="238" y="34"/>
                  </a:cubicBezTo>
                  <a:cubicBezTo>
                    <a:pt x="211" y="15"/>
                    <a:pt x="183" y="0"/>
                    <a:pt x="147" y="17"/>
                  </a:cubicBezTo>
                  <a:cubicBezTo>
                    <a:pt x="112" y="34"/>
                    <a:pt x="118" y="48"/>
                    <a:pt x="93" y="63"/>
                  </a:cubicBezTo>
                  <a:cubicBezTo>
                    <a:pt x="69" y="79"/>
                    <a:pt x="40" y="81"/>
                    <a:pt x="20" y="134"/>
                  </a:cubicBezTo>
                  <a:cubicBezTo>
                    <a:pt x="0" y="186"/>
                    <a:pt x="26" y="227"/>
                    <a:pt x="44" y="253"/>
                  </a:cubicBezTo>
                  <a:cubicBezTo>
                    <a:pt x="62" y="280"/>
                    <a:pt x="86" y="314"/>
                    <a:pt x="67" y="356"/>
                  </a:cubicBezTo>
                  <a:cubicBezTo>
                    <a:pt x="58" y="374"/>
                    <a:pt x="70" y="374"/>
                    <a:pt x="78" y="349"/>
                  </a:cubicBezTo>
                  <a:cubicBezTo>
                    <a:pt x="78" y="349"/>
                    <a:pt x="78" y="349"/>
                    <a:pt x="78" y="350"/>
                  </a:cubicBezTo>
                  <a:cubicBezTo>
                    <a:pt x="83" y="328"/>
                    <a:pt x="84" y="296"/>
                    <a:pt x="61" y="265"/>
                  </a:cubicBezTo>
                  <a:cubicBezTo>
                    <a:pt x="23" y="214"/>
                    <a:pt x="15" y="178"/>
                    <a:pt x="26" y="132"/>
                  </a:cubicBezTo>
                  <a:cubicBezTo>
                    <a:pt x="36" y="100"/>
                    <a:pt x="52" y="93"/>
                    <a:pt x="77" y="79"/>
                  </a:cubicBezTo>
                  <a:cubicBezTo>
                    <a:pt x="102" y="64"/>
                    <a:pt x="101" y="70"/>
                    <a:pt x="121" y="45"/>
                  </a:cubicBezTo>
                  <a:cubicBezTo>
                    <a:pt x="142" y="21"/>
                    <a:pt x="184" y="5"/>
                    <a:pt x="231" y="39"/>
                  </a:cubicBezTo>
                  <a:cubicBezTo>
                    <a:pt x="270" y="71"/>
                    <a:pt x="272" y="74"/>
                    <a:pt x="315" y="75"/>
                  </a:cubicBezTo>
                  <a:cubicBezTo>
                    <a:pt x="358" y="76"/>
                    <a:pt x="374" y="95"/>
                    <a:pt x="383" y="128"/>
                  </a:cubicBezTo>
                  <a:cubicBezTo>
                    <a:pt x="393" y="161"/>
                    <a:pt x="384" y="226"/>
                    <a:pt x="497" y="264"/>
                  </a:cubicBezTo>
                  <a:cubicBezTo>
                    <a:pt x="610" y="302"/>
                    <a:pt x="701" y="280"/>
                    <a:pt x="767" y="239"/>
                  </a:cubicBezTo>
                  <a:cubicBezTo>
                    <a:pt x="809" y="212"/>
                    <a:pt x="813" y="194"/>
                    <a:pt x="829" y="136"/>
                  </a:cubicBezTo>
                  <a:cubicBezTo>
                    <a:pt x="844" y="78"/>
                    <a:pt x="861" y="80"/>
                    <a:pt x="894" y="77"/>
                  </a:cubicBezTo>
                  <a:cubicBezTo>
                    <a:pt x="927" y="75"/>
                    <a:pt x="944" y="73"/>
                    <a:pt x="968" y="49"/>
                  </a:cubicBezTo>
                  <a:cubicBezTo>
                    <a:pt x="992" y="26"/>
                    <a:pt x="1021" y="15"/>
                    <a:pt x="1051" y="21"/>
                  </a:cubicBezTo>
                  <a:cubicBezTo>
                    <a:pt x="1081" y="27"/>
                    <a:pt x="1097" y="56"/>
                    <a:pt x="1111" y="66"/>
                  </a:cubicBezTo>
                  <a:cubicBezTo>
                    <a:pt x="1125" y="76"/>
                    <a:pt x="1150" y="84"/>
                    <a:pt x="1167" y="100"/>
                  </a:cubicBezTo>
                  <a:cubicBezTo>
                    <a:pt x="1184" y="117"/>
                    <a:pt x="1198" y="155"/>
                    <a:pt x="1191" y="194"/>
                  </a:cubicBezTo>
                  <a:cubicBezTo>
                    <a:pt x="1184" y="233"/>
                    <a:pt x="1167" y="243"/>
                    <a:pt x="1153" y="262"/>
                  </a:cubicBezTo>
                  <a:cubicBezTo>
                    <a:pt x="1140" y="281"/>
                    <a:pt x="1121" y="308"/>
                    <a:pt x="1135" y="349"/>
                  </a:cubicBezTo>
                  <a:cubicBezTo>
                    <a:pt x="1135" y="349"/>
                    <a:pt x="1135" y="349"/>
                    <a:pt x="1135" y="349"/>
                  </a:cubicBezTo>
                  <a:cubicBezTo>
                    <a:pt x="1144" y="370"/>
                    <a:pt x="1146" y="371"/>
                    <a:pt x="1150" y="369"/>
                  </a:cubicBezTo>
                </a:path>
              </a:pathLst>
            </a:custGeom>
            <a:solidFill>
              <a:srgbClr val="F7A1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18">
              <a:extLst>
                <a:ext uri="{FF2B5EF4-FFF2-40B4-BE49-F238E27FC236}">
                  <a16:creationId xmlns:a16="http://schemas.microsoft.com/office/drawing/2014/main" id="{AB168907-435E-4669-AFDA-C9AF74E7BD3D}"/>
                </a:ext>
              </a:extLst>
            </p:cNvPr>
            <p:cNvSpPr>
              <a:spLocks noEditPoints="1"/>
            </p:cNvSpPr>
            <p:nvPr/>
          </p:nvSpPr>
          <p:spPr bwMode="auto">
            <a:xfrm>
              <a:off x="2305" y="988"/>
              <a:ext cx="2868" cy="863"/>
            </a:xfrm>
            <a:custGeom>
              <a:avLst/>
              <a:gdLst>
                <a:gd name="T0" fmla="*/ 1138 w 1207"/>
                <a:gd name="T1" fmla="*/ 348 h 363"/>
                <a:gd name="T2" fmla="*/ 1165 w 1207"/>
                <a:gd name="T3" fmla="*/ 241 h 363"/>
                <a:gd name="T4" fmla="*/ 1132 w 1207"/>
                <a:gd name="T5" fmla="*/ 70 h 363"/>
                <a:gd name="T6" fmla="*/ 1053 w 1207"/>
                <a:gd name="T7" fmla="*/ 15 h 363"/>
                <a:gd name="T8" fmla="*/ 891 w 1207"/>
                <a:gd name="T9" fmla="*/ 71 h 363"/>
                <a:gd name="T10" fmla="*/ 612 w 1207"/>
                <a:gd name="T11" fmla="*/ 277 h 363"/>
                <a:gd name="T12" fmla="*/ 384 w 1207"/>
                <a:gd name="T13" fmla="*/ 120 h 363"/>
                <a:gd name="T14" fmla="*/ 232 w 1207"/>
                <a:gd name="T15" fmla="*/ 32 h 363"/>
                <a:gd name="T16" fmla="*/ 95 w 1207"/>
                <a:gd name="T17" fmla="*/ 64 h 363"/>
                <a:gd name="T18" fmla="*/ 30 w 1207"/>
                <a:gd name="T19" fmla="*/ 125 h 363"/>
                <a:gd name="T20" fmla="*/ 79 w 1207"/>
                <a:gd name="T21" fmla="*/ 355 h 363"/>
                <a:gd name="T22" fmla="*/ 65 w 1207"/>
                <a:gd name="T23" fmla="*/ 361 h 363"/>
                <a:gd name="T24" fmla="*/ 45 w 1207"/>
                <a:gd name="T25" fmla="*/ 246 h 363"/>
                <a:gd name="T26" fmla="*/ 94 w 1207"/>
                <a:gd name="T27" fmla="*/ 54 h 363"/>
                <a:gd name="T28" fmla="*/ 181 w 1207"/>
                <a:gd name="T29" fmla="*/ 0 h 363"/>
                <a:gd name="T30" fmla="*/ 320 w 1207"/>
                <a:gd name="T31" fmla="*/ 59 h 363"/>
                <a:gd name="T32" fmla="*/ 520 w 1207"/>
                <a:gd name="T33" fmla="*/ 186 h 363"/>
                <a:gd name="T34" fmla="*/ 738 w 1207"/>
                <a:gd name="T35" fmla="*/ 190 h 363"/>
                <a:gd name="T36" fmla="*/ 962 w 1207"/>
                <a:gd name="T37" fmla="*/ 38 h 363"/>
                <a:gd name="T38" fmla="*/ 1079 w 1207"/>
                <a:gd name="T39" fmla="*/ 14 h 363"/>
                <a:gd name="T40" fmla="*/ 1203 w 1207"/>
                <a:gd name="T41" fmla="*/ 151 h 363"/>
                <a:gd name="T42" fmla="*/ 1151 w 1207"/>
                <a:gd name="T43" fmla="*/ 355 h 363"/>
                <a:gd name="T44" fmla="*/ 1152 w 1207"/>
                <a:gd name="T45" fmla="*/ 363 h 363"/>
                <a:gd name="T46" fmla="*/ 1139 w 1207"/>
                <a:gd name="T47" fmla="*/ 340 h 363"/>
                <a:gd name="T48" fmla="*/ 1148 w 1207"/>
                <a:gd name="T49" fmla="*/ 356 h 363"/>
                <a:gd name="T50" fmla="*/ 1200 w 1207"/>
                <a:gd name="T51" fmla="*/ 151 h 363"/>
                <a:gd name="T52" fmla="*/ 1078 w 1207"/>
                <a:gd name="T53" fmla="*/ 17 h 363"/>
                <a:gd name="T54" fmla="*/ 963 w 1207"/>
                <a:gd name="T55" fmla="*/ 40 h 363"/>
                <a:gd name="T56" fmla="*/ 738 w 1207"/>
                <a:gd name="T57" fmla="*/ 193 h 363"/>
                <a:gd name="T58" fmla="*/ 520 w 1207"/>
                <a:gd name="T59" fmla="*/ 189 h 363"/>
                <a:gd name="T60" fmla="*/ 317 w 1207"/>
                <a:gd name="T61" fmla="*/ 62 h 363"/>
                <a:gd name="T62" fmla="*/ 181 w 1207"/>
                <a:gd name="T63" fmla="*/ 3 h 363"/>
                <a:gd name="T64" fmla="*/ 96 w 1207"/>
                <a:gd name="T65" fmla="*/ 57 h 363"/>
                <a:gd name="T66" fmla="*/ 47 w 1207"/>
                <a:gd name="T67" fmla="*/ 244 h 363"/>
                <a:gd name="T68" fmla="*/ 67 w 1207"/>
                <a:gd name="T69" fmla="*/ 360 h 363"/>
                <a:gd name="T70" fmla="*/ 62 w 1207"/>
                <a:gd name="T71" fmla="*/ 258 h 363"/>
                <a:gd name="T72" fmla="*/ 78 w 1207"/>
                <a:gd name="T73" fmla="*/ 69 h 363"/>
                <a:gd name="T74" fmla="*/ 179 w 1207"/>
                <a:gd name="T75" fmla="*/ 10 h 363"/>
                <a:gd name="T76" fmla="*/ 317 w 1207"/>
                <a:gd name="T77" fmla="*/ 66 h 363"/>
                <a:gd name="T78" fmla="*/ 500 w 1207"/>
                <a:gd name="T79" fmla="*/ 255 h 363"/>
                <a:gd name="T80" fmla="*/ 830 w 1207"/>
                <a:gd name="T81" fmla="*/ 128 h 363"/>
                <a:gd name="T82" fmla="*/ 969 w 1207"/>
                <a:gd name="T83" fmla="*/ 40 h 363"/>
                <a:gd name="T84" fmla="*/ 1114 w 1207"/>
                <a:gd name="T85" fmla="*/ 57 h 363"/>
                <a:gd name="T86" fmla="*/ 1195 w 1207"/>
                <a:gd name="T87" fmla="*/ 186 h 363"/>
                <a:gd name="T88" fmla="*/ 1137 w 1207"/>
                <a:gd name="T89" fmla="*/ 336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07" h="363">
                  <a:moveTo>
                    <a:pt x="1150" y="363"/>
                  </a:moveTo>
                  <a:cubicBezTo>
                    <a:pt x="1147" y="363"/>
                    <a:pt x="1144" y="360"/>
                    <a:pt x="1138" y="347"/>
                  </a:cubicBezTo>
                  <a:cubicBezTo>
                    <a:pt x="1138" y="348"/>
                    <a:pt x="1138" y="348"/>
                    <a:pt x="1138" y="348"/>
                  </a:cubicBezTo>
                  <a:cubicBezTo>
                    <a:pt x="1136" y="342"/>
                    <a:pt x="1136" y="342"/>
                    <a:pt x="1136" y="342"/>
                  </a:cubicBezTo>
                  <a:cubicBezTo>
                    <a:pt x="1121" y="299"/>
                    <a:pt x="1142" y="271"/>
                    <a:pt x="1154" y="253"/>
                  </a:cubicBezTo>
                  <a:cubicBezTo>
                    <a:pt x="1158" y="249"/>
                    <a:pt x="1161" y="245"/>
                    <a:pt x="1165" y="241"/>
                  </a:cubicBezTo>
                  <a:cubicBezTo>
                    <a:pt x="1176" y="228"/>
                    <a:pt x="1187" y="215"/>
                    <a:pt x="1192" y="186"/>
                  </a:cubicBezTo>
                  <a:cubicBezTo>
                    <a:pt x="1198" y="147"/>
                    <a:pt x="1184" y="109"/>
                    <a:pt x="1168" y="93"/>
                  </a:cubicBezTo>
                  <a:cubicBezTo>
                    <a:pt x="1158" y="83"/>
                    <a:pt x="1144" y="76"/>
                    <a:pt x="1132" y="70"/>
                  </a:cubicBezTo>
                  <a:cubicBezTo>
                    <a:pt x="1125" y="67"/>
                    <a:pt x="1118" y="63"/>
                    <a:pt x="1112" y="59"/>
                  </a:cubicBezTo>
                  <a:cubicBezTo>
                    <a:pt x="1108" y="56"/>
                    <a:pt x="1103" y="51"/>
                    <a:pt x="1098" y="46"/>
                  </a:cubicBezTo>
                  <a:cubicBezTo>
                    <a:pt x="1087" y="34"/>
                    <a:pt x="1074" y="19"/>
                    <a:pt x="1053" y="15"/>
                  </a:cubicBezTo>
                  <a:cubicBezTo>
                    <a:pt x="1024" y="9"/>
                    <a:pt x="995" y="19"/>
                    <a:pt x="971" y="42"/>
                  </a:cubicBezTo>
                  <a:cubicBezTo>
                    <a:pt x="946" y="66"/>
                    <a:pt x="928" y="68"/>
                    <a:pt x="896" y="71"/>
                  </a:cubicBezTo>
                  <a:cubicBezTo>
                    <a:pt x="894" y="71"/>
                    <a:pt x="892" y="71"/>
                    <a:pt x="891" y="71"/>
                  </a:cubicBezTo>
                  <a:cubicBezTo>
                    <a:pt x="861" y="74"/>
                    <a:pt x="847" y="75"/>
                    <a:pt x="832" y="129"/>
                  </a:cubicBezTo>
                  <a:cubicBezTo>
                    <a:pt x="817" y="187"/>
                    <a:pt x="812" y="205"/>
                    <a:pt x="770" y="232"/>
                  </a:cubicBezTo>
                  <a:cubicBezTo>
                    <a:pt x="722" y="262"/>
                    <a:pt x="669" y="277"/>
                    <a:pt x="612" y="277"/>
                  </a:cubicBezTo>
                  <a:cubicBezTo>
                    <a:pt x="576" y="277"/>
                    <a:pt x="537" y="270"/>
                    <a:pt x="499" y="257"/>
                  </a:cubicBezTo>
                  <a:cubicBezTo>
                    <a:pt x="403" y="225"/>
                    <a:pt x="394" y="173"/>
                    <a:pt x="388" y="138"/>
                  </a:cubicBezTo>
                  <a:cubicBezTo>
                    <a:pt x="386" y="132"/>
                    <a:pt x="385" y="125"/>
                    <a:pt x="384" y="120"/>
                  </a:cubicBezTo>
                  <a:cubicBezTo>
                    <a:pt x="375" y="89"/>
                    <a:pt x="361" y="70"/>
                    <a:pt x="317" y="68"/>
                  </a:cubicBezTo>
                  <a:cubicBezTo>
                    <a:pt x="275" y="67"/>
                    <a:pt x="271" y="64"/>
                    <a:pt x="236" y="35"/>
                  </a:cubicBezTo>
                  <a:cubicBezTo>
                    <a:pt x="232" y="32"/>
                    <a:pt x="232" y="32"/>
                    <a:pt x="232" y="32"/>
                  </a:cubicBezTo>
                  <a:cubicBezTo>
                    <a:pt x="215" y="19"/>
                    <a:pt x="197" y="13"/>
                    <a:pt x="179" y="13"/>
                  </a:cubicBezTo>
                  <a:cubicBezTo>
                    <a:pt x="158" y="13"/>
                    <a:pt x="138" y="22"/>
                    <a:pt x="124" y="38"/>
                  </a:cubicBezTo>
                  <a:cubicBezTo>
                    <a:pt x="109" y="57"/>
                    <a:pt x="106" y="58"/>
                    <a:pt x="95" y="64"/>
                  </a:cubicBezTo>
                  <a:cubicBezTo>
                    <a:pt x="91" y="66"/>
                    <a:pt x="86" y="68"/>
                    <a:pt x="80" y="72"/>
                  </a:cubicBezTo>
                  <a:cubicBezTo>
                    <a:pt x="75" y="75"/>
                    <a:pt x="75" y="75"/>
                    <a:pt x="75" y="75"/>
                  </a:cubicBezTo>
                  <a:cubicBezTo>
                    <a:pt x="52" y="88"/>
                    <a:pt x="38" y="95"/>
                    <a:pt x="30" y="125"/>
                  </a:cubicBezTo>
                  <a:cubicBezTo>
                    <a:pt x="18" y="171"/>
                    <a:pt x="27" y="207"/>
                    <a:pt x="64" y="257"/>
                  </a:cubicBezTo>
                  <a:cubicBezTo>
                    <a:pt x="88" y="288"/>
                    <a:pt x="87" y="320"/>
                    <a:pt x="82" y="342"/>
                  </a:cubicBezTo>
                  <a:cubicBezTo>
                    <a:pt x="79" y="355"/>
                    <a:pt x="79" y="355"/>
                    <a:pt x="79" y="355"/>
                  </a:cubicBezTo>
                  <a:cubicBezTo>
                    <a:pt x="79" y="349"/>
                    <a:pt x="79" y="349"/>
                    <a:pt x="79" y="349"/>
                  </a:cubicBezTo>
                  <a:cubicBezTo>
                    <a:pt x="75" y="357"/>
                    <a:pt x="71" y="362"/>
                    <a:pt x="67" y="362"/>
                  </a:cubicBezTo>
                  <a:cubicBezTo>
                    <a:pt x="66" y="362"/>
                    <a:pt x="65" y="362"/>
                    <a:pt x="65" y="361"/>
                  </a:cubicBezTo>
                  <a:cubicBezTo>
                    <a:pt x="63" y="358"/>
                    <a:pt x="66" y="351"/>
                    <a:pt x="68" y="347"/>
                  </a:cubicBezTo>
                  <a:cubicBezTo>
                    <a:pt x="86" y="306"/>
                    <a:pt x="64" y="273"/>
                    <a:pt x="45" y="247"/>
                  </a:cubicBezTo>
                  <a:cubicBezTo>
                    <a:pt x="45" y="246"/>
                    <a:pt x="45" y="246"/>
                    <a:pt x="45" y="246"/>
                  </a:cubicBezTo>
                  <a:cubicBezTo>
                    <a:pt x="29" y="223"/>
                    <a:pt x="0" y="180"/>
                    <a:pt x="21" y="125"/>
                  </a:cubicBezTo>
                  <a:cubicBezTo>
                    <a:pt x="37" y="84"/>
                    <a:pt x="58" y="73"/>
                    <a:pt x="78" y="63"/>
                  </a:cubicBezTo>
                  <a:cubicBezTo>
                    <a:pt x="84" y="60"/>
                    <a:pt x="89" y="57"/>
                    <a:pt x="94" y="54"/>
                  </a:cubicBezTo>
                  <a:cubicBezTo>
                    <a:pt x="105" y="48"/>
                    <a:pt x="109" y="42"/>
                    <a:pt x="114" y="35"/>
                  </a:cubicBezTo>
                  <a:cubicBezTo>
                    <a:pt x="121" y="27"/>
                    <a:pt x="128" y="18"/>
                    <a:pt x="148" y="8"/>
                  </a:cubicBezTo>
                  <a:cubicBezTo>
                    <a:pt x="159" y="3"/>
                    <a:pt x="170" y="0"/>
                    <a:pt x="181" y="0"/>
                  </a:cubicBezTo>
                  <a:cubicBezTo>
                    <a:pt x="204" y="0"/>
                    <a:pt x="223" y="13"/>
                    <a:pt x="241" y="25"/>
                  </a:cubicBezTo>
                  <a:cubicBezTo>
                    <a:pt x="248" y="30"/>
                    <a:pt x="253" y="34"/>
                    <a:pt x="258" y="38"/>
                  </a:cubicBezTo>
                  <a:cubicBezTo>
                    <a:pt x="274" y="51"/>
                    <a:pt x="284" y="60"/>
                    <a:pt x="320" y="59"/>
                  </a:cubicBezTo>
                  <a:cubicBezTo>
                    <a:pt x="379" y="64"/>
                    <a:pt x="386" y="82"/>
                    <a:pt x="397" y="134"/>
                  </a:cubicBezTo>
                  <a:cubicBezTo>
                    <a:pt x="409" y="171"/>
                    <a:pt x="437" y="190"/>
                    <a:pt x="482" y="190"/>
                  </a:cubicBezTo>
                  <a:cubicBezTo>
                    <a:pt x="494" y="190"/>
                    <a:pt x="506" y="189"/>
                    <a:pt x="520" y="186"/>
                  </a:cubicBezTo>
                  <a:cubicBezTo>
                    <a:pt x="558" y="178"/>
                    <a:pt x="586" y="173"/>
                    <a:pt x="614" y="173"/>
                  </a:cubicBezTo>
                  <a:cubicBezTo>
                    <a:pt x="636" y="173"/>
                    <a:pt x="659" y="176"/>
                    <a:pt x="685" y="183"/>
                  </a:cubicBezTo>
                  <a:cubicBezTo>
                    <a:pt x="705" y="187"/>
                    <a:pt x="723" y="190"/>
                    <a:pt x="738" y="190"/>
                  </a:cubicBezTo>
                  <a:cubicBezTo>
                    <a:pt x="798" y="190"/>
                    <a:pt x="815" y="156"/>
                    <a:pt x="823" y="122"/>
                  </a:cubicBezTo>
                  <a:cubicBezTo>
                    <a:pt x="834" y="82"/>
                    <a:pt x="844" y="63"/>
                    <a:pt x="890" y="59"/>
                  </a:cubicBezTo>
                  <a:cubicBezTo>
                    <a:pt x="939" y="56"/>
                    <a:pt x="940" y="54"/>
                    <a:pt x="962" y="38"/>
                  </a:cubicBezTo>
                  <a:cubicBezTo>
                    <a:pt x="964" y="36"/>
                    <a:pt x="967" y="33"/>
                    <a:pt x="971" y="31"/>
                  </a:cubicBezTo>
                  <a:cubicBezTo>
                    <a:pt x="994" y="12"/>
                    <a:pt x="1017" y="2"/>
                    <a:pt x="1039" y="2"/>
                  </a:cubicBezTo>
                  <a:cubicBezTo>
                    <a:pt x="1053" y="2"/>
                    <a:pt x="1066" y="6"/>
                    <a:pt x="1079" y="14"/>
                  </a:cubicBezTo>
                  <a:cubicBezTo>
                    <a:pt x="1093" y="22"/>
                    <a:pt x="1099" y="30"/>
                    <a:pt x="1105" y="38"/>
                  </a:cubicBezTo>
                  <a:cubicBezTo>
                    <a:pt x="1112" y="47"/>
                    <a:pt x="1119" y="56"/>
                    <a:pt x="1137" y="63"/>
                  </a:cubicBezTo>
                  <a:cubicBezTo>
                    <a:pt x="1154" y="70"/>
                    <a:pt x="1197" y="87"/>
                    <a:pt x="1203" y="151"/>
                  </a:cubicBezTo>
                  <a:cubicBezTo>
                    <a:pt x="1207" y="198"/>
                    <a:pt x="1188" y="225"/>
                    <a:pt x="1169" y="252"/>
                  </a:cubicBezTo>
                  <a:cubicBezTo>
                    <a:pt x="1163" y="260"/>
                    <a:pt x="1157" y="269"/>
                    <a:pt x="1152" y="279"/>
                  </a:cubicBezTo>
                  <a:cubicBezTo>
                    <a:pt x="1133" y="312"/>
                    <a:pt x="1146" y="342"/>
                    <a:pt x="1151" y="355"/>
                  </a:cubicBezTo>
                  <a:cubicBezTo>
                    <a:pt x="1153" y="359"/>
                    <a:pt x="1154" y="360"/>
                    <a:pt x="1153" y="362"/>
                  </a:cubicBezTo>
                  <a:cubicBezTo>
                    <a:pt x="1153" y="362"/>
                    <a:pt x="1153" y="362"/>
                    <a:pt x="1153" y="362"/>
                  </a:cubicBezTo>
                  <a:cubicBezTo>
                    <a:pt x="1152" y="363"/>
                    <a:pt x="1152" y="363"/>
                    <a:pt x="1152" y="363"/>
                  </a:cubicBezTo>
                  <a:cubicBezTo>
                    <a:pt x="1152" y="363"/>
                    <a:pt x="1151" y="363"/>
                    <a:pt x="1150" y="363"/>
                  </a:cubicBezTo>
                  <a:moveTo>
                    <a:pt x="1137" y="336"/>
                  </a:moveTo>
                  <a:cubicBezTo>
                    <a:pt x="1139" y="340"/>
                    <a:pt x="1139" y="340"/>
                    <a:pt x="1139" y="340"/>
                  </a:cubicBezTo>
                  <a:cubicBezTo>
                    <a:pt x="1144" y="354"/>
                    <a:pt x="1148" y="360"/>
                    <a:pt x="1150" y="360"/>
                  </a:cubicBezTo>
                  <a:cubicBezTo>
                    <a:pt x="1150" y="360"/>
                    <a:pt x="1150" y="360"/>
                    <a:pt x="1150" y="360"/>
                  </a:cubicBezTo>
                  <a:cubicBezTo>
                    <a:pt x="1150" y="359"/>
                    <a:pt x="1149" y="357"/>
                    <a:pt x="1148" y="356"/>
                  </a:cubicBezTo>
                  <a:cubicBezTo>
                    <a:pt x="1143" y="343"/>
                    <a:pt x="1129" y="312"/>
                    <a:pt x="1149" y="277"/>
                  </a:cubicBezTo>
                  <a:cubicBezTo>
                    <a:pt x="1154" y="268"/>
                    <a:pt x="1161" y="259"/>
                    <a:pt x="1167" y="250"/>
                  </a:cubicBezTo>
                  <a:cubicBezTo>
                    <a:pt x="1186" y="223"/>
                    <a:pt x="1204" y="197"/>
                    <a:pt x="1200" y="151"/>
                  </a:cubicBezTo>
                  <a:cubicBezTo>
                    <a:pt x="1195" y="89"/>
                    <a:pt x="1152" y="72"/>
                    <a:pt x="1136" y="66"/>
                  </a:cubicBezTo>
                  <a:cubicBezTo>
                    <a:pt x="1117" y="58"/>
                    <a:pt x="1110" y="49"/>
                    <a:pt x="1103" y="40"/>
                  </a:cubicBezTo>
                  <a:cubicBezTo>
                    <a:pt x="1097" y="32"/>
                    <a:pt x="1091" y="24"/>
                    <a:pt x="1078" y="17"/>
                  </a:cubicBezTo>
                  <a:cubicBezTo>
                    <a:pt x="1065" y="9"/>
                    <a:pt x="1052" y="5"/>
                    <a:pt x="1039" y="5"/>
                  </a:cubicBezTo>
                  <a:cubicBezTo>
                    <a:pt x="1018" y="5"/>
                    <a:pt x="996" y="15"/>
                    <a:pt x="973" y="33"/>
                  </a:cubicBezTo>
                  <a:cubicBezTo>
                    <a:pt x="969" y="36"/>
                    <a:pt x="966" y="38"/>
                    <a:pt x="963" y="40"/>
                  </a:cubicBezTo>
                  <a:cubicBezTo>
                    <a:pt x="941" y="57"/>
                    <a:pt x="940" y="58"/>
                    <a:pt x="890" y="62"/>
                  </a:cubicBezTo>
                  <a:cubicBezTo>
                    <a:pt x="846" y="66"/>
                    <a:pt x="836" y="83"/>
                    <a:pt x="826" y="123"/>
                  </a:cubicBezTo>
                  <a:cubicBezTo>
                    <a:pt x="817" y="157"/>
                    <a:pt x="800" y="193"/>
                    <a:pt x="738" y="193"/>
                  </a:cubicBezTo>
                  <a:cubicBezTo>
                    <a:pt x="722" y="193"/>
                    <a:pt x="704" y="190"/>
                    <a:pt x="685" y="186"/>
                  </a:cubicBezTo>
                  <a:cubicBezTo>
                    <a:pt x="658" y="179"/>
                    <a:pt x="636" y="176"/>
                    <a:pt x="614" y="176"/>
                  </a:cubicBezTo>
                  <a:cubicBezTo>
                    <a:pt x="586" y="176"/>
                    <a:pt x="558" y="181"/>
                    <a:pt x="520" y="189"/>
                  </a:cubicBezTo>
                  <a:cubicBezTo>
                    <a:pt x="452" y="201"/>
                    <a:pt x="409" y="183"/>
                    <a:pt x="394" y="135"/>
                  </a:cubicBezTo>
                  <a:cubicBezTo>
                    <a:pt x="383" y="83"/>
                    <a:pt x="377" y="67"/>
                    <a:pt x="320" y="62"/>
                  </a:cubicBezTo>
                  <a:cubicBezTo>
                    <a:pt x="319" y="62"/>
                    <a:pt x="318" y="62"/>
                    <a:pt x="317" y="62"/>
                  </a:cubicBezTo>
                  <a:cubicBezTo>
                    <a:pt x="282" y="62"/>
                    <a:pt x="271" y="53"/>
                    <a:pt x="256" y="40"/>
                  </a:cubicBezTo>
                  <a:cubicBezTo>
                    <a:pt x="251" y="36"/>
                    <a:pt x="246" y="32"/>
                    <a:pt x="240" y="27"/>
                  </a:cubicBezTo>
                  <a:cubicBezTo>
                    <a:pt x="222" y="15"/>
                    <a:pt x="203" y="3"/>
                    <a:pt x="181" y="3"/>
                  </a:cubicBezTo>
                  <a:cubicBezTo>
                    <a:pt x="170" y="3"/>
                    <a:pt x="160" y="6"/>
                    <a:pt x="149" y="11"/>
                  </a:cubicBezTo>
                  <a:cubicBezTo>
                    <a:pt x="130" y="20"/>
                    <a:pt x="123" y="29"/>
                    <a:pt x="117" y="37"/>
                  </a:cubicBezTo>
                  <a:cubicBezTo>
                    <a:pt x="112" y="43"/>
                    <a:pt x="107" y="50"/>
                    <a:pt x="96" y="57"/>
                  </a:cubicBezTo>
                  <a:cubicBezTo>
                    <a:pt x="91" y="60"/>
                    <a:pt x="85" y="63"/>
                    <a:pt x="79" y="65"/>
                  </a:cubicBezTo>
                  <a:cubicBezTo>
                    <a:pt x="60" y="75"/>
                    <a:pt x="39" y="86"/>
                    <a:pt x="24" y="126"/>
                  </a:cubicBezTo>
                  <a:cubicBezTo>
                    <a:pt x="3" y="180"/>
                    <a:pt x="32" y="222"/>
                    <a:pt x="47" y="244"/>
                  </a:cubicBezTo>
                  <a:cubicBezTo>
                    <a:pt x="48" y="245"/>
                    <a:pt x="48" y="245"/>
                    <a:pt x="48" y="245"/>
                  </a:cubicBezTo>
                  <a:cubicBezTo>
                    <a:pt x="65" y="271"/>
                    <a:pt x="90" y="306"/>
                    <a:pt x="71" y="348"/>
                  </a:cubicBezTo>
                  <a:cubicBezTo>
                    <a:pt x="67" y="356"/>
                    <a:pt x="67" y="359"/>
                    <a:pt x="67" y="360"/>
                  </a:cubicBezTo>
                  <a:cubicBezTo>
                    <a:pt x="69" y="359"/>
                    <a:pt x="74" y="355"/>
                    <a:pt x="79" y="340"/>
                  </a:cubicBezTo>
                  <a:cubicBezTo>
                    <a:pt x="80" y="338"/>
                    <a:pt x="80" y="338"/>
                    <a:pt x="80" y="338"/>
                  </a:cubicBezTo>
                  <a:cubicBezTo>
                    <a:pt x="84" y="317"/>
                    <a:pt x="84" y="287"/>
                    <a:pt x="62" y="258"/>
                  </a:cubicBezTo>
                  <a:cubicBezTo>
                    <a:pt x="24" y="208"/>
                    <a:pt x="15" y="172"/>
                    <a:pt x="27" y="124"/>
                  </a:cubicBezTo>
                  <a:cubicBezTo>
                    <a:pt x="36" y="93"/>
                    <a:pt x="51" y="85"/>
                    <a:pt x="74" y="72"/>
                  </a:cubicBezTo>
                  <a:cubicBezTo>
                    <a:pt x="78" y="69"/>
                    <a:pt x="78" y="69"/>
                    <a:pt x="78" y="69"/>
                  </a:cubicBezTo>
                  <a:cubicBezTo>
                    <a:pt x="85" y="66"/>
                    <a:pt x="90" y="63"/>
                    <a:pt x="94" y="61"/>
                  </a:cubicBezTo>
                  <a:cubicBezTo>
                    <a:pt x="104" y="56"/>
                    <a:pt x="107" y="54"/>
                    <a:pt x="122" y="36"/>
                  </a:cubicBezTo>
                  <a:cubicBezTo>
                    <a:pt x="136" y="20"/>
                    <a:pt x="157" y="10"/>
                    <a:pt x="179" y="10"/>
                  </a:cubicBezTo>
                  <a:cubicBezTo>
                    <a:pt x="197" y="10"/>
                    <a:pt x="216" y="16"/>
                    <a:pt x="234" y="30"/>
                  </a:cubicBezTo>
                  <a:cubicBezTo>
                    <a:pt x="238" y="33"/>
                    <a:pt x="238" y="33"/>
                    <a:pt x="238" y="33"/>
                  </a:cubicBezTo>
                  <a:cubicBezTo>
                    <a:pt x="273" y="62"/>
                    <a:pt x="276" y="64"/>
                    <a:pt x="317" y="66"/>
                  </a:cubicBezTo>
                  <a:cubicBezTo>
                    <a:pt x="362" y="67"/>
                    <a:pt x="378" y="88"/>
                    <a:pt x="387" y="120"/>
                  </a:cubicBezTo>
                  <a:cubicBezTo>
                    <a:pt x="388" y="125"/>
                    <a:pt x="389" y="131"/>
                    <a:pt x="390" y="137"/>
                  </a:cubicBezTo>
                  <a:cubicBezTo>
                    <a:pt x="396" y="172"/>
                    <a:pt x="405" y="223"/>
                    <a:pt x="500" y="255"/>
                  </a:cubicBezTo>
                  <a:cubicBezTo>
                    <a:pt x="538" y="268"/>
                    <a:pt x="576" y="274"/>
                    <a:pt x="612" y="274"/>
                  </a:cubicBezTo>
                  <a:cubicBezTo>
                    <a:pt x="668" y="274"/>
                    <a:pt x="721" y="259"/>
                    <a:pt x="768" y="230"/>
                  </a:cubicBezTo>
                  <a:cubicBezTo>
                    <a:pt x="810" y="203"/>
                    <a:pt x="814" y="185"/>
                    <a:pt x="830" y="128"/>
                  </a:cubicBezTo>
                  <a:cubicBezTo>
                    <a:pt x="844" y="72"/>
                    <a:pt x="861" y="71"/>
                    <a:pt x="890" y="68"/>
                  </a:cubicBezTo>
                  <a:cubicBezTo>
                    <a:pt x="892" y="68"/>
                    <a:pt x="894" y="68"/>
                    <a:pt x="896" y="68"/>
                  </a:cubicBezTo>
                  <a:cubicBezTo>
                    <a:pt x="929" y="65"/>
                    <a:pt x="945" y="64"/>
                    <a:pt x="969" y="40"/>
                  </a:cubicBezTo>
                  <a:cubicBezTo>
                    <a:pt x="993" y="16"/>
                    <a:pt x="1023" y="6"/>
                    <a:pt x="1054" y="12"/>
                  </a:cubicBezTo>
                  <a:cubicBezTo>
                    <a:pt x="1075" y="16"/>
                    <a:pt x="1089" y="31"/>
                    <a:pt x="1100" y="44"/>
                  </a:cubicBezTo>
                  <a:cubicBezTo>
                    <a:pt x="1105" y="49"/>
                    <a:pt x="1110" y="54"/>
                    <a:pt x="1114" y="57"/>
                  </a:cubicBezTo>
                  <a:cubicBezTo>
                    <a:pt x="1119" y="60"/>
                    <a:pt x="1126" y="64"/>
                    <a:pt x="1134" y="68"/>
                  </a:cubicBezTo>
                  <a:cubicBezTo>
                    <a:pt x="1146" y="74"/>
                    <a:pt x="1159" y="81"/>
                    <a:pt x="1170" y="91"/>
                  </a:cubicBezTo>
                  <a:cubicBezTo>
                    <a:pt x="1187" y="108"/>
                    <a:pt x="1201" y="147"/>
                    <a:pt x="1195" y="186"/>
                  </a:cubicBezTo>
                  <a:cubicBezTo>
                    <a:pt x="1189" y="216"/>
                    <a:pt x="1178" y="230"/>
                    <a:pt x="1167" y="242"/>
                  </a:cubicBezTo>
                  <a:cubicBezTo>
                    <a:pt x="1163" y="246"/>
                    <a:pt x="1160" y="251"/>
                    <a:pt x="1157" y="255"/>
                  </a:cubicBezTo>
                  <a:cubicBezTo>
                    <a:pt x="1144" y="272"/>
                    <a:pt x="1126" y="298"/>
                    <a:pt x="1137" y="336"/>
                  </a:cubicBezTo>
                </a:path>
              </a:pathLst>
            </a:custGeom>
            <a:solidFill>
              <a:srgbClr val="DB70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19">
              <a:extLst>
                <a:ext uri="{FF2B5EF4-FFF2-40B4-BE49-F238E27FC236}">
                  <a16:creationId xmlns:a16="http://schemas.microsoft.com/office/drawing/2014/main" id="{6A8B09CA-1061-40A8-B7AC-06AC25E8B73A}"/>
                </a:ext>
              </a:extLst>
            </p:cNvPr>
            <p:cNvSpPr>
              <a:spLocks/>
            </p:cNvSpPr>
            <p:nvPr/>
          </p:nvSpPr>
          <p:spPr bwMode="auto">
            <a:xfrm>
              <a:off x="3255" y="1375"/>
              <a:ext cx="989" cy="257"/>
            </a:xfrm>
            <a:custGeom>
              <a:avLst/>
              <a:gdLst>
                <a:gd name="T0" fmla="*/ 0 w 416"/>
                <a:gd name="T1" fmla="*/ 0 h 108"/>
                <a:gd name="T2" fmla="*/ 128 w 416"/>
                <a:gd name="T3" fmla="*/ 32 h 108"/>
                <a:gd name="T4" fmla="*/ 302 w 416"/>
                <a:gd name="T5" fmla="*/ 34 h 108"/>
                <a:gd name="T6" fmla="*/ 416 w 416"/>
                <a:gd name="T7" fmla="*/ 1 h 108"/>
                <a:gd name="T8" fmla="*/ 201 w 416"/>
                <a:gd name="T9" fmla="*/ 108 h 108"/>
                <a:gd name="T10" fmla="*/ 0 w 416"/>
                <a:gd name="T11" fmla="*/ 0 h 108"/>
              </a:gdLst>
              <a:ahLst/>
              <a:cxnLst>
                <a:cxn ang="0">
                  <a:pos x="T0" y="T1"/>
                </a:cxn>
                <a:cxn ang="0">
                  <a:pos x="T2" y="T3"/>
                </a:cxn>
                <a:cxn ang="0">
                  <a:pos x="T4" y="T5"/>
                </a:cxn>
                <a:cxn ang="0">
                  <a:pos x="T6" y="T7"/>
                </a:cxn>
                <a:cxn ang="0">
                  <a:pos x="T8" y="T9"/>
                </a:cxn>
                <a:cxn ang="0">
                  <a:pos x="T10" y="T11"/>
                </a:cxn>
              </a:cxnLst>
              <a:rect l="0" t="0" r="r" b="b"/>
              <a:pathLst>
                <a:path w="416" h="108">
                  <a:moveTo>
                    <a:pt x="0" y="0"/>
                  </a:moveTo>
                  <a:cubicBezTo>
                    <a:pt x="0" y="0"/>
                    <a:pt x="32" y="54"/>
                    <a:pt x="128" y="32"/>
                  </a:cubicBezTo>
                  <a:cubicBezTo>
                    <a:pt x="205" y="12"/>
                    <a:pt x="219" y="12"/>
                    <a:pt x="302" y="34"/>
                  </a:cubicBezTo>
                  <a:cubicBezTo>
                    <a:pt x="348" y="43"/>
                    <a:pt x="385" y="36"/>
                    <a:pt x="416" y="1"/>
                  </a:cubicBezTo>
                  <a:cubicBezTo>
                    <a:pt x="398" y="48"/>
                    <a:pt x="334" y="107"/>
                    <a:pt x="201" y="108"/>
                  </a:cubicBezTo>
                  <a:cubicBezTo>
                    <a:pt x="104" y="101"/>
                    <a:pt x="16" y="61"/>
                    <a:pt x="0" y="0"/>
                  </a:cubicBezTo>
                </a:path>
              </a:pathLst>
            </a:custGeom>
            <a:solidFill>
              <a:srgbClr val="F8C5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20">
              <a:extLst>
                <a:ext uri="{FF2B5EF4-FFF2-40B4-BE49-F238E27FC236}">
                  <a16:creationId xmlns:a16="http://schemas.microsoft.com/office/drawing/2014/main" id="{147D5611-E15A-4597-9167-124074B33A46}"/>
                </a:ext>
              </a:extLst>
            </p:cNvPr>
            <p:cNvSpPr>
              <a:spLocks noEditPoints="1"/>
            </p:cNvSpPr>
            <p:nvPr/>
          </p:nvSpPr>
          <p:spPr bwMode="auto">
            <a:xfrm>
              <a:off x="3246" y="1352"/>
              <a:ext cx="1007" cy="283"/>
            </a:xfrm>
            <a:custGeom>
              <a:avLst/>
              <a:gdLst>
                <a:gd name="T0" fmla="*/ 205 w 424"/>
                <a:gd name="T1" fmla="*/ 119 h 119"/>
                <a:gd name="T2" fmla="*/ 205 w 424"/>
                <a:gd name="T3" fmla="*/ 119 h 119"/>
                <a:gd name="T4" fmla="*/ 3 w 424"/>
                <a:gd name="T5" fmla="*/ 10 h 119"/>
                <a:gd name="T6" fmla="*/ 0 w 424"/>
                <a:gd name="T7" fmla="*/ 0 h 119"/>
                <a:gd name="T8" fmla="*/ 6 w 424"/>
                <a:gd name="T9" fmla="*/ 9 h 119"/>
                <a:gd name="T10" fmla="*/ 24 w 424"/>
                <a:gd name="T11" fmla="*/ 27 h 119"/>
                <a:gd name="T12" fmla="*/ 88 w 424"/>
                <a:gd name="T13" fmla="*/ 46 h 119"/>
                <a:gd name="T14" fmla="*/ 132 w 424"/>
                <a:gd name="T15" fmla="*/ 40 h 119"/>
                <a:gd name="T16" fmla="*/ 215 w 424"/>
                <a:gd name="T17" fmla="*/ 26 h 119"/>
                <a:gd name="T18" fmla="*/ 306 w 424"/>
                <a:gd name="T19" fmla="*/ 42 h 119"/>
                <a:gd name="T20" fmla="*/ 340 w 424"/>
                <a:gd name="T21" fmla="*/ 46 h 119"/>
                <a:gd name="T22" fmla="*/ 419 w 424"/>
                <a:gd name="T23" fmla="*/ 10 h 119"/>
                <a:gd name="T24" fmla="*/ 424 w 424"/>
                <a:gd name="T25" fmla="*/ 4 h 119"/>
                <a:gd name="T26" fmla="*/ 422 w 424"/>
                <a:gd name="T27" fmla="*/ 11 h 119"/>
                <a:gd name="T28" fmla="*/ 205 w 424"/>
                <a:gd name="T29" fmla="*/ 119 h 119"/>
                <a:gd name="T30" fmla="*/ 205 w 424"/>
                <a:gd name="T31" fmla="*/ 119 h 119"/>
                <a:gd name="T32" fmla="*/ 8 w 424"/>
                <a:gd name="T33" fmla="*/ 17 h 119"/>
                <a:gd name="T34" fmla="*/ 205 w 424"/>
                <a:gd name="T35" fmla="*/ 116 h 119"/>
                <a:gd name="T36" fmla="*/ 416 w 424"/>
                <a:gd name="T37" fmla="*/ 18 h 119"/>
                <a:gd name="T38" fmla="*/ 340 w 424"/>
                <a:gd name="T39" fmla="*/ 49 h 119"/>
                <a:gd name="T40" fmla="*/ 306 w 424"/>
                <a:gd name="T41" fmla="*/ 45 h 119"/>
                <a:gd name="T42" fmla="*/ 215 w 424"/>
                <a:gd name="T43" fmla="*/ 29 h 119"/>
                <a:gd name="T44" fmla="*/ 132 w 424"/>
                <a:gd name="T45" fmla="*/ 43 h 119"/>
                <a:gd name="T46" fmla="*/ 88 w 424"/>
                <a:gd name="T47" fmla="*/ 49 h 119"/>
                <a:gd name="T48" fmla="*/ 22 w 424"/>
                <a:gd name="T49" fmla="*/ 30 h 119"/>
                <a:gd name="T50" fmla="*/ 8 w 424"/>
                <a:gd name="T51" fmla="*/ 1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4" h="119">
                  <a:moveTo>
                    <a:pt x="205" y="119"/>
                  </a:moveTo>
                  <a:cubicBezTo>
                    <a:pt x="205" y="119"/>
                    <a:pt x="205" y="119"/>
                    <a:pt x="205" y="119"/>
                  </a:cubicBezTo>
                  <a:cubicBezTo>
                    <a:pt x="117" y="113"/>
                    <a:pt x="20" y="77"/>
                    <a:pt x="3" y="10"/>
                  </a:cubicBezTo>
                  <a:cubicBezTo>
                    <a:pt x="0" y="0"/>
                    <a:pt x="0" y="0"/>
                    <a:pt x="0" y="0"/>
                  </a:cubicBezTo>
                  <a:cubicBezTo>
                    <a:pt x="6" y="9"/>
                    <a:pt x="6" y="9"/>
                    <a:pt x="6" y="9"/>
                  </a:cubicBezTo>
                  <a:cubicBezTo>
                    <a:pt x="6" y="9"/>
                    <a:pt x="11" y="18"/>
                    <a:pt x="24" y="27"/>
                  </a:cubicBezTo>
                  <a:cubicBezTo>
                    <a:pt x="36" y="36"/>
                    <a:pt x="57" y="46"/>
                    <a:pt x="88" y="46"/>
                  </a:cubicBezTo>
                  <a:cubicBezTo>
                    <a:pt x="102" y="46"/>
                    <a:pt x="116" y="44"/>
                    <a:pt x="132" y="40"/>
                  </a:cubicBezTo>
                  <a:cubicBezTo>
                    <a:pt x="170" y="31"/>
                    <a:pt x="192" y="26"/>
                    <a:pt x="215" y="26"/>
                  </a:cubicBezTo>
                  <a:cubicBezTo>
                    <a:pt x="239" y="26"/>
                    <a:pt x="264" y="31"/>
                    <a:pt x="306" y="42"/>
                  </a:cubicBezTo>
                  <a:cubicBezTo>
                    <a:pt x="319" y="45"/>
                    <a:pt x="330" y="46"/>
                    <a:pt x="340" y="46"/>
                  </a:cubicBezTo>
                  <a:cubicBezTo>
                    <a:pt x="372" y="46"/>
                    <a:pt x="397" y="34"/>
                    <a:pt x="419" y="10"/>
                  </a:cubicBezTo>
                  <a:cubicBezTo>
                    <a:pt x="424" y="4"/>
                    <a:pt x="424" y="4"/>
                    <a:pt x="424" y="4"/>
                  </a:cubicBezTo>
                  <a:cubicBezTo>
                    <a:pt x="422" y="11"/>
                    <a:pt x="422" y="11"/>
                    <a:pt x="422" y="11"/>
                  </a:cubicBezTo>
                  <a:cubicBezTo>
                    <a:pt x="415" y="29"/>
                    <a:pt x="372" y="119"/>
                    <a:pt x="205" y="119"/>
                  </a:cubicBezTo>
                  <a:cubicBezTo>
                    <a:pt x="205" y="119"/>
                    <a:pt x="205" y="119"/>
                    <a:pt x="205" y="119"/>
                  </a:cubicBezTo>
                  <a:moveTo>
                    <a:pt x="8" y="17"/>
                  </a:moveTo>
                  <a:cubicBezTo>
                    <a:pt x="28" y="70"/>
                    <a:pt x="105" y="109"/>
                    <a:pt x="205" y="116"/>
                  </a:cubicBezTo>
                  <a:cubicBezTo>
                    <a:pt x="354" y="116"/>
                    <a:pt x="403" y="45"/>
                    <a:pt x="416" y="18"/>
                  </a:cubicBezTo>
                  <a:cubicBezTo>
                    <a:pt x="394" y="39"/>
                    <a:pt x="370" y="49"/>
                    <a:pt x="340" y="49"/>
                  </a:cubicBezTo>
                  <a:cubicBezTo>
                    <a:pt x="329" y="49"/>
                    <a:pt x="318" y="47"/>
                    <a:pt x="306" y="45"/>
                  </a:cubicBezTo>
                  <a:cubicBezTo>
                    <a:pt x="263" y="34"/>
                    <a:pt x="239" y="29"/>
                    <a:pt x="215" y="29"/>
                  </a:cubicBezTo>
                  <a:cubicBezTo>
                    <a:pt x="193" y="29"/>
                    <a:pt x="171" y="33"/>
                    <a:pt x="132" y="43"/>
                  </a:cubicBezTo>
                  <a:cubicBezTo>
                    <a:pt x="117" y="47"/>
                    <a:pt x="102" y="49"/>
                    <a:pt x="88" y="49"/>
                  </a:cubicBezTo>
                  <a:cubicBezTo>
                    <a:pt x="56" y="49"/>
                    <a:pt x="34" y="38"/>
                    <a:pt x="22" y="30"/>
                  </a:cubicBezTo>
                  <a:cubicBezTo>
                    <a:pt x="16" y="25"/>
                    <a:pt x="11" y="21"/>
                    <a:pt x="8" y="17"/>
                  </a:cubicBezTo>
                </a:path>
              </a:pathLst>
            </a:custGeom>
            <a:solidFill>
              <a:srgbClr val="CB6B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21">
              <a:extLst>
                <a:ext uri="{FF2B5EF4-FFF2-40B4-BE49-F238E27FC236}">
                  <a16:creationId xmlns:a16="http://schemas.microsoft.com/office/drawing/2014/main" id="{565AD8A5-3F28-44D9-904F-1618F8C7319C}"/>
                </a:ext>
              </a:extLst>
            </p:cNvPr>
            <p:cNvSpPr>
              <a:spLocks/>
            </p:cNvSpPr>
            <p:nvPr/>
          </p:nvSpPr>
          <p:spPr bwMode="auto">
            <a:xfrm>
              <a:off x="3265" y="1392"/>
              <a:ext cx="969" cy="235"/>
            </a:xfrm>
            <a:custGeom>
              <a:avLst/>
              <a:gdLst>
                <a:gd name="T0" fmla="*/ 0 w 408"/>
                <a:gd name="T1" fmla="*/ 0 h 99"/>
                <a:gd name="T2" fmla="*/ 197 w 408"/>
                <a:gd name="T3" fmla="*/ 99 h 99"/>
                <a:gd name="T4" fmla="*/ 408 w 408"/>
                <a:gd name="T5" fmla="*/ 1 h 99"/>
                <a:gd name="T6" fmla="*/ 332 w 408"/>
                <a:gd name="T7" fmla="*/ 32 h 99"/>
                <a:gd name="T8" fmla="*/ 298 w 408"/>
                <a:gd name="T9" fmla="*/ 28 h 99"/>
                <a:gd name="T10" fmla="*/ 218 w 408"/>
                <a:gd name="T11" fmla="*/ 12 h 99"/>
                <a:gd name="T12" fmla="*/ 234 w 408"/>
                <a:gd name="T13" fmla="*/ 22 h 99"/>
                <a:gd name="T14" fmla="*/ 289 w 408"/>
                <a:gd name="T15" fmla="*/ 41 h 99"/>
                <a:gd name="T16" fmla="*/ 303 w 408"/>
                <a:gd name="T17" fmla="*/ 69 h 99"/>
                <a:gd name="T18" fmla="*/ 269 w 408"/>
                <a:gd name="T19" fmla="*/ 87 h 99"/>
                <a:gd name="T20" fmla="*/ 209 w 408"/>
                <a:gd name="T21" fmla="*/ 94 h 99"/>
                <a:gd name="T22" fmla="*/ 184 w 408"/>
                <a:gd name="T23" fmla="*/ 93 h 99"/>
                <a:gd name="T24" fmla="*/ 104 w 408"/>
                <a:gd name="T25" fmla="*/ 75 h 99"/>
                <a:gd name="T26" fmla="*/ 81 w 408"/>
                <a:gd name="T27" fmla="*/ 34 h 99"/>
                <a:gd name="T28" fmla="*/ 82 w 408"/>
                <a:gd name="T29" fmla="*/ 32 h 99"/>
                <a:gd name="T30" fmla="*/ 80 w 408"/>
                <a:gd name="T31" fmla="*/ 32 h 99"/>
                <a:gd name="T32" fmla="*/ 14 w 408"/>
                <a:gd name="T33" fmla="*/ 13 h 99"/>
                <a:gd name="T34" fmla="*/ 0 w 408"/>
                <a:gd name="T3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8" h="99">
                  <a:moveTo>
                    <a:pt x="0" y="0"/>
                  </a:moveTo>
                  <a:cubicBezTo>
                    <a:pt x="20" y="53"/>
                    <a:pt x="97" y="92"/>
                    <a:pt x="197" y="99"/>
                  </a:cubicBezTo>
                  <a:cubicBezTo>
                    <a:pt x="346" y="99"/>
                    <a:pt x="395" y="28"/>
                    <a:pt x="408" y="1"/>
                  </a:cubicBezTo>
                  <a:cubicBezTo>
                    <a:pt x="386" y="22"/>
                    <a:pt x="362" y="32"/>
                    <a:pt x="332" y="32"/>
                  </a:cubicBezTo>
                  <a:cubicBezTo>
                    <a:pt x="321" y="32"/>
                    <a:pt x="310" y="30"/>
                    <a:pt x="298" y="28"/>
                  </a:cubicBezTo>
                  <a:cubicBezTo>
                    <a:pt x="261" y="19"/>
                    <a:pt x="238" y="13"/>
                    <a:pt x="218" y="12"/>
                  </a:cubicBezTo>
                  <a:cubicBezTo>
                    <a:pt x="223" y="15"/>
                    <a:pt x="229" y="19"/>
                    <a:pt x="234" y="22"/>
                  </a:cubicBezTo>
                  <a:cubicBezTo>
                    <a:pt x="251" y="32"/>
                    <a:pt x="271" y="33"/>
                    <a:pt x="289" y="41"/>
                  </a:cubicBezTo>
                  <a:cubicBezTo>
                    <a:pt x="302" y="46"/>
                    <a:pt x="314" y="56"/>
                    <a:pt x="303" y="69"/>
                  </a:cubicBezTo>
                  <a:cubicBezTo>
                    <a:pt x="295" y="79"/>
                    <a:pt x="281" y="84"/>
                    <a:pt x="269" y="87"/>
                  </a:cubicBezTo>
                  <a:cubicBezTo>
                    <a:pt x="250" y="92"/>
                    <a:pt x="230" y="94"/>
                    <a:pt x="209" y="94"/>
                  </a:cubicBezTo>
                  <a:cubicBezTo>
                    <a:pt x="201" y="94"/>
                    <a:pt x="193" y="94"/>
                    <a:pt x="184" y="93"/>
                  </a:cubicBezTo>
                  <a:cubicBezTo>
                    <a:pt x="158" y="91"/>
                    <a:pt x="129" y="87"/>
                    <a:pt x="104" y="75"/>
                  </a:cubicBezTo>
                  <a:cubicBezTo>
                    <a:pt x="89" y="67"/>
                    <a:pt x="75" y="53"/>
                    <a:pt x="81" y="34"/>
                  </a:cubicBezTo>
                  <a:cubicBezTo>
                    <a:pt x="82" y="33"/>
                    <a:pt x="82" y="33"/>
                    <a:pt x="82" y="32"/>
                  </a:cubicBezTo>
                  <a:cubicBezTo>
                    <a:pt x="82" y="32"/>
                    <a:pt x="81" y="32"/>
                    <a:pt x="80" y="32"/>
                  </a:cubicBezTo>
                  <a:cubicBezTo>
                    <a:pt x="48" y="32"/>
                    <a:pt x="26" y="21"/>
                    <a:pt x="14" y="13"/>
                  </a:cubicBezTo>
                  <a:cubicBezTo>
                    <a:pt x="8" y="8"/>
                    <a:pt x="3" y="4"/>
                    <a:pt x="0" y="0"/>
                  </a:cubicBezTo>
                </a:path>
              </a:pathLst>
            </a:custGeom>
            <a:solidFill>
              <a:srgbClr val="F4AE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22">
              <a:extLst>
                <a:ext uri="{FF2B5EF4-FFF2-40B4-BE49-F238E27FC236}">
                  <a16:creationId xmlns:a16="http://schemas.microsoft.com/office/drawing/2014/main" id="{15130731-6305-43A6-83D0-6BC8828BAA5B}"/>
                </a:ext>
              </a:extLst>
            </p:cNvPr>
            <p:cNvSpPr>
              <a:spLocks/>
            </p:cNvSpPr>
            <p:nvPr/>
          </p:nvSpPr>
          <p:spPr bwMode="auto">
            <a:xfrm>
              <a:off x="3255" y="1375"/>
              <a:ext cx="989" cy="257"/>
            </a:xfrm>
            <a:custGeom>
              <a:avLst/>
              <a:gdLst>
                <a:gd name="T0" fmla="*/ 0 w 416"/>
                <a:gd name="T1" fmla="*/ 0 h 108"/>
                <a:gd name="T2" fmla="*/ 201 w 416"/>
                <a:gd name="T3" fmla="*/ 108 h 108"/>
                <a:gd name="T4" fmla="*/ 416 w 416"/>
                <a:gd name="T5" fmla="*/ 1 h 108"/>
                <a:gd name="T6" fmla="*/ 336 w 416"/>
                <a:gd name="T7" fmla="*/ 37 h 108"/>
                <a:gd name="T8" fmla="*/ 302 w 416"/>
                <a:gd name="T9" fmla="*/ 34 h 108"/>
                <a:gd name="T10" fmla="*/ 218 w 416"/>
                <a:gd name="T11" fmla="*/ 17 h 108"/>
                <a:gd name="T12" fmla="*/ 222 w 416"/>
                <a:gd name="T13" fmla="*/ 19 h 108"/>
                <a:gd name="T14" fmla="*/ 302 w 416"/>
                <a:gd name="T15" fmla="*/ 35 h 108"/>
                <a:gd name="T16" fmla="*/ 336 w 416"/>
                <a:gd name="T17" fmla="*/ 39 h 108"/>
                <a:gd name="T18" fmla="*/ 412 w 416"/>
                <a:gd name="T19" fmla="*/ 8 h 108"/>
                <a:gd name="T20" fmla="*/ 201 w 416"/>
                <a:gd name="T21" fmla="*/ 106 h 108"/>
                <a:gd name="T22" fmla="*/ 4 w 416"/>
                <a:gd name="T23" fmla="*/ 7 h 108"/>
                <a:gd name="T24" fmla="*/ 18 w 416"/>
                <a:gd name="T25" fmla="*/ 20 h 108"/>
                <a:gd name="T26" fmla="*/ 84 w 416"/>
                <a:gd name="T27" fmla="*/ 39 h 108"/>
                <a:gd name="T28" fmla="*/ 86 w 416"/>
                <a:gd name="T29" fmla="*/ 39 h 108"/>
                <a:gd name="T30" fmla="*/ 87 w 416"/>
                <a:gd name="T31" fmla="*/ 37 h 108"/>
                <a:gd name="T32" fmla="*/ 84 w 416"/>
                <a:gd name="T33" fmla="*/ 37 h 108"/>
                <a:gd name="T34" fmla="*/ 0 w 416"/>
                <a:gd name="T35"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6" h="108">
                  <a:moveTo>
                    <a:pt x="0" y="0"/>
                  </a:moveTo>
                  <a:cubicBezTo>
                    <a:pt x="16" y="61"/>
                    <a:pt x="104" y="101"/>
                    <a:pt x="201" y="108"/>
                  </a:cubicBezTo>
                  <a:cubicBezTo>
                    <a:pt x="334" y="107"/>
                    <a:pt x="398" y="48"/>
                    <a:pt x="416" y="1"/>
                  </a:cubicBezTo>
                  <a:cubicBezTo>
                    <a:pt x="393" y="27"/>
                    <a:pt x="367" y="37"/>
                    <a:pt x="336" y="37"/>
                  </a:cubicBezTo>
                  <a:cubicBezTo>
                    <a:pt x="325" y="37"/>
                    <a:pt x="314" y="36"/>
                    <a:pt x="302" y="34"/>
                  </a:cubicBezTo>
                  <a:cubicBezTo>
                    <a:pt x="264" y="24"/>
                    <a:pt x="240" y="18"/>
                    <a:pt x="218" y="17"/>
                  </a:cubicBezTo>
                  <a:cubicBezTo>
                    <a:pt x="220" y="18"/>
                    <a:pt x="221" y="19"/>
                    <a:pt x="222" y="19"/>
                  </a:cubicBezTo>
                  <a:cubicBezTo>
                    <a:pt x="242" y="20"/>
                    <a:pt x="265" y="26"/>
                    <a:pt x="302" y="35"/>
                  </a:cubicBezTo>
                  <a:cubicBezTo>
                    <a:pt x="314" y="37"/>
                    <a:pt x="325" y="39"/>
                    <a:pt x="336" y="39"/>
                  </a:cubicBezTo>
                  <a:cubicBezTo>
                    <a:pt x="366" y="39"/>
                    <a:pt x="390" y="29"/>
                    <a:pt x="412" y="8"/>
                  </a:cubicBezTo>
                  <a:cubicBezTo>
                    <a:pt x="399" y="35"/>
                    <a:pt x="350" y="106"/>
                    <a:pt x="201" y="106"/>
                  </a:cubicBezTo>
                  <a:cubicBezTo>
                    <a:pt x="101" y="99"/>
                    <a:pt x="24" y="60"/>
                    <a:pt x="4" y="7"/>
                  </a:cubicBezTo>
                  <a:cubicBezTo>
                    <a:pt x="7" y="11"/>
                    <a:pt x="12" y="15"/>
                    <a:pt x="18" y="20"/>
                  </a:cubicBezTo>
                  <a:cubicBezTo>
                    <a:pt x="30" y="28"/>
                    <a:pt x="52" y="39"/>
                    <a:pt x="84" y="39"/>
                  </a:cubicBezTo>
                  <a:cubicBezTo>
                    <a:pt x="85" y="39"/>
                    <a:pt x="86" y="39"/>
                    <a:pt x="86" y="39"/>
                  </a:cubicBezTo>
                  <a:cubicBezTo>
                    <a:pt x="86" y="38"/>
                    <a:pt x="87" y="38"/>
                    <a:pt x="87" y="37"/>
                  </a:cubicBezTo>
                  <a:cubicBezTo>
                    <a:pt x="86" y="37"/>
                    <a:pt x="85" y="37"/>
                    <a:pt x="84" y="37"/>
                  </a:cubicBezTo>
                  <a:cubicBezTo>
                    <a:pt x="22" y="37"/>
                    <a:pt x="0" y="0"/>
                    <a:pt x="0" y="0"/>
                  </a:cubicBezTo>
                </a:path>
              </a:pathLst>
            </a:custGeom>
            <a:solidFill>
              <a:srgbClr val="C85F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23">
              <a:extLst>
                <a:ext uri="{FF2B5EF4-FFF2-40B4-BE49-F238E27FC236}">
                  <a16:creationId xmlns:a16="http://schemas.microsoft.com/office/drawing/2014/main" id="{5A872CAB-390F-49D9-BBEB-EA564859AF1E}"/>
                </a:ext>
              </a:extLst>
            </p:cNvPr>
            <p:cNvSpPr>
              <a:spLocks/>
            </p:cNvSpPr>
            <p:nvPr/>
          </p:nvSpPr>
          <p:spPr bwMode="auto">
            <a:xfrm>
              <a:off x="3315" y="1592"/>
              <a:ext cx="406" cy="1726"/>
            </a:xfrm>
            <a:custGeom>
              <a:avLst/>
              <a:gdLst>
                <a:gd name="T0" fmla="*/ 141 w 171"/>
                <a:gd name="T1" fmla="*/ 711 h 726"/>
                <a:gd name="T2" fmla="*/ 141 w 171"/>
                <a:gd name="T3" fmla="*/ 702 h 726"/>
                <a:gd name="T4" fmla="*/ 140 w 171"/>
                <a:gd name="T5" fmla="*/ 694 h 726"/>
                <a:gd name="T6" fmla="*/ 144 w 171"/>
                <a:gd name="T7" fmla="*/ 678 h 726"/>
                <a:gd name="T8" fmla="*/ 141 w 171"/>
                <a:gd name="T9" fmla="*/ 663 h 726"/>
                <a:gd name="T10" fmla="*/ 141 w 171"/>
                <a:gd name="T11" fmla="*/ 644 h 726"/>
                <a:gd name="T12" fmla="*/ 138 w 171"/>
                <a:gd name="T13" fmla="*/ 629 h 726"/>
                <a:gd name="T14" fmla="*/ 134 w 171"/>
                <a:gd name="T15" fmla="*/ 608 h 726"/>
                <a:gd name="T16" fmla="*/ 125 w 171"/>
                <a:gd name="T17" fmla="*/ 581 h 726"/>
                <a:gd name="T18" fmla="*/ 118 w 171"/>
                <a:gd name="T19" fmla="*/ 559 h 726"/>
                <a:gd name="T20" fmla="*/ 108 w 171"/>
                <a:gd name="T21" fmla="*/ 539 h 726"/>
                <a:gd name="T22" fmla="*/ 107 w 171"/>
                <a:gd name="T23" fmla="*/ 510 h 726"/>
                <a:gd name="T24" fmla="*/ 89 w 171"/>
                <a:gd name="T25" fmla="*/ 479 h 726"/>
                <a:gd name="T26" fmla="*/ 93 w 171"/>
                <a:gd name="T27" fmla="*/ 410 h 726"/>
                <a:gd name="T28" fmla="*/ 114 w 171"/>
                <a:gd name="T29" fmla="*/ 428 h 726"/>
                <a:gd name="T30" fmla="*/ 151 w 171"/>
                <a:gd name="T31" fmla="*/ 478 h 726"/>
                <a:gd name="T32" fmla="*/ 170 w 171"/>
                <a:gd name="T33" fmla="*/ 449 h 726"/>
                <a:gd name="T34" fmla="*/ 167 w 171"/>
                <a:gd name="T35" fmla="*/ 428 h 726"/>
                <a:gd name="T36" fmla="*/ 168 w 171"/>
                <a:gd name="T37" fmla="*/ 417 h 726"/>
                <a:gd name="T38" fmla="*/ 166 w 171"/>
                <a:gd name="T39" fmla="*/ 407 h 726"/>
                <a:gd name="T40" fmla="*/ 163 w 171"/>
                <a:gd name="T41" fmla="*/ 391 h 726"/>
                <a:gd name="T42" fmla="*/ 161 w 171"/>
                <a:gd name="T43" fmla="*/ 373 h 726"/>
                <a:gd name="T44" fmla="*/ 161 w 171"/>
                <a:gd name="T45" fmla="*/ 347 h 726"/>
                <a:gd name="T46" fmla="*/ 161 w 171"/>
                <a:gd name="T47" fmla="*/ 324 h 726"/>
                <a:gd name="T48" fmla="*/ 162 w 171"/>
                <a:gd name="T49" fmla="*/ 303 h 726"/>
                <a:gd name="T50" fmla="*/ 155 w 171"/>
                <a:gd name="T51" fmla="*/ 282 h 726"/>
                <a:gd name="T52" fmla="*/ 114 w 171"/>
                <a:gd name="T53" fmla="*/ 242 h 726"/>
                <a:gd name="T54" fmla="*/ 78 w 171"/>
                <a:gd name="T55" fmla="*/ 112 h 726"/>
                <a:gd name="T56" fmla="*/ 10 w 171"/>
                <a:gd name="T57" fmla="*/ 0 h 726"/>
                <a:gd name="T58" fmla="*/ 12 w 171"/>
                <a:gd name="T59" fmla="*/ 102 h 726"/>
                <a:gd name="T60" fmla="*/ 39 w 171"/>
                <a:gd name="T61" fmla="*/ 256 h 726"/>
                <a:gd name="T62" fmla="*/ 87 w 171"/>
                <a:gd name="T63" fmla="*/ 395 h 726"/>
                <a:gd name="T64" fmla="*/ 108 w 171"/>
                <a:gd name="T65" fmla="*/ 555 h 726"/>
                <a:gd name="T66" fmla="*/ 135 w 171"/>
                <a:gd name="T67" fmla="*/ 726 h 726"/>
                <a:gd name="T68" fmla="*/ 139 w 171"/>
                <a:gd name="T69" fmla="*/ 723 h 726"/>
                <a:gd name="T70" fmla="*/ 140 w 171"/>
                <a:gd name="T71" fmla="*/ 722 h 726"/>
                <a:gd name="T72" fmla="*/ 143 w 171"/>
                <a:gd name="T73" fmla="*/ 717 h 726"/>
                <a:gd name="T74" fmla="*/ 141 w 171"/>
                <a:gd name="T75" fmla="*/ 711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1" h="726">
                  <a:moveTo>
                    <a:pt x="141" y="711"/>
                  </a:moveTo>
                  <a:cubicBezTo>
                    <a:pt x="136" y="707"/>
                    <a:pt x="137" y="705"/>
                    <a:pt x="141" y="702"/>
                  </a:cubicBezTo>
                  <a:cubicBezTo>
                    <a:pt x="145" y="699"/>
                    <a:pt x="145" y="698"/>
                    <a:pt x="140" y="694"/>
                  </a:cubicBezTo>
                  <a:cubicBezTo>
                    <a:pt x="134" y="690"/>
                    <a:pt x="137" y="687"/>
                    <a:pt x="144" y="678"/>
                  </a:cubicBezTo>
                  <a:cubicBezTo>
                    <a:pt x="148" y="672"/>
                    <a:pt x="149" y="669"/>
                    <a:pt x="141" y="663"/>
                  </a:cubicBezTo>
                  <a:cubicBezTo>
                    <a:pt x="133" y="657"/>
                    <a:pt x="133" y="651"/>
                    <a:pt x="141" y="644"/>
                  </a:cubicBezTo>
                  <a:cubicBezTo>
                    <a:pt x="146" y="638"/>
                    <a:pt x="145" y="635"/>
                    <a:pt x="138" y="629"/>
                  </a:cubicBezTo>
                  <a:cubicBezTo>
                    <a:pt x="131" y="623"/>
                    <a:pt x="131" y="619"/>
                    <a:pt x="134" y="608"/>
                  </a:cubicBezTo>
                  <a:cubicBezTo>
                    <a:pt x="137" y="597"/>
                    <a:pt x="135" y="590"/>
                    <a:pt x="125" y="581"/>
                  </a:cubicBezTo>
                  <a:cubicBezTo>
                    <a:pt x="115" y="573"/>
                    <a:pt x="116" y="569"/>
                    <a:pt x="118" y="559"/>
                  </a:cubicBezTo>
                  <a:cubicBezTo>
                    <a:pt x="120" y="549"/>
                    <a:pt x="116" y="544"/>
                    <a:pt x="108" y="539"/>
                  </a:cubicBezTo>
                  <a:cubicBezTo>
                    <a:pt x="99" y="534"/>
                    <a:pt x="101" y="524"/>
                    <a:pt x="107" y="510"/>
                  </a:cubicBezTo>
                  <a:cubicBezTo>
                    <a:pt x="114" y="496"/>
                    <a:pt x="91" y="495"/>
                    <a:pt x="89" y="479"/>
                  </a:cubicBezTo>
                  <a:cubicBezTo>
                    <a:pt x="86" y="456"/>
                    <a:pt x="86" y="417"/>
                    <a:pt x="93" y="410"/>
                  </a:cubicBezTo>
                  <a:cubicBezTo>
                    <a:pt x="100" y="404"/>
                    <a:pt x="110" y="410"/>
                    <a:pt x="114" y="428"/>
                  </a:cubicBezTo>
                  <a:cubicBezTo>
                    <a:pt x="123" y="461"/>
                    <a:pt x="132" y="475"/>
                    <a:pt x="151" y="478"/>
                  </a:cubicBezTo>
                  <a:cubicBezTo>
                    <a:pt x="170" y="480"/>
                    <a:pt x="169" y="463"/>
                    <a:pt x="170" y="449"/>
                  </a:cubicBezTo>
                  <a:cubicBezTo>
                    <a:pt x="171" y="434"/>
                    <a:pt x="166" y="433"/>
                    <a:pt x="167" y="428"/>
                  </a:cubicBezTo>
                  <a:cubicBezTo>
                    <a:pt x="168" y="423"/>
                    <a:pt x="170" y="421"/>
                    <a:pt x="168" y="417"/>
                  </a:cubicBezTo>
                  <a:cubicBezTo>
                    <a:pt x="167" y="413"/>
                    <a:pt x="163" y="412"/>
                    <a:pt x="166" y="407"/>
                  </a:cubicBezTo>
                  <a:cubicBezTo>
                    <a:pt x="169" y="402"/>
                    <a:pt x="168" y="397"/>
                    <a:pt x="163" y="391"/>
                  </a:cubicBezTo>
                  <a:cubicBezTo>
                    <a:pt x="158" y="385"/>
                    <a:pt x="156" y="384"/>
                    <a:pt x="161" y="373"/>
                  </a:cubicBezTo>
                  <a:cubicBezTo>
                    <a:pt x="167" y="363"/>
                    <a:pt x="165" y="356"/>
                    <a:pt x="161" y="347"/>
                  </a:cubicBezTo>
                  <a:cubicBezTo>
                    <a:pt x="158" y="339"/>
                    <a:pt x="155" y="334"/>
                    <a:pt x="161" y="324"/>
                  </a:cubicBezTo>
                  <a:cubicBezTo>
                    <a:pt x="168" y="315"/>
                    <a:pt x="167" y="310"/>
                    <a:pt x="162" y="303"/>
                  </a:cubicBezTo>
                  <a:cubicBezTo>
                    <a:pt x="157" y="295"/>
                    <a:pt x="154" y="296"/>
                    <a:pt x="155" y="282"/>
                  </a:cubicBezTo>
                  <a:cubicBezTo>
                    <a:pt x="156" y="269"/>
                    <a:pt x="143" y="258"/>
                    <a:pt x="114" y="242"/>
                  </a:cubicBezTo>
                  <a:cubicBezTo>
                    <a:pt x="69" y="210"/>
                    <a:pt x="76" y="150"/>
                    <a:pt x="78" y="112"/>
                  </a:cubicBezTo>
                  <a:cubicBezTo>
                    <a:pt x="80" y="73"/>
                    <a:pt x="66" y="20"/>
                    <a:pt x="10" y="0"/>
                  </a:cubicBezTo>
                  <a:cubicBezTo>
                    <a:pt x="23" y="15"/>
                    <a:pt x="23" y="47"/>
                    <a:pt x="12" y="102"/>
                  </a:cubicBezTo>
                  <a:cubicBezTo>
                    <a:pt x="1" y="160"/>
                    <a:pt x="0" y="203"/>
                    <a:pt x="39" y="256"/>
                  </a:cubicBezTo>
                  <a:cubicBezTo>
                    <a:pt x="81" y="306"/>
                    <a:pt x="94" y="342"/>
                    <a:pt x="87" y="395"/>
                  </a:cubicBezTo>
                  <a:cubicBezTo>
                    <a:pt x="79" y="467"/>
                    <a:pt x="79" y="482"/>
                    <a:pt x="108" y="555"/>
                  </a:cubicBezTo>
                  <a:cubicBezTo>
                    <a:pt x="137" y="621"/>
                    <a:pt x="136" y="700"/>
                    <a:pt x="135" y="726"/>
                  </a:cubicBezTo>
                  <a:cubicBezTo>
                    <a:pt x="136" y="725"/>
                    <a:pt x="137" y="724"/>
                    <a:pt x="139" y="723"/>
                  </a:cubicBezTo>
                  <a:cubicBezTo>
                    <a:pt x="139" y="722"/>
                    <a:pt x="140" y="722"/>
                    <a:pt x="140" y="722"/>
                  </a:cubicBezTo>
                  <a:cubicBezTo>
                    <a:pt x="142" y="720"/>
                    <a:pt x="143" y="718"/>
                    <a:pt x="143" y="717"/>
                  </a:cubicBezTo>
                  <a:cubicBezTo>
                    <a:pt x="144" y="715"/>
                    <a:pt x="143" y="713"/>
                    <a:pt x="141" y="711"/>
                  </a:cubicBezTo>
                </a:path>
              </a:pathLst>
            </a:custGeom>
            <a:solidFill>
              <a:srgbClr val="F8C5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24">
              <a:extLst>
                <a:ext uri="{FF2B5EF4-FFF2-40B4-BE49-F238E27FC236}">
                  <a16:creationId xmlns:a16="http://schemas.microsoft.com/office/drawing/2014/main" id="{DB956727-73C6-4AA5-9C0B-3C732762AAA0}"/>
                </a:ext>
              </a:extLst>
            </p:cNvPr>
            <p:cNvSpPr>
              <a:spLocks noEditPoints="1"/>
            </p:cNvSpPr>
            <p:nvPr/>
          </p:nvSpPr>
          <p:spPr bwMode="auto">
            <a:xfrm>
              <a:off x="3312" y="1585"/>
              <a:ext cx="411" cy="1738"/>
            </a:xfrm>
            <a:custGeom>
              <a:avLst/>
              <a:gdLst>
                <a:gd name="T0" fmla="*/ 134 w 173"/>
                <a:gd name="T1" fmla="*/ 728 h 731"/>
                <a:gd name="T2" fmla="*/ 87 w 173"/>
                <a:gd name="T3" fmla="*/ 398 h 731"/>
                <a:gd name="T4" fmla="*/ 12 w 173"/>
                <a:gd name="T5" fmla="*/ 104 h 731"/>
                <a:gd name="T6" fmla="*/ 7 w 173"/>
                <a:gd name="T7" fmla="*/ 0 h 731"/>
                <a:gd name="T8" fmla="*/ 80 w 173"/>
                <a:gd name="T9" fmla="*/ 115 h 731"/>
                <a:gd name="T10" fmla="*/ 116 w 173"/>
                <a:gd name="T11" fmla="*/ 244 h 731"/>
                <a:gd name="T12" fmla="*/ 161 w 173"/>
                <a:gd name="T13" fmla="*/ 301 h 731"/>
                <a:gd name="T14" fmla="*/ 163 w 173"/>
                <a:gd name="T15" fmla="*/ 328 h 731"/>
                <a:gd name="T16" fmla="*/ 164 w 173"/>
                <a:gd name="T17" fmla="*/ 350 h 731"/>
                <a:gd name="T18" fmla="*/ 164 w 173"/>
                <a:gd name="T19" fmla="*/ 391 h 731"/>
                <a:gd name="T20" fmla="*/ 168 w 173"/>
                <a:gd name="T21" fmla="*/ 411 h 731"/>
                <a:gd name="T22" fmla="*/ 171 w 173"/>
                <a:gd name="T23" fmla="*/ 419 h 731"/>
                <a:gd name="T24" fmla="*/ 170 w 173"/>
                <a:gd name="T25" fmla="*/ 431 h 731"/>
                <a:gd name="T26" fmla="*/ 172 w 173"/>
                <a:gd name="T27" fmla="*/ 452 h 731"/>
                <a:gd name="T28" fmla="*/ 155 w 173"/>
                <a:gd name="T29" fmla="*/ 482 h 731"/>
                <a:gd name="T30" fmla="*/ 114 w 173"/>
                <a:gd name="T31" fmla="*/ 431 h 731"/>
                <a:gd name="T32" fmla="*/ 95 w 173"/>
                <a:gd name="T33" fmla="*/ 415 h 731"/>
                <a:gd name="T34" fmla="*/ 102 w 173"/>
                <a:gd name="T35" fmla="*/ 496 h 731"/>
                <a:gd name="T36" fmla="*/ 109 w 173"/>
                <a:gd name="T37" fmla="*/ 541 h 731"/>
                <a:gd name="T38" fmla="*/ 127 w 173"/>
                <a:gd name="T39" fmla="*/ 583 h 731"/>
                <a:gd name="T40" fmla="*/ 140 w 173"/>
                <a:gd name="T41" fmla="*/ 631 h 731"/>
                <a:gd name="T42" fmla="*/ 143 w 173"/>
                <a:gd name="T43" fmla="*/ 648 h 731"/>
                <a:gd name="T44" fmla="*/ 143 w 173"/>
                <a:gd name="T45" fmla="*/ 665 h 731"/>
                <a:gd name="T46" fmla="*/ 146 w 173"/>
                <a:gd name="T47" fmla="*/ 682 h 731"/>
                <a:gd name="T48" fmla="*/ 142 w 173"/>
                <a:gd name="T49" fmla="*/ 696 h 731"/>
                <a:gd name="T50" fmla="*/ 143 w 173"/>
                <a:gd name="T51" fmla="*/ 706 h 731"/>
                <a:gd name="T52" fmla="*/ 143 w 173"/>
                <a:gd name="T53" fmla="*/ 713 h 731"/>
                <a:gd name="T54" fmla="*/ 142 w 173"/>
                <a:gd name="T55" fmla="*/ 726 h 731"/>
                <a:gd name="T56" fmla="*/ 141 w 173"/>
                <a:gd name="T57" fmla="*/ 727 h 731"/>
                <a:gd name="T58" fmla="*/ 134 w 173"/>
                <a:gd name="T59" fmla="*/ 731 h 731"/>
                <a:gd name="T60" fmla="*/ 137 w 173"/>
                <a:gd name="T61" fmla="*/ 726 h 731"/>
                <a:gd name="T62" fmla="*/ 140 w 173"/>
                <a:gd name="T63" fmla="*/ 724 h 731"/>
                <a:gd name="T64" fmla="*/ 141 w 173"/>
                <a:gd name="T65" fmla="*/ 715 h 731"/>
                <a:gd name="T66" fmla="*/ 138 w 173"/>
                <a:gd name="T67" fmla="*/ 696 h 731"/>
                <a:gd name="T68" fmla="*/ 141 w 173"/>
                <a:gd name="T69" fmla="*/ 704 h 731"/>
                <a:gd name="T70" fmla="*/ 140 w 173"/>
                <a:gd name="T71" fmla="*/ 698 h 731"/>
                <a:gd name="T72" fmla="*/ 136 w 173"/>
                <a:gd name="T73" fmla="*/ 662 h 731"/>
                <a:gd name="T74" fmla="*/ 144 w 173"/>
                <a:gd name="T75" fmla="*/ 680 h 731"/>
                <a:gd name="T76" fmla="*/ 141 w 173"/>
                <a:gd name="T77" fmla="*/ 667 h 731"/>
                <a:gd name="T78" fmla="*/ 119 w 173"/>
                <a:gd name="T79" fmla="*/ 578 h 731"/>
                <a:gd name="T80" fmla="*/ 141 w 173"/>
                <a:gd name="T81" fmla="*/ 646 h 731"/>
                <a:gd name="T82" fmla="*/ 138 w 173"/>
                <a:gd name="T83" fmla="*/ 633 h 731"/>
                <a:gd name="T84" fmla="*/ 125 w 173"/>
                <a:gd name="T85" fmla="*/ 585 h 731"/>
                <a:gd name="T86" fmla="*/ 103 w 173"/>
                <a:gd name="T87" fmla="*/ 539 h 731"/>
                <a:gd name="T88" fmla="*/ 116 w 173"/>
                <a:gd name="T89" fmla="*/ 572 h 731"/>
                <a:gd name="T90" fmla="*/ 108 w 173"/>
                <a:gd name="T91" fmla="*/ 543 h 731"/>
                <a:gd name="T92" fmla="*/ 15 w 173"/>
                <a:gd name="T93" fmla="*/ 6 h 731"/>
                <a:gd name="T94" fmla="*/ 41 w 173"/>
                <a:gd name="T95" fmla="*/ 258 h 731"/>
                <a:gd name="T96" fmla="*/ 102 w 173"/>
                <a:gd name="T97" fmla="*/ 535 h 731"/>
                <a:gd name="T98" fmla="*/ 100 w 173"/>
                <a:gd name="T99" fmla="*/ 498 h 731"/>
                <a:gd name="T100" fmla="*/ 93 w 173"/>
                <a:gd name="T101" fmla="*/ 412 h 731"/>
                <a:gd name="T102" fmla="*/ 117 w 173"/>
                <a:gd name="T103" fmla="*/ 431 h 731"/>
                <a:gd name="T104" fmla="*/ 169 w 173"/>
                <a:gd name="T105" fmla="*/ 454 h 731"/>
                <a:gd name="T106" fmla="*/ 168 w 173"/>
                <a:gd name="T107" fmla="*/ 437 h 731"/>
                <a:gd name="T108" fmla="*/ 168 w 173"/>
                <a:gd name="T109" fmla="*/ 427 h 731"/>
                <a:gd name="T110" fmla="*/ 166 w 173"/>
                <a:gd name="T111" fmla="*/ 417 h 731"/>
                <a:gd name="T112" fmla="*/ 163 w 173"/>
                <a:gd name="T113" fmla="*/ 395 h 731"/>
                <a:gd name="T114" fmla="*/ 161 w 173"/>
                <a:gd name="T115" fmla="*/ 376 h 731"/>
                <a:gd name="T116" fmla="*/ 160 w 173"/>
                <a:gd name="T117" fmla="*/ 349 h 731"/>
                <a:gd name="T118" fmla="*/ 162 w 173"/>
                <a:gd name="T119" fmla="*/ 307 h 731"/>
                <a:gd name="T120" fmla="*/ 155 w 173"/>
                <a:gd name="T121" fmla="*/ 285 h 731"/>
                <a:gd name="T122" fmla="*/ 77 w 173"/>
                <a:gd name="T123" fmla="*/ 122 h 731"/>
                <a:gd name="T124" fmla="*/ 15 w 173"/>
                <a:gd name="T125" fmla="*/ 6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3" h="731">
                  <a:moveTo>
                    <a:pt x="134" y="731"/>
                  </a:moveTo>
                  <a:cubicBezTo>
                    <a:pt x="134" y="728"/>
                    <a:pt x="134" y="728"/>
                    <a:pt x="134" y="728"/>
                  </a:cubicBezTo>
                  <a:cubicBezTo>
                    <a:pt x="136" y="705"/>
                    <a:pt x="137" y="625"/>
                    <a:pt x="108" y="559"/>
                  </a:cubicBezTo>
                  <a:cubicBezTo>
                    <a:pt x="79" y="486"/>
                    <a:pt x="78" y="471"/>
                    <a:pt x="87" y="398"/>
                  </a:cubicBezTo>
                  <a:cubicBezTo>
                    <a:pt x="94" y="346"/>
                    <a:pt x="81" y="310"/>
                    <a:pt x="39" y="259"/>
                  </a:cubicBezTo>
                  <a:cubicBezTo>
                    <a:pt x="1" y="208"/>
                    <a:pt x="0" y="165"/>
                    <a:pt x="12" y="104"/>
                  </a:cubicBezTo>
                  <a:cubicBezTo>
                    <a:pt x="23" y="51"/>
                    <a:pt x="22" y="18"/>
                    <a:pt x="10" y="4"/>
                  </a:cubicBezTo>
                  <a:cubicBezTo>
                    <a:pt x="7" y="0"/>
                    <a:pt x="7" y="0"/>
                    <a:pt x="7" y="0"/>
                  </a:cubicBezTo>
                  <a:cubicBezTo>
                    <a:pt x="12" y="2"/>
                    <a:pt x="12" y="2"/>
                    <a:pt x="12" y="2"/>
                  </a:cubicBezTo>
                  <a:cubicBezTo>
                    <a:pt x="66" y="21"/>
                    <a:pt x="83" y="73"/>
                    <a:pt x="80" y="115"/>
                  </a:cubicBezTo>
                  <a:cubicBezTo>
                    <a:pt x="80" y="117"/>
                    <a:pt x="80" y="119"/>
                    <a:pt x="80" y="122"/>
                  </a:cubicBezTo>
                  <a:cubicBezTo>
                    <a:pt x="77" y="161"/>
                    <a:pt x="74" y="214"/>
                    <a:pt x="116" y="244"/>
                  </a:cubicBezTo>
                  <a:cubicBezTo>
                    <a:pt x="143" y="259"/>
                    <a:pt x="159" y="271"/>
                    <a:pt x="158" y="285"/>
                  </a:cubicBezTo>
                  <a:cubicBezTo>
                    <a:pt x="157" y="296"/>
                    <a:pt x="158" y="297"/>
                    <a:pt x="161" y="301"/>
                  </a:cubicBezTo>
                  <a:cubicBezTo>
                    <a:pt x="162" y="302"/>
                    <a:pt x="163" y="303"/>
                    <a:pt x="164" y="305"/>
                  </a:cubicBezTo>
                  <a:cubicBezTo>
                    <a:pt x="169" y="312"/>
                    <a:pt x="171" y="318"/>
                    <a:pt x="163" y="328"/>
                  </a:cubicBezTo>
                  <a:cubicBezTo>
                    <a:pt x="158" y="336"/>
                    <a:pt x="160" y="340"/>
                    <a:pt x="163" y="348"/>
                  </a:cubicBezTo>
                  <a:cubicBezTo>
                    <a:pt x="164" y="350"/>
                    <a:pt x="164" y="350"/>
                    <a:pt x="164" y="350"/>
                  </a:cubicBezTo>
                  <a:cubicBezTo>
                    <a:pt x="167" y="358"/>
                    <a:pt x="169" y="366"/>
                    <a:pt x="164" y="377"/>
                  </a:cubicBezTo>
                  <a:cubicBezTo>
                    <a:pt x="159" y="385"/>
                    <a:pt x="160" y="387"/>
                    <a:pt x="164" y="391"/>
                  </a:cubicBezTo>
                  <a:cubicBezTo>
                    <a:pt x="164" y="392"/>
                    <a:pt x="165" y="392"/>
                    <a:pt x="165" y="393"/>
                  </a:cubicBezTo>
                  <a:cubicBezTo>
                    <a:pt x="170" y="400"/>
                    <a:pt x="171" y="405"/>
                    <a:pt x="168" y="411"/>
                  </a:cubicBezTo>
                  <a:cubicBezTo>
                    <a:pt x="167" y="413"/>
                    <a:pt x="167" y="414"/>
                    <a:pt x="169" y="416"/>
                  </a:cubicBezTo>
                  <a:cubicBezTo>
                    <a:pt x="169" y="417"/>
                    <a:pt x="170" y="418"/>
                    <a:pt x="171" y="419"/>
                  </a:cubicBezTo>
                  <a:cubicBezTo>
                    <a:pt x="172" y="422"/>
                    <a:pt x="172" y="425"/>
                    <a:pt x="171" y="428"/>
                  </a:cubicBezTo>
                  <a:cubicBezTo>
                    <a:pt x="170" y="429"/>
                    <a:pt x="170" y="430"/>
                    <a:pt x="170" y="431"/>
                  </a:cubicBezTo>
                  <a:cubicBezTo>
                    <a:pt x="169" y="433"/>
                    <a:pt x="170" y="434"/>
                    <a:pt x="170" y="436"/>
                  </a:cubicBezTo>
                  <a:cubicBezTo>
                    <a:pt x="171" y="439"/>
                    <a:pt x="173" y="443"/>
                    <a:pt x="172" y="452"/>
                  </a:cubicBezTo>
                  <a:cubicBezTo>
                    <a:pt x="172" y="454"/>
                    <a:pt x="172" y="454"/>
                    <a:pt x="172" y="454"/>
                  </a:cubicBezTo>
                  <a:cubicBezTo>
                    <a:pt x="172" y="467"/>
                    <a:pt x="171" y="482"/>
                    <a:pt x="155" y="482"/>
                  </a:cubicBezTo>
                  <a:cubicBezTo>
                    <a:pt x="154" y="482"/>
                    <a:pt x="153" y="482"/>
                    <a:pt x="152" y="482"/>
                  </a:cubicBezTo>
                  <a:cubicBezTo>
                    <a:pt x="131" y="480"/>
                    <a:pt x="122" y="462"/>
                    <a:pt x="114" y="431"/>
                  </a:cubicBezTo>
                  <a:cubicBezTo>
                    <a:pt x="111" y="418"/>
                    <a:pt x="105" y="413"/>
                    <a:pt x="100" y="413"/>
                  </a:cubicBezTo>
                  <a:cubicBezTo>
                    <a:pt x="98" y="413"/>
                    <a:pt x="97" y="413"/>
                    <a:pt x="95" y="415"/>
                  </a:cubicBezTo>
                  <a:cubicBezTo>
                    <a:pt x="89" y="420"/>
                    <a:pt x="89" y="457"/>
                    <a:pt x="91" y="481"/>
                  </a:cubicBezTo>
                  <a:cubicBezTo>
                    <a:pt x="92" y="488"/>
                    <a:pt x="97" y="492"/>
                    <a:pt x="102" y="496"/>
                  </a:cubicBezTo>
                  <a:cubicBezTo>
                    <a:pt x="108" y="500"/>
                    <a:pt x="113" y="505"/>
                    <a:pt x="109" y="514"/>
                  </a:cubicBezTo>
                  <a:cubicBezTo>
                    <a:pt x="103" y="529"/>
                    <a:pt x="103" y="537"/>
                    <a:pt x="109" y="541"/>
                  </a:cubicBezTo>
                  <a:cubicBezTo>
                    <a:pt x="117" y="545"/>
                    <a:pt x="123" y="551"/>
                    <a:pt x="120" y="562"/>
                  </a:cubicBezTo>
                  <a:cubicBezTo>
                    <a:pt x="118" y="571"/>
                    <a:pt x="118" y="575"/>
                    <a:pt x="127" y="583"/>
                  </a:cubicBezTo>
                  <a:cubicBezTo>
                    <a:pt x="137" y="592"/>
                    <a:pt x="140" y="599"/>
                    <a:pt x="137" y="611"/>
                  </a:cubicBezTo>
                  <a:cubicBezTo>
                    <a:pt x="134" y="622"/>
                    <a:pt x="133" y="626"/>
                    <a:pt x="140" y="631"/>
                  </a:cubicBezTo>
                  <a:cubicBezTo>
                    <a:pt x="144" y="635"/>
                    <a:pt x="146" y="637"/>
                    <a:pt x="147" y="641"/>
                  </a:cubicBezTo>
                  <a:cubicBezTo>
                    <a:pt x="147" y="643"/>
                    <a:pt x="145" y="645"/>
                    <a:pt x="143" y="648"/>
                  </a:cubicBezTo>
                  <a:cubicBezTo>
                    <a:pt x="139" y="652"/>
                    <a:pt x="137" y="655"/>
                    <a:pt x="137" y="657"/>
                  </a:cubicBezTo>
                  <a:cubicBezTo>
                    <a:pt x="138" y="660"/>
                    <a:pt x="139" y="663"/>
                    <a:pt x="143" y="665"/>
                  </a:cubicBezTo>
                  <a:cubicBezTo>
                    <a:pt x="147" y="668"/>
                    <a:pt x="149" y="671"/>
                    <a:pt x="150" y="673"/>
                  </a:cubicBezTo>
                  <a:cubicBezTo>
                    <a:pt x="150" y="676"/>
                    <a:pt x="148" y="679"/>
                    <a:pt x="146" y="682"/>
                  </a:cubicBezTo>
                  <a:cubicBezTo>
                    <a:pt x="142" y="687"/>
                    <a:pt x="139" y="691"/>
                    <a:pt x="139" y="693"/>
                  </a:cubicBezTo>
                  <a:cubicBezTo>
                    <a:pt x="139" y="694"/>
                    <a:pt x="140" y="695"/>
                    <a:pt x="142" y="696"/>
                  </a:cubicBezTo>
                  <a:cubicBezTo>
                    <a:pt x="145" y="698"/>
                    <a:pt x="146" y="699"/>
                    <a:pt x="146" y="701"/>
                  </a:cubicBezTo>
                  <a:cubicBezTo>
                    <a:pt x="146" y="703"/>
                    <a:pt x="145" y="705"/>
                    <a:pt x="143" y="706"/>
                  </a:cubicBezTo>
                  <a:cubicBezTo>
                    <a:pt x="141" y="708"/>
                    <a:pt x="140" y="709"/>
                    <a:pt x="140" y="710"/>
                  </a:cubicBezTo>
                  <a:cubicBezTo>
                    <a:pt x="140" y="710"/>
                    <a:pt x="141" y="711"/>
                    <a:pt x="143" y="713"/>
                  </a:cubicBezTo>
                  <a:cubicBezTo>
                    <a:pt x="145" y="715"/>
                    <a:pt x="146" y="717"/>
                    <a:pt x="146" y="720"/>
                  </a:cubicBezTo>
                  <a:cubicBezTo>
                    <a:pt x="145" y="722"/>
                    <a:pt x="144" y="724"/>
                    <a:pt x="142" y="726"/>
                  </a:cubicBezTo>
                  <a:cubicBezTo>
                    <a:pt x="142" y="726"/>
                    <a:pt x="142" y="726"/>
                    <a:pt x="142" y="726"/>
                  </a:cubicBezTo>
                  <a:cubicBezTo>
                    <a:pt x="141" y="726"/>
                    <a:pt x="141" y="727"/>
                    <a:pt x="141" y="727"/>
                  </a:cubicBezTo>
                  <a:cubicBezTo>
                    <a:pt x="139" y="728"/>
                    <a:pt x="138" y="729"/>
                    <a:pt x="137" y="730"/>
                  </a:cubicBezTo>
                  <a:cubicBezTo>
                    <a:pt x="134" y="731"/>
                    <a:pt x="134" y="731"/>
                    <a:pt x="134" y="731"/>
                  </a:cubicBezTo>
                  <a:moveTo>
                    <a:pt x="138" y="712"/>
                  </a:moveTo>
                  <a:cubicBezTo>
                    <a:pt x="138" y="717"/>
                    <a:pt x="137" y="722"/>
                    <a:pt x="137" y="726"/>
                  </a:cubicBezTo>
                  <a:cubicBezTo>
                    <a:pt x="138" y="725"/>
                    <a:pt x="138" y="725"/>
                    <a:pt x="139" y="725"/>
                  </a:cubicBezTo>
                  <a:cubicBezTo>
                    <a:pt x="139" y="724"/>
                    <a:pt x="140" y="724"/>
                    <a:pt x="140" y="724"/>
                  </a:cubicBezTo>
                  <a:cubicBezTo>
                    <a:pt x="142" y="722"/>
                    <a:pt x="142" y="721"/>
                    <a:pt x="143" y="720"/>
                  </a:cubicBezTo>
                  <a:cubicBezTo>
                    <a:pt x="143" y="718"/>
                    <a:pt x="143" y="717"/>
                    <a:pt x="141" y="715"/>
                  </a:cubicBezTo>
                  <a:cubicBezTo>
                    <a:pt x="139" y="714"/>
                    <a:pt x="138" y="713"/>
                    <a:pt x="138" y="712"/>
                  </a:cubicBezTo>
                  <a:moveTo>
                    <a:pt x="138" y="696"/>
                  </a:moveTo>
                  <a:cubicBezTo>
                    <a:pt x="138" y="700"/>
                    <a:pt x="138" y="704"/>
                    <a:pt x="138" y="707"/>
                  </a:cubicBezTo>
                  <a:cubicBezTo>
                    <a:pt x="138" y="706"/>
                    <a:pt x="140" y="705"/>
                    <a:pt x="141" y="704"/>
                  </a:cubicBezTo>
                  <a:cubicBezTo>
                    <a:pt x="142" y="703"/>
                    <a:pt x="143" y="702"/>
                    <a:pt x="143" y="701"/>
                  </a:cubicBezTo>
                  <a:cubicBezTo>
                    <a:pt x="143" y="701"/>
                    <a:pt x="143" y="700"/>
                    <a:pt x="140" y="698"/>
                  </a:cubicBezTo>
                  <a:cubicBezTo>
                    <a:pt x="139" y="698"/>
                    <a:pt x="138" y="697"/>
                    <a:pt x="138" y="696"/>
                  </a:cubicBezTo>
                  <a:moveTo>
                    <a:pt x="136" y="662"/>
                  </a:moveTo>
                  <a:cubicBezTo>
                    <a:pt x="137" y="671"/>
                    <a:pt x="137" y="680"/>
                    <a:pt x="137" y="689"/>
                  </a:cubicBezTo>
                  <a:cubicBezTo>
                    <a:pt x="139" y="686"/>
                    <a:pt x="141" y="683"/>
                    <a:pt x="144" y="680"/>
                  </a:cubicBezTo>
                  <a:cubicBezTo>
                    <a:pt x="146" y="677"/>
                    <a:pt x="147" y="675"/>
                    <a:pt x="147" y="674"/>
                  </a:cubicBezTo>
                  <a:cubicBezTo>
                    <a:pt x="146" y="672"/>
                    <a:pt x="145" y="670"/>
                    <a:pt x="141" y="667"/>
                  </a:cubicBezTo>
                  <a:cubicBezTo>
                    <a:pt x="139" y="666"/>
                    <a:pt x="137" y="664"/>
                    <a:pt x="136" y="662"/>
                  </a:cubicBezTo>
                  <a:moveTo>
                    <a:pt x="119" y="578"/>
                  </a:moveTo>
                  <a:cubicBezTo>
                    <a:pt x="127" y="604"/>
                    <a:pt x="132" y="630"/>
                    <a:pt x="135" y="654"/>
                  </a:cubicBezTo>
                  <a:cubicBezTo>
                    <a:pt x="136" y="651"/>
                    <a:pt x="138" y="649"/>
                    <a:pt x="141" y="646"/>
                  </a:cubicBezTo>
                  <a:cubicBezTo>
                    <a:pt x="143" y="644"/>
                    <a:pt x="144" y="642"/>
                    <a:pt x="144" y="641"/>
                  </a:cubicBezTo>
                  <a:cubicBezTo>
                    <a:pt x="144" y="639"/>
                    <a:pt x="141" y="636"/>
                    <a:pt x="138" y="633"/>
                  </a:cubicBezTo>
                  <a:cubicBezTo>
                    <a:pt x="130" y="627"/>
                    <a:pt x="131" y="621"/>
                    <a:pt x="134" y="610"/>
                  </a:cubicBezTo>
                  <a:cubicBezTo>
                    <a:pt x="137" y="600"/>
                    <a:pt x="135" y="593"/>
                    <a:pt x="125" y="585"/>
                  </a:cubicBezTo>
                  <a:cubicBezTo>
                    <a:pt x="122" y="583"/>
                    <a:pt x="120" y="580"/>
                    <a:pt x="119" y="578"/>
                  </a:cubicBezTo>
                  <a:moveTo>
                    <a:pt x="103" y="539"/>
                  </a:moveTo>
                  <a:cubicBezTo>
                    <a:pt x="105" y="545"/>
                    <a:pt x="108" y="551"/>
                    <a:pt x="110" y="557"/>
                  </a:cubicBezTo>
                  <a:cubicBezTo>
                    <a:pt x="113" y="562"/>
                    <a:pt x="115" y="567"/>
                    <a:pt x="116" y="572"/>
                  </a:cubicBezTo>
                  <a:cubicBezTo>
                    <a:pt x="116" y="569"/>
                    <a:pt x="117" y="566"/>
                    <a:pt x="118" y="561"/>
                  </a:cubicBezTo>
                  <a:cubicBezTo>
                    <a:pt x="120" y="552"/>
                    <a:pt x="115" y="548"/>
                    <a:pt x="108" y="543"/>
                  </a:cubicBezTo>
                  <a:cubicBezTo>
                    <a:pt x="106" y="542"/>
                    <a:pt x="104" y="541"/>
                    <a:pt x="103" y="539"/>
                  </a:cubicBezTo>
                  <a:moveTo>
                    <a:pt x="15" y="6"/>
                  </a:moveTo>
                  <a:cubicBezTo>
                    <a:pt x="25" y="23"/>
                    <a:pt x="25" y="54"/>
                    <a:pt x="15" y="105"/>
                  </a:cubicBezTo>
                  <a:cubicBezTo>
                    <a:pt x="3" y="167"/>
                    <a:pt x="4" y="207"/>
                    <a:pt x="41" y="258"/>
                  </a:cubicBezTo>
                  <a:cubicBezTo>
                    <a:pt x="84" y="309"/>
                    <a:pt x="97" y="345"/>
                    <a:pt x="90" y="398"/>
                  </a:cubicBezTo>
                  <a:cubicBezTo>
                    <a:pt x="82" y="463"/>
                    <a:pt x="81" y="482"/>
                    <a:pt x="102" y="535"/>
                  </a:cubicBezTo>
                  <a:cubicBezTo>
                    <a:pt x="100" y="529"/>
                    <a:pt x="103" y="520"/>
                    <a:pt x="107" y="513"/>
                  </a:cubicBezTo>
                  <a:cubicBezTo>
                    <a:pt x="110" y="506"/>
                    <a:pt x="106" y="503"/>
                    <a:pt x="100" y="498"/>
                  </a:cubicBezTo>
                  <a:cubicBezTo>
                    <a:pt x="95" y="494"/>
                    <a:pt x="89" y="490"/>
                    <a:pt x="88" y="482"/>
                  </a:cubicBezTo>
                  <a:cubicBezTo>
                    <a:pt x="86" y="463"/>
                    <a:pt x="85" y="420"/>
                    <a:pt x="93" y="412"/>
                  </a:cubicBezTo>
                  <a:cubicBezTo>
                    <a:pt x="95" y="411"/>
                    <a:pt x="98" y="410"/>
                    <a:pt x="100" y="410"/>
                  </a:cubicBezTo>
                  <a:cubicBezTo>
                    <a:pt x="107" y="410"/>
                    <a:pt x="114" y="418"/>
                    <a:pt x="117" y="431"/>
                  </a:cubicBezTo>
                  <a:cubicBezTo>
                    <a:pt x="126" y="465"/>
                    <a:pt x="135" y="477"/>
                    <a:pt x="152" y="479"/>
                  </a:cubicBezTo>
                  <a:cubicBezTo>
                    <a:pt x="168" y="481"/>
                    <a:pt x="169" y="468"/>
                    <a:pt x="169" y="454"/>
                  </a:cubicBezTo>
                  <a:cubicBezTo>
                    <a:pt x="169" y="452"/>
                    <a:pt x="169" y="452"/>
                    <a:pt x="169" y="452"/>
                  </a:cubicBezTo>
                  <a:cubicBezTo>
                    <a:pt x="170" y="443"/>
                    <a:pt x="169" y="440"/>
                    <a:pt x="168" y="437"/>
                  </a:cubicBezTo>
                  <a:cubicBezTo>
                    <a:pt x="167" y="435"/>
                    <a:pt x="166" y="433"/>
                    <a:pt x="167" y="431"/>
                  </a:cubicBezTo>
                  <a:cubicBezTo>
                    <a:pt x="167" y="429"/>
                    <a:pt x="168" y="428"/>
                    <a:pt x="168" y="427"/>
                  </a:cubicBezTo>
                  <a:cubicBezTo>
                    <a:pt x="169" y="424"/>
                    <a:pt x="169" y="423"/>
                    <a:pt x="168" y="420"/>
                  </a:cubicBezTo>
                  <a:cubicBezTo>
                    <a:pt x="168" y="419"/>
                    <a:pt x="167" y="418"/>
                    <a:pt x="166" y="417"/>
                  </a:cubicBezTo>
                  <a:cubicBezTo>
                    <a:pt x="165" y="415"/>
                    <a:pt x="163" y="413"/>
                    <a:pt x="166" y="409"/>
                  </a:cubicBezTo>
                  <a:cubicBezTo>
                    <a:pt x="168" y="405"/>
                    <a:pt x="167" y="401"/>
                    <a:pt x="163" y="395"/>
                  </a:cubicBezTo>
                  <a:cubicBezTo>
                    <a:pt x="162" y="394"/>
                    <a:pt x="162" y="394"/>
                    <a:pt x="162" y="393"/>
                  </a:cubicBezTo>
                  <a:cubicBezTo>
                    <a:pt x="157" y="388"/>
                    <a:pt x="156" y="385"/>
                    <a:pt x="161" y="376"/>
                  </a:cubicBezTo>
                  <a:cubicBezTo>
                    <a:pt x="166" y="366"/>
                    <a:pt x="164" y="359"/>
                    <a:pt x="161" y="351"/>
                  </a:cubicBezTo>
                  <a:cubicBezTo>
                    <a:pt x="160" y="349"/>
                    <a:pt x="160" y="349"/>
                    <a:pt x="160" y="349"/>
                  </a:cubicBezTo>
                  <a:cubicBezTo>
                    <a:pt x="157" y="341"/>
                    <a:pt x="155" y="336"/>
                    <a:pt x="161" y="327"/>
                  </a:cubicBezTo>
                  <a:cubicBezTo>
                    <a:pt x="167" y="318"/>
                    <a:pt x="166" y="313"/>
                    <a:pt x="162" y="307"/>
                  </a:cubicBezTo>
                  <a:cubicBezTo>
                    <a:pt x="161" y="305"/>
                    <a:pt x="160" y="304"/>
                    <a:pt x="159" y="303"/>
                  </a:cubicBezTo>
                  <a:cubicBezTo>
                    <a:pt x="155" y="299"/>
                    <a:pt x="154" y="296"/>
                    <a:pt x="155" y="285"/>
                  </a:cubicBezTo>
                  <a:cubicBezTo>
                    <a:pt x="156" y="274"/>
                    <a:pt x="145" y="264"/>
                    <a:pt x="114" y="247"/>
                  </a:cubicBezTo>
                  <a:cubicBezTo>
                    <a:pt x="71" y="215"/>
                    <a:pt x="75" y="161"/>
                    <a:pt x="77" y="122"/>
                  </a:cubicBezTo>
                  <a:cubicBezTo>
                    <a:pt x="77" y="119"/>
                    <a:pt x="77" y="117"/>
                    <a:pt x="77" y="115"/>
                  </a:cubicBezTo>
                  <a:cubicBezTo>
                    <a:pt x="81" y="43"/>
                    <a:pt x="36" y="15"/>
                    <a:pt x="15" y="6"/>
                  </a:cubicBezTo>
                </a:path>
              </a:pathLst>
            </a:custGeom>
            <a:solidFill>
              <a:srgbClr val="CB6B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25">
              <a:extLst>
                <a:ext uri="{FF2B5EF4-FFF2-40B4-BE49-F238E27FC236}">
                  <a16:creationId xmlns:a16="http://schemas.microsoft.com/office/drawing/2014/main" id="{6FF88FF1-7AF1-4788-B747-27EDABC27A17}"/>
                </a:ext>
              </a:extLst>
            </p:cNvPr>
            <p:cNvSpPr>
              <a:spLocks/>
            </p:cNvSpPr>
            <p:nvPr/>
          </p:nvSpPr>
          <p:spPr bwMode="auto">
            <a:xfrm>
              <a:off x="3773" y="1589"/>
              <a:ext cx="418" cy="1727"/>
            </a:xfrm>
            <a:custGeom>
              <a:avLst/>
              <a:gdLst>
                <a:gd name="T0" fmla="*/ 52 w 176"/>
                <a:gd name="T1" fmla="*/ 598 h 726"/>
                <a:gd name="T2" fmla="*/ 90 w 176"/>
                <a:gd name="T3" fmla="*/ 423 h 726"/>
                <a:gd name="T4" fmla="*/ 125 w 176"/>
                <a:gd name="T5" fmla="*/ 267 h 726"/>
                <a:gd name="T6" fmla="*/ 160 w 176"/>
                <a:gd name="T7" fmla="*/ 96 h 726"/>
                <a:gd name="T8" fmla="*/ 161 w 176"/>
                <a:gd name="T9" fmla="*/ 0 h 726"/>
                <a:gd name="T10" fmla="*/ 97 w 176"/>
                <a:gd name="T11" fmla="*/ 133 h 726"/>
                <a:gd name="T12" fmla="*/ 48 w 176"/>
                <a:gd name="T13" fmla="*/ 251 h 726"/>
                <a:gd name="T14" fmla="*/ 18 w 176"/>
                <a:gd name="T15" fmla="*/ 283 h 726"/>
                <a:gd name="T16" fmla="*/ 11 w 176"/>
                <a:gd name="T17" fmla="*/ 305 h 726"/>
                <a:gd name="T18" fmla="*/ 12 w 176"/>
                <a:gd name="T19" fmla="*/ 324 h 726"/>
                <a:gd name="T20" fmla="*/ 14 w 176"/>
                <a:gd name="T21" fmla="*/ 346 h 726"/>
                <a:gd name="T22" fmla="*/ 12 w 176"/>
                <a:gd name="T23" fmla="*/ 370 h 726"/>
                <a:gd name="T24" fmla="*/ 10 w 176"/>
                <a:gd name="T25" fmla="*/ 394 h 726"/>
                <a:gd name="T26" fmla="*/ 7 w 176"/>
                <a:gd name="T27" fmla="*/ 407 h 726"/>
                <a:gd name="T28" fmla="*/ 4 w 176"/>
                <a:gd name="T29" fmla="*/ 423 h 726"/>
                <a:gd name="T30" fmla="*/ 5 w 176"/>
                <a:gd name="T31" fmla="*/ 440 h 726"/>
                <a:gd name="T32" fmla="*/ 10 w 176"/>
                <a:gd name="T33" fmla="*/ 474 h 726"/>
                <a:gd name="T34" fmla="*/ 47 w 176"/>
                <a:gd name="T35" fmla="*/ 464 h 726"/>
                <a:gd name="T36" fmla="*/ 72 w 176"/>
                <a:gd name="T37" fmla="*/ 411 h 726"/>
                <a:gd name="T38" fmla="*/ 87 w 176"/>
                <a:gd name="T39" fmla="*/ 449 h 726"/>
                <a:gd name="T40" fmla="*/ 73 w 176"/>
                <a:gd name="T41" fmla="*/ 496 h 726"/>
                <a:gd name="T42" fmla="*/ 70 w 176"/>
                <a:gd name="T43" fmla="*/ 520 h 726"/>
                <a:gd name="T44" fmla="*/ 63 w 176"/>
                <a:gd name="T45" fmla="*/ 543 h 726"/>
                <a:gd name="T46" fmla="*/ 57 w 176"/>
                <a:gd name="T47" fmla="*/ 561 h 726"/>
                <a:gd name="T48" fmla="*/ 48 w 176"/>
                <a:gd name="T49" fmla="*/ 582 h 726"/>
                <a:gd name="T50" fmla="*/ 38 w 176"/>
                <a:gd name="T51" fmla="*/ 607 h 726"/>
                <a:gd name="T52" fmla="*/ 35 w 176"/>
                <a:gd name="T53" fmla="*/ 631 h 726"/>
                <a:gd name="T54" fmla="*/ 33 w 176"/>
                <a:gd name="T55" fmla="*/ 645 h 726"/>
                <a:gd name="T56" fmla="*/ 33 w 176"/>
                <a:gd name="T57" fmla="*/ 663 h 726"/>
                <a:gd name="T58" fmla="*/ 31 w 176"/>
                <a:gd name="T59" fmla="*/ 679 h 726"/>
                <a:gd name="T60" fmla="*/ 34 w 176"/>
                <a:gd name="T61" fmla="*/ 694 h 726"/>
                <a:gd name="T62" fmla="*/ 33 w 176"/>
                <a:gd name="T63" fmla="*/ 703 h 726"/>
                <a:gd name="T64" fmla="*/ 33 w 176"/>
                <a:gd name="T65" fmla="*/ 722 h 726"/>
                <a:gd name="T66" fmla="*/ 40 w 176"/>
                <a:gd name="T67" fmla="*/ 726 h 726"/>
                <a:gd name="T68" fmla="*/ 52 w 176"/>
                <a:gd name="T69" fmla="*/ 598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6" h="726">
                  <a:moveTo>
                    <a:pt x="52" y="598"/>
                  </a:moveTo>
                  <a:cubicBezTo>
                    <a:pt x="70" y="541"/>
                    <a:pt x="100" y="494"/>
                    <a:pt x="90" y="423"/>
                  </a:cubicBezTo>
                  <a:cubicBezTo>
                    <a:pt x="81" y="352"/>
                    <a:pt x="82" y="319"/>
                    <a:pt x="125" y="267"/>
                  </a:cubicBezTo>
                  <a:cubicBezTo>
                    <a:pt x="168" y="216"/>
                    <a:pt x="176" y="186"/>
                    <a:pt x="160" y="96"/>
                  </a:cubicBezTo>
                  <a:cubicBezTo>
                    <a:pt x="150" y="45"/>
                    <a:pt x="152" y="19"/>
                    <a:pt x="161" y="0"/>
                  </a:cubicBezTo>
                  <a:cubicBezTo>
                    <a:pt x="111" y="21"/>
                    <a:pt x="92" y="75"/>
                    <a:pt x="97" y="133"/>
                  </a:cubicBezTo>
                  <a:cubicBezTo>
                    <a:pt x="102" y="191"/>
                    <a:pt x="83" y="236"/>
                    <a:pt x="48" y="251"/>
                  </a:cubicBezTo>
                  <a:cubicBezTo>
                    <a:pt x="23" y="264"/>
                    <a:pt x="16" y="274"/>
                    <a:pt x="18" y="283"/>
                  </a:cubicBezTo>
                  <a:cubicBezTo>
                    <a:pt x="20" y="293"/>
                    <a:pt x="17" y="299"/>
                    <a:pt x="11" y="305"/>
                  </a:cubicBezTo>
                  <a:cubicBezTo>
                    <a:pt x="5" y="312"/>
                    <a:pt x="7" y="317"/>
                    <a:pt x="12" y="324"/>
                  </a:cubicBezTo>
                  <a:cubicBezTo>
                    <a:pt x="16" y="331"/>
                    <a:pt x="19" y="334"/>
                    <a:pt x="14" y="346"/>
                  </a:cubicBezTo>
                  <a:cubicBezTo>
                    <a:pt x="9" y="359"/>
                    <a:pt x="6" y="359"/>
                    <a:pt x="12" y="370"/>
                  </a:cubicBezTo>
                  <a:cubicBezTo>
                    <a:pt x="18" y="382"/>
                    <a:pt x="16" y="388"/>
                    <a:pt x="10" y="394"/>
                  </a:cubicBezTo>
                  <a:cubicBezTo>
                    <a:pt x="3" y="399"/>
                    <a:pt x="4" y="401"/>
                    <a:pt x="7" y="407"/>
                  </a:cubicBezTo>
                  <a:cubicBezTo>
                    <a:pt x="10" y="413"/>
                    <a:pt x="0" y="415"/>
                    <a:pt x="4" y="423"/>
                  </a:cubicBezTo>
                  <a:cubicBezTo>
                    <a:pt x="9" y="431"/>
                    <a:pt x="7" y="432"/>
                    <a:pt x="5" y="440"/>
                  </a:cubicBezTo>
                  <a:cubicBezTo>
                    <a:pt x="3" y="448"/>
                    <a:pt x="2" y="467"/>
                    <a:pt x="10" y="474"/>
                  </a:cubicBezTo>
                  <a:cubicBezTo>
                    <a:pt x="18" y="481"/>
                    <a:pt x="38" y="480"/>
                    <a:pt x="47" y="464"/>
                  </a:cubicBezTo>
                  <a:cubicBezTo>
                    <a:pt x="57" y="448"/>
                    <a:pt x="57" y="417"/>
                    <a:pt x="72" y="411"/>
                  </a:cubicBezTo>
                  <a:cubicBezTo>
                    <a:pt x="86" y="405"/>
                    <a:pt x="87" y="429"/>
                    <a:pt x="87" y="449"/>
                  </a:cubicBezTo>
                  <a:cubicBezTo>
                    <a:pt x="87" y="480"/>
                    <a:pt x="85" y="487"/>
                    <a:pt x="73" y="496"/>
                  </a:cubicBezTo>
                  <a:cubicBezTo>
                    <a:pt x="63" y="503"/>
                    <a:pt x="63" y="507"/>
                    <a:pt x="70" y="520"/>
                  </a:cubicBezTo>
                  <a:cubicBezTo>
                    <a:pt x="76" y="532"/>
                    <a:pt x="73" y="536"/>
                    <a:pt x="63" y="543"/>
                  </a:cubicBezTo>
                  <a:cubicBezTo>
                    <a:pt x="52" y="550"/>
                    <a:pt x="56" y="552"/>
                    <a:pt x="57" y="561"/>
                  </a:cubicBezTo>
                  <a:cubicBezTo>
                    <a:pt x="58" y="571"/>
                    <a:pt x="59" y="574"/>
                    <a:pt x="48" y="582"/>
                  </a:cubicBezTo>
                  <a:cubicBezTo>
                    <a:pt x="37" y="590"/>
                    <a:pt x="36" y="598"/>
                    <a:pt x="38" y="607"/>
                  </a:cubicBezTo>
                  <a:cubicBezTo>
                    <a:pt x="41" y="616"/>
                    <a:pt x="42" y="624"/>
                    <a:pt x="35" y="631"/>
                  </a:cubicBezTo>
                  <a:cubicBezTo>
                    <a:pt x="29" y="638"/>
                    <a:pt x="29" y="638"/>
                    <a:pt x="33" y="645"/>
                  </a:cubicBezTo>
                  <a:cubicBezTo>
                    <a:pt x="38" y="652"/>
                    <a:pt x="39" y="657"/>
                    <a:pt x="33" y="663"/>
                  </a:cubicBezTo>
                  <a:cubicBezTo>
                    <a:pt x="26" y="670"/>
                    <a:pt x="25" y="673"/>
                    <a:pt x="31" y="679"/>
                  </a:cubicBezTo>
                  <a:cubicBezTo>
                    <a:pt x="36" y="684"/>
                    <a:pt x="38" y="689"/>
                    <a:pt x="34" y="694"/>
                  </a:cubicBezTo>
                  <a:cubicBezTo>
                    <a:pt x="31" y="699"/>
                    <a:pt x="28" y="699"/>
                    <a:pt x="33" y="703"/>
                  </a:cubicBezTo>
                  <a:cubicBezTo>
                    <a:pt x="38" y="708"/>
                    <a:pt x="34" y="710"/>
                    <a:pt x="33" y="722"/>
                  </a:cubicBezTo>
                  <a:cubicBezTo>
                    <a:pt x="36" y="724"/>
                    <a:pt x="38" y="725"/>
                    <a:pt x="40" y="726"/>
                  </a:cubicBezTo>
                  <a:cubicBezTo>
                    <a:pt x="39" y="709"/>
                    <a:pt x="36" y="647"/>
                    <a:pt x="52" y="598"/>
                  </a:cubicBezTo>
                </a:path>
              </a:pathLst>
            </a:custGeom>
            <a:solidFill>
              <a:srgbClr val="F8C5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26">
              <a:extLst>
                <a:ext uri="{FF2B5EF4-FFF2-40B4-BE49-F238E27FC236}">
                  <a16:creationId xmlns:a16="http://schemas.microsoft.com/office/drawing/2014/main" id="{B6B99A98-BCAC-4C13-A6F3-58B4FA7D3D9B}"/>
                </a:ext>
              </a:extLst>
            </p:cNvPr>
            <p:cNvSpPr>
              <a:spLocks noEditPoints="1"/>
            </p:cNvSpPr>
            <p:nvPr/>
          </p:nvSpPr>
          <p:spPr bwMode="auto">
            <a:xfrm>
              <a:off x="3773" y="1585"/>
              <a:ext cx="423" cy="1738"/>
            </a:xfrm>
            <a:custGeom>
              <a:avLst/>
              <a:gdLst>
                <a:gd name="T0" fmla="*/ 39 w 178"/>
                <a:gd name="T1" fmla="*/ 729 h 731"/>
                <a:gd name="T2" fmla="*/ 32 w 178"/>
                <a:gd name="T3" fmla="*/ 724 h 731"/>
                <a:gd name="T4" fmla="*/ 33 w 178"/>
                <a:gd name="T5" fmla="*/ 714 h 731"/>
                <a:gd name="T6" fmla="*/ 31 w 178"/>
                <a:gd name="T7" fmla="*/ 697 h 731"/>
                <a:gd name="T8" fmla="*/ 30 w 178"/>
                <a:gd name="T9" fmla="*/ 682 h 731"/>
                <a:gd name="T10" fmla="*/ 32 w 178"/>
                <a:gd name="T11" fmla="*/ 648 h 731"/>
                <a:gd name="T12" fmla="*/ 37 w 178"/>
                <a:gd name="T13" fmla="*/ 609 h 731"/>
                <a:gd name="T14" fmla="*/ 55 w 178"/>
                <a:gd name="T15" fmla="*/ 565 h 731"/>
                <a:gd name="T16" fmla="*/ 55 w 178"/>
                <a:gd name="T17" fmla="*/ 558 h 731"/>
                <a:gd name="T18" fmla="*/ 68 w 178"/>
                <a:gd name="T19" fmla="*/ 522 h 731"/>
                <a:gd name="T20" fmla="*/ 85 w 178"/>
                <a:gd name="T21" fmla="*/ 451 h 731"/>
                <a:gd name="T22" fmla="*/ 72 w 178"/>
                <a:gd name="T23" fmla="*/ 414 h 731"/>
                <a:gd name="T24" fmla="*/ 49 w 178"/>
                <a:gd name="T25" fmla="*/ 467 h 731"/>
                <a:gd name="T26" fmla="*/ 9 w 178"/>
                <a:gd name="T27" fmla="*/ 477 h 731"/>
                <a:gd name="T28" fmla="*/ 5 w 178"/>
                <a:gd name="T29" fmla="*/ 439 h 731"/>
                <a:gd name="T30" fmla="*/ 5 w 178"/>
                <a:gd name="T31" fmla="*/ 414 h 731"/>
                <a:gd name="T32" fmla="*/ 6 w 178"/>
                <a:gd name="T33" fmla="*/ 408 h 731"/>
                <a:gd name="T34" fmla="*/ 10 w 178"/>
                <a:gd name="T35" fmla="*/ 373 h 731"/>
                <a:gd name="T36" fmla="*/ 13 w 178"/>
                <a:gd name="T37" fmla="*/ 348 h 731"/>
                <a:gd name="T38" fmla="*/ 10 w 178"/>
                <a:gd name="T39" fmla="*/ 327 h 731"/>
                <a:gd name="T40" fmla="*/ 17 w 178"/>
                <a:gd name="T41" fmla="*/ 286 h 731"/>
                <a:gd name="T42" fmla="*/ 96 w 178"/>
                <a:gd name="T43" fmla="*/ 135 h 731"/>
                <a:gd name="T44" fmla="*/ 164 w 178"/>
                <a:gd name="T45" fmla="*/ 0 h 731"/>
                <a:gd name="T46" fmla="*/ 161 w 178"/>
                <a:gd name="T47" fmla="*/ 98 h 731"/>
                <a:gd name="T48" fmla="*/ 92 w 178"/>
                <a:gd name="T49" fmla="*/ 425 h 731"/>
                <a:gd name="T50" fmla="*/ 53 w 178"/>
                <a:gd name="T51" fmla="*/ 601 h 731"/>
                <a:gd name="T52" fmla="*/ 41 w 178"/>
                <a:gd name="T53" fmla="*/ 731 h 731"/>
                <a:gd name="T54" fmla="*/ 38 w 178"/>
                <a:gd name="T55" fmla="*/ 725 h 731"/>
                <a:gd name="T56" fmla="*/ 36 w 178"/>
                <a:gd name="T57" fmla="*/ 697 h 731"/>
                <a:gd name="T58" fmla="*/ 34 w 178"/>
                <a:gd name="T59" fmla="*/ 704 h 731"/>
                <a:gd name="T60" fmla="*/ 35 w 178"/>
                <a:gd name="T61" fmla="*/ 723 h 731"/>
                <a:gd name="T62" fmla="*/ 82 w 178"/>
                <a:gd name="T63" fmla="*/ 413 h 731"/>
                <a:gd name="T64" fmla="*/ 73 w 178"/>
                <a:gd name="T65" fmla="*/ 499 h 731"/>
                <a:gd name="T66" fmla="*/ 63 w 178"/>
                <a:gd name="T67" fmla="*/ 546 h 731"/>
                <a:gd name="T68" fmla="*/ 58 w 178"/>
                <a:gd name="T69" fmla="*/ 563 h 731"/>
                <a:gd name="T70" fmla="*/ 49 w 178"/>
                <a:gd name="T71" fmla="*/ 585 h 731"/>
                <a:gd name="T72" fmla="*/ 37 w 178"/>
                <a:gd name="T73" fmla="*/ 634 h 731"/>
                <a:gd name="T74" fmla="*/ 34 w 178"/>
                <a:gd name="T75" fmla="*/ 666 h 731"/>
                <a:gd name="T76" fmla="*/ 38 w 178"/>
                <a:gd name="T77" fmla="*/ 689 h 731"/>
                <a:gd name="T78" fmla="*/ 65 w 178"/>
                <a:gd name="T79" fmla="*/ 559 h 731"/>
                <a:gd name="T80" fmla="*/ 124 w 178"/>
                <a:gd name="T81" fmla="*/ 268 h 731"/>
                <a:gd name="T82" fmla="*/ 158 w 178"/>
                <a:gd name="T83" fmla="*/ 5 h 731"/>
                <a:gd name="T84" fmla="*/ 49 w 178"/>
                <a:gd name="T85" fmla="*/ 255 h 731"/>
                <a:gd name="T86" fmla="*/ 12 w 178"/>
                <a:gd name="T87" fmla="*/ 308 h 731"/>
                <a:gd name="T88" fmla="*/ 14 w 178"/>
                <a:gd name="T89" fmla="*/ 327 h 731"/>
                <a:gd name="T90" fmla="*/ 12 w 178"/>
                <a:gd name="T91" fmla="*/ 355 h 731"/>
                <a:gd name="T92" fmla="*/ 11 w 178"/>
                <a:gd name="T93" fmla="*/ 397 h 731"/>
                <a:gd name="T94" fmla="*/ 9 w 178"/>
                <a:gd name="T95" fmla="*/ 408 h 731"/>
                <a:gd name="T96" fmla="*/ 6 w 178"/>
                <a:gd name="T97" fmla="*/ 424 h 731"/>
                <a:gd name="T98" fmla="*/ 7 w 178"/>
                <a:gd name="T99" fmla="*/ 442 h 731"/>
                <a:gd name="T100" fmla="*/ 23 w 178"/>
                <a:gd name="T101" fmla="*/ 479 h 731"/>
                <a:gd name="T102" fmla="*/ 54 w 178"/>
                <a:gd name="T103" fmla="*/ 443 h 731"/>
                <a:gd name="T104" fmla="*/ 76 w 178"/>
                <a:gd name="T105" fmla="*/ 410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8" h="731">
                  <a:moveTo>
                    <a:pt x="41" y="731"/>
                  </a:moveTo>
                  <a:cubicBezTo>
                    <a:pt x="39" y="729"/>
                    <a:pt x="39" y="729"/>
                    <a:pt x="39" y="729"/>
                  </a:cubicBezTo>
                  <a:cubicBezTo>
                    <a:pt x="37" y="728"/>
                    <a:pt x="35" y="727"/>
                    <a:pt x="32" y="725"/>
                  </a:cubicBezTo>
                  <a:cubicBezTo>
                    <a:pt x="32" y="724"/>
                    <a:pt x="32" y="724"/>
                    <a:pt x="32" y="724"/>
                  </a:cubicBezTo>
                  <a:cubicBezTo>
                    <a:pt x="32" y="724"/>
                    <a:pt x="32" y="724"/>
                    <a:pt x="32" y="724"/>
                  </a:cubicBezTo>
                  <a:cubicBezTo>
                    <a:pt x="32" y="719"/>
                    <a:pt x="33" y="716"/>
                    <a:pt x="33" y="714"/>
                  </a:cubicBezTo>
                  <a:cubicBezTo>
                    <a:pt x="34" y="710"/>
                    <a:pt x="34" y="709"/>
                    <a:pt x="32" y="707"/>
                  </a:cubicBezTo>
                  <a:cubicBezTo>
                    <a:pt x="27" y="702"/>
                    <a:pt x="29" y="700"/>
                    <a:pt x="31" y="697"/>
                  </a:cubicBezTo>
                  <a:cubicBezTo>
                    <a:pt x="32" y="696"/>
                    <a:pt x="33" y="696"/>
                    <a:pt x="33" y="695"/>
                  </a:cubicBezTo>
                  <a:cubicBezTo>
                    <a:pt x="36" y="691"/>
                    <a:pt x="35" y="687"/>
                    <a:pt x="30" y="682"/>
                  </a:cubicBezTo>
                  <a:cubicBezTo>
                    <a:pt x="23" y="675"/>
                    <a:pt x="25" y="671"/>
                    <a:pt x="32" y="664"/>
                  </a:cubicBezTo>
                  <a:cubicBezTo>
                    <a:pt x="38" y="658"/>
                    <a:pt x="37" y="654"/>
                    <a:pt x="32" y="648"/>
                  </a:cubicBezTo>
                  <a:cubicBezTo>
                    <a:pt x="27" y="640"/>
                    <a:pt x="27" y="639"/>
                    <a:pt x="34" y="632"/>
                  </a:cubicBezTo>
                  <a:cubicBezTo>
                    <a:pt x="41" y="625"/>
                    <a:pt x="39" y="618"/>
                    <a:pt x="37" y="609"/>
                  </a:cubicBezTo>
                  <a:cubicBezTo>
                    <a:pt x="34" y="598"/>
                    <a:pt x="37" y="591"/>
                    <a:pt x="47" y="583"/>
                  </a:cubicBezTo>
                  <a:cubicBezTo>
                    <a:pt x="57" y="576"/>
                    <a:pt x="56" y="573"/>
                    <a:pt x="55" y="565"/>
                  </a:cubicBezTo>
                  <a:cubicBezTo>
                    <a:pt x="55" y="563"/>
                    <a:pt x="55" y="563"/>
                    <a:pt x="55" y="563"/>
                  </a:cubicBezTo>
                  <a:cubicBezTo>
                    <a:pt x="55" y="561"/>
                    <a:pt x="55" y="560"/>
                    <a:pt x="55" y="558"/>
                  </a:cubicBezTo>
                  <a:cubicBezTo>
                    <a:pt x="53" y="552"/>
                    <a:pt x="53" y="550"/>
                    <a:pt x="62" y="544"/>
                  </a:cubicBezTo>
                  <a:cubicBezTo>
                    <a:pt x="71" y="537"/>
                    <a:pt x="74" y="534"/>
                    <a:pt x="68" y="522"/>
                  </a:cubicBezTo>
                  <a:cubicBezTo>
                    <a:pt x="62" y="510"/>
                    <a:pt x="62" y="504"/>
                    <a:pt x="72" y="497"/>
                  </a:cubicBezTo>
                  <a:cubicBezTo>
                    <a:pt x="84" y="489"/>
                    <a:pt x="85" y="483"/>
                    <a:pt x="85" y="451"/>
                  </a:cubicBezTo>
                  <a:cubicBezTo>
                    <a:pt x="85" y="441"/>
                    <a:pt x="85" y="421"/>
                    <a:pt x="80" y="415"/>
                  </a:cubicBezTo>
                  <a:cubicBezTo>
                    <a:pt x="78" y="413"/>
                    <a:pt x="75" y="413"/>
                    <a:pt x="72" y="414"/>
                  </a:cubicBezTo>
                  <a:cubicBezTo>
                    <a:pt x="64" y="418"/>
                    <a:pt x="60" y="431"/>
                    <a:pt x="57" y="443"/>
                  </a:cubicBezTo>
                  <a:cubicBezTo>
                    <a:pt x="55" y="452"/>
                    <a:pt x="52" y="460"/>
                    <a:pt x="49" y="467"/>
                  </a:cubicBezTo>
                  <a:cubicBezTo>
                    <a:pt x="42" y="478"/>
                    <a:pt x="31" y="481"/>
                    <a:pt x="23" y="481"/>
                  </a:cubicBezTo>
                  <a:cubicBezTo>
                    <a:pt x="17" y="481"/>
                    <a:pt x="12" y="480"/>
                    <a:pt x="9" y="477"/>
                  </a:cubicBezTo>
                  <a:cubicBezTo>
                    <a:pt x="1" y="469"/>
                    <a:pt x="2" y="450"/>
                    <a:pt x="4" y="442"/>
                  </a:cubicBezTo>
                  <a:cubicBezTo>
                    <a:pt x="4" y="441"/>
                    <a:pt x="4" y="440"/>
                    <a:pt x="5" y="439"/>
                  </a:cubicBezTo>
                  <a:cubicBezTo>
                    <a:pt x="6" y="433"/>
                    <a:pt x="7" y="432"/>
                    <a:pt x="3" y="425"/>
                  </a:cubicBezTo>
                  <a:cubicBezTo>
                    <a:pt x="0" y="420"/>
                    <a:pt x="3" y="417"/>
                    <a:pt x="5" y="414"/>
                  </a:cubicBezTo>
                  <a:cubicBezTo>
                    <a:pt x="6" y="412"/>
                    <a:pt x="7" y="411"/>
                    <a:pt x="6" y="409"/>
                  </a:cubicBezTo>
                  <a:cubicBezTo>
                    <a:pt x="6" y="408"/>
                    <a:pt x="6" y="408"/>
                    <a:pt x="6" y="408"/>
                  </a:cubicBezTo>
                  <a:cubicBezTo>
                    <a:pt x="3" y="403"/>
                    <a:pt x="2" y="400"/>
                    <a:pt x="9" y="395"/>
                  </a:cubicBezTo>
                  <a:cubicBezTo>
                    <a:pt x="14" y="390"/>
                    <a:pt x="16" y="385"/>
                    <a:pt x="10" y="373"/>
                  </a:cubicBezTo>
                  <a:cubicBezTo>
                    <a:pt x="6" y="363"/>
                    <a:pt x="7" y="361"/>
                    <a:pt x="10" y="354"/>
                  </a:cubicBezTo>
                  <a:cubicBezTo>
                    <a:pt x="11" y="352"/>
                    <a:pt x="12" y="350"/>
                    <a:pt x="13" y="348"/>
                  </a:cubicBezTo>
                  <a:cubicBezTo>
                    <a:pt x="17" y="337"/>
                    <a:pt x="15" y="334"/>
                    <a:pt x="12" y="328"/>
                  </a:cubicBezTo>
                  <a:cubicBezTo>
                    <a:pt x="10" y="327"/>
                    <a:pt x="10" y="327"/>
                    <a:pt x="10" y="327"/>
                  </a:cubicBezTo>
                  <a:cubicBezTo>
                    <a:pt x="6" y="320"/>
                    <a:pt x="3" y="314"/>
                    <a:pt x="10" y="306"/>
                  </a:cubicBezTo>
                  <a:cubicBezTo>
                    <a:pt x="16" y="299"/>
                    <a:pt x="19" y="294"/>
                    <a:pt x="17" y="286"/>
                  </a:cubicBezTo>
                  <a:cubicBezTo>
                    <a:pt x="14" y="274"/>
                    <a:pt x="24" y="264"/>
                    <a:pt x="47" y="252"/>
                  </a:cubicBezTo>
                  <a:cubicBezTo>
                    <a:pt x="82" y="237"/>
                    <a:pt x="101" y="192"/>
                    <a:pt x="96" y="135"/>
                  </a:cubicBezTo>
                  <a:cubicBezTo>
                    <a:pt x="90" y="71"/>
                    <a:pt x="114" y="21"/>
                    <a:pt x="161" y="1"/>
                  </a:cubicBezTo>
                  <a:cubicBezTo>
                    <a:pt x="164" y="0"/>
                    <a:pt x="164" y="0"/>
                    <a:pt x="164" y="0"/>
                  </a:cubicBezTo>
                  <a:cubicBezTo>
                    <a:pt x="162" y="3"/>
                    <a:pt x="162" y="3"/>
                    <a:pt x="162" y="3"/>
                  </a:cubicBezTo>
                  <a:cubicBezTo>
                    <a:pt x="153" y="23"/>
                    <a:pt x="152" y="50"/>
                    <a:pt x="161" y="98"/>
                  </a:cubicBezTo>
                  <a:cubicBezTo>
                    <a:pt x="178" y="190"/>
                    <a:pt x="169" y="219"/>
                    <a:pt x="126" y="270"/>
                  </a:cubicBezTo>
                  <a:cubicBezTo>
                    <a:pt x="83" y="322"/>
                    <a:pt x="82" y="356"/>
                    <a:pt x="92" y="425"/>
                  </a:cubicBezTo>
                  <a:cubicBezTo>
                    <a:pt x="99" y="479"/>
                    <a:pt x="84" y="518"/>
                    <a:pt x="68" y="560"/>
                  </a:cubicBezTo>
                  <a:cubicBezTo>
                    <a:pt x="63" y="573"/>
                    <a:pt x="57" y="587"/>
                    <a:pt x="53" y="601"/>
                  </a:cubicBezTo>
                  <a:cubicBezTo>
                    <a:pt x="38" y="649"/>
                    <a:pt x="40" y="710"/>
                    <a:pt x="41" y="728"/>
                  </a:cubicBezTo>
                  <a:cubicBezTo>
                    <a:pt x="41" y="731"/>
                    <a:pt x="41" y="731"/>
                    <a:pt x="41" y="731"/>
                  </a:cubicBezTo>
                  <a:moveTo>
                    <a:pt x="35" y="723"/>
                  </a:moveTo>
                  <a:cubicBezTo>
                    <a:pt x="36" y="724"/>
                    <a:pt x="37" y="725"/>
                    <a:pt x="38" y="725"/>
                  </a:cubicBezTo>
                  <a:cubicBezTo>
                    <a:pt x="38" y="718"/>
                    <a:pt x="37" y="707"/>
                    <a:pt x="38" y="693"/>
                  </a:cubicBezTo>
                  <a:cubicBezTo>
                    <a:pt x="37" y="694"/>
                    <a:pt x="37" y="695"/>
                    <a:pt x="36" y="697"/>
                  </a:cubicBezTo>
                  <a:cubicBezTo>
                    <a:pt x="35" y="698"/>
                    <a:pt x="34" y="698"/>
                    <a:pt x="34" y="699"/>
                  </a:cubicBezTo>
                  <a:cubicBezTo>
                    <a:pt x="31" y="702"/>
                    <a:pt x="31" y="702"/>
                    <a:pt x="34" y="704"/>
                  </a:cubicBezTo>
                  <a:cubicBezTo>
                    <a:pt x="38" y="708"/>
                    <a:pt x="37" y="710"/>
                    <a:pt x="36" y="715"/>
                  </a:cubicBezTo>
                  <a:cubicBezTo>
                    <a:pt x="36" y="717"/>
                    <a:pt x="35" y="719"/>
                    <a:pt x="35" y="723"/>
                  </a:cubicBezTo>
                  <a:moveTo>
                    <a:pt x="76" y="410"/>
                  </a:moveTo>
                  <a:cubicBezTo>
                    <a:pt x="78" y="410"/>
                    <a:pt x="80" y="411"/>
                    <a:pt x="82" y="413"/>
                  </a:cubicBezTo>
                  <a:cubicBezTo>
                    <a:pt x="88" y="419"/>
                    <a:pt x="88" y="436"/>
                    <a:pt x="88" y="451"/>
                  </a:cubicBezTo>
                  <a:cubicBezTo>
                    <a:pt x="88" y="482"/>
                    <a:pt x="87" y="490"/>
                    <a:pt x="73" y="499"/>
                  </a:cubicBezTo>
                  <a:cubicBezTo>
                    <a:pt x="65" y="505"/>
                    <a:pt x="65" y="509"/>
                    <a:pt x="71" y="521"/>
                  </a:cubicBezTo>
                  <a:cubicBezTo>
                    <a:pt x="78" y="535"/>
                    <a:pt x="73" y="539"/>
                    <a:pt x="63" y="546"/>
                  </a:cubicBezTo>
                  <a:cubicBezTo>
                    <a:pt x="56" y="551"/>
                    <a:pt x="56" y="553"/>
                    <a:pt x="57" y="558"/>
                  </a:cubicBezTo>
                  <a:cubicBezTo>
                    <a:pt x="58" y="559"/>
                    <a:pt x="58" y="561"/>
                    <a:pt x="58" y="563"/>
                  </a:cubicBezTo>
                  <a:cubicBezTo>
                    <a:pt x="58" y="565"/>
                    <a:pt x="58" y="565"/>
                    <a:pt x="58" y="565"/>
                  </a:cubicBezTo>
                  <a:cubicBezTo>
                    <a:pt x="59" y="573"/>
                    <a:pt x="60" y="577"/>
                    <a:pt x="49" y="585"/>
                  </a:cubicBezTo>
                  <a:cubicBezTo>
                    <a:pt x="38" y="593"/>
                    <a:pt x="38" y="600"/>
                    <a:pt x="40" y="608"/>
                  </a:cubicBezTo>
                  <a:cubicBezTo>
                    <a:pt x="42" y="618"/>
                    <a:pt x="44" y="626"/>
                    <a:pt x="37" y="634"/>
                  </a:cubicBezTo>
                  <a:cubicBezTo>
                    <a:pt x="31" y="640"/>
                    <a:pt x="31" y="640"/>
                    <a:pt x="35" y="646"/>
                  </a:cubicBezTo>
                  <a:cubicBezTo>
                    <a:pt x="40" y="653"/>
                    <a:pt x="41" y="659"/>
                    <a:pt x="34" y="666"/>
                  </a:cubicBezTo>
                  <a:cubicBezTo>
                    <a:pt x="27" y="673"/>
                    <a:pt x="27" y="675"/>
                    <a:pt x="32" y="680"/>
                  </a:cubicBezTo>
                  <a:cubicBezTo>
                    <a:pt x="34" y="682"/>
                    <a:pt x="37" y="685"/>
                    <a:pt x="38" y="689"/>
                  </a:cubicBezTo>
                  <a:cubicBezTo>
                    <a:pt x="38" y="663"/>
                    <a:pt x="41" y="629"/>
                    <a:pt x="50" y="600"/>
                  </a:cubicBezTo>
                  <a:cubicBezTo>
                    <a:pt x="55" y="586"/>
                    <a:pt x="60" y="572"/>
                    <a:pt x="65" y="559"/>
                  </a:cubicBezTo>
                  <a:cubicBezTo>
                    <a:pt x="81" y="518"/>
                    <a:pt x="96" y="479"/>
                    <a:pt x="89" y="426"/>
                  </a:cubicBezTo>
                  <a:cubicBezTo>
                    <a:pt x="79" y="355"/>
                    <a:pt x="80" y="321"/>
                    <a:pt x="124" y="268"/>
                  </a:cubicBezTo>
                  <a:cubicBezTo>
                    <a:pt x="171" y="212"/>
                    <a:pt x="173" y="180"/>
                    <a:pt x="158" y="98"/>
                  </a:cubicBezTo>
                  <a:cubicBezTo>
                    <a:pt x="150" y="53"/>
                    <a:pt x="150" y="25"/>
                    <a:pt x="158" y="5"/>
                  </a:cubicBezTo>
                  <a:cubicBezTo>
                    <a:pt x="116" y="25"/>
                    <a:pt x="93" y="73"/>
                    <a:pt x="99" y="135"/>
                  </a:cubicBezTo>
                  <a:cubicBezTo>
                    <a:pt x="104" y="193"/>
                    <a:pt x="85" y="239"/>
                    <a:pt x="49" y="255"/>
                  </a:cubicBezTo>
                  <a:cubicBezTo>
                    <a:pt x="20" y="269"/>
                    <a:pt x="18" y="279"/>
                    <a:pt x="20" y="285"/>
                  </a:cubicBezTo>
                  <a:cubicBezTo>
                    <a:pt x="22" y="295"/>
                    <a:pt x="19" y="301"/>
                    <a:pt x="12" y="308"/>
                  </a:cubicBezTo>
                  <a:cubicBezTo>
                    <a:pt x="7" y="314"/>
                    <a:pt x="9" y="318"/>
                    <a:pt x="13" y="325"/>
                  </a:cubicBezTo>
                  <a:cubicBezTo>
                    <a:pt x="14" y="327"/>
                    <a:pt x="14" y="327"/>
                    <a:pt x="14" y="327"/>
                  </a:cubicBezTo>
                  <a:cubicBezTo>
                    <a:pt x="18" y="333"/>
                    <a:pt x="20" y="337"/>
                    <a:pt x="15" y="349"/>
                  </a:cubicBezTo>
                  <a:cubicBezTo>
                    <a:pt x="14" y="352"/>
                    <a:pt x="13" y="354"/>
                    <a:pt x="12" y="355"/>
                  </a:cubicBezTo>
                  <a:cubicBezTo>
                    <a:pt x="9" y="362"/>
                    <a:pt x="9" y="363"/>
                    <a:pt x="13" y="372"/>
                  </a:cubicBezTo>
                  <a:cubicBezTo>
                    <a:pt x="19" y="383"/>
                    <a:pt x="18" y="390"/>
                    <a:pt x="11" y="397"/>
                  </a:cubicBezTo>
                  <a:cubicBezTo>
                    <a:pt x="5" y="401"/>
                    <a:pt x="6" y="402"/>
                    <a:pt x="8" y="407"/>
                  </a:cubicBezTo>
                  <a:cubicBezTo>
                    <a:pt x="9" y="408"/>
                    <a:pt x="9" y="408"/>
                    <a:pt x="9" y="408"/>
                  </a:cubicBezTo>
                  <a:cubicBezTo>
                    <a:pt x="10" y="412"/>
                    <a:pt x="9" y="414"/>
                    <a:pt x="7" y="416"/>
                  </a:cubicBezTo>
                  <a:cubicBezTo>
                    <a:pt x="5" y="419"/>
                    <a:pt x="4" y="420"/>
                    <a:pt x="6" y="424"/>
                  </a:cubicBezTo>
                  <a:cubicBezTo>
                    <a:pt x="10" y="431"/>
                    <a:pt x="9" y="434"/>
                    <a:pt x="7" y="440"/>
                  </a:cubicBezTo>
                  <a:cubicBezTo>
                    <a:pt x="7" y="440"/>
                    <a:pt x="7" y="441"/>
                    <a:pt x="7" y="442"/>
                  </a:cubicBezTo>
                  <a:cubicBezTo>
                    <a:pt x="4" y="450"/>
                    <a:pt x="4" y="468"/>
                    <a:pt x="11" y="475"/>
                  </a:cubicBezTo>
                  <a:cubicBezTo>
                    <a:pt x="14" y="477"/>
                    <a:pt x="18" y="479"/>
                    <a:pt x="23" y="479"/>
                  </a:cubicBezTo>
                  <a:cubicBezTo>
                    <a:pt x="30" y="479"/>
                    <a:pt x="40" y="475"/>
                    <a:pt x="46" y="465"/>
                  </a:cubicBezTo>
                  <a:cubicBezTo>
                    <a:pt x="50" y="459"/>
                    <a:pt x="52" y="451"/>
                    <a:pt x="54" y="443"/>
                  </a:cubicBezTo>
                  <a:cubicBezTo>
                    <a:pt x="58" y="429"/>
                    <a:pt x="62" y="416"/>
                    <a:pt x="71" y="411"/>
                  </a:cubicBezTo>
                  <a:cubicBezTo>
                    <a:pt x="73" y="411"/>
                    <a:pt x="74" y="410"/>
                    <a:pt x="76" y="410"/>
                  </a:cubicBezTo>
                </a:path>
              </a:pathLst>
            </a:custGeom>
            <a:solidFill>
              <a:srgbClr val="CB6B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27">
              <a:extLst>
                <a:ext uri="{FF2B5EF4-FFF2-40B4-BE49-F238E27FC236}">
                  <a16:creationId xmlns:a16="http://schemas.microsoft.com/office/drawing/2014/main" id="{8049A198-A627-4715-82EF-46732B31AB69}"/>
                </a:ext>
              </a:extLst>
            </p:cNvPr>
            <p:cNvSpPr>
              <a:spLocks/>
            </p:cNvSpPr>
            <p:nvPr/>
          </p:nvSpPr>
          <p:spPr bwMode="auto">
            <a:xfrm>
              <a:off x="2464" y="1114"/>
              <a:ext cx="1281" cy="2216"/>
            </a:xfrm>
            <a:custGeom>
              <a:avLst/>
              <a:gdLst>
                <a:gd name="T0" fmla="*/ 529 w 539"/>
                <a:gd name="T1" fmla="*/ 475 h 932"/>
                <a:gd name="T2" fmla="*/ 456 w 539"/>
                <a:gd name="T3" fmla="*/ 295 h 932"/>
                <a:gd name="T4" fmla="*/ 290 w 539"/>
                <a:gd name="T5" fmla="*/ 71 h 932"/>
                <a:gd name="T6" fmla="*/ 161 w 539"/>
                <a:gd name="T7" fmla="*/ 29 h 932"/>
                <a:gd name="T8" fmla="*/ 17 w 539"/>
                <a:gd name="T9" fmla="*/ 77 h 932"/>
                <a:gd name="T10" fmla="*/ 145 w 539"/>
                <a:gd name="T11" fmla="*/ 198 h 932"/>
                <a:gd name="T12" fmla="*/ 68 w 539"/>
                <a:gd name="T13" fmla="*/ 182 h 932"/>
                <a:gd name="T14" fmla="*/ 155 w 539"/>
                <a:gd name="T15" fmla="*/ 33 h 932"/>
                <a:gd name="T16" fmla="*/ 284 w 539"/>
                <a:gd name="T17" fmla="*/ 83 h 932"/>
                <a:gd name="T18" fmla="*/ 368 w 539"/>
                <a:gd name="T19" fmla="*/ 248 h 932"/>
                <a:gd name="T20" fmla="*/ 438 w 539"/>
                <a:gd name="T21" fmla="*/ 539 h 932"/>
                <a:gd name="T22" fmla="*/ 479 w 539"/>
                <a:gd name="T23" fmla="*/ 816 h 932"/>
                <a:gd name="T24" fmla="*/ 493 w 539"/>
                <a:gd name="T25" fmla="*/ 927 h 932"/>
                <a:gd name="T26" fmla="*/ 445 w 539"/>
                <a:gd name="T27" fmla="*/ 596 h 932"/>
                <a:gd name="T28" fmla="*/ 370 w 539"/>
                <a:gd name="T29" fmla="*/ 303 h 932"/>
                <a:gd name="T30" fmla="*/ 436 w 539"/>
                <a:gd name="T31" fmla="*/ 313 h 932"/>
                <a:gd name="T32" fmla="*/ 513 w 539"/>
                <a:gd name="T33" fmla="*/ 483 h 932"/>
                <a:gd name="T34" fmla="*/ 519 w 539"/>
                <a:gd name="T35" fmla="*/ 525 h 932"/>
                <a:gd name="T36" fmla="*/ 519 w 539"/>
                <a:gd name="T37" fmla="*/ 574 h 932"/>
                <a:gd name="T38" fmla="*/ 524 w 539"/>
                <a:gd name="T39" fmla="*/ 608 h 932"/>
                <a:gd name="T40" fmla="*/ 525 w 539"/>
                <a:gd name="T41" fmla="*/ 629 h 932"/>
                <a:gd name="T42" fmla="*/ 509 w 539"/>
                <a:gd name="T43" fmla="*/ 679 h 932"/>
                <a:gd name="T44" fmla="*/ 451 w 539"/>
                <a:gd name="T45" fmla="*/ 611 h 932"/>
                <a:gd name="T46" fmla="*/ 465 w 539"/>
                <a:gd name="T47" fmla="*/ 711 h 932"/>
                <a:gd name="T48" fmla="*/ 476 w 539"/>
                <a:gd name="T49" fmla="*/ 760 h 932"/>
                <a:gd name="T50" fmla="*/ 492 w 539"/>
                <a:gd name="T51" fmla="*/ 809 h 932"/>
                <a:gd name="T52" fmla="*/ 499 w 539"/>
                <a:gd name="T53" fmla="*/ 845 h 932"/>
                <a:gd name="T54" fmla="*/ 502 w 539"/>
                <a:gd name="T55" fmla="*/ 879 h 932"/>
                <a:gd name="T56" fmla="*/ 499 w 539"/>
                <a:gd name="T57" fmla="*/ 903 h 932"/>
                <a:gd name="T58" fmla="*/ 501 w 539"/>
                <a:gd name="T59" fmla="*/ 918 h 932"/>
                <a:gd name="T60" fmla="*/ 502 w 539"/>
                <a:gd name="T61" fmla="*/ 905 h 932"/>
                <a:gd name="T62" fmla="*/ 507 w 539"/>
                <a:gd name="T63" fmla="*/ 883 h 932"/>
                <a:gd name="T64" fmla="*/ 504 w 539"/>
                <a:gd name="T65" fmla="*/ 849 h 932"/>
                <a:gd name="T66" fmla="*/ 499 w 539"/>
                <a:gd name="T67" fmla="*/ 808 h 932"/>
                <a:gd name="T68" fmla="*/ 481 w 539"/>
                <a:gd name="T69" fmla="*/ 767 h 932"/>
                <a:gd name="T70" fmla="*/ 468 w 539"/>
                <a:gd name="T71" fmla="*/ 723 h 932"/>
                <a:gd name="T72" fmla="*/ 451 w 539"/>
                <a:gd name="T73" fmla="*/ 634 h 932"/>
                <a:gd name="T74" fmla="*/ 508 w 539"/>
                <a:gd name="T75" fmla="*/ 684 h 932"/>
                <a:gd name="T76" fmla="*/ 532 w 539"/>
                <a:gd name="T77" fmla="*/ 633 h 932"/>
                <a:gd name="T78" fmla="*/ 532 w 539"/>
                <a:gd name="T79" fmla="*/ 606 h 932"/>
                <a:gd name="T80" fmla="*/ 529 w 539"/>
                <a:gd name="T81" fmla="*/ 579 h 932"/>
                <a:gd name="T82" fmla="*/ 529 w 539"/>
                <a:gd name="T83" fmla="*/ 531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9" h="932">
                  <a:moveTo>
                    <a:pt x="528" y="504"/>
                  </a:moveTo>
                  <a:cubicBezTo>
                    <a:pt x="518" y="487"/>
                    <a:pt x="520" y="487"/>
                    <a:pt x="529" y="475"/>
                  </a:cubicBezTo>
                  <a:cubicBezTo>
                    <a:pt x="538" y="463"/>
                    <a:pt x="531" y="438"/>
                    <a:pt x="502" y="410"/>
                  </a:cubicBezTo>
                  <a:cubicBezTo>
                    <a:pt x="459" y="364"/>
                    <a:pt x="467" y="356"/>
                    <a:pt x="456" y="295"/>
                  </a:cubicBezTo>
                  <a:cubicBezTo>
                    <a:pt x="445" y="233"/>
                    <a:pt x="414" y="216"/>
                    <a:pt x="355" y="186"/>
                  </a:cubicBezTo>
                  <a:cubicBezTo>
                    <a:pt x="290" y="153"/>
                    <a:pt x="301" y="105"/>
                    <a:pt x="290" y="71"/>
                  </a:cubicBezTo>
                  <a:cubicBezTo>
                    <a:pt x="279" y="37"/>
                    <a:pt x="240" y="32"/>
                    <a:pt x="210" y="40"/>
                  </a:cubicBezTo>
                  <a:cubicBezTo>
                    <a:pt x="180" y="48"/>
                    <a:pt x="171" y="40"/>
                    <a:pt x="161" y="29"/>
                  </a:cubicBezTo>
                  <a:cubicBezTo>
                    <a:pt x="152" y="19"/>
                    <a:pt x="147" y="11"/>
                    <a:pt x="125" y="12"/>
                  </a:cubicBezTo>
                  <a:cubicBezTo>
                    <a:pt x="89" y="13"/>
                    <a:pt x="31" y="38"/>
                    <a:pt x="17" y="77"/>
                  </a:cubicBezTo>
                  <a:cubicBezTo>
                    <a:pt x="0" y="129"/>
                    <a:pt x="20" y="184"/>
                    <a:pt x="83" y="197"/>
                  </a:cubicBezTo>
                  <a:cubicBezTo>
                    <a:pt x="110" y="200"/>
                    <a:pt x="130" y="200"/>
                    <a:pt x="145" y="198"/>
                  </a:cubicBezTo>
                  <a:cubicBezTo>
                    <a:pt x="170" y="192"/>
                    <a:pt x="182" y="178"/>
                    <a:pt x="174" y="180"/>
                  </a:cubicBezTo>
                  <a:cubicBezTo>
                    <a:pt x="174" y="180"/>
                    <a:pt x="126" y="204"/>
                    <a:pt x="68" y="182"/>
                  </a:cubicBezTo>
                  <a:cubicBezTo>
                    <a:pt x="23" y="161"/>
                    <a:pt x="4" y="110"/>
                    <a:pt x="35" y="62"/>
                  </a:cubicBezTo>
                  <a:cubicBezTo>
                    <a:pt x="67" y="24"/>
                    <a:pt x="126" y="0"/>
                    <a:pt x="155" y="33"/>
                  </a:cubicBezTo>
                  <a:cubicBezTo>
                    <a:pt x="178" y="55"/>
                    <a:pt x="194" y="50"/>
                    <a:pt x="215" y="44"/>
                  </a:cubicBezTo>
                  <a:cubicBezTo>
                    <a:pt x="236" y="37"/>
                    <a:pt x="278" y="45"/>
                    <a:pt x="284" y="83"/>
                  </a:cubicBezTo>
                  <a:cubicBezTo>
                    <a:pt x="291" y="120"/>
                    <a:pt x="288" y="159"/>
                    <a:pt x="330" y="179"/>
                  </a:cubicBezTo>
                  <a:cubicBezTo>
                    <a:pt x="368" y="200"/>
                    <a:pt x="372" y="218"/>
                    <a:pt x="368" y="248"/>
                  </a:cubicBezTo>
                  <a:cubicBezTo>
                    <a:pt x="363" y="277"/>
                    <a:pt x="347" y="372"/>
                    <a:pt x="364" y="415"/>
                  </a:cubicBezTo>
                  <a:cubicBezTo>
                    <a:pt x="381" y="458"/>
                    <a:pt x="428" y="488"/>
                    <a:pt x="438" y="539"/>
                  </a:cubicBezTo>
                  <a:cubicBezTo>
                    <a:pt x="443" y="578"/>
                    <a:pt x="422" y="645"/>
                    <a:pt x="434" y="688"/>
                  </a:cubicBezTo>
                  <a:cubicBezTo>
                    <a:pt x="447" y="737"/>
                    <a:pt x="471" y="777"/>
                    <a:pt x="479" y="816"/>
                  </a:cubicBezTo>
                  <a:cubicBezTo>
                    <a:pt x="486" y="854"/>
                    <a:pt x="487" y="889"/>
                    <a:pt x="484" y="911"/>
                  </a:cubicBezTo>
                  <a:cubicBezTo>
                    <a:pt x="481" y="931"/>
                    <a:pt x="485" y="932"/>
                    <a:pt x="493" y="927"/>
                  </a:cubicBezTo>
                  <a:cubicBezTo>
                    <a:pt x="494" y="901"/>
                    <a:pt x="495" y="822"/>
                    <a:pt x="466" y="756"/>
                  </a:cubicBezTo>
                  <a:cubicBezTo>
                    <a:pt x="437" y="683"/>
                    <a:pt x="437" y="668"/>
                    <a:pt x="445" y="596"/>
                  </a:cubicBezTo>
                  <a:cubicBezTo>
                    <a:pt x="452" y="543"/>
                    <a:pt x="439" y="507"/>
                    <a:pt x="397" y="457"/>
                  </a:cubicBezTo>
                  <a:cubicBezTo>
                    <a:pt x="358" y="404"/>
                    <a:pt x="359" y="361"/>
                    <a:pt x="370" y="303"/>
                  </a:cubicBezTo>
                  <a:cubicBezTo>
                    <a:pt x="381" y="248"/>
                    <a:pt x="381" y="216"/>
                    <a:pt x="368" y="201"/>
                  </a:cubicBezTo>
                  <a:cubicBezTo>
                    <a:pt x="424" y="221"/>
                    <a:pt x="438" y="274"/>
                    <a:pt x="436" y="313"/>
                  </a:cubicBezTo>
                  <a:cubicBezTo>
                    <a:pt x="434" y="351"/>
                    <a:pt x="427" y="411"/>
                    <a:pt x="472" y="443"/>
                  </a:cubicBezTo>
                  <a:cubicBezTo>
                    <a:pt x="501" y="459"/>
                    <a:pt x="514" y="470"/>
                    <a:pt x="513" y="483"/>
                  </a:cubicBezTo>
                  <a:cubicBezTo>
                    <a:pt x="512" y="497"/>
                    <a:pt x="515" y="496"/>
                    <a:pt x="520" y="504"/>
                  </a:cubicBezTo>
                  <a:cubicBezTo>
                    <a:pt x="525" y="511"/>
                    <a:pt x="526" y="516"/>
                    <a:pt x="519" y="525"/>
                  </a:cubicBezTo>
                  <a:cubicBezTo>
                    <a:pt x="513" y="535"/>
                    <a:pt x="516" y="540"/>
                    <a:pt x="519" y="548"/>
                  </a:cubicBezTo>
                  <a:cubicBezTo>
                    <a:pt x="523" y="557"/>
                    <a:pt x="525" y="564"/>
                    <a:pt x="519" y="574"/>
                  </a:cubicBezTo>
                  <a:cubicBezTo>
                    <a:pt x="514" y="585"/>
                    <a:pt x="516" y="586"/>
                    <a:pt x="521" y="592"/>
                  </a:cubicBezTo>
                  <a:cubicBezTo>
                    <a:pt x="526" y="598"/>
                    <a:pt x="527" y="603"/>
                    <a:pt x="524" y="608"/>
                  </a:cubicBezTo>
                  <a:cubicBezTo>
                    <a:pt x="521" y="613"/>
                    <a:pt x="525" y="614"/>
                    <a:pt x="526" y="618"/>
                  </a:cubicBezTo>
                  <a:cubicBezTo>
                    <a:pt x="528" y="622"/>
                    <a:pt x="526" y="624"/>
                    <a:pt x="525" y="629"/>
                  </a:cubicBezTo>
                  <a:cubicBezTo>
                    <a:pt x="524" y="634"/>
                    <a:pt x="529" y="635"/>
                    <a:pt x="528" y="650"/>
                  </a:cubicBezTo>
                  <a:cubicBezTo>
                    <a:pt x="527" y="664"/>
                    <a:pt x="528" y="681"/>
                    <a:pt x="509" y="679"/>
                  </a:cubicBezTo>
                  <a:cubicBezTo>
                    <a:pt x="490" y="676"/>
                    <a:pt x="481" y="662"/>
                    <a:pt x="472" y="629"/>
                  </a:cubicBezTo>
                  <a:cubicBezTo>
                    <a:pt x="468" y="611"/>
                    <a:pt x="458" y="605"/>
                    <a:pt x="451" y="611"/>
                  </a:cubicBezTo>
                  <a:cubicBezTo>
                    <a:pt x="444" y="618"/>
                    <a:pt x="444" y="657"/>
                    <a:pt x="447" y="680"/>
                  </a:cubicBezTo>
                  <a:cubicBezTo>
                    <a:pt x="449" y="696"/>
                    <a:pt x="472" y="697"/>
                    <a:pt x="465" y="711"/>
                  </a:cubicBezTo>
                  <a:cubicBezTo>
                    <a:pt x="459" y="725"/>
                    <a:pt x="457" y="735"/>
                    <a:pt x="466" y="740"/>
                  </a:cubicBezTo>
                  <a:cubicBezTo>
                    <a:pt x="474" y="745"/>
                    <a:pt x="478" y="750"/>
                    <a:pt x="476" y="760"/>
                  </a:cubicBezTo>
                  <a:cubicBezTo>
                    <a:pt x="474" y="770"/>
                    <a:pt x="473" y="774"/>
                    <a:pt x="483" y="782"/>
                  </a:cubicBezTo>
                  <a:cubicBezTo>
                    <a:pt x="493" y="791"/>
                    <a:pt x="495" y="798"/>
                    <a:pt x="492" y="809"/>
                  </a:cubicBezTo>
                  <a:cubicBezTo>
                    <a:pt x="489" y="820"/>
                    <a:pt x="489" y="824"/>
                    <a:pt x="496" y="830"/>
                  </a:cubicBezTo>
                  <a:cubicBezTo>
                    <a:pt x="503" y="836"/>
                    <a:pt x="504" y="839"/>
                    <a:pt x="499" y="845"/>
                  </a:cubicBezTo>
                  <a:cubicBezTo>
                    <a:pt x="491" y="852"/>
                    <a:pt x="491" y="858"/>
                    <a:pt x="499" y="864"/>
                  </a:cubicBezTo>
                  <a:cubicBezTo>
                    <a:pt x="507" y="870"/>
                    <a:pt x="506" y="873"/>
                    <a:pt x="502" y="879"/>
                  </a:cubicBezTo>
                  <a:cubicBezTo>
                    <a:pt x="495" y="888"/>
                    <a:pt x="492" y="891"/>
                    <a:pt x="498" y="895"/>
                  </a:cubicBezTo>
                  <a:cubicBezTo>
                    <a:pt x="503" y="899"/>
                    <a:pt x="503" y="900"/>
                    <a:pt x="499" y="903"/>
                  </a:cubicBezTo>
                  <a:cubicBezTo>
                    <a:pt x="495" y="906"/>
                    <a:pt x="494" y="908"/>
                    <a:pt x="499" y="912"/>
                  </a:cubicBezTo>
                  <a:cubicBezTo>
                    <a:pt x="501" y="914"/>
                    <a:pt x="502" y="916"/>
                    <a:pt x="501" y="918"/>
                  </a:cubicBezTo>
                  <a:cubicBezTo>
                    <a:pt x="502" y="916"/>
                    <a:pt x="501" y="914"/>
                    <a:pt x="500" y="912"/>
                  </a:cubicBezTo>
                  <a:cubicBezTo>
                    <a:pt x="497" y="909"/>
                    <a:pt x="497" y="908"/>
                    <a:pt x="502" y="905"/>
                  </a:cubicBezTo>
                  <a:cubicBezTo>
                    <a:pt x="507" y="902"/>
                    <a:pt x="507" y="899"/>
                    <a:pt x="502" y="895"/>
                  </a:cubicBezTo>
                  <a:cubicBezTo>
                    <a:pt x="498" y="890"/>
                    <a:pt x="499" y="889"/>
                    <a:pt x="507" y="883"/>
                  </a:cubicBezTo>
                  <a:cubicBezTo>
                    <a:pt x="515" y="876"/>
                    <a:pt x="510" y="867"/>
                    <a:pt x="504" y="862"/>
                  </a:cubicBezTo>
                  <a:cubicBezTo>
                    <a:pt x="498" y="857"/>
                    <a:pt x="495" y="856"/>
                    <a:pt x="504" y="849"/>
                  </a:cubicBezTo>
                  <a:cubicBezTo>
                    <a:pt x="512" y="842"/>
                    <a:pt x="510" y="839"/>
                    <a:pt x="503" y="830"/>
                  </a:cubicBezTo>
                  <a:cubicBezTo>
                    <a:pt x="497" y="821"/>
                    <a:pt x="496" y="819"/>
                    <a:pt x="499" y="808"/>
                  </a:cubicBezTo>
                  <a:cubicBezTo>
                    <a:pt x="502" y="798"/>
                    <a:pt x="501" y="791"/>
                    <a:pt x="492" y="783"/>
                  </a:cubicBezTo>
                  <a:cubicBezTo>
                    <a:pt x="482" y="774"/>
                    <a:pt x="479" y="773"/>
                    <a:pt x="481" y="767"/>
                  </a:cubicBezTo>
                  <a:cubicBezTo>
                    <a:pt x="483" y="760"/>
                    <a:pt x="486" y="752"/>
                    <a:pt x="479" y="743"/>
                  </a:cubicBezTo>
                  <a:cubicBezTo>
                    <a:pt x="471" y="734"/>
                    <a:pt x="465" y="732"/>
                    <a:pt x="468" y="723"/>
                  </a:cubicBezTo>
                  <a:cubicBezTo>
                    <a:pt x="472" y="714"/>
                    <a:pt x="483" y="708"/>
                    <a:pt x="466" y="691"/>
                  </a:cubicBezTo>
                  <a:cubicBezTo>
                    <a:pt x="448" y="675"/>
                    <a:pt x="449" y="657"/>
                    <a:pt x="451" y="634"/>
                  </a:cubicBezTo>
                  <a:cubicBezTo>
                    <a:pt x="453" y="610"/>
                    <a:pt x="462" y="609"/>
                    <a:pt x="469" y="635"/>
                  </a:cubicBezTo>
                  <a:cubicBezTo>
                    <a:pt x="476" y="661"/>
                    <a:pt x="486" y="681"/>
                    <a:pt x="508" y="684"/>
                  </a:cubicBezTo>
                  <a:cubicBezTo>
                    <a:pt x="529" y="687"/>
                    <a:pt x="534" y="670"/>
                    <a:pt x="534" y="654"/>
                  </a:cubicBezTo>
                  <a:cubicBezTo>
                    <a:pt x="533" y="638"/>
                    <a:pt x="530" y="638"/>
                    <a:pt x="532" y="633"/>
                  </a:cubicBezTo>
                  <a:cubicBezTo>
                    <a:pt x="535" y="628"/>
                    <a:pt x="535" y="625"/>
                    <a:pt x="532" y="619"/>
                  </a:cubicBezTo>
                  <a:cubicBezTo>
                    <a:pt x="529" y="613"/>
                    <a:pt x="529" y="611"/>
                    <a:pt x="532" y="606"/>
                  </a:cubicBezTo>
                  <a:cubicBezTo>
                    <a:pt x="535" y="602"/>
                    <a:pt x="535" y="602"/>
                    <a:pt x="531" y="595"/>
                  </a:cubicBezTo>
                  <a:cubicBezTo>
                    <a:pt x="526" y="588"/>
                    <a:pt x="525" y="587"/>
                    <a:pt x="529" y="579"/>
                  </a:cubicBezTo>
                  <a:cubicBezTo>
                    <a:pt x="532" y="571"/>
                    <a:pt x="535" y="566"/>
                    <a:pt x="529" y="555"/>
                  </a:cubicBezTo>
                  <a:cubicBezTo>
                    <a:pt x="524" y="543"/>
                    <a:pt x="524" y="540"/>
                    <a:pt x="529" y="531"/>
                  </a:cubicBezTo>
                  <a:cubicBezTo>
                    <a:pt x="534" y="523"/>
                    <a:pt x="539" y="520"/>
                    <a:pt x="528" y="504"/>
                  </a:cubicBezTo>
                </a:path>
              </a:pathLst>
            </a:custGeom>
            <a:solidFill>
              <a:srgbClr val="F7A1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28">
              <a:extLst>
                <a:ext uri="{FF2B5EF4-FFF2-40B4-BE49-F238E27FC236}">
                  <a16:creationId xmlns:a16="http://schemas.microsoft.com/office/drawing/2014/main" id="{3B6B2077-DB58-45D3-AE4F-61A3EC237FF3}"/>
                </a:ext>
              </a:extLst>
            </p:cNvPr>
            <p:cNvSpPr>
              <a:spLocks noEditPoints="1"/>
            </p:cNvSpPr>
            <p:nvPr/>
          </p:nvSpPr>
          <p:spPr bwMode="auto">
            <a:xfrm>
              <a:off x="2478" y="1137"/>
              <a:ext cx="1267" cy="2191"/>
            </a:xfrm>
            <a:custGeom>
              <a:avLst/>
              <a:gdLst>
                <a:gd name="T0" fmla="*/ 449 w 533"/>
                <a:gd name="T1" fmla="*/ 742 h 921"/>
                <a:gd name="T2" fmla="*/ 357 w 533"/>
                <a:gd name="T3" fmla="*/ 406 h 921"/>
                <a:gd name="T4" fmla="*/ 277 w 533"/>
                <a:gd name="T5" fmla="*/ 73 h 921"/>
                <a:gd name="T6" fmla="*/ 113 w 533"/>
                <a:gd name="T7" fmla="*/ 9 h 921"/>
                <a:gd name="T8" fmla="*/ 168 w 533"/>
                <a:gd name="T9" fmla="*/ 169 h 921"/>
                <a:gd name="T10" fmla="*/ 15 w 533"/>
                <a:gd name="T11" fmla="*/ 147 h 921"/>
                <a:gd name="T12" fmla="*/ 157 w 533"/>
                <a:gd name="T13" fmla="*/ 18 h 921"/>
                <a:gd name="T14" fmla="*/ 291 w 533"/>
                <a:gd name="T15" fmla="*/ 87 h 921"/>
                <a:gd name="T16" fmla="*/ 525 w 533"/>
                <a:gd name="T17" fmla="*/ 466 h 921"/>
                <a:gd name="T18" fmla="*/ 525 w 533"/>
                <a:gd name="T19" fmla="*/ 544 h 921"/>
                <a:gd name="T20" fmla="*/ 527 w 533"/>
                <a:gd name="T21" fmla="*/ 597 h 921"/>
                <a:gd name="T22" fmla="*/ 529 w 533"/>
                <a:gd name="T23" fmla="*/ 644 h 921"/>
                <a:gd name="T24" fmla="*/ 462 w 533"/>
                <a:gd name="T25" fmla="*/ 625 h 921"/>
                <a:gd name="T26" fmla="*/ 464 w 533"/>
                <a:gd name="T27" fmla="*/ 714 h 921"/>
                <a:gd name="T28" fmla="*/ 483 w 533"/>
                <a:gd name="T29" fmla="*/ 768 h 921"/>
                <a:gd name="T30" fmla="*/ 499 w 533"/>
                <a:gd name="T31" fmla="*/ 840 h 921"/>
                <a:gd name="T32" fmla="*/ 502 w 533"/>
                <a:gd name="T33" fmla="*/ 874 h 921"/>
                <a:gd name="T34" fmla="*/ 493 w 533"/>
                <a:gd name="T35" fmla="*/ 899 h 921"/>
                <a:gd name="T36" fmla="*/ 489 w 533"/>
                <a:gd name="T37" fmla="*/ 900 h 921"/>
                <a:gd name="T38" fmla="*/ 224 w 533"/>
                <a:gd name="T39" fmla="*/ 30 h 921"/>
                <a:gd name="T40" fmla="*/ 362 w 533"/>
                <a:gd name="T41" fmla="*/ 246 h 921"/>
                <a:gd name="T42" fmla="*/ 429 w 533"/>
                <a:gd name="T43" fmla="*/ 678 h 921"/>
                <a:gd name="T44" fmla="*/ 485 w 533"/>
                <a:gd name="T45" fmla="*/ 916 h 921"/>
                <a:gd name="T46" fmla="*/ 361 w 533"/>
                <a:gd name="T47" fmla="*/ 192 h 921"/>
                <a:gd name="T48" fmla="*/ 467 w 533"/>
                <a:gd name="T49" fmla="*/ 432 h 921"/>
                <a:gd name="T50" fmla="*/ 514 w 533"/>
                <a:gd name="T51" fmla="*/ 536 h 921"/>
                <a:gd name="T52" fmla="*/ 519 w 533"/>
                <a:gd name="T53" fmla="*/ 599 h 921"/>
                <a:gd name="T54" fmla="*/ 521 w 533"/>
                <a:gd name="T55" fmla="*/ 624 h 921"/>
                <a:gd name="T56" fmla="*/ 465 w 533"/>
                <a:gd name="T57" fmla="*/ 619 h 921"/>
                <a:gd name="T58" fmla="*/ 460 w 533"/>
                <a:gd name="T59" fmla="*/ 702 h 921"/>
                <a:gd name="T60" fmla="*/ 491 w 533"/>
                <a:gd name="T61" fmla="*/ 819 h 921"/>
                <a:gd name="T62" fmla="*/ 501 w 533"/>
                <a:gd name="T63" fmla="*/ 861 h 921"/>
                <a:gd name="T64" fmla="*/ 495 w 533"/>
                <a:gd name="T65" fmla="*/ 886 h 921"/>
                <a:gd name="T66" fmla="*/ 496 w 533"/>
                <a:gd name="T67" fmla="*/ 853 h 921"/>
                <a:gd name="T68" fmla="*/ 492 w 533"/>
                <a:gd name="T69" fmla="*/ 798 h 921"/>
                <a:gd name="T70" fmla="*/ 471 w 533"/>
                <a:gd name="T71" fmla="*/ 734 h 921"/>
                <a:gd name="T72" fmla="*/ 444 w 533"/>
                <a:gd name="T73" fmla="*/ 623 h 921"/>
                <a:gd name="T74" fmla="*/ 506 w 533"/>
                <a:gd name="T75" fmla="*/ 673 h 921"/>
                <a:gd name="T76" fmla="*/ 525 w 533"/>
                <a:gd name="T77" fmla="*/ 610 h 921"/>
                <a:gd name="T78" fmla="*/ 522 w 533"/>
                <a:gd name="T79" fmla="*/ 568 h 921"/>
                <a:gd name="T80" fmla="*/ 521 w 533"/>
                <a:gd name="T81" fmla="*/ 495 h 921"/>
                <a:gd name="T82" fmla="*/ 449 w 533"/>
                <a:gd name="T83" fmla="*/ 285 h 921"/>
                <a:gd name="T84" fmla="*/ 204 w 533"/>
                <a:gd name="T85" fmla="*/ 31 h 921"/>
                <a:gd name="T86" fmla="*/ 13 w 533"/>
                <a:gd name="T87" fmla="*/ 68 h 921"/>
                <a:gd name="T88" fmla="*/ 169 w 533"/>
                <a:gd name="T89" fmla="*/ 171 h 921"/>
                <a:gd name="T90" fmla="*/ 113 w 533"/>
                <a:gd name="T91" fmla="*/ 6 h 921"/>
                <a:gd name="T92" fmla="*/ 489 w 533"/>
                <a:gd name="T93" fmla="*/ 884 h 921"/>
                <a:gd name="T94" fmla="*/ 489 w 533"/>
                <a:gd name="T95" fmla="*/ 884 h 921"/>
                <a:gd name="T96" fmla="*/ 495 w 533"/>
                <a:gd name="T97" fmla="*/ 894 h 921"/>
                <a:gd name="T98" fmla="*/ 495 w 533"/>
                <a:gd name="T99" fmla="*/ 868 h 921"/>
                <a:gd name="T100" fmla="*/ 486 w 533"/>
                <a:gd name="T101" fmla="*/ 842 h 921"/>
                <a:gd name="T102" fmla="*/ 476 w 533"/>
                <a:gd name="T103" fmla="*/ 773 h 921"/>
                <a:gd name="T104" fmla="*/ 469 w 533"/>
                <a:gd name="T105" fmla="*/ 749 h 921"/>
                <a:gd name="T106" fmla="*/ 392 w 533"/>
                <a:gd name="T107" fmla="*/ 446 h 921"/>
                <a:gd name="T108" fmla="*/ 439 w 533"/>
                <a:gd name="T109" fmla="*/ 670 h 921"/>
                <a:gd name="T110" fmla="*/ 520 w 533"/>
                <a:gd name="T111" fmla="*/ 642 h 921"/>
                <a:gd name="T112" fmla="*/ 519 w 533"/>
                <a:gd name="T113" fmla="*/ 608 h 921"/>
                <a:gd name="T114" fmla="*/ 512 w 533"/>
                <a:gd name="T115" fmla="*/ 564 h 921"/>
                <a:gd name="T116" fmla="*/ 510 w 533"/>
                <a:gd name="T117" fmla="*/ 491 h 921"/>
                <a:gd name="T118" fmla="*/ 366 w 533"/>
                <a:gd name="T119" fmla="*/ 194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3" h="921">
                  <a:moveTo>
                    <a:pt x="480" y="921"/>
                  </a:moveTo>
                  <a:cubicBezTo>
                    <a:pt x="479" y="921"/>
                    <a:pt x="478" y="920"/>
                    <a:pt x="477" y="919"/>
                  </a:cubicBezTo>
                  <a:cubicBezTo>
                    <a:pt x="475" y="917"/>
                    <a:pt x="475" y="912"/>
                    <a:pt x="476" y="901"/>
                  </a:cubicBezTo>
                  <a:cubicBezTo>
                    <a:pt x="479" y="876"/>
                    <a:pt x="478" y="840"/>
                    <a:pt x="471" y="806"/>
                  </a:cubicBezTo>
                  <a:cubicBezTo>
                    <a:pt x="467" y="786"/>
                    <a:pt x="459" y="764"/>
                    <a:pt x="449" y="742"/>
                  </a:cubicBezTo>
                  <a:cubicBezTo>
                    <a:pt x="441" y="722"/>
                    <a:pt x="433" y="701"/>
                    <a:pt x="426" y="678"/>
                  </a:cubicBezTo>
                  <a:cubicBezTo>
                    <a:pt x="419" y="654"/>
                    <a:pt x="423" y="622"/>
                    <a:pt x="427" y="591"/>
                  </a:cubicBezTo>
                  <a:cubicBezTo>
                    <a:pt x="430" y="568"/>
                    <a:pt x="433" y="546"/>
                    <a:pt x="431" y="529"/>
                  </a:cubicBezTo>
                  <a:cubicBezTo>
                    <a:pt x="425" y="501"/>
                    <a:pt x="407" y="478"/>
                    <a:pt x="390" y="457"/>
                  </a:cubicBezTo>
                  <a:cubicBezTo>
                    <a:pt x="377" y="440"/>
                    <a:pt x="364" y="424"/>
                    <a:pt x="357" y="406"/>
                  </a:cubicBezTo>
                  <a:cubicBezTo>
                    <a:pt x="340" y="366"/>
                    <a:pt x="353" y="282"/>
                    <a:pt x="359" y="246"/>
                  </a:cubicBezTo>
                  <a:cubicBezTo>
                    <a:pt x="359" y="243"/>
                    <a:pt x="360" y="240"/>
                    <a:pt x="360" y="237"/>
                  </a:cubicBezTo>
                  <a:cubicBezTo>
                    <a:pt x="364" y="208"/>
                    <a:pt x="360" y="190"/>
                    <a:pt x="324" y="170"/>
                  </a:cubicBezTo>
                  <a:cubicBezTo>
                    <a:pt x="287" y="153"/>
                    <a:pt x="283" y="123"/>
                    <a:pt x="280" y="91"/>
                  </a:cubicBezTo>
                  <a:cubicBezTo>
                    <a:pt x="279" y="85"/>
                    <a:pt x="278" y="79"/>
                    <a:pt x="277" y="73"/>
                  </a:cubicBezTo>
                  <a:cubicBezTo>
                    <a:pt x="272" y="45"/>
                    <a:pt x="247" y="33"/>
                    <a:pt x="224" y="33"/>
                  </a:cubicBezTo>
                  <a:cubicBezTo>
                    <a:pt x="219" y="33"/>
                    <a:pt x="214" y="34"/>
                    <a:pt x="210" y="35"/>
                  </a:cubicBezTo>
                  <a:cubicBezTo>
                    <a:pt x="200" y="38"/>
                    <a:pt x="192" y="41"/>
                    <a:pt x="183" y="41"/>
                  </a:cubicBezTo>
                  <a:cubicBezTo>
                    <a:pt x="171" y="41"/>
                    <a:pt x="160" y="35"/>
                    <a:pt x="148" y="24"/>
                  </a:cubicBezTo>
                  <a:cubicBezTo>
                    <a:pt x="139" y="14"/>
                    <a:pt x="127" y="9"/>
                    <a:pt x="113" y="9"/>
                  </a:cubicBezTo>
                  <a:cubicBezTo>
                    <a:pt x="86" y="9"/>
                    <a:pt x="52" y="27"/>
                    <a:pt x="31" y="53"/>
                  </a:cubicBezTo>
                  <a:cubicBezTo>
                    <a:pt x="16" y="75"/>
                    <a:pt x="12" y="99"/>
                    <a:pt x="18" y="121"/>
                  </a:cubicBezTo>
                  <a:cubicBezTo>
                    <a:pt x="25" y="142"/>
                    <a:pt x="41" y="160"/>
                    <a:pt x="63" y="170"/>
                  </a:cubicBezTo>
                  <a:cubicBezTo>
                    <a:pt x="79" y="177"/>
                    <a:pt x="96" y="180"/>
                    <a:pt x="113" y="180"/>
                  </a:cubicBezTo>
                  <a:cubicBezTo>
                    <a:pt x="145" y="180"/>
                    <a:pt x="167" y="169"/>
                    <a:pt x="168" y="169"/>
                  </a:cubicBezTo>
                  <a:cubicBezTo>
                    <a:pt x="168" y="168"/>
                    <a:pt x="168" y="168"/>
                    <a:pt x="168" y="168"/>
                  </a:cubicBezTo>
                  <a:cubicBezTo>
                    <a:pt x="171" y="168"/>
                    <a:pt x="172" y="169"/>
                    <a:pt x="172" y="170"/>
                  </a:cubicBezTo>
                  <a:cubicBezTo>
                    <a:pt x="172" y="175"/>
                    <a:pt x="159" y="185"/>
                    <a:pt x="139" y="189"/>
                  </a:cubicBezTo>
                  <a:cubicBezTo>
                    <a:pt x="121" y="192"/>
                    <a:pt x="100" y="191"/>
                    <a:pt x="76" y="188"/>
                  </a:cubicBezTo>
                  <a:cubicBezTo>
                    <a:pt x="49" y="183"/>
                    <a:pt x="27" y="169"/>
                    <a:pt x="15" y="147"/>
                  </a:cubicBezTo>
                  <a:cubicBezTo>
                    <a:pt x="2" y="125"/>
                    <a:pt x="0" y="95"/>
                    <a:pt x="10" y="67"/>
                  </a:cubicBezTo>
                  <a:cubicBezTo>
                    <a:pt x="17" y="49"/>
                    <a:pt x="33" y="32"/>
                    <a:pt x="56" y="19"/>
                  </a:cubicBezTo>
                  <a:cubicBezTo>
                    <a:pt x="76" y="8"/>
                    <a:pt x="100" y="1"/>
                    <a:pt x="119" y="0"/>
                  </a:cubicBezTo>
                  <a:cubicBezTo>
                    <a:pt x="141" y="0"/>
                    <a:pt x="147" y="7"/>
                    <a:pt x="155" y="17"/>
                  </a:cubicBezTo>
                  <a:cubicBezTo>
                    <a:pt x="157" y="18"/>
                    <a:pt x="157" y="18"/>
                    <a:pt x="157" y="18"/>
                  </a:cubicBezTo>
                  <a:cubicBezTo>
                    <a:pt x="163" y="26"/>
                    <a:pt x="169" y="32"/>
                    <a:pt x="183" y="32"/>
                  </a:cubicBezTo>
                  <a:cubicBezTo>
                    <a:pt x="189" y="32"/>
                    <a:pt x="196" y="31"/>
                    <a:pt x="204" y="29"/>
                  </a:cubicBezTo>
                  <a:cubicBezTo>
                    <a:pt x="212" y="27"/>
                    <a:pt x="221" y="25"/>
                    <a:pt x="229" y="25"/>
                  </a:cubicBezTo>
                  <a:cubicBezTo>
                    <a:pt x="258" y="25"/>
                    <a:pt x="278" y="38"/>
                    <a:pt x="285" y="61"/>
                  </a:cubicBezTo>
                  <a:cubicBezTo>
                    <a:pt x="288" y="69"/>
                    <a:pt x="289" y="78"/>
                    <a:pt x="291" y="87"/>
                  </a:cubicBezTo>
                  <a:cubicBezTo>
                    <a:pt x="295" y="116"/>
                    <a:pt x="301" y="150"/>
                    <a:pt x="350" y="175"/>
                  </a:cubicBezTo>
                  <a:cubicBezTo>
                    <a:pt x="411" y="206"/>
                    <a:pt x="441" y="223"/>
                    <a:pt x="452" y="285"/>
                  </a:cubicBezTo>
                  <a:cubicBezTo>
                    <a:pt x="454" y="297"/>
                    <a:pt x="455" y="307"/>
                    <a:pt x="456" y="316"/>
                  </a:cubicBezTo>
                  <a:cubicBezTo>
                    <a:pt x="461" y="351"/>
                    <a:pt x="463" y="363"/>
                    <a:pt x="497" y="399"/>
                  </a:cubicBezTo>
                  <a:cubicBezTo>
                    <a:pt x="529" y="431"/>
                    <a:pt x="532" y="454"/>
                    <a:pt x="525" y="466"/>
                  </a:cubicBezTo>
                  <a:cubicBezTo>
                    <a:pt x="524" y="467"/>
                    <a:pt x="524" y="467"/>
                    <a:pt x="524" y="467"/>
                  </a:cubicBezTo>
                  <a:cubicBezTo>
                    <a:pt x="515" y="477"/>
                    <a:pt x="514" y="478"/>
                    <a:pt x="524" y="493"/>
                  </a:cubicBezTo>
                  <a:cubicBezTo>
                    <a:pt x="533" y="508"/>
                    <a:pt x="530" y="512"/>
                    <a:pt x="526" y="519"/>
                  </a:cubicBezTo>
                  <a:cubicBezTo>
                    <a:pt x="525" y="520"/>
                    <a:pt x="525" y="521"/>
                    <a:pt x="524" y="522"/>
                  </a:cubicBezTo>
                  <a:cubicBezTo>
                    <a:pt x="520" y="530"/>
                    <a:pt x="519" y="533"/>
                    <a:pt x="525" y="544"/>
                  </a:cubicBezTo>
                  <a:cubicBezTo>
                    <a:pt x="530" y="556"/>
                    <a:pt x="528" y="561"/>
                    <a:pt x="525" y="568"/>
                  </a:cubicBezTo>
                  <a:cubicBezTo>
                    <a:pt x="524" y="569"/>
                    <a:pt x="524" y="569"/>
                    <a:pt x="524" y="569"/>
                  </a:cubicBezTo>
                  <a:cubicBezTo>
                    <a:pt x="521" y="576"/>
                    <a:pt x="522" y="577"/>
                    <a:pt x="525" y="583"/>
                  </a:cubicBezTo>
                  <a:cubicBezTo>
                    <a:pt x="526" y="584"/>
                    <a:pt x="526" y="584"/>
                    <a:pt x="526" y="584"/>
                  </a:cubicBezTo>
                  <a:cubicBezTo>
                    <a:pt x="530" y="591"/>
                    <a:pt x="530" y="592"/>
                    <a:pt x="527" y="597"/>
                  </a:cubicBezTo>
                  <a:cubicBezTo>
                    <a:pt x="527" y="597"/>
                    <a:pt x="527" y="597"/>
                    <a:pt x="527" y="597"/>
                  </a:cubicBezTo>
                  <a:cubicBezTo>
                    <a:pt x="525" y="601"/>
                    <a:pt x="525" y="603"/>
                    <a:pt x="528" y="608"/>
                  </a:cubicBezTo>
                  <a:cubicBezTo>
                    <a:pt x="531" y="615"/>
                    <a:pt x="530" y="619"/>
                    <a:pt x="528" y="624"/>
                  </a:cubicBezTo>
                  <a:cubicBezTo>
                    <a:pt x="527" y="626"/>
                    <a:pt x="527" y="627"/>
                    <a:pt x="527" y="629"/>
                  </a:cubicBezTo>
                  <a:cubicBezTo>
                    <a:pt x="528" y="632"/>
                    <a:pt x="529" y="636"/>
                    <a:pt x="529" y="644"/>
                  </a:cubicBezTo>
                  <a:cubicBezTo>
                    <a:pt x="529" y="652"/>
                    <a:pt x="528" y="663"/>
                    <a:pt x="522" y="670"/>
                  </a:cubicBezTo>
                  <a:cubicBezTo>
                    <a:pt x="518" y="674"/>
                    <a:pt x="513" y="676"/>
                    <a:pt x="506" y="676"/>
                  </a:cubicBezTo>
                  <a:cubicBezTo>
                    <a:pt x="506" y="676"/>
                    <a:pt x="506" y="676"/>
                    <a:pt x="506" y="676"/>
                  </a:cubicBezTo>
                  <a:cubicBezTo>
                    <a:pt x="505" y="676"/>
                    <a:pt x="503" y="676"/>
                    <a:pt x="501" y="676"/>
                  </a:cubicBezTo>
                  <a:cubicBezTo>
                    <a:pt x="476" y="672"/>
                    <a:pt x="467" y="645"/>
                    <a:pt x="462" y="625"/>
                  </a:cubicBezTo>
                  <a:cubicBezTo>
                    <a:pt x="458" y="611"/>
                    <a:pt x="454" y="607"/>
                    <a:pt x="452" y="607"/>
                  </a:cubicBezTo>
                  <a:cubicBezTo>
                    <a:pt x="450" y="607"/>
                    <a:pt x="447" y="612"/>
                    <a:pt x="446" y="624"/>
                  </a:cubicBezTo>
                  <a:cubicBezTo>
                    <a:pt x="445" y="647"/>
                    <a:pt x="443" y="664"/>
                    <a:pt x="461" y="680"/>
                  </a:cubicBezTo>
                  <a:cubicBezTo>
                    <a:pt x="475" y="694"/>
                    <a:pt x="471" y="701"/>
                    <a:pt x="467" y="708"/>
                  </a:cubicBezTo>
                  <a:cubicBezTo>
                    <a:pt x="466" y="710"/>
                    <a:pt x="464" y="712"/>
                    <a:pt x="464" y="714"/>
                  </a:cubicBezTo>
                  <a:cubicBezTo>
                    <a:pt x="462" y="719"/>
                    <a:pt x="464" y="721"/>
                    <a:pt x="468" y="726"/>
                  </a:cubicBezTo>
                  <a:cubicBezTo>
                    <a:pt x="470" y="728"/>
                    <a:pt x="472" y="730"/>
                    <a:pt x="474" y="732"/>
                  </a:cubicBezTo>
                  <a:cubicBezTo>
                    <a:pt x="481" y="741"/>
                    <a:pt x="479" y="750"/>
                    <a:pt x="477" y="756"/>
                  </a:cubicBezTo>
                  <a:cubicBezTo>
                    <a:pt x="476" y="757"/>
                    <a:pt x="476" y="757"/>
                    <a:pt x="476" y="757"/>
                  </a:cubicBezTo>
                  <a:cubicBezTo>
                    <a:pt x="475" y="761"/>
                    <a:pt x="476" y="762"/>
                    <a:pt x="483" y="768"/>
                  </a:cubicBezTo>
                  <a:cubicBezTo>
                    <a:pt x="484" y="769"/>
                    <a:pt x="485" y="770"/>
                    <a:pt x="487" y="771"/>
                  </a:cubicBezTo>
                  <a:cubicBezTo>
                    <a:pt x="496" y="780"/>
                    <a:pt x="498" y="787"/>
                    <a:pt x="495" y="799"/>
                  </a:cubicBezTo>
                  <a:cubicBezTo>
                    <a:pt x="492" y="809"/>
                    <a:pt x="492" y="811"/>
                    <a:pt x="498" y="819"/>
                  </a:cubicBezTo>
                  <a:cubicBezTo>
                    <a:pt x="499" y="820"/>
                    <a:pt x="499" y="820"/>
                    <a:pt x="499" y="820"/>
                  </a:cubicBezTo>
                  <a:cubicBezTo>
                    <a:pt x="505" y="828"/>
                    <a:pt x="508" y="832"/>
                    <a:pt x="499" y="840"/>
                  </a:cubicBezTo>
                  <a:cubicBezTo>
                    <a:pt x="495" y="843"/>
                    <a:pt x="494" y="845"/>
                    <a:pt x="494" y="846"/>
                  </a:cubicBezTo>
                  <a:cubicBezTo>
                    <a:pt x="494" y="847"/>
                    <a:pt x="495" y="848"/>
                    <a:pt x="498" y="850"/>
                  </a:cubicBezTo>
                  <a:cubicBezTo>
                    <a:pt x="499" y="851"/>
                    <a:pt x="499" y="851"/>
                    <a:pt x="499" y="851"/>
                  </a:cubicBezTo>
                  <a:cubicBezTo>
                    <a:pt x="502" y="854"/>
                    <a:pt x="506" y="860"/>
                    <a:pt x="506" y="865"/>
                  </a:cubicBezTo>
                  <a:cubicBezTo>
                    <a:pt x="506" y="868"/>
                    <a:pt x="505" y="871"/>
                    <a:pt x="502" y="874"/>
                  </a:cubicBezTo>
                  <a:cubicBezTo>
                    <a:pt x="498" y="877"/>
                    <a:pt x="495" y="879"/>
                    <a:pt x="495" y="881"/>
                  </a:cubicBezTo>
                  <a:cubicBezTo>
                    <a:pt x="495" y="881"/>
                    <a:pt x="496" y="882"/>
                    <a:pt x="497" y="884"/>
                  </a:cubicBezTo>
                  <a:cubicBezTo>
                    <a:pt x="500" y="886"/>
                    <a:pt x="501" y="889"/>
                    <a:pt x="501" y="891"/>
                  </a:cubicBezTo>
                  <a:cubicBezTo>
                    <a:pt x="501" y="893"/>
                    <a:pt x="499" y="894"/>
                    <a:pt x="497" y="896"/>
                  </a:cubicBezTo>
                  <a:cubicBezTo>
                    <a:pt x="494" y="897"/>
                    <a:pt x="493" y="898"/>
                    <a:pt x="493" y="899"/>
                  </a:cubicBezTo>
                  <a:cubicBezTo>
                    <a:pt x="493" y="899"/>
                    <a:pt x="495" y="901"/>
                    <a:pt x="495" y="901"/>
                  </a:cubicBezTo>
                  <a:cubicBezTo>
                    <a:pt x="497" y="903"/>
                    <a:pt x="497" y="906"/>
                    <a:pt x="497" y="909"/>
                  </a:cubicBezTo>
                  <a:cubicBezTo>
                    <a:pt x="494" y="908"/>
                    <a:pt x="494" y="908"/>
                    <a:pt x="494" y="908"/>
                  </a:cubicBezTo>
                  <a:cubicBezTo>
                    <a:pt x="494" y="906"/>
                    <a:pt x="494" y="905"/>
                    <a:pt x="492" y="903"/>
                  </a:cubicBezTo>
                  <a:cubicBezTo>
                    <a:pt x="490" y="902"/>
                    <a:pt x="489" y="901"/>
                    <a:pt x="489" y="900"/>
                  </a:cubicBezTo>
                  <a:cubicBezTo>
                    <a:pt x="489" y="907"/>
                    <a:pt x="488" y="913"/>
                    <a:pt x="488" y="917"/>
                  </a:cubicBezTo>
                  <a:cubicBezTo>
                    <a:pt x="488" y="917"/>
                    <a:pt x="488" y="917"/>
                    <a:pt x="488" y="917"/>
                  </a:cubicBezTo>
                  <a:cubicBezTo>
                    <a:pt x="488" y="918"/>
                    <a:pt x="488" y="918"/>
                    <a:pt x="488" y="918"/>
                  </a:cubicBezTo>
                  <a:cubicBezTo>
                    <a:pt x="484" y="920"/>
                    <a:pt x="482" y="921"/>
                    <a:pt x="480" y="921"/>
                  </a:cubicBezTo>
                  <a:moveTo>
                    <a:pt x="224" y="30"/>
                  </a:moveTo>
                  <a:cubicBezTo>
                    <a:pt x="248" y="30"/>
                    <a:pt x="275" y="43"/>
                    <a:pt x="280" y="72"/>
                  </a:cubicBezTo>
                  <a:cubicBezTo>
                    <a:pt x="281" y="79"/>
                    <a:pt x="282" y="85"/>
                    <a:pt x="282" y="91"/>
                  </a:cubicBezTo>
                  <a:cubicBezTo>
                    <a:pt x="286" y="122"/>
                    <a:pt x="290" y="151"/>
                    <a:pt x="325" y="167"/>
                  </a:cubicBezTo>
                  <a:cubicBezTo>
                    <a:pt x="363" y="189"/>
                    <a:pt x="368" y="207"/>
                    <a:pt x="363" y="238"/>
                  </a:cubicBezTo>
                  <a:cubicBezTo>
                    <a:pt x="363" y="240"/>
                    <a:pt x="362" y="243"/>
                    <a:pt x="362" y="246"/>
                  </a:cubicBezTo>
                  <a:cubicBezTo>
                    <a:pt x="356" y="282"/>
                    <a:pt x="343" y="366"/>
                    <a:pt x="359" y="405"/>
                  </a:cubicBezTo>
                  <a:cubicBezTo>
                    <a:pt x="367" y="423"/>
                    <a:pt x="379" y="438"/>
                    <a:pt x="392" y="455"/>
                  </a:cubicBezTo>
                  <a:cubicBezTo>
                    <a:pt x="409" y="477"/>
                    <a:pt x="427" y="499"/>
                    <a:pt x="433" y="529"/>
                  </a:cubicBezTo>
                  <a:cubicBezTo>
                    <a:pt x="436" y="546"/>
                    <a:pt x="433" y="568"/>
                    <a:pt x="430" y="591"/>
                  </a:cubicBezTo>
                  <a:cubicBezTo>
                    <a:pt x="426" y="622"/>
                    <a:pt x="422" y="653"/>
                    <a:pt x="429" y="678"/>
                  </a:cubicBezTo>
                  <a:cubicBezTo>
                    <a:pt x="435" y="700"/>
                    <a:pt x="444" y="721"/>
                    <a:pt x="452" y="741"/>
                  </a:cubicBezTo>
                  <a:cubicBezTo>
                    <a:pt x="461" y="763"/>
                    <a:pt x="470" y="785"/>
                    <a:pt x="474" y="805"/>
                  </a:cubicBezTo>
                  <a:cubicBezTo>
                    <a:pt x="481" y="840"/>
                    <a:pt x="482" y="876"/>
                    <a:pt x="479" y="902"/>
                  </a:cubicBezTo>
                  <a:cubicBezTo>
                    <a:pt x="478" y="911"/>
                    <a:pt x="478" y="916"/>
                    <a:pt x="479" y="917"/>
                  </a:cubicBezTo>
                  <a:cubicBezTo>
                    <a:pt x="480" y="919"/>
                    <a:pt x="484" y="917"/>
                    <a:pt x="485" y="916"/>
                  </a:cubicBezTo>
                  <a:cubicBezTo>
                    <a:pt x="487" y="892"/>
                    <a:pt x="488" y="812"/>
                    <a:pt x="459" y="747"/>
                  </a:cubicBezTo>
                  <a:cubicBezTo>
                    <a:pt x="430" y="674"/>
                    <a:pt x="429" y="659"/>
                    <a:pt x="438" y="586"/>
                  </a:cubicBezTo>
                  <a:cubicBezTo>
                    <a:pt x="445" y="534"/>
                    <a:pt x="432" y="498"/>
                    <a:pt x="390" y="447"/>
                  </a:cubicBezTo>
                  <a:cubicBezTo>
                    <a:pt x="352" y="396"/>
                    <a:pt x="351" y="353"/>
                    <a:pt x="363" y="292"/>
                  </a:cubicBezTo>
                  <a:cubicBezTo>
                    <a:pt x="374" y="239"/>
                    <a:pt x="373" y="206"/>
                    <a:pt x="361" y="192"/>
                  </a:cubicBezTo>
                  <a:cubicBezTo>
                    <a:pt x="358" y="188"/>
                    <a:pt x="358" y="188"/>
                    <a:pt x="358" y="188"/>
                  </a:cubicBezTo>
                  <a:cubicBezTo>
                    <a:pt x="363" y="190"/>
                    <a:pt x="363" y="190"/>
                    <a:pt x="363" y="190"/>
                  </a:cubicBezTo>
                  <a:cubicBezTo>
                    <a:pt x="417" y="209"/>
                    <a:pt x="434" y="261"/>
                    <a:pt x="431" y="303"/>
                  </a:cubicBezTo>
                  <a:cubicBezTo>
                    <a:pt x="431" y="305"/>
                    <a:pt x="431" y="307"/>
                    <a:pt x="431" y="310"/>
                  </a:cubicBezTo>
                  <a:cubicBezTo>
                    <a:pt x="428" y="349"/>
                    <a:pt x="425" y="402"/>
                    <a:pt x="467" y="432"/>
                  </a:cubicBezTo>
                  <a:cubicBezTo>
                    <a:pt x="494" y="447"/>
                    <a:pt x="510" y="459"/>
                    <a:pt x="509" y="473"/>
                  </a:cubicBezTo>
                  <a:cubicBezTo>
                    <a:pt x="508" y="484"/>
                    <a:pt x="509" y="485"/>
                    <a:pt x="512" y="489"/>
                  </a:cubicBezTo>
                  <a:cubicBezTo>
                    <a:pt x="513" y="490"/>
                    <a:pt x="514" y="491"/>
                    <a:pt x="515" y="493"/>
                  </a:cubicBezTo>
                  <a:cubicBezTo>
                    <a:pt x="520" y="500"/>
                    <a:pt x="522" y="506"/>
                    <a:pt x="514" y="516"/>
                  </a:cubicBezTo>
                  <a:cubicBezTo>
                    <a:pt x="509" y="524"/>
                    <a:pt x="511" y="528"/>
                    <a:pt x="514" y="536"/>
                  </a:cubicBezTo>
                  <a:cubicBezTo>
                    <a:pt x="515" y="538"/>
                    <a:pt x="515" y="538"/>
                    <a:pt x="515" y="538"/>
                  </a:cubicBezTo>
                  <a:cubicBezTo>
                    <a:pt x="518" y="546"/>
                    <a:pt x="520" y="554"/>
                    <a:pt x="515" y="565"/>
                  </a:cubicBezTo>
                  <a:cubicBezTo>
                    <a:pt x="510" y="573"/>
                    <a:pt x="511" y="575"/>
                    <a:pt x="515" y="579"/>
                  </a:cubicBezTo>
                  <a:cubicBezTo>
                    <a:pt x="515" y="580"/>
                    <a:pt x="516" y="580"/>
                    <a:pt x="516" y="581"/>
                  </a:cubicBezTo>
                  <a:cubicBezTo>
                    <a:pt x="521" y="588"/>
                    <a:pt x="522" y="593"/>
                    <a:pt x="519" y="599"/>
                  </a:cubicBezTo>
                  <a:cubicBezTo>
                    <a:pt x="518" y="601"/>
                    <a:pt x="518" y="602"/>
                    <a:pt x="520" y="604"/>
                  </a:cubicBezTo>
                  <a:cubicBezTo>
                    <a:pt x="520" y="605"/>
                    <a:pt x="521" y="606"/>
                    <a:pt x="522" y="607"/>
                  </a:cubicBezTo>
                  <a:cubicBezTo>
                    <a:pt x="523" y="610"/>
                    <a:pt x="523" y="613"/>
                    <a:pt x="522" y="616"/>
                  </a:cubicBezTo>
                  <a:cubicBezTo>
                    <a:pt x="521" y="617"/>
                    <a:pt x="521" y="618"/>
                    <a:pt x="521" y="619"/>
                  </a:cubicBezTo>
                  <a:cubicBezTo>
                    <a:pt x="520" y="621"/>
                    <a:pt x="521" y="622"/>
                    <a:pt x="521" y="624"/>
                  </a:cubicBezTo>
                  <a:cubicBezTo>
                    <a:pt x="522" y="627"/>
                    <a:pt x="524" y="631"/>
                    <a:pt x="523" y="640"/>
                  </a:cubicBezTo>
                  <a:cubicBezTo>
                    <a:pt x="523" y="642"/>
                    <a:pt x="523" y="642"/>
                    <a:pt x="523" y="642"/>
                  </a:cubicBezTo>
                  <a:cubicBezTo>
                    <a:pt x="523" y="655"/>
                    <a:pt x="522" y="670"/>
                    <a:pt x="506" y="670"/>
                  </a:cubicBezTo>
                  <a:cubicBezTo>
                    <a:pt x="505" y="670"/>
                    <a:pt x="504" y="670"/>
                    <a:pt x="503" y="670"/>
                  </a:cubicBezTo>
                  <a:cubicBezTo>
                    <a:pt x="482" y="668"/>
                    <a:pt x="473" y="650"/>
                    <a:pt x="465" y="619"/>
                  </a:cubicBezTo>
                  <a:cubicBezTo>
                    <a:pt x="462" y="606"/>
                    <a:pt x="456" y="601"/>
                    <a:pt x="451" y="601"/>
                  </a:cubicBezTo>
                  <a:cubicBezTo>
                    <a:pt x="449" y="601"/>
                    <a:pt x="448" y="601"/>
                    <a:pt x="446" y="603"/>
                  </a:cubicBezTo>
                  <a:cubicBezTo>
                    <a:pt x="440" y="608"/>
                    <a:pt x="440" y="645"/>
                    <a:pt x="442" y="669"/>
                  </a:cubicBezTo>
                  <a:cubicBezTo>
                    <a:pt x="443" y="676"/>
                    <a:pt x="448" y="680"/>
                    <a:pt x="453" y="684"/>
                  </a:cubicBezTo>
                  <a:cubicBezTo>
                    <a:pt x="459" y="688"/>
                    <a:pt x="464" y="693"/>
                    <a:pt x="460" y="702"/>
                  </a:cubicBezTo>
                  <a:cubicBezTo>
                    <a:pt x="454" y="717"/>
                    <a:pt x="454" y="725"/>
                    <a:pt x="460" y="729"/>
                  </a:cubicBezTo>
                  <a:cubicBezTo>
                    <a:pt x="468" y="733"/>
                    <a:pt x="474" y="739"/>
                    <a:pt x="471" y="750"/>
                  </a:cubicBezTo>
                  <a:cubicBezTo>
                    <a:pt x="469" y="759"/>
                    <a:pt x="469" y="763"/>
                    <a:pt x="478" y="771"/>
                  </a:cubicBezTo>
                  <a:cubicBezTo>
                    <a:pt x="488" y="780"/>
                    <a:pt x="491" y="787"/>
                    <a:pt x="488" y="799"/>
                  </a:cubicBezTo>
                  <a:cubicBezTo>
                    <a:pt x="485" y="810"/>
                    <a:pt x="484" y="814"/>
                    <a:pt x="491" y="819"/>
                  </a:cubicBezTo>
                  <a:cubicBezTo>
                    <a:pt x="495" y="823"/>
                    <a:pt x="497" y="825"/>
                    <a:pt x="498" y="829"/>
                  </a:cubicBezTo>
                  <a:cubicBezTo>
                    <a:pt x="498" y="831"/>
                    <a:pt x="496" y="833"/>
                    <a:pt x="494" y="836"/>
                  </a:cubicBezTo>
                  <a:cubicBezTo>
                    <a:pt x="490" y="840"/>
                    <a:pt x="488" y="843"/>
                    <a:pt x="488" y="845"/>
                  </a:cubicBezTo>
                  <a:cubicBezTo>
                    <a:pt x="489" y="848"/>
                    <a:pt x="490" y="851"/>
                    <a:pt x="494" y="853"/>
                  </a:cubicBezTo>
                  <a:cubicBezTo>
                    <a:pt x="498" y="856"/>
                    <a:pt x="500" y="859"/>
                    <a:pt x="501" y="861"/>
                  </a:cubicBezTo>
                  <a:cubicBezTo>
                    <a:pt x="501" y="864"/>
                    <a:pt x="499" y="867"/>
                    <a:pt x="497" y="870"/>
                  </a:cubicBezTo>
                  <a:cubicBezTo>
                    <a:pt x="493" y="875"/>
                    <a:pt x="490" y="879"/>
                    <a:pt x="490" y="881"/>
                  </a:cubicBezTo>
                  <a:cubicBezTo>
                    <a:pt x="490" y="882"/>
                    <a:pt x="491" y="883"/>
                    <a:pt x="493" y="884"/>
                  </a:cubicBezTo>
                  <a:cubicBezTo>
                    <a:pt x="494" y="885"/>
                    <a:pt x="495" y="886"/>
                    <a:pt x="496" y="886"/>
                  </a:cubicBezTo>
                  <a:cubicBezTo>
                    <a:pt x="495" y="886"/>
                    <a:pt x="495" y="886"/>
                    <a:pt x="495" y="886"/>
                  </a:cubicBezTo>
                  <a:cubicBezTo>
                    <a:pt x="494" y="884"/>
                    <a:pt x="492" y="882"/>
                    <a:pt x="492" y="880"/>
                  </a:cubicBezTo>
                  <a:cubicBezTo>
                    <a:pt x="493" y="878"/>
                    <a:pt x="495" y="876"/>
                    <a:pt x="500" y="871"/>
                  </a:cubicBezTo>
                  <a:cubicBezTo>
                    <a:pt x="502" y="870"/>
                    <a:pt x="504" y="868"/>
                    <a:pt x="504" y="865"/>
                  </a:cubicBezTo>
                  <a:cubicBezTo>
                    <a:pt x="504" y="861"/>
                    <a:pt x="500" y="856"/>
                    <a:pt x="497" y="853"/>
                  </a:cubicBezTo>
                  <a:cubicBezTo>
                    <a:pt x="496" y="853"/>
                    <a:pt x="496" y="853"/>
                    <a:pt x="496" y="853"/>
                  </a:cubicBezTo>
                  <a:cubicBezTo>
                    <a:pt x="493" y="850"/>
                    <a:pt x="491" y="848"/>
                    <a:pt x="491" y="846"/>
                  </a:cubicBezTo>
                  <a:cubicBezTo>
                    <a:pt x="491" y="844"/>
                    <a:pt x="493" y="841"/>
                    <a:pt x="497" y="838"/>
                  </a:cubicBezTo>
                  <a:cubicBezTo>
                    <a:pt x="504" y="832"/>
                    <a:pt x="503" y="830"/>
                    <a:pt x="497" y="822"/>
                  </a:cubicBezTo>
                  <a:cubicBezTo>
                    <a:pt x="496" y="821"/>
                    <a:pt x="496" y="821"/>
                    <a:pt x="496" y="821"/>
                  </a:cubicBezTo>
                  <a:cubicBezTo>
                    <a:pt x="489" y="812"/>
                    <a:pt x="489" y="809"/>
                    <a:pt x="492" y="798"/>
                  </a:cubicBezTo>
                  <a:cubicBezTo>
                    <a:pt x="495" y="787"/>
                    <a:pt x="493" y="781"/>
                    <a:pt x="485" y="774"/>
                  </a:cubicBezTo>
                  <a:cubicBezTo>
                    <a:pt x="483" y="772"/>
                    <a:pt x="482" y="771"/>
                    <a:pt x="481" y="770"/>
                  </a:cubicBezTo>
                  <a:cubicBezTo>
                    <a:pt x="475" y="765"/>
                    <a:pt x="472" y="762"/>
                    <a:pt x="474" y="756"/>
                  </a:cubicBezTo>
                  <a:cubicBezTo>
                    <a:pt x="474" y="755"/>
                    <a:pt x="474" y="755"/>
                    <a:pt x="474" y="755"/>
                  </a:cubicBezTo>
                  <a:cubicBezTo>
                    <a:pt x="476" y="749"/>
                    <a:pt x="478" y="742"/>
                    <a:pt x="471" y="734"/>
                  </a:cubicBezTo>
                  <a:cubicBezTo>
                    <a:pt x="470" y="731"/>
                    <a:pt x="468" y="730"/>
                    <a:pt x="466" y="728"/>
                  </a:cubicBezTo>
                  <a:cubicBezTo>
                    <a:pt x="461" y="723"/>
                    <a:pt x="458" y="720"/>
                    <a:pt x="461" y="713"/>
                  </a:cubicBezTo>
                  <a:cubicBezTo>
                    <a:pt x="462" y="710"/>
                    <a:pt x="463" y="708"/>
                    <a:pt x="464" y="707"/>
                  </a:cubicBezTo>
                  <a:cubicBezTo>
                    <a:pt x="468" y="700"/>
                    <a:pt x="472" y="694"/>
                    <a:pt x="459" y="682"/>
                  </a:cubicBezTo>
                  <a:cubicBezTo>
                    <a:pt x="440" y="665"/>
                    <a:pt x="442" y="647"/>
                    <a:pt x="444" y="623"/>
                  </a:cubicBezTo>
                  <a:cubicBezTo>
                    <a:pt x="445" y="611"/>
                    <a:pt x="448" y="604"/>
                    <a:pt x="452" y="604"/>
                  </a:cubicBezTo>
                  <a:cubicBezTo>
                    <a:pt x="458" y="604"/>
                    <a:pt x="462" y="615"/>
                    <a:pt x="464" y="625"/>
                  </a:cubicBezTo>
                  <a:cubicBezTo>
                    <a:pt x="472" y="656"/>
                    <a:pt x="484" y="670"/>
                    <a:pt x="502" y="673"/>
                  </a:cubicBezTo>
                  <a:cubicBezTo>
                    <a:pt x="503" y="673"/>
                    <a:pt x="505" y="673"/>
                    <a:pt x="506" y="673"/>
                  </a:cubicBezTo>
                  <a:cubicBezTo>
                    <a:pt x="506" y="673"/>
                    <a:pt x="506" y="673"/>
                    <a:pt x="506" y="673"/>
                  </a:cubicBezTo>
                  <a:cubicBezTo>
                    <a:pt x="512" y="673"/>
                    <a:pt x="516" y="671"/>
                    <a:pt x="520" y="668"/>
                  </a:cubicBezTo>
                  <a:cubicBezTo>
                    <a:pt x="526" y="662"/>
                    <a:pt x="526" y="652"/>
                    <a:pt x="526" y="644"/>
                  </a:cubicBezTo>
                  <a:cubicBezTo>
                    <a:pt x="526" y="637"/>
                    <a:pt x="525" y="633"/>
                    <a:pt x="525" y="630"/>
                  </a:cubicBezTo>
                  <a:cubicBezTo>
                    <a:pt x="524" y="627"/>
                    <a:pt x="523" y="625"/>
                    <a:pt x="525" y="622"/>
                  </a:cubicBezTo>
                  <a:cubicBezTo>
                    <a:pt x="527" y="618"/>
                    <a:pt x="528" y="615"/>
                    <a:pt x="525" y="610"/>
                  </a:cubicBezTo>
                  <a:cubicBezTo>
                    <a:pt x="522" y="604"/>
                    <a:pt x="521" y="601"/>
                    <a:pt x="525" y="596"/>
                  </a:cubicBezTo>
                  <a:cubicBezTo>
                    <a:pt x="525" y="595"/>
                    <a:pt x="525" y="595"/>
                    <a:pt x="525" y="595"/>
                  </a:cubicBezTo>
                  <a:cubicBezTo>
                    <a:pt x="527" y="592"/>
                    <a:pt x="527" y="592"/>
                    <a:pt x="524" y="586"/>
                  </a:cubicBezTo>
                  <a:cubicBezTo>
                    <a:pt x="523" y="585"/>
                    <a:pt x="523" y="585"/>
                    <a:pt x="523" y="585"/>
                  </a:cubicBezTo>
                  <a:cubicBezTo>
                    <a:pt x="519" y="578"/>
                    <a:pt x="518" y="576"/>
                    <a:pt x="522" y="568"/>
                  </a:cubicBezTo>
                  <a:cubicBezTo>
                    <a:pt x="522" y="567"/>
                    <a:pt x="522" y="567"/>
                    <a:pt x="522" y="567"/>
                  </a:cubicBezTo>
                  <a:cubicBezTo>
                    <a:pt x="525" y="560"/>
                    <a:pt x="527" y="556"/>
                    <a:pt x="522" y="545"/>
                  </a:cubicBezTo>
                  <a:cubicBezTo>
                    <a:pt x="516" y="533"/>
                    <a:pt x="517" y="529"/>
                    <a:pt x="522" y="521"/>
                  </a:cubicBezTo>
                  <a:cubicBezTo>
                    <a:pt x="522" y="520"/>
                    <a:pt x="523" y="519"/>
                    <a:pt x="523" y="518"/>
                  </a:cubicBezTo>
                  <a:cubicBezTo>
                    <a:pt x="527" y="512"/>
                    <a:pt x="530" y="508"/>
                    <a:pt x="521" y="495"/>
                  </a:cubicBezTo>
                  <a:cubicBezTo>
                    <a:pt x="511" y="478"/>
                    <a:pt x="512" y="476"/>
                    <a:pt x="521" y="465"/>
                  </a:cubicBezTo>
                  <a:cubicBezTo>
                    <a:pt x="522" y="464"/>
                    <a:pt x="522" y="464"/>
                    <a:pt x="522" y="464"/>
                  </a:cubicBezTo>
                  <a:cubicBezTo>
                    <a:pt x="529" y="454"/>
                    <a:pt x="526" y="432"/>
                    <a:pt x="495" y="401"/>
                  </a:cubicBezTo>
                  <a:cubicBezTo>
                    <a:pt x="460" y="364"/>
                    <a:pt x="458" y="351"/>
                    <a:pt x="453" y="316"/>
                  </a:cubicBezTo>
                  <a:cubicBezTo>
                    <a:pt x="452" y="307"/>
                    <a:pt x="451" y="297"/>
                    <a:pt x="449" y="285"/>
                  </a:cubicBezTo>
                  <a:cubicBezTo>
                    <a:pt x="438" y="225"/>
                    <a:pt x="409" y="208"/>
                    <a:pt x="349" y="177"/>
                  </a:cubicBezTo>
                  <a:cubicBezTo>
                    <a:pt x="298" y="152"/>
                    <a:pt x="293" y="118"/>
                    <a:pt x="288" y="87"/>
                  </a:cubicBezTo>
                  <a:cubicBezTo>
                    <a:pt x="286" y="78"/>
                    <a:pt x="285" y="70"/>
                    <a:pt x="283" y="62"/>
                  </a:cubicBezTo>
                  <a:cubicBezTo>
                    <a:pt x="276" y="40"/>
                    <a:pt x="256" y="28"/>
                    <a:pt x="229" y="28"/>
                  </a:cubicBezTo>
                  <a:cubicBezTo>
                    <a:pt x="221" y="28"/>
                    <a:pt x="212" y="29"/>
                    <a:pt x="204" y="31"/>
                  </a:cubicBezTo>
                  <a:cubicBezTo>
                    <a:pt x="196" y="34"/>
                    <a:pt x="189" y="35"/>
                    <a:pt x="183" y="35"/>
                  </a:cubicBezTo>
                  <a:cubicBezTo>
                    <a:pt x="168" y="35"/>
                    <a:pt x="161" y="28"/>
                    <a:pt x="154" y="20"/>
                  </a:cubicBezTo>
                  <a:cubicBezTo>
                    <a:pt x="153" y="19"/>
                    <a:pt x="153" y="19"/>
                    <a:pt x="153" y="19"/>
                  </a:cubicBezTo>
                  <a:cubicBezTo>
                    <a:pt x="145" y="9"/>
                    <a:pt x="139" y="3"/>
                    <a:pt x="120" y="3"/>
                  </a:cubicBezTo>
                  <a:cubicBezTo>
                    <a:pt x="65" y="4"/>
                    <a:pt x="22" y="42"/>
                    <a:pt x="13" y="68"/>
                  </a:cubicBezTo>
                  <a:cubicBezTo>
                    <a:pt x="3" y="95"/>
                    <a:pt x="5" y="124"/>
                    <a:pt x="18" y="146"/>
                  </a:cubicBezTo>
                  <a:cubicBezTo>
                    <a:pt x="29" y="166"/>
                    <a:pt x="50" y="180"/>
                    <a:pt x="77" y="185"/>
                  </a:cubicBezTo>
                  <a:cubicBezTo>
                    <a:pt x="100" y="188"/>
                    <a:pt x="121" y="189"/>
                    <a:pt x="139" y="186"/>
                  </a:cubicBezTo>
                  <a:cubicBezTo>
                    <a:pt x="157" y="182"/>
                    <a:pt x="167" y="174"/>
                    <a:pt x="169" y="171"/>
                  </a:cubicBezTo>
                  <a:cubicBezTo>
                    <a:pt x="169" y="171"/>
                    <a:pt x="169" y="171"/>
                    <a:pt x="169" y="171"/>
                  </a:cubicBezTo>
                  <a:cubicBezTo>
                    <a:pt x="166" y="172"/>
                    <a:pt x="144" y="183"/>
                    <a:pt x="113" y="183"/>
                  </a:cubicBezTo>
                  <a:cubicBezTo>
                    <a:pt x="95" y="183"/>
                    <a:pt x="78" y="179"/>
                    <a:pt x="62" y="173"/>
                  </a:cubicBezTo>
                  <a:cubicBezTo>
                    <a:pt x="39" y="163"/>
                    <a:pt x="22" y="144"/>
                    <a:pt x="16" y="122"/>
                  </a:cubicBezTo>
                  <a:cubicBezTo>
                    <a:pt x="9" y="99"/>
                    <a:pt x="13" y="74"/>
                    <a:pt x="28" y="51"/>
                  </a:cubicBezTo>
                  <a:cubicBezTo>
                    <a:pt x="50" y="25"/>
                    <a:pt x="85" y="6"/>
                    <a:pt x="113" y="6"/>
                  </a:cubicBezTo>
                  <a:cubicBezTo>
                    <a:pt x="128" y="6"/>
                    <a:pt x="141" y="12"/>
                    <a:pt x="150" y="22"/>
                  </a:cubicBezTo>
                  <a:cubicBezTo>
                    <a:pt x="161" y="33"/>
                    <a:pt x="172" y="38"/>
                    <a:pt x="183" y="38"/>
                  </a:cubicBezTo>
                  <a:cubicBezTo>
                    <a:pt x="191" y="38"/>
                    <a:pt x="199" y="35"/>
                    <a:pt x="209" y="32"/>
                  </a:cubicBezTo>
                  <a:cubicBezTo>
                    <a:pt x="213" y="31"/>
                    <a:pt x="219" y="30"/>
                    <a:pt x="224" y="30"/>
                  </a:cubicBezTo>
                  <a:moveTo>
                    <a:pt x="489" y="884"/>
                  </a:moveTo>
                  <a:cubicBezTo>
                    <a:pt x="489" y="888"/>
                    <a:pt x="489" y="892"/>
                    <a:pt x="489" y="895"/>
                  </a:cubicBezTo>
                  <a:cubicBezTo>
                    <a:pt x="489" y="894"/>
                    <a:pt x="491" y="893"/>
                    <a:pt x="492" y="892"/>
                  </a:cubicBezTo>
                  <a:cubicBezTo>
                    <a:pt x="493" y="891"/>
                    <a:pt x="494" y="890"/>
                    <a:pt x="494" y="889"/>
                  </a:cubicBezTo>
                  <a:cubicBezTo>
                    <a:pt x="494" y="889"/>
                    <a:pt x="494" y="888"/>
                    <a:pt x="491" y="886"/>
                  </a:cubicBezTo>
                  <a:cubicBezTo>
                    <a:pt x="490" y="886"/>
                    <a:pt x="489" y="885"/>
                    <a:pt x="489" y="884"/>
                  </a:cubicBezTo>
                  <a:moveTo>
                    <a:pt x="497" y="887"/>
                  </a:moveTo>
                  <a:cubicBezTo>
                    <a:pt x="497" y="888"/>
                    <a:pt x="497" y="888"/>
                    <a:pt x="497" y="889"/>
                  </a:cubicBezTo>
                  <a:cubicBezTo>
                    <a:pt x="497" y="891"/>
                    <a:pt x="496" y="893"/>
                    <a:pt x="494" y="894"/>
                  </a:cubicBezTo>
                  <a:cubicBezTo>
                    <a:pt x="493" y="895"/>
                    <a:pt x="493" y="895"/>
                    <a:pt x="493" y="895"/>
                  </a:cubicBezTo>
                  <a:cubicBezTo>
                    <a:pt x="493" y="895"/>
                    <a:pt x="494" y="894"/>
                    <a:pt x="495" y="894"/>
                  </a:cubicBezTo>
                  <a:cubicBezTo>
                    <a:pt x="497" y="893"/>
                    <a:pt x="498" y="891"/>
                    <a:pt x="498" y="890"/>
                  </a:cubicBezTo>
                  <a:cubicBezTo>
                    <a:pt x="498" y="890"/>
                    <a:pt x="498" y="888"/>
                    <a:pt x="497" y="887"/>
                  </a:cubicBezTo>
                  <a:moveTo>
                    <a:pt x="487" y="850"/>
                  </a:moveTo>
                  <a:cubicBezTo>
                    <a:pt x="488" y="859"/>
                    <a:pt x="488" y="868"/>
                    <a:pt x="488" y="877"/>
                  </a:cubicBezTo>
                  <a:cubicBezTo>
                    <a:pt x="490" y="874"/>
                    <a:pt x="492" y="871"/>
                    <a:pt x="495" y="868"/>
                  </a:cubicBezTo>
                  <a:cubicBezTo>
                    <a:pt x="497" y="865"/>
                    <a:pt x="498" y="863"/>
                    <a:pt x="498" y="862"/>
                  </a:cubicBezTo>
                  <a:cubicBezTo>
                    <a:pt x="497" y="860"/>
                    <a:pt x="496" y="858"/>
                    <a:pt x="492" y="855"/>
                  </a:cubicBezTo>
                  <a:cubicBezTo>
                    <a:pt x="490" y="854"/>
                    <a:pt x="488" y="852"/>
                    <a:pt x="487" y="850"/>
                  </a:cubicBezTo>
                  <a:moveTo>
                    <a:pt x="470" y="766"/>
                  </a:moveTo>
                  <a:cubicBezTo>
                    <a:pt x="478" y="792"/>
                    <a:pt x="483" y="818"/>
                    <a:pt x="486" y="842"/>
                  </a:cubicBezTo>
                  <a:cubicBezTo>
                    <a:pt x="487" y="839"/>
                    <a:pt x="489" y="837"/>
                    <a:pt x="492" y="834"/>
                  </a:cubicBezTo>
                  <a:cubicBezTo>
                    <a:pt x="494" y="832"/>
                    <a:pt x="495" y="830"/>
                    <a:pt x="495" y="829"/>
                  </a:cubicBezTo>
                  <a:cubicBezTo>
                    <a:pt x="495" y="827"/>
                    <a:pt x="492" y="824"/>
                    <a:pt x="489" y="821"/>
                  </a:cubicBezTo>
                  <a:cubicBezTo>
                    <a:pt x="481" y="815"/>
                    <a:pt x="482" y="809"/>
                    <a:pt x="485" y="798"/>
                  </a:cubicBezTo>
                  <a:cubicBezTo>
                    <a:pt x="488" y="788"/>
                    <a:pt x="486" y="781"/>
                    <a:pt x="476" y="773"/>
                  </a:cubicBezTo>
                  <a:cubicBezTo>
                    <a:pt x="473" y="771"/>
                    <a:pt x="471" y="768"/>
                    <a:pt x="470" y="766"/>
                  </a:cubicBezTo>
                  <a:moveTo>
                    <a:pt x="454" y="727"/>
                  </a:moveTo>
                  <a:cubicBezTo>
                    <a:pt x="456" y="733"/>
                    <a:pt x="459" y="739"/>
                    <a:pt x="461" y="745"/>
                  </a:cubicBezTo>
                  <a:cubicBezTo>
                    <a:pt x="464" y="750"/>
                    <a:pt x="466" y="755"/>
                    <a:pt x="467" y="760"/>
                  </a:cubicBezTo>
                  <a:cubicBezTo>
                    <a:pt x="467" y="757"/>
                    <a:pt x="468" y="754"/>
                    <a:pt x="469" y="749"/>
                  </a:cubicBezTo>
                  <a:cubicBezTo>
                    <a:pt x="471" y="740"/>
                    <a:pt x="466" y="736"/>
                    <a:pt x="459" y="731"/>
                  </a:cubicBezTo>
                  <a:cubicBezTo>
                    <a:pt x="457" y="730"/>
                    <a:pt x="455" y="729"/>
                    <a:pt x="454" y="727"/>
                  </a:cubicBezTo>
                  <a:moveTo>
                    <a:pt x="366" y="194"/>
                  </a:moveTo>
                  <a:cubicBezTo>
                    <a:pt x="376" y="211"/>
                    <a:pt x="376" y="242"/>
                    <a:pt x="366" y="293"/>
                  </a:cubicBezTo>
                  <a:cubicBezTo>
                    <a:pt x="354" y="355"/>
                    <a:pt x="355" y="395"/>
                    <a:pt x="392" y="446"/>
                  </a:cubicBezTo>
                  <a:cubicBezTo>
                    <a:pt x="435" y="497"/>
                    <a:pt x="448" y="533"/>
                    <a:pt x="441" y="586"/>
                  </a:cubicBezTo>
                  <a:cubicBezTo>
                    <a:pt x="433" y="651"/>
                    <a:pt x="432" y="670"/>
                    <a:pt x="453" y="723"/>
                  </a:cubicBezTo>
                  <a:cubicBezTo>
                    <a:pt x="451" y="717"/>
                    <a:pt x="454" y="708"/>
                    <a:pt x="458" y="701"/>
                  </a:cubicBezTo>
                  <a:cubicBezTo>
                    <a:pt x="461" y="694"/>
                    <a:pt x="457" y="691"/>
                    <a:pt x="451" y="686"/>
                  </a:cubicBezTo>
                  <a:cubicBezTo>
                    <a:pt x="446" y="682"/>
                    <a:pt x="440" y="678"/>
                    <a:pt x="439" y="670"/>
                  </a:cubicBezTo>
                  <a:cubicBezTo>
                    <a:pt x="437" y="651"/>
                    <a:pt x="436" y="608"/>
                    <a:pt x="444" y="600"/>
                  </a:cubicBezTo>
                  <a:cubicBezTo>
                    <a:pt x="446" y="599"/>
                    <a:pt x="449" y="598"/>
                    <a:pt x="451" y="598"/>
                  </a:cubicBezTo>
                  <a:cubicBezTo>
                    <a:pt x="458" y="598"/>
                    <a:pt x="465" y="606"/>
                    <a:pt x="468" y="619"/>
                  </a:cubicBezTo>
                  <a:cubicBezTo>
                    <a:pt x="477" y="653"/>
                    <a:pt x="486" y="665"/>
                    <a:pt x="503" y="667"/>
                  </a:cubicBezTo>
                  <a:cubicBezTo>
                    <a:pt x="519" y="669"/>
                    <a:pt x="520" y="656"/>
                    <a:pt x="520" y="642"/>
                  </a:cubicBezTo>
                  <a:cubicBezTo>
                    <a:pt x="520" y="640"/>
                    <a:pt x="520" y="640"/>
                    <a:pt x="520" y="640"/>
                  </a:cubicBezTo>
                  <a:cubicBezTo>
                    <a:pt x="521" y="631"/>
                    <a:pt x="520" y="628"/>
                    <a:pt x="519" y="625"/>
                  </a:cubicBezTo>
                  <a:cubicBezTo>
                    <a:pt x="518" y="623"/>
                    <a:pt x="517" y="621"/>
                    <a:pt x="518" y="619"/>
                  </a:cubicBezTo>
                  <a:cubicBezTo>
                    <a:pt x="518" y="617"/>
                    <a:pt x="519" y="616"/>
                    <a:pt x="519" y="615"/>
                  </a:cubicBezTo>
                  <a:cubicBezTo>
                    <a:pt x="520" y="612"/>
                    <a:pt x="520" y="611"/>
                    <a:pt x="519" y="608"/>
                  </a:cubicBezTo>
                  <a:cubicBezTo>
                    <a:pt x="519" y="607"/>
                    <a:pt x="518" y="606"/>
                    <a:pt x="517" y="605"/>
                  </a:cubicBezTo>
                  <a:cubicBezTo>
                    <a:pt x="516" y="603"/>
                    <a:pt x="514" y="601"/>
                    <a:pt x="517" y="597"/>
                  </a:cubicBezTo>
                  <a:cubicBezTo>
                    <a:pt x="519" y="593"/>
                    <a:pt x="518" y="589"/>
                    <a:pt x="514" y="583"/>
                  </a:cubicBezTo>
                  <a:cubicBezTo>
                    <a:pt x="513" y="582"/>
                    <a:pt x="513" y="582"/>
                    <a:pt x="513" y="581"/>
                  </a:cubicBezTo>
                  <a:cubicBezTo>
                    <a:pt x="508" y="576"/>
                    <a:pt x="507" y="573"/>
                    <a:pt x="512" y="564"/>
                  </a:cubicBezTo>
                  <a:cubicBezTo>
                    <a:pt x="517" y="554"/>
                    <a:pt x="515" y="547"/>
                    <a:pt x="512" y="539"/>
                  </a:cubicBezTo>
                  <a:cubicBezTo>
                    <a:pt x="511" y="537"/>
                    <a:pt x="511" y="537"/>
                    <a:pt x="511" y="537"/>
                  </a:cubicBezTo>
                  <a:cubicBezTo>
                    <a:pt x="508" y="529"/>
                    <a:pt x="506" y="524"/>
                    <a:pt x="512" y="515"/>
                  </a:cubicBezTo>
                  <a:cubicBezTo>
                    <a:pt x="518" y="506"/>
                    <a:pt x="517" y="501"/>
                    <a:pt x="513" y="495"/>
                  </a:cubicBezTo>
                  <a:cubicBezTo>
                    <a:pt x="512" y="493"/>
                    <a:pt x="511" y="492"/>
                    <a:pt x="510" y="491"/>
                  </a:cubicBezTo>
                  <a:cubicBezTo>
                    <a:pt x="506" y="487"/>
                    <a:pt x="505" y="484"/>
                    <a:pt x="506" y="473"/>
                  </a:cubicBezTo>
                  <a:cubicBezTo>
                    <a:pt x="507" y="462"/>
                    <a:pt x="496" y="452"/>
                    <a:pt x="465" y="435"/>
                  </a:cubicBezTo>
                  <a:cubicBezTo>
                    <a:pt x="422" y="403"/>
                    <a:pt x="426" y="349"/>
                    <a:pt x="428" y="310"/>
                  </a:cubicBezTo>
                  <a:cubicBezTo>
                    <a:pt x="428" y="307"/>
                    <a:pt x="428" y="305"/>
                    <a:pt x="428" y="303"/>
                  </a:cubicBezTo>
                  <a:cubicBezTo>
                    <a:pt x="432" y="231"/>
                    <a:pt x="387" y="203"/>
                    <a:pt x="366" y="194"/>
                  </a:cubicBezTo>
                </a:path>
              </a:pathLst>
            </a:custGeom>
            <a:solidFill>
              <a:srgbClr val="DB70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29">
              <a:extLst>
                <a:ext uri="{FF2B5EF4-FFF2-40B4-BE49-F238E27FC236}">
                  <a16:creationId xmlns:a16="http://schemas.microsoft.com/office/drawing/2014/main" id="{92C21815-2F33-4700-A577-1818E44A8B05}"/>
                </a:ext>
              </a:extLst>
            </p:cNvPr>
            <p:cNvSpPr>
              <a:spLocks/>
            </p:cNvSpPr>
            <p:nvPr/>
          </p:nvSpPr>
          <p:spPr bwMode="auto">
            <a:xfrm>
              <a:off x="3757" y="1126"/>
              <a:ext cx="1283" cy="2206"/>
            </a:xfrm>
            <a:custGeom>
              <a:avLst/>
              <a:gdLst>
                <a:gd name="T0" fmla="*/ 382 w 540"/>
                <a:gd name="T1" fmla="*/ 19 h 928"/>
                <a:gd name="T2" fmla="*/ 244 w 540"/>
                <a:gd name="T3" fmla="*/ 89 h 928"/>
                <a:gd name="T4" fmla="*/ 79 w 540"/>
                <a:gd name="T5" fmla="*/ 320 h 928"/>
                <a:gd name="T6" fmla="*/ 10 w 540"/>
                <a:gd name="T7" fmla="*/ 470 h 928"/>
                <a:gd name="T8" fmla="*/ 6 w 540"/>
                <a:gd name="T9" fmla="*/ 515 h 928"/>
                <a:gd name="T10" fmla="*/ 11 w 540"/>
                <a:gd name="T11" fmla="*/ 584 h 928"/>
                <a:gd name="T12" fmla="*/ 7 w 540"/>
                <a:gd name="T13" fmla="*/ 613 h 928"/>
                <a:gd name="T14" fmla="*/ 27 w 540"/>
                <a:gd name="T15" fmla="*/ 680 h 928"/>
                <a:gd name="T16" fmla="*/ 88 w 540"/>
                <a:gd name="T17" fmla="*/ 630 h 928"/>
                <a:gd name="T18" fmla="*/ 69 w 540"/>
                <a:gd name="T19" fmla="*/ 709 h 928"/>
                <a:gd name="T20" fmla="*/ 57 w 540"/>
                <a:gd name="T21" fmla="*/ 754 h 928"/>
                <a:gd name="T22" fmla="*/ 39 w 540"/>
                <a:gd name="T23" fmla="*/ 797 h 928"/>
                <a:gd name="T24" fmla="*/ 34 w 540"/>
                <a:gd name="T25" fmla="*/ 841 h 928"/>
                <a:gd name="T26" fmla="*/ 30 w 540"/>
                <a:gd name="T27" fmla="*/ 876 h 928"/>
                <a:gd name="T28" fmla="*/ 40 w 540"/>
                <a:gd name="T29" fmla="*/ 909 h 928"/>
                <a:gd name="T30" fmla="*/ 40 w 540"/>
                <a:gd name="T31" fmla="*/ 917 h 928"/>
                <a:gd name="T32" fmla="*/ 41 w 540"/>
                <a:gd name="T33" fmla="*/ 889 h 928"/>
                <a:gd name="T34" fmla="*/ 40 w 540"/>
                <a:gd name="T35" fmla="*/ 858 h 928"/>
                <a:gd name="T36" fmla="*/ 42 w 540"/>
                <a:gd name="T37" fmla="*/ 826 h 928"/>
                <a:gd name="T38" fmla="*/ 55 w 540"/>
                <a:gd name="T39" fmla="*/ 777 h 928"/>
                <a:gd name="T40" fmla="*/ 70 w 540"/>
                <a:gd name="T41" fmla="*/ 738 h 928"/>
                <a:gd name="T42" fmla="*/ 80 w 540"/>
                <a:gd name="T43" fmla="*/ 691 h 928"/>
                <a:gd name="T44" fmla="*/ 79 w 540"/>
                <a:gd name="T45" fmla="*/ 606 h 928"/>
                <a:gd name="T46" fmla="*/ 17 w 540"/>
                <a:gd name="T47" fmla="*/ 669 h 928"/>
                <a:gd name="T48" fmla="*/ 11 w 540"/>
                <a:gd name="T49" fmla="*/ 618 h 928"/>
                <a:gd name="T50" fmla="*/ 17 w 540"/>
                <a:gd name="T51" fmla="*/ 589 h 928"/>
                <a:gd name="T52" fmla="*/ 21 w 540"/>
                <a:gd name="T53" fmla="*/ 541 h 928"/>
                <a:gd name="T54" fmla="*/ 18 w 540"/>
                <a:gd name="T55" fmla="*/ 500 h 928"/>
                <a:gd name="T56" fmla="*/ 55 w 540"/>
                <a:gd name="T57" fmla="*/ 446 h 928"/>
                <a:gd name="T58" fmla="*/ 168 w 540"/>
                <a:gd name="T59" fmla="*/ 195 h 928"/>
                <a:gd name="T60" fmla="*/ 132 w 540"/>
                <a:gd name="T61" fmla="*/ 462 h 928"/>
                <a:gd name="T62" fmla="*/ 59 w 540"/>
                <a:gd name="T63" fmla="*/ 793 h 928"/>
                <a:gd name="T64" fmla="*/ 56 w 540"/>
                <a:gd name="T65" fmla="*/ 910 h 928"/>
                <a:gd name="T66" fmla="*/ 103 w 540"/>
                <a:gd name="T67" fmla="*/ 594 h 928"/>
                <a:gd name="T68" fmla="*/ 179 w 540"/>
                <a:gd name="T69" fmla="*/ 328 h 928"/>
                <a:gd name="T70" fmla="*/ 252 w 540"/>
                <a:gd name="T71" fmla="*/ 107 h 928"/>
                <a:gd name="T72" fmla="*/ 392 w 540"/>
                <a:gd name="T73" fmla="*/ 20 h 928"/>
                <a:gd name="T74" fmla="*/ 519 w 540"/>
                <a:gd name="T75" fmla="*/ 120 h 928"/>
                <a:gd name="T76" fmla="*/ 389 w 540"/>
                <a:gd name="T77" fmla="*/ 191 h 928"/>
                <a:gd name="T78" fmla="*/ 503 w 540"/>
                <a:gd name="T79" fmla="*/ 47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0" h="928">
                  <a:moveTo>
                    <a:pt x="503" y="47"/>
                  </a:moveTo>
                  <a:cubicBezTo>
                    <a:pt x="460" y="3"/>
                    <a:pt x="401" y="0"/>
                    <a:pt x="382" y="19"/>
                  </a:cubicBezTo>
                  <a:cubicBezTo>
                    <a:pt x="360" y="50"/>
                    <a:pt x="337" y="35"/>
                    <a:pt x="302" y="31"/>
                  </a:cubicBezTo>
                  <a:cubicBezTo>
                    <a:pt x="267" y="30"/>
                    <a:pt x="252" y="52"/>
                    <a:pt x="244" y="89"/>
                  </a:cubicBezTo>
                  <a:cubicBezTo>
                    <a:pt x="231" y="151"/>
                    <a:pt x="225" y="157"/>
                    <a:pt x="175" y="186"/>
                  </a:cubicBezTo>
                  <a:cubicBezTo>
                    <a:pt x="91" y="230"/>
                    <a:pt x="87" y="255"/>
                    <a:pt x="79" y="320"/>
                  </a:cubicBezTo>
                  <a:cubicBezTo>
                    <a:pt x="71" y="384"/>
                    <a:pt x="40" y="397"/>
                    <a:pt x="23" y="420"/>
                  </a:cubicBezTo>
                  <a:cubicBezTo>
                    <a:pt x="5" y="443"/>
                    <a:pt x="0" y="459"/>
                    <a:pt x="10" y="470"/>
                  </a:cubicBezTo>
                  <a:cubicBezTo>
                    <a:pt x="20" y="482"/>
                    <a:pt x="19" y="485"/>
                    <a:pt x="17" y="491"/>
                  </a:cubicBezTo>
                  <a:cubicBezTo>
                    <a:pt x="14" y="497"/>
                    <a:pt x="3" y="505"/>
                    <a:pt x="6" y="515"/>
                  </a:cubicBezTo>
                  <a:cubicBezTo>
                    <a:pt x="9" y="526"/>
                    <a:pt x="17" y="532"/>
                    <a:pt x="11" y="548"/>
                  </a:cubicBezTo>
                  <a:cubicBezTo>
                    <a:pt x="2" y="567"/>
                    <a:pt x="13" y="577"/>
                    <a:pt x="11" y="584"/>
                  </a:cubicBezTo>
                  <a:cubicBezTo>
                    <a:pt x="9" y="591"/>
                    <a:pt x="4" y="593"/>
                    <a:pt x="6" y="598"/>
                  </a:cubicBezTo>
                  <a:cubicBezTo>
                    <a:pt x="8" y="603"/>
                    <a:pt x="11" y="601"/>
                    <a:pt x="7" y="613"/>
                  </a:cubicBezTo>
                  <a:cubicBezTo>
                    <a:pt x="2" y="625"/>
                    <a:pt x="11" y="625"/>
                    <a:pt x="7" y="637"/>
                  </a:cubicBezTo>
                  <a:cubicBezTo>
                    <a:pt x="4" y="649"/>
                    <a:pt x="1" y="678"/>
                    <a:pt x="27" y="680"/>
                  </a:cubicBezTo>
                  <a:cubicBezTo>
                    <a:pt x="66" y="678"/>
                    <a:pt x="67" y="642"/>
                    <a:pt x="72" y="625"/>
                  </a:cubicBezTo>
                  <a:cubicBezTo>
                    <a:pt x="77" y="608"/>
                    <a:pt x="85" y="603"/>
                    <a:pt x="88" y="630"/>
                  </a:cubicBezTo>
                  <a:cubicBezTo>
                    <a:pt x="91" y="656"/>
                    <a:pt x="86" y="676"/>
                    <a:pt x="76" y="686"/>
                  </a:cubicBezTo>
                  <a:cubicBezTo>
                    <a:pt x="65" y="695"/>
                    <a:pt x="62" y="697"/>
                    <a:pt x="69" y="709"/>
                  </a:cubicBezTo>
                  <a:cubicBezTo>
                    <a:pt x="75" y="720"/>
                    <a:pt x="77" y="723"/>
                    <a:pt x="66" y="733"/>
                  </a:cubicBezTo>
                  <a:cubicBezTo>
                    <a:pt x="56" y="741"/>
                    <a:pt x="55" y="744"/>
                    <a:pt x="57" y="754"/>
                  </a:cubicBezTo>
                  <a:cubicBezTo>
                    <a:pt x="59" y="764"/>
                    <a:pt x="57" y="767"/>
                    <a:pt x="48" y="777"/>
                  </a:cubicBezTo>
                  <a:cubicBezTo>
                    <a:pt x="39" y="786"/>
                    <a:pt x="37" y="789"/>
                    <a:pt x="39" y="797"/>
                  </a:cubicBezTo>
                  <a:cubicBezTo>
                    <a:pt x="41" y="806"/>
                    <a:pt x="43" y="815"/>
                    <a:pt x="38" y="822"/>
                  </a:cubicBezTo>
                  <a:cubicBezTo>
                    <a:pt x="32" y="829"/>
                    <a:pt x="26" y="835"/>
                    <a:pt x="34" y="841"/>
                  </a:cubicBezTo>
                  <a:cubicBezTo>
                    <a:pt x="41" y="848"/>
                    <a:pt x="43" y="852"/>
                    <a:pt x="35" y="857"/>
                  </a:cubicBezTo>
                  <a:cubicBezTo>
                    <a:pt x="27" y="863"/>
                    <a:pt x="25" y="870"/>
                    <a:pt x="30" y="876"/>
                  </a:cubicBezTo>
                  <a:cubicBezTo>
                    <a:pt x="35" y="881"/>
                    <a:pt x="42" y="881"/>
                    <a:pt x="35" y="891"/>
                  </a:cubicBezTo>
                  <a:cubicBezTo>
                    <a:pt x="27" y="901"/>
                    <a:pt x="42" y="900"/>
                    <a:pt x="40" y="909"/>
                  </a:cubicBezTo>
                  <a:cubicBezTo>
                    <a:pt x="39" y="912"/>
                    <a:pt x="39" y="914"/>
                    <a:pt x="40" y="916"/>
                  </a:cubicBezTo>
                  <a:cubicBezTo>
                    <a:pt x="40" y="917"/>
                    <a:pt x="40" y="917"/>
                    <a:pt x="40" y="917"/>
                  </a:cubicBezTo>
                  <a:cubicBezTo>
                    <a:pt x="41" y="905"/>
                    <a:pt x="45" y="903"/>
                    <a:pt x="40" y="898"/>
                  </a:cubicBezTo>
                  <a:cubicBezTo>
                    <a:pt x="35" y="894"/>
                    <a:pt x="38" y="894"/>
                    <a:pt x="41" y="889"/>
                  </a:cubicBezTo>
                  <a:cubicBezTo>
                    <a:pt x="45" y="884"/>
                    <a:pt x="43" y="879"/>
                    <a:pt x="38" y="874"/>
                  </a:cubicBezTo>
                  <a:cubicBezTo>
                    <a:pt x="32" y="868"/>
                    <a:pt x="33" y="865"/>
                    <a:pt x="40" y="858"/>
                  </a:cubicBezTo>
                  <a:cubicBezTo>
                    <a:pt x="46" y="852"/>
                    <a:pt x="45" y="847"/>
                    <a:pt x="40" y="840"/>
                  </a:cubicBezTo>
                  <a:cubicBezTo>
                    <a:pt x="36" y="833"/>
                    <a:pt x="36" y="833"/>
                    <a:pt x="42" y="826"/>
                  </a:cubicBezTo>
                  <a:cubicBezTo>
                    <a:pt x="49" y="819"/>
                    <a:pt x="48" y="811"/>
                    <a:pt x="45" y="802"/>
                  </a:cubicBezTo>
                  <a:cubicBezTo>
                    <a:pt x="43" y="793"/>
                    <a:pt x="44" y="785"/>
                    <a:pt x="55" y="777"/>
                  </a:cubicBezTo>
                  <a:cubicBezTo>
                    <a:pt x="66" y="769"/>
                    <a:pt x="65" y="766"/>
                    <a:pt x="64" y="756"/>
                  </a:cubicBezTo>
                  <a:cubicBezTo>
                    <a:pt x="63" y="747"/>
                    <a:pt x="59" y="745"/>
                    <a:pt x="70" y="738"/>
                  </a:cubicBezTo>
                  <a:cubicBezTo>
                    <a:pt x="80" y="731"/>
                    <a:pt x="83" y="727"/>
                    <a:pt x="77" y="715"/>
                  </a:cubicBezTo>
                  <a:cubicBezTo>
                    <a:pt x="70" y="702"/>
                    <a:pt x="70" y="698"/>
                    <a:pt x="80" y="691"/>
                  </a:cubicBezTo>
                  <a:cubicBezTo>
                    <a:pt x="92" y="682"/>
                    <a:pt x="94" y="675"/>
                    <a:pt x="94" y="644"/>
                  </a:cubicBezTo>
                  <a:cubicBezTo>
                    <a:pt x="94" y="624"/>
                    <a:pt x="93" y="600"/>
                    <a:pt x="79" y="606"/>
                  </a:cubicBezTo>
                  <a:cubicBezTo>
                    <a:pt x="64" y="612"/>
                    <a:pt x="64" y="643"/>
                    <a:pt x="54" y="659"/>
                  </a:cubicBezTo>
                  <a:cubicBezTo>
                    <a:pt x="45" y="675"/>
                    <a:pt x="25" y="676"/>
                    <a:pt x="17" y="669"/>
                  </a:cubicBezTo>
                  <a:cubicBezTo>
                    <a:pt x="9" y="662"/>
                    <a:pt x="10" y="643"/>
                    <a:pt x="12" y="635"/>
                  </a:cubicBezTo>
                  <a:cubicBezTo>
                    <a:pt x="14" y="627"/>
                    <a:pt x="16" y="626"/>
                    <a:pt x="11" y="618"/>
                  </a:cubicBezTo>
                  <a:cubicBezTo>
                    <a:pt x="7" y="610"/>
                    <a:pt x="17" y="608"/>
                    <a:pt x="14" y="602"/>
                  </a:cubicBezTo>
                  <a:cubicBezTo>
                    <a:pt x="11" y="596"/>
                    <a:pt x="10" y="594"/>
                    <a:pt x="17" y="589"/>
                  </a:cubicBezTo>
                  <a:cubicBezTo>
                    <a:pt x="23" y="583"/>
                    <a:pt x="25" y="577"/>
                    <a:pt x="19" y="565"/>
                  </a:cubicBezTo>
                  <a:cubicBezTo>
                    <a:pt x="13" y="554"/>
                    <a:pt x="16" y="554"/>
                    <a:pt x="21" y="541"/>
                  </a:cubicBezTo>
                  <a:cubicBezTo>
                    <a:pt x="26" y="529"/>
                    <a:pt x="23" y="526"/>
                    <a:pt x="19" y="519"/>
                  </a:cubicBezTo>
                  <a:cubicBezTo>
                    <a:pt x="14" y="512"/>
                    <a:pt x="12" y="507"/>
                    <a:pt x="18" y="500"/>
                  </a:cubicBezTo>
                  <a:cubicBezTo>
                    <a:pt x="24" y="494"/>
                    <a:pt x="27" y="488"/>
                    <a:pt x="25" y="478"/>
                  </a:cubicBezTo>
                  <a:cubicBezTo>
                    <a:pt x="23" y="469"/>
                    <a:pt x="30" y="459"/>
                    <a:pt x="55" y="446"/>
                  </a:cubicBezTo>
                  <a:cubicBezTo>
                    <a:pt x="90" y="431"/>
                    <a:pt x="109" y="386"/>
                    <a:pt x="104" y="328"/>
                  </a:cubicBezTo>
                  <a:cubicBezTo>
                    <a:pt x="99" y="270"/>
                    <a:pt x="118" y="216"/>
                    <a:pt x="168" y="195"/>
                  </a:cubicBezTo>
                  <a:cubicBezTo>
                    <a:pt x="159" y="214"/>
                    <a:pt x="157" y="240"/>
                    <a:pt x="167" y="291"/>
                  </a:cubicBezTo>
                  <a:cubicBezTo>
                    <a:pt x="183" y="381"/>
                    <a:pt x="175" y="411"/>
                    <a:pt x="132" y="462"/>
                  </a:cubicBezTo>
                  <a:cubicBezTo>
                    <a:pt x="89" y="514"/>
                    <a:pt x="88" y="547"/>
                    <a:pt x="97" y="618"/>
                  </a:cubicBezTo>
                  <a:cubicBezTo>
                    <a:pt x="107" y="689"/>
                    <a:pt x="77" y="736"/>
                    <a:pt x="59" y="793"/>
                  </a:cubicBezTo>
                  <a:cubicBezTo>
                    <a:pt x="43" y="842"/>
                    <a:pt x="46" y="904"/>
                    <a:pt x="47" y="921"/>
                  </a:cubicBezTo>
                  <a:cubicBezTo>
                    <a:pt x="58" y="928"/>
                    <a:pt x="58" y="920"/>
                    <a:pt x="56" y="910"/>
                  </a:cubicBezTo>
                  <a:cubicBezTo>
                    <a:pt x="55" y="898"/>
                    <a:pt x="48" y="822"/>
                    <a:pt x="80" y="752"/>
                  </a:cubicBezTo>
                  <a:cubicBezTo>
                    <a:pt x="106" y="689"/>
                    <a:pt x="115" y="664"/>
                    <a:pt x="103" y="594"/>
                  </a:cubicBezTo>
                  <a:cubicBezTo>
                    <a:pt x="92" y="522"/>
                    <a:pt x="120" y="493"/>
                    <a:pt x="145" y="459"/>
                  </a:cubicBezTo>
                  <a:cubicBezTo>
                    <a:pt x="171" y="425"/>
                    <a:pt x="187" y="401"/>
                    <a:pt x="179" y="328"/>
                  </a:cubicBezTo>
                  <a:cubicBezTo>
                    <a:pt x="170" y="253"/>
                    <a:pt x="158" y="204"/>
                    <a:pt x="202" y="180"/>
                  </a:cubicBezTo>
                  <a:cubicBezTo>
                    <a:pt x="241" y="158"/>
                    <a:pt x="246" y="146"/>
                    <a:pt x="252" y="107"/>
                  </a:cubicBezTo>
                  <a:cubicBezTo>
                    <a:pt x="259" y="60"/>
                    <a:pt x="277" y="32"/>
                    <a:pt x="323" y="39"/>
                  </a:cubicBezTo>
                  <a:cubicBezTo>
                    <a:pt x="362" y="46"/>
                    <a:pt x="366" y="47"/>
                    <a:pt x="392" y="20"/>
                  </a:cubicBezTo>
                  <a:cubicBezTo>
                    <a:pt x="416" y="3"/>
                    <a:pt x="456" y="19"/>
                    <a:pt x="482" y="40"/>
                  </a:cubicBezTo>
                  <a:cubicBezTo>
                    <a:pt x="508" y="62"/>
                    <a:pt x="527" y="89"/>
                    <a:pt x="519" y="120"/>
                  </a:cubicBezTo>
                  <a:cubicBezTo>
                    <a:pt x="511" y="151"/>
                    <a:pt x="469" y="208"/>
                    <a:pt x="365" y="175"/>
                  </a:cubicBezTo>
                  <a:cubicBezTo>
                    <a:pt x="357" y="177"/>
                    <a:pt x="370" y="187"/>
                    <a:pt x="389" y="191"/>
                  </a:cubicBezTo>
                  <a:cubicBezTo>
                    <a:pt x="441" y="197"/>
                    <a:pt x="489" y="188"/>
                    <a:pt x="508" y="160"/>
                  </a:cubicBezTo>
                  <a:cubicBezTo>
                    <a:pt x="529" y="127"/>
                    <a:pt x="540" y="85"/>
                    <a:pt x="503" y="47"/>
                  </a:cubicBezTo>
                </a:path>
              </a:pathLst>
            </a:custGeom>
            <a:solidFill>
              <a:srgbClr val="F7A1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30">
              <a:extLst>
                <a:ext uri="{FF2B5EF4-FFF2-40B4-BE49-F238E27FC236}">
                  <a16:creationId xmlns:a16="http://schemas.microsoft.com/office/drawing/2014/main" id="{0C844A81-BAA1-4D3F-8D71-5783FBD99935}"/>
                </a:ext>
              </a:extLst>
            </p:cNvPr>
            <p:cNvSpPr>
              <a:spLocks noEditPoints="1"/>
            </p:cNvSpPr>
            <p:nvPr/>
          </p:nvSpPr>
          <p:spPr bwMode="auto">
            <a:xfrm>
              <a:off x="3754" y="1140"/>
              <a:ext cx="1295" cy="2185"/>
            </a:xfrm>
            <a:custGeom>
              <a:avLst/>
              <a:gdLst>
                <a:gd name="T0" fmla="*/ 46 w 545"/>
                <a:gd name="T1" fmla="*/ 880 h 919"/>
                <a:gd name="T2" fmla="*/ 43 w 545"/>
                <a:gd name="T3" fmla="*/ 911 h 919"/>
                <a:gd name="T4" fmla="*/ 36 w 545"/>
                <a:gd name="T5" fmla="*/ 896 h 919"/>
                <a:gd name="T6" fmla="*/ 27 w 545"/>
                <a:gd name="T7" fmla="*/ 862 h 919"/>
                <a:gd name="T8" fmla="*/ 37 w 545"/>
                <a:gd name="T9" fmla="*/ 815 h 919"/>
                <a:gd name="T10" fmla="*/ 69 w 545"/>
                <a:gd name="T11" fmla="*/ 704 h 919"/>
                <a:gd name="T12" fmla="*/ 74 w 545"/>
                <a:gd name="T13" fmla="*/ 620 h 919"/>
                <a:gd name="T14" fmla="*/ 6 w 545"/>
                <a:gd name="T15" fmla="*/ 620 h 919"/>
                <a:gd name="T16" fmla="*/ 11 w 545"/>
                <a:gd name="T17" fmla="*/ 578 h 919"/>
                <a:gd name="T18" fmla="*/ 12 w 545"/>
                <a:gd name="T19" fmla="*/ 491 h 919"/>
                <a:gd name="T20" fmla="*/ 79 w 545"/>
                <a:gd name="T21" fmla="*/ 313 h 919"/>
                <a:gd name="T22" fmla="*/ 326 w 545"/>
                <a:gd name="T23" fmla="*/ 28 h 919"/>
                <a:gd name="T24" fmla="*/ 510 w 545"/>
                <a:gd name="T25" fmla="*/ 155 h 919"/>
                <a:gd name="T26" fmla="*/ 366 w 545"/>
                <a:gd name="T27" fmla="*/ 167 h 919"/>
                <a:gd name="T28" fmla="*/ 418 w 545"/>
                <a:gd name="T29" fmla="*/ 8 h 919"/>
                <a:gd name="T30" fmla="*/ 310 w 545"/>
                <a:gd name="T31" fmla="*/ 34 h 919"/>
                <a:gd name="T32" fmla="*/ 148 w 545"/>
                <a:gd name="T33" fmla="*/ 454 h 919"/>
                <a:gd name="T34" fmla="*/ 58 w 545"/>
                <a:gd name="T35" fmla="*/ 918 h 919"/>
                <a:gd name="T36" fmla="*/ 80 w 545"/>
                <a:gd name="T37" fmla="*/ 745 h 919"/>
                <a:gd name="T38" fmla="*/ 176 w 545"/>
                <a:gd name="T39" fmla="*/ 302 h 919"/>
                <a:gd name="T40" fmla="*/ 355 w 545"/>
                <a:gd name="T41" fmla="*/ 36 h 919"/>
                <a:gd name="T42" fmla="*/ 424 w 545"/>
                <a:gd name="T43" fmla="*/ 180 h 919"/>
                <a:gd name="T44" fmla="*/ 507 w 545"/>
                <a:gd name="T45" fmla="*/ 153 h 919"/>
                <a:gd name="T46" fmla="*/ 325 w 545"/>
                <a:gd name="T47" fmla="*/ 30 h 919"/>
                <a:gd name="T48" fmla="*/ 81 w 545"/>
                <a:gd name="T49" fmla="*/ 314 h 919"/>
                <a:gd name="T50" fmla="*/ 15 w 545"/>
                <a:gd name="T51" fmla="*/ 493 h 919"/>
                <a:gd name="T52" fmla="*/ 13 w 545"/>
                <a:gd name="T53" fmla="*/ 579 h 919"/>
                <a:gd name="T54" fmla="*/ 9 w 545"/>
                <a:gd name="T55" fmla="*/ 619 h 919"/>
                <a:gd name="T56" fmla="*/ 72 w 545"/>
                <a:gd name="T57" fmla="*/ 619 h 919"/>
                <a:gd name="T58" fmla="*/ 71 w 545"/>
                <a:gd name="T59" fmla="*/ 703 h 919"/>
                <a:gd name="T60" fmla="*/ 40 w 545"/>
                <a:gd name="T61" fmla="*/ 817 h 919"/>
                <a:gd name="T62" fmla="*/ 30 w 545"/>
                <a:gd name="T63" fmla="*/ 863 h 919"/>
                <a:gd name="T64" fmla="*/ 38 w 545"/>
                <a:gd name="T65" fmla="*/ 894 h 919"/>
                <a:gd name="T66" fmla="*/ 38 w 545"/>
                <a:gd name="T67" fmla="*/ 869 h 919"/>
                <a:gd name="T68" fmla="*/ 55 w 545"/>
                <a:gd name="T69" fmla="*/ 770 h 919"/>
                <a:gd name="T70" fmla="*/ 76 w 545"/>
                <a:gd name="T71" fmla="*/ 709 h 919"/>
                <a:gd name="T72" fmla="*/ 65 w 545"/>
                <a:gd name="T73" fmla="*/ 630 h 919"/>
                <a:gd name="T74" fmla="*/ 13 w 545"/>
                <a:gd name="T75" fmla="*/ 626 h 919"/>
                <a:gd name="T76" fmla="*/ 17 w 545"/>
                <a:gd name="T77" fmla="*/ 582 h 919"/>
                <a:gd name="T78" fmla="*/ 18 w 545"/>
                <a:gd name="T79" fmla="*/ 514 h 919"/>
                <a:gd name="T80" fmla="*/ 169 w 545"/>
                <a:gd name="T81" fmla="*/ 188 h 919"/>
                <a:gd name="T82" fmla="*/ 134 w 545"/>
                <a:gd name="T83" fmla="*/ 457 h 919"/>
                <a:gd name="T84" fmla="*/ 84 w 545"/>
                <a:gd name="T85" fmla="*/ 597 h 919"/>
                <a:gd name="T86" fmla="*/ 71 w 545"/>
                <a:gd name="T87" fmla="*/ 733 h 919"/>
                <a:gd name="T88" fmla="*/ 48 w 545"/>
                <a:gd name="T89" fmla="*/ 795 h 919"/>
                <a:gd name="T90" fmla="*/ 46 w 545"/>
                <a:gd name="T91" fmla="*/ 876 h 919"/>
                <a:gd name="T92" fmla="*/ 166 w 545"/>
                <a:gd name="T93" fmla="*/ 285 h 919"/>
                <a:gd name="T94" fmla="*/ 20 w 545"/>
                <a:gd name="T95" fmla="*/ 495 h 919"/>
                <a:gd name="T96" fmla="*/ 21 w 545"/>
                <a:gd name="T97" fmla="*/ 559 h 919"/>
                <a:gd name="T98" fmla="*/ 14 w 545"/>
                <a:gd name="T99" fmla="*/ 611 h 919"/>
                <a:gd name="T100" fmla="*/ 54 w 545"/>
                <a:gd name="T101" fmla="*/ 652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5" h="919">
                  <a:moveTo>
                    <a:pt x="54" y="919"/>
                  </a:moveTo>
                  <a:cubicBezTo>
                    <a:pt x="53" y="919"/>
                    <a:pt x="50" y="918"/>
                    <a:pt x="47" y="916"/>
                  </a:cubicBezTo>
                  <a:cubicBezTo>
                    <a:pt x="46" y="916"/>
                    <a:pt x="46" y="916"/>
                    <a:pt x="46" y="916"/>
                  </a:cubicBezTo>
                  <a:cubicBezTo>
                    <a:pt x="46" y="915"/>
                    <a:pt x="46" y="915"/>
                    <a:pt x="46" y="915"/>
                  </a:cubicBezTo>
                  <a:cubicBezTo>
                    <a:pt x="46" y="909"/>
                    <a:pt x="45" y="896"/>
                    <a:pt x="46" y="880"/>
                  </a:cubicBezTo>
                  <a:cubicBezTo>
                    <a:pt x="45" y="881"/>
                    <a:pt x="45" y="882"/>
                    <a:pt x="44" y="884"/>
                  </a:cubicBezTo>
                  <a:cubicBezTo>
                    <a:pt x="43" y="885"/>
                    <a:pt x="42" y="885"/>
                    <a:pt x="42" y="886"/>
                  </a:cubicBezTo>
                  <a:cubicBezTo>
                    <a:pt x="39" y="889"/>
                    <a:pt x="39" y="889"/>
                    <a:pt x="42" y="891"/>
                  </a:cubicBezTo>
                  <a:cubicBezTo>
                    <a:pt x="46" y="895"/>
                    <a:pt x="45" y="897"/>
                    <a:pt x="44" y="902"/>
                  </a:cubicBezTo>
                  <a:cubicBezTo>
                    <a:pt x="44" y="904"/>
                    <a:pt x="43" y="907"/>
                    <a:pt x="43" y="911"/>
                  </a:cubicBezTo>
                  <a:cubicBezTo>
                    <a:pt x="42" y="913"/>
                    <a:pt x="42" y="913"/>
                    <a:pt x="42" y="913"/>
                  </a:cubicBezTo>
                  <a:cubicBezTo>
                    <a:pt x="39" y="911"/>
                    <a:pt x="39" y="911"/>
                    <a:pt x="39" y="911"/>
                  </a:cubicBezTo>
                  <a:cubicBezTo>
                    <a:pt x="39" y="911"/>
                    <a:pt x="39" y="911"/>
                    <a:pt x="39" y="911"/>
                  </a:cubicBezTo>
                  <a:cubicBezTo>
                    <a:pt x="39" y="908"/>
                    <a:pt x="38" y="905"/>
                    <a:pt x="39" y="903"/>
                  </a:cubicBezTo>
                  <a:cubicBezTo>
                    <a:pt x="40" y="900"/>
                    <a:pt x="39" y="898"/>
                    <a:pt x="36" y="896"/>
                  </a:cubicBezTo>
                  <a:cubicBezTo>
                    <a:pt x="33" y="894"/>
                    <a:pt x="30" y="891"/>
                    <a:pt x="35" y="884"/>
                  </a:cubicBezTo>
                  <a:cubicBezTo>
                    <a:pt x="37" y="881"/>
                    <a:pt x="38" y="879"/>
                    <a:pt x="37" y="877"/>
                  </a:cubicBezTo>
                  <a:cubicBezTo>
                    <a:pt x="37" y="876"/>
                    <a:pt x="36" y="875"/>
                    <a:pt x="34" y="874"/>
                  </a:cubicBezTo>
                  <a:cubicBezTo>
                    <a:pt x="33" y="873"/>
                    <a:pt x="31" y="872"/>
                    <a:pt x="30" y="871"/>
                  </a:cubicBezTo>
                  <a:cubicBezTo>
                    <a:pt x="27" y="868"/>
                    <a:pt x="26" y="866"/>
                    <a:pt x="27" y="862"/>
                  </a:cubicBezTo>
                  <a:cubicBezTo>
                    <a:pt x="27" y="858"/>
                    <a:pt x="30" y="854"/>
                    <a:pt x="35" y="850"/>
                  </a:cubicBezTo>
                  <a:cubicBezTo>
                    <a:pt x="38" y="848"/>
                    <a:pt x="40" y="846"/>
                    <a:pt x="40" y="845"/>
                  </a:cubicBezTo>
                  <a:cubicBezTo>
                    <a:pt x="40" y="842"/>
                    <a:pt x="38" y="840"/>
                    <a:pt x="34" y="836"/>
                  </a:cubicBezTo>
                  <a:cubicBezTo>
                    <a:pt x="26" y="830"/>
                    <a:pt x="31" y="824"/>
                    <a:pt x="36" y="817"/>
                  </a:cubicBezTo>
                  <a:cubicBezTo>
                    <a:pt x="36" y="817"/>
                    <a:pt x="37" y="816"/>
                    <a:pt x="37" y="815"/>
                  </a:cubicBezTo>
                  <a:cubicBezTo>
                    <a:pt x="43" y="808"/>
                    <a:pt x="41" y="799"/>
                    <a:pt x="39" y="792"/>
                  </a:cubicBezTo>
                  <a:cubicBezTo>
                    <a:pt x="36" y="782"/>
                    <a:pt x="39" y="779"/>
                    <a:pt x="48" y="770"/>
                  </a:cubicBezTo>
                  <a:cubicBezTo>
                    <a:pt x="57" y="760"/>
                    <a:pt x="59" y="757"/>
                    <a:pt x="57" y="748"/>
                  </a:cubicBezTo>
                  <a:cubicBezTo>
                    <a:pt x="54" y="737"/>
                    <a:pt x="56" y="734"/>
                    <a:pt x="66" y="726"/>
                  </a:cubicBezTo>
                  <a:cubicBezTo>
                    <a:pt x="76" y="717"/>
                    <a:pt x="75" y="715"/>
                    <a:pt x="69" y="704"/>
                  </a:cubicBezTo>
                  <a:cubicBezTo>
                    <a:pt x="68" y="704"/>
                    <a:pt x="68" y="704"/>
                    <a:pt x="68" y="704"/>
                  </a:cubicBezTo>
                  <a:cubicBezTo>
                    <a:pt x="61" y="691"/>
                    <a:pt x="65" y="688"/>
                    <a:pt x="76" y="679"/>
                  </a:cubicBezTo>
                  <a:cubicBezTo>
                    <a:pt x="86" y="669"/>
                    <a:pt x="91" y="649"/>
                    <a:pt x="87" y="624"/>
                  </a:cubicBezTo>
                  <a:cubicBezTo>
                    <a:pt x="85" y="607"/>
                    <a:pt x="82" y="606"/>
                    <a:pt x="82" y="606"/>
                  </a:cubicBezTo>
                  <a:cubicBezTo>
                    <a:pt x="80" y="606"/>
                    <a:pt x="77" y="611"/>
                    <a:pt x="74" y="620"/>
                  </a:cubicBezTo>
                  <a:cubicBezTo>
                    <a:pt x="74" y="622"/>
                    <a:pt x="73" y="625"/>
                    <a:pt x="72" y="628"/>
                  </a:cubicBezTo>
                  <a:cubicBezTo>
                    <a:pt x="68" y="646"/>
                    <a:pt x="63" y="674"/>
                    <a:pt x="28" y="675"/>
                  </a:cubicBezTo>
                  <a:cubicBezTo>
                    <a:pt x="20" y="675"/>
                    <a:pt x="14" y="672"/>
                    <a:pt x="10" y="666"/>
                  </a:cubicBezTo>
                  <a:cubicBezTo>
                    <a:pt x="3" y="657"/>
                    <a:pt x="4" y="641"/>
                    <a:pt x="7" y="631"/>
                  </a:cubicBezTo>
                  <a:cubicBezTo>
                    <a:pt x="8" y="626"/>
                    <a:pt x="7" y="623"/>
                    <a:pt x="6" y="620"/>
                  </a:cubicBezTo>
                  <a:cubicBezTo>
                    <a:pt x="5" y="616"/>
                    <a:pt x="4" y="613"/>
                    <a:pt x="6" y="607"/>
                  </a:cubicBezTo>
                  <a:cubicBezTo>
                    <a:pt x="9" y="599"/>
                    <a:pt x="9" y="598"/>
                    <a:pt x="7" y="596"/>
                  </a:cubicBezTo>
                  <a:cubicBezTo>
                    <a:pt x="7" y="595"/>
                    <a:pt x="6" y="594"/>
                    <a:pt x="5" y="593"/>
                  </a:cubicBezTo>
                  <a:cubicBezTo>
                    <a:pt x="4" y="589"/>
                    <a:pt x="6" y="586"/>
                    <a:pt x="7" y="584"/>
                  </a:cubicBezTo>
                  <a:cubicBezTo>
                    <a:pt x="8" y="582"/>
                    <a:pt x="10" y="580"/>
                    <a:pt x="11" y="578"/>
                  </a:cubicBezTo>
                  <a:cubicBezTo>
                    <a:pt x="11" y="575"/>
                    <a:pt x="11" y="573"/>
                    <a:pt x="10" y="569"/>
                  </a:cubicBezTo>
                  <a:cubicBezTo>
                    <a:pt x="8" y="563"/>
                    <a:pt x="5" y="554"/>
                    <a:pt x="11" y="541"/>
                  </a:cubicBezTo>
                  <a:cubicBezTo>
                    <a:pt x="15" y="530"/>
                    <a:pt x="12" y="525"/>
                    <a:pt x="9" y="518"/>
                  </a:cubicBezTo>
                  <a:cubicBezTo>
                    <a:pt x="8" y="516"/>
                    <a:pt x="7" y="513"/>
                    <a:pt x="6" y="510"/>
                  </a:cubicBezTo>
                  <a:cubicBezTo>
                    <a:pt x="4" y="502"/>
                    <a:pt x="8" y="496"/>
                    <a:pt x="12" y="491"/>
                  </a:cubicBezTo>
                  <a:cubicBezTo>
                    <a:pt x="14" y="489"/>
                    <a:pt x="16" y="486"/>
                    <a:pt x="16" y="485"/>
                  </a:cubicBezTo>
                  <a:cubicBezTo>
                    <a:pt x="19" y="479"/>
                    <a:pt x="19" y="477"/>
                    <a:pt x="10" y="465"/>
                  </a:cubicBezTo>
                  <a:cubicBezTo>
                    <a:pt x="0" y="454"/>
                    <a:pt x="4" y="438"/>
                    <a:pt x="22" y="413"/>
                  </a:cubicBezTo>
                  <a:cubicBezTo>
                    <a:pt x="27" y="408"/>
                    <a:pt x="32" y="402"/>
                    <a:pt x="37" y="397"/>
                  </a:cubicBezTo>
                  <a:cubicBezTo>
                    <a:pt x="54" y="381"/>
                    <a:pt x="73" y="362"/>
                    <a:pt x="79" y="313"/>
                  </a:cubicBezTo>
                  <a:cubicBezTo>
                    <a:pt x="86" y="249"/>
                    <a:pt x="90" y="223"/>
                    <a:pt x="175" y="179"/>
                  </a:cubicBezTo>
                  <a:cubicBezTo>
                    <a:pt x="228" y="148"/>
                    <a:pt x="231" y="141"/>
                    <a:pt x="244" y="83"/>
                  </a:cubicBezTo>
                  <a:cubicBezTo>
                    <a:pt x="255" y="31"/>
                    <a:pt x="279" y="24"/>
                    <a:pt x="300" y="24"/>
                  </a:cubicBezTo>
                  <a:cubicBezTo>
                    <a:pt x="301" y="24"/>
                    <a:pt x="302" y="24"/>
                    <a:pt x="303" y="24"/>
                  </a:cubicBezTo>
                  <a:cubicBezTo>
                    <a:pt x="311" y="25"/>
                    <a:pt x="319" y="26"/>
                    <a:pt x="326" y="28"/>
                  </a:cubicBezTo>
                  <a:cubicBezTo>
                    <a:pt x="334" y="29"/>
                    <a:pt x="342" y="31"/>
                    <a:pt x="349" y="31"/>
                  </a:cubicBezTo>
                  <a:cubicBezTo>
                    <a:pt x="363" y="31"/>
                    <a:pt x="373" y="25"/>
                    <a:pt x="382" y="12"/>
                  </a:cubicBezTo>
                  <a:cubicBezTo>
                    <a:pt x="389" y="5"/>
                    <a:pt x="402" y="0"/>
                    <a:pt x="418" y="0"/>
                  </a:cubicBezTo>
                  <a:cubicBezTo>
                    <a:pt x="448" y="0"/>
                    <a:pt x="480" y="15"/>
                    <a:pt x="505" y="40"/>
                  </a:cubicBezTo>
                  <a:cubicBezTo>
                    <a:pt x="545" y="81"/>
                    <a:pt x="530" y="125"/>
                    <a:pt x="510" y="155"/>
                  </a:cubicBezTo>
                  <a:cubicBezTo>
                    <a:pt x="495" y="177"/>
                    <a:pt x="463" y="189"/>
                    <a:pt x="419" y="189"/>
                  </a:cubicBezTo>
                  <a:cubicBezTo>
                    <a:pt x="409" y="189"/>
                    <a:pt x="400" y="188"/>
                    <a:pt x="390" y="187"/>
                  </a:cubicBezTo>
                  <a:cubicBezTo>
                    <a:pt x="375" y="183"/>
                    <a:pt x="362" y="176"/>
                    <a:pt x="362" y="171"/>
                  </a:cubicBezTo>
                  <a:cubicBezTo>
                    <a:pt x="362" y="170"/>
                    <a:pt x="363" y="168"/>
                    <a:pt x="366" y="167"/>
                  </a:cubicBezTo>
                  <a:cubicBezTo>
                    <a:pt x="366" y="167"/>
                    <a:pt x="366" y="167"/>
                    <a:pt x="366" y="167"/>
                  </a:cubicBezTo>
                  <a:cubicBezTo>
                    <a:pt x="366" y="168"/>
                    <a:pt x="366" y="168"/>
                    <a:pt x="366" y="168"/>
                  </a:cubicBezTo>
                  <a:cubicBezTo>
                    <a:pt x="387" y="174"/>
                    <a:pt x="406" y="177"/>
                    <a:pt x="424" y="177"/>
                  </a:cubicBezTo>
                  <a:cubicBezTo>
                    <a:pt x="486" y="177"/>
                    <a:pt x="512" y="137"/>
                    <a:pt x="518" y="113"/>
                  </a:cubicBezTo>
                  <a:cubicBezTo>
                    <a:pt x="525" y="87"/>
                    <a:pt x="513" y="61"/>
                    <a:pt x="482" y="36"/>
                  </a:cubicBezTo>
                  <a:cubicBezTo>
                    <a:pt x="466" y="22"/>
                    <a:pt x="441" y="8"/>
                    <a:pt x="418" y="8"/>
                  </a:cubicBezTo>
                  <a:cubicBezTo>
                    <a:pt x="408" y="8"/>
                    <a:pt x="400" y="11"/>
                    <a:pt x="394" y="15"/>
                  </a:cubicBezTo>
                  <a:cubicBezTo>
                    <a:pt x="377" y="33"/>
                    <a:pt x="369" y="39"/>
                    <a:pt x="355" y="39"/>
                  </a:cubicBezTo>
                  <a:cubicBezTo>
                    <a:pt x="347" y="39"/>
                    <a:pt x="338" y="37"/>
                    <a:pt x="325" y="35"/>
                  </a:cubicBezTo>
                  <a:cubicBezTo>
                    <a:pt x="324" y="35"/>
                    <a:pt x="324" y="35"/>
                    <a:pt x="324" y="35"/>
                  </a:cubicBezTo>
                  <a:cubicBezTo>
                    <a:pt x="319" y="34"/>
                    <a:pt x="314" y="34"/>
                    <a:pt x="310" y="34"/>
                  </a:cubicBezTo>
                  <a:cubicBezTo>
                    <a:pt x="278" y="34"/>
                    <a:pt x="261" y="55"/>
                    <a:pt x="254" y="101"/>
                  </a:cubicBezTo>
                  <a:cubicBezTo>
                    <a:pt x="249" y="141"/>
                    <a:pt x="243" y="154"/>
                    <a:pt x="203" y="175"/>
                  </a:cubicBezTo>
                  <a:cubicBezTo>
                    <a:pt x="165" y="196"/>
                    <a:pt x="170" y="238"/>
                    <a:pt x="179" y="301"/>
                  </a:cubicBezTo>
                  <a:cubicBezTo>
                    <a:pt x="180" y="308"/>
                    <a:pt x="181" y="315"/>
                    <a:pt x="182" y="322"/>
                  </a:cubicBezTo>
                  <a:cubicBezTo>
                    <a:pt x="189" y="394"/>
                    <a:pt x="174" y="419"/>
                    <a:pt x="148" y="454"/>
                  </a:cubicBezTo>
                  <a:cubicBezTo>
                    <a:pt x="145" y="457"/>
                    <a:pt x="143" y="460"/>
                    <a:pt x="141" y="463"/>
                  </a:cubicBezTo>
                  <a:cubicBezTo>
                    <a:pt x="118" y="493"/>
                    <a:pt x="96" y="523"/>
                    <a:pt x="105" y="588"/>
                  </a:cubicBezTo>
                  <a:cubicBezTo>
                    <a:pt x="118" y="659"/>
                    <a:pt x="108" y="684"/>
                    <a:pt x="83" y="746"/>
                  </a:cubicBezTo>
                  <a:cubicBezTo>
                    <a:pt x="49" y="818"/>
                    <a:pt x="58" y="895"/>
                    <a:pt x="59" y="904"/>
                  </a:cubicBezTo>
                  <a:cubicBezTo>
                    <a:pt x="60" y="910"/>
                    <a:pt x="60" y="915"/>
                    <a:pt x="58" y="918"/>
                  </a:cubicBezTo>
                  <a:cubicBezTo>
                    <a:pt x="57" y="919"/>
                    <a:pt x="56" y="919"/>
                    <a:pt x="54" y="919"/>
                  </a:cubicBezTo>
                  <a:moveTo>
                    <a:pt x="49" y="914"/>
                  </a:moveTo>
                  <a:cubicBezTo>
                    <a:pt x="55" y="917"/>
                    <a:pt x="55" y="916"/>
                    <a:pt x="56" y="916"/>
                  </a:cubicBezTo>
                  <a:cubicBezTo>
                    <a:pt x="57" y="914"/>
                    <a:pt x="57" y="908"/>
                    <a:pt x="56" y="904"/>
                  </a:cubicBezTo>
                  <a:cubicBezTo>
                    <a:pt x="55" y="896"/>
                    <a:pt x="46" y="817"/>
                    <a:pt x="80" y="745"/>
                  </a:cubicBezTo>
                  <a:cubicBezTo>
                    <a:pt x="105" y="682"/>
                    <a:pt x="115" y="658"/>
                    <a:pt x="102" y="588"/>
                  </a:cubicBezTo>
                  <a:cubicBezTo>
                    <a:pt x="93" y="522"/>
                    <a:pt x="116" y="491"/>
                    <a:pt x="139" y="461"/>
                  </a:cubicBezTo>
                  <a:cubicBezTo>
                    <a:pt x="141" y="458"/>
                    <a:pt x="143" y="455"/>
                    <a:pt x="145" y="452"/>
                  </a:cubicBezTo>
                  <a:cubicBezTo>
                    <a:pt x="169" y="420"/>
                    <a:pt x="187" y="397"/>
                    <a:pt x="179" y="322"/>
                  </a:cubicBezTo>
                  <a:cubicBezTo>
                    <a:pt x="178" y="315"/>
                    <a:pt x="177" y="308"/>
                    <a:pt x="176" y="302"/>
                  </a:cubicBezTo>
                  <a:cubicBezTo>
                    <a:pt x="167" y="237"/>
                    <a:pt x="162" y="195"/>
                    <a:pt x="202" y="172"/>
                  </a:cubicBezTo>
                  <a:cubicBezTo>
                    <a:pt x="241" y="152"/>
                    <a:pt x="246" y="140"/>
                    <a:pt x="251" y="101"/>
                  </a:cubicBezTo>
                  <a:cubicBezTo>
                    <a:pt x="259" y="46"/>
                    <a:pt x="282" y="25"/>
                    <a:pt x="325" y="32"/>
                  </a:cubicBezTo>
                  <a:cubicBezTo>
                    <a:pt x="326" y="32"/>
                    <a:pt x="326" y="32"/>
                    <a:pt x="326" y="32"/>
                  </a:cubicBezTo>
                  <a:cubicBezTo>
                    <a:pt x="338" y="34"/>
                    <a:pt x="348" y="36"/>
                    <a:pt x="355" y="36"/>
                  </a:cubicBezTo>
                  <a:cubicBezTo>
                    <a:pt x="368" y="36"/>
                    <a:pt x="375" y="31"/>
                    <a:pt x="392" y="13"/>
                  </a:cubicBezTo>
                  <a:cubicBezTo>
                    <a:pt x="399" y="8"/>
                    <a:pt x="408" y="5"/>
                    <a:pt x="418" y="5"/>
                  </a:cubicBezTo>
                  <a:cubicBezTo>
                    <a:pt x="441" y="5"/>
                    <a:pt x="467" y="20"/>
                    <a:pt x="484" y="33"/>
                  </a:cubicBezTo>
                  <a:cubicBezTo>
                    <a:pt x="515" y="59"/>
                    <a:pt x="528" y="87"/>
                    <a:pt x="521" y="114"/>
                  </a:cubicBezTo>
                  <a:cubicBezTo>
                    <a:pt x="515" y="139"/>
                    <a:pt x="488" y="180"/>
                    <a:pt x="424" y="180"/>
                  </a:cubicBezTo>
                  <a:cubicBezTo>
                    <a:pt x="406" y="180"/>
                    <a:pt x="387" y="177"/>
                    <a:pt x="366" y="170"/>
                  </a:cubicBezTo>
                  <a:cubicBezTo>
                    <a:pt x="365" y="171"/>
                    <a:pt x="365" y="171"/>
                    <a:pt x="365" y="171"/>
                  </a:cubicBezTo>
                  <a:cubicBezTo>
                    <a:pt x="365" y="173"/>
                    <a:pt x="375" y="180"/>
                    <a:pt x="390" y="184"/>
                  </a:cubicBezTo>
                  <a:cubicBezTo>
                    <a:pt x="400" y="185"/>
                    <a:pt x="410" y="186"/>
                    <a:pt x="419" y="186"/>
                  </a:cubicBezTo>
                  <a:cubicBezTo>
                    <a:pt x="462" y="186"/>
                    <a:pt x="493" y="174"/>
                    <a:pt x="507" y="153"/>
                  </a:cubicBezTo>
                  <a:cubicBezTo>
                    <a:pt x="527" y="124"/>
                    <a:pt x="542" y="81"/>
                    <a:pt x="503" y="42"/>
                  </a:cubicBezTo>
                  <a:cubicBezTo>
                    <a:pt x="479" y="18"/>
                    <a:pt x="447" y="3"/>
                    <a:pt x="418" y="3"/>
                  </a:cubicBezTo>
                  <a:cubicBezTo>
                    <a:pt x="403" y="3"/>
                    <a:pt x="391" y="7"/>
                    <a:pt x="384" y="14"/>
                  </a:cubicBezTo>
                  <a:cubicBezTo>
                    <a:pt x="375" y="28"/>
                    <a:pt x="364" y="34"/>
                    <a:pt x="349" y="34"/>
                  </a:cubicBezTo>
                  <a:cubicBezTo>
                    <a:pt x="342" y="34"/>
                    <a:pt x="334" y="32"/>
                    <a:pt x="325" y="30"/>
                  </a:cubicBezTo>
                  <a:cubicBezTo>
                    <a:pt x="318" y="29"/>
                    <a:pt x="311" y="28"/>
                    <a:pt x="303" y="27"/>
                  </a:cubicBezTo>
                  <a:cubicBezTo>
                    <a:pt x="302" y="27"/>
                    <a:pt x="301" y="27"/>
                    <a:pt x="300" y="27"/>
                  </a:cubicBezTo>
                  <a:cubicBezTo>
                    <a:pt x="271" y="27"/>
                    <a:pt x="255" y="43"/>
                    <a:pt x="247" y="83"/>
                  </a:cubicBezTo>
                  <a:cubicBezTo>
                    <a:pt x="233" y="147"/>
                    <a:pt x="227" y="152"/>
                    <a:pt x="176" y="181"/>
                  </a:cubicBezTo>
                  <a:cubicBezTo>
                    <a:pt x="92" y="225"/>
                    <a:pt x="89" y="251"/>
                    <a:pt x="81" y="314"/>
                  </a:cubicBezTo>
                  <a:cubicBezTo>
                    <a:pt x="75" y="363"/>
                    <a:pt x="56" y="382"/>
                    <a:pt x="39" y="399"/>
                  </a:cubicBezTo>
                  <a:cubicBezTo>
                    <a:pt x="34" y="404"/>
                    <a:pt x="29" y="409"/>
                    <a:pt x="25" y="415"/>
                  </a:cubicBezTo>
                  <a:cubicBezTo>
                    <a:pt x="7" y="438"/>
                    <a:pt x="3" y="453"/>
                    <a:pt x="12" y="463"/>
                  </a:cubicBezTo>
                  <a:cubicBezTo>
                    <a:pt x="22" y="475"/>
                    <a:pt x="22" y="479"/>
                    <a:pt x="19" y="486"/>
                  </a:cubicBezTo>
                  <a:cubicBezTo>
                    <a:pt x="18" y="488"/>
                    <a:pt x="17" y="490"/>
                    <a:pt x="15" y="493"/>
                  </a:cubicBezTo>
                  <a:cubicBezTo>
                    <a:pt x="11" y="497"/>
                    <a:pt x="7" y="503"/>
                    <a:pt x="9" y="509"/>
                  </a:cubicBezTo>
                  <a:cubicBezTo>
                    <a:pt x="9" y="512"/>
                    <a:pt x="11" y="514"/>
                    <a:pt x="12" y="517"/>
                  </a:cubicBezTo>
                  <a:cubicBezTo>
                    <a:pt x="15" y="524"/>
                    <a:pt x="18" y="530"/>
                    <a:pt x="13" y="542"/>
                  </a:cubicBezTo>
                  <a:cubicBezTo>
                    <a:pt x="8" y="554"/>
                    <a:pt x="10" y="562"/>
                    <a:pt x="12" y="569"/>
                  </a:cubicBezTo>
                  <a:cubicBezTo>
                    <a:pt x="13" y="572"/>
                    <a:pt x="14" y="575"/>
                    <a:pt x="13" y="579"/>
                  </a:cubicBezTo>
                  <a:cubicBezTo>
                    <a:pt x="12" y="582"/>
                    <a:pt x="11" y="584"/>
                    <a:pt x="10" y="585"/>
                  </a:cubicBezTo>
                  <a:cubicBezTo>
                    <a:pt x="8" y="588"/>
                    <a:pt x="7" y="589"/>
                    <a:pt x="8" y="592"/>
                  </a:cubicBezTo>
                  <a:cubicBezTo>
                    <a:pt x="9" y="593"/>
                    <a:pt x="9" y="594"/>
                    <a:pt x="10" y="594"/>
                  </a:cubicBezTo>
                  <a:cubicBezTo>
                    <a:pt x="12" y="597"/>
                    <a:pt x="13" y="599"/>
                    <a:pt x="9" y="608"/>
                  </a:cubicBezTo>
                  <a:cubicBezTo>
                    <a:pt x="7" y="613"/>
                    <a:pt x="8" y="616"/>
                    <a:pt x="9" y="619"/>
                  </a:cubicBezTo>
                  <a:cubicBezTo>
                    <a:pt x="10" y="622"/>
                    <a:pt x="11" y="625"/>
                    <a:pt x="10" y="632"/>
                  </a:cubicBezTo>
                  <a:cubicBezTo>
                    <a:pt x="7" y="641"/>
                    <a:pt x="6" y="656"/>
                    <a:pt x="12" y="665"/>
                  </a:cubicBezTo>
                  <a:cubicBezTo>
                    <a:pt x="15" y="669"/>
                    <a:pt x="21" y="672"/>
                    <a:pt x="28" y="672"/>
                  </a:cubicBezTo>
                  <a:cubicBezTo>
                    <a:pt x="60" y="671"/>
                    <a:pt x="66" y="646"/>
                    <a:pt x="69" y="627"/>
                  </a:cubicBezTo>
                  <a:cubicBezTo>
                    <a:pt x="70" y="624"/>
                    <a:pt x="71" y="621"/>
                    <a:pt x="72" y="619"/>
                  </a:cubicBezTo>
                  <a:cubicBezTo>
                    <a:pt x="74" y="612"/>
                    <a:pt x="77" y="604"/>
                    <a:pt x="82" y="604"/>
                  </a:cubicBezTo>
                  <a:cubicBezTo>
                    <a:pt x="86" y="604"/>
                    <a:pt x="89" y="610"/>
                    <a:pt x="90" y="623"/>
                  </a:cubicBezTo>
                  <a:cubicBezTo>
                    <a:pt x="94" y="650"/>
                    <a:pt x="89" y="671"/>
                    <a:pt x="78" y="681"/>
                  </a:cubicBezTo>
                  <a:cubicBezTo>
                    <a:pt x="67" y="690"/>
                    <a:pt x="65" y="692"/>
                    <a:pt x="71" y="702"/>
                  </a:cubicBezTo>
                  <a:cubicBezTo>
                    <a:pt x="71" y="703"/>
                    <a:pt x="71" y="703"/>
                    <a:pt x="71" y="703"/>
                  </a:cubicBezTo>
                  <a:cubicBezTo>
                    <a:pt x="77" y="714"/>
                    <a:pt x="79" y="718"/>
                    <a:pt x="68" y="728"/>
                  </a:cubicBezTo>
                  <a:cubicBezTo>
                    <a:pt x="58" y="736"/>
                    <a:pt x="57" y="738"/>
                    <a:pt x="59" y="747"/>
                  </a:cubicBezTo>
                  <a:cubicBezTo>
                    <a:pt x="62" y="758"/>
                    <a:pt x="59" y="762"/>
                    <a:pt x="50" y="772"/>
                  </a:cubicBezTo>
                  <a:cubicBezTo>
                    <a:pt x="41" y="781"/>
                    <a:pt x="39" y="783"/>
                    <a:pt x="41" y="791"/>
                  </a:cubicBezTo>
                  <a:cubicBezTo>
                    <a:pt x="44" y="799"/>
                    <a:pt x="46" y="809"/>
                    <a:pt x="40" y="817"/>
                  </a:cubicBezTo>
                  <a:cubicBezTo>
                    <a:pt x="39" y="818"/>
                    <a:pt x="39" y="818"/>
                    <a:pt x="38" y="819"/>
                  </a:cubicBezTo>
                  <a:cubicBezTo>
                    <a:pt x="33" y="826"/>
                    <a:pt x="30" y="830"/>
                    <a:pt x="36" y="834"/>
                  </a:cubicBezTo>
                  <a:cubicBezTo>
                    <a:pt x="40" y="838"/>
                    <a:pt x="43" y="841"/>
                    <a:pt x="43" y="845"/>
                  </a:cubicBezTo>
                  <a:cubicBezTo>
                    <a:pt x="43" y="847"/>
                    <a:pt x="41" y="850"/>
                    <a:pt x="37" y="852"/>
                  </a:cubicBezTo>
                  <a:cubicBezTo>
                    <a:pt x="32" y="856"/>
                    <a:pt x="30" y="859"/>
                    <a:pt x="30" y="863"/>
                  </a:cubicBezTo>
                  <a:cubicBezTo>
                    <a:pt x="29" y="865"/>
                    <a:pt x="30" y="867"/>
                    <a:pt x="32" y="869"/>
                  </a:cubicBezTo>
                  <a:cubicBezTo>
                    <a:pt x="33" y="870"/>
                    <a:pt x="34" y="871"/>
                    <a:pt x="36" y="872"/>
                  </a:cubicBezTo>
                  <a:cubicBezTo>
                    <a:pt x="38" y="873"/>
                    <a:pt x="40" y="874"/>
                    <a:pt x="40" y="877"/>
                  </a:cubicBezTo>
                  <a:cubicBezTo>
                    <a:pt x="41" y="879"/>
                    <a:pt x="40" y="882"/>
                    <a:pt x="37" y="886"/>
                  </a:cubicBezTo>
                  <a:cubicBezTo>
                    <a:pt x="34" y="890"/>
                    <a:pt x="35" y="892"/>
                    <a:pt x="38" y="894"/>
                  </a:cubicBezTo>
                  <a:cubicBezTo>
                    <a:pt x="39" y="895"/>
                    <a:pt x="41" y="896"/>
                    <a:pt x="42" y="898"/>
                  </a:cubicBezTo>
                  <a:cubicBezTo>
                    <a:pt x="42" y="896"/>
                    <a:pt x="42" y="895"/>
                    <a:pt x="40" y="894"/>
                  </a:cubicBezTo>
                  <a:cubicBezTo>
                    <a:pt x="35" y="889"/>
                    <a:pt x="37" y="887"/>
                    <a:pt x="39" y="884"/>
                  </a:cubicBezTo>
                  <a:cubicBezTo>
                    <a:pt x="40" y="883"/>
                    <a:pt x="41" y="883"/>
                    <a:pt x="41" y="882"/>
                  </a:cubicBezTo>
                  <a:cubicBezTo>
                    <a:pt x="44" y="878"/>
                    <a:pt x="43" y="874"/>
                    <a:pt x="38" y="869"/>
                  </a:cubicBezTo>
                  <a:cubicBezTo>
                    <a:pt x="31" y="862"/>
                    <a:pt x="33" y="858"/>
                    <a:pt x="40" y="851"/>
                  </a:cubicBezTo>
                  <a:cubicBezTo>
                    <a:pt x="46" y="845"/>
                    <a:pt x="45" y="841"/>
                    <a:pt x="40" y="835"/>
                  </a:cubicBezTo>
                  <a:cubicBezTo>
                    <a:pt x="35" y="827"/>
                    <a:pt x="35" y="826"/>
                    <a:pt x="42" y="819"/>
                  </a:cubicBezTo>
                  <a:cubicBezTo>
                    <a:pt x="49" y="812"/>
                    <a:pt x="47" y="805"/>
                    <a:pt x="45" y="796"/>
                  </a:cubicBezTo>
                  <a:cubicBezTo>
                    <a:pt x="42" y="785"/>
                    <a:pt x="45" y="778"/>
                    <a:pt x="55" y="770"/>
                  </a:cubicBezTo>
                  <a:cubicBezTo>
                    <a:pt x="65" y="763"/>
                    <a:pt x="64" y="760"/>
                    <a:pt x="63" y="752"/>
                  </a:cubicBezTo>
                  <a:cubicBezTo>
                    <a:pt x="63" y="750"/>
                    <a:pt x="63" y="750"/>
                    <a:pt x="63" y="750"/>
                  </a:cubicBezTo>
                  <a:cubicBezTo>
                    <a:pt x="63" y="748"/>
                    <a:pt x="63" y="747"/>
                    <a:pt x="63" y="745"/>
                  </a:cubicBezTo>
                  <a:cubicBezTo>
                    <a:pt x="61" y="739"/>
                    <a:pt x="61" y="737"/>
                    <a:pt x="70" y="731"/>
                  </a:cubicBezTo>
                  <a:cubicBezTo>
                    <a:pt x="79" y="724"/>
                    <a:pt x="82" y="721"/>
                    <a:pt x="76" y="709"/>
                  </a:cubicBezTo>
                  <a:cubicBezTo>
                    <a:pt x="70" y="697"/>
                    <a:pt x="70" y="691"/>
                    <a:pt x="80" y="684"/>
                  </a:cubicBezTo>
                  <a:cubicBezTo>
                    <a:pt x="92" y="676"/>
                    <a:pt x="93" y="670"/>
                    <a:pt x="93" y="638"/>
                  </a:cubicBezTo>
                  <a:cubicBezTo>
                    <a:pt x="93" y="628"/>
                    <a:pt x="93" y="608"/>
                    <a:pt x="88" y="602"/>
                  </a:cubicBezTo>
                  <a:cubicBezTo>
                    <a:pt x="86" y="600"/>
                    <a:pt x="83" y="600"/>
                    <a:pt x="80" y="601"/>
                  </a:cubicBezTo>
                  <a:cubicBezTo>
                    <a:pt x="72" y="605"/>
                    <a:pt x="68" y="618"/>
                    <a:pt x="65" y="630"/>
                  </a:cubicBezTo>
                  <a:cubicBezTo>
                    <a:pt x="63" y="639"/>
                    <a:pt x="60" y="647"/>
                    <a:pt x="57" y="654"/>
                  </a:cubicBezTo>
                  <a:cubicBezTo>
                    <a:pt x="50" y="665"/>
                    <a:pt x="39" y="668"/>
                    <a:pt x="31" y="668"/>
                  </a:cubicBezTo>
                  <a:cubicBezTo>
                    <a:pt x="25" y="668"/>
                    <a:pt x="20" y="667"/>
                    <a:pt x="17" y="664"/>
                  </a:cubicBezTo>
                  <a:cubicBezTo>
                    <a:pt x="9" y="656"/>
                    <a:pt x="10" y="637"/>
                    <a:pt x="12" y="629"/>
                  </a:cubicBezTo>
                  <a:cubicBezTo>
                    <a:pt x="12" y="628"/>
                    <a:pt x="12" y="627"/>
                    <a:pt x="13" y="626"/>
                  </a:cubicBezTo>
                  <a:cubicBezTo>
                    <a:pt x="14" y="620"/>
                    <a:pt x="15" y="619"/>
                    <a:pt x="11" y="612"/>
                  </a:cubicBezTo>
                  <a:cubicBezTo>
                    <a:pt x="8" y="607"/>
                    <a:pt x="11" y="604"/>
                    <a:pt x="13" y="601"/>
                  </a:cubicBezTo>
                  <a:cubicBezTo>
                    <a:pt x="14" y="599"/>
                    <a:pt x="15" y="598"/>
                    <a:pt x="14" y="596"/>
                  </a:cubicBezTo>
                  <a:cubicBezTo>
                    <a:pt x="14" y="595"/>
                    <a:pt x="14" y="595"/>
                    <a:pt x="14" y="595"/>
                  </a:cubicBezTo>
                  <a:cubicBezTo>
                    <a:pt x="11" y="590"/>
                    <a:pt x="10" y="587"/>
                    <a:pt x="17" y="582"/>
                  </a:cubicBezTo>
                  <a:cubicBezTo>
                    <a:pt x="22" y="577"/>
                    <a:pt x="24" y="572"/>
                    <a:pt x="18" y="560"/>
                  </a:cubicBezTo>
                  <a:cubicBezTo>
                    <a:pt x="14" y="550"/>
                    <a:pt x="15" y="548"/>
                    <a:pt x="18" y="541"/>
                  </a:cubicBezTo>
                  <a:cubicBezTo>
                    <a:pt x="19" y="539"/>
                    <a:pt x="20" y="537"/>
                    <a:pt x="21" y="535"/>
                  </a:cubicBezTo>
                  <a:cubicBezTo>
                    <a:pt x="25" y="524"/>
                    <a:pt x="23" y="521"/>
                    <a:pt x="20" y="515"/>
                  </a:cubicBezTo>
                  <a:cubicBezTo>
                    <a:pt x="18" y="514"/>
                    <a:pt x="18" y="514"/>
                    <a:pt x="18" y="514"/>
                  </a:cubicBezTo>
                  <a:cubicBezTo>
                    <a:pt x="14" y="507"/>
                    <a:pt x="11" y="501"/>
                    <a:pt x="18" y="493"/>
                  </a:cubicBezTo>
                  <a:cubicBezTo>
                    <a:pt x="24" y="486"/>
                    <a:pt x="27" y="481"/>
                    <a:pt x="25" y="473"/>
                  </a:cubicBezTo>
                  <a:cubicBezTo>
                    <a:pt x="22" y="461"/>
                    <a:pt x="32" y="451"/>
                    <a:pt x="55" y="439"/>
                  </a:cubicBezTo>
                  <a:cubicBezTo>
                    <a:pt x="90" y="424"/>
                    <a:pt x="109" y="379"/>
                    <a:pt x="104" y="322"/>
                  </a:cubicBezTo>
                  <a:cubicBezTo>
                    <a:pt x="98" y="258"/>
                    <a:pt x="122" y="208"/>
                    <a:pt x="169" y="188"/>
                  </a:cubicBezTo>
                  <a:cubicBezTo>
                    <a:pt x="172" y="187"/>
                    <a:pt x="172" y="187"/>
                    <a:pt x="172" y="187"/>
                  </a:cubicBezTo>
                  <a:cubicBezTo>
                    <a:pt x="170" y="190"/>
                    <a:pt x="170" y="190"/>
                    <a:pt x="170" y="190"/>
                  </a:cubicBezTo>
                  <a:cubicBezTo>
                    <a:pt x="161" y="210"/>
                    <a:pt x="160" y="237"/>
                    <a:pt x="169" y="285"/>
                  </a:cubicBezTo>
                  <a:cubicBezTo>
                    <a:pt x="178" y="332"/>
                    <a:pt x="179" y="361"/>
                    <a:pt x="174" y="386"/>
                  </a:cubicBezTo>
                  <a:cubicBezTo>
                    <a:pt x="168" y="412"/>
                    <a:pt x="154" y="433"/>
                    <a:pt x="134" y="457"/>
                  </a:cubicBezTo>
                  <a:cubicBezTo>
                    <a:pt x="91" y="509"/>
                    <a:pt x="90" y="543"/>
                    <a:pt x="100" y="612"/>
                  </a:cubicBezTo>
                  <a:cubicBezTo>
                    <a:pt x="107" y="666"/>
                    <a:pt x="92" y="705"/>
                    <a:pt x="76" y="747"/>
                  </a:cubicBezTo>
                  <a:cubicBezTo>
                    <a:pt x="71" y="760"/>
                    <a:pt x="65" y="774"/>
                    <a:pt x="61" y="788"/>
                  </a:cubicBezTo>
                  <a:cubicBezTo>
                    <a:pt x="46" y="835"/>
                    <a:pt x="48" y="896"/>
                    <a:pt x="49" y="914"/>
                  </a:cubicBezTo>
                  <a:moveTo>
                    <a:pt x="84" y="597"/>
                  </a:moveTo>
                  <a:cubicBezTo>
                    <a:pt x="86" y="597"/>
                    <a:pt x="88" y="598"/>
                    <a:pt x="90" y="600"/>
                  </a:cubicBezTo>
                  <a:cubicBezTo>
                    <a:pt x="96" y="606"/>
                    <a:pt x="96" y="623"/>
                    <a:pt x="96" y="638"/>
                  </a:cubicBezTo>
                  <a:cubicBezTo>
                    <a:pt x="96" y="669"/>
                    <a:pt x="95" y="677"/>
                    <a:pt x="81" y="686"/>
                  </a:cubicBezTo>
                  <a:cubicBezTo>
                    <a:pt x="73" y="692"/>
                    <a:pt x="73" y="696"/>
                    <a:pt x="79" y="708"/>
                  </a:cubicBezTo>
                  <a:cubicBezTo>
                    <a:pt x="86" y="722"/>
                    <a:pt x="81" y="726"/>
                    <a:pt x="71" y="733"/>
                  </a:cubicBezTo>
                  <a:cubicBezTo>
                    <a:pt x="64" y="738"/>
                    <a:pt x="64" y="740"/>
                    <a:pt x="65" y="745"/>
                  </a:cubicBezTo>
                  <a:cubicBezTo>
                    <a:pt x="66" y="746"/>
                    <a:pt x="66" y="748"/>
                    <a:pt x="66" y="750"/>
                  </a:cubicBezTo>
                  <a:cubicBezTo>
                    <a:pt x="66" y="752"/>
                    <a:pt x="66" y="752"/>
                    <a:pt x="66" y="752"/>
                  </a:cubicBezTo>
                  <a:cubicBezTo>
                    <a:pt x="67" y="760"/>
                    <a:pt x="68" y="764"/>
                    <a:pt x="57" y="772"/>
                  </a:cubicBezTo>
                  <a:cubicBezTo>
                    <a:pt x="46" y="780"/>
                    <a:pt x="46" y="787"/>
                    <a:pt x="48" y="795"/>
                  </a:cubicBezTo>
                  <a:cubicBezTo>
                    <a:pt x="50" y="805"/>
                    <a:pt x="52" y="813"/>
                    <a:pt x="45" y="821"/>
                  </a:cubicBezTo>
                  <a:cubicBezTo>
                    <a:pt x="39" y="827"/>
                    <a:pt x="39" y="827"/>
                    <a:pt x="43" y="833"/>
                  </a:cubicBezTo>
                  <a:cubicBezTo>
                    <a:pt x="48" y="840"/>
                    <a:pt x="49" y="846"/>
                    <a:pt x="42" y="853"/>
                  </a:cubicBezTo>
                  <a:cubicBezTo>
                    <a:pt x="35" y="860"/>
                    <a:pt x="35" y="862"/>
                    <a:pt x="40" y="867"/>
                  </a:cubicBezTo>
                  <a:cubicBezTo>
                    <a:pt x="42" y="869"/>
                    <a:pt x="45" y="872"/>
                    <a:pt x="46" y="876"/>
                  </a:cubicBezTo>
                  <a:cubicBezTo>
                    <a:pt x="46" y="850"/>
                    <a:pt x="49" y="816"/>
                    <a:pt x="58" y="787"/>
                  </a:cubicBezTo>
                  <a:cubicBezTo>
                    <a:pt x="63" y="773"/>
                    <a:pt x="68" y="759"/>
                    <a:pt x="73" y="746"/>
                  </a:cubicBezTo>
                  <a:cubicBezTo>
                    <a:pt x="89" y="705"/>
                    <a:pt x="104" y="666"/>
                    <a:pt x="97" y="613"/>
                  </a:cubicBezTo>
                  <a:cubicBezTo>
                    <a:pt x="87" y="542"/>
                    <a:pt x="88" y="508"/>
                    <a:pt x="132" y="455"/>
                  </a:cubicBezTo>
                  <a:cubicBezTo>
                    <a:pt x="179" y="399"/>
                    <a:pt x="181" y="367"/>
                    <a:pt x="166" y="285"/>
                  </a:cubicBezTo>
                  <a:cubicBezTo>
                    <a:pt x="158" y="240"/>
                    <a:pt x="158" y="212"/>
                    <a:pt x="166" y="192"/>
                  </a:cubicBezTo>
                  <a:cubicBezTo>
                    <a:pt x="124" y="212"/>
                    <a:pt x="101" y="260"/>
                    <a:pt x="107" y="322"/>
                  </a:cubicBezTo>
                  <a:cubicBezTo>
                    <a:pt x="112" y="380"/>
                    <a:pt x="93" y="426"/>
                    <a:pt x="57" y="442"/>
                  </a:cubicBezTo>
                  <a:cubicBezTo>
                    <a:pt x="28" y="456"/>
                    <a:pt x="26" y="466"/>
                    <a:pt x="28" y="472"/>
                  </a:cubicBezTo>
                  <a:cubicBezTo>
                    <a:pt x="30" y="482"/>
                    <a:pt x="27" y="488"/>
                    <a:pt x="20" y="495"/>
                  </a:cubicBezTo>
                  <a:cubicBezTo>
                    <a:pt x="15" y="501"/>
                    <a:pt x="17" y="505"/>
                    <a:pt x="21" y="512"/>
                  </a:cubicBezTo>
                  <a:cubicBezTo>
                    <a:pt x="22" y="514"/>
                    <a:pt x="22" y="514"/>
                    <a:pt x="22" y="514"/>
                  </a:cubicBezTo>
                  <a:cubicBezTo>
                    <a:pt x="26" y="520"/>
                    <a:pt x="28" y="524"/>
                    <a:pt x="23" y="536"/>
                  </a:cubicBezTo>
                  <a:cubicBezTo>
                    <a:pt x="22" y="539"/>
                    <a:pt x="21" y="541"/>
                    <a:pt x="20" y="542"/>
                  </a:cubicBezTo>
                  <a:cubicBezTo>
                    <a:pt x="17" y="549"/>
                    <a:pt x="17" y="550"/>
                    <a:pt x="21" y="559"/>
                  </a:cubicBezTo>
                  <a:cubicBezTo>
                    <a:pt x="27" y="570"/>
                    <a:pt x="26" y="577"/>
                    <a:pt x="19" y="584"/>
                  </a:cubicBezTo>
                  <a:cubicBezTo>
                    <a:pt x="13" y="588"/>
                    <a:pt x="14" y="589"/>
                    <a:pt x="16" y="594"/>
                  </a:cubicBezTo>
                  <a:cubicBezTo>
                    <a:pt x="17" y="595"/>
                    <a:pt x="17" y="595"/>
                    <a:pt x="17" y="595"/>
                  </a:cubicBezTo>
                  <a:cubicBezTo>
                    <a:pt x="18" y="599"/>
                    <a:pt x="17" y="601"/>
                    <a:pt x="15" y="603"/>
                  </a:cubicBezTo>
                  <a:cubicBezTo>
                    <a:pt x="13" y="606"/>
                    <a:pt x="12" y="607"/>
                    <a:pt x="14" y="611"/>
                  </a:cubicBezTo>
                  <a:cubicBezTo>
                    <a:pt x="18" y="618"/>
                    <a:pt x="17" y="621"/>
                    <a:pt x="15" y="627"/>
                  </a:cubicBezTo>
                  <a:cubicBezTo>
                    <a:pt x="15" y="627"/>
                    <a:pt x="15" y="628"/>
                    <a:pt x="15" y="629"/>
                  </a:cubicBezTo>
                  <a:cubicBezTo>
                    <a:pt x="12" y="637"/>
                    <a:pt x="12" y="655"/>
                    <a:pt x="19" y="662"/>
                  </a:cubicBezTo>
                  <a:cubicBezTo>
                    <a:pt x="22" y="664"/>
                    <a:pt x="26" y="666"/>
                    <a:pt x="31" y="666"/>
                  </a:cubicBezTo>
                  <a:cubicBezTo>
                    <a:pt x="38" y="666"/>
                    <a:pt x="48" y="662"/>
                    <a:pt x="54" y="652"/>
                  </a:cubicBezTo>
                  <a:cubicBezTo>
                    <a:pt x="58" y="646"/>
                    <a:pt x="60" y="638"/>
                    <a:pt x="62" y="630"/>
                  </a:cubicBezTo>
                  <a:cubicBezTo>
                    <a:pt x="66" y="616"/>
                    <a:pt x="70" y="603"/>
                    <a:pt x="79" y="598"/>
                  </a:cubicBezTo>
                  <a:cubicBezTo>
                    <a:pt x="81" y="598"/>
                    <a:pt x="82" y="597"/>
                    <a:pt x="84" y="597"/>
                  </a:cubicBezTo>
                </a:path>
              </a:pathLst>
            </a:custGeom>
            <a:solidFill>
              <a:srgbClr val="DB70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31">
              <a:extLst>
                <a:ext uri="{FF2B5EF4-FFF2-40B4-BE49-F238E27FC236}">
                  <a16:creationId xmlns:a16="http://schemas.microsoft.com/office/drawing/2014/main" id="{5717AE20-78F1-41F2-96FD-C7329C7882A4}"/>
                </a:ext>
              </a:extLst>
            </p:cNvPr>
            <p:cNvSpPr>
              <a:spLocks/>
            </p:cNvSpPr>
            <p:nvPr/>
          </p:nvSpPr>
          <p:spPr bwMode="auto">
            <a:xfrm>
              <a:off x="3616" y="2766"/>
              <a:ext cx="250" cy="27"/>
            </a:xfrm>
            <a:custGeom>
              <a:avLst/>
              <a:gdLst>
                <a:gd name="T0" fmla="*/ 105 w 105"/>
                <a:gd name="T1" fmla="*/ 0 h 11"/>
                <a:gd name="T2" fmla="*/ 105 w 105"/>
                <a:gd name="T3" fmla="*/ 0 h 11"/>
                <a:gd name="T4" fmla="*/ 54 w 105"/>
                <a:gd name="T5" fmla="*/ 9 h 11"/>
                <a:gd name="T6" fmla="*/ 49 w 105"/>
                <a:gd name="T7" fmla="*/ 9 h 11"/>
                <a:gd name="T8" fmla="*/ 0 w 105"/>
                <a:gd name="T9" fmla="*/ 3 h 11"/>
                <a:gd name="T10" fmla="*/ 0 w 105"/>
                <a:gd name="T11" fmla="*/ 3 h 11"/>
                <a:gd name="T12" fmla="*/ 43 w 105"/>
                <a:gd name="T13" fmla="*/ 11 h 11"/>
                <a:gd name="T14" fmla="*/ 45 w 105"/>
                <a:gd name="T15" fmla="*/ 11 h 11"/>
                <a:gd name="T16" fmla="*/ 47 w 105"/>
                <a:gd name="T17" fmla="*/ 11 h 11"/>
                <a:gd name="T18" fmla="*/ 53 w 105"/>
                <a:gd name="T19" fmla="*/ 11 h 11"/>
                <a:gd name="T20" fmla="*/ 56 w 105"/>
                <a:gd name="T21" fmla="*/ 11 h 11"/>
                <a:gd name="T22" fmla="*/ 104 w 105"/>
                <a:gd name="T23" fmla="*/ 1 h 11"/>
                <a:gd name="T24" fmla="*/ 105 w 105"/>
                <a:gd name="T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5" h="11">
                  <a:moveTo>
                    <a:pt x="105" y="0"/>
                  </a:moveTo>
                  <a:cubicBezTo>
                    <a:pt x="105" y="0"/>
                    <a:pt x="105" y="0"/>
                    <a:pt x="105" y="0"/>
                  </a:cubicBezTo>
                  <a:cubicBezTo>
                    <a:pt x="89" y="7"/>
                    <a:pt x="72" y="9"/>
                    <a:pt x="54" y="9"/>
                  </a:cubicBezTo>
                  <a:cubicBezTo>
                    <a:pt x="53" y="9"/>
                    <a:pt x="51" y="9"/>
                    <a:pt x="49" y="9"/>
                  </a:cubicBezTo>
                  <a:cubicBezTo>
                    <a:pt x="33" y="9"/>
                    <a:pt x="15" y="9"/>
                    <a:pt x="0" y="3"/>
                  </a:cubicBezTo>
                  <a:cubicBezTo>
                    <a:pt x="0" y="3"/>
                    <a:pt x="0" y="3"/>
                    <a:pt x="0" y="3"/>
                  </a:cubicBezTo>
                  <a:cubicBezTo>
                    <a:pt x="11" y="11"/>
                    <a:pt x="29" y="11"/>
                    <a:pt x="43" y="11"/>
                  </a:cubicBezTo>
                  <a:cubicBezTo>
                    <a:pt x="44" y="11"/>
                    <a:pt x="44" y="11"/>
                    <a:pt x="45" y="11"/>
                  </a:cubicBezTo>
                  <a:cubicBezTo>
                    <a:pt x="45" y="11"/>
                    <a:pt x="46" y="11"/>
                    <a:pt x="47" y="11"/>
                  </a:cubicBezTo>
                  <a:cubicBezTo>
                    <a:pt x="49" y="11"/>
                    <a:pt x="51" y="11"/>
                    <a:pt x="53" y="11"/>
                  </a:cubicBezTo>
                  <a:cubicBezTo>
                    <a:pt x="54" y="11"/>
                    <a:pt x="55" y="11"/>
                    <a:pt x="56" y="11"/>
                  </a:cubicBezTo>
                  <a:cubicBezTo>
                    <a:pt x="73" y="11"/>
                    <a:pt x="89" y="8"/>
                    <a:pt x="104" y="1"/>
                  </a:cubicBezTo>
                  <a:cubicBezTo>
                    <a:pt x="105" y="1"/>
                    <a:pt x="105" y="0"/>
                    <a:pt x="105" y="0"/>
                  </a:cubicBezTo>
                </a:path>
              </a:pathLst>
            </a:custGeom>
            <a:solidFill>
              <a:srgbClr val="911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32">
              <a:extLst>
                <a:ext uri="{FF2B5EF4-FFF2-40B4-BE49-F238E27FC236}">
                  <a16:creationId xmlns:a16="http://schemas.microsoft.com/office/drawing/2014/main" id="{95E2A57F-71DD-4085-A1A3-22E8C4C05485}"/>
                </a:ext>
              </a:extLst>
            </p:cNvPr>
            <p:cNvSpPr>
              <a:spLocks/>
            </p:cNvSpPr>
            <p:nvPr/>
          </p:nvSpPr>
          <p:spPr bwMode="auto">
            <a:xfrm>
              <a:off x="3621" y="2864"/>
              <a:ext cx="100" cy="28"/>
            </a:xfrm>
            <a:custGeom>
              <a:avLst/>
              <a:gdLst>
                <a:gd name="T0" fmla="*/ 1 w 42"/>
                <a:gd name="T1" fmla="*/ 0 h 12"/>
                <a:gd name="T2" fmla="*/ 0 w 42"/>
                <a:gd name="T3" fmla="*/ 1 h 12"/>
                <a:gd name="T4" fmla="*/ 40 w 42"/>
                <a:gd name="T5" fmla="*/ 12 h 12"/>
                <a:gd name="T6" fmla="*/ 42 w 42"/>
                <a:gd name="T7" fmla="*/ 10 h 12"/>
                <a:gd name="T8" fmla="*/ 1 w 42"/>
                <a:gd name="T9" fmla="*/ 0 h 12"/>
              </a:gdLst>
              <a:ahLst/>
              <a:cxnLst>
                <a:cxn ang="0">
                  <a:pos x="T0" y="T1"/>
                </a:cxn>
                <a:cxn ang="0">
                  <a:pos x="T2" y="T3"/>
                </a:cxn>
                <a:cxn ang="0">
                  <a:pos x="T4" y="T5"/>
                </a:cxn>
                <a:cxn ang="0">
                  <a:pos x="T6" y="T7"/>
                </a:cxn>
                <a:cxn ang="0">
                  <a:pos x="T8" y="T9"/>
                </a:cxn>
              </a:cxnLst>
              <a:rect l="0" t="0" r="r" b="b"/>
              <a:pathLst>
                <a:path w="42" h="12">
                  <a:moveTo>
                    <a:pt x="1" y="0"/>
                  </a:moveTo>
                  <a:cubicBezTo>
                    <a:pt x="0" y="1"/>
                    <a:pt x="0" y="1"/>
                    <a:pt x="0" y="1"/>
                  </a:cubicBezTo>
                  <a:cubicBezTo>
                    <a:pt x="12" y="9"/>
                    <a:pt x="26" y="11"/>
                    <a:pt x="40" y="12"/>
                  </a:cubicBezTo>
                  <a:cubicBezTo>
                    <a:pt x="40" y="11"/>
                    <a:pt x="41" y="11"/>
                    <a:pt x="42" y="10"/>
                  </a:cubicBezTo>
                  <a:cubicBezTo>
                    <a:pt x="28" y="10"/>
                    <a:pt x="13" y="7"/>
                    <a:pt x="1" y="0"/>
                  </a:cubicBezTo>
                </a:path>
              </a:pathLst>
            </a:custGeom>
            <a:solidFill>
              <a:srgbClr val="911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33">
              <a:extLst>
                <a:ext uri="{FF2B5EF4-FFF2-40B4-BE49-F238E27FC236}">
                  <a16:creationId xmlns:a16="http://schemas.microsoft.com/office/drawing/2014/main" id="{9099B6CA-F558-47CE-AABA-54A5C6C542B0}"/>
                </a:ext>
              </a:extLst>
            </p:cNvPr>
            <p:cNvSpPr>
              <a:spLocks/>
            </p:cNvSpPr>
            <p:nvPr/>
          </p:nvSpPr>
          <p:spPr bwMode="auto">
            <a:xfrm>
              <a:off x="3633" y="2957"/>
              <a:ext cx="95" cy="23"/>
            </a:xfrm>
            <a:custGeom>
              <a:avLst/>
              <a:gdLst>
                <a:gd name="T0" fmla="*/ 1 w 40"/>
                <a:gd name="T1" fmla="*/ 0 h 10"/>
                <a:gd name="T2" fmla="*/ 0 w 40"/>
                <a:gd name="T3" fmla="*/ 1 h 10"/>
                <a:gd name="T4" fmla="*/ 40 w 40"/>
                <a:gd name="T5" fmla="*/ 10 h 10"/>
                <a:gd name="T6" fmla="*/ 39 w 40"/>
                <a:gd name="T7" fmla="*/ 7 h 10"/>
                <a:gd name="T8" fmla="*/ 1 w 40"/>
                <a:gd name="T9" fmla="*/ 0 h 10"/>
              </a:gdLst>
              <a:ahLst/>
              <a:cxnLst>
                <a:cxn ang="0">
                  <a:pos x="T0" y="T1"/>
                </a:cxn>
                <a:cxn ang="0">
                  <a:pos x="T2" y="T3"/>
                </a:cxn>
                <a:cxn ang="0">
                  <a:pos x="T4" y="T5"/>
                </a:cxn>
                <a:cxn ang="0">
                  <a:pos x="T6" y="T7"/>
                </a:cxn>
                <a:cxn ang="0">
                  <a:pos x="T8" y="T9"/>
                </a:cxn>
              </a:cxnLst>
              <a:rect l="0" t="0" r="r" b="b"/>
              <a:pathLst>
                <a:path w="40" h="10">
                  <a:moveTo>
                    <a:pt x="1" y="0"/>
                  </a:moveTo>
                  <a:cubicBezTo>
                    <a:pt x="0" y="1"/>
                    <a:pt x="0" y="1"/>
                    <a:pt x="0" y="1"/>
                  </a:cubicBezTo>
                  <a:cubicBezTo>
                    <a:pt x="12" y="6"/>
                    <a:pt x="26" y="9"/>
                    <a:pt x="40" y="10"/>
                  </a:cubicBezTo>
                  <a:cubicBezTo>
                    <a:pt x="38" y="9"/>
                    <a:pt x="38" y="8"/>
                    <a:pt x="39" y="7"/>
                  </a:cubicBezTo>
                  <a:cubicBezTo>
                    <a:pt x="26" y="6"/>
                    <a:pt x="13" y="4"/>
                    <a:pt x="1" y="0"/>
                  </a:cubicBezTo>
                </a:path>
              </a:pathLst>
            </a:custGeom>
            <a:solidFill>
              <a:srgbClr val="911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34">
              <a:extLst>
                <a:ext uri="{FF2B5EF4-FFF2-40B4-BE49-F238E27FC236}">
                  <a16:creationId xmlns:a16="http://schemas.microsoft.com/office/drawing/2014/main" id="{30B7EC32-4096-4CC3-BF62-F41D3EDD1CFF}"/>
                </a:ext>
              </a:extLst>
            </p:cNvPr>
            <p:cNvSpPr>
              <a:spLocks/>
            </p:cNvSpPr>
            <p:nvPr/>
          </p:nvSpPr>
          <p:spPr bwMode="auto">
            <a:xfrm>
              <a:off x="3657" y="3066"/>
              <a:ext cx="149" cy="21"/>
            </a:xfrm>
            <a:custGeom>
              <a:avLst/>
              <a:gdLst>
                <a:gd name="T0" fmla="*/ 1 w 63"/>
                <a:gd name="T1" fmla="*/ 0 h 9"/>
                <a:gd name="T2" fmla="*/ 0 w 63"/>
                <a:gd name="T3" fmla="*/ 1 h 9"/>
                <a:gd name="T4" fmla="*/ 31 w 63"/>
                <a:gd name="T5" fmla="*/ 9 h 9"/>
                <a:gd name="T6" fmla="*/ 63 w 63"/>
                <a:gd name="T7" fmla="*/ 5 h 9"/>
                <a:gd name="T8" fmla="*/ 44 w 63"/>
                <a:gd name="T9" fmla="*/ 8 h 9"/>
                <a:gd name="T10" fmla="*/ 44 w 63"/>
                <a:gd name="T11" fmla="*/ 6 h 9"/>
                <a:gd name="T12" fmla="*/ 30 w 63"/>
                <a:gd name="T13" fmla="*/ 7 h 9"/>
                <a:gd name="T14" fmla="*/ 1 w 63"/>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9">
                  <a:moveTo>
                    <a:pt x="1" y="0"/>
                  </a:moveTo>
                  <a:cubicBezTo>
                    <a:pt x="0" y="1"/>
                    <a:pt x="0" y="1"/>
                    <a:pt x="0" y="1"/>
                  </a:cubicBezTo>
                  <a:cubicBezTo>
                    <a:pt x="9" y="7"/>
                    <a:pt x="20" y="9"/>
                    <a:pt x="31" y="9"/>
                  </a:cubicBezTo>
                  <a:cubicBezTo>
                    <a:pt x="42" y="9"/>
                    <a:pt x="53" y="7"/>
                    <a:pt x="63" y="5"/>
                  </a:cubicBezTo>
                  <a:cubicBezTo>
                    <a:pt x="57" y="6"/>
                    <a:pt x="48" y="8"/>
                    <a:pt x="44" y="8"/>
                  </a:cubicBezTo>
                  <a:cubicBezTo>
                    <a:pt x="42" y="8"/>
                    <a:pt x="42" y="7"/>
                    <a:pt x="44" y="6"/>
                  </a:cubicBezTo>
                  <a:cubicBezTo>
                    <a:pt x="39" y="7"/>
                    <a:pt x="35" y="7"/>
                    <a:pt x="30" y="7"/>
                  </a:cubicBezTo>
                  <a:cubicBezTo>
                    <a:pt x="20" y="7"/>
                    <a:pt x="10" y="5"/>
                    <a:pt x="1" y="0"/>
                  </a:cubicBezTo>
                </a:path>
              </a:pathLst>
            </a:custGeom>
            <a:solidFill>
              <a:srgbClr val="911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35">
              <a:extLst>
                <a:ext uri="{FF2B5EF4-FFF2-40B4-BE49-F238E27FC236}">
                  <a16:creationId xmlns:a16="http://schemas.microsoft.com/office/drawing/2014/main" id="{1335531D-28D8-47FE-ABE3-3D24C8C2BD2F}"/>
                </a:ext>
              </a:extLst>
            </p:cNvPr>
            <p:cNvSpPr>
              <a:spLocks/>
            </p:cNvSpPr>
            <p:nvPr/>
          </p:nvSpPr>
          <p:spPr bwMode="auto">
            <a:xfrm>
              <a:off x="3664" y="3145"/>
              <a:ext cx="102" cy="19"/>
            </a:xfrm>
            <a:custGeom>
              <a:avLst/>
              <a:gdLst>
                <a:gd name="T0" fmla="*/ 1 w 43"/>
                <a:gd name="T1" fmla="*/ 0 h 8"/>
                <a:gd name="T2" fmla="*/ 0 w 43"/>
                <a:gd name="T3" fmla="*/ 1 h 8"/>
                <a:gd name="T4" fmla="*/ 30 w 43"/>
                <a:gd name="T5" fmla="*/ 8 h 8"/>
                <a:gd name="T6" fmla="*/ 43 w 43"/>
                <a:gd name="T7" fmla="*/ 7 h 8"/>
                <a:gd name="T8" fmla="*/ 40 w 43"/>
                <a:gd name="T9" fmla="*/ 6 h 8"/>
                <a:gd name="T10" fmla="*/ 29 w 43"/>
                <a:gd name="T11" fmla="*/ 6 h 8"/>
                <a:gd name="T12" fmla="*/ 1 w 4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43" h="8">
                  <a:moveTo>
                    <a:pt x="1" y="0"/>
                  </a:moveTo>
                  <a:cubicBezTo>
                    <a:pt x="0" y="1"/>
                    <a:pt x="0" y="1"/>
                    <a:pt x="0" y="1"/>
                  </a:cubicBezTo>
                  <a:cubicBezTo>
                    <a:pt x="9" y="6"/>
                    <a:pt x="20" y="8"/>
                    <a:pt x="30" y="8"/>
                  </a:cubicBezTo>
                  <a:cubicBezTo>
                    <a:pt x="35" y="8"/>
                    <a:pt x="39" y="8"/>
                    <a:pt x="43" y="7"/>
                  </a:cubicBezTo>
                  <a:cubicBezTo>
                    <a:pt x="39" y="7"/>
                    <a:pt x="36" y="7"/>
                    <a:pt x="40" y="6"/>
                  </a:cubicBezTo>
                  <a:cubicBezTo>
                    <a:pt x="36" y="6"/>
                    <a:pt x="33" y="6"/>
                    <a:pt x="29" y="6"/>
                  </a:cubicBezTo>
                  <a:cubicBezTo>
                    <a:pt x="19" y="6"/>
                    <a:pt x="10" y="5"/>
                    <a:pt x="1" y="0"/>
                  </a:cubicBezTo>
                </a:path>
              </a:pathLst>
            </a:custGeom>
            <a:solidFill>
              <a:srgbClr val="911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36">
              <a:extLst>
                <a:ext uri="{FF2B5EF4-FFF2-40B4-BE49-F238E27FC236}">
                  <a16:creationId xmlns:a16="http://schemas.microsoft.com/office/drawing/2014/main" id="{0C8371F2-8775-4713-B8AC-3CE02D702AA8}"/>
                </a:ext>
              </a:extLst>
            </p:cNvPr>
            <p:cNvSpPr>
              <a:spLocks/>
            </p:cNvSpPr>
            <p:nvPr/>
          </p:nvSpPr>
          <p:spPr bwMode="auto">
            <a:xfrm>
              <a:off x="3676" y="3230"/>
              <a:ext cx="90" cy="17"/>
            </a:xfrm>
            <a:custGeom>
              <a:avLst/>
              <a:gdLst>
                <a:gd name="T0" fmla="*/ 1 w 38"/>
                <a:gd name="T1" fmla="*/ 0 h 7"/>
                <a:gd name="T2" fmla="*/ 0 w 38"/>
                <a:gd name="T3" fmla="*/ 1 h 7"/>
                <a:gd name="T4" fmla="*/ 20 w 38"/>
                <a:gd name="T5" fmla="*/ 7 h 7"/>
                <a:gd name="T6" fmla="*/ 31 w 38"/>
                <a:gd name="T7" fmla="*/ 6 h 7"/>
                <a:gd name="T8" fmla="*/ 38 w 38"/>
                <a:gd name="T9" fmla="*/ 4 h 7"/>
                <a:gd name="T10" fmla="*/ 25 w 38"/>
                <a:gd name="T11" fmla="*/ 5 h 7"/>
                <a:gd name="T12" fmla="*/ 1 w 38"/>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8" h="7">
                  <a:moveTo>
                    <a:pt x="1" y="0"/>
                  </a:moveTo>
                  <a:cubicBezTo>
                    <a:pt x="0" y="1"/>
                    <a:pt x="0" y="1"/>
                    <a:pt x="0" y="1"/>
                  </a:cubicBezTo>
                  <a:cubicBezTo>
                    <a:pt x="7" y="4"/>
                    <a:pt x="13" y="6"/>
                    <a:pt x="20" y="7"/>
                  </a:cubicBezTo>
                  <a:cubicBezTo>
                    <a:pt x="22" y="7"/>
                    <a:pt x="26" y="6"/>
                    <a:pt x="31" y="6"/>
                  </a:cubicBezTo>
                  <a:cubicBezTo>
                    <a:pt x="33" y="5"/>
                    <a:pt x="36" y="5"/>
                    <a:pt x="38" y="4"/>
                  </a:cubicBezTo>
                  <a:cubicBezTo>
                    <a:pt x="33" y="5"/>
                    <a:pt x="29" y="5"/>
                    <a:pt x="25" y="5"/>
                  </a:cubicBezTo>
                  <a:cubicBezTo>
                    <a:pt x="17" y="5"/>
                    <a:pt x="9" y="4"/>
                    <a:pt x="1" y="0"/>
                  </a:cubicBezTo>
                </a:path>
              </a:pathLst>
            </a:custGeom>
            <a:solidFill>
              <a:srgbClr val="911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37">
              <a:extLst>
                <a:ext uri="{FF2B5EF4-FFF2-40B4-BE49-F238E27FC236}">
                  <a16:creationId xmlns:a16="http://schemas.microsoft.com/office/drawing/2014/main" id="{4403F7D4-F6DF-495D-9B9B-545DCB6B9917}"/>
                </a:ext>
              </a:extLst>
            </p:cNvPr>
            <p:cNvSpPr>
              <a:spLocks/>
            </p:cNvSpPr>
            <p:nvPr/>
          </p:nvSpPr>
          <p:spPr bwMode="auto">
            <a:xfrm>
              <a:off x="3695" y="3263"/>
              <a:ext cx="81" cy="10"/>
            </a:xfrm>
            <a:custGeom>
              <a:avLst/>
              <a:gdLst>
                <a:gd name="T0" fmla="*/ 22 w 34"/>
                <a:gd name="T1" fmla="*/ 0 h 4"/>
                <a:gd name="T2" fmla="*/ 1 w 34"/>
                <a:gd name="T3" fmla="*/ 3 h 4"/>
                <a:gd name="T4" fmla="*/ 1 w 34"/>
                <a:gd name="T5" fmla="*/ 4 h 4"/>
                <a:gd name="T6" fmla="*/ 1 w 34"/>
                <a:gd name="T7" fmla="*/ 4 h 4"/>
                <a:gd name="T8" fmla="*/ 18 w 34"/>
                <a:gd name="T9" fmla="*/ 3 h 4"/>
                <a:gd name="T10" fmla="*/ 31 w 34"/>
                <a:gd name="T11" fmla="*/ 4 h 4"/>
                <a:gd name="T12" fmla="*/ 34 w 34"/>
                <a:gd name="T13" fmla="*/ 1 h 4"/>
                <a:gd name="T14" fmla="*/ 22 w 3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4">
                  <a:moveTo>
                    <a:pt x="22" y="0"/>
                  </a:moveTo>
                  <a:cubicBezTo>
                    <a:pt x="15" y="0"/>
                    <a:pt x="7" y="1"/>
                    <a:pt x="1" y="3"/>
                  </a:cubicBezTo>
                  <a:cubicBezTo>
                    <a:pt x="1" y="3"/>
                    <a:pt x="0" y="4"/>
                    <a:pt x="1" y="4"/>
                  </a:cubicBezTo>
                  <a:cubicBezTo>
                    <a:pt x="1" y="4"/>
                    <a:pt x="1" y="4"/>
                    <a:pt x="1" y="4"/>
                  </a:cubicBezTo>
                  <a:cubicBezTo>
                    <a:pt x="7" y="4"/>
                    <a:pt x="12" y="3"/>
                    <a:pt x="18" y="3"/>
                  </a:cubicBezTo>
                  <a:cubicBezTo>
                    <a:pt x="22" y="3"/>
                    <a:pt x="27" y="4"/>
                    <a:pt x="31" y="4"/>
                  </a:cubicBezTo>
                  <a:cubicBezTo>
                    <a:pt x="33" y="3"/>
                    <a:pt x="34" y="2"/>
                    <a:pt x="34" y="1"/>
                  </a:cubicBezTo>
                  <a:cubicBezTo>
                    <a:pt x="30" y="1"/>
                    <a:pt x="26" y="0"/>
                    <a:pt x="22" y="0"/>
                  </a:cubicBezTo>
                </a:path>
              </a:pathLst>
            </a:custGeom>
            <a:solidFill>
              <a:srgbClr val="9111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38">
              <a:extLst>
                <a:ext uri="{FF2B5EF4-FFF2-40B4-BE49-F238E27FC236}">
                  <a16:creationId xmlns:a16="http://schemas.microsoft.com/office/drawing/2014/main" id="{E4222AA1-0648-4D37-A43F-0DA4026EE06A}"/>
                </a:ext>
              </a:extLst>
            </p:cNvPr>
            <p:cNvSpPr>
              <a:spLocks noEditPoints="1"/>
            </p:cNvSpPr>
            <p:nvPr/>
          </p:nvSpPr>
          <p:spPr bwMode="auto">
            <a:xfrm>
              <a:off x="3331" y="1599"/>
              <a:ext cx="385" cy="1712"/>
            </a:xfrm>
            <a:custGeom>
              <a:avLst/>
              <a:gdLst>
                <a:gd name="T0" fmla="*/ 130 w 162"/>
                <a:gd name="T1" fmla="*/ 706 h 720"/>
                <a:gd name="T2" fmla="*/ 129 w 162"/>
                <a:gd name="T3" fmla="*/ 720 h 720"/>
                <a:gd name="T4" fmla="*/ 132 w 162"/>
                <a:gd name="T5" fmla="*/ 718 h 720"/>
                <a:gd name="T6" fmla="*/ 133 w 162"/>
                <a:gd name="T7" fmla="*/ 709 h 720"/>
                <a:gd name="T8" fmla="*/ 130 w 162"/>
                <a:gd name="T9" fmla="*/ 706 h 720"/>
                <a:gd name="T10" fmla="*/ 130 w 162"/>
                <a:gd name="T11" fmla="*/ 700 h 720"/>
                <a:gd name="T12" fmla="*/ 133 w 162"/>
                <a:gd name="T13" fmla="*/ 698 h 720"/>
                <a:gd name="T14" fmla="*/ 135 w 162"/>
                <a:gd name="T15" fmla="*/ 695 h 720"/>
                <a:gd name="T16" fmla="*/ 130 w 162"/>
                <a:gd name="T17" fmla="*/ 690 h 720"/>
                <a:gd name="T18" fmla="*/ 129 w 162"/>
                <a:gd name="T19" fmla="*/ 683 h 720"/>
                <a:gd name="T20" fmla="*/ 139 w 162"/>
                <a:gd name="T21" fmla="*/ 668 h 720"/>
                <a:gd name="T22" fmla="*/ 133 w 162"/>
                <a:gd name="T23" fmla="*/ 661 h 720"/>
                <a:gd name="T24" fmla="*/ 111 w 162"/>
                <a:gd name="T25" fmla="*/ 572 h 720"/>
                <a:gd name="T26" fmla="*/ 133 w 162"/>
                <a:gd name="T27" fmla="*/ 640 h 720"/>
                <a:gd name="T28" fmla="*/ 136 w 162"/>
                <a:gd name="T29" fmla="*/ 635 h 720"/>
                <a:gd name="T30" fmla="*/ 124 w 162"/>
                <a:gd name="T31" fmla="*/ 616 h 720"/>
                <a:gd name="T32" fmla="*/ 127 w 162"/>
                <a:gd name="T33" fmla="*/ 597 h 720"/>
                <a:gd name="T34" fmla="*/ 111 w 162"/>
                <a:gd name="T35" fmla="*/ 572 h 720"/>
                <a:gd name="T36" fmla="*/ 102 w 162"/>
                <a:gd name="T37" fmla="*/ 551 h 720"/>
                <a:gd name="T38" fmla="*/ 108 w 162"/>
                <a:gd name="T39" fmla="*/ 564 h 720"/>
                <a:gd name="T40" fmla="*/ 110 w 162"/>
                <a:gd name="T41" fmla="*/ 552 h 720"/>
                <a:gd name="T42" fmla="*/ 100 w 162"/>
                <a:gd name="T43" fmla="*/ 537 h 720"/>
                <a:gd name="T44" fmla="*/ 95 w 162"/>
                <a:gd name="T45" fmla="*/ 533 h 720"/>
                <a:gd name="T46" fmla="*/ 15 w 162"/>
                <a:gd name="T47" fmla="*/ 36 h 720"/>
                <a:gd name="T48" fmla="*/ 0 w 162"/>
                <a:gd name="T49" fmla="*/ 158 h 720"/>
                <a:gd name="T50" fmla="*/ 16 w 162"/>
                <a:gd name="T51" fmla="*/ 126 h 720"/>
                <a:gd name="T52" fmla="*/ 25 w 162"/>
                <a:gd name="T53" fmla="*/ 83 h 720"/>
                <a:gd name="T54" fmla="*/ 26 w 162"/>
                <a:gd name="T55" fmla="*/ 82 h 720"/>
                <a:gd name="T56" fmla="*/ 29 w 162"/>
                <a:gd name="T57" fmla="*/ 39 h 720"/>
                <a:gd name="T58" fmla="*/ 54 w 162"/>
                <a:gd name="T59" fmla="*/ 145 h 720"/>
                <a:gd name="T60" fmla="*/ 131 w 162"/>
                <a:gd name="T61" fmla="*/ 304 h 720"/>
                <a:gd name="T62" fmla="*/ 131 w 162"/>
                <a:gd name="T63" fmla="*/ 391 h 720"/>
                <a:gd name="T64" fmla="*/ 118 w 162"/>
                <a:gd name="T65" fmla="*/ 412 h 720"/>
                <a:gd name="T66" fmla="*/ 60 w 162"/>
                <a:gd name="T67" fmla="*/ 269 h 720"/>
                <a:gd name="T68" fmla="*/ 33 w 162"/>
                <a:gd name="T69" fmla="*/ 252 h 720"/>
                <a:gd name="T70" fmla="*/ 82 w 162"/>
                <a:gd name="T71" fmla="*/ 392 h 720"/>
                <a:gd name="T72" fmla="*/ 94 w 162"/>
                <a:gd name="T73" fmla="*/ 529 h 720"/>
                <a:gd name="T74" fmla="*/ 99 w 162"/>
                <a:gd name="T75" fmla="*/ 507 h 720"/>
                <a:gd name="T76" fmla="*/ 92 w 162"/>
                <a:gd name="T77" fmla="*/ 492 h 720"/>
                <a:gd name="T78" fmla="*/ 79 w 162"/>
                <a:gd name="T79" fmla="*/ 447 h 720"/>
                <a:gd name="T80" fmla="*/ 92 w 162"/>
                <a:gd name="T81" fmla="*/ 404 h 720"/>
                <a:gd name="T82" fmla="*/ 144 w 162"/>
                <a:gd name="T83" fmla="*/ 473 h 720"/>
                <a:gd name="T84" fmla="*/ 147 w 162"/>
                <a:gd name="T85" fmla="*/ 473 h 720"/>
                <a:gd name="T86" fmla="*/ 161 w 162"/>
                <a:gd name="T87" fmla="*/ 448 h 720"/>
                <a:gd name="T88" fmla="*/ 162 w 162"/>
                <a:gd name="T89" fmla="*/ 443 h 720"/>
                <a:gd name="T90" fmla="*/ 159 w 162"/>
                <a:gd name="T91" fmla="*/ 426 h 720"/>
                <a:gd name="T92" fmla="*/ 160 w 162"/>
                <a:gd name="T93" fmla="*/ 421 h 720"/>
                <a:gd name="T94" fmla="*/ 160 w 162"/>
                <a:gd name="T95" fmla="*/ 414 h 720"/>
                <a:gd name="T96" fmla="*/ 156 w 162"/>
                <a:gd name="T97" fmla="*/ 407 h 720"/>
                <a:gd name="T98" fmla="*/ 159 w 162"/>
                <a:gd name="T99" fmla="*/ 398 h 720"/>
                <a:gd name="T100" fmla="*/ 155 w 162"/>
                <a:gd name="T101" fmla="*/ 389 h 720"/>
                <a:gd name="T102" fmla="*/ 154 w 162"/>
                <a:gd name="T103" fmla="*/ 387 h 720"/>
                <a:gd name="T104" fmla="*/ 153 w 162"/>
                <a:gd name="T105" fmla="*/ 370 h 720"/>
                <a:gd name="T106" fmla="*/ 153 w 162"/>
                <a:gd name="T107" fmla="*/ 345 h 720"/>
                <a:gd name="T108" fmla="*/ 149 w 162"/>
                <a:gd name="T109" fmla="*/ 332 h 720"/>
                <a:gd name="T110" fmla="*/ 153 w 162"/>
                <a:gd name="T111" fmla="*/ 321 h 720"/>
                <a:gd name="T112" fmla="*/ 154 w 162"/>
                <a:gd name="T113" fmla="*/ 301 h 720"/>
                <a:gd name="T114" fmla="*/ 151 w 162"/>
                <a:gd name="T115" fmla="*/ 297 h 720"/>
                <a:gd name="T116" fmla="*/ 147 w 162"/>
                <a:gd name="T117" fmla="*/ 279 h 720"/>
                <a:gd name="T118" fmla="*/ 106 w 162"/>
                <a:gd name="T119" fmla="*/ 241 h 720"/>
                <a:gd name="T120" fmla="*/ 69 w 162"/>
                <a:gd name="T121" fmla="*/ 116 h 720"/>
                <a:gd name="T122" fmla="*/ 70 w 162"/>
                <a:gd name="T123" fmla="*/ 10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2" h="720">
                  <a:moveTo>
                    <a:pt x="130" y="706"/>
                  </a:moveTo>
                  <a:cubicBezTo>
                    <a:pt x="130" y="706"/>
                    <a:pt x="130" y="706"/>
                    <a:pt x="130" y="706"/>
                  </a:cubicBezTo>
                  <a:cubicBezTo>
                    <a:pt x="130" y="709"/>
                    <a:pt x="130" y="712"/>
                    <a:pt x="130" y="715"/>
                  </a:cubicBezTo>
                  <a:cubicBezTo>
                    <a:pt x="129" y="716"/>
                    <a:pt x="129" y="718"/>
                    <a:pt x="129" y="720"/>
                  </a:cubicBezTo>
                  <a:cubicBezTo>
                    <a:pt x="130" y="719"/>
                    <a:pt x="130" y="719"/>
                    <a:pt x="131" y="719"/>
                  </a:cubicBezTo>
                  <a:cubicBezTo>
                    <a:pt x="131" y="718"/>
                    <a:pt x="132" y="718"/>
                    <a:pt x="132" y="718"/>
                  </a:cubicBezTo>
                  <a:cubicBezTo>
                    <a:pt x="134" y="716"/>
                    <a:pt x="134" y="715"/>
                    <a:pt x="135" y="714"/>
                  </a:cubicBezTo>
                  <a:cubicBezTo>
                    <a:pt x="135" y="712"/>
                    <a:pt x="135" y="711"/>
                    <a:pt x="133" y="709"/>
                  </a:cubicBezTo>
                  <a:cubicBezTo>
                    <a:pt x="133" y="709"/>
                    <a:pt x="133" y="709"/>
                    <a:pt x="133" y="709"/>
                  </a:cubicBezTo>
                  <a:cubicBezTo>
                    <a:pt x="131" y="708"/>
                    <a:pt x="130" y="707"/>
                    <a:pt x="130" y="706"/>
                  </a:cubicBezTo>
                  <a:moveTo>
                    <a:pt x="130" y="690"/>
                  </a:moveTo>
                  <a:cubicBezTo>
                    <a:pt x="130" y="694"/>
                    <a:pt x="130" y="697"/>
                    <a:pt x="130" y="700"/>
                  </a:cubicBezTo>
                  <a:cubicBezTo>
                    <a:pt x="130" y="700"/>
                    <a:pt x="130" y="701"/>
                    <a:pt x="130" y="701"/>
                  </a:cubicBezTo>
                  <a:cubicBezTo>
                    <a:pt x="130" y="700"/>
                    <a:pt x="132" y="699"/>
                    <a:pt x="133" y="698"/>
                  </a:cubicBezTo>
                  <a:cubicBezTo>
                    <a:pt x="134" y="697"/>
                    <a:pt x="135" y="696"/>
                    <a:pt x="135" y="695"/>
                  </a:cubicBezTo>
                  <a:cubicBezTo>
                    <a:pt x="135" y="695"/>
                    <a:pt x="135" y="695"/>
                    <a:pt x="135" y="695"/>
                  </a:cubicBezTo>
                  <a:cubicBezTo>
                    <a:pt x="135" y="695"/>
                    <a:pt x="135" y="694"/>
                    <a:pt x="132" y="692"/>
                  </a:cubicBezTo>
                  <a:cubicBezTo>
                    <a:pt x="131" y="692"/>
                    <a:pt x="130" y="691"/>
                    <a:pt x="130" y="690"/>
                  </a:cubicBezTo>
                  <a:moveTo>
                    <a:pt x="128" y="656"/>
                  </a:moveTo>
                  <a:cubicBezTo>
                    <a:pt x="129" y="665"/>
                    <a:pt x="129" y="674"/>
                    <a:pt x="129" y="683"/>
                  </a:cubicBezTo>
                  <a:cubicBezTo>
                    <a:pt x="131" y="680"/>
                    <a:pt x="133" y="677"/>
                    <a:pt x="136" y="674"/>
                  </a:cubicBezTo>
                  <a:cubicBezTo>
                    <a:pt x="138" y="671"/>
                    <a:pt x="139" y="670"/>
                    <a:pt x="139" y="668"/>
                  </a:cubicBezTo>
                  <a:cubicBezTo>
                    <a:pt x="139" y="668"/>
                    <a:pt x="139" y="668"/>
                    <a:pt x="139" y="668"/>
                  </a:cubicBezTo>
                  <a:cubicBezTo>
                    <a:pt x="138" y="666"/>
                    <a:pt x="137" y="664"/>
                    <a:pt x="133" y="661"/>
                  </a:cubicBezTo>
                  <a:cubicBezTo>
                    <a:pt x="131" y="660"/>
                    <a:pt x="129" y="658"/>
                    <a:pt x="128" y="656"/>
                  </a:cubicBezTo>
                  <a:moveTo>
                    <a:pt x="111" y="572"/>
                  </a:moveTo>
                  <a:cubicBezTo>
                    <a:pt x="119" y="598"/>
                    <a:pt x="124" y="624"/>
                    <a:pt x="127" y="648"/>
                  </a:cubicBezTo>
                  <a:cubicBezTo>
                    <a:pt x="128" y="645"/>
                    <a:pt x="130" y="643"/>
                    <a:pt x="133" y="640"/>
                  </a:cubicBezTo>
                  <a:cubicBezTo>
                    <a:pt x="135" y="638"/>
                    <a:pt x="136" y="636"/>
                    <a:pt x="136" y="635"/>
                  </a:cubicBezTo>
                  <a:cubicBezTo>
                    <a:pt x="136" y="635"/>
                    <a:pt x="136" y="635"/>
                    <a:pt x="136" y="635"/>
                  </a:cubicBezTo>
                  <a:cubicBezTo>
                    <a:pt x="136" y="633"/>
                    <a:pt x="133" y="630"/>
                    <a:pt x="130" y="627"/>
                  </a:cubicBezTo>
                  <a:cubicBezTo>
                    <a:pt x="125" y="624"/>
                    <a:pt x="124" y="620"/>
                    <a:pt x="124" y="616"/>
                  </a:cubicBezTo>
                  <a:cubicBezTo>
                    <a:pt x="124" y="613"/>
                    <a:pt x="125" y="609"/>
                    <a:pt x="126" y="604"/>
                  </a:cubicBezTo>
                  <a:cubicBezTo>
                    <a:pt x="127" y="602"/>
                    <a:pt x="127" y="599"/>
                    <a:pt x="127" y="597"/>
                  </a:cubicBezTo>
                  <a:cubicBezTo>
                    <a:pt x="127" y="590"/>
                    <a:pt x="124" y="585"/>
                    <a:pt x="117" y="579"/>
                  </a:cubicBezTo>
                  <a:cubicBezTo>
                    <a:pt x="114" y="577"/>
                    <a:pt x="112" y="574"/>
                    <a:pt x="111" y="572"/>
                  </a:cubicBezTo>
                  <a:moveTo>
                    <a:pt x="95" y="533"/>
                  </a:moveTo>
                  <a:cubicBezTo>
                    <a:pt x="97" y="539"/>
                    <a:pt x="100" y="545"/>
                    <a:pt x="102" y="551"/>
                  </a:cubicBezTo>
                  <a:cubicBezTo>
                    <a:pt x="105" y="556"/>
                    <a:pt x="107" y="561"/>
                    <a:pt x="108" y="566"/>
                  </a:cubicBezTo>
                  <a:cubicBezTo>
                    <a:pt x="108" y="565"/>
                    <a:pt x="108" y="565"/>
                    <a:pt x="108" y="564"/>
                  </a:cubicBezTo>
                  <a:cubicBezTo>
                    <a:pt x="108" y="562"/>
                    <a:pt x="109" y="559"/>
                    <a:pt x="110" y="555"/>
                  </a:cubicBezTo>
                  <a:cubicBezTo>
                    <a:pt x="110" y="554"/>
                    <a:pt x="110" y="553"/>
                    <a:pt x="110" y="552"/>
                  </a:cubicBezTo>
                  <a:cubicBezTo>
                    <a:pt x="110" y="552"/>
                    <a:pt x="110" y="552"/>
                    <a:pt x="110" y="551"/>
                  </a:cubicBezTo>
                  <a:cubicBezTo>
                    <a:pt x="110" y="545"/>
                    <a:pt x="106" y="541"/>
                    <a:pt x="100" y="537"/>
                  </a:cubicBezTo>
                  <a:cubicBezTo>
                    <a:pt x="98" y="536"/>
                    <a:pt x="96" y="535"/>
                    <a:pt x="95" y="533"/>
                  </a:cubicBezTo>
                  <a:cubicBezTo>
                    <a:pt x="95" y="533"/>
                    <a:pt x="95" y="533"/>
                    <a:pt x="95" y="533"/>
                  </a:cubicBezTo>
                  <a:moveTo>
                    <a:pt x="7" y="0"/>
                  </a:moveTo>
                  <a:cubicBezTo>
                    <a:pt x="12" y="8"/>
                    <a:pt x="15" y="20"/>
                    <a:pt x="15" y="36"/>
                  </a:cubicBezTo>
                  <a:cubicBezTo>
                    <a:pt x="15" y="53"/>
                    <a:pt x="12" y="73"/>
                    <a:pt x="7" y="99"/>
                  </a:cubicBezTo>
                  <a:cubicBezTo>
                    <a:pt x="3" y="121"/>
                    <a:pt x="0" y="140"/>
                    <a:pt x="0" y="158"/>
                  </a:cubicBezTo>
                  <a:cubicBezTo>
                    <a:pt x="0" y="176"/>
                    <a:pt x="3" y="193"/>
                    <a:pt x="10" y="211"/>
                  </a:cubicBezTo>
                  <a:cubicBezTo>
                    <a:pt x="7" y="198"/>
                    <a:pt x="4" y="166"/>
                    <a:pt x="16" y="126"/>
                  </a:cubicBezTo>
                  <a:cubicBezTo>
                    <a:pt x="20" y="113"/>
                    <a:pt x="22" y="102"/>
                    <a:pt x="24" y="92"/>
                  </a:cubicBezTo>
                  <a:cubicBezTo>
                    <a:pt x="24" y="89"/>
                    <a:pt x="25" y="86"/>
                    <a:pt x="25" y="83"/>
                  </a:cubicBezTo>
                  <a:cubicBezTo>
                    <a:pt x="25" y="83"/>
                    <a:pt x="25" y="82"/>
                    <a:pt x="25" y="82"/>
                  </a:cubicBezTo>
                  <a:cubicBezTo>
                    <a:pt x="25" y="82"/>
                    <a:pt x="26" y="82"/>
                    <a:pt x="26" y="82"/>
                  </a:cubicBezTo>
                  <a:cubicBezTo>
                    <a:pt x="26" y="83"/>
                    <a:pt x="26" y="84"/>
                    <a:pt x="26" y="85"/>
                  </a:cubicBezTo>
                  <a:cubicBezTo>
                    <a:pt x="29" y="62"/>
                    <a:pt x="28" y="51"/>
                    <a:pt x="29" y="39"/>
                  </a:cubicBezTo>
                  <a:cubicBezTo>
                    <a:pt x="29" y="37"/>
                    <a:pt x="30" y="36"/>
                    <a:pt x="31" y="36"/>
                  </a:cubicBezTo>
                  <a:cubicBezTo>
                    <a:pt x="40" y="36"/>
                    <a:pt x="66" y="88"/>
                    <a:pt x="54" y="145"/>
                  </a:cubicBezTo>
                  <a:cubicBezTo>
                    <a:pt x="41" y="209"/>
                    <a:pt x="60" y="222"/>
                    <a:pt x="96" y="249"/>
                  </a:cubicBezTo>
                  <a:cubicBezTo>
                    <a:pt x="132" y="276"/>
                    <a:pt x="138" y="289"/>
                    <a:pt x="131" y="304"/>
                  </a:cubicBezTo>
                  <a:cubicBezTo>
                    <a:pt x="124" y="319"/>
                    <a:pt x="123" y="325"/>
                    <a:pt x="131" y="337"/>
                  </a:cubicBezTo>
                  <a:cubicBezTo>
                    <a:pt x="139" y="349"/>
                    <a:pt x="116" y="368"/>
                    <a:pt x="131" y="391"/>
                  </a:cubicBezTo>
                  <a:cubicBezTo>
                    <a:pt x="142" y="407"/>
                    <a:pt x="139" y="426"/>
                    <a:pt x="132" y="426"/>
                  </a:cubicBezTo>
                  <a:cubicBezTo>
                    <a:pt x="128" y="426"/>
                    <a:pt x="123" y="422"/>
                    <a:pt x="118" y="412"/>
                  </a:cubicBezTo>
                  <a:cubicBezTo>
                    <a:pt x="101" y="382"/>
                    <a:pt x="100" y="357"/>
                    <a:pt x="87" y="311"/>
                  </a:cubicBezTo>
                  <a:cubicBezTo>
                    <a:pt x="81" y="295"/>
                    <a:pt x="72" y="282"/>
                    <a:pt x="60" y="269"/>
                  </a:cubicBezTo>
                  <a:cubicBezTo>
                    <a:pt x="51" y="263"/>
                    <a:pt x="41" y="259"/>
                    <a:pt x="33" y="251"/>
                  </a:cubicBezTo>
                  <a:cubicBezTo>
                    <a:pt x="33" y="251"/>
                    <a:pt x="33" y="251"/>
                    <a:pt x="33" y="252"/>
                  </a:cubicBezTo>
                  <a:cubicBezTo>
                    <a:pt x="69" y="294"/>
                    <a:pt x="84" y="326"/>
                    <a:pt x="84" y="366"/>
                  </a:cubicBezTo>
                  <a:cubicBezTo>
                    <a:pt x="84" y="374"/>
                    <a:pt x="83" y="383"/>
                    <a:pt x="82" y="392"/>
                  </a:cubicBezTo>
                  <a:cubicBezTo>
                    <a:pt x="79" y="417"/>
                    <a:pt x="77" y="436"/>
                    <a:pt x="77" y="452"/>
                  </a:cubicBezTo>
                  <a:cubicBezTo>
                    <a:pt x="77" y="477"/>
                    <a:pt x="81" y="497"/>
                    <a:pt x="94" y="529"/>
                  </a:cubicBezTo>
                  <a:cubicBezTo>
                    <a:pt x="93" y="528"/>
                    <a:pt x="93" y="527"/>
                    <a:pt x="93" y="526"/>
                  </a:cubicBezTo>
                  <a:cubicBezTo>
                    <a:pt x="93" y="520"/>
                    <a:pt x="96" y="513"/>
                    <a:pt x="99" y="507"/>
                  </a:cubicBezTo>
                  <a:cubicBezTo>
                    <a:pt x="100" y="505"/>
                    <a:pt x="100" y="504"/>
                    <a:pt x="100" y="502"/>
                  </a:cubicBezTo>
                  <a:cubicBezTo>
                    <a:pt x="100" y="499"/>
                    <a:pt x="97" y="496"/>
                    <a:pt x="92" y="492"/>
                  </a:cubicBezTo>
                  <a:cubicBezTo>
                    <a:pt x="87" y="488"/>
                    <a:pt x="81" y="484"/>
                    <a:pt x="80" y="476"/>
                  </a:cubicBezTo>
                  <a:cubicBezTo>
                    <a:pt x="80" y="469"/>
                    <a:pt x="79" y="458"/>
                    <a:pt x="79" y="447"/>
                  </a:cubicBezTo>
                  <a:cubicBezTo>
                    <a:pt x="79" y="429"/>
                    <a:pt x="80" y="411"/>
                    <a:pt x="85" y="406"/>
                  </a:cubicBezTo>
                  <a:cubicBezTo>
                    <a:pt x="87" y="405"/>
                    <a:pt x="90" y="404"/>
                    <a:pt x="92" y="404"/>
                  </a:cubicBezTo>
                  <a:cubicBezTo>
                    <a:pt x="99" y="404"/>
                    <a:pt x="106" y="412"/>
                    <a:pt x="109" y="425"/>
                  </a:cubicBezTo>
                  <a:cubicBezTo>
                    <a:pt x="118" y="459"/>
                    <a:pt x="127" y="471"/>
                    <a:pt x="144" y="473"/>
                  </a:cubicBezTo>
                  <a:cubicBezTo>
                    <a:pt x="144" y="473"/>
                    <a:pt x="144" y="473"/>
                    <a:pt x="144" y="473"/>
                  </a:cubicBezTo>
                  <a:cubicBezTo>
                    <a:pt x="145" y="473"/>
                    <a:pt x="146" y="473"/>
                    <a:pt x="147" y="473"/>
                  </a:cubicBezTo>
                  <a:cubicBezTo>
                    <a:pt x="148" y="473"/>
                    <a:pt x="149" y="473"/>
                    <a:pt x="150" y="473"/>
                  </a:cubicBezTo>
                  <a:cubicBezTo>
                    <a:pt x="160" y="471"/>
                    <a:pt x="161" y="460"/>
                    <a:pt x="161" y="448"/>
                  </a:cubicBezTo>
                  <a:cubicBezTo>
                    <a:pt x="161" y="446"/>
                    <a:pt x="161" y="446"/>
                    <a:pt x="161" y="446"/>
                  </a:cubicBezTo>
                  <a:cubicBezTo>
                    <a:pt x="162" y="445"/>
                    <a:pt x="162" y="444"/>
                    <a:pt x="162" y="443"/>
                  </a:cubicBezTo>
                  <a:cubicBezTo>
                    <a:pt x="162" y="436"/>
                    <a:pt x="160" y="433"/>
                    <a:pt x="160" y="431"/>
                  </a:cubicBezTo>
                  <a:cubicBezTo>
                    <a:pt x="159" y="429"/>
                    <a:pt x="159" y="428"/>
                    <a:pt x="159" y="426"/>
                  </a:cubicBezTo>
                  <a:cubicBezTo>
                    <a:pt x="159" y="426"/>
                    <a:pt x="159" y="425"/>
                    <a:pt x="159" y="425"/>
                  </a:cubicBezTo>
                  <a:cubicBezTo>
                    <a:pt x="159" y="423"/>
                    <a:pt x="160" y="422"/>
                    <a:pt x="160" y="421"/>
                  </a:cubicBezTo>
                  <a:cubicBezTo>
                    <a:pt x="160" y="420"/>
                    <a:pt x="161" y="418"/>
                    <a:pt x="161" y="417"/>
                  </a:cubicBezTo>
                  <a:cubicBezTo>
                    <a:pt x="161" y="416"/>
                    <a:pt x="161" y="415"/>
                    <a:pt x="160" y="414"/>
                  </a:cubicBezTo>
                  <a:cubicBezTo>
                    <a:pt x="160" y="413"/>
                    <a:pt x="159" y="412"/>
                    <a:pt x="158" y="411"/>
                  </a:cubicBezTo>
                  <a:cubicBezTo>
                    <a:pt x="157" y="410"/>
                    <a:pt x="156" y="409"/>
                    <a:pt x="156" y="407"/>
                  </a:cubicBezTo>
                  <a:cubicBezTo>
                    <a:pt x="156" y="406"/>
                    <a:pt x="157" y="405"/>
                    <a:pt x="158" y="403"/>
                  </a:cubicBezTo>
                  <a:cubicBezTo>
                    <a:pt x="159" y="402"/>
                    <a:pt x="159" y="400"/>
                    <a:pt x="159" y="398"/>
                  </a:cubicBezTo>
                  <a:cubicBezTo>
                    <a:pt x="159" y="396"/>
                    <a:pt x="158" y="392"/>
                    <a:pt x="155" y="389"/>
                  </a:cubicBezTo>
                  <a:cubicBezTo>
                    <a:pt x="155" y="389"/>
                    <a:pt x="155" y="389"/>
                    <a:pt x="155" y="389"/>
                  </a:cubicBezTo>
                  <a:cubicBezTo>
                    <a:pt x="154" y="388"/>
                    <a:pt x="154" y="388"/>
                    <a:pt x="154" y="387"/>
                  </a:cubicBezTo>
                  <a:cubicBezTo>
                    <a:pt x="154" y="387"/>
                    <a:pt x="154" y="387"/>
                    <a:pt x="154" y="387"/>
                  </a:cubicBezTo>
                  <a:cubicBezTo>
                    <a:pt x="151" y="384"/>
                    <a:pt x="150" y="382"/>
                    <a:pt x="150" y="379"/>
                  </a:cubicBezTo>
                  <a:cubicBezTo>
                    <a:pt x="150" y="377"/>
                    <a:pt x="151" y="374"/>
                    <a:pt x="153" y="370"/>
                  </a:cubicBezTo>
                  <a:cubicBezTo>
                    <a:pt x="155" y="365"/>
                    <a:pt x="156" y="361"/>
                    <a:pt x="156" y="358"/>
                  </a:cubicBezTo>
                  <a:cubicBezTo>
                    <a:pt x="156" y="353"/>
                    <a:pt x="155" y="349"/>
                    <a:pt x="153" y="345"/>
                  </a:cubicBezTo>
                  <a:cubicBezTo>
                    <a:pt x="152" y="343"/>
                    <a:pt x="152" y="343"/>
                    <a:pt x="152" y="343"/>
                  </a:cubicBezTo>
                  <a:cubicBezTo>
                    <a:pt x="150" y="339"/>
                    <a:pt x="149" y="335"/>
                    <a:pt x="149" y="332"/>
                  </a:cubicBezTo>
                  <a:cubicBezTo>
                    <a:pt x="149" y="328"/>
                    <a:pt x="150" y="325"/>
                    <a:pt x="153" y="321"/>
                  </a:cubicBezTo>
                  <a:cubicBezTo>
                    <a:pt x="153" y="321"/>
                    <a:pt x="153" y="321"/>
                    <a:pt x="153" y="321"/>
                  </a:cubicBezTo>
                  <a:cubicBezTo>
                    <a:pt x="156" y="316"/>
                    <a:pt x="157" y="313"/>
                    <a:pt x="157" y="310"/>
                  </a:cubicBezTo>
                  <a:cubicBezTo>
                    <a:pt x="157" y="307"/>
                    <a:pt x="156" y="304"/>
                    <a:pt x="154" y="301"/>
                  </a:cubicBezTo>
                  <a:cubicBezTo>
                    <a:pt x="154" y="301"/>
                    <a:pt x="154" y="301"/>
                    <a:pt x="154" y="301"/>
                  </a:cubicBezTo>
                  <a:cubicBezTo>
                    <a:pt x="153" y="299"/>
                    <a:pt x="152" y="298"/>
                    <a:pt x="151" y="297"/>
                  </a:cubicBezTo>
                  <a:cubicBezTo>
                    <a:pt x="148" y="294"/>
                    <a:pt x="147" y="291"/>
                    <a:pt x="147" y="285"/>
                  </a:cubicBezTo>
                  <a:cubicBezTo>
                    <a:pt x="147" y="284"/>
                    <a:pt x="147" y="282"/>
                    <a:pt x="147" y="279"/>
                  </a:cubicBezTo>
                  <a:cubicBezTo>
                    <a:pt x="147" y="279"/>
                    <a:pt x="147" y="279"/>
                    <a:pt x="147" y="278"/>
                  </a:cubicBezTo>
                  <a:cubicBezTo>
                    <a:pt x="147" y="267"/>
                    <a:pt x="136" y="257"/>
                    <a:pt x="106" y="241"/>
                  </a:cubicBezTo>
                  <a:cubicBezTo>
                    <a:pt x="74" y="217"/>
                    <a:pt x="68" y="181"/>
                    <a:pt x="68" y="147"/>
                  </a:cubicBezTo>
                  <a:cubicBezTo>
                    <a:pt x="68" y="136"/>
                    <a:pt x="68" y="125"/>
                    <a:pt x="69" y="116"/>
                  </a:cubicBezTo>
                  <a:cubicBezTo>
                    <a:pt x="69" y="113"/>
                    <a:pt x="69" y="111"/>
                    <a:pt x="69" y="109"/>
                  </a:cubicBezTo>
                  <a:cubicBezTo>
                    <a:pt x="70" y="106"/>
                    <a:pt x="70" y="103"/>
                    <a:pt x="70" y="100"/>
                  </a:cubicBezTo>
                  <a:cubicBezTo>
                    <a:pt x="70" y="34"/>
                    <a:pt x="27" y="9"/>
                    <a:pt x="7" y="0"/>
                  </a:cubicBezTo>
                </a:path>
              </a:pathLst>
            </a:custGeom>
            <a:solidFill>
              <a:srgbClr val="F4AE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39">
              <a:extLst>
                <a:ext uri="{FF2B5EF4-FFF2-40B4-BE49-F238E27FC236}">
                  <a16:creationId xmlns:a16="http://schemas.microsoft.com/office/drawing/2014/main" id="{D17F1CA3-58B1-4E83-94FD-167464152325}"/>
                </a:ext>
              </a:extLst>
            </p:cNvPr>
            <p:cNvSpPr>
              <a:spLocks noEditPoints="1"/>
            </p:cNvSpPr>
            <p:nvPr/>
          </p:nvSpPr>
          <p:spPr bwMode="auto">
            <a:xfrm>
              <a:off x="3593" y="2336"/>
              <a:ext cx="111" cy="980"/>
            </a:xfrm>
            <a:custGeom>
              <a:avLst/>
              <a:gdLst>
                <a:gd name="T0" fmla="*/ 25 w 47"/>
                <a:gd name="T1" fmla="*/ 404 h 412"/>
                <a:gd name="T2" fmla="*/ 22 w 47"/>
                <a:gd name="T3" fmla="*/ 408 h 412"/>
                <a:gd name="T4" fmla="*/ 21 w 47"/>
                <a:gd name="T5" fmla="*/ 409 h 412"/>
                <a:gd name="T6" fmla="*/ 19 w 47"/>
                <a:gd name="T7" fmla="*/ 410 h 412"/>
                <a:gd name="T8" fmla="*/ 20 w 47"/>
                <a:gd name="T9" fmla="*/ 405 h 412"/>
                <a:gd name="T10" fmla="*/ 19 w 47"/>
                <a:gd name="T11" fmla="*/ 412 h 412"/>
                <a:gd name="T12" fmla="*/ 22 w 47"/>
                <a:gd name="T13" fmla="*/ 410 h 412"/>
                <a:gd name="T14" fmla="*/ 23 w 47"/>
                <a:gd name="T15" fmla="*/ 409 h 412"/>
                <a:gd name="T16" fmla="*/ 26 w 47"/>
                <a:gd name="T17" fmla="*/ 404 h 412"/>
                <a:gd name="T18" fmla="*/ 25 w 47"/>
                <a:gd name="T19" fmla="*/ 404 h 412"/>
                <a:gd name="T20" fmla="*/ 25 w 47"/>
                <a:gd name="T21" fmla="*/ 404 h 412"/>
                <a:gd name="T22" fmla="*/ 0 w 47"/>
                <a:gd name="T23" fmla="*/ 241 h 412"/>
                <a:gd name="T24" fmla="*/ 0 w 47"/>
                <a:gd name="T25" fmla="*/ 242 h 412"/>
                <a:gd name="T26" fmla="*/ 0 w 47"/>
                <a:gd name="T27" fmla="*/ 241 h 412"/>
                <a:gd name="T28" fmla="*/ 40 w 47"/>
                <a:gd name="T29" fmla="*/ 163 h 412"/>
                <a:gd name="T30" fmla="*/ 37 w 47"/>
                <a:gd name="T31" fmla="*/ 163 h 412"/>
                <a:gd name="T32" fmla="*/ 34 w 47"/>
                <a:gd name="T33" fmla="*/ 163 h 412"/>
                <a:gd name="T34" fmla="*/ 37 w 47"/>
                <a:gd name="T35" fmla="*/ 163 h 412"/>
                <a:gd name="T36" fmla="*/ 40 w 47"/>
                <a:gd name="T37" fmla="*/ 163 h 412"/>
                <a:gd name="T38" fmla="*/ 47 w 47"/>
                <a:gd name="T39" fmla="*/ 0 h 412"/>
                <a:gd name="T40" fmla="*/ 43 w 47"/>
                <a:gd name="T41" fmla="*/ 11 h 412"/>
                <a:gd name="T42" fmla="*/ 47 w 47"/>
                <a:gd name="T43"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412">
                  <a:moveTo>
                    <a:pt x="25" y="404"/>
                  </a:moveTo>
                  <a:cubicBezTo>
                    <a:pt x="24" y="405"/>
                    <a:pt x="24" y="406"/>
                    <a:pt x="22" y="408"/>
                  </a:cubicBezTo>
                  <a:cubicBezTo>
                    <a:pt x="22" y="408"/>
                    <a:pt x="21" y="408"/>
                    <a:pt x="21" y="409"/>
                  </a:cubicBezTo>
                  <a:cubicBezTo>
                    <a:pt x="20" y="409"/>
                    <a:pt x="20" y="409"/>
                    <a:pt x="19" y="410"/>
                  </a:cubicBezTo>
                  <a:cubicBezTo>
                    <a:pt x="19" y="408"/>
                    <a:pt x="19" y="406"/>
                    <a:pt x="20" y="405"/>
                  </a:cubicBezTo>
                  <a:cubicBezTo>
                    <a:pt x="19" y="407"/>
                    <a:pt x="19" y="410"/>
                    <a:pt x="19" y="412"/>
                  </a:cubicBezTo>
                  <a:cubicBezTo>
                    <a:pt x="20" y="411"/>
                    <a:pt x="21" y="410"/>
                    <a:pt x="22" y="410"/>
                  </a:cubicBezTo>
                  <a:cubicBezTo>
                    <a:pt x="22" y="409"/>
                    <a:pt x="23" y="409"/>
                    <a:pt x="23" y="409"/>
                  </a:cubicBezTo>
                  <a:cubicBezTo>
                    <a:pt x="25" y="407"/>
                    <a:pt x="26" y="406"/>
                    <a:pt x="26" y="404"/>
                  </a:cubicBezTo>
                  <a:cubicBezTo>
                    <a:pt x="25" y="404"/>
                    <a:pt x="25" y="404"/>
                    <a:pt x="25" y="404"/>
                  </a:cubicBezTo>
                  <a:cubicBezTo>
                    <a:pt x="25" y="404"/>
                    <a:pt x="25" y="404"/>
                    <a:pt x="25" y="404"/>
                  </a:cubicBezTo>
                  <a:moveTo>
                    <a:pt x="0" y="241"/>
                  </a:moveTo>
                  <a:cubicBezTo>
                    <a:pt x="0" y="242"/>
                    <a:pt x="0" y="242"/>
                    <a:pt x="0" y="242"/>
                  </a:cubicBezTo>
                  <a:cubicBezTo>
                    <a:pt x="0" y="242"/>
                    <a:pt x="0" y="242"/>
                    <a:pt x="0" y="241"/>
                  </a:cubicBezTo>
                  <a:moveTo>
                    <a:pt x="40" y="163"/>
                  </a:moveTo>
                  <a:cubicBezTo>
                    <a:pt x="39" y="163"/>
                    <a:pt x="38" y="163"/>
                    <a:pt x="37" y="163"/>
                  </a:cubicBezTo>
                  <a:cubicBezTo>
                    <a:pt x="36" y="163"/>
                    <a:pt x="35" y="163"/>
                    <a:pt x="34" y="163"/>
                  </a:cubicBezTo>
                  <a:cubicBezTo>
                    <a:pt x="35" y="163"/>
                    <a:pt x="36" y="163"/>
                    <a:pt x="37" y="163"/>
                  </a:cubicBezTo>
                  <a:cubicBezTo>
                    <a:pt x="38" y="163"/>
                    <a:pt x="39" y="163"/>
                    <a:pt x="40" y="163"/>
                  </a:cubicBezTo>
                  <a:moveTo>
                    <a:pt x="47" y="0"/>
                  </a:moveTo>
                  <a:cubicBezTo>
                    <a:pt x="47" y="3"/>
                    <a:pt x="46" y="6"/>
                    <a:pt x="43" y="11"/>
                  </a:cubicBezTo>
                  <a:cubicBezTo>
                    <a:pt x="46" y="6"/>
                    <a:pt x="47" y="3"/>
                    <a:pt x="47" y="0"/>
                  </a:cubicBezTo>
                </a:path>
              </a:pathLst>
            </a:custGeom>
            <a:solidFill>
              <a:srgbClr val="C85F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40">
              <a:extLst>
                <a:ext uri="{FF2B5EF4-FFF2-40B4-BE49-F238E27FC236}">
                  <a16:creationId xmlns:a16="http://schemas.microsoft.com/office/drawing/2014/main" id="{A7AFF6B9-C274-4A5E-AF53-5E5E48791FCC}"/>
                </a:ext>
              </a:extLst>
            </p:cNvPr>
            <p:cNvSpPr>
              <a:spLocks noEditPoints="1"/>
            </p:cNvSpPr>
            <p:nvPr/>
          </p:nvSpPr>
          <p:spPr bwMode="auto">
            <a:xfrm>
              <a:off x="3317" y="1592"/>
              <a:ext cx="404" cy="1726"/>
            </a:xfrm>
            <a:custGeom>
              <a:avLst/>
              <a:gdLst>
                <a:gd name="T0" fmla="*/ 138 w 170"/>
                <a:gd name="T1" fmla="*/ 695 h 726"/>
                <a:gd name="T2" fmla="*/ 139 w 170"/>
                <a:gd name="T3" fmla="*/ 701 h 726"/>
                <a:gd name="T4" fmla="*/ 136 w 170"/>
                <a:gd name="T5" fmla="*/ 703 h 726"/>
                <a:gd name="T6" fmla="*/ 134 w 170"/>
                <a:gd name="T7" fmla="*/ 659 h 726"/>
                <a:gd name="T8" fmla="*/ 145 w 170"/>
                <a:gd name="T9" fmla="*/ 671 h 726"/>
                <a:gd name="T10" fmla="*/ 134 w 170"/>
                <a:gd name="T11" fmla="*/ 659 h 726"/>
                <a:gd name="T12" fmla="*/ 123 w 170"/>
                <a:gd name="T13" fmla="*/ 582 h 726"/>
                <a:gd name="T14" fmla="*/ 130 w 170"/>
                <a:gd name="T15" fmla="*/ 619 h 726"/>
                <a:gd name="T16" fmla="*/ 142 w 170"/>
                <a:gd name="T17" fmla="*/ 638 h 726"/>
                <a:gd name="T18" fmla="*/ 117 w 170"/>
                <a:gd name="T19" fmla="*/ 575 h 726"/>
                <a:gd name="T20" fmla="*/ 101 w 170"/>
                <a:gd name="T21" fmla="*/ 536 h 726"/>
                <a:gd name="T22" fmla="*/ 116 w 170"/>
                <a:gd name="T23" fmla="*/ 555 h 726"/>
                <a:gd name="T24" fmla="*/ 114 w 170"/>
                <a:gd name="T25" fmla="*/ 569 h 726"/>
                <a:gd name="T26" fmla="*/ 101 w 170"/>
                <a:gd name="T27" fmla="*/ 536 h 726"/>
                <a:gd name="T28" fmla="*/ 17 w 170"/>
                <a:gd name="T29" fmla="*/ 220 h 726"/>
                <a:gd name="T30" fmla="*/ 6 w 170"/>
                <a:gd name="T31" fmla="*/ 161 h 726"/>
                <a:gd name="T32" fmla="*/ 13 w 170"/>
                <a:gd name="T33" fmla="*/ 3 h 726"/>
                <a:gd name="T34" fmla="*/ 75 w 170"/>
                <a:gd name="T35" fmla="*/ 112 h 726"/>
                <a:gd name="T36" fmla="*/ 112 w 170"/>
                <a:gd name="T37" fmla="*/ 244 h 726"/>
                <a:gd name="T38" fmla="*/ 153 w 170"/>
                <a:gd name="T39" fmla="*/ 288 h 726"/>
                <a:gd name="T40" fmla="*/ 160 w 170"/>
                <a:gd name="T41" fmla="*/ 304 h 726"/>
                <a:gd name="T42" fmla="*/ 159 w 170"/>
                <a:gd name="T43" fmla="*/ 324 h 726"/>
                <a:gd name="T44" fmla="*/ 159 w 170"/>
                <a:gd name="T45" fmla="*/ 348 h 726"/>
                <a:gd name="T46" fmla="*/ 156 w 170"/>
                <a:gd name="T47" fmla="*/ 382 h 726"/>
                <a:gd name="T48" fmla="*/ 161 w 170"/>
                <a:gd name="T49" fmla="*/ 392 h 726"/>
                <a:gd name="T50" fmla="*/ 164 w 170"/>
                <a:gd name="T51" fmla="*/ 406 h 726"/>
                <a:gd name="T52" fmla="*/ 166 w 170"/>
                <a:gd name="T53" fmla="*/ 417 h 726"/>
                <a:gd name="T54" fmla="*/ 165 w 170"/>
                <a:gd name="T55" fmla="*/ 428 h 726"/>
                <a:gd name="T56" fmla="*/ 168 w 170"/>
                <a:gd name="T57" fmla="*/ 446 h 726"/>
                <a:gd name="T58" fmla="*/ 156 w 170"/>
                <a:gd name="T59" fmla="*/ 476 h 726"/>
                <a:gd name="T60" fmla="*/ 150 w 170"/>
                <a:gd name="T61" fmla="*/ 476 h 726"/>
                <a:gd name="T62" fmla="*/ 91 w 170"/>
                <a:gd name="T63" fmla="*/ 409 h 726"/>
                <a:gd name="T64" fmla="*/ 98 w 170"/>
                <a:gd name="T65" fmla="*/ 495 h 726"/>
                <a:gd name="T66" fmla="*/ 99 w 170"/>
                <a:gd name="T67" fmla="*/ 529 h 726"/>
                <a:gd name="T68" fmla="*/ 83 w 170"/>
                <a:gd name="T69" fmla="*/ 455 h 726"/>
                <a:gd name="T70" fmla="*/ 39 w 170"/>
                <a:gd name="T71" fmla="*/ 255 h 726"/>
                <a:gd name="T72" fmla="*/ 32 w 170"/>
                <a:gd name="T73" fmla="*/ 246 h 726"/>
                <a:gd name="T74" fmla="*/ 107 w 170"/>
                <a:gd name="T75" fmla="*/ 555 h 726"/>
                <a:gd name="T76" fmla="*/ 136 w 170"/>
                <a:gd name="T77" fmla="*/ 718 h 726"/>
                <a:gd name="T78" fmla="*/ 139 w 170"/>
                <a:gd name="T79" fmla="*/ 712 h 726"/>
                <a:gd name="T80" fmla="*/ 141 w 170"/>
                <a:gd name="T81" fmla="*/ 717 h 726"/>
                <a:gd name="T82" fmla="*/ 140 w 170"/>
                <a:gd name="T83" fmla="*/ 711 h 726"/>
                <a:gd name="T84" fmla="*/ 143 w 170"/>
                <a:gd name="T85" fmla="*/ 678 h 726"/>
                <a:gd name="T86" fmla="*/ 137 w 170"/>
                <a:gd name="T87" fmla="*/ 629 h 726"/>
                <a:gd name="T88" fmla="*/ 117 w 170"/>
                <a:gd name="T89" fmla="*/ 559 h 726"/>
                <a:gd name="T90" fmla="*/ 88 w 170"/>
                <a:gd name="T91" fmla="*/ 479 h 726"/>
                <a:gd name="T92" fmla="*/ 113 w 170"/>
                <a:gd name="T93" fmla="*/ 428 h 726"/>
                <a:gd name="T94" fmla="*/ 169 w 170"/>
                <a:gd name="T95" fmla="*/ 449 h 726"/>
                <a:gd name="T96" fmla="*/ 165 w 170"/>
                <a:gd name="T97" fmla="*/ 407 h 726"/>
                <a:gd name="T98" fmla="*/ 160 w 170"/>
                <a:gd name="T99" fmla="*/ 347 h 726"/>
                <a:gd name="T100" fmla="*/ 154 w 170"/>
                <a:gd name="T101" fmla="*/ 282 h 726"/>
                <a:gd name="T102" fmla="*/ 9 w 170"/>
                <a:gd name="T103" fmla="*/ 0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0" h="726">
                  <a:moveTo>
                    <a:pt x="136" y="693"/>
                  </a:moveTo>
                  <a:cubicBezTo>
                    <a:pt x="136" y="693"/>
                    <a:pt x="136" y="693"/>
                    <a:pt x="136" y="693"/>
                  </a:cubicBezTo>
                  <a:cubicBezTo>
                    <a:pt x="136" y="694"/>
                    <a:pt x="137" y="695"/>
                    <a:pt x="138" y="695"/>
                  </a:cubicBezTo>
                  <a:cubicBezTo>
                    <a:pt x="141" y="697"/>
                    <a:pt x="141" y="698"/>
                    <a:pt x="141" y="698"/>
                  </a:cubicBezTo>
                  <a:cubicBezTo>
                    <a:pt x="141" y="698"/>
                    <a:pt x="141" y="698"/>
                    <a:pt x="141" y="698"/>
                  </a:cubicBezTo>
                  <a:cubicBezTo>
                    <a:pt x="141" y="699"/>
                    <a:pt x="140" y="700"/>
                    <a:pt x="139" y="701"/>
                  </a:cubicBezTo>
                  <a:cubicBezTo>
                    <a:pt x="138" y="702"/>
                    <a:pt x="136" y="703"/>
                    <a:pt x="136" y="704"/>
                  </a:cubicBezTo>
                  <a:cubicBezTo>
                    <a:pt x="136" y="704"/>
                    <a:pt x="136" y="704"/>
                    <a:pt x="136" y="704"/>
                  </a:cubicBezTo>
                  <a:cubicBezTo>
                    <a:pt x="136" y="704"/>
                    <a:pt x="136" y="703"/>
                    <a:pt x="136" y="703"/>
                  </a:cubicBezTo>
                  <a:cubicBezTo>
                    <a:pt x="136" y="700"/>
                    <a:pt x="136" y="697"/>
                    <a:pt x="136" y="693"/>
                  </a:cubicBezTo>
                  <a:moveTo>
                    <a:pt x="134" y="659"/>
                  </a:moveTo>
                  <a:cubicBezTo>
                    <a:pt x="134" y="659"/>
                    <a:pt x="134" y="659"/>
                    <a:pt x="134" y="659"/>
                  </a:cubicBezTo>
                  <a:cubicBezTo>
                    <a:pt x="135" y="661"/>
                    <a:pt x="137" y="663"/>
                    <a:pt x="139" y="664"/>
                  </a:cubicBezTo>
                  <a:cubicBezTo>
                    <a:pt x="143" y="667"/>
                    <a:pt x="144" y="669"/>
                    <a:pt x="145" y="671"/>
                  </a:cubicBezTo>
                  <a:cubicBezTo>
                    <a:pt x="145" y="671"/>
                    <a:pt x="145" y="671"/>
                    <a:pt x="145" y="671"/>
                  </a:cubicBezTo>
                  <a:cubicBezTo>
                    <a:pt x="145" y="673"/>
                    <a:pt x="144" y="674"/>
                    <a:pt x="142" y="677"/>
                  </a:cubicBezTo>
                  <a:cubicBezTo>
                    <a:pt x="139" y="680"/>
                    <a:pt x="137" y="683"/>
                    <a:pt x="135" y="686"/>
                  </a:cubicBezTo>
                  <a:cubicBezTo>
                    <a:pt x="135" y="677"/>
                    <a:pt x="135" y="668"/>
                    <a:pt x="134" y="659"/>
                  </a:cubicBezTo>
                  <a:moveTo>
                    <a:pt x="117" y="575"/>
                  </a:moveTo>
                  <a:cubicBezTo>
                    <a:pt x="117" y="575"/>
                    <a:pt x="117" y="575"/>
                    <a:pt x="117" y="575"/>
                  </a:cubicBezTo>
                  <a:cubicBezTo>
                    <a:pt x="118" y="577"/>
                    <a:pt x="120" y="580"/>
                    <a:pt x="123" y="582"/>
                  </a:cubicBezTo>
                  <a:cubicBezTo>
                    <a:pt x="130" y="588"/>
                    <a:pt x="133" y="593"/>
                    <a:pt x="133" y="600"/>
                  </a:cubicBezTo>
                  <a:cubicBezTo>
                    <a:pt x="133" y="602"/>
                    <a:pt x="133" y="605"/>
                    <a:pt x="132" y="607"/>
                  </a:cubicBezTo>
                  <a:cubicBezTo>
                    <a:pt x="131" y="612"/>
                    <a:pt x="130" y="616"/>
                    <a:pt x="130" y="619"/>
                  </a:cubicBezTo>
                  <a:cubicBezTo>
                    <a:pt x="130" y="623"/>
                    <a:pt x="131" y="627"/>
                    <a:pt x="136" y="630"/>
                  </a:cubicBezTo>
                  <a:cubicBezTo>
                    <a:pt x="139" y="633"/>
                    <a:pt x="142" y="636"/>
                    <a:pt x="142" y="638"/>
                  </a:cubicBezTo>
                  <a:cubicBezTo>
                    <a:pt x="142" y="638"/>
                    <a:pt x="142" y="638"/>
                    <a:pt x="142" y="638"/>
                  </a:cubicBezTo>
                  <a:cubicBezTo>
                    <a:pt x="142" y="639"/>
                    <a:pt x="141" y="641"/>
                    <a:pt x="139" y="643"/>
                  </a:cubicBezTo>
                  <a:cubicBezTo>
                    <a:pt x="136" y="646"/>
                    <a:pt x="134" y="648"/>
                    <a:pt x="133" y="651"/>
                  </a:cubicBezTo>
                  <a:cubicBezTo>
                    <a:pt x="130" y="627"/>
                    <a:pt x="125" y="601"/>
                    <a:pt x="117" y="575"/>
                  </a:cubicBezTo>
                  <a:moveTo>
                    <a:pt x="101" y="536"/>
                  </a:moveTo>
                  <a:cubicBezTo>
                    <a:pt x="101" y="536"/>
                    <a:pt x="101" y="536"/>
                    <a:pt x="101" y="536"/>
                  </a:cubicBezTo>
                  <a:cubicBezTo>
                    <a:pt x="101" y="536"/>
                    <a:pt x="101" y="536"/>
                    <a:pt x="101" y="536"/>
                  </a:cubicBezTo>
                  <a:cubicBezTo>
                    <a:pt x="102" y="538"/>
                    <a:pt x="104" y="539"/>
                    <a:pt x="106" y="540"/>
                  </a:cubicBezTo>
                  <a:cubicBezTo>
                    <a:pt x="112" y="544"/>
                    <a:pt x="116" y="548"/>
                    <a:pt x="116" y="554"/>
                  </a:cubicBezTo>
                  <a:cubicBezTo>
                    <a:pt x="116" y="555"/>
                    <a:pt x="116" y="555"/>
                    <a:pt x="116" y="555"/>
                  </a:cubicBezTo>
                  <a:cubicBezTo>
                    <a:pt x="116" y="556"/>
                    <a:pt x="116" y="557"/>
                    <a:pt x="116" y="558"/>
                  </a:cubicBezTo>
                  <a:cubicBezTo>
                    <a:pt x="115" y="562"/>
                    <a:pt x="114" y="565"/>
                    <a:pt x="114" y="567"/>
                  </a:cubicBezTo>
                  <a:cubicBezTo>
                    <a:pt x="114" y="568"/>
                    <a:pt x="114" y="568"/>
                    <a:pt x="114" y="569"/>
                  </a:cubicBezTo>
                  <a:cubicBezTo>
                    <a:pt x="114" y="569"/>
                    <a:pt x="114" y="569"/>
                    <a:pt x="114" y="569"/>
                  </a:cubicBezTo>
                  <a:cubicBezTo>
                    <a:pt x="113" y="564"/>
                    <a:pt x="111" y="559"/>
                    <a:pt x="108" y="554"/>
                  </a:cubicBezTo>
                  <a:cubicBezTo>
                    <a:pt x="106" y="548"/>
                    <a:pt x="103" y="542"/>
                    <a:pt x="101" y="536"/>
                  </a:cubicBezTo>
                  <a:moveTo>
                    <a:pt x="9" y="0"/>
                  </a:moveTo>
                  <a:cubicBezTo>
                    <a:pt x="22" y="15"/>
                    <a:pt x="22" y="47"/>
                    <a:pt x="11" y="102"/>
                  </a:cubicBezTo>
                  <a:cubicBezTo>
                    <a:pt x="3" y="147"/>
                    <a:pt x="0" y="182"/>
                    <a:pt x="17" y="220"/>
                  </a:cubicBezTo>
                  <a:cubicBezTo>
                    <a:pt x="17" y="220"/>
                    <a:pt x="17" y="220"/>
                    <a:pt x="17" y="220"/>
                  </a:cubicBezTo>
                  <a:cubicBezTo>
                    <a:pt x="17" y="220"/>
                    <a:pt x="17" y="218"/>
                    <a:pt x="16" y="214"/>
                  </a:cubicBezTo>
                  <a:cubicBezTo>
                    <a:pt x="9" y="196"/>
                    <a:pt x="6" y="179"/>
                    <a:pt x="6" y="161"/>
                  </a:cubicBezTo>
                  <a:cubicBezTo>
                    <a:pt x="6" y="143"/>
                    <a:pt x="9" y="124"/>
                    <a:pt x="13" y="102"/>
                  </a:cubicBezTo>
                  <a:cubicBezTo>
                    <a:pt x="18" y="76"/>
                    <a:pt x="21" y="56"/>
                    <a:pt x="21" y="39"/>
                  </a:cubicBezTo>
                  <a:cubicBezTo>
                    <a:pt x="21" y="23"/>
                    <a:pt x="18" y="11"/>
                    <a:pt x="13" y="3"/>
                  </a:cubicBezTo>
                  <a:cubicBezTo>
                    <a:pt x="13" y="3"/>
                    <a:pt x="13" y="3"/>
                    <a:pt x="13" y="3"/>
                  </a:cubicBezTo>
                  <a:cubicBezTo>
                    <a:pt x="33" y="12"/>
                    <a:pt x="76" y="37"/>
                    <a:pt x="76" y="103"/>
                  </a:cubicBezTo>
                  <a:cubicBezTo>
                    <a:pt x="76" y="106"/>
                    <a:pt x="76" y="109"/>
                    <a:pt x="75" y="112"/>
                  </a:cubicBezTo>
                  <a:cubicBezTo>
                    <a:pt x="75" y="114"/>
                    <a:pt x="75" y="116"/>
                    <a:pt x="75" y="119"/>
                  </a:cubicBezTo>
                  <a:cubicBezTo>
                    <a:pt x="74" y="128"/>
                    <a:pt x="74" y="139"/>
                    <a:pt x="74" y="150"/>
                  </a:cubicBezTo>
                  <a:cubicBezTo>
                    <a:pt x="74" y="184"/>
                    <a:pt x="80" y="220"/>
                    <a:pt x="112" y="244"/>
                  </a:cubicBezTo>
                  <a:cubicBezTo>
                    <a:pt x="142" y="260"/>
                    <a:pt x="153" y="270"/>
                    <a:pt x="153" y="281"/>
                  </a:cubicBezTo>
                  <a:cubicBezTo>
                    <a:pt x="153" y="282"/>
                    <a:pt x="153" y="282"/>
                    <a:pt x="153" y="282"/>
                  </a:cubicBezTo>
                  <a:cubicBezTo>
                    <a:pt x="153" y="285"/>
                    <a:pt x="153" y="287"/>
                    <a:pt x="153" y="288"/>
                  </a:cubicBezTo>
                  <a:cubicBezTo>
                    <a:pt x="153" y="294"/>
                    <a:pt x="154" y="297"/>
                    <a:pt x="157" y="300"/>
                  </a:cubicBezTo>
                  <a:cubicBezTo>
                    <a:pt x="158" y="301"/>
                    <a:pt x="159" y="302"/>
                    <a:pt x="160" y="304"/>
                  </a:cubicBezTo>
                  <a:cubicBezTo>
                    <a:pt x="160" y="304"/>
                    <a:pt x="160" y="304"/>
                    <a:pt x="160" y="304"/>
                  </a:cubicBezTo>
                  <a:cubicBezTo>
                    <a:pt x="162" y="307"/>
                    <a:pt x="163" y="310"/>
                    <a:pt x="163" y="313"/>
                  </a:cubicBezTo>
                  <a:cubicBezTo>
                    <a:pt x="163" y="316"/>
                    <a:pt x="162" y="319"/>
                    <a:pt x="159" y="324"/>
                  </a:cubicBezTo>
                  <a:cubicBezTo>
                    <a:pt x="159" y="324"/>
                    <a:pt x="159" y="324"/>
                    <a:pt x="159" y="324"/>
                  </a:cubicBezTo>
                  <a:cubicBezTo>
                    <a:pt x="156" y="328"/>
                    <a:pt x="155" y="331"/>
                    <a:pt x="155" y="335"/>
                  </a:cubicBezTo>
                  <a:cubicBezTo>
                    <a:pt x="155" y="338"/>
                    <a:pt x="156" y="342"/>
                    <a:pt x="158" y="346"/>
                  </a:cubicBezTo>
                  <a:cubicBezTo>
                    <a:pt x="159" y="348"/>
                    <a:pt x="159" y="348"/>
                    <a:pt x="159" y="348"/>
                  </a:cubicBezTo>
                  <a:cubicBezTo>
                    <a:pt x="161" y="352"/>
                    <a:pt x="162" y="356"/>
                    <a:pt x="162" y="361"/>
                  </a:cubicBezTo>
                  <a:cubicBezTo>
                    <a:pt x="162" y="364"/>
                    <a:pt x="161" y="368"/>
                    <a:pt x="159" y="373"/>
                  </a:cubicBezTo>
                  <a:cubicBezTo>
                    <a:pt x="157" y="377"/>
                    <a:pt x="156" y="380"/>
                    <a:pt x="156" y="382"/>
                  </a:cubicBezTo>
                  <a:cubicBezTo>
                    <a:pt x="156" y="385"/>
                    <a:pt x="157" y="387"/>
                    <a:pt x="160" y="390"/>
                  </a:cubicBezTo>
                  <a:cubicBezTo>
                    <a:pt x="160" y="390"/>
                    <a:pt x="160" y="390"/>
                    <a:pt x="160" y="390"/>
                  </a:cubicBezTo>
                  <a:cubicBezTo>
                    <a:pt x="160" y="391"/>
                    <a:pt x="160" y="391"/>
                    <a:pt x="161" y="392"/>
                  </a:cubicBezTo>
                  <a:cubicBezTo>
                    <a:pt x="161" y="392"/>
                    <a:pt x="161" y="392"/>
                    <a:pt x="161" y="392"/>
                  </a:cubicBezTo>
                  <a:cubicBezTo>
                    <a:pt x="164" y="395"/>
                    <a:pt x="165" y="399"/>
                    <a:pt x="165" y="401"/>
                  </a:cubicBezTo>
                  <a:cubicBezTo>
                    <a:pt x="165" y="403"/>
                    <a:pt x="165" y="405"/>
                    <a:pt x="164" y="406"/>
                  </a:cubicBezTo>
                  <a:cubicBezTo>
                    <a:pt x="163" y="408"/>
                    <a:pt x="162" y="409"/>
                    <a:pt x="162" y="410"/>
                  </a:cubicBezTo>
                  <a:cubicBezTo>
                    <a:pt x="162" y="412"/>
                    <a:pt x="163" y="413"/>
                    <a:pt x="164" y="414"/>
                  </a:cubicBezTo>
                  <a:cubicBezTo>
                    <a:pt x="165" y="415"/>
                    <a:pt x="166" y="416"/>
                    <a:pt x="166" y="417"/>
                  </a:cubicBezTo>
                  <a:cubicBezTo>
                    <a:pt x="167" y="418"/>
                    <a:pt x="167" y="419"/>
                    <a:pt x="167" y="420"/>
                  </a:cubicBezTo>
                  <a:cubicBezTo>
                    <a:pt x="167" y="421"/>
                    <a:pt x="166" y="423"/>
                    <a:pt x="166" y="424"/>
                  </a:cubicBezTo>
                  <a:cubicBezTo>
                    <a:pt x="166" y="425"/>
                    <a:pt x="165" y="426"/>
                    <a:pt x="165" y="428"/>
                  </a:cubicBezTo>
                  <a:cubicBezTo>
                    <a:pt x="165" y="428"/>
                    <a:pt x="165" y="429"/>
                    <a:pt x="165" y="429"/>
                  </a:cubicBezTo>
                  <a:cubicBezTo>
                    <a:pt x="165" y="431"/>
                    <a:pt x="165" y="432"/>
                    <a:pt x="166" y="434"/>
                  </a:cubicBezTo>
                  <a:cubicBezTo>
                    <a:pt x="166" y="436"/>
                    <a:pt x="168" y="439"/>
                    <a:pt x="168" y="446"/>
                  </a:cubicBezTo>
                  <a:cubicBezTo>
                    <a:pt x="168" y="447"/>
                    <a:pt x="168" y="448"/>
                    <a:pt x="167" y="449"/>
                  </a:cubicBezTo>
                  <a:cubicBezTo>
                    <a:pt x="167" y="451"/>
                    <a:pt x="167" y="451"/>
                    <a:pt x="167" y="451"/>
                  </a:cubicBezTo>
                  <a:cubicBezTo>
                    <a:pt x="167" y="463"/>
                    <a:pt x="166" y="474"/>
                    <a:pt x="156" y="476"/>
                  </a:cubicBezTo>
                  <a:cubicBezTo>
                    <a:pt x="155" y="476"/>
                    <a:pt x="154" y="476"/>
                    <a:pt x="153" y="476"/>
                  </a:cubicBezTo>
                  <a:cubicBezTo>
                    <a:pt x="152" y="476"/>
                    <a:pt x="151" y="476"/>
                    <a:pt x="150" y="476"/>
                  </a:cubicBezTo>
                  <a:cubicBezTo>
                    <a:pt x="150" y="476"/>
                    <a:pt x="150" y="476"/>
                    <a:pt x="150" y="476"/>
                  </a:cubicBezTo>
                  <a:cubicBezTo>
                    <a:pt x="133" y="474"/>
                    <a:pt x="124" y="462"/>
                    <a:pt x="115" y="428"/>
                  </a:cubicBezTo>
                  <a:cubicBezTo>
                    <a:pt x="112" y="415"/>
                    <a:pt x="105" y="407"/>
                    <a:pt x="98" y="407"/>
                  </a:cubicBezTo>
                  <a:cubicBezTo>
                    <a:pt x="96" y="407"/>
                    <a:pt x="93" y="408"/>
                    <a:pt x="91" y="409"/>
                  </a:cubicBezTo>
                  <a:cubicBezTo>
                    <a:pt x="86" y="414"/>
                    <a:pt x="85" y="432"/>
                    <a:pt x="85" y="450"/>
                  </a:cubicBezTo>
                  <a:cubicBezTo>
                    <a:pt x="85" y="461"/>
                    <a:pt x="86" y="472"/>
                    <a:pt x="86" y="479"/>
                  </a:cubicBezTo>
                  <a:cubicBezTo>
                    <a:pt x="87" y="487"/>
                    <a:pt x="93" y="491"/>
                    <a:pt x="98" y="495"/>
                  </a:cubicBezTo>
                  <a:cubicBezTo>
                    <a:pt x="103" y="499"/>
                    <a:pt x="106" y="502"/>
                    <a:pt x="106" y="505"/>
                  </a:cubicBezTo>
                  <a:cubicBezTo>
                    <a:pt x="106" y="507"/>
                    <a:pt x="106" y="508"/>
                    <a:pt x="105" y="510"/>
                  </a:cubicBezTo>
                  <a:cubicBezTo>
                    <a:pt x="102" y="516"/>
                    <a:pt x="99" y="523"/>
                    <a:pt x="99" y="529"/>
                  </a:cubicBezTo>
                  <a:cubicBezTo>
                    <a:pt x="99" y="530"/>
                    <a:pt x="99" y="531"/>
                    <a:pt x="100" y="532"/>
                  </a:cubicBezTo>
                  <a:cubicBezTo>
                    <a:pt x="100" y="532"/>
                    <a:pt x="100" y="532"/>
                    <a:pt x="100" y="532"/>
                  </a:cubicBezTo>
                  <a:cubicBezTo>
                    <a:pt x="87" y="500"/>
                    <a:pt x="83" y="480"/>
                    <a:pt x="83" y="455"/>
                  </a:cubicBezTo>
                  <a:cubicBezTo>
                    <a:pt x="83" y="439"/>
                    <a:pt x="85" y="420"/>
                    <a:pt x="88" y="395"/>
                  </a:cubicBezTo>
                  <a:cubicBezTo>
                    <a:pt x="89" y="386"/>
                    <a:pt x="90" y="377"/>
                    <a:pt x="90" y="369"/>
                  </a:cubicBezTo>
                  <a:cubicBezTo>
                    <a:pt x="90" y="329"/>
                    <a:pt x="75" y="297"/>
                    <a:pt x="39" y="255"/>
                  </a:cubicBezTo>
                  <a:cubicBezTo>
                    <a:pt x="39" y="254"/>
                    <a:pt x="39" y="254"/>
                    <a:pt x="39" y="254"/>
                  </a:cubicBezTo>
                  <a:cubicBezTo>
                    <a:pt x="37" y="252"/>
                    <a:pt x="35" y="250"/>
                    <a:pt x="34" y="248"/>
                  </a:cubicBezTo>
                  <a:cubicBezTo>
                    <a:pt x="33" y="247"/>
                    <a:pt x="32" y="247"/>
                    <a:pt x="32" y="246"/>
                  </a:cubicBezTo>
                  <a:cubicBezTo>
                    <a:pt x="34" y="249"/>
                    <a:pt x="36" y="252"/>
                    <a:pt x="38" y="256"/>
                  </a:cubicBezTo>
                  <a:cubicBezTo>
                    <a:pt x="80" y="306"/>
                    <a:pt x="93" y="342"/>
                    <a:pt x="86" y="395"/>
                  </a:cubicBezTo>
                  <a:cubicBezTo>
                    <a:pt x="78" y="467"/>
                    <a:pt x="78" y="482"/>
                    <a:pt x="107" y="555"/>
                  </a:cubicBezTo>
                  <a:cubicBezTo>
                    <a:pt x="136" y="621"/>
                    <a:pt x="135" y="700"/>
                    <a:pt x="134" y="726"/>
                  </a:cubicBezTo>
                  <a:cubicBezTo>
                    <a:pt x="134" y="725"/>
                    <a:pt x="135" y="725"/>
                    <a:pt x="135" y="725"/>
                  </a:cubicBezTo>
                  <a:cubicBezTo>
                    <a:pt x="135" y="723"/>
                    <a:pt x="135" y="720"/>
                    <a:pt x="136" y="718"/>
                  </a:cubicBezTo>
                  <a:cubicBezTo>
                    <a:pt x="136" y="715"/>
                    <a:pt x="136" y="712"/>
                    <a:pt x="136" y="709"/>
                  </a:cubicBezTo>
                  <a:cubicBezTo>
                    <a:pt x="136" y="709"/>
                    <a:pt x="136" y="709"/>
                    <a:pt x="136" y="709"/>
                  </a:cubicBezTo>
                  <a:cubicBezTo>
                    <a:pt x="136" y="710"/>
                    <a:pt x="137" y="711"/>
                    <a:pt x="139" y="712"/>
                  </a:cubicBezTo>
                  <a:cubicBezTo>
                    <a:pt x="139" y="712"/>
                    <a:pt x="139" y="712"/>
                    <a:pt x="139" y="712"/>
                  </a:cubicBezTo>
                  <a:cubicBezTo>
                    <a:pt x="141" y="714"/>
                    <a:pt x="141" y="715"/>
                    <a:pt x="141" y="717"/>
                  </a:cubicBezTo>
                  <a:cubicBezTo>
                    <a:pt x="141" y="717"/>
                    <a:pt x="141" y="717"/>
                    <a:pt x="141" y="717"/>
                  </a:cubicBezTo>
                  <a:cubicBezTo>
                    <a:pt x="142" y="717"/>
                    <a:pt x="142" y="717"/>
                    <a:pt x="142" y="717"/>
                  </a:cubicBezTo>
                  <a:cubicBezTo>
                    <a:pt x="142" y="717"/>
                    <a:pt x="142" y="717"/>
                    <a:pt x="142" y="717"/>
                  </a:cubicBezTo>
                  <a:cubicBezTo>
                    <a:pt x="143" y="715"/>
                    <a:pt x="142" y="713"/>
                    <a:pt x="140" y="711"/>
                  </a:cubicBezTo>
                  <a:cubicBezTo>
                    <a:pt x="135" y="707"/>
                    <a:pt x="136" y="705"/>
                    <a:pt x="140" y="702"/>
                  </a:cubicBezTo>
                  <a:cubicBezTo>
                    <a:pt x="144" y="699"/>
                    <a:pt x="144" y="698"/>
                    <a:pt x="139" y="694"/>
                  </a:cubicBezTo>
                  <a:cubicBezTo>
                    <a:pt x="133" y="690"/>
                    <a:pt x="136" y="687"/>
                    <a:pt x="143" y="678"/>
                  </a:cubicBezTo>
                  <a:cubicBezTo>
                    <a:pt x="147" y="672"/>
                    <a:pt x="148" y="669"/>
                    <a:pt x="140" y="663"/>
                  </a:cubicBezTo>
                  <a:cubicBezTo>
                    <a:pt x="132" y="657"/>
                    <a:pt x="132" y="651"/>
                    <a:pt x="140" y="644"/>
                  </a:cubicBezTo>
                  <a:cubicBezTo>
                    <a:pt x="145" y="638"/>
                    <a:pt x="144" y="635"/>
                    <a:pt x="137" y="629"/>
                  </a:cubicBezTo>
                  <a:cubicBezTo>
                    <a:pt x="130" y="623"/>
                    <a:pt x="130" y="619"/>
                    <a:pt x="133" y="608"/>
                  </a:cubicBezTo>
                  <a:cubicBezTo>
                    <a:pt x="136" y="597"/>
                    <a:pt x="134" y="590"/>
                    <a:pt x="124" y="581"/>
                  </a:cubicBezTo>
                  <a:cubicBezTo>
                    <a:pt x="114" y="573"/>
                    <a:pt x="115" y="569"/>
                    <a:pt x="117" y="559"/>
                  </a:cubicBezTo>
                  <a:cubicBezTo>
                    <a:pt x="119" y="549"/>
                    <a:pt x="115" y="544"/>
                    <a:pt x="107" y="539"/>
                  </a:cubicBezTo>
                  <a:cubicBezTo>
                    <a:pt x="98" y="534"/>
                    <a:pt x="100" y="524"/>
                    <a:pt x="106" y="510"/>
                  </a:cubicBezTo>
                  <a:cubicBezTo>
                    <a:pt x="113" y="496"/>
                    <a:pt x="90" y="495"/>
                    <a:pt x="88" y="479"/>
                  </a:cubicBezTo>
                  <a:cubicBezTo>
                    <a:pt x="85" y="456"/>
                    <a:pt x="85" y="417"/>
                    <a:pt x="92" y="410"/>
                  </a:cubicBezTo>
                  <a:cubicBezTo>
                    <a:pt x="94" y="409"/>
                    <a:pt x="96" y="408"/>
                    <a:pt x="98" y="408"/>
                  </a:cubicBezTo>
                  <a:cubicBezTo>
                    <a:pt x="104" y="408"/>
                    <a:pt x="110" y="415"/>
                    <a:pt x="113" y="428"/>
                  </a:cubicBezTo>
                  <a:cubicBezTo>
                    <a:pt x="122" y="461"/>
                    <a:pt x="131" y="475"/>
                    <a:pt x="150" y="478"/>
                  </a:cubicBezTo>
                  <a:cubicBezTo>
                    <a:pt x="151" y="478"/>
                    <a:pt x="152" y="478"/>
                    <a:pt x="153" y="478"/>
                  </a:cubicBezTo>
                  <a:cubicBezTo>
                    <a:pt x="169" y="478"/>
                    <a:pt x="168" y="462"/>
                    <a:pt x="169" y="449"/>
                  </a:cubicBezTo>
                  <a:cubicBezTo>
                    <a:pt x="170" y="434"/>
                    <a:pt x="165" y="433"/>
                    <a:pt x="166" y="428"/>
                  </a:cubicBezTo>
                  <a:cubicBezTo>
                    <a:pt x="167" y="423"/>
                    <a:pt x="169" y="421"/>
                    <a:pt x="167" y="417"/>
                  </a:cubicBezTo>
                  <a:cubicBezTo>
                    <a:pt x="166" y="413"/>
                    <a:pt x="162" y="412"/>
                    <a:pt x="165" y="407"/>
                  </a:cubicBezTo>
                  <a:cubicBezTo>
                    <a:pt x="168" y="402"/>
                    <a:pt x="167" y="397"/>
                    <a:pt x="162" y="391"/>
                  </a:cubicBezTo>
                  <a:cubicBezTo>
                    <a:pt x="157" y="385"/>
                    <a:pt x="155" y="384"/>
                    <a:pt x="160" y="373"/>
                  </a:cubicBezTo>
                  <a:cubicBezTo>
                    <a:pt x="166" y="363"/>
                    <a:pt x="164" y="356"/>
                    <a:pt x="160" y="347"/>
                  </a:cubicBezTo>
                  <a:cubicBezTo>
                    <a:pt x="157" y="339"/>
                    <a:pt x="154" y="334"/>
                    <a:pt x="160" y="324"/>
                  </a:cubicBezTo>
                  <a:cubicBezTo>
                    <a:pt x="167" y="315"/>
                    <a:pt x="166" y="310"/>
                    <a:pt x="161" y="303"/>
                  </a:cubicBezTo>
                  <a:cubicBezTo>
                    <a:pt x="156" y="295"/>
                    <a:pt x="153" y="296"/>
                    <a:pt x="154" y="282"/>
                  </a:cubicBezTo>
                  <a:cubicBezTo>
                    <a:pt x="155" y="269"/>
                    <a:pt x="142" y="258"/>
                    <a:pt x="113" y="242"/>
                  </a:cubicBezTo>
                  <a:cubicBezTo>
                    <a:pt x="68" y="210"/>
                    <a:pt x="75" y="150"/>
                    <a:pt x="77" y="112"/>
                  </a:cubicBezTo>
                  <a:cubicBezTo>
                    <a:pt x="79" y="73"/>
                    <a:pt x="65" y="20"/>
                    <a:pt x="9" y="0"/>
                  </a:cubicBezTo>
                </a:path>
              </a:pathLst>
            </a:custGeom>
            <a:solidFill>
              <a:srgbClr val="D863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41">
              <a:extLst>
                <a:ext uri="{FF2B5EF4-FFF2-40B4-BE49-F238E27FC236}">
                  <a16:creationId xmlns:a16="http://schemas.microsoft.com/office/drawing/2014/main" id="{CDFF2F7F-2472-4403-A7C9-76FD83EF37C8}"/>
                </a:ext>
              </a:extLst>
            </p:cNvPr>
            <p:cNvSpPr>
              <a:spLocks noEditPoints="1"/>
            </p:cNvSpPr>
            <p:nvPr/>
          </p:nvSpPr>
          <p:spPr bwMode="auto">
            <a:xfrm>
              <a:off x="3785" y="1596"/>
              <a:ext cx="385" cy="1713"/>
            </a:xfrm>
            <a:custGeom>
              <a:avLst/>
              <a:gdLst>
                <a:gd name="T0" fmla="*/ 31 w 162"/>
                <a:gd name="T1" fmla="*/ 692 h 720"/>
                <a:gd name="T2" fmla="*/ 27 w 162"/>
                <a:gd name="T3" fmla="*/ 697 h 720"/>
                <a:gd name="T4" fmla="*/ 32 w 162"/>
                <a:gd name="T5" fmla="*/ 705 h 720"/>
                <a:gd name="T6" fmla="*/ 30 w 162"/>
                <a:gd name="T7" fmla="*/ 718 h 720"/>
                <a:gd name="T8" fmla="*/ 33 w 162"/>
                <a:gd name="T9" fmla="*/ 688 h 720"/>
                <a:gd name="T10" fmla="*/ 153 w 162"/>
                <a:gd name="T11" fmla="*/ 0 h 720"/>
                <a:gd name="T12" fmla="*/ 94 w 162"/>
                <a:gd name="T13" fmla="*/ 130 h 720"/>
                <a:gd name="T14" fmla="*/ 44 w 162"/>
                <a:gd name="T15" fmla="*/ 250 h 720"/>
                <a:gd name="T16" fmla="*/ 15 w 162"/>
                <a:gd name="T17" fmla="*/ 280 h 720"/>
                <a:gd name="T18" fmla="*/ 7 w 162"/>
                <a:gd name="T19" fmla="*/ 303 h 720"/>
                <a:gd name="T20" fmla="*/ 8 w 162"/>
                <a:gd name="T21" fmla="*/ 320 h 720"/>
                <a:gd name="T22" fmla="*/ 13 w 162"/>
                <a:gd name="T23" fmla="*/ 333 h 720"/>
                <a:gd name="T24" fmla="*/ 7 w 162"/>
                <a:gd name="T25" fmla="*/ 350 h 720"/>
                <a:gd name="T26" fmla="*/ 8 w 162"/>
                <a:gd name="T27" fmla="*/ 367 h 720"/>
                <a:gd name="T28" fmla="*/ 6 w 162"/>
                <a:gd name="T29" fmla="*/ 392 h 720"/>
                <a:gd name="T30" fmla="*/ 3 w 162"/>
                <a:gd name="T31" fmla="*/ 402 h 720"/>
                <a:gd name="T32" fmla="*/ 4 w 162"/>
                <a:gd name="T33" fmla="*/ 406 h 720"/>
                <a:gd name="T34" fmla="*/ 0 w 162"/>
                <a:gd name="T35" fmla="*/ 416 h 720"/>
                <a:gd name="T36" fmla="*/ 4 w 162"/>
                <a:gd name="T37" fmla="*/ 428 h 720"/>
                <a:gd name="T38" fmla="*/ 2 w 162"/>
                <a:gd name="T39" fmla="*/ 435 h 720"/>
                <a:gd name="T40" fmla="*/ 2 w 162"/>
                <a:gd name="T41" fmla="*/ 437 h 720"/>
                <a:gd name="T42" fmla="*/ 2 w 162"/>
                <a:gd name="T43" fmla="*/ 437 h 720"/>
                <a:gd name="T44" fmla="*/ 6 w 162"/>
                <a:gd name="T45" fmla="*/ 470 h 720"/>
                <a:gd name="T46" fmla="*/ 41 w 162"/>
                <a:gd name="T47" fmla="*/ 460 h 720"/>
                <a:gd name="T48" fmla="*/ 66 w 162"/>
                <a:gd name="T49" fmla="*/ 406 h 720"/>
                <a:gd name="T50" fmla="*/ 77 w 162"/>
                <a:gd name="T51" fmla="*/ 408 h 720"/>
                <a:gd name="T52" fmla="*/ 83 w 162"/>
                <a:gd name="T53" fmla="*/ 446 h 720"/>
                <a:gd name="T54" fmla="*/ 62 w 162"/>
                <a:gd name="T55" fmla="*/ 504 h 720"/>
                <a:gd name="T56" fmla="*/ 69 w 162"/>
                <a:gd name="T57" fmla="*/ 527 h 720"/>
                <a:gd name="T58" fmla="*/ 52 w 162"/>
                <a:gd name="T59" fmla="*/ 549 h 720"/>
                <a:gd name="T60" fmla="*/ 53 w 162"/>
                <a:gd name="T61" fmla="*/ 558 h 720"/>
                <a:gd name="T62" fmla="*/ 54 w 162"/>
                <a:gd name="T63" fmla="*/ 565 h 720"/>
                <a:gd name="T64" fmla="*/ 34 w 162"/>
                <a:gd name="T65" fmla="*/ 597 h 720"/>
                <a:gd name="T66" fmla="*/ 37 w 162"/>
                <a:gd name="T67" fmla="*/ 616 h 720"/>
                <a:gd name="T68" fmla="*/ 27 w 162"/>
                <a:gd name="T69" fmla="*/ 636 h 720"/>
                <a:gd name="T70" fmla="*/ 34 w 162"/>
                <a:gd name="T71" fmla="*/ 651 h 720"/>
                <a:gd name="T72" fmla="*/ 23 w 162"/>
                <a:gd name="T73" fmla="*/ 669 h 720"/>
                <a:gd name="T74" fmla="*/ 33 w 162"/>
                <a:gd name="T75" fmla="*/ 684 h 720"/>
                <a:gd name="T76" fmla="*/ 60 w 162"/>
                <a:gd name="T77" fmla="*/ 554 h 720"/>
                <a:gd name="T78" fmla="*/ 84 w 162"/>
                <a:gd name="T79" fmla="*/ 421 h 720"/>
                <a:gd name="T80" fmla="*/ 119 w 162"/>
                <a:gd name="T81" fmla="*/ 263 h 720"/>
                <a:gd name="T82" fmla="*/ 75 w 162"/>
                <a:gd name="T83" fmla="*/ 313 h 720"/>
                <a:gd name="T84" fmla="*/ 30 w 162"/>
                <a:gd name="T85" fmla="*/ 429 h 720"/>
                <a:gd name="T86" fmla="*/ 30 w 162"/>
                <a:gd name="T87" fmla="*/ 340 h 720"/>
                <a:gd name="T88" fmla="*/ 66 w 162"/>
                <a:gd name="T89" fmla="*/ 252 h 720"/>
                <a:gd name="T90" fmla="*/ 130 w 162"/>
                <a:gd name="T91" fmla="*/ 39 h 720"/>
                <a:gd name="T92" fmla="*/ 146 w 162"/>
                <a:gd name="T93" fmla="*/ 129 h 720"/>
                <a:gd name="T94" fmla="*/ 161 w 162"/>
                <a:gd name="T95" fmla="*/ 162 h 720"/>
                <a:gd name="T96" fmla="*/ 147 w 162"/>
                <a:gd name="T97" fmla="*/ 37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2" h="720">
                  <a:moveTo>
                    <a:pt x="33" y="688"/>
                  </a:moveTo>
                  <a:cubicBezTo>
                    <a:pt x="32" y="689"/>
                    <a:pt x="32" y="690"/>
                    <a:pt x="31" y="692"/>
                  </a:cubicBezTo>
                  <a:cubicBezTo>
                    <a:pt x="30" y="693"/>
                    <a:pt x="29" y="693"/>
                    <a:pt x="29" y="694"/>
                  </a:cubicBezTo>
                  <a:cubicBezTo>
                    <a:pt x="27" y="695"/>
                    <a:pt x="27" y="696"/>
                    <a:pt x="27" y="697"/>
                  </a:cubicBezTo>
                  <a:cubicBezTo>
                    <a:pt x="27" y="697"/>
                    <a:pt x="28" y="698"/>
                    <a:pt x="29" y="699"/>
                  </a:cubicBezTo>
                  <a:cubicBezTo>
                    <a:pt x="31" y="701"/>
                    <a:pt x="32" y="703"/>
                    <a:pt x="32" y="705"/>
                  </a:cubicBezTo>
                  <a:cubicBezTo>
                    <a:pt x="32" y="706"/>
                    <a:pt x="31" y="708"/>
                    <a:pt x="31" y="710"/>
                  </a:cubicBezTo>
                  <a:cubicBezTo>
                    <a:pt x="31" y="712"/>
                    <a:pt x="30" y="714"/>
                    <a:pt x="30" y="718"/>
                  </a:cubicBezTo>
                  <a:cubicBezTo>
                    <a:pt x="31" y="719"/>
                    <a:pt x="32" y="720"/>
                    <a:pt x="33" y="720"/>
                  </a:cubicBezTo>
                  <a:cubicBezTo>
                    <a:pt x="33" y="713"/>
                    <a:pt x="32" y="702"/>
                    <a:pt x="33" y="688"/>
                  </a:cubicBezTo>
                  <a:cubicBezTo>
                    <a:pt x="33" y="688"/>
                    <a:pt x="33" y="688"/>
                    <a:pt x="33" y="688"/>
                  </a:cubicBezTo>
                  <a:moveTo>
                    <a:pt x="153" y="0"/>
                  </a:moveTo>
                  <a:cubicBezTo>
                    <a:pt x="115" y="18"/>
                    <a:pt x="93" y="59"/>
                    <a:pt x="93" y="112"/>
                  </a:cubicBezTo>
                  <a:cubicBezTo>
                    <a:pt x="93" y="118"/>
                    <a:pt x="93" y="124"/>
                    <a:pt x="94" y="130"/>
                  </a:cubicBezTo>
                  <a:cubicBezTo>
                    <a:pt x="94" y="136"/>
                    <a:pt x="95" y="142"/>
                    <a:pt x="95" y="148"/>
                  </a:cubicBezTo>
                  <a:cubicBezTo>
                    <a:pt x="95" y="197"/>
                    <a:pt x="76" y="236"/>
                    <a:pt x="44" y="250"/>
                  </a:cubicBezTo>
                  <a:cubicBezTo>
                    <a:pt x="19" y="262"/>
                    <a:pt x="14" y="271"/>
                    <a:pt x="14" y="277"/>
                  </a:cubicBezTo>
                  <a:cubicBezTo>
                    <a:pt x="14" y="278"/>
                    <a:pt x="14" y="279"/>
                    <a:pt x="15" y="280"/>
                  </a:cubicBezTo>
                  <a:cubicBezTo>
                    <a:pt x="15" y="282"/>
                    <a:pt x="15" y="284"/>
                    <a:pt x="15" y="286"/>
                  </a:cubicBezTo>
                  <a:cubicBezTo>
                    <a:pt x="15" y="292"/>
                    <a:pt x="12" y="297"/>
                    <a:pt x="7" y="303"/>
                  </a:cubicBezTo>
                  <a:cubicBezTo>
                    <a:pt x="5" y="306"/>
                    <a:pt x="4" y="308"/>
                    <a:pt x="4" y="310"/>
                  </a:cubicBezTo>
                  <a:cubicBezTo>
                    <a:pt x="4" y="313"/>
                    <a:pt x="6" y="316"/>
                    <a:pt x="8" y="320"/>
                  </a:cubicBezTo>
                  <a:cubicBezTo>
                    <a:pt x="9" y="322"/>
                    <a:pt x="9" y="322"/>
                    <a:pt x="9" y="322"/>
                  </a:cubicBezTo>
                  <a:cubicBezTo>
                    <a:pt x="11" y="326"/>
                    <a:pt x="13" y="329"/>
                    <a:pt x="13" y="333"/>
                  </a:cubicBezTo>
                  <a:cubicBezTo>
                    <a:pt x="13" y="336"/>
                    <a:pt x="12" y="339"/>
                    <a:pt x="10" y="344"/>
                  </a:cubicBezTo>
                  <a:cubicBezTo>
                    <a:pt x="9" y="347"/>
                    <a:pt x="8" y="349"/>
                    <a:pt x="7" y="350"/>
                  </a:cubicBezTo>
                  <a:cubicBezTo>
                    <a:pt x="6" y="354"/>
                    <a:pt x="5" y="356"/>
                    <a:pt x="5" y="358"/>
                  </a:cubicBezTo>
                  <a:cubicBezTo>
                    <a:pt x="5" y="360"/>
                    <a:pt x="6" y="362"/>
                    <a:pt x="8" y="367"/>
                  </a:cubicBezTo>
                  <a:cubicBezTo>
                    <a:pt x="11" y="372"/>
                    <a:pt x="12" y="376"/>
                    <a:pt x="12" y="380"/>
                  </a:cubicBezTo>
                  <a:cubicBezTo>
                    <a:pt x="12" y="384"/>
                    <a:pt x="10" y="388"/>
                    <a:pt x="6" y="392"/>
                  </a:cubicBezTo>
                  <a:cubicBezTo>
                    <a:pt x="3" y="394"/>
                    <a:pt x="1" y="396"/>
                    <a:pt x="1" y="397"/>
                  </a:cubicBezTo>
                  <a:cubicBezTo>
                    <a:pt x="1" y="399"/>
                    <a:pt x="2" y="400"/>
                    <a:pt x="3" y="402"/>
                  </a:cubicBezTo>
                  <a:cubicBezTo>
                    <a:pt x="4" y="403"/>
                    <a:pt x="4" y="403"/>
                    <a:pt x="4" y="403"/>
                  </a:cubicBezTo>
                  <a:cubicBezTo>
                    <a:pt x="4" y="404"/>
                    <a:pt x="4" y="405"/>
                    <a:pt x="4" y="406"/>
                  </a:cubicBezTo>
                  <a:cubicBezTo>
                    <a:pt x="4" y="408"/>
                    <a:pt x="3" y="410"/>
                    <a:pt x="2" y="411"/>
                  </a:cubicBezTo>
                  <a:cubicBezTo>
                    <a:pt x="1" y="413"/>
                    <a:pt x="0" y="414"/>
                    <a:pt x="0" y="416"/>
                  </a:cubicBezTo>
                  <a:cubicBezTo>
                    <a:pt x="0" y="417"/>
                    <a:pt x="0" y="418"/>
                    <a:pt x="1" y="419"/>
                  </a:cubicBezTo>
                  <a:cubicBezTo>
                    <a:pt x="3" y="423"/>
                    <a:pt x="4" y="426"/>
                    <a:pt x="4" y="428"/>
                  </a:cubicBezTo>
                  <a:cubicBezTo>
                    <a:pt x="4" y="430"/>
                    <a:pt x="3" y="432"/>
                    <a:pt x="2" y="435"/>
                  </a:cubicBezTo>
                  <a:cubicBezTo>
                    <a:pt x="2" y="435"/>
                    <a:pt x="2" y="435"/>
                    <a:pt x="2" y="435"/>
                  </a:cubicBezTo>
                  <a:cubicBezTo>
                    <a:pt x="2" y="435"/>
                    <a:pt x="2" y="436"/>
                    <a:pt x="2" y="437"/>
                  </a:cubicBezTo>
                  <a:cubicBezTo>
                    <a:pt x="2" y="437"/>
                    <a:pt x="2" y="437"/>
                    <a:pt x="2" y="437"/>
                  </a:cubicBezTo>
                  <a:cubicBezTo>
                    <a:pt x="2" y="437"/>
                    <a:pt x="2" y="437"/>
                    <a:pt x="2" y="437"/>
                  </a:cubicBezTo>
                  <a:cubicBezTo>
                    <a:pt x="2" y="437"/>
                    <a:pt x="2" y="437"/>
                    <a:pt x="2" y="437"/>
                  </a:cubicBezTo>
                  <a:cubicBezTo>
                    <a:pt x="1" y="440"/>
                    <a:pt x="0" y="445"/>
                    <a:pt x="0" y="450"/>
                  </a:cubicBezTo>
                  <a:cubicBezTo>
                    <a:pt x="0" y="457"/>
                    <a:pt x="2" y="466"/>
                    <a:pt x="6" y="470"/>
                  </a:cubicBezTo>
                  <a:cubicBezTo>
                    <a:pt x="9" y="472"/>
                    <a:pt x="13" y="474"/>
                    <a:pt x="18" y="474"/>
                  </a:cubicBezTo>
                  <a:cubicBezTo>
                    <a:pt x="25" y="474"/>
                    <a:pt x="35" y="470"/>
                    <a:pt x="41" y="460"/>
                  </a:cubicBezTo>
                  <a:cubicBezTo>
                    <a:pt x="45" y="454"/>
                    <a:pt x="47" y="446"/>
                    <a:pt x="49" y="438"/>
                  </a:cubicBezTo>
                  <a:cubicBezTo>
                    <a:pt x="53" y="424"/>
                    <a:pt x="57" y="411"/>
                    <a:pt x="66" y="406"/>
                  </a:cubicBezTo>
                  <a:cubicBezTo>
                    <a:pt x="68" y="406"/>
                    <a:pt x="69" y="405"/>
                    <a:pt x="71" y="405"/>
                  </a:cubicBezTo>
                  <a:cubicBezTo>
                    <a:pt x="73" y="405"/>
                    <a:pt x="75" y="406"/>
                    <a:pt x="77" y="408"/>
                  </a:cubicBezTo>
                  <a:cubicBezTo>
                    <a:pt x="83" y="414"/>
                    <a:pt x="83" y="429"/>
                    <a:pt x="83" y="444"/>
                  </a:cubicBezTo>
                  <a:cubicBezTo>
                    <a:pt x="83" y="445"/>
                    <a:pt x="83" y="445"/>
                    <a:pt x="83" y="446"/>
                  </a:cubicBezTo>
                  <a:cubicBezTo>
                    <a:pt x="83" y="477"/>
                    <a:pt x="82" y="485"/>
                    <a:pt x="68" y="494"/>
                  </a:cubicBezTo>
                  <a:cubicBezTo>
                    <a:pt x="64" y="497"/>
                    <a:pt x="62" y="500"/>
                    <a:pt x="62" y="504"/>
                  </a:cubicBezTo>
                  <a:cubicBezTo>
                    <a:pt x="62" y="507"/>
                    <a:pt x="63" y="510"/>
                    <a:pt x="66" y="516"/>
                  </a:cubicBezTo>
                  <a:cubicBezTo>
                    <a:pt x="68" y="521"/>
                    <a:pt x="69" y="524"/>
                    <a:pt x="69" y="527"/>
                  </a:cubicBezTo>
                  <a:cubicBezTo>
                    <a:pt x="69" y="533"/>
                    <a:pt x="65" y="536"/>
                    <a:pt x="58" y="541"/>
                  </a:cubicBezTo>
                  <a:cubicBezTo>
                    <a:pt x="53" y="545"/>
                    <a:pt x="52" y="547"/>
                    <a:pt x="52" y="549"/>
                  </a:cubicBezTo>
                  <a:cubicBezTo>
                    <a:pt x="52" y="550"/>
                    <a:pt x="52" y="551"/>
                    <a:pt x="52" y="553"/>
                  </a:cubicBezTo>
                  <a:cubicBezTo>
                    <a:pt x="53" y="554"/>
                    <a:pt x="53" y="556"/>
                    <a:pt x="53" y="558"/>
                  </a:cubicBezTo>
                  <a:cubicBezTo>
                    <a:pt x="53" y="560"/>
                    <a:pt x="53" y="560"/>
                    <a:pt x="53" y="560"/>
                  </a:cubicBezTo>
                  <a:cubicBezTo>
                    <a:pt x="54" y="562"/>
                    <a:pt x="54" y="564"/>
                    <a:pt x="54" y="565"/>
                  </a:cubicBezTo>
                  <a:cubicBezTo>
                    <a:pt x="54" y="570"/>
                    <a:pt x="52" y="574"/>
                    <a:pt x="44" y="580"/>
                  </a:cubicBezTo>
                  <a:cubicBezTo>
                    <a:pt x="36" y="586"/>
                    <a:pt x="34" y="591"/>
                    <a:pt x="34" y="597"/>
                  </a:cubicBezTo>
                  <a:cubicBezTo>
                    <a:pt x="34" y="599"/>
                    <a:pt x="34" y="601"/>
                    <a:pt x="35" y="603"/>
                  </a:cubicBezTo>
                  <a:cubicBezTo>
                    <a:pt x="36" y="608"/>
                    <a:pt x="37" y="612"/>
                    <a:pt x="37" y="616"/>
                  </a:cubicBezTo>
                  <a:cubicBezTo>
                    <a:pt x="37" y="620"/>
                    <a:pt x="35" y="625"/>
                    <a:pt x="32" y="629"/>
                  </a:cubicBezTo>
                  <a:cubicBezTo>
                    <a:pt x="28" y="632"/>
                    <a:pt x="27" y="634"/>
                    <a:pt x="27" y="636"/>
                  </a:cubicBezTo>
                  <a:cubicBezTo>
                    <a:pt x="27" y="637"/>
                    <a:pt x="28" y="638"/>
                    <a:pt x="30" y="641"/>
                  </a:cubicBezTo>
                  <a:cubicBezTo>
                    <a:pt x="32" y="645"/>
                    <a:pt x="34" y="648"/>
                    <a:pt x="34" y="651"/>
                  </a:cubicBezTo>
                  <a:cubicBezTo>
                    <a:pt x="34" y="654"/>
                    <a:pt x="32" y="658"/>
                    <a:pt x="29" y="661"/>
                  </a:cubicBezTo>
                  <a:cubicBezTo>
                    <a:pt x="25" y="665"/>
                    <a:pt x="23" y="667"/>
                    <a:pt x="23" y="669"/>
                  </a:cubicBezTo>
                  <a:cubicBezTo>
                    <a:pt x="23" y="671"/>
                    <a:pt x="25" y="673"/>
                    <a:pt x="27" y="675"/>
                  </a:cubicBezTo>
                  <a:cubicBezTo>
                    <a:pt x="29" y="677"/>
                    <a:pt x="32" y="680"/>
                    <a:pt x="33" y="684"/>
                  </a:cubicBezTo>
                  <a:cubicBezTo>
                    <a:pt x="33" y="658"/>
                    <a:pt x="36" y="624"/>
                    <a:pt x="45" y="595"/>
                  </a:cubicBezTo>
                  <a:cubicBezTo>
                    <a:pt x="50" y="581"/>
                    <a:pt x="55" y="567"/>
                    <a:pt x="60" y="554"/>
                  </a:cubicBezTo>
                  <a:cubicBezTo>
                    <a:pt x="73" y="520"/>
                    <a:pt x="85" y="488"/>
                    <a:pt x="85" y="447"/>
                  </a:cubicBezTo>
                  <a:cubicBezTo>
                    <a:pt x="85" y="439"/>
                    <a:pt x="85" y="430"/>
                    <a:pt x="84" y="421"/>
                  </a:cubicBezTo>
                  <a:cubicBezTo>
                    <a:pt x="81" y="399"/>
                    <a:pt x="79" y="381"/>
                    <a:pt x="79" y="364"/>
                  </a:cubicBezTo>
                  <a:cubicBezTo>
                    <a:pt x="79" y="328"/>
                    <a:pt x="88" y="300"/>
                    <a:pt x="119" y="263"/>
                  </a:cubicBezTo>
                  <a:cubicBezTo>
                    <a:pt x="120" y="262"/>
                    <a:pt x="121" y="261"/>
                    <a:pt x="122" y="259"/>
                  </a:cubicBezTo>
                  <a:cubicBezTo>
                    <a:pt x="106" y="271"/>
                    <a:pt x="86" y="275"/>
                    <a:pt x="75" y="313"/>
                  </a:cubicBezTo>
                  <a:cubicBezTo>
                    <a:pt x="62" y="360"/>
                    <a:pt x="61" y="385"/>
                    <a:pt x="44" y="416"/>
                  </a:cubicBezTo>
                  <a:cubicBezTo>
                    <a:pt x="38" y="425"/>
                    <a:pt x="33" y="429"/>
                    <a:pt x="30" y="429"/>
                  </a:cubicBezTo>
                  <a:cubicBezTo>
                    <a:pt x="22" y="429"/>
                    <a:pt x="20" y="410"/>
                    <a:pt x="30" y="394"/>
                  </a:cubicBezTo>
                  <a:cubicBezTo>
                    <a:pt x="45" y="372"/>
                    <a:pt x="22" y="352"/>
                    <a:pt x="30" y="340"/>
                  </a:cubicBezTo>
                  <a:cubicBezTo>
                    <a:pt x="38" y="329"/>
                    <a:pt x="37" y="322"/>
                    <a:pt x="30" y="307"/>
                  </a:cubicBezTo>
                  <a:cubicBezTo>
                    <a:pt x="23" y="292"/>
                    <a:pt x="29" y="279"/>
                    <a:pt x="66" y="252"/>
                  </a:cubicBezTo>
                  <a:cubicBezTo>
                    <a:pt x="102" y="226"/>
                    <a:pt x="120" y="212"/>
                    <a:pt x="107" y="148"/>
                  </a:cubicBezTo>
                  <a:cubicBezTo>
                    <a:pt x="95" y="91"/>
                    <a:pt x="122" y="39"/>
                    <a:pt x="130" y="39"/>
                  </a:cubicBezTo>
                  <a:cubicBezTo>
                    <a:pt x="131" y="39"/>
                    <a:pt x="132" y="40"/>
                    <a:pt x="132" y="42"/>
                  </a:cubicBezTo>
                  <a:cubicBezTo>
                    <a:pt x="135" y="59"/>
                    <a:pt x="130" y="76"/>
                    <a:pt x="146" y="129"/>
                  </a:cubicBezTo>
                  <a:cubicBezTo>
                    <a:pt x="157" y="168"/>
                    <a:pt x="154" y="199"/>
                    <a:pt x="152" y="212"/>
                  </a:cubicBezTo>
                  <a:cubicBezTo>
                    <a:pt x="159" y="197"/>
                    <a:pt x="161" y="181"/>
                    <a:pt x="161" y="162"/>
                  </a:cubicBezTo>
                  <a:cubicBezTo>
                    <a:pt x="162" y="143"/>
                    <a:pt x="158" y="121"/>
                    <a:pt x="153" y="93"/>
                  </a:cubicBezTo>
                  <a:cubicBezTo>
                    <a:pt x="149" y="70"/>
                    <a:pt x="147" y="52"/>
                    <a:pt x="147" y="37"/>
                  </a:cubicBezTo>
                  <a:cubicBezTo>
                    <a:pt x="147" y="22"/>
                    <a:pt x="149" y="10"/>
                    <a:pt x="153" y="0"/>
                  </a:cubicBezTo>
                </a:path>
              </a:pathLst>
            </a:custGeom>
            <a:solidFill>
              <a:srgbClr val="F4AE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42">
              <a:extLst>
                <a:ext uri="{FF2B5EF4-FFF2-40B4-BE49-F238E27FC236}">
                  <a16:creationId xmlns:a16="http://schemas.microsoft.com/office/drawing/2014/main" id="{17CCD46E-1CEB-46B6-B442-AF544431EB76}"/>
                </a:ext>
              </a:extLst>
            </p:cNvPr>
            <p:cNvSpPr>
              <a:spLocks noEditPoints="1"/>
            </p:cNvSpPr>
            <p:nvPr/>
          </p:nvSpPr>
          <p:spPr bwMode="auto">
            <a:xfrm>
              <a:off x="3785" y="2636"/>
              <a:ext cx="78" cy="677"/>
            </a:xfrm>
            <a:custGeom>
              <a:avLst/>
              <a:gdLst>
                <a:gd name="T0" fmla="*/ 33 w 33"/>
                <a:gd name="T1" fmla="*/ 251 h 285"/>
                <a:gd name="T2" fmla="*/ 33 w 33"/>
                <a:gd name="T3" fmla="*/ 283 h 285"/>
                <a:gd name="T4" fmla="*/ 30 w 33"/>
                <a:gd name="T5" fmla="*/ 281 h 285"/>
                <a:gd name="T6" fmla="*/ 31 w 33"/>
                <a:gd name="T7" fmla="*/ 273 h 285"/>
                <a:gd name="T8" fmla="*/ 32 w 33"/>
                <a:gd name="T9" fmla="*/ 268 h 285"/>
                <a:gd name="T10" fmla="*/ 31 w 33"/>
                <a:gd name="T11" fmla="*/ 273 h 285"/>
                <a:gd name="T12" fmla="*/ 30 w 33"/>
                <a:gd name="T13" fmla="*/ 282 h 285"/>
                <a:gd name="T14" fmla="*/ 30 w 33"/>
                <a:gd name="T15" fmla="*/ 283 h 285"/>
                <a:gd name="T16" fmla="*/ 33 w 33"/>
                <a:gd name="T17" fmla="*/ 285 h 285"/>
                <a:gd name="T18" fmla="*/ 33 w 33"/>
                <a:gd name="T19" fmla="*/ 251 h 285"/>
                <a:gd name="T20" fmla="*/ 2 w 33"/>
                <a:gd name="T21" fmla="*/ 0 h 285"/>
                <a:gd name="T22" fmla="*/ 2 w 33"/>
                <a:gd name="T23" fmla="*/ 0 h 285"/>
                <a:gd name="T24" fmla="*/ 0 w 33"/>
                <a:gd name="T25" fmla="*/ 13 h 285"/>
                <a:gd name="T26" fmla="*/ 2 w 33"/>
                <a:gd name="T27" fmla="*/ 0 h 285"/>
                <a:gd name="T28" fmla="*/ 2 w 33"/>
                <a:gd name="T29" fmla="*/ 0 h 285"/>
                <a:gd name="T30" fmla="*/ 2 w 33"/>
                <a:gd name="T31" fmla="*/ 0 h 285"/>
                <a:gd name="T32" fmla="*/ 2 w 33"/>
                <a:gd name="T33" fmla="*/ 0 h 285"/>
                <a:gd name="T34" fmla="*/ 2 w 33"/>
                <a:gd name="T3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285">
                  <a:moveTo>
                    <a:pt x="33" y="251"/>
                  </a:moveTo>
                  <a:cubicBezTo>
                    <a:pt x="32" y="265"/>
                    <a:pt x="33" y="276"/>
                    <a:pt x="33" y="283"/>
                  </a:cubicBezTo>
                  <a:cubicBezTo>
                    <a:pt x="32" y="283"/>
                    <a:pt x="31" y="282"/>
                    <a:pt x="30" y="281"/>
                  </a:cubicBezTo>
                  <a:cubicBezTo>
                    <a:pt x="30" y="277"/>
                    <a:pt x="31" y="275"/>
                    <a:pt x="31" y="273"/>
                  </a:cubicBezTo>
                  <a:cubicBezTo>
                    <a:pt x="31" y="271"/>
                    <a:pt x="32" y="269"/>
                    <a:pt x="32" y="268"/>
                  </a:cubicBezTo>
                  <a:cubicBezTo>
                    <a:pt x="32" y="269"/>
                    <a:pt x="31" y="271"/>
                    <a:pt x="31" y="273"/>
                  </a:cubicBezTo>
                  <a:cubicBezTo>
                    <a:pt x="31" y="275"/>
                    <a:pt x="30" y="278"/>
                    <a:pt x="30" y="282"/>
                  </a:cubicBezTo>
                  <a:cubicBezTo>
                    <a:pt x="30" y="283"/>
                    <a:pt x="30" y="283"/>
                    <a:pt x="30" y="283"/>
                  </a:cubicBezTo>
                  <a:cubicBezTo>
                    <a:pt x="31" y="284"/>
                    <a:pt x="32" y="284"/>
                    <a:pt x="33" y="285"/>
                  </a:cubicBezTo>
                  <a:cubicBezTo>
                    <a:pt x="33" y="278"/>
                    <a:pt x="32" y="266"/>
                    <a:pt x="33" y="251"/>
                  </a:cubicBezTo>
                  <a:moveTo>
                    <a:pt x="2" y="0"/>
                  </a:moveTo>
                  <a:cubicBezTo>
                    <a:pt x="2" y="0"/>
                    <a:pt x="2" y="0"/>
                    <a:pt x="2" y="0"/>
                  </a:cubicBezTo>
                  <a:cubicBezTo>
                    <a:pt x="1" y="3"/>
                    <a:pt x="0" y="8"/>
                    <a:pt x="0" y="13"/>
                  </a:cubicBezTo>
                  <a:cubicBezTo>
                    <a:pt x="0" y="8"/>
                    <a:pt x="1" y="3"/>
                    <a:pt x="2" y="0"/>
                  </a:cubicBezTo>
                  <a:cubicBezTo>
                    <a:pt x="2" y="0"/>
                    <a:pt x="2" y="0"/>
                    <a:pt x="2" y="0"/>
                  </a:cubicBezTo>
                  <a:moveTo>
                    <a:pt x="2" y="0"/>
                  </a:moveTo>
                  <a:cubicBezTo>
                    <a:pt x="2" y="0"/>
                    <a:pt x="2" y="0"/>
                    <a:pt x="2" y="0"/>
                  </a:cubicBezTo>
                  <a:cubicBezTo>
                    <a:pt x="2" y="0"/>
                    <a:pt x="2" y="0"/>
                    <a:pt x="2" y="0"/>
                  </a:cubicBezTo>
                </a:path>
              </a:pathLst>
            </a:custGeom>
            <a:solidFill>
              <a:srgbClr val="C85F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43">
              <a:extLst>
                <a:ext uri="{FF2B5EF4-FFF2-40B4-BE49-F238E27FC236}">
                  <a16:creationId xmlns:a16="http://schemas.microsoft.com/office/drawing/2014/main" id="{76B566B0-91D2-4418-B46B-EE4E486C731B}"/>
                </a:ext>
              </a:extLst>
            </p:cNvPr>
            <p:cNvSpPr>
              <a:spLocks/>
            </p:cNvSpPr>
            <p:nvPr/>
          </p:nvSpPr>
          <p:spPr bwMode="auto">
            <a:xfrm>
              <a:off x="3773" y="1589"/>
              <a:ext cx="407" cy="1727"/>
            </a:xfrm>
            <a:custGeom>
              <a:avLst/>
              <a:gdLst>
                <a:gd name="T0" fmla="*/ 48 w 171"/>
                <a:gd name="T1" fmla="*/ 251 h 726"/>
                <a:gd name="T2" fmla="*/ 12 w 171"/>
                <a:gd name="T3" fmla="*/ 324 h 726"/>
                <a:gd name="T4" fmla="*/ 10 w 171"/>
                <a:gd name="T5" fmla="*/ 394 h 726"/>
                <a:gd name="T6" fmla="*/ 5 w 171"/>
                <a:gd name="T7" fmla="*/ 440 h 726"/>
                <a:gd name="T8" fmla="*/ 47 w 171"/>
                <a:gd name="T9" fmla="*/ 464 h 726"/>
                <a:gd name="T10" fmla="*/ 87 w 171"/>
                <a:gd name="T11" fmla="*/ 449 h 726"/>
                <a:gd name="T12" fmla="*/ 63 w 171"/>
                <a:gd name="T13" fmla="*/ 543 h 726"/>
                <a:gd name="T14" fmla="*/ 38 w 171"/>
                <a:gd name="T15" fmla="*/ 607 h 726"/>
                <a:gd name="T16" fmla="*/ 33 w 171"/>
                <a:gd name="T17" fmla="*/ 663 h 726"/>
                <a:gd name="T18" fmla="*/ 33 w 171"/>
                <a:gd name="T19" fmla="*/ 703 h 726"/>
                <a:gd name="T20" fmla="*/ 35 w 171"/>
                <a:gd name="T21" fmla="*/ 722 h 726"/>
                <a:gd name="T22" fmla="*/ 34 w 171"/>
                <a:gd name="T23" fmla="*/ 702 h 726"/>
                <a:gd name="T24" fmla="*/ 36 w 171"/>
                <a:gd name="T25" fmla="*/ 695 h 726"/>
                <a:gd name="T26" fmla="*/ 38 w 171"/>
                <a:gd name="T27" fmla="*/ 691 h 726"/>
                <a:gd name="T28" fmla="*/ 52 w 171"/>
                <a:gd name="T29" fmla="*/ 598 h 726"/>
                <a:gd name="T30" fmla="*/ 132 w 171"/>
                <a:gd name="T31" fmla="*/ 258 h 726"/>
                <a:gd name="T32" fmla="*/ 84 w 171"/>
                <a:gd name="T33" fmla="*/ 367 h 726"/>
                <a:gd name="T34" fmla="*/ 65 w 171"/>
                <a:gd name="T35" fmla="*/ 557 h 726"/>
                <a:gd name="T36" fmla="*/ 32 w 171"/>
                <a:gd name="T37" fmla="*/ 678 h 726"/>
                <a:gd name="T38" fmla="*/ 39 w 171"/>
                <a:gd name="T39" fmla="*/ 654 h 726"/>
                <a:gd name="T40" fmla="*/ 37 w 171"/>
                <a:gd name="T41" fmla="*/ 632 h 726"/>
                <a:gd name="T42" fmla="*/ 39 w 171"/>
                <a:gd name="T43" fmla="*/ 600 h 726"/>
                <a:gd name="T44" fmla="*/ 58 w 171"/>
                <a:gd name="T45" fmla="*/ 563 h 726"/>
                <a:gd name="T46" fmla="*/ 57 w 171"/>
                <a:gd name="T47" fmla="*/ 552 h 726"/>
                <a:gd name="T48" fmla="*/ 71 w 171"/>
                <a:gd name="T49" fmla="*/ 519 h 726"/>
                <a:gd name="T50" fmla="*/ 88 w 171"/>
                <a:gd name="T51" fmla="*/ 449 h 726"/>
                <a:gd name="T52" fmla="*/ 76 w 171"/>
                <a:gd name="T53" fmla="*/ 408 h 726"/>
                <a:gd name="T54" fmla="*/ 46 w 171"/>
                <a:gd name="T55" fmla="*/ 463 h 726"/>
                <a:gd name="T56" fmla="*/ 5 w 171"/>
                <a:gd name="T57" fmla="*/ 453 h 726"/>
                <a:gd name="T58" fmla="*/ 7 w 171"/>
                <a:gd name="T59" fmla="*/ 440 h 726"/>
                <a:gd name="T60" fmla="*/ 7 w 171"/>
                <a:gd name="T61" fmla="*/ 438 h 726"/>
                <a:gd name="T62" fmla="*/ 5 w 171"/>
                <a:gd name="T63" fmla="*/ 419 h 726"/>
                <a:gd name="T64" fmla="*/ 9 w 171"/>
                <a:gd name="T65" fmla="*/ 406 h 726"/>
                <a:gd name="T66" fmla="*/ 11 w 171"/>
                <a:gd name="T67" fmla="*/ 395 h 726"/>
                <a:gd name="T68" fmla="*/ 10 w 171"/>
                <a:gd name="T69" fmla="*/ 361 h 726"/>
                <a:gd name="T70" fmla="*/ 18 w 171"/>
                <a:gd name="T71" fmla="*/ 336 h 726"/>
                <a:gd name="T72" fmla="*/ 9 w 171"/>
                <a:gd name="T73" fmla="*/ 313 h 726"/>
                <a:gd name="T74" fmla="*/ 20 w 171"/>
                <a:gd name="T75" fmla="*/ 283 h 726"/>
                <a:gd name="T76" fmla="*/ 100 w 171"/>
                <a:gd name="T77" fmla="*/ 151 h 726"/>
                <a:gd name="T78" fmla="*/ 158 w 171"/>
                <a:gd name="T79" fmla="*/ 3 h 726"/>
                <a:gd name="T80" fmla="*/ 158 w 171"/>
                <a:gd name="T81" fmla="*/ 96 h 726"/>
                <a:gd name="T82" fmla="*/ 155 w 171"/>
                <a:gd name="T83" fmla="*/ 223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1" h="726">
                  <a:moveTo>
                    <a:pt x="161" y="0"/>
                  </a:moveTo>
                  <a:cubicBezTo>
                    <a:pt x="111" y="21"/>
                    <a:pt x="92" y="75"/>
                    <a:pt x="97" y="133"/>
                  </a:cubicBezTo>
                  <a:cubicBezTo>
                    <a:pt x="102" y="191"/>
                    <a:pt x="83" y="236"/>
                    <a:pt x="48" y="251"/>
                  </a:cubicBezTo>
                  <a:cubicBezTo>
                    <a:pt x="23" y="264"/>
                    <a:pt x="16" y="274"/>
                    <a:pt x="18" y="283"/>
                  </a:cubicBezTo>
                  <a:cubicBezTo>
                    <a:pt x="20" y="293"/>
                    <a:pt x="17" y="299"/>
                    <a:pt x="11" y="305"/>
                  </a:cubicBezTo>
                  <a:cubicBezTo>
                    <a:pt x="5" y="312"/>
                    <a:pt x="7" y="317"/>
                    <a:pt x="12" y="324"/>
                  </a:cubicBezTo>
                  <a:cubicBezTo>
                    <a:pt x="16" y="331"/>
                    <a:pt x="19" y="334"/>
                    <a:pt x="14" y="346"/>
                  </a:cubicBezTo>
                  <a:cubicBezTo>
                    <a:pt x="9" y="359"/>
                    <a:pt x="6" y="359"/>
                    <a:pt x="12" y="370"/>
                  </a:cubicBezTo>
                  <a:cubicBezTo>
                    <a:pt x="18" y="382"/>
                    <a:pt x="16" y="388"/>
                    <a:pt x="10" y="394"/>
                  </a:cubicBezTo>
                  <a:cubicBezTo>
                    <a:pt x="3" y="399"/>
                    <a:pt x="4" y="401"/>
                    <a:pt x="7" y="407"/>
                  </a:cubicBezTo>
                  <a:cubicBezTo>
                    <a:pt x="10" y="413"/>
                    <a:pt x="0" y="415"/>
                    <a:pt x="4" y="423"/>
                  </a:cubicBezTo>
                  <a:cubicBezTo>
                    <a:pt x="9" y="431"/>
                    <a:pt x="7" y="432"/>
                    <a:pt x="5" y="440"/>
                  </a:cubicBezTo>
                  <a:cubicBezTo>
                    <a:pt x="3" y="448"/>
                    <a:pt x="2" y="467"/>
                    <a:pt x="10" y="474"/>
                  </a:cubicBezTo>
                  <a:cubicBezTo>
                    <a:pt x="13" y="477"/>
                    <a:pt x="18" y="478"/>
                    <a:pt x="23" y="478"/>
                  </a:cubicBezTo>
                  <a:cubicBezTo>
                    <a:pt x="31" y="478"/>
                    <a:pt x="41" y="474"/>
                    <a:pt x="47" y="464"/>
                  </a:cubicBezTo>
                  <a:cubicBezTo>
                    <a:pt x="57" y="448"/>
                    <a:pt x="57" y="417"/>
                    <a:pt x="72" y="411"/>
                  </a:cubicBezTo>
                  <a:cubicBezTo>
                    <a:pt x="73" y="410"/>
                    <a:pt x="75" y="410"/>
                    <a:pt x="76" y="410"/>
                  </a:cubicBezTo>
                  <a:cubicBezTo>
                    <a:pt x="86" y="410"/>
                    <a:pt x="87" y="431"/>
                    <a:pt x="87" y="449"/>
                  </a:cubicBezTo>
                  <a:cubicBezTo>
                    <a:pt x="87" y="480"/>
                    <a:pt x="85" y="487"/>
                    <a:pt x="73" y="496"/>
                  </a:cubicBezTo>
                  <a:cubicBezTo>
                    <a:pt x="63" y="503"/>
                    <a:pt x="63" y="507"/>
                    <a:pt x="70" y="520"/>
                  </a:cubicBezTo>
                  <a:cubicBezTo>
                    <a:pt x="76" y="532"/>
                    <a:pt x="73" y="536"/>
                    <a:pt x="63" y="543"/>
                  </a:cubicBezTo>
                  <a:cubicBezTo>
                    <a:pt x="52" y="550"/>
                    <a:pt x="56" y="552"/>
                    <a:pt x="57" y="561"/>
                  </a:cubicBezTo>
                  <a:cubicBezTo>
                    <a:pt x="58" y="571"/>
                    <a:pt x="59" y="574"/>
                    <a:pt x="48" y="582"/>
                  </a:cubicBezTo>
                  <a:cubicBezTo>
                    <a:pt x="37" y="590"/>
                    <a:pt x="36" y="598"/>
                    <a:pt x="38" y="607"/>
                  </a:cubicBezTo>
                  <a:cubicBezTo>
                    <a:pt x="41" y="616"/>
                    <a:pt x="42" y="624"/>
                    <a:pt x="35" y="631"/>
                  </a:cubicBezTo>
                  <a:cubicBezTo>
                    <a:pt x="29" y="638"/>
                    <a:pt x="29" y="638"/>
                    <a:pt x="33" y="645"/>
                  </a:cubicBezTo>
                  <a:cubicBezTo>
                    <a:pt x="38" y="652"/>
                    <a:pt x="39" y="657"/>
                    <a:pt x="33" y="663"/>
                  </a:cubicBezTo>
                  <a:cubicBezTo>
                    <a:pt x="26" y="670"/>
                    <a:pt x="25" y="673"/>
                    <a:pt x="31" y="679"/>
                  </a:cubicBezTo>
                  <a:cubicBezTo>
                    <a:pt x="36" y="684"/>
                    <a:pt x="38" y="689"/>
                    <a:pt x="34" y="694"/>
                  </a:cubicBezTo>
                  <a:cubicBezTo>
                    <a:pt x="31" y="699"/>
                    <a:pt x="28" y="699"/>
                    <a:pt x="33" y="703"/>
                  </a:cubicBezTo>
                  <a:cubicBezTo>
                    <a:pt x="38" y="708"/>
                    <a:pt x="34" y="710"/>
                    <a:pt x="33" y="722"/>
                  </a:cubicBezTo>
                  <a:cubicBezTo>
                    <a:pt x="34" y="722"/>
                    <a:pt x="34" y="722"/>
                    <a:pt x="35" y="723"/>
                  </a:cubicBezTo>
                  <a:cubicBezTo>
                    <a:pt x="35" y="722"/>
                    <a:pt x="35" y="722"/>
                    <a:pt x="35" y="722"/>
                  </a:cubicBezTo>
                  <a:cubicBezTo>
                    <a:pt x="35" y="718"/>
                    <a:pt x="36" y="715"/>
                    <a:pt x="36" y="713"/>
                  </a:cubicBezTo>
                  <a:cubicBezTo>
                    <a:pt x="36" y="711"/>
                    <a:pt x="37" y="709"/>
                    <a:pt x="37" y="708"/>
                  </a:cubicBezTo>
                  <a:cubicBezTo>
                    <a:pt x="37" y="706"/>
                    <a:pt x="36" y="704"/>
                    <a:pt x="34" y="702"/>
                  </a:cubicBezTo>
                  <a:cubicBezTo>
                    <a:pt x="33" y="701"/>
                    <a:pt x="32" y="700"/>
                    <a:pt x="32" y="700"/>
                  </a:cubicBezTo>
                  <a:cubicBezTo>
                    <a:pt x="32" y="699"/>
                    <a:pt x="32" y="698"/>
                    <a:pt x="34" y="697"/>
                  </a:cubicBezTo>
                  <a:cubicBezTo>
                    <a:pt x="34" y="696"/>
                    <a:pt x="35" y="696"/>
                    <a:pt x="36" y="695"/>
                  </a:cubicBezTo>
                  <a:cubicBezTo>
                    <a:pt x="37" y="693"/>
                    <a:pt x="37" y="692"/>
                    <a:pt x="38" y="691"/>
                  </a:cubicBezTo>
                  <a:cubicBezTo>
                    <a:pt x="38" y="691"/>
                    <a:pt x="38" y="691"/>
                    <a:pt x="38" y="691"/>
                  </a:cubicBezTo>
                  <a:cubicBezTo>
                    <a:pt x="38" y="691"/>
                    <a:pt x="38" y="691"/>
                    <a:pt x="38" y="691"/>
                  </a:cubicBezTo>
                  <a:cubicBezTo>
                    <a:pt x="37" y="706"/>
                    <a:pt x="38" y="718"/>
                    <a:pt x="38" y="725"/>
                  </a:cubicBezTo>
                  <a:cubicBezTo>
                    <a:pt x="39" y="726"/>
                    <a:pt x="39" y="726"/>
                    <a:pt x="40" y="726"/>
                  </a:cubicBezTo>
                  <a:cubicBezTo>
                    <a:pt x="39" y="709"/>
                    <a:pt x="36" y="647"/>
                    <a:pt x="52" y="598"/>
                  </a:cubicBezTo>
                  <a:cubicBezTo>
                    <a:pt x="70" y="541"/>
                    <a:pt x="100" y="494"/>
                    <a:pt x="90" y="423"/>
                  </a:cubicBezTo>
                  <a:cubicBezTo>
                    <a:pt x="81" y="352"/>
                    <a:pt x="82" y="319"/>
                    <a:pt x="125" y="267"/>
                  </a:cubicBezTo>
                  <a:cubicBezTo>
                    <a:pt x="127" y="264"/>
                    <a:pt x="130" y="261"/>
                    <a:pt x="132" y="258"/>
                  </a:cubicBezTo>
                  <a:cubicBezTo>
                    <a:pt x="131" y="260"/>
                    <a:pt x="129" y="261"/>
                    <a:pt x="127" y="262"/>
                  </a:cubicBezTo>
                  <a:cubicBezTo>
                    <a:pt x="126" y="264"/>
                    <a:pt x="125" y="265"/>
                    <a:pt x="124" y="266"/>
                  </a:cubicBezTo>
                  <a:cubicBezTo>
                    <a:pt x="93" y="303"/>
                    <a:pt x="84" y="331"/>
                    <a:pt x="84" y="367"/>
                  </a:cubicBezTo>
                  <a:cubicBezTo>
                    <a:pt x="84" y="384"/>
                    <a:pt x="86" y="402"/>
                    <a:pt x="89" y="424"/>
                  </a:cubicBezTo>
                  <a:cubicBezTo>
                    <a:pt x="90" y="433"/>
                    <a:pt x="90" y="442"/>
                    <a:pt x="90" y="450"/>
                  </a:cubicBezTo>
                  <a:cubicBezTo>
                    <a:pt x="90" y="491"/>
                    <a:pt x="78" y="523"/>
                    <a:pt x="65" y="557"/>
                  </a:cubicBezTo>
                  <a:cubicBezTo>
                    <a:pt x="60" y="570"/>
                    <a:pt x="55" y="584"/>
                    <a:pt x="50" y="598"/>
                  </a:cubicBezTo>
                  <a:cubicBezTo>
                    <a:pt x="41" y="627"/>
                    <a:pt x="38" y="661"/>
                    <a:pt x="38" y="687"/>
                  </a:cubicBezTo>
                  <a:cubicBezTo>
                    <a:pt x="37" y="683"/>
                    <a:pt x="34" y="680"/>
                    <a:pt x="32" y="678"/>
                  </a:cubicBezTo>
                  <a:cubicBezTo>
                    <a:pt x="30" y="676"/>
                    <a:pt x="28" y="674"/>
                    <a:pt x="28" y="672"/>
                  </a:cubicBezTo>
                  <a:cubicBezTo>
                    <a:pt x="28" y="670"/>
                    <a:pt x="30" y="668"/>
                    <a:pt x="34" y="664"/>
                  </a:cubicBezTo>
                  <a:cubicBezTo>
                    <a:pt x="37" y="661"/>
                    <a:pt x="39" y="657"/>
                    <a:pt x="39" y="654"/>
                  </a:cubicBezTo>
                  <a:cubicBezTo>
                    <a:pt x="39" y="651"/>
                    <a:pt x="37" y="648"/>
                    <a:pt x="35" y="644"/>
                  </a:cubicBezTo>
                  <a:cubicBezTo>
                    <a:pt x="33" y="641"/>
                    <a:pt x="32" y="640"/>
                    <a:pt x="32" y="639"/>
                  </a:cubicBezTo>
                  <a:cubicBezTo>
                    <a:pt x="32" y="637"/>
                    <a:pt x="33" y="635"/>
                    <a:pt x="37" y="632"/>
                  </a:cubicBezTo>
                  <a:cubicBezTo>
                    <a:pt x="40" y="628"/>
                    <a:pt x="42" y="623"/>
                    <a:pt x="42" y="619"/>
                  </a:cubicBezTo>
                  <a:cubicBezTo>
                    <a:pt x="42" y="615"/>
                    <a:pt x="41" y="611"/>
                    <a:pt x="40" y="606"/>
                  </a:cubicBezTo>
                  <a:cubicBezTo>
                    <a:pt x="39" y="604"/>
                    <a:pt x="39" y="602"/>
                    <a:pt x="39" y="600"/>
                  </a:cubicBezTo>
                  <a:cubicBezTo>
                    <a:pt x="39" y="594"/>
                    <a:pt x="41" y="589"/>
                    <a:pt x="49" y="583"/>
                  </a:cubicBezTo>
                  <a:cubicBezTo>
                    <a:pt x="57" y="577"/>
                    <a:pt x="59" y="573"/>
                    <a:pt x="59" y="568"/>
                  </a:cubicBezTo>
                  <a:cubicBezTo>
                    <a:pt x="59" y="567"/>
                    <a:pt x="59" y="565"/>
                    <a:pt x="58" y="563"/>
                  </a:cubicBezTo>
                  <a:cubicBezTo>
                    <a:pt x="58" y="561"/>
                    <a:pt x="58" y="561"/>
                    <a:pt x="58" y="561"/>
                  </a:cubicBezTo>
                  <a:cubicBezTo>
                    <a:pt x="58" y="559"/>
                    <a:pt x="58" y="557"/>
                    <a:pt x="57" y="556"/>
                  </a:cubicBezTo>
                  <a:cubicBezTo>
                    <a:pt x="57" y="554"/>
                    <a:pt x="57" y="553"/>
                    <a:pt x="57" y="552"/>
                  </a:cubicBezTo>
                  <a:cubicBezTo>
                    <a:pt x="57" y="550"/>
                    <a:pt x="58" y="548"/>
                    <a:pt x="63" y="544"/>
                  </a:cubicBezTo>
                  <a:cubicBezTo>
                    <a:pt x="70" y="539"/>
                    <a:pt x="74" y="536"/>
                    <a:pt x="74" y="530"/>
                  </a:cubicBezTo>
                  <a:cubicBezTo>
                    <a:pt x="74" y="527"/>
                    <a:pt x="73" y="524"/>
                    <a:pt x="71" y="519"/>
                  </a:cubicBezTo>
                  <a:cubicBezTo>
                    <a:pt x="68" y="513"/>
                    <a:pt x="67" y="510"/>
                    <a:pt x="67" y="507"/>
                  </a:cubicBezTo>
                  <a:cubicBezTo>
                    <a:pt x="67" y="503"/>
                    <a:pt x="69" y="500"/>
                    <a:pt x="73" y="497"/>
                  </a:cubicBezTo>
                  <a:cubicBezTo>
                    <a:pt x="87" y="488"/>
                    <a:pt x="88" y="480"/>
                    <a:pt x="88" y="449"/>
                  </a:cubicBezTo>
                  <a:cubicBezTo>
                    <a:pt x="88" y="448"/>
                    <a:pt x="88" y="448"/>
                    <a:pt x="88" y="447"/>
                  </a:cubicBezTo>
                  <a:cubicBezTo>
                    <a:pt x="88" y="432"/>
                    <a:pt x="88" y="417"/>
                    <a:pt x="82" y="411"/>
                  </a:cubicBezTo>
                  <a:cubicBezTo>
                    <a:pt x="80" y="409"/>
                    <a:pt x="78" y="408"/>
                    <a:pt x="76" y="408"/>
                  </a:cubicBezTo>
                  <a:cubicBezTo>
                    <a:pt x="74" y="408"/>
                    <a:pt x="73" y="409"/>
                    <a:pt x="71" y="409"/>
                  </a:cubicBezTo>
                  <a:cubicBezTo>
                    <a:pt x="62" y="414"/>
                    <a:pt x="58" y="427"/>
                    <a:pt x="54" y="441"/>
                  </a:cubicBezTo>
                  <a:cubicBezTo>
                    <a:pt x="52" y="449"/>
                    <a:pt x="50" y="457"/>
                    <a:pt x="46" y="463"/>
                  </a:cubicBezTo>
                  <a:cubicBezTo>
                    <a:pt x="40" y="473"/>
                    <a:pt x="30" y="477"/>
                    <a:pt x="23" y="477"/>
                  </a:cubicBezTo>
                  <a:cubicBezTo>
                    <a:pt x="18" y="477"/>
                    <a:pt x="14" y="475"/>
                    <a:pt x="11" y="473"/>
                  </a:cubicBezTo>
                  <a:cubicBezTo>
                    <a:pt x="7" y="469"/>
                    <a:pt x="5" y="460"/>
                    <a:pt x="5" y="453"/>
                  </a:cubicBezTo>
                  <a:cubicBezTo>
                    <a:pt x="5" y="448"/>
                    <a:pt x="6" y="443"/>
                    <a:pt x="7" y="440"/>
                  </a:cubicBezTo>
                  <a:cubicBezTo>
                    <a:pt x="7" y="440"/>
                    <a:pt x="7" y="440"/>
                    <a:pt x="7" y="440"/>
                  </a:cubicBezTo>
                  <a:cubicBezTo>
                    <a:pt x="7" y="440"/>
                    <a:pt x="7" y="440"/>
                    <a:pt x="7" y="440"/>
                  </a:cubicBezTo>
                  <a:cubicBezTo>
                    <a:pt x="7" y="440"/>
                    <a:pt x="7" y="440"/>
                    <a:pt x="7" y="440"/>
                  </a:cubicBezTo>
                  <a:cubicBezTo>
                    <a:pt x="7" y="439"/>
                    <a:pt x="7" y="438"/>
                    <a:pt x="7" y="438"/>
                  </a:cubicBezTo>
                  <a:cubicBezTo>
                    <a:pt x="7" y="438"/>
                    <a:pt x="7" y="438"/>
                    <a:pt x="7" y="438"/>
                  </a:cubicBezTo>
                  <a:cubicBezTo>
                    <a:pt x="8" y="435"/>
                    <a:pt x="9" y="433"/>
                    <a:pt x="9" y="431"/>
                  </a:cubicBezTo>
                  <a:cubicBezTo>
                    <a:pt x="9" y="429"/>
                    <a:pt x="8" y="426"/>
                    <a:pt x="6" y="422"/>
                  </a:cubicBezTo>
                  <a:cubicBezTo>
                    <a:pt x="5" y="421"/>
                    <a:pt x="5" y="420"/>
                    <a:pt x="5" y="419"/>
                  </a:cubicBezTo>
                  <a:cubicBezTo>
                    <a:pt x="5" y="417"/>
                    <a:pt x="6" y="416"/>
                    <a:pt x="7" y="414"/>
                  </a:cubicBezTo>
                  <a:cubicBezTo>
                    <a:pt x="8" y="413"/>
                    <a:pt x="9" y="411"/>
                    <a:pt x="9" y="409"/>
                  </a:cubicBezTo>
                  <a:cubicBezTo>
                    <a:pt x="9" y="408"/>
                    <a:pt x="9" y="407"/>
                    <a:pt x="9" y="406"/>
                  </a:cubicBezTo>
                  <a:cubicBezTo>
                    <a:pt x="8" y="405"/>
                    <a:pt x="8" y="405"/>
                    <a:pt x="8" y="405"/>
                  </a:cubicBezTo>
                  <a:cubicBezTo>
                    <a:pt x="7" y="403"/>
                    <a:pt x="6" y="402"/>
                    <a:pt x="6" y="400"/>
                  </a:cubicBezTo>
                  <a:cubicBezTo>
                    <a:pt x="6" y="399"/>
                    <a:pt x="8" y="397"/>
                    <a:pt x="11" y="395"/>
                  </a:cubicBezTo>
                  <a:cubicBezTo>
                    <a:pt x="15" y="391"/>
                    <a:pt x="17" y="387"/>
                    <a:pt x="17" y="383"/>
                  </a:cubicBezTo>
                  <a:cubicBezTo>
                    <a:pt x="17" y="379"/>
                    <a:pt x="16" y="375"/>
                    <a:pt x="13" y="370"/>
                  </a:cubicBezTo>
                  <a:cubicBezTo>
                    <a:pt x="11" y="365"/>
                    <a:pt x="10" y="363"/>
                    <a:pt x="10" y="361"/>
                  </a:cubicBezTo>
                  <a:cubicBezTo>
                    <a:pt x="10" y="359"/>
                    <a:pt x="11" y="357"/>
                    <a:pt x="12" y="353"/>
                  </a:cubicBezTo>
                  <a:cubicBezTo>
                    <a:pt x="13" y="352"/>
                    <a:pt x="14" y="350"/>
                    <a:pt x="15" y="347"/>
                  </a:cubicBezTo>
                  <a:cubicBezTo>
                    <a:pt x="17" y="342"/>
                    <a:pt x="18" y="339"/>
                    <a:pt x="18" y="336"/>
                  </a:cubicBezTo>
                  <a:cubicBezTo>
                    <a:pt x="18" y="332"/>
                    <a:pt x="16" y="329"/>
                    <a:pt x="14" y="325"/>
                  </a:cubicBezTo>
                  <a:cubicBezTo>
                    <a:pt x="13" y="323"/>
                    <a:pt x="13" y="323"/>
                    <a:pt x="13" y="323"/>
                  </a:cubicBezTo>
                  <a:cubicBezTo>
                    <a:pt x="11" y="319"/>
                    <a:pt x="9" y="316"/>
                    <a:pt x="9" y="313"/>
                  </a:cubicBezTo>
                  <a:cubicBezTo>
                    <a:pt x="9" y="311"/>
                    <a:pt x="10" y="309"/>
                    <a:pt x="12" y="306"/>
                  </a:cubicBezTo>
                  <a:cubicBezTo>
                    <a:pt x="17" y="300"/>
                    <a:pt x="20" y="295"/>
                    <a:pt x="20" y="289"/>
                  </a:cubicBezTo>
                  <a:cubicBezTo>
                    <a:pt x="20" y="287"/>
                    <a:pt x="20" y="285"/>
                    <a:pt x="20" y="283"/>
                  </a:cubicBezTo>
                  <a:cubicBezTo>
                    <a:pt x="19" y="282"/>
                    <a:pt x="19" y="281"/>
                    <a:pt x="19" y="280"/>
                  </a:cubicBezTo>
                  <a:cubicBezTo>
                    <a:pt x="19" y="274"/>
                    <a:pt x="24" y="265"/>
                    <a:pt x="49" y="253"/>
                  </a:cubicBezTo>
                  <a:cubicBezTo>
                    <a:pt x="81" y="239"/>
                    <a:pt x="100" y="200"/>
                    <a:pt x="100" y="151"/>
                  </a:cubicBezTo>
                  <a:cubicBezTo>
                    <a:pt x="100" y="145"/>
                    <a:pt x="99" y="139"/>
                    <a:pt x="99" y="133"/>
                  </a:cubicBezTo>
                  <a:cubicBezTo>
                    <a:pt x="98" y="127"/>
                    <a:pt x="98" y="121"/>
                    <a:pt x="98" y="115"/>
                  </a:cubicBezTo>
                  <a:cubicBezTo>
                    <a:pt x="98" y="62"/>
                    <a:pt x="120" y="21"/>
                    <a:pt x="158" y="3"/>
                  </a:cubicBezTo>
                  <a:cubicBezTo>
                    <a:pt x="158" y="3"/>
                    <a:pt x="158" y="3"/>
                    <a:pt x="158" y="3"/>
                  </a:cubicBezTo>
                  <a:cubicBezTo>
                    <a:pt x="154" y="13"/>
                    <a:pt x="152" y="25"/>
                    <a:pt x="152" y="40"/>
                  </a:cubicBezTo>
                  <a:cubicBezTo>
                    <a:pt x="152" y="55"/>
                    <a:pt x="154" y="73"/>
                    <a:pt x="158" y="96"/>
                  </a:cubicBezTo>
                  <a:cubicBezTo>
                    <a:pt x="163" y="124"/>
                    <a:pt x="167" y="146"/>
                    <a:pt x="166" y="165"/>
                  </a:cubicBezTo>
                  <a:cubicBezTo>
                    <a:pt x="166" y="184"/>
                    <a:pt x="164" y="200"/>
                    <a:pt x="157" y="215"/>
                  </a:cubicBezTo>
                  <a:cubicBezTo>
                    <a:pt x="156" y="219"/>
                    <a:pt x="156" y="222"/>
                    <a:pt x="155" y="223"/>
                  </a:cubicBezTo>
                  <a:cubicBezTo>
                    <a:pt x="171" y="191"/>
                    <a:pt x="171" y="158"/>
                    <a:pt x="160" y="96"/>
                  </a:cubicBezTo>
                  <a:cubicBezTo>
                    <a:pt x="150" y="45"/>
                    <a:pt x="152" y="19"/>
                    <a:pt x="161" y="0"/>
                  </a:cubicBezTo>
                </a:path>
              </a:pathLst>
            </a:custGeom>
            <a:solidFill>
              <a:srgbClr val="D863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44">
              <a:extLst>
                <a:ext uri="{FF2B5EF4-FFF2-40B4-BE49-F238E27FC236}">
                  <a16:creationId xmlns:a16="http://schemas.microsoft.com/office/drawing/2014/main" id="{13C3448A-76E2-4835-9D3F-8D04B55A1D16}"/>
                </a:ext>
              </a:extLst>
            </p:cNvPr>
            <p:cNvSpPr>
              <a:spLocks noEditPoints="1"/>
            </p:cNvSpPr>
            <p:nvPr/>
          </p:nvSpPr>
          <p:spPr bwMode="auto">
            <a:xfrm>
              <a:off x="2343" y="1019"/>
              <a:ext cx="2816" cy="2280"/>
            </a:xfrm>
            <a:custGeom>
              <a:avLst/>
              <a:gdLst>
                <a:gd name="T0" fmla="*/ 615 w 1185"/>
                <a:gd name="T1" fmla="*/ 907 h 959"/>
                <a:gd name="T2" fmla="*/ 603 w 1185"/>
                <a:gd name="T3" fmla="*/ 945 h 959"/>
                <a:gd name="T4" fmla="*/ 633 w 1185"/>
                <a:gd name="T5" fmla="*/ 952 h 959"/>
                <a:gd name="T6" fmla="*/ 621 w 1185"/>
                <a:gd name="T7" fmla="*/ 914 h 959"/>
                <a:gd name="T8" fmla="*/ 616 w 1185"/>
                <a:gd name="T9" fmla="*/ 866 h 959"/>
                <a:gd name="T10" fmla="*/ 593 w 1185"/>
                <a:gd name="T11" fmla="*/ 683 h 959"/>
                <a:gd name="T12" fmla="*/ 594 w 1185"/>
                <a:gd name="T13" fmla="*/ 672 h 959"/>
                <a:gd name="T14" fmla="*/ 594 w 1185"/>
                <a:gd name="T15" fmla="*/ 649 h 959"/>
                <a:gd name="T16" fmla="*/ 603 w 1185"/>
                <a:gd name="T17" fmla="*/ 626 h 959"/>
                <a:gd name="T18" fmla="*/ 598 w 1185"/>
                <a:gd name="T19" fmla="*/ 601 h 959"/>
                <a:gd name="T20" fmla="*/ 594 w 1185"/>
                <a:gd name="T21" fmla="*/ 578 h 959"/>
                <a:gd name="T22" fmla="*/ 583 w 1185"/>
                <a:gd name="T23" fmla="*/ 545 h 959"/>
                <a:gd name="T24" fmla="*/ 580 w 1185"/>
                <a:gd name="T25" fmla="*/ 526 h 959"/>
                <a:gd name="T26" fmla="*/ 589 w 1185"/>
                <a:gd name="T27" fmla="*/ 506 h 959"/>
                <a:gd name="T28" fmla="*/ 593 w 1185"/>
                <a:gd name="T29" fmla="*/ 506 h 959"/>
                <a:gd name="T30" fmla="*/ 576 w 1185"/>
                <a:gd name="T31" fmla="*/ 467 h 959"/>
                <a:gd name="T32" fmla="*/ 484 w 1185"/>
                <a:gd name="T33" fmla="*/ 257 h 959"/>
                <a:gd name="T34" fmla="*/ 9 w 1185"/>
                <a:gd name="T35" fmla="*/ 148 h 959"/>
                <a:gd name="T36" fmla="*/ 55 w 1185"/>
                <a:gd name="T37" fmla="*/ 75 h 959"/>
                <a:gd name="T38" fmla="*/ 286 w 1185"/>
                <a:gd name="T39" fmla="*/ 67 h 959"/>
                <a:gd name="T40" fmla="*/ 166 w 1185"/>
                <a:gd name="T41" fmla="*/ 250 h 959"/>
                <a:gd name="T42" fmla="*/ 171 w 1185"/>
                <a:gd name="T43" fmla="*/ 241 h 959"/>
                <a:gd name="T44" fmla="*/ 129 w 1185"/>
                <a:gd name="T45" fmla="*/ 61 h 959"/>
                <a:gd name="T46" fmla="*/ 178 w 1185"/>
                <a:gd name="T47" fmla="*/ 50 h 959"/>
                <a:gd name="T48" fmla="*/ 342 w 1185"/>
                <a:gd name="T49" fmla="*/ 111 h 959"/>
                <a:gd name="T50" fmla="*/ 581 w 1185"/>
                <a:gd name="T51" fmla="*/ 517 h 959"/>
                <a:gd name="T52" fmla="*/ 585 w 1185"/>
                <a:gd name="T53" fmla="*/ 606 h 959"/>
                <a:gd name="T54" fmla="*/ 584 w 1185"/>
                <a:gd name="T55" fmla="*/ 647 h 959"/>
                <a:gd name="T56" fmla="*/ 586 w 1185"/>
                <a:gd name="T57" fmla="*/ 696 h 959"/>
                <a:gd name="T58" fmla="*/ 509 w 1185"/>
                <a:gd name="T59" fmla="*/ 657 h 959"/>
                <a:gd name="T60" fmla="*/ 525 w 1185"/>
                <a:gd name="T61" fmla="*/ 776 h 959"/>
                <a:gd name="T62" fmla="*/ 558 w 1185"/>
                <a:gd name="T63" fmla="*/ 733 h 959"/>
                <a:gd name="T64" fmla="*/ 580 w 1185"/>
                <a:gd name="T65" fmla="*/ 786 h 959"/>
                <a:gd name="T66" fmla="*/ 600 w 1185"/>
                <a:gd name="T67" fmla="*/ 791 h 959"/>
                <a:gd name="T68" fmla="*/ 626 w 1185"/>
                <a:gd name="T69" fmla="*/ 818 h 959"/>
                <a:gd name="T70" fmla="*/ 617 w 1185"/>
                <a:gd name="T71" fmla="*/ 864 h 959"/>
                <a:gd name="T72" fmla="*/ 633 w 1185"/>
                <a:gd name="T73" fmla="*/ 843 h 959"/>
                <a:gd name="T74" fmla="*/ 663 w 1185"/>
                <a:gd name="T75" fmla="*/ 755 h 959"/>
                <a:gd name="T76" fmla="*/ 676 w 1185"/>
                <a:gd name="T77" fmla="*/ 657 h 959"/>
                <a:gd name="T78" fmla="*/ 587 w 1185"/>
                <a:gd name="T79" fmla="*/ 699 h 959"/>
                <a:gd name="T80" fmla="*/ 601 w 1185"/>
                <a:gd name="T81" fmla="*/ 677 h 959"/>
                <a:gd name="T82" fmla="*/ 601 w 1185"/>
                <a:gd name="T83" fmla="*/ 635 h 959"/>
                <a:gd name="T84" fmla="*/ 600 w 1185"/>
                <a:gd name="T85" fmla="*/ 561 h 959"/>
                <a:gd name="T86" fmla="*/ 631 w 1185"/>
                <a:gd name="T87" fmla="*/ 448 h 959"/>
                <a:gd name="T88" fmla="*/ 895 w 1185"/>
                <a:gd name="T89" fmla="*/ 75 h 959"/>
                <a:gd name="T90" fmla="*/ 896 w 1185"/>
                <a:gd name="T91" fmla="*/ 75 h 959"/>
                <a:gd name="T92" fmla="*/ 976 w 1185"/>
                <a:gd name="T93" fmla="*/ 63 h 959"/>
                <a:gd name="T94" fmla="*/ 1013 w 1185"/>
                <a:gd name="T95" fmla="*/ 240 h 959"/>
                <a:gd name="T96" fmla="*/ 996 w 1185"/>
                <a:gd name="T97" fmla="*/ 239 h 959"/>
                <a:gd name="T98" fmla="*/ 1007 w 1185"/>
                <a:gd name="T99" fmla="*/ 251 h 959"/>
                <a:gd name="T100" fmla="*/ 920 w 1185"/>
                <a:gd name="T101" fmla="*/ 69 h 959"/>
                <a:gd name="T102" fmla="*/ 1067 w 1185"/>
                <a:gd name="T103" fmla="*/ 29 h 959"/>
                <a:gd name="T104" fmla="*/ 1176 w 1185"/>
                <a:gd name="T105" fmla="*/ 173 h 959"/>
                <a:gd name="T106" fmla="*/ 955 w 1185"/>
                <a:gd name="T107" fmla="*/ 29 h 959"/>
                <a:gd name="T108" fmla="*/ 646 w 1185"/>
                <a:gd name="T109" fmla="*/ 260 h 959"/>
                <a:gd name="T110" fmla="*/ 372 w 1185"/>
                <a:gd name="T111" fmla="*/ 125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85" h="959">
                  <a:moveTo>
                    <a:pt x="624" y="879"/>
                  </a:moveTo>
                  <a:cubicBezTo>
                    <a:pt x="622" y="886"/>
                    <a:pt x="616" y="894"/>
                    <a:pt x="604" y="897"/>
                  </a:cubicBezTo>
                  <a:cubicBezTo>
                    <a:pt x="600" y="898"/>
                    <a:pt x="597" y="899"/>
                    <a:pt x="596" y="900"/>
                  </a:cubicBezTo>
                  <a:cubicBezTo>
                    <a:pt x="607" y="899"/>
                    <a:pt x="619" y="896"/>
                    <a:pt x="629" y="895"/>
                  </a:cubicBezTo>
                  <a:cubicBezTo>
                    <a:pt x="629" y="895"/>
                    <a:pt x="629" y="895"/>
                    <a:pt x="629" y="895"/>
                  </a:cubicBezTo>
                  <a:cubicBezTo>
                    <a:pt x="630" y="895"/>
                    <a:pt x="629" y="896"/>
                    <a:pt x="629" y="896"/>
                  </a:cubicBezTo>
                  <a:cubicBezTo>
                    <a:pt x="619" y="898"/>
                    <a:pt x="609" y="900"/>
                    <a:pt x="599" y="901"/>
                  </a:cubicBezTo>
                  <a:cubicBezTo>
                    <a:pt x="605" y="902"/>
                    <a:pt x="614" y="902"/>
                    <a:pt x="615" y="907"/>
                  </a:cubicBezTo>
                  <a:cubicBezTo>
                    <a:pt x="618" y="917"/>
                    <a:pt x="615" y="930"/>
                    <a:pt x="599" y="934"/>
                  </a:cubicBezTo>
                  <a:cubicBezTo>
                    <a:pt x="604" y="934"/>
                    <a:pt x="610" y="933"/>
                    <a:pt x="615" y="932"/>
                  </a:cubicBezTo>
                  <a:cubicBezTo>
                    <a:pt x="616" y="932"/>
                    <a:pt x="616" y="932"/>
                    <a:pt x="616" y="932"/>
                  </a:cubicBezTo>
                  <a:cubicBezTo>
                    <a:pt x="616" y="932"/>
                    <a:pt x="615" y="933"/>
                    <a:pt x="615" y="933"/>
                  </a:cubicBezTo>
                  <a:cubicBezTo>
                    <a:pt x="606" y="935"/>
                    <a:pt x="596" y="937"/>
                    <a:pt x="587" y="937"/>
                  </a:cubicBezTo>
                  <a:cubicBezTo>
                    <a:pt x="585" y="937"/>
                    <a:pt x="583" y="937"/>
                    <a:pt x="581" y="937"/>
                  </a:cubicBezTo>
                  <a:cubicBezTo>
                    <a:pt x="574" y="938"/>
                    <a:pt x="583" y="940"/>
                    <a:pt x="595" y="942"/>
                  </a:cubicBezTo>
                  <a:cubicBezTo>
                    <a:pt x="602" y="943"/>
                    <a:pt x="605" y="943"/>
                    <a:pt x="603" y="945"/>
                  </a:cubicBezTo>
                  <a:cubicBezTo>
                    <a:pt x="605" y="946"/>
                    <a:pt x="607" y="947"/>
                    <a:pt x="609" y="947"/>
                  </a:cubicBezTo>
                  <a:cubicBezTo>
                    <a:pt x="610" y="948"/>
                    <a:pt x="609" y="949"/>
                    <a:pt x="608" y="949"/>
                  </a:cubicBezTo>
                  <a:cubicBezTo>
                    <a:pt x="608" y="949"/>
                    <a:pt x="608" y="949"/>
                    <a:pt x="608" y="949"/>
                  </a:cubicBezTo>
                  <a:cubicBezTo>
                    <a:pt x="606" y="949"/>
                    <a:pt x="603" y="948"/>
                    <a:pt x="600" y="948"/>
                  </a:cubicBezTo>
                  <a:cubicBezTo>
                    <a:pt x="599" y="949"/>
                    <a:pt x="598" y="950"/>
                    <a:pt x="596" y="951"/>
                  </a:cubicBezTo>
                  <a:cubicBezTo>
                    <a:pt x="610" y="951"/>
                    <a:pt x="622" y="954"/>
                    <a:pt x="633" y="959"/>
                  </a:cubicBezTo>
                  <a:cubicBezTo>
                    <a:pt x="633" y="957"/>
                    <a:pt x="633" y="955"/>
                    <a:pt x="633" y="954"/>
                  </a:cubicBezTo>
                  <a:cubicBezTo>
                    <a:pt x="633" y="953"/>
                    <a:pt x="633" y="953"/>
                    <a:pt x="633" y="952"/>
                  </a:cubicBezTo>
                  <a:cubicBezTo>
                    <a:pt x="633" y="950"/>
                    <a:pt x="632" y="949"/>
                    <a:pt x="630" y="947"/>
                  </a:cubicBezTo>
                  <a:cubicBezTo>
                    <a:pt x="628" y="946"/>
                    <a:pt x="626" y="944"/>
                    <a:pt x="626" y="941"/>
                  </a:cubicBezTo>
                  <a:cubicBezTo>
                    <a:pt x="626" y="940"/>
                    <a:pt x="627" y="938"/>
                    <a:pt x="629" y="935"/>
                  </a:cubicBezTo>
                  <a:cubicBezTo>
                    <a:pt x="630" y="933"/>
                    <a:pt x="631" y="931"/>
                    <a:pt x="631" y="929"/>
                  </a:cubicBezTo>
                  <a:cubicBezTo>
                    <a:pt x="631" y="929"/>
                    <a:pt x="631" y="929"/>
                    <a:pt x="631" y="928"/>
                  </a:cubicBezTo>
                  <a:cubicBezTo>
                    <a:pt x="631" y="927"/>
                    <a:pt x="630" y="926"/>
                    <a:pt x="628" y="925"/>
                  </a:cubicBezTo>
                  <a:cubicBezTo>
                    <a:pt x="627" y="924"/>
                    <a:pt x="625" y="923"/>
                    <a:pt x="624" y="922"/>
                  </a:cubicBezTo>
                  <a:cubicBezTo>
                    <a:pt x="622" y="920"/>
                    <a:pt x="621" y="917"/>
                    <a:pt x="621" y="914"/>
                  </a:cubicBezTo>
                  <a:cubicBezTo>
                    <a:pt x="621" y="914"/>
                    <a:pt x="621" y="914"/>
                    <a:pt x="621" y="913"/>
                  </a:cubicBezTo>
                  <a:cubicBezTo>
                    <a:pt x="621" y="909"/>
                    <a:pt x="624" y="905"/>
                    <a:pt x="629" y="901"/>
                  </a:cubicBezTo>
                  <a:cubicBezTo>
                    <a:pt x="632" y="899"/>
                    <a:pt x="634" y="897"/>
                    <a:pt x="634" y="896"/>
                  </a:cubicBezTo>
                  <a:cubicBezTo>
                    <a:pt x="634" y="896"/>
                    <a:pt x="634" y="895"/>
                    <a:pt x="634" y="895"/>
                  </a:cubicBezTo>
                  <a:cubicBezTo>
                    <a:pt x="634" y="893"/>
                    <a:pt x="631" y="891"/>
                    <a:pt x="628" y="887"/>
                  </a:cubicBezTo>
                  <a:cubicBezTo>
                    <a:pt x="625" y="885"/>
                    <a:pt x="624" y="883"/>
                    <a:pt x="624" y="880"/>
                  </a:cubicBezTo>
                  <a:cubicBezTo>
                    <a:pt x="624" y="880"/>
                    <a:pt x="624" y="879"/>
                    <a:pt x="624" y="879"/>
                  </a:cubicBezTo>
                  <a:moveTo>
                    <a:pt x="616" y="866"/>
                  </a:moveTo>
                  <a:cubicBezTo>
                    <a:pt x="616" y="866"/>
                    <a:pt x="616" y="866"/>
                    <a:pt x="616" y="866"/>
                  </a:cubicBezTo>
                  <a:cubicBezTo>
                    <a:pt x="616" y="866"/>
                    <a:pt x="616" y="866"/>
                    <a:pt x="616" y="866"/>
                  </a:cubicBezTo>
                  <a:moveTo>
                    <a:pt x="590" y="685"/>
                  </a:moveTo>
                  <a:cubicBezTo>
                    <a:pt x="589" y="685"/>
                    <a:pt x="587" y="684"/>
                    <a:pt x="586" y="682"/>
                  </a:cubicBezTo>
                  <a:cubicBezTo>
                    <a:pt x="587" y="681"/>
                    <a:pt x="587" y="681"/>
                    <a:pt x="587" y="681"/>
                  </a:cubicBezTo>
                  <a:cubicBezTo>
                    <a:pt x="588" y="682"/>
                    <a:pt x="590" y="683"/>
                    <a:pt x="591" y="683"/>
                  </a:cubicBezTo>
                  <a:cubicBezTo>
                    <a:pt x="591" y="683"/>
                    <a:pt x="592" y="683"/>
                    <a:pt x="593" y="683"/>
                  </a:cubicBezTo>
                  <a:cubicBezTo>
                    <a:pt x="593" y="683"/>
                    <a:pt x="593" y="683"/>
                    <a:pt x="593" y="683"/>
                  </a:cubicBezTo>
                  <a:cubicBezTo>
                    <a:pt x="593" y="683"/>
                    <a:pt x="592" y="684"/>
                    <a:pt x="592" y="684"/>
                  </a:cubicBezTo>
                  <a:cubicBezTo>
                    <a:pt x="591" y="685"/>
                    <a:pt x="591" y="685"/>
                    <a:pt x="590" y="685"/>
                  </a:cubicBezTo>
                  <a:moveTo>
                    <a:pt x="592" y="673"/>
                  </a:moveTo>
                  <a:cubicBezTo>
                    <a:pt x="591" y="673"/>
                    <a:pt x="590" y="672"/>
                    <a:pt x="589" y="671"/>
                  </a:cubicBezTo>
                  <a:cubicBezTo>
                    <a:pt x="589" y="670"/>
                    <a:pt x="589" y="670"/>
                    <a:pt x="590" y="670"/>
                  </a:cubicBezTo>
                  <a:cubicBezTo>
                    <a:pt x="590" y="670"/>
                    <a:pt x="590" y="670"/>
                    <a:pt x="590" y="670"/>
                  </a:cubicBezTo>
                  <a:cubicBezTo>
                    <a:pt x="591" y="671"/>
                    <a:pt x="593" y="671"/>
                    <a:pt x="594" y="671"/>
                  </a:cubicBezTo>
                  <a:cubicBezTo>
                    <a:pt x="595" y="671"/>
                    <a:pt x="594" y="672"/>
                    <a:pt x="594" y="672"/>
                  </a:cubicBezTo>
                  <a:cubicBezTo>
                    <a:pt x="593" y="673"/>
                    <a:pt x="593" y="673"/>
                    <a:pt x="592" y="673"/>
                  </a:cubicBezTo>
                  <a:moveTo>
                    <a:pt x="592" y="650"/>
                  </a:moveTo>
                  <a:cubicBezTo>
                    <a:pt x="591" y="650"/>
                    <a:pt x="590" y="650"/>
                    <a:pt x="589" y="650"/>
                  </a:cubicBezTo>
                  <a:cubicBezTo>
                    <a:pt x="588" y="650"/>
                    <a:pt x="589" y="649"/>
                    <a:pt x="589" y="649"/>
                  </a:cubicBezTo>
                  <a:cubicBezTo>
                    <a:pt x="589" y="649"/>
                    <a:pt x="589" y="649"/>
                    <a:pt x="589" y="649"/>
                  </a:cubicBezTo>
                  <a:cubicBezTo>
                    <a:pt x="591" y="649"/>
                    <a:pt x="592" y="649"/>
                    <a:pt x="593" y="649"/>
                  </a:cubicBezTo>
                  <a:cubicBezTo>
                    <a:pt x="593" y="649"/>
                    <a:pt x="593" y="649"/>
                    <a:pt x="593" y="649"/>
                  </a:cubicBezTo>
                  <a:cubicBezTo>
                    <a:pt x="594" y="649"/>
                    <a:pt x="594" y="649"/>
                    <a:pt x="594" y="649"/>
                  </a:cubicBezTo>
                  <a:cubicBezTo>
                    <a:pt x="594" y="649"/>
                    <a:pt x="595" y="649"/>
                    <a:pt x="595" y="649"/>
                  </a:cubicBezTo>
                  <a:cubicBezTo>
                    <a:pt x="596" y="649"/>
                    <a:pt x="595" y="650"/>
                    <a:pt x="595" y="650"/>
                  </a:cubicBezTo>
                  <a:cubicBezTo>
                    <a:pt x="594" y="650"/>
                    <a:pt x="593" y="650"/>
                    <a:pt x="592" y="650"/>
                  </a:cubicBezTo>
                  <a:moveTo>
                    <a:pt x="591" y="632"/>
                  </a:moveTo>
                  <a:cubicBezTo>
                    <a:pt x="587" y="632"/>
                    <a:pt x="583" y="630"/>
                    <a:pt x="580" y="626"/>
                  </a:cubicBezTo>
                  <a:cubicBezTo>
                    <a:pt x="581" y="625"/>
                    <a:pt x="581" y="625"/>
                    <a:pt x="581" y="625"/>
                  </a:cubicBezTo>
                  <a:cubicBezTo>
                    <a:pt x="584" y="628"/>
                    <a:pt x="587" y="630"/>
                    <a:pt x="591" y="630"/>
                  </a:cubicBezTo>
                  <a:cubicBezTo>
                    <a:pt x="595" y="630"/>
                    <a:pt x="599" y="628"/>
                    <a:pt x="603" y="626"/>
                  </a:cubicBezTo>
                  <a:cubicBezTo>
                    <a:pt x="603" y="626"/>
                    <a:pt x="603" y="626"/>
                    <a:pt x="603" y="626"/>
                  </a:cubicBezTo>
                  <a:cubicBezTo>
                    <a:pt x="603" y="626"/>
                    <a:pt x="603" y="628"/>
                    <a:pt x="602" y="628"/>
                  </a:cubicBezTo>
                  <a:cubicBezTo>
                    <a:pt x="599" y="630"/>
                    <a:pt x="595" y="632"/>
                    <a:pt x="591" y="632"/>
                  </a:cubicBezTo>
                  <a:moveTo>
                    <a:pt x="591" y="604"/>
                  </a:moveTo>
                  <a:cubicBezTo>
                    <a:pt x="589" y="604"/>
                    <a:pt x="587" y="603"/>
                    <a:pt x="585" y="602"/>
                  </a:cubicBezTo>
                  <a:cubicBezTo>
                    <a:pt x="586" y="600"/>
                    <a:pt x="586" y="600"/>
                    <a:pt x="586" y="600"/>
                  </a:cubicBezTo>
                  <a:cubicBezTo>
                    <a:pt x="587" y="602"/>
                    <a:pt x="589" y="602"/>
                    <a:pt x="591" y="602"/>
                  </a:cubicBezTo>
                  <a:cubicBezTo>
                    <a:pt x="593" y="602"/>
                    <a:pt x="595" y="601"/>
                    <a:pt x="598" y="601"/>
                  </a:cubicBezTo>
                  <a:cubicBezTo>
                    <a:pt x="598" y="601"/>
                    <a:pt x="598" y="601"/>
                    <a:pt x="598" y="601"/>
                  </a:cubicBezTo>
                  <a:cubicBezTo>
                    <a:pt x="598" y="601"/>
                    <a:pt x="598" y="602"/>
                    <a:pt x="597" y="603"/>
                  </a:cubicBezTo>
                  <a:cubicBezTo>
                    <a:pt x="595" y="603"/>
                    <a:pt x="593" y="604"/>
                    <a:pt x="591" y="604"/>
                  </a:cubicBezTo>
                  <a:moveTo>
                    <a:pt x="593" y="580"/>
                  </a:moveTo>
                  <a:cubicBezTo>
                    <a:pt x="589" y="580"/>
                    <a:pt x="585" y="579"/>
                    <a:pt x="582" y="577"/>
                  </a:cubicBezTo>
                  <a:cubicBezTo>
                    <a:pt x="581" y="577"/>
                    <a:pt x="582" y="576"/>
                    <a:pt x="582" y="576"/>
                  </a:cubicBezTo>
                  <a:cubicBezTo>
                    <a:pt x="582" y="576"/>
                    <a:pt x="583" y="576"/>
                    <a:pt x="583" y="576"/>
                  </a:cubicBezTo>
                  <a:cubicBezTo>
                    <a:pt x="586" y="578"/>
                    <a:pt x="590" y="578"/>
                    <a:pt x="594" y="578"/>
                  </a:cubicBezTo>
                  <a:cubicBezTo>
                    <a:pt x="596" y="578"/>
                    <a:pt x="598" y="578"/>
                    <a:pt x="600" y="578"/>
                  </a:cubicBezTo>
                  <a:cubicBezTo>
                    <a:pt x="600" y="578"/>
                    <a:pt x="600" y="578"/>
                    <a:pt x="600" y="578"/>
                  </a:cubicBezTo>
                  <a:cubicBezTo>
                    <a:pt x="601" y="578"/>
                    <a:pt x="600" y="579"/>
                    <a:pt x="600" y="579"/>
                  </a:cubicBezTo>
                  <a:cubicBezTo>
                    <a:pt x="598" y="580"/>
                    <a:pt x="595" y="580"/>
                    <a:pt x="593" y="580"/>
                  </a:cubicBezTo>
                  <a:moveTo>
                    <a:pt x="592" y="549"/>
                  </a:moveTo>
                  <a:cubicBezTo>
                    <a:pt x="588" y="549"/>
                    <a:pt x="585" y="548"/>
                    <a:pt x="582" y="546"/>
                  </a:cubicBezTo>
                  <a:cubicBezTo>
                    <a:pt x="582" y="546"/>
                    <a:pt x="583" y="545"/>
                    <a:pt x="583" y="545"/>
                  </a:cubicBezTo>
                  <a:cubicBezTo>
                    <a:pt x="583" y="545"/>
                    <a:pt x="583" y="545"/>
                    <a:pt x="583" y="545"/>
                  </a:cubicBezTo>
                  <a:cubicBezTo>
                    <a:pt x="586" y="547"/>
                    <a:pt x="589" y="548"/>
                    <a:pt x="592" y="548"/>
                  </a:cubicBezTo>
                  <a:cubicBezTo>
                    <a:pt x="594" y="548"/>
                    <a:pt x="597" y="547"/>
                    <a:pt x="599" y="546"/>
                  </a:cubicBezTo>
                  <a:cubicBezTo>
                    <a:pt x="599" y="546"/>
                    <a:pt x="599" y="546"/>
                    <a:pt x="599" y="546"/>
                  </a:cubicBezTo>
                  <a:cubicBezTo>
                    <a:pt x="600" y="546"/>
                    <a:pt x="599" y="547"/>
                    <a:pt x="599" y="547"/>
                  </a:cubicBezTo>
                  <a:cubicBezTo>
                    <a:pt x="596" y="549"/>
                    <a:pt x="594" y="549"/>
                    <a:pt x="592" y="549"/>
                  </a:cubicBezTo>
                  <a:moveTo>
                    <a:pt x="594" y="532"/>
                  </a:moveTo>
                  <a:cubicBezTo>
                    <a:pt x="589" y="532"/>
                    <a:pt x="584" y="531"/>
                    <a:pt x="579" y="528"/>
                  </a:cubicBezTo>
                  <a:cubicBezTo>
                    <a:pt x="579" y="527"/>
                    <a:pt x="580" y="526"/>
                    <a:pt x="580" y="526"/>
                  </a:cubicBezTo>
                  <a:cubicBezTo>
                    <a:pt x="580" y="526"/>
                    <a:pt x="580" y="526"/>
                    <a:pt x="581" y="526"/>
                  </a:cubicBezTo>
                  <a:cubicBezTo>
                    <a:pt x="586" y="529"/>
                    <a:pt x="591" y="530"/>
                    <a:pt x="596" y="530"/>
                  </a:cubicBezTo>
                  <a:cubicBezTo>
                    <a:pt x="599" y="530"/>
                    <a:pt x="603" y="530"/>
                    <a:pt x="606" y="529"/>
                  </a:cubicBezTo>
                  <a:cubicBezTo>
                    <a:pt x="606" y="529"/>
                    <a:pt x="607" y="529"/>
                    <a:pt x="607" y="529"/>
                  </a:cubicBezTo>
                  <a:cubicBezTo>
                    <a:pt x="607" y="529"/>
                    <a:pt x="606" y="530"/>
                    <a:pt x="606" y="530"/>
                  </a:cubicBezTo>
                  <a:cubicBezTo>
                    <a:pt x="602" y="532"/>
                    <a:pt x="598" y="532"/>
                    <a:pt x="594" y="532"/>
                  </a:cubicBezTo>
                  <a:moveTo>
                    <a:pt x="593" y="506"/>
                  </a:moveTo>
                  <a:cubicBezTo>
                    <a:pt x="592" y="506"/>
                    <a:pt x="590" y="506"/>
                    <a:pt x="589" y="506"/>
                  </a:cubicBezTo>
                  <a:cubicBezTo>
                    <a:pt x="589" y="505"/>
                    <a:pt x="590" y="504"/>
                    <a:pt x="590" y="504"/>
                  </a:cubicBezTo>
                  <a:cubicBezTo>
                    <a:pt x="590" y="504"/>
                    <a:pt x="590" y="504"/>
                    <a:pt x="590" y="504"/>
                  </a:cubicBezTo>
                  <a:cubicBezTo>
                    <a:pt x="591" y="505"/>
                    <a:pt x="592" y="505"/>
                    <a:pt x="593" y="505"/>
                  </a:cubicBezTo>
                  <a:cubicBezTo>
                    <a:pt x="593" y="505"/>
                    <a:pt x="594" y="505"/>
                    <a:pt x="595" y="505"/>
                  </a:cubicBezTo>
                  <a:cubicBezTo>
                    <a:pt x="595" y="505"/>
                    <a:pt x="596" y="504"/>
                    <a:pt x="597" y="504"/>
                  </a:cubicBezTo>
                  <a:cubicBezTo>
                    <a:pt x="597" y="504"/>
                    <a:pt x="597" y="504"/>
                    <a:pt x="598" y="505"/>
                  </a:cubicBezTo>
                  <a:cubicBezTo>
                    <a:pt x="598" y="505"/>
                    <a:pt x="598" y="506"/>
                    <a:pt x="597" y="506"/>
                  </a:cubicBezTo>
                  <a:cubicBezTo>
                    <a:pt x="596" y="506"/>
                    <a:pt x="594" y="506"/>
                    <a:pt x="593" y="506"/>
                  </a:cubicBezTo>
                  <a:moveTo>
                    <a:pt x="590" y="472"/>
                  </a:moveTo>
                  <a:cubicBezTo>
                    <a:pt x="597" y="472"/>
                    <a:pt x="604" y="470"/>
                    <a:pt x="608" y="466"/>
                  </a:cubicBezTo>
                  <a:cubicBezTo>
                    <a:pt x="608" y="465"/>
                    <a:pt x="608" y="465"/>
                    <a:pt x="609" y="465"/>
                  </a:cubicBezTo>
                  <a:cubicBezTo>
                    <a:pt x="609" y="465"/>
                    <a:pt x="609" y="466"/>
                    <a:pt x="608" y="467"/>
                  </a:cubicBezTo>
                  <a:cubicBezTo>
                    <a:pt x="604" y="472"/>
                    <a:pt x="596" y="475"/>
                    <a:pt x="589" y="475"/>
                  </a:cubicBezTo>
                  <a:cubicBezTo>
                    <a:pt x="584" y="475"/>
                    <a:pt x="578" y="473"/>
                    <a:pt x="575" y="469"/>
                  </a:cubicBezTo>
                  <a:cubicBezTo>
                    <a:pt x="574" y="469"/>
                    <a:pt x="575" y="467"/>
                    <a:pt x="576" y="467"/>
                  </a:cubicBezTo>
                  <a:cubicBezTo>
                    <a:pt x="576" y="467"/>
                    <a:pt x="576" y="467"/>
                    <a:pt x="576" y="467"/>
                  </a:cubicBezTo>
                  <a:cubicBezTo>
                    <a:pt x="579" y="470"/>
                    <a:pt x="585" y="472"/>
                    <a:pt x="590" y="472"/>
                  </a:cubicBezTo>
                  <a:moveTo>
                    <a:pt x="601" y="275"/>
                  </a:moveTo>
                  <a:cubicBezTo>
                    <a:pt x="634" y="275"/>
                    <a:pt x="669" y="270"/>
                    <a:pt x="701" y="255"/>
                  </a:cubicBezTo>
                  <a:cubicBezTo>
                    <a:pt x="679" y="279"/>
                    <a:pt x="664" y="316"/>
                    <a:pt x="659" y="368"/>
                  </a:cubicBezTo>
                  <a:cubicBezTo>
                    <a:pt x="656" y="403"/>
                    <a:pt x="619" y="445"/>
                    <a:pt x="593" y="445"/>
                  </a:cubicBezTo>
                  <a:cubicBezTo>
                    <a:pt x="593" y="445"/>
                    <a:pt x="592" y="445"/>
                    <a:pt x="592" y="445"/>
                  </a:cubicBezTo>
                  <a:cubicBezTo>
                    <a:pt x="565" y="443"/>
                    <a:pt x="525" y="406"/>
                    <a:pt x="524" y="365"/>
                  </a:cubicBezTo>
                  <a:cubicBezTo>
                    <a:pt x="523" y="324"/>
                    <a:pt x="514" y="277"/>
                    <a:pt x="484" y="257"/>
                  </a:cubicBezTo>
                  <a:cubicBezTo>
                    <a:pt x="484" y="257"/>
                    <a:pt x="538" y="275"/>
                    <a:pt x="601" y="275"/>
                  </a:cubicBezTo>
                  <a:moveTo>
                    <a:pt x="163" y="0"/>
                  </a:moveTo>
                  <a:cubicBezTo>
                    <a:pt x="142" y="0"/>
                    <a:pt x="122" y="9"/>
                    <a:pt x="108" y="25"/>
                  </a:cubicBezTo>
                  <a:cubicBezTo>
                    <a:pt x="93" y="44"/>
                    <a:pt x="90" y="45"/>
                    <a:pt x="79" y="51"/>
                  </a:cubicBezTo>
                  <a:cubicBezTo>
                    <a:pt x="75" y="53"/>
                    <a:pt x="70" y="55"/>
                    <a:pt x="64" y="59"/>
                  </a:cubicBezTo>
                  <a:cubicBezTo>
                    <a:pt x="59" y="62"/>
                    <a:pt x="59" y="62"/>
                    <a:pt x="59" y="62"/>
                  </a:cubicBezTo>
                  <a:cubicBezTo>
                    <a:pt x="36" y="75"/>
                    <a:pt x="22" y="82"/>
                    <a:pt x="14" y="112"/>
                  </a:cubicBezTo>
                  <a:cubicBezTo>
                    <a:pt x="11" y="124"/>
                    <a:pt x="9" y="136"/>
                    <a:pt x="9" y="148"/>
                  </a:cubicBezTo>
                  <a:cubicBezTo>
                    <a:pt x="9" y="179"/>
                    <a:pt x="21" y="208"/>
                    <a:pt x="48" y="244"/>
                  </a:cubicBezTo>
                  <a:cubicBezTo>
                    <a:pt x="48" y="244"/>
                    <a:pt x="48" y="244"/>
                    <a:pt x="48" y="244"/>
                  </a:cubicBezTo>
                  <a:cubicBezTo>
                    <a:pt x="72" y="274"/>
                    <a:pt x="71" y="307"/>
                    <a:pt x="66" y="329"/>
                  </a:cubicBezTo>
                  <a:cubicBezTo>
                    <a:pt x="66" y="334"/>
                    <a:pt x="66" y="351"/>
                    <a:pt x="76" y="363"/>
                  </a:cubicBezTo>
                  <a:cubicBezTo>
                    <a:pt x="79" y="366"/>
                    <a:pt x="80" y="368"/>
                    <a:pt x="81" y="369"/>
                  </a:cubicBezTo>
                  <a:cubicBezTo>
                    <a:pt x="68" y="341"/>
                    <a:pt x="75" y="313"/>
                    <a:pt x="77" y="288"/>
                  </a:cubicBezTo>
                  <a:cubicBezTo>
                    <a:pt x="78" y="255"/>
                    <a:pt x="52" y="236"/>
                    <a:pt x="26" y="188"/>
                  </a:cubicBezTo>
                  <a:cubicBezTo>
                    <a:pt x="0" y="139"/>
                    <a:pt x="18" y="96"/>
                    <a:pt x="55" y="75"/>
                  </a:cubicBezTo>
                  <a:cubicBezTo>
                    <a:pt x="93" y="54"/>
                    <a:pt x="90" y="57"/>
                    <a:pt x="117" y="29"/>
                  </a:cubicBezTo>
                  <a:cubicBezTo>
                    <a:pt x="132" y="14"/>
                    <a:pt x="147" y="8"/>
                    <a:pt x="162" y="8"/>
                  </a:cubicBezTo>
                  <a:cubicBezTo>
                    <a:pt x="175" y="8"/>
                    <a:pt x="189" y="12"/>
                    <a:pt x="204" y="20"/>
                  </a:cubicBezTo>
                  <a:cubicBezTo>
                    <a:pt x="237" y="37"/>
                    <a:pt x="231" y="58"/>
                    <a:pt x="279" y="59"/>
                  </a:cubicBezTo>
                  <a:cubicBezTo>
                    <a:pt x="328" y="61"/>
                    <a:pt x="345" y="60"/>
                    <a:pt x="361" y="108"/>
                  </a:cubicBezTo>
                  <a:cubicBezTo>
                    <a:pt x="371" y="137"/>
                    <a:pt x="370" y="158"/>
                    <a:pt x="365" y="158"/>
                  </a:cubicBezTo>
                  <a:cubicBezTo>
                    <a:pt x="362" y="158"/>
                    <a:pt x="357" y="149"/>
                    <a:pt x="351" y="127"/>
                  </a:cubicBezTo>
                  <a:cubicBezTo>
                    <a:pt x="341" y="79"/>
                    <a:pt x="311" y="67"/>
                    <a:pt x="286" y="67"/>
                  </a:cubicBezTo>
                  <a:cubicBezTo>
                    <a:pt x="278" y="67"/>
                    <a:pt x="271" y="68"/>
                    <a:pt x="265" y="69"/>
                  </a:cubicBezTo>
                  <a:cubicBezTo>
                    <a:pt x="259" y="70"/>
                    <a:pt x="254" y="71"/>
                    <a:pt x="249" y="71"/>
                  </a:cubicBezTo>
                  <a:cubicBezTo>
                    <a:pt x="232" y="71"/>
                    <a:pt x="222" y="62"/>
                    <a:pt x="211" y="50"/>
                  </a:cubicBezTo>
                  <a:cubicBezTo>
                    <a:pt x="203" y="41"/>
                    <a:pt x="193" y="37"/>
                    <a:pt x="180" y="37"/>
                  </a:cubicBezTo>
                  <a:cubicBezTo>
                    <a:pt x="158" y="37"/>
                    <a:pt x="130" y="49"/>
                    <a:pt x="95" y="70"/>
                  </a:cubicBezTo>
                  <a:cubicBezTo>
                    <a:pt x="36" y="104"/>
                    <a:pt x="17" y="202"/>
                    <a:pt x="86" y="237"/>
                  </a:cubicBezTo>
                  <a:cubicBezTo>
                    <a:pt x="105" y="246"/>
                    <a:pt x="125" y="252"/>
                    <a:pt x="144" y="255"/>
                  </a:cubicBezTo>
                  <a:cubicBezTo>
                    <a:pt x="149" y="253"/>
                    <a:pt x="157" y="250"/>
                    <a:pt x="166" y="250"/>
                  </a:cubicBezTo>
                  <a:cubicBezTo>
                    <a:pt x="170" y="250"/>
                    <a:pt x="173" y="251"/>
                    <a:pt x="177" y="251"/>
                  </a:cubicBezTo>
                  <a:cubicBezTo>
                    <a:pt x="182" y="247"/>
                    <a:pt x="192" y="244"/>
                    <a:pt x="202" y="244"/>
                  </a:cubicBezTo>
                  <a:cubicBezTo>
                    <a:pt x="206" y="244"/>
                    <a:pt x="209" y="244"/>
                    <a:pt x="213" y="245"/>
                  </a:cubicBezTo>
                  <a:cubicBezTo>
                    <a:pt x="213" y="245"/>
                    <a:pt x="214" y="244"/>
                    <a:pt x="214" y="244"/>
                  </a:cubicBezTo>
                  <a:cubicBezTo>
                    <a:pt x="216" y="242"/>
                    <a:pt x="216" y="241"/>
                    <a:pt x="216" y="241"/>
                  </a:cubicBezTo>
                  <a:cubicBezTo>
                    <a:pt x="215" y="240"/>
                    <a:pt x="199" y="240"/>
                    <a:pt x="193" y="240"/>
                  </a:cubicBezTo>
                  <a:cubicBezTo>
                    <a:pt x="192" y="240"/>
                    <a:pt x="192" y="240"/>
                    <a:pt x="192" y="240"/>
                  </a:cubicBezTo>
                  <a:cubicBezTo>
                    <a:pt x="186" y="240"/>
                    <a:pt x="178" y="241"/>
                    <a:pt x="171" y="241"/>
                  </a:cubicBezTo>
                  <a:cubicBezTo>
                    <a:pt x="170" y="241"/>
                    <a:pt x="170" y="241"/>
                    <a:pt x="170" y="241"/>
                  </a:cubicBezTo>
                  <a:cubicBezTo>
                    <a:pt x="161" y="241"/>
                    <a:pt x="152" y="240"/>
                    <a:pt x="143" y="239"/>
                  </a:cubicBezTo>
                  <a:cubicBezTo>
                    <a:pt x="140" y="239"/>
                    <a:pt x="137" y="238"/>
                    <a:pt x="133" y="238"/>
                  </a:cubicBezTo>
                  <a:cubicBezTo>
                    <a:pt x="106" y="233"/>
                    <a:pt x="84" y="219"/>
                    <a:pt x="72" y="197"/>
                  </a:cubicBezTo>
                  <a:cubicBezTo>
                    <a:pt x="65" y="184"/>
                    <a:pt x="61" y="169"/>
                    <a:pt x="61" y="153"/>
                  </a:cubicBezTo>
                  <a:cubicBezTo>
                    <a:pt x="61" y="141"/>
                    <a:pt x="63" y="129"/>
                    <a:pt x="67" y="117"/>
                  </a:cubicBezTo>
                  <a:cubicBezTo>
                    <a:pt x="67" y="117"/>
                    <a:pt x="67" y="117"/>
                    <a:pt x="67" y="117"/>
                  </a:cubicBezTo>
                  <a:cubicBezTo>
                    <a:pt x="76" y="91"/>
                    <a:pt x="102" y="72"/>
                    <a:pt x="129" y="61"/>
                  </a:cubicBezTo>
                  <a:cubicBezTo>
                    <a:pt x="145" y="55"/>
                    <a:pt x="161" y="51"/>
                    <a:pt x="176" y="50"/>
                  </a:cubicBezTo>
                  <a:cubicBezTo>
                    <a:pt x="176" y="50"/>
                    <a:pt x="176" y="50"/>
                    <a:pt x="176" y="50"/>
                  </a:cubicBezTo>
                  <a:cubicBezTo>
                    <a:pt x="176" y="50"/>
                    <a:pt x="176" y="50"/>
                    <a:pt x="176" y="50"/>
                  </a:cubicBezTo>
                  <a:cubicBezTo>
                    <a:pt x="176" y="50"/>
                    <a:pt x="176" y="50"/>
                    <a:pt x="176" y="50"/>
                  </a:cubicBezTo>
                  <a:cubicBezTo>
                    <a:pt x="176" y="50"/>
                    <a:pt x="176" y="50"/>
                    <a:pt x="176" y="50"/>
                  </a:cubicBezTo>
                  <a:cubicBezTo>
                    <a:pt x="176" y="50"/>
                    <a:pt x="176" y="50"/>
                    <a:pt x="176" y="50"/>
                  </a:cubicBezTo>
                  <a:cubicBezTo>
                    <a:pt x="177" y="50"/>
                    <a:pt x="178" y="50"/>
                    <a:pt x="178" y="50"/>
                  </a:cubicBezTo>
                  <a:cubicBezTo>
                    <a:pt x="178" y="50"/>
                    <a:pt x="178" y="50"/>
                    <a:pt x="178" y="50"/>
                  </a:cubicBezTo>
                  <a:cubicBezTo>
                    <a:pt x="178" y="50"/>
                    <a:pt x="178" y="50"/>
                    <a:pt x="178" y="50"/>
                  </a:cubicBezTo>
                  <a:cubicBezTo>
                    <a:pt x="194" y="50"/>
                    <a:pt x="201" y="55"/>
                    <a:pt x="207" y="61"/>
                  </a:cubicBezTo>
                  <a:cubicBezTo>
                    <a:pt x="209" y="63"/>
                    <a:pt x="211" y="65"/>
                    <a:pt x="212" y="67"/>
                  </a:cubicBezTo>
                  <a:cubicBezTo>
                    <a:pt x="214" y="68"/>
                    <a:pt x="214" y="68"/>
                    <a:pt x="214" y="68"/>
                  </a:cubicBezTo>
                  <a:cubicBezTo>
                    <a:pt x="220" y="76"/>
                    <a:pt x="226" y="82"/>
                    <a:pt x="240" y="82"/>
                  </a:cubicBezTo>
                  <a:cubicBezTo>
                    <a:pt x="246" y="82"/>
                    <a:pt x="253" y="81"/>
                    <a:pt x="261" y="79"/>
                  </a:cubicBezTo>
                  <a:cubicBezTo>
                    <a:pt x="269" y="77"/>
                    <a:pt x="278" y="75"/>
                    <a:pt x="286" y="75"/>
                  </a:cubicBezTo>
                  <a:cubicBezTo>
                    <a:pt x="315" y="75"/>
                    <a:pt x="335" y="88"/>
                    <a:pt x="342" y="111"/>
                  </a:cubicBezTo>
                  <a:cubicBezTo>
                    <a:pt x="345" y="119"/>
                    <a:pt x="346" y="128"/>
                    <a:pt x="348" y="137"/>
                  </a:cubicBezTo>
                  <a:cubicBezTo>
                    <a:pt x="352" y="166"/>
                    <a:pt x="358" y="200"/>
                    <a:pt x="407" y="225"/>
                  </a:cubicBezTo>
                  <a:cubicBezTo>
                    <a:pt x="468" y="256"/>
                    <a:pt x="498" y="273"/>
                    <a:pt x="509" y="335"/>
                  </a:cubicBezTo>
                  <a:cubicBezTo>
                    <a:pt x="511" y="347"/>
                    <a:pt x="512" y="357"/>
                    <a:pt x="513" y="366"/>
                  </a:cubicBezTo>
                  <a:cubicBezTo>
                    <a:pt x="518" y="401"/>
                    <a:pt x="520" y="413"/>
                    <a:pt x="554" y="449"/>
                  </a:cubicBezTo>
                  <a:cubicBezTo>
                    <a:pt x="577" y="472"/>
                    <a:pt x="585" y="490"/>
                    <a:pt x="585" y="503"/>
                  </a:cubicBezTo>
                  <a:cubicBezTo>
                    <a:pt x="585" y="508"/>
                    <a:pt x="584" y="512"/>
                    <a:pt x="582" y="516"/>
                  </a:cubicBezTo>
                  <a:cubicBezTo>
                    <a:pt x="581" y="517"/>
                    <a:pt x="581" y="517"/>
                    <a:pt x="581" y="517"/>
                  </a:cubicBezTo>
                  <a:cubicBezTo>
                    <a:pt x="576" y="522"/>
                    <a:pt x="574" y="525"/>
                    <a:pt x="574" y="529"/>
                  </a:cubicBezTo>
                  <a:cubicBezTo>
                    <a:pt x="574" y="532"/>
                    <a:pt x="576" y="536"/>
                    <a:pt x="581" y="543"/>
                  </a:cubicBezTo>
                  <a:cubicBezTo>
                    <a:pt x="585" y="550"/>
                    <a:pt x="587" y="555"/>
                    <a:pt x="587" y="559"/>
                  </a:cubicBezTo>
                  <a:cubicBezTo>
                    <a:pt x="587" y="563"/>
                    <a:pt x="585" y="566"/>
                    <a:pt x="583" y="569"/>
                  </a:cubicBezTo>
                  <a:cubicBezTo>
                    <a:pt x="582" y="570"/>
                    <a:pt x="582" y="571"/>
                    <a:pt x="581" y="572"/>
                  </a:cubicBezTo>
                  <a:cubicBezTo>
                    <a:pt x="579" y="576"/>
                    <a:pt x="578" y="579"/>
                    <a:pt x="578" y="582"/>
                  </a:cubicBezTo>
                  <a:cubicBezTo>
                    <a:pt x="578" y="585"/>
                    <a:pt x="579" y="588"/>
                    <a:pt x="582" y="594"/>
                  </a:cubicBezTo>
                  <a:cubicBezTo>
                    <a:pt x="584" y="599"/>
                    <a:pt x="585" y="603"/>
                    <a:pt x="585" y="606"/>
                  </a:cubicBezTo>
                  <a:cubicBezTo>
                    <a:pt x="585" y="611"/>
                    <a:pt x="584" y="614"/>
                    <a:pt x="582" y="618"/>
                  </a:cubicBezTo>
                  <a:cubicBezTo>
                    <a:pt x="581" y="619"/>
                    <a:pt x="581" y="619"/>
                    <a:pt x="581" y="619"/>
                  </a:cubicBezTo>
                  <a:cubicBezTo>
                    <a:pt x="580" y="622"/>
                    <a:pt x="579" y="624"/>
                    <a:pt x="579" y="626"/>
                  </a:cubicBezTo>
                  <a:cubicBezTo>
                    <a:pt x="579" y="628"/>
                    <a:pt x="580" y="630"/>
                    <a:pt x="582" y="633"/>
                  </a:cubicBezTo>
                  <a:cubicBezTo>
                    <a:pt x="583" y="634"/>
                    <a:pt x="583" y="634"/>
                    <a:pt x="583" y="634"/>
                  </a:cubicBezTo>
                  <a:cubicBezTo>
                    <a:pt x="585" y="638"/>
                    <a:pt x="586" y="640"/>
                    <a:pt x="586" y="642"/>
                  </a:cubicBezTo>
                  <a:cubicBezTo>
                    <a:pt x="586" y="643"/>
                    <a:pt x="586" y="645"/>
                    <a:pt x="584" y="647"/>
                  </a:cubicBezTo>
                  <a:cubicBezTo>
                    <a:pt x="584" y="647"/>
                    <a:pt x="584" y="647"/>
                    <a:pt x="584" y="647"/>
                  </a:cubicBezTo>
                  <a:cubicBezTo>
                    <a:pt x="583" y="649"/>
                    <a:pt x="582" y="650"/>
                    <a:pt x="582" y="652"/>
                  </a:cubicBezTo>
                  <a:cubicBezTo>
                    <a:pt x="582" y="653"/>
                    <a:pt x="583" y="655"/>
                    <a:pt x="585" y="658"/>
                  </a:cubicBezTo>
                  <a:cubicBezTo>
                    <a:pt x="586" y="661"/>
                    <a:pt x="587" y="664"/>
                    <a:pt x="587" y="666"/>
                  </a:cubicBezTo>
                  <a:cubicBezTo>
                    <a:pt x="587" y="669"/>
                    <a:pt x="586" y="671"/>
                    <a:pt x="585" y="674"/>
                  </a:cubicBezTo>
                  <a:cubicBezTo>
                    <a:pt x="584" y="675"/>
                    <a:pt x="584" y="675"/>
                    <a:pt x="584" y="676"/>
                  </a:cubicBezTo>
                  <a:cubicBezTo>
                    <a:pt x="584" y="677"/>
                    <a:pt x="584" y="678"/>
                    <a:pt x="584" y="679"/>
                  </a:cubicBezTo>
                  <a:cubicBezTo>
                    <a:pt x="585" y="682"/>
                    <a:pt x="586" y="686"/>
                    <a:pt x="586" y="694"/>
                  </a:cubicBezTo>
                  <a:cubicBezTo>
                    <a:pt x="586" y="695"/>
                    <a:pt x="586" y="696"/>
                    <a:pt x="586" y="696"/>
                  </a:cubicBezTo>
                  <a:cubicBezTo>
                    <a:pt x="586" y="704"/>
                    <a:pt x="585" y="714"/>
                    <a:pt x="579" y="720"/>
                  </a:cubicBezTo>
                  <a:cubicBezTo>
                    <a:pt x="579" y="720"/>
                    <a:pt x="579" y="720"/>
                    <a:pt x="579" y="720"/>
                  </a:cubicBezTo>
                  <a:cubicBezTo>
                    <a:pt x="575" y="724"/>
                    <a:pt x="570" y="726"/>
                    <a:pt x="563" y="726"/>
                  </a:cubicBezTo>
                  <a:cubicBezTo>
                    <a:pt x="563" y="726"/>
                    <a:pt x="563" y="726"/>
                    <a:pt x="563" y="726"/>
                  </a:cubicBezTo>
                  <a:cubicBezTo>
                    <a:pt x="562" y="726"/>
                    <a:pt x="560" y="726"/>
                    <a:pt x="558" y="726"/>
                  </a:cubicBezTo>
                  <a:cubicBezTo>
                    <a:pt x="558" y="726"/>
                    <a:pt x="558" y="726"/>
                    <a:pt x="558" y="726"/>
                  </a:cubicBezTo>
                  <a:cubicBezTo>
                    <a:pt x="533" y="722"/>
                    <a:pt x="524" y="695"/>
                    <a:pt x="519" y="675"/>
                  </a:cubicBezTo>
                  <a:cubicBezTo>
                    <a:pt x="515" y="661"/>
                    <a:pt x="511" y="657"/>
                    <a:pt x="509" y="657"/>
                  </a:cubicBezTo>
                  <a:cubicBezTo>
                    <a:pt x="507" y="657"/>
                    <a:pt x="504" y="662"/>
                    <a:pt x="503" y="674"/>
                  </a:cubicBezTo>
                  <a:cubicBezTo>
                    <a:pt x="503" y="681"/>
                    <a:pt x="502" y="687"/>
                    <a:pt x="502" y="693"/>
                  </a:cubicBezTo>
                  <a:cubicBezTo>
                    <a:pt x="502" y="707"/>
                    <a:pt x="505" y="719"/>
                    <a:pt x="518" y="730"/>
                  </a:cubicBezTo>
                  <a:cubicBezTo>
                    <a:pt x="525" y="737"/>
                    <a:pt x="528" y="743"/>
                    <a:pt x="528" y="747"/>
                  </a:cubicBezTo>
                  <a:cubicBezTo>
                    <a:pt x="528" y="751"/>
                    <a:pt x="526" y="755"/>
                    <a:pt x="524" y="758"/>
                  </a:cubicBezTo>
                  <a:cubicBezTo>
                    <a:pt x="523" y="760"/>
                    <a:pt x="521" y="762"/>
                    <a:pt x="521" y="764"/>
                  </a:cubicBezTo>
                  <a:cubicBezTo>
                    <a:pt x="520" y="765"/>
                    <a:pt x="520" y="767"/>
                    <a:pt x="520" y="768"/>
                  </a:cubicBezTo>
                  <a:cubicBezTo>
                    <a:pt x="520" y="771"/>
                    <a:pt x="522" y="773"/>
                    <a:pt x="525" y="776"/>
                  </a:cubicBezTo>
                  <a:cubicBezTo>
                    <a:pt x="527" y="778"/>
                    <a:pt x="529" y="780"/>
                    <a:pt x="531" y="782"/>
                  </a:cubicBezTo>
                  <a:cubicBezTo>
                    <a:pt x="534" y="786"/>
                    <a:pt x="535" y="789"/>
                    <a:pt x="536" y="793"/>
                  </a:cubicBezTo>
                  <a:cubicBezTo>
                    <a:pt x="541" y="790"/>
                    <a:pt x="543" y="788"/>
                    <a:pt x="539" y="784"/>
                  </a:cubicBezTo>
                  <a:cubicBezTo>
                    <a:pt x="530" y="773"/>
                    <a:pt x="516" y="771"/>
                    <a:pt x="531" y="759"/>
                  </a:cubicBezTo>
                  <a:cubicBezTo>
                    <a:pt x="546" y="747"/>
                    <a:pt x="536" y="740"/>
                    <a:pt x="519" y="722"/>
                  </a:cubicBezTo>
                  <a:cubicBezTo>
                    <a:pt x="507" y="709"/>
                    <a:pt x="509" y="689"/>
                    <a:pt x="513" y="689"/>
                  </a:cubicBezTo>
                  <a:cubicBezTo>
                    <a:pt x="514" y="689"/>
                    <a:pt x="516" y="692"/>
                    <a:pt x="518" y="702"/>
                  </a:cubicBezTo>
                  <a:cubicBezTo>
                    <a:pt x="518" y="702"/>
                    <a:pt x="526" y="733"/>
                    <a:pt x="558" y="733"/>
                  </a:cubicBezTo>
                  <a:cubicBezTo>
                    <a:pt x="580" y="733"/>
                    <a:pt x="587" y="722"/>
                    <a:pt x="594" y="722"/>
                  </a:cubicBezTo>
                  <a:cubicBezTo>
                    <a:pt x="596" y="722"/>
                    <a:pt x="599" y="724"/>
                    <a:pt x="603" y="729"/>
                  </a:cubicBezTo>
                  <a:cubicBezTo>
                    <a:pt x="607" y="734"/>
                    <a:pt x="613" y="736"/>
                    <a:pt x="619" y="736"/>
                  </a:cubicBezTo>
                  <a:cubicBezTo>
                    <a:pt x="634" y="736"/>
                    <a:pt x="652" y="724"/>
                    <a:pt x="662" y="709"/>
                  </a:cubicBezTo>
                  <a:cubicBezTo>
                    <a:pt x="665" y="705"/>
                    <a:pt x="666" y="703"/>
                    <a:pt x="667" y="703"/>
                  </a:cubicBezTo>
                  <a:cubicBezTo>
                    <a:pt x="671" y="703"/>
                    <a:pt x="662" y="735"/>
                    <a:pt x="648" y="746"/>
                  </a:cubicBezTo>
                  <a:cubicBezTo>
                    <a:pt x="630" y="759"/>
                    <a:pt x="627" y="778"/>
                    <a:pt x="590" y="784"/>
                  </a:cubicBezTo>
                  <a:cubicBezTo>
                    <a:pt x="585" y="785"/>
                    <a:pt x="582" y="785"/>
                    <a:pt x="580" y="786"/>
                  </a:cubicBezTo>
                  <a:cubicBezTo>
                    <a:pt x="582" y="786"/>
                    <a:pt x="584" y="786"/>
                    <a:pt x="585" y="786"/>
                  </a:cubicBezTo>
                  <a:cubicBezTo>
                    <a:pt x="605" y="786"/>
                    <a:pt x="626" y="782"/>
                    <a:pt x="644" y="775"/>
                  </a:cubicBezTo>
                  <a:cubicBezTo>
                    <a:pt x="644" y="775"/>
                    <a:pt x="644" y="775"/>
                    <a:pt x="644" y="775"/>
                  </a:cubicBezTo>
                  <a:cubicBezTo>
                    <a:pt x="644" y="775"/>
                    <a:pt x="644" y="776"/>
                    <a:pt x="643" y="777"/>
                  </a:cubicBezTo>
                  <a:cubicBezTo>
                    <a:pt x="628" y="785"/>
                    <a:pt x="610" y="788"/>
                    <a:pt x="593" y="788"/>
                  </a:cubicBezTo>
                  <a:cubicBezTo>
                    <a:pt x="592" y="788"/>
                    <a:pt x="591" y="788"/>
                    <a:pt x="590" y="788"/>
                  </a:cubicBezTo>
                  <a:cubicBezTo>
                    <a:pt x="586" y="788"/>
                    <a:pt x="582" y="788"/>
                    <a:pt x="578" y="788"/>
                  </a:cubicBezTo>
                  <a:cubicBezTo>
                    <a:pt x="579" y="790"/>
                    <a:pt x="589" y="791"/>
                    <a:pt x="600" y="791"/>
                  </a:cubicBezTo>
                  <a:cubicBezTo>
                    <a:pt x="611" y="791"/>
                    <a:pt x="622" y="790"/>
                    <a:pt x="628" y="788"/>
                  </a:cubicBezTo>
                  <a:cubicBezTo>
                    <a:pt x="630" y="787"/>
                    <a:pt x="632" y="787"/>
                    <a:pt x="633" y="787"/>
                  </a:cubicBezTo>
                  <a:cubicBezTo>
                    <a:pt x="645" y="787"/>
                    <a:pt x="640" y="809"/>
                    <a:pt x="607" y="815"/>
                  </a:cubicBezTo>
                  <a:cubicBezTo>
                    <a:pt x="591" y="818"/>
                    <a:pt x="583" y="820"/>
                    <a:pt x="582" y="822"/>
                  </a:cubicBezTo>
                  <a:cubicBezTo>
                    <a:pt x="584" y="822"/>
                    <a:pt x="587" y="822"/>
                    <a:pt x="590" y="822"/>
                  </a:cubicBezTo>
                  <a:cubicBezTo>
                    <a:pt x="602" y="822"/>
                    <a:pt x="615" y="820"/>
                    <a:pt x="626" y="816"/>
                  </a:cubicBezTo>
                  <a:cubicBezTo>
                    <a:pt x="626" y="816"/>
                    <a:pt x="626" y="816"/>
                    <a:pt x="626" y="816"/>
                  </a:cubicBezTo>
                  <a:cubicBezTo>
                    <a:pt x="627" y="816"/>
                    <a:pt x="626" y="818"/>
                    <a:pt x="626" y="818"/>
                  </a:cubicBezTo>
                  <a:cubicBezTo>
                    <a:pt x="615" y="823"/>
                    <a:pt x="602" y="825"/>
                    <a:pt x="589" y="825"/>
                  </a:cubicBezTo>
                  <a:cubicBezTo>
                    <a:pt x="587" y="825"/>
                    <a:pt x="585" y="825"/>
                    <a:pt x="583" y="825"/>
                  </a:cubicBezTo>
                  <a:cubicBezTo>
                    <a:pt x="587" y="826"/>
                    <a:pt x="596" y="827"/>
                    <a:pt x="603" y="827"/>
                  </a:cubicBezTo>
                  <a:cubicBezTo>
                    <a:pt x="608" y="827"/>
                    <a:pt x="613" y="827"/>
                    <a:pt x="616" y="826"/>
                  </a:cubicBezTo>
                  <a:cubicBezTo>
                    <a:pt x="617" y="826"/>
                    <a:pt x="617" y="826"/>
                    <a:pt x="618" y="826"/>
                  </a:cubicBezTo>
                  <a:cubicBezTo>
                    <a:pt x="629" y="826"/>
                    <a:pt x="628" y="857"/>
                    <a:pt x="606" y="864"/>
                  </a:cubicBezTo>
                  <a:cubicBezTo>
                    <a:pt x="601" y="866"/>
                    <a:pt x="598" y="867"/>
                    <a:pt x="597" y="867"/>
                  </a:cubicBezTo>
                  <a:cubicBezTo>
                    <a:pt x="604" y="867"/>
                    <a:pt x="611" y="865"/>
                    <a:pt x="617" y="864"/>
                  </a:cubicBezTo>
                  <a:cubicBezTo>
                    <a:pt x="617" y="864"/>
                    <a:pt x="617" y="864"/>
                    <a:pt x="617" y="864"/>
                  </a:cubicBezTo>
                  <a:cubicBezTo>
                    <a:pt x="618" y="864"/>
                    <a:pt x="617" y="866"/>
                    <a:pt x="616" y="866"/>
                  </a:cubicBezTo>
                  <a:cubicBezTo>
                    <a:pt x="617" y="866"/>
                    <a:pt x="618" y="866"/>
                    <a:pt x="618" y="866"/>
                  </a:cubicBezTo>
                  <a:cubicBezTo>
                    <a:pt x="623" y="866"/>
                    <a:pt x="626" y="871"/>
                    <a:pt x="624" y="878"/>
                  </a:cubicBezTo>
                  <a:cubicBezTo>
                    <a:pt x="625" y="875"/>
                    <a:pt x="627" y="871"/>
                    <a:pt x="630" y="868"/>
                  </a:cubicBezTo>
                  <a:cubicBezTo>
                    <a:pt x="630" y="868"/>
                    <a:pt x="631" y="867"/>
                    <a:pt x="631" y="866"/>
                  </a:cubicBezTo>
                  <a:cubicBezTo>
                    <a:pt x="634" y="863"/>
                    <a:pt x="635" y="859"/>
                    <a:pt x="635" y="855"/>
                  </a:cubicBezTo>
                  <a:cubicBezTo>
                    <a:pt x="635" y="851"/>
                    <a:pt x="634" y="846"/>
                    <a:pt x="633" y="843"/>
                  </a:cubicBezTo>
                  <a:cubicBezTo>
                    <a:pt x="632" y="841"/>
                    <a:pt x="632" y="839"/>
                    <a:pt x="632" y="837"/>
                  </a:cubicBezTo>
                  <a:cubicBezTo>
                    <a:pt x="632" y="831"/>
                    <a:pt x="635" y="828"/>
                    <a:pt x="642" y="821"/>
                  </a:cubicBezTo>
                  <a:cubicBezTo>
                    <a:pt x="649" y="813"/>
                    <a:pt x="651" y="810"/>
                    <a:pt x="651" y="805"/>
                  </a:cubicBezTo>
                  <a:cubicBezTo>
                    <a:pt x="651" y="803"/>
                    <a:pt x="651" y="801"/>
                    <a:pt x="651" y="799"/>
                  </a:cubicBezTo>
                  <a:cubicBezTo>
                    <a:pt x="650" y="796"/>
                    <a:pt x="650" y="794"/>
                    <a:pt x="650" y="792"/>
                  </a:cubicBezTo>
                  <a:cubicBezTo>
                    <a:pt x="650" y="786"/>
                    <a:pt x="652" y="783"/>
                    <a:pt x="660" y="777"/>
                  </a:cubicBezTo>
                  <a:cubicBezTo>
                    <a:pt x="665" y="772"/>
                    <a:pt x="667" y="770"/>
                    <a:pt x="667" y="766"/>
                  </a:cubicBezTo>
                  <a:cubicBezTo>
                    <a:pt x="667" y="764"/>
                    <a:pt x="665" y="760"/>
                    <a:pt x="663" y="755"/>
                  </a:cubicBezTo>
                  <a:cubicBezTo>
                    <a:pt x="662" y="755"/>
                    <a:pt x="662" y="755"/>
                    <a:pt x="662" y="755"/>
                  </a:cubicBezTo>
                  <a:cubicBezTo>
                    <a:pt x="660" y="750"/>
                    <a:pt x="659" y="747"/>
                    <a:pt x="659" y="744"/>
                  </a:cubicBezTo>
                  <a:cubicBezTo>
                    <a:pt x="659" y="739"/>
                    <a:pt x="663" y="736"/>
                    <a:pt x="670" y="730"/>
                  </a:cubicBezTo>
                  <a:cubicBezTo>
                    <a:pt x="670" y="730"/>
                    <a:pt x="670" y="730"/>
                    <a:pt x="670" y="730"/>
                  </a:cubicBezTo>
                  <a:cubicBezTo>
                    <a:pt x="678" y="722"/>
                    <a:pt x="683" y="708"/>
                    <a:pt x="683" y="690"/>
                  </a:cubicBezTo>
                  <a:cubicBezTo>
                    <a:pt x="683" y="686"/>
                    <a:pt x="682" y="681"/>
                    <a:pt x="682" y="676"/>
                  </a:cubicBezTo>
                  <a:cubicBezTo>
                    <a:pt x="682" y="675"/>
                    <a:pt x="682" y="675"/>
                    <a:pt x="681" y="675"/>
                  </a:cubicBezTo>
                  <a:cubicBezTo>
                    <a:pt x="679" y="658"/>
                    <a:pt x="676" y="657"/>
                    <a:pt x="676" y="657"/>
                  </a:cubicBezTo>
                  <a:cubicBezTo>
                    <a:pt x="674" y="657"/>
                    <a:pt x="671" y="662"/>
                    <a:pt x="668" y="671"/>
                  </a:cubicBezTo>
                  <a:cubicBezTo>
                    <a:pt x="668" y="673"/>
                    <a:pt x="667" y="676"/>
                    <a:pt x="666" y="679"/>
                  </a:cubicBezTo>
                  <a:cubicBezTo>
                    <a:pt x="662" y="697"/>
                    <a:pt x="657" y="725"/>
                    <a:pt x="622" y="726"/>
                  </a:cubicBezTo>
                  <a:cubicBezTo>
                    <a:pt x="614" y="726"/>
                    <a:pt x="608" y="723"/>
                    <a:pt x="604" y="717"/>
                  </a:cubicBezTo>
                  <a:cubicBezTo>
                    <a:pt x="600" y="713"/>
                    <a:pt x="599" y="706"/>
                    <a:pt x="599" y="700"/>
                  </a:cubicBezTo>
                  <a:cubicBezTo>
                    <a:pt x="598" y="701"/>
                    <a:pt x="598" y="701"/>
                    <a:pt x="598" y="701"/>
                  </a:cubicBezTo>
                  <a:cubicBezTo>
                    <a:pt x="596" y="701"/>
                    <a:pt x="595" y="702"/>
                    <a:pt x="593" y="702"/>
                  </a:cubicBezTo>
                  <a:cubicBezTo>
                    <a:pt x="591" y="702"/>
                    <a:pt x="588" y="701"/>
                    <a:pt x="587" y="699"/>
                  </a:cubicBezTo>
                  <a:cubicBezTo>
                    <a:pt x="588" y="698"/>
                    <a:pt x="588" y="698"/>
                    <a:pt x="588" y="698"/>
                  </a:cubicBezTo>
                  <a:cubicBezTo>
                    <a:pt x="589" y="700"/>
                    <a:pt x="591" y="700"/>
                    <a:pt x="593" y="700"/>
                  </a:cubicBezTo>
                  <a:cubicBezTo>
                    <a:pt x="595" y="700"/>
                    <a:pt x="597" y="700"/>
                    <a:pt x="598" y="700"/>
                  </a:cubicBezTo>
                  <a:cubicBezTo>
                    <a:pt x="598" y="700"/>
                    <a:pt x="598" y="700"/>
                    <a:pt x="598" y="700"/>
                  </a:cubicBezTo>
                  <a:cubicBezTo>
                    <a:pt x="599" y="700"/>
                    <a:pt x="599" y="700"/>
                    <a:pt x="599" y="700"/>
                  </a:cubicBezTo>
                  <a:cubicBezTo>
                    <a:pt x="599" y="699"/>
                    <a:pt x="599" y="699"/>
                    <a:pt x="599" y="698"/>
                  </a:cubicBezTo>
                  <a:cubicBezTo>
                    <a:pt x="599" y="692"/>
                    <a:pt x="599" y="687"/>
                    <a:pt x="601" y="682"/>
                  </a:cubicBezTo>
                  <a:cubicBezTo>
                    <a:pt x="601" y="680"/>
                    <a:pt x="601" y="678"/>
                    <a:pt x="601" y="677"/>
                  </a:cubicBezTo>
                  <a:cubicBezTo>
                    <a:pt x="601" y="674"/>
                    <a:pt x="601" y="673"/>
                    <a:pt x="600" y="671"/>
                  </a:cubicBezTo>
                  <a:cubicBezTo>
                    <a:pt x="599" y="669"/>
                    <a:pt x="599" y="667"/>
                    <a:pt x="599" y="665"/>
                  </a:cubicBezTo>
                  <a:cubicBezTo>
                    <a:pt x="599" y="663"/>
                    <a:pt x="599" y="660"/>
                    <a:pt x="600" y="658"/>
                  </a:cubicBezTo>
                  <a:cubicBezTo>
                    <a:pt x="602" y="654"/>
                    <a:pt x="603" y="651"/>
                    <a:pt x="603" y="650"/>
                  </a:cubicBezTo>
                  <a:cubicBezTo>
                    <a:pt x="603" y="649"/>
                    <a:pt x="602" y="648"/>
                    <a:pt x="601" y="647"/>
                  </a:cubicBezTo>
                  <a:cubicBezTo>
                    <a:pt x="601" y="646"/>
                    <a:pt x="600" y="645"/>
                    <a:pt x="599" y="644"/>
                  </a:cubicBezTo>
                  <a:cubicBezTo>
                    <a:pt x="599" y="643"/>
                    <a:pt x="599" y="642"/>
                    <a:pt x="599" y="641"/>
                  </a:cubicBezTo>
                  <a:cubicBezTo>
                    <a:pt x="599" y="638"/>
                    <a:pt x="600" y="637"/>
                    <a:pt x="601" y="635"/>
                  </a:cubicBezTo>
                  <a:cubicBezTo>
                    <a:pt x="602" y="633"/>
                    <a:pt x="604" y="631"/>
                    <a:pt x="605" y="629"/>
                  </a:cubicBezTo>
                  <a:cubicBezTo>
                    <a:pt x="605" y="628"/>
                    <a:pt x="605" y="627"/>
                    <a:pt x="605" y="627"/>
                  </a:cubicBezTo>
                  <a:cubicBezTo>
                    <a:pt x="605" y="625"/>
                    <a:pt x="604" y="623"/>
                    <a:pt x="604" y="620"/>
                  </a:cubicBezTo>
                  <a:cubicBezTo>
                    <a:pt x="602" y="617"/>
                    <a:pt x="601" y="613"/>
                    <a:pt x="601" y="607"/>
                  </a:cubicBezTo>
                  <a:cubicBezTo>
                    <a:pt x="601" y="603"/>
                    <a:pt x="602" y="598"/>
                    <a:pt x="605" y="592"/>
                  </a:cubicBezTo>
                  <a:cubicBezTo>
                    <a:pt x="606" y="588"/>
                    <a:pt x="607" y="585"/>
                    <a:pt x="607" y="582"/>
                  </a:cubicBezTo>
                  <a:cubicBezTo>
                    <a:pt x="607" y="577"/>
                    <a:pt x="605" y="573"/>
                    <a:pt x="603" y="569"/>
                  </a:cubicBezTo>
                  <a:cubicBezTo>
                    <a:pt x="602" y="567"/>
                    <a:pt x="601" y="564"/>
                    <a:pt x="600" y="561"/>
                  </a:cubicBezTo>
                  <a:cubicBezTo>
                    <a:pt x="599" y="559"/>
                    <a:pt x="599" y="558"/>
                    <a:pt x="599" y="557"/>
                  </a:cubicBezTo>
                  <a:cubicBezTo>
                    <a:pt x="599" y="551"/>
                    <a:pt x="603" y="546"/>
                    <a:pt x="606" y="542"/>
                  </a:cubicBezTo>
                  <a:cubicBezTo>
                    <a:pt x="608" y="540"/>
                    <a:pt x="610" y="537"/>
                    <a:pt x="610" y="536"/>
                  </a:cubicBezTo>
                  <a:cubicBezTo>
                    <a:pt x="611" y="534"/>
                    <a:pt x="612" y="532"/>
                    <a:pt x="612" y="530"/>
                  </a:cubicBezTo>
                  <a:cubicBezTo>
                    <a:pt x="612" y="527"/>
                    <a:pt x="610" y="524"/>
                    <a:pt x="604" y="516"/>
                  </a:cubicBezTo>
                  <a:cubicBezTo>
                    <a:pt x="600" y="512"/>
                    <a:pt x="599" y="507"/>
                    <a:pt x="599" y="502"/>
                  </a:cubicBezTo>
                  <a:cubicBezTo>
                    <a:pt x="599" y="492"/>
                    <a:pt x="604" y="480"/>
                    <a:pt x="616" y="464"/>
                  </a:cubicBezTo>
                  <a:cubicBezTo>
                    <a:pt x="621" y="459"/>
                    <a:pt x="626" y="453"/>
                    <a:pt x="631" y="448"/>
                  </a:cubicBezTo>
                  <a:cubicBezTo>
                    <a:pt x="648" y="432"/>
                    <a:pt x="667" y="413"/>
                    <a:pt x="673" y="364"/>
                  </a:cubicBezTo>
                  <a:cubicBezTo>
                    <a:pt x="680" y="300"/>
                    <a:pt x="684" y="274"/>
                    <a:pt x="769" y="230"/>
                  </a:cubicBezTo>
                  <a:cubicBezTo>
                    <a:pt x="795" y="215"/>
                    <a:pt x="809" y="206"/>
                    <a:pt x="818" y="193"/>
                  </a:cubicBezTo>
                  <a:cubicBezTo>
                    <a:pt x="827" y="181"/>
                    <a:pt x="831" y="164"/>
                    <a:pt x="838" y="134"/>
                  </a:cubicBezTo>
                  <a:cubicBezTo>
                    <a:pt x="838" y="134"/>
                    <a:pt x="838" y="134"/>
                    <a:pt x="838" y="134"/>
                  </a:cubicBezTo>
                  <a:cubicBezTo>
                    <a:pt x="849" y="82"/>
                    <a:pt x="873" y="75"/>
                    <a:pt x="894" y="75"/>
                  </a:cubicBezTo>
                  <a:cubicBezTo>
                    <a:pt x="894" y="75"/>
                    <a:pt x="894" y="75"/>
                    <a:pt x="895" y="75"/>
                  </a:cubicBezTo>
                  <a:cubicBezTo>
                    <a:pt x="895" y="75"/>
                    <a:pt x="895" y="75"/>
                    <a:pt x="895" y="75"/>
                  </a:cubicBezTo>
                  <a:cubicBezTo>
                    <a:pt x="895" y="75"/>
                    <a:pt x="895" y="75"/>
                    <a:pt x="895" y="75"/>
                  </a:cubicBezTo>
                  <a:cubicBezTo>
                    <a:pt x="895" y="75"/>
                    <a:pt x="895" y="75"/>
                    <a:pt x="895" y="75"/>
                  </a:cubicBezTo>
                  <a:cubicBezTo>
                    <a:pt x="895" y="75"/>
                    <a:pt x="895" y="75"/>
                    <a:pt x="895" y="75"/>
                  </a:cubicBezTo>
                  <a:cubicBezTo>
                    <a:pt x="895" y="75"/>
                    <a:pt x="895" y="75"/>
                    <a:pt x="895" y="75"/>
                  </a:cubicBezTo>
                  <a:cubicBezTo>
                    <a:pt x="896" y="75"/>
                    <a:pt x="896" y="75"/>
                    <a:pt x="896" y="75"/>
                  </a:cubicBezTo>
                  <a:cubicBezTo>
                    <a:pt x="896" y="75"/>
                    <a:pt x="896" y="75"/>
                    <a:pt x="896" y="75"/>
                  </a:cubicBezTo>
                  <a:cubicBezTo>
                    <a:pt x="896" y="75"/>
                    <a:pt x="896" y="75"/>
                    <a:pt x="896" y="75"/>
                  </a:cubicBezTo>
                  <a:cubicBezTo>
                    <a:pt x="896" y="75"/>
                    <a:pt x="896" y="75"/>
                    <a:pt x="896" y="75"/>
                  </a:cubicBezTo>
                  <a:cubicBezTo>
                    <a:pt x="896" y="75"/>
                    <a:pt x="896" y="75"/>
                    <a:pt x="897" y="75"/>
                  </a:cubicBezTo>
                  <a:cubicBezTo>
                    <a:pt x="897" y="75"/>
                    <a:pt x="897" y="75"/>
                    <a:pt x="897" y="75"/>
                  </a:cubicBezTo>
                  <a:cubicBezTo>
                    <a:pt x="897" y="75"/>
                    <a:pt x="897" y="75"/>
                    <a:pt x="897" y="75"/>
                  </a:cubicBezTo>
                  <a:cubicBezTo>
                    <a:pt x="897" y="75"/>
                    <a:pt x="897" y="75"/>
                    <a:pt x="897" y="75"/>
                  </a:cubicBezTo>
                  <a:cubicBezTo>
                    <a:pt x="897" y="75"/>
                    <a:pt x="897" y="75"/>
                    <a:pt x="897" y="75"/>
                  </a:cubicBezTo>
                  <a:cubicBezTo>
                    <a:pt x="905" y="76"/>
                    <a:pt x="913" y="77"/>
                    <a:pt x="920" y="79"/>
                  </a:cubicBezTo>
                  <a:cubicBezTo>
                    <a:pt x="928" y="80"/>
                    <a:pt x="936" y="82"/>
                    <a:pt x="943" y="82"/>
                  </a:cubicBezTo>
                  <a:cubicBezTo>
                    <a:pt x="957" y="82"/>
                    <a:pt x="967" y="76"/>
                    <a:pt x="976" y="63"/>
                  </a:cubicBezTo>
                  <a:cubicBezTo>
                    <a:pt x="983" y="56"/>
                    <a:pt x="996" y="51"/>
                    <a:pt x="1012" y="51"/>
                  </a:cubicBezTo>
                  <a:cubicBezTo>
                    <a:pt x="1042" y="51"/>
                    <a:pt x="1074" y="66"/>
                    <a:pt x="1099" y="91"/>
                  </a:cubicBezTo>
                  <a:cubicBezTo>
                    <a:pt x="1117" y="110"/>
                    <a:pt x="1124" y="129"/>
                    <a:pt x="1124" y="148"/>
                  </a:cubicBezTo>
                  <a:cubicBezTo>
                    <a:pt x="1124" y="169"/>
                    <a:pt x="1115" y="190"/>
                    <a:pt x="1104" y="206"/>
                  </a:cubicBezTo>
                  <a:cubicBezTo>
                    <a:pt x="1104" y="206"/>
                    <a:pt x="1104" y="206"/>
                    <a:pt x="1103" y="206"/>
                  </a:cubicBezTo>
                  <a:cubicBezTo>
                    <a:pt x="1089" y="228"/>
                    <a:pt x="1057" y="240"/>
                    <a:pt x="1013" y="240"/>
                  </a:cubicBezTo>
                  <a:cubicBezTo>
                    <a:pt x="1013" y="240"/>
                    <a:pt x="1013" y="240"/>
                    <a:pt x="1013" y="240"/>
                  </a:cubicBezTo>
                  <a:cubicBezTo>
                    <a:pt x="1013" y="240"/>
                    <a:pt x="1013" y="240"/>
                    <a:pt x="1013" y="240"/>
                  </a:cubicBezTo>
                  <a:cubicBezTo>
                    <a:pt x="1013" y="240"/>
                    <a:pt x="1012" y="240"/>
                    <a:pt x="1012" y="240"/>
                  </a:cubicBezTo>
                  <a:cubicBezTo>
                    <a:pt x="1012" y="240"/>
                    <a:pt x="1012" y="240"/>
                    <a:pt x="1012" y="240"/>
                  </a:cubicBezTo>
                  <a:cubicBezTo>
                    <a:pt x="1012" y="240"/>
                    <a:pt x="1012" y="240"/>
                    <a:pt x="1012" y="240"/>
                  </a:cubicBezTo>
                  <a:cubicBezTo>
                    <a:pt x="1012" y="240"/>
                    <a:pt x="1012" y="240"/>
                    <a:pt x="1012" y="240"/>
                  </a:cubicBezTo>
                  <a:cubicBezTo>
                    <a:pt x="1011" y="240"/>
                    <a:pt x="1011" y="240"/>
                    <a:pt x="1011" y="240"/>
                  </a:cubicBezTo>
                  <a:cubicBezTo>
                    <a:pt x="1011" y="240"/>
                    <a:pt x="1011" y="240"/>
                    <a:pt x="1011" y="240"/>
                  </a:cubicBezTo>
                  <a:cubicBezTo>
                    <a:pt x="1011" y="240"/>
                    <a:pt x="1011" y="240"/>
                    <a:pt x="1011" y="240"/>
                  </a:cubicBezTo>
                  <a:cubicBezTo>
                    <a:pt x="1006" y="240"/>
                    <a:pt x="1001" y="239"/>
                    <a:pt x="996" y="239"/>
                  </a:cubicBezTo>
                  <a:cubicBezTo>
                    <a:pt x="995" y="239"/>
                    <a:pt x="993" y="239"/>
                    <a:pt x="992" y="239"/>
                  </a:cubicBezTo>
                  <a:cubicBezTo>
                    <a:pt x="992" y="239"/>
                    <a:pt x="991" y="239"/>
                    <a:pt x="991" y="239"/>
                  </a:cubicBezTo>
                  <a:cubicBezTo>
                    <a:pt x="984" y="240"/>
                    <a:pt x="979" y="240"/>
                    <a:pt x="976" y="240"/>
                  </a:cubicBezTo>
                  <a:cubicBezTo>
                    <a:pt x="971" y="240"/>
                    <a:pt x="969" y="240"/>
                    <a:pt x="968" y="241"/>
                  </a:cubicBezTo>
                  <a:cubicBezTo>
                    <a:pt x="968" y="242"/>
                    <a:pt x="968" y="242"/>
                    <a:pt x="968" y="242"/>
                  </a:cubicBezTo>
                  <a:cubicBezTo>
                    <a:pt x="969" y="243"/>
                    <a:pt x="970" y="244"/>
                    <a:pt x="973" y="245"/>
                  </a:cubicBezTo>
                  <a:cubicBezTo>
                    <a:pt x="976" y="244"/>
                    <a:pt x="979" y="244"/>
                    <a:pt x="982" y="244"/>
                  </a:cubicBezTo>
                  <a:cubicBezTo>
                    <a:pt x="992" y="244"/>
                    <a:pt x="1002" y="247"/>
                    <a:pt x="1007" y="251"/>
                  </a:cubicBezTo>
                  <a:cubicBezTo>
                    <a:pt x="1011" y="251"/>
                    <a:pt x="1014" y="250"/>
                    <a:pt x="1018" y="250"/>
                  </a:cubicBezTo>
                  <a:cubicBezTo>
                    <a:pt x="1027" y="250"/>
                    <a:pt x="1035" y="253"/>
                    <a:pt x="1040" y="255"/>
                  </a:cubicBezTo>
                  <a:cubicBezTo>
                    <a:pt x="1059" y="252"/>
                    <a:pt x="1079" y="247"/>
                    <a:pt x="1098" y="237"/>
                  </a:cubicBezTo>
                  <a:cubicBezTo>
                    <a:pt x="1168" y="202"/>
                    <a:pt x="1149" y="104"/>
                    <a:pt x="1090" y="70"/>
                  </a:cubicBezTo>
                  <a:cubicBezTo>
                    <a:pt x="1055" y="49"/>
                    <a:pt x="1027" y="37"/>
                    <a:pt x="1005" y="37"/>
                  </a:cubicBezTo>
                  <a:cubicBezTo>
                    <a:pt x="992" y="37"/>
                    <a:pt x="981" y="41"/>
                    <a:pt x="973" y="50"/>
                  </a:cubicBezTo>
                  <a:cubicBezTo>
                    <a:pt x="963" y="62"/>
                    <a:pt x="953" y="71"/>
                    <a:pt x="935" y="71"/>
                  </a:cubicBezTo>
                  <a:cubicBezTo>
                    <a:pt x="931" y="71"/>
                    <a:pt x="926" y="70"/>
                    <a:pt x="920" y="69"/>
                  </a:cubicBezTo>
                  <a:cubicBezTo>
                    <a:pt x="914" y="68"/>
                    <a:pt x="906" y="67"/>
                    <a:pt x="899" y="67"/>
                  </a:cubicBezTo>
                  <a:cubicBezTo>
                    <a:pt x="873" y="67"/>
                    <a:pt x="844" y="79"/>
                    <a:pt x="833" y="127"/>
                  </a:cubicBezTo>
                  <a:cubicBezTo>
                    <a:pt x="828" y="149"/>
                    <a:pt x="823" y="158"/>
                    <a:pt x="819" y="158"/>
                  </a:cubicBezTo>
                  <a:cubicBezTo>
                    <a:pt x="814" y="158"/>
                    <a:pt x="814" y="137"/>
                    <a:pt x="823" y="108"/>
                  </a:cubicBezTo>
                  <a:cubicBezTo>
                    <a:pt x="840" y="60"/>
                    <a:pt x="857" y="61"/>
                    <a:pt x="905" y="59"/>
                  </a:cubicBezTo>
                  <a:cubicBezTo>
                    <a:pt x="953" y="58"/>
                    <a:pt x="948" y="37"/>
                    <a:pt x="980" y="20"/>
                  </a:cubicBezTo>
                  <a:cubicBezTo>
                    <a:pt x="995" y="12"/>
                    <a:pt x="1009" y="8"/>
                    <a:pt x="1022" y="8"/>
                  </a:cubicBezTo>
                  <a:cubicBezTo>
                    <a:pt x="1038" y="8"/>
                    <a:pt x="1052" y="14"/>
                    <a:pt x="1067" y="29"/>
                  </a:cubicBezTo>
                  <a:cubicBezTo>
                    <a:pt x="1095" y="57"/>
                    <a:pt x="1092" y="54"/>
                    <a:pt x="1129" y="75"/>
                  </a:cubicBezTo>
                  <a:cubicBezTo>
                    <a:pt x="1167" y="96"/>
                    <a:pt x="1185" y="139"/>
                    <a:pt x="1159" y="188"/>
                  </a:cubicBezTo>
                  <a:cubicBezTo>
                    <a:pt x="1133" y="236"/>
                    <a:pt x="1106" y="255"/>
                    <a:pt x="1108" y="288"/>
                  </a:cubicBezTo>
                  <a:cubicBezTo>
                    <a:pt x="1109" y="313"/>
                    <a:pt x="1117" y="342"/>
                    <a:pt x="1102" y="371"/>
                  </a:cubicBezTo>
                  <a:cubicBezTo>
                    <a:pt x="1108" y="369"/>
                    <a:pt x="1118" y="348"/>
                    <a:pt x="1120" y="328"/>
                  </a:cubicBezTo>
                  <a:cubicBezTo>
                    <a:pt x="1105" y="286"/>
                    <a:pt x="1126" y="257"/>
                    <a:pt x="1138" y="240"/>
                  </a:cubicBezTo>
                  <a:cubicBezTo>
                    <a:pt x="1142" y="236"/>
                    <a:pt x="1145" y="232"/>
                    <a:pt x="1149" y="228"/>
                  </a:cubicBezTo>
                  <a:cubicBezTo>
                    <a:pt x="1160" y="215"/>
                    <a:pt x="1171" y="202"/>
                    <a:pt x="1176" y="173"/>
                  </a:cubicBezTo>
                  <a:cubicBezTo>
                    <a:pt x="1177" y="166"/>
                    <a:pt x="1177" y="159"/>
                    <a:pt x="1177" y="153"/>
                  </a:cubicBezTo>
                  <a:cubicBezTo>
                    <a:pt x="1177" y="121"/>
                    <a:pt x="1166" y="93"/>
                    <a:pt x="1152" y="80"/>
                  </a:cubicBezTo>
                  <a:cubicBezTo>
                    <a:pt x="1142" y="70"/>
                    <a:pt x="1128" y="63"/>
                    <a:pt x="1116" y="57"/>
                  </a:cubicBezTo>
                  <a:cubicBezTo>
                    <a:pt x="1109" y="54"/>
                    <a:pt x="1102" y="50"/>
                    <a:pt x="1096" y="46"/>
                  </a:cubicBezTo>
                  <a:cubicBezTo>
                    <a:pt x="1092" y="43"/>
                    <a:pt x="1087" y="38"/>
                    <a:pt x="1082" y="33"/>
                  </a:cubicBezTo>
                  <a:cubicBezTo>
                    <a:pt x="1071" y="21"/>
                    <a:pt x="1058" y="6"/>
                    <a:pt x="1037" y="2"/>
                  </a:cubicBezTo>
                  <a:cubicBezTo>
                    <a:pt x="1032" y="1"/>
                    <a:pt x="1026" y="0"/>
                    <a:pt x="1021" y="0"/>
                  </a:cubicBezTo>
                  <a:cubicBezTo>
                    <a:pt x="997" y="0"/>
                    <a:pt x="974" y="10"/>
                    <a:pt x="955" y="29"/>
                  </a:cubicBezTo>
                  <a:cubicBezTo>
                    <a:pt x="930" y="53"/>
                    <a:pt x="912" y="55"/>
                    <a:pt x="880" y="58"/>
                  </a:cubicBezTo>
                  <a:cubicBezTo>
                    <a:pt x="878" y="58"/>
                    <a:pt x="876" y="58"/>
                    <a:pt x="875" y="58"/>
                  </a:cubicBezTo>
                  <a:cubicBezTo>
                    <a:pt x="875" y="58"/>
                    <a:pt x="875" y="58"/>
                    <a:pt x="875" y="58"/>
                  </a:cubicBezTo>
                  <a:cubicBezTo>
                    <a:pt x="846" y="61"/>
                    <a:pt x="831" y="62"/>
                    <a:pt x="817" y="115"/>
                  </a:cubicBezTo>
                  <a:cubicBezTo>
                    <a:pt x="817" y="115"/>
                    <a:pt x="816" y="115"/>
                    <a:pt x="816" y="116"/>
                  </a:cubicBezTo>
                  <a:cubicBezTo>
                    <a:pt x="801" y="174"/>
                    <a:pt x="796" y="192"/>
                    <a:pt x="754" y="219"/>
                  </a:cubicBezTo>
                  <a:cubicBezTo>
                    <a:pt x="753" y="220"/>
                    <a:pt x="753" y="220"/>
                    <a:pt x="752" y="220"/>
                  </a:cubicBezTo>
                  <a:cubicBezTo>
                    <a:pt x="719" y="240"/>
                    <a:pt x="683" y="254"/>
                    <a:pt x="646" y="260"/>
                  </a:cubicBezTo>
                  <a:cubicBezTo>
                    <a:pt x="646" y="260"/>
                    <a:pt x="646" y="260"/>
                    <a:pt x="646" y="260"/>
                  </a:cubicBezTo>
                  <a:cubicBezTo>
                    <a:pt x="646" y="260"/>
                    <a:pt x="646" y="260"/>
                    <a:pt x="646" y="260"/>
                  </a:cubicBezTo>
                  <a:cubicBezTo>
                    <a:pt x="630" y="263"/>
                    <a:pt x="613" y="264"/>
                    <a:pt x="596" y="264"/>
                  </a:cubicBezTo>
                  <a:cubicBezTo>
                    <a:pt x="596" y="264"/>
                    <a:pt x="596" y="264"/>
                    <a:pt x="596" y="264"/>
                  </a:cubicBezTo>
                  <a:cubicBezTo>
                    <a:pt x="596" y="264"/>
                    <a:pt x="596" y="264"/>
                    <a:pt x="596" y="264"/>
                  </a:cubicBezTo>
                  <a:cubicBezTo>
                    <a:pt x="560" y="264"/>
                    <a:pt x="521" y="257"/>
                    <a:pt x="483" y="244"/>
                  </a:cubicBezTo>
                  <a:cubicBezTo>
                    <a:pt x="483" y="244"/>
                    <a:pt x="483" y="244"/>
                    <a:pt x="483" y="244"/>
                  </a:cubicBezTo>
                  <a:cubicBezTo>
                    <a:pt x="387" y="212"/>
                    <a:pt x="378" y="160"/>
                    <a:pt x="372" y="125"/>
                  </a:cubicBezTo>
                  <a:cubicBezTo>
                    <a:pt x="370" y="119"/>
                    <a:pt x="369" y="112"/>
                    <a:pt x="368" y="107"/>
                  </a:cubicBezTo>
                  <a:cubicBezTo>
                    <a:pt x="359" y="76"/>
                    <a:pt x="345" y="57"/>
                    <a:pt x="301" y="55"/>
                  </a:cubicBezTo>
                  <a:cubicBezTo>
                    <a:pt x="259" y="54"/>
                    <a:pt x="255" y="51"/>
                    <a:pt x="220" y="22"/>
                  </a:cubicBezTo>
                  <a:cubicBezTo>
                    <a:pt x="216" y="19"/>
                    <a:pt x="216" y="19"/>
                    <a:pt x="216" y="19"/>
                  </a:cubicBezTo>
                  <a:cubicBezTo>
                    <a:pt x="199" y="6"/>
                    <a:pt x="181" y="0"/>
                    <a:pt x="163" y="0"/>
                  </a:cubicBezTo>
                </a:path>
              </a:pathLst>
            </a:custGeom>
            <a:solidFill>
              <a:srgbClr val="A829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45">
              <a:extLst>
                <a:ext uri="{FF2B5EF4-FFF2-40B4-BE49-F238E27FC236}">
                  <a16:creationId xmlns:a16="http://schemas.microsoft.com/office/drawing/2014/main" id="{5C6CA994-591A-496B-AEE8-BEDF3F1C26F9}"/>
                </a:ext>
              </a:extLst>
            </p:cNvPr>
            <p:cNvSpPr>
              <a:spLocks noEditPoints="1"/>
            </p:cNvSpPr>
            <p:nvPr/>
          </p:nvSpPr>
          <p:spPr bwMode="auto">
            <a:xfrm>
              <a:off x="2457" y="1019"/>
              <a:ext cx="2683" cy="2283"/>
            </a:xfrm>
            <a:custGeom>
              <a:avLst/>
              <a:gdLst>
                <a:gd name="T0" fmla="*/ 548 w 1129"/>
                <a:gd name="T1" fmla="*/ 953 h 960"/>
                <a:gd name="T2" fmla="*/ 548 w 1129"/>
                <a:gd name="T3" fmla="*/ 951 h 960"/>
                <a:gd name="T4" fmla="*/ 635 w 1129"/>
                <a:gd name="T5" fmla="*/ 690 h 960"/>
                <a:gd name="T6" fmla="*/ 1054 w 1129"/>
                <a:gd name="T7" fmla="*/ 372 h 960"/>
                <a:gd name="T8" fmla="*/ 1072 w 1129"/>
                <a:gd name="T9" fmla="*/ 329 h 960"/>
                <a:gd name="T10" fmla="*/ 548 w 1129"/>
                <a:gd name="T11" fmla="*/ 264 h 960"/>
                <a:gd name="T12" fmla="*/ 598 w 1129"/>
                <a:gd name="T13" fmla="*/ 260 h 960"/>
                <a:gd name="T14" fmla="*/ 0 w 1129"/>
                <a:gd name="T15" fmla="*/ 244 h 960"/>
                <a:gd name="T16" fmla="*/ 27 w 1129"/>
                <a:gd name="T17" fmla="*/ 364 h 960"/>
                <a:gd name="T18" fmla="*/ 28 w 1129"/>
                <a:gd name="T19" fmla="*/ 363 h 960"/>
                <a:gd name="T20" fmla="*/ 964 w 1129"/>
                <a:gd name="T21" fmla="*/ 240 h 960"/>
                <a:gd name="T22" fmla="*/ 964 w 1129"/>
                <a:gd name="T23" fmla="*/ 240 h 960"/>
                <a:gd name="T24" fmla="*/ 963 w 1129"/>
                <a:gd name="T25" fmla="*/ 240 h 960"/>
                <a:gd name="T26" fmla="*/ 948 w 1129"/>
                <a:gd name="T27" fmla="*/ 239 h 960"/>
                <a:gd name="T28" fmla="*/ 151 w 1129"/>
                <a:gd name="T29" fmla="*/ 238 h 960"/>
                <a:gd name="T30" fmla="*/ 122 w 1129"/>
                <a:gd name="T31" fmla="*/ 241 h 960"/>
                <a:gd name="T32" fmla="*/ 145 w 1129"/>
                <a:gd name="T33" fmla="*/ 240 h 960"/>
                <a:gd name="T34" fmla="*/ 165 w 1129"/>
                <a:gd name="T35" fmla="*/ 245 h 960"/>
                <a:gd name="T36" fmla="*/ 151 w 1129"/>
                <a:gd name="T37" fmla="*/ 238 h 960"/>
                <a:gd name="T38" fmla="*/ 922 w 1129"/>
                <a:gd name="T39" fmla="*/ 245 h 960"/>
                <a:gd name="T40" fmla="*/ 920 w 1129"/>
                <a:gd name="T41" fmla="*/ 241 h 960"/>
                <a:gd name="T42" fmla="*/ 944 w 1129"/>
                <a:gd name="T43" fmla="*/ 239 h 960"/>
                <a:gd name="T44" fmla="*/ 24 w 1129"/>
                <a:gd name="T45" fmla="*/ 197 h 960"/>
                <a:gd name="T46" fmla="*/ 85 w 1129"/>
                <a:gd name="T47" fmla="*/ 238 h 960"/>
                <a:gd name="T48" fmla="*/ 790 w 1129"/>
                <a:gd name="T49" fmla="*/ 134 h 960"/>
                <a:gd name="T50" fmla="*/ 769 w 1129"/>
                <a:gd name="T51" fmla="*/ 115 h 960"/>
                <a:gd name="T52" fmla="*/ 704 w 1129"/>
                <a:gd name="T53" fmla="*/ 220 h 960"/>
                <a:gd name="T54" fmla="*/ 769 w 1129"/>
                <a:gd name="T55" fmla="*/ 115 h 960"/>
                <a:gd name="T56" fmla="*/ 849 w 1129"/>
                <a:gd name="T57" fmla="*/ 75 h 960"/>
                <a:gd name="T58" fmla="*/ 849 w 1129"/>
                <a:gd name="T59" fmla="*/ 75 h 960"/>
                <a:gd name="T60" fmla="*/ 848 w 1129"/>
                <a:gd name="T61" fmla="*/ 75 h 960"/>
                <a:gd name="T62" fmla="*/ 848 w 1129"/>
                <a:gd name="T63" fmla="*/ 75 h 960"/>
                <a:gd name="T64" fmla="*/ 847 w 1129"/>
                <a:gd name="T65" fmla="*/ 75 h 960"/>
                <a:gd name="T66" fmla="*/ 847 w 1129"/>
                <a:gd name="T67" fmla="*/ 75 h 960"/>
                <a:gd name="T68" fmla="*/ 847 w 1129"/>
                <a:gd name="T69" fmla="*/ 75 h 960"/>
                <a:gd name="T70" fmla="*/ 166 w 1129"/>
                <a:gd name="T71" fmla="*/ 68 h 960"/>
                <a:gd name="T72" fmla="*/ 81 w 1129"/>
                <a:gd name="T73" fmla="*/ 61 h 960"/>
                <a:gd name="T74" fmla="*/ 81 w 1129"/>
                <a:gd name="T75" fmla="*/ 61 h 960"/>
                <a:gd name="T76" fmla="*/ 128 w 1129"/>
                <a:gd name="T77" fmla="*/ 50 h 960"/>
                <a:gd name="T78" fmla="*/ 128 w 1129"/>
                <a:gd name="T79" fmla="*/ 50 h 960"/>
                <a:gd name="T80" fmla="*/ 130 w 1129"/>
                <a:gd name="T81" fmla="*/ 50 h 960"/>
                <a:gd name="T82" fmla="*/ 907 w 1129"/>
                <a:gd name="T83" fmla="*/ 29 h 960"/>
                <a:gd name="T84" fmla="*/ 827 w 1129"/>
                <a:gd name="T85" fmla="*/ 58 h 960"/>
                <a:gd name="T86" fmla="*/ 907 w 1129"/>
                <a:gd name="T87" fmla="*/ 29 h 960"/>
                <a:gd name="T88" fmla="*/ 1034 w 1129"/>
                <a:gd name="T89" fmla="*/ 33 h 960"/>
                <a:gd name="T90" fmla="*/ 1104 w 1129"/>
                <a:gd name="T91" fmla="*/ 80 h 960"/>
                <a:gd name="T92" fmla="*/ 1068 w 1129"/>
                <a:gd name="T93" fmla="*/ 57 h 960"/>
                <a:gd name="T94" fmla="*/ 989 w 1129"/>
                <a:gd name="T95" fmla="*/ 2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9" h="960">
                  <a:moveTo>
                    <a:pt x="548" y="951"/>
                  </a:moveTo>
                  <a:cubicBezTo>
                    <a:pt x="547" y="952"/>
                    <a:pt x="547" y="952"/>
                    <a:pt x="546" y="953"/>
                  </a:cubicBezTo>
                  <a:cubicBezTo>
                    <a:pt x="547" y="953"/>
                    <a:pt x="547" y="953"/>
                    <a:pt x="548" y="953"/>
                  </a:cubicBezTo>
                  <a:cubicBezTo>
                    <a:pt x="560" y="953"/>
                    <a:pt x="573" y="955"/>
                    <a:pt x="585" y="960"/>
                  </a:cubicBezTo>
                  <a:cubicBezTo>
                    <a:pt x="585" y="960"/>
                    <a:pt x="585" y="959"/>
                    <a:pt x="585" y="959"/>
                  </a:cubicBezTo>
                  <a:cubicBezTo>
                    <a:pt x="574" y="954"/>
                    <a:pt x="562" y="951"/>
                    <a:pt x="548" y="951"/>
                  </a:cubicBezTo>
                  <a:moveTo>
                    <a:pt x="635" y="690"/>
                  </a:moveTo>
                  <a:cubicBezTo>
                    <a:pt x="635" y="708"/>
                    <a:pt x="630" y="722"/>
                    <a:pt x="622" y="730"/>
                  </a:cubicBezTo>
                  <a:cubicBezTo>
                    <a:pt x="630" y="722"/>
                    <a:pt x="635" y="708"/>
                    <a:pt x="635" y="690"/>
                  </a:cubicBezTo>
                  <a:moveTo>
                    <a:pt x="1072" y="328"/>
                  </a:moveTo>
                  <a:cubicBezTo>
                    <a:pt x="1070" y="348"/>
                    <a:pt x="1060" y="369"/>
                    <a:pt x="1054" y="371"/>
                  </a:cubicBezTo>
                  <a:cubicBezTo>
                    <a:pt x="1054" y="371"/>
                    <a:pt x="1054" y="372"/>
                    <a:pt x="1054" y="372"/>
                  </a:cubicBezTo>
                  <a:cubicBezTo>
                    <a:pt x="1054" y="372"/>
                    <a:pt x="1054" y="372"/>
                    <a:pt x="1054" y="372"/>
                  </a:cubicBezTo>
                  <a:cubicBezTo>
                    <a:pt x="1060" y="372"/>
                    <a:pt x="1070" y="350"/>
                    <a:pt x="1073" y="331"/>
                  </a:cubicBezTo>
                  <a:cubicBezTo>
                    <a:pt x="1072" y="329"/>
                    <a:pt x="1072" y="329"/>
                    <a:pt x="1072" y="329"/>
                  </a:cubicBezTo>
                  <a:cubicBezTo>
                    <a:pt x="1072" y="329"/>
                    <a:pt x="1072" y="329"/>
                    <a:pt x="1072" y="328"/>
                  </a:cubicBezTo>
                  <a:moveTo>
                    <a:pt x="598" y="260"/>
                  </a:moveTo>
                  <a:cubicBezTo>
                    <a:pt x="582" y="263"/>
                    <a:pt x="565" y="264"/>
                    <a:pt x="548" y="264"/>
                  </a:cubicBezTo>
                  <a:cubicBezTo>
                    <a:pt x="548" y="264"/>
                    <a:pt x="548" y="264"/>
                    <a:pt x="548" y="264"/>
                  </a:cubicBezTo>
                  <a:cubicBezTo>
                    <a:pt x="565" y="264"/>
                    <a:pt x="582" y="263"/>
                    <a:pt x="598" y="260"/>
                  </a:cubicBezTo>
                  <a:moveTo>
                    <a:pt x="598" y="260"/>
                  </a:moveTo>
                  <a:cubicBezTo>
                    <a:pt x="598" y="260"/>
                    <a:pt x="598" y="260"/>
                    <a:pt x="598" y="260"/>
                  </a:cubicBezTo>
                  <a:cubicBezTo>
                    <a:pt x="598" y="260"/>
                    <a:pt x="598" y="260"/>
                    <a:pt x="598" y="260"/>
                  </a:cubicBezTo>
                  <a:moveTo>
                    <a:pt x="0" y="244"/>
                  </a:moveTo>
                  <a:cubicBezTo>
                    <a:pt x="24" y="275"/>
                    <a:pt x="23" y="307"/>
                    <a:pt x="18" y="329"/>
                  </a:cubicBezTo>
                  <a:cubicBezTo>
                    <a:pt x="16" y="334"/>
                    <a:pt x="16" y="334"/>
                    <a:pt x="16" y="334"/>
                  </a:cubicBezTo>
                  <a:cubicBezTo>
                    <a:pt x="17" y="342"/>
                    <a:pt x="19" y="354"/>
                    <a:pt x="27" y="364"/>
                  </a:cubicBezTo>
                  <a:cubicBezTo>
                    <a:pt x="31" y="369"/>
                    <a:pt x="33" y="371"/>
                    <a:pt x="35" y="372"/>
                  </a:cubicBezTo>
                  <a:cubicBezTo>
                    <a:pt x="34" y="371"/>
                    <a:pt x="34" y="370"/>
                    <a:pt x="33" y="369"/>
                  </a:cubicBezTo>
                  <a:cubicBezTo>
                    <a:pt x="32" y="368"/>
                    <a:pt x="31" y="366"/>
                    <a:pt x="28" y="363"/>
                  </a:cubicBezTo>
                  <a:cubicBezTo>
                    <a:pt x="18" y="351"/>
                    <a:pt x="18" y="334"/>
                    <a:pt x="18" y="329"/>
                  </a:cubicBezTo>
                  <a:cubicBezTo>
                    <a:pt x="23" y="307"/>
                    <a:pt x="24" y="274"/>
                    <a:pt x="0" y="244"/>
                  </a:cubicBezTo>
                  <a:moveTo>
                    <a:pt x="964" y="240"/>
                  </a:moveTo>
                  <a:cubicBezTo>
                    <a:pt x="964" y="240"/>
                    <a:pt x="964" y="240"/>
                    <a:pt x="964" y="240"/>
                  </a:cubicBezTo>
                  <a:cubicBezTo>
                    <a:pt x="964" y="240"/>
                    <a:pt x="964" y="240"/>
                    <a:pt x="964" y="240"/>
                  </a:cubicBezTo>
                  <a:moveTo>
                    <a:pt x="964" y="240"/>
                  </a:moveTo>
                  <a:cubicBezTo>
                    <a:pt x="964" y="240"/>
                    <a:pt x="964" y="240"/>
                    <a:pt x="964" y="240"/>
                  </a:cubicBezTo>
                  <a:cubicBezTo>
                    <a:pt x="964" y="240"/>
                    <a:pt x="964" y="240"/>
                    <a:pt x="964" y="240"/>
                  </a:cubicBezTo>
                  <a:moveTo>
                    <a:pt x="963" y="240"/>
                  </a:moveTo>
                  <a:cubicBezTo>
                    <a:pt x="963" y="240"/>
                    <a:pt x="963" y="240"/>
                    <a:pt x="963" y="240"/>
                  </a:cubicBezTo>
                  <a:cubicBezTo>
                    <a:pt x="963" y="240"/>
                    <a:pt x="963" y="240"/>
                    <a:pt x="963" y="240"/>
                  </a:cubicBezTo>
                  <a:moveTo>
                    <a:pt x="948" y="239"/>
                  </a:moveTo>
                  <a:cubicBezTo>
                    <a:pt x="953" y="239"/>
                    <a:pt x="958" y="240"/>
                    <a:pt x="963" y="240"/>
                  </a:cubicBezTo>
                  <a:cubicBezTo>
                    <a:pt x="958" y="240"/>
                    <a:pt x="953" y="239"/>
                    <a:pt x="948" y="239"/>
                  </a:cubicBezTo>
                  <a:moveTo>
                    <a:pt x="151" y="238"/>
                  </a:moveTo>
                  <a:cubicBezTo>
                    <a:pt x="150" y="239"/>
                    <a:pt x="149" y="239"/>
                    <a:pt x="148" y="239"/>
                  </a:cubicBezTo>
                  <a:cubicBezTo>
                    <a:pt x="140" y="240"/>
                    <a:pt x="132" y="241"/>
                    <a:pt x="123" y="241"/>
                  </a:cubicBezTo>
                  <a:cubicBezTo>
                    <a:pt x="122" y="241"/>
                    <a:pt x="122" y="241"/>
                    <a:pt x="122" y="241"/>
                  </a:cubicBezTo>
                  <a:cubicBezTo>
                    <a:pt x="122" y="241"/>
                    <a:pt x="122" y="241"/>
                    <a:pt x="123" y="241"/>
                  </a:cubicBezTo>
                  <a:cubicBezTo>
                    <a:pt x="130" y="241"/>
                    <a:pt x="138" y="240"/>
                    <a:pt x="144" y="240"/>
                  </a:cubicBezTo>
                  <a:cubicBezTo>
                    <a:pt x="145" y="240"/>
                    <a:pt x="145" y="240"/>
                    <a:pt x="145" y="240"/>
                  </a:cubicBezTo>
                  <a:cubicBezTo>
                    <a:pt x="151" y="240"/>
                    <a:pt x="167" y="240"/>
                    <a:pt x="168" y="241"/>
                  </a:cubicBezTo>
                  <a:cubicBezTo>
                    <a:pt x="168" y="241"/>
                    <a:pt x="168" y="242"/>
                    <a:pt x="166" y="244"/>
                  </a:cubicBezTo>
                  <a:cubicBezTo>
                    <a:pt x="166" y="244"/>
                    <a:pt x="165" y="245"/>
                    <a:pt x="165" y="245"/>
                  </a:cubicBezTo>
                  <a:cubicBezTo>
                    <a:pt x="165" y="245"/>
                    <a:pt x="166" y="245"/>
                    <a:pt x="167" y="246"/>
                  </a:cubicBezTo>
                  <a:cubicBezTo>
                    <a:pt x="167" y="245"/>
                    <a:pt x="167" y="245"/>
                    <a:pt x="167" y="245"/>
                  </a:cubicBezTo>
                  <a:cubicBezTo>
                    <a:pt x="172" y="240"/>
                    <a:pt x="171" y="239"/>
                    <a:pt x="151" y="238"/>
                  </a:cubicBezTo>
                  <a:moveTo>
                    <a:pt x="938" y="238"/>
                  </a:moveTo>
                  <a:cubicBezTo>
                    <a:pt x="926" y="239"/>
                    <a:pt x="920" y="237"/>
                    <a:pt x="919" y="240"/>
                  </a:cubicBezTo>
                  <a:cubicBezTo>
                    <a:pt x="918" y="242"/>
                    <a:pt x="920" y="244"/>
                    <a:pt x="922" y="245"/>
                  </a:cubicBezTo>
                  <a:cubicBezTo>
                    <a:pt x="923" y="245"/>
                    <a:pt x="924" y="245"/>
                    <a:pt x="925" y="245"/>
                  </a:cubicBezTo>
                  <a:cubicBezTo>
                    <a:pt x="922" y="244"/>
                    <a:pt x="921" y="243"/>
                    <a:pt x="920" y="242"/>
                  </a:cubicBezTo>
                  <a:cubicBezTo>
                    <a:pt x="920" y="241"/>
                    <a:pt x="920" y="241"/>
                    <a:pt x="920" y="241"/>
                  </a:cubicBezTo>
                  <a:cubicBezTo>
                    <a:pt x="921" y="240"/>
                    <a:pt x="923" y="240"/>
                    <a:pt x="928" y="240"/>
                  </a:cubicBezTo>
                  <a:cubicBezTo>
                    <a:pt x="931" y="240"/>
                    <a:pt x="936" y="240"/>
                    <a:pt x="943" y="239"/>
                  </a:cubicBezTo>
                  <a:cubicBezTo>
                    <a:pt x="943" y="239"/>
                    <a:pt x="944" y="239"/>
                    <a:pt x="944" y="239"/>
                  </a:cubicBezTo>
                  <a:cubicBezTo>
                    <a:pt x="942" y="239"/>
                    <a:pt x="940" y="238"/>
                    <a:pt x="938" y="238"/>
                  </a:cubicBezTo>
                  <a:moveTo>
                    <a:pt x="13" y="153"/>
                  </a:moveTo>
                  <a:cubicBezTo>
                    <a:pt x="13" y="169"/>
                    <a:pt x="17" y="184"/>
                    <a:pt x="24" y="197"/>
                  </a:cubicBezTo>
                  <a:cubicBezTo>
                    <a:pt x="36" y="219"/>
                    <a:pt x="58" y="233"/>
                    <a:pt x="85" y="238"/>
                  </a:cubicBezTo>
                  <a:cubicBezTo>
                    <a:pt x="89" y="238"/>
                    <a:pt x="92" y="239"/>
                    <a:pt x="95" y="239"/>
                  </a:cubicBezTo>
                  <a:cubicBezTo>
                    <a:pt x="92" y="239"/>
                    <a:pt x="89" y="238"/>
                    <a:pt x="85" y="238"/>
                  </a:cubicBezTo>
                  <a:cubicBezTo>
                    <a:pt x="58" y="233"/>
                    <a:pt x="36" y="219"/>
                    <a:pt x="24" y="197"/>
                  </a:cubicBezTo>
                  <a:cubicBezTo>
                    <a:pt x="17" y="184"/>
                    <a:pt x="13" y="169"/>
                    <a:pt x="13" y="153"/>
                  </a:cubicBezTo>
                  <a:moveTo>
                    <a:pt x="790" y="134"/>
                  </a:moveTo>
                  <a:cubicBezTo>
                    <a:pt x="783" y="164"/>
                    <a:pt x="779" y="181"/>
                    <a:pt x="770" y="193"/>
                  </a:cubicBezTo>
                  <a:cubicBezTo>
                    <a:pt x="779" y="180"/>
                    <a:pt x="783" y="164"/>
                    <a:pt x="790" y="134"/>
                  </a:cubicBezTo>
                  <a:moveTo>
                    <a:pt x="769" y="115"/>
                  </a:moveTo>
                  <a:cubicBezTo>
                    <a:pt x="769" y="115"/>
                    <a:pt x="768" y="115"/>
                    <a:pt x="768" y="116"/>
                  </a:cubicBezTo>
                  <a:cubicBezTo>
                    <a:pt x="753" y="174"/>
                    <a:pt x="748" y="192"/>
                    <a:pt x="706" y="219"/>
                  </a:cubicBezTo>
                  <a:cubicBezTo>
                    <a:pt x="705" y="220"/>
                    <a:pt x="705" y="220"/>
                    <a:pt x="704" y="220"/>
                  </a:cubicBezTo>
                  <a:cubicBezTo>
                    <a:pt x="705" y="220"/>
                    <a:pt x="705" y="220"/>
                    <a:pt x="706" y="219"/>
                  </a:cubicBezTo>
                  <a:cubicBezTo>
                    <a:pt x="748" y="192"/>
                    <a:pt x="753" y="174"/>
                    <a:pt x="768" y="116"/>
                  </a:cubicBezTo>
                  <a:cubicBezTo>
                    <a:pt x="768" y="115"/>
                    <a:pt x="769" y="115"/>
                    <a:pt x="769" y="115"/>
                  </a:cubicBezTo>
                  <a:moveTo>
                    <a:pt x="849" y="75"/>
                  </a:moveTo>
                  <a:cubicBezTo>
                    <a:pt x="849" y="75"/>
                    <a:pt x="849" y="75"/>
                    <a:pt x="849" y="75"/>
                  </a:cubicBezTo>
                  <a:cubicBezTo>
                    <a:pt x="849" y="75"/>
                    <a:pt x="849" y="75"/>
                    <a:pt x="849" y="75"/>
                  </a:cubicBezTo>
                  <a:moveTo>
                    <a:pt x="849" y="75"/>
                  </a:moveTo>
                  <a:cubicBezTo>
                    <a:pt x="849" y="75"/>
                    <a:pt x="849" y="75"/>
                    <a:pt x="849" y="75"/>
                  </a:cubicBezTo>
                  <a:cubicBezTo>
                    <a:pt x="849" y="75"/>
                    <a:pt x="849" y="75"/>
                    <a:pt x="849" y="75"/>
                  </a:cubicBezTo>
                  <a:moveTo>
                    <a:pt x="848" y="75"/>
                  </a:moveTo>
                  <a:cubicBezTo>
                    <a:pt x="848" y="75"/>
                    <a:pt x="848" y="75"/>
                    <a:pt x="848" y="75"/>
                  </a:cubicBezTo>
                  <a:cubicBezTo>
                    <a:pt x="848" y="75"/>
                    <a:pt x="848" y="75"/>
                    <a:pt x="848" y="75"/>
                  </a:cubicBezTo>
                  <a:moveTo>
                    <a:pt x="848" y="75"/>
                  </a:moveTo>
                  <a:cubicBezTo>
                    <a:pt x="848" y="75"/>
                    <a:pt x="848" y="75"/>
                    <a:pt x="848" y="75"/>
                  </a:cubicBezTo>
                  <a:cubicBezTo>
                    <a:pt x="848" y="75"/>
                    <a:pt x="848" y="75"/>
                    <a:pt x="848" y="75"/>
                  </a:cubicBezTo>
                  <a:moveTo>
                    <a:pt x="847" y="75"/>
                  </a:moveTo>
                  <a:cubicBezTo>
                    <a:pt x="847" y="75"/>
                    <a:pt x="847" y="75"/>
                    <a:pt x="847" y="75"/>
                  </a:cubicBezTo>
                  <a:cubicBezTo>
                    <a:pt x="847" y="75"/>
                    <a:pt x="847" y="75"/>
                    <a:pt x="847" y="75"/>
                  </a:cubicBezTo>
                  <a:moveTo>
                    <a:pt x="847" y="75"/>
                  </a:moveTo>
                  <a:cubicBezTo>
                    <a:pt x="847" y="75"/>
                    <a:pt x="847" y="75"/>
                    <a:pt x="847" y="75"/>
                  </a:cubicBezTo>
                  <a:cubicBezTo>
                    <a:pt x="847" y="75"/>
                    <a:pt x="847" y="75"/>
                    <a:pt x="847" y="75"/>
                  </a:cubicBezTo>
                  <a:moveTo>
                    <a:pt x="847" y="75"/>
                  </a:moveTo>
                  <a:cubicBezTo>
                    <a:pt x="847" y="75"/>
                    <a:pt x="847" y="75"/>
                    <a:pt x="847" y="75"/>
                  </a:cubicBezTo>
                  <a:cubicBezTo>
                    <a:pt x="847" y="75"/>
                    <a:pt x="847" y="75"/>
                    <a:pt x="847" y="75"/>
                  </a:cubicBezTo>
                  <a:moveTo>
                    <a:pt x="159" y="61"/>
                  </a:moveTo>
                  <a:cubicBezTo>
                    <a:pt x="161" y="63"/>
                    <a:pt x="163" y="65"/>
                    <a:pt x="164" y="67"/>
                  </a:cubicBezTo>
                  <a:cubicBezTo>
                    <a:pt x="166" y="68"/>
                    <a:pt x="166" y="68"/>
                    <a:pt x="166" y="68"/>
                  </a:cubicBezTo>
                  <a:cubicBezTo>
                    <a:pt x="164" y="67"/>
                    <a:pt x="164" y="67"/>
                    <a:pt x="164" y="67"/>
                  </a:cubicBezTo>
                  <a:cubicBezTo>
                    <a:pt x="163" y="65"/>
                    <a:pt x="161" y="63"/>
                    <a:pt x="159" y="61"/>
                  </a:cubicBezTo>
                  <a:moveTo>
                    <a:pt x="81" y="61"/>
                  </a:moveTo>
                  <a:cubicBezTo>
                    <a:pt x="54" y="72"/>
                    <a:pt x="28" y="91"/>
                    <a:pt x="19" y="117"/>
                  </a:cubicBezTo>
                  <a:cubicBezTo>
                    <a:pt x="26" y="99"/>
                    <a:pt x="42" y="82"/>
                    <a:pt x="65" y="69"/>
                  </a:cubicBezTo>
                  <a:cubicBezTo>
                    <a:pt x="70" y="66"/>
                    <a:pt x="76" y="63"/>
                    <a:pt x="81" y="61"/>
                  </a:cubicBezTo>
                  <a:moveTo>
                    <a:pt x="128" y="50"/>
                  </a:moveTo>
                  <a:cubicBezTo>
                    <a:pt x="128" y="50"/>
                    <a:pt x="128" y="50"/>
                    <a:pt x="128" y="50"/>
                  </a:cubicBezTo>
                  <a:cubicBezTo>
                    <a:pt x="128" y="50"/>
                    <a:pt x="128" y="50"/>
                    <a:pt x="128" y="50"/>
                  </a:cubicBezTo>
                  <a:moveTo>
                    <a:pt x="128" y="50"/>
                  </a:moveTo>
                  <a:cubicBezTo>
                    <a:pt x="128" y="50"/>
                    <a:pt x="128" y="50"/>
                    <a:pt x="128" y="50"/>
                  </a:cubicBezTo>
                  <a:cubicBezTo>
                    <a:pt x="128" y="50"/>
                    <a:pt x="128" y="50"/>
                    <a:pt x="128" y="50"/>
                  </a:cubicBezTo>
                  <a:moveTo>
                    <a:pt x="130" y="50"/>
                  </a:moveTo>
                  <a:cubicBezTo>
                    <a:pt x="130" y="50"/>
                    <a:pt x="129" y="50"/>
                    <a:pt x="128" y="50"/>
                  </a:cubicBezTo>
                  <a:cubicBezTo>
                    <a:pt x="129" y="50"/>
                    <a:pt x="130" y="50"/>
                    <a:pt x="130" y="50"/>
                  </a:cubicBezTo>
                  <a:cubicBezTo>
                    <a:pt x="130" y="50"/>
                    <a:pt x="130" y="50"/>
                    <a:pt x="130" y="50"/>
                  </a:cubicBezTo>
                  <a:moveTo>
                    <a:pt x="973" y="0"/>
                  </a:moveTo>
                  <a:cubicBezTo>
                    <a:pt x="949" y="0"/>
                    <a:pt x="926" y="10"/>
                    <a:pt x="907" y="29"/>
                  </a:cubicBezTo>
                  <a:cubicBezTo>
                    <a:pt x="882" y="53"/>
                    <a:pt x="864" y="55"/>
                    <a:pt x="832" y="58"/>
                  </a:cubicBezTo>
                  <a:cubicBezTo>
                    <a:pt x="830" y="58"/>
                    <a:pt x="828" y="58"/>
                    <a:pt x="827" y="58"/>
                  </a:cubicBezTo>
                  <a:cubicBezTo>
                    <a:pt x="827" y="58"/>
                    <a:pt x="827" y="58"/>
                    <a:pt x="827" y="58"/>
                  </a:cubicBezTo>
                  <a:cubicBezTo>
                    <a:pt x="827" y="58"/>
                    <a:pt x="827" y="58"/>
                    <a:pt x="827" y="58"/>
                  </a:cubicBezTo>
                  <a:cubicBezTo>
                    <a:pt x="828" y="58"/>
                    <a:pt x="830" y="58"/>
                    <a:pt x="832" y="58"/>
                  </a:cubicBezTo>
                  <a:cubicBezTo>
                    <a:pt x="864" y="55"/>
                    <a:pt x="882" y="53"/>
                    <a:pt x="907" y="29"/>
                  </a:cubicBezTo>
                  <a:cubicBezTo>
                    <a:pt x="926" y="10"/>
                    <a:pt x="949" y="0"/>
                    <a:pt x="973" y="0"/>
                  </a:cubicBezTo>
                  <a:cubicBezTo>
                    <a:pt x="978" y="0"/>
                    <a:pt x="984" y="1"/>
                    <a:pt x="989" y="2"/>
                  </a:cubicBezTo>
                  <a:cubicBezTo>
                    <a:pt x="1010" y="6"/>
                    <a:pt x="1023" y="21"/>
                    <a:pt x="1034" y="33"/>
                  </a:cubicBezTo>
                  <a:cubicBezTo>
                    <a:pt x="1039" y="38"/>
                    <a:pt x="1044" y="43"/>
                    <a:pt x="1048" y="46"/>
                  </a:cubicBezTo>
                  <a:cubicBezTo>
                    <a:pt x="1054" y="50"/>
                    <a:pt x="1061" y="54"/>
                    <a:pt x="1068" y="57"/>
                  </a:cubicBezTo>
                  <a:cubicBezTo>
                    <a:pt x="1080" y="63"/>
                    <a:pt x="1094" y="70"/>
                    <a:pt x="1104" y="80"/>
                  </a:cubicBezTo>
                  <a:cubicBezTo>
                    <a:pt x="1118" y="93"/>
                    <a:pt x="1129" y="121"/>
                    <a:pt x="1129" y="153"/>
                  </a:cubicBezTo>
                  <a:cubicBezTo>
                    <a:pt x="1129" y="121"/>
                    <a:pt x="1118" y="93"/>
                    <a:pt x="1104" y="80"/>
                  </a:cubicBezTo>
                  <a:cubicBezTo>
                    <a:pt x="1094" y="70"/>
                    <a:pt x="1080" y="63"/>
                    <a:pt x="1068" y="57"/>
                  </a:cubicBezTo>
                  <a:cubicBezTo>
                    <a:pt x="1061" y="54"/>
                    <a:pt x="1054" y="50"/>
                    <a:pt x="1048" y="46"/>
                  </a:cubicBezTo>
                  <a:cubicBezTo>
                    <a:pt x="1044" y="43"/>
                    <a:pt x="1039" y="38"/>
                    <a:pt x="1034" y="33"/>
                  </a:cubicBezTo>
                  <a:cubicBezTo>
                    <a:pt x="1023" y="21"/>
                    <a:pt x="1010" y="6"/>
                    <a:pt x="989" y="2"/>
                  </a:cubicBezTo>
                  <a:cubicBezTo>
                    <a:pt x="984" y="1"/>
                    <a:pt x="978" y="0"/>
                    <a:pt x="973" y="0"/>
                  </a:cubicBezTo>
                </a:path>
              </a:pathLst>
            </a:custGeom>
            <a:solidFill>
              <a:srgbClr val="7211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46">
              <a:extLst>
                <a:ext uri="{FF2B5EF4-FFF2-40B4-BE49-F238E27FC236}">
                  <a16:creationId xmlns:a16="http://schemas.microsoft.com/office/drawing/2014/main" id="{A3E2F35C-DAAA-4246-BD75-1A5630479B3A}"/>
                </a:ext>
              </a:extLst>
            </p:cNvPr>
            <p:cNvSpPr>
              <a:spLocks/>
            </p:cNvSpPr>
            <p:nvPr/>
          </p:nvSpPr>
          <p:spPr bwMode="auto">
            <a:xfrm>
              <a:off x="2345" y="1014"/>
              <a:ext cx="2811" cy="799"/>
            </a:xfrm>
            <a:custGeom>
              <a:avLst/>
              <a:gdLst>
                <a:gd name="T0" fmla="*/ 106 w 1183"/>
                <a:gd name="T1" fmla="*/ 26 h 336"/>
                <a:gd name="T2" fmla="*/ 11 w 1183"/>
                <a:gd name="T3" fmla="*/ 113 h 336"/>
                <a:gd name="T4" fmla="*/ 63 w 1183"/>
                <a:gd name="T5" fmla="*/ 331 h 336"/>
                <a:gd name="T6" fmla="*/ 65 w 1183"/>
                <a:gd name="T7" fmla="*/ 331 h 336"/>
                <a:gd name="T8" fmla="*/ 47 w 1183"/>
                <a:gd name="T9" fmla="*/ 246 h 336"/>
                <a:gd name="T10" fmla="*/ 13 w 1183"/>
                <a:gd name="T11" fmla="*/ 114 h 336"/>
                <a:gd name="T12" fmla="*/ 63 w 1183"/>
                <a:gd name="T13" fmla="*/ 61 h 336"/>
                <a:gd name="T14" fmla="*/ 107 w 1183"/>
                <a:gd name="T15" fmla="*/ 27 h 336"/>
                <a:gd name="T16" fmla="*/ 215 w 1183"/>
                <a:gd name="T17" fmla="*/ 21 h 336"/>
                <a:gd name="T18" fmla="*/ 300 w 1183"/>
                <a:gd name="T19" fmla="*/ 57 h 336"/>
                <a:gd name="T20" fmla="*/ 371 w 1183"/>
                <a:gd name="T21" fmla="*/ 127 h 336"/>
                <a:gd name="T22" fmla="*/ 482 w 1183"/>
                <a:gd name="T23" fmla="*/ 246 h 336"/>
                <a:gd name="T24" fmla="*/ 595 w 1183"/>
                <a:gd name="T25" fmla="*/ 266 h 336"/>
                <a:gd name="T26" fmla="*/ 645 w 1183"/>
                <a:gd name="T27" fmla="*/ 262 h 336"/>
                <a:gd name="T28" fmla="*/ 751 w 1183"/>
                <a:gd name="T29" fmla="*/ 222 h 336"/>
                <a:gd name="T30" fmla="*/ 815 w 1183"/>
                <a:gd name="T31" fmla="*/ 118 h 336"/>
                <a:gd name="T32" fmla="*/ 874 w 1183"/>
                <a:gd name="T33" fmla="*/ 60 h 336"/>
                <a:gd name="T34" fmla="*/ 879 w 1183"/>
                <a:gd name="T35" fmla="*/ 60 h 336"/>
                <a:gd name="T36" fmla="*/ 1020 w 1183"/>
                <a:gd name="T37" fmla="*/ 2 h 336"/>
                <a:gd name="T38" fmla="*/ 1081 w 1183"/>
                <a:gd name="T39" fmla="*/ 35 h 336"/>
                <a:gd name="T40" fmla="*/ 1115 w 1183"/>
                <a:gd name="T41" fmla="*/ 59 h 336"/>
                <a:gd name="T42" fmla="*/ 1176 w 1183"/>
                <a:gd name="T43" fmla="*/ 155 h 336"/>
                <a:gd name="T44" fmla="*/ 1148 w 1183"/>
                <a:gd name="T45" fmla="*/ 230 h 336"/>
                <a:gd name="T46" fmla="*/ 1119 w 1183"/>
                <a:gd name="T47" fmla="*/ 330 h 336"/>
                <a:gd name="T48" fmla="*/ 1120 w 1183"/>
                <a:gd name="T49" fmla="*/ 333 h 336"/>
                <a:gd name="T50" fmla="*/ 1138 w 1183"/>
                <a:gd name="T51" fmla="*/ 243 h 336"/>
                <a:gd name="T52" fmla="*/ 1152 w 1183"/>
                <a:gd name="T53" fmla="*/ 81 h 336"/>
                <a:gd name="T54" fmla="*/ 1036 w 1183"/>
                <a:gd name="T55" fmla="*/ 2 h 336"/>
                <a:gd name="T56" fmla="*/ 953 w 1183"/>
                <a:gd name="T57" fmla="*/ 30 h 336"/>
                <a:gd name="T58" fmla="*/ 814 w 1183"/>
                <a:gd name="T59" fmla="*/ 117 h 336"/>
                <a:gd name="T60" fmla="*/ 595 w 1183"/>
                <a:gd name="T61" fmla="*/ 264 h 336"/>
                <a:gd name="T62" fmla="*/ 368 w 1183"/>
                <a:gd name="T63" fmla="*/ 109 h 336"/>
                <a:gd name="T64" fmla="*/ 216 w 1183"/>
                <a:gd name="T65" fmla="*/ 2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83" h="336">
                  <a:moveTo>
                    <a:pt x="162" y="0"/>
                  </a:moveTo>
                  <a:cubicBezTo>
                    <a:pt x="138" y="0"/>
                    <a:pt x="118" y="12"/>
                    <a:pt x="106" y="26"/>
                  </a:cubicBezTo>
                  <a:cubicBezTo>
                    <a:pt x="86" y="51"/>
                    <a:pt x="87" y="45"/>
                    <a:pt x="62" y="60"/>
                  </a:cubicBezTo>
                  <a:cubicBezTo>
                    <a:pt x="37" y="74"/>
                    <a:pt x="21" y="81"/>
                    <a:pt x="11" y="113"/>
                  </a:cubicBezTo>
                  <a:cubicBezTo>
                    <a:pt x="0" y="159"/>
                    <a:pt x="8" y="195"/>
                    <a:pt x="46" y="246"/>
                  </a:cubicBezTo>
                  <a:cubicBezTo>
                    <a:pt x="69" y="277"/>
                    <a:pt x="68" y="309"/>
                    <a:pt x="63" y="331"/>
                  </a:cubicBezTo>
                  <a:cubicBezTo>
                    <a:pt x="63" y="332"/>
                    <a:pt x="63" y="334"/>
                    <a:pt x="63" y="336"/>
                  </a:cubicBezTo>
                  <a:cubicBezTo>
                    <a:pt x="65" y="331"/>
                    <a:pt x="65" y="331"/>
                    <a:pt x="65" y="331"/>
                  </a:cubicBezTo>
                  <a:cubicBezTo>
                    <a:pt x="70" y="309"/>
                    <a:pt x="71" y="277"/>
                    <a:pt x="47" y="246"/>
                  </a:cubicBezTo>
                  <a:cubicBezTo>
                    <a:pt x="47" y="246"/>
                    <a:pt x="47" y="246"/>
                    <a:pt x="47" y="246"/>
                  </a:cubicBezTo>
                  <a:cubicBezTo>
                    <a:pt x="20" y="210"/>
                    <a:pt x="8" y="181"/>
                    <a:pt x="8" y="150"/>
                  </a:cubicBezTo>
                  <a:cubicBezTo>
                    <a:pt x="8" y="138"/>
                    <a:pt x="10" y="126"/>
                    <a:pt x="13" y="114"/>
                  </a:cubicBezTo>
                  <a:cubicBezTo>
                    <a:pt x="21" y="84"/>
                    <a:pt x="35" y="77"/>
                    <a:pt x="58" y="64"/>
                  </a:cubicBezTo>
                  <a:cubicBezTo>
                    <a:pt x="63" y="61"/>
                    <a:pt x="63" y="61"/>
                    <a:pt x="63" y="61"/>
                  </a:cubicBezTo>
                  <a:cubicBezTo>
                    <a:pt x="69" y="57"/>
                    <a:pt x="74" y="55"/>
                    <a:pt x="78" y="53"/>
                  </a:cubicBezTo>
                  <a:cubicBezTo>
                    <a:pt x="89" y="47"/>
                    <a:pt x="92" y="46"/>
                    <a:pt x="107" y="27"/>
                  </a:cubicBezTo>
                  <a:cubicBezTo>
                    <a:pt x="121" y="11"/>
                    <a:pt x="141" y="2"/>
                    <a:pt x="162" y="2"/>
                  </a:cubicBezTo>
                  <a:cubicBezTo>
                    <a:pt x="180" y="2"/>
                    <a:pt x="198" y="8"/>
                    <a:pt x="215" y="21"/>
                  </a:cubicBezTo>
                  <a:cubicBezTo>
                    <a:pt x="219" y="24"/>
                    <a:pt x="219" y="24"/>
                    <a:pt x="219" y="24"/>
                  </a:cubicBezTo>
                  <a:cubicBezTo>
                    <a:pt x="254" y="53"/>
                    <a:pt x="258" y="56"/>
                    <a:pt x="300" y="57"/>
                  </a:cubicBezTo>
                  <a:cubicBezTo>
                    <a:pt x="344" y="59"/>
                    <a:pt x="358" y="78"/>
                    <a:pt x="367" y="109"/>
                  </a:cubicBezTo>
                  <a:cubicBezTo>
                    <a:pt x="368" y="114"/>
                    <a:pt x="369" y="121"/>
                    <a:pt x="371" y="127"/>
                  </a:cubicBezTo>
                  <a:cubicBezTo>
                    <a:pt x="377" y="162"/>
                    <a:pt x="386" y="214"/>
                    <a:pt x="482" y="246"/>
                  </a:cubicBezTo>
                  <a:cubicBezTo>
                    <a:pt x="482" y="246"/>
                    <a:pt x="482" y="246"/>
                    <a:pt x="482" y="246"/>
                  </a:cubicBezTo>
                  <a:cubicBezTo>
                    <a:pt x="520" y="259"/>
                    <a:pt x="559" y="266"/>
                    <a:pt x="595" y="266"/>
                  </a:cubicBezTo>
                  <a:cubicBezTo>
                    <a:pt x="595" y="266"/>
                    <a:pt x="595" y="266"/>
                    <a:pt x="595" y="266"/>
                  </a:cubicBezTo>
                  <a:cubicBezTo>
                    <a:pt x="612" y="266"/>
                    <a:pt x="629" y="265"/>
                    <a:pt x="645" y="262"/>
                  </a:cubicBezTo>
                  <a:cubicBezTo>
                    <a:pt x="645" y="262"/>
                    <a:pt x="645" y="262"/>
                    <a:pt x="645" y="262"/>
                  </a:cubicBezTo>
                  <a:cubicBezTo>
                    <a:pt x="645" y="262"/>
                    <a:pt x="645" y="262"/>
                    <a:pt x="645" y="262"/>
                  </a:cubicBezTo>
                  <a:cubicBezTo>
                    <a:pt x="682" y="256"/>
                    <a:pt x="718" y="242"/>
                    <a:pt x="751" y="222"/>
                  </a:cubicBezTo>
                  <a:cubicBezTo>
                    <a:pt x="752" y="222"/>
                    <a:pt x="752" y="222"/>
                    <a:pt x="753" y="221"/>
                  </a:cubicBezTo>
                  <a:cubicBezTo>
                    <a:pt x="795" y="194"/>
                    <a:pt x="800" y="176"/>
                    <a:pt x="815" y="118"/>
                  </a:cubicBezTo>
                  <a:cubicBezTo>
                    <a:pt x="815" y="117"/>
                    <a:pt x="816" y="117"/>
                    <a:pt x="816" y="117"/>
                  </a:cubicBezTo>
                  <a:cubicBezTo>
                    <a:pt x="830" y="64"/>
                    <a:pt x="845" y="63"/>
                    <a:pt x="874" y="60"/>
                  </a:cubicBezTo>
                  <a:cubicBezTo>
                    <a:pt x="874" y="60"/>
                    <a:pt x="874" y="60"/>
                    <a:pt x="874" y="60"/>
                  </a:cubicBezTo>
                  <a:cubicBezTo>
                    <a:pt x="875" y="60"/>
                    <a:pt x="877" y="60"/>
                    <a:pt x="879" y="60"/>
                  </a:cubicBezTo>
                  <a:cubicBezTo>
                    <a:pt x="911" y="57"/>
                    <a:pt x="929" y="55"/>
                    <a:pt x="954" y="31"/>
                  </a:cubicBezTo>
                  <a:cubicBezTo>
                    <a:pt x="973" y="12"/>
                    <a:pt x="996" y="2"/>
                    <a:pt x="1020" y="2"/>
                  </a:cubicBezTo>
                  <a:cubicBezTo>
                    <a:pt x="1025" y="2"/>
                    <a:pt x="1031" y="3"/>
                    <a:pt x="1036" y="4"/>
                  </a:cubicBezTo>
                  <a:cubicBezTo>
                    <a:pt x="1057" y="8"/>
                    <a:pt x="1070" y="23"/>
                    <a:pt x="1081" y="35"/>
                  </a:cubicBezTo>
                  <a:cubicBezTo>
                    <a:pt x="1086" y="40"/>
                    <a:pt x="1091" y="45"/>
                    <a:pt x="1095" y="48"/>
                  </a:cubicBezTo>
                  <a:cubicBezTo>
                    <a:pt x="1101" y="52"/>
                    <a:pt x="1108" y="56"/>
                    <a:pt x="1115" y="59"/>
                  </a:cubicBezTo>
                  <a:cubicBezTo>
                    <a:pt x="1127" y="65"/>
                    <a:pt x="1141" y="72"/>
                    <a:pt x="1151" y="82"/>
                  </a:cubicBezTo>
                  <a:cubicBezTo>
                    <a:pt x="1165" y="95"/>
                    <a:pt x="1176" y="123"/>
                    <a:pt x="1176" y="155"/>
                  </a:cubicBezTo>
                  <a:cubicBezTo>
                    <a:pt x="1176" y="161"/>
                    <a:pt x="1176" y="168"/>
                    <a:pt x="1175" y="175"/>
                  </a:cubicBezTo>
                  <a:cubicBezTo>
                    <a:pt x="1170" y="204"/>
                    <a:pt x="1159" y="217"/>
                    <a:pt x="1148" y="230"/>
                  </a:cubicBezTo>
                  <a:cubicBezTo>
                    <a:pt x="1144" y="234"/>
                    <a:pt x="1141" y="238"/>
                    <a:pt x="1137" y="242"/>
                  </a:cubicBezTo>
                  <a:cubicBezTo>
                    <a:pt x="1125" y="259"/>
                    <a:pt x="1104" y="288"/>
                    <a:pt x="1119" y="330"/>
                  </a:cubicBezTo>
                  <a:cubicBezTo>
                    <a:pt x="1119" y="331"/>
                    <a:pt x="1119" y="331"/>
                    <a:pt x="1119" y="331"/>
                  </a:cubicBezTo>
                  <a:cubicBezTo>
                    <a:pt x="1120" y="333"/>
                    <a:pt x="1120" y="333"/>
                    <a:pt x="1120" y="333"/>
                  </a:cubicBezTo>
                  <a:cubicBezTo>
                    <a:pt x="1120" y="332"/>
                    <a:pt x="1120" y="331"/>
                    <a:pt x="1120" y="330"/>
                  </a:cubicBezTo>
                  <a:cubicBezTo>
                    <a:pt x="1106" y="289"/>
                    <a:pt x="1125" y="262"/>
                    <a:pt x="1138" y="243"/>
                  </a:cubicBezTo>
                  <a:cubicBezTo>
                    <a:pt x="1152" y="224"/>
                    <a:pt x="1169" y="214"/>
                    <a:pt x="1176" y="175"/>
                  </a:cubicBezTo>
                  <a:cubicBezTo>
                    <a:pt x="1183" y="136"/>
                    <a:pt x="1169" y="98"/>
                    <a:pt x="1152" y="81"/>
                  </a:cubicBezTo>
                  <a:cubicBezTo>
                    <a:pt x="1135" y="65"/>
                    <a:pt x="1110" y="57"/>
                    <a:pt x="1096" y="47"/>
                  </a:cubicBezTo>
                  <a:cubicBezTo>
                    <a:pt x="1082" y="37"/>
                    <a:pt x="1066" y="8"/>
                    <a:pt x="1036" y="2"/>
                  </a:cubicBezTo>
                  <a:cubicBezTo>
                    <a:pt x="1031" y="1"/>
                    <a:pt x="1025" y="1"/>
                    <a:pt x="1020" y="1"/>
                  </a:cubicBezTo>
                  <a:cubicBezTo>
                    <a:pt x="995" y="1"/>
                    <a:pt x="972" y="11"/>
                    <a:pt x="953" y="30"/>
                  </a:cubicBezTo>
                  <a:cubicBezTo>
                    <a:pt x="929" y="54"/>
                    <a:pt x="912" y="56"/>
                    <a:pt x="879" y="58"/>
                  </a:cubicBezTo>
                  <a:cubicBezTo>
                    <a:pt x="846" y="61"/>
                    <a:pt x="829" y="59"/>
                    <a:pt x="814" y="117"/>
                  </a:cubicBezTo>
                  <a:cubicBezTo>
                    <a:pt x="798" y="175"/>
                    <a:pt x="794" y="193"/>
                    <a:pt x="752" y="220"/>
                  </a:cubicBezTo>
                  <a:cubicBezTo>
                    <a:pt x="710" y="246"/>
                    <a:pt x="657" y="264"/>
                    <a:pt x="595" y="264"/>
                  </a:cubicBezTo>
                  <a:cubicBezTo>
                    <a:pt x="561" y="264"/>
                    <a:pt x="523" y="259"/>
                    <a:pt x="482" y="245"/>
                  </a:cubicBezTo>
                  <a:cubicBezTo>
                    <a:pt x="369" y="207"/>
                    <a:pt x="378" y="142"/>
                    <a:pt x="368" y="109"/>
                  </a:cubicBezTo>
                  <a:cubicBezTo>
                    <a:pt x="359" y="76"/>
                    <a:pt x="343" y="57"/>
                    <a:pt x="300" y="56"/>
                  </a:cubicBezTo>
                  <a:cubicBezTo>
                    <a:pt x="257" y="55"/>
                    <a:pt x="255" y="52"/>
                    <a:pt x="216" y="20"/>
                  </a:cubicBezTo>
                  <a:cubicBezTo>
                    <a:pt x="197" y="6"/>
                    <a:pt x="178" y="0"/>
                    <a:pt x="162" y="0"/>
                  </a:cubicBezTo>
                </a:path>
              </a:pathLst>
            </a:custGeom>
            <a:solidFill>
              <a:srgbClr val="C046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 name="Freeform 47">
              <a:extLst>
                <a:ext uri="{FF2B5EF4-FFF2-40B4-BE49-F238E27FC236}">
                  <a16:creationId xmlns:a16="http://schemas.microsoft.com/office/drawing/2014/main" id="{F2AED312-AC9D-413C-A7DB-084D407BB869}"/>
                </a:ext>
              </a:extLst>
            </p:cNvPr>
            <p:cNvSpPr>
              <a:spLocks/>
            </p:cNvSpPr>
            <p:nvPr/>
          </p:nvSpPr>
          <p:spPr bwMode="auto">
            <a:xfrm>
              <a:off x="2464" y="1137"/>
              <a:ext cx="1281" cy="1770"/>
            </a:xfrm>
            <a:custGeom>
              <a:avLst/>
              <a:gdLst>
                <a:gd name="T0" fmla="*/ 127 w 539"/>
                <a:gd name="T1" fmla="*/ 0 h 744"/>
                <a:gd name="T2" fmla="*/ 125 w 539"/>
                <a:gd name="T3" fmla="*/ 0 h 744"/>
                <a:gd name="T4" fmla="*/ 125 w 539"/>
                <a:gd name="T5" fmla="*/ 0 h 744"/>
                <a:gd name="T6" fmla="*/ 125 w 539"/>
                <a:gd name="T7" fmla="*/ 0 h 744"/>
                <a:gd name="T8" fmla="*/ 62 w 539"/>
                <a:gd name="T9" fmla="*/ 19 h 744"/>
                <a:gd name="T10" fmla="*/ 16 w 539"/>
                <a:gd name="T11" fmla="*/ 67 h 744"/>
                <a:gd name="T12" fmla="*/ 21 w 539"/>
                <a:gd name="T13" fmla="*/ 147 h 744"/>
                <a:gd name="T14" fmla="*/ 92 w 539"/>
                <a:gd name="T15" fmla="*/ 189 h 744"/>
                <a:gd name="T16" fmla="*/ 120 w 539"/>
                <a:gd name="T17" fmla="*/ 191 h 744"/>
                <a:gd name="T18" fmla="*/ 148 w 539"/>
                <a:gd name="T19" fmla="*/ 188 h 744"/>
                <a:gd name="T20" fmla="*/ 145 w 539"/>
                <a:gd name="T21" fmla="*/ 188 h 744"/>
                <a:gd name="T22" fmla="*/ 83 w 539"/>
                <a:gd name="T23" fmla="*/ 187 h 744"/>
                <a:gd name="T24" fmla="*/ 125 w 539"/>
                <a:gd name="T25" fmla="*/ 2 h 744"/>
                <a:gd name="T26" fmla="*/ 161 w 539"/>
                <a:gd name="T27" fmla="*/ 19 h 744"/>
                <a:gd name="T28" fmla="*/ 210 w 539"/>
                <a:gd name="T29" fmla="*/ 30 h 744"/>
                <a:gd name="T30" fmla="*/ 290 w 539"/>
                <a:gd name="T31" fmla="*/ 61 h 744"/>
                <a:gd name="T32" fmla="*/ 456 w 539"/>
                <a:gd name="T33" fmla="*/ 285 h 744"/>
                <a:gd name="T34" fmla="*/ 529 w 539"/>
                <a:gd name="T35" fmla="*/ 465 h 744"/>
                <a:gd name="T36" fmla="*/ 529 w 539"/>
                <a:gd name="T37" fmla="*/ 521 h 744"/>
                <a:gd name="T38" fmla="*/ 529 w 539"/>
                <a:gd name="T39" fmla="*/ 569 h 744"/>
                <a:gd name="T40" fmla="*/ 532 w 539"/>
                <a:gd name="T41" fmla="*/ 596 h 744"/>
                <a:gd name="T42" fmla="*/ 532 w 539"/>
                <a:gd name="T43" fmla="*/ 623 h 744"/>
                <a:gd name="T44" fmla="*/ 512 w 539"/>
                <a:gd name="T45" fmla="*/ 675 h 744"/>
                <a:gd name="T46" fmla="*/ 469 w 539"/>
                <a:gd name="T47" fmla="*/ 625 h 744"/>
                <a:gd name="T48" fmla="*/ 451 w 539"/>
                <a:gd name="T49" fmla="*/ 624 h 744"/>
                <a:gd name="T50" fmla="*/ 468 w 539"/>
                <a:gd name="T51" fmla="*/ 713 h 744"/>
                <a:gd name="T52" fmla="*/ 483 w 539"/>
                <a:gd name="T53" fmla="*/ 744 h 744"/>
                <a:gd name="T54" fmla="*/ 480 w 539"/>
                <a:gd name="T55" fmla="*/ 732 h 744"/>
                <a:gd name="T56" fmla="*/ 469 w 539"/>
                <a:gd name="T57" fmla="*/ 718 h 744"/>
                <a:gd name="T58" fmla="*/ 473 w 539"/>
                <a:gd name="T59" fmla="*/ 708 h 744"/>
                <a:gd name="T60" fmla="*/ 467 w 539"/>
                <a:gd name="T61" fmla="*/ 680 h 744"/>
                <a:gd name="T62" fmla="*/ 452 w 539"/>
                <a:gd name="T63" fmla="*/ 624 h 744"/>
                <a:gd name="T64" fmla="*/ 468 w 539"/>
                <a:gd name="T65" fmla="*/ 625 h 744"/>
                <a:gd name="T66" fmla="*/ 507 w 539"/>
                <a:gd name="T67" fmla="*/ 676 h 744"/>
                <a:gd name="T68" fmla="*/ 512 w 539"/>
                <a:gd name="T69" fmla="*/ 676 h 744"/>
                <a:gd name="T70" fmla="*/ 528 w 539"/>
                <a:gd name="T71" fmla="*/ 670 h 744"/>
                <a:gd name="T72" fmla="*/ 535 w 539"/>
                <a:gd name="T73" fmla="*/ 644 h 744"/>
                <a:gd name="T74" fmla="*/ 533 w 539"/>
                <a:gd name="T75" fmla="*/ 626 h 744"/>
                <a:gd name="T76" fmla="*/ 536 w 539"/>
                <a:gd name="T77" fmla="*/ 616 h 744"/>
                <a:gd name="T78" fmla="*/ 531 w 539"/>
                <a:gd name="T79" fmla="*/ 602 h 744"/>
                <a:gd name="T80" fmla="*/ 533 w 539"/>
                <a:gd name="T81" fmla="*/ 597 h 744"/>
                <a:gd name="T82" fmla="*/ 532 w 539"/>
                <a:gd name="T83" fmla="*/ 584 h 744"/>
                <a:gd name="T84" fmla="*/ 528 w 539"/>
                <a:gd name="T85" fmla="*/ 576 h 744"/>
                <a:gd name="T86" fmla="*/ 531 w 539"/>
                <a:gd name="T87" fmla="*/ 568 h 744"/>
                <a:gd name="T88" fmla="*/ 531 w 539"/>
                <a:gd name="T89" fmla="*/ 544 h 744"/>
                <a:gd name="T90" fmla="*/ 530 w 539"/>
                <a:gd name="T91" fmla="*/ 522 h 744"/>
                <a:gd name="T92" fmla="*/ 536 w 539"/>
                <a:gd name="T93" fmla="*/ 509 h 744"/>
                <a:gd name="T94" fmla="*/ 523 w 539"/>
                <a:gd name="T95" fmla="*/ 479 h 744"/>
                <a:gd name="T96" fmla="*/ 531 w 539"/>
                <a:gd name="T97" fmla="*/ 466 h 744"/>
                <a:gd name="T98" fmla="*/ 503 w 539"/>
                <a:gd name="T99" fmla="*/ 399 h 744"/>
                <a:gd name="T100" fmla="*/ 458 w 539"/>
                <a:gd name="T101" fmla="*/ 285 h 744"/>
                <a:gd name="T102" fmla="*/ 297 w 539"/>
                <a:gd name="T103" fmla="*/ 87 h 744"/>
                <a:gd name="T104" fmla="*/ 235 w 539"/>
                <a:gd name="T105" fmla="*/ 25 h 744"/>
                <a:gd name="T106" fmla="*/ 189 w 539"/>
                <a:gd name="T107" fmla="*/ 32 h 744"/>
                <a:gd name="T108" fmla="*/ 163 w 539"/>
                <a:gd name="T109" fmla="*/ 18 h 744"/>
                <a:gd name="T110" fmla="*/ 156 w 539"/>
                <a:gd name="T111" fmla="*/ 11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39" h="744">
                  <a:moveTo>
                    <a:pt x="127" y="0"/>
                  </a:moveTo>
                  <a:cubicBezTo>
                    <a:pt x="127" y="0"/>
                    <a:pt x="127" y="0"/>
                    <a:pt x="127" y="0"/>
                  </a:cubicBezTo>
                  <a:cubicBezTo>
                    <a:pt x="127" y="0"/>
                    <a:pt x="126" y="0"/>
                    <a:pt x="125" y="0"/>
                  </a:cubicBezTo>
                  <a:cubicBezTo>
                    <a:pt x="125" y="0"/>
                    <a:pt x="125" y="0"/>
                    <a:pt x="125" y="0"/>
                  </a:cubicBezTo>
                  <a:cubicBezTo>
                    <a:pt x="125" y="0"/>
                    <a:pt x="125" y="0"/>
                    <a:pt x="125" y="0"/>
                  </a:cubicBezTo>
                  <a:cubicBezTo>
                    <a:pt x="125" y="0"/>
                    <a:pt x="125" y="0"/>
                    <a:pt x="125" y="0"/>
                  </a:cubicBezTo>
                  <a:cubicBezTo>
                    <a:pt x="125" y="0"/>
                    <a:pt x="125" y="0"/>
                    <a:pt x="125" y="0"/>
                  </a:cubicBezTo>
                  <a:cubicBezTo>
                    <a:pt x="125" y="0"/>
                    <a:pt x="125" y="0"/>
                    <a:pt x="125" y="0"/>
                  </a:cubicBezTo>
                  <a:cubicBezTo>
                    <a:pt x="110" y="1"/>
                    <a:pt x="94" y="5"/>
                    <a:pt x="78" y="11"/>
                  </a:cubicBezTo>
                  <a:cubicBezTo>
                    <a:pt x="73" y="13"/>
                    <a:pt x="67" y="16"/>
                    <a:pt x="62" y="19"/>
                  </a:cubicBezTo>
                  <a:cubicBezTo>
                    <a:pt x="39" y="32"/>
                    <a:pt x="23" y="49"/>
                    <a:pt x="16" y="67"/>
                  </a:cubicBezTo>
                  <a:cubicBezTo>
                    <a:pt x="16" y="67"/>
                    <a:pt x="16" y="67"/>
                    <a:pt x="16" y="67"/>
                  </a:cubicBezTo>
                  <a:cubicBezTo>
                    <a:pt x="12" y="79"/>
                    <a:pt x="10" y="91"/>
                    <a:pt x="10" y="103"/>
                  </a:cubicBezTo>
                  <a:cubicBezTo>
                    <a:pt x="10" y="119"/>
                    <a:pt x="14" y="134"/>
                    <a:pt x="21" y="147"/>
                  </a:cubicBezTo>
                  <a:cubicBezTo>
                    <a:pt x="33" y="169"/>
                    <a:pt x="55" y="183"/>
                    <a:pt x="82" y="188"/>
                  </a:cubicBezTo>
                  <a:cubicBezTo>
                    <a:pt x="86" y="188"/>
                    <a:pt x="89" y="189"/>
                    <a:pt x="92" y="189"/>
                  </a:cubicBezTo>
                  <a:cubicBezTo>
                    <a:pt x="101" y="190"/>
                    <a:pt x="110" y="191"/>
                    <a:pt x="119" y="191"/>
                  </a:cubicBezTo>
                  <a:cubicBezTo>
                    <a:pt x="119" y="191"/>
                    <a:pt x="119" y="191"/>
                    <a:pt x="120" y="191"/>
                  </a:cubicBezTo>
                  <a:cubicBezTo>
                    <a:pt x="129" y="191"/>
                    <a:pt x="137" y="190"/>
                    <a:pt x="145" y="189"/>
                  </a:cubicBezTo>
                  <a:cubicBezTo>
                    <a:pt x="146" y="189"/>
                    <a:pt x="147" y="189"/>
                    <a:pt x="148" y="188"/>
                  </a:cubicBezTo>
                  <a:cubicBezTo>
                    <a:pt x="146" y="188"/>
                    <a:pt x="144" y="188"/>
                    <a:pt x="142" y="188"/>
                  </a:cubicBezTo>
                  <a:cubicBezTo>
                    <a:pt x="143" y="188"/>
                    <a:pt x="144" y="188"/>
                    <a:pt x="145" y="188"/>
                  </a:cubicBezTo>
                  <a:cubicBezTo>
                    <a:pt x="138" y="189"/>
                    <a:pt x="130" y="189"/>
                    <a:pt x="120" y="189"/>
                  </a:cubicBezTo>
                  <a:cubicBezTo>
                    <a:pt x="109" y="189"/>
                    <a:pt x="97" y="189"/>
                    <a:pt x="83" y="187"/>
                  </a:cubicBezTo>
                  <a:cubicBezTo>
                    <a:pt x="20" y="174"/>
                    <a:pt x="0" y="119"/>
                    <a:pt x="17" y="67"/>
                  </a:cubicBezTo>
                  <a:cubicBezTo>
                    <a:pt x="31" y="28"/>
                    <a:pt x="89" y="3"/>
                    <a:pt x="125" y="2"/>
                  </a:cubicBezTo>
                  <a:cubicBezTo>
                    <a:pt x="126" y="2"/>
                    <a:pt x="127" y="2"/>
                    <a:pt x="127" y="2"/>
                  </a:cubicBezTo>
                  <a:cubicBezTo>
                    <a:pt x="147" y="2"/>
                    <a:pt x="153" y="9"/>
                    <a:pt x="161" y="19"/>
                  </a:cubicBezTo>
                  <a:cubicBezTo>
                    <a:pt x="168" y="27"/>
                    <a:pt x="175" y="33"/>
                    <a:pt x="189" y="33"/>
                  </a:cubicBezTo>
                  <a:cubicBezTo>
                    <a:pt x="195" y="33"/>
                    <a:pt x="202" y="32"/>
                    <a:pt x="210" y="30"/>
                  </a:cubicBezTo>
                  <a:cubicBezTo>
                    <a:pt x="218" y="28"/>
                    <a:pt x="227" y="27"/>
                    <a:pt x="235" y="27"/>
                  </a:cubicBezTo>
                  <a:cubicBezTo>
                    <a:pt x="259" y="27"/>
                    <a:pt x="282" y="36"/>
                    <a:pt x="290" y="61"/>
                  </a:cubicBezTo>
                  <a:cubicBezTo>
                    <a:pt x="301" y="95"/>
                    <a:pt x="290" y="143"/>
                    <a:pt x="355" y="176"/>
                  </a:cubicBezTo>
                  <a:cubicBezTo>
                    <a:pt x="414" y="206"/>
                    <a:pt x="445" y="223"/>
                    <a:pt x="456" y="285"/>
                  </a:cubicBezTo>
                  <a:cubicBezTo>
                    <a:pt x="467" y="346"/>
                    <a:pt x="459" y="354"/>
                    <a:pt x="502" y="400"/>
                  </a:cubicBezTo>
                  <a:cubicBezTo>
                    <a:pt x="531" y="428"/>
                    <a:pt x="538" y="453"/>
                    <a:pt x="529" y="465"/>
                  </a:cubicBezTo>
                  <a:cubicBezTo>
                    <a:pt x="520" y="477"/>
                    <a:pt x="518" y="477"/>
                    <a:pt x="528" y="494"/>
                  </a:cubicBezTo>
                  <a:cubicBezTo>
                    <a:pt x="539" y="510"/>
                    <a:pt x="534" y="513"/>
                    <a:pt x="529" y="521"/>
                  </a:cubicBezTo>
                  <a:cubicBezTo>
                    <a:pt x="524" y="530"/>
                    <a:pt x="524" y="533"/>
                    <a:pt x="529" y="545"/>
                  </a:cubicBezTo>
                  <a:cubicBezTo>
                    <a:pt x="535" y="556"/>
                    <a:pt x="532" y="561"/>
                    <a:pt x="529" y="569"/>
                  </a:cubicBezTo>
                  <a:cubicBezTo>
                    <a:pt x="525" y="577"/>
                    <a:pt x="526" y="578"/>
                    <a:pt x="531" y="585"/>
                  </a:cubicBezTo>
                  <a:cubicBezTo>
                    <a:pt x="535" y="592"/>
                    <a:pt x="535" y="592"/>
                    <a:pt x="532" y="596"/>
                  </a:cubicBezTo>
                  <a:cubicBezTo>
                    <a:pt x="529" y="601"/>
                    <a:pt x="529" y="603"/>
                    <a:pt x="532" y="609"/>
                  </a:cubicBezTo>
                  <a:cubicBezTo>
                    <a:pt x="535" y="615"/>
                    <a:pt x="535" y="618"/>
                    <a:pt x="532" y="623"/>
                  </a:cubicBezTo>
                  <a:cubicBezTo>
                    <a:pt x="530" y="628"/>
                    <a:pt x="533" y="628"/>
                    <a:pt x="534" y="644"/>
                  </a:cubicBezTo>
                  <a:cubicBezTo>
                    <a:pt x="534" y="659"/>
                    <a:pt x="530" y="675"/>
                    <a:pt x="512" y="675"/>
                  </a:cubicBezTo>
                  <a:cubicBezTo>
                    <a:pt x="511" y="675"/>
                    <a:pt x="509" y="675"/>
                    <a:pt x="508" y="674"/>
                  </a:cubicBezTo>
                  <a:cubicBezTo>
                    <a:pt x="486" y="671"/>
                    <a:pt x="476" y="651"/>
                    <a:pt x="469" y="625"/>
                  </a:cubicBezTo>
                  <a:cubicBezTo>
                    <a:pt x="466" y="612"/>
                    <a:pt x="462" y="606"/>
                    <a:pt x="458" y="606"/>
                  </a:cubicBezTo>
                  <a:cubicBezTo>
                    <a:pt x="455" y="606"/>
                    <a:pt x="452" y="612"/>
                    <a:pt x="451" y="624"/>
                  </a:cubicBezTo>
                  <a:cubicBezTo>
                    <a:pt x="449" y="647"/>
                    <a:pt x="448" y="665"/>
                    <a:pt x="466" y="681"/>
                  </a:cubicBezTo>
                  <a:cubicBezTo>
                    <a:pt x="483" y="698"/>
                    <a:pt x="472" y="704"/>
                    <a:pt x="468" y="713"/>
                  </a:cubicBezTo>
                  <a:cubicBezTo>
                    <a:pt x="465" y="722"/>
                    <a:pt x="471" y="724"/>
                    <a:pt x="479" y="733"/>
                  </a:cubicBezTo>
                  <a:cubicBezTo>
                    <a:pt x="482" y="737"/>
                    <a:pt x="483" y="740"/>
                    <a:pt x="483" y="744"/>
                  </a:cubicBezTo>
                  <a:cubicBezTo>
                    <a:pt x="484" y="743"/>
                    <a:pt x="484" y="743"/>
                    <a:pt x="485" y="743"/>
                  </a:cubicBezTo>
                  <a:cubicBezTo>
                    <a:pt x="484" y="739"/>
                    <a:pt x="483" y="736"/>
                    <a:pt x="480" y="732"/>
                  </a:cubicBezTo>
                  <a:cubicBezTo>
                    <a:pt x="478" y="730"/>
                    <a:pt x="476" y="728"/>
                    <a:pt x="474" y="726"/>
                  </a:cubicBezTo>
                  <a:cubicBezTo>
                    <a:pt x="471" y="723"/>
                    <a:pt x="469" y="721"/>
                    <a:pt x="469" y="718"/>
                  </a:cubicBezTo>
                  <a:cubicBezTo>
                    <a:pt x="469" y="717"/>
                    <a:pt x="469" y="715"/>
                    <a:pt x="470" y="714"/>
                  </a:cubicBezTo>
                  <a:cubicBezTo>
                    <a:pt x="470" y="712"/>
                    <a:pt x="472" y="710"/>
                    <a:pt x="473" y="708"/>
                  </a:cubicBezTo>
                  <a:cubicBezTo>
                    <a:pt x="475" y="705"/>
                    <a:pt x="477" y="701"/>
                    <a:pt x="477" y="697"/>
                  </a:cubicBezTo>
                  <a:cubicBezTo>
                    <a:pt x="477" y="693"/>
                    <a:pt x="474" y="687"/>
                    <a:pt x="467" y="680"/>
                  </a:cubicBezTo>
                  <a:cubicBezTo>
                    <a:pt x="454" y="669"/>
                    <a:pt x="451" y="657"/>
                    <a:pt x="451" y="643"/>
                  </a:cubicBezTo>
                  <a:cubicBezTo>
                    <a:pt x="451" y="637"/>
                    <a:pt x="452" y="631"/>
                    <a:pt x="452" y="624"/>
                  </a:cubicBezTo>
                  <a:cubicBezTo>
                    <a:pt x="453" y="612"/>
                    <a:pt x="456" y="607"/>
                    <a:pt x="458" y="607"/>
                  </a:cubicBezTo>
                  <a:cubicBezTo>
                    <a:pt x="460" y="607"/>
                    <a:pt x="464" y="611"/>
                    <a:pt x="468" y="625"/>
                  </a:cubicBezTo>
                  <a:cubicBezTo>
                    <a:pt x="473" y="645"/>
                    <a:pt x="482" y="672"/>
                    <a:pt x="507" y="676"/>
                  </a:cubicBezTo>
                  <a:cubicBezTo>
                    <a:pt x="507" y="676"/>
                    <a:pt x="507" y="676"/>
                    <a:pt x="507" y="676"/>
                  </a:cubicBezTo>
                  <a:cubicBezTo>
                    <a:pt x="509" y="676"/>
                    <a:pt x="511" y="676"/>
                    <a:pt x="512" y="676"/>
                  </a:cubicBezTo>
                  <a:cubicBezTo>
                    <a:pt x="512" y="676"/>
                    <a:pt x="512" y="676"/>
                    <a:pt x="512" y="676"/>
                  </a:cubicBezTo>
                  <a:cubicBezTo>
                    <a:pt x="519" y="676"/>
                    <a:pt x="524" y="674"/>
                    <a:pt x="528" y="670"/>
                  </a:cubicBezTo>
                  <a:cubicBezTo>
                    <a:pt x="528" y="670"/>
                    <a:pt x="528" y="670"/>
                    <a:pt x="528" y="670"/>
                  </a:cubicBezTo>
                  <a:cubicBezTo>
                    <a:pt x="534" y="664"/>
                    <a:pt x="535" y="654"/>
                    <a:pt x="535" y="646"/>
                  </a:cubicBezTo>
                  <a:cubicBezTo>
                    <a:pt x="535" y="646"/>
                    <a:pt x="535" y="645"/>
                    <a:pt x="535" y="644"/>
                  </a:cubicBezTo>
                  <a:cubicBezTo>
                    <a:pt x="535" y="636"/>
                    <a:pt x="534" y="632"/>
                    <a:pt x="533" y="629"/>
                  </a:cubicBezTo>
                  <a:cubicBezTo>
                    <a:pt x="533" y="628"/>
                    <a:pt x="533" y="627"/>
                    <a:pt x="533" y="626"/>
                  </a:cubicBezTo>
                  <a:cubicBezTo>
                    <a:pt x="533" y="625"/>
                    <a:pt x="533" y="625"/>
                    <a:pt x="534" y="624"/>
                  </a:cubicBezTo>
                  <a:cubicBezTo>
                    <a:pt x="535" y="621"/>
                    <a:pt x="536" y="619"/>
                    <a:pt x="536" y="616"/>
                  </a:cubicBezTo>
                  <a:cubicBezTo>
                    <a:pt x="536" y="614"/>
                    <a:pt x="535" y="611"/>
                    <a:pt x="534" y="608"/>
                  </a:cubicBezTo>
                  <a:cubicBezTo>
                    <a:pt x="532" y="605"/>
                    <a:pt x="531" y="603"/>
                    <a:pt x="531" y="602"/>
                  </a:cubicBezTo>
                  <a:cubicBezTo>
                    <a:pt x="531" y="600"/>
                    <a:pt x="532" y="599"/>
                    <a:pt x="533" y="597"/>
                  </a:cubicBezTo>
                  <a:cubicBezTo>
                    <a:pt x="533" y="597"/>
                    <a:pt x="533" y="597"/>
                    <a:pt x="533" y="597"/>
                  </a:cubicBezTo>
                  <a:cubicBezTo>
                    <a:pt x="535" y="595"/>
                    <a:pt x="535" y="593"/>
                    <a:pt x="535" y="592"/>
                  </a:cubicBezTo>
                  <a:cubicBezTo>
                    <a:pt x="535" y="590"/>
                    <a:pt x="534" y="588"/>
                    <a:pt x="532" y="584"/>
                  </a:cubicBezTo>
                  <a:cubicBezTo>
                    <a:pt x="531" y="583"/>
                    <a:pt x="531" y="583"/>
                    <a:pt x="531" y="583"/>
                  </a:cubicBezTo>
                  <a:cubicBezTo>
                    <a:pt x="529" y="580"/>
                    <a:pt x="528" y="578"/>
                    <a:pt x="528" y="576"/>
                  </a:cubicBezTo>
                  <a:cubicBezTo>
                    <a:pt x="528" y="574"/>
                    <a:pt x="529" y="572"/>
                    <a:pt x="530" y="569"/>
                  </a:cubicBezTo>
                  <a:cubicBezTo>
                    <a:pt x="531" y="568"/>
                    <a:pt x="531" y="568"/>
                    <a:pt x="531" y="568"/>
                  </a:cubicBezTo>
                  <a:cubicBezTo>
                    <a:pt x="533" y="564"/>
                    <a:pt x="534" y="561"/>
                    <a:pt x="534" y="556"/>
                  </a:cubicBezTo>
                  <a:cubicBezTo>
                    <a:pt x="534" y="553"/>
                    <a:pt x="533" y="549"/>
                    <a:pt x="531" y="544"/>
                  </a:cubicBezTo>
                  <a:cubicBezTo>
                    <a:pt x="528" y="538"/>
                    <a:pt x="527" y="535"/>
                    <a:pt x="527" y="532"/>
                  </a:cubicBezTo>
                  <a:cubicBezTo>
                    <a:pt x="527" y="529"/>
                    <a:pt x="528" y="526"/>
                    <a:pt x="530" y="522"/>
                  </a:cubicBezTo>
                  <a:cubicBezTo>
                    <a:pt x="531" y="521"/>
                    <a:pt x="531" y="520"/>
                    <a:pt x="532" y="519"/>
                  </a:cubicBezTo>
                  <a:cubicBezTo>
                    <a:pt x="534" y="516"/>
                    <a:pt x="536" y="513"/>
                    <a:pt x="536" y="509"/>
                  </a:cubicBezTo>
                  <a:cubicBezTo>
                    <a:pt x="536" y="505"/>
                    <a:pt x="534" y="500"/>
                    <a:pt x="530" y="493"/>
                  </a:cubicBezTo>
                  <a:cubicBezTo>
                    <a:pt x="525" y="486"/>
                    <a:pt x="523" y="482"/>
                    <a:pt x="523" y="479"/>
                  </a:cubicBezTo>
                  <a:cubicBezTo>
                    <a:pt x="523" y="475"/>
                    <a:pt x="525" y="472"/>
                    <a:pt x="530" y="467"/>
                  </a:cubicBezTo>
                  <a:cubicBezTo>
                    <a:pt x="531" y="466"/>
                    <a:pt x="531" y="466"/>
                    <a:pt x="531" y="466"/>
                  </a:cubicBezTo>
                  <a:cubicBezTo>
                    <a:pt x="533" y="462"/>
                    <a:pt x="534" y="458"/>
                    <a:pt x="534" y="453"/>
                  </a:cubicBezTo>
                  <a:cubicBezTo>
                    <a:pt x="534" y="440"/>
                    <a:pt x="526" y="422"/>
                    <a:pt x="503" y="399"/>
                  </a:cubicBezTo>
                  <a:cubicBezTo>
                    <a:pt x="469" y="363"/>
                    <a:pt x="467" y="351"/>
                    <a:pt x="462" y="316"/>
                  </a:cubicBezTo>
                  <a:cubicBezTo>
                    <a:pt x="461" y="307"/>
                    <a:pt x="460" y="297"/>
                    <a:pt x="458" y="285"/>
                  </a:cubicBezTo>
                  <a:cubicBezTo>
                    <a:pt x="447" y="223"/>
                    <a:pt x="417" y="206"/>
                    <a:pt x="356" y="175"/>
                  </a:cubicBezTo>
                  <a:cubicBezTo>
                    <a:pt x="307" y="150"/>
                    <a:pt x="301" y="116"/>
                    <a:pt x="297" y="87"/>
                  </a:cubicBezTo>
                  <a:cubicBezTo>
                    <a:pt x="295" y="78"/>
                    <a:pt x="294" y="69"/>
                    <a:pt x="291" y="61"/>
                  </a:cubicBezTo>
                  <a:cubicBezTo>
                    <a:pt x="284" y="38"/>
                    <a:pt x="264" y="25"/>
                    <a:pt x="235" y="25"/>
                  </a:cubicBezTo>
                  <a:cubicBezTo>
                    <a:pt x="227" y="25"/>
                    <a:pt x="218" y="27"/>
                    <a:pt x="210" y="29"/>
                  </a:cubicBezTo>
                  <a:cubicBezTo>
                    <a:pt x="202" y="31"/>
                    <a:pt x="195" y="32"/>
                    <a:pt x="189" y="32"/>
                  </a:cubicBezTo>
                  <a:cubicBezTo>
                    <a:pt x="175" y="32"/>
                    <a:pt x="169" y="26"/>
                    <a:pt x="163" y="18"/>
                  </a:cubicBezTo>
                  <a:cubicBezTo>
                    <a:pt x="163" y="18"/>
                    <a:pt x="163" y="18"/>
                    <a:pt x="163" y="18"/>
                  </a:cubicBezTo>
                  <a:cubicBezTo>
                    <a:pt x="161" y="17"/>
                    <a:pt x="161" y="17"/>
                    <a:pt x="161" y="17"/>
                  </a:cubicBezTo>
                  <a:cubicBezTo>
                    <a:pt x="160" y="15"/>
                    <a:pt x="158" y="13"/>
                    <a:pt x="156" y="11"/>
                  </a:cubicBezTo>
                  <a:cubicBezTo>
                    <a:pt x="150" y="5"/>
                    <a:pt x="143" y="0"/>
                    <a:pt x="127" y="0"/>
                  </a:cubicBezTo>
                </a:path>
              </a:pathLst>
            </a:custGeom>
            <a:solidFill>
              <a:srgbClr val="C046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Freeform 48">
              <a:extLst>
                <a:ext uri="{FF2B5EF4-FFF2-40B4-BE49-F238E27FC236}">
                  <a16:creationId xmlns:a16="http://schemas.microsoft.com/office/drawing/2014/main" id="{8617957F-AC35-4094-812F-C136D1323302}"/>
                </a:ext>
              </a:extLst>
            </p:cNvPr>
            <p:cNvSpPr>
              <a:spLocks/>
            </p:cNvSpPr>
            <p:nvPr/>
          </p:nvSpPr>
          <p:spPr bwMode="auto">
            <a:xfrm>
              <a:off x="3757" y="1140"/>
              <a:ext cx="1283" cy="2164"/>
            </a:xfrm>
            <a:custGeom>
              <a:avLst/>
              <a:gdLst>
                <a:gd name="T0" fmla="*/ 348 w 540"/>
                <a:gd name="T1" fmla="*/ 31 h 910"/>
                <a:gd name="T2" fmla="*/ 302 w 540"/>
                <a:gd name="T3" fmla="*/ 24 h 910"/>
                <a:gd name="T4" fmla="*/ 302 w 540"/>
                <a:gd name="T5" fmla="*/ 24 h 910"/>
                <a:gd name="T6" fmla="*/ 301 w 540"/>
                <a:gd name="T7" fmla="*/ 24 h 910"/>
                <a:gd name="T8" fmla="*/ 300 w 540"/>
                <a:gd name="T9" fmla="*/ 24 h 910"/>
                <a:gd name="T10" fmla="*/ 300 w 540"/>
                <a:gd name="T11" fmla="*/ 24 h 910"/>
                <a:gd name="T12" fmla="*/ 243 w 540"/>
                <a:gd name="T13" fmla="*/ 83 h 910"/>
                <a:gd name="T14" fmla="*/ 174 w 540"/>
                <a:gd name="T15" fmla="*/ 179 h 910"/>
                <a:gd name="T16" fmla="*/ 21 w 540"/>
                <a:gd name="T17" fmla="*/ 413 h 910"/>
                <a:gd name="T18" fmla="*/ 17 w 540"/>
                <a:gd name="T19" fmla="*/ 479 h 910"/>
                <a:gd name="T20" fmla="*/ 4 w 540"/>
                <a:gd name="T21" fmla="*/ 506 h 910"/>
                <a:gd name="T22" fmla="*/ 12 w 540"/>
                <a:gd name="T23" fmla="*/ 531 h 910"/>
                <a:gd name="T24" fmla="*/ 9 w 540"/>
                <a:gd name="T25" fmla="*/ 569 h 910"/>
                <a:gd name="T26" fmla="*/ 6 w 540"/>
                <a:gd name="T27" fmla="*/ 584 h 910"/>
                <a:gd name="T28" fmla="*/ 6 w 540"/>
                <a:gd name="T29" fmla="*/ 596 h 910"/>
                <a:gd name="T30" fmla="*/ 4 w 540"/>
                <a:gd name="T31" fmla="*/ 614 h 910"/>
                <a:gd name="T32" fmla="*/ 6 w 540"/>
                <a:gd name="T33" fmla="*/ 631 h 910"/>
                <a:gd name="T34" fmla="*/ 4 w 540"/>
                <a:gd name="T35" fmla="*/ 649 h 910"/>
                <a:gd name="T36" fmla="*/ 71 w 540"/>
                <a:gd name="T37" fmla="*/ 628 h 910"/>
                <a:gd name="T38" fmla="*/ 86 w 540"/>
                <a:gd name="T39" fmla="*/ 624 h 910"/>
                <a:gd name="T40" fmla="*/ 75 w 540"/>
                <a:gd name="T41" fmla="*/ 679 h 910"/>
                <a:gd name="T42" fmla="*/ 67 w 540"/>
                <a:gd name="T43" fmla="*/ 704 h 910"/>
                <a:gd name="T44" fmla="*/ 65 w 540"/>
                <a:gd name="T45" fmla="*/ 726 h 910"/>
                <a:gd name="T46" fmla="*/ 56 w 540"/>
                <a:gd name="T47" fmla="*/ 754 h 910"/>
                <a:gd name="T48" fmla="*/ 38 w 540"/>
                <a:gd name="T49" fmla="*/ 792 h 910"/>
                <a:gd name="T50" fmla="*/ 35 w 540"/>
                <a:gd name="T51" fmla="*/ 817 h 910"/>
                <a:gd name="T52" fmla="*/ 29 w 540"/>
                <a:gd name="T53" fmla="*/ 829 h 910"/>
                <a:gd name="T54" fmla="*/ 39 w 540"/>
                <a:gd name="T55" fmla="*/ 845 h 910"/>
                <a:gd name="T56" fmla="*/ 26 w 540"/>
                <a:gd name="T57" fmla="*/ 863 h 910"/>
                <a:gd name="T58" fmla="*/ 36 w 540"/>
                <a:gd name="T59" fmla="*/ 877 h 910"/>
                <a:gd name="T60" fmla="*/ 31 w 540"/>
                <a:gd name="T61" fmla="*/ 890 h 910"/>
                <a:gd name="T62" fmla="*/ 38 w 540"/>
                <a:gd name="T63" fmla="*/ 903 h 910"/>
                <a:gd name="T64" fmla="*/ 39 w 540"/>
                <a:gd name="T65" fmla="*/ 910 h 910"/>
                <a:gd name="T66" fmla="*/ 35 w 540"/>
                <a:gd name="T67" fmla="*/ 885 h 910"/>
                <a:gd name="T68" fmla="*/ 34 w 540"/>
                <a:gd name="T69" fmla="*/ 835 h 910"/>
                <a:gd name="T70" fmla="*/ 48 w 540"/>
                <a:gd name="T71" fmla="*/ 771 h 910"/>
                <a:gd name="T72" fmla="*/ 69 w 540"/>
                <a:gd name="T73" fmla="*/ 703 h 910"/>
                <a:gd name="T74" fmla="*/ 81 w 540"/>
                <a:gd name="T75" fmla="*/ 605 h 910"/>
                <a:gd name="T76" fmla="*/ 7 w 540"/>
                <a:gd name="T77" fmla="*/ 631 h 910"/>
                <a:gd name="T78" fmla="*/ 11 w 540"/>
                <a:gd name="T79" fmla="*/ 578 h 910"/>
                <a:gd name="T80" fmla="*/ 17 w 540"/>
                <a:gd name="T81" fmla="*/ 485 h 910"/>
                <a:gd name="T82" fmla="*/ 79 w 540"/>
                <a:gd name="T83" fmla="*/ 314 h 910"/>
                <a:gd name="T84" fmla="*/ 299 w 540"/>
                <a:gd name="T85" fmla="*/ 25 h 910"/>
                <a:gd name="T86" fmla="*/ 382 w 540"/>
                <a:gd name="T87" fmla="*/ 13 h 910"/>
                <a:gd name="T88" fmla="*/ 508 w 540"/>
                <a:gd name="T89" fmla="*/ 154 h 910"/>
                <a:gd name="T90" fmla="*/ 396 w 540"/>
                <a:gd name="T91" fmla="*/ 187 h 910"/>
                <a:gd name="T92" fmla="*/ 401 w 540"/>
                <a:gd name="T93" fmla="*/ 188 h 910"/>
                <a:gd name="T94" fmla="*/ 416 w 540"/>
                <a:gd name="T95" fmla="*/ 189 h 910"/>
                <a:gd name="T96" fmla="*/ 417 w 540"/>
                <a:gd name="T97" fmla="*/ 189 h 910"/>
                <a:gd name="T98" fmla="*/ 418 w 540"/>
                <a:gd name="T99" fmla="*/ 189 h 910"/>
                <a:gd name="T100" fmla="*/ 509 w 540"/>
                <a:gd name="T101" fmla="*/ 155 h 910"/>
                <a:gd name="T102" fmla="*/ 417 w 540"/>
                <a:gd name="T103" fmla="*/ 0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0" h="910">
                  <a:moveTo>
                    <a:pt x="417" y="0"/>
                  </a:moveTo>
                  <a:cubicBezTo>
                    <a:pt x="401" y="0"/>
                    <a:pt x="388" y="5"/>
                    <a:pt x="381" y="12"/>
                  </a:cubicBezTo>
                  <a:cubicBezTo>
                    <a:pt x="372" y="25"/>
                    <a:pt x="362" y="31"/>
                    <a:pt x="348" y="31"/>
                  </a:cubicBezTo>
                  <a:cubicBezTo>
                    <a:pt x="341" y="31"/>
                    <a:pt x="333" y="29"/>
                    <a:pt x="325" y="28"/>
                  </a:cubicBezTo>
                  <a:cubicBezTo>
                    <a:pt x="318" y="26"/>
                    <a:pt x="310" y="25"/>
                    <a:pt x="302" y="24"/>
                  </a:cubicBezTo>
                  <a:cubicBezTo>
                    <a:pt x="302" y="24"/>
                    <a:pt x="302" y="24"/>
                    <a:pt x="302" y="24"/>
                  </a:cubicBezTo>
                  <a:cubicBezTo>
                    <a:pt x="302" y="24"/>
                    <a:pt x="302" y="24"/>
                    <a:pt x="302" y="24"/>
                  </a:cubicBezTo>
                  <a:cubicBezTo>
                    <a:pt x="302" y="24"/>
                    <a:pt x="302" y="24"/>
                    <a:pt x="302" y="24"/>
                  </a:cubicBezTo>
                  <a:cubicBezTo>
                    <a:pt x="302" y="24"/>
                    <a:pt x="302" y="24"/>
                    <a:pt x="302" y="24"/>
                  </a:cubicBezTo>
                  <a:cubicBezTo>
                    <a:pt x="301" y="24"/>
                    <a:pt x="301" y="24"/>
                    <a:pt x="301" y="24"/>
                  </a:cubicBezTo>
                  <a:cubicBezTo>
                    <a:pt x="301" y="24"/>
                    <a:pt x="301" y="24"/>
                    <a:pt x="301" y="24"/>
                  </a:cubicBezTo>
                  <a:cubicBezTo>
                    <a:pt x="301" y="24"/>
                    <a:pt x="301" y="24"/>
                    <a:pt x="301" y="24"/>
                  </a:cubicBezTo>
                  <a:cubicBezTo>
                    <a:pt x="301" y="24"/>
                    <a:pt x="301" y="24"/>
                    <a:pt x="301" y="24"/>
                  </a:cubicBezTo>
                  <a:cubicBezTo>
                    <a:pt x="301" y="24"/>
                    <a:pt x="301" y="24"/>
                    <a:pt x="300" y="24"/>
                  </a:cubicBezTo>
                  <a:cubicBezTo>
                    <a:pt x="300" y="24"/>
                    <a:pt x="300" y="24"/>
                    <a:pt x="300" y="24"/>
                  </a:cubicBezTo>
                  <a:cubicBezTo>
                    <a:pt x="300" y="24"/>
                    <a:pt x="300" y="24"/>
                    <a:pt x="300" y="24"/>
                  </a:cubicBezTo>
                  <a:cubicBezTo>
                    <a:pt x="300" y="24"/>
                    <a:pt x="300" y="24"/>
                    <a:pt x="300" y="24"/>
                  </a:cubicBezTo>
                  <a:cubicBezTo>
                    <a:pt x="300" y="24"/>
                    <a:pt x="300" y="24"/>
                    <a:pt x="300" y="24"/>
                  </a:cubicBezTo>
                  <a:cubicBezTo>
                    <a:pt x="300" y="24"/>
                    <a:pt x="300" y="24"/>
                    <a:pt x="300" y="24"/>
                  </a:cubicBezTo>
                  <a:cubicBezTo>
                    <a:pt x="299" y="24"/>
                    <a:pt x="299" y="24"/>
                    <a:pt x="299" y="24"/>
                  </a:cubicBezTo>
                  <a:cubicBezTo>
                    <a:pt x="278" y="24"/>
                    <a:pt x="254" y="31"/>
                    <a:pt x="243" y="83"/>
                  </a:cubicBezTo>
                  <a:cubicBezTo>
                    <a:pt x="243" y="83"/>
                    <a:pt x="243" y="83"/>
                    <a:pt x="243" y="83"/>
                  </a:cubicBezTo>
                  <a:cubicBezTo>
                    <a:pt x="236" y="113"/>
                    <a:pt x="232" y="129"/>
                    <a:pt x="223" y="142"/>
                  </a:cubicBezTo>
                  <a:cubicBezTo>
                    <a:pt x="214" y="155"/>
                    <a:pt x="200" y="164"/>
                    <a:pt x="174" y="179"/>
                  </a:cubicBezTo>
                  <a:cubicBezTo>
                    <a:pt x="89" y="223"/>
                    <a:pt x="85" y="249"/>
                    <a:pt x="78" y="313"/>
                  </a:cubicBezTo>
                  <a:cubicBezTo>
                    <a:pt x="72" y="362"/>
                    <a:pt x="53" y="381"/>
                    <a:pt x="36" y="397"/>
                  </a:cubicBezTo>
                  <a:cubicBezTo>
                    <a:pt x="31" y="402"/>
                    <a:pt x="26" y="408"/>
                    <a:pt x="21" y="413"/>
                  </a:cubicBezTo>
                  <a:cubicBezTo>
                    <a:pt x="9" y="429"/>
                    <a:pt x="4" y="441"/>
                    <a:pt x="4" y="451"/>
                  </a:cubicBezTo>
                  <a:cubicBezTo>
                    <a:pt x="4" y="456"/>
                    <a:pt x="5" y="461"/>
                    <a:pt x="9" y="465"/>
                  </a:cubicBezTo>
                  <a:cubicBezTo>
                    <a:pt x="15" y="473"/>
                    <a:pt x="17" y="476"/>
                    <a:pt x="17" y="479"/>
                  </a:cubicBezTo>
                  <a:cubicBezTo>
                    <a:pt x="17" y="481"/>
                    <a:pt x="16" y="483"/>
                    <a:pt x="15" y="485"/>
                  </a:cubicBezTo>
                  <a:cubicBezTo>
                    <a:pt x="15" y="486"/>
                    <a:pt x="13" y="489"/>
                    <a:pt x="11" y="491"/>
                  </a:cubicBezTo>
                  <a:cubicBezTo>
                    <a:pt x="8" y="495"/>
                    <a:pt x="4" y="500"/>
                    <a:pt x="4" y="506"/>
                  </a:cubicBezTo>
                  <a:cubicBezTo>
                    <a:pt x="4" y="507"/>
                    <a:pt x="4" y="508"/>
                    <a:pt x="5" y="510"/>
                  </a:cubicBezTo>
                  <a:cubicBezTo>
                    <a:pt x="6" y="513"/>
                    <a:pt x="7" y="516"/>
                    <a:pt x="8" y="518"/>
                  </a:cubicBezTo>
                  <a:cubicBezTo>
                    <a:pt x="10" y="522"/>
                    <a:pt x="12" y="526"/>
                    <a:pt x="12" y="531"/>
                  </a:cubicBezTo>
                  <a:cubicBezTo>
                    <a:pt x="12" y="534"/>
                    <a:pt x="11" y="537"/>
                    <a:pt x="10" y="541"/>
                  </a:cubicBezTo>
                  <a:cubicBezTo>
                    <a:pt x="7" y="547"/>
                    <a:pt x="6" y="552"/>
                    <a:pt x="6" y="556"/>
                  </a:cubicBezTo>
                  <a:cubicBezTo>
                    <a:pt x="6" y="562"/>
                    <a:pt x="7" y="566"/>
                    <a:pt x="9" y="569"/>
                  </a:cubicBezTo>
                  <a:cubicBezTo>
                    <a:pt x="9" y="572"/>
                    <a:pt x="10" y="574"/>
                    <a:pt x="10" y="576"/>
                  </a:cubicBezTo>
                  <a:cubicBezTo>
                    <a:pt x="10" y="576"/>
                    <a:pt x="10" y="577"/>
                    <a:pt x="10" y="578"/>
                  </a:cubicBezTo>
                  <a:cubicBezTo>
                    <a:pt x="9" y="580"/>
                    <a:pt x="7" y="582"/>
                    <a:pt x="6" y="584"/>
                  </a:cubicBezTo>
                  <a:cubicBezTo>
                    <a:pt x="5" y="586"/>
                    <a:pt x="4" y="587"/>
                    <a:pt x="4" y="590"/>
                  </a:cubicBezTo>
                  <a:cubicBezTo>
                    <a:pt x="4" y="591"/>
                    <a:pt x="4" y="592"/>
                    <a:pt x="4" y="593"/>
                  </a:cubicBezTo>
                  <a:cubicBezTo>
                    <a:pt x="5" y="594"/>
                    <a:pt x="6" y="595"/>
                    <a:pt x="6" y="596"/>
                  </a:cubicBezTo>
                  <a:cubicBezTo>
                    <a:pt x="7" y="597"/>
                    <a:pt x="8" y="598"/>
                    <a:pt x="8" y="599"/>
                  </a:cubicBezTo>
                  <a:cubicBezTo>
                    <a:pt x="8" y="600"/>
                    <a:pt x="7" y="603"/>
                    <a:pt x="5" y="607"/>
                  </a:cubicBezTo>
                  <a:cubicBezTo>
                    <a:pt x="4" y="609"/>
                    <a:pt x="4" y="612"/>
                    <a:pt x="4" y="614"/>
                  </a:cubicBezTo>
                  <a:cubicBezTo>
                    <a:pt x="4" y="616"/>
                    <a:pt x="4" y="618"/>
                    <a:pt x="5" y="620"/>
                  </a:cubicBezTo>
                  <a:cubicBezTo>
                    <a:pt x="6" y="622"/>
                    <a:pt x="6" y="623"/>
                    <a:pt x="6" y="626"/>
                  </a:cubicBezTo>
                  <a:cubicBezTo>
                    <a:pt x="6" y="627"/>
                    <a:pt x="6" y="629"/>
                    <a:pt x="6" y="631"/>
                  </a:cubicBezTo>
                  <a:cubicBezTo>
                    <a:pt x="4" y="636"/>
                    <a:pt x="4" y="641"/>
                    <a:pt x="4" y="647"/>
                  </a:cubicBezTo>
                  <a:cubicBezTo>
                    <a:pt x="4" y="648"/>
                    <a:pt x="4" y="648"/>
                    <a:pt x="4" y="649"/>
                  </a:cubicBezTo>
                  <a:cubicBezTo>
                    <a:pt x="4" y="649"/>
                    <a:pt x="4" y="649"/>
                    <a:pt x="4" y="649"/>
                  </a:cubicBezTo>
                  <a:cubicBezTo>
                    <a:pt x="4" y="655"/>
                    <a:pt x="5" y="662"/>
                    <a:pt x="9" y="666"/>
                  </a:cubicBezTo>
                  <a:cubicBezTo>
                    <a:pt x="13" y="672"/>
                    <a:pt x="19" y="675"/>
                    <a:pt x="27" y="675"/>
                  </a:cubicBezTo>
                  <a:cubicBezTo>
                    <a:pt x="62" y="674"/>
                    <a:pt x="67" y="646"/>
                    <a:pt x="71" y="628"/>
                  </a:cubicBezTo>
                  <a:cubicBezTo>
                    <a:pt x="72" y="625"/>
                    <a:pt x="73" y="622"/>
                    <a:pt x="73" y="620"/>
                  </a:cubicBezTo>
                  <a:cubicBezTo>
                    <a:pt x="76" y="611"/>
                    <a:pt x="79" y="606"/>
                    <a:pt x="81" y="606"/>
                  </a:cubicBezTo>
                  <a:cubicBezTo>
                    <a:pt x="81" y="606"/>
                    <a:pt x="84" y="607"/>
                    <a:pt x="86" y="624"/>
                  </a:cubicBezTo>
                  <a:cubicBezTo>
                    <a:pt x="87" y="624"/>
                    <a:pt x="87" y="624"/>
                    <a:pt x="87" y="625"/>
                  </a:cubicBezTo>
                  <a:cubicBezTo>
                    <a:pt x="87" y="630"/>
                    <a:pt x="88" y="635"/>
                    <a:pt x="88" y="639"/>
                  </a:cubicBezTo>
                  <a:cubicBezTo>
                    <a:pt x="88" y="657"/>
                    <a:pt x="83" y="671"/>
                    <a:pt x="75" y="679"/>
                  </a:cubicBezTo>
                  <a:cubicBezTo>
                    <a:pt x="75" y="679"/>
                    <a:pt x="75" y="679"/>
                    <a:pt x="75" y="679"/>
                  </a:cubicBezTo>
                  <a:cubicBezTo>
                    <a:pt x="68" y="685"/>
                    <a:pt x="64" y="688"/>
                    <a:pt x="64" y="693"/>
                  </a:cubicBezTo>
                  <a:cubicBezTo>
                    <a:pt x="64" y="696"/>
                    <a:pt x="65" y="699"/>
                    <a:pt x="67" y="704"/>
                  </a:cubicBezTo>
                  <a:cubicBezTo>
                    <a:pt x="68" y="704"/>
                    <a:pt x="68" y="704"/>
                    <a:pt x="68" y="704"/>
                  </a:cubicBezTo>
                  <a:cubicBezTo>
                    <a:pt x="70" y="709"/>
                    <a:pt x="72" y="713"/>
                    <a:pt x="72" y="715"/>
                  </a:cubicBezTo>
                  <a:cubicBezTo>
                    <a:pt x="72" y="719"/>
                    <a:pt x="70" y="721"/>
                    <a:pt x="65" y="726"/>
                  </a:cubicBezTo>
                  <a:cubicBezTo>
                    <a:pt x="57" y="732"/>
                    <a:pt x="55" y="735"/>
                    <a:pt x="55" y="741"/>
                  </a:cubicBezTo>
                  <a:cubicBezTo>
                    <a:pt x="55" y="743"/>
                    <a:pt x="55" y="745"/>
                    <a:pt x="56" y="748"/>
                  </a:cubicBezTo>
                  <a:cubicBezTo>
                    <a:pt x="56" y="750"/>
                    <a:pt x="56" y="752"/>
                    <a:pt x="56" y="754"/>
                  </a:cubicBezTo>
                  <a:cubicBezTo>
                    <a:pt x="56" y="759"/>
                    <a:pt x="54" y="762"/>
                    <a:pt x="47" y="770"/>
                  </a:cubicBezTo>
                  <a:cubicBezTo>
                    <a:pt x="40" y="777"/>
                    <a:pt x="37" y="780"/>
                    <a:pt x="37" y="786"/>
                  </a:cubicBezTo>
                  <a:cubicBezTo>
                    <a:pt x="37" y="788"/>
                    <a:pt x="37" y="790"/>
                    <a:pt x="38" y="792"/>
                  </a:cubicBezTo>
                  <a:cubicBezTo>
                    <a:pt x="39" y="795"/>
                    <a:pt x="40" y="800"/>
                    <a:pt x="40" y="804"/>
                  </a:cubicBezTo>
                  <a:cubicBezTo>
                    <a:pt x="40" y="808"/>
                    <a:pt x="39" y="812"/>
                    <a:pt x="36" y="815"/>
                  </a:cubicBezTo>
                  <a:cubicBezTo>
                    <a:pt x="36" y="816"/>
                    <a:pt x="35" y="817"/>
                    <a:pt x="35" y="817"/>
                  </a:cubicBezTo>
                  <a:cubicBezTo>
                    <a:pt x="32" y="820"/>
                    <a:pt x="30" y="824"/>
                    <a:pt x="29" y="827"/>
                  </a:cubicBezTo>
                  <a:cubicBezTo>
                    <a:pt x="29" y="827"/>
                    <a:pt x="29" y="827"/>
                    <a:pt x="29" y="828"/>
                  </a:cubicBezTo>
                  <a:cubicBezTo>
                    <a:pt x="29" y="828"/>
                    <a:pt x="29" y="829"/>
                    <a:pt x="29" y="829"/>
                  </a:cubicBezTo>
                  <a:cubicBezTo>
                    <a:pt x="29" y="832"/>
                    <a:pt x="30" y="834"/>
                    <a:pt x="33" y="836"/>
                  </a:cubicBezTo>
                  <a:cubicBezTo>
                    <a:pt x="36" y="840"/>
                    <a:pt x="39" y="842"/>
                    <a:pt x="39" y="844"/>
                  </a:cubicBezTo>
                  <a:cubicBezTo>
                    <a:pt x="39" y="844"/>
                    <a:pt x="39" y="845"/>
                    <a:pt x="39" y="845"/>
                  </a:cubicBezTo>
                  <a:cubicBezTo>
                    <a:pt x="39" y="846"/>
                    <a:pt x="37" y="848"/>
                    <a:pt x="34" y="850"/>
                  </a:cubicBezTo>
                  <a:cubicBezTo>
                    <a:pt x="29" y="854"/>
                    <a:pt x="26" y="858"/>
                    <a:pt x="26" y="862"/>
                  </a:cubicBezTo>
                  <a:cubicBezTo>
                    <a:pt x="26" y="863"/>
                    <a:pt x="26" y="863"/>
                    <a:pt x="26" y="863"/>
                  </a:cubicBezTo>
                  <a:cubicBezTo>
                    <a:pt x="26" y="866"/>
                    <a:pt x="27" y="869"/>
                    <a:pt x="29" y="871"/>
                  </a:cubicBezTo>
                  <a:cubicBezTo>
                    <a:pt x="30" y="872"/>
                    <a:pt x="32" y="873"/>
                    <a:pt x="33" y="874"/>
                  </a:cubicBezTo>
                  <a:cubicBezTo>
                    <a:pt x="35" y="875"/>
                    <a:pt x="36" y="876"/>
                    <a:pt x="36" y="877"/>
                  </a:cubicBezTo>
                  <a:cubicBezTo>
                    <a:pt x="36" y="878"/>
                    <a:pt x="36" y="878"/>
                    <a:pt x="36" y="878"/>
                  </a:cubicBezTo>
                  <a:cubicBezTo>
                    <a:pt x="36" y="880"/>
                    <a:pt x="35" y="882"/>
                    <a:pt x="34" y="884"/>
                  </a:cubicBezTo>
                  <a:cubicBezTo>
                    <a:pt x="32" y="887"/>
                    <a:pt x="31" y="889"/>
                    <a:pt x="31" y="890"/>
                  </a:cubicBezTo>
                  <a:cubicBezTo>
                    <a:pt x="31" y="893"/>
                    <a:pt x="33" y="895"/>
                    <a:pt x="35" y="896"/>
                  </a:cubicBezTo>
                  <a:cubicBezTo>
                    <a:pt x="37" y="898"/>
                    <a:pt x="38" y="899"/>
                    <a:pt x="38" y="901"/>
                  </a:cubicBezTo>
                  <a:cubicBezTo>
                    <a:pt x="38" y="902"/>
                    <a:pt x="38" y="902"/>
                    <a:pt x="38" y="903"/>
                  </a:cubicBezTo>
                  <a:cubicBezTo>
                    <a:pt x="38" y="904"/>
                    <a:pt x="38" y="906"/>
                    <a:pt x="38" y="908"/>
                  </a:cubicBezTo>
                  <a:cubicBezTo>
                    <a:pt x="38" y="908"/>
                    <a:pt x="38" y="909"/>
                    <a:pt x="38" y="909"/>
                  </a:cubicBezTo>
                  <a:cubicBezTo>
                    <a:pt x="38" y="909"/>
                    <a:pt x="39" y="910"/>
                    <a:pt x="39" y="910"/>
                  </a:cubicBezTo>
                  <a:cubicBezTo>
                    <a:pt x="40" y="910"/>
                    <a:pt x="40" y="910"/>
                    <a:pt x="40" y="910"/>
                  </a:cubicBezTo>
                  <a:cubicBezTo>
                    <a:pt x="39" y="908"/>
                    <a:pt x="39" y="906"/>
                    <a:pt x="40" y="903"/>
                  </a:cubicBezTo>
                  <a:cubicBezTo>
                    <a:pt x="42" y="894"/>
                    <a:pt x="27" y="895"/>
                    <a:pt x="35" y="885"/>
                  </a:cubicBezTo>
                  <a:cubicBezTo>
                    <a:pt x="42" y="875"/>
                    <a:pt x="35" y="875"/>
                    <a:pt x="30" y="870"/>
                  </a:cubicBezTo>
                  <a:cubicBezTo>
                    <a:pt x="25" y="864"/>
                    <a:pt x="27" y="857"/>
                    <a:pt x="35" y="851"/>
                  </a:cubicBezTo>
                  <a:cubicBezTo>
                    <a:pt x="43" y="846"/>
                    <a:pt x="41" y="842"/>
                    <a:pt x="34" y="835"/>
                  </a:cubicBezTo>
                  <a:cubicBezTo>
                    <a:pt x="26" y="829"/>
                    <a:pt x="32" y="823"/>
                    <a:pt x="38" y="816"/>
                  </a:cubicBezTo>
                  <a:cubicBezTo>
                    <a:pt x="43" y="809"/>
                    <a:pt x="41" y="800"/>
                    <a:pt x="39" y="791"/>
                  </a:cubicBezTo>
                  <a:cubicBezTo>
                    <a:pt x="37" y="783"/>
                    <a:pt x="39" y="780"/>
                    <a:pt x="48" y="771"/>
                  </a:cubicBezTo>
                  <a:cubicBezTo>
                    <a:pt x="57" y="761"/>
                    <a:pt x="59" y="758"/>
                    <a:pt x="57" y="748"/>
                  </a:cubicBezTo>
                  <a:cubicBezTo>
                    <a:pt x="55" y="738"/>
                    <a:pt x="56" y="735"/>
                    <a:pt x="66" y="727"/>
                  </a:cubicBezTo>
                  <a:cubicBezTo>
                    <a:pt x="77" y="717"/>
                    <a:pt x="75" y="714"/>
                    <a:pt x="69" y="703"/>
                  </a:cubicBezTo>
                  <a:cubicBezTo>
                    <a:pt x="62" y="691"/>
                    <a:pt x="65" y="689"/>
                    <a:pt x="76" y="680"/>
                  </a:cubicBezTo>
                  <a:cubicBezTo>
                    <a:pt x="86" y="670"/>
                    <a:pt x="91" y="650"/>
                    <a:pt x="88" y="624"/>
                  </a:cubicBezTo>
                  <a:cubicBezTo>
                    <a:pt x="86" y="610"/>
                    <a:pt x="83" y="605"/>
                    <a:pt x="81" y="605"/>
                  </a:cubicBezTo>
                  <a:cubicBezTo>
                    <a:pt x="78" y="605"/>
                    <a:pt x="74" y="611"/>
                    <a:pt x="72" y="619"/>
                  </a:cubicBezTo>
                  <a:cubicBezTo>
                    <a:pt x="67" y="636"/>
                    <a:pt x="66" y="672"/>
                    <a:pt x="27" y="674"/>
                  </a:cubicBezTo>
                  <a:cubicBezTo>
                    <a:pt x="1" y="672"/>
                    <a:pt x="4" y="643"/>
                    <a:pt x="7" y="631"/>
                  </a:cubicBezTo>
                  <a:cubicBezTo>
                    <a:pt x="11" y="619"/>
                    <a:pt x="2" y="619"/>
                    <a:pt x="7" y="607"/>
                  </a:cubicBezTo>
                  <a:cubicBezTo>
                    <a:pt x="11" y="595"/>
                    <a:pt x="8" y="597"/>
                    <a:pt x="6" y="592"/>
                  </a:cubicBezTo>
                  <a:cubicBezTo>
                    <a:pt x="4" y="587"/>
                    <a:pt x="9" y="585"/>
                    <a:pt x="11" y="578"/>
                  </a:cubicBezTo>
                  <a:cubicBezTo>
                    <a:pt x="13" y="571"/>
                    <a:pt x="2" y="561"/>
                    <a:pt x="11" y="542"/>
                  </a:cubicBezTo>
                  <a:cubicBezTo>
                    <a:pt x="17" y="526"/>
                    <a:pt x="9" y="520"/>
                    <a:pt x="6" y="509"/>
                  </a:cubicBezTo>
                  <a:cubicBezTo>
                    <a:pt x="3" y="499"/>
                    <a:pt x="14" y="491"/>
                    <a:pt x="17" y="485"/>
                  </a:cubicBezTo>
                  <a:cubicBezTo>
                    <a:pt x="19" y="479"/>
                    <a:pt x="20" y="476"/>
                    <a:pt x="10" y="464"/>
                  </a:cubicBezTo>
                  <a:cubicBezTo>
                    <a:pt x="0" y="453"/>
                    <a:pt x="5" y="437"/>
                    <a:pt x="23" y="414"/>
                  </a:cubicBezTo>
                  <a:cubicBezTo>
                    <a:pt x="40" y="391"/>
                    <a:pt x="71" y="378"/>
                    <a:pt x="79" y="314"/>
                  </a:cubicBezTo>
                  <a:cubicBezTo>
                    <a:pt x="87" y="249"/>
                    <a:pt x="91" y="224"/>
                    <a:pt x="175" y="180"/>
                  </a:cubicBezTo>
                  <a:cubicBezTo>
                    <a:pt x="225" y="151"/>
                    <a:pt x="231" y="145"/>
                    <a:pt x="244" y="83"/>
                  </a:cubicBezTo>
                  <a:cubicBezTo>
                    <a:pt x="252" y="47"/>
                    <a:pt x="266" y="25"/>
                    <a:pt x="299" y="25"/>
                  </a:cubicBezTo>
                  <a:cubicBezTo>
                    <a:pt x="300" y="25"/>
                    <a:pt x="301" y="25"/>
                    <a:pt x="302" y="25"/>
                  </a:cubicBezTo>
                  <a:cubicBezTo>
                    <a:pt x="320" y="27"/>
                    <a:pt x="335" y="32"/>
                    <a:pt x="348" y="32"/>
                  </a:cubicBezTo>
                  <a:cubicBezTo>
                    <a:pt x="361" y="32"/>
                    <a:pt x="372" y="28"/>
                    <a:pt x="382" y="13"/>
                  </a:cubicBezTo>
                  <a:cubicBezTo>
                    <a:pt x="389" y="6"/>
                    <a:pt x="402" y="2"/>
                    <a:pt x="417" y="2"/>
                  </a:cubicBezTo>
                  <a:cubicBezTo>
                    <a:pt x="443" y="2"/>
                    <a:pt x="476" y="13"/>
                    <a:pt x="503" y="41"/>
                  </a:cubicBezTo>
                  <a:cubicBezTo>
                    <a:pt x="540" y="79"/>
                    <a:pt x="529" y="121"/>
                    <a:pt x="508" y="154"/>
                  </a:cubicBezTo>
                  <a:cubicBezTo>
                    <a:pt x="492" y="177"/>
                    <a:pt x="458" y="187"/>
                    <a:pt x="418" y="187"/>
                  </a:cubicBezTo>
                  <a:cubicBezTo>
                    <a:pt x="408" y="187"/>
                    <a:pt x="399" y="187"/>
                    <a:pt x="389" y="185"/>
                  </a:cubicBezTo>
                  <a:cubicBezTo>
                    <a:pt x="391" y="186"/>
                    <a:pt x="393" y="186"/>
                    <a:pt x="396" y="187"/>
                  </a:cubicBezTo>
                  <a:cubicBezTo>
                    <a:pt x="394" y="187"/>
                    <a:pt x="393" y="187"/>
                    <a:pt x="391" y="187"/>
                  </a:cubicBezTo>
                  <a:cubicBezTo>
                    <a:pt x="393" y="187"/>
                    <a:pt x="395" y="188"/>
                    <a:pt x="397" y="188"/>
                  </a:cubicBezTo>
                  <a:cubicBezTo>
                    <a:pt x="398" y="188"/>
                    <a:pt x="400" y="188"/>
                    <a:pt x="401" y="188"/>
                  </a:cubicBezTo>
                  <a:cubicBezTo>
                    <a:pt x="406" y="188"/>
                    <a:pt x="411" y="189"/>
                    <a:pt x="416" y="189"/>
                  </a:cubicBezTo>
                  <a:cubicBezTo>
                    <a:pt x="416" y="189"/>
                    <a:pt x="416" y="189"/>
                    <a:pt x="416" y="189"/>
                  </a:cubicBezTo>
                  <a:cubicBezTo>
                    <a:pt x="416" y="189"/>
                    <a:pt x="416" y="189"/>
                    <a:pt x="416" y="189"/>
                  </a:cubicBezTo>
                  <a:cubicBezTo>
                    <a:pt x="416" y="189"/>
                    <a:pt x="416" y="189"/>
                    <a:pt x="417" y="189"/>
                  </a:cubicBezTo>
                  <a:cubicBezTo>
                    <a:pt x="417" y="189"/>
                    <a:pt x="417" y="189"/>
                    <a:pt x="417" y="189"/>
                  </a:cubicBezTo>
                  <a:cubicBezTo>
                    <a:pt x="417" y="189"/>
                    <a:pt x="417" y="189"/>
                    <a:pt x="417" y="189"/>
                  </a:cubicBezTo>
                  <a:cubicBezTo>
                    <a:pt x="417" y="189"/>
                    <a:pt x="417" y="189"/>
                    <a:pt x="417" y="189"/>
                  </a:cubicBezTo>
                  <a:cubicBezTo>
                    <a:pt x="417" y="189"/>
                    <a:pt x="418" y="189"/>
                    <a:pt x="418" y="189"/>
                  </a:cubicBezTo>
                  <a:cubicBezTo>
                    <a:pt x="418" y="189"/>
                    <a:pt x="418" y="189"/>
                    <a:pt x="418" y="189"/>
                  </a:cubicBezTo>
                  <a:cubicBezTo>
                    <a:pt x="418" y="189"/>
                    <a:pt x="418" y="189"/>
                    <a:pt x="418" y="189"/>
                  </a:cubicBezTo>
                  <a:cubicBezTo>
                    <a:pt x="462" y="189"/>
                    <a:pt x="494" y="177"/>
                    <a:pt x="508" y="155"/>
                  </a:cubicBezTo>
                  <a:cubicBezTo>
                    <a:pt x="509" y="155"/>
                    <a:pt x="509" y="155"/>
                    <a:pt x="509" y="155"/>
                  </a:cubicBezTo>
                  <a:cubicBezTo>
                    <a:pt x="520" y="139"/>
                    <a:pt x="529" y="118"/>
                    <a:pt x="529" y="97"/>
                  </a:cubicBezTo>
                  <a:cubicBezTo>
                    <a:pt x="529" y="78"/>
                    <a:pt x="522" y="59"/>
                    <a:pt x="504" y="40"/>
                  </a:cubicBezTo>
                  <a:cubicBezTo>
                    <a:pt x="479" y="15"/>
                    <a:pt x="447" y="0"/>
                    <a:pt x="417" y="0"/>
                  </a:cubicBezTo>
                </a:path>
              </a:pathLst>
            </a:custGeom>
            <a:solidFill>
              <a:srgbClr val="C046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Freeform 49">
              <a:extLst>
                <a:ext uri="{FF2B5EF4-FFF2-40B4-BE49-F238E27FC236}">
                  <a16:creationId xmlns:a16="http://schemas.microsoft.com/office/drawing/2014/main" id="{9529022B-95C0-4AF3-9AF8-09C3BEB5B045}"/>
                </a:ext>
              </a:extLst>
            </p:cNvPr>
            <p:cNvSpPr>
              <a:spLocks/>
            </p:cNvSpPr>
            <p:nvPr/>
          </p:nvSpPr>
          <p:spPr bwMode="auto">
            <a:xfrm>
              <a:off x="3707" y="2124"/>
              <a:ext cx="83" cy="24"/>
            </a:xfrm>
            <a:custGeom>
              <a:avLst/>
              <a:gdLst>
                <a:gd name="T0" fmla="*/ 35 w 35"/>
                <a:gd name="T1" fmla="*/ 0 h 10"/>
                <a:gd name="T2" fmla="*/ 34 w 35"/>
                <a:gd name="T3" fmla="*/ 1 h 10"/>
                <a:gd name="T4" fmla="*/ 16 w 35"/>
                <a:gd name="T5" fmla="*/ 7 h 10"/>
                <a:gd name="T6" fmla="*/ 2 w 35"/>
                <a:gd name="T7" fmla="*/ 2 h 10"/>
                <a:gd name="T8" fmla="*/ 2 w 35"/>
                <a:gd name="T9" fmla="*/ 2 h 10"/>
                <a:gd name="T10" fmla="*/ 1 w 35"/>
                <a:gd name="T11" fmla="*/ 4 h 10"/>
                <a:gd name="T12" fmla="*/ 15 w 35"/>
                <a:gd name="T13" fmla="*/ 10 h 10"/>
                <a:gd name="T14" fmla="*/ 34 w 35"/>
                <a:gd name="T15" fmla="*/ 2 h 10"/>
                <a:gd name="T16" fmla="*/ 35 w 35"/>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0">
                  <a:moveTo>
                    <a:pt x="35" y="0"/>
                  </a:moveTo>
                  <a:cubicBezTo>
                    <a:pt x="34" y="0"/>
                    <a:pt x="34" y="0"/>
                    <a:pt x="34" y="1"/>
                  </a:cubicBezTo>
                  <a:cubicBezTo>
                    <a:pt x="30" y="5"/>
                    <a:pt x="23" y="7"/>
                    <a:pt x="16" y="7"/>
                  </a:cubicBezTo>
                  <a:cubicBezTo>
                    <a:pt x="11" y="7"/>
                    <a:pt x="5" y="5"/>
                    <a:pt x="2" y="2"/>
                  </a:cubicBezTo>
                  <a:cubicBezTo>
                    <a:pt x="2" y="2"/>
                    <a:pt x="2" y="2"/>
                    <a:pt x="2" y="2"/>
                  </a:cubicBezTo>
                  <a:cubicBezTo>
                    <a:pt x="1" y="2"/>
                    <a:pt x="0" y="4"/>
                    <a:pt x="1" y="4"/>
                  </a:cubicBezTo>
                  <a:cubicBezTo>
                    <a:pt x="4" y="8"/>
                    <a:pt x="10" y="10"/>
                    <a:pt x="15" y="10"/>
                  </a:cubicBezTo>
                  <a:cubicBezTo>
                    <a:pt x="22" y="10"/>
                    <a:pt x="30" y="7"/>
                    <a:pt x="34" y="2"/>
                  </a:cubicBezTo>
                  <a:cubicBezTo>
                    <a:pt x="35" y="1"/>
                    <a:pt x="35" y="0"/>
                    <a:pt x="35"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50">
              <a:extLst>
                <a:ext uri="{FF2B5EF4-FFF2-40B4-BE49-F238E27FC236}">
                  <a16:creationId xmlns:a16="http://schemas.microsoft.com/office/drawing/2014/main" id="{F4F7FBFE-76D0-49E2-A8E9-CFA4BA31A6EB}"/>
                </a:ext>
              </a:extLst>
            </p:cNvPr>
            <p:cNvSpPr>
              <a:spLocks/>
            </p:cNvSpPr>
            <p:nvPr/>
          </p:nvSpPr>
          <p:spPr bwMode="auto">
            <a:xfrm>
              <a:off x="3742" y="2217"/>
              <a:ext cx="22" cy="5"/>
            </a:xfrm>
            <a:custGeom>
              <a:avLst/>
              <a:gdLst>
                <a:gd name="T0" fmla="*/ 1 w 9"/>
                <a:gd name="T1" fmla="*/ 0 h 2"/>
                <a:gd name="T2" fmla="*/ 0 w 9"/>
                <a:gd name="T3" fmla="*/ 2 h 2"/>
                <a:gd name="T4" fmla="*/ 4 w 9"/>
                <a:gd name="T5" fmla="*/ 2 h 2"/>
                <a:gd name="T6" fmla="*/ 8 w 9"/>
                <a:gd name="T7" fmla="*/ 2 h 2"/>
                <a:gd name="T8" fmla="*/ 9 w 9"/>
                <a:gd name="T9" fmla="*/ 1 h 2"/>
                <a:gd name="T10" fmla="*/ 8 w 9"/>
                <a:gd name="T11" fmla="*/ 0 h 2"/>
                <a:gd name="T12" fmla="*/ 6 w 9"/>
                <a:gd name="T13" fmla="*/ 1 h 2"/>
                <a:gd name="T14" fmla="*/ 4 w 9"/>
                <a:gd name="T15" fmla="*/ 1 h 2"/>
                <a:gd name="T16" fmla="*/ 1 w 9"/>
                <a:gd name="T17" fmla="*/ 0 h 2"/>
                <a:gd name="T18" fmla="*/ 1 w 9"/>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
                  <a:moveTo>
                    <a:pt x="1" y="0"/>
                  </a:moveTo>
                  <a:cubicBezTo>
                    <a:pt x="1" y="0"/>
                    <a:pt x="0" y="1"/>
                    <a:pt x="0" y="2"/>
                  </a:cubicBezTo>
                  <a:cubicBezTo>
                    <a:pt x="1" y="2"/>
                    <a:pt x="3" y="2"/>
                    <a:pt x="4" y="2"/>
                  </a:cubicBezTo>
                  <a:cubicBezTo>
                    <a:pt x="5" y="2"/>
                    <a:pt x="7" y="2"/>
                    <a:pt x="8" y="2"/>
                  </a:cubicBezTo>
                  <a:cubicBezTo>
                    <a:pt x="9" y="2"/>
                    <a:pt x="9" y="1"/>
                    <a:pt x="9" y="1"/>
                  </a:cubicBezTo>
                  <a:cubicBezTo>
                    <a:pt x="8" y="0"/>
                    <a:pt x="8" y="0"/>
                    <a:pt x="8" y="0"/>
                  </a:cubicBezTo>
                  <a:cubicBezTo>
                    <a:pt x="7" y="0"/>
                    <a:pt x="6" y="1"/>
                    <a:pt x="6" y="1"/>
                  </a:cubicBezTo>
                  <a:cubicBezTo>
                    <a:pt x="5" y="1"/>
                    <a:pt x="4" y="1"/>
                    <a:pt x="4" y="1"/>
                  </a:cubicBezTo>
                  <a:cubicBezTo>
                    <a:pt x="3" y="1"/>
                    <a:pt x="2" y="1"/>
                    <a:pt x="1" y="0"/>
                  </a:cubicBezTo>
                  <a:cubicBezTo>
                    <a:pt x="1" y="0"/>
                    <a:pt x="1" y="0"/>
                    <a:pt x="1"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51">
              <a:extLst>
                <a:ext uri="{FF2B5EF4-FFF2-40B4-BE49-F238E27FC236}">
                  <a16:creationId xmlns:a16="http://schemas.microsoft.com/office/drawing/2014/main" id="{A54ADE48-5478-4C1D-99B1-85EF271F1E3C}"/>
                </a:ext>
              </a:extLst>
            </p:cNvPr>
            <p:cNvSpPr>
              <a:spLocks/>
            </p:cNvSpPr>
            <p:nvPr/>
          </p:nvSpPr>
          <p:spPr bwMode="auto">
            <a:xfrm>
              <a:off x="3719" y="2269"/>
              <a:ext cx="66" cy="15"/>
            </a:xfrm>
            <a:custGeom>
              <a:avLst/>
              <a:gdLst>
                <a:gd name="T0" fmla="*/ 1 w 28"/>
                <a:gd name="T1" fmla="*/ 0 h 6"/>
                <a:gd name="T2" fmla="*/ 0 w 28"/>
                <a:gd name="T3" fmla="*/ 2 h 6"/>
                <a:gd name="T4" fmla="*/ 15 w 28"/>
                <a:gd name="T5" fmla="*/ 6 h 6"/>
                <a:gd name="T6" fmla="*/ 27 w 28"/>
                <a:gd name="T7" fmla="*/ 4 h 6"/>
                <a:gd name="T8" fmla="*/ 28 w 28"/>
                <a:gd name="T9" fmla="*/ 3 h 6"/>
                <a:gd name="T10" fmla="*/ 27 w 28"/>
                <a:gd name="T11" fmla="*/ 3 h 6"/>
                <a:gd name="T12" fmla="*/ 17 w 28"/>
                <a:gd name="T13" fmla="*/ 4 h 6"/>
                <a:gd name="T14" fmla="*/ 2 w 28"/>
                <a:gd name="T15" fmla="*/ 0 h 6"/>
                <a:gd name="T16" fmla="*/ 1 w 28"/>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6">
                  <a:moveTo>
                    <a:pt x="1" y="0"/>
                  </a:moveTo>
                  <a:cubicBezTo>
                    <a:pt x="1" y="0"/>
                    <a:pt x="0" y="1"/>
                    <a:pt x="0" y="2"/>
                  </a:cubicBezTo>
                  <a:cubicBezTo>
                    <a:pt x="5" y="5"/>
                    <a:pt x="10" y="6"/>
                    <a:pt x="15" y="6"/>
                  </a:cubicBezTo>
                  <a:cubicBezTo>
                    <a:pt x="19" y="6"/>
                    <a:pt x="23" y="6"/>
                    <a:pt x="27" y="4"/>
                  </a:cubicBezTo>
                  <a:cubicBezTo>
                    <a:pt x="27" y="4"/>
                    <a:pt x="28" y="3"/>
                    <a:pt x="28" y="3"/>
                  </a:cubicBezTo>
                  <a:cubicBezTo>
                    <a:pt x="28" y="3"/>
                    <a:pt x="27" y="3"/>
                    <a:pt x="27" y="3"/>
                  </a:cubicBezTo>
                  <a:cubicBezTo>
                    <a:pt x="24" y="4"/>
                    <a:pt x="20" y="4"/>
                    <a:pt x="17" y="4"/>
                  </a:cubicBezTo>
                  <a:cubicBezTo>
                    <a:pt x="12" y="4"/>
                    <a:pt x="7" y="3"/>
                    <a:pt x="2" y="0"/>
                  </a:cubicBezTo>
                  <a:cubicBezTo>
                    <a:pt x="1" y="0"/>
                    <a:pt x="1" y="0"/>
                    <a:pt x="1"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Freeform 52">
              <a:extLst>
                <a:ext uri="{FF2B5EF4-FFF2-40B4-BE49-F238E27FC236}">
                  <a16:creationId xmlns:a16="http://schemas.microsoft.com/office/drawing/2014/main" id="{82B2C1DC-ABF0-4CCA-8E35-1BE1BF35BD8D}"/>
                </a:ext>
              </a:extLst>
            </p:cNvPr>
            <p:cNvSpPr>
              <a:spLocks/>
            </p:cNvSpPr>
            <p:nvPr/>
          </p:nvSpPr>
          <p:spPr bwMode="auto">
            <a:xfrm>
              <a:off x="3726" y="2315"/>
              <a:ext cx="42" cy="9"/>
            </a:xfrm>
            <a:custGeom>
              <a:avLst/>
              <a:gdLst>
                <a:gd name="T0" fmla="*/ 1 w 18"/>
                <a:gd name="T1" fmla="*/ 0 h 4"/>
                <a:gd name="T2" fmla="*/ 0 w 18"/>
                <a:gd name="T3" fmla="*/ 1 h 4"/>
                <a:gd name="T4" fmla="*/ 10 w 18"/>
                <a:gd name="T5" fmla="*/ 4 h 4"/>
                <a:gd name="T6" fmla="*/ 17 w 18"/>
                <a:gd name="T7" fmla="*/ 2 h 4"/>
                <a:gd name="T8" fmla="*/ 17 w 18"/>
                <a:gd name="T9" fmla="*/ 1 h 4"/>
                <a:gd name="T10" fmla="*/ 17 w 18"/>
                <a:gd name="T11" fmla="*/ 1 h 4"/>
                <a:gd name="T12" fmla="*/ 10 w 18"/>
                <a:gd name="T13" fmla="*/ 3 h 4"/>
                <a:gd name="T14" fmla="*/ 1 w 18"/>
                <a:gd name="T15" fmla="*/ 0 h 4"/>
                <a:gd name="T16" fmla="*/ 1 w 18"/>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4">
                  <a:moveTo>
                    <a:pt x="1" y="0"/>
                  </a:moveTo>
                  <a:cubicBezTo>
                    <a:pt x="1" y="0"/>
                    <a:pt x="0" y="1"/>
                    <a:pt x="0" y="1"/>
                  </a:cubicBezTo>
                  <a:cubicBezTo>
                    <a:pt x="3" y="3"/>
                    <a:pt x="6" y="4"/>
                    <a:pt x="10" y="4"/>
                  </a:cubicBezTo>
                  <a:cubicBezTo>
                    <a:pt x="12" y="4"/>
                    <a:pt x="14" y="4"/>
                    <a:pt x="17" y="2"/>
                  </a:cubicBezTo>
                  <a:cubicBezTo>
                    <a:pt x="17" y="2"/>
                    <a:pt x="18" y="1"/>
                    <a:pt x="17" y="1"/>
                  </a:cubicBezTo>
                  <a:cubicBezTo>
                    <a:pt x="17" y="1"/>
                    <a:pt x="17" y="1"/>
                    <a:pt x="17" y="1"/>
                  </a:cubicBezTo>
                  <a:cubicBezTo>
                    <a:pt x="15" y="2"/>
                    <a:pt x="12" y="3"/>
                    <a:pt x="10" y="3"/>
                  </a:cubicBezTo>
                  <a:cubicBezTo>
                    <a:pt x="7" y="3"/>
                    <a:pt x="4" y="2"/>
                    <a:pt x="1" y="0"/>
                  </a:cubicBezTo>
                  <a:cubicBezTo>
                    <a:pt x="1" y="0"/>
                    <a:pt x="1" y="0"/>
                    <a:pt x="1"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Freeform 53">
              <a:extLst>
                <a:ext uri="{FF2B5EF4-FFF2-40B4-BE49-F238E27FC236}">
                  <a16:creationId xmlns:a16="http://schemas.microsoft.com/office/drawing/2014/main" id="{E11155A0-8729-4F45-A38C-F15C09D8F2EB}"/>
                </a:ext>
              </a:extLst>
            </p:cNvPr>
            <p:cNvSpPr>
              <a:spLocks/>
            </p:cNvSpPr>
            <p:nvPr/>
          </p:nvSpPr>
          <p:spPr bwMode="auto">
            <a:xfrm>
              <a:off x="3723" y="2388"/>
              <a:ext cx="48" cy="10"/>
            </a:xfrm>
            <a:custGeom>
              <a:avLst/>
              <a:gdLst>
                <a:gd name="T0" fmla="*/ 1 w 20"/>
                <a:gd name="T1" fmla="*/ 0 h 4"/>
                <a:gd name="T2" fmla="*/ 1 w 20"/>
                <a:gd name="T3" fmla="*/ 1 h 4"/>
                <a:gd name="T4" fmla="*/ 12 w 20"/>
                <a:gd name="T5" fmla="*/ 4 h 4"/>
                <a:gd name="T6" fmla="*/ 19 w 20"/>
                <a:gd name="T7" fmla="*/ 3 h 4"/>
                <a:gd name="T8" fmla="*/ 19 w 20"/>
                <a:gd name="T9" fmla="*/ 2 h 4"/>
                <a:gd name="T10" fmla="*/ 19 w 20"/>
                <a:gd name="T11" fmla="*/ 2 h 4"/>
                <a:gd name="T12" fmla="*/ 13 w 20"/>
                <a:gd name="T13" fmla="*/ 2 h 4"/>
                <a:gd name="T14" fmla="*/ 2 w 20"/>
                <a:gd name="T15" fmla="*/ 0 h 4"/>
                <a:gd name="T16" fmla="*/ 1 w 20"/>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4">
                  <a:moveTo>
                    <a:pt x="1" y="0"/>
                  </a:moveTo>
                  <a:cubicBezTo>
                    <a:pt x="1" y="0"/>
                    <a:pt x="0" y="1"/>
                    <a:pt x="1" y="1"/>
                  </a:cubicBezTo>
                  <a:cubicBezTo>
                    <a:pt x="4" y="3"/>
                    <a:pt x="8" y="4"/>
                    <a:pt x="12" y="4"/>
                  </a:cubicBezTo>
                  <a:cubicBezTo>
                    <a:pt x="14" y="4"/>
                    <a:pt x="17" y="4"/>
                    <a:pt x="19" y="3"/>
                  </a:cubicBezTo>
                  <a:cubicBezTo>
                    <a:pt x="19" y="3"/>
                    <a:pt x="20" y="2"/>
                    <a:pt x="19" y="2"/>
                  </a:cubicBezTo>
                  <a:cubicBezTo>
                    <a:pt x="19" y="2"/>
                    <a:pt x="19" y="2"/>
                    <a:pt x="19" y="2"/>
                  </a:cubicBezTo>
                  <a:cubicBezTo>
                    <a:pt x="17" y="2"/>
                    <a:pt x="15" y="2"/>
                    <a:pt x="13" y="2"/>
                  </a:cubicBezTo>
                  <a:cubicBezTo>
                    <a:pt x="9" y="2"/>
                    <a:pt x="5" y="2"/>
                    <a:pt x="2" y="0"/>
                  </a:cubicBezTo>
                  <a:cubicBezTo>
                    <a:pt x="2" y="0"/>
                    <a:pt x="1" y="0"/>
                    <a:pt x="1"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 name="Freeform 54">
              <a:extLst>
                <a:ext uri="{FF2B5EF4-FFF2-40B4-BE49-F238E27FC236}">
                  <a16:creationId xmlns:a16="http://schemas.microsoft.com/office/drawing/2014/main" id="{EC1FBCB1-7680-4C36-B167-A55D671D113E}"/>
                </a:ext>
              </a:extLst>
            </p:cNvPr>
            <p:cNvSpPr>
              <a:spLocks/>
            </p:cNvSpPr>
            <p:nvPr/>
          </p:nvSpPr>
          <p:spPr bwMode="auto">
            <a:xfrm>
              <a:off x="3733" y="2445"/>
              <a:ext cx="31" cy="10"/>
            </a:xfrm>
            <a:custGeom>
              <a:avLst/>
              <a:gdLst>
                <a:gd name="T0" fmla="*/ 1 w 13"/>
                <a:gd name="T1" fmla="*/ 0 h 4"/>
                <a:gd name="T2" fmla="*/ 0 w 13"/>
                <a:gd name="T3" fmla="*/ 2 h 4"/>
                <a:gd name="T4" fmla="*/ 6 w 13"/>
                <a:gd name="T5" fmla="*/ 4 h 4"/>
                <a:gd name="T6" fmla="*/ 12 w 13"/>
                <a:gd name="T7" fmla="*/ 3 h 4"/>
                <a:gd name="T8" fmla="*/ 13 w 13"/>
                <a:gd name="T9" fmla="*/ 1 h 4"/>
                <a:gd name="T10" fmla="*/ 13 w 13"/>
                <a:gd name="T11" fmla="*/ 1 h 4"/>
                <a:gd name="T12" fmla="*/ 6 w 13"/>
                <a:gd name="T13" fmla="*/ 2 h 4"/>
                <a:gd name="T14" fmla="*/ 1 w 1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4">
                  <a:moveTo>
                    <a:pt x="1" y="0"/>
                  </a:moveTo>
                  <a:cubicBezTo>
                    <a:pt x="0" y="2"/>
                    <a:pt x="0" y="2"/>
                    <a:pt x="0" y="2"/>
                  </a:cubicBezTo>
                  <a:cubicBezTo>
                    <a:pt x="2" y="3"/>
                    <a:pt x="4" y="4"/>
                    <a:pt x="6" y="4"/>
                  </a:cubicBezTo>
                  <a:cubicBezTo>
                    <a:pt x="8" y="4"/>
                    <a:pt x="10" y="3"/>
                    <a:pt x="12" y="3"/>
                  </a:cubicBezTo>
                  <a:cubicBezTo>
                    <a:pt x="13" y="2"/>
                    <a:pt x="13" y="1"/>
                    <a:pt x="13" y="1"/>
                  </a:cubicBezTo>
                  <a:cubicBezTo>
                    <a:pt x="13" y="1"/>
                    <a:pt x="13" y="1"/>
                    <a:pt x="13" y="1"/>
                  </a:cubicBezTo>
                  <a:cubicBezTo>
                    <a:pt x="10" y="1"/>
                    <a:pt x="8" y="2"/>
                    <a:pt x="6" y="2"/>
                  </a:cubicBezTo>
                  <a:cubicBezTo>
                    <a:pt x="4" y="2"/>
                    <a:pt x="2" y="2"/>
                    <a:pt x="1"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Freeform 55">
              <a:extLst>
                <a:ext uri="{FF2B5EF4-FFF2-40B4-BE49-F238E27FC236}">
                  <a16:creationId xmlns:a16="http://schemas.microsoft.com/office/drawing/2014/main" id="{AA45AE5A-FA1B-4737-BA43-BBDCD710DCF2}"/>
                </a:ext>
              </a:extLst>
            </p:cNvPr>
            <p:cNvSpPr>
              <a:spLocks/>
            </p:cNvSpPr>
            <p:nvPr/>
          </p:nvSpPr>
          <p:spPr bwMode="auto">
            <a:xfrm>
              <a:off x="3721" y="2505"/>
              <a:ext cx="55" cy="17"/>
            </a:xfrm>
            <a:custGeom>
              <a:avLst/>
              <a:gdLst>
                <a:gd name="T0" fmla="*/ 1 w 23"/>
                <a:gd name="T1" fmla="*/ 0 h 7"/>
                <a:gd name="T2" fmla="*/ 0 w 23"/>
                <a:gd name="T3" fmla="*/ 1 h 7"/>
                <a:gd name="T4" fmla="*/ 11 w 23"/>
                <a:gd name="T5" fmla="*/ 7 h 7"/>
                <a:gd name="T6" fmla="*/ 22 w 23"/>
                <a:gd name="T7" fmla="*/ 3 h 7"/>
                <a:gd name="T8" fmla="*/ 23 w 23"/>
                <a:gd name="T9" fmla="*/ 1 h 7"/>
                <a:gd name="T10" fmla="*/ 23 w 23"/>
                <a:gd name="T11" fmla="*/ 1 h 7"/>
                <a:gd name="T12" fmla="*/ 11 w 23"/>
                <a:gd name="T13" fmla="*/ 5 h 7"/>
                <a:gd name="T14" fmla="*/ 1 w 23"/>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7">
                  <a:moveTo>
                    <a:pt x="1" y="0"/>
                  </a:moveTo>
                  <a:cubicBezTo>
                    <a:pt x="0" y="1"/>
                    <a:pt x="0" y="1"/>
                    <a:pt x="0" y="1"/>
                  </a:cubicBezTo>
                  <a:cubicBezTo>
                    <a:pt x="3" y="5"/>
                    <a:pt x="7" y="7"/>
                    <a:pt x="11" y="7"/>
                  </a:cubicBezTo>
                  <a:cubicBezTo>
                    <a:pt x="15" y="7"/>
                    <a:pt x="19" y="5"/>
                    <a:pt x="22" y="3"/>
                  </a:cubicBezTo>
                  <a:cubicBezTo>
                    <a:pt x="23" y="3"/>
                    <a:pt x="23" y="1"/>
                    <a:pt x="23" y="1"/>
                  </a:cubicBezTo>
                  <a:cubicBezTo>
                    <a:pt x="23" y="1"/>
                    <a:pt x="23" y="1"/>
                    <a:pt x="23" y="1"/>
                  </a:cubicBezTo>
                  <a:cubicBezTo>
                    <a:pt x="19" y="3"/>
                    <a:pt x="15" y="5"/>
                    <a:pt x="11" y="5"/>
                  </a:cubicBezTo>
                  <a:cubicBezTo>
                    <a:pt x="7" y="5"/>
                    <a:pt x="4" y="3"/>
                    <a:pt x="1"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56">
              <a:extLst>
                <a:ext uri="{FF2B5EF4-FFF2-40B4-BE49-F238E27FC236}">
                  <a16:creationId xmlns:a16="http://schemas.microsoft.com/office/drawing/2014/main" id="{EC8F6313-D6E3-407A-A7CA-C696AB88C175}"/>
                </a:ext>
              </a:extLst>
            </p:cNvPr>
            <p:cNvSpPr>
              <a:spLocks/>
            </p:cNvSpPr>
            <p:nvPr/>
          </p:nvSpPr>
          <p:spPr bwMode="auto">
            <a:xfrm>
              <a:off x="3740" y="2562"/>
              <a:ext cx="19" cy="2"/>
            </a:xfrm>
            <a:custGeom>
              <a:avLst/>
              <a:gdLst>
                <a:gd name="T0" fmla="*/ 1 w 8"/>
                <a:gd name="T1" fmla="*/ 0 h 1"/>
                <a:gd name="T2" fmla="*/ 1 w 8"/>
                <a:gd name="T3" fmla="*/ 1 h 1"/>
                <a:gd name="T4" fmla="*/ 4 w 8"/>
                <a:gd name="T5" fmla="*/ 1 h 1"/>
                <a:gd name="T6" fmla="*/ 7 w 8"/>
                <a:gd name="T7" fmla="*/ 1 h 1"/>
                <a:gd name="T8" fmla="*/ 7 w 8"/>
                <a:gd name="T9" fmla="*/ 0 h 1"/>
                <a:gd name="T10" fmla="*/ 6 w 8"/>
                <a:gd name="T11" fmla="*/ 0 h 1"/>
                <a:gd name="T12" fmla="*/ 5 w 8"/>
                <a:gd name="T13" fmla="*/ 0 h 1"/>
                <a:gd name="T14" fmla="*/ 5 w 8"/>
                <a:gd name="T15" fmla="*/ 0 h 1"/>
                <a:gd name="T16" fmla="*/ 1 w 8"/>
                <a:gd name="T17" fmla="*/ 0 h 1"/>
                <a:gd name="T18" fmla="*/ 1 w 8"/>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
                  <a:moveTo>
                    <a:pt x="1" y="0"/>
                  </a:moveTo>
                  <a:cubicBezTo>
                    <a:pt x="1" y="0"/>
                    <a:pt x="0" y="1"/>
                    <a:pt x="1" y="1"/>
                  </a:cubicBezTo>
                  <a:cubicBezTo>
                    <a:pt x="2" y="1"/>
                    <a:pt x="3" y="1"/>
                    <a:pt x="4" y="1"/>
                  </a:cubicBezTo>
                  <a:cubicBezTo>
                    <a:pt x="5" y="1"/>
                    <a:pt x="6" y="1"/>
                    <a:pt x="7" y="1"/>
                  </a:cubicBezTo>
                  <a:cubicBezTo>
                    <a:pt x="7" y="1"/>
                    <a:pt x="8" y="0"/>
                    <a:pt x="7" y="0"/>
                  </a:cubicBezTo>
                  <a:cubicBezTo>
                    <a:pt x="7" y="0"/>
                    <a:pt x="6" y="0"/>
                    <a:pt x="6" y="0"/>
                  </a:cubicBezTo>
                  <a:cubicBezTo>
                    <a:pt x="6" y="0"/>
                    <a:pt x="6" y="0"/>
                    <a:pt x="5" y="0"/>
                  </a:cubicBezTo>
                  <a:cubicBezTo>
                    <a:pt x="5" y="0"/>
                    <a:pt x="5" y="0"/>
                    <a:pt x="5" y="0"/>
                  </a:cubicBezTo>
                  <a:cubicBezTo>
                    <a:pt x="4" y="0"/>
                    <a:pt x="3" y="0"/>
                    <a:pt x="1" y="0"/>
                  </a:cubicBezTo>
                  <a:cubicBezTo>
                    <a:pt x="1" y="0"/>
                    <a:pt x="1" y="0"/>
                    <a:pt x="1"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57">
              <a:extLst>
                <a:ext uri="{FF2B5EF4-FFF2-40B4-BE49-F238E27FC236}">
                  <a16:creationId xmlns:a16="http://schemas.microsoft.com/office/drawing/2014/main" id="{651C34D0-EFC1-4DF8-B07C-AAD5B004DB9A}"/>
                </a:ext>
              </a:extLst>
            </p:cNvPr>
            <p:cNvSpPr>
              <a:spLocks/>
            </p:cNvSpPr>
            <p:nvPr/>
          </p:nvSpPr>
          <p:spPr bwMode="auto">
            <a:xfrm>
              <a:off x="3742" y="2612"/>
              <a:ext cx="15" cy="7"/>
            </a:xfrm>
            <a:custGeom>
              <a:avLst/>
              <a:gdLst>
                <a:gd name="T0" fmla="*/ 1 w 6"/>
                <a:gd name="T1" fmla="*/ 0 h 3"/>
                <a:gd name="T2" fmla="*/ 0 w 6"/>
                <a:gd name="T3" fmla="*/ 1 h 3"/>
                <a:gd name="T4" fmla="*/ 3 w 6"/>
                <a:gd name="T5" fmla="*/ 3 h 3"/>
                <a:gd name="T6" fmla="*/ 5 w 6"/>
                <a:gd name="T7" fmla="*/ 2 h 3"/>
                <a:gd name="T8" fmla="*/ 5 w 6"/>
                <a:gd name="T9" fmla="*/ 1 h 3"/>
                <a:gd name="T10" fmla="*/ 1 w 6"/>
                <a:gd name="T11" fmla="*/ 0 h 3"/>
                <a:gd name="T12" fmla="*/ 1 w 6"/>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1" y="0"/>
                  </a:moveTo>
                  <a:cubicBezTo>
                    <a:pt x="0" y="0"/>
                    <a:pt x="0" y="0"/>
                    <a:pt x="0" y="1"/>
                  </a:cubicBezTo>
                  <a:cubicBezTo>
                    <a:pt x="1" y="2"/>
                    <a:pt x="2" y="3"/>
                    <a:pt x="3" y="3"/>
                  </a:cubicBezTo>
                  <a:cubicBezTo>
                    <a:pt x="4" y="3"/>
                    <a:pt x="4" y="3"/>
                    <a:pt x="5" y="2"/>
                  </a:cubicBezTo>
                  <a:cubicBezTo>
                    <a:pt x="5" y="2"/>
                    <a:pt x="6" y="1"/>
                    <a:pt x="5" y="1"/>
                  </a:cubicBezTo>
                  <a:cubicBezTo>
                    <a:pt x="4" y="1"/>
                    <a:pt x="2" y="1"/>
                    <a:pt x="1" y="0"/>
                  </a:cubicBezTo>
                  <a:cubicBezTo>
                    <a:pt x="1" y="0"/>
                    <a:pt x="1" y="0"/>
                    <a:pt x="1"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58">
              <a:extLst>
                <a:ext uri="{FF2B5EF4-FFF2-40B4-BE49-F238E27FC236}">
                  <a16:creationId xmlns:a16="http://schemas.microsoft.com/office/drawing/2014/main" id="{9779C701-FF7B-4F50-A65E-386D2D12731D}"/>
                </a:ext>
              </a:extLst>
            </p:cNvPr>
            <p:cNvSpPr>
              <a:spLocks/>
            </p:cNvSpPr>
            <p:nvPr/>
          </p:nvSpPr>
          <p:spPr bwMode="auto">
            <a:xfrm>
              <a:off x="3735" y="2638"/>
              <a:ext cx="17" cy="10"/>
            </a:xfrm>
            <a:custGeom>
              <a:avLst/>
              <a:gdLst>
                <a:gd name="T0" fmla="*/ 1 w 7"/>
                <a:gd name="T1" fmla="*/ 0 h 4"/>
                <a:gd name="T2" fmla="*/ 0 w 7"/>
                <a:gd name="T3" fmla="*/ 1 h 4"/>
                <a:gd name="T4" fmla="*/ 4 w 7"/>
                <a:gd name="T5" fmla="*/ 4 h 4"/>
                <a:gd name="T6" fmla="*/ 6 w 7"/>
                <a:gd name="T7" fmla="*/ 3 h 4"/>
                <a:gd name="T8" fmla="*/ 7 w 7"/>
                <a:gd name="T9" fmla="*/ 2 h 4"/>
                <a:gd name="T10" fmla="*/ 7 w 7"/>
                <a:gd name="T11" fmla="*/ 2 h 4"/>
                <a:gd name="T12" fmla="*/ 5 w 7"/>
                <a:gd name="T13" fmla="*/ 2 h 4"/>
                <a:gd name="T14" fmla="*/ 1 w 7"/>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4">
                  <a:moveTo>
                    <a:pt x="1" y="0"/>
                  </a:moveTo>
                  <a:cubicBezTo>
                    <a:pt x="0" y="1"/>
                    <a:pt x="0" y="1"/>
                    <a:pt x="0" y="1"/>
                  </a:cubicBezTo>
                  <a:cubicBezTo>
                    <a:pt x="1" y="3"/>
                    <a:pt x="3" y="4"/>
                    <a:pt x="4" y="4"/>
                  </a:cubicBezTo>
                  <a:cubicBezTo>
                    <a:pt x="5" y="4"/>
                    <a:pt x="5" y="4"/>
                    <a:pt x="6" y="3"/>
                  </a:cubicBezTo>
                  <a:cubicBezTo>
                    <a:pt x="6" y="3"/>
                    <a:pt x="7" y="2"/>
                    <a:pt x="7" y="2"/>
                  </a:cubicBezTo>
                  <a:cubicBezTo>
                    <a:pt x="7" y="2"/>
                    <a:pt x="7" y="2"/>
                    <a:pt x="7" y="2"/>
                  </a:cubicBezTo>
                  <a:cubicBezTo>
                    <a:pt x="6" y="2"/>
                    <a:pt x="5" y="2"/>
                    <a:pt x="5" y="2"/>
                  </a:cubicBezTo>
                  <a:cubicBezTo>
                    <a:pt x="4" y="2"/>
                    <a:pt x="2" y="1"/>
                    <a:pt x="1"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59">
              <a:extLst>
                <a:ext uri="{FF2B5EF4-FFF2-40B4-BE49-F238E27FC236}">
                  <a16:creationId xmlns:a16="http://schemas.microsoft.com/office/drawing/2014/main" id="{9BDF9238-0C9B-4E17-A635-B0CC678E2B78}"/>
                </a:ext>
              </a:extLst>
            </p:cNvPr>
            <p:cNvSpPr>
              <a:spLocks/>
            </p:cNvSpPr>
            <p:nvPr/>
          </p:nvSpPr>
          <p:spPr bwMode="auto">
            <a:xfrm>
              <a:off x="3738" y="2678"/>
              <a:ext cx="28" cy="10"/>
            </a:xfrm>
            <a:custGeom>
              <a:avLst/>
              <a:gdLst>
                <a:gd name="T0" fmla="*/ 1 w 12"/>
                <a:gd name="T1" fmla="*/ 0 h 4"/>
                <a:gd name="T2" fmla="*/ 0 w 12"/>
                <a:gd name="T3" fmla="*/ 1 h 4"/>
                <a:gd name="T4" fmla="*/ 6 w 12"/>
                <a:gd name="T5" fmla="*/ 4 h 4"/>
                <a:gd name="T6" fmla="*/ 11 w 12"/>
                <a:gd name="T7" fmla="*/ 3 h 4"/>
                <a:gd name="T8" fmla="*/ 12 w 12"/>
                <a:gd name="T9" fmla="*/ 2 h 4"/>
                <a:gd name="T10" fmla="*/ 12 w 12"/>
                <a:gd name="T11" fmla="*/ 2 h 4"/>
                <a:gd name="T12" fmla="*/ 11 w 12"/>
                <a:gd name="T13" fmla="*/ 2 h 4"/>
                <a:gd name="T14" fmla="*/ 11 w 12"/>
                <a:gd name="T15" fmla="*/ 2 h 4"/>
                <a:gd name="T16" fmla="*/ 6 w 12"/>
                <a:gd name="T17" fmla="*/ 2 h 4"/>
                <a:gd name="T18" fmla="*/ 1 w 1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4">
                  <a:moveTo>
                    <a:pt x="1" y="0"/>
                  </a:moveTo>
                  <a:cubicBezTo>
                    <a:pt x="0" y="1"/>
                    <a:pt x="0" y="1"/>
                    <a:pt x="0" y="1"/>
                  </a:cubicBezTo>
                  <a:cubicBezTo>
                    <a:pt x="1" y="3"/>
                    <a:pt x="4" y="4"/>
                    <a:pt x="6" y="4"/>
                  </a:cubicBezTo>
                  <a:cubicBezTo>
                    <a:pt x="8" y="4"/>
                    <a:pt x="9" y="3"/>
                    <a:pt x="11" y="3"/>
                  </a:cubicBezTo>
                  <a:cubicBezTo>
                    <a:pt x="11" y="3"/>
                    <a:pt x="11" y="3"/>
                    <a:pt x="12" y="2"/>
                  </a:cubicBezTo>
                  <a:cubicBezTo>
                    <a:pt x="12" y="2"/>
                    <a:pt x="12" y="2"/>
                    <a:pt x="12" y="2"/>
                  </a:cubicBezTo>
                  <a:cubicBezTo>
                    <a:pt x="12" y="2"/>
                    <a:pt x="12" y="2"/>
                    <a:pt x="11" y="2"/>
                  </a:cubicBezTo>
                  <a:cubicBezTo>
                    <a:pt x="11" y="2"/>
                    <a:pt x="11" y="2"/>
                    <a:pt x="11" y="2"/>
                  </a:cubicBezTo>
                  <a:cubicBezTo>
                    <a:pt x="10" y="2"/>
                    <a:pt x="8" y="2"/>
                    <a:pt x="6" y="2"/>
                  </a:cubicBezTo>
                  <a:cubicBezTo>
                    <a:pt x="4" y="2"/>
                    <a:pt x="2" y="2"/>
                    <a:pt x="1"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60">
              <a:extLst>
                <a:ext uri="{FF2B5EF4-FFF2-40B4-BE49-F238E27FC236}">
                  <a16:creationId xmlns:a16="http://schemas.microsoft.com/office/drawing/2014/main" id="{B9D1DDD6-1C30-4AB7-8D5C-6E8542B13624}"/>
                </a:ext>
              </a:extLst>
            </p:cNvPr>
            <p:cNvSpPr>
              <a:spLocks/>
            </p:cNvSpPr>
            <p:nvPr/>
          </p:nvSpPr>
          <p:spPr bwMode="auto">
            <a:xfrm>
              <a:off x="3766" y="2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rgbClr val="9012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Freeform 61">
              <a:extLst>
                <a:ext uri="{FF2B5EF4-FFF2-40B4-BE49-F238E27FC236}">
                  <a16:creationId xmlns:a16="http://schemas.microsoft.com/office/drawing/2014/main" id="{5B651614-E9B6-4861-9447-4C261A4385C8}"/>
                </a:ext>
              </a:extLst>
            </p:cNvPr>
            <p:cNvSpPr>
              <a:spLocks/>
            </p:cNvSpPr>
            <p:nvPr/>
          </p:nvSpPr>
          <p:spPr bwMode="auto">
            <a:xfrm>
              <a:off x="3716" y="2862"/>
              <a:ext cx="157" cy="30"/>
            </a:xfrm>
            <a:custGeom>
              <a:avLst/>
              <a:gdLst>
                <a:gd name="T0" fmla="*/ 66 w 66"/>
                <a:gd name="T1" fmla="*/ 0 h 13"/>
                <a:gd name="T2" fmla="*/ 66 w 66"/>
                <a:gd name="T3" fmla="*/ 0 h 13"/>
                <a:gd name="T4" fmla="*/ 7 w 66"/>
                <a:gd name="T5" fmla="*/ 11 h 13"/>
                <a:gd name="T6" fmla="*/ 2 w 66"/>
                <a:gd name="T7" fmla="*/ 11 h 13"/>
                <a:gd name="T8" fmla="*/ 0 w 66"/>
                <a:gd name="T9" fmla="*/ 13 h 13"/>
                <a:gd name="T10" fmla="*/ 12 w 66"/>
                <a:gd name="T11" fmla="*/ 13 h 13"/>
                <a:gd name="T12" fmla="*/ 15 w 66"/>
                <a:gd name="T13" fmla="*/ 13 h 13"/>
                <a:gd name="T14" fmla="*/ 65 w 66"/>
                <a:gd name="T15" fmla="*/ 2 h 13"/>
                <a:gd name="T16" fmla="*/ 66 w 6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13">
                  <a:moveTo>
                    <a:pt x="66" y="0"/>
                  </a:moveTo>
                  <a:cubicBezTo>
                    <a:pt x="66" y="0"/>
                    <a:pt x="66" y="0"/>
                    <a:pt x="66" y="0"/>
                  </a:cubicBezTo>
                  <a:cubicBezTo>
                    <a:pt x="48" y="7"/>
                    <a:pt x="27" y="11"/>
                    <a:pt x="7" y="11"/>
                  </a:cubicBezTo>
                  <a:cubicBezTo>
                    <a:pt x="6" y="11"/>
                    <a:pt x="4" y="11"/>
                    <a:pt x="2" y="11"/>
                  </a:cubicBezTo>
                  <a:cubicBezTo>
                    <a:pt x="1" y="12"/>
                    <a:pt x="0" y="12"/>
                    <a:pt x="0" y="13"/>
                  </a:cubicBezTo>
                  <a:cubicBezTo>
                    <a:pt x="4" y="13"/>
                    <a:pt x="8" y="13"/>
                    <a:pt x="12" y="13"/>
                  </a:cubicBezTo>
                  <a:cubicBezTo>
                    <a:pt x="13" y="13"/>
                    <a:pt x="14" y="13"/>
                    <a:pt x="15" y="13"/>
                  </a:cubicBezTo>
                  <a:cubicBezTo>
                    <a:pt x="32" y="13"/>
                    <a:pt x="50" y="10"/>
                    <a:pt x="65" y="2"/>
                  </a:cubicBezTo>
                  <a:cubicBezTo>
                    <a:pt x="66" y="1"/>
                    <a:pt x="66" y="0"/>
                    <a:pt x="66"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62">
              <a:extLst>
                <a:ext uri="{FF2B5EF4-FFF2-40B4-BE49-F238E27FC236}">
                  <a16:creationId xmlns:a16="http://schemas.microsoft.com/office/drawing/2014/main" id="{6920F7D8-25D0-4DE2-A459-AE8DA74AE367}"/>
                </a:ext>
              </a:extLst>
            </p:cNvPr>
            <p:cNvSpPr>
              <a:spLocks/>
            </p:cNvSpPr>
            <p:nvPr/>
          </p:nvSpPr>
          <p:spPr bwMode="auto">
            <a:xfrm>
              <a:off x="3723" y="2959"/>
              <a:ext cx="110" cy="21"/>
            </a:xfrm>
            <a:custGeom>
              <a:avLst/>
              <a:gdLst>
                <a:gd name="T0" fmla="*/ 45 w 46"/>
                <a:gd name="T1" fmla="*/ 0 h 9"/>
                <a:gd name="T2" fmla="*/ 45 w 46"/>
                <a:gd name="T3" fmla="*/ 0 h 9"/>
                <a:gd name="T4" fmla="*/ 9 w 46"/>
                <a:gd name="T5" fmla="*/ 6 h 9"/>
                <a:gd name="T6" fmla="*/ 1 w 46"/>
                <a:gd name="T7" fmla="*/ 6 h 9"/>
                <a:gd name="T8" fmla="*/ 2 w 46"/>
                <a:gd name="T9" fmla="*/ 9 h 9"/>
                <a:gd name="T10" fmla="*/ 8 w 46"/>
                <a:gd name="T11" fmla="*/ 9 h 9"/>
                <a:gd name="T12" fmla="*/ 45 w 46"/>
                <a:gd name="T13" fmla="*/ 2 h 9"/>
                <a:gd name="T14" fmla="*/ 45 w 46"/>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9">
                  <a:moveTo>
                    <a:pt x="45" y="0"/>
                  </a:moveTo>
                  <a:cubicBezTo>
                    <a:pt x="45" y="0"/>
                    <a:pt x="45" y="0"/>
                    <a:pt x="45" y="0"/>
                  </a:cubicBezTo>
                  <a:cubicBezTo>
                    <a:pt x="34" y="4"/>
                    <a:pt x="21" y="6"/>
                    <a:pt x="9" y="6"/>
                  </a:cubicBezTo>
                  <a:cubicBezTo>
                    <a:pt x="6" y="6"/>
                    <a:pt x="3" y="6"/>
                    <a:pt x="1" y="6"/>
                  </a:cubicBezTo>
                  <a:cubicBezTo>
                    <a:pt x="0" y="7"/>
                    <a:pt x="0" y="8"/>
                    <a:pt x="2" y="9"/>
                  </a:cubicBezTo>
                  <a:cubicBezTo>
                    <a:pt x="4" y="9"/>
                    <a:pt x="6" y="9"/>
                    <a:pt x="8" y="9"/>
                  </a:cubicBezTo>
                  <a:cubicBezTo>
                    <a:pt x="21" y="9"/>
                    <a:pt x="34" y="7"/>
                    <a:pt x="45" y="2"/>
                  </a:cubicBezTo>
                  <a:cubicBezTo>
                    <a:pt x="45" y="2"/>
                    <a:pt x="46" y="0"/>
                    <a:pt x="45"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63">
              <a:extLst>
                <a:ext uri="{FF2B5EF4-FFF2-40B4-BE49-F238E27FC236}">
                  <a16:creationId xmlns:a16="http://schemas.microsoft.com/office/drawing/2014/main" id="{A07E4D3C-EF08-4192-ADC1-DBE1A1EDEAC5}"/>
                </a:ext>
              </a:extLst>
            </p:cNvPr>
            <p:cNvSpPr>
              <a:spLocks/>
            </p:cNvSpPr>
            <p:nvPr/>
          </p:nvSpPr>
          <p:spPr bwMode="auto">
            <a:xfrm>
              <a:off x="3757" y="3073"/>
              <a:ext cx="54" cy="12"/>
            </a:xfrm>
            <a:custGeom>
              <a:avLst/>
              <a:gdLst>
                <a:gd name="T0" fmla="*/ 22 w 23"/>
                <a:gd name="T1" fmla="*/ 0 h 5"/>
                <a:gd name="T2" fmla="*/ 22 w 23"/>
                <a:gd name="T3" fmla="*/ 0 h 5"/>
                <a:gd name="T4" fmla="*/ 2 w 23"/>
                <a:gd name="T5" fmla="*/ 3 h 5"/>
                <a:gd name="T6" fmla="*/ 2 w 23"/>
                <a:gd name="T7" fmla="*/ 5 h 5"/>
                <a:gd name="T8" fmla="*/ 21 w 23"/>
                <a:gd name="T9" fmla="*/ 2 h 5"/>
                <a:gd name="T10" fmla="*/ 21 w 23"/>
                <a:gd name="T11" fmla="*/ 2 h 5"/>
                <a:gd name="T12" fmla="*/ 21 w 23"/>
                <a:gd name="T13" fmla="*/ 2 h 5"/>
                <a:gd name="T14" fmla="*/ 21 w 23"/>
                <a:gd name="T15" fmla="*/ 2 h 5"/>
                <a:gd name="T16" fmla="*/ 22 w 23"/>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5">
                  <a:moveTo>
                    <a:pt x="22" y="0"/>
                  </a:moveTo>
                  <a:cubicBezTo>
                    <a:pt x="22" y="0"/>
                    <a:pt x="22" y="0"/>
                    <a:pt x="22" y="0"/>
                  </a:cubicBezTo>
                  <a:cubicBezTo>
                    <a:pt x="16" y="1"/>
                    <a:pt x="9" y="3"/>
                    <a:pt x="2" y="3"/>
                  </a:cubicBezTo>
                  <a:cubicBezTo>
                    <a:pt x="0" y="4"/>
                    <a:pt x="0" y="5"/>
                    <a:pt x="2" y="5"/>
                  </a:cubicBezTo>
                  <a:cubicBezTo>
                    <a:pt x="6" y="5"/>
                    <a:pt x="15" y="3"/>
                    <a:pt x="21" y="2"/>
                  </a:cubicBezTo>
                  <a:cubicBezTo>
                    <a:pt x="21" y="2"/>
                    <a:pt x="21" y="2"/>
                    <a:pt x="21" y="2"/>
                  </a:cubicBezTo>
                  <a:cubicBezTo>
                    <a:pt x="21" y="2"/>
                    <a:pt x="21" y="2"/>
                    <a:pt x="21" y="2"/>
                  </a:cubicBezTo>
                  <a:cubicBezTo>
                    <a:pt x="21" y="2"/>
                    <a:pt x="21" y="2"/>
                    <a:pt x="21" y="2"/>
                  </a:cubicBezTo>
                  <a:cubicBezTo>
                    <a:pt x="22" y="2"/>
                    <a:pt x="23" y="0"/>
                    <a:pt x="22"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64">
              <a:extLst>
                <a:ext uri="{FF2B5EF4-FFF2-40B4-BE49-F238E27FC236}">
                  <a16:creationId xmlns:a16="http://schemas.microsoft.com/office/drawing/2014/main" id="{339B4780-9E5D-4909-93CF-44ED77539897}"/>
                </a:ext>
              </a:extLst>
            </p:cNvPr>
            <p:cNvSpPr>
              <a:spLocks/>
            </p:cNvSpPr>
            <p:nvPr/>
          </p:nvSpPr>
          <p:spPr bwMode="auto">
            <a:xfrm>
              <a:off x="3749" y="3147"/>
              <a:ext cx="91" cy="14"/>
            </a:xfrm>
            <a:custGeom>
              <a:avLst/>
              <a:gdLst>
                <a:gd name="T0" fmla="*/ 37 w 38"/>
                <a:gd name="T1" fmla="*/ 0 h 6"/>
                <a:gd name="T2" fmla="*/ 37 w 38"/>
                <a:gd name="T3" fmla="*/ 0 h 6"/>
                <a:gd name="T4" fmla="*/ 4 w 38"/>
                <a:gd name="T5" fmla="*/ 5 h 6"/>
                <a:gd name="T6" fmla="*/ 7 w 38"/>
                <a:gd name="T7" fmla="*/ 6 h 6"/>
                <a:gd name="T8" fmla="*/ 37 w 38"/>
                <a:gd name="T9" fmla="*/ 1 h 6"/>
                <a:gd name="T10" fmla="*/ 37 w 38"/>
                <a:gd name="T11" fmla="*/ 0 h 6"/>
              </a:gdLst>
              <a:ahLst/>
              <a:cxnLst>
                <a:cxn ang="0">
                  <a:pos x="T0" y="T1"/>
                </a:cxn>
                <a:cxn ang="0">
                  <a:pos x="T2" y="T3"/>
                </a:cxn>
                <a:cxn ang="0">
                  <a:pos x="T4" y="T5"/>
                </a:cxn>
                <a:cxn ang="0">
                  <a:pos x="T6" y="T7"/>
                </a:cxn>
                <a:cxn ang="0">
                  <a:pos x="T8" y="T9"/>
                </a:cxn>
                <a:cxn ang="0">
                  <a:pos x="T10" y="T11"/>
                </a:cxn>
              </a:cxnLst>
              <a:rect l="0" t="0" r="r" b="b"/>
              <a:pathLst>
                <a:path w="38" h="6">
                  <a:moveTo>
                    <a:pt x="37" y="0"/>
                  </a:moveTo>
                  <a:cubicBezTo>
                    <a:pt x="37" y="0"/>
                    <a:pt x="37" y="0"/>
                    <a:pt x="37" y="0"/>
                  </a:cubicBezTo>
                  <a:cubicBezTo>
                    <a:pt x="27" y="1"/>
                    <a:pt x="15" y="4"/>
                    <a:pt x="4" y="5"/>
                  </a:cubicBezTo>
                  <a:cubicBezTo>
                    <a:pt x="0" y="6"/>
                    <a:pt x="3" y="6"/>
                    <a:pt x="7" y="6"/>
                  </a:cubicBezTo>
                  <a:cubicBezTo>
                    <a:pt x="17" y="5"/>
                    <a:pt x="27" y="3"/>
                    <a:pt x="37" y="1"/>
                  </a:cubicBezTo>
                  <a:cubicBezTo>
                    <a:pt x="37" y="1"/>
                    <a:pt x="38" y="0"/>
                    <a:pt x="37"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65">
              <a:extLst>
                <a:ext uri="{FF2B5EF4-FFF2-40B4-BE49-F238E27FC236}">
                  <a16:creationId xmlns:a16="http://schemas.microsoft.com/office/drawing/2014/main" id="{4986211A-5904-45BA-9F6D-C84F0E609218}"/>
                </a:ext>
              </a:extLst>
            </p:cNvPr>
            <p:cNvSpPr>
              <a:spLocks/>
            </p:cNvSpPr>
            <p:nvPr/>
          </p:nvSpPr>
          <p:spPr bwMode="auto">
            <a:xfrm>
              <a:off x="3723" y="3235"/>
              <a:ext cx="83" cy="12"/>
            </a:xfrm>
            <a:custGeom>
              <a:avLst/>
              <a:gdLst>
                <a:gd name="T0" fmla="*/ 35 w 35"/>
                <a:gd name="T1" fmla="*/ 0 h 5"/>
                <a:gd name="T2" fmla="*/ 34 w 35"/>
                <a:gd name="T3" fmla="*/ 0 h 5"/>
                <a:gd name="T4" fmla="*/ 18 w 35"/>
                <a:gd name="T5" fmla="*/ 2 h 5"/>
                <a:gd name="T6" fmla="*/ 11 w 35"/>
                <a:gd name="T7" fmla="*/ 4 h 5"/>
                <a:gd name="T8" fmla="*/ 0 w 35"/>
                <a:gd name="T9" fmla="*/ 5 h 5"/>
                <a:gd name="T10" fmla="*/ 6 w 35"/>
                <a:gd name="T11" fmla="*/ 5 h 5"/>
                <a:gd name="T12" fmla="*/ 34 w 35"/>
                <a:gd name="T13" fmla="*/ 1 h 5"/>
                <a:gd name="T14" fmla="*/ 35 w 3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5">
                  <a:moveTo>
                    <a:pt x="35" y="0"/>
                  </a:moveTo>
                  <a:cubicBezTo>
                    <a:pt x="35" y="0"/>
                    <a:pt x="35" y="0"/>
                    <a:pt x="34" y="0"/>
                  </a:cubicBezTo>
                  <a:cubicBezTo>
                    <a:pt x="29" y="1"/>
                    <a:pt x="23" y="2"/>
                    <a:pt x="18" y="2"/>
                  </a:cubicBezTo>
                  <a:cubicBezTo>
                    <a:pt x="16" y="3"/>
                    <a:pt x="13" y="3"/>
                    <a:pt x="11" y="4"/>
                  </a:cubicBezTo>
                  <a:cubicBezTo>
                    <a:pt x="6" y="4"/>
                    <a:pt x="2" y="5"/>
                    <a:pt x="0" y="5"/>
                  </a:cubicBezTo>
                  <a:cubicBezTo>
                    <a:pt x="2" y="5"/>
                    <a:pt x="4" y="5"/>
                    <a:pt x="6" y="5"/>
                  </a:cubicBezTo>
                  <a:cubicBezTo>
                    <a:pt x="15" y="5"/>
                    <a:pt x="25" y="3"/>
                    <a:pt x="34" y="1"/>
                  </a:cubicBezTo>
                  <a:cubicBezTo>
                    <a:pt x="34" y="1"/>
                    <a:pt x="35" y="0"/>
                    <a:pt x="35"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66">
              <a:extLst>
                <a:ext uri="{FF2B5EF4-FFF2-40B4-BE49-F238E27FC236}">
                  <a16:creationId xmlns:a16="http://schemas.microsoft.com/office/drawing/2014/main" id="{80F7231B-38D2-4F49-B5B4-3F89E42086EF}"/>
                </a:ext>
              </a:extLst>
            </p:cNvPr>
            <p:cNvSpPr>
              <a:spLocks/>
            </p:cNvSpPr>
            <p:nvPr/>
          </p:nvSpPr>
          <p:spPr bwMode="auto">
            <a:xfrm>
              <a:off x="3768" y="3266"/>
              <a:ext cx="24" cy="9"/>
            </a:xfrm>
            <a:custGeom>
              <a:avLst/>
              <a:gdLst>
                <a:gd name="T0" fmla="*/ 3 w 10"/>
                <a:gd name="T1" fmla="*/ 0 h 4"/>
                <a:gd name="T2" fmla="*/ 0 w 10"/>
                <a:gd name="T3" fmla="*/ 3 h 4"/>
                <a:gd name="T4" fmla="*/ 8 w 10"/>
                <a:gd name="T5" fmla="*/ 4 h 4"/>
                <a:gd name="T6" fmla="*/ 8 w 10"/>
                <a:gd name="T7" fmla="*/ 4 h 4"/>
                <a:gd name="T8" fmla="*/ 9 w 10"/>
                <a:gd name="T9" fmla="*/ 2 h 4"/>
                <a:gd name="T10" fmla="*/ 3 w 10"/>
                <a:gd name="T11" fmla="*/ 0 h 4"/>
              </a:gdLst>
              <a:ahLst/>
              <a:cxnLst>
                <a:cxn ang="0">
                  <a:pos x="T0" y="T1"/>
                </a:cxn>
                <a:cxn ang="0">
                  <a:pos x="T2" y="T3"/>
                </a:cxn>
                <a:cxn ang="0">
                  <a:pos x="T4" y="T5"/>
                </a:cxn>
                <a:cxn ang="0">
                  <a:pos x="T6" y="T7"/>
                </a:cxn>
                <a:cxn ang="0">
                  <a:pos x="T8" y="T9"/>
                </a:cxn>
                <a:cxn ang="0">
                  <a:pos x="T10" y="T11"/>
                </a:cxn>
              </a:cxnLst>
              <a:rect l="0" t="0" r="r" b="b"/>
              <a:pathLst>
                <a:path w="10" h="4">
                  <a:moveTo>
                    <a:pt x="3" y="0"/>
                  </a:moveTo>
                  <a:cubicBezTo>
                    <a:pt x="3" y="1"/>
                    <a:pt x="2" y="2"/>
                    <a:pt x="0" y="3"/>
                  </a:cubicBezTo>
                  <a:cubicBezTo>
                    <a:pt x="3" y="3"/>
                    <a:pt x="6" y="4"/>
                    <a:pt x="8" y="4"/>
                  </a:cubicBezTo>
                  <a:cubicBezTo>
                    <a:pt x="8" y="4"/>
                    <a:pt x="8" y="4"/>
                    <a:pt x="8" y="4"/>
                  </a:cubicBezTo>
                  <a:cubicBezTo>
                    <a:pt x="9" y="4"/>
                    <a:pt x="10" y="3"/>
                    <a:pt x="9" y="2"/>
                  </a:cubicBezTo>
                  <a:cubicBezTo>
                    <a:pt x="7" y="2"/>
                    <a:pt x="5" y="1"/>
                    <a:pt x="3" y="0"/>
                  </a:cubicBezTo>
                </a:path>
              </a:pathLst>
            </a:custGeom>
            <a:solidFill>
              <a:srgbClr val="7F0A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67">
              <a:extLst>
                <a:ext uri="{FF2B5EF4-FFF2-40B4-BE49-F238E27FC236}">
                  <a16:creationId xmlns:a16="http://schemas.microsoft.com/office/drawing/2014/main" id="{B055D74A-88D1-4893-B8AF-59DD8EA482D0}"/>
                </a:ext>
              </a:extLst>
            </p:cNvPr>
            <p:cNvSpPr>
              <a:spLocks/>
            </p:cNvSpPr>
            <p:nvPr/>
          </p:nvSpPr>
          <p:spPr bwMode="auto">
            <a:xfrm>
              <a:off x="4496" y="1589"/>
              <a:ext cx="461" cy="400"/>
            </a:xfrm>
            <a:custGeom>
              <a:avLst/>
              <a:gdLst>
                <a:gd name="T0" fmla="*/ 145 w 194"/>
                <a:gd name="T1" fmla="*/ 26 h 168"/>
                <a:gd name="T2" fmla="*/ 100 w 194"/>
                <a:gd name="T3" fmla="*/ 13 h 168"/>
                <a:gd name="T4" fmla="*/ 39 w 194"/>
                <a:gd name="T5" fmla="*/ 28 h 168"/>
                <a:gd name="T6" fmla="*/ 17 w 194"/>
                <a:gd name="T7" fmla="*/ 62 h 168"/>
                <a:gd name="T8" fmla="*/ 9 w 194"/>
                <a:gd name="T9" fmla="*/ 100 h 168"/>
                <a:gd name="T10" fmla="*/ 19 w 194"/>
                <a:gd name="T11" fmla="*/ 130 h 168"/>
                <a:gd name="T12" fmla="*/ 54 w 194"/>
                <a:gd name="T13" fmla="*/ 155 h 168"/>
                <a:gd name="T14" fmla="*/ 101 w 194"/>
                <a:gd name="T15" fmla="*/ 149 h 168"/>
                <a:gd name="T16" fmla="*/ 148 w 194"/>
                <a:gd name="T17" fmla="*/ 140 h 168"/>
                <a:gd name="T18" fmla="*/ 169 w 194"/>
                <a:gd name="T19" fmla="*/ 76 h 168"/>
                <a:gd name="T20" fmla="*/ 145 w 194"/>
                <a:gd name="T21" fmla="*/ 2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4" h="168">
                  <a:moveTo>
                    <a:pt x="145" y="26"/>
                  </a:moveTo>
                  <a:cubicBezTo>
                    <a:pt x="145" y="26"/>
                    <a:pt x="134" y="7"/>
                    <a:pt x="100" y="13"/>
                  </a:cubicBezTo>
                  <a:cubicBezTo>
                    <a:pt x="89" y="2"/>
                    <a:pt x="50" y="0"/>
                    <a:pt x="39" y="28"/>
                  </a:cubicBezTo>
                  <a:cubicBezTo>
                    <a:pt x="17" y="35"/>
                    <a:pt x="17" y="62"/>
                    <a:pt x="17" y="62"/>
                  </a:cubicBezTo>
                  <a:cubicBezTo>
                    <a:pt x="0" y="69"/>
                    <a:pt x="4" y="91"/>
                    <a:pt x="9" y="100"/>
                  </a:cubicBezTo>
                  <a:cubicBezTo>
                    <a:pt x="2" y="112"/>
                    <a:pt x="13" y="126"/>
                    <a:pt x="19" y="130"/>
                  </a:cubicBezTo>
                  <a:cubicBezTo>
                    <a:pt x="19" y="130"/>
                    <a:pt x="20" y="158"/>
                    <a:pt x="54" y="155"/>
                  </a:cubicBezTo>
                  <a:cubicBezTo>
                    <a:pt x="69" y="168"/>
                    <a:pt x="92" y="162"/>
                    <a:pt x="101" y="149"/>
                  </a:cubicBezTo>
                  <a:cubicBezTo>
                    <a:pt x="112" y="159"/>
                    <a:pt x="139" y="154"/>
                    <a:pt x="148" y="140"/>
                  </a:cubicBezTo>
                  <a:cubicBezTo>
                    <a:pt x="163" y="143"/>
                    <a:pt x="194" y="111"/>
                    <a:pt x="169" y="76"/>
                  </a:cubicBezTo>
                  <a:cubicBezTo>
                    <a:pt x="176" y="58"/>
                    <a:pt x="166" y="31"/>
                    <a:pt x="145" y="26"/>
                  </a:cubicBezTo>
                </a:path>
              </a:pathLst>
            </a:custGeom>
            <a:solidFill>
              <a:srgbClr val="FFF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68">
              <a:extLst>
                <a:ext uri="{FF2B5EF4-FFF2-40B4-BE49-F238E27FC236}">
                  <a16:creationId xmlns:a16="http://schemas.microsoft.com/office/drawing/2014/main" id="{AE0E8BB6-BB16-45DF-93D3-023436C75EA8}"/>
                </a:ext>
              </a:extLst>
            </p:cNvPr>
            <p:cNvSpPr>
              <a:spLocks noEditPoints="1"/>
            </p:cNvSpPr>
            <p:nvPr/>
          </p:nvSpPr>
          <p:spPr bwMode="auto">
            <a:xfrm>
              <a:off x="4498" y="1599"/>
              <a:ext cx="437" cy="380"/>
            </a:xfrm>
            <a:custGeom>
              <a:avLst/>
              <a:gdLst>
                <a:gd name="T0" fmla="*/ 72 w 184"/>
                <a:gd name="T1" fmla="*/ 160 h 160"/>
                <a:gd name="T2" fmla="*/ 53 w 184"/>
                <a:gd name="T3" fmla="*/ 153 h 160"/>
                <a:gd name="T4" fmla="*/ 48 w 184"/>
                <a:gd name="T5" fmla="*/ 153 h 160"/>
                <a:gd name="T6" fmla="*/ 17 w 184"/>
                <a:gd name="T7" fmla="*/ 127 h 160"/>
                <a:gd name="T8" fmla="*/ 6 w 184"/>
                <a:gd name="T9" fmla="*/ 96 h 160"/>
                <a:gd name="T10" fmla="*/ 4 w 184"/>
                <a:gd name="T11" fmla="*/ 69 h 160"/>
                <a:gd name="T12" fmla="*/ 15 w 184"/>
                <a:gd name="T13" fmla="*/ 57 h 160"/>
                <a:gd name="T14" fmla="*/ 37 w 184"/>
                <a:gd name="T15" fmla="*/ 23 h 160"/>
                <a:gd name="T16" fmla="*/ 75 w 184"/>
                <a:gd name="T17" fmla="*/ 0 h 160"/>
                <a:gd name="T18" fmla="*/ 100 w 184"/>
                <a:gd name="T19" fmla="*/ 7 h 160"/>
                <a:gd name="T20" fmla="*/ 111 w 184"/>
                <a:gd name="T21" fmla="*/ 6 h 160"/>
                <a:gd name="T22" fmla="*/ 144 w 184"/>
                <a:gd name="T23" fmla="*/ 21 h 160"/>
                <a:gd name="T24" fmla="*/ 167 w 184"/>
                <a:gd name="T25" fmla="*/ 39 h 160"/>
                <a:gd name="T26" fmla="*/ 170 w 184"/>
                <a:gd name="T27" fmla="*/ 71 h 160"/>
                <a:gd name="T28" fmla="*/ 174 w 184"/>
                <a:gd name="T29" fmla="*/ 118 h 160"/>
                <a:gd name="T30" fmla="*/ 149 w 184"/>
                <a:gd name="T31" fmla="*/ 138 h 160"/>
                <a:gd name="T32" fmla="*/ 148 w 184"/>
                <a:gd name="T33" fmla="*/ 138 h 160"/>
                <a:gd name="T34" fmla="*/ 116 w 184"/>
                <a:gd name="T35" fmla="*/ 152 h 160"/>
                <a:gd name="T36" fmla="*/ 100 w 184"/>
                <a:gd name="T37" fmla="*/ 147 h 160"/>
                <a:gd name="T38" fmla="*/ 72 w 184"/>
                <a:gd name="T39" fmla="*/ 160 h 160"/>
                <a:gd name="T40" fmla="*/ 54 w 184"/>
                <a:gd name="T41" fmla="*/ 150 h 160"/>
                <a:gd name="T42" fmla="*/ 54 w 184"/>
                <a:gd name="T43" fmla="*/ 150 h 160"/>
                <a:gd name="T44" fmla="*/ 72 w 184"/>
                <a:gd name="T45" fmla="*/ 157 h 160"/>
                <a:gd name="T46" fmla="*/ 99 w 184"/>
                <a:gd name="T47" fmla="*/ 144 h 160"/>
                <a:gd name="T48" fmla="*/ 100 w 184"/>
                <a:gd name="T49" fmla="*/ 143 h 160"/>
                <a:gd name="T50" fmla="*/ 101 w 184"/>
                <a:gd name="T51" fmla="*/ 144 h 160"/>
                <a:gd name="T52" fmla="*/ 116 w 184"/>
                <a:gd name="T53" fmla="*/ 149 h 160"/>
                <a:gd name="T54" fmla="*/ 146 w 184"/>
                <a:gd name="T55" fmla="*/ 135 h 160"/>
                <a:gd name="T56" fmla="*/ 146 w 184"/>
                <a:gd name="T57" fmla="*/ 134 h 160"/>
                <a:gd name="T58" fmla="*/ 147 w 184"/>
                <a:gd name="T59" fmla="*/ 135 h 160"/>
                <a:gd name="T60" fmla="*/ 149 w 184"/>
                <a:gd name="T61" fmla="*/ 135 h 160"/>
                <a:gd name="T62" fmla="*/ 172 w 184"/>
                <a:gd name="T63" fmla="*/ 117 h 160"/>
                <a:gd name="T64" fmla="*/ 167 w 184"/>
                <a:gd name="T65" fmla="*/ 72 h 160"/>
                <a:gd name="T66" fmla="*/ 167 w 184"/>
                <a:gd name="T67" fmla="*/ 72 h 160"/>
                <a:gd name="T68" fmla="*/ 167 w 184"/>
                <a:gd name="T69" fmla="*/ 71 h 160"/>
                <a:gd name="T70" fmla="*/ 164 w 184"/>
                <a:gd name="T71" fmla="*/ 41 h 160"/>
                <a:gd name="T72" fmla="*/ 143 w 184"/>
                <a:gd name="T73" fmla="*/ 24 h 160"/>
                <a:gd name="T74" fmla="*/ 143 w 184"/>
                <a:gd name="T75" fmla="*/ 24 h 160"/>
                <a:gd name="T76" fmla="*/ 142 w 184"/>
                <a:gd name="T77" fmla="*/ 23 h 160"/>
                <a:gd name="T78" fmla="*/ 111 w 184"/>
                <a:gd name="T79" fmla="*/ 9 h 160"/>
                <a:gd name="T80" fmla="*/ 99 w 184"/>
                <a:gd name="T81" fmla="*/ 10 h 160"/>
                <a:gd name="T82" fmla="*/ 99 w 184"/>
                <a:gd name="T83" fmla="*/ 10 h 160"/>
                <a:gd name="T84" fmla="*/ 98 w 184"/>
                <a:gd name="T85" fmla="*/ 10 h 160"/>
                <a:gd name="T86" fmla="*/ 75 w 184"/>
                <a:gd name="T87" fmla="*/ 3 h 160"/>
                <a:gd name="T88" fmla="*/ 39 w 184"/>
                <a:gd name="T89" fmla="*/ 24 h 160"/>
                <a:gd name="T90" fmla="*/ 39 w 184"/>
                <a:gd name="T91" fmla="*/ 25 h 160"/>
                <a:gd name="T92" fmla="*/ 38 w 184"/>
                <a:gd name="T93" fmla="*/ 25 h 160"/>
                <a:gd name="T94" fmla="*/ 18 w 184"/>
                <a:gd name="T95" fmla="*/ 58 h 160"/>
                <a:gd name="T96" fmla="*/ 18 w 184"/>
                <a:gd name="T97" fmla="*/ 59 h 160"/>
                <a:gd name="T98" fmla="*/ 17 w 184"/>
                <a:gd name="T99" fmla="*/ 59 h 160"/>
                <a:gd name="T100" fmla="*/ 7 w 184"/>
                <a:gd name="T101" fmla="*/ 70 h 160"/>
                <a:gd name="T102" fmla="*/ 9 w 184"/>
                <a:gd name="T103" fmla="*/ 96 h 160"/>
                <a:gd name="T104" fmla="*/ 9 w 184"/>
                <a:gd name="T105" fmla="*/ 96 h 160"/>
                <a:gd name="T106" fmla="*/ 9 w 184"/>
                <a:gd name="T107" fmla="*/ 97 h 160"/>
                <a:gd name="T108" fmla="*/ 19 w 184"/>
                <a:gd name="T109" fmla="*/ 125 h 160"/>
                <a:gd name="T110" fmla="*/ 20 w 184"/>
                <a:gd name="T111" fmla="*/ 125 h 160"/>
                <a:gd name="T112" fmla="*/ 20 w 184"/>
                <a:gd name="T113" fmla="*/ 126 h 160"/>
                <a:gd name="T114" fmla="*/ 48 w 184"/>
                <a:gd name="T115" fmla="*/ 150 h 160"/>
                <a:gd name="T116" fmla="*/ 53 w 184"/>
                <a:gd name="T117" fmla="*/ 150 h 160"/>
                <a:gd name="T118" fmla="*/ 54 w 184"/>
                <a:gd name="T119" fmla="*/ 15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4" h="160">
                  <a:moveTo>
                    <a:pt x="72" y="160"/>
                  </a:moveTo>
                  <a:cubicBezTo>
                    <a:pt x="65" y="160"/>
                    <a:pt x="58" y="157"/>
                    <a:pt x="53" y="153"/>
                  </a:cubicBezTo>
                  <a:cubicBezTo>
                    <a:pt x="51" y="153"/>
                    <a:pt x="50" y="153"/>
                    <a:pt x="48" y="153"/>
                  </a:cubicBezTo>
                  <a:cubicBezTo>
                    <a:pt x="21" y="153"/>
                    <a:pt x="17" y="131"/>
                    <a:pt x="17" y="127"/>
                  </a:cubicBezTo>
                  <a:cubicBezTo>
                    <a:pt x="11" y="122"/>
                    <a:pt x="0" y="108"/>
                    <a:pt x="6" y="96"/>
                  </a:cubicBezTo>
                  <a:cubicBezTo>
                    <a:pt x="3" y="90"/>
                    <a:pt x="1" y="78"/>
                    <a:pt x="4" y="69"/>
                  </a:cubicBezTo>
                  <a:cubicBezTo>
                    <a:pt x="6" y="64"/>
                    <a:pt x="10" y="60"/>
                    <a:pt x="15" y="57"/>
                  </a:cubicBezTo>
                  <a:cubicBezTo>
                    <a:pt x="15" y="52"/>
                    <a:pt x="17" y="29"/>
                    <a:pt x="37" y="23"/>
                  </a:cubicBezTo>
                  <a:cubicBezTo>
                    <a:pt x="43" y="8"/>
                    <a:pt x="57" y="0"/>
                    <a:pt x="75" y="0"/>
                  </a:cubicBezTo>
                  <a:cubicBezTo>
                    <a:pt x="85" y="0"/>
                    <a:pt x="95" y="3"/>
                    <a:pt x="100" y="7"/>
                  </a:cubicBezTo>
                  <a:cubicBezTo>
                    <a:pt x="104" y="7"/>
                    <a:pt x="107" y="6"/>
                    <a:pt x="111" y="6"/>
                  </a:cubicBezTo>
                  <a:cubicBezTo>
                    <a:pt x="133" y="6"/>
                    <a:pt x="143" y="18"/>
                    <a:pt x="144" y="21"/>
                  </a:cubicBezTo>
                  <a:cubicBezTo>
                    <a:pt x="154" y="23"/>
                    <a:pt x="162" y="30"/>
                    <a:pt x="167" y="39"/>
                  </a:cubicBezTo>
                  <a:cubicBezTo>
                    <a:pt x="172" y="50"/>
                    <a:pt x="174" y="62"/>
                    <a:pt x="170" y="71"/>
                  </a:cubicBezTo>
                  <a:cubicBezTo>
                    <a:pt x="184" y="92"/>
                    <a:pt x="179" y="110"/>
                    <a:pt x="174" y="118"/>
                  </a:cubicBezTo>
                  <a:cubicBezTo>
                    <a:pt x="169" y="129"/>
                    <a:pt x="158" y="138"/>
                    <a:pt x="149" y="138"/>
                  </a:cubicBezTo>
                  <a:cubicBezTo>
                    <a:pt x="149" y="138"/>
                    <a:pt x="148" y="138"/>
                    <a:pt x="148" y="138"/>
                  </a:cubicBezTo>
                  <a:cubicBezTo>
                    <a:pt x="142" y="146"/>
                    <a:pt x="129" y="152"/>
                    <a:pt x="116" y="152"/>
                  </a:cubicBezTo>
                  <a:cubicBezTo>
                    <a:pt x="110" y="152"/>
                    <a:pt x="104" y="150"/>
                    <a:pt x="100" y="147"/>
                  </a:cubicBezTo>
                  <a:cubicBezTo>
                    <a:pt x="94" y="155"/>
                    <a:pt x="83" y="160"/>
                    <a:pt x="72" y="160"/>
                  </a:cubicBezTo>
                  <a:moveTo>
                    <a:pt x="54" y="150"/>
                  </a:moveTo>
                  <a:cubicBezTo>
                    <a:pt x="54" y="150"/>
                    <a:pt x="54" y="150"/>
                    <a:pt x="54" y="150"/>
                  </a:cubicBezTo>
                  <a:cubicBezTo>
                    <a:pt x="59" y="154"/>
                    <a:pt x="65" y="157"/>
                    <a:pt x="72" y="157"/>
                  </a:cubicBezTo>
                  <a:cubicBezTo>
                    <a:pt x="83" y="157"/>
                    <a:pt x="93" y="152"/>
                    <a:pt x="99" y="144"/>
                  </a:cubicBezTo>
                  <a:cubicBezTo>
                    <a:pt x="100" y="143"/>
                    <a:pt x="100" y="143"/>
                    <a:pt x="100" y="143"/>
                  </a:cubicBezTo>
                  <a:cubicBezTo>
                    <a:pt x="101" y="144"/>
                    <a:pt x="101" y="144"/>
                    <a:pt x="101" y="144"/>
                  </a:cubicBezTo>
                  <a:cubicBezTo>
                    <a:pt x="104" y="147"/>
                    <a:pt x="110" y="149"/>
                    <a:pt x="116" y="149"/>
                  </a:cubicBezTo>
                  <a:cubicBezTo>
                    <a:pt x="128" y="149"/>
                    <a:pt x="141" y="143"/>
                    <a:pt x="146" y="135"/>
                  </a:cubicBezTo>
                  <a:cubicBezTo>
                    <a:pt x="146" y="134"/>
                    <a:pt x="146" y="134"/>
                    <a:pt x="146" y="134"/>
                  </a:cubicBezTo>
                  <a:cubicBezTo>
                    <a:pt x="147" y="135"/>
                    <a:pt x="147" y="135"/>
                    <a:pt x="147" y="135"/>
                  </a:cubicBezTo>
                  <a:cubicBezTo>
                    <a:pt x="148" y="135"/>
                    <a:pt x="148" y="135"/>
                    <a:pt x="149" y="135"/>
                  </a:cubicBezTo>
                  <a:cubicBezTo>
                    <a:pt x="156" y="135"/>
                    <a:pt x="166" y="128"/>
                    <a:pt x="172" y="117"/>
                  </a:cubicBezTo>
                  <a:cubicBezTo>
                    <a:pt x="176" y="109"/>
                    <a:pt x="181" y="92"/>
                    <a:pt x="167" y="72"/>
                  </a:cubicBezTo>
                  <a:cubicBezTo>
                    <a:pt x="167" y="72"/>
                    <a:pt x="167" y="72"/>
                    <a:pt x="167" y="72"/>
                  </a:cubicBezTo>
                  <a:cubicBezTo>
                    <a:pt x="167" y="71"/>
                    <a:pt x="167" y="71"/>
                    <a:pt x="167" y="71"/>
                  </a:cubicBezTo>
                  <a:cubicBezTo>
                    <a:pt x="171" y="62"/>
                    <a:pt x="170" y="51"/>
                    <a:pt x="164" y="41"/>
                  </a:cubicBezTo>
                  <a:cubicBezTo>
                    <a:pt x="160" y="32"/>
                    <a:pt x="152" y="26"/>
                    <a:pt x="143" y="24"/>
                  </a:cubicBezTo>
                  <a:cubicBezTo>
                    <a:pt x="143" y="24"/>
                    <a:pt x="143" y="24"/>
                    <a:pt x="143" y="24"/>
                  </a:cubicBezTo>
                  <a:cubicBezTo>
                    <a:pt x="142" y="23"/>
                    <a:pt x="142" y="23"/>
                    <a:pt x="142" y="23"/>
                  </a:cubicBezTo>
                  <a:cubicBezTo>
                    <a:pt x="142" y="23"/>
                    <a:pt x="134" y="9"/>
                    <a:pt x="111" y="9"/>
                  </a:cubicBezTo>
                  <a:cubicBezTo>
                    <a:pt x="107" y="9"/>
                    <a:pt x="103" y="10"/>
                    <a:pt x="99" y="10"/>
                  </a:cubicBezTo>
                  <a:cubicBezTo>
                    <a:pt x="99" y="10"/>
                    <a:pt x="99" y="10"/>
                    <a:pt x="99" y="10"/>
                  </a:cubicBezTo>
                  <a:cubicBezTo>
                    <a:pt x="98" y="10"/>
                    <a:pt x="98" y="10"/>
                    <a:pt x="98" y="10"/>
                  </a:cubicBezTo>
                  <a:cubicBezTo>
                    <a:pt x="94" y="6"/>
                    <a:pt x="85" y="3"/>
                    <a:pt x="75" y="3"/>
                  </a:cubicBezTo>
                  <a:cubicBezTo>
                    <a:pt x="69" y="3"/>
                    <a:pt x="47" y="4"/>
                    <a:pt x="39" y="24"/>
                  </a:cubicBezTo>
                  <a:cubicBezTo>
                    <a:pt x="39" y="25"/>
                    <a:pt x="39" y="25"/>
                    <a:pt x="39" y="25"/>
                  </a:cubicBezTo>
                  <a:cubicBezTo>
                    <a:pt x="38" y="25"/>
                    <a:pt x="38" y="25"/>
                    <a:pt x="38" y="25"/>
                  </a:cubicBezTo>
                  <a:cubicBezTo>
                    <a:pt x="18" y="32"/>
                    <a:pt x="18" y="58"/>
                    <a:pt x="18" y="58"/>
                  </a:cubicBezTo>
                  <a:cubicBezTo>
                    <a:pt x="18" y="59"/>
                    <a:pt x="18" y="59"/>
                    <a:pt x="18" y="59"/>
                  </a:cubicBezTo>
                  <a:cubicBezTo>
                    <a:pt x="17" y="59"/>
                    <a:pt x="17" y="59"/>
                    <a:pt x="17" y="59"/>
                  </a:cubicBezTo>
                  <a:cubicBezTo>
                    <a:pt x="12" y="62"/>
                    <a:pt x="8" y="65"/>
                    <a:pt x="7" y="70"/>
                  </a:cubicBezTo>
                  <a:cubicBezTo>
                    <a:pt x="3" y="80"/>
                    <a:pt x="6" y="90"/>
                    <a:pt x="9" y="96"/>
                  </a:cubicBezTo>
                  <a:cubicBezTo>
                    <a:pt x="9" y="96"/>
                    <a:pt x="9" y="96"/>
                    <a:pt x="9" y="96"/>
                  </a:cubicBezTo>
                  <a:cubicBezTo>
                    <a:pt x="9" y="97"/>
                    <a:pt x="9" y="97"/>
                    <a:pt x="9" y="97"/>
                  </a:cubicBezTo>
                  <a:cubicBezTo>
                    <a:pt x="3" y="108"/>
                    <a:pt x="14" y="121"/>
                    <a:pt x="19" y="125"/>
                  </a:cubicBezTo>
                  <a:cubicBezTo>
                    <a:pt x="20" y="125"/>
                    <a:pt x="20" y="125"/>
                    <a:pt x="20" y="125"/>
                  </a:cubicBezTo>
                  <a:cubicBezTo>
                    <a:pt x="20" y="126"/>
                    <a:pt x="20" y="126"/>
                    <a:pt x="20" y="126"/>
                  </a:cubicBezTo>
                  <a:cubicBezTo>
                    <a:pt x="20" y="127"/>
                    <a:pt x="21" y="150"/>
                    <a:pt x="48" y="150"/>
                  </a:cubicBezTo>
                  <a:cubicBezTo>
                    <a:pt x="50" y="150"/>
                    <a:pt x="51" y="150"/>
                    <a:pt x="53" y="150"/>
                  </a:cubicBezTo>
                  <a:cubicBezTo>
                    <a:pt x="54" y="150"/>
                    <a:pt x="54" y="150"/>
                    <a:pt x="54" y="150"/>
                  </a:cubicBezTo>
                </a:path>
              </a:pathLst>
            </a:custGeom>
            <a:solidFill>
              <a:srgbClr val="E5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Freeform 69">
              <a:extLst>
                <a:ext uri="{FF2B5EF4-FFF2-40B4-BE49-F238E27FC236}">
                  <a16:creationId xmlns:a16="http://schemas.microsoft.com/office/drawing/2014/main" id="{4C3F7EDC-0103-4662-8871-8DF9A8F2153F}"/>
                </a:ext>
              </a:extLst>
            </p:cNvPr>
            <p:cNvSpPr>
              <a:spLocks/>
            </p:cNvSpPr>
            <p:nvPr/>
          </p:nvSpPr>
          <p:spPr bwMode="auto">
            <a:xfrm>
              <a:off x="4505" y="1606"/>
              <a:ext cx="423" cy="366"/>
            </a:xfrm>
            <a:custGeom>
              <a:avLst/>
              <a:gdLst>
                <a:gd name="T0" fmla="*/ 72 w 178"/>
                <a:gd name="T1" fmla="*/ 0 h 154"/>
                <a:gd name="T2" fmla="*/ 36 w 178"/>
                <a:gd name="T3" fmla="*/ 21 h 154"/>
                <a:gd name="T4" fmla="*/ 36 w 178"/>
                <a:gd name="T5" fmla="*/ 22 h 154"/>
                <a:gd name="T6" fmla="*/ 35 w 178"/>
                <a:gd name="T7" fmla="*/ 22 h 154"/>
                <a:gd name="T8" fmla="*/ 22 w 178"/>
                <a:gd name="T9" fmla="*/ 32 h 154"/>
                <a:gd name="T10" fmla="*/ 24 w 178"/>
                <a:gd name="T11" fmla="*/ 32 h 154"/>
                <a:gd name="T12" fmla="*/ 33 w 178"/>
                <a:gd name="T13" fmla="*/ 36 h 154"/>
                <a:gd name="T14" fmla="*/ 58 w 178"/>
                <a:gd name="T15" fmla="*/ 25 h 154"/>
                <a:gd name="T16" fmla="*/ 65 w 178"/>
                <a:gd name="T17" fmla="*/ 25 h 154"/>
                <a:gd name="T18" fmla="*/ 89 w 178"/>
                <a:gd name="T19" fmla="*/ 44 h 154"/>
                <a:gd name="T20" fmla="*/ 90 w 178"/>
                <a:gd name="T21" fmla="*/ 22 h 154"/>
                <a:gd name="T22" fmla="*/ 106 w 178"/>
                <a:gd name="T23" fmla="*/ 15 h 154"/>
                <a:gd name="T24" fmla="*/ 117 w 178"/>
                <a:gd name="T25" fmla="*/ 18 h 154"/>
                <a:gd name="T26" fmla="*/ 125 w 178"/>
                <a:gd name="T27" fmla="*/ 52 h 154"/>
                <a:gd name="T28" fmla="*/ 148 w 178"/>
                <a:gd name="T29" fmla="*/ 79 h 154"/>
                <a:gd name="T30" fmla="*/ 125 w 178"/>
                <a:gd name="T31" fmla="*/ 94 h 154"/>
                <a:gd name="T32" fmla="*/ 113 w 178"/>
                <a:gd name="T33" fmla="*/ 92 h 154"/>
                <a:gd name="T34" fmla="*/ 109 w 178"/>
                <a:gd name="T35" fmla="*/ 118 h 154"/>
                <a:gd name="T36" fmla="*/ 93 w 178"/>
                <a:gd name="T37" fmla="*/ 125 h 154"/>
                <a:gd name="T38" fmla="*/ 74 w 178"/>
                <a:gd name="T39" fmla="*/ 117 h 154"/>
                <a:gd name="T40" fmla="*/ 59 w 178"/>
                <a:gd name="T41" fmla="*/ 132 h 154"/>
                <a:gd name="T42" fmla="*/ 47 w 178"/>
                <a:gd name="T43" fmla="*/ 129 h 154"/>
                <a:gd name="T44" fmla="*/ 41 w 178"/>
                <a:gd name="T45" fmla="*/ 99 h 154"/>
                <a:gd name="T46" fmla="*/ 30 w 178"/>
                <a:gd name="T47" fmla="*/ 102 h 154"/>
                <a:gd name="T48" fmla="*/ 6 w 178"/>
                <a:gd name="T49" fmla="*/ 87 h 154"/>
                <a:gd name="T50" fmla="*/ 3 w 178"/>
                <a:gd name="T51" fmla="*/ 71 h 154"/>
                <a:gd name="T52" fmla="*/ 6 w 178"/>
                <a:gd name="T53" fmla="*/ 93 h 154"/>
                <a:gd name="T54" fmla="*/ 6 w 178"/>
                <a:gd name="T55" fmla="*/ 93 h 154"/>
                <a:gd name="T56" fmla="*/ 6 w 178"/>
                <a:gd name="T57" fmla="*/ 94 h 154"/>
                <a:gd name="T58" fmla="*/ 16 w 178"/>
                <a:gd name="T59" fmla="*/ 122 h 154"/>
                <a:gd name="T60" fmla="*/ 17 w 178"/>
                <a:gd name="T61" fmla="*/ 122 h 154"/>
                <a:gd name="T62" fmla="*/ 17 w 178"/>
                <a:gd name="T63" fmla="*/ 123 h 154"/>
                <a:gd name="T64" fmla="*/ 45 w 178"/>
                <a:gd name="T65" fmla="*/ 147 h 154"/>
                <a:gd name="T66" fmla="*/ 50 w 178"/>
                <a:gd name="T67" fmla="*/ 147 h 154"/>
                <a:gd name="T68" fmla="*/ 51 w 178"/>
                <a:gd name="T69" fmla="*/ 147 h 154"/>
                <a:gd name="T70" fmla="*/ 51 w 178"/>
                <a:gd name="T71" fmla="*/ 147 h 154"/>
                <a:gd name="T72" fmla="*/ 69 w 178"/>
                <a:gd name="T73" fmla="*/ 154 h 154"/>
                <a:gd name="T74" fmla="*/ 96 w 178"/>
                <a:gd name="T75" fmla="*/ 141 h 154"/>
                <a:gd name="T76" fmla="*/ 97 w 178"/>
                <a:gd name="T77" fmla="*/ 140 h 154"/>
                <a:gd name="T78" fmla="*/ 98 w 178"/>
                <a:gd name="T79" fmla="*/ 141 h 154"/>
                <a:gd name="T80" fmla="*/ 113 w 178"/>
                <a:gd name="T81" fmla="*/ 146 h 154"/>
                <a:gd name="T82" fmla="*/ 143 w 178"/>
                <a:gd name="T83" fmla="*/ 132 h 154"/>
                <a:gd name="T84" fmla="*/ 143 w 178"/>
                <a:gd name="T85" fmla="*/ 131 h 154"/>
                <a:gd name="T86" fmla="*/ 144 w 178"/>
                <a:gd name="T87" fmla="*/ 132 h 154"/>
                <a:gd name="T88" fmla="*/ 146 w 178"/>
                <a:gd name="T89" fmla="*/ 132 h 154"/>
                <a:gd name="T90" fmla="*/ 169 w 178"/>
                <a:gd name="T91" fmla="*/ 114 h 154"/>
                <a:gd name="T92" fmla="*/ 164 w 178"/>
                <a:gd name="T93" fmla="*/ 69 h 154"/>
                <a:gd name="T94" fmla="*/ 164 w 178"/>
                <a:gd name="T95" fmla="*/ 69 h 154"/>
                <a:gd name="T96" fmla="*/ 164 w 178"/>
                <a:gd name="T97" fmla="*/ 68 h 154"/>
                <a:gd name="T98" fmla="*/ 161 w 178"/>
                <a:gd name="T99" fmla="*/ 38 h 154"/>
                <a:gd name="T100" fmla="*/ 140 w 178"/>
                <a:gd name="T101" fmla="*/ 21 h 154"/>
                <a:gd name="T102" fmla="*/ 140 w 178"/>
                <a:gd name="T103" fmla="*/ 21 h 154"/>
                <a:gd name="T104" fmla="*/ 139 w 178"/>
                <a:gd name="T105" fmla="*/ 20 h 154"/>
                <a:gd name="T106" fmla="*/ 108 w 178"/>
                <a:gd name="T107" fmla="*/ 6 h 154"/>
                <a:gd name="T108" fmla="*/ 96 w 178"/>
                <a:gd name="T109" fmla="*/ 7 h 154"/>
                <a:gd name="T110" fmla="*/ 96 w 178"/>
                <a:gd name="T111" fmla="*/ 7 h 154"/>
                <a:gd name="T112" fmla="*/ 95 w 178"/>
                <a:gd name="T113" fmla="*/ 7 h 154"/>
                <a:gd name="T114" fmla="*/ 72 w 178"/>
                <a:gd name="T11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8" h="154">
                  <a:moveTo>
                    <a:pt x="72" y="0"/>
                  </a:moveTo>
                  <a:cubicBezTo>
                    <a:pt x="66" y="0"/>
                    <a:pt x="44" y="1"/>
                    <a:pt x="36" y="21"/>
                  </a:cubicBezTo>
                  <a:cubicBezTo>
                    <a:pt x="36" y="22"/>
                    <a:pt x="36" y="22"/>
                    <a:pt x="36" y="22"/>
                  </a:cubicBezTo>
                  <a:cubicBezTo>
                    <a:pt x="35" y="22"/>
                    <a:pt x="35" y="22"/>
                    <a:pt x="35" y="22"/>
                  </a:cubicBezTo>
                  <a:cubicBezTo>
                    <a:pt x="29" y="24"/>
                    <a:pt x="25" y="28"/>
                    <a:pt x="22" y="32"/>
                  </a:cubicBezTo>
                  <a:cubicBezTo>
                    <a:pt x="22" y="32"/>
                    <a:pt x="23" y="32"/>
                    <a:pt x="24" y="32"/>
                  </a:cubicBezTo>
                  <a:cubicBezTo>
                    <a:pt x="27" y="32"/>
                    <a:pt x="31" y="33"/>
                    <a:pt x="33" y="36"/>
                  </a:cubicBezTo>
                  <a:cubicBezTo>
                    <a:pt x="37" y="27"/>
                    <a:pt x="49" y="25"/>
                    <a:pt x="58" y="25"/>
                  </a:cubicBezTo>
                  <a:cubicBezTo>
                    <a:pt x="61" y="25"/>
                    <a:pt x="63" y="25"/>
                    <a:pt x="65" y="25"/>
                  </a:cubicBezTo>
                  <a:cubicBezTo>
                    <a:pt x="76" y="27"/>
                    <a:pt x="84" y="34"/>
                    <a:pt x="89" y="44"/>
                  </a:cubicBezTo>
                  <a:cubicBezTo>
                    <a:pt x="88" y="36"/>
                    <a:pt x="85" y="28"/>
                    <a:pt x="90" y="22"/>
                  </a:cubicBezTo>
                  <a:cubicBezTo>
                    <a:pt x="94" y="17"/>
                    <a:pt x="100" y="15"/>
                    <a:pt x="106" y="15"/>
                  </a:cubicBezTo>
                  <a:cubicBezTo>
                    <a:pt x="110" y="15"/>
                    <a:pt x="114" y="16"/>
                    <a:pt x="117" y="18"/>
                  </a:cubicBezTo>
                  <a:cubicBezTo>
                    <a:pt x="131" y="25"/>
                    <a:pt x="135" y="42"/>
                    <a:pt x="125" y="52"/>
                  </a:cubicBezTo>
                  <a:cubicBezTo>
                    <a:pt x="139" y="53"/>
                    <a:pt x="152" y="63"/>
                    <a:pt x="148" y="79"/>
                  </a:cubicBezTo>
                  <a:cubicBezTo>
                    <a:pt x="145" y="90"/>
                    <a:pt x="135" y="94"/>
                    <a:pt x="125" y="94"/>
                  </a:cubicBezTo>
                  <a:cubicBezTo>
                    <a:pt x="121" y="94"/>
                    <a:pt x="117" y="93"/>
                    <a:pt x="113" y="92"/>
                  </a:cubicBezTo>
                  <a:cubicBezTo>
                    <a:pt x="119" y="100"/>
                    <a:pt x="117" y="110"/>
                    <a:pt x="109" y="118"/>
                  </a:cubicBezTo>
                  <a:cubicBezTo>
                    <a:pt x="104" y="123"/>
                    <a:pt x="98" y="125"/>
                    <a:pt x="93" y="125"/>
                  </a:cubicBezTo>
                  <a:cubicBezTo>
                    <a:pt x="86" y="125"/>
                    <a:pt x="80" y="122"/>
                    <a:pt x="74" y="117"/>
                  </a:cubicBezTo>
                  <a:cubicBezTo>
                    <a:pt x="76" y="126"/>
                    <a:pt x="68" y="132"/>
                    <a:pt x="59" y="132"/>
                  </a:cubicBezTo>
                  <a:cubicBezTo>
                    <a:pt x="55" y="132"/>
                    <a:pt x="51" y="131"/>
                    <a:pt x="47" y="129"/>
                  </a:cubicBezTo>
                  <a:cubicBezTo>
                    <a:pt x="36" y="122"/>
                    <a:pt x="37" y="110"/>
                    <a:pt x="41" y="99"/>
                  </a:cubicBezTo>
                  <a:cubicBezTo>
                    <a:pt x="37" y="101"/>
                    <a:pt x="34" y="102"/>
                    <a:pt x="30" y="102"/>
                  </a:cubicBezTo>
                  <a:cubicBezTo>
                    <a:pt x="20" y="102"/>
                    <a:pt x="10" y="96"/>
                    <a:pt x="6" y="87"/>
                  </a:cubicBezTo>
                  <a:cubicBezTo>
                    <a:pt x="3" y="82"/>
                    <a:pt x="2" y="77"/>
                    <a:pt x="3" y="71"/>
                  </a:cubicBezTo>
                  <a:cubicBezTo>
                    <a:pt x="1" y="79"/>
                    <a:pt x="4" y="88"/>
                    <a:pt x="6" y="93"/>
                  </a:cubicBezTo>
                  <a:cubicBezTo>
                    <a:pt x="6" y="93"/>
                    <a:pt x="6" y="93"/>
                    <a:pt x="6" y="93"/>
                  </a:cubicBezTo>
                  <a:cubicBezTo>
                    <a:pt x="6" y="94"/>
                    <a:pt x="6" y="94"/>
                    <a:pt x="6" y="94"/>
                  </a:cubicBezTo>
                  <a:cubicBezTo>
                    <a:pt x="0" y="105"/>
                    <a:pt x="11" y="118"/>
                    <a:pt x="16" y="122"/>
                  </a:cubicBezTo>
                  <a:cubicBezTo>
                    <a:pt x="17" y="122"/>
                    <a:pt x="17" y="122"/>
                    <a:pt x="17" y="122"/>
                  </a:cubicBezTo>
                  <a:cubicBezTo>
                    <a:pt x="17" y="123"/>
                    <a:pt x="17" y="123"/>
                    <a:pt x="17" y="123"/>
                  </a:cubicBezTo>
                  <a:cubicBezTo>
                    <a:pt x="17" y="124"/>
                    <a:pt x="18" y="147"/>
                    <a:pt x="45" y="147"/>
                  </a:cubicBezTo>
                  <a:cubicBezTo>
                    <a:pt x="47" y="147"/>
                    <a:pt x="48" y="147"/>
                    <a:pt x="50" y="147"/>
                  </a:cubicBezTo>
                  <a:cubicBezTo>
                    <a:pt x="51" y="147"/>
                    <a:pt x="51" y="147"/>
                    <a:pt x="51" y="147"/>
                  </a:cubicBezTo>
                  <a:cubicBezTo>
                    <a:pt x="51" y="147"/>
                    <a:pt x="51" y="147"/>
                    <a:pt x="51" y="147"/>
                  </a:cubicBezTo>
                  <a:cubicBezTo>
                    <a:pt x="56" y="151"/>
                    <a:pt x="62" y="154"/>
                    <a:pt x="69" y="154"/>
                  </a:cubicBezTo>
                  <a:cubicBezTo>
                    <a:pt x="80" y="154"/>
                    <a:pt x="90" y="149"/>
                    <a:pt x="96" y="141"/>
                  </a:cubicBezTo>
                  <a:cubicBezTo>
                    <a:pt x="97" y="140"/>
                    <a:pt x="97" y="140"/>
                    <a:pt x="97" y="140"/>
                  </a:cubicBezTo>
                  <a:cubicBezTo>
                    <a:pt x="98" y="141"/>
                    <a:pt x="98" y="141"/>
                    <a:pt x="98" y="141"/>
                  </a:cubicBezTo>
                  <a:cubicBezTo>
                    <a:pt x="101" y="144"/>
                    <a:pt x="107" y="146"/>
                    <a:pt x="113" y="146"/>
                  </a:cubicBezTo>
                  <a:cubicBezTo>
                    <a:pt x="125" y="146"/>
                    <a:pt x="138" y="140"/>
                    <a:pt x="143" y="132"/>
                  </a:cubicBezTo>
                  <a:cubicBezTo>
                    <a:pt x="143" y="131"/>
                    <a:pt x="143" y="131"/>
                    <a:pt x="143" y="131"/>
                  </a:cubicBezTo>
                  <a:cubicBezTo>
                    <a:pt x="144" y="132"/>
                    <a:pt x="144" y="132"/>
                    <a:pt x="144" y="132"/>
                  </a:cubicBezTo>
                  <a:cubicBezTo>
                    <a:pt x="145" y="132"/>
                    <a:pt x="145" y="132"/>
                    <a:pt x="146" y="132"/>
                  </a:cubicBezTo>
                  <a:cubicBezTo>
                    <a:pt x="153" y="132"/>
                    <a:pt x="163" y="125"/>
                    <a:pt x="169" y="114"/>
                  </a:cubicBezTo>
                  <a:cubicBezTo>
                    <a:pt x="173" y="106"/>
                    <a:pt x="178" y="89"/>
                    <a:pt x="164" y="69"/>
                  </a:cubicBezTo>
                  <a:cubicBezTo>
                    <a:pt x="164" y="69"/>
                    <a:pt x="164" y="69"/>
                    <a:pt x="164" y="69"/>
                  </a:cubicBezTo>
                  <a:cubicBezTo>
                    <a:pt x="164" y="68"/>
                    <a:pt x="164" y="68"/>
                    <a:pt x="164" y="68"/>
                  </a:cubicBezTo>
                  <a:cubicBezTo>
                    <a:pt x="168" y="59"/>
                    <a:pt x="167" y="48"/>
                    <a:pt x="161" y="38"/>
                  </a:cubicBezTo>
                  <a:cubicBezTo>
                    <a:pt x="157" y="29"/>
                    <a:pt x="149" y="23"/>
                    <a:pt x="140" y="21"/>
                  </a:cubicBezTo>
                  <a:cubicBezTo>
                    <a:pt x="140" y="21"/>
                    <a:pt x="140" y="21"/>
                    <a:pt x="140" y="21"/>
                  </a:cubicBezTo>
                  <a:cubicBezTo>
                    <a:pt x="139" y="20"/>
                    <a:pt x="139" y="20"/>
                    <a:pt x="139" y="20"/>
                  </a:cubicBezTo>
                  <a:cubicBezTo>
                    <a:pt x="139" y="20"/>
                    <a:pt x="131" y="6"/>
                    <a:pt x="108" y="6"/>
                  </a:cubicBezTo>
                  <a:cubicBezTo>
                    <a:pt x="104" y="6"/>
                    <a:pt x="100" y="7"/>
                    <a:pt x="96" y="7"/>
                  </a:cubicBezTo>
                  <a:cubicBezTo>
                    <a:pt x="96" y="7"/>
                    <a:pt x="96" y="7"/>
                    <a:pt x="96" y="7"/>
                  </a:cubicBezTo>
                  <a:cubicBezTo>
                    <a:pt x="95" y="7"/>
                    <a:pt x="95" y="7"/>
                    <a:pt x="95" y="7"/>
                  </a:cubicBezTo>
                  <a:cubicBezTo>
                    <a:pt x="91" y="3"/>
                    <a:pt x="82" y="0"/>
                    <a:pt x="72" y="0"/>
                  </a:cubicBezTo>
                </a:path>
              </a:pathLst>
            </a:custGeom>
            <a:solidFill>
              <a:srgbClr val="F2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Freeform 70">
              <a:extLst>
                <a:ext uri="{FF2B5EF4-FFF2-40B4-BE49-F238E27FC236}">
                  <a16:creationId xmlns:a16="http://schemas.microsoft.com/office/drawing/2014/main" id="{521D4D35-6A66-48CB-BE49-E9AE57FAC190}"/>
                </a:ext>
              </a:extLst>
            </p:cNvPr>
            <p:cNvSpPr>
              <a:spLocks/>
            </p:cNvSpPr>
            <p:nvPr/>
          </p:nvSpPr>
          <p:spPr bwMode="auto">
            <a:xfrm>
              <a:off x="4500" y="1601"/>
              <a:ext cx="454" cy="374"/>
            </a:xfrm>
            <a:custGeom>
              <a:avLst/>
              <a:gdLst>
                <a:gd name="T0" fmla="*/ 74 w 191"/>
                <a:gd name="T1" fmla="*/ 0 h 157"/>
                <a:gd name="T2" fmla="*/ 37 w 191"/>
                <a:gd name="T3" fmla="*/ 23 h 157"/>
                <a:gd name="T4" fmla="*/ 22 w 191"/>
                <a:gd name="T5" fmla="*/ 34 h 157"/>
                <a:gd name="T6" fmla="*/ 24 w 191"/>
                <a:gd name="T7" fmla="*/ 34 h 157"/>
                <a:gd name="T8" fmla="*/ 37 w 191"/>
                <a:gd name="T9" fmla="*/ 24 h 157"/>
                <a:gd name="T10" fmla="*/ 38 w 191"/>
                <a:gd name="T11" fmla="*/ 24 h 157"/>
                <a:gd name="T12" fmla="*/ 38 w 191"/>
                <a:gd name="T13" fmla="*/ 23 h 157"/>
                <a:gd name="T14" fmla="*/ 74 w 191"/>
                <a:gd name="T15" fmla="*/ 2 h 157"/>
                <a:gd name="T16" fmla="*/ 97 w 191"/>
                <a:gd name="T17" fmla="*/ 9 h 157"/>
                <a:gd name="T18" fmla="*/ 98 w 191"/>
                <a:gd name="T19" fmla="*/ 9 h 157"/>
                <a:gd name="T20" fmla="*/ 98 w 191"/>
                <a:gd name="T21" fmla="*/ 9 h 157"/>
                <a:gd name="T22" fmla="*/ 110 w 191"/>
                <a:gd name="T23" fmla="*/ 8 h 157"/>
                <a:gd name="T24" fmla="*/ 141 w 191"/>
                <a:gd name="T25" fmla="*/ 22 h 157"/>
                <a:gd name="T26" fmla="*/ 142 w 191"/>
                <a:gd name="T27" fmla="*/ 23 h 157"/>
                <a:gd name="T28" fmla="*/ 142 w 191"/>
                <a:gd name="T29" fmla="*/ 23 h 157"/>
                <a:gd name="T30" fmla="*/ 163 w 191"/>
                <a:gd name="T31" fmla="*/ 40 h 157"/>
                <a:gd name="T32" fmla="*/ 166 w 191"/>
                <a:gd name="T33" fmla="*/ 70 h 157"/>
                <a:gd name="T34" fmla="*/ 166 w 191"/>
                <a:gd name="T35" fmla="*/ 71 h 157"/>
                <a:gd name="T36" fmla="*/ 166 w 191"/>
                <a:gd name="T37" fmla="*/ 71 h 157"/>
                <a:gd name="T38" fmla="*/ 171 w 191"/>
                <a:gd name="T39" fmla="*/ 116 h 157"/>
                <a:gd name="T40" fmla="*/ 148 w 191"/>
                <a:gd name="T41" fmla="*/ 134 h 157"/>
                <a:gd name="T42" fmla="*/ 146 w 191"/>
                <a:gd name="T43" fmla="*/ 134 h 157"/>
                <a:gd name="T44" fmla="*/ 145 w 191"/>
                <a:gd name="T45" fmla="*/ 133 h 157"/>
                <a:gd name="T46" fmla="*/ 145 w 191"/>
                <a:gd name="T47" fmla="*/ 134 h 157"/>
                <a:gd name="T48" fmla="*/ 115 w 191"/>
                <a:gd name="T49" fmla="*/ 148 h 157"/>
                <a:gd name="T50" fmla="*/ 100 w 191"/>
                <a:gd name="T51" fmla="*/ 143 h 157"/>
                <a:gd name="T52" fmla="*/ 99 w 191"/>
                <a:gd name="T53" fmla="*/ 142 h 157"/>
                <a:gd name="T54" fmla="*/ 98 w 191"/>
                <a:gd name="T55" fmla="*/ 143 h 157"/>
                <a:gd name="T56" fmla="*/ 71 w 191"/>
                <a:gd name="T57" fmla="*/ 156 h 157"/>
                <a:gd name="T58" fmla="*/ 53 w 191"/>
                <a:gd name="T59" fmla="*/ 149 h 157"/>
                <a:gd name="T60" fmla="*/ 53 w 191"/>
                <a:gd name="T61" fmla="*/ 149 h 157"/>
                <a:gd name="T62" fmla="*/ 52 w 191"/>
                <a:gd name="T63" fmla="*/ 149 h 157"/>
                <a:gd name="T64" fmla="*/ 47 w 191"/>
                <a:gd name="T65" fmla="*/ 149 h 157"/>
                <a:gd name="T66" fmla="*/ 19 w 191"/>
                <a:gd name="T67" fmla="*/ 125 h 157"/>
                <a:gd name="T68" fmla="*/ 19 w 191"/>
                <a:gd name="T69" fmla="*/ 124 h 157"/>
                <a:gd name="T70" fmla="*/ 18 w 191"/>
                <a:gd name="T71" fmla="*/ 124 h 157"/>
                <a:gd name="T72" fmla="*/ 8 w 191"/>
                <a:gd name="T73" fmla="*/ 96 h 157"/>
                <a:gd name="T74" fmla="*/ 8 w 191"/>
                <a:gd name="T75" fmla="*/ 95 h 157"/>
                <a:gd name="T76" fmla="*/ 8 w 191"/>
                <a:gd name="T77" fmla="*/ 95 h 157"/>
                <a:gd name="T78" fmla="*/ 5 w 191"/>
                <a:gd name="T79" fmla="*/ 73 h 157"/>
                <a:gd name="T80" fmla="*/ 5 w 191"/>
                <a:gd name="T81" fmla="*/ 67 h 157"/>
                <a:gd name="T82" fmla="*/ 7 w 191"/>
                <a:gd name="T83" fmla="*/ 95 h 157"/>
                <a:gd name="T84" fmla="*/ 17 w 191"/>
                <a:gd name="T85" fmla="*/ 125 h 157"/>
                <a:gd name="T86" fmla="*/ 47 w 191"/>
                <a:gd name="T87" fmla="*/ 151 h 157"/>
                <a:gd name="T88" fmla="*/ 52 w 191"/>
                <a:gd name="T89" fmla="*/ 150 h 157"/>
                <a:gd name="T90" fmla="*/ 71 w 191"/>
                <a:gd name="T91" fmla="*/ 157 h 157"/>
                <a:gd name="T92" fmla="*/ 99 w 191"/>
                <a:gd name="T93" fmla="*/ 144 h 157"/>
                <a:gd name="T94" fmla="*/ 115 w 191"/>
                <a:gd name="T95" fmla="*/ 149 h 157"/>
                <a:gd name="T96" fmla="*/ 146 w 191"/>
                <a:gd name="T97" fmla="*/ 135 h 157"/>
                <a:gd name="T98" fmla="*/ 148 w 191"/>
                <a:gd name="T99" fmla="*/ 135 h 157"/>
                <a:gd name="T100" fmla="*/ 167 w 191"/>
                <a:gd name="T101" fmla="*/ 71 h 157"/>
                <a:gd name="T102" fmla="*/ 143 w 191"/>
                <a:gd name="T103" fmla="*/ 21 h 157"/>
                <a:gd name="T104" fmla="*/ 110 w 191"/>
                <a:gd name="T105" fmla="*/ 7 h 157"/>
                <a:gd name="T106" fmla="*/ 98 w 191"/>
                <a:gd name="T107" fmla="*/ 8 h 157"/>
                <a:gd name="T108" fmla="*/ 74 w 191"/>
                <a:gd name="T10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1" h="157">
                  <a:moveTo>
                    <a:pt x="74" y="0"/>
                  </a:moveTo>
                  <a:cubicBezTo>
                    <a:pt x="60" y="0"/>
                    <a:pt x="44" y="7"/>
                    <a:pt x="37" y="23"/>
                  </a:cubicBezTo>
                  <a:cubicBezTo>
                    <a:pt x="30" y="25"/>
                    <a:pt x="25" y="29"/>
                    <a:pt x="22" y="34"/>
                  </a:cubicBezTo>
                  <a:cubicBezTo>
                    <a:pt x="22" y="34"/>
                    <a:pt x="23" y="34"/>
                    <a:pt x="24" y="34"/>
                  </a:cubicBezTo>
                  <a:cubicBezTo>
                    <a:pt x="27" y="30"/>
                    <a:pt x="31" y="26"/>
                    <a:pt x="37" y="24"/>
                  </a:cubicBezTo>
                  <a:cubicBezTo>
                    <a:pt x="38" y="24"/>
                    <a:pt x="38" y="24"/>
                    <a:pt x="38" y="24"/>
                  </a:cubicBezTo>
                  <a:cubicBezTo>
                    <a:pt x="38" y="23"/>
                    <a:pt x="38" y="23"/>
                    <a:pt x="38" y="23"/>
                  </a:cubicBezTo>
                  <a:cubicBezTo>
                    <a:pt x="46" y="3"/>
                    <a:pt x="68" y="2"/>
                    <a:pt x="74" y="2"/>
                  </a:cubicBezTo>
                  <a:cubicBezTo>
                    <a:pt x="84" y="2"/>
                    <a:pt x="93" y="5"/>
                    <a:pt x="97" y="9"/>
                  </a:cubicBezTo>
                  <a:cubicBezTo>
                    <a:pt x="98" y="9"/>
                    <a:pt x="98" y="9"/>
                    <a:pt x="98" y="9"/>
                  </a:cubicBezTo>
                  <a:cubicBezTo>
                    <a:pt x="98" y="9"/>
                    <a:pt x="98" y="9"/>
                    <a:pt x="98" y="9"/>
                  </a:cubicBezTo>
                  <a:cubicBezTo>
                    <a:pt x="102" y="9"/>
                    <a:pt x="106" y="8"/>
                    <a:pt x="110" y="8"/>
                  </a:cubicBezTo>
                  <a:cubicBezTo>
                    <a:pt x="133" y="8"/>
                    <a:pt x="141" y="22"/>
                    <a:pt x="141" y="22"/>
                  </a:cubicBezTo>
                  <a:cubicBezTo>
                    <a:pt x="142" y="23"/>
                    <a:pt x="142" y="23"/>
                    <a:pt x="142" y="23"/>
                  </a:cubicBezTo>
                  <a:cubicBezTo>
                    <a:pt x="142" y="23"/>
                    <a:pt x="142" y="23"/>
                    <a:pt x="142" y="23"/>
                  </a:cubicBezTo>
                  <a:cubicBezTo>
                    <a:pt x="151" y="25"/>
                    <a:pt x="159" y="31"/>
                    <a:pt x="163" y="40"/>
                  </a:cubicBezTo>
                  <a:cubicBezTo>
                    <a:pt x="169" y="50"/>
                    <a:pt x="170" y="61"/>
                    <a:pt x="166" y="70"/>
                  </a:cubicBezTo>
                  <a:cubicBezTo>
                    <a:pt x="166" y="71"/>
                    <a:pt x="166" y="71"/>
                    <a:pt x="166" y="71"/>
                  </a:cubicBezTo>
                  <a:cubicBezTo>
                    <a:pt x="166" y="71"/>
                    <a:pt x="166" y="71"/>
                    <a:pt x="166" y="71"/>
                  </a:cubicBezTo>
                  <a:cubicBezTo>
                    <a:pt x="180" y="91"/>
                    <a:pt x="175" y="108"/>
                    <a:pt x="171" y="116"/>
                  </a:cubicBezTo>
                  <a:cubicBezTo>
                    <a:pt x="165" y="127"/>
                    <a:pt x="155" y="134"/>
                    <a:pt x="148" y="134"/>
                  </a:cubicBezTo>
                  <a:cubicBezTo>
                    <a:pt x="147" y="134"/>
                    <a:pt x="147" y="134"/>
                    <a:pt x="146" y="134"/>
                  </a:cubicBezTo>
                  <a:cubicBezTo>
                    <a:pt x="145" y="133"/>
                    <a:pt x="145" y="133"/>
                    <a:pt x="145" y="133"/>
                  </a:cubicBezTo>
                  <a:cubicBezTo>
                    <a:pt x="145" y="134"/>
                    <a:pt x="145" y="134"/>
                    <a:pt x="145" y="134"/>
                  </a:cubicBezTo>
                  <a:cubicBezTo>
                    <a:pt x="140" y="142"/>
                    <a:pt x="127" y="148"/>
                    <a:pt x="115" y="148"/>
                  </a:cubicBezTo>
                  <a:cubicBezTo>
                    <a:pt x="109" y="148"/>
                    <a:pt x="103" y="146"/>
                    <a:pt x="100" y="143"/>
                  </a:cubicBezTo>
                  <a:cubicBezTo>
                    <a:pt x="99" y="142"/>
                    <a:pt x="99" y="142"/>
                    <a:pt x="99" y="142"/>
                  </a:cubicBezTo>
                  <a:cubicBezTo>
                    <a:pt x="98" y="143"/>
                    <a:pt x="98" y="143"/>
                    <a:pt x="98" y="143"/>
                  </a:cubicBezTo>
                  <a:cubicBezTo>
                    <a:pt x="92" y="151"/>
                    <a:pt x="82" y="156"/>
                    <a:pt x="71" y="156"/>
                  </a:cubicBezTo>
                  <a:cubicBezTo>
                    <a:pt x="64" y="156"/>
                    <a:pt x="58" y="153"/>
                    <a:pt x="53" y="149"/>
                  </a:cubicBezTo>
                  <a:cubicBezTo>
                    <a:pt x="53" y="149"/>
                    <a:pt x="53" y="149"/>
                    <a:pt x="53" y="149"/>
                  </a:cubicBezTo>
                  <a:cubicBezTo>
                    <a:pt x="52" y="149"/>
                    <a:pt x="52" y="149"/>
                    <a:pt x="52" y="149"/>
                  </a:cubicBezTo>
                  <a:cubicBezTo>
                    <a:pt x="50" y="149"/>
                    <a:pt x="49" y="149"/>
                    <a:pt x="47" y="149"/>
                  </a:cubicBezTo>
                  <a:cubicBezTo>
                    <a:pt x="20" y="149"/>
                    <a:pt x="19" y="126"/>
                    <a:pt x="19" y="125"/>
                  </a:cubicBezTo>
                  <a:cubicBezTo>
                    <a:pt x="19" y="124"/>
                    <a:pt x="19" y="124"/>
                    <a:pt x="19" y="124"/>
                  </a:cubicBezTo>
                  <a:cubicBezTo>
                    <a:pt x="18" y="124"/>
                    <a:pt x="18" y="124"/>
                    <a:pt x="18" y="124"/>
                  </a:cubicBezTo>
                  <a:cubicBezTo>
                    <a:pt x="13" y="120"/>
                    <a:pt x="2" y="107"/>
                    <a:pt x="8" y="96"/>
                  </a:cubicBezTo>
                  <a:cubicBezTo>
                    <a:pt x="8" y="95"/>
                    <a:pt x="8" y="95"/>
                    <a:pt x="8" y="95"/>
                  </a:cubicBezTo>
                  <a:cubicBezTo>
                    <a:pt x="8" y="95"/>
                    <a:pt x="8" y="95"/>
                    <a:pt x="8" y="95"/>
                  </a:cubicBezTo>
                  <a:cubicBezTo>
                    <a:pt x="6" y="90"/>
                    <a:pt x="3" y="81"/>
                    <a:pt x="5" y="73"/>
                  </a:cubicBezTo>
                  <a:cubicBezTo>
                    <a:pt x="5" y="71"/>
                    <a:pt x="5" y="69"/>
                    <a:pt x="5" y="67"/>
                  </a:cubicBezTo>
                  <a:cubicBezTo>
                    <a:pt x="1" y="76"/>
                    <a:pt x="3" y="89"/>
                    <a:pt x="7" y="95"/>
                  </a:cubicBezTo>
                  <a:cubicBezTo>
                    <a:pt x="0" y="107"/>
                    <a:pt x="11" y="121"/>
                    <a:pt x="17" y="125"/>
                  </a:cubicBezTo>
                  <a:cubicBezTo>
                    <a:pt x="17" y="125"/>
                    <a:pt x="18" y="151"/>
                    <a:pt x="47" y="151"/>
                  </a:cubicBezTo>
                  <a:cubicBezTo>
                    <a:pt x="49" y="151"/>
                    <a:pt x="50" y="151"/>
                    <a:pt x="52" y="150"/>
                  </a:cubicBezTo>
                  <a:cubicBezTo>
                    <a:pt x="58" y="155"/>
                    <a:pt x="64" y="157"/>
                    <a:pt x="71" y="157"/>
                  </a:cubicBezTo>
                  <a:cubicBezTo>
                    <a:pt x="82" y="157"/>
                    <a:pt x="93" y="152"/>
                    <a:pt x="99" y="144"/>
                  </a:cubicBezTo>
                  <a:cubicBezTo>
                    <a:pt x="103" y="148"/>
                    <a:pt x="109" y="149"/>
                    <a:pt x="115" y="149"/>
                  </a:cubicBezTo>
                  <a:cubicBezTo>
                    <a:pt x="127" y="149"/>
                    <a:pt x="140" y="144"/>
                    <a:pt x="146" y="135"/>
                  </a:cubicBezTo>
                  <a:cubicBezTo>
                    <a:pt x="147" y="135"/>
                    <a:pt x="147" y="135"/>
                    <a:pt x="148" y="135"/>
                  </a:cubicBezTo>
                  <a:cubicBezTo>
                    <a:pt x="164" y="135"/>
                    <a:pt x="191" y="105"/>
                    <a:pt x="167" y="71"/>
                  </a:cubicBezTo>
                  <a:cubicBezTo>
                    <a:pt x="174" y="53"/>
                    <a:pt x="164" y="26"/>
                    <a:pt x="143" y="21"/>
                  </a:cubicBezTo>
                  <a:cubicBezTo>
                    <a:pt x="143" y="21"/>
                    <a:pt x="134" y="7"/>
                    <a:pt x="110" y="7"/>
                  </a:cubicBezTo>
                  <a:cubicBezTo>
                    <a:pt x="106" y="7"/>
                    <a:pt x="102" y="7"/>
                    <a:pt x="98" y="8"/>
                  </a:cubicBezTo>
                  <a:cubicBezTo>
                    <a:pt x="94" y="3"/>
                    <a:pt x="84" y="0"/>
                    <a:pt x="74" y="0"/>
                  </a:cubicBezTo>
                </a:path>
              </a:pathLst>
            </a:custGeom>
            <a:solidFill>
              <a:srgbClr val="DAD7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71">
              <a:extLst>
                <a:ext uri="{FF2B5EF4-FFF2-40B4-BE49-F238E27FC236}">
                  <a16:creationId xmlns:a16="http://schemas.microsoft.com/office/drawing/2014/main" id="{B801374E-4ED4-4B78-BF7B-C09477634CF8}"/>
                </a:ext>
              </a:extLst>
            </p:cNvPr>
            <p:cNvSpPr>
              <a:spLocks/>
            </p:cNvSpPr>
            <p:nvPr/>
          </p:nvSpPr>
          <p:spPr bwMode="auto">
            <a:xfrm>
              <a:off x="4633" y="1618"/>
              <a:ext cx="107" cy="81"/>
            </a:xfrm>
            <a:custGeom>
              <a:avLst/>
              <a:gdLst>
                <a:gd name="T0" fmla="*/ 1 w 45"/>
                <a:gd name="T1" fmla="*/ 17 h 34"/>
                <a:gd name="T2" fmla="*/ 20 w 45"/>
                <a:gd name="T3" fmla="*/ 16 h 34"/>
                <a:gd name="T4" fmla="*/ 27 w 45"/>
                <a:gd name="T5" fmla="*/ 6 h 34"/>
                <a:gd name="T6" fmla="*/ 43 w 45"/>
                <a:gd name="T7" fmla="*/ 0 h 34"/>
                <a:gd name="T8" fmla="*/ 44 w 45"/>
                <a:gd name="T9" fmla="*/ 2 h 34"/>
                <a:gd name="T10" fmla="*/ 31 w 45"/>
                <a:gd name="T11" fmla="*/ 9 h 34"/>
                <a:gd name="T12" fmla="*/ 25 w 45"/>
                <a:gd name="T13" fmla="*/ 15 h 34"/>
                <a:gd name="T14" fmla="*/ 24 w 45"/>
                <a:gd name="T15" fmla="*/ 17 h 34"/>
                <a:gd name="T16" fmla="*/ 39 w 45"/>
                <a:gd name="T17" fmla="*/ 33 h 34"/>
                <a:gd name="T18" fmla="*/ 39 w 45"/>
                <a:gd name="T19" fmla="*/ 33 h 34"/>
                <a:gd name="T20" fmla="*/ 23 w 45"/>
                <a:gd name="T21" fmla="*/ 20 h 34"/>
                <a:gd name="T22" fmla="*/ 22 w 45"/>
                <a:gd name="T23" fmla="*/ 20 h 34"/>
                <a:gd name="T24" fmla="*/ 22 w 45"/>
                <a:gd name="T25" fmla="*/ 20 h 34"/>
                <a:gd name="T26" fmla="*/ 21 w 45"/>
                <a:gd name="T27" fmla="*/ 19 h 34"/>
                <a:gd name="T28" fmla="*/ 3 w 45"/>
                <a:gd name="T29" fmla="*/ 20 h 34"/>
                <a:gd name="T30" fmla="*/ 1 w 45"/>
                <a:gd name="T31" fmla="*/ 1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34">
                  <a:moveTo>
                    <a:pt x="1" y="17"/>
                  </a:moveTo>
                  <a:cubicBezTo>
                    <a:pt x="6" y="14"/>
                    <a:pt x="14" y="14"/>
                    <a:pt x="20" y="16"/>
                  </a:cubicBezTo>
                  <a:cubicBezTo>
                    <a:pt x="21" y="12"/>
                    <a:pt x="25" y="9"/>
                    <a:pt x="27" y="6"/>
                  </a:cubicBezTo>
                  <a:cubicBezTo>
                    <a:pt x="32" y="3"/>
                    <a:pt x="37" y="0"/>
                    <a:pt x="43" y="0"/>
                  </a:cubicBezTo>
                  <a:cubicBezTo>
                    <a:pt x="44" y="0"/>
                    <a:pt x="45" y="2"/>
                    <a:pt x="44" y="2"/>
                  </a:cubicBezTo>
                  <a:cubicBezTo>
                    <a:pt x="39" y="3"/>
                    <a:pt x="35" y="6"/>
                    <a:pt x="31" y="9"/>
                  </a:cubicBezTo>
                  <a:cubicBezTo>
                    <a:pt x="29" y="11"/>
                    <a:pt x="27" y="13"/>
                    <a:pt x="25" y="15"/>
                  </a:cubicBezTo>
                  <a:cubicBezTo>
                    <a:pt x="25" y="16"/>
                    <a:pt x="25" y="16"/>
                    <a:pt x="24" y="17"/>
                  </a:cubicBezTo>
                  <a:cubicBezTo>
                    <a:pt x="32" y="20"/>
                    <a:pt x="35" y="26"/>
                    <a:pt x="39" y="33"/>
                  </a:cubicBezTo>
                  <a:cubicBezTo>
                    <a:pt x="40" y="34"/>
                    <a:pt x="39" y="34"/>
                    <a:pt x="39" y="33"/>
                  </a:cubicBezTo>
                  <a:cubicBezTo>
                    <a:pt x="34" y="27"/>
                    <a:pt x="31" y="22"/>
                    <a:pt x="23" y="20"/>
                  </a:cubicBezTo>
                  <a:cubicBezTo>
                    <a:pt x="23" y="20"/>
                    <a:pt x="23" y="20"/>
                    <a:pt x="22" y="20"/>
                  </a:cubicBezTo>
                  <a:cubicBezTo>
                    <a:pt x="22" y="20"/>
                    <a:pt x="22" y="20"/>
                    <a:pt x="22" y="20"/>
                  </a:cubicBezTo>
                  <a:cubicBezTo>
                    <a:pt x="22" y="20"/>
                    <a:pt x="21" y="20"/>
                    <a:pt x="21" y="19"/>
                  </a:cubicBezTo>
                  <a:cubicBezTo>
                    <a:pt x="15" y="18"/>
                    <a:pt x="9" y="20"/>
                    <a:pt x="3" y="20"/>
                  </a:cubicBezTo>
                  <a:cubicBezTo>
                    <a:pt x="2" y="20"/>
                    <a:pt x="0" y="17"/>
                    <a:pt x="1" y="17"/>
                  </a:cubicBez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72">
              <a:extLst>
                <a:ext uri="{FF2B5EF4-FFF2-40B4-BE49-F238E27FC236}">
                  <a16:creationId xmlns:a16="http://schemas.microsoft.com/office/drawing/2014/main" id="{6FF31F6A-CAEC-4768-9114-BA820F074DE7}"/>
                </a:ext>
              </a:extLst>
            </p:cNvPr>
            <p:cNvSpPr>
              <a:spLocks/>
            </p:cNvSpPr>
            <p:nvPr/>
          </p:nvSpPr>
          <p:spPr bwMode="auto">
            <a:xfrm>
              <a:off x="4833" y="1644"/>
              <a:ext cx="24" cy="50"/>
            </a:xfrm>
            <a:custGeom>
              <a:avLst/>
              <a:gdLst>
                <a:gd name="T0" fmla="*/ 2 w 10"/>
                <a:gd name="T1" fmla="*/ 1 h 21"/>
                <a:gd name="T2" fmla="*/ 10 w 10"/>
                <a:gd name="T3" fmla="*/ 20 h 21"/>
                <a:gd name="T4" fmla="*/ 8 w 10"/>
                <a:gd name="T5" fmla="*/ 18 h 21"/>
                <a:gd name="T6" fmla="*/ 1 w 10"/>
                <a:gd name="T7" fmla="*/ 1 h 21"/>
                <a:gd name="T8" fmla="*/ 2 w 10"/>
                <a:gd name="T9" fmla="*/ 1 h 21"/>
              </a:gdLst>
              <a:ahLst/>
              <a:cxnLst>
                <a:cxn ang="0">
                  <a:pos x="T0" y="T1"/>
                </a:cxn>
                <a:cxn ang="0">
                  <a:pos x="T2" y="T3"/>
                </a:cxn>
                <a:cxn ang="0">
                  <a:pos x="T4" y="T5"/>
                </a:cxn>
                <a:cxn ang="0">
                  <a:pos x="T6" y="T7"/>
                </a:cxn>
                <a:cxn ang="0">
                  <a:pos x="T8" y="T9"/>
                </a:cxn>
              </a:cxnLst>
              <a:rect l="0" t="0" r="r" b="b"/>
              <a:pathLst>
                <a:path w="10" h="21">
                  <a:moveTo>
                    <a:pt x="2" y="1"/>
                  </a:moveTo>
                  <a:cubicBezTo>
                    <a:pt x="5" y="7"/>
                    <a:pt x="10" y="13"/>
                    <a:pt x="10" y="20"/>
                  </a:cubicBezTo>
                  <a:cubicBezTo>
                    <a:pt x="10" y="21"/>
                    <a:pt x="8" y="19"/>
                    <a:pt x="8" y="18"/>
                  </a:cubicBezTo>
                  <a:cubicBezTo>
                    <a:pt x="6" y="12"/>
                    <a:pt x="3" y="7"/>
                    <a:pt x="1" y="1"/>
                  </a:cubicBezTo>
                  <a:cubicBezTo>
                    <a:pt x="0" y="0"/>
                    <a:pt x="2" y="1"/>
                    <a:pt x="2" y="1"/>
                  </a:cubicBez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73">
              <a:extLst>
                <a:ext uri="{FF2B5EF4-FFF2-40B4-BE49-F238E27FC236}">
                  <a16:creationId xmlns:a16="http://schemas.microsoft.com/office/drawing/2014/main" id="{A5661152-8960-42AB-A2F9-BCFA268BA0D9}"/>
                </a:ext>
              </a:extLst>
            </p:cNvPr>
            <p:cNvSpPr>
              <a:spLocks/>
            </p:cNvSpPr>
            <p:nvPr/>
          </p:nvSpPr>
          <p:spPr bwMode="auto">
            <a:xfrm>
              <a:off x="4852" y="1732"/>
              <a:ext cx="48" cy="102"/>
            </a:xfrm>
            <a:custGeom>
              <a:avLst/>
              <a:gdLst>
                <a:gd name="T0" fmla="*/ 1 w 20"/>
                <a:gd name="T1" fmla="*/ 39 h 43"/>
                <a:gd name="T2" fmla="*/ 11 w 20"/>
                <a:gd name="T3" fmla="*/ 26 h 43"/>
                <a:gd name="T4" fmla="*/ 4 w 20"/>
                <a:gd name="T5" fmla="*/ 2 h 43"/>
                <a:gd name="T6" fmla="*/ 5 w 20"/>
                <a:gd name="T7" fmla="*/ 1 h 43"/>
                <a:gd name="T8" fmla="*/ 15 w 20"/>
                <a:gd name="T9" fmla="*/ 20 h 43"/>
                <a:gd name="T10" fmla="*/ 16 w 20"/>
                <a:gd name="T11" fmla="*/ 18 h 43"/>
                <a:gd name="T12" fmla="*/ 18 w 20"/>
                <a:gd name="T13" fmla="*/ 13 h 43"/>
                <a:gd name="T14" fmla="*/ 20 w 20"/>
                <a:gd name="T15" fmla="*/ 14 h 43"/>
                <a:gd name="T16" fmla="*/ 15 w 20"/>
                <a:gd name="T17" fmla="*/ 25 h 43"/>
                <a:gd name="T18" fmla="*/ 3 w 20"/>
                <a:gd name="T19" fmla="*/ 42 h 43"/>
                <a:gd name="T20" fmla="*/ 1 w 20"/>
                <a:gd name="T21" fmla="*/ 3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43">
                  <a:moveTo>
                    <a:pt x="1" y="39"/>
                  </a:moveTo>
                  <a:cubicBezTo>
                    <a:pt x="6" y="35"/>
                    <a:pt x="9" y="32"/>
                    <a:pt x="11" y="26"/>
                  </a:cubicBezTo>
                  <a:cubicBezTo>
                    <a:pt x="13" y="17"/>
                    <a:pt x="9" y="9"/>
                    <a:pt x="4" y="2"/>
                  </a:cubicBezTo>
                  <a:cubicBezTo>
                    <a:pt x="4" y="1"/>
                    <a:pt x="4" y="0"/>
                    <a:pt x="5" y="1"/>
                  </a:cubicBezTo>
                  <a:cubicBezTo>
                    <a:pt x="10" y="7"/>
                    <a:pt x="14" y="13"/>
                    <a:pt x="15" y="20"/>
                  </a:cubicBezTo>
                  <a:cubicBezTo>
                    <a:pt x="15" y="20"/>
                    <a:pt x="16" y="19"/>
                    <a:pt x="16" y="18"/>
                  </a:cubicBezTo>
                  <a:cubicBezTo>
                    <a:pt x="17" y="17"/>
                    <a:pt x="18" y="15"/>
                    <a:pt x="18" y="13"/>
                  </a:cubicBezTo>
                  <a:cubicBezTo>
                    <a:pt x="19" y="12"/>
                    <a:pt x="20" y="14"/>
                    <a:pt x="20" y="14"/>
                  </a:cubicBezTo>
                  <a:cubicBezTo>
                    <a:pt x="19" y="17"/>
                    <a:pt x="19" y="24"/>
                    <a:pt x="15" y="25"/>
                  </a:cubicBezTo>
                  <a:cubicBezTo>
                    <a:pt x="14" y="32"/>
                    <a:pt x="12" y="43"/>
                    <a:pt x="3" y="42"/>
                  </a:cubicBezTo>
                  <a:cubicBezTo>
                    <a:pt x="3" y="42"/>
                    <a:pt x="0" y="40"/>
                    <a:pt x="1" y="39"/>
                  </a:cubicBez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Freeform 74">
              <a:extLst>
                <a:ext uri="{FF2B5EF4-FFF2-40B4-BE49-F238E27FC236}">
                  <a16:creationId xmlns:a16="http://schemas.microsoft.com/office/drawing/2014/main" id="{E0742DA2-148F-4B31-AE1E-E31B4B5E5B41}"/>
                </a:ext>
              </a:extLst>
            </p:cNvPr>
            <p:cNvSpPr>
              <a:spLocks/>
            </p:cNvSpPr>
            <p:nvPr/>
          </p:nvSpPr>
          <p:spPr bwMode="auto">
            <a:xfrm>
              <a:off x="4669" y="1865"/>
              <a:ext cx="126" cy="98"/>
            </a:xfrm>
            <a:custGeom>
              <a:avLst/>
              <a:gdLst>
                <a:gd name="T0" fmla="*/ 2 w 53"/>
                <a:gd name="T1" fmla="*/ 32 h 41"/>
                <a:gd name="T2" fmla="*/ 36 w 53"/>
                <a:gd name="T3" fmla="*/ 23 h 41"/>
                <a:gd name="T4" fmla="*/ 31 w 53"/>
                <a:gd name="T5" fmla="*/ 23 h 41"/>
                <a:gd name="T6" fmla="*/ 29 w 53"/>
                <a:gd name="T7" fmla="*/ 20 h 41"/>
                <a:gd name="T8" fmla="*/ 42 w 53"/>
                <a:gd name="T9" fmla="*/ 14 h 41"/>
                <a:gd name="T10" fmla="*/ 50 w 53"/>
                <a:gd name="T11" fmla="*/ 1 h 41"/>
                <a:gd name="T12" fmla="*/ 52 w 53"/>
                <a:gd name="T13" fmla="*/ 3 h 41"/>
                <a:gd name="T14" fmla="*/ 40 w 53"/>
                <a:gd name="T15" fmla="*/ 21 h 41"/>
                <a:gd name="T16" fmla="*/ 2 w 53"/>
                <a:gd name="T17" fmla="*/ 34 h 41"/>
                <a:gd name="T18" fmla="*/ 2 w 53"/>
                <a:gd name="T19" fmla="*/ 3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41">
                  <a:moveTo>
                    <a:pt x="2" y="32"/>
                  </a:moveTo>
                  <a:cubicBezTo>
                    <a:pt x="13" y="34"/>
                    <a:pt x="29" y="33"/>
                    <a:pt x="36" y="23"/>
                  </a:cubicBezTo>
                  <a:cubicBezTo>
                    <a:pt x="35" y="23"/>
                    <a:pt x="33" y="23"/>
                    <a:pt x="31" y="23"/>
                  </a:cubicBezTo>
                  <a:cubicBezTo>
                    <a:pt x="30" y="23"/>
                    <a:pt x="27" y="20"/>
                    <a:pt x="29" y="20"/>
                  </a:cubicBezTo>
                  <a:cubicBezTo>
                    <a:pt x="34" y="19"/>
                    <a:pt x="38" y="18"/>
                    <a:pt x="42" y="14"/>
                  </a:cubicBezTo>
                  <a:cubicBezTo>
                    <a:pt x="46" y="11"/>
                    <a:pt x="48" y="6"/>
                    <a:pt x="50" y="1"/>
                  </a:cubicBezTo>
                  <a:cubicBezTo>
                    <a:pt x="51" y="0"/>
                    <a:pt x="53" y="2"/>
                    <a:pt x="52" y="3"/>
                  </a:cubicBezTo>
                  <a:cubicBezTo>
                    <a:pt x="50" y="11"/>
                    <a:pt x="46" y="18"/>
                    <a:pt x="40" y="21"/>
                  </a:cubicBezTo>
                  <a:cubicBezTo>
                    <a:pt x="35" y="36"/>
                    <a:pt x="15" y="41"/>
                    <a:pt x="2" y="34"/>
                  </a:cubicBezTo>
                  <a:cubicBezTo>
                    <a:pt x="2" y="34"/>
                    <a:pt x="0" y="32"/>
                    <a:pt x="2" y="32"/>
                  </a:cubicBez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 name="Freeform 75">
              <a:extLst>
                <a:ext uri="{FF2B5EF4-FFF2-40B4-BE49-F238E27FC236}">
                  <a16:creationId xmlns:a16="http://schemas.microsoft.com/office/drawing/2014/main" id="{4B4F0EC4-7C50-4FFD-BF34-E519F344FFAB}"/>
                </a:ext>
              </a:extLst>
            </p:cNvPr>
            <p:cNvSpPr>
              <a:spLocks/>
            </p:cNvSpPr>
            <p:nvPr/>
          </p:nvSpPr>
          <p:spPr bwMode="auto">
            <a:xfrm>
              <a:off x="4840" y="1887"/>
              <a:ext cx="22" cy="40"/>
            </a:xfrm>
            <a:custGeom>
              <a:avLst/>
              <a:gdLst>
                <a:gd name="T0" fmla="*/ 1 w 9"/>
                <a:gd name="T1" fmla="*/ 13 h 17"/>
                <a:gd name="T2" fmla="*/ 6 w 9"/>
                <a:gd name="T3" fmla="*/ 1 h 17"/>
                <a:gd name="T4" fmla="*/ 9 w 9"/>
                <a:gd name="T5" fmla="*/ 3 h 17"/>
                <a:gd name="T6" fmla="*/ 3 w 9"/>
                <a:gd name="T7" fmla="*/ 17 h 17"/>
                <a:gd name="T8" fmla="*/ 1 w 9"/>
                <a:gd name="T9" fmla="*/ 13 h 17"/>
              </a:gdLst>
              <a:ahLst/>
              <a:cxnLst>
                <a:cxn ang="0">
                  <a:pos x="T0" y="T1"/>
                </a:cxn>
                <a:cxn ang="0">
                  <a:pos x="T2" y="T3"/>
                </a:cxn>
                <a:cxn ang="0">
                  <a:pos x="T4" y="T5"/>
                </a:cxn>
                <a:cxn ang="0">
                  <a:pos x="T6" y="T7"/>
                </a:cxn>
                <a:cxn ang="0">
                  <a:pos x="T8" y="T9"/>
                </a:cxn>
              </a:cxnLst>
              <a:rect l="0" t="0" r="r" b="b"/>
              <a:pathLst>
                <a:path w="9" h="17">
                  <a:moveTo>
                    <a:pt x="1" y="13"/>
                  </a:moveTo>
                  <a:cubicBezTo>
                    <a:pt x="4" y="10"/>
                    <a:pt x="6" y="6"/>
                    <a:pt x="6" y="1"/>
                  </a:cubicBezTo>
                  <a:cubicBezTo>
                    <a:pt x="7" y="0"/>
                    <a:pt x="9" y="2"/>
                    <a:pt x="9" y="3"/>
                  </a:cubicBezTo>
                  <a:cubicBezTo>
                    <a:pt x="8" y="8"/>
                    <a:pt x="8" y="14"/>
                    <a:pt x="3" y="17"/>
                  </a:cubicBezTo>
                  <a:cubicBezTo>
                    <a:pt x="2" y="17"/>
                    <a:pt x="0" y="14"/>
                    <a:pt x="1" y="13"/>
                  </a:cubicBez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Freeform 76">
              <a:extLst>
                <a:ext uri="{FF2B5EF4-FFF2-40B4-BE49-F238E27FC236}">
                  <a16:creationId xmlns:a16="http://schemas.microsoft.com/office/drawing/2014/main" id="{794167DB-AE30-4830-AE7D-2DF59B9A650C}"/>
                </a:ext>
              </a:extLst>
            </p:cNvPr>
            <p:cNvSpPr>
              <a:spLocks/>
            </p:cNvSpPr>
            <p:nvPr/>
          </p:nvSpPr>
          <p:spPr bwMode="auto">
            <a:xfrm>
              <a:off x="4610" y="1934"/>
              <a:ext cx="23" cy="29"/>
            </a:xfrm>
            <a:custGeom>
              <a:avLst/>
              <a:gdLst>
                <a:gd name="T0" fmla="*/ 2 w 10"/>
                <a:gd name="T1" fmla="*/ 3 h 12"/>
                <a:gd name="T2" fmla="*/ 8 w 10"/>
                <a:gd name="T3" fmla="*/ 9 h 12"/>
                <a:gd name="T4" fmla="*/ 9 w 10"/>
                <a:gd name="T5" fmla="*/ 11 h 12"/>
                <a:gd name="T6" fmla="*/ 9 w 10"/>
                <a:gd name="T7" fmla="*/ 12 h 12"/>
                <a:gd name="T8" fmla="*/ 0 w 10"/>
                <a:gd name="T9" fmla="*/ 2 h 12"/>
                <a:gd name="T10" fmla="*/ 2 w 10"/>
                <a:gd name="T11" fmla="*/ 3 h 12"/>
              </a:gdLst>
              <a:ahLst/>
              <a:cxnLst>
                <a:cxn ang="0">
                  <a:pos x="T0" y="T1"/>
                </a:cxn>
                <a:cxn ang="0">
                  <a:pos x="T2" y="T3"/>
                </a:cxn>
                <a:cxn ang="0">
                  <a:pos x="T4" y="T5"/>
                </a:cxn>
                <a:cxn ang="0">
                  <a:pos x="T6" y="T7"/>
                </a:cxn>
                <a:cxn ang="0">
                  <a:pos x="T8" y="T9"/>
                </a:cxn>
                <a:cxn ang="0">
                  <a:pos x="T10" y="T11"/>
                </a:cxn>
              </a:cxnLst>
              <a:rect l="0" t="0" r="r" b="b"/>
              <a:pathLst>
                <a:path w="10" h="12">
                  <a:moveTo>
                    <a:pt x="2" y="3"/>
                  </a:moveTo>
                  <a:cubicBezTo>
                    <a:pt x="3" y="6"/>
                    <a:pt x="5" y="7"/>
                    <a:pt x="8" y="9"/>
                  </a:cubicBezTo>
                  <a:cubicBezTo>
                    <a:pt x="9" y="9"/>
                    <a:pt x="9" y="10"/>
                    <a:pt x="9" y="11"/>
                  </a:cubicBezTo>
                  <a:cubicBezTo>
                    <a:pt x="10" y="11"/>
                    <a:pt x="10" y="12"/>
                    <a:pt x="9" y="12"/>
                  </a:cubicBezTo>
                  <a:cubicBezTo>
                    <a:pt x="5" y="11"/>
                    <a:pt x="1" y="6"/>
                    <a:pt x="0" y="2"/>
                  </a:cubicBezTo>
                  <a:cubicBezTo>
                    <a:pt x="0" y="0"/>
                    <a:pt x="1" y="2"/>
                    <a:pt x="2" y="3"/>
                  </a:cubicBez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Freeform 77">
              <a:extLst>
                <a:ext uri="{FF2B5EF4-FFF2-40B4-BE49-F238E27FC236}">
                  <a16:creationId xmlns:a16="http://schemas.microsoft.com/office/drawing/2014/main" id="{8D810823-20F0-4FEE-B31B-7E0AD7E8DF15}"/>
                </a:ext>
              </a:extLst>
            </p:cNvPr>
            <p:cNvSpPr>
              <a:spLocks/>
            </p:cNvSpPr>
            <p:nvPr/>
          </p:nvSpPr>
          <p:spPr bwMode="auto">
            <a:xfrm>
              <a:off x="4538" y="1896"/>
              <a:ext cx="36" cy="19"/>
            </a:xfrm>
            <a:custGeom>
              <a:avLst/>
              <a:gdLst>
                <a:gd name="T0" fmla="*/ 1 w 15"/>
                <a:gd name="T1" fmla="*/ 0 h 8"/>
                <a:gd name="T2" fmla="*/ 12 w 15"/>
                <a:gd name="T3" fmla="*/ 4 h 8"/>
                <a:gd name="T4" fmla="*/ 14 w 15"/>
                <a:gd name="T5" fmla="*/ 7 h 8"/>
                <a:gd name="T6" fmla="*/ 2 w 15"/>
                <a:gd name="T7" fmla="*/ 2 h 8"/>
                <a:gd name="T8" fmla="*/ 1 w 15"/>
                <a:gd name="T9" fmla="*/ 0 h 8"/>
              </a:gdLst>
              <a:ahLst/>
              <a:cxnLst>
                <a:cxn ang="0">
                  <a:pos x="T0" y="T1"/>
                </a:cxn>
                <a:cxn ang="0">
                  <a:pos x="T2" y="T3"/>
                </a:cxn>
                <a:cxn ang="0">
                  <a:pos x="T4" y="T5"/>
                </a:cxn>
                <a:cxn ang="0">
                  <a:pos x="T6" y="T7"/>
                </a:cxn>
                <a:cxn ang="0">
                  <a:pos x="T8" y="T9"/>
                </a:cxn>
              </a:cxnLst>
              <a:rect l="0" t="0" r="r" b="b"/>
              <a:pathLst>
                <a:path w="15" h="8">
                  <a:moveTo>
                    <a:pt x="1" y="0"/>
                  </a:moveTo>
                  <a:cubicBezTo>
                    <a:pt x="5" y="2"/>
                    <a:pt x="9" y="3"/>
                    <a:pt x="12" y="4"/>
                  </a:cubicBezTo>
                  <a:cubicBezTo>
                    <a:pt x="13" y="4"/>
                    <a:pt x="15" y="6"/>
                    <a:pt x="14" y="7"/>
                  </a:cubicBezTo>
                  <a:cubicBezTo>
                    <a:pt x="9" y="8"/>
                    <a:pt x="5" y="5"/>
                    <a:pt x="2" y="2"/>
                  </a:cubicBezTo>
                  <a:cubicBezTo>
                    <a:pt x="1" y="2"/>
                    <a:pt x="0" y="0"/>
                    <a:pt x="1" y="0"/>
                  </a:cubicBez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Freeform 78">
              <a:extLst>
                <a:ext uri="{FF2B5EF4-FFF2-40B4-BE49-F238E27FC236}">
                  <a16:creationId xmlns:a16="http://schemas.microsoft.com/office/drawing/2014/main" id="{A83A8D33-DF11-4031-BA72-7E8FECA4553B}"/>
                </a:ext>
              </a:extLst>
            </p:cNvPr>
            <p:cNvSpPr>
              <a:spLocks/>
            </p:cNvSpPr>
            <p:nvPr/>
          </p:nvSpPr>
          <p:spPr bwMode="auto">
            <a:xfrm>
              <a:off x="4534" y="1730"/>
              <a:ext cx="9" cy="31"/>
            </a:xfrm>
            <a:custGeom>
              <a:avLst/>
              <a:gdLst>
                <a:gd name="T0" fmla="*/ 1 w 4"/>
                <a:gd name="T1" fmla="*/ 1 h 13"/>
                <a:gd name="T2" fmla="*/ 2 w 4"/>
                <a:gd name="T3" fmla="*/ 2 h 13"/>
                <a:gd name="T4" fmla="*/ 3 w 4"/>
                <a:gd name="T5" fmla="*/ 11 h 13"/>
                <a:gd name="T6" fmla="*/ 2 w 4"/>
                <a:gd name="T7" fmla="*/ 11 h 13"/>
                <a:gd name="T8" fmla="*/ 1 w 4"/>
                <a:gd name="T9" fmla="*/ 1 h 13"/>
              </a:gdLst>
              <a:ahLst/>
              <a:cxnLst>
                <a:cxn ang="0">
                  <a:pos x="T0" y="T1"/>
                </a:cxn>
                <a:cxn ang="0">
                  <a:pos x="T2" y="T3"/>
                </a:cxn>
                <a:cxn ang="0">
                  <a:pos x="T4" y="T5"/>
                </a:cxn>
                <a:cxn ang="0">
                  <a:pos x="T6" y="T7"/>
                </a:cxn>
                <a:cxn ang="0">
                  <a:pos x="T8" y="T9"/>
                </a:cxn>
              </a:cxnLst>
              <a:rect l="0" t="0" r="r" b="b"/>
              <a:pathLst>
                <a:path w="4" h="13">
                  <a:moveTo>
                    <a:pt x="1" y="1"/>
                  </a:moveTo>
                  <a:cubicBezTo>
                    <a:pt x="1" y="0"/>
                    <a:pt x="2" y="1"/>
                    <a:pt x="2" y="2"/>
                  </a:cubicBezTo>
                  <a:cubicBezTo>
                    <a:pt x="2" y="5"/>
                    <a:pt x="2" y="8"/>
                    <a:pt x="3" y="11"/>
                  </a:cubicBezTo>
                  <a:cubicBezTo>
                    <a:pt x="4" y="13"/>
                    <a:pt x="2" y="12"/>
                    <a:pt x="2" y="11"/>
                  </a:cubicBezTo>
                  <a:cubicBezTo>
                    <a:pt x="0" y="7"/>
                    <a:pt x="0" y="4"/>
                    <a:pt x="1" y="1"/>
                  </a:cubicBez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79">
              <a:extLst>
                <a:ext uri="{FF2B5EF4-FFF2-40B4-BE49-F238E27FC236}">
                  <a16:creationId xmlns:a16="http://schemas.microsoft.com/office/drawing/2014/main" id="{6AF8D1E3-925F-4E29-ACB9-BB049A5F0441}"/>
                </a:ext>
              </a:extLst>
            </p:cNvPr>
            <p:cNvSpPr>
              <a:spLocks/>
            </p:cNvSpPr>
            <p:nvPr/>
          </p:nvSpPr>
          <p:spPr bwMode="auto">
            <a:xfrm>
              <a:off x="2542" y="1589"/>
              <a:ext cx="461" cy="400"/>
            </a:xfrm>
            <a:custGeom>
              <a:avLst/>
              <a:gdLst>
                <a:gd name="T0" fmla="*/ 49 w 194"/>
                <a:gd name="T1" fmla="*/ 26 h 168"/>
                <a:gd name="T2" fmla="*/ 94 w 194"/>
                <a:gd name="T3" fmla="*/ 13 h 168"/>
                <a:gd name="T4" fmla="*/ 155 w 194"/>
                <a:gd name="T5" fmla="*/ 28 h 168"/>
                <a:gd name="T6" fmla="*/ 177 w 194"/>
                <a:gd name="T7" fmla="*/ 62 h 168"/>
                <a:gd name="T8" fmla="*/ 185 w 194"/>
                <a:gd name="T9" fmla="*/ 100 h 168"/>
                <a:gd name="T10" fmla="*/ 175 w 194"/>
                <a:gd name="T11" fmla="*/ 130 h 168"/>
                <a:gd name="T12" fmla="*/ 140 w 194"/>
                <a:gd name="T13" fmla="*/ 155 h 168"/>
                <a:gd name="T14" fmla="*/ 93 w 194"/>
                <a:gd name="T15" fmla="*/ 149 h 168"/>
                <a:gd name="T16" fmla="*/ 46 w 194"/>
                <a:gd name="T17" fmla="*/ 140 h 168"/>
                <a:gd name="T18" fmla="*/ 25 w 194"/>
                <a:gd name="T19" fmla="*/ 76 h 168"/>
                <a:gd name="T20" fmla="*/ 49 w 194"/>
                <a:gd name="T21" fmla="*/ 2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4" h="168">
                  <a:moveTo>
                    <a:pt x="49" y="26"/>
                  </a:moveTo>
                  <a:cubicBezTo>
                    <a:pt x="49" y="26"/>
                    <a:pt x="60" y="7"/>
                    <a:pt x="94" y="13"/>
                  </a:cubicBezTo>
                  <a:cubicBezTo>
                    <a:pt x="105" y="2"/>
                    <a:pt x="144" y="0"/>
                    <a:pt x="155" y="28"/>
                  </a:cubicBezTo>
                  <a:cubicBezTo>
                    <a:pt x="177" y="35"/>
                    <a:pt x="177" y="62"/>
                    <a:pt x="177" y="62"/>
                  </a:cubicBezTo>
                  <a:cubicBezTo>
                    <a:pt x="194" y="69"/>
                    <a:pt x="190" y="91"/>
                    <a:pt x="185" y="100"/>
                  </a:cubicBezTo>
                  <a:cubicBezTo>
                    <a:pt x="192" y="112"/>
                    <a:pt x="181" y="126"/>
                    <a:pt x="175" y="130"/>
                  </a:cubicBezTo>
                  <a:cubicBezTo>
                    <a:pt x="175" y="130"/>
                    <a:pt x="174" y="158"/>
                    <a:pt x="140" y="155"/>
                  </a:cubicBezTo>
                  <a:cubicBezTo>
                    <a:pt x="125" y="168"/>
                    <a:pt x="102" y="162"/>
                    <a:pt x="93" y="149"/>
                  </a:cubicBezTo>
                  <a:cubicBezTo>
                    <a:pt x="82" y="159"/>
                    <a:pt x="55" y="154"/>
                    <a:pt x="46" y="140"/>
                  </a:cubicBezTo>
                  <a:cubicBezTo>
                    <a:pt x="31" y="143"/>
                    <a:pt x="0" y="111"/>
                    <a:pt x="25" y="76"/>
                  </a:cubicBezTo>
                  <a:cubicBezTo>
                    <a:pt x="18" y="58"/>
                    <a:pt x="28" y="31"/>
                    <a:pt x="49" y="26"/>
                  </a:cubicBezTo>
                </a:path>
              </a:pathLst>
            </a:custGeom>
            <a:solidFill>
              <a:srgbClr val="FFFE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80">
              <a:extLst>
                <a:ext uri="{FF2B5EF4-FFF2-40B4-BE49-F238E27FC236}">
                  <a16:creationId xmlns:a16="http://schemas.microsoft.com/office/drawing/2014/main" id="{8A000E1C-30D1-4550-BD48-3A722AB6991F}"/>
                </a:ext>
              </a:extLst>
            </p:cNvPr>
            <p:cNvSpPr>
              <a:spLocks noEditPoints="1"/>
            </p:cNvSpPr>
            <p:nvPr/>
          </p:nvSpPr>
          <p:spPr bwMode="auto">
            <a:xfrm>
              <a:off x="2564" y="1599"/>
              <a:ext cx="437" cy="380"/>
            </a:xfrm>
            <a:custGeom>
              <a:avLst/>
              <a:gdLst>
                <a:gd name="T0" fmla="*/ 112 w 184"/>
                <a:gd name="T1" fmla="*/ 160 h 160"/>
                <a:gd name="T2" fmla="*/ 84 w 184"/>
                <a:gd name="T3" fmla="*/ 147 h 160"/>
                <a:gd name="T4" fmla="*/ 68 w 184"/>
                <a:gd name="T5" fmla="*/ 152 h 160"/>
                <a:gd name="T6" fmla="*/ 36 w 184"/>
                <a:gd name="T7" fmla="*/ 138 h 160"/>
                <a:gd name="T8" fmla="*/ 10 w 184"/>
                <a:gd name="T9" fmla="*/ 118 h 160"/>
                <a:gd name="T10" fmla="*/ 14 w 184"/>
                <a:gd name="T11" fmla="*/ 71 h 160"/>
                <a:gd name="T12" fmla="*/ 17 w 184"/>
                <a:gd name="T13" fmla="*/ 39 h 160"/>
                <a:gd name="T14" fmla="*/ 40 w 184"/>
                <a:gd name="T15" fmla="*/ 21 h 160"/>
                <a:gd name="T16" fmla="*/ 73 w 184"/>
                <a:gd name="T17" fmla="*/ 6 h 160"/>
                <a:gd name="T18" fmla="*/ 84 w 184"/>
                <a:gd name="T19" fmla="*/ 7 h 160"/>
                <a:gd name="T20" fmla="*/ 109 w 184"/>
                <a:gd name="T21" fmla="*/ 0 h 160"/>
                <a:gd name="T22" fmla="*/ 147 w 184"/>
                <a:gd name="T23" fmla="*/ 23 h 160"/>
                <a:gd name="T24" fmla="*/ 169 w 184"/>
                <a:gd name="T25" fmla="*/ 57 h 160"/>
                <a:gd name="T26" fmla="*/ 180 w 184"/>
                <a:gd name="T27" fmla="*/ 69 h 160"/>
                <a:gd name="T28" fmla="*/ 178 w 184"/>
                <a:gd name="T29" fmla="*/ 96 h 160"/>
                <a:gd name="T30" fmla="*/ 167 w 184"/>
                <a:gd name="T31" fmla="*/ 127 h 160"/>
                <a:gd name="T32" fmla="*/ 136 w 184"/>
                <a:gd name="T33" fmla="*/ 153 h 160"/>
                <a:gd name="T34" fmla="*/ 131 w 184"/>
                <a:gd name="T35" fmla="*/ 153 h 160"/>
                <a:gd name="T36" fmla="*/ 112 w 184"/>
                <a:gd name="T37" fmla="*/ 160 h 160"/>
                <a:gd name="T38" fmla="*/ 84 w 184"/>
                <a:gd name="T39" fmla="*/ 143 h 160"/>
                <a:gd name="T40" fmla="*/ 85 w 184"/>
                <a:gd name="T41" fmla="*/ 144 h 160"/>
                <a:gd name="T42" fmla="*/ 112 w 184"/>
                <a:gd name="T43" fmla="*/ 157 h 160"/>
                <a:gd name="T44" fmla="*/ 130 w 184"/>
                <a:gd name="T45" fmla="*/ 150 h 160"/>
                <a:gd name="T46" fmla="*/ 130 w 184"/>
                <a:gd name="T47" fmla="*/ 150 h 160"/>
                <a:gd name="T48" fmla="*/ 131 w 184"/>
                <a:gd name="T49" fmla="*/ 150 h 160"/>
                <a:gd name="T50" fmla="*/ 136 w 184"/>
                <a:gd name="T51" fmla="*/ 150 h 160"/>
                <a:gd name="T52" fmla="*/ 164 w 184"/>
                <a:gd name="T53" fmla="*/ 126 h 160"/>
                <a:gd name="T54" fmla="*/ 164 w 184"/>
                <a:gd name="T55" fmla="*/ 125 h 160"/>
                <a:gd name="T56" fmla="*/ 165 w 184"/>
                <a:gd name="T57" fmla="*/ 125 h 160"/>
                <a:gd name="T58" fmla="*/ 175 w 184"/>
                <a:gd name="T59" fmla="*/ 97 h 160"/>
                <a:gd name="T60" fmla="*/ 175 w 184"/>
                <a:gd name="T61" fmla="*/ 96 h 160"/>
                <a:gd name="T62" fmla="*/ 175 w 184"/>
                <a:gd name="T63" fmla="*/ 96 h 160"/>
                <a:gd name="T64" fmla="*/ 177 w 184"/>
                <a:gd name="T65" fmla="*/ 70 h 160"/>
                <a:gd name="T66" fmla="*/ 167 w 184"/>
                <a:gd name="T67" fmla="*/ 59 h 160"/>
                <a:gd name="T68" fmla="*/ 166 w 184"/>
                <a:gd name="T69" fmla="*/ 59 h 160"/>
                <a:gd name="T70" fmla="*/ 166 w 184"/>
                <a:gd name="T71" fmla="*/ 58 h 160"/>
                <a:gd name="T72" fmla="*/ 145 w 184"/>
                <a:gd name="T73" fmla="*/ 25 h 160"/>
                <a:gd name="T74" fmla="*/ 145 w 184"/>
                <a:gd name="T75" fmla="*/ 25 h 160"/>
                <a:gd name="T76" fmla="*/ 145 w 184"/>
                <a:gd name="T77" fmla="*/ 24 h 160"/>
                <a:gd name="T78" fmla="*/ 109 w 184"/>
                <a:gd name="T79" fmla="*/ 3 h 160"/>
                <a:gd name="T80" fmla="*/ 86 w 184"/>
                <a:gd name="T81" fmla="*/ 10 h 160"/>
                <a:gd name="T82" fmla="*/ 85 w 184"/>
                <a:gd name="T83" fmla="*/ 10 h 160"/>
                <a:gd name="T84" fmla="*/ 85 w 184"/>
                <a:gd name="T85" fmla="*/ 10 h 160"/>
                <a:gd name="T86" fmla="*/ 73 w 184"/>
                <a:gd name="T87" fmla="*/ 9 h 160"/>
                <a:gd name="T88" fmla="*/ 42 w 184"/>
                <a:gd name="T89" fmla="*/ 23 h 160"/>
                <a:gd name="T90" fmla="*/ 41 w 184"/>
                <a:gd name="T91" fmla="*/ 24 h 160"/>
                <a:gd name="T92" fmla="*/ 41 w 184"/>
                <a:gd name="T93" fmla="*/ 24 h 160"/>
                <a:gd name="T94" fmla="*/ 20 w 184"/>
                <a:gd name="T95" fmla="*/ 41 h 160"/>
                <a:gd name="T96" fmla="*/ 17 w 184"/>
                <a:gd name="T97" fmla="*/ 71 h 160"/>
                <a:gd name="T98" fmla="*/ 17 w 184"/>
                <a:gd name="T99" fmla="*/ 72 h 160"/>
                <a:gd name="T100" fmla="*/ 17 w 184"/>
                <a:gd name="T101" fmla="*/ 72 h 160"/>
                <a:gd name="T102" fmla="*/ 12 w 184"/>
                <a:gd name="T103" fmla="*/ 117 h 160"/>
                <a:gd name="T104" fmla="*/ 35 w 184"/>
                <a:gd name="T105" fmla="*/ 135 h 160"/>
                <a:gd name="T106" fmla="*/ 37 w 184"/>
                <a:gd name="T107" fmla="*/ 135 h 160"/>
                <a:gd name="T108" fmla="*/ 38 w 184"/>
                <a:gd name="T109" fmla="*/ 134 h 160"/>
                <a:gd name="T110" fmla="*/ 38 w 184"/>
                <a:gd name="T111" fmla="*/ 135 h 160"/>
                <a:gd name="T112" fmla="*/ 68 w 184"/>
                <a:gd name="T113" fmla="*/ 149 h 160"/>
                <a:gd name="T114" fmla="*/ 83 w 184"/>
                <a:gd name="T115" fmla="*/ 144 h 160"/>
                <a:gd name="T116" fmla="*/ 84 w 184"/>
                <a:gd name="T117" fmla="*/ 143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4" h="160">
                  <a:moveTo>
                    <a:pt x="112" y="160"/>
                  </a:moveTo>
                  <a:cubicBezTo>
                    <a:pt x="101" y="160"/>
                    <a:pt x="90" y="155"/>
                    <a:pt x="84" y="147"/>
                  </a:cubicBezTo>
                  <a:cubicBezTo>
                    <a:pt x="80" y="150"/>
                    <a:pt x="74" y="152"/>
                    <a:pt x="68" y="152"/>
                  </a:cubicBezTo>
                  <a:cubicBezTo>
                    <a:pt x="55" y="152"/>
                    <a:pt x="42" y="146"/>
                    <a:pt x="36" y="138"/>
                  </a:cubicBezTo>
                  <a:cubicBezTo>
                    <a:pt x="27" y="139"/>
                    <a:pt x="16" y="130"/>
                    <a:pt x="10" y="118"/>
                  </a:cubicBezTo>
                  <a:cubicBezTo>
                    <a:pt x="5" y="110"/>
                    <a:pt x="0" y="92"/>
                    <a:pt x="14" y="71"/>
                  </a:cubicBezTo>
                  <a:cubicBezTo>
                    <a:pt x="11" y="62"/>
                    <a:pt x="12" y="50"/>
                    <a:pt x="17" y="39"/>
                  </a:cubicBezTo>
                  <a:cubicBezTo>
                    <a:pt x="22" y="30"/>
                    <a:pt x="30" y="23"/>
                    <a:pt x="40" y="21"/>
                  </a:cubicBezTo>
                  <a:cubicBezTo>
                    <a:pt x="41" y="18"/>
                    <a:pt x="51" y="6"/>
                    <a:pt x="73" y="6"/>
                  </a:cubicBezTo>
                  <a:cubicBezTo>
                    <a:pt x="77" y="6"/>
                    <a:pt x="80" y="7"/>
                    <a:pt x="84" y="7"/>
                  </a:cubicBezTo>
                  <a:cubicBezTo>
                    <a:pt x="89" y="3"/>
                    <a:pt x="99" y="0"/>
                    <a:pt x="109" y="0"/>
                  </a:cubicBezTo>
                  <a:cubicBezTo>
                    <a:pt x="127" y="0"/>
                    <a:pt x="141" y="8"/>
                    <a:pt x="147" y="23"/>
                  </a:cubicBezTo>
                  <a:cubicBezTo>
                    <a:pt x="167" y="29"/>
                    <a:pt x="169" y="52"/>
                    <a:pt x="169" y="57"/>
                  </a:cubicBezTo>
                  <a:cubicBezTo>
                    <a:pt x="174" y="60"/>
                    <a:pt x="178" y="64"/>
                    <a:pt x="180" y="69"/>
                  </a:cubicBezTo>
                  <a:cubicBezTo>
                    <a:pt x="183" y="78"/>
                    <a:pt x="181" y="90"/>
                    <a:pt x="178" y="96"/>
                  </a:cubicBezTo>
                  <a:cubicBezTo>
                    <a:pt x="184" y="108"/>
                    <a:pt x="173" y="122"/>
                    <a:pt x="167" y="127"/>
                  </a:cubicBezTo>
                  <a:cubicBezTo>
                    <a:pt x="167" y="131"/>
                    <a:pt x="163" y="153"/>
                    <a:pt x="136" y="153"/>
                  </a:cubicBezTo>
                  <a:cubicBezTo>
                    <a:pt x="134" y="153"/>
                    <a:pt x="133" y="153"/>
                    <a:pt x="131" y="153"/>
                  </a:cubicBezTo>
                  <a:cubicBezTo>
                    <a:pt x="126" y="157"/>
                    <a:pt x="119" y="160"/>
                    <a:pt x="112" y="160"/>
                  </a:cubicBezTo>
                  <a:moveTo>
                    <a:pt x="84" y="143"/>
                  </a:moveTo>
                  <a:cubicBezTo>
                    <a:pt x="85" y="144"/>
                    <a:pt x="85" y="144"/>
                    <a:pt x="85" y="144"/>
                  </a:cubicBezTo>
                  <a:cubicBezTo>
                    <a:pt x="91" y="152"/>
                    <a:pt x="101" y="157"/>
                    <a:pt x="112" y="157"/>
                  </a:cubicBezTo>
                  <a:cubicBezTo>
                    <a:pt x="119" y="157"/>
                    <a:pt x="125" y="154"/>
                    <a:pt x="130" y="150"/>
                  </a:cubicBezTo>
                  <a:cubicBezTo>
                    <a:pt x="130" y="150"/>
                    <a:pt x="130" y="150"/>
                    <a:pt x="130" y="150"/>
                  </a:cubicBezTo>
                  <a:cubicBezTo>
                    <a:pt x="131" y="150"/>
                    <a:pt x="131" y="150"/>
                    <a:pt x="131" y="150"/>
                  </a:cubicBezTo>
                  <a:cubicBezTo>
                    <a:pt x="133" y="150"/>
                    <a:pt x="134" y="150"/>
                    <a:pt x="136" y="150"/>
                  </a:cubicBezTo>
                  <a:cubicBezTo>
                    <a:pt x="163" y="150"/>
                    <a:pt x="164" y="127"/>
                    <a:pt x="164" y="126"/>
                  </a:cubicBezTo>
                  <a:cubicBezTo>
                    <a:pt x="164" y="125"/>
                    <a:pt x="164" y="125"/>
                    <a:pt x="164" y="125"/>
                  </a:cubicBezTo>
                  <a:cubicBezTo>
                    <a:pt x="165" y="125"/>
                    <a:pt x="165" y="125"/>
                    <a:pt x="165" y="125"/>
                  </a:cubicBezTo>
                  <a:cubicBezTo>
                    <a:pt x="170" y="121"/>
                    <a:pt x="181" y="108"/>
                    <a:pt x="175" y="97"/>
                  </a:cubicBezTo>
                  <a:cubicBezTo>
                    <a:pt x="175" y="96"/>
                    <a:pt x="175" y="96"/>
                    <a:pt x="175" y="96"/>
                  </a:cubicBezTo>
                  <a:cubicBezTo>
                    <a:pt x="175" y="96"/>
                    <a:pt x="175" y="96"/>
                    <a:pt x="175" y="96"/>
                  </a:cubicBezTo>
                  <a:cubicBezTo>
                    <a:pt x="178" y="90"/>
                    <a:pt x="181" y="80"/>
                    <a:pt x="177" y="70"/>
                  </a:cubicBezTo>
                  <a:cubicBezTo>
                    <a:pt x="176" y="65"/>
                    <a:pt x="172" y="62"/>
                    <a:pt x="167" y="59"/>
                  </a:cubicBezTo>
                  <a:cubicBezTo>
                    <a:pt x="166" y="59"/>
                    <a:pt x="166" y="59"/>
                    <a:pt x="166" y="59"/>
                  </a:cubicBezTo>
                  <a:cubicBezTo>
                    <a:pt x="166" y="58"/>
                    <a:pt x="166" y="58"/>
                    <a:pt x="166" y="58"/>
                  </a:cubicBezTo>
                  <a:cubicBezTo>
                    <a:pt x="166" y="58"/>
                    <a:pt x="166" y="32"/>
                    <a:pt x="145" y="25"/>
                  </a:cubicBezTo>
                  <a:cubicBezTo>
                    <a:pt x="145" y="25"/>
                    <a:pt x="145" y="25"/>
                    <a:pt x="145" y="25"/>
                  </a:cubicBezTo>
                  <a:cubicBezTo>
                    <a:pt x="145" y="24"/>
                    <a:pt x="145" y="24"/>
                    <a:pt x="145" y="24"/>
                  </a:cubicBezTo>
                  <a:cubicBezTo>
                    <a:pt x="137" y="4"/>
                    <a:pt x="115" y="3"/>
                    <a:pt x="109" y="3"/>
                  </a:cubicBezTo>
                  <a:cubicBezTo>
                    <a:pt x="99" y="3"/>
                    <a:pt x="90" y="6"/>
                    <a:pt x="86" y="10"/>
                  </a:cubicBezTo>
                  <a:cubicBezTo>
                    <a:pt x="85" y="10"/>
                    <a:pt x="85" y="10"/>
                    <a:pt x="85" y="10"/>
                  </a:cubicBezTo>
                  <a:cubicBezTo>
                    <a:pt x="85" y="10"/>
                    <a:pt x="85" y="10"/>
                    <a:pt x="85" y="10"/>
                  </a:cubicBezTo>
                  <a:cubicBezTo>
                    <a:pt x="81" y="10"/>
                    <a:pt x="77" y="9"/>
                    <a:pt x="73" y="9"/>
                  </a:cubicBezTo>
                  <a:cubicBezTo>
                    <a:pt x="50" y="9"/>
                    <a:pt x="42" y="23"/>
                    <a:pt x="42" y="23"/>
                  </a:cubicBezTo>
                  <a:cubicBezTo>
                    <a:pt x="41" y="24"/>
                    <a:pt x="41" y="24"/>
                    <a:pt x="41" y="24"/>
                  </a:cubicBezTo>
                  <a:cubicBezTo>
                    <a:pt x="41" y="24"/>
                    <a:pt x="41" y="24"/>
                    <a:pt x="41" y="24"/>
                  </a:cubicBezTo>
                  <a:cubicBezTo>
                    <a:pt x="32" y="26"/>
                    <a:pt x="24" y="32"/>
                    <a:pt x="20" y="41"/>
                  </a:cubicBezTo>
                  <a:cubicBezTo>
                    <a:pt x="14" y="51"/>
                    <a:pt x="13" y="62"/>
                    <a:pt x="17" y="71"/>
                  </a:cubicBezTo>
                  <a:cubicBezTo>
                    <a:pt x="17" y="72"/>
                    <a:pt x="17" y="72"/>
                    <a:pt x="17" y="72"/>
                  </a:cubicBezTo>
                  <a:cubicBezTo>
                    <a:pt x="17" y="72"/>
                    <a:pt x="17" y="72"/>
                    <a:pt x="17" y="72"/>
                  </a:cubicBezTo>
                  <a:cubicBezTo>
                    <a:pt x="3" y="92"/>
                    <a:pt x="8" y="109"/>
                    <a:pt x="12" y="117"/>
                  </a:cubicBezTo>
                  <a:cubicBezTo>
                    <a:pt x="18" y="128"/>
                    <a:pt x="28" y="135"/>
                    <a:pt x="35" y="135"/>
                  </a:cubicBezTo>
                  <a:cubicBezTo>
                    <a:pt x="36" y="135"/>
                    <a:pt x="36" y="135"/>
                    <a:pt x="37" y="135"/>
                  </a:cubicBezTo>
                  <a:cubicBezTo>
                    <a:pt x="38" y="134"/>
                    <a:pt x="38" y="134"/>
                    <a:pt x="38" y="134"/>
                  </a:cubicBezTo>
                  <a:cubicBezTo>
                    <a:pt x="38" y="135"/>
                    <a:pt x="38" y="135"/>
                    <a:pt x="38" y="135"/>
                  </a:cubicBezTo>
                  <a:cubicBezTo>
                    <a:pt x="43" y="143"/>
                    <a:pt x="56" y="149"/>
                    <a:pt x="68" y="149"/>
                  </a:cubicBezTo>
                  <a:cubicBezTo>
                    <a:pt x="74" y="149"/>
                    <a:pt x="80" y="147"/>
                    <a:pt x="83" y="144"/>
                  </a:cubicBezTo>
                  <a:cubicBezTo>
                    <a:pt x="84" y="143"/>
                    <a:pt x="84" y="143"/>
                    <a:pt x="84" y="143"/>
                  </a:cubicBezTo>
                </a:path>
              </a:pathLst>
            </a:custGeom>
            <a:solidFill>
              <a:srgbClr val="E5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Freeform 81">
              <a:extLst>
                <a:ext uri="{FF2B5EF4-FFF2-40B4-BE49-F238E27FC236}">
                  <a16:creationId xmlns:a16="http://schemas.microsoft.com/office/drawing/2014/main" id="{877C28C2-6607-4986-A138-5F3D6375F0E4}"/>
                </a:ext>
              </a:extLst>
            </p:cNvPr>
            <p:cNvSpPr>
              <a:spLocks/>
            </p:cNvSpPr>
            <p:nvPr/>
          </p:nvSpPr>
          <p:spPr bwMode="auto">
            <a:xfrm>
              <a:off x="2571" y="1606"/>
              <a:ext cx="423" cy="366"/>
            </a:xfrm>
            <a:custGeom>
              <a:avLst/>
              <a:gdLst>
                <a:gd name="T0" fmla="*/ 106 w 178"/>
                <a:gd name="T1" fmla="*/ 0 h 154"/>
                <a:gd name="T2" fmla="*/ 83 w 178"/>
                <a:gd name="T3" fmla="*/ 7 h 154"/>
                <a:gd name="T4" fmla="*/ 82 w 178"/>
                <a:gd name="T5" fmla="*/ 7 h 154"/>
                <a:gd name="T6" fmla="*/ 82 w 178"/>
                <a:gd name="T7" fmla="*/ 7 h 154"/>
                <a:gd name="T8" fmla="*/ 70 w 178"/>
                <a:gd name="T9" fmla="*/ 6 h 154"/>
                <a:gd name="T10" fmla="*/ 39 w 178"/>
                <a:gd name="T11" fmla="*/ 20 h 154"/>
                <a:gd name="T12" fmla="*/ 38 w 178"/>
                <a:gd name="T13" fmla="*/ 21 h 154"/>
                <a:gd name="T14" fmla="*/ 38 w 178"/>
                <a:gd name="T15" fmla="*/ 21 h 154"/>
                <a:gd name="T16" fmla="*/ 17 w 178"/>
                <a:gd name="T17" fmla="*/ 38 h 154"/>
                <a:gd name="T18" fmla="*/ 14 w 178"/>
                <a:gd name="T19" fmla="*/ 68 h 154"/>
                <a:gd name="T20" fmla="*/ 14 w 178"/>
                <a:gd name="T21" fmla="*/ 69 h 154"/>
                <a:gd name="T22" fmla="*/ 14 w 178"/>
                <a:gd name="T23" fmla="*/ 69 h 154"/>
                <a:gd name="T24" fmla="*/ 9 w 178"/>
                <a:gd name="T25" fmla="*/ 114 h 154"/>
                <a:gd name="T26" fmla="*/ 32 w 178"/>
                <a:gd name="T27" fmla="*/ 132 h 154"/>
                <a:gd name="T28" fmla="*/ 34 w 178"/>
                <a:gd name="T29" fmla="*/ 132 h 154"/>
                <a:gd name="T30" fmla="*/ 35 w 178"/>
                <a:gd name="T31" fmla="*/ 131 h 154"/>
                <a:gd name="T32" fmla="*/ 35 w 178"/>
                <a:gd name="T33" fmla="*/ 132 h 154"/>
                <a:gd name="T34" fmla="*/ 65 w 178"/>
                <a:gd name="T35" fmla="*/ 146 h 154"/>
                <a:gd name="T36" fmla="*/ 80 w 178"/>
                <a:gd name="T37" fmla="*/ 141 h 154"/>
                <a:gd name="T38" fmla="*/ 81 w 178"/>
                <a:gd name="T39" fmla="*/ 140 h 154"/>
                <a:gd name="T40" fmla="*/ 82 w 178"/>
                <a:gd name="T41" fmla="*/ 141 h 154"/>
                <a:gd name="T42" fmla="*/ 109 w 178"/>
                <a:gd name="T43" fmla="*/ 154 h 154"/>
                <a:gd name="T44" fmla="*/ 127 w 178"/>
                <a:gd name="T45" fmla="*/ 147 h 154"/>
                <a:gd name="T46" fmla="*/ 127 w 178"/>
                <a:gd name="T47" fmla="*/ 147 h 154"/>
                <a:gd name="T48" fmla="*/ 128 w 178"/>
                <a:gd name="T49" fmla="*/ 147 h 154"/>
                <a:gd name="T50" fmla="*/ 133 w 178"/>
                <a:gd name="T51" fmla="*/ 147 h 154"/>
                <a:gd name="T52" fmla="*/ 161 w 178"/>
                <a:gd name="T53" fmla="*/ 123 h 154"/>
                <a:gd name="T54" fmla="*/ 161 w 178"/>
                <a:gd name="T55" fmla="*/ 122 h 154"/>
                <a:gd name="T56" fmla="*/ 162 w 178"/>
                <a:gd name="T57" fmla="*/ 122 h 154"/>
                <a:gd name="T58" fmla="*/ 172 w 178"/>
                <a:gd name="T59" fmla="*/ 94 h 154"/>
                <a:gd name="T60" fmla="*/ 172 w 178"/>
                <a:gd name="T61" fmla="*/ 93 h 154"/>
                <a:gd name="T62" fmla="*/ 172 w 178"/>
                <a:gd name="T63" fmla="*/ 93 h 154"/>
                <a:gd name="T64" fmla="*/ 175 w 178"/>
                <a:gd name="T65" fmla="*/ 71 h 154"/>
                <a:gd name="T66" fmla="*/ 172 w 178"/>
                <a:gd name="T67" fmla="*/ 87 h 154"/>
                <a:gd name="T68" fmla="*/ 148 w 178"/>
                <a:gd name="T69" fmla="*/ 102 h 154"/>
                <a:gd name="T70" fmla="*/ 137 w 178"/>
                <a:gd name="T71" fmla="*/ 99 h 154"/>
                <a:gd name="T72" fmla="*/ 131 w 178"/>
                <a:gd name="T73" fmla="*/ 129 h 154"/>
                <a:gd name="T74" fmla="*/ 119 w 178"/>
                <a:gd name="T75" fmla="*/ 132 h 154"/>
                <a:gd name="T76" fmla="*/ 104 w 178"/>
                <a:gd name="T77" fmla="*/ 117 h 154"/>
                <a:gd name="T78" fmla="*/ 85 w 178"/>
                <a:gd name="T79" fmla="*/ 125 h 154"/>
                <a:gd name="T80" fmla="*/ 69 w 178"/>
                <a:gd name="T81" fmla="*/ 118 h 154"/>
                <a:gd name="T82" fmla="*/ 65 w 178"/>
                <a:gd name="T83" fmla="*/ 92 h 154"/>
                <a:gd name="T84" fmla="*/ 53 w 178"/>
                <a:gd name="T85" fmla="*/ 94 h 154"/>
                <a:gd name="T86" fmla="*/ 30 w 178"/>
                <a:gd name="T87" fmla="*/ 79 h 154"/>
                <a:gd name="T88" fmla="*/ 53 w 178"/>
                <a:gd name="T89" fmla="*/ 52 h 154"/>
                <a:gd name="T90" fmla="*/ 61 w 178"/>
                <a:gd name="T91" fmla="*/ 18 h 154"/>
                <a:gd name="T92" fmla="*/ 72 w 178"/>
                <a:gd name="T93" fmla="*/ 15 h 154"/>
                <a:gd name="T94" fmla="*/ 88 w 178"/>
                <a:gd name="T95" fmla="*/ 22 h 154"/>
                <a:gd name="T96" fmla="*/ 89 w 178"/>
                <a:gd name="T97" fmla="*/ 44 h 154"/>
                <a:gd name="T98" fmla="*/ 113 w 178"/>
                <a:gd name="T99" fmla="*/ 25 h 154"/>
                <a:gd name="T100" fmla="*/ 120 w 178"/>
                <a:gd name="T101" fmla="*/ 25 h 154"/>
                <a:gd name="T102" fmla="*/ 145 w 178"/>
                <a:gd name="T103" fmla="*/ 36 h 154"/>
                <a:gd name="T104" fmla="*/ 154 w 178"/>
                <a:gd name="T105" fmla="*/ 32 h 154"/>
                <a:gd name="T106" fmla="*/ 156 w 178"/>
                <a:gd name="T107" fmla="*/ 32 h 154"/>
                <a:gd name="T108" fmla="*/ 142 w 178"/>
                <a:gd name="T109" fmla="*/ 22 h 154"/>
                <a:gd name="T110" fmla="*/ 142 w 178"/>
                <a:gd name="T111" fmla="*/ 22 h 154"/>
                <a:gd name="T112" fmla="*/ 142 w 178"/>
                <a:gd name="T113" fmla="*/ 21 h 154"/>
                <a:gd name="T114" fmla="*/ 106 w 178"/>
                <a:gd name="T11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8" h="154">
                  <a:moveTo>
                    <a:pt x="106" y="0"/>
                  </a:moveTo>
                  <a:cubicBezTo>
                    <a:pt x="96" y="0"/>
                    <a:pt x="87" y="3"/>
                    <a:pt x="83" y="7"/>
                  </a:cubicBezTo>
                  <a:cubicBezTo>
                    <a:pt x="82" y="7"/>
                    <a:pt x="82" y="7"/>
                    <a:pt x="82" y="7"/>
                  </a:cubicBezTo>
                  <a:cubicBezTo>
                    <a:pt x="82" y="7"/>
                    <a:pt x="82" y="7"/>
                    <a:pt x="82" y="7"/>
                  </a:cubicBezTo>
                  <a:cubicBezTo>
                    <a:pt x="78" y="7"/>
                    <a:pt x="74" y="6"/>
                    <a:pt x="70" y="6"/>
                  </a:cubicBezTo>
                  <a:cubicBezTo>
                    <a:pt x="47" y="6"/>
                    <a:pt x="39" y="20"/>
                    <a:pt x="39" y="20"/>
                  </a:cubicBezTo>
                  <a:cubicBezTo>
                    <a:pt x="38" y="21"/>
                    <a:pt x="38" y="21"/>
                    <a:pt x="38" y="21"/>
                  </a:cubicBezTo>
                  <a:cubicBezTo>
                    <a:pt x="38" y="21"/>
                    <a:pt x="38" y="21"/>
                    <a:pt x="38" y="21"/>
                  </a:cubicBezTo>
                  <a:cubicBezTo>
                    <a:pt x="29" y="23"/>
                    <a:pt x="21" y="29"/>
                    <a:pt x="17" y="38"/>
                  </a:cubicBezTo>
                  <a:cubicBezTo>
                    <a:pt x="11" y="48"/>
                    <a:pt x="10" y="59"/>
                    <a:pt x="14" y="68"/>
                  </a:cubicBezTo>
                  <a:cubicBezTo>
                    <a:pt x="14" y="69"/>
                    <a:pt x="14" y="69"/>
                    <a:pt x="14" y="69"/>
                  </a:cubicBezTo>
                  <a:cubicBezTo>
                    <a:pt x="14" y="69"/>
                    <a:pt x="14" y="69"/>
                    <a:pt x="14" y="69"/>
                  </a:cubicBezTo>
                  <a:cubicBezTo>
                    <a:pt x="0" y="89"/>
                    <a:pt x="5" y="106"/>
                    <a:pt x="9" y="114"/>
                  </a:cubicBezTo>
                  <a:cubicBezTo>
                    <a:pt x="15" y="125"/>
                    <a:pt x="25" y="132"/>
                    <a:pt x="32" y="132"/>
                  </a:cubicBezTo>
                  <a:cubicBezTo>
                    <a:pt x="33" y="132"/>
                    <a:pt x="33" y="132"/>
                    <a:pt x="34" y="132"/>
                  </a:cubicBezTo>
                  <a:cubicBezTo>
                    <a:pt x="35" y="131"/>
                    <a:pt x="35" y="131"/>
                    <a:pt x="35" y="131"/>
                  </a:cubicBezTo>
                  <a:cubicBezTo>
                    <a:pt x="35" y="132"/>
                    <a:pt x="35" y="132"/>
                    <a:pt x="35" y="132"/>
                  </a:cubicBezTo>
                  <a:cubicBezTo>
                    <a:pt x="40" y="140"/>
                    <a:pt x="53" y="146"/>
                    <a:pt x="65" y="146"/>
                  </a:cubicBezTo>
                  <a:cubicBezTo>
                    <a:pt x="71" y="146"/>
                    <a:pt x="77" y="144"/>
                    <a:pt x="80" y="141"/>
                  </a:cubicBezTo>
                  <a:cubicBezTo>
                    <a:pt x="81" y="140"/>
                    <a:pt x="81" y="140"/>
                    <a:pt x="81" y="140"/>
                  </a:cubicBezTo>
                  <a:cubicBezTo>
                    <a:pt x="82" y="141"/>
                    <a:pt x="82" y="141"/>
                    <a:pt x="82" y="141"/>
                  </a:cubicBezTo>
                  <a:cubicBezTo>
                    <a:pt x="88" y="149"/>
                    <a:pt x="98" y="154"/>
                    <a:pt x="109" y="154"/>
                  </a:cubicBezTo>
                  <a:cubicBezTo>
                    <a:pt x="116" y="154"/>
                    <a:pt x="122" y="151"/>
                    <a:pt x="127" y="147"/>
                  </a:cubicBezTo>
                  <a:cubicBezTo>
                    <a:pt x="127" y="147"/>
                    <a:pt x="127" y="147"/>
                    <a:pt x="127" y="147"/>
                  </a:cubicBezTo>
                  <a:cubicBezTo>
                    <a:pt x="128" y="147"/>
                    <a:pt x="128" y="147"/>
                    <a:pt x="128" y="147"/>
                  </a:cubicBezTo>
                  <a:cubicBezTo>
                    <a:pt x="130" y="147"/>
                    <a:pt x="131" y="147"/>
                    <a:pt x="133" y="147"/>
                  </a:cubicBezTo>
                  <a:cubicBezTo>
                    <a:pt x="160" y="147"/>
                    <a:pt x="161" y="124"/>
                    <a:pt x="161" y="123"/>
                  </a:cubicBezTo>
                  <a:cubicBezTo>
                    <a:pt x="161" y="122"/>
                    <a:pt x="161" y="122"/>
                    <a:pt x="161" y="122"/>
                  </a:cubicBezTo>
                  <a:cubicBezTo>
                    <a:pt x="162" y="122"/>
                    <a:pt x="162" y="122"/>
                    <a:pt x="162" y="122"/>
                  </a:cubicBezTo>
                  <a:cubicBezTo>
                    <a:pt x="167" y="118"/>
                    <a:pt x="178" y="105"/>
                    <a:pt x="172" y="94"/>
                  </a:cubicBezTo>
                  <a:cubicBezTo>
                    <a:pt x="172" y="93"/>
                    <a:pt x="172" y="93"/>
                    <a:pt x="172" y="93"/>
                  </a:cubicBezTo>
                  <a:cubicBezTo>
                    <a:pt x="172" y="93"/>
                    <a:pt x="172" y="93"/>
                    <a:pt x="172" y="93"/>
                  </a:cubicBezTo>
                  <a:cubicBezTo>
                    <a:pt x="174" y="88"/>
                    <a:pt x="177" y="79"/>
                    <a:pt x="175" y="71"/>
                  </a:cubicBezTo>
                  <a:cubicBezTo>
                    <a:pt x="175" y="77"/>
                    <a:pt x="175" y="82"/>
                    <a:pt x="172" y="87"/>
                  </a:cubicBezTo>
                  <a:cubicBezTo>
                    <a:pt x="168" y="96"/>
                    <a:pt x="158" y="102"/>
                    <a:pt x="148" y="102"/>
                  </a:cubicBezTo>
                  <a:cubicBezTo>
                    <a:pt x="144" y="102"/>
                    <a:pt x="141" y="101"/>
                    <a:pt x="137" y="99"/>
                  </a:cubicBezTo>
                  <a:cubicBezTo>
                    <a:pt x="141" y="110"/>
                    <a:pt x="142" y="122"/>
                    <a:pt x="131" y="129"/>
                  </a:cubicBezTo>
                  <a:cubicBezTo>
                    <a:pt x="127" y="131"/>
                    <a:pt x="123" y="132"/>
                    <a:pt x="119" y="132"/>
                  </a:cubicBezTo>
                  <a:cubicBezTo>
                    <a:pt x="110" y="132"/>
                    <a:pt x="102" y="126"/>
                    <a:pt x="104" y="117"/>
                  </a:cubicBezTo>
                  <a:cubicBezTo>
                    <a:pt x="98" y="122"/>
                    <a:pt x="92" y="125"/>
                    <a:pt x="85" y="125"/>
                  </a:cubicBezTo>
                  <a:cubicBezTo>
                    <a:pt x="80" y="125"/>
                    <a:pt x="74" y="123"/>
                    <a:pt x="69" y="118"/>
                  </a:cubicBezTo>
                  <a:cubicBezTo>
                    <a:pt x="61" y="110"/>
                    <a:pt x="59" y="100"/>
                    <a:pt x="65" y="92"/>
                  </a:cubicBezTo>
                  <a:cubicBezTo>
                    <a:pt x="61" y="93"/>
                    <a:pt x="57" y="94"/>
                    <a:pt x="53" y="94"/>
                  </a:cubicBezTo>
                  <a:cubicBezTo>
                    <a:pt x="43" y="94"/>
                    <a:pt x="33" y="90"/>
                    <a:pt x="30" y="79"/>
                  </a:cubicBezTo>
                  <a:cubicBezTo>
                    <a:pt x="26" y="63"/>
                    <a:pt x="39" y="53"/>
                    <a:pt x="53" y="52"/>
                  </a:cubicBezTo>
                  <a:cubicBezTo>
                    <a:pt x="43" y="42"/>
                    <a:pt x="47" y="25"/>
                    <a:pt x="61" y="18"/>
                  </a:cubicBezTo>
                  <a:cubicBezTo>
                    <a:pt x="64" y="16"/>
                    <a:pt x="68" y="15"/>
                    <a:pt x="72" y="15"/>
                  </a:cubicBezTo>
                  <a:cubicBezTo>
                    <a:pt x="78" y="15"/>
                    <a:pt x="84" y="17"/>
                    <a:pt x="88" y="22"/>
                  </a:cubicBezTo>
                  <a:cubicBezTo>
                    <a:pt x="93" y="28"/>
                    <a:pt x="90" y="36"/>
                    <a:pt x="89" y="44"/>
                  </a:cubicBezTo>
                  <a:cubicBezTo>
                    <a:pt x="94" y="34"/>
                    <a:pt x="102" y="27"/>
                    <a:pt x="113" y="25"/>
                  </a:cubicBezTo>
                  <a:cubicBezTo>
                    <a:pt x="115" y="25"/>
                    <a:pt x="117" y="25"/>
                    <a:pt x="120" y="25"/>
                  </a:cubicBezTo>
                  <a:cubicBezTo>
                    <a:pt x="129" y="25"/>
                    <a:pt x="141" y="27"/>
                    <a:pt x="145" y="36"/>
                  </a:cubicBezTo>
                  <a:cubicBezTo>
                    <a:pt x="147" y="33"/>
                    <a:pt x="151" y="32"/>
                    <a:pt x="154" y="32"/>
                  </a:cubicBezTo>
                  <a:cubicBezTo>
                    <a:pt x="155" y="32"/>
                    <a:pt x="156" y="32"/>
                    <a:pt x="156" y="32"/>
                  </a:cubicBezTo>
                  <a:cubicBezTo>
                    <a:pt x="153" y="28"/>
                    <a:pt x="149" y="24"/>
                    <a:pt x="142" y="22"/>
                  </a:cubicBezTo>
                  <a:cubicBezTo>
                    <a:pt x="142" y="22"/>
                    <a:pt x="142" y="22"/>
                    <a:pt x="142" y="22"/>
                  </a:cubicBezTo>
                  <a:cubicBezTo>
                    <a:pt x="142" y="21"/>
                    <a:pt x="142" y="21"/>
                    <a:pt x="142" y="21"/>
                  </a:cubicBezTo>
                  <a:cubicBezTo>
                    <a:pt x="134" y="1"/>
                    <a:pt x="112" y="0"/>
                    <a:pt x="106" y="0"/>
                  </a:cubicBezTo>
                </a:path>
              </a:pathLst>
            </a:custGeom>
            <a:solidFill>
              <a:srgbClr val="F2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Freeform 82">
              <a:extLst>
                <a:ext uri="{FF2B5EF4-FFF2-40B4-BE49-F238E27FC236}">
                  <a16:creationId xmlns:a16="http://schemas.microsoft.com/office/drawing/2014/main" id="{E6E80530-1CFE-4D54-B778-7D706CDD8329}"/>
                </a:ext>
              </a:extLst>
            </p:cNvPr>
            <p:cNvSpPr>
              <a:spLocks/>
            </p:cNvSpPr>
            <p:nvPr/>
          </p:nvSpPr>
          <p:spPr bwMode="auto">
            <a:xfrm>
              <a:off x="2545" y="1601"/>
              <a:ext cx="454" cy="374"/>
            </a:xfrm>
            <a:custGeom>
              <a:avLst/>
              <a:gdLst>
                <a:gd name="T0" fmla="*/ 117 w 191"/>
                <a:gd name="T1" fmla="*/ 0 h 157"/>
                <a:gd name="T2" fmla="*/ 93 w 191"/>
                <a:gd name="T3" fmla="*/ 8 h 157"/>
                <a:gd name="T4" fmla="*/ 81 w 191"/>
                <a:gd name="T5" fmla="*/ 7 h 157"/>
                <a:gd name="T6" fmla="*/ 48 w 191"/>
                <a:gd name="T7" fmla="*/ 21 h 157"/>
                <a:gd name="T8" fmla="*/ 24 w 191"/>
                <a:gd name="T9" fmla="*/ 71 h 157"/>
                <a:gd name="T10" fmla="*/ 43 w 191"/>
                <a:gd name="T11" fmla="*/ 135 h 157"/>
                <a:gd name="T12" fmla="*/ 45 w 191"/>
                <a:gd name="T13" fmla="*/ 135 h 157"/>
                <a:gd name="T14" fmla="*/ 76 w 191"/>
                <a:gd name="T15" fmla="*/ 149 h 157"/>
                <a:gd name="T16" fmla="*/ 92 w 191"/>
                <a:gd name="T17" fmla="*/ 144 h 157"/>
                <a:gd name="T18" fmla="*/ 120 w 191"/>
                <a:gd name="T19" fmla="*/ 157 h 157"/>
                <a:gd name="T20" fmla="*/ 139 w 191"/>
                <a:gd name="T21" fmla="*/ 150 h 157"/>
                <a:gd name="T22" fmla="*/ 144 w 191"/>
                <a:gd name="T23" fmla="*/ 151 h 157"/>
                <a:gd name="T24" fmla="*/ 174 w 191"/>
                <a:gd name="T25" fmla="*/ 125 h 157"/>
                <a:gd name="T26" fmla="*/ 184 w 191"/>
                <a:gd name="T27" fmla="*/ 95 h 157"/>
                <a:gd name="T28" fmla="*/ 186 w 191"/>
                <a:gd name="T29" fmla="*/ 67 h 157"/>
                <a:gd name="T30" fmla="*/ 186 w 191"/>
                <a:gd name="T31" fmla="*/ 73 h 157"/>
                <a:gd name="T32" fmla="*/ 183 w 191"/>
                <a:gd name="T33" fmla="*/ 95 h 157"/>
                <a:gd name="T34" fmla="*/ 183 w 191"/>
                <a:gd name="T35" fmla="*/ 95 h 157"/>
                <a:gd name="T36" fmla="*/ 183 w 191"/>
                <a:gd name="T37" fmla="*/ 96 h 157"/>
                <a:gd name="T38" fmla="*/ 173 w 191"/>
                <a:gd name="T39" fmla="*/ 124 h 157"/>
                <a:gd name="T40" fmla="*/ 172 w 191"/>
                <a:gd name="T41" fmla="*/ 124 h 157"/>
                <a:gd name="T42" fmla="*/ 172 w 191"/>
                <a:gd name="T43" fmla="*/ 125 h 157"/>
                <a:gd name="T44" fmla="*/ 144 w 191"/>
                <a:gd name="T45" fmla="*/ 149 h 157"/>
                <a:gd name="T46" fmla="*/ 139 w 191"/>
                <a:gd name="T47" fmla="*/ 149 h 157"/>
                <a:gd name="T48" fmla="*/ 138 w 191"/>
                <a:gd name="T49" fmla="*/ 149 h 157"/>
                <a:gd name="T50" fmla="*/ 138 w 191"/>
                <a:gd name="T51" fmla="*/ 149 h 157"/>
                <a:gd name="T52" fmla="*/ 120 w 191"/>
                <a:gd name="T53" fmla="*/ 156 h 157"/>
                <a:gd name="T54" fmla="*/ 93 w 191"/>
                <a:gd name="T55" fmla="*/ 143 h 157"/>
                <a:gd name="T56" fmla="*/ 92 w 191"/>
                <a:gd name="T57" fmla="*/ 142 h 157"/>
                <a:gd name="T58" fmla="*/ 91 w 191"/>
                <a:gd name="T59" fmla="*/ 143 h 157"/>
                <a:gd name="T60" fmla="*/ 76 w 191"/>
                <a:gd name="T61" fmla="*/ 148 h 157"/>
                <a:gd name="T62" fmla="*/ 46 w 191"/>
                <a:gd name="T63" fmla="*/ 134 h 157"/>
                <a:gd name="T64" fmla="*/ 46 w 191"/>
                <a:gd name="T65" fmla="*/ 133 h 157"/>
                <a:gd name="T66" fmla="*/ 45 w 191"/>
                <a:gd name="T67" fmla="*/ 134 h 157"/>
                <a:gd name="T68" fmla="*/ 43 w 191"/>
                <a:gd name="T69" fmla="*/ 134 h 157"/>
                <a:gd name="T70" fmla="*/ 20 w 191"/>
                <a:gd name="T71" fmla="*/ 116 h 157"/>
                <a:gd name="T72" fmla="*/ 25 w 191"/>
                <a:gd name="T73" fmla="*/ 71 h 157"/>
                <a:gd name="T74" fmla="*/ 25 w 191"/>
                <a:gd name="T75" fmla="*/ 71 h 157"/>
                <a:gd name="T76" fmla="*/ 25 w 191"/>
                <a:gd name="T77" fmla="*/ 70 h 157"/>
                <a:gd name="T78" fmla="*/ 28 w 191"/>
                <a:gd name="T79" fmla="*/ 40 h 157"/>
                <a:gd name="T80" fmla="*/ 49 w 191"/>
                <a:gd name="T81" fmla="*/ 23 h 157"/>
                <a:gd name="T82" fmla="*/ 49 w 191"/>
                <a:gd name="T83" fmla="*/ 23 h 157"/>
                <a:gd name="T84" fmla="*/ 50 w 191"/>
                <a:gd name="T85" fmla="*/ 22 h 157"/>
                <a:gd name="T86" fmla="*/ 81 w 191"/>
                <a:gd name="T87" fmla="*/ 8 h 157"/>
                <a:gd name="T88" fmla="*/ 93 w 191"/>
                <a:gd name="T89" fmla="*/ 9 h 157"/>
                <a:gd name="T90" fmla="*/ 93 w 191"/>
                <a:gd name="T91" fmla="*/ 9 h 157"/>
                <a:gd name="T92" fmla="*/ 94 w 191"/>
                <a:gd name="T93" fmla="*/ 9 h 157"/>
                <a:gd name="T94" fmla="*/ 117 w 191"/>
                <a:gd name="T95" fmla="*/ 2 h 157"/>
                <a:gd name="T96" fmla="*/ 153 w 191"/>
                <a:gd name="T97" fmla="*/ 23 h 157"/>
                <a:gd name="T98" fmla="*/ 153 w 191"/>
                <a:gd name="T99" fmla="*/ 24 h 157"/>
                <a:gd name="T100" fmla="*/ 153 w 191"/>
                <a:gd name="T101" fmla="*/ 24 h 157"/>
                <a:gd name="T102" fmla="*/ 167 w 191"/>
                <a:gd name="T103" fmla="*/ 34 h 157"/>
                <a:gd name="T104" fmla="*/ 169 w 191"/>
                <a:gd name="T105" fmla="*/ 34 h 157"/>
                <a:gd name="T106" fmla="*/ 154 w 191"/>
                <a:gd name="T107" fmla="*/ 23 h 157"/>
                <a:gd name="T108" fmla="*/ 117 w 191"/>
                <a:gd name="T10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1" h="157">
                  <a:moveTo>
                    <a:pt x="117" y="0"/>
                  </a:moveTo>
                  <a:cubicBezTo>
                    <a:pt x="107" y="0"/>
                    <a:pt x="97" y="3"/>
                    <a:pt x="93" y="8"/>
                  </a:cubicBezTo>
                  <a:cubicBezTo>
                    <a:pt x="89" y="7"/>
                    <a:pt x="85" y="7"/>
                    <a:pt x="81" y="7"/>
                  </a:cubicBezTo>
                  <a:cubicBezTo>
                    <a:pt x="57" y="7"/>
                    <a:pt x="48" y="21"/>
                    <a:pt x="48" y="21"/>
                  </a:cubicBezTo>
                  <a:cubicBezTo>
                    <a:pt x="27" y="26"/>
                    <a:pt x="17" y="53"/>
                    <a:pt x="24" y="71"/>
                  </a:cubicBezTo>
                  <a:cubicBezTo>
                    <a:pt x="0" y="105"/>
                    <a:pt x="27" y="135"/>
                    <a:pt x="43" y="135"/>
                  </a:cubicBezTo>
                  <a:cubicBezTo>
                    <a:pt x="44" y="135"/>
                    <a:pt x="44" y="135"/>
                    <a:pt x="45" y="135"/>
                  </a:cubicBezTo>
                  <a:cubicBezTo>
                    <a:pt x="51" y="144"/>
                    <a:pt x="64" y="149"/>
                    <a:pt x="76" y="149"/>
                  </a:cubicBezTo>
                  <a:cubicBezTo>
                    <a:pt x="82" y="149"/>
                    <a:pt x="88" y="148"/>
                    <a:pt x="92" y="144"/>
                  </a:cubicBezTo>
                  <a:cubicBezTo>
                    <a:pt x="98" y="152"/>
                    <a:pt x="109" y="157"/>
                    <a:pt x="120" y="157"/>
                  </a:cubicBezTo>
                  <a:cubicBezTo>
                    <a:pt x="127" y="157"/>
                    <a:pt x="133" y="155"/>
                    <a:pt x="139" y="150"/>
                  </a:cubicBezTo>
                  <a:cubicBezTo>
                    <a:pt x="141" y="151"/>
                    <a:pt x="142" y="151"/>
                    <a:pt x="144" y="151"/>
                  </a:cubicBezTo>
                  <a:cubicBezTo>
                    <a:pt x="173" y="151"/>
                    <a:pt x="174" y="125"/>
                    <a:pt x="174" y="125"/>
                  </a:cubicBezTo>
                  <a:cubicBezTo>
                    <a:pt x="180" y="121"/>
                    <a:pt x="191" y="107"/>
                    <a:pt x="184" y="95"/>
                  </a:cubicBezTo>
                  <a:cubicBezTo>
                    <a:pt x="188" y="89"/>
                    <a:pt x="190" y="76"/>
                    <a:pt x="186" y="67"/>
                  </a:cubicBezTo>
                  <a:cubicBezTo>
                    <a:pt x="186" y="69"/>
                    <a:pt x="186" y="71"/>
                    <a:pt x="186" y="73"/>
                  </a:cubicBezTo>
                  <a:cubicBezTo>
                    <a:pt x="188" y="81"/>
                    <a:pt x="185" y="90"/>
                    <a:pt x="183" y="95"/>
                  </a:cubicBezTo>
                  <a:cubicBezTo>
                    <a:pt x="183" y="95"/>
                    <a:pt x="183" y="95"/>
                    <a:pt x="183" y="95"/>
                  </a:cubicBezTo>
                  <a:cubicBezTo>
                    <a:pt x="183" y="96"/>
                    <a:pt x="183" y="96"/>
                    <a:pt x="183" y="96"/>
                  </a:cubicBezTo>
                  <a:cubicBezTo>
                    <a:pt x="189" y="107"/>
                    <a:pt x="178" y="120"/>
                    <a:pt x="173" y="124"/>
                  </a:cubicBezTo>
                  <a:cubicBezTo>
                    <a:pt x="172" y="124"/>
                    <a:pt x="172" y="124"/>
                    <a:pt x="172" y="124"/>
                  </a:cubicBezTo>
                  <a:cubicBezTo>
                    <a:pt x="172" y="125"/>
                    <a:pt x="172" y="125"/>
                    <a:pt x="172" y="125"/>
                  </a:cubicBezTo>
                  <a:cubicBezTo>
                    <a:pt x="172" y="126"/>
                    <a:pt x="171" y="149"/>
                    <a:pt x="144" y="149"/>
                  </a:cubicBezTo>
                  <a:cubicBezTo>
                    <a:pt x="142" y="149"/>
                    <a:pt x="141" y="149"/>
                    <a:pt x="139" y="149"/>
                  </a:cubicBezTo>
                  <a:cubicBezTo>
                    <a:pt x="138" y="149"/>
                    <a:pt x="138" y="149"/>
                    <a:pt x="138" y="149"/>
                  </a:cubicBezTo>
                  <a:cubicBezTo>
                    <a:pt x="138" y="149"/>
                    <a:pt x="138" y="149"/>
                    <a:pt x="138" y="149"/>
                  </a:cubicBezTo>
                  <a:cubicBezTo>
                    <a:pt x="133" y="153"/>
                    <a:pt x="127" y="156"/>
                    <a:pt x="120" y="156"/>
                  </a:cubicBezTo>
                  <a:cubicBezTo>
                    <a:pt x="109" y="156"/>
                    <a:pt x="99" y="151"/>
                    <a:pt x="93" y="143"/>
                  </a:cubicBezTo>
                  <a:cubicBezTo>
                    <a:pt x="92" y="142"/>
                    <a:pt x="92" y="142"/>
                    <a:pt x="92" y="142"/>
                  </a:cubicBezTo>
                  <a:cubicBezTo>
                    <a:pt x="91" y="143"/>
                    <a:pt x="91" y="143"/>
                    <a:pt x="91" y="143"/>
                  </a:cubicBezTo>
                  <a:cubicBezTo>
                    <a:pt x="88" y="146"/>
                    <a:pt x="82" y="148"/>
                    <a:pt x="76" y="148"/>
                  </a:cubicBezTo>
                  <a:cubicBezTo>
                    <a:pt x="64" y="148"/>
                    <a:pt x="51" y="142"/>
                    <a:pt x="46" y="134"/>
                  </a:cubicBezTo>
                  <a:cubicBezTo>
                    <a:pt x="46" y="133"/>
                    <a:pt x="46" y="133"/>
                    <a:pt x="46" y="133"/>
                  </a:cubicBezTo>
                  <a:cubicBezTo>
                    <a:pt x="45" y="134"/>
                    <a:pt x="45" y="134"/>
                    <a:pt x="45" y="134"/>
                  </a:cubicBezTo>
                  <a:cubicBezTo>
                    <a:pt x="44" y="134"/>
                    <a:pt x="44" y="134"/>
                    <a:pt x="43" y="134"/>
                  </a:cubicBezTo>
                  <a:cubicBezTo>
                    <a:pt x="36" y="134"/>
                    <a:pt x="26" y="127"/>
                    <a:pt x="20" y="116"/>
                  </a:cubicBezTo>
                  <a:cubicBezTo>
                    <a:pt x="16" y="108"/>
                    <a:pt x="11" y="91"/>
                    <a:pt x="25" y="71"/>
                  </a:cubicBezTo>
                  <a:cubicBezTo>
                    <a:pt x="25" y="71"/>
                    <a:pt x="25" y="71"/>
                    <a:pt x="25" y="71"/>
                  </a:cubicBezTo>
                  <a:cubicBezTo>
                    <a:pt x="25" y="70"/>
                    <a:pt x="25" y="70"/>
                    <a:pt x="25" y="70"/>
                  </a:cubicBezTo>
                  <a:cubicBezTo>
                    <a:pt x="21" y="61"/>
                    <a:pt x="22" y="50"/>
                    <a:pt x="28" y="40"/>
                  </a:cubicBezTo>
                  <a:cubicBezTo>
                    <a:pt x="32" y="31"/>
                    <a:pt x="40" y="25"/>
                    <a:pt x="49" y="23"/>
                  </a:cubicBezTo>
                  <a:cubicBezTo>
                    <a:pt x="49" y="23"/>
                    <a:pt x="49" y="23"/>
                    <a:pt x="49" y="23"/>
                  </a:cubicBezTo>
                  <a:cubicBezTo>
                    <a:pt x="50" y="22"/>
                    <a:pt x="50" y="22"/>
                    <a:pt x="50" y="22"/>
                  </a:cubicBezTo>
                  <a:cubicBezTo>
                    <a:pt x="50" y="22"/>
                    <a:pt x="58" y="8"/>
                    <a:pt x="81" y="8"/>
                  </a:cubicBezTo>
                  <a:cubicBezTo>
                    <a:pt x="85" y="8"/>
                    <a:pt x="89" y="9"/>
                    <a:pt x="93" y="9"/>
                  </a:cubicBezTo>
                  <a:cubicBezTo>
                    <a:pt x="93" y="9"/>
                    <a:pt x="93" y="9"/>
                    <a:pt x="93" y="9"/>
                  </a:cubicBezTo>
                  <a:cubicBezTo>
                    <a:pt x="94" y="9"/>
                    <a:pt x="94" y="9"/>
                    <a:pt x="94" y="9"/>
                  </a:cubicBezTo>
                  <a:cubicBezTo>
                    <a:pt x="98" y="5"/>
                    <a:pt x="107" y="2"/>
                    <a:pt x="117" y="2"/>
                  </a:cubicBezTo>
                  <a:cubicBezTo>
                    <a:pt x="123" y="2"/>
                    <a:pt x="145" y="3"/>
                    <a:pt x="153" y="23"/>
                  </a:cubicBezTo>
                  <a:cubicBezTo>
                    <a:pt x="153" y="24"/>
                    <a:pt x="153" y="24"/>
                    <a:pt x="153" y="24"/>
                  </a:cubicBezTo>
                  <a:cubicBezTo>
                    <a:pt x="153" y="24"/>
                    <a:pt x="153" y="24"/>
                    <a:pt x="153" y="24"/>
                  </a:cubicBezTo>
                  <a:cubicBezTo>
                    <a:pt x="160" y="26"/>
                    <a:pt x="164" y="30"/>
                    <a:pt x="167" y="34"/>
                  </a:cubicBezTo>
                  <a:cubicBezTo>
                    <a:pt x="168" y="34"/>
                    <a:pt x="169" y="34"/>
                    <a:pt x="169" y="34"/>
                  </a:cubicBezTo>
                  <a:cubicBezTo>
                    <a:pt x="166" y="29"/>
                    <a:pt x="161" y="25"/>
                    <a:pt x="154" y="23"/>
                  </a:cubicBezTo>
                  <a:cubicBezTo>
                    <a:pt x="147" y="7"/>
                    <a:pt x="131" y="0"/>
                    <a:pt x="117" y="0"/>
                  </a:cubicBezTo>
                </a:path>
              </a:pathLst>
            </a:custGeom>
            <a:solidFill>
              <a:srgbClr val="DAD7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83">
              <a:extLst>
                <a:ext uri="{FF2B5EF4-FFF2-40B4-BE49-F238E27FC236}">
                  <a16:creationId xmlns:a16="http://schemas.microsoft.com/office/drawing/2014/main" id="{6F7C430C-8E6E-4C95-8EA9-9FEEC42D3980}"/>
                </a:ext>
              </a:extLst>
            </p:cNvPr>
            <p:cNvSpPr>
              <a:spLocks/>
            </p:cNvSpPr>
            <p:nvPr/>
          </p:nvSpPr>
          <p:spPr bwMode="auto">
            <a:xfrm>
              <a:off x="2759" y="1618"/>
              <a:ext cx="106" cy="81"/>
            </a:xfrm>
            <a:custGeom>
              <a:avLst/>
              <a:gdLst>
                <a:gd name="T0" fmla="*/ 44 w 45"/>
                <a:gd name="T1" fmla="*/ 17 h 34"/>
                <a:gd name="T2" fmla="*/ 25 w 45"/>
                <a:gd name="T3" fmla="*/ 16 h 34"/>
                <a:gd name="T4" fmla="*/ 18 w 45"/>
                <a:gd name="T5" fmla="*/ 6 h 34"/>
                <a:gd name="T6" fmla="*/ 2 w 45"/>
                <a:gd name="T7" fmla="*/ 0 h 34"/>
                <a:gd name="T8" fmla="*/ 1 w 45"/>
                <a:gd name="T9" fmla="*/ 2 h 34"/>
                <a:gd name="T10" fmla="*/ 14 w 45"/>
                <a:gd name="T11" fmla="*/ 9 h 34"/>
                <a:gd name="T12" fmla="*/ 20 w 45"/>
                <a:gd name="T13" fmla="*/ 15 h 34"/>
                <a:gd name="T14" fmla="*/ 21 w 45"/>
                <a:gd name="T15" fmla="*/ 17 h 34"/>
                <a:gd name="T16" fmla="*/ 6 w 45"/>
                <a:gd name="T17" fmla="*/ 33 h 34"/>
                <a:gd name="T18" fmla="*/ 6 w 45"/>
                <a:gd name="T19" fmla="*/ 33 h 34"/>
                <a:gd name="T20" fmla="*/ 22 w 45"/>
                <a:gd name="T21" fmla="*/ 20 h 34"/>
                <a:gd name="T22" fmla="*/ 23 w 45"/>
                <a:gd name="T23" fmla="*/ 20 h 34"/>
                <a:gd name="T24" fmla="*/ 23 w 45"/>
                <a:gd name="T25" fmla="*/ 20 h 34"/>
                <a:gd name="T26" fmla="*/ 24 w 45"/>
                <a:gd name="T27" fmla="*/ 19 h 34"/>
                <a:gd name="T28" fmla="*/ 42 w 45"/>
                <a:gd name="T29" fmla="*/ 20 h 34"/>
                <a:gd name="T30" fmla="*/ 44 w 45"/>
                <a:gd name="T31" fmla="*/ 1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34">
                  <a:moveTo>
                    <a:pt x="44" y="17"/>
                  </a:moveTo>
                  <a:cubicBezTo>
                    <a:pt x="39" y="14"/>
                    <a:pt x="31" y="14"/>
                    <a:pt x="25" y="16"/>
                  </a:cubicBezTo>
                  <a:cubicBezTo>
                    <a:pt x="24" y="12"/>
                    <a:pt x="20" y="9"/>
                    <a:pt x="18" y="6"/>
                  </a:cubicBezTo>
                  <a:cubicBezTo>
                    <a:pt x="13" y="3"/>
                    <a:pt x="8" y="0"/>
                    <a:pt x="2" y="0"/>
                  </a:cubicBezTo>
                  <a:cubicBezTo>
                    <a:pt x="1" y="0"/>
                    <a:pt x="0" y="2"/>
                    <a:pt x="1" y="2"/>
                  </a:cubicBezTo>
                  <a:cubicBezTo>
                    <a:pt x="6" y="3"/>
                    <a:pt x="10" y="6"/>
                    <a:pt x="14" y="9"/>
                  </a:cubicBezTo>
                  <a:cubicBezTo>
                    <a:pt x="16" y="11"/>
                    <a:pt x="18" y="13"/>
                    <a:pt x="20" y="15"/>
                  </a:cubicBezTo>
                  <a:cubicBezTo>
                    <a:pt x="20" y="16"/>
                    <a:pt x="20" y="16"/>
                    <a:pt x="21" y="17"/>
                  </a:cubicBezTo>
                  <a:cubicBezTo>
                    <a:pt x="13" y="20"/>
                    <a:pt x="10" y="26"/>
                    <a:pt x="6" y="33"/>
                  </a:cubicBezTo>
                  <a:cubicBezTo>
                    <a:pt x="5" y="34"/>
                    <a:pt x="6" y="34"/>
                    <a:pt x="6" y="33"/>
                  </a:cubicBezTo>
                  <a:cubicBezTo>
                    <a:pt x="11" y="27"/>
                    <a:pt x="14" y="22"/>
                    <a:pt x="22" y="20"/>
                  </a:cubicBezTo>
                  <a:cubicBezTo>
                    <a:pt x="22" y="20"/>
                    <a:pt x="22" y="20"/>
                    <a:pt x="23" y="20"/>
                  </a:cubicBezTo>
                  <a:cubicBezTo>
                    <a:pt x="23" y="20"/>
                    <a:pt x="23" y="20"/>
                    <a:pt x="23" y="20"/>
                  </a:cubicBezTo>
                  <a:cubicBezTo>
                    <a:pt x="23" y="20"/>
                    <a:pt x="24" y="20"/>
                    <a:pt x="24" y="19"/>
                  </a:cubicBezTo>
                  <a:cubicBezTo>
                    <a:pt x="30" y="18"/>
                    <a:pt x="36" y="20"/>
                    <a:pt x="42" y="20"/>
                  </a:cubicBezTo>
                  <a:cubicBezTo>
                    <a:pt x="43" y="20"/>
                    <a:pt x="45" y="17"/>
                    <a:pt x="44" y="17"/>
                  </a:cubicBez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Freeform 84">
              <a:extLst>
                <a:ext uri="{FF2B5EF4-FFF2-40B4-BE49-F238E27FC236}">
                  <a16:creationId xmlns:a16="http://schemas.microsoft.com/office/drawing/2014/main" id="{2EBF6755-67A7-4BBA-A960-20A693D3D84C}"/>
                </a:ext>
              </a:extLst>
            </p:cNvPr>
            <p:cNvSpPr>
              <a:spLocks/>
            </p:cNvSpPr>
            <p:nvPr/>
          </p:nvSpPr>
          <p:spPr bwMode="auto">
            <a:xfrm>
              <a:off x="2642" y="1644"/>
              <a:ext cx="24" cy="50"/>
            </a:xfrm>
            <a:custGeom>
              <a:avLst/>
              <a:gdLst>
                <a:gd name="T0" fmla="*/ 8 w 10"/>
                <a:gd name="T1" fmla="*/ 1 h 21"/>
                <a:gd name="T2" fmla="*/ 0 w 10"/>
                <a:gd name="T3" fmla="*/ 20 h 21"/>
                <a:gd name="T4" fmla="*/ 2 w 10"/>
                <a:gd name="T5" fmla="*/ 18 h 21"/>
                <a:gd name="T6" fmla="*/ 9 w 10"/>
                <a:gd name="T7" fmla="*/ 1 h 21"/>
                <a:gd name="T8" fmla="*/ 8 w 10"/>
                <a:gd name="T9" fmla="*/ 1 h 21"/>
              </a:gdLst>
              <a:ahLst/>
              <a:cxnLst>
                <a:cxn ang="0">
                  <a:pos x="T0" y="T1"/>
                </a:cxn>
                <a:cxn ang="0">
                  <a:pos x="T2" y="T3"/>
                </a:cxn>
                <a:cxn ang="0">
                  <a:pos x="T4" y="T5"/>
                </a:cxn>
                <a:cxn ang="0">
                  <a:pos x="T6" y="T7"/>
                </a:cxn>
                <a:cxn ang="0">
                  <a:pos x="T8" y="T9"/>
                </a:cxn>
              </a:cxnLst>
              <a:rect l="0" t="0" r="r" b="b"/>
              <a:pathLst>
                <a:path w="10" h="21">
                  <a:moveTo>
                    <a:pt x="8" y="1"/>
                  </a:moveTo>
                  <a:cubicBezTo>
                    <a:pt x="5" y="7"/>
                    <a:pt x="0" y="13"/>
                    <a:pt x="0" y="20"/>
                  </a:cubicBezTo>
                  <a:cubicBezTo>
                    <a:pt x="0" y="21"/>
                    <a:pt x="2" y="19"/>
                    <a:pt x="2" y="18"/>
                  </a:cubicBezTo>
                  <a:cubicBezTo>
                    <a:pt x="4" y="12"/>
                    <a:pt x="7" y="7"/>
                    <a:pt x="9" y="1"/>
                  </a:cubicBezTo>
                  <a:cubicBezTo>
                    <a:pt x="10" y="0"/>
                    <a:pt x="8" y="1"/>
                    <a:pt x="8" y="1"/>
                  </a:cubicBez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85">
              <a:extLst>
                <a:ext uri="{FF2B5EF4-FFF2-40B4-BE49-F238E27FC236}">
                  <a16:creationId xmlns:a16="http://schemas.microsoft.com/office/drawing/2014/main" id="{FEC663C1-9771-494C-8AEA-F236FF0E4962}"/>
                </a:ext>
              </a:extLst>
            </p:cNvPr>
            <p:cNvSpPr>
              <a:spLocks/>
            </p:cNvSpPr>
            <p:nvPr/>
          </p:nvSpPr>
          <p:spPr bwMode="auto">
            <a:xfrm>
              <a:off x="2599" y="1732"/>
              <a:ext cx="48" cy="102"/>
            </a:xfrm>
            <a:custGeom>
              <a:avLst/>
              <a:gdLst>
                <a:gd name="T0" fmla="*/ 19 w 20"/>
                <a:gd name="T1" fmla="*/ 39 h 43"/>
                <a:gd name="T2" fmla="*/ 9 w 20"/>
                <a:gd name="T3" fmla="*/ 26 h 43"/>
                <a:gd name="T4" fmla="*/ 16 w 20"/>
                <a:gd name="T5" fmla="*/ 2 h 43"/>
                <a:gd name="T6" fmla="*/ 15 w 20"/>
                <a:gd name="T7" fmla="*/ 1 h 43"/>
                <a:gd name="T8" fmla="*/ 5 w 20"/>
                <a:gd name="T9" fmla="*/ 20 h 43"/>
                <a:gd name="T10" fmla="*/ 4 w 20"/>
                <a:gd name="T11" fmla="*/ 18 h 43"/>
                <a:gd name="T12" fmla="*/ 2 w 20"/>
                <a:gd name="T13" fmla="*/ 13 h 43"/>
                <a:gd name="T14" fmla="*/ 0 w 20"/>
                <a:gd name="T15" fmla="*/ 14 h 43"/>
                <a:gd name="T16" fmla="*/ 5 w 20"/>
                <a:gd name="T17" fmla="*/ 25 h 43"/>
                <a:gd name="T18" fmla="*/ 17 w 20"/>
                <a:gd name="T19" fmla="*/ 42 h 43"/>
                <a:gd name="T20" fmla="*/ 19 w 20"/>
                <a:gd name="T21" fmla="*/ 3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43">
                  <a:moveTo>
                    <a:pt x="19" y="39"/>
                  </a:moveTo>
                  <a:cubicBezTo>
                    <a:pt x="14" y="35"/>
                    <a:pt x="11" y="32"/>
                    <a:pt x="9" y="26"/>
                  </a:cubicBezTo>
                  <a:cubicBezTo>
                    <a:pt x="7" y="17"/>
                    <a:pt x="11" y="9"/>
                    <a:pt x="16" y="2"/>
                  </a:cubicBezTo>
                  <a:cubicBezTo>
                    <a:pt x="16" y="1"/>
                    <a:pt x="16" y="0"/>
                    <a:pt x="15" y="1"/>
                  </a:cubicBezTo>
                  <a:cubicBezTo>
                    <a:pt x="10" y="7"/>
                    <a:pt x="6" y="13"/>
                    <a:pt x="5" y="20"/>
                  </a:cubicBezTo>
                  <a:cubicBezTo>
                    <a:pt x="5" y="20"/>
                    <a:pt x="4" y="19"/>
                    <a:pt x="4" y="18"/>
                  </a:cubicBezTo>
                  <a:cubicBezTo>
                    <a:pt x="3" y="17"/>
                    <a:pt x="2" y="15"/>
                    <a:pt x="2" y="13"/>
                  </a:cubicBezTo>
                  <a:cubicBezTo>
                    <a:pt x="1" y="12"/>
                    <a:pt x="0" y="14"/>
                    <a:pt x="0" y="14"/>
                  </a:cubicBezTo>
                  <a:cubicBezTo>
                    <a:pt x="1" y="17"/>
                    <a:pt x="1" y="24"/>
                    <a:pt x="5" y="25"/>
                  </a:cubicBezTo>
                  <a:cubicBezTo>
                    <a:pt x="6" y="32"/>
                    <a:pt x="8" y="43"/>
                    <a:pt x="17" y="42"/>
                  </a:cubicBezTo>
                  <a:cubicBezTo>
                    <a:pt x="17" y="42"/>
                    <a:pt x="20" y="40"/>
                    <a:pt x="19" y="39"/>
                  </a:cubicBez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Freeform 86">
              <a:extLst>
                <a:ext uri="{FF2B5EF4-FFF2-40B4-BE49-F238E27FC236}">
                  <a16:creationId xmlns:a16="http://schemas.microsoft.com/office/drawing/2014/main" id="{3E1E3ED6-EA82-4809-884B-958D9FE3B1BF}"/>
                </a:ext>
              </a:extLst>
            </p:cNvPr>
            <p:cNvSpPr>
              <a:spLocks/>
            </p:cNvSpPr>
            <p:nvPr/>
          </p:nvSpPr>
          <p:spPr bwMode="auto">
            <a:xfrm>
              <a:off x="2704" y="1865"/>
              <a:ext cx="126" cy="98"/>
            </a:xfrm>
            <a:custGeom>
              <a:avLst/>
              <a:gdLst>
                <a:gd name="T0" fmla="*/ 51 w 53"/>
                <a:gd name="T1" fmla="*/ 32 h 41"/>
                <a:gd name="T2" fmla="*/ 17 w 53"/>
                <a:gd name="T3" fmla="*/ 23 h 41"/>
                <a:gd name="T4" fmla="*/ 22 w 53"/>
                <a:gd name="T5" fmla="*/ 23 h 41"/>
                <a:gd name="T6" fmla="*/ 24 w 53"/>
                <a:gd name="T7" fmla="*/ 20 h 41"/>
                <a:gd name="T8" fmla="*/ 11 w 53"/>
                <a:gd name="T9" fmla="*/ 14 h 41"/>
                <a:gd name="T10" fmla="*/ 3 w 53"/>
                <a:gd name="T11" fmla="*/ 1 h 41"/>
                <a:gd name="T12" fmla="*/ 1 w 53"/>
                <a:gd name="T13" fmla="*/ 3 h 41"/>
                <a:gd name="T14" fmla="*/ 13 w 53"/>
                <a:gd name="T15" fmla="*/ 21 h 41"/>
                <a:gd name="T16" fmla="*/ 51 w 53"/>
                <a:gd name="T17" fmla="*/ 34 h 41"/>
                <a:gd name="T18" fmla="*/ 51 w 53"/>
                <a:gd name="T19" fmla="*/ 3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41">
                  <a:moveTo>
                    <a:pt x="51" y="32"/>
                  </a:moveTo>
                  <a:cubicBezTo>
                    <a:pt x="40" y="34"/>
                    <a:pt x="24" y="33"/>
                    <a:pt x="17" y="23"/>
                  </a:cubicBezTo>
                  <a:cubicBezTo>
                    <a:pt x="18" y="23"/>
                    <a:pt x="20" y="23"/>
                    <a:pt x="22" y="23"/>
                  </a:cubicBezTo>
                  <a:cubicBezTo>
                    <a:pt x="23" y="23"/>
                    <a:pt x="26" y="20"/>
                    <a:pt x="24" y="20"/>
                  </a:cubicBezTo>
                  <a:cubicBezTo>
                    <a:pt x="19" y="19"/>
                    <a:pt x="15" y="18"/>
                    <a:pt x="11" y="14"/>
                  </a:cubicBezTo>
                  <a:cubicBezTo>
                    <a:pt x="7" y="11"/>
                    <a:pt x="4" y="6"/>
                    <a:pt x="3" y="1"/>
                  </a:cubicBezTo>
                  <a:cubicBezTo>
                    <a:pt x="2" y="0"/>
                    <a:pt x="0" y="2"/>
                    <a:pt x="1" y="3"/>
                  </a:cubicBezTo>
                  <a:cubicBezTo>
                    <a:pt x="3" y="11"/>
                    <a:pt x="7" y="18"/>
                    <a:pt x="13" y="21"/>
                  </a:cubicBezTo>
                  <a:cubicBezTo>
                    <a:pt x="18" y="36"/>
                    <a:pt x="38" y="41"/>
                    <a:pt x="51" y="34"/>
                  </a:cubicBezTo>
                  <a:cubicBezTo>
                    <a:pt x="51" y="34"/>
                    <a:pt x="53" y="32"/>
                    <a:pt x="51" y="32"/>
                  </a:cubicBez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 name="Freeform 87">
              <a:extLst>
                <a:ext uri="{FF2B5EF4-FFF2-40B4-BE49-F238E27FC236}">
                  <a16:creationId xmlns:a16="http://schemas.microsoft.com/office/drawing/2014/main" id="{6EC1EB3E-C875-4B72-AB43-CB3ABED6708D}"/>
                </a:ext>
              </a:extLst>
            </p:cNvPr>
            <p:cNvSpPr>
              <a:spLocks/>
            </p:cNvSpPr>
            <p:nvPr/>
          </p:nvSpPr>
          <p:spPr bwMode="auto">
            <a:xfrm>
              <a:off x="2637" y="1887"/>
              <a:ext cx="22" cy="40"/>
            </a:xfrm>
            <a:custGeom>
              <a:avLst/>
              <a:gdLst>
                <a:gd name="T0" fmla="*/ 8 w 9"/>
                <a:gd name="T1" fmla="*/ 13 h 17"/>
                <a:gd name="T2" fmla="*/ 3 w 9"/>
                <a:gd name="T3" fmla="*/ 1 h 17"/>
                <a:gd name="T4" fmla="*/ 0 w 9"/>
                <a:gd name="T5" fmla="*/ 3 h 17"/>
                <a:gd name="T6" fmla="*/ 6 w 9"/>
                <a:gd name="T7" fmla="*/ 17 h 17"/>
                <a:gd name="T8" fmla="*/ 8 w 9"/>
                <a:gd name="T9" fmla="*/ 13 h 17"/>
              </a:gdLst>
              <a:ahLst/>
              <a:cxnLst>
                <a:cxn ang="0">
                  <a:pos x="T0" y="T1"/>
                </a:cxn>
                <a:cxn ang="0">
                  <a:pos x="T2" y="T3"/>
                </a:cxn>
                <a:cxn ang="0">
                  <a:pos x="T4" y="T5"/>
                </a:cxn>
                <a:cxn ang="0">
                  <a:pos x="T6" y="T7"/>
                </a:cxn>
                <a:cxn ang="0">
                  <a:pos x="T8" y="T9"/>
                </a:cxn>
              </a:cxnLst>
              <a:rect l="0" t="0" r="r" b="b"/>
              <a:pathLst>
                <a:path w="9" h="17">
                  <a:moveTo>
                    <a:pt x="8" y="13"/>
                  </a:moveTo>
                  <a:cubicBezTo>
                    <a:pt x="5" y="10"/>
                    <a:pt x="3" y="6"/>
                    <a:pt x="3" y="1"/>
                  </a:cubicBezTo>
                  <a:cubicBezTo>
                    <a:pt x="2" y="0"/>
                    <a:pt x="0" y="2"/>
                    <a:pt x="0" y="3"/>
                  </a:cubicBezTo>
                  <a:cubicBezTo>
                    <a:pt x="1" y="8"/>
                    <a:pt x="1" y="14"/>
                    <a:pt x="6" y="17"/>
                  </a:cubicBezTo>
                  <a:cubicBezTo>
                    <a:pt x="7" y="17"/>
                    <a:pt x="9" y="14"/>
                    <a:pt x="8" y="13"/>
                  </a:cubicBez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 name="Freeform 88">
              <a:extLst>
                <a:ext uri="{FF2B5EF4-FFF2-40B4-BE49-F238E27FC236}">
                  <a16:creationId xmlns:a16="http://schemas.microsoft.com/office/drawing/2014/main" id="{1BE82B40-05A1-476B-AD86-6C3A8C0BF9FF}"/>
                </a:ext>
              </a:extLst>
            </p:cNvPr>
            <p:cNvSpPr>
              <a:spLocks/>
            </p:cNvSpPr>
            <p:nvPr/>
          </p:nvSpPr>
          <p:spPr bwMode="auto">
            <a:xfrm>
              <a:off x="2865" y="1934"/>
              <a:ext cx="24" cy="29"/>
            </a:xfrm>
            <a:custGeom>
              <a:avLst/>
              <a:gdLst>
                <a:gd name="T0" fmla="*/ 8 w 10"/>
                <a:gd name="T1" fmla="*/ 3 h 12"/>
                <a:gd name="T2" fmla="*/ 2 w 10"/>
                <a:gd name="T3" fmla="*/ 9 h 12"/>
                <a:gd name="T4" fmla="*/ 1 w 10"/>
                <a:gd name="T5" fmla="*/ 11 h 12"/>
                <a:gd name="T6" fmla="*/ 1 w 10"/>
                <a:gd name="T7" fmla="*/ 12 h 12"/>
                <a:gd name="T8" fmla="*/ 10 w 10"/>
                <a:gd name="T9" fmla="*/ 2 h 12"/>
                <a:gd name="T10" fmla="*/ 8 w 10"/>
                <a:gd name="T11" fmla="*/ 3 h 12"/>
              </a:gdLst>
              <a:ahLst/>
              <a:cxnLst>
                <a:cxn ang="0">
                  <a:pos x="T0" y="T1"/>
                </a:cxn>
                <a:cxn ang="0">
                  <a:pos x="T2" y="T3"/>
                </a:cxn>
                <a:cxn ang="0">
                  <a:pos x="T4" y="T5"/>
                </a:cxn>
                <a:cxn ang="0">
                  <a:pos x="T6" y="T7"/>
                </a:cxn>
                <a:cxn ang="0">
                  <a:pos x="T8" y="T9"/>
                </a:cxn>
                <a:cxn ang="0">
                  <a:pos x="T10" y="T11"/>
                </a:cxn>
              </a:cxnLst>
              <a:rect l="0" t="0" r="r" b="b"/>
              <a:pathLst>
                <a:path w="10" h="12">
                  <a:moveTo>
                    <a:pt x="8" y="3"/>
                  </a:moveTo>
                  <a:cubicBezTo>
                    <a:pt x="7" y="6"/>
                    <a:pt x="5" y="7"/>
                    <a:pt x="2" y="9"/>
                  </a:cubicBezTo>
                  <a:cubicBezTo>
                    <a:pt x="1" y="9"/>
                    <a:pt x="1" y="10"/>
                    <a:pt x="1" y="11"/>
                  </a:cubicBezTo>
                  <a:cubicBezTo>
                    <a:pt x="0" y="11"/>
                    <a:pt x="0" y="12"/>
                    <a:pt x="1" y="12"/>
                  </a:cubicBezTo>
                  <a:cubicBezTo>
                    <a:pt x="5" y="11"/>
                    <a:pt x="9" y="6"/>
                    <a:pt x="10" y="2"/>
                  </a:cubicBezTo>
                  <a:cubicBezTo>
                    <a:pt x="10" y="0"/>
                    <a:pt x="9" y="2"/>
                    <a:pt x="8" y="3"/>
                  </a:cubicBez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 name="Freeform 89">
              <a:extLst>
                <a:ext uri="{FF2B5EF4-FFF2-40B4-BE49-F238E27FC236}">
                  <a16:creationId xmlns:a16="http://schemas.microsoft.com/office/drawing/2014/main" id="{9AAC4000-E0B3-4015-B3BA-C6C21363E6E3}"/>
                </a:ext>
              </a:extLst>
            </p:cNvPr>
            <p:cNvSpPr>
              <a:spLocks/>
            </p:cNvSpPr>
            <p:nvPr/>
          </p:nvSpPr>
          <p:spPr bwMode="auto">
            <a:xfrm>
              <a:off x="2925" y="1896"/>
              <a:ext cx="35" cy="19"/>
            </a:xfrm>
            <a:custGeom>
              <a:avLst/>
              <a:gdLst>
                <a:gd name="T0" fmla="*/ 14 w 15"/>
                <a:gd name="T1" fmla="*/ 0 h 8"/>
                <a:gd name="T2" fmla="*/ 3 w 15"/>
                <a:gd name="T3" fmla="*/ 4 h 8"/>
                <a:gd name="T4" fmla="*/ 1 w 15"/>
                <a:gd name="T5" fmla="*/ 7 h 8"/>
                <a:gd name="T6" fmla="*/ 13 w 15"/>
                <a:gd name="T7" fmla="*/ 2 h 8"/>
                <a:gd name="T8" fmla="*/ 14 w 15"/>
                <a:gd name="T9" fmla="*/ 0 h 8"/>
              </a:gdLst>
              <a:ahLst/>
              <a:cxnLst>
                <a:cxn ang="0">
                  <a:pos x="T0" y="T1"/>
                </a:cxn>
                <a:cxn ang="0">
                  <a:pos x="T2" y="T3"/>
                </a:cxn>
                <a:cxn ang="0">
                  <a:pos x="T4" y="T5"/>
                </a:cxn>
                <a:cxn ang="0">
                  <a:pos x="T6" y="T7"/>
                </a:cxn>
                <a:cxn ang="0">
                  <a:pos x="T8" y="T9"/>
                </a:cxn>
              </a:cxnLst>
              <a:rect l="0" t="0" r="r" b="b"/>
              <a:pathLst>
                <a:path w="15" h="8">
                  <a:moveTo>
                    <a:pt x="14" y="0"/>
                  </a:moveTo>
                  <a:cubicBezTo>
                    <a:pt x="10" y="2"/>
                    <a:pt x="6" y="3"/>
                    <a:pt x="3" y="4"/>
                  </a:cubicBezTo>
                  <a:cubicBezTo>
                    <a:pt x="2" y="4"/>
                    <a:pt x="0" y="6"/>
                    <a:pt x="1" y="7"/>
                  </a:cubicBezTo>
                  <a:cubicBezTo>
                    <a:pt x="6" y="8"/>
                    <a:pt x="10" y="5"/>
                    <a:pt x="13" y="2"/>
                  </a:cubicBezTo>
                  <a:cubicBezTo>
                    <a:pt x="14" y="2"/>
                    <a:pt x="15" y="0"/>
                    <a:pt x="14" y="0"/>
                  </a:cubicBez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 name="Freeform 90">
              <a:extLst>
                <a:ext uri="{FF2B5EF4-FFF2-40B4-BE49-F238E27FC236}">
                  <a16:creationId xmlns:a16="http://schemas.microsoft.com/office/drawing/2014/main" id="{A33CC41A-D13F-43A9-A3D0-B791898D583F}"/>
                </a:ext>
              </a:extLst>
            </p:cNvPr>
            <p:cNvSpPr>
              <a:spLocks/>
            </p:cNvSpPr>
            <p:nvPr/>
          </p:nvSpPr>
          <p:spPr bwMode="auto">
            <a:xfrm>
              <a:off x="2956" y="1730"/>
              <a:ext cx="9" cy="31"/>
            </a:xfrm>
            <a:custGeom>
              <a:avLst/>
              <a:gdLst>
                <a:gd name="T0" fmla="*/ 3 w 4"/>
                <a:gd name="T1" fmla="*/ 1 h 13"/>
                <a:gd name="T2" fmla="*/ 2 w 4"/>
                <a:gd name="T3" fmla="*/ 2 h 13"/>
                <a:gd name="T4" fmla="*/ 1 w 4"/>
                <a:gd name="T5" fmla="*/ 11 h 13"/>
                <a:gd name="T6" fmla="*/ 2 w 4"/>
                <a:gd name="T7" fmla="*/ 11 h 13"/>
                <a:gd name="T8" fmla="*/ 3 w 4"/>
                <a:gd name="T9" fmla="*/ 1 h 13"/>
              </a:gdLst>
              <a:ahLst/>
              <a:cxnLst>
                <a:cxn ang="0">
                  <a:pos x="T0" y="T1"/>
                </a:cxn>
                <a:cxn ang="0">
                  <a:pos x="T2" y="T3"/>
                </a:cxn>
                <a:cxn ang="0">
                  <a:pos x="T4" y="T5"/>
                </a:cxn>
                <a:cxn ang="0">
                  <a:pos x="T6" y="T7"/>
                </a:cxn>
                <a:cxn ang="0">
                  <a:pos x="T8" y="T9"/>
                </a:cxn>
              </a:cxnLst>
              <a:rect l="0" t="0" r="r" b="b"/>
              <a:pathLst>
                <a:path w="4" h="13">
                  <a:moveTo>
                    <a:pt x="3" y="1"/>
                  </a:moveTo>
                  <a:cubicBezTo>
                    <a:pt x="3" y="0"/>
                    <a:pt x="2" y="1"/>
                    <a:pt x="2" y="2"/>
                  </a:cubicBezTo>
                  <a:cubicBezTo>
                    <a:pt x="2" y="5"/>
                    <a:pt x="2" y="8"/>
                    <a:pt x="1" y="11"/>
                  </a:cubicBezTo>
                  <a:cubicBezTo>
                    <a:pt x="0" y="13"/>
                    <a:pt x="2" y="12"/>
                    <a:pt x="2" y="11"/>
                  </a:cubicBezTo>
                  <a:cubicBezTo>
                    <a:pt x="4" y="7"/>
                    <a:pt x="4" y="4"/>
                    <a:pt x="3" y="1"/>
                  </a:cubicBezTo>
                  <a:close/>
                </a:path>
              </a:pathLst>
            </a:custGeom>
            <a:solidFill>
              <a:srgbClr val="D0D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 name="Freeform 91">
              <a:extLst>
                <a:ext uri="{FF2B5EF4-FFF2-40B4-BE49-F238E27FC236}">
                  <a16:creationId xmlns:a16="http://schemas.microsoft.com/office/drawing/2014/main" id="{01E82E65-4049-41AC-85F2-59720EFAF601}"/>
                </a:ext>
              </a:extLst>
            </p:cNvPr>
            <p:cNvSpPr>
              <a:spLocks/>
            </p:cNvSpPr>
            <p:nvPr/>
          </p:nvSpPr>
          <p:spPr bwMode="auto">
            <a:xfrm>
              <a:off x="3317" y="1801"/>
              <a:ext cx="235" cy="564"/>
            </a:xfrm>
            <a:custGeom>
              <a:avLst/>
              <a:gdLst>
                <a:gd name="T0" fmla="*/ 32 w 99"/>
                <a:gd name="T1" fmla="*/ 0 h 237"/>
                <a:gd name="T2" fmla="*/ 30 w 99"/>
                <a:gd name="T3" fmla="*/ 7 h 237"/>
                <a:gd name="T4" fmla="*/ 20 w 99"/>
                <a:gd name="T5" fmla="*/ 128 h 237"/>
                <a:gd name="T6" fmla="*/ 61 w 99"/>
                <a:gd name="T7" fmla="*/ 179 h 237"/>
                <a:gd name="T8" fmla="*/ 66 w 99"/>
                <a:gd name="T9" fmla="*/ 184 h 237"/>
                <a:gd name="T10" fmla="*/ 92 w 99"/>
                <a:gd name="T11" fmla="*/ 225 h 237"/>
                <a:gd name="T12" fmla="*/ 93 w 99"/>
                <a:gd name="T13" fmla="*/ 226 h 237"/>
                <a:gd name="T14" fmla="*/ 96 w 99"/>
                <a:gd name="T15" fmla="*/ 237 h 237"/>
                <a:gd name="T16" fmla="*/ 97 w 99"/>
                <a:gd name="T17" fmla="*/ 237 h 237"/>
                <a:gd name="T18" fmla="*/ 99 w 99"/>
                <a:gd name="T19" fmla="*/ 234 h 237"/>
                <a:gd name="T20" fmla="*/ 27 w 99"/>
                <a:gd name="T21" fmla="*/ 134 h 237"/>
                <a:gd name="T22" fmla="*/ 32 w 99"/>
                <a:gd name="T23"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 h="237">
                  <a:moveTo>
                    <a:pt x="32" y="0"/>
                  </a:moveTo>
                  <a:cubicBezTo>
                    <a:pt x="31" y="2"/>
                    <a:pt x="31" y="5"/>
                    <a:pt x="30" y="7"/>
                  </a:cubicBezTo>
                  <a:cubicBezTo>
                    <a:pt x="27" y="49"/>
                    <a:pt x="3" y="87"/>
                    <a:pt x="20" y="128"/>
                  </a:cubicBezTo>
                  <a:cubicBezTo>
                    <a:pt x="28" y="149"/>
                    <a:pt x="46" y="163"/>
                    <a:pt x="61" y="179"/>
                  </a:cubicBezTo>
                  <a:cubicBezTo>
                    <a:pt x="63" y="181"/>
                    <a:pt x="65" y="182"/>
                    <a:pt x="66" y="184"/>
                  </a:cubicBezTo>
                  <a:cubicBezTo>
                    <a:pt x="76" y="192"/>
                    <a:pt x="86" y="202"/>
                    <a:pt x="92" y="225"/>
                  </a:cubicBezTo>
                  <a:cubicBezTo>
                    <a:pt x="93" y="225"/>
                    <a:pt x="93" y="226"/>
                    <a:pt x="93" y="226"/>
                  </a:cubicBezTo>
                  <a:cubicBezTo>
                    <a:pt x="94" y="230"/>
                    <a:pt x="95" y="233"/>
                    <a:pt x="96" y="237"/>
                  </a:cubicBezTo>
                  <a:cubicBezTo>
                    <a:pt x="97" y="237"/>
                    <a:pt x="97" y="237"/>
                    <a:pt x="97" y="237"/>
                  </a:cubicBezTo>
                  <a:cubicBezTo>
                    <a:pt x="98" y="237"/>
                    <a:pt x="99" y="235"/>
                    <a:pt x="99" y="234"/>
                  </a:cubicBezTo>
                  <a:cubicBezTo>
                    <a:pt x="90" y="190"/>
                    <a:pt x="49" y="170"/>
                    <a:pt x="27" y="134"/>
                  </a:cubicBezTo>
                  <a:cubicBezTo>
                    <a:pt x="0" y="91"/>
                    <a:pt x="32" y="45"/>
                    <a:pt x="32" y="0"/>
                  </a:cubicBezTo>
                </a:path>
              </a:pathLst>
            </a:custGeom>
            <a:solidFill>
              <a:srgbClr val="FFF2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 name="Freeform 92">
              <a:extLst>
                <a:ext uri="{FF2B5EF4-FFF2-40B4-BE49-F238E27FC236}">
                  <a16:creationId xmlns:a16="http://schemas.microsoft.com/office/drawing/2014/main" id="{9AAC66DA-320B-4343-BA25-7685F3C1DE8A}"/>
                </a:ext>
              </a:extLst>
            </p:cNvPr>
            <p:cNvSpPr>
              <a:spLocks noEditPoints="1"/>
            </p:cNvSpPr>
            <p:nvPr/>
          </p:nvSpPr>
          <p:spPr bwMode="auto">
            <a:xfrm>
              <a:off x="3388" y="1794"/>
              <a:ext cx="150" cy="544"/>
            </a:xfrm>
            <a:custGeom>
              <a:avLst/>
              <a:gdLst>
                <a:gd name="T0" fmla="*/ 36 w 63"/>
                <a:gd name="T1" fmla="*/ 187 h 229"/>
                <a:gd name="T2" fmla="*/ 63 w 63"/>
                <a:gd name="T3" fmla="*/ 229 h 229"/>
                <a:gd name="T4" fmla="*/ 62 w 63"/>
                <a:gd name="T5" fmla="*/ 228 h 229"/>
                <a:gd name="T6" fmla="*/ 36 w 63"/>
                <a:gd name="T7" fmla="*/ 187 h 229"/>
                <a:gd name="T8" fmla="*/ 1 w 63"/>
                <a:gd name="T9" fmla="*/ 0 h 229"/>
                <a:gd name="T10" fmla="*/ 1 w 63"/>
                <a:gd name="T11" fmla="*/ 1 h 229"/>
                <a:gd name="T12" fmla="*/ 0 w 63"/>
                <a:gd name="T13" fmla="*/ 10 h 229"/>
                <a:gd name="T14" fmla="*/ 2 w 63"/>
                <a:gd name="T15" fmla="*/ 3 h 229"/>
                <a:gd name="T16" fmla="*/ 2 w 63"/>
                <a:gd name="T17" fmla="*/ 0 h 229"/>
                <a:gd name="T18" fmla="*/ 1 w 63"/>
                <a:gd name="T19" fmla="*/ 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229">
                  <a:moveTo>
                    <a:pt x="36" y="187"/>
                  </a:moveTo>
                  <a:cubicBezTo>
                    <a:pt x="48" y="200"/>
                    <a:pt x="57" y="213"/>
                    <a:pt x="63" y="229"/>
                  </a:cubicBezTo>
                  <a:cubicBezTo>
                    <a:pt x="63" y="229"/>
                    <a:pt x="63" y="228"/>
                    <a:pt x="62" y="228"/>
                  </a:cubicBezTo>
                  <a:cubicBezTo>
                    <a:pt x="56" y="205"/>
                    <a:pt x="46" y="195"/>
                    <a:pt x="36" y="187"/>
                  </a:cubicBezTo>
                  <a:moveTo>
                    <a:pt x="1" y="0"/>
                  </a:moveTo>
                  <a:cubicBezTo>
                    <a:pt x="1" y="0"/>
                    <a:pt x="1" y="1"/>
                    <a:pt x="1" y="1"/>
                  </a:cubicBezTo>
                  <a:cubicBezTo>
                    <a:pt x="1" y="4"/>
                    <a:pt x="0" y="7"/>
                    <a:pt x="0" y="10"/>
                  </a:cubicBezTo>
                  <a:cubicBezTo>
                    <a:pt x="1" y="8"/>
                    <a:pt x="1" y="5"/>
                    <a:pt x="2" y="3"/>
                  </a:cubicBezTo>
                  <a:cubicBezTo>
                    <a:pt x="2" y="2"/>
                    <a:pt x="2" y="1"/>
                    <a:pt x="2" y="0"/>
                  </a:cubicBezTo>
                  <a:cubicBezTo>
                    <a:pt x="2" y="0"/>
                    <a:pt x="1" y="0"/>
                    <a:pt x="1" y="0"/>
                  </a:cubicBezTo>
                </a:path>
              </a:pathLst>
            </a:custGeom>
            <a:solidFill>
              <a:srgbClr val="FFED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 name="Freeform 93">
              <a:extLst>
                <a:ext uri="{FF2B5EF4-FFF2-40B4-BE49-F238E27FC236}">
                  <a16:creationId xmlns:a16="http://schemas.microsoft.com/office/drawing/2014/main" id="{17FA9D40-0EA5-4530-949E-CA211D9CCEB5}"/>
                </a:ext>
              </a:extLst>
            </p:cNvPr>
            <p:cNvSpPr>
              <a:spLocks/>
            </p:cNvSpPr>
            <p:nvPr/>
          </p:nvSpPr>
          <p:spPr bwMode="auto">
            <a:xfrm>
              <a:off x="3507" y="1853"/>
              <a:ext cx="193" cy="336"/>
            </a:xfrm>
            <a:custGeom>
              <a:avLst/>
              <a:gdLst>
                <a:gd name="T0" fmla="*/ 8 w 81"/>
                <a:gd name="T1" fmla="*/ 0 h 141"/>
                <a:gd name="T2" fmla="*/ 6 w 81"/>
                <a:gd name="T3" fmla="*/ 70 h 141"/>
                <a:gd name="T4" fmla="*/ 71 w 81"/>
                <a:gd name="T5" fmla="*/ 141 h 141"/>
                <a:gd name="T6" fmla="*/ 78 w 81"/>
                <a:gd name="T7" fmla="*/ 138 h 141"/>
                <a:gd name="T8" fmla="*/ 39 w 81"/>
                <a:gd name="T9" fmla="*/ 92 h 141"/>
                <a:gd name="T10" fmla="*/ 14 w 81"/>
                <a:gd name="T11" fmla="*/ 21 h 141"/>
                <a:gd name="T12" fmla="*/ 8 w 81"/>
                <a:gd name="T13" fmla="*/ 0 h 141"/>
              </a:gdLst>
              <a:ahLst/>
              <a:cxnLst>
                <a:cxn ang="0">
                  <a:pos x="T0" y="T1"/>
                </a:cxn>
                <a:cxn ang="0">
                  <a:pos x="T2" y="T3"/>
                </a:cxn>
                <a:cxn ang="0">
                  <a:pos x="T4" y="T5"/>
                </a:cxn>
                <a:cxn ang="0">
                  <a:pos x="T6" y="T7"/>
                </a:cxn>
                <a:cxn ang="0">
                  <a:pos x="T8" y="T9"/>
                </a:cxn>
                <a:cxn ang="0">
                  <a:pos x="T10" y="T11"/>
                </a:cxn>
                <a:cxn ang="0">
                  <a:pos x="T12" y="T13"/>
                </a:cxn>
              </a:cxnLst>
              <a:rect l="0" t="0" r="r" b="b"/>
              <a:pathLst>
                <a:path w="81" h="141">
                  <a:moveTo>
                    <a:pt x="8" y="0"/>
                  </a:moveTo>
                  <a:cubicBezTo>
                    <a:pt x="4" y="0"/>
                    <a:pt x="0" y="28"/>
                    <a:pt x="6" y="70"/>
                  </a:cubicBezTo>
                  <a:cubicBezTo>
                    <a:pt x="12" y="121"/>
                    <a:pt x="55" y="141"/>
                    <a:pt x="71" y="141"/>
                  </a:cubicBezTo>
                  <a:cubicBezTo>
                    <a:pt x="75" y="141"/>
                    <a:pt x="77" y="140"/>
                    <a:pt x="78" y="138"/>
                  </a:cubicBezTo>
                  <a:cubicBezTo>
                    <a:pt x="81" y="128"/>
                    <a:pt x="69" y="121"/>
                    <a:pt x="39" y="92"/>
                  </a:cubicBezTo>
                  <a:cubicBezTo>
                    <a:pt x="9" y="63"/>
                    <a:pt x="14" y="21"/>
                    <a:pt x="14" y="21"/>
                  </a:cubicBezTo>
                  <a:cubicBezTo>
                    <a:pt x="12" y="6"/>
                    <a:pt x="10" y="0"/>
                    <a:pt x="8" y="0"/>
                  </a:cubicBezTo>
                </a:path>
              </a:pathLst>
            </a:custGeom>
            <a:solidFill>
              <a:srgbClr val="FB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 name="Freeform 94">
              <a:extLst>
                <a:ext uri="{FF2B5EF4-FFF2-40B4-BE49-F238E27FC236}">
                  <a16:creationId xmlns:a16="http://schemas.microsoft.com/office/drawing/2014/main" id="{05AF5DDC-0D92-4833-8CD5-4D034605257A}"/>
                </a:ext>
              </a:extLst>
            </p:cNvPr>
            <p:cNvSpPr>
              <a:spLocks/>
            </p:cNvSpPr>
            <p:nvPr/>
          </p:nvSpPr>
          <p:spPr bwMode="auto">
            <a:xfrm>
              <a:off x="3804" y="1853"/>
              <a:ext cx="193" cy="336"/>
            </a:xfrm>
            <a:custGeom>
              <a:avLst/>
              <a:gdLst>
                <a:gd name="T0" fmla="*/ 73 w 81"/>
                <a:gd name="T1" fmla="*/ 0 h 141"/>
                <a:gd name="T2" fmla="*/ 67 w 81"/>
                <a:gd name="T3" fmla="*/ 21 h 141"/>
                <a:gd name="T4" fmla="*/ 42 w 81"/>
                <a:gd name="T5" fmla="*/ 92 h 141"/>
                <a:gd name="T6" fmla="*/ 3 w 81"/>
                <a:gd name="T7" fmla="*/ 138 h 141"/>
                <a:gd name="T8" fmla="*/ 10 w 81"/>
                <a:gd name="T9" fmla="*/ 141 h 141"/>
                <a:gd name="T10" fmla="*/ 75 w 81"/>
                <a:gd name="T11" fmla="*/ 70 h 141"/>
                <a:gd name="T12" fmla="*/ 73 w 81"/>
                <a:gd name="T13" fmla="*/ 0 h 141"/>
              </a:gdLst>
              <a:ahLst/>
              <a:cxnLst>
                <a:cxn ang="0">
                  <a:pos x="T0" y="T1"/>
                </a:cxn>
                <a:cxn ang="0">
                  <a:pos x="T2" y="T3"/>
                </a:cxn>
                <a:cxn ang="0">
                  <a:pos x="T4" y="T5"/>
                </a:cxn>
                <a:cxn ang="0">
                  <a:pos x="T6" y="T7"/>
                </a:cxn>
                <a:cxn ang="0">
                  <a:pos x="T8" y="T9"/>
                </a:cxn>
                <a:cxn ang="0">
                  <a:pos x="T10" y="T11"/>
                </a:cxn>
                <a:cxn ang="0">
                  <a:pos x="T12" y="T13"/>
                </a:cxn>
              </a:cxnLst>
              <a:rect l="0" t="0" r="r" b="b"/>
              <a:pathLst>
                <a:path w="81" h="141">
                  <a:moveTo>
                    <a:pt x="73" y="0"/>
                  </a:moveTo>
                  <a:cubicBezTo>
                    <a:pt x="71" y="0"/>
                    <a:pt x="69" y="6"/>
                    <a:pt x="67" y="21"/>
                  </a:cubicBezTo>
                  <a:cubicBezTo>
                    <a:pt x="67" y="21"/>
                    <a:pt x="72" y="63"/>
                    <a:pt x="42" y="92"/>
                  </a:cubicBezTo>
                  <a:cubicBezTo>
                    <a:pt x="12" y="121"/>
                    <a:pt x="0" y="128"/>
                    <a:pt x="3" y="138"/>
                  </a:cubicBezTo>
                  <a:cubicBezTo>
                    <a:pt x="4" y="140"/>
                    <a:pt x="6" y="141"/>
                    <a:pt x="10" y="141"/>
                  </a:cubicBezTo>
                  <a:cubicBezTo>
                    <a:pt x="27" y="141"/>
                    <a:pt x="69" y="121"/>
                    <a:pt x="75" y="70"/>
                  </a:cubicBezTo>
                  <a:cubicBezTo>
                    <a:pt x="81" y="28"/>
                    <a:pt x="77" y="0"/>
                    <a:pt x="73" y="0"/>
                  </a:cubicBezTo>
                </a:path>
              </a:pathLst>
            </a:custGeom>
            <a:solidFill>
              <a:srgbClr val="FB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00" name="TextBox 30">
            <a:extLst>
              <a:ext uri="{FF2B5EF4-FFF2-40B4-BE49-F238E27FC236}">
                <a16:creationId xmlns:a16="http://schemas.microsoft.com/office/drawing/2014/main" id="{93EE22B1-B7CE-4B00-A6F4-7089A3979699}"/>
              </a:ext>
            </a:extLst>
          </p:cNvPr>
          <p:cNvSpPr txBox="1">
            <a:spLocks noChangeArrowheads="1"/>
          </p:cNvSpPr>
          <p:nvPr/>
        </p:nvSpPr>
        <p:spPr bwMode="auto">
          <a:xfrm>
            <a:off x="6859476" y="1974533"/>
            <a:ext cx="3877004" cy="24929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just" eaLnBrk="0" hangingPunct="0"/>
            <a:r>
              <a:rPr lang="en-US" altLang="es-MX" sz="1200" b="1" dirty="0">
                <a:latin typeface="+mn-lt"/>
                <a:cs typeface="Calibri Light" panose="020F0302020204030204" pitchFamily="34" charset="0"/>
              </a:rPr>
              <a:t>Lorem ipsum dolor </a:t>
            </a:r>
            <a:r>
              <a:rPr lang="en-US" altLang="es-MX" sz="1200" dirty="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algn="just" eaLnBrk="0" hangingPunct="0"/>
            <a:endParaRPr lang="en-US" altLang="es-MX" sz="1200" dirty="0">
              <a:latin typeface="+mn-lt"/>
              <a:cs typeface="Calibri Light" panose="020F0302020204030204" pitchFamily="34" charset="0"/>
            </a:endParaRPr>
          </a:p>
          <a:p>
            <a:pPr algn="just" eaLnBrk="0" hangingPunct="0"/>
            <a:r>
              <a:rPr lang="en-US" altLang="es-MX" sz="1200" dirty="0">
                <a:latin typeface="+mn-lt"/>
                <a:cs typeface="Calibri Light" panose="020F0302020204030204" pitchFamily="34" charset="0"/>
              </a:rPr>
              <a:t>Lorem ipsum dolor sit amet, consectetur adipiscing elit. Aliquam tincidunt ante nec sem congue convallis. Pellentesque vel mauris quis nisl ornare rutrum in id risus. Proin vehicula ut sem et tempus. Interdum et malesuada fames ac ante ipsum primis in faucibus.</a:t>
            </a:r>
          </a:p>
          <a:p>
            <a:pPr algn="just" eaLnBrk="0" hangingPunct="0"/>
            <a:endParaRPr lang="en-US" altLang="es-MX" sz="1200" dirty="0">
              <a:latin typeface="+mn-lt"/>
              <a:cs typeface="Calibri Light" panose="020F0302020204030204" pitchFamily="34" charset="0"/>
            </a:endParaRPr>
          </a:p>
          <a:p>
            <a:pPr algn="just" eaLnBrk="0" hangingPunct="0"/>
            <a:r>
              <a:rPr lang="pt-BR" altLang="es-MX" sz="1200" dirty="0">
                <a:latin typeface="+mn-lt"/>
                <a:cs typeface="Calibri Light" panose="020F0302020204030204" pitchFamily="34" charset="0"/>
              </a:rPr>
              <a:t>. </a:t>
            </a:r>
            <a:endParaRPr lang="en-US" altLang="es-MX" sz="1200" dirty="0">
              <a:latin typeface="+mn-lt"/>
              <a:cs typeface="Calibri Light" panose="020F0302020204030204" pitchFamily="34" charset="0"/>
            </a:endParaRPr>
          </a:p>
        </p:txBody>
      </p:sp>
    </p:spTree>
    <p:extLst>
      <p:ext uri="{BB962C8B-B14F-4D97-AF65-F5344CB8AC3E}">
        <p14:creationId xmlns:p14="http://schemas.microsoft.com/office/powerpoint/2010/main" val="1276903912"/>
      </p:ext>
    </p:extLst>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BE4BC3EF-08DE-4FF7-A385-5258A0AE740B}"/>
              </a:ext>
            </a:extLst>
          </p:cNvPr>
          <p:cNvSpPr>
            <a:spLocks noGrp="1"/>
          </p:cNvSpPr>
          <p:nvPr>
            <p:ph type="title"/>
          </p:nvPr>
        </p:nvSpPr>
        <p:spPr>
          <a:xfrm>
            <a:off x="441068" y="145221"/>
            <a:ext cx="8474700" cy="708300"/>
          </a:xfrm>
          <a:prstGeom prst="rect">
            <a:avLst/>
          </a:prstGeom>
        </p:spPr>
        <p:txBody>
          <a:bodyPr/>
          <a:lstStyle/>
          <a:p>
            <a:r>
              <a:rPr lang="es-PE" dirty="0"/>
              <a:t>DESCRIBE about your topic</a:t>
            </a:r>
          </a:p>
        </p:txBody>
      </p:sp>
      <p:pic>
        <p:nvPicPr>
          <p:cNvPr id="5" name="Picture 5">
            <a:extLst>
              <a:ext uri="{FF2B5EF4-FFF2-40B4-BE49-F238E27FC236}">
                <a16:creationId xmlns:a16="http://schemas.microsoft.com/office/drawing/2014/main" id="{67132FD9-05C4-47C0-A971-98599A7E713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600840" y="1256769"/>
            <a:ext cx="2414048" cy="4909930"/>
          </a:xfrm>
          <a:prstGeom prst="rect">
            <a:avLst/>
          </a:prstGeom>
          <a:noFill/>
          <a:ln w="44450">
            <a:solidFill>
              <a:schemeClr val="accent2"/>
            </a:solidFill>
          </a:ln>
        </p:spPr>
      </p:pic>
      <p:sp>
        <p:nvSpPr>
          <p:cNvPr id="6" name="TextBox 6">
            <a:extLst>
              <a:ext uri="{FF2B5EF4-FFF2-40B4-BE49-F238E27FC236}">
                <a16:creationId xmlns:a16="http://schemas.microsoft.com/office/drawing/2014/main" id="{15C34620-C110-4442-B75E-031D27B695EF}"/>
              </a:ext>
            </a:extLst>
          </p:cNvPr>
          <p:cNvSpPr txBox="1"/>
          <p:nvPr/>
        </p:nvSpPr>
        <p:spPr>
          <a:xfrm>
            <a:off x="1109709" y="1536174"/>
            <a:ext cx="2556769" cy="3785652"/>
          </a:xfrm>
          <a:prstGeom prst="rect">
            <a:avLst/>
          </a:prstGeom>
          <a:noFill/>
        </p:spPr>
        <p:txBody>
          <a:bodyPr wrap="square" rtlCol="0">
            <a:spAutoFit/>
          </a:bodyPr>
          <a:lstStyle/>
          <a:p>
            <a:r>
              <a:rPr lang="en-US" sz="1200" b="1" dirty="0"/>
              <a:t>Your Heading/Subheading Here:</a:t>
            </a:r>
          </a:p>
          <a:p>
            <a:endParaRPr lang="en-US" sz="1200" dirty="0"/>
          </a:p>
          <a:p>
            <a:pPr marL="285750" indent="-285750">
              <a:buFont typeface="Arial" panose="020B0604020202020204" pitchFamily="34" charset="0"/>
              <a:buChar char="•"/>
            </a:pPr>
            <a:r>
              <a:rPr lang="en-US" sz="1200" dirty="0"/>
              <a:t>Lorem ipsum dolor sit amet, consectetur adipiscing elit. Donec sit amet arcu elit. Curabitur sagittis lacus sapien, sed maximus ex rhoncus ac. Aenean fermentum consequat mauris, sed placerat nisl consectetur id. </a:t>
            </a:r>
          </a:p>
          <a:p>
            <a:pPr marL="285750" indent="-285750">
              <a:buFont typeface="Arial" panose="020B0604020202020204" pitchFamily="34" charset="0"/>
              <a:buChar char="•"/>
            </a:pPr>
            <a:r>
              <a:rPr lang="en-US" sz="1200" dirty="0"/>
              <a:t>Aliquam iaculis semper nisl quis sagittis. Quisque eget molestie ante. Sed vel nisl accumsan, aliquet elit posuere, ullamcorper ante. Aliquam erat velit, commodo a porta auctor, mattis luctus</a:t>
            </a:r>
          </a:p>
          <a:p>
            <a:pPr marL="285750" indent="-285750">
              <a:buFont typeface="Arial" panose="020B0604020202020204" pitchFamily="34" charset="0"/>
              <a:buChar char="•"/>
            </a:pPr>
            <a:r>
              <a:rPr lang="en-US" sz="1200" dirty="0"/>
              <a:t>Aliquam scelerisque magna velit, porta molestie massa sodales eget.</a:t>
            </a:r>
          </a:p>
        </p:txBody>
      </p:sp>
    </p:spTree>
    <p:extLst>
      <p:ext uri="{BB962C8B-B14F-4D97-AF65-F5344CB8AC3E}">
        <p14:creationId xmlns:p14="http://schemas.microsoft.com/office/powerpoint/2010/main" val="2342457262"/>
      </p:ext>
    </p:extLst>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FB2D00C-045B-47C9-9665-5D4AC400771C}"/>
              </a:ext>
            </a:extLst>
          </p:cNvPr>
          <p:cNvSpPr>
            <a:spLocks noGrp="1"/>
          </p:cNvSpPr>
          <p:nvPr>
            <p:ph type="title"/>
          </p:nvPr>
        </p:nvSpPr>
        <p:spPr>
          <a:xfrm>
            <a:off x="441068" y="145221"/>
            <a:ext cx="8474700" cy="708300"/>
          </a:xfrm>
          <a:prstGeom prst="rect">
            <a:avLst/>
          </a:prstGeom>
        </p:spPr>
        <p:txBody>
          <a:bodyPr/>
          <a:lstStyle/>
          <a:p>
            <a:r>
              <a:rPr lang="en-US" dirty="0"/>
              <a:t>Use diagrams to explain parts</a:t>
            </a:r>
            <a:endParaRPr lang="es-PE" dirty="0"/>
          </a:p>
        </p:txBody>
      </p:sp>
      <p:pic>
        <p:nvPicPr>
          <p:cNvPr id="3" name="Picture 6" descr="A close up of a map&#10;&#10;Description automatically generated">
            <a:extLst>
              <a:ext uri="{FF2B5EF4-FFF2-40B4-BE49-F238E27FC236}">
                <a16:creationId xmlns:a16="http://schemas.microsoft.com/office/drawing/2014/main" id="{E81AE9A5-189D-4652-87C4-09D025820DC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197350" y="1266825"/>
            <a:ext cx="3797300" cy="4953000"/>
          </a:xfrm>
          <a:prstGeom prst="rect">
            <a:avLst/>
          </a:prstGeom>
        </p:spPr>
      </p:pic>
      <p:grpSp>
        <p:nvGrpSpPr>
          <p:cNvPr id="6" name="Group 15">
            <a:extLst>
              <a:ext uri="{FF2B5EF4-FFF2-40B4-BE49-F238E27FC236}">
                <a16:creationId xmlns:a16="http://schemas.microsoft.com/office/drawing/2014/main" id="{C07FAAB5-CAC9-4219-ADDE-CA31B85FE2A9}"/>
              </a:ext>
            </a:extLst>
          </p:cNvPr>
          <p:cNvGrpSpPr/>
          <p:nvPr/>
        </p:nvGrpSpPr>
        <p:grpSpPr>
          <a:xfrm>
            <a:off x="6957744" y="3090862"/>
            <a:ext cx="2462481" cy="276224"/>
            <a:chOff x="1547544" y="2652712"/>
            <a:chExt cx="2462481" cy="276224"/>
          </a:xfrm>
          <a:solidFill>
            <a:schemeClr val="tx1"/>
          </a:solidFill>
        </p:grpSpPr>
        <p:cxnSp>
          <p:nvCxnSpPr>
            <p:cNvPr id="7" name="Straight Connector 10">
              <a:extLst>
                <a:ext uri="{FF2B5EF4-FFF2-40B4-BE49-F238E27FC236}">
                  <a16:creationId xmlns:a16="http://schemas.microsoft.com/office/drawing/2014/main" id="{D725C4B9-186A-4E14-B877-E9E864BDF79C}"/>
                </a:ext>
              </a:extLst>
            </p:cNvPr>
            <p:cNvCxnSpPr>
              <a:cxnSpLocks/>
            </p:cNvCxnSpPr>
            <p:nvPr/>
          </p:nvCxnSpPr>
          <p:spPr>
            <a:xfrm>
              <a:off x="1766618" y="2790825"/>
              <a:ext cx="2243407" cy="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Isosceles Triangle 12">
              <a:extLst>
                <a:ext uri="{FF2B5EF4-FFF2-40B4-BE49-F238E27FC236}">
                  <a16:creationId xmlns:a16="http://schemas.microsoft.com/office/drawing/2014/main" id="{B24F2E37-BDAC-4A6E-AB82-CEFD029A211F}"/>
                </a:ext>
              </a:extLst>
            </p:cNvPr>
            <p:cNvSpPr/>
            <p:nvPr/>
          </p:nvSpPr>
          <p:spPr>
            <a:xfrm rot="16200000">
              <a:off x="1518969" y="2681287"/>
              <a:ext cx="276224" cy="219074"/>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9" name="Group 16">
            <a:extLst>
              <a:ext uri="{FF2B5EF4-FFF2-40B4-BE49-F238E27FC236}">
                <a16:creationId xmlns:a16="http://schemas.microsoft.com/office/drawing/2014/main" id="{CB6D6224-3C15-44B6-8801-59A6B1EBACA1}"/>
              </a:ext>
            </a:extLst>
          </p:cNvPr>
          <p:cNvGrpSpPr/>
          <p:nvPr/>
        </p:nvGrpSpPr>
        <p:grpSpPr>
          <a:xfrm>
            <a:off x="6386244" y="5053010"/>
            <a:ext cx="2462481" cy="276224"/>
            <a:chOff x="1547544" y="2652712"/>
            <a:chExt cx="2462481" cy="276224"/>
          </a:xfrm>
          <a:solidFill>
            <a:schemeClr val="tx1"/>
          </a:solidFill>
        </p:grpSpPr>
        <p:cxnSp>
          <p:nvCxnSpPr>
            <p:cNvPr id="10" name="Straight Connector 17">
              <a:extLst>
                <a:ext uri="{FF2B5EF4-FFF2-40B4-BE49-F238E27FC236}">
                  <a16:creationId xmlns:a16="http://schemas.microsoft.com/office/drawing/2014/main" id="{86BC0800-D49B-49B3-9DDA-C98A7B0D8D95}"/>
                </a:ext>
              </a:extLst>
            </p:cNvPr>
            <p:cNvCxnSpPr>
              <a:cxnSpLocks/>
            </p:cNvCxnSpPr>
            <p:nvPr/>
          </p:nvCxnSpPr>
          <p:spPr>
            <a:xfrm>
              <a:off x="1766618" y="2790825"/>
              <a:ext cx="2243407" cy="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Isosceles Triangle 18">
              <a:extLst>
                <a:ext uri="{FF2B5EF4-FFF2-40B4-BE49-F238E27FC236}">
                  <a16:creationId xmlns:a16="http://schemas.microsoft.com/office/drawing/2014/main" id="{8E2CBAD1-13FB-4E67-809C-38154FD73D22}"/>
                </a:ext>
              </a:extLst>
            </p:cNvPr>
            <p:cNvSpPr/>
            <p:nvPr/>
          </p:nvSpPr>
          <p:spPr>
            <a:xfrm rot="16200000">
              <a:off x="1518969" y="2681287"/>
              <a:ext cx="276224" cy="219074"/>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12" name="Group 19">
            <a:extLst>
              <a:ext uri="{FF2B5EF4-FFF2-40B4-BE49-F238E27FC236}">
                <a16:creationId xmlns:a16="http://schemas.microsoft.com/office/drawing/2014/main" id="{7DCE1583-C92E-41DB-A8D9-6D866F781EB1}"/>
              </a:ext>
            </a:extLst>
          </p:cNvPr>
          <p:cNvGrpSpPr/>
          <p:nvPr/>
        </p:nvGrpSpPr>
        <p:grpSpPr>
          <a:xfrm flipH="1">
            <a:off x="3062019" y="4252910"/>
            <a:ext cx="2462481" cy="276224"/>
            <a:chOff x="1547544" y="2652712"/>
            <a:chExt cx="2462481" cy="276224"/>
          </a:xfrm>
          <a:solidFill>
            <a:schemeClr val="tx1"/>
          </a:solidFill>
        </p:grpSpPr>
        <p:cxnSp>
          <p:nvCxnSpPr>
            <p:cNvPr id="13" name="Straight Connector 20">
              <a:extLst>
                <a:ext uri="{FF2B5EF4-FFF2-40B4-BE49-F238E27FC236}">
                  <a16:creationId xmlns:a16="http://schemas.microsoft.com/office/drawing/2014/main" id="{8FAE0448-ED88-4AF9-BFF6-ED7823295481}"/>
                </a:ext>
              </a:extLst>
            </p:cNvPr>
            <p:cNvCxnSpPr>
              <a:cxnSpLocks/>
            </p:cNvCxnSpPr>
            <p:nvPr/>
          </p:nvCxnSpPr>
          <p:spPr>
            <a:xfrm>
              <a:off x="1766618" y="2790825"/>
              <a:ext cx="2243407" cy="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Isosceles Triangle 21">
              <a:extLst>
                <a:ext uri="{FF2B5EF4-FFF2-40B4-BE49-F238E27FC236}">
                  <a16:creationId xmlns:a16="http://schemas.microsoft.com/office/drawing/2014/main" id="{993821C8-B677-460F-A038-40FC2CD7B786}"/>
                </a:ext>
              </a:extLst>
            </p:cNvPr>
            <p:cNvSpPr/>
            <p:nvPr/>
          </p:nvSpPr>
          <p:spPr>
            <a:xfrm rot="16200000">
              <a:off x="1518969" y="2681287"/>
              <a:ext cx="276224" cy="219074"/>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15" name="Group 22">
            <a:extLst>
              <a:ext uri="{FF2B5EF4-FFF2-40B4-BE49-F238E27FC236}">
                <a16:creationId xmlns:a16="http://schemas.microsoft.com/office/drawing/2014/main" id="{2D6A561B-1326-4112-B057-C7883FC42220}"/>
              </a:ext>
            </a:extLst>
          </p:cNvPr>
          <p:cNvGrpSpPr/>
          <p:nvPr/>
        </p:nvGrpSpPr>
        <p:grpSpPr>
          <a:xfrm flipH="1">
            <a:off x="3524250" y="2266944"/>
            <a:ext cx="2462481" cy="276224"/>
            <a:chOff x="1547544" y="2652712"/>
            <a:chExt cx="2462481" cy="276224"/>
          </a:xfrm>
          <a:solidFill>
            <a:schemeClr val="tx1"/>
          </a:solidFill>
        </p:grpSpPr>
        <p:cxnSp>
          <p:nvCxnSpPr>
            <p:cNvPr id="16" name="Straight Connector 23">
              <a:extLst>
                <a:ext uri="{FF2B5EF4-FFF2-40B4-BE49-F238E27FC236}">
                  <a16:creationId xmlns:a16="http://schemas.microsoft.com/office/drawing/2014/main" id="{3DCBE5D4-AAFC-40EE-BA34-BF3F1A446666}"/>
                </a:ext>
              </a:extLst>
            </p:cNvPr>
            <p:cNvCxnSpPr>
              <a:cxnSpLocks/>
            </p:cNvCxnSpPr>
            <p:nvPr/>
          </p:nvCxnSpPr>
          <p:spPr>
            <a:xfrm>
              <a:off x="1766618" y="2790825"/>
              <a:ext cx="2243407" cy="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Isosceles Triangle 24">
              <a:extLst>
                <a:ext uri="{FF2B5EF4-FFF2-40B4-BE49-F238E27FC236}">
                  <a16:creationId xmlns:a16="http://schemas.microsoft.com/office/drawing/2014/main" id="{24A71F0C-8712-47A9-B33D-FE2D0B264200}"/>
                </a:ext>
              </a:extLst>
            </p:cNvPr>
            <p:cNvSpPr/>
            <p:nvPr/>
          </p:nvSpPr>
          <p:spPr>
            <a:xfrm rot="16200000">
              <a:off x="1518969" y="2681287"/>
              <a:ext cx="276224" cy="219074"/>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
        <p:nvSpPr>
          <p:cNvPr id="18" name="TextBox 25">
            <a:extLst>
              <a:ext uri="{FF2B5EF4-FFF2-40B4-BE49-F238E27FC236}">
                <a16:creationId xmlns:a16="http://schemas.microsoft.com/office/drawing/2014/main" id="{5E48623F-7210-4294-87AF-F500990F2CC9}"/>
              </a:ext>
            </a:extLst>
          </p:cNvPr>
          <p:cNvSpPr txBox="1"/>
          <p:nvPr/>
        </p:nvSpPr>
        <p:spPr>
          <a:xfrm>
            <a:off x="1159674" y="1920308"/>
            <a:ext cx="2209001" cy="646331"/>
          </a:xfrm>
          <a:prstGeom prst="rect">
            <a:avLst/>
          </a:prstGeom>
          <a:noFill/>
        </p:spPr>
        <p:txBody>
          <a:bodyPr wrap="square" rtlCol="0">
            <a:spAutoFit/>
          </a:bodyPr>
          <a:lstStyle/>
          <a:p>
            <a:r>
              <a:rPr lang="en-US" sz="1200" b="1" dirty="0"/>
              <a:t>Name of Part:</a:t>
            </a:r>
          </a:p>
          <a:p>
            <a:r>
              <a:rPr lang="en-US" sz="1200" dirty="0"/>
              <a:t>Lorem ipsum dolor amet, consectetur</a:t>
            </a:r>
          </a:p>
        </p:txBody>
      </p:sp>
      <p:sp>
        <p:nvSpPr>
          <p:cNvPr id="19" name="TextBox 26">
            <a:extLst>
              <a:ext uri="{FF2B5EF4-FFF2-40B4-BE49-F238E27FC236}">
                <a16:creationId xmlns:a16="http://schemas.microsoft.com/office/drawing/2014/main" id="{FB2E862F-7411-40B8-9AB3-F90B14123DBF}"/>
              </a:ext>
            </a:extLst>
          </p:cNvPr>
          <p:cNvSpPr txBox="1"/>
          <p:nvPr/>
        </p:nvSpPr>
        <p:spPr>
          <a:xfrm>
            <a:off x="674031" y="3906274"/>
            <a:ext cx="2209001" cy="646331"/>
          </a:xfrm>
          <a:prstGeom prst="rect">
            <a:avLst/>
          </a:prstGeom>
          <a:noFill/>
        </p:spPr>
        <p:txBody>
          <a:bodyPr wrap="square" rtlCol="0">
            <a:spAutoFit/>
          </a:bodyPr>
          <a:lstStyle/>
          <a:p>
            <a:r>
              <a:rPr lang="en-US" sz="1200" b="1" dirty="0"/>
              <a:t>Name of Part:</a:t>
            </a:r>
          </a:p>
          <a:p>
            <a:r>
              <a:rPr lang="en-US" sz="1200" dirty="0"/>
              <a:t>Lorem ipsum dolor amet, consectetur</a:t>
            </a:r>
          </a:p>
        </p:txBody>
      </p:sp>
      <p:sp>
        <p:nvSpPr>
          <p:cNvPr id="20" name="TextBox 27">
            <a:extLst>
              <a:ext uri="{FF2B5EF4-FFF2-40B4-BE49-F238E27FC236}">
                <a16:creationId xmlns:a16="http://schemas.microsoft.com/office/drawing/2014/main" id="{D7CB41FC-2537-4E4B-9EED-D524447500A9}"/>
              </a:ext>
            </a:extLst>
          </p:cNvPr>
          <p:cNvSpPr txBox="1"/>
          <p:nvPr/>
        </p:nvSpPr>
        <p:spPr>
          <a:xfrm>
            <a:off x="9639299" y="2744225"/>
            <a:ext cx="2209001" cy="646331"/>
          </a:xfrm>
          <a:prstGeom prst="rect">
            <a:avLst/>
          </a:prstGeom>
          <a:noFill/>
        </p:spPr>
        <p:txBody>
          <a:bodyPr wrap="square" rtlCol="0">
            <a:spAutoFit/>
          </a:bodyPr>
          <a:lstStyle/>
          <a:p>
            <a:r>
              <a:rPr lang="en-US" sz="1200" b="1" dirty="0"/>
              <a:t>Name of Part:</a:t>
            </a:r>
          </a:p>
          <a:p>
            <a:r>
              <a:rPr lang="en-US" sz="1200" dirty="0"/>
              <a:t>Lorem ipsum dolor amet, consectetur</a:t>
            </a:r>
          </a:p>
        </p:txBody>
      </p:sp>
      <p:sp>
        <p:nvSpPr>
          <p:cNvPr id="21" name="TextBox 28">
            <a:extLst>
              <a:ext uri="{FF2B5EF4-FFF2-40B4-BE49-F238E27FC236}">
                <a16:creationId xmlns:a16="http://schemas.microsoft.com/office/drawing/2014/main" id="{EE2D9D99-624A-407E-83BC-CBE2BC5FEA6F}"/>
              </a:ext>
            </a:extLst>
          </p:cNvPr>
          <p:cNvSpPr txBox="1"/>
          <p:nvPr/>
        </p:nvSpPr>
        <p:spPr>
          <a:xfrm>
            <a:off x="9067799" y="4706373"/>
            <a:ext cx="2209001" cy="646331"/>
          </a:xfrm>
          <a:prstGeom prst="rect">
            <a:avLst/>
          </a:prstGeom>
          <a:noFill/>
        </p:spPr>
        <p:txBody>
          <a:bodyPr wrap="square" rtlCol="0">
            <a:spAutoFit/>
          </a:bodyPr>
          <a:lstStyle/>
          <a:p>
            <a:r>
              <a:rPr lang="en-US" sz="1200" b="1" dirty="0"/>
              <a:t>Name of Part:</a:t>
            </a:r>
          </a:p>
          <a:p>
            <a:r>
              <a:rPr lang="en-US" sz="1200" dirty="0"/>
              <a:t>Lorem ipsum dolor amet, consectetur</a:t>
            </a:r>
          </a:p>
        </p:txBody>
      </p:sp>
    </p:spTree>
    <p:extLst>
      <p:ext uri="{BB962C8B-B14F-4D97-AF65-F5344CB8AC3E}">
        <p14:creationId xmlns:p14="http://schemas.microsoft.com/office/powerpoint/2010/main" val="1700938946"/>
      </p:ext>
    </p:extLst>
  </p:cSld>
  <p:clrMapOvr>
    <a:masterClrMapping/>
  </p:clrMapOvr>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DD80C09C-1897-462F-B39E-2B2D6FFAEF88}"/>
              </a:ext>
            </a:extLst>
          </p:cNvPr>
          <p:cNvSpPr>
            <a:spLocks noGrp="1"/>
          </p:cNvSpPr>
          <p:nvPr>
            <p:ph type="title"/>
          </p:nvPr>
        </p:nvSpPr>
        <p:spPr>
          <a:xfrm>
            <a:off x="441068" y="145221"/>
            <a:ext cx="8474700" cy="708300"/>
          </a:xfrm>
          <a:prstGeom prst="rect">
            <a:avLst/>
          </a:prstGeom>
        </p:spPr>
        <p:txBody>
          <a:bodyPr/>
          <a:lstStyle/>
          <a:p>
            <a:r>
              <a:rPr lang="es-PE" dirty="0"/>
              <a:t>Health Care</a:t>
            </a:r>
          </a:p>
        </p:txBody>
      </p:sp>
      <p:sp>
        <p:nvSpPr>
          <p:cNvPr id="4" name="Oval 5">
            <a:extLst>
              <a:ext uri="{FF2B5EF4-FFF2-40B4-BE49-F238E27FC236}">
                <a16:creationId xmlns:a16="http://schemas.microsoft.com/office/drawing/2014/main" id="{12521B11-316C-4558-A989-8AF790A9F672}"/>
              </a:ext>
            </a:extLst>
          </p:cNvPr>
          <p:cNvSpPr/>
          <p:nvPr/>
        </p:nvSpPr>
        <p:spPr>
          <a:xfrm>
            <a:off x="4291025" y="1850682"/>
            <a:ext cx="3609951" cy="3609950"/>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5" name="Oval 6">
            <a:extLst>
              <a:ext uri="{FF2B5EF4-FFF2-40B4-BE49-F238E27FC236}">
                <a16:creationId xmlns:a16="http://schemas.microsoft.com/office/drawing/2014/main" id="{989C7333-3369-46BE-BA87-1F6B38BEA7A4}"/>
              </a:ext>
            </a:extLst>
          </p:cNvPr>
          <p:cNvSpPr/>
          <p:nvPr/>
        </p:nvSpPr>
        <p:spPr>
          <a:xfrm>
            <a:off x="4484601" y="1661709"/>
            <a:ext cx="1018574" cy="1018574"/>
          </a:xfrm>
          <a:prstGeom prst="ellipse">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6" name="Oval 43">
            <a:extLst>
              <a:ext uri="{FF2B5EF4-FFF2-40B4-BE49-F238E27FC236}">
                <a16:creationId xmlns:a16="http://schemas.microsoft.com/office/drawing/2014/main" id="{679B2373-064C-45DF-B59D-25E9369595E9}"/>
              </a:ext>
            </a:extLst>
          </p:cNvPr>
          <p:cNvSpPr/>
          <p:nvPr/>
        </p:nvSpPr>
        <p:spPr>
          <a:xfrm>
            <a:off x="6688828" y="1661709"/>
            <a:ext cx="1018574" cy="10185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7" name="Oval 44">
            <a:extLst>
              <a:ext uri="{FF2B5EF4-FFF2-40B4-BE49-F238E27FC236}">
                <a16:creationId xmlns:a16="http://schemas.microsoft.com/office/drawing/2014/main" id="{419BC8AB-8BD3-4312-BE45-2DDFCF8FC041}"/>
              </a:ext>
            </a:extLst>
          </p:cNvPr>
          <p:cNvSpPr/>
          <p:nvPr/>
        </p:nvSpPr>
        <p:spPr>
          <a:xfrm>
            <a:off x="3781739" y="3155871"/>
            <a:ext cx="1018574" cy="10185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 name="Oval 45">
            <a:extLst>
              <a:ext uri="{FF2B5EF4-FFF2-40B4-BE49-F238E27FC236}">
                <a16:creationId xmlns:a16="http://schemas.microsoft.com/office/drawing/2014/main" id="{973754F8-3525-4D78-AEDA-18931B4E8BCC}"/>
              </a:ext>
            </a:extLst>
          </p:cNvPr>
          <p:cNvSpPr/>
          <p:nvPr/>
        </p:nvSpPr>
        <p:spPr>
          <a:xfrm>
            <a:off x="7391689" y="3155871"/>
            <a:ext cx="1018574" cy="1018574"/>
          </a:xfrm>
          <a:prstGeom prst="ellipse">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9" name="Oval 46">
            <a:extLst>
              <a:ext uri="{FF2B5EF4-FFF2-40B4-BE49-F238E27FC236}">
                <a16:creationId xmlns:a16="http://schemas.microsoft.com/office/drawing/2014/main" id="{5C1FA8D2-B6C6-446E-9486-29E139300CC5}"/>
              </a:ext>
            </a:extLst>
          </p:cNvPr>
          <p:cNvSpPr/>
          <p:nvPr/>
        </p:nvSpPr>
        <p:spPr>
          <a:xfrm>
            <a:off x="4484601" y="4650033"/>
            <a:ext cx="1018574" cy="1018574"/>
          </a:xfrm>
          <a:prstGeom prst="ellipse">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 name="Oval 72">
            <a:extLst>
              <a:ext uri="{FF2B5EF4-FFF2-40B4-BE49-F238E27FC236}">
                <a16:creationId xmlns:a16="http://schemas.microsoft.com/office/drawing/2014/main" id="{422A7736-7BC7-429D-8CCF-1386D1823832}"/>
              </a:ext>
            </a:extLst>
          </p:cNvPr>
          <p:cNvSpPr/>
          <p:nvPr/>
        </p:nvSpPr>
        <p:spPr>
          <a:xfrm>
            <a:off x="6688828" y="4650033"/>
            <a:ext cx="1018574" cy="10185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nvGrpSpPr>
          <p:cNvPr id="11" name="Group 73">
            <a:extLst>
              <a:ext uri="{FF2B5EF4-FFF2-40B4-BE49-F238E27FC236}">
                <a16:creationId xmlns:a16="http://schemas.microsoft.com/office/drawing/2014/main" id="{EBAA2BC3-08AA-4DC0-B3C3-3AED29E89447}"/>
              </a:ext>
            </a:extLst>
          </p:cNvPr>
          <p:cNvGrpSpPr/>
          <p:nvPr/>
        </p:nvGrpSpPr>
        <p:grpSpPr>
          <a:xfrm>
            <a:off x="4118623" y="3494267"/>
            <a:ext cx="344807" cy="341783"/>
            <a:chOff x="4117975" y="3279775"/>
            <a:chExt cx="361950" cy="358776"/>
          </a:xfrm>
          <a:solidFill>
            <a:schemeClr val="bg1"/>
          </a:solidFill>
        </p:grpSpPr>
        <p:sp>
          <p:nvSpPr>
            <p:cNvPr id="12" name="Freeform 10">
              <a:extLst>
                <a:ext uri="{FF2B5EF4-FFF2-40B4-BE49-F238E27FC236}">
                  <a16:creationId xmlns:a16="http://schemas.microsoft.com/office/drawing/2014/main" id="{D137F5F2-1B28-4CD2-97BD-2046DA274289}"/>
                </a:ext>
              </a:extLst>
            </p:cNvPr>
            <p:cNvSpPr>
              <a:spLocks noEditPoints="1"/>
            </p:cNvSpPr>
            <p:nvPr/>
          </p:nvSpPr>
          <p:spPr bwMode="auto">
            <a:xfrm>
              <a:off x="4117975" y="3411538"/>
              <a:ext cx="361950" cy="227013"/>
            </a:xfrm>
            <a:custGeom>
              <a:avLst/>
              <a:gdLst>
                <a:gd name="T0" fmla="*/ 90 w 96"/>
                <a:gd name="T1" fmla="*/ 0 h 60"/>
                <a:gd name="T2" fmla="*/ 6 w 96"/>
                <a:gd name="T3" fmla="*/ 0 h 60"/>
                <a:gd name="T4" fmla="*/ 0 w 96"/>
                <a:gd name="T5" fmla="*/ 6 h 60"/>
                <a:gd name="T6" fmla="*/ 6 w 96"/>
                <a:gd name="T7" fmla="*/ 12 h 60"/>
                <a:gd name="T8" fmla="*/ 8 w 96"/>
                <a:gd name="T9" fmla="*/ 12 h 60"/>
                <a:gd name="T10" fmla="*/ 30 w 96"/>
                <a:gd name="T11" fmla="*/ 48 h 60"/>
                <a:gd name="T12" fmla="*/ 18 w 96"/>
                <a:gd name="T13" fmla="*/ 58 h 60"/>
                <a:gd name="T14" fmla="*/ 20 w 96"/>
                <a:gd name="T15" fmla="*/ 60 h 60"/>
                <a:gd name="T16" fmla="*/ 76 w 96"/>
                <a:gd name="T17" fmla="*/ 60 h 60"/>
                <a:gd name="T18" fmla="*/ 76 w 96"/>
                <a:gd name="T19" fmla="*/ 60 h 60"/>
                <a:gd name="T20" fmla="*/ 78 w 96"/>
                <a:gd name="T21" fmla="*/ 58 h 60"/>
                <a:gd name="T22" fmla="*/ 66 w 96"/>
                <a:gd name="T23" fmla="*/ 48 h 60"/>
                <a:gd name="T24" fmla="*/ 88 w 96"/>
                <a:gd name="T25" fmla="*/ 12 h 60"/>
                <a:gd name="T26" fmla="*/ 90 w 96"/>
                <a:gd name="T27" fmla="*/ 12 h 60"/>
                <a:gd name="T28" fmla="*/ 96 w 96"/>
                <a:gd name="T29" fmla="*/ 6 h 60"/>
                <a:gd name="T30" fmla="*/ 90 w 96"/>
                <a:gd name="T31" fmla="*/ 0 h 60"/>
                <a:gd name="T32" fmla="*/ 40 w 96"/>
                <a:gd name="T33" fmla="*/ 37 h 60"/>
                <a:gd name="T34" fmla="*/ 37 w 96"/>
                <a:gd name="T35" fmla="*/ 38 h 60"/>
                <a:gd name="T36" fmla="*/ 22 w 96"/>
                <a:gd name="T37" fmla="*/ 23 h 60"/>
                <a:gd name="T38" fmla="*/ 23 w 96"/>
                <a:gd name="T39" fmla="*/ 20 h 60"/>
                <a:gd name="T40" fmla="*/ 26 w 96"/>
                <a:gd name="T41" fmla="*/ 21 h 60"/>
                <a:gd name="T42" fmla="*/ 39 w 96"/>
                <a:gd name="T43" fmla="*/ 34 h 60"/>
                <a:gd name="T44" fmla="*/ 40 w 96"/>
                <a:gd name="T45" fmla="*/ 3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60">
                  <a:moveTo>
                    <a:pt x="90" y="0"/>
                  </a:moveTo>
                  <a:cubicBezTo>
                    <a:pt x="6" y="0"/>
                    <a:pt x="6" y="0"/>
                    <a:pt x="6" y="0"/>
                  </a:cubicBezTo>
                  <a:cubicBezTo>
                    <a:pt x="3" y="0"/>
                    <a:pt x="0" y="3"/>
                    <a:pt x="0" y="6"/>
                  </a:cubicBezTo>
                  <a:cubicBezTo>
                    <a:pt x="0" y="9"/>
                    <a:pt x="3" y="12"/>
                    <a:pt x="6" y="12"/>
                  </a:cubicBezTo>
                  <a:cubicBezTo>
                    <a:pt x="8" y="12"/>
                    <a:pt x="8" y="12"/>
                    <a:pt x="8" y="12"/>
                  </a:cubicBezTo>
                  <a:cubicBezTo>
                    <a:pt x="9" y="27"/>
                    <a:pt x="17" y="41"/>
                    <a:pt x="30" y="48"/>
                  </a:cubicBezTo>
                  <a:cubicBezTo>
                    <a:pt x="23" y="50"/>
                    <a:pt x="18" y="54"/>
                    <a:pt x="18" y="58"/>
                  </a:cubicBezTo>
                  <a:cubicBezTo>
                    <a:pt x="18" y="59"/>
                    <a:pt x="19" y="60"/>
                    <a:pt x="20" y="60"/>
                  </a:cubicBezTo>
                  <a:cubicBezTo>
                    <a:pt x="76" y="60"/>
                    <a:pt x="76" y="60"/>
                    <a:pt x="76" y="60"/>
                  </a:cubicBezTo>
                  <a:cubicBezTo>
                    <a:pt x="76" y="60"/>
                    <a:pt x="76" y="60"/>
                    <a:pt x="76" y="60"/>
                  </a:cubicBezTo>
                  <a:cubicBezTo>
                    <a:pt x="77" y="60"/>
                    <a:pt x="78" y="59"/>
                    <a:pt x="78" y="58"/>
                  </a:cubicBezTo>
                  <a:cubicBezTo>
                    <a:pt x="78" y="53"/>
                    <a:pt x="71" y="49"/>
                    <a:pt x="66" y="48"/>
                  </a:cubicBezTo>
                  <a:cubicBezTo>
                    <a:pt x="79" y="41"/>
                    <a:pt x="87" y="27"/>
                    <a:pt x="88" y="12"/>
                  </a:cubicBezTo>
                  <a:cubicBezTo>
                    <a:pt x="90" y="12"/>
                    <a:pt x="90" y="12"/>
                    <a:pt x="90" y="12"/>
                  </a:cubicBezTo>
                  <a:cubicBezTo>
                    <a:pt x="93" y="12"/>
                    <a:pt x="96" y="9"/>
                    <a:pt x="96" y="6"/>
                  </a:cubicBezTo>
                  <a:cubicBezTo>
                    <a:pt x="96" y="3"/>
                    <a:pt x="93" y="0"/>
                    <a:pt x="90" y="0"/>
                  </a:cubicBezTo>
                  <a:close/>
                  <a:moveTo>
                    <a:pt x="40" y="37"/>
                  </a:moveTo>
                  <a:cubicBezTo>
                    <a:pt x="39" y="38"/>
                    <a:pt x="38" y="38"/>
                    <a:pt x="37" y="38"/>
                  </a:cubicBezTo>
                  <a:cubicBezTo>
                    <a:pt x="30" y="35"/>
                    <a:pt x="25" y="30"/>
                    <a:pt x="22" y="23"/>
                  </a:cubicBezTo>
                  <a:cubicBezTo>
                    <a:pt x="22" y="22"/>
                    <a:pt x="22" y="21"/>
                    <a:pt x="23" y="20"/>
                  </a:cubicBezTo>
                  <a:cubicBezTo>
                    <a:pt x="24" y="20"/>
                    <a:pt x="25" y="20"/>
                    <a:pt x="26" y="21"/>
                  </a:cubicBezTo>
                  <a:cubicBezTo>
                    <a:pt x="28" y="27"/>
                    <a:pt x="33" y="32"/>
                    <a:pt x="39" y="34"/>
                  </a:cubicBezTo>
                  <a:cubicBezTo>
                    <a:pt x="40" y="35"/>
                    <a:pt x="40" y="36"/>
                    <a:pt x="4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13" name="Freeform 11">
              <a:extLst>
                <a:ext uri="{FF2B5EF4-FFF2-40B4-BE49-F238E27FC236}">
                  <a16:creationId xmlns:a16="http://schemas.microsoft.com/office/drawing/2014/main" id="{DF197CEF-04A4-4290-9DC8-A65CE705F549}"/>
                </a:ext>
              </a:extLst>
            </p:cNvPr>
            <p:cNvSpPr>
              <a:spLocks/>
            </p:cNvSpPr>
            <p:nvPr/>
          </p:nvSpPr>
          <p:spPr bwMode="auto">
            <a:xfrm>
              <a:off x="4321175" y="3279775"/>
              <a:ext cx="142875" cy="117475"/>
            </a:xfrm>
            <a:custGeom>
              <a:avLst/>
              <a:gdLst>
                <a:gd name="T0" fmla="*/ 2 w 38"/>
                <a:gd name="T1" fmla="*/ 31 h 31"/>
                <a:gd name="T2" fmla="*/ 18 w 38"/>
                <a:gd name="T3" fmla="*/ 31 h 31"/>
                <a:gd name="T4" fmla="*/ 20 w 38"/>
                <a:gd name="T5" fmla="*/ 30 h 31"/>
                <a:gd name="T6" fmla="*/ 33 w 38"/>
                <a:gd name="T7" fmla="*/ 1 h 31"/>
                <a:gd name="T8" fmla="*/ 30 w 38"/>
                <a:gd name="T9" fmla="*/ 0 h 31"/>
                <a:gd name="T10" fmla="*/ 1 w 38"/>
                <a:gd name="T11" fmla="*/ 28 h 31"/>
                <a:gd name="T12" fmla="*/ 0 w 38"/>
                <a:gd name="T13" fmla="*/ 30 h 31"/>
                <a:gd name="T14" fmla="*/ 2 w 38"/>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31">
                  <a:moveTo>
                    <a:pt x="2" y="31"/>
                  </a:moveTo>
                  <a:cubicBezTo>
                    <a:pt x="18" y="31"/>
                    <a:pt x="18" y="31"/>
                    <a:pt x="18" y="31"/>
                  </a:cubicBezTo>
                  <a:cubicBezTo>
                    <a:pt x="19" y="31"/>
                    <a:pt x="19" y="31"/>
                    <a:pt x="20" y="30"/>
                  </a:cubicBezTo>
                  <a:cubicBezTo>
                    <a:pt x="36" y="7"/>
                    <a:pt x="38" y="5"/>
                    <a:pt x="33" y="1"/>
                  </a:cubicBezTo>
                  <a:cubicBezTo>
                    <a:pt x="32" y="1"/>
                    <a:pt x="31" y="0"/>
                    <a:pt x="30" y="0"/>
                  </a:cubicBezTo>
                  <a:cubicBezTo>
                    <a:pt x="26" y="0"/>
                    <a:pt x="23" y="4"/>
                    <a:pt x="1" y="28"/>
                  </a:cubicBezTo>
                  <a:cubicBezTo>
                    <a:pt x="0" y="28"/>
                    <a:pt x="0" y="29"/>
                    <a:pt x="0" y="30"/>
                  </a:cubicBezTo>
                  <a:cubicBezTo>
                    <a:pt x="0" y="31"/>
                    <a:pt x="1" y="31"/>
                    <a:pt x="2"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grpSp>
      <p:sp>
        <p:nvSpPr>
          <p:cNvPr id="14" name="Freeform 20">
            <a:extLst>
              <a:ext uri="{FF2B5EF4-FFF2-40B4-BE49-F238E27FC236}">
                <a16:creationId xmlns:a16="http://schemas.microsoft.com/office/drawing/2014/main" id="{481B3A6D-15C4-4F55-AE96-45BD575551FF}"/>
              </a:ext>
            </a:extLst>
          </p:cNvPr>
          <p:cNvSpPr>
            <a:spLocks noEditPoints="1"/>
          </p:cNvSpPr>
          <p:nvPr/>
        </p:nvSpPr>
        <p:spPr bwMode="auto">
          <a:xfrm>
            <a:off x="4878952" y="4986917"/>
            <a:ext cx="229871" cy="344807"/>
          </a:xfrm>
          <a:custGeom>
            <a:avLst/>
            <a:gdLst>
              <a:gd name="T0" fmla="*/ 34 w 64"/>
              <a:gd name="T1" fmla="*/ 1 h 96"/>
              <a:gd name="T2" fmla="*/ 30 w 64"/>
              <a:gd name="T3" fmla="*/ 1 h 96"/>
              <a:gd name="T4" fmla="*/ 0 w 64"/>
              <a:gd name="T5" fmla="*/ 64 h 96"/>
              <a:gd name="T6" fmla="*/ 32 w 64"/>
              <a:gd name="T7" fmla="*/ 96 h 96"/>
              <a:gd name="T8" fmla="*/ 64 w 64"/>
              <a:gd name="T9" fmla="*/ 64 h 96"/>
              <a:gd name="T10" fmla="*/ 34 w 64"/>
              <a:gd name="T11" fmla="*/ 1 h 96"/>
              <a:gd name="T12" fmla="*/ 26 w 64"/>
              <a:gd name="T13" fmla="*/ 39 h 96"/>
              <a:gd name="T14" fmla="*/ 16 w 64"/>
              <a:gd name="T15" fmla="*/ 64 h 96"/>
              <a:gd name="T16" fmla="*/ 21 w 64"/>
              <a:gd name="T17" fmla="*/ 76 h 96"/>
              <a:gd name="T18" fmla="*/ 21 w 64"/>
              <a:gd name="T19" fmla="*/ 79 h 96"/>
              <a:gd name="T20" fmla="*/ 20 w 64"/>
              <a:gd name="T21" fmla="*/ 79 h 96"/>
              <a:gd name="T22" fmla="*/ 19 w 64"/>
              <a:gd name="T23" fmla="*/ 79 h 96"/>
              <a:gd name="T24" fmla="*/ 12 w 64"/>
              <a:gd name="T25" fmla="*/ 64 h 96"/>
              <a:gd name="T26" fmla="*/ 22 w 64"/>
              <a:gd name="T27" fmla="*/ 37 h 96"/>
              <a:gd name="T28" fmla="*/ 25 w 64"/>
              <a:gd name="T29" fmla="*/ 36 h 96"/>
              <a:gd name="T30" fmla="*/ 26 w 64"/>
              <a:gd name="T31" fmla="*/ 3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96">
                <a:moveTo>
                  <a:pt x="34" y="1"/>
                </a:moveTo>
                <a:cubicBezTo>
                  <a:pt x="33" y="0"/>
                  <a:pt x="31" y="0"/>
                  <a:pt x="30" y="1"/>
                </a:cubicBezTo>
                <a:cubicBezTo>
                  <a:pt x="29" y="3"/>
                  <a:pt x="0" y="47"/>
                  <a:pt x="0" y="64"/>
                </a:cubicBezTo>
                <a:cubicBezTo>
                  <a:pt x="0" y="82"/>
                  <a:pt x="14" y="96"/>
                  <a:pt x="32" y="96"/>
                </a:cubicBezTo>
                <a:cubicBezTo>
                  <a:pt x="50" y="96"/>
                  <a:pt x="64" y="82"/>
                  <a:pt x="64" y="64"/>
                </a:cubicBezTo>
                <a:cubicBezTo>
                  <a:pt x="64" y="47"/>
                  <a:pt x="35" y="3"/>
                  <a:pt x="34" y="1"/>
                </a:cubicBezTo>
                <a:close/>
                <a:moveTo>
                  <a:pt x="26" y="39"/>
                </a:moveTo>
                <a:cubicBezTo>
                  <a:pt x="17" y="55"/>
                  <a:pt x="16" y="62"/>
                  <a:pt x="16" y="64"/>
                </a:cubicBezTo>
                <a:cubicBezTo>
                  <a:pt x="16" y="69"/>
                  <a:pt x="18" y="73"/>
                  <a:pt x="21" y="76"/>
                </a:cubicBezTo>
                <a:cubicBezTo>
                  <a:pt x="22" y="77"/>
                  <a:pt x="22" y="78"/>
                  <a:pt x="21" y="79"/>
                </a:cubicBezTo>
                <a:cubicBezTo>
                  <a:pt x="21" y="79"/>
                  <a:pt x="21" y="79"/>
                  <a:pt x="20" y="79"/>
                </a:cubicBezTo>
                <a:cubicBezTo>
                  <a:pt x="20" y="79"/>
                  <a:pt x="19" y="79"/>
                  <a:pt x="19" y="79"/>
                </a:cubicBezTo>
                <a:cubicBezTo>
                  <a:pt x="14" y="75"/>
                  <a:pt x="12" y="70"/>
                  <a:pt x="12" y="64"/>
                </a:cubicBezTo>
                <a:cubicBezTo>
                  <a:pt x="12" y="59"/>
                  <a:pt x="15" y="50"/>
                  <a:pt x="22" y="37"/>
                </a:cubicBezTo>
                <a:cubicBezTo>
                  <a:pt x="23" y="36"/>
                  <a:pt x="24" y="36"/>
                  <a:pt x="25" y="36"/>
                </a:cubicBezTo>
                <a:cubicBezTo>
                  <a:pt x="26" y="37"/>
                  <a:pt x="26" y="38"/>
                  <a:pt x="26" y="3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sz="1200"/>
          </a:p>
        </p:txBody>
      </p:sp>
      <p:grpSp>
        <p:nvGrpSpPr>
          <p:cNvPr id="15" name="Group 77">
            <a:extLst>
              <a:ext uri="{FF2B5EF4-FFF2-40B4-BE49-F238E27FC236}">
                <a16:creationId xmlns:a16="http://schemas.microsoft.com/office/drawing/2014/main" id="{320A0214-B901-4C31-9ED0-5C07BEB14470}"/>
              </a:ext>
            </a:extLst>
          </p:cNvPr>
          <p:cNvGrpSpPr/>
          <p:nvPr/>
        </p:nvGrpSpPr>
        <p:grpSpPr>
          <a:xfrm>
            <a:off x="7026468" y="2006155"/>
            <a:ext cx="343295" cy="329684"/>
            <a:chOff x="8445500" y="1847850"/>
            <a:chExt cx="360363" cy="346075"/>
          </a:xfrm>
          <a:solidFill>
            <a:schemeClr val="bg1"/>
          </a:solidFill>
        </p:grpSpPr>
        <p:sp>
          <p:nvSpPr>
            <p:cNvPr id="16" name="Freeform 26">
              <a:extLst>
                <a:ext uri="{FF2B5EF4-FFF2-40B4-BE49-F238E27FC236}">
                  <a16:creationId xmlns:a16="http://schemas.microsoft.com/office/drawing/2014/main" id="{0DBC0BE1-BE4C-49C6-ADEE-7B7A35532FF0}"/>
                </a:ext>
              </a:extLst>
            </p:cNvPr>
            <p:cNvSpPr>
              <a:spLocks/>
            </p:cNvSpPr>
            <p:nvPr/>
          </p:nvSpPr>
          <p:spPr bwMode="auto">
            <a:xfrm>
              <a:off x="8501063" y="2054225"/>
              <a:ext cx="241300" cy="139700"/>
            </a:xfrm>
            <a:custGeom>
              <a:avLst/>
              <a:gdLst>
                <a:gd name="T0" fmla="*/ 48 w 64"/>
                <a:gd name="T1" fmla="*/ 14 h 37"/>
                <a:gd name="T2" fmla="*/ 43 w 64"/>
                <a:gd name="T3" fmla="*/ 17 h 37"/>
                <a:gd name="T4" fmla="*/ 37 w 64"/>
                <a:gd name="T5" fmla="*/ 13 h 37"/>
                <a:gd name="T6" fmla="*/ 33 w 64"/>
                <a:gd name="T7" fmla="*/ 0 h 37"/>
                <a:gd name="T8" fmla="*/ 30 w 64"/>
                <a:gd name="T9" fmla="*/ 6 h 37"/>
                <a:gd name="T10" fmla="*/ 25 w 64"/>
                <a:gd name="T11" fmla="*/ 9 h 37"/>
                <a:gd name="T12" fmla="*/ 20 w 64"/>
                <a:gd name="T13" fmla="*/ 6 h 37"/>
                <a:gd name="T14" fmla="*/ 17 w 64"/>
                <a:gd name="T15" fmla="*/ 1 h 37"/>
                <a:gd name="T16" fmla="*/ 16 w 64"/>
                <a:gd name="T17" fmla="*/ 3 h 37"/>
                <a:gd name="T18" fmla="*/ 11 w 64"/>
                <a:gd name="T19" fmla="*/ 5 h 37"/>
                <a:gd name="T20" fmla="*/ 0 w 64"/>
                <a:gd name="T21" fmla="*/ 5 h 37"/>
                <a:gd name="T22" fmla="*/ 32 w 64"/>
                <a:gd name="T23" fmla="*/ 36 h 37"/>
                <a:gd name="T24" fmla="*/ 33 w 64"/>
                <a:gd name="T25" fmla="*/ 37 h 37"/>
                <a:gd name="T26" fmla="*/ 34 w 64"/>
                <a:gd name="T27" fmla="*/ 36 h 37"/>
                <a:gd name="T28" fmla="*/ 64 w 64"/>
                <a:gd name="T29" fmla="*/ 5 h 37"/>
                <a:gd name="T30" fmla="*/ 53 w 64"/>
                <a:gd name="T31" fmla="*/ 5 h 37"/>
                <a:gd name="T32" fmla="*/ 48 w 64"/>
                <a:gd name="T33"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37">
                  <a:moveTo>
                    <a:pt x="48" y="14"/>
                  </a:moveTo>
                  <a:cubicBezTo>
                    <a:pt x="47" y="16"/>
                    <a:pt x="45" y="17"/>
                    <a:pt x="43" y="17"/>
                  </a:cubicBezTo>
                  <a:cubicBezTo>
                    <a:pt x="40" y="17"/>
                    <a:pt x="38" y="15"/>
                    <a:pt x="37" y="13"/>
                  </a:cubicBezTo>
                  <a:cubicBezTo>
                    <a:pt x="33" y="0"/>
                    <a:pt x="33" y="0"/>
                    <a:pt x="33" y="0"/>
                  </a:cubicBezTo>
                  <a:cubicBezTo>
                    <a:pt x="30" y="6"/>
                    <a:pt x="30" y="6"/>
                    <a:pt x="30" y="6"/>
                  </a:cubicBezTo>
                  <a:cubicBezTo>
                    <a:pt x="29" y="8"/>
                    <a:pt x="28" y="9"/>
                    <a:pt x="25" y="9"/>
                  </a:cubicBezTo>
                  <a:cubicBezTo>
                    <a:pt x="23" y="9"/>
                    <a:pt x="21" y="8"/>
                    <a:pt x="20" y="6"/>
                  </a:cubicBezTo>
                  <a:cubicBezTo>
                    <a:pt x="17" y="1"/>
                    <a:pt x="17" y="1"/>
                    <a:pt x="17" y="1"/>
                  </a:cubicBezTo>
                  <a:cubicBezTo>
                    <a:pt x="16" y="3"/>
                    <a:pt x="16" y="3"/>
                    <a:pt x="16" y="3"/>
                  </a:cubicBezTo>
                  <a:cubicBezTo>
                    <a:pt x="15" y="4"/>
                    <a:pt x="13" y="5"/>
                    <a:pt x="11" y="5"/>
                  </a:cubicBezTo>
                  <a:cubicBezTo>
                    <a:pt x="0" y="5"/>
                    <a:pt x="0" y="5"/>
                    <a:pt x="0" y="5"/>
                  </a:cubicBezTo>
                  <a:cubicBezTo>
                    <a:pt x="7" y="16"/>
                    <a:pt x="22" y="30"/>
                    <a:pt x="32" y="36"/>
                  </a:cubicBezTo>
                  <a:cubicBezTo>
                    <a:pt x="32" y="36"/>
                    <a:pt x="33" y="37"/>
                    <a:pt x="33" y="37"/>
                  </a:cubicBezTo>
                  <a:cubicBezTo>
                    <a:pt x="33" y="37"/>
                    <a:pt x="34" y="36"/>
                    <a:pt x="34" y="36"/>
                  </a:cubicBezTo>
                  <a:cubicBezTo>
                    <a:pt x="43" y="29"/>
                    <a:pt x="57" y="15"/>
                    <a:pt x="64" y="5"/>
                  </a:cubicBezTo>
                  <a:cubicBezTo>
                    <a:pt x="53" y="5"/>
                    <a:pt x="53" y="5"/>
                    <a:pt x="53" y="5"/>
                  </a:cubicBezTo>
                  <a:lnTo>
                    <a:pt x="4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17" name="Freeform 27">
              <a:extLst>
                <a:ext uri="{FF2B5EF4-FFF2-40B4-BE49-F238E27FC236}">
                  <a16:creationId xmlns:a16="http://schemas.microsoft.com/office/drawing/2014/main" id="{C336A866-97EF-4ABB-9BFB-D382AD6EE6A6}"/>
                </a:ext>
              </a:extLst>
            </p:cNvPr>
            <p:cNvSpPr>
              <a:spLocks/>
            </p:cNvSpPr>
            <p:nvPr/>
          </p:nvSpPr>
          <p:spPr bwMode="auto">
            <a:xfrm>
              <a:off x="8459788" y="1847850"/>
              <a:ext cx="330200" cy="187325"/>
            </a:xfrm>
            <a:custGeom>
              <a:avLst/>
              <a:gdLst>
                <a:gd name="T0" fmla="*/ 4 w 88"/>
                <a:gd name="T1" fmla="*/ 48 h 50"/>
                <a:gd name="T2" fmla="*/ 19 w 88"/>
                <a:gd name="T3" fmla="*/ 48 h 50"/>
                <a:gd name="T4" fmla="*/ 23 w 88"/>
                <a:gd name="T5" fmla="*/ 42 h 50"/>
                <a:gd name="T6" fmla="*/ 28 w 88"/>
                <a:gd name="T7" fmla="*/ 40 h 50"/>
                <a:gd name="T8" fmla="*/ 33 w 88"/>
                <a:gd name="T9" fmla="*/ 43 h 50"/>
                <a:gd name="T10" fmla="*/ 35 w 88"/>
                <a:gd name="T11" fmla="*/ 46 h 50"/>
                <a:gd name="T12" fmla="*/ 41 w 88"/>
                <a:gd name="T13" fmla="*/ 35 h 50"/>
                <a:gd name="T14" fmla="*/ 46 w 88"/>
                <a:gd name="T15" fmla="*/ 32 h 50"/>
                <a:gd name="T16" fmla="*/ 52 w 88"/>
                <a:gd name="T17" fmla="*/ 36 h 50"/>
                <a:gd name="T18" fmla="*/ 56 w 88"/>
                <a:gd name="T19" fmla="*/ 50 h 50"/>
                <a:gd name="T20" fmla="*/ 60 w 88"/>
                <a:gd name="T21" fmla="*/ 48 h 50"/>
                <a:gd name="T22" fmla="*/ 82 w 88"/>
                <a:gd name="T23" fmla="*/ 48 h 50"/>
                <a:gd name="T24" fmla="*/ 88 w 88"/>
                <a:gd name="T25" fmla="*/ 26 h 50"/>
                <a:gd name="T26" fmla="*/ 66 w 88"/>
                <a:gd name="T27" fmla="*/ 0 h 50"/>
                <a:gd name="T28" fmla="*/ 44 w 88"/>
                <a:gd name="T29" fmla="*/ 16 h 50"/>
                <a:gd name="T30" fmla="*/ 23 w 88"/>
                <a:gd name="T31" fmla="*/ 0 h 50"/>
                <a:gd name="T32" fmla="*/ 0 w 88"/>
                <a:gd name="T33" fmla="*/ 29 h 50"/>
                <a:gd name="T34" fmla="*/ 4 w 88"/>
                <a:gd name="T35" fmla="*/ 4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50">
                  <a:moveTo>
                    <a:pt x="4" y="48"/>
                  </a:moveTo>
                  <a:cubicBezTo>
                    <a:pt x="19" y="48"/>
                    <a:pt x="19" y="48"/>
                    <a:pt x="19" y="48"/>
                  </a:cubicBezTo>
                  <a:cubicBezTo>
                    <a:pt x="23" y="42"/>
                    <a:pt x="23" y="42"/>
                    <a:pt x="23" y="42"/>
                  </a:cubicBezTo>
                  <a:cubicBezTo>
                    <a:pt x="24" y="41"/>
                    <a:pt x="26" y="40"/>
                    <a:pt x="28" y="40"/>
                  </a:cubicBezTo>
                  <a:cubicBezTo>
                    <a:pt x="30" y="40"/>
                    <a:pt x="32" y="41"/>
                    <a:pt x="33" y="43"/>
                  </a:cubicBezTo>
                  <a:cubicBezTo>
                    <a:pt x="35" y="46"/>
                    <a:pt x="35" y="46"/>
                    <a:pt x="35" y="46"/>
                  </a:cubicBezTo>
                  <a:cubicBezTo>
                    <a:pt x="41" y="35"/>
                    <a:pt x="41" y="35"/>
                    <a:pt x="41" y="35"/>
                  </a:cubicBezTo>
                  <a:cubicBezTo>
                    <a:pt x="42" y="33"/>
                    <a:pt x="44" y="32"/>
                    <a:pt x="46" y="32"/>
                  </a:cubicBezTo>
                  <a:cubicBezTo>
                    <a:pt x="49" y="32"/>
                    <a:pt x="51" y="34"/>
                    <a:pt x="52" y="36"/>
                  </a:cubicBezTo>
                  <a:cubicBezTo>
                    <a:pt x="56" y="50"/>
                    <a:pt x="56" y="50"/>
                    <a:pt x="56" y="50"/>
                  </a:cubicBezTo>
                  <a:cubicBezTo>
                    <a:pt x="57" y="49"/>
                    <a:pt x="58" y="48"/>
                    <a:pt x="60" y="48"/>
                  </a:cubicBezTo>
                  <a:cubicBezTo>
                    <a:pt x="82" y="48"/>
                    <a:pt x="82" y="48"/>
                    <a:pt x="82" y="48"/>
                  </a:cubicBezTo>
                  <a:cubicBezTo>
                    <a:pt x="85" y="43"/>
                    <a:pt x="88" y="34"/>
                    <a:pt x="88" y="26"/>
                  </a:cubicBezTo>
                  <a:cubicBezTo>
                    <a:pt x="88" y="9"/>
                    <a:pt x="77" y="0"/>
                    <a:pt x="66" y="0"/>
                  </a:cubicBezTo>
                  <a:cubicBezTo>
                    <a:pt x="57" y="0"/>
                    <a:pt x="48" y="5"/>
                    <a:pt x="44" y="16"/>
                  </a:cubicBezTo>
                  <a:cubicBezTo>
                    <a:pt x="40" y="5"/>
                    <a:pt x="31" y="0"/>
                    <a:pt x="23" y="0"/>
                  </a:cubicBezTo>
                  <a:cubicBezTo>
                    <a:pt x="8" y="0"/>
                    <a:pt x="0" y="15"/>
                    <a:pt x="0" y="29"/>
                  </a:cubicBezTo>
                  <a:cubicBezTo>
                    <a:pt x="0" y="36"/>
                    <a:pt x="2" y="44"/>
                    <a:pt x="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18" name="Freeform 28">
              <a:extLst>
                <a:ext uri="{FF2B5EF4-FFF2-40B4-BE49-F238E27FC236}">
                  <a16:creationId xmlns:a16="http://schemas.microsoft.com/office/drawing/2014/main" id="{29FD408B-5762-4617-951B-D47D5C9D4854}"/>
                </a:ext>
              </a:extLst>
            </p:cNvPr>
            <p:cNvSpPr>
              <a:spLocks/>
            </p:cNvSpPr>
            <p:nvPr/>
          </p:nvSpPr>
          <p:spPr bwMode="auto">
            <a:xfrm>
              <a:off x="8445500" y="1982788"/>
              <a:ext cx="360363" cy="120650"/>
            </a:xfrm>
            <a:custGeom>
              <a:avLst/>
              <a:gdLst>
                <a:gd name="T0" fmla="*/ 94 w 96"/>
                <a:gd name="T1" fmla="*/ 16 h 32"/>
                <a:gd name="T2" fmla="*/ 64 w 96"/>
                <a:gd name="T3" fmla="*/ 16 h 32"/>
                <a:gd name="T4" fmla="*/ 62 w 96"/>
                <a:gd name="T5" fmla="*/ 17 h 32"/>
                <a:gd name="T6" fmla="*/ 59 w 96"/>
                <a:gd name="T7" fmla="*/ 25 h 32"/>
                <a:gd name="T8" fmla="*/ 52 w 96"/>
                <a:gd name="T9" fmla="*/ 1 h 32"/>
                <a:gd name="T10" fmla="*/ 50 w 96"/>
                <a:gd name="T11" fmla="*/ 0 h 32"/>
                <a:gd name="T12" fmla="*/ 48 w 96"/>
                <a:gd name="T13" fmla="*/ 1 h 32"/>
                <a:gd name="T14" fmla="*/ 40 w 96"/>
                <a:gd name="T15" fmla="*/ 18 h 32"/>
                <a:gd name="T16" fmla="*/ 34 w 96"/>
                <a:gd name="T17" fmla="*/ 9 h 32"/>
                <a:gd name="T18" fmla="*/ 32 w 96"/>
                <a:gd name="T19" fmla="*/ 8 h 32"/>
                <a:gd name="T20" fmla="*/ 30 w 96"/>
                <a:gd name="T21" fmla="*/ 9 h 32"/>
                <a:gd name="T22" fmla="*/ 25 w 96"/>
                <a:gd name="T23" fmla="*/ 16 h 32"/>
                <a:gd name="T24" fmla="*/ 2 w 96"/>
                <a:gd name="T25" fmla="*/ 16 h 32"/>
                <a:gd name="T26" fmla="*/ 0 w 96"/>
                <a:gd name="T27" fmla="*/ 18 h 32"/>
                <a:gd name="T28" fmla="*/ 2 w 96"/>
                <a:gd name="T29" fmla="*/ 20 h 32"/>
                <a:gd name="T30" fmla="*/ 26 w 96"/>
                <a:gd name="T31" fmla="*/ 20 h 32"/>
                <a:gd name="T32" fmla="*/ 28 w 96"/>
                <a:gd name="T33" fmla="*/ 19 h 32"/>
                <a:gd name="T34" fmla="*/ 32 w 96"/>
                <a:gd name="T35" fmla="*/ 13 h 32"/>
                <a:gd name="T36" fmla="*/ 38 w 96"/>
                <a:gd name="T37" fmla="*/ 23 h 32"/>
                <a:gd name="T38" fmla="*/ 40 w 96"/>
                <a:gd name="T39" fmla="*/ 24 h 32"/>
                <a:gd name="T40" fmla="*/ 42 w 96"/>
                <a:gd name="T41" fmla="*/ 23 h 32"/>
                <a:gd name="T42" fmla="*/ 49 w 96"/>
                <a:gd name="T43" fmla="*/ 8 h 32"/>
                <a:gd name="T44" fmla="*/ 56 w 96"/>
                <a:gd name="T45" fmla="*/ 31 h 32"/>
                <a:gd name="T46" fmla="*/ 58 w 96"/>
                <a:gd name="T47" fmla="*/ 32 h 32"/>
                <a:gd name="T48" fmla="*/ 60 w 96"/>
                <a:gd name="T49" fmla="*/ 31 h 32"/>
                <a:gd name="T50" fmla="*/ 65 w 96"/>
                <a:gd name="T51" fmla="*/ 20 h 32"/>
                <a:gd name="T52" fmla="*/ 94 w 96"/>
                <a:gd name="T53" fmla="*/ 20 h 32"/>
                <a:gd name="T54" fmla="*/ 96 w 96"/>
                <a:gd name="T55" fmla="*/ 18 h 32"/>
                <a:gd name="T56" fmla="*/ 94 w 96"/>
                <a:gd name="T57" fmla="*/ 1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6" h="32">
                  <a:moveTo>
                    <a:pt x="94" y="16"/>
                  </a:moveTo>
                  <a:cubicBezTo>
                    <a:pt x="64" y="16"/>
                    <a:pt x="64" y="16"/>
                    <a:pt x="64" y="16"/>
                  </a:cubicBezTo>
                  <a:cubicBezTo>
                    <a:pt x="63" y="16"/>
                    <a:pt x="63" y="16"/>
                    <a:pt x="62" y="17"/>
                  </a:cubicBezTo>
                  <a:cubicBezTo>
                    <a:pt x="59" y="25"/>
                    <a:pt x="59" y="25"/>
                    <a:pt x="59" y="25"/>
                  </a:cubicBezTo>
                  <a:cubicBezTo>
                    <a:pt x="52" y="1"/>
                    <a:pt x="52" y="1"/>
                    <a:pt x="52" y="1"/>
                  </a:cubicBezTo>
                  <a:cubicBezTo>
                    <a:pt x="52" y="1"/>
                    <a:pt x="51" y="0"/>
                    <a:pt x="50" y="0"/>
                  </a:cubicBezTo>
                  <a:cubicBezTo>
                    <a:pt x="49" y="0"/>
                    <a:pt x="49" y="0"/>
                    <a:pt x="48" y="1"/>
                  </a:cubicBezTo>
                  <a:cubicBezTo>
                    <a:pt x="40" y="18"/>
                    <a:pt x="40" y="18"/>
                    <a:pt x="40" y="18"/>
                  </a:cubicBezTo>
                  <a:cubicBezTo>
                    <a:pt x="34" y="9"/>
                    <a:pt x="34" y="9"/>
                    <a:pt x="34" y="9"/>
                  </a:cubicBezTo>
                  <a:cubicBezTo>
                    <a:pt x="33" y="8"/>
                    <a:pt x="33" y="8"/>
                    <a:pt x="32" y="8"/>
                  </a:cubicBezTo>
                  <a:cubicBezTo>
                    <a:pt x="31" y="8"/>
                    <a:pt x="31" y="8"/>
                    <a:pt x="30" y="9"/>
                  </a:cubicBezTo>
                  <a:cubicBezTo>
                    <a:pt x="25" y="16"/>
                    <a:pt x="25" y="16"/>
                    <a:pt x="25" y="16"/>
                  </a:cubicBezTo>
                  <a:cubicBezTo>
                    <a:pt x="2" y="16"/>
                    <a:pt x="2" y="16"/>
                    <a:pt x="2" y="16"/>
                  </a:cubicBezTo>
                  <a:cubicBezTo>
                    <a:pt x="1" y="16"/>
                    <a:pt x="0" y="17"/>
                    <a:pt x="0" y="18"/>
                  </a:cubicBezTo>
                  <a:cubicBezTo>
                    <a:pt x="0" y="19"/>
                    <a:pt x="1" y="20"/>
                    <a:pt x="2" y="20"/>
                  </a:cubicBezTo>
                  <a:cubicBezTo>
                    <a:pt x="26" y="20"/>
                    <a:pt x="26" y="20"/>
                    <a:pt x="26" y="20"/>
                  </a:cubicBezTo>
                  <a:cubicBezTo>
                    <a:pt x="27" y="20"/>
                    <a:pt x="27" y="20"/>
                    <a:pt x="28" y="19"/>
                  </a:cubicBezTo>
                  <a:cubicBezTo>
                    <a:pt x="32" y="13"/>
                    <a:pt x="32" y="13"/>
                    <a:pt x="32" y="13"/>
                  </a:cubicBezTo>
                  <a:cubicBezTo>
                    <a:pt x="38" y="23"/>
                    <a:pt x="38" y="23"/>
                    <a:pt x="38" y="23"/>
                  </a:cubicBezTo>
                  <a:cubicBezTo>
                    <a:pt x="39" y="24"/>
                    <a:pt x="39" y="24"/>
                    <a:pt x="40" y="24"/>
                  </a:cubicBezTo>
                  <a:cubicBezTo>
                    <a:pt x="41" y="24"/>
                    <a:pt x="41" y="24"/>
                    <a:pt x="42" y="23"/>
                  </a:cubicBezTo>
                  <a:cubicBezTo>
                    <a:pt x="49" y="8"/>
                    <a:pt x="49" y="8"/>
                    <a:pt x="49" y="8"/>
                  </a:cubicBezTo>
                  <a:cubicBezTo>
                    <a:pt x="56" y="31"/>
                    <a:pt x="56" y="31"/>
                    <a:pt x="56" y="31"/>
                  </a:cubicBezTo>
                  <a:cubicBezTo>
                    <a:pt x="56" y="31"/>
                    <a:pt x="57" y="32"/>
                    <a:pt x="58" y="32"/>
                  </a:cubicBezTo>
                  <a:cubicBezTo>
                    <a:pt x="59" y="32"/>
                    <a:pt x="59" y="32"/>
                    <a:pt x="60" y="31"/>
                  </a:cubicBezTo>
                  <a:cubicBezTo>
                    <a:pt x="65" y="20"/>
                    <a:pt x="65" y="20"/>
                    <a:pt x="65" y="20"/>
                  </a:cubicBezTo>
                  <a:cubicBezTo>
                    <a:pt x="94" y="20"/>
                    <a:pt x="94" y="20"/>
                    <a:pt x="94" y="20"/>
                  </a:cubicBezTo>
                  <a:cubicBezTo>
                    <a:pt x="95" y="20"/>
                    <a:pt x="96" y="19"/>
                    <a:pt x="96" y="18"/>
                  </a:cubicBezTo>
                  <a:cubicBezTo>
                    <a:pt x="96" y="17"/>
                    <a:pt x="95" y="16"/>
                    <a:pt x="94"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grpSp>
      <p:grpSp>
        <p:nvGrpSpPr>
          <p:cNvPr id="19" name="Group 81">
            <a:extLst>
              <a:ext uri="{FF2B5EF4-FFF2-40B4-BE49-F238E27FC236}">
                <a16:creationId xmlns:a16="http://schemas.microsoft.com/office/drawing/2014/main" id="{CFCF7F30-4201-4D8C-ACE7-CD4B67DC23EB}"/>
              </a:ext>
            </a:extLst>
          </p:cNvPr>
          <p:cNvGrpSpPr/>
          <p:nvPr/>
        </p:nvGrpSpPr>
        <p:grpSpPr>
          <a:xfrm>
            <a:off x="4822241" y="1998593"/>
            <a:ext cx="343295" cy="344808"/>
            <a:chOff x="3397250" y="1831975"/>
            <a:chExt cx="360363" cy="361951"/>
          </a:xfrm>
          <a:solidFill>
            <a:schemeClr val="bg1"/>
          </a:solidFill>
        </p:grpSpPr>
        <p:sp>
          <p:nvSpPr>
            <p:cNvPr id="20" name="Freeform 36">
              <a:extLst>
                <a:ext uri="{FF2B5EF4-FFF2-40B4-BE49-F238E27FC236}">
                  <a16:creationId xmlns:a16="http://schemas.microsoft.com/office/drawing/2014/main" id="{8DAF1883-640C-417D-AD9D-259068DBBD05}"/>
                </a:ext>
              </a:extLst>
            </p:cNvPr>
            <p:cNvSpPr>
              <a:spLocks noEditPoints="1"/>
            </p:cNvSpPr>
            <p:nvPr/>
          </p:nvSpPr>
          <p:spPr bwMode="auto">
            <a:xfrm>
              <a:off x="3397250" y="1831975"/>
              <a:ext cx="225425" cy="361950"/>
            </a:xfrm>
            <a:custGeom>
              <a:avLst/>
              <a:gdLst>
                <a:gd name="T0" fmla="*/ 60 w 60"/>
                <a:gd name="T1" fmla="*/ 56 h 96"/>
                <a:gd name="T2" fmla="*/ 60 w 60"/>
                <a:gd name="T3" fmla="*/ 46 h 96"/>
                <a:gd name="T4" fmla="*/ 54 w 60"/>
                <a:gd name="T5" fmla="*/ 40 h 96"/>
                <a:gd name="T6" fmla="*/ 32 w 60"/>
                <a:gd name="T7" fmla="*/ 40 h 96"/>
                <a:gd name="T8" fmla="*/ 32 w 60"/>
                <a:gd name="T9" fmla="*/ 36 h 96"/>
                <a:gd name="T10" fmla="*/ 48 w 60"/>
                <a:gd name="T11" fmla="*/ 18 h 96"/>
                <a:gd name="T12" fmla="*/ 30 w 60"/>
                <a:gd name="T13" fmla="*/ 0 h 96"/>
                <a:gd name="T14" fmla="*/ 12 w 60"/>
                <a:gd name="T15" fmla="*/ 18 h 96"/>
                <a:gd name="T16" fmla="*/ 28 w 60"/>
                <a:gd name="T17" fmla="*/ 36 h 96"/>
                <a:gd name="T18" fmla="*/ 28 w 60"/>
                <a:gd name="T19" fmla="*/ 40 h 96"/>
                <a:gd name="T20" fmla="*/ 6 w 60"/>
                <a:gd name="T21" fmla="*/ 40 h 96"/>
                <a:gd name="T22" fmla="*/ 0 w 60"/>
                <a:gd name="T23" fmla="*/ 46 h 96"/>
                <a:gd name="T24" fmla="*/ 0 w 60"/>
                <a:gd name="T25" fmla="*/ 94 h 96"/>
                <a:gd name="T26" fmla="*/ 2 w 60"/>
                <a:gd name="T27" fmla="*/ 96 h 96"/>
                <a:gd name="T28" fmla="*/ 32 w 60"/>
                <a:gd name="T29" fmla="*/ 96 h 96"/>
                <a:gd name="T30" fmla="*/ 32 w 60"/>
                <a:gd name="T31" fmla="*/ 76 h 96"/>
                <a:gd name="T32" fmla="*/ 14 w 60"/>
                <a:gd name="T33" fmla="*/ 76 h 96"/>
                <a:gd name="T34" fmla="*/ 12 w 60"/>
                <a:gd name="T35" fmla="*/ 74 h 96"/>
                <a:gd name="T36" fmla="*/ 14 w 60"/>
                <a:gd name="T37" fmla="*/ 72 h 96"/>
                <a:gd name="T38" fmla="*/ 32 w 60"/>
                <a:gd name="T39" fmla="*/ 72 h 96"/>
                <a:gd name="T40" fmla="*/ 32 w 60"/>
                <a:gd name="T41" fmla="*/ 64 h 96"/>
                <a:gd name="T42" fmla="*/ 14 w 60"/>
                <a:gd name="T43" fmla="*/ 64 h 96"/>
                <a:gd name="T44" fmla="*/ 12 w 60"/>
                <a:gd name="T45" fmla="*/ 62 h 96"/>
                <a:gd name="T46" fmla="*/ 14 w 60"/>
                <a:gd name="T47" fmla="*/ 60 h 96"/>
                <a:gd name="T48" fmla="*/ 34 w 60"/>
                <a:gd name="T49" fmla="*/ 60 h 96"/>
                <a:gd name="T50" fmla="*/ 42 w 60"/>
                <a:gd name="T51" fmla="*/ 56 h 96"/>
                <a:gd name="T52" fmla="*/ 60 w 60"/>
                <a:gd name="T53" fmla="*/ 56 h 96"/>
                <a:gd name="T54" fmla="*/ 22 w 60"/>
                <a:gd name="T55" fmla="*/ 20 h 96"/>
                <a:gd name="T56" fmla="*/ 20 w 60"/>
                <a:gd name="T57" fmla="*/ 18 h 96"/>
                <a:gd name="T58" fmla="*/ 22 w 60"/>
                <a:gd name="T59" fmla="*/ 16 h 96"/>
                <a:gd name="T60" fmla="*/ 28 w 60"/>
                <a:gd name="T61" fmla="*/ 16 h 96"/>
                <a:gd name="T62" fmla="*/ 28 w 60"/>
                <a:gd name="T63" fmla="*/ 10 h 96"/>
                <a:gd name="T64" fmla="*/ 30 w 60"/>
                <a:gd name="T65" fmla="*/ 8 h 96"/>
                <a:gd name="T66" fmla="*/ 32 w 60"/>
                <a:gd name="T67" fmla="*/ 10 h 96"/>
                <a:gd name="T68" fmla="*/ 32 w 60"/>
                <a:gd name="T69" fmla="*/ 16 h 96"/>
                <a:gd name="T70" fmla="*/ 38 w 60"/>
                <a:gd name="T71" fmla="*/ 16 h 96"/>
                <a:gd name="T72" fmla="*/ 40 w 60"/>
                <a:gd name="T73" fmla="*/ 18 h 96"/>
                <a:gd name="T74" fmla="*/ 38 w 60"/>
                <a:gd name="T75" fmla="*/ 20 h 96"/>
                <a:gd name="T76" fmla="*/ 32 w 60"/>
                <a:gd name="T77" fmla="*/ 20 h 96"/>
                <a:gd name="T78" fmla="*/ 32 w 60"/>
                <a:gd name="T79" fmla="*/ 26 h 96"/>
                <a:gd name="T80" fmla="*/ 30 w 60"/>
                <a:gd name="T81" fmla="*/ 28 h 96"/>
                <a:gd name="T82" fmla="*/ 28 w 60"/>
                <a:gd name="T83" fmla="*/ 26 h 96"/>
                <a:gd name="T84" fmla="*/ 28 w 60"/>
                <a:gd name="T85" fmla="*/ 20 h 96"/>
                <a:gd name="T86" fmla="*/ 22 w 60"/>
                <a:gd name="T87" fmla="*/ 20 h 96"/>
                <a:gd name="T88" fmla="*/ 14 w 60"/>
                <a:gd name="T89" fmla="*/ 52 h 96"/>
                <a:gd name="T90" fmla="*/ 12 w 60"/>
                <a:gd name="T91" fmla="*/ 50 h 96"/>
                <a:gd name="T92" fmla="*/ 14 w 60"/>
                <a:gd name="T93" fmla="*/ 48 h 96"/>
                <a:gd name="T94" fmla="*/ 46 w 60"/>
                <a:gd name="T95" fmla="*/ 48 h 96"/>
                <a:gd name="T96" fmla="*/ 48 w 60"/>
                <a:gd name="T97" fmla="*/ 50 h 96"/>
                <a:gd name="T98" fmla="*/ 46 w 60"/>
                <a:gd name="T99" fmla="*/ 52 h 96"/>
                <a:gd name="T100" fmla="*/ 14 w 60"/>
                <a:gd name="T101" fmla="*/ 5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 h="96">
                  <a:moveTo>
                    <a:pt x="60" y="56"/>
                  </a:moveTo>
                  <a:cubicBezTo>
                    <a:pt x="60" y="46"/>
                    <a:pt x="60" y="46"/>
                    <a:pt x="60" y="46"/>
                  </a:cubicBezTo>
                  <a:cubicBezTo>
                    <a:pt x="60" y="43"/>
                    <a:pt x="57" y="40"/>
                    <a:pt x="54" y="40"/>
                  </a:cubicBezTo>
                  <a:cubicBezTo>
                    <a:pt x="32" y="40"/>
                    <a:pt x="32" y="40"/>
                    <a:pt x="32" y="40"/>
                  </a:cubicBezTo>
                  <a:cubicBezTo>
                    <a:pt x="32" y="36"/>
                    <a:pt x="32" y="36"/>
                    <a:pt x="32" y="36"/>
                  </a:cubicBezTo>
                  <a:cubicBezTo>
                    <a:pt x="41" y="35"/>
                    <a:pt x="48" y="27"/>
                    <a:pt x="48" y="18"/>
                  </a:cubicBezTo>
                  <a:cubicBezTo>
                    <a:pt x="48" y="8"/>
                    <a:pt x="40" y="0"/>
                    <a:pt x="30" y="0"/>
                  </a:cubicBezTo>
                  <a:cubicBezTo>
                    <a:pt x="20" y="0"/>
                    <a:pt x="12" y="8"/>
                    <a:pt x="12" y="18"/>
                  </a:cubicBezTo>
                  <a:cubicBezTo>
                    <a:pt x="12" y="27"/>
                    <a:pt x="19" y="35"/>
                    <a:pt x="28" y="36"/>
                  </a:cubicBezTo>
                  <a:cubicBezTo>
                    <a:pt x="28" y="40"/>
                    <a:pt x="28" y="40"/>
                    <a:pt x="28" y="40"/>
                  </a:cubicBezTo>
                  <a:cubicBezTo>
                    <a:pt x="6" y="40"/>
                    <a:pt x="6" y="40"/>
                    <a:pt x="6" y="40"/>
                  </a:cubicBezTo>
                  <a:cubicBezTo>
                    <a:pt x="3" y="40"/>
                    <a:pt x="0" y="43"/>
                    <a:pt x="0" y="46"/>
                  </a:cubicBezTo>
                  <a:cubicBezTo>
                    <a:pt x="0" y="94"/>
                    <a:pt x="0" y="94"/>
                    <a:pt x="0" y="94"/>
                  </a:cubicBezTo>
                  <a:cubicBezTo>
                    <a:pt x="0" y="95"/>
                    <a:pt x="1" y="96"/>
                    <a:pt x="2" y="96"/>
                  </a:cubicBezTo>
                  <a:cubicBezTo>
                    <a:pt x="32" y="96"/>
                    <a:pt x="32" y="96"/>
                    <a:pt x="32" y="96"/>
                  </a:cubicBezTo>
                  <a:cubicBezTo>
                    <a:pt x="32" y="76"/>
                    <a:pt x="32" y="76"/>
                    <a:pt x="32" y="76"/>
                  </a:cubicBezTo>
                  <a:cubicBezTo>
                    <a:pt x="14" y="76"/>
                    <a:pt x="14" y="76"/>
                    <a:pt x="14" y="76"/>
                  </a:cubicBezTo>
                  <a:cubicBezTo>
                    <a:pt x="13" y="76"/>
                    <a:pt x="12" y="75"/>
                    <a:pt x="12" y="74"/>
                  </a:cubicBezTo>
                  <a:cubicBezTo>
                    <a:pt x="12" y="73"/>
                    <a:pt x="13" y="72"/>
                    <a:pt x="14" y="72"/>
                  </a:cubicBezTo>
                  <a:cubicBezTo>
                    <a:pt x="32" y="72"/>
                    <a:pt x="32" y="72"/>
                    <a:pt x="32" y="72"/>
                  </a:cubicBezTo>
                  <a:cubicBezTo>
                    <a:pt x="32" y="72"/>
                    <a:pt x="32" y="65"/>
                    <a:pt x="32" y="64"/>
                  </a:cubicBezTo>
                  <a:cubicBezTo>
                    <a:pt x="14" y="64"/>
                    <a:pt x="14" y="64"/>
                    <a:pt x="14" y="64"/>
                  </a:cubicBezTo>
                  <a:cubicBezTo>
                    <a:pt x="13" y="64"/>
                    <a:pt x="12" y="63"/>
                    <a:pt x="12" y="62"/>
                  </a:cubicBezTo>
                  <a:cubicBezTo>
                    <a:pt x="12" y="61"/>
                    <a:pt x="13" y="60"/>
                    <a:pt x="14" y="60"/>
                  </a:cubicBezTo>
                  <a:cubicBezTo>
                    <a:pt x="34" y="60"/>
                    <a:pt x="34" y="60"/>
                    <a:pt x="34" y="60"/>
                  </a:cubicBezTo>
                  <a:cubicBezTo>
                    <a:pt x="36" y="58"/>
                    <a:pt x="39" y="56"/>
                    <a:pt x="42" y="56"/>
                  </a:cubicBezTo>
                  <a:lnTo>
                    <a:pt x="60" y="56"/>
                  </a:lnTo>
                  <a:close/>
                  <a:moveTo>
                    <a:pt x="22" y="20"/>
                  </a:moveTo>
                  <a:cubicBezTo>
                    <a:pt x="21" y="20"/>
                    <a:pt x="20" y="19"/>
                    <a:pt x="20" y="18"/>
                  </a:cubicBezTo>
                  <a:cubicBezTo>
                    <a:pt x="20" y="17"/>
                    <a:pt x="21" y="16"/>
                    <a:pt x="22" y="16"/>
                  </a:cubicBezTo>
                  <a:cubicBezTo>
                    <a:pt x="28" y="16"/>
                    <a:pt x="28" y="16"/>
                    <a:pt x="28" y="16"/>
                  </a:cubicBezTo>
                  <a:cubicBezTo>
                    <a:pt x="28" y="10"/>
                    <a:pt x="28" y="10"/>
                    <a:pt x="28" y="10"/>
                  </a:cubicBezTo>
                  <a:cubicBezTo>
                    <a:pt x="28" y="9"/>
                    <a:pt x="29" y="8"/>
                    <a:pt x="30" y="8"/>
                  </a:cubicBezTo>
                  <a:cubicBezTo>
                    <a:pt x="31" y="8"/>
                    <a:pt x="32" y="9"/>
                    <a:pt x="32" y="10"/>
                  </a:cubicBezTo>
                  <a:cubicBezTo>
                    <a:pt x="32" y="16"/>
                    <a:pt x="32" y="16"/>
                    <a:pt x="32" y="16"/>
                  </a:cubicBezTo>
                  <a:cubicBezTo>
                    <a:pt x="38" y="16"/>
                    <a:pt x="38" y="16"/>
                    <a:pt x="38" y="16"/>
                  </a:cubicBezTo>
                  <a:cubicBezTo>
                    <a:pt x="39" y="16"/>
                    <a:pt x="40" y="17"/>
                    <a:pt x="40" y="18"/>
                  </a:cubicBezTo>
                  <a:cubicBezTo>
                    <a:pt x="40" y="19"/>
                    <a:pt x="39" y="20"/>
                    <a:pt x="38" y="20"/>
                  </a:cubicBezTo>
                  <a:cubicBezTo>
                    <a:pt x="32" y="20"/>
                    <a:pt x="32" y="20"/>
                    <a:pt x="32" y="20"/>
                  </a:cubicBezTo>
                  <a:cubicBezTo>
                    <a:pt x="32" y="26"/>
                    <a:pt x="32" y="26"/>
                    <a:pt x="32" y="26"/>
                  </a:cubicBezTo>
                  <a:cubicBezTo>
                    <a:pt x="32" y="27"/>
                    <a:pt x="31" y="28"/>
                    <a:pt x="30" y="28"/>
                  </a:cubicBezTo>
                  <a:cubicBezTo>
                    <a:pt x="29" y="28"/>
                    <a:pt x="28" y="27"/>
                    <a:pt x="28" y="26"/>
                  </a:cubicBezTo>
                  <a:cubicBezTo>
                    <a:pt x="28" y="20"/>
                    <a:pt x="28" y="20"/>
                    <a:pt x="28" y="20"/>
                  </a:cubicBezTo>
                  <a:lnTo>
                    <a:pt x="22" y="20"/>
                  </a:lnTo>
                  <a:close/>
                  <a:moveTo>
                    <a:pt x="14" y="52"/>
                  </a:moveTo>
                  <a:cubicBezTo>
                    <a:pt x="13" y="52"/>
                    <a:pt x="12" y="51"/>
                    <a:pt x="12" y="50"/>
                  </a:cubicBezTo>
                  <a:cubicBezTo>
                    <a:pt x="12" y="49"/>
                    <a:pt x="13" y="48"/>
                    <a:pt x="14" y="48"/>
                  </a:cubicBezTo>
                  <a:cubicBezTo>
                    <a:pt x="46" y="48"/>
                    <a:pt x="46" y="48"/>
                    <a:pt x="46" y="48"/>
                  </a:cubicBezTo>
                  <a:cubicBezTo>
                    <a:pt x="47" y="48"/>
                    <a:pt x="48" y="49"/>
                    <a:pt x="48" y="50"/>
                  </a:cubicBezTo>
                  <a:cubicBezTo>
                    <a:pt x="48" y="51"/>
                    <a:pt x="47" y="52"/>
                    <a:pt x="46" y="52"/>
                  </a:cubicBezTo>
                  <a:lnTo>
                    <a:pt x="14"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21" name="Freeform 37">
              <a:extLst>
                <a:ext uri="{FF2B5EF4-FFF2-40B4-BE49-F238E27FC236}">
                  <a16:creationId xmlns:a16="http://schemas.microsoft.com/office/drawing/2014/main" id="{C82C1546-6F7F-430E-BEE7-5656243393A4}"/>
                </a:ext>
              </a:extLst>
            </p:cNvPr>
            <p:cNvSpPr>
              <a:spLocks noEditPoints="1"/>
            </p:cNvSpPr>
            <p:nvPr/>
          </p:nvSpPr>
          <p:spPr bwMode="auto">
            <a:xfrm>
              <a:off x="3532188" y="2057400"/>
              <a:ext cx="225425" cy="136525"/>
            </a:xfrm>
            <a:custGeom>
              <a:avLst/>
              <a:gdLst>
                <a:gd name="T0" fmla="*/ 6 w 60"/>
                <a:gd name="T1" fmla="*/ 0 h 36"/>
                <a:gd name="T2" fmla="*/ 0 w 60"/>
                <a:gd name="T3" fmla="*/ 36 h 36"/>
                <a:gd name="T4" fmla="*/ 22 w 60"/>
                <a:gd name="T5" fmla="*/ 36 h 36"/>
                <a:gd name="T6" fmla="*/ 24 w 60"/>
                <a:gd name="T7" fmla="*/ 24 h 36"/>
                <a:gd name="T8" fmla="*/ 38 w 60"/>
                <a:gd name="T9" fmla="*/ 26 h 36"/>
                <a:gd name="T10" fmla="*/ 58 w 60"/>
                <a:gd name="T11" fmla="*/ 36 h 36"/>
                <a:gd name="T12" fmla="*/ 60 w 60"/>
                <a:gd name="T13" fmla="*/ 6 h 36"/>
                <a:gd name="T14" fmla="*/ 14 w 60"/>
                <a:gd name="T15" fmla="*/ 20 h 36"/>
                <a:gd name="T16" fmla="*/ 8 w 60"/>
                <a:gd name="T17" fmla="*/ 18 h 36"/>
                <a:gd name="T18" fmla="*/ 14 w 60"/>
                <a:gd name="T19" fmla="*/ 16 h 36"/>
                <a:gd name="T20" fmla="*/ 14 w 60"/>
                <a:gd name="T21" fmla="*/ 20 h 36"/>
                <a:gd name="T22" fmla="*/ 10 w 60"/>
                <a:gd name="T23" fmla="*/ 12 h 36"/>
                <a:gd name="T24" fmla="*/ 10 w 60"/>
                <a:gd name="T25" fmla="*/ 8 h 36"/>
                <a:gd name="T26" fmla="*/ 16 w 60"/>
                <a:gd name="T27" fmla="*/ 10 h 36"/>
                <a:gd name="T28" fmla="*/ 26 w 60"/>
                <a:gd name="T29" fmla="*/ 20 h 36"/>
                <a:gd name="T30" fmla="*/ 20 w 60"/>
                <a:gd name="T31" fmla="*/ 18 h 36"/>
                <a:gd name="T32" fmla="*/ 26 w 60"/>
                <a:gd name="T33" fmla="*/ 16 h 36"/>
                <a:gd name="T34" fmla="*/ 26 w 60"/>
                <a:gd name="T35" fmla="*/ 20 h 36"/>
                <a:gd name="T36" fmla="*/ 22 w 60"/>
                <a:gd name="T37" fmla="*/ 12 h 36"/>
                <a:gd name="T38" fmla="*/ 22 w 60"/>
                <a:gd name="T39" fmla="*/ 8 h 36"/>
                <a:gd name="T40" fmla="*/ 28 w 60"/>
                <a:gd name="T41" fmla="*/ 10 h 36"/>
                <a:gd name="T42" fmla="*/ 38 w 60"/>
                <a:gd name="T43" fmla="*/ 20 h 36"/>
                <a:gd name="T44" fmla="*/ 32 w 60"/>
                <a:gd name="T45" fmla="*/ 18 h 36"/>
                <a:gd name="T46" fmla="*/ 38 w 60"/>
                <a:gd name="T47" fmla="*/ 16 h 36"/>
                <a:gd name="T48" fmla="*/ 38 w 60"/>
                <a:gd name="T49" fmla="*/ 20 h 36"/>
                <a:gd name="T50" fmla="*/ 34 w 60"/>
                <a:gd name="T51" fmla="*/ 12 h 36"/>
                <a:gd name="T52" fmla="*/ 34 w 60"/>
                <a:gd name="T53" fmla="*/ 8 h 36"/>
                <a:gd name="T54" fmla="*/ 40 w 60"/>
                <a:gd name="T55" fmla="*/ 10 h 36"/>
                <a:gd name="T56" fmla="*/ 50 w 60"/>
                <a:gd name="T57" fmla="*/ 20 h 36"/>
                <a:gd name="T58" fmla="*/ 44 w 60"/>
                <a:gd name="T59" fmla="*/ 18 h 36"/>
                <a:gd name="T60" fmla="*/ 50 w 60"/>
                <a:gd name="T61" fmla="*/ 16 h 36"/>
                <a:gd name="T62" fmla="*/ 50 w 60"/>
                <a:gd name="T63" fmla="*/ 20 h 36"/>
                <a:gd name="T64" fmla="*/ 46 w 60"/>
                <a:gd name="T65" fmla="*/ 12 h 36"/>
                <a:gd name="T66" fmla="*/ 46 w 60"/>
                <a:gd name="T67" fmla="*/ 8 h 36"/>
                <a:gd name="T68" fmla="*/ 52 w 60"/>
                <a:gd name="T69" fmla="*/ 1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36">
                  <a:moveTo>
                    <a:pt x="54" y="0"/>
                  </a:moveTo>
                  <a:cubicBezTo>
                    <a:pt x="6" y="0"/>
                    <a:pt x="6" y="0"/>
                    <a:pt x="6" y="0"/>
                  </a:cubicBezTo>
                  <a:cubicBezTo>
                    <a:pt x="3" y="0"/>
                    <a:pt x="0" y="3"/>
                    <a:pt x="0" y="6"/>
                  </a:cubicBezTo>
                  <a:cubicBezTo>
                    <a:pt x="0" y="36"/>
                    <a:pt x="0" y="36"/>
                    <a:pt x="0" y="36"/>
                  </a:cubicBezTo>
                  <a:cubicBezTo>
                    <a:pt x="2" y="36"/>
                    <a:pt x="2" y="36"/>
                    <a:pt x="2" y="36"/>
                  </a:cubicBezTo>
                  <a:cubicBezTo>
                    <a:pt x="22" y="36"/>
                    <a:pt x="22" y="36"/>
                    <a:pt x="22" y="36"/>
                  </a:cubicBezTo>
                  <a:cubicBezTo>
                    <a:pt x="22" y="26"/>
                    <a:pt x="22" y="26"/>
                    <a:pt x="22" y="26"/>
                  </a:cubicBezTo>
                  <a:cubicBezTo>
                    <a:pt x="22" y="25"/>
                    <a:pt x="23" y="24"/>
                    <a:pt x="24" y="24"/>
                  </a:cubicBezTo>
                  <a:cubicBezTo>
                    <a:pt x="36" y="24"/>
                    <a:pt x="36" y="24"/>
                    <a:pt x="36" y="24"/>
                  </a:cubicBezTo>
                  <a:cubicBezTo>
                    <a:pt x="37" y="24"/>
                    <a:pt x="38" y="25"/>
                    <a:pt x="38" y="26"/>
                  </a:cubicBezTo>
                  <a:cubicBezTo>
                    <a:pt x="38" y="36"/>
                    <a:pt x="38" y="36"/>
                    <a:pt x="38" y="36"/>
                  </a:cubicBezTo>
                  <a:cubicBezTo>
                    <a:pt x="58" y="36"/>
                    <a:pt x="58" y="36"/>
                    <a:pt x="58" y="36"/>
                  </a:cubicBezTo>
                  <a:cubicBezTo>
                    <a:pt x="59" y="36"/>
                    <a:pt x="60" y="35"/>
                    <a:pt x="60" y="34"/>
                  </a:cubicBezTo>
                  <a:cubicBezTo>
                    <a:pt x="60" y="6"/>
                    <a:pt x="60" y="6"/>
                    <a:pt x="60" y="6"/>
                  </a:cubicBezTo>
                  <a:cubicBezTo>
                    <a:pt x="60" y="3"/>
                    <a:pt x="57" y="0"/>
                    <a:pt x="54" y="0"/>
                  </a:cubicBezTo>
                  <a:close/>
                  <a:moveTo>
                    <a:pt x="14" y="20"/>
                  </a:moveTo>
                  <a:cubicBezTo>
                    <a:pt x="10" y="20"/>
                    <a:pt x="10" y="20"/>
                    <a:pt x="10" y="20"/>
                  </a:cubicBezTo>
                  <a:cubicBezTo>
                    <a:pt x="9" y="20"/>
                    <a:pt x="8" y="19"/>
                    <a:pt x="8" y="18"/>
                  </a:cubicBezTo>
                  <a:cubicBezTo>
                    <a:pt x="8" y="17"/>
                    <a:pt x="9" y="16"/>
                    <a:pt x="10" y="16"/>
                  </a:cubicBezTo>
                  <a:cubicBezTo>
                    <a:pt x="14" y="16"/>
                    <a:pt x="14" y="16"/>
                    <a:pt x="14" y="16"/>
                  </a:cubicBezTo>
                  <a:cubicBezTo>
                    <a:pt x="15" y="16"/>
                    <a:pt x="16" y="17"/>
                    <a:pt x="16" y="18"/>
                  </a:cubicBezTo>
                  <a:cubicBezTo>
                    <a:pt x="16" y="19"/>
                    <a:pt x="15" y="20"/>
                    <a:pt x="14" y="20"/>
                  </a:cubicBezTo>
                  <a:close/>
                  <a:moveTo>
                    <a:pt x="14" y="12"/>
                  </a:moveTo>
                  <a:cubicBezTo>
                    <a:pt x="10" y="12"/>
                    <a:pt x="10" y="12"/>
                    <a:pt x="10" y="12"/>
                  </a:cubicBezTo>
                  <a:cubicBezTo>
                    <a:pt x="9" y="12"/>
                    <a:pt x="8" y="11"/>
                    <a:pt x="8" y="10"/>
                  </a:cubicBezTo>
                  <a:cubicBezTo>
                    <a:pt x="8" y="9"/>
                    <a:pt x="9" y="8"/>
                    <a:pt x="10" y="8"/>
                  </a:cubicBezTo>
                  <a:cubicBezTo>
                    <a:pt x="14" y="8"/>
                    <a:pt x="14" y="8"/>
                    <a:pt x="14" y="8"/>
                  </a:cubicBezTo>
                  <a:cubicBezTo>
                    <a:pt x="15" y="8"/>
                    <a:pt x="16" y="9"/>
                    <a:pt x="16" y="10"/>
                  </a:cubicBezTo>
                  <a:cubicBezTo>
                    <a:pt x="16" y="11"/>
                    <a:pt x="15" y="12"/>
                    <a:pt x="14" y="12"/>
                  </a:cubicBezTo>
                  <a:close/>
                  <a:moveTo>
                    <a:pt x="26" y="20"/>
                  </a:moveTo>
                  <a:cubicBezTo>
                    <a:pt x="22" y="20"/>
                    <a:pt x="22" y="20"/>
                    <a:pt x="22" y="20"/>
                  </a:cubicBezTo>
                  <a:cubicBezTo>
                    <a:pt x="21" y="20"/>
                    <a:pt x="20" y="19"/>
                    <a:pt x="20" y="18"/>
                  </a:cubicBezTo>
                  <a:cubicBezTo>
                    <a:pt x="20" y="17"/>
                    <a:pt x="21" y="16"/>
                    <a:pt x="22" y="16"/>
                  </a:cubicBezTo>
                  <a:cubicBezTo>
                    <a:pt x="26" y="16"/>
                    <a:pt x="26" y="16"/>
                    <a:pt x="26" y="16"/>
                  </a:cubicBezTo>
                  <a:cubicBezTo>
                    <a:pt x="27" y="16"/>
                    <a:pt x="28" y="17"/>
                    <a:pt x="28" y="18"/>
                  </a:cubicBezTo>
                  <a:cubicBezTo>
                    <a:pt x="28" y="19"/>
                    <a:pt x="27" y="20"/>
                    <a:pt x="26" y="20"/>
                  </a:cubicBezTo>
                  <a:close/>
                  <a:moveTo>
                    <a:pt x="26" y="12"/>
                  </a:moveTo>
                  <a:cubicBezTo>
                    <a:pt x="22" y="12"/>
                    <a:pt x="22" y="12"/>
                    <a:pt x="22" y="12"/>
                  </a:cubicBezTo>
                  <a:cubicBezTo>
                    <a:pt x="21" y="12"/>
                    <a:pt x="20" y="11"/>
                    <a:pt x="20" y="10"/>
                  </a:cubicBezTo>
                  <a:cubicBezTo>
                    <a:pt x="20" y="9"/>
                    <a:pt x="21" y="8"/>
                    <a:pt x="22" y="8"/>
                  </a:cubicBezTo>
                  <a:cubicBezTo>
                    <a:pt x="26" y="8"/>
                    <a:pt x="26" y="8"/>
                    <a:pt x="26" y="8"/>
                  </a:cubicBezTo>
                  <a:cubicBezTo>
                    <a:pt x="27" y="8"/>
                    <a:pt x="28" y="9"/>
                    <a:pt x="28" y="10"/>
                  </a:cubicBezTo>
                  <a:cubicBezTo>
                    <a:pt x="28" y="11"/>
                    <a:pt x="27" y="12"/>
                    <a:pt x="26" y="12"/>
                  </a:cubicBezTo>
                  <a:close/>
                  <a:moveTo>
                    <a:pt x="38" y="20"/>
                  </a:moveTo>
                  <a:cubicBezTo>
                    <a:pt x="34" y="20"/>
                    <a:pt x="34" y="20"/>
                    <a:pt x="34" y="20"/>
                  </a:cubicBezTo>
                  <a:cubicBezTo>
                    <a:pt x="33" y="20"/>
                    <a:pt x="32" y="19"/>
                    <a:pt x="32" y="18"/>
                  </a:cubicBezTo>
                  <a:cubicBezTo>
                    <a:pt x="32" y="17"/>
                    <a:pt x="33" y="16"/>
                    <a:pt x="34" y="16"/>
                  </a:cubicBezTo>
                  <a:cubicBezTo>
                    <a:pt x="38" y="16"/>
                    <a:pt x="38" y="16"/>
                    <a:pt x="38" y="16"/>
                  </a:cubicBezTo>
                  <a:cubicBezTo>
                    <a:pt x="39" y="16"/>
                    <a:pt x="40" y="17"/>
                    <a:pt x="40" y="18"/>
                  </a:cubicBezTo>
                  <a:cubicBezTo>
                    <a:pt x="40" y="19"/>
                    <a:pt x="39" y="20"/>
                    <a:pt x="38" y="20"/>
                  </a:cubicBezTo>
                  <a:close/>
                  <a:moveTo>
                    <a:pt x="38" y="12"/>
                  </a:moveTo>
                  <a:cubicBezTo>
                    <a:pt x="34" y="12"/>
                    <a:pt x="34" y="12"/>
                    <a:pt x="34" y="12"/>
                  </a:cubicBezTo>
                  <a:cubicBezTo>
                    <a:pt x="33" y="12"/>
                    <a:pt x="32" y="11"/>
                    <a:pt x="32" y="10"/>
                  </a:cubicBezTo>
                  <a:cubicBezTo>
                    <a:pt x="32" y="9"/>
                    <a:pt x="33" y="8"/>
                    <a:pt x="34" y="8"/>
                  </a:cubicBezTo>
                  <a:cubicBezTo>
                    <a:pt x="38" y="8"/>
                    <a:pt x="38" y="8"/>
                    <a:pt x="38" y="8"/>
                  </a:cubicBezTo>
                  <a:cubicBezTo>
                    <a:pt x="39" y="8"/>
                    <a:pt x="40" y="9"/>
                    <a:pt x="40" y="10"/>
                  </a:cubicBezTo>
                  <a:cubicBezTo>
                    <a:pt x="40" y="11"/>
                    <a:pt x="39" y="12"/>
                    <a:pt x="38" y="12"/>
                  </a:cubicBezTo>
                  <a:close/>
                  <a:moveTo>
                    <a:pt x="50" y="20"/>
                  </a:moveTo>
                  <a:cubicBezTo>
                    <a:pt x="46" y="20"/>
                    <a:pt x="46" y="20"/>
                    <a:pt x="46" y="20"/>
                  </a:cubicBezTo>
                  <a:cubicBezTo>
                    <a:pt x="45" y="20"/>
                    <a:pt x="44" y="19"/>
                    <a:pt x="44" y="18"/>
                  </a:cubicBezTo>
                  <a:cubicBezTo>
                    <a:pt x="44" y="17"/>
                    <a:pt x="45" y="16"/>
                    <a:pt x="46" y="16"/>
                  </a:cubicBezTo>
                  <a:cubicBezTo>
                    <a:pt x="50" y="16"/>
                    <a:pt x="50" y="16"/>
                    <a:pt x="50" y="16"/>
                  </a:cubicBezTo>
                  <a:cubicBezTo>
                    <a:pt x="51" y="16"/>
                    <a:pt x="52" y="17"/>
                    <a:pt x="52" y="18"/>
                  </a:cubicBezTo>
                  <a:cubicBezTo>
                    <a:pt x="52" y="19"/>
                    <a:pt x="51" y="20"/>
                    <a:pt x="50" y="20"/>
                  </a:cubicBezTo>
                  <a:close/>
                  <a:moveTo>
                    <a:pt x="50" y="12"/>
                  </a:moveTo>
                  <a:cubicBezTo>
                    <a:pt x="46" y="12"/>
                    <a:pt x="46" y="12"/>
                    <a:pt x="46" y="12"/>
                  </a:cubicBezTo>
                  <a:cubicBezTo>
                    <a:pt x="45" y="12"/>
                    <a:pt x="44" y="11"/>
                    <a:pt x="44" y="10"/>
                  </a:cubicBezTo>
                  <a:cubicBezTo>
                    <a:pt x="44" y="9"/>
                    <a:pt x="45" y="8"/>
                    <a:pt x="46" y="8"/>
                  </a:cubicBezTo>
                  <a:cubicBezTo>
                    <a:pt x="50" y="8"/>
                    <a:pt x="50" y="8"/>
                    <a:pt x="50" y="8"/>
                  </a:cubicBezTo>
                  <a:cubicBezTo>
                    <a:pt x="51" y="8"/>
                    <a:pt x="52" y="9"/>
                    <a:pt x="52" y="10"/>
                  </a:cubicBezTo>
                  <a:cubicBezTo>
                    <a:pt x="52" y="11"/>
                    <a:pt x="51" y="12"/>
                    <a:pt x="5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22" name="Rectangle 84">
              <a:extLst>
                <a:ext uri="{FF2B5EF4-FFF2-40B4-BE49-F238E27FC236}">
                  <a16:creationId xmlns:a16="http://schemas.microsoft.com/office/drawing/2014/main" id="{219DBAF7-3B65-4E79-853E-9E1178AD5F88}"/>
                </a:ext>
              </a:extLst>
            </p:cNvPr>
            <p:cNvSpPr>
              <a:spLocks noChangeArrowheads="1"/>
            </p:cNvSpPr>
            <p:nvPr/>
          </p:nvSpPr>
          <p:spPr bwMode="auto">
            <a:xfrm>
              <a:off x="3630613" y="2163763"/>
              <a:ext cx="30163"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grpSp>
      <p:grpSp>
        <p:nvGrpSpPr>
          <p:cNvPr id="23" name="Group 85">
            <a:extLst>
              <a:ext uri="{FF2B5EF4-FFF2-40B4-BE49-F238E27FC236}">
                <a16:creationId xmlns:a16="http://schemas.microsoft.com/office/drawing/2014/main" id="{6E3366D2-25D4-43D6-9F23-2EA18CE9A84E}"/>
              </a:ext>
            </a:extLst>
          </p:cNvPr>
          <p:cNvGrpSpPr/>
          <p:nvPr/>
        </p:nvGrpSpPr>
        <p:grpSpPr>
          <a:xfrm>
            <a:off x="7058226" y="4986917"/>
            <a:ext cx="279778" cy="344807"/>
            <a:chOff x="9210675" y="2554288"/>
            <a:chExt cx="293688" cy="361950"/>
          </a:xfrm>
          <a:solidFill>
            <a:schemeClr val="bg1"/>
          </a:solidFill>
        </p:grpSpPr>
        <p:sp>
          <p:nvSpPr>
            <p:cNvPr id="24" name="Freeform 54">
              <a:extLst>
                <a:ext uri="{FF2B5EF4-FFF2-40B4-BE49-F238E27FC236}">
                  <a16:creationId xmlns:a16="http://schemas.microsoft.com/office/drawing/2014/main" id="{B5F9E22F-CA23-45D0-9C74-423BD5D1B6EA}"/>
                </a:ext>
              </a:extLst>
            </p:cNvPr>
            <p:cNvSpPr>
              <a:spLocks/>
            </p:cNvSpPr>
            <p:nvPr/>
          </p:nvSpPr>
          <p:spPr bwMode="auto">
            <a:xfrm>
              <a:off x="9210675" y="2554288"/>
              <a:ext cx="293688" cy="361950"/>
            </a:xfrm>
            <a:custGeom>
              <a:avLst/>
              <a:gdLst>
                <a:gd name="T0" fmla="*/ 58 w 78"/>
                <a:gd name="T1" fmla="*/ 0 h 96"/>
                <a:gd name="T2" fmla="*/ 30 w 78"/>
                <a:gd name="T3" fmla="*/ 0 h 96"/>
                <a:gd name="T4" fmla="*/ 26 w 78"/>
                <a:gd name="T5" fmla="*/ 4 h 96"/>
                <a:gd name="T6" fmla="*/ 26 w 78"/>
                <a:gd name="T7" fmla="*/ 12 h 96"/>
                <a:gd name="T8" fmla="*/ 22 w 78"/>
                <a:gd name="T9" fmla="*/ 16 h 96"/>
                <a:gd name="T10" fmla="*/ 18 w 78"/>
                <a:gd name="T11" fmla="*/ 12 h 96"/>
                <a:gd name="T12" fmla="*/ 18 w 78"/>
                <a:gd name="T13" fmla="*/ 10 h 96"/>
                <a:gd name="T14" fmla="*/ 14 w 78"/>
                <a:gd name="T15" fmla="*/ 6 h 96"/>
                <a:gd name="T16" fmla="*/ 10 w 78"/>
                <a:gd name="T17" fmla="*/ 10 h 96"/>
                <a:gd name="T18" fmla="*/ 10 w 78"/>
                <a:gd name="T19" fmla="*/ 12 h 96"/>
                <a:gd name="T20" fmla="*/ 20 w 78"/>
                <a:gd name="T21" fmla="*/ 24 h 96"/>
                <a:gd name="T22" fmla="*/ 20 w 78"/>
                <a:gd name="T23" fmla="*/ 28 h 96"/>
                <a:gd name="T24" fmla="*/ 10 w 78"/>
                <a:gd name="T25" fmla="*/ 28 h 96"/>
                <a:gd name="T26" fmla="*/ 0 w 78"/>
                <a:gd name="T27" fmla="*/ 38 h 96"/>
                <a:gd name="T28" fmla="*/ 0 w 78"/>
                <a:gd name="T29" fmla="*/ 40 h 96"/>
                <a:gd name="T30" fmla="*/ 44 w 78"/>
                <a:gd name="T31" fmla="*/ 40 h 96"/>
                <a:gd name="T32" fmla="*/ 44 w 78"/>
                <a:gd name="T33" fmla="*/ 38 h 96"/>
                <a:gd name="T34" fmla="*/ 34 w 78"/>
                <a:gd name="T35" fmla="*/ 28 h 96"/>
                <a:gd name="T36" fmla="*/ 24 w 78"/>
                <a:gd name="T37" fmla="*/ 28 h 96"/>
                <a:gd name="T38" fmla="*/ 24 w 78"/>
                <a:gd name="T39" fmla="*/ 24 h 96"/>
                <a:gd name="T40" fmla="*/ 34 w 78"/>
                <a:gd name="T41" fmla="*/ 12 h 96"/>
                <a:gd name="T42" fmla="*/ 34 w 78"/>
                <a:gd name="T43" fmla="*/ 8 h 96"/>
                <a:gd name="T44" fmla="*/ 58 w 78"/>
                <a:gd name="T45" fmla="*/ 8 h 96"/>
                <a:gd name="T46" fmla="*/ 70 w 78"/>
                <a:gd name="T47" fmla="*/ 20 h 96"/>
                <a:gd name="T48" fmla="*/ 70 w 78"/>
                <a:gd name="T49" fmla="*/ 92 h 96"/>
                <a:gd name="T50" fmla="*/ 74 w 78"/>
                <a:gd name="T51" fmla="*/ 96 h 96"/>
                <a:gd name="T52" fmla="*/ 78 w 78"/>
                <a:gd name="T53" fmla="*/ 92 h 96"/>
                <a:gd name="T54" fmla="*/ 78 w 78"/>
                <a:gd name="T55" fmla="*/ 20 h 96"/>
                <a:gd name="T56" fmla="*/ 58 w 78"/>
                <a:gd name="T5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8" h="96">
                  <a:moveTo>
                    <a:pt x="58" y="0"/>
                  </a:moveTo>
                  <a:cubicBezTo>
                    <a:pt x="30" y="0"/>
                    <a:pt x="30" y="0"/>
                    <a:pt x="30" y="0"/>
                  </a:cubicBezTo>
                  <a:cubicBezTo>
                    <a:pt x="28" y="0"/>
                    <a:pt x="26" y="2"/>
                    <a:pt x="26" y="4"/>
                  </a:cubicBezTo>
                  <a:cubicBezTo>
                    <a:pt x="26" y="12"/>
                    <a:pt x="26" y="12"/>
                    <a:pt x="26" y="12"/>
                  </a:cubicBezTo>
                  <a:cubicBezTo>
                    <a:pt x="26" y="14"/>
                    <a:pt x="24" y="16"/>
                    <a:pt x="22" y="16"/>
                  </a:cubicBezTo>
                  <a:cubicBezTo>
                    <a:pt x="20" y="16"/>
                    <a:pt x="18" y="14"/>
                    <a:pt x="18" y="12"/>
                  </a:cubicBezTo>
                  <a:cubicBezTo>
                    <a:pt x="18" y="10"/>
                    <a:pt x="18" y="10"/>
                    <a:pt x="18" y="10"/>
                  </a:cubicBezTo>
                  <a:cubicBezTo>
                    <a:pt x="18" y="8"/>
                    <a:pt x="16" y="6"/>
                    <a:pt x="14" y="6"/>
                  </a:cubicBezTo>
                  <a:cubicBezTo>
                    <a:pt x="12" y="6"/>
                    <a:pt x="10" y="8"/>
                    <a:pt x="10" y="10"/>
                  </a:cubicBezTo>
                  <a:cubicBezTo>
                    <a:pt x="10" y="12"/>
                    <a:pt x="10" y="12"/>
                    <a:pt x="10" y="12"/>
                  </a:cubicBezTo>
                  <a:cubicBezTo>
                    <a:pt x="10" y="18"/>
                    <a:pt x="14" y="23"/>
                    <a:pt x="20" y="24"/>
                  </a:cubicBezTo>
                  <a:cubicBezTo>
                    <a:pt x="20" y="28"/>
                    <a:pt x="20" y="28"/>
                    <a:pt x="20" y="28"/>
                  </a:cubicBezTo>
                  <a:cubicBezTo>
                    <a:pt x="10" y="28"/>
                    <a:pt x="10" y="28"/>
                    <a:pt x="10" y="28"/>
                  </a:cubicBezTo>
                  <a:cubicBezTo>
                    <a:pt x="4" y="28"/>
                    <a:pt x="0" y="33"/>
                    <a:pt x="0" y="38"/>
                  </a:cubicBezTo>
                  <a:cubicBezTo>
                    <a:pt x="0" y="40"/>
                    <a:pt x="0" y="40"/>
                    <a:pt x="0" y="40"/>
                  </a:cubicBezTo>
                  <a:cubicBezTo>
                    <a:pt x="44" y="40"/>
                    <a:pt x="44" y="40"/>
                    <a:pt x="44" y="40"/>
                  </a:cubicBezTo>
                  <a:cubicBezTo>
                    <a:pt x="44" y="38"/>
                    <a:pt x="44" y="38"/>
                    <a:pt x="44" y="38"/>
                  </a:cubicBezTo>
                  <a:cubicBezTo>
                    <a:pt x="44" y="33"/>
                    <a:pt x="40" y="28"/>
                    <a:pt x="34" y="28"/>
                  </a:cubicBezTo>
                  <a:cubicBezTo>
                    <a:pt x="24" y="28"/>
                    <a:pt x="24" y="28"/>
                    <a:pt x="24" y="28"/>
                  </a:cubicBezTo>
                  <a:cubicBezTo>
                    <a:pt x="24" y="24"/>
                    <a:pt x="24" y="24"/>
                    <a:pt x="24" y="24"/>
                  </a:cubicBezTo>
                  <a:cubicBezTo>
                    <a:pt x="30" y="23"/>
                    <a:pt x="34" y="18"/>
                    <a:pt x="34" y="12"/>
                  </a:cubicBezTo>
                  <a:cubicBezTo>
                    <a:pt x="34" y="8"/>
                    <a:pt x="34" y="8"/>
                    <a:pt x="34" y="8"/>
                  </a:cubicBezTo>
                  <a:cubicBezTo>
                    <a:pt x="58" y="8"/>
                    <a:pt x="58" y="8"/>
                    <a:pt x="58" y="8"/>
                  </a:cubicBezTo>
                  <a:cubicBezTo>
                    <a:pt x="65" y="8"/>
                    <a:pt x="70" y="13"/>
                    <a:pt x="70" y="20"/>
                  </a:cubicBezTo>
                  <a:cubicBezTo>
                    <a:pt x="70" y="92"/>
                    <a:pt x="70" y="92"/>
                    <a:pt x="70" y="92"/>
                  </a:cubicBezTo>
                  <a:cubicBezTo>
                    <a:pt x="70" y="94"/>
                    <a:pt x="72" y="96"/>
                    <a:pt x="74" y="96"/>
                  </a:cubicBezTo>
                  <a:cubicBezTo>
                    <a:pt x="76" y="96"/>
                    <a:pt x="78" y="94"/>
                    <a:pt x="78" y="92"/>
                  </a:cubicBezTo>
                  <a:cubicBezTo>
                    <a:pt x="78" y="20"/>
                    <a:pt x="78" y="20"/>
                    <a:pt x="78" y="20"/>
                  </a:cubicBezTo>
                  <a:cubicBezTo>
                    <a:pt x="78" y="9"/>
                    <a:pt x="69" y="0"/>
                    <a:pt x="5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25" name="Freeform 55">
              <a:extLst>
                <a:ext uri="{FF2B5EF4-FFF2-40B4-BE49-F238E27FC236}">
                  <a16:creationId xmlns:a16="http://schemas.microsoft.com/office/drawing/2014/main" id="{FAFAA5B9-A833-49A7-81DD-D674B879DB29}"/>
                </a:ext>
              </a:extLst>
            </p:cNvPr>
            <p:cNvSpPr>
              <a:spLocks/>
            </p:cNvSpPr>
            <p:nvPr/>
          </p:nvSpPr>
          <p:spPr bwMode="auto">
            <a:xfrm>
              <a:off x="9210675" y="2719388"/>
              <a:ext cx="165100" cy="196850"/>
            </a:xfrm>
            <a:custGeom>
              <a:avLst/>
              <a:gdLst>
                <a:gd name="T0" fmla="*/ 28 w 44"/>
                <a:gd name="T1" fmla="*/ 28 h 52"/>
                <a:gd name="T2" fmla="*/ 26 w 44"/>
                <a:gd name="T3" fmla="*/ 26 h 52"/>
                <a:gd name="T4" fmla="*/ 28 w 44"/>
                <a:gd name="T5" fmla="*/ 24 h 52"/>
                <a:gd name="T6" fmla="*/ 44 w 44"/>
                <a:gd name="T7" fmla="*/ 24 h 52"/>
                <a:gd name="T8" fmla="*/ 44 w 44"/>
                <a:gd name="T9" fmla="*/ 20 h 52"/>
                <a:gd name="T10" fmla="*/ 32 w 44"/>
                <a:gd name="T11" fmla="*/ 20 h 52"/>
                <a:gd name="T12" fmla="*/ 30 w 44"/>
                <a:gd name="T13" fmla="*/ 18 h 52"/>
                <a:gd name="T14" fmla="*/ 32 w 44"/>
                <a:gd name="T15" fmla="*/ 16 h 52"/>
                <a:gd name="T16" fmla="*/ 44 w 44"/>
                <a:gd name="T17" fmla="*/ 16 h 52"/>
                <a:gd name="T18" fmla="*/ 44 w 44"/>
                <a:gd name="T19" fmla="*/ 12 h 52"/>
                <a:gd name="T20" fmla="*/ 28 w 44"/>
                <a:gd name="T21" fmla="*/ 12 h 52"/>
                <a:gd name="T22" fmla="*/ 26 w 44"/>
                <a:gd name="T23" fmla="*/ 10 h 52"/>
                <a:gd name="T24" fmla="*/ 28 w 44"/>
                <a:gd name="T25" fmla="*/ 8 h 52"/>
                <a:gd name="T26" fmla="*/ 44 w 44"/>
                <a:gd name="T27" fmla="*/ 8 h 52"/>
                <a:gd name="T28" fmla="*/ 44 w 44"/>
                <a:gd name="T29" fmla="*/ 0 h 52"/>
                <a:gd name="T30" fmla="*/ 0 w 44"/>
                <a:gd name="T31" fmla="*/ 0 h 52"/>
                <a:gd name="T32" fmla="*/ 0 w 44"/>
                <a:gd name="T33" fmla="*/ 30 h 52"/>
                <a:gd name="T34" fmla="*/ 10 w 44"/>
                <a:gd name="T35" fmla="*/ 40 h 52"/>
                <a:gd name="T36" fmla="*/ 20 w 44"/>
                <a:gd name="T37" fmla="*/ 40 h 52"/>
                <a:gd name="T38" fmla="*/ 20 w 44"/>
                <a:gd name="T39" fmla="*/ 52 h 52"/>
                <a:gd name="T40" fmla="*/ 24 w 44"/>
                <a:gd name="T41" fmla="*/ 52 h 52"/>
                <a:gd name="T42" fmla="*/ 24 w 44"/>
                <a:gd name="T43" fmla="*/ 40 h 52"/>
                <a:gd name="T44" fmla="*/ 34 w 44"/>
                <a:gd name="T45" fmla="*/ 40 h 52"/>
                <a:gd name="T46" fmla="*/ 44 w 44"/>
                <a:gd name="T47" fmla="*/ 30 h 52"/>
                <a:gd name="T48" fmla="*/ 44 w 44"/>
                <a:gd name="T49" fmla="*/ 28 h 52"/>
                <a:gd name="T50" fmla="*/ 28 w 44"/>
                <a:gd name="T51" fmla="*/ 2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52">
                  <a:moveTo>
                    <a:pt x="28" y="28"/>
                  </a:moveTo>
                  <a:cubicBezTo>
                    <a:pt x="27" y="28"/>
                    <a:pt x="26" y="27"/>
                    <a:pt x="26" y="26"/>
                  </a:cubicBezTo>
                  <a:cubicBezTo>
                    <a:pt x="26" y="25"/>
                    <a:pt x="27" y="24"/>
                    <a:pt x="28" y="24"/>
                  </a:cubicBezTo>
                  <a:cubicBezTo>
                    <a:pt x="44" y="24"/>
                    <a:pt x="44" y="24"/>
                    <a:pt x="44" y="24"/>
                  </a:cubicBezTo>
                  <a:cubicBezTo>
                    <a:pt x="44" y="20"/>
                    <a:pt x="44" y="20"/>
                    <a:pt x="44" y="20"/>
                  </a:cubicBezTo>
                  <a:cubicBezTo>
                    <a:pt x="32" y="20"/>
                    <a:pt x="32" y="20"/>
                    <a:pt x="32" y="20"/>
                  </a:cubicBezTo>
                  <a:cubicBezTo>
                    <a:pt x="31" y="20"/>
                    <a:pt x="30" y="19"/>
                    <a:pt x="30" y="18"/>
                  </a:cubicBezTo>
                  <a:cubicBezTo>
                    <a:pt x="30" y="17"/>
                    <a:pt x="31" y="16"/>
                    <a:pt x="32" y="16"/>
                  </a:cubicBezTo>
                  <a:cubicBezTo>
                    <a:pt x="44" y="16"/>
                    <a:pt x="44" y="16"/>
                    <a:pt x="44" y="16"/>
                  </a:cubicBezTo>
                  <a:cubicBezTo>
                    <a:pt x="44" y="12"/>
                    <a:pt x="44" y="12"/>
                    <a:pt x="44" y="12"/>
                  </a:cubicBezTo>
                  <a:cubicBezTo>
                    <a:pt x="28" y="12"/>
                    <a:pt x="28" y="12"/>
                    <a:pt x="28" y="12"/>
                  </a:cubicBezTo>
                  <a:cubicBezTo>
                    <a:pt x="27" y="12"/>
                    <a:pt x="26" y="11"/>
                    <a:pt x="26" y="10"/>
                  </a:cubicBezTo>
                  <a:cubicBezTo>
                    <a:pt x="26" y="9"/>
                    <a:pt x="27" y="8"/>
                    <a:pt x="28" y="8"/>
                  </a:cubicBezTo>
                  <a:cubicBezTo>
                    <a:pt x="44" y="8"/>
                    <a:pt x="44" y="8"/>
                    <a:pt x="44" y="8"/>
                  </a:cubicBezTo>
                  <a:cubicBezTo>
                    <a:pt x="44" y="0"/>
                    <a:pt x="44" y="0"/>
                    <a:pt x="44" y="0"/>
                  </a:cubicBezTo>
                  <a:cubicBezTo>
                    <a:pt x="0" y="0"/>
                    <a:pt x="0" y="0"/>
                    <a:pt x="0" y="0"/>
                  </a:cubicBezTo>
                  <a:cubicBezTo>
                    <a:pt x="0" y="30"/>
                    <a:pt x="0" y="30"/>
                    <a:pt x="0" y="30"/>
                  </a:cubicBezTo>
                  <a:cubicBezTo>
                    <a:pt x="0" y="36"/>
                    <a:pt x="4" y="40"/>
                    <a:pt x="10" y="40"/>
                  </a:cubicBezTo>
                  <a:cubicBezTo>
                    <a:pt x="20" y="40"/>
                    <a:pt x="20" y="40"/>
                    <a:pt x="20" y="40"/>
                  </a:cubicBezTo>
                  <a:cubicBezTo>
                    <a:pt x="20" y="52"/>
                    <a:pt x="20" y="52"/>
                    <a:pt x="20" y="52"/>
                  </a:cubicBezTo>
                  <a:cubicBezTo>
                    <a:pt x="24" y="52"/>
                    <a:pt x="24" y="52"/>
                    <a:pt x="24" y="52"/>
                  </a:cubicBezTo>
                  <a:cubicBezTo>
                    <a:pt x="24" y="40"/>
                    <a:pt x="24" y="40"/>
                    <a:pt x="24" y="40"/>
                  </a:cubicBezTo>
                  <a:cubicBezTo>
                    <a:pt x="34" y="40"/>
                    <a:pt x="34" y="40"/>
                    <a:pt x="34" y="40"/>
                  </a:cubicBezTo>
                  <a:cubicBezTo>
                    <a:pt x="40" y="40"/>
                    <a:pt x="44" y="36"/>
                    <a:pt x="44" y="30"/>
                  </a:cubicBezTo>
                  <a:cubicBezTo>
                    <a:pt x="44" y="28"/>
                    <a:pt x="44" y="28"/>
                    <a:pt x="44" y="28"/>
                  </a:cubicBezTo>
                  <a:lnTo>
                    <a:pt x="2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grpSp>
      <p:grpSp>
        <p:nvGrpSpPr>
          <p:cNvPr id="26" name="Group 88">
            <a:extLst>
              <a:ext uri="{FF2B5EF4-FFF2-40B4-BE49-F238E27FC236}">
                <a16:creationId xmlns:a16="http://schemas.microsoft.com/office/drawing/2014/main" id="{62150794-A1CE-4560-8E06-40AA36141C4D}"/>
              </a:ext>
            </a:extLst>
          </p:cNvPr>
          <p:cNvGrpSpPr/>
          <p:nvPr/>
        </p:nvGrpSpPr>
        <p:grpSpPr>
          <a:xfrm>
            <a:off x="7729329" y="3535856"/>
            <a:ext cx="343295" cy="258605"/>
            <a:chOff x="7724775" y="3367088"/>
            <a:chExt cx="360363" cy="271463"/>
          </a:xfrm>
          <a:solidFill>
            <a:schemeClr val="bg1"/>
          </a:solidFill>
        </p:grpSpPr>
        <p:sp>
          <p:nvSpPr>
            <p:cNvPr id="27" name="Freeform 80">
              <a:extLst>
                <a:ext uri="{FF2B5EF4-FFF2-40B4-BE49-F238E27FC236}">
                  <a16:creationId xmlns:a16="http://schemas.microsoft.com/office/drawing/2014/main" id="{5F357FC3-1362-4E9B-83AE-92BB4E2208BD}"/>
                </a:ext>
              </a:extLst>
            </p:cNvPr>
            <p:cNvSpPr>
              <a:spLocks/>
            </p:cNvSpPr>
            <p:nvPr/>
          </p:nvSpPr>
          <p:spPr bwMode="auto">
            <a:xfrm>
              <a:off x="7878763" y="3381375"/>
              <a:ext cx="157163" cy="30163"/>
            </a:xfrm>
            <a:custGeom>
              <a:avLst/>
              <a:gdLst>
                <a:gd name="T0" fmla="*/ 39 w 42"/>
                <a:gd name="T1" fmla="*/ 1 h 8"/>
                <a:gd name="T2" fmla="*/ 37 w 42"/>
                <a:gd name="T3" fmla="*/ 0 h 8"/>
                <a:gd name="T4" fmla="*/ 5 w 42"/>
                <a:gd name="T5" fmla="*/ 0 h 8"/>
                <a:gd name="T6" fmla="*/ 3 w 42"/>
                <a:gd name="T7" fmla="*/ 1 h 8"/>
                <a:gd name="T8" fmla="*/ 0 w 42"/>
                <a:gd name="T9" fmla="*/ 8 h 8"/>
                <a:gd name="T10" fmla="*/ 42 w 42"/>
                <a:gd name="T11" fmla="*/ 8 h 8"/>
                <a:gd name="T12" fmla="*/ 39 w 42"/>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42" h="8">
                  <a:moveTo>
                    <a:pt x="39" y="1"/>
                  </a:moveTo>
                  <a:cubicBezTo>
                    <a:pt x="38" y="0"/>
                    <a:pt x="38" y="0"/>
                    <a:pt x="37" y="0"/>
                  </a:cubicBezTo>
                  <a:cubicBezTo>
                    <a:pt x="5" y="0"/>
                    <a:pt x="5" y="0"/>
                    <a:pt x="5" y="0"/>
                  </a:cubicBezTo>
                  <a:cubicBezTo>
                    <a:pt x="4" y="0"/>
                    <a:pt x="4" y="0"/>
                    <a:pt x="3" y="1"/>
                  </a:cubicBezTo>
                  <a:cubicBezTo>
                    <a:pt x="0" y="8"/>
                    <a:pt x="0" y="8"/>
                    <a:pt x="0" y="8"/>
                  </a:cubicBezTo>
                  <a:cubicBezTo>
                    <a:pt x="42" y="8"/>
                    <a:pt x="42" y="8"/>
                    <a:pt x="42" y="8"/>
                  </a:cubicBezTo>
                  <a:lnTo>
                    <a:pt x="39"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28" name="Freeform 81">
              <a:extLst>
                <a:ext uri="{FF2B5EF4-FFF2-40B4-BE49-F238E27FC236}">
                  <a16:creationId xmlns:a16="http://schemas.microsoft.com/office/drawing/2014/main" id="{C99B7AAB-CD97-46B2-8999-5B094B9658C6}"/>
                </a:ext>
              </a:extLst>
            </p:cNvPr>
            <p:cNvSpPr>
              <a:spLocks/>
            </p:cNvSpPr>
            <p:nvPr/>
          </p:nvSpPr>
          <p:spPr bwMode="auto">
            <a:xfrm>
              <a:off x="7739063" y="3367088"/>
              <a:ext cx="104775" cy="44450"/>
            </a:xfrm>
            <a:custGeom>
              <a:avLst/>
              <a:gdLst>
                <a:gd name="T0" fmla="*/ 27 w 28"/>
                <a:gd name="T1" fmla="*/ 12 h 12"/>
                <a:gd name="T2" fmla="*/ 28 w 28"/>
                <a:gd name="T3" fmla="*/ 8 h 12"/>
                <a:gd name="T4" fmla="*/ 20 w 28"/>
                <a:gd name="T5" fmla="*/ 0 h 12"/>
                <a:gd name="T6" fmla="*/ 8 w 28"/>
                <a:gd name="T7" fmla="*/ 0 h 12"/>
                <a:gd name="T8" fmla="*/ 0 w 28"/>
                <a:gd name="T9" fmla="*/ 8 h 12"/>
                <a:gd name="T10" fmla="*/ 1 w 28"/>
                <a:gd name="T11" fmla="*/ 12 h 12"/>
                <a:gd name="T12" fmla="*/ 27 w 2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7" y="12"/>
                  </a:moveTo>
                  <a:cubicBezTo>
                    <a:pt x="28" y="11"/>
                    <a:pt x="28" y="9"/>
                    <a:pt x="28" y="8"/>
                  </a:cubicBezTo>
                  <a:cubicBezTo>
                    <a:pt x="28" y="4"/>
                    <a:pt x="24" y="0"/>
                    <a:pt x="20" y="0"/>
                  </a:cubicBezTo>
                  <a:cubicBezTo>
                    <a:pt x="8" y="0"/>
                    <a:pt x="8" y="0"/>
                    <a:pt x="8" y="0"/>
                  </a:cubicBezTo>
                  <a:cubicBezTo>
                    <a:pt x="4" y="0"/>
                    <a:pt x="0" y="4"/>
                    <a:pt x="0" y="8"/>
                  </a:cubicBezTo>
                  <a:cubicBezTo>
                    <a:pt x="0" y="9"/>
                    <a:pt x="0" y="11"/>
                    <a:pt x="1" y="12"/>
                  </a:cubicBezTo>
                  <a:lnTo>
                    <a:pt x="27"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29" name="Freeform 82">
              <a:extLst>
                <a:ext uri="{FF2B5EF4-FFF2-40B4-BE49-F238E27FC236}">
                  <a16:creationId xmlns:a16="http://schemas.microsoft.com/office/drawing/2014/main" id="{33BD0B29-DF29-4FBA-9604-F2D102748890}"/>
                </a:ext>
              </a:extLst>
            </p:cNvPr>
            <p:cNvSpPr>
              <a:spLocks noEditPoints="1"/>
            </p:cNvSpPr>
            <p:nvPr/>
          </p:nvSpPr>
          <p:spPr bwMode="auto">
            <a:xfrm>
              <a:off x="7724775" y="3427413"/>
              <a:ext cx="360363" cy="211138"/>
            </a:xfrm>
            <a:custGeom>
              <a:avLst/>
              <a:gdLst>
                <a:gd name="T0" fmla="*/ 2 w 96"/>
                <a:gd name="T1" fmla="*/ 0 h 56"/>
                <a:gd name="T2" fmla="*/ 0 w 96"/>
                <a:gd name="T3" fmla="*/ 6 h 56"/>
                <a:gd name="T4" fmla="*/ 10 w 96"/>
                <a:gd name="T5" fmla="*/ 16 h 56"/>
                <a:gd name="T6" fmla="*/ 17 w 96"/>
                <a:gd name="T7" fmla="*/ 16 h 56"/>
                <a:gd name="T8" fmla="*/ 45 w 96"/>
                <a:gd name="T9" fmla="*/ 30 h 56"/>
                <a:gd name="T10" fmla="*/ 18 w 96"/>
                <a:gd name="T11" fmla="*/ 43 h 56"/>
                <a:gd name="T12" fmla="*/ 12 w 96"/>
                <a:gd name="T13" fmla="*/ 40 h 56"/>
                <a:gd name="T14" fmla="*/ 4 w 96"/>
                <a:gd name="T15" fmla="*/ 48 h 56"/>
                <a:gd name="T16" fmla="*/ 12 w 96"/>
                <a:gd name="T17" fmla="*/ 56 h 56"/>
                <a:gd name="T18" fmla="*/ 20 w 96"/>
                <a:gd name="T19" fmla="*/ 48 h 56"/>
                <a:gd name="T20" fmla="*/ 76 w 96"/>
                <a:gd name="T21" fmla="*/ 48 h 56"/>
                <a:gd name="T22" fmla="*/ 84 w 96"/>
                <a:gd name="T23" fmla="*/ 56 h 56"/>
                <a:gd name="T24" fmla="*/ 92 w 96"/>
                <a:gd name="T25" fmla="*/ 48 h 56"/>
                <a:gd name="T26" fmla="*/ 84 w 96"/>
                <a:gd name="T27" fmla="*/ 40 h 56"/>
                <a:gd name="T28" fmla="*/ 79 w 96"/>
                <a:gd name="T29" fmla="*/ 42 h 56"/>
                <a:gd name="T30" fmla="*/ 54 w 96"/>
                <a:gd name="T31" fmla="*/ 30 h 56"/>
                <a:gd name="T32" fmla="*/ 81 w 96"/>
                <a:gd name="T33" fmla="*/ 16 h 56"/>
                <a:gd name="T34" fmla="*/ 86 w 96"/>
                <a:gd name="T35" fmla="*/ 16 h 56"/>
                <a:gd name="T36" fmla="*/ 96 w 96"/>
                <a:gd name="T37" fmla="*/ 6 h 56"/>
                <a:gd name="T38" fmla="*/ 94 w 96"/>
                <a:gd name="T39" fmla="*/ 0 h 56"/>
                <a:gd name="T40" fmla="*/ 2 w 96"/>
                <a:gd name="T41" fmla="*/ 0 h 56"/>
                <a:gd name="T42" fmla="*/ 12 w 96"/>
                <a:gd name="T43" fmla="*/ 52 h 56"/>
                <a:gd name="T44" fmla="*/ 8 w 96"/>
                <a:gd name="T45" fmla="*/ 48 h 56"/>
                <a:gd name="T46" fmla="*/ 12 w 96"/>
                <a:gd name="T47" fmla="*/ 44 h 56"/>
                <a:gd name="T48" fmla="*/ 16 w 96"/>
                <a:gd name="T49" fmla="*/ 48 h 56"/>
                <a:gd name="T50" fmla="*/ 12 w 96"/>
                <a:gd name="T51" fmla="*/ 52 h 56"/>
                <a:gd name="T52" fmla="*/ 84 w 96"/>
                <a:gd name="T53" fmla="*/ 44 h 56"/>
                <a:gd name="T54" fmla="*/ 88 w 96"/>
                <a:gd name="T55" fmla="*/ 48 h 56"/>
                <a:gd name="T56" fmla="*/ 84 w 96"/>
                <a:gd name="T57" fmla="*/ 52 h 56"/>
                <a:gd name="T58" fmla="*/ 80 w 96"/>
                <a:gd name="T59" fmla="*/ 48 h 56"/>
                <a:gd name="T60" fmla="*/ 84 w 96"/>
                <a:gd name="T61" fmla="*/ 44 h 56"/>
                <a:gd name="T62" fmla="*/ 74 w 96"/>
                <a:gd name="T63" fmla="*/ 44 h 56"/>
                <a:gd name="T64" fmla="*/ 24 w 96"/>
                <a:gd name="T65" fmla="*/ 44 h 56"/>
                <a:gd name="T66" fmla="*/ 49 w 96"/>
                <a:gd name="T67" fmla="*/ 32 h 56"/>
                <a:gd name="T68" fmla="*/ 74 w 96"/>
                <a:gd name="T69" fmla="*/ 44 h 56"/>
                <a:gd name="T70" fmla="*/ 49 w 96"/>
                <a:gd name="T71" fmla="*/ 27 h 56"/>
                <a:gd name="T72" fmla="*/ 26 w 96"/>
                <a:gd name="T73" fmla="*/ 16 h 56"/>
                <a:gd name="T74" fmla="*/ 72 w 96"/>
                <a:gd name="T75" fmla="*/ 16 h 56"/>
                <a:gd name="T76" fmla="*/ 49 w 96"/>
                <a:gd name="T77" fmla="*/ 2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6" h="56">
                  <a:moveTo>
                    <a:pt x="2" y="0"/>
                  </a:moveTo>
                  <a:cubicBezTo>
                    <a:pt x="1" y="2"/>
                    <a:pt x="0" y="4"/>
                    <a:pt x="0" y="6"/>
                  </a:cubicBezTo>
                  <a:cubicBezTo>
                    <a:pt x="0" y="12"/>
                    <a:pt x="4" y="16"/>
                    <a:pt x="10" y="16"/>
                  </a:cubicBezTo>
                  <a:cubicBezTo>
                    <a:pt x="17" y="16"/>
                    <a:pt x="17" y="16"/>
                    <a:pt x="17" y="16"/>
                  </a:cubicBezTo>
                  <a:cubicBezTo>
                    <a:pt x="45" y="30"/>
                    <a:pt x="45" y="30"/>
                    <a:pt x="45" y="30"/>
                  </a:cubicBezTo>
                  <a:cubicBezTo>
                    <a:pt x="18" y="43"/>
                    <a:pt x="18" y="43"/>
                    <a:pt x="18" y="43"/>
                  </a:cubicBezTo>
                  <a:cubicBezTo>
                    <a:pt x="16" y="41"/>
                    <a:pt x="14" y="40"/>
                    <a:pt x="12" y="40"/>
                  </a:cubicBezTo>
                  <a:cubicBezTo>
                    <a:pt x="8" y="40"/>
                    <a:pt x="4" y="44"/>
                    <a:pt x="4" y="48"/>
                  </a:cubicBezTo>
                  <a:cubicBezTo>
                    <a:pt x="4" y="52"/>
                    <a:pt x="8" y="56"/>
                    <a:pt x="12" y="56"/>
                  </a:cubicBezTo>
                  <a:cubicBezTo>
                    <a:pt x="16" y="56"/>
                    <a:pt x="20" y="52"/>
                    <a:pt x="20" y="48"/>
                  </a:cubicBezTo>
                  <a:cubicBezTo>
                    <a:pt x="76" y="48"/>
                    <a:pt x="76" y="48"/>
                    <a:pt x="76" y="48"/>
                  </a:cubicBezTo>
                  <a:cubicBezTo>
                    <a:pt x="76" y="52"/>
                    <a:pt x="80" y="56"/>
                    <a:pt x="84" y="56"/>
                  </a:cubicBezTo>
                  <a:cubicBezTo>
                    <a:pt x="88" y="56"/>
                    <a:pt x="92" y="52"/>
                    <a:pt x="92" y="48"/>
                  </a:cubicBezTo>
                  <a:cubicBezTo>
                    <a:pt x="92" y="44"/>
                    <a:pt x="88" y="40"/>
                    <a:pt x="84" y="40"/>
                  </a:cubicBezTo>
                  <a:cubicBezTo>
                    <a:pt x="82" y="40"/>
                    <a:pt x="80" y="41"/>
                    <a:pt x="79" y="42"/>
                  </a:cubicBezTo>
                  <a:cubicBezTo>
                    <a:pt x="54" y="30"/>
                    <a:pt x="54" y="30"/>
                    <a:pt x="54" y="30"/>
                  </a:cubicBezTo>
                  <a:cubicBezTo>
                    <a:pt x="81" y="16"/>
                    <a:pt x="81" y="16"/>
                    <a:pt x="81" y="16"/>
                  </a:cubicBezTo>
                  <a:cubicBezTo>
                    <a:pt x="86" y="16"/>
                    <a:pt x="86" y="16"/>
                    <a:pt x="86" y="16"/>
                  </a:cubicBezTo>
                  <a:cubicBezTo>
                    <a:pt x="92" y="16"/>
                    <a:pt x="96" y="12"/>
                    <a:pt x="96" y="6"/>
                  </a:cubicBezTo>
                  <a:cubicBezTo>
                    <a:pt x="96" y="4"/>
                    <a:pt x="95" y="2"/>
                    <a:pt x="94" y="0"/>
                  </a:cubicBezTo>
                  <a:lnTo>
                    <a:pt x="2" y="0"/>
                  </a:lnTo>
                  <a:close/>
                  <a:moveTo>
                    <a:pt x="12" y="52"/>
                  </a:moveTo>
                  <a:cubicBezTo>
                    <a:pt x="10" y="52"/>
                    <a:pt x="8" y="50"/>
                    <a:pt x="8" y="48"/>
                  </a:cubicBezTo>
                  <a:cubicBezTo>
                    <a:pt x="8" y="46"/>
                    <a:pt x="10" y="44"/>
                    <a:pt x="12" y="44"/>
                  </a:cubicBezTo>
                  <a:cubicBezTo>
                    <a:pt x="14" y="44"/>
                    <a:pt x="16" y="46"/>
                    <a:pt x="16" y="48"/>
                  </a:cubicBezTo>
                  <a:cubicBezTo>
                    <a:pt x="16" y="50"/>
                    <a:pt x="14" y="52"/>
                    <a:pt x="12" y="52"/>
                  </a:cubicBezTo>
                  <a:close/>
                  <a:moveTo>
                    <a:pt x="84" y="44"/>
                  </a:moveTo>
                  <a:cubicBezTo>
                    <a:pt x="86" y="44"/>
                    <a:pt x="88" y="46"/>
                    <a:pt x="88" y="48"/>
                  </a:cubicBezTo>
                  <a:cubicBezTo>
                    <a:pt x="88" y="50"/>
                    <a:pt x="86" y="52"/>
                    <a:pt x="84" y="52"/>
                  </a:cubicBezTo>
                  <a:cubicBezTo>
                    <a:pt x="82" y="52"/>
                    <a:pt x="80" y="50"/>
                    <a:pt x="80" y="48"/>
                  </a:cubicBezTo>
                  <a:cubicBezTo>
                    <a:pt x="80" y="46"/>
                    <a:pt x="82" y="44"/>
                    <a:pt x="84" y="44"/>
                  </a:cubicBezTo>
                  <a:close/>
                  <a:moveTo>
                    <a:pt x="74" y="44"/>
                  </a:moveTo>
                  <a:cubicBezTo>
                    <a:pt x="24" y="44"/>
                    <a:pt x="24" y="44"/>
                    <a:pt x="24" y="44"/>
                  </a:cubicBezTo>
                  <a:cubicBezTo>
                    <a:pt x="49" y="32"/>
                    <a:pt x="49" y="32"/>
                    <a:pt x="49" y="32"/>
                  </a:cubicBezTo>
                  <a:lnTo>
                    <a:pt x="74" y="44"/>
                  </a:lnTo>
                  <a:close/>
                  <a:moveTo>
                    <a:pt x="49" y="27"/>
                  </a:moveTo>
                  <a:cubicBezTo>
                    <a:pt x="26" y="16"/>
                    <a:pt x="26" y="16"/>
                    <a:pt x="26" y="16"/>
                  </a:cubicBezTo>
                  <a:cubicBezTo>
                    <a:pt x="72" y="16"/>
                    <a:pt x="72" y="16"/>
                    <a:pt x="72" y="16"/>
                  </a:cubicBezTo>
                  <a:lnTo>
                    <a:pt x="4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grpSp>
      <p:sp>
        <p:nvSpPr>
          <p:cNvPr id="30" name="TextBox 92">
            <a:extLst>
              <a:ext uri="{FF2B5EF4-FFF2-40B4-BE49-F238E27FC236}">
                <a16:creationId xmlns:a16="http://schemas.microsoft.com/office/drawing/2014/main" id="{5EE645F4-4FCA-4D70-B236-88C94BBD4992}"/>
              </a:ext>
            </a:extLst>
          </p:cNvPr>
          <p:cNvSpPr txBox="1"/>
          <p:nvPr/>
        </p:nvSpPr>
        <p:spPr>
          <a:xfrm>
            <a:off x="7860268" y="1815963"/>
            <a:ext cx="3311871" cy="553998"/>
          </a:xfrm>
          <a:prstGeom prst="rect">
            <a:avLst/>
          </a:prstGeom>
          <a:noFill/>
          <a:ln>
            <a:noFill/>
          </a:ln>
        </p:spPr>
        <p:txBody>
          <a:bodyPr wrap="square" lIns="0" tIns="0" rIns="0" bIns="0" rtlCol="0" anchor="ctr">
            <a:spAutoFit/>
          </a:bodyPr>
          <a:lstStyle/>
          <a:p>
            <a:pP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1" name="TextBox 93">
            <a:extLst>
              <a:ext uri="{FF2B5EF4-FFF2-40B4-BE49-F238E27FC236}">
                <a16:creationId xmlns:a16="http://schemas.microsoft.com/office/drawing/2014/main" id="{FC259BB5-9681-4EA4-B2E9-462CCF9490ED}"/>
              </a:ext>
            </a:extLst>
          </p:cNvPr>
          <p:cNvSpPr txBox="1"/>
          <p:nvPr/>
        </p:nvSpPr>
        <p:spPr>
          <a:xfrm>
            <a:off x="8585823" y="3392996"/>
            <a:ext cx="3311871" cy="553998"/>
          </a:xfrm>
          <a:prstGeom prst="rect">
            <a:avLst/>
          </a:prstGeom>
          <a:noFill/>
          <a:ln>
            <a:noFill/>
          </a:ln>
        </p:spPr>
        <p:txBody>
          <a:bodyPr wrap="square" lIns="0" tIns="0" rIns="0" bIns="0" rtlCol="0" anchor="ctr">
            <a:spAutoFit/>
          </a:bodyPr>
          <a:lstStyle/>
          <a:p>
            <a:pP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2" name="TextBox 94">
            <a:extLst>
              <a:ext uri="{FF2B5EF4-FFF2-40B4-BE49-F238E27FC236}">
                <a16:creationId xmlns:a16="http://schemas.microsoft.com/office/drawing/2014/main" id="{DB40E636-F488-4262-B143-C71674AAE2E8}"/>
              </a:ext>
            </a:extLst>
          </p:cNvPr>
          <p:cNvSpPr txBox="1"/>
          <p:nvPr/>
        </p:nvSpPr>
        <p:spPr>
          <a:xfrm>
            <a:off x="7860268" y="4960720"/>
            <a:ext cx="3311871" cy="553998"/>
          </a:xfrm>
          <a:prstGeom prst="rect">
            <a:avLst/>
          </a:prstGeom>
          <a:noFill/>
          <a:ln>
            <a:noFill/>
          </a:ln>
        </p:spPr>
        <p:txBody>
          <a:bodyPr wrap="square" lIns="0" tIns="0" rIns="0" bIns="0" rtlCol="0" anchor="ctr">
            <a:spAutoFit/>
          </a:bodyPr>
          <a:lstStyle/>
          <a:p>
            <a:pP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3" name="TextBox 95">
            <a:extLst>
              <a:ext uri="{FF2B5EF4-FFF2-40B4-BE49-F238E27FC236}">
                <a16:creationId xmlns:a16="http://schemas.microsoft.com/office/drawing/2014/main" id="{9F50D83C-8ED6-4D5B-B35A-6A3B4A4FB81C}"/>
              </a:ext>
            </a:extLst>
          </p:cNvPr>
          <p:cNvSpPr txBox="1"/>
          <p:nvPr/>
        </p:nvSpPr>
        <p:spPr>
          <a:xfrm flipH="1">
            <a:off x="1019862" y="1815963"/>
            <a:ext cx="3311871" cy="553998"/>
          </a:xfrm>
          <a:prstGeom prst="rect">
            <a:avLst/>
          </a:prstGeom>
          <a:noFill/>
          <a:ln>
            <a:noFill/>
          </a:ln>
        </p:spPr>
        <p:txBody>
          <a:bodyPr wrap="square" lIns="0" tIns="0" rIns="0" bIns="0" rtlCol="0" anchor="ctr">
            <a:spAutoFit/>
          </a:bodyPr>
          <a:lstStyle/>
          <a:p>
            <a:pPr algn="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4" name="TextBox 96">
            <a:extLst>
              <a:ext uri="{FF2B5EF4-FFF2-40B4-BE49-F238E27FC236}">
                <a16:creationId xmlns:a16="http://schemas.microsoft.com/office/drawing/2014/main" id="{455B1806-838F-41DD-97EB-86C0A209D927}"/>
              </a:ext>
            </a:extLst>
          </p:cNvPr>
          <p:cNvSpPr txBox="1"/>
          <p:nvPr/>
        </p:nvSpPr>
        <p:spPr>
          <a:xfrm flipH="1">
            <a:off x="294307" y="3392996"/>
            <a:ext cx="3311871" cy="553998"/>
          </a:xfrm>
          <a:prstGeom prst="rect">
            <a:avLst/>
          </a:prstGeom>
          <a:noFill/>
          <a:ln>
            <a:noFill/>
          </a:ln>
        </p:spPr>
        <p:txBody>
          <a:bodyPr wrap="square" lIns="0" tIns="0" rIns="0" bIns="0" rtlCol="0" anchor="ctr">
            <a:spAutoFit/>
          </a:bodyPr>
          <a:lstStyle/>
          <a:p>
            <a:pPr algn="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5" name="TextBox 97">
            <a:extLst>
              <a:ext uri="{FF2B5EF4-FFF2-40B4-BE49-F238E27FC236}">
                <a16:creationId xmlns:a16="http://schemas.microsoft.com/office/drawing/2014/main" id="{FB455AEB-C749-4143-B46D-779A49456AC8}"/>
              </a:ext>
            </a:extLst>
          </p:cNvPr>
          <p:cNvSpPr txBox="1"/>
          <p:nvPr/>
        </p:nvSpPr>
        <p:spPr>
          <a:xfrm flipH="1">
            <a:off x="1019862" y="4960720"/>
            <a:ext cx="3311871" cy="553998"/>
          </a:xfrm>
          <a:prstGeom prst="rect">
            <a:avLst/>
          </a:prstGeom>
          <a:noFill/>
          <a:ln>
            <a:noFill/>
          </a:ln>
        </p:spPr>
        <p:txBody>
          <a:bodyPr wrap="square" lIns="0" tIns="0" rIns="0" bIns="0" rtlCol="0" anchor="ctr">
            <a:spAutoFit/>
          </a:bodyPr>
          <a:lstStyle/>
          <a:p>
            <a:pPr algn="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6" name="Freeform 271">
            <a:extLst>
              <a:ext uri="{FF2B5EF4-FFF2-40B4-BE49-F238E27FC236}">
                <a16:creationId xmlns:a16="http://schemas.microsoft.com/office/drawing/2014/main" id="{E682DA28-20EA-4DBC-A508-4983D27C6B50}"/>
              </a:ext>
            </a:extLst>
          </p:cNvPr>
          <p:cNvSpPr>
            <a:spLocks noEditPoints="1"/>
          </p:cNvSpPr>
          <p:nvPr/>
        </p:nvSpPr>
        <p:spPr bwMode="auto">
          <a:xfrm>
            <a:off x="5954068" y="1711693"/>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
        <p:nvSpPr>
          <p:cNvPr id="37" name="Freeform 271">
            <a:extLst>
              <a:ext uri="{FF2B5EF4-FFF2-40B4-BE49-F238E27FC236}">
                <a16:creationId xmlns:a16="http://schemas.microsoft.com/office/drawing/2014/main" id="{78306963-3322-49D6-AE7A-F1770B5C79DA}"/>
              </a:ext>
            </a:extLst>
          </p:cNvPr>
          <p:cNvSpPr>
            <a:spLocks noEditPoints="1"/>
          </p:cNvSpPr>
          <p:nvPr/>
        </p:nvSpPr>
        <p:spPr bwMode="auto">
          <a:xfrm flipH="1">
            <a:off x="5954068" y="5318700"/>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
        <p:nvSpPr>
          <p:cNvPr id="38" name="Freeform 271">
            <a:extLst>
              <a:ext uri="{FF2B5EF4-FFF2-40B4-BE49-F238E27FC236}">
                <a16:creationId xmlns:a16="http://schemas.microsoft.com/office/drawing/2014/main" id="{1F38219E-AACD-4E54-AE07-7BA331391872}"/>
              </a:ext>
            </a:extLst>
          </p:cNvPr>
          <p:cNvSpPr>
            <a:spLocks noEditPoints="1"/>
          </p:cNvSpPr>
          <p:nvPr/>
        </p:nvSpPr>
        <p:spPr bwMode="auto">
          <a:xfrm rot="4294091">
            <a:off x="7592160" y="2733984"/>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
        <p:nvSpPr>
          <p:cNvPr id="39" name="Freeform 271">
            <a:extLst>
              <a:ext uri="{FF2B5EF4-FFF2-40B4-BE49-F238E27FC236}">
                <a16:creationId xmlns:a16="http://schemas.microsoft.com/office/drawing/2014/main" id="{D805E944-F6EA-4149-9D6E-C25A76DC844C}"/>
              </a:ext>
            </a:extLst>
          </p:cNvPr>
          <p:cNvSpPr>
            <a:spLocks noEditPoints="1"/>
          </p:cNvSpPr>
          <p:nvPr/>
        </p:nvSpPr>
        <p:spPr bwMode="auto">
          <a:xfrm rot="7025758">
            <a:off x="7592160" y="4290439"/>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
        <p:nvSpPr>
          <p:cNvPr id="40" name="Freeform 271">
            <a:extLst>
              <a:ext uri="{FF2B5EF4-FFF2-40B4-BE49-F238E27FC236}">
                <a16:creationId xmlns:a16="http://schemas.microsoft.com/office/drawing/2014/main" id="{63B864AF-809B-4CCE-AB45-139A35E74901}"/>
              </a:ext>
            </a:extLst>
          </p:cNvPr>
          <p:cNvSpPr>
            <a:spLocks noEditPoints="1"/>
          </p:cNvSpPr>
          <p:nvPr/>
        </p:nvSpPr>
        <p:spPr bwMode="auto">
          <a:xfrm rot="15094091">
            <a:off x="4312199" y="4290439"/>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
        <p:nvSpPr>
          <p:cNvPr id="41" name="Freeform 271">
            <a:extLst>
              <a:ext uri="{FF2B5EF4-FFF2-40B4-BE49-F238E27FC236}">
                <a16:creationId xmlns:a16="http://schemas.microsoft.com/office/drawing/2014/main" id="{35AEE3BA-7914-48F9-BB1E-A970FEC96C69}"/>
              </a:ext>
            </a:extLst>
          </p:cNvPr>
          <p:cNvSpPr>
            <a:spLocks noEditPoints="1"/>
          </p:cNvSpPr>
          <p:nvPr/>
        </p:nvSpPr>
        <p:spPr bwMode="auto">
          <a:xfrm rot="17825758">
            <a:off x="4312199" y="2733984"/>
            <a:ext cx="283864" cy="283864"/>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dirty="0"/>
          </a:p>
        </p:txBody>
      </p:sp>
    </p:spTree>
    <p:extLst>
      <p:ext uri="{BB962C8B-B14F-4D97-AF65-F5344CB8AC3E}">
        <p14:creationId xmlns:p14="http://schemas.microsoft.com/office/powerpoint/2010/main" val="2463912718"/>
      </p:ext>
    </p:extLst>
  </p:cSld>
  <p:clrMapOvr>
    <a:masterClrMapping/>
  </p:clrMapOv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C74FCA92-62A7-4FC4-9596-7D39C4123D4A}"/>
              </a:ext>
            </a:extLst>
          </p:cNvPr>
          <p:cNvSpPr>
            <a:spLocks noGrp="1"/>
          </p:cNvSpPr>
          <p:nvPr>
            <p:ph type="title"/>
          </p:nvPr>
        </p:nvSpPr>
        <p:spPr>
          <a:xfrm>
            <a:off x="441068" y="145221"/>
            <a:ext cx="8474700" cy="708300"/>
          </a:xfrm>
          <a:prstGeom prst="rect">
            <a:avLst/>
          </a:prstGeom>
        </p:spPr>
        <p:txBody>
          <a:bodyPr/>
          <a:lstStyle/>
          <a:p>
            <a:r>
              <a:rPr lang="es-PE" dirty="0"/>
              <a:t>Health Care</a:t>
            </a:r>
          </a:p>
        </p:txBody>
      </p:sp>
      <p:sp>
        <p:nvSpPr>
          <p:cNvPr id="5" name="Freeform 5">
            <a:extLst>
              <a:ext uri="{FF2B5EF4-FFF2-40B4-BE49-F238E27FC236}">
                <a16:creationId xmlns:a16="http://schemas.microsoft.com/office/drawing/2014/main" id="{FC6F39D5-A002-411F-9F87-E4A262DDC966}"/>
              </a:ext>
            </a:extLst>
          </p:cNvPr>
          <p:cNvSpPr>
            <a:spLocks/>
          </p:cNvSpPr>
          <p:nvPr/>
        </p:nvSpPr>
        <p:spPr bwMode="auto">
          <a:xfrm flipH="1">
            <a:off x="5305425" y="1346219"/>
            <a:ext cx="1581150" cy="4622762"/>
          </a:xfrm>
          <a:custGeom>
            <a:avLst/>
            <a:gdLst>
              <a:gd name="T0" fmla="*/ 874 w 896"/>
              <a:gd name="T1" fmla="*/ 1312 h 2625"/>
              <a:gd name="T2" fmla="*/ 826 w 896"/>
              <a:gd name="T3" fmla="*/ 953 h 2625"/>
              <a:gd name="T4" fmla="*/ 786 w 896"/>
              <a:gd name="T5" fmla="*/ 665 h 2625"/>
              <a:gd name="T6" fmla="*/ 604 w 896"/>
              <a:gd name="T7" fmla="*/ 423 h 2625"/>
              <a:gd name="T8" fmla="*/ 524 w 896"/>
              <a:gd name="T9" fmla="*/ 318 h 2625"/>
              <a:gd name="T10" fmla="*/ 523 w 896"/>
              <a:gd name="T11" fmla="*/ 305 h 2625"/>
              <a:gd name="T12" fmla="*/ 490 w 896"/>
              <a:gd name="T13" fmla="*/ 18 h 2625"/>
              <a:gd name="T14" fmla="*/ 309 w 896"/>
              <a:gd name="T15" fmla="*/ 123 h 2625"/>
              <a:gd name="T16" fmla="*/ 276 w 896"/>
              <a:gd name="T17" fmla="*/ 212 h 2625"/>
              <a:gd name="T18" fmla="*/ 295 w 896"/>
              <a:gd name="T19" fmla="*/ 240 h 2625"/>
              <a:gd name="T20" fmla="*/ 300 w 896"/>
              <a:gd name="T21" fmla="*/ 274 h 2625"/>
              <a:gd name="T22" fmla="*/ 315 w 896"/>
              <a:gd name="T23" fmla="*/ 325 h 2625"/>
              <a:gd name="T24" fmla="*/ 371 w 896"/>
              <a:gd name="T25" fmla="*/ 351 h 2625"/>
              <a:gd name="T26" fmla="*/ 134 w 896"/>
              <a:gd name="T27" fmla="*/ 511 h 2625"/>
              <a:gd name="T28" fmla="*/ 94 w 896"/>
              <a:gd name="T29" fmla="*/ 811 h 2625"/>
              <a:gd name="T30" fmla="*/ 70 w 896"/>
              <a:gd name="T31" fmla="*/ 1252 h 2625"/>
              <a:gd name="T32" fmla="*/ 8 w 896"/>
              <a:gd name="T33" fmla="*/ 1369 h 2625"/>
              <a:gd name="T34" fmla="*/ 27 w 896"/>
              <a:gd name="T35" fmla="*/ 1470 h 2625"/>
              <a:gd name="T36" fmla="*/ 62 w 896"/>
              <a:gd name="T37" fmla="*/ 1397 h 2625"/>
              <a:gd name="T38" fmla="*/ 91 w 896"/>
              <a:gd name="T39" fmla="*/ 1393 h 2625"/>
              <a:gd name="T40" fmla="*/ 120 w 896"/>
              <a:gd name="T41" fmla="*/ 1384 h 2625"/>
              <a:gd name="T42" fmla="*/ 146 w 896"/>
              <a:gd name="T43" fmla="*/ 1377 h 2625"/>
              <a:gd name="T44" fmla="*/ 183 w 896"/>
              <a:gd name="T45" fmla="*/ 948 h 2625"/>
              <a:gd name="T46" fmla="*/ 246 w 896"/>
              <a:gd name="T47" fmla="*/ 735 h 2625"/>
              <a:gd name="T48" fmla="*/ 257 w 896"/>
              <a:gd name="T49" fmla="*/ 1086 h 2625"/>
              <a:gd name="T50" fmla="*/ 247 w 896"/>
              <a:gd name="T51" fmla="*/ 1824 h 2625"/>
              <a:gd name="T52" fmla="*/ 235 w 896"/>
              <a:gd name="T53" fmla="*/ 2060 h 2625"/>
              <a:gd name="T54" fmla="*/ 290 w 896"/>
              <a:gd name="T55" fmla="*/ 2496 h 2625"/>
              <a:gd name="T56" fmla="*/ 285 w 896"/>
              <a:gd name="T57" fmla="*/ 2599 h 2625"/>
              <a:gd name="T58" fmla="*/ 335 w 896"/>
              <a:gd name="T59" fmla="*/ 2597 h 2625"/>
              <a:gd name="T60" fmla="*/ 386 w 896"/>
              <a:gd name="T61" fmla="*/ 2568 h 2625"/>
              <a:gd name="T62" fmla="*/ 396 w 896"/>
              <a:gd name="T63" fmla="*/ 2475 h 2625"/>
              <a:gd name="T64" fmla="*/ 388 w 896"/>
              <a:gd name="T65" fmla="*/ 2196 h 2625"/>
              <a:gd name="T66" fmla="*/ 369 w 896"/>
              <a:gd name="T67" fmla="*/ 1913 h 2625"/>
              <a:gd name="T68" fmla="*/ 412 w 896"/>
              <a:gd name="T69" fmla="*/ 1691 h 2625"/>
              <a:gd name="T70" fmla="*/ 439 w 896"/>
              <a:gd name="T71" fmla="*/ 1345 h 2625"/>
              <a:gd name="T72" fmla="*/ 457 w 896"/>
              <a:gd name="T73" fmla="*/ 1345 h 2625"/>
              <a:gd name="T74" fmla="*/ 484 w 896"/>
              <a:gd name="T75" fmla="*/ 1691 h 2625"/>
              <a:gd name="T76" fmla="*/ 527 w 896"/>
              <a:gd name="T77" fmla="*/ 1913 h 2625"/>
              <a:gd name="T78" fmla="*/ 508 w 896"/>
              <a:gd name="T79" fmla="*/ 2196 h 2625"/>
              <a:gd name="T80" fmla="*/ 502 w 896"/>
              <a:gd name="T81" fmla="*/ 2477 h 2625"/>
              <a:gd name="T82" fmla="*/ 511 w 896"/>
              <a:gd name="T83" fmla="*/ 2568 h 2625"/>
              <a:gd name="T84" fmla="*/ 561 w 896"/>
              <a:gd name="T85" fmla="*/ 2597 h 2625"/>
              <a:gd name="T86" fmla="*/ 611 w 896"/>
              <a:gd name="T87" fmla="*/ 2599 h 2625"/>
              <a:gd name="T88" fmla="*/ 606 w 896"/>
              <a:gd name="T89" fmla="*/ 2496 h 2625"/>
              <a:gd name="T90" fmla="*/ 661 w 896"/>
              <a:gd name="T91" fmla="*/ 2060 h 2625"/>
              <a:gd name="T92" fmla="*/ 649 w 896"/>
              <a:gd name="T93" fmla="*/ 1824 h 2625"/>
              <a:gd name="T94" fmla="*/ 639 w 896"/>
              <a:gd name="T95" fmla="*/ 1086 h 2625"/>
              <a:gd name="T96" fmla="*/ 650 w 896"/>
              <a:gd name="T97" fmla="*/ 735 h 2625"/>
              <a:gd name="T98" fmla="*/ 714 w 896"/>
              <a:gd name="T99" fmla="*/ 948 h 2625"/>
              <a:gd name="T100" fmla="*/ 750 w 896"/>
              <a:gd name="T101" fmla="*/ 1377 h 2625"/>
              <a:gd name="T102" fmla="*/ 777 w 896"/>
              <a:gd name="T103" fmla="*/ 1384 h 2625"/>
              <a:gd name="T104" fmla="*/ 805 w 896"/>
              <a:gd name="T105" fmla="*/ 1393 h 2625"/>
              <a:gd name="T106" fmla="*/ 834 w 896"/>
              <a:gd name="T107" fmla="*/ 1397 h 2625"/>
              <a:gd name="T108" fmla="*/ 869 w 896"/>
              <a:gd name="T109" fmla="*/ 1470 h 2625"/>
              <a:gd name="T110" fmla="*/ 888 w 896"/>
              <a:gd name="T111" fmla="*/ 1369 h 2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6" h="2625">
                <a:moveTo>
                  <a:pt x="888" y="1369"/>
                </a:moveTo>
                <a:cubicBezTo>
                  <a:pt x="881" y="1356"/>
                  <a:pt x="884" y="1335"/>
                  <a:pt x="874" y="1312"/>
                </a:cubicBezTo>
                <a:cubicBezTo>
                  <a:pt x="864" y="1289"/>
                  <a:pt x="826" y="1252"/>
                  <a:pt x="826" y="1252"/>
                </a:cubicBezTo>
                <a:cubicBezTo>
                  <a:pt x="849" y="1013"/>
                  <a:pt x="826" y="953"/>
                  <a:pt x="826" y="953"/>
                </a:cubicBezTo>
                <a:cubicBezTo>
                  <a:pt x="826" y="953"/>
                  <a:pt x="814" y="852"/>
                  <a:pt x="803" y="811"/>
                </a:cubicBezTo>
                <a:cubicBezTo>
                  <a:pt x="792" y="770"/>
                  <a:pt x="786" y="665"/>
                  <a:pt x="786" y="665"/>
                </a:cubicBezTo>
                <a:cubicBezTo>
                  <a:pt x="797" y="591"/>
                  <a:pt x="797" y="563"/>
                  <a:pt x="762" y="511"/>
                </a:cubicBezTo>
                <a:cubicBezTo>
                  <a:pt x="727" y="458"/>
                  <a:pt x="650" y="441"/>
                  <a:pt x="604" y="423"/>
                </a:cubicBezTo>
                <a:cubicBezTo>
                  <a:pt x="575" y="412"/>
                  <a:pt x="552" y="388"/>
                  <a:pt x="539" y="371"/>
                </a:cubicBezTo>
                <a:cubicBezTo>
                  <a:pt x="531" y="354"/>
                  <a:pt x="526" y="336"/>
                  <a:pt x="524" y="318"/>
                </a:cubicBezTo>
                <a:cubicBezTo>
                  <a:pt x="523" y="305"/>
                  <a:pt x="523" y="305"/>
                  <a:pt x="523" y="305"/>
                </a:cubicBezTo>
                <a:cubicBezTo>
                  <a:pt x="523" y="305"/>
                  <a:pt x="523" y="305"/>
                  <a:pt x="523" y="305"/>
                </a:cubicBezTo>
                <a:cubicBezTo>
                  <a:pt x="524" y="256"/>
                  <a:pt x="594" y="212"/>
                  <a:pt x="598" y="152"/>
                </a:cubicBezTo>
                <a:cubicBezTo>
                  <a:pt x="603" y="91"/>
                  <a:pt x="566" y="36"/>
                  <a:pt x="490" y="18"/>
                </a:cubicBezTo>
                <a:cubicBezTo>
                  <a:pt x="414" y="0"/>
                  <a:pt x="357" y="17"/>
                  <a:pt x="330" y="57"/>
                </a:cubicBezTo>
                <a:cubicBezTo>
                  <a:pt x="304" y="98"/>
                  <a:pt x="307" y="116"/>
                  <a:pt x="309" y="123"/>
                </a:cubicBezTo>
                <a:cubicBezTo>
                  <a:pt x="310" y="130"/>
                  <a:pt x="319" y="147"/>
                  <a:pt x="308" y="160"/>
                </a:cubicBezTo>
                <a:cubicBezTo>
                  <a:pt x="297" y="173"/>
                  <a:pt x="275" y="203"/>
                  <a:pt x="276" y="212"/>
                </a:cubicBezTo>
                <a:cubicBezTo>
                  <a:pt x="277" y="222"/>
                  <a:pt x="294" y="224"/>
                  <a:pt x="294" y="224"/>
                </a:cubicBezTo>
                <a:cubicBezTo>
                  <a:pt x="294" y="224"/>
                  <a:pt x="299" y="235"/>
                  <a:pt x="295" y="240"/>
                </a:cubicBezTo>
                <a:cubicBezTo>
                  <a:pt x="291" y="244"/>
                  <a:pt x="295" y="252"/>
                  <a:pt x="305" y="254"/>
                </a:cubicBezTo>
                <a:cubicBezTo>
                  <a:pt x="305" y="254"/>
                  <a:pt x="295" y="268"/>
                  <a:pt x="300" y="274"/>
                </a:cubicBezTo>
                <a:cubicBezTo>
                  <a:pt x="305" y="280"/>
                  <a:pt x="309" y="276"/>
                  <a:pt x="309" y="278"/>
                </a:cubicBezTo>
                <a:cubicBezTo>
                  <a:pt x="309" y="280"/>
                  <a:pt x="293" y="315"/>
                  <a:pt x="315" y="325"/>
                </a:cubicBezTo>
                <a:cubicBezTo>
                  <a:pt x="332" y="333"/>
                  <a:pt x="359" y="326"/>
                  <a:pt x="372" y="322"/>
                </a:cubicBezTo>
                <a:cubicBezTo>
                  <a:pt x="371" y="351"/>
                  <a:pt x="371" y="351"/>
                  <a:pt x="371" y="351"/>
                </a:cubicBezTo>
                <a:cubicBezTo>
                  <a:pt x="371" y="351"/>
                  <a:pt x="339" y="405"/>
                  <a:pt x="293" y="423"/>
                </a:cubicBezTo>
                <a:cubicBezTo>
                  <a:pt x="246" y="441"/>
                  <a:pt x="170" y="458"/>
                  <a:pt x="134" y="511"/>
                </a:cubicBezTo>
                <a:cubicBezTo>
                  <a:pt x="99" y="563"/>
                  <a:pt x="99" y="591"/>
                  <a:pt x="110" y="665"/>
                </a:cubicBezTo>
                <a:cubicBezTo>
                  <a:pt x="110" y="665"/>
                  <a:pt x="104" y="770"/>
                  <a:pt x="94" y="811"/>
                </a:cubicBezTo>
                <a:cubicBezTo>
                  <a:pt x="83" y="852"/>
                  <a:pt x="70" y="953"/>
                  <a:pt x="70" y="953"/>
                </a:cubicBezTo>
                <a:cubicBezTo>
                  <a:pt x="70" y="953"/>
                  <a:pt x="47" y="1013"/>
                  <a:pt x="70" y="1252"/>
                </a:cubicBezTo>
                <a:cubicBezTo>
                  <a:pt x="70" y="1252"/>
                  <a:pt x="32" y="1289"/>
                  <a:pt x="22" y="1312"/>
                </a:cubicBezTo>
                <a:cubicBezTo>
                  <a:pt x="12" y="1335"/>
                  <a:pt x="15" y="1356"/>
                  <a:pt x="8" y="1369"/>
                </a:cubicBezTo>
                <a:cubicBezTo>
                  <a:pt x="0" y="1381"/>
                  <a:pt x="12" y="1398"/>
                  <a:pt x="36" y="1369"/>
                </a:cubicBezTo>
                <a:cubicBezTo>
                  <a:pt x="27" y="1470"/>
                  <a:pt x="27" y="1470"/>
                  <a:pt x="27" y="1470"/>
                </a:cubicBezTo>
                <a:cubicBezTo>
                  <a:pt x="27" y="1470"/>
                  <a:pt x="22" y="1484"/>
                  <a:pt x="36" y="1486"/>
                </a:cubicBezTo>
                <a:cubicBezTo>
                  <a:pt x="50" y="1488"/>
                  <a:pt x="53" y="1399"/>
                  <a:pt x="62" y="1397"/>
                </a:cubicBezTo>
                <a:cubicBezTo>
                  <a:pt x="71" y="1394"/>
                  <a:pt x="54" y="1497"/>
                  <a:pt x="73" y="1497"/>
                </a:cubicBezTo>
                <a:cubicBezTo>
                  <a:pt x="92" y="1496"/>
                  <a:pt x="79" y="1392"/>
                  <a:pt x="91" y="1393"/>
                </a:cubicBezTo>
                <a:cubicBezTo>
                  <a:pt x="104" y="1395"/>
                  <a:pt x="94" y="1484"/>
                  <a:pt x="107" y="1484"/>
                </a:cubicBezTo>
                <a:cubicBezTo>
                  <a:pt x="121" y="1484"/>
                  <a:pt x="108" y="1384"/>
                  <a:pt x="120" y="1384"/>
                </a:cubicBezTo>
                <a:cubicBezTo>
                  <a:pt x="131" y="1385"/>
                  <a:pt x="128" y="1455"/>
                  <a:pt x="144" y="1451"/>
                </a:cubicBezTo>
                <a:cubicBezTo>
                  <a:pt x="159" y="1447"/>
                  <a:pt x="138" y="1404"/>
                  <a:pt x="146" y="1377"/>
                </a:cubicBezTo>
                <a:cubicBezTo>
                  <a:pt x="155" y="1351"/>
                  <a:pt x="155" y="1276"/>
                  <a:pt x="133" y="1252"/>
                </a:cubicBezTo>
                <a:cubicBezTo>
                  <a:pt x="133" y="1252"/>
                  <a:pt x="203" y="1051"/>
                  <a:pt x="183" y="948"/>
                </a:cubicBezTo>
                <a:cubicBezTo>
                  <a:pt x="183" y="948"/>
                  <a:pt x="235" y="837"/>
                  <a:pt x="231" y="696"/>
                </a:cubicBezTo>
                <a:cubicBezTo>
                  <a:pt x="233" y="711"/>
                  <a:pt x="237" y="727"/>
                  <a:pt x="246" y="735"/>
                </a:cubicBezTo>
                <a:cubicBezTo>
                  <a:pt x="246" y="735"/>
                  <a:pt x="242" y="810"/>
                  <a:pt x="259" y="833"/>
                </a:cubicBezTo>
                <a:cubicBezTo>
                  <a:pt x="259" y="833"/>
                  <a:pt x="255" y="1064"/>
                  <a:pt x="257" y="1086"/>
                </a:cubicBezTo>
                <a:cubicBezTo>
                  <a:pt x="257" y="1086"/>
                  <a:pt x="205" y="1364"/>
                  <a:pt x="206" y="1484"/>
                </a:cubicBezTo>
                <a:cubicBezTo>
                  <a:pt x="207" y="1605"/>
                  <a:pt x="247" y="1824"/>
                  <a:pt x="247" y="1824"/>
                </a:cubicBezTo>
                <a:cubicBezTo>
                  <a:pt x="251" y="1907"/>
                  <a:pt x="251" y="1907"/>
                  <a:pt x="251" y="1907"/>
                </a:cubicBezTo>
                <a:cubicBezTo>
                  <a:pt x="251" y="1907"/>
                  <a:pt x="218" y="2007"/>
                  <a:pt x="235" y="2060"/>
                </a:cubicBezTo>
                <a:cubicBezTo>
                  <a:pt x="251" y="2114"/>
                  <a:pt x="305" y="2334"/>
                  <a:pt x="300" y="2404"/>
                </a:cubicBezTo>
                <a:cubicBezTo>
                  <a:pt x="300" y="2404"/>
                  <a:pt x="280" y="2454"/>
                  <a:pt x="290" y="2496"/>
                </a:cubicBezTo>
                <a:cubicBezTo>
                  <a:pt x="290" y="2496"/>
                  <a:pt x="225" y="2571"/>
                  <a:pt x="262" y="2589"/>
                </a:cubicBezTo>
                <a:cubicBezTo>
                  <a:pt x="262" y="2589"/>
                  <a:pt x="268" y="2602"/>
                  <a:pt x="285" y="2599"/>
                </a:cubicBezTo>
                <a:cubicBezTo>
                  <a:pt x="285" y="2599"/>
                  <a:pt x="285" y="2614"/>
                  <a:pt x="307" y="2604"/>
                </a:cubicBezTo>
                <a:cubicBezTo>
                  <a:pt x="307" y="2604"/>
                  <a:pt x="314" y="2625"/>
                  <a:pt x="335" y="2597"/>
                </a:cubicBezTo>
                <a:cubicBezTo>
                  <a:pt x="335" y="2597"/>
                  <a:pt x="335" y="2622"/>
                  <a:pt x="361" y="2617"/>
                </a:cubicBezTo>
                <a:cubicBezTo>
                  <a:pt x="388" y="2613"/>
                  <a:pt x="390" y="2586"/>
                  <a:pt x="386" y="2568"/>
                </a:cubicBezTo>
                <a:cubicBezTo>
                  <a:pt x="387" y="2514"/>
                  <a:pt x="387" y="2514"/>
                  <a:pt x="387" y="2514"/>
                </a:cubicBezTo>
                <a:cubicBezTo>
                  <a:pt x="387" y="2514"/>
                  <a:pt x="396" y="2485"/>
                  <a:pt x="396" y="2475"/>
                </a:cubicBezTo>
                <a:cubicBezTo>
                  <a:pt x="396" y="2465"/>
                  <a:pt x="394" y="2437"/>
                  <a:pt x="373" y="2372"/>
                </a:cubicBezTo>
                <a:cubicBezTo>
                  <a:pt x="373" y="2372"/>
                  <a:pt x="367" y="2269"/>
                  <a:pt x="388" y="2196"/>
                </a:cubicBezTo>
                <a:cubicBezTo>
                  <a:pt x="409" y="2123"/>
                  <a:pt x="380" y="2032"/>
                  <a:pt x="372" y="1997"/>
                </a:cubicBezTo>
                <a:cubicBezTo>
                  <a:pt x="364" y="1962"/>
                  <a:pt x="369" y="1913"/>
                  <a:pt x="369" y="1913"/>
                </a:cubicBezTo>
                <a:cubicBezTo>
                  <a:pt x="369" y="1913"/>
                  <a:pt x="397" y="1866"/>
                  <a:pt x="387" y="1817"/>
                </a:cubicBezTo>
                <a:cubicBezTo>
                  <a:pt x="387" y="1817"/>
                  <a:pt x="409" y="1791"/>
                  <a:pt x="412" y="1691"/>
                </a:cubicBezTo>
                <a:cubicBezTo>
                  <a:pt x="416" y="1590"/>
                  <a:pt x="436" y="1600"/>
                  <a:pt x="439" y="1481"/>
                </a:cubicBezTo>
                <a:cubicBezTo>
                  <a:pt x="442" y="1361"/>
                  <a:pt x="439" y="1345"/>
                  <a:pt x="439" y="1345"/>
                </a:cubicBezTo>
                <a:cubicBezTo>
                  <a:pt x="439" y="1345"/>
                  <a:pt x="442" y="1345"/>
                  <a:pt x="448" y="1345"/>
                </a:cubicBezTo>
                <a:cubicBezTo>
                  <a:pt x="454" y="1345"/>
                  <a:pt x="457" y="1345"/>
                  <a:pt x="457" y="1345"/>
                </a:cubicBezTo>
                <a:cubicBezTo>
                  <a:pt x="457" y="1345"/>
                  <a:pt x="454" y="1361"/>
                  <a:pt x="457" y="1481"/>
                </a:cubicBezTo>
                <a:cubicBezTo>
                  <a:pt x="460" y="1600"/>
                  <a:pt x="480" y="1590"/>
                  <a:pt x="484" y="1691"/>
                </a:cubicBezTo>
                <a:cubicBezTo>
                  <a:pt x="487" y="1791"/>
                  <a:pt x="509" y="1817"/>
                  <a:pt x="509" y="1817"/>
                </a:cubicBezTo>
                <a:cubicBezTo>
                  <a:pt x="499" y="1866"/>
                  <a:pt x="527" y="1913"/>
                  <a:pt x="527" y="1913"/>
                </a:cubicBezTo>
                <a:cubicBezTo>
                  <a:pt x="527" y="1913"/>
                  <a:pt x="532" y="1962"/>
                  <a:pt x="524" y="1997"/>
                </a:cubicBezTo>
                <a:cubicBezTo>
                  <a:pt x="516" y="2032"/>
                  <a:pt x="487" y="2123"/>
                  <a:pt x="508" y="2196"/>
                </a:cubicBezTo>
                <a:cubicBezTo>
                  <a:pt x="529" y="2269"/>
                  <a:pt x="523" y="2372"/>
                  <a:pt x="523" y="2372"/>
                </a:cubicBezTo>
                <a:cubicBezTo>
                  <a:pt x="502" y="2437"/>
                  <a:pt x="502" y="2467"/>
                  <a:pt x="502" y="2477"/>
                </a:cubicBezTo>
                <a:cubicBezTo>
                  <a:pt x="502" y="2488"/>
                  <a:pt x="509" y="2514"/>
                  <a:pt x="509" y="2514"/>
                </a:cubicBezTo>
                <a:cubicBezTo>
                  <a:pt x="511" y="2568"/>
                  <a:pt x="511" y="2568"/>
                  <a:pt x="511" y="2568"/>
                </a:cubicBezTo>
                <a:cubicBezTo>
                  <a:pt x="506" y="2586"/>
                  <a:pt x="509" y="2613"/>
                  <a:pt x="535" y="2617"/>
                </a:cubicBezTo>
                <a:cubicBezTo>
                  <a:pt x="561" y="2622"/>
                  <a:pt x="561" y="2597"/>
                  <a:pt x="561" y="2597"/>
                </a:cubicBezTo>
                <a:cubicBezTo>
                  <a:pt x="582" y="2625"/>
                  <a:pt x="589" y="2604"/>
                  <a:pt x="589" y="2604"/>
                </a:cubicBezTo>
                <a:cubicBezTo>
                  <a:pt x="611" y="2614"/>
                  <a:pt x="611" y="2599"/>
                  <a:pt x="611" y="2599"/>
                </a:cubicBezTo>
                <a:cubicBezTo>
                  <a:pt x="628" y="2602"/>
                  <a:pt x="634" y="2589"/>
                  <a:pt x="634" y="2589"/>
                </a:cubicBezTo>
                <a:cubicBezTo>
                  <a:pt x="671" y="2571"/>
                  <a:pt x="606" y="2496"/>
                  <a:pt x="606" y="2496"/>
                </a:cubicBezTo>
                <a:cubicBezTo>
                  <a:pt x="616" y="2454"/>
                  <a:pt x="596" y="2404"/>
                  <a:pt x="596" y="2404"/>
                </a:cubicBezTo>
                <a:cubicBezTo>
                  <a:pt x="592" y="2334"/>
                  <a:pt x="645" y="2114"/>
                  <a:pt x="661" y="2060"/>
                </a:cubicBezTo>
                <a:cubicBezTo>
                  <a:pt x="678" y="2007"/>
                  <a:pt x="645" y="1907"/>
                  <a:pt x="645" y="1907"/>
                </a:cubicBezTo>
                <a:cubicBezTo>
                  <a:pt x="649" y="1824"/>
                  <a:pt x="649" y="1824"/>
                  <a:pt x="649" y="1824"/>
                </a:cubicBezTo>
                <a:cubicBezTo>
                  <a:pt x="649" y="1824"/>
                  <a:pt x="689" y="1605"/>
                  <a:pt x="690" y="1484"/>
                </a:cubicBezTo>
                <a:cubicBezTo>
                  <a:pt x="692" y="1364"/>
                  <a:pt x="639" y="1086"/>
                  <a:pt x="639" y="1086"/>
                </a:cubicBezTo>
                <a:cubicBezTo>
                  <a:pt x="642" y="1064"/>
                  <a:pt x="637" y="833"/>
                  <a:pt x="637" y="833"/>
                </a:cubicBezTo>
                <a:cubicBezTo>
                  <a:pt x="655" y="810"/>
                  <a:pt x="650" y="735"/>
                  <a:pt x="650" y="735"/>
                </a:cubicBezTo>
                <a:cubicBezTo>
                  <a:pt x="659" y="727"/>
                  <a:pt x="663" y="711"/>
                  <a:pt x="665" y="696"/>
                </a:cubicBezTo>
                <a:cubicBezTo>
                  <a:pt x="661" y="837"/>
                  <a:pt x="714" y="948"/>
                  <a:pt x="714" y="948"/>
                </a:cubicBezTo>
                <a:cubicBezTo>
                  <a:pt x="693" y="1051"/>
                  <a:pt x="763" y="1252"/>
                  <a:pt x="763" y="1252"/>
                </a:cubicBezTo>
                <a:cubicBezTo>
                  <a:pt x="741" y="1276"/>
                  <a:pt x="742" y="1351"/>
                  <a:pt x="750" y="1377"/>
                </a:cubicBezTo>
                <a:cubicBezTo>
                  <a:pt x="758" y="1404"/>
                  <a:pt x="738" y="1447"/>
                  <a:pt x="753" y="1451"/>
                </a:cubicBezTo>
                <a:cubicBezTo>
                  <a:pt x="768" y="1455"/>
                  <a:pt x="765" y="1385"/>
                  <a:pt x="777" y="1384"/>
                </a:cubicBezTo>
                <a:cubicBezTo>
                  <a:pt x="788" y="1384"/>
                  <a:pt x="775" y="1484"/>
                  <a:pt x="789" y="1484"/>
                </a:cubicBezTo>
                <a:cubicBezTo>
                  <a:pt x="803" y="1484"/>
                  <a:pt x="792" y="1395"/>
                  <a:pt x="805" y="1393"/>
                </a:cubicBezTo>
                <a:cubicBezTo>
                  <a:pt x="817" y="1392"/>
                  <a:pt x="804" y="1496"/>
                  <a:pt x="823" y="1497"/>
                </a:cubicBezTo>
                <a:cubicBezTo>
                  <a:pt x="842" y="1497"/>
                  <a:pt x="825" y="1394"/>
                  <a:pt x="834" y="1397"/>
                </a:cubicBezTo>
                <a:cubicBezTo>
                  <a:pt x="843" y="1399"/>
                  <a:pt x="846" y="1488"/>
                  <a:pt x="860" y="1486"/>
                </a:cubicBezTo>
                <a:cubicBezTo>
                  <a:pt x="875" y="1484"/>
                  <a:pt x="869" y="1470"/>
                  <a:pt x="869" y="1470"/>
                </a:cubicBezTo>
                <a:cubicBezTo>
                  <a:pt x="860" y="1369"/>
                  <a:pt x="860" y="1369"/>
                  <a:pt x="860" y="1369"/>
                </a:cubicBezTo>
                <a:cubicBezTo>
                  <a:pt x="884" y="1398"/>
                  <a:pt x="896" y="1381"/>
                  <a:pt x="888" y="1369"/>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 name="Freeform 6">
            <a:extLst>
              <a:ext uri="{FF2B5EF4-FFF2-40B4-BE49-F238E27FC236}">
                <a16:creationId xmlns:a16="http://schemas.microsoft.com/office/drawing/2014/main" id="{ED28CBCE-4AF9-4A7A-918D-71BAB5796079}"/>
              </a:ext>
            </a:extLst>
          </p:cNvPr>
          <p:cNvSpPr>
            <a:spLocks/>
          </p:cNvSpPr>
          <p:nvPr/>
        </p:nvSpPr>
        <p:spPr bwMode="auto">
          <a:xfrm>
            <a:off x="5910091" y="2627475"/>
            <a:ext cx="483976" cy="590036"/>
          </a:xfrm>
          <a:custGeom>
            <a:avLst/>
            <a:gdLst>
              <a:gd name="T0" fmla="*/ 269 w 274"/>
              <a:gd name="T1" fmla="*/ 149 h 335"/>
              <a:gd name="T2" fmla="*/ 228 w 274"/>
              <a:gd name="T3" fmla="*/ 89 h 335"/>
              <a:gd name="T4" fmla="*/ 197 w 274"/>
              <a:gd name="T5" fmla="*/ 92 h 335"/>
              <a:gd name="T6" fmla="*/ 202 w 274"/>
              <a:gd name="T7" fmla="*/ 12 h 335"/>
              <a:gd name="T8" fmla="*/ 181 w 274"/>
              <a:gd name="T9" fmla="*/ 0 h 335"/>
              <a:gd name="T10" fmla="*/ 178 w 274"/>
              <a:gd name="T11" fmla="*/ 107 h 335"/>
              <a:gd name="T12" fmla="*/ 168 w 274"/>
              <a:gd name="T13" fmla="*/ 129 h 335"/>
              <a:gd name="T14" fmla="*/ 121 w 274"/>
              <a:gd name="T15" fmla="*/ 186 h 335"/>
              <a:gd name="T16" fmla="*/ 91 w 274"/>
              <a:gd name="T17" fmla="*/ 193 h 335"/>
              <a:gd name="T18" fmla="*/ 53 w 274"/>
              <a:gd name="T19" fmla="*/ 180 h 335"/>
              <a:gd name="T20" fmla="*/ 28 w 274"/>
              <a:gd name="T21" fmla="*/ 191 h 335"/>
              <a:gd name="T22" fmla="*/ 36 w 274"/>
              <a:gd name="T23" fmla="*/ 329 h 335"/>
              <a:gd name="T24" fmla="*/ 65 w 274"/>
              <a:gd name="T25" fmla="*/ 335 h 335"/>
              <a:gd name="T26" fmla="*/ 44 w 274"/>
              <a:gd name="T27" fmla="*/ 206 h 335"/>
              <a:gd name="T28" fmla="*/ 54 w 274"/>
              <a:gd name="T29" fmla="*/ 202 h 335"/>
              <a:gd name="T30" fmla="*/ 77 w 274"/>
              <a:gd name="T31" fmla="*/ 210 h 335"/>
              <a:gd name="T32" fmla="*/ 75 w 274"/>
              <a:gd name="T33" fmla="*/ 217 h 335"/>
              <a:gd name="T34" fmla="*/ 106 w 274"/>
              <a:gd name="T35" fmla="*/ 263 h 335"/>
              <a:gd name="T36" fmla="*/ 269 w 274"/>
              <a:gd name="T37" fmla="*/ 149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4" h="335">
                <a:moveTo>
                  <a:pt x="269" y="149"/>
                </a:moveTo>
                <a:cubicBezTo>
                  <a:pt x="274" y="121"/>
                  <a:pt x="256" y="94"/>
                  <a:pt x="228" y="89"/>
                </a:cubicBezTo>
                <a:cubicBezTo>
                  <a:pt x="217" y="87"/>
                  <a:pt x="206" y="88"/>
                  <a:pt x="197" y="92"/>
                </a:cubicBezTo>
                <a:cubicBezTo>
                  <a:pt x="186" y="60"/>
                  <a:pt x="202" y="13"/>
                  <a:pt x="202" y="12"/>
                </a:cubicBezTo>
                <a:cubicBezTo>
                  <a:pt x="181" y="0"/>
                  <a:pt x="181" y="0"/>
                  <a:pt x="181" y="0"/>
                </a:cubicBezTo>
                <a:cubicBezTo>
                  <a:pt x="180" y="3"/>
                  <a:pt x="160" y="66"/>
                  <a:pt x="178" y="107"/>
                </a:cubicBezTo>
                <a:cubicBezTo>
                  <a:pt x="173" y="113"/>
                  <a:pt x="169" y="121"/>
                  <a:pt x="168" y="129"/>
                </a:cubicBezTo>
                <a:cubicBezTo>
                  <a:pt x="158" y="178"/>
                  <a:pt x="141" y="189"/>
                  <a:pt x="121" y="186"/>
                </a:cubicBezTo>
                <a:cubicBezTo>
                  <a:pt x="110" y="184"/>
                  <a:pt x="100" y="187"/>
                  <a:pt x="91" y="193"/>
                </a:cubicBezTo>
                <a:cubicBezTo>
                  <a:pt x="81" y="186"/>
                  <a:pt x="67" y="179"/>
                  <a:pt x="53" y="180"/>
                </a:cubicBezTo>
                <a:cubicBezTo>
                  <a:pt x="43" y="180"/>
                  <a:pt x="34" y="184"/>
                  <a:pt x="28" y="191"/>
                </a:cubicBezTo>
                <a:cubicBezTo>
                  <a:pt x="0" y="222"/>
                  <a:pt x="35" y="327"/>
                  <a:pt x="36" y="329"/>
                </a:cubicBezTo>
                <a:cubicBezTo>
                  <a:pt x="65" y="335"/>
                  <a:pt x="65" y="335"/>
                  <a:pt x="65" y="335"/>
                </a:cubicBezTo>
                <a:cubicBezTo>
                  <a:pt x="58" y="325"/>
                  <a:pt x="26" y="227"/>
                  <a:pt x="44" y="206"/>
                </a:cubicBezTo>
                <a:cubicBezTo>
                  <a:pt x="47" y="204"/>
                  <a:pt x="50" y="202"/>
                  <a:pt x="54" y="202"/>
                </a:cubicBezTo>
                <a:cubicBezTo>
                  <a:pt x="61" y="202"/>
                  <a:pt x="69" y="206"/>
                  <a:pt x="77" y="210"/>
                </a:cubicBezTo>
                <a:cubicBezTo>
                  <a:pt x="76" y="213"/>
                  <a:pt x="75" y="215"/>
                  <a:pt x="75" y="217"/>
                </a:cubicBezTo>
                <a:cubicBezTo>
                  <a:pt x="71" y="238"/>
                  <a:pt x="85" y="259"/>
                  <a:pt x="106" y="263"/>
                </a:cubicBezTo>
                <a:cubicBezTo>
                  <a:pt x="260" y="320"/>
                  <a:pt x="269" y="149"/>
                  <a:pt x="269" y="14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 name="Freeform 7">
            <a:extLst>
              <a:ext uri="{FF2B5EF4-FFF2-40B4-BE49-F238E27FC236}">
                <a16:creationId xmlns:a16="http://schemas.microsoft.com/office/drawing/2014/main" id="{3DE88434-6256-4B8F-98D9-3CB32609ADA6}"/>
              </a:ext>
            </a:extLst>
          </p:cNvPr>
          <p:cNvSpPr>
            <a:spLocks/>
          </p:cNvSpPr>
          <p:nvPr/>
        </p:nvSpPr>
        <p:spPr bwMode="auto">
          <a:xfrm>
            <a:off x="5797935" y="2639666"/>
            <a:ext cx="507138" cy="387668"/>
          </a:xfrm>
          <a:custGeom>
            <a:avLst/>
            <a:gdLst>
              <a:gd name="T0" fmla="*/ 164 w 288"/>
              <a:gd name="T1" fmla="*/ 20 h 220"/>
              <a:gd name="T2" fmla="*/ 130 w 288"/>
              <a:gd name="T3" fmla="*/ 12 h 220"/>
              <a:gd name="T4" fmla="*/ 93 w 288"/>
              <a:gd name="T5" fmla="*/ 16 h 220"/>
              <a:gd name="T6" fmla="*/ 22 w 288"/>
              <a:gd name="T7" fmla="*/ 48 h 220"/>
              <a:gd name="T8" fmla="*/ 10 w 288"/>
              <a:gd name="T9" fmla="*/ 145 h 220"/>
              <a:gd name="T10" fmla="*/ 10 w 288"/>
              <a:gd name="T11" fmla="*/ 200 h 220"/>
              <a:gd name="T12" fmla="*/ 65 w 288"/>
              <a:gd name="T13" fmla="*/ 186 h 220"/>
              <a:gd name="T14" fmla="*/ 124 w 288"/>
              <a:gd name="T15" fmla="*/ 174 h 220"/>
              <a:gd name="T16" fmla="*/ 171 w 288"/>
              <a:gd name="T17" fmla="*/ 128 h 220"/>
              <a:gd name="T18" fmla="*/ 218 w 288"/>
              <a:gd name="T19" fmla="*/ 107 h 220"/>
              <a:gd name="T20" fmla="*/ 244 w 288"/>
              <a:gd name="T21" fmla="*/ 88 h 220"/>
              <a:gd name="T22" fmla="*/ 262 w 288"/>
              <a:gd name="T23" fmla="*/ 57 h 220"/>
              <a:gd name="T24" fmla="*/ 280 w 288"/>
              <a:gd name="T25" fmla="*/ 16 h 220"/>
              <a:gd name="T26" fmla="*/ 225 w 288"/>
              <a:gd name="T27" fmla="*/ 16 h 220"/>
              <a:gd name="T28" fmla="*/ 164 w 288"/>
              <a:gd name="T29" fmla="*/ 2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8" h="220">
                <a:moveTo>
                  <a:pt x="164" y="20"/>
                </a:moveTo>
                <a:cubicBezTo>
                  <a:pt x="164" y="20"/>
                  <a:pt x="153" y="11"/>
                  <a:pt x="130" y="12"/>
                </a:cubicBezTo>
                <a:cubicBezTo>
                  <a:pt x="108" y="12"/>
                  <a:pt x="104" y="15"/>
                  <a:pt x="93" y="16"/>
                </a:cubicBezTo>
                <a:cubicBezTo>
                  <a:pt x="83" y="17"/>
                  <a:pt x="43" y="17"/>
                  <a:pt x="22" y="48"/>
                </a:cubicBezTo>
                <a:cubicBezTo>
                  <a:pt x="1" y="79"/>
                  <a:pt x="0" y="126"/>
                  <a:pt x="10" y="145"/>
                </a:cubicBezTo>
                <a:cubicBezTo>
                  <a:pt x="10" y="145"/>
                  <a:pt x="19" y="189"/>
                  <a:pt x="10" y="200"/>
                </a:cubicBezTo>
                <a:cubicBezTo>
                  <a:pt x="10" y="200"/>
                  <a:pt x="11" y="220"/>
                  <a:pt x="65" y="186"/>
                </a:cubicBezTo>
                <a:cubicBezTo>
                  <a:pt x="65" y="186"/>
                  <a:pt x="106" y="187"/>
                  <a:pt x="124" y="174"/>
                </a:cubicBezTo>
                <a:cubicBezTo>
                  <a:pt x="143" y="161"/>
                  <a:pt x="171" y="128"/>
                  <a:pt x="171" y="128"/>
                </a:cubicBezTo>
                <a:cubicBezTo>
                  <a:pt x="171" y="128"/>
                  <a:pt x="215" y="114"/>
                  <a:pt x="218" y="107"/>
                </a:cubicBezTo>
                <a:cubicBezTo>
                  <a:pt x="221" y="100"/>
                  <a:pt x="240" y="89"/>
                  <a:pt x="244" y="88"/>
                </a:cubicBezTo>
                <a:cubicBezTo>
                  <a:pt x="248" y="87"/>
                  <a:pt x="256" y="63"/>
                  <a:pt x="262" y="57"/>
                </a:cubicBezTo>
                <a:cubicBezTo>
                  <a:pt x="267" y="50"/>
                  <a:pt x="288" y="32"/>
                  <a:pt x="280" y="16"/>
                </a:cubicBezTo>
                <a:cubicBezTo>
                  <a:pt x="271" y="0"/>
                  <a:pt x="238" y="16"/>
                  <a:pt x="225" y="16"/>
                </a:cubicBezTo>
                <a:cubicBezTo>
                  <a:pt x="211" y="17"/>
                  <a:pt x="183" y="8"/>
                  <a:pt x="164"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 name="Freeform 8">
            <a:extLst>
              <a:ext uri="{FF2B5EF4-FFF2-40B4-BE49-F238E27FC236}">
                <a16:creationId xmlns:a16="http://schemas.microsoft.com/office/drawing/2014/main" id="{244DB953-29D0-4588-B985-57B8416FA6EC}"/>
              </a:ext>
            </a:extLst>
          </p:cNvPr>
          <p:cNvSpPr>
            <a:spLocks/>
          </p:cNvSpPr>
          <p:nvPr/>
        </p:nvSpPr>
        <p:spPr bwMode="auto">
          <a:xfrm>
            <a:off x="5768677" y="3101698"/>
            <a:ext cx="654648" cy="561998"/>
          </a:xfrm>
          <a:custGeom>
            <a:avLst/>
            <a:gdLst>
              <a:gd name="T0" fmla="*/ 371 w 371"/>
              <a:gd name="T1" fmla="*/ 114 h 319"/>
              <a:gd name="T2" fmla="*/ 364 w 371"/>
              <a:gd name="T3" fmla="*/ 77 h 319"/>
              <a:gd name="T4" fmla="*/ 351 w 371"/>
              <a:gd name="T5" fmla="*/ 40 h 319"/>
              <a:gd name="T6" fmla="*/ 275 w 371"/>
              <a:gd name="T7" fmla="*/ 26 h 319"/>
              <a:gd name="T8" fmla="*/ 240 w 371"/>
              <a:gd name="T9" fmla="*/ 38 h 319"/>
              <a:gd name="T10" fmla="*/ 203 w 371"/>
              <a:gd name="T11" fmla="*/ 44 h 319"/>
              <a:gd name="T12" fmla="*/ 164 w 371"/>
              <a:gd name="T13" fmla="*/ 43 h 319"/>
              <a:gd name="T14" fmla="*/ 130 w 371"/>
              <a:gd name="T15" fmla="*/ 38 h 319"/>
              <a:gd name="T16" fmla="*/ 107 w 371"/>
              <a:gd name="T17" fmla="*/ 28 h 319"/>
              <a:gd name="T18" fmla="*/ 38 w 371"/>
              <a:gd name="T19" fmla="*/ 36 h 319"/>
              <a:gd name="T20" fmla="*/ 21 w 371"/>
              <a:gd name="T21" fmla="*/ 80 h 319"/>
              <a:gd name="T22" fmla="*/ 7 w 371"/>
              <a:gd name="T23" fmla="*/ 109 h 319"/>
              <a:gd name="T24" fmla="*/ 9 w 371"/>
              <a:gd name="T25" fmla="*/ 159 h 319"/>
              <a:gd name="T26" fmla="*/ 15 w 371"/>
              <a:gd name="T27" fmla="*/ 195 h 319"/>
              <a:gd name="T28" fmla="*/ 56 w 371"/>
              <a:gd name="T29" fmla="*/ 249 h 319"/>
              <a:gd name="T30" fmla="*/ 88 w 371"/>
              <a:gd name="T31" fmla="*/ 177 h 319"/>
              <a:gd name="T32" fmla="*/ 80 w 371"/>
              <a:gd name="T33" fmla="*/ 147 h 319"/>
              <a:gd name="T34" fmla="*/ 75 w 371"/>
              <a:gd name="T35" fmla="*/ 110 h 319"/>
              <a:gd name="T36" fmla="*/ 71 w 371"/>
              <a:gd name="T37" fmla="*/ 91 h 319"/>
              <a:gd name="T38" fmla="*/ 90 w 371"/>
              <a:gd name="T39" fmla="*/ 75 h 319"/>
              <a:gd name="T40" fmla="*/ 116 w 371"/>
              <a:gd name="T41" fmla="*/ 82 h 319"/>
              <a:gd name="T42" fmla="*/ 164 w 371"/>
              <a:gd name="T43" fmla="*/ 91 h 319"/>
              <a:gd name="T44" fmla="*/ 204 w 371"/>
              <a:gd name="T45" fmla="*/ 90 h 319"/>
              <a:gd name="T46" fmla="*/ 255 w 371"/>
              <a:gd name="T47" fmla="*/ 78 h 319"/>
              <a:gd name="T48" fmla="*/ 286 w 371"/>
              <a:gd name="T49" fmla="*/ 69 h 319"/>
              <a:gd name="T50" fmla="*/ 307 w 371"/>
              <a:gd name="T51" fmla="*/ 97 h 319"/>
              <a:gd name="T52" fmla="*/ 303 w 371"/>
              <a:gd name="T53" fmla="*/ 119 h 319"/>
              <a:gd name="T54" fmla="*/ 275 w 371"/>
              <a:gd name="T55" fmla="*/ 138 h 319"/>
              <a:gd name="T56" fmla="*/ 239 w 371"/>
              <a:gd name="T57" fmla="*/ 148 h 319"/>
              <a:gd name="T58" fmla="*/ 186 w 371"/>
              <a:gd name="T59" fmla="*/ 175 h 319"/>
              <a:gd name="T60" fmla="*/ 165 w 371"/>
              <a:gd name="T61" fmla="*/ 212 h 319"/>
              <a:gd name="T62" fmla="*/ 165 w 371"/>
              <a:gd name="T63" fmla="*/ 265 h 319"/>
              <a:gd name="T64" fmla="*/ 195 w 371"/>
              <a:gd name="T65" fmla="*/ 305 h 319"/>
              <a:gd name="T66" fmla="*/ 204 w 371"/>
              <a:gd name="T67" fmla="*/ 319 h 319"/>
              <a:gd name="T68" fmla="*/ 212 w 371"/>
              <a:gd name="T69" fmla="*/ 301 h 319"/>
              <a:gd name="T70" fmla="*/ 229 w 371"/>
              <a:gd name="T71" fmla="*/ 239 h 319"/>
              <a:gd name="T72" fmla="*/ 239 w 371"/>
              <a:gd name="T73" fmla="*/ 203 h 319"/>
              <a:gd name="T74" fmla="*/ 263 w 371"/>
              <a:gd name="T75" fmla="*/ 195 h 319"/>
              <a:gd name="T76" fmla="*/ 308 w 371"/>
              <a:gd name="T77" fmla="*/ 224 h 319"/>
              <a:gd name="T78" fmla="*/ 364 w 371"/>
              <a:gd name="T79" fmla="*/ 154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1" h="319">
                <a:moveTo>
                  <a:pt x="360" y="138"/>
                </a:moveTo>
                <a:cubicBezTo>
                  <a:pt x="367" y="132"/>
                  <a:pt x="371" y="123"/>
                  <a:pt x="371" y="114"/>
                </a:cubicBezTo>
                <a:cubicBezTo>
                  <a:pt x="371" y="104"/>
                  <a:pt x="367" y="96"/>
                  <a:pt x="361" y="90"/>
                </a:cubicBezTo>
                <a:cubicBezTo>
                  <a:pt x="363" y="86"/>
                  <a:pt x="364" y="82"/>
                  <a:pt x="364" y="77"/>
                </a:cubicBezTo>
                <a:cubicBezTo>
                  <a:pt x="364" y="66"/>
                  <a:pt x="358" y="56"/>
                  <a:pt x="349" y="51"/>
                </a:cubicBezTo>
                <a:cubicBezTo>
                  <a:pt x="350" y="47"/>
                  <a:pt x="351" y="43"/>
                  <a:pt x="351" y="40"/>
                </a:cubicBezTo>
                <a:cubicBezTo>
                  <a:pt x="351" y="18"/>
                  <a:pt x="333" y="0"/>
                  <a:pt x="311" y="0"/>
                </a:cubicBezTo>
                <a:cubicBezTo>
                  <a:pt x="295" y="0"/>
                  <a:pt x="280" y="11"/>
                  <a:pt x="275" y="26"/>
                </a:cubicBezTo>
                <a:cubicBezTo>
                  <a:pt x="271" y="24"/>
                  <a:pt x="268" y="24"/>
                  <a:pt x="264" y="24"/>
                </a:cubicBezTo>
                <a:cubicBezTo>
                  <a:pt x="254" y="24"/>
                  <a:pt x="245" y="29"/>
                  <a:pt x="240" y="38"/>
                </a:cubicBezTo>
                <a:cubicBezTo>
                  <a:pt x="236" y="36"/>
                  <a:pt x="231" y="34"/>
                  <a:pt x="226" y="34"/>
                </a:cubicBezTo>
                <a:cubicBezTo>
                  <a:pt x="217" y="34"/>
                  <a:pt x="209" y="38"/>
                  <a:pt x="203" y="44"/>
                </a:cubicBezTo>
                <a:cubicBezTo>
                  <a:pt x="198" y="39"/>
                  <a:pt x="191" y="37"/>
                  <a:pt x="184" y="37"/>
                </a:cubicBezTo>
                <a:cubicBezTo>
                  <a:pt x="176" y="37"/>
                  <a:pt x="170" y="39"/>
                  <a:pt x="164" y="43"/>
                </a:cubicBezTo>
                <a:cubicBezTo>
                  <a:pt x="159" y="38"/>
                  <a:pt x="152" y="35"/>
                  <a:pt x="143" y="35"/>
                </a:cubicBezTo>
                <a:cubicBezTo>
                  <a:pt x="139" y="35"/>
                  <a:pt x="134" y="36"/>
                  <a:pt x="130" y="38"/>
                </a:cubicBezTo>
                <a:cubicBezTo>
                  <a:pt x="125" y="32"/>
                  <a:pt x="118" y="28"/>
                  <a:pt x="109" y="28"/>
                </a:cubicBezTo>
                <a:cubicBezTo>
                  <a:pt x="108" y="28"/>
                  <a:pt x="108" y="28"/>
                  <a:pt x="107" y="28"/>
                </a:cubicBezTo>
                <a:cubicBezTo>
                  <a:pt x="101" y="15"/>
                  <a:pt x="89" y="6"/>
                  <a:pt x="74" y="6"/>
                </a:cubicBezTo>
                <a:cubicBezTo>
                  <a:pt x="56" y="6"/>
                  <a:pt x="41" y="19"/>
                  <a:pt x="38" y="36"/>
                </a:cubicBezTo>
                <a:cubicBezTo>
                  <a:pt x="26" y="41"/>
                  <a:pt x="18" y="52"/>
                  <a:pt x="18" y="66"/>
                </a:cubicBezTo>
                <a:cubicBezTo>
                  <a:pt x="18" y="71"/>
                  <a:pt x="19" y="76"/>
                  <a:pt x="21" y="80"/>
                </a:cubicBezTo>
                <a:cubicBezTo>
                  <a:pt x="13" y="86"/>
                  <a:pt x="7" y="96"/>
                  <a:pt x="7" y="107"/>
                </a:cubicBezTo>
                <a:cubicBezTo>
                  <a:pt x="7" y="108"/>
                  <a:pt x="7" y="108"/>
                  <a:pt x="7" y="109"/>
                </a:cubicBezTo>
                <a:cubicBezTo>
                  <a:pt x="2" y="116"/>
                  <a:pt x="0" y="124"/>
                  <a:pt x="0" y="133"/>
                </a:cubicBezTo>
                <a:cubicBezTo>
                  <a:pt x="0" y="143"/>
                  <a:pt x="3" y="152"/>
                  <a:pt x="9" y="159"/>
                </a:cubicBezTo>
                <a:cubicBezTo>
                  <a:pt x="8" y="163"/>
                  <a:pt x="7" y="167"/>
                  <a:pt x="7" y="172"/>
                </a:cubicBezTo>
                <a:cubicBezTo>
                  <a:pt x="7" y="181"/>
                  <a:pt x="10" y="189"/>
                  <a:pt x="15" y="195"/>
                </a:cubicBezTo>
                <a:cubicBezTo>
                  <a:pt x="14" y="199"/>
                  <a:pt x="13" y="202"/>
                  <a:pt x="13" y="206"/>
                </a:cubicBezTo>
                <a:cubicBezTo>
                  <a:pt x="13" y="230"/>
                  <a:pt x="32" y="249"/>
                  <a:pt x="56" y="249"/>
                </a:cubicBezTo>
                <a:cubicBezTo>
                  <a:pt x="80" y="249"/>
                  <a:pt x="99" y="230"/>
                  <a:pt x="99" y="206"/>
                </a:cubicBezTo>
                <a:cubicBezTo>
                  <a:pt x="99" y="195"/>
                  <a:pt x="95" y="185"/>
                  <a:pt x="88" y="177"/>
                </a:cubicBezTo>
                <a:cubicBezTo>
                  <a:pt x="88" y="176"/>
                  <a:pt x="88" y="174"/>
                  <a:pt x="88" y="172"/>
                </a:cubicBezTo>
                <a:cubicBezTo>
                  <a:pt x="88" y="163"/>
                  <a:pt x="85" y="154"/>
                  <a:pt x="80" y="147"/>
                </a:cubicBezTo>
                <a:cubicBezTo>
                  <a:pt x="81" y="143"/>
                  <a:pt x="82" y="138"/>
                  <a:pt x="82" y="133"/>
                </a:cubicBezTo>
                <a:cubicBezTo>
                  <a:pt x="82" y="124"/>
                  <a:pt x="80" y="116"/>
                  <a:pt x="75" y="110"/>
                </a:cubicBezTo>
                <a:cubicBezTo>
                  <a:pt x="75" y="109"/>
                  <a:pt x="75" y="108"/>
                  <a:pt x="75" y="107"/>
                </a:cubicBezTo>
                <a:cubicBezTo>
                  <a:pt x="75" y="101"/>
                  <a:pt x="74" y="96"/>
                  <a:pt x="71" y="91"/>
                </a:cubicBezTo>
                <a:cubicBezTo>
                  <a:pt x="75" y="87"/>
                  <a:pt x="78" y="83"/>
                  <a:pt x="80" y="78"/>
                </a:cubicBezTo>
                <a:cubicBezTo>
                  <a:pt x="84" y="78"/>
                  <a:pt x="87" y="77"/>
                  <a:pt x="90" y="75"/>
                </a:cubicBezTo>
                <a:cubicBezTo>
                  <a:pt x="95" y="80"/>
                  <a:pt x="102" y="82"/>
                  <a:pt x="109" y="82"/>
                </a:cubicBezTo>
                <a:cubicBezTo>
                  <a:pt x="111" y="82"/>
                  <a:pt x="114" y="82"/>
                  <a:pt x="116" y="82"/>
                </a:cubicBezTo>
                <a:cubicBezTo>
                  <a:pt x="121" y="92"/>
                  <a:pt x="131" y="98"/>
                  <a:pt x="143" y="98"/>
                </a:cubicBezTo>
                <a:cubicBezTo>
                  <a:pt x="151" y="98"/>
                  <a:pt x="158" y="96"/>
                  <a:pt x="164" y="91"/>
                </a:cubicBezTo>
                <a:cubicBezTo>
                  <a:pt x="169" y="96"/>
                  <a:pt x="176" y="98"/>
                  <a:pt x="184" y="98"/>
                </a:cubicBezTo>
                <a:cubicBezTo>
                  <a:pt x="192" y="98"/>
                  <a:pt x="199" y="95"/>
                  <a:pt x="204" y="90"/>
                </a:cubicBezTo>
                <a:cubicBezTo>
                  <a:pt x="210" y="95"/>
                  <a:pt x="217" y="98"/>
                  <a:pt x="226" y="98"/>
                </a:cubicBezTo>
                <a:cubicBezTo>
                  <a:pt x="239" y="98"/>
                  <a:pt x="251" y="90"/>
                  <a:pt x="255" y="78"/>
                </a:cubicBezTo>
                <a:cubicBezTo>
                  <a:pt x="258" y="79"/>
                  <a:pt x="261" y="80"/>
                  <a:pt x="264" y="80"/>
                </a:cubicBezTo>
                <a:cubicBezTo>
                  <a:pt x="273" y="80"/>
                  <a:pt x="281" y="76"/>
                  <a:pt x="286" y="69"/>
                </a:cubicBezTo>
                <a:cubicBezTo>
                  <a:pt x="290" y="73"/>
                  <a:pt x="295" y="76"/>
                  <a:pt x="301" y="77"/>
                </a:cubicBezTo>
                <a:cubicBezTo>
                  <a:pt x="301" y="85"/>
                  <a:pt x="303" y="91"/>
                  <a:pt x="307" y="97"/>
                </a:cubicBezTo>
                <a:cubicBezTo>
                  <a:pt x="305" y="102"/>
                  <a:pt x="303" y="107"/>
                  <a:pt x="303" y="114"/>
                </a:cubicBezTo>
                <a:cubicBezTo>
                  <a:pt x="303" y="115"/>
                  <a:pt x="303" y="117"/>
                  <a:pt x="303" y="119"/>
                </a:cubicBezTo>
                <a:cubicBezTo>
                  <a:pt x="299" y="121"/>
                  <a:pt x="295" y="125"/>
                  <a:pt x="291" y="129"/>
                </a:cubicBezTo>
                <a:cubicBezTo>
                  <a:pt x="285" y="131"/>
                  <a:pt x="280" y="134"/>
                  <a:pt x="275" y="138"/>
                </a:cubicBezTo>
                <a:cubicBezTo>
                  <a:pt x="272" y="137"/>
                  <a:pt x="267" y="136"/>
                  <a:pt x="263" y="136"/>
                </a:cubicBezTo>
                <a:cubicBezTo>
                  <a:pt x="253" y="136"/>
                  <a:pt x="245" y="140"/>
                  <a:pt x="239" y="148"/>
                </a:cubicBezTo>
                <a:cubicBezTo>
                  <a:pt x="234" y="144"/>
                  <a:pt x="227" y="141"/>
                  <a:pt x="220" y="141"/>
                </a:cubicBezTo>
                <a:cubicBezTo>
                  <a:pt x="201" y="141"/>
                  <a:pt x="186" y="156"/>
                  <a:pt x="186" y="175"/>
                </a:cubicBezTo>
                <a:cubicBezTo>
                  <a:pt x="186" y="176"/>
                  <a:pt x="186" y="178"/>
                  <a:pt x="186" y="179"/>
                </a:cubicBezTo>
                <a:cubicBezTo>
                  <a:pt x="174" y="185"/>
                  <a:pt x="165" y="198"/>
                  <a:pt x="165" y="212"/>
                </a:cubicBezTo>
                <a:cubicBezTo>
                  <a:pt x="165" y="223"/>
                  <a:pt x="169" y="232"/>
                  <a:pt x="176" y="239"/>
                </a:cubicBezTo>
                <a:cubicBezTo>
                  <a:pt x="169" y="245"/>
                  <a:pt x="165" y="255"/>
                  <a:pt x="165" y="265"/>
                </a:cubicBezTo>
                <a:cubicBezTo>
                  <a:pt x="165" y="282"/>
                  <a:pt x="177" y="297"/>
                  <a:pt x="193" y="301"/>
                </a:cubicBezTo>
                <a:cubicBezTo>
                  <a:pt x="193" y="302"/>
                  <a:pt x="194" y="304"/>
                  <a:pt x="195" y="305"/>
                </a:cubicBezTo>
                <a:cubicBezTo>
                  <a:pt x="197" y="312"/>
                  <a:pt x="202" y="319"/>
                  <a:pt x="202" y="319"/>
                </a:cubicBezTo>
                <a:cubicBezTo>
                  <a:pt x="204" y="319"/>
                  <a:pt x="204" y="319"/>
                  <a:pt x="204" y="319"/>
                </a:cubicBezTo>
                <a:cubicBezTo>
                  <a:pt x="204" y="319"/>
                  <a:pt x="208" y="312"/>
                  <a:pt x="210" y="305"/>
                </a:cubicBezTo>
                <a:cubicBezTo>
                  <a:pt x="211" y="304"/>
                  <a:pt x="212" y="302"/>
                  <a:pt x="212" y="301"/>
                </a:cubicBezTo>
                <a:cubicBezTo>
                  <a:pt x="228" y="297"/>
                  <a:pt x="240" y="282"/>
                  <a:pt x="240" y="265"/>
                </a:cubicBezTo>
                <a:cubicBezTo>
                  <a:pt x="240" y="255"/>
                  <a:pt x="236" y="245"/>
                  <a:pt x="229" y="239"/>
                </a:cubicBezTo>
                <a:cubicBezTo>
                  <a:pt x="236" y="232"/>
                  <a:pt x="240" y="223"/>
                  <a:pt x="240" y="212"/>
                </a:cubicBezTo>
                <a:cubicBezTo>
                  <a:pt x="240" y="209"/>
                  <a:pt x="240" y="206"/>
                  <a:pt x="239" y="203"/>
                </a:cubicBezTo>
                <a:cubicBezTo>
                  <a:pt x="243" y="200"/>
                  <a:pt x="247" y="196"/>
                  <a:pt x="249" y="192"/>
                </a:cubicBezTo>
                <a:cubicBezTo>
                  <a:pt x="253" y="194"/>
                  <a:pt x="258" y="195"/>
                  <a:pt x="263" y="195"/>
                </a:cubicBezTo>
                <a:cubicBezTo>
                  <a:pt x="263" y="195"/>
                  <a:pt x="263" y="195"/>
                  <a:pt x="263" y="195"/>
                </a:cubicBezTo>
                <a:cubicBezTo>
                  <a:pt x="271" y="212"/>
                  <a:pt x="288" y="224"/>
                  <a:pt x="308" y="224"/>
                </a:cubicBezTo>
                <a:cubicBezTo>
                  <a:pt x="334" y="224"/>
                  <a:pt x="355" y="204"/>
                  <a:pt x="356" y="178"/>
                </a:cubicBezTo>
                <a:cubicBezTo>
                  <a:pt x="361" y="171"/>
                  <a:pt x="364" y="163"/>
                  <a:pt x="364" y="154"/>
                </a:cubicBezTo>
                <a:cubicBezTo>
                  <a:pt x="364" y="149"/>
                  <a:pt x="363" y="143"/>
                  <a:pt x="360" y="1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 name="Freeform 9">
            <a:extLst>
              <a:ext uri="{FF2B5EF4-FFF2-40B4-BE49-F238E27FC236}">
                <a16:creationId xmlns:a16="http://schemas.microsoft.com/office/drawing/2014/main" id="{2DC7CC91-A605-4FB9-A3D8-649BA5CEE075}"/>
              </a:ext>
            </a:extLst>
          </p:cNvPr>
          <p:cNvSpPr>
            <a:spLocks/>
          </p:cNvSpPr>
          <p:nvPr/>
        </p:nvSpPr>
        <p:spPr bwMode="auto">
          <a:xfrm>
            <a:off x="5740638" y="2095955"/>
            <a:ext cx="709506" cy="613199"/>
          </a:xfrm>
          <a:custGeom>
            <a:avLst/>
            <a:gdLst>
              <a:gd name="T0" fmla="*/ 379 w 402"/>
              <a:gd name="T1" fmla="*/ 189 h 348"/>
              <a:gd name="T2" fmla="*/ 232 w 402"/>
              <a:gd name="T3" fmla="*/ 6 h 348"/>
              <a:gd name="T4" fmla="*/ 238 w 402"/>
              <a:gd name="T5" fmla="*/ 88 h 348"/>
              <a:gd name="T6" fmla="*/ 237 w 402"/>
              <a:gd name="T7" fmla="*/ 87 h 348"/>
              <a:gd name="T8" fmla="*/ 221 w 402"/>
              <a:gd name="T9" fmla="*/ 83 h 348"/>
              <a:gd name="T10" fmla="*/ 214 w 402"/>
              <a:gd name="T11" fmla="*/ 82 h 348"/>
              <a:gd name="T12" fmla="*/ 214 w 402"/>
              <a:gd name="T13" fmla="*/ 0 h 348"/>
              <a:gd name="T14" fmla="*/ 192 w 402"/>
              <a:gd name="T15" fmla="*/ 0 h 348"/>
              <a:gd name="T16" fmla="*/ 192 w 402"/>
              <a:gd name="T17" fmla="*/ 82 h 348"/>
              <a:gd name="T18" fmla="*/ 186 w 402"/>
              <a:gd name="T19" fmla="*/ 83 h 348"/>
              <a:gd name="T20" fmla="*/ 169 w 402"/>
              <a:gd name="T21" fmla="*/ 87 h 348"/>
              <a:gd name="T22" fmla="*/ 164 w 402"/>
              <a:gd name="T23" fmla="*/ 89 h 348"/>
              <a:gd name="T24" fmla="*/ 170 w 402"/>
              <a:gd name="T25" fmla="*/ 6 h 348"/>
              <a:gd name="T26" fmla="*/ 23 w 402"/>
              <a:gd name="T27" fmla="*/ 189 h 348"/>
              <a:gd name="T28" fmla="*/ 0 w 402"/>
              <a:gd name="T29" fmla="*/ 251 h 348"/>
              <a:gd name="T30" fmla="*/ 42 w 402"/>
              <a:gd name="T31" fmla="*/ 347 h 348"/>
              <a:gd name="T32" fmla="*/ 113 w 402"/>
              <a:gd name="T33" fmla="*/ 314 h 348"/>
              <a:gd name="T34" fmla="*/ 193 w 402"/>
              <a:gd name="T35" fmla="*/ 228 h 348"/>
              <a:gd name="T36" fmla="*/ 170 w 402"/>
              <a:gd name="T37" fmla="*/ 143 h 348"/>
              <a:gd name="T38" fmla="*/ 165 w 402"/>
              <a:gd name="T39" fmla="*/ 108 h 348"/>
              <a:gd name="T40" fmla="*/ 174 w 402"/>
              <a:gd name="T41" fmla="*/ 106 h 348"/>
              <a:gd name="T42" fmla="*/ 203 w 402"/>
              <a:gd name="T43" fmla="*/ 103 h 348"/>
              <a:gd name="T44" fmla="*/ 218 w 402"/>
              <a:gd name="T45" fmla="*/ 104 h 348"/>
              <a:gd name="T46" fmla="*/ 232 w 402"/>
              <a:gd name="T47" fmla="*/ 106 h 348"/>
              <a:gd name="T48" fmla="*/ 238 w 402"/>
              <a:gd name="T49" fmla="*/ 107 h 348"/>
              <a:gd name="T50" fmla="*/ 232 w 402"/>
              <a:gd name="T51" fmla="*/ 143 h 348"/>
              <a:gd name="T52" fmla="*/ 209 w 402"/>
              <a:gd name="T53" fmla="*/ 228 h 348"/>
              <a:gd name="T54" fmla="*/ 289 w 402"/>
              <a:gd name="T55" fmla="*/ 314 h 348"/>
              <a:gd name="T56" fmla="*/ 360 w 402"/>
              <a:gd name="T57" fmla="*/ 347 h 348"/>
              <a:gd name="T58" fmla="*/ 402 w 402"/>
              <a:gd name="T59" fmla="*/ 251 h 348"/>
              <a:gd name="T60" fmla="*/ 379 w 402"/>
              <a:gd name="T61" fmla="*/ 189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2" h="348">
                <a:moveTo>
                  <a:pt x="379" y="189"/>
                </a:moveTo>
                <a:cubicBezTo>
                  <a:pt x="379" y="189"/>
                  <a:pt x="344" y="6"/>
                  <a:pt x="232" y="6"/>
                </a:cubicBezTo>
                <a:cubicBezTo>
                  <a:pt x="232" y="6"/>
                  <a:pt x="237" y="48"/>
                  <a:pt x="238" y="88"/>
                </a:cubicBezTo>
                <a:cubicBezTo>
                  <a:pt x="238" y="88"/>
                  <a:pt x="237" y="87"/>
                  <a:pt x="237" y="87"/>
                </a:cubicBezTo>
                <a:cubicBezTo>
                  <a:pt x="232" y="86"/>
                  <a:pt x="226" y="84"/>
                  <a:pt x="221" y="83"/>
                </a:cubicBezTo>
                <a:cubicBezTo>
                  <a:pt x="219" y="83"/>
                  <a:pt x="216" y="83"/>
                  <a:pt x="214" y="82"/>
                </a:cubicBezTo>
                <a:cubicBezTo>
                  <a:pt x="214" y="0"/>
                  <a:pt x="214" y="0"/>
                  <a:pt x="214" y="0"/>
                </a:cubicBezTo>
                <a:cubicBezTo>
                  <a:pt x="192" y="0"/>
                  <a:pt x="192" y="0"/>
                  <a:pt x="192" y="0"/>
                </a:cubicBezTo>
                <a:cubicBezTo>
                  <a:pt x="192" y="82"/>
                  <a:pt x="192" y="82"/>
                  <a:pt x="192" y="82"/>
                </a:cubicBezTo>
                <a:cubicBezTo>
                  <a:pt x="190" y="83"/>
                  <a:pt x="188" y="83"/>
                  <a:pt x="186" y="83"/>
                </a:cubicBezTo>
                <a:cubicBezTo>
                  <a:pt x="180" y="84"/>
                  <a:pt x="174" y="86"/>
                  <a:pt x="169" y="87"/>
                </a:cubicBezTo>
                <a:cubicBezTo>
                  <a:pt x="167" y="88"/>
                  <a:pt x="166" y="88"/>
                  <a:pt x="164" y="89"/>
                </a:cubicBezTo>
                <a:cubicBezTo>
                  <a:pt x="165" y="50"/>
                  <a:pt x="170" y="6"/>
                  <a:pt x="170" y="6"/>
                </a:cubicBezTo>
                <a:cubicBezTo>
                  <a:pt x="59" y="6"/>
                  <a:pt x="23" y="189"/>
                  <a:pt x="23" y="189"/>
                </a:cubicBezTo>
                <a:cubicBezTo>
                  <a:pt x="23" y="189"/>
                  <a:pt x="0" y="215"/>
                  <a:pt x="0" y="251"/>
                </a:cubicBezTo>
                <a:cubicBezTo>
                  <a:pt x="0" y="287"/>
                  <a:pt x="28" y="345"/>
                  <a:pt x="42" y="347"/>
                </a:cubicBezTo>
                <a:cubicBezTo>
                  <a:pt x="56" y="348"/>
                  <a:pt x="82" y="338"/>
                  <a:pt x="113" y="314"/>
                </a:cubicBezTo>
                <a:cubicBezTo>
                  <a:pt x="144" y="290"/>
                  <a:pt x="188" y="280"/>
                  <a:pt x="193" y="228"/>
                </a:cubicBezTo>
                <a:cubicBezTo>
                  <a:pt x="198" y="175"/>
                  <a:pt x="170" y="143"/>
                  <a:pt x="170" y="143"/>
                </a:cubicBezTo>
                <a:cubicBezTo>
                  <a:pt x="167" y="135"/>
                  <a:pt x="165" y="122"/>
                  <a:pt x="165" y="108"/>
                </a:cubicBezTo>
                <a:cubicBezTo>
                  <a:pt x="168" y="107"/>
                  <a:pt x="171" y="106"/>
                  <a:pt x="174" y="106"/>
                </a:cubicBezTo>
                <a:cubicBezTo>
                  <a:pt x="183" y="104"/>
                  <a:pt x="193" y="103"/>
                  <a:pt x="203" y="103"/>
                </a:cubicBezTo>
                <a:cubicBezTo>
                  <a:pt x="208" y="103"/>
                  <a:pt x="213" y="104"/>
                  <a:pt x="218" y="104"/>
                </a:cubicBezTo>
                <a:cubicBezTo>
                  <a:pt x="223" y="105"/>
                  <a:pt x="228" y="105"/>
                  <a:pt x="232" y="106"/>
                </a:cubicBezTo>
                <a:cubicBezTo>
                  <a:pt x="234" y="106"/>
                  <a:pt x="236" y="107"/>
                  <a:pt x="238" y="107"/>
                </a:cubicBezTo>
                <a:cubicBezTo>
                  <a:pt x="237" y="122"/>
                  <a:pt x="235" y="135"/>
                  <a:pt x="232" y="143"/>
                </a:cubicBezTo>
                <a:cubicBezTo>
                  <a:pt x="232" y="143"/>
                  <a:pt x="204" y="175"/>
                  <a:pt x="209" y="228"/>
                </a:cubicBezTo>
                <a:cubicBezTo>
                  <a:pt x="214" y="280"/>
                  <a:pt x="258" y="290"/>
                  <a:pt x="289" y="314"/>
                </a:cubicBezTo>
                <a:cubicBezTo>
                  <a:pt x="320" y="338"/>
                  <a:pt x="346" y="348"/>
                  <a:pt x="360" y="347"/>
                </a:cubicBezTo>
                <a:cubicBezTo>
                  <a:pt x="374" y="345"/>
                  <a:pt x="402" y="287"/>
                  <a:pt x="402" y="251"/>
                </a:cubicBezTo>
                <a:cubicBezTo>
                  <a:pt x="402" y="215"/>
                  <a:pt x="379" y="189"/>
                  <a:pt x="379" y="18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10">
            <a:extLst>
              <a:ext uri="{FF2B5EF4-FFF2-40B4-BE49-F238E27FC236}">
                <a16:creationId xmlns:a16="http://schemas.microsoft.com/office/drawing/2014/main" id="{C4CA60E6-64B5-4DAE-A8AC-DDD9D96251A2}"/>
              </a:ext>
            </a:extLst>
          </p:cNvPr>
          <p:cNvSpPr>
            <a:spLocks/>
          </p:cNvSpPr>
          <p:nvPr/>
        </p:nvSpPr>
        <p:spPr bwMode="auto">
          <a:xfrm>
            <a:off x="6083200" y="2332457"/>
            <a:ext cx="232845" cy="269418"/>
          </a:xfrm>
          <a:custGeom>
            <a:avLst/>
            <a:gdLst>
              <a:gd name="T0" fmla="*/ 109 w 132"/>
              <a:gd name="T1" fmla="*/ 52 h 153"/>
              <a:gd name="T2" fmla="*/ 114 w 132"/>
              <a:gd name="T3" fmla="*/ 106 h 153"/>
              <a:gd name="T4" fmla="*/ 82 w 132"/>
              <a:gd name="T5" fmla="*/ 136 h 153"/>
              <a:gd name="T6" fmla="*/ 12 w 132"/>
              <a:gd name="T7" fmla="*/ 133 h 153"/>
              <a:gd name="T8" fmla="*/ 28 w 132"/>
              <a:gd name="T9" fmla="*/ 72 h 153"/>
              <a:gd name="T10" fmla="*/ 51 w 132"/>
              <a:gd name="T11" fmla="*/ 55 h 153"/>
              <a:gd name="T12" fmla="*/ 52 w 132"/>
              <a:gd name="T13" fmla="*/ 48 h 153"/>
              <a:gd name="T14" fmla="*/ 32 w 132"/>
              <a:gd name="T15" fmla="*/ 46 h 153"/>
              <a:gd name="T16" fmla="*/ 37 w 132"/>
              <a:gd name="T17" fmla="*/ 29 h 153"/>
              <a:gd name="T18" fmla="*/ 50 w 132"/>
              <a:gd name="T19" fmla="*/ 32 h 153"/>
              <a:gd name="T20" fmla="*/ 42 w 132"/>
              <a:gd name="T21" fmla="*/ 16 h 153"/>
              <a:gd name="T22" fmla="*/ 52 w 132"/>
              <a:gd name="T23" fmla="*/ 8 h 153"/>
              <a:gd name="T24" fmla="*/ 52 w 132"/>
              <a:gd name="T25" fmla="*/ 3 h 153"/>
              <a:gd name="T26" fmla="*/ 56 w 132"/>
              <a:gd name="T27" fmla="*/ 1 h 153"/>
              <a:gd name="T28" fmla="*/ 61 w 132"/>
              <a:gd name="T29" fmla="*/ 3 h 153"/>
              <a:gd name="T30" fmla="*/ 61 w 132"/>
              <a:gd name="T31" fmla="*/ 6 h 153"/>
              <a:gd name="T32" fmla="*/ 63 w 132"/>
              <a:gd name="T33" fmla="*/ 6 h 153"/>
              <a:gd name="T34" fmla="*/ 64 w 132"/>
              <a:gd name="T35" fmla="*/ 2 h 153"/>
              <a:gd name="T36" fmla="*/ 69 w 132"/>
              <a:gd name="T37" fmla="*/ 1 h 153"/>
              <a:gd name="T38" fmla="*/ 72 w 132"/>
              <a:gd name="T39" fmla="*/ 5 h 153"/>
              <a:gd name="T40" fmla="*/ 72 w 132"/>
              <a:gd name="T41" fmla="*/ 9 h 153"/>
              <a:gd name="T42" fmla="*/ 77 w 132"/>
              <a:gd name="T43" fmla="*/ 10 h 153"/>
              <a:gd name="T44" fmla="*/ 80 w 132"/>
              <a:gd name="T45" fmla="*/ 4 h 153"/>
              <a:gd name="T46" fmla="*/ 87 w 132"/>
              <a:gd name="T47" fmla="*/ 8 h 153"/>
              <a:gd name="T48" fmla="*/ 88 w 132"/>
              <a:gd name="T49" fmla="*/ 22 h 153"/>
              <a:gd name="T50" fmla="*/ 92 w 132"/>
              <a:gd name="T51" fmla="*/ 38 h 153"/>
              <a:gd name="T52" fmla="*/ 92 w 132"/>
              <a:gd name="T53" fmla="*/ 21 h 153"/>
              <a:gd name="T54" fmla="*/ 100 w 132"/>
              <a:gd name="T55" fmla="*/ 20 h 153"/>
              <a:gd name="T56" fmla="*/ 102 w 132"/>
              <a:gd name="T57" fmla="*/ 29 h 153"/>
              <a:gd name="T58" fmla="*/ 105 w 132"/>
              <a:gd name="T59" fmla="*/ 20 h 153"/>
              <a:gd name="T60" fmla="*/ 110 w 132"/>
              <a:gd name="T61" fmla="*/ 20 h 153"/>
              <a:gd name="T62" fmla="*/ 115 w 132"/>
              <a:gd name="T63" fmla="*/ 24 h 153"/>
              <a:gd name="T64" fmla="*/ 109 w 132"/>
              <a:gd name="T65" fmla="*/ 52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2" h="153">
                <a:moveTo>
                  <a:pt x="109" y="52"/>
                </a:moveTo>
                <a:cubicBezTo>
                  <a:pt x="109" y="52"/>
                  <a:pt x="132" y="74"/>
                  <a:pt x="114" y="106"/>
                </a:cubicBezTo>
                <a:cubicBezTo>
                  <a:pt x="114" y="106"/>
                  <a:pt x="111" y="121"/>
                  <a:pt x="82" y="136"/>
                </a:cubicBezTo>
                <a:cubicBezTo>
                  <a:pt x="53" y="150"/>
                  <a:pt x="24" y="153"/>
                  <a:pt x="12" y="133"/>
                </a:cubicBezTo>
                <a:cubicBezTo>
                  <a:pt x="0" y="113"/>
                  <a:pt x="21" y="77"/>
                  <a:pt x="28" y="72"/>
                </a:cubicBezTo>
                <a:cubicBezTo>
                  <a:pt x="28" y="72"/>
                  <a:pt x="30" y="59"/>
                  <a:pt x="51" y="55"/>
                </a:cubicBezTo>
                <a:cubicBezTo>
                  <a:pt x="51" y="55"/>
                  <a:pt x="59" y="48"/>
                  <a:pt x="52" y="48"/>
                </a:cubicBezTo>
                <a:cubicBezTo>
                  <a:pt x="44" y="49"/>
                  <a:pt x="34" y="49"/>
                  <a:pt x="32" y="46"/>
                </a:cubicBezTo>
                <a:cubicBezTo>
                  <a:pt x="31" y="43"/>
                  <a:pt x="32" y="30"/>
                  <a:pt x="37" y="29"/>
                </a:cubicBezTo>
                <a:cubicBezTo>
                  <a:pt x="41" y="28"/>
                  <a:pt x="50" y="32"/>
                  <a:pt x="50" y="32"/>
                </a:cubicBezTo>
                <a:cubicBezTo>
                  <a:pt x="50" y="32"/>
                  <a:pt x="55" y="19"/>
                  <a:pt x="42" y="16"/>
                </a:cubicBezTo>
                <a:cubicBezTo>
                  <a:pt x="42" y="16"/>
                  <a:pt x="44" y="7"/>
                  <a:pt x="52" y="8"/>
                </a:cubicBezTo>
                <a:cubicBezTo>
                  <a:pt x="52" y="3"/>
                  <a:pt x="52" y="3"/>
                  <a:pt x="52" y="3"/>
                </a:cubicBezTo>
                <a:cubicBezTo>
                  <a:pt x="52" y="3"/>
                  <a:pt x="53" y="1"/>
                  <a:pt x="56" y="1"/>
                </a:cubicBezTo>
                <a:cubicBezTo>
                  <a:pt x="59" y="1"/>
                  <a:pt x="61" y="3"/>
                  <a:pt x="61" y="3"/>
                </a:cubicBezTo>
                <a:cubicBezTo>
                  <a:pt x="61" y="6"/>
                  <a:pt x="61" y="6"/>
                  <a:pt x="61" y="6"/>
                </a:cubicBezTo>
                <a:cubicBezTo>
                  <a:pt x="63" y="6"/>
                  <a:pt x="63" y="6"/>
                  <a:pt x="63" y="6"/>
                </a:cubicBezTo>
                <a:cubicBezTo>
                  <a:pt x="64" y="2"/>
                  <a:pt x="64" y="2"/>
                  <a:pt x="64" y="2"/>
                </a:cubicBezTo>
                <a:cubicBezTo>
                  <a:pt x="64" y="2"/>
                  <a:pt x="65" y="0"/>
                  <a:pt x="69" y="1"/>
                </a:cubicBezTo>
                <a:cubicBezTo>
                  <a:pt x="72" y="2"/>
                  <a:pt x="72" y="5"/>
                  <a:pt x="72" y="5"/>
                </a:cubicBezTo>
                <a:cubicBezTo>
                  <a:pt x="72" y="5"/>
                  <a:pt x="72" y="9"/>
                  <a:pt x="72" y="9"/>
                </a:cubicBezTo>
                <a:cubicBezTo>
                  <a:pt x="72" y="9"/>
                  <a:pt x="75" y="12"/>
                  <a:pt x="77" y="10"/>
                </a:cubicBezTo>
                <a:cubicBezTo>
                  <a:pt x="80" y="4"/>
                  <a:pt x="80" y="4"/>
                  <a:pt x="80" y="4"/>
                </a:cubicBezTo>
                <a:cubicBezTo>
                  <a:pt x="80" y="4"/>
                  <a:pt x="85" y="2"/>
                  <a:pt x="87" y="8"/>
                </a:cubicBezTo>
                <a:cubicBezTo>
                  <a:pt x="87" y="8"/>
                  <a:pt x="82" y="16"/>
                  <a:pt x="88" y="22"/>
                </a:cubicBezTo>
                <a:cubicBezTo>
                  <a:pt x="88" y="22"/>
                  <a:pt x="92" y="28"/>
                  <a:pt x="92" y="38"/>
                </a:cubicBezTo>
                <a:cubicBezTo>
                  <a:pt x="92" y="38"/>
                  <a:pt x="94" y="25"/>
                  <a:pt x="92" y="21"/>
                </a:cubicBezTo>
                <a:cubicBezTo>
                  <a:pt x="92" y="21"/>
                  <a:pt x="94" y="18"/>
                  <a:pt x="100" y="20"/>
                </a:cubicBezTo>
                <a:cubicBezTo>
                  <a:pt x="100" y="20"/>
                  <a:pt x="100" y="29"/>
                  <a:pt x="102" y="29"/>
                </a:cubicBezTo>
                <a:cubicBezTo>
                  <a:pt x="105" y="29"/>
                  <a:pt x="105" y="20"/>
                  <a:pt x="105" y="20"/>
                </a:cubicBezTo>
                <a:cubicBezTo>
                  <a:pt x="105" y="20"/>
                  <a:pt x="106" y="18"/>
                  <a:pt x="110" y="20"/>
                </a:cubicBezTo>
                <a:cubicBezTo>
                  <a:pt x="115" y="21"/>
                  <a:pt x="115" y="24"/>
                  <a:pt x="115" y="24"/>
                </a:cubicBezTo>
                <a:cubicBezTo>
                  <a:pt x="115" y="24"/>
                  <a:pt x="100" y="35"/>
                  <a:pt x="109" y="52"/>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1" name="Freeform 11">
            <a:extLst>
              <a:ext uri="{FF2B5EF4-FFF2-40B4-BE49-F238E27FC236}">
                <a16:creationId xmlns:a16="http://schemas.microsoft.com/office/drawing/2014/main" id="{3A061EF0-B63A-4DE4-A31D-B4824C2C147B}"/>
              </a:ext>
            </a:extLst>
          </p:cNvPr>
          <p:cNvSpPr>
            <a:spLocks/>
          </p:cNvSpPr>
          <p:nvPr/>
        </p:nvSpPr>
        <p:spPr bwMode="auto">
          <a:xfrm flipH="1">
            <a:off x="5896680" y="1397420"/>
            <a:ext cx="437651" cy="580283"/>
          </a:xfrm>
          <a:custGeom>
            <a:avLst/>
            <a:gdLst>
              <a:gd name="T0" fmla="*/ 246 w 248"/>
              <a:gd name="T1" fmla="*/ 106 h 330"/>
              <a:gd name="T2" fmla="*/ 238 w 248"/>
              <a:gd name="T3" fmla="*/ 80 h 330"/>
              <a:gd name="T4" fmla="*/ 226 w 248"/>
              <a:gd name="T5" fmla="*/ 58 h 330"/>
              <a:gd name="T6" fmla="*/ 209 w 248"/>
              <a:gd name="T7" fmla="*/ 32 h 330"/>
              <a:gd name="T8" fmla="*/ 196 w 248"/>
              <a:gd name="T9" fmla="*/ 21 h 330"/>
              <a:gd name="T10" fmla="*/ 175 w 248"/>
              <a:gd name="T11" fmla="*/ 9 h 330"/>
              <a:gd name="T12" fmla="*/ 139 w 248"/>
              <a:gd name="T13" fmla="*/ 0 h 330"/>
              <a:gd name="T14" fmla="*/ 98 w 248"/>
              <a:gd name="T15" fmla="*/ 2 h 330"/>
              <a:gd name="T16" fmla="*/ 39 w 248"/>
              <a:gd name="T17" fmla="*/ 24 h 330"/>
              <a:gd name="T18" fmla="*/ 15 w 248"/>
              <a:gd name="T19" fmla="*/ 47 h 330"/>
              <a:gd name="T20" fmla="*/ 4 w 248"/>
              <a:gd name="T21" fmla="*/ 78 h 330"/>
              <a:gd name="T22" fmla="*/ 7 w 248"/>
              <a:gd name="T23" fmla="*/ 109 h 330"/>
              <a:gd name="T24" fmla="*/ 34 w 248"/>
              <a:gd name="T25" fmla="*/ 131 h 330"/>
              <a:gd name="T26" fmla="*/ 60 w 248"/>
              <a:gd name="T27" fmla="*/ 134 h 330"/>
              <a:gd name="T28" fmla="*/ 56 w 248"/>
              <a:gd name="T29" fmla="*/ 150 h 330"/>
              <a:gd name="T30" fmla="*/ 63 w 248"/>
              <a:gd name="T31" fmla="*/ 164 h 330"/>
              <a:gd name="T32" fmla="*/ 109 w 248"/>
              <a:gd name="T33" fmla="*/ 173 h 330"/>
              <a:gd name="T34" fmla="*/ 129 w 248"/>
              <a:gd name="T35" fmla="*/ 164 h 330"/>
              <a:gd name="T36" fmla="*/ 144 w 248"/>
              <a:gd name="T37" fmla="*/ 168 h 330"/>
              <a:gd name="T38" fmla="*/ 156 w 248"/>
              <a:gd name="T39" fmla="*/ 177 h 330"/>
              <a:gd name="T40" fmla="*/ 166 w 248"/>
              <a:gd name="T41" fmla="*/ 186 h 330"/>
              <a:gd name="T42" fmla="*/ 160 w 248"/>
              <a:gd name="T43" fmla="*/ 213 h 330"/>
              <a:gd name="T44" fmla="*/ 155 w 248"/>
              <a:gd name="T45" fmla="*/ 244 h 330"/>
              <a:gd name="T46" fmla="*/ 153 w 248"/>
              <a:gd name="T47" fmla="*/ 276 h 330"/>
              <a:gd name="T48" fmla="*/ 154 w 248"/>
              <a:gd name="T49" fmla="*/ 303 h 330"/>
              <a:gd name="T50" fmla="*/ 155 w 248"/>
              <a:gd name="T51" fmla="*/ 323 h 330"/>
              <a:gd name="T52" fmla="*/ 155 w 248"/>
              <a:gd name="T53" fmla="*/ 323 h 330"/>
              <a:gd name="T54" fmla="*/ 155 w 248"/>
              <a:gd name="T55" fmla="*/ 303 h 330"/>
              <a:gd name="T56" fmla="*/ 157 w 248"/>
              <a:gd name="T57" fmla="*/ 276 h 330"/>
              <a:gd name="T58" fmla="*/ 161 w 248"/>
              <a:gd name="T59" fmla="*/ 245 h 330"/>
              <a:gd name="T60" fmla="*/ 168 w 248"/>
              <a:gd name="T61" fmla="*/ 214 h 330"/>
              <a:gd name="T62" fmla="*/ 176 w 248"/>
              <a:gd name="T63" fmla="*/ 188 h 330"/>
              <a:gd name="T64" fmla="*/ 222 w 248"/>
              <a:gd name="T65" fmla="*/ 151 h 330"/>
              <a:gd name="T66" fmla="*/ 242 w 248"/>
              <a:gd name="T67" fmla="*/ 133 h 330"/>
              <a:gd name="T68" fmla="*/ 248 w 248"/>
              <a:gd name="T69" fmla="*/ 11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8" h="330">
                <a:moveTo>
                  <a:pt x="248" y="110"/>
                </a:moveTo>
                <a:cubicBezTo>
                  <a:pt x="248" y="107"/>
                  <a:pt x="246" y="106"/>
                  <a:pt x="246" y="106"/>
                </a:cubicBezTo>
                <a:cubicBezTo>
                  <a:pt x="246" y="106"/>
                  <a:pt x="248" y="102"/>
                  <a:pt x="244" y="91"/>
                </a:cubicBezTo>
                <a:cubicBezTo>
                  <a:pt x="239" y="79"/>
                  <a:pt x="238" y="80"/>
                  <a:pt x="238" y="80"/>
                </a:cubicBezTo>
                <a:cubicBezTo>
                  <a:pt x="238" y="80"/>
                  <a:pt x="239" y="73"/>
                  <a:pt x="235" y="66"/>
                </a:cubicBezTo>
                <a:cubicBezTo>
                  <a:pt x="231" y="59"/>
                  <a:pt x="226" y="58"/>
                  <a:pt x="226" y="58"/>
                </a:cubicBezTo>
                <a:cubicBezTo>
                  <a:pt x="226" y="58"/>
                  <a:pt x="224" y="42"/>
                  <a:pt x="214" y="41"/>
                </a:cubicBezTo>
                <a:cubicBezTo>
                  <a:pt x="214" y="41"/>
                  <a:pt x="215" y="36"/>
                  <a:pt x="209" y="32"/>
                </a:cubicBezTo>
                <a:cubicBezTo>
                  <a:pt x="204" y="28"/>
                  <a:pt x="201" y="26"/>
                  <a:pt x="201" y="26"/>
                </a:cubicBezTo>
                <a:cubicBezTo>
                  <a:pt x="201" y="26"/>
                  <a:pt x="200" y="24"/>
                  <a:pt x="196" y="21"/>
                </a:cubicBezTo>
                <a:cubicBezTo>
                  <a:pt x="191" y="18"/>
                  <a:pt x="187" y="19"/>
                  <a:pt x="187" y="19"/>
                </a:cubicBezTo>
                <a:cubicBezTo>
                  <a:pt x="187" y="19"/>
                  <a:pt x="190" y="15"/>
                  <a:pt x="175" y="9"/>
                </a:cubicBezTo>
                <a:cubicBezTo>
                  <a:pt x="160" y="4"/>
                  <a:pt x="162" y="6"/>
                  <a:pt x="162" y="6"/>
                </a:cubicBezTo>
                <a:cubicBezTo>
                  <a:pt x="162" y="6"/>
                  <a:pt x="154" y="0"/>
                  <a:pt x="139" y="0"/>
                </a:cubicBezTo>
                <a:cubicBezTo>
                  <a:pt x="124" y="0"/>
                  <a:pt x="122" y="0"/>
                  <a:pt x="121" y="3"/>
                </a:cubicBezTo>
                <a:cubicBezTo>
                  <a:pt x="121" y="3"/>
                  <a:pt x="116" y="0"/>
                  <a:pt x="98" y="2"/>
                </a:cubicBezTo>
                <a:cubicBezTo>
                  <a:pt x="81" y="5"/>
                  <a:pt x="73" y="3"/>
                  <a:pt x="67" y="8"/>
                </a:cubicBezTo>
                <a:cubicBezTo>
                  <a:pt x="61" y="13"/>
                  <a:pt x="40" y="20"/>
                  <a:pt x="39" y="24"/>
                </a:cubicBezTo>
                <a:cubicBezTo>
                  <a:pt x="32" y="27"/>
                  <a:pt x="26" y="34"/>
                  <a:pt x="28" y="37"/>
                </a:cubicBezTo>
                <a:cubicBezTo>
                  <a:pt x="28" y="37"/>
                  <a:pt x="20" y="36"/>
                  <a:pt x="15" y="47"/>
                </a:cubicBezTo>
                <a:cubicBezTo>
                  <a:pt x="9" y="57"/>
                  <a:pt x="6" y="70"/>
                  <a:pt x="6" y="70"/>
                </a:cubicBezTo>
                <a:cubicBezTo>
                  <a:pt x="6" y="70"/>
                  <a:pt x="3" y="73"/>
                  <a:pt x="4" y="78"/>
                </a:cubicBezTo>
                <a:cubicBezTo>
                  <a:pt x="4" y="78"/>
                  <a:pt x="0" y="86"/>
                  <a:pt x="1" y="95"/>
                </a:cubicBezTo>
                <a:cubicBezTo>
                  <a:pt x="2" y="104"/>
                  <a:pt x="7" y="105"/>
                  <a:pt x="7" y="109"/>
                </a:cubicBezTo>
                <a:cubicBezTo>
                  <a:pt x="7" y="109"/>
                  <a:pt x="4" y="117"/>
                  <a:pt x="15" y="125"/>
                </a:cubicBezTo>
                <a:cubicBezTo>
                  <a:pt x="25" y="133"/>
                  <a:pt x="34" y="131"/>
                  <a:pt x="34" y="131"/>
                </a:cubicBezTo>
                <a:cubicBezTo>
                  <a:pt x="34" y="131"/>
                  <a:pt x="48" y="136"/>
                  <a:pt x="53" y="133"/>
                </a:cubicBezTo>
                <a:cubicBezTo>
                  <a:pt x="53" y="133"/>
                  <a:pt x="60" y="130"/>
                  <a:pt x="60" y="134"/>
                </a:cubicBezTo>
                <a:cubicBezTo>
                  <a:pt x="60" y="134"/>
                  <a:pt x="56" y="137"/>
                  <a:pt x="56" y="140"/>
                </a:cubicBezTo>
                <a:cubicBezTo>
                  <a:pt x="56" y="140"/>
                  <a:pt x="54" y="145"/>
                  <a:pt x="56" y="150"/>
                </a:cubicBezTo>
                <a:cubicBezTo>
                  <a:pt x="59" y="154"/>
                  <a:pt x="61" y="152"/>
                  <a:pt x="61" y="155"/>
                </a:cubicBezTo>
                <a:cubicBezTo>
                  <a:pt x="62" y="157"/>
                  <a:pt x="60" y="160"/>
                  <a:pt x="63" y="164"/>
                </a:cubicBezTo>
                <a:cubicBezTo>
                  <a:pt x="67" y="168"/>
                  <a:pt x="72" y="165"/>
                  <a:pt x="73" y="167"/>
                </a:cubicBezTo>
                <a:cubicBezTo>
                  <a:pt x="74" y="168"/>
                  <a:pt x="89" y="180"/>
                  <a:pt x="109" y="173"/>
                </a:cubicBezTo>
                <a:cubicBezTo>
                  <a:pt x="109" y="173"/>
                  <a:pt x="114" y="173"/>
                  <a:pt x="118" y="171"/>
                </a:cubicBezTo>
                <a:cubicBezTo>
                  <a:pt x="122" y="169"/>
                  <a:pt x="129" y="164"/>
                  <a:pt x="129" y="164"/>
                </a:cubicBezTo>
                <a:cubicBezTo>
                  <a:pt x="141" y="162"/>
                  <a:pt x="141" y="162"/>
                  <a:pt x="141" y="162"/>
                </a:cubicBezTo>
                <a:cubicBezTo>
                  <a:pt x="144" y="168"/>
                  <a:pt x="144" y="168"/>
                  <a:pt x="144" y="168"/>
                </a:cubicBezTo>
                <a:cubicBezTo>
                  <a:pt x="144" y="168"/>
                  <a:pt x="143" y="173"/>
                  <a:pt x="148" y="176"/>
                </a:cubicBezTo>
                <a:cubicBezTo>
                  <a:pt x="152" y="180"/>
                  <a:pt x="156" y="177"/>
                  <a:pt x="156" y="177"/>
                </a:cubicBezTo>
                <a:cubicBezTo>
                  <a:pt x="156" y="177"/>
                  <a:pt x="161" y="179"/>
                  <a:pt x="163" y="182"/>
                </a:cubicBezTo>
                <a:cubicBezTo>
                  <a:pt x="164" y="183"/>
                  <a:pt x="165" y="185"/>
                  <a:pt x="166" y="186"/>
                </a:cubicBezTo>
                <a:cubicBezTo>
                  <a:pt x="165" y="190"/>
                  <a:pt x="164" y="194"/>
                  <a:pt x="163" y="198"/>
                </a:cubicBezTo>
                <a:cubicBezTo>
                  <a:pt x="162" y="203"/>
                  <a:pt x="161" y="208"/>
                  <a:pt x="160" y="213"/>
                </a:cubicBezTo>
                <a:cubicBezTo>
                  <a:pt x="159" y="218"/>
                  <a:pt x="158" y="223"/>
                  <a:pt x="157" y="228"/>
                </a:cubicBezTo>
                <a:cubicBezTo>
                  <a:pt x="157" y="233"/>
                  <a:pt x="156" y="239"/>
                  <a:pt x="155" y="244"/>
                </a:cubicBezTo>
                <a:cubicBezTo>
                  <a:pt x="155" y="250"/>
                  <a:pt x="155" y="255"/>
                  <a:pt x="154" y="260"/>
                </a:cubicBezTo>
                <a:cubicBezTo>
                  <a:pt x="154" y="266"/>
                  <a:pt x="154" y="271"/>
                  <a:pt x="153" y="276"/>
                </a:cubicBezTo>
                <a:cubicBezTo>
                  <a:pt x="153" y="281"/>
                  <a:pt x="153" y="286"/>
                  <a:pt x="153" y="290"/>
                </a:cubicBezTo>
                <a:cubicBezTo>
                  <a:pt x="153" y="295"/>
                  <a:pt x="153" y="299"/>
                  <a:pt x="154" y="303"/>
                </a:cubicBezTo>
                <a:cubicBezTo>
                  <a:pt x="154" y="308"/>
                  <a:pt x="154" y="311"/>
                  <a:pt x="154" y="314"/>
                </a:cubicBezTo>
                <a:cubicBezTo>
                  <a:pt x="154" y="318"/>
                  <a:pt x="154" y="321"/>
                  <a:pt x="155" y="323"/>
                </a:cubicBezTo>
                <a:cubicBezTo>
                  <a:pt x="155" y="328"/>
                  <a:pt x="155" y="330"/>
                  <a:pt x="155" y="330"/>
                </a:cubicBezTo>
                <a:cubicBezTo>
                  <a:pt x="155" y="330"/>
                  <a:pt x="155" y="328"/>
                  <a:pt x="155" y="323"/>
                </a:cubicBezTo>
                <a:cubicBezTo>
                  <a:pt x="155" y="321"/>
                  <a:pt x="155" y="318"/>
                  <a:pt x="155" y="314"/>
                </a:cubicBezTo>
                <a:cubicBezTo>
                  <a:pt x="155" y="311"/>
                  <a:pt x="155" y="308"/>
                  <a:pt x="155" y="303"/>
                </a:cubicBezTo>
                <a:cubicBezTo>
                  <a:pt x="156" y="299"/>
                  <a:pt x="156" y="295"/>
                  <a:pt x="156" y="291"/>
                </a:cubicBezTo>
                <a:cubicBezTo>
                  <a:pt x="156" y="286"/>
                  <a:pt x="157" y="281"/>
                  <a:pt x="157" y="276"/>
                </a:cubicBezTo>
                <a:cubicBezTo>
                  <a:pt x="158" y="271"/>
                  <a:pt x="158" y="266"/>
                  <a:pt x="159" y="261"/>
                </a:cubicBezTo>
                <a:cubicBezTo>
                  <a:pt x="160" y="256"/>
                  <a:pt x="161" y="250"/>
                  <a:pt x="161" y="245"/>
                </a:cubicBezTo>
                <a:cubicBezTo>
                  <a:pt x="162" y="240"/>
                  <a:pt x="163" y="234"/>
                  <a:pt x="164" y="229"/>
                </a:cubicBezTo>
                <a:cubicBezTo>
                  <a:pt x="166" y="224"/>
                  <a:pt x="167" y="219"/>
                  <a:pt x="168" y="214"/>
                </a:cubicBezTo>
                <a:cubicBezTo>
                  <a:pt x="169" y="210"/>
                  <a:pt x="171" y="205"/>
                  <a:pt x="172" y="201"/>
                </a:cubicBezTo>
                <a:cubicBezTo>
                  <a:pt x="173" y="196"/>
                  <a:pt x="175" y="192"/>
                  <a:pt x="176" y="188"/>
                </a:cubicBezTo>
                <a:cubicBezTo>
                  <a:pt x="177" y="186"/>
                  <a:pt x="178" y="183"/>
                  <a:pt x="179" y="181"/>
                </a:cubicBezTo>
                <a:cubicBezTo>
                  <a:pt x="185" y="180"/>
                  <a:pt x="216" y="174"/>
                  <a:pt x="222" y="151"/>
                </a:cubicBezTo>
                <a:cubicBezTo>
                  <a:pt x="229" y="149"/>
                  <a:pt x="229" y="149"/>
                  <a:pt x="229" y="149"/>
                </a:cubicBezTo>
                <a:cubicBezTo>
                  <a:pt x="229" y="149"/>
                  <a:pt x="242" y="145"/>
                  <a:pt x="242" y="133"/>
                </a:cubicBezTo>
                <a:cubicBezTo>
                  <a:pt x="242" y="133"/>
                  <a:pt x="248" y="125"/>
                  <a:pt x="245" y="116"/>
                </a:cubicBezTo>
                <a:cubicBezTo>
                  <a:pt x="245" y="116"/>
                  <a:pt x="248" y="113"/>
                  <a:pt x="248" y="1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12" name="Group 12">
            <a:extLst>
              <a:ext uri="{FF2B5EF4-FFF2-40B4-BE49-F238E27FC236}">
                <a16:creationId xmlns:a16="http://schemas.microsoft.com/office/drawing/2014/main" id="{7443D7C7-5B11-435D-8B86-C12A189C13F2}"/>
              </a:ext>
            </a:extLst>
          </p:cNvPr>
          <p:cNvGrpSpPr/>
          <p:nvPr/>
        </p:nvGrpSpPr>
        <p:grpSpPr>
          <a:xfrm>
            <a:off x="4265334" y="1412672"/>
            <a:ext cx="1533525" cy="698535"/>
            <a:chOff x="3914775" y="1412672"/>
            <a:chExt cx="1533525" cy="698535"/>
          </a:xfrm>
        </p:grpSpPr>
        <p:cxnSp>
          <p:nvCxnSpPr>
            <p:cNvPr id="13" name="Straight Connector 6">
              <a:extLst>
                <a:ext uri="{FF2B5EF4-FFF2-40B4-BE49-F238E27FC236}">
                  <a16:creationId xmlns:a16="http://schemas.microsoft.com/office/drawing/2014/main" id="{DD897796-1BFD-43ED-B797-08C4CA5E6997}"/>
                </a:ext>
              </a:extLst>
            </p:cNvPr>
            <p:cNvCxnSpPr/>
            <p:nvPr/>
          </p:nvCxnSpPr>
          <p:spPr>
            <a:xfrm>
              <a:off x="3914775" y="1761939"/>
              <a:ext cx="1533525" cy="0"/>
            </a:xfrm>
            <a:prstGeom prst="line">
              <a:avLst/>
            </a:prstGeom>
            <a:ln>
              <a:solidFill>
                <a:schemeClr val="tx1">
                  <a:lumMod val="50000"/>
                  <a:lumOff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4" name="Straight Connector 10">
              <a:extLst>
                <a:ext uri="{FF2B5EF4-FFF2-40B4-BE49-F238E27FC236}">
                  <a16:creationId xmlns:a16="http://schemas.microsoft.com/office/drawing/2014/main" id="{EB5B16DA-BB61-4F4A-993E-DB8266B8497A}"/>
                </a:ext>
              </a:extLst>
            </p:cNvPr>
            <p:cNvCxnSpPr/>
            <p:nvPr/>
          </p:nvCxnSpPr>
          <p:spPr>
            <a:xfrm>
              <a:off x="3914775" y="1412672"/>
              <a:ext cx="0" cy="69853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862A96D4-213E-4977-8D92-B3386703B4D8}"/>
              </a:ext>
            </a:extLst>
          </p:cNvPr>
          <p:cNvGrpSpPr/>
          <p:nvPr/>
        </p:nvGrpSpPr>
        <p:grpSpPr>
          <a:xfrm>
            <a:off x="3648806" y="3308332"/>
            <a:ext cx="1533525" cy="698535"/>
            <a:chOff x="3514725" y="3308332"/>
            <a:chExt cx="1533525" cy="698535"/>
          </a:xfrm>
        </p:grpSpPr>
        <p:cxnSp>
          <p:nvCxnSpPr>
            <p:cNvPr id="16" name="Straight Connector 53">
              <a:extLst>
                <a:ext uri="{FF2B5EF4-FFF2-40B4-BE49-F238E27FC236}">
                  <a16:creationId xmlns:a16="http://schemas.microsoft.com/office/drawing/2014/main" id="{412574E9-B70F-4E0B-8E85-5E253C811661}"/>
                </a:ext>
              </a:extLst>
            </p:cNvPr>
            <p:cNvCxnSpPr/>
            <p:nvPr/>
          </p:nvCxnSpPr>
          <p:spPr>
            <a:xfrm>
              <a:off x="3514725" y="3657599"/>
              <a:ext cx="1533525" cy="0"/>
            </a:xfrm>
            <a:prstGeom prst="line">
              <a:avLst/>
            </a:prstGeom>
            <a:ln>
              <a:solidFill>
                <a:schemeClr val="tx1">
                  <a:lumMod val="50000"/>
                  <a:lumOff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7" name="Straight Connector 61">
              <a:extLst>
                <a:ext uri="{FF2B5EF4-FFF2-40B4-BE49-F238E27FC236}">
                  <a16:creationId xmlns:a16="http://schemas.microsoft.com/office/drawing/2014/main" id="{AA10755D-E965-4C74-877B-06E621FC91D7}"/>
                </a:ext>
              </a:extLst>
            </p:cNvPr>
            <p:cNvCxnSpPr/>
            <p:nvPr/>
          </p:nvCxnSpPr>
          <p:spPr>
            <a:xfrm>
              <a:off x="3514725" y="3308332"/>
              <a:ext cx="0" cy="69853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18" name="Group 16">
            <a:extLst>
              <a:ext uri="{FF2B5EF4-FFF2-40B4-BE49-F238E27FC236}">
                <a16:creationId xmlns:a16="http://schemas.microsoft.com/office/drawing/2014/main" id="{DB6075AF-43C9-497D-B6C1-C246C270AC51}"/>
              </a:ext>
            </a:extLst>
          </p:cNvPr>
          <p:cNvGrpSpPr/>
          <p:nvPr/>
        </p:nvGrpSpPr>
        <p:grpSpPr>
          <a:xfrm>
            <a:off x="6828354" y="2359886"/>
            <a:ext cx="1533525" cy="698535"/>
            <a:chOff x="7143749" y="2359886"/>
            <a:chExt cx="1533525" cy="698535"/>
          </a:xfrm>
        </p:grpSpPr>
        <p:cxnSp>
          <p:nvCxnSpPr>
            <p:cNvPr id="19" name="Straight Connector 52">
              <a:extLst>
                <a:ext uri="{FF2B5EF4-FFF2-40B4-BE49-F238E27FC236}">
                  <a16:creationId xmlns:a16="http://schemas.microsoft.com/office/drawing/2014/main" id="{D87568A5-08F9-492E-B1C0-77B36429D5B4}"/>
                </a:ext>
              </a:extLst>
            </p:cNvPr>
            <p:cNvCxnSpPr/>
            <p:nvPr/>
          </p:nvCxnSpPr>
          <p:spPr>
            <a:xfrm flipH="1">
              <a:off x="7143749" y="2709153"/>
              <a:ext cx="1533525" cy="0"/>
            </a:xfrm>
            <a:prstGeom prst="line">
              <a:avLst/>
            </a:prstGeom>
            <a:ln>
              <a:solidFill>
                <a:schemeClr val="tx1">
                  <a:lumMod val="50000"/>
                  <a:lumOff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0" name="Straight Connector 60">
              <a:extLst>
                <a:ext uri="{FF2B5EF4-FFF2-40B4-BE49-F238E27FC236}">
                  <a16:creationId xmlns:a16="http://schemas.microsoft.com/office/drawing/2014/main" id="{9BA4D916-7A75-42F8-9A4E-2C14ABA29478}"/>
                </a:ext>
              </a:extLst>
            </p:cNvPr>
            <p:cNvCxnSpPr/>
            <p:nvPr/>
          </p:nvCxnSpPr>
          <p:spPr>
            <a:xfrm flipH="1">
              <a:off x="8677274" y="2359886"/>
              <a:ext cx="0" cy="69853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21" name="Group 17">
            <a:extLst>
              <a:ext uri="{FF2B5EF4-FFF2-40B4-BE49-F238E27FC236}">
                <a16:creationId xmlns:a16="http://schemas.microsoft.com/office/drawing/2014/main" id="{B56DA000-11C1-4BFB-B0D9-5D3E02041B40}"/>
              </a:ext>
            </a:extLst>
          </p:cNvPr>
          <p:cNvGrpSpPr/>
          <p:nvPr/>
        </p:nvGrpSpPr>
        <p:grpSpPr>
          <a:xfrm>
            <a:off x="6542604" y="4256162"/>
            <a:ext cx="1533525" cy="698535"/>
            <a:chOff x="7143749" y="4256162"/>
            <a:chExt cx="1533525" cy="698535"/>
          </a:xfrm>
        </p:grpSpPr>
        <p:cxnSp>
          <p:nvCxnSpPr>
            <p:cNvPr id="22" name="Straight Connector 54">
              <a:extLst>
                <a:ext uri="{FF2B5EF4-FFF2-40B4-BE49-F238E27FC236}">
                  <a16:creationId xmlns:a16="http://schemas.microsoft.com/office/drawing/2014/main" id="{565606D1-E3A2-4BE8-AC04-738E0B55D106}"/>
                </a:ext>
              </a:extLst>
            </p:cNvPr>
            <p:cNvCxnSpPr>
              <a:cxnSpLocks/>
            </p:cNvCxnSpPr>
            <p:nvPr/>
          </p:nvCxnSpPr>
          <p:spPr>
            <a:xfrm flipH="1">
              <a:off x="7143749" y="4605429"/>
              <a:ext cx="1533525" cy="0"/>
            </a:xfrm>
            <a:prstGeom prst="line">
              <a:avLst/>
            </a:prstGeom>
            <a:ln>
              <a:solidFill>
                <a:schemeClr val="tx1">
                  <a:lumMod val="50000"/>
                  <a:lumOff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3" name="Straight Connector 62">
              <a:extLst>
                <a:ext uri="{FF2B5EF4-FFF2-40B4-BE49-F238E27FC236}">
                  <a16:creationId xmlns:a16="http://schemas.microsoft.com/office/drawing/2014/main" id="{05F59A64-E1BF-43DA-8CF3-FB029526D0FC}"/>
                </a:ext>
              </a:extLst>
            </p:cNvPr>
            <p:cNvCxnSpPr/>
            <p:nvPr/>
          </p:nvCxnSpPr>
          <p:spPr>
            <a:xfrm flipH="1">
              <a:off x="8677274" y="4256162"/>
              <a:ext cx="0" cy="69853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24" name="Group 15">
            <a:extLst>
              <a:ext uri="{FF2B5EF4-FFF2-40B4-BE49-F238E27FC236}">
                <a16:creationId xmlns:a16="http://schemas.microsoft.com/office/drawing/2014/main" id="{1E2DD463-294F-4B87-90C8-3C4969E2339E}"/>
              </a:ext>
            </a:extLst>
          </p:cNvPr>
          <p:cNvGrpSpPr/>
          <p:nvPr/>
        </p:nvGrpSpPr>
        <p:grpSpPr>
          <a:xfrm>
            <a:off x="4194266" y="5203991"/>
            <a:ext cx="1533525" cy="698535"/>
            <a:chOff x="3914775" y="5203991"/>
            <a:chExt cx="1533525" cy="698535"/>
          </a:xfrm>
        </p:grpSpPr>
        <p:cxnSp>
          <p:nvCxnSpPr>
            <p:cNvPr id="25" name="Straight Connector 55">
              <a:extLst>
                <a:ext uri="{FF2B5EF4-FFF2-40B4-BE49-F238E27FC236}">
                  <a16:creationId xmlns:a16="http://schemas.microsoft.com/office/drawing/2014/main" id="{0137C336-9482-4D24-8EBA-7791D5FE975A}"/>
                </a:ext>
              </a:extLst>
            </p:cNvPr>
            <p:cNvCxnSpPr>
              <a:cxnSpLocks/>
            </p:cNvCxnSpPr>
            <p:nvPr/>
          </p:nvCxnSpPr>
          <p:spPr>
            <a:xfrm>
              <a:off x="3914775" y="5553258"/>
              <a:ext cx="1533525" cy="0"/>
            </a:xfrm>
            <a:prstGeom prst="line">
              <a:avLst/>
            </a:prstGeom>
            <a:ln>
              <a:solidFill>
                <a:schemeClr val="tx1">
                  <a:lumMod val="50000"/>
                  <a:lumOff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6" name="Straight Connector 63">
              <a:extLst>
                <a:ext uri="{FF2B5EF4-FFF2-40B4-BE49-F238E27FC236}">
                  <a16:creationId xmlns:a16="http://schemas.microsoft.com/office/drawing/2014/main" id="{7B128F00-2B72-4AF6-8B5F-57C64577F515}"/>
                </a:ext>
              </a:extLst>
            </p:cNvPr>
            <p:cNvCxnSpPr/>
            <p:nvPr/>
          </p:nvCxnSpPr>
          <p:spPr>
            <a:xfrm>
              <a:off x="3914775" y="5203991"/>
              <a:ext cx="0" cy="698535"/>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27" name="TextBox 71">
            <a:extLst>
              <a:ext uri="{FF2B5EF4-FFF2-40B4-BE49-F238E27FC236}">
                <a16:creationId xmlns:a16="http://schemas.microsoft.com/office/drawing/2014/main" id="{AD35D020-C1C9-4F70-A95E-553C4967BC8A}"/>
              </a:ext>
            </a:extLst>
          </p:cNvPr>
          <p:cNvSpPr txBox="1"/>
          <p:nvPr/>
        </p:nvSpPr>
        <p:spPr>
          <a:xfrm flipH="1">
            <a:off x="758213" y="1484939"/>
            <a:ext cx="3311871" cy="553998"/>
          </a:xfrm>
          <a:prstGeom prst="rect">
            <a:avLst/>
          </a:prstGeom>
          <a:noFill/>
          <a:ln>
            <a:noFill/>
          </a:ln>
        </p:spPr>
        <p:txBody>
          <a:bodyPr wrap="square" lIns="0" tIns="0" rIns="0" bIns="0" rtlCol="0" anchor="ctr">
            <a:spAutoFit/>
          </a:bodyPr>
          <a:lstStyle/>
          <a:p>
            <a:pPr algn="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28" name="TextBox 72">
            <a:extLst>
              <a:ext uri="{FF2B5EF4-FFF2-40B4-BE49-F238E27FC236}">
                <a16:creationId xmlns:a16="http://schemas.microsoft.com/office/drawing/2014/main" id="{DCD14420-57AC-4302-83EB-7D1EBACE751F}"/>
              </a:ext>
            </a:extLst>
          </p:cNvPr>
          <p:cNvSpPr txBox="1"/>
          <p:nvPr/>
        </p:nvSpPr>
        <p:spPr>
          <a:xfrm flipH="1">
            <a:off x="541735" y="3380600"/>
            <a:ext cx="2907758" cy="553998"/>
          </a:xfrm>
          <a:prstGeom prst="rect">
            <a:avLst/>
          </a:prstGeom>
          <a:noFill/>
          <a:ln>
            <a:noFill/>
          </a:ln>
        </p:spPr>
        <p:txBody>
          <a:bodyPr wrap="square" lIns="0" tIns="0" rIns="0" bIns="0" rtlCol="0" anchor="ctr">
            <a:spAutoFit/>
          </a:bodyPr>
          <a:lstStyle/>
          <a:p>
            <a:pPr algn="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29" name="TextBox 73">
            <a:extLst>
              <a:ext uri="{FF2B5EF4-FFF2-40B4-BE49-F238E27FC236}">
                <a16:creationId xmlns:a16="http://schemas.microsoft.com/office/drawing/2014/main" id="{B0CAB09D-2E4D-4421-A045-6FE39D74B25D}"/>
              </a:ext>
            </a:extLst>
          </p:cNvPr>
          <p:cNvSpPr txBox="1"/>
          <p:nvPr/>
        </p:nvSpPr>
        <p:spPr>
          <a:xfrm flipH="1">
            <a:off x="687145" y="5276259"/>
            <a:ext cx="3311871" cy="553998"/>
          </a:xfrm>
          <a:prstGeom prst="rect">
            <a:avLst/>
          </a:prstGeom>
          <a:noFill/>
          <a:ln>
            <a:noFill/>
          </a:ln>
        </p:spPr>
        <p:txBody>
          <a:bodyPr wrap="square" lIns="0" tIns="0" rIns="0" bIns="0" rtlCol="0" anchor="ctr">
            <a:spAutoFit/>
          </a:bodyPr>
          <a:lstStyle/>
          <a:p>
            <a:pPr algn="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0" name="TextBox 74">
            <a:extLst>
              <a:ext uri="{FF2B5EF4-FFF2-40B4-BE49-F238E27FC236}">
                <a16:creationId xmlns:a16="http://schemas.microsoft.com/office/drawing/2014/main" id="{C443FC65-1066-4368-BC00-C248139C713C}"/>
              </a:ext>
            </a:extLst>
          </p:cNvPr>
          <p:cNvSpPr txBox="1"/>
          <p:nvPr/>
        </p:nvSpPr>
        <p:spPr>
          <a:xfrm flipH="1">
            <a:off x="8505093" y="2432154"/>
            <a:ext cx="3311871" cy="553998"/>
          </a:xfrm>
          <a:prstGeom prst="rect">
            <a:avLst/>
          </a:prstGeom>
          <a:noFill/>
          <a:ln>
            <a:noFill/>
          </a:ln>
        </p:spPr>
        <p:txBody>
          <a:bodyPr wrap="square" lIns="0" tIns="0" rIns="0" bIns="0" rtlCol="0" anchor="ctr">
            <a:spAutoFit/>
          </a:bodyPr>
          <a:lstStyle/>
          <a:p>
            <a:pP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
        <p:nvSpPr>
          <p:cNvPr id="31" name="TextBox 75">
            <a:extLst>
              <a:ext uri="{FF2B5EF4-FFF2-40B4-BE49-F238E27FC236}">
                <a16:creationId xmlns:a16="http://schemas.microsoft.com/office/drawing/2014/main" id="{ABF79521-95B1-48BF-9E40-126DB616C3E1}"/>
              </a:ext>
            </a:extLst>
          </p:cNvPr>
          <p:cNvSpPr txBox="1"/>
          <p:nvPr/>
        </p:nvSpPr>
        <p:spPr>
          <a:xfrm flipH="1">
            <a:off x="8219343" y="4328430"/>
            <a:ext cx="3311871" cy="553998"/>
          </a:xfrm>
          <a:prstGeom prst="rect">
            <a:avLst/>
          </a:prstGeom>
          <a:noFill/>
          <a:ln>
            <a:noFill/>
          </a:ln>
        </p:spPr>
        <p:txBody>
          <a:bodyPr wrap="square" lIns="0" tIns="0" rIns="0" bIns="0" rtlCol="0" anchor="ctr">
            <a:spAutoFit/>
          </a:bodyPr>
          <a:lstStyle/>
          <a:p>
            <a:pPr>
              <a:buClr>
                <a:schemeClr val="accent1"/>
              </a:buClr>
            </a:pPr>
            <a:r>
              <a:rPr lang="en-US" sz="1200" b="1" dirty="0">
                <a:solidFill>
                  <a:schemeClr val="tx1">
                    <a:lumMod val="75000"/>
                    <a:lumOff val="25000"/>
                  </a:schemeClr>
                </a:solidFill>
              </a:rPr>
              <a:t>Lorem ipsum </a:t>
            </a:r>
            <a:r>
              <a:rPr lang="en-US" sz="1200" dirty="0">
                <a:solidFill>
                  <a:schemeClr val="tx1">
                    <a:lumMod val="75000"/>
                    <a:lumOff val="25000"/>
                  </a:schemeClr>
                </a:solidFill>
              </a:rPr>
              <a:t>dolor sit amet, consectetur adipiscing elit. Quisque posuere nunc ac mauris viverra.</a:t>
            </a:r>
          </a:p>
        </p:txBody>
      </p:sp>
    </p:spTree>
    <p:extLst>
      <p:ext uri="{BB962C8B-B14F-4D97-AF65-F5344CB8AC3E}">
        <p14:creationId xmlns:p14="http://schemas.microsoft.com/office/powerpoint/2010/main" val="3647193516"/>
      </p:ext>
    </p:extLst>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14E20DE-374F-448F-8EF8-9370A8D51C27}"/>
              </a:ext>
            </a:extLst>
          </p:cNvPr>
          <p:cNvSpPr>
            <a:spLocks noGrp="1"/>
          </p:cNvSpPr>
          <p:nvPr>
            <p:ph type="title"/>
          </p:nvPr>
        </p:nvSpPr>
        <p:spPr/>
        <p:txBody>
          <a:bodyPr/>
          <a:lstStyle/>
          <a:p>
            <a:r>
              <a:rPr lang="es-PE" dirty="0"/>
              <a:t>Órganos internos</a:t>
            </a:r>
          </a:p>
        </p:txBody>
      </p:sp>
      <p:sp>
        <p:nvSpPr>
          <p:cNvPr id="3" name="Freeform 5">
            <a:extLst>
              <a:ext uri="{FF2B5EF4-FFF2-40B4-BE49-F238E27FC236}">
                <a16:creationId xmlns:a16="http://schemas.microsoft.com/office/drawing/2014/main" id="{22B6FF14-0C35-48C3-B30C-B7F3DFCFA786}"/>
              </a:ext>
            </a:extLst>
          </p:cNvPr>
          <p:cNvSpPr>
            <a:spLocks/>
          </p:cNvSpPr>
          <p:nvPr/>
        </p:nvSpPr>
        <p:spPr bwMode="auto">
          <a:xfrm>
            <a:off x="1561561" y="1146066"/>
            <a:ext cx="1850045" cy="5199702"/>
          </a:xfrm>
          <a:custGeom>
            <a:avLst/>
            <a:gdLst>
              <a:gd name="T0" fmla="*/ 513 w 540"/>
              <a:gd name="T1" fmla="*/ 676 h 1397"/>
              <a:gd name="T2" fmla="*/ 490 w 540"/>
              <a:gd name="T3" fmla="*/ 569 h 1397"/>
              <a:gd name="T4" fmla="*/ 474 w 540"/>
              <a:gd name="T5" fmla="*/ 429 h 1397"/>
              <a:gd name="T6" fmla="*/ 456 w 540"/>
              <a:gd name="T7" fmla="*/ 304 h 1397"/>
              <a:gd name="T8" fmla="*/ 369 w 540"/>
              <a:gd name="T9" fmla="*/ 220 h 1397"/>
              <a:gd name="T10" fmla="*/ 313 w 540"/>
              <a:gd name="T11" fmla="*/ 156 h 1397"/>
              <a:gd name="T12" fmla="*/ 330 w 540"/>
              <a:gd name="T13" fmla="*/ 128 h 1397"/>
              <a:gd name="T14" fmla="*/ 329 w 540"/>
              <a:gd name="T15" fmla="*/ 95 h 1397"/>
              <a:gd name="T16" fmla="*/ 203 w 540"/>
              <a:gd name="T17" fmla="*/ 94 h 1397"/>
              <a:gd name="T18" fmla="*/ 202 w 540"/>
              <a:gd name="T19" fmla="*/ 128 h 1397"/>
              <a:gd name="T20" fmla="*/ 223 w 540"/>
              <a:gd name="T21" fmla="*/ 159 h 1397"/>
              <a:gd name="T22" fmla="*/ 171 w 540"/>
              <a:gd name="T23" fmla="*/ 221 h 1397"/>
              <a:gd name="T24" fmla="*/ 84 w 540"/>
              <a:gd name="T25" fmla="*/ 333 h 1397"/>
              <a:gd name="T26" fmla="*/ 67 w 540"/>
              <a:gd name="T27" fmla="*/ 474 h 1397"/>
              <a:gd name="T28" fmla="*/ 47 w 540"/>
              <a:gd name="T29" fmla="*/ 626 h 1397"/>
              <a:gd name="T30" fmla="*/ 15 w 540"/>
              <a:gd name="T31" fmla="*/ 714 h 1397"/>
              <a:gd name="T32" fmla="*/ 25 w 540"/>
              <a:gd name="T33" fmla="*/ 738 h 1397"/>
              <a:gd name="T34" fmla="*/ 23 w 540"/>
              <a:gd name="T35" fmla="*/ 787 h 1397"/>
              <a:gd name="T36" fmla="*/ 44 w 540"/>
              <a:gd name="T37" fmla="*/ 749 h 1397"/>
              <a:gd name="T38" fmla="*/ 45 w 540"/>
              <a:gd name="T39" fmla="*/ 802 h 1397"/>
              <a:gd name="T40" fmla="*/ 61 w 540"/>
              <a:gd name="T41" fmla="*/ 756 h 1397"/>
              <a:gd name="T42" fmla="*/ 71 w 540"/>
              <a:gd name="T43" fmla="*/ 796 h 1397"/>
              <a:gd name="T44" fmla="*/ 83 w 540"/>
              <a:gd name="T45" fmla="*/ 791 h 1397"/>
              <a:gd name="T46" fmla="*/ 88 w 540"/>
              <a:gd name="T47" fmla="*/ 714 h 1397"/>
              <a:gd name="T48" fmla="*/ 118 w 540"/>
              <a:gd name="T49" fmla="*/ 557 h 1397"/>
              <a:gd name="T50" fmla="*/ 137 w 540"/>
              <a:gd name="T51" fmla="*/ 453 h 1397"/>
              <a:gd name="T52" fmla="*/ 156 w 540"/>
              <a:gd name="T53" fmla="*/ 473 h 1397"/>
              <a:gd name="T54" fmla="*/ 161 w 540"/>
              <a:gd name="T55" fmla="*/ 567 h 1397"/>
              <a:gd name="T56" fmla="*/ 138 w 540"/>
              <a:gd name="T57" fmla="*/ 716 h 1397"/>
              <a:gd name="T58" fmla="*/ 142 w 540"/>
              <a:gd name="T59" fmla="*/ 902 h 1397"/>
              <a:gd name="T60" fmla="*/ 128 w 540"/>
              <a:gd name="T61" fmla="*/ 1190 h 1397"/>
              <a:gd name="T62" fmla="*/ 48 w 540"/>
              <a:gd name="T63" fmla="*/ 1366 h 1397"/>
              <a:gd name="T64" fmla="*/ 99 w 540"/>
              <a:gd name="T65" fmla="*/ 1386 h 1397"/>
              <a:gd name="T66" fmla="*/ 186 w 540"/>
              <a:gd name="T67" fmla="*/ 1261 h 1397"/>
              <a:gd name="T68" fmla="*/ 218 w 540"/>
              <a:gd name="T69" fmla="*/ 1022 h 1397"/>
              <a:gd name="T70" fmla="*/ 227 w 540"/>
              <a:gd name="T71" fmla="*/ 933 h 1397"/>
              <a:gd name="T72" fmla="*/ 275 w 540"/>
              <a:gd name="T73" fmla="*/ 774 h 1397"/>
              <a:gd name="T74" fmla="*/ 323 w 540"/>
              <a:gd name="T75" fmla="*/ 924 h 1397"/>
              <a:gd name="T76" fmla="*/ 330 w 540"/>
              <a:gd name="T77" fmla="*/ 980 h 1397"/>
              <a:gd name="T78" fmla="*/ 347 w 540"/>
              <a:gd name="T79" fmla="*/ 1116 h 1397"/>
              <a:gd name="T80" fmla="*/ 399 w 540"/>
              <a:gd name="T81" fmla="*/ 1333 h 1397"/>
              <a:gd name="T82" fmla="*/ 511 w 540"/>
              <a:gd name="T83" fmla="*/ 1381 h 1397"/>
              <a:gd name="T84" fmla="*/ 434 w 540"/>
              <a:gd name="T85" fmla="*/ 1263 h 1397"/>
              <a:gd name="T86" fmla="*/ 415 w 540"/>
              <a:gd name="T87" fmla="*/ 980 h 1397"/>
              <a:gd name="T88" fmla="*/ 416 w 540"/>
              <a:gd name="T89" fmla="*/ 847 h 1397"/>
              <a:gd name="T90" fmla="*/ 398 w 540"/>
              <a:gd name="T91" fmla="*/ 656 h 1397"/>
              <a:gd name="T92" fmla="*/ 384 w 540"/>
              <a:gd name="T93" fmla="*/ 558 h 1397"/>
              <a:gd name="T94" fmla="*/ 390 w 540"/>
              <a:gd name="T95" fmla="*/ 434 h 1397"/>
              <a:gd name="T96" fmla="*/ 415 w 540"/>
              <a:gd name="T97" fmla="*/ 489 h 1397"/>
              <a:gd name="T98" fmla="*/ 456 w 540"/>
              <a:gd name="T99" fmla="*/ 657 h 1397"/>
              <a:gd name="T100" fmla="*/ 456 w 540"/>
              <a:gd name="T101" fmla="*/ 744 h 1397"/>
              <a:gd name="T102" fmla="*/ 460 w 540"/>
              <a:gd name="T103" fmla="*/ 789 h 1397"/>
              <a:gd name="T104" fmla="*/ 470 w 540"/>
              <a:gd name="T105" fmla="*/ 794 h 1397"/>
              <a:gd name="T106" fmla="*/ 479 w 540"/>
              <a:gd name="T107" fmla="*/ 753 h 1397"/>
              <a:gd name="T108" fmla="*/ 495 w 540"/>
              <a:gd name="T109" fmla="*/ 744 h 1397"/>
              <a:gd name="T110" fmla="*/ 515 w 540"/>
              <a:gd name="T111" fmla="*/ 796 h 1397"/>
              <a:gd name="T112" fmla="*/ 515 w 540"/>
              <a:gd name="T113" fmla="*/ 735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0" h="1397">
                <a:moveTo>
                  <a:pt x="538" y="739"/>
                </a:moveTo>
                <a:cubicBezTo>
                  <a:pt x="536" y="736"/>
                  <a:pt x="534" y="732"/>
                  <a:pt x="532" y="728"/>
                </a:cubicBezTo>
                <a:cubicBezTo>
                  <a:pt x="529" y="723"/>
                  <a:pt x="527" y="718"/>
                  <a:pt x="526" y="712"/>
                </a:cubicBezTo>
                <a:cubicBezTo>
                  <a:pt x="525" y="705"/>
                  <a:pt x="523" y="698"/>
                  <a:pt x="521" y="691"/>
                </a:cubicBezTo>
                <a:cubicBezTo>
                  <a:pt x="520" y="685"/>
                  <a:pt x="517" y="681"/>
                  <a:pt x="513" y="676"/>
                </a:cubicBezTo>
                <a:cubicBezTo>
                  <a:pt x="508" y="670"/>
                  <a:pt x="503" y="663"/>
                  <a:pt x="498" y="656"/>
                </a:cubicBezTo>
                <a:cubicBezTo>
                  <a:pt x="497" y="655"/>
                  <a:pt x="496" y="653"/>
                  <a:pt x="496" y="651"/>
                </a:cubicBezTo>
                <a:cubicBezTo>
                  <a:pt x="496" y="648"/>
                  <a:pt x="496" y="645"/>
                  <a:pt x="495" y="641"/>
                </a:cubicBezTo>
                <a:cubicBezTo>
                  <a:pt x="494" y="632"/>
                  <a:pt x="493" y="623"/>
                  <a:pt x="493" y="615"/>
                </a:cubicBezTo>
                <a:cubicBezTo>
                  <a:pt x="491" y="600"/>
                  <a:pt x="491" y="584"/>
                  <a:pt x="490" y="569"/>
                </a:cubicBezTo>
                <a:cubicBezTo>
                  <a:pt x="489" y="557"/>
                  <a:pt x="488" y="545"/>
                  <a:pt x="487" y="533"/>
                </a:cubicBezTo>
                <a:cubicBezTo>
                  <a:pt x="486" y="514"/>
                  <a:pt x="482" y="495"/>
                  <a:pt x="474" y="477"/>
                </a:cubicBezTo>
                <a:cubicBezTo>
                  <a:pt x="474" y="476"/>
                  <a:pt x="474" y="474"/>
                  <a:pt x="474" y="473"/>
                </a:cubicBezTo>
                <a:cubicBezTo>
                  <a:pt x="474" y="469"/>
                  <a:pt x="475" y="466"/>
                  <a:pt x="475" y="462"/>
                </a:cubicBezTo>
                <a:cubicBezTo>
                  <a:pt x="476" y="451"/>
                  <a:pt x="475" y="440"/>
                  <a:pt x="474" y="429"/>
                </a:cubicBezTo>
                <a:cubicBezTo>
                  <a:pt x="470" y="405"/>
                  <a:pt x="464" y="381"/>
                  <a:pt x="456" y="358"/>
                </a:cubicBezTo>
                <a:cubicBezTo>
                  <a:pt x="456" y="356"/>
                  <a:pt x="455" y="353"/>
                  <a:pt x="455" y="351"/>
                </a:cubicBezTo>
                <a:cubicBezTo>
                  <a:pt x="456" y="348"/>
                  <a:pt x="456" y="344"/>
                  <a:pt x="457" y="341"/>
                </a:cubicBezTo>
                <a:cubicBezTo>
                  <a:pt x="457" y="337"/>
                  <a:pt x="457" y="333"/>
                  <a:pt x="457" y="330"/>
                </a:cubicBezTo>
                <a:cubicBezTo>
                  <a:pt x="458" y="321"/>
                  <a:pt x="458" y="313"/>
                  <a:pt x="456" y="304"/>
                </a:cubicBezTo>
                <a:cubicBezTo>
                  <a:pt x="454" y="291"/>
                  <a:pt x="448" y="276"/>
                  <a:pt x="440" y="262"/>
                </a:cubicBezTo>
                <a:cubicBezTo>
                  <a:pt x="432" y="249"/>
                  <a:pt x="422" y="242"/>
                  <a:pt x="411" y="235"/>
                </a:cubicBezTo>
                <a:cubicBezTo>
                  <a:pt x="406" y="232"/>
                  <a:pt x="401" y="229"/>
                  <a:pt x="395" y="228"/>
                </a:cubicBezTo>
                <a:cubicBezTo>
                  <a:pt x="389" y="226"/>
                  <a:pt x="382" y="226"/>
                  <a:pt x="377" y="223"/>
                </a:cubicBezTo>
                <a:cubicBezTo>
                  <a:pt x="374" y="222"/>
                  <a:pt x="371" y="222"/>
                  <a:pt x="369" y="220"/>
                </a:cubicBezTo>
                <a:cubicBezTo>
                  <a:pt x="359" y="215"/>
                  <a:pt x="348" y="209"/>
                  <a:pt x="338" y="204"/>
                </a:cubicBezTo>
                <a:cubicBezTo>
                  <a:pt x="330" y="200"/>
                  <a:pt x="323" y="196"/>
                  <a:pt x="315" y="193"/>
                </a:cubicBezTo>
                <a:cubicBezTo>
                  <a:pt x="312" y="192"/>
                  <a:pt x="312" y="192"/>
                  <a:pt x="312" y="189"/>
                </a:cubicBezTo>
                <a:cubicBezTo>
                  <a:pt x="310" y="174"/>
                  <a:pt x="313" y="157"/>
                  <a:pt x="313" y="156"/>
                </a:cubicBezTo>
                <a:cubicBezTo>
                  <a:pt x="313" y="156"/>
                  <a:pt x="313" y="156"/>
                  <a:pt x="313" y="156"/>
                </a:cubicBezTo>
                <a:cubicBezTo>
                  <a:pt x="313" y="156"/>
                  <a:pt x="314" y="156"/>
                  <a:pt x="314" y="156"/>
                </a:cubicBezTo>
                <a:cubicBezTo>
                  <a:pt x="316" y="152"/>
                  <a:pt x="317" y="148"/>
                  <a:pt x="318" y="144"/>
                </a:cubicBezTo>
                <a:cubicBezTo>
                  <a:pt x="318" y="141"/>
                  <a:pt x="319" y="139"/>
                  <a:pt x="319" y="136"/>
                </a:cubicBezTo>
                <a:cubicBezTo>
                  <a:pt x="323" y="136"/>
                  <a:pt x="326" y="136"/>
                  <a:pt x="327" y="134"/>
                </a:cubicBezTo>
                <a:cubicBezTo>
                  <a:pt x="329" y="132"/>
                  <a:pt x="329" y="130"/>
                  <a:pt x="330" y="128"/>
                </a:cubicBezTo>
                <a:cubicBezTo>
                  <a:pt x="331" y="126"/>
                  <a:pt x="333" y="124"/>
                  <a:pt x="334" y="123"/>
                </a:cubicBezTo>
                <a:cubicBezTo>
                  <a:pt x="337" y="119"/>
                  <a:pt x="338" y="114"/>
                  <a:pt x="338" y="109"/>
                </a:cubicBezTo>
                <a:cubicBezTo>
                  <a:pt x="338" y="105"/>
                  <a:pt x="339" y="95"/>
                  <a:pt x="333" y="94"/>
                </a:cubicBezTo>
                <a:cubicBezTo>
                  <a:pt x="332" y="93"/>
                  <a:pt x="330" y="94"/>
                  <a:pt x="329" y="96"/>
                </a:cubicBezTo>
                <a:cubicBezTo>
                  <a:pt x="329" y="96"/>
                  <a:pt x="329" y="95"/>
                  <a:pt x="329" y="95"/>
                </a:cubicBezTo>
                <a:cubicBezTo>
                  <a:pt x="329" y="91"/>
                  <a:pt x="329" y="87"/>
                  <a:pt x="330" y="83"/>
                </a:cubicBezTo>
                <a:cubicBezTo>
                  <a:pt x="334" y="68"/>
                  <a:pt x="332" y="53"/>
                  <a:pt x="325" y="40"/>
                </a:cubicBezTo>
                <a:cubicBezTo>
                  <a:pt x="317" y="24"/>
                  <a:pt x="301" y="12"/>
                  <a:pt x="281" y="8"/>
                </a:cubicBezTo>
                <a:cubicBezTo>
                  <a:pt x="234" y="0"/>
                  <a:pt x="194" y="33"/>
                  <a:pt x="200" y="82"/>
                </a:cubicBezTo>
                <a:cubicBezTo>
                  <a:pt x="200" y="86"/>
                  <a:pt x="202" y="90"/>
                  <a:pt x="203" y="94"/>
                </a:cubicBezTo>
                <a:cubicBezTo>
                  <a:pt x="203" y="95"/>
                  <a:pt x="204" y="95"/>
                  <a:pt x="204" y="96"/>
                </a:cubicBezTo>
                <a:cubicBezTo>
                  <a:pt x="202" y="95"/>
                  <a:pt x="200" y="93"/>
                  <a:pt x="199" y="94"/>
                </a:cubicBezTo>
                <a:cubicBezTo>
                  <a:pt x="193" y="95"/>
                  <a:pt x="194" y="105"/>
                  <a:pt x="194" y="109"/>
                </a:cubicBezTo>
                <a:cubicBezTo>
                  <a:pt x="194" y="114"/>
                  <a:pt x="195" y="119"/>
                  <a:pt x="198" y="123"/>
                </a:cubicBezTo>
                <a:cubicBezTo>
                  <a:pt x="199" y="124"/>
                  <a:pt x="201" y="126"/>
                  <a:pt x="202" y="128"/>
                </a:cubicBezTo>
                <a:cubicBezTo>
                  <a:pt x="203" y="130"/>
                  <a:pt x="204" y="132"/>
                  <a:pt x="205" y="134"/>
                </a:cubicBezTo>
                <a:cubicBezTo>
                  <a:pt x="207" y="136"/>
                  <a:pt x="211" y="136"/>
                  <a:pt x="215" y="135"/>
                </a:cubicBezTo>
                <a:cubicBezTo>
                  <a:pt x="215" y="137"/>
                  <a:pt x="215" y="138"/>
                  <a:pt x="215" y="140"/>
                </a:cubicBezTo>
                <a:cubicBezTo>
                  <a:pt x="216" y="145"/>
                  <a:pt x="217" y="150"/>
                  <a:pt x="220" y="154"/>
                </a:cubicBezTo>
                <a:cubicBezTo>
                  <a:pt x="221" y="156"/>
                  <a:pt x="222" y="157"/>
                  <a:pt x="223" y="159"/>
                </a:cubicBezTo>
                <a:cubicBezTo>
                  <a:pt x="224" y="167"/>
                  <a:pt x="226" y="183"/>
                  <a:pt x="226" y="187"/>
                </a:cubicBezTo>
                <a:cubicBezTo>
                  <a:pt x="226" y="191"/>
                  <a:pt x="225" y="192"/>
                  <a:pt x="220" y="194"/>
                </a:cubicBezTo>
                <a:cubicBezTo>
                  <a:pt x="220" y="195"/>
                  <a:pt x="219" y="195"/>
                  <a:pt x="219" y="195"/>
                </a:cubicBezTo>
                <a:cubicBezTo>
                  <a:pt x="212" y="198"/>
                  <a:pt x="205" y="202"/>
                  <a:pt x="198" y="205"/>
                </a:cubicBezTo>
                <a:cubicBezTo>
                  <a:pt x="189" y="210"/>
                  <a:pt x="180" y="216"/>
                  <a:pt x="171" y="221"/>
                </a:cubicBezTo>
                <a:cubicBezTo>
                  <a:pt x="166" y="224"/>
                  <a:pt x="161" y="226"/>
                  <a:pt x="156" y="227"/>
                </a:cubicBezTo>
                <a:cubicBezTo>
                  <a:pt x="154" y="228"/>
                  <a:pt x="152" y="228"/>
                  <a:pt x="149" y="229"/>
                </a:cubicBezTo>
                <a:cubicBezTo>
                  <a:pt x="145" y="230"/>
                  <a:pt x="140" y="231"/>
                  <a:pt x="135" y="233"/>
                </a:cubicBezTo>
                <a:cubicBezTo>
                  <a:pt x="121" y="241"/>
                  <a:pt x="109" y="250"/>
                  <a:pt x="100" y="266"/>
                </a:cubicBezTo>
                <a:cubicBezTo>
                  <a:pt x="88" y="286"/>
                  <a:pt x="80" y="309"/>
                  <a:pt x="84" y="333"/>
                </a:cubicBezTo>
                <a:cubicBezTo>
                  <a:pt x="84" y="333"/>
                  <a:pt x="84" y="334"/>
                  <a:pt x="83" y="334"/>
                </a:cubicBezTo>
                <a:cubicBezTo>
                  <a:pt x="83" y="339"/>
                  <a:pt x="84" y="343"/>
                  <a:pt x="85" y="347"/>
                </a:cubicBezTo>
                <a:cubicBezTo>
                  <a:pt x="85" y="351"/>
                  <a:pt x="86" y="355"/>
                  <a:pt x="84" y="359"/>
                </a:cubicBezTo>
                <a:cubicBezTo>
                  <a:pt x="78" y="380"/>
                  <a:pt x="72" y="401"/>
                  <a:pt x="68" y="423"/>
                </a:cubicBezTo>
                <a:cubicBezTo>
                  <a:pt x="65" y="440"/>
                  <a:pt x="64" y="457"/>
                  <a:pt x="67" y="474"/>
                </a:cubicBezTo>
                <a:cubicBezTo>
                  <a:pt x="67" y="477"/>
                  <a:pt x="67" y="478"/>
                  <a:pt x="66" y="480"/>
                </a:cubicBezTo>
                <a:cubicBezTo>
                  <a:pt x="62" y="490"/>
                  <a:pt x="59" y="499"/>
                  <a:pt x="57" y="509"/>
                </a:cubicBezTo>
                <a:cubicBezTo>
                  <a:pt x="53" y="528"/>
                  <a:pt x="52" y="547"/>
                  <a:pt x="51" y="566"/>
                </a:cubicBezTo>
                <a:cubicBezTo>
                  <a:pt x="50" y="575"/>
                  <a:pt x="50" y="584"/>
                  <a:pt x="50" y="593"/>
                </a:cubicBezTo>
                <a:cubicBezTo>
                  <a:pt x="49" y="604"/>
                  <a:pt x="48" y="615"/>
                  <a:pt x="47" y="626"/>
                </a:cubicBezTo>
                <a:cubicBezTo>
                  <a:pt x="46" y="633"/>
                  <a:pt x="45" y="640"/>
                  <a:pt x="45" y="647"/>
                </a:cubicBezTo>
                <a:cubicBezTo>
                  <a:pt x="45" y="653"/>
                  <a:pt x="44" y="658"/>
                  <a:pt x="40" y="662"/>
                </a:cubicBezTo>
                <a:cubicBezTo>
                  <a:pt x="35" y="668"/>
                  <a:pt x="31" y="674"/>
                  <a:pt x="26" y="680"/>
                </a:cubicBezTo>
                <a:cubicBezTo>
                  <a:pt x="24" y="683"/>
                  <a:pt x="22" y="685"/>
                  <a:pt x="21" y="688"/>
                </a:cubicBezTo>
                <a:cubicBezTo>
                  <a:pt x="19" y="697"/>
                  <a:pt x="17" y="705"/>
                  <a:pt x="15" y="714"/>
                </a:cubicBezTo>
                <a:cubicBezTo>
                  <a:pt x="13" y="718"/>
                  <a:pt x="12" y="723"/>
                  <a:pt x="10" y="727"/>
                </a:cubicBezTo>
                <a:cubicBezTo>
                  <a:pt x="8" y="732"/>
                  <a:pt x="5" y="737"/>
                  <a:pt x="2" y="742"/>
                </a:cubicBezTo>
                <a:cubicBezTo>
                  <a:pt x="0" y="744"/>
                  <a:pt x="1" y="746"/>
                  <a:pt x="4" y="747"/>
                </a:cubicBezTo>
                <a:cubicBezTo>
                  <a:pt x="9" y="748"/>
                  <a:pt x="14" y="748"/>
                  <a:pt x="18" y="745"/>
                </a:cubicBezTo>
                <a:cubicBezTo>
                  <a:pt x="21" y="742"/>
                  <a:pt x="23" y="740"/>
                  <a:pt x="25" y="738"/>
                </a:cubicBezTo>
                <a:cubicBezTo>
                  <a:pt x="26" y="737"/>
                  <a:pt x="27" y="736"/>
                  <a:pt x="27" y="735"/>
                </a:cubicBezTo>
                <a:cubicBezTo>
                  <a:pt x="28" y="735"/>
                  <a:pt x="28" y="735"/>
                  <a:pt x="28" y="735"/>
                </a:cubicBezTo>
                <a:cubicBezTo>
                  <a:pt x="28" y="736"/>
                  <a:pt x="28" y="737"/>
                  <a:pt x="28" y="738"/>
                </a:cubicBezTo>
                <a:cubicBezTo>
                  <a:pt x="27" y="747"/>
                  <a:pt x="26" y="756"/>
                  <a:pt x="25" y="764"/>
                </a:cubicBezTo>
                <a:cubicBezTo>
                  <a:pt x="24" y="772"/>
                  <a:pt x="23" y="779"/>
                  <a:pt x="23" y="787"/>
                </a:cubicBezTo>
                <a:cubicBezTo>
                  <a:pt x="23" y="790"/>
                  <a:pt x="23" y="792"/>
                  <a:pt x="23" y="795"/>
                </a:cubicBezTo>
                <a:cubicBezTo>
                  <a:pt x="23" y="797"/>
                  <a:pt x="24" y="798"/>
                  <a:pt x="25" y="798"/>
                </a:cubicBezTo>
                <a:cubicBezTo>
                  <a:pt x="26" y="799"/>
                  <a:pt x="27" y="798"/>
                  <a:pt x="28" y="797"/>
                </a:cubicBezTo>
                <a:cubicBezTo>
                  <a:pt x="32" y="793"/>
                  <a:pt x="35" y="787"/>
                  <a:pt x="36" y="781"/>
                </a:cubicBezTo>
                <a:cubicBezTo>
                  <a:pt x="39" y="770"/>
                  <a:pt x="41" y="759"/>
                  <a:pt x="44" y="749"/>
                </a:cubicBezTo>
                <a:cubicBezTo>
                  <a:pt x="44" y="748"/>
                  <a:pt x="45" y="747"/>
                  <a:pt x="45" y="747"/>
                </a:cubicBezTo>
                <a:cubicBezTo>
                  <a:pt x="46" y="747"/>
                  <a:pt x="46" y="748"/>
                  <a:pt x="46" y="748"/>
                </a:cubicBezTo>
                <a:cubicBezTo>
                  <a:pt x="46" y="751"/>
                  <a:pt x="46" y="754"/>
                  <a:pt x="46" y="757"/>
                </a:cubicBezTo>
                <a:cubicBezTo>
                  <a:pt x="45" y="764"/>
                  <a:pt x="45" y="770"/>
                  <a:pt x="44" y="777"/>
                </a:cubicBezTo>
                <a:cubicBezTo>
                  <a:pt x="44" y="786"/>
                  <a:pt x="44" y="794"/>
                  <a:pt x="45" y="802"/>
                </a:cubicBezTo>
                <a:cubicBezTo>
                  <a:pt x="46" y="802"/>
                  <a:pt x="47" y="803"/>
                  <a:pt x="47" y="803"/>
                </a:cubicBezTo>
                <a:cubicBezTo>
                  <a:pt x="49" y="804"/>
                  <a:pt x="50" y="804"/>
                  <a:pt x="52" y="802"/>
                </a:cubicBezTo>
                <a:cubicBezTo>
                  <a:pt x="53" y="801"/>
                  <a:pt x="53" y="800"/>
                  <a:pt x="54" y="799"/>
                </a:cubicBezTo>
                <a:cubicBezTo>
                  <a:pt x="56" y="790"/>
                  <a:pt x="58" y="781"/>
                  <a:pt x="59" y="772"/>
                </a:cubicBezTo>
                <a:cubicBezTo>
                  <a:pt x="60" y="766"/>
                  <a:pt x="61" y="761"/>
                  <a:pt x="61" y="756"/>
                </a:cubicBezTo>
                <a:cubicBezTo>
                  <a:pt x="62" y="757"/>
                  <a:pt x="62" y="758"/>
                  <a:pt x="62" y="758"/>
                </a:cubicBezTo>
                <a:cubicBezTo>
                  <a:pt x="62" y="768"/>
                  <a:pt x="62" y="777"/>
                  <a:pt x="62" y="786"/>
                </a:cubicBezTo>
                <a:cubicBezTo>
                  <a:pt x="62" y="789"/>
                  <a:pt x="63" y="792"/>
                  <a:pt x="63" y="796"/>
                </a:cubicBezTo>
                <a:cubicBezTo>
                  <a:pt x="63" y="798"/>
                  <a:pt x="65" y="799"/>
                  <a:pt x="67" y="799"/>
                </a:cubicBezTo>
                <a:cubicBezTo>
                  <a:pt x="68" y="799"/>
                  <a:pt x="70" y="798"/>
                  <a:pt x="71" y="796"/>
                </a:cubicBezTo>
                <a:cubicBezTo>
                  <a:pt x="71" y="795"/>
                  <a:pt x="71" y="795"/>
                  <a:pt x="71" y="794"/>
                </a:cubicBezTo>
                <a:cubicBezTo>
                  <a:pt x="72" y="789"/>
                  <a:pt x="73" y="785"/>
                  <a:pt x="73" y="780"/>
                </a:cubicBezTo>
                <a:cubicBezTo>
                  <a:pt x="75" y="783"/>
                  <a:pt x="76" y="785"/>
                  <a:pt x="77" y="788"/>
                </a:cubicBezTo>
                <a:cubicBezTo>
                  <a:pt x="78" y="791"/>
                  <a:pt x="78" y="791"/>
                  <a:pt x="82" y="791"/>
                </a:cubicBezTo>
                <a:cubicBezTo>
                  <a:pt x="82" y="791"/>
                  <a:pt x="83" y="791"/>
                  <a:pt x="83" y="791"/>
                </a:cubicBezTo>
                <a:cubicBezTo>
                  <a:pt x="84" y="789"/>
                  <a:pt x="84" y="787"/>
                  <a:pt x="84" y="786"/>
                </a:cubicBezTo>
                <a:cubicBezTo>
                  <a:pt x="85" y="781"/>
                  <a:pt x="84" y="777"/>
                  <a:pt x="84" y="772"/>
                </a:cubicBezTo>
                <a:cubicBezTo>
                  <a:pt x="84" y="761"/>
                  <a:pt x="83" y="750"/>
                  <a:pt x="86" y="739"/>
                </a:cubicBezTo>
                <a:cubicBezTo>
                  <a:pt x="87" y="733"/>
                  <a:pt x="87" y="727"/>
                  <a:pt x="87" y="720"/>
                </a:cubicBezTo>
                <a:cubicBezTo>
                  <a:pt x="88" y="718"/>
                  <a:pt x="87" y="716"/>
                  <a:pt x="88" y="714"/>
                </a:cubicBezTo>
                <a:cubicBezTo>
                  <a:pt x="88" y="706"/>
                  <a:pt x="89" y="697"/>
                  <a:pt x="89" y="689"/>
                </a:cubicBezTo>
                <a:cubicBezTo>
                  <a:pt x="88" y="681"/>
                  <a:pt x="88" y="673"/>
                  <a:pt x="85" y="665"/>
                </a:cubicBezTo>
                <a:cubicBezTo>
                  <a:pt x="84" y="662"/>
                  <a:pt x="84" y="660"/>
                  <a:pt x="85" y="657"/>
                </a:cubicBezTo>
                <a:cubicBezTo>
                  <a:pt x="89" y="647"/>
                  <a:pt x="93" y="638"/>
                  <a:pt x="96" y="628"/>
                </a:cubicBezTo>
                <a:cubicBezTo>
                  <a:pt x="103" y="604"/>
                  <a:pt x="111" y="581"/>
                  <a:pt x="118" y="557"/>
                </a:cubicBezTo>
                <a:cubicBezTo>
                  <a:pt x="122" y="542"/>
                  <a:pt x="125" y="527"/>
                  <a:pt x="124" y="511"/>
                </a:cubicBezTo>
                <a:cubicBezTo>
                  <a:pt x="124" y="507"/>
                  <a:pt x="125" y="503"/>
                  <a:pt x="125" y="499"/>
                </a:cubicBezTo>
                <a:cubicBezTo>
                  <a:pt x="125" y="495"/>
                  <a:pt x="125" y="490"/>
                  <a:pt x="125" y="485"/>
                </a:cubicBezTo>
                <a:cubicBezTo>
                  <a:pt x="125" y="482"/>
                  <a:pt x="125" y="479"/>
                  <a:pt x="127" y="477"/>
                </a:cubicBezTo>
                <a:cubicBezTo>
                  <a:pt x="131" y="469"/>
                  <a:pt x="134" y="461"/>
                  <a:pt x="137" y="453"/>
                </a:cubicBezTo>
                <a:cubicBezTo>
                  <a:pt x="141" y="444"/>
                  <a:pt x="143" y="435"/>
                  <a:pt x="145" y="426"/>
                </a:cubicBezTo>
                <a:cubicBezTo>
                  <a:pt x="146" y="425"/>
                  <a:pt x="146" y="424"/>
                  <a:pt x="147" y="423"/>
                </a:cubicBezTo>
                <a:cubicBezTo>
                  <a:pt x="148" y="426"/>
                  <a:pt x="150" y="429"/>
                  <a:pt x="151" y="433"/>
                </a:cubicBezTo>
                <a:cubicBezTo>
                  <a:pt x="152" y="433"/>
                  <a:pt x="152" y="434"/>
                  <a:pt x="152" y="435"/>
                </a:cubicBezTo>
                <a:cubicBezTo>
                  <a:pt x="153" y="447"/>
                  <a:pt x="154" y="460"/>
                  <a:pt x="156" y="473"/>
                </a:cubicBezTo>
                <a:cubicBezTo>
                  <a:pt x="156" y="480"/>
                  <a:pt x="157" y="487"/>
                  <a:pt x="158" y="494"/>
                </a:cubicBezTo>
                <a:cubicBezTo>
                  <a:pt x="158" y="502"/>
                  <a:pt x="158" y="510"/>
                  <a:pt x="158" y="518"/>
                </a:cubicBezTo>
                <a:cubicBezTo>
                  <a:pt x="158" y="528"/>
                  <a:pt x="159" y="537"/>
                  <a:pt x="159" y="547"/>
                </a:cubicBezTo>
                <a:cubicBezTo>
                  <a:pt x="159" y="551"/>
                  <a:pt x="160" y="555"/>
                  <a:pt x="161" y="559"/>
                </a:cubicBezTo>
                <a:cubicBezTo>
                  <a:pt x="162" y="562"/>
                  <a:pt x="162" y="564"/>
                  <a:pt x="161" y="567"/>
                </a:cubicBezTo>
                <a:cubicBezTo>
                  <a:pt x="160" y="570"/>
                  <a:pt x="159" y="573"/>
                  <a:pt x="159" y="576"/>
                </a:cubicBezTo>
                <a:cubicBezTo>
                  <a:pt x="156" y="589"/>
                  <a:pt x="154" y="601"/>
                  <a:pt x="157" y="614"/>
                </a:cubicBezTo>
                <a:cubicBezTo>
                  <a:pt x="157" y="616"/>
                  <a:pt x="157" y="617"/>
                  <a:pt x="157" y="618"/>
                </a:cubicBezTo>
                <a:cubicBezTo>
                  <a:pt x="155" y="626"/>
                  <a:pt x="154" y="634"/>
                  <a:pt x="152" y="641"/>
                </a:cubicBezTo>
                <a:cubicBezTo>
                  <a:pt x="148" y="666"/>
                  <a:pt x="143" y="691"/>
                  <a:pt x="138" y="716"/>
                </a:cubicBezTo>
                <a:cubicBezTo>
                  <a:pt x="136" y="729"/>
                  <a:pt x="135" y="741"/>
                  <a:pt x="134" y="754"/>
                </a:cubicBezTo>
                <a:cubicBezTo>
                  <a:pt x="132" y="771"/>
                  <a:pt x="131" y="788"/>
                  <a:pt x="132" y="805"/>
                </a:cubicBezTo>
                <a:cubicBezTo>
                  <a:pt x="132" y="815"/>
                  <a:pt x="132" y="826"/>
                  <a:pt x="133" y="836"/>
                </a:cubicBezTo>
                <a:cubicBezTo>
                  <a:pt x="133" y="842"/>
                  <a:pt x="135" y="848"/>
                  <a:pt x="135" y="853"/>
                </a:cubicBezTo>
                <a:cubicBezTo>
                  <a:pt x="137" y="870"/>
                  <a:pt x="140" y="886"/>
                  <a:pt x="142" y="902"/>
                </a:cubicBezTo>
                <a:cubicBezTo>
                  <a:pt x="142" y="913"/>
                  <a:pt x="143" y="924"/>
                  <a:pt x="141" y="935"/>
                </a:cubicBezTo>
                <a:cubicBezTo>
                  <a:pt x="138" y="950"/>
                  <a:pt x="138" y="965"/>
                  <a:pt x="138" y="980"/>
                </a:cubicBezTo>
                <a:cubicBezTo>
                  <a:pt x="138" y="983"/>
                  <a:pt x="138" y="986"/>
                  <a:pt x="137" y="989"/>
                </a:cubicBezTo>
                <a:cubicBezTo>
                  <a:pt x="132" y="1003"/>
                  <a:pt x="129" y="1017"/>
                  <a:pt x="128" y="1031"/>
                </a:cubicBezTo>
                <a:cubicBezTo>
                  <a:pt x="123" y="1084"/>
                  <a:pt x="124" y="1136"/>
                  <a:pt x="128" y="1190"/>
                </a:cubicBezTo>
                <a:cubicBezTo>
                  <a:pt x="128" y="1190"/>
                  <a:pt x="130" y="1232"/>
                  <a:pt x="130" y="1241"/>
                </a:cubicBezTo>
                <a:cubicBezTo>
                  <a:pt x="130" y="1250"/>
                  <a:pt x="127" y="1264"/>
                  <a:pt x="122" y="1273"/>
                </a:cubicBezTo>
                <a:cubicBezTo>
                  <a:pt x="110" y="1298"/>
                  <a:pt x="89" y="1321"/>
                  <a:pt x="71" y="1344"/>
                </a:cubicBezTo>
                <a:cubicBezTo>
                  <a:pt x="61" y="1355"/>
                  <a:pt x="60" y="1353"/>
                  <a:pt x="55" y="1357"/>
                </a:cubicBezTo>
                <a:cubicBezTo>
                  <a:pt x="51" y="1361"/>
                  <a:pt x="50" y="1362"/>
                  <a:pt x="48" y="1366"/>
                </a:cubicBezTo>
                <a:cubicBezTo>
                  <a:pt x="46" y="1370"/>
                  <a:pt x="47" y="1373"/>
                  <a:pt x="47" y="1373"/>
                </a:cubicBezTo>
                <a:cubicBezTo>
                  <a:pt x="44" y="1380"/>
                  <a:pt x="49" y="1381"/>
                  <a:pt x="49" y="1381"/>
                </a:cubicBezTo>
                <a:cubicBezTo>
                  <a:pt x="53" y="1387"/>
                  <a:pt x="58" y="1385"/>
                  <a:pt x="58" y="1385"/>
                </a:cubicBezTo>
                <a:cubicBezTo>
                  <a:pt x="66" y="1393"/>
                  <a:pt x="71" y="1387"/>
                  <a:pt x="71" y="1387"/>
                </a:cubicBezTo>
                <a:cubicBezTo>
                  <a:pt x="80" y="1397"/>
                  <a:pt x="89" y="1395"/>
                  <a:pt x="99" y="1386"/>
                </a:cubicBezTo>
                <a:cubicBezTo>
                  <a:pt x="110" y="1377"/>
                  <a:pt x="109" y="1380"/>
                  <a:pt x="115" y="1378"/>
                </a:cubicBezTo>
                <a:cubicBezTo>
                  <a:pt x="139" y="1369"/>
                  <a:pt x="140" y="1344"/>
                  <a:pt x="161" y="1332"/>
                </a:cubicBezTo>
                <a:cubicBezTo>
                  <a:pt x="185" y="1319"/>
                  <a:pt x="191" y="1305"/>
                  <a:pt x="188" y="1296"/>
                </a:cubicBezTo>
                <a:cubicBezTo>
                  <a:pt x="185" y="1287"/>
                  <a:pt x="184" y="1274"/>
                  <a:pt x="184" y="1274"/>
                </a:cubicBezTo>
                <a:cubicBezTo>
                  <a:pt x="186" y="1272"/>
                  <a:pt x="187" y="1267"/>
                  <a:pt x="186" y="1261"/>
                </a:cubicBezTo>
                <a:cubicBezTo>
                  <a:pt x="181" y="1245"/>
                  <a:pt x="183" y="1243"/>
                  <a:pt x="186" y="1208"/>
                </a:cubicBezTo>
                <a:cubicBezTo>
                  <a:pt x="191" y="1176"/>
                  <a:pt x="196" y="1140"/>
                  <a:pt x="211" y="1113"/>
                </a:cubicBezTo>
                <a:cubicBezTo>
                  <a:pt x="216" y="1103"/>
                  <a:pt x="220" y="1092"/>
                  <a:pt x="221" y="1080"/>
                </a:cubicBezTo>
                <a:cubicBezTo>
                  <a:pt x="222" y="1071"/>
                  <a:pt x="222" y="1063"/>
                  <a:pt x="221" y="1054"/>
                </a:cubicBezTo>
                <a:cubicBezTo>
                  <a:pt x="221" y="1043"/>
                  <a:pt x="220" y="1033"/>
                  <a:pt x="218" y="1022"/>
                </a:cubicBezTo>
                <a:cubicBezTo>
                  <a:pt x="217" y="1014"/>
                  <a:pt x="216" y="1007"/>
                  <a:pt x="215" y="999"/>
                </a:cubicBezTo>
                <a:cubicBezTo>
                  <a:pt x="215" y="997"/>
                  <a:pt x="215" y="996"/>
                  <a:pt x="216" y="994"/>
                </a:cubicBezTo>
                <a:cubicBezTo>
                  <a:pt x="219" y="990"/>
                  <a:pt x="221" y="985"/>
                  <a:pt x="222" y="980"/>
                </a:cubicBezTo>
                <a:cubicBezTo>
                  <a:pt x="225" y="970"/>
                  <a:pt x="226" y="960"/>
                  <a:pt x="226" y="950"/>
                </a:cubicBezTo>
                <a:cubicBezTo>
                  <a:pt x="227" y="944"/>
                  <a:pt x="227" y="939"/>
                  <a:pt x="227" y="933"/>
                </a:cubicBezTo>
                <a:cubicBezTo>
                  <a:pt x="228" y="929"/>
                  <a:pt x="228" y="925"/>
                  <a:pt x="230" y="921"/>
                </a:cubicBezTo>
                <a:cubicBezTo>
                  <a:pt x="239" y="904"/>
                  <a:pt x="246" y="887"/>
                  <a:pt x="251" y="868"/>
                </a:cubicBezTo>
                <a:cubicBezTo>
                  <a:pt x="256" y="851"/>
                  <a:pt x="260" y="833"/>
                  <a:pt x="264" y="814"/>
                </a:cubicBezTo>
                <a:cubicBezTo>
                  <a:pt x="268" y="799"/>
                  <a:pt x="271" y="784"/>
                  <a:pt x="275" y="769"/>
                </a:cubicBezTo>
                <a:cubicBezTo>
                  <a:pt x="275" y="771"/>
                  <a:pt x="275" y="772"/>
                  <a:pt x="275" y="774"/>
                </a:cubicBezTo>
                <a:cubicBezTo>
                  <a:pt x="276" y="778"/>
                  <a:pt x="278" y="783"/>
                  <a:pt x="279" y="787"/>
                </a:cubicBezTo>
                <a:cubicBezTo>
                  <a:pt x="283" y="802"/>
                  <a:pt x="286" y="818"/>
                  <a:pt x="290" y="833"/>
                </a:cubicBezTo>
                <a:cubicBezTo>
                  <a:pt x="297" y="863"/>
                  <a:pt x="307" y="893"/>
                  <a:pt x="322" y="921"/>
                </a:cubicBezTo>
                <a:cubicBezTo>
                  <a:pt x="322" y="921"/>
                  <a:pt x="322" y="921"/>
                  <a:pt x="322" y="921"/>
                </a:cubicBezTo>
                <a:cubicBezTo>
                  <a:pt x="323" y="922"/>
                  <a:pt x="323" y="923"/>
                  <a:pt x="323" y="924"/>
                </a:cubicBezTo>
                <a:cubicBezTo>
                  <a:pt x="324" y="924"/>
                  <a:pt x="324" y="925"/>
                  <a:pt x="324" y="925"/>
                </a:cubicBezTo>
                <a:cubicBezTo>
                  <a:pt x="325" y="935"/>
                  <a:pt x="326" y="942"/>
                  <a:pt x="326" y="945"/>
                </a:cubicBezTo>
                <a:cubicBezTo>
                  <a:pt x="326" y="945"/>
                  <a:pt x="326" y="945"/>
                  <a:pt x="326" y="945"/>
                </a:cubicBezTo>
                <a:cubicBezTo>
                  <a:pt x="326" y="947"/>
                  <a:pt x="326" y="948"/>
                  <a:pt x="326" y="950"/>
                </a:cubicBezTo>
                <a:cubicBezTo>
                  <a:pt x="326" y="958"/>
                  <a:pt x="327" y="968"/>
                  <a:pt x="330" y="980"/>
                </a:cubicBezTo>
                <a:cubicBezTo>
                  <a:pt x="332" y="985"/>
                  <a:pt x="334" y="990"/>
                  <a:pt x="337" y="994"/>
                </a:cubicBezTo>
                <a:cubicBezTo>
                  <a:pt x="337" y="995"/>
                  <a:pt x="340" y="1000"/>
                  <a:pt x="336" y="1025"/>
                </a:cubicBezTo>
                <a:cubicBezTo>
                  <a:pt x="334" y="1036"/>
                  <a:pt x="334" y="1047"/>
                  <a:pt x="334" y="1057"/>
                </a:cubicBezTo>
                <a:cubicBezTo>
                  <a:pt x="334" y="1066"/>
                  <a:pt x="334" y="1075"/>
                  <a:pt x="336" y="1083"/>
                </a:cubicBezTo>
                <a:cubicBezTo>
                  <a:pt x="337" y="1095"/>
                  <a:pt x="341" y="1106"/>
                  <a:pt x="347" y="1116"/>
                </a:cubicBezTo>
                <a:cubicBezTo>
                  <a:pt x="362" y="1142"/>
                  <a:pt x="366" y="1178"/>
                  <a:pt x="371" y="1208"/>
                </a:cubicBezTo>
                <a:cubicBezTo>
                  <a:pt x="376" y="1243"/>
                  <a:pt x="377" y="1244"/>
                  <a:pt x="373" y="1261"/>
                </a:cubicBezTo>
                <a:cubicBezTo>
                  <a:pt x="372" y="1266"/>
                  <a:pt x="374" y="1272"/>
                  <a:pt x="377" y="1274"/>
                </a:cubicBezTo>
                <a:cubicBezTo>
                  <a:pt x="377" y="1274"/>
                  <a:pt x="375" y="1283"/>
                  <a:pt x="374" y="1292"/>
                </a:cubicBezTo>
                <a:cubicBezTo>
                  <a:pt x="372" y="1309"/>
                  <a:pt x="374" y="1318"/>
                  <a:pt x="399" y="1333"/>
                </a:cubicBezTo>
                <a:cubicBezTo>
                  <a:pt x="420" y="1345"/>
                  <a:pt x="421" y="1370"/>
                  <a:pt x="446" y="1379"/>
                </a:cubicBezTo>
                <a:cubicBezTo>
                  <a:pt x="452" y="1381"/>
                  <a:pt x="452" y="1378"/>
                  <a:pt x="462" y="1387"/>
                </a:cubicBezTo>
                <a:cubicBezTo>
                  <a:pt x="472" y="1397"/>
                  <a:pt x="481" y="1397"/>
                  <a:pt x="489" y="1387"/>
                </a:cubicBezTo>
                <a:cubicBezTo>
                  <a:pt x="489" y="1387"/>
                  <a:pt x="495" y="1392"/>
                  <a:pt x="502" y="1385"/>
                </a:cubicBezTo>
                <a:cubicBezTo>
                  <a:pt x="502" y="1385"/>
                  <a:pt x="508" y="1387"/>
                  <a:pt x="511" y="1381"/>
                </a:cubicBezTo>
                <a:cubicBezTo>
                  <a:pt x="511" y="1381"/>
                  <a:pt x="517" y="1379"/>
                  <a:pt x="512" y="1373"/>
                </a:cubicBezTo>
                <a:cubicBezTo>
                  <a:pt x="512" y="1373"/>
                  <a:pt x="517" y="1370"/>
                  <a:pt x="507" y="1359"/>
                </a:cubicBezTo>
                <a:cubicBezTo>
                  <a:pt x="505" y="1356"/>
                  <a:pt x="500" y="1357"/>
                  <a:pt x="490" y="1345"/>
                </a:cubicBezTo>
                <a:cubicBezTo>
                  <a:pt x="476" y="1326"/>
                  <a:pt x="462" y="1308"/>
                  <a:pt x="449" y="1289"/>
                </a:cubicBezTo>
                <a:cubicBezTo>
                  <a:pt x="443" y="1280"/>
                  <a:pt x="437" y="1273"/>
                  <a:pt x="434" y="1263"/>
                </a:cubicBezTo>
                <a:cubicBezTo>
                  <a:pt x="431" y="1253"/>
                  <a:pt x="430" y="1252"/>
                  <a:pt x="430" y="1243"/>
                </a:cubicBezTo>
                <a:cubicBezTo>
                  <a:pt x="430" y="1219"/>
                  <a:pt x="431" y="1194"/>
                  <a:pt x="431" y="1170"/>
                </a:cubicBezTo>
                <a:cubicBezTo>
                  <a:pt x="431" y="1123"/>
                  <a:pt x="432" y="1077"/>
                  <a:pt x="427" y="1031"/>
                </a:cubicBezTo>
                <a:cubicBezTo>
                  <a:pt x="426" y="1021"/>
                  <a:pt x="419" y="995"/>
                  <a:pt x="417" y="992"/>
                </a:cubicBezTo>
                <a:cubicBezTo>
                  <a:pt x="416" y="987"/>
                  <a:pt x="414" y="982"/>
                  <a:pt x="415" y="980"/>
                </a:cubicBezTo>
                <a:cubicBezTo>
                  <a:pt x="415" y="965"/>
                  <a:pt x="414" y="950"/>
                  <a:pt x="412" y="935"/>
                </a:cubicBezTo>
                <a:cubicBezTo>
                  <a:pt x="410" y="925"/>
                  <a:pt x="409" y="913"/>
                  <a:pt x="410" y="902"/>
                </a:cubicBezTo>
                <a:cubicBezTo>
                  <a:pt x="410" y="897"/>
                  <a:pt x="410" y="891"/>
                  <a:pt x="411" y="886"/>
                </a:cubicBezTo>
                <a:cubicBezTo>
                  <a:pt x="412" y="880"/>
                  <a:pt x="412" y="874"/>
                  <a:pt x="413" y="868"/>
                </a:cubicBezTo>
                <a:cubicBezTo>
                  <a:pt x="414" y="861"/>
                  <a:pt x="415" y="854"/>
                  <a:pt x="416" y="847"/>
                </a:cubicBezTo>
                <a:cubicBezTo>
                  <a:pt x="416" y="840"/>
                  <a:pt x="417" y="834"/>
                  <a:pt x="418" y="827"/>
                </a:cubicBezTo>
                <a:cubicBezTo>
                  <a:pt x="418" y="817"/>
                  <a:pt x="418" y="806"/>
                  <a:pt x="418" y="796"/>
                </a:cubicBezTo>
                <a:cubicBezTo>
                  <a:pt x="418" y="778"/>
                  <a:pt x="416" y="761"/>
                  <a:pt x="414" y="744"/>
                </a:cubicBezTo>
                <a:cubicBezTo>
                  <a:pt x="412" y="729"/>
                  <a:pt x="410" y="715"/>
                  <a:pt x="407" y="700"/>
                </a:cubicBezTo>
                <a:cubicBezTo>
                  <a:pt x="404" y="685"/>
                  <a:pt x="401" y="671"/>
                  <a:pt x="398" y="656"/>
                </a:cubicBezTo>
                <a:cubicBezTo>
                  <a:pt x="395" y="642"/>
                  <a:pt x="392" y="628"/>
                  <a:pt x="389" y="615"/>
                </a:cubicBezTo>
                <a:cubicBezTo>
                  <a:pt x="389" y="614"/>
                  <a:pt x="389" y="612"/>
                  <a:pt x="389" y="611"/>
                </a:cubicBezTo>
                <a:cubicBezTo>
                  <a:pt x="390" y="603"/>
                  <a:pt x="390" y="594"/>
                  <a:pt x="389" y="585"/>
                </a:cubicBezTo>
                <a:cubicBezTo>
                  <a:pt x="387" y="579"/>
                  <a:pt x="386" y="572"/>
                  <a:pt x="384" y="566"/>
                </a:cubicBezTo>
                <a:cubicBezTo>
                  <a:pt x="383" y="563"/>
                  <a:pt x="383" y="560"/>
                  <a:pt x="384" y="558"/>
                </a:cubicBezTo>
                <a:cubicBezTo>
                  <a:pt x="384" y="554"/>
                  <a:pt x="385" y="550"/>
                  <a:pt x="385" y="547"/>
                </a:cubicBezTo>
                <a:cubicBezTo>
                  <a:pt x="385" y="539"/>
                  <a:pt x="385" y="532"/>
                  <a:pt x="385" y="524"/>
                </a:cubicBezTo>
                <a:cubicBezTo>
                  <a:pt x="385" y="518"/>
                  <a:pt x="385" y="512"/>
                  <a:pt x="385" y="506"/>
                </a:cubicBezTo>
                <a:cubicBezTo>
                  <a:pt x="385" y="496"/>
                  <a:pt x="386" y="487"/>
                  <a:pt x="387" y="477"/>
                </a:cubicBezTo>
                <a:cubicBezTo>
                  <a:pt x="388" y="463"/>
                  <a:pt x="389" y="448"/>
                  <a:pt x="390" y="434"/>
                </a:cubicBezTo>
                <a:cubicBezTo>
                  <a:pt x="391" y="432"/>
                  <a:pt x="394" y="425"/>
                  <a:pt x="395" y="423"/>
                </a:cubicBezTo>
                <a:cubicBezTo>
                  <a:pt x="395" y="424"/>
                  <a:pt x="396" y="425"/>
                  <a:pt x="396" y="426"/>
                </a:cubicBezTo>
                <a:cubicBezTo>
                  <a:pt x="400" y="443"/>
                  <a:pt x="406" y="460"/>
                  <a:pt x="414" y="476"/>
                </a:cubicBezTo>
                <a:cubicBezTo>
                  <a:pt x="415" y="477"/>
                  <a:pt x="416" y="479"/>
                  <a:pt x="416" y="481"/>
                </a:cubicBezTo>
                <a:cubicBezTo>
                  <a:pt x="415" y="484"/>
                  <a:pt x="415" y="486"/>
                  <a:pt x="415" y="489"/>
                </a:cubicBezTo>
                <a:cubicBezTo>
                  <a:pt x="415" y="496"/>
                  <a:pt x="416" y="503"/>
                  <a:pt x="416" y="510"/>
                </a:cubicBezTo>
                <a:cubicBezTo>
                  <a:pt x="416" y="524"/>
                  <a:pt x="418" y="538"/>
                  <a:pt x="422" y="552"/>
                </a:cubicBezTo>
                <a:cubicBezTo>
                  <a:pt x="425" y="562"/>
                  <a:pt x="428" y="572"/>
                  <a:pt x="431" y="582"/>
                </a:cubicBezTo>
                <a:cubicBezTo>
                  <a:pt x="437" y="601"/>
                  <a:pt x="442" y="619"/>
                  <a:pt x="448" y="637"/>
                </a:cubicBezTo>
                <a:cubicBezTo>
                  <a:pt x="451" y="643"/>
                  <a:pt x="453" y="650"/>
                  <a:pt x="456" y="657"/>
                </a:cubicBezTo>
                <a:cubicBezTo>
                  <a:pt x="456" y="658"/>
                  <a:pt x="457" y="660"/>
                  <a:pt x="456" y="662"/>
                </a:cubicBezTo>
                <a:cubicBezTo>
                  <a:pt x="455" y="664"/>
                  <a:pt x="454" y="666"/>
                  <a:pt x="454" y="668"/>
                </a:cubicBezTo>
                <a:cubicBezTo>
                  <a:pt x="452" y="678"/>
                  <a:pt x="451" y="688"/>
                  <a:pt x="452" y="698"/>
                </a:cubicBezTo>
                <a:cubicBezTo>
                  <a:pt x="453" y="704"/>
                  <a:pt x="453" y="709"/>
                  <a:pt x="453" y="714"/>
                </a:cubicBezTo>
                <a:cubicBezTo>
                  <a:pt x="453" y="724"/>
                  <a:pt x="453" y="734"/>
                  <a:pt x="456" y="744"/>
                </a:cubicBezTo>
                <a:cubicBezTo>
                  <a:pt x="456" y="744"/>
                  <a:pt x="456" y="745"/>
                  <a:pt x="456" y="745"/>
                </a:cubicBezTo>
                <a:cubicBezTo>
                  <a:pt x="456" y="753"/>
                  <a:pt x="456" y="761"/>
                  <a:pt x="456" y="769"/>
                </a:cubicBezTo>
                <a:cubicBezTo>
                  <a:pt x="456" y="773"/>
                  <a:pt x="456" y="778"/>
                  <a:pt x="456" y="783"/>
                </a:cubicBezTo>
                <a:cubicBezTo>
                  <a:pt x="456" y="785"/>
                  <a:pt x="457" y="787"/>
                  <a:pt x="457" y="788"/>
                </a:cubicBezTo>
                <a:cubicBezTo>
                  <a:pt x="458" y="789"/>
                  <a:pt x="459" y="789"/>
                  <a:pt x="460" y="789"/>
                </a:cubicBezTo>
                <a:cubicBezTo>
                  <a:pt x="462" y="789"/>
                  <a:pt x="462" y="789"/>
                  <a:pt x="463" y="787"/>
                </a:cubicBezTo>
                <a:cubicBezTo>
                  <a:pt x="464" y="785"/>
                  <a:pt x="465" y="783"/>
                  <a:pt x="466" y="782"/>
                </a:cubicBezTo>
                <a:cubicBezTo>
                  <a:pt x="466" y="780"/>
                  <a:pt x="466" y="779"/>
                  <a:pt x="467" y="778"/>
                </a:cubicBezTo>
                <a:cubicBezTo>
                  <a:pt x="468" y="783"/>
                  <a:pt x="469" y="787"/>
                  <a:pt x="469" y="792"/>
                </a:cubicBezTo>
                <a:cubicBezTo>
                  <a:pt x="469" y="792"/>
                  <a:pt x="469" y="793"/>
                  <a:pt x="470" y="794"/>
                </a:cubicBezTo>
                <a:cubicBezTo>
                  <a:pt x="470" y="796"/>
                  <a:pt x="472" y="797"/>
                  <a:pt x="474" y="797"/>
                </a:cubicBezTo>
                <a:cubicBezTo>
                  <a:pt x="475" y="797"/>
                  <a:pt x="477" y="795"/>
                  <a:pt x="477" y="793"/>
                </a:cubicBezTo>
                <a:cubicBezTo>
                  <a:pt x="478" y="790"/>
                  <a:pt x="478" y="787"/>
                  <a:pt x="478" y="785"/>
                </a:cubicBezTo>
                <a:cubicBezTo>
                  <a:pt x="479" y="775"/>
                  <a:pt x="478" y="766"/>
                  <a:pt x="479" y="756"/>
                </a:cubicBezTo>
                <a:cubicBezTo>
                  <a:pt x="479" y="756"/>
                  <a:pt x="479" y="755"/>
                  <a:pt x="479" y="753"/>
                </a:cubicBezTo>
                <a:cubicBezTo>
                  <a:pt x="480" y="762"/>
                  <a:pt x="481" y="770"/>
                  <a:pt x="483" y="778"/>
                </a:cubicBezTo>
                <a:cubicBezTo>
                  <a:pt x="484" y="784"/>
                  <a:pt x="485" y="791"/>
                  <a:pt x="487" y="797"/>
                </a:cubicBezTo>
                <a:cubicBezTo>
                  <a:pt x="488" y="801"/>
                  <a:pt x="490" y="802"/>
                  <a:pt x="494" y="800"/>
                </a:cubicBezTo>
                <a:cubicBezTo>
                  <a:pt x="494" y="800"/>
                  <a:pt x="495" y="800"/>
                  <a:pt x="495" y="800"/>
                </a:cubicBezTo>
                <a:cubicBezTo>
                  <a:pt x="498" y="781"/>
                  <a:pt x="494" y="763"/>
                  <a:pt x="495" y="744"/>
                </a:cubicBezTo>
                <a:cubicBezTo>
                  <a:pt x="496" y="745"/>
                  <a:pt x="496" y="746"/>
                  <a:pt x="497" y="747"/>
                </a:cubicBezTo>
                <a:cubicBezTo>
                  <a:pt x="498" y="752"/>
                  <a:pt x="499" y="756"/>
                  <a:pt x="500" y="761"/>
                </a:cubicBezTo>
                <a:cubicBezTo>
                  <a:pt x="501" y="766"/>
                  <a:pt x="503" y="771"/>
                  <a:pt x="504" y="777"/>
                </a:cubicBezTo>
                <a:cubicBezTo>
                  <a:pt x="505" y="784"/>
                  <a:pt x="508" y="790"/>
                  <a:pt x="513" y="795"/>
                </a:cubicBezTo>
                <a:cubicBezTo>
                  <a:pt x="513" y="796"/>
                  <a:pt x="514" y="797"/>
                  <a:pt x="515" y="796"/>
                </a:cubicBezTo>
                <a:cubicBezTo>
                  <a:pt x="517" y="796"/>
                  <a:pt x="517" y="795"/>
                  <a:pt x="518" y="793"/>
                </a:cubicBezTo>
                <a:cubicBezTo>
                  <a:pt x="518" y="793"/>
                  <a:pt x="518" y="792"/>
                  <a:pt x="518" y="792"/>
                </a:cubicBezTo>
                <a:cubicBezTo>
                  <a:pt x="517" y="783"/>
                  <a:pt x="517" y="775"/>
                  <a:pt x="516" y="767"/>
                </a:cubicBezTo>
                <a:cubicBezTo>
                  <a:pt x="515" y="755"/>
                  <a:pt x="514" y="744"/>
                  <a:pt x="512" y="732"/>
                </a:cubicBezTo>
                <a:cubicBezTo>
                  <a:pt x="513" y="733"/>
                  <a:pt x="514" y="734"/>
                  <a:pt x="515" y="735"/>
                </a:cubicBezTo>
                <a:cubicBezTo>
                  <a:pt x="516" y="737"/>
                  <a:pt x="518" y="739"/>
                  <a:pt x="520" y="740"/>
                </a:cubicBezTo>
                <a:cubicBezTo>
                  <a:pt x="524" y="745"/>
                  <a:pt x="529" y="747"/>
                  <a:pt x="536" y="745"/>
                </a:cubicBezTo>
                <a:cubicBezTo>
                  <a:pt x="539" y="744"/>
                  <a:pt x="540" y="742"/>
                  <a:pt x="538" y="739"/>
                </a:cubicBezTo>
                <a:close/>
              </a:path>
            </a:pathLst>
          </a:custGeom>
          <a:solidFill>
            <a:srgbClr val="F7CA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 name="Elipse 3">
            <a:extLst>
              <a:ext uri="{FF2B5EF4-FFF2-40B4-BE49-F238E27FC236}">
                <a16:creationId xmlns:a16="http://schemas.microsoft.com/office/drawing/2014/main" id="{0927633F-446D-4A95-9734-4F1833D90D7F}"/>
              </a:ext>
            </a:extLst>
          </p:cNvPr>
          <p:cNvSpPr/>
          <p:nvPr/>
        </p:nvSpPr>
        <p:spPr>
          <a:xfrm>
            <a:off x="2392631" y="3745917"/>
            <a:ext cx="215061" cy="215061"/>
          </a:xfrm>
          <a:prstGeom prst="ellipse">
            <a:avLst/>
          </a:prstGeom>
          <a:solidFill>
            <a:srgbClr val="F28D1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Elipse 4">
            <a:extLst>
              <a:ext uri="{FF2B5EF4-FFF2-40B4-BE49-F238E27FC236}">
                <a16:creationId xmlns:a16="http://schemas.microsoft.com/office/drawing/2014/main" id="{88300258-E78F-41AE-8704-A6627BEE6753}"/>
              </a:ext>
            </a:extLst>
          </p:cNvPr>
          <p:cNvSpPr/>
          <p:nvPr/>
        </p:nvSpPr>
        <p:spPr>
          <a:xfrm>
            <a:off x="2386604" y="3492325"/>
            <a:ext cx="215061" cy="215061"/>
          </a:xfrm>
          <a:prstGeom prst="ellipse">
            <a:avLst/>
          </a:prstGeom>
          <a:solidFill>
            <a:srgbClr val="6BBF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Elipse 5">
            <a:extLst>
              <a:ext uri="{FF2B5EF4-FFF2-40B4-BE49-F238E27FC236}">
                <a16:creationId xmlns:a16="http://schemas.microsoft.com/office/drawing/2014/main" id="{C3F0F397-2ADA-4555-9FE3-8DAF79A6BB3E}"/>
              </a:ext>
            </a:extLst>
          </p:cNvPr>
          <p:cNvSpPr/>
          <p:nvPr/>
        </p:nvSpPr>
        <p:spPr>
          <a:xfrm>
            <a:off x="2157326" y="3299278"/>
            <a:ext cx="215061" cy="215061"/>
          </a:xfrm>
          <a:prstGeom prst="ellipse">
            <a:avLst/>
          </a:prstGeom>
          <a:solidFill>
            <a:srgbClr val="CC6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Elipse 6">
            <a:extLst>
              <a:ext uri="{FF2B5EF4-FFF2-40B4-BE49-F238E27FC236}">
                <a16:creationId xmlns:a16="http://schemas.microsoft.com/office/drawing/2014/main" id="{7B642508-D857-48FE-908F-66C63B941BEA}"/>
              </a:ext>
            </a:extLst>
          </p:cNvPr>
          <p:cNvSpPr/>
          <p:nvPr/>
        </p:nvSpPr>
        <p:spPr>
          <a:xfrm>
            <a:off x="2655343" y="3302954"/>
            <a:ext cx="215061" cy="215061"/>
          </a:xfrm>
          <a:prstGeom prst="ellipse">
            <a:avLst/>
          </a:prstGeom>
          <a:solidFill>
            <a:srgbClr val="CC6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8">
            <a:extLst>
              <a:ext uri="{FF2B5EF4-FFF2-40B4-BE49-F238E27FC236}">
                <a16:creationId xmlns:a16="http://schemas.microsoft.com/office/drawing/2014/main" id="{37EF2069-DB70-490B-B9DC-5545F050D984}"/>
              </a:ext>
            </a:extLst>
          </p:cNvPr>
          <p:cNvGrpSpPr>
            <a:grpSpLocks noChangeAspect="1"/>
          </p:cNvGrpSpPr>
          <p:nvPr/>
        </p:nvGrpSpPr>
        <p:grpSpPr bwMode="auto">
          <a:xfrm>
            <a:off x="4112607" y="1474053"/>
            <a:ext cx="656721" cy="506604"/>
            <a:chOff x="2824" y="501"/>
            <a:chExt cx="513" cy="363"/>
          </a:xfrm>
          <a:solidFill>
            <a:srgbClr val="FF92BE"/>
          </a:solidFill>
        </p:grpSpPr>
        <p:sp>
          <p:nvSpPr>
            <p:cNvPr id="9" name="Freeform 9">
              <a:extLst>
                <a:ext uri="{FF2B5EF4-FFF2-40B4-BE49-F238E27FC236}">
                  <a16:creationId xmlns:a16="http://schemas.microsoft.com/office/drawing/2014/main" id="{EC147A79-6D42-4372-BAD7-116F4BA79319}"/>
                </a:ext>
              </a:extLst>
            </p:cNvPr>
            <p:cNvSpPr>
              <a:spLocks noEditPoints="1"/>
            </p:cNvSpPr>
            <p:nvPr/>
          </p:nvSpPr>
          <p:spPr bwMode="auto">
            <a:xfrm>
              <a:off x="2824" y="501"/>
              <a:ext cx="472" cy="363"/>
            </a:xfrm>
            <a:custGeom>
              <a:avLst/>
              <a:gdLst>
                <a:gd name="T0" fmla="*/ 144 w 196"/>
                <a:gd name="T1" fmla="*/ 142 h 150"/>
                <a:gd name="T2" fmla="*/ 158 w 196"/>
                <a:gd name="T3" fmla="*/ 107 h 150"/>
                <a:gd name="T4" fmla="*/ 106 w 196"/>
                <a:gd name="T5" fmla="*/ 92 h 150"/>
                <a:gd name="T6" fmla="*/ 95 w 196"/>
                <a:gd name="T7" fmla="*/ 60 h 150"/>
                <a:gd name="T8" fmla="*/ 143 w 196"/>
                <a:gd name="T9" fmla="*/ 69 h 150"/>
                <a:gd name="T10" fmla="*/ 145 w 196"/>
                <a:gd name="T11" fmla="*/ 69 h 150"/>
                <a:gd name="T12" fmla="*/ 130 w 196"/>
                <a:gd name="T13" fmla="*/ 41 h 150"/>
                <a:gd name="T14" fmla="*/ 92 w 196"/>
                <a:gd name="T15" fmla="*/ 32 h 150"/>
                <a:gd name="T16" fmla="*/ 100 w 196"/>
                <a:gd name="T17" fmla="*/ 5 h 150"/>
                <a:gd name="T18" fmla="*/ 120 w 196"/>
                <a:gd name="T19" fmla="*/ 13 h 150"/>
                <a:gd name="T20" fmla="*/ 157 w 196"/>
                <a:gd name="T21" fmla="*/ 27 h 150"/>
                <a:gd name="T22" fmla="*/ 169 w 196"/>
                <a:gd name="T23" fmla="*/ 35 h 150"/>
                <a:gd name="T24" fmla="*/ 190 w 196"/>
                <a:gd name="T25" fmla="*/ 40 h 150"/>
                <a:gd name="T26" fmla="*/ 177 w 196"/>
                <a:gd name="T27" fmla="*/ 23 h 150"/>
                <a:gd name="T28" fmla="*/ 167 w 196"/>
                <a:gd name="T29" fmla="*/ 19 h 150"/>
                <a:gd name="T30" fmla="*/ 158 w 196"/>
                <a:gd name="T31" fmla="*/ 11 h 150"/>
                <a:gd name="T32" fmla="*/ 70 w 196"/>
                <a:gd name="T33" fmla="*/ 12 h 150"/>
                <a:gd name="T34" fmla="*/ 28 w 196"/>
                <a:gd name="T35" fmla="*/ 41 h 150"/>
                <a:gd name="T36" fmla="*/ 25 w 196"/>
                <a:gd name="T37" fmla="*/ 41 h 150"/>
                <a:gd name="T38" fmla="*/ 29 w 196"/>
                <a:gd name="T39" fmla="*/ 114 h 150"/>
                <a:gd name="T40" fmla="*/ 23 w 196"/>
                <a:gd name="T41" fmla="*/ 118 h 150"/>
                <a:gd name="T42" fmla="*/ 20 w 196"/>
                <a:gd name="T43" fmla="*/ 103 h 150"/>
                <a:gd name="T44" fmla="*/ 52 w 196"/>
                <a:gd name="T45" fmla="*/ 104 h 150"/>
                <a:gd name="T46" fmla="*/ 52 w 196"/>
                <a:gd name="T47" fmla="*/ 114 h 150"/>
                <a:gd name="T48" fmla="*/ 103 w 196"/>
                <a:gd name="T49" fmla="*/ 127 h 150"/>
                <a:gd name="T50" fmla="*/ 132 w 196"/>
                <a:gd name="T51" fmla="*/ 142 h 150"/>
                <a:gd name="T52" fmla="*/ 54 w 196"/>
                <a:gd name="T53" fmla="*/ 123 h 150"/>
                <a:gd name="T54" fmla="*/ 155 w 196"/>
                <a:gd name="T55" fmla="*/ 119 h 150"/>
                <a:gd name="T56" fmla="*/ 154 w 196"/>
                <a:gd name="T57" fmla="*/ 121 h 150"/>
                <a:gd name="T58" fmla="*/ 85 w 196"/>
                <a:gd name="T59" fmla="*/ 9 h 150"/>
                <a:gd name="T60" fmla="*/ 56 w 196"/>
                <a:gd name="T61" fmla="*/ 22 h 150"/>
                <a:gd name="T62" fmla="*/ 54 w 196"/>
                <a:gd name="T63" fmla="*/ 34 h 150"/>
                <a:gd name="T64" fmla="*/ 82 w 196"/>
                <a:gd name="T65" fmla="*/ 15 h 150"/>
                <a:gd name="T66" fmla="*/ 87 w 196"/>
                <a:gd name="T67" fmla="*/ 28 h 150"/>
                <a:gd name="T68" fmla="*/ 106 w 196"/>
                <a:gd name="T69" fmla="*/ 39 h 150"/>
                <a:gd name="T70" fmla="*/ 110 w 196"/>
                <a:gd name="T71" fmla="*/ 47 h 150"/>
                <a:gd name="T72" fmla="*/ 129 w 196"/>
                <a:gd name="T73" fmla="*/ 62 h 150"/>
                <a:gd name="T74" fmla="*/ 102 w 196"/>
                <a:gd name="T75" fmla="*/ 49 h 150"/>
                <a:gd name="T76" fmla="*/ 51 w 196"/>
                <a:gd name="T77" fmla="*/ 39 h 150"/>
                <a:gd name="T78" fmla="*/ 38 w 196"/>
                <a:gd name="T79" fmla="*/ 61 h 150"/>
                <a:gd name="T80" fmla="*/ 46 w 196"/>
                <a:gd name="T81" fmla="*/ 69 h 150"/>
                <a:gd name="T82" fmla="*/ 49 w 196"/>
                <a:gd name="T83" fmla="*/ 59 h 150"/>
                <a:gd name="T84" fmla="*/ 51 w 196"/>
                <a:gd name="T85" fmla="*/ 31 h 150"/>
                <a:gd name="T86" fmla="*/ 12 w 196"/>
                <a:gd name="T87" fmla="*/ 99 h 150"/>
                <a:gd name="T88" fmla="*/ 98 w 196"/>
                <a:gd name="T89" fmla="*/ 123 h 150"/>
                <a:gd name="T90" fmla="*/ 85 w 196"/>
                <a:gd name="T91" fmla="*/ 116 h 150"/>
                <a:gd name="T92" fmla="*/ 87 w 196"/>
                <a:gd name="T93" fmla="*/ 115 h 150"/>
                <a:gd name="T94" fmla="*/ 87 w 196"/>
                <a:gd name="T95" fmla="*/ 96 h 150"/>
                <a:gd name="T96" fmla="*/ 70 w 196"/>
                <a:gd name="T97" fmla="*/ 91 h 150"/>
                <a:gd name="T98" fmla="*/ 38 w 196"/>
                <a:gd name="T99" fmla="*/ 99 h 150"/>
                <a:gd name="T100" fmla="*/ 11 w 196"/>
                <a:gd name="T101" fmla="*/ 85 h 150"/>
                <a:gd name="T102" fmla="*/ 27 w 196"/>
                <a:gd name="T103" fmla="*/ 52 h 150"/>
                <a:gd name="T104" fmla="*/ 18 w 196"/>
                <a:gd name="T105" fmla="*/ 66 h 150"/>
                <a:gd name="T106" fmla="*/ 34 w 196"/>
                <a:gd name="T107" fmla="*/ 75 h 150"/>
                <a:gd name="T108" fmla="*/ 66 w 196"/>
                <a:gd name="T109" fmla="*/ 90 h 150"/>
                <a:gd name="T110" fmla="*/ 72 w 196"/>
                <a:gd name="T111" fmla="*/ 57 h 150"/>
                <a:gd name="T112" fmla="*/ 114 w 196"/>
                <a:gd name="T113" fmla="*/ 102 h 150"/>
                <a:gd name="T114" fmla="*/ 119 w 196"/>
                <a:gd name="T115" fmla="*/ 121 h 150"/>
                <a:gd name="T116" fmla="*/ 134 w 196"/>
                <a:gd name="T117" fmla="*/ 12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6" h="150">
                  <a:moveTo>
                    <a:pt x="99" y="137"/>
                  </a:moveTo>
                  <a:cubicBezTo>
                    <a:pt x="102" y="138"/>
                    <a:pt x="104" y="140"/>
                    <a:pt x="107" y="141"/>
                  </a:cubicBezTo>
                  <a:cubicBezTo>
                    <a:pt x="110" y="142"/>
                    <a:pt x="113" y="143"/>
                    <a:pt x="116" y="143"/>
                  </a:cubicBezTo>
                  <a:cubicBezTo>
                    <a:pt x="117" y="143"/>
                    <a:pt x="119" y="143"/>
                    <a:pt x="120" y="143"/>
                  </a:cubicBezTo>
                  <a:cubicBezTo>
                    <a:pt x="122" y="143"/>
                    <a:pt x="123" y="142"/>
                    <a:pt x="125" y="142"/>
                  </a:cubicBezTo>
                  <a:cubicBezTo>
                    <a:pt x="126" y="142"/>
                    <a:pt x="126" y="142"/>
                    <a:pt x="126" y="142"/>
                  </a:cubicBezTo>
                  <a:cubicBezTo>
                    <a:pt x="127" y="142"/>
                    <a:pt x="127" y="142"/>
                    <a:pt x="127" y="142"/>
                  </a:cubicBezTo>
                  <a:cubicBezTo>
                    <a:pt x="127" y="142"/>
                    <a:pt x="127" y="142"/>
                    <a:pt x="127" y="142"/>
                  </a:cubicBezTo>
                  <a:cubicBezTo>
                    <a:pt x="127" y="142"/>
                    <a:pt x="127" y="142"/>
                    <a:pt x="127" y="142"/>
                  </a:cubicBezTo>
                  <a:cubicBezTo>
                    <a:pt x="128" y="142"/>
                    <a:pt x="128" y="142"/>
                    <a:pt x="128" y="142"/>
                  </a:cubicBezTo>
                  <a:cubicBezTo>
                    <a:pt x="130" y="142"/>
                    <a:pt x="130" y="142"/>
                    <a:pt x="130" y="142"/>
                  </a:cubicBezTo>
                  <a:cubicBezTo>
                    <a:pt x="131" y="142"/>
                    <a:pt x="133" y="142"/>
                    <a:pt x="135" y="142"/>
                  </a:cubicBezTo>
                  <a:cubicBezTo>
                    <a:pt x="138" y="142"/>
                    <a:pt x="141" y="142"/>
                    <a:pt x="144" y="142"/>
                  </a:cubicBezTo>
                  <a:cubicBezTo>
                    <a:pt x="145" y="142"/>
                    <a:pt x="147" y="142"/>
                    <a:pt x="148" y="142"/>
                  </a:cubicBezTo>
                  <a:cubicBezTo>
                    <a:pt x="149" y="142"/>
                    <a:pt x="150" y="141"/>
                    <a:pt x="152" y="141"/>
                  </a:cubicBezTo>
                  <a:cubicBezTo>
                    <a:pt x="154" y="140"/>
                    <a:pt x="157" y="138"/>
                    <a:pt x="159" y="136"/>
                  </a:cubicBezTo>
                  <a:cubicBezTo>
                    <a:pt x="160" y="136"/>
                    <a:pt x="160" y="136"/>
                    <a:pt x="160" y="136"/>
                  </a:cubicBezTo>
                  <a:cubicBezTo>
                    <a:pt x="160" y="135"/>
                    <a:pt x="160" y="134"/>
                    <a:pt x="160" y="134"/>
                  </a:cubicBezTo>
                  <a:cubicBezTo>
                    <a:pt x="160" y="132"/>
                    <a:pt x="160" y="131"/>
                    <a:pt x="160" y="129"/>
                  </a:cubicBezTo>
                  <a:cubicBezTo>
                    <a:pt x="160" y="128"/>
                    <a:pt x="160" y="128"/>
                    <a:pt x="160" y="128"/>
                  </a:cubicBezTo>
                  <a:cubicBezTo>
                    <a:pt x="161" y="127"/>
                    <a:pt x="161" y="127"/>
                    <a:pt x="161" y="127"/>
                  </a:cubicBezTo>
                  <a:cubicBezTo>
                    <a:pt x="162" y="127"/>
                    <a:pt x="164" y="126"/>
                    <a:pt x="165" y="126"/>
                  </a:cubicBezTo>
                  <a:cubicBezTo>
                    <a:pt x="166" y="125"/>
                    <a:pt x="166" y="124"/>
                    <a:pt x="167" y="123"/>
                  </a:cubicBezTo>
                  <a:cubicBezTo>
                    <a:pt x="167" y="122"/>
                    <a:pt x="167" y="121"/>
                    <a:pt x="167" y="119"/>
                  </a:cubicBezTo>
                  <a:cubicBezTo>
                    <a:pt x="166" y="118"/>
                    <a:pt x="166" y="117"/>
                    <a:pt x="165" y="115"/>
                  </a:cubicBezTo>
                  <a:cubicBezTo>
                    <a:pt x="163" y="112"/>
                    <a:pt x="160" y="110"/>
                    <a:pt x="158" y="107"/>
                  </a:cubicBezTo>
                  <a:cubicBezTo>
                    <a:pt x="156" y="106"/>
                    <a:pt x="155" y="105"/>
                    <a:pt x="154" y="103"/>
                  </a:cubicBezTo>
                  <a:cubicBezTo>
                    <a:pt x="151" y="102"/>
                    <a:pt x="151" y="102"/>
                    <a:pt x="151" y="102"/>
                  </a:cubicBezTo>
                  <a:cubicBezTo>
                    <a:pt x="151" y="101"/>
                    <a:pt x="150" y="100"/>
                    <a:pt x="149" y="100"/>
                  </a:cubicBezTo>
                  <a:cubicBezTo>
                    <a:pt x="146" y="98"/>
                    <a:pt x="142" y="98"/>
                    <a:pt x="139" y="98"/>
                  </a:cubicBezTo>
                  <a:cubicBezTo>
                    <a:pt x="135" y="98"/>
                    <a:pt x="131" y="99"/>
                    <a:pt x="128" y="100"/>
                  </a:cubicBezTo>
                  <a:cubicBezTo>
                    <a:pt x="128" y="100"/>
                    <a:pt x="128" y="100"/>
                    <a:pt x="128" y="100"/>
                  </a:cubicBezTo>
                  <a:cubicBezTo>
                    <a:pt x="127" y="99"/>
                    <a:pt x="127" y="99"/>
                    <a:pt x="127" y="99"/>
                  </a:cubicBezTo>
                  <a:cubicBezTo>
                    <a:pt x="124" y="97"/>
                    <a:pt x="120" y="94"/>
                    <a:pt x="116" y="91"/>
                  </a:cubicBezTo>
                  <a:cubicBezTo>
                    <a:pt x="113" y="88"/>
                    <a:pt x="109" y="86"/>
                    <a:pt x="105" y="84"/>
                  </a:cubicBezTo>
                  <a:cubicBezTo>
                    <a:pt x="103" y="83"/>
                    <a:pt x="101" y="81"/>
                    <a:pt x="100" y="80"/>
                  </a:cubicBezTo>
                  <a:cubicBezTo>
                    <a:pt x="100" y="81"/>
                    <a:pt x="100" y="82"/>
                    <a:pt x="100" y="83"/>
                  </a:cubicBezTo>
                  <a:cubicBezTo>
                    <a:pt x="100" y="84"/>
                    <a:pt x="101" y="85"/>
                    <a:pt x="101" y="86"/>
                  </a:cubicBezTo>
                  <a:cubicBezTo>
                    <a:pt x="102" y="88"/>
                    <a:pt x="104" y="91"/>
                    <a:pt x="106" y="92"/>
                  </a:cubicBezTo>
                  <a:cubicBezTo>
                    <a:pt x="104" y="91"/>
                    <a:pt x="102" y="89"/>
                    <a:pt x="101" y="87"/>
                  </a:cubicBezTo>
                  <a:cubicBezTo>
                    <a:pt x="100" y="85"/>
                    <a:pt x="99" y="84"/>
                    <a:pt x="99" y="83"/>
                  </a:cubicBezTo>
                  <a:cubicBezTo>
                    <a:pt x="99" y="82"/>
                    <a:pt x="98" y="80"/>
                    <a:pt x="98" y="78"/>
                  </a:cubicBezTo>
                  <a:cubicBezTo>
                    <a:pt x="97" y="77"/>
                    <a:pt x="96" y="75"/>
                    <a:pt x="96" y="73"/>
                  </a:cubicBezTo>
                  <a:cubicBezTo>
                    <a:pt x="95" y="71"/>
                    <a:pt x="95" y="69"/>
                    <a:pt x="95" y="67"/>
                  </a:cubicBezTo>
                  <a:cubicBezTo>
                    <a:pt x="93" y="66"/>
                    <a:pt x="91" y="64"/>
                    <a:pt x="89" y="64"/>
                  </a:cubicBezTo>
                  <a:cubicBezTo>
                    <a:pt x="88" y="63"/>
                    <a:pt x="86" y="62"/>
                    <a:pt x="85" y="60"/>
                  </a:cubicBezTo>
                  <a:cubicBezTo>
                    <a:pt x="82" y="58"/>
                    <a:pt x="80" y="55"/>
                    <a:pt x="79" y="52"/>
                  </a:cubicBezTo>
                  <a:cubicBezTo>
                    <a:pt x="81" y="55"/>
                    <a:pt x="83" y="57"/>
                    <a:pt x="86" y="59"/>
                  </a:cubicBezTo>
                  <a:cubicBezTo>
                    <a:pt x="87" y="60"/>
                    <a:pt x="89" y="61"/>
                    <a:pt x="90" y="61"/>
                  </a:cubicBezTo>
                  <a:cubicBezTo>
                    <a:pt x="92" y="62"/>
                    <a:pt x="93" y="62"/>
                    <a:pt x="94" y="63"/>
                  </a:cubicBezTo>
                  <a:cubicBezTo>
                    <a:pt x="94" y="62"/>
                    <a:pt x="94" y="61"/>
                    <a:pt x="94" y="60"/>
                  </a:cubicBezTo>
                  <a:cubicBezTo>
                    <a:pt x="95" y="60"/>
                    <a:pt x="95" y="60"/>
                    <a:pt x="95" y="60"/>
                  </a:cubicBezTo>
                  <a:cubicBezTo>
                    <a:pt x="96" y="64"/>
                    <a:pt x="96" y="69"/>
                    <a:pt x="97" y="73"/>
                  </a:cubicBezTo>
                  <a:cubicBezTo>
                    <a:pt x="98" y="75"/>
                    <a:pt x="99" y="77"/>
                    <a:pt x="101" y="78"/>
                  </a:cubicBezTo>
                  <a:cubicBezTo>
                    <a:pt x="102" y="79"/>
                    <a:pt x="104" y="80"/>
                    <a:pt x="106" y="81"/>
                  </a:cubicBezTo>
                  <a:cubicBezTo>
                    <a:pt x="108" y="82"/>
                    <a:pt x="110" y="83"/>
                    <a:pt x="112" y="85"/>
                  </a:cubicBezTo>
                  <a:cubicBezTo>
                    <a:pt x="114" y="86"/>
                    <a:pt x="116" y="87"/>
                    <a:pt x="118" y="88"/>
                  </a:cubicBezTo>
                  <a:cubicBezTo>
                    <a:pt x="122" y="91"/>
                    <a:pt x="125" y="93"/>
                    <a:pt x="128" y="96"/>
                  </a:cubicBezTo>
                  <a:cubicBezTo>
                    <a:pt x="132" y="95"/>
                    <a:pt x="135" y="95"/>
                    <a:pt x="139" y="95"/>
                  </a:cubicBezTo>
                  <a:cubicBezTo>
                    <a:pt x="140" y="95"/>
                    <a:pt x="141" y="95"/>
                    <a:pt x="142" y="95"/>
                  </a:cubicBezTo>
                  <a:cubicBezTo>
                    <a:pt x="143" y="91"/>
                    <a:pt x="144" y="87"/>
                    <a:pt x="144" y="84"/>
                  </a:cubicBezTo>
                  <a:cubicBezTo>
                    <a:pt x="144" y="81"/>
                    <a:pt x="144" y="79"/>
                    <a:pt x="144" y="76"/>
                  </a:cubicBezTo>
                  <a:cubicBezTo>
                    <a:pt x="144" y="75"/>
                    <a:pt x="144" y="74"/>
                    <a:pt x="144" y="73"/>
                  </a:cubicBezTo>
                  <a:cubicBezTo>
                    <a:pt x="144" y="72"/>
                    <a:pt x="143" y="70"/>
                    <a:pt x="143" y="69"/>
                  </a:cubicBezTo>
                  <a:cubicBezTo>
                    <a:pt x="143" y="69"/>
                    <a:pt x="143" y="69"/>
                    <a:pt x="143" y="69"/>
                  </a:cubicBezTo>
                  <a:cubicBezTo>
                    <a:pt x="144" y="70"/>
                    <a:pt x="145" y="71"/>
                    <a:pt x="145" y="72"/>
                  </a:cubicBezTo>
                  <a:cubicBezTo>
                    <a:pt x="146" y="74"/>
                    <a:pt x="146" y="75"/>
                    <a:pt x="146" y="76"/>
                  </a:cubicBezTo>
                  <a:cubicBezTo>
                    <a:pt x="147" y="79"/>
                    <a:pt x="147" y="81"/>
                    <a:pt x="147" y="84"/>
                  </a:cubicBezTo>
                  <a:cubicBezTo>
                    <a:pt x="146" y="86"/>
                    <a:pt x="146" y="89"/>
                    <a:pt x="145" y="91"/>
                  </a:cubicBezTo>
                  <a:cubicBezTo>
                    <a:pt x="145" y="92"/>
                    <a:pt x="144" y="94"/>
                    <a:pt x="143" y="95"/>
                  </a:cubicBezTo>
                  <a:cubicBezTo>
                    <a:pt x="145" y="96"/>
                    <a:pt x="147" y="96"/>
                    <a:pt x="149" y="97"/>
                  </a:cubicBezTo>
                  <a:cubicBezTo>
                    <a:pt x="148" y="96"/>
                    <a:pt x="148" y="95"/>
                    <a:pt x="148" y="94"/>
                  </a:cubicBezTo>
                  <a:cubicBezTo>
                    <a:pt x="148" y="92"/>
                    <a:pt x="148" y="90"/>
                    <a:pt x="148" y="88"/>
                  </a:cubicBezTo>
                  <a:cubicBezTo>
                    <a:pt x="148" y="86"/>
                    <a:pt x="149" y="83"/>
                    <a:pt x="149" y="81"/>
                  </a:cubicBezTo>
                  <a:cubicBezTo>
                    <a:pt x="150" y="80"/>
                    <a:pt x="150" y="79"/>
                    <a:pt x="151" y="79"/>
                  </a:cubicBezTo>
                  <a:cubicBezTo>
                    <a:pt x="151" y="78"/>
                    <a:pt x="152" y="77"/>
                    <a:pt x="152" y="76"/>
                  </a:cubicBezTo>
                  <a:cubicBezTo>
                    <a:pt x="150" y="75"/>
                    <a:pt x="149" y="73"/>
                    <a:pt x="147" y="72"/>
                  </a:cubicBezTo>
                  <a:cubicBezTo>
                    <a:pt x="146" y="71"/>
                    <a:pt x="146" y="70"/>
                    <a:pt x="145" y="69"/>
                  </a:cubicBezTo>
                  <a:cubicBezTo>
                    <a:pt x="144" y="68"/>
                    <a:pt x="144" y="67"/>
                    <a:pt x="144" y="66"/>
                  </a:cubicBezTo>
                  <a:cubicBezTo>
                    <a:pt x="143" y="64"/>
                    <a:pt x="144" y="62"/>
                    <a:pt x="144" y="60"/>
                  </a:cubicBezTo>
                  <a:cubicBezTo>
                    <a:pt x="144" y="58"/>
                    <a:pt x="143" y="56"/>
                    <a:pt x="141" y="55"/>
                  </a:cubicBezTo>
                  <a:cubicBezTo>
                    <a:pt x="139" y="53"/>
                    <a:pt x="137" y="53"/>
                    <a:pt x="135" y="53"/>
                  </a:cubicBezTo>
                  <a:cubicBezTo>
                    <a:pt x="133" y="52"/>
                    <a:pt x="131" y="52"/>
                    <a:pt x="129" y="52"/>
                  </a:cubicBezTo>
                  <a:cubicBezTo>
                    <a:pt x="128" y="52"/>
                    <a:pt x="128" y="52"/>
                    <a:pt x="127" y="51"/>
                  </a:cubicBezTo>
                  <a:cubicBezTo>
                    <a:pt x="127" y="51"/>
                    <a:pt x="127" y="51"/>
                    <a:pt x="127" y="51"/>
                  </a:cubicBezTo>
                  <a:cubicBezTo>
                    <a:pt x="127" y="51"/>
                    <a:pt x="127" y="51"/>
                    <a:pt x="127" y="51"/>
                  </a:cubicBezTo>
                  <a:cubicBezTo>
                    <a:pt x="126" y="51"/>
                    <a:pt x="126" y="51"/>
                    <a:pt x="126" y="51"/>
                  </a:cubicBezTo>
                  <a:cubicBezTo>
                    <a:pt x="126" y="50"/>
                    <a:pt x="126" y="50"/>
                    <a:pt x="126" y="50"/>
                  </a:cubicBezTo>
                  <a:cubicBezTo>
                    <a:pt x="127" y="48"/>
                    <a:pt x="127" y="47"/>
                    <a:pt x="128" y="47"/>
                  </a:cubicBezTo>
                  <a:cubicBezTo>
                    <a:pt x="129" y="46"/>
                    <a:pt x="129" y="45"/>
                    <a:pt x="130" y="44"/>
                  </a:cubicBezTo>
                  <a:cubicBezTo>
                    <a:pt x="130" y="44"/>
                    <a:pt x="130" y="42"/>
                    <a:pt x="130" y="41"/>
                  </a:cubicBezTo>
                  <a:cubicBezTo>
                    <a:pt x="130" y="40"/>
                    <a:pt x="129" y="39"/>
                    <a:pt x="128" y="39"/>
                  </a:cubicBezTo>
                  <a:cubicBezTo>
                    <a:pt x="127" y="38"/>
                    <a:pt x="126" y="38"/>
                    <a:pt x="125" y="38"/>
                  </a:cubicBezTo>
                  <a:cubicBezTo>
                    <a:pt x="123" y="37"/>
                    <a:pt x="121" y="37"/>
                    <a:pt x="119" y="36"/>
                  </a:cubicBezTo>
                  <a:cubicBezTo>
                    <a:pt x="117" y="35"/>
                    <a:pt x="115" y="34"/>
                    <a:pt x="113" y="32"/>
                  </a:cubicBezTo>
                  <a:cubicBezTo>
                    <a:pt x="112" y="31"/>
                    <a:pt x="110" y="30"/>
                    <a:pt x="108" y="29"/>
                  </a:cubicBezTo>
                  <a:cubicBezTo>
                    <a:pt x="106" y="28"/>
                    <a:pt x="104" y="28"/>
                    <a:pt x="102" y="28"/>
                  </a:cubicBezTo>
                  <a:cubicBezTo>
                    <a:pt x="101" y="28"/>
                    <a:pt x="100" y="28"/>
                    <a:pt x="99" y="29"/>
                  </a:cubicBezTo>
                  <a:cubicBezTo>
                    <a:pt x="98" y="30"/>
                    <a:pt x="97" y="30"/>
                    <a:pt x="96" y="31"/>
                  </a:cubicBezTo>
                  <a:cubicBezTo>
                    <a:pt x="96" y="32"/>
                    <a:pt x="95" y="32"/>
                    <a:pt x="94" y="33"/>
                  </a:cubicBezTo>
                  <a:cubicBezTo>
                    <a:pt x="93" y="33"/>
                    <a:pt x="93" y="33"/>
                    <a:pt x="92" y="33"/>
                  </a:cubicBezTo>
                  <a:cubicBezTo>
                    <a:pt x="92" y="33"/>
                    <a:pt x="92" y="33"/>
                    <a:pt x="92" y="32"/>
                  </a:cubicBezTo>
                  <a:cubicBezTo>
                    <a:pt x="92" y="32"/>
                    <a:pt x="92" y="32"/>
                    <a:pt x="92" y="32"/>
                  </a:cubicBezTo>
                  <a:cubicBezTo>
                    <a:pt x="92" y="32"/>
                    <a:pt x="92" y="32"/>
                    <a:pt x="92" y="32"/>
                  </a:cubicBezTo>
                  <a:cubicBezTo>
                    <a:pt x="92" y="32"/>
                    <a:pt x="92" y="33"/>
                    <a:pt x="92" y="33"/>
                  </a:cubicBezTo>
                  <a:cubicBezTo>
                    <a:pt x="92" y="33"/>
                    <a:pt x="93" y="32"/>
                    <a:pt x="93" y="32"/>
                  </a:cubicBezTo>
                  <a:cubicBezTo>
                    <a:pt x="94" y="32"/>
                    <a:pt x="95" y="31"/>
                    <a:pt x="96" y="30"/>
                  </a:cubicBezTo>
                  <a:cubicBezTo>
                    <a:pt x="97" y="30"/>
                    <a:pt x="97" y="29"/>
                    <a:pt x="98" y="28"/>
                  </a:cubicBezTo>
                  <a:cubicBezTo>
                    <a:pt x="99" y="27"/>
                    <a:pt x="100" y="26"/>
                    <a:pt x="102" y="26"/>
                  </a:cubicBezTo>
                  <a:cubicBezTo>
                    <a:pt x="104" y="26"/>
                    <a:pt x="107" y="26"/>
                    <a:pt x="109" y="27"/>
                  </a:cubicBezTo>
                  <a:cubicBezTo>
                    <a:pt x="109" y="27"/>
                    <a:pt x="110" y="27"/>
                    <a:pt x="110" y="27"/>
                  </a:cubicBezTo>
                  <a:cubicBezTo>
                    <a:pt x="110" y="27"/>
                    <a:pt x="110" y="26"/>
                    <a:pt x="110" y="26"/>
                  </a:cubicBezTo>
                  <a:cubicBezTo>
                    <a:pt x="110" y="25"/>
                    <a:pt x="110" y="24"/>
                    <a:pt x="109" y="23"/>
                  </a:cubicBezTo>
                  <a:cubicBezTo>
                    <a:pt x="107" y="21"/>
                    <a:pt x="105" y="20"/>
                    <a:pt x="103" y="19"/>
                  </a:cubicBezTo>
                  <a:cubicBezTo>
                    <a:pt x="102" y="18"/>
                    <a:pt x="101" y="17"/>
                    <a:pt x="101" y="16"/>
                  </a:cubicBezTo>
                  <a:cubicBezTo>
                    <a:pt x="100" y="15"/>
                    <a:pt x="100" y="14"/>
                    <a:pt x="100" y="12"/>
                  </a:cubicBezTo>
                  <a:cubicBezTo>
                    <a:pt x="101" y="10"/>
                    <a:pt x="101" y="8"/>
                    <a:pt x="100" y="5"/>
                  </a:cubicBezTo>
                  <a:cubicBezTo>
                    <a:pt x="100" y="5"/>
                    <a:pt x="100" y="5"/>
                    <a:pt x="100" y="5"/>
                  </a:cubicBezTo>
                  <a:cubicBezTo>
                    <a:pt x="102" y="7"/>
                    <a:pt x="102" y="10"/>
                    <a:pt x="102" y="13"/>
                  </a:cubicBezTo>
                  <a:cubicBezTo>
                    <a:pt x="102" y="14"/>
                    <a:pt x="102" y="15"/>
                    <a:pt x="103" y="15"/>
                  </a:cubicBezTo>
                  <a:cubicBezTo>
                    <a:pt x="103" y="16"/>
                    <a:pt x="104" y="16"/>
                    <a:pt x="104" y="17"/>
                  </a:cubicBezTo>
                  <a:cubicBezTo>
                    <a:pt x="105" y="17"/>
                    <a:pt x="105" y="17"/>
                    <a:pt x="105" y="17"/>
                  </a:cubicBezTo>
                  <a:cubicBezTo>
                    <a:pt x="105" y="16"/>
                    <a:pt x="106" y="15"/>
                    <a:pt x="107" y="14"/>
                  </a:cubicBezTo>
                  <a:cubicBezTo>
                    <a:pt x="109" y="13"/>
                    <a:pt x="111" y="13"/>
                    <a:pt x="113" y="13"/>
                  </a:cubicBezTo>
                  <a:cubicBezTo>
                    <a:pt x="114" y="14"/>
                    <a:pt x="116" y="14"/>
                    <a:pt x="118" y="15"/>
                  </a:cubicBezTo>
                  <a:cubicBezTo>
                    <a:pt x="118" y="15"/>
                    <a:pt x="119" y="16"/>
                    <a:pt x="120" y="16"/>
                  </a:cubicBezTo>
                  <a:cubicBezTo>
                    <a:pt x="119" y="15"/>
                    <a:pt x="119" y="14"/>
                    <a:pt x="119" y="14"/>
                  </a:cubicBezTo>
                  <a:cubicBezTo>
                    <a:pt x="119" y="12"/>
                    <a:pt x="119" y="10"/>
                    <a:pt x="120" y="8"/>
                  </a:cubicBezTo>
                  <a:cubicBezTo>
                    <a:pt x="120" y="8"/>
                    <a:pt x="120" y="8"/>
                    <a:pt x="120" y="8"/>
                  </a:cubicBezTo>
                  <a:cubicBezTo>
                    <a:pt x="120" y="10"/>
                    <a:pt x="120" y="12"/>
                    <a:pt x="120" y="13"/>
                  </a:cubicBezTo>
                  <a:cubicBezTo>
                    <a:pt x="121" y="15"/>
                    <a:pt x="122" y="16"/>
                    <a:pt x="123" y="17"/>
                  </a:cubicBezTo>
                  <a:cubicBezTo>
                    <a:pt x="124" y="18"/>
                    <a:pt x="126" y="19"/>
                    <a:pt x="128" y="19"/>
                  </a:cubicBezTo>
                  <a:cubicBezTo>
                    <a:pt x="129" y="19"/>
                    <a:pt x="131" y="19"/>
                    <a:pt x="133" y="19"/>
                  </a:cubicBezTo>
                  <a:cubicBezTo>
                    <a:pt x="136" y="19"/>
                    <a:pt x="139" y="19"/>
                    <a:pt x="142" y="18"/>
                  </a:cubicBezTo>
                  <a:cubicBezTo>
                    <a:pt x="146" y="18"/>
                    <a:pt x="149" y="17"/>
                    <a:pt x="152" y="16"/>
                  </a:cubicBezTo>
                  <a:cubicBezTo>
                    <a:pt x="152" y="16"/>
                    <a:pt x="152" y="16"/>
                    <a:pt x="152" y="16"/>
                  </a:cubicBezTo>
                  <a:cubicBezTo>
                    <a:pt x="149" y="18"/>
                    <a:pt x="146" y="19"/>
                    <a:pt x="143" y="20"/>
                  </a:cubicBezTo>
                  <a:cubicBezTo>
                    <a:pt x="142" y="20"/>
                    <a:pt x="141" y="21"/>
                    <a:pt x="140" y="21"/>
                  </a:cubicBezTo>
                  <a:cubicBezTo>
                    <a:pt x="140" y="21"/>
                    <a:pt x="140" y="22"/>
                    <a:pt x="140" y="23"/>
                  </a:cubicBezTo>
                  <a:cubicBezTo>
                    <a:pt x="140" y="24"/>
                    <a:pt x="140" y="25"/>
                    <a:pt x="140" y="27"/>
                  </a:cubicBezTo>
                  <a:cubicBezTo>
                    <a:pt x="141" y="29"/>
                    <a:pt x="143" y="31"/>
                    <a:pt x="145" y="32"/>
                  </a:cubicBezTo>
                  <a:cubicBezTo>
                    <a:pt x="147" y="31"/>
                    <a:pt x="149" y="30"/>
                    <a:pt x="150" y="29"/>
                  </a:cubicBezTo>
                  <a:cubicBezTo>
                    <a:pt x="152" y="28"/>
                    <a:pt x="154" y="27"/>
                    <a:pt x="157" y="27"/>
                  </a:cubicBezTo>
                  <a:cubicBezTo>
                    <a:pt x="158" y="27"/>
                    <a:pt x="159" y="27"/>
                    <a:pt x="160" y="27"/>
                  </a:cubicBezTo>
                  <a:cubicBezTo>
                    <a:pt x="161" y="28"/>
                    <a:pt x="162" y="28"/>
                    <a:pt x="162" y="28"/>
                  </a:cubicBezTo>
                  <a:cubicBezTo>
                    <a:pt x="163" y="29"/>
                    <a:pt x="163" y="29"/>
                    <a:pt x="164" y="29"/>
                  </a:cubicBezTo>
                  <a:cubicBezTo>
                    <a:pt x="164" y="30"/>
                    <a:pt x="165" y="31"/>
                    <a:pt x="166" y="31"/>
                  </a:cubicBezTo>
                  <a:cubicBezTo>
                    <a:pt x="167" y="32"/>
                    <a:pt x="167" y="32"/>
                    <a:pt x="167" y="33"/>
                  </a:cubicBezTo>
                  <a:cubicBezTo>
                    <a:pt x="168" y="33"/>
                    <a:pt x="168" y="33"/>
                    <a:pt x="168" y="33"/>
                  </a:cubicBezTo>
                  <a:cubicBezTo>
                    <a:pt x="168" y="34"/>
                    <a:pt x="168" y="34"/>
                    <a:pt x="168" y="34"/>
                  </a:cubicBezTo>
                  <a:cubicBezTo>
                    <a:pt x="168" y="34"/>
                    <a:pt x="168" y="34"/>
                    <a:pt x="169" y="34"/>
                  </a:cubicBezTo>
                  <a:cubicBezTo>
                    <a:pt x="169" y="35"/>
                    <a:pt x="169" y="35"/>
                    <a:pt x="169" y="35"/>
                  </a:cubicBezTo>
                  <a:cubicBezTo>
                    <a:pt x="169" y="35"/>
                    <a:pt x="169" y="35"/>
                    <a:pt x="169" y="35"/>
                  </a:cubicBezTo>
                  <a:cubicBezTo>
                    <a:pt x="169" y="35"/>
                    <a:pt x="169" y="35"/>
                    <a:pt x="169" y="35"/>
                  </a:cubicBezTo>
                  <a:cubicBezTo>
                    <a:pt x="169" y="35"/>
                    <a:pt x="169" y="35"/>
                    <a:pt x="169" y="35"/>
                  </a:cubicBezTo>
                  <a:cubicBezTo>
                    <a:pt x="169" y="35"/>
                    <a:pt x="169" y="35"/>
                    <a:pt x="169" y="35"/>
                  </a:cubicBezTo>
                  <a:cubicBezTo>
                    <a:pt x="169" y="35"/>
                    <a:pt x="169" y="35"/>
                    <a:pt x="169" y="35"/>
                  </a:cubicBezTo>
                  <a:cubicBezTo>
                    <a:pt x="170" y="35"/>
                    <a:pt x="171" y="35"/>
                    <a:pt x="172" y="36"/>
                  </a:cubicBezTo>
                  <a:cubicBezTo>
                    <a:pt x="174" y="36"/>
                    <a:pt x="176" y="37"/>
                    <a:pt x="178" y="38"/>
                  </a:cubicBezTo>
                  <a:cubicBezTo>
                    <a:pt x="180" y="39"/>
                    <a:pt x="182" y="40"/>
                    <a:pt x="183" y="42"/>
                  </a:cubicBezTo>
                  <a:cubicBezTo>
                    <a:pt x="184" y="43"/>
                    <a:pt x="185" y="44"/>
                    <a:pt x="185" y="46"/>
                  </a:cubicBezTo>
                  <a:cubicBezTo>
                    <a:pt x="186" y="46"/>
                    <a:pt x="186" y="46"/>
                    <a:pt x="187" y="46"/>
                  </a:cubicBezTo>
                  <a:cubicBezTo>
                    <a:pt x="188" y="45"/>
                    <a:pt x="188" y="46"/>
                    <a:pt x="189" y="46"/>
                  </a:cubicBezTo>
                  <a:cubicBezTo>
                    <a:pt x="190" y="46"/>
                    <a:pt x="190" y="46"/>
                    <a:pt x="191" y="46"/>
                  </a:cubicBezTo>
                  <a:cubicBezTo>
                    <a:pt x="194" y="47"/>
                    <a:pt x="194" y="47"/>
                    <a:pt x="194" y="47"/>
                  </a:cubicBezTo>
                  <a:cubicBezTo>
                    <a:pt x="195" y="47"/>
                    <a:pt x="196" y="47"/>
                    <a:pt x="196" y="47"/>
                  </a:cubicBezTo>
                  <a:cubicBezTo>
                    <a:pt x="196" y="47"/>
                    <a:pt x="196" y="47"/>
                    <a:pt x="196" y="47"/>
                  </a:cubicBezTo>
                  <a:cubicBezTo>
                    <a:pt x="196" y="46"/>
                    <a:pt x="195" y="45"/>
                    <a:pt x="194" y="44"/>
                  </a:cubicBezTo>
                  <a:cubicBezTo>
                    <a:pt x="193" y="42"/>
                    <a:pt x="192" y="41"/>
                    <a:pt x="190" y="40"/>
                  </a:cubicBezTo>
                  <a:cubicBezTo>
                    <a:pt x="189" y="39"/>
                    <a:pt x="188" y="39"/>
                    <a:pt x="187" y="38"/>
                  </a:cubicBezTo>
                  <a:cubicBezTo>
                    <a:pt x="186" y="38"/>
                    <a:pt x="185" y="37"/>
                    <a:pt x="184" y="36"/>
                  </a:cubicBezTo>
                  <a:cubicBezTo>
                    <a:pt x="182" y="35"/>
                    <a:pt x="181" y="32"/>
                    <a:pt x="180" y="30"/>
                  </a:cubicBezTo>
                  <a:cubicBezTo>
                    <a:pt x="181" y="32"/>
                    <a:pt x="182" y="34"/>
                    <a:pt x="184" y="36"/>
                  </a:cubicBezTo>
                  <a:cubicBezTo>
                    <a:pt x="186" y="37"/>
                    <a:pt x="187" y="38"/>
                    <a:pt x="189" y="39"/>
                  </a:cubicBezTo>
                  <a:cubicBezTo>
                    <a:pt x="189" y="38"/>
                    <a:pt x="189" y="37"/>
                    <a:pt x="189" y="37"/>
                  </a:cubicBezTo>
                  <a:cubicBezTo>
                    <a:pt x="189" y="36"/>
                    <a:pt x="188" y="35"/>
                    <a:pt x="189" y="34"/>
                  </a:cubicBezTo>
                  <a:cubicBezTo>
                    <a:pt x="189" y="33"/>
                    <a:pt x="189" y="32"/>
                    <a:pt x="189" y="31"/>
                  </a:cubicBezTo>
                  <a:cubicBezTo>
                    <a:pt x="189" y="31"/>
                    <a:pt x="188" y="30"/>
                    <a:pt x="188" y="30"/>
                  </a:cubicBezTo>
                  <a:cubicBezTo>
                    <a:pt x="185" y="29"/>
                    <a:pt x="182" y="28"/>
                    <a:pt x="180" y="27"/>
                  </a:cubicBezTo>
                  <a:cubicBezTo>
                    <a:pt x="179" y="26"/>
                    <a:pt x="179" y="26"/>
                    <a:pt x="179" y="26"/>
                  </a:cubicBezTo>
                  <a:cubicBezTo>
                    <a:pt x="179" y="25"/>
                    <a:pt x="179" y="25"/>
                    <a:pt x="179" y="25"/>
                  </a:cubicBezTo>
                  <a:cubicBezTo>
                    <a:pt x="178" y="25"/>
                    <a:pt x="178" y="24"/>
                    <a:pt x="177" y="23"/>
                  </a:cubicBezTo>
                  <a:cubicBezTo>
                    <a:pt x="177" y="22"/>
                    <a:pt x="176" y="21"/>
                    <a:pt x="175" y="21"/>
                  </a:cubicBezTo>
                  <a:cubicBezTo>
                    <a:pt x="174" y="19"/>
                    <a:pt x="173" y="18"/>
                    <a:pt x="171" y="17"/>
                  </a:cubicBezTo>
                  <a:cubicBezTo>
                    <a:pt x="167" y="14"/>
                    <a:pt x="164" y="13"/>
                    <a:pt x="159" y="12"/>
                  </a:cubicBezTo>
                  <a:cubicBezTo>
                    <a:pt x="159" y="13"/>
                    <a:pt x="160" y="14"/>
                    <a:pt x="159" y="14"/>
                  </a:cubicBezTo>
                  <a:cubicBezTo>
                    <a:pt x="159" y="15"/>
                    <a:pt x="159" y="16"/>
                    <a:pt x="159" y="17"/>
                  </a:cubicBezTo>
                  <a:cubicBezTo>
                    <a:pt x="159" y="17"/>
                    <a:pt x="159" y="17"/>
                    <a:pt x="158" y="17"/>
                  </a:cubicBezTo>
                  <a:cubicBezTo>
                    <a:pt x="160" y="17"/>
                    <a:pt x="161" y="17"/>
                    <a:pt x="162" y="17"/>
                  </a:cubicBezTo>
                  <a:cubicBezTo>
                    <a:pt x="163" y="17"/>
                    <a:pt x="165" y="18"/>
                    <a:pt x="166" y="18"/>
                  </a:cubicBezTo>
                  <a:cubicBezTo>
                    <a:pt x="166" y="18"/>
                    <a:pt x="166" y="18"/>
                    <a:pt x="166" y="18"/>
                  </a:cubicBezTo>
                  <a:cubicBezTo>
                    <a:pt x="166" y="18"/>
                    <a:pt x="166" y="18"/>
                    <a:pt x="166" y="18"/>
                  </a:cubicBezTo>
                  <a:cubicBezTo>
                    <a:pt x="166" y="17"/>
                    <a:pt x="166" y="16"/>
                    <a:pt x="166" y="15"/>
                  </a:cubicBezTo>
                  <a:cubicBezTo>
                    <a:pt x="166" y="16"/>
                    <a:pt x="166" y="17"/>
                    <a:pt x="167" y="18"/>
                  </a:cubicBezTo>
                  <a:cubicBezTo>
                    <a:pt x="167" y="18"/>
                    <a:pt x="167" y="19"/>
                    <a:pt x="167" y="19"/>
                  </a:cubicBezTo>
                  <a:cubicBezTo>
                    <a:pt x="168" y="20"/>
                    <a:pt x="169" y="20"/>
                    <a:pt x="169" y="21"/>
                  </a:cubicBezTo>
                  <a:cubicBezTo>
                    <a:pt x="170" y="22"/>
                    <a:pt x="171" y="23"/>
                    <a:pt x="172" y="24"/>
                  </a:cubicBezTo>
                  <a:cubicBezTo>
                    <a:pt x="172" y="24"/>
                    <a:pt x="172" y="24"/>
                    <a:pt x="172" y="24"/>
                  </a:cubicBezTo>
                  <a:cubicBezTo>
                    <a:pt x="170" y="23"/>
                    <a:pt x="168" y="21"/>
                    <a:pt x="165" y="20"/>
                  </a:cubicBezTo>
                  <a:cubicBezTo>
                    <a:pt x="163" y="19"/>
                    <a:pt x="161" y="18"/>
                    <a:pt x="158" y="18"/>
                  </a:cubicBezTo>
                  <a:cubicBezTo>
                    <a:pt x="158" y="18"/>
                    <a:pt x="157" y="19"/>
                    <a:pt x="157" y="19"/>
                  </a:cubicBezTo>
                  <a:cubicBezTo>
                    <a:pt x="156" y="20"/>
                    <a:pt x="156" y="21"/>
                    <a:pt x="155" y="21"/>
                  </a:cubicBezTo>
                  <a:cubicBezTo>
                    <a:pt x="154" y="21"/>
                    <a:pt x="154" y="21"/>
                    <a:pt x="154" y="21"/>
                  </a:cubicBezTo>
                  <a:cubicBezTo>
                    <a:pt x="155" y="20"/>
                    <a:pt x="156" y="18"/>
                    <a:pt x="157" y="16"/>
                  </a:cubicBezTo>
                  <a:cubicBezTo>
                    <a:pt x="158" y="15"/>
                    <a:pt x="158" y="15"/>
                    <a:pt x="158" y="14"/>
                  </a:cubicBezTo>
                  <a:cubicBezTo>
                    <a:pt x="158" y="13"/>
                    <a:pt x="158" y="13"/>
                    <a:pt x="158" y="12"/>
                  </a:cubicBezTo>
                  <a:cubicBezTo>
                    <a:pt x="158" y="11"/>
                    <a:pt x="158" y="11"/>
                    <a:pt x="158" y="11"/>
                  </a:cubicBezTo>
                  <a:cubicBezTo>
                    <a:pt x="158" y="11"/>
                    <a:pt x="158" y="11"/>
                    <a:pt x="158" y="11"/>
                  </a:cubicBezTo>
                  <a:cubicBezTo>
                    <a:pt x="158" y="11"/>
                    <a:pt x="158" y="11"/>
                    <a:pt x="157" y="11"/>
                  </a:cubicBezTo>
                  <a:cubicBezTo>
                    <a:pt x="157" y="10"/>
                    <a:pt x="157" y="10"/>
                    <a:pt x="156" y="10"/>
                  </a:cubicBezTo>
                  <a:cubicBezTo>
                    <a:pt x="155" y="9"/>
                    <a:pt x="155" y="9"/>
                    <a:pt x="154" y="8"/>
                  </a:cubicBezTo>
                  <a:cubicBezTo>
                    <a:pt x="151" y="8"/>
                    <a:pt x="149" y="7"/>
                    <a:pt x="147" y="7"/>
                  </a:cubicBezTo>
                  <a:cubicBezTo>
                    <a:pt x="145" y="7"/>
                    <a:pt x="142" y="7"/>
                    <a:pt x="140" y="7"/>
                  </a:cubicBezTo>
                  <a:cubicBezTo>
                    <a:pt x="138" y="7"/>
                    <a:pt x="135" y="7"/>
                    <a:pt x="133" y="8"/>
                  </a:cubicBezTo>
                  <a:cubicBezTo>
                    <a:pt x="133" y="7"/>
                    <a:pt x="133" y="7"/>
                    <a:pt x="133" y="7"/>
                  </a:cubicBezTo>
                  <a:cubicBezTo>
                    <a:pt x="135" y="7"/>
                    <a:pt x="136" y="7"/>
                    <a:pt x="138" y="7"/>
                  </a:cubicBezTo>
                  <a:cubicBezTo>
                    <a:pt x="133" y="0"/>
                    <a:pt x="110" y="1"/>
                    <a:pt x="107" y="1"/>
                  </a:cubicBezTo>
                  <a:cubicBezTo>
                    <a:pt x="105" y="1"/>
                    <a:pt x="101" y="5"/>
                    <a:pt x="101" y="5"/>
                  </a:cubicBezTo>
                  <a:cubicBezTo>
                    <a:pt x="101" y="5"/>
                    <a:pt x="99" y="5"/>
                    <a:pt x="97" y="5"/>
                  </a:cubicBezTo>
                  <a:cubicBezTo>
                    <a:pt x="91" y="5"/>
                    <a:pt x="81" y="4"/>
                    <a:pt x="77" y="5"/>
                  </a:cubicBezTo>
                  <a:cubicBezTo>
                    <a:pt x="71" y="6"/>
                    <a:pt x="70" y="12"/>
                    <a:pt x="70" y="12"/>
                  </a:cubicBezTo>
                  <a:cubicBezTo>
                    <a:pt x="70" y="12"/>
                    <a:pt x="63" y="5"/>
                    <a:pt x="57" y="10"/>
                  </a:cubicBezTo>
                  <a:cubicBezTo>
                    <a:pt x="51" y="14"/>
                    <a:pt x="48" y="18"/>
                    <a:pt x="48" y="18"/>
                  </a:cubicBezTo>
                  <a:cubicBezTo>
                    <a:pt x="48" y="18"/>
                    <a:pt x="40" y="20"/>
                    <a:pt x="32" y="27"/>
                  </a:cubicBezTo>
                  <a:cubicBezTo>
                    <a:pt x="32" y="27"/>
                    <a:pt x="32" y="28"/>
                    <a:pt x="32" y="28"/>
                  </a:cubicBezTo>
                  <a:cubicBezTo>
                    <a:pt x="24" y="36"/>
                    <a:pt x="26" y="40"/>
                    <a:pt x="26" y="40"/>
                  </a:cubicBezTo>
                  <a:cubicBezTo>
                    <a:pt x="26" y="40"/>
                    <a:pt x="26" y="40"/>
                    <a:pt x="26" y="40"/>
                  </a:cubicBezTo>
                  <a:cubicBezTo>
                    <a:pt x="26" y="40"/>
                    <a:pt x="26" y="40"/>
                    <a:pt x="26" y="40"/>
                  </a:cubicBezTo>
                  <a:cubicBezTo>
                    <a:pt x="26" y="40"/>
                    <a:pt x="25" y="40"/>
                    <a:pt x="25" y="40"/>
                  </a:cubicBezTo>
                  <a:cubicBezTo>
                    <a:pt x="26" y="40"/>
                    <a:pt x="26" y="40"/>
                    <a:pt x="26" y="40"/>
                  </a:cubicBezTo>
                  <a:cubicBezTo>
                    <a:pt x="26" y="40"/>
                    <a:pt x="26" y="40"/>
                    <a:pt x="26" y="40"/>
                  </a:cubicBezTo>
                  <a:cubicBezTo>
                    <a:pt x="26" y="40"/>
                    <a:pt x="26" y="40"/>
                    <a:pt x="26" y="40"/>
                  </a:cubicBezTo>
                  <a:cubicBezTo>
                    <a:pt x="26" y="40"/>
                    <a:pt x="27" y="40"/>
                    <a:pt x="27" y="41"/>
                  </a:cubicBezTo>
                  <a:cubicBezTo>
                    <a:pt x="27" y="41"/>
                    <a:pt x="27" y="41"/>
                    <a:pt x="28" y="41"/>
                  </a:cubicBezTo>
                  <a:cubicBezTo>
                    <a:pt x="28" y="41"/>
                    <a:pt x="29" y="41"/>
                    <a:pt x="30" y="41"/>
                  </a:cubicBezTo>
                  <a:cubicBezTo>
                    <a:pt x="32" y="41"/>
                    <a:pt x="34" y="41"/>
                    <a:pt x="35" y="40"/>
                  </a:cubicBezTo>
                  <a:cubicBezTo>
                    <a:pt x="34" y="41"/>
                    <a:pt x="32" y="42"/>
                    <a:pt x="30" y="42"/>
                  </a:cubicBezTo>
                  <a:cubicBezTo>
                    <a:pt x="29" y="42"/>
                    <a:pt x="28" y="42"/>
                    <a:pt x="27" y="42"/>
                  </a:cubicBezTo>
                  <a:cubicBezTo>
                    <a:pt x="27" y="42"/>
                    <a:pt x="27" y="42"/>
                    <a:pt x="27" y="42"/>
                  </a:cubicBezTo>
                  <a:cubicBezTo>
                    <a:pt x="26" y="43"/>
                    <a:pt x="25" y="44"/>
                    <a:pt x="23" y="45"/>
                  </a:cubicBezTo>
                  <a:cubicBezTo>
                    <a:pt x="22" y="47"/>
                    <a:pt x="21" y="48"/>
                    <a:pt x="20" y="49"/>
                  </a:cubicBezTo>
                  <a:cubicBezTo>
                    <a:pt x="18" y="52"/>
                    <a:pt x="16" y="55"/>
                    <a:pt x="15" y="59"/>
                  </a:cubicBezTo>
                  <a:cubicBezTo>
                    <a:pt x="16" y="55"/>
                    <a:pt x="17" y="52"/>
                    <a:pt x="19" y="49"/>
                  </a:cubicBezTo>
                  <a:cubicBezTo>
                    <a:pt x="20" y="47"/>
                    <a:pt x="21" y="46"/>
                    <a:pt x="23" y="45"/>
                  </a:cubicBezTo>
                  <a:cubicBezTo>
                    <a:pt x="24" y="44"/>
                    <a:pt x="25" y="42"/>
                    <a:pt x="26" y="42"/>
                  </a:cubicBezTo>
                  <a:cubicBezTo>
                    <a:pt x="25" y="41"/>
                    <a:pt x="25" y="41"/>
                    <a:pt x="25" y="41"/>
                  </a:cubicBezTo>
                  <a:cubicBezTo>
                    <a:pt x="25" y="41"/>
                    <a:pt x="25" y="41"/>
                    <a:pt x="25" y="41"/>
                  </a:cubicBezTo>
                  <a:cubicBezTo>
                    <a:pt x="25" y="40"/>
                    <a:pt x="25" y="40"/>
                    <a:pt x="25" y="40"/>
                  </a:cubicBezTo>
                  <a:cubicBezTo>
                    <a:pt x="21" y="43"/>
                    <a:pt x="7" y="55"/>
                    <a:pt x="11" y="63"/>
                  </a:cubicBezTo>
                  <a:cubicBezTo>
                    <a:pt x="11" y="63"/>
                    <a:pt x="2" y="72"/>
                    <a:pt x="6" y="81"/>
                  </a:cubicBezTo>
                  <a:cubicBezTo>
                    <a:pt x="6" y="81"/>
                    <a:pt x="0" y="86"/>
                    <a:pt x="8" y="98"/>
                  </a:cubicBezTo>
                  <a:cubicBezTo>
                    <a:pt x="8" y="98"/>
                    <a:pt x="8" y="98"/>
                    <a:pt x="8" y="98"/>
                  </a:cubicBezTo>
                  <a:cubicBezTo>
                    <a:pt x="8" y="98"/>
                    <a:pt x="8" y="98"/>
                    <a:pt x="8" y="99"/>
                  </a:cubicBezTo>
                  <a:cubicBezTo>
                    <a:pt x="8" y="99"/>
                    <a:pt x="9" y="100"/>
                    <a:pt x="9" y="102"/>
                  </a:cubicBezTo>
                  <a:cubicBezTo>
                    <a:pt x="10" y="103"/>
                    <a:pt x="13" y="105"/>
                    <a:pt x="14" y="106"/>
                  </a:cubicBezTo>
                  <a:cubicBezTo>
                    <a:pt x="16" y="107"/>
                    <a:pt x="17" y="108"/>
                    <a:pt x="18" y="109"/>
                  </a:cubicBezTo>
                  <a:cubicBezTo>
                    <a:pt x="21" y="111"/>
                    <a:pt x="24" y="112"/>
                    <a:pt x="28" y="113"/>
                  </a:cubicBezTo>
                  <a:cubicBezTo>
                    <a:pt x="28" y="113"/>
                    <a:pt x="28" y="113"/>
                    <a:pt x="28" y="113"/>
                  </a:cubicBezTo>
                  <a:cubicBezTo>
                    <a:pt x="32" y="113"/>
                    <a:pt x="32" y="113"/>
                    <a:pt x="32" y="113"/>
                  </a:cubicBezTo>
                  <a:cubicBezTo>
                    <a:pt x="29" y="114"/>
                    <a:pt x="29" y="114"/>
                    <a:pt x="29" y="114"/>
                  </a:cubicBezTo>
                  <a:cubicBezTo>
                    <a:pt x="30" y="114"/>
                    <a:pt x="31" y="115"/>
                    <a:pt x="32" y="116"/>
                  </a:cubicBezTo>
                  <a:cubicBezTo>
                    <a:pt x="31" y="115"/>
                    <a:pt x="29" y="114"/>
                    <a:pt x="28" y="114"/>
                  </a:cubicBezTo>
                  <a:cubicBezTo>
                    <a:pt x="28" y="114"/>
                    <a:pt x="28" y="114"/>
                    <a:pt x="28" y="114"/>
                  </a:cubicBezTo>
                  <a:cubicBezTo>
                    <a:pt x="28" y="114"/>
                    <a:pt x="28" y="114"/>
                    <a:pt x="28" y="114"/>
                  </a:cubicBezTo>
                  <a:cubicBezTo>
                    <a:pt x="27" y="114"/>
                    <a:pt x="27" y="114"/>
                    <a:pt x="27" y="114"/>
                  </a:cubicBezTo>
                  <a:cubicBezTo>
                    <a:pt x="24" y="114"/>
                    <a:pt x="20" y="112"/>
                    <a:pt x="17" y="111"/>
                  </a:cubicBezTo>
                  <a:cubicBezTo>
                    <a:pt x="16" y="110"/>
                    <a:pt x="14" y="109"/>
                    <a:pt x="13" y="108"/>
                  </a:cubicBezTo>
                  <a:cubicBezTo>
                    <a:pt x="12" y="108"/>
                    <a:pt x="12" y="107"/>
                    <a:pt x="12" y="107"/>
                  </a:cubicBezTo>
                  <a:cubicBezTo>
                    <a:pt x="10" y="104"/>
                    <a:pt x="10" y="104"/>
                    <a:pt x="10" y="104"/>
                  </a:cubicBezTo>
                  <a:cubicBezTo>
                    <a:pt x="9" y="102"/>
                    <a:pt x="9" y="102"/>
                    <a:pt x="9" y="102"/>
                  </a:cubicBezTo>
                  <a:cubicBezTo>
                    <a:pt x="9" y="102"/>
                    <a:pt x="9" y="103"/>
                    <a:pt x="10" y="103"/>
                  </a:cubicBezTo>
                  <a:cubicBezTo>
                    <a:pt x="11" y="108"/>
                    <a:pt x="14" y="114"/>
                    <a:pt x="20" y="117"/>
                  </a:cubicBezTo>
                  <a:cubicBezTo>
                    <a:pt x="21" y="118"/>
                    <a:pt x="22" y="118"/>
                    <a:pt x="23" y="118"/>
                  </a:cubicBezTo>
                  <a:cubicBezTo>
                    <a:pt x="25" y="118"/>
                    <a:pt x="26" y="118"/>
                    <a:pt x="28" y="118"/>
                  </a:cubicBezTo>
                  <a:cubicBezTo>
                    <a:pt x="31" y="119"/>
                    <a:pt x="34" y="119"/>
                    <a:pt x="37" y="119"/>
                  </a:cubicBezTo>
                  <a:cubicBezTo>
                    <a:pt x="42" y="119"/>
                    <a:pt x="42" y="119"/>
                    <a:pt x="42" y="119"/>
                  </a:cubicBezTo>
                  <a:cubicBezTo>
                    <a:pt x="44" y="120"/>
                    <a:pt x="45" y="120"/>
                    <a:pt x="47" y="120"/>
                  </a:cubicBezTo>
                  <a:cubicBezTo>
                    <a:pt x="49" y="120"/>
                    <a:pt x="50" y="120"/>
                    <a:pt x="52" y="121"/>
                  </a:cubicBezTo>
                  <a:cubicBezTo>
                    <a:pt x="52" y="120"/>
                    <a:pt x="51" y="120"/>
                    <a:pt x="51" y="120"/>
                  </a:cubicBezTo>
                  <a:cubicBezTo>
                    <a:pt x="51" y="120"/>
                    <a:pt x="51" y="120"/>
                    <a:pt x="51" y="119"/>
                  </a:cubicBezTo>
                  <a:cubicBezTo>
                    <a:pt x="50" y="118"/>
                    <a:pt x="49" y="116"/>
                    <a:pt x="49" y="115"/>
                  </a:cubicBezTo>
                  <a:cubicBezTo>
                    <a:pt x="44" y="115"/>
                    <a:pt x="39" y="114"/>
                    <a:pt x="34" y="112"/>
                  </a:cubicBezTo>
                  <a:cubicBezTo>
                    <a:pt x="33" y="112"/>
                    <a:pt x="32" y="111"/>
                    <a:pt x="30" y="110"/>
                  </a:cubicBezTo>
                  <a:cubicBezTo>
                    <a:pt x="30" y="110"/>
                    <a:pt x="29" y="110"/>
                    <a:pt x="28" y="109"/>
                  </a:cubicBezTo>
                  <a:cubicBezTo>
                    <a:pt x="28" y="109"/>
                    <a:pt x="28" y="108"/>
                    <a:pt x="27" y="107"/>
                  </a:cubicBezTo>
                  <a:cubicBezTo>
                    <a:pt x="26" y="105"/>
                    <a:pt x="23" y="104"/>
                    <a:pt x="20" y="103"/>
                  </a:cubicBezTo>
                  <a:cubicBezTo>
                    <a:pt x="22" y="103"/>
                    <a:pt x="23" y="104"/>
                    <a:pt x="24" y="104"/>
                  </a:cubicBezTo>
                  <a:cubicBezTo>
                    <a:pt x="25" y="105"/>
                    <a:pt x="26" y="105"/>
                    <a:pt x="27" y="106"/>
                  </a:cubicBezTo>
                  <a:cubicBezTo>
                    <a:pt x="27" y="105"/>
                    <a:pt x="27" y="105"/>
                    <a:pt x="27" y="104"/>
                  </a:cubicBezTo>
                  <a:cubicBezTo>
                    <a:pt x="26" y="103"/>
                    <a:pt x="26" y="102"/>
                    <a:pt x="26" y="102"/>
                  </a:cubicBezTo>
                  <a:cubicBezTo>
                    <a:pt x="26" y="102"/>
                    <a:pt x="27" y="103"/>
                    <a:pt x="27" y="104"/>
                  </a:cubicBezTo>
                  <a:cubicBezTo>
                    <a:pt x="27" y="105"/>
                    <a:pt x="28" y="106"/>
                    <a:pt x="28" y="107"/>
                  </a:cubicBezTo>
                  <a:cubicBezTo>
                    <a:pt x="28" y="107"/>
                    <a:pt x="29" y="108"/>
                    <a:pt x="29" y="108"/>
                  </a:cubicBezTo>
                  <a:cubicBezTo>
                    <a:pt x="30" y="109"/>
                    <a:pt x="30" y="109"/>
                    <a:pt x="31" y="109"/>
                  </a:cubicBezTo>
                  <a:cubicBezTo>
                    <a:pt x="32" y="110"/>
                    <a:pt x="33" y="110"/>
                    <a:pt x="35" y="111"/>
                  </a:cubicBezTo>
                  <a:cubicBezTo>
                    <a:pt x="37" y="111"/>
                    <a:pt x="40" y="112"/>
                    <a:pt x="43" y="112"/>
                  </a:cubicBezTo>
                  <a:cubicBezTo>
                    <a:pt x="45" y="112"/>
                    <a:pt x="47" y="112"/>
                    <a:pt x="50" y="112"/>
                  </a:cubicBezTo>
                  <a:cubicBezTo>
                    <a:pt x="50" y="111"/>
                    <a:pt x="50" y="110"/>
                    <a:pt x="50" y="109"/>
                  </a:cubicBezTo>
                  <a:cubicBezTo>
                    <a:pt x="51" y="107"/>
                    <a:pt x="51" y="106"/>
                    <a:pt x="52" y="104"/>
                  </a:cubicBezTo>
                  <a:cubicBezTo>
                    <a:pt x="52" y="104"/>
                    <a:pt x="52" y="103"/>
                    <a:pt x="53" y="102"/>
                  </a:cubicBezTo>
                  <a:cubicBezTo>
                    <a:pt x="52" y="102"/>
                    <a:pt x="51" y="101"/>
                    <a:pt x="50" y="101"/>
                  </a:cubicBezTo>
                  <a:cubicBezTo>
                    <a:pt x="49" y="99"/>
                    <a:pt x="47" y="98"/>
                    <a:pt x="47" y="95"/>
                  </a:cubicBezTo>
                  <a:cubicBezTo>
                    <a:pt x="47" y="95"/>
                    <a:pt x="47" y="95"/>
                    <a:pt x="47" y="95"/>
                  </a:cubicBezTo>
                  <a:cubicBezTo>
                    <a:pt x="48" y="97"/>
                    <a:pt x="50" y="98"/>
                    <a:pt x="51" y="99"/>
                  </a:cubicBezTo>
                  <a:cubicBezTo>
                    <a:pt x="53" y="100"/>
                    <a:pt x="55" y="101"/>
                    <a:pt x="57" y="101"/>
                  </a:cubicBezTo>
                  <a:cubicBezTo>
                    <a:pt x="61" y="102"/>
                    <a:pt x="64" y="101"/>
                    <a:pt x="68" y="100"/>
                  </a:cubicBezTo>
                  <a:cubicBezTo>
                    <a:pt x="68" y="100"/>
                    <a:pt x="68" y="100"/>
                    <a:pt x="68" y="100"/>
                  </a:cubicBezTo>
                  <a:cubicBezTo>
                    <a:pt x="67" y="102"/>
                    <a:pt x="65" y="103"/>
                    <a:pt x="63" y="103"/>
                  </a:cubicBezTo>
                  <a:cubicBezTo>
                    <a:pt x="61" y="104"/>
                    <a:pt x="58" y="104"/>
                    <a:pt x="56" y="103"/>
                  </a:cubicBezTo>
                  <a:cubicBezTo>
                    <a:pt x="55" y="103"/>
                    <a:pt x="54" y="103"/>
                    <a:pt x="54" y="103"/>
                  </a:cubicBezTo>
                  <a:cubicBezTo>
                    <a:pt x="53" y="105"/>
                    <a:pt x="52" y="107"/>
                    <a:pt x="52" y="109"/>
                  </a:cubicBezTo>
                  <a:cubicBezTo>
                    <a:pt x="52" y="111"/>
                    <a:pt x="52" y="112"/>
                    <a:pt x="52" y="114"/>
                  </a:cubicBezTo>
                  <a:cubicBezTo>
                    <a:pt x="52" y="115"/>
                    <a:pt x="52" y="117"/>
                    <a:pt x="53" y="118"/>
                  </a:cubicBezTo>
                  <a:cubicBezTo>
                    <a:pt x="54" y="119"/>
                    <a:pt x="55" y="120"/>
                    <a:pt x="56" y="121"/>
                  </a:cubicBezTo>
                  <a:cubicBezTo>
                    <a:pt x="57" y="122"/>
                    <a:pt x="58" y="122"/>
                    <a:pt x="60" y="123"/>
                  </a:cubicBezTo>
                  <a:cubicBezTo>
                    <a:pt x="62" y="124"/>
                    <a:pt x="65" y="125"/>
                    <a:pt x="68" y="126"/>
                  </a:cubicBezTo>
                  <a:cubicBezTo>
                    <a:pt x="74" y="127"/>
                    <a:pt x="80" y="128"/>
                    <a:pt x="86" y="129"/>
                  </a:cubicBezTo>
                  <a:cubicBezTo>
                    <a:pt x="89" y="129"/>
                    <a:pt x="92" y="130"/>
                    <a:pt x="95" y="130"/>
                  </a:cubicBezTo>
                  <a:cubicBezTo>
                    <a:pt x="96" y="130"/>
                    <a:pt x="98" y="130"/>
                    <a:pt x="99" y="129"/>
                  </a:cubicBezTo>
                  <a:cubicBezTo>
                    <a:pt x="101" y="129"/>
                    <a:pt x="102" y="128"/>
                    <a:pt x="103" y="127"/>
                  </a:cubicBezTo>
                  <a:cubicBezTo>
                    <a:pt x="103" y="127"/>
                    <a:pt x="103" y="126"/>
                    <a:pt x="103" y="126"/>
                  </a:cubicBezTo>
                  <a:cubicBezTo>
                    <a:pt x="103" y="126"/>
                    <a:pt x="103" y="126"/>
                    <a:pt x="103" y="126"/>
                  </a:cubicBezTo>
                  <a:cubicBezTo>
                    <a:pt x="103" y="126"/>
                    <a:pt x="103" y="127"/>
                    <a:pt x="103" y="127"/>
                  </a:cubicBezTo>
                  <a:cubicBezTo>
                    <a:pt x="103" y="127"/>
                    <a:pt x="103" y="127"/>
                    <a:pt x="103" y="127"/>
                  </a:cubicBezTo>
                  <a:cubicBezTo>
                    <a:pt x="103" y="127"/>
                    <a:pt x="103" y="127"/>
                    <a:pt x="103" y="127"/>
                  </a:cubicBezTo>
                  <a:cubicBezTo>
                    <a:pt x="103" y="127"/>
                    <a:pt x="103" y="127"/>
                    <a:pt x="103" y="127"/>
                  </a:cubicBezTo>
                  <a:cubicBezTo>
                    <a:pt x="103" y="127"/>
                    <a:pt x="103" y="127"/>
                    <a:pt x="103" y="127"/>
                  </a:cubicBezTo>
                  <a:cubicBezTo>
                    <a:pt x="103" y="127"/>
                    <a:pt x="103" y="127"/>
                    <a:pt x="103" y="127"/>
                  </a:cubicBezTo>
                  <a:cubicBezTo>
                    <a:pt x="104" y="128"/>
                    <a:pt x="104" y="129"/>
                    <a:pt x="105" y="130"/>
                  </a:cubicBezTo>
                  <a:cubicBezTo>
                    <a:pt x="106" y="131"/>
                    <a:pt x="107" y="131"/>
                    <a:pt x="108" y="132"/>
                  </a:cubicBezTo>
                  <a:cubicBezTo>
                    <a:pt x="110" y="132"/>
                    <a:pt x="113" y="133"/>
                    <a:pt x="115" y="133"/>
                  </a:cubicBezTo>
                  <a:cubicBezTo>
                    <a:pt x="120" y="133"/>
                    <a:pt x="125" y="134"/>
                    <a:pt x="130" y="134"/>
                  </a:cubicBezTo>
                  <a:cubicBezTo>
                    <a:pt x="130" y="134"/>
                    <a:pt x="130" y="134"/>
                    <a:pt x="130" y="134"/>
                  </a:cubicBezTo>
                  <a:cubicBezTo>
                    <a:pt x="128" y="135"/>
                    <a:pt x="127" y="135"/>
                    <a:pt x="126" y="135"/>
                  </a:cubicBezTo>
                  <a:cubicBezTo>
                    <a:pt x="124" y="135"/>
                    <a:pt x="124" y="135"/>
                    <a:pt x="124" y="135"/>
                  </a:cubicBezTo>
                  <a:cubicBezTo>
                    <a:pt x="124" y="135"/>
                    <a:pt x="125" y="135"/>
                    <a:pt x="125" y="136"/>
                  </a:cubicBezTo>
                  <a:cubicBezTo>
                    <a:pt x="126" y="137"/>
                    <a:pt x="126" y="138"/>
                    <a:pt x="127" y="138"/>
                  </a:cubicBezTo>
                  <a:cubicBezTo>
                    <a:pt x="129" y="140"/>
                    <a:pt x="130" y="141"/>
                    <a:pt x="132" y="142"/>
                  </a:cubicBezTo>
                  <a:cubicBezTo>
                    <a:pt x="130" y="141"/>
                    <a:pt x="128" y="140"/>
                    <a:pt x="127" y="139"/>
                  </a:cubicBezTo>
                  <a:cubicBezTo>
                    <a:pt x="126" y="138"/>
                    <a:pt x="125" y="138"/>
                    <a:pt x="124" y="137"/>
                  </a:cubicBezTo>
                  <a:cubicBezTo>
                    <a:pt x="124" y="136"/>
                    <a:pt x="123" y="136"/>
                    <a:pt x="123" y="135"/>
                  </a:cubicBezTo>
                  <a:cubicBezTo>
                    <a:pt x="122" y="135"/>
                    <a:pt x="122" y="135"/>
                    <a:pt x="122" y="135"/>
                  </a:cubicBezTo>
                  <a:cubicBezTo>
                    <a:pt x="120" y="135"/>
                    <a:pt x="118" y="135"/>
                    <a:pt x="116" y="135"/>
                  </a:cubicBezTo>
                  <a:cubicBezTo>
                    <a:pt x="107" y="136"/>
                    <a:pt x="97" y="137"/>
                    <a:pt x="88" y="137"/>
                  </a:cubicBezTo>
                  <a:cubicBezTo>
                    <a:pt x="85" y="137"/>
                    <a:pt x="82" y="137"/>
                    <a:pt x="80" y="136"/>
                  </a:cubicBezTo>
                  <a:cubicBezTo>
                    <a:pt x="78" y="136"/>
                    <a:pt x="78" y="136"/>
                    <a:pt x="78" y="136"/>
                  </a:cubicBezTo>
                  <a:cubicBezTo>
                    <a:pt x="77" y="136"/>
                    <a:pt x="76" y="136"/>
                    <a:pt x="76" y="136"/>
                  </a:cubicBezTo>
                  <a:cubicBezTo>
                    <a:pt x="74" y="135"/>
                    <a:pt x="73" y="134"/>
                    <a:pt x="72" y="133"/>
                  </a:cubicBezTo>
                  <a:cubicBezTo>
                    <a:pt x="70" y="132"/>
                    <a:pt x="68" y="130"/>
                    <a:pt x="65" y="128"/>
                  </a:cubicBezTo>
                  <a:cubicBezTo>
                    <a:pt x="63" y="128"/>
                    <a:pt x="61" y="127"/>
                    <a:pt x="58" y="126"/>
                  </a:cubicBezTo>
                  <a:cubicBezTo>
                    <a:pt x="57" y="125"/>
                    <a:pt x="55" y="124"/>
                    <a:pt x="54" y="123"/>
                  </a:cubicBezTo>
                  <a:cubicBezTo>
                    <a:pt x="54" y="123"/>
                    <a:pt x="53" y="122"/>
                    <a:pt x="53" y="122"/>
                  </a:cubicBezTo>
                  <a:cubicBezTo>
                    <a:pt x="48" y="122"/>
                    <a:pt x="42" y="122"/>
                    <a:pt x="37" y="121"/>
                  </a:cubicBezTo>
                  <a:cubicBezTo>
                    <a:pt x="34" y="121"/>
                    <a:pt x="32" y="121"/>
                    <a:pt x="29" y="120"/>
                  </a:cubicBezTo>
                  <a:cubicBezTo>
                    <a:pt x="38" y="134"/>
                    <a:pt x="52" y="149"/>
                    <a:pt x="68" y="150"/>
                  </a:cubicBezTo>
                  <a:cubicBezTo>
                    <a:pt x="84" y="150"/>
                    <a:pt x="99" y="139"/>
                    <a:pt x="100" y="138"/>
                  </a:cubicBezTo>
                  <a:cubicBezTo>
                    <a:pt x="99" y="138"/>
                    <a:pt x="99" y="137"/>
                    <a:pt x="99" y="137"/>
                  </a:cubicBezTo>
                  <a:close/>
                  <a:moveTo>
                    <a:pt x="132" y="106"/>
                  </a:moveTo>
                  <a:cubicBezTo>
                    <a:pt x="134" y="106"/>
                    <a:pt x="136" y="106"/>
                    <a:pt x="139" y="106"/>
                  </a:cubicBezTo>
                  <a:cubicBezTo>
                    <a:pt x="140" y="107"/>
                    <a:pt x="140" y="107"/>
                    <a:pt x="140" y="107"/>
                  </a:cubicBezTo>
                  <a:cubicBezTo>
                    <a:pt x="141" y="107"/>
                    <a:pt x="142" y="107"/>
                    <a:pt x="142" y="107"/>
                  </a:cubicBezTo>
                  <a:cubicBezTo>
                    <a:pt x="143" y="108"/>
                    <a:pt x="144" y="108"/>
                    <a:pt x="145" y="109"/>
                  </a:cubicBezTo>
                  <a:cubicBezTo>
                    <a:pt x="147" y="110"/>
                    <a:pt x="149" y="112"/>
                    <a:pt x="150" y="114"/>
                  </a:cubicBezTo>
                  <a:cubicBezTo>
                    <a:pt x="152" y="115"/>
                    <a:pt x="153" y="117"/>
                    <a:pt x="155" y="119"/>
                  </a:cubicBezTo>
                  <a:cubicBezTo>
                    <a:pt x="155" y="119"/>
                    <a:pt x="155" y="120"/>
                    <a:pt x="155" y="120"/>
                  </a:cubicBezTo>
                  <a:cubicBezTo>
                    <a:pt x="155" y="120"/>
                    <a:pt x="155" y="121"/>
                    <a:pt x="155" y="121"/>
                  </a:cubicBezTo>
                  <a:cubicBezTo>
                    <a:pt x="155" y="121"/>
                    <a:pt x="155" y="121"/>
                    <a:pt x="155" y="121"/>
                  </a:cubicBezTo>
                  <a:cubicBezTo>
                    <a:pt x="155" y="122"/>
                    <a:pt x="155" y="123"/>
                    <a:pt x="155" y="123"/>
                  </a:cubicBezTo>
                  <a:cubicBezTo>
                    <a:pt x="155" y="125"/>
                    <a:pt x="154" y="126"/>
                    <a:pt x="153" y="127"/>
                  </a:cubicBezTo>
                  <a:cubicBezTo>
                    <a:pt x="152" y="129"/>
                    <a:pt x="150" y="130"/>
                    <a:pt x="148" y="132"/>
                  </a:cubicBezTo>
                  <a:cubicBezTo>
                    <a:pt x="146" y="133"/>
                    <a:pt x="145" y="134"/>
                    <a:pt x="143" y="135"/>
                  </a:cubicBezTo>
                  <a:cubicBezTo>
                    <a:pt x="140" y="136"/>
                    <a:pt x="138" y="137"/>
                    <a:pt x="136" y="138"/>
                  </a:cubicBezTo>
                  <a:cubicBezTo>
                    <a:pt x="136" y="138"/>
                    <a:pt x="136" y="138"/>
                    <a:pt x="136" y="138"/>
                  </a:cubicBezTo>
                  <a:cubicBezTo>
                    <a:pt x="140" y="136"/>
                    <a:pt x="144" y="134"/>
                    <a:pt x="148" y="131"/>
                  </a:cubicBezTo>
                  <a:cubicBezTo>
                    <a:pt x="149" y="129"/>
                    <a:pt x="151" y="128"/>
                    <a:pt x="152" y="126"/>
                  </a:cubicBezTo>
                  <a:cubicBezTo>
                    <a:pt x="153" y="125"/>
                    <a:pt x="153" y="124"/>
                    <a:pt x="153" y="123"/>
                  </a:cubicBezTo>
                  <a:cubicBezTo>
                    <a:pt x="154" y="122"/>
                    <a:pt x="154" y="122"/>
                    <a:pt x="154" y="121"/>
                  </a:cubicBezTo>
                  <a:cubicBezTo>
                    <a:pt x="154" y="121"/>
                    <a:pt x="153" y="120"/>
                    <a:pt x="153" y="120"/>
                  </a:cubicBezTo>
                  <a:cubicBezTo>
                    <a:pt x="152" y="118"/>
                    <a:pt x="151" y="116"/>
                    <a:pt x="149" y="115"/>
                  </a:cubicBezTo>
                  <a:cubicBezTo>
                    <a:pt x="148" y="113"/>
                    <a:pt x="146" y="111"/>
                    <a:pt x="144" y="110"/>
                  </a:cubicBezTo>
                  <a:cubicBezTo>
                    <a:pt x="143" y="109"/>
                    <a:pt x="141" y="107"/>
                    <a:pt x="139" y="107"/>
                  </a:cubicBezTo>
                  <a:cubicBezTo>
                    <a:pt x="132" y="106"/>
                    <a:pt x="132" y="106"/>
                    <a:pt x="132" y="106"/>
                  </a:cubicBezTo>
                  <a:close/>
                  <a:moveTo>
                    <a:pt x="83" y="8"/>
                  </a:moveTo>
                  <a:cubicBezTo>
                    <a:pt x="83" y="8"/>
                    <a:pt x="84" y="8"/>
                    <a:pt x="85" y="8"/>
                  </a:cubicBezTo>
                  <a:cubicBezTo>
                    <a:pt x="86" y="7"/>
                    <a:pt x="87" y="7"/>
                    <a:pt x="89" y="6"/>
                  </a:cubicBezTo>
                  <a:cubicBezTo>
                    <a:pt x="91" y="6"/>
                    <a:pt x="94" y="5"/>
                    <a:pt x="97" y="5"/>
                  </a:cubicBezTo>
                  <a:cubicBezTo>
                    <a:pt x="97" y="5"/>
                    <a:pt x="97" y="5"/>
                    <a:pt x="97" y="5"/>
                  </a:cubicBezTo>
                  <a:cubicBezTo>
                    <a:pt x="96" y="6"/>
                    <a:pt x="94" y="6"/>
                    <a:pt x="93" y="7"/>
                  </a:cubicBezTo>
                  <a:cubicBezTo>
                    <a:pt x="92" y="7"/>
                    <a:pt x="90" y="8"/>
                    <a:pt x="89" y="8"/>
                  </a:cubicBezTo>
                  <a:cubicBezTo>
                    <a:pt x="85" y="9"/>
                    <a:pt x="85" y="9"/>
                    <a:pt x="85" y="9"/>
                  </a:cubicBezTo>
                  <a:cubicBezTo>
                    <a:pt x="84" y="9"/>
                    <a:pt x="84" y="9"/>
                    <a:pt x="83" y="9"/>
                  </a:cubicBezTo>
                  <a:cubicBezTo>
                    <a:pt x="83" y="9"/>
                    <a:pt x="82" y="10"/>
                    <a:pt x="81" y="10"/>
                  </a:cubicBezTo>
                  <a:cubicBezTo>
                    <a:pt x="81" y="10"/>
                    <a:pt x="81" y="10"/>
                    <a:pt x="81" y="10"/>
                  </a:cubicBezTo>
                  <a:cubicBezTo>
                    <a:pt x="82" y="9"/>
                    <a:pt x="82" y="9"/>
                    <a:pt x="83" y="8"/>
                  </a:cubicBezTo>
                  <a:close/>
                  <a:moveTo>
                    <a:pt x="35" y="31"/>
                  </a:moveTo>
                  <a:cubicBezTo>
                    <a:pt x="38" y="29"/>
                    <a:pt x="42" y="27"/>
                    <a:pt x="45" y="26"/>
                  </a:cubicBezTo>
                  <a:cubicBezTo>
                    <a:pt x="47" y="25"/>
                    <a:pt x="49" y="24"/>
                    <a:pt x="51" y="24"/>
                  </a:cubicBezTo>
                  <a:cubicBezTo>
                    <a:pt x="52" y="24"/>
                    <a:pt x="53" y="23"/>
                    <a:pt x="54" y="23"/>
                  </a:cubicBezTo>
                  <a:cubicBezTo>
                    <a:pt x="54" y="23"/>
                    <a:pt x="54" y="23"/>
                    <a:pt x="54" y="23"/>
                  </a:cubicBezTo>
                  <a:cubicBezTo>
                    <a:pt x="54" y="22"/>
                    <a:pt x="54" y="20"/>
                    <a:pt x="55" y="19"/>
                  </a:cubicBezTo>
                  <a:cubicBezTo>
                    <a:pt x="55" y="18"/>
                    <a:pt x="56" y="17"/>
                    <a:pt x="56" y="16"/>
                  </a:cubicBezTo>
                  <a:cubicBezTo>
                    <a:pt x="56" y="17"/>
                    <a:pt x="55" y="18"/>
                    <a:pt x="55" y="19"/>
                  </a:cubicBezTo>
                  <a:cubicBezTo>
                    <a:pt x="55" y="21"/>
                    <a:pt x="55" y="22"/>
                    <a:pt x="56" y="22"/>
                  </a:cubicBezTo>
                  <a:cubicBezTo>
                    <a:pt x="56" y="23"/>
                    <a:pt x="57" y="23"/>
                    <a:pt x="58" y="23"/>
                  </a:cubicBezTo>
                  <a:cubicBezTo>
                    <a:pt x="58" y="23"/>
                    <a:pt x="59" y="23"/>
                    <a:pt x="59" y="23"/>
                  </a:cubicBezTo>
                  <a:cubicBezTo>
                    <a:pt x="60" y="23"/>
                    <a:pt x="61" y="22"/>
                    <a:pt x="61" y="22"/>
                  </a:cubicBezTo>
                  <a:cubicBezTo>
                    <a:pt x="63" y="20"/>
                    <a:pt x="64" y="19"/>
                    <a:pt x="66" y="17"/>
                  </a:cubicBezTo>
                  <a:cubicBezTo>
                    <a:pt x="66" y="17"/>
                    <a:pt x="66" y="17"/>
                    <a:pt x="66" y="17"/>
                  </a:cubicBezTo>
                  <a:cubicBezTo>
                    <a:pt x="65" y="19"/>
                    <a:pt x="64" y="21"/>
                    <a:pt x="63" y="23"/>
                  </a:cubicBezTo>
                  <a:cubicBezTo>
                    <a:pt x="62" y="24"/>
                    <a:pt x="61" y="24"/>
                    <a:pt x="61" y="25"/>
                  </a:cubicBezTo>
                  <a:cubicBezTo>
                    <a:pt x="61" y="25"/>
                    <a:pt x="59" y="27"/>
                    <a:pt x="58" y="28"/>
                  </a:cubicBezTo>
                  <a:cubicBezTo>
                    <a:pt x="56" y="29"/>
                    <a:pt x="54" y="30"/>
                    <a:pt x="53" y="32"/>
                  </a:cubicBezTo>
                  <a:cubicBezTo>
                    <a:pt x="53" y="32"/>
                    <a:pt x="52" y="33"/>
                    <a:pt x="52" y="33"/>
                  </a:cubicBezTo>
                  <a:cubicBezTo>
                    <a:pt x="52" y="34"/>
                    <a:pt x="53" y="34"/>
                    <a:pt x="53" y="35"/>
                  </a:cubicBezTo>
                  <a:cubicBezTo>
                    <a:pt x="53" y="35"/>
                    <a:pt x="53" y="35"/>
                    <a:pt x="53" y="35"/>
                  </a:cubicBezTo>
                  <a:cubicBezTo>
                    <a:pt x="54" y="34"/>
                    <a:pt x="54" y="34"/>
                    <a:pt x="54" y="34"/>
                  </a:cubicBezTo>
                  <a:cubicBezTo>
                    <a:pt x="58" y="33"/>
                    <a:pt x="61" y="32"/>
                    <a:pt x="64" y="30"/>
                  </a:cubicBezTo>
                  <a:cubicBezTo>
                    <a:pt x="67" y="29"/>
                    <a:pt x="67" y="29"/>
                    <a:pt x="67" y="29"/>
                  </a:cubicBezTo>
                  <a:cubicBezTo>
                    <a:pt x="67" y="29"/>
                    <a:pt x="67" y="29"/>
                    <a:pt x="67" y="29"/>
                  </a:cubicBezTo>
                  <a:cubicBezTo>
                    <a:pt x="68" y="28"/>
                    <a:pt x="68" y="28"/>
                    <a:pt x="68" y="28"/>
                  </a:cubicBezTo>
                  <a:cubicBezTo>
                    <a:pt x="69" y="28"/>
                    <a:pt x="69" y="28"/>
                    <a:pt x="70" y="28"/>
                  </a:cubicBezTo>
                  <a:cubicBezTo>
                    <a:pt x="72" y="27"/>
                    <a:pt x="75" y="27"/>
                    <a:pt x="77" y="28"/>
                  </a:cubicBezTo>
                  <a:cubicBezTo>
                    <a:pt x="78" y="29"/>
                    <a:pt x="79" y="30"/>
                    <a:pt x="80" y="30"/>
                  </a:cubicBezTo>
                  <a:cubicBezTo>
                    <a:pt x="82" y="30"/>
                    <a:pt x="82" y="30"/>
                    <a:pt x="82" y="30"/>
                  </a:cubicBezTo>
                  <a:cubicBezTo>
                    <a:pt x="83" y="29"/>
                    <a:pt x="84" y="28"/>
                    <a:pt x="85" y="27"/>
                  </a:cubicBezTo>
                  <a:cubicBezTo>
                    <a:pt x="86" y="26"/>
                    <a:pt x="86" y="26"/>
                    <a:pt x="86" y="25"/>
                  </a:cubicBezTo>
                  <a:cubicBezTo>
                    <a:pt x="86" y="24"/>
                    <a:pt x="86" y="23"/>
                    <a:pt x="86" y="23"/>
                  </a:cubicBezTo>
                  <a:cubicBezTo>
                    <a:pt x="86" y="21"/>
                    <a:pt x="86" y="20"/>
                    <a:pt x="85" y="18"/>
                  </a:cubicBezTo>
                  <a:cubicBezTo>
                    <a:pt x="84" y="17"/>
                    <a:pt x="83" y="16"/>
                    <a:pt x="82" y="15"/>
                  </a:cubicBezTo>
                  <a:cubicBezTo>
                    <a:pt x="81" y="15"/>
                    <a:pt x="79" y="15"/>
                    <a:pt x="78" y="15"/>
                  </a:cubicBezTo>
                  <a:cubicBezTo>
                    <a:pt x="76" y="15"/>
                    <a:pt x="74" y="15"/>
                    <a:pt x="73" y="15"/>
                  </a:cubicBezTo>
                  <a:cubicBezTo>
                    <a:pt x="71" y="14"/>
                    <a:pt x="70" y="13"/>
                    <a:pt x="69" y="12"/>
                  </a:cubicBezTo>
                  <a:cubicBezTo>
                    <a:pt x="69" y="12"/>
                    <a:pt x="69" y="12"/>
                    <a:pt x="69" y="12"/>
                  </a:cubicBezTo>
                  <a:cubicBezTo>
                    <a:pt x="71" y="13"/>
                    <a:pt x="72" y="13"/>
                    <a:pt x="73" y="13"/>
                  </a:cubicBezTo>
                  <a:cubicBezTo>
                    <a:pt x="75" y="14"/>
                    <a:pt x="76" y="13"/>
                    <a:pt x="77" y="13"/>
                  </a:cubicBezTo>
                  <a:cubicBezTo>
                    <a:pt x="78" y="13"/>
                    <a:pt x="79" y="13"/>
                    <a:pt x="80" y="13"/>
                  </a:cubicBezTo>
                  <a:cubicBezTo>
                    <a:pt x="81" y="13"/>
                    <a:pt x="82" y="13"/>
                    <a:pt x="83" y="13"/>
                  </a:cubicBezTo>
                  <a:cubicBezTo>
                    <a:pt x="84" y="13"/>
                    <a:pt x="85" y="14"/>
                    <a:pt x="86" y="15"/>
                  </a:cubicBezTo>
                  <a:cubicBezTo>
                    <a:pt x="86" y="16"/>
                    <a:pt x="87" y="16"/>
                    <a:pt x="87" y="17"/>
                  </a:cubicBezTo>
                  <a:cubicBezTo>
                    <a:pt x="88" y="19"/>
                    <a:pt x="88" y="21"/>
                    <a:pt x="89" y="22"/>
                  </a:cubicBezTo>
                  <a:cubicBezTo>
                    <a:pt x="89" y="23"/>
                    <a:pt x="89" y="24"/>
                    <a:pt x="88" y="25"/>
                  </a:cubicBezTo>
                  <a:cubicBezTo>
                    <a:pt x="88" y="27"/>
                    <a:pt x="87" y="27"/>
                    <a:pt x="87" y="28"/>
                  </a:cubicBezTo>
                  <a:cubicBezTo>
                    <a:pt x="85" y="29"/>
                    <a:pt x="84" y="30"/>
                    <a:pt x="82" y="31"/>
                  </a:cubicBezTo>
                  <a:cubicBezTo>
                    <a:pt x="82" y="31"/>
                    <a:pt x="81" y="31"/>
                    <a:pt x="81" y="31"/>
                  </a:cubicBezTo>
                  <a:cubicBezTo>
                    <a:pt x="81" y="32"/>
                    <a:pt x="82" y="32"/>
                    <a:pt x="82" y="33"/>
                  </a:cubicBezTo>
                  <a:cubicBezTo>
                    <a:pt x="83" y="33"/>
                    <a:pt x="83" y="34"/>
                    <a:pt x="84" y="35"/>
                  </a:cubicBezTo>
                  <a:cubicBezTo>
                    <a:pt x="84" y="36"/>
                    <a:pt x="85" y="36"/>
                    <a:pt x="85" y="37"/>
                  </a:cubicBezTo>
                  <a:cubicBezTo>
                    <a:pt x="87" y="39"/>
                    <a:pt x="91" y="40"/>
                    <a:pt x="94" y="42"/>
                  </a:cubicBezTo>
                  <a:cubicBezTo>
                    <a:pt x="96" y="43"/>
                    <a:pt x="97" y="44"/>
                    <a:pt x="99" y="45"/>
                  </a:cubicBezTo>
                  <a:cubicBezTo>
                    <a:pt x="100" y="46"/>
                    <a:pt x="102" y="47"/>
                    <a:pt x="103" y="47"/>
                  </a:cubicBezTo>
                  <a:cubicBezTo>
                    <a:pt x="103" y="47"/>
                    <a:pt x="104" y="48"/>
                    <a:pt x="104" y="48"/>
                  </a:cubicBezTo>
                  <a:cubicBezTo>
                    <a:pt x="105" y="47"/>
                    <a:pt x="106" y="47"/>
                    <a:pt x="107" y="46"/>
                  </a:cubicBezTo>
                  <a:cubicBezTo>
                    <a:pt x="108" y="46"/>
                    <a:pt x="108" y="44"/>
                    <a:pt x="109" y="43"/>
                  </a:cubicBezTo>
                  <a:cubicBezTo>
                    <a:pt x="109" y="43"/>
                    <a:pt x="109" y="42"/>
                    <a:pt x="109" y="42"/>
                  </a:cubicBezTo>
                  <a:cubicBezTo>
                    <a:pt x="108" y="41"/>
                    <a:pt x="107" y="40"/>
                    <a:pt x="106" y="39"/>
                  </a:cubicBezTo>
                  <a:cubicBezTo>
                    <a:pt x="105" y="38"/>
                    <a:pt x="104" y="37"/>
                    <a:pt x="104" y="36"/>
                  </a:cubicBezTo>
                  <a:cubicBezTo>
                    <a:pt x="104" y="36"/>
                    <a:pt x="104" y="36"/>
                    <a:pt x="104" y="36"/>
                  </a:cubicBezTo>
                  <a:cubicBezTo>
                    <a:pt x="104" y="36"/>
                    <a:pt x="104" y="36"/>
                    <a:pt x="104" y="36"/>
                  </a:cubicBezTo>
                  <a:cubicBezTo>
                    <a:pt x="104" y="36"/>
                    <a:pt x="104" y="36"/>
                    <a:pt x="104" y="36"/>
                  </a:cubicBezTo>
                  <a:cubicBezTo>
                    <a:pt x="105" y="37"/>
                    <a:pt x="106" y="38"/>
                    <a:pt x="107" y="38"/>
                  </a:cubicBezTo>
                  <a:cubicBezTo>
                    <a:pt x="107" y="39"/>
                    <a:pt x="108" y="40"/>
                    <a:pt x="109" y="40"/>
                  </a:cubicBezTo>
                  <a:cubicBezTo>
                    <a:pt x="111" y="41"/>
                    <a:pt x="113" y="42"/>
                    <a:pt x="115" y="43"/>
                  </a:cubicBezTo>
                  <a:cubicBezTo>
                    <a:pt x="115" y="43"/>
                    <a:pt x="116" y="43"/>
                    <a:pt x="116" y="43"/>
                  </a:cubicBezTo>
                  <a:cubicBezTo>
                    <a:pt x="116" y="43"/>
                    <a:pt x="116" y="43"/>
                    <a:pt x="116" y="43"/>
                  </a:cubicBezTo>
                  <a:cubicBezTo>
                    <a:pt x="116" y="43"/>
                    <a:pt x="116" y="43"/>
                    <a:pt x="116" y="43"/>
                  </a:cubicBezTo>
                  <a:cubicBezTo>
                    <a:pt x="116" y="43"/>
                    <a:pt x="115" y="43"/>
                    <a:pt x="115" y="43"/>
                  </a:cubicBezTo>
                  <a:cubicBezTo>
                    <a:pt x="114" y="44"/>
                    <a:pt x="112" y="44"/>
                    <a:pt x="111" y="45"/>
                  </a:cubicBezTo>
                  <a:cubicBezTo>
                    <a:pt x="111" y="46"/>
                    <a:pt x="110" y="47"/>
                    <a:pt x="110" y="47"/>
                  </a:cubicBezTo>
                  <a:cubicBezTo>
                    <a:pt x="110" y="48"/>
                    <a:pt x="110" y="48"/>
                    <a:pt x="110" y="48"/>
                  </a:cubicBezTo>
                  <a:cubicBezTo>
                    <a:pt x="110" y="48"/>
                    <a:pt x="110" y="48"/>
                    <a:pt x="110" y="48"/>
                  </a:cubicBezTo>
                  <a:cubicBezTo>
                    <a:pt x="110" y="48"/>
                    <a:pt x="110" y="48"/>
                    <a:pt x="111" y="49"/>
                  </a:cubicBezTo>
                  <a:cubicBezTo>
                    <a:pt x="112" y="49"/>
                    <a:pt x="113" y="49"/>
                    <a:pt x="114" y="50"/>
                  </a:cubicBezTo>
                  <a:cubicBezTo>
                    <a:pt x="115" y="51"/>
                    <a:pt x="117" y="53"/>
                    <a:pt x="117" y="55"/>
                  </a:cubicBezTo>
                  <a:cubicBezTo>
                    <a:pt x="118" y="57"/>
                    <a:pt x="117" y="59"/>
                    <a:pt x="116" y="61"/>
                  </a:cubicBezTo>
                  <a:cubicBezTo>
                    <a:pt x="116" y="62"/>
                    <a:pt x="116" y="63"/>
                    <a:pt x="115" y="64"/>
                  </a:cubicBezTo>
                  <a:cubicBezTo>
                    <a:pt x="115" y="64"/>
                    <a:pt x="115" y="65"/>
                    <a:pt x="115" y="66"/>
                  </a:cubicBezTo>
                  <a:cubicBezTo>
                    <a:pt x="114" y="67"/>
                    <a:pt x="114" y="68"/>
                    <a:pt x="115" y="68"/>
                  </a:cubicBezTo>
                  <a:cubicBezTo>
                    <a:pt x="115" y="68"/>
                    <a:pt x="115" y="67"/>
                    <a:pt x="116" y="66"/>
                  </a:cubicBezTo>
                  <a:cubicBezTo>
                    <a:pt x="117" y="65"/>
                    <a:pt x="117" y="64"/>
                    <a:pt x="118" y="63"/>
                  </a:cubicBezTo>
                  <a:cubicBezTo>
                    <a:pt x="119" y="62"/>
                    <a:pt x="121" y="62"/>
                    <a:pt x="122" y="61"/>
                  </a:cubicBezTo>
                  <a:cubicBezTo>
                    <a:pt x="125" y="61"/>
                    <a:pt x="127" y="61"/>
                    <a:pt x="129" y="62"/>
                  </a:cubicBezTo>
                  <a:cubicBezTo>
                    <a:pt x="129" y="63"/>
                    <a:pt x="129" y="63"/>
                    <a:pt x="129" y="63"/>
                  </a:cubicBezTo>
                  <a:cubicBezTo>
                    <a:pt x="127" y="62"/>
                    <a:pt x="125" y="62"/>
                    <a:pt x="123" y="63"/>
                  </a:cubicBezTo>
                  <a:cubicBezTo>
                    <a:pt x="121" y="64"/>
                    <a:pt x="119" y="66"/>
                    <a:pt x="118" y="68"/>
                  </a:cubicBezTo>
                  <a:cubicBezTo>
                    <a:pt x="116" y="70"/>
                    <a:pt x="113" y="72"/>
                    <a:pt x="113" y="72"/>
                  </a:cubicBezTo>
                  <a:cubicBezTo>
                    <a:pt x="111" y="73"/>
                    <a:pt x="108" y="73"/>
                    <a:pt x="106" y="73"/>
                  </a:cubicBezTo>
                  <a:cubicBezTo>
                    <a:pt x="106" y="73"/>
                    <a:pt x="106" y="73"/>
                    <a:pt x="106" y="73"/>
                  </a:cubicBezTo>
                  <a:cubicBezTo>
                    <a:pt x="108" y="72"/>
                    <a:pt x="111" y="71"/>
                    <a:pt x="112" y="70"/>
                  </a:cubicBezTo>
                  <a:cubicBezTo>
                    <a:pt x="113" y="70"/>
                    <a:pt x="113" y="69"/>
                    <a:pt x="114" y="69"/>
                  </a:cubicBezTo>
                  <a:cubicBezTo>
                    <a:pt x="114" y="66"/>
                    <a:pt x="114" y="63"/>
                    <a:pt x="115" y="61"/>
                  </a:cubicBezTo>
                  <a:cubicBezTo>
                    <a:pt x="117" y="58"/>
                    <a:pt x="116" y="54"/>
                    <a:pt x="113" y="51"/>
                  </a:cubicBezTo>
                  <a:cubicBezTo>
                    <a:pt x="112" y="51"/>
                    <a:pt x="111" y="50"/>
                    <a:pt x="110" y="50"/>
                  </a:cubicBezTo>
                  <a:cubicBezTo>
                    <a:pt x="110" y="50"/>
                    <a:pt x="109" y="50"/>
                    <a:pt x="108" y="50"/>
                  </a:cubicBezTo>
                  <a:cubicBezTo>
                    <a:pt x="106" y="50"/>
                    <a:pt x="104" y="50"/>
                    <a:pt x="102" y="49"/>
                  </a:cubicBezTo>
                  <a:cubicBezTo>
                    <a:pt x="102" y="49"/>
                    <a:pt x="102" y="49"/>
                    <a:pt x="102" y="49"/>
                  </a:cubicBezTo>
                  <a:cubicBezTo>
                    <a:pt x="101" y="49"/>
                    <a:pt x="101" y="49"/>
                    <a:pt x="100" y="48"/>
                  </a:cubicBezTo>
                  <a:cubicBezTo>
                    <a:pt x="98" y="47"/>
                    <a:pt x="95" y="45"/>
                    <a:pt x="93" y="44"/>
                  </a:cubicBezTo>
                  <a:cubicBezTo>
                    <a:pt x="91" y="43"/>
                    <a:pt x="90" y="42"/>
                    <a:pt x="88" y="42"/>
                  </a:cubicBezTo>
                  <a:cubicBezTo>
                    <a:pt x="86" y="41"/>
                    <a:pt x="85" y="40"/>
                    <a:pt x="83" y="39"/>
                  </a:cubicBezTo>
                  <a:cubicBezTo>
                    <a:pt x="82" y="38"/>
                    <a:pt x="82" y="38"/>
                    <a:pt x="81" y="37"/>
                  </a:cubicBezTo>
                  <a:cubicBezTo>
                    <a:pt x="81" y="36"/>
                    <a:pt x="80" y="35"/>
                    <a:pt x="80" y="34"/>
                  </a:cubicBezTo>
                  <a:cubicBezTo>
                    <a:pt x="79" y="33"/>
                    <a:pt x="77" y="32"/>
                    <a:pt x="76" y="31"/>
                  </a:cubicBezTo>
                  <a:cubicBezTo>
                    <a:pt x="74" y="31"/>
                    <a:pt x="72" y="31"/>
                    <a:pt x="71" y="31"/>
                  </a:cubicBezTo>
                  <a:cubicBezTo>
                    <a:pt x="69" y="31"/>
                    <a:pt x="67" y="32"/>
                    <a:pt x="66" y="33"/>
                  </a:cubicBezTo>
                  <a:cubicBezTo>
                    <a:pt x="62" y="35"/>
                    <a:pt x="59" y="36"/>
                    <a:pt x="56" y="37"/>
                  </a:cubicBezTo>
                  <a:cubicBezTo>
                    <a:pt x="53" y="38"/>
                    <a:pt x="53" y="38"/>
                    <a:pt x="53" y="38"/>
                  </a:cubicBezTo>
                  <a:cubicBezTo>
                    <a:pt x="52" y="39"/>
                    <a:pt x="51" y="39"/>
                    <a:pt x="51" y="39"/>
                  </a:cubicBezTo>
                  <a:cubicBezTo>
                    <a:pt x="49" y="40"/>
                    <a:pt x="49" y="42"/>
                    <a:pt x="49" y="44"/>
                  </a:cubicBezTo>
                  <a:cubicBezTo>
                    <a:pt x="49" y="47"/>
                    <a:pt x="50" y="51"/>
                    <a:pt x="52" y="54"/>
                  </a:cubicBezTo>
                  <a:cubicBezTo>
                    <a:pt x="52" y="56"/>
                    <a:pt x="52" y="58"/>
                    <a:pt x="51" y="60"/>
                  </a:cubicBezTo>
                  <a:cubicBezTo>
                    <a:pt x="51" y="61"/>
                    <a:pt x="51" y="61"/>
                    <a:pt x="51" y="62"/>
                  </a:cubicBezTo>
                  <a:cubicBezTo>
                    <a:pt x="51" y="63"/>
                    <a:pt x="51" y="64"/>
                    <a:pt x="52" y="65"/>
                  </a:cubicBezTo>
                  <a:cubicBezTo>
                    <a:pt x="53" y="66"/>
                    <a:pt x="54" y="68"/>
                    <a:pt x="55" y="69"/>
                  </a:cubicBezTo>
                  <a:cubicBezTo>
                    <a:pt x="55" y="70"/>
                    <a:pt x="55" y="71"/>
                    <a:pt x="55" y="72"/>
                  </a:cubicBezTo>
                  <a:cubicBezTo>
                    <a:pt x="55" y="73"/>
                    <a:pt x="54" y="74"/>
                    <a:pt x="53" y="74"/>
                  </a:cubicBezTo>
                  <a:cubicBezTo>
                    <a:pt x="52" y="75"/>
                    <a:pt x="51" y="75"/>
                    <a:pt x="50" y="75"/>
                  </a:cubicBezTo>
                  <a:cubicBezTo>
                    <a:pt x="49" y="75"/>
                    <a:pt x="48" y="75"/>
                    <a:pt x="48" y="74"/>
                  </a:cubicBezTo>
                  <a:cubicBezTo>
                    <a:pt x="46" y="73"/>
                    <a:pt x="45" y="71"/>
                    <a:pt x="44" y="70"/>
                  </a:cubicBezTo>
                  <a:cubicBezTo>
                    <a:pt x="43" y="68"/>
                    <a:pt x="43" y="67"/>
                    <a:pt x="42" y="65"/>
                  </a:cubicBezTo>
                  <a:cubicBezTo>
                    <a:pt x="41" y="64"/>
                    <a:pt x="40" y="62"/>
                    <a:pt x="38" y="61"/>
                  </a:cubicBezTo>
                  <a:cubicBezTo>
                    <a:pt x="36" y="61"/>
                    <a:pt x="35" y="61"/>
                    <a:pt x="33" y="61"/>
                  </a:cubicBezTo>
                  <a:cubicBezTo>
                    <a:pt x="31" y="62"/>
                    <a:pt x="29" y="62"/>
                    <a:pt x="28" y="63"/>
                  </a:cubicBezTo>
                  <a:cubicBezTo>
                    <a:pt x="26" y="64"/>
                    <a:pt x="25" y="65"/>
                    <a:pt x="24" y="67"/>
                  </a:cubicBezTo>
                  <a:cubicBezTo>
                    <a:pt x="23" y="69"/>
                    <a:pt x="23" y="70"/>
                    <a:pt x="22" y="72"/>
                  </a:cubicBezTo>
                  <a:cubicBezTo>
                    <a:pt x="21" y="72"/>
                    <a:pt x="21" y="72"/>
                    <a:pt x="21" y="72"/>
                  </a:cubicBezTo>
                  <a:cubicBezTo>
                    <a:pt x="22" y="70"/>
                    <a:pt x="23" y="68"/>
                    <a:pt x="24" y="67"/>
                  </a:cubicBezTo>
                  <a:cubicBezTo>
                    <a:pt x="24" y="65"/>
                    <a:pt x="25" y="63"/>
                    <a:pt x="27" y="62"/>
                  </a:cubicBezTo>
                  <a:cubicBezTo>
                    <a:pt x="29" y="61"/>
                    <a:pt x="31" y="61"/>
                    <a:pt x="32" y="60"/>
                  </a:cubicBezTo>
                  <a:cubicBezTo>
                    <a:pt x="33" y="60"/>
                    <a:pt x="34" y="60"/>
                    <a:pt x="35" y="59"/>
                  </a:cubicBezTo>
                  <a:cubicBezTo>
                    <a:pt x="36" y="59"/>
                    <a:pt x="38" y="59"/>
                    <a:pt x="39" y="60"/>
                  </a:cubicBezTo>
                  <a:cubicBezTo>
                    <a:pt x="40" y="60"/>
                    <a:pt x="41" y="61"/>
                    <a:pt x="41" y="62"/>
                  </a:cubicBezTo>
                  <a:cubicBezTo>
                    <a:pt x="42" y="63"/>
                    <a:pt x="43" y="63"/>
                    <a:pt x="43" y="64"/>
                  </a:cubicBezTo>
                  <a:cubicBezTo>
                    <a:pt x="44" y="66"/>
                    <a:pt x="45" y="67"/>
                    <a:pt x="46" y="69"/>
                  </a:cubicBezTo>
                  <a:cubicBezTo>
                    <a:pt x="47" y="70"/>
                    <a:pt x="48" y="72"/>
                    <a:pt x="49" y="72"/>
                  </a:cubicBezTo>
                  <a:cubicBezTo>
                    <a:pt x="50" y="73"/>
                    <a:pt x="50" y="73"/>
                    <a:pt x="50" y="73"/>
                  </a:cubicBezTo>
                  <a:cubicBezTo>
                    <a:pt x="51" y="73"/>
                    <a:pt x="51" y="73"/>
                    <a:pt x="51" y="73"/>
                  </a:cubicBezTo>
                  <a:cubicBezTo>
                    <a:pt x="52" y="72"/>
                    <a:pt x="52" y="72"/>
                    <a:pt x="52" y="72"/>
                  </a:cubicBezTo>
                  <a:cubicBezTo>
                    <a:pt x="52" y="72"/>
                    <a:pt x="52" y="72"/>
                    <a:pt x="52" y="72"/>
                  </a:cubicBezTo>
                  <a:cubicBezTo>
                    <a:pt x="52" y="72"/>
                    <a:pt x="52" y="72"/>
                    <a:pt x="52" y="71"/>
                  </a:cubicBezTo>
                  <a:cubicBezTo>
                    <a:pt x="52" y="71"/>
                    <a:pt x="52" y="71"/>
                    <a:pt x="52" y="70"/>
                  </a:cubicBezTo>
                  <a:cubicBezTo>
                    <a:pt x="52" y="69"/>
                    <a:pt x="52" y="69"/>
                    <a:pt x="51" y="68"/>
                  </a:cubicBezTo>
                  <a:cubicBezTo>
                    <a:pt x="51" y="68"/>
                    <a:pt x="51" y="68"/>
                    <a:pt x="51" y="67"/>
                  </a:cubicBezTo>
                  <a:cubicBezTo>
                    <a:pt x="50" y="66"/>
                    <a:pt x="50" y="66"/>
                    <a:pt x="50" y="66"/>
                  </a:cubicBezTo>
                  <a:cubicBezTo>
                    <a:pt x="49" y="65"/>
                    <a:pt x="48" y="64"/>
                    <a:pt x="48" y="63"/>
                  </a:cubicBezTo>
                  <a:cubicBezTo>
                    <a:pt x="48" y="62"/>
                    <a:pt x="48" y="61"/>
                    <a:pt x="48" y="60"/>
                  </a:cubicBezTo>
                  <a:cubicBezTo>
                    <a:pt x="48" y="60"/>
                    <a:pt x="48" y="59"/>
                    <a:pt x="49" y="59"/>
                  </a:cubicBezTo>
                  <a:cubicBezTo>
                    <a:pt x="49" y="58"/>
                    <a:pt x="49" y="58"/>
                    <a:pt x="49" y="57"/>
                  </a:cubicBezTo>
                  <a:cubicBezTo>
                    <a:pt x="49" y="56"/>
                    <a:pt x="49" y="56"/>
                    <a:pt x="49" y="55"/>
                  </a:cubicBezTo>
                  <a:cubicBezTo>
                    <a:pt x="48" y="54"/>
                    <a:pt x="48" y="53"/>
                    <a:pt x="47" y="51"/>
                  </a:cubicBezTo>
                  <a:cubicBezTo>
                    <a:pt x="46" y="51"/>
                    <a:pt x="44" y="51"/>
                    <a:pt x="43" y="50"/>
                  </a:cubicBezTo>
                  <a:cubicBezTo>
                    <a:pt x="44" y="50"/>
                    <a:pt x="45" y="50"/>
                    <a:pt x="47" y="49"/>
                  </a:cubicBezTo>
                  <a:cubicBezTo>
                    <a:pt x="46" y="48"/>
                    <a:pt x="46" y="46"/>
                    <a:pt x="46" y="44"/>
                  </a:cubicBezTo>
                  <a:cubicBezTo>
                    <a:pt x="46" y="43"/>
                    <a:pt x="46" y="42"/>
                    <a:pt x="46" y="40"/>
                  </a:cubicBezTo>
                  <a:cubicBezTo>
                    <a:pt x="47" y="39"/>
                    <a:pt x="48" y="38"/>
                    <a:pt x="49" y="37"/>
                  </a:cubicBezTo>
                  <a:cubicBezTo>
                    <a:pt x="49" y="36"/>
                    <a:pt x="50" y="36"/>
                    <a:pt x="50" y="36"/>
                  </a:cubicBezTo>
                  <a:cubicBezTo>
                    <a:pt x="51" y="35"/>
                    <a:pt x="51" y="35"/>
                    <a:pt x="51" y="35"/>
                  </a:cubicBezTo>
                  <a:cubicBezTo>
                    <a:pt x="52" y="35"/>
                    <a:pt x="52" y="35"/>
                    <a:pt x="52" y="35"/>
                  </a:cubicBezTo>
                  <a:cubicBezTo>
                    <a:pt x="51" y="35"/>
                    <a:pt x="51" y="34"/>
                    <a:pt x="51" y="33"/>
                  </a:cubicBezTo>
                  <a:cubicBezTo>
                    <a:pt x="51" y="32"/>
                    <a:pt x="51" y="31"/>
                    <a:pt x="51" y="31"/>
                  </a:cubicBezTo>
                  <a:cubicBezTo>
                    <a:pt x="53" y="28"/>
                    <a:pt x="55" y="27"/>
                    <a:pt x="57" y="26"/>
                  </a:cubicBezTo>
                  <a:cubicBezTo>
                    <a:pt x="57" y="26"/>
                    <a:pt x="57" y="25"/>
                    <a:pt x="57" y="25"/>
                  </a:cubicBezTo>
                  <a:cubicBezTo>
                    <a:pt x="56" y="25"/>
                    <a:pt x="56" y="25"/>
                    <a:pt x="56" y="25"/>
                  </a:cubicBezTo>
                  <a:cubicBezTo>
                    <a:pt x="54" y="25"/>
                    <a:pt x="52" y="25"/>
                    <a:pt x="51" y="25"/>
                  </a:cubicBezTo>
                  <a:cubicBezTo>
                    <a:pt x="49" y="25"/>
                    <a:pt x="47" y="26"/>
                    <a:pt x="45" y="26"/>
                  </a:cubicBezTo>
                  <a:cubicBezTo>
                    <a:pt x="42" y="27"/>
                    <a:pt x="39" y="29"/>
                    <a:pt x="35" y="31"/>
                  </a:cubicBezTo>
                  <a:close/>
                  <a:moveTo>
                    <a:pt x="25" y="101"/>
                  </a:moveTo>
                  <a:cubicBezTo>
                    <a:pt x="23" y="101"/>
                    <a:pt x="22" y="100"/>
                    <a:pt x="21" y="100"/>
                  </a:cubicBezTo>
                  <a:cubicBezTo>
                    <a:pt x="19" y="100"/>
                    <a:pt x="18" y="100"/>
                    <a:pt x="17" y="100"/>
                  </a:cubicBezTo>
                  <a:cubicBezTo>
                    <a:pt x="15" y="100"/>
                    <a:pt x="14" y="101"/>
                    <a:pt x="12" y="100"/>
                  </a:cubicBezTo>
                  <a:cubicBezTo>
                    <a:pt x="11" y="100"/>
                    <a:pt x="9" y="100"/>
                    <a:pt x="8" y="99"/>
                  </a:cubicBezTo>
                  <a:cubicBezTo>
                    <a:pt x="9" y="99"/>
                    <a:pt x="9" y="99"/>
                    <a:pt x="9" y="99"/>
                  </a:cubicBezTo>
                  <a:cubicBezTo>
                    <a:pt x="10" y="99"/>
                    <a:pt x="11" y="99"/>
                    <a:pt x="12" y="99"/>
                  </a:cubicBezTo>
                  <a:cubicBezTo>
                    <a:pt x="14" y="98"/>
                    <a:pt x="15" y="98"/>
                    <a:pt x="17" y="98"/>
                  </a:cubicBezTo>
                  <a:cubicBezTo>
                    <a:pt x="18" y="98"/>
                    <a:pt x="20" y="98"/>
                    <a:pt x="21" y="99"/>
                  </a:cubicBezTo>
                  <a:cubicBezTo>
                    <a:pt x="23" y="99"/>
                    <a:pt x="24" y="100"/>
                    <a:pt x="25" y="100"/>
                  </a:cubicBezTo>
                  <a:lnTo>
                    <a:pt x="25" y="101"/>
                  </a:lnTo>
                  <a:close/>
                  <a:moveTo>
                    <a:pt x="114" y="103"/>
                  </a:moveTo>
                  <a:cubicBezTo>
                    <a:pt x="112" y="103"/>
                    <a:pt x="110" y="103"/>
                    <a:pt x="108" y="104"/>
                  </a:cubicBezTo>
                  <a:cubicBezTo>
                    <a:pt x="106" y="104"/>
                    <a:pt x="105" y="104"/>
                    <a:pt x="104" y="105"/>
                  </a:cubicBezTo>
                  <a:cubicBezTo>
                    <a:pt x="104" y="105"/>
                    <a:pt x="104" y="105"/>
                    <a:pt x="103" y="106"/>
                  </a:cubicBezTo>
                  <a:cubicBezTo>
                    <a:pt x="103" y="106"/>
                    <a:pt x="103" y="107"/>
                    <a:pt x="102" y="107"/>
                  </a:cubicBezTo>
                  <a:cubicBezTo>
                    <a:pt x="101" y="109"/>
                    <a:pt x="99" y="111"/>
                    <a:pt x="97" y="112"/>
                  </a:cubicBezTo>
                  <a:cubicBezTo>
                    <a:pt x="98" y="117"/>
                    <a:pt x="99" y="122"/>
                    <a:pt x="99" y="126"/>
                  </a:cubicBezTo>
                  <a:cubicBezTo>
                    <a:pt x="99" y="126"/>
                    <a:pt x="99" y="126"/>
                    <a:pt x="99" y="126"/>
                  </a:cubicBezTo>
                  <a:cubicBezTo>
                    <a:pt x="98" y="125"/>
                    <a:pt x="98" y="124"/>
                    <a:pt x="98" y="123"/>
                  </a:cubicBezTo>
                  <a:cubicBezTo>
                    <a:pt x="97" y="122"/>
                    <a:pt x="97" y="120"/>
                    <a:pt x="97" y="119"/>
                  </a:cubicBezTo>
                  <a:cubicBezTo>
                    <a:pt x="96" y="118"/>
                    <a:pt x="96" y="117"/>
                    <a:pt x="96" y="116"/>
                  </a:cubicBezTo>
                  <a:cubicBezTo>
                    <a:pt x="96" y="115"/>
                    <a:pt x="96" y="114"/>
                    <a:pt x="95" y="114"/>
                  </a:cubicBezTo>
                  <a:cubicBezTo>
                    <a:pt x="93" y="114"/>
                    <a:pt x="91" y="115"/>
                    <a:pt x="90" y="116"/>
                  </a:cubicBezTo>
                  <a:cubicBezTo>
                    <a:pt x="89" y="116"/>
                    <a:pt x="88" y="116"/>
                    <a:pt x="88" y="117"/>
                  </a:cubicBezTo>
                  <a:cubicBezTo>
                    <a:pt x="88" y="117"/>
                    <a:pt x="88" y="117"/>
                    <a:pt x="88" y="117"/>
                  </a:cubicBezTo>
                  <a:cubicBezTo>
                    <a:pt x="88" y="117"/>
                    <a:pt x="88" y="117"/>
                    <a:pt x="88" y="117"/>
                  </a:cubicBezTo>
                  <a:cubicBezTo>
                    <a:pt x="88" y="117"/>
                    <a:pt x="88" y="117"/>
                    <a:pt x="88" y="117"/>
                  </a:cubicBezTo>
                  <a:cubicBezTo>
                    <a:pt x="87" y="117"/>
                    <a:pt x="87" y="117"/>
                    <a:pt x="87" y="117"/>
                  </a:cubicBezTo>
                  <a:cubicBezTo>
                    <a:pt x="87" y="117"/>
                    <a:pt x="87" y="117"/>
                    <a:pt x="87" y="117"/>
                  </a:cubicBezTo>
                  <a:cubicBezTo>
                    <a:pt x="87" y="117"/>
                    <a:pt x="87" y="117"/>
                    <a:pt x="87" y="117"/>
                  </a:cubicBezTo>
                  <a:cubicBezTo>
                    <a:pt x="86" y="117"/>
                    <a:pt x="86" y="117"/>
                    <a:pt x="86" y="117"/>
                  </a:cubicBezTo>
                  <a:cubicBezTo>
                    <a:pt x="86" y="116"/>
                    <a:pt x="85" y="116"/>
                    <a:pt x="85" y="116"/>
                  </a:cubicBezTo>
                  <a:cubicBezTo>
                    <a:pt x="84" y="115"/>
                    <a:pt x="82" y="115"/>
                    <a:pt x="81" y="114"/>
                  </a:cubicBezTo>
                  <a:cubicBezTo>
                    <a:pt x="80" y="113"/>
                    <a:pt x="78" y="112"/>
                    <a:pt x="78" y="112"/>
                  </a:cubicBezTo>
                  <a:cubicBezTo>
                    <a:pt x="76" y="111"/>
                    <a:pt x="73" y="111"/>
                    <a:pt x="71" y="112"/>
                  </a:cubicBezTo>
                  <a:cubicBezTo>
                    <a:pt x="69" y="112"/>
                    <a:pt x="67" y="112"/>
                    <a:pt x="64" y="113"/>
                  </a:cubicBezTo>
                  <a:cubicBezTo>
                    <a:pt x="66" y="112"/>
                    <a:pt x="69" y="112"/>
                    <a:pt x="71" y="111"/>
                  </a:cubicBezTo>
                  <a:cubicBezTo>
                    <a:pt x="73" y="111"/>
                    <a:pt x="75" y="111"/>
                    <a:pt x="76" y="110"/>
                  </a:cubicBezTo>
                  <a:cubicBezTo>
                    <a:pt x="73" y="108"/>
                    <a:pt x="70" y="107"/>
                    <a:pt x="66" y="106"/>
                  </a:cubicBezTo>
                  <a:cubicBezTo>
                    <a:pt x="72" y="106"/>
                    <a:pt x="81" y="112"/>
                    <a:pt x="82" y="113"/>
                  </a:cubicBezTo>
                  <a:cubicBezTo>
                    <a:pt x="83" y="113"/>
                    <a:pt x="84" y="114"/>
                    <a:pt x="86" y="115"/>
                  </a:cubicBezTo>
                  <a:cubicBezTo>
                    <a:pt x="86" y="115"/>
                    <a:pt x="86" y="115"/>
                    <a:pt x="86" y="115"/>
                  </a:cubicBezTo>
                  <a:cubicBezTo>
                    <a:pt x="87" y="115"/>
                    <a:pt x="87" y="115"/>
                    <a:pt x="87" y="115"/>
                  </a:cubicBezTo>
                  <a:cubicBezTo>
                    <a:pt x="87" y="115"/>
                    <a:pt x="87" y="115"/>
                    <a:pt x="87" y="115"/>
                  </a:cubicBezTo>
                  <a:cubicBezTo>
                    <a:pt x="87" y="115"/>
                    <a:pt x="87" y="115"/>
                    <a:pt x="87" y="115"/>
                  </a:cubicBezTo>
                  <a:cubicBezTo>
                    <a:pt x="87" y="115"/>
                    <a:pt x="88" y="114"/>
                    <a:pt x="89" y="114"/>
                  </a:cubicBezTo>
                  <a:cubicBezTo>
                    <a:pt x="91" y="113"/>
                    <a:pt x="93" y="112"/>
                    <a:pt x="95" y="111"/>
                  </a:cubicBezTo>
                  <a:cubicBezTo>
                    <a:pt x="95" y="111"/>
                    <a:pt x="95" y="111"/>
                    <a:pt x="95" y="111"/>
                  </a:cubicBezTo>
                  <a:cubicBezTo>
                    <a:pt x="96" y="110"/>
                    <a:pt x="96" y="110"/>
                    <a:pt x="96" y="110"/>
                  </a:cubicBezTo>
                  <a:cubicBezTo>
                    <a:pt x="97" y="109"/>
                    <a:pt x="99" y="107"/>
                    <a:pt x="100" y="106"/>
                  </a:cubicBezTo>
                  <a:cubicBezTo>
                    <a:pt x="101" y="105"/>
                    <a:pt x="101" y="105"/>
                    <a:pt x="101" y="105"/>
                  </a:cubicBezTo>
                  <a:cubicBezTo>
                    <a:pt x="102" y="104"/>
                    <a:pt x="102" y="104"/>
                    <a:pt x="102" y="104"/>
                  </a:cubicBezTo>
                  <a:cubicBezTo>
                    <a:pt x="102" y="104"/>
                    <a:pt x="102" y="104"/>
                    <a:pt x="102" y="104"/>
                  </a:cubicBezTo>
                  <a:cubicBezTo>
                    <a:pt x="102" y="103"/>
                    <a:pt x="103" y="103"/>
                    <a:pt x="103" y="103"/>
                  </a:cubicBezTo>
                  <a:cubicBezTo>
                    <a:pt x="103" y="103"/>
                    <a:pt x="104" y="103"/>
                    <a:pt x="104" y="103"/>
                  </a:cubicBezTo>
                  <a:cubicBezTo>
                    <a:pt x="102" y="101"/>
                    <a:pt x="100" y="100"/>
                    <a:pt x="98" y="99"/>
                  </a:cubicBezTo>
                  <a:cubicBezTo>
                    <a:pt x="95" y="98"/>
                    <a:pt x="92" y="97"/>
                    <a:pt x="89" y="96"/>
                  </a:cubicBezTo>
                  <a:cubicBezTo>
                    <a:pt x="88" y="96"/>
                    <a:pt x="88" y="96"/>
                    <a:pt x="87" y="96"/>
                  </a:cubicBezTo>
                  <a:cubicBezTo>
                    <a:pt x="86" y="96"/>
                    <a:pt x="85" y="95"/>
                    <a:pt x="84" y="95"/>
                  </a:cubicBezTo>
                  <a:cubicBezTo>
                    <a:pt x="83" y="95"/>
                    <a:pt x="82" y="94"/>
                    <a:pt x="80" y="94"/>
                  </a:cubicBezTo>
                  <a:cubicBezTo>
                    <a:pt x="80" y="94"/>
                    <a:pt x="80" y="94"/>
                    <a:pt x="80" y="95"/>
                  </a:cubicBezTo>
                  <a:cubicBezTo>
                    <a:pt x="81" y="96"/>
                    <a:pt x="81" y="97"/>
                    <a:pt x="81" y="98"/>
                  </a:cubicBezTo>
                  <a:cubicBezTo>
                    <a:pt x="83" y="101"/>
                    <a:pt x="84" y="102"/>
                    <a:pt x="87" y="104"/>
                  </a:cubicBezTo>
                  <a:cubicBezTo>
                    <a:pt x="84" y="103"/>
                    <a:pt x="82" y="101"/>
                    <a:pt x="81" y="99"/>
                  </a:cubicBezTo>
                  <a:cubicBezTo>
                    <a:pt x="80" y="98"/>
                    <a:pt x="80" y="96"/>
                    <a:pt x="79" y="95"/>
                  </a:cubicBezTo>
                  <a:cubicBezTo>
                    <a:pt x="79" y="94"/>
                    <a:pt x="79" y="93"/>
                    <a:pt x="79" y="93"/>
                  </a:cubicBezTo>
                  <a:cubicBezTo>
                    <a:pt x="78" y="92"/>
                    <a:pt x="76" y="90"/>
                    <a:pt x="76" y="88"/>
                  </a:cubicBezTo>
                  <a:cubicBezTo>
                    <a:pt x="75" y="86"/>
                    <a:pt x="75" y="84"/>
                    <a:pt x="75" y="83"/>
                  </a:cubicBezTo>
                  <a:cubicBezTo>
                    <a:pt x="75" y="81"/>
                    <a:pt x="75" y="81"/>
                    <a:pt x="75" y="81"/>
                  </a:cubicBezTo>
                  <a:cubicBezTo>
                    <a:pt x="74" y="83"/>
                    <a:pt x="73" y="86"/>
                    <a:pt x="71" y="89"/>
                  </a:cubicBezTo>
                  <a:cubicBezTo>
                    <a:pt x="71" y="90"/>
                    <a:pt x="70" y="90"/>
                    <a:pt x="70" y="91"/>
                  </a:cubicBezTo>
                  <a:cubicBezTo>
                    <a:pt x="69" y="91"/>
                    <a:pt x="69" y="91"/>
                    <a:pt x="69" y="92"/>
                  </a:cubicBezTo>
                  <a:cubicBezTo>
                    <a:pt x="68" y="92"/>
                    <a:pt x="68" y="92"/>
                    <a:pt x="68" y="92"/>
                  </a:cubicBezTo>
                  <a:cubicBezTo>
                    <a:pt x="66" y="93"/>
                    <a:pt x="65" y="94"/>
                    <a:pt x="64" y="95"/>
                  </a:cubicBezTo>
                  <a:cubicBezTo>
                    <a:pt x="61" y="96"/>
                    <a:pt x="57" y="97"/>
                    <a:pt x="53" y="95"/>
                  </a:cubicBezTo>
                  <a:cubicBezTo>
                    <a:pt x="52" y="95"/>
                    <a:pt x="51" y="95"/>
                    <a:pt x="51" y="94"/>
                  </a:cubicBezTo>
                  <a:cubicBezTo>
                    <a:pt x="50" y="94"/>
                    <a:pt x="50" y="94"/>
                    <a:pt x="50" y="93"/>
                  </a:cubicBezTo>
                  <a:cubicBezTo>
                    <a:pt x="49" y="93"/>
                    <a:pt x="49" y="93"/>
                    <a:pt x="49" y="92"/>
                  </a:cubicBezTo>
                  <a:cubicBezTo>
                    <a:pt x="48" y="91"/>
                    <a:pt x="47" y="90"/>
                    <a:pt x="46" y="89"/>
                  </a:cubicBezTo>
                  <a:cubicBezTo>
                    <a:pt x="44" y="87"/>
                    <a:pt x="42" y="85"/>
                    <a:pt x="40" y="83"/>
                  </a:cubicBezTo>
                  <a:cubicBezTo>
                    <a:pt x="39" y="81"/>
                    <a:pt x="37" y="79"/>
                    <a:pt x="36" y="77"/>
                  </a:cubicBezTo>
                  <a:cubicBezTo>
                    <a:pt x="36" y="82"/>
                    <a:pt x="36" y="87"/>
                    <a:pt x="36" y="91"/>
                  </a:cubicBezTo>
                  <a:cubicBezTo>
                    <a:pt x="36" y="93"/>
                    <a:pt x="36" y="94"/>
                    <a:pt x="36" y="96"/>
                  </a:cubicBezTo>
                  <a:cubicBezTo>
                    <a:pt x="36" y="97"/>
                    <a:pt x="37" y="98"/>
                    <a:pt x="38" y="99"/>
                  </a:cubicBezTo>
                  <a:cubicBezTo>
                    <a:pt x="39" y="102"/>
                    <a:pt x="41" y="104"/>
                    <a:pt x="43" y="106"/>
                  </a:cubicBezTo>
                  <a:cubicBezTo>
                    <a:pt x="43" y="106"/>
                    <a:pt x="43" y="106"/>
                    <a:pt x="43" y="106"/>
                  </a:cubicBezTo>
                  <a:cubicBezTo>
                    <a:pt x="40" y="105"/>
                    <a:pt x="38" y="103"/>
                    <a:pt x="36" y="100"/>
                  </a:cubicBezTo>
                  <a:cubicBezTo>
                    <a:pt x="35" y="99"/>
                    <a:pt x="35" y="98"/>
                    <a:pt x="34" y="96"/>
                  </a:cubicBezTo>
                  <a:cubicBezTo>
                    <a:pt x="34" y="96"/>
                    <a:pt x="34" y="97"/>
                    <a:pt x="34" y="97"/>
                  </a:cubicBezTo>
                  <a:cubicBezTo>
                    <a:pt x="33" y="97"/>
                    <a:pt x="32" y="97"/>
                    <a:pt x="31" y="97"/>
                  </a:cubicBezTo>
                  <a:cubicBezTo>
                    <a:pt x="30" y="97"/>
                    <a:pt x="28" y="97"/>
                    <a:pt x="26" y="96"/>
                  </a:cubicBezTo>
                  <a:cubicBezTo>
                    <a:pt x="23" y="95"/>
                    <a:pt x="20" y="94"/>
                    <a:pt x="18" y="92"/>
                  </a:cubicBezTo>
                  <a:cubicBezTo>
                    <a:pt x="16" y="90"/>
                    <a:pt x="15" y="89"/>
                    <a:pt x="14" y="88"/>
                  </a:cubicBezTo>
                  <a:cubicBezTo>
                    <a:pt x="14" y="87"/>
                    <a:pt x="14" y="87"/>
                    <a:pt x="14" y="87"/>
                  </a:cubicBezTo>
                  <a:cubicBezTo>
                    <a:pt x="13" y="87"/>
                    <a:pt x="12" y="86"/>
                    <a:pt x="11" y="86"/>
                  </a:cubicBezTo>
                  <a:cubicBezTo>
                    <a:pt x="9" y="85"/>
                    <a:pt x="8" y="83"/>
                    <a:pt x="6" y="82"/>
                  </a:cubicBezTo>
                  <a:cubicBezTo>
                    <a:pt x="8" y="83"/>
                    <a:pt x="9" y="84"/>
                    <a:pt x="11" y="85"/>
                  </a:cubicBezTo>
                  <a:cubicBezTo>
                    <a:pt x="12" y="85"/>
                    <a:pt x="12" y="85"/>
                    <a:pt x="13" y="85"/>
                  </a:cubicBezTo>
                  <a:cubicBezTo>
                    <a:pt x="12" y="85"/>
                    <a:pt x="12" y="84"/>
                    <a:pt x="11" y="83"/>
                  </a:cubicBezTo>
                  <a:cubicBezTo>
                    <a:pt x="11" y="82"/>
                    <a:pt x="10" y="80"/>
                    <a:pt x="10" y="78"/>
                  </a:cubicBezTo>
                  <a:cubicBezTo>
                    <a:pt x="10" y="76"/>
                    <a:pt x="10" y="74"/>
                    <a:pt x="10" y="73"/>
                  </a:cubicBezTo>
                  <a:cubicBezTo>
                    <a:pt x="11" y="71"/>
                    <a:pt x="11" y="69"/>
                    <a:pt x="12" y="68"/>
                  </a:cubicBezTo>
                  <a:cubicBezTo>
                    <a:pt x="13" y="67"/>
                    <a:pt x="14" y="66"/>
                    <a:pt x="14" y="65"/>
                  </a:cubicBezTo>
                  <a:cubicBezTo>
                    <a:pt x="14" y="65"/>
                    <a:pt x="13" y="65"/>
                    <a:pt x="13" y="65"/>
                  </a:cubicBezTo>
                  <a:cubicBezTo>
                    <a:pt x="12" y="65"/>
                    <a:pt x="11" y="64"/>
                    <a:pt x="11" y="64"/>
                  </a:cubicBezTo>
                  <a:cubicBezTo>
                    <a:pt x="12" y="65"/>
                    <a:pt x="14" y="65"/>
                    <a:pt x="15" y="64"/>
                  </a:cubicBezTo>
                  <a:cubicBezTo>
                    <a:pt x="15" y="64"/>
                    <a:pt x="15" y="64"/>
                    <a:pt x="15" y="64"/>
                  </a:cubicBezTo>
                  <a:cubicBezTo>
                    <a:pt x="17" y="61"/>
                    <a:pt x="19" y="59"/>
                    <a:pt x="22" y="57"/>
                  </a:cubicBezTo>
                  <a:cubicBezTo>
                    <a:pt x="23" y="56"/>
                    <a:pt x="24" y="54"/>
                    <a:pt x="25" y="53"/>
                  </a:cubicBezTo>
                  <a:cubicBezTo>
                    <a:pt x="27" y="52"/>
                    <a:pt x="27" y="52"/>
                    <a:pt x="27" y="52"/>
                  </a:cubicBezTo>
                  <a:cubicBezTo>
                    <a:pt x="26" y="52"/>
                    <a:pt x="25" y="52"/>
                    <a:pt x="24" y="52"/>
                  </a:cubicBezTo>
                  <a:cubicBezTo>
                    <a:pt x="23" y="51"/>
                    <a:pt x="21" y="51"/>
                    <a:pt x="20" y="51"/>
                  </a:cubicBezTo>
                  <a:cubicBezTo>
                    <a:pt x="21" y="51"/>
                    <a:pt x="23" y="51"/>
                    <a:pt x="24" y="51"/>
                  </a:cubicBezTo>
                  <a:cubicBezTo>
                    <a:pt x="25" y="50"/>
                    <a:pt x="27" y="51"/>
                    <a:pt x="29" y="51"/>
                  </a:cubicBezTo>
                  <a:cubicBezTo>
                    <a:pt x="29" y="51"/>
                    <a:pt x="29" y="51"/>
                    <a:pt x="29" y="50"/>
                  </a:cubicBezTo>
                  <a:cubicBezTo>
                    <a:pt x="31" y="50"/>
                    <a:pt x="33" y="50"/>
                    <a:pt x="34" y="50"/>
                  </a:cubicBezTo>
                  <a:cubicBezTo>
                    <a:pt x="36" y="50"/>
                    <a:pt x="37" y="50"/>
                    <a:pt x="39" y="50"/>
                  </a:cubicBezTo>
                  <a:cubicBezTo>
                    <a:pt x="39" y="50"/>
                    <a:pt x="39" y="50"/>
                    <a:pt x="39" y="50"/>
                  </a:cubicBezTo>
                  <a:cubicBezTo>
                    <a:pt x="36" y="51"/>
                    <a:pt x="33" y="51"/>
                    <a:pt x="30" y="52"/>
                  </a:cubicBezTo>
                  <a:cubicBezTo>
                    <a:pt x="29" y="52"/>
                    <a:pt x="29" y="53"/>
                    <a:pt x="28" y="53"/>
                  </a:cubicBezTo>
                  <a:cubicBezTo>
                    <a:pt x="27" y="55"/>
                    <a:pt x="27" y="55"/>
                    <a:pt x="27" y="55"/>
                  </a:cubicBezTo>
                  <a:cubicBezTo>
                    <a:pt x="26" y="56"/>
                    <a:pt x="25" y="57"/>
                    <a:pt x="24" y="58"/>
                  </a:cubicBezTo>
                  <a:cubicBezTo>
                    <a:pt x="22" y="61"/>
                    <a:pt x="20" y="63"/>
                    <a:pt x="18" y="66"/>
                  </a:cubicBezTo>
                  <a:cubicBezTo>
                    <a:pt x="16" y="68"/>
                    <a:pt x="14" y="70"/>
                    <a:pt x="13" y="73"/>
                  </a:cubicBezTo>
                  <a:cubicBezTo>
                    <a:pt x="12" y="76"/>
                    <a:pt x="13" y="79"/>
                    <a:pt x="14" y="82"/>
                  </a:cubicBezTo>
                  <a:cubicBezTo>
                    <a:pt x="15" y="84"/>
                    <a:pt x="16" y="85"/>
                    <a:pt x="17" y="86"/>
                  </a:cubicBezTo>
                  <a:cubicBezTo>
                    <a:pt x="17" y="87"/>
                    <a:pt x="18" y="89"/>
                    <a:pt x="19" y="90"/>
                  </a:cubicBezTo>
                  <a:cubicBezTo>
                    <a:pt x="21" y="92"/>
                    <a:pt x="24" y="94"/>
                    <a:pt x="27" y="95"/>
                  </a:cubicBezTo>
                  <a:cubicBezTo>
                    <a:pt x="28" y="95"/>
                    <a:pt x="30" y="96"/>
                    <a:pt x="31" y="96"/>
                  </a:cubicBezTo>
                  <a:cubicBezTo>
                    <a:pt x="32" y="96"/>
                    <a:pt x="33" y="96"/>
                    <a:pt x="34" y="96"/>
                  </a:cubicBezTo>
                  <a:cubicBezTo>
                    <a:pt x="34" y="94"/>
                    <a:pt x="34" y="93"/>
                    <a:pt x="34" y="92"/>
                  </a:cubicBezTo>
                  <a:cubicBezTo>
                    <a:pt x="34" y="89"/>
                    <a:pt x="34" y="86"/>
                    <a:pt x="34" y="83"/>
                  </a:cubicBezTo>
                  <a:cubicBezTo>
                    <a:pt x="34" y="81"/>
                    <a:pt x="35" y="79"/>
                    <a:pt x="35" y="76"/>
                  </a:cubicBezTo>
                  <a:cubicBezTo>
                    <a:pt x="35" y="76"/>
                    <a:pt x="35" y="76"/>
                    <a:pt x="35" y="76"/>
                  </a:cubicBezTo>
                  <a:cubicBezTo>
                    <a:pt x="34" y="75"/>
                    <a:pt x="34" y="75"/>
                    <a:pt x="34" y="75"/>
                  </a:cubicBezTo>
                  <a:cubicBezTo>
                    <a:pt x="34" y="75"/>
                    <a:pt x="34" y="75"/>
                    <a:pt x="34" y="75"/>
                  </a:cubicBezTo>
                  <a:cubicBezTo>
                    <a:pt x="34" y="74"/>
                    <a:pt x="34" y="74"/>
                    <a:pt x="34" y="74"/>
                  </a:cubicBezTo>
                  <a:cubicBezTo>
                    <a:pt x="33" y="74"/>
                    <a:pt x="33" y="74"/>
                    <a:pt x="32" y="73"/>
                  </a:cubicBezTo>
                  <a:cubicBezTo>
                    <a:pt x="31" y="73"/>
                    <a:pt x="30" y="73"/>
                    <a:pt x="28" y="72"/>
                  </a:cubicBezTo>
                  <a:cubicBezTo>
                    <a:pt x="28" y="72"/>
                    <a:pt x="28" y="72"/>
                    <a:pt x="28" y="72"/>
                  </a:cubicBezTo>
                  <a:cubicBezTo>
                    <a:pt x="30" y="72"/>
                    <a:pt x="31" y="72"/>
                    <a:pt x="32" y="72"/>
                  </a:cubicBezTo>
                  <a:cubicBezTo>
                    <a:pt x="33" y="72"/>
                    <a:pt x="34" y="73"/>
                    <a:pt x="34" y="73"/>
                  </a:cubicBezTo>
                  <a:cubicBezTo>
                    <a:pt x="35" y="74"/>
                    <a:pt x="36" y="74"/>
                    <a:pt x="36" y="75"/>
                  </a:cubicBezTo>
                  <a:cubicBezTo>
                    <a:pt x="42" y="81"/>
                    <a:pt x="42" y="81"/>
                    <a:pt x="42" y="81"/>
                  </a:cubicBezTo>
                  <a:cubicBezTo>
                    <a:pt x="44" y="83"/>
                    <a:pt x="46" y="85"/>
                    <a:pt x="48" y="87"/>
                  </a:cubicBezTo>
                  <a:cubicBezTo>
                    <a:pt x="49" y="88"/>
                    <a:pt x="50" y="89"/>
                    <a:pt x="51" y="90"/>
                  </a:cubicBezTo>
                  <a:cubicBezTo>
                    <a:pt x="52" y="91"/>
                    <a:pt x="53" y="92"/>
                    <a:pt x="54" y="92"/>
                  </a:cubicBezTo>
                  <a:cubicBezTo>
                    <a:pt x="57" y="93"/>
                    <a:pt x="60" y="93"/>
                    <a:pt x="62" y="92"/>
                  </a:cubicBezTo>
                  <a:cubicBezTo>
                    <a:pt x="64" y="91"/>
                    <a:pt x="65" y="91"/>
                    <a:pt x="66" y="90"/>
                  </a:cubicBezTo>
                  <a:cubicBezTo>
                    <a:pt x="67" y="89"/>
                    <a:pt x="68" y="88"/>
                    <a:pt x="69" y="87"/>
                  </a:cubicBezTo>
                  <a:cubicBezTo>
                    <a:pt x="71" y="85"/>
                    <a:pt x="72" y="82"/>
                    <a:pt x="73" y="80"/>
                  </a:cubicBezTo>
                  <a:cubicBezTo>
                    <a:pt x="74" y="79"/>
                    <a:pt x="74" y="78"/>
                    <a:pt x="74" y="76"/>
                  </a:cubicBezTo>
                  <a:cubicBezTo>
                    <a:pt x="74" y="75"/>
                    <a:pt x="74" y="74"/>
                    <a:pt x="74" y="73"/>
                  </a:cubicBezTo>
                  <a:cubicBezTo>
                    <a:pt x="74" y="70"/>
                    <a:pt x="73" y="67"/>
                    <a:pt x="72" y="64"/>
                  </a:cubicBezTo>
                  <a:cubicBezTo>
                    <a:pt x="71" y="61"/>
                    <a:pt x="70" y="58"/>
                    <a:pt x="69" y="56"/>
                  </a:cubicBezTo>
                  <a:cubicBezTo>
                    <a:pt x="68" y="53"/>
                    <a:pt x="66" y="50"/>
                    <a:pt x="64" y="47"/>
                  </a:cubicBezTo>
                  <a:cubicBezTo>
                    <a:pt x="64" y="47"/>
                    <a:pt x="64" y="47"/>
                    <a:pt x="64" y="47"/>
                  </a:cubicBezTo>
                  <a:cubicBezTo>
                    <a:pt x="66" y="49"/>
                    <a:pt x="68" y="52"/>
                    <a:pt x="70" y="55"/>
                  </a:cubicBezTo>
                  <a:cubicBezTo>
                    <a:pt x="70" y="53"/>
                    <a:pt x="70" y="52"/>
                    <a:pt x="69" y="50"/>
                  </a:cubicBezTo>
                  <a:cubicBezTo>
                    <a:pt x="69" y="48"/>
                    <a:pt x="69" y="46"/>
                    <a:pt x="68" y="43"/>
                  </a:cubicBezTo>
                  <a:cubicBezTo>
                    <a:pt x="69" y="45"/>
                    <a:pt x="70" y="48"/>
                    <a:pt x="70" y="50"/>
                  </a:cubicBezTo>
                  <a:cubicBezTo>
                    <a:pt x="71" y="52"/>
                    <a:pt x="71" y="55"/>
                    <a:pt x="72" y="57"/>
                  </a:cubicBezTo>
                  <a:cubicBezTo>
                    <a:pt x="72" y="57"/>
                    <a:pt x="73" y="61"/>
                    <a:pt x="74" y="64"/>
                  </a:cubicBezTo>
                  <a:cubicBezTo>
                    <a:pt x="75" y="67"/>
                    <a:pt x="76" y="70"/>
                    <a:pt x="76" y="73"/>
                  </a:cubicBezTo>
                  <a:cubicBezTo>
                    <a:pt x="77" y="76"/>
                    <a:pt x="77" y="79"/>
                    <a:pt x="78" y="83"/>
                  </a:cubicBezTo>
                  <a:cubicBezTo>
                    <a:pt x="78" y="84"/>
                    <a:pt x="78" y="86"/>
                    <a:pt x="78" y="87"/>
                  </a:cubicBezTo>
                  <a:cubicBezTo>
                    <a:pt x="79" y="89"/>
                    <a:pt x="79" y="90"/>
                    <a:pt x="81" y="91"/>
                  </a:cubicBezTo>
                  <a:cubicBezTo>
                    <a:pt x="81" y="91"/>
                    <a:pt x="81" y="91"/>
                    <a:pt x="81" y="91"/>
                  </a:cubicBezTo>
                  <a:cubicBezTo>
                    <a:pt x="81" y="91"/>
                    <a:pt x="81" y="91"/>
                    <a:pt x="81" y="91"/>
                  </a:cubicBezTo>
                  <a:cubicBezTo>
                    <a:pt x="82" y="92"/>
                    <a:pt x="83" y="93"/>
                    <a:pt x="85" y="93"/>
                  </a:cubicBezTo>
                  <a:cubicBezTo>
                    <a:pt x="86" y="94"/>
                    <a:pt x="88" y="94"/>
                    <a:pt x="90" y="94"/>
                  </a:cubicBezTo>
                  <a:cubicBezTo>
                    <a:pt x="95" y="96"/>
                    <a:pt x="100" y="99"/>
                    <a:pt x="104" y="102"/>
                  </a:cubicBezTo>
                  <a:cubicBezTo>
                    <a:pt x="105" y="102"/>
                    <a:pt x="106" y="102"/>
                    <a:pt x="107" y="102"/>
                  </a:cubicBezTo>
                  <a:cubicBezTo>
                    <a:pt x="108" y="102"/>
                    <a:pt x="110" y="102"/>
                    <a:pt x="111" y="102"/>
                  </a:cubicBezTo>
                  <a:cubicBezTo>
                    <a:pt x="112" y="102"/>
                    <a:pt x="113" y="102"/>
                    <a:pt x="114" y="102"/>
                  </a:cubicBezTo>
                  <a:cubicBezTo>
                    <a:pt x="115" y="102"/>
                    <a:pt x="117" y="102"/>
                    <a:pt x="118" y="102"/>
                  </a:cubicBezTo>
                  <a:cubicBezTo>
                    <a:pt x="119" y="103"/>
                    <a:pt x="120" y="103"/>
                    <a:pt x="121" y="103"/>
                  </a:cubicBezTo>
                  <a:cubicBezTo>
                    <a:pt x="121" y="103"/>
                    <a:pt x="121" y="103"/>
                    <a:pt x="121" y="103"/>
                  </a:cubicBezTo>
                  <a:lnTo>
                    <a:pt x="114" y="103"/>
                  </a:lnTo>
                  <a:close/>
                  <a:moveTo>
                    <a:pt x="132" y="126"/>
                  </a:moveTo>
                  <a:cubicBezTo>
                    <a:pt x="131" y="126"/>
                    <a:pt x="131" y="126"/>
                    <a:pt x="130" y="126"/>
                  </a:cubicBezTo>
                  <a:cubicBezTo>
                    <a:pt x="129" y="126"/>
                    <a:pt x="128" y="126"/>
                    <a:pt x="127" y="126"/>
                  </a:cubicBezTo>
                  <a:cubicBezTo>
                    <a:pt x="126" y="126"/>
                    <a:pt x="126" y="125"/>
                    <a:pt x="125" y="125"/>
                  </a:cubicBezTo>
                  <a:cubicBezTo>
                    <a:pt x="123" y="124"/>
                    <a:pt x="122" y="124"/>
                    <a:pt x="121" y="123"/>
                  </a:cubicBezTo>
                  <a:cubicBezTo>
                    <a:pt x="120" y="124"/>
                    <a:pt x="120" y="124"/>
                    <a:pt x="120" y="125"/>
                  </a:cubicBezTo>
                  <a:cubicBezTo>
                    <a:pt x="119" y="126"/>
                    <a:pt x="118" y="127"/>
                    <a:pt x="116" y="127"/>
                  </a:cubicBezTo>
                  <a:cubicBezTo>
                    <a:pt x="116" y="127"/>
                    <a:pt x="116" y="127"/>
                    <a:pt x="116" y="127"/>
                  </a:cubicBezTo>
                  <a:cubicBezTo>
                    <a:pt x="118" y="125"/>
                    <a:pt x="119" y="123"/>
                    <a:pt x="119" y="121"/>
                  </a:cubicBezTo>
                  <a:cubicBezTo>
                    <a:pt x="120" y="120"/>
                    <a:pt x="119" y="119"/>
                    <a:pt x="119" y="118"/>
                  </a:cubicBezTo>
                  <a:cubicBezTo>
                    <a:pt x="118" y="117"/>
                    <a:pt x="117" y="116"/>
                    <a:pt x="116" y="115"/>
                  </a:cubicBezTo>
                  <a:cubicBezTo>
                    <a:pt x="116" y="115"/>
                    <a:pt x="116" y="115"/>
                    <a:pt x="116" y="115"/>
                  </a:cubicBezTo>
                  <a:cubicBezTo>
                    <a:pt x="118" y="115"/>
                    <a:pt x="119" y="116"/>
                    <a:pt x="120" y="117"/>
                  </a:cubicBezTo>
                  <a:cubicBezTo>
                    <a:pt x="121" y="118"/>
                    <a:pt x="121" y="119"/>
                    <a:pt x="121" y="121"/>
                  </a:cubicBezTo>
                  <a:cubicBezTo>
                    <a:pt x="121" y="121"/>
                    <a:pt x="121" y="122"/>
                    <a:pt x="121" y="122"/>
                  </a:cubicBezTo>
                  <a:cubicBezTo>
                    <a:pt x="122" y="122"/>
                    <a:pt x="124" y="123"/>
                    <a:pt x="125" y="123"/>
                  </a:cubicBezTo>
                  <a:cubicBezTo>
                    <a:pt x="126" y="123"/>
                    <a:pt x="127" y="123"/>
                    <a:pt x="128" y="123"/>
                  </a:cubicBezTo>
                  <a:cubicBezTo>
                    <a:pt x="130" y="123"/>
                    <a:pt x="133" y="122"/>
                    <a:pt x="133" y="122"/>
                  </a:cubicBezTo>
                  <a:cubicBezTo>
                    <a:pt x="134" y="122"/>
                    <a:pt x="135" y="122"/>
                    <a:pt x="136" y="122"/>
                  </a:cubicBezTo>
                  <a:cubicBezTo>
                    <a:pt x="137" y="121"/>
                    <a:pt x="139" y="121"/>
                    <a:pt x="141" y="120"/>
                  </a:cubicBezTo>
                  <a:cubicBezTo>
                    <a:pt x="139" y="121"/>
                    <a:pt x="138" y="122"/>
                    <a:pt x="136" y="123"/>
                  </a:cubicBezTo>
                  <a:cubicBezTo>
                    <a:pt x="135" y="123"/>
                    <a:pt x="135" y="124"/>
                    <a:pt x="134" y="124"/>
                  </a:cubicBezTo>
                  <a:cubicBezTo>
                    <a:pt x="134" y="124"/>
                    <a:pt x="133" y="124"/>
                    <a:pt x="133" y="124"/>
                  </a:cubicBezTo>
                  <a:cubicBezTo>
                    <a:pt x="136" y="124"/>
                    <a:pt x="139" y="124"/>
                    <a:pt x="142" y="124"/>
                  </a:cubicBezTo>
                  <a:cubicBezTo>
                    <a:pt x="142" y="125"/>
                    <a:pt x="142" y="125"/>
                    <a:pt x="142" y="125"/>
                  </a:cubicBezTo>
                  <a:cubicBezTo>
                    <a:pt x="140" y="126"/>
                    <a:pt x="138" y="126"/>
                    <a:pt x="136" y="126"/>
                  </a:cubicBezTo>
                  <a:cubicBezTo>
                    <a:pt x="136" y="126"/>
                    <a:pt x="135" y="126"/>
                    <a:pt x="134" y="126"/>
                  </a:cubicBezTo>
                  <a:cubicBezTo>
                    <a:pt x="135" y="127"/>
                    <a:pt x="136" y="127"/>
                    <a:pt x="136" y="128"/>
                  </a:cubicBezTo>
                  <a:cubicBezTo>
                    <a:pt x="137" y="129"/>
                    <a:pt x="138" y="131"/>
                    <a:pt x="139" y="133"/>
                  </a:cubicBezTo>
                  <a:cubicBezTo>
                    <a:pt x="138" y="131"/>
                    <a:pt x="137" y="130"/>
                    <a:pt x="136" y="129"/>
                  </a:cubicBezTo>
                  <a:cubicBezTo>
                    <a:pt x="135" y="128"/>
                    <a:pt x="134" y="127"/>
                    <a:pt x="133" y="127"/>
                  </a:cubicBezTo>
                  <a:cubicBezTo>
                    <a:pt x="133" y="127"/>
                    <a:pt x="132" y="127"/>
                    <a:pt x="132" y="1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10">
              <a:extLst>
                <a:ext uri="{FF2B5EF4-FFF2-40B4-BE49-F238E27FC236}">
                  <a16:creationId xmlns:a16="http://schemas.microsoft.com/office/drawing/2014/main" id="{490BBA22-0313-4E50-AFD2-F437B4D1819F}"/>
                </a:ext>
              </a:extLst>
            </p:cNvPr>
            <p:cNvSpPr>
              <a:spLocks/>
            </p:cNvSpPr>
            <p:nvPr/>
          </p:nvSpPr>
          <p:spPr bwMode="auto">
            <a:xfrm>
              <a:off x="2990" y="811"/>
              <a:ext cx="101" cy="17"/>
            </a:xfrm>
            <a:custGeom>
              <a:avLst/>
              <a:gdLst>
                <a:gd name="T0" fmla="*/ 8 w 42"/>
                <a:gd name="T1" fmla="*/ 6 h 7"/>
                <a:gd name="T2" fmla="*/ 8 w 42"/>
                <a:gd name="T3" fmla="*/ 6 h 7"/>
                <a:gd name="T4" fmla="*/ 8 w 42"/>
                <a:gd name="T5" fmla="*/ 6 h 7"/>
                <a:gd name="T6" fmla="*/ 9 w 42"/>
                <a:gd name="T7" fmla="*/ 6 h 7"/>
                <a:gd name="T8" fmla="*/ 11 w 42"/>
                <a:gd name="T9" fmla="*/ 6 h 7"/>
                <a:gd name="T10" fmla="*/ 19 w 42"/>
                <a:gd name="T11" fmla="*/ 6 h 7"/>
                <a:gd name="T12" fmla="*/ 35 w 42"/>
                <a:gd name="T13" fmla="*/ 6 h 7"/>
                <a:gd name="T14" fmla="*/ 42 w 42"/>
                <a:gd name="T15" fmla="*/ 6 h 7"/>
                <a:gd name="T16" fmla="*/ 39 w 42"/>
                <a:gd name="T17" fmla="*/ 5 h 7"/>
                <a:gd name="T18" fmla="*/ 35 w 42"/>
                <a:gd name="T19" fmla="*/ 3 h 7"/>
                <a:gd name="T20" fmla="*/ 34 w 42"/>
                <a:gd name="T21" fmla="*/ 0 h 7"/>
                <a:gd name="T22" fmla="*/ 31 w 42"/>
                <a:gd name="T23" fmla="*/ 2 h 7"/>
                <a:gd name="T24" fmla="*/ 26 w 42"/>
                <a:gd name="T25" fmla="*/ 3 h 7"/>
                <a:gd name="T26" fmla="*/ 21 w 42"/>
                <a:gd name="T27" fmla="*/ 4 h 7"/>
                <a:gd name="T28" fmla="*/ 17 w 42"/>
                <a:gd name="T29" fmla="*/ 4 h 7"/>
                <a:gd name="T30" fmla="*/ 7 w 42"/>
                <a:gd name="T31" fmla="*/ 2 h 7"/>
                <a:gd name="T32" fmla="*/ 0 w 42"/>
                <a:gd name="T33" fmla="*/ 1 h 7"/>
                <a:gd name="T34" fmla="*/ 4 w 42"/>
                <a:gd name="T35" fmla="*/ 4 h 7"/>
                <a:gd name="T36" fmla="*/ 8 w 42"/>
                <a:gd name="T3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
                  <a:moveTo>
                    <a:pt x="8" y="6"/>
                  </a:moveTo>
                  <a:cubicBezTo>
                    <a:pt x="8" y="6"/>
                    <a:pt x="8" y="6"/>
                    <a:pt x="8" y="6"/>
                  </a:cubicBezTo>
                  <a:cubicBezTo>
                    <a:pt x="8" y="6"/>
                    <a:pt x="8" y="6"/>
                    <a:pt x="8" y="6"/>
                  </a:cubicBezTo>
                  <a:cubicBezTo>
                    <a:pt x="8" y="6"/>
                    <a:pt x="9" y="6"/>
                    <a:pt x="9" y="6"/>
                  </a:cubicBezTo>
                  <a:cubicBezTo>
                    <a:pt x="11" y="6"/>
                    <a:pt x="11" y="6"/>
                    <a:pt x="11" y="6"/>
                  </a:cubicBezTo>
                  <a:cubicBezTo>
                    <a:pt x="14" y="6"/>
                    <a:pt x="16" y="6"/>
                    <a:pt x="19" y="6"/>
                  </a:cubicBezTo>
                  <a:cubicBezTo>
                    <a:pt x="24" y="7"/>
                    <a:pt x="30" y="7"/>
                    <a:pt x="35" y="6"/>
                  </a:cubicBezTo>
                  <a:cubicBezTo>
                    <a:pt x="37" y="6"/>
                    <a:pt x="40" y="6"/>
                    <a:pt x="42" y="6"/>
                  </a:cubicBezTo>
                  <a:cubicBezTo>
                    <a:pt x="41" y="6"/>
                    <a:pt x="40" y="5"/>
                    <a:pt x="39" y="5"/>
                  </a:cubicBezTo>
                  <a:cubicBezTo>
                    <a:pt x="38" y="4"/>
                    <a:pt x="36" y="4"/>
                    <a:pt x="35" y="3"/>
                  </a:cubicBezTo>
                  <a:cubicBezTo>
                    <a:pt x="35" y="2"/>
                    <a:pt x="34" y="1"/>
                    <a:pt x="34" y="0"/>
                  </a:cubicBezTo>
                  <a:cubicBezTo>
                    <a:pt x="33" y="1"/>
                    <a:pt x="32" y="2"/>
                    <a:pt x="31" y="2"/>
                  </a:cubicBezTo>
                  <a:cubicBezTo>
                    <a:pt x="29" y="3"/>
                    <a:pt x="27" y="3"/>
                    <a:pt x="26" y="3"/>
                  </a:cubicBezTo>
                  <a:cubicBezTo>
                    <a:pt x="24" y="4"/>
                    <a:pt x="23" y="4"/>
                    <a:pt x="21" y="4"/>
                  </a:cubicBezTo>
                  <a:cubicBezTo>
                    <a:pt x="20" y="4"/>
                    <a:pt x="18" y="4"/>
                    <a:pt x="17" y="4"/>
                  </a:cubicBezTo>
                  <a:cubicBezTo>
                    <a:pt x="13" y="3"/>
                    <a:pt x="10" y="3"/>
                    <a:pt x="7" y="2"/>
                  </a:cubicBezTo>
                  <a:cubicBezTo>
                    <a:pt x="5" y="2"/>
                    <a:pt x="2" y="1"/>
                    <a:pt x="0" y="1"/>
                  </a:cubicBezTo>
                  <a:cubicBezTo>
                    <a:pt x="1" y="2"/>
                    <a:pt x="3" y="3"/>
                    <a:pt x="4" y="4"/>
                  </a:cubicBezTo>
                  <a:cubicBezTo>
                    <a:pt x="5" y="5"/>
                    <a:pt x="7" y="5"/>
                    <a:pt x="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 name="Freeform 11">
              <a:extLst>
                <a:ext uri="{FF2B5EF4-FFF2-40B4-BE49-F238E27FC236}">
                  <a16:creationId xmlns:a16="http://schemas.microsoft.com/office/drawing/2014/main" id="{EF75A1D6-3C3D-402F-BAA5-305118977042}"/>
                </a:ext>
              </a:extLst>
            </p:cNvPr>
            <p:cNvSpPr>
              <a:spLocks/>
            </p:cNvSpPr>
            <p:nvPr/>
          </p:nvSpPr>
          <p:spPr bwMode="auto">
            <a:xfrm>
              <a:off x="3034" y="7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Freeform 12">
              <a:extLst>
                <a:ext uri="{FF2B5EF4-FFF2-40B4-BE49-F238E27FC236}">
                  <a16:creationId xmlns:a16="http://schemas.microsoft.com/office/drawing/2014/main" id="{E23E698C-17DB-429C-8FC9-774B4CF01EC2}"/>
                </a:ext>
              </a:extLst>
            </p:cNvPr>
            <p:cNvSpPr>
              <a:spLocks/>
            </p:cNvSpPr>
            <p:nvPr/>
          </p:nvSpPr>
          <p:spPr bwMode="auto">
            <a:xfrm>
              <a:off x="3082" y="603"/>
              <a:ext cx="12" cy="14"/>
            </a:xfrm>
            <a:custGeom>
              <a:avLst/>
              <a:gdLst>
                <a:gd name="T0" fmla="*/ 2 w 5"/>
                <a:gd name="T1" fmla="*/ 6 h 6"/>
                <a:gd name="T2" fmla="*/ 2 w 5"/>
                <a:gd name="T3" fmla="*/ 6 h 6"/>
                <a:gd name="T4" fmla="*/ 2 w 5"/>
                <a:gd name="T5" fmla="*/ 5 h 6"/>
                <a:gd name="T6" fmla="*/ 3 w 5"/>
                <a:gd name="T7" fmla="*/ 2 h 6"/>
                <a:gd name="T8" fmla="*/ 5 w 5"/>
                <a:gd name="T9" fmla="*/ 1 h 6"/>
                <a:gd name="T10" fmla="*/ 3 w 5"/>
                <a:gd name="T11" fmla="*/ 0 h 6"/>
                <a:gd name="T12" fmla="*/ 3 w 5"/>
                <a:gd name="T13" fmla="*/ 2 h 6"/>
                <a:gd name="T14" fmla="*/ 1 w 5"/>
                <a:gd name="T15" fmla="*/ 6 h 6"/>
                <a:gd name="T16" fmla="*/ 0 w 5"/>
                <a:gd name="T17" fmla="*/ 6 h 6"/>
                <a:gd name="T18" fmla="*/ 1 w 5"/>
                <a:gd name="T19" fmla="*/ 6 h 6"/>
                <a:gd name="T20" fmla="*/ 2 w 5"/>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6"/>
                  </a:moveTo>
                  <a:cubicBezTo>
                    <a:pt x="2" y="6"/>
                    <a:pt x="2" y="6"/>
                    <a:pt x="2" y="6"/>
                  </a:cubicBezTo>
                  <a:cubicBezTo>
                    <a:pt x="2" y="6"/>
                    <a:pt x="2" y="6"/>
                    <a:pt x="2" y="5"/>
                  </a:cubicBezTo>
                  <a:cubicBezTo>
                    <a:pt x="2" y="4"/>
                    <a:pt x="3" y="3"/>
                    <a:pt x="3" y="2"/>
                  </a:cubicBezTo>
                  <a:cubicBezTo>
                    <a:pt x="4" y="2"/>
                    <a:pt x="4" y="2"/>
                    <a:pt x="5" y="1"/>
                  </a:cubicBezTo>
                  <a:cubicBezTo>
                    <a:pt x="4" y="1"/>
                    <a:pt x="3" y="1"/>
                    <a:pt x="3" y="0"/>
                  </a:cubicBezTo>
                  <a:cubicBezTo>
                    <a:pt x="3" y="1"/>
                    <a:pt x="3" y="1"/>
                    <a:pt x="3" y="2"/>
                  </a:cubicBezTo>
                  <a:cubicBezTo>
                    <a:pt x="3" y="3"/>
                    <a:pt x="2" y="5"/>
                    <a:pt x="1" y="6"/>
                  </a:cubicBezTo>
                  <a:cubicBezTo>
                    <a:pt x="0" y="6"/>
                    <a:pt x="0" y="6"/>
                    <a:pt x="0" y="6"/>
                  </a:cubicBezTo>
                  <a:cubicBezTo>
                    <a:pt x="0" y="6"/>
                    <a:pt x="0" y="6"/>
                    <a:pt x="1" y="6"/>
                  </a:cubicBezTo>
                  <a:cubicBezTo>
                    <a:pt x="1" y="6"/>
                    <a:pt x="1" y="6"/>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13">
              <a:extLst>
                <a:ext uri="{FF2B5EF4-FFF2-40B4-BE49-F238E27FC236}">
                  <a16:creationId xmlns:a16="http://schemas.microsoft.com/office/drawing/2014/main" id="{92CEB008-DD58-4BBD-8112-0D496A3DE714}"/>
                </a:ext>
              </a:extLst>
            </p:cNvPr>
            <p:cNvSpPr>
              <a:spLocks/>
            </p:cNvSpPr>
            <p:nvPr/>
          </p:nvSpPr>
          <p:spPr bwMode="auto">
            <a:xfrm>
              <a:off x="3231" y="78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Freeform 14">
              <a:extLst>
                <a:ext uri="{FF2B5EF4-FFF2-40B4-BE49-F238E27FC236}">
                  <a16:creationId xmlns:a16="http://schemas.microsoft.com/office/drawing/2014/main" id="{7F1B31AB-08CF-47CF-B95A-45060D912BED}"/>
                </a:ext>
              </a:extLst>
            </p:cNvPr>
            <p:cNvSpPr>
              <a:spLocks/>
            </p:cNvSpPr>
            <p:nvPr/>
          </p:nvSpPr>
          <p:spPr bwMode="auto">
            <a:xfrm>
              <a:off x="3207" y="525"/>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15">
              <a:extLst>
                <a:ext uri="{FF2B5EF4-FFF2-40B4-BE49-F238E27FC236}">
                  <a16:creationId xmlns:a16="http://schemas.microsoft.com/office/drawing/2014/main" id="{A882FE80-83DE-4AF2-9EC9-C77AE5262D13}"/>
                </a:ext>
              </a:extLst>
            </p:cNvPr>
            <p:cNvSpPr>
              <a:spLocks/>
            </p:cNvSpPr>
            <p:nvPr/>
          </p:nvSpPr>
          <p:spPr bwMode="auto">
            <a:xfrm>
              <a:off x="3034" y="7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16">
              <a:extLst>
                <a:ext uri="{FF2B5EF4-FFF2-40B4-BE49-F238E27FC236}">
                  <a16:creationId xmlns:a16="http://schemas.microsoft.com/office/drawing/2014/main" id="{AE30BAD9-BC4B-4412-AC0E-F776761A4BB0}"/>
                </a:ext>
              </a:extLst>
            </p:cNvPr>
            <p:cNvSpPr>
              <a:spLocks/>
            </p:cNvSpPr>
            <p:nvPr/>
          </p:nvSpPr>
          <p:spPr bwMode="auto">
            <a:xfrm>
              <a:off x="3224" y="782"/>
              <a:ext cx="4" cy="2"/>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1" y="0"/>
                    <a:pt x="0" y="0"/>
                  </a:cubicBezTo>
                  <a:cubicBezTo>
                    <a:pt x="0"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17">
              <a:extLst>
                <a:ext uri="{FF2B5EF4-FFF2-40B4-BE49-F238E27FC236}">
                  <a16:creationId xmlns:a16="http://schemas.microsoft.com/office/drawing/2014/main" id="{91F2435D-362D-4205-8640-0D6333707046}"/>
                </a:ext>
              </a:extLst>
            </p:cNvPr>
            <p:cNvSpPr>
              <a:spLocks/>
            </p:cNvSpPr>
            <p:nvPr/>
          </p:nvSpPr>
          <p:spPr bwMode="auto">
            <a:xfrm>
              <a:off x="3077" y="537"/>
              <a:ext cx="72" cy="56"/>
            </a:xfrm>
            <a:custGeom>
              <a:avLst/>
              <a:gdLst>
                <a:gd name="T0" fmla="*/ 27 w 30"/>
                <a:gd name="T1" fmla="*/ 23 h 23"/>
                <a:gd name="T2" fmla="*/ 29 w 30"/>
                <a:gd name="T3" fmla="*/ 16 h 23"/>
                <a:gd name="T4" fmla="*/ 29 w 30"/>
                <a:gd name="T5" fmla="*/ 10 h 23"/>
                <a:gd name="T6" fmla="*/ 28 w 30"/>
                <a:gd name="T7" fmla="*/ 7 h 23"/>
                <a:gd name="T8" fmla="*/ 28 w 30"/>
                <a:gd name="T9" fmla="*/ 7 h 23"/>
                <a:gd name="T10" fmla="*/ 22 w 30"/>
                <a:gd name="T11" fmla="*/ 6 h 23"/>
                <a:gd name="T12" fmla="*/ 17 w 30"/>
                <a:gd name="T13" fmla="*/ 4 h 23"/>
                <a:gd name="T14" fmla="*/ 15 w 30"/>
                <a:gd name="T15" fmla="*/ 2 h 23"/>
                <a:gd name="T16" fmla="*/ 7 w 30"/>
                <a:gd name="T17" fmla="*/ 0 h 23"/>
                <a:gd name="T18" fmla="*/ 2 w 30"/>
                <a:gd name="T19" fmla="*/ 1 h 23"/>
                <a:gd name="T20" fmla="*/ 0 w 30"/>
                <a:gd name="T21" fmla="*/ 2 h 23"/>
                <a:gd name="T22" fmla="*/ 2 w 30"/>
                <a:gd name="T23" fmla="*/ 4 h 23"/>
                <a:gd name="T24" fmla="*/ 5 w 30"/>
                <a:gd name="T25" fmla="*/ 6 h 23"/>
                <a:gd name="T26" fmla="*/ 6 w 30"/>
                <a:gd name="T27" fmla="*/ 8 h 23"/>
                <a:gd name="T28" fmla="*/ 6 w 30"/>
                <a:gd name="T29" fmla="*/ 11 h 23"/>
                <a:gd name="T30" fmla="*/ 6 w 30"/>
                <a:gd name="T31" fmla="*/ 13 h 23"/>
                <a:gd name="T32" fmla="*/ 10 w 30"/>
                <a:gd name="T33" fmla="*/ 15 h 23"/>
                <a:gd name="T34" fmla="*/ 12 w 30"/>
                <a:gd name="T35" fmla="*/ 17 h 23"/>
                <a:gd name="T36" fmla="*/ 15 w 30"/>
                <a:gd name="T37" fmla="*/ 18 h 23"/>
                <a:gd name="T38" fmla="*/ 21 w 30"/>
                <a:gd name="T39" fmla="*/ 20 h 23"/>
                <a:gd name="T40" fmla="*/ 24 w 30"/>
                <a:gd name="T41" fmla="*/ 21 h 23"/>
                <a:gd name="T42" fmla="*/ 26 w 30"/>
                <a:gd name="T43" fmla="*/ 22 h 23"/>
                <a:gd name="T44" fmla="*/ 27 w 30"/>
                <a:gd name="T4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3">
                  <a:moveTo>
                    <a:pt x="27" y="23"/>
                  </a:moveTo>
                  <a:cubicBezTo>
                    <a:pt x="28" y="20"/>
                    <a:pt x="28" y="18"/>
                    <a:pt x="29" y="16"/>
                  </a:cubicBezTo>
                  <a:cubicBezTo>
                    <a:pt x="29" y="14"/>
                    <a:pt x="30" y="12"/>
                    <a:pt x="29" y="10"/>
                  </a:cubicBezTo>
                  <a:cubicBezTo>
                    <a:pt x="29" y="9"/>
                    <a:pt x="29" y="8"/>
                    <a:pt x="28" y="7"/>
                  </a:cubicBezTo>
                  <a:cubicBezTo>
                    <a:pt x="28" y="7"/>
                    <a:pt x="28" y="7"/>
                    <a:pt x="28" y="7"/>
                  </a:cubicBezTo>
                  <a:cubicBezTo>
                    <a:pt x="26" y="7"/>
                    <a:pt x="24" y="7"/>
                    <a:pt x="22" y="6"/>
                  </a:cubicBezTo>
                  <a:cubicBezTo>
                    <a:pt x="20" y="6"/>
                    <a:pt x="18" y="5"/>
                    <a:pt x="17" y="4"/>
                  </a:cubicBezTo>
                  <a:cubicBezTo>
                    <a:pt x="16" y="3"/>
                    <a:pt x="16" y="3"/>
                    <a:pt x="15" y="2"/>
                  </a:cubicBezTo>
                  <a:cubicBezTo>
                    <a:pt x="13" y="1"/>
                    <a:pt x="10" y="0"/>
                    <a:pt x="7" y="0"/>
                  </a:cubicBezTo>
                  <a:cubicBezTo>
                    <a:pt x="6" y="0"/>
                    <a:pt x="4" y="0"/>
                    <a:pt x="2" y="1"/>
                  </a:cubicBezTo>
                  <a:cubicBezTo>
                    <a:pt x="2" y="1"/>
                    <a:pt x="1" y="2"/>
                    <a:pt x="0" y="2"/>
                  </a:cubicBezTo>
                  <a:cubicBezTo>
                    <a:pt x="1" y="3"/>
                    <a:pt x="2" y="3"/>
                    <a:pt x="2" y="4"/>
                  </a:cubicBezTo>
                  <a:cubicBezTo>
                    <a:pt x="3" y="5"/>
                    <a:pt x="4" y="5"/>
                    <a:pt x="5" y="6"/>
                  </a:cubicBezTo>
                  <a:cubicBezTo>
                    <a:pt x="6" y="7"/>
                    <a:pt x="6" y="8"/>
                    <a:pt x="6" y="8"/>
                  </a:cubicBezTo>
                  <a:cubicBezTo>
                    <a:pt x="7" y="9"/>
                    <a:pt x="7" y="10"/>
                    <a:pt x="6" y="11"/>
                  </a:cubicBezTo>
                  <a:cubicBezTo>
                    <a:pt x="6" y="11"/>
                    <a:pt x="6" y="12"/>
                    <a:pt x="6" y="13"/>
                  </a:cubicBezTo>
                  <a:cubicBezTo>
                    <a:pt x="7" y="13"/>
                    <a:pt x="9" y="14"/>
                    <a:pt x="10" y="15"/>
                  </a:cubicBezTo>
                  <a:cubicBezTo>
                    <a:pt x="11" y="16"/>
                    <a:pt x="12" y="17"/>
                    <a:pt x="12" y="17"/>
                  </a:cubicBezTo>
                  <a:cubicBezTo>
                    <a:pt x="13" y="17"/>
                    <a:pt x="14" y="18"/>
                    <a:pt x="15" y="18"/>
                  </a:cubicBezTo>
                  <a:cubicBezTo>
                    <a:pt x="17" y="19"/>
                    <a:pt x="19" y="19"/>
                    <a:pt x="21" y="20"/>
                  </a:cubicBezTo>
                  <a:cubicBezTo>
                    <a:pt x="22" y="20"/>
                    <a:pt x="23" y="20"/>
                    <a:pt x="24" y="21"/>
                  </a:cubicBezTo>
                  <a:cubicBezTo>
                    <a:pt x="25" y="21"/>
                    <a:pt x="26" y="22"/>
                    <a:pt x="26" y="22"/>
                  </a:cubicBezTo>
                  <a:cubicBezTo>
                    <a:pt x="27" y="22"/>
                    <a:pt x="27" y="23"/>
                    <a:pt x="27"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18">
              <a:extLst>
                <a:ext uri="{FF2B5EF4-FFF2-40B4-BE49-F238E27FC236}">
                  <a16:creationId xmlns:a16="http://schemas.microsoft.com/office/drawing/2014/main" id="{338AF24C-4835-49CC-A38A-2C654C5CB6C4}"/>
                </a:ext>
              </a:extLst>
            </p:cNvPr>
            <p:cNvSpPr>
              <a:spLocks/>
            </p:cNvSpPr>
            <p:nvPr/>
          </p:nvSpPr>
          <p:spPr bwMode="auto">
            <a:xfrm>
              <a:off x="3300" y="639"/>
              <a:ext cx="32" cy="36"/>
            </a:xfrm>
            <a:custGeom>
              <a:avLst/>
              <a:gdLst>
                <a:gd name="T0" fmla="*/ 5 w 13"/>
                <a:gd name="T1" fmla="*/ 3 h 15"/>
                <a:gd name="T2" fmla="*/ 0 w 13"/>
                <a:gd name="T3" fmla="*/ 3 h 15"/>
                <a:gd name="T4" fmla="*/ 0 w 13"/>
                <a:gd name="T5" fmla="*/ 3 h 15"/>
                <a:gd name="T6" fmla="*/ 0 w 13"/>
                <a:gd name="T7" fmla="*/ 4 h 15"/>
                <a:gd name="T8" fmla="*/ 4 w 13"/>
                <a:gd name="T9" fmla="*/ 10 h 15"/>
                <a:gd name="T10" fmla="*/ 7 w 13"/>
                <a:gd name="T11" fmla="*/ 12 h 15"/>
                <a:gd name="T12" fmla="*/ 10 w 13"/>
                <a:gd name="T13" fmla="*/ 14 h 15"/>
                <a:gd name="T14" fmla="*/ 13 w 13"/>
                <a:gd name="T15" fmla="*/ 15 h 15"/>
                <a:gd name="T16" fmla="*/ 10 w 13"/>
                <a:gd name="T17" fmla="*/ 11 h 15"/>
                <a:gd name="T18" fmla="*/ 10 w 13"/>
                <a:gd name="T19" fmla="*/ 10 h 15"/>
                <a:gd name="T20" fmla="*/ 10 w 13"/>
                <a:gd name="T21" fmla="*/ 9 h 15"/>
                <a:gd name="T22" fmla="*/ 10 w 13"/>
                <a:gd name="T23" fmla="*/ 4 h 15"/>
                <a:gd name="T24" fmla="*/ 9 w 13"/>
                <a:gd name="T25" fmla="*/ 0 h 15"/>
                <a:gd name="T26" fmla="*/ 9 w 13"/>
                <a:gd name="T27" fmla="*/ 0 h 15"/>
                <a:gd name="T28" fmla="*/ 5 w 13"/>
                <a:gd name="T29"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5">
                  <a:moveTo>
                    <a:pt x="5" y="3"/>
                  </a:moveTo>
                  <a:cubicBezTo>
                    <a:pt x="4" y="3"/>
                    <a:pt x="2" y="3"/>
                    <a:pt x="0" y="3"/>
                  </a:cubicBezTo>
                  <a:cubicBezTo>
                    <a:pt x="0" y="3"/>
                    <a:pt x="0" y="3"/>
                    <a:pt x="0" y="3"/>
                  </a:cubicBezTo>
                  <a:cubicBezTo>
                    <a:pt x="0" y="3"/>
                    <a:pt x="0" y="3"/>
                    <a:pt x="0" y="4"/>
                  </a:cubicBezTo>
                  <a:cubicBezTo>
                    <a:pt x="2" y="6"/>
                    <a:pt x="3" y="8"/>
                    <a:pt x="4" y="10"/>
                  </a:cubicBezTo>
                  <a:cubicBezTo>
                    <a:pt x="5" y="11"/>
                    <a:pt x="6" y="12"/>
                    <a:pt x="7" y="12"/>
                  </a:cubicBezTo>
                  <a:cubicBezTo>
                    <a:pt x="10" y="14"/>
                    <a:pt x="10" y="14"/>
                    <a:pt x="10" y="14"/>
                  </a:cubicBezTo>
                  <a:cubicBezTo>
                    <a:pt x="11" y="14"/>
                    <a:pt x="12" y="15"/>
                    <a:pt x="13" y="15"/>
                  </a:cubicBezTo>
                  <a:cubicBezTo>
                    <a:pt x="12" y="14"/>
                    <a:pt x="11" y="12"/>
                    <a:pt x="10" y="11"/>
                  </a:cubicBezTo>
                  <a:cubicBezTo>
                    <a:pt x="10" y="10"/>
                    <a:pt x="10" y="10"/>
                    <a:pt x="10" y="10"/>
                  </a:cubicBezTo>
                  <a:cubicBezTo>
                    <a:pt x="10" y="9"/>
                    <a:pt x="10" y="9"/>
                    <a:pt x="10" y="9"/>
                  </a:cubicBezTo>
                  <a:cubicBezTo>
                    <a:pt x="10" y="7"/>
                    <a:pt x="10" y="6"/>
                    <a:pt x="10" y="4"/>
                  </a:cubicBezTo>
                  <a:cubicBezTo>
                    <a:pt x="10" y="2"/>
                    <a:pt x="10" y="1"/>
                    <a:pt x="9" y="0"/>
                  </a:cubicBezTo>
                  <a:cubicBezTo>
                    <a:pt x="9" y="0"/>
                    <a:pt x="9" y="0"/>
                    <a:pt x="9" y="0"/>
                  </a:cubicBezTo>
                  <a:cubicBezTo>
                    <a:pt x="8" y="1"/>
                    <a:pt x="7" y="2"/>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Oval 19">
              <a:extLst>
                <a:ext uri="{FF2B5EF4-FFF2-40B4-BE49-F238E27FC236}">
                  <a16:creationId xmlns:a16="http://schemas.microsoft.com/office/drawing/2014/main" id="{0D49C7B5-A695-40A3-B566-E9C2916DD5FC}"/>
                </a:ext>
              </a:extLst>
            </p:cNvPr>
            <p:cNvSpPr>
              <a:spLocks noChangeArrowheads="1"/>
            </p:cNvSpPr>
            <p:nvPr/>
          </p:nvSpPr>
          <p:spPr bwMode="auto">
            <a:xfrm>
              <a:off x="3209" y="830"/>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20">
              <a:extLst>
                <a:ext uri="{FF2B5EF4-FFF2-40B4-BE49-F238E27FC236}">
                  <a16:creationId xmlns:a16="http://schemas.microsoft.com/office/drawing/2014/main" id="{941753B4-1D4A-415D-BD22-D516C0457E8E}"/>
                </a:ext>
              </a:extLst>
            </p:cNvPr>
            <p:cNvSpPr>
              <a:spLocks/>
            </p:cNvSpPr>
            <p:nvPr/>
          </p:nvSpPr>
          <p:spPr bwMode="auto">
            <a:xfrm>
              <a:off x="3293" y="649"/>
              <a:ext cx="44" cy="72"/>
            </a:xfrm>
            <a:custGeom>
              <a:avLst/>
              <a:gdLst>
                <a:gd name="T0" fmla="*/ 18 w 18"/>
                <a:gd name="T1" fmla="*/ 22 h 30"/>
                <a:gd name="T2" fmla="*/ 17 w 18"/>
                <a:gd name="T3" fmla="*/ 16 h 30"/>
                <a:gd name="T4" fmla="*/ 16 w 18"/>
                <a:gd name="T5" fmla="*/ 12 h 30"/>
                <a:gd name="T6" fmla="*/ 13 w 18"/>
                <a:gd name="T7" fmla="*/ 10 h 30"/>
                <a:gd name="T8" fmla="*/ 9 w 18"/>
                <a:gd name="T9" fmla="*/ 9 h 30"/>
                <a:gd name="T10" fmla="*/ 6 w 18"/>
                <a:gd name="T11" fmla="*/ 7 h 30"/>
                <a:gd name="T12" fmla="*/ 2 w 18"/>
                <a:gd name="T13" fmla="*/ 1 h 30"/>
                <a:gd name="T14" fmla="*/ 1 w 18"/>
                <a:gd name="T15" fmla="*/ 0 h 30"/>
                <a:gd name="T16" fmla="*/ 2 w 18"/>
                <a:gd name="T17" fmla="*/ 5 h 30"/>
                <a:gd name="T18" fmla="*/ 0 w 18"/>
                <a:gd name="T19" fmla="*/ 9 h 30"/>
                <a:gd name="T20" fmla="*/ 0 w 18"/>
                <a:gd name="T21" fmla="*/ 10 h 30"/>
                <a:gd name="T22" fmla="*/ 0 w 18"/>
                <a:gd name="T23" fmla="*/ 9 h 30"/>
                <a:gd name="T24" fmla="*/ 3 w 18"/>
                <a:gd name="T25" fmla="*/ 10 h 30"/>
                <a:gd name="T26" fmla="*/ 12 w 18"/>
                <a:gd name="T27" fmla="*/ 14 h 30"/>
                <a:gd name="T28" fmla="*/ 15 w 18"/>
                <a:gd name="T29" fmla="*/ 19 h 30"/>
                <a:gd name="T30" fmla="*/ 14 w 18"/>
                <a:gd name="T31" fmla="*/ 24 h 30"/>
                <a:gd name="T32" fmla="*/ 9 w 18"/>
                <a:gd name="T33" fmla="*/ 30 h 30"/>
                <a:gd name="T34" fmla="*/ 14 w 18"/>
                <a:gd name="T35" fmla="*/ 27 h 30"/>
                <a:gd name="T36" fmla="*/ 18 w 18"/>
                <a:gd name="T37"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30">
                  <a:moveTo>
                    <a:pt x="18" y="22"/>
                  </a:moveTo>
                  <a:cubicBezTo>
                    <a:pt x="18" y="20"/>
                    <a:pt x="18" y="18"/>
                    <a:pt x="17" y="16"/>
                  </a:cubicBezTo>
                  <a:cubicBezTo>
                    <a:pt x="17" y="14"/>
                    <a:pt x="16" y="13"/>
                    <a:pt x="16" y="12"/>
                  </a:cubicBezTo>
                  <a:cubicBezTo>
                    <a:pt x="15" y="11"/>
                    <a:pt x="14" y="11"/>
                    <a:pt x="13" y="10"/>
                  </a:cubicBezTo>
                  <a:cubicBezTo>
                    <a:pt x="9" y="9"/>
                    <a:pt x="9" y="9"/>
                    <a:pt x="9" y="9"/>
                  </a:cubicBezTo>
                  <a:cubicBezTo>
                    <a:pt x="8" y="9"/>
                    <a:pt x="7" y="8"/>
                    <a:pt x="6" y="7"/>
                  </a:cubicBezTo>
                  <a:cubicBezTo>
                    <a:pt x="5" y="5"/>
                    <a:pt x="3" y="3"/>
                    <a:pt x="2" y="1"/>
                  </a:cubicBezTo>
                  <a:cubicBezTo>
                    <a:pt x="1" y="0"/>
                    <a:pt x="1" y="0"/>
                    <a:pt x="1" y="0"/>
                  </a:cubicBezTo>
                  <a:cubicBezTo>
                    <a:pt x="1" y="1"/>
                    <a:pt x="2" y="3"/>
                    <a:pt x="2" y="5"/>
                  </a:cubicBezTo>
                  <a:cubicBezTo>
                    <a:pt x="2" y="6"/>
                    <a:pt x="1" y="8"/>
                    <a:pt x="0" y="9"/>
                  </a:cubicBezTo>
                  <a:cubicBezTo>
                    <a:pt x="0" y="9"/>
                    <a:pt x="0" y="9"/>
                    <a:pt x="0" y="10"/>
                  </a:cubicBezTo>
                  <a:cubicBezTo>
                    <a:pt x="0" y="10"/>
                    <a:pt x="0" y="9"/>
                    <a:pt x="0" y="9"/>
                  </a:cubicBezTo>
                  <a:cubicBezTo>
                    <a:pt x="1" y="9"/>
                    <a:pt x="2" y="10"/>
                    <a:pt x="3" y="10"/>
                  </a:cubicBezTo>
                  <a:cubicBezTo>
                    <a:pt x="6" y="10"/>
                    <a:pt x="9" y="11"/>
                    <a:pt x="12" y="14"/>
                  </a:cubicBezTo>
                  <a:cubicBezTo>
                    <a:pt x="14" y="15"/>
                    <a:pt x="15" y="16"/>
                    <a:pt x="15" y="19"/>
                  </a:cubicBezTo>
                  <a:cubicBezTo>
                    <a:pt x="16" y="21"/>
                    <a:pt x="15" y="23"/>
                    <a:pt x="14" y="24"/>
                  </a:cubicBezTo>
                  <a:cubicBezTo>
                    <a:pt x="13" y="27"/>
                    <a:pt x="11" y="28"/>
                    <a:pt x="9" y="30"/>
                  </a:cubicBezTo>
                  <a:cubicBezTo>
                    <a:pt x="10" y="29"/>
                    <a:pt x="12" y="28"/>
                    <a:pt x="14" y="27"/>
                  </a:cubicBezTo>
                  <a:cubicBezTo>
                    <a:pt x="15" y="25"/>
                    <a:pt x="17" y="24"/>
                    <a:pt x="18"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21">
              <a:extLst>
                <a:ext uri="{FF2B5EF4-FFF2-40B4-BE49-F238E27FC236}">
                  <a16:creationId xmlns:a16="http://schemas.microsoft.com/office/drawing/2014/main" id="{78C1F539-171B-4567-9506-5EB58B2C738E}"/>
                </a:ext>
              </a:extLst>
            </p:cNvPr>
            <p:cNvSpPr>
              <a:spLocks/>
            </p:cNvSpPr>
            <p:nvPr/>
          </p:nvSpPr>
          <p:spPr bwMode="auto">
            <a:xfrm>
              <a:off x="3216" y="707"/>
              <a:ext cx="121" cy="80"/>
            </a:xfrm>
            <a:custGeom>
              <a:avLst/>
              <a:gdLst>
                <a:gd name="T0" fmla="*/ 29 w 50"/>
                <a:gd name="T1" fmla="*/ 22 h 33"/>
                <a:gd name="T2" fmla="*/ 30 w 50"/>
                <a:gd name="T3" fmla="*/ 21 h 33"/>
                <a:gd name="T4" fmla="*/ 30 w 50"/>
                <a:gd name="T5" fmla="*/ 21 h 33"/>
                <a:gd name="T6" fmla="*/ 30 w 50"/>
                <a:gd name="T7" fmla="*/ 20 h 33"/>
                <a:gd name="T8" fmla="*/ 30 w 50"/>
                <a:gd name="T9" fmla="*/ 20 h 33"/>
                <a:gd name="T10" fmla="*/ 31 w 50"/>
                <a:gd name="T11" fmla="*/ 19 h 33"/>
                <a:gd name="T12" fmla="*/ 34 w 50"/>
                <a:gd name="T13" fmla="*/ 18 h 33"/>
                <a:gd name="T14" fmla="*/ 39 w 50"/>
                <a:gd name="T15" fmla="*/ 16 h 33"/>
                <a:gd name="T16" fmla="*/ 47 w 50"/>
                <a:gd name="T17" fmla="*/ 10 h 33"/>
                <a:gd name="T18" fmla="*/ 50 w 50"/>
                <a:gd name="T19" fmla="*/ 2 h 33"/>
                <a:gd name="T20" fmla="*/ 50 w 50"/>
                <a:gd name="T21" fmla="*/ 0 h 33"/>
                <a:gd name="T22" fmla="*/ 47 w 50"/>
                <a:gd name="T23" fmla="*/ 4 h 33"/>
                <a:gd name="T24" fmla="*/ 37 w 50"/>
                <a:gd name="T25" fmla="*/ 8 h 33"/>
                <a:gd name="T26" fmla="*/ 32 w 50"/>
                <a:gd name="T27" fmla="*/ 9 h 33"/>
                <a:gd name="T28" fmla="*/ 27 w 50"/>
                <a:gd name="T29" fmla="*/ 10 h 33"/>
                <a:gd name="T30" fmla="*/ 20 w 50"/>
                <a:gd name="T31" fmla="*/ 14 h 33"/>
                <a:gd name="T32" fmla="*/ 20 w 50"/>
                <a:gd name="T33" fmla="*/ 14 h 33"/>
                <a:gd name="T34" fmla="*/ 21 w 50"/>
                <a:gd name="T35" fmla="*/ 14 h 33"/>
                <a:gd name="T36" fmla="*/ 21 w 50"/>
                <a:gd name="T37" fmla="*/ 16 h 33"/>
                <a:gd name="T38" fmla="*/ 21 w 50"/>
                <a:gd name="T39" fmla="*/ 18 h 33"/>
                <a:gd name="T40" fmla="*/ 20 w 50"/>
                <a:gd name="T41" fmla="*/ 21 h 33"/>
                <a:gd name="T42" fmla="*/ 16 w 50"/>
                <a:gd name="T43" fmla="*/ 24 h 33"/>
                <a:gd name="T44" fmla="*/ 7 w 50"/>
                <a:gd name="T45" fmla="*/ 26 h 33"/>
                <a:gd name="T46" fmla="*/ 0 w 50"/>
                <a:gd name="T47" fmla="*/ 26 h 33"/>
                <a:gd name="T48" fmla="*/ 2 w 50"/>
                <a:gd name="T49" fmla="*/ 30 h 33"/>
                <a:gd name="T50" fmla="*/ 2 w 50"/>
                <a:gd name="T51" fmla="*/ 30 h 33"/>
                <a:gd name="T52" fmla="*/ 2 w 50"/>
                <a:gd name="T53" fmla="*/ 30 h 33"/>
                <a:gd name="T54" fmla="*/ 2 w 50"/>
                <a:gd name="T55" fmla="*/ 30 h 33"/>
                <a:gd name="T56" fmla="*/ 12 w 50"/>
                <a:gd name="T57" fmla="*/ 33 h 33"/>
                <a:gd name="T58" fmla="*/ 15 w 50"/>
                <a:gd name="T59" fmla="*/ 33 h 33"/>
                <a:gd name="T60" fmla="*/ 17 w 50"/>
                <a:gd name="T61" fmla="*/ 32 h 33"/>
                <a:gd name="T62" fmla="*/ 22 w 50"/>
                <a:gd name="T63" fmla="*/ 29 h 33"/>
                <a:gd name="T64" fmla="*/ 29 w 50"/>
                <a:gd name="T65"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 h="33">
                  <a:moveTo>
                    <a:pt x="29" y="22"/>
                  </a:moveTo>
                  <a:cubicBezTo>
                    <a:pt x="30" y="21"/>
                    <a:pt x="30" y="21"/>
                    <a:pt x="30" y="21"/>
                  </a:cubicBezTo>
                  <a:cubicBezTo>
                    <a:pt x="30" y="21"/>
                    <a:pt x="30" y="21"/>
                    <a:pt x="30" y="21"/>
                  </a:cubicBezTo>
                  <a:cubicBezTo>
                    <a:pt x="30" y="20"/>
                    <a:pt x="30" y="20"/>
                    <a:pt x="30" y="20"/>
                  </a:cubicBezTo>
                  <a:cubicBezTo>
                    <a:pt x="30" y="20"/>
                    <a:pt x="30" y="20"/>
                    <a:pt x="30" y="20"/>
                  </a:cubicBezTo>
                  <a:cubicBezTo>
                    <a:pt x="30" y="20"/>
                    <a:pt x="31" y="20"/>
                    <a:pt x="31" y="19"/>
                  </a:cubicBezTo>
                  <a:cubicBezTo>
                    <a:pt x="32" y="19"/>
                    <a:pt x="33" y="18"/>
                    <a:pt x="34" y="18"/>
                  </a:cubicBezTo>
                  <a:cubicBezTo>
                    <a:pt x="36" y="17"/>
                    <a:pt x="37" y="17"/>
                    <a:pt x="39" y="16"/>
                  </a:cubicBezTo>
                  <a:cubicBezTo>
                    <a:pt x="42" y="15"/>
                    <a:pt x="45" y="13"/>
                    <a:pt x="47" y="10"/>
                  </a:cubicBezTo>
                  <a:cubicBezTo>
                    <a:pt x="48" y="8"/>
                    <a:pt x="49" y="5"/>
                    <a:pt x="50" y="2"/>
                  </a:cubicBezTo>
                  <a:cubicBezTo>
                    <a:pt x="50" y="1"/>
                    <a:pt x="50" y="0"/>
                    <a:pt x="50" y="0"/>
                  </a:cubicBezTo>
                  <a:cubicBezTo>
                    <a:pt x="49" y="1"/>
                    <a:pt x="48" y="2"/>
                    <a:pt x="47" y="4"/>
                  </a:cubicBezTo>
                  <a:cubicBezTo>
                    <a:pt x="44" y="6"/>
                    <a:pt x="41" y="8"/>
                    <a:pt x="37" y="8"/>
                  </a:cubicBezTo>
                  <a:cubicBezTo>
                    <a:pt x="35" y="9"/>
                    <a:pt x="33" y="9"/>
                    <a:pt x="32" y="9"/>
                  </a:cubicBezTo>
                  <a:cubicBezTo>
                    <a:pt x="30" y="9"/>
                    <a:pt x="28" y="9"/>
                    <a:pt x="27" y="10"/>
                  </a:cubicBezTo>
                  <a:cubicBezTo>
                    <a:pt x="24" y="10"/>
                    <a:pt x="21" y="11"/>
                    <a:pt x="20" y="14"/>
                  </a:cubicBezTo>
                  <a:cubicBezTo>
                    <a:pt x="20" y="14"/>
                    <a:pt x="20" y="14"/>
                    <a:pt x="20" y="14"/>
                  </a:cubicBezTo>
                  <a:cubicBezTo>
                    <a:pt x="20" y="14"/>
                    <a:pt x="20" y="14"/>
                    <a:pt x="21" y="14"/>
                  </a:cubicBezTo>
                  <a:cubicBezTo>
                    <a:pt x="21" y="15"/>
                    <a:pt x="21" y="16"/>
                    <a:pt x="21" y="16"/>
                  </a:cubicBezTo>
                  <a:cubicBezTo>
                    <a:pt x="21" y="17"/>
                    <a:pt x="21" y="18"/>
                    <a:pt x="21" y="18"/>
                  </a:cubicBezTo>
                  <a:cubicBezTo>
                    <a:pt x="21" y="19"/>
                    <a:pt x="20" y="20"/>
                    <a:pt x="20" y="21"/>
                  </a:cubicBezTo>
                  <a:cubicBezTo>
                    <a:pt x="18" y="22"/>
                    <a:pt x="17" y="23"/>
                    <a:pt x="16" y="24"/>
                  </a:cubicBezTo>
                  <a:cubicBezTo>
                    <a:pt x="13" y="25"/>
                    <a:pt x="10" y="26"/>
                    <a:pt x="7" y="26"/>
                  </a:cubicBezTo>
                  <a:cubicBezTo>
                    <a:pt x="5" y="27"/>
                    <a:pt x="2" y="27"/>
                    <a:pt x="0" y="26"/>
                  </a:cubicBezTo>
                  <a:cubicBezTo>
                    <a:pt x="1" y="27"/>
                    <a:pt x="2" y="29"/>
                    <a:pt x="2" y="30"/>
                  </a:cubicBezTo>
                  <a:cubicBezTo>
                    <a:pt x="2" y="30"/>
                    <a:pt x="2" y="30"/>
                    <a:pt x="2" y="30"/>
                  </a:cubicBezTo>
                  <a:cubicBezTo>
                    <a:pt x="2" y="30"/>
                    <a:pt x="2" y="30"/>
                    <a:pt x="2" y="30"/>
                  </a:cubicBezTo>
                  <a:cubicBezTo>
                    <a:pt x="2" y="30"/>
                    <a:pt x="2" y="30"/>
                    <a:pt x="2" y="30"/>
                  </a:cubicBezTo>
                  <a:cubicBezTo>
                    <a:pt x="6" y="32"/>
                    <a:pt x="9" y="33"/>
                    <a:pt x="12" y="33"/>
                  </a:cubicBezTo>
                  <a:cubicBezTo>
                    <a:pt x="13" y="33"/>
                    <a:pt x="14" y="33"/>
                    <a:pt x="15" y="33"/>
                  </a:cubicBezTo>
                  <a:cubicBezTo>
                    <a:pt x="16" y="32"/>
                    <a:pt x="17" y="32"/>
                    <a:pt x="17" y="32"/>
                  </a:cubicBezTo>
                  <a:cubicBezTo>
                    <a:pt x="19" y="31"/>
                    <a:pt x="21" y="30"/>
                    <a:pt x="22" y="29"/>
                  </a:cubicBezTo>
                  <a:cubicBezTo>
                    <a:pt x="25" y="27"/>
                    <a:pt x="27" y="25"/>
                    <a:pt x="2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22">
              <a:extLst>
                <a:ext uri="{FF2B5EF4-FFF2-40B4-BE49-F238E27FC236}">
                  <a16:creationId xmlns:a16="http://schemas.microsoft.com/office/drawing/2014/main" id="{46399D17-3DDD-406E-87CD-FFDB49FC324F}"/>
                </a:ext>
              </a:extLst>
            </p:cNvPr>
            <p:cNvSpPr>
              <a:spLocks/>
            </p:cNvSpPr>
            <p:nvPr/>
          </p:nvSpPr>
          <p:spPr bwMode="auto">
            <a:xfrm>
              <a:off x="3250" y="724"/>
              <a:ext cx="26" cy="14"/>
            </a:xfrm>
            <a:custGeom>
              <a:avLst/>
              <a:gdLst>
                <a:gd name="T0" fmla="*/ 7 w 11"/>
                <a:gd name="T1" fmla="*/ 2 h 6"/>
                <a:gd name="T2" fmla="*/ 1 w 11"/>
                <a:gd name="T3" fmla="*/ 0 h 6"/>
                <a:gd name="T4" fmla="*/ 0 w 11"/>
                <a:gd name="T5" fmla="*/ 4 h 6"/>
                <a:gd name="T6" fmla="*/ 3 w 11"/>
                <a:gd name="T7" fmla="*/ 5 h 6"/>
                <a:gd name="T8" fmla="*/ 5 w 11"/>
                <a:gd name="T9" fmla="*/ 6 h 6"/>
                <a:gd name="T10" fmla="*/ 5 w 11"/>
                <a:gd name="T11" fmla="*/ 6 h 6"/>
                <a:gd name="T12" fmla="*/ 8 w 11"/>
                <a:gd name="T13" fmla="*/ 4 h 6"/>
                <a:gd name="T14" fmla="*/ 11 w 11"/>
                <a:gd name="T15" fmla="*/ 2 h 6"/>
                <a:gd name="T16" fmla="*/ 10 w 11"/>
                <a:gd name="T17" fmla="*/ 2 h 6"/>
                <a:gd name="T18" fmla="*/ 7 w 11"/>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6">
                  <a:moveTo>
                    <a:pt x="7" y="2"/>
                  </a:moveTo>
                  <a:cubicBezTo>
                    <a:pt x="5" y="2"/>
                    <a:pt x="3" y="1"/>
                    <a:pt x="1" y="0"/>
                  </a:cubicBezTo>
                  <a:cubicBezTo>
                    <a:pt x="1" y="1"/>
                    <a:pt x="1" y="3"/>
                    <a:pt x="0" y="4"/>
                  </a:cubicBezTo>
                  <a:cubicBezTo>
                    <a:pt x="1" y="4"/>
                    <a:pt x="2" y="4"/>
                    <a:pt x="3" y="5"/>
                  </a:cubicBezTo>
                  <a:cubicBezTo>
                    <a:pt x="3" y="5"/>
                    <a:pt x="4" y="5"/>
                    <a:pt x="5" y="6"/>
                  </a:cubicBezTo>
                  <a:cubicBezTo>
                    <a:pt x="5" y="6"/>
                    <a:pt x="5" y="6"/>
                    <a:pt x="5" y="6"/>
                  </a:cubicBezTo>
                  <a:cubicBezTo>
                    <a:pt x="6" y="5"/>
                    <a:pt x="7" y="4"/>
                    <a:pt x="8" y="4"/>
                  </a:cubicBezTo>
                  <a:cubicBezTo>
                    <a:pt x="9" y="3"/>
                    <a:pt x="10" y="2"/>
                    <a:pt x="11" y="2"/>
                  </a:cubicBezTo>
                  <a:cubicBezTo>
                    <a:pt x="11" y="2"/>
                    <a:pt x="10" y="2"/>
                    <a:pt x="10" y="2"/>
                  </a:cubicBezTo>
                  <a:cubicBezTo>
                    <a:pt x="9" y="2"/>
                    <a:pt x="8" y="2"/>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23">
              <a:extLst>
                <a:ext uri="{FF2B5EF4-FFF2-40B4-BE49-F238E27FC236}">
                  <a16:creationId xmlns:a16="http://schemas.microsoft.com/office/drawing/2014/main" id="{7B57C440-5629-4151-BF72-B22AFC0EF0F7}"/>
                </a:ext>
              </a:extLst>
            </p:cNvPr>
            <p:cNvSpPr>
              <a:spLocks noEditPoints="1"/>
            </p:cNvSpPr>
            <p:nvPr/>
          </p:nvSpPr>
          <p:spPr bwMode="auto">
            <a:xfrm>
              <a:off x="3216" y="588"/>
              <a:ext cx="106" cy="136"/>
            </a:xfrm>
            <a:custGeom>
              <a:avLst/>
              <a:gdLst>
                <a:gd name="T0" fmla="*/ 9 w 44"/>
                <a:gd name="T1" fmla="*/ 18 h 56"/>
                <a:gd name="T2" fmla="*/ 9 w 44"/>
                <a:gd name="T3" fmla="*/ 23 h 56"/>
                <a:gd name="T4" fmla="*/ 3 w 44"/>
                <a:gd name="T5" fmla="*/ 31 h 56"/>
                <a:gd name="T6" fmla="*/ 2 w 44"/>
                <a:gd name="T7" fmla="*/ 39 h 56"/>
                <a:gd name="T8" fmla="*/ 6 w 44"/>
                <a:gd name="T9" fmla="*/ 45 h 56"/>
                <a:gd name="T10" fmla="*/ 13 w 44"/>
                <a:gd name="T11" fmla="*/ 51 h 56"/>
                <a:gd name="T12" fmla="*/ 21 w 44"/>
                <a:gd name="T13" fmla="*/ 56 h 56"/>
                <a:gd name="T14" fmla="*/ 27 w 44"/>
                <a:gd name="T15" fmla="*/ 51 h 56"/>
                <a:gd name="T16" fmla="*/ 28 w 44"/>
                <a:gd name="T17" fmla="*/ 38 h 56"/>
                <a:gd name="T18" fmla="*/ 21 w 44"/>
                <a:gd name="T19" fmla="*/ 37 h 56"/>
                <a:gd name="T20" fmla="*/ 10 w 44"/>
                <a:gd name="T21" fmla="*/ 37 h 56"/>
                <a:gd name="T22" fmla="*/ 7 w 44"/>
                <a:gd name="T23" fmla="*/ 38 h 56"/>
                <a:gd name="T24" fmla="*/ 10 w 44"/>
                <a:gd name="T25" fmla="*/ 37 h 56"/>
                <a:gd name="T26" fmla="*/ 20 w 44"/>
                <a:gd name="T27" fmla="*/ 35 h 56"/>
                <a:gd name="T28" fmla="*/ 29 w 44"/>
                <a:gd name="T29" fmla="*/ 34 h 56"/>
                <a:gd name="T30" fmla="*/ 31 w 44"/>
                <a:gd name="T31" fmla="*/ 30 h 56"/>
                <a:gd name="T32" fmla="*/ 28 w 44"/>
                <a:gd name="T33" fmla="*/ 20 h 56"/>
                <a:gd name="T34" fmla="*/ 18 w 44"/>
                <a:gd name="T35" fmla="*/ 17 h 56"/>
                <a:gd name="T36" fmla="*/ 11 w 44"/>
                <a:gd name="T37" fmla="*/ 16 h 56"/>
                <a:gd name="T38" fmla="*/ 29 w 44"/>
                <a:gd name="T39" fmla="*/ 19 h 56"/>
                <a:gd name="T40" fmla="*/ 31 w 44"/>
                <a:gd name="T41" fmla="*/ 21 h 56"/>
                <a:gd name="T42" fmla="*/ 44 w 44"/>
                <a:gd name="T43" fmla="*/ 21 h 56"/>
                <a:gd name="T44" fmla="*/ 44 w 44"/>
                <a:gd name="T45" fmla="*/ 18 h 56"/>
                <a:gd name="T46" fmla="*/ 38 w 44"/>
                <a:gd name="T47" fmla="*/ 13 h 56"/>
                <a:gd name="T48" fmla="*/ 38 w 44"/>
                <a:gd name="T49" fmla="*/ 13 h 56"/>
                <a:gd name="T50" fmla="*/ 34 w 44"/>
                <a:gd name="T51" fmla="*/ 14 h 56"/>
                <a:gd name="T52" fmla="*/ 34 w 44"/>
                <a:gd name="T53" fmla="*/ 14 h 56"/>
                <a:gd name="T54" fmla="*/ 20 w 44"/>
                <a:gd name="T55" fmla="*/ 12 h 56"/>
                <a:gd name="T56" fmla="*/ 14 w 44"/>
                <a:gd name="T57" fmla="*/ 14 h 56"/>
                <a:gd name="T58" fmla="*/ 21 w 44"/>
                <a:gd name="T59" fmla="*/ 10 h 56"/>
                <a:gd name="T60" fmla="*/ 14 w 44"/>
                <a:gd name="T61" fmla="*/ 3 h 56"/>
                <a:gd name="T62" fmla="*/ 7 w 44"/>
                <a:gd name="T63" fmla="*/ 8 h 56"/>
                <a:gd name="T64" fmla="*/ 14 w 44"/>
                <a:gd name="T65" fmla="*/ 45 h 56"/>
                <a:gd name="T66" fmla="*/ 16 w 44"/>
                <a:gd name="T67" fmla="*/ 42 h 56"/>
                <a:gd name="T68" fmla="*/ 15 w 44"/>
                <a:gd name="T69" fmla="*/ 44 h 56"/>
                <a:gd name="T70" fmla="*/ 18 w 44"/>
                <a:gd name="T71" fmla="*/ 45 h 56"/>
                <a:gd name="T72" fmla="*/ 21 w 44"/>
                <a:gd name="T73" fmla="*/ 44 h 56"/>
                <a:gd name="T74" fmla="*/ 22 w 44"/>
                <a:gd name="T75" fmla="*/ 40 h 56"/>
                <a:gd name="T76" fmla="*/ 20 w 44"/>
                <a:gd name="T77" fmla="*/ 46 h 56"/>
                <a:gd name="T78" fmla="*/ 16 w 44"/>
                <a:gd name="T79" fmla="*/ 46 h 56"/>
                <a:gd name="T80" fmla="*/ 14 w 44"/>
                <a:gd name="T81"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 h="56">
                  <a:moveTo>
                    <a:pt x="8" y="13"/>
                  </a:moveTo>
                  <a:cubicBezTo>
                    <a:pt x="8" y="15"/>
                    <a:pt x="8" y="16"/>
                    <a:pt x="9" y="18"/>
                  </a:cubicBezTo>
                  <a:cubicBezTo>
                    <a:pt x="9" y="20"/>
                    <a:pt x="9" y="20"/>
                    <a:pt x="9" y="20"/>
                  </a:cubicBezTo>
                  <a:cubicBezTo>
                    <a:pt x="9" y="21"/>
                    <a:pt x="9" y="22"/>
                    <a:pt x="9" y="23"/>
                  </a:cubicBezTo>
                  <a:cubicBezTo>
                    <a:pt x="9" y="25"/>
                    <a:pt x="9" y="27"/>
                    <a:pt x="7" y="28"/>
                  </a:cubicBezTo>
                  <a:cubicBezTo>
                    <a:pt x="6" y="30"/>
                    <a:pt x="4" y="31"/>
                    <a:pt x="3" y="31"/>
                  </a:cubicBezTo>
                  <a:cubicBezTo>
                    <a:pt x="2" y="32"/>
                    <a:pt x="1" y="32"/>
                    <a:pt x="0" y="32"/>
                  </a:cubicBezTo>
                  <a:cubicBezTo>
                    <a:pt x="0" y="34"/>
                    <a:pt x="1" y="36"/>
                    <a:pt x="2" y="39"/>
                  </a:cubicBezTo>
                  <a:cubicBezTo>
                    <a:pt x="2" y="41"/>
                    <a:pt x="3" y="43"/>
                    <a:pt x="4" y="45"/>
                  </a:cubicBezTo>
                  <a:cubicBezTo>
                    <a:pt x="5" y="45"/>
                    <a:pt x="5" y="45"/>
                    <a:pt x="6" y="45"/>
                  </a:cubicBezTo>
                  <a:cubicBezTo>
                    <a:pt x="7" y="46"/>
                    <a:pt x="9" y="46"/>
                    <a:pt x="10" y="47"/>
                  </a:cubicBezTo>
                  <a:cubicBezTo>
                    <a:pt x="11" y="48"/>
                    <a:pt x="12" y="49"/>
                    <a:pt x="13" y="51"/>
                  </a:cubicBezTo>
                  <a:cubicBezTo>
                    <a:pt x="14" y="52"/>
                    <a:pt x="15" y="54"/>
                    <a:pt x="15" y="55"/>
                  </a:cubicBezTo>
                  <a:cubicBezTo>
                    <a:pt x="17" y="56"/>
                    <a:pt x="19" y="56"/>
                    <a:pt x="21" y="56"/>
                  </a:cubicBezTo>
                  <a:cubicBezTo>
                    <a:pt x="23" y="56"/>
                    <a:pt x="24" y="56"/>
                    <a:pt x="26" y="55"/>
                  </a:cubicBezTo>
                  <a:cubicBezTo>
                    <a:pt x="27" y="54"/>
                    <a:pt x="27" y="53"/>
                    <a:pt x="27" y="51"/>
                  </a:cubicBezTo>
                  <a:cubicBezTo>
                    <a:pt x="28" y="48"/>
                    <a:pt x="28" y="45"/>
                    <a:pt x="28" y="42"/>
                  </a:cubicBezTo>
                  <a:cubicBezTo>
                    <a:pt x="28" y="41"/>
                    <a:pt x="28" y="40"/>
                    <a:pt x="28" y="38"/>
                  </a:cubicBezTo>
                  <a:cubicBezTo>
                    <a:pt x="27" y="38"/>
                    <a:pt x="27" y="37"/>
                    <a:pt x="27" y="36"/>
                  </a:cubicBezTo>
                  <a:cubicBezTo>
                    <a:pt x="25" y="37"/>
                    <a:pt x="23" y="37"/>
                    <a:pt x="21" y="37"/>
                  </a:cubicBezTo>
                  <a:cubicBezTo>
                    <a:pt x="18" y="37"/>
                    <a:pt x="16" y="37"/>
                    <a:pt x="14" y="37"/>
                  </a:cubicBezTo>
                  <a:cubicBezTo>
                    <a:pt x="13" y="37"/>
                    <a:pt x="11" y="37"/>
                    <a:pt x="10" y="37"/>
                  </a:cubicBezTo>
                  <a:cubicBezTo>
                    <a:pt x="10" y="37"/>
                    <a:pt x="9" y="38"/>
                    <a:pt x="9" y="38"/>
                  </a:cubicBezTo>
                  <a:cubicBezTo>
                    <a:pt x="8" y="38"/>
                    <a:pt x="8" y="38"/>
                    <a:pt x="7" y="38"/>
                  </a:cubicBezTo>
                  <a:cubicBezTo>
                    <a:pt x="7" y="38"/>
                    <a:pt x="7" y="38"/>
                    <a:pt x="7" y="38"/>
                  </a:cubicBezTo>
                  <a:cubicBezTo>
                    <a:pt x="8" y="37"/>
                    <a:pt x="9" y="37"/>
                    <a:pt x="10" y="37"/>
                  </a:cubicBezTo>
                  <a:cubicBezTo>
                    <a:pt x="11" y="36"/>
                    <a:pt x="12" y="36"/>
                    <a:pt x="14" y="36"/>
                  </a:cubicBezTo>
                  <a:cubicBezTo>
                    <a:pt x="16" y="35"/>
                    <a:pt x="18" y="35"/>
                    <a:pt x="20" y="35"/>
                  </a:cubicBezTo>
                  <a:cubicBezTo>
                    <a:pt x="27" y="34"/>
                    <a:pt x="27" y="34"/>
                    <a:pt x="27" y="34"/>
                  </a:cubicBezTo>
                  <a:cubicBezTo>
                    <a:pt x="28" y="34"/>
                    <a:pt x="29" y="34"/>
                    <a:pt x="29" y="34"/>
                  </a:cubicBezTo>
                  <a:cubicBezTo>
                    <a:pt x="30" y="34"/>
                    <a:pt x="30" y="33"/>
                    <a:pt x="30" y="33"/>
                  </a:cubicBezTo>
                  <a:cubicBezTo>
                    <a:pt x="31" y="32"/>
                    <a:pt x="31" y="31"/>
                    <a:pt x="31" y="30"/>
                  </a:cubicBezTo>
                  <a:cubicBezTo>
                    <a:pt x="31" y="27"/>
                    <a:pt x="31" y="25"/>
                    <a:pt x="30" y="23"/>
                  </a:cubicBezTo>
                  <a:cubicBezTo>
                    <a:pt x="29" y="22"/>
                    <a:pt x="29" y="21"/>
                    <a:pt x="28" y="20"/>
                  </a:cubicBezTo>
                  <a:cubicBezTo>
                    <a:pt x="27" y="20"/>
                    <a:pt x="26" y="19"/>
                    <a:pt x="25" y="19"/>
                  </a:cubicBezTo>
                  <a:cubicBezTo>
                    <a:pt x="23" y="18"/>
                    <a:pt x="21" y="17"/>
                    <a:pt x="18" y="17"/>
                  </a:cubicBezTo>
                  <a:cubicBezTo>
                    <a:pt x="16" y="17"/>
                    <a:pt x="14" y="16"/>
                    <a:pt x="11" y="16"/>
                  </a:cubicBezTo>
                  <a:cubicBezTo>
                    <a:pt x="11" y="16"/>
                    <a:pt x="11" y="16"/>
                    <a:pt x="11" y="16"/>
                  </a:cubicBezTo>
                  <a:cubicBezTo>
                    <a:pt x="16" y="16"/>
                    <a:pt x="21" y="15"/>
                    <a:pt x="26" y="17"/>
                  </a:cubicBezTo>
                  <a:cubicBezTo>
                    <a:pt x="27" y="17"/>
                    <a:pt x="28" y="18"/>
                    <a:pt x="29" y="19"/>
                  </a:cubicBezTo>
                  <a:cubicBezTo>
                    <a:pt x="30" y="19"/>
                    <a:pt x="31" y="20"/>
                    <a:pt x="31" y="21"/>
                  </a:cubicBezTo>
                  <a:cubicBezTo>
                    <a:pt x="31" y="21"/>
                    <a:pt x="31" y="21"/>
                    <a:pt x="31" y="21"/>
                  </a:cubicBezTo>
                  <a:cubicBezTo>
                    <a:pt x="34" y="22"/>
                    <a:pt x="37" y="23"/>
                    <a:pt x="40" y="23"/>
                  </a:cubicBezTo>
                  <a:cubicBezTo>
                    <a:pt x="41" y="22"/>
                    <a:pt x="43" y="22"/>
                    <a:pt x="44" y="21"/>
                  </a:cubicBezTo>
                  <a:cubicBezTo>
                    <a:pt x="44" y="20"/>
                    <a:pt x="44" y="20"/>
                    <a:pt x="44" y="20"/>
                  </a:cubicBezTo>
                  <a:cubicBezTo>
                    <a:pt x="44" y="19"/>
                    <a:pt x="44" y="19"/>
                    <a:pt x="44" y="18"/>
                  </a:cubicBezTo>
                  <a:cubicBezTo>
                    <a:pt x="42" y="17"/>
                    <a:pt x="42" y="17"/>
                    <a:pt x="42" y="17"/>
                  </a:cubicBezTo>
                  <a:cubicBezTo>
                    <a:pt x="41" y="15"/>
                    <a:pt x="40" y="14"/>
                    <a:pt x="38" y="13"/>
                  </a:cubicBezTo>
                  <a:cubicBezTo>
                    <a:pt x="38" y="12"/>
                    <a:pt x="38" y="12"/>
                    <a:pt x="38" y="12"/>
                  </a:cubicBezTo>
                  <a:cubicBezTo>
                    <a:pt x="38" y="13"/>
                    <a:pt x="38" y="13"/>
                    <a:pt x="38" y="13"/>
                  </a:cubicBezTo>
                  <a:cubicBezTo>
                    <a:pt x="37" y="13"/>
                    <a:pt x="36" y="14"/>
                    <a:pt x="35" y="14"/>
                  </a:cubicBezTo>
                  <a:cubicBezTo>
                    <a:pt x="34" y="14"/>
                    <a:pt x="34" y="14"/>
                    <a:pt x="34" y="14"/>
                  </a:cubicBezTo>
                  <a:cubicBezTo>
                    <a:pt x="34" y="14"/>
                    <a:pt x="34" y="14"/>
                    <a:pt x="34" y="14"/>
                  </a:cubicBezTo>
                  <a:cubicBezTo>
                    <a:pt x="34" y="14"/>
                    <a:pt x="34" y="14"/>
                    <a:pt x="34" y="14"/>
                  </a:cubicBezTo>
                  <a:cubicBezTo>
                    <a:pt x="32" y="13"/>
                    <a:pt x="30" y="13"/>
                    <a:pt x="27" y="12"/>
                  </a:cubicBezTo>
                  <a:cubicBezTo>
                    <a:pt x="25" y="12"/>
                    <a:pt x="23" y="12"/>
                    <a:pt x="20" y="12"/>
                  </a:cubicBezTo>
                  <a:cubicBezTo>
                    <a:pt x="18" y="12"/>
                    <a:pt x="16" y="13"/>
                    <a:pt x="14" y="14"/>
                  </a:cubicBezTo>
                  <a:cubicBezTo>
                    <a:pt x="14" y="14"/>
                    <a:pt x="14" y="14"/>
                    <a:pt x="14" y="14"/>
                  </a:cubicBezTo>
                  <a:cubicBezTo>
                    <a:pt x="15" y="12"/>
                    <a:pt x="18" y="11"/>
                    <a:pt x="20" y="10"/>
                  </a:cubicBezTo>
                  <a:cubicBezTo>
                    <a:pt x="21" y="10"/>
                    <a:pt x="21" y="10"/>
                    <a:pt x="21" y="10"/>
                  </a:cubicBezTo>
                  <a:cubicBezTo>
                    <a:pt x="21" y="9"/>
                    <a:pt x="20" y="8"/>
                    <a:pt x="19" y="7"/>
                  </a:cubicBezTo>
                  <a:cubicBezTo>
                    <a:pt x="18" y="5"/>
                    <a:pt x="16" y="4"/>
                    <a:pt x="14" y="3"/>
                  </a:cubicBezTo>
                  <a:cubicBezTo>
                    <a:pt x="12" y="2"/>
                    <a:pt x="9" y="1"/>
                    <a:pt x="6" y="0"/>
                  </a:cubicBezTo>
                  <a:cubicBezTo>
                    <a:pt x="6" y="3"/>
                    <a:pt x="7" y="6"/>
                    <a:pt x="7" y="8"/>
                  </a:cubicBezTo>
                  <a:lnTo>
                    <a:pt x="8" y="13"/>
                  </a:lnTo>
                  <a:close/>
                  <a:moveTo>
                    <a:pt x="14" y="45"/>
                  </a:moveTo>
                  <a:cubicBezTo>
                    <a:pt x="14" y="44"/>
                    <a:pt x="14" y="44"/>
                    <a:pt x="15" y="44"/>
                  </a:cubicBezTo>
                  <a:cubicBezTo>
                    <a:pt x="15" y="43"/>
                    <a:pt x="16" y="43"/>
                    <a:pt x="16" y="42"/>
                  </a:cubicBezTo>
                  <a:cubicBezTo>
                    <a:pt x="16" y="43"/>
                    <a:pt x="16" y="43"/>
                    <a:pt x="16" y="43"/>
                  </a:cubicBezTo>
                  <a:cubicBezTo>
                    <a:pt x="16" y="43"/>
                    <a:pt x="15" y="44"/>
                    <a:pt x="15" y="44"/>
                  </a:cubicBezTo>
                  <a:cubicBezTo>
                    <a:pt x="15" y="44"/>
                    <a:pt x="15" y="45"/>
                    <a:pt x="15" y="45"/>
                  </a:cubicBezTo>
                  <a:cubicBezTo>
                    <a:pt x="16" y="45"/>
                    <a:pt x="17" y="45"/>
                    <a:pt x="18" y="45"/>
                  </a:cubicBezTo>
                  <a:cubicBezTo>
                    <a:pt x="19" y="45"/>
                    <a:pt x="20" y="45"/>
                    <a:pt x="20" y="44"/>
                  </a:cubicBezTo>
                  <a:cubicBezTo>
                    <a:pt x="20" y="44"/>
                    <a:pt x="20" y="44"/>
                    <a:pt x="21" y="44"/>
                  </a:cubicBezTo>
                  <a:cubicBezTo>
                    <a:pt x="21" y="43"/>
                    <a:pt x="22" y="41"/>
                    <a:pt x="22" y="40"/>
                  </a:cubicBezTo>
                  <a:cubicBezTo>
                    <a:pt x="22" y="40"/>
                    <a:pt x="22" y="40"/>
                    <a:pt x="22" y="40"/>
                  </a:cubicBezTo>
                  <a:cubicBezTo>
                    <a:pt x="22" y="41"/>
                    <a:pt x="22" y="43"/>
                    <a:pt x="22" y="44"/>
                  </a:cubicBezTo>
                  <a:cubicBezTo>
                    <a:pt x="22" y="45"/>
                    <a:pt x="21" y="45"/>
                    <a:pt x="20" y="46"/>
                  </a:cubicBezTo>
                  <a:cubicBezTo>
                    <a:pt x="20" y="46"/>
                    <a:pt x="19" y="46"/>
                    <a:pt x="18" y="46"/>
                  </a:cubicBezTo>
                  <a:cubicBezTo>
                    <a:pt x="18" y="46"/>
                    <a:pt x="17" y="46"/>
                    <a:pt x="16" y="46"/>
                  </a:cubicBezTo>
                  <a:cubicBezTo>
                    <a:pt x="15" y="46"/>
                    <a:pt x="15" y="46"/>
                    <a:pt x="14" y="46"/>
                  </a:cubicBezTo>
                  <a:cubicBezTo>
                    <a:pt x="14" y="46"/>
                    <a:pt x="14" y="45"/>
                    <a:pt x="14" y="45"/>
                  </a:cubicBezTo>
                  <a:cubicBezTo>
                    <a:pt x="14" y="45"/>
                    <a:pt x="14" y="45"/>
                    <a:pt x="14"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24">
              <a:extLst>
                <a:ext uri="{FF2B5EF4-FFF2-40B4-BE49-F238E27FC236}">
                  <a16:creationId xmlns:a16="http://schemas.microsoft.com/office/drawing/2014/main" id="{B1482E1B-52D5-409A-88D7-CED032397063}"/>
                </a:ext>
              </a:extLst>
            </p:cNvPr>
            <p:cNvSpPr>
              <a:spLocks/>
            </p:cNvSpPr>
            <p:nvPr/>
          </p:nvSpPr>
          <p:spPr bwMode="auto">
            <a:xfrm>
              <a:off x="3284" y="675"/>
              <a:ext cx="2" cy="5"/>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0" y="1"/>
                    <a:pt x="1" y="1"/>
                    <a:pt x="1" y="2"/>
                  </a:cubicBezTo>
                  <a:cubicBezTo>
                    <a:pt x="1" y="1"/>
                    <a:pt x="1" y="1"/>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25">
              <a:extLst>
                <a:ext uri="{FF2B5EF4-FFF2-40B4-BE49-F238E27FC236}">
                  <a16:creationId xmlns:a16="http://schemas.microsoft.com/office/drawing/2014/main" id="{1D433193-AB88-4D80-B995-2DB2C39DE8D4}"/>
                </a:ext>
              </a:extLst>
            </p:cNvPr>
            <p:cNvSpPr>
              <a:spLocks/>
            </p:cNvSpPr>
            <p:nvPr/>
          </p:nvSpPr>
          <p:spPr bwMode="auto">
            <a:xfrm>
              <a:off x="3252" y="69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26">
              <a:extLst>
                <a:ext uri="{FF2B5EF4-FFF2-40B4-BE49-F238E27FC236}">
                  <a16:creationId xmlns:a16="http://schemas.microsoft.com/office/drawing/2014/main" id="{092F8389-951D-4249-A54E-A6A839EDA72B}"/>
                </a:ext>
              </a:extLst>
            </p:cNvPr>
            <p:cNvSpPr>
              <a:spLocks/>
            </p:cNvSpPr>
            <p:nvPr/>
          </p:nvSpPr>
          <p:spPr bwMode="auto">
            <a:xfrm>
              <a:off x="3279" y="576"/>
              <a:ext cx="29" cy="41"/>
            </a:xfrm>
            <a:custGeom>
              <a:avLst/>
              <a:gdLst>
                <a:gd name="T0" fmla="*/ 9 w 12"/>
                <a:gd name="T1" fmla="*/ 17 h 17"/>
                <a:gd name="T2" fmla="*/ 11 w 12"/>
                <a:gd name="T3" fmla="*/ 17 h 17"/>
                <a:gd name="T4" fmla="*/ 12 w 12"/>
                <a:gd name="T5" fmla="*/ 17 h 17"/>
                <a:gd name="T6" fmla="*/ 12 w 12"/>
                <a:gd name="T7" fmla="*/ 16 h 17"/>
                <a:gd name="T8" fmla="*/ 10 w 12"/>
                <a:gd name="T9" fmla="*/ 8 h 17"/>
                <a:gd name="T10" fmla="*/ 6 w 12"/>
                <a:gd name="T11" fmla="*/ 3 h 17"/>
                <a:gd name="T12" fmla="*/ 1 w 12"/>
                <a:gd name="T13" fmla="*/ 0 h 17"/>
                <a:gd name="T14" fmla="*/ 0 w 12"/>
                <a:gd name="T15" fmla="*/ 3 h 17"/>
                <a:gd name="T16" fmla="*/ 1 w 12"/>
                <a:gd name="T17" fmla="*/ 8 h 17"/>
                <a:gd name="T18" fmla="*/ 6 w 12"/>
                <a:gd name="T19" fmla="*/ 12 h 17"/>
                <a:gd name="T20" fmla="*/ 8 w 12"/>
                <a:gd name="T21" fmla="*/ 15 h 17"/>
                <a:gd name="T22" fmla="*/ 9 w 12"/>
                <a:gd name="T2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7">
                  <a:moveTo>
                    <a:pt x="9" y="17"/>
                  </a:moveTo>
                  <a:cubicBezTo>
                    <a:pt x="10" y="17"/>
                    <a:pt x="11" y="17"/>
                    <a:pt x="11" y="17"/>
                  </a:cubicBezTo>
                  <a:cubicBezTo>
                    <a:pt x="11" y="17"/>
                    <a:pt x="12" y="17"/>
                    <a:pt x="12" y="17"/>
                  </a:cubicBezTo>
                  <a:cubicBezTo>
                    <a:pt x="12" y="16"/>
                    <a:pt x="12" y="16"/>
                    <a:pt x="12" y="16"/>
                  </a:cubicBezTo>
                  <a:cubicBezTo>
                    <a:pt x="12" y="13"/>
                    <a:pt x="11" y="11"/>
                    <a:pt x="10" y="8"/>
                  </a:cubicBezTo>
                  <a:cubicBezTo>
                    <a:pt x="9" y="6"/>
                    <a:pt x="8" y="5"/>
                    <a:pt x="6" y="3"/>
                  </a:cubicBezTo>
                  <a:cubicBezTo>
                    <a:pt x="4" y="2"/>
                    <a:pt x="2" y="1"/>
                    <a:pt x="1" y="0"/>
                  </a:cubicBezTo>
                  <a:cubicBezTo>
                    <a:pt x="0" y="1"/>
                    <a:pt x="0" y="2"/>
                    <a:pt x="0" y="3"/>
                  </a:cubicBezTo>
                  <a:cubicBezTo>
                    <a:pt x="0" y="5"/>
                    <a:pt x="0" y="6"/>
                    <a:pt x="1" y="8"/>
                  </a:cubicBezTo>
                  <a:cubicBezTo>
                    <a:pt x="3" y="9"/>
                    <a:pt x="5" y="11"/>
                    <a:pt x="6" y="12"/>
                  </a:cubicBezTo>
                  <a:cubicBezTo>
                    <a:pt x="7" y="13"/>
                    <a:pt x="8" y="14"/>
                    <a:pt x="8" y="15"/>
                  </a:cubicBezTo>
                  <a:cubicBezTo>
                    <a:pt x="9" y="16"/>
                    <a:pt x="9" y="16"/>
                    <a:pt x="9"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27">
              <a:extLst>
                <a:ext uri="{FF2B5EF4-FFF2-40B4-BE49-F238E27FC236}">
                  <a16:creationId xmlns:a16="http://schemas.microsoft.com/office/drawing/2014/main" id="{B766A61C-B84A-4596-9754-AA264BAF9861}"/>
                </a:ext>
              </a:extLst>
            </p:cNvPr>
            <p:cNvSpPr>
              <a:spLocks/>
            </p:cNvSpPr>
            <p:nvPr/>
          </p:nvSpPr>
          <p:spPr bwMode="auto">
            <a:xfrm>
              <a:off x="3137" y="552"/>
              <a:ext cx="125" cy="215"/>
            </a:xfrm>
            <a:custGeom>
              <a:avLst/>
              <a:gdLst>
                <a:gd name="T0" fmla="*/ 51 w 52"/>
                <a:gd name="T1" fmla="*/ 83 h 89"/>
                <a:gd name="T2" fmla="*/ 52 w 52"/>
                <a:gd name="T3" fmla="*/ 79 h 89"/>
                <a:gd name="T4" fmla="*/ 46 w 52"/>
                <a:gd name="T5" fmla="*/ 76 h 89"/>
                <a:gd name="T6" fmla="*/ 38 w 52"/>
                <a:gd name="T7" fmla="*/ 80 h 89"/>
                <a:gd name="T8" fmla="*/ 46 w 52"/>
                <a:gd name="T9" fmla="*/ 71 h 89"/>
                <a:gd name="T10" fmla="*/ 38 w 52"/>
                <a:gd name="T11" fmla="*/ 62 h 89"/>
                <a:gd name="T12" fmla="*/ 30 w 52"/>
                <a:gd name="T13" fmla="*/ 59 h 89"/>
                <a:gd name="T14" fmla="*/ 33 w 52"/>
                <a:gd name="T15" fmla="*/ 54 h 89"/>
                <a:gd name="T16" fmla="*/ 31 w 52"/>
                <a:gd name="T17" fmla="*/ 44 h 89"/>
                <a:gd name="T18" fmla="*/ 30 w 52"/>
                <a:gd name="T19" fmla="*/ 38 h 89"/>
                <a:gd name="T20" fmla="*/ 22 w 52"/>
                <a:gd name="T21" fmla="*/ 35 h 89"/>
                <a:gd name="T22" fmla="*/ 24 w 52"/>
                <a:gd name="T23" fmla="*/ 31 h 89"/>
                <a:gd name="T24" fmla="*/ 25 w 52"/>
                <a:gd name="T25" fmla="*/ 20 h 89"/>
                <a:gd name="T26" fmla="*/ 25 w 52"/>
                <a:gd name="T27" fmla="*/ 20 h 89"/>
                <a:gd name="T28" fmla="*/ 21 w 52"/>
                <a:gd name="T29" fmla="*/ 17 h 89"/>
                <a:gd name="T30" fmla="*/ 28 w 52"/>
                <a:gd name="T31" fmla="*/ 17 h 89"/>
                <a:gd name="T32" fmla="*/ 25 w 52"/>
                <a:gd name="T33" fmla="*/ 26 h 89"/>
                <a:gd name="T34" fmla="*/ 31 w 52"/>
                <a:gd name="T35" fmla="*/ 37 h 89"/>
                <a:gd name="T36" fmla="*/ 33 w 52"/>
                <a:gd name="T37" fmla="*/ 43 h 89"/>
                <a:gd name="T38" fmla="*/ 33 w 52"/>
                <a:gd name="T39" fmla="*/ 46 h 89"/>
                <a:gd name="T40" fmla="*/ 39 w 52"/>
                <a:gd name="T41" fmla="*/ 42 h 89"/>
                <a:gd name="T42" fmla="*/ 39 w 52"/>
                <a:gd name="T43" fmla="*/ 33 h 89"/>
                <a:gd name="T44" fmla="*/ 36 w 52"/>
                <a:gd name="T45" fmla="*/ 14 h 89"/>
                <a:gd name="T46" fmla="*/ 34 w 52"/>
                <a:gd name="T47" fmla="*/ 12 h 89"/>
                <a:gd name="T48" fmla="*/ 30 w 52"/>
                <a:gd name="T49" fmla="*/ 9 h 89"/>
                <a:gd name="T50" fmla="*/ 21 w 52"/>
                <a:gd name="T51" fmla="*/ 9 h 89"/>
                <a:gd name="T52" fmla="*/ 15 w 52"/>
                <a:gd name="T53" fmla="*/ 12 h 89"/>
                <a:gd name="T54" fmla="*/ 11 w 52"/>
                <a:gd name="T55" fmla="*/ 10 h 89"/>
                <a:gd name="T56" fmla="*/ 9 w 52"/>
                <a:gd name="T57" fmla="*/ 1 h 89"/>
                <a:gd name="T58" fmla="*/ 5 w 52"/>
                <a:gd name="T59" fmla="*/ 1 h 89"/>
                <a:gd name="T60" fmla="*/ 6 w 52"/>
                <a:gd name="T61" fmla="*/ 10 h 89"/>
                <a:gd name="T62" fmla="*/ 3 w 52"/>
                <a:gd name="T63" fmla="*/ 18 h 89"/>
                <a:gd name="T64" fmla="*/ 3 w 52"/>
                <a:gd name="T65" fmla="*/ 19 h 89"/>
                <a:gd name="T66" fmla="*/ 3 w 52"/>
                <a:gd name="T67" fmla="*/ 19 h 89"/>
                <a:gd name="T68" fmla="*/ 5 w 52"/>
                <a:gd name="T69" fmla="*/ 19 h 89"/>
                <a:gd name="T70" fmla="*/ 5 w 52"/>
                <a:gd name="T71" fmla="*/ 20 h 89"/>
                <a:gd name="T72" fmla="*/ 3 w 52"/>
                <a:gd name="T73" fmla="*/ 22 h 89"/>
                <a:gd name="T74" fmla="*/ 1 w 52"/>
                <a:gd name="T75" fmla="*/ 27 h 89"/>
                <a:gd name="T76" fmla="*/ 6 w 52"/>
                <a:gd name="T77" fmla="*/ 29 h 89"/>
                <a:gd name="T78" fmla="*/ 14 w 52"/>
                <a:gd name="T79" fmla="*/ 32 h 89"/>
                <a:gd name="T80" fmla="*/ 14 w 52"/>
                <a:gd name="T81" fmla="*/ 33 h 89"/>
                <a:gd name="T82" fmla="*/ 17 w 52"/>
                <a:gd name="T83" fmla="*/ 39 h 89"/>
                <a:gd name="T84" fmla="*/ 16 w 52"/>
                <a:gd name="T85" fmla="*/ 46 h 89"/>
                <a:gd name="T86" fmla="*/ 17 w 52"/>
                <a:gd name="T87" fmla="*/ 47 h 89"/>
                <a:gd name="T88" fmla="*/ 28 w 52"/>
                <a:gd name="T89" fmla="*/ 58 h 89"/>
                <a:gd name="T90" fmla="*/ 22 w 52"/>
                <a:gd name="T91" fmla="*/ 55 h 89"/>
                <a:gd name="T92" fmla="*/ 20 w 52"/>
                <a:gd name="T93" fmla="*/ 76 h 89"/>
                <a:gd name="T94" fmla="*/ 22 w 52"/>
                <a:gd name="T95" fmla="*/ 78 h 89"/>
                <a:gd name="T96" fmla="*/ 25 w 52"/>
                <a:gd name="T97" fmla="*/ 81 h 89"/>
                <a:gd name="T98" fmla="*/ 32 w 52"/>
                <a:gd name="T99" fmla="*/ 89 h 89"/>
                <a:gd name="T100" fmla="*/ 48 w 52"/>
                <a:gd name="T101" fmla="*/ 8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 h="89">
                  <a:moveTo>
                    <a:pt x="48" y="85"/>
                  </a:moveTo>
                  <a:cubicBezTo>
                    <a:pt x="49" y="85"/>
                    <a:pt x="50" y="84"/>
                    <a:pt x="51" y="83"/>
                  </a:cubicBezTo>
                  <a:cubicBezTo>
                    <a:pt x="51" y="83"/>
                    <a:pt x="52" y="82"/>
                    <a:pt x="52" y="81"/>
                  </a:cubicBezTo>
                  <a:cubicBezTo>
                    <a:pt x="52" y="81"/>
                    <a:pt x="52" y="80"/>
                    <a:pt x="52" y="79"/>
                  </a:cubicBezTo>
                  <a:cubicBezTo>
                    <a:pt x="51" y="78"/>
                    <a:pt x="49" y="76"/>
                    <a:pt x="47" y="75"/>
                  </a:cubicBezTo>
                  <a:cubicBezTo>
                    <a:pt x="47" y="75"/>
                    <a:pt x="47" y="76"/>
                    <a:pt x="46" y="76"/>
                  </a:cubicBezTo>
                  <a:cubicBezTo>
                    <a:pt x="44" y="79"/>
                    <a:pt x="41" y="80"/>
                    <a:pt x="38" y="80"/>
                  </a:cubicBezTo>
                  <a:cubicBezTo>
                    <a:pt x="38" y="80"/>
                    <a:pt x="38" y="80"/>
                    <a:pt x="38" y="80"/>
                  </a:cubicBezTo>
                  <a:cubicBezTo>
                    <a:pt x="41" y="79"/>
                    <a:pt x="43" y="77"/>
                    <a:pt x="45" y="75"/>
                  </a:cubicBezTo>
                  <a:cubicBezTo>
                    <a:pt x="46" y="74"/>
                    <a:pt x="46" y="72"/>
                    <a:pt x="46" y="71"/>
                  </a:cubicBezTo>
                  <a:cubicBezTo>
                    <a:pt x="46" y="70"/>
                    <a:pt x="45" y="68"/>
                    <a:pt x="44" y="67"/>
                  </a:cubicBezTo>
                  <a:cubicBezTo>
                    <a:pt x="43" y="65"/>
                    <a:pt x="40" y="63"/>
                    <a:pt x="38" y="62"/>
                  </a:cubicBezTo>
                  <a:cubicBezTo>
                    <a:pt x="35" y="60"/>
                    <a:pt x="33" y="60"/>
                    <a:pt x="30" y="59"/>
                  </a:cubicBezTo>
                  <a:cubicBezTo>
                    <a:pt x="30" y="59"/>
                    <a:pt x="30" y="59"/>
                    <a:pt x="30" y="59"/>
                  </a:cubicBezTo>
                  <a:cubicBezTo>
                    <a:pt x="32" y="59"/>
                    <a:pt x="34" y="59"/>
                    <a:pt x="36" y="59"/>
                  </a:cubicBezTo>
                  <a:cubicBezTo>
                    <a:pt x="35" y="58"/>
                    <a:pt x="34" y="56"/>
                    <a:pt x="33" y="54"/>
                  </a:cubicBezTo>
                  <a:cubicBezTo>
                    <a:pt x="32" y="52"/>
                    <a:pt x="31" y="49"/>
                    <a:pt x="31" y="46"/>
                  </a:cubicBezTo>
                  <a:cubicBezTo>
                    <a:pt x="31" y="46"/>
                    <a:pt x="31" y="45"/>
                    <a:pt x="31" y="44"/>
                  </a:cubicBezTo>
                  <a:cubicBezTo>
                    <a:pt x="31" y="43"/>
                    <a:pt x="31" y="43"/>
                    <a:pt x="31" y="42"/>
                  </a:cubicBezTo>
                  <a:cubicBezTo>
                    <a:pt x="31" y="41"/>
                    <a:pt x="31" y="39"/>
                    <a:pt x="30" y="38"/>
                  </a:cubicBezTo>
                  <a:cubicBezTo>
                    <a:pt x="28" y="36"/>
                    <a:pt x="25" y="35"/>
                    <a:pt x="22" y="35"/>
                  </a:cubicBezTo>
                  <a:cubicBezTo>
                    <a:pt x="22" y="35"/>
                    <a:pt x="22" y="35"/>
                    <a:pt x="22" y="35"/>
                  </a:cubicBezTo>
                  <a:cubicBezTo>
                    <a:pt x="23" y="35"/>
                    <a:pt x="24" y="35"/>
                    <a:pt x="24" y="35"/>
                  </a:cubicBezTo>
                  <a:cubicBezTo>
                    <a:pt x="24" y="33"/>
                    <a:pt x="24" y="32"/>
                    <a:pt x="24" y="31"/>
                  </a:cubicBezTo>
                  <a:cubicBezTo>
                    <a:pt x="24" y="29"/>
                    <a:pt x="24" y="27"/>
                    <a:pt x="24" y="26"/>
                  </a:cubicBezTo>
                  <a:cubicBezTo>
                    <a:pt x="24" y="24"/>
                    <a:pt x="24" y="22"/>
                    <a:pt x="25" y="20"/>
                  </a:cubicBezTo>
                  <a:cubicBezTo>
                    <a:pt x="25" y="20"/>
                    <a:pt x="25" y="20"/>
                    <a:pt x="25" y="20"/>
                  </a:cubicBezTo>
                  <a:cubicBezTo>
                    <a:pt x="25" y="20"/>
                    <a:pt x="25" y="20"/>
                    <a:pt x="25" y="20"/>
                  </a:cubicBezTo>
                  <a:cubicBezTo>
                    <a:pt x="24" y="19"/>
                    <a:pt x="24" y="18"/>
                    <a:pt x="23" y="18"/>
                  </a:cubicBezTo>
                  <a:cubicBezTo>
                    <a:pt x="22" y="17"/>
                    <a:pt x="22" y="17"/>
                    <a:pt x="21" y="17"/>
                  </a:cubicBezTo>
                  <a:cubicBezTo>
                    <a:pt x="22" y="17"/>
                    <a:pt x="24" y="18"/>
                    <a:pt x="25" y="19"/>
                  </a:cubicBezTo>
                  <a:cubicBezTo>
                    <a:pt x="25" y="18"/>
                    <a:pt x="26" y="17"/>
                    <a:pt x="28" y="17"/>
                  </a:cubicBezTo>
                  <a:cubicBezTo>
                    <a:pt x="26" y="17"/>
                    <a:pt x="25" y="19"/>
                    <a:pt x="25" y="21"/>
                  </a:cubicBezTo>
                  <a:cubicBezTo>
                    <a:pt x="25" y="22"/>
                    <a:pt x="25" y="24"/>
                    <a:pt x="25" y="26"/>
                  </a:cubicBezTo>
                  <a:cubicBezTo>
                    <a:pt x="25" y="29"/>
                    <a:pt x="25" y="32"/>
                    <a:pt x="26" y="35"/>
                  </a:cubicBezTo>
                  <a:cubicBezTo>
                    <a:pt x="28" y="35"/>
                    <a:pt x="29" y="36"/>
                    <a:pt x="31" y="37"/>
                  </a:cubicBezTo>
                  <a:cubicBezTo>
                    <a:pt x="32" y="38"/>
                    <a:pt x="33" y="40"/>
                    <a:pt x="33" y="42"/>
                  </a:cubicBezTo>
                  <a:cubicBezTo>
                    <a:pt x="33" y="43"/>
                    <a:pt x="33" y="43"/>
                    <a:pt x="33" y="43"/>
                  </a:cubicBezTo>
                  <a:cubicBezTo>
                    <a:pt x="33" y="44"/>
                    <a:pt x="33" y="44"/>
                    <a:pt x="32" y="44"/>
                  </a:cubicBezTo>
                  <a:cubicBezTo>
                    <a:pt x="32" y="45"/>
                    <a:pt x="32" y="45"/>
                    <a:pt x="33" y="46"/>
                  </a:cubicBezTo>
                  <a:cubicBezTo>
                    <a:pt x="33" y="46"/>
                    <a:pt x="33" y="46"/>
                    <a:pt x="33" y="46"/>
                  </a:cubicBezTo>
                  <a:cubicBezTo>
                    <a:pt x="35" y="46"/>
                    <a:pt x="38" y="44"/>
                    <a:pt x="39" y="42"/>
                  </a:cubicBezTo>
                  <a:cubicBezTo>
                    <a:pt x="40" y="41"/>
                    <a:pt x="40" y="39"/>
                    <a:pt x="40" y="38"/>
                  </a:cubicBezTo>
                  <a:cubicBezTo>
                    <a:pt x="40" y="36"/>
                    <a:pt x="39" y="35"/>
                    <a:pt x="39" y="33"/>
                  </a:cubicBezTo>
                  <a:cubicBezTo>
                    <a:pt x="38" y="27"/>
                    <a:pt x="37" y="21"/>
                    <a:pt x="36" y="14"/>
                  </a:cubicBezTo>
                  <a:cubicBezTo>
                    <a:pt x="36" y="14"/>
                    <a:pt x="36" y="14"/>
                    <a:pt x="36" y="14"/>
                  </a:cubicBezTo>
                  <a:cubicBezTo>
                    <a:pt x="36" y="14"/>
                    <a:pt x="36" y="14"/>
                    <a:pt x="35" y="13"/>
                  </a:cubicBezTo>
                  <a:cubicBezTo>
                    <a:pt x="35" y="13"/>
                    <a:pt x="35" y="13"/>
                    <a:pt x="34" y="12"/>
                  </a:cubicBezTo>
                  <a:cubicBezTo>
                    <a:pt x="34" y="12"/>
                    <a:pt x="33" y="11"/>
                    <a:pt x="32" y="10"/>
                  </a:cubicBezTo>
                  <a:cubicBezTo>
                    <a:pt x="31" y="10"/>
                    <a:pt x="30" y="9"/>
                    <a:pt x="30" y="9"/>
                  </a:cubicBezTo>
                  <a:cubicBezTo>
                    <a:pt x="29" y="8"/>
                    <a:pt x="28" y="8"/>
                    <a:pt x="27" y="8"/>
                  </a:cubicBezTo>
                  <a:cubicBezTo>
                    <a:pt x="25" y="8"/>
                    <a:pt x="23" y="9"/>
                    <a:pt x="21" y="9"/>
                  </a:cubicBezTo>
                  <a:cubicBezTo>
                    <a:pt x="19" y="10"/>
                    <a:pt x="17" y="11"/>
                    <a:pt x="15" y="12"/>
                  </a:cubicBezTo>
                  <a:cubicBezTo>
                    <a:pt x="15" y="12"/>
                    <a:pt x="15" y="12"/>
                    <a:pt x="15" y="12"/>
                  </a:cubicBezTo>
                  <a:cubicBezTo>
                    <a:pt x="15" y="12"/>
                    <a:pt x="15" y="12"/>
                    <a:pt x="15" y="12"/>
                  </a:cubicBezTo>
                  <a:cubicBezTo>
                    <a:pt x="14" y="12"/>
                    <a:pt x="12" y="11"/>
                    <a:pt x="11" y="10"/>
                  </a:cubicBezTo>
                  <a:cubicBezTo>
                    <a:pt x="10" y="9"/>
                    <a:pt x="9" y="8"/>
                    <a:pt x="8" y="6"/>
                  </a:cubicBezTo>
                  <a:cubicBezTo>
                    <a:pt x="8" y="4"/>
                    <a:pt x="8" y="3"/>
                    <a:pt x="9" y="1"/>
                  </a:cubicBezTo>
                  <a:cubicBezTo>
                    <a:pt x="9" y="1"/>
                    <a:pt x="9" y="0"/>
                    <a:pt x="9" y="0"/>
                  </a:cubicBezTo>
                  <a:cubicBezTo>
                    <a:pt x="8" y="0"/>
                    <a:pt x="6" y="0"/>
                    <a:pt x="5" y="1"/>
                  </a:cubicBezTo>
                  <a:cubicBezTo>
                    <a:pt x="6" y="1"/>
                    <a:pt x="6" y="2"/>
                    <a:pt x="6" y="4"/>
                  </a:cubicBezTo>
                  <a:cubicBezTo>
                    <a:pt x="7" y="6"/>
                    <a:pt x="7" y="8"/>
                    <a:pt x="6" y="10"/>
                  </a:cubicBezTo>
                  <a:cubicBezTo>
                    <a:pt x="6" y="13"/>
                    <a:pt x="5" y="15"/>
                    <a:pt x="4" y="16"/>
                  </a:cubicBezTo>
                  <a:cubicBezTo>
                    <a:pt x="4" y="17"/>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20"/>
                  </a:cubicBezTo>
                  <a:cubicBezTo>
                    <a:pt x="4" y="19"/>
                    <a:pt x="4" y="19"/>
                    <a:pt x="5" y="19"/>
                  </a:cubicBezTo>
                  <a:cubicBezTo>
                    <a:pt x="6" y="18"/>
                    <a:pt x="8" y="17"/>
                    <a:pt x="10" y="17"/>
                  </a:cubicBezTo>
                  <a:cubicBezTo>
                    <a:pt x="8" y="17"/>
                    <a:pt x="7" y="18"/>
                    <a:pt x="5" y="20"/>
                  </a:cubicBezTo>
                  <a:cubicBezTo>
                    <a:pt x="4" y="20"/>
                    <a:pt x="4" y="20"/>
                    <a:pt x="3" y="21"/>
                  </a:cubicBezTo>
                  <a:cubicBezTo>
                    <a:pt x="3" y="21"/>
                    <a:pt x="3" y="22"/>
                    <a:pt x="3" y="22"/>
                  </a:cubicBezTo>
                  <a:cubicBezTo>
                    <a:pt x="3" y="23"/>
                    <a:pt x="3" y="24"/>
                    <a:pt x="2" y="24"/>
                  </a:cubicBezTo>
                  <a:cubicBezTo>
                    <a:pt x="2" y="25"/>
                    <a:pt x="1" y="26"/>
                    <a:pt x="1" y="27"/>
                  </a:cubicBezTo>
                  <a:cubicBezTo>
                    <a:pt x="1" y="27"/>
                    <a:pt x="0" y="28"/>
                    <a:pt x="0" y="28"/>
                  </a:cubicBezTo>
                  <a:cubicBezTo>
                    <a:pt x="2" y="28"/>
                    <a:pt x="4" y="28"/>
                    <a:pt x="6" y="29"/>
                  </a:cubicBezTo>
                  <a:cubicBezTo>
                    <a:pt x="8" y="29"/>
                    <a:pt x="10" y="30"/>
                    <a:pt x="13" y="31"/>
                  </a:cubicBezTo>
                  <a:cubicBezTo>
                    <a:pt x="13" y="31"/>
                    <a:pt x="13" y="32"/>
                    <a:pt x="14" y="32"/>
                  </a:cubicBezTo>
                  <a:cubicBezTo>
                    <a:pt x="14" y="32"/>
                    <a:pt x="14" y="32"/>
                    <a:pt x="14" y="32"/>
                  </a:cubicBezTo>
                  <a:cubicBezTo>
                    <a:pt x="14" y="33"/>
                    <a:pt x="14" y="33"/>
                    <a:pt x="14" y="33"/>
                  </a:cubicBezTo>
                  <a:cubicBezTo>
                    <a:pt x="15" y="33"/>
                    <a:pt x="15" y="34"/>
                    <a:pt x="16" y="35"/>
                  </a:cubicBezTo>
                  <a:cubicBezTo>
                    <a:pt x="16" y="36"/>
                    <a:pt x="17" y="37"/>
                    <a:pt x="17" y="39"/>
                  </a:cubicBezTo>
                  <a:cubicBezTo>
                    <a:pt x="17" y="41"/>
                    <a:pt x="16" y="43"/>
                    <a:pt x="16" y="45"/>
                  </a:cubicBezTo>
                  <a:cubicBezTo>
                    <a:pt x="16" y="45"/>
                    <a:pt x="16" y="46"/>
                    <a:pt x="16" y="46"/>
                  </a:cubicBezTo>
                  <a:cubicBezTo>
                    <a:pt x="16" y="46"/>
                    <a:pt x="16" y="46"/>
                    <a:pt x="16" y="46"/>
                  </a:cubicBezTo>
                  <a:cubicBezTo>
                    <a:pt x="16" y="47"/>
                    <a:pt x="16" y="47"/>
                    <a:pt x="17" y="47"/>
                  </a:cubicBezTo>
                  <a:cubicBezTo>
                    <a:pt x="17" y="48"/>
                    <a:pt x="18" y="49"/>
                    <a:pt x="18" y="50"/>
                  </a:cubicBezTo>
                  <a:cubicBezTo>
                    <a:pt x="21" y="53"/>
                    <a:pt x="24" y="56"/>
                    <a:pt x="28" y="58"/>
                  </a:cubicBezTo>
                  <a:cubicBezTo>
                    <a:pt x="28" y="58"/>
                    <a:pt x="28" y="58"/>
                    <a:pt x="28" y="58"/>
                  </a:cubicBezTo>
                  <a:cubicBezTo>
                    <a:pt x="26" y="57"/>
                    <a:pt x="24" y="56"/>
                    <a:pt x="22" y="55"/>
                  </a:cubicBezTo>
                  <a:cubicBezTo>
                    <a:pt x="21" y="59"/>
                    <a:pt x="20" y="63"/>
                    <a:pt x="20" y="67"/>
                  </a:cubicBezTo>
                  <a:cubicBezTo>
                    <a:pt x="19" y="70"/>
                    <a:pt x="19" y="73"/>
                    <a:pt x="20" y="76"/>
                  </a:cubicBezTo>
                  <a:cubicBezTo>
                    <a:pt x="20" y="77"/>
                    <a:pt x="20" y="77"/>
                    <a:pt x="21" y="77"/>
                  </a:cubicBezTo>
                  <a:cubicBezTo>
                    <a:pt x="21" y="77"/>
                    <a:pt x="21" y="78"/>
                    <a:pt x="22" y="78"/>
                  </a:cubicBezTo>
                  <a:cubicBezTo>
                    <a:pt x="22" y="78"/>
                    <a:pt x="23" y="79"/>
                    <a:pt x="23" y="79"/>
                  </a:cubicBezTo>
                  <a:cubicBezTo>
                    <a:pt x="25" y="81"/>
                    <a:pt x="25" y="81"/>
                    <a:pt x="25" y="81"/>
                  </a:cubicBezTo>
                  <a:cubicBezTo>
                    <a:pt x="26" y="82"/>
                    <a:pt x="28" y="84"/>
                    <a:pt x="29" y="85"/>
                  </a:cubicBezTo>
                  <a:cubicBezTo>
                    <a:pt x="30" y="86"/>
                    <a:pt x="31" y="88"/>
                    <a:pt x="32" y="89"/>
                  </a:cubicBezTo>
                  <a:cubicBezTo>
                    <a:pt x="35" y="89"/>
                    <a:pt x="37" y="89"/>
                    <a:pt x="40" y="89"/>
                  </a:cubicBezTo>
                  <a:cubicBezTo>
                    <a:pt x="42" y="88"/>
                    <a:pt x="45" y="87"/>
                    <a:pt x="48"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28">
              <a:extLst>
                <a:ext uri="{FF2B5EF4-FFF2-40B4-BE49-F238E27FC236}">
                  <a16:creationId xmlns:a16="http://schemas.microsoft.com/office/drawing/2014/main" id="{578910F5-64D2-491C-88D9-D2099C69FE15}"/>
                </a:ext>
              </a:extLst>
            </p:cNvPr>
            <p:cNvSpPr>
              <a:spLocks/>
            </p:cNvSpPr>
            <p:nvPr/>
          </p:nvSpPr>
          <p:spPr bwMode="auto">
            <a:xfrm>
              <a:off x="3272" y="741"/>
              <a:ext cx="57" cy="38"/>
            </a:xfrm>
            <a:custGeom>
              <a:avLst/>
              <a:gdLst>
                <a:gd name="T0" fmla="*/ 20 w 24"/>
                <a:gd name="T1" fmla="*/ 5 h 16"/>
                <a:gd name="T2" fmla="*/ 23 w 24"/>
                <a:gd name="T3" fmla="*/ 2 h 16"/>
                <a:gd name="T4" fmla="*/ 24 w 24"/>
                <a:gd name="T5" fmla="*/ 0 h 16"/>
                <a:gd name="T6" fmla="*/ 17 w 24"/>
                <a:gd name="T7" fmla="*/ 4 h 16"/>
                <a:gd name="T8" fmla="*/ 12 w 24"/>
                <a:gd name="T9" fmla="*/ 6 h 16"/>
                <a:gd name="T10" fmla="*/ 9 w 24"/>
                <a:gd name="T11" fmla="*/ 7 h 16"/>
                <a:gd name="T12" fmla="*/ 8 w 24"/>
                <a:gd name="T13" fmla="*/ 9 h 16"/>
                <a:gd name="T14" fmla="*/ 0 w 24"/>
                <a:gd name="T15" fmla="*/ 16 h 16"/>
                <a:gd name="T16" fmla="*/ 8 w 24"/>
                <a:gd name="T17" fmla="*/ 15 h 16"/>
                <a:gd name="T18" fmla="*/ 15 w 24"/>
                <a:gd name="T19" fmla="*/ 11 h 16"/>
                <a:gd name="T20" fmla="*/ 20 w 24"/>
                <a:gd name="T2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16">
                  <a:moveTo>
                    <a:pt x="20" y="5"/>
                  </a:moveTo>
                  <a:cubicBezTo>
                    <a:pt x="21" y="4"/>
                    <a:pt x="22" y="3"/>
                    <a:pt x="23" y="2"/>
                  </a:cubicBezTo>
                  <a:cubicBezTo>
                    <a:pt x="23" y="1"/>
                    <a:pt x="24" y="0"/>
                    <a:pt x="24" y="0"/>
                  </a:cubicBezTo>
                  <a:cubicBezTo>
                    <a:pt x="22" y="2"/>
                    <a:pt x="19" y="3"/>
                    <a:pt x="17" y="4"/>
                  </a:cubicBezTo>
                  <a:cubicBezTo>
                    <a:pt x="15" y="5"/>
                    <a:pt x="13" y="5"/>
                    <a:pt x="12" y="6"/>
                  </a:cubicBezTo>
                  <a:cubicBezTo>
                    <a:pt x="11" y="6"/>
                    <a:pt x="10" y="7"/>
                    <a:pt x="9" y="7"/>
                  </a:cubicBezTo>
                  <a:cubicBezTo>
                    <a:pt x="9" y="8"/>
                    <a:pt x="8" y="8"/>
                    <a:pt x="8" y="9"/>
                  </a:cubicBezTo>
                  <a:cubicBezTo>
                    <a:pt x="5" y="12"/>
                    <a:pt x="3" y="14"/>
                    <a:pt x="0" y="16"/>
                  </a:cubicBezTo>
                  <a:cubicBezTo>
                    <a:pt x="3" y="16"/>
                    <a:pt x="5" y="15"/>
                    <a:pt x="8" y="15"/>
                  </a:cubicBezTo>
                  <a:cubicBezTo>
                    <a:pt x="10" y="14"/>
                    <a:pt x="13" y="13"/>
                    <a:pt x="15" y="11"/>
                  </a:cubicBezTo>
                  <a:cubicBezTo>
                    <a:pt x="17" y="10"/>
                    <a:pt x="19" y="8"/>
                    <a:pt x="2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29">
              <a:extLst>
                <a:ext uri="{FF2B5EF4-FFF2-40B4-BE49-F238E27FC236}">
                  <a16:creationId xmlns:a16="http://schemas.microsoft.com/office/drawing/2014/main" id="{DB3F2AE5-E0D8-4569-BAA3-C3E843431023}"/>
                </a:ext>
              </a:extLst>
            </p:cNvPr>
            <p:cNvSpPr>
              <a:spLocks/>
            </p:cNvSpPr>
            <p:nvPr/>
          </p:nvSpPr>
          <p:spPr bwMode="auto">
            <a:xfrm>
              <a:off x="3279" y="675"/>
              <a:ext cx="48" cy="53"/>
            </a:xfrm>
            <a:custGeom>
              <a:avLst/>
              <a:gdLst>
                <a:gd name="T0" fmla="*/ 4 w 20"/>
                <a:gd name="T1" fmla="*/ 19 h 22"/>
                <a:gd name="T2" fmla="*/ 2 w 20"/>
                <a:gd name="T3" fmla="*/ 20 h 22"/>
                <a:gd name="T4" fmla="*/ 1 w 20"/>
                <a:gd name="T5" fmla="*/ 21 h 22"/>
                <a:gd name="T6" fmla="*/ 0 w 20"/>
                <a:gd name="T7" fmla="*/ 22 h 22"/>
                <a:gd name="T8" fmla="*/ 0 w 20"/>
                <a:gd name="T9" fmla="*/ 21 h 22"/>
                <a:gd name="T10" fmla="*/ 11 w 20"/>
                <a:gd name="T11" fmla="*/ 20 h 22"/>
                <a:gd name="T12" fmla="*/ 13 w 20"/>
                <a:gd name="T13" fmla="*/ 19 h 22"/>
                <a:gd name="T14" fmla="*/ 19 w 20"/>
                <a:gd name="T15" fmla="*/ 12 h 22"/>
                <a:gd name="T16" fmla="*/ 19 w 20"/>
                <a:gd name="T17" fmla="*/ 8 h 22"/>
                <a:gd name="T18" fmla="*/ 17 w 20"/>
                <a:gd name="T19" fmla="*/ 4 h 22"/>
                <a:gd name="T20" fmla="*/ 9 w 20"/>
                <a:gd name="T21" fmla="*/ 1 h 22"/>
                <a:gd name="T22" fmla="*/ 4 w 20"/>
                <a:gd name="T23" fmla="*/ 1 h 22"/>
                <a:gd name="T24" fmla="*/ 3 w 20"/>
                <a:gd name="T25" fmla="*/ 3 h 22"/>
                <a:gd name="T26" fmla="*/ 4 w 20"/>
                <a:gd name="T27" fmla="*/ 6 h 22"/>
                <a:gd name="T28" fmla="*/ 4 w 20"/>
                <a:gd name="T29" fmla="*/ 16 h 22"/>
                <a:gd name="T30" fmla="*/ 3 w 20"/>
                <a:gd name="T31" fmla="*/ 17 h 22"/>
                <a:gd name="T32" fmla="*/ 7 w 20"/>
                <a:gd name="T33" fmla="*/ 15 h 22"/>
                <a:gd name="T34" fmla="*/ 11 w 20"/>
                <a:gd name="T35" fmla="*/ 8 h 22"/>
                <a:gd name="T36" fmla="*/ 7 w 20"/>
                <a:gd name="T37" fmla="*/ 16 h 22"/>
                <a:gd name="T38" fmla="*/ 4 w 20"/>
                <a:gd name="T39"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22">
                  <a:moveTo>
                    <a:pt x="4" y="19"/>
                  </a:moveTo>
                  <a:cubicBezTo>
                    <a:pt x="3" y="19"/>
                    <a:pt x="3" y="20"/>
                    <a:pt x="2" y="20"/>
                  </a:cubicBezTo>
                  <a:cubicBezTo>
                    <a:pt x="2" y="20"/>
                    <a:pt x="1" y="21"/>
                    <a:pt x="1" y="21"/>
                  </a:cubicBezTo>
                  <a:cubicBezTo>
                    <a:pt x="0" y="21"/>
                    <a:pt x="0" y="21"/>
                    <a:pt x="0" y="22"/>
                  </a:cubicBezTo>
                  <a:cubicBezTo>
                    <a:pt x="0" y="22"/>
                    <a:pt x="0" y="21"/>
                    <a:pt x="0" y="21"/>
                  </a:cubicBezTo>
                  <a:cubicBezTo>
                    <a:pt x="4" y="21"/>
                    <a:pt x="7" y="21"/>
                    <a:pt x="11" y="20"/>
                  </a:cubicBezTo>
                  <a:cubicBezTo>
                    <a:pt x="11" y="20"/>
                    <a:pt x="12" y="20"/>
                    <a:pt x="13" y="19"/>
                  </a:cubicBezTo>
                  <a:cubicBezTo>
                    <a:pt x="15" y="17"/>
                    <a:pt x="17" y="15"/>
                    <a:pt x="19" y="12"/>
                  </a:cubicBezTo>
                  <a:cubicBezTo>
                    <a:pt x="19" y="11"/>
                    <a:pt x="20" y="9"/>
                    <a:pt x="19" y="8"/>
                  </a:cubicBezTo>
                  <a:cubicBezTo>
                    <a:pt x="19" y="7"/>
                    <a:pt x="18" y="5"/>
                    <a:pt x="17" y="4"/>
                  </a:cubicBezTo>
                  <a:cubicBezTo>
                    <a:pt x="14" y="3"/>
                    <a:pt x="11" y="2"/>
                    <a:pt x="9" y="1"/>
                  </a:cubicBezTo>
                  <a:cubicBezTo>
                    <a:pt x="7" y="0"/>
                    <a:pt x="6" y="0"/>
                    <a:pt x="4" y="1"/>
                  </a:cubicBezTo>
                  <a:cubicBezTo>
                    <a:pt x="4" y="1"/>
                    <a:pt x="4" y="2"/>
                    <a:pt x="3" y="3"/>
                  </a:cubicBezTo>
                  <a:cubicBezTo>
                    <a:pt x="4" y="4"/>
                    <a:pt x="4" y="5"/>
                    <a:pt x="4" y="6"/>
                  </a:cubicBezTo>
                  <a:cubicBezTo>
                    <a:pt x="5" y="10"/>
                    <a:pt x="4" y="13"/>
                    <a:pt x="4" y="16"/>
                  </a:cubicBezTo>
                  <a:cubicBezTo>
                    <a:pt x="3" y="16"/>
                    <a:pt x="3" y="17"/>
                    <a:pt x="3" y="17"/>
                  </a:cubicBezTo>
                  <a:cubicBezTo>
                    <a:pt x="4" y="17"/>
                    <a:pt x="6" y="16"/>
                    <a:pt x="7" y="15"/>
                  </a:cubicBezTo>
                  <a:cubicBezTo>
                    <a:pt x="9" y="13"/>
                    <a:pt x="10" y="11"/>
                    <a:pt x="11" y="8"/>
                  </a:cubicBezTo>
                  <a:cubicBezTo>
                    <a:pt x="11" y="11"/>
                    <a:pt x="10" y="14"/>
                    <a:pt x="7" y="16"/>
                  </a:cubicBezTo>
                  <a:cubicBezTo>
                    <a:pt x="6" y="17"/>
                    <a:pt x="5" y="18"/>
                    <a:pt x="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30">
              <a:extLst>
                <a:ext uri="{FF2B5EF4-FFF2-40B4-BE49-F238E27FC236}">
                  <a16:creationId xmlns:a16="http://schemas.microsoft.com/office/drawing/2014/main" id="{1E16A110-0C57-4E6F-ADDB-EF558C0E25A5}"/>
                </a:ext>
              </a:extLst>
            </p:cNvPr>
            <p:cNvSpPr>
              <a:spLocks/>
            </p:cNvSpPr>
            <p:nvPr/>
          </p:nvSpPr>
          <p:spPr bwMode="auto">
            <a:xfrm>
              <a:off x="3272" y="777"/>
              <a:ext cx="28" cy="5"/>
            </a:xfrm>
            <a:custGeom>
              <a:avLst/>
              <a:gdLst>
                <a:gd name="T0" fmla="*/ 0 w 12"/>
                <a:gd name="T1" fmla="*/ 2 h 2"/>
                <a:gd name="T2" fmla="*/ 0 w 12"/>
                <a:gd name="T3" fmla="*/ 2 h 2"/>
                <a:gd name="T4" fmla="*/ 12 w 12"/>
                <a:gd name="T5" fmla="*/ 0 h 2"/>
                <a:gd name="T6" fmla="*/ 8 w 12"/>
                <a:gd name="T7" fmla="*/ 1 h 2"/>
                <a:gd name="T8" fmla="*/ 0 w 12"/>
                <a:gd name="T9" fmla="*/ 2 h 2"/>
              </a:gdLst>
              <a:ahLst/>
              <a:cxnLst>
                <a:cxn ang="0">
                  <a:pos x="T0" y="T1"/>
                </a:cxn>
                <a:cxn ang="0">
                  <a:pos x="T2" y="T3"/>
                </a:cxn>
                <a:cxn ang="0">
                  <a:pos x="T4" y="T5"/>
                </a:cxn>
                <a:cxn ang="0">
                  <a:pos x="T6" y="T7"/>
                </a:cxn>
                <a:cxn ang="0">
                  <a:pos x="T8" y="T9"/>
                </a:cxn>
              </a:cxnLst>
              <a:rect l="0" t="0" r="r" b="b"/>
              <a:pathLst>
                <a:path w="12" h="2">
                  <a:moveTo>
                    <a:pt x="0" y="2"/>
                  </a:moveTo>
                  <a:cubicBezTo>
                    <a:pt x="0" y="2"/>
                    <a:pt x="0" y="2"/>
                    <a:pt x="0" y="2"/>
                  </a:cubicBezTo>
                  <a:cubicBezTo>
                    <a:pt x="4" y="1"/>
                    <a:pt x="8" y="1"/>
                    <a:pt x="12" y="0"/>
                  </a:cubicBezTo>
                  <a:cubicBezTo>
                    <a:pt x="11" y="0"/>
                    <a:pt x="9" y="1"/>
                    <a:pt x="8" y="1"/>
                  </a:cubicBezTo>
                  <a:cubicBezTo>
                    <a:pt x="5" y="1"/>
                    <a:pt x="2"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1" name="Group 33">
            <a:extLst>
              <a:ext uri="{FF2B5EF4-FFF2-40B4-BE49-F238E27FC236}">
                <a16:creationId xmlns:a16="http://schemas.microsoft.com/office/drawing/2014/main" id="{6F4F3518-7B7E-4A06-9D3F-98BBE07B2F82}"/>
              </a:ext>
            </a:extLst>
          </p:cNvPr>
          <p:cNvGrpSpPr>
            <a:grpSpLocks noChangeAspect="1"/>
          </p:cNvGrpSpPr>
          <p:nvPr/>
        </p:nvGrpSpPr>
        <p:grpSpPr bwMode="auto">
          <a:xfrm>
            <a:off x="4243183" y="2754838"/>
            <a:ext cx="409650" cy="612670"/>
            <a:chOff x="2926" y="1364"/>
            <a:chExt cx="320" cy="439"/>
          </a:xfrm>
          <a:solidFill>
            <a:srgbClr val="FF0000"/>
          </a:solidFill>
        </p:grpSpPr>
        <p:sp>
          <p:nvSpPr>
            <p:cNvPr id="32" name="Freeform 34">
              <a:extLst>
                <a:ext uri="{FF2B5EF4-FFF2-40B4-BE49-F238E27FC236}">
                  <a16:creationId xmlns:a16="http://schemas.microsoft.com/office/drawing/2014/main" id="{66E02972-CD5A-4DB6-A676-7F5A7692AE29}"/>
                </a:ext>
              </a:extLst>
            </p:cNvPr>
            <p:cNvSpPr>
              <a:spLocks noEditPoints="1"/>
            </p:cNvSpPr>
            <p:nvPr/>
          </p:nvSpPr>
          <p:spPr bwMode="auto">
            <a:xfrm>
              <a:off x="2926" y="1364"/>
              <a:ext cx="320" cy="439"/>
            </a:xfrm>
            <a:custGeom>
              <a:avLst/>
              <a:gdLst>
                <a:gd name="T0" fmla="*/ 109 w 132"/>
                <a:gd name="T1" fmla="*/ 84 h 182"/>
                <a:gd name="T2" fmla="*/ 124 w 132"/>
                <a:gd name="T3" fmla="*/ 102 h 182"/>
                <a:gd name="T4" fmla="*/ 117 w 132"/>
                <a:gd name="T5" fmla="*/ 107 h 182"/>
                <a:gd name="T6" fmla="*/ 122 w 132"/>
                <a:gd name="T7" fmla="*/ 119 h 182"/>
                <a:gd name="T8" fmla="*/ 112 w 132"/>
                <a:gd name="T9" fmla="*/ 128 h 182"/>
                <a:gd name="T10" fmla="*/ 113 w 132"/>
                <a:gd name="T11" fmla="*/ 137 h 182"/>
                <a:gd name="T12" fmla="*/ 110 w 132"/>
                <a:gd name="T13" fmla="*/ 102 h 182"/>
                <a:gd name="T14" fmla="*/ 112 w 132"/>
                <a:gd name="T15" fmla="*/ 80 h 182"/>
                <a:gd name="T16" fmla="*/ 103 w 132"/>
                <a:gd name="T17" fmla="*/ 50 h 182"/>
                <a:gd name="T18" fmla="*/ 77 w 132"/>
                <a:gd name="T19" fmla="*/ 14 h 182"/>
                <a:gd name="T20" fmla="*/ 41 w 132"/>
                <a:gd name="T21" fmla="*/ 10 h 182"/>
                <a:gd name="T22" fmla="*/ 1 w 132"/>
                <a:gd name="T23" fmla="*/ 92 h 182"/>
                <a:gd name="T24" fmla="*/ 25 w 132"/>
                <a:gd name="T25" fmla="*/ 116 h 182"/>
                <a:gd name="T26" fmla="*/ 92 w 132"/>
                <a:gd name="T27" fmla="*/ 181 h 182"/>
                <a:gd name="T28" fmla="*/ 95 w 132"/>
                <a:gd name="T29" fmla="*/ 180 h 182"/>
                <a:gd name="T30" fmla="*/ 71 w 132"/>
                <a:gd name="T31" fmla="*/ 63 h 182"/>
                <a:gd name="T32" fmla="*/ 38 w 132"/>
                <a:gd name="T33" fmla="*/ 60 h 182"/>
                <a:gd name="T34" fmla="*/ 51 w 132"/>
                <a:gd name="T35" fmla="*/ 22 h 182"/>
                <a:gd name="T36" fmla="*/ 60 w 132"/>
                <a:gd name="T37" fmla="*/ 110 h 182"/>
                <a:gd name="T38" fmla="*/ 55 w 132"/>
                <a:gd name="T39" fmla="*/ 114 h 182"/>
                <a:gd name="T40" fmla="*/ 57 w 132"/>
                <a:gd name="T41" fmla="*/ 121 h 182"/>
                <a:gd name="T42" fmla="*/ 47 w 132"/>
                <a:gd name="T43" fmla="*/ 125 h 182"/>
                <a:gd name="T44" fmla="*/ 56 w 132"/>
                <a:gd name="T45" fmla="*/ 134 h 182"/>
                <a:gd name="T46" fmla="*/ 78 w 132"/>
                <a:gd name="T47" fmla="*/ 161 h 182"/>
                <a:gd name="T48" fmla="*/ 71 w 132"/>
                <a:gd name="T49" fmla="*/ 158 h 182"/>
                <a:gd name="T50" fmla="*/ 43 w 132"/>
                <a:gd name="T51" fmla="*/ 127 h 182"/>
                <a:gd name="T52" fmla="*/ 50 w 132"/>
                <a:gd name="T53" fmla="*/ 135 h 182"/>
                <a:gd name="T54" fmla="*/ 66 w 132"/>
                <a:gd name="T55" fmla="*/ 169 h 182"/>
                <a:gd name="T56" fmla="*/ 58 w 132"/>
                <a:gd name="T57" fmla="*/ 156 h 182"/>
                <a:gd name="T58" fmla="*/ 37 w 132"/>
                <a:gd name="T59" fmla="*/ 130 h 182"/>
                <a:gd name="T60" fmla="*/ 32 w 132"/>
                <a:gd name="T61" fmla="*/ 118 h 182"/>
                <a:gd name="T62" fmla="*/ 36 w 132"/>
                <a:gd name="T63" fmla="*/ 120 h 182"/>
                <a:gd name="T64" fmla="*/ 38 w 132"/>
                <a:gd name="T65" fmla="*/ 118 h 182"/>
                <a:gd name="T66" fmla="*/ 36 w 132"/>
                <a:gd name="T67" fmla="*/ 103 h 182"/>
                <a:gd name="T68" fmla="*/ 39 w 132"/>
                <a:gd name="T69" fmla="*/ 107 h 182"/>
                <a:gd name="T70" fmla="*/ 58 w 132"/>
                <a:gd name="T71" fmla="*/ 104 h 182"/>
                <a:gd name="T72" fmla="*/ 75 w 132"/>
                <a:gd name="T73" fmla="*/ 70 h 182"/>
                <a:gd name="T74" fmla="*/ 81 w 132"/>
                <a:gd name="T75" fmla="*/ 85 h 182"/>
                <a:gd name="T76" fmla="*/ 85 w 132"/>
                <a:gd name="T77" fmla="*/ 82 h 182"/>
                <a:gd name="T78" fmla="*/ 82 w 132"/>
                <a:gd name="T79" fmla="*/ 85 h 182"/>
                <a:gd name="T80" fmla="*/ 60 w 132"/>
                <a:gd name="T81" fmla="*/ 104 h 182"/>
                <a:gd name="T82" fmla="*/ 106 w 132"/>
                <a:gd name="T83" fmla="*/ 158 h 182"/>
                <a:gd name="T84" fmla="*/ 104 w 132"/>
                <a:gd name="T85" fmla="*/ 166 h 182"/>
                <a:gd name="T86" fmla="*/ 102 w 132"/>
                <a:gd name="T87" fmla="*/ 168 h 182"/>
                <a:gd name="T88" fmla="*/ 102 w 132"/>
                <a:gd name="T89" fmla="*/ 167 h 182"/>
                <a:gd name="T90" fmla="*/ 97 w 132"/>
                <a:gd name="T91" fmla="*/ 163 h 182"/>
                <a:gd name="T92" fmla="*/ 97 w 132"/>
                <a:gd name="T93" fmla="*/ 163 h 182"/>
                <a:gd name="T94" fmla="*/ 87 w 132"/>
                <a:gd name="T95" fmla="*/ 155 h 182"/>
                <a:gd name="T96" fmla="*/ 107 w 132"/>
                <a:gd name="T97" fmla="*/ 147 h 182"/>
                <a:gd name="T98" fmla="*/ 101 w 132"/>
                <a:gd name="T99" fmla="*/ 129 h 182"/>
                <a:gd name="T100" fmla="*/ 103 w 132"/>
                <a:gd name="T101" fmla="*/ 110 h 182"/>
                <a:gd name="T102" fmla="*/ 103 w 132"/>
                <a:gd name="T103" fmla="*/ 108 h 182"/>
                <a:gd name="T104" fmla="*/ 105 w 132"/>
                <a:gd name="T105" fmla="*/ 78 h 182"/>
                <a:gd name="T106" fmla="*/ 108 w 132"/>
                <a:gd name="T107" fmla="*/ 141 h 182"/>
                <a:gd name="T108" fmla="*/ 107 w 132"/>
                <a:gd name="T109" fmla="*/ 1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182">
                  <a:moveTo>
                    <a:pt x="128" y="102"/>
                  </a:moveTo>
                  <a:cubicBezTo>
                    <a:pt x="126" y="95"/>
                    <a:pt x="124" y="88"/>
                    <a:pt x="122" y="85"/>
                  </a:cubicBezTo>
                  <a:cubicBezTo>
                    <a:pt x="122" y="84"/>
                    <a:pt x="121" y="84"/>
                    <a:pt x="121" y="84"/>
                  </a:cubicBezTo>
                  <a:cubicBezTo>
                    <a:pt x="121" y="84"/>
                    <a:pt x="121" y="84"/>
                    <a:pt x="121" y="84"/>
                  </a:cubicBezTo>
                  <a:cubicBezTo>
                    <a:pt x="118" y="83"/>
                    <a:pt x="115" y="82"/>
                    <a:pt x="112" y="82"/>
                  </a:cubicBezTo>
                  <a:cubicBezTo>
                    <a:pt x="111" y="82"/>
                    <a:pt x="111" y="83"/>
                    <a:pt x="110" y="83"/>
                  </a:cubicBezTo>
                  <a:cubicBezTo>
                    <a:pt x="109" y="83"/>
                    <a:pt x="109" y="83"/>
                    <a:pt x="109" y="84"/>
                  </a:cubicBezTo>
                  <a:cubicBezTo>
                    <a:pt x="109" y="84"/>
                    <a:pt x="110" y="85"/>
                    <a:pt x="110" y="85"/>
                  </a:cubicBezTo>
                  <a:cubicBezTo>
                    <a:pt x="110" y="86"/>
                    <a:pt x="110" y="87"/>
                    <a:pt x="111" y="88"/>
                  </a:cubicBezTo>
                  <a:cubicBezTo>
                    <a:pt x="111" y="89"/>
                    <a:pt x="111" y="90"/>
                    <a:pt x="111" y="91"/>
                  </a:cubicBezTo>
                  <a:cubicBezTo>
                    <a:pt x="112" y="92"/>
                    <a:pt x="113" y="94"/>
                    <a:pt x="113" y="95"/>
                  </a:cubicBezTo>
                  <a:cubicBezTo>
                    <a:pt x="114" y="96"/>
                    <a:pt x="115" y="98"/>
                    <a:pt x="116" y="99"/>
                  </a:cubicBezTo>
                  <a:cubicBezTo>
                    <a:pt x="117" y="101"/>
                    <a:pt x="118" y="102"/>
                    <a:pt x="119" y="102"/>
                  </a:cubicBezTo>
                  <a:cubicBezTo>
                    <a:pt x="121" y="103"/>
                    <a:pt x="123" y="103"/>
                    <a:pt x="124" y="102"/>
                  </a:cubicBezTo>
                  <a:cubicBezTo>
                    <a:pt x="123" y="103"/>
                    <a:pt x="121" y="103"/>
                    <a:pt x="119" y="103"/>
                  </a:cubicBezTo>
                  <a:cubicBezTo>
                    <a:pt x="119" y="103"/>
                    <a:pt x="118" y="102"/>
                    <a:pt x="117" y="102"/>
                  </a:cubicBezTo>
                  <a:cubicBezTo>
                    <a:pt x="116" y="101"/>
                    <a:pt x="116" y="101"/>
                    <a:pt x="115" y="100"/>
                  </a:cubicBezTo>
                  <a:cubicBezTo>
                    <a:pt x="114" y="98"/>
                    <a:pt x="113" y="96"/>
                    <a:pt x="111" y="94"/>
                  </a:cubicBezTo>
                  <a:cubicBezTo>
                    <a:pt x="112" y="95"/>
                    <a:pt x="112" y="97"/>
                    <a:pt x="112" y="98"/>
                  </a:cubicBezTo>
                  <a:cubicBezTo>
                    <a:pt x="112" y="99"/>
                    <a:pt x="112" y="101"/>
                    <a:pt x="112" y="102"/>
                  </a:cubicBezTo>
                  <a:cubicBezTo>
                    <a:pt x="114" y="103"/>
                    <a:pt x="115" y="105"/>
                    <a:pt x="117" y="107"/>
                  </a:cubicBezTo>
                  <a:cubicBezTo>
                    <a:pt x="118" y="108"/>
                    <a:pt x="119" y="111"/>
                    <a:pt x="120" y="113"/>
                  </a:cubicBezTo>
                  <a:cubicBezTo>
                    <a:pt x="120" y="113"/>
                    <a:pt x="120" y="113"/>
                    <a:pt x="120" y="113"/>
                  </a:cubicBezTo>
                  <a:cubicBezTo>
                    <a:pt x="121" y="114"/>
                    <a:pt x="122" y="115"/>
                    <a:pt x="123" y="116"/>
                  </a:cubicBezTo>
                  <a:cubicBezTo>
                    <a:pt x="124" y="117"/>
                    <a:pt x="125" y="118"/>
                    <a:pt x="126" y="118"/>
                  </a:cubicBezTo>
                  <a:cubicBezTo>
                    <a:pt x="125" y="118"/>
                    <a:pt x="124" y="117"/>
                    <a:pt x="122" y="116"/>
                  </a:cubicBezTo>
                  <a:cubicBezTo>
                    <a:pt x="122" y="116"/>
                    <a:pt x="121" y="115"/>
                    <a:pt x="121" y="115"/>
                  </a:cubicBezTo>
                  <a:cubicBezTo>
                    <a:pt x="122" y="116"/>
                    <a:pt x="122" y="118"/>
                    <a:pt x="122" y="119"/>
                  </a:cubicBezTo>
                  <a:cubicBezTo>
                    <a:pt x="123" y="121"/>
                    <a:pt x="124" y="124"/>
                    <a:pt x="126" y="125"/>
                  </a:cubicBezTo>
                  <a:cubicBezTo>
                    <a:pt x="124" y="124"/>
                    <a:pt x="123" y="122"/>
                    <a:pt x="122" y="119"/>
                  </a:cubicBezTo>
                  <a:cubicBezTo>
                    <a:pt x="121" y="117"/>
                    <a:pt x="121" y="115"/>
                    <a:pt x="120" y="113"/>
                  </a:cubicBezTo>
                  <a:cubicBezTo>
                    <a:pt x="119" y="111"/>
                    <a:pt x="117" y="109"/>
                    <a:pt x="116" y="107"/>
                  </a:cubicBezTo>
                  <a:cubicBezTo>
                    <a:pt x="115" y="106"/>
                    <a:pt x="113" y="105"/>
                    <a:pt x="112" y="104"/>
                  </a:cubicBezTo>
                  <a:cubicBezTo>
                    <a:pt x="112" y="105"/>
                    <a:pt x="112" y="107"/>
                    <a:pt x="112" y="108"/>
                  </a:cubicBezTo>
                  <a:cubicBezTo>
                    <a:pt x="112" y="115"/>
                    <a:pt x="112" y="121"/>
                    <a:pt x="112" y="128"/>
                  </a:cubicBezTo>
                  <a:cubicBezTo>
                    <a:pt x="112" y="130"/>
                    <a:pt x="112" y="132"/>
                    <a:pt x="112" y="133"/>
                  </a:cubicBezTo>
                  <a:cubicBezTo>
                    <a:pt x="111" y="134"/>
                    <a:pt x="111" y="135"/>
                    <a:pt x="112" y="136"/>
                  </a:cubicBezTo>
                  <a:cubicBezTo>
                    <a:pt x="112" y="136"/>
                    <a:pt x="112" y="137"/>
                    <a:pt x="113" y="137"/>
                  </a:cubicBezTo>
                  <a:cubicBezTo>
                    <a:pt x="115" y="137"/>
                    <a:pt x="117" y="137"/>
                    <a:pt x="118" y="137"/>
                  </a:cubicBezTo>
                  <a:cubicBezTo>
                    <a:pt x="120" y="137"/>
                    <a:pt x="122" y="138"/>
                    <a:pt x="123" y="139"/>
                  </a:cubicBezTo>
                  <a:cubicBezTo>
                    <a:pt x="122" y="138"/>
                    <a:pt x="120" y="137"/>
                    <a:pt x="118" y="137"/>
                  </a:cubicBezTo>
                  <a:cubicBezTo>
                    <a:pt x="117" y="137"/>
                    <a:pt x="115" y="137"/>
                    <a:pt x="113" y="137"/>
                  </a:cubicBezTo>
                  <a:cubicBezTo>
                    <a:pt x="113" y="137"/>
                    <a:pt x="112" y="137"/>
                    <a:pt x="112" y="137"/>
                  </a:cubicBezTo>
                  <a:cubicBezTo>
                    <a:pt x="112" y="137"/>
                    <a:pt x="111" y="136"/>
                    <a:pt x="111" y="136"/>
                  </a:cubicBezTo>
                  <a:cubicBezTo>
                    <a:pt x="111" y="135"/>
                    <a:pt x="111" y="134"/>
                    <a:pt x="111" y="133"/>
                  </a:cubicBezTo>
                  <a:cubicBezTo>
                    <a:pt x="111" y="131"/>
                    <a:pt x="111" y="130"/>
                    <a:pt x="111" y="128"/>
                  </a:cubicBezTo>
                  <a:cubicBezTo>
                    <a:pt x="111" y="122"/>
                    <a:pt x="111" y="115"/>
                    <a:pt x="111" y="108"/>
                  </a:cubicBezTo>
                  <a:cubicBezTo>
                    <a:pt x="111" y="106"/>
                    <a:pt x="110" y="105"/>
                    <a:pt x="110" y="103"/>
                  </a:cubicBezTo>
                  <a:cubicBezTo>
                    <a:pt x="110" y="103"/>
                    <a:pt x="110" y="102"/>
                    <a:pt x="110" y="102"/>
                  </a:cubicBezTo>
                  <a:cubicBezTo>
                    <a:pt x="110" y="101"/>
                    <a:pt x="110" y="100"/>
                    <a:pt x="110" y="98"/>
                  </a:cubicBezTo>
                  <a:cubicBezTo>
                    <a:pt x="110" y="95"/>
                    <a:pt x="109" y="92"/>
                    <a:pt x="108" y="89"/>
                  </a:cubicBezTo>
                  <a:cubicBezTo>
                    <a:pt x="108" y="88"/>
                    <a:pt x="108" y="87"/>
                    <a:pt x="108" y="86"/>
                  </a:cubicBezTo>
                  <a:cubicBezTo>
                    <a:pt x="107" y="86"/>
                    <a:pt x="107" y="85"/>
                    <a:pt x="107" y="83"/>
                  </a:cubicBezTo>
                  <a:cubicBezTo>
                    <a:pt x="107" y="83"/>
                    <a:pt x="107" y="82"/>
                    <a:pt x="108" y="82"/>
                  </a:cubicBezTo>
                  <a:cubicBezTo>
                    <a:pt x="108" y="81"/>
                    <a:pt x="108" y="81"/>
                    <a:pt x="109" y="80"/>
                  </a:cubicBezTo>
                  <a:cubicBezTo>
                    <a:pt x="110" y="80"/>
                    <a:pt x="111" y="80"/>
                    <a:pt x="112" y="80"/>
                  </a:cubicBezTo>
                  <a:cubicBezTo>
                    <a:pt x="116" y="80"/>
                    <a:pt x="119" y="80"/>
                    <a:pt x="122" y="82"/>
                  </a:cubicBezTo>
                  <a:cubicBezTo>
                    <a:pt x="122" y="82"/>
                    <a:pt x="122" y="82"/>
                    <a:pt x="123" y="82"/>
                  </a:cubicBezTo>
                  <a:cubicBezTo>
                    <a:pt x="123" y="82"/>
                    <a:pt x="124" y="81"/>
                    <a:pt x="121" y="77"/>
                  </a:cubicBezTo>
                  <a:cubicBezTo>
                    <a:pt x="118" y="72"/>
                    <a:pt x="115" y="67"/>
                    <a:pt x="111" y="64"/>
                  </a:cubicBezTo>
                  <a:cubicBezTo>
                    <a:pt x="112" y="53"/>
                    <a:pt x="109" y="50"/>
                    <a:pt x="109" y="50"/>
                  </a:cubicBezTo>
                  <a:cubicBezTo>
                    <a:pt x="108" y="50"/>
                    <a:pt x="106" y="50"/>
                    <a:pt x="103" y="50"/>
                  </a:cubicBezTo>
                  <a:cubicBezTo>
                    <a:pt x="103" y="50"/>
                    <a:pt x="103" y="50"/>
                    <a:pt x="103" y="50"/>
                  </a:cubicBezTo>
                  <a:cubicBezTo>
                    <a:pt x="102" y="43"/>
                    <a:pt x="97" y="42"/>
                    <a:pt x="97" y="42"/>
                  </a:cubicBezTo>
                  <a:cubicBezTo>
                    <a:pt x="89" y="42"/>
                    <a:pt x="89" y="42"/>
                    <a:pt x="89" y="42"/>
                  </a:cubicBezTo>
                  <a:cubicBezTo>
                    <a:pt x="89" y="42"/>
                    <a:pt x="89" y="42"/>
                    <a:pt x="89" y="42"/>
                  </a:cubicBezTo>
                  <a:cubicBezTo>
                    <a:pt x="88" y="41"/>
                    <a:pt x="87" y="41"/>
                    <a:pt x="86" y="40"/>
                  </a:cubicBezTo>
                  <a:cubicBezTo>
                    <a:pt x="84" y="39"/>
                    <a:pt x="80" y="39"/>
                    <a:pt x="75" y="39"/>
                  </a:cubicBezTo>
                  <a:cubicBezTo>
                    <a:pt x="75" y="37"/>
                    <a:pt x="75" y="33"/>
                    <a:pt x="77" y="30"/>
                  </a:cubicBezTo>
                  <a:cubicBezTo>
                    <a:pt x="80" y="25"/>
                    <a:pt x="80" y="19"/>
                    <a:pt x="77" y="14"/>
                  </a:cubicBezTo>
                  <a:cubicBezTo>
                    <a:pt x="75" y="10"/>
                    <a:pt x="78" y="6"/>
                    <a:pt x="78" y="6"/>
                  </a:cubicBezTo>
                  <a:cubicBezTo>
                    <a:pt x="79" y="5"/>
                    <a:pt x="74" y="5"/>
                    <a:pt x="71" y="5"/>
                  </a:cubicBezTo>
                  <a:cubicBezTo>
                    <a:pt x="71" y="5"/>
                    <a:pt x="71" y="5"/>
                    <a:pt x="71" y="5"/>
                  </a:cubicBezTo>
                  <a:cubicBezTo>
                    <a:pt x="69" y="7"/>
                    <a:pt x="59" y="6"/>
                    <a:pt x="58" y="5"/>
                  </a:cubicBezTo>
                  <a:cubicBezTo>
                    <a:pt x="59" y="6"/>
                    <a:pt x="59" y="15"/>
                    <a:pt x="57" y="16"/>
                  </a:cubicBezTo>
                  <a:cubicBezTo>
                    <a:pt x="57" y="17"/>
                    <a:pt x="53" y="11"/>
                    <a:pt x="52" y="7"/>
                  </a:cubicBezTo>
                  <a:cubicBezTo>
                    <a:pt x="51" y="9"/>
                    <a:pt x="41" y="11"/>
                    <a:pt x="41" y="10"/>
                  </a:cubicBezTo>
                  <a:cubicBezTo>
                    <a:pt x="41" y="10"/>
                    <a:pt x="41" y="11"/>
                    <a:pt x="41" y="14"/>
                  </a:cubicBezTo>
                  <a:cubicBezTo>
                    <a:pt x="40" y="14"/>
                    <a:pt x="39" y="15"/>
                    <a:pt x="38" y="15"/>
                  </a:cubicBezTo>
                  <a:cubicBezTo>
                    <a:pt x="36" y="14"/>
                    <a:pt x="38" y="4"/>
                    <a:pt x="38" y="4"/>
                  </a:cubicBezTo>
                  <a:cubicBezTo>
                    <a:pt x="37" y="0"/>
                    <a:pt x="27" y="1"/>
                    <a:pt x="24" y="4"/>
                  </a:cubicBezTo>
                  <a:cubicBezTo>
                    <a:pt x="24" y="4"/>
                    <a:pt x="23" y="14"/>
                    <a:pt x="19" y="31"/>
                  </a:cubicBezTo>
                  <a:cubicBezTo>
                    <a:pt x="17" y="42"/>
                    <a:pt x="9" y="56"/>
                    <a:pt x="4" y="69"/>
                  </a:cubicBezTo>
                  <a:cubicBezTo>
                    <a:pt x="2" y="77"/>
                    <a:pt x="0" y="85"/>
                    <a:pt x="1" y="92"/>
                  </a:cubicBezTo>
                  <a:cubicBezTo>
                    <a:pt x="1" y="95"/>
                    <a:pt x="1" y="98"/>
                    <a:pt x="2" y="101"/>
                  </a:cubicBezTo>
                  <a:cubicBezTo>
                    <a:pt x="2" y="101"/>
                    <a:pt x="2" y="101"/>
                    <a:pt x="2" y="101"/>
                  </a:cubicBezTo>
                  <a:cubicBezTo>
                    <a:pt x="7" y="114"/>
                    <a:pt x="17" y="122"/>
                    <a:pt x="26" y="132"/>
                  </a:cubicBezTo>
                  <a:cubicBezTo>
                    <a:pt x="27" y="132"/>
                    <a:pt x="27" y="132"/>
                    <a:pt x="27" y="132"/>
                  </a:cubicBezTo>
                  <a:cubicBezTo>
                    <a:pt x="27" y="131"/>
                    <a:pt x="26" y="131"/>
                    <a:pt x="26" y="130"/>
                  </a:cubicBezTo>
                  <a:cubicBezTo>
                    <a:pt x="26" y="128"/>
                    <a:pt x="25" y="127"/>
                    <a:pt x="25" y="125"/>
                  </a:cubicBezTo>
                  <a:cubicBezTo>
                    <a:pt x="25" y="122"/>
                    <a:pt x="25" y="119"/>
                    <a:pt x="25" y="116"/>
                  </a:cubicBezTo>
                  <a:cubicBezTo>
                    <a:pt x="25" y="119"/>
                    <a:pt x="25" y="122"/>
                    <a:pt x="26" y="125"/>
                  </a:cubicBezTo>
                  <a:cubicBezTo>
                    <a:pt x="26" y="127"/>
                    <a:pt x="27" y="128"/>
                    <a:pt x="27" y="129"/>
                  </a:cubicBezTo>
                  <a:cubicBezTo>
                    <a:pt x="28" y="131"/>
                    <a:pt x="28" y="133"/>
                    <a:pt x="29" y="134"/>
                  </a:cubicBezTo>
                  <a:cubicBezTo>
                    <a:pt x="29" y="134"/>
                    <a:pt x="29" y="134"/>
                    <a:pt x="29" y="134"/>
                  </a:cubicBezTo>
                  <a:cubicBezTo>
                    <a:pt x="40" y="147"/>
                    <a:pt x="54" y="175"/>
                    <a:pt x="68" y="179"/>
                  </a:cubicBezTo>
                  <a:cubicBezTo>
                    <a:pt x="74" y="181"/>
                    <a:pt x="81" y="182"/>
                    <a:pt x="87" y="181"/>
                  </a:cubicBezTo>
                  <a:cubicBezTo>
                    <a:pt x="89" y="181"/>
                    <a:pt x="90" y="181"/>
                    <a:pt x="92" y="181"/>
                  </a:cubicBezTo>
                  <a:cubicBezTo>
                    <a:pt x="92" y="181"/>
                    <a:pt x="92" y="180"/>
                    <a:pt x="92" y="180"/>
                  </a:cubicBezTo>
                  <a:cubicBezTo>
                    <a:pt x="92" y="180"/>
                    <a:pt x="92" y="180"/>
                    <a:pt x="92" y="180"/>
                  </a:cubicBezTo>
                  <a:cubicBezTo>
                    <a:pt x="93" y="180"/>
                    <a:pt x="94" y="179"/>
                    <a:pt x="95" y="179"/>
                  </a:cubicBezTo>
                  <a:cubicBezTo>
                    <a:pt x="95" y="179"/>
                    <a:pt x="96" y="178"/>
                    <a:pt x="97" y="178"/>
                  </a:cubicBezTo>
                  <a:cubicBezTo>
                    <a:pt x="98" y="177"/>
                    <a:pt x="99" y="176"/>
                    <a:pt x="100" y="175"/>
                  </a:cubicBezTo>
                  <a:cubicBezTo>
                    <a:pt x="99" y="176"/>
                    <a:pt x="98" y="177"/>
                    <a:pt x="97" y="179"/>
                  </a:cubicBezTo>
                  <a:cubicBezTo>
                    <a:pt x="96" y="179"/>
                    <a:pt x="96" y="180"/>
                    <a:pt x="95" y="180"/>
                  </a:cubicBezTo>
                  <a:cubicBezTo>
                    <a:pt x="95" y="180"/>
                    <a:pt x="94" y="181"/>
                    <a:pt x="94" y="181"/>
                  </a:cubicBezTo>
                  <a:cubicBezTo>
                    <a:pt x="103" y="180"/>
                    <a:pt x="111" y="177"/>
                    <a:pt x="116" y="172"/>
                  </a:cubicBezTo>
                  <a:cubicBezTo>
                    <a:pt x="128" y="162"/>
                    <a:pt x="132" y="130"/>
                    <a:pt x="132" y="121"/>
                  </a:cubicBezTo>
                  <a:cubicBezTo>
                    <a:pt x="132" y="117"/>
                    <a:pt x="130" y="110"/>
                    <a:pt x="128" y="102"/>
                  </a:cubicBezTo>
                  <a:close/>
                  <a:moveTo>
                    <a:pt x="63" y="54"/>
                  </a:moveTo>
                  <a:cubicBezTo>
                    <a:pt x="66" y="55"/>
                    <a:pt x="69" y="57"/>
                    <a:pt x="71" y="59"/>
                  </a:cubicBezTo>
                  <a:cubicBezTo>
                    <a:pt x="71" y="60"/>
                    <a:pt x="71" y="61"/>
                    <a:pt x="71" y="63"/>
                  </a:cubicBezTo>
                  <a:cubicBezTo>
                    <a:pt x="70" y="64"/>
                    <a:pt x="70" y="65"/>
                    <a:pt x="69" y="66"/>
                  </a:cubicBezTo>
                  <a:cubicBezTo>
                    <a:pt x="69" y="66"/>
                    <a:pt x="69" y="66"/>
                    <a:pt x="69" y="66"/>
                  </a:cubicBezTo>
                  <a:cubicBezTo>
                    <a:pt x="69" y="66"/>
                    <a:pt x="63" y="64"/>
                    <a:pt x="63" y="57"/>
                  </a:cubicBezTo>
                  <a:cubicBezTo>
                    <a:pt x="63" y="56"/>
                    <a:pt x="63" y="55"/>
                    <a:pt x="63" y="54"/>
                  </a:cubicBezTo>
                  <a:close/>
                  <a:moveTo>
                    <a:pt x="33" y="54"/>
                  </a:moveTo>
                  <a:cubicBezTo>
                    <a:pt x="33" y="54"/>
                    <a:pt x="36" y="53"/>
                    <a:pt x="40" y="53"/>
                  </a:cubicBezTo>
                  <a:cubicBezTo>
                    <a:pt x="39" y="57"/>
                    <a:pt x="38" y="60"/>
                    <a:pt x="38" y="60"/>
                  </a:cubicBezTo>
                  <a:cubicBezTo>
                    <a:pt x="38" y="60"/>
                    <a:pt x="37" y="60"/>
                    <a:pt x="37" y="59"/>
                  </a:cubicBezTo>
                  <a:cubicBezTo>
                    <a:pt x="36" y="59"/>
                    <a:pt x="36" y="59"/>
                    <a:pt x="35" y="59"/>
                  </a:cubicBezTo>
                  <a:cubicBezTo>
                    <a:pt x="34" y="58"/>
                    <a:pt x="33" y="56"/>
                    <a:pt x="33" y="54"/>
                  </a:cubicBezTo>
                  <a:close/>
                  <a:moveTo>
                    <a:pt x="51" y="22"/>
                  </a:moveTo>
                  <a:cubicBezTo>
                    <a:pt x="51" y="22"/>
                    <a:pt x="51" y="22"/>
                    <a:pt x="51" y="22"/>
                  </a:cubicBezTo>
                  <a:cubicBezTo>
                    <a:pt x="50" y="22"/>
                    <a:pt x="50" y="15"/>
                    <a:pt x="52" y="11"/>
                  </a:cubicBezTo>
                  <a:cubicBezTo>
                    <a:pt x="54" y="9"/>
                    <a:pt x="53" y="22"/>
                    <a:pt x="51" y="22"/>
                  </a:cubicBezTo>
                  <a:close/>
                  <a:moveTo>
                    <a:pt x="37" y="36"/>
                  </a:moveTo>
                  <a:cubicBezTo>
                    <a:pt x="38" y="32"/>
                    <a:pt x="40" y="28"/>
                    <a:pt x="42" y="26"/>
                  </a:cubicBezTo>
                  <a:cubicBezTo>
                    <a:pt x="42" y="29"/>
                    <a:pt x="42" y="33"/>
                    <a:pt x="42" y="36"/>
                  </a:cubicBezTo>
                  <a:cubicBezTo>
                    <a:pt x="42" y="38"/>
                    <a:pt x="42" y="40"/>
                    <a:pt x="42" y="41"/>
                  </a:cubicBezTo>
                  <a:cubicBezTo>
                    <a:pt x="39" y="42"/>
                    <a:pt x="37" y="42"/>
                    <a:pt x="35" y="43"/>
                  </a:cubicBezTo>
                  <a:cubicBezTo>
                    <a:pt x="35" y="41"/>
                    <a:pt x="36" y="39"/>
                    <a:pt x="37" y="36"/>
                  </a:cubicBezTo>
                  <a:close/>
                  <a:moveTo>
                    <a:pt x="60" y="110"/>
                  </a:moveTo>
                  <a:cubicBezTo>
                    <a:pt x="60" y="110"/>
                    <a:pt x="61" y="110"/>
                    <a:pt x="62" y="110"/>
                  </a:cubicBezTo>
                  <a:cubicBezTo>
                    <a:pt x="63" y="110"/>
                    <a:pt x="64" y="110"/>
                    <a:pt x="65" y="109"/>
                  </a:cubicBezTo>
                  <a:cubicBezTo>
                    <a:pt x="67" y="109"/>
                    <a:pt x="69" y="108"/>
                    <a:pt x="70" y="107"/>
                  </a:cubicBezTo>
                  <a:cubicBezTo>
                    <a:pt x="69" y="108"/>
                    <a:pt x="67" y="109"/>
                    <a:pt x="65" y="110"/>
                  </a:cubicBezTo>
                  <a:cubicBezTo>
                    <a:pt x="64" y="110"/>
                    <a:pt x="63" y="110"/>
                    <a:pt x="62" y="111"/>
                  </a:cubicBezTo>
                  <a:cubicBezTo>
                    <a:pt x="61" y="111"/>
                    <a:pt x="60" y="111"/>
                    <a:pt x="59" y="111"/>
                  </a:cubicBezTo>
                  <a:cubicBezTo>
                    <a:pt x="58" y="112"/>
                    <a:pt x="56" y="113"/>
                    <a:pt x="55" y="114"/>
                  </a:cubicBezTo>
                  <a:cubicBezTo>
                    <a:pt x="53" y="115"/>
                    <a:pt x="52" y="116"/>
                    <a:pt x="50" y="117"/>
                  </a:cubicBezTo>
                  <a:cubicBezTo>
                    <a:pt x="48" y="118"/>
                    <a:pt x="47" y="119"/>
                    <a:pt x="45" y="119"/>
                  </a:cubicBezTo>
                  <a:cubicBezTo>
                    <a:pt x="44" y="119"/>
                    <a:pt x="43" y="119"/>
                    <a:pt x="42" y="120"/>
                  </a:cubicBezTo>
                  <a:cubicBezTo>
                    <a:pt x="43" y="120"/>
                    <a:pt x="44" y="121"/>
                    <a:pt x="44" y="122"/>
                  </a:cubicBezTo>
                  <a:cubicBezTo>
                    <a:pt x="45" y="122"/>
                    <a:pt x="45" y="123"/>
                    <a:pt x="46" y="123"/>
                  </a:cubicBezTo>
                  <a:cubicBezTo>
                    <a:pt x="47" y="123"/>
                    <a:pt x="48" y="123"/>
                    <a:pt x="49" y="122"/>
                  </a:cubicBezTo>
                  <a:cubicBezTo>
                    <a:pt x="51" y="122"/>
                    <a:pt x="54" y="121"/>
                    <a:pt x="57" y="121"/>
                  </a:cubicBezTo>
                  <a:cubicBezTo>
                    <a:pt x="58" y="121"/>
                    <a:pt x="59" y="121"/>
                    <a:pt x="61" y="122"/>
                  </a:cubicBezTo>
                  <a:cubicBezTo>
                    <a:pt x="62" y="122"/>
                    <a:pt x="63" y="122"/>
                    <a:pt x="65" y="122"/>
                  </a:cubicBezTo>
                  <a:cubicBezTo>
                    <a:pt x="67" y="122"/>
                    <a:pt x="70" y="120"/>
                    <a:pt x="71" y="118"/>
                  </a:cubicBezTo>
                  <a:cubicBezTo>
                    <a:pt x="70" y="120"/>
                    <a:pt x="67" y="122"/>
                    <a:pt x="65" y="122"/>
                  </a:cubicBezTo>
                  <a:cubicBezTo>
                    <a:pt x="63" y="123"/>
                    <a:pt x="62" y="123"/>
                    <a:pt x="61" y="122"/>
                  </a:cubicBezTo>
                  <a:cubicBezTo>
                    <a:pt x="59" y="122"/>
                    <a:pt x="58" y="122"/>
                    <a:pt x="57" y="122"/>
                  </a:cubicBezTo>
                  <a:cubicBezTo>
                    <a:pt x="53" y="122"/>
                    <a:pt x="50" y="123"/>
                    <a:pt x="47" y="125"/>
                  </a:cubicBezTo>
                  <a:cubicBezTo>
                    <a:pt x="48" y="126"/>
                    <a:pt x="49" y="127"/>
                    <a:pt x="50" y="128"/>
                  </a:cubicBezTo>
                  <a:cubicBezTo>
                    <a:pt x="52" y="130"/>
                    <a:pt x="53" y="131"/>
                    <a:pt x="54" y="132"/>
                  </a:cubicBezTo>
                  <a:cubicBezTo>
                    <a:pt x="55" y="132"/>
                    <a:pt x="56" y="133"/>
                    <a:pt x="57" y="133"/>
                  </a:cubicBezTo>
                  <a:cubicBezTo>
                    <a:pt x="57" y="133"/>
                    <a:pt x="58" y="133"/>
                    <a:pt x="59" y="133"/>
                  </a:cubicBezTo>
                  <a:cubicBezTo>
                    <a:pt x="61" y="134"/>
                    <a:pt x="63" y="134"/>
                    <a:pt x="64" y="135"/>
                  </a:cubicBezTo>
                  <a:cubicBezTo>
                    <a:pt x="63" y="135"/>
                    <a:pt x="61" y="134"/>
                    <a:pt x="59" y="134"/>
                  </a:cubicBezTo>
                  <a:cubicBezTo>
                    <a:pt x="58" y="134"/>
                    <a:pt x="57" y="134"/>
                    <a:pt x="56" y="134"/>
                  </a:cubicBezTo>
                  <a:cubicBezTo>
                    <a:pt x="56" y="134"/>
                    <a:pt x="56" y="134"/>
                    <a:pt x="55" y="134"/>
                  </a:cubicBezTo>
                  <a:cubicBezTo>
                    <a:pt x="56" y="134"/>
                    <a:pt x="56" y="135"/>
                    <a:pt x="56" y="135"/>
                  </a:cubicBezTo>
                  <a:cubicBezTo>
                    <a:pt x="58" y="137"/>
                    <a:pt x="60" y="140"/>
                    <a:pt x="62" y="142"/>
                  </a:cubicBezTo>
                  <a:cubicBezTo>
                    <a:pt x="65" y="147"/>
                    <a:pt x="69" y="152"/>
                    <a:pt x="71" y="157"/>
                  </a:cubicBezTo>
                  <a:cubicBezTo>
                    <a:pt x="71" y="157"/>
                    <a:pt x="71" y="157"/>
                    <a:pt x="71" y="157"/>
                  </a:cubicBezTo>
                  <a:cubicBezTo>
                    <a:pt x="73" y="157"/>
                    <a:pt x="74" y="158"/>
                    <a:pt x="75" y="159"/>
                  </a:cubicBezTo>
                  <a:cubicBezTo>
                    <a:pt x="76" y="159"/>
                    <a:pt x="77" y="160"/>
                    <a:pt x="78" y="161"/>
                  </a:cubicBezTo>
                  <a:cubicBezTo>
                    <a:pt x="77" y="160"/>
                    <a:pt x="76" y="160"/>
                    <a:pt x="75" y="159"/>
                  </a:cubicBezTo>
                  <a:cubicBezTo>
                    <a:pt x="74" y="158"/>
                    <a:pt x="72" y="158"/>
                    <a:pt x="71" y="158"/>
                  </a:cubicBezTo>
                  <a:cubicBezTo>
                    <a:pt x="71" y="158"/>
                    <a:pt x="71" y="159"/>
                    <a:pt x="71" y="159"/>
                  </a:cubicBezTo>
                  <a:cubicBezTo>
                    <a:pt x="72" y="160"/>
                    <a:pt x="72" y="161"/>
                    <a:pt x="72" y="161"/>
                  </a:cubicBezTo>
                  <a:cubicBezTo>
                    <a:pt x="72" y="161"/>
                    <a:pt x="72" y="160"/>
                    <a:pt x="71" y="159"/>
                  </a:cubicBezTo>
                  <a:cubicBezTo>
                    <a:pt x="71" y="159"/>
                    <a:pt x="71" y="158"/>
                    <a:pt x="71" y="158"/>
                  </a:cubicBezTo>
                  <a:cubicBezTo>
                    <a:pt x="71" y="158"/>
                    <a:pt x="71" y="158"/>
                    <a:pt x="71" y="158"/>
                  </a:cubicBezTo>
                  <a:cubicBezTo>
                    <a:pt x="71" y="157"/>
                    <a:pt x="71" y="157"/>
                    <a:pt x="71" y="157"/>
                  </a:cubicBezTo>
                  <a:cubicBezTo>
                    <a:pt x="71" y="157"/>
                    <a:pt x="71" y="157"/>
                    <a:pt x="71" y="157"/>
                  </a:cubicBezTo>
                  <a:cubicBezTo>
                    <a:pt x="68" y="152"/>
                    <a:pt x="65" y="147"/>
                    <a:pt x="61" y="143"/>
                  </a:cubicBezTo>
                  <a:cubicBezTo>
                    <a:pt x="59" y="140"/>
                    <a:pt x="57" y="138"/>
                    <a:pt x="55" y="136"/>
                  </a:cubicBezTo>
                  <a:cubicBezTo>
                    <a:pt x="53" y="134"/>
                    <a:pt x="51" y="132"/>
                    <a:pt x="49" y="130"/>
                  </a:cubicBezTo>
                  <a:cubicBezTo>
                    <a:pt x="48" y="128"/>
                    <a:pt x="47" y="127"/>
                    <a:pt x="45" y="126"/>
                  </a:cubicBezTo>
                  <a:cubicBezTo>
                    <a:pt x="45" y="126"/>
                    <a:pt x="44" y="126"/>
                    <a:pt x="43" y="127"/>
                  </a:cubicBezTo>
                  <a:cubicBezTo>
                    <a:pt x="45" y="129"/>
                    <a:pt x="47" y="131"/>
                    <a:pt x="49" y="133"/>
                  </a:cubicBezTo>
                  <a:cubicBezTo>
                    <a:pt x="49" y="133"/>
                    <a:pt x="49" y="133"/>
                    <a:pt x="49" y="133"/>
                  </a:cubicBezTo>
                  <a:cubicBezTo>
                    <a:pt x="49" y="133"/>
                    <a:pt x="49" y="133"/>
                    <a:pt x="49" y="133"/>
                  </a:cubicBezTo>
                  <a:cubicBezTo>
                    <a:pt x="53" y="137"/>
                    <a:pt x="56" y="141"/>
                    <a:pt x="59" y="145"/>
                  </a:cubicBezTo>
                  <a:cubicBezTo>
                    <a:pt x="62" y="149"/>
                    <a:pt x="65" y="153"/>
                    <a:pt x="67" y="157"/>
                  </a:cubicBezTo>
                  <a:cubicBezTo>
                    <a:pt x="64" y="153"/>
                    <a:pt x="61" y="149"/>
                    <a:pt x="58" y="145"/>
                  </a:cubicBezTo>
                  <a:cubicBezTo>
                    <a:pt x="56" y="142"/>
                    <a:pt x="53" y="138"/>
                    <a:pt x="50" y="135"/>
                  </a:cubicBezTo>
                  <a:cubicBezTo>
                    <a:pt x="50" y="137"/>
                    <a:pt x="50" y="139"/>
                    <a:pt x="50" y="141"/>
                  </a:cubicBezTo>
                  <a:cubicBezTo>
                    <a:pt x="51" y="142"/>
                    <a:pt x="51" y="144"/>
                    <a:pt x="52" y="145"/>
                  </a:cubicBezTo>
                  <a:cubicBezTo>
                    <a:pt x="53" y="146"/>
                    <a:pt x="54" y="147"/>
                    <a:pt x="55" y="148"/>
                  </a:cubicBezTo>
                  <a:cubicBezTo>
                    <a:pt x="56" y="151"/>
                    <a:pt x="57" y="153"/>
                    <a:pt x="59" y="156"/>
                  </a:cubicBezTo>
                  <a:cubicBezTo>
                    <a:pt x="60" y="158"/>
                    <a:pt x="61" y="161"/>
                    <a:pt x="62" y="163"/>
                  </a:cubicBezTo>
                  <a:cubicBezTo>
                    <a:pt x="63" y="165"/>
                    <a:pt x="64" y="166"/>
                    <a:pt x="65" y="167"/>
                  </a:cubicBezTo>
                  <a:cubicBezTo>
                    <a:pt x="65" y="168"/>
                    <a:pt x="66" y="169"/>
                    <a:pt x="66" y="169"/>
                  </a:cubicBezTo>
                  <a:cubicBezTo>
                    <a:pt x="67" y="170"/>
                    <a:pt x="67" y="171"/>
                    <a:pt x="67" y="172"/>
                  </a:cubicBezTo>
                  <a:cubicBezTo>
                    <a:pt x="67" y="171"/>
                    <a:pt x="67" y="170"/>
                    <a:pt x="66" y="169"/>
                  </a:cubicBezTo>
                  <a:cubicBezTo>
                    <a:pt x="66" y="169"/>
                    <a:pt x="65" y="168"/>
                    <a:pt x="65" y="167"/>
                  </a:cubicBezTo>
                  <a:cubicBezTo>
                    <a:pt x="64" y="166"/>
                    <a:pt x="63" y="165"/>
                    <a:pt x="61" y="164"/>
                  </a:cubicBezTo>
                  <a:cubicBezTo>
                    <a:pt x="61" y="164"/>
                    <a:pt x="61" y="164"/>
                    <a:pt x="61" y="164"/>
                  </a:cubicBezTo>
                  <a:cubicBezTo>
                    <a:pt x="61" y="164"/>
                    <a:pt x="61" y="164"/>
                    <a:pt x="61" y="164"/>
                  </a:cubicBezTo>
                  <a:cubicBezTo>
                    <a:pt x="60" y="161"/>
                    <a:pt x="59" y="158"/>
                    <a:pt x="58" y="156"/>
                  </a:cubicBezTo>
                  <a:cubicBezTo>
                    <a:pt x="57" y="153"/>
                    <a:pt x="56" y="151"/>
                    <a:pt x="54" y="149"/>
                  </a:cubicBezTo>
                  <a:cubicBezTo>
                    <a:pt x="53" y="147"/>
                    <a:pt x="52" y="146"/>
                    <a:pt x="51" y="145"/>
                  </a:cubicBezTo>
                  <a:cubicBezTo>
                    <a:pt x="51" y="144"/>
                    <a:pt x="50" y="143"/>
                    <a:pt x="49" y="142"/>
                  </a:cubicBezTo>
                  <a:cubicBezTo>
                    <a:pt x="48" y="139"/>
                    <a:pt x="48" y="136"/>
                    <a:pt x="48" y="134"/>
                  </a:cubicBezTo>
                  <a:cubicBezTo>
                    <a:pt x="44" y="130"/>
                    <a:pt x="41" y="127"/>
                    <a:pt x="37" y="124"/>
                  </a:cubicBezTo>
                  <a:cubicBezTo>
                    <a:pt x="37" y="124"/>
                    <a:pt x="37" y="124"/>
                    <a:pt x="37" y="124"/>
                  </a:cubicBezTo>
                  <a:cubicBezTo>
                    <a:pt x="37" y="126"/>
                    <a:pt x="37" y="128"/>
                    <a:pt x="37" y="130"/>
                  </a:cubicBezTo>
                  <a:cubicBezTo>
                    <a:pt x="37" y="132"/>
                    <a:pt x="37" y="133"/>
                    <a:pt x="37" y="135"/>
                  </a:cubicBezTo>
                  <a:cubicBezTo>
                    <a:pt x="37" y="136"/>
                    <a:pt x="38" y="137"/>
                    <a:pt x="38" y="139"/>
                  </a:cubicBezTo>
                  <a:cubicBezTo>
                    <a:pt x="38" y="137"/>
                    <a:pt x="37" y="136"/>
                    <a:pt x="37" y="135"/>
                  </a:cubicBezTo>
                  <a:cubicBezTo>
                    <a:pt x="36" y="133"/>
                    <a:pt x="36" y="132"/>
                    <a:pt x="36" y="130"/>
                  </a:cubicBezTo>
                  <a:cubicBezTo>
                    <a:pt x="36" y="128"/>
                    <a:pt x="36" y="125"/>
                    <a:pt x="36" y="123"/>
                  </a:cubicBezTo>
                  <a:cubicBezTo>
                    <a:pt x="35" y="123"/>
                    <a:pt x="35" y="122"/>
                    <a:pt x="34" y="121"/>
                  </a:cubicBezTo>
                  <a:cubicBezTo>
                    <a:pt x="34" y="120"/>
                    <a:pt x="33" y="119"/>
                    <a:pt x="32" y="118"/>
                  </a:cubicBezTo>
                  <a:cubicBezTo>
                    <a:pt x="31" y="116"/>
                    <a:pt x="30" y="113"/>
                    <a:pt x="29" y="111"/>
                  </a:cubicBezTo>
                  <a:cubicBezTo>
                    <a:pt x="29" y="111"/>
                    <a:pt x="29" y="111"/>
                    <a:pt x="29" y="111"/>
                  </a:cubicBezTo>
                  <a:cubicBezTo>
                    <a:pt x="29" y="110"/>
                    <a:pt x="30" y="109"/>
                    <a:pt x="30" y="109"/>
                  </a:cubicBezTo>
                  <a:cubicBezTo>
                    <a:pt x="31" y="109"/>
                    <a:pt x="32" y="109"/>
                    <a:pt x="32" y="110"/>
                  </a:cubicBezTo>
                  <a:cubicBezTo>
                    <a:pt x="32" y="110"/>
                    <a:pt x="32" y="110"/>
                    <a:pt x="32" y="110"/>
                  </a:cubicBezTo>
                  <a:cubicBezTo>
                    <a:pt x="33" y="112"/>
                    <a:pt x="34" y="115"/>
                    <a:pt x="35" y="117"/>
                  </a:cubicBezTo>
                  <a:cubicBezTo>
                    <a:pt x="35" y="118"/>
                    <a:pt x="36" y="119"/>
                    <a:pt x="36" y="120"/>
                  </a:cubicBezTo>
                  <a:cubicBezTo>
                    <a:pt x="37" y="121"/>
                    <a:pt x="37" y="121"/>
                    <a:pt x="37" y="121"/>
                  </a:cubicBezTo>
                  <a:cubicBezTo>
                    <a:pt x="38" y="122"/>
                    <a:pt x="38" y="122"/>
                    <a:pt x="39" y="122"/>
                  </a:cubicBezTo>
                  <a:cubicBezTo>
                    <a:pt x="40" y="123"/>
                    <a:pt x="41" y="124"/>
                    <a:pt x="42" y="125"/>
                  </a:cubicBezTo>
                  <a:cubicBezTo>
                    <a:pt x="42" y="125"/>
                    <a:pt x="43" y="125"/>
                    <a:pt x="44" y="124"/>
                  </a:cubicBezTo>
                  <a:cubicBezTo>
                    <a:pt x="43" y="124"/>
                    <a:pt x="43" y="124"/>
                    <a:pt x="43" y="123"/>
                  </a:cubicBezTo>
                  <a:cubicBezTo>
                    <a:pt x="42" y="122"/>
                    <a:pt x="41" y="121"/>
                    <a:pt x="40" y="120"/>
                  </a:cubicBezTo>
                  <a:cubicBezTo>
                    <a:pt x="39" y="120"/>
                    <a:pt x="38" y="119"/>
                    <a:pt x="38" y="118"/>
                  </a:cubicBezTo>
                  <a:cubicBezTo>
                    <a:pt x="38" y="118"/>
                    <a:pt x="37" y="118"/>
                    <a:pt x="37" y="117"/>
                  </a:cubicBezTo>
                  <a:cubicBezTo>
                    <a:pt x="37" y="117"/>
                    <a:pt x="37" y="117"/>
                    <a:pt x="37" y="117"/>
                  </a:cubicBezTo>
                  <a:cubicBezTo>
                    <a:pt x="37" y="117"/>
                    <a:pt x="37" y="117"/>
                    <a:pt x="37" y="116"/>
                  </a:cubicBezTo>
                  <a:cubicBezTo>
                    <a:pt x="37" y="116"/>
                    <a:pt x="37" y="116"/>
                    <a:pt x="37" y="116"/>
                  </a:cubicBezTo>
                  <a:cubicBezTo>
                    <a:pt x="37" y="116"/>
                    <a:pt x="37" y="116"/>
                    <a:pt x="37" y="116"/>
                  </a:cubicBezTo>
                  <a:cubicBezTo>
                    <a:pt x="37" y="113"/>
                    <a:pt x="37" y="110"/>
                    <a:pt x="36" y="107"/>
                  </a:cubicBezTo>
                  <a:cubicBezTo>
                    <a:pt x="36" y="106"/>
                    <a:pt x="36" y="104"/>
                    <a:pt x="36" y="103"/>
                  </a:cubicBezTo>
                  <a:cubicBezTo>
                    <a:pt x="35" y="101"/>
                    <a:pt x="35" y="100"/>
                    <a:pt x="34" y="99"/>
                  </a:cubicBezTo>
                  <a:cubicBezTo>
                    <a:pt x="34" y="99"/>
                    <a:pt x="34" y="97"/>
                    <a:pt x="35" y="97"/>
                  </a:cubicBezTo>
                  <a:cubicBezTo>
                    <a:pt x="35" y="96"/>
                    <a:pt x="37" y="96"/>
                    <a:pt x="37" y="97"/>
                  </a:cubicBezTo>
                  <a:cubicBezTo>
                    <a:pt x="37" y="97"/>
                    <a:pt x="37" y="97"/>
                    <a:pt x="37" y="97"/>
                  </a:cubicBezTo>
                  <a:cubicBezTo>
                    <a:pt x="37" y="97"/>
                    <a:pt x="37" y="97"/>
                    <a:pt x="37" y="97"/>
                  </a:cubicBezTo>
                  <a:cubicBezTo>
                    <a:pt x="38" y="99"/>
                    <a:pt x="39" y="101"/>
                    <a:pt x="39" y="102"/>
                  </a:cubicBezTo>
                  <a:cubicBezTo>
                    <a:pt x="39" y="104"/>
                    <a:pt x="39" y="105"/>
                    <a:pt x="39" y="107"/>
                  </a:cubicBezTo>
                  <a:cubicBezTo>
                    <a:pt x="39" y="110"/>
                    <a:pt x="39" y="113"/>
                    <a:pt x="39" y="116"/>
                  </a:cubicBezTo>
                  <a:cubicBezTo>
                    <a:pt x="39" y="116"/>
                    <a:pt x="39" y="116"/>
                    <a:pt x="40" y="117"/>
                  </a:cubicBezTo>
                  <a:cubicBezTo>
                    <a:pt x="41" y="117"/>
                    <a:pt x="43" y="117"/>
                    <a:pt x="44" y="117"/>
                  </a:cubicBezTo>
                  <a:cubicBezTo>
                    <a:pt x="46" y="116"/>
                    <a:pt x="48" y="116"/>
                    <a:pt x="49" y="115"/>
                  </a:cubicBezTo>
                  <a:cubicBezTo>
                    <a:pt x="51" y="114"/>
                    <a:pt x="53" y="114"/>
                    <a:pt x="54" y="113"/>
                  </a:cubicBezTo>
                  <a:cubicBezTo>
                    <a:pt x="56" y="112"/>
                    <a:pt x="57" y="111"/>
                    <a:pt x="58" y="110"/>
                  </a:cubicBezTo>
                  <a:cubicBezTo>
                    <a:pt x="58" y="108"/>
                    <a:pt x="58" y="106"/>
                    <a:pt x="58" y="104"/>
                  </a:cubicBezTo>
                  <a:cubicBezTo>
                    <a:pt x="58" y="103"/>
                    <a:pt x="59" y="102"/>
                    <a:pt x="59" y="101"/>
                  </a:cubicBezTo>
                  <a:cubicBezTo>
                    <a:pt x="60" y="99"/>
                    <a:pt x="60" y="99"/>
                    <a:pt x="61" y="98"/>
                  </a:cubicBezTo>
                  <a:cubicBezTo>
                    <a:pt x="62" y="96"/>
                    <a:pt x="63" y="94"/>
                    <a:pt x="64" y="92"/>
                  </a:cubicBezTo>
                  <a:cubicBezTo>
                    <a:pt x="65" y="90"/>
                    <a:pt x="67" y="89"/>
                    <a:pt x="68" y="88"/>
                  </a:cubicBezTo>
                  <a:cubicBezTo>
                    <a:pt x="68" y="86"/>
                    <a:pt x="68" y="84"/>
                    <a:pt x="68" y="83"/>
                  </a:cubicBezTo>
                  <a:cubicBezTo>
                    <a:pt x="69" y="81"/>
                    <a:pt x="70" y="80"/>
                    <a:pt x="70" y="78"/>
                  </a:cubicBezTo>
                  <a:cubicBezTo>
                    <a:pt x="71" y="75"/>
                    <a:pt x="73" y="73"/>
                    <a:pt x="75" y="70"/>
                  </a:cubicBezTo>
                  <a:cubicBezTo>
                    <a:pt x="73" y="73"/>
                    <a:pt x="72" y="76"/>
                    <a:pt x="71" y="78"/>
                  </a:cubicBezTo>
                  <a:cubicBezTo>
                    <a:pt x="70" y="80"/>
                    <a:pt x="70" y="81"/>
                    <a:pt x="69" y="83"/>
                  </a:cubicBezTo>
                  <a:cubicBezTo>
                    <a:pt x="69" y="84"/>
                    <a:pt x="69" y="85"/>
                    <a:pt x="69" y="87"/>
                  </a:cubicBezTo>
                  <a:cubicBezTo>
                    <a:pt x="69" y="86"/>
                    <a:pt x="70" y="86"/>
                    <a:pt x="70" y="86"/>
                  </a:cubicBezTo>
                  <a:cubicBezTo>
                    <a:pt x="71" y="86"/>
                    <a:pt x="71" y="85"/>
                    <a:pt x="72" y="85"/>
                  </a:cubicBezTo>
                  <a:cubicBezTo>
                    <a:pt x="73" y="85"/>
                    <a:pt x="74" y="85"/>
                    <a:pt x="75" y="85"/>
                  </a:cubicBezTo>
                  <a:cubicBezTo>
                    <a:pt x="77" y="85"/>
                    <a:pt x="79" y="85"/>
                    <a:pt x="81" y="85"/>
                  </a:cubicBezTo>
                  <a:cubicBezTo>
                    <a:pt x="82" y="84"/>
                    <a:pt x="83" y="83"/>
                    <a:pt x="84" y="81"/>
                  </a:cubicBezTo>
                  <a:cubicBezTo>
                    <a:pt x="85" y="80"/>
                    <a:pt x="85" y="78"/>
                    <a:pt x="85" y="77"/>
                  </a:cubicBezTo>
                  <a:cubicBezTo>
                    <a:pt x="85" y="75"/>
                    <a:pt x="85" y="74"/>
                    <a:pt x="86" y="72"/>
                  </a:cubicBezTo>
                  <a:cubicBezTo>
                    <a:pt x="86" y="70"/>
                    <a:pt x="86" y="69"/>
                    <a:pt x="87" y="67"/>
                  </a:cubicBezTo>
                  <a:cubicBezTo>
                    <a:pt x="86" y="69"/>
                    <a:pt x="86" y="70"/>
                    <a:pt x="86" y="72"/>
                  </a:cubicBezTo>
                  <a:cubicBezTo>
                    <a:pt x="86" y="74"/>
                    <a:pt x="85" y="75"/>
                    <a:pt x="85" y="77"/>
                  </a:cubicBezTo>
                  <a:cubicBezTo>
                    <a:pt x="86" y="78"/>
                    <a:pt x="86" y="80"/>
                    <a:pt x="85" y="82"/>
                  </a:cubicBezTo>
                  <a:cubicBezTo>
                    <a:pt x="84" y="83"/>
                    <a:pt x="83" y="84"/>
                    <a:pt x="82" y="85"/>
                  </a:cubicBezTo>
                  <a:cubicBezTo>
                    <a:pt x="83" y="85"/>
                    <a:pt x="84" y="84"/>
                    <a:pt x="85" y="84"/>
                  </a:cubicBezTo>
                  <a:cubicBezTo>
                    <a:pt x="86" y="84"/>
                    <a:pt x="87" y="83"/>
                    <a:pt x="88" y="83"/>
                  </a:cubicBezTo>
                  <a:cubicBezTo>
                    <a:pt x="90" y="83"/>
                    <a:pt x="92" y="83"/>
                    <a:pt x="94" y="83"/>
                  </a:cubicBezTo>
                  <a:cubicBezTo>
                    <a:pt x="92" y="83"/>
                    <a:pt x="90" y="83"/>
                    <a:pt x="88" y="83"/>
                  </a:cubicBezTo>
                  <a:cubicBezTo>
                    <a:pt x="87" y="83"/>
                    <a:pt x="86" y="84"/>
                    <a:pt x="85" y="84"/>
                  </a:cubicBezTo>
                  <a:cubicBezTo>
                    <a:pt x="84" y="85"/>
                    <a:pt x="83" y="85"/>
                    <a:pt x="82" y="85"/>
                  </a:cubicBezTo>
                  <a:cubicBezTo>
                    <a:pt x="79" y="86"/>
                    <a:pt x="77" y="86"/>
                    <a:pt x="75" y="86"/>
                  </a:cubicBezTo>
                  <a:cubicBezTo>
                    <a:pt x="74" y="86"/>
                    <a:pt x="73" y="86"/>
                    <a:pt x="72" y="86"/>
                  </a:cubicBezTo>
                  <a:cubicBezTo>
                    <a:pt x="71" y="86"/>
                    <a:pt x="70" y="87"/>
                    <a:pt x="69" y="87"/>
                  </a:cubicBezTo>
                  <a:cubicBezTo>
                    <a:pt x="68" y="89"/>
                    <a:pt x="66" y="91"/>
                    <a:pt x="65" y="92"/>
                  </a:cubicBezTo>
                  <a:cubicBezTo>
                    <a:pt x="64" y="94"/>
                    <a:pt x="63" y="96"/>
                    <a:pt x="62" y="98"/>
                  </a:cubicBezTo>
                  <a:cubicBezTo>
                    <a:pt x="61" y="99"/>
                    <a:pt x="61" y="100"/>
                    <a:pt x="60" y="101"/>
                  </a:cubicBezTo>
                  <a:cubicBezTo>
                    <a:pt x="60" y="102"/>
                    <a:pt x="60" y="103"/>
                    <a:pt x="60" y="104"/>
                  </a:cubicBezTo>
                  <a:cubicBezTo>
                    <a:pt x="59" y="106"/>
                    <a:pt x="59" y="108"/>
                    <a:pt x="60" y="110"/>
                  </a:cubicBezTo>
                  <a:close/>
                  <a:moveTo>
                    <a:pt x="110" y="163"/>
                  </a:moveTo>
                  <a:cubicBezTo>
                    <a:pt x="109" y="162"/>
                    <a:pt x="109" y="161"/>
                    <a:pt x="108" y="160"/>
                  </a:cubicBezTo>
                  <a:cubicBezTo>
                    <a:pt x="108" y="159"/>
                    <a:pt x="108" y="158"/>
                    <a:pt x="107" y="157"/>
                  </a:cubicBezTo>
                  <a:cubicBezTo>
                    <a:pt x="107" y="157"/>
                    <a:pt x="107" y="156"/>
                    <a:pt x="106" y="156"/>
                  </a:cubicBezTo>
                  <a:cubicBezTo>
                    <a:pt x="106" y="156"/>
                    <a:pt x="106" y="157"/>
                    <a:pt x="106" y="157"/>
                  </a:cubicBezTo>
                  <a:cubicBezTo>
                    <a:pt x="106" y="157"/>
                    <a:pt x="106" y="158"/>
                    <a:pt x="106" y="158"/>
                  </a:cubicBezTo>
                  <a:cubicBezTo>
                    <a:pt x="106" y="158"/>
                    <a:pt x="106" y="158"/>
                    <a:pt x="106" y="158"/>
                  </a:cubicBezTo>
                  <a:cubicBezTo>
                    <a:pt x="106" y="158"/>
                    <a:pt x="106" y="158"/>
                    <a:pt x="106" y="158"/>
                  </a:cubicBezTo>
                  <a:cubicBezTo>
                    <a:pt x="106" y="158"/>
                    <a:pt x="106" y="158"/>
                    <a:pt x="106" y="158"/>
                  </a:cubicBezTo>
                  <a:cubicBezTo>
                    <a:pt x="106" y="158"/>
                    <a:pt x="106" y="158"/>
                    <a:pt x="106" y="158"/>
                  </a:cubicBezTo>
                  <a:cubicBezTo>
                    <a:pt x="105" y="160"/>
                    <a:pt x="105" y="161"/>
                    <a:pt x="105" y="163"/>
                  </a:cubicBezTo>
                  <a:cubicBezTo>
                    <a:pt x="104" y="164"/>
                    <a:pt x="104" y="165"/>
                    <a:pt x="104" y="165"/>
                  </a:cubicBezTo>
                  <a:cubicBezTo>
                    <a:pt x="104" y="166"/>
                    <a:pt x="104" y="166"/>
                    <a:pt x="104" y="166"/>
                  </a:cubicBezTo>
                  <a:cubicBezTo>
                    <a:pt x="104" y="167"/>
                    <a:pt x="104" y="167"/>
                    <a:pt x="104" y="167"/>
                  </a:cubicBezTo>
                  <a:cubicBezTo>
                    <a:pt x="104" y="168"/>
                    <a:pt x="104" y="168"/>
                    <a:pt x="104" y="169"/>
                  </a:cubicBezTo>
                  <a:cubicBezTo>
                    <a:pt x="105" y="170"/>
                    <a:pt x="105" y="171"/>
                    <a:pt x="104" y="172"/>
                  </a:cubicBezTo>
                  <a:cubicBezTo>
                    <a:pt x="104" y="171"/>
                    <a:pt x="104" y="170"/>
                    <a:pt x="104" y="169"/>
                  </a:cubicBezTo>
                  <a:cubicBezTo>
                    <a:pt x="104" y="169"/>
                    <a:pt x="103" y="168"/>
                    <a:pt x="103" y="168"/>
                  </a:cubicBezTo>
                  <a:cubicBezTo>
                    <a:pt x="103" y="168"/>
                    <a:pt x="103" y="167"/>
                    <a:pt x="103" y="167"/>
                  </a:cubicBezTo>
                  <a:cubicBezTo>
                    <a:pt x="102" y="168"/>
                    <a:pt x="102" y="168"/>
                    <a:pt x="102" y="168"/>
                  </a:cubicBezTo>
                  <a:cubicBezTo>
                    <a:pt x="100" y="170"/>
                    <a:pt x="98" y="173"/>
                    <a:pt x="96" y="175"/>
                  </a:cubicBezTo>
                  <a:cubicBezTo>
                    <a:pt x="95" y="176"/>
                    <a:pt x="95" y="176"/>
                    <a:pt x="94" y="176"/>
                  </a:cubicBezTo>
                  <a:cubicBezTo>
                    <a:pt x="93" y="177"/>
                    <a:pt x="92" y="177"/>
                    <a:pt x="91" y="177"/>
                  </a:cubicBezTo>
                  <a:cubicBezTo>
                    <a:pt x="90" y="178"/>
                    <a:pt x="88" y="178"/>
                    <a:pt x="87" y="179"/>
                  </a:cubicBezTo>
                  <a:cubicBezTo>
                    <a:pt x="88" y="178"/>
                    <a:pt x="90" y="178"/>
                    <a:pt x="91" y="177"/>
                  </a:cubicBezTo>
                  <a:cubicBezTo>
                    <a:pt x="93" y="176"/>
                    <a:pt x="95" y="176"/>
                    <a:pt x="96" y="175"/>
                  </a:cubicBezTo>
                  <a:cubicBezTo>
                    <a:pt x="98" y="172"/>
                    <a:pt x="100" y="170"/>
                    <a:pt x="102" y="167"/>
                  </a:cubicBezTo>
                  <a:cubicBezTo>
                    <a:pt x="102" y="167"/>
                    <a:pt x="102" y="167"/>
                    <a:pt x="102" y="167"/>
                  </a:cubicBezTo>
                  <a:cubicBezTo>
                    <a:pt x="102" y="166"/>
                    <a:pt x="103" y="166"/>
                    <a:pt x="103" y="166"/>
                  </a:cubicBezTo>
                  <a:cubicBezTo>
                    <a:pt x="103" y="166"/>
                    <a:pt x="103" y="165"/>
                    <a:pt x="103" y="165"/>
                  </a:cubicBezTo>
                  <a:cubicBezTo>
                    <a:pt x="103" y="164"/>
                    <a:pt x="104" y="164"/>
                    <a:pt x="104" y="163"/>
                  </a:cubicBezTo>
                  <a:cubicBezTo>
                    <a:pt x="104" y="162"/>
                    <a:pt x="104" y="160"/>
                    <a:pt x="104" y="159"/>
                  </a:cubicBezTo>
                  <a:cubicBezTo>
                    <a:pt x="103" y="160"/>
                    <a:pt x="101" y="161"/>
                    <a:pt x="100" y="162"/>
                  </a:cubicBezTo>
                  <a:cubicBezTo>
                    <a:pt x="99" y="162"/>
                    <a:pt x="98" y="163"/>
                    <a:pt x="97" y="163"/>
                  </a:cubicBezTo>
                  <a:cubicBezTo>
                    <a:pt x="96" y="164"/>
                    <a:pt x="96" y="165"/>
                    <a:pt x="95" y="166"/>
                  </a:cubicBezTo>
                  <a:cubicBezTo>
                    <a:pt x="94" y="168"/>
                    <a:pt x="92" y="169"/>
                    <a:pt x="90" y="171"/>
                  </a:cubicBezTo>
                  <a:cubicBezTo>
                    <a:pt x="88" y="172"/>
                    <a:pt x="86" y="173"/>
                    <a:pt x="84" y="174"/>
                  </a:cubicBezTo>
                  <a:cubicBezTo>
                    <a:pt x="86" y="173"/>
                    <a:pt x="88" y="172"/>
                    <a:pt x="90" y="170"/>
                  </a:cubicBezTo>
                  <a:cubicBezTo>
                    <a:pt x="92" y="169"/>
                    <a:pt x="93" y="167"/>
                    <a:pt x="95" y="166"/>
                  </a:cubicBezTo>
                  <a:cubicBezTo>
                    <a:pt x="95" y="165"/>
                    <a:pt x="95" y="165"/>
                    <a:pt x="95" y="164"/>
                  </a:cubicBezTo>
                  <a:cubicBezTo>
                    <a:pt x="96" y="164"/>
                    <a:pt x="96" y="163"/>
                    <a:pt x="97" y="163"/>
                  </a:cubicBezTo>
                  <a:cubicBezTo>
                    <a:pt x="97" y="162"/>
                    <a:pt x="98" y="161"/>
                    <a:pt x="99" y="161"/>
                  </a:cubicBezTo>
                  <a:cubicBezTo>
                    <a:pt x="101" y="159"/>
                    <a:pt x="103" y="158"/>
                    <a:pt x="105" y="157"/>
                  </a:cubicBezTo>
                  <a:cubicBezTo>
                    <a:pt x="105" y="154"/>
                    <a:pt x="105" y="152"/>
                    <a:pt x="105" y="150"/>
                  </a:cubicBezTo>
                  <a:cubicBezTo>
                    <a:pt x="105" y="150"/>
                    <a:pt x="104" y="151"/>
                    <a:pt x="103" y="151"/>
                  </a:cubicBezTo>
                  <a:cubicBezTo>
                    <a:pt x="102" y="151"/>
                    <a:pt x="101" y="151"/>
                    <a:pt x="100" y="151"/>
                  </a:cubicBezTo>
                  <a:cubicBezTo>
                    <a:pt x="99" y="151"/>
                    <a:pt x="98" y="151"/>
                    <a:pt x="97" y="151"/>
                  </a:cubicBezTo>
                  <a:cubicBezTo>
                    <a:pt x="94" y="151"/>
                    <a:pt x="90" y="153"/>
                    <a:pt x="87" y="155"/>
                  </a:cubicBezTo>
                  <a:cubicBezTo>
                    <a:pt x="90" y="152"/>
                    <a:pt x="94" y="151"/>
                    <a:pt x="97" y="150"/>
                  </a:cubicBezTo>
                  <a:cubicBezTo>
                    <a:pt x="98" y="150"/>
                    <a:pt x="99" y="150"/>
                    <a:pt x="100" y="150"/>
                  </a:cubicBezTo>
                  <a:cubicBezTo>
                    <a:pt x="101" y="150"/>
                    <a:pt x="102" y="150"/>
                    <a:pt x="103" y="150"/>
                  </a:cubicBezTo>
                  <a:cubicBezTo>
                    <a:pt x="104" y="150"/>
                    <a:pt x="105" y="149"/>
                    <a:pt x="106" y="148"/>
                  </a:cubicBezTo>
                  <a:cubicBezTo>
                    <a:pt x="106" y="148"/>
                    <a:pt x="106" y="148"/>
                    <a:pt x="106" y="148"/>
                  </a:cubicBezTo>
                  <a:cubicBezTo>
                    <a:pt x="106" y="148"/>
                    <a:pt x="106" y="148"/>
                    <a:pt x="106" y="148"/>
                  </a:cubicBezTo>
                  <a:cubicBezTo>
                    <a:pt x="106" y="148"/>
                    <a:pt x="107" y="147"/>
                    <a:pt x="107" y="147"/>
                  </a:cubicBezTo>
                  <a:cubicBezTo>
                    <a:pt x="107" y="145"/>
                    <a:pt x="107" y="143"/>
                    <a:pt x="107" y="141"/>
                  </a:cubicBezTo>
                  <a:cubicBezTo>
                    <a:pt x="107" y="139"/>
                    <a:pt x="107" y="137"/>
                    <a:pt x="106" y="136"/>
                  </a:cubicBezTo>
                  <a:cubicBezTo>
                    <a:pt x="106" y="133"/>
                    <a:pt x="106" y="130"/>
                    <a:pt x="106" y="128"/>
                  </a:cubicBezTo>
                  <a:cubicBezTo>
                    <a:pt x="106" y="128"/>
                    <a:pt x="105" y="128"/>
                    <a:pt x="104" y="128"/>
                  </a:cubicBezTo>
                  <a:cubicBezTo>
                    <a:pt x="103" y="129"/>
                    <a:pt x="102" y="129"/>
                    <a:pt x="101" y="130"/>
                  </a:cubicBezTo>
                  <a:cubicBezTo>
                    <a:pt x="99" y="131"/>
                    <a:pt x="97" y="132"/>
                    <a:pt x="96" y="134"/>
                  </a:cubicBezTo>
                  <a:cubicBezTo>
                    <a:pt x="97" y="132"/>
                    <a:pt x="99" y="130"/>
                    <a:pt x="101" y="129"/>
                  </a:cubicBezTo>
                  <a:cubicBezTo>
                    <a:pt x="102" y="128"/>
                    <a:pt x="103" y="128"/>
                    <a:pt x="104" y="127"/>
                  </a:cubicBezTo>
                  <a:cubicBezTo>
                    <a:pt x="105" y="127"/>
                    <a:pt x="106" y="127"/>
                    <a:pt x="106" y="126"/>
                  </a:cubicBezTo>
                  <a:cubicBezTo>
                    <a:pt x="106" y="125"/>
                    <a:pt x="106" y="125"/>
                    <a:pt x="106" y="124"/>
                  </a:cubicBezTo>
                  <a:cubicBezTo>
                    <a:pt x="107" y="120"/>
                    <a:pt x="106" y="117"/>
                    <a:pt x="106" y="113"/>
                  </a:cubicBezTo>
                  <a:cubicBezTo>
                    <a:pt x="106" y="112"/>
                    <a:pt x="106" y="111"/>
                    <a:pt x="106" y="110"/>
                  </a:cubicBezTo>
                  <a:cubicBezTo>
                    <a:pt x="106" y="110"/>
                    <a:pt x="105" y="110"/>
                    <a:pt x="105" y="111"/>
                  </a:cubicBezTo>
                  <a:cubicBezTo>
                    <a:pt x="104" y="111"/>
                    <a:pt x="104" y="110"/>
                    <a:pt x="103" y="110"/>
                  </a:cubicBezTo>
                  <a:cubicBezTo>
                    <a:pt x="103" y="110"/>
                    <a:pt x="102" y="109"/>
                    <a:pt x="102" y="109"/>
                  </a:cubicBezTo>
                  <a:cubicBezTo>
                    <a:pt x="101" y="108"/>
                    <a:pt x="100" y="106"/>
                    <a:pt x="98" y="105"/>
                  </a:cubicBezTo>
                  <a:cubicBezTo>
                    <a:pt x="97" y="104"/>
                    <a:pt x="95" y="103"/>
                    <a:pt x="94" y="102"/>
                  </a:cubicBezTo>
                  <a:cubicBezTo>
                    <a:pt x="92" y="101"/>
                    <a:pt x="90" y="100"/>
                    <a:pt x="88" y="100"/>
                  </a:cubicBezTo>
                  <a:cubicBezTo>
                    <a:pt x="90" y="100"/>
                    <a:pt x="92" y="101"/>
                    <a:pt x="94" y="101"/>
                  </a:cubicBezTo>
                  <a:cubicBezTo>
                    <a:pt x="96" y="102"/>
                    <a:pt x="97" y="103"/>
                    <a:pt x="99" y="104"/>
                  </a:cubicBezTo>
                  <a:cubicBezTo>
                    <a:pt x="100" y="106"/>
                    <a:pt x="102" y="107"/>
                    <a:pt x="103" y="108"/>
                  </a:cubicBezTo>
                  <a:cubicBezTo>
                    <a:pt x="104" y="109"/>
                    <a:pt x="104" y="109"/>
                    <a:pt x="105" y="109"/>
                  </a:cubicBezTo>
                  <a:cubicBezTo>
                    <a:pt x="105" y="109"/>
                    <a:pt x="105" y="109"/>
                    <a:pt x="106" y="109"/>
                  </a:cubicBezTo>
                  <a:cubicBezTo>
                    <a:pt x="106" y="106"/>
                    <a:pt x="106" y="104"/>
                    <a:pt x="106" y="101"/>
                  </a:cubicBezTo>
                  <a:cubicBezTo>
                    <a:pt x="106" y="98"/>
                    <a:pt x="105" y="94"/>
                    <a:pt x="104" y="90"/>
                  </a:cubicBezTo>
                  <a:cubicBezTo>
                    <a:pt x="103" y="87"/>
                    <a:pt x="103" y="83"/>
                    <a:pt x="102" y="80"/>
                  </a:cubicBezTo>
                  <a:cubicBezTo>
                    <a:pt x="102" y="80"/>
                    <a:pt x="101" y="77"/>
                    <a:pt x="102" y="77"/>
                  </a:cubicBezTo>
                  <a:cubicBezTo>
                    <a:pt x="103" y="76"/>
                    <a:pt x="104" y="77"/>
                    <a:pt x="105" y="78"/>
                  </a:cubicBezTo>
                  <a:cubicBezTo>
                    <a:pt x="105" y="78"/>
                    <a:pt x="105" y="78"/>
                    <a:pt x="105" y="78"/>
                  </a:cubicBezTo>
                  <a:cubicBezTo>
                    <a:pt x="106" y="82"/>
                    <a:pt x="107" y="86"/>
                    <a:pt x="108" y="90"/>
                  </a:cubicBezTo>
                  <a:cubicBezTo>
                    <a:pt x="109" y="93"/>
                    <a:pt x="109" y="97"/>
                    <a:pt x="109" y="101"/>
                  </a:cubicBezTo>
                  <a:cubicBezTo>
                    <a:pt x="109" y="105"/>
                    <a:pt x="109" y="109"/>
                    <a:pt x="109" y="113"/>
                  </a:cubicBezTo>
                  <a:cubicBezTo>
                    <a:pt x="109" y="116"/>
                    <a:pt x="109" y="120"/>
                    <a:pt x="109" y="124"/>
                  </a:cubicBezTo>
                  <a:cubicBezTo>
                    <a:pt x="108" y="128"/>
                    <a:pt x="108" y="132"/>
                    <a:pt x="108" y="136"/>
                  </a:cubicBezTo>
                  <a:cubicBezTo>
                    <a:pt x="108" y="137"/>
                    <a:pt x="108" y="139"/>
                    <a:pt x="108" y="141"/>
                  </a:cubicBezTo>
                  <a:cubicBezTo>
                    <a:pt x="109" y="143"/>
                    <a:pt x="108" y="145"/>
                    <a:pt x="108" y="147"/>
                  </a:cubicBezTo>
                  <a:cubicBezTo>
                    <a:pt x="108" y="147"/>
                    <a:pt x="107" y="148"/>
                    <a:pt x="107" y="148"/>
                  </a:cubicBezTo>
                  <a:cubicBezTo>
                    <a:pt x="107" y="148"/>
                    <a:pt x="107" y="148"/>
                    <a:pt x="107" y="148"/>
                  </a:cubicBezTo>
                  <a:cubicBezTo>
                    <a:pt x="107" y="148"/>
                    <a:pt x="107" y="148"/>
                    <a:pt x="107" y="148"/>
                  </a:cubicBezTo>
                  <a:cubicBezTo>
                    <a:pt x="107" y="150"/>
                    <a:pt x="107" y="152"/>
                    <a:pt x="106" y="154"/>
                  </a:cubicBezTo>
                  <a:cubicBezTo>
                    <a:pt x="106" y="154"/>
                    <a:pt x="107" y="154"/>
                    <a:pt x="107" y="154"/>
                  </a:cubicBezTo>
                  <a:cubicBezTo>
                    <a:pt x="107" y="155"/>
                    <a:pt x="107" y="155"/>
                    <a:pt x="107" y="155"/>
                  </a:cubicBezTo>
                  <a:cubicBezTo>
                    <a:pt x="108" y="156"/>
                    <a:pt x="108" y="156"/>
                    <a:pt x="108" y="157"/>
                  </a:cubicBezTo>
                  <a:cubicBezTo>
                    <a:pt x="109" y="158"/>
                    <a:pt x="109" y="159"/>
                    <a:pt x="109" y="160"/>
                  </a:cubicBezTo>
                  <a:cubicBezTo>
                    <a:pt x="109" y="161"/>
                    <a:pt x="110" y="162"/>
                    <a:pt x="110" y="163"/>
                  </a:cubicBezTo>
                  <a:cubicBezTo>
                    <a:pt x="110" y="164"/>
                    <a:pt x="111" y="165"/>
                    <a:pt x="111" y="166"/>
                  </a:cubicBezTo>
                  <a:cubicBezTo>
                    <a:pt x="111" y="165"/>
                    <a:pt x="110" y="164"/>
                    <a:pt x="110"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35">
              <a:extLst>
                <a:ext uri="{FF2B5EF4-FFF2-40B4-BE49-F238E27FC236}">
                  <a16:creationId xmlns:a16="http://schemas.microsoft.com/office/drawing/2014/main" id="{67178DC6-BFD7-429B-8809-0A34B644CBA2}"/>
                </a:ext>
              </a:extLst>
            </p:cNvPr>
            <p:cNvSpPr>
              <a:spLocks/>
            </p:cNvSpPr>
            <p:nvPr/>
          </p:nvSpPr>
          <p:spPr bwMode="auto">
            <a:xfrm>
              <a:off x="3071" y="1374"/>
              <a:ext cx="25" cy="5"/>
            </a:xfrm>
            <a:custGeom>
              <a:avLst/>
              <a:gdLst>
                <a:gd name="T0" fmla="*/ 9 w 10"/>
                <a:gd name="T1" fmla="*/ 1 h 2"/>
                <a:gd name="T2" fmla="*/ 0 w 10"/>
                <a:gd name="T3" fmla="*/ 1 h 2"/>
                <a:gd name="T4" fmla="*/ 0 w 10"/>
                <a:gd name="T5" fmla="*/ 1 h 2"/>
                <a:gd name="T6" fmla="*/ 9 w 10"/>
                <a:gd name="T7" fmla="*/ 1 h 2"/>
              </a:gdLst>
              <a:ahLst/>
              <a:cxnLst>
                <a:cxn ang="0">
                  <a:pos x="T0" y="T1"/>
                </a:cxn>
                <a:cxn ang="0">
                  <a:pos x="T2" y="T3"/>
                </a:cxn>
                <a:cxn ang="0">
                  <a:pos x="T4" y="T5"/>
                </a:cxn>
                <a:cxn ang="0">
                  <a:pos x="T6" y="T7"/>
                </a:cxn>
              </a:cxnLst>
              <a:rect l="0" t="0" r="r" b="b"/>
              <a:pathLst>
                <a:path w="10" h="2">
                  <a:moveTo>
                    <a:pt x="9" y="1"/>
                  </a:moveTo>
                  <a:cubicBezTo>
                    <a:pt x="10" y="0"/>
                    <a:pt x="0" y="1"/>
                    <a:pt x="0" y="1"/>
                  </a:cubicBezTo>
                  <a:cubicBezTo>
                    <a:pt x="0" y="1"/>
                    <a:pt x="0" y="1"/>
                    <a:pt x="0" y="1"/>
                  </a:cubicBezTo>
                  <a:cubicBezTo>
                    <a:pt x="0" y="2"/>
                    <a:pt x="8" y="2"/>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36">
              <a:extLst>
                <a:ext uri="{FF2B5EF4-FFF2-40B4-BE49-F238E27FC236}">
                  <a16:creationId xmlns:a16="http://schemas.microsoft.com/office/drawing/2014/main" id="{FF9D562A-4807-4953-9EA8-E042F0597B2D}"/>
                </a:ext>
              </a:extLst>
            </p:cNvPr>
            <p:cNvSpPr>
              <a:spLocks/>
            </p:cNvSpPr>
            <p:nvPr/>
          </p:nvSpPr>
          <p:spPr bwMode="auto">
            <a:xfrm>
              <a:off x="3050" y="1391"/>
              <a:ext cx="4" cy="24"/>
            </a:xfrm>
            <a:custGeom>
              <a:avLst/>
              <a:gdLst>
                <a:gd name="T0" fmla="*/ 0 w 2"/>
                <a:gd name="T1" fmla="*/ 10 h 10"/>
                <a:gd name="T2" fmla="*/ 1 w 2"/>
                <a:gd name="T3" fmla="*/ 10 h 10"/>
                <a:gd name="T4" fmla="*/ 1 w 2"/>
                <a:gd name="T5" fmla="*/ 1 h 10"/>
                <a:gd name="T6" fmla="*/ 0 w 2"/>
                <a:gd name="T7" fmla="*/ 10 h 10"/>
              </a:gdLst>
              <a:ahLst/>
              <a:cxnLst>
                <a:cxn ang="0">
                  <a:pos x="T0" y="T1"/>
                </a:cxn>
                <a:cxn ang="0">
                  <a:pos x="T2" y="T3"/>
                </a:cxn>
                <a:cxn ang="0">
                  <a:pos x="T4" y="T5"/>
                </a:cxn>
                <a:cxn ang="0">
                  <a:pos x="T6" y="T7"/>
                </a:cxn>
              </a:cxnLst>
              <a:rect l="0" t="0" r="r" b="b"/>
              <a:pathLst>
                <a:path w="2" h="10">
                  <a:moveTo>
                    <a:pt x="0" y="10"/>
                  </a:moveTo>
                  <a:cubicBezTo>
                    <a:pt x="0" y="10"/>
                    <a:pt x="0" y="10"/>
                    <a:pt x="1" y="10"/>
                  </a:cubicBezTo>
                  <a:cubicBezTo>
                    <a:pt x="1" y="10"/>
                    <a:pt x="2" y="0"/>
                    <a:pt x="1" y="1"/>
                  </a:cubicBezTo>
                  <a:cubicBezTo>
                    <a:pt x="0" y="4"/>
                    <a:pt x="0" y="10"/>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37">
              <a:extLst>
                <a:ext uri="{FF2B5EF4-FFF2-40B4-BE49-F238E27FC236}">
                  <a16:creationId xmlns:a16="http://schemas.microsoft.com/office/drawing/2014/main" id="{6986FDBF-11C3-47FD-8EF3-3BE9EB6F3728}"/>
                </a:ext>
              </a:extLst>
            </p:cNvPr>
            <p:cNvSpPr>
              <a:spLocks/>
            </p:cNvSpPr>
            <p:nvPr/>
          </p:nvSpPr>
          <p:spPr bwMode="auto">
            <a:xfrm>
              <a:off x="3025" y="1376"/>
              <a:ext cx="27" cy="12"/>
            </a:xfrm>
            <a:custGeom>
              <a:avLst/>
              <a:gdLst>
                <a:gd name="T0" fmla="*/ 10 w 11"/>
                <a:gd name="T1" fmla="*/ 2 h 5"/>
                <a:gd name="T2" fmla="*/ 1 w 11"/>
                <a:gd name="T3" fmla="*/ 4 h 5"/>
                <a:gd name="T4" fmla="*/ 10 w 11"/>
                <a:gd name="T5" fmla="*/ 2 h 5"/>
              </a:gdLst>
              <a:ahLst/>
              <a:cxnLst>
                <a:cxn ang="0">
                  <a:pos x="T0" y="T1"/>
                </a:cxn>
                <a:cxn ang="0">
                  <a:pos x="T2" y="T3"/>
                </a:cxn>
                <a:cxn ang="0">
                  <a:pos x="T4" y="T5"/>
                </a:cxn>
              </a:cxnLst>
              <a:rect l="0" t="0" r="r" b="b"/>
              <a:pathLst>
                <a:path w="11" h="5">
                  <a:moveTo>
                    <a:pt x="10" y="2"/>
                  </a:moveTo>
                  <a:cubicBezTo>
                    <a:pt x="11" y="0"/>
                    <a:pt x="0" y="3"/>
                    <a:pt x="1" y="4"/>
                  </a:cubicBezTo>
                  <a:cubicBezTo>
                    <a:pt x="2" y="5"/>
                    <a:pt x="10" y="3"/>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36" name="Freeform 41">
            <a:extLst>
              <a:ext uri="{FF2B5EF4-FFF2-40B4-BE49-F238E27FC236}">
                <a16:creationId xmlns:a16="http://schemas.microsoft.com/office/drawing/2014/main" id="{1602FCF5-0405-4956-A408-46747DB242D2}"/>
              </a:ext>
            </a:extLst>
          </p:cNvPr>
          <p:cNvSpPr>
            <a:spLocks/>
          </p:cNvSpPr>
          <p:nvPr/>
        </p:nvSpPr>
        <p:spPr bwMode="auto">
          <a:xfrm>
            <a:off x="4155887" y="4099746"/>
            <a:ext cx="560708" cy="572198"/>
          </a:xfrm>
          <a:custGeom>
            <a:avLst/>
            <a:gdLst>
              <a:gd name="T0" fmla="*/ 24 w 182"/>
              <a:gd name="T1" fmla="*/ 127 h 170"/>
              <a:gd name="T2" fmla="*/ 44 w 182"/>
              <a:gd name="T3" fmla="*/ 159 h 170"/>
              <a:gd name="T4" fmla="*/ 35 w 182"/>
              <a:gd name="T5" fmla="*/ 168 h 170"/>
              <a:gd name="T6" fmla="*/ 3 w 182"/>
              <a:gd name="T7" fmla="*/ 127 h 170"/>
              <a:gd name="T8" fmla="*/ 22 w 182"/>
              <a:gd name="T9" fmla="*/ 104 h 170"/>
              <a:gd name="T10" fmla="*/ 50 w 182"/>
              <a:gd name="T11" fmla="*/ 104 h 170"/>
              <a:gd name="T12" fmla="*/ 97 w 182"/>
              <a:gd name="T13" fmla="*/ 85 h 170"/>
              <a:gd name="T14" fmla="*/ 70 w 182"/>
              <a:gd name="T15" fmla="*/ 46 h 170"/>
              <a:gd name="T16" fmla="*/ 60 w 182"/>
              <a:gd name="T17" fmla="*/ 16 h 170"/>
              <a:gd name="T18" fmla="*/ 75 w 182"/>
              <a:gd name="T19" fmla="*/ 14 h 170"/>
              <a:gd name="T20" fmla="*/ 89 w 182"/>
              <a:gd name="T21" fmla="*/ 38 h 170"/>
              <a:gd name="T22" fmla="*/ 99 w 182"/>
              <a:gd name="T23" fmla="*/ 27 h 170"/>
              <a:gd name="T24" fmla="*/ 136 w 182"/>
              <a:gd name="T25" fmla="*/ 1 h 170"/>
              <a:gd name="T26" fmla="*/ 173 w 182"/>
              <a:gd name="T27" fmla="*/ 69 h 170"/>
              <a:gd name="T28" fmla="*/ 99 w 182"/>
              <a:gd name="T29" fmla="*/ 147 h 170"/>
              <a:gd name="T30" fmla="*/ 45 w 182"/>
              <a:gd name="T31" fmla="*/ 132 h 170"/>
              <a:gd name="T32" fmla="*/ 24 w 182"/>
              <a:gd name="T33" fmla="*/ 127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2" h="170">
                <a:moveTo>
                  <a:pt x="24" y="127"/>
                </a:moveTo>
                <a:cubicBezTo>
                  <a:pt x="11" y="141"/>
                  <a:pt x="44" y="159"/>
                  <a:pt x="44" y="159"/>
                </a:cubicBezTo>
                <a:cubicBezTo>
                  <a:pt x="41" y="170"/>
                  <a:pt x="35" y="168"/>
                  <a:pt x="35" y="168"/>
                </a:cubicBezTo>
                <a:cubicBezTo>
                  <a:pt x="24" y="162"/>
                  <a:pt x="0" y="149"/>
                  <a:pt x="3" y="127"/>
                </a:cubicBezTo>
                <a:cubicBezTo>
                  <a:pt x="5" y="110"/>
                  <a:pt x="20" y="106"/>
                  <a:pt x="22" y="104"/>
                </a:cubicBezTo>
                <a:cubicBezTo>
                  <a:pt x="33" y="96"/>
                  <a:pt x="44" y="100"/>
                  <a:pt x="50" y="104"/>
                </a:cubicBezTo>
                <a:cubicBezTo>
                  <a:pt x="57" y="110"/>
                  <a:pt x="93" y="106"/>
                  <a:pt x="97" y="85"/>
                </a:cubicBezTo>
                <a:cubicBezTo>
                  <a:pt x="101" y="64"/>
                  <a:pt x="82" y="56"/>
                  <a:pt x="70" y="46"/>
                </a:cubicBezTo>
                <a:cubicBezTo>
                  <a:pt x="58" y="35"/>
                  <a:pt x="60" y="16"/>
                  <a:pt x="60" y="16"/>
                </a:cubicBezTo>
                <a:cubicBezTo>
                  <a:pt x="71" y="9"/>
                  <a:pt x="75" y="14"/>
                  <a:pt x="75" y="14"/>
                </a:cubicBezTo>
                <a:cubicBezTo>
                  <a:pt x="75" y="27"/>
                  <a:pt x="82" y="38"/>
                  <a:pt x="89" y="38"/>
                </a:cubicBezTo>
                <a:cubicBezTo>
                  <a:pt x="96" y="39"/>
                  <a:pt x="98" y="36"/>
                  <a:pt x="99" y="27"/>
                </a:cubicBezTo>
                <a:cubicBezTo>
                  <a:pt x="99" y="18"/>
                  <a:pt x="104" y="0"/>
                  <a:pt x="136" y="1"/>
                </a:cubicBezTo>
                <a:cubicBezTo>
                  <a:pt x="168" y="2"/>
                  <a:pt x="182" y="34"/>
                  <a:pt x="173" y="69"/>
                </a:cubicBezTo>
                <a:cubicBezTo>
                  <a:pt x="164" y="104"/>
                  <a:pt x="147" y="154"/>
                  <a:pt x="99" y="147"/>
                </a:cubicBezTo>
                <a:cubicBezTo>
                  <a:pt x="51" y="139"/>
                  <a:pt x="51" y="130"/>
                  <a:pt x="45" y="132"/>
                </a:cubicBezTo>
                <a:cubicBezTo>
                  <a:pt x="40" y="135"/>
                  <a:pt x="30" y="137"/>
                  <a:pt x="24" y="127"/>
                </a:cubicBezTo>
                <a:close/>
              </a:path>
            </a:pathLst>
          </a:custGeom>
          <a:solidFill>
            <a:srgbClr val="B48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45">
            <a:extLst>
              <a:ext uri="{FF2B5EF4-FFF2-40B4-BE49-F238E27FC236}">
                <a16:creationId xmlns:a16="http://schemas.microsoft.com/office/drawing/2014/main" id="{4A4A9597-CC65-4002-B449-E21055F761DA}"/>
              </a:ext>
            </a:extLst>
          </p:cNvPr>
          <p:cNvSpPr>
            <a:spLocks noEditPoints="1"/>
          </p:cNvSpPr>
          <p:nvPr/>
        </p:nvSpPr>
        <p:spPr bwMode="auto">
          <a:xfrm>
            <a:off x="4230037" y="5591582"/>
            <a:ext cx="610635" cy="629418"/>
          </a:xfrm>
          <a:custGeom>
            <a:avLst/>
            <a:gdLst>
              <a:gd name="T0" fmla="*/ 139 w 198"/>
              <a:gd name="T1" fmla="*/ 15 h 187"/>
              <a:gd name="T2" fmla="*/ 73 w 198"/>
              <a:gd name="T3" fmla="*/ 29 h 187"/>
              <a:gd name="T4" fmla="*/ 5 w 198"/>
              <a:gd name="T5" fmla="*/ 24 h 187"/>
              <a:gd name="T6" fmla="*/ 9 w 198"/>
              <a:gd name="T7" fmla="*/ 54 h 187"/>
              <a:gd name="T8" fmla="*/ 18 w 198"/>
              <a:gd name="T9" fmla="*/ 61 h 187"/>
              <a:gd name="T10" fmla="*/ 53 w 198"/>
              <a:gd name="T11" fmla="*/ 56 h 187"/>
              <a:gd name="T12" fmla="*/ 84 w 198"/>
              <a:gd name="T13" fmla="*/ 95 h 187"/>
              <a:gd name="T14" fmla="*/ 94 w 198"/>
              <a:gd name="T15" fmla="*/ 183 h 187"/>
              <a:gd name="T16" fmla="*/ 90 w 198"/>
              <a:gd name="T17" fmla="*/ 147 h 187"/>
              <a:gd name="T18" fmla="*/ 97 w 198"/>
              <a:gd name="T19" fmla="*/ 95 h 187"/>
              <a:gd name="T20" fmla="*/ 64 w 198"/>
              <a:gd name="T21" fmla="*/ 22 h 187"/>
              <a:gd name="T22" fmla="*/ 30 w 198"/>
              <a:gd name="T23" fmla="*/ 11 h 187"/>
              <a:gd name="T24" fmla="*/ 9 w 198"/>
              <a:gd name="T25" fmla="*/ 31 h 187"/>
              <a:gd name="T26" fmla="*/ 19 w 198"/>
              <a:gd name="T27" fmla="*/ 46 h 187"/>
              <a:gd name="T28" fmla="*/ 15 w 198"/>
              <a:gd name="T29" fmla="*/ 53 h 187"/>
              <a:gd name="T30" fmla="*/ 10 w 198"/>
              <a:gd name="T31" fmla="*/ 53 h 187"/>
              <a:gd name="T32" fmla="*/ 8 w 198"/>
              <a:gd name="T33" fmla="*/ 21 h 187"/>
              <a:gd name="T34" fmla="*/ 43 w 198"/>
              <a:gd name="T35" fmla="*/ 19 h 187"/>
              <a:gd name="T36" fmla="*/ 99 w 198"/>
              <a:gd name="T37" fmla="*/ 41 h 187"/>
              <a:gd name="T38" fmla="*/ 155 w 198"/>
              <a:gd name="T39" fmla="*/ 19 h 187"/>
              <a:gd name="T40" fmla="*/ 190 w 198"/>
              <a:gd name="T41" fmla="*/ 21 h 187"/>
              <a:gd name="T42" fmla="*/ 188 w 198"/>
              <a:gd name="T43" fmla="*/ 53 h 187"/>
              <a:gd name="T44" fmla="*/ 182 w 198"/>
              <a:gd name="T45" fmla="*/ 53 h 187"/>
              <a:gd name="T46" fmla="*/ 179 w 198"/>
              <a:gd name="T47" fmla="*/ 46 h 187"/>
              <a:gd name="T48" fmla="*/ 189 w 198"/>
              <a:gd name="T49" fmla="*/ 31 h 187"/>
              <a:gd name="T50" fmla="*/ 168 w 198"/>
              <a:gd name="T51" fmla="*/ 11 h 187"/>
              <a:gd name="T52" fmla="*/ 134 w 198"/>
              <a:gd name="T53" fmla="*/ 22 h 187"/>
              <a:gd name="T54" fmla="*/ 102 w 198"/>
              <a:gd name="T55" fmla="*/ 95 h 187"/>
              <a:gd name="T56" fmla="*/ 112 w 198"/>
              <a:gd name="T57" fmla="*/ 148 h 187"/>
              <a:gd name="T58" fmla="*/ 108 w 198"/>
              <a:gd name="T59" fmla="*/ 183 h 187"/>
              <a:gd name="T60" fmla="*/ 114 w 198"/>
              <a:gd name="T61" fmla="*/ 95 h 187"/>
              <a:gd name="T62" fmla="*/ 145 w 198"/>
              <a:gd name="T63" fmla="*/ 56 h 187"/>
              <a:gd name="T64" fmla="*/ 161 w 198"/>
              <a:gd name="T65" fmla="*/ 67 h 187"/>
              <a:gd name="T66" fmla="*/ 185 w 198"/>
              <a:gd name="T67" fmla="*/ 59 h 187"/>
              <a:gd name="T68" fmla="*/ 194 w 198"/>
              <a:gd name="T69" fmla="*/ 48 h 187"/>
              <a:gd name="T70" fmla="*/ 12 w 198"/>
              <a:gd name="T71" fmla="*/ 24 h 187"/>
              <a:gd name="T72" fmla="*/ 62 w 198"/>
              <a:gd name="T73" fmla="*/ 23 h 187"/>
              <a:gd name="T74" fmla="*/ 44 w 198"/>
              <a:gd name="T75" fmla="*/ 43 h 187"/>
              <a:gd name="T76" fmla="*/ 29 w 198"/>
              <a:gd name="T77" fmla="*/ 37 h 187"/>
              <a:gd name="T78" fmla="*/ 146 w 198"/>
              <a:gd name="T79" fmla="*/ 49 h 187"/>
              <a:gd name="T80" fmla="*/ 156 w 198"/>
              <a:gd name="T81" fmla="*/ 22 h 187"/>
              <a:gd name="T82" fmla="*/ 181 w 198"/>
              <a:gd name="T83" fmla="*/ 36 h 187"/>
              <a:gd name="T84" fmla="*/ 162 w 198"/>
              <a:gd name="T85" fmla="*/ 4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8" h="187">
                <a:moveTo>
                  <a:pt x="192" y="24"/>
                </a:moveTo>
                <a:cubicBezTo>
                  <a:pt x="191" y="7"/>
                  <a:pt x="172" y="0"/>
                  <a:pt x="161" y="11"/>
                </a:cubicBezTo>
                <a:cubicBezTo>
                  <a:pt x="150" y="22"/>
                  <a:pt x="148" y="15"/>
                  <a:pt x="139" y="15"/>
                </a:cubicBezTo>
                <a:cubicBezTo>
                  <a:pt x="130" y="15"/>
                  <a:pt x="130" y="26"/>
                  <a:pt x="124" y="29"/>
                </a:cubicBezTo>
                <a:cubicBezTo>
                  <a:pt x="119" y="33"/>
                  <a:pt x="112" y="26"/>
                  <a:pt x="99" y="26"/>
                </a:cubicBezTo>
                <a:cubicBezTo>
                  <a:pt x="86" y="26"/>
                  <a:pt x="78" y="33"/>
                  <a:pt x="73" y="29"/>
                </a:cubicBezTo>
                <a:cubicBezTo>
                  <a:pt x="68" y="26"/>
                  <a:pt x="68" y="15"/>
                  <a:pt x="59" y="15"/>
                </a:cubicBezTo>
                <a:cubicBezTo>
                  <a:pt x="50" y="15"/>
                  <a:pt x="47" y="22"/>
                  <a:pt x="37" y="11"/>
                </a:cubicBezTo>
                <a:cubicBezTo>
                  <a:pt x="26" y="0"/>
                  <a:pt x="7" y="7"/>
                  <a:pt x="5" y="24"/>
                </a:cubicBezTo>
                <a:cubicBezTo>
                  <a:pt x="4" y="41"/>
                  <a:pt x="0" y="38"/>
                  <a:pt x="4" y="48"/>
                </a:cubicBezTo>
                <a:cubicBezTo>
                  <a:pt x="8" y="58"/>
                  <a:pt x="8" y="65"/>
                  <a:pt x="9" y="64"/>
                </a:cubicBezTo>
                <a:cubicBezTo>
                  <a:pt x="9" y="63"/>
                  <a:pt x="11" y="58"/>
                  <a:pt x="9" y="54"/>
                </a:cubicBezTo>
                <a:cubicBezTo>
                  <a:pt x="8" y="53"/>
                  <a:pt x="10" y="54"/>
                  <a:pt x="13" y="59"/>
                </a:cubicBezTo>
                <a:cubicBezTo>
                  <a:pt x="16" y="64"/>
                  <a:pt x="21" y="66"/>
                  <a:pt x="19" y="63"/>
                </a:cubicBezTo>
                <a:cubicBezTo>
                  <a:pt x="19" y="63"/>
                  <a:pt x="18" y="62"/>
                  <a:pt x="18" y="61"/>
                </a:cubicBezTo>
                <a:cubicBezTo>
                  <a:pt x="23" y="67"/>
                  <a:pt x="31" y="65"/>
                  <a:pt x="37" y="67"/>
                </a:cubicBezTo>
                <a:cubicBezTo>
                  <a:pt x="42" y="68"/>
                  <a:pt x="45" y="65"/>
                  <a:pt x="47" y="64"/>
                </a:cubicBezTo>
                <a:cubicBezTo>
                  <a:pt x="49" y="63"/>
                  <a:pt x="52" y="61"/>
                  <a:pt x="53" y="56"/>
                </a:cubicBezTo>
                <a:cubicBezTo>
                  <a:pt x="55" y="52"/>
                  <a:pt x="60" y="49"/>
                  <a:pt x="66" y="49"/>
                </a:cubicBezTo>
                <a:cubicBezTo>
                  <a:pt x="65" y="53"/>
                  <a:pt x="66" y="57"/>
                  <a:pt x="70" y="64"/>
                </a:cubicBezTo>
                <a:cubicBezTo>
                  <a:pt x="75" y="75"/>
                  <a:pt x="83" y="90"/>
                  <a:pt x="84" y="95"/>
                </a:cubicBezTo>
                <a:cubicBezTo>
                  <a:pt x="87" y="106"/>
                  <a:pt x="77" y="119"/>
                  <a:pt x="91" y="124"/>
                </a:cubicBezTo>
                <a:cubicBezTo>
                  <a:pt x="91" y="124"/>
                  <a:pt x="80" y="128"/>
                  <a:pt x="85" y="141"/>
                </a:cubicBezTo>
                <a:cubicBezTo>
                  <a:pt x="90" y="156"/>
                  <a:pt x="93" y="172"/>
                  <a:pt x="94" y="183"/>
                </a:cubicBezTo>
                <a:cubicBezTo>
                  <a:pt x="94" y="186"/>
                  <a:pt x="96" y="186"/>
                  <a:pt x="97" y="184"/>
                </a:cubicBezTo>
                <a:cubicBezTo>
                  <a:pt x="97" y="184"/>
                  <a:pt x="97" y="183"/>
                  <a:pt x="97" y="183"/>
                </a:cubicBezTo>
                <a:cubicBezTo>
                  <a:pt x="96" y="172"/>
                  <a:pt x="94" y="160"/>
                  <a:pt x="90" y="147"/>
                </a:cubicBezTo>
                <a:cubicBezTo>
                  <a:pt x="86" y="135"/>
                  <a:pt x="87" y="131"/>
                  <a:pt x="94" y="128"/>
                </a:cubicBezTo>
                <a:cubicBezTo>
                  <a:pt x="97" y="127"/>
                  <a:pt x="98" y="115"/>
                  <a:pt x="98" y="105"/>
                </a:cubicBezTo>
                <a:cubicBezTo>
                  <a:pt x="98" y="101"/>
                  <a:pt x="97" y="97"/>
                  <a:pt x="97" y="95"/>
                </a:cubicBezTo>
                <a:cubicBezTo>
                  <a:pt x="96" y="86"/>
                  <a:pt x="91" y="80"/>
                  <a:pt x="88" y="75"/>
                </a:cubicBezTo>
                <a:cubicBezTo>
                  <a:pt x="81" y="60"/>
                  <a:pt x="75" y="44"/>
                  <a:pt x="73" y="39"/>
                </a:cubicBezTo>
                <a:cubicBezTo>
                  <a:pt x="71" y="35"/>
                  <a:pt x="66" y="25"/>
                  <a:pt x="64" y="22"/>
                </a:cubicBezTo>
                <a:cubicBezTo>
                  <a:pt x="61" y="19"/>
                  <a:pt x="58" y="19"/>
                  <a:pt x="54" y="19"/>
                </a:cubicBezTo>
                <a:cubicBezTo>
                  <a:pt x="51" y="20"/>
                  <a:pt x="46" y="21"/>
                  <a:pt x="43" y="20"/>
                </a:cubicBezTo>
                <a:cubicBezTo>
                  <a:pt x="39" y="19"/>
                  <a:pt x="33" y="13"/>
                  <a:pt x="30" y="11"/>
                </a:cubicBezTo>
                <a:cubicBezTo>
                  <a:pt x="27" y="9"/>
                  <a:pt x="23" y="8"/>
                  <a:pt x="19" y="10"/>
                </a:cubicBezTo>
                <a:cubicBezTo>
                  <a:pt x="17" y="11"/>
                  <a:pt x="16" y="12"/>
                  <a:pt x="14" y="13"/>
                </a:cubicBezTo>
                <a:cubicBezTo>
                  <a:pt x="9" y="18"/>
                  <a:pt x="9" y="25"/>
                  <a:pt x="9" y="31"/>
                </a:cubicBezTo>
                <a:cubicBezTo>
                  <a:pt x="10" y="37"/>
                  <a:pt x="16" y="39"/>
                  <a:pt x="16" y="39"/>
                </a:cubicBezTo>
                <a:cubicBezTo>
                  <a:pt x="16" y="41"/>
                  <a:pt x="22" y="42"/>
                  <a:pt x="19" y="43"/>
                </a:cubicBezTo>
                <a:cubicBezTo>
                  <a:pt x="16" y="43"/>
                  <a:pt x="22" y="46"/>
                  <a:pt x="19" y="46"/>
                </a:cubicBezTo>
                <a:cubicBezTo>
                  <a:pt x="15" y="46"/>
                  <a:pt x="17" y="48"/>
                  <a:pt x="19" y="50"/>
                </a:cubicBezTo>
                <a:cubicBezTo>
                  <a:pt x="20" y="51"/>
                  <a:pt x="17" y="51"/>
                  <a:pt x="15" y="50"/>
                </a:cubicBezTo>
                <a:cubicBezTo>
                  <a:pt x="13" y="49"/>
                  <a:pt x="16" y="53"/>
                  <a:pt x="15" y="53"/>
                </a:cubicBezTo>
                <a:cubicBezTo>
                  <a:pt x="15" y="54"/>
                  <a:pt x="15" y="54"/>
                  <a:pt x="15" y="53"/>
                </a:cubicBezTo>
                <a:cubicBezTo>
                  <a:pt x="13" y="53"/>
                  <a:pt x="11" y="51"/>
                  <a:pt x="11" y="53"/>
                </a:cubicBezTo>
                <a:cubicBezTo>
                  <a:pt x="12" y="55"/>
                  <a:pt x="12" y="54"/>
                  <a:pt x="10" y="53"/>
                </a:cubicBezTo>
                <a:cubicBezTo>
                  <a:pt x="9" y="51"/>
                  <a:pt x="8" y="49"/>
                  <a:pt x="7" y="51"/>
                </a:cubicBezTo>
                <a:cubicBezTo>
                  <a:pt x="7" y="54"/>
                  <a:pt x="3" y="41"/>
                  <a:pt x="5" y="38"/>
                </a:cubicBezTo>
                <a:cubicBezTo>
                  <a:pt x="7" y="34"/>
                  <a:pt x="6" y="28"/>
                  <a:pt x="8" y="21"/>
                </a:cubicBezTo>
                <a:cubicBezTo>
                  <a:pt x="10" y="15"/>
                  <a:pt x="14" y="11"/>
                  <a:pt x="19" y="9"/>
                </a:cubicBezTo>
                <a:cubicBezTo>
                  <a:pt x="20" y="9"/>
                  <a:pt x="21" y="8"/>
                  <a:pt x="22" y="8"/>
                </a:cubicBezTo>
                <a:cubicBezTo>
                  <a:pt x="31" y="7"/>
                  <a:pt x="36" y="16"/>
                  <a:pt x="43" y="19"/>
                </a:cubicBezTo>
                <a:cubicBezTo>
                  <a:pt x="48" y="20"/>
                  <a:pt x="55" y="17"/>
                  <a:pt x="60" y="18"/>
                </a:cubicBezTo>
                <a:cubicBezTo>
                  <a:pt x="64" y="19"/>
                  <a:pt x="65" y="21"/>
                  <a:pt x="69" y="29"/>
                </a:cubicBezTo>
                <a:cubicBezTo>
                  <a:pt x="74" y="36"/>
                  <a:pt x="82" y="41"/>
                  <a:pt x="99" y="41"/>
                </a:cubicBezTo>
                <a:cubicBezTo>
                  <a:pt x="116" y="41"/>
                  <a:pt x="124" y="36"/>
                  <a:pt x="128" y="29"/>
                </a:cubicBezTo>
                <a:cubicBezTo>
                  <a:pt x="133" y="21"/>
                  <a:pt x="134" y="19"/>
                  <a:pt x="138" y="18"/>
                </a:cubicBezTo>
                <a:cubicBezTo>
                  <a:pt x="142" y="17"/>
                  <a:pt x="150" y="20"/>
                  <a:pt x="155" y="19"/>
                </a:cubicBezTo>
                <a:cubicBezTo>
                  <a:pt x="162" y="16"/>
                  <a:pt x="167" y="7"/>
                  <a:pt x="175" y="8"/>
                </a:cubicBezTo>
                <a:cubicBezTo>
                  <a:pt x="177" y="8"/>
                  <a:pt x="178" y="9"/>
                  <a:pt x="179" y="9"/>
                </a:cubicBezTo>
                <a:cubicBezTo>
                  <a:pt x="184" y="11"/>
                  <a:pt x="188" y="15"/>
                  <a:pt x="190" y="21"/>
                </a:cubicBezTo>
                <a:cubicBezTo>
                  <a:pt x="192" y="28"/>
                  <a:pt x="191" y="34"/>
                  <a:pt x="193" y="38"/>
                </a:cubicBezTo>
                <a:cubicBezTo>
                  <a:pt x="194" y="41"/>
                  <a:pt x="191" y="54"/>
                  <a:pt x="190" y="51"/>
                </a:cubicBezTo>
                <a:cubicBezTo>
                  <a:pt x="190" y="49"/>
                  <a:pt x="189" y="51"/>
                  <a:pt x="188" y="53"/>
                </a:cubicBezTo>
                <a:cubicBezTo>
                  <a:pt x="186" y="54"/>
                  <a:pt x="186" y="55"/>
                  <a:pt x="186" y="53"/>
                </a:cubicBezTo>
                <a:cubicBezTo>
                  <a:pt x="187" y="51"/>
                  <a:pt x="184" y="53"/>
                  <a:pt x="183" y="53"/>
                </a:cubicBezTo>
                <a:cubicBezTo>
                  <a:pt x="183" y="54"/>
                  <a:pt x="183" y="54"/>
                  <a:pt x="182" y="53"/>
                </a:cubicBezTo>
                <a:cubicBezTo>
                  <a:pt x="182" y="53"/>
                  <a:pt x="185" y="49"/>
                  <a:pt x="183" y="50"/>
                </a:cubicBezTo>
                <a:cubicBezTo>
                  <a:pt x="181" y="51"/>
                  <a:pt x="177" y="51"/>
                  <a:pt x="179" y="50"/>
                </a:cubicBezTo>
                <a:cubicBezTo>
                  <a:pt x="181" y="48"/>
                  <a:pt x="182" y="46"/>
                  <a:pt x="179" y="46"/>
                </a:cubicBezTo>
                <a:cubicBezTo>
                  <a:pt x="176" y="46"/>
                  <a:pt x="182" y="43"/>
                  <a:pt x="179" y="43"/>
                </a:cubicBezTo>
                <a:cubicBezTo>
                  <a:pt x="176" y="42"/>
                  <a:pt x="182" y="41"/>
                  <a:pt x="182" y="39"/>
                </a:cubicBezTo>
                <a:cubicBezTo>
                  <a:pt x="182" y="39"/>
                  <a:pt x="188" y="37"/>
                  <a:pt x="189" y="31"/>
                </a:cubicBezTo>
                <a:cubicBezTo>
                  <a:pt x="189" y="25"/>
                  <a:pt x="189" y="18"/>
                  <a:pt x="184" y="13"/>
                </a:cubicBezTo>
                <a:cubicBezTo>
                  <a:pt x="182" y="12"/>
                  <a:pt x="180" y="11"/>
                  <a:pt x="179" y="10"/>
                </a:cubicBezTo>
                <a:cubicBezTo>
                  <a:pt x="175" y="8"/>
                  <a:pt x="171" y="9"/>
                  <a:pt x="168" y="11"/>
                </a:cubicBezTo>
                <a:cubicBezTo>
                  <a:pt x="165" y="13"/>
                  <a:pt x="158" y="19"/>
                  <a:pt x="155" y="20"/>
                </a:cubicBezTo>
                <a:cubicBezTo>
                  <a:pt x="151" y="21"/>
                  <a:pt x="147" y="20"/>
                  <a:pt x="143" y="19"/>
                </a:cubicBezTo>
                <a:cubicBezTo>
                  <a:pt x="140" y="19"/>
                  <a:pt x="137" y="19"/>
                  <a:pt x="134" y="22"/>
                </a:cubicBezTo>
                <a:cubicBezTo>
                  <a:pt x="131" y="25"/>
                  <a:pt x="127" y="35"/>
                  <a:pt x="125" y="39"/>
                </a:cubicBezTo>
                <a:cubicBezTo>
                  <a:pt x="122" y="44"/>
                  <a:pt x="118" y="58"/>
                  <a:pt x="111" y="73"/>
                </a:cubicBezTo>
                <a:cubicBezTo>
                  <a:pt x="105" y="85"/>
                  <a:pt x="102" y="86"/>
                  <a:pt x="102" y="95"/>
                </a:cubicBezTo>
                <a:cubicBezTo>
                  <a:pt x="101" y="98"/>
                  <a:pt x="101" y="101"/>
                  <a:pt x="101" y="105"/>
                </a:cubicBezTo>
                <a:cubicBezTo>
                  <a:pt x="102" y="115"/>
                  <a:pt x="103" y="126"/>
                  <a:pt x="107" y="128"/>
                </a:cubicBezTo>
                <a:cubicBezTo>
                  <a:pt x="113" y="130"/>
                  <a:pt x="115" y="135"/>
                  <a:pt x="112" y="148"/>
                </a:cubicBezTo>
                <a:cubicBezTo>
                  <a:pt x="108" y="161"/>
                  <a:pt x="107" y="172"/>
                  <a:pt x="106" y="183"/>
                </a:cubicBezTo>
                <a:cubicBezTo>
                  <a:pt x="106" y="184"/>
                  <a:pt x="106" y="184"/>
                  <a:pt x="106" y="185"/>
                </a:cubicBezTo>
                <a:cubicBezTo>
                  <a:pt x="106" y="187"/>
                  <a:pt x="108" y="187"/>
                  <a:pt x="108" y="183"/>
                </a:cubicBezTo>
                <a:cubicBezTo>
                  <a:pt x="110" y="168"/>
                  <a:pt x="113" y="154"/>
                  <a:pt x="116" y="141"/>
                </a:cubicBezTo>
                <a:cubicBezTo>
                  <a:pt x="120" y="127"/>
                  <a:pt x="110" y="124"/>
                  <a:pt x="110" y="124"/>
                </a:cubicBezTo>
                <a:cubicBezTo>
                  <a:pt x="118" y="119"/>
                  <a:pt x="114" y="108"/>
                  <a:pt x="114" y="95"/>
                </a:cubicBezTo>
                <a:cubicBezTo>
                  <a:pt x="114" y="90"/>
                  <a:pt x="123" y="75"/>
                  <a:pt x="128" y="64"/>
                </a:cubicBezTo>
                <a:cubicBezTo>
                  <a:pt x="131" y="58"/>
                  <a:pt x="132" y="54"/>
                  <a:pt x="132" y="50"/>
                </a:cubicBezTo>
                <a:cubicBezTo>
                  <a:pt x="134" y="48"/>
                  <a:pt x="142" y="50"/>
                  <a:pt x="145" y="56"/>
                </a:cubicBezTo>
                <a:cubicBezTo>
                  <a:pt x="145" y="56"/>
                  <a:pt x="145" y="56"/>
                  <a:pt x="145" y="56"/>
                </a:cubicBezTo>
                <a:cubicBezTo>
                  <a:pt x="146" y="61"/>
                  <a:pt x="149" y="63"/>
                  <a:pt x="151" y="64"/>
                </a:cubicBezTo>
                <a:cubicBezTo>
                  <a:pt x="153" y="65"/>
                  <a:pt x="156" y="68"/>
                  <a:pt x="161" y="67"/>
                </a:cubicBezTo>
                <a:cubicBezTo>
                  <a:pt x="167" y="65"/>
                  <a:pt x="174" y="67"/>
                  <a:pt x="180" y="61"/>
                </a:cubicBezTo>
                <a:cubicBezTo>
                  <a:pt x="180" y="62"/>
                  <a:pt x="179" y="63"/>
                  <a:pt x="179" y="63"/>
                </a:cubicBezTo>
                <a:cubicBezTo>
                  <a:pt x="177" y="66"/>
                  <a:pt x="182" y="64"/>
                  <a:pt x="185" y="59"/>
                </a:cubicBezTo>
                <a:cubicBezTo>
                  <a:pt x="188" y="54"/>
                  <a:pt x="189" y="53"/>
                  <a:pt x="189" y="54"/>
                </a:cubicBezTo>
                <a:cubicBezTo>
                  <a:pt x="187" y="58"/>
                  <a:pt x="188" y="63"/>
                  <a:pt x="189" y="64"/>
                </a:cubicBezTo>
                <a:cubicBezTo>
                  <a:pt x="190" y="65"/>
                  <a:pt x="190" y="58"/>
                  <a:pt x="194" y="48"/>
                </a:cubicBezTo>
                <a:cubicBezTo>
                  <a:pt x="198" y="38"/>
                  <a:pt x="194" y="41"/>
                  <a:pt x="192" y="24"/>
                </a:cubicBezTo>
                <a:close/>
                <a:moveTo>
                  <a:pt x="17" y="36"/>
                </a:moveTo>
                <a:cubicBezTo>
                  <a:pt x="13" y="35"/>
                  <a:pt x="10" y="32"/>
                  <a:pt x="12" y="24"/>
                </a:cubicBezTo>
                <a:cubicBezTo>
                  <a:pt x="13" y="16"/>
                  <a:pt x="17" y="11"/>
                  <a:pt x="25" y="11"/>
                </a:cubicBezTo>
                <a:cubicBezTo>
                  <a:pt x="32" y="12"/>
                  <a:pt x="35" y="21"/>
                  <a:pt x="42" y="22"/>
                </a:cubicBezTo>
                <a:cubicBezTo>
                  <a:pt x="49" y="24"/>
                  <a:pt x="56" y="17"/>
                  <a:pt x="62" y="23"/>
                </a:cubicBezTo>
                <a:cubicBezTo>
                  <a:pt x="66" y="27"/>
                  <a:pt x="68" y="33"/>
                  <a:pt x="68" y="38"/>
                </a:cubicBezTo>
                <a:cubicBezTo>
                  <a:pt x="64" y="47"/>
                  <a:pt x="58" y="49"/>
                  <a:pt x="52" y="49"/>
                </a:cubicBezTo>
                <a:cubicBezTo>
                  <a:pt x="51" y="44"/>
                  <a:pt x="47" y="42"/>
                  <a:pt x="44" y="43"/>
                </a:cubicBezTo>
                <a:cubicBezTo>
                  <a:pt x="40" y="43"/>
                  <a:pt x="38" y="44"/>
                  <a:pt x="36" y="42"/>
                </a:cubicBezTo>
                <a:cubicBezTo>
                  <a:pt x="34" y="40"/>
                  <a:pt x="31" y="38"/>
                  <a:pt x="24" y="38"/>
                </a:cubicBezTo>
                <a:cubicBezTo>
                  <a:pt x="27" y="38"/>
                  <a:pt x="29" y="38"/>
                  <a:pt x="29" y="37"/>
                </a:cubicBezTo>
                <a:cubicBezTo>
                  <a:pt x="28" y="36"/>
                  <a:pt x="20" y="37"/>
                  <a:pt x="17" y="36"/>
                </a:cubicBezTo>
                <a:close/>
                <a:moveTo>
                  <a:pt x="154" y="43"/>
                </a:moveTo>
                <a:cubicBezTo>
                  <a:pt x="151" y="42"/>
                  <a:pt x="147" y="44"/>
                  <a:pt x="146" y="49"/>
                </a:cubicBezTo>
                <a:cubicBezTo>
                  <a:pt x="138" y="51"/>
                  <a:pt x="131" y="44"/>
                  <a:pt x="130" y="38"/>
                </a:cubicBezTo>
                <a:cubicBezTo>
                  <a:pt x="130" y="33"/>
                  <a:pt x="131" y="27"/>
                  <a:pt x="136" y="23"/>
                </a:cubicBezTo>
                <a:cubicBezTo>
                  <a:pt x="142" y="17"/>
                  <a:pt x="148" y="24"/>
                  <a:pt x="156" y="22"/>
                </a:cubicBezTo>
                <a:cubicBezTo>
                  <a:pt x="163" y="21"/>
                  <a:pt x="165" y="12"/>
                  <a:pt x="173" y="11"/>
                </a:cubicBezTo>
                <a:cubicBezTo>
                  <a:pt x="180" y="11"/>
                  <a:pt x="184" y="16"/>
                  <a:pt x="186" y="24"/>
                </a:cubicBezTo>
                <a:cubicBezTo>
                  <a:pt x="188" y="32"/>
                  <a:pt x="185" y="35"/>
                  <a:pt x="181" y="36"/>
                </a:cubicBezTo>
                <a:cubicBezTo>
                  <a:pt x="177" y="37"/>
                  <a:pt x="170" y="36"/>
                  <a:pt x="169" y="37"/>
                </a:cubicBezTo>
                <a:cubicBezTo>
                  <a:pt x="169" y="38"/>
                  <a:pt x="171" y="38"/>
                  <a:pt x="174" y="38"/>
                </a:cubicBezTo>
                <a:cubicBezTo>
                  <a:pt x="167" y="38"/>
                  <a:pt x="164" y="40"/>
                  <a:pt x="162" y="42"/>
                </a:cubicBezTo>
                <a:cubicBezTo>
                  <a:pt x="160" y="44"/>
                  <a:pt x="158" y="43"/>
                  <a:pt x="154" y="43"/>
                </a:cubicBezTo>
                <a:close/>
              </a:path>
            </a:pathLst>
          </a:custGeom>
          <a:solidFill>
            <a:srgbClr val="F28D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nvGrpSpPr>
          <p:cNvPr id="38" name="Group 48">
            <a:extLst>
              <a:ext uri="{FF2B5EF4-FFF2-40B4-BE49-F238E27FC236}">
                <a16:creationId xmlns:a16="http://schemas.microsoft.com/office/drawing/2014/main" id="{C6B805D4-1D53-4BCE-9B91-4CC815EEC95A}"/>
              </a:ext>
            </a:extLst>
          </p:cNvPr>
          <p:cNvGrpSpPr>
            <a:grpSpLocks noChangeAspect="1"/>
          </p:cNvGrpSpPr>
          <p:nvPr/>
        </p:nvGrpSpPr>
        <p:grpSpPr bwMode="auto">
          <a:xfrm>
            <a:off x="7671473" y="5492624"/>
            <a:ext cx="513344" cy="675473"/>
            <a:chOff x="4959" y="2893"/>
            <a:chExt cx="401" cy="484"/>
          </a:xfrm>
        </p:grpSpPr>
        <p:sp>
          <p:nvSpPr>
            <p:cNvPr id="39" name="Freeform 49">
              <a:extLst>
                <a:ext uri="{FF2B5EF4-FFF2-40B4-BE49-F238E27FC236}">
                  <a16:creationId xmlns:a16="http://schemas.microsoft.com/office/drawing/2014/main" id="{56E2C339-08D0-41CB-AF02-4169AA718DF9}"/>
                </a:ext>
              </a:extLst>
            </p:cNvPr>
            <p:cNvSpPr>
              <a:spLocks/>
            </p:cNvSpPr>
            <p:nvPr/>
          </p:nvSpPr>
          <p:spPr bwMode="auto">
            <a:xfrm>
              <a:off x="4959" y="2910"/>
              <a:ext cx="401" cy="467"/>
            </a:xfrm>
            <a:custGeom>
              <a:avLst/>
              <a:gdLst>
                <a:gd name="T0" fmla="*/ 21 w 166"/>
                <a:gd name="T1" fmla="*/ 114 h 194"/>
                <a:gd name="T2" fmla="*/ 25 w 166"/>
                <a:gd name="T3" fmla="*/ 110 h 194"/>
                <a:gd name="T4" fmla="*/ 29 w 166"/>
                <a:gd name="T5" fmla="*/ 99 h 194"/>
                <a:gd name="T6" fmla="*/ 30 w 166"/>
                <a:gd name="T7" fmla="*/ 92 h 194"/>
                <a:gd name="T8" fmla="*/ 29 w 166"/>
                <a:gd name="T9" fmla="*/ 92 h 194"/>
                <a:gd name="T10" fmla="*/ 29 w 166"/>
                <a:gd name="T11" fmla="*/ 91 h 194"/>
                <a:gd name="T12" fmla="*/ 32 w 166"/>
                <a:gd name="T13" fmla="*/ 80 h 194"/>
                <a:gd name="T14" fmla="*/ 29 w 166"/>
                <a:gd name="T15" fmla="*/ 64 h 194"/>
                <a:gd name="T16" fmla="*/ 30 w 166"/>
                <a:gd name="T17" fmla="*/ 34 h 194"/>
                <a:gd name="T18" fmla="*/ 27 w 166"/>
                <a:gd name="T19" fmla="*/ 27 h 194"/>
                <a:gd name="T20" fmla="*/ 38 w 166"/>
                <a:gd name="T21" fmla="*/ 27 h 194"/>
                <a:gd name="T22" fmla="*/ 64 w 166"/>
                <a:gd name="T23" fmla="*/ 30 h 194"/>
                <a:gd name="T24" fmla="*/ 84 w 166"/>
                <a:gd name="T25" fmla="*/ 32 h 194"/>
                <a:gd name="T26" fmla="*/ 106 w 166"/>
                <a:gd name="T27" fmla="*/ 32 h 194"/>
                <a:gd name="T28" fmla="*/ 119 w 166"/>
                <a:gd name="T29" fmla="*/ 31 h 194"/>
                <a:gd name="T30" fmla="*/ 135 w 166"/>
                <a:gd name="T31" fmla="*/ 25 h 194"/>
                <a:gd name="T32" fmla="*/ 140 w 166"/>
                <a:gd name="T33" fmla="*/ 22 h 194"/>
                <a:gd name="T34" fmla="*/ 157 w 166"/>
                <a:gd name="T35" fmla="*/ 24 h 194"/>
                <a:gd name="T36" fmla="*/ 146 w 166"/>
                <a:gd name="T37" fmla="*/ 49 h 194"/>
                <a:gd name="T38" fmla="*/ 149 w 166"/>
                <a:gd name="T39" fmla="*/ 73 h 194"/>
                <a:gd name="T40" fmla="*/ 141 w 166"/>
                <a:gd name="T41" fmla="*/ 90 h 194"/>
                <a:gd name="T42" fmla="*/ 127 w 166"/>
                <a:gd name="T43" fmla="*/ 113 h 194"/>
                <a:gd name="T44" fmla="*/ 116 w 166"/>
                <a:gd name="T45" fmla="*/ 117 h 194"/>
                <a:gd name="T46" fmla="*/ 108 w 166"/>
                <a:gd name="T47" fmla="*/ 120 h 194"/>
                <a:gd name="T48" fmla="*/ 95 w 166"/>
                <a:gd name="T49" fmla="*/ 123 h 194"/>
                <a:gd name="T50" fmla="*/ 89 w 166"/>
                <a:gd name="T51" fmla="*/ 135 h 194"/>
                <a:gd name="T52" fmla="*/ 79 w 166"/>
                <a:gd name="T53" fmla="*/ 143 h 194"/>
                <a:gd name="T54" fmla="*/ 83 w 166"/>
                <a:gd name="T55" fmla="*/ 159 h 194"/>
                <a:gd name="T56" fmla="*/ 77 w 166"/>
                <a:gd name="T57" fmla="*/ 173 h 194"/>
                <a:gd name="T58" fmla="*/ 89 w 166"/>
                <a:gd name="T59" fmla="*/ 184 h 194"/>
                <a:gd name="T60" fmla="*/ 93 w 166"/>
                <a:gd name="T61" fmla="*/ 193 h 194"/>
                <a:gd name="T62" fmla="*/ 96 w 166"/>
                <a:gd name="T63" fmla="*/ 182 h 194"/>
                <a:gd name="T64" fmla="*/ 100 w 166"/>
                <a:gd name="T65" fmla="*/ 160 h 194"/>
                <a:gd name="T66" fmla="*/ 100 w 166"/>
                <a:gd name="T67" fmla="*/ 154 h 194"/>
                <a:gd name="T68" fmla="*/ 103 w 166"/>
                <a:gd name="T69" fmla="*/ 148 h 194"/>
                <a:gd name="T70" fmla="*/ 112 w 166"/>
                <a:gd name="T71" fmla="*/ 143 h 194"/>
                <a:gd name="T72" fmla="*/ 122 w 166"/>
                <a:gd name="T73" fmla="*/ 144 h 194"/>
                <a:gd name="T74" fmla="*/ 144 w 166"/>
                <a:gd name="T75" fmla="*/ 130 h 194"/>
                <a:gd name="T76" fmla="*/ 155 w 166"/>
                <a:gd name="T77" fmla="*/ 109 h 194"/>
                <a:gd name="T78" fmla="*/ 159 w 166"/>
                <a:gd name="T79" fmla="*/ 88 h 194"/>
                <a:gd name="T80" fmla="*/ 165 w 166"/>
                <a:gd name="T81" fmla="*/ 71 h 194"/>
                <a:gd name="T82" fmla="*/ 162 w 166"/>
                <a:gd name="T83" fmla="*/ 66 h 194"/>
                <a:gd name="T84" fmla="*/ 163 w 166"/>
                <a:gd name="T85" fmla="*/ 50 h 194"/>
                <a:gd name="T86" fmla="*/ 162 w 166"/>
                <a:gd name="T87" fmla="*/ 41 h 194"/>
                <a:gd name="T88" fmla="*/ 161 w 166"/>
                <a:gd name="T89" fmla="*/ 27 h 194"/>
                <a:gd name="T90" fmla="*/ 162 w 166"/>
                <a:gd name="T91" fmla="*/ 19 h 194"/>
                <a:gd name="T92" fmla="*/ 159 w 166"/>
                <a:gd name="T93" fmla="*/ 2 h 194"/>
                <a:gd name="T94" fmla="*/ 136 w 166"/>
                <a:gd name="T95" fmla="*/ 10 h 194"/>
                <a:gd name="T96" fmla="*/ 112 w 166"/>
                <a:gd name="T97" fmla="*/ 15 h 194"/>
                <a:gd name="T98" fmla="*/ 100 w 166"/>
                <a:gd name="T99" fmla="*/ 11 h 194"/>
                <a:gd name="T100" fmla="*/ 76 w 166"/>
                <a:gd name="T101" fmla="*/ 13 h 194"/>
                <a:gd name="T102" fmla="*/ 56 w 166"/>
                <a:gd name="T103" fmla="*/ 9 h 194"/>
                <a:gd name="T104" fmla="*/ 39 w 166"/>
                <a:gd name="T105" fmla="*/ 8 h 194"/>
                <a:gd name="T106" fmla="*/ 19 w 166"/>
                <a:gd name="T107" fmla="*/ 7 h 194"/>
                <a:gd name="T108" fmla="*/ 1 w 166"/>
                <a:gd name="T109" fmla="*/ 15 h 194"/>
                <a:gd name="T110" fmla="*/ 8 w 166"/>
                <a:gd name="T111" fmla="*/ 61 h 194"/>
                <a:gd name="T112" fmla="*/ 23 w 166"/>
                <a:gd name="T113" fmla="*/ 12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 h="194">
                  <a:moveTo>
                    <a:pt x="23" y="123"/>
                  </a:moveTo>
                  <a:cubicBezTo>
                    <a:pt x="23" y="123"/>
                    <a:pt x="23" y="122"/>
                    <a:pt x="23" y="122"/>
                  </a:cubicBezTo>
                  <a:cubicBezTo>
                    <a:pt x="22" y="119"/>
                    <a:pt x="22" y="119"/>
                    <a:pt x="22" y="119"/>
                  </a:cubicBezTo>
                  <a:cubicBezTo>
                    <a:pt x="21" y="117"/>
                    <a:pt x="21" y="117"/>
                    <a:pt x="21" y="117"/>
                  </a:cubicBezTo>
                  <a:cubicBezTo>
                    <a:pt x="21" y="116"/>
                    <a:pt x="21" y="115"/>
                    <a:pt x="21" y="114"/>
                  </a:cubicBezTo>
                  <a:cubicBezTo>
                    <a:pt x="21" y="113"/>
                    <a:pt x="21" y="113"/>
                    <a:pt x="21" y="113"/>
                  </a:cubicBezTo>
                  <a:cubicBezTo>
                    <a:pt x="21" y="113"/>
                    <a:pt x="21" y="113"/>
                    <a:pt x="21" y="113"/>
                  </a:cubicBezTo>
                  <a:cubicBezTo>
                    <a:pt x="21" y="112"/>
                    <a:pt x="21" y="112"/>
                    <a:pt x="22" y="112"/>
                  </a:cubicBezTo>
                  <a:cubicBezTo>
                    <a:pt x="23" y="111"/>
                    <a:pt x="23" y="111"/>
                    <a:pt x="23" y="111"/>
                  </a:cubicBezTo>
                  <a:cubicBezTo>
                    <a:pt x="23" y="110"/>
                    <a:pt x="24" y="110"/>
                    <a:pt x="25" y="110"/>
                  </a:cubicBezTo>
                  <a:cubicBezTo>
                    <a:pt x="26" y="109"/>
                    <a:pt x="27" y="108"/>
                    <a:pt x="28" y="107"/>
                  </a:cubicBezTo>
                  <a:cubicBezTo>
                    <a:pt x="29" y="106"/>
                    <a:pt x="30" y="105"/>
                    <a:pt x="31" y="104"/>
                  </a:cubicBezTo>
                  <a:cubicBezTo>
                    <a:pt x="31" y="104"/>
                    <a:pt x="31" y="103"/>
                    <a:pt x="32" y="103"/>
                  </a:cubicBezTo>
                  <a:cubicBezTo>
                    <a:pt x="32" y="103"/>
                    <a:pt x="32" y="103"/>
                    <a:pt x="32" y="103"/>
                  </a:cubicBezTo>
                  <a:cubicBezTo>
                    <a:pt x="30" y="102"/>
                    <a:pt x="30" y="100"/>
                    <a:pt x="29" y="99"/>
                  </a:cubicBezTo>
                  <a:cubicBezTo>
                    <a:pt x="29" y="98"/>
                    <a:pt x="29" y="97"/>
                    <a:pt x="29" y="96"/>
                  </a:cubicBezTo>
                  <a:cubicBezTo>
                    <a:pt x="29" y="96"/>
                    <a:pt x="29" y="96"/>
                    <a:pt x="29" y="95"/>
                  </a:cubicBezTo>
                  <a:cubicBezTo>
                    <a:pt x="29" y="95"/>
                    <a:pt x="29" y="95"/>
                    <a:pt x="29" y="95"/>
                  </a:cubicBezTo>
                  <a:cubicBezTo>
                    <a:pt x="29" y="94"/>
                    <a:pt x="29" y="94"/>
                    <a:pt x="29" y="94"/>
                  </a:cubicBezTo>
                  <a:cubicBezTo>
                    <a:pt x="30" y="94"/>
                    <a:pt x="30" y="93"/>
                    <a:pt x="30" y="92"/>
                  </a:cubicBezTo>
                  <a:cubicBezTo>
                    <a:pt x="30" y="92"/>
                    <a:pt x="30" y="92"/>
                    <a:pt x="30" y="92"/>
                  </a:cubicBezTo>
                  <a:cubicBezTo>
                    <a:pt x="30" y="92"/>
                    <a:pt x="30" y="92"/>
                    <a:pt x="30" y="92"/>
                  </a:cubicBezTo>
                  <a:cubicBezTo>
                    <a:pt x="29" y="92"/>
                    <a:pt x="29" y="92"/>
                    <a:pt x="29" y="92"/>
                  </a:cubicBezTo>
                  <a:cubicBezTo>
                    <a:pt x="29" y="92"/>
                    <a:pt x="29" y="92"/>
                    <a:pt x="29" y="92"/>
                  </a:cubicBezTo>
                  <a:cubicBezTo>
                    <a:pt x="29" y="92"/>
                    <a:pt x="29" y="92"/>
                    <a:pt x="29" y="92"/>
                  </a:cubicBezTo>
                  <a:cubicBezTo>
                    <a:pt x="29" y="92"/>
                    <a:pt x="29" y="92"/>
                    <a:pt x="29" y="92"/>
                  </a:cubicBezTo>
                  <a:cubicBezTo>
                    <a:pt x="29" y="92"/>
                    <a:pt x="29" y="92"/>
                    <a:pt x="29" y="92"/>
                  </a:cubicBezTo>
                  <a:cubicBezTo>
                    <a:pt x="29" y="92"/>
                    <a:pt x="29" y="92"/>
                    <a:pt x="29" y="92"/>
                  </a:cubicBezTo>
                  <a:cubicBezTo>
                    <a:pt x="29" y="92"/>
                    <a:pt x="29" y="92"/>
                    <a:pt x="29" y="92"/>
                  </a:cubicBezTo>
                  <a:cubicBezTo>
                    <a:pt x="29" y="91"/>
                    <a:pt x="29" y="91"/>
                    <a:pt x="29" y="91"/>
                  </a:cubicBezTo>
                  <a:cubicBezTo>
                    <a:pt x="29" y="91"/>
                    <a:pt x="29" y="91"/>
                    <a:pt x="29" y="91"/>
                  </a:cubicBezTo>
                  <a:cubicBezTo>
                    <a:pt x="29" y="90"/>
                    <a:pt x="29" y="90"/>
                    <a:pt x="29" y="89"/>
                  </a:cubicBezTo>
                  <a:cubicBezTo>
                    <a:pt x="29" y="88"/>
                    <a:pt x="30" y="86"/>
                    <a:pt x="30" y="85"/>
                  </a:cubicBezTo>
                  <a:cubicBezTo>
                    <a:pt x="30" y="84"/>
                    <a:pt x="31" y="83"/>
                    <a:pt x="31" y="81"/>
                  </a:cubicBezTo>
                  <a:cubicBezTo>
                    <a:pt x="31" y="81"/>
                    <a:pt x="31" y="80"/>
                    <a:pt x="32" y="80"/>
                  </a:cubicBezTo>
                  <a:cubicBezTo>
                    <a:pt x="31" y="80"/>
                    <a:pt x="31" y="79"/>
                    <a:pt x="31" y="79"/>
                  </a:cubicBezTo>
                  <a:cubicBezTo>
                    <a:pt x="29" y="76"/>
                    <a:pt x="29" y="74"/>
                    <a:pt x="29" y="71"/>
                  </a:cubicBezTo>
                  <a:cubicBezTo>
                    <a:pt x="29" y="70"/>
                    <a:pt x="29" y="69"/>
                    <a:pt x="29" y="69"/>
                  </a:cubicBezTo>
                  <a:cubicBezTo>
                    <a:pt x="29" y="67"/>
                    <a:pt x="29" y="67"/>
                    <a:pt x="29" y="67"/>
                  </a:cubicBezTo>
                  <a:cubicBezTo>
                    <a:pt x="29" y="66"/>
                    <a:pt x="29" y="65"/>
                    <a:pt x="29" y="64"/>
                  </a:cubicBezTo>
                  <a:cubicBezTo>
                    <a:pt x="29" y="60"/>
                    <a:pt x="28" y="55"/>
                    <a:pt x="28" y="51"/>
                  </a:cubicBezTo>
                  <a:cubicBezTo>
                    <a:pt x="27" y="47"/>
                    <a:pt x="27" y="47"/>
                    <a:pt x="27" y="47"/>
                  </a:cubicBezTo>
                  <a:cubicBezTo>
                    <a:pt x="27" y="46"/>
                    <a:pt x="27" y="45"/>
                    <a:pt x="27" y="44"/>
                  </a:cubicBezTo>
                  <a:cubicBezTo>
                    <a:pt x="27" y="41"/>
                    <a:pt x="27" y="39"/>
                    <a:pt x="29" y="36"/>
                  </a:cubicBezTo>
                  <a:cubicBezTo>
                    <a:pt x="29" y="36"/>
                    <a:pt x="30" y="35"/>
                    <a:pt x="30" y="34"/>
                  </a:cubicBezTo>
                  <a:cubicBezTo>
                    <a:pt x="29" y="31"/>
                    <a:pt x="27" y="29"/>
                    <a:pt x="26" y="29"/>
                  </a:cubicBezTo>
                  <a:cubicBezTo>
                    <a:pt x="23" y="28"/>
                    <a:pt x="19" y="26"/>
                    <a:pt x="16" y="24"/>
                  </a:cubicBezTo>
                  <a:cubicBezTo>
                    <a:pt x="16" y="24"/>
                    <a:pt x="16" y="24"/>
                    <a:pt x="16" y="24"/>
                  </a:cubicBezTo>
                  <a:cubicBezTo>
                    <a:pt x="22" y="26"/>
                    <a:pt x="22" y="26"/>
                    <a:pt x="22" y="26"/>
                  </a:cubicBezTo>
                  <a:cubicBezTo>
                    <a:pt x="24" y="27"/>
                    <a:pt x="25" y="27"/>
                    <a:pt x="27" y="27"/>
                  </a:cubicBezTo>
                  <a:cubicBezTo>
                    <a:pt x="29" y="28"/>
                    <a:pt x="31" y="28"/>
                    <a:pt x="33" y="28"/>
                  </a:cubicBezTo>
                  <a:cubicBezTo>
                    <a:pt x="34" y="28"/>
                    <a:pt x="34" y="27"/>
                    <a:pt x="35" y="27"/>
                  </a:cubicBezTo>
                  <a:cubicBezTo>
                    <a:pt x="36" y="27"/>
                    <a:pt x="37" y="27"/>
                    <a:pt x="38" y="27"/>
                  </a:cubicBezTo>
                  <a:cubicBezTo>
                    <a:pt x="38" y="27"/>
                    <a:pt x="38" y="27"/>
                    <a:pt x="38" y="27"/>
                  </a:cubicBezTo>
                  <a:cubicBezTo>
                    <a:pt x="38" y="27"/>
                    <a:pt x="38" y="27"/>
                    <a:pt x="38" y="27"/>
                  </a:cubicBezTo>
                  <a:cubicBezTo>
                    <a:pt x="42" y="30"/>
                    <a:pt x="47" y="32"/>
                    <a:pt x="52" y="32"/>
                  </a:cubicBezTo>
                  <a:cubicBezTo>
                    <a:pt x="54" y="32"/>
                    <a:pt x="55" y="32"/>
                    <a:pt x="56" y="32"/>
                  </a:cubicBezTo>
                  <a:cubicBezTo>
                    <a:pt x="57" y="31"/>
                    <a:pt x="58" y="31"/>
                    <a:pt x="60" y="31"/>
                  </a:cubicBezTo>
                  <a:cubicBezTo>
                    <a:pt x="60" y="31"/>
                    <a:pt x="61" y="30"/>
                    <a:pt x="62" y="30"/>
                  </a:cubicBezTo>
                  <a:cubicBezTo>
                    <a:pt x="62" y="30"/>
                    <a:pt x="63" y="30"/>
                    <a:pt x="64" y="30"/>
                  </a:cubicBezTo>
                  <a:cubicBezTo>
                    <a:pt x="66" y="30"/>
                    <a:pt x="67" y="31"/>
                    <a:pt x="68" y="31"/>
                  </a:cubicBezTo>
                  <a:cubicBezTo>
                    <a:pt x="71" y="32"/>
                    <a:pt x="73" y="32"/>
                    <a:pt x="76" y="33"/>
                  </a:cubicBezTo>
                  <a:cubicBezTo>
                    <a:pt x="78" y="33"/>
                    <a:pt x="80" y="33"/>
                    <a:pt x="83" y="32"/>
                  </a:cubicBezTo>
                  <a:cubicBezTo>
                    <a:pt x="83" y="32"/>
                    <a:pt x="83" y="32"/>
                    <a:pt x="83" y="32"/>
                  </a:cubicBezTo>
                  <a:cubicBezTo>
                    <a:pt x="84" y="32"/>
                    <a:pt x="84" y="32"/>
                    <a:pt x="84" y="32"/>
                  </a:cubicBezTo>
                  <a:cubicBezTo>
                    <a:pt x="85" y="32"/>
                    <a:pt x="85" y="32"/>
                    <a:pt x="85" y="32"/>
                  </a:cubicBezTo>
                  <a:cubicBezTo>
                    <a:pt x="86" y="32"/>
                    <a:pt x="87" y="32"/>
                    <a:pt x="87" y="32"/>
                  </a:cubicBezTo>
                  <a:cubicBezTo>
                    <a:pt x="89" y="32"/>
                    <a:pt x="90" y="32"/>
                    <a:pt x="92" y="33"/>
                  </a:cubicBezTo>
                  <a:cubicBezTo>
                    <a:pt x="94" y="33"/>
                    <a:pt x="96" y="34"/>
                    <a:pt x="99" y="34"/>
                  </a:cubicBezTo>
                  <a:cubicBezTo>
                    <a:pt x="101" y="34"/>
                    <a:pt x="103" y="33"/>
                    <a:pt x="106" y="32"/>
                  </a:cubicBezTo>
                  <a:cubicBezTo>
                    <a:pt x="107" y="32"/>
                    <a:pt x="108" y="31"/>
                    <a:pt x="109" y="31"/>
                  </a:cubicBezTo>
                  <a:cubicBezTo>
                    <a:pt x="111" y="30"/>
                    <a:pt x="111" y="30"/>
                    <a:pt x="111" y="30"/>
                  </a:cubicBezTo>
                  <a:cubicBezTo>
                    <a:pt x="112" y="30"/>
                    <a:pt x="113" y="30"/>
                    <a:pt x="114" y="30"/>
                  </a:cubicBezTo>
                  <a:cubicBezTo>
                    <a:pt x="116" y="30"/>
                    <a:pt x="117" y="30"/>
                    <a:pt x="118" y="31"/>
                  </a:cubicBezTo>
                  <a:cubicBezTo>
                    <a:pt x="119" y="31"/>
                    <a:pt x="119" y="31"/>
                    <a:pt x="119" y="31"/>
                  </a:cubicBezTo>
                  <a:cubicBezTo>
                    <a:pt x="120" y="31"/>
                    <a:pt x="120" y="31"/>
                    <a:pt x="120" y="31"/>
                  </a:cubicBezTo>
                  <a:cubicBezTo>
                    <a:pt x="121" y="31"/>
                    <a:pt x="121" y="31"/>
                    <a:pt x="122" y="31"/>
                  </a:cubicBezTo>
                  <a:cubicBezTo>
                    <a:pt x="124" y="32"/>
                    <a:pt x="126" y="31"/>
                    <a:pt x="128" y="30"/>
                  </a:cubicBezTo>
                  <a:cubicBezTo>
                    <a:pt x="130" y="29"/>
                    <a:pt x="132" y="28"/>
                    <a:pt x="134" y="26"/>
                  </a:cubicBezTo>
                  <a:cubicBezTo>
                    <a:pt x="134" y="25"/>
                    <a:pt x="135" y="25"/>
                    <a:pt x="135" y="25"/>
                  </a:cubicBezTo>
                  <a:cubicBezTo>
                    <a:pt x="135" y="24"/>
                    <a:pt x="135" y="24"/>
                    <a:pt x="135" y="24"/>
                  </a:cubicBezTo>
                  <a:cubicBezTo>
                    <a:pt x="136" y="24"/>
                    <a:pt x="136" y="24"/>
                    <a:pt x="136" y="24"/>
                  </a:cubicBezTo>
                  <a:cubicBezTo>
                    <a:pt x="136" y="23"/>
                    <a:pt x="136" y="23"/>
                    <a:pt x="137" y="23"/>
                  </a:cubicBezTo>
                  <a:cubicBezTo>
                    <a:pt x="137" y="23"/>
                    <a:pt x="137" y="22"/>
                    <a:pt x="138" y="22"/>
                  </a:cubicBezTo>
                  <a:cubicBezTo>
                    <a:pt x="139" y="22"/>
                    <a:pt x="139" y="22"/>
                    <a:pt x="140" y="22"/>
                  </a:cubicBezTo>
                  <a:cubicBezTo>
                    <a:pt x="141" y="22"/>
                    <a:pt x="141" y="23"/>
                    <a:pt x="142" y="23"/>
                  </a:cubicBezTo>
                  <a:cubicBezTo>
                    <a:pt x="143" y="24"/>
                    <a:pt x="144" y="24"/>
                    <a:pt x="145" y="24"/>
                  </a:cubicBezTo>
                  <a:cubicBezTo>
                    <a:pt x="147" y="25"/>
                    <a:pt x="148" y="25"/>
                    <a:pt x="149" y="25"/>
                  </a:cubicBezTo>
                  <a:cubicBezTo>
                    <a:pt x="151" y="25"/>
                    <a:pt x="154" y="25"/>
                    <a:pt x="156" y="23"/>
                  </a:cubicBezTo>
                  <a:cubicBezTo>
                    <a:pt x="157" y="24"/>
                    <a:pt x="157" y="24"/>
                    <a:pt x="157" y="24"/>
                  </a:cubicBezTo>
                  <a:cubicBezTo>
                    <a:pt x="153" y="26"/>
                    <a:pt x="148" y="27"/>
                    <a:pt x="143" y="25"/>
                  </a:cubicBezTo>
                  <a:cubicBezTo>
                    <a:pt x="144" y="26"/>
                    <a:pt x="145" y="27"/>
                    <a:pt x="146" y="28"/>
                  </a:cubicBezTo>
                  <a:cubicBezTo>
                    <a:pt x="147" y="30"/>
                    <a:pt x="148" y="32"/>
                    <a:pt x="148" y="34"/>
                  </a:cubicBezTo>
                  <a:cubicBezTo>
                    <a:pt x="149" y="38"/>
                    <a:pt x="150" y="42"/>
                    <a:pt x="148" y="46"/>
                  </a:cubicBezTo>
                  <a:cubicBezTo>
                    <a:pt x="147" y="47"/>
                    <a:pt x="147" y="48"/>
                    <a:pt x="146" y="49"/>
                  </a:cubicBezTo>
                  <a:cubicBezTo>
                    <a:pt x="147" y="49"/>
                    <a:pt x="148" y="49"/>
                    <a:pt x="148" y="50"/>
                  </a:cubicBezTo>
                  <a:cubicBezTo>
                    <a:pt x="150" y="52"/>
                    <a:pt x="151" y="54"/>
                    <a:pt x="151" y="56"/>
                  </a:cubicBezTo>
                  <a:cubicBezTo>
                    <a:pt x="152" y="60"/>
                    <a:pt x="151" y="64"/>
                    <a:pt x="151" y="67"/>
                  </a:cubicBezTo>
                  <a:cubicBezTo>
                    <a:pt x="150" y="68"/>
                    <a:pt x="150" y="69"/>
                    <a:pt x="150" y="70"/>
                  </a:cubicBezTo>
                  <a:cubicBezTo>
                    <a:pt x="150" y="71"/>
                    <a:pt x="149" y="72"/>
                    <a:pt x="149" y="73"/>
                  </a:cubicBezTo>
                  <a:cubicBezTo>
                    <a:pt x="148" y="75"/>
                    <a:pt x="146" y="77"/>
                    <a:pt x="144" y="78"/>
                  </a:cubicBezTo>
                  <a:cubicBezTo>
                    <a:pt x="144" y="78"/>
                    <a:pt x="143" y="79"/>
                    <a:pt x="142" y="79"/>
                  </a:cubicBezTo>
                  <a:cubicBezTo>
                    <a:pt x="142" y="81"/>
                    <a:pt x="143" y="83"/>
                    <a:pt x="143" y="84"/>
                  </a:cubicBezTo>
                  <a:cubicBezTo>
                    <a:pt x="143" y="86"/>
                    <a:pt x="142" y="86"/>
                    <a:pt x="141" y="87"/>
                  </a:cubicBezTo>
                  <a:cubicBezTo>
                    <a:pt x="142" y="88"/>
                    <a:pt x="142" y="89"/>
                    <a:pt x="141" y="90"/>
                  </a:cubicBezTo>
                  <a:cubicBezTo>
                    <a:pt x="141" y="92"/>
                    <a:pt x="141" y="95"/>
                    <a:pt x="140" y="97"/>
                  </a:cubicBezTo>
                  <a:cubicBezTo>
                    <a:pt x="139" y="99"/>
                    <a:pt x="137" y="101"/>
                    <a:pt x="136" y="103"/>
                  </a:cubicBezTo>
                  <a:cubicBezTo>
                    <a:pt x="134" y="105"/>
                    <a:pt x="132" y="106"/>
                    <a:pt x="130" y="107"/>
                  </a:cubicBezTo>
                  <a:cubicBezTo>
                    <a:pt x="130" y="107"/>
                    <a:pt x="130" y="107"/>
                    <a:pt x="130" y="107"/>
                  </a:cubicBezTo>
                  <a:cubicBezTo>
                    <a:pt x="128" y="109"/>
                    <a:pt x="127" y="111"/>
                    <a:pt x="127" y="113"/>
                  </a:cubicBezTo>
                  <a:cubicBezTo>
                    <a:pt x="127" y="113"/>
                    <a:pt x="127" y="114"/>
                    <a:pt x="127" y="114"/>
                  </a:cubicBezTo>
                  <a:cubicBezTo>
                    <a:pt x="127" y="115"/>
                    <a:pt x="126" y="116"/>
                    <a:pt x="125" y="116"/>
                  </a:cubicBezTo>
                  <a:cubicBezTo>
                    <a:pt x="124" y="116"/>
                    <a:pt x="123" y="115"/>
                    <a:pt x="123" y="115"/>
                  </a:cubicBezTo>
                  <a:cubicBezTo>
                    <a:pt x="123" y="115"/>
                    <a:pt x="122" y="115"/>
                    <a:pt x="122" y="115"/>
                  </a:cubicBezTo>
                  <a:cubicBezTo>
                    <a:pt x="120" y="115"/>
                    <a:pt x="118" y="116"/>
                    <a:pt x="116" y="117"/>
                  </a:cubicBezTo>
                  <a:cubicBezTo>
                    <a:pt x="116" y="118"/>
                    <a:pt x="115" y="118"/>
                    <a:pt x="115" y="119"/>
                  </a:cubicBezTo>
                  <a:cubicBezTo>
                    <a:pt x="114" y="120"/>
                    <a:pt x="114" y="121"/>
                    <a:pt x="114" y="122"/>
                  </a:cubicBezTo>
                  <a:cubicBezTo>
                    <a:pt x="113" y="125"/>
                    <a:pt x="113" y="125"/>
                    <a:pt x="113" y="125"/>
                  </a:cubicBezTo>
                  <a:cubicBezTo>
                    <a:pt x="110" y="122"/>
                    <a:pt x="110" y="122"/>
                    <a:pt x="110" y="122"/>
                  </a:cubicBezTo>
                  <a:cubicBezTo>
                    <a:pt x="110" y="122"/>
                    <a:pt x="109" y="121"/>
                    <a:pt x="108" y="120"/>
                  </a:cubicBezTo>
                  <a:cubicBezTo>
                    <a:pt x="107" y="120"/>
                    <a:pt x="107" y="120"/>
                    <a:pt x="106" y="119"/>
                  </a:cubicBezTo>
                  <a:cubicBezTo>
                    <a:pt x="104" y="119"/>
                    <a:pt x="102" y="119"/>
                    <a:pt x="100" y="120"/>
                  </a:cubicBezTo>
                  <a:cubicBezTo>
                    <a:pt x="99" y="120"/>
                    <a:pt x="99" y="120"/>
                    <a:pt x="99" y="121"/>
                  </a:cubicBezTo>
                  <a:cubicBezTo>
                    <a:pt x="98" y="121"/>
                    <a:pt x="98" y="121"/>
                    <a:pt x="97" y="121"/>
                  </a:cubicBezTo>
                  <a:cubicBezTo>
                    <a:pt x="96" y="122"/>
                    <a:pt x="95" y="122"/>
                    <a:pt x="95" y="123"/>
                  </a:cubicBezTo>
                  <a:cubicBezTo>
                    <a:pt x="93" y="124"/>
                    <a:pt x="92" y="126"/>
                    <a:pt x="91" y="128"/>
                  </a:cubicBezTo>
                  <a:cubicBezTo>
                    <a:pt x="91" y="129"/>
                    <a:pt x="90" y="130"/>
                    <a:pt x="90" y="131"/>
                  </a:cubicBezTo>
                  <a:cubicBezTo>
                    <a:pt x="90" y="132"/>
                    <a:pt x="90" y="133"/>
                    <a:pt x="89" y="134"/>
                  </a:cubicBezTo>
                  <a:cubicBezTo>
                    <a:pt x="89" y="135"/>
                    <a:pt x="89" y="135"/>
                    <a:pt x="89" y="135"/>
                  </a:cubicBezTo>
                  <a:cubicBezTo>
                    <a:pt x="89" y="135"/>
                    <a:pt x="89" y="135"/>
                    <a:pt x="89" y="135"/>
                  </a:cubicBezTo>
                  <a:cubicBezTo>
                    <a:pt x="89" y="135"/>
                    <a:pt x="89" y="135"/>
                    <a:pt x="89" y="135"/>
                  </a:cubicBezTo>
                  <a:cubicBezTo>
                    <a:pt x="89" y="136"/>
                    <a:pt x="88" y="136"/>
                    <a:pt x="88" y="137"/>
                  </a:cubicBezTo>
                  <a:cubicBezTo>
                    <a:pt x="87" y="138"/>
                    <a:pt x="86" y="138"/>
                    <a:pt x="85" y="138"/>
                  </a:cubicBezTo>
                  <a:cubicBezTo>
                    <a:pt x="84" y="139"/>
                    <a:pt x="83" y="139"/>
                    <a:pt x="82" y="139"/>
                  </a:cubicBezTo>
                  <a:cubicBezTo>
                    <a:pt x="81" y="140"/>
                    <a:pt x="80" y="142"/>
                    <a:pt x="79" y="143"/>
                  </a:cubicBezTo>
                  <a:cubicBezTo>
                    <a:pt x="78" y="145"/>
                    <a:pt x="77" y="147"/>
                    <a:pt x="77" y="149"/>
                  </a:cubicBezTo>
                  <a:cubicBezTo>
                    <a:pt x="77" y="150"/>
                    <a:pt x="78" y="152"/>
                    <a:pt x="79" y="153"/>
                  </a:cubicBezTo>
                  <a:cubicBezTo>
                    <a:pt x="80" y="154"/>
                    <a:pt x="80" y="155"/>
                    <a:pt x="81" y="156"/>
                  </a:cubicBezTo>
                  <a:cubicBezTo>
                    <a:pt x="82" y="156"/>
                    <a:pt x="82" y="156"/>
                    <a:pt x="82" y="157"/>
                  </a:cubicBezTo>
                  <a:cubicBezTo>
                    <a:pt x="83" y="158"/>
                    <a:pt x="83" y="159"/>
                    <a:pt x="83" y="159"/>
                  </a:cubicBezTo>
                  <a:cubicBezTo>
                    <a:pt x="82" y="160"/>
                    <a:pt x="82" y="160"/>
                    <a:pt x="82" y="160"/>
                  </a:cubicBezTo>
                  <a:cubicBezTo>
                    <a:pt x="82" y="161"/>
                    <a:pt x="81" y="162"/>
                    <a:pt x="81" y="162"/>
                  </a:cubicBezTo>
                  <a:cubicBezTo>
                    <a:pt x="79" y="164"/>
                    <a:pt x="78" y="165"/>
                    <a:pt x="78" y="167"/>
                  </a:cubicBezTo>
                  <a:cubicBezTo>
                    <a:pt x="77" y="168"/>
                    <a:pt x="77" y="169"/>
                    <a:pt x="77" y="170"/>
                  </a:cubicBezTo>
                  <a:cubicBezTo>
                    <a:pt x="77" y="171"/>
                    <a:pt x="77" y="172"/>
                    <a:pt x="77" y="173"/>
                  </a:cubicBezTo>
                  <a:cubicBezTo>
                    <a:pt x="78" y="175"/>
                    <a:pt x="79" y="177"/>
                    <a:pt x="80" y="178"/>
                  </a:cubicBezTo>
                  <a:cubicBezTo>
                    <a:pt x="82" y="179"/>
                    <a:pt x="84" y="181"/>
                    <a:pt x="86" y="182"/>
                  </a:cubicBezTo>
                  <a:cubicBezTo>
                    <a:pt x="87" y="182"/>
                    <a:pt x="87" y="182"/>
                    <a:pt x="87" y="182"/>
                  </a:cubicBezTo>
                  <a:cubicBezTo>
                    <a:pt x="88" y="183"/>
                    <a:pt x="88" y="183"/>
                    <a:pt x="88" y="183"/>
                  </a:cubicBezTo>
                  <a:cubicBezTo>
                    <a:pt x="89" y="184"/>
                    <a:pt x="89" y="184"/>
                    <a:pt x="89" y="184"/>
                  </a:cubicBezTo>
                  <a:cubicBezTo>
                    <a:pt x="90" y="185"/>
                    <a:pt x="90" y="186"/>
                    <a:pt x="91" y="187"/>
                  </a:cubicBezTo>
                  <a:cubicBezTo>
                    <a:pt x="91" y="188"/>
                    <a:pt x="91" y="190"/>
                    <a:pt x="91" y="191"/>
                  </a:cubicBezTo>
                  <a:cubicBezTo>
                    <a:pt x="91" y="191"/>
                    <a:pt x="91" y="192"/>
                    <a:pt x="92" y="192"/>
                  </a:cubicBezTo>
                  <a:cubicBezTo>
                    <a:pt x="92" y="193"/>
                    <a:pt x="92" y="193"/>
                    <a:pt x="93" y="194"/>
                  </a:cubicBezTo>
                  <a:cubicBezTo>
                    <a:pt x="93" y="194"/>
                    <a:pt x="93" y="193"/>
                    <a:pt x="93" y="193"/>
                  </a:cubicBezTo>
                  <a:cubicBezTo>
                    <a:pt x="93" y="192"/>
                    <a:pt x="94" y="192"/>
                    <a:pt x="94" y="191"/>
                  </a:cubicBezTo>
                  <a:cubicBezTo>
                    <a:pt x="94" y="188"/>
                    <a:pt x="94" y="188"/>
                    <a:pt x="94" y="188"/>
                  </a:cubicBezTo>
                  <a:cubicBezTo>
                    <a:pt x="94" y="187"/>
                    <a:pt x="94" y="186"/>
                    <a:pt x="94" y="184"/>
                  </a:cubicBezTo>
                  <a:cubicBezTo>
                    <a:pt x="95" y="183"/>
                    <a:pt x="95" y="183"/>
                    <a:pt x="95" y="183"/>
                  </a:cubicBezTo>
                  <a:cubicBezTo>
                    <a:pt x="96" y="182"/>
                    <a:pt x="96" y="182"/>
                    <a:pt x="96" y="182"/>
                  </a:cubicBezTo>
                  <a:cubicBezTo>
                    <a:pt x="97" y="181"/>
                    <a:pt x="97" y="181"/>
                    <a:pt x="97" y="181"/>
                  </a:cubicBezTo>
                  <a:cubicBezTo>
                    <a:pt x="100" y="179"/>
                    <a:pt x="101" y="175"/>
                    <a:pt x="101" y="171"/>
                  </a:cubicBezTo>
                  <a:cubicBezTo>
                    <a:pt x="102" y="171"/>
                    <a:pt x="102" y="170"/>
                    <a:pt x="102" y="169"/>
                  </a:cubicBezTo>
                  <a:cubicBezTo>
                    <a:pt x="102" y="168"/>
                    <a:pt x="101" y="167"/>
                    <a:pt x="101" y="166"/>
                  </a:cubicBezTo>
                  <a:cubicBezTo>
                    <a:pt x="101" y="164"/>
                    <a:pt x="101" y="162"/>
                    <a:pt x="100" y="160"/>
                  </a:cubicBezTo>
                  <a:cubicBezTo>
                    <a:pt x="99" y="160"/>
                    <a:pt x="99" y="159"/>
                    <a:pt x="99" y="159"/>
                  </a:cubicBezTo>
                  <a:cubicBezTo>
                    <a:pt x="99" y="158"/>
                    <a:pt x="99" y="158"/>
                    <a:pt x="99" y="157"/>
                  </a:cubicBezTo>
                  <a:cubicBezTo>
                    <a:pt x="99" y="156"/>
                    <a:pt x="99" y="156"/>
                    <a:pt x="99" y="155"/>
                  </a:cubicBezTo>
                  <a:cubicBezTo>
                    <a:pt x="99" y="155"/>
                    <a:pt x="100" y="154"/>
                    <a:pt x="100" y="154"/>
                  </a:cubicBezTo>
                  <a:cubicBezTo>
                    <a:pt x="100" y="154"/>
                    <a:pt x="100" y="154"/>
                    <a:pt x="100" y="154"/>
                  </a:cubicBezTo>
                  <a:cubicBezTo>
                    <a:pt x="100" y="153"/>
                    <a:pt x="100" y="153"/>
                    <a:pt x="100" y="153"/>
                  </a:cubicBezTo>
                  <a:cubicBezTo>
                    <a:pt x="101" y="153"/>
                    <a:pt x="101" y="153"/>
                    <a:pt x="101" y="153"/>
                  </a:cubicBezTo>
                  <a:cubicBezTo>
                    <a:pt x="101" y="152"/>
                    <a:pt x="101" y="152"/>
                    <a:pt x="101" y="152"/>
                  </a:cubicBezTo>
                  <a:cubicBezTo>
                    <a:pt x="102" y="152"/>
                    <a:pt x="102" y="151"/>
                    <a:pt x="102" y="150"/>
                  </a:cubicBezTo>
                  <a:cubicBezTo>
                    <a:pt x="103" y="149"/>
                    <a:pt x="103" y="148"/>
                    <a:pt x="103" y="148"/>
                  </a:cubicBezTo>
                  <a:cubicBezTo>
                    <a:pt x="103" y="146"/>
                    <a:pt x="103" y="146"/>
                    <a:pt x="103" y="146"/>
                  </a:cubicBezTo>
                  <a:cubicBezTo>
                    <a:pt x="104" y="146"/>
                    <a:pt x="104" y="146"/>
                    <a:pt x="104" y="146"/>
                  </a:cubicBezTo>
                  <a:cubicBezTo>
                    <a:pt x="105" y="145"/>
                    <a:pt x="106" y="145"/>
                    <a:pt x="107" y="145"/>
                  </a:cubicBezTo>
                  <a:cubicBezTo>
                    <a:pt x="108" y="145"/>
                    <a:pt x="109" y="144"/>
                    <a:pt x="109" y="144"/>
                  </a:cubicBezTo>
                  <a:cubicBezTo>
                    <a:pt x="110" y="144"/>
                    <a:pt x="111" y="143"/>
                    <a:pt x="112" y="143"/>
                  </a:cubicBezTo>
                  <a:cubicBezTo>
                    <a:pt x="113" y="142"/>
                    <a:pt x="113" y="141"/>
                    <a:pt x="114" y="141"/>
                  </a:cubicBezTo>
                  <a:cubicBezTo>
                    <a:pt x="114" y="141"/>
                    <a:pt x="114" y="141"/>
                    <a:pt x="114" y="141"/>
                  </a:cubicBezTo>
                  <a:cubicBezTo>
                    <a:pt x="114" y="142"/>
                    <a:pt x="113" y="143"/>
                    <a:pt x="112" y="143"/>
                  </a:cubicBezTo>
                  <a:cubicBezTo>
                    <a:pt x="112" y="144"/>
                    <a:pt x="112" y="144"/>
                    <a:pt x="112" y="144"/>
                  </a:cubicBezTo>
                  <a:cubicBezTo>
                    <a:pt x="115" y="145"/>
                    <a:pt x="119" y="145"/>
                    <a:pt x="122" y="144"/>
                  </a:cubicBezTo>
                  <a:cubicBezTo>
                    <a:pt x="126" y="144"/>
                    <a:pt x="129" y="142"/>
                    <a:pt x="131" y="139"/>
                  </a:cubicBezTo>
                  <a:cubicBezTo>
                    <a:pt x="132" y="138"/>
                    <a:pt x="133" y="136"/>
                    <a:pt x="134" y="134"/>
                  </a:cubicBezTo>
                  <a:cubicBezTo>
                    <a:pt x="134" y="133"/>
                    <a:pt x="135" y="132"/>
                    <a:pt x="136" y="132"/>
                  </a:cubicBezTo>
                  <a:cubicBezTo>
                    <a:pt x="137" y="131"/>
                    <a:pt x="138" y="131"/>
                    <a:pt x="139" y="131"/>
                  </a:cubicBezTo>
                  <a:cubicBezTo>
                    <a:pt x="141" y="131"/>
                    <a:pt x="142" y="130"/>
                    <a:pt x="144" y="130"/>
                  </a:cubicBezTo>
                  <a:cubicBezTo>
                    <a:pt x="146" y="129"/>
                    <a:pt x="147" y="128"/>
                    <a:pt x="148" y="127"/>
                  </a:cubicBezTo>
                  <a:cubicBezTo>
                    <a:pt x="151" y="125"/>
                    <a:pt x="152" y="122"/>
                    <a:pt x="153" y="118"/>
                  </a:cubicBezTo>
                  <a:cubicBezTo>
                    <a:pt x="153" y="117"/>
                    <a:pt x="153" y="115"/>
                    <a:pt x="153" y="113"/>
                  </a:cubicBezTo>
                  <a:cubicBezTo>
                    <a:pt x="153" y="112"/>
                    <a:pt x="154" y="112"/>
                    <a:pt x="154" y="111"/>
                  </a:cubicBezTo>
                  <a:cubicBezTo>
                    <a:pt x="154" y="110"/>
                    <a:pt x="155" y="110"/>
                    <a:pt x="155" y="109"/>
                  </a:cubicBezTo>
                  <a:cubicBezTo>
                    <a:pt x="156" y="109"/>
                    <a:pt x="157" y="108"/>
                    <a:pt x="158" y="108"/>
                  </a:cubicBezTo>
                  <a:cubicBezTo>
                    <a:pt x="159" y="107"/>
                    <a:pt x="160" y="106"/>
                    <a:pt x="161" y="104"/>
                  </a:cubicBezTo>
                  <a:cubicBezTo>
                    <a:pt x="161" y="103"/>
                    <a:pt x="162" y="101"/>
                    <a:pt x="162" y="100"/>
                  </a:cubicBezTo>
                  <a:cubicBezTo>
                    <a:pt x="162" y="96"/>
                    <a:pt x="161" y="93"/>
                    <a:pt x="159" y="90"/>
                  </a:cubicBezTo>
                  <a:cubicBezTo>
                    <a:pt x="159" y="88"/>
                    <a:pt x="159" y="88"/>
                    <a:pt x="159" y="88"/>
                  </a:cubicBezTo>
                  <a:cubicBezTo>
                    <a:pt x="160" y="87"/>
                    <a:pt x="160" y="87"/>
                    <a:pt x="160" y="87"/>
                  </a:cubicBezTo>
                  <a:cubicBezTo>
                    <a:pt x="161" y="87"/>
                    <a:pt x="161" y="86"/>
                    <a:pt x="162" y="86"/>
                  </a:cubicBezTo>
                  <a:cubicBezTo>
                    <a:pt x="162" y="85"/>
                    <a:pt x="163" y="84"/>
                    <a:pt x="163" y="84"/>
                  </a:cubicBezTo>
                  <a:cubicBezTo>
                    <a:pt x="164" y="82"/>
                    <a:pt x="165" y="81"/>
                    <a:pt x="165" y="79"/>
                  </a:cubicBezTo>
                  <a:cubicBezTo>
                    <a:pt x="166" y="76"/>
                    <a:pt x="166" y="73"/>
                    <a:pt x="165" y="71"/>
                  </a:cubicBezTo>
                  <a:cubicBezTo>
                    <a:pt x="164" y="70"/>
                    <a:pt x="163" y="70"/>
                    <a:pt x="163" y="68"/>
                  </a:cubicBezTo>
                  <a:cubicBezTo>
                    <a:pt x="163" y="68"/>
                    <a:pt x="162" y="68"/>
                    <a:pt x="162" y="67"/>
                  </a:cubicBezTo>
                  <a:cubicBezTo>
                    <a:pt x="162" y="66"/>
                    <a:pt x="162" y="66"/>
                    <a:pt x="162" y="66"/>
                  </a:cubicBezTo>
                  <a:cubicBezTo>
                    <a:pt x="162" y="66"/>
                    <a:pt x="162" y="66"/>
                    <a:pt x="162" y="66"/>
                  </a:cubicBezTo>
                  <a:cubicBezTo>
                    <a:pt x="162" y="66"/>
                    <a:pt x="162" y="66"/>
                    <a:pt x="162" y="66"/>
                  </a:cubicBezTo>
                  <a:cubicBezTo>
                    <a:pt x="162" y="66"/>
                    <a:pt x="162" y="66"/>
                    <a:pt x="162" y="66"/>
                  </a:cubicBezTo>
                  <a:cubicBezTo>
                    <a:pt x="162" y="65"/>
                    <a:pt x="162" y="65"/>
                    <a:pt x="162" y="64"/>
                  </a:cubicBezTo>
                  <a:cubicBezTo>
                    <a:pt x="163" y="62"/>
                    <a:pt x="163" y="60"/>
                    <a:pt x="164" y="58"/>
                  </a:cubicBezTo>
                  <a:cubicBezTo>
                    <a:pt x="164" y="57"/>
                    <a:pt x="165" y="55"/>
                    <a:pt x="165" y="54"/>
                  </a:cubicBezTo>
                  <a:cubicBezTo>
                    <a:pt x="164" y="53"/>
                    <a:pt x="164" y="51"/>
                    <a:pt x="163" y="50"/>
                  </a:cubicBezTo>
                  <a:cubicBezTo>
                    <a:pt x="162" y="49"/>
                    <a:pt x="162" y="49"/>
                    <a:pt x="161" y="47"/>
                  </a:cubicBezTo>
                  <a:cubicBezTo>
                    <a:pt x="161" y="47"/>
                    <a:pt x="161" y="46"/>
                    <a:pt x="161" y="45"/>
                  </a:cubicBezTo>
                  <a:cubicBezTo>
                    <a:pt x="160" y="45"/>
                    <a:pt x="161" y="44"/>
                    <a:pt x="161" y="43"/>
                  </a:cubicBezTo>
                  <a:cubicBezTo>
                    <a:pt x="161" y="42"/>
                    <a:pt x="161" y="42"/>
                    <a:pt x="161" y="42"/>
                  </a:cubicBezTo>
                  <a:cubicBezTo>
                    <a:pt x="162" y="41"/>
                    <a:pt x="162" y="41"/>
                    <a:pt x="162" y="41"/>
                  </a:cubicBezTo>
                  <a:cubicBezTo>
                    <a:pt x="162" y="40"/>
                    <a:pt x="162" y="40"/>
                    <a:pt x="162" y="40"/>
                  </a:cubicBezTo>
                  <a:cubicBezTo>
                    <a:pt x="163" y="39"/>
                    <a:pt x="163" y="39"/>
                    <a:pt x="163" y="38"/>
                  </a:cubicBezTo>
                  <a:cubicBezTo>
                    <a:pt x="164" y="37"/>
                    <a:pt x="164" y="35"/>
                    <a:pt x="164" y="33"/>
                  </a:cubicBezTo>
                  <a:cubicBezTo>
                    <a:pt x="164" y="32"/>
                    <a:pt x="163" y="30"/>
                    <a:pt x="163" y="30"/>
                  </a:cubicBezTo>
                  <a:cubicBezTo>
                    <a:pt x="162" y="29"/>
                    <a:pt x="162" y="28"/>
                    <a:pt x="161" y="27"/>
                  </a:cubicBezTo>
                  <a:cubicBezTo>
                    <a:pt x="161" y="27"/>
                    <a:pt x="160" y="27"/>
                    <a:pt x="160" y="26"/>
                  </a:cubicBezTo>
                  <a:cubicBezTo>
                    <a:pt x="160" y="25"/>
                    <a:pt x="160" y="25"/>
                    <a:pt x="160" y="24"/>
                  </a:cubicBezTo>
                  <a:cubicBezTo>
                    <a:pt x="160" y="23"/>
                    <a:pt x="160" y="23"/>
                    <a:pt x="160" y="22"/>
                  </a:cubicBezTo>
                  <a:cubicBezTo>
                    <a:pt x="160" y="21"/>
                    <a:pt x="161" y="21"/>
                    <a:pt x="161" y="20"/>
                  </a:cubicBezTo>
                  <a:cubicBezTo>
                    <a:pt x="162" y="19"/>
                    <a:pt x="162" y="19"/>
                    <a:pt x="162" y="19"/>
                  </a:cubicBezTo>
                  <a:cubicBezTo>
                    <a:pt x="162" y="19"/>
                    <a:pt x="163" y="18"/>
                    <a:pt x="163" y="18"/>
                  </a:cubicBezTo>
                  <a:cubicBezTo>
                    <a:pt x="164" y="15"/>
                    <a:pt x="165" y="11"/>
                    <a:pt x="164" y="8"/>
                  </a:cubicBezTo>
                  <a:cubicBezTo>
                    <a:pt x="164" y="7"/>
                    <a:pt x="163" y="6"/>
                    <a:pt x="162" y="5"/>
                  </a:cubicBezTo>
                  <a:cubicBezTo>
                    <a:pt x="162" y="4"/>
                    <a:pt x="161" y="4"/>
                    <a:pt x="161" y="3"/>
                  </a:cubicBezTo>
                  <a:cubicBezTo>
                    <a:pt x="160" y="3"/>
                    <a:pt x="159" y="2"/>
                    <a:pt x="159" y="2"/>
                  </a:cubicBezTo>
                  <a:cubicBezTo>
                    <a:pt x="156" y="0"/>
                    <a:pt x="153" y="0"/>
                    <a:pt x="150" y="1"/>
                  </a:cubicBezTo>
                  <a:cubicBezTo>
                    <a:pt x="147" y="2"/>
                    <a:pt x="145" y="4"/>
                    <a:pt x="143" y="7"/>
                  </a:cubicBezTo>
                  <a:cubicBezTo>
                    <a:pt x="143" y="7"/>
                    <a:pt x="143" y="7"/>
                    <a:pt x="142" y="8"/>
                  </a:cubicBezTo>
                  <a:cubicBezTo>
                    <a:pt x="142" y="8"/>
                    <a:pt x="141" y="9"/>
                    <a:pt x="140" y="10"/>
                  </a:cubicBezTo>
                  <a:cubicBezTo>
                    <a:pt x="139" y="11"/>
                    <a:pt x="137" y="10"/>
                    <a:pt x="136" y="10"/>
                  </a:cubicBezTo>
                  <a:cubicBezTo>
                    <a:pt x="135" y="10"/>
                    <a:pt x="134" y="10"/>
                    <a:pt x="134" y="10"/>
                  </a:cubicBezTo>
                  <a:cubicBezTo>
                    <a:pt x="133" y="10"/>
                    <a:pt x="132" y="10"/>
                    <a:pt x="131" y="10"/>
                  </a:cubicBezTo>
                  <a:cubicBezTo>
                    <a:pt x="128" y="10"/>
                    <a:pt x="125" y="11"/>
                    <a:pt x="121" y="12"/>
                  </a:cubicBezTo>
                  <a:cubicBezTo>
                    <a:pt x="120" y="13"/>
                    <a:pt x="118" y="14"/>
                    <a:pt x="116" y="15"/>
                  </a:cubicBezTo>
                  <a:cubicBezTo>
                    <a:pt x="115" y="15"/>
                    <a:pt x="113" y="15"/>
                    <a:pt x="112" y="15"/>
                  </a:cubicBezTo>
                  <a:cubicBezTo>
                    <a:pt x="111" y="14"/>
                    <a:pt x="110" y="14"/>
                    <a:pt x="109" y="13"/>
                  </a:cubicBezTo>
                  <a:cubicBezTo>
                    <a:pt x="108" y="13"/>
                    <a:pt x="107" y="13"/>
                    <a:pt x="107" y="12"/>
                  </a:cubicBezTo>
                  <a:cubicBezTo>
                    <a:pt x="105" y="12"/>
                    <a:pt x="105" y="12"/>
                    <a:pt x="105" y="12"/>
                  </a:cubicBezTo>
                  <a:cubicBezTo>
                    <a:pt x="104" y="11"/>
                    <a:pt x="104" y="11"/>
                    <a:pt x="104" y="11"/>
                  </a:cubicBezTo>
                  <a:cubicBezTo>
                    <a:pt x="103" y="11"/>
                    <a:pt x="101" y="11"/>
                    <a:pt x="100" y="11"/>
                  </a:cubicBezTo>
                  <a:cubicBezTo>
                    <a:pt x="97" y="11"/>
                    <a:pt x="93" y="13"/>
                    <a:pt x="91" y="14"/>
                  </a:cubicBezTo>
                  <a:cubicBezTo>
                    <a:pt x="90" y="15"/>
                    <a:pt x="90" y="15"/>
                    <a:pt x="90" y="15"/>
                  </a:cubicBezTo>
                  <a:cubicBezTo>
                    <a:pt x="88" y="15"/>
                    <a:pt x="88" y="15"/>
                    <a:pt x="88" y="15"/>
                  </a:cubicBezTo>
                  <a:cubicBezTo>
                    <a:pt x="86" y="13"/>
                    <a:pt x="83" y="12"/>
                    <a:pt x="80" y="12"/>
                  </a:cubicBezTo>
                  <a:cubicBezTo>
                    <a:pt x="79" y="12"/>
                    <a:pt x="77" y="12"/>
                    <a:pt x="76" y="13"/>
                  </a:cubicBezTo>
                  <a:cubicBezTo>
                    <a:pt x="73" y="13"/>
                    <a:pt x="73" y="13"/>
                    <a:pt x="73" y="13"/>
                  </a:cubicBezTo>
                  <a:cubicBezTo>
                    <a:pt x="72" y="13"/>
                    <a:pt x="72" y="14"/>
                    <a:pt x="71" y="14"/>
                  </a:cubicBezTo>
                  <a:cubicBezTo>
                    <a:pt x="69" y="14"/>
                    <a:pt x="67" y="14"/>
                    <a:pt x="65" y="13"/>
                  </a:cubicBezTo>
                  <a:cubicBezTo>
                    <a:pt x="63" y="12"/>
                    <a:pt x="62" y="11"/>
                    <a:pt x="60" y="11"/>
                  </a:cubicBezTo>
                  <a:cubicBezTo>
                    <a:pt x="59" y="10"/>
                    <a:pt x="58" y="9"/>
                    <a:pt x="56" y="9"/>
                  </a:cubicBezTo>
                  <a:cubicBezTo>
                    <a:pt x="55" y="8"/>
                    <a:pt x="53" y="8"/>
                    <a:pt x="52" y="8"/>
                  </a:cubicBezTo>
                  <a:cubicBezTo>
                    <a:pt x="50" y="8"/>
                    <a:pt x="49" y="9"/>
                    <a:pt x="47" y="9"/>
                  </a:cubicBezTo>
                  <a:cubicBezTo>
                    <a:pt x="46" y="10"/>
                    <a:pt x="46" y="10"/>
                    <a:pt x="45" y="10"/>
                  </a:cubicBezTo>
                  <a:cubicBezTo>
                    <a:pt x="44" y="10"/>
                    <a:pt x="43" y="10"/>
                    <a:pt x="42" y="10"/>
                  </a:cubicBezTo>
                  <a:cubicBezTo>
                    <a:pt x="41" y="9"/>
                    <a:pt x="40" y="9"/>
                    <a:pt x="39" y="8"/>
                  </a:cubicBezTo>
                  <a:cubicBezTo>
                    <a:pt x="39" y="8"/>
                    <a:pt x="38" y="7"/>
                    <a:pt x="37" y="7"/>
                  </a:cubicBezTo>
                  <a:cubicBezTo>
                    <a:pt x="36" y="6"/>
                    <a:pt x="35" y="5"/>
                    <a:pt x="33" y="5"/>
                  </a:cubicBezTo>
                  <a:cubicBezTo>
                    <a:pt x="30" y="4"/>
                    <a:pt x="27" y="5"/>
                    <a:pt x="24" y="7"/>
                  </a:cubicBezTo>
                  <a:cubicBezTo>
                    <a:pt x="23" y="7"/>
                    <a:pt x="22" y="7"/>
                    <a:pt x="22" y="7"/>
                  </a:cubicBezTo>
                  <a:cubicBezTo>
                    <a:pt x="21" y="8"/>
                    <a:pt x="20" y="8"/>
                    <a:pt x="19" y="7"/>
                  </a:cubicBezTo>
                  <a:cubicBezTo>
                    <a:pt x="17" y="7"/>
                    <a:pt x="16" y="7"/>
                    <a:pt x="14" y="6"/>
                  </a:cubicBezTo>
                  <a:cubicBezTo>
                    <a:pt x="14" y="6"/>
                    <a:pt x="14" y="6"/>
                    <a:pt x="14" y="6"/>
                  </a:cubicBezTo>
                  <a:cubicBezTo>
                    <a:pt x="13" y="7"/>
                    <a:pt x="11" y="7"/>
                    <a:pt x="10" y="7"/>
                  </a:cubicBezTo>
                  <a:cubicBezTo>
                    <a:pt x="9" y="8"/>
                    <a:pt x="7" y="8"/>
                    <a:pt x="6" y="9"/>
                  </a:cubicBezTo>
                  <a:cubicBezTo>
                    <a:pt x="4" y="10"/>
                    <a:pt x="2" y="13"/>
                    <a:pt x="1" y="15"/>
                  </a:cubicBezTo>
                  <a:cubicBezTo>
                    <a:pt x="0" y="17"/>
                    <a:pt x="0" y="20"/>
                    <a:pt x="0" y="23"/>
                  </a:cubicBezTo>
                  <a:cubicBezTo>
                    <a:pt x="0" y="25"/>
                    <a:pt x="1" y="28"/>
                    <a:pt x="3" y="30"/>
                  </a:cubicBezTo>
                  <a:cubicBezTo>
                    <a:pt x="3" y="30"/>
                    <a:pt x="3" y="30"/>
                    <a:pt x="3" y="30"/>
                  </a:cubicBezTo>
                  <a:cubicBezTo>
                    <a:pt x="0" y="37"/>
                    <a:pt x="5" y="42"/>
                    <a:pt x="8" y="46"/>
                  </a:cubicBezTo>
                  <a:cubicBezTo>
                    <a:pt x="12" y="50"/>
                    <a:pt x="7" y="55"/>
                    <a:pt x="8" y="61"/>
                  </a:cubicBezTo>
                  <a:cubicBezTo>
                    <a:pt x="9" y="68"/>
                    <a:pt x="14" y="70"/>
                    <a:pt x="12" y="76"/>
                  </a:cubicBezTo>
                  <a:cubicBezTo>
                    <a:pt x="10" y="82"/>
                    <a:pt x="11" y="85"/>
                    <a:pt x="13" y="89"/>
                  </a:cubicBezTo>
                  <a:cubicBezTo>
                    <a:pt x="15" y="93"/>
                    <a:pt x="7" y="98"/>
                    <a:pt x="9" y="105"/>
                  </a:cubicBezTo>
                  <a:cubicBezTo>
                    <a:pt x="11" y="111"/>
                    <a:pt x="17" y="109"/>
                    <a:pt x="19" y="115"/>
                  </a:cubicBezTo>
                  <a:cubicBezTo>
                    <a:pt x="20" y="121"/>
                    <a:pt x="22" y="125"/>
                    <a:pt x="23" y="124"/>
                  </a:cubicBezTo>
                  <a:cubicBezTo>
                    <a:pt x="23" y="124"/>
                    <a:pt x="23" y="124"/>
                    <a:pt x="23" y="124"/>
                  </a:cubicBezTo>
                  <a:cubicBezTo>
                    <a:pt x="24" y="124"/>
                    <a:pt x="24" y="124"/>
                    <a:pt x="23" y="123"/>
                  </a:cubicBezTo>
                  <a:close/>
                </a:path>
              </a:pathLst>
            </a:custGeom>
            <a:solidFill>
              <a:srgbClr val="6BBF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50">
              <a:extLst>
                <a:ext uri="{FF2B5EF4-FFF2-40B4-BE49-F238E27FC236}">
                  <a16:creationId xmlns:a16="http://schemas.microsoft.com/office/drawing/2014/main" id="{005AF796-6559-48D7-86B8-5DF067E73AC6}"/>
                </a:ext>
              </a:extLst>
            </p:cNvPr>
            <p:cNvSpPr>
              <a:spLocks/>
            </p:cNvSpPr>
            <p:nvPr/>
          </p:nvSpPr>
          <p:spPr bwMode="auto">
            <a:xfrm>
              <a:off x="4996" y="2893"/>
              <a:ext cx="325" cy="48"/>
            </a:xfrm>
            <a:custGeom>
              <a:avLst/>
              <a:gdLst>
                <a:gd name="T0" fmla="*/ 9 w 135"/>
                <a:gd name="T1" fmla="*/ 13 h 20"/>
                <a:gd name="T2" fmla="*/ 18 w 135"/>
                <a:gd name="T3" fmla="*/ 11 h 20"/>
                <a:gd name="T4" fmla="*/ 23 w 135"/>
                <a:gd name="T5" fmla="*/ 13 h 20"/>
                <a:gd name="T6" fmla="*/ 27 w 135"/>
                <a:gd name="T7" fmla="*/ 16 h 20"/>
                <a:gd name="T8" fmla="*/ 32 w 135"/>
                <a:gd name="T9" fmla="*/ 15 h 20"/>
                <a:gd name="T10" fmla="*/ 37 w 135"/>
                <a:gd name="T11" fmla="*/ 14 h 20"/>
                <a:gd name="T12" fmla="*/ 42 w 135"/>
                <a:gd name="T13" fmla="*/ 14 h 20"/>
                <a:gd name="T14" fmla="*/ 46 w 135"/>
                <a:gd name="T15" fmla="*/ 16 h 20"/>
                <a:gd name="T16" fmla="*/ 51 w 135"/>
                <a:gd name="T17" fmla="*/ 18 h 20"/>
                <a:gd name="T18" fmla="*/ 55 w 135"/>
                <a:gd name="T19" fmla="*/ 19 h 20"/>
                <a:gd name="T20" fmla="*/ 65 w 135"/>
                <a:gd name="T21" fmla="*/ 17 h 20"/>
                <a:gd name="T22" fmla="*/ 74 w 135"/>
                <a:gd name="T23" fmla="*/ 20 h 20"/>
                <a:gd name="T24" fmla="*/ 85 w 135"/>
                <a:gd name="T25" fmla="*/ 15 h 20"/>
                <a:gd name="T26" fmla="*/ 90 w 135"/>
                <a:gd name="T27" fmla="*/ 16 h 20"/>
                <a:gd name="T28" fmla="*/ 93 w 135"/>
                <a:gd name="T29" fmla="*/ 17 h 20"/>
                <a:gd name="T30" fmla="*/ 95 w 135"/>
                <a:gd name="T31" fmla="*/ 18 h 20"/>
                <a:gd name="T32" fmla="*/ 100 w 135"/>
                <a:gd name="T33" fmla="*/ 19 h 20"/>
                <a:gd name="T34" fmla="*/ 105 w 135"/>
                <a:gd name="T35" fmla="*/ 17 h 20"/>
                <a:gd name="T36" fmla="*/ 116 w 135"/>
                <a:gd name="T37" fmla="*/ 14 h 20"/>
                <a:gd name="T38" fmla="*/ 119 w 135"/>
                <a:gd name="T39" fmla="*/ 14 h 20"/>
                <a:gd name="T40" fmla="*/ 122 w 135"/>
                <a:gd name="T41" fmla="*/ 15 h 20"/>
                <a:gd name="T42" fmla="*/ 124 w 135"/>
                <a:gd name="T43" fmla="*/ 14 h 20"/>
                <a:gd name="T44" fmla="*/ 126 w 135"/>
                <a:gd name="T45" fmla="*/ 12 h 20"/>
                <a:gd name="T46" fmla="*/ 129 w 135"/>
                <a:gd name="T47" fmla="*/ 8 h 20"/>
                <a:gd name="T48" fmla="*/ 134 w 135"/>
                <a:gd name="T49" fmla="*/ 5 h 20"/>
                <a:gd name="T50" fmla="*/ 135 w 135"/>
                <a:gd name="T51" fmla="*/ 5 h 20"/>
                <a:gd name="T52" fmla="*/ 135 w 135"/>
                <a:gd name="T53" fmla="*/ 5 h 20"/>
                <a:gd name="T54" fmla="*/ 120 w 135"/>
                <a:gd name="T55" fmla="*/ 6 h 20"/>
                <a:gd name="T56" fmla="*/ 109 w 135"/>
                <a:gd name="T57" fmla="*/ 8 h 20"/>
                <a:gd name="T58" fmla="*/ 98 w 135"/>
                <a:gd name="T59" fmla="*/ 9 h 20"/>
                <a:gd name="T60" fmla="*/ 83 w 135"/>
                <a:gd name="T61" fmla="*/ 9 h 20"/>
                <a:gd name="T62" fmla="*/ 72 w 135"/>
                <a:gd name="T63" fmla="*/ 8 h 20"/>
                <a:gd name="T64" fmla="*/ 56 w 135"/>
                <a:gd name="T65" fmla="*/ 8 h 20"/>
                <a:gd name="T66" fmla="*/ 41 w 135"/>
                <a:gd name="T67" fmla="*/ 3 h 20"/>
                <a:gd name="T68" fmla="*/ 27 w 135"/>
                <a:gd name="T69" fmla="*/ 4 h 20"/>
                <a:gd name="T70" fmla="*/ 7 w 135"/>
                <a:gd name="T71" fmla="*/ 9 h 20"/>
                <a:gd name="T72" fmla="*/ 0 w 135"/>
                <a:gd name="T73" fmla="*/ 13 h 20"/>
                <a:gd name="T74" fmla="*/ 4 w 135"/>
                <a:gd name="T75" fmla="*/ 14 h 20"/>
                <a:gd name="T76" fmla="*/ 9 w 135"/>
                <a:gd name="T77"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5" h="20">
                  <a:moveTo>
                    <a:pt x="9" y="13"/>
                  </a:moveTo>
                  <a:cubicBezTo>
                    <a:pt x="12" y="12"/>
                    <a:pt x="15" y="11"/>
                    <a:pt x="18" y="11"/>
                  </a:cubicBezTo>
                  <a:cubicBezTo>
                    <a:pt x="20" y="11"/>
                    <a:pt x="22" y="12"/>
                    <a:pt x="23" y="13"/>
                  </a:cubicBezTo>
                  <a:cubicBezTo>
                    <a:pt x="24" y="14"/>
                    <a:pt x="25" y="15"/>
                    <a:pt x="27" y="16"/>
                  </a:cubicBezTo>
                  <a:cubicBezTo>
                    <a:pt x="29" y="16"/>
                    <a:pt x="30" y="16"/>
                    <a:pt x="32" y="15"/>
                  </a:cubicBezTo>
                  <a:cubicBezTo>
                    <a:pt x="33" y="14"/>
                    <a:pt x="35" y="14"/>
                    <a:pt x="37" y="14"/>
                  </a:cubicBezTo>
                  <a:cubicBezTo>
                    <a:pt x="38" y="13"/>
                    <a:pt x="40" y="14"/>
                    <a:pt x="42" y="14"/>
                  </a:cubicBezTo>
                  <a:cubicBezTo>
                    <a:pt x="43" y="15"/>
                    <a:pt x="45" y="15"/>
                    <a:pt x="46" y="16"/>
                  </a:cubicBezTo>
                  <a:cubicBezTo>
                    <a:pt x="48" y="17"/>
                    <a:pt x="49" y="18"/>
                    <a:pt x="51" y="18"/>
                  </a:cubicBezTo>
                  <a:cubicBezTo>
                    <a:pt x="52" y="19"/>
                    <a:pt x="54" y="19"/>
                    <a:pt x="55" y="19"/>
                  </a:cubicBezTo>
                  <a:cubicBezTo>
                    <a:pt x="58" y="18"/>
                    <a:pt x="62" y="17"/>
                    <a:pt x="65" y="17"/>
                  </a:cubicBezTo>
                  <a:cubicBezTo>
                    <a:pt x="68" y="17"/>
                    <a:pt x="72" y="18"/>
                    <a:pt x="74" y="20"/>
                  </a:cubicBezTo>
                  <a:cubicBezTo>
                    <a:pt x="78" y="18"/>
                    <a:pt x="81" y="16"/>
                    <a:pt x="85" y="15"/>
                  </a:cubicBezTo>
                  <a:cubicBezTo>
                    <a:pt x="86" y="15"/>
                    <a:pt x="88" y="15"/>
                    <a:pt x="90" y="16"/>
                  </a:cubicBezTo>
                  <a:cubicBezTo>
                    <a:pt x="91" y="16"/>
                    <a:pt x="92" y="17"/>
                    <a:pt x="93" y="17"/>
                  </a:cubicBezTo>
                  <a:cubicBezTo>
                    <a:pt x="93" y="17"/>
                    <a:pt x="94" y="18"/>
                    <a:pt x="95" y="18"/>
                  </a:cubicBezTo>
                  <a:cubicBezTo>
                    <a:pt x="97" y="19"/>
                    <a:pt x="99" y="19"/>
                    <a:pt x="100" y="19"/>
                  </a:cubicBezTo>
                  <a:cubicBezTo>
                    <a:pt x="102" y="19"/>
                    <a:pt x="104" y="18"/>
                    <a:pt x="105" y="17"/>
                  </a:cubicBezTo>
                  <a:cubicBezTo>
                    <a:pt x="109" y="15"/>
                    <a:pt x="112" y="14"/>
                    <a:pt x="116" y="14"/>
                  </a:cubicBezTo>
                  <a:cubicBezTo>
                    <a:pt x="117" y="14"/>
                    <a:pt x="118" y="14"/>
                    <a:pt x="119" y="14"/>
                  </a:cubicBezTo>
                  <a:cubicBezTo>
                    <a:pt x="120" y="14"/>
                    <a:pt x="121" y="15"/>
                    <a:pt x="122" y="15"/>
                  </a:cubicBezTo>
                  <a:cubicBezTo>
                    <a:pt x="122" y="15"/>
                    <a:pt x="123" y="15"/>
                    <a:pt x="124" y="14"/>
                  </a:cubicBezTo>
                  <a:cubicBezTo>
                    <a:pt x="125" y="14"/>
                    <a:pt x="125" y="13"/>
                    <a:pt x="126" y="12"/>
                  </a:cubicBezTo>
                  <a:cubicBezTo>
                    <a:pt x="127" y="11"/>
                    <a:pt x="128" y="9"/>
                    <a:pt x="129" y="8"/>
                  </a:cubicBezTo>
                  <a:cubicBezTo>
                    <a:pt x="131" y="7"/>
                    <a:pt x="133" y="6"/>
                    <a:pt x="134" y="5"/>
                  </a:cubicBezTo>
                  <a:cubicBezTo>
                    <a:pt x="135" y="5"/>
                    <a:pt x="135" y="5"/>
                    <a:pt x="135" y="5"/>
                  </a:cubicBezTo>
                  <a:cubicBezTo>
                    <a:pt x="135" y="5"/>
                    <a:pt x="135" y="5"/>
                    <a:pt x="135" y="5"/>
                  </a:cubicBezTo>
                  <a:cubicBezTo>
                    <a:pt x="131" y="2"/>
                    <a:pt x="124" y="3"/>
                    <a:pt x="120" y="6"/>
                  </a:cubicBezTo>
                  <a:cubicBezTo>
                    <a:pt x="116" y="11"/>
                    <a:pt x="113" y="7"/>
                    <a:pt x="109" y="8"/>
                  </a:cubicBezTo>
                  <a:cubicBezTo>
                    <a:pt x="105" y="9"/>
                    <a:pt x="103" y="13"/>
                    <a:pt x="98" y="9"/>
                  </a:cubicBezTo>
                  <a:cubicBezTo>
                    <a:pt x="93" y="6"/>
                    <a:pt x="88" y="6"/>
                    <a:pt x="83" y="9"/>
                  </a:cubicBezTo>
                  <a:cubicBezTo>
                    <a:pt x="79" y="12"/>
                    <a:pt x="77" y="10"/>
                    <a:pt x="72" y="8"/>
                  </a:cubicBezTo>
                  <a:cubicBezTo>
                    <a:pt x="67" y="6"/>
                    <a:pt x="59" y="11"/>
                    <a:pt x="56" y="8"/>
                  </a:cubicBezTo>
                  <a:cubicBezTo>
                    <a:pt x="53" y="5"/>
                    <a:pt x="49" y="3"/>
                    <a:pt x="41" y="3"/>
                  </a:cubicBezTo>
                  <a:cubicBezTo>
                    <a:pt x="34" y="3"/>
                    <a:pt x="32" y="8"/>
                    <a:pt x="27" y="4"/>
                  </a:cubicBezTo>
                  <a:cubicBezTo>
                    <a:pt x="22" y="0"/>
                    <a:pt x="11" y="3"/>
                    <a:pt x="7" y="9"/>
                  </a:cubicBezTo>
                  <a:cubicBezTo>
                    <a:pt x="5" y="12"/>
                    <a:pt x="2" y="13"/>
                    <a:pt x="0" y="13"/>
                  </a:cubicBezTo>
                  <a:cubicBezTo>
                    <a:pt x="1" y="13"/>
                    <a:pt x="3" y="14"/>
                    <a:pt x="4" y="14"/>
                  </a:cubicBezTo>
                  <a:cubicBezTo>
                    <a:pt x="6" y="14"/>
                    <a:pt x="7" y="14"/>
                    <a:pt x="9" y="13"/>
                  </a:cubicBezTo>
                  <a:close/>
                </a:path>
              </a:pathLst>
            </a:custGeom>
            <a:solidFill>
              <a:srgbClr val="6BBF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51">
              <a:extLst>
                <a:ext uri="{FF2B5EF4-FFF2-40B4-BE49-F238E27FC236}">
                  <a16:creationId xmlns:a16="http://schemas.microsoft.com/office/drawing/2014/main" id="{716D2EB0-C3D1-4D01-A4CF-A55444021E2B}"/>
                </a:ext>
              </a:extLst>
            </p:cNvPr>
            <p:cNvSpPr>
              <a:spLocks/>
            </p:cNvSpPr>
            <p:nvPr/>
          </p:nvSpPr>
          <p:spPr bwMode="auto">
            <a:xfrm>
              <a:off x="5169" y="2967"/>
              <a:ext cx="150" cy="133"/>
            </a:xfrm>
            <a:custGeom>
              <a:avLst/>
              <a:gdLst>
                <a:gd name="T0" fmla="*/ 46 w 62"/>
                <a:gd name="T1" fmla="*/ 54 h 55"/>
                <a:gd name="T2" fmla="*/ 56 w 62"/>
                <a:gd name="T3" fmla="*/ 52 h 55"/>
                <a:gd name="T4" fmla="*/ 62 w 62"/>
                <a:gd name="T5" fmla="*/ 32 h 55"/>
                <a:gd name="T6" fmla="*/ 59 w 62"/>
                <a:gd name="T7" fmla="*/ 25 h 55"/>
                <a:gd name="T8" fmla="*/ 54 w 62"/>
                <a:gd name="T9" fmla="*/ 28 h 55"/>
                <a:gd name="T10" fmla="*/ 49 w 62"/>
                <a:gd name="T11" fmla="*/ 28 h 55"/>
                <a:gd name="T12" fmla="*/ 40 w 62"/>
                <a:gd name="T13" fmla="*/ 25 h 55"/>
                <a:gd name="T14" fmla="*/ 40 w 62"/>
                <a:gd name="T15" fmla="*/ 22 h 55"/>
                <a:gd name="T16" fmla="*/ 49 w 62"/>
                <a:gd name="T17" fmla="*/ 26 h 55"/>
                <a:gd name="T18" fmla="*/ 54 w 62"/>
                <a:gd name="T19" fmla="*/ 25 h 55"/>
                <a:gd name="T20" fmla="*/ 59 w 62"/>
                <a:gd name="T21" fmla="*/ 10 h 55"/>
                <a:gd name="T22" fmla="*/ 54 w 62"/>
                <a:gd name="T23" fmla="*/ 1 h 55"/>
                <a:gd name="T24" fmla="*/ 52 w 62"/>
                <a:gd name="T25" fmla="*/ 0 h 55"/>
                <a:gd name="T26" fmla="*/ 48 w 62"/>
                <a:gd name="T27" fmla="*/ 3 h 55"/>
                <a:gd name="T28" fmla="*/ 36 w 62"/>
                <a:gd name="T29" fmla="*/ 10 h 55"/>
                <a:gd name="T30" fmla="*/ 41 w 62"/>
                <a:gd name="T31" fmla="*/ 12 h 55"/>
                <a:gd name="T32" fmla="*/ 47 w 62"/>
                <a:gd name="T33" fmla="*/ 12 h 55"/>
                <a:gd name="T34" fmla="*/ 51 w 62"/>
                <a:gd name="T35" fmla="*/ 12 h 55"/>
                <a:gd name="T36" fmla="*/ 38 w 62"/>
                <a:gd name="T37" fmla="*/ 13 h 55"/>
                <a:gd name="T38" fmla="*/ 35 w 62"/>
                <a:gd name="T39" fmla="*/ 10 h 55"/>
                <a:gd name="T40" fmla="*/ 25 w 62"/>
                <a:gd name="T41" fmla="*/ 9 h 55"/>
                <a:gd name="T42" fmla="*/ 32 w 62"/>
                <a:gd name="T43" fmla="*/ 15 h 55"/>
                <a:gd name="T44" fmla="*/ 34 w 62"/>
                <a:gd name="T45" fmla="*/ 23 h 55"/>
                <a:gd name="T46" fmla="*/ 34 w 62"/>
                <a:gd name="T47" fmla="*/ 25 h 55"/>
                <a:gd name="T48" fmla="*/ 36 w 62"/>
                <a:gd name="T49" fmla="*/ 34 h 55"/>
                <a:gd name="T50" fmla="*/ 39 w 62"/>
                <a:gd name="T51" fmla="*/ 31 h 55"/>
                <a:gd name="T52" fmla="*/ 42 w 62"/>
                <a:gd name="T53" fmla="*/ 30 h 55"/>
                <a:gd name="T54" fmla="*/ 49 w 62"/>
                <a:gd name="T55" fmla="*/ 32 h 55"/>
                <a:gd name="T56" fmla="*/ 52 w 62"/>
                <a:gd name="T57" fmla="*/ 30 h 55"/>
                <a:gd name="T58" fmla="*/ 50 w 62"/>
                <a:gd name="T59" fmla="*/ 33 h 55"/>
                <a:gd name="T60" fmla="*/ 53 w 62"/>
                <a:gd name="T61" fmla="*/ 38 h 55"/>
                <a:gd name="T62" fmla="*/ 48 w 62"/>
                <a:gd name="T63" fmla="*/ 34 h 55"/>
                <a:gd name="T64" fmla="*/ 39 w 62"/>
                <a:gd name="T65" fmla="*/ 34 h 55"/>
                <a:gd name="T66" fmla="*/ 36 w 62"/>
                <a:gd name="T67" fmla="*/ 37 h 55"/>
                <a:gd name="T68" fmla="*/ 34 w 62"/>
                <a:gd name="T69" fmla="*/ 42 h 55"/>
                <a:gd name="T70" fmla="*/ 34 w 62"/>
                <a:gd name="T71" fmla="*/ 43 h 55"/>
                <a:gd name="T72" fmla="*/ 32 w 62"/>
                <a:gd name="T73" fmla="*/ 45 h 55"/>
                <a:gd name="T74" fmla="*/ 34 w 62"/>
                <a:gd name="T75" fmla="*/ 39 h 55"/>
                <a:gd name="T76" fmla="*/ 32 w 62"/>
                <a:gd name="T77" fmla="*/ 26 h 55"/>
                <a:gd name="T78" fmla="*/ 28 w 62"/>
                <a:gd name="T79" fmla="*/ 12 h 55"/>
                <a:gd name="T80" fmla="*/ 23 w 62"/>
                <a:gd name="T81" fmla="*/ 10 h 55"/>
                <a:gd name="T82" fmla="*/ 12 w 62"/>
                <a:gd name="T83" fmla="*/ 13 h 55"/>
                <a:gd name="T84" fmla="*/ 0 w 62"/>
                <a:gd name="T85" fmla="*/ 11 h 55"/>
                <a:gd name="T86" fmla="*/ 2 w 62"/>
                <a:gd name="T87" fmla="*/ 21 h 55"/>
                <a:gd name="T88" fmla="*/ 0 w 62"/>
                <a:gd name="T89" fmla="*/ 24 h 55"/>
                <a:gd name="T90" fmla="*/ 6 w 62"/>
                <a:gd name="T91" fmla="*/ 27 h 55"/>
                <a:gd name="T92" fmla="*/ 9 w 62"/>
                <a:gd name="T93" fmla="*/ 35 h 55"/>
                <a:gd name="T94" fmla="*/ 9 w 62"/>
                <a:gd name="T95" fmla="*/ 39 h 55"/>
                <a:gd name="T96" fmla="*/ 18 w 62"/>
                <a:gd name="T97" fmla="*/ 47 h 55"/>
                <a:gd name="T98" fmla="*/ 19 w 62"/>
                <a:gd name="T99" fmla="*/ 37 h 55"/>
                <a:gd name="T100" fmla="*/ 15 w 62"/>
                <a:gd name="T101" fmla="*/ 25 h 55"/>
                <a:gd name="T102" fmla="*/ 15 w 62"/>
                <a:gd name="T103" fmla="*/ 26 h 55"/>
                <a:gd name="T104" fmla="*/ 11 w 62"/>
                <a:gd name="T105" fmla="*/ 30 h 55"/>
                <a:gd name="T106" fmla="*/ 14 w 62"/>
                <a:gd name="T107" fmla="*/ 26 h 55"/>
                <a:gd name="T108" fmla="*/ 14 w 62"/>
                <a:gd name="T109" fmla="*/ 21 h 55"/>
                <a:gd name="T110" fmla="*/ 15 w 62"/>
                <a:gd name="T111" fmla="*/ 24 h 55"/>
                <a:gd name="T112" fmla="*/ 22 w 62"/>
                <a:gd name="T113" fmla="*/ 25 h 55"/>
                <a:gd name="T114" fmla="*/ 20 w 62"/>
                <a:gd name="T115" fmla="*/ 26 h 55"/>
                <a:gd name="T116" fmla="*/ 20 w 62"/>
                <a:gd name="T117" fmla="*/ 30 h 55"/>
                <a:gd name="T118" fmla="*/ 21 w 62"/>
                <a:gd name="T119" fmla="*/ 43 h 55"/>
                <a:gd name="T120" fmla="*/ 25 w 62"/>
                <a:gd name="T121" fmla="*/ 51 h 55"/>
                <a:gd name="T122" fmla="*/ 35 w 62"/>
                <a:gd name="T123"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 h="55">
                  <a:moveTo>
                    <a:pt x="38" y="53"/>
                  </a:moveTo>
                  <a:cubicBezTo>
                    <a:pt x="41" y="53"/>
                    <a:pt x="43" y="53"/>
                    <a:pt x="46" y="54"/>
                  </a:cubicBezTo>
                  <a:cubicBezTo>
                    <a:pt x="47" y="54"/>
                    <a:pt x="48" y="54"/>
                    <a:pt x="49" y="55"/>
                  </a:cubicBezTo>
                  <a:cubicBezTo>
                    <a:pt x="52" y="55"/>
                    <a:pt x="54" y="53"/>
                    <a:pt x="56" y="52"/>
                  </a:cubicBezTo>
                  <a:cubicBezTo>
                    <a:pt x="59" y="50"/>
                    <a:pt x="60" y="46"/>
                    <a:pt x="61" y="43"/>
                  </a:cubicBezTo>
                  <a:cubicBezTo>
                    <a:pt x="61" y="39"/>
                    <a:pt x="62" y="36"/>
                    <a:pt x="62" y="32"/>
                  </a:cubicBezTo>
                  <a:cubicBezTo>
                    <a:pt x="61" y="30"/>
                    <a:pt x="61" y="28"/>
                    <a:pt x="60" y="27"/>
                  </a:cubicBezTo>
                  <a:cubicBezTo>
                    <a:pt x="60" y="26"/>
                    <a:pt x="59" y="26"/>
                    <a:pt x="59" y="25"/>
                  </a:cubicBezTo>
                  <a:cubicBezTo>
                    <a:pt x="58" y="26"/>
                    <a:pt x="56" y="27"/>
                    <a:pt x="55" y="27"/>
                  </a:cubicBezTo>
                  <a:cubicBezTo>
                    <a:pt x="55" y="28"/>
                    <a:pt x="54" y="28"/>
                    <a:pt x="54" y="28"/>
                  </a:cubicBezTo>
                  <a:cubicBezTo>
                    <a:pt x="52" y="28"/>
                    <a:pt x="52" y="28"/>
                    <a:pt x="52" y="28"/>
                  </a:cubicBezTo>
                  <a:cubicBezTo>
                    <a:pt x="51" y="28"/>
                    <a:pt x="50" y="28"/>
                    <a:pt x="49" y="28"/>
                  </a:cubicBezTo>
                  <a:cubicBezTo>
                    <a:pt x="47" y="28"/>
                    <a:pt x="45" y="28"/>
                    <a:pt x="43" y="27"/>
                  </a:cubicBezTo>
                  <a:cubicBezTo>
                    <a:pt x="42" y="27"/>
                    <a:pt x="41" y="26"/>
                    <a:pt x="40" y="25"/>
                  </a:cubicBezTo>
                  <a:cubicBezTo>
                    <a:pt x="40" y="24"/>
                    <a:pt x="39" y="23"/>
                    <a:pt x="39" y="22"/>
                  </a:cubicBezTo>
                  <a:cubicBezTo>
                    <a:pt x="40" y="22"/>
                    <a:pt x="40" y="22"/>
                    <a:pt x="40" y="22"/>
                  </a:cubicBezTo>
                  <a:cubicBezTo>
                    <a:pt x="40" y="24"/>
                    <a:pt x="42" y="25"/>
                    <a:pt x="43" y="26"/>
                  </a:cubicBezTo>
                  <a:cubicBezTo>
                    <a:pt x="45" y="26"/>
                    <a:pt x="47" y="26"/>
                    <a:pt x="49" y="26"/>
                  </a:cubicBezTo>
                  <a:cubicBezTo>
                    <a:pt x="50" y="26"/>
                    <a:pt x="51" y="26"/>
                    <a:pt x="52" y="25"/>
                  </a:cubicBezTo>
                  <a:cubicBezTo>
                    <a:pt x="52" y="25"/>
                    <a:pt x="53" y="25"/>
                    <a:pt x="54" y="25"/>
                  </a:cubicBezTo>
                  <a:cubicBezTo>
                    <a:pt x="56" y="24"/>
                    <a:pt x="57" y="23"/>
                    <a:pt x="58" y="21"/>
                  </a:cubicBezTo>
                  <a:cubicBezTo>
                    <a:pt x="60" y="18"/>
                    <a:pt x="60" y="14"/>
                    <a:pt x="59" y="10"/>
                  </a:cubicBezTo>
                  <a:cubicBezTo>
                    <a:pt x="59" y="9"/>
                    <a:pt x="58" y="7"/>
                    <a:pt x="57" y="5"/>
                  </a:cubicBezTo>
                  <a:cubicBezTo>
                    <a:pt x="57" y="3"/>
                    <a:pt x="56" y="2"/>
                    <a:pt x="54" y="1"/>
                  </a:cubicBezTo>
                  <a:cubicBezTo>
                    <a:pt x="54" y="1"/>
                    <a:pt x="54" y="1"/>
                    <a:pt x="54" y="1"/>
                  </a:cubicBezTo>
                  <a:cubicBezTo>
                    <a:pt x="54" y="0"/>
                    <a:pt x="53" y="0"/>
                    <a:pt x="52" y="0"/>
                  </a:cubicBezTo>
                  <a:cubicBezTo>
                    <a:pt x="52" y="0"/>
                    <a:pt x="51" y="0"/>
                    <a:pt x="51" y="0"/>
                  </a:cubicBezTo>
                  <a:cubicBezTo>
                    <a:pt x="50" y="1"/>
                    <a:pt x="49" y="2"/>
                    <a:pt x="48" y="3"/>
                  </a:cubicBezTo>
                  <a:cubicBezTo>
                    <a:pt x="47" y="5"/>
                    <a:pt x="45" y="7"/>
                    <a:pt x="42" y="8"/>
                  </a:cubicBezTo>
                  <a:cubicBezTo>
                    <a:pt x="40" y="9"/>
                    <a:pt x="38" y="10"/>
                    <a:pt x="36" y="10"/>
                  </a:cubicBezTo>
                  <a:cubicBezTo>
                    <a:pt x="37" y="11"/>
                    <a:pt x="38" y="11"/>
                    <a:pt x="39" y="12"/>
                  </a:cubicBezTo>
                  <a:cubicBezTo>
                    <a:pt x="40" y="12"/>
                    <a:pt x="41" y="12"/>
                    <a:pt x="41" y="12"/>
                  </a:cubicBezTo>
                  <a:cubicBezTo>
                    <a:pt x="42" y="12"/>
                    <a:pt x="42" y="12"/>
                    <a:pt x="43" y="12"/>
                  </a:cubicBezTo>
                  <a:cubicBezTo>
                    <a:pt x="44" y="12"/>
                    <a:pt x="46" y="12"/>
                    <a:pt x="47" y="12"/>
                  </a:cubicBezTo>
                  <a:cubicBezTo>
                    <a:pt x="48" y="12"/>
                    <a:pt x="50" y="12"/>
                    <a:pt x="51" y="12"/>
                  </a:cubicBezTo>
                  <a:cubicBezTo>
                    <a:pt x="51" y="12"/>
                    <a:pt x="51" y="12"/>
                    <a:pt x="51" y="12"/>
                  </a:cubicBezTo>
                  <a:cubicBezTo>
                    <a:pt x="49" y="14"/>
                    <a:pt x="46" y="15"/>
                    <a:pt x="43" y="15"/>
                  </a:cubicBezTo>
                  <a:cubicBezTo>
                    <a:pt x="41" y="14"/>
                    <a:pt x="40" y="14"/>
                    <a:pt x="38" y="13"/>
                  </a:cubicBezTo>
                  <a:cubicBezTo>
                    <a:pt x="37" y="12"/>
                    <a:pt x="36" y="11"/>
                    <a:pt x="35" y="10"/>
                  </a:cubicBezTo>
                  <a:cubicBezTo>
                    <a:pt x="35" y="10"/>
                    <a:pt x="35" y="10"/>
                    <a:pt x="35" y="10"/>
                  </a:cubicBezTo>
                  <a:cubicBezTo>
                    <a:pt x="32" y="10"/>
                    <a:pt x="29" y="9"/>
                    <a:pt x="27" y="9"/>
                  </a:cubicBezTo>
                  <a:cubicBezTo>
                    <a:pt x="26" y="9"/>
                    <a:pt x="25" y="9"/>
                    <a:pt x="25" y="9"/>
                  </a:cubicBezTo>
                  <a:cubicBezTo>
                    <a:pt x="26" y="10"/>
                    <a:pt x="28" y="10"/>
                    <a:pt x="29" y="11"/>
                  </a:cubicBezTo>
                  <a:cubicBezTo>
                    <a:pt x="30" y="12"/>
                    <a:pt x="32" y="14"/>
                    <a:pt x="32" y="15"/>
                  </a:cubicBezTo>
                  <a:cubicBezTo>
                    <a:pt x="33" y="17"/>
                    <a:pt x="33" y="19"/>
                    <a:pt x="34" y="21"/>
                  </a:cubicBezTo>
                  <a:cubicBezTo>
                    <a:pt x="34" y="22"/>
                    <a:pt x="34" y="22"/>
                    <a:pt x="34" y="23"/>
                  </a:cubicBezTo>
                  <a:cubicBezTo>
                    <a:pt x="34" y="24"/>
                    <a:pt x="34" y="24"/>
                    <a:pt x="34" y="24"/>
                  </a:cubicBezTo>
                  <a:cubicBezTo>
                    <a:pt x="34" y="25"/>
                    <a:pt x="34" y="25"/>
                    <a:pt x="34" y="25"/>
                  </a:cubicBezTo>
                  <a:cubicBezTo>
                    <a:pt x="35" y="28"/>
                    <a:pt x="35" y="31"/>
                    <a:pt x="36" y="34"/>
                  </a:cubicBezTo>
                  <a:cubicBezTo>
                    <a:pt x="36" y="34"/>
                    <a:pt x="36" y="34"/>
                    <a:pt x="36" y="34"/>
                  </a:cubicBezTo>
                  <a:cubicBezTo>
                    <a:pt x="36" y="33"/>
                    <a:pt x="37" y="32"/>
                    <a:pt x="38" y="32"/>
                  </a:cubicBezTo>
                  <a:cubicBezTo>
                    <a:pt x="39" y="31"/>
                    <a:pt x="39" y="31"/>
                    <a:pt x="39" y="31"/>
                  </a:cubicBezTo>
                  <a:cubicBezTo>
                    <a:pt x="40" y="31"/>
                    <a:pt x="40" y="31"/>
                    <a:pt x="40" y="31"/>
                  </a:cubicBezTo>
                  <a:cubicBezTo>
                    <a:pt x="41" y="31"/>
                    <a:pt x="41" y="31"/>
                    <a:pt x="42" y="30"/>
                  </a:cubicBezTo>
                  <a:cubicBezTo>
                    <a:pt x="45" y="30"/>
                    <a:pt x="47" y="31"/>
                    <a:pt x="49" y="32"/>
                  </a:cubicBezTo>
                  <a:cubicBezTo>
                    <a:pt x="49" y="32"/>
                    <a:pt x="49" y="32"/>
                    <a:pt x="49" y="32"/>
                  </a:cubicBezTo>
                  <a:cubicBezTo>
                    <a:pt x="50" y="32"/>
                    <a:pt x="50" y="32"/>
                    <a:pt x="51" y="31"/>
                  </a:cubicBezTo>
                  <a:cubicBezTo>
                    <a:pt x="51" y="31"/>
                    <a:pt x="52" y="31"/>
                    <a:pt x="52" y="30"/>
                  </a:cubicBezTo>
                  <a:cubicBezTo>
                    <a:pt x="52" y="31"/>
                    <a:pt x="52" y="31"/>
                    <a:pt x="51" y="32"/>
                  </a:cubicBezTo>
                  <a:cubicBezTo>
                    <a:pt x="50" y="33"/>
                    <a:pt x="50" y="33"/>
                    <a:pt x="50" y="33"/>
                  </a:cubicBezTo>
                  <a:cubicBezTo>
                    <a:pt x="51" y="33"/>
                    <a:pt x="51" y="34"/>
                    <a:pt x="52" y="35"/>
                  </a:cubicBezTo>
                  <a:cubicBezTo>
                    <a:pt x="52" y="36"/>
                    <a:pt x="53" y="37"/>
                    <a:pt x="53" y="38"/>
                  </a:cubicBezTo>
                  <a:cubicBezTo>
                    <a:pt x="53" y="38"/>
                    <a:pt x="53" y="38"/>
                    <a:pt x="53" y="38"/>
                  </a:cubicBezTo>
                  <a:cubicBezTo>
                    <a:pt x="52" y="36"/>
                    <a:pt x="50" y="35"/>
                    <a:pt x="48" y="34"/>
                  </a:cubicBezTo>
                  <a:cubicBezTo>
                    <a:pt x="47" y="33"/>
                    <a:pt x="44" y="32"/>
                    <a:pt x="42" y="33"/>
                  </a:cubicBezTo>
                  <a:cubicBezTo>
                    <a:pt x="41" y="33"/>
                    <a:pt x="40" y="33"/>
                    <a:pt x="39" y="34"/>
                  </a:cubicBezTo>
                  <a:cubicBezTo>
                    <a:pt x="39" y="34"/>
                    <a:pt x="38" y="35"/>
                    <a:pt x="37" y="36"/>
                  </a:cubicBezTo>
                  <a:cubicBezTo>
                    <a:pt x="36" y="36"/>
                    <a:pt x="36" y="37"/>
                    <a:pt x="36" y="37"/>
                  </a:cubicBezTo>
                  <a:cubicBezTo>
                    <a:pt x="35" y="39"/>
                    <a:pt x="35" y="40"/>
                    <a:pt x="35" y="41"/>
                  </a:cubicBezTo>
                  <a:cubicBezTo>
                    <a:pt x="35" y="41"/>
                    <a:pt x="34" y="42"/>
                    <a:pt x="34" y="42"/>
                  </a:cubicBezTo>
                  <a:cubicBezTo>
                    <a:pt x="34" y="44"/>
                    <a:pt x="34" y="46"/>
                    <a:pt x="34" y="48"/>
                  </a:cubicBezTo>
                  <a:cubicBezTo>
                    <a:pt x="34" y="46"/>
                    <a:pt x="34" y="45"/>
                    <a:pt x="34" y="43"/>
                  </a:cubicBezTo>
                  <a:cubicBezTo>
                    <a:pt x="33" y="44"/>
                    <a:pt x="33" y="45"/>
                    <a:pt x="32" y="45"/>
                  </a:cubicBezTo>
                  <a:cubicBezTo>
                    <a:pt x="32" y="45"/>
                    <a:pt x="32" y="45"/>
                    <a:pt x="32" y="45"/>
                  </a:cubicBezTo>
                  <a:cubicBezTo>
                    <a:pt x="33" y="44"/>
                    <a:pt x="33" y="42"/>
                    <a:pt x="34" y="41"/>
                  </a:cubicBezTo>
                  <a:cubicBezTo>
                    <a:pt x="34" y="40"/>
                    <a:pt x="34" y="39"/>
                    <a:pt x="34" y="39"/>
                  </a:cubicBezTo>
                  <a:cubicBezTo>
                    <a:pt x="34" y="38"/>
                    <a:pt x="34" y="37"/>
                    <a:pt x="34" y="36"/>
                  </a:cubicBezTo>
                  <a:cubicBezTo>
                    <a:pt x="33" y="32"/>
                    <a:pt x="32" y="29"/>
                    <a:pt x="32" y="26"/>
                  </a:cubicBezTo>
                  <a:cubicBezTo>
                    <a:pt x="31" y="23"/>
                    <a:pt x="31" y="19"/>
                    <a:pt x="31" y="16"/>
                  </a:cubicBezTo>
                  <a:cubicBezTo>
                    <a:pt x="30" y="14"/>
                    <a:pt x="29" y="13"/>
                    <a:pt x="28" y="12"/>
                  </a:cubicBezTo>
                  <a:cubicBezTo>
                    <a:pt x="27" y="11"/>
                    <a:pt x="26" y="10"/>
                    <a:pt x="24" y="9"/>
                  </a:cubicBezTo>
                  <a:cubicBezTo>
                    <a:pt x="23" y="10"/>
                    <a:pt x="23" y="10"/>
                    <a:pt x="23" y="10"/>
                  </a:cubicBezTo>
                  <a:cubicBezTo>
                    <a:pt x="22" y="10"/>
                    <a:pt x="21" y="11"/>
                    <a:pt x="19" y="11"/>
                  </a:cubicBezTo>
                  <a:cubicBezTo>
                    <a:pt x="17" y="12"/>
                    <a:pt x="14" y="13"/>
                    <a:pt x="12" y="13"/>
                  </a:cubicBezTo>
                  <a:cubicBezTo>
                    <a:pt x="9" y="13"/>
                    <a:pt x="6" y="12"/>
                    <a:pt x="4" y="12"/>
                  </a:cubicBezTo>
                  <a:cubicBezTo>
                    <a:pt x="2" y="11"/>
                    <a:pt x="1" y="11"/>
                    <a:pt x="0" y="11"/>
                  </a:cubicBezTo>
                  <a:cubicBezTo>
                    <a:pt x="1" y="12"/>
                    <a:pt x="2" y="13"/>
                    <a:pt x="3" y="15"/>
                  </a:cubicBezTo>
                  <a:cubicBezTo>
                    <a:pt x="3" y="17"/>
                    <a:pt x="3" y="19"/>
                    <a:pt x="2" y="21"/>
                  </a:cubicBezTo>
                  <a:cubicBezTo>
                    <a:pt x="2" y="22"/>
                    <a:pt x="1" y="23"/>
                    <a:pt x="1" y="23"/>
                  </a:cubicBezTo>
                  <a:cubicBezTo>
                    <a:pt x="0" y="24"/>
                    <a:pt x="0" y="24"/>
                    <a:pt x="0" y="24"/>
                  </a:cubicBezTo>
                  <a:cubicBezTo>
                    <a:pt x="1" y="24"/>
                    <a:pt x="2" y="25"/>
                    <a:pt x="3" y="25"/>
                  </a:cubicBezTo>
                  <a:cubicBezTo>
                    <a:pt x="4" y="25"/>
                    <a:pt x="5" y="26"/>
                    <a:pt x="6" y="27"/>
                  </a:cubicBezTo>
                  <a:cubicBezTo>
                    <a:pt x="7" y="27"/>
                    <a:pt x="7" y="28"/>
                    <a:pt x="8" y="29"/>
                  </a:cubicBezTo>
                  <a:cubicBezTo>
                    <a:pt x="9" y="31"/>
                    <a:pt x="9" y="33"/>
                    <a:pt x="9" y="35"/>
                  </a:cubicBezTo>
                  <a:cubicBezTo>
                    <a:pt x="9" y="36"/>
                    <a:pt x="8" y="37"/>
                    <a:pt x="8" y="38"/>
                  </a:cubicBezTo>
                  <a:cubicBezTo>
                    <a:pt x="8" y="38"/>
                    <a:pt x="8" y="39"/>
                    <a:pt x="9" y="39"/>
                  </a:cubicBezTo>
                  <a:cubicBezTo>
                    <a:pt x="11" y="41"/>
                    <a:pt x="12" y="42"/>
                    <a:pt x="14" y="44"/>
                  </a:cubicBezTo>
                  <a:cubicBezTo>
                    <a:pt x="15" y="45"/>
                    <a:pt x="17" y="46"/>
                    <a:pt x="18" y="47"/>
                  </a:cubicBezTo>
                  <a:cubicBezTo>
                    <a:pt x="19" y="46"/>
                    <a:pt x="19" y="45"/>
                    <a:pt x="19" y="43"/>
                  </a:cubicBezTo>
                  <a:cubicBezTo>
                    <a:pt x="19" y="41"/>
                    <a:pt x="19" y="39"/>
                    <a:pt x="19" y="37"/>
                  </a:cubicBezTo>
                  <a:cubicBezTo>
                    <a:pt x="19" y="33"/>
                    <a:pt x="18" y="29"/>
                    <a:pt x="16" y="26"/>
                  </a:cubicBezTo>
                  <a:cubicBezTo>
                    <a:pt x="16" y="26"/>
                    <a:pt x="16" y="26"/>
                    <a:pt x="15" y="25"/>
                  </a:cubicBezTo>
                  <a:cubicBezTo>
                    <a:pt x="15" y="25"/>
                    <a:pt x="15" y="25"/>
                    <a:pt x="15" y="25"/>
                  </a:cubicBezTo>
                  <a:cubicBezTo>
                    <a:pt x="15" y="26"/>
                    <a:pt x="15" y="26"/>
                    <a:pt x="15" y="26"/>
                  </a:cubicBezTo>
                  <a:cubicBezTo>
                    <a:pt x="15" y="27"/>
                    <a:pt x="14" y="28"/>
                    <a:pt x="14" y="29"/>
                  </a:cubicBezTo>
                  <a:cubicBezTo>
                    <a:pt x="13" y="29"/>
                    <a:pt x="12" y="30"/>
                    <a:pt x="11" y="30"/>
                  </a:cubicBezTo>
                  <a:cubicBezTo>
                    <a:pt x="11" y="30"/>
                    <a:pt x="11" y="30"/>
                    <a:pt x="11" y="30"/>
                  </a:cubicBezTo>
                  <a:cubicBezTo>
                    <a:pt x="12" y="29"/>
                    <a:pt x="13" y="27"/>
                    <a:pt x="14" y="26"/>
                  </a:cubicBezTo>
                  <a:cubicBezTo>
                    <a:pt x="14" y="24"/>
                    <a:pt x="14" y="22"/>
                    <a:pt x="14" y="21"/>
                  </a:cubicBezTo>
                  <a:cubicBezTo>
                    <a:pt x="14" y="21"/>
                    <a:pt x="14" y="21"/>
                    <a:pt x="14" y="21"/>
                  </a:cubicBezTo>
                  <a:cubicBezTo>
                    <a:pt x="15" y="21"/>
                    <a:pt x="15" y="22"/>
                    <a:pt x="15" y="23"/>
                  </a:cubicBezTo>
                  <a:cubicBezTo>
                    <a:pt x="15" y="24"/>
                    <a:pt x="15" y="24"/>
                    <a:pt x="15" y="24"/>
                  </a:cubicBezTo>
                  <a:cubicBezTo>
                    <a:pt x="16" y="24"/>
                    <a:pt x="17" y="25"/>
                    <a:pt x="18" y="25"/>
                  </a:cubicBezTo>
                  <a:cubicBezTo>
                    <a:pt x="19" y="25"/>
                    <a:pt x="20" y="25"/>
                    <a:pt x="22" y="25"/>
                  </a:cubicBezTo>
                  <a:cubicBezTo>
                    <a:pt x="22" y="25"/>
                    <a:pt x="22" y="25"/>
                    <a:pt x="22" y="25"/>
                  </a:cubicBezTo>
                  <a:cubicBezTo>
                    <a:pt x="21" y="26"/>
                    <a:pt x="20" y="26"/>
                    <a:pt x="20" y="26"/>
                  </a:cubicBezTo>
                  <a:cubicBezTo>
                    <a:pt x="19" y="26"/>
                    <a:pt x="18" y="26"/>
                    <a:pt x="18" y="26"/>
                  </a:cubicBezTo>
                  <a:cubicBezTo>
                    <a:pt x="19" y="27"/>
                    <a:pt x="19" y="29"/>
                    <a:pt x="20" y="30"/>
                  </a:cubicBezTo>
                  <a:cubicBezTo>
                    <a:pt x="21" y="32"/>
                    <a:pt x="21" y="34"/>
                    <a:pt x="22" y="36"/>
                  </a:cubicBezTo>
                  <a:cubicBezTo>
                    <a:pt x="22" y="39"/>
                    <a:pt x="22" y="41"/>
                    <a:pt x="21" y="43"/>
                  </a:cubicBezTo>
                  <a:cubicBezTo>
                    <a:pt x="21" y="45"/>
                    <a:pt x="20" y="46"/>
                    <a:pt x="19" y="48"/>
                  </a:cubicBezTo>
                  <a:cubicBezTo>
                    <a:pt x="21" y="49"/>
                    <a:pt x="23" y="50"/>
                    <a:pt x="25" y="51"/>
                  </a:cubicBezTo>
                  <a:cubicBezTo>
                    <a:pt x="27" y="52"/>
                    <a:pt x="29" y="52"/>
                    <a:pt x="31" y="52"/>
                  </a:cubicBezTo>
                  <a:cubicBezTo>
                    <a:pt x="33" y="53"/>
                    <a:pt x="34" y="53"/>
                    <a:pt x="35" y="53"/>
                  </a:cubicBezTo>
                  <a:cubicBezTo>
                    <a:pt x="36" y="53"/>
                    <a:pt x="37" y="53"/>
                    <a:pt x="38" y="53"/>
                  </a:cubicBezTo>
                  <a:close/>
                </a:path>
              </a:pathLst>
            </a:custGeom>
            <a:solidFill>
              <a:srgbClr val="6BBF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52">
              <a:extLst>
                <a:ext uri="{FF2B5EF4-FFF2-40B4-BE49-F238E27FC236}">
                  <a16:creationId xmlns:a16="http://schemas.microsoft.com/office/drawing/2014/main" id="{12A63129-BE31-4B9E-BAC4-E29CA05376CE}"/>
                </a:ext>
              </a:extLst>
            </p:cNvPr>
            <p:cNvSpPr>
              <a:spLocks noEditPoints="1"/>
            </p:cNvSpPr>
            <p:nvPr/>
          </p:nvSpPr>
          <p:spPr bwMode="auto">
            <a:xfrm>
              <a:off x="5022" y="2980"/>
              <a:ext cx="275" cy="233"/>
            </a:xfrm>
            <a:custGeom>
              <a:avLst/>
              <a:gdLst>
                <a:gd name="T0" fmla="*/ 80 w 114"/>
                <a:gd name="T1" fmla="*/ 80 h 97"/>
                <a:gd name="T2" fmla="*/ 81 w 114"/>
                <a:gd name="T3" fmla="*/ 75 h 97"/>
                <a:gd name="T4" fmla="*/ 82 w 114"/>
                <a:gd name="T5" fmla="*/ 80 h 97"/>
                <a:gd name="T6" fmla="*/ 86 w 114"/>
                <a:gd name="T7" fmla="*/ 92 h 97"/>
                <a:gd name="T8" fmla="*/ 97 w 114"/>
                <a:gd name="T9" fmla="*/ 85 h 97"/>
                <a:gd name="T10" fmla="*/ 104 w 114"/>
                <a:gd name="T11" fmla="*/ 78 h 97"/>
                <a:gd name="T12" fmla="*/ 114 w 114"/>
                <a:gd name="T13" fmla="*/ 61 h 97"/>
                <a:gd name="T14" fmla="*/ 96 w 114"/>
                <a:gd name="T15" fmla="*/ 50 h 97"/>
                <a:gd name="T16" fmla="*/ 69 w 114"/>
                <a:gd name="T17" fmla="*/ 36 h 97"/>
                <a:gd name="T18" fmla="*/ 36 w 114"/>
                <a:gd name="T19" fmla="*/ 37 h 97"/>
                <a:gd name="T20" fmla="*/ 21 w 114"/>
                <a:gd name="T21" fmla="*/ 35 h 97"/>
                <a:gd name="T22" fmla="*/ 17 w 114"/>
                <a:gd name="T23" fmla="*/ 29 h 97"/>
                <a:gd name="T24" fmla="*/ 12 w 114"/>
                <a:gd name="T25" fmla="*/ 8 h 97"/>
                <a:gd name="T26" fmla="*/ 21 w 114"/>
                <a:gd name="T27" fmla="*/ 10 h 97"/>
                <a:gd name="T28" fmla="*/ 20 w 114"/>
                <a:gd name="T29" fmla="*/ 17 h 97"/>
                <a:gd name="T30" fmla="*/ 19 w 114"/>
                <a:gd name="T31" fmla="*/ 32 h 97"/>
                <a:gd name="T32" fmla="*/ 39 w 114"/>
                <a:gd name="T33" fmla="*/ 30 h 97"/>
                <a:gd name="T34" fmla="*/ 41 w 114"/>
                <a:gd name="T35" fmla="*/ 15 h 97"/>
                <a:gd name="T36" fmla="*/ 44 w 114"/>
                <a:gd name="T37" fmla="*/ 23 h 97"/>
                <a:gd name="T38" fmla="*/ 48 w 114"/>
                <a:gd name="T39" fmla="*/ 22 h 97"/>
                <a:gd name="T40" fmla="*/ 41 w 114"/>
                <a:gd name="T41" fmla="*/ 31 h 97"/>
                <a:gd name="T42" fmla="*/ 68 w 114"/>
                <a:gd name="T43" fmla="*/ 30 h 97"/>
                <a:gd name="T44" fmla="*/ 60 w 114"/>
                <a:gd name="T45" fmla="*/ 21 h 97"/>
                <a:gd name="T46" fmla="*/ 62 w 114"/>
                <a:gd name="T47" fmla="*/ 10 h 97"/>
                <a:gd name="T48" fmla="*/ 42 w 114"/>
                <a:gd name="T49" fmla="*/ 4 h 97"/>
                <a:gd name="T50" fmla="*/ 30 w 114"/>
                <a:gd name="T51" fmla="*/ 9 h 97"/>
                <a:gd name="T52" fmla="*/ 31 w 114"/>
                <a:gd name="T53" fmla="*/ 26 h 97"/>
                <a:gd name="T54" fmla="*/ 29 w 114"/>
                <a:gd name="T55" fmla="*/ 8 h 97"/>
                <a:gd name="T56" fmla="*/ 14 w 114"/>
                <a:gd name="T57" fmla="*/ 0 h 97"/>
                <a:gd name="T58" fmla="*/ 5 w 114"/>
                <a:gd name="T59" fmla="*/ 28 h 97"/>
                <a:gd name="T60" fmla="*/ 7 w 114"/>
                <a:gd name="T61" fmla="*/ 48 h 97"/>
                <a:gd name="T62" fmla="*/ 25 w 114"/>
                <a:gd name="T63" fmla="*/ 51 h 97"/>
                <a:gd name="T64" fmla="*/ 58 w 114"/>
                <a:gd name="T65" fmla="*/ 47 h 97"/>
                <a:gd name="T66" fmla="*/ 77 w 114"/>
                <a:gd name="T67" fmla="*/ 59 h 97"/>
                <a:gd name="T68" fmla="*/ 88 w 114"/>
                <a:gd name="T69" fmla="*/ 62 h 97"/>
                <a:gd name="T70" fmla="*/ 94 w 114"/>
                <a:gd name="T71" fmla="*/ 67 h 97"/>
                <a:gd name="T72" fmla="*/ 99 w 114"/>
                <a:gd name="T73" fmla="*/ 59 h 97"/>
                <a:gd name="T74" fmla="*/ 106 w 114"/>
                <a:gd name="T75" fmla="*/ 62 h 97"/>
                <a:gd name="T76" fmla="*/ 93 w 114"/>
                <a:gd name="T77" fmla="*/ 73 h 97"/>
                <a:gd name="T78" fmla="*/ 92 w 114"/>
                <a:gd name="T79" fmla="*/ 73 h 97"/>
                <a:gd name="T80" fmla="*/ 76 w 114"/>
                <a:gd name="T81" fmla="*/ 64 h 97"/>
                <a:gd name="T82" fmla="*/ 67 w 114"/>
                <a:gd name="T83" fmla="*/ 75 h 97"/>
                <a:gd name="T84" fmla="*/ 58 w 114"/>
                <a:gd name="T85" fmla="*/ 72 h 97"/>
                <a:gd name="T86" fmla="*/ 75 w 114"/>
                <a:gd name="T87" fmla="*/ 59 h 97"/>
                <a:gd name="T88" fmla="*/ 46 w 114"/>
                <a:gd name="T89" fmla="*/ 54 h 97"/>
                <a:gd name="T90" fmla="*/ 19 w 114"/>
                <a:gd name="T91" fmla="*/ 56 h 97"/>
                <a:gd name="T92" fmla="*/ 11 w 114"/>
                <a:gd name="T93" fmla="*/ 56 h 97"/>
                <a:gd name="T94" fmla="*/ 14 w 114"/>
                <a:gd name="T95" fmla="*/ 75 h 97"/>
                <a:gd name="T96" fmla="*/ 43 w 114"/>
                <a:gd name="T97" fmla="*/ 74 h 97"/>
                <a:gd name="T98" fmla="*/ 36 w 114"/>
                <a:gd name="T99" fmla="*/ 75 h 97"/>
                <a:gd name="T100" fmla="*/ 32 w 114"/>
                <a:gd name="T101" fmla="*/ 74 h 97"/>
                <a:gd name="T102" fmla="*/ 22 w 114"/>
                <a:gd name="T103" fmla="*/ 78 h 97"/>
                <a:gd name="T104" fmla="*/ 3 w 114"/>
                <a:gd name="T105" fmla="*/ 79 h 97"/>
                <a:gd name="T106" fmla="*/ 43 w 114"/>
                <a:gd name="T107" fmla="*/ 90 h 97"/>
                <a:gd name="T108" fmla="*/ 53 w 114"/>
                <a:gd name="T109" fmla="*/ 72 h 97"/>
                <a:gd name="T110" fmla="*/ 30 w 114"/>
                <a:gd name="T111" fmla="*/ 60 h 97"/>
                <a:gd name="T112" fmla="*/ 38 w 114"/>
                <a:gd name="T113" fmla="*/ 58 h 97"/>
                <a:gd name="T114" fmla="*/ 54 w 114"/>
                <a:gd name="T115" fmla="*/ 60 h 97"/>
                <a:gd name="T116" fmla="*/ 50 w 114"/>
                <a:gd name="T117" fmla="*/ 64 h 97"/>
                <a:gd name="T118" fmla="*/ 55 w 114"/>
                <a:gd name="T119" fmla="*/ 72 h 97"/>
                <a:gd name="T120" fmla="*/ 65 w 114"/>
                <a:gd name="T121" fmla="*/ 94 h 97"/>
                <a:gd name="T122" fmla="*/ 35 w 114"/>
                <a:gd name="T123" fmla="*/ 4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4" h="97">
                  <a:moveTo>
                    <a:pt x="67" y="92"/>
                  </a:moveTo>
                  <a:cubicBezTo>
                    <a:pt x="69" y="90"/>
                    <a:pt x="71" y="89"/>
                    <a:pt x="73" y="88"/>
                  </a:cubicBezTo>
                  <a:cubicBezTo>
                    <a:pt x="75" y="88"/>
                    <a:pt x="76" y="88"/>
                    <a:pt x="78" y="88"/>
                  </a:cubicBezTo>
                  <a:cubicBezTo>
                    <a:pt x="79" y="85"/>
                    <a:pt x="80" y="83"/>
                    <a:pt x="80" y="80"/>
                  </a:cubicBezTo>
                  <a:cubicBezTo>
                    <a:pt x="80" y="79"/>
                    <a:pt x="80" y="77"/>
                    <a:pt x="79" y="76"/>
                  </a:cubicBezTo>
                  <a:cubicBezTo>
                    <a:pt x="78" y="75"/>
                    <a:pt x="77" y="74"/>
                    <a:pt x="76" y="73"/>
                  </a:cubicBezTo>
                  <a:cubicBezTo>
                    <a:pt x="76" y="73"/>
                    <a:pt x="76" y="73"/>
                    <a:pt x="76" y="73"/>
                  </a:cubicBezTo>
                  <a:cubicBezTo>
                    <a:pt x="78" y="73"/>
                    <a:pt x="80" y="74"/>
                    <a:pt x="81" y="75"/>
                  </a:cubicBezTo>
                  <a:cubicBezTo>
                    <a:pt x="81" y="76"/>
                    <a:pt x="81" y="76"/>
                    <a:pt x="82" y="77"/>
                  </a:cubicBezTo>
                  <a:cubicBezTo>
                    <a:pt x="83" y="76"/>
                    <a:pt x="84" y="75"/>
                    <a:pt x="85" y="74"/>
                  </a:cubicBezTo>
                  <a:cubicBezTo>
                    <a:pt x="84" y="75"/>
                    <a:pt x="83" y="77"/>
                    <a:pt x="82" y="78"/>
                  </a:cubicBezTo>
                  <a:cubicBezTo>
                    <a:pt x="82" y="79"/>
                    <a:pt x="82" y="79"/>
                    <a:pt x="82" y="80"/>
                  </a:cubicBezTo>
                  <a:cubicBezTo>
                    <a:pt x="82" y="82"/>
                    <a:pt x="82" y="83"/>
                    <a:pt x="81" y="85"/>
                  </a:cubicBezTo>
                  <a:cubicBezTo>
                    <a:pt x="81" y="86"/>
                    <a:pt x="80" y="87"/>
                    <a:pt x="79" y="88"/>
                  </a:cubicBezTo>
                  <a:cubicBezTo>
                    <a:pt x="79" y="88"/>
                    <a:pt x="80" y="88"/>
                    <a:pt x="80" y="88"/>
                  </a:cubicBezTo>
                  <a:cubicBezTo>
                    <a:pt x="82" y="89"/>
                    <a:pt x="84" y="90"/>
                    <a:pt x="86" y="92"/>
                  </a:cubicBezTo>
                  <a:cubicBezTo>
                    <a:pt x="87" y="90"/>
                    <a:pt x="88" y="88"/>
                    <a:pt x="89" y="87"/>
                  </a:cubicBezTo>
                  <a:cubicBezTo>
                    <a:pt x="90" y="86"/>
                    <a:pt x="91" y="86"/>
                    <a:pt x="92" y="85"/>
                  </a:cubicBezTo>
                  <a:cubicBezTo>
                    <a:pt x="93" y="85"/>
                    <a:pt x="95" y="85"/>
                    <a:pt x="96" y="85"/>
                  </a:cubicBezTo>
                  <a:cubicBezTo>
                    <a:pt x="96" y="85"/>
                    <a:pt x="97" y="85"/>
                    <a:pt x="97" y="85"/>
                  </a:cubicBezTo>
                  <a:cubicBezTo>
                    <a:pt x="98" y="85"/>
                    <a:pt x="98" y="86"/>
                    <a:pt x="99" y="86"/>
                  </a:cubicBezTo>
                  <a:cubicBezTo>
                    <a:pt x="99" y="86"/>
                    <a:pt x="100" y="85"/>
                    <a:pt x="100" y="85"/>
                  </a:cubicBezTo>
                  <a:cubicBezTo>
                    <a:pt x="100" y="84"/>
                    <a:pt x="100" y="84"/>
                    <a:pt x="100" y="83"/>
                  </a:cubicBezTo>
                  <a:cubicBezTo>
                    <a:pt x="101" y="81"/>
                    <a:pt x="102" y="79"/>
                    <a:pt x="104" y="78"/>
                  </a:cubicBezTo>
                  <a:cubicBezTo>
                    <a:pt x="104" y="78"/>
                    <a:pt x="104" y="78"/>
                    <a:pt x="104" y="78"/>
                  </a:cubicBezTo>
                  <a:cubicBezTo>
                    <a:pt x="104" y="78"/>
                    <a:pt x="104" y="78"/>
                    <a:pt x="104" y="78"/>
                  </a:cubicBezTo>
                  <a:cubicBezTo>
                    <a:pt x="108" y="76"/>
                    <a:pt x="111" y="72"/>
                    <a:pt x="112" y="67"/>
                  </a:cubicBezTo>
                  <a:cubicBezTo>
                    <a:pt x="113" y="65"/>
                    <a:pt x="114" y="63"/>
                    <a:pt x="114" y="61"/>
                  </a:cubicBezTo>
                  <a:cubicBezTo>
                    <a:pt x="114" y="58"/>
                    <a:pt x="114" y="56"/>
                    <a:pt x="112" y="54"/>
                  </a:cubicBezTo>
                  <a:cubicBezTo>
                    <a:pt x="111" y="52"/>
                    <a:pt x="108" y="51"/>
                    <a:pt x="106" y="51"/>
                  </a:cubicBezTo>
                  <a:cubicBezTo>
                    <a:pt x="104" y="50"/>
                    <a:pt x="102" y="50"/>
                    <a:pt x="99" y="50"/>
                  </a:cubicBezTo>
                  <a:cubicBezTo>
                    <a:pt x="98" y="50"/>
                    <a:pt x="97" y="50"/>
                    <a:pt x="96" y="50"/>
                  </a:cubicBezTo>
                  <a:cubicBezTo>
                    <a:pt x="95" y="50"/>
                    <a:pt x="93" y="50"/>
                    <a:pt x="92" y="50"/>
                  </a:cubicBezTo>
                  <a:cubicBezTo>
                    <a:pt x="90" y="50"/>
                    <a:pt x="88" y="49"/>
                    <a:pt x="85" y="48"/>
                  </a:cubicBezTo>
                  <a:cubicBezTo>
                    <a:pt x="81" y="47"/>
                    <a:pt x="77" y="44"/>
                    <a:pt x="74" y="40"/>
                  </a:cubicBezTo>
                  <a:cubicBezTo>
                    <a:pt x="72" y="39"/>
                    <a:pt x="70" y="37"/>
                    <a:pt x="69" y="36"/>
                  </a:cubicBezTo>
                  <a:cubicBezTo>
                    <a:pt x="67" y="34"/>
                    <a:pt x="65" y="33"/>
                    <a:pt x="63" y="32"/>
                  </a:cubicBezTo>
                  <a:cubicBezTo>
                    <a:pt x="59" y="30"/>
                    <a:pt x="54" y="29"/>
                    <a:pt x="49" y="30"/>
                  </a:cubicBezTo>
                  <a:cubicBezTo>
                    <a:pt x="46" y="30"/>
                    <a:pt x="43" y="31"/>
                    <a:pt x="41" y="32"/>
                  </a:cubicBezTo>
                  <a:cubicBezTo>
                    <a:pt x="39" y="34"/>
                    <a:pt x="38" y="35"/>
                    <a:pt x="36" y="37"/>
                  </a:cubicBezTo>
                  <a:cubicBezTo>
                    <a:pt x="35" y="37"/>
                    <a:pt x="33" y="38"/>
                    <a:pt x="32" y="38"/>
                  </a:cubicBezTo>
                  <a:cubicBezTo>
                    <a:pt x="31" y="38"/>
                    <a:pt x="29" y="38"/>
                    <a:pt x="28" y="38"/>
                  </a:cubicBezTo>
                  <a:cubicBezTo>
                    <a:pt x="26" y="38"/>
                    <a:pt x="23" y="37"/>
                    <a:pt x="21" y="35"/>
                  </a:cubicBezTo>
                  <a:cubicBezTo>
                    <a:pt x="21" y="35"/>
                    <a:pt x="21" y="35"/>
                    <a:pt x="21" y="35"/>
                  </a:cubicBezTo>
                  <a:cubicBezTo>
                    <a:pt x="21" y="35"/>
                    <a:pt x="21" y="35"/>
                    <a:pt x="21" y="35"/>
                  </a:cubicBezTo>
                  <a:cubicBezTo>
                    <a:pt x="20" y="35"/>
                    <a:pt x="19" y="34"/>
                    <a:pt x="18" y="33"/>
                  </a:cubicBezTo>
                  <a:cubicBezTo>
                    <a:pt x="18" y="33"/>
                    <a:pt x="17" y="32"/>
                    <a:pt x="17" y="31"/>
                  </a:cubicBezTo>
                  <a:cubicBezTo>
                    <a:pt x="17" y="31"/>
                    <a:pt x="17" y="30"/>
                    <a:pt x="17" y="29"/>
                  </a:cubicBezTo>
                  <a:cubicBezTo>
                    <a:pt x="17" y="27"/>
                    <a:pt x="18" y="24"/>
                    <a:pt x="18" y="22"/>
                  </a:cubicBezTo>
                  <a:cubicBezTo>
                    <a:pt x="19" y="19"/>
                    <a:pt x="18" y="16"/>
                    <a:pt x="17" y="14"/>
                  </a:cubicBezTo>
                  <a:cubicBezTo>
                    <a:pt x="16" y="12"/>
                    <a:pt x="14" y="10"/>
                    <a:pt x="12" y="8"/>
                  </a:cubicBezTo>
                  <a:cubicBezTo>
                    <a:pt x="12" y="8"/>
                    <a:pt x="12" y="8"/>
                    <a:pt x="12" y="8"/>
                  </a:cubicBezTo>
                  <a:cubicBezTo>
                    <a:pt x="15" y="9"/>
                    <a:pt x="17" y="11"/>
                    <a:pt x="19" y="13"/>
                  </a:cubicBezTo>
                  <a:cubicBezTo>
                    <a:pt x="19" y="14"/>
                    <a:pt x="19" y="14"/>
                    <a:pt x="19" y="14"/>
                  </a:cubicBezTo>
                  <a:cubicBezTo>
                    <a:pt x="19" y="14"/>
                    <a:pt x="20" y="14"/>
                    <a:pt x="20" y="13"/>
                  </a:cubicBezTo>
                  <a:cubicBezTo>
                    <a:pt x="20" y="12"/>
                    <a:pt x="20" y="11"/>
                    <a:pt x="21" y="10"/>
                  </a:cubicBezTo>
                  <a:cubicBezTo>
                    <a:pt x="21" y="11"/>
                    <a:pt x="21" y="12"/>
                    <a:pt x="20" y="13"/>
                  </a:cubicBezTo>
                  <a:cubicBezTo>
                    <a:pt x="20" y="14"/>
                    <a:pt x="20" y="15"/>
                    <a:pt x="20" y="15"/>
                  </a:cubicBezTo>
                  <a:cubicBezTo>
                    <a:pt x="20" y="16"/>
                    <a:pt x="20" y="16"/>
                    <a:pt x="20" y="16"/>
                  </a:cubicBezTo>
                  <a:cubicBezTo>
                    <a:pt x="20" y="16"/>
                    <a:pt x="20" y="17"/>
                    <a:pt x="20" y="17"/>
                  </a:cubicBezTo>
                  <a:cubicBezTo>
                    <a:pt x="21" y="19"/>
                    <a:pt x="21" y="20"/>
                    <a:pt x="21" y="22"/>
                  </a:cubicBezTo>
                  <a:cubicBezTo>
                    <a:pt x="20" y="23"/>
                    <a:pt x="20" y="25"/>
                    <a:pt x="20" y="26"/>
                  </a:cubicBezTo>
                  <a:cubicBezTo>
                    <a:pt x="19" y="30"/>
                    <a:pt x="19" y="30"/>
                    <a:pt x="19" y="30"/>
                  </a:cubicBezTo>
                  <a:cubicBezTo>
                    <a:pt x="19" y="31"/>
                    <a:pt x="18" y="31"/>
                    <a:pt x="19" y="32"/>
                  </a:cubicBezTo>
                  <a:cubicBezTo>
                    <a:pt x="19" y="33"/>
                    <a:pt x="20" y="34"/>
                    <a:pt x="21" y="35"/>
                  </a:cubicBezTo>
                  <a:cubicBezTo>
                    <a:pt x="23" y="36"/>
                    <a:pt x="26" y="37"/>
                    <a:pt x="28" y="37"/>
                  </a:cubicBezTo>
                  <a:cubicBezTo>
                    <a:pt x="30" y="37"/>
                    <a:pt x="33" y="36"/>
                    <a:pt x="35" y="35"/>
                  </a:cubicBezTo>
                  <a:cubicBezTo>
                    <a:pt x="36" y="33"/>
                    <a:pt x="38" y="32"/>
                    <a:pt x="39" y="30"/>
                  </a:cubicBezTo>
                  <a:cubicBezTo>
                    <a:pt x="41" y="28"/>
                    <a:pt x="41" y="26"/>
                    <a:pt x="42" y="24"/>
                  </a:cubicBezTo>
                  <a:cubicBezTo>
                    <a:pt x="43" y="22"/>
                    <a:pt x="43" y="21"/>
                    <a:pt x="43" y="19"/>
                  </a:cubicBezTo>
                  <a:cubicBezTo>
                    <a:pt x="43" y="18"/>
                    <a:pt x="42" y="17"/>
                    <a:pt x="41" y="15"/>
                  </a:cubicBezTo>
                  <a:cubicBezTo>
                    <a:pt x="41" y="15"/>
                    <a:pt x="41" y="15"/>
                    <a:pt x="41" y="15"/>
                  </a:cubicBezTo>
                  <a:cubicBezTo>
                    <a:pt x="42" y="16"/>
                    <a:pt x="43" y="16"/>
                    <a:pt x="43" y="17"/>
                  </a:cubicBezTo>
                  <a:cubicBezTo>
                    <a:pt x="43" y="18"/>
                    <a:pt x="44" y="19"/>
                    <a:pt x="44" y="19"/>
                  </a:cubicBezTo>
                  <a:cubicBezTo>
                    <a:pt x="44" y="20"/>
                    <a:pt x="44" y="21"/>
                    <a:pt x="44" y="22"/>
                  </a:cubicBezTo>
                  <a:cubicBezTo>
                    <a:pt x="44" y="22"/>
                    <a:pt x="44" y="23"/>
                    <a:pt x="44" y="23"/>
                  </a:cubicBezTo>
                  <a:cubicBezTo>
                    <a:pt x="45" y="23"/>
                    <a:pt x="45" y="23"/>
                    <a:pt x="45" y="23"/>
                  </a:cubicBezTo>
                  <a:cubicBezTo>
                    <a:pt x="46" y="23"/>
                    <a:pt x="47" y="22"/>
                    <a:pt x="48" y="22"/>
                  </a:cubicBezTo>
                  <a:cubicBezTo>
                    <a:pt x="49" y="21"/>
                    <a:pt x="50" y="20"/>
                    <a:pt x="52" y="18"/>
                  </a:cubicBezTo>
                  <a:cubicBezTo>
                    <a:pt x="51" y="20"/>
                    <a:pt x="49" y="21"/>
                    <a:pt x="48" y="22"/>
                  </a:cubicBezTo>
                  <a:cubicBezTo>
                    <a:pt x="47" y="23"/>
                    <a:pt x="46" y="24"/>
                    <a:pt x="46" y="24"/>
                  </a:cubicBezTo>
                  <a:cubicBezTo>
                    <a:pt x="45" y="24"/>
                    <a:pt x="44" y="25"/>
                    <a:pt x="44" y="25"/>
                  </a:cubicBezTo>
                  <a:cubicBezTo>
                    <a:pt x="44" y="26"/>
                    <a:pt x="43" y="27"/>
                    <a:pt x="43" y="28"/>
                  </a:cubicBezTo>
                  <a:cubicBezTo>
                    <a:pt x="42" y="29"/>
                    <a:pt x="42" y="30"/>
                    <a:pt x="41" y="31"/>
                  </a:cubicBezTo>
                  <a:cubicBezTo>
                    <a:pt x="44" y="30"/>
                    <a:pt x="46" y="29"/>
                    <a:pt x="49" y="28"/>
                  </a:cubicBezTo>
                  <a:cubicBezTo>
                    <a:pt x="54" y="27"/>
                    <a:pt x="59" y="28"/>
                    <a:pt x="64" y="30"/>
                  </a:cubicBezTo>
                  <a:cubicBezTo>
                    <a:pt x="65" y="31"/>
                    <a:pt x="66" y="32"/>
                    <a:pt x="68" y="33"/>
                  </a:cubicBezTo>
                  <a:cubicBezTo>
                    <a:pt x="68" y="32"/>
                    <a:pt x="68" y="31"/>
                    <a:pt x="68" y="30"/>
                  </a:cubicBezTo>
                  <a:cubicBezTo>
                    <a:pt x="68" y="28"/>
                    <a:pt x="67" y="26"/>
                    <a:pt x="67" y="25"/>
                  </a:cubicBezTo>
                  <a:cubicBezTo>
                    <a:pt x="66" y="24"/>
                    <a:pt x="65" y="22"/>
                    <a:pt x="63" y="22"/>
                  </a:cubicBezTo>
                  <a:cubicBezTo>
                    <a:pt x="62" y="21"/>
                    <a:pt x="62" y="21"/>
                    <a:pt x="60" y="20"/>
                  </a:cubicBezTo>
                  <a:cubicBezTo>
                    <a:pt x="60" y="21"/>
                    <a:pt x="60" y="21"/>
                    <a:pt x="60" y="21"/>
                  </a:cubicBezTo>
                  <a:cubicBezTo>
                    <a:pt x="59" y="22"/>
                    <a:pt x="57" y="23"/>
                    <a:pt x="56" y="24"/>
                  </a:cubicBezTo>
                  <a:cubicBezTo>
                    <a:pt x="56" y="24"/>
                    <a:pt x="56" y="24"/>
                    <a:pt x="56" y="24"/>
                  </a:cubicBezTo>
                  <a:cubicBezTo>
                    <a:pt x="58" y="21"/>
                    <a:pt x="60" y="18"/>
                    <a:pt x="61" y="15"/>
                  </a:cubicBezTo>
                  <a:cubicBezTo>
                    <a:pt x="62" y="13"/>
                    <a:pt x="62" y="12"/>
                    <a:pt x="62" y="10"/>
                  </a:cubicBezTo>
                  <a:cubicBezTo>
                    <a:pt x="62" y="8"/>
                    <a:pt x="61" y="7"/>
                    <a:pt x="60" y="6"/>
                  </a:cubicBezTo>
                  <a:cubicBezTo>
                    <a:pt x="59" y="6"/>
                    <a:pt x="58" y="6"/>
                    <a:pt x="57" y="6"/>
                  </a:cubicBezTo>
                  <a:cubicBezTo>
                    <a:pt x="55" y="7"/>
                    <a:pt x="52" y="7"/>
                    <a:pt x="49" y="6"/>
                  </a:cubicBezTo>
                  <a:cubicBezTo>
                    <a:pt x="47" y="6"/>
                    <a:pt x="44" y="5"/>
                    <a:pt x="42" y="4"/>
                  </a:cubicBezTo>
                  <a:cubicBezTo>
                    <a:pt x="40" y="4"/>
                    <a:pt x="39" y="4"/>
                    <a:pt x="38" y="3"/>
                  </a:cubicBezTo>
                  <a:cubicBezTo>
                    <a:pt x="37" y="3"/>
                    <a:pt x="35" y="3"/>
                    <a:pt x="34" y="4"/>
                  </a:cubicBezTo>
                  <a:cubicBezTo>
                    <a:pt x="34" y="4"/>
                    <a:pt x="34" y="4"/>
                    <a:pt x="34" y="4"/>
                  </a:cubicBezTo>
                  <a:cubicBezTo>
                    <a:pt x="32" y="5"/>
                    <a:pt x="31" y="7"/>
                    <a:pt x="30" y="9"/>
                  </a:cubicBezTo>
                  <a:cubicBezTo>
                    <a:pt x="29" y="10"/>
                    <a:pt x="29" y="12"/>
                    <a:pt x="29" y="14"/>
                  </a:cubicBezTo>
                  <a:cubicBezTo>
                    <a:pt x="29" y="16"/>
                    <a:pt x="29" y="19"/>
                    <a:pt x="29" y="21"/>
                  </a:cubicBezTo>
                  <a:cubicBezTo>
                    <a:pt x="30" y="23"/>
                    <a:pt x="30" y="25"/>
                    <a:pt x="31" y="26"/>
                  </a:cubicBezTo>
                  <a:cubicBezTo>
                    <a:pt x="31" y="26"/>
                    <a:pt x="31" y="26"/>
                    <a:pt x="31" y="26"/>
                  </a:cubicBezTo>
                  <a:cubicBezTo>
                    <a:pt x="29" y="25"/>
                    <a:pt x="28" y="23"/>
                    <a:pt x="27" y="21"/>
                  </a:cubicBezTo>
                  <a:cubicBezTo>
                    <a:pt x="27" y="19"/>
                    <a:pt x="26" y="17"/>
                    <a:pt x="27" y="14"/>
                  </a:cubicBezTo>
                  <a:cubicBezTo>
                    <a:pt x="27" y="12"/>
                    <a:pt x="27" y="10"/>
                    <a:pt x="29" y="8"/>
                  </a:cubicBezTo>
                  <a:cubicBezTo>
                    <a:pt x="29" y="8"/>
                    <a:pt x="29" y="8"/>
                    <a:pt x="29" y="8"/>
                  </a:cubicBezTo>
                  <a:cubicBezTo>
                    <a:pt x="29" y="7"/>
                    <a:pt x="29" y="7"/>
                    <a:pt x="29" y="7"/>
                  </a:cubicBezTo>
                  <a:cubicBezTo>
                    <a:pt x="29" y="6"/>
                    <a:pt x="28" y="5"/>
                    <a:pt x="28" y="5"/>
                  </a:cubicBezTo>
                  <a:cubicBezTo>
                    <a:pt x="27" y="5"/>
                    <a:pt x="27" y="5"/>
                    <a:pt x="26" y="5"/>
                  </a:cubicBezTo>
                  <a:cubicBezTo>
                    <a:pt x="22" y="4"/>
                    <a:pt x="18" y="2"/>
                    <a:pt x="14" y="0"/>
                  </a:cubicBezTo>
                  <a:cubicBezTo>
                    <a:pt x="10" y="1"/>
                    <a:pt x="6" y="4"/>
                    <a:pt x="4" y="8"/>
                  </a:cubicBezTo>
                  <a:cubicBezTo>
                    <a:pt x="3" y="10"/>
                    <a:pt x="3" y="12"/>
                    <a:pt x="3" y="15"/>
                  </a:cubicBezTo>
                  <a:cubicBezTo>
                    <a:pt x="3" y="17"/>
                    <a:pt x="3" y="19"/>
                    <a:pt x="4" y="21"/>
                  </a:cubicBezTo>
                  <a:cubicBezTo>
                    <a:pt x="5" y="28"/>
                    <a:pt x="5" y="28"/>
                    <a:pt x="5" y="28"/>
                  </a:cubicBezTo>
                  <a:cubicBezTo>
                    <a:pt x="6" y="30"/>
                    <a:pt x="6" y="33"/>
                    <a:pt x="6" y="35"/>
                  </a:cubicBezTo>
                  <a:cubicBezTo>
                    <a:pt x="6" y="36"/>
                    <a:pt x="6" y="37"/>
                    <a:pt x="6" y="38"/>
                  </a:cubicBezTo>
                  <a:cubicBezTo>
                    <a:pt x="6" y="40"/>
                    <a:pt x="6" y="41"/>
                    <a:pt x="6" y="42"/>
                  </a:cubicBezTo>
                  <a:cubicBezTo>
                    <a:pt x="6" y="44"/>
                    <a:pt x="6" y="46"/>
                    <a:pt x="7" y="48"/>
                  </a:cubicBezTo>
                  <a:cubicBezTo>
                    <a:pt x="8" y="50"/>
                    <a:pt x="10" y="52"/>
                    <a:pt x="12" y="53"/>
                  </a:cubicBezTo>
                  <a:cubicBezTo>
                    <a:pt x="13" y="53"/>
                    <a:pt x="14" y="53"/>
                    <a:pt x="15" y="53"/>
                  </a:cubicBezTo>
                  <a:cubicBezTo>
                    <a:pt x="16" y="53"/>
                    <a:pt x="18" y="53"/>
                    <a:pt x="19" y="53"/>
                  </a:cubicBezTo>
                  <a:cubicBezTo>
                    <a:pt x="21" y="52"/>
                    <a:pt x="23" y="52"/>
                    <a:pt x="25" y="51"/>
                  </a:cubicBezTo>
                  <a:cubicBezTo>
                    <a:pt x="28" y="51"/>
                    <a:pt x="30" y="51"/>
                    <a:pt x="32" y="52"/>
                  </a:cubicBezTo>
                  <a:cubicBezTo>
                    <a:pt x="37" y="53"/>
                    <a:pt x="41" y="53"/>
                    <a:pt x="46" y="53"/>
                  </a:cubicBezTo>
                  <a:cubicBezTo>
                    <a:pt x="50" y="52"/>
                    <a:pt x="54" y="50"/>
                    <a:pt x="58" y="47"/>
                  </a:cubicBezTo>
                  <a:cubicBezTo>
                    <a:pt x="58" y="47"/>
                    <a:pt x="58" y="47"/>
                    <a:pt x="58" y="47"/>
                  </a:cubicBezTo>
                  <a:cubicBezTo>
                    <a:pt x="58" y="47"/>
                    <a:pt x="58" y="47"/>
                    <a:pt x="58" y="47"/>
                  </a:cubicBezTo>
                  <a:cubicBezTo>
                    <a:pt x="62" y="46"/>
                    <a:pt x="66" y="46"/>
                    <a:pt x="71" y="48"/>
                  </a:cubicBezTo>
                  <a:cubicBezTo>
                    <a:pt x="73" y="49"/>
                    <a:pt x="75" y="50"/>
                    <a:pt x="76" y="52"/>
                  </a:cubicBezTo>
                  <a:cubicBezTo>
                    <a:pt x="77" y="55"/>
                    <a:pt x="77" y="57"/>
                    <a:pt x="77" y="59"/>
                  </a:cubicBezTo>
                  <a:cubicBezTo>
                    <a:pt x="77" y="60"/>
                    <a:pt x="77" y="61"/>
                    <a:pt x="77" y="62"/>
                  </a:cubicBezTo>
                  <a:cubicBezTo>
                    <a:pt x="78" y="62"/>
                    <a:pt x="79" y="61"/>
                    <a:pt x="80" y="61"/>
                  </a:cubicBezTo>
                  <a:cubicBezTo>
                    <a:pt x="81" y="61"/>
                    <a:pt x="82" y="61"/>
                    <a:pt x="84" y="61"/>
                  </a:cubicBezTo>
                  <a:cubicBezTo>
                    <a:pt x="85" y="61"/>
                    <a:pt x="86" y="61"/>
                    <a:pt x="88" y="62"/>
                  </a:cubicBezTo>
                  <a:cubicBezTo>
                    <a:pt x="89" y="63"/>
                    <a:pt x="90" y="64"/>
                    <a:pt x="91" y="65"/>
                  </a:cubicBezTo>
                  <a:cubicBezTo>
                    <a:pt x="92" y="66"/>
                    <a:pt x="92" y="67"/>
                    <a:pt x="93" y="68"/>
                  </a:cubicBezTo>
                  <a:cubicBezTo>
                    <a:pt x="93" y="69"/>
                    <a:pt x="93" y="69"/>
                    <a:pt x="93" y="69"/>
                  </a:cubicBezTo>
                  <a:cubicBezTo>
                    <a:pt x="93" y="68"/>
                    <a:pt x="94" y="68"/>
                    <a:pt x="94" y="67"/>
                  </a:cubicBezTo>
                  <a:cubicBezTo>
                    <a:pt x="95" y="66"/>
                    <a:pt x="95" y="65"/>
                    <a:pt x="96" y="65"/>
                  </a:cubicBezTo>
                  <a:cubicBezTo>
                    <a:pt x="97" y="64"/>
                    <a:pt x="98" y="63"/>
                    <a:pt x="99" y="63"/>
                  </a:cubicBezTo>
                  <a:cubicBezTo>
                    <a:pt x="99" y="62"/>
                    <a:pt x="99" y="62"/>
                    <a:pt x="99" y="62"/>
                  </a:cubicBezTo>
                  <a:cubicBezTo>
                    <a:pt x="99" y="61"/>
                    <a:pt x="99" y="60"/>
                    <a:pt x="99" y="59"/>
                  </a:cubicBezTo>
                  <a:cubicBezTo>
                    <a:pt x="100" y="60"/>
                    <a:pt x="100" y="61"/>
                    <a:pt x="100" y="62"/>
                  </a:cubicBezTo>
                  <a:cubicBezTo>
                    <a:pt x="100" y="62"/>
                    <a:pt x="100" y="62"/>
                    <a:pt x="100" y="62"/>
                  </a:cubicBezTo>
                  <a:cubicBezTo>
                    <a:pt x="101" y="62"/>
                    <a:pt x="101" y="62"/>
                    <a:pt x="101" y="62"/>
                  </a:cubicBezTo>
                  <a:cubicBezTo>
                    <a:pt x="103" y="62"/>
                    <a:pt x="104" y="61"/>
                    <a:pt x="106" y="62"/>
                  </a:cubicBezTo>
                  <a:cubicBezTo>
                    <a:pt x="106" y="62"/>
                    <a:pt x="106" y="62"/>
                    <a:pt x="106" y="62"/>
                  </a:cubicBezTo>
                  <a:cubicBezTo>
                    <a:pt x="103" y="63"/>
                    <a:pt x="100" y="64"/>
                    <a:pt x="98" y="66"/>
                  </a:cubicBezTo>
                  <a:cubicBezTo>
                    <a:pt x="96" y="68"/>
                    <a:pt x="95" y="69"/>
                    <a:pt x="95" y="70"/>
                  </a:cubicBezTo>
                  <a:cubicBezTo>
                    <a:pt x="94" y="71"/>
                    <a:pt x="94" y="72"/>
                    <a:pt x="93" y="73"/>
                  </a:cubicBezTo>
                  <a:cubicBezTo>
                    <a:pt x="93" y="74"/>
                    <a:pt x="93" y="75"/>
                    <a:pt x="93" y="76"/>
                  </a:cubicBezTo>
                  <a:cubicBezTo>
                    <a:pt x="93" y="76"/>
                    <a:pt x="93" y="76"/>
                    <a:pt x="93" y="76"/>
                  </a:cubicBezTo>
                  <a:cubicBezTo>
                    <a:pt x="93" y="75"/>
                    <a:pt x="93" y="75"/>
                    <a:pt x="93" y="75"/>
                  </a:cubicBezTo>
                  <a:cubicBezTo>
                    <a:pt x="92" y="74"/>
                    <a:pt x="92" y="74"/>
                    <a:pt x="92" y="73"/>
                  </a:cubicBezTo>
                  <a:cubicBezTo>
                    <a:pt x="92" y="72"/>
                    <a:pt x="92" y="70"/>
                    <a:pt x="91" y="69"/>
                  </a:cubicBezTo>
                  <a:cubicBezTo>
                    <a:pt x="90" y="67"/>
                    <a:pt x="88" y="65"/>
                    <a:pt x="86" y="64"/>
                  </a:cubicBezTo>
                  <a:cubicBezTo>
                    <a:pt x="84" y="63"/>
                    <a:pt x="82" y="63"/>
                    <a:pt x="80" y="63"/>
                  </a:cubicBezTo>
                  <a:cubicBezTo>
                    <a:pt x="79" y="63"/>
                    <a:pt x="77" y="63"/>
                    <a:pt x="76" y="64"/>
                  </a:cubicBezTo>
                  <a:cubicBezTo>
                    <a:pt x="76" y="64"/>
                    <a:pt x="76" y="65"/>
                    <a:pt x="75" y="66"/>
                  </a:cubicBezTo>
                  <a:cubicBezTo>
                    <a:pt x="74" y="68"/>
                    <a:pt x="72" y="70"/>
                    <a:pt x="70" y="71"/>
                  </a:cubicBezTo>
                  <a:cubicBezTo>
                    <a:pt x="70" y="71"/>
                    <a:pt x="70" y="71"/>
                    <a:pt x="70" y="71"/>
                  </a:cubicBezTo>
                  <a:cubicBezTo>
                    <a:pt x="69" y="72"/>
                    <a:pt x="68" y="73"/>
                    <a:pt x="67" y="75"/>
                  </a:cubicBezTo>
                  <a:cubicBezTo>
                    <a:pt x="66" y="77"/>
                    <a:pt x="65" y="79"/>
                    <a:pt x="65" y="81"/>
                  </a:cubicBezTo>
                  <a:cubicBezTo>
                    <a:pt x="65" y="79"/>
                    <a:pt x="66" y="76"/>
                    <a:pt x="66" y="74"/>
                  </a:cubicBezTo>
                  <a:cubicBezTo>
                    <a:pt x="67" y="73"/>
                    <a:pt x="67" y="73"/>
                    <a:pt x="68" y="72"/>
                  </a:cubicBezTo>
                  <a:cubicBezTo>
                    <a:pt x="65" y="73"/>
                    <a:pt x="61" y="73"/>
                    <a:pt x="58" y="72"/>
                  </a:cubicBezTo>
                  <a:cubicBezTo>
                    <a:pt x="58" y="72"/>
                    <a:pt x="58" y="72"/>
                    <a:pt x="58" y="72"/>
                  </a:cubicBezTo>
                  <a:cubicBezTo>
                    <a:pt x="62" y="72"/>
                    <a:pt x="66" y="71"/>
                    <a:pt x="69" y="69"/>
                  </a:cubicBezTo>
                  <a:cubicBezTo>
                    <a:pt x="71" y="68"/>
                    <a:pt x="73" y="67"/>
                    <a:pt x="73" y="65"/>
                  </a:cubicBezTo>
                  <a:cubicBezTo>
                    <a:pt x="74" y="63"/>
                    <a:pt x="75" y="61"/>
                    <a:pt x="75" y="59"/>
                  </a:cubicBezTo>
                  <a:cubicBezTo>
                    <a:pt x="75" y="57"/>
                    <a:pt x="75" y="55"/>
                    <a:pt x="74" y="53"/>
                  </a:cubicBezTo>
                  <a:cubicBezTo>
                    <a:pt x="73" y="52"/>
                    <a:pt x="71" y="50"/>
                    <a:pt x="70" y="49"/>
                  </a:cubicBezTo>
                  <a:cubicBezTo>
                    <a:pt x="66" y="47"/>
                    <a:pt x="62" y="47"/>
                    <a:pt x="58" y="47"/>
                  </a:cubicBezTo>
                  <a:cubicBezTo>
                    <a:pt x="55" y="50"/>
                    <a:pt x="51" y="53"/>
                    <a:pt x="46" y="54"/>
                  </a:cubicBezTo>
                  <a:cubicBezTo>
                    <a:pt x="41" y="55"/>
                    <a:pt x="36" y="55"/>
                    <a:pt x="32" y="54"/>
                  </a:cubicBezTo>
                  <a:cubicBezTo>
                    <a:pt x="30" y="54"/>
                    <a:pt x="28" y="53"/>
                    <a:pt x="26" y="54"/>
                  </a:cubicBezTo>
                  <a:cubicBezTo>
                    <a:pt x="24" y="54"/>
                    <a:pt x="22" y="55"/>
                    <a:pt x="19" y="56"/>
                  </a:cubicBezTo>
                  <a:cubicBezTo>
                    <a:pt x="19" y="56"/>
                    <a:pt x="19" y="56"/>
                    <a:pt x="19" y="56"/>
                  </a:cubicBezTo>
                  <a:cubicBezTo>
                    <a:pt x="18" y="56"/>
                    <a:pt x="18" y="56"/>
                    <a:pt x="18" y="56"/>
                  </a:cubicBezTo>
                  <a:cubicBezTo>
                    <a:pt x="18" y="56"/>
                    <a:pt x="18" y="56"/>
                    <a:pt x="18" y="56"/>
                  </a:cubicBezTo>
                  <a:cubicBezTo>
                    <a:pt x="17" y="56"/>
                    <a:pt x="16" y="56"/>
                    <a:pt x="15" y="56"/>
                  </a:cubicBezTo>
                  <a:cubicBezTo>
                    <a:pt x="14" y="56"/>
                    <a:pt x="13" y="56"/>
                    <a:pt x="11" y="56"/>
                  </a:cubicBezTo>
                  <a:cubicBezTo>
                    <a:pt x="10" y="57"/>
                    <a:pt x="9" y="58"/>
                    <a:pt x="9" y="59"/>
                  </a:cubicBezTo>
                  <a:cubicBezTo>
                    <a:pt x="7" y="61"/>
                    <a:pt x="6" y="63"/>
                    <a:pt x="6" y="65"/>
                  </a:cubicBezTo>
                  <a:cubicBezTo>
                    <a:pt x="5" y="68"/>
                    <a:pt x="6" y="70"/>
                    <a:pt x="8" y="72"/>
                  </a:cubicBezTo>
                  <a:cubicBezTo>
                    <a:pt x="9" y="74"/>
                    <a:pt x="12" y="75"/>
                    <a:pt x="14" y="75"/>
                  </a:cubicBezTo>
                  <a:cubicBezTo>
                    <a:pt x="16" y="76"/>
                    <a:pt x="19" y="76"/>
                    <a:pt x="21" y="75"/>
                  </a:cubicBezTo>
                  <a:cubicBezTo>
                    <a:pt x="24" y="75"/>
                    <a:pt x="26" y="74"/>
                    <a:pt x="28" y="73"/>
                  </a:cubicBezTo>
                  <a:cubicBezTo>
                    <a:pt x="31" y="73"/>
                    <a:pt x="33" y="72"/>
                    <a:pt x="36" y="72"/>
                  </a:cubicBezTo>
                  <a:cubicBezTo>
                    <a:pt x="38" y="72"/>
                    <a:pt x="41" y="73"/>
                    <a:pt x="43" y="74"/>
                  </a:cubicBezTo>
                  <a:cubicBezTo>
                    <a:pt x="42" y="75"/>
                    <a:pt x="42" y="75"/>
                    <a:pt x="42" y="75"/>
                  </a:cubicBezTo>
                  <a:cubicBezTo>
                    <a:pt x="40" y="74"/>
                    <a:pt x="38" y="73"/>
                    <a:pt x="36" y="74"/>
                  </a:cubicBezTo>
                  <a:cubicBezTo>
                    <a:pt x="35" y="74"/>
                    <a:pt x="35" y="74"/>
                    <a:pt x="34" y="74"/>
                  </a:cubicBezTo>
                  <a:cubicBezTo>
                    <a:pt x="35" y="74"/>
                    <a:pt x="35" y="75"/>
                    <a:pt x="36" y="75"/>
                  </a:cubicBezTo>
                  <a:cubicBezTo>
                    <a:pt x="37" y="76"/>
                    <a:pt x="38" y="78"/>
                    <a:pt x="38" y="80"/>
                  </a:cubicBezTo>
                  <a:cubicBezTo>
                    <a:pt x="38" y="78"/>
                    <a:pt x="37" y="77"/>
                    <a:pt x="35" y="76"/>
                  </a:cubicBezTo>
                  <a:cubicBezTo>
                    <a:pt x="35" y="75"/>
                    <a:pt x="34" y="75"/>
                    <a:pt x="33" y="75"/>
                  </a:cubicBezTo>
                  <a:cubicBezTo>
                    <a:pt x="32" y="74"/>
                    <a:pt x="32" y="74"/>
                    <a:pt x="32" y="74"/>
                  </a:cubicBezTo>
                  <a:cubicBezTo>
                    <a:pt x="31" y="75"/>
                    <a:pt x="30" y="75"/>
                    <a:pt x="29" y="75"/>
                  </a:cubicBezTo>
                  <a:cubicBezTo>
                    <a:pt x="26" y="77"/>
                    <a:pt x="26" y="77"/>
                    <a:pt x="26" y="77"/>
                  </a:cubicBezTo>
                  <a:cubicBezTo>
                    <a:pt x="25" y="77"/>
                    <a:pt x="24" y="77"/>
                    <a:pt x="24" y="77"/>
                  </a:cubicBezTo>
                  <a:cubicBezTo>
                    <a:pt x="23" y="78"/>
                    <a:pt x="22" y="78"/>
                    <a:pt x="22" y="78"/>
                  </a:cubicBezTo>
                  <a:cubicBezTo>
                    <a:pt x="19" y="78"/>
                    <a:pt x="16" y="79"/>
                    <a:pt x="13" y="78"/>
                  </a:cubicBezTo>
                  <a:cubicBezTo>
                    <a:pt x="11" y="78"/>
                    <a:pt x="8" y="77"/>
                    <a:pt x="6" y="75"/>
                  </a:cubicBezTo>
                  <a:cubicBezTo>
                    <a:pt x="6" y="76"/>
                    <a:pt x="6" y="76"/>
                    <a:pt x="6" y="76"/>
                  </a:cubicBezTo>
                  <a:cubicBezTo>
                    <a:pt x="5" y="77"/>
                    <a:pt x="4" y="78"/>
                    <a:pt x="3" y="79"/>
                  </a:cubicBezTo>
                  <a:cubicBezTo>
                    <a:pt x="2" y="80"/>
                    <a:pt x="1" y="81"/>
                    <a:pt x="0" y="81"/>
                  </a:cubicBezTo>
                  <a:cubicBezTo>
                    <a:pt x="1" y="84"/>
                    <a:pt x="3" y="85"/>
                    <a:pt x="8" y="85"/>
                  </a:cubicBezTo>
                  <a:cubicBezTo>
                    <a:pt x="15" y="86"/>
                    <a:pt x="18" y="90"/>
                    <a:pt x="23" y="93"/>
                  </a:cubicBezTo>
                  <a:cubicBezTo>
                    <a:pt x="28" y="96"/>
                    <a:pt x="33" y="97"/>
                    <a:pt x="43" y="90"/>
                  </a:cubicBezTo>
                  <a:cubicBezTo>
                    <a:pt x="45" y="88"/>
                    <a:pt x="46" y="86"/>
                    <a:pt x="48" y="84"/>
                  </a:cubicBezTo>
                  <a:cubicBezTo>
                    <a:pt x="48" y="84"/>
                    <a:pt x="48" y="84"/>
                    <a:pt x="48" y="84"/>
                  </a:cubicBezTo>
                  <a:cubicBezTo>
                    <a:pt x="49" y="83"/>
                    <a:pt x="51" y="81"/>
                    <a:pt x="52" y="79"/>
                  </a:cubicBezTo>
                  <a:cubicBezTo>
                    <a:pt x="53" y="77"/>
                    <a:pt x="53" y="75"/>
                    <a:pt x="53" y="72"/>
                  </a:cubicBezTo>
                  <a:cubicBezTo>
                    <a:pt x="53" y="71"/>
                    <a:pt x="52" y="70"/>
                    <a:pt x="51" y="69"/>
                  </a:cubicBezTo>
                  <a:cubicBezTo>
                    <a:pt x="51" y="69"/>
                    <a:pt x="50" y="68"/>
                    <a:pt x="49" y="67"/>
                  </a:cubicBezTo>
                  <a:cubicBezTo>
                    <a:pt x="47" y="66"/>
                    <a:pt x="45" y="65"/>
                    <a:pt x="43" y="63"/>
                  </a:cubicBezTo>
                  <a:cubicBezTo>
                    <a:pt x="39" y="61"/>
                    <a:pt x="35" y="60"/>
                    <a:pt x="30" y="60"/>
                  </a:cubicBezTo>
                  <a:cubicBezTo>
                    <a:pt x="26" y="60"/>
                    <a:pt x="21" y="62"/>
                    <a:pt x="17" y="63"/>
                  </a:cubicBezTo>
                  <a:cubicBezTo>
                    <a:pt x="17" y="63"/>
                    <a:pt x="17" y="63"/>
                    <a:pt x="17" y="63"/>
                  </a:cubicBezTo>
                  <a:cubicBezTo>
                    <a:pt x="21" y="60"/>
                    <a:pt x="25" y="59"/>
                    <a:pt x="30" y="58"/>
                  </a:cubicBezTo>
                  <a:cubicBezTo>
                    <a:pt x="33" y="57"/>
                    <a:pt x="35" y="58"/>
                    <a:pt x="38" y="58"/>
                  </a:cubicBezTo>
                  <a:cubicBezTo>
                    <a:pt x="40" y="59"/>
                    <a:pt x="43" y="60"/>
                    <a:pt x="45" y="61"/>
                  </a:cubicBezTo>
                  <a:cubicBezTo>
                    <a:pt x="46" y="61"/>
                    <a:pt x="47" y="62"/>
                    <a:pt x="48" y="63"/>
                  </a:cubicBezTo>
                  <a:cubicBezTo>
                    <a:pt x="49" y="62"/>
                    <a:pt x="49" y="62"/>
                    <a:pt x="50" y="61"/>
                  </a:cubicBezTo>
                  <a:cubicBezTo>
                    <a:pt x="51" y="61"/>
                    <a:pt x="53" y="60"/>
                    <a:pt x="54" y="60"/>
                  </a:cubicBezTo>
                  <a:cubicBezTo>
                    <a:pt x="56" y="59"/>
                    <a:pt x="59" y="58"/>
                    <a:pt x="61" y="59"/>
                  </a:cubicBezTo>
                  <a:cubicBezTo>
                    <a:pt x="59" y="59"/>
                    <a:pt x="56" y="60"/>
                    <a:pt x="54" y="61"/>
                  </a:cubicBezTo>
                  <a:cubicBezTo>
                    <a:pt x="53" y="61"/>
                    <a:pt x="52" y="62"/>
                    <a:pt x="51" y="63"/>
                  </a:cubicBezTo>
                  <a:cubicBezTo>
                    <a:pt x="51" y="63"/>
                    <a:pt x="50" y="64"/>
                    <a:pt x="50" y="64"/>
                  </a:cubicBezTo>
                  <a:cubicBezTo>
                    <a:pt x="50" y="65"/>
                    <a:pt x="50" y="65"/>
                    <a:pt x="50" y="65"/>
                  </a:cubicBezTo>
                  <a:cubicBezTo>
                    <a:pt x="52" y="66"/>
                    <a:pt x="52" y="66"/>
                    <a:pt x="52" y="66"/>
                  </a:cubicBezTo>
                  <a:cubicBezTo>
                    <a:pt x="52" y="66"/>
                    <a:pt x="53" y="67"/>
                    <a:pt x="53" y="68"/>
                  </a:cubicBezTo>
                  <a:cubicBezTo>
                    <a:pt x="54" y="69"/>
                    <a:pt x="55" y="70"/>
                    <a:pt x="55" y="72"/>
                  </a:cubicBezTo>
                  <a:cubicBezTo>
                    <a:pt x="56" y="75"/>
                    <a:pt x="54" y="77"/>
                    <a:pt x="53" y="80"/>
                  </a:cubicBezTo>
                  <a:cubicBezTo>
                    <a:pt x="52" y="82"/>
                    <a:pt x="50" y="83"/>
                    <a:pt x="48" y="85"/>
                  </a:cubicBezTo>
                  <a:cubicBezTo>
                    <a:pt x="48" y="84"/>
                    <a:pt x="48" y="84"/>
                    <a:pt x="48" y="84"/>
                  </a:cubicBezTo>
                  <a:cubicBezTo>
                    <a:pt x="50" y="89"/>
                    <a:pt x="53" y="97"/>
                    <a:pt x="65" y="94"/>
                  </a:cubicBezTo>
                  <a:cubicBezTo>
                    <a:pt x="66" y="93"/>
                    <a:pt x="66" y="92"/>
                    <a:pt x="67" y="92"/>
                  </a:cubicBezTo>
                  <a:moveTo>
                    <a:pt x="35" y="42"/>
                  </a:moveTo>
                  <a:cubicBezTo>
                    <a:pt x="35" y="42"/>
                    <a:pt x="35" y="42"/>
                    <a:pt x="35" y="42"/>
                  </a:cubicBezTo>
                  <a:cubicBezTo>
                    <a:pt x="35" y="42"/>
                    <a:pt x="35" y="42"/>
                    <a:pt x="35" y="42"/>
                  </a:cubicBezTo>
                  <a:cubicBezTo>
                    <a:pt x="35" y="42"/>
                    <a:pt x="35" y="42"/>
                    <a:pt x="35" y="42"/>
                  </a:cubicBezTo>
                  <a:cubicBezTo>
                    <a:pt x="35" y="42"/>
                    <a:pt x="35" y="42"/>
                    <a:pt x="35" y="42"/>
                  </a:cubicBezTo>
                </a:path>
              </a:pathLst>
            </a:custGeom>
            <a:solidFill>
              <a:srgbClr val="6BBF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Rectangle 53">
              <a:extLst>
                <a:ext uri="{FF2B5EF4-FFF2-40B4-BE49-F238E27FC236}">
                  <a16:creationId xmlns:a16="http://schemas.microsoft.com/office/drawing/2014/main" id="{21C1895C-33B6-44CF-A415-0E78976AA64A}"/>
                </a:ext>
              </a:extLst>
            </p:cNvPr>
            <p:cNvSpPr>
              <a:spLocks noChangeArrowheads="1"/>
            </p:cNvSpPr>
            <p:nvPr/>
          </p:nvSpPr>
          <p:spPr bwMode="auto">
            <a:xfrm>
              <a:off x="5106" y="3081"/>
              <a:ext cx="1" cy="1"/>
            </a:xfrm>
            <a:prstGeom prst="rect">
              <a:avLst/>
            </a:prstGeom>
            <a:solidFill>
              <a:srgbClr val="6BBFD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Rectangle 54">
              <a:extLst>
                <a:ext uri="{FF2B5EF4-FFF2-40B4-BE49-F238E27FC236}">
                  <a16:creationId xmlns:a16="http://schemas.microsoft.com/office/drawing/2014/main" id="{6EEF4E99-5B41-414A-9CD2-7430FD6D19BE}"/>
                </a:ext>
              </a:extLst>
            </p:cNvPr>
            <p:cNvSpPr>
              <a:spLocks noChangeArrowheads="1"/>
            </p:cNvSpPr>
            <p:nvPr/>
          </p:nvSpPr>
          <p:spPr bwMode="auto">
            <a:xfrm>
              <a:off x="5106" y="3081"/>
              <a:ext cx="1"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Rectangle 55">
              <a:extLst>
                <a:ext uri="{FF2B5EF4-FFF2-40B4-BE49-F238E27FC236}">
                  <a16:creationId xmlns:a16="http://schemas.microsoft.com/office/drawing/2014/main" id="{8A22F7AE-C2A3-4742-9356-C9786EEA4A50}"/>
                </a:ext>
              </a:extLst>
            </p:cNvPr>
            <p:cNvSpPr>
              <a:spLocks noChangeArrowheads="1"/>
            </p:cNvSpPr>
            <p:nvPr/>
          </p:nvSpPr>
          <p:spPr bwMode="auto">
            <a:xfrm>
              <a:off x="5106" y="3081"/>
              <a:ext cx="1" cy="1"/>
            </a:xfrm>
            <a:prstGeom prst="rect">
              <a:avLst/>
            </a:prstGeom>
            <a:solidFill>
              <a:srgbClr val="8CC9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Rectangle 56">
              <a:extLst>
                <a:ext uri="{FF2B5EF4-FFF2-40B4-BE49-F238E27FC236}">
                  <a16:creationId xmlns:a16="http://schemas.microsoft.com/office/drawing/2014/main" id="{6C8D3B9B-F9A9-4775-BD7E-3415BEFF49B1}"/>
                </a:ext>
              </a:extLst>
            </p:cNvPr>
            <p:cNvSpPr>
              <a:spLocks noChangeArrowheads="1"/>
            </p:cNvSpPr>
            <p:nvPr/>
          </p:nvSpPr>
          <p:spPr bwMode="auto">
            <a:xfrm>
              <a:off x="5106" y="3081"/>
              <a:ext cx="1"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47" name="Group 59">
            <a:extLst>
              <a:ext uri="{FF2B5EF4-FFF2-40B4-BE49-F238E27FC236}">
                <a16:creationId xmlns:a16="http://schemas.microsoft.com/office/drawing/2014/main" id="{FB9B2702-4B46-4766-9D56-BE9E2209D265}"/>
              </a:ext>
            </a:extLst>
          </p:cNvPr>
          <p:cNvGrpSpPr>
            <a:grpSpLocks noChangeAspect="1"/>
          </p:cNvGrpSpPr>
          <p:nvPr/>
        </p:nvGrpSpPr>
        <p:grpSpPr bwMode="auto">
          <a:xfrm>
            <a:off x="7514014" y="4070213"/>
            <a:ext cx="618316" cy="628022"/>
            <a:chOff x="4893" y="2292"/>
            <a:chExt cx="483" cy="450"/>
          </a:xfrm>
        </p:grpSpPr>
        <p:sp>
          <p:nvSpPr>
            <p:cNvPr id="48" name="Freeform 60">
              <a:extLst>
                <a:ext uri="{FF2B5EF4-FFF2-40B4-BE49-F238E27FC236}">
                  <a16:creationId xmlns:a16="http://schemas.microsoft.com/office/drawing/2014/main" id="{804D2FDE-B905-47D1-B6C3-8786D80EBE78}"/>
                </a:ext>
              </a:extLst>
            </p:cNvPr>
            <p:cNvSpPr>
              <a:spLocks noEditPoints="1"/>
            </p:cNvSpPr>
            <p:nvPr/>
          </p:nvSpPr>
          <p:spPr bwMode="auto">
            <a:xfrm>
              <a:off x="5162" y="2331"/>
              <a:ext cx="214" cy="411"/>
            </a:xfrm>
            <a:custGeom>
              <a:avLst/>
              <a:gdLst>
                <a:gd name="T0" fmla="*/ 66 w 89"/>
                <a:gd name="T1" fmla="*/ 23 h 171"/>
                <a:gd name="T2" fmla="*/ 37 w 89"/>
                <a:gd name="T3" fmla="*/ 2 h 171"/>
                <a:gd name="T4" fmla="*/ 8 w 89"/>
                <a:gd name="T5" fmla="*/ 26 h 171"/>
                <a:gd name="T6" fmla="*/ 17 w 89"/>
                <a:gd name="T7" fmla="*/ 45 h 171"/>
                <a:gd name="T8" fmla="*/ 7 w 89"/>
                <a:gd name="T9" fmla="*/ 51 h 171"/>
                <a:gd name="T10" fmla="*/ 0 w 89"/>
                <a:gd name="T11" fmla="*/ 50 h 171"/>
                <a:gd name="T12" fmla="*/ 0 w 89"/>
                <a:gd name="T13" fmla="*/ 61 h 171"/>
                <a:gd name="T14" fmla="*/ 4 w 89"/>
                <a:gd name="T15" fmla="*/ 62 h 171"/>
                <a:gd name="T16" fmla="*/ 26 w 89"/>
                <a:gd name="T17" fmla="*/ 62 h 171"/>
                <a:gd name="T18" fmla="*/ 24 w 89"/>
                <a:gd name="T19" fmla="*/ 64 h 171"/>
                <a:gd name="T20" fmla="*/ 4 w 89"/>
                <a:gd name="T21" fmla="*/ 62 h 171"/>
                <a:gd name="T22" fmla="*/ 1 w 89"/>
                <a:gd name="T23" fmla="*/ 73 h 171"/>
                <a:gd name="T24" fmla="*/ 17 w 89"/>
                <a:gd name="T25" fmla="*/ 74 h 171"/>
                <a:gd name="T26" fmla="*/ 6 w 89"/>
                <a:gd name="T27" fmla="*/ 121 h 171"/>
                <a:gd name="T28" fmla="*/ 6 w 89"/>
                <a:gd name="T29" fmla="*/ 167 h 171"/>
                <a:gd name="T30" fmla="*/ 13 w 89"/>
                <a:gd name="T31" fmla="*/ 168 h 171"/>
                <a:gd name="T32" fmla="*/ 13 w 89"/>
                <a:gd name="T33" fmla="*/ 108 h 171"/>
                <a:gd name="T34" fmla="*/ 25 w 89"/>
                <a:gd name="T35" fmla="*/ 87 h 171"/>
                <a:gd name="T36" fmla="*/ 24 w 89"/>
                <a:gd name="T37" fmla="*/ 90 h 171"/>
                <a:gd name="T38" fmla="*/ 59 w 89"/>
                <a:gd name="T39" fmla="*/ 119 h 171"/>
                <a:gd name="T40" fmla="*/ 80 w 89"/>
                <a:gd name="T41" fmla="*/ 82 h 171"/>
                <a:gd name="T42" fmla="*/ 66 w 89"/>
                <a:gd name="T43" fmla="*/ 23 h 171"/>
                <a:gd name="T44" fmla="*/ 31 w 89"/>
                <a:gd name="T45" fmla="*/ 68 h 171"/>
                <a:gd name="T46" fmla="*/ 30 w 89"/>
                <a:gd name="T47" fmla="*/ 62 h 171"/>
                <a:gd name="T48" fmla="*/ 31 w 89"/>
                <a:gd name="T49" fmla="*/ 68 h 171"/>
                <a:gd name="T50" fmla="*/ 18 w 89"/>
                <a:gd name="T51" fmla="*/ 52 h 171"/>
                <a:gd name="T52" fmla="*/ 14 w 89"/>
                <a:gd name="T53" fmla="*/ 50 h 171"/>
                <a:gd name="T54" fmla="*/ 19 w 89"/>
                <a:gd name="T55" fmla="*/ 46 h 171"/>
                <a:gd name="T56" fmla="*/ 24 w 89"/>
                <a:gd name="T57" fmla="*/ 48 h 171"/>
                <a:gd name="T58" fmla="*/ 18 w 89"/>
                <a:gd name="T59" fmla="*/ 52 h 171"/>
                <a:gd name="T60" fmla="*/ 25 w 89"/>
                <a:gd name="T61" fmla="*/ 55 h 171"/>
                <a:gd name="T62" fmla="*/ 28 w 89"/>
                <a:gd name="T63" fmla="*/ 49 h 171"/>
                <a:gd name="T64" fmla="*/ 28 w 89"/>
                <a:gd name="T65" fmla="*/ 49 h 171"/>
                <a:gd name="T66" fmla="*/ 29 w 89"/>
                <a:gd name="T67" fmla="*/ 49 h 171"/>
                <a:gd name="T68" fmla="*/ 29 w 89"/>
                <a:gd name="T69" fmla="*/ 55 h 171"/>
                <a:gd name="T70" fmla="*/ 25 w 89"/>
                <a:gd name="T71" fmla="*/ 5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9" h="171">
                  <a:moveTo>
                    <a:pt x="66" y="23"/>
                  </a:moveTo>
                  <a:cubicBezTo>
                    <a:pt x="61" y="11"/>
                    <a:pt x="50" y="5"/>
                    <a:pt x="37" y="2"/>
                  </a:cubicBezTo>
                  <a:cubicBezTo>
                    <a:pt x="25" y="0"/>
                    <a:pt x="7" y="8"/>
                    <a:pt x="8" y="26"/>
                  </a:cubicBezTo>
                  <a:cubicBezTo>
                    <a:pt x="9" y="35"/>
                    <a:pt x="13" y="41"/>
                    <a:pt x="17" y="45"/>
                  </a:cubicBezTo>
                  <a:cubicBezTo>
                    <a:pt x="11" y="50"/>
                    <a:pt x="7" y="51"/>
                    <a:pt x="7" y="51"/>
                  </a:cubicBezTo>
                  <a:cubicBezTo>
                    <a:pt x="4" y="51"/>
                    <a:pt x="1" y="50"/>
                    <a:pt x="0" y="50"/>
                  </a:cubicBezTo>
                  <a:cubicBezTo>
                    <a:pt x="2" y="51"/>
                    <a:pt x="1" y="61"/>
                    <a:pt x="0" y="61"/>
                  </a:cubicBezTo>
                  <a:cubicBezTo>
                    <a:pt x="0" y="61"/>
                    <a:pt x="1" y="61"/>
                    <a:pt x="4" y="62"/>
                  </a:cubicBezTo>
                  <a:cubicBezTo>
                    <a:pt x="9" y="62"/>
                    <a:pt x="19" y="63"/>
                    <a:pt x="26" y="62"/>
                  </a:cubicBezTo>
                  <a:cubicBezTo>
                    <a:pt x="25" y="63"/>
                    <a:pt x="25" y="64"/>
                    <a:pt x="24" y="64"/>
                  </a:cubicBezTo>
                  <a:cubicBezTo>
                    <a:pt x="22" y="64"/>
                    <a:pt x="13" y="66"/>
                    <a:pt x="4" y="62"/>
                  </a:cubicBezTo>
                  <a:cubicBezTo>
                    <a:pt x="5" y="63"/>
                    <a:pt x="2" y="73"/>
                    <a:pt x="1" y="73"/>
                  </a:cubicBezTo>
                  <a:cubicBezTo>
                    <a:pt x="7" y="74"/>
                    <a:pt x="13" y="74"/>
                    <a:pt x="17" y="74"/>
                  </a:cubicBezTo>
                  <a:cubicBezTo>
                    <a:pt x="8" y="76"/>
                    <a:pt x="6" y="98"/>
                    <a:pt x="6" y="121"/>
                  </a:cubicBezTo>
                  <a:cubicBezTo>
                    <a:pt x="6" y="144"/>
                    <a:pt x="6" y="167"/>
                    <a:pt x="6" y="167"/>
                  </a:cubicBezTo>
                  <a:cubicBezTo>
                    <a:pt x="6" y="167"/>
                    <a:pt x="8" y="171"/>
                    <a:pt x="13" y="168"/>
                  </a:cubicBezTo>
                  <a:cubicBezTo>
                    <a:pt x="13" y="168"/>
                    <a:pt x="11" y="127"/>
                    <a:pt x="13" y="108"/>
                  </a:cubicBezTo>
                  <a:cubicBezTo>
                    <a:pt x="15" y="90"/>
                    <a:pt x="19" y="87"/>
                    <a:pt x="25" y="87"/>
                  </a:cubicBezTo>
                  <a:cubicBezTo>
                    <a:pt x="24" y="88"/>
                    <a:pt x="24" y="89"/>
                    <a:pt x="24" y="90"/>
                  </a:cubicBezTo>
                  <a:cubicBezTo>
                    <a:pt x="18" y="109"/>
                    <a:pt x="38" y="128"/>
                    <a:pt x="59" y="119"/>
                  </a:cubicBezTo>
                  <a:cubicBezTo>
                    <a:pt x="82" y="110"/>
                    <a:pt x="79" y="86"/>
                    <a:pt x="80" y="82"/>
                  </a:cubicBezTo>
                  <a:cubicBezTo>
                    <a:pt x="89" y="42"/>
                    <a:pt x="67" y="26"/>
                    <a:pt x="66" y="23"/>
                  </a:cubicBezTo>
                  <a:close/>
                  <a:moveTo>
                    <a:pt x="31" y="68"/>
                  </a:moveTo>
                  <a:cubicBezTo>
                    <a:pt x="27" y="65"/>
                    <a:pt x="27" y="64"/>
                    <a:pt x="30" y="62"/>
                  </a:cubicBezTo>
                  <a:cubicBezTo>
                    <a:pt x="30" y="64"/>
                    <a:pt x="31" y="66"/>
                    <a:pt x="31" y="68"/>
                  </a:cubicBezTo>
                  <a:close/>
                  <a:moveTo>
                    <a:pt x="18" y="52"/>
                  </a:moveTo>
                  <a:cubicBezTo>
                    <a:pt x="14" y="52"/>
                    <a:pt x="11" y="52"/>
                    <a:pt x="14" y="50"/>
                  </a:cubicBezTo>
                  <a:cubicBezTo>
                    <a:pt x="17" y="48"/>
                    <a:pt x="19" y="46"/>
                    <a:pt x="19" y="46"/>
                  </a:cubicBezTo>
                  <a:cubicBezTo>
                    <a:pt x="21" y="47"/>
                    <a:pt x="23" y="48"/>
                    <a:pt x="24" y="48"/>
                  </a:cubicBezTo>
                  <a:cubicBezTo>
                    <a:pt x="24" y="50"/>
                    <a:pt x="21" y="53"/>
                    <a:pt x="18" y="52"/>
                  </a:cubicBezTo>
                  <a:close/>
                  <a:moveTo>
                    <a:pt x="25" y="55"/>
                  </a:moveTo>
                  <a:cubicBezTo>
                    <a:pt x="23" y="54"/>
                    <a:pt x="26" y="52"/>
                    <a:pt x="28" y="49"/>
                  </a:cubicBezTo>
                  <a:cubicBezTo>
                    <a:pt x="28" y="49"/>
                    <a:pt x="28" y="49"/>
                    <a:pt x="28" y="49"/>
                  </a:cubicBezTo>
                  <a:cubicBezTo>
                    <a:pt x="28" y="49"/>
                    <a:pt x="29" y="49"/>
                    <a:pt x="29" y="49"/>
                  </a:cubicBezTo>
                  <a:cubicBezTo>
                    <a:pt x="29" y="49"/>
                    <a:pt x="29" y="51"/>
                    <a:pt x="29" y="55"/>
                  </a:cubicBezTo>
                  <a:cubicBezTo>
                    <a:pt x="29" y="55"/>
                    <a:pt x="27" y="56"/>
                    <a:pt x="25" y="55"/>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61">
              <a:extLst>
                <a:ext uri="{FF2B5EF4-FFF2-40B4-BE49-F238E27FC236}">
                  <a16:creationId xmlns:a16="http://schemas.microsoft.com/office/drawing/2014/main" id="{80F29455-901E-4392-AA89-B56479624D0A}"/>
                </a:ext>
              </a:extLst>
            </p:cNvPr>
            <p:cNvSpPr>
              <a:spLocks/>
            </p:cNvSpPr>
            <p:nvPr/>
          </p:nvSpPr>
          <p:spPr bwMode="auto">
            <a:xfrm>
              <a:off x="5165" y="2482"/>
              <a:ext cx="7" cy="19"/>
            </a:xfrm>
            <a:custGeom>
              <a:avLst/>
              <a:gdLst>
                <a:gd name="T0" fmla="*/ 0 w 3"/>
                <a:gd name="T1" fmla="*/ 8 h 8"/>
                <a:gd name="T2" fmla="*/ 3 w 3"/>
                <a:gd name="T3" fmla="*/ 1 h 8"/>
                <a:gd name="T4" fmla="*/ 3 w 3"/>
                <a:gd name="T5" fmla="*/ 1 h 8"/>
                <a:gd name="T6" fmla="*/ 0 w 3"/>
                <a:gd name="T7" fmla="*/ 8 h 8"/>
                <a:gd name="T8" fmla="*/ 0 w 3"/>
                <a:gd name="T9" fmla="*/ 8 h 8"/>
              </a:gdLst>
              <a:ahLst/>
              <a:cxnLst>
                <a:cxn ang="0">
                  <a:pos x="T0" y="T1"/>
                </a:cxn>
                <a:cxn ang="0">
                  <a:pos x="T2" y="T3"/>
                </a:cxn>
                <a:cxn ang="0">
                  <a:pos x="T4" y="T5"/>
                </a:cxn>
                <a:cxn ang="0">
                  <a:pos x="T6" y="T7"/>
                </a:cxn>
                <a:cxn ang="0">
                  <a:pos x="T8" y="T9"/>
                </a:cxn>
              </a:cxnLst>
              <a:rect l="0" t="0" r="r" b="b"/>
              <a:pathLst>
                <a:path w="3" h="8">
                  <a:moveTo>
                    <a:pt x="0" y="8"/>
                  </a:moveTo>
                  <a:cubicBezTo>
                    <a:pt x="1" y="8"/>
                    <a:pt x="3" y="1"/>
                    <a:pt x="3" y="1"/>
                  </a:cubicBezTo>
                  <a:cubicBezTo>
                    <a:pt x="3" y="1"/>
                    <a:pt x="3" y="1"/>
                    <a:pt x="3" y="1"/>
                  </a:cubicBezTo>
                  <a:cubicBezTo>
                    <a:pt x="2" y="0"/>
                    <a:pt x="0" y="8"/>
                    <a:pt x="0" y="8"/>
                  </a:cubicBezTo>
                  <a:cubicBezTo>
                    <a:pt x="0" y="8"/>
                    <a:pt x="0" y="8"/>
                    <a:pt x="0" y="8"/>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62">
              <a:extLst>
                <a:ext uri="{FF2B5EF4-FFF2-40B4-BE49-F238E27FC236}">
                  <a16:creationId xmlns:a16="http://schemas.microsoft.com/office/drawing/2014/main" id="{A141BF99-11F9-446B-9399-AF3054B4674B}"/>
                </a:ext>
              </a:extLst>
            </p:cNvPr>
            <p:cNvSpPr>
              <a:spLocks/>
            </p:cNvSpPr>
            <p:nvPr/>
          </p:nvSpPr>
          <p:spPr bwMode="auto">
            <a:xfrm>
              <a:off x="5160" y="2453"/>
              <a:ext cx="5" cy="19"/>
            </a:xfrm>
            <a:custGeom>
              <a:avLst/>
              <a:gdLst>
                <a:gd name="T0" fmla="*/ 1 w 2"/>
                <a:gd name="T1" fmla="*/ 0 h 8"/>
                <a:gd name="T2" fmla="*/ 1 w 2"/>
                <a:gd name="T3" fmla="*/ 0 h 8"/>
                <a:gd name="T4" fmla="*/ 1 w 2"/>
                <a:gd name="T5" fmla="*/ 0 h 8"/>
                <a:gd name="T6" fmla="*/ 1 w 2"/>
                <a:gd name="T7" fmla="*/ 8 h 8"/>
                <a:gd name="T8" fmla="*/ 1 w 2"/>
                <a:gd name="T9" fmla="*/ 0 h 8"/>
              </a:gdLst>
              <a:ahLst/>
              <a:cxnLst>
                <a:cxn ang="0">
                  <a:pos x="T0" y="T1"/>
                </a:cxn>
                <a:cxn ang="0">
                  <a:pos x="T2" y="T3"/>
                </a:cxn>
                <a:cxn ang="0">
                  <a:pos x="T4" y="T5"/>
                </a:cxn>
                <a:cxn ang="0">
                  <a:pos x="T6" y="T7"/>
                </a:cxn>
                <a:cxn ang="0">
                  <a:pos x="T8" y="T9"/>
                </a:cxn>
              </a:cxnLst>
              <a:rect l="0" t="0" r="r" b="b"/>
              <a:pathLst>
                <a:path w="2" h="8">
                  <a:moveTo>
                    <a:pt x="1" y="0"/>
                  </a:moveTo>
                  <a:cubicBezTo>
                    <a:pt x="1" y="0"/>
                    <a:pt x="1" y="0"/>
                    <a:pt x="1" y="0"/>
                  </a:cubicBezTo>
                  <a:cubicBezTo>
                    <a:pt x="1" y="0"/>
                    <a:pt x="1" y="0"/>
                    <a:pt x="1" y="0"/>
                  </a:cubicBezTo>
                  <a:cubicBezTo>
                    <a:pt x="0" y="0"/>
                    <a:pt x="0" y="8"/>
                    <a:pt x="1" y="8"/>
                  </a:cubicBezTo>
                  <a:cubicBezTo>
                    <a:pt x="2" y="8"/>
                    <a:pt x="2" y="1"/>
                    <a:pt x="1" y="0"/>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63">
              <a:extLst>
                <a:ext uri="{FF2B5EF4-FFF2-40B4-BE49-F238E27FC236}">
                  <a16:creationId xmlns:a16="http://schemas.microsoft.com/office/drawing/2014/main" id="{964A3325-3851-4D61-A6A0-0455BEF47BC6}"/>
                </a:ext>
              </a:extLst>
            </p:cNvPr>
            <p:cNvSpPr>
              <a:spLocks/>
            </p:cNvSpPr>
            <p:nvPr/>
          </p:nvSpPr>
          <p:spPr bwMode="auto">
            <a:xfrm>
              <a:off x="5102" y="2415"/>
              <a:ext cx="7" cy="21"/>
            </a:xfrm>
            <a:custGeom>
              <a:avLst/>
              <a:gdLst>
                <a:gd name="T0" fmla="*/ 1 w 3"/>
                <a:gd name="T1" fmla="*/ 0 h 9"/>
                <a:gd name="T2" fmla="*/ 1 w 3"/>
                <a:gd name="T3" fmla="*/ 1 h 9"/>
                <a:gd name="T4" fmla="*/ 1 w 3"/>
                <a:gd name="T5" fmla="*/ 1 h 9"/>
                <a:gd name="T6" fmla="*/ 2 w 3"/>
                <a:gd name="T7" fmla="*/ 9 h 9"/>
                <a:gd name="T8" fmla="*/ 1 w 3"/>
                <a:gd name="T9" fmla="*/ 0 h 9"/>
              </a:gdLst>
              <a:ahLst/>
              <a:cxnLst>
                <a:cxn ang="0">
                  <a:pos x="T0" y="T1"/>
                </a:cxn>
                <a:cxn ang="0">
                  <a:pos x="T2" y="T3"/>
                </a:cxn>
                <a:cxn ang="0">
                  <a:pos x="T4" y="T5"/>
                </a:cxn>
                <a:cxn ang="0">
                  <a:pos x="T6" y="T7"/>
                </a:cxn>
                <a:cxn ang="0">
                  <a:pos x="T8" y="T9"/>
                </a:cxn>
              </a:cxnLst>
              <a:rect l="0" t="0" r="r" b="b"/>
              <a:pathLst>
                <a:path w="3" h="9">
                  <a:moveTo>
                    <a:pt x="1" y="0"/>
                  </a:moveTo>
                  <a:cubicBezTo>
                    <a:pt x="1" y="0"/>
                    <a:pt x="1" y="0"/>
                    <a:pt x="1" y="1"/>
                  </a:cubicBezTo>
                  <a:cubicBezTo>
                    <a:pt x="1" y="1"/>
                    <a:pt x="1" y="1"/>
                    <a:pt x="1" y="1"/>
                  </a:cubicBezTo>
                  <a:cubicBezTo>
                    <a:pt x="0" y="1"/>
                    <a:pt x="1" y="9"/>
                    <a:pt x="2" y="9"/>
                  </a:cubicBezTo>
                  <a:cubicBezTo>
                    <a:pt x="3" y="9"/>
                    <a:pt x="3" y="0"/>
                    <a:pt x="1" y="0"/>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 name="Freeform 64">
              <a:extLst>
                <a:ext uri="{FF2B5EF4-FFF2-40B4-BE49-F238E27FC236}">
                  <a16:creationId xmlns:a16="http://schemas.microsoft.com/office/drawing/2014/main" id="{7CB20E0F-7A33-465B-A33B-B613B698886D}"/>
                </a:ext>
              </a:extLst>
            </p:cNvPr>
            <p:cNvSpPr>
              <a:spLocks/>
            </p:cNvSpPr>
            <p:nvPr/>
          </p:nvSpPr>
          <p:spPr bwMode="auto">
            <a:xfrm>
              <a:off x="5095" y="2446"/>
              <a:ext cx="9" cy="17"/>
            </a:xfrm>
            <a:custGeom>
              <a:avLst/>
              <a:gdLst>
                <a:gd name="T0" fmla="*/ 3 w 4"/>
                <a:gd name="T1" fmla="*/ 7 h 7"/>
                <a:gd name="T2" fmla="*/ 3 w 4"/>
                <a:gd name="T3" fmla="*/ 7 h 7"/>
                <a:gd name="T4" fmla="*/ 1 w 4"/>
                <a:gd name="T5" fmla="*/ 0 h 7"/>
                <a:gd name="T6" fmla="*/ 1 w 4"/>
                <a:gd name="T7" fmla="*/ 0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3" y="7"/>
                    <a:pt x="3" y="7"/>
                    <a:pt x="3" y="7"/>
                  </a:cubicBezTo>
                  <a:cubicBezTo>
                    <a:pt x="4" y="6"/>
                    <a:pt x="2" y="0"/>
                    <a:pt x="1" y="0"/>
                  </a:cubicBezTo>
                  <a:cubicBezTo>
                    <a:pt x="1" y="0"/>
                    <a:pt x="1" y="0"/>
                    <a:pt x="1" y="0"/>
                  </a:cubicBezTo>
                  <a:cubicBezTo>
                    <a:pt x="0" y="0"/>
                    <a:pt x="2" y="7"/>
                    <a:pt x="3" y="7"/>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Freeform 65">
              <a:extLst>
                <a:ext uri="{FF2B5EF4-FFF2-40B4-BE49-F238E27FC236}">
                  <a16:creationId xmlns:a16="http://schemas.microsoft.com/office/drawing/2014/main" id="{F7CE6EAF-5280-4C1C-B252-7EB340166F16}"/>
                </a:ext>
              </a:extLst>
            </p:cNvPr>
            <p:cNvSpPr>
              <a:spLocks noEditPoints="1"/>
            </p:cNvSpPr>
            <p:nvPr/>
          </p:nvSpPr>
          <p:spPr bwMode="auto">
            <a:xfrm>
              <a:off x="4893" y="2292"/>
              <a:ext cx="214" cy="414"/>
            </a:xfrm>
            <a:custGeom>
              <a:avLst/>
              <a:gdLst>
                <a:gd name="T0" fmla="*/ 88 w 89"/>
                <a:gd name="T1" fmla="*/ 50 h 172"/>
                <a:gd name="T2" fmla="*/ 82 w 89"/>
                <a:gd name="T3" fmla="*/ 51 h 172"/>
                <a:gd name="T4" fmla="*/ 71 w 89"/>
                <a:gd name="T5" fmla="*/ 45 h 172"/>
                <a:gd name="T6" fmla="*/ 81 w 89"/>
                <a:gd name="T7" fmla="*/ 26 h 172"/>
                <a:gd name="T8" fmla="*/ 51 w 89"/>
                <a:gd name="T9" fmla="*/ 3 h 172"/>
                <a:gd name="T10" fmla="*/ 23 w 89"/>
                <a:gd name="T11" fmla="*/ 24 h 172"/>
                <a:gd name="T12" fmla="*/ 8 w 89"/>
                <a:gd name="T13" fmla="*/ 83 h 172"/>
                <a:gd name="T14" fmla="*/ 30 w 89"/>
                <a:gd name="T15" fmla="*/ 120 h 172"/>
                <a:gd name="T16" fmla="*/ 65 w 89"/>
                <a:gd name="T17" fmla="*/ 90 h 172"/>
                <a:gd name="T18" fmla="*/ 64 w 89"/>
                <a:gd name="T19" fmla="*/ 87 h 172"/>
                <a:gd name="T20" fmla="*/ 76 w 89"/>
                <a:gd name="T21" fmla="*/ 108 h 172"/>
                <a:gd name="T22" fmla="*/ 75 w 89"/>
                <a:gd name="T23" fmla="*/ 169 h 172"/>
                <a:gd name="T24" fmla="*/ 83 w 89"/>
                <a:gd name="T25" fmla="*/ 168 h 172"/>
                <a:gd name="T26" fmla="*/ 83 w 89"/>
                <a:gd name="T27" fmla="*/ 121 h 172"/>
                <a:gd name="T28" fmla="*/ 71 w 89"/>
                <a:gd name="T29" fmla="*/ 74 h 172"/>
                <a:gd name="T30" fmla="*/ 88 w 89"/>
                <a:gd name="T31" fmla="*/ 73 h 172"/>
                <a:gd name="T32" fmla="*/ 84 w 89"/>
                <a:gd name="T33" fmla="*/ 62 h 172"/>
                <a:gd name="T34" fmla="*/ 65 w 89"/>
                <a:gd name="T35" fmla="*/ 65 h 172"/>
                <a:gd name="T36" fmla="*/ 62 w 89"/>
                <a:gd name="T37" fmla="*/ 62 h 172"/>
                <a:gd name="T38" fmla="*/ 84 w 89"/>
                <a:gd name="T39" fmla="*/ 62 h 172"/>
                <a:gd name="T40" fmla="*/ 89 w 89"/>
                <a:gd name="T41" fmla="*/ 61 h 172"/>
                <a:gd name="T42" fmla="*/ 88 w 89"/>
                <a:gd name="T43" fmla="*/ 50 h 172"/>
                <a:gd name="T44" fmla="*/ 59 w 89"/>
                <a:gd name="T45" fmla="*/ 63 h 172"/>
                <a:gd name="T46" fmla="*/ 57 w 89"/>
                <a:gd name="T47" fmla="*/ 69 h 172"/>
                <a:gd name="T48" fmla="*/ 59 w 89"/>
                <a:gd name="T49" fmla="*/ 63 h 172"/>
                <a:gd name="T50" fmla="*/ 64 w 89"/>
                <a:gd name="T51" fmla="*/ 55 h 172"/>
                <a:gd name="T52" fmla="*/ 60 w 89"/>
                <a:gd name="T53" fmla="*/ 56 h 172"/>
                <a:gd name="T54" fmla="*/ 60 w 89"/>
                <a:gd name="T55" fmla="*/ 56 h 172"/>
                <a:gd name="T56" fmla="*/ 59 w 89"/>
                <a:gd name="T57" fmla="*/ 49 h 172"/>
                <a:gd name="T58" fmla="*/ 61 w 89"/>
                <a:gd name="T59" fmla="*/ 49 h 172"/>
                <a:gd name="T60" fmla="*/ 61 w 89"/>
                <a:gd name="T61" fmla="*/ 49 h 172"/>
                <a:gd name="T62" fmla="*/ 64 w 89"/>
                <a:gd name="T63" fmla="*/ 55 h 172"/>
                <a:gd name="T64" fmla="*/ 71 w 89"/>
                <a:gd name="T65" fmla="*/ 53 h 172"/>
                <a:gd name="T66" fmla="*/ 64 w 89"/>
                <a:gd name="T67" fmla="*/ 48 h 172"/>
                <a:gd name="T68" fmla="*/ 70 w 89"/>
                <a:gd name="T69" fmla="*/ 46 h 172"/>
                <a:gd name="T70" fmla="*/ 74 w 89"/>
                <a:gd name="T71" fmla="*/ 51 h 172"/>
                <a:gd name="T72" fmla="*/ 71 w 89"/>
                <a:gd name="T73" fmla="*/ 5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9" h="172">
                  <a:moveTo>
                    <a:pt x="88" y="50"/>
                  </a:moveTo>
                  <a:cubicBezTo>
                    <a:pt x="87" y="50"/>
                    <a:pt x="85" y="51"/>
                    <a:pt x="82" y="51"/>
                  </a:cubicBezTo>
                  <a:cubicBezTo>
                    <a:pt x="82" y="51"/>
                    <a:pt x="77" y="50"/>
                    <a:pt x="71" y="45"/>
                  </a:cubicBezTo>
                  <a:cubicBezTo>
                    <a:pt x="76" y="41"/>
                    <a:pt x="80" y="36"/>
                    <a:pt x="81" y="26"/>
                  </a:cubicBezTo>
                  <a:cubicBezTo>
                    <a:pt x="82" y="8"/>
                    <a:pt x="64" y="0"/>
                    <a:pt x="51" y="3"/>
                  </a:cubicBezTo>
                  <a:cubicBezTo>
                    <a:pt x="38" y="5"/>
                    <a:pt x="27" y="12"/>
                    <a:pt x="23" y="24"/>
                  </a:cubicBezTo>
                  <a:cubicBezTo>
                    <a:pt x="21" y="27"/>
                    <a:pt x="0" y="42"/>
                    <a:pt x="8" y="83"/>
                  </a:cubicBezTo>
                  <a:cubicBezTo>
                    <a:pt x="9" y="86"/>
                    <a:pt x="7" y="110"/>
                    <a:pt x="30" y="120"/>
                  </a:cubicBezTo>
                  <a:cubicBezTo>
                    <a:pt x="51" y="128"/>
                    <a:pt x="70" y="109"/>
                    <a:pt x="65" y="90"/>
                  </a:cubicBezTo>
                  <a:cubicBezTo>
                    <a:pt x="65" y="89"/>
                    <a:pt x="64" y="88"/>
                    <a:pt x="64" y="87"/>
                  </a:cubicBezTo>
                  <a:cubicBezTo>
                    <a:pt x="70" y="87"/>
                    <a:pt x="74" y="90"/>
                    <a:pt x="76" y="108"/>
                  </a:cubicBezTo>
                  <a:cubicBezTo>
                    <a:pt x="77" y="127"/>
                    <a:pt x="75" y="169"/>
                    <a:pt x="75" y="169"/>
                  </a:cubicBezTo>
                  <a:cubicBezTo>
                    <a:pt x="81" y="172"/>
                    <a:pt x="83" y="168"/>
                    <a:pt x="83" y="168"/>
                  </a:cubicBezTo>
                  <a:cubicBezTo>
                    <a:pt x="83" y="168"/>
                    <a:pt x="83" y="145"/>
                    <a:pt x="83" y="121"/>
                  </a:cubicBezTo>
                  <a:cubicBezTo>
                    <a:pt x="83" y="98"/>
                    <a:pt x="81" y="76"/>
                    <a:pt x="71" y="74"/>
                  </a:cubicBezTo>
                  <a:cubicBezTo>
                    <a:pt x="76" y="74"/>
                    <a:pt x="82" y="74"/>
                    <a:pt x="88" y="73"/>
                  </a:cubicBezTo>
                  <a:cubicBezTo>
                    <a:pt x="86" y="73"/>
                    <a:pt x="83" y="63"/>
                    <a:pt x="84" y="62"/>
                  </a:cubicBezTo>
                  <a:cubicBezTo>
                    <a:pt x="75" y="66"/>
                    <a:pt x="67" y="65"/>
                    <a:pt x="65" y="65"/>
                  </a:cubicBezTo>
                  <a:cubicBezTo>
                    <a:pt x="63" y="65"/>
                    <a:pt x="63" y="63"/>
                    <a:pt x="62" y="62"/>
                  </a:cubicBezTo>
                  <a:cubicBezTo>
                    <a:pt x="70" y="63"/>
                    <a:pt x="79" y="63"/>
                    <a:pt x="84" y="62"/>
                  </a:cubicBezTo>
                  <a:cubicBezTo>
                    <a:pt x="87" y="62"/>
                    <a:pt x="89" y="61"/>
                    <a:pt x="89" y="61"/>
                  </a:cubicBezTo>
                  <a:cubicBezTo>
                    <a:pt x="87" y="62"/>
                    <a:pt x="87" y="51"/>
                    <a:pt x="88" y="50"/>
                  </a:cubicBezTo>
                  <a:close/>
                  <a:moveTo>
                    <a:pt x="59" y="63"/>
                  </a:moveTo>
                  <a:cubicBezTo>
                    <a:pt x="62" y="65"/>
                    <a:pt x="62" y="66"/>
                    <a:pt x="57" y="69"/>
                  </a:cubicBezTo>
                  <a:cubicBezTo>
                    <a:pt x="58" y="67"/>
                    <a:pt x="59" y="65"/>
                    <a:pt x="59" y="63"/>
                  </a:cubicBezTo>
                  <a:close/>
                  <a:moveTo>
                    <a:pt x="64" y="55"/>
                  </a:moveTo>
                  <a:cubicBezTo>
                    <a:pt x="61" y="56"/>
                    <a:pt x="60" y="56"/>
                    <a:pt x="60" y="56"/>
                  </a:cubicBezTo>
                  <a:cubicBezTo>
                    <a:pt x="60" y="56"/>
                    <a:pt x="60" y="56"/>
                    <a:pt x="60" y="56"/>
                  </a:cubicBezTo>
                  <a:cubicBezTo>
                    <a:pt x="60" y="52"/>
                    <a:pt x="59" y="49"/>
                    <a:pt x="59" y="49"/>
                  </a:cubicBezTo>
                  <a:cubicBezTo>
                    <a:pt x="60" y="49"/>
                    <a:pt x="60" y="49"/>
                    <a:pt x="61" y="49"/>
                  </a:cubicBezTo>
                  <a:cubicBezTo>
                    <a:pt x="61" y="49"/>
                    <a:pt x="61" y="49"/>
                    <a:pt x="61" y="49"/>
                  </a:cubicBezTo>
                  <a:cubicBezTo>
                    <a:pt x="62" y="52"/>
                    <a:pt x="66" y="54"/>
                    <a:pt x="64" y="55"/>
                  </a:cubicBezTo>
                  <a:close/>
                  <a:moveTo>
                    <a:pt x="71" y="53"/>
                  </a:moveTo>
                  <a:cubicBezTo>
                    <a:pt x="67" y="53"/>
                    <a:pt x="65" y="50"/>
                    <a:pt x="64" y="48"/>
                  </a:cubicBezTo>
                  <a:cubicBezTo>
                    <a:pt x="66" y="48"/>
                    <a:pt x="68" y="47"/>
                    <a:pt x="70" y="46"/>
                  </a:cubicBezTo>
                  <a:cubicBezTo>
                    <a:pt x="70" y="46"/>
                    <a:pt x="72" y="49"/>
                    <a:pt x="74" y="51"/>
                  </a:cubicBezTo>
                  <a:cubicBezTo>
                    <a:pt x="77" y="53"/>
                    <a:pt x="74" y="52"/>
                    <a:pt x="71" y="53"/>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4" name="Group 68">
            <a:extLst>
              <a:ext uri="{FF2B5EF4-FFF2-40B4-BE49-F238E27FC236}">
                <a16:creationId xmlns:a16="http://schemas.microsoft.com/office/drawing/2014/main" id="{D0BAED19-5B52-4866-AA4B-CCFC2F6B232D}"/>
              </a:ext>
            </a:extLst>
          </p:cNvPr>
          <p:cNvGrpSpPr>
            <a:grpSpLocks noChangeAspect="1"/>
          </p:cNvGrpSpPr>
          <p:nvPr/>
        </p:nvGrpSpPr>
        <p:grpSpPr bwMode="auto">
          <a:xfrm>
            <a:off x="7484619" y="2867496"/>
            <a:ext cx="624716" cy="414495"/>
            <a:chOff x="4715" y="1430"/>
            <a:chExt cx="488" cy="297"/>
          </a:xfrm>
        </p:grpSpPr>
        <p:sp>
          <p:nvSpPr>
            <p:cNvPr id="55" name="Freeform 69">
              <a:extLst>
                <a:ext uri="{FF2B5EF4-FFF2-40B4-BE49-F238E27FC236}">
                  <a16:creationId xmlns:a16="http://schemas.microsoft.com/office/drawing/2014/main" id="{61AC368F-8706-4995-86A9-B870BDD49385}"/>
                </a:ext>
              </a:extLst>
            </p:cNvPr>
            <p:cNvSpPr>
              <a:spLocks/>
            </p:cNvSpPr>
            <p:nvPr/>
          </p:nvSpPr>
          <p:spPr bwMode="auto">
            <a:xfrm>
              <a:off x="4715" y="1430"/>
              <a:ext cx="488" cy="297"/>
            </a:xfrm>
            <a:custGeom>
              <a:avLst/>
              <a:gdLst>
                <a:gd name="T0" fmla="*/ 202 w 203"/>
                <a:gd name="T1" fmla="*/ 22 h 122"/>
                <a:gd name="T2" fmla="*/ 163 w 203"/>
                <a:gd name="T3" fmla="*/ 13 h 122"/>
                <a:gd name="T4" fmla="*/ 140 w 203"/>
                <a:gd name="T5" fmla="*/ 13 h 122"/>
                <a:gd name="T6" fmla="*/ 112 w 203"/>
                <a:gd name="T7" fmla="*/ 9 h 122"/>
                <a:gd name="T8" fmla="*/ 98 w 203"/>
                <a:gd name="T9" fmla="*/ 9 h 122"/>
                <a:gd name="T10" fmla="*/ 34 w 203"/>
                <a:gd name="T11" fmla="*/ 12 h 122"/>
                <a:gd name="T12" fmla="*/ 1 w 203"/>
                <a:gd name="T13" fmla="*/ 77 h 122"/>
                <a:gd name="T14" fmla="*/ 6 w 203"/>
                <a:gd name="T15" fmla="*/ 120 h 122"/>
                <a:gd name="T16" fmla="*/ 14 w 203"/>
                <a:gd name="T17" fmla="*/ 118 h 122"/>
                <a:gd name="T18" fmla="*/ 14 w 203"/>
                <a:gd name="T19" fmla="*/ 118 h 122"/>
                <a:gd name="T20" fmla="*/ 29 w 203"/>
                <a:gd name="T21" fmla="*/ 107 h 122"/>
                <a:gd name="T22" fmla="*/ 51 w 203"/>
                <a:gd name="T23" fmla="*/ 101 h 122"/>
                <a:gd name="T24" fmla="*/ 64 w 203"/>
                <a:gd name="T25" fmla="*/ 104 h 122"/>
                <a:gd name="T26" fmla="*/ 79 w 203"/>
                <a:gd name="T27" fmla="*/ 103 h 122"/>
                <a:gd name="T28" fmla="*/ 94 w 203"/>
                <a:gd name="T29" fmla="*/ 91 h 122"/>
                <a:gd name="T30" fmla="*/ 110 w 203"/>
                <a:gd name="T31" fmla="*/ 78 h 122"/>
                <a:gd name="T32" fmla="*/ 110 w 203"/>
                <a:gd name="T33" fmla="*/ 77 h 122"/>
                <a:gd name="T34" fmla="*/ 117 w 203"/>
                <a:gd name="T35" fmla="*/ 89 h 122"/>
                <a:gd name="T36" fmla="*/ 119 w 203"/>
                <a:gd name="T37" fmla="*/ 109 h 122"/>
                <a:gd name="T38" fmla="*/ 119 w 203"/>
                <a:gd name="T39" fmla="*/ 108 h 122"/>
                <a:gd name="T40" fmla="*/ 119 w 203"/>
                <a:gd name="T41" fmla="*/ 109 h 122"/>
                <a:gd name="T42" fmla="*/ 125 w 203"/>
                <a:gd name="T43" fmla="*/ 103 h 122"/>
                <a:gd name="T44" fmla="*/ 124 w 203"/>
                <a:gd name="T45" fmla="*/ 92 h 122"/>
                <a:gd name="T46" fmla="*/ 126 w 203"/>
                <a:gd name="T47" fmla="*/ 84 h 122"/>
                <a:gd name="T48" fmla="*/ 126 w 203"/>
                <a:gd name="T49" fmla="*/ 84 h 122"/>
                <a:gd name="T50" fmla="*/ 139 w 203"/>
                <a:gd name="T51" fmla="*/ 86 h 122"/>
                <a:gd name="T52" fmla="*/ 176 w 203"/>
                <a:gd name="T53" fmla="*/ 66 h 122"/>
                <a:gd name="T54" fmla="*/ 193 w 203"/>
                <a:gd name="T55" fmla="*/ 32 h 122"/>
                <a:gd name="T56" fmla="*/ 202 w 203"/>
                <a:gd name="T57" fmla="*/ 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122">
                  <a:moveTo>
                    <a:pt x="202" y="22"/>
                  </a:moveTo>
                  <a:cubicBezTo>
                    <a:pt x="199" y="14"/>
                    <a:pt x="181" y="13"/>
                    <a:pt x="163" y="13"/>
                  </a:cubicBezTo>
                  <a:cubicBezTo>
                    <a:pt x="153" y="12"/>
                    <a:pt x="146" y="12"/>
                    <a:pt x="140" y="13"/>
                  </a:cubicBezTo>
                  <a:cubicBezTo>
                    <a:pt x="121" y="14"/>
                    <a:pt x="112" y="9"/>
                    <a:pt x="112" y="9"/>
                  </a:cubicBezTo>
                  <a:cubicBezTo>
                    <a:pt x="104" y="11"/>
                    <a:pt x="98" y="9"/>
                    <a:pt x="98" y="9"/>
                  </a:cubicBezTo>
                  <a:cubicBezTo>
                    <a:pt x="86" y="10"/>
                    <a:pt x="57" y="0"/>
                    <a:pt x="34" y="12"/>
                  </a:cubicBezTo>
                  <a:cubicBezTo>
                    <a:pt x="12" y="24"/>
                    <a:pt x="1" y="48"/>
                    <a:pt x="1" y="77"/>
                  </a:cubicBezTo>
                  <a:cubicBezTo>
                    <a:pt x="2" y="106"/>
                    <a:pt x="0" y="122"/>
                    <a:pt x="6" y="120"/>
                  </a:cubicBezTo>
                  <a:cubicBezTo>
                    <a:pt x="8" y="120"/>
                    <a:pt x="10" y="119"/>
                    <a:pt x="14" y="118"/>
                  </a:cubicBezTo>
                  <a:cubicBezTo>
                    <a:pt x="14" y="118"/>
                    <a:pt x="14" y="118"/>
                    <a:pt x="14" y="118"/>
                  </a:cubicBezTo>
                  <a:cubicBezTo>
                    <a:pt x="20" y="115"/>
                    <a:pt x="26" y="112"/>
                    <a:pt x="29" y="107"/>
                  </a:cubicBezTo>
                  <a:cubicBezTo>
                    <a:pt x="33" y="99"/>
                    <a:pt x="42" y="97"/>
                    <a:pt x="51" y="101"/>
                  </a:cubicBezTo>
                  <a:cubicBezTo>
                    <a:pt x="56" y="103"/>
                    <a:pt x="60" y="104"/>
                    <a:pt x="64" y="104"/>
                  </a:cubicBezTo>
                  <a:cubicBezTo>
                    <a:pt x="70" y="105"/>
                    <a:pt x="75" y="104"/>
                    <a:pt x="79" y="103"/>
                  </a:cubicBezTo>
                  <a:cubicBezTo>
                    <a:pt x="86" y="100"/>
                    <a:pt x="87" y="97"/>
                    <a:pt x="94" y="91"/>
                  </a:cubicBezTo>
                  <a:cubicBezTo>
                    <a:pt x="101" y="85"/>
                    <a:pt x="110" y="83"/>
                    <a:pt x="110" y="78"/>
                  </a:cubicBezTo>
                  <a:cubicBezTo>
                    <a:pt x="110" y="78"/>
                    <a:pt x="110" y="77"/>
                    <a:pt x="110" y="77"/>
                  </a:cubicBezTo>
                  <a:cubicBezTo>
                    <a:pt x="110" y="83"/>
                    <a:pt x="117" y="84"/>
                    <a:pt x="117" y="89"/>
                  </a:cubicBezTo>
                  <a:cubicBezTo>
                    <a:pt x="117" y="94"/>
                    <a:pt x="115" y="102"/>
                    <a:pt x="119" y="109"/>
                  </a:cubicBezTo>
                  <a:cubicBezTo>
                    <a:pt x="119" y="109"/>
                    <a:pt x="119" y="109"/>
                    <a:pt x="119" y="108"/>
                  </a:cubicBezTo>
                  <a:cubicBezTo>
                    <a:pt x="119" y="109"/>
                    <a:pt x="119" y="109"/>
                    <a:pt x="119" y="109"/>
                  </a:cubicBezTo>
                  <a:cubicBezTo>
                    <a:pt x="119" y="109"/>
                    <a:pt x="129" y="107"/>
                    <a:pt x="125" y="103"/>
                  </a:cubicBezTo>
                  <a:cubicBezTo>
                    <a:pt x="123" y="100"/>
                    <a:pt x="123" y="96"/>
                    <a:pt x="124" y="92"/>
                  </a:cubicBezTo>
                  <a:cubicBezTo>
                    <a:pt x="126" y="88"/>
                    <a:pt x="128" y="86"/>
                    <a:pt x="126" y="84"/>
                  </a:cubicBezTo>
                  <a:cubicBezTo>
                    <a:pt x="126" y="84"/>
                    <a:pt x="126" y="84"/>
                    <a:pt x="126" y="84"/>
                  </a:cubicBezTo>
                  <a:cubicBezTo>
                    <a:pt x="128" y="86"/>
                    <a:pt x="132" y="86"/>
                    <a:pt x="139" y="86"/>
                  </a:cubicBezTo>
                  <a:cubicBezTo>
                    <a:pt x="151" y="86"/>
                    <a:pt x="172" y="81"/>
                    <a:pt x="176" y="66"/>
                  </a:cubicBezTo>
                  <a:cubicBezTo>
                    <a:pt x="181" y="51"/>
                    <a:pt x="183" y="39"/>
                    <a:pt x="193" y="32"/>
                  </a:cubicBezTo>
                  <a:cubicBezTo>
                    <a:pt x="202" y="26"/>
                    <a:pt x="203" y="26"/>
                    <a:pt x="202" y="22"/>
                  </a:cubicBezTo>
                  <a:close/>
                </a:path>
              </a:pathLst>
            </a:custGeom>
            <a:solidFill>
              <a:srgbClr val="A3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70">
              <a:extLst>
                <a:ext uri="{FF2B5EF4-FFF2-40B4-BE49-F238E27FC236}">
                  <a16:creationId xmlns:a16="http://schemas.microsoft.com/office/drawing/2014/main" id="{300376B1-DE7E-4954-B052-F7F5FB6188DD}"/>
                </a:ext>
              </a:extLst>
            </p:cNvPr>
            <p:cNvSpPr>
              <a:spLocks/>
            </p:cNvSpPr>
            <p:nvPr/>
          </p:nvSpPr>
          <p:spPr bwMode="auto">
            <a:xfrm>
              <a:off x="4811" y="1684"/>
              <a:ext cx="48" cy="26"/>
            </a:xfrm>
            <a:custGeom>
              <a:avLst/>
              <a:gdLst>
                <a:gd name="T0" fmla="*/ 6 w 20"/>
                <a:gd name="T1" fmla="*/ 0 h 11"/>
                <a:gd name="T2" fmla="*/ 0 w 20"/>
                <a:gd name="T3" fmla="*/ 1 h 11"/>
                <a:gd name="T4" fmla="*/ 0 w 20"/>
                <a:gd name="T5" fmla="*/ 1 h 11"/>
                <a:gd name="T6" fmla="*/ 20 w 20"/>
                <a:gd name="T7" fmla="*/ 1 h 11"/>
                <a:gd name="T8" fmla="*/ 6 w 20"/>
                <a:gd name="T9" fmla="*/ 0 h 11"/>
              </a:gdLst>
              <a:ahLst/>
              <a:cxnLst>
                <a:cxn ang="0">
                  <a:pos x="T0" y="T1"/>
                </a:cxn>
                <a:cxn ang="0">
                  <a:pos x="T2" y="T3"/>
                </a:cxn>
                <a:cxn ang="0">
                  <a:pos x="T4" y="T5"/>
                </a:cxn>
                <a:cxn ang="0">
                  <a:pos x="T6" y="T7"/>
                </a:cxn>
                <a:cxn ang="0">
                  <a:pos x="T8" y="T9"/>
                </a:cxn>
              </a:cxnLst>
              <a:rect l="0" t="0" r="r" b="b"/>
              <a:pathLst>
                <a:path w="20" h="11">
                  <a:moveTo>
                    <a:pt x="6" y="0"/>
                  </a:moveTo>
                  <a:cubicBezTo>
                    <a:pt x="4" y="0"/>
                    <a:pt x="2" y="0"/>
                    <a:pt x="0" y="1"/>
                  </a:cubicBezTo>
                  <a:cubicBezTo>
                    <a:pt x="0" y="1"/>
                    <a:pt x="0" y="1"/>
                    <a:pt x="0" y="1"/>
                  </a:cubicBezTo>
                  <a:cubicBezTo>
                    <a:pt x="4" y="11"/>
                    <a:pt x="16" y="11"/>
                    <a:pt x="20" y="1"/>
                  </a:cubicBezTo>
                  <a:cubicBezTo>
                    <a:pt x="16" y="1"/>
                    <a:pt x="9" y="1"/>
                    <a:pt x="6" y="0"/>
                  </a:cubicBezTo>
                  <a:close/>
                </a:path>
              </a:pathLst>
            </a:custGeom>
            <a:solidFill>
              <a:srgbClr val="A3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7" name="Group 73">
            <a:extLst>
              <a:ext uri="{FF2B5EF4-FFF2-40B4-BE49-F238E27FC236}">
                <a16:creationId xmlns:a16="http://schemas.microsoft.com/office/drawing/2014/main" id="{445B9692-E77E-4EE6-BFA3-318CE3DB1282}"/>
              </a:ext>
            </a:extLst>
          </p:cNvPr>
          <p:cNvGrpSpPr>
            <a:grpSpLocks noChangeAspect="1"/>
          </p:cNvGrpSpPr>
          <p:nvPr/>
        </p:nvGrpSpPr>
        <p:grpSpPr bwMode="auto">
          <a:xfrm>
            <a:off x="7434692" y="1265132"/>
            <a:ext cx="527425" cy="639186"/>
            <a:chOff x="4786" y="488"/>
            <a:chExt cx="412" cy="458"/>
          </a:xfrm>
        </p:grpSpPr>
        <p:sp>
          <p:nvSpPr>
            <p:cNvPr id="58" name="Freeform 74">
              <a:extLst>
                <a:ext uri="{FF2B5EF4-FFF2-40B4-BE49-F238E27FC236}">
                  <a16:creationId xmlns:a16="http://schemas.microsoft.com/office/drawing/2014/main" id="{52FE0BDC-3105-4D52-AAF3-4F13C7BD9143}"/>
                </a:ext>
              </a:extLst>
            </p:cNvPr>
            <p:cNvSpPr>
              <a:spLocks noEditPoints="1"/>
            </p:cNvSpPr>
            <p:nvPr/>
          </p:nvSpPr>
          <p:spPr bwMode="auto">
            <a:xfrm>
              <a:off x="5020" y="558"/>
              <a:ext cx="178" cy="380"/>
            </a:xfrm>
            <a:custGeom>
              <a:avLst/>
              <a:gdLst>
                <a:gd name="T0" fmla="*/ 72 w 74"/>
                <a:gd name="T1" fmla="*/ 109 h 158"/>
                <a:gd name="T2" fmla="*/ 69 w 74"/>
                <a:gd name="T3" fmla="*/ 77 h 158"/>
                <a:gd name="T4" fmla="*/ 69 w 74"/>
                <a:gd name="T5" fmla="*/ 75 h 158"/>
                <a:gd name="T6" fmla="*/ 64 w 74"/>
                <a:gd name="T7" fmla="*/ 50 h 158"/>
                <a:gd name="T8" fmla="*/ 27 w 74"/>
                <a:gd name="T9" fmla="*/ 2 h 158"/>
                <a:gd name="T10" fmla="*/ 19 w 74"/>
                <a:gd name="T11" fmla="*/ 1 h 158"/>
                <a:gd name="T12" fmla="*/ 19 w 74"/>
                <a:gd name="T13" fmla="*/ 1 h 158"/>
                <a:gd name="T14" fmla="*/ 19 w 74"/>
                <a:gd name="T15" fmla="*/ 1 h 158"/>
                <a:gd name="T16" fmla="*/ 15 w 74"/>
                <a:gd name="T17" fmla="*/ 11 h 158"/>
                <a:gd name="T18" fmla="*/ 5 w 74"/>
                <a:gd name="T19" fmla="*/ 28 h 158"/>
                <a:gd name="T20" fmla="*/ 3 w 74"/>
                <a:gd name="T21" fmla="*/ 61 h 158"/>
                <a:gd name="T22" fmla="*/ 3 w 74"/>
                <a:gd name="T23" fmla="*/ 61 h 158"/>
                <a:gd name="T24" fmla="*/ 5 w 74"/>
                <a:gd name="T25" fmla="*/ 63 h 158"/>
                <a:gd name="T26" fmla="*/ 5 w 74"/>
                <a:gd name="T27" fmla="*/ 63 h 158"/>
                <a:gd name="T28" fmla="*/ 5 w 74"/>
                <a:gd name="T29" fmla="*/ 63 h 158"/>
                <a:gd name="T30" fmla="*/ 4 w 74"/>
                <a:gd name="T31" fmla="*/ 64 h 158"/>
                <a:gd name="T32" fmla="*/ 3 w 74"/>
                <a:gd name="T33" fmla="*/ 66 h 158"/>
                <a:gd name="T34" fmla="*/ 1 w 74"/>
                <a:gd name="T35" fmla="*/ 70 h 158"/>
                <a:gd name="T36" fmla="*/ 1 w 74"/>
                <a:gd name="T37" fmla="*/ 70 h 158"/>
                <a:gd name="T38" fmla="*/ 4 w 74"/>
                <a:gd name="T39" fmla="*/ 91 h 158"/>
                <a:gd name="T40" fmla="*/ 5 w 74"/>
                <a:gd name="T41" fmla="*/ 103 h 158"/>
                <a:gd name="T42" fmla="*/ 5 w 74"/>
                <a:gd name="T43" fmla="*/ 104 h 158"/>
                <a:gd name="T44" fmla="*/ 3 w 74"/>
                <a:gd name="T45" fmla="*/ 125 h 158"/>
                <a:gd name="T46" fmla="*/ 20 w 74"/>
                <a:gd name="T47" fmla="*/ 141 h 158"/>
                <a:gd name="T48" fmla="*/ 49 w 74"/>
                <a:gd name="T49" fmla="*/ 153 h 158"/>
                <a:gd name="T50" fmla="*/ 63 w 74"/>
                <a:gd name="T51" fmla="*/ 154 h 158"/>
                <a:gd name="T52" fmla="*/ 72 w 74"/>
                <a:gd name="T53" fmla="*/ 109 h 158"/>
                <a:gd name="T54" fmla="*/ 3 w 74"/>
                <a:gd name="T55" fmla="*/ 71 h 158"/>
                <a:gd name="T56" fmla="*/ 2 w 74"/>
                <a:gd name="T57" fmla="*/ 70 h 158"/>
                <a:gd name="T58" fmla="*/ 3 w 74"/>
                <a:gd name="T59" fmla="*/ 71 h 158"/>
                <a:gd name="T60" fmla="*/ 4 w 74"/>
                <a:gd name="T61" fmla="*/ 71 h 158"/>
                <a:gd name="T62" fmla="*/ 4 w 74"/>
                <a:gd name="T63" fmla="*/ 69 h 158"/>
                <a:gd name="T64" fmla="*/ 5 w 74"/>
                <a:gd name="T65" fmla="*/ 67 h 158"/>
                <a:gd name="T66" fmla="*/ 6 w 74"/>
                <a:gd name="T67" fmla="*/ 66 h 158"/>
                <a:gd name="T68" fmla="*/ 7 w 74"/>
                <a:gd name="T69" fmla="*/ 64 h 158"/>
                <a:gd name="T70" fmla="*/ 7 w 74"/>
                <a:gd name="T71" fmla="*/ 64 h 158"/>
                <a:gd name="T72" fmla="*/ 4 w 74"/>
                <a:gd name="T73" fmla="*/ 71 h 158"/>
                <a:gd name="T74" fmla="*/ 4 w 74"/>
                <a:gd name="T75" fmla="*/ 71 h 158"/>
                <a:gd name="T76" fmla="*/ 4 w 74"/>
                <a:gd name="T77" fmla="*/ 71 h 158"/>
                <a:gd name="T78" fmla="*/ 4 w 74"/>
                <a:gd name="T79" fmla="*/ 71 h 158"/>
                <a:gd name="T80" fmla="*/ 6 w 74"/>
                <a:gd name="T81" fmla="*/ 72 h 158"/>
                <a:gd name="T82" fmla="*/ 4 w 74"/>
                <a:gd name="T83" fmla="*/ 7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4" h="158">
                  <a:moveTo>
                    <a:pt x="72" y="109"/>
                  </a:moveTo>
                  <a:cubicBezTo>
                    <a:pt x="74" y="102"/>
                    <a:pt x="71" y="90"/>
                    <a:pt x="69" y="77"/>
                  </a:cubicBezTo>
                  <a:cubicBezTo>
                    <a:pt x="69" y="76"/>
                    <a:pt x="69" y="75"/>
                    <a:pt x="69" y="75"/>
                  </a:cubicBezTo>
                  <a:cubicBezTo>
                    <a:pt x="69" y="75"/>
                    <a:pt x="70" y="66"/>
                    <a:pt x="64" y="50"/>
                  </a:cubicBezTo>
                  <a:cubicBezTo>
                    <a:pt x="54" y="24"/>
                    <a:pt x="37" y="7"/>
                    <a:pt x="27" y="2"/>
                  </a:cubicBezTo>
                  <a:cubicBezTo>
                    <a:pt x="23" y="0"/>
                    <a:pt x="21" y="0"/>
                    <a:pt x="19" y="1"/>
                  </a:cubicBezTo>
                  <a:cubicBezTo>
                    <a:pt x="19" y="1"/>
                    <a:pt x="19" y="1"/>
                    <a:pt x="19" y="1"/>
                  </a:cubicBezTo>
                  <a:cubicBezTo>
                    <a:pt x="19" y="1"/>
                    <a:pt x="19" y="1"/>
                    <a:pt x="19" y="1"/>
                  </a:cubicBezTo>
                  <a:cubicBezTo>
                    <a:pt x="17" y="3"/>
                    <a:pt x="16" y="6"/>
                    <a:pt x="15" y="11"/>
                  </a:cubicBezTo>
                  <a:cubicBezTo>
                    <a:pt x="12" y="19"/>
                    <a:pt x="5" y="24"/>
                    <a:pt x="5" y="28"/>
                  </a:cubicBezTo>
                  <a:cubicBezTo>
                    <a:pt x="4" y="34"/>
                    <a:pt x="4" y="48"/>
                    <a:pt x="3" y="61"/>
                  </a:cubicBezTo>
                  <a:cubicBezTo>
                    <a:pt x="3" y="61"/>
                    <a:pt x="3" y="61"/>
                    <a:pt x="3" y="61"/>
                  </a:cubicBezTo>
                  <a:cubicBezTo>
                    <a:pt x="3" y="62"/>
                    <a:pt x="4" y="62"/>
                    <a:pt x="5" y="63"/>
                  </a:cubicBezTo>
                  <a:cubicBezTo>
                    <a:pt x="5" y="63"/>
                    <a:pt x="5" y="63"/>
                    <a:pt x="5" y="63"/>
                  </a:cubicBezTo>
                  <a:cubicBezTo>
                    <a:pt x="5" y="63"/>
                    <a:pt x="5" y="63"/>
                    <a:pt x="5" y="63"/>
                  </a:cubicBezTo>
                  <a:cubicBezTo>
                    <a:pt x="4" y="63"/>
                    <a:pt x="4" y="64"/>
                    <a:pt x="4" y="64"/>
                  </a:cubicBezTo>
                  <a:cubicBezTo>
                    <a:pt x="3" y="65"/>
                    <a:pt x="3" y="66"/>
                    <a:pt x="3" y="66"/>
                  </a:cubicBezTo>
                  <a:cubicBezTo>
                    <a:pt x="2" y="68"/>
                    <a:pt x="2" y="69"/>
                    <a:pt x="1" y="70"/>
                  </a:cubicBezTo>
                  <a:cubicBezTo>
                    <a:pt x="1" y="70"/>
                    <a:pt x="1" y="70"/>
                    <a:pt x="1" y="70"/>
                  </a:cubicBezTo>
                  <a:cubicBezTo>
                    <a:pt x="0" y="81"/>
                    <a:pt x="0" y="83"/>
                    <a:pt x="4" y="91"/>
                  </a:cubicBezTo>
                  <a:cubicBezTo>
                    <a:pt x="5" y="94"/>
                    <a:pt x="5" y="98"/>
                    <a:pt x="5" y="103"/>
                  </a:cubicBezTo>
                  <a:cubicBezTo>
                    <a:pt x="5" y="103"/>
                    <a:pt x="5" y="103"/>
                    <a:pt x="5" y="104"/>
                  </a:cubicBezTo>
                  <a:cubicBezTo>
                    <a:pt x="4" y="110"/>
                    <a:pt x="2" y="118"/>
                    <a:pt x="3" y="125"/>
                  </a:cubicBezTo>
                  <a:cubicBezTo>
                    <a:pt x="3" y="136"/>
                    <a:pt x="8" y="136"/>
                    <a:pt x="20" y="141"/>
                  </a:cubicBezTo>
                  <a:cubicBezTo>
                    <a:pt x="29" y="150"/>
                    <a:pt x="45" y="152"/>
                    <a:pt x="49" y="153"/>
                  </a:cubicBezTo>
                  <a:cubicBezTo>
                    <a:pt x="53" y="153"/>
                    <a:pt x="58" y="158"/>
                    <a:pt x="63" y="154"/>
                  </a:cubicBezTo>
                  <a:cubicBezTo>
                    <a:pt x="69" y="150"/>
                    <a:pt x="72" y="119"/>
                    <a:pt x="72" y="109"/>
                  </a:cubicBezTo>
                  <a:close/>
                  <a:moveTo>
                    <a:pt x="3" y="71"/>
                  </a:moveTo>
                  <a:cubicBezTo>
                    <a:pt x="3" y="71"/>
                    <a:pt x="2" y="71"/>
                    <a:pt x="2" y="70"/>
                  </a:cubicBezTo>
                  <a:cubicBezTo>
                    <a:pt x="2" y="71"/>
                    <a:pt x="3" y="71"/>
                    <a:pt x="3" y="71"/>
                  </a:cubicBezTo>
                  <a:close/>
                  <a:moveTo>
                    <a:pt x="4" y="71"/>
                  </a:moveTo>
                  <a:cubicBezTo>
                    <a:pt x="4" y="70"/>
                    <a:pt x="4" y="70"/>
                    <a:pt x="4" y="69"/>
                  </a:cubicBezTo>
                  <a:cubicBezTo>
                    <a:pt x="4" y="69"/>
                    <a:pt x="4" y="68"/>
                    <a:pt x="5" y="67"/>
                  </a:cubicBezTo>
                  <a:cubicBezTo>
                    <a:pt x="5" y="67"/>
                    <a:pt x="5" y="66"/>
                    <a:pt x="6" y="66"/>
                  </a:cubicBezTo>
                  <a:cubicBezTo>
                    <a:pt x="6" y="65"/>
                    <a:pt x="6" y="64"/>
                    <a:pt x="7" y="64"/>
                  </a:cubicBezTo>
                  <a:cubicBezTo>
                    <a:pt x="7" y="64"/>
                    <a:pt x="7" y="64"/>
                    <a:pt x="7" y="64"/>
                  </a:cubicBezTo>
                  <a:cubicBezTo>
                    <a:pt x="6" y="66"/>
                    <a:pt x="5" y="69"/>
                    <a:pt x="4" y="71"/>
                  </a:cubicBezTo>
                  <a:cubicBezTo>
                    <a:pt x="4" y="71"/>
                    <a:pt x="4" y="71"/>
                    <a:pt x="4" y="71"/>
                  </a:cubicBezTo>
                  <a:cubicBezTo>
                    <a:pt x="4" y="71"/>
                    <a:pt x="4" y="71"/>
                    <a:pt x="4" y="71"/>
                  </a:cubicBezTo>
                  <a:close/>
                  <a:moveTo>
                    <a:pt x="4" y="71"/>
                  </a:moveTo>
                  <a:cubicBezTo>
                    <a:pt x="5" y="72"/>
                    <a:pt x="6" y="72"/>
                    <a:pt x="6" y="72"/>
                  </a:cubicBezTo>
                  <a:cubicBezTo>
                    <a:pt x="6" y="72"/>
                    <a:pt x="5" y="72"/>
                    <a:pt x="4" y="71"/>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 name="Freeform 75">
              <a:extLst>
                <a:ext uri="{FF2B5EF4-FFF2-40B4-BE49-F238E27FC236}">
                  <a16:creationId xmlns:a16="http://schemas.microsoft.com/office/drawing/2014/main" id="{529A832B-7EBC-4D89-8EBD-624A205EEE13}"/>
                </a:ext>
              </a:extLst>
            </p:cNvPr>
            <p:cNvSpPr>
              <a:spLocks/>
            </p:cNvSpPr>
            <p:nvPr/>
          </p:nvSpPr>
          <p:spPr bwMode="auto">
            <a:xfrm>
              <a:off x="4984" y="635"/>
              <a:ext cx="21" cy="9"/>
            </a:xfrm>
            <a:custGeom>
              <a:avLst/>
              <a:gdLst>
                <a:gd name="T0" fmla="*/ 7 w 9"/>
                <a:gd name="T1" fmla="*/ 3 h 4"/>
                <a:gd name="T2" fmla="*/ 9 w 9"/>
                <a:gd name="T3" fmla="*/ 4 h 4"/>
                <a:gd name="T4" fmla="*/ 9 w 9"/>
                <a:gd name="T5" fmla="*/ 0 h 4"/>
                <a:gd name="T6" fmla="*/ 5 w 9"/>
                <a:gd name="T7" fmla="*/ 0 h 4"/>
                <a:gd name="T8" fmla="*/ 0 w 9"/>
                <a:gd name="T9" fmla="*/ 0 h 4"/>
                <a:gd name="T10" fmla="*/ 0 w 9"/>
                <a:gd name="T11" fmla="*/ 0 h 4"/>
                <a:gd name="T12" fmla="*/ 0 w 9"/>
                <a:gd name="T13" fmla="*/ 1 h 4"/>
                <a:gd name="T14" fmla="*/ 0 w 9"/>
                <a:gd name="T15" fmla="*/ 4 h 4"/>
                <a:gd name="T16" fmla="*/ 2 w 9"/>
                <a:gd name="T17" fmla="*/ 3 h 4"/>
                <a:gd name="T18" fmla="*/ 5 w 9"/>
                <a:gd name="T19" fmla="*/ 3 h 4"/>
                <a:gd name="T20" fmla="*/ 7 w 9"/>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4">
                  <a:moveTo>
                    <a:pt x="7" y="3"/>
                  </a:moveTo>
                  <a:cubicBezTo>
                    <a:pt x="8" y="4"/>
                    <a:pt x="8" y="4"/>
                    <a:pt x="9" y="4"/>
                  </a:cubicBezTo>
                  <a:cubicBezTo>
                    <a:pt x="9" y="3"/>
                    <a:pt x="9" y="2"/>
                    <a:pt x="9" y="0"/>
                  </a:cubicBezTo>
                  <a:cubicBezTo>
                    <a:pt x="8" y="0"/>
                    <a:pt x="6" y="0"/>
                    <a:pt x="5" y="0"/>
                  </a:cubicBezTo>
                  <a:cubicBezTo>
                    <a:pt x="3" y="0"/>
                    <a:pt x="2" y="0"/>
                    <a:pt x="0" y="0"/>
                  </a:cubicBezTo>
                  <a:cubicBezTo>
                    <a:pt x="0" y="0"/>
                    <a:pt x="0" y="0"/>
                    <a:pt x="0" y="0"/>
                  </a:cubicBezTo>
                  <a:cubicBezTo>
                    <a:pt x="0" y="1"/>
                    <a:pt x="0" y="1"/>
                    <a:pt x="0" y="1"/>
                  </a:cubicBezTo>
                  <a:cubicBezTo>
                    <a:pt x="0" y="2"/>
                    <a:pt x="0" y="3"/>
                    <a:pt x="0" y="4"/>
                  </a:cubicBezTo>
                  <a:cubicBezTo>
                    <a:pt x="1" y="3"/>
                    <a:pt x="2" y="3"/>
                    <a:pt x="2" y="3"/>
                  </a:cubicBezTo>
                  <a:cubicBezTo>
                    <a:pt x="3" y="3"/>
                    <a:pt x="4" y="3"/>
                    <a:pt x="5" y="3"/>
                  </a:cubicBezTo>
                  <a:cubicBezTo>
                    <a:pt x="5" y="3"/>
                    <a:pt x="6" y="3"/>
                    <a:pt x="7"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Freeform 76">
              <a:extLst>
                <a:ext uri="{FF2B5EF4-FFF2-40B4-BE49-F238E27FC236}">
                  <a16:creationId xmlns:a16="http://schemas.microsoft.com/office/drawing/2014/main" id="{A1FC26B3-6EAF-4E93-B93B-C42DC51C2264}"/>
                </a:ext>
              </a:extLst>
            </p:cNvPr>
            <p:cNvSpPr>
              <a:spLocks/>
            </p:cNvSpPr>
            <p:nvPr/>
          </p:nvSpPr>
          <p:spPr bwMode="auto">
            <a:xfrm>
              <a:off x="4984" y="644"/>
              <a:ext cx="26" cy="36"/>
            </a:xfrm>
            <a:custGeom>
              <a:avLst/>
              <a:gdLst>
                <a:gd name="T0" fmla="*/ 5 w 11"/>
                <a:gd name="T1" fmla="*/ 7 h 15"/>
                <a:gd name="T2" fmla="*/ 1 w 11"/>
                <a:gd name="T3" fmla="*/ 8 h 15"/>
                <a:gd name="T4" fmla="*/ 1 w 11"/>
                <a:gd name="T5" fmla="*/ 8 h 15"/>
                <a:gd name="T6" fmla="*/ 1 w 11"/>
                <a:gd name="T7" fmla="*/ 12 h 15"/>
                <a:gd name="T8" fmla="*/ 3 w 11"/>
                <a:gd name="T9" fmla="*/ 11 h 15"/>
                <a:gd name="T10" fmla="*/ 5 w 11"/>
                <a:gd name="T11" fmla="*/ 10 h 15"/>
                <a:gd name="T12" fmla="*/ 8 w 11"/>
                <a:gd name="T13" fmla="*/ 10 h 15"/>
                <a:gd name="T14" fmla="*/ 10 w 11"/>
                <a:gd name="T15" fmla="*/ 11 h 15"/>
                <a:gd name="T16" fmla="*/ 10 w 11"/>
                <a:gd name="T17" fmla="*/ 11 h 15"/>
                <a:gd name="T18" fmla="*/ 5 w 11"/>
                <a:gd name="T19" fmla="*/ 11 h 15"/>
                <a:gd name="T20" fmla="*/ 1 w 11"/>
                <a:gd name="T21" fmla="*/ 12 h 15"/>
                <a:gd name="T22" fmla="*/ 1 w 11"/>
                <a:gd name="T23" fmla="*/ 12 h 15"/>
                <a:gd name="T24" fmla="*/ 1 w 11"/>
                <a:gd name="T25" fmla="*/ 15 h 15"/>
                <a:gd name="T26" fmla="*/ 3 w 11"/>
                <a:gd name="T27" fmla="*/ 14 h 15"/>
                <a:gd name="T28" fmla="*/ 6 w 11"/>
                <a:gd name="T29" fmla="*/ 14 h 15"/>
                <a:gd name="T30" fmla="*/ 8 w 11"/>
                <a:gd name="T31" fmla="*/ 14 h 15"/>
                <a:gd name="T32" fmla="*/ 11 w 11"/>
                <a:gd name="T33" fmla="*/ 15 h 15"/>
                <a:gd name="T34" fmla="*/ 10 w 11"/>
                <a:gd name="T35" fmla="*/ 11 h 15"/>
                <a:gd name="T36" fmla="*/ 9 w 11"/>
                <a:gd name="T37" fmla="*/ 7 h 15"/>
                <a:gd name="T38" fmla="*/ 9 w 11"/>
                <a:gd name="T39" fmla="*/ 4 h 15"/>
                <a:gd name="T40" fmla="*/ 9 w 11"/>
                <a:gd name="T41" fmla="*/ 3 h 15"/>
                <a:gd name="T42" fmla="*/ 9 w 11"/>
                <a:gd name="T43" fmla="*/ 0 h 15"/>
                <a:gd name="T44" fmla="*/ 9 w 11"/>
                <a:gd name="T45" fmla="*/ 0 h 15"/>
                <a:gd name="T46" fmla="*/ 9 w 11"/>
                <a:gd name="T47" fmla="*/ 0 h 15"/>
                <a:gd name="T48" fmla="*/ 5 w 11"/>
                <a:gd name="T49" fmla="*/ 0 h 15"/>
                <a:gd name="T50" fmla="*/ 0 w 11"/>
                <a:gd name="T51" fmla="*/ 0 h 15"/>
                <a:gd name="T52" fmla="*/ 0 w 11"/>
                <a:gd name="T53" fmla="*/ 3 h 15"/>
                <a:gd name="T54" fmla="*/ 3 w 11"/>
                <a:gd name="T55" fmla="*/ 3 h 15"/>
                <a:gd name="T56" fmla="*/ 5 w 11"/>
                <a:gd name="T57" fmla="*/ 3 h 15"/>
                <a:gd name="T58" fmla="*/ 7 w 11"/>
                <a:gd name="T59" fmla="*/ 3 h 15"/>
                <a:gd name="T60" fmla="*/ 9 w 11"/>
                <a:gd name="T61" fmla="*/ 4 h 15"/>
                <a:gd name="T62" fmla="*/ 9 w 11"/>
                <a:gd name="T63" fmla="*/ 4 h 15"/>
                <a:gd name="T64" fmla="*/ 5 w 11"/>
                <a:gd name="T65" fmla="*/ 4 h 15"/>
                <a:gd name="T66" fmla="*/ 0 w 11"/>
                <a:gd name="T67" fmla="*/ 3 h 15"/>
                <a:gd name="T68" fmla="*/ 1 w 11"/>
                <a:gd name="T69" fmla="*/ 8 h 15"/>
                <a:gd name="T70" fmla="*/ 3 w 11"/>
                <a:gd name="T71" fmla="*/ 7 h 15"/>
                <a:gd name="T72" fmla="*/ 5 w 11"/>
                <a:gd name="T73" fmla="*/ 6 h 15"/>
                <a:gd name="T74" fmla="*/ 7 w 11"/>
                <a:gd name="T75" fmla="*/ 6 h 15"/>
                <a:gd name="T76" fmla="*/ 9 w 11"/>
                <a:gd name="T77" fmla="*/ 7 h 15"/>
                <a:gd name="T78" fmla="*/ 9 w 11"/>
                <a:gd name="T79" fmla="*/ 7 h 15"/>
                <a:gd name="T80" fmla="*/ 5 w 11"/>
                <a:gd name="T8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5">
                  <a:moveTo>
                    <a:pt x="5" y="7"/>
                  </a:moveTo>
                  <a:cubicBezTo>
                    <a:pt x="3" y="7"/>
                    <a:pt x="2" y="7"/>
                    <a:pt x="1" y="8"/>
                  </a:cubicBezTo>
                  <a:cubicBezTo>
                    <a:pt x="1" y="8"/>
                    <a:pt x="1" y="8"/>
                    <a:pt x="1" y="8"/>
                  </a:cubicBezTo>
                  <a:cubicBezTo>
                    <a:pt x="1" y="9"/>
                    <a:pt x="1" y="11"/>
                    <a:pt x="1" y="12"/>
                  </a:cubicBezTo>
                  <a:cubicBezTo>
                    <a:pt x="1" y="11"/>
                    <a:pt x="2" y="11"/>
                    <a:pt x="3" y="11"/>
                  </a:cubicBezTo>
                  <a:cubicBezTo>
                    <a:pt x="4" y="10"/>
                    <a:pt x="4" y="10"/>
                    <a:pt x="5" y="10"/>
                  </a:cubicBezTo>
                  <a:cubicBezTo>
                    <a:pt x="6" y="10"/>
                    <a:pt x="7" y="10"/>
                    <a:pt x="8" y="10"/>
                  </a:cubicBezTo>
                  <a:cubicBezTo>
                    <a:pt x="8" y="10"/>
                    <a:pt x="9" y="11"/>
                    <a:pt x="10" y="11"/>
                  </a:cubicBezTo>
                  <a:cubicBezTo>
                    <a:pt x="10" y="11"/>
                    <a:pt x="10" y="11"/>
                    <a:pt x="10" y="11"/>
                  </a:cubicBezTo>
                  <a:cubicBezTo>
                    <a:pt x="8" y="11"/>
                    <a:pt x="7" y="11"/>
                    <a:pt x="5" y="11"/>
                  </a:cubicBezTo>
                  <a:cubicBezTo>
                    <a:pt x="4" y="11"/>
                    <a:pt x="2" y="11"/>
                    <a:pt x="1" y="12"/>
                  </a:cubicBezTo>
                  <a:cubicBezTo>
                    <a:pt x="1" y="12"/>
                    <a:pt x="1" y="12"/>
                    <a:pt x="1" y="12"/>
                  </a:cubicBezTo>
                  <a:cubicBezTo>
                    <a:pt x="1" y="13"/>
                    <a:pt x="1" y="14"/>
                    <a:pt x="1" y="15"/>
                  </a:cubicBezTo>
                  <a:cubicBezTo>
                    <a:pt x="1" y="15"/>
                    <a:pt x="2" y="15"/>
                    <a:pt x="3" y="14"/>
                  </a:cubicBezTo>
                  <a:cubicBezTo>
                    <a:pt x="4" y="14"/>
                    <a:pt x="5" y="14"/>
                    <a:pt x="6" y="14"/>
                  </a:cubicBezTo>
                  <a:cubicBezTo>
                    <a:pt x="7" y="14"/>
                    <a:pt x="8" y="14"/>
                    <a:pt x="8" y="14"/>
                  </a:cubicBezTo>
                  <a:cubicBezTo>
                    <a:pt x="9" y="14"/>
                    <a:pt x="10" y="15"/>
                    <a:pt x="11" y="15"/>
                  </a:cubicBezTo>
                  <a:cubicBezTo>
                    <a:pt x="10" y="14"/>
                    <a:pt x="10" y="13"/>
                    <a:pt x="10" y="11"/>
                  </a:cubicBezTo>
                  <a:cubicBezTo>
                    <a:pt x="10" y="10"/>
                    <a:pt x="10" y="9"/>
                    <a:pt x="9" y="7"/>
                  </a:cubicBezTo>
                  <a:cubicBezTo>
                    <a:pt x="9" y="6"/>
                    <a:pt x="9" y="5"/>
                    <a:pt x="9" y="4"/>
                  </a:cubicBezTo>
                  <a:cubicBezTo>
                    <a:pt x="9" y="4"/>
                    <a:pt x="9" y="4"/>
                    <a:pt x="9" y="3"/>
                  </a:cubicBezTo>
                  <a:cubicBezTo>
                    <a:pt x="9" y="2"/>
                    <a:pt x="9" y="1"/>
                    <a:pt x="9" y="0"/>
                  </a:cubicBezTo>
                  <a:cubicBezTo>
                    <a:pt x="9" y="0"/>
                    <a:pt x="9" y="0"/>
                    <a:pt x="9" y="0"/>
                  </a:cubicBezTo>
                  <a:cubicBezTo>
                    <a:pt x="9" y="0"/>
                    <a:pt x="9" y="0"/>
                    <a:pt x="9" y="0"/>
                  </a:cubicBezTo>
                  <a:cubicBezTo>
                    <a:pt x="8" y="0"/>
                    <a:pt x="6" y="0"/>
                    <a:pt x="5" y="0"/>
                  </a:cubicBezTo>
                  <a:cubicBezTo>
                    <a:pt x="3" y="0"/>
                    <a:pt x="2" y="0"/>
                    <a:pt x="0" y="0"/>
                  </a:cubicBezTo>
                  <a:cubicBezTo>
                    <a:pt x="0" y="1"/>
                    <a:pt x="0" y="2"/>
                    <a:pt x="0" y="3"/>
                  </a:cubicBezTo>
                  <a:cubicBezTo>
                    <a:pt x="1" y="3"/>
                    <a:pt x="2" y="3"/>
                    <a:pt x="3" y="3"/>
                  </a:cubicBezTo>
                  <a:cubicBezTo>
                    <a:pt x="3" y="3"/>
                    <a:pt x="4" y="3"/>
                    <a:pt x="5" y="3"/>
                  </a:cubicBezTo>
                  <a:cubicBezTo>
                    <a:pt x="6" y="3"/>
                    <a:pt x="6" y="3"/>
                    <a:pt x="7" y="3"/>
                  </a:cubicBezTo>
                  <a:cubicBezTo>
                    <a:pt x="8" y="4"/>
                    <a:pt x="9" y="4"/>
                    <a:pt x="9" y="4"/>
                  </a:cubicBezTo>
                  <a:cubicBezTo>
                    <a:pt x="9" y="4"/>
                    <a:pt x="9" y="4"/>
                    <a:pt x="9" y="4"/>
                  </a:cubicBezTo>
                  <a:cubicBezTo>
                    <a:pt x="8" y="4"/>
                    <a:pt x="6" y="4"/>
                    <a:pt x="5" y="4"/>
                  </a:cubicBezTo>
                  <a:cubicBezTo>
                    <a:pt x="3" y="3"/>
                    <a:pt x="2" y="3"/>
                    <a:pt x="0" y="3"/>
                  </a:cubicBezTo>
                  <a:cubicBezTo>
                    <a:pt x="0" y="5"/>
                    <a:pt x="0" y="6"/>
                    <a:pt x="1" y="8"/>
                  </a:cubicBezTo>
                  <a:cubicBezTo>
                    <a:pt x="1" y="7"/>
                    <a:pt x="2" y="7"/>
                    <a:pt x="3" y="7"/>
                  </a:cubicBezTo>
                  <a:cubicBezTo>
                    <a:pt x="3" y="7"/>
                    <a:pt x="4" y="6"/>
                    <a:pt x="5" y="6"/>
                  </a:cubicBezTo>
                  <a:cubicBezTo>
                    <a:pt x="6" y="6"/>
                    <a:pt x="6" y="6"/>
                    <a:pt x="7" y="6"/>
                  </a:cubicBezTo>
                  <a:cubicBezTo>
                    <a:pt x="8" y="7"/>
                    <a:pt x="9" y="7"/>
                    <a:pt x="9" y="7"/>
                  </a:cubicBezTo>
                  <a:cubicBezTo>
                    <a:pt x="9" y="7"/>
                    <a:pt x="9" y="7"/>
                    <a:pt x="9" y="7"/>
                  </a:cubicBezTo>
                  <a:cubicBezTo>
                    <a:pt x="8" y="7"/>
                    <a:pt x="6" y="7"/>
                    <a:pt x="5" y="7"/>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77">
              <a:extLst>
                <a:ext uri="{FF2B5EF4-FFF2-40B4-BE49-F238E27FC236}">
                  <a16:creationId xmlns:a16="http://schemas.microsoft.com/office/drawing/2014/main" id="{59A9AB49-D8E9-4939-B544-B402A4B3C1D9}"/>
                </a:ext>
              </a:extLst>
            </p:cNvPr>
            <p:cNvSpPr>
              <a:spLocks/>
            </p:cNvSpPr>
            <p:nvPr/>
          </p:nvSpPr>
          <p:spPr bwMode="auto">
            <a:xfrm>
              <a:off x="4984" y="690"/>
              <a:ext cx="36" cy="15"/>
            </a:xfrm>
            <a:custGeom>
              <a:avLst/>
              <a:gdLst>
                <a:gd name="T0" fmla="*/ 7 w 15"/>
                <a:gd name="T1" fmla="*/ 3 h 6"/>
                <a:gd name="T2" fmla="*/ 11 w 15"/>
                <a:gd name="T3" fmla="*/ 3 h 6"/>
                <a:gd name="T4" fmla="*/ 15 w 15"/>
                <a:gd name="T5" fmla="*/ 4 h 6"/>
                <a:gd name="T6" fmla="*/ 12 w 15"/>
                <a:gd name="T7" fmla="*/ 0 h 6"/>
                <a:gd name="T8" fmla="*/ 12 w 15"/>
                <a:gd name="T9" fmla="*/ 0 h 6"/>
                <a:gd name="T10" fmla="*/ 6 w 15"/>
                <a:gd name="T11" fmla="*/ 0 h 6"/>
                <a:gd name="T12" fmla="*/ 1 w 15"/>
                <a:gd name="T13" fmla="*/ 1 h 6"/>
                <a:gd name="T14" fmla="*/ 1 w 15"/>
                <a:gd name="T15" fmla="*/ 1 h 6"/>
                <a:gd name="T16" fmla="*/ 0 w 15"/>
                <a:gd name="T17" fmla="*/ 6 h 6"/>
                <a:gd name="T18" fmla="*/ 3 w 15"/>
                <a:gd name="T19" fmla="*/ 4 h 6"/>
                <a:gd name="T20" fmla="*/ 7 w 1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6">
                  <a:moveTo>
                    <a:pt x="7" y="3"/>
                  </a:moveTo>
                  <a:cubicBezTo>
                    <a:pt x="9" y="3"/>
                    <a:pt x="10" y="3"/>
                    <a:pt x="11" y="3"/>
                  </a:cubicBezTo>
                  <a:cubicBezTo>
                    <a:pt x="12" y="3"/>
                    <a:pt x="14" y="4"/>
                    <a:pt x="15" y="4"/>
                  </a:cubicBezTo>
                  <a:cubicBezTo>
                    <a:pt x="14" y="3"/>
                    <a:pt x="13" y="2"/>
                    <a:pt x="12" y="0"/>
                  </a:cubicBezTo>
                  <a:cubicBezTo>
                    <a:pt x="12" y="0"/>
                    <a:pt x="12" y="0"/>
                    <a:pt x="12" y="0"/>
                  </a:cubicBezTo>
                  <a:cubicBezTo>
                    <a:pt x="10" y="0"/>
                    <a:pt x="8" y="0"/>
                    <a:pt x="6" y="0"/>
                  </a:cubicBezTo>
                  <a:cubicBezTo>
                    <a:pt x="4" y="0"/>
                    <a:pt x="2" y="1"/>
                    <a:pt x="1" y="1"/>
                  </a:cubicBezTo>
                  <a:cubicBezTo>
                    <a:pt x="1" y="1"/>
                    <a:pt x="1" y="1"/>
                    <a:pt x="1" y="1"/>
                  </a:cubicBezTo>
                  <a:cubicBezTo>
                    <a:pt x="0" y="3"/>
                    <a:pt x="0" y="5"/>
                    <a:pt x="0" y="6"/>
                  </a:cubicBezTo>
                  <a:cubicBezTo>
                    <a:pt x="1" y="5"/>
                    <a:pt x="2" y="5"/>
                    <a:pt x="3" y="4"/>
                  </a:cubicBezTo>
                  <a:cubicBezTo>
                    <a:pt x="5" y="4"/>
                    <a:pt x="6" y="4"/>
                    <a:pt x="7"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78">
              <a:extLst>
                <a:ext uri="{FF2B5EF4-FFF2-40B4-BE49-F238E27FC236}">
                  <a16:creationId xmlns:a16="http://schemas.microsoft.com/office/drawing/2014/main" id="{C4720C98-23F0-4EEB-AE54-7FA4FE1489F1}"/>
                </a:ext>
              </a:extLst>
            </p:cNvPr>
            <p:cNvSpPr>
              <a:spLocks/>
            </p:cNvSpPr>
            <p:nvPr/>
          </p:nvSpPr>
          <p:spPr bwMode="auto">
            <a:xfrm>
              <a:off x="4986" y="680"/>
              <a:ext cx="26" cy="13"/>
            </a:xfrm>
            <a:custGeom>
              <a:avLst/>
              <a:gdLst>
                <a:gd name="T0" fmla="*/ 5 w 11"/>
                <a:gd name="T1" fmla="*/ 3 h 5"/>
                <a:gd name="T2" fmla="*/ 8 w 11"/>
                <a:gd name="T3" fmla="*/ 3 h 5"/>
                <a:gd name="T4" fmla="*/ 11 w 11"/>
                <a:gd name="T5" fmla="*/ 4 h 5"/>
                <a:gd name="T6" fmla="*/ 10 w 11"/>
                <a:gd name="T7" fmla="*/ 0 h 5"/>
                <a:gd name="T8" fmla="*/ 10 w 11"/>
                <a:gd name="T9" fmla="*/ 0 h 5"/>
                <a:gd name="T10" fmla="*/ 10 w 11"/>
                <a:gd name="T11" fmla="*/ 0 h 5"/>
                <a:gd name="T12" fmla="*/ 5 w 11"/>
                <a:gd name="T13" fmla="*/ 0 h 5"/>
                <a:gd name="T14" fmla="*/ 0 w 11"/>
                <a:gd name="T15" fmla="*/ 0 h 5"/>
                <a:gd name="T16" fmla="*/ 0 w 11"/>
                <a:gd name="T17" fmla="*/ 5 h 5"/>
                <a:gd name="T18" fmla="*/ 2 w 11"/>
                <a:gd name="T19" fmla="*/ 4 h 5"/>
                <a:gd name="T20" fmla="*/ 5 w 11"/>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5">
                  <a:moveTo>
                    <a:pt x="5" y="3"/>
                  </a:moveTo>
                  <a:cubicBezTo>
                    <a:pt x="6" y="3"/>
                    <a:pt x="7" y="3"/>
                    <a:pt x="8" y="3"/>
                  </a:cubicBezTo>
                  <a:cubicBezTo>
                    <a:pt x="9" y="3"/>
                    <a:pt x="10" y="4"/>
                    <a:pt x="11" y="4"/>
                  </a:cubicBezTo>
                  <a:cubicBezTo>
                    <a:pt x="11" y="3"/>
                    <a:pt x="10" y="2"/>
                    <a:pt x="10" y="0"/>
                  </a:cubicBezTo>
                  <a:cubicBezTo>
                    <a:pt x="10" y="0"/>
                    <a:pt x="10" y="0"/>
                    <a:pt x="10" y="0"/>
                  </a:cubicBezTo>
                  <a:cubicBezTo>
                    <a:pt x="10" y="0"/>
                    <a:pt x="10" y="0"/>
                    <a:pt x="10" y="0"/>
                  </a:cubicBezTo>
                  <a:cubicBezTo>
                    <a:pt x="8" y="0"/>
                    <a:pt x="6" y="0"/>
                    <a:pt x="5" y="0"/>
                  </a:cubicBezTo>
                  <a:cubicBezTo>
                    <a:pt x="3" y="0"/>
                    <a:pt x="1" y="0"/>
                    <a:pt x="0" y="0"/>
                  </a:cubicBezTo>
                  <a:cubicBezTo>
                    <a:pt x="0" y="2"/>
                    <a:pt x="0" y="4"/>
                    <a:pt x="0" y="5"/>
                  </a:cubicBezTo>
                  <a:cubicBezTo>
                    <a:pt x="0" y="5"/>
                    <a:pt x="1" y="4"/>
                    <a:pt x="2" y="4"/>
                  </a:cubicBezTo>
                  <a:cubicBezTo>
                    <a:pt x="3" y="4"/>
                    <a:pt x="4" y="3"/>
                    <a:pt x="5"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79">
              <a:extLst>
                <a:ext uri="{FF2B5EF4-FFF2-40B4-BE49-F238E27FC236}">
                  <a16:creationId xmlns:a16="http://schemas.microsoft.com/office/drawing/2014/main" id="{873CF553-67C6-49AE-92A2-E125AA064BCD}"/>
                </a:ext>
              </a:extLst>
            </p:cNvPr>
            <p:cNvSpPr>
              <a:spLocks/>
            </p:cNvSpPr>
            <p:nvPr/>
          </p:nvSpPr>
          <p:spPr bwMode="auto">
            <a:xfrm>
              <a:off x="4998" y="488"/>
              <a:ext cx="24" cy="19"/>
            </a:xfrm>
            <a:custGeom>
              <a:avLst/>
              <a:gdLst>
                <a:gd name="T0" fmla="*/ 2 w 10"/>
                <a:gd name="T1" fmla="*/ 6 h 8"/>
                <a:gd name="T2" fmla="*/ 5 w 10"/>
                <a:gd name="T3" fmla="*/ 5 h 8"/>
                <a:gd name="T4" fmla="*/ 8 w 10"/>
                <a:gd name="T5" fmla="*/ 6 h 8"/>
                <a:gd name="T6" fmla="*/ 10 w 10"/>
                <a:gd name="T7" fmla="*/ 8 h 8"/>
                <a:gd name="T8" fmla="*/ 10 w 10"/>
                <a:gd name="T9" fmla="*/ 6 h 8"/>
                <a:gd name="T10" fmla="*/ 1 w 10"/>
                <a:gd name="T11" fmla="*/ 5 h 8"/>
                <a:gd name="T12" fmla="*/ 0 w 10"/>
                <a:gd name="T13" fmla="*/ 8 h 8"/>
                <a:gd name="T14" fmla="*/ 2 w 10"/>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8">
                  <a:moveTo>
                    <a:pt x="2" y="6"/>
                  </a:moveTo>
                  <a:cubicBezTo>
                    <a:pt x="3" y="5"/>
                    <a:pt x="4" y="5"/>
                    <a:pt x="5" y="5"/>
                  </a:cubicBezTo>
                  <a:cubicBezTo>
                    <a:pt x="6" y="5"/>
                    <a:pt x="7" y="5"/>
                    <a:pt x="8" y="6"/>
                  </a:cubicBezTo>
                  <a:cubicBezTo>
                    <a:pt x="9" y="6"/>
                    <a:pt x="10" y="7"/>
                    <a:pt x="10" y="8"/>
                  </a:cubicBezTo>
                  <a:cubicBezTo>
                    <a:pt x="10" y="7"/>
                    <a:pt x="10" y="6"/>
                    <a:pt x="10" y="6"/>
                  </a:cubicBezTo>
                  <a:cubicBezTo>
                    <a:pt x="8" y="0"/>
                    <a:pt x="1" y="5"/>
                    <a:pt x="1" y="5"/>
                  </a:cubicBezTo>
                  <a:cubicBezTo>
                    <a:pt x="1" y="5"/>
                    <a:pt x="1" y="6"/>
                    <a:pt x="0" y="8"/>
                  </a:cubicBezTo>
                  <a:cubicBezTo>
                    <a:pt x="1" y="7"/>
                    <a:pt x="1" y="7"/>
                    <a:pt x="2" y="6"/>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80">
              <a:extLst>
                <a:ext uri="{FF2B5EF4-FFF2-40B4-BE49-F238E27FC236}">
                  <a16:creationId xmlns:a16="http://schemas.microsoft.com/office/drawing/2014/main" id="{27CA90A7-F7F3-445C-914D-AEE756A58272}"/>
                </a:ext>
              </a:extLst>
            </p:cNvPr>
            <p:cNvSpPr>
              <a:spLocks/>
            </p:cNvSpPr>
            <p:nvPr/>
          </p:nvSpPr>
          <p:spPr bwMode="auto">
            <a:xfrm>
              <a:off x="4991" y="521"/>
              <a:ext cx="29" cy="37"/>
            </a:xfrm>
            <a:custGeom>
              <a:avLst/>
              <a:gdLst>
                <a:gd name="T0" fmla="*/ 5 w 12"/>
                <a:gd name="T1" fmla="*/ 13 h 15"/>
                <a:gd name="T2" fmla="*/ 8 w 12"/>
                <a:gd name="T3" fmla="*/ 14 h 15"/>
                <a:gd name="T4" fmla="*/ 10 w 12"/>
                <a:gd name="T5" fmla="*/ 15 h 15"/>
                <a:gd name="T6" fmla="*/ 10 w 12"/>
                <a:gd name="T7" fmla="*/ 12 h 15"/>
                <a:gd name="T8" fmla="*/ 11 w 12"/>
                <a:gd name="T9" fmla="*/ 6 h 15"/>
                <a:gd name="T10" fmla="*/ 12 w 12"/>
                <a:gd name="T11" fmla="*/ 2 h 15"/>
                <a:gd name="T12" fmla="*/ 12 w 12"/>
                <a:gd name="T13" fmla="*/ 2 h 15"/>
                <a:gd name="T14" fmla="*/ 12 w 12"/>
                <a:gd name="T15" fmla="*/ 2 h 15"/>
                <a:gd name="T16" fmla="*/ 7 w 12"/>
                <a:gd name="T17" fmla="*/ 1 h 15"/>
                <a:gd name="T18" fmla="*/ 2 w 12"/>
                <a:gd name="T19" fmla="*/ 1 h 15"/>
                <a:gd name="T20" fmla="*/ 2 w 12"/>
                <a:gd name="T21" fmla="*/ 1 h 15"/>
                <a:gd name="T22" fmla="*/ 1 w 12"/>
                <a:gd name="T23" fmla="*/ 6 h 15"/>
                <a:gd name="T24" fmla="*/ 3 w 12"/>
                <a:gd name="T25" fmla="*/ 5 h 15"/>
                <a:gd name="T26" fmla="*/ 6 w 12"/>
                <a:gd name="T27" fmla="*/ 4 h 15"/>
                <a:gd name="T28" fmla="*/ 9 w 12"/>
                <a:gd name="T29" fmla="*/ 5 h 15"/>
                <a:gd name="T30" fmla="*/ 11 w 12"/>
                <a:gd name="T31" fmla="*/ 6 h 15"/>
                <a:gd name="T32" fmla="*/ 11 w 12"/>
                <a:gd name="T33" fmla="*/ 6 h 15"/>
                <a:gd name="T34" fmla="*/ 6 w 12"/>
                <a:gd name="T35" fmla="*/ 5 h 15"/>
                <a:gd name="T36" fmla="*/ 1 w 12"/>
                <a:gd name="T37" fmla="*/ 6 h 15"/>
                <a:gd name="T38" fmla="*/ 1 w 12"/>
                <a:gd name="T39" fmla="*/ 6 h 15"/>
                <a:gd name="T40" fmla="*/ 0 w 12"/>
                <a:gd name="T41" fmla="*/ 10 h 15"/>
                <a:gd name="T42" fmla="*/ 3 w 12"/>
                <a:gd name="T43" fmla="*/ 9 h 15"/>
                <a:gd name="T44" fmla="*/ 6 w 12"/>
                <a:gd name="T45" fmla="*/ 9 h 15"/>
                <a:gd name="T46" fmla="*/ 8 w 12"/>
                <a:gd name="T47" fmla="*/ 10 h 15"/>
                <a:gd name="T48" fmla="*/ 10 w 12"/>
                <a:gd name="T49" fmla="*/ 12 h 15"/>
                <a:gd name="T50" fmla="*/ 10 w 12"/>
                <a:gd name="T51" fmla="*/ 12 h 15"/>
                <a:gd name="T52" fmla="*/ 6 w 12"/>
                <a:gd name="T53" fmla="*/ 10 h 15"/>
                <a:gd name="T54" fmla="*/ 0 w 12"/>
                <a:gd name="T55" fmla="*/ 11 h 15"/>
                <a:gd name="T56" fmla="*/ 0 w 12"/>
                <a:gd name="T57" fmla="*/ 10 h 15"/>
                <a:gd name="T58" fmla="*/ 0 w 12"/>
                <a:gd name="T59" fmla="*/ 14 h 15"/>
                <a:gd name="T60" fmla="*/ 2 w 12"/>
                <a:gd name="T61" fmla="*/ 13 h 15"/>
                <a:gd name="T62" fmla="*/ 5 w 12"/>
                <a:gd name="T63"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 h="15">
                  <a:moveTo>
                    <a:pt x="5" y="13"/>
                  </a:moveTo>
                  <a:cubicBezTo>
                    <a:pt x="6" y="13"/>
                    <a:pt x="7" y="13"/>
                    <a:pt x="8" y="14"/>
                  </a:cubicBezTo>
                  <a:cubicBezTo>
                    <a:pt x="8" y="14"/>
                    <a:pt x="9" y="15"/>
                    <a:pt x="10" y="15"/>
                  </a:cubicBezTo>
                  <a:cubicBezTo>
                    <a:pt x="10" y="14"/>
                    <a:pt x="10" y="13"/>
                    <a:pt x="10" y="12"/>
                  </a:cubicBezTo>
                  <a:cubicBezTo>
                    <a:pt x="11" y="10"/>
                    <a:pt x="11" y="8"/>
                    <a:pt x="11" y="6"/>
                  </a:cubicBezTo>
                  <a:cubicBezTo>
                    <a:pt x="11" y="5"/>
                    <a:pt x="12" y="3"/>
                    <a:pt x="12" y="2"/>
                  </a:cubicBezTo>
                  <a:cubicBezTo>
                    <a:pt x="12" y="2"/>
                    <a:pt x="12" y="2"/>
                    <a:pt x="12" y="2"/>
                  </a:cubicBezTo>
                  <a:cubicBezTo>
                    <a:pt x="12" y="2"/>
                    <a:pt x="12" y="2"/>
                    <a:pt x="12" y="2"/>
                  </a:cubicBezTo>
                  <a:cubicBezTo>
                    <a:pt x="10" y="1"/>
                    <a:pt x="9" y="1"/>
                    <a:pt x="7" y="1"/>
                  </a:cubicBezTo>
                  <a:cubicBezTo>
                    <a:pt x="5" y="0"/>
                    <a:pt x="4" y="1"/>
                    <a:pt x="2" y="1"/>
                  </a:cubicBezTo>
                  <a:cubicBezTo>
                    <a:pt x="2" y="1"/>
                    <a:pt x="2" y="1"/>
                    <a:pt x="2" y="1"/>
                  </a:cubicBezTo>
                  <a:cubicBezTo>
                    <a:pt x="2" y="3"/>
                    <a:pt x="1" y="4"/>
                    <a:pt x="1" y="6"/>
                  </a:cubicBezTo>
                  <a:cubicBezTo>
                    <a:pt x="2" y="5"/>
                    <a:pt x="3" y="5"/>
                    <a:pt x="3" y="5"/>
                  </a:cubicBezTo>
                  <a:cubicBezTo>
                    <a:pt x="4" y="4"/>
                    <a:pt x="5" y="4"/>
                    <a:pt x="6" y="4"/>
                  </a:cubicBezTo>
                  <a:cubicBezTo>
                    <a:pt x="7" y="4"/>
                    <a:pt x="8" y="5"/>
                    <a:pt x="9" y="5"/>
                  </a:cubicBezTo>
                  <a:cubicBezTo>
                    <a:pt x="10" y="5"/>
                    <a:pt x="11" y="6"/>
                    <a:pt x="11" y="6"/>
                  </a:cubicBezTo>
                  <a:cubicBezTo>
                    <a:pt x="11" y="6"/>
                    <a:pt x="11" y="6"/>
                    <a:pt x="11" y="6"/>
                  </a:cubicBezTo>
                  <a:cubicBezTo>
                    <a:pt x="10" y="6"/>
                    <a:pt x="8" y="5"/>
                    <a:pt x="6" y="5"/>
                  </a:cubicBezTo>
                  <a:cubicBezTo>
                    <a:pt x="4" y="5"/>
                    <a:pt x="3" y="5"/>
                    <a:pt x="1" y="6"/>
                  </a:cubicBezTo>
                  <a:cubicBezTo>
                    <a:pt x="1" y="6"/>
                    <a:pt x="1" y="6"/>
                    <a:pt x="1" y="6"/>
                  </a:cubicBezTo>
                  <a:cubicBezTo>
                    <a:pt x="1" y="7"/>
                    <a:pt x="1" y="9"/>
                    <a:pt x="0" y="10"/>
                  </a:cubicBezTo>
                  <a:cubicBezTo>
                    <a:pt x="1" y="10"/>
                    <a:pt x="2" y="9"/>
                    <a:pt x="3" y="9"/>
                  </a:cubicBezTo>
                  <a:cubicBezTo>
                    <a:pt x="4" y="9"/>
                    <a:pt x="5" y="9"/>
                    <a:pt x="6" y="9"/>
                  </a:cubicBezTo>
                  <a:cubicBezTo>
                    <a:pt x="7" y="9"/>
                    <a:pt x="7" y="9"/>
                    <a:pt x="8" y="10"/>
                  </a:cubicBezTo>
                  <a:cubicBezTo>
                    <a:pt x="9" y="10"/>
                    <a:pt x="10" y="11"/>
                    <a:pt x="10" y="12"/>
                  </a:cubicBezTo>
                  <a:cubicBezTo>
                    <a:pt x="10" y="12"/>
                    <a:pt x="10" y="12"/>
                    <a:pt x="10" y="12"/>
                  </a:cubicBezTo>
                  <a:cubicBezTo>
                    <a:pt x="9" y="10"/>
                    <a:pt x="7" y="10"/>
                    <a:pt x="6" y="10"/>
                  </a:cubicBezTo>
                  <a:cubicBezTo>
                    <a:pt x="4" y="10"/>
                    <a:pt x="2" y="10"/>
                    <a:pt x="0" y="11"/>
                  </a:cubicBezTo>
                  <a:cubicBezTo>
                    <a:pt x="0" y="10"/>
                    <a:pt x="0" y="10"/>
                    <a:pt x="0" y="10"/>
                  </a:cubicBezTo>
                  <a:cubicBezTo>
                    <a:pt x="0" y="12"/>
                    <a:pt x="0" y="13"/>
                    <a:pt x="0" y="14"/>
                  </a:cubicBezTo>
                  <a:cubicBezTo>
                    <a:pt x="1" y="14"/>
                    <a:pt x="1" y="14"/>
                    <a:pt x="2" y="13"/>
                  </a:cubicBezTo>
                  <a:cubicBezTo>
                    <a:pt x="3" y="13"/>
                    <a:pt x="4" y="13"/>
                    <a:pt x="5" y="1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81">
              <a:extLst>
                <a:ext uri="{FF2B5EF4-FFF2-40B4-BE49-F238E27FC236}">
                  <a16:creationId xmlns:a16="http://schemas.microsoft.com/office/drawing/2014/main" id="{AEA3CF65-C3F3-4555-B2C7-6C53ACBC3DF5}"/>
                </a:ext>
              </a:extLst>
            </p:cNvPr>
            <p:cNvSpPr>
              <a:spLocks/>
            </p:cNvSpPr>
            <p:nvPr/>
          </p:nvSpPr>
          <p:spPr bwMode="auto">
            <a:xfrm>
              <a:off x="4988" y="555"/>
              <a:ext cx="27" cy="12"/>
            </a:xfrm>
            <a:custGeom>
              <a:avLst/>
              <a:gdLst>
                <a:gd name="T0" fmla="*/ 5 w 11"/>
                <a:gd name="T1" fmla="*/ 3 h 5"/>
                <a:gd name="T2" fmla="*/ 8 w 11"/>
                <a:gd name="T3" fmla="*/ 4 h 5"/>
                <a:gd name="T4" fmla="*/ 10 w 11"/>
                <a:gd name="T5" fmla="*/ 5 h 5"/>
                <a:gd name="T6" fmla="*/ 11 w 11"/>
                <a:gd name="T7" fmla="*/ 1 h 5"/>
                <a:gd name="T8" fmla="*/ 11 w 11"/>
                <a:gd name="T9" fmla="*/ 1 h 5"/>
                <a:gd name="T10" fmla="*/ 11 w 11"/>
                <a:gd name="T11" fmla="*/ 2 h 5"/>
                <a:gd name="T12" fmla="*/ 6 w 11"/>
                <a:gd name="T13" fmla="*/ 0 h 5"/>
                <a:gd name="T14" fmla="*/ 1 w 11"/>
                <a:gd name="T15" fmla="*/ 1 h 5"/>
                <a:gd name="T16" fmla="*/ 1 w 11"/>
                <a:gd name="T17" fmla="*/ 1 h 5"/>
                <a:gd name="T18" fmla="*/ 0 w 11"/>
                <a:gd name="T19" fmla="*/ 5 h 5"/>
                <a:gd name="T20" fmla="*/ 3 w 11"/>
                <a:gd name="T21" fmla="*/ 4 h 5"/>
                <a:gd name="T22" fmla="*/ 5 w 11"/>
                <a:gd name="T2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5">
                  <a:moveTo>
                    <a:pt x="5" y="3"/>
                  </a:moveTo>
                  <a:cubicBezTo>
                    <a:pt x="6" y="3"/>
                    <a:pt x="7" y="3"/>
                    <a:pt x="8" y="4"/>
                  </a:cubicBezTo>
                  <a:cubicBezTo>
                    <a:pt x="9" y="4"/>
                    <a:pt x="10" y="5"/>
                    <a:pt x="10" y="5"/>
                  </a:cubicBezTo>
                  <a:cubicBezTo>
                    <a:pt x="10" y="4"/>
                    <a:pt x="11" y="3"/>
                    <a:pt x="11" y="1"/>
                  </a:cubicBezTo>
                  <a:cubicBezTo>
                    <a:pt x="11" y="1"/>
                    <a:pt x="11" y="1"/>
                    <a:pt x="11" y="1"/>
                  </a:cubicBezTo>
                  <a:cubicBezTo>
                    <a:pt x="11" y="2"/>
                    <a:pt x="11" y="2"/>
                    <a:pt x="11" y="2"/>
                  </a:cubicBezTo>
                  <a:cubicBezTo>
                    <a:pt x="9" y="0"/>
                    <a:pt x="8" y="0"/>
                    <a:pt x="6" y="0"/>
                  </a:cubicBezTo>
                  <a:cubicBezTo>
                    <a:pt x="4" y="0"/>
                    <a:pt x="2" y="0"/>
                    <a:pt x="1" y="1"/>
                  </a:cubicBezTo>
                  <a:cubicBezTo>
                    <a:pt x="1" y="1"/>
                    <a:pt x="1" y="1"/>
                    <a:pt x="1" y="1"/>
                  </a:cubicBezTo>
                  <a:cubicBezTo>
                    <a:pt x="1" y="2"/>
                    <a:pt x="0" y="3"/>
                    <a:pt x="0" y="5"/>
                  </a:cubicBezTo>
                  <a:cubicBezTo>
                    <a:pt x="1" y="4"/>
                    <a:pt x="2" y="4"/>
                    <a:pt x="3" y="4"/>
                  </a:cubicBezTo>
                  <a:cubicBezTo>
                    <a:pt x="3" y="3"/>
                    <a:pt x="4" y="3"/>
                    <a:pt x="5"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Freeform 82">
              <a:extLst>
                <a:ext uri="{FF2B5EF4-FFF2-40B4-BE49-F238E27FC236}">
                  <a16:creationId xmlns:a16="http://schemas.microsoft.com/office/drawing/2014/main" id="{88FA325E-F9AE-4861-94C9-5EC6EC4933D6}"/>
                </a:ext>
              </a:extLst>
            </p:cNvPr>
            <p:cNvSpPr>
              <a:spLocks/>
            </p:cNvSpPr>
            <p:nvPr/>
          </p:nvSpPr>
          <p:spPr bwMode="auto">
            <a:xfrm>
              <a:off x="4988" y="565"/>
              <a:ext cx="24" cy="14"/>
            </a:xfrm>
            <a:custGeom>
              <a:avLst/>
              <a:gdLst>
                <a:gd name="T0" fmla="*/ 5 w 10"/>
                <a:gd name="T1" fmla="*/ 4 h 6"/>
                <a:gd name="T2" fmla="*/ 8 w 10"/>
                <a:gd name="T3" fmla="*/ 4 h 6"/>
                <a:gd name="T4" fmla="*/ 10 w 10"/>
                <a:gd name="T5" fmla="*/ 6 h 6"/>
                <a:gd name="T6" fmla="*/ 10 w 10"/>
                <a:gd name="T7" fmla="*/ 1 h 6"/>
                <a:gd name="T8" fmla="*/ 10 w 10"/>
                <a:gd name="T9" fmla="*/ 1 h 6"/>
                <a:gd name="T10" fmla="*/ 10 w 10"/>
                <a:gd name="T11" fmla="*/ 1 h 6"/>
                <a:gd name="T12" fmla="*/ 5 w 10"/>
                <a:gd name="T13" fmla="*/ 0 h 6"/>
                <a:gd name="T14" fmla="*/ 0 w 10"/>
                <a:gd name="T15" fmla="*/ 1 h 6"/>
                <a:gd name="T16" fmla="*/ 0 w 10"/>
                <a:gd name="T17" fmla="*/ 1 h 6"/>
                <a:gd name="T18" fmla="*/ 0 w 10"/>
                <a:gd name="T19" fmla="*/ 5 h 6"/>
                <a:gd name="T20" fmla="*/ 2 w 10"/>
                <a:gd name="T21" fmla="*/ 4 h 6"/>
                <a:gd name="T22" fmla="*/ 5 w 10"/>
                <a:gd name="T2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6">
                  <a:moveTo>
                    <a:pt x="5" y="4"/>
                  </a:moveTo>
                  <a:cubicBezTo>
                    <a:pt x="6" y="4"/>
                    <a:pt x="7" y="4"/>
                    <a:pt x="8" y="4"/>
                  </a:cubicBezTo>
                  <a:cubicBezTo>
                    <a:pt x="8" y="4"/>
                    <a:pt x="9" y="5"/>
                    <a:pt x="10" y="6"/>
                  </a:cubicBezTo>
                  <a:cubicBezTo>
                    <a:pt x="10" y="4"/>
                    <a:pt x="10" y="3"/>
                    <a:pt x="10" y="1"/>
                  </a:cubicBezTo>
                  <a:cubicBezTo>
                    <a:pt x="10" y="1"/>
                    <a:pt x="10" y="1"/>
                    <a:pt x="10" y="1"/>
                  </a:cubicBezTo>
                  <a:cubicBezTo>
                    <a:pt x="10" y="1"/>
                    <a:pt x="10" y="1"/>
                    <a:pt x="10" y="1"/>
                  </a:cubicBezTo>
                  <a:cubicBezTo>
                    <a:pt x="9" y="1"/>
                    <a:pt x="7" y="0"/>
                    <a:pt x="5" y="0"/>
                  </a:cubicBezTo>
                  <a:cubicBezTo>
                    <a:pt x="4" y="0"/>
                    <a:pt x="2" y="0"/>
                    <a:pt x="0" y="1"/>
                  </a:cubicBezTo>
                  <a:cubicBezTo>
                    <a:pt x="0" y="1"/>
                    <a:pt x="0" y="1"/>
                    <a:pt x="0" y="1"/>
                  </a:cubicBezTo>
                  <a:cubicBezTo>
                    <a:pt x="0" y="2"/>
                    <a:pt x="0" y="3"/>
                    <a:pt x="0" y="5"/>
                  </a:cubicBezTo>
                  <a:cubicBezTo>
                    <a:pt x="1" y="4"/>
                    <a:pt x="1" y="4"/>
                    <a:pt x="2" y="4"/>
                  </a:cubicBezTo>
                  <a:cubicBezTo>
                    <a:pt x="3" y="4"/>
                    <a:pt x="4" y="4"/>
                    <a:pt x="5" y="4"/>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83">
              <a:extLst>
                <a:ext uri="{FF2B5EF4-FFF2-40B4-BE49-F238E27FC236}">
                  <a16:creationId xmlns:a16="http://schemas.microsoft.com/office/drawing/2014/main" id="{98D9248F-F5DD-4643-BC00-2B989B684D6A}"/>
                </a:ext>
              </a:extLst>
            </p:cNvPr>
            <p:cNvSpPr>
              <a:spLocks/>
            </p:cNvSpPr>
            <p:nvPr/>
          </p:nvSpPr>
          <p:spPr bwMode="auto">
            <a:xfrm>
              <a:off x="4998" y="502"/>
              <a:ext cx="24" cy="12"/>
            </a:xfrm>
            <a:custGeom>
              <a:avLst/>
              <a:gdLst>
                <a:gd name="T0" fmla="*/ 5 w 10"/>
                <a:gd name="T1" fmla="*/ 3 h 5"/>
                <a:gd name="T2" fmla="*/ 7 w 10"/>
                <a:gd name="T3" fmla="*/ 3 h 5"/>
                <a:gd name="T4" fmla="*/ 10 w 10"/>
                <a:gd name="T5" fmla="*/ 5 h 5"/>
                <a:gd name="T6" fmla="*/ 10 w 10"/>
                <a:gd name="T7" fmla="*/ 2 h 5"/>
                <a:gd name="T8" fmla="*/ 10 w 10"/>
                <a:gd name="T9" fmla="*/ 2 h 5"/>
                <a:gd name="T10" fmla="*/ 10 w 10"/>
                <a:gd name="T11" fmla="*/ 2 h 5"/>
                <a:gd name="T12" fmla="*/ 8 w 10"/>
                <a:gd name="T13" fmla="*/ 0 h 5"/>
                <a:gd name="T14" fmla="*/ 5 w 10"/>
                <a:gd name="T15" fmla="*/ 0 h 5"/>
                <a:gd name="T16" fmla="*/ 0 w 10"/>
                <a:gd name="T17" fmla="*/ 2 h 5"/>
                <a:gd name="T18" fmla="*/ 0 w 10"/>
                <a:gd name="T19" fmla="*/ 2 h 5"/>
                <a:gd name="T20" fmla="*/ 0 w 10"/>
                <a:gd name="T21" fmla="*/ 2 h 5"/>
                <a:gd name="T22" fmla="*/ 0 w 10"/>
                <a:gd name="T23" fmla="*/ 5 h 5"/>
                <a:gd name="T24" fmla="*/ 2 w 10"/>
                <a:gd name="T25" fmla="*/ 3 h 5"/>
                <a:gd name="T26" fmla="*/ 5 w 10"/>
                <a:gd name="T2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5">
                  <a:moveTo>
                    <a:pt x="5" y="3"/>
                  </a:moveTo>
                  <a:cubicBezTo>
                    <a:pt x="6" y="3"/>
                    <a:pt x="7" y="3"/>
                    <a:pt x="7" y="3"/>
                  </a:cubicBezTo>
                  <a:cubicBezTo>
                    <a:pt x="8" y="4"/>
                    <a:pt x="9" y="4"/>
                    <a:pt x="10" y="5"/>
                  </a:cubicBezTo>
                  <a:cubicBezTo>
                    <a:pt x="10" y="4"/>
                    <a:pt x="10" y="3"/>
                    <a:pt x="10" y="2"/>
                  </a:cubicBezTo>
                  <a:cubicBezTo>
                    <a:pt x="10" y="2"/>
                    <a:pt x="10" y="2"/>
                    <a:pt x="10" y="2"/>
                  </a:cubicBezTo>
                  <a:cubicBezTo>
                    <a:pt x="10" y="2"/>
                    <a:pt x="10" y="2"/>
                    <a:pt x="10" y="2"/>
                  </a:cubicBezTo>
                  <a:cubicBezTo>
                    <a:pt x="10" y="1"/>
                    <a:pt x="9" y="0"/>
                    <a:pt x="8" y="0"/>
                  </a:cubicBezTo>
                  <a:cubicBezTo>
                    <a:pt x="7" y="0"/>
                    <a:pt x="6" y="0"/>
                    <a:pt x="5" y="0"/>
                  </a:cubicBezTo>
                  <a:cubicBezTo>
                    <a:pt x="3" y="0"/>
                    <a:pt x="2" y="1"/>
                    <a:pt x="0" y="2"/>
                  </a:cubicBezTo>
                  <a:cubicBezTo>
                    <a:pt x="0" y="2"/>
                    <a:pt x="0" y="2"/>
                    <a:pt x="0" y="2"/>
                  </a:cubicBezTo>
                  <a:cubicBezTo>
                    <a:pt x="0" y="2"/>
                    <a:pt x="0" y="2"/>
                    <a:pt x="0" y="2"/>
                  </a:cubicBezTo>
                  <a:cubicBezTo>
                    <a:pt x="0" y="3"/>
                    <a:pt x="0" y="4"/>
                    <a:pt x="0" y="5"/>
                  </a:cubicBezTo>
                  <a:cubicBezTo>
                    <a:pt x="0" y="4"/>
                    <a:pt x="1" y="4"/>
                    <a:pt x="2" y="3"/>
                  </a:cubicBezTo>
                  <a:cubicBezTo>
                    <a:pt x="3" y="3"/>
                    <a:pt x="4" y="3"/>
                    <a:pt x="5"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84">
              <a:extLst>
                <a:ext uri="{FF2B5EF4-FFF2-40B4-BE49-F238E27FC236}">
                  <a16:creationId xmlns:a16="http://schemas.microsoft.com/office/drawing/2014/main" id="{D9ADCF16-402C-43BF-B0F6-7A49C7460C69}"/>
                </a:ext>
              </a:extLst>
            </p:cNvPr>
            <p:cNvSpPr>
              <a:spLocks/>
            </p:cNvSpPr>
            <p:nvPr/>
          </p:nvSpPr>
          <p:spPr bwMode="auto">
            <a:xfrm>
              <a:off x="4969" y="700"/>
              <a:ext cx="53" cy="31"/>
            </a:xfrm>
            <a:custGeom>
              <a:avLst/>
              <a:gdLst>
                <a:gd name="T0" fmla="*/ 16 w 22"/>
                <a:gd name="T1" fmla="*/ 4 h 13"/>
                <a:gd name="T2" fmla="*/ 17 w 22"/>
                <a:gd name="T3" fmla="*/ 2 h 13"/>
                <a:gd name="T4" fmla="*/ 20 w 22"/>
                <a:gd name="T5" fmla="*/ 1 h 13"/>
                <a:gd name="T6" fmla="*/ 22 w 22"/>
                <a:gd name="T7" fmla="*/ 1 h 13"/>
                <a:gd name="T8" fmla="*/ 21 w 22"/>
                <a:gd name="T9" fmla="*/ 0 h 13"/>
                <a:gd name="T10" fmla="*/ 21 w 22"/>
                <a:gd name="T11" fmla="*/ 0 h 13"/>
                <a:gd name="T12" fmla="*/ 21 w 22"/>
                <a:gd name="T13" fmla="*/ 0 h 13"/>
                <a:gd name="T14" fmla="*/ 13 w 22"/>
                <a:gd name="T15" fmla="*/ 0 h 13"/>
                <a:gd name="T16" fmla="*/ 6 w 22"/>
                <a:gd name="T17" fmla="*/ 2 h 13"/>
                <a:gd name="T18" fmla="*/ 6 w 22"/>
                <a:gd name="T19" fmla="*/ 2 h 13"/>
                <a:gd name="T20" fmla="*/ 6 w 22"/>
                <a:gd name="T21" fmla="*/ 2 h 13"/>
                <a:gd name="T22" fmla="*/ 5 w 22"/>
                <a:gd name="T23" fmla="*/ 4 h 13"/>
                <a:gd name="T24" fmla="*/ 7 w 22"/>
                <a:gd name="T25" fmla="*/ 4 h 13"/>
                <a:gd name="T26" fmla="*/ 9 w 22"/>
                <a:gd name="T27" fmla="*/ 4 h 13"/>
                <a:gd name="T28" fmla="*/ 11 w 22"/>
                <a:gd name="T29" fmla="*/ 5 h 13"/>
                <a:gd name="T30" fmla="*/ 12 w 22"/>
                <a:gd name="T31" fmla="*/ 6 h 13"/>
                <a:gd name="T32" fmla="*/ 12 w 22"/>
                <a:gd name="T33" fmla="*/ 7 h 13"/>
                <a:gd name="T34" fmla="*/ 9 w 22"/>
                <a:gd name="T35" fmla="*/ 5 h 13"/>
                <a:gd name="T36" fmla="*/ 5 w 22"/>
                <a:gd name="T37" fmla="*/ 4 h 13"/>
                <a:gd name="T38" fmla="*/ 5 w 22"/>
                <a:gd name="T39" fmla="*/ 4 h 13"/>
                <a:gd name="T40" fmla="*/ 4 w 22"/>
                <a:gd name="T41" fmla="*/ 5 h 13"/>
                <a:gd name="T42" fmla="*/ 3 w 22"/>
                <a:gd name="T43" fmla="*/ 6 h 13"/>
                <a:gd name="T44" fmla="*/ 5 w 22"/>
                <a:gd name="T45" fmla="*/ 6 h 13"/>
                <a:gd name="T46" fmla="*/ 6 w 22"/>
                <a:gd name="T47" fmla="*/ 7 h 13"/>
                <a:gd name="T48" fmla="*/ 8 w 22"/>
                <a:gd name="T49" fmla="*/ 8 h 13"/>
                <a:gd name="T50" fmla="*/ 9 w 22"/>
                <a:gd name="T51" fmla="*/ 10 h 13"/>
                <a:gd name="T52" fmla="*/ 9 w 22"/>
                <a:gd name="T53" fmla="*/ 10 h 13"/>
                <a:gd name="T54" fmla="*/ 6 w 22"/>
                <a:gd name="T55" fmla="*/ 8 h 13"/>
                <a:gd name="T56" fmla="*/ 3 w 22"/>
                <a:gd name="T57" fmla="*/ 6 h 13"/>
                <a:gd name="T58" fmla="*/ 3 w 22"/>
                <a:gd name="T59" fmla="*/ 6 h 13"/>
                <a:gd name="T60" fmla="*/ 0 w 22"/>
                <a:gd name="T61" fmla="*/ 8 h 13"/>
                <a:gd name="T62" fmla="*/ 2 w 22"/>
                <a:gd name="T63" fmla="*/ 9 h 13"/>
                <a:gd name="T64" fmla="*/ 3 w 22"/>
                <a:gd name="T65" fmla="*/ 10 h 13"/>
                <a:gd name="T66" fmla="*/ 4 w 22"/>
                <a:gd name="T67" fmla="*/ 12 h 13"/>
                <a:gd name="T68" fmla="*/ 5 w 22"/>
                <a:gd name="T69" fmla="*/ 13 h 13"/>
                <a:gd name="T70" fmla="*/ 9 w 22"/>
                <a:gd name="T71" fmla="*/ 10 h 13"/>
                <a:gd name="T72" fmla="*/ 11 w 22"/>
                <a:gd name="T73" fmla="*/ 8 h 13"/>
                <a:gd name="T74" fmla="*/ 12 w 22"/>
                <a:gd name="T75" fmla="*/ 6 h 13"/>
                <a:gd name="T76" fmla="*/ 14 w 22"/>
                <a:gd name="T77" fmla="*/ 6 h 13"/>
                <a:gd name="T78" fmla="*/ 14 w 22"/>
                <a:gd name="T79" fmla="*/ 6 h 13"/>
                <a:gd name="T80" fmla="*/ 16 w 22"/>
                <a:gd name="T8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 h="13">
                  <a:moveTo>
                    <a:pt x="16" y="4"/>
                  </a:moveTo>
                  <a:cubicBezTo>
                    <a:pt x="16" y="3"/>
                    <a:pt x="17" y="3"/>
                    <a:pt x="17" y="2"/>
                  </a:cubicBezTo>
                  <a:cubicBezTo>
                    <a:pt x="18" y="2"/>
                    <a:pt x="19" y="2"/>
                    <a:pt x="20" y="1"/>
                  </a:cubicBezTo>
                  <a:cubicBezTo>
                    <a:pt x="20" y="1"/>
                    <a:pt x="21" y="1"/>
                    <a:pt x="22" y="1"/>
                  </a:cubicBezTo>
                  <a:cubicBezTo>
                    <a:pt x="22" y="1"/>
                    <a:pt x="21" y="0"/>
                    <a:pt x="21" y="0"/>
                  </a:cubicBezTo>
                  <a:cubicBezTo>
                    <a:pt x="21" y="0"/>
                    <a:pt x="21" y="0"/>
                    <a:pt x="21" y="0"/>
                  </a:cubicBezTo>
                  <a:cubicBezTo>
                    <a:pt x="21" y="0"/>
                    <a:pt x="21" y="0"/>
                    <a:pt x="21" y="0"/>
                  </a:cubicBezTo>
                  <a:cubicBezTo>
                    <a:pt x="18" y="0"/>
                    <a:pt x="16" y="0"/>
                    <a:pt x="13" y="0"/>
                  </a:cubicBezTo>
                  <a:cubicBezTo>
                    <a:pt x="11" y="0"/>
                    <a:pt x="8" y="1"/>
                    <a:pt x="6" y="2"/>
                  </a:cubicBezTo>
                  <a:cubicBezTo>
                    <a:pt x="6" y="2"/>
                    <a:pt x="6" y="2"/>
                    <a:pt x="6" y="2"/>
                  </a:cubicBezTo>
                  <a:cubicBezTo>
                    <a:pt x="6" y="2"/>
                    <a:pt x="6" y="2"/>
                    <a:pt x="6" y="2"/>
                  </a:cubicBezTo>
                  <a:cubicBezTo>
                    <a:pt x="6" y="2"/>
                    <a:pt x="5" y="3"/>
                    <a:pt x="5" y="4"/>
                  </a:cubicBezTo>
                  <a:cubicBezTo>
                    <a:pt x="6" y="3"/>
                    <a:pt x="7" y="3"/>
                    <a:pt x="7" y="4"/>
                  </a:cubicBezTo>
                  <a:cubicBezTo>
                    <a:pt x="8" y="4"/>
                    <a:pt x="8" y="4"/>
                    <a:pt x="9" y="4"/>
                  </a:cubicBezTo>
                  <a:cubicBezTo>
                    <a:pt x="10" y="4"/>
                    <a:pt x="10" y="5"/>
                    <a:pt x="11" y="5"/>
                  </a:cubicBezTo>
                  <a:cubicBezTo>
                    <a:pt x="11" y="5"/>
                    <a:pt x="12" y="6"/>
                    <a:pt x="12" y="6"/>
                  </a:cubicBezTo>
                  <a:cubicBezTo>
                    <a:pt x="12" y="7"/>
                    <a:pt x="12" y="7"/>
                    <a:pt x="12" y="7"/>
                  </a:cubicBezTo>
                  <a:cubicBezTo>
                    <a:pt x="11" y="6"/>
                    <a:pt x="10" y="5"/>
                    <a:pt x="9" y="5"/>
                  </a:cubicBezTo>
                  <a:cubicBezTo>
                    <a:pt x="8" y="4"/>
                    <a:pt x="6" y="4"/>
                    <a:pt x="5" y="4"/>
                  </a:cubicBezTo>
                  <a:cubicBezTo>
                    <a:pt x="5" y="4"/>
                    <a:pt x="5" y="4"/>
                    <a:pt x="5" y="4"/>
                  </a:cubicBezTo>
                  <a:cubicBezTo>
                    <a:pt x="5" y="4"/>
                    <a:pt x="5" y="5"/>
                    <a:pt x="4" y="5"/>
                  </a:cubicBezTo>
                  <a:cubicBezTo>
                    <a:pt x="4" y="5"/>
                    <a:pt x="3" y="6"/>
                    <a:pt x="3" y="6"/>
                  </a:cubicBezTo>
                  <a:cubicBezTo>
                    <a:pt x="4" y="6"/>
                    <a:pt x="4" y="6"/>
                    <a:pt x="5" y="6"/>
                  </a:cubicBezTo>
                  <a:cubicBezTo>
                    <a:pt x="5" y="6"/>
                    <a:pt x="6" y="7"/>
                    <a:pt x="6" y="7"/>
                  </a:cubicBezTo>
                  <a:cubicBezTo>
                    <a:pt x="7" y="7"/>
                    <a:pt x="8" y="8"/>
                    <a:pt x="8" y="8"/>
                  </a:cubicBezTo>
                  <a:cubicBezTo>
                    <a:pt x="8" y="9"/>
                    <a:pt x="9" y="9"/>
                    <a:pt x="9" y="10"/>
                  </a:cubicBezTo>
                  <a:cubicBezTo>
                    <a:pt x="9" y="10"/>
                    <a:pt x="9" y="10"/>
                    <a:pt x="9" y="10"/>
                  </a:cubicBezTo>
                  <a:cubicBezTo>
                    <a:pt x="8" y="9"/>
                    <a:pt x="7" y="8"/>
                    <a:pt x="6" y="8"/>
                  </a:cubicBezTo>
                  <a:cubicBezTo>
                    <a:pt x="5" y="7"/>
                    <a:pt x="4" y="7"/>
                    <a:pt x="3" y="6"/>
                  </a:cubicBezTo>
                  <a:cubicBezTo>
                    <a:pt x="3" y="6"/>
                    <a:pt x="3" y="6"/>
                    <a:pt x="3" y="6"/>
                  </a:cubicBezTo>
                  <a:cubicBezTo>
                    <a:pt x="2" y="7"/>
                    <a:pt x="1" y="8"/>
                    <a:pt x="0" y="8"/>
                  </a:cubicBezTo>
                  <a:cubicBezTo>
                    <a:pt x="1" y="8"/>
                    <a:pt x="1" y="9"/>
                    <a:pt x="2" y="9"/>
                  </a:cubicBezTo>
                  <a:cubicBezTo>
                    <a:pt x="2" y="9"/>
                    <a:pt x="3" y="10"/>
                    <a:pt x="3" y="10"/>
                  </a:cubicBezTo>
                  <a:cubicBezTo>
                    <a:pt x="4" y="11"/>
                    <a:pt x="4" y="11"/>
                    <a:pt x="4" y="12"/>
                  </a:cubicBezTo>
                  <a:cubicBezTo>
                    <a:pt x="4" y="12"/>
                    <a:pt x="5" y="13"/>
                    <a:pt x="5" y="13"/>
                  </a:cubicBezTo>
                  <a:cubicBezTo>
                    <a:pt x="6" y="12"/>
                    <a:pt x="8" y="11"/>
                    <a:pt x="9" y="10"/>
                  </a:cubicBezTo>
                  <a:cubicBezTo>
                    <a:pt x="10" y="9"/>
                    <a:pt x="10" y="9"/>
                    <a:pt x="11" y="8"/>
                  </a:cubicBezTo>
                  <a:cubicBezTo>
                    <a:pt x="11" y="7"/>
                    <a:pt x="12" y="7"/>
                    <a:pt x="12" y="6"/>
                  </a:cubicBezTo>
                  <a:cubicBezTo>
                    <a:pt x="13" y="6"/>
                    <a:pt x="13" y="6"/>
                    <a:pt x="14" y="6"/>
                  </a:cubicBezTo>
                  <a:cubicBezTo>
                    <a:pt x="14" y="6"/>
                    <a:pt x="14" y="6"/>
                    <a:pt x="14" y="6"/>
                  </a:cubicBezTo>
                  <a:cubicBezTo>
                    <a:pt x="14" y="5"/>
                    <a:pt x="15" y="5"/>
                    <a:pt x="16" y="4"/>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85">
              <a:extLst>
                <a:ext uri="{FF2B5EF4-FFF2-40B4-BE49-F238E27FC236}">
                  <a16:creationId xmlns:a16="http://schemas.microsoft.com/office/drawing/2014/main" id="{3A153B37-C3A3-4A30-83ED-C97220C2C093}"/>
                </a:ext>
              </a:extLst>
            </p:cNvPr>
            <p:cNvSpPr>
              <a:spLocks/>
            </p:cNvSpPr>
            <p:nvPr/>
          </p:nvSpPr>
          <p:spPr bwMode="auto">
            <a:xfrm>
              <a:off x="5003" y="702"/>
              <a:ext cx="29" cy="24"/>
            </a:xfrm>
            <a:custGeom>
              <a:avLst/>
              <a:gdLst>
                <a:gd name="T0" fmla="*/ 8 w 12"/>
                <a:gd name="T1" fmla="*/ 0 h 10"/>
                <a:gd name="T2" fmla="*/ 8 w 12"/>
                <a:gd name="T3" fmla="*/ 0 h 10"/>
                <a:gd name="T4" fmla="*/ 8 w 12"/>
                <a:gd name="T5" fmla="*/ 0 h 10"/>
                <a:gd name="T6" fmla="*/ 4 w 12"/>
                <a:gd name="T7" fmla="*/ 2 h 10"/>
                <a:gd name="T8" fmla="*/ 0 w 12"/>
                <a:gd name="T9" fmla="*/ 5 h 10"/>
                <a:gd name="T10" fmla="*/ 2 w 12"/>
                <a:gd name="T11" fmla="*/ 6 h 10"/>
                <a:gd name="T12" fmla="*/ 4 w 12"/>
                <a:gd name="T13" fmla="*/ 8 h 10"/>
                <a:gd name="T14" fmla="*/ 5 w 12"/>
                <a:gd name="T15" fmla="*/ 6 h 10"/>
                <a:gd name="T16" fmla="*/ 6 w 12"/>
                <a:gd name="T17" fmla="*/ 4 h 10"/>
                <a:gd name="T18" fmla="*/ 7 w 12"/>
                <a:gd name="T19" fmla="*/ 2 h 10"/>
                <a:gd name="T20" fmla="*/ 9 w 12"/>
                <a:gd name="T21" fmla="*/ 1 h 10"/>
                <a:gd name="T22" fmla="*/ 9 w 12"/>
                <a:gd name="T23" fmla="*/ 1 h 10"/>
                <a:gd name="T24" fmla="*/ 7 w 12"/>
                <a:gd name="T25" fmla="*/ 4 h 10"/>
                <a:gd name="T26" fmla="*/ 4 w 12"/>
                <a:gd name="T27" fmla="*/ 8 h 10"/>
                <a:gd name="T28" fmla="*/ 4 w 12"/>
                <a:gd name="T29" fmla="*/ 8 h 10"/>
                <a:gd name="T30" fmla="*/ 4 w 12"/>
                <a:gd name="T31" fmla="*/ 8 h 10"/>
                <a:gd name="T32" fmla="*/ 8 w 12"/>
                <a:gd name="T33" fmla="*/ 10 h 10"/>
                <a:gd name="T34" fmla="*/ 9 w 12"/>
                <a:gd name="T35" fmla="*/ 8 h 10"/>
                <a:gd name="T36" fmla="*/ 9 w 12"/>
                <a:gd name="T37" fmla="*/ 6 h 10"/>
                <a:gd name="T38" fmla="*/ 10 w 12"/>
                <a:gd name="T39" fmla="*/ 4 h 10"/>
                <a:gd name="T40" fmla="*/ 12 w 12"/>
                <a:gd name="T41" fmla="*/ 3 h 10"/>
                <a:gd name="T42" fmla="*/ 10 w 12"/>
                <a:gd name="T43" fmla="*/ 1 h 10"/>
                <a:gd name="T44" fmla="*/ 9 w 12"/>
                <a:gd name="T45" fmla="*/ 1 h 10"/>
                <a:gd name="T46" fmla="*/ 8 w 12"/>
                <a:gd name="T4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0">
                  <a:moveTo>
                    <a:pt x="8" y="0"/>
                  </a:moveTo>
                  <a:cubicBezTo>
                    <a:pt x="8" y="0"/>
                    <a:pt x="8" y="0"/>
                    <a:pt x="8" y="0"/>
                  </a:cubicBezTo>
                  <a:cubicBezTo>
                    <a:pt x="8" y="0"/>
                    <a:pt x="8" y="0"/>
                    <a:pt x="8" y="0"/>
                  </a:cubicBezTo>
                  <a:cubicBezTo>
                    <a:pt x="6" y="0"/>
                    <a:pt x="5" y="1"/>
                    <a:pt x="4" y="2"/>
                  </a:cubicBezTo>
                  <a:cubicBezTo>
                    <a:pt x="2" y="3"/>
                    <a:pt x="1" y="4"/>
                    <a:pt x="0" y="5"/>
                  </a:cubicBezTo>
                  <a:cubicBezTo>
                    <a:pt x="1" y="5"/>
                    <a:pt x="1" y="6"/>
                    <a:pt x="2" y="6"/>
                  </a:cubicBezTo>
                  <a:cubicBezTo>
                    <a:pt x="3" y="7"/>
                    <a:pt x="3" y="7"/>
                    <a:pt x="4" y="8"/>
                  </a:cubicBezTo>
                  <a:cubicBezTo>
                    <a:pt x="4" y="7"/>
                    <a:pt x="5" y="6"/>
                    <a:pt x="5" y="6"/>
                  </a:cubicBezTo>
                  <a:cubicBezTo>
                    <a:pt x="5" y="5"/>
                    <a:pt x="6" y="4"/>
                    <a:pt x="6" y="4"/>
                  </a:cubicBezTo>
                  <a:cubicBezTo>
                    <a:pt x="6" y="3"/>
                    <a:pt x="7" y="3"/>
                    <a:pt x="7" y="2"/>
                  </a:cubicBezTo>
                  <a:cubicBezTo>
                    <a:pt x="8" y="2"/>
                    <a:pt x="8" y="1"/>
                    <a:pt x="9" y="1"/>
                  </a:cubicBezTo>
                  <a:cubicBezTo>
                    <a:pt x="9" y="1"/>
                    <a:pt x="9" y="1"/>
                    <a:pt x="9" y="1"/>
                  </a:cubicBezTo>
                  <a:cubicBezTo>
                    <a:pt x="8" y="2"/>
                    <a:pt x="7" y="3"/>
                    <a:pt x="7" y="4"/>
                  </a:cubicBezTo>
                  <a:cubicBezTo>
                    <a:pt x="6" y="5"/>
                    <a:pt x="5" y="7"/>
                    <a:pt x="4" y="8"/>
                  </a:cubicBezTo>
                  <a:cubicBezTo>
                    <a:pt x="4" y="8"/>
                    <a:pt x="4" y="8"/>
                    <a:pt x="4" y="8"/>
                  </a:cubicBezTo>
                  <a:cubicBezTo>
                    <a:pt x="4" y="8"/>
                    <a:pt x="4" y="8"/>
                    <a:pt x="4" y="8"/>
                  </a:cubicBezTo>
                  <a:cubicBezTo>
                    <a:pt x="5" y="9"/>
                    <a:pt x="7" y="9"/>
                    <a:pt x="8" y="10"/>
                  </a:cubicBezTo>
                  <a:cubicBezTo>
                    <a:pt x="8" y="9"/>
                    <a:pt x="8" y="9"/>
                    <a:pt x="9" y="8"/>
                  </a:cubicBezTo>
                  <a:cubicBezTo>
                    <a:pt x="9" y="7"/>
                    <a:pt x="9" y="7"/>
                    <a:pt x="9" y="6"/>
                  </a:cubicBezTo>
                  <a:cubicBezTo>
                    <a:pt x="9" y="5"/>
                    <a:pt x="10" y="5"/>
                    <a:pt x="10" y="4"/>
                  </a:cubicBezTo>
                  <a:cubicBezTo>
                    <a:pt x="10" y="4"/>
                    <a:pt x="11" y="3"/>
                    <a:pt x="12" y="3"/>
                  </a:cubicBezTo>
                  <a:cubicBezTo>
                    <a:pt x="11" y="2"/>
                    <a:pt x="10" y="2"/>
                    <a:pt x="10" y="1"/>
                  </a:cubicBezTo>
                  <a:cubicBezTo>
                    <a:pt x="9" y="1"/>
                    <a:pt x="9" y="1"/>
                    <a:pt x="9" y="1"/>
                  </a:cubicBezTo>
                  <a:cubicBezTo>
                    <a:pt x="9" y="1"/>
                    <a:pt x="8" y="0"/>
                    <a:pt x="8" y="0"/>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86">
              <a:extLst>
                <a:ext uri="{FF2B5EF4-FFF2-40B4-BE49-F238E27FC236}">
                  <a16:creationId xmlns:a16="http://schemas.microsoft.com/office/drawing/2014/main" id="{FEDA33D8-56C7-4233-9E0F-8856C9487A2D}"/>
                </a:ext>
              </a:extLst>
            </p:cNvPr>
            <p:cNvSpPr>
              <a:spLocks/>
            </p:cNvSpPr>
            <p:nvPr/>
          </p:nvSpPr>
          <p:spPr bwMode="auto">
            <a:xfrm>
              <a:off x="4984" y="574"/>
              <a:ext cx="28" cy="61"/>
            </a:xfrm>
            <a:custGeom>
              <a:avLst/>
              <a:gdLst>
                <a:gd name="T0" fmla="*/ 5 w 12"/>
                <a:gd name="T1" fmla="*/ 24 h 25"/>
                <a:gd name="T2" fmla="*/ 9 w 12"/>
                <a:gd name="T3" fmla="*/ 25 h 25"/>
                <a:gd name="T4" fmla="*/ 10 w 12"/>
                <a:gd name="T5" fmla="*/ 17 h 25"/>
                <a:gd name="T6" fmla="*/ 10 w 12"/>
                <a:gd name="T7" fmla="*/ 13 h 25"/>
                <a:gd name="T8" fmla="*/ 5 w 12"/>
                <a:gd name="T9" fmla="*/ 12 h 25"/>
                <a:gd name="T10" fmla="*/ 1 w 12"/>
                <a:gd name="T11" fmla="*/ 12 h 25"/>
                <a:gd name="T12" fmla="*/ 6 w 12"/>
                <a:gd name="T13" fmla="*/ 11 h 25"/>
                <a:gd name="T14" fmla="*/ 10 w 12"/>
                <a:gd name="T15" fmla="*/ 13 h 25"/>
                <a:gd name="T16" fmla="*/ 11 w 12"/>
                <a:gd name="T17" fmla="*/ 6 h 25"/>
                <a:gd name="T18" fmla="*/ 12 w 12"/>
                <a:gd name="T19" fmla="*/ 2 h 25"/>
                <a:gd name="T20" fmla="*/ 7 w 12"/>
                <a:gd name="T21" fmla="*/ 0 h 25"/>
                <a:gd name="T22" fmla="*/ 2 w 12"/>
                <a:gd name="T23" fmla="*/ 1 h 25"/>
                <a:gd name="T24" fmla="*/ 4 w 12"/>
                <a:gd name="T25" fmla="*/ 4 h 25"/>
                <a:gd name="T26" fmla="*/ 9 w 12"/>
                <a:gd name="T27" fmla="*/ 4 h 25"/>
                <a:gd name="T28" fmla="*/ 11 w 12"/>
                <a:gd name="T29" fmla="*/ 6 h 25"/>
                <a:gd name="T30" fmla="*/ 1 w 12"/>
                <a:gd name="T31" fmla="*/ 5 h 25"/>
                <a:gd name="T32" fmla="*/ 1 w 12"/>
                <a:gd name="T33" fmla="*/ 8 h 25"/>
                <a:gd name="T34" fmla="*/ 6 w 12"/>
                <a:gd name="T35" fmla="*/ 7 h 25"/>
                <a:gd name="T36" fmla="*/ 11 w 12"/>
                <a:gd name="T37" fmla="*/ 9 h 25"/>
                <a:gd name="T38" fmla="*/ 6 w 12"/>
                <a:gd name="T39" fmla="*/ 8 h 25"/>
                <a:gd name="T40" fmla="*/ 2 w 12"/>
                <a:gd name="T41" fmla="*/ 8 h 25"/>
                <a:gd name="T42" fmla="*/ 1 w 12"/>
                <a:gd name="T43" fmla="*/ 8 h 25"/>
                <a:gd name="T44" fmla="*/ 1 w 12"/>
                <a:gd name="T45" fmla="*/ 12 h 25"/>
                <a:gd name="T46" fmla="*/ 3 w 12"/>
                <a:gd name="T47" fmla="*/ 16 h 25"/>
                <a:gd name="T48" fmla="*/ 8 w 12"/>
                <a:gd name="T49" fmla="*/ 16 h 25"/>
                <a:gd name="T50" fmla="*/ 10 w 12"/>
                <a:gd name="T51" fmla="*/ 17 h 25"/>
                <a:gd name="T52" fmla="*/ 0 w 12"/>
                <a:gd name="T53" fmla="*/ 16 h 25"/>
                <a:gd name="T54" fmla="*/ 2 w 12"/>
                <a:gd name="T55" fmla="*/ 20 h 25"/>
                <a:gd name="T56" fmla="*/ 7 w 12"/>
                <a:gd name="T57" fmla="*/ 20 h 25"/>
                <a:gd name="T58" fmla="*/ 9 w 12"/>
                <a:gd name="T59" fmla="*/ 21 h 25"/>
                <a:gd name="T60" fmla="*/ 0 w 12"/>
                <a:gd name="T61" fmla="*/ 20 h 25"/>
                <a:gd name="T62" fmla="*/ 0 w 12"/>
                <a:gd name="T63"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 h="25">
                  <a:moveTo>
                    <a:pt x="2" y="24"/>
                  </a:moveTo>
                  <a:cubicBezTo>
                    <a:pt x="3" y="24"/>
                    <a:pt x="4" y="24"/>
                    <a:pt x="5" y="24"/>
                  </a:cubicBezTo>
                  <a:cubicBezTo>
                    <a:pt x="6" y="24"/>
                    <a:pt x="6" y="24"/>
                    <a:pt x="7" y="24"/>
                  </a:cubicBezTo>
                  <a:cubicBezTo>
                    <a:pt x="8" y="25"/>
                    <a:pt x="9" y="25"/>
                    <a:pt x="9" y="25"/>
                  </a:cubicBezTo>
                  <a:cubicBezTo>
                    <a:pt x="9" y="24"/>
                    <a:pt x="9" y="23"/>
                    <a:pt x="10" y="21"/>
                  </a:cubicBezTo>
                  <a:cubicBezTo>
                    <a:pt x="10" y="20"/>
                    <a:pt x="10" y="19"/>
                    <a:pt x="10" y="17"/>
                  </a:cubicBezTo>
                  <a:cubicBezTo>
                    <a:pt x="10" y="16"/>
                    <a:pt x="10" y="15"/>
                    <a:pt x="10" y="13"/>
                  </a:cubicBezTo>
                  <a:cubicBezTo>
                    <a:pt x="10" y="13"/>
                    <a:pt x="10" y="13"/>
                    <a:pt x="10" y="13"/>
                  </a:cubicBezTo>
                  <a:cubicBezTo>
                    <a:pt x="10" y="13"/>
                    <a:pt x="10" y="13"/>
                    <a:pt x="10" y="13"/>
                  </a:cubicBezTo>
                  <a:cubicBezTo>
                    <a:pt x="9" y="13"/>
                    <a:pt x="7" y="12"/>
                    <a:pt x="5" y="12"/>
                  </a:cubicBezTo>
                  <a:cubicBezTo>
                    <a:pt x="4" y="12"/>
                    <a:pt x="2" y="12"/>
                    <a:pt x="1" y="12"/>
                  </a:cubicBezTo>
                  <a:cubicBezTo>
                    <a:pt x="1" y="12"/>
                    <a:pt x="1" y="12"/>
                    <a:pt x="1" y="12"/>
                  </a:cubicBezTo>
                  <a:cubicBezTo>
                    <a:pt x="1" y="12"/>
                    <a:pt x="2" y="12"/>
                    <a:pt x="3" y="11"/>
                  </a:cubicBezTo>
                  <a:cubicBezTo>
                    <a:pt x="4" y="11"/>
                    <a:pt x="5" y="11"/>
                    <a:pt x="6" y="11"/>
                  </a:cubicBezTo>
                  <a:cubicBezTo>
                    <a:pt x="6" y="12"/>
                    <a:pt x="7" y="12"/>
                    <a:pt x="8" y="12"/>
                  </a:cubicBezTo>
                  <a:cubicBezTo>
                    <a:pt x="9" y="12"/>
                    <a:pt x="10" y="13"/>
                    <a:pt x="10" y="13"/>
                  </a:cubicBezTo>
                  <a:cubicBezTo>
                    <a:pt x="10" y="12"/>
                    <a:pt x="11" y="10"/>
                    <a:pt x="11" y="9"/>
                  </a:cubicBezTo>
                  <a:cubicBezTo>
                    <a:pt x="11" y="8"/>
                    <a:pt x="11" y="7"/>
                    <a:pt x="11" y="6"/>
                  </a:cubicBezTo>
                  <a:cubicBezTo>
                    <a:pt x="11" y="4"/>
                    <a:pt x="12" y="3"/>
                    <a:pt x="12" y="2"/>
                  </a:cubicBezTo>
                  <a:cubicBezTo>
                    <a:pt x="12" y="2"/>
                    <a:pt x="12" y="2"/>
                    <a:pt x="12" y="2"/>
                  </a:cubicBezTo>
                  <a:cubicBezTo>
                    <a:pt x="12" y="2"/>
                    <a:pt x="12" y="2"/>
                    <a:pt x="12" y="2"/>
                  </a:cubicBezTo>
                  <a:cubicBezTo>
                    <a:pt x="10" y="1"/>
                    <a:pt x="9" y="0"/>
                    <a:pt x="7" y="0"/>
                  </a:cubicBezTo>
                  <a:cubicBezTo>
                    <a:pt x="5" y="0"/>
                    <a:pt x="3" y="0"/>
                    <a:pt x="2" y="1"/>
                  </a:cubicBezTo>
                  <a:cubicBezTo>
                    <a:pt x="2" y="1"/>
                    <a:pt x="2" y="1"/>
                    <a:pt x="2" y="1"/>
                  </a:cubicBezTo>
                  <a:cubicBezTo>
                    <a:pt x="2" y="2"/>
                    <a:pt x="1" y="3"/>
                    <a:pt x="1" y="4"/>
                  </a:cubicBezTo>
                  <a:cubicBezTo>
                    <a:pt x="2" y="4"/>
                    <a:pt x="3" y="4"/>
                    <a:pt x="4" y="4"/>
                  </a:cubicBezTo>
                  <a:cubicBezTo>
                    <a:pt x="5" y="4"/>
                    <a:pt x="6" y="4"/>
                    <a:pt x="6" y="4"/>
                  </a:cubicBezTo>
                  <a:cubicBezTo>
                    <a:pt x="7" y="4"/>
                    <a:pt x="8" y="4"/>
                    <a:pt x="9" y="4"/>
                  </a:cubicBezTo>
                  <a:cubicBezTo>
                    <a:pt x="10" y="5"/>
                    <a:pt x="10" y="5"/>
                    <a:pt x="11" y="5"/>
                  </a:cubicBezTo>
                  <a:cubicBezTo>
                    <a:pt x="11" y="6"/>
                    <a:pt x="11" y="6"/>
                    <a:pt x="11" y="6"/>
                  </a:cubicBezTo>
                  <a:cubicBezTo>
                    <a:pt x="10" y="5"/>
                    <a:pt x="8" y="5"/>
                    <a:pt x="6" y="4"/>
                  </a:cubicBezTo>
                  <a:cubicBezTo>
                    <a:pt x="5" y="4"/>
                    <a:pt x="3" y="4"/>
                    <a:pt x="1" y="5"/>
                  </a:cubicBezTo>
                  <a:cubicBezTo>
                    <a:pt x="1" y="5"/>
                    <a:pt x="1" y="5"/>
                    <a:pt x="1" y="5"/>
                  </a:cubicBezTo>
                  <a:cubicBezTo>
                    <a:pt x="1" y="6"/>
                    <a:pt x="1" y="7"/>
                    <a:pt x="1" y="8"/>
                  </a:cubicBezTo>
                  <a:cubicBezTo>
                    <a:pt x="2" y="8"/>
                    <a:pt x="3" y="8"/>
                    <a:pt x="3" y="7"/>
                  </a:cubicBezTo>
                  <a:cubicBezTo>
                    <a:pt x="4" y="7"/>
                    <a:pt x="5" y="7"/>
                    <a:pt x="6" y="7"/>
                  </a:cubicBezTo>
                  <a:cubicBezTo>
                    <a:pt x="7" y="8"/>
                    <a:pt x="8" y="8"/>
                    <a:pt x="8" y="8"/>
                  </a:cubicBezTo>
                  <a:cubicBezTo>
                    <a:pt x="9" y="8"/>
                    <a:pt x="10" y="9"/>
                    <a:pt x="11" y="9"/>
                  </a:cubicBezTo>
                  <a:cubicBezTo>
                    <a:pt x="11" y="9"/>
                    <a:pt x="11" y="9"/>
                    <a:pt x="11" y="9"/>
                  </a:cubicBezTo>
                  <a:cubicBezTo>
                    <a:pt x="9" y="9"/>
                    <a:pt x="7" y="8"/>
                    <a:pt x="6" y="8"/>
                  </a:cubicBezTo>
                  <a:cubicBezTo>
                    <a:pt x="5" y="8"/>
                    <a:pt x="4" y="8"/>
                    <a:pt x="3" y="8"/>
                  </a:cubicBezTo>
                  <a:cubicBezTo>
                    <a:pt x="3" y="8"/>
                    <a:pt x="3" y="8"/>
                    <a:pt x="2" y="8"/>
                  </a:cubicBezTo>
                  <a:cubicBezTo>
                    <a:pt x="2" y="8"/>
                    <a:pt x="1" y="8"/>
                    <a:pt x="1" y="8"/>
                  </a:cubicBezTo>
                  <a:cubicBezTo>
                    <a:pt x="1" y="8"/>
                    <a:pt x="1" y="8"/>
                    <a:pt x="1" y="8"/>
                  </a:cubicBezTo>
                  <a:cubicBezTo>
                    <a:pt x="1" y="8"/>
                    <a:pt x="1" y="8"/>
                    <a:pt x="1" y="8"/>
                  </a:cubicBezTo>
                  <a:cubicBezTo>
                    <a:pt x="1" y="10"/>
                    <a:pt x="1" y="11"/>
                    <a:pt x="1" y="12"/>
                  </a:cubicBezTo>
                  <a:cubicBezTo>
                    <a:pt x="0" y="14"/>
                    <a:pt x="0" y="15"/>
                    <a:pt x="0" y="16"/>
                  </a:cubicBezTo>
                  <a:cubicBezTo>
                    <a:pt x="1" y="16"/>
                    <a:pt x="2" y="16"/>
                    <a:pt x="3" y="16"/>
                  </a:cubicBezTo>
                  <a:cubicBezTo>
                    <a:pt x="3" y="15"/>
                    <a:pt x="4" y="16"/>
                    <a:pt x="5" y="16"/>
                  </a:cubicBezTo>
                  <a:cubicBezTo>
                    <a:pt x="6" y="16"/>
                    <a:pt x="7" y="16"/>
                    <a:pt x="8" y="16"/>
                  </a:cubicBezTo>
                  <a:cubicBezTo>
                    <a:pt x="8" y="16"/>
                    <a:pt x="9" y="17"/>
                    <a:pt x="10" y="17"/>
                  </a:cubicBezTo>
                  <a:cubicBezTo>
                    <a:pt x="10" y="17"/>
                    <a:pt x="10" y="17"/>
                    <a:pt x="10" y="17"/>
                  </a:cubicBezTo>
                  <a:cubicBezTo>
                    <a:pt x="8" y="17"/>
                    <a:pt x="7" y="16"/>
                    <a:pt x="5" y="16"/>
                  </a:cubicBezTo>
                  <a:cubicBezTo>
                    <a:pt x="3" y="16"/>
                    <a:pt x="2" y="16"/>
                    <a:pt x="0" y="16"/>
                  </a:cubicBezTo>
                  <a:cubicBezTo>
                    <a:pt x="0" y="18"/>
                    <a:pt x="0" y="19"/>
                    <a:pt x="0" y="20"/>
                  </a:cubicBezTo>
                  <a:cubicBezTo>
                    <a:pt x="1" y="20"/>
                    <a:pt x="2" y="20"/>
                    <a:pt x="2" y="20"/>
                  </a:cubicBezTo>
                  <a:cubicBezTo>
                    <a:pt x="3" y="20"/>
                    <a:pt x="4" y="20"/>
                    <a:pt x="5" y="20"/>
                  </a:cubicBezTo>
                  <a:cubicBezTo>
                    <a:pt x="6" y="20"/>
                    <a:pt x="7" y="20"/>
                    <a:pt x="7" y="20"/>
                  </a:cubicBezTo>
                  <a:cubicBezTo>
                    <a:pt x="8" y="20"/>
                    <a:pt x="9" y="21"/>
                    <a:pt x="9" y="21"/>
                  </a:cubicBezTo>
                  <a:cubicBezTo>
                    <a:pt x="9" y="21"/>
                    <a:pt x="9" y="21"/>
                    <a:pt x="9" y="21"/>
                  </a:cubicBezTo>
                  <a:cubicBezTo>
                    <a:pt x="8" y="21"/>
                    <a:pt x="6" y="21"/>
                    <a:pt x="5" y="20"/>
                  </a:cubicBezTo>
                  <a:cubicBezTo>
                    <a:pt x="3" y="20"/>
                    <a:pt x="2" y="20"/>
                    <a:pt x="0" y="20"/>
                  </a:cubicBezTo>
                  <a:cubicBezTo>
                    <a:pt x="0" y="20"/>
                    <a:pt x="0" y="20"/>
                    <a:pt x="0" y="20"/>
                  </a:cubicBezTo>
                  <a:cubicBezTo>
                    <a:pt x="0" y="22"/>
                    <a:pt x="0" y="24"/>
                    <a:pt x="0" y="25"/>
                  </a:cubicBezTo>
                  <a:cubicBezTo>
                    <a:pt x="1" y="25"/>
                    <a:pt x="2" y="25"/>
                    <a:pt x="2" y="24"/>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87">
              <a:extLst>
                <a:ext uri="{FF2B5EF4-FFF2-40B4-BE49-F238E27FC236}">
                  <a16:creationId xmlns:a16="http://schemas.microsoft.com/office/drawing/2014/main" id="{94BEDB17-B3A0-48A4-A2BC-E3EB20AD5653}"/>
                </a:ext>
              </a:extLst>
            </p:cNvPr>
            <p:cNvSpPr>
              <a:spLocks/>
            </p:cNvSpPr>
            <p:nvPr/>
          </p:nvSpPr>
          <p:spPr bwMode="auto">
            <a:xfrm>
              <a:off x="4996" y="509"/>
              <a:ext cx="26" cy="17"/>
            </a:xfrm>
            <a:custGeom>
              <a:avLst/>
              <a:gdLst>
                <a:gd name="T0" fmla="*/ 5 w 11"/>
                <a:gd name="T1" fmla="*/ 5 h 7"/>
                <a:gd name="T2" fmla="*/ 8 w 11"/>
                <a:gd name="T3" fmla="*/ 5 h 7"/>
                <a:gd name="T4" fmla="*/ 10 w 11"/>
                <a:gd name="T5" fmla="*/ 7 h 7"/>
                <a:gd name="T6" fmla="*/ 11 w 11"/>
                <a:gd name="T7" fmla="*/ 2 h 7"/>
                <a:gd name="T8" fmla="*/ 11 w 11"/>
                <a:gd name="T9" fmla="*/ 2 h 7"/>
                <a:gd name="T10" fmla="*/ 11 w 11"/>
                <a:gd name="T11" fmla="*/ 2 h 7"/>
                <a:gd name="T12" fmla="*/ 6 w 11"/>
                <a:gd name="T13" fmla="*/ 0 h 7"/>
                <a:gd name="T14" fmla="*/ 1 w 11"/>
                <a:gd name="T15" fmla="*/ 2 h 7"/>
                <a:gd name="T16" fmla="*/ 1 w 11"/>
                <a:gd name="T17" fmla="*/ 2 h 7"/>
                <a:gd name="T18" fmla="*/ 0 w 11"/>
                <a:gd name="T19" fmla="*/ 6 h 7"/>
                <a:gd name="T20" fmla="*/ 2 w 11"/>
                <a:gd name="T21" fmla="*/ 5 h 7"/>
                <a:gd name="T22" fmla="*/ 5 w 11"/>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7">
                  <a:moveTo>
                    <a:pt x="5" y="5"/>
                  </a:moveTo>
                  <a:cubicBezTo>
                    <a:pt x="6" y="5"/>
                    <a:pt x="7" y="5"/>
                    <a:pt x="8" y="5"/>
                  </a:cubicBezTo>
                  <a:cubicBezTo>
                    <a:pt x="9" y="6"/>
                    <a:pt x="9" y="6"/>
                    <a:pt x="10" y="7"/>
                  </a:cubicBezTo>
                  <a:cubicBezTo>
                    <a:pt x="10" y="5"/>
                    <a:pt x="10" y="4"/>
                    <a:pt x="11" y="2"/>
                  </a:cubicBezTo>
                  <a:cubicBezTo>
                    <a:pt x="11" y="2"/>
                    <a:pt x="11" y="2"/>
                    <a:pt x="11" y="2"/>
                  </a:cubicBezTo>
                  <a:cubicBezTo>
                    <a:pt x="11" y="2"/>
                    <a:pt x="11" y="2"/>
                    <a:pt x="11" y="2"/>
                  </a:cubicBezTo>
                  <a:cubicBezTo>
                    <a:pt x="9" y="1"/>
                    <a:pt x="7" y="0"/>
                    <a:pt x="6" y="0"/>
                  </a:cubicBezTo>
                  <a:cubicBezTo>
                    <a:pt x="4" y="1"/>
                    <a:pt x="2" y="1"/>
                    <a:pt x="1" y="2"/>
                  </a:cubicBezTo>
                  <a:cubicBezTo>
                    <a:pt x="1" y="2"/>
                    <a:pt x="1" y="2"/>
                    <a:pt x="1" y="2"/>
                  </a:cubicBezTo>
                  <a:cubicBezTo>
                    <a:pt x="0" y="3"/>
                    <a:pt x="0" y="5"/>
                    <a:pt x="0" y="6"/>
                  </a:cubicBezTo>
                  <a:cubicBezTo>
                    <a:pt x="1" y="6"/>
                    <a:pt x="1" y="5"/>
                    <a:pt x="2" y="5"/>
                  </a:cubicBezTo>
                  <a:cubicBezTo>
                    <a:pt x="3" y="5"/>
                    <a:pt x="4" y="5"/>
                    <a:pt x="5" y="5"/>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88">
              <a:extLst>
                <a:ext uri="{FF2B5EF4-FFF2-40B4-BE49-F238E27FC236}">
                  <a16:creationId xmlns:a16="http://schemas.microsoft.com/office/drawing/2014/main" id="{524FE61B-9350-4229-AE3A-D6D5457D9BEF}"/>
                </a:ext>
              </a:extLst>
            </p:cNvPr>
            <p:cNvSpPr>
              <a:spLocks/>
            </p:cNvSpPr>
            <p:nvPr/>
          </p:nvSpPr>
          <p:spPr bwMode="auto">
            <a:xfrm>
              <a:off x="4964" y="719"/>
              <a:ext cx="17" cy="19"/>
            </a:xfrm>
            <a:custGeom>
              <a:avLst/>
              <a:gdLst>
                <a:gd name="T0" fmla="*/ 5 w 7"/>
                <a:gd name="T1" fmla="*/ 3 h 8"/>
                <a:gd name="T2" fmla="*/ 2 w 7"/>
                <a:gd name="T3" fmla="*/ 0 h 8"/>
                <a:gd name="T4" fmla="*/ 2 w 7"/>
                <a:gd name="T5" fmla="*/ 0 h 8"/>
                <a:gd name="T6" fmla="*/ 0 w 7"/>
                <a:gd name="T7" fmla="*/ 2 h 8"/>
                <a:gd name="T8" fmla="*/ 1 w 7"/>
                <a:gd name="T9" fmla="*/ 3 h 8"/>
                <a:gd name="T10" fmla="*/ 2 w 7"/>
                <a:gd name="T11" fmla="*/ 5 h 8"/>
                <a:gd name="T12" fmla="*/ 3 w 7"/>
                <a:gd name="T13" fmla="*/ 7 h 8"/>
                <a:gd name="T14" fmla="*/ 2 w 7"/>
                <a:gd name="T15" fmla="*/ 8 h 8"/>
                <a:gd name="T16" fmla="*/ 7 w 7"/>
                <a:gd name="T17" fmla="*/ 5 h 8"/>
                <a:gd name="T18" fmla="*/ 7 w 7"/>
                <a:gd name="T19" fmla="*/ 5 h 8"/>
                <a:gd name="T20" fmla="*/ 7 w 7"/>
                <a:gd name="T21" fmla="*/ 5 h 8"/>
                <a:gd name="T22" fmla="*/ 5 w 7"/>
                <a:gd name="T2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8">
                  <a:moveTo>
                    <a:pt x="5" y="3"/>
                  </a:moveTo>
                  <a:cubicBezTo>
                    <a:pt x="4" y="2"/>
                    <a:pt x="3" y="1"/>
                    <a:pt x="2" y="0"/>
                  </a:cubicBezTo>
                  <a:cubicBezTo>
                    <a:pt x="2" y="0"/>
                    <a:pt x="2" y="0"/>
                    <a:pt x="2" y="0"/>
                  </a:cubicBezTo>
                  <a:cubicBezTo>
                    <a:pt x="1" y="1"/>
                    <a:pt x="0" y="2"/>
                    <a:pt x="0" y="2"/>
                  </a:cubicBezTo>
                  <a:cubicBezTo>
                    <a:pt x="0" y="3"/>
                    <a:pt x="1" y="3"/>
                    <a:pt x="1" y="3"/>
                  </a:cubicBezTo>
                  <a:cubicBezTo>
                    <a:pt x="1" y="4"/>
                    <a:pt x="2" y="4"/>
                    <a:pt x="2" y="5"/>
                  </a:cubicBezTo>
                  <a:cubicBezTo>
                    <a:pt x="2" y="5"/>
                    <a:pt x="3" y="6"/>
                    <a:pt x="3" y="7"/>
                  </a:cubicBezTo>
                  <a:cubicBezTo>
                    <a:pt x="3" y="7"/>
                    <a:pt x="3" y="8"/>
                    <a:pt x="2" y="8"/>
                  </a:cubicBezTo>
                  <a:cubicBezTo>
                    <a:pt x="4" y="7"/>
                    <a:pt x="5" y="6"/>
                    <a:pt x="7" y="5"/>
                  </a:cubicBezTo>
                  <a:cubicBezTo>
                    <a:pt x="7" y="5"/>
                    <a:pt x="7" y="5"/>
                    <a:pt x="7" y="5"/>
                  </a:cubicBezTo>
                  <a:cubicBezTo>
                    <a:pt x="7" y="5"/>
                    <a:pt x="7" y="5"/>
                    <a:pt x="7" y="5"/>
                  </a:cubicBezTo>
                  <a:cubicBezTo>
                    <a:pt x="6" y="4"/>
                    <a:pt x="5" y="4"/>
                    <a:pt x="5"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89">
              <a:extLst>
                <a:ext uri="{FF2B5EF4-FFF2-40B4-BE49-F238E27FC236}">
                  <a16:creationId xmlns:a16="http://schemas.microsoft.com/office/drawing/2014/main" id="{7949816C-9485-4188-9EA1-7AFEECB6ED24}"/>
                </a:ext>
              </a:extLst>
            </p:cNvPr>
            <p:cNvSpPr>
              <a:spLocks/>
            </p:cNvSpPr>
            <p:nvPr/>
          </p:nvSpPr>
          <p:spPr bwMode="auto">
            <a:xfrm>
              <a:off x="4786" y="553"/>
              <a:ext cx="190" cy="393"/>
            </a:xfrm>
            <a:custGeom>
              <a:avLst/>
              <a:gdLst>
                <a:gd name="T0" fmla="*/ 75 w 79"/>
                <a:gd name="T1" fmla="*/ 74 h 163"/>
                <a:gd name="T2" fmla="*/ 73 w 79"/>
                <a:gd name="T3" fmla="*/ 71 h 163"/>
                <a:gd name="T4" fmla="*/ 71 w 79"/>
                <a:gd name="T5" fmla="*/ 73 h 163"/>
                <a:gd name="T6" fmla="*/ 74 w 79"/>
                <a:gd name="T7" fmla="*/ 56 h 163"/>
                <a:gd name="T8" fmla="*/ 68 w 79"/>
                <a:gd name="T9" fmla="*/ 32 h 163"/>
                <a:gd name="T10" fmla="*/ 65 w 79"/>
                <a:gd name="T11" fmla="*/ 19 h 163"/>
                <a:gd name="T12" fmla="*/ 53 w 79"/>
                <a:gd name="T13" fmla="*/ 3 h 163"/>
                <a:gd name="T14" fmla="*/ 15 w 79"/>
                <a:gd name="T15" fmla="*/ 55 h 163"/>
                <a:gd name="T16" fmla="*/ 3 w 79"/>
                <a:gd name="T17" fmla="*/ 87 h 163"/>
                <a:gd name="T18" fmla="*/ 4 w 79"/>
                <a:gd name="T19" fmla="*/ 92 h 163"/>
                <a:gd name="T20" fmla="*/ 2 w 79"/>
                <a:gd name="T21" fmla="*/ 127 h 163"/>
                <a:gd name="T22" fmla="*/ 6 w 79"/>
                <a:gd name="T23" fmla="*/ 160 h 163"/>
                <a:gd name="T24" fmla="*/ 26 w 79"/>
                <a:gd name="T25" fmla="*/ 160 h 163"/>
                <a:gd name="T26" fmla="*/ 50 w 79"/>
                <a:gd name="T27" fmla="*/ 143 h 163"/>
                <a:gd name="T28" fmla="*/ 55 w 79"/>
                <a:gd name="T29" fmla="*/ 143 h 163"/>
                <a:gd name="T30" fmla="*/ 57 w 79"/>
                <a:gd name="T31" fmla="*/ 139 h 163"/>
                <a:gd name="T32" fmla="*/ 65 w 79"/>
                <a:gd name="T33" fmla="*/ 135 h 163"/>
                <a:gd name="T34" fmla="*/ 65 w 79"/>
                <a:gd name="T35" fmla="*/ 134 h 163"/>
                <a:gd name="T36" fmla="*/ 69 w 79"/>
                <a:gd name="T37" fmla="*/ 94 h 163"/>
                <a:gd name="T38" fmla="*/ 69 w 79"/>
                <a:gd name="T39" fmla="*/ 94 h 163"/>
                <a:gd name="T40" fmla="*/ 72 w 79"/>
                <a:gd name="T41" fmla="*/ 83 h 163"/>
                <a:gd name="T42" fmla="*/ 72 w 79"/>
                <a:gd name="T43" fmla="*/ 80 h 163"/>
                <a:gd name="T44" fmla="*/ 76 w 79"/>
                <a:gd name="T45" fmla="*/ 77 h 163"/>
                <a:gd name="T46" fmla="*/ 76 w 79"/>
                <a:gd name="T47" fmla="*/ 77 h 163"/>
                <a:gd name="T48" fmla="*/ 76 w 79"/>
                <a:gd name="T49" fmla="*/ 77 h 163"/>
                <a:gd name="T50" fmla="*/ 75 w 79"/>
                <a:gd name="T51" fmla="*/ 7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163">
                  <a:moveTo>
                    <a:pt x="75" y="74"/>
                  </a:moveTo>
                  <a:cubicBezTo>
                    <a:pt x="75" y="73"/>
                    <a:pt x="74" y="72"/>
                    <a:pt x="73" y="71"/>
                  </a:cubicBezTo>
                  <a:cubicBezTo>
                    <a:pt x="72" y="72"/>
                    <a:pt x="71" y="73"/>
                    <a:pt x="71" y="73"/>
                  </a:cubicBezTo>
                  <a:cubicBezTo>
                    <a:pt x="71" y="69"/>
                    <a:pt x="72" y="64"/>
                    <a:pt x="74" y="56"/>
                  </a:cubicBezTo>
                  <a:cubicBezTo>
                    <a:pt x="79" y="41"/>
                    <a:pt x="72" y="36"/>
                    <a:pt x="68" y="32"/>
                  </a:cubicBezTo>
                  <a:cubicBezTo>
                    <a:pt x="64" y="29"/>
                    <a:pt x="63" y="26"/>
                    <a:pt x="65" y="19"/>
                  </a:cubicBezTo>
                  <a:cubicBezTo>
                    <a:pt x="67" y="13"/>
                    <a:pt x="56" y="0"/>
                    <a:pt x="53" y="3"/>
                  </a:cubicBezTo>
                  <a:cubicBezTo>
                    <a:pt x="28" y="24"/>
                    <a:pt x="19" y="38"/>
                    <a:pt x="15" y="55"/>
                  </a:cubicBezTo>
                  <a:cubicBezTo>
                    <a:pt x="10" y="72"/>
                    <a:pt x="4" y="85"/>
                    <a:pt x="3" y="87"/>
                  </a:cubicBezTo>
                  <a:cubicBezTo>
                    <a:pt x="3" y="88"/>
                    <a:pt x="2" y="90"/>
                    <a:pt x="4" y="92"/>
                  </a:cubicBezTo>
                  <a:cubicBezTo>
                    <a:pt x="0" y="98"/>
                    <a:pt x="0" y="111"/>
                    <a:pt x="2" y="127"/>
                  </a:cubicBezTo>
                  <a:cubicBezTo>
                    <a:pt x="5" y="144"/>
                    <a:pt x="6" y="160"/>
                    <a:pt x="6" y="160"/>
                  </a:cubicBezTo>
                  <a:cubicBezTo>
                    <a:pt x="6" y="160"/>
                    <a:pt x="16" y="163"/>
                    <a:pt x="26" y="160"/>
                  </a:cubicBezTo>
                  <a:cubicBezTo>
                    <a:pt x="34" y="156"/>
                    <a:pt x="43" y="147"/>
                    <a:pt x="50" y="143"/>
                  </a:cubicBezTo>
                  <a:cubicBezTo>
                    <a:pt x="52" y="144"/>
                    <a:pt x="53" y="144"/>
                    <a:pt x="55" y="143"/>
                  </a:cubicBezTo>
                  <a:cubicBezTo>
                    <a:pt x="56" y="143"/>
                    <a:pt x="56" y="142"/>
                    <a:pt x="57" y="139"/>
                  </a:cubicBezTo>
                  <a:cubicBezTo>
                    <a:pt x="61" y="138"/>
                    <a:pt x="64" y="136"/>
                    <a:pt x="65" y="135"/>
                  </a:cubicBezTo>
                  <a:cubicBezTo>
                    <a:pt x="65" y="134"/>
                    <a:pt x="65" y="134"/>
                    <a:pt x="65" y="134"/>
                  </a:cubicBezTo>
                  <a:cubicBezTo>
                    <a:pt x="69" y="115"/>
                    <a:pt x="69" y="95"/>
                    <a:pt x="69" y="94"/>
                  </a:cubicBezTo>
                  <a:cubicBezTo>
                    <a:pt x="69" y="94"/>
                    <a:pt x="69" y="94"/>
                    <a:pt x="69" y="94"/>
                  </a:cubicBezTo>
                  <a:cubicBezTo>
                    <a:pt x="71" y="90"/>
                    <a:pt x="73" y="86"/>
                    <a:pt x="72" y="83"/>
                  </a:cubicBezTo>
                  <a:cubicBezTo>
                    <a:pt x="72" y="82"/>
                    <a:pt x="72" y="81"/>
                    <a:pt x="72" y="80"/>
                  </a:cubicBezTo>
                  <a:cubicBezTo>
                    <a:pt x="74" y="79"/>
                    <a:pt x="75" y="78"/>
                    <a:pt x="76" y="77"/>
                  </a:cubicBezTo>
                  <a:cubicBezTo>
                    <a:pt x="76" y="77"/>
                    <a:pt x="76" y="77"/>
                    <a:pt x="76" y="77"/>
                  </a:cubicBezTo>
                  <a:cubicBezTo>
                    <a:pt x="76" y="77"/>
                    <a:pt x="76" y="77"/>
                    <a:pt x="76" y="77"/>
                  </a:cubicBezTo>
                  <a:cubicBezTo>
                    <a:pt x="76" y="76"/>
                    <a:pt x="76" y="75"/>
                    <a:pt x="75" y="74"/>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74" name="Elipse 73">
            <a:extLst>
              <a:ext uri="{FF2B5EF4-FFF2-40B4-BE49-F238E27FC236}">
                <a16:creationId xmlns:a16="http://schemas.microsoft.com/office/drawing/2014/main" id="{76E6D061-F32C-4A42-8A1F-FFC68B2B54B3}"/>
              </a:ext>
            </a:extLst>
          </p:cNvPr>
          <p:cNvSpPr/>
          <p:nvPr/>
        </p:nvSpPr>
        <p:spPr>
          <a:xfrm>
            <a:off x="4011018" y="1253631"/>
            <a:ext cx="858510" cy="935932"/>
          </a:xfrm>
          <a:prstGeom prst="ellipse">
            <a:avLst/>
          </a:prstGeom>
          <a:noFill/>
          <a:ln w="57150">
            <a:solidFill>
              <a:srgbClr val="FF92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Elipse 74">
            <a:extLst>
              <a:ext uri="{FF2B5EF4-FFF2-40B4-BE49-F238E27FC236}">
                <a16:creationId xmlns:a16="http://schemas.microsoft.com/office/drawing/2014/main" id="{0206DF2F-CD7A-4D8F-9AF0-9666BDADC0AB}"/>
              </a:ext>
            </a:extLst>
          </p:cNvPr>
          <p:cNvSpPr/>
          <p:nvPr/>
        </p:nvSpPr>
        <p:spPr>
          <a:xfrm>
            <a:off x="4007827" y="2566201"/>
            <a:ext cx="858510" cy="93593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Elipse 75">
            <a:extLst>
              <a:ext uri="{FF2B5EF4-FFF2-40B4-BE49-F238E27FC236}">
                <a16:creationId xmlns:a16="http://schemas.microsoft.com/office/drawing/2014/main" id="{A9DD4AEF-8F57-4AE9-A348-4A5F9E20441D}"/>
              </a:ext>
            </a:extLst>
          </p:cNvPr>
          <p:cNvSpPr/>
          <p:nvPr/>
        </p:nvSpPr>
        <p:spPr>
          <a:xfrm>
            <a:off x="4039880" y="3891950"/>
            <a:ext cx="858510" cy="935932"/>
          </a:xfrm>
          <a:prstGeom prst="ellipse">
            <a:avLst/>
          </a:prstGeom>
          <a:noFill/>
          <a:ln w="57150">
            <a:solidFill>
              <a:srgbClr val="B48DB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Elipse 76">
            <a:extLst>
              <a:ext uri="{FF2B5EF4-FFF2-40B4-BE49-F238E27FC236}">
                <a16:creationId xmlns:a16="http://schemas.microsoft.com/office/drawing/2014/main" id="{15811884-4FF1-4910-889E-E0835BE560D3}"/>
              </a:ext>
            </a:extLst>
          </p:cNvPr>
          <p:cNvSpPr/>
          <p:nvPr/>
        </p:nvSpPr>
        <p:spPr>
          <a:xfrm>
            <a:off x="4084042" y="5356425"/>
            <a:ext cx="858510" cy="935932"/>
          </a:xfrm>
          <a:prstGeom prst="ellipse">
            <a:avLst/>
          </a:prstGeom>
          <a:noFill/>
          <a:ln w="57150">
            <a:solidFill>
              <a:srgbClr val="F5AA5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Elipse 77">
            <a:extLst>
              <a:ext uri="{FF2B5EF4-FFF2-40B4-BE49-F238E27FC236}">
                <a16:creationId xmlns:a16="http://schemas.microsoft.com/office/drawing/2014/main" id="{66C88F85-3788-47E8-8D93-72559792958B}"/>
              </a:ext>
            </a:extLst>
          </p:cNvPr>
          <p:cNvSpPr/>
          <p:nvPr/>
        </p:nvSpPr>
        <p:spPr>
          <a:xfrm>
            <a:off x="7239705" y="1146066"/>
            <a:ext cx="858510" cy="935932"/>
          </a:xfrm>
          <a:prstGeom prst="ellipse">
            <a:avLst/>
          </a:prstGeom>
          <a:noFill/>
          <a:ln w="57150">
            <a:solidFill>
              <a:srgbClr val="A7D1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Elipse 78">
            <a:extLst>
              <a:ext uri="{FF2B5EF4-FFF2-40B4-BE49-F238E27FC236}">
                <a16:creationId xmlns:a16="http://schemas.microsoft.com/office/drawing/2014/main" id="{B6A9FEDB-0314-4C5F-9324-291B2300A9DC}"/>
              </a:ext>
            </a:extLst>
          </p:cNvPr>
          <p:cNvSpPr/>
          <p:nvPr/>
        </p:nvSpPr>
        <p:spPr>
          <a:xfrm>
            <a:off x="7343351" y="2551932"/>
            <a:ext cx="858510" cy="935932"/>
          </a:xfrm>
          <a:prstGeom prst="ellipse">
            <a:avLst/>
          </a:prstGeom>
          <a:noFill/>
          <a:ln w="57150">
            <a:solidFill>
              <a:srgbClr val="A3565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Elipse 79">
            <a:extLst>
              <a:ext uri="{FF2B5EF4-FFF2-40B4-BE49-F238E27FC236}">
                <a16:creationId xmlns:a16="http://schemas.microsoft.com/office/drawing/2014/main" id="{C36B6805-C52B-47BF-AEE2-3AC3D9F79E5F}"/>
              </a:ext>
            </a:extLst>
          </p:cNvPr>
          <p:cNvSpPr/>
          <p:nvPr/>
        </p:nvSpPr>
        <p:spPr>
          <a:xfrm>
            <a:off x="7372156" y="3890213"/>
            <a:ext cx="858510" cy="935932"/>
          </a:xfrm>
          <a:prstGeom prst="ellipse">
            <a:avLst/>
          </a:prstGeom>
          <a:noFill/>
          <a:ln w="57150">
            <a:solidFill>
              <a:srgbClr val="CC6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1" name="Elipse 80">
            <a:extLst>
              <a:ext uri="{FF2B5EF4-FFF2-40B4-BE49-F238E27FC236}">
                <a16:creationId xmlns:a16="http://schemas.microsoft.com/office/drawing/2014/main" id="{3072268C-3B40-42B3-91BD-C0C4225E1733}"/>
              </a:ext>
            </a:extLst>
          </p:cNvPr>
          <p:cNvSpPr/>
          <p:nvPr/>
        </p:nvSpPr>
        <p:spPr>
          <a:xfrm>
            <a:off x="7491847" y="5306719"/>
            <a:ext cx="858510" cy="935932"/>
          </a:xfrm>
          <a:prstGeom prst="ellipse">
            <a:avLst/>
          </a:prstGeom>
          <a:noFill/>
          <a:ln w="57150">
            <a:solidFill>
              <a:srgbClr val="6BBF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Title 20">
            <a:extLst>
              <a:ext uri="{FF2B5EF4-FFF2-40B4-BE49-F238E27FC236}">
                <a16:creationId xmlns:a16="http://schemas.microsoft.com/office/drawing/2014/main" id="{5DA9CB51-AD4A-4903-B80C-38A27BEECE99}"/>
              </a:ext>
            </a:extLst>
          </p:cNvPr>
          <p:cNvSpPr txBox="1">
            <a:spLocks/>
          </p:cNvSpPr>
          <p:nvPr/>
        </p:nvSpPr>
        <p:spPr bwMode="auto">
          <a:xfrm>
            <a:off x="5028946" y="1235736"/>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Cerebro</a:t>
            </a:r>
          </a:p>
        </p:txBody>
      </p:sp>
      <p:sp>
        <p:nvSpPr>
          <p:cNvPr id="83" name="Title 20">
            <a:extLst>
              <a:ext uri="{FF2B5EF4-FFF2-40B4-BE49-F238E27FC236}">
                <a16:creationId xmlns:a16="http://schemas.microsoft.com/office/drawing/2014/main" id="{373C950B-B513-440B-B714-E28E4AF20D3E}"/>
              </a:ext>
            </a:extLst>
          </p:cNvPr>
          <p:cNvSpPr txBox="1">
            <a:spLocks/>
          </p:cNvSpPr>
          <p:nvPr/>
        </p:nvSpPr>
        <p:spPr bwMode="auto">
          <a:xfrm>
            <a:off x="5050194" y="2629432"/>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Corazón</a:t>
            </a:r>
          </a:p>
        </p:txBody>
      </p:sp>
      <p:sp>
        <p:nvSpPr>
          <p:cNvPr id="84" name="Title 20">
            <a:extLst>
              <a:ext uri="{FF2B5EF4-FFF2-40B4-BE49-F238E27FC236}">
                <a16:creationId xmlns:a16="http://schemas.microsoft.com/office/drawing/2014/main" id="{DF917EEB-4B31-4E73-A9B6-97B9BFA0414F}"/>
              </a:ext>
            </a:extLst>
          </p:cNvPr>
          <p:cNvSpPr txBox="1">
            <a:spLocks/>
          </p:cNvSpPr>
          <p:nvPr/>
        </p:nvSpPr>
        <p:spPr bwMode="auto">
          <a:xfrm>
            <a:off x="5059393" y="2864049"/>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85" name="Title 20">
            <a:extLst>
              <a:ext uri="{FF2B5EF4-FFF2-40B4-BE49-F238E27FC236}">
                <a16:creationId xmlns:a16="http://schemas.microsoft.com/office/drawing/2014/main" id="{48458119-2A21-44DD-8D0B-F40711A060DC}"/>
              </a:ext>
            </a:extLst>
          </p:cNvPr>
          <p:cNvSpPr txBox="1">
            <a:spLocks/>
          </p:cNvSpPr>
          <p:nvPr/>
        </p:nvSpPr>
        <p:spPr bwMode="auto">
          <a:xfrm>
            <a:off x="5098990" y="3994848"/>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Estómago</a:t>
            </a:r>
          </a:p>
        </p:txBody>
      </p:sp>
      <p:sp>
        <p:nvSpPr>
          <p:cNvPr id="86" name="Title 20">
            <a:extLst>
              <a:ext uri="{FF2B5EF4-FFF2-40B4-BE49-F238E27FC236}">
                <a16:creationId xmlns:a16="http://schemas.microsoft.com/office/drawing/2014/main" id="{24166DCD-2EC4-4C08-A70E-D4C17F9A672A}"/>
              </a:ext>
            </a:extLst>
          </p:cNvPr>
          <p:cNvSpPr txBox="1">
            <a:spLocks/>
          </p:cNvSpPr>
          <p:nvPr/>
        </p:nvSpPr>
        <p:spPr bwMode="auto">
          <a:xfrm>
            <a:off x="5110716" y="5405443"/>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útero</a:t>
            </a:r>
          </a:p>
        </p:txBody>
      </p:sp>
      <p:sp>
        <p:nvSpPr>
          <p:cNvPr id="87" name="Title 20">
            <a:extLst>
              <a:ext uri="{FF2B5EF4-FFF2-40B4-BE49-F238E27FC236}">
                <a16:creationId xmlns:a16="http://schemas.microsoft.com/office/drawing/2014/main" id="{5ABA3A23-D4CA-4B9D-8A23-7D6F99EC33BA}"/>
              </a:ext>
            </a:extLst>
          </p:cNvPr>
          <p:cNvSpPr txBox="1">
            <a:spLocks/>
          </p:cNvSpPr>
          <p:nvPr/>
        </p:nvSpPr>
        <p:spPr bwMode="auto">
          <a:xfrm>
            <a:off x="5119915" y="5640060"/>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88" name="Title 20">
            <a:extLst>
              <a:ext uri="{FF2B5EF4-FFF2-40B4-BE49-F238E27FC236}">
                <a16:creationId xmlns:a16="http://schemas.microsoft.com/office/drawing/2014/main" id="{BC3AE5C6-53C7-4CDC-8DB7-01B5DF009FA4}"/>
              </a:ext>
            </a:extLst>
          </p:cNvPr>
          <p:cNvSpPr txBox="1">
            <a:spLocks/>
          </p:cNvSpPr>
          <p:nvPr/>
        </p:nvSpPr>
        <p:spPr bwMode="auto">
          <a:xfrm>
            <a:off x="8290268" y="1200929"/>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Pulmones</a:t>
            </a:r>
          </a:p>
        </p:txBody>
      </p:sp>
      <p:sp>
        <p:nvSpPr>
          <p:cNvPr id="89" name="Title 20">
            <a:extLst>
              <a:ext uri="{FF2B5EF4-FFF2-40B4-BE49-F238E27FC236}">
                <a16:creationId xmlns:a16="http://schemas.microsoft.com/office/drawing/2014/main" id="{432463B1-0E56-4662-BB56-FE496A007E02}"/>
              </a:ext>
            </a:extLst>
          </p:cNvPr>
          <p:cNvSpPr txBox="1">
            <a:spLocks/>
          </p:cNvSpPr>
          <p:nvPr/>
        </p:nvSpPr>
        <p:spPr bwMode="auto">
          <a:xfrm>
            <a:off x="8299467" y="1435546"/>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90" name="Title 20">
            <a:extLst>
              <a:ext uri="{FF2B5EF4-FFF2-40B4-BE49-F238E27FC236}">
                <a16:creationId xmlns:a16="http://schemas.microsoft.com/office/drawing/2014/main" id="{58758D9E-D21B-405B-897A-51A8ABCE581A}"/>
              </a:ext>
            </a:extLst>
          </p:cNvPr>
          <p:cNvSpPr txBox="1">
            <a:spLocks/>
          </p:cNvSpPr>
          <p:nvPr/>
        </p:nvSpPr>
        <p:spPr bwMode="auto">
          <a:xfrm>
            <a:off x="8309038" y="2607781"/>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Hígado</a:t>
            </a:r>
          </a:p>
        </p:txBody>
      </p:sp>
      <p:sp>
        <p:nvSpPr>
          <p:cNvPr id="91" name="Title 20">
            <a:extLst>
              <a:ext uri="{FF2B5EF4-FFF2-40B4-BE49-F238E27FC236}">
                <a16:creationId xmlns:a16="http://schemas.microsoft.com/office/drawing/2014/main" id="{69FF73F1-F00D-40C6-BA87-D134E40AE9BE}"/>
              </a:ext>
            </a:extLst>
          </p:cNvPr>
          <p:cNvSpPr txBox="1">
            <a:spLocks/>
          </p:cNvSpPr>
          <p:nvPr/>
        </p:nvSpPr>
        <p:spPr bwMode="auto">
          <a:xfrm>
            <a:off x="8318237" y="2842397"/>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92" name="Title 20">
            <a:extLst>
              <a:ext uri="{FF2B5EF4-FFF2-40B4-BE49-F238E27FC236}">
                <a16:creationId xmlns:a16="http://schemas.microsoft.com/office/drawing/2014/main" id="{F501BD54-1B6B-47A0-A376-A015B8D70A67}"/>
              </a:ext>
            </a:extLst>
          </p:cNvPr>
          <p:cNvSpPr txBox="1">
            <a:spLocks/>
          </p:cNvSpPr>
          <p:nvPr/>
        </p:nvSpPr>
        <p:spPr bwMode="auto">
          <a:xfrm>
            <a:off x="8357835" y="3973197"/>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Riñones</a:t>
            </a:r>
          </a:p>
        </p:txBody>
      </p:sp>
      <p:sp>
        <p:nvSpPr>
          <p:cNvPr id="93" name="Title 20">
            <a:extLst>
              <a:ext uri="{FF2B5EF4-FFF2-40B4-BE49-F238E27FC236}">
                <a16:creationId xmlns:a16="http://schemas.microsoft.com/office/drawing/2014/main" id="{E605041C-4B2D-4E97-AC25-83199F72D0B1}"/>
              </a:ext>
            </a:extLst>
          </p:cNvPr>
          <p:cNvSpPr txBox="1">
            <a:spLocks/>
          </p:cNvSpPr>
          <p:nvPr/>
        </p:nvSpPr>
        <p:spPr bwMode="auto">
          <a:xfrm>
            <a:off x="8367034" y="4207813"/>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94" name="Title 20">
            <a:extLst>
              <a:ext uri="{FF2B5EF4-FFF2-40B4-BE49-F238E27FC236}">
                <a16:creationId xmlns:a16="http://schemas.microsoft.com/office/drawing/2014/main" id="{2B15CB2D-0CF0-471B-81E0-6C8C34555D96}"/>
              </a:ext>
            </a:extLst>
          </p:cNvPr>
          <p:cNvSpPr txBox="1">
            <a:spLocks/>
          </p:cNvSpPr>
          <p:nvPr/>
        </p:nvSpPr>
        <p:spPr bwMode="auto">
          <a:xfrm>
            <a:off x="8369559" y="5383792"/>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dirty="0">
                <a:solidFill>
                  <a:srgbClr val="24AFE4"/>
                </a:solidFill>
                <a:latin typeface="Calibri" panose="020F0502020204030204" pitchFamily="34" charset="0"/>
                <a:cs typeface="Calibri" panose="020F0502020204030204" pitchFamily="34" charset="0"/>
              </a:rPr>
              <a:t>Intestino</a:t>
            </a:r>
          </a:p>
        </p:txBody>
      </p:sp>
      <p:sp>
        <p:nvSpPr>
          <p:cNvPr id="95" name="Title 20">
            <a:extLst>
              <a:ext uri="{FF2B5EF4-FFF2-40B4-BE49-F238E27FC236}">
                <a16:creationId xmlns:a16="http://schemas.microsoft.com/office/drawing/2014/main" id="{41D9678E-2322-4361-BD38-FD097CF1E8B5}"/>
              </a:ext>
            </a:extLst>
          </p:cNvPr>
          <p:cNvSpPr txBox="1">
            <a:spLocks/>
          </p:cNvSpPr>
          <p:nvPr/>
        </p:nvSpPr>
        <p:spPr bwMode="auto">
          <a:xfrm>
            <a:off x="8378759" y="5618408"/>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96" name="Title 20">
            <a:extLst>
              <a:ext uri="{FF2B5EF4-FFF2-40B4-BE49-F238E27FC236}">
                <a16:creationId xmlns:a16="http://schemas.microsoft.com/office/drawing/2014/main" id="{8DC060F7-6730-4A03-94C6-C22FE4278B5A}"/>
              </a:ext>
            </a:extLst>
          </p:cNvPr>
          <p:cNvSpPr txBox="1">
            <a:spLocks/>
          </p:cNvSpPr>
          <p:nvPr/>
        </p:nvSpPr>
        <p:spPr bwMode="auto">
          <a:xfrm>
            <a:off x="5108190" y="4229465"/>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97" name="Title 20">
            <a:extLst>
              <a:ext uri="{FF2B5EF4-FFF2-40B4-BE49-F238E27FC236}">
                <a16:creationId xmlns:a16="http://schemas.microsoft.com/office/drawing/2014/main" id="{CC2BDD0D-B331-460C-AE7F-FC30D1BCE10C}"/>
              </a:ext>
            </a:extLst>
          </p:cNvPr>
          <p:cNvSpPr txBox="1">
            <a:spLocks/>
          </p:cNvSpPr>
          <p:nvPr/>
        </p:nvSpPr>
        <p:spPr bwMode="auto">
          <a:xfrm>
            <a:off x="5040624" y="1457198"/>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a:latin typeface="+mn-lt"/>
                <a:cs typeface="Calibri Light" panose="020F0302020204030204" pitchFamily="34" charset="0"/>
              </a:rPr>
              <a:t>Lorem ipsum dolor sit amet, consectetur adipiscing elit. Aliquam tincidunt</a:t>
            </a:r>
            <a:endParaRPr lang="en-US" altLang="es-MX" sz="1200" dirty="0">
              <a:latin typeface="+mn-lt"/>
              <a:cs typeface="Calibri Light" panose="020F0302020204030204" pitchFamily="34" charset="0"/>
            </a:endParaRPr>
          </a:p>
        </p:txBody>
      </p:sp>
      <p:sp>
        <p:nvSpPr>
          <p:cNvPr id="98" name="Elipse 97">
            <a:extLst>
              <a:ext uri="{FF2B5EF4-FFF2-40B4-BE49-F238E27FC236}">
                <a16:creationId xmlns:a16="http://schemas.microsoft.com/office/drawing/2014/main" id="{058DD993-D351-4224-BB6F-F5CBFEA93828}"/>
              </a:ext>
            </a:extLst>
          </p:cNvPr>
          <p:cNvSpPr/>
          <p:nvPr/>
        </p:nvSpPr>
        <p:spPr>
          <a:xfrm>
            <a:off x="2368829" y="1255450"/>
            <a:ext cx="215061" cy="215061"/>
          </a:xfrm>
          <a:prstGeom prst="ellipse">
            <a:avLst/>
          </a:prstGeom>
          <a:solidFill>
            <a:srgbClr val="FF92B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Elipse 98">
            <a:extLst>
              <a:ext uri="{FF2B5EF4-FFF2-40B4-BE49-F238E27FC236}">
                <a16:creationId xmlns:a16="http://schemas.microsoft.com/office/drawing/2014/main" id="{E50E4C8F-3F5F-4EAA-90C3-185415CC4015}"/>
              </a:ext>
            </a:extLst>
          </p:cNvPr>
          <p:cNvSpPr/>
          <p:nvPr/>
        </p:nvSpPr>
        <p:spPr>
          <a:xfrm>
            <a:off x="2500161" y="2487186"/>
            <a:ext cx="215061" cy="215061"/>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Elipse 99">
            <a:extLst>
              <a:ext uri="{FF2B5EF4-FFF2-40B4-BE49-F238E27FC236}">
                <a16:creationId xmlns:a16="http://schemas.microsoft.com/office/drawing/2014/main" id="{36BD656D-1033-497E-B8F4-92A55FDAA0AF}"/>
              </a:ext>
            </a:extLst>
          </p:cNvPr>
          <p:cNvSpPr/>
          <p:nvPr/>
        </p:nvSpPr>
        <p:spPr>
          <a:xfrm>
            <a:off x="2171414" y="2260589"/>
            <a:ext cx="215061" cy="215061"/>
          </a:xfrm>
          <a:prstGeom prst="ellipse">
            <a:avLst/>
          </a:prstGeom>
          <a:solidFill>
            <a:srgbClr val="A7D1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1" name="Elipse 100">
            <a:extLst>
              <a:ext uri="{FF2B5EF4-FFF2-40B4-BE49-F238E27FC236}">
                <a16:creationId xmlns:a16="http://schemas.microsoft.com/office/drawing/2014/main" id="{1E28EB08-C516-43B1-8CB3-35F29258F83D}"/>
              </a:ext>
            </a:extLst>
          </p:cNvPr>
          <p:cNvSpPr/>
          <p:nvPr/>
        </p:nvSpPr>
        <p:spPr>
          <a:xfrm>
            <a:off x="2658227" y="2260588"/>
            <a:ext cx="215061" cy="215061"/>
          </a:xfrm>
          <a:prstGeom prst="ellipse">
            <a:avLst/>
          </a:prstGeom>
          <a:solidFill>
            <a:srgbClr val="A7D10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Elipse 101">
            <a:extLst>
              <a:ext uri="{FF2B5EF4-FFF2-40B4-BE49-F238E27FC236}">
                <a16:creationId xmlns:a16="http://schemas.microsoft.com/office/drawing/2014/main" id="{E5CB0380-5584-4972-9536-376BB0A9522E}"/>
              </a:ext>
            </a:extLst>
          </p:cNvPr>
          <p:cNvSpPr/>
          <p:nvPr/>
        </p:nvSpPr>
        <p:spPr>
          <a:xfrm>
            <a:off x="2379183" y="2892964"/>
            <a:ext cx="215061" cy="215061"/>
          </a:xfrm>
          <a:prstGeom prst="ellipse">
            <a:avLst/>
          </a:prstGeom>
          <a:solidFill>
            <a:srgbClr val="B48DB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Elipse 102">
            <a:extLst>
              <a:ext uri="{FF2B5EF4-FFF2-40B4-BE49-F238E27FC236}">
                <a16:creationId xmlns:a16="http://schemas.microsoft.com/office/drawing/2014/main" id="{23B4EC5E-450B-42D9-AEAA-A088C452D961}"/>
              </a:ext>
            </a:extLst>
          </p:cNvPr>
          <p:cNvSpPr/>
          <p:nvPr/>
        </p:nvSpPr>
        <p:spPr>
          <a:xfrm>
            <a:off x="2189666" y="3024164"/>
            <a:ext cx="215061" cy="215061"/>
          </a:xfrm>
          <a:prstGeom prst="ellipse">
            <a:avLst/>
          </a:prstGeom>
          <a:solidFill>
            <a:srgbClr val="A3565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48184710"/>
      </p:ext>
    </p:extLst>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a:extLst>
              <a:ext uri="{FF2B5EF4-FFF2-40B4-BE49-F238E27FC236}">
                <a16:creationId xmlns:a16="http://schemas.microsoft.com/office/drawing/2014/main" id="{DD48CE8D-120F-4FF3-8B77-1EF0B5330316}"/>
              </a:ext>
            </a:extLst>
          </p:cNvPr>
          <p:cNvSpPr>
            <a:spLocks/>
          </p:cNvSpPr>
          <p:nvPr/>
        </p:nvSpPr>
        <p:spPr bwMode="auto">
          <a:xfrm>
            <a:off x="833438" y="5908448"/>
            <a:ext cx="9603653" cy="365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72248" tIns="72248" rIns="72248" bIns="72248"/>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r>
              <a:rPr lang="en-US" altLang="es-PE" sz="1200" dirty="0">
                <a:solidFill>
                  <a:schemeClr val="tx1"/>
                </a:solidFill>
                <a:latin typeface="+mn-lt"/>
                <a:ea typeface="MS PGothic" panose="020B0600070205080204" pitchFamily="34" charset="-128"/>
                <a:sym typeface="Aller Light Italic" charset="0"/>
              </a:rPr>
              <a:t>Nunc ac lobortis leo. Vivamus sit amet nulla id justo porttitor auctor. Aenean quis velit quis nulla mollis ullamcorper ac id erat. Pellentesque habitant morbi tristique senectus et netus et malesuada fames ac turpis egestas.</a:t>
            </a:r>
          </a:p>
        </p:txBody>
      </p:sp>
      <p:sp>
        <p:nvSpPr>
          <p:cNvPr id="7" name="Line 4">
            <a:extLst>
              <a:ext uri="{FF2B5EF4-FFF2-40B4-BE49-F238E27FC236}">
                <a16:creationId xmlns:a16="http://schemas.microsoft.com/office/drawing/2014/main" id="{9B837C5C-ECDA-4513-9DBE-B75601F66EEB}"/>
              </a:ext>
            </a:extLst>
          </p:cNvPr>
          <p:cNvSpPr>
            <a:spLocks noChangeShapeType="1"/>
          </p:cNvSpPr>
          <p:nvPr/>
        </p:nvSpPr>
        <p:spPr bwMode="auto">
          <a:xfrm flipH="1">
            <a:off x="846086" y="5859961"/>
            <a:ext cx="10117477" cy="0"/>
          </a:xfrm>
          <a:prstGeom prst="line">
            <a:avLst/>
          </a:prstGeom>
          <a:noFill/>
          <a:ln w="12700">
            <a:solidFill>
              <a:srgbClr val="807F7F"/>
            </a:solidFill>
            <a:miter lim="800000"/>
            <a:headEnd/>
            <a:tailEnd/>
          </a:ln>
          <a:extLst>
            <a:ext uri="{909E8E84-426E-40DD-AFC4-6F175D3DCCD1}">
              <a14:hiddenFill xmlns:a14="http://schemas.microsoft.com/office/drawing/2010/main">
                <a:noFill/>
              </a14:hiddenFill>
            </a:ext>
          </a:extLst>
        </p:spPr>
        <p:txBody>
          <a:bodyPr lIns="0" tIns="0" rIns="0" bIns="0"/>
          <a:lstStyle/>
          <a:p>
            <a:endParaRPr lang="es-PE" dirty="0"/>
          </a:p>
        </p:txBody>
      </p:sp>
      <p:pic>
        <p:nvPicPr>
          <p:cNvPr id="8" name="Picture 5">
            <a:extLst>
              <a:ext uri="{FF2B5EF4-FFF2-40B4-BE49-F238E27FC236}">
                <a16:creationId xmlns:a16="http://schemas.microsoft.com/office/drawing/2014/main" id="{8D12BC2F-BB71-4CDE-ADE8-73ADAF8019F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54561" y="1265383"/>
            <a:ext cx="7082878" cy="44239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sp>
        <p:nvSpPr>
          <p:cNvPr id="9" name="Título 1">
            <a:extLst>
              <a:ext uri="{FF2B5EF4-FFF2-40B4-BE49-F238E27FC236}">
                <a16:creationId xmlns:a16="http://schemas.microsoft.com/office/drawing/2014/main" id="{894A88FA-4574-49E5-B434-1360F3616AF4}"/>
              </a:ext>
            </a:extLst>
          </p:cNvPr>
          <p:cNvSpPr txBox="1">
            <a:spLocks/>
          </p:cNvSpPr>
          <p:nvPr/>
        </p:nvSpPr>
        <p:spPr>
          <a:xfrm>
            <a:off x="469176" y="155577"/>
            <a:ext cx="8474700" cy="708300"/>
          </a:xfrm>
          <a:prstGeom prst="rect">
            <a:avLst/>
          </a:prstGeom>
          <a:noFill/>
          <a:ln>
            <a:noFill/>
          </a:ln>
        </p:spPr>
        <p:txBody>
          <a:bodyPr spcFirstLastPara="1" wrap="square" lIns="0" tIns="0" rIns="0" bIns="0" anchor="ctr" anchorCtr="0">
            <a:noAutofit/>
          </a:bodyPr>
          <a:lstStyle>
            <a:lvl1pPr lvl="0" algn="l" defTabSz="914400" rtl="0" eaLnBrk="1" latinLnBrk="0" hangingPunct="1">
              <a:lnSpc>
                <a:spcPct val="90000"/>
              </a:lnSpc>
              <a:spcBef>
                <a:spcPts val="0"/>
              </a:spcBef>
              <a:spcAft>
                <a:spcPts val="0"/>
              </a:spcAft>
              <a:buClr>
                <a:schemeClr val="accent1"/>
              </a:buClr>
              <a:buSzPts val="3000"/>
              <a:buFont typeface="DM Sans"/>
              <a:buNone/>
              <a:defRPr sz="3000" b="1" kern="1200">
                <a:solidFill>
                  <a:srgbClr val="E9475A"/>
                </a:solidFill>
                <a:latin typeface="DM Sans"/>
                <a:ea typeface="DM Sans"/>
                <a:cs typeface="DM Sans"/>
                <a:sym typeface="DM Sans"/>
              </a:defRPr>
            </a:lvl1pPr>
            <a:lvl2pPr lvl="1">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2pPr>
            <a:lvl3pPr lvl="2">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3pPr>
            <a:lvl4pPr lvl="3">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4pPr>
            <a:lvl5pPr lvl="4">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5pPr>
            <a:lvl6pPr lvl="5">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6pPr>
            <a:lvl7pPr lvl="6">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7pPr>
            <a:lvl8pPr lvl="7">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8pPr>
            <a:lvl9pPr lvl="8">
              <a:lnSpc>
                <a:spcPct val="90000"/>
              </a:lnSpc>
              <a:spcBef>
                <a:spcPts val="0"/>
              </a:spcBef>
              <a:spcAft>
                <a:spcPts val="0"/>
              </a:spcAft>
              <a:buClr>
                <a:schemeClr val="accent1"/>
              </a:buClr>
              <a:buSzPts val="3000"/>
              <a:buFont typeface="DM Sans"/>
              <a:buNone/>
              <a:defRPr sz="3000" b="1">
                <a:solidFill>
                  <a:schemeClr val="accent1"/>
                </a:solidFill>
                <a:latin typeface="DM Sans"/>
                <a:ea typeface="DM Sans"/>
                <a:cs typeface="DM Sans"/>
                <a:sym typeface="DM Sans"/>
              </a:defRPr>
            </a:lvl9pPr>
          </a:lstStyle>
          <a:p>
            <a:r>
              <a:rPr lang="es-PE" dirty="0"/>
              <a:t>Data Analysis Summary</a:t>
            </a:r>
          </a:p>
        </p:txBody>
      </p:sp>
    </p:spTree>
    <p:extLst>
      <p:ext uri="{BB962C8B-B14F-4D97-AF65-F5344CB8AC3E}">
        <p14:creationId xmlns:p14="http://schemas.microsoft.com/office/powerpoint/2010/main" val="3722204693"/>
      </p:ext>
    </p:extLst>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F43D3A4-0F34-4915-80F3-BB7DB558E278}"/>
              </a:ext>
            </a:extLst>
          </p:cNvPr>
          <p:cNvSpPr>
            <a:spLocks noGrp="1"/>
          </p:cNvSpPr>
          <p:nvPr>
            <p:ph type="title"/>
          </p:nvPr>
        </p:nvSpPr>
        <p:spPr>
          <a:xfrm>
            <a:off x="441068" y="145221"/>
            <a:ext cx="8474700" cy="708300"/>
          </a:xfrm>
          <a:prstGeom prst="rect">
            <a:avLst/>
          </a:prstGeom>
        </p:spPr>
        <p:txBody>
          <a:bodyPr/>
          <a:lstStyle/>
          <a:p>
            <a:r>
              <a:rPr lang="es-PE" dirty="0"/>
              <a:t>Data Analysis Summary</a:t>
            </a:r>
          </a:p>
        </p:txBody>
      </p:sp>
      <p:sp>
        <p:nvSpPr>
          <p:cNvPr id="8" name="Rectangle 9">
            <a:extLst>
              <a:ext uri="{FF2B5EF4-FFF2-40B4-BE49-F238E27FC236}">
                <a16:creationId xmlns:a16="http://schemas.microsoft.com/office/drawing/2014/main" id="{9A9800FA-3C83-41FE-BE95-7292CBF989D3}"/>
              </a:ext>
            </a:extLst>
          </p:cNvPr>
          <p:cNvSpPr>
            <a:spLocks/>
          </p:cNvSpPr>
          <p:nvPr/>
        </p:nvSpPr>
        <p:spPr bwMode="auto">
          <a:xfrm>
            <a:off x="6966178" y="2102910"/>
            <a:ext cx="2776338" cy="530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r>
              <a:rPr lang="en-US" altLang="es-PE" sz="4000" dirty="0">
                <a:solidFill>
                  <a:srgbClr val="CD596B"/>
                </a:solidFill>
                <a:latin typeface="+mn-lt"/>
                <a:ea typeface="MS PGothic" panose="020B0600070205080204" pitchFamily="34" charset="-128"/>
                <a:sym typeface="Aller Bold" charset="0"/>
              </a:rPr>
              <a:t>83</a:t>
            </a:r>
            <a:r>
              <a:rPr lang="en-US" altLang="es-PE" sz="4000" dirty="0">
                <a:solidFill>
                  <a:srgbClr val="CD596B"/>
                </a:solidFill>
                <a:latin typeface="+mn-lt"/>
                <a:ea typeface="MS PGothic" panose="020B0600070205080204" pitchFamily="34" charset="-128"/>
                <a:sym typeface="Aller Light" charset="0"/>
              </a:rPr>
              <a:t>%</a:t>
            </a:r>
          </a:p>
        </p:txBody>
      </p:sp>
      <p:sp>
        <p:nvSpPr>
          <p:cNvPr id="9" name="Rectangle 10">
            <a:extLst>
              <a:ext uri="{FF2B5EF4-FFF2-40B4-BE49-F238E27FC236}">
                <a16:creationId xmlns:a16="http://schemas.microsoft.com/office/drawing/2014/main" id="{B3584B9D-FB3E-4643-A595-3B8FE5DFCF50}"/>
              </a:ext>
            </a:extLst>
          </p:cNvPr>
          <p:cNvSpPr>
            <a:spLocks/>
          </p:cNvSpPr>
          <p:nvPr/>
        </p:nvSpPr>
        <p:spPr bwMode="auto">
          <a:xfrm>
            <a:off x="6986243" y="2761009"/>
            <a:ext cx="2776339" cy="667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r>
              <a:rPr lang="en-US" altLang="es-PE" sz="1200" dirty="0">
                <a:solidFill>
                  <a:schemeClr val="tx1"/>
                </a:solidFill>
                <a:latin typeface="+mn-lt"/>
                <a:ea typeface="MS PGothic" panose="020B0600070205080204" pitchFamily="34" charset="-128"/>
                <a:sym typeface="Aller Bold" charset="0"/>
              </a:rPr>
              <a:t>Some cool things here.</a:t>
            </a:r>
            <a:endParaRPr lang="en-US" altLang="es-PE" sz="1200" dirty="0">
              <a:solidFill>
                <a:schemeClr val="tx1"/>
              </a:solidFill>
              <a:latin typeface="+mn-lt"/>
              <a:ea typeface="MS PGothic" panose="020B0600070205080204" pitchFamily="34" charset="-128"/>
              <a:sym typeface="Aller Light" charset="0"/>
            </a:endParaRPr>
          </a:p>
          <a:p>
            <a:pPr eaLnBrk="1" hangingPunct="1"/>
            <a:r>
              <a:rPr lang="en-US" altLang="es-PE" sz="1200" dirty="0">
                <a:solidFill>
                  <a:schemeClr val="tx1"/>
                </a:solidFill>
                <a:latin typeface="+mn-lt"/>
                <a:ea typeface="MS PGothic" panose="020B0600070205080204" pitchFamily="34" charset="-128"/>
                <a:sym typeface="Aller Light" charset="0"/>
              </a:rPr>
              <a:t>Suspendisse hendrerit fermentum arcu, nec efficitur sem ultrices id.</a:t>
            </a:r>
          </a:p>
        </p:txBody>
      </p:sp>
      <p:sp>
        <p:nvSpPr>
          <p:cNvPr id="12" name="Rectangle 17">
            <a:extLst>
              <a:ext uri="{FF2B5EF4-FFF2-40B4-BE49-F238E27FC236}">
                <a16:creationId xmlns:a16="http://schemas.microsoft.com/office/drawing/2014/main" id="{04B52F7E-710A-4255-9CE7-F8A30EE6084E}"/>
              </a:ext>
            </a:extLst>
          </p:cNvPr>
          <p:cNvSpPr>
            <a:spLocks/>
          </p:cNvSpPr>
          <p:nvPr/>
        </p:nvSpPr>
        <p:spPr bwMode="auto">
          <a:xfrm>
            <a:off x="6966177" y="4662092"/>
            <a:ext cx="2775111" cy="530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r>
              <a:rPr lang="en-US" altLang="es-PE" sz="4000" dirty="0">
                <a:solidFill>
                  <a:srgbClr val="544864"/>
                </a:solidFill>
                <a:latin typeface="+mn-lt"/>
                <a:ea typeface="MS PGothic" panose="020B0600070205080204" pitchFamily="34" charset="-128"/>
                <a:sym typeface="Aller Bold" charset="0"/>
              </a:rPr>
              <a:t>65</a:t>
            </a:r>
            <a:r>
              <a:rPr lang="en-US" altLang="es-PE" sz="4000" dirty="0">
                <a:solidFill>
                  <a:srgbClr val="544864"/>
                </a:solidFill>
                <a:latin typeface="+mn-lt"/>
                <a:ea typeface="MS PGothic" panose="020B0600070205080204" pitchFamily="34" charset="-128"/>
                <a:sym typeface="Aller Light" charset="0"/>
              </a:rPr>
              <a:t>%</a:t>
            </a:r>
          </a:p>
        </p:txBody>
      </p:sp>
      <p:sp>
        <p:nvSpPr>
          <p:cNvPr id="13" name="Rectangle 18">
            <a:extLst>
              <a:ext uri="{FF2B5EF4-FFF2-40B4-BE49-F238E27FC236}">
                <a16:creationId xmlns:a16="http://schemas.microsoft.com/office/drawing/2014/main" id="{2A73EDE5-C8C5-48B0-AAE6-AAD776946477}"/>
              </a:ext>
            </a:extLst>
          </p:cNvPr>
          <p:cNvSpPr>
            <a:spLocks/>
          </p:cNvSpPr>
          <p:nvPr/>
        </p:nvSpPr>
        <p:spPr bwMode="auto">
          <a:xfrm>
            <a:off x="6966177" y="5356162"/>
            <a:ext cx="2776339" cy="667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r>
              <a:rPr lang="en-US" altLang="es-PE" sz="1200" dirty="0">
                <a:solidFill>
                  <a:schemeClr val="tx1"/>
                </a:solidFill>
                <a:latin typeface="+mn-lt"/>
                <a:ea typeface="MS PGothic" panose="020B0600070205080204" pitchFamily="34" charset="-128"/>
                <a:sym typeface="Aller Bold" charset="0"/>
              </a:rPr>
              <a:t>Some cool things here.</a:t>
            </a:r>
            <a:endParaRPr lang="en-US" altLang="es-PE" sz="1200" dirty="0">
              <a:solidFill>
                <a:schemeClr val="tx1"/>
              </a:solidFill>
              <a:latin typeface="+mn-lt"/>
              <a:ea typeface="MS PGothic" panose="020B0600070205080204" pitchFamily="34" charset="-128"/>
              <a:sym typeface="Aller Light" charset="0"/>
            </a:endParaRPr>
          </a:p>
          <a:p>
            <a:pPr eaLnBrk="1" hangingPunct="1"/>
            <a:r>
              <a:rPr lang="en-US" altLang="es-PE" sz="1200" dirty="0">
                <a:solidFill>
                  <a:schemeClr val="tx1"/>
                </a:solidFill>
                <a:latin typeface="+mn-lt"/>
                <a:ea typeface="MS PGothic" panose="020B0600070205080204" pitchFamily="34" charset="-128"/>
                <a:sym typeface="Aller Light" charset="0"/>
              </a:rPr>
              <a:t>Suspendisse hendrerit fermentum arcu, nec efficitur sem ultrices id.</a:t>
            </a:r>
          </a:p>
        </p:txBody>
      </p:sp>
      <p:grpSp>
        <p:nvGrpSpPr>
          <p:cNvPr id="24" name="Grupo 23">
            <a:extLst>
              <a:ext uri="{FF2B5EF4-FFF2-40B4-BE49-F238E27FC236}">
                <a16:creationId xmlns:a16="http://schemas.microsoft.com/office/drawing/2014/main" id="{4B8C43E9-E0DA-4E2C-A6D4-33B0063018EC}"/>
              </a:ext>
            </a:extLst>
          </p:cNvPr>
          <p:cNvGrpSpPr/>
          <p:nvPr/>
        </p:nvGrpSpPr>
        <p:grpSpPr>
          <a:xfrm>
            <a:off x="441068" y="1184447"/>
            <a:ext cx="6374508" cy="4839706"/>
            <a:chOff x="955484" y="2057955"/>
            <a:chExt cx="5854747" cy="4445089"/>
          </a:xfrm>
        </p:grpSpPr>
        <p:grpSp>
          <p:nvGrpSpPr>
            <p:cNvPr id="4" name="Group 3">
              <a:extLst>
                <a:ext uri="{FF2B5EF4-FFF2-40B4-BE49-F238E27FC236}">
                  <a16:creationId xmlns:a16="http://schemas.microsoft.com/office/drawing/2014/main" id="{34663E43-7053-4A9E-AB04-04768FF8DC11}"/>
                </a:ext>
              </a:extLst>
            </p:cNvPr>
            <p:cNvGrpSpPr>
              <a:grpSpLocks/>
            </p:cNvGrpSpPr>
            <p:nvPr/>
          </p:nvGrpSpPr>
          <p:grpSpPr bwMode="auto">
            <a:xfrm>
              <a:off x="955484" y="2923643"/>
              <a:ext cx="4319840" cy="1118639"/>
              <a:chOff x="0" y="0"/>
              <a:chExt cx="3518" cy="910"/>
            </a:xfrm>
          </p:grpSpPr>
          <p:sp>
            <p:nvSpPr>
              <p:cNvPr id="22" name="Line 1">
                <a:extLst>
                  <a:ext uri="{FF2B5EF4-FFF2-40B4-BE49-F238E27FC236}">
                    <a16:creationId xmlns:a16="http://schemas.microsoft.com/office/drawing/2014/main" id="{F3EBB6A1-C04A-4A1F-800C-A81171B71290}"/>
                  </a:ext>
                </a:extLst>
              </p:cNvPr>
              <p:cNvSpPr>
                <a:spLocks noChangeShapeType="1"/>
              </p:cNvSpPr>
              <p:nvPr/>
            </p:nvSpPr>
            <p:spPr bwMode="auto">
              <a:xfrm>
                <a:off x="0" y="887"/>
                <a:ext cx="3518" cy="9"/>
              </a:xfrm>
              <a:prstGeom prst="line">
                <a:avLst/>
              </a:prstGeom>
              <a:noFill/>
              <a:ln w="114300">
                <a:solidFill>
                  <a:srgbClr val="CF5A6A"/>
                </a:solidFill>
                <a:prstDash val="sysDot"/>
                <a:round/>
                <a:headEnd/>
                <a:tailEnd/>
              </a:ln>
              <a:extLst>
                <a:ext uri="{909E8E84-426E-40DD-AFC4-6F175D3DCCD1}">
                  <a14:hiddenFill xmlns:a14="http://schemas.microsoft.com/office/drawing/2010/main">
                    <a:noFill/>
                  </a14:hiddenFill>
                </a:ext>
              </a:extLst>
            </p:spPr>
            <p:txBody>
              <a:bodyPr lIns="0" tIns="0" rIns="0" bIns="0"/>
              <a:lstStyle/>
              <a:p>
                <a:endParaRPr lang="es-PE" sz="1200" dirty="0"/>
              </a:p>
            </p:txBody>
          </p:sp>
          <p:sp>
            <p:nvSpPr>
              <p:cNvPr id="23" name="Line 2">
                <a:extLst>
                  <a:ext uri="{FF2B5EF4-FFF2-40B4-BE49-F238E27FC236}">
                    <a16:creationId xmlns:a16="http://schemas.microsoft.com/office/drawing/2014/main" id="{B8E3B83D-D7DE-4D44-894E-B7E78D36737C}"/>
                  </a:ext>
                </a:extLst>
              </p:cNvPr>
              <p:cNvSpPr>
                <a:spLocks noChangeShapeType="1"/>
              </p:cNvSpPr>
              <p:nvPr/>
            </p:nvSpPr>
            <p:spPr bwMode="auto">
              <a:xfrm flipH="1">
                <a:off x="11" y="0"/>
                <a:ext cx="0" cy="910"/>
              </a:xfrm>
              <a:prstGeom prst="line">
                <a:avLst/>
              </a:prstGeom>
              <a:noFill/>
              <a:ln w="25400">
                <a:solidFill>
                  <a:srgbClr val="CF5A6A"/>
                </a:solidFill>
                <a:round/>
                <a:headEnd/>
                <a:tailEnd/>
              </a:ln>
              <a:extLst>
                <a:ext uri="{909E8E84-426E-40DD-AFC4-6F175D3DCCD1}">
                  <a14:hiddenFill xmlns:a14="http://schemas.microsoft.com/office/drawing/2010/main">
                    <a:noFill/>
                  </a14:hiddenFill>
                </a:ext>
              </a:extLst>
            </p:spPr>
            <p:txBody>
              <a:bodyPr lIns="0" tIns="0" rIns="0" bIns="0"/>
              <a:lstStyle/>
              <a:p>
                <a:endParaRPr lang="es-PE" sz="1200" dirty="0"/>
              </a:p>
            </p:txBody>
          </p:sp>
        </p:grpSp>
        <p:grpSp>
          <p:nvGrpSpPr>
            <p:cNvPr id="7" name="Group 8">
              <a:extLst>
                <a:ext uri="{FF2B5EF4-FFF2-40B4-BE49-F238E27FC236}">
                  <a16:creationId xmlns:a16="http://schemas.microsoft.com/office/drawing/2014/main" id="{D939CD4F-CD4C-409E-874E-AA8B05ED059A}"/>
                </a:ext>
              </a:extLst>
            </p:cNvPr>
            <p:cNvGrpSpPr>
              <a:grpSpLocks/>
            </p:cNvGrpSpPr>
            <p:nvPr/>
          </p:nvGrpSpPr>
          <p:grpSpPr bwMode="auto">
            <a:xfrm>
              <a:off x="5665805" y="2905223"/>
              <a:ext cx="1144426" cy="1118640"/>
              <a:chOff x="0" y="0"/>
              <a:chExt cx="931" cy="910"/>
            </a:xfrm>
          </p:grpSpPr>
          <p:sp>
            <p:nvSpPr>
              <p:cNvPr id="20" name="Line 6">
                <a:extLst>
                  <a:ext uri="{FF2B5EF4-FFF2-40B4-BE49-F238E27FC236}">
                    <a16:creationId xmlns:a16="http://schemas.microsoft.com/office/drawing/2014/main" id="{BA938424-06E7-4135-86FA-4F5B7033AF11}"/>
                  </a:ext>
                </a:extLst>
              </p:cNvPr>
              <p:cNvSpPr>
                <a:spLocks noChangeShapeType="1"/>
              </p:cNvSpPr>
              <p:nvPr/>
            </p:nvSpPr>
            <p:spPr bwMode="auto">
              <a:xfrm flipH="1">
                <a:off x="925" y="0"/>
                <a:ext cx="0" cy="910"/>
              </a:xfrm>
              <a:prstGeom prst="line">
                <a:avLst/>
              </a:prstGeom>
              <a:noFill/>
              <a:ln w="101600">
                <a:solidFill>
                  <a:srgbClr val="CF5A6A"/>
                </a:solidFill>
                <a:round/>
                <a:headEnd/>
                <a:tailEnd/>
              </a:ln>
              <a:extLst>
                <a:ext uri="{909E8E84-426E-40DD-AFC4-6F175D3DCCD1}">
                  <a14:hiddenFill xmlns:a14="http://schemas.microsoft.com/office/drawing/2010/main">
                    <a:noFill/>
                  </a14:hiddenFill>
                </a:ext>
              </a:extLst>
            </p:spPr>
            <p:txBody>
              <a:bodyPr lIns="0" tIns="0" rIns="0" bIns="0"/>
              <a:lstStyle/>
              <a:p>
                <a:endParaRPr lang="es-PE" sz="1200" dirty="0"/>
              </a:p>
            </p:txBody>
          </p:sp>
          <p:sp>
            <p:nvSpPr>
              <p:cNvPr id="21" name="Line 7">
                <a:extLst>
                  <a:ext uri="{FF2B5EF4-FFF2-40B4-BE49-F238E27FC236}">
                    <a16:creationId xmlns:a16="http://schemas.microsoft.com/office/drawing/2014/main" id="{661F44B4-967A-4DD3-94E2-6C282FB25336}"/>
                  </a:ext>
                </a:extLst>
              </p:cNvPr>
              <p:cNvSpPr>
                <a:spLocks noChangeShapeType="1"/>
              </p:cNvSpPr>
              <p:nvPr/>
            </p:nvSpPr>
            <p:spPr bwMode="auto">
              <a:xfrm rot="10800000" flipH="1">
                <a:off x="0" y="425"/>
                <a:ext cx="912" cy="0"/>
              </a:xfrm>
              <a:prstGeom prst="line">
                <a:avLst/>
              </a:prstGeom>
              <a:noFill/>
              <a:ln w="12700">
                <a:solidFill>
                  <a:srgbClr val="CF5A6A"/>
                </a:solidFill>
                <a:round/>
                <a:headEnd/>
                <a:tailEnd/>
              </a:ln>
              <a:extLst>
                <a:ext uri="{909E8E84-426E-40DD-AFC4-6F175D3DCCD1}">
                  <a14:hiddenFill xmlns:a14="http://schemas.microsoft.com/office/drawing/2010/main">
                    <a:noFill/>
                  </a14:hiddenFill>
                </a:ext>
              </a:extLst>
            </p:spPr>
            <p:txBody>
              <a:bodyPr lIns="0" tIns="0" rIns="0" bIns="0"/>
              <a:lstStyle/>
              <a:p>
                <a:endParaRPr lang="es-PE" sz="1200" dirty="0"/>
              </a:p>
            </p:txBody>
          </p:sp>
        </p:grpSp>
        <p:grpSp>
          <p:nvGrpSpPr>
            <p:cNvPr id="10" name="Group 13">
              <a:extLst>
                <a:ext uri="{FF2B5EF4-FFF2-40B4-BE49-F238E27FC236}">
                  <a16:creationId xmlns:a16="http://schemas.microsoft.com/office/drawing/2014/main" id="{2F7C47E0-40F0-4227-ACB4-B22D72E8B5F7}"/>
                </a:ext>
              </a:extLst>
            </p:cNvPr>
            <p:cNvGrpSpPr>
              <a:grpSpLocks/>
            </p:cNvGrpSpPr>
            <p:nvPr/>
          </p:nvGrpSpPr>
          <p:grpSpPr bwMode="auto">
            <a:xfrm>
              <a:off x="955484" y="5293538"/>
              <a:ext cx="3419772" cy="1117412"/>
              <a:chOff x="0" y="0"/>
              <a:chExt cx="2785" cy="910"/>
            </a:xfrm>
          </p:grpSpPr>
          <p:sp>
            <p:nvSpPr>
              <p:cNvPr id="18" name="Line 11">
                <a:extLst>
                  <a:ext uri="{FF2B5EF4-FFF2-40B4-BE49-F238E27FC236}">
                    <a16:creationId xmlns:a16="http://schemas.microsoft.com/office/drawing/2014/main" id="{FCEF36D4-DAB9-4B64-991A-F9244A8F3F7B}"/>
                  </a:ext>
                </a:extLst>
              </p:cNvPr>
              <p:cNvSpPr>
                <a:spLocks noChangeShapeType="1"/>
              </p:cNvSpPr>
              <p:nvPr/>
            </p:nvSpPr>
            <p:spPr bwMode="auto">
              <a:xfrm>
                <a:off x="0" y="887"/>
                <a:ext cx="2785" cy="0"/>
              </a:xfrm>
              <a:prstGeom prst="line">
                <a:avLst/>
              </a:prstGeom>
              <a:noFill/>
              <a:ln w="114300">
                <a:solidFill>
                  <a:srgbClr val="544864"/>
                </a:solidFill>
                <a:prstDash val="sysDot"/>
                <a:round/>
                <a:headEnd/>
                <a:tailEnd/>
              </a:ln>
              <a:extLst>
                <a:ext uri="{909E8E84-426E-40DD-AFC4-6F175D3DCCD1}">
                  <a14:hiddenFill xmlns:a14="http://schemas.microsoft.com/office/drawing/2010/main">
                    <a:noFill/>
                  </a14:hiddenFill>
                </a:ext>
              </a:extLst>
            </p:spPr>
            <p:txBody>
              <a:bodyPr lIns="0" tIns="0" rIns="0" bIns="0"/>
              <a:lstStyle/>
              <a:p>
                <a:endParaRPr lang="es-PE" sz="1200" dirty="0"/>
              </a:p>
            </p:txBody>
          </p:sp>
          <p:sp>
            <p:nvSpPr>
              <p:cNvPr id="19" name="Line 12">
                <a:extLst>
                  <a:ext uri="{FF2B5EF4-FFF2-40B4-BE49-F238E27FC236}">
                    <a16:creationId xmlns:a16="http://schemas.microsoft.com/office/drawing/2014/main" id="{2C431C77-12CD-4FD8-8535-9867EEE9117D}"/>
                  </a:ext>
                </a:extLst>
              </p:cNvPr>
              <p:cNvSpPr>
                <a:spLocks noChangeShapeType="1"/>
              </p:cNvSpPr>
              <p:nvPr/>
            </p:nvSpPr>
            <p:spPr bwMode="auto">
              <a:xfrm flipH="1">
                <a:off x="11" y="0"/>
                <a:ext cx="0" cy="910"/>
              </a:xfrm>
              <a:prstGeom prst="line">
                <a:avLst/>
              </a:prstGeom>
              <a:noFill/>
              <a:ln w="25400">
                <a:solidFill>
                  <a:srgbClr val="544864"/>
                </a:solidFill>
                <a:round/>
                <a:headEnd/>
                <a:tailEnd/>
              </a:ln>
              <a:extLst>
                <a:ext uri="{909E8E84-426E-40DD-AFC4-6F175D3DCCD1}">
                  <a14:hiddenFill xmlns:a14="http://schemas.microsoft.com/office/drawing/2010/main">
                    <a:noFill/>
                  </a14:hiddenFill>
                </a:ext>
              </a:extLst>
            </p:spPr>
            <p:txBody>
              <a:bodyPr lIns="0" tIns="0" rIns="0" bIns="0"/>
              <a:lstStyle/>
              <a:p>
                <a:endParaRPr lang="es-PE" sz="1200" dirty="0"/>
              </a:p>
            </p:txBody>
          </p:sp>
        </p:grpSp>
        <p:grpSp>
          <p:nvGrpSpPr>
            <p:cNvPr id="11" name="Group 16">
              <a:extLst>
                <a:ext uri="{FF2B5EF4-FFF2-40B4-BE49-F238E27FC236}">
                  <a16:creationId xmlns:a16="http://schemas.microsoft.com/office/drawing/2014/main" id="{43FF86D6-DA71-4587-AC5C-F176FCAF2B88}"/>
                </a:ext>
              </a:extLst>
            </p:cNvPr>
            <p:cNvGrpSpPr>
              <a:grpSpLocks/>
            </p:cNvGrpSpPr>
            <p:nvPr/>
          </p:nvGrpSpPr>
          <p:grpSpPr bwMode="auto">
            <a:xfrm>
              <a:off x="4809941" y="5273891"/>
              <a:ext cx="2000290" cy="1118639"/>
              <a:chOff x="0" y="0"/>
              <a:chExt cx="1629" cy="910"/>
            </a:xfrm>
          </p:grpSpPr>
          <p:sp>
            <p:nvSpPr>
              <p:cNvPr id="16" name="Line 14">
                <a:extLst>
                  <a:ext uri="{FF2B5EF4-FFF2-40B4-BE49-F238E27FC236}">
                    <a16:creationId xmlns:a16="http://schemas.microsoft.com/office/drawing/2014/main" id="{5F5E1452-D8E2-4F87-BE31-2C2BB4EFCDB5}"/>
                  </a:ext>
                </a:extLst>
              </p:cNvPr>
              <p:cNvSpPr>
                <a:spLocks noChangeShapeType="1"/>
              </p:cNvSpPr>
              <p:nvPr/>
            </p:nvSpPr>
            <p:spPr bwMode="auto">
              <a:xfrm flipH="1">
                <a:off x="1622" y="0"/>
                <a:ext cx="0" cy="910"/>
              </a:xfrm>
              <a:prstGeom prst="line">
                <a:avLst/>
              </a:prstGeom>
              <a:noFill/>
              <a:ln w="101600">
                <a:solidFill>
                  <a:srgbClr val="544864"/>
                </a:solidFill>
                <a:round/>
                <a:headEnd/>
                <a:tailEnd/>
              </a:ln>
              <a:extLst>
                <a:ext uri="{909E8E84-426E-40DD-AFC4-6F175D3DCCD1}">
                  <a14:hiddenFill xmlns:a14="http://schemas.microsoft.com/office/drawing/2010/main">
                    <a:noFill/>
                  </a14:hiddenFill>
                </a:ext>
              </a:extLst>
            </p:spPr>
            <p:txBody>
              <a:bodyPr lIns="0" tIns="0" rIns="0" bIns="0"/>
              <a:lstStyle/>
              <a:p>
                <a:endParaRPr lang="es-PE" sz="1200" dirty="0"/>
              </a:p>
            </p:txBody>
          </p:sp>
          <p:sp>
            <p:nvSpPr>
              <p:cNvPr id="17" name="Line 15">
                <a:extLst>
                  <a:ext uri="{FF2B5EF4-FFF2-40B4-BE49-F238E27FC236}">
                    <a16:creationId xmlns:a16="http://schemas.microsoft.com/office/drawing/2014/main" id="{E8912F4C-3541-451B-953C-5F4BCD299403}"/>
                  </a:ext>
                </a:extLst>
              </p:cNvPr>
              <p:cNvSpPr>
                <a:spLocks noChangeShapeType="1"/>
              </p:cNvSpPr>
              <p:nvPr/>
            </p:nvSpPr>
            <p:spPr bwMode="auto">
              <a:xfrm rot="10800000" flipH="1">
                <a:off x="0" y="425"/>
                <a:ext cx="1609" cy="0"/>
              </a:xfrm>
              <a:prstGeom prst="line">
                <a:avLst/>
              </a:prstGeom>
              <a:noFill/>
              <a:ln w="12700">
                <a:solidFill>
                  <a:srgbClr val="544864"/>
                </a:solidFill>
                <a:round/>
                <a:headEnd/>
                <a:tailEnd/>
              </a:ln>
              <a:extLst>
                <a:ext uri="{909E8E84-426E-40DD-AFC4-6F175D3DCCD1}">
                  <a14:hiddenFill xmlns:a14="http://schemas.microsoft.com/office/drawing/2010/main">
                    <a:noFill/>
                  </a14:hiddenFill>
                </a:ext>
              </a:extLst>
            </p:spPr>
            <p:txBody>
              <a:bodyPr lIns="0" tIns="0" rIns="0" bIns="0"/>
              <a:lstStyle/>
              <a:p>
                <a:endParaRPr lang="es-PE" sz="1200" dirty="0"/>
              </a:p>
            </p:txBody>
          </p:sp>
        </p:grpSp>
        <p:pic>
          <p:nvPicPr>
            <p:cNvPr id="14" name="Picture 19">
              <a:extLst>
                <a:ext uri="{FF2B5EF4-FFF2-40B4-BE49-F238E27FC236}">
                  <a16:creationId xmlns:a16="http://schemas.microsoft.com/office/drawing/2014/main" id="{49881923-0054-4059-B480-ED190B4521B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00959" y="2057955"/>
              <a:ext cx="913576" cy="20432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pic>
          <p:nvPicPr>
            <p:cNvPr id="15" name="Picture 20">
              <a:extLst>
                <a:ext uri="{FF2B5EF4-FFF2-40B4-BE49-F238E27FC236}">
                  <a16:creationId xmlns:a16="http://schemas.microsoft.com/office/drawing/2014/main" id="{D4EA4995-5567-4839-BFAA-18A084DB098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38956" y="4420483"/>
              <a:ext cx="913576" cy="2082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grpSp>
    </p:spTree>
    <p:extLst>
      <p:ext uri="{BB962C8B-B14F-4D97-AF65-F5344CB8AC3E}">
        <p14:creationId xmlns:p14="http://schemas.microsoft.com/office/powerpoint/2010/main" val="316796673"/>
      </p:ext>
    </p:extLst>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3F297D1-3697-49F4-A853-F104FC3BB946}"/>
              </a:ext>
            </a:extLst>
          </p:cNvPr>
          <p:cNvSpPr>
            <a:spLocks noGrp="1"/>
          </p:cNvSpPr>
          <p:nvPr>
            <p:ph type="title"/>
          </p:nvPr>
        </p:nvSpPr>
        <p:spPr>
          <a:xfrm>
            <a:off x="441068" y="145221"/>
            <a:ext cx="8474700" cy="708300"/>
          </a:xfrm>
          <a:prstGeom prst="rect">
            <a:avLst/>
          </a:prstGeom>
        </p:spPr>
        <p:txBody>
          <a:bodyPr/>
          <a:lstStyle/>
          <a:p>
            <a:r>
              <a:rPr lang="es-PE" dirty="0"/>
              <a:t>Human Analysis</a:t>
            </a:r>
          </a:p>
        </p:txBody>
      </p:sp>
      <p:sp>
        <p:nvSpPr>
          <p:cNvPr id="15" name="Rectangle 12">
            <a:extLst>
              <a:ext uri="{FF2B5EF4-FFF2-40B4-BE49-F238E27FC236}">
                <a16:creationId xmlns:a16="http://schemas.microsoft.com/office/drawing/2014/main" id="{EEFB5CAE-CF5F-408C-8BD6-08E34FD2CB11}"/>
              </a:ext>
            </a:extLst>
          </p:cNvPr>
          <p:cNvSpPr>
            <a:spLocks/>
          </p:cNvSpPr>
          <p:nvPr/>
        </p:nvSpPr>
        <p:spPr bwMode="auto">
          <a:xfrm>
            <a:off x="7105734" y="1136944"/>
            <a:ext cx="2838130" cy="93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1200" dirty="0">
                <a:solidFill>
                  <a:schemeClr val="tx1"/>
                </a:solidFill>
                <a:latin typeface="+mn-lt"/>
                <a:ea typeface="MS PGothic" panose="020B0600070205080204" pitchFamily="34" charset="-128"/>
                <a:sym typeface="Aller Bold" charset="0"/>
              </a:rPr>
              <a:t>Some cool things here.</a:t>
            </a:r>
            <a:endParaRPr lang="en-US" altLang="es-PE" sz="1200" dirty="0">
              <a:solidFill>
                <a:schemeClr val="tx1"/>
              </a:solidFill>
              <a:latin typeface="+mn-lt"/>
              <a:ea typeface="MS PGothic" panose="020B0600070205080204" pitchFamily="34" charset="-128"/>
              <a:sym typeface="Aller Light" charset="0"/>
            </a:endParaRPr>
          </a:p>
          <a:p>
            <a:pPr eaLnBrk="1" hangingPunct="1">
              <a:lnSpc>
                <a:spcPct val="150000"/>
              </a:lnSpc>
            </a:pPr>
            <a:r>
              <a:rPr lang="en-US" altLang="es-PE" sz="1200" dirty="0">
                <a:solidFill>
                  <a:schemeClr val="tx1"/>
                </a:solidFill>
                <a:latin typeface="+mn-lt"/>
                <a:ea typeface="MS PGothic" panose="020B0600070205080204" pitchFamily="34" charset="-128"/>
                <a:sym typeface="Aller Light" charset="0"/>
              </a:rPr>
              <a:t>Phasellus nec dui accumsan. Lorem ipsum dolor sit amet, consectetur adipiscing elit.</a:t>
            </a:r>
          </a:p>
        </p:txBody>
      </p:sp>
      <p:sp>
        <p:nvSpPr>
          <p:cNvPr id="16" name="Rectangle 13">
            <a:extLst>
              <a:ext uri="{FF2B5EF4-FFF2-40B4-BE49-F238E27FC236}">
                <a16:creationId xmlns:a16="http://schemas.microsoft.com/office/drawing/2014/main" id="{F769B062-C5D8-4089-BC90-F2475C4261EA}"/>
              </a:ext>
            </a:extLst>
          </p:cNvPr>
          <p:cNvSpPr>
            <a:spLocks/>
          </p:cNvSpPr>
          <p:nvPr/>
        </p:nvSpPr>
        <p:spPr bwMode="auto">
          <a:xfrm>
            <a:off x="7257564" y="3026377"/>
            <a:ext cx="2838130" cy="93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1200" dirty="0">
                <a:solidFill>
                  <a:schemeClr val="tx1"/>
                </a:solidFill>
                <a:latin typeface="+mn-lt"/>
                <a:ea typeface="MS PGothic" panose="020B0600070205080204" pitchFamily="34" charset="-128"/>
                <a:sym typeface="Aller Bold" charset="0"/>
              </a:rPr>
              <a:t>Some cool things here.</a:t>
            </a:r>
            <a:endParaRPr lang="en-US" altLang="es-PE" sz="1200" dirty="0">
              <a:solidFill>
                <a:schemeClr val="tx1"/>
              </a:solidFill>
              <a:latin typeface="+mn-lt"/>
              <a:ea typeface="MS PGothic" panose="020B0600070205080204" pitchFamily="34" charset="-128"/>
              <a:sym typeface="Aller Light" charset="0"/>
            </a:endParaRPr>
          </a:p>
          <a:p>
            <a:pPr eaLnBrk="1" hangingPunct="1">
              <a:lnSpc>
                <a:spcPct val="150000"/>
              </a:lnSpc>
            </a:pPr>
            <a:r>
              <a:rPr lang="en-US" altLang="es-PE" sz="1200" dirty="0">
                <a:solidFill>
                  <a:schemeClr val="tx1"/>
                </a:solidFill>
                <a:latin typeface="+mn-lt"/>
                <a:ea typeface="MS PGothic" panose="020B0600070205080204" pitchFamily="34" charset="-128"/>
                <a:sym typeface="Aller Light" charset="0"/>
              </a:rPr>
              <a:t>Phasellus nec dui accumsan. Lorem ipsum dolor sit amet, consectetur adipiscing elit.</a:t>
            </a:r>
          </a:p>
        </p:txBody>
      </p:sp>
      <p:sp>
        <p:nvSpPr>
          <p:cNvPr id="17" name="Rectangle 14">
            <a:extLst>
              <a:ext uri="{FF2B5EF4-FFF2-40B4-BE49-F238E27FC236}">
                <a16:creationId xmlns:a16="http://schemas.microsoft.com/office/drawing/2014/main" id="{2ABE6A3B-9339-40A1-B3AF-0D8E410B9FC3}"/>
              </a:ext>
            </a:extLst>
          </p:cNvPr>
          <p:cNvSpPr>
            <a:spLocks/>
          </p:cNvSpPr>
          <p:nvPr/>
        </p:nvSpPr>
        <p:spPr bwMode="auto">
          <a:xfrm>
            <a:off x="7105734" y="5113132"/>
            <a:ext cx="2839322" cy="93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1200" dirty="0">
                <a:solidFill>
                  <a:schemeClr val="tx1"/>
                </a:solidFill>
                <a:latin typeface="+mn-lt"/>
                <a:ea typeface="MS PGothic" panose="020B0600070205080204" pitchFamily="34" charset="-128"/>
                <a:sym typeface="Aller Bold" charset="0"/>
              </a:rPr>
              <a:t>Some cool things here.</a:t>
            </a:r>
            <a:endParaRPr lang="en-US" altLang="es-PE" sz="1200" dirty="0">
              <a:solidFill>
                <a:schemeClr val="tx1"/>
              </a:solidFill>
              <a:latin typeface="+mn-lt"/>
              <a:ea typeface="MS PGothic" panose="020B0600070205080204" pitchFamily="34" charset="-128"/>
              <a:sym typeface="Aller Light" charset="0"/>
            </a:endParaRPr>
          </a:p>
          <a:p>
            <a:pPr eaLnBrk="1" hangingPunct="1">
              <a:lnSpc>
                <a:spcPct val="150000"/>
              </a:lnSpc>
            </a:pPr>
            <a:r>
              <a:rPr lang="en-US" altLang="es-PE" sz="1200" dirty="0">
                <a:solidFill>
                  <a:schemeClr val="tx1"/>
                </a:solidFill>
                <a:latin typeface="+mn-lt"/>
                <a:ea typeface="MS PGothic" panose="020B0600070205080204" pitchFamily="34" charset="-128"/>
                <a:sym typeface="Aller Light" charset="0"/>
              </a:rPr>
              <a:t>Phasellus nec dui accumsan. Lorem ipsum dolor sit amet, consectetur adipiscing elit.</a:t>
            </a:r>
          </a:p>
        </p:txBody>
      </p:sp>
      <p:sp>
        <p:nvSpPr>
          <p:cNvPr id="4" name="Freeform 1">
            <a:extLst>
              <a:ext uri="{FF2B5EF4-FFF2-40B4-BE49-F238E27FC236}">
                <a16:creationId xmlns:a16="http://schemas.microsoft.com/office/drawing/2014/main" id="{1C8423FD-72B5-4965-82E0-908D0E3CD14A}"/>
              </a:ext>
            </a:extLst>
          </p:cNvPr>
          <p:cNvSpPr>
            <a:spLocks/>
          </p:cNvSpPr>
          <p:nvPr/>
        </p:nvSpPr>
        <p:spPr bwMode="auto">
          <a:xfrm>
            <a:off x="1637451" y="1408201"/>
            <a:ext cx="2945935" cy="1746335"/>
          </a:xfrm>
          <a:custGeom>
            <a:avLst/>
            <a:gdLst>
              <a:gd name="T0" fmla="*/ 2908300 w 21600"/>
              <a:gd name="T1" fmla="*/ 0 h 21600"/>
              <a:gd name="T2" fmla="*/ 0 w 21600"/>
              <a:gd name="T3" fmla="*/ 1724025 h 21600"/>
              <a:gd name="T4" fmla="*/ 0 60000 65536"/>
              <a:gd name="T5" fmla="*/ 0 60000 65536"/>
            </a:gdLst>
            <a:ahLst/>
            <a:cxnLst>
              <a:cxn ang="T4">
                <a:pos x="T0" y="T1"/>
              </a:cxn>
              <a:cxn ang="T5">
                <a:pos x="T2" y="T3"/>
              </a:cxn>
            </a:cxnLst>
            <a:rect l="0" t="0" r="r" b="b"/>
            <a:pathLst>
              <a:path w="21600" h="21600">
                <a:moveTo>
                  <a:pt x="21600" y="0"/>
                </a:moveTo>
                <a:cubicBezTo>
                  <a:pt x="14400" y="7200"/>
                  <a:pt x="7200" y="14400"/>
                  <a:pt x="0" y="21600"/>
                </a:cubicBezTo>
              </a:path>
            </a:pathLst>
          </a:custGeom>
          <a:noFill/>
          <a:ln w="50800" cap="sq">
            <a:solidFill>
              <a:srgbClr val="FCAE54"/>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s-PE" sz="1200" dirty="0"/>
          </a:p>
        </p:txBody>
      </p:sp>
      <p:sp>
        <p:nvSpPr>
          <p:cNvPr id="5" name="Freeform 2">
            <a:extLst>
              <a:ext uri="{FF2B5EF4-FFF2-40B4-BE49-F238E27FC236}">
                <a16:creationId xmlns:a16="http://schemas.microsoft.com/office/drawing/2014/main" id="{853A8587-E628-4028-9A5C-C97033A86B19}"/>
              </a:ext>
            </a:extLst>
          </p:cNvPr>
          <p:cNvSpPr>
            <a:spLocks/>
          </p:cNvSpPr>
          <p:nvPr/>
        </p:nvSpPr>
        <p:spPr bwMode="auto">
          <a:xfrm>
            <a:off x="2309614" y="3493834"/>
            <a:ext cx="3635786" cy="122211"/>
          </a:xfrm>
          <a:custGeom>
            <a:avLst/>
            <a:gdLst>
              <a:gd name="T0" fmla="*/ 3589338 w 21600"/>
              <a:gd name="T1" fmla="*/ 0 h 21600"/>
              <a:gd name="T2" fmla="*/ 0 w 21600"/>
              <a:gd name="T3" fmla="*/ 120650 h 21600"/>
              <a:gd name="T4" fmla="*/ 0 60000 65536"/>
              <a:gd name="T5" fmla="*/ 0 60000 65536"/>
            </a:gdLst>
            <a:ahLst/>
            <a:cxnLst>
              <a:cxn ang="T4">
                <a:pos x="T0" y="T1"/>
              </a:cxn>
              <a:cxn ang="T5">
                <a:pos x="T2" y="T3"/>
              </a:cxn>
            </a:cxnLst>
            <a:rect l="0" t="0" r="r" b="b"/>
            <a:pathLst>
              <a:path w="21600" h="21600">
                <a:moveTo>
                  <a:pt x="21600" y="0"/>
                </a:moveTo>
                <a:cubicBezTo>
                  <a:pt x="14400" y="7200"/>
                  <a:pt x="7200" y="14400"/>
                  <a:pt x="0" y="21600"/>
                </a:cubicBezTo>
              </a:path>
            </a:pathLst>
          </a:custGeom>
          <a:noFill/>
          <a:ln w="50800" cap="sq">
            <a:solidFill>
              <a:srgbClr val="CF5A6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s-PE" sz="1200" dirty="0"/>
          </a:p>
        </p:txBody>
      </p:sp>
      <p:sp>
        <p:nvSpPr>
          <p:cNvPr id="6" name="Freeform 3">
            <a:extLst>
              <a:ext uri="{FF2B5EF4-FFF2-40B4-BE49-F238E27FC236}">
                <a16:creationId xmlns:a16="http://schemas.microsoft.com/office/drawing/2014/main" id="{C074FDDF-DE54-4751-A6BD-88604DF2C943}"/>
              </a:ext>
            </a:extLst>
          </p:cNvPr>
          <p:cNvSpPr>
            <a:spLocks/>
          </p:cNvSpPr>
          <p:nvPr/>
        </p:nvSpPr>
        <p:spPr bwMode="auto">
          <a:xfrm>
            <a:off x="1893131" y="5113132"/>
            <a:ext cx="2881613" cy="649650"/>
          </a:xfrm>
          <a:custGeom>
            <a:avLst/>
            <a:gdLst>
              <a:gd name="T0" fmla="*/ 0 w 21600"/>
              <a:gd name="T1" fmla="*/ 0 h 21600"/>
              <a:gd name="T2" fmla="*/ 2844800 w 21600"/>
              <a:gd name="T3" fmla="*/ 641350 h 21600"/>
              <a:gd name="T4" fmla="*/ 0 60000 65536"/>
              <a:gd name="T5" fmla="*/ 0 60000 65536"/>
            </a:gdLst>
            <a:ahLst/>
            <a:cxnLst>
              <a:cxn ang="T4">
                <a:pos x="T0" y="T1"/>
              </a:cxn>
              <a:cxn ang="T5">
                <a:pos x="T2" y="T3"/>
              </a:cxn>
            </a:cxnLst>
            <a:rect l="0" t="0" r="r" b="b"/>
            <a:pathLst>
              <a:path w="21600" h="21600">
                <a:moveTo>
                  <a:pt x="0" y="0"/>
                </a:moveTo>
                <a:cubicBezTo>
                  <a:pt x="7200" y="7200"/>
                  <a:pt x="14400" y="14400"/>
                  <a:pt x="21600" y="21600"/>
                </a:cubicBezTo>
              </a:path>
            </a:pathLst>
          </a:custGeom>
          <a:noFill/>
          <a:ln w="50800" cap="sq">
            <a:solidFill>
              <a:srgbClr val="9A566E"/>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s-PE" sz="1200" dirty="0"/>
          </a:p>
        </p:txBody>
      </p:sp>
      <p:sp>
        <p:nvSpPr>
          <p:cNvPr id="7" name="AutoShape 4">
            <a:extLst>
              <a:ext uri="{FF2B5EF4-FFF2-40B4-BE49-F238E27FC236}">
                <a16:creationId xmlns:a16="http://schemas.microsoft.com/office/drawing/2014/main" id="{1AE93ADD-E2DA-4DE1-BAE0-9C3504920D0B}"/>
              </a:ext>
            </a:extLst>
          </p:cNvPr>
          <p:cNvSpPr>
            <a:spLocks/>
          </p:cNvSpPr>
          <p:nvPr/>
        </p:nvSpPr>
        <p:spPr bwMode="auto">
          <a:xfrm>
            <a:off x="3687707" y="1226494"/>
            <a:ext cx="2657896" cy="822146"/>
          </a:xfrm>
          <a:prstGeom prst="roundRect">
            <a:avLst>
              <a:gd name="adj" fmla="val 49315"/>
            </a:avLst>
          </a:prstGeom>
          <a:solidFill>
            <a:srgbClr val="F9AB63"/>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dirty="0">
              <a:latin typeface="+mn-lt"/>
            </a:endParaRPr>
          </a:p>
        </p:txBody>
      </p:sp>
      <p:sp>
        <p:nvSpPr>
          <p:cNvPr id="10" name="Rectangle 7">
            <a:extLst>
              <a:ext uri="{FF2B5EF4-FFF2-40B4-BE49-F238E27FC236}">
                <a16:creationId xmlns:a16="http://schemas.microsoft.com/office/drawing/2014/main" id="{8622C62D-B265-462F-B72A-D6A292BFAF23}"/>
              </a:ext>
            </a:extLst>
          </p:cNvPr>
          <p:cNvSpPr>
            <a:spLocks/>
          </p:cNvSpPr>
          <p:nvPr/>
        </p:nvSpPr>
        <p:spPr bwMode="auto">
          <a:xfrm>
            <a:off x="3877455" y="1478956"/>
            <a:ext cx="2656487" cy="385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lnSpc>
                <a:spcPct val="150000"/>
              </a:lnSpc>
            </a:pPr>
            <a:r>
              <a:rPr lang="en-US" altLang="es-PE" sz="1200" dirty="0">
                <a:solidFill>
                  <a:schemeClr val="tx1"/>
                </a:solidFill>
                <a:latin typeface="+mn-lt"/>
                <a:ea typeface="MS PGothic" panose="020B0600070205080204" pitchFamily="34" charset="-128"/>
                <a:sym typeface="Aller Bold" charset="0"/>
              </a:rPr>
              <a:t>Text</a:t>
            </a:r>
          </a:p>
        </p:txBody>
      </p:sp>
      <p:sp>
        <p:nvSpPr>
          <p:cNvPr id="11" name="AutoShape 8">
            <a:extLst>
              <a:ext uri="{FF2B5EF4-FFF2-40B4-BE49-F238E27FC236}">
                <a16:creationId xmlns:a16="http://schemas.microsoft.com/office/drawing/2014/main" id="{9A0845C0-BC43-4B81-92A2-0FB62CE6C8CA}"/>
              </a:ext>
            </a:extLst>
          </p:cNvPr>
          <p:cNvSpPr>
            <a:spLocks/>
          </p:cNvSpPr>
          <p:nvPr/>
        </p:nvSpPr>
        <p:spPr bwMode="auto">
          <a:xfrm>
            <a:off x="3978763" y="3127201"/>
            <a:ext cx="2657896" cy="822146"/>
          </a:xfrm>
          <a:prstGeom prst="roundRect">
            <a:avLst>
              <a:gd name="adj" fmla="val 49315"/>
            </a:avLst>
          </a:prstGeom>
          <a:solidFill>
            <a:srgbClr val="CF5A6A"/>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dirty="0">
              <a:latin typeface="+mn-lt"/>
            </a:endParaRPr>
          </a:p>
        </p:txBody>
      </p:sp>
      <p:sp>
        <p:nvSpPr>
          <p:cNvPr id="12" name="Rectangle 9">
            <a:extLst>
              <a:ext uri="{FF2B5EF4-FFF2-40B4-BE49-F238E27FC236}">
                <a16:creationId xmlns:a16="http://schemas.microsoft.com/office/drawing/2014/main" id="{FF3AC274-8404-48A1-B767-0910C74FA805}"/>
              </a:ext>
            </a:extLst>
          </p:cNvPr>
          <p:cNvSpPr>
            <a:spLocks/>
          </p:cNvSpPr>
          <p:nvPr/>
        </p:nvSpPr>
        <p:spPr bwMode="auto">
          <a:xfrm>
            <a:off x="4168511" y="3405391"/>
            <a:ext cx="2656487" cy="385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lnSpc>
                <a:spcPct val="150000"/>
              </a:lnSpc>
            </a:pPr>
            <a:r>
              <a:rPr lang="en-US" altLang="es-PE" sz="1200" dirty="0">
                <a:solidFill>
                  <a:schemeClr val="tx1"/>
                </a:solidFill>
                <a:latin typeface="+mn-lt"/>
                <a:ea typeface="MS PGothic" panose="020B0600070205080204" pitchFamily="34" charset="-128"/>
                <a:sym typeface="Aller Bold" charset="0"/>
              </a:rPr>
              <a:t>Text</a:t>
            </a:r>
          </a:p>
        </p:txBody>
      </p:sp>
      <p:sp>
        <p:nvSpPr>
          <p:cNvPr id="13" name="AutoShape 10">
            <a:extLst>
              <a:ext uri="{FF2B5EF4-FFF2-40B4-BE49-F238E27FC236}">
                <a16:creationId xmlns:a16="http://schemas.microsoft.com/office/drawing/2014/main" id="{B222480A-DDD5-4A0D-AF1C-10EB7553664B}"/>
              </a:ext>
            </a:extLst>
          </p:cNvPr>
          <p:cNvSpPr>
            <a:spLocks/>
          </p:cNvSpPr>
          <p:nvPr/>
        </p:nvSpPr>
        <p:spPr bwMode="auto">
          <a:xfrm>
            <a:off x="3538963" y="5288408"/>
            <a:ext cx="2656487" cy="822146"/>
          </a:xfrm>
          <a:prstGeom prst="roundRect">
            <a:avLst>
              <a:gd name="adj" fmla="val 49315"/>
            </a:avLst>
          </a:prstGeom>
          <a:solidFill>
            <a:srgbClr val="98566E"/>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dirty="0">
              <a:latin typeface="+mn-lt"/>
            </a:endParaRPr>
          </a:p>
        </p:txBody>
      </p:sp>
      <p:sp>
        <p:nvSpPr>
          <p:cNvPr id="14" name="Rectangle 11">
            <a:extLst>
              <a:ext uri="{FF2B5EF4-FFF2-40B4-BE49-F238E27FC236}">
                <a16:creationId xmlns:a16="http://schemas.microsoft.com/office/drawing/2014/main" id="{A15E955B-090A-452A-B2C6-1957F963D98E}"/>
              </a:ext>
            </a:extLst>
          </p:cNvPr>
          <p:cNvSpPr>
            <a:spLocks/>
          </p:cNvSpPr>
          <p:nvPr/>
        </p:nvSpPr>
        <p:spPr bwMode="auto">
          <a:xfrm>
            <a:off x="3727103" y="5566598"/>
            <a:ext cx="2658096" cy="385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lnSpc>
                <a:spcPct val="150000"/>
              </a:lnSpc>
            </a:pPr>
            <a:r>
              <a:rPr lang="en-US" altLang="es-PE" sz="1200" dirty="0">
                <a:solidFill>
                  <a:schemeClr val="tx1"/>
                </a:solidFill>
                <a:latin typeface="+mn-lt"/>
                <a:ea typeface="MS PGothic" panose="020B0600070205080204" pitchFamily="34" charset="-128"/>
                <a:sym typeface="Aller Bold" charset="0"/>
              </a:rPr>
              <a:t>Text</a:t>
            </a:r>
          </a:p>
        </p:txBody>
      </p:sp>
      <p:pic>
        <p:nvPicPr>
          <p:cNvPr id="18" name="Picture 15">
            <a:extLst>
              <a:ext uri="{FF2B5EF4-FFF2-40B4-BE49-F238E27FC236}">
                <a16:creationId xmlns:a16="http://schemas.microsoft.com/office/drawing/2014/main" id="{A961E0F8-DF4F-4067-A9AF-7E0235401F7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1068" y="1083377"/>
            <a:ext cx="2225531" cy="5042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spTree>
    <p:extLst>
      <p:ext uri="{BB962C8B-B14F-4D97-AF65-F5344CB8AC3E}">
        <p14:creationId xmlns:p14="http://schemas.microsoft.com/office/powerpoint/2010/main" val="4031192398"/>
      </p:ext>
    </p:extLst>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2AC1401-2050-4F3B-96C0-FB9485B80C5D}"/>
              </a:ext>
            </a:extLst>
          </p:cNvPr>
          <p:cNvSpPr>
            <a:spLocks noGrp="1"/>
          </p:cNvSpPr>
          <p:nvPr>
            <p:ph type="title"/>
          </p:nvPr>
        </p:nvSpPr>
        <p:spPr/>
        <p:txBody>
          <a:bodyPr/>
          <a:lstStyle/>
          <a:p>
            <a:r>
              <a:rPr lang="es-PE" dirty="0"/>
              <a:t>Human Health Infographic</a:t>
            </a:r>
          </a:p>
        </p:txBody>
      </p:sp>
      <p:sp>
        <p:nvSpPr>
          <p:cNvPr id="3" name="Rectangle 6">
            <a:extLst>
              <a:ext uri="{FF2B5EF4-FFF2-40B4-BE49-F238E27FC236}">
                <a16:creationId xmlns:a16="http://schemas.microsoft.com/office/drawing/2014/main" id="{34B1FDD9-7761-4F2E-BE62-1A9BD2BB5988}"/>
              </a:ext>
            </a:extLst>
          </p:cNvPr>
          <p:cNvSpPr/>
          <p:nvPr/>
        </p:nvSpPr>
        <p:spPr>
          <a:xfrm>
            <a:off x="8013690" y="1993310"/>
            <a:ext cx="2157176" cy="646331"/>
          </a:xfrm>
          <a:prstGeom prst="rect">
            <a:avLst/>
          </a:prstGeom>
          <a:noFill/>
        </p:spPr>
        <p:txBody>
          <a:bodyPr wrap="square">
            <a:spAutoFit/>
          </a:bodyPr>
          <a:lstStyle/>
          <a:p>
            <a:pPr>
              <a:spcBef>
                <a:spcPct val="20000"/>
              </a:spcBef>
              <a:defRPr/>
            </a:pPr>
            <a:r>
              <a:rPr lang="en-US" sz="1200" dirty="0">
                <a:solidFill>
                  <a:srgbClr val="333333"/>
                </a:solidFill>
                <a:cs typeface="Arial" pitchFamily="34" charset="0"/>
              </a:rPr>
              <a:t>Lorem ipsum dolor sit amet, consectetur adipiscing elit. Mauris massa erat, semper </a:t>
            </a:r>
          </a:p>
        </p:txBody>
      </p:sp>
      <p:sp>
        <p:nvSpPr>
          <p:cNvPr id="4" name="Shape 816">
            <a:extLst>
              <a:ext uri="{FF2B5EF4-FFF2-40B4-BE49-F238E27FC236}">
                <a16:creationId xmlns:a16="http://schemas.microsoft.com/office/drawing/2014/main" id="{1A771B88-4668-4F84-8811-19F0BCE60CEE}"/>
              </a:ext>
            </a:extLst>
          </p:cNvPr>
          <p:cNvSpPr/>
          <p:nvPr/>
        </p:nvSpPr>
        <p:spPr>
          <a:xfrm>
            <a:off x="4065759" y="1738593"/>
            <a:ext cx="4066070" cy="4066070"/>
          </a:xfrm>
          <a:prstGeom prst="ellipse">
            <a:avLst/>
          </a:prstGeom>
          <a:ln w="38100">
            <a:solidFill>
              <a:srgbClr val="C7C7C7"/>
            </a:solidFill>
            <a:custDash>
              <a:ds d="200000" sp="200000"/>
            </a:custDash>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5" name="Shape 818">
            <a:extLst>
              <a:ext uri="{FF2B5EF4-FFF2-40B4-BE49-F238E27FC236}">
                <a16:creationId xmlns:a16="http://schemas.microsoft.com/office/drawing/2014/main" id="{FEF103BE-911B-4D3B-8658-259A900AFA97}"/>
              </a:ext>
            </a:extLst>
          </p:cNvPr>
          <p:cNvSpPr/>
          <p:nvPr/>
        </p:nvSpPr>
        <p:spPr>
          <a:xfrm>
            <a:off x="5125424" y="1465499"/>
            <a:ext cx="976164" cy="4612258"/>
          </a:xfrm>
          <a:custGeom>
            <a:avLst/>
            <a:gdLst/>
            <a:ahLst/>
            <a:cxnLst>
              <a:cxn ang="0">
                <a:pos x="wd2" y="hd2"/>
              </a:cxn>
              <a:cxn ang="5400000">
                <a:pos x="wd2" y="hd2"/>
              </a:cxn>
              <a:cxn ang="10800000">
                <a:pos x="wd2" y="hd2"/>
              </a:cxn>
              <a:cxn ang="16200000">
                <a:pos x="wd2" y="hd2"/>
              </a:cxn>
            </a:cxnLst>
            <a:rect l="0" t="0" r="r" b="b"/>
            <a:pathLst>
              <a:path w="21587" h="21586" extrusionOk="0">
                <a:moveTo>
                  <a:pt x="12611" y="6834"/>
                </a:moveTo>
                <a:cubicBezTo>
                  <a:pt x="12147" y="7252"/>
                  <a:pt x="11727" y="7671"/>
                  <a:pt x="11352" y="8093"/>
                </a:cubicBezTo>
                <a:cubicBezTo>
                  <a:pt x="11036" y="8448"/>
                  <a:pt x="10751" y="8806"/>
                  <a:pt x="10184" y="9147"/>
                </a:cubicBezTo>
                <a:cubicBezTo>
                  <a:pt x="9766" y="9398"/>
                  <a:pt x="9197" y="9638"/>
                  <a:pt x="8590" y="9871"/>
                </a:cubicBezTo>
                <a:cubicBezTo>
                  <a:pt x="7946" y="10118"/>
                  <a:pt x="7256" y="10359"/>
                  <a:pt x="6973" y="10636"/>
                </a:cubicBezTo>
                <a:cubicBezTo>
                  <a:pt x="6911" y="10696"/>
                  <a:pt x="6871" y="10757"/>
                  <a:pt x="6851" y="10819"/>
                </a:cubicBezTo>
                <a:lnTo>
                  <a:pt x="6712" y="11682"/>
                </a:lnTo>
                <a:cubicBezTo>
                  <a:pt x="6701" y="11782"/>
                  <a:pt x="6710" y="11881"/>
                  <a:pt x="6739" y="11980"/>
                </a:cubicBezTo>
                <a:cubicBezTo>
                  <a:pt x="6768" y="12080"/>
                  <a:pt x="6818" y="12180"/>
                  <a:pt x="6888" y="12279"/>
                </a:cubicBezTo>
                <a:cubicBezTo>
                  <a:pt x="6910" y="12304"/>
                  <a:pt x="6901" y="12328"/>
                  <a:pt x="6866" y="12351"/>
                </a:cubicBezTo>
                <a:cubicBezTo>
                  <a:pt x="6816" y="12383"/>
                  <a:pt x="6706" y="12414"/>
                  <a:pt x="6530" y="12419"/>
                </a:cubicBezTo>
                <a:cubicBezTo>
                  <a:pt x="6354" y="12425"/>
                  <a:pt x="6191" y="12398"/>
                  <a:pt x="6173" y="12360"/>
                </a:cubicBezTo>
                <a:cubicBezTo>
                  <a:pt x="6085" y="12248"/>
                  <a:pt x="5989" y="12136"/>
                  <a:pt x="5886" y="12024"/>
                </a:cubicBezTo>
                <a:cubicBezTo>
                  <a:pt x="5792" y="11922"/>
                  <a:pt x="5691" y="11820"/>
                  <a:pt x="5585" y="11717"/>
                </a:cubicBezTo>
                <a:cubicBezTo>
                  <a:pt x="5496" y="11849"/>
                  <a:pt x="5432" y="11981"/>
                  <a:pt x="5393" y="12114"/>
                </a:cubicBezTo>
                <a:cubicBezTo>
                  <a:pt x="5355" y="12243"/>
                  <a:pt x="5340" y="12372"/>
                  <a:pt x="5349" y="12500"/>
                </a:cubicBezTo>
                <a:cubicBezTo>
                  <a:pt x="5390" y="12547"/>
                  <a:pt x="5229" y="12591"/>
                  <a:pt x="5004" y="12595"/>
                </a:cubicBezTo>
                <a:cubicBezTo>
                  <a:pt x="4829" y="12598"/>
                  <a:pt x="4670" y="12574"/>
                  <a:pt x="4625" y="12538"/>
                </a:cubicBezTo>
                <a:lnTo>
                  <a:pt x="4207" y="11749"/>
                </a:lnTo>
                <a:lnTo>
                  <a:pt x="3336" y="12563"/>
                </a:lnTo>
                <a:cubicBezTo>
                  <a:pt x="3311" y="12587"/>
                  <a:pt x="3249" y="12608"/>
                  <a:pt x="3166" y="12623"/>
                </a:cubicBezTo>
                <a:cubicBezTo>
                  <a:pt x="3092" y="12636"/>
                  <a:pt x="2998" y="12646"/>
                  <a:pt x="2897" y="12642"/>
                </a:cubicBezTo>
                <a:cubicBezTo>
                  <a:pt x="2815" y="12640"/>
                  <a:pt x="2749" y="12630"/>
                  <a:pt x="2699" y="12618"/>
                </a:cubicBezTo>
                <a:cubicBezTo>
                  <a:pt x="2614" y="12597"/>
                  <a:pt x="2569" y="12569"/>
                  <a:pt x="2585" y="12540"/>
                </a:cubicBezTo>
                <a:lnTo>
                  <a:pt x="2992" y="11698"/>
                </a:lnTo>
                <a:lnTo>
                  <a:pt x="1677" y="12353"/>
                </a:lnTo>
                <a:cubicBezTo>
                  <a:pt x="1622" y="12383"/>
                  <a:pt x="1518" y="12405"/>
                  <a:pt x="1392" y="12418"/>
                </a:cubicBezTo>
                <a:cubicBezTo>
                  <a:pt x="1266" y="12430"/>
                  <a:pt x="1114" y="12433"/>
                  <a:pt x="988" y="12416"/>
                </a:cubicBezTo>
                <a:cubicBezTo>
                  <a:pt x="921" y="12407"/>
                  <a:pt x="874" y="12393"/>
                  <a:pt x="844" y="12379"/>
                </a:cubicBezTo>
                <a:cubicBezTo>
                  <a:pt x="794" y="12355"/>
                  <a:pt x="787" y="12328"/>
                  <a:pt x="824" y="12303"/>
                </a:cubicBezTo>
                <a:cubicBezTo>
                  <a:pt x="1114" y="12138"/>
                  <a:pt x="1386" y="11972"/>
                  <a:pt x="1641" y="11804"/>
                </a:cubicBezTo>
                <a:cubicBezTo>
                  <a:pt x="1898" y="11636"/>
                  <a:pt x="2137" y="11466"/>
                  <a:pt x="2358" y="11295"/>
                </a:cubicBezTo>
                <a:cubicBezTo>
                  <a:pt x="2037" y="11337"/>
                  <a:pt x="1767" y="11394"/>
                  <a:pt x="1569" y="11461"/>
                </a:cubicBezTo>
                <a:cubicBezTo>
                  <a:pt x="1270" y="11563"/>
                  <a:pt x="1103" y="11693"/>
                  <a:pt x="571" y="11738"/>
                </a:cubicBezTo>
                <a:cubicBezTo>
                  <a:pt x="456" y="11747"/>
                  <a:pt x="328" y="11751"/>
                  <a:pt x="216" y="11740"/>
                </a:cubicBezTo>
                <a:cubicBezTo>
                  <a:pt x="125" y="11731"/>
                  <a:pt x="66" y="11715"/>
                  <a:pt x="32" y="11696"/>
                </a:cubicBezTo>
                <a:cubicBezTo>
                  <a:pt x="-13" y="11672"/>
                  <a:pt x="-12" y="11643"/>
                  <a:pt x="47" y="11618"/>
                </a:cubicBezTo>
                <a:cubicBezTo>
                  <a:pt x="321" y="11494"/>
                  <a:pt x="562" y="11367"/>
                  <a:pt x="769" y="11238"/>
                </a:cubicBezTo>
                <a:cubicBezTo>
                  <a:pt x="966" y="11115"/>
                  <a:pt x="1134" y="10989"/>
                  <a:pt x="1444" y="10877"/>
                </a:cubicBezTo>
                <a:cubicBezTo>
                  <a:pt x="1608" y="10818"/>
                  <a:pt x="1808" y="10763"/>
                  <a:pt x="2051" y="10717"/>
                </a:cubicBezTo>
                <a:cubicBezTo>
                  <a:pt x="2230" y="10683"/>
                  <a:pt x="2429" y="10655"/>
                  <a:pt x="2610" y="10622"/>
                </a:cubicBezTo>
                <a:cubicBezTo>
                  <a:pt x="3535" y="10452"/>
                  <a:pt x="3883" y="10192"/>
                  <a:pt x="4128" y="9939"/>
                </a:cubicBezTo>
                <a:cubicBezTo>
                  <a:pt x="4644" y="9405"/>
                  <a:pt x="4839" y="8856"/>
                  <a:pt x="5588" y="8334"/>
                </a:cubicBezTo>
                <a:cubicBezTo>
                  <a:pt x="5839" y="8160"/>
                  <a:pt x="6151" y="7989"/>
                  <a:pt x="6435" y="7817"/>
                </a:cubicBezTo>
                <a:cubicBezTo>
                  <a:pt x="6710" y="7650"/>
                  <a:pt x="6960" y="7482"/>
                  <a:pt x="7185" y="7312"/>
                </a:cubicBezTo>
                <a:cubicBezTo>
                  <a:pt x="7679" y="6950"/>
                  <a:pt x="7939" y="6575"/>
                  <a:pt x="7959" y="6198"/>
                </a:cubicBezTo>
                <a:cubicBezTo>
                  <a:pt x="7977" y="5839"/>
                  <a:pt x="7796" y="5470"/>
                  <a:pt x="7780" y="5113"/>
                </a:cubicBezTo>
                <a:cubicBezTo>
                  <a:pt x="7765" y="4777"/>
                  <a:pt x="7905" y="4448"/>
                  <a:pt x="8699" y="4152"/>
                </a:cubicBezTo>
                <a:cubicBezTo>
                  <a:pt x="9298" y="3928"/>
                  <a:pt x="10174" y="3760"/>
                  <a:pt x="11275" y="3661"/>
                </a:cubicBezTo>
                <a:cubicBezTo>
                  <a:pt x="12283" y="3571"/>
                  <a:pt x="13435" y="3546"/>
                  <a:pt x="14530" y="3503"/>
                </a:cubicBezTo>
                <a:cubicBezTo>
                  <a:pt x="15162" y="3478"/>
                  <a:pt x="15787" y="3446"/>
                  <a:pt x="16402" y="3406"/>
                </a:cubicBezTo>
                <a:cubicBezTo>
                  <a:pt x="16799" y="3373"/>
                  <a:pt x="17149" y="3319"/>
                  <a:pt x="17418" y="3248"/>
                </a:cubicBezTo>
                <a:cubicBezTo>
                  <a:pt x="17695" y="3176"/>
                  <a:pt x="17873" y="3090"/>
                  <a:pt x="17989" y="3002"/>
                </a:cubicBezTo>
                <a:cubicBezTo>
                  <a:pt x="18212" y="2832"/>
                  <a:pt x="18208" y="2649"/>
                  <a:pt x="17888" y="2486"/>
                </a:cubicBezTo>
                <a:cubicBezTo>
                  <a:pt x="17766" y="2423"/>
                  <a:pt x="17594" y="2364"/>
                  <a:pt x="17524" y="2298"/>
                </a:cubicBezTo>
                <a:cubicBezTo>
                  <a:pt x="17423" y="2203"/>
                  <a:pt x="17478" y="2093"/>
                  <a:pt x="17063" y="2045"/>
                </a:cubicBezTo>
                <a:cubicBezTo>
                  <a:pt x="16976" y="2035"/>
                  <a:pt x="16877" y="2031"/>
                  <a:pt x="16790" y="2021"/>
                </a:cubicBezTo>
                <a:cubicBezTo>
                  <a:pt x="16366" y="1974"/>
                  <a:pt x="16403" y="1855"/>
                  <a:pt x="16340" y="1754"/>
                </a:cubicBezTo>
                <a:cubicBezTo>
                  <a:pt x="16274" y="1646"/>
                  <a:pt x="16036" y="1534"/>
                  <a:pt x="16302" y="1440"/>
                </a:cubicBezTo>
                <a:cubicBezTo>
                  <a:pt x="16385" y="1411"/>
                  <a:pt x="16511" y="1388"/>
                  <a:pt x="16660" y="1375"/>
                </a:cubicBezTo>
                <a:cubicBezTo>
                  <a:pt x="16091" y="990"/>
                  <a:pt x="16599" y="570"/>
                  <a:pt x="17972" y="291"/>
                </a:cubicBezTo>
                <a:cubicBezTo>
                  <a:pt x="18940" y="94"/>
                  <a:pt x="20246" y="-11"/>
                  <a:pt x="21587" y="1"/>
                </a:cubicBezTo>
                <a:lnTo>
                  <a:pt x="21561" y="12314"/>
                </a:lnTo>
                <a:cubicBezTo>
                  <a:pt x="21200" y="12660"/>
                  <a:pt x="20886" y="13009"/>
                  <a:pt x="20619" y="13359"/>
                </a:cubicBezTo>
                <a:cubicBezTo>
                  <a:pt x="20378" y="13675"/>
                  <a:pt x="20176" y="13993"/>
                  <a:pt x="20090" y="14313"/>
                </a:cubicBezTo>
                <a:cubicBezTo>
                  <a:pt x="20008" y="14620"/>
                  <a:pt x="20033" y="14928"/>
                  <a:pt x="19877" y="15234"/>
                </a:cubicBezTo>
                <a:cubicBezTo>
                  <a:pt x="19736" y="15509"/>
                  <a:pt x="19449" y="15780"/>
                  <a:pt x="19022" y="16042"/>
                </a:cubicBezTo>
                <a:cubicBezTo>
                  <a:pt x="18849" y="16189"/>
                  <a:pt x="18765" y="16340"/>
                  <a:pt x="18774" y="16492"/>
                </a:cubicBezTo>
                <a:cubicBezTo>
                  <a:pt x="18782" y="16637"/>
                  <a:pt x="18875" y="16781"/>
                  <a:pt x="19049" y="16922"/>
                </a:cubicBezTo>
                <a:cubicBezTo>
                  <a:pt x="19327" y="17166"/>
                  <a:pt x="19464" y="17416"/>
                  <a:pt x="19458" y="17668"/>
                </a:cubicBezTo>
                <a:cubicBezTo>
                  <a:pt x="19447" y="18112"/>
                  <a:pt x="18987" y="18551"/>
                  <a:pt x="18942" y="18996"/>
                </a:cubicBezTo>
                <a:cubicBezTo>
                  <a:pt x="18923" y="19191"/>
                  <a:pt x="18983" y="19385"/>
                  <a:pt x="19123" y="19578"/>
                </a:cubicBezTo>
                <a:cubicBezTo>
                  <a:pt x="19265" y="19826"/>
                  <a:pt x="19451" y="20073"/>
                  <a:pt x="19680" y="20319"/>
                </a:cubicBezTo>
                <a:cubicBezTo>
                  <a:pt x="19778" y="20423"/>
                  <a:pt x="19883" y="20527"/>
                  <a:pt x="20040" y="20628"/>
                </a:cubicBezTo>
                <a:cubicBezTo>
                  <a:pt x="20156" y="20702"/>
                  <a:pt x="20300" y="20775"/>
                  <a:pt x="20391" y="20851"/>
                </a:cubicBezTo>
                <a:cubicBezTo>
                  <a:pt x="20467" y="20914"/>
                  <a:pt x="20505" y="20979"/>
                  <a:pt x="20582" y="21042"/>
                </a:cubicBezTo>
                <a:cubicBezTo>
                  <a:pt x="20723" y="21157"/>
                  <a:pt x="20992" y="21267"/>
                  <a:pt x="20997" y="21388"/>
                </a:cubicBezTo>
                <a:cubicBezTo>
                  <a:pt x="20999" y="21439"/>
                  <a:pt x="20947" y="21492"/>
                  <a:pt x="20783" y="21529"/>
                </a:cubicBezTo>
                <a:cubicBezTo>
                  <a:pt x="20618" y="21567"/>
                  <a:pt x="20386" y="21582"/>
                  <a:pt x="20162" y="21585"/>
                </a:cubicBezTo>
                <a:cubicBezTo>
                  <a:pt x="19891" y="21589"/>
                  <a:pt x="19613" y="21576"/>
                  <a:pt x="19363" y="21543"/>
                </a:cubicBezTo>
                <a:cubicBezTo>
                  <a:pt x="19205" y="21570"/>
                  <a:pt x="19007" y="21585"/>
                  <a:pt x="18804" y="21584"/>
                </a:cubicBezTo>
                <a:cubicBezTo>
                  <a:pt x="18564" y="21583"/>
                  <a:pt x="18337" y="21561"/>
                  <a:pt x="18176" y="21523"/>
                </a:cubicBezTo>
                <a:cubicBezTo>
                  <a:pt x="18000" y="21545"/>
                  <a:pt x="17795" y="21553"/>
                  <a:pt x="17594" y="21547"/>
                </a:cubicBezTo>
                <a:cubicBezTo>
                  <a:pt x="17353" y="21539"/>
                  <a:pt x="17137" y="21511"/>
                  <a:pt x="16996" y="21469"/>
                </a:cubicBezTo>
                <a:cubicBezTo>
                  <a:pt x="16797" y="21501"/>
                  <a:pt x="16545" y="21516"/>
                  <a:pt x="16297" y="21508"/>
                </a:cubicBezTo>
                <a:cubicBezTo>
                  <a:pt x="16061" y="21501"/>
                  <a:pt x="15846" y="21476"/>
                  <a:pt x="15697" y="21436"/>
                </a:cubicBezTo>
                <a:cubicBezTo>
                  <a:pt x="15364" y="21485"/>
                  <a:pt x="14904" y="21464"/>
                  <a:pt x="14699" y="21390"/>
                </a:cubicBezTo>
                <a:cubicBezTo>
                  <a:pt x="14582" y="21348"/>
                  <a:pt x="14579" y="21296"/>
                  <a:pt x="14690" y="21254"/>
                </a:cubicBezTo>
                <a:cubicBezTo>
                  <a:pt x="15004" y="21130"/>
                  <a:pt x="15273" y="21001"/>
                  <a:pt x="15496" y="20868"/>
                </a:cubicBezTo>
                <a:cubicBezTo>
                  <a:pt x="15657" y="20772"/>
                  <a:pt x="15793" y="20675"/>
                  <a:pt x="15905" y="20577"/>
                </a:cubicBezTo>
                <a:cubicBezTo>
                  <a:pt x="15959" y="20492"/>
                  <a:pt x="15999" y="20407"/>
                  <a:pt x="16027" y="20322"/>
                </a:cubicBezTo>
                <a:cubicBezTo>
                  <a:pt x="16087" y="20137"/>
                  <a:pt x="16085" y="19951"/>
                  <a:pt x="15946" y="19768"/>
                </a:cubicBezTo>
                <a:cubicBezTo>
                  <a:pt x="15874" y="19672"/>
                  <a:pt x="15765" y="19578"/>
                  <a:pt x="15621" y="19487"/>
                </a:cubicBezTo>
                <a:cubicBezTo>
                  <a:pt x="14370" y="18826"/>
                  <a:pt x="13517" y="18135"/>
                  <a:pt x="13082" y="17429"/>
                </a:cubicBezTo>
                <a:cubicBezTo>
                  <a:pt x="12953" y="17221"/>
                  <a:pt x="12861" y="17012"/>
                  <a:pt x="12948" y="16803"/>
                </a:cubicBezTo>
                <a:cubicBezTo>
                  <a:pt x="13020" y="16627"/>
                  <a:pt x="13219" y="16454"/>
                  <a:pt x="13537" y="16290"/>
                </a:cubicBezTo>
                <a:cubicBezTo>
                  <a:pt x="13597" y="16241"/>
                  <a:pt x="13636" y="16191"/>
                  <a:pt x="13653" y="16140"/>
                </a:cubicBezTo>
                <a:cubicBezTo>
                  <a:pt x="13673" y="16079"/>
                  <a:pt x="13660" y="16017"/>
                  <a:pt x="13615" y="15957"/>
                </a:cubicBezTo>
                <a:cubicBezTo>
                  <a:pt x="13495" y="15853"/>
                  <a:pt x="13421" y="15748"/>
                  <a:pt x="13394" y="15641"/>
                </a:cubicBezTo>
                <a:cubicBezTo>
                  <a:pt x="13356" y="15497"/>
                  <a:pt x="13405" y="15352"/>
                  <a:pt x="13391" y="15208"/>
                </a:cubicBezTo>
                <a:cubicBezTo>
                  <a:pt x="13377" y="15065"/>
                  <a:pt x="13303" y="14923"/>
                  <a:pt x="13168" y="14783"/>
                </a:cubicBezTo>
                <a:cubicBezTo>
                  <a:pt x="12172" y="14098"/>
                  <a:pt x="11534" y="13392"/>
                  <a:pt x="11267" y="12678"/>
                </a:cubicBezTo>
                <a:cubicBezTo>
                  <a:pt x="11010" y="11991"/>
                  <a:pt x="11097" y="11300"/>
                  <a:pt x="11528" y="10617"/>
                </a:cubicBezTo>
                <a:cubicBezTo>
                  <a:pt x="11646" y="10420"/>
                  <a:pt x="11838" y="10225"/>
                  <a:pt x="12103" y="10035"/>
                </a:cubicBezTo>
                <a:cubicBezTo>
                  <a:pt x="12416" y="9809"/>
                  <a:pt x="12829" y="9590"/>
                  <a:pt x="13078" y="9362"/>
                </a:cubicBezTo>
                <a:cubicBezTo>
                  <a:pt x="13583" y="8899"/>
                  <a:pt x="13404" y="8420"/>
                  <a:pt x="13187" y="7947"/>
                </a:cubicBezTo>
                <a:cubicBezTo>
                  <a:pt x="13017" y="7576"/>
                  <a:pt x="12825" y="7205"/>
                  <a:pt x="12611" y="6834"/>
                </a:cubicBezTo>
                <a:close/>
              </a:path>
            </a:pathLst>
          </a:custGeom>
          <a:solidFill>
            <a:srgbClr val="E5E5E5"/>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6" name="Shape 819">
            <a:extLst>
              <a:ext uri="{FF2B5EF4-FFF2-40B4-BE49-F238E27FC236}">
                <a16:creationId xmlns:a16="http://schemas.microsoft.com/office/drawing/2014/main" id="{5375C642-A8FF-45C3-A549-373CDD8F11AA}"/>
              </a:ext>
            </a:extLst>
          </p:cNvPr>
          <p:cNvSpPr/>
          <p:nvPr/>
        </p:nvSpPr>
        <p:spPr>
          <a:xfrm>
            <a:off x="6096000" y="1465499"/>
            <a:ext cx="976165" cy="4612258"/>
          </a:xfrm>
          <a:custGeom>
            <a:avLst/>
            <a:gdLst/>
            <a:ahLst/>
            <a:cxnLst>
              <a:cxn ang="0">
                <a:pos x="wd2" y="hd2"/>
              </a:cxn>
              <a:cxn ang="5400000">
                <a:pos x="wd2" y="hd2"/>
              </a:cxn>
              <a:cxn ang="10800000">
                <a:pos x="wd2" y="hd2"/>
              </a:cxn>
              <a:cxn ang="16200000">
                <a:pos x="wd2" y="hd2"/>
              </a:cxn>
            </a:cxnLst>
            <a:rect l="0" t="0" r="r" b="b"/>
            <a:pathLst>
              <a:path w="21587" h="21586" extrusionOk="0">
                <a:moveTo>
                  <a:pt x="8976" y="6834"/>
                </a:moveTo>
                <a:cubicBezTo>
                  <a:pt x="9440" y="7252"/>
                  <a:pt x="9860" y="7671"/>
                  <a:pt x="10235" y="8093"/>
                </a:cubicBezTo>
                <a:cubicBezTo>
                  <a:pt x="10551" y="8448"/>
                  <a:pt x="10836" y="8806"/>
                  <a:pt x="11403" y="9147"/>
                </a:cubicBezTo>
                <a:cubicBezTo>
                  <a:pt x="11821" y="9398"/>
                  <a:pt x="12390" y="9638"/>
                  <a:pt x="12997" y="9871"/>
                </a:cubicBezTo>
                <a:cubicBezTo>
                  <a:pt x="13641" y="10118"/>
                  <a:pt x="14331" y="10359"/>
                  <a:pt x="14614" y="10636"/>
                </a:cubicBezTo>
                <a:cubicBezTo>
                  <a:pt x="14676" y="10696"/>
                  <a:pt x="14716" y="10757"/>
                  <a:pt x="14736" y="10819"/>
                </a:cubicBezTo>
                <a:lnTo>
                  <a:pt x="14875" y="11682"/>
                </a:lnTo>
                <a:cubicBezTo>
                  <a:pt x="14886" y="11782"/>
                  <a:pt x="14877" y="11881"/>
                  <a:pt x="14848" y="11980"/>
                </a:cubicBezTo>
                <a:cubicBezTo>
                  <a:pt x="14819" y="12080"/>
                  <a:pt x="14769" y="12180"/>
                  <a:pt x="14699" y="12279"/>
                </a:cubicBezTo>
                <a:cubicBezTo>
                  <a:pt x="14677" y="12304"/>
                  <a:pt x="14686" y="12328"/>
                  <a:pt x="14721" y="12351"/>
                </a:cubicBezTo>
                <a:cubicBezTo>
                  <a:pt x="14771" y="12383"/>
                  <a:pt x="14881" y="12414"/>
                  <a:pt x="15057" y="12419"/>
                </a:cubicBezTo>
                <a:cubicBezTo>
                  <a:pt x="15233" y="12425"/>
                  <a:pt x="15396" y="12398"/>
                  <a:pt x="15414" y="12360"/>
                </a:cubicBezTo>
                <a:cubicBezTo>
                  <a:pt x="15502" y="12248"/>
                  <a:pt x="15598" y="12136"/>
                  <a:pt x="15701" y="12024"/>
                </a:cubicBezTo>
                <a:cubicBezTo>
                  <a:pt x="15795" y="11922"/>
                  <a:pt x="15896" y="11820"/>
                  <a:pt x="16002" y="11717"/>
                </a:cubicBezTo>
                <a:cubicBezTo>
                  <a:pt x="16091" y="11849"/>
                  <a:pt x="16155" y="11981"/>
                  <a:pt x="16194" y="12114"/>
                </a:cubicBezTo>
                <a:cubicBezTo>
                  <a:pt x="16232" y="12243"/>
                  <a:pt x="16247" y="12372"/>
                  <a:pt x="16238" y="12500"/>
                </a:cubicBezTo>
                <a:cubicBezTo>
                  <a:pt x="16197" y="12547"/>
                  <a:pt x="16358" y="12591"/>
                  <a:pt x="16583" y="12595"/>
                </a:cubicBezTo>
                <a:cubicBezTo>
                  <a:pt x="16758" y="12598"/>
                  <a:pt x="16917" y="12574"/>
                  <a:pt x="16962" y="12538"/>
                </a:cubicBezTo>
                <a:lnTo>
                  <a:pt x="17380" y="11749"/>
                </a:lnTo>
                <a:lnTo>
                  <a:pt x="18251" y="12563"/>
                </a:lnTo>
                <a:cubicBezTo>
                  <a:pt x="18276" y="12587"/>
                  <a:pt x="18338" y="12608"/>
                  <a:pt x="18421" y="12623"/>
                </a:cubicBezTo>
                <a:cubicBezTo>
                  <a:pt x="18495" y="12636"/>
                  <a:pt x="18589" y="12646"/>
                  <a:pt x="18690" y="12642"/>
                </a:cubicBezTo>
                <a:cubicBezTo>
                  <a:pt x="18772" y="12640"/>
                  <a:pt x="18838" y="12630"/>
                  <a:pt x="18888" y="12618"/>
                </a:cubicBezTo>
                <a:cubicBezTo>
                  <a:pt x="18973" y="12597"/>
                  <a:pt x="19018" y="12569"/>
                  <a:pt x="19002" y="12540"/>
                </a:cubicBezTo>
                <a:lnTo>
                  <a:pt x="18595" y="11698"/>
                </a:lnTo>
                <a:lnTo>
                  <a:pt x="19910" y="12353"/>
                </a:lnTo>
                <a:cubicBezTo>
                  <a:pt x="19965" y="12383"/>
                  <a:pt x="20069" y="12405"/>
                  <a:pt x="20195" y="12418"/>
                </a:cubicBezTo>
                <a:cubicBezTo>
                  <a:pt x="20321" y="12430"/>
                  <a:pt x="20473" y="12433"/>
                  <a:pt x="20599" y="12416"/>
                </a:cubicBezTo>
                <a:cubicBezTo>
                  <a:pt x="20666" y="12407"/>
                  <a:pt x="20713" y="12393"/>
                  <a:pt x="20743" y="12379"/>
                </a:cubicBezTo>
                <a:cubicBezTo>
                  <a:pt x="20793" y="12355"/>
                  <a:pt x="20800" y="12328"/>
                  <a:pt x="20763" y="12303"/>
                </a:cubicBezTo>
                <a:cubicBezTo>
                  <a:pt x="20473" y="12138"/>
                  <a:pt x="20201" y="11972"/>
                  <a:pt x="19946" y="11804"/>
                </a:cubicBezTo>
                <a:cubicBezTo>
                  <a:pt x="19689" y="11636"/>
                  <a:pt x="19450" y="11466"/>
                  <a:pt x="19229" y="11295"/>
                </a:cubicBezTo>
                <a:cubicBezTo>
                  <a:pt x="19550" y="11337"/>
                  <a:pt x="19820" y="11394"/>
                  <a:pt x="20018" y="11461"/>
                </a:cubicBezTo>
                <a:cubicBezTo>
                  <a:pt x="20317" y="11563"/>
                  <a:pt x="20484" y="11693"/>
                  <a:pt x="21016" y="11738"/>
                </a:cubicBezTo>
                <a:cubicBezTo>
                  <a:pt x="21131" y="11747"/>
                  <a:pt x="21259" y="11751"/>
                  <a:pt x="21371" y="11740"/>
                </a:cubicBezTo>
                <a:cubicBezTo>
                  <a:pt x="21462" y="11731"/>
                  <a:pt x="21521" y="11715"/>
                  <a:pt x="21555" y="11696"/>
                </a:cubicBezTo>
                <a:cubicBezTo>
                  <a:pt x="21600" y="11672"/>
                  <a:pt x="21599" y="11643"/>
                  <a:pt x="21540" y="11618"/>
                </a:cubicBezTo>
                <a:cubicBezTo>
                  <a:pt x="21266" y="11494"/>
                  <a:pt x="21025" y="11367"/>
                  <a:pt x="20818" y="11238"/>
                </a:cubicBezTo>
                <a:cubicBezTo>
                  <a:pt x="20621" y="11115"/>
                  <a:pt x="20453" y="10989"/>
                  <a:pt x="20143" y="10877"/>
                </a:cubicBezTo>
                <a:cubicBezTo>
                  <a:pt x="19979" y="10818"/>
                  <a:pt x="19779" y="10763"/>
                  <a:pt x="19536" y="10717"/>
                </a:cubicBezTo>
                <a:cubicBezTo>
                  <a:pt x="19357" y="10683"/>
                  <a:pt x="19158" y="10655"/>
                  <a:pt x="18977" y="10622"/>
                </a:cubicBezTo>
                <a:cubicBezTo>
                  <a:pt x="18052" y="10452"/>
                  <a:pt x="17704" y="10192"/>
                  <a:pt x="17459" y="9939"/>
                </a:cubicBezTo>
                <a:cubicBezTo>
                  <a:pt x="16943" y="9405"/>
                  <a:pt x="16748" y="8856"/>
                  <a:pt x="15999" y="8334"/>
                </a:cubicBezTo>
                <a:cubicBezTo>
                  <a:pt x="15748" y="8160"/>
                  <a:pt x="15436" y="7989"/>
                  <a:pt x="15152" y="7817"/>
                </a:cubicBezTo>
                <a:cubicBezTo>
                  <a:pt x="14877" y="7650"/>
                  <a:pt x="14627" y="7482"/>
                  <a:pt x="14402" y="7312"/>
                </a:cubicBezTo>
                <a:cubicBezTo>
                  <a:pt x="13908" y="6950"/>
                  <a:pt x="13648" y="6575"/>
                  <a:pt x="13628" y="6198"/>
                </a:cubicBezTo>
                <a:cubicBezTo>
                  <a:pt x="13610" y="5839"/>
                  <a:pt x="13791" y="5470"/>
                  <a:pt x="13807" y="5113"/>
                </a:cubicBezTo>
                <a:cubicBezTo>
                  <a:pt x="13822" y="4777"/>
                  <a:pt x="13682" y="4448"/>
                  <a:pt x="12888" y="4152"/>
                </a:cubicBezTo>
                <a:cubicBezTo>
                  <a:pt x="12289" y="3928"/>
                  <a:pt x="11413" y="3760"/>
                  <a:pt x="10312" y="3661"/>
                </a:cubicBezTo>
                <a:cubicBezTo>
                  <a:pt x="9304" y="3571"/>
                  <a:pt x="8152" y="3546"/>
                  <a:pt x="7057" y="3503"/>
                </a:cubicBezTo>
                <a:cubicBezTo>
                  <a:pt x="6425" y="3478"/>
                  <a:pt x="5800" y="3446"/>
                  <a:pt x="5185" y="3406"/>
                </a:cubicBezTo>
                <a:cubicBezTo>
                  <a:pt x="4788" y="3373"/>
                  <a:pt x="4438" y="3319"/>
                  <a:pt x="4169" y="3248"/>
                </a:cubicBezTo>
                <a:cubicBezTo>
                  <a:pt x="3892" y="3176"/>
                  <a:pt x="3714" y="3090"/>
                  <a:pt x="3598" y="3002"/>
                </a:cubicBezTo>
                <a:cubicBezTo>
                  <a:pt x="3375" y="2832"/>
                  <a:pt x="3379" y="2649"/>
                  <a:pt x="3699" y="2486"/>
                </a:cubicBezTo>
                <a:cubicBezTo>
                  <a:pt x="3821" y="2423"/>
                  <a:pt x="3993" y="2364"/>
                  <a:pt x="4063" y="2298"/>
                </a:cubicBezTo>
                <a:cubicBezTo>
                  <a:pt x="4164" y="2203"/>
                  <a:pt x="4109" y="2093"/>
                  <a:pt x="4524" y="2045"/>
                </a:cubicBezTo>
                <a:cubicBezTo>
                  <a:pt x="4611" y="2035"/>
                  <a:pt x="4710" y="2031"/>
                  <a:pt x="4797" y="2021"/>
                </a:cubicBezTo>
                <a:cubicBezTo>
                  <a:pt x="5221" y="1974"/>
                  <a:pt x="5184" y="1855"/>
                  <a:pt x="5247" y="1754"/>
                </a:cubicBezTo>
                <a:cubicBezTo>
                  <a:pt x="5313" y="1646"/>
                  <a:pt x="5551" y="1534"/>
                  <a:pt x="5285" y="1440"/>
                </a:cubicBezTo>
                <a:cubicBezTo>
                  <a:pt x="5202" y="1411"/>
                  <a:pt x="5076" y="1388"/>
                  <a:pt x="4927" y="1375"/>
                </a:cubicBezTo>
                <a:cubicBezTo>
                  <a:pt x="5496" y="990"/>
                  <a:pt x="4988" y="570"/>
                  <a:pt x="3615" y="291"/>
                </a:cubicBezTo>
                <a:cubicBezTo>
                  <a:pt x="2647" y="94"/>
                  <a:pt x="1341" y="-11"/>
                  <a:pt x="0" y="1"/>
                </a:cubicBezTo>
                <a:lnTo>
                  <a:pt x="26" y="12314"/>
                </a:lnTo>
                <a:cubicBezTo>
                  <a:pt x="387" y="12660"/>
                  <a:pt x="701" y="13009"/>
                  <a:pt x="968" y="13359"/>
                </a:cubicBezTo>
                <a:cubicBezTo>
                  <a:pt x="1209" y="13675"/>
                  <a:pt x="1411" y="13993"/>
                  <a:pt x="1497" y="14313"/>
                </a:cubicBezTo>
                <a:cubicBezTo>
                  <a:pt x="1579" y="14620"/>
                  <a:pt x="1554" y="14928"/>
                  <a:pt x="1710" y="15234"/>
                </a:cubicBezTo>
                <a:cubicBezTo>
                  <a:pt x="1851" y="15509"/>
                  <a:pt x="2138" y="15780"/>
                  <a:pt x="2565" y="16042"/>
                </a:cubicBezTo>
                <a:cubicBezTo>
                  <a:pt x="2738" y="16189"/>
                  <a:pt x="2822" y="16340"/>
                  <a:pt x="2813" y="16492"/>
                </a:cubicBezTo>
                <a:cubicBezTo>
                  <a:pt x="2805" y="16637"/>
                  <a:pt x="2712" y="16781"/>
                  <a:pt x="2538" y="16922"/>
                </a:cubicBezTo>
                <a:cubicBezTo>
                  <a:pt x="2260" y="17166"/>
                  <a:pt x="2123" y="17416"/>
                  <a:pt x="2129" y="17668"/>
                </a:cubicBezTo>
                <a:cubicBezTo>
                  <a:pt x="2140" y="18112"/>
                  <a:pt x="2600" y="18551"/>
                  <a:pt x="2645" y="18996"/>
                </a:cubicBezTo>
                <a:cubicBezTo>
                  <a:pt x="2664" y="19191"/>
                  <a:pt x="2604" y="19385"/>
                  <a:pt x="2464" y="19578"/>
                </a:cubicBezTo>
                <a:cubicBezTo>
                  <a:pt x="2322" y="19826"/>
                  <a:pt x="2136" y="20073"/>
                  <a:pt x="1907" y="20319"/>
                </a:cubicBezTo>
                <a:cubicBezTo>
                  <a:pt x="1809" y="20423"/>
                  <a:pt x="1704" y="20527"/>
                  <a:pt x="1547" y="20628"/>
                </a:cubicBezTo>
                <a:cubicBezTo>
                  <a:pt x="1431" y="20702"/>
                  <a:pt x="1287" y="20775"/>
                  <a:pt x="1196" y="20851"/>
                </a:cubicBezTo>
                <a:cubicBezTo>
                  <a:pt x="1120" y="20914"/>
                  <a:pt x="1082" y="20979"/>
                  <a:pt x="1005" y="21042"/>
                </a:cubicBezTo>
                <a:cubicBezTo>
                  <a:pt x="864" y="21157"/>
                  <a:pt x="595" y="21267"/>
                  <a:pt x="590" y="21388"/>
                </a:cubicBezTo>
                <a:cubicBezTo>
                  <a:pt x="588" y="21439"/>
                  <a:pt x="640" y="21492"/>
                  <a:pt x="804" y="21529"/>
                </a:cubicBezTo>
                <a:cubicBezTo>
                  <a:pt x="969" y="21567"/>
                  <a:pt x="1201" y="21582"/>
                  <a:pt x="1425" y="21585"/>
                </a:cubicBezTo>
                <a:cubicBezTo>
                  <a:pt x="1696" y="21589"/>
                  <a:pt x="1974" y="21576"/>
                  <a:pt x="2224" y="21543"/>
                </a:cubicBezTo>
                <a:cubicBezTo>
                  <a:pt x="2382" y="21570"/>
                  <a:pt x="2580" y="21585"/>
                  <a:pt x="2783" y="21584"/>
                </a:cubicBezTo>
                <a:cubicBezTo>
                  <a:pt x="3023" y="21583"/>
                  <a:pt x="3250" y="21561"/>
                  <a:pt x="3411" y="21523"/>
                </a:cubicBezTo>
                <a:cubicBezTo>
                  <a:pt x="3587" y="21545"/>
                  <a:pt x="3792" y="21553"/>
                  <a:pt x="3993" y="21547"/>
                </a:cubicBezTo>
                <a:cubicBezTo>
                  <a:pt x="4234" y="21539"/>
                  <a:pt x="4450" y="21511"/>
                  <a:pt x="4591" y="21469"/>
                </a:cubicBezTo>
                <a:cubicBezTo>
                  <a:pt x="4790" y="21501"/>
                  <a:pt x="5042" y="21516"/>
                  <a:pt x="5290" y="21508"/>
                </a:cubicBezTo>
                <a:cubicBezTo>
                  <a:pt x="5526" y="21501"/>
                  <a:pt x="5741" y="21476"/>
                  <a:pt x="5890" y="21436"/>
                </a:cubicBezTo>
                <a:cubicBezTo>
                  <a:pt x="6223" y="21485"/>
                  <a:pt x="6683" y="21464"/>
                  <a:pt x="6888" y="21390"/>
                </a:cubicBezTo>
                <a:cubicBezTo>
                  <a:pt x="7005" y="21348"/>
                  <a:pt x="7008" y="21296"/>
                  <a:pt x="6897" y="21254"/>
                </a:cubicBezTo>
                <a:cubicBezTo>
                  <a:pt x="6583" y="21130"/>
                  <a:pt x="6314" y="21001"/>
                  <a:pt x="6091" y="20868"/>
                </a:cubicBezTo>
                <a:cubicBezTo>
                  <a:pt x="5930" y="20772"/>
                  <a:pt x="5794" y="20675"/>
                  <a:pt x="5682" y="20577"/>
                </a:cubicBezTo>
                <a:cubicBezTo>
                  <a:pt x="5628" y="20492"/>
                  <a:pt x="5588" y="20407"/>
                  <a:pt x="5560" y="20322"/>
                </a:cubicBezTo>
                <a:cubicBezTo>
                  <a:pt x="5500" y="20137"/>
                  <a:pt x="5502" y="19951"/>
                  <a:pt x="5641" y="19768"/>
                </a:cubicBezTo>
                <a:cubicBezTo>
                  <a:pt x="5713" y="19672"/>
                  <a:pt x="5822" y="19578"/>
                  <a:pt x="5966" y="19487"/>
                </a:cubicBezTo>
                <a:cubicBezTo>
                  <a:pt x="7217" y="18826"/>
                  <a:pt x="8070" y="18135"/>
                  <a:pt x="8505" y="17429"/>
                </a:cubicBezTo>
                <a:cubicBezTo>
                  <a:pt x="8634" y="17221"/>
                  <a:pt x="8726" y="17012"/>
                  <a:pt x="8639" y="16803"/>
                </a:cubicBezTo>
                <a:cubicBezTo>
                  <a:pt x="8567" y="16627"/>
                  <a:pt x="8368" y="16454"/>
                  <a:pt x="8050" y="16290"/>
                </a:cubicBezTo>
                <a:cubicBezTo>
                  <a:pt x="7990" y="16241"/>
                  <a:pt x="7951" y="16191"/>
                  <a:pt x="7934" y="16140"/>
                </a:cubicBezTo>
                <a:cubicBezTo>
                  <a:pt x="7914" y="16079"/>
                  <a:pt x="7927" y="16017"/>
                  <a:pt x="7972" y="15957"/>
                </a:cubicBezTo>
                <a:cubicBezTo>
                  <a:pt x="8092" y="15853"/>
                  <a:pt x="8166" y="15748"/>
                  <a:pt x="8193" y="15641"/>
                </a:cubicBezTo>
                <a:cubicBezTo>
                  <a:pt x="8231" y="15497"/>
                  <a:pt x="8182" y="15352"/>
                  <a:pt x="8196" y="15208"/>
                </a:cubicBezTo>
                <a:cubicBezTo>
                  <a:pt x="8210" y="15065"/>
                  <a:pt x="8284" y="14923"/>
                  <a:pt x="8419" y="14783"/>
                </a:cubicBezTo>
                <a:cubicBezTo>
                  <a:pt x="9415" y="14098"/>
                  <a:pt x="10053" y="13392"/>
                  <a:pt x="10320" y="12678"/>
                </a:cubicBezTo>
                <a:cubicBezTo>
                  <a:pt x="10577" y="11991"/>
                  <a:pt x="10490" y="11300"/>
                  <a:pt x="10059" y="10617"/>
                </a:cubicBezTo>
                <a:cubicBezTo>
                  <a:pt x="9941" y="10420"/>
                  <a:pt x="9749" y="10225"/>
                  <a:pt x="9484" y="10035"/>
                </a:cubicBezTo>
                <a:cubicBezTo>
                  <a:pt x="9171" y="9809"/>
                  <a:pt x="8758" y="9590"/>
                  <a:pt x="8509" y="9362"/>
                </a:cubicBezTo>
                <a:cubicBezTo>
                  <a:pt x="8004" y="8899"/>
                  <a:pt x="8183" y="8420"/>
                  <a:pt x="8400" y="7947"/>
                </a:cubicBezTo>
                <a:cubicBezTo>
                  <a:pt x="8570" y="7576"/>
                  <a:pt x="8762" y="7205"/>
                  <a:pt x="8976" y="6834"/>
                </a:cubicBezTo>
                <a:close/>
              </a:path>
            </a:pathLst>
          </a:custGeom>
          <a:solidFill>
            <a:srgbClr val="E5E5E5"/>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7" name="Shape 820">
            <a:extLst>
              <a:ext uri="{FF2B5EF4-FFF2-40B4-BE49-F238E27FC236}">
                <a16:creationId xmlns:a16="http://schemas.microsoft.com/office/drawing/2014/main" id="{D62B3EFA-3E8B-4C7C-A8BC-549E1DB81A6E}"/>
              </a:ext>
            </a:extLst>
          </p:cNvPr>
          <p:cNvSpPr/>
          <p:nvPr/>
        </p:nvSpPr>
        <p:spPr>
          <a:xfrm>
            <a:off x="5717410" y="3258851"/>
            <a:ext cx="739589" cy="839035"/>
          </a:xfrm>
          <a:custGeom>
            <a:avLst/>
            <a:gdLst/>
            <a:ahLst/>
            <a:cxnLst>
              <a:cxn ang="0">
                <a:pos x="wd2" y="hd2"/>
              </a:cxn>
              <a:cxn ang="5400000">
                <a:pos x="wd2" y="hd2"/>
              </a:cxn>
              <a:cxn ang="10800000">
                <a:pos x="wd2" y="hd2"/>
              </a:cxn>
              <a:cxn ang="16200000">
                <a:pos x="wd2" y="hd2"/>
              </a:cxn>
            </a:cxnLst>
            <a:rect l="0" t="0" r="r" b="b"/>
            <a:pathLst>
              <a:path w="21503" h="21429" extrusionOk="0">
                <a:moveTo>
                  <a:pt x="5029" y="1041"/>
                </a:moveTo>
                <a:cubicBezTo>
                  <a:pt x="4705" y="1373"/>
                  <a:pt x="4204" y="1528"/>
                  <a:pt x="3715" y="1449"/>
                </a:cubicBezTo>
                <a:cubicBezTo>
                  <a:pt x="3385" y="1395"/>
                  <a:pt x="3082" y="1234"/>
                  <a:pt x="2745" y="1233"/>
                </a:cubicBezTo>
                <a:cubicBezTo>
                  <a:pt x="2386" y="1232"/>
                  <a:pt x="2057" y="1409"/>
                  <a:pt x="1895" y="1690"/>
                </a:cubicBezTo>
                <a:cubicBezTo>
                  <a:pt x="1665" y="1786"/>
                  <a:pt x="1460" y="1924"/>
                  <a:pt x="1295" y="2094"/>
                </a:cubicBezTo>
                <a:cubicBezTo>
                  <a:pt x="652" y="2756"/>
                  <a:pt x="671" y="3735"/>
                  <a:pt x="1339" y="4376"/>
                </a:cubicBezTo>
                <a:cubicBezTo>
                  <a:pt x="1099" y="4471"/>
                  <a:pt x="922" y="4658"/>
                  <a:pt x="859" y="4882"/>
                </a:cubicBezTo>
                <a:cubicBezTo>
                  <a:pt x="786" y="5139"/>
                  <a:pt x="871" y="5410"/>
                  <a:pt x="1082" y="5598"/>
                </a:cubicBezTo>
                <a:cubicBezTo>
                  <a:pt x="851" y="5822"/>
                  <a:pt x="733" y="6119"/>
                  <a:pt x="756" y="6421"/>
                </a:cubicBezTo>
                <a:cubicBezTo>
                  <a:pt x="772" y="6634"/>
                  <a:pt x="859" y="6838"/>
                  <a:pt x="1005" y="7008"/>
                </a:cubicBezTo>
                <a:cubicBezTo>
                  <a:pt x="817" y="7280"/>
                  <a:pt x="696" y="7584"/>
                  <a:pt x="650" y="7900"/>
                </a:cubicBezTo>
                <a:cubicBezTo>
                  <a:pt x="607" y="8199"/>
                  <a:pt x="633" y="8502"/>
                  <a:pt x="724" y="8792"/>
                </a:cubicBezTo>
                <a:cubicBezTo>
                  <a:pt x="558" y="9038"/>
                  <a:pt x="475" y="9321"/>
                  <a:pt x="487" y="9607"/>
                </a:cubicBezTo>
                <a:cubicBezTo>
                  <a:pt x="498" y="9877"/>
                  <a:pt x="592" y="10138"/>
                  <a:pt x="760" y="10364"/>
                </a:cubicBezTo>
                <a:cubicBezTo>
                  <a:pt x="372" y="10689"/>
                  <a:pt x="117" y="11117"/>
                  <a:pt x="32" y="11582"/>
                </a:cubicBezTo>
                <a:cubicBezTo>
                  <a:pt x="-48" y="12016"/>
                  <a:pt x="25" y="12461"/>
                  <a:pt x="241" y="12857"/>
                </a:cubicBezTo>
                <a:cubicBezTo>
                  <a:pt x="158" y="13495"/>
                  <a:pt x="442" y="14128"/>
                  <a:pt x="999" y="14544"/>
                </a:cubicBezTo>
                <a:cubicBezTo>
                  <a:pt x="1681" y="15054"/>
                  <a:pt x="2645" y="15157"/>
                  <a:pt x="3446" y="14804"/>
                </a:cubicBezTo>
                <a:cubicBezTo>
                  <a:pt x="3459" y="15209"/>
                  <a:pt x="3580" y="15606"/>
                  <a:pt x="3799" y="15963"/>
                </a:cubicBezTo>
                <a:cubicBezTo>
                  <a:pt x="4027" y="16335"/>
                  <a:pt x="4354" y="16654"/>
                  <a:pt x="4752" y="16890"/>
                </a:cubicBezTo>
                <a:cubicBezTo>
                  <a:pt x="5029" y="17090"/>
                  <a:pt x="5447" y="16980"/>
                  <a:pt x="5554" y="16679"/>
                </a:cubicBezTo>
                <a:cubicBezTo>
                  <a:pt x="5601" y="16546"/>
                  <a:pt x="5564" y="16401"/>
                  <a:pt x="5457" y="16298"/>
                </a:cubicBezTo>
                <a:cubicBezTo>
                  <a:pt x="4997" y="16165"/>
                  <a:pt x="4599" y="15903"/>
                  <a:pt x="4325" y="15552"/>
                </a:cubicBezTo>
                <a:cubicBezTo>
                  <a:pt x="4102" y="15267"/>
                  <a:pt x="3971" y="14936"/>
                  <a:pt x="3944" y="14591"/>
                </a:cubicBezTo>
                <a:cubicBezTo>
                  <a:pt x="4364" y="14599"/>
                  <a:pt x="4766" y="14439"/>
                  <a:pt x="5036" y="14156"/>
                </a:cubicBezTo>
                <a:cubicBezTo>
                  <a:pt x="5269" y="13910"/>
                  <a:pt x="5383" y="13594"/>
                  <a:pt x="5350" y="13275"/>
                </a:cubicBezTo>
                <a:cubicBezTo>
                  <a:pt x="6312" y="12694"/>
                  <a:pt x="7511" y="12505"/>
                  <a:pt x="8643" y="12755"/>
                </a:cubicBezTo>
                <a:cubicBezTo>
                  <a:pt x="9548" y="12955"/>
                  <a:pt x="10346" y="13427"/>
                  <a:pt x="10899" y="14088"/>
                </a:cubicBezTo>
                <a:cubicBezTo>
                  <a:pt x="10427" y="14368"/>
                  <a:pt x="9978" y="14669"/>
                  <a:pt x="9552" y="14988"/>
                </a:cubicBezTo>
                <a:cubicBezTo>
                  <a:pt x="9179" y="15268"/>
                  <a:pt x="8814" y="15568"/>
                  <a:pt x="8555" y="15945"/>
                </a:cubicBezTo>
                <a:cubicBezTo>
                  <a:pt x="7906" y="16890"/>
                  <a:pt x="8037" y="18098"/>
                  <a:pt x="8879" y="18919"/>
                </a:cubicBezTo>
                <a:cubicBezTo>
                  <a:pt x="8851" y="19106"/>
                  <a:pt x="8879" y="19297"/>
                  <a:pt x="8960" y="19472"/>
                </a:cubicBezTo>
                <a:cubicBezTo>
                  <a:pt x="9067" y="19706"/>
                  <a:pt x="9261" y="19901"/>
                  <a:pt x="9511" y="20025"/>
                </a:cubicBezTo>
                <a:lnTo>
                  <a:pt x="9690" y="20902"/>
                </a:lnTo>
                <a:cubicBezTo>
                  <a:pt x="9794" y="21140"/>
                  <a:pt x="10026" y="21317"/>
                  <a:pt x="10309" y="21374"/>
                </a:cubicBezTo>
                <a:cubicBezTo>
                  <a:pt x="10585" y="21429"/>
                  <a:pt x="10875" y="21363"/>
                  <a:pt x="11086" y="21197"/>
                </a:cubicBezTo>
                <a:cubicBezTo>
                  <a:pt x="11252" y="21369"/>
                  <a:pt x="11505" y="21454"/>
                  <a:pt x="11759" y="21423"/>
                </a:cubicBezTo>
                <a:cubicBezTo>
                  <a:pt x="11984" y="21396"/>
                  <a:pt x="12182" y="21280"/>
                  <a:pt x="12297" y="21108"/>
                </a:cubicBezTo>
                <a:cubicBezTo>
                  <a:pt x="12487" y="20399"/>
                  <a:pt x="12692" y="19694"/>
                  <a:pt x="12912" y="18992"/>
                </a:cubicBezTo>
                <a:cubicBezTo>
                  <a:pt x="13096" y="18405"/>
                  <a:pt x="13290" y="17820"/>
                  <a:pt x="13495" y="17238"/>
                </a:cubicBezTo>
                <a:lnTo>
                  <a:pt x="13956" y="17443"/>
                </a:lnTo>
                <a:cubicBezTo>
                  <a:pt x="13772" y="17813"/>
                  <a:pt x="13927" y="18247"/>
                  <a:pt x="14317" y="18459"/>
                </a:cubicBezTo>
                <a:cubicBezTo>
                  <a:pt x="14699" y="18667"/>
                  <a:pt x="15155" y="18605"/>
                  <a:pt x="15571" y="18547"/>
                </a:cubicBezTo>
                <a:cubicBezTo>
                  <a:pt x="15908" y="18500"/>
                  <a:pt x="16248" y="18452"/>
                  <a:pt x="16597" y="18404"/>
                </a:cubicBezTo>
                <a:cubicBezTo>
                  <a:pt x="16884" y="18526"/>
                  <a:pt x="17204" y="18572"/>
                  <a:pt x="17521" y="18538"/>
                </a:cubicBezTo>
                <a:cubicBezTo>
                  <a:pt x="17896" y="18498"/>
                  <a:pt x="18245" y="18346"/>
                  <a:pt x="18509" y="18108"/>
                </a:cubicBezTo>
                <a:cubicBezTo>
                  <a:pt x="18632" y="18173"/>
                  <a:pt x="18774" y="18206"/>
                  <a:pt x="18917" y="18204"/>
                </a:cubicBezTo>
                <a:cubicBezTo>
                  <a:pt x="19730" y="18189"/>
                  <a:pt x="20026" y="17356"/>
                  <a:pt x="20166" y="16583"/>
                </a:cubicBezTo>
                <a:cubicBezTo>
                  <a:pt x="20341" y="15618"/>
                  <a:pt x="20649" y="14675"/>
                  <a:pt x="21083" y="13776"/>
                </a:cubicBezTo>
                <a:cubicBezTo>
                  <a:pt x="21171" y="13555"/>
                  <a:pt x="21207" y="13320"/>
                  <a:pt x="21188" y="13086"/>
                </a:cubicBezTo>
                <a:cubicBezTo>
                  <a:pt x="21169" y="12844"/>
                  <a:pt x="21090" y="12608"/>
                  <a:pt x="20959" y="12394"/>
                </a:cubicBezTo>
                <a:cubicBezTo>
                  <a:pt x="21157" y="12214"/>
                  <a:pt x="21260" y="11969"/>
                  <a:pt x="21243" y="11718"/>
                </a:cubicBezTo>
                <a:cubicBezTo>
                  <a:pt x="21228" y="11501"/>
                  <a:pt x="21123" y="11296"/>
                  <a:pt x="20948" y="11141"/>
                </a:cubicBezTo>
                <a:cubicBezTo>
                  <a:pt x="21206" y="10858"/>
                  <a:pt x="21349" y="10506"/>
                  <a:pt x="21352" y="10143"/>
                </a:cubicBezTo>
                <a:cubicBezTo>
                  <a:pt x="21355" y="9782"/>
                  <a:pt x="21221" y="9430"/>
                  <a:pt x="20970" y="9144"/>
                </a:cubicBezTo>
                <a:cubicBezTo>
                  <a:pt x="21225" y="8872"/>
                  <a:pt x="21376" y="8537"/>
                  <a:pt x="21402" y="8185"/>
                </a:cubicBezTo>
                <a:cubicBezTo>
                  <a:pt x="21425" y="7889"/>
                  <a:pt x="21357" y="7592"/>
                  <a:pt x="21207" y="7326"/>
                </a:cubicBezTo>
                <a:cubicBezTo>
                  <a:pt x="21447" y="7125"/>
                  <a:pt x="21552" y="6828"/>
                  <a:pt x="21483" y="6543"/>
                </a:cubicBezTo>
                <a:cubicBezTo>
                  <a:pt x="21426" y="6311"/>
                  <a:pt x="21259" y="6111"/>
                  <a:pt x="21024" y="5995"/>
                </a:cubicBezTo>
                <a:cubicBezTo>
                  <a:pt x="21161" y="5815"/>
                  <a:pt x="21221" y="5598"/>
                  <a:pt x="21193" y="5383"/>
                </a:cubicBezTo>
                <a:cubicBezTo>
                  <a:pt x="21168" y="5191"/>
                  <a:pt x="21073" y="5010"/>
                  <a:pt x="20922" y="4868"/>
                </a:cubicBezTo>
                <a:cubicBezTo>
                  <a:pt x="21177" y="4505"/>
                  <a:pt x="21280" y="4075"/>
                  <a:pt x="21215" y="3652"/>
                </a:cubicBezTo>
                <a:cubicBezTo>
                  <a:pt x="21165" y="3329"/>
                  <a:pt x="21017" y="3022"/>
                  <a:pt x="20787" y="2766"/>
                </a:cubicBezTo>
                <a:cubicBezTo>
                  <a:pt x="21251" y="1982"/>
                  <a:pt x="21037" y="1020"/>
                  <a:pt x="20271" y="447"/>
                </a:cubicBezTo>
                <a:cubicBezTo>
                  <a:pt x="19579" y="-70"/>
                  <a:pt x="18590" y="-146"/>
                  <a:pt x="17806" y="259"/>
                </a:cubicBezTo>
                <a:cubicBezTo>
                  <a:pt x="17540" y="158"/>
                  <a:pt x="17236" y="163"/>
                  <a:pt x="16974" y="272"/>
                </a:cubicBezTo>
                <a:cubicBezTo>
                  <a:pt x="16724" y="376"/>
                  <a:pt x="16534" y="565"/>
                  <a:pt x="16448" y="795"/>
                </a:cubicBezTo>
                <a:cubicBezTo>
                  <a:pt x="15952" y="689"/>
                  <a:pt x="15431" y="829"/>
                  <a:pt x="15087" y="1160"/>
                </a:cubicBezTo>
                <a:cubicBezTo>
                  <a:pt x="14866" y="1373"/>
                  <a:pt x="14739" y="1649"/>
                  <a:pt x="14732" y="1938"/>
                </a:cubicBezTo>
                <a:cubicBezTo>
                  <a:pt x="14472" y="1860"/>
                  <a:pt x="14186" y="1882"/>
                  <a:pt x="13946" y="1998"/>
                </a:cubicBezTo>
                <a:cubicBezTo>
                  <a:pt x="13712" y="2111"/>
                  <a:pt x="13541" y="2304"/>
                  <a:pt x="13473" y="2531"/>
                </a:cubicBezTo>
                <a:cubicBezTo>
                  <a:pt x="13123" y="2428"/>
                  <a:pt x="12746" y="2416"/>
                  <a:pt x="12389" y="2498"/>
                </a:cubicBezTo>
                <a:cubicBezTo>
                  <a:pt x="12103" y="2563"/>
                  <a:pt x="11839" y="2685"/>
                  <a:pt x="11617" y="2855"/>
                </a:cubicBezTo>
                <a:cubicBezTo>
                  <a:pt x="11322" y="2719"/>
                  <a:pt x="10983" y="2676"/>
                  <a:pt x="10657" y="2734"/>
                </a:cubicBezTo>
                <a:cubicBezTo>
                  <a:pt x="10386" y="2781"/>
                  <a:pt x="10137" y="2896"/>
                  <a:pt x="9939" y="3064"/>
                </a:cubicBezTo>
                <a:cubicBezTo>
                  <a:pt x="9716" y="2911"/>
                  <a:pt x="9440" y="2832"/>
                  <a:pt x="9157" y="2841"/>
                </a:cubicBezTo>
                <a:cubicBezTo>
                  <a:pt x="8886" y="2849"/>
                  <a:pt x="8627" y="2938"/>
                  <a:pt x="8421" y="3093"/>
                </a:cubicBezTo>
                <a:cubicBezTo>
                  <a:pt x="8301" y="2731"/>
                  <a:pt x="8012" y="2432"/>
                  <a:pt x="7625" y="2270"/>
                </a:cubicBezTo>
                <a:cubicBezTo>
                  <a:pt x="7300" y="2134"/>
                  <a:pt x="6930" y="2107"/>
                  <a:pt x="6584" y="2192"/>
                </a:cubicBezTo>
                <a:cubicBezTo>
                  <a:pt x="6494" y="1922"/>
                  <a:pt x="6325" y="1677"/>
                  <a:pt x="6094" y="1482"/>
                </a:cubicBezTo>
                <a:cubicBezTo>
                  <a:pt x="5803" y="1237"/>
                  <a:pt x="5429" y="1082"/>
                  <a:pt x="5029" y="1041"/>
                </a:cubicBez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8" name="Shape 821">
            <a:extLst>
              <a:ext uri="{FF2B5EF4-FFF2-40B4-BE49-F238E27FC236}">
                <a16:creationId xmlns:a16="http://schemas.microsoft.com/office/drawing/2014/main" id="{8396528E-4566-452A-BBCE-C70898B52109}"/>
              </a:ext>
            </a:extLst>
          </p:cNvPr>
          <p:cNvSpPr/>
          <p:nvPr/>
        </p:nvSpPr>
        <p:spPr>
          <a:xfrm>
            <a:off x="5836625" y="3415780"/>
            <a:ext cx="214092" cy="304721"/>
          </a:xfrm>
          <a:custGeom>
            <a:avLst/>
            <a:gdLst/>
            <a:ahLst/>
            <a:cxnLst>
              <a:cxn ang="0">
                <a:pos x="wd2" y="hd2"/>
              </a:cxn>
              <a:cxn ang="5400000">
                <a:pos x="wd2" y="hd2"/>
              </a:cxn>
              <a:cxn ang="10800000">
                <a:pos x="wd2" y="hd2"/>
              </a:cxn>
              <a:cxn ang="16200000">
                <a:pos x="wd2" y="hd2"/>
              </a:cxn>
            </a:cxnLst>
            <a:rect l="0" t="0" r="r" b="b"/>
            <a:pathLst>
              <a:path w="21600" h="21600" extrusionOk="0">
                <a:moveTo>
                  <a:pt x="1702" y="0"/>
                </a:moveTo>
                <a:cubicBezTo>
                  <a:pt x="2021" y="655"/>
                  <a:pt x="2593" y="1234"/>
                  <a:pt x="3354" y="1674"/>
                </a:cubicBezTo>
                <a:cubicBezTo>
                  <a:pt x="3908" y="1994"/>
                  <a:pt x="4550" y="2232"/>
                  <a:pt x="5240" y="2372"/>
                </a:cubicBezTo>
                <a:cubicBezTo>
                  <a:pt x="3923" y="3443"/>
                  <a:pt x="3183" y="4804"/>
                  <a:pt x="3150" y="6219"/>
                </a:cubicBezTo>
                <a:cubicBezTo>
                  <a:pt x="3112" y="7809"/>
                  <a:pt x="3966" y="9346"/>
                  <a:pt x="5526" y="10499"/>
                </a:cubicBezTo>
                <a:cubicBezTo>
                  <a:pt x="3550" y="12267"/>
                  <a:pt x="3674" y="14789"/>
                  <a:pt x="5824" y="16455"/>
                </a:cubicBezTo>
                <a:cubicBezTo>
                  <a:pt x="7917" y="18077"/>
                  <a:pt x="11024" y="18430"/>
                  <a:pt x="13902" y="18422"/>
                </a:cubicBezTo>
                <a:cubicBezTo>
                  <a:pt x="16448" y="18416"/>
                  <a:pt x="19029" y="18138"/>
                  <a:pt x="21600" y="17543"/>
                </a:cubicBezTo>
                <a:lnTo>
                  <a:pt x="20007" y="20859"/>
                </a:lnTo>
                <a:cubicBezTo>
                  <a:pt x="17582" y="20107"/>
                  <a:pt x="14911" y="19837"/>
                  <a:pt x="12283" y="20076"/>
                </a:cubicBezTo>
                <a:cubicBezTo>
                  <a:pt x="10165" y="20269"/>
                  <a:pt x="8134" y="20790"/>
                  <a:pt x="6337" y="21600"/>
                </a:cubicBezTo>
                <a:cubicBezTo>
                  <a:pt x="6300" y="21086"/>
                  <a:pt x="5982" y="20602"/>
                  <a:pt x="5450" y="20249"/>
                </a:cubicBezTo>
                <a:cubicBezTo>
                  <a:pt x="4959" y="19924"/>
                  <a:pt x="4319" y="19732"/>
                  <a:pt x="3645" y="19709"/>
                </a:cubicBezTo>
                <a:cubicBezTo>
                  <a:pt x="4000" y="19135"/>
                  <a:pt x="4135" y="18506"/>
                  <a:pt x="4039" y="17884"/>
                </a:cubicBezTo>
                <a:cubicBezTo>
                  <a:pt x="3935" y="17219"/>
                  <a:pt x="3571" y="16588"/>
                  <a:pt x="2985" y="16060"/>
                </a:cubicBezTo>
                <a:cubicBezTo>
                  <a:pt x="3361" y="15331"/>
                  <a:pt x="3428" y="14542"/>
                  <a:pt x="3180" y="13787"/>
                </a:cubicBezTo>
                <a:cubicBezTo>
                  <a:pt x="2916" y="12984"/>
                  <a:pt x="2308" y="12256"/>
                  <a:pt x="1436" y="11704"/>
                </a:cubicBezTo>
                <a:cubicBezTo>
                  <a:pt x="2046" y="10655"/>
                  <a:pt x="2224" y="9506"/>
                  <a:pt x="1952" y="8390"/>
                </a:cubicBezTo>
                <a:cubicBezTo>
                  <a:pt x="1689" y="7310"/>
                  <a:pt x="1014" y="6302"/>
                  <a:pt x="0" y="5470"/>
                </a:cubicBezTo>
                <a:cubicBezTo>
                  <a:pt x="1095" y="4738"/>
                  <a:pt x="1829" y="3780"/>
                  <a:pt x="2097" y="2735"/>
                </a:cubicBezTo>
                <a:cubicBezTo>
                  <a:pt x="2333" y="1815"/>
                  <a:pt x="2196" y="868"/>
                  <a:pt x="1702" y="0"/>
                </a:cubicBezTo>
                <a:close/>
              </a:path>
            </a:pathLst>
          </a:custGeom>
          <a:solidFill>
            <a:srgbClr val="E5E5E5"/>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9" name="Shape 822">
            <a:extLst>
              <a:ext uri="{FF2B5EF4-FFF2-40B4-BE49-F238E27FC236}">
                <a16:creationId xmlns:a16="http://schemas.microsoft.com/office/drawing/2014/main" id="{90043972-FC08-4995-9327-B74FD4F7EE5E}"/>
              </a:ext>
            </a:extLst>
          </p:cNvPr>
          <p:cNvSpPr/>
          <p:nvPr/>
        </p:nvSpPr>
        <p:spPr>
          <a:xfrm>
            <a:off x="5915322" y="3471213"/>
            <a:ext cx="60558" cy="42318"/>
          </a:xfrm>
          <a:custGeom>
            <a:avLst/>
            <a:gdLst/>
            <a:ahLst/>
            <a:cxnLst>
              <a:cxn ang="0">
                <a:pos x="wd2" y="hd2"/>
              </a:cxn>
              <a:cxn ang="5400000">
                <a:pos x="wd2" y="hd2"/>
              </a:cxn>
              <a:cxn ang="10800000">
                <a:pos x="wd2" y="hd2"/>
              </a:cxn>
              <a:cxn ang="16200000">
                <a:pos x="wd2" y="hd2"/>
              </a:cxn>
            </a:cxnLst>
            <a:rect l="0" t="0" r="r" b="b"/>
            <a:pathLst>
              <a:path w="21531" h="21600" extrusionOk="0">
                <a:moveTo>
                  <a:pt x="7" y="3709"/>
                </a:moveTo>
                <a:cubicBezTo>
                  <a:pt x="2379" y="5167"/>
                  <a:pt x="5060" y="5194"/>
                  <a:pt x="7447" y="3783"/>
                </a:cubicBezTo>
                <a:cubicBezTo>
                  <a:pt x="8846" y="2956"/>
                  <a:pt x="10086" y="1659"/>
                  <a:pt x="11063" y="0"/>
                </a:cubicBezTo>
                <a:cubicBezTo>
                  <a:pt x="11773" y="2819"/>
                  <a:pt x="12867" y="5406"/>
                  <a:pt x="14282" y="7610"/>
                </a:cubicBezTo>
                <a:cubicBezTo>
                  <a:pt x="16243" y="10664"/>
                  <a:pt x="18750" y="12886"/>
                  <a:pt x="21531" y="14033"/>
                </a:cubicBezTo>
                <a:cubicBezTo>
                  <a:pt x="18628" y="12623"/>
                  <a:pt x="15438" y="13139"/>
                  <a:pt x="12826" y="15443"/>
                </a:cubicBezTo>
                <a:cubicBezTo>
                  <a:pt x="11155" y="16917"/>
                  <a:pt x="9818" y="19056"/>
                  <a:pt x="8978" y="21600"/>
                </a:cubicBezTo>
                <a:cubicBezTo>
                  <a:pt x="5880" y="20254"/>
                  <a:pt x="3259" y="17257"/>
                  <a:pt x="1652" y="13223"/>
                </a:cubicBezTo>
                <a:cubicBezTo>
                  <a:pt x="501" y="10332"/>
                  <a:pt x="-69" y="7038"/>
                  <a:pt x="7" y="3709"/>
                </a:cubicBezTo>
                <a:close/>
              </a:path>
            </a:pathLst>
          </a:custGeom>
          <a:solidFill>
            <a:srgbClr val="E5E5E5"/>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0" name="Shape 823">
            <a:extLst>
              <a:ext uri="{FF2B5EF4-FFF2-40B4-BE49-F238E27FC236}">
                <a16:creationId xmlns:a16="http://schemas.microsoft.com/office/drawing/2014/main" id="{F6AC5601-42B1-4285-8B48-8021A8E59581}"/>
              </a:ext>
            </a:extLst>
          </p:cNvPr>
          <p:cNvSpPr/>
          <p:nvPr/>
        </p:nvSpPr>
        <p:spPr>
          <a:xfrm>
            <a:off x="6232211" y="3390265"/>
            <a:ext cx="101684" cy="223313"/>
          </a:xfrm>
          <a:custGeom>
            <a:avLst/>
            <a:gdLst/>
            <a:ahLst/>
            <a:cxnLst>
              <a:cxn ang="0">
                <a:pos x="wd2" y="hd2"/>
              </a:cxn>
              <a:cxn ang="5400000">
                <a:pos x="wd2" y="hd2"/>
              </a:cxn>
              <a:cxn ang="10800000">
                <a:pos x="wd2" y="hd2"/>
              </a:cxn>
              <a:cxn ang="16200000">
                <a:pos x="wd2" y="hd2"/>
              </a:cxn>
            </a:cxnLst>
            <a:rect l="0" t="0" r="r" b="b"/>
            <a:pathLst>
              <a:path w="21600" h="21600" extrusionOk="0">
                <a:moveTo>
                  <a:pt x="0" y="6336"/>
                </a:moveTo>
                <a:lnTo>
                  <a:pt x="9320" y="4364"/>
                </a:lnTo>
                <a:lnTo>
                  <a:pt x="12344" y="2125"/>
                </a:lnTo>
                <a:cubicBezTo>
                  <a:pt x="13570" y="2193"/>
                  <a:pt x="14814" y="2121"/>
                  <a:pt x="15963" y="1915"/>
                </a:cubicBezTo>
                <a:cubicBezTo>
                  <a:pt x="17893" y="1569"/>
                  <a:pt x="19426" y="876"/>
                  <a:pt x="20201" y="0"/>
                </a:cubicBezTo>
                <a:cubicBezTo>
                  <a:pt x="18540" y="1555"/>
                  <a:pt x="17826" y="3285"/>
                  <a:pt x="18133" y="5009"/>
                </a:cubicBezTo>
                <a:cubicBezTo>
                  <a:pt x="18423" y="6638"/>
                  <a:pt x="19616" y="8207"/>
                  <a:pt x="21600" y="9569"/>
                </a:cubicBezTo>
                <a:cubicBezTo>
                  <a:pt x="20365" y="10020"/>
                  <a:pt x="19509" y="10652"/>
                  <a:pt x="19177" y="11357"/>
                </a:cubicBezTo>
                <a:cubicBezTo>
                  <a:pt x="18895" y="11954"/>
                  <a:pt x="19004" y="12576"/>
                  <a:pt x="19491" y="13145"/>
                </a:cubicBezTo>
                <a:cubicBezTo>
                  <a:pt x="18586" y="14551"/>
                  <a:pt x="18225" y="16018"/>
                  <a:pt x="18425" y="17481"/>
                </a:cubicBezTo>
                <a:cubicBezTo>
                  <a:pt x="18619" y="18898"/>
                  <a:pt x="19338" y="20291"/>
                  <a:pt x="20550" y="21600"/>
                </a:cubicBezTo>
                <a:cubicBezTo>
                  <a:pt x="19634" y="20197"/>
                  <a:pt x="18066" y="18901"/>
                  <a:pt x="15952" y="17799"/>
                </a:cubicBezTo>
                <a:cubicBezTo>
                  <a:pt x="14192" y="16880"/>
                  <a:pt x="12084" y="16113"/>
                  <a:pt x="9729" y="15534"/>
                </a:cubicBezTo>
                <a:cubicBezTo>
                  <a:pt x="10550" y="14115"/>
                  <a:pt x="11540" y="12746"/>
                  <a:pt x="12678" y="11420"/>
                </a:cubicBezTo>
                <a:cubicBezTo>
                  <a:pt x="13528" y="10430"/>
                  <a:pt x="14500" y="9369"/>
                  <a:pt x="13774" y="8319"/>
                </a:cubicBezTo>
                <a:cubicBezTo>
                  <a:pt x="13210" y="7505"/>
                  <a:pt x="11863" y="6934"/>
                  <a:pt x="10372" y="6541"/>
                </a:cubicBezTo>
                <a:cubicBezTo>
                  <a:pt x="7297" y="5729"/>
                  <a:pt x="3466" y="5594"/>
                  <a:pt x="0" y="6336"/>
                </a:cubicBezTo>
                <a:close/>
              </a:path>
            </a:pathLst>
          </a:custGeom>
          <a:solidFill>
            <a:srgbClr val="E5E5E5"/>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1" name="Shape 824">
            <a:extLst>
              <a:ext uri="{FF2B5EF4-FFF2-40B4-BE49-F238E27FC236}">
                <a16:creationId xmlns:a16="http://schemas.microsoft.com/office/drawing/2014/main" id="{CD1EFB44-7967-4151-A766-E758A46E94F1}"/>
              </a:ext>
            </a:extLst>
          </p:cNvPr>
          <p:cNvSpPr/>
          <p:nvPr/>
        </p:nvSpPr>
        <p:spPr>
          <a:xfrm>
            <a:off x="6123184" y="3728551"/>
            <a:ext cx="143280" cy="54687"/>
          </a:xfrm>
          <a:custGeom>
            <a:avLst/>
            <a:gdLst/>
            <a:ahLst/>
            <a:cxnLst>
              <a:cxn ang="0">
                <a:pos x="wd2" y="hd2"/>
              </a:cxn>
              <a:cxn ang="5400000">
                <a:pos x="wd2" y="hd2"/>
              </a:cxn>
              <a:cxn ang="10800000">
                <a:pos x="wd2" y="hd2"/>
              </a:cxn>
              <a:cxn ang="16200000">
                <a:pos x="wd2" y="hd2"/>
              </a:cxn>
            </a:cxnLst>
            <a:rect l="0" t="0" r="r" b="b"/>
            <a:pathLst>
              <a:path w="21600" h="21600" extrusionOk="0">
                <a:moveTo>
                  <a:pt x="2913" y="0"/>
                </a:moveTo>
                <a:cubicBezTo>
                  <a:pt x="3045" y="1780"/>
                  <a:pt x="2876" y="3622"/>
                  <a:pt x="2449" y="5049"/>
                </a:cubicBezTo>
                <a:cubicBezTo>
                  <a:pt x="1869" y="6986"/>
                  <a:pt x="917" y="7878"/>
                  <a:pt x="0" y="7344"/>
                </a:cubicBezTo>
                <a:cubicBezTo>
                  <a:pt x="2818" y="8400"/>
                  <a:pt x="5633" y="9177"/>
                  <a:pt x="8442" y="9684"/>
                </a:cubicBezTo>
                <a:cubicBezTo>
                  <a:pt x="11268" y="10194"/>
                  <a:pt x="14162" y="10439"/>
                  <a:pt x="16845" y="13151"/>
                </a:cubicBezTo>
                <a:cubicBezTo>
                  <a:pt x="18655" y="14981"/>
                  <a:pt x="20281" y="17872"/>
                  <a:pt x="21600" y="21600"/>
                </a:cubicBezTo>
                <a:cubicBezTo>
                  <a:pt x="21400" y="17041"/>
                  <a:pt x="20456" y="12931"/>
                  <a:pt x="19010" y="10341"/>
                </a:cubicBezTo>
                <a:cubicBezTo>
                  <a:pt x="16568" y="5966"/>
                  <a:pt x="13488" y="6844"/>
                  <a:pt x="10657" y="6168"/>
                </a:cubicBezTo>
                <a:cubicBezTo>
                  <a:pt x="7962" y="5524"/>
                  <a:pt x="5326" y="3451"/>
                  <a:pt x="2913" y="0"/>
                </a:cubicBezTo>
                <a:close/>
              </a:path>
            </a:pathLst>
          </a:custGeom>
          <a:solidFill>
            <a:srgbClr val="E5E5E5"/>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2" name="Shape 825">
            <a:extLst>
              <a:ext uri="{FF2B5EF4-FFF2-40B4-BE49-F238E27FC236}">
                <a16:creationId xmlns:a16="http://schemas.microsoft.com/office/drawing/2014/main" id="{44A5319F-EB82-42BC-8AFD-C372BDF7F89F}"/>
              </a:ext>
            </a:extLst>
          </p:cNvPr>
          <p:cNvSpPr/>
          <p:nvPr/>
        </p:nvSpPr>
        <p:spPr>
          <a:xfrm>
            <a:off x="6209790" y="3687629"/>
            <a:ext cx="125710" cy="173320"/>
          </a:xfrm>
          <a:custGeom>
            <a:avLst/>
            <a:gdLst/>
            <a:ahLst/>
            <a:cxnLst>
              <a:cxn ang="0">
                <a:pos x="wd2" y="hd2"/>
              </a:cxn>
              <a:cxn ang="5400000">
                <a:pos x="wd2" y="hd2"/>
              </a:cxn>
              <a:cxn ang="10800000">
                <a:pos x="wd2" y="hd2"/>
              </a:cxn>
              <a:cxn ang="16200000">
                <a:pos x="wd2" y="hd2"/>
              </a:cxn>
            </a:cxnLst>
            <a:rect l="0" t="0" r="r" b="b"/>
            <a:pathLst>
              <a:path w="21600" h="21600" extrusionOk="0">
                <a:moveTo>
                  <a:pt x="12077" y="3947"/>
                </a:moveTo>
                <a:cubicBezTo>
                  <a:pt x="13605" y="4065"/>
                  <a:pt x="15148" y="3864"/>
                  <a:pt x="16524" y="3368"/>
                </a:cubicBezTo>
                <a:cubicBezTo>
                  <a:pt x="18441" y="2677"/>
                  <a:pt x="19906" y="1467"/>
                  <a:pt x="20605" y="0"/>
                </a:cubicBezTo>
                <a:cubicBezTo>
                  <a:pt x="20093" y="874"/>
                  <a:pt x="19923" y="1833"/>
                  <a:pt x="20112" y="2772"/>
                </a:cubicBezTo>
                <a:cubicBezTo>
                  <a:pt x="20295" y="3680"/>
                  <a:pt x="20809" y="4537"/>
                  <a:pt x="21600" y="5254"/>
                </a:cubicBezTo>
                <a:cubicBezTo>
                  <a:pt x="20824" y="6254"/>
                  <a:pt x="20370" y="7369"/>
                  <a:pt x="20272" y="8514"/>
                </a:cubicBezTo>
                <a:cubicBezTo>
                  <a:pt x="20169" y="9727"/>
                  <a:pt x="20467" y="10940"/>
                  <a:pt x="21142" y="12052"/>
                </a:cubicBezTo>
                <a:cubicBezTo>
                  <a:pt x="19781" y="12870"/>
                  <a:pt x="18660" y="13878"/>
                  <a:pt x="17847" y="15015"/>
                </a:cubicBezTo>
                <a:cubicBezTo>
                  <a:pt x="16981" y="16227"/>
                  <a:pt x="16481" y="17558"/>
                  <a:pt x="16383" y="18920"/>
                </a:cubicBezTo>
                <a:cubicBezTo>
                  <a:pt x="15124" y="18671"/>
                  <a:pt x="13787" y="18727"/>
                  <a:pt x="12575" y="19077"/>
                </a:cubicBezTo>
                <a:cubicBezTo>
                  <a:pt x="10998" y="19534"/>
                  <a:pt x="9756" y="20449"/>
                  <a:pt x="9151" y="21600"/>
                </a:cubicBezTo>
                <a:cubicBezTo>
                  <a:pt x="8646" y="21349"/>
                  <a:pt x="8121" y="21121"/>
                  <a:pt x="7579" y="20915"/>
                </a:cubicBezTo>
                <a:cubicBezTo>
                  <a:pt x="5243" y="20029"/>
                  <a:pt x="2636" y="19586"/>
                  <a:pt x="0" y="19627"/>
                </a:cubicBezTo>
                <a:cubicBezTo>
                  <a:pt x="2299" y="19674"/>
                  <a:pt x="4594" y="19465"/>
                  <a:pt x="6804" y="19005"/>
                </a:cubicBezTo>
                <a:cubicBezTo>
                  <a:pt x="8863" y="18577"/>
                  <a:pt x="10826" y="17936"/>
                  <a:pt x="12634" y="17103"/>
                </a:cubicBezTo>
                <a:cubicBezTo>
                  <a:pt x="13699" y="16615"/>
                  <a:pt x="14625" y="15983"/>
                  <a:pt x="15360" y="15240"/>
                </a:cubicBezTo>
                <a:cubicBezTo>
                  <a:pt x="16047" y="14548"/>
                  <a:pt x="16554" y="13774"/>
                  <a:pt x="16945" y="12970"/>
                </a:cubicBezTo>
                <a:cubicBezTo>
                  <a:pt x="17787" y="11239"/>
                  <a:pt x="18085" y="9394"/>
                  <a:pt x="17818" y="7569"/>
                </a:cubicBezTo>
                <a:cubicBezTo>
                  <a:pt x="16141" y="7780"/>
                  <a:pt x="14433" y="7349"/>
                  <a:pt x="13300" y="6428"/>
                </a:cubicBezTo>
                <a:cubicBezTo>
                  <a:pt x="12463" y="5748"/>
                  <a:pt x="12024" y="4858"/>
                  <a:pt x="12077" y="3947"/>
                </a:cubicBezTo>
                <a:close/>
              </a:path>
            </a:pathLst>
          </a:custGeom>
          <a:solidFill>
            <a:srgbClr val="E5E5E5"/>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3" name="Shape 826">
            <a:extLst>
              <a:ext uri="{FF2B5EF4-FFF2-40B4-BE49-F238E27FC236}">
                <a16:creationId xmlns:a16="http://schemas.microsoft.com/office/drawing/2014/main" id="{7A961C41-9A4C-4572-AF33-1446C86D5CF1}"/>
              </a:ext>
            </a:extLst>
          </p:cNvPr>
          <p:cNvSpPr/>
          <p:nvPr/>
        </p:nvSpPr>
        <p:spPr>
          <a:xfrm>
            <a:off x="6136767" y="3467691"/>
            <a:ext cx="106304" cy="56199"/>
          </a:xfrm>
          <a:custGeom>
            <a:avLst/>
            <a:gdLst/>
            <a:ahLst/>
            <a:cxnLst>
              <a:cxn ang="0">
                <a:pos x="wd2" y="hd2"/>
              </a:cxn>
              <a:cxn ang="5400000">
                <a:pos x="wd2" y="hd2"/>
              </a:cxn>
              <a:cxn ang="10800000">
                <a:pos x="wd2" y="hd2"/>
              </a:cxn>
              <a:cxn ang="16200000">
                <a:pos x="wd2" y="hd2"/>
              </a:cxn>
            </a:cxnLst>
            <a:rect l="0" t="0" r="r" b="b"/>
            <a:pathLst>
              <a:path w="21600" h="21600" extrusionOk="0">
                <a:moveTo>
                  <a:pt x="0" y="6998"/>
                </a:moveTo>
                <a:cubicBezTo>
                  <a:pt x="2309" y="6008"/>
                  <a:pt x="4594" y="4828"/>
                  <a:pt x="6849" y="3462"/>
                </a:cubicBezTo>
                <a:cubicBezTo>
                  <a:pt x="8574" y="2416"/>
                  <a:pt x="10281" y="1261"/>
                  <a:pt x="11966" y="0"/>
                </a:cubicBezTo>
                <a:cubicBezTo>
                  <a:pt x="12636" y="2243"/>
                  <a:pt x="13562" y="4175"/>
                  <a:pt x="14677" y="5658"/>
                </a:cubicBezTo>
                <a:cubicBezTo>
                  <a:pt x="16688" y="8333"/>
                  <a:pt x="19175" y="9403"/>
                  <a:pt x="21600" y="8634"/>
                </a:cubicBezTo>
                <a:cubicBezTo>
                  <a:pt x="20082" y="9972"/>
                  <a:pt x="18948" y="12496"/>
                  <a:pt x="18495" y="15546"/>
                </a:cubicBezTo>
                <a:cubicBezTo>
                  <a:pt x="18201" y="17530"/>
                  <a:pt x="18216" y="19632"/>
                  <a:pt x="18539" y="21600"/>
                </a:cubicBezTo>
                <a:cubicBezTo>
                  <a:pt x="17480" y="19197"/>
                  <a:pt x="16180" y="17217"/>
                  <a:pt x="14712" y="15774"/>
                </a:cubicBezTo>
                <a:cubicBezTo>
                  <a:pt x="12673" y="13769"/>
                  <a:pt x="10383" y="12861"/>
                  <a:pt x="8090" y="13150"/>
                </a:cubicBezTo>
                <a:cubicBezTo>
                  <a:pt x="7733" y="12343"/>
                  <a:pt x="7338" y="11600"/>
                  <a:pt x="6909" y="10931"/>
                </a:cubicBezTo>
                <a:cubicBezTo>
                  <a:pt x="4980" y="7915"/>
                  <a:pt x="2489" y="6497"/>
                  <a:pt x="0" y="6998"/>
                </a:cubicBezTo>
                <a:close/>
              </a:path>
            </a:pathLst>
          </a:custGeom>
          <a:solidFill>
            <a:srgbClr val="E5E5E5"/>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4" name="Shape 827">
            <a:extLst>
              <a:ext uri="{FF2B5EF4-FFF2-40B4-BE49-F238E27FC236}">
                <a16:creationId xmlns:a16="http://schemas.microsoft.com/office/drawing/2014/main" id="{7FA39323-BD22-4544-9626-6BADB1BE4993}"/>
              </a:ext>
            </a:extLst>
          </p:cNvPr>
          <p:cNvSpPr/>
          <p:nvPr/>
        </p:nvSpPr>
        <p:spPr>
          <a:xfrm>
            <a:off x="5908975" y="2834241"/>
            <a:ext cx="542092" cy="533530"/>
          </a:xfrm>
          <a:custGeom>
            <a:avLst/>
            <a:gdLst/>
            <a:ahLst/>
            <a:cxnLst>
              <a:cxn ang="0">
                <a:pos x="wd2" y="hd2"/>
              </a:cxn>
              <a:cxn ang="5400000">
                <a:pos x="wd2" y="hd2"/>
              </a:cxn>
              <a:cxn ang="10800000">
                <a:pos x="wd2" y="hd2"/>
              </a:cxn>
              <a:cxn ang="16200000">
                <a:pos x="wd2" y="hd2"/>
              </a:cxn>
            </a:cxnLst>
            <a:rect l="0" t="0" r="r" b="b"/>
            <a:pathLst>
              <a:path w="21595" h="21033" extrusionOk="0">
                <a:moveTo>
                  <a:pt x="0" y="18520"/>
                </a:moveTo>
                <a:cubicBezTo>
                  <a:pt x="445" y="17418"/>
                  <a:pt x="1270" y="16507"/>
                  <a:pt x="2328" y="15949"/>
                </a:cubicBezTo>
                <a:cubicBezTo>
                  <a:pt x="3505" y="15328"/>
                  <a:pt x="4864" y="15192"/>
                  <a:pt x="6187" y="15348"/>
                </a:cubicBezTo>
                <a:cubicBezTo>
                  <a:pt x="6637" y="15401"/>
                  <a:pt x="7082" y="15487"/>
                  <a:pt x="7533" y="15525"/>
                </a:cubicBezTo>
                <a:cubicBezTo>
                  <a:pt x="9765" y="15714"/>
                  <a:pt x="11978" y="14725"/>
                  <a:pt x="12921" y="12747"/>
                </a:cubicBezTo>
                <a:cubicBezTo>
                  <a:pt x="13584" y="11356"/>
                  <a:pt x="13447" y="9734"/>
                  <a:pt x="12673" y="8396"/>
                </a:cubicBezTo>
                <a:cubicBezTo>
                  <a:pt x="12322" y="7787"/>
                  <a:pt x="11847" y="7257"/>
                  <a:pt x="11279" y="6837"/>
                </a:cubicBezTo>
                <a:cubicBezTo>
                  <a:pt x="10392" y="6238"/>
                  <a:pt x="9685" y="5412"/>
                  <a:pt x="9234" y="4448"/>
                </a:cubicBezTo>
                <a:cubicBezTo>
                  <a:pt x="8871" y="3673"/>
                  <a:pt x="8683" y="2835"/>
                  <a:pt x="8787" y="2011"/>
                </a:cubicBezTo>
                <a:cubicBezTo>
                  <a:pt x="8881" y="1266"/>
                  <a:pt x="9211" y="559"/>
                  <a:pt x="9746" y="0"/>
                </a:cubicBezTo>
                <a:lnTo>
                  <a:pt x="10992" y="1047"/>
                </a:lnTo>
                <a:cubicBezTo>
                  <a:pt x="10717" y="1563"/>
                  <a:pt x="10596" y="2146"/>
                  <a:pt x="10642" y="2728"/>
                </a:cubicBezTo>
                <a:cubicBezTo>
                  <a:pt x="10735" y="3916"/>
                  <a:pt x="11602" y="4926"/>
                  <a:pt x="12688" y="4748"/>
                </a:cubicBezTo>
                <a:cubicBezTo>
                  <a:pt x="13457" y="4622"/>
                  <a:pt x="13893" y="3877"/>
                  <a:pt x="14515" y="3430"/>
                </a:cubicBezTo>
                <a:cubicBezTo>
                  <a:pt x="15985" y="2375"/>
                  <a:pt x="17807" y="2821"/>
                  <a:pt x="19195" y="4099"/>
                </a:cubicBezTo>
                <a:cubicBezTo>
                  <a:pt x="20639" y="5429"/>
                  <a:pt x="21600" y="7548"/>
                  <a:pt x="21595" y="9959"/>
                </a:cubicBezTo>
                <a:cubicBezTo>
                  <a:pt x="21587" y="13897"/>
                  <a:pt x="19709" y="17630"/>
                  <a:pt x="16309" y="19673"/>
                </a:cubicBezTo>
                <a:cubicBezTo>
                  <a:pt x="13600" y="21301"/>
                  <a:pt x="10200" y="21600"/>
                  <a:pt x="7626" y="19837"/>
                </a:cubicBezTo>
                <a:cubicBezTo>
                  <a:pt x="6966" y="19385"/>
                  <a:pt x="6403" y="18807"/>
                  <a:pt x="5971" y="18137"/>
                </a:cubicBezTo>
                <a:cubicBezTo>
                  <a:pt x="5550" y="18242"/>
                  <a:pt x="5114" y="18272"/>
                  <a:pt x="4683" y="18227"/>
                </a:cubicBezTo>
                <a:cubicBezTo>
                  <a:pt x="4245" y="18180"/>
                  <a:pt x="3820" y="18057"/>
                  <a:pt x="3426" y="17862"/>
                </a:cubicBezTo>
                <a:cubicBezTo>
                  <a:pt x="2987" y="18034"/>
                  <a:pt x="2636" y="18372"/>
                  <a:pt x="2450" y="18801"/>
                </a:cubicBezTo>
                <a:cubicBezTo>
                  <a:pt x="2272" y="19211"/>
                  <a:pt x="2260" y="19673"/>
                  <a:pt x="2415" y="20092"/>
                </a:cubicBezTo>
              </a:path>
            </a:pathLst>
          </a:custGeom>
          <a:solidFill>
            <a:srgbClr val="53585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5" name="Shape 828">
            <a:extLst>
              <a:ext uri="{FF2B5EF4-FFF2-40B4-BE49-F238E27FC236}">
                <a16:creationId xmlns:a16="http://schemas.microsoft.com/office/drawing/2014/main" id="{79587901-90CA-464A-88C5-49D59E9671DF}"/>
              </a:ext>
            </a:extLst>
          </p:cNvPr>
          <p:cNvSpPr/>
          <p:nvPr/>
        </p:nvSpPr>
        <p:spPr>
          <a:xfrm>
            <a:off x="5758844" y="2963461"/>
            <a:ext cx="524495" cy="342967"/>
          </a:xfrm>
          <a:custGeom>
            <a:avLst/>
            <a:gdLst/>
            <a:ahLst/>
            <a:cxnLst>
              <a:cxn ang="0">
                <a:pos x="wd2" y="hd2"/>
              </a:cxn>
              <a:cxn ang="5400000">
                <a:pos x="wd2" y="hd2"/>
              </a:cxn>
              <a:cxn ang="10800000">
                <a:pos x="wd2" y="hd2"/>
              </a:cxn>
              <a:cxn ang="16200000">
                <a:pos x="wd2" y="hd2"/>
              </a:cxn>
            </a:cxnLst>
            <a:rect l="0" t="0" r="r" b="b"/>
            <a:pathLst>
              <a:path w="20774" h="21363" extrusionOk="0">
                <a:moveTo>
                  <a:pt x="2384" y="21363"/>
                </a:moveTo>
                <a:cubicBezTo>
                  <a:pt x="2209" y="18807"/>
                  <a:pt x="1839" y="16293"/>
                  <a:pt x="1284" y="13875"/>
                </a:cubicBezTo>
                <a:cubicBezTo>
                  <a:pt x="411" y="10070"/>
                  <a:pt x="-777" y="5924"/>
                  <a:pt x="700" y="2682"/>
                </a:cubicBezTo>
                <a:cubicBezTo>
                  <a:pt x="1846" y="165"/>
                  <a:pt x="3994" y="-237"/>
                  <a:pt x="5992" y="106"/>
                </a:cubicBezTo>
                <a:cubicBezTo>
                  <a:pt x="8297" y="501"/>
                  <a:pt x="10539" y="1643"/>
                  <a:pt x="12857" y="1834"/>
                </a:cubicBezTo>
                <a:cubicBezTo>
                  <a:pt x="14507" y="1969"/>
                  <a:pt x="16142" y="1579"/>
                  <a:pt x="17792" y="1461"/>
                </a:cubicBezTo>
                <a:cubicBezTo>
                  <a:pt x="18702" y="1396"/>
                  <a:pt x="19595" y="1686"/>
                  <a:pt x="20253" y="2395"/>
                </a:cubicBezTo>
                <a:cubicBezTo>
                  <a:pt x="20577" y="2744"/>
                  <a:pt x="20823" y="3220"/>
                  <a:pt x="20766" y="3819"/>
                </a:cubicBezTo>
                <a:cubicBezTo>
                  <a:pt x="20677" y="4768"/>
                  <a:pt x="19956" y="4968"/>
                  <a:pt x="19383" y="5337"/>
                </a:cubicBezTo>
                <a:cubicBezTo>
                  <a:pt x="18213" y="6092"/>
                  <a:pt x="17691" y="8074"/>
                  <a:pt x="17034" y="9761"/>
                </a:cubicBezTo>
                <a:cubicBezTo>
                  <a:pt x="16197" y="11909"/>
                  <a:pt x="15088" y="13617"/>
                  <a:pt x="13585" y="14398"/>
                </a:cubicBezTo>
                <a:cubicBezTo>
                  <a:pt x="11948" y="15249"/>
                  <a:pt x="10096" y="14739"/>
                  <a:pt x="8469" y="15616"/>
                </a:cubicBezTo>
                <a:cubicBezTo>
                  <a:pt x="6910" y="16456"/>
                  <a:pt x="5714" y="18455"/>
                  <a:pt x="5275" y="20953"/>
                </a:cubicBezTo>
              </a:path>
            </a:pathLst>
          </a:custGeom>
          <a:solidFill>
            <a:srgbClr val="A6AAA9"/>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6" name="Shape 829">
            <a:extLst>
              <a:ext uri="{FF2B5EF4-FFF2-40B4-BE49-F238E27FC236}">
                <a16:creationId xmlns:a16="http://schemas.microsoft.com/office/drawing/2014/main" id="{76170C24-60E6-4736-A1EC-A2FD64FDDB97}"/>
              </a:ext>
            </a:extLst>
          </p:cNvPr>
          <p:cNvSpPr/>
          <p:nvPr/>
        </p:nvSpPr>
        <p:spPr>
          <a:xfrm>
            <a:off x="5705472" y="2260598"/>
            <a:ext cx="396191" cy="702198"/>
          </a:xfrm>
          <a:custGeom>
            <a:avLst/>
            <a:gdLst/>
            <a:ahLst/>
            <a:cxnLst>
              <a:cxn ang="0">
                <a:pos x="wd2" y="hd2"/>
              </a:cxn>
              <a:cxn ang="5400000">
                <a:pos x="wd2" y="hd2"/>
              </a:cxn>
              <a:cxn ang="10800000">
                <a:pos x="wd2" y="hd2"/>
              </a:cxn>
              <a:cxn ang="16200000">
                <a:pos x="wd2" y="hd2"/>
              </a:cxn>
            </a:cxnLst>
            <a:rect l="0" t="0" r="r" b="b"/>
            <a:pathLst>
              <a:path w="21534" h="21369" extrusionOk="0">
                <a:moveTo>
                  <a:pt x="20141" y="226"/>
                </a:moveTo>
                <a:lnTo>
                  <a:pt x="20159" y="6947"/>
                </a:lnTo>
                <a:cubicBezTo>
                  <a:pt x="20037" y="7011"/>
                  <a:pt x="19864" y="7033"/>
                  <a:pt x="19703" y="7008"/>
                </a:cubicBezTo>
                <a:cubicBezTo>
                  <a:pt x="19448" y="6970"/>
                  <a:pt x="19300" y="6835"/>
                  <a:pt x="19194" y="6698"/>
                </a:cubicBezTo>
                <a:cubicBezTo>
                  <a:pt x="18208" y="5430"/>
                  <a:pt x="19521" y="4010"/>
                  <a:pt x="19041" y="2673"/>
                </a:cubicBezTo>
                <a:cubicBezTo>
                  <a:pt x="18783" y="1956"/>
                  <a:pt x="17997" y="1315"/>
                  <a:pt x="16768" y="1091"/>
                </a:cubicBezTo>
                <a:cubicBezTo>
                  <a:pt x="14581" y="692"/>
                  <a:pt x="12850" y="1561"/>
                  <a:pt x="11371" y="2602"/>
                </a:cubicBezTo>
                <a:cubicBezTo>
                  <a:pt x="8692" y="4488"/>
                  <a:pt x="6022" y="6682"/>
                  <a:pt x="3893" y="9069"/>
                </a:cubicBezTo>
                <a:cubicBezTo>
                  <a:pt x="1909" y="11294"/>
                  <a:pt x="1120" y="13794"/>
                  <a:pt x="424" y="15838"/>
                </a:cubicBezTo>
                <a:cubicBezTo>
                  <a:pt x="54" y="16929"/>
                  <a:pt x="-66" y="17990"/>
                  <a:pt x="33" y="18893"/>
                </a:cubicBezTo>
                <a:cubicBezTo>
                  <a:pt x="125" y="19729"/>
                  <a:pt x="503" y="20499"/>
                  <a:pt x="1938" y="21041"/>
                </a:cubicBezTo>
                <a:cubicBezTo>
                  <a:pt x="3372" y="21582"/>
                  <a:pt x="5235" y="21388"/>
                  <a:pt x="6799" y="20942"/>
                </a:cubicBezTo>
                <a:cubicBezTo>
                  <a:pt x="8178" y="20549"/>
                  <a:pt x="9403" y="19963"/>
                  <a:pt x="10883" y="19696"/>
                </a:cubicBezTo>
                <a:cubicBezTo>
                  <a:pt x="12645" y="19378"/>
                  <a:pt x="14564" y="19542"/>
                  <a:pt x="16316" y="19199"/>
                </a:cubicBezTo>
                <a:cubicBezTo>
                  <a:pt x="17677" y="18932"/>
                  <a:pt x="18715" y="18428"/>
                  <a:pt x="19199" y="17687"/>
                </a:cubicBezTo>
                <a:cubicBezTo>
                  <a:pt x="19686" y="16942"/>
                  <a:pt x="19441" y="16072"/>
                  <a:pt x="19899" y="15323"/>
                </a:cubicBezTo>
                <a:cubicBezTo>
                  <a:pt x="20183" y="14860"/>
                  <a:pt x="20731" y="14461"/>
                  <a:pt x="21458" y="14189"/>
                </a:cubicBezTo>
                <a:lnTo>
                  <a:pt x="21534" y="22"/>
                </a:lnTo>
                <a:cubicBezTo>
                  <a:pt x="21221" y="-18"/>
                  <a:pt x="20893" y="-3"/>
                  <a:pt x="20595" y="65"/>
                </a:cubicBezTo>
                <a:cubicBezTo>
                  <a:pt x="20428" y="103"/>
                  <a:pt x="20274" y="158"/>
                  <a:pt x="20141" y="226"/>
                </a:cubicBez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7" name="Shape 830">
            <a:extLst>
              <a:ext uri="{FF2B5EF4-FFF2-40B4-BE49-F238E27FC236}">
                <a16:creationId xmlns:a16="http://schemas.microsoft.com/office/drawing/2014/main" id="{A1CB8441-33C0-4408-A5CB-173FAD43E553}"/>
              </a:ext>
            </a:extLst>
          </p:cNvPr>
          <p:cNvSpPr/>
          <p:nvPr/>
        </p:nvSpPr>
        <p:spPr>
          <a:xfrm>
            <a:off x="6098318" y="2260598"/>
            <a:ext cx="396190" cy="702198"/>
          </a:xfrm>
          <a:custGeom>
            <a:avLst/>
            <a:gdLst/>
            <a:ahLst/>
            <a:cxnLst>
              <a:cxn ang="0">
                <a:pos x="wd2" y="hd2"/>
              </a:cxn>
              <a:cxn ang="5400000">
                <a:pos x="wd2" y="hd2"/>
              </a:cxn>
              <a:cxn ang="10800000">
                <a:pos x="wd2" y="hd2"/>
              </a:cxn>
              <a:cxn ang="16200000">
                <a:pos x="wd2" y="hd2"/>
              </a:cxn>
            </a:cxnLst>
            <a:rect l="0" t="0" r="r" b="b"/>
            <a:pathLst>
              <a:path w="21534" h="21369" extrusionOk="0">
                <a:moveTo>
                  <a:pt x="1393" y="226"/>
                </a:moveTo>
                <a:lnTo>
                  <a:pt x="1375" y="6947"/>
                </a:lnTo>
                <a:cubicBezTo>
                  <a:pt x="1497" y="7011"/>
                  <a:pt x="1670" y="7033"/>
                  <a:pt x="1831" y="7008"/>
                </a:cubicBezTo>
                <a:cubicBezTo>
                  <a:pt x="2086" y="6970"/>
                  <a:pt x="2234" y="6835"/>
                  <a:pt x="2340" y="6698"/>
                </a:cubicBezTo>
                <a:cubicBezTo>
                  <a:pt x="3326" y="5430"/>
                  <a:pt x="2013" y="4010"/>
                  <a:pt x="2493" y="2673"/>
                </a:cubicBezTo>
                <a:cubicBezTo>
                  <a:pt x="2751" y="1956"/>
                  <a:pt x="3537" y="1315"/>
                  <a:pt x="4766" y="1091"/>
                </a:cubicBezTo>
                <a:cubicBezTo>
                  <a:pt x="6953" y="692"/>
                  <a:pt x="8684" y="1561"/>
                  <a:pt x="10163" y="2602"/>
                </a:cubicBezTo>
                <a:cubicBezTo>
                  <a:pt x="12842" y="4488"/>
                  <a:pt x="15512" y="6682"/>
                  <a:pt x="17641" y="9069"/>
                </a:cubicBezTo>
                <a:cubicBezTo>
                  <a:pt x="19625" y="11294"/>
                  <a:pt x="20414" y="13794"/>
                  <a:pt x="21110" y="15838"/>
                </a:cubicBezTo>
                <a:cubicBezTo>
                  <a:pt x="21480" y="16929"/>
                  <a:pt x="21600" y="17990"/>
                  <a:pt x="21501" y="18893"/>
                </a:cubicBezTo>
                <a:cubicBezTo>
                  <a:pt x="21409" y="19729"/>
                  <a:pt x="21031" y="20499"/>
                  <a:pt x="19596" y="21041"/>
                </a:cubicBezTo>
                <a:cubicBezTo>
                  <a:pt x="18162" y="21582"/>
                  <a:pt x="16299" y="21388"/>
                  <a:pt x="14735" y="20942"/>
                </a:cubicBezTo>
                <a:cubicBezTo>
                  <a:pt x="13356" y="20549"/>
                  <a:pt x="12131" y="19963"/>
                  <a:pt x="10651" y="19696"/>
                </a:cubicBezTo>
                <a:cubicBezTo>
                  <a:pt x="8889" y="19378"/>
                  <a:pt x="6970" y="19542"/>
                  <a:pt x="5218" y="19199"/>
                </a:cubicBezTo>
                <a:cubicBezTo>
                  <a:pt x="3857" y="18932"/>
                  <a:pt x="2819" y="18428"/>
                  <a:pt x="2335" y="17687"/>
                </a:cubicBezTo>
                <a:cubicBezTo>
                  <a:pt x="1848" y="16942"/>
                  <a:pt x="2093" y="16072"/>
                  <a:pt x="1635" y="15323"/>
                </a:cubicBezTo>
                <a:cubicBezTo>
                  <a:pt x="1351" y="14860"/>
                  <a:pt x="803" y="14461"/>
                  <a:pt x="76" y="14189"/>
                </a:cubicBezTo>
                <a:lnTo>
                  <a:pt x="0" y="22"/>
                </a:lnTo>
                <a:cubicBezTo>
                  <a:pt x="313" y="-18"/>
                  <a:pt x="641" y="-3"/>
                  <a:pt x="939" y="65"/>
                </a:cubicBezTo>
                <a:cubicBezTo>
                  <a:pt x="1106" y="103"/>
                  <a:pt x="1260" y="158"/>
                  <a:pt x="1393" y="226"/>
                </a:cubicBez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8" name="Shape 831">
            <a:extLst>
              <a:ext uri="{FF2B5EF4-FFF2-40B4-BE49-F238E27FC236}">
                <a16:creationId xmlns:a16="http://schemas.microsoft.com/office/drawing/2014/main" id="{BCEFFC6D-8D5F-415F-9F76-28A510DB427E}"/>
              </a:ext>
            </a:extLst>
          </p:cNvPr>
          <p:cNvSpPr/>
          <p:nvPr/>
        </p:nvSpPr>
        <p:spPr>
          <a:xfrm>
            <a:off x="6045793" y="2520554"/>
            <a:ext cx="184009" cy="306685"/>
          </a:xfrm>
          <a:custGeom>
            <a:avLst/>
            <a:gdLst/>
            <a:ahLst/>
            <a:cxnLst>
              <a:cxn ang="0">
                <a:pos x="wd2" y="hd2"/>
              </a:cxn>
              <a:cxn ang="5400000">
                <a:pos x="wd2" y="hd2"/>
              </a:cxn>
              <a:cxn ang="10800000">
                <a:pos x="wd2" y="hd2"/>
              </a:cxn>
              <a:cxn ang="16200000">
                <a:pos x="wd2" y="hd2"/>
              </a:cxn>
            </a:cxnLst>
            <a:rect l="0" t="0" r="r" b="b"/>
            <a:pathLst>
              <a:path w="20945" h="21354" extrusionOk="0">
                <a:moveTo>
                  <a:pt x="11892" y="1679"/>
                </a:moveTo>
                <a:cubicBezTo>
                  <a:pt x="12124" y="2112"/>
                  <a:pt x="12594" y="2482"/>
                  <a:pt x="13223" y="2726"/>
                </a:cubicBezTo>
                <a:cubicBezTo>
                  <a:pt x="14149" y="3085"/>
                  <a:pt x="15351" y="3138"/>
                  <a:pt x="16266" y="3510"/>
                </a:cubicBezTo>
                <a:cubicBezTo>
                  <a:pt x="17168" y="3877"/>
                  <a:pt x="17690" y="4490"/>
                  <a:pt x="17560" y="5150"/>
                </a:cubicBezTo>
                <a:cubicBezTo>
                  <a:pt x="17395" y="5986"/>
                  <a:pt x="16180" y="6597"/>
                  <a:pt x="15984" y="7421"/>
                </a:cubicBezTo>
                <a:cubicBezTo>
                  <a:pt x="15880" y="7857"/>
                  <a:pt x="16075" y="8300"/>
                  <a:pt x="16524" y="8645"/>
                </a:cubicBezTo>
                <a:cubicBezTo>
                  <a:pt x="17999" y="10284"/>
                  <a:pt x="19138" y="12017"/>
                  <a:pt x="19925" y="13824"/>
                </a:cubicBezTo>
                <a:cubicBezTo>
                  <a:pt x="20499" y="15141"/>
                  <a:pt x="20675" y="16549"/>
                  <a:pt x="20866" y="17754"/>
                </a:cubicBezTo>
                <a:cubicBezTo>
                  <a:pt x="21067" y="19020"/>
                  <a:pt x="20997" y="20237"/>
                  <a:pt x="19228" y="20900"/>
                </a:cubicBezTo>
                <a:cubicBezTo>
                  <a:pt x="18690" y="21102"/>
                  <a:pt x="18069" y="21177"/>
                  <a:pt x="17459" y="21231"/>
                </a:cubicBezTo>
                <a:cubicBezTo>
                  <a:pt x="16723" y="21297"/>
                  <a:pt x="15972" y="21334"/>
                  <a:pt x="15207" y="21340"/>
                </a:cubicBezTo>
                <a:cubicBezTo>
                  <a:pt x="9545" y="21526"/>
                  <a:pt x="4228" y="19671"/>
                  <a:pt x="1606" y="16596"/>
                </a:cubicBezTo>
                <a:cubicBezTo>
                  <a:pt x="-392" y="14253"/>
                  <a:pt x="-533" y="11481"/>
                  <a:pt x="1223" y="9067"/>
                </a:cubicBezTo>
                <a:cubicBezTo>
                  <a:pt x="1920" y="8287"/>
                  <a:pt x="2385" y="7437"/>
                  <a:pt x="2596" y="6557"/>
                </a:cubicBezTo>
                <a:cubicBezTo>
                  <a:pt x="2822" y="5615"/>
                  <a:pt x="2753" y="4655"/>
                  <a:pt x="2392" y="3729"/>
                </a:cubicBezTo>
                <a:cubicBezTo>
                  <a:pt x="2613" y="3471"/>
                  <a:pt x="3033" y="3300"/>
                  <a:pt x="3507" y="3274"/>
                </a:cubicBezTo>
                <a:cubicBezTo>
                  <a:pt x="4351" y="3227"/>
                  <a:pt x="5090" y="3616"/>
                  <a:pt x="5140" y="4134"/>
                </a:cubicBezTo>
                <a:lnTo>
                  <a:pt x="6193" y="843"/>
                </a:lnTo>
                <a:lnTo>
                  <a:pt x="6818" y="286"/>
                </a:lnTo>
                <a:lnTo>
                  <a:pt x="7961" y="146"/>
                </a:lnTo>
                <a:lnTo>
                  <a:pt x="8529" y="1468"/>
                </a:lnTo>
                <a:lnTo>
                  <a:pt x="10282" y="219"/>
                </a:lnTo>
                <a:cubicBezTo>
                  <a:pt x="10921" y="-74"/>
                  <a:pt x="11800" y="-73"/>
                  <a:pt x="12438" y="220"/>
                </a:cubicBezTo>
                <a:cubicBezTo>
                  <a:pt x="12853" y="411"/>
                  <a:pt x="13106" y="707"/>
                  <a:pt x="13127" y="1025"/>
                </a:cubicBezTo>
                <a:lnTo>
                  <a:pt x="11892" y="1679"/>
                </a:lnTo>
                <a:close/>
              </a:path>
            </a:pathLst>
          </a:custGeom>
          <a:solidFill>
            <a:schemeClr val="accent3"/>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19" name="Shape 832">
            <a:extLst>
              <a:ext uri="{FF2B5EF4-FFF2-40B4-BE49-F238E27FC236}">
                <a16:creationId xmlns:a16="http://schemas.microsoft.com/office/drawing/2014/main" id="{6C064A8B-0446-42AD-8214-B48E9E0057DA}"/>
              </a:ext>
            </a:extLst>
          </p:cNvPr>
          <p:cNvSpPr/>
          <p:nvPr/>
        </p:nvSpPr>
        <p:spPr>
          <a:xfrm>
            <a:off x="5890944" y="1507512"/>
            <a:ext cx="208800" cy="453309"/>
          </a:xfrm>
          <a:custGeom>
            <a:avLst/>
            <a:gdLst/>
            <a:ahLst/>
            <a:cxnLst>
              <a:cxn ang="0">
                <a:pos x="wd2" y="hd2"/>
              </a:cxn>
              <a:cxn ang="5400000">
                <a:pos x="wd2" y="hd2"/>
              </a:cxn>
              <a:cxn ang="10800000">
                <a:pos x="wd2" y="hd2"/>
              </a:cxn>
              <a:cxn ang="16200000">
                <a:pos x="wd2" y="hd2"/>
              </a:cxn>
            </a:cxnLst>
            <a:rect l="0" t="0" r="r" b="b"/>
            <a:pathLst>
              <a:path w="21468" h="21549" extrusionOk="0">
                <a:moveTo>
                  <a:pt x="21265" y="335"/>
                </a:moveTo>
                <a:cubicBezTo>
                  <a:pt x="20541" y="425"/>
                  <a:pt x="19789" y="456"/>
                  <a:pt x="19042" y="427"/>
                </a:cubicBezTo>
                <a:cubicBezTo>
                  <a:pt x="17543" y="368"/>
                  <a:pt x="16126" y="68"/>
                  <a:pt x="14622" y="11"/>
                </a:cubicBezTo>
                <a:cubicBezTo>
                  <a:pt x="13001" y="-51"/>
                  <a:pt x="11431" y="165"/>
                  <a:pt x="9969" y="498"/>
                </a:cubicBezTo>
                <a:cubicBezTo>
                  <a:pt x="3792" y="1906"/>
                  <a:pt x="467" y="4978"/>
                  <a:pt x="46" y="8174"/>
                </a:cubicBezTo>
                <a:cubicBezTo>
                  <a:pt x="-132" y="9521"/>
                  <a:pt x="196" y="10891"/>
                  <a:pt x="1341" y="12155"/>
                </a:cubicBezTo>
                <a:cubicBezTo>
                  <a:pt x="2977" y="13962"/>
                  <a:pt x="6146" y="15380"/>
                  <a:pt x="10107" y="16075"/>
                </a:cubicBezTo>
                <a:cubicBezTo>
                  <a:pt x="10366" y="16740"/>
                  <a:pt x="11226" y="17321"/>
                  <a:pt x="12471" y="17674"/>
                </a:cubicBezTo>
                <a:cubicBezTo>
                  <a:pt x="14099" y="18135"/>
                  <a:pt x="16074" y="18130"/>
                  <a:pt x="17906" y="18304"/>
                </a:cubicBezTo>
                <a:cubicBezTo>
                  <a:pt x="18441" y="18355"/>
                  <a:pt x="18969" y="18422"/>
                  <a:pt x="19486" y="18504"/>
                </a:cubicBezTo>
                <a:lnTo>
                  <a:pt x="19486" y="21549"/>
                </a:lnTo>
                <a:lnTo>
                  <a:pt x="21468" y="21549"/>
                </a:lnTo>
                <a:lnTo>
                  <a:pt x="21265" y="335"/>
                </a:lnTo>
                <a:close/>
              </a:path>
            </a:pathLst>
          </a:custGeom>
          <a:solidFill>
            <a:srgbClr val="A6AAA9"/>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20" name="Shape 833">
            <a:extLst>
              <a:ext uri="{FF2B5EF4-FFF2-40B4-BE49-F238E27FC236}">
                <a16:creationId xmlns:a16="http://schemas.microsoft.com/office/drawing/2014/main" id="{38A6E1F1-416D-442E-AFF5-389D5D9F2ACB}"/>
              </a:ext>
            </a:extLst>
          </p:cNvPr>
          <p:cNvSpPr/>
          <p:nvPr/>
        </p:nvSpPr>
        <p:spPr>
          <a:xfrm>
            <a:off x="6092940" y="1506821"/>
            <a:ext cx="208800" cy="453309"/>
          </a:xfrm>
          <a:custGeom>
            <a:avLst/>
            <a:gdLst/>
            <a:ahLst/>
            <a:cxnLst>
              <a:cxn ang="0">
                <a:pos x="wd2" y="hd2"/>
              </a:cxn>
              <a:cxn ang="5400000">
                <a:pos x="wd2" y="hd2"/>
              </a:cxn>
              <a:cxn ang="10800000">
                <a:pos x="wd2" y="hd2"/>
              </a:cxn>
              <a:cxn ang="16200000">
                <a:pos x="wd2" y="hd2"/>
              </a:cxn>
            </a:cxnLst>
            <a:rect l="0" t="0" r="r" b="b"/>
            <a:pathLst>
              <a:path w="21468" h="21549" extrusionOk="0">
                <a:moveTo>
                  <a:pt x="203" y="335"/>
                </a:moveTo>
                <a:cubicBezTo>
                  <a:pt x="927" y="425"/>
                  <a:pt x="1679" y="456"/>
                  <a:pt x="2426" y="427"/>
                </a:cubicBezTo>
                <a:cubicBezTo>
                  <a:pt x="3925" y="368"/>
                  <a:pt x="5342" y="68"/>
                  <a:pt x="6846" y="11"/>
                </a:cubicBezTo>
                <a:cubicBezTo>
                  <a:pt x="8467" y="-51"/>
                  <a:pt x="10037" y="165"/>
                  <a:pt x="11499" y="498"/>
                </a:cubicBezTo>
                <a:cubicBezTo>
                  <a:pt x="17676" y="1906"/>
                  <a:pt x="21001" y="4978"/>
                  <a:pt x="21422" y="8174"/>
                </a:cubicBezTo>
                <a:cubicBezTo>
                  <a:pt x="21600" y="9521"/>
                  <a:pt x="21272" y="10891"/>
                  <a:pt x="20127" y="12155"/>
                </a:cubicBezTo>
                <a:cubicBezTo>
                  <a:pt x="18491" y="13962"/>
                  <a:pt x="15322" y="15380"/>
                  <a:pt x="11361" y="16075"/>
                </a:cubicBezTo>
                <a:cubicBezTo>
                  <a:pt x="11102" y="16740"/>
                  <a:pt x="10242" y="17321"/>
                  <a:pt x="8997" y="17674"/>
                </a:cubicBezTo>
                <a:cubicBezTo>
                  <a:pt x="7369" y="18135"/>
                  <a:pt x="5394" y="18130"/>
                  <a:pt x="3562" y="18304"/>
                </a:cubicBezTo>
                <a:cubicBezTo>
                  <a:pt x="3027" y="18355"/>
                  <a:pt x="2499" y="18422"/>
                  <a:pt x="1982" y="18504"/>
                </a:cubicBezTo>
                <a:lnTo>
                  <a:pt x="1982" y="21549"/>
                </a:lnTo>
                <a:lnTo>
                  <a:pt x="0" y="21549"/>
                </a:lnTo>
                <a:lnTo>
                  <a:pt x="203" y="335"/>
                </a:lnTo>
                <a:close/>
              </a:path>
            </a:pathLst>
          </a:custGeom>
          <a:solidFill>
            <a:srgbClr val="A6AAA9"/>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21" name="Shape 834">
            <a:extLst>
              <a:ext uri="{FF2B5EF4-FFF2-40B4-BE49-F238E27FC236}">
                <a16:creationId xmlns:a16="http://schemas.microsoft.com/office/drawing/2014/main" id="{6DA458E9-386D-4D91-A3AF-9C1C36AD28FE}"/>
              </a:ext>
            </a:extLst>
          </p:cNvPr>
          <p:cNvSpPr/>
          <p:nvPr/>
        </p:nvSpPr>
        <p:spPr>
          <a:xfrm>
            <a:off x="7276794" y="2097638"/>
            <a:ext cx="500493" cy="500493"/>
          </a:xfrm>
          <a:prstGeom prst="ellipse">
            <a:avLst/>
          </a:prstGeom>
          <a:solidFill>
            <a:srgbClr val="FFC700"/>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22" name="Shape 835">
            <a:extLst>
              <a:ext uri="{FF2B5EF4-FFF2-40B4-BE49-F238E27FC236}">
                <a16:creationId xmlns:a16="http://schemas.microsoft.com/office/drawing/2014/main" id="{B44254E4-83DC-4AB1-8615-F5341CCE7224}"/>
              </a:ext>
            </a:extLst>
          </p:cNvPr>
          <p:cNvSpPr/>
          <p:nvPr/>
        </p:nvSpPr>
        <p:spPr>
          <a:xfrm>
            <a:off x="7380436" y="2216705"/>
            <a:ext cx="293210" cy="262001"/>
          </a:xfrm>
          <a:custGeom>
            <a:avLst/>
            <a:gdLst/>
            <a:ahLst/>
            <a:cxnLst>
              <a:cxn ang="0">
                <a:pos x="wd2" y="hd2"/>
              </a:cxn>
              <a:cxn ang="5400000">
                <a:pos x="wd2" y="hd2"/>
              </a:cxn>
              <a:cxn ang="10800000">
                <a:pos x="wd2" y="hd2"/>
              </a:cxn>
              <a:cxn ang="16200000">
                <a:pos x="wd2" y="hd2"/>
              </a:cxn>
            </a:cxnLst>
            <a:rect l="0" t="0" r="r" b="b"/>
            <a:pathLst>
              <a:path w="21567" h="21519" extrusionOk="0">
                <a:moveTo>
                  <a:pt x="12417" y="18248"/>
                </a:moveTo>
                <a:cubicBezTo>
                  <a:pt x="11812" y="18249"/>
                  <a:pt x="11240" y="17943"/>
                  <a:pt x="10861" y="17416"/>
                </a:cubicBezTo>
                <a:cubicBezTo>
                  <a:pt x="10564" y="17003"/>
                  <a:pt x="10410" y="16483"/>
                  <a:pt x="10429" y="15953"/>
                </a:cubicBezTo>
                <a:cubicBezTo>
                  <a:pt x="9563" y="16330"/>
                  <a:pt x="8591" y="16253"/>
                  <a:pt x="7781" y="15742"/>
                </a:cubicBezTo>
                <a:cubicBezTo>
                  <a:pt x="7208" y="15381"/>
                  <a:pt x="6755" y="14822"/>
                  <a:pt x="6489" y="14149"/>
                </a:cubicBezTo>
                <a:cubicBezTo>
                  <a:pt x="4781" y="15173"/>
                  <a:pt x="2666" y="14736"/>
                  <a:pt x="1399" y="13097"/>
                </a:cubicBezTo>
                <a:cubicBezTo>
                  <a:pt x="746" y="12253"/>
                  <a:pt x="407" y="11162"/>
                  <a:pt x="450" y="10048"/>
                </a:cubicBezTo>
                <a:cubicBezTo>
                  <a:pt x="135" y="9618"/>
                  <a:pt x="-24" y="9072"/>
                  <a:pt x="3" y="8518"/>
                </a:cubicBezTo>
                <a:cubicBezTo>
                  <a:pt x="47" y="7595"/>
                  <a:pt x="581" y="6791"/>
                  <a:pt x="1359" y="6475"/>
                </a:cubicBezTo>
                <a:cubicBezTo>
                  <a:pt x="1125" y="5977"/>
                  <a:pt x="1150" y="5376"/>
                  <a:pt x="1425" y="4904"/>
                </a:cubicBezTo>
                <a:cubicBezTo>
                  <a:pt x="1735" y="4372"/>
                  <a:pt x="2300" y="4100"/>
                  <a:pt x="2859" y="4215"/>
                </a:cubicBezTo>
                <a:cubicBezTo>
                  <a:pt x="2998" y="3516"/>
                  <a:pt x="3384" y="2909"/>
                  <a:pt x="3928" y="2531"/>
                </a:cubicBezTo>
                <a:cubicBezTo>
                  <a:pt x="4485" y="2144"/>
                  <a:pt x="5159" y="2030"/>
                  <a:pt x="5794" y="2214"/>
                </a:cubicBezTo>
                <a:cubicBezTo>
                  <a:pt x="5935" y="1797"/>
                  <a:pt x="6215" y="1457"/>
                  <a:pt x="6576" y="1266"/>
                </a:cubicBezTo>
                <a:cubicBezTo>
                  <a:pt x="7019" y="1032"/>
                  <a:pt x="7534" y="1043"/>
                  <a:pt x="7968" y="1298"/>
                </a:cubicBezTo>
                <a:cubicBezTo>
                  <a:pt x="8523" y="641"/>
                  <a:pt x="9258" y="209"/>
                  <a:pt x="10057" y="71"/>
                </a:cubicBezTo>
                <a:cubicBezTo>
                  <a:pt x="10919" y="-78"/>
                  <a:pt x="11800" y="122"/>
                  <a:pt x="12541" y="636"/>
                </a:cubicBezTo>
                <a:cubicBezTo>
                  <a:pt x="13012" y="144"/>
                  <a:pt x="13659" y="-81"/>
                  <a:pt x="14297" y="26"/>
                </a:cubicBezTo>
                <a:cubicBezTo>
                  <a:pt x="14932" y="132"/>
                  <a:pt x="15489" y="554"/>
                  <a:pt x="15811" y="1173"/>
                </a:cubicBezTo>
                <a:cubicBezTo>
                  <a:pt x="16517" y="1079"/>
                  <a:pt x="17227" y="1296"/>
                  <a:pt x="17792" y="1778"/>
                </a:cubicBezTo>
                <a:cubicBezTo>
                  <a:pt x="18371" y="2273"/>
                  <a:pt x="18748" y="3007"/>
                  <a:pt x="18840" y="3815"/>
                </a:cubicBezTo>
                <a:cubicBezTo>
                  <a:pt x="19362" y="3772"/>
                  <a:pt x="19856" y="4081"/>
                  <a:pt x="20096" y="4599"/>
                </a:cubicBezTo>
                <a:cubicBezTo>
                  <a:pt x="20273" y="4982"/>
                  <a:pt x="20285" y="5434"/>
                  <a:pt x="20130" y="5828"/>
                </a:cubicBezTo>
                <a:cubicBezTo>
                  <a:pt x="20470" y="5910"/>
                  <a:pt x="20756" y="6168"/>
                  <a:pt x="20899" y="6522"/>
                </a:cubicBezTo>
                <a:cubicBezTo>
                  <a:pt x="21034" y="6859"/>
                  <a:pt x="21026" y="7245"/>
                  <a:pt x="20876" y="7574"/>
                </a:cubicBezTo>
                <a:cubicBezTo>
                  <a:pt x="21298" y="7884"/>
                  <a:pt x="21556" y="8406"/>
                  <a:pt x="21567" y="8969"/>
                </a:cubicBezTo>
                <a:cubicBezTo>
                  <a:pt x="21576" y="9467"/>
                  <a:pt x="21389" y="9944"/>
                  <a:pt x="21056" y="10274"/>
                </a:cubicBezTo>
                <a:cubicBezTo>
                  <a:pt x="21185" y="10477"/>
                  <a:pt x="21191" y="10747"/>
                  <a:pt x="21071" y="10956"/>
                </a:cubicBezTo>
                <a:cubicBezTo>
                  <a:pt x="20951" y="11165"/>
                  <a:pt x="20731" y="11272"/>
                  <a:pt x="20513" y="11228"/>
                </a:cubicBezTo>
                <a:cubicBezTo>
                  <a:pt x="21205" y="12110"/>
                  <a:pt x="21414" y="13346"/>
                  <a:pt x="21056" y="14448"/>
                </a:cubicBezTo>
                <a:cubicBezTo>
                  <a:pt x="20658" y="15670"/>
                  <a:pt x="19746" y="16459"/>
                  <a:pt x="18779" y="16955"/>
                </a:cubicBezTo>
                <a:cubicBezTo>
                  <a:pt x="17660" y="17528"/>
                  <a:pt x="16384" y="17756"/>
                  <a:pt x="15066" y="17521"/>
                </a:cubicBezTo>
                <a:lnTo>
                  <a:pt x="16694" y="20978"/>
                </a:lnTo>
                <a:lnTo>
                  <a:pt x="14368" y="21519"/>
                </a:lnTo>
                <a:lnTo>
                  <a:pt x="12417" y="18248"/>
                </a:ln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23" name="Shape 836">
            <a:extLst>
              <a:ext uri="{FF2B5EF4-FFF2-40B4-BE49-F238E27FC236}">
                <a16:creationId xmlns:a16="http://schemas.microsoft.com/office/drawing/2014/main" id="{F9B9AEC4-7468-45D2-BE44-EDAFEA532D3A}"/>
              </a:ext>
            </a:extLst>
          </p:cNvPr>
          <p:cNvSpPr/>
          <p:nvPr/>
        </p:nvSpPr>
        <p:spPr>
          <a:xfrm>
            <a:off x="7687482" y="2734413"/>
            <a:ext cx="500493" cy="500493"/>
          </a:xfrm>
          <a:prstGeom prst="ellipse">
            <a:avLst/>
          </a:prstGeom>
          <a:solidFill>
            <a:srgbClr val="EE700A"/>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24" name="Shape 837">
            <a:extLst>
              <a:ext uri="{FF2B5EF4-FFF2-40B4-BE49-F238E27FC236}">
                <a16:creationId xmlns:a16="http://schemas.microsoft.com/office/drawing/2014/main" id="{346B79FF-BCEC-407A-924B-3ACF9DC5A850}"/>
              </a:ext>
            </a:extLst>
          </p:cNvPr>
          <p:cNvSpPr/>
          <p:nvPr/>
        </p:nvSpPr>
        <p:spPr>
          <a:xfrm>
            <a:off x="7815373" y="2893955"/>
            <a:ext cx="279000" cy="187615"/>
          </a:xfrm>
          <a:custGeom>
            <a:avLst/>
            <a:gdLst/>
            <a:ahLst/>
            <a:cxnLst>
              <a:cxn ang="0">
                <a:pos x="wd2" y="hd2"/>
              </a:cxn>
              <a:cxn ang="5400000">
                <a:pos x="wd2" y="hd2"/>
              </a:cxn>
              <a:cxn ang="10800000">
                <a:pos x="wd2" y="hd2"/>
              </a:cxn>
              <a:cxn ang="16200000">
                <a:pos x="wd2" y="hd2"/>
              </a:cxn>
            </a:cxnLst>
            <a:rect l="0" t="0" r="r" b="b"/>
            <a:pathLst>
              <a:path w="21451" h="21237" extrusionOk="0">
                <a:moveTo>
                  <a:pt x="12250" y="14274"/>
                </a:moveTo>
                <a:cubicBezTo>
                  <a:pt x="12370" y="14803"/>
                  <a:pt x="12428" y="15358"/>
                  <a:pt x="12422" y="15916"/>
                </a:cubicBezTo>
                <a:cubicBezTo>
                  <a:pt x="12415" y="16477"/>
                  <a:pt x="12344" y="17033"/>
                  <a:pt x="12210" y="17558"/>
                </a:cubicBezTo>
                <a:lnTo>
                  <a:pt x="11623" y="17195"/>
                </a:lnTo>
                <a:cubicBezTo>
                  <a:pt x="11561" y="16666"/>
                  <a:pt x="11457" y="16150"/>
                  <a:pt x="11313" y="15658"/>
                </a:cubicBezTo>
                <a:cubicBezTo>
                  <a:pt x="11165" y="15153"/>
                  <a:pt x="10976" y="14677"/>
                  <a:pt x="10750" y="14239"/>
                </a:cubicBezTo>
                <a:cubicBezTo>
                  <a:pt x="10453" y="15400"/>
                  <a:pt x="9826" y="16310"/>
                  <a:pt x="9034" y="16730"/>
                </a:cubicBezTo>
                <a:cubicBezTo>
                  <a:pt x="8260" y="17140"/>
                  <a:pt x="7394" y="17034"/>
                  <a:pt x="6636" y="17521"/>
                </a:cubicBezTo>
                <a:cubicBezTo>
                  <a:pt x="5635" y="18165"/>
                  <a:pt x="5056" y="19673"/>
                  <a:pt x="4158" y="20573"/>
                </a:cubicBezTo>
                <a:cubicBezTo>
                  <a:pt x="3630" y="21103"/>
                  <a:pt x="2994" y="21394"/>
                  <a:pt x="2379" y="21150"/>
                </a:cubicBezTo>
                <a:cubicBezTo>
                  <a:pt x="736" y="20499"/>
                  <a:pt x="671" y="18109"/>
                  <a:pt x="664" y="15605"/>
                </a:cubicBezTo>
                <a:cubicBezTo>
                  <a:pt x="656" y="12627"/>
                  <a:pt x="-26" y="9071"/>
                  <a:pt x="1" y="5785"/>
                </a:cubicBezTo>
                <a:cubicBezTo>
                  <a:pt x="8" y="4892"/>
                  <a:pt x="37" y="3970"/>
                  <a:pt x="366" y="3217"/>
                </a:cubicBezTo>
                <a:cubicBezTo>
                  <a:pt x="784" y="2259"/>
                  <a:pt x="1550" y="1854"/>
                  <a:pt x="2286" y="1502"/>
                </a:cubicBezTo>
                <a:cubicBezTo>
                  <a:pt x="4069" y="649"/>
                  <a:pt x="5892" y="-206"/>
                  <a:pt x="7762" y="45"/>
                </a:cubicBezTo>
                <a:cubicBezTo>
                  <a:pt x="9348" y="257"/>
                  <a:pt x="10824" y="1261"/>
                  <a:pt x="12399" y="1552"/>
                </a:cubicBezTo>
                <a:cubicBezTo>
                  <a:pt x="14127" y="1872"/>
                  <a:pt x="15819" y="1267"/>
                  <a:pt x="17558" y="1471"/>
                </a:cubicBezTo>
                <a:cubicBezTo>
                  <a:pt x="18716" y="1607"/>
                  <a:pt x="19666" y="2625"/>
                  <a:pt x="20573" y="2989"/>
                </a:cubicBezTo>
                <a:cubicBezTo>
                  <a:pt x="21106" y="3202"/>
                  <a:pt x="21574" y="3566"/>
                  <a:pt x="21421" y="4220"/>
                </a:cubicBezTo>
                <a:cubicBezTo>
                  <a:pt x="21318" y="4663"/>
                  <a:pt x="20954" y="4742"/>
                  <a:pt x="20626" y="4805"/>
                </a:cubicBezTo>
                <a:cubicBezTo>
                  <a:pt x="19838" y="4955"/>
                  <a:pt x="19055" y="5534"/>
                  <a:pt x="18522" y="6471"/>
                </a:cubicBezTo>
                <a:cubicBezTo>
                  <a:pt x="18004" y="7381"/>
                  <a:pt x="17831" y="8558"/>
                  <a:pt x="17478" y="9597"/>
                </a:cubicBezTo>
                <a:cubicBezTo>
                  <a:pt x="16825" y="11517"/>
                  <a:pt x="15621" y="12893"/>
                  <a:pt x="14250" y="13646"/>
                </a:cubicBezTo>
                <a:cubicBezTo>
                  <a:pt x="13608" y="13999"/>
                  <a:pt x="12934" y="14210"/>
                  <a:pt x="12250" y="14274"/>
                </a:cubicBez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25" name="Shape 838">
            <a:extLst>
              <a:ext uri="{FF2B5EF4-FFF2-40B4-BE49-F238E27FC236}">
                <a16:creationId xmlns:a16="http://schemas.microsoft.com/office/drawing/2014/main" id="{E4046E2C-8447-4A99-ADCB-A6B411FE1B66}"/>
              </a:ext>
            </a:extLst>
          </p:cNvPr>
          <p:cNvSpPr/>
          <p:nvPr/>
        </p:nvSpPr>
        <p:spPr>
          <a:xfrm>
            <a:off x="4009613" y="2734413"/>
            <a:ext cx="500493" cy="500493"/>
          </a:xfrm>
          <a:prstGeom prst="ellipse">
            <a:avLst/>
          </a:prstGeom>
          <a:solidFill>
            <a:srgbClr val="70AD47"/>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26" name="Shape 839">
            <a:extLst>
              <a:ext uri="{FF2B5EF4-FFF2-40B4-BE49-F238E27FC236}">
                <a16:creationId xmlns:a16="http://schemas.microsoft.com/office/drawing/2014/main" id="{5114CFA0-B61C-4CD1-869F-68ABE5F84A49}"/>
              </a:ext>
            </a:extLst>
          </p:cNvPr>
          <p:cNvSpPr/>
          <p:nvPr/>
        </p:nvSpPr>
        <p:spPr>
          <a:xfrm>
            <a:off x="4306820" y="2895912"/>
            <a:ext cx="34678" cy="76130"/>
          </a:xfrm>
          <a:custGeom>
            <a:avLst/>
            <a:gdLst/>
            <a:ahLst/>
            <a:cxnLst>
              <a:cxn ang="0">
                <a:pos x="wd2" y="hd2"/>
              </a:cxn>
              <a:cxn ang="5400000">
                <a:pos x="wd2" y="hd2"/>
              </a:cxn>
              <a:cxn ang="10800000">
                <a:pos x="wd2" y="hd2"/>
              </a:cxn>
              <a:cxn ang="16200000">
                <a:pos x="wd2" y="hd2"/>
              </a:cxn>
            </a:cxnLst>
            <a:rect l="0" t="0" r="r" b="b"/>
            <a:pathLst>
              <a:path w="21600" h="21600" extrusionOk="0">
                <a:moveTo>
                  <a:pt x="0" y="5125"/>
                </a:moveTo>
                <a:cubicBezTo>
                  <a:pt x="3992" y="5212"/>
                  <a:pt x="7960" y="4802"/>
                  <a:pt x="11478" y="3938"/>
                </a:cubicBezTo>
                <a:cubicBezTo>
                  <a:pt x="15166" y="3033"/>
                  <a:pt x="18210" y="1666"/>
                  <a:pt x="20251" y="0"/>
                </a:cubicBezTo>
                <a:cubicBezTo>
                  <a:pt x="18885" y="1310"/>
                  <a:pt x="18086" y="2728"/>
                  <a:pt x="17899" y="4176"/>
                </a:cubicBezTo>
                <a:cubicBezTo>
                  <a:pt x="17687" y="5808"/>
                  <a:pt x="18255" y="7441"/>
                  <a:pt x="19563" y="8963"/>
                </a:cubicBezTo>
                <a:cubicBezTo>
                  <a:pt x="18619" y="10211"/>
                  <a:pt x="18215" y="11531"/>
                  <a:pt x="18374" y="12849"/>
                </a:cubicBezTo>
                <a:cubicBezTo>
                  <a:pt x="18536" y="14198"/>
                  <a:pt x="19284" y="15518"/>
                  <a:pt x="20574" y="16735"/>
                </a:cubicBezTo>
                <a:cubicBezTo>
                  <a:pt x="20157" y="17531"/>
                  <a:pt x="20027" y="18352"/>
                  <a:pt x="20190" y="19167"/>
                </a:cubicBezTo>
                <a:cubicBezTo>
                  <a:pt x="20357" y="20008"/>
                  <a:pt x="20834" y="20831"/>
                  <a:pt x="21600" y="21600"/>
                </a:cubicBezTo>
                <a:cubicBezTo>
                  <a:pt x="20540" y="20294"/>
                  <a:pt x="18742" y="19138"/>
                  <a:pt x="16387" y="18249"/>
                </a:cubicBezTo>
                <a:cubicBezTo>
                  <a:pt x="14281" y="17454"/>
                  <a:pt x="11792" y="16897"/>
                  <a:pt x="9124" y="16624"/>
                </a:cubicBezTo>
                <a:cubicBezTo>
                  <a:pt x="10878" y="15947"/>
                  <a:pt x="12288" y="15104"/>
                  <a:pt x="13254" y="14153"/>
                </a:cubicBezTo>
                <a:cubicBezTo>
                  <a:pt x="14138" y="13283"/>
                  <a:pt x="14632" y="12341"/>
                  <a:pt x="14706" y="11383"/>
                </a:cubicBezTo>
                <a:cubicBezTo>
                  <a:pt x="12794" y="11066"/>
                  <a:pt x="11270" y="10392"/>
                  <a:pt x="10518" y="9531"/>
                </a:cubicBezTo>
                <a:cubicBezTo>
                  <a:pt x="9914" y="8840"/>
                  <a:pt x="9854" y="8076"/>
                  <a:pt x="10348" y="7367"/>
                </a:cubicBezTo>
                <a:cubicBezTo>
                  <a:pt x="9269" y="6793"/>
                  <a:pt x="7975" y="6310"/>
                  <a:pt x="6527" y="5941"/>
                </a:cubicBezTo>
                <a:cubicBezTo>
                  <a:pt x="4529" y="5432"/>
                  <a:pt x="2289" y="5152"/>
                  <a:pt x="0" y="5125"/>
                </a:cubicBezTo>
                <a:close/>
              </a:path>
            </a:pathLst>
          </a:custGeom>
          <a:ln w="25400">
            <a:solidFill>
              <a:srgbClr val="000000"/>
            </a:solidFill>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27" name="Shape 840">
            <a:extLst>
              <a:ext uri="{FF2B5EF4-FFF2-40B4-BE49-F238E27FC236}">
                <a16:creationId xmlns:a16="http://schemas.microsoft.com/office/drawing/2014/main" id="{9DDD5922-6D51-43A6-9131-A876A266D35C}"/>
              </a:ext>
            </a:extLst>
          </p:cNvPr>
          <p:cNvSpPr/>
          <p:nvPr/>
        </p:nvSpPr>
        <p:spPr>
          <a:xfrm>
            <a:off x="4300140" y="2997676"/>
            <a:ext cx="44101" cy="62212"/>
          </a:xfrm>
          <a:custGeom>
            <a:avLst/>
            <a:gdLst/>
            <a:ahLst/>
            <a:cxnLst>
              <a:cxn ang="0">
                <a:pos x="wd2" y="hd2"/>
              </a:cxn>
              <a:cxn ang="5400000">
                <a:pos x="wd2" y="hd2"/>
              </a:cxn>
              <a:cxn ang="10800000">
                <a:pos x="wd2" y="hd2"/>
              </a:cxn>
              <a:cxn ang="16200000">
                <a:pos x="wd2" y="hd2"/>
              </a:cxn>
            </a:cxnLst>
            <a:rect l="0" t="0" r="r" b="b"/>
            <a:pathLst>
              <a:path w="21600" h="21600" extrusionOk="0">
                <a:moveTo>
                  <a:pt x="9116" y="4097"/>
                </a:moveTo>
                <a:cubicBezTo>
                  <a:pt x="11880" y="5147"/>
                  <a:pt x="15282" y="4831"/>
                  <a:pt x="17571" y="3311"/>
                </a:cubicBezTo>
                <a:cubicBezTo>
                  <a:pt x="18873" y="2446"/>
                  <a:pt x="19661" y="1262"/>
                  <a:pt x="19776" y="0"/>
                </a:cubicBezTo>
                <a:lnTo>
                  <a:pt x="21600" y="2659"/>
                </a:lnTo>
                <a:cubicBezTo>
                  <a:pt x="20794" y="4197"/>
                  <a:pt x="20234" y="5795"/>
                  <a:pt x="19931" y="7422"/>
                </a:cubicBezTo>
                <a:cubicBezTo>
                  <a:pt x="19615" y="9122"/>
                  <a:pt x="19581" y="10843"/>
                  <a:pt x="19831" y="12550"/>
                </a:cubicBezTo>
                <a:cubicBezTo>
                  <a:pt x="18292" y="13193"/>
                  <a:pt x="17049" y="14139"/>
                  <a:pt x="16252" y="15273"/>
                </a:cubicBezTo>
                <a:cubicBezTo>
                  <a:pt x="15498" y="16346"/>
                  <a:pt x="15174" y="17547"/>
                  <a:pt x="15317" y="18742"/>
                </a:cubicBezTo>
                <a:cubicBezTo>
                  <a:pt x="13904" y="18917"/>
                  <a:pt x="12549" y="19275"/>
                  <a:pt x="11319" y="19798"/>
                </a:cubicBezTo>
                <a:cubicBezTo>
                  <a:pt x="10194" y="20276"/>
                  <a:pt x="9191" y="20885"/>
                  <a:pt x="8352" y="21600"/>
                </a:cubicBezTo>
                <a:cubicBezTo>
                  <a:pt x="7503" y="20748"/>
                  <a:pt x="6445" y="20011"/>
                  <a:pt x="5229" y="19424"/>
                </a:cubicBezTo>
                <a:cubicBezTo>
                  <a:pt x="3664" y="18670"/>
                  <a:pt x="1875" y="18181"/>
                  <a:pt x="0" y="17995"/>
                </a:cubicBezTo>
                <a:cubicBezTo>
                  <a:pt x="1942" y="18309"/>
                  <a:pt x="3932" y="18448"/>
                  <a:pt x="5923" y="18408"/>
                </a:cubicBezTo>
                <a:cubicBezTo>
                  <a:pt x="7805" y="18370"/>
                  <a:pt x="9673" y="18173"/>
                  <a:pt x="11488" y="17821"/>
                </a:cubicBezTo>
                <a:cubicBezTo>
                  <a:pt x="13583" y="16212"/>
                  <a:pt x="15047" y="14243"/>
                  <a:pt x="15733" y="12109"/>
                </a:cubicBezTo>
                <a:cubicBezTo>
                  <a:pt x="16118" y="10911"/>
                  <a:pt x="16250" y="9679"/>
                  <a:pt x="16125" y="8453"/>
                </a:cubicBezTo>
                <a:cubicBezTo>
                  <a:pt x="15545" y="7490"/>
                  <a:pt x="14692" y="6621"/>
                  <a:pt x="13617" y="5902"/>
                </a:cubicBezTo>
                <a:cubicBezTo>
                  <a:pt x="12345" y="5050"/>
                  <a:pt x="10801" y="4431"/>
                  <a:pt x="9116" y="4097"/>
                </a:cubicBezTo>
                <a:close/>
              </a:path>
            </a:pathLst>
          </a:custGeom>
          <a:ln w="25400">
            <a:solidFill>
              <a:srgbClr val="000000"/>
            </a:solidFill>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28" name="Shape 841">
            <a:extLst>
              <a:ext uri="{FF2B5EF4-FFF2-40B4-BE49-F238E27FC236}">
                <a16:creationId xmlns:a16="http://schemas.microsoft.com/office/drawing/2014/main" id="{F6B02EB1-3FBB-4169-B629-1C0884523E13}"/>
              </a:ext>
            </a:extLst>
          </p:cNvPr>
          <p:cNvSpPr/>
          <p:nvPr/>
        </p:nvSpPr>
        <p:spPr>
          <a:xfrm>
            <a:off x="4132168" y="2850953"/>
            <a:ext cx="249252" cy="285809"/>
          </a:xfrm>
          <a:custGeom>
            <a:avLst/>
            <a:gdLst/>
            <a:ahLst/>
            <a:cxnLst>
              <a:cxn ang="0">
                <a:pos x="wd2" y="hd2"/>
              </a:cxn>
              <a:cxn ang="5400000">
                <a:pos x="wd2" y="hd2"/>
              </a:cxn>
              <a:cxn ang="10800000">
                <a:pos x="wd2" y="hd2"/>
              </a:cxn>
              <a:cxn ang="16200000">
                <a:pos x="wd2" y="hd2"/>
              </a:cxn>
            </a:cxnLst>
            <a:rect l="0" t="0" r="r" b="b"/>
            <a:pathLst>
              <a:path w="21458" h="21469" extrusionOk="0">
                <a:moveTo>
                  <a:pt x="5384" y="16705"/>
                </a:moveTo>
                <a:lnTo>
                  <a:pt x="4701" y="16909"/>
                </a:lnTo>
                <a:lnTo>
                  <a:pt x="3258" y="14988"/>
                </a:lnTo>
                <a:cubicBezTo>
                  <a:pt x="2637" y="15464"/>
                  <a:pt x="1716" y="15489"/>
                  <a:pt x="1063" y="15047"/>
                </a:cubicBezTo>
                <a:cubicBezTo>
                  <a:pt x="362" y="14574"/>
                  <a:pt x="182" y="13716"/>
                  <a:pt x="643" y="13056"/>
                </a:cubicBezTo>
                <a:cubicBezTo>
                  <a:pt x="241" y="12737"/>
                  <a:pt x="9" y="12287"/>
                  <a:pt x="0" y="11814"/>
                </a:cubicBezTo>
                <a:cubicBezTo>
                  <a:pt x="-8" y="11348"/>
                  <a:pt x="201" y="10900"/>
                  <a:pt x="579" y="10571"/>
                </a:cubicBezTo>
                <a:cubicBezTo>
                  <a:pt x="319" y="10294"/>
                  <a:pt x="197" y="9938"/>
                  <a:pt x="242" y="9582"/>
                </a:cubicBezTo>
                <a:cubicBezTo>
                  <a:pt x="288" y="9222"/>
                  <a:pt x="501" y="8893"/>
                  <a:pt x="832" y="8673"/>
                </a:cubicBezTo>
                <a:cubicBezTo>
                  <a:pt x="564" y="8506"/>
                  <a:pt x="397" y="8243"/>
                  <a:pt x="375" y="7957"/>
                </a:cubicBezTo>
                <a:cubicBezTo>
                  <a:pt x="338" y="7473"/>
                  <a:pt x="702" y="7035"/>
                  <a:pt x="1241" y="6915"/>
                </a:cubicBezTo>
                <a:cubicBezTo>
                  <a:pt x="909" y="6873"/>
                  <a:pt x="649" y="6646"/>
                  <a:pt x="599" y="6357"/>
                </a:cubicBezTo>
                <a:cubicBezTo>
                  <a:pt x="537" y="5989"/>
                  <a:pt x="822" y="5646"/>
                  <a:pt x="1241" y="5582"/>
                </a:cubicBezTo>
                <a:cubicBezTo>
                  <a:pt x="740" y="5527"/>
                  <a:pt x="344" y="5185"/>
                  <a:pt x="275" y="4748"/>
                </a:cubicBezTo>
                <a:cubicBezTo>
                  <a:pt x="216" y="4378"/>
                  <a:pt x="409" y="4013"/>
                  <a:pt x="769" y="3811"/>
                </a:cubicBezTo>
                <a:cubicBezTo>
                  <a:pt x="435" y="3374"/>
                  <a:pt x="418" y="2808"/>
                  <a:pt x="724" y="2356"/>
                </a:cubicBezTo>
                <a:cubicBezTo>
                  <a:pt x="1001" y="1949"/>
                  <a:pt x="1500" y="1697"/>
                  <a:pt x="2042" y="1691"/>
                </a:cubicBezTo>
                <a:cubicBezTo>
                  <a:pt x="2254" y="1078"/>
                  <a:pt x="2908" y="662"/>
                  <a:pt x="3642" y="674"/>
                </a:cubicBezTo>
                <a:cubicBezTo>
                  <a:pt x="4180" y="683"/>
                  <a:pt x="4676" y="928"/>
                  <a:pt x="4961" y="1325"/>
                </a:cubicBezTo>
                <a:cubicBezTo>
                  <a:pt x="5335" y="1162"/>
                  <a:pt x="5787" y="1235"/>
                  <a:pt x="6069" y="1504"/>
                </a:cubicBezTo>
                <a:cubicBezTo>
                  <a:pt x="6311" y="1733"/>
                  <a:pt x="6378" y="2064"/>
                  <a:pt x="6243" y="2352"/>
                </a:cubicBezTo>
                <a:cubicBezTo>
                  <a:pt x="6704" y="2195"/>
                  <a:pt x="7219" y="2208"/>
                  <a:pt x="7669" y="2390"/>
                </a:cubicBezTo>
                <a:cubicBezTo>
                  <a:pt x="8116" y="2569"/>
                  <a:pt x="8460" y="2899"/>
                  <a:pt x="8624" y="3303"/>
                </a:cubicBezTo>
                <a:cubicBezTo>
                  <a:pt x="9058" y="3075"/>
                  <a:pt x="9545" y="2933"/>
                  <a:pt x="10049" y="2888"/>
                </a:cubicBezTo>
                <a:cubicBezTo>
                  <a:pt x="10619" y="2836"/>
                  <a:pt x="11194" y="2910"/>
                  <a:pt x="11722" y="3101"/>
                </a:cubicBezTo>
                <a:cubicBezTo>
                  <a:pt x="11903" y="2836"/>
                  <a:pt x="12197" y="2644"/>
                  <a:pt x="12539" y="2568"/>
                </a:cubicBezTo>
                <a:cubicBezTo>
                  <a:pt x="12877" y="2493"/>
                  <a:pt x="13235" y="2536"/>
                  <a:pt x="13537" y="2688"/>
                </a:cubicBezTo>
                <a:cubicBezTo>
                  <a:pt x="13609" y="2455"/>
                  <a:pt x="13789" y="2259"/>
                  <a:pt x="14033" y="2146"/>
                </a:cubicBezTo>
                <a:cubicBezTo>
                  <a:pt x="14303" y="2021"/>
                  <a:pt x="14623" y="2009"/>
                  <a:pt x="14903" y="2115"/>
                </a:cubicBezTo>
                <a:cubicBezTo>
                  <a:pt x="14837" y="1799"/>
                  <a:pt x="14928" y="1473"/>
                  <a:pt x="15153" y="1218"/>
                </a:cubicBezTo>
                <a:cubicBezTo>
                  <a:pt x="15447" y="886"/>
                  <a:pt x="15924" y="719"/>
                  <a:pt x="16399" y="782"/>
                </a:cubicBezTo>
                <a:cubicBezTo>
                  <a:pt x="16477" y="478"/>
                  <a:pt x="16742" y="236"/>
                  <a:pt x="17087" y="153"/>
                </a:cubicBezTo>
                <a:cubicBezTo>
                  <a:pt x="17433" y="70"/>
                  <a:pt x="17804" y="160"/>
                  <a:pt x="18050" y="389"/>
                </a:cubicBezTo>
                <a:cubicBezTo>
                  <a:pt x="18586" y="-7"/>
                  <a:pt x="19331" y="-110"/>
                  <a:pt x="19980" y="123"/>
                </a:cubicBezTo>
                <a:cubicBezTo>
                  <a:pt x="21134" y="536"/>
                  <a:pt x="21592" y="1750"/>
                  <a:pt x="20946" y="2681"/>
                </a:cubicBezTo>
                <a:cubicBezTo>
                  <a:pt x="21149" y="3070"/>
                  <a:pt x="21240" y="3498"/>
                  <a:pt x="21213" y="3925"/>
                </a:cubicBezTo>
                <a:cubicBezTo>
                  <a:pt x="21188" y="4305"/>
                  <a:pt x="21069" y="4675"/>
                  <a:pt x="20865" y="5012"/>
                </a:cubicBezTo>
                <a:cubicBezTo>
                  <a:pt x="21030" y="5171"/>
                  <a:pt x="21146" y="5364"/>
                  <a:pt x="21203" y="5573"/>
                </a:cubicBezTo>
                <a:cubicBezTo>
                  <a:pt x="21265" y="5803"/>
                  <a:pt x="21254" y="6044"/>
                  <a:pt x="21170" y="6269"/>
                </a:cubicBezTo>
                <a:cubicBezTo>
                  <a:pt x="21370" y="6447"/>
                  <a:pt x="21474" y="6691"/>
                  <a:pt x="21457" y="6939"/>
                </a:cubicBezTo>
                <a:cubicBezTo>
                  <a:pt x="21438" y="7208"/>
                  <a:pt x="21281" y="7454"/>
                  <a:pt x="21030" y="7610"/>
                </a:cubicBezTo>
                <a:cubicBezTo>
                  <a:pt x="21221" y="7898"/>
                  <a:pt x="21315" y="8227"/>
                  <a:pt x="21301" y="8559"/>
                </a:cubicBezTo>
                <a:cubicBezTo>
                  <a:pt x="21285" y="8933"/>
                  <a:pt x="21135" y="9293"/>
                  <a:pt x="20871" y="9588"/>
                </a:cubicBezTo>
                <a:cubicBezTo>
                  <a:pt x="21160" y="9733"/>
                  <a:pt x="21359" y="9983"/>
                  <a:pt x="21413" y="10269"/>
                </a:cubicBezTo>
                <a:cubicBezTo>
                  <a:pt x="21471" y="10577"/>
                  <a:pt x="21357" y="10890"/>
                  <a:pt x="21105" y="11112"/>
                </a:cubicBezTo>
                <a:cubicBezTo>
                  <a:pt x="21351" y="11375"/>
                  <a:pt x="21464" y="11713"/>
                  <a:pt x="21419" y="12050"/>
                </a:cubicBezTo>
                <a:cubicBezTo>
                  <a:pt x="21383" y="12322"/>
                  <a:pt x="21246" y="12575"/>
                  <a:pt x="21028" y="12772"/>
                </a:cubicBezTo>
                <a:cubicBezTo>
                  <a:pt x="21202" y="13060"/>
                  <a:pt x="21223" y="13399"/>
                  <a:pt x="21087" y="13701"/>
                </a:cubicBezTo>
                <a:cubicBezTo>
                  <a:pt x="20948" y="14011"/>
                  <a:pt x="20658" y="14251"/>
                  <a:pt x="20296" y="14356"/>
                </a:cubicBezTo>
                <a:cubicBezTo>
                  <a:pt x="20894" y="14850"/>
                  <a:pt x="21080" y="15615"/>
                  <a:pt x="20763" y="16278"/>
                </a:cubicBezTo>
                <a:cubicBezTo>
                  <a:pt x="20568" y="16685"/>
                  <a:pt x="20198" y="17008"/>
                  <a:pt x="19731" y="17177"/>
                </a:cubicBezTo>
                <a:cubicBezTo>
                  <a:pt x="19777" y="17445"/>
                  <a:pt x="19753" y="17703"/>
                  <a:pt x="19671" y="17946"/>
                </a:cubicBezTo>
                <a:cubicBezTo>
                  <a:pt x="19550" y="18306"/>
                  <a:pt x="19276" y="18661"/>
                  <a:pt x="18808" y="18690"/>
                </a:cubicBezTo>
                <a:cubicBezTo>
                  <a:pt x="18575" y="18704"/>
                  <a:pt x="18351" y="18605"/>
                  <a:pt x="18227" y="18433"/>
                </a:cubicBezTo>
                <a:cubicBezTo>
                  <a:pt x="17935" y="18667"/>
                  <a:pt x="17547" y="18789"/>
                  <a:pt x="17151" y="18769"/>
                </a:cubicBezTo>
                <a:cubicBezTo>
                  <a:pt x="16863" y="18755"/>
                  <a:pt x="16587" y="18667"/>
                  <a:pt x="16357" y="18515"/>
                </a:cubicBezTo>
                <a:cubicBezTo>
                  <a:pt x="15860" y="18779"/>
                  <a:pt x="15230" y="18755"/>
                  <a:pt x="14760" y="18455"/>
                </a:cubicBezTo>
                <a:cubicBezTo>
                  <a:pt x="14438" y="18250"/>
                  <a:pt x="14232" y="17934"/>
                  <a:pt x="14194" y="17588"/>
                </a:cubicBezTo>
                <a:cubicBezTo>
                  <a:pt x="14031" y="17780"/>
                  <a:pt x="13769" y="17888"/>
                  <a:pt x="13495" y="17874"/>
                </a:cubicBezTo>
                <a:cubicBezTo>
                  <a:pt x="13255" y="17863"/>
                  <a:pt x="13033" y="17757"/>
                  <a:pt x="12891" y="17588"/>
                </a:cubicBezTo>
                <a:cubicBezTo>
                  <a:pt x="12809" y="18164"/>
                  <a:pt x="12709" y="18739"/>
                  <a:pt x="12592" y="19311"/>
                </a:cubicBezTo>
                <a:cubicBezTo>
                  <a:pt x="12473" y="19889"/>
                  <a:pt x="12337" y="20463"/>
                  <a:pt x="12182" y="21035"/>
                </a:cubicBezTo>
                <a:cubicBezTo>
                  <a:pt x="12085" y="21250"/>
                  <a:pt x="11870" y="21408"/>
                  <a:pt x="11610" y="21454"/>
                </a:cubicBezTo>
                <a:cubicBezTo>
                  <a:pt x="11412" y="21490"/>
                  <a:pt x="11207" y="21457"/>
                  <a:pt x="11037" y="21362"/>
                </a:cubicBezTo>
                <a:cubicBezTo>
                  <a:pt x="10842" y="21459"/>
                  <a:pt x="10611" y="21479"/>
                  <a:pt x="10398" y="21419"/>
                </a:cubicBezTo>
                <a:cubicBezTo>
                  <a:pt x="10181" y="21358"/>
                  <a:pt x="10004" y="21219"/>
                  <a:pt x="9913" y="21036"/>
                </a:cubicBezTo>
                <a:cubicBezTo>
                  <a:pt x="9390" y="20440"/>
                  <a:pt x="9003" y="19763"/>
                  <a:pt x="8771" y="19040"/>
                </a:cubicBezTo>
                <a:cubicBezTo>
                  <a:pt x="8572" y="18417"/>
                  <a:pt x="8491" y="17771"/>
                  <a:pt x="8533" y="17126"/>
                </a:cubicBezTo>
                <a:cubicBezTo>
                  <a:pt x="8524" y="16568"/>
                  <a:pt x="8704" y="16021"/>
                  <a:pt x="9049" y="15552"/>
                </a:cubicBezTo>
                <a:cubicBezTo>
                  <a:pt x="9516" y="14917"/>
                  <a:pt x="10250" y="14467"/>
                  <a:pt x="11094" y="14301"/>
                </a:cubicBezTo>
                <a:cubicBezTo>
                  <a:pt x="10771" y="13698"/>
                  <a:pt x="10221" y="13210"/>
                  <a:pt x="9534" y="12921"/>
                </a:cubicBezTo>
                <a:cubicBezTo>
                  <a:pt x="8706" y="12572"/>
                  <a:pt x="7750" y="12536"/>
                  <a:pt x="6892" y="12822"/>
                </a:cubicBezTo>
                <a:cubicBezTo>
                  <a:pt x="6784" y="12986"/>
                  <a:pt x="6639" y="13130"/>
                  <a:pt x="6466" y="13244"/>
                </a:cubicBezTo>
                <a:cubicBezTo>
                  <a:pt x="6089" y="13493"/>
                  <a:pt x="5609" y="13589"/>
                  <a:pt x="5146" y="13509"/>
                </a:cubicBezTo>
                <a:cubicBezTo>
                  <a:pt x="5312" y="13742"/>
                  <a:pt x="5339" y="14030"/>
                  <a:pt x="5219" y="14283"/>
                </a:cubicBezTo>
                <a:cubicBezTo>
                  <a:pt x="5033" y="14674"/>
                  <a:pt x="4558" y="14896"/>
                  <a:pt x="4083" y="14814"/>
                </a:cubicBezTo>
                <a:lnTo>
                  <a:pt x="5384" y="16705"/>
                </a:ln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29" name="Shape 842">
            <a:extLst>
              <a:ext uri="{FF2B5EF4-FFF2-40B4-BE49-F238E27FC236}">
                <a16:creationId xmlns:a16="http://schemas.microsoft.com/office/drawing/2014/main" id="{A929F48B-1738-48C3-BF4C-9F8A6E0E0FA2}"/>
              </a:ext>
            </a:extLst>
          </p:cNvPr>
          <p:cNvSpPr/>
          <p:nvPr/>
        </p:nvSpPr>
        <p:spPr>
          <a:xfrm>
            <a:off x="4169734" y="2905330"/>
            <a:ext cx="76405" cy="111150"/>
          </a:xfrm>
          <a:custGeom>
            <a:avLst/>
            <a:gdLst/>
            <a:ahLst/>
            <a:cxnLst>
              <a:cxn ang="0">
                <a:pos x="wd2" y="hd2"/>
              </a:cxn>
              <a:cxn ang="5400000">
                <a:pos x="wd2" y="hd2"/>
              </a:cxn>
              <a:cxn ang="10800000">
                <a:pos x="wd2" y="hd2"/>
              </a:cxn>
              <a:cxn ang="16200000">
                <a:pos x="wd2" y="hd2"/>
              </a:cxn>
            </a:cxnLst>
            <a:rect l="0" t="0" r="r" b="b"/>
            <a:pathLst>
              <a:path w="21600" h="21600" extrusionOk="0">
                <a:moveTo>
                  <a:pt x="5833" y="2649"/>
                </a:moveTo>
                <a:lnTo>
                  <a:pt x="1554" y="0"/>
                </a:lnTo>
                <a:cubicBezTo>
                  <a:pt x="2097" y="905"/>
                  <a:pt x="2291" y="1891"/>
                  <a:pt x="2115" y="2863"/>
                </a:cubicBezTo>
                <a:cubicBezTo>
                  <a:pt x="1902" y="4037"/>
                  <a:pt x="1163" y="5137"/>
                  <a:pt x="0" y="6009"/>
                </a:cubicBezTo>
                <a:cubicBezTo>
                  <a:pt x="741" y="6830"/>
                  <a:pt x="1263" y="7735"/>
                  <a:pt x="1542" y="8682"/>
                </a:cubicBezTo>
                <a:cubicBezTo>
                  <a:pt x="1875" y="9814"/>
                  <a:pt x="1854" y="10983"/>
                  <a:pt x="1481" y="12110"/>
                </a:cubicBezTo>
                <a:cubicBezTo>
                  <a:pt x="2340" y="12562"/>
                  <a:pt x="2919" y="13220"/>
                  <a:pt x="3103" y="13953"/>
                </a:cubicBezTo>
                <a:cubicBezTo>
                  <a:pt x="3280" y="14662"/>
                  <a:pt x="3075" y="15390"/>
                  <a:pt x="2526" y="16002"/>
                </a:cubicBezTo>
                <a:cubicBezTo>
                  <a:pt x="3108" y="16345"/>
                  <a:pt x="3503" y="16813"/>
                  <a:pt x="3648" y="17330"/>
                </a:cubicBezTo>
                <a:cubicBezTo>
                  <a:pt x="3773" y="17777"/>
                  <a:pt x="3704" y="18239"/>
                  <a:pt x="3450" y="18659"/>
                </a:cubicBezTo>
                <a:cubicBezTo>
                  <a:pt x="4508" y="18786"/>
                  <a:pt x="5413" y="19254"/>
                  <a:pt x="5884" y="19916"/>
                </a:cubicBezTo>
                <a:cubicBezTo>
                  <a:pt x="6258" y="20441"/>
                  <a:pt x="6323" y="21043"/>
                  <a:pt x="6069" y="21600"/>
                </a:cubicBezTo>
                <a:cubicBezTo>
                  <a:pt x="7722" y="20571"/>
                  <a:pt x="9695" y="19814"/>
                  <a:pt x="11837" y="19385"/>
                </a:cubicBezTo>
                <a:cubicBezTo>
                  <a:pt x="14518" y="18849"/>
                  <a:pt x="17364" y="18845"/>
                  <a:pt x="20049" y="19374"/>
                </a:cubicBezTo>
                <a:cubicBezTo>
                  <a:pt x="19952" y="18890"/>
                  <a:pt x="20062" y="18398"/>
                  <a:pt x="20365" y="17957"/>
                </a:cubicBezTo>
                <a:cubicBezTo>
                  <a:pt x="20641" y="17554"/>
                  <a:pt x="21067" y="17209"/>
                  <a:pt x="21600" y="16957"/>
                </a:cubicBezTo>
                <a:cubicBezTo>
                  <a:pt x="19607" y="17511"/>
                  <a:pt x="17500" y="17847"/>
                  <a:pt x="15356" y="17955"/>
                </a:cubicBezTo>
                <a:cubicBezTo>
                  <a:pt x="12773" y="18084"/>
                  <a:pt x="10177" y="17880"/>
                  <a:pt x="7703" y="17352"/>
                </a:cubicBezTo>
                <a:cubicBezTo>
                  <a:pt x="6235" y="16324"/>
                  <a:pt x="5339" y="14974"/>
                  <a:pt x="5169" y="13538"/>
                </a:cubicBezTo>
                <a:cubicBezTo>
                  <a:pt x="5030" y="12361"/>
                  <a:pt x="5389" y="11181"/>
                  <a:pt x="6204" y="10141"/>
                </a:cubicBezTo>
                <a:cubicBezTo>
                  <a:pt x="4731" y="9061"/>
                  <a:pt x="3928" y="7630"/>
                  <a:pt x="3963" y="6150"/>
                </a:cubicBezTo>
                <a:cubicBezTo>
                  <a:pt x="3993" y="4871"/>
                  <a:pt x="4652" y="3637"/>
                  <a:pt x="5833" y="2649"/>
                </a:cubicBezTo>
                <a:close/>
              </a:path>
            </a:pathLst>
          </a:custGeom>
          <a:solidFill>
            <a:schemeClr val="accent3"/>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30" name="Shape 843">
            <a:extLst>
              <a:ext uri="{FF2B5EF4-FFF2-40B4-BE49-F238E27FC236}">
                <a16:creationId xmlns:a16="http://schemas.microsoft.com/office/drawing/2014/main" id="{A4BD6028-BC23-4088-BFC4-EE8F82E53CF6}"/>
              </a:ext>
            </a:extLst>
          </p:cNvPr>
          <p:cNvSpPr/>
          <p:nvPr/>
        </p:nvSpPr>
        <p:spPr>
          <a:xfrm>
            <a:off x="4198295" y="2924079"/>
            <a:ext cx="18084" cy="174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271" y="3815"/>
                  <a:pt x="7432" y="6694"/>
                  <a:pt x="12084" y="8360"/>
                </a:cubicBezTo>
                <a:cubicBezTo>
                  <a:pt x="15145" y="9455"/>
                  <a:pt x="18363" y="10003"/>
                  <a:pt x="21600" y="9978"/>
                </a:cubicBezTo>
                <a:cubicBezTo>
                  <a:pt x="18109" y="10699"/>
                  <a:pt x="14820" y="12230"/>
                  <a:pt x="11979" y="14456"/>
                </a:cubicBezTo>
                <a:cubicBezTo>
                  <a:pt x="9504" y="16396"/>
                  <a:pt x="7423" y="18824"/>
                  <a:pt x="5854" y="21600"/>
                </a:cubicBezTo>
                <a:cubicBezTo>
                  <a:pt x="6746" y="18224"/>
                  <a:pt x="6839" y="14674"/>
                  <a:pt x="6124" y="11254"/>
                </a:cubicBezTo>
                <a:cubicBezTo>
                  <a:pt x="5223" y="6947"/>
                  <a:pt x="3089" y="3024"/>
                  <a:pt x="0" y="0"/>
                </a:cubicBezTo>
                <a:close/>
              </a:path>
            </a:pathLst>
          </a:custGeom>
          <a:solidFill>
            <a:schemeClr val="accent3"/>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31" name="Shape 844">
            <a:extLst>
              <a:ext uri="{FF2B5EF4-FFF2-40B4-BE49-F238E27FC236}">
                <a16:creationId xmlns:a16="http://schemas.microsoft.com/office/drawing/2014/main" id="{8EF3DFF9-A651-444A-A692-7B8D6FFF9721}"/>
              </a:ext>
            </a:extLst>
          </p:cNvPr>
          <p:cNvSpPr/>
          <p:nvPr/>
        </p:nvSpPr>
        <p:spPr>
          <a:xfrm>
            <a:off x="4272139" y="2924635"/>
            <a:ext cx="42201" cy="24055"/>
          </a:xfrm>
          <a:custGeom>
            <a:avLst/>
            <a:gdLst/>
            <a:ahLst/>
            <a:cxnLst>
              <a:cxn ang="0">
                <a:pos x="wd2" y="hd2"/>
              </a:cxn>
              <a:cxn ang="5400000">
                <a:pos x="wd2" y="hd2"/>
              </a:cxn>
              <a:cxn ang="10800000">
                <a:pos x="wd2" y="hd2"/>
              </a:cxn>
              <a:cxn ang="16200000">
                <a:pos x="wd2" y="hd2"/>
              </a:cxn>
            </a:cxnLst>
            <a:rect l="0" t="0" r="r" b="b"/>
            <a:pathLst>
              <a:path w="21600" h="21600" extrusionOk="0">
                <a:moveTo>
                  <a:pt x="0" y="3915"/>
                </a:moveTo>
                <a:cubicBezTo>
                  <a:pt x="1901" y="4121"/>
                  <a:pt x="3764" y="4942"/>
                  <a:pt x="5495" y="6336"/>
                </a:cubicBezTo>
                <a:cubicBezTo>
                  <a:pt x="7036" y="7578"/>
                  <a:pt x="8449" y="9257"/>
                  <a:pt x="9679" y="11305"/>
                </a:cubicBezTo>
                <a:cubicBezTo>
                  <a:pt x="11060" y="11914"/>
                  <a:pt x="12333" y="13119"/>
                  <a:pt x="13381" y="14810"/>
                </a:cubicBezTo>
                <a:cubicBezTo>
                  <a:pt x="14521" y="16649"/>
                  <a:pt x="15356" y="18995"/>
                  <a:pt x="15796" y="21600"/>
                </a:cubicBezTo>
                <a:cubicBezTo>
                  <a:pt x="16115" y="17929"/>
                  <a:pt x="17062" y="14513"/>
                  <a:pt x="18511" y="11806"/>
                </a:cubicBezTo>
                <a:cubicBezTo>
                  <a:pt x="19391" y="10160"/>
                  <a:pt x="20439" y="8817"/>
                  <a:pt x="21600" y="7844"/>
                </a:cubicBezTo>
                <a:cubicBezTo>
                  <a:pt x="20030" y="8168"/>
                  <a:pt x="18443" y="8171"/>
                  <a:pt x="16873" y="7852"/>
                </a:cubicBezTo>
                <a:cubicBezTo>
                  <a:pt x="14931" y="7458"/>
                  <a:pt x="13031" y="6577"/>
                  <a:pt x="11232" y="5236"/>
                </a:cubicBezTo>
                <a:cubicBezTo>
                  <a:pt x="10086" y="4866"/>
                  <a:pt x="8962" y="4312"/>
                  <a:pt x="7874" y="3583"/>
                </a:cubicBezTo>
                <a:cubicBezTo>
                  <a:pt x="6492" y="2658"/>
                  <a:pt x="5177" y="1456"/>
                  <a:pt x="3953" y="0"/>
                </a:cubicBezTo>
                <a:lnTo>
                  <a:pt x="0" y="3915"/>
                </a:lnTo>
                <a:close/>
              </a:path>
            </a:pathLst>
          </a:custGeom>
          <a:solidFill>
            <a:schemeClr val="accent3"/>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32" name="Shape 845">
            <a:extLst>
              <a:ext uri="{FF2B5EF4-FFF2-40B4-BE49-F238E27FC236}">
                <a16:creationId xmlns:a16="http://schemas.microsoft.com/office/drawing/2014/main" id="{2988A493-FAD9-4106-8B90-45C853BD5835}"/>
              </a:ext>
            </a:extLst>
          </p:cNvPr>
          <p:cNvSpPr/>
          <p:nvPr/>
        </p:nvSpPr>
        <p:spPr>
          <a:xfrm>
            <a:off x="4265208" y="3012931"/>
            <a:ext cx="58298" cy="17640"/>
          </a:xfrm>
          <a:custGeom>
            <a:avLst/>
            <a:gdLst/>
            <a:ahLst/>
            <a:cxnLst>
              <a:cxn ang="0">
                <a:pos x="wd2" y="hd2"/>
              </a:cxn>
              <a:cxn ang="5400000">
                <a:pos x="wd2" y="hd2"/>
              </a:cxn>
              <a:cxn ang="10800000">
                <a:pos x="wd2" y="hd2"/>
              </a:cxn>
              <a:cxn ang="16200000">
                <a:pos x="wd2" y="hd2"/>
              </a:cxn>
            </a:cxnLst>
            <a:rect l="0" t="0" r="r" b="b"/>
            <a:pathLst>
              <a:path w="21600" h="21600" extrusionOk="0">
                <a:moveTo>
                  <a:pt x="2635" y="0"/>
                </a:moveTo>
                <a:lnTo>
                  <a:pt x="0" y="8061"/>
                </a:lnTo>
                <a:cubicBezTo>
                  <a:pt x="1925" y="7992"/>
                  <a:pt x="3850" y="8383"/>
                  <a:pt x="5758" y="9231"/>
                </a:cubicBezTo>
                <a:cubicBezTo>
                  <a:pt x="8115" y="10278"/>
                  <a:pt x="10440" y="12019"/>
                  <a:pt x="12703" y="14432"/>
                </a:cubicBezTo>
                <a:cubicBezTo>
                  <a:pt x="14202" y="14517"/>
                  <a:pt x="15693" y="15138"/>
                  <a:pt x="17152" y="16282"/>
                </a:cubicBezTo>
                <a:cubicBezTo>
                  <a:pt x="18691" y="17490"/>
                  <a:pt x="20183" y="19274"/>
                  <a:pt x="21600" y="21600"/>
                </a:cubicBezTo>
                <a:lnTo>
                  <a:pt x="15898" y="7655"/>
                </a:lnTo>
                <a:cubicBezTo>
                  <a:pt x="13878" y="7985"/>
                  <a:pt x="11852" y="7650"/>
                  <a:pt x="9851" y="6656"/>
                </a:cubicBezTo>
                <a:cubicBezTo>
                  <a:pt x="7372" y="5424"/>
                  <a:pt x="4949" y="3189"/>
                  <a:pt x="2635" y="0"/>
                </a:cubicBezTo>
                <a:close/>
              </a:path>
            </a:pathLst>
          </a:custGeom>
          <a:solidFill>
            <a:schemeClr val="accent3"/>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33" name="Shape 846">
            <a:extLst>
              <a:ext uri="{FF2B5EF4-FFF2-40B4-BE49-F238E27FC236}">
                <a16:creationId xmlns:a16="http://schemas.microsoft.com/office/drawing/2014/main" id="{3A4E082D-BFAF-4C36-9DA5-87D298145B28}"/>
              </a:ext>
            </a:extLst>
          </p:cNvPr>
          <p:cNvSpPr/>
          <p:nvPr/>
        </p:nvSpPr>
        <p:spPr>
          <a:xfrm>
            <a:off x="7867836" y="3521382"/>
            <a:ext cx="500493" cy="500493"/>
          </a:xfrm>
          <a:prstGeom prst="ellipse">
            <a:avLst/>
          </a:prstGeom>
          <a:solidFill>
            <a:srgbClr val="C70100"/>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grpSp>
        <p:nvGrpSpPr>
          <p:cNvPr id="34" name="Group 849">
            <a:extLst>
              <a:ext uri="{FF2B5EF4-FFF2-40B4-BE49-F238E27FC236}">
                <a16:creationId xmlns:a16="http://schemas.microsoft.com/office/drawing/2014/main" id="{94468EB7-4710-43E4-9F4B-7B9F5CAC7481}"/>
              </a:ext>
            </a:extLst>
          </p:cNvPr>
          <p:cNvGrpSpPr/>
          <p:nvPr/>
        </p:nvGrpSpPr>
        <p:grpSpPr>
          <a:xfrm>
            <a:off x="7977602" y="3670779"/>
            <a:ext cx="287091" cy="195566"/>
            <a:chOff x="0" y="0"/>
            <a:chExt cx="546809" cy="372486"/>
          </a:xfrm>
        </p:grpSpPr>
        <p:sp>
          <p:nvSpPr>
            <p:cNvPr id="35" name="Shape 847">
              <a:extLst>
                <a:ext uri="{FF2B5EF4-FFF2-40B4-BE49-F238E27FC236}">
                  <a16:creationId xmlns:a16="http://schemas.microsoft.com/office/drawing/2014/main" id="{58FA8461-C1C5-44BB-96CC-0CE4DD0EBFEB}"/>
                </a:ext>
              </a:extLst>
            </p:cNvPr>
            <p:cNvSpPr/>
            <p:nvPr/>
          </p:nvSpPr>
          <p:spPr>
            <a:xfrm>
              <a:off x="0" y="-1"/>
              <a:ext cx="259776" cy="372488"/>
            </a:xfrm>
            <a:custGeom>
              <a:avLst/>
              <a:gdLst/>
              <a:ahLst/>
              <a:cxnLst>
                <a:cxn ang="0">
                  <a:pos x="wd2" y="hd2"/>
                </a:cxn>
                <a:cxn ang="5400000">
                  <a:pos x="wd2" y="hd2"/>
                </a:cxn>
                <a:cxn ang="10800000">
                  <a:pos x="wd2" y="hd2"/>
                </a:cxn>
                <a:cxn ang="16200000">
                  <a:pos x="wd2" y="hd2"/>
                </a:cxn>
              </a:cxnLst>
              <a:rect l="0" t="0" r="r" b="b"/>
              <a:pathLst>
                <a:path w="21070" h="20461" extrusionOk="0">
                  <a:moveTo>
                    <a:pt x="15922" y="9343"/>
                  </a:moveTo>
                  <a:lnTo>
                    <a:pt x="19019" y="9596"/>
                  </a:lnTo>
                  <a:cubicBezTo>
                    <a:pt x="19821" y="9808"/>
                    <a:pt x="20465" y="10229"/>
                    <a:pt x="20806" y="10764"/>
                  </a:cubicBezTo>
                  <a:cubicBezTo>
                    <a:pt x="21117" y="11251"/>
                    <a:pt x="21155" y="11798"/>
                    <a:pt x="20912" y="12303"/>
                  </a:cubicBezTo>
                  <a:cubicBezTo>
                    <a:pt x="20122" y="12265"/>
                    <a:pt x="19327" y="12311"/>
                    <a:pt x="18557" y="12437"/>
                  </a:cubicBezTo>
                  <a:cubicBezTo>
                    <a:pt x="17733" y="12572"/>
                    <a:pt x="16948" y="12798"/>
                    <a:pt x="16233" y="13107"/>
                  </a:cubicBezTo>
                  <a:cubicBezTo>
                    <a:pt x="16565" y="13346"/>
                    <a:pt x="16845" y="13617"/>
                    <a:pt x="17062" y="13911"/>
                  </a:cubicBezTo>
                  <a:cubicBezTo>
                    <a:pt x="17948" y="15110"/>
                    <a:pt x="17742" y="16496"/>
                    <a:pt x="17488" y="17824"/>
                  </a:cubicBezTo>
                  <a:cubicBezTo>
                    <a:pt x="17328" y="18662"/>
                    <a:pt x="17157" y="19500"/>
                    <a:pt x="16975" y="20336"/>
                  </a:cubicBezTo>
                  <a:lnTo>
                    <a:pt x="15293" y="20461"/>
                  </a:lnTo>
                  <a:cubicBezTo>
                    <a:pt x="15640" y="19105"/>
                    <a:pt x="15635" y="17718"/>
                    <a:pt x="15278" y="16363"/>
                  </a:cubicBezTo>
                  <a:cubicBezTo>
                    <a:pt x="15150" y="15880"/>
                    <a:pt x="14979" y="15403"/>
                    <a:pt x="14764" y="14934"/>
                  </a:cubicBezTo>
                  <a:cubicBezTo>
                    <a:pt x="14616" y="17231"/>
                    <a:pt x="11916" y="19075"/>
                    <a:pt x="8526" y="19195"/>
                  </a:cubicBezTo>
                  <a:cubicBezTo>
                    <a:pt x="5697" y="19295"/>
                    <a:pt x="3403" y="18373"/>
                    <a:pt x="1883" y="16790"/>
                  </a:cubicBezTo>
                  <a:cubicBezTo>
                    <a:pt x="-165" y="14658"/>
                    <a:pt x="-445" y="11610"/>
                    <a:pt x="574" y="8669"/>
                  </a:cubicBezTo>
                  <a:cubicBezTo>
                    <a:pt x="2403" y="3390"/>
                    <a:pt x="7981" y="-1139"/>
                    <a:pt x="14640" y="255"/>
                  </a:cubicBezTo>
                  <a:cubicBezTo>
                    <a:pt x="18785" y="1122"/>
                    <a:pt x="20935" y="4211"/>
                    <a:pt x="19297" y="6934"/>
                  </a:cubicBezTo>
                  <a:cubicBezTo>
                    <a:pt x="18658" y="7995"/>
                    <a:pt x="17454" y="8856"/>
                    <a:pt x="15922" y="9343"/>
                  </a:cubicBezTo>
                  <a:close/>
                </a:path>
              </a:pathLst>
            </a:custGeom>
            <a:solidFill>
              <a:srgbClr val="FFFFFF"/>
            </a:solidFill>
            <a:ln w="12700" cap="flat">
              <a:noFill/>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36" name="Shape 848">
              <a:extLst>
                <a:ext uri="{FF2B5EF4-FFF2-40B4-BE49-F238E27FC236}">
                  <a16:creationId xmlns:a16="http://schemas.microsoft.com/office/drawing/2014/main" id="{E24B8787-E314-404D-B854-E99164C8A34A}"/>
                </a:ext>
              </a:extLst>
            </p:cNvPr>
            <p:cNvSpPr/>
            <p:nvPr/>
          </p:nvSpPr>
          <p:spPr>
            <a:xfrm>
              <a:off x="287033" y="-1"/>
              <a:ext cx="259777" cy="372488"/>
            </a:xfrm>
            <a:custGeom>
              <a:avLst/>
              <a:gdLst/>
              <a:ahLst/>
              <a:cxnLst>
                <a:cxn ang="0">
                  <a:pos x="wd2" y="hd2"/>
                </a:cxn>
                <a:cxn ang="5400000">
                  <a:pos x="wd2" y="hd2"/>
                </a:cxn>
                <a:cxn ang="10800000">
                  <a:pos x="wd2" y="hd2"/>
                </a:cxn>
                <a:cxn ang="16200000">
                  <a:pos x="wd2" y="hd2"/>
                </a:cxn>
              </a:cxnLst>
              <a:rect l="0" t="0" r="r" b="b"/>
              <a:pathLst>
                <a:path w="21070" h="20461" extrusionOk="0">
                  <a:moveTo>
                    <a:pt x="5148" y="9343"/>
                  </a:moveTo>
                  <a:lnTo>
                    <a:pt x="2051" y="9596"/>
                  </a:lnTo>
                  <a:cubicBezTo>
                    <a:pt x="1249" y="9808"/>
                    <a:pt x="605" y="10229"/>
                    <a:pt x="264" y="10764"/>
                  </a:cubicBezTo>
                  <a:cubicBezTo>
                    <a:pt x="-47" y="11251"/>
                    <a:pt x="-85" y="11798"/>
                    <a:pt x="158" y="12303"/>
                  </a:cubicBezTo>
                  <a:cubicBezTo>
                    <a:pt x="948" y="12265"/>
                    <a:pt x="1743" y="12311"/>
                    <a:pt x="2513" y="12437"/>
                  </a:cubicBezTo>
                  <a:cubicBezTo>
                    <a:pt x="3337" y="12572"/>
                    <a:pt x="4122" y="12798"/>
                    <a:pt x="4837" y="13107"/>
                  </a:cubicBezTo>
                  <a:cubicBezTo>
                    <a:pt x="4505" y="13346"/>
                    <a:pt x="4225" y="13617"/>
                    <a:pt x="4008" y="13911"/>
                  </a:cubicBezTo>
                  <a:cubicBezTo>
                    <a:pt x="3122" y="15110"/>
                    <a:pt x="3328" y="16496"/>
                    <a:pt x="3582" y="17824"/>
                  </a:cubicBezTo>
                  <a:cubicBezTo>
                    <a:pt x="3742" y="18662"/>
                    <a:pt x="3913" y="19500"/>
                    <a:pt x="4095" y="20336"/>
                  </a:cubicBezTo>
                  <a:lnTo>
                    <a:pt x="5777" y="20461"/>
                  </a:lnTo>
                  <a:cubicBezTo>
                    <a:pt x="5430" y="19105"/>
                    <a:pt x="5435" y="17718"/>
                    <a:pt x="5792" y="16363"/>
                  </a:cubicBezTo>
                  <a:cubicBezTo>
                    <a:pt x="5920" y="15880"/>
                    <a:pt x="6091" y="15403"/>
                    <a:pt x="6306" y="14934"/>
                  </a:cubicBezTo>
                  <a:cubicBezTo>
                    <a:pt x="6454" y="17231"/>
                    <a:pt x="9154" y="19075"/>
                    <a:pt x="12544" y="19195"/>
                  </a:cubicBezTo>
                  <a:cubicBezTo>
                    <a:pt x="15373" y="19295"/>
                    <a:pt x="17667" y="18373"/>
                    <a:pt x="19187" y="16790"/>
                  </a:cubicBezTo>
                  <a:cubicBezTo>
                    <a:pt x="21235" y="14658"/>
                    <a:pt x="21515" y="11610"/>
                    <a:pt x="20496" y="8669"/>
                  </a:cubicBezTo>
                  <a:cubicBezTo>
                    <a:pt x="18667" y="3390"/>
                    <a:pt x="13089" y="-1139"/>
                    <a:pt x="6430" y="255"/>
                  </a:cubicBezTo>
                  <a:cubicBezTo>
                    <a:pt x="2285" y="1122"/>
                    <a:pt x="135" y="4211"/>
                    <a:pt x="1773" y="6934"/>
                  </a:cubicBezTo>
                  <a:cubicBezTo>
                    <a:pt x="2412" y="7995"/>
                    <a:pt x="3616" y="8856"/>
                    <a:pt x="5148" y="9343"/>
                  </a:cubicBezTo>
                  <a:close/>
                </a:path>
              </a:pathLst>
            </a:custGeom>
            <a:solidFill>
              <a:srgbClr val="FFFFFF"/>
            </a:solidFill>
            <a:ln w="12700" cap="flat">
              <a:noFill/>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grpSp>
      <p:sp>
        <p:nvSpPr>
          <p:cNvPr id="37" name="Shape 850">
            <a:extLst>
              <a:ext uri="{FF2B5EF4-FFF2-40B4-BE49-F238E27FC236}">
                <a16:creationId xmlns:a16="http://schemas.microsoft.com/office/drawing/2014/main" id="{C2BBAC85-511B-48A1-8798-B023AA0C1BF6}"/>
              </a:ext>
            </a:extLst>
          </p:cNvPr>
          <p:cNvSpPr/>
          <p:nvPr/>
        </p:nvSpPr>
        <p:spPr>
          <a:xfrm>
            <a:off x="7276794" y="4956303"/>
            <a:ext cx="500493" cy="500493"/>
          </a:xfrm>
          <a:prstGeom prst="ellipse">
            <a:avLst/>
          </a:prstGeom>
          <a:solidFill>
            <a:srgbClr val="7030A0"/>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38" name="Shape 851">
            <a:extLst>
              <a:ext uri="{FF2B5EF4-FFF2-40B4-BE49-F238E27FC236}">
                <a16:creationId xmlns:a16="http://schemas.microsoft.com/office/drawing/2014/main" id="{0BD8399E-3D0B-4899-983D-EF7941FD2C5E}"/>
              </a:ext>
            </a:extLst>
          </p:cNvPr>
          <p:cNvSpPr/>
          <p:nvPr/>
        </p:nvSpPr>
        <p:spPr>
          <a:xfrm>
            <a:off x="7374810" y="5117857"/>
            <a:ext cx="310596" cy="165120"/>
          </a:xfrm>
          <a:custGeom>
            <a:avLst/>
            <a:gdLst/>
            <a:ahLst/>
            <a:cxnLst>
              <a:cxn ang="0">
                <a:pos x="wd2" y="hd2"/>
              </a:cxn>
              <a:cxn ang="5400000">
                <a:pos x="wd2" y="hd2"/>
              </a:cxn>
              <a:cxn ang="10800000">
                <a:pos x="wd2" y="hd2"/>
              </a:cxn>
              <a:cxn ang="16200000">
                <a:pos x="wd2" y="hd2"/>
              </a:cxn>
            </a:cxnLst>
            <a:rect l="0" t="0" r="r" b="b"/>
            <a:pathLst>
              <a:path w="21600" h="21398" extrusionOk="0">
                <a:moveTo>
                  <a:pt x="0" y="11883"/>
                </a:moveTo>
                <a:cubicBezTo>
                  <a:pt x="2219" y="4390"/>
                  <a:pt x="6488" y="-186"/>
                  <a:pt x="11080" y="6"/>
                </a:cubicBezTo>
                <a:cubicBezTo>
                  <a:pt x="15481" y="190"/>
                  <a:pt x="19494" y="4746"/>
                  <a:pt x="21600" y="11951"/>
                </a:cubicBezTo>
                <a:cubicBezTo>
                  <a:pt x="18946" y="17921"/>
                  <a:pt x="15005" y="21383"/>
                  <a:pt x="10845" y="21398"/>
                </a:cubicBezTo>
                <a:cubicBezTo>
                  <a:pt x="6647" y="21414"/>
                  <a:pt x="2667" y="17922"/>
                  <a:pt x="0" y="11883"/>
                </a:cubicBez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39" name="Shape 852">
            <a:extLst>
              <a:ext uri="{FF2B5EF4-FFF2-40B4-BE49-F238E27FC236}">
                <a16:creationId xmlns:a16="http://schemas.microsoft.com/office/drawing/2014/main" id="{7D74EB90-B276-4B37-BBAF-2D9D3B7BBE87}"/>
              </a:ext>
            </a:extLst>
          </p:cNvPr>
          <p:cNvSpPr/>
          <p:nvPr/>
        </p:nvSpPr>
        <p:spPr>
          <a:xfrm>
            <a:off x="7460938" y="5131248"/>
            <a:ext cx="138337" cy="138337"/>
          </a:xfrm>
          <a:prstGeom prst="ellipse">
            <a:avLst/>
          </a:prstGeom>
          <a:solidFill>
            <a:srgbClr val="7030A0"/>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40" name="Shape 853">
            <a:extLst>
              <a:ext uri="{FF2B5EF4-FFF2-40B4-BE49-F238E27FC236}">
                <a16:creationId xmlns:a16="http://schemas.microsoft.com/office/drawing/2014/main" id="{3AA20F84-8BE3-41D7-9870-60B152C3706A}"/>
              </a:ext>
            </a:extLst>
          </p:cNvPr>
          <p:cNvSpPr/>
          <p:nvPr/>
        </p:nvSpPr>
        <p:spPr>
          <a:xfrm>
            <a:off x="7493653" y="5163963"/>
            <a:ext cx="72908" cy="72908"/>
          </a:xfrm>
          <a:prstGeom prst="ellipse">
            <a:avLst/>
          </a:prstGeom>
          <a:solidFill>
            <a:srgbClr val="FFFFFF"/>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41" name="Shape 854">
            <a:extLst>
              <a:ext uri="{FF2B5EF4-FFF2-40B4-BE49-F238E27FC236}">
                <a16:creationId xmlns:a16="http://schemas.microsoft.com/office/drawing/2014/main" id="{9AF039A1-95F5-4E4F-B9DF-0884326B734B}"/>
              </a:ext>
            </a:extLst>
          </p:cNvPr>
          <p:cNvSpPr/>
          <p:nvPr/>
        </p:nvSpPr>
        <p:spPr>
          <a:xfrm>
            <a:off x="3822592" y="3514714"/>
            <a:ext cx="500493" cy="500493"/>
          </a:xfrm>
          <a:prstGeom prst="ellipse">
            <a:avLst/>
          </a:prstGeom>
          <a:solidFill>
            <a:srgbClr val="FFC700"/>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grpSp>
        <p:nvGrpSpPr>
          <p:cNvPr id="42" name="Group 865">
            <a:extLst>
              <a:ext uri="{FF2B5EF4-FFF2-40B4-BE49-F238E27FC236}">
                <a16:creationId xmlns:a16="http://schemas.microsoft.com/office/drawing/2014/main" id="{181B9417-3495-4D06-904B-E18E4D77C5D4}"/>
              </a:ext>
            </a:extLst>
          </p:cNvPr>
          <p:cNvGrpSpPr/>
          <p:nvPr/>
        </p:nvGrpSpPr>
        <p:grpSpPr>
          <a:xfrm>
            <a:off x="4001773" y="3600861"/>
            <a:ext cx="151893" cy="330733"/>
            <a:chOff x="0" y="0"/>
            <a:chExt cx="289304" cy="629933"/>
          </a:xfrm>
        </p:grpSpPr>
        <p:sp>
          <p:nvSpPr>
            <p:cNvPr id="43" name="Shape 855">
              <a:extLst>
                <a:ext uri="{FF2B5EF4-FFF2-40B4-BE49-F238E27FC236}">
                  <a16:creationId xmlns:a16="http://schemas.microsoft.com/office/drawing/2014/main" id="{8D1F78C1-134E-4529-867F-037EE0593D70}"/>
                </a:ext>
              </a:extLst>
            </p:cNvPr>
            <p:cNvSpPr/>
            <p:nvPr/>
          </p:nvSpPr>
          <p:spPr>
            <a:xfrm>
              <a:off x="31826" y="578612"/>
              <a:ext cx="232759"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44" name="Shape 856">
              <a:extLst>
                <a:ext uri="{FF2B5EF4-FFF2-40B4-BE49-F238E27FC236}">
                  <a16:creationId xmlns:a16="http://schemas.microsoft.com/office/drawing/2014/main" id="{D1B148A2-11A0-46B5-B17A-481AAEEBB607}"/>
                </a:ext>
              </a:extLst>
            </p:cNvPr>
            <p:cNvSpPr/>
            <p:nvPr/>
          </p:nvSpPr>
          <p:spPr>
            <a:xfrm>
              <a:off x="-1" y="4"/>
              <a:ext cx="265017" cy="629930"/>
            </a:xfrm>
            <a:custGeom>
              <a:avLst/>
              <a:gdLst/>
              <a:ahLst/>
              <a:cxnLst>
                <a:cxn ang="0">
                  <a:pos x="wd2" y="hd2"/>
                </a:cxn>
                <a:cxn ang="5400000">
                  <a:pos x="wd2" y="hd2"/>
                </a:cxn>
                <a:cxn ang="10800000">
                  <a:pos x="wd2" y="hd2"/>
                </a:cxn>
                <a:cxn ang="16200000">
                  <a:pos x="wd2" y="hd2"/>
                </a:cxn>
              </a:cxnLst>
              <a:rect l="0" t="0" r="r" b="b"/>
              <a:pathLst>
                <a:path w="20615" h="21600" extrusionOk="0">
                  <a:moveTo>
                    <a:pt x="3139" y="0"/>
                  </a:moveTo>
                  <a:cubicBezTo>
                    <a:pt x="-124" y="2039"/>
                    <a:pt x="-897" y="4655"/>
                    <a:pt x="1073" y="6994"/>
                  </a:cubicBezTo>
                  <a:cubicBezTo>
                    <a:pt x="2828" y="9078"/>
                    <a:pt x="6534" y="10660"/>
                    <a:pt x="10068" y="12239"/>
                  </a:cubicBezTo>
                  <a:cubicBezTo>
                    <a:pt x="13140" y="13613"/>
                    <a:pt x="16148" y="15032"/>
                    <a:pt x="18116" y="16742"/>
                  </a:cubicBezTo>
                  <a:cubicBezTo>
                    <a:pt x="19841" y="18241"/>
                    <a:pt x="20703" y="19909"/>
                    <a:pt x="20608" y="21600"/>
                  </a:cubicBezTo>
                </a:path>
              </a:pathLst>
            </a:cu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45" name="Shape 857">
              <a:extLst>
                <a:ext uri="{FF2B5EF4-FFF2-40B4-BE49-F238E27FC236}">
                  <a16:creationId xmlns:a16="http://schemas.microsoft.com/office/drawing/2014/main" id="{A6567398-57BB-453C-9B69-9A68E1CAF2B9}"/>
                </a:ext>
              </a:extLst>
            </p:cNvPr>
            <p:cNvSpPr/>
            <p:nvPr/>
          </p:nvSpPr>
          <p:spPr>
            <a:xfrm>
              <a:off x="25820" y="0"/>
              <a:ext cx="263485" cy="629929"/>
            </a:xfrm>
            <a:custGeom>
              <a:avLst/>
              <a:gdLst/>
              <a:ahLst/>
              <a:cxnLst>
                <a:cxn ang="0">
                  <a:pos x="wd2" y="hd2"/>
                </a:cxn>
                <a:cxn ang="5400000">
                  <a:pos x="wd2" y="hd2"/>
                </a:cxn>
                <a:cxn ang="10800000">
                  <a:pos x="wd2" y="hd2"/>
                </a:cxn>
                <a:cxn ang="16200000">
                  <a:pos x="wd2" y="hd2"/>
                </a:cxn>
              </a:cxnLst>
              <a:rect l="0" t="0" r="r" b="b"/>
              <a:pathLst>
                <a:path w="20615" h="21600" extrusionOk="0">
                  <a:moveTo>
                    <a:pt x="17476" y="0"/>
                  </a:moveTo>
                  <a:cubicBezTo>
                    <a:pt x="20739" y="2039"/>
                    <a:pt x="21512" y="4655"/>
                    <a:pt x="19542" y="6994"/>
                  </a:cubicBezTo>
                  <a:cubicBezTo>
                    <a:pt x="17787" y="9078"/>
                    <a:pt x="14081" y="10660"/>
                    <a:pt x="10547" y="12239"/>
                  </a:cubicBezTo>
                  <a:cubicBezTo>
                    <a:pt x="7475" y="13613"/>
                    <a:pt x="4467" y="15032"/>
                    <a:pt x="2499" y="16742"/>
                  </a:cubicBezTo>
                  <a:cubicBezTo>
                    <a:pt x="774" y="18241"/>
                    <a:pt x="-88" y="19909"/>
                    <a:pt x="7" y="21600"/>
                  </a:cubicBezTo>
                </a:path>
              </a:pathLst>
            </a:cu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46" name="Shape 858">
              <a:extLst>
                <a:ext uri="{FF2B5EF4-FFF2-40B4-BE49-F238E27FC236}">
                  <a16:creationId xmlns:a16="http://schemas.microsoft.com/office/drawing/2014/main" id="{76C6AE28-A11B-4920-AEB2-597D25D14991}"/>
                </a:ext>
              </a:extLst>
            </p:cNvPr>
            <p:cNvSpPr/>
            <p:nvPr/>
          </p:nvSpPr>
          <p:spPr>
            <a:xfrm>
              <a:off x="55855" y="274620"/>
              <a:ext cx="176664"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47" name="Shape 859">
              <a:extLst>
                <a:ext uri="{FF2B5EF4-FFF2-40B4-BE49-F238E27FC236}">
                  <a16:creationId xmlns:a16="http://schemas.microsoft.com/office/drawing/2014/main" id="{27F258DE-880F-4F88-81C3-E9FF3FC3B5ED}"/>
                </a:ext>
              </a:extLst>
            </p:cNvPr>
            <p:cNvSpPr/>
            <p:nvPr/>
          </p:nvSpPr>
          <p:spPr>
            <a:xfrm>
              <a:off x="15528" y="209426"/>
              <a:ext cx="257262"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48" name="Shape 860">
              <a:extLst>
                <a:ext uri="{FF2B5EF4-FFF2-40B4-BE49-F238E27FC236}">
                  <a16:creationId xmlns:a16="http://schemas.microsoft.com/office/drawing/2014/main" id="{0D6D36FB-76E1-4EAF-B0B6-14475C052797}"/>
                </a:ext>
              </a:extLst>
            </p:cNvPr>
            <p:cNvSpPr/>
            <p:nvPr/>
          </p:nvSpPr>
          <p:spPr>
            <a:xfrm>
              <a:off x="2077" y="149111"/>
              <a:ext cx="285155"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49" name="Shape 861">
              <a:extLst>
                <a:ext uri="{FF2B5EF4-FFF2-40B4-BE49-F238E27FC236}">
                  <a16:creationId xmlns:a16="http://schemas.microsoft.com/office/drawing/2014/main" id="{BB17416A-5240-49F6-942D-14D226A699D2}"/>
                </a:ext>
              </a:extLst>
            </p:cNvPr>
            <p:cNvSpPr/>
            <p:nvPr/>
          </p:nvSpPr>
          <p:spPr>
            <a:xfrm>
              <a:off x="5738" y="88623"/>
              <a:ext cx="278269"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50" name="Shape 862">
              <a:extLst>
                <a:ext uri="{FF2B5EF4-FFF2-40B4-BE49-F238E27FC236}">
                  <a16:creationId xmlns:a16="http://schemas.microsoft.com/office/drawing/2014/main" id="{192DDC08-5CBC-41B9-8462-9594E2837186}"/>
                </a:ext>
              </a:extLst>
            </p:cNvPr>
            <p:cNvSpPr/>
            <p:nvPr/>
          </p:nvSpPr>
          <p:spPr>
            <a:xfrm>
              <a:off x="25374" y="25442"/>
              <a:ext cx="240051"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51" name="Shape 863">
              <a:extLst>
                <a:ext uri="{FF2B5EF4-FFF2-40B4-BE49-F238E27FC236}">
                  <a16:creationId xmlns:a16="http://schemas.microsoft.com/office/drawing/2014/main" id="{6E1047B3-2082-46FB-982B-A9F8CCF7C6A0}"/>
                </a:ext>
              </a:extLst>
            </p:cNvPr>
            <p:cNvSpPr/>
            <p:nvPr/>
          </p:nvSpPr>
          <p:spPr>
            <a:xfrm>
              <a:off x="82292" y="451929"/>
              <a:ext cx="127071"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52" name="Shape 864">
              <a:extLst>
                <a:ext uri="{FF2B5EF4-FFF2-40B4-BE49-F238E27FC236}">
                  <a16:creationId xmlns:a16="http://schemas.microsoft.com/office/drawing/2014/main" id="{3FF58F09-66C4-4197-BE27-30C42033B7FF}"/>
                </a:ext>
              </a:extLst>
            </p:cNvPr>
            <p:cNvSpPr/>
            <p:nvPr/>
          </p:nvSpPr>
          <p:spPr>
            <a:xfrm>
              <a:off x="46322" y="515944"/>
              <a:ext cx="197254"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grpSp>
      <p:sp>
        <p:nvSpPr>
          <p:cNvPr id="53" name="Shape 866">
            <a:extLst>
              <a:ext uri="{FF2B5EF4-FFF2-40B4-BE49-F238E27FC236}">
                <a16:creationId xmlns:a16="http://schemas.microsoft.com/office/drawing/2014/main" id="{6B0585BD-3985-4E74-8087-FFEBDBEFA45D}"/>
              </a:ext>
            </a:extLst>
          </p:cNvPr>
          <p:cNvSpPr/>
          <p:nvPr/>
        </p:nvSpPr>
        <p:spPr>
          <a:xfrm>
            <a:off x="7687482" y="4246009"/>
            <a:ext cx="500493" cy="500493"/>
          </a:xfrm>
          <a:prstGeom prst="ellipse">
            <a:avLst/>
          </a:prstGeom>
          <a:solidFill>
            <a:srgbClr val="E43672"/>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grpSp>
        <p:nvGrpSpPr>
          <p:cNvPr id="54" name="Group 869">
            <a:extLst>
              <a:ext uri="{FF2B5EF4-FFF2-40B4-BE49-F238E27FC236}">
                <a16:creationId xmlns:a16="http://schemas.microsoft.com/office/drawing/2014/main" id="{74F80BAA-62DE-4E8F-A535-4DA2110D9D40}"/>
              </a:ext>
            </a:extLst>
          </p:cNvPr>
          <p:cNvGrpSpPr/>
          <p:nvPr/>
        </p:nvGrpSpPr>
        <p:grpSpPr>
          <a:xfrm>
            <a:off x="7861766" y="4362132"/>
            <a:ext cx="151924" cy="280562"/>
            <a:chOff x="0" y="0"/>
            <a:chExt cx="289362" cy="534373"/>
          </a:xfrm>
        </p:grpSpPr>
        <p:sp>
          <p:nvSpPr>
            <p:cNvPr id="55" name="Shape 867">
              <a:extLst>
                <a:ext uri="{FF2B5EF4-FFF2-40B4-BE49-F238E27FC236}">
                  <a16:creationId xmlns:a16="http://schemas.microsoft.com/office/drawing/2014/main" id="{4233DC75-C8C4-47C5-A0BB-42FAAF46312B}"/>
                </a:ext>
              </a:extLst>
            </p:cNvPr>
            <p:cNvSpPr/>
            <p:nvPr/>
          </p:nvSpPr>
          <p:spPr>
            <a:xfrm>
              <a:off x="0" y="0"/>
              <a:ext cx="150195" cy="534374"/>
            </a:xfrm>
            <a:custGeom>
              <a:avLst/>
              <a:gdLst/>
              <a:ahLst/>
              <a:cxnLst>
                <a:cxn ang="0">
                  <a:pos x="wd2" y="hd2"/>
                </a:cxn>
                <a:cxn ang="5400000">
                  <a:pos x="wd2" y="hd2"/>
                </a:cxn>
                <a:cxn ang="10800000">
                  <a:pos x="wd2" y="hd2"/>
                </a:cxn>
                <a:cxn ang="16200000">
                  <a:pos x="wd2" y="hd2"/>
                </a:cxn>
              </a:cxnLst>
              <a:rect l="0" t="0" r="r" b="b"/>
              <a:pathLst>
                <a:path w="21290" h="21198" extrusionOk="0">
                  <a:moveTo>
                    <a:pt x="21290" y="1639"/>
                  </a:moveTo>
                  <a:cubicBezTo>
                    <a:pt x="19594" y="1641"/>
                    <a:pt x="17954" y="1470"/>
                    <a:pt x="16678" y="1157"/>
                  </a:cubicBezTo>
                  <a:cubicBezTo>
                    <a:pt x="16031" y="998"/>
                    <a:pt x="15498" y="807"/>
                    <a:pt x="14866" y="643"/>
                  </a:cubicBezTo>
                  <a:cubicBezTo>
                    <a:pt x="11714" y="-173"/>
                    <a:pt x="6898" y="-218"/>
                    <a:pt x="3562" y="539"/>
                  </a:cubicBezTo>
                  <a:cubicBezTo>
                    <a:pt x="634" y="1203"/>
                    <a:pt x="-310" y="2161"/>
                    <a:pt x="86" y="3193"/>
                  </a:cubicBezTo>
                  <a:cubicBezTo>
                    <a:pt x="377" y="3952"/>
                    <a:pt x="1377" y="4776"/>
                    <a:pt x="2637" y="5539"/>
                  </a:cubicBezTo>
                  <a:cubicBezTo>
                    <a:pt x="4434" y="6626"/>
                    <a:pt x="6392" y="7723"/>
                    <a:pt x="6699" y="8929"/>
                  </a:cubicBezTo>
                  <a:cubicBezTo>
                    <a:pt x="7045" y="10284"/>
                    <a:pt x="5232" y="11592"/>
                    <a:pt x="4510" y="12934"/>
                  </a:cubicBezTo>
                  <a:cubicBezTo>
                    <a:pt x="3602" y="14622"/>
                    <a:pt x="4431" y="16317"/>
                    <a:pt x="5776" y="17984"/>
                  </a:cubicBezTo>
                  <a:cubicBezTo>
                    <a:pt x="6480" y="18856"/>
                    <a:pt x="7387" y="19726"/>
                    <a:pt x="9254" y="20445"/>
                  </a:cubicBezTo>
                  <a:cubicBezTo>
                    <a:pt x="10707" y="21005"/>
                    <a:pt x="12646" y="21382"/>
                    <a:pt x="14732" y="21103"/>
                  </a:cubicBezTo>
                  <a:cubicBezTo>
                    <a:pt x="15258" y="21033"/>
                    <a:pt x="15699" y="20920"/>
                    <a:pt x="15974" y="20775"/>
                  </a:cubicBezTo>
                  <a:cubicBezTo>
                    <a:pt x="15222" y="19514"/>
                    <a:pt x="14481" y="18252"/>
                    <a:pt x="13749" y="16989"/>
                  </a:cubicBezTo>
                  <a:cubicBezTo>
                    <a:pt x="12686" y="15155"/>
                    <a:pt x="11853" y="13178"/>
                    <a:pt x="15906" y="11718"/>
                  </a:cubicBezTo>
                  <a:cubicBezTo>
                    <a:pt x="17243" y="11237"/>
                    <a:pt x="19032" y="10869"/>
                    <a:pt x="21074" y="10656"/>
                  </a:cubicBezTo>
                  <a:lnTo>
                    <a:pt x="21290" y="1639"/>
                  </a:lnTo>
                  <a:close/>
                </a:path>
              </a:pathLst>
            </a:custGeom>
            <a:solidFill>
              <a:srgbClr val="FFFFFF"/>
            </a:solidFill>
            <a:ln w="12700" cap="flat">
              <a:noFill/>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56" name="Shape 868">
              <a:extLst>
                <a:ext uri="{FF2B5EF4-FFF2-40B4-BE49-F238E27FC236}">
                  <a16:creationId xmlns:a16="http://schemas.microsoft.com/office/drawing/2014/main" id="{AD57277D-301C-42BF-B155-D6E13A6A23E7}"/>
                </a:ext>
              </a:extLst>
            </p:cNvPr>
            <p:cNvSpPr/>
            <p:nvPr/>
          </p:nvSpPr>
          <p:spPr>
            <a:xfrm>
              <a:off x="137958" y="0"/>
              <a:ext cx="151405" cy="534374"/>
            </a:xfrm>
            <a:custGeom>
              <a:avLst/>
              <a:gdLst/>
              <a:ahLst/>
              <a:cxnLst>
                <a:cxn ang="0">
                  <a:pos x="wd2" y="hd2"/>
                </a:cxn>
                <a:cxn ang="5400000">
                  <a:pos x="wd2" y="hd2"/>
                </a:cxn>
                <a:cxn ang="10800000">
                  <a:pos x="wd2" y="hd2"/>
                </a:cxn>
                <a:cxn ang="16200000">
                  <a:pos x="wd2" y="hd2"/>
                </a:cxn>
              </a:cxnLst>
              <a:rect l="0" t="0" r="r" b="b"/>
              <a:pathLst>
                <a:path w="21290" h="21198" extrusionOk="0">
                  <a:moveTo>
                    <a:pt x="0" y="1639"/>
                  </a:moveTo>
                  <a:cubicBezTo>
                    <a:pt x="1696" y="1641"/>
                    <a:pt x="3336" y="1470"/>
                    <a:pt x="4612" y="1157"/>
                  </a:cubicBezTo>
                  <a:cubicBezTo>
                    <a:pt x="5259" y="998"/>
                    <a:pt x="5792" y="807"/>
                    <a:pt x="6424" y="643"/>
                  </a:cubicBezTo>
                  <a:cubicBezTo>
                    <a:pt x="9576" y="-173"/>
                    <a:pt x="14392" y="-218"/>
                    <a:pt x="17728" y="539"/>
                  </a:cubicBezTo>
                  <a:cubicBezTo>
                    <a:pt x="20656" y="1203"/>
                    <a:pt x="21600" y="2161"/>
                    <a:pt x="21204" y="3193"/>
                  </a:cubicBezTo>
                  <a:cubicBezTo>
                    <a:pt x="20913" y="3952"/>
                    <a:pt x="19913" y="4776"/>
                    <a:pt x="18653" y="5539"/>
                  </a:cubicBezTo>
                  <a:cubicBezTo>
                    <a:pt x="16856" y="6626"/>
                    <a:pt x="14898" y="7723"/>
                    <a:pt x="14591" y="8929"/>
                  </a:cubicBezTo>
                  <a:cubicBezTo>
                    <a:pt x="14245" y="10284"/>
                    <a:pt x="16058" y="11592"/>
                    <a:pt x="16780" y="12934"/>
                  </a:cubicBezTo>
                  <a:cubicBezTo>
                    <a:pt x="17688" y="14622"/>
                    <a:pt x="16859" y="16317"/>
                    <a:pt x="15514" y="17984"/>
                  </a:cubicBezTo>
                  <a:cubicBezTo>
                    <a:pt x="14810" y="18856"/>
                    <a:pt x="13903" y="19726"/>
                    <a:pt x="12036" y="20445"/>
                  </a:cubicBezTo>
                  <a:cubicBezTo>
                    <a:pt x="10583" y="21005"/>
                    <a:pt x="8644" y="21382"/>
                    <a:pt x="6558" y="21103"/>
                  </a:cubicBezTo>
                  <a:cubicBezTo>
                    <a:pt x="6032" y="21033"/>
                    <a:pt x="5591" y="20920"/>
                    <a:pt x="5316" y="20775"/>
                  </a:cubicBezTo>
                  <a:cubicBezTo>
                    <a:pt x="6068" y="19514"/>
                    <a:pt x="6809" y="18252"/>
                    <a:pt x="7541" y="16989"/>
                  </a:cubicBezTo>
                  <a:cubicBezTo>
                    <a:pt x="8604" y="15155"/>
                    <a:pt x="9437" y="13178"/>
                    <a:pt x="5384" y="11718"/>
                  </a:cubicBezTo>
                  <a:cubicBezTo>
                    <a:pt x="4047" y="11237"/>
                    <a:pt x="2258" y="10869"/>
                    <a:pt x="216" y="10656"/>
                  </a:cubicBezTo>
                  <a:lnTo>
                    <a:pt x="0" y="1639"/>
                  </a:lnTo>
                  <a:close/>
                </a:path>
              </a:pathLst>
            </a:custGeom>
            <a:solidFill>
              <a:srgbClr val="FFFFFF"/>
            </a:solidFill>
            <a:ln w="12700" cap="flat">
              <a:noFill/>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dirty="0"/>
            </a:p>
          </p:txBody>
        </p:sp>
      </p:grpSp>
      <p:sp>
        <p:nvSpPr>
          <p:cNvPr id="57" name="Shape 870">
            <a:extLst>
              <a:ext uri="{FF2B5EF4-FFF2-40B4-BE49-F238E27FC236}">
                <a16:creationId xmlns:a16="http://schemas.microsoft.com/office/drawing/2014/main" id="{8D4880AC-4493-46C1-AD83-6C8E78586F02}"/>
              </a:ext>
            </a:extLst>
          </p:cNvPr>
          <p:cNvSpPr/>
          <p:nvPr/>
        </p:nvSpPr>
        <p:spPr>
          <a:xfrm>
            <a:off x="4009613" y="4246009"/>
            <a:ext cx="500493" cy="500493"/>
          </a:xfrm>
          <a:prstGeom prst="ellipse">
            <a:avLst/>
          </a:prstGeom>
          <a:solidFill>
            <a:srgbClr val="EE700A"/>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58" name="Shape 871">
            <a:extLst>
              <a:ext uri="{FF2B5EF4-FFF2-40B4-BE49-F238E27FC236}">
                <a16:creationId xmlns:a16="http://schemas.microsoft.com/office/drawing/2014/main" id="{8847CB2A-7E37-4CA2-A264-0D33D488AC40}"/>
              </a:ext>
            </a:extLst>
          </p:cNvPr>
          <p:cNvSpPr/>
          <p:nvPr/>
        </p:nvSpPr>
        <p:spPr>
          <a:xfrm>
            <a:off x="4125672" y="4367794"/>
            <a:ext cx="139348" cy="244734"/>
          </a:xfrm>
          <a:custGeom>
            <a:avLst/>
            <a:gdLst/>
            <a:ahLst/>
            <a:cxnLst>
              <a:cxn ang="0">
                <a:pos x="wd2" y="hd2"/>
              </a:cxn>
              <a:cxn ang="5400000">
                <a:pos x="wd2" y="hd2"/>
              </a:cxn>
              <a:cxn ang="10800000">
                <a:pos x="wd2" y="hd2"/>
              </a:cxn>
              <a:cxn ang="16200000">
                <a:pos x="wd2" y="hd2"/>
              </a:cxn>
            </a:cxnLst>
            <a:rect l="0" t="0" r="r" b="b"/>
            <a:pathLst>
              <a:path w="21432" h="21559" extrusionOk="0">
                <a:moveTo>
                  <a:pt x="21432" y="0"/>
                </a:moveTo>
                <a:lnTo>
                  <a:pt x="19645" y="10"/>
                </a:lnTo>
                <a:lnTo>
                  <a:pt x="19828" y="6894"/>
                </a:lnTo>
                <a:cubicBezTo>
                  <a:pt x="19888" y="7068"/>
                  <a:pt x="19626" y="7223"/>
                  <a:pt x="19320" y="7194"/>
                </a:cubicBezTo>
                <a:cubicBezTo>
                  <a:pt x="19138" y="7177"/>
                  <a:pt x="18999" y="7092"/>
                  <a:pt x="18981" y="6987"/>
                </a:cubicBezTo>
                <a:lnTo>
                  <a:pt x="18264" y="1927"/>
                </a:lnTo>
                <a:cubicBezTo>
                  <a:pt x="18169" y="1554"/>
                  <a:pt x="17832" y="1215"/>
                  <a:pt x="17312" y="982"/>
                </a:cubicBezTo>
                <a:cubicBezTo>
                  <a:pt x="15075" y="-17"/>
                  <a:pt x="12593" y="860"/>
                  <a:pt x="10544" y="2285"/>
                </a:cubicBezTo>
                <a:cubicBezTo>
                  <a:pt x="7831" y="4174"/>
                  <a:pt x="5313" y="6380"/>
                  <a:pt x="3126" y="8838"/>
                </a:cubicBezTo>
                <a:cubicBezTo>
                  <a:pt x="442" y="11857"/>
                  <a:pt x="225" y="15071"/>
                  <a:pt x="21" y="17461"/>
                </a:cubicBezTo>
                <a:cubicBezTo>
                  <a:pt x="-168" y="19674"/>
                  <a:pt x="909" y="21484"/>
                  <a:pt x="4380" y="21558"/>
                </a:cubicBezTo>
                <a:cubicBezTo>
                  <a:pt x="5573" y="21583"/>
                  <a:pt x="6653" y="21237"/>
                  <a:pt x="7638" y="20850"/>
                </a:cubicBezTo>
                <a:cubicBezTo>
                  <a:pt x="8793" y="20397"/>
                  <a:pt x="9897" y="19871"/>
                  <a:pt x="11222" y="19597"/>
                </a:cubicBezTo>
                <a:cubicBezTo>
                  <a:pt x="12697" y="19293"/>
                  <a:pt x="14334" y="19321"/>
                  <a:pt x="15728" y="18901"/>
                </a:cubicBezTo>
                <a:cubicBezTo>
                  <a:pt x="19489" y="17770"/>
                  <a:pt x="19045" y="14908"/>
                  <a:pt x="18935" y="12396"/>
                </a:cubicBezTo>
                <a:cubicBezTo>
                  <a:pt x="18888" y="11343"/>
                  <a:pt x="19023" y="10290"/>
                  <a:pt x="19337" y="9253"/>
                </a:cubicBezTo>
                <a:cubicBezTo>
                  <a:pt x="19378" y="8836"/>
                  <a:pt x="19756" y="8454"/>
                  <a:pt x="20359" y="8219"/>
                </a:cubicBezTo>
                <a:cubicBezTo>
                  <a:pt x="20643" y="8109"/>
                  <a:pt x="20967" y="8036"/>
                  <a:pt x="21307" y="8008"/>
                </a:cubicBezTo>
                <a:lnTo>
                  <a:pt x="21432" y="0"/>
                </a:ln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59" name="Shape 872">
            <a:extLst>
              <a:ext uri="{FF2B5EF4-FFF2-40B4-BE49-F238E27FC236}">
                <a16:creationId xmlns:a16="http://schemas.microsoft.com/office/drawing/2014/main" id="{348C8940-9D69-4B03-9D59-975503AF9545}"/>
              </a:ext>
            </a:extLst>
          </p:cNvPr>
          <p:cNvSpPr/>
          <p:nvPr/>
        </p:nvSpPr>
        <p:spPr>
          <a:xfrm>
            <a:off x="4261863" y="4367794"/>
            <a:ext cx="138316" cy="244734"/>
          </a:xfrm>
          <a:custGeom>
            <a:avLst/>
            <a:gdLst/>
            <a:ahLst/>
            <a:cxnLst>
              <a:cxn ang="0">
                <a:pos x="wd2" y="hd2"/>
              </a:cxn>
              <a:cxn ang="5400000">
                <a:pos x="wd2" y="hd2"/>
              </a:cxn>
              <a:cxn ang="10800000">
                <a:pos x="wd2" y="hd2"/>
              </a:cxn>
              <a:cxn ang="16200000">
                <a:pos x="wd2" y="hd2"/>
              </a:cxn>
            </a:cxnLst>
            <a:rect l="0" t="0" r="r" b="b"/>
            <a:pathLst>
              <a:path w="21432" h="21559" extrusionOk="0">
                <a:moveTo>
                  <a:pt x="0" y="0"/>
                </a:moveTo>
                <a:lnTo>
                  <a:pt x="1787" y="10"/>
                </a:lnTo>
                <a:lnTo>
                  <a:pt x="1604" y="6894"/>
                </a:lnTo>
                <a:cubicBezTo>
                  <a:pt x="1544" y="7068"/>
                  <a:pt x="1806" y="7223"/>
                  <a:pt x="2112" y="7194"/>
                </a:cubicBezTo>
                <a:cubicBezTo>
                  <a:pt x="2294" y="7177"/>
                  <a:pt x="2433" y="7092"/>
                  <a:pt x="2451" y="6987"/>
                </a:cubicBezTo>
                <a:lnTo>
                  <a:pt x="3168" y="1927"/>
                </a:lnTo>
                <a:cubicBezTo>
                  <a:pt x="3263" y="1554"/>
                  <a:pt x="3600" y="1215"/>
                  <a:pt x="4120" y="982"/>
                </a:cubicBezTo>
                <a:cubicBezTo>
                  <a:pt x="6357" y="-17"/>
                  <a:pt x="8839" y="860"/>
                  <a:pt x="10888" y="2285"/>
                </a:cubicBezTo>
                <a:cubicBezTo>
                  <a:pt x="13601" y="4174"/>
                  <a:pt x="16119" y="6380"/>
                  <a:pt x="18306" y="8838"/>
                </a:cubicBezTo>
                <a:cubicBezTo>
                  <a:pt x="20990" y="11857"/>
                  <a:pt x="21207" y="15071"/>
                  <a:pt x="21411" y="17461"/>
                </a:cubicBezTo>
                <a:cubicBezTo>
                  <a:pt x="21600" y="19674"/>
                  <a:pt x="20523" y="21484"/>
                  <a:pt x="17052" y="21558"/>
                </a:cubicBezTo>
                <a:cubicBezTo>
                  <a:pt x="15859" y="21583"/>
                  <a:pt x="14779" y="21237"/>
                  <a:pt x="13794" y="20850"/>
                </a:cubicBezTo>
                <a:cubicBezTo>
                  <a:pt x="12639" y="20397"/>
                  <a:pt x="11535" y="19871"/>
                  <a:pt x="10210" y="19597"/>
                </a:cubicBezTo>
                <a:cubicBezTo>
                  <a:pt x="8735" y="19293"/>
                  <a:pt x="7098" y="19321"/>
                  <a:pt x="5704" y="18901"/>
                </a:cubicBezTo>
                <a:cubicBezTo>
                  <a:pt x="1943" y="17770"/>
                  <a:pt x="2387" y="14908"/>
                  <a:pt x="2497" y="12396"/>
                </a:cubicBezTo>
                <a:cubicBezTo>
                  <a:pt x="2544" y="11343"/>
                  <a:pt x="2409" y="10290"/>
                  <a:pt x="2095" y="9253"/>
                </a:cubicBezTo>
                <a:cubicBezTo>
                  <a:pt x="2054" y="8836"/>
                  <a:pt x="1676" y="8454"/>
                  <a:pt x="1073" y="8219"/>
                </a:cubicBezTo>
                <a:cubicBezTo>
                  <a:pt x="789" y="8109"/>
                  <a:pt x="465" y="8036"/>
                  <a:pt x="125" y="8008"/>
                </a:cubicBezTo>
                <a:lnTo>
                  <a:pt x="0" y="0"/>
                </a:ln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60" name="Shape 873">
            <a:extLst>
              <a:ext uri="{FF2B5EF4-FFF2-40B4-BE49-F238E27FC236}">
                <a16:creationId xmlns:a16="http://schemas.microsoft.com/office/drawing/2014/main" id="{8AA2E1B2-1B1C-4ACB-9856-F48E8A4A9565}"/>
              </a:ext>
            </a:extLst>
          </p:cNvPr>
          <p:cNvSpPr/>
          <p:nvPr/>
        </p:nvSpPr>
        <p:spPr>
          <a:xfrm>
            <a:off x="4384844" y="4956303"/>
            <a:ext cx="500493" cy="500493"/>
          </a:xfrm>
          <a:prstGeom prst="ellipse">
            <a:avLst/>
          </a:prstGeom>
          <a:solidFill>
            <a:srgbClr val="E43672"/>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61" name="Shape 874">
            <a:extLst>
              <a:ext uri="{FF2B5EF4-FFF2-40B4-BE49-F238E27FC236}">
                <a16:creationId xmlns:a16="http://schemas.microsoft.com/office/drawing/2014/main" id="{25C6188A-691E-44AF-8064-83C7EDCD3CD1}"/>
              </a:ext>
            </a:extLst>
          </p:cNvPr>
          <p:cNvSpPr/>
          <p:nvPr/>
        </p:nvSpPr>
        <p:spPr>
          <a:xfrm>
            <a:off x="4502282" y="5081747"/>
            <a:ext cx="265617" cy="237340"/>
          </a:xfrm>
          <a:custGeom>
            <a:avLst/>
            <a:gdLst/>
            <a:ahLst/>
            <a:cxnLst>
              <a:cxn ang="0">
                <a:pos x="wd2" y="hd2"/>
              </a:cxn>
              <a:cxn ang="5400000">
                <a:pos x="wd2" y="hd2"/>
              </a:cxn>
              <a:cxn ang="10800000">
                <a:pos x="wd2" y="hd2"/>
              </a:cxn>
              <a:cxn ang="16200000">
                <a:pos x="wd2" y="hd2"/>
              </a:cxn>
            </a:cxnLst>
            <a:rect l="0" t="0" r="r" b="b"/>
            <a:pathLst>
              <a:path w="20901" h="21216" extrusionOk="0">
                <a:moveTo>
                  <a:pt x="8217" y="65"/>
                </a:moveTo>
                <a:cubicBezTo>
                  <a:pt x="8159" y="1450"/>
                  <a:pt x="8478" y="2822"/>
                  <a:pt x="9132" y="3994"/>
                </a:cubicBezTo>
                <a:cubicBezTo>
                  <a:pt x="9725" y="5057"/>
                  <a:pt x="10569" y="5910"/>
                  <a:pt x="11569" y="6455"/>
                </a:cubicBezTo>
                <a:cubicBezTo>
                  <a:pt x="12048" y="6888"/>
                  <a:pt x="12403" y="7474"/>
                  <a:pt x="12588" y="8137"/>
                </a:cubicBezTo>
                <a:cubicBezTo>
                  <a:pt x="12893" y="9234"/>
                  <a:pt x="12738" y="10360"/>
                  <a:pt x="12605" y="11372"/>
                </a:cubicBezTo>
                <a:cubicBezTo>
                  <a:pt x="12447" y="12567"/>
                  <a:pt x="12230" y="13793"/>
                  <a:pt x="11345" y="14591"/>
                </a:cubicBezTo>
                <a:cubicBezTo>
                  <a:pt x="10306" y="15528"/>
                  <a:pt x="8785" y="15211"/>
                  <a:pt x="7377" y="15304"/>
                </a:cubicBezTo>
                <a:cubicBezTo>
                  <a:pt x="6744" y="15346"/>
                  <a:pt x="6121" y="15505"/>
                  <a:pt x="5535" y="15777"/>
                </a:cubicBezTo>
                <a:cubicBezTo>
                  <a:pt x="5122" y="15145"/>
                  <a:pt x="4483" y="14753"/>
                  <a:pt x="3791" y="14707"/>
                </a:cubicBezTo>
                <a:cubicBezTo>
                  <a:pt x="2063" y="14593"/>
                  <a:pt x="798" y="16340"/>
                  <a:pt x="298" y="18330"/>
                </a:cubicBezTo>
                <a:cubicBezTo>
                  <a:pt x="74" y="19221"/>
                  <a:pt x="-25" y="20146"/>
                  <a:pt x="5" y="21073"/>
                </a:cubicBezTo>
                <a:lnTo>
                  <a:pt x="2389" y="21216"/>
                </a:lnTo>
                <a:cubicBezTo>
                  <a:pt x="2157" y="20642"/>
                  <a:pt x="2090" y="20000"/>
                  <a:pt x="2198" y="19381"/>
                </a:cubicBezTo>
                <a:cubicBezTo>
                  <a:pt x="2324" y="18657"/>
                  <a:pt x="2680" y="18010"/>
                  <a:pt x="3198" y="17563"/>
                </a:cubicBezTo>
                <a:cubicBezTo>
                  <a:pt x="3479" y="18009"/>
                  <a:pt x="3880" y="18340"/>
                  <a:pt x="4341" y="18507"/>
                </a:cubicBezTo>
                <a:cubicBezTo>
                  <a:pt x="4905" y="18710"/>
                  <a:pt x="5517" y="18654"/>
                  <a:pt x="6045" y="18350"/>
                </a:cubicBezTo>
                <a:cubicBezTo>
                  <a:pt x="7733" y="20569"/>
                  <a:pt x="10340" y="21600"/>
                  <a:pt x="12876" y="21050"/>
                </a:cubicBezTo>
                <a:cubicBezTo>
                  <a:pt x="15930" y="20388"/>
                  <a:pt x="18089" y="17960"/>
                  <a:pt x="19427" y="15281"/>
                </a:cubicBezTo>
                <a:cubicBezTo>
                  <a:pt x="20954" y="12223"/>
                  <a:pt x="21575" y="8454"/>
                  <a:pt x="19915" y="5151"/>
                </a:cubicBezTo>
                <a:cubicBezTo>
                  <a:pt x="18570" y="2474"/>
                  <a:pt x="15767" y="1116"/>
                  <a:pt x="13513" y="2544"/>
                </a:cubicBezTo>
                <a:cubicBezTo>
                  <a:pt x="12888" y="2940"/>
                  <a:pt x="12311" y="3567"/>
                  <a:pt x="11594" y="3467"/>
                </a:cubicBezTo>
                <a:cubicBezTo>
                  <a:pt x="11020" y="3388"/>
                  <a:pt x="10615" y="2931"/>
                  <a:pt x="10333" y="2437"/>
                </a:cubicBezTo>
                <a:cubicBezTo>
                  <a:pt x="9937" y="1743"/>
                  <a:pt x="9732" y="904"/>
                  <a:pt x="9810" y="0"/>
                </a:cubicBezTo>
                <a:lnTo>
                  <a:pt x="8217" y="65"/>
                </a:ln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62" name="Shape 875">
            <a:extLst>
              <a:ext uri="{FF2B5EF4-FFF2-40B4-BE49-F238E27FC236}">
                <a16:creationId xmlns:a16="http://schemas.microsoft.com/office/drawing/2014/main" id="{ED5C532A-06F4-4D32-B5B4-156D4AE19E10}"/>
              </a:ext>
            </a:extLst>
          </p:cNvPr>
          <p:cNvSpPr/>
          <p:nvPr/>
        </p:nvSpPr>
        <p:spPr>
          <a:xfrm>
            <a:off x="4384844" y="2097638"/>
            <a:ext cx="500493" cy="500493"/>
          </a:xfrm>
          <a:prstGeom prst="ellipse">
            <a:avLst/>
          </a:prstGeom>
          <a:solidFill>
            <a:srgbClr val="09A274"/>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63" name="Shape 876">
            <a:extLst>
              <a:ext uri="{FF2B5EF4-FFF2-40B4-BE49-F238E27FC236}">
                <a16:creationId xmlns:a16="http://schemas.microsoft.com/office/drawing/2014/main" id="{3E4EF0FC-D00C-427D-82B8-08AD4053C6E8}"/>
              </a:ext>
            </a:extLst>
          </p:cNvPr>
          <p:cNvSpPr/>
          <p:nvPr/>
        </p:nvSpPr>
        <p:spPr>
          <a:xfrm>
            <a:off x="4549055" y="2213586"/>
            <a:ext cx="172071" cy="268597"/>
          </a:xfrm>
          <a:custGeom>
            <a:avLst/>
            <a:gdLst/>
            <a:ahLst/>
            <a:cxnLst>
              <a:cxn ang="0">
                <a:pos x="wd2" y="hd2"/>
              </a:cxn>
              <a:cxn ang="5400000">
                <a:pos x="wd2" y="hd2"/>
              </a:cxn>
              <a:cxn ang="10800000">
                <a:pos x="wd2" y="hd2"/>
              </a:cxn>
              <a:cxn ang="16200000">
                <a:pos x="wd2" y="hd2"/>
              </a:cxn>
            </a:cxnLst>
            <a:rect l="0" t="0" r="r" b="b"/>
            <a:pathLst>
              <a:path w="21565" h="21517" extrusionOk="0">
                <a:moveTo>
                  <a:pt x="5624" y="732"/>
                </a:moveTo>
                <a:lnTo>
                  <a:pt x="6688" y="1666"/>
                </a:lnTo>
                <a:cubicBezTo>
                  <a:pt x="6867" y="1982"/>
                  <a:pt x="6907" y="2323"/>
                  <a:pt x="6803" y="2653"/>
                </a:cubicBezTo>
                <a:cubicBezTo>
                  <a:pt x="6673" y="3061"/>
                  <a:pt x="6330" y="3430"/>
                  <a:pt x="5829" y="3698"/>
                </a:cubicBezTo>
                <a:lnTo>
                  <a:pt x="4852" y="2895"/>
                </a:lnTo>
                <a:cubicBezTo>
                  <a:pt x="4590" y="2753"/>
                  <a:pt x="4253" y="2680"/>
                  <a:pt x="3909" y="2691"/>
                </a:cubicBezTo>
                <a:cubicBezTo>
                  <a:pt x="3547" y="2703"/>
                  <a:pt x="3207" y="2808"/>
                  <a:pt x="2967" y="2981"/>
                </a:cubicBezTo>
                <a:cubicBezTo>
                  <a:pt x="2413" y="3826"/>
                  <a:pt x="2033" y="4713"/>
                  <a:pt x="1838" y="5620"/>
                </a:cubicBezTo>
                <a:cubicBezTo>
                  <a:pt x="1649" y="6496"/>
                  <a:pt x="1634" y="7384"/>
                  <a:pt x="1792" y="8262"/>
                </a:cubicBezTo>
                <a:cubicBezTo>
                  <a:pt x="609" y="9467"/>
                  <a:pt x="-12" y="10862"/>
                  <a:pt x="0" y="12284"/>
                </a:cubicBezTo>
                <a:cubicBezTo>
                  <a:pt x="35" y="16271"/>
                  <a:pt x="4542" y="19578"/>
                  <a:pt x="10527" y="20857"/>
                </a:cubicBezTo>
                <a:cubicBezTo>
                  <a:pt x="12140" y="21202"/>
                  <a:pt x="13876" y="21356"/>
                  <a:pt x="15454" y="21463"/>
                </a:cubicBezTo>
                <a:cubicBezTo>
                  <a:pt x="17003" y="21567"/>
                  <a:pt x="18650" y="21578"/>
                  <a:pt x="19872" y="20965"/>
                </a:cubicBezTo>
                <a:cubicBezTo>
                  <a:pt x="21396" y="20199"/>
                  <a:pt x="21588" y="19014"/>
                  <a:pt x="21563" y="17794"/>
                </a:cubicBezTo>
                <a:cubicBezTo>
                  <a:pt x="21540" y="16684"/>
                  <a:pt x="21466" y="15433"/>
                  <a:pt x="21050" y="14251"/>
                </a:cubicBezTo>
                <a:cubicBezTo>
                  <a:pt x="20306" y="12136"/>
                  <a:pt x="18809" y="10166"/>
                  <a:pt x="16667" y="8486"/>
                </a:cubicBezTo>
                <a:cubicBezTo>
                  <a:pt x="16411" y="8215"/>
                  <a:pt x="16280" y="7903"/>
                  <a:pt x="16290" y="7587"/>
                </a:cubicBezTo>
                <a:cubicBezTo>
                  <a:pt x="16301" y="7268"/>
                  <a:pt x="16454" y="6957"/>
                  <a:pt x="16733" y="6692"/>
                </a:cubicBezTo>
                <a:cubicBezTo>
                  <a:pt x="17591" y="6388"/>
                  <a:pt x="18171" y="5840"/>
                  <a:pt x="18293" y="5218"/>
                </a:cubicBezTo>
                <a:cubicBezTo>
                  <a:pt x="18431" y="4518"/>
                  <a:pt x="17978" y="3825"/>
                  <a:pt x="17103" y="3396"/>
                </a:cubicBezTo>
                <a:cubicBezTo>
                  <a:pt x="16681" y="2708"/>
                  <a:pt x="15932" y="2124"/>
                  <a:pt x="14961" y="1724"/>
                </a:cubicBezTo>
                <a:cubicBezTo>
                  <a:pt x="14258" y="1435"/>
                  <a:pt x="13460" y="1253"/>
                  <a:pt x="12630" y="1192"/>
                </a:cubicBezTo>
                <a:lnTo>
                  <a:pt x="12836" y="437"/>
                </a:lnTo>
                <a:cubicBezTo>
                  <a:pt x="12565" y="296"/>
                  <a:pt x="12253" y="190"/>
                  <a:pt x="11918" y="126"/>
                </a:cubicBezTo>
                <a:cubicBezTo>
                  <a:pt x="11533" y="52"/>
                  <a:pt x="11127" y="34"/>
                  <a:pt x="10730" y="74"/>
                </a:cubicBezTo>
                <a:lnTo>
                  <a:pt x="9292" y="166"/>
                </a:lnTo>
                <a:lnTo>
                  <a:pt x="9226" y="1060"/>
                </a:lnTo>
                <a:lnTo>
                  <a:pt x="7996" y="18"/>
                </a:lnTo>
                <a:cubicBezTo>
                  <a:pt x="7597" y="-22"/>
                  <a:pt x="7188" y="5"/>
                  <a:pt x="6810" y="97"/>
                </a:cubicBezTo>
                <a:cubicBezTo>
                  <a:pt x="6314" y="217"/>
                  <a:pt x="5896" y="441"/>
                  <a:pt x="5624" y="732"/>
                </a:cubicBez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dirty="0"/>
          </a:p>
        </p:txBody>
      </p:sp>
      <p:sp>
        <p:nvSpPr>
          <p:cNvPr id="64" name="Shape 877">
            <a:extLst>
              <a:ext uri="{FF2B5EF4-FFF2-40B4-BE49-F238E27FC236}">
                <a16:creationId xmlns:a16="http://schemas.microsoft.com/office/drawing/2014/main" id="{9797E79C-FC31-4F66-A329-4DAC996A9E9C}"/>
              </a:ext>
            </a:extLst>
          </p:cNvPr>
          <p:cNvSpPr/>
          <p:nvPr/>
        </p:nvSpPr>
        <p:spPr>
          <a:xfrm rot="4420159">
            <a:off x="5569924" y="1721251"/>
            <a:ext cx="130547" cy="130547"/>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rgbClr val="C7C7C7"/>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65" name="Shape 878">
            <a:extLst>
              <a:ext uri="{FF2B5EF4-FFF2-40B4-BE49-F238E27FC236}">
                <a16:creationId xmlns:a16="http://schemas.microsoft.com/office/drawing/2014/main" id="{C70F60D5-5214-4EAC-810F-FC532AB57AC6}"/>
              </a:ext>
            </a:extLst>
          </p:cNvPr>
          <p:cNvSpPr/>
          <p:nvPr/>
        </p:nvSpPr>
        <p:spPr>
          <a:xfrm rot="16762690">
            <a:off x="6491755" y="1728968"/>
            <a:ext cx="130547" cy="130547"/>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rgbClr val="C7C7C7"/>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66" name="Shape 879">
            <a:extLst>
              <a:ext uri="{FF2B5EF4-FFF2-40B4-BE49-F238E27FC236}">
                <a16:creationId xmlns:a16="http://schemas.microsoft.com/office/drawing/2014/main" id="{7693160E-A547-4861-B153-CF5DD38B13B9}"/>
              </a:ext>
            </a:extLst>
          </p:cNvPr>
          <p:cNvSpPr/>
          <p:nvPr/>
        </p:nvSpPr>
        <p:spPr>
          <a:xfrm rot="15179520">
            <a:off x="6487527" y="5689678"/>
            <a:ext cx="130547" cy="130547"/>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rgbClr val="C7C7C7"/>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67" name="Shape 880">
            <a:extLst>
              <a:ext uri="{FF2B5EF4-FFF2-40B4-BE49-F238E27FC236}">
                <a16:creationId xmlns:a16="http://schemas.microsoft.com/office/drawing/2014/main" id="{684EC30C-57A8-4460-88AD-D2E16829019E}"/>
              </a:ext>
            </a:extLst>
          </p:cNvPr>
          <p:cNvSpPr/>
          <p:nvPr/>
        </p:nvSpPr>
        <p:spPr>
          <a:xfrm rot="6185418">
            <a:off x="5568139" y="5685368"/>
            <a:ext cx="130547" cy="130547"/>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rgbClr val="C7C7C7"/>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dirty="0"/>
          </a:p>
        </p:txBody>
      </p:sp>
      <p:sp>
        <p:nvSpPr>
          <p:cNvPr id="68" name="Rectangle 57">
            <a:extLst>
              <a:ext uri="{FF2B5EF4-FFF2-40B4-BE49-F238E27FC236}">
                <a16:creationId xmlns:a16="http://schemas.microsoft.com/office/drawing/2014/main" id="{449E8AA0-EB12-40C4-B7F4-022A9A05CC79}"/>
              </a:ext>
            </a:extLst>
          </p:cNvPr>
          <p:cNvSpPr/>
          <p:nvPr/>
        </p:nvSpPr>
        <p:spPr>
          <a:xfrm>
            <a:off x="8013690" y="4956303"/>
            <a:ext cx="2157176" cy="646331"/>
          </a:xfrm>
          <a:prstGeom prst="rect">
            <a:avLst/>
          </a:prstGeom>
          <a:noFill/>
        </p:spPr>
        <p:txBody>
          <a:bodyPr wrap="square">
            <a:spAutoFit/>
          </a:bodyPr>
          <a:lstStyle/>
          <a:p>
            <a:pPr>
              <a:spcBef>
                <a:spcPct val="20000"/>
              </a:spcBef>
              <a:defRPr/>
            </a:pPr>
            <a:r>
              <a:rPr lang="en-US" sz="1200" dirty="0">
                <a:solidFill>
                  <a:srgbClr val="333333"/>
                </a:solidFill>
                <a:cs typeface="Arial" pitchFamily="34" charset="0"/>
              </a:rPr>
              <a:t>Lorem ipsum dolor sit amet, consectetur adipiscing elit. Mauris massa erat, semper </a:t>
            </a:r>
          </a:p>
        </p:txBody>
      </p:sp>
      <p:sp>
        <p:nvSpPr>
          <p:cNvPr id="69" name="Rectangle 58">
            <a:extLst>
              <a:ext uri="{FF2B5EF4-FFF2-40B4-BE49-F238E27FC236}">
                <a16:creationId xmlns:a16="http://schemas.microsoft.com/office/drawing/2014/main" id="{D3A255F5-B178-4819-B60D-962768F43788}"/>
              </a:ext>
            </a:extLst>
          </p:cNvPr>
          <p:cNvSpPr/>
          <p:nvPr/>
        </p:nvSpPr>
        <p:spPr>
          <a:xfrm>
            <a:off x="1917226" y="1993310"/>
            <a:ext cx="2228532" cy="646331"/>
          </a:xfrm>
          <a:prstGeom prst="rect">
            <a:avLst/>
          </a:prstGeom>
          <a:noFill/>
        </p:spPr>
        <p:txBody>
          <a:bodyPr wrap="square">
            <a:spAutoFit/>
          </a:bodyPr>
          <a:lstStyle/>
          <a:p>
            <a:pPr algn="r">
              <a:spcBef>
                <a:spcPct val="20000"/>
              </a:spcBef>
              <a:defRPr/>
            </a:pPr>
            <a:r>
              <a:rPr lang="en-US" sz="1200" dirty="0">
                <a:cs typeface="Arial" pitchFamily="34" charset="0"/>
              </a:rPr>
              <a:t>Lorem ipsum dolor sit amet, consectetur adipiscing elit. Mauris massa erat, semper</a:t>
            </a:r>
          </a:p>
        </p:txBody>
      </p:sp>
      <p:sp>
        <p:nvSpPr>
          <p:cNvPr id="70" name="Rectangle 59">
            <a:extLst>
              <a:ext uri="{FF2B5EF4-FFF2-40B4-BE49-F238E27FC236}">
                <a16:creationId xmlns:a16="http://schemas.microsoft.com/office/drawing/2014/main" id="{48BD2D1D-9BB7-412E-8AE5-302FB30B55BD}"/>
              </a:ext>
            </a:extLst>
          </p:cNvPr>
          <p:cNvSpPr/>
          <p:nvPr/>
        </p:nvSpPr>
        <p:spPr>
          <a:xfrm>
            <a:off x="1917226" y="4956303"/>
            <a:ext cx="2228532" cy="646331"/>
          </a:xfrm>
          <a:prstGeom prst="rect">
            <a:avLst/>
          </a:prstGeom>
          <a:noFill/>
        </p:spPr>
        <p:txBody>
          <a:bodyPr wrap="square">
            <a:spAutoFit/>
          </a:bodyPr>
          <a:lstStyle/>
          <a:p>
            <a:pPr algn="r">
              <a:spcBef>
                <a:spcPct val="20000"/>
              </a:spcBef>
              <a:defRPr/>
            </a:pPr>
            <a:r>
              <a:rPr lang="en-US" sz="1200" dirty="0">
                <a:cs typeface="Arial" pitchFamily="34" charset="0"/>
              </a:rPr>
              <a:t>Lorem ipsum dolor sit amet, consectetur adipiscing elit. Mauris massa erat, semper</a:t>
            </a:r>
          </a:p>
        </p:txBody>
      </p:sp>
      <p:sp>
        <p:nvSpPr>
          <p:cNvPr id="71" name="Rectangle 60">
            <a:extLst>
              <a:ext uri="{FF2B5EF4-FFF2-40B4-BE49-F238E27FC236}">
                <a16:creationId xmlns:a16="http://schemas.microsoft.com/office/drawing/2014/main" id="{37CCBDA9-427B-43C1-91F9-D63559218D1F}"/>
              </a:ext>
            </a:extLst>
          </p:cNvPr>
          <p:cNvSpPr/>
          <p:nvPr/>
        </p:nvSpPr>
        <p:spPr>
          <a:xfrm>
            <a:off x="8345179" y="2661968"/>
            <a:ext cx="1888842" cy="646331"/>
          </a:xfrm>
          <a:prstGeom prst="rect">
            <a:avLst/>
          </a:prstGeom>
          <a:noFill/>
        </p:spPr>
        <p:txBody>
          <a:bodyPr wrap="square">
            <a:spAutoFit/>
          </a:bodyPr>
          <a:lstStyle/>
          <a:p>
            <a:pPr>
              <a:spcBef>
                <a:spcPct val="20000"/>
              </a:spcBef>
              <a:defRPr/>
            </a:pPr>
            <a:r>
              <a:rPr lang="en-US" sz="1200" dirty="0">
                <a:cs typeface="Arial" pitchFamily="34" charset="0"/>
              </a:rPr>
              <a:t>Lorem ipsum dolor sit amet, consectetur adipiscing elit. </a:t>
            </a:r>
          </a:p>
        </p:txBody>
      </p:sp>
      <p:sp>
        <p:nvSpPr>
          <p:cNvPr id="72" name="Rectangle 61">
            <a:extLst>
              <a:ext uri="{FF2B5EF4-FFF2-40B4-BE49-F238E27FC236}">
                <a16:creationId xmlns:a16="http://schemas.microsoft.com/office/drawing/2014/main" id="{6B0E8B7F-0510-45AD-9AE3-115D263B1890}"/>
              </a:ext>
            </a:extLst>
          </p:cNvPr>
          <p:cNvSpPr/>
          <p:nvPr/>
        </p:nvSpPr>
        <p:spPr>
          <a:xfrm>
            <a:off x="8345179" y="4188533"/>
            <a:ext cx="1888842" cy="646331"/>
          </a:xfrm>
          <a:prstGeom prst="rect">
            <a:avLst/>
          </a:prstGeom>
          <a:noFill/>
        </p:spPr>
        <p:txBody>
          <a:bodyPr wrap="square">
            <a:spAutoFit/>
          </a:bodyPr>
          <a:lstStyle/>
          <a:p>
            <a:pPr>
              <a:spcBef>
                <a:spcPct val="20000"/>
              </a:spcBef>
              <a:defRPr/>
            </a:pPr>
            <a:r>
              <a:rPr lang="en-US" sz="1200" dirty="0">
                <a:cs typeface="Arial" pitchFamily="34" charset="0"/>
              </a:rPr>
              <a:t>Lorem ipsum dolor sit amet, consectetur adipiscing elit. </a:t>
            </a:r>
          </a:p>
        </p:txBody>
      </p:sp>
      <p:sp>
        <p:nvSpPr>
          <p:cNvPr id="73" name="Rectangle 62">
            <a:extLst>
              <a:ext uri="{FF2B5EF4-FFF2-40B4-BE49-F238E27FC236}">
                <a16:creationId xmlns:a16="http://schemas.microsoft.com/office/drawing/2014/main" id="{813BE44A-1B18-4951-82BF-689434002524}"/>
              </a:ext>
            </a:extLst>
          </p:cNvPr>
          <p:cNvSpPr/>
          <p:nvPr/>
        </p:nvSpPr>
        <p:spPr>
          <a:xfrm>
            <a:off x="1873150" y="2661968"/>
            <a:ext cx="1951322" cy="830997"/>
          </a:xfrm>
          <a:prstGeom prst="rect">
            <a:avLst/>
          </a:prstGeom>
          <a:noFill/>
        </p:spPr>
        <p:txBody>
          <a:bodyPr wrap="square">
            <a:spAutoFit/>
          </a:bodyPr>
          <a:lstStyle/>
          <a:p>
            <a:pPr algn="r">
              <a:spcBef>
                <a:spcPct val="20000"/>
              </a:spcBef>
              <a:defRPr/>
            </a:pPr>
            <a:r>
              <a:rPr lang="en-US" sz="1200" dirty="0">
                <a:cs typeface="Arial" pitchFamily="34" charset="0"/>
              </a:rPr>
              <a:t>Lorem ipsum dolor sit amet, consectetur adipiscing elit. Mauris massa erat</a:t>
            </a:r>
          </a:p>
        </p:txBody>
      </p:sp>
      <p:sp>
        <p:nvSpPr>
          <p:cNvPr id="74" name="Rectangle 63">
            <a:extLst>
              <a:ext uri="{FF2B5EF4-FFF2-40B4-BE49-F238E27FC236}">
                <a16:creationId xmlns:a16="http://schemas.microsoft.com/office/drawing/2014/main" id="{4E2B0331-65F1-48A1-B420-C24B170F2CC7}"/>
              </a:ext>
            </a:extLst>
          </p:cNvPr>
          <p:cNvSpPr/>
          <p:nvPr/>
        </p:nvSpPr>
        <p:spPr>
          <a:xfrm>
            <a:off x="1873150" y="4188533"/>
            <a:ext cx="1951322" cy="830997"/>
          </a:xfrm>
          <a:prstGeom prst="rect">
            <a:avLst/>
          </a:prstGeom>
          <a:noFill/>
        </p:spPr>
        <p:txBody>
          <a:bodyPr wrap="square">
            <a:spAutoFit/>
          </a:bodyPr>
          <a:lstStyle/>
          <a:p>
            <a:pPr algn="r">
              <a:spcBef>
                <a:spcPct val="20000"/>
              </a:spcBef>
              <a:defRPr/>
            </a:pPr>
            <a:r>
              <a:rPr lang="en-US" sz="1200" dirty="0">
                <a:cs typeface="Arial" pitchFamily="34" charset="0"/>
              </a:rPr>
              <a:t>Lorem ipsum dolor sit amet, consectetur adipiscing elit. Mauris massa erat</a:t>
            </a:r>
          </a:p>
        </p:txBody>
      </p:sp>
      <p:sp>
        <p:nvSpPr>
          <p:cNvPr id="75" name="Rectangle 64">
            <a:extLst>
              <a:ext uri="{FF2B5EF4-FFF2-40B4-BE49-F238E27FC236}">
                <a16:creationId xmlns:a16="http://schemas.microsoft.com/office/drawing/2014/main" id="{B9824995-B9C1-4487-AC12-2AF08420FA87}"/>
              </a:ext>
            </a:extLst>
          </p:cNvPr>
          <p:cNvSpPr/>
          <p:nvPr/>
        </p:nvSpPr>
        <p:spPr>
          <a:xfrm>
            <a:off x="8610060" y="3427590"/>
            <a:ext cx="1817155" cy="646331"/>
          </a:xfrm>
          <a:prstGeom prst="rect">
            <a:avLst/>
          </a:prstGeom>
          <a:noFill/>
        </p:spPr>
        <p:txBody>
          <a:bodyPr wrap="square">
            <a:spAutoFit/>
          </a:bodyPr>
          <a:lstStyle/>
          <a:p>
            <a:pPr>
              <a:spcBef>
                <a:spcPct val="20000"/>
              </a:spcBef>
              <a:defRPr/>
            </a:pPr>
            <a:r>
              <a:rPr lang="en-US" sz="1200" dirty="0">
                <a:cs typeface="Arial" pitchFamily="34" charset="0"/>
              </a:rPr>
              <a:t>Lorem ipsum dolor sit amet, consectetur adipiscing elit. </a:t>
            </a:r>
          </a:p>
        </p:txBody>
      </p:sp>
      <p:sp>
        <p:nvSpPr>
          <p:cNvPr id="76" name="Rectangle 65">
            <a:extLst>
              <a:ext uri="{FF2B5EF4-FFF2-40B4-BE49-F238E27FC236}">
                <a16:creationId xmlns:a16="http://schemas.microsoft.com/office/drawing/2014/main" id="{41597D66-8204-4525-AEF7-9F12B2F7FF9C}"/>
              </a:ext>
            </a:extLst>
          </p:cNvPr>
          <p:cNvSpPr/>
          <p:nvPr/>
        </p:nvSpPr>
        <p:spPr>
          <a:xfrm>
            <a:off x="1636060" y="3427590"/>
            <a:ext cx="1877263" cy="646331"/>
          </a:xfrm>
          <a:prstGeom prst="rect">
            <a:avLst/>
          </a:prstGeom>
          <a:noFill/>
        </p:spPr>
        <p:txBody>
          <a:bodyPr wrap="square">
            <a:spAutoFit/>
          </a:bodyPr>
          <a:lstStyle/>
          <a:p>
            <a:pPr algn="r">
              <a:spcBef>
                <a:spcPct val="20000"/>
              </a:spcBef>
              <a:defRPr/>
            </a:pPr>
            <a:r>
              <a:rPr lang="en-US" sz="1200" dirty="0">
                <a:cs typeface="Arial" pitchFamily="34" charset="0"/>
              </a:rPr>
              <a:t>Lorem ipsum dolor sit amet, consectetur adipiscing elit. </a:t>
            </a:r>
          </a:p>
        </p:txBody>
      </p:sp>
    </p:spTree>
    <p:extLst>
      <p:ext uri="{BB962C8B-B14F-4D97-AF65-F5344CB8AC3E}">
        <p14:creationId xmlns:p14="http://schemas.microsoft.com/office/powerpoint/2010/main" val="1793800257"/>
      </p:ext>
    </p:extLst>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CCDF577D-A02C-420D-A393-93D8C52768BA}"/>
              </a:ext>
            </a:extLst>
          </p:cNvPr>
          <p:cNvSpPr>
            <a:spLocks noGrp="1"/>
          </p:cNvSpPr>
          <p:nvPr>
            <p:ph type="title"/>
          </p:nvPr>
        </p:nvSpPr>
        <p:spPr/>
        <p:txBody>
          <a:bodyPr/>
          <a:lstStyle/>
          <a:p>
            <a:r>
              <a:rPr lang="es-PE" dirty="0"/>
              <a:t>Human Health Infographic</a:t>
            </a:r>
          </a:p>
        </p:txBody>
      </p:sp>
      <p:grpSp>
        <p:nvGrpSpPr>
          <p:cNvPr id="3" name="Group 193">
            <a:extLst>
              <a:ext uri="{FF2B5EF4-FFF2-40B4-BE49-F238E27FC236}">
                <a16:creationId xmlns:a16="http://schemas.microsoft.com/office/drawing/2014/main" id="{64DDC346-C351-4029-91CA-8B92C6708E00}"/>
              </a:ext>
            </a:extLst>
          </p:cNvPr>
          <p:cNvGrpSpPr/>
          <p:nvPr/>
        </p:nvGrpSpPr>
        <p:grpSpPr>
          <a:xfrm>
            <a:off x="1001111" y="1190072"/>
            <a:ext cx="1731553" cy="1384995"/>
            <a:chOff x="1339633" y="1127796"/>
            <a:chExt cx="1731553" cy="1384995"/>
          </a:xfrm>
        </p:grpSpPr>
        <p:sp>
          <p:nvSpPr>
            <p:cNvPr id="4" name="TextBox 185">
              <a:extLst>
                <a:ext uri="{FF2B5EF4-FFF2-40B4-BE49-F238E27FC236}">
                  <a16:creationId xmlns:a16="http://schemas.microsoft.com/office/drawing/2014/main" id="{2828D275-D210-4353-B64D-B06CC4F911E0}"/>
                </a:ext>
              </a:extLst>
            </p:cNvPr>
            <p:cNvSpPr txBox="1"/>
            <p:nvPr/>
          </p:nvSpPr>
          <p:spPr>
            <a:xfrm>
              <a:off x="2386640" y="1127796"/>
              <a:ext cx="684546" cy="369332"/>
            </a:xfrm>
            <a:prstGeom prst="rect">
              <a:avLst/>
            </a:prstGeom>
            <a:noFill/>
          </p:spPr>
          <p:txBody>
            <a:bodyPr wrap="none" rtlCol="0">
              <a:spAutoFit/>
            </a:bodyPr>
            <a:lstStyle/>
            <a:p>
              <a:pPr algn="r"/>
              <a:r>
                <a:rPr lang="en-US" b="1" spc="0" baseline="0" dirty="0">
                  <a:latin typeface="Calibri"/>
                  <a:cs typeface="Calibri"/>
                  <a:sym typeface="Calibri"/>
                  <a:rtl val="0"/>
                </a:rPr>
                <a:t>Brain</a:t>
              </a:r>
            </a:p>
          </p:txBody>
        </p:sp>
        <p:sp>
          <p:nvSpPr>
            <p:cNvPr id="5" name="TextBox 191">
              <a:extLst>
                <a:ext uri="{FF2B5EF4-FFF2-40B4-BE49-F238E27FC236}">
                  <a16:creationId xmlns:a16="http://schemas.microsoft.com/office/drawing/2014/main" id="{A01BF63C-17C2-49F7-B9C3-DCB5403023BE}"/>
                </a:ext>
              </a:extLst>
            </p:cNvPr>
            <p:cNvSpPr txBox="1"/>
            <p:nvPr/>
          </p:nvSpPr>
          <p:spPr>
            <a:xfrm>
              <a:off x="1339633" y="1497128"/>
              <a:ext cx="1731553" cy="1015663"/>
            </a:xfrm>
            <a:prstGeom prst="rect">
              <a:avLst/>
            </a:prstGeom>
            <a:noFill/>
          </p:spPr>
          <p:txBody>
            <a:bodyPr wrap="square" rtlCol="0">
              <a:spAutoFit/>
            </a:bodyPr>
            <a:lstStyle/>
            <a:p>
              <a:pPr algn="r"/>
              <a:r>
                <a:rPr lang="en-US" sz="1200" dirty="0"/>
                <a:t>Lorem ipsum dolor sit amet, consectetuer adipiscing elit. Maecenas porttitor congue massa. </a:t>
              </a:r>
            </a:p>
          </p:txBody>
        </p:sp>
      </p:grpSp>
      <p:grpSp>
        <p:nvGrpSpPr>
          <p:cNvPr id="6" name="Group 194">
            <a:extLst>
              <a:ext uri="{FF2B5EF4-FFF2-40B4-BE49-F238E27FC236}">
                <a16:creationId xmlns:a16="http://schemas.microsoft.com/office/drawing/2014/main" id="{C1E7983C-819D-4DE4-9627-63741B31A85F}"/>
              </a:ext>
            </a:extLst>
          </p:cNvPr>
          <p:cNvGrpSpPr/>
          <p:nvPr/>
        </p:nvGrpSpPr>
        <p:grpSpPr>
          <a:xfrm>
            <a:off x="1001111" y="2851555"/>
            <a:ext cx="1731553" cy="1350636"/>
            <a:chOff x="1390401" y="2757926"/>
            <a:chExt cx="1731553" cy="1350636"/>
          </a:xfrm>
        </p:grpSpPr>
        <p:sp>
          <p:nvSpPr>
            <p:cNvPr id="7" name="TextBox 190">
              <a:extLst>
                <a:ext uri="{FF2B5EF4-FFF2-40B4-BE49-F238E27FC236}">
                  <a16:creationId xmlns:a16="http://schemas.microsoft.com/office/drawing/2014/main" id="{77194EDB-4E43-44F8-A6B2-F741B7602EDC}"/>
                </a:ext>
              </a:extLst>
            </p:cNvPr>
            <p:cNvSpPr txBox="1"/>
            <p:nvPr/>
          </p:nvSpPr>
          <p:spPr>
            <a:xfrm>
              <a:off x="2397077" y="2757926"/>
              <a:ext cx="724877" cy="369332"/>
            </a:xfrm>
            <a:prstGeom prst="rect">
              <a:avLst/>
            </a:prstGeom>
            <a:noFill/>
          </p:spPr>
          <p:txBody>
            <a:bodyPr wrap="none" rtlCol="0">
              <a:spAutoFit/>
            </a:bodyPr>
            <a:lstStyle/>
            <a:p>
              <a:pPr algn="r"/>
              <a:r>
                <a:rPr lang="en-US" b="1" spc="0" baseline="0" dirty="0">
                  <a:latin typeface="Calibri"/>
                  <a:cs typeface="Calibri"/>
                  <a:sym typeface="Calibri"/>
                  <a:rtl val="0"/>
                </a:rPr>
                <a:t>L</a:t>
              </a:r>
              <a:r>
                <a:rPr lang="en-US" b="1" dirty="0">
                  <a:latin typeface="Calibri"/>
                  <a:cs typeface="Calibri"/>
                  <a:sym typeface="Calibri"/>
                  <a:rtl val="0"/>
                </a:rPr>
                <a:t>ungs</a:t>
              </a:r>
              <a:endParaRPr lang="en-US" b="1" spc="0" baseline="0" dirty="0">
                <a:latin typeface="Calibri"/>
                <a:cs typeface="Calibri"/>
                <a:sym typeface="Calibri"/>
                <a:rtl val="0"/>
              </a:endParaRPr>
            </a:p>
          </p:txBody>
        </p:sp>
        <p:sp>
          <p:nvSpPr>
            <p:cNvPr id="8" name="TextBox 192">
              <a:extLst>
                <a:ext uri="{FF2B5EF4-FFF2-40B4-BE49-F238E27FC236}">
                  <a16:creationId xmlns:a16="http://schemas.microsoft.com/office/drawing/2014/main" id="{ED508119-6834-4F60-B079-737C6DCB7E73}"/>
                </a:ext>
              </a:extLst>
            </p:cNvPr>
            <p:cNvSpPr txBox="1"/>
            <p:nvPr/>
          </p:nvSpPr>
          <p:spPr>
            <a:xfrm>
              <a:off x="1390401" y="3092899"/>
              <a:ext cx="1731553" cy="1015663"/>
            </a:xfrm>
            <a:prstGeom prst="rect">
              <a:avLst/>
            </a:prstGeom>
            <a:noFill/>
          </p:spPr>
          <p:txBody>
            <a:bodyPr wrap="square" rtlCol="0">
              <a:spAutoFit/>
            </a:bodyPr>
            <a:lstStyle/>
            <a:p>
              <a:pPr algn="r"/>
              <a:r>
                <a:rPr lang="en-US" sz="1200" dirty="0"/>
                <a:t>Lorem ipsum dolor sit amet, consectetuer adipiscing elit. Maecenas porttitor congue massa. </a:t>
              </a:r>
            </a:p>
          </p:txBody>
        </p:sp>
      </p:grpSp>
      <p:grpSp>
        <p:nvGrpSpPr>
          <p:cNvPr id="9" name="Group 195">
            <a:extLst>
              <a:ext uri="{FF2B5EF4-FFF2-40B4-BE49-F238E27FC236}">
                <a16:creationId xmlns:a16="http://schemas.microsoft.com/office/drawing/2014/main" id="{7B33439F-E4A4-4DEC-B459-C7D37B22A667}"/>
              </a:ext>
            </a:extLst>
          </p:cNvPr>
          <p:cNvGrpSpPr/>
          <p:nvPr/>
        </p:nvGrpSpPr>
        <p:grpSpPr>
          <a:xfrm>
            <a:off x="1003024" y="4478678"/>
            <a:ext cx="1731553" cy="1350636"/>
            <a:chOff x="1390401" y="2757926"/>
            <a:chExt cx="1731553" cy="1350636"/>
          </a:xfrm>
        </p:grpSpPr>
        <p:sp>
          <p:nvSpPr>
            <p:cNvPr id="10" name="TextBox 196">
              <a:extLst>
                <a:ext uri="{FF2B5EF4-FFF2-40B4-BE49-F238E27FC236}">
                  <a16:creationId xmlns:a16="http://schemas.microsoft.com/office/drawing/2014/main" id="{4D103977-99C1-45BB-9E45-EBC00B8F3AD1}"/>
                </a:ext>
              </a:extLst>
            </p:cNvPr>
            <p:cNvSpPr txBox="1"/>
            <p:nvPr/>
          </p:nvSpPr>
          <p:spPr>
            <a:xfrm>
              <a:off x="2400282" y="2757926"/>
              <a:ext cx="721672" cy="369332"/>
            </a:xfrm>
            <a:prstGeom prst="rect">
              <a:avLst/>
            </a:prstGeom>
            <a:noFill/>
          </p:spPr>
          <p:txBody>
            <a:bodyPr wrap="none" rtlCol="0">
              <a:spAutoFit/>
            </a:bodyPr>
            <a:lstStyle/>
            <a:p>
              <a:pPr algn="r"/>
              <a:r>
                <a:rPr lang="en-US" b="1" spc="0" baseline="0" dirty="0">
                  <a:latin typeface="Calibri"/>
                  <a:cs typeface="Calibri"/>
                  <a:sym typeface="Calibri"/>
                  <a:rtl val="0"/>
                </a:rPr>
                <a:t>Heart</a:t>
              </a:r>
            </a:p>
          </p:txBody>
        </p:sp>
        <p:sp>
          <p:nvSpPr>
            <p:cNvPr id="11" name="TextBox 197">
              <a:extLst>
                <a:ext uri="{FF2B5EF4-FFF2-40B4-BE49-F238E27FC236}">
                  <a16:creationId xmlns:a16="http://schemas.microsoft.com/office/drawing/2014/main" id="{44CB4E08-2896-4EC1-9B50-9F8FE95AB0B4}"/>
                </a:ext>
              </a:extLst>
            </p:cNvPr>
            <p:cNvSpPr txBox="1"/>
            <p:nvPr/>
          </p:nvSpPr>
          <p:spPr>
            <a:xfrm>
              <a:off x="1390401" y="3092899"/>
              <a:ext cx="1731553" cy="1015663"/>
            </a:xfrm>
            <a:prstGeom prst="rect">
              <a:avLst/>
            </a:prstGeom>
            <a:noFill/>
          </p:spPr>
          <p:txBody>
            <a:bodyPr wrap="square" rtlCol="0">
              <a:spAutoFit/>
            </a:bodyPr>
            <a:lstStyle/>
            <a:p>
              <a:pPr algn="r"/>
              <a:r>
                <a:rPr lang="en-US" sz="1200" dirty="0"/>
                <a:t>Lorem ipsum dolor sit amet, consectetuer adipiscing elit. Maecenas porttitor congue massa. </a:t>
              </a:r>
            </a:p>
          </p:txBody>
        </p:sp>
      </p:grpSp>
      <p:grpSp>
        <p:nvGrpSpPr>
          <p:cNvPr id="12" name="Group 200">
            <a:extLst>
              <a:ext uri="{FF2B5EF4-FFF2-40B4-BE49-F238E27FC236}">
                <a16:creationId xmlns:a16="http://schemas.microsoft.com/office/drawing/2014/main" id="{AF09DD8E-19BC-4E28-A09E-176B4BF98F6F}"/>
              </a:ext>
            </a:extLst>
          </p:cNvPr>
          <p:cNvGrpSpPr/>
          <p:nvPr/>
        </p:nvGrpSpPr>
        <p:grpSpPr>
          <a:xfrm>
            <a:off x="9455510" y="1186072"/>
            <a:ext cx="1731553" cy="1384995"/>
            <a:chOff x="1339633" y="1127796"/>
            <a:chExt cx="1731553" cy="1384995"/>
          </a:xfrm>
        </p:grpSpPr>
        <p:sp>
          <p:nvSpPr>
            <p:cNvPr id="13" name="TextBox 201">
              <a:extLst>
                <a:ext uri="{FF2B5EF4-FFF2-40B4-BE49-F238E27FC236}">
                  <a16:creationId xmlns:a16="http://schemas.microsoft.com/office/drawing/2014/main" id="{D251D99F-9F1A-4BCE-9F03-0ED90CBAA3D5}"/>
                </a:ext>
              </a:extLst>
            </p:cNvPr>
            <p:cNvSpPr txBox="1"/>
            <p:nvPr/>
          </p:nvSpPr>
          <p:spPr>
            <a:xfrm>
              <a:off x="1339633" y="1127796"/>
              <a:ext cx="1015984" cy="369332"/>
            </a:xfrm>
            <a:prstGeom prst="rect">
              <a:avLst/>
            </a:prstGeom>
            <a:noFill/>
          </p:spPr>
          <p:txBody>
            <a:bodyPr wrap="none" rtlCol="0">
              <a:spAutoFit/>
            </a:bodyPr>
            <a:lstStyle/>
            <a:p>
              <a:r>
                <a:rPr lang="en-US" b="1" spc="0" baseline="0" dirty="0">
                  <a:latin typeface="Calibri"/>
                  <a:cs typeface="Calibri"/>
                  <a:sym typeface="Calibri"/>
                  <a:rtl val="0"/>
                </a:rPr>
                <a:t>Stomach</a:t>
              </a:r>
            </a:p>
          </p:txBody>
        </p:sp>
        <p:sp>
          <p:nvSpPr>
            <p:cNvPr id="14" name="TextBox 202">
              <a:extLst>
                <a:ext uri="{FF2B5EF4-FFF2-40B4-BE49-F238E27FC236}">
                  <a16:creationId xmlns:a16="http://schemas.microsoft.com/office/drawing/2014/main" id="{0BC3E772-8F61-4B70-AA96-F86C171F78E7}"/>
                </a:ext>
              </a:extLst>
            </p:cNvPr>
            <p:cNvSpPr txBox="1"/>
            <p:nvPr/>
          </p:nvSpPr>
          <p:spPr>
            <a:xfrm>
              <a:off x="1339633" y="1497128"/>
              <a:ext cx="1731553" cy="1015663"/>
            </a:xfrm>
            <a:prstGeom prst="rect">
              <a:avLst/>
            </a:prstGeom>
            <a:noFill/>
          </p:spPr>
          <p:txBody>
            <a:bodyPr wrap="square" rtlCol="0">
              <a:spAutoFit/>
            </a:bodyPr>
            <a:lstStyle/>
            <a:p>
              <a:r>
                <a:rPr lang="en-US" sz="1200" dirty="0"/>
                <a:t>Lorem ipsum dolor sit amet, consectetuer adipiscing elit. Maecenas porttitor congue massa. </a:t>
              </a:r>
            </a:p>
          </p:txBody>
        </p:sp>
      </p:grpSp>
      <p:grpSp>
        <p:nvGrpSpPr>
          <p:cNvPr id="15" name="Group 203">
            <a:extLst>
              <a:ext uri="{FF2B5EF4-FFF2-40B4-BE49-F238E27FC236}">
                <a16:creationId xmlns:a16="http://schemas.microsoft.com/office/drawing/2014/main" id="{0B146BE7-0133-4ABE-A58A-C4FF27D323EA}"/>
              </a:ext>
            </a:extLst>
          </p:cNvPr>
          <p:cNvGrpSpPr/>
          <p:nvPr/>
        </p:nvGrpSpPr>
        <p:grpSpPr>
          <a:xfrm>
            <a:off x="9455510" y="2847555"/>
            <a:ext cx="1731553" cy="1350636"/>
            <a:chOff x="1390401" y="2757926"/>
            <a:chExt cx="1731553" cy="1350636"/>
          </a:xfrm>
        </p:grpSpPr>
        <p:sp>
          <p:nvSpPr>
            <p:cNvPr id="16" name="TextBox 204">
              <a:extLst>
                <a:ext uri="{FF2B5EF4-FFF2-40B4-BE49-F238E27FC236}">
                  <a16:creationId xmlns:a16="http://schemas.microsoft.com/office/drawing/2014/main" id="{E642851D-A8A4-43FF-B3DB-92B5355266B7}"/>
                </a:ext>
              </a:extLst>
            </p:cNvPr>
            <p:cNvSpPr txBox="1"/>
            <p:nvPr/>
          </p:nvSpPr>
          <p:spPr>
            <a:xfrm>
              <a:off x="1390401" y="2757926"/>
              <a:ext cx="1114921" cy="369332"/>
            </a:xfrm>
            <a:prstGeom prst="rect">
              <a:avLst/>
            </a:prstGeom>
            <a:noFill/>
          </p:spPr>
          <p:txBody>
            <a:bodyPr wrap="none" rtlCol="0">
              <a:spAutoFit/>
            </a:bodyPr>
            <a:lstStyle/>
            <a:p>
              <a:r>
                <a:rPr lang="en-US" b="1" spc="0" baseline="0" dirty="0">
                  <a:latin typeface="Calibri"/>
                  <a:cs typeface="Calibri"/>
                  <a:sym typeface="Calibri"/>
                  <a:rtl val="0"/>
                </a:rPr>
                <a:t>Intestines</a:t>
              </a:r>
            </a:p>
          </p:txBody>
        </p:sp>
        <p:sp>
          <p:nvSpPr>
            <p:cNvPr id="17" name="TextBox 205">
              <a:extLst>
                <a:ext uri="{FF2B5EF4-FFF2-40B4-BE49-F238E27FC236}">
                  <a16:creationId xmlns:a16="http://schemas.microsoft.com/office/drawing/2014/main" id="{F8FB83CB-3684-4203-8EE2-2733E56D2070}"/>
                </a:ext>
              </a:extLst>
            </p:cNvPr>
            <p:cNvSpPr txBox="1"/>
            <p:nvPr/>
          </p:nvSpPr>
          <p:spPr>
            <a:xfrm>
              <a:off x="1390401" y="3092899"/>
              <a:ext cx="1731553" cy="1015663"/>
            </a:xfrm>
            <a:prstGeom prst="rect">
              <a:avLst/>
            </a:prstGeom>
            <a:noFill/>
          </p:spPr>
          <p:txBody>
            <a:bodyPr wrap="square" rtlCol="0">
              <a:spAutoFit/>
            </a:bodyPr>
            <a:lstStyle/>
            <a:p>
              <a:r>
                <a:rPr lang="en-US" sz="1200" dirty="0"/>
                <a:t>Lorem ipsum dolor sit amet, consectetuer adipiscing elit. Maecenas porttitor congue massa. </a:t>
              </a:r>
            </a:p>
          </p:txBody>
        </p:sp>
      </p:grpSp>
      <p:grpSp>
        <p:nvGrpSpPr>
          <p:cNvPr id="18" name="Group 206">
            <a:extLst>
              <a:ext uri="{FF2B5EF4-FFF2-40B4-BE49-F238E27FC236}">
                <a16:creationId xmlns:a16="http://schemas.microsoft.com/office/drawing/2014/main" id="{4012D5BC-F007-4AE6-A6E8-F664F65FA83E}"/>
              </a:ext>
            </a:extLst>
          </p:cNvPr>
          <p:cNvGrpSpPr/>
          <p:nvPr/>
        </p:nvGrpSpPr>
        <p:grpSpPr>
          <a:xfrm>
            <a:off x="9457423" y="4474678"/>
            <a:ext cx="1731553" cy="1350636"/>
            <a:chOff x="1390401" y="2757926"/>
            <a:chExt cx="1731553" cy="1350636"/>
          </a:xfrm>
        </p:grpSpPr>
        <p:sp>
          <p:nvSpPr>
            <p:cNvPr id="19" name="TextBox 207">
              <a:extLst>
                <a:ext uri="{FF2B5EF4-FFF2-40B4-BE49-F238E27FC236}">
                  <a16:creationId xmlns:a16="http://schemas.microsoft.com/office/drawing/2014/main" id="{8FA703A9-E09E-4711-8F1E-49C853AEB59B}"/>
                </a:ext>
              </a:extLst>
            </p:cNvPr>
            <p:cNvSpPr txBox="1"/>
            <p:nvPr/>
          </p:nvSpPr>
          <p:spPr>
            <a:xfrm>
              <a:off x="1390401" y="2757926"/>
              <a:ext cx="642612" cy="369332"/>
            </a:xfrm>
            <a:prstGeom prst="rect">
              <a:avLst/>
            </a:prstGeom>
            <a:noFill/>
          </p:spPr>
          <p:txBody>
            <a:bodyPr wrap="none" rtlCol="0">
              <a:spAutoFit/>
            </a:bodyPr>
            <a:lstStyle/>
            <a:p>
              <a:r>
                <a:rPr lang="en-US" b="1" spc="0" baseline="0" dirty="0">
                  <a:latin typeface="Calibri"/>
                  <a:cs typeface="Calibri"/>
                  <a:sym typeface="Calibri"/>
                  <a:rtl val="0"/>
                </a:rPr>
                <a:t>Liver</a:t>
              </a:r>
            </a:p>
          </p:txBody>
        </p:sp>
        <p:sp>
          <p:nvSpPr>
            <p:cNvPr id="20" name="TextBox 208">
              <a:extLst>
                <a:ext uri="{FF2B5EF4-FFF2-40B4-BE49-F238E27FC236}">
                  <a16:creationId xmlns:a16="http://schemas.microsoft.com/office/drawing/2014/main" id="{267324AC-76D1-4CD2-94AF-EFFBE98E406D}"/>
                </a:ext>
              </a:extLst>
            </p:cNvPr>
            <p:cNvSpPr txBox="1"/>
            <p:nvPr/>
          </p:nvSpPr>
          <p:spPr>
            <a:xfrm>
              <a:off x="1390401" y="3092899"/>
              <a:ext cx="1731553" cy="1015663"/>
            </a:xfrm>
            <a:prstGeom prst="rect">
              <a:avLst/>
            </a:prstGeom>
            <a:noFill/>
          </p:spPr>
          <p:txBody>
            <a:bodyPr wrap="square" rtlCol="0">
              <a:spAutoFit/>
            </a:bodyPr>
            <a:lstStyle/>
            <a:p>
              <a:r>
                <a:rPr lang="en-US" sz="1200" dirty="0"/>
                <a:t>Lorem ipsum dolor sit amet, consectetuer adipiscing elit. Maecenas porttitor congue massa. </a:t>
              </a:r>
            </a:p>
          </p:txBody>
        </p:sp>
      </p:grpSp>
      <p:grpSp>
        <p:nvGrpSpPr>
          <p:cNvPr id="21" name="Group 258">
            <a:extLst>
              <a:ext uri="{FF2B5EF4-FFF2-40B4-BE49-F238E27FC236}">
                <a16:creationId xmlns:a16="http://schemas.microsoft.com/office/drawing/2014/main" id="{D7FFC909-A411-46C6-BE8F-25988B9A9AEB}"/>
              </a:ext>
            </a:extLst>
          </p:cNvPr>
          <p:cNvGrpSpPr/>
          <p:nvPr/>
        </p:nvGrpSpPr>
        <p:grpSpPr>
          <a:xfrm>
            <a:off x="2822713" y="1226435"/>
            <a:ext cx="6546574" cy="4807124"/>
            <a:chOff x="2822713" y="1206254"/>
            <a:chExt cx="6546574" cy="4807124"/>
          </a:xfrm>
        </p:grpSpPr>
        <p:grpSp>
          <p:nvGrpSpPr>
            <p:cNvPr id="22" name="Group 257">
              <a:extLst>
                <a:ext uri="{FF2B5EF4-FFF2-40B4-BE49-F238E27FC236}">
                  <a16:creationId xmlns:a16="http://schemas.microsoft.com/office/drawing/2014/main" id="{597A9239-E4BF-4138-8E25-744CABDB4282}"/>
                </a:ext>
              </a:extLst>
            </p:cNvPr>
            <p:cNvGrpSpPr/>
            <p:nvPr/>
          </p:nvGrpSpPr>
          <p:grpSpPr>
            <a:xfrm>
              <a:off x="6145696" y="1206254"/>
              <a:ext cx="2139150" cy="4807124"/>
              <a:chOff x="6145696" y="1206254"/>
              <a:chExt cx="2139150" cy="4807124"/>
            </a:xfrm>
          </p:grpSpPr>
          <p:sp>
            <p:nvSpPr>
              <p:cNvPr id="113" name="Freeform 6">
                <a:extLst>
                  <a:ext uri="{FF2B5EF4-FFF2-40B4-BE49-F238E27FC236}">
                    <a16:creationId xmlns:a16="http://schemas.microsoft.com/office/drawing/2014/main" id="{EA343D84-EEF9-4550-9BC4-D9346D9B0C85}"/>
                  </a:ext>
                </a:extLst>
              </p:cNvPr>
              <p:cNvSpPr>
                <a:spLocks/>
              </p:cNvSpPr>
              <p:nvPr/>
            </p:nvSpPr>
            <p:spPr bwMode="auto">
              <a:xfrm>
                <a:off x="6145696" y="1206254"/>
                <a:ext cx="1070308" cy="4807124"/>
              </a:xfrm>
              <a:custGeom>
                <a:avLst/>
                <a:gdLst/>
                <a:ahLst/>
                <a:cxnLst>
                  <a:cxn ang="0">
                    <a:pos x="735" y="1777"/>
                  </a:cxn>
                  <a:cxn ang="0">
                    <a:pos x="712" y="2056"/>
                  </a:cxn>
                  <a:cxn ang="0">
                    <a:pos x="655" y="2338"/>
                  </a:cxn>
                  <a:cxn ang="0">
                    <a:pos x="635" y="2497"/>
                  </a:cxn>
                  <a:cxn ang="0">
                    <a:pos x="650" y="2690"/>
                  </a:cxn>
                  <a:cxn ang="0">
                    <a:pos x="635" y="2930"/>
                  </a:cxn>
                  <a:cxn ang="0">
                    <a:pos x="622" y="3215"/>
                  </a:cxn>
                  <a:cxn ang="0">
                    <a:pos x="641" y="3328"/>
                  </a:cxn>
                  <a:cxn ang="0">
                    <a:pos x="601" y="3373"/>
                  </a:cxn>
                  <a:cxn ang="0">
                    <a:pos x="427" y="3342"/>
                  </a:cxn>
                  <a:cxn ang="0">
                    <a:pos x="387" y="3307"/>
                  </a:cxn>
                  <a:cxn ang="0">
                    <a:pos x="427" y="3253"/>
                  </a:cxn>
                  <a:cxn ang="0">
                    <a:pos x="462" y="3208"/>
                  </a:cxn>
                  <a:cxn ang="0">
                    <a:pos x="479" y="3133"/>
                  </a:cxn>
                  <a:cxn ang="0">
                    <a:pos x="467" y="3031"/>
                  </a:cxn>
                  <a:cxn ang="0">
                    <a:pos x="442" y="2933"/>
                  </a:cxn>
                  <a:cxn ang="0">
                    <a:pos x="423" y="2710"/>
                  </a:cxn>
                  <a:cxn ang="0">
                    <a:pos x="431" y="2465"/>
                  </a:cxn>
                  <a:cxn ang="0">
                    <a:pos x="439" y="2269"/>
                  </a:cxn>
                  <a:cxn ang="0">
                    <a:pos x="410" y="2052"/>
                  </a:cxn>
                  <a:cxn ang="0">
                    <a:pos x="402" y="1818"/>
                  </a:cxn>
                  <a:cxn ang="0">
                    <a:pos x="421" y="1575"/>
                  </a:cxn>
                  <a:cxn ang="0">
                    <a:pos x="477" y="1293"/>
                  </a:cxn>
                  <a:cxn ang="0">
                    <a:pos x="468" y="1104"/>
                  </a:cxn>
                  <a:cxn ang="0">
                    <a:pos x="408" y="1080"/>
                  </a:cxn>
                  <a:cxn ang="0">
                    <a:pos x="387" y="1132"/>
                  </a:cxn>
                  <a:cxn ang="0">
                    <a:pos x="355" y="1262"/>
                  </a:cxn>
                  <a:cxn ang="0">
                    <a:pos x="290" y="1391"/>
                  </a:cxn>
                  <a:cxn ang="0">
                    <a:pos x="218" y="1537"/>
                  </a:cxn>
                  <a:cxn ang="0">
                    <a:pos x="214" y="1637"/>
                  </a:cxn>
                  <a:cxn ang="0">
                    <a:pos x="177" y="1765"/>
                  </a:cxn>
                  <a:cxn ang="0">
                    <a:pos x="169" y="1685"/>
                  </a:cxn>
                  <a:cxn ang="0">
                    <a:pos x="127" y="1816"/>
                  </a:cxn>
                  <a:cxn ang="0">
                    <a:pos x="129" y="1684"/>
                  </a:cxn>
                  <a:cxn ang="0">
                    <a:pos x="85" y="1819"/>
                  </a:cxn>
                  <a:cxn ang="0">
                    <a:pos x="90" y="1666"/>
                  </a:cxn>
                  <a:cxn ang="0">
                    <a:pos x="53" y="1770"/>
                  </a:cxn>
                  <a:cxn ang="0">
                    <a:pos x="59" y="1619"/>
                  </a:cxn>
                  <a:cxn ang="0">
                    <a:pos x="4" y="1643"/>
                  </a:cxn>
                  <a:cxn ang="0">
                    <a:pos x="86" y="1532"/>
                  </a:cxn>
                  <a:cxn ang="0">
                    <a:pos x="122" y="1463"/>
                  </a:cxn>
                  <a:cxn ang="0">
                    <a:pos x="151" y="1327"/>
                  </a:cxn>
                  <a:cxn ang="0">
                    <a:pos x="208" y="1135"/>
                  </a:cxn>
                  <a:cxn ang="0">
                    <a:pos x="259" y="1023"/>
                  </a:cxn>
                  <a:cxn ang="0">
                    <a:pos x="260" y="876"/>
                  </a:cxn>
                  <a:cxn ang="0">
                    <a:pos x="280" y="692"/>
                  </a:cxn>
                  <a:cxn ang="0">
                    <a:pos x="313" y="602"/>
                  </a:cxn>
                  <a:cxn ang="0">
                    <a:pos x="384" y="563"/>
                  </a:cxn>
                  <a:cxn ang="0">
                    <a:pos x="531" y="531"/>
                  </a:cxn>
                  <a:cxn ang="0">
                    <a:pos x="610" y="354"/>
                  </a:cxn>
                  <a:cxn ang="0">
                    <a:pos x="564" y="272"/>
                  </a:cxn>
                  <a:cxn ang="0">
                    <a:pos x="552" y="208"/>
                  </a:cxn>
                  <a:cxn ang="0">
                    <a:pos x="579" y="164"/>
                  </a:cxn>
                  <a:cxn ang="0">
                    <a:pos x="624" y="47"/>
                  </a:cxn>
                  <a:cxn ang="0">
                    <a:pos x="742" y="0"/>
                  </a:cxn>
                </a:cxnLst>
                <a:rect l="0" t="0" r="r" b="b"/>
                <a:pathLst>
                  <a:path w="751" h="3373">
                    <a:moveTo>
                      <a:pt x="742" y="0"/>
                    </a:moveTo>
                    <a:lnTo>
                      <a:pt x="751" y="0"/>
                    </a:lnTo>
                    <a:lnTo>
                      <a:pt x="751" y="1730"/>
                    </a:lnTo>
                    <a:lnTo>
                      <a:pt x="733" y="1730"/>
                    </a:lnTo>
                    <a:lnTo>
                      <a:pt x="735" y="1777"/>
                    </a:lnTo>
                    <a:lnTo>
                      <a:pt x="735" y="1827"/>
                    </a:lnTo>
                    <a:lnTo>
                      <a:pt x="732" y="1881"/>
                    </a:lnTo>
                    <a:lnTo>
                      <a:pt x="727" y="1938"/>
                    </a:lnTo>
                    <a:lnTo>
                      <a:pt x="721" y="1997"/>
                    </a:lnTo>
                    <a:lnTo>
                      <a:pt x="712" y="2056"/>
                    </a:lnTo>
                    <a:lnTo>
                      <a:pt x="703" y="2116"/>
                    </a:lnTo>
                    <a:lnTo>
                      <a:pt x="693" y="2174"/>
                    </a:lnTo>
                    <a:lnTo>
                      <a:pt x="681" y="2231"/>
                    </a:lnTo>
                    <a:lnTo>
                      <a:pt x="668" y="2286"/>
                    </a:lnTo>
                    <a:lnTo>
                      <a:pt x="655" y="2338"/>
                    </a:lnTo>
                    <a:lnTo>
                      <a:pt x="642" y="2385"/>
                    </a:lnTo>
                    <a:lnTo>
                      <a:pt x="637" y="2406"/>
                    </a:lnTo>
                    <a:lnTo>
                      <a:pt x="635" y="2433"/>
                    </a:lnTo>
                    <a:lnTo>
                      <a:pt x="634" y="2464"/>
                    </a:lnTo>
                    <a:lnTo>
                      <a:pt x="635" y="2497"/>
                    </a:lnTo>
                    <a:lnTo>
                      <a:pt x="637" y="2533"/>
                    </a:lnTo>
                    <a:lnTo>
                      <a:pt x="639" y="2572"/>
                    </a:lnTo>
                    <a:lnTo>
                      <a:pt x="643" y="2611"/>
                    </a:lnTo>
                    <a:lnTo>
                      <a:pt x="646" y="2650"/>
                    </a:lnTo>
                    <a:lnTo>
                      <a:pt x="650" y="2690"/>
                    </a:lnTo>
                    <a:lnTo>
                      <a:pt x="653" y="2728"/>
                    </a:lnTo>
                    <a:lnTo>
                      <a:pt x="654" y="2778"/>
                    </a:lnTo>
                    <a:lnTo>
                      <a:pt x="651" y="2828"/>
                    </a:lnTo>
                    <a:lnTo>
                      <a:pt x="644" y="2879"/>
                    </a:lnTo>
                    <a:lnTo>
                      <a:pt x="635" y="2930"/>
                    </a:lnTo>
                    <a:lnTo>
                      <a:pt x="618" y="3032"/>
                    </a:lnTo>
                    <a:lnTo>
                      <a:pt x="612" y="3085"/>
                    </a:lnTo>
                    <a:lnTo>
                      <a:pt x="611" y="3138"/>
                    </a:lnTo>
                    <a:lnTo>
                      <a:pt x="615" y="3177"/>
                    </a:lnTo>
                    <a:lnTo>
                      <a:pt x="622" y="3215"/>
                    </a:lnTo>
                    <a:lnTo>
                      <a:pt x="630" y="3252"/>
                    </a:lnTo>
                    <a:lnTo>
                      <a:pt x="640" y="3290"/>
                    </a:lnTo>
                    <a:lnTo>
                      <a:pt x="642" y="3302"/>
                    </a:lnTo>
                    <a:lnTo>
                      <a:pt x="642" y="3315"/>
                    </a:lnTo>
                    <a:lnTo>
                      <a:pt x="641" y="3328"/>
                    </a:lnTo>
                    <a:lnTo>
                      <a:pt x="637" y="3341"/>
                    </a:lnTo>
                    <a:lnTo>
                      <a:pt x="632" y="3354"/>
                    </a:lnTo>
                    <a:lnTo>
                      <a:pt x="624" y="3363"/>
                    </a:lnTo>
                    <a:lnTo>
                      <a:pt x="614" y="3370"/>
                    </a:lnTo>
                    <a:lnTo>
                      <a:pt x="601" y="3373"/>
                    </a:lnTo>
                    <a:lnTo>
                      <a:pt x="566" y="3372"/>
                    </a:lnTo>
                    <a:lnTo>
                      <a:pt x="531" y="3366"/>
                    </a:lnTo>
                    <a:lnTo>
                      <a:pt x="495" y="3358"/>
                    </a:lnTo>
                    <a:lnTo>
                      <a:pt x="461" y="3350"/>
                    </a:lnTo>
                    <a:lnTo>
                      <a:pt x="427" y="3342"/>
                    </a:lnTo>
                    <a:lnTo>
                      <a:pt x="408" y="3337"/>
                    </a:lnTo>
                    <a:lnTo>
                      <a:pt x="396" y="3331"/>
                    </a:lnTo>
                    <a:lnTo>
                      <a:pt x="388" y="3324"/>
                    </a:lnTo>
                    <a:lnTo>
                      <a:pt x="386" y="3316"/>
                    </a:lnTo>
                    <a:lnTo>
                      <a:pt x="387" y="3307"/>
                    </a:lnTo>
                    <a:lnTo>
                      <a:pt x="391" y="3296"/>
                    </a:lnTo>
                    <a:lnTo>
                      <a:pt x="397" y="3286"/>
                    </a:lnTo>
                    <a:lnTo>
                      <a:pt x="406" y="3275"/>
                    </a:lnTo>
                    <a:lnTo>
                      <a:pt x="416" y="3265"/>
                    </a:lnTo>
                    <a:lnTo>
                      <a:pt x="427" y="3253"/>
                    </a:lnTo>
                    <a:lnTo>
                      <a:pt x="437" y="3242"/>
                    </a:lnTo>
                    <a:lnTo>
                      <a:pt x="446" y="3232"/>
                    </a:lnTo>
                    <a:lnTo>
                      <a:pt x="453" y="3222"/>
                    </a:lnTo>
                    <a:lnTo>
                      <a:pt x="460" y="3213"/>
                    </a:lnTo>
                    <a:lnTo>
                      <a:pt x="462" y="3208"/>
                    </a:lnTo>
                    <a:lnTo>
                      <a:pt x="465" y="3199"/>
                    </a:lnTo>
                    <a:lnTo>
                      <a:pt x="470" y="3188"/>
                    </a:lnTo>
                    <a:lnTo>
                      <a:pt x="474" y="3175"/>
                    </a:lnTo>
                    <a:lnTo>
                      <a:pt x="478" y="3162"/>
                    </a:lnTo>
                    <a:lnTo>
                      <a:pt x="479" y="3133"/>
                    </a:lnTo>
                    <a:lnTo>
                      <a:pt x="478" y="3107"/>
                    </a:lnTo>
                    <a:lnTo>
                      <a:pt x="476" y="3086"/>
                    </a:lnTo>
                    <a:lnTo>
                      <a:pt x="474" y="3066"/>
                    </a:lnTo>
                    <a:lnTo>
                      <a:pt x="471" y="3048"/>
                    </a:lnTo>
                    <a:lnTo>
                      <a:pt x="467" y="3031"/>
                    </a:lnTo>
                    <a:lnTo>
                      <a:pt x="462" y="3015"/>
                    </a:lnTo>
                    <a:lnTo>
                      <a:pt x="458" y="2998"/>
                    </a:lnTo>
                    <a:lnTo>
                      <a:pt x="452" y="2979"/>
                    </a:lnTo>
                    <a:lnTo>
                      <a:pt x="447" y="2958"/>
                    </a:lnTo>
                    <a:lnTo>
                      <a:pt x="442" y="2933"/>
                    </a:lnTo>
                    <a:lnTo>
                      <a:pt x="438" y="2905"/>
                    </a:lnTo>
                    <a:lnTo>
                      <a:pt x="434" y="2872"/>
                    </a:lnTo>
                    <a:lnTo>
                      <a:pt x="430" y="2833"/>
                    </a:lnTo>
                    <a:lnTo>
                      <a:pt x="426" y="2770"/>
                    </a:lnTo>
                    <a:lnTo>
                      <a:pt x="423" y="2710"/>
                    </a:lnTo>
                    <a:lnTo>
                      <a:pt x="422" y="2655"/>
                    </a:lnTo>
                    <a:lnTo>
                      <a:pt x="423" y="2603"/>
                    </a:lnTo>
                    <a:lnTo>
                      <a:pt x="425" y="2555"/>
                    </a:lnTo>
                    <a:lnTo>
                      <a:pt x="427" y="2509"/>
                    </a:lnTo>
                    <a:lnTo>
                      <a:pt x="431" y="2465"/>
                    </a:lnTo>
                    <a:lnTo>
                      <a:pt x="441" y="2383"/>
                    </a:lnTo>
                    <a:lnTo>
                      <a:pt x="443" y="2362"/>
                    </a:lnTo>
                    <a:lnTo>
                      <a:pt x="443" y="2336"/>
                    </a:lnTo>
                    <a:lnTo>
                      <a:pt x="442" y="2305"/>
                    </a:lnTo>
                    <a:lnTo>
                      <a:pt x="439" y="2269"/>
                    </a:lnTo>
                    <a:lnTo>
                      <a:pt x="436" y="2229"/>
                    </a:lnTo>
                    <a:lnTo>
                      <a:pt x="431" y="2187"/>
                    </a:lnTo>
                    <a:lnTo>
                      <a:pt x="425" y="2143"/>
                    </a:lnTo>
                    <a:lnTo>
                      <a:pt x="419" y="2098"/>
                    </a:lnTo>
                    <a:lnTo>
                      <a:pt x="410" y="2052"/>
                    </a:lnTo>
                    <a:lnTo>
                      <a:pt x="404" y="2008"/>
                    </a:lnTo>
                    <a:lnTo>
                      <a:pt x="401" y="1962"/>
                    </a:lnTo>
                    <a:lnTo>
                      <a:pt x="399" y="1914"/>
                    </a:lnTo>
                    <a:lnTo>
                      <a:pt x="400" y="1866"/>
                    </a:lnTo>
                    <a:lnTo>
                      <a:pt x="402" y="1818"/>
                    </a:lnTo>
                    <a:lnTo>
                      <a:pt x="405" y="1771"/>
                    </a:lnTo>
                    <a:lnTo>
                      <a:pt x="409" y="1726"/>
                    </a:lnTo>
                    <a:lnTo>
                      <a:pt x="412" y="1672"/>
                    </a:lnTo>
                    <a:lnTo>
                      <a:pt x="416" y="1622"/>
                    </a:lnTo>
                    <a:lnTo>
                      <a:pt x="421" y="1575"/>
                    </a:lnTo>
                    <a:lnTo>
                      <a:pt x="427" y="1531"/>
                    </a:lnTo>
                    <a:lnTo>
                      <a:pt x="434" y="1488"/>
                    </a:lnTo>
                    <a:lnTo>
                      <a:pt x="441" y="1446"/>
                    </a:lnTo>
                    <a:lnTo>
                      <a:pt x="449" y="1407"/>
                    </a:lnTo>
                    <a:lnTo>
                      <a:pt x="477" y="1293"/>
                    </a:lnTo>
                    <a:lnTo>
                      <a:pt x="483" y="1254"/>
                    </a:lnTo>
                    <a:lnTo>
                      <a:pt x="486" y="1214"/>
                    </a:lnTo>
                    <a:lnTo>
                      <a:pt x="484" y="1177"/>
                    </a:lnTo>
                    <a:lnTo>
                      <a:pt x="478" y="1140"/>
                    </a:lnTo>
                    <a:lnTo>
                      <a:pt x="468" y="1104"/>
                    </a:lnTo>
                    <a:lnTo>
                      <a:pt x="455" y="1069"/>
                    </a:lnTo>
                    <a:lnTo>
                      <a:pt x="440" y="1035"/>
                    </a:lnTo>
                    <a:lnTo>
                      <a:pt x="428" y="1053"/>
                    </a:lnTo>
                    <a:lnTo>
                      <a:pt x="418" y="1067"/>
                    </a:lnTo>
                    <a:lnTo>
                      <a:pt x="408" y="1080"/>
                    </a:lnTo>
                    <a:lnTo>
                      <a:pt x="400" y="1091"/>
                    </a:lnTo>
                    <a:lnTo>
                      <a:pt x="395" y="1098"/>
                    </a:lnTo>
                    <a:lnTo>
                      <a:pt x="392" y="1105"/>
                    </a:lnTo>
                    <a:lnTo>
                      <a:pt x="389" y="1116"/>
                    </a:lnTo>
                    <a:lnTo>
                      <a:pt x="387" y="1132"/>
                    </a:lnTo>
                    <a:lnTo>
                      <a:pt x="384" y="1150"/>
                    </a:lnTo>
                    <a:lnTo>
                      <a:pt x="381" y="1172"/>
                    </a:lnTo>
                    <a:lnTo>
                      <a:pt x="375" y="1199"/>
                    </a:lnTo>
                    <a:lnTo>
                      <a:pt x="366" y="1229"/>
                    </a:lnTo>
                    <a:lnTo>
                      <a:pt x="355" y="1262"/>
                    </a:lnTo>
                    <a:lnTo>
                      <a:pt x="340" y="1296"/>
                    </a:lnTo>
                    <a:lnTo>
                      <a:pt x="320" y="1334"/>
                    </a:lnTo>
                    <a:lnTo>
                      <a:pt x="312" y="1351"/>
                    </a:lnTo>
                    <a:lnTo>
                      <a:pt x="302" y="1370"/>
                    </a:lnTo>
                    <a:lnTo>
                      <a:pt x="290" y="1391"/>
                    </a:lnTo>
                    <a:lnTo>
                      <a:pt x="278" y="1416"/>
                    </a:lnTo>
                    <a:lnTo>
                      <a:pt x="266" y="1440"/>
                    </a:lnTo>
                    <a:lnTo>
                      <a:pt x="232" y="1507"/>
                    </a:lnTo>
                    <a:lnTo>
                      <a:pt x="224" y="1524"/>
                    </a:lnTo>
                    <a:lnTo>
                      <a:pt x="218" y="1537"/>
                    </a:lnTo>
                    <a:lnTo>
                      <a:pt x="220" y="1560"/>
                    </a:lnTo>
                    <a:lnTo>
                      <a:pt x="220" y="1584"/>
                    </a:lnTo>
                    <a:lnTo>
                      <a:pt x="218" y="1607"/>
                    </a:lnTo>
                    <a:lnTo>
                      <a:pt x="216" y="1621"/>
                    </a:lnTo>
                    <a:lnTo>
                      <a:pt x="214" y="1637"/>
                    </a:lnTo>
                    <a:lnTo>
                      <a:pt x="211" y="1653"/>
                    </a:lnTo>
                    <a:lnTo>
                      <a:pt x="206" y="1668"/>
                    </a:lnTo>
                    <a:lnTo>
                      <a:pt x="188" y="1753"/>
                    </a:lnTo>
                    <a:lnTo>
                      <a:pt x="184" y="1760"/>
                    </a:lnTo>
                    <a:lnTo>
                      <a:pt x="177" y="1765"/>
                    </a:lnTo>
                    <a:lnTo>
                      <a:pt x="169" y="1765"/>
                    </a:lnTo>
                    <a:lnTo>
                      <a:pt x="161" y="1761"/>
                    </a:lnTo>
                    <a:lnTo>
                      <a:pt x="157" y="1754"/>
                    </a:lnTo>
                    <a:lnTo>
                      <a:pt x="157" y="1745"/>
                    </a:lnTo>
                    <a:lnTo>
                      <a:pt x="169" y="1685"/>
                    </a:lnTo>
                    <a:lnTo>
                      <a:pt x="166" y="1686"/>
                    </a:lnTo>
                    <a:lnTo>
                      <a:pt x="163" y="1686"/>
                    </a:lnTo>
                    <a:lnTo>
                      <a:pt x="138" y="1804"/>
                    </a:lnTo>
                    <a:lnTo>
                      <a:pt x="134" y="1812"/>
                    </a:lnTo>
                    <a:lnTo>
                      <a:pt x="127" y="1816"/>
                    </a:lnTo>
                    <a:lnTo>
                      <a:pt x="119" y="1817"/>
                    </a:lnTo>
                    <a:lnTo>
                      <a:pt x="111" y="1813"/>
                    </a:lnTo>
                    <a:lnTo>
                      <a:pt x="106" y="1806"/>
                    </a:lnTo>
                    <a:lnTo>
                      <a:pt x="106" y="1797"/>
                    </a:lnTo>
                    <a:lnTo>
                      <a:pt x="129" y="1684"/>
                    </a:lnTo>
                    <a:lnTo>
                      <a:pt x="125" y="1682"/>
                    </a:lnTo>
                    <a:lnTo>
                      <a:pt x="121" y="1681"/>
                    </a:lnTo>
                    <a:lnTo>
                      <a:pt x="96" y="1807"/>
                    </a:lnTo>
                    <a:lnTo>
                      <a:pt x="92" y="1814"/>
                    </a:lnTo>
                    <a:lnTo>
                      <a:pt x="85" y="1819"/>
                    </a:lnTo>
                    <a:lnTo>
                      <a:pt x="77" y="1819"/>
                    </a:lnTo>
                    <a:lnTo>
                      <a:pt x="69" y="1815"/>
                    </a:lnTo>
                    <a:lnTo>
                      <a:pt x="64" y="1808"/>
                    </a:lnTo>
                    <a:lnTo>
                      <a:pt x="63" y="1800"/>
                    </a:lnTo>
                    <a:lnTo>
                      <a:pt x="90" y="1666"/>
                    </a:lnTo>
                    <a:lnTo>
                      <a:pt x="87" y="1663"/>
                    </a:lnTo>
                    <a:lnTo>
                      <a:pt x="84" y="1661"/>
                    </a:lnTo>
                    <a:lnTo>
                      <a:pt x="64" y="1758"/>
                    </a:lnTo>
                    <a:lnTo>
                      <a:pt x="60" y="1765"/>
                    </a:lnTo>
                    <a:lnTo>
                      <a:pt x="53" y="1770"/>
                    </a:lnTo>
                    <a:lnTo>
                      <a:pt x="45" y="1770"/>
                    </a:lnTo>
                    <a:lnTo>
                      <a:pt x="37" y="1766"/>
                    </a:lnTo>
                    <a:lnTo>
                      <a:pt x="32" y="1759"/>
                    </a:lnTo>
                    <a:lnTo>
                      <a:pt x="32" y="1751"/>
                    </a:lnTo>
                    <a:lnTo>
                      <a:pt x="59" y="1619"/>
                    </a:lnTo>
                    <a:lnTo>
                      <a:pt x="32" y="1644"/>
                    </a:lnTo>
                    <a:lnTo>
                      <a:pt x="25" y="1648"/>
                    </a:lnTo>
                    <a:lnTo>
                      <a:pt x="17" y="1649"/>
                    </a:lnTo>
                    <a:lnTo>
                      <a:pt x="10" y="1648"/>
                    </a:lnTo>
                    <a:lnTo>
                      <a:pt x="4" y="1643"/>
                    </a:lnTo>
                    <a:lnTo>
                      <a:pt x="0" y="1634"/>
                    </a:lnTo>
                    <a:lnTo>
                      <a:pt x="0" y="1625"/>
                    </a:lnTo>
                    <a:lnTo>
                      <a:pt x="5" y="1615"/>
                    </a:lnTo>
                    <a:lnTo>
                      <a:pt x="74" y="1552"/>
                    </a:lnTo>
                    <a:lnTo>
                      <a:pt x="86" y="1532"/>
                    </a:lnTo>
                    <a:lnTo>
                      <a:pt x="101" y="1513"/>
                    </a:lnTo>
                    <a:lnTo>
                      <a:pt x="116" y="1497"/>
                    </a:lnTo>
                    <a:lnTo>
                      <a:pt x="117" y="1491"/>
                    </a:lnTo>
                    <a:lnTo>
                      <a:pt x="119" y="1479"/>
                    </a:lnTo>
                    <a:lnTo>
                      <a:pt x="122" y="1463"/>
                    </a:lnTo>
                    <a:lnTo>
                      <a:pt x="127" y="1442"/>
                    </a:lnTo>
                    <a:lnTo>
                      <a:pt x="132" y="1417"/>
                    </a:lnTo>
                    <a:lnTo>
                      <a:pt x="137" y="1389"/>
                    </a:lnTo>
                    <a:lnTo>
                      <a:pt x="144" y="1360"/>
                    </a:lnTo>
                    <a:lnTo>
                      <a:pt x="151" y="1327"/>
                    </a:lnTo>
                    <a:lnTo>
                      <a:pt x="160" y="1294"/>
                    </a:lnTo>
                    <a:lnTo>
                      <a:pt x="169" y="1260"/>
                    </a:lnTo>
                    <a:lnTo>
                      <a:pt x="187" y="1195"/>
                    </a:lnTo>
                    <a:lnTo>
                      <a:pt x="198" y="1164"/>
                    </a:lnTo>
                    <a:lnTo>
                      <a:pt x="208" y="1135"/>
                    </a:lnTo>
                    <a:lnTo>
                      <a:pt x="219" y="1109"/>
                    </a:lnTo>
                    <a:lnTo>
                      <a:pt x="229" y="1087"/>
                    </a:lnTo>
                    <a:lnTo>
                      <a:pt x="241" y="1068"/>
                    </a:lnTo>
                    <a:lnTo>
                      <a:pt x="252" y="1047"/>
                    </a:lnTo>
                    <a:lnTo>
                      <a:pt x="259" y="1023"/>
                    </a:lnTo>
                    <a:lnTo>
                      <a:pt x="262" y="998"/>
                    </a:lnTo>
                    <a:lnTo>
                      <a:pt x="263" y="969"/>
                    </a:lnTo>
                    <a:lnTo>
                      <a:pt x="263" y="939"/>
                    </a:lnTo>
                    <a:lnTo>
                      <a:pt x="261" y="909"/>
                    </a:lnTo>
                    <a:lnTo>
                      <a:pt x="260" y="876"/>
                    </a:lnTo>
                    <a:lnTo>
                      <a:pt x="260" y="831"/>
                    </a:lnTo>
                    <a:lnTo>
                      <a:pt x="263" y="790"/>
                    </a:lnTo>
                    <a:lnTo>
                      <a:pt x="267" y="753"/>
                    </a:lnTo>
                    <a:lnTo>
                      <a:pt x="273" y="720"/>
                    </a:lnTo>
                    <a:lnTo>
                      <a:pt x="280" y="692"/>
                    </a:lnTo>
                    <a:lnTo>
                      <a:pt x="288" y="667"/>
                    </a:lnTo>
                    <a:lnTo>
                      <a:pt x="294" y="647"/>
                    </a:lnTo>
                    <a:lnTo>
                      <a:pt x="300" y="630"/>
                    </a:lnTo>
                    <a:lnTo>
                      <a:pt x="305" y="619"/>
                    </a:lnTo>
                    <a:lnTo>
                      <a:pt x="313" y="602"/>
                    </a:lnTo>
                    <a:lnTo>
                      <a:pt x="324" y="588"/>
                    </a:lnTo>
                    <a:lnTo>
                      <a:pt x="337" y="579"/>
                    </a:lnTo>
                    <a:lnTo>
                      <a:pt x="351" y="572"/>
                    </a:lnTo>
                    <a:lnTo>
                      <a:pt x="367" y="566"/>
                    </a:lnTo>
                    <a:lnTo>
                      <a:pt x="384" y="563"/>
                    </a:lnTo>
                    <a:lnTo>
                      <a:pt x="419" y="559"/>
                    </a:lnTo>
                    <a:lnTo>
                      <a:pt x="437" y="557"/>
                    </a:lnTo>
                    <a:lnTo>
                      <a:pt x="454" y="554"/>
                    </a:lnTo>
                    <a:lnTo>
                      <a:pt x="494" y="544"/>
                    </a:lnTo>
                    <a:lnTo>
                      <a:pt x="531" y="531"/>
                    </a:lnTo>
                    <a:lnTo>
                      <a:pt x="565" y="514"/>
                    </a:lnTo>
                    <a:lnTo>
                      <a:pt x="597" y="492"/>
                    </a:lnTo>
                    <a:lnTo>
                      <a:pt x="626" y="467"/>
                    </a:lnTo>
                    <a:lnTo>
                      <a:pt x="626" y="379"/>
                    </a:lnTo>
                    <a:lnTo>
                      <a:pt x="610" y="354"/>
                    </a:lnTo>
                    <a:lnTo>
                      <a:pt x="597" y="327"/>
                    </a:lnTo>
                    <a:lnTo>
                      <a:pt x="586" y="298"/>
                    </a:lnTo>
                    <a:lnTo>
                      <a:pt x="578" y="292"/>
                    </a:lnTo>
                    <a:lnTo>
                      <a:pt x="570" y="283"/>
                    </a:lnTo>
                    <a:lnTo>
                      <a:pt x="564" y="272"/>
                    </a:lnTo>
                    <a:lnTo>
                      <a:pt x="559" y="260"/>
                    </a:lnTo>
                    <a:lnTo>
                      <a:pt x="555" y="246"/>
                    </a:lnTo>
                    <a:lnTo>
                      <a:pt x="552" y="232"/>
                    </a:lnTo>
                    <a:lnTo>
                      <a:pt x="551" y="220"/>
                    </a:lnTo>
                    <a:lnTo>
                      <a:pt x="552" y="208"/>
                    </a:lnTo>
                    <a:lnTo>
                      <a:pt x="555" y="199"/>
                    </a:lnTo>
                    <a:lnTo>
                      <a:pt x="559" y="192"/>
                    </a:lnTo>
                    <a:lnTo>
                      <a:pt x="567" y="190"/>
                    </a:lnTo>
                    <a:lnTo>
                      <a:pt x="576" y="192"/>
                    </a:lnTo>
                    <a:lnTo>
                      <a:pt x="579" y="164"/>
                    </a:lnTo>
                    <a:lnTo>
                      <a:pt x="583" y="136"/>
                    </a:lnTo>
                    <a:lnTo>
                      <a:pt x="591" y="111"/>
                    </a:lnTo>
                    <a:lnTo>
                      <a:pt x="599" y="87"/>
                    </a:lnTo>
                    <a:lnTo>
                      <a:pt x="611" y="66"/>
                    </a:lnTo>
                    <a:lnTo>
                      <a:pt x="624" y="47"/>
                    </a:lnTo>
                    <a:lnTo>
                      <a:pt x="642" y="31"/>
                    </a:lnTo>
                    <a:lnTo>
                      <a:pt x="662" y="18"/>
                    </a:lnTo>
                    <a:lnTo>
                      <a:pt x="685" y="8"/>
                    </a:lnTo>
                    <a:lnTo>
                      <a:pt x="711" y="2"/>
                    </a:lnTo>
                    <a:lnTo>
                      <a:pt x="742" y="0"/>
                    </a:lnTo>
                    <a:close/>
                  </a:path>
                </a:pathLst>
              </a:custGeom>
              <a:solidFill>
                <a:schemeClr val="accent5">
                  <a:lumMod val="20000"/>
                  <a:lumOff val="8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4" name="Freeform 6">
                <a:extLst>
                  <a:ext uri="{FF2B5EF4-FFF2-40B4-BE49-F238E27FC236}">
                    <a16:creationId xmlns:a16="http://schemas.microsoft.com/office/drawing/2014/main" id="{69779905-5067-4721-B2F0-9C89BEDF7C6B}"/>
                  </a:ext>
                </a:extLst>
              </p:cNvPr>
              <p:cNvSpPr>
                <a:spLocks/>
              </p:cNvSpPr>
              <p:nvPr/>
            </p:nvSpPr>
            <p:spPr bwMode="auto">
              <a:xfrm flipH="1">
                <a:off x="7214538" y="1206254"/>
                <a:ext cx="1070308" cy="4807124"/>
              </a:xfrm>
              <a:custGeom>
                <a:avLst/>
                <a:gdLst/>
                <a:ahLst/>
                <a:cxnLst>
                  <a:cxn ang="0">
                    <a:pos x="735" y="1777"/>
                  </a:cxn>
                  <a:cxn ang="0">
                    <a:pos x="712" y="2056"/>
                  </a:cxn>
                  <a:cxn ang="0">
                    <a:pos x="655" y="2338"/>
                  </a:cxn>
                  <a:cxn ang="0">
                    <a:pos x="635" y="2497"/>
                  </a:cxn>
                  <a:cxn ang="0">
                    <a:pos x="650" y="2690"/>
                  </a:cxn>
                  <a:cxn ang="0">
                    <a:pos x="635" y="2930"/>
                  </a:cxn>
                  <a:cxn ang="0">
                    <a:pos x="622" y="3215"/>
                  </a:cxn>
                  <a:cxn ang="0">
                    <a:pos x="641" y="3328"/>
                  </a:cxn>
                  <a:cxn ang="0">
                    <a:pos x="601" y="3373"/>
                  </a:cxn>
                  <a:cxn ang="0">
                    <a:pos x="427" y="3342"/>
                  </a:cxn>
                  <a:cxn ang="0">
                    <a:pos x="387" y="3307"/>
                  </a:cxn>
                  <a:cxn ang="0">
                    <a:pos x="427" y="3253"/>
                  </a:cxn>
                  <a:cxn ang="0">
                    <a:pos x="462" y="3208"/>
                  </a:cxn>
                  <a:cxn ang="0">
                    <a:pos x="479" y="3133"/>
                  </a:cxn>
                  <a:cxn ang="0">
                    <a:pos x="467" y="3031"/>
                  </a:cxn>
                  <a:cxn ang="0">
                    <a:pos x="442" y="2933"/>
                  </a:cxn>
                  <a:cxn ang="0">
                    <a:pos x="423" y="2710"/>
                  </a:cxn>
                  <a:cxn ang="0">
                    <a:pos x="431" y="2465"/>
                  </a:cxn>
                  <a:cxn ang="0">
                    <a:pos x="439" y="2269"/>
                  </a:cxn>
                  <a:cxn ang="0">
                    <a:pos x="410" y="2052"/>
                  </a:cxn>
                  <a:cxn ang="0">
                    <a:pos x="402" y="1818"/>
                  </a:cxn>
                  <a:cxn ang="0">
                    <a:pos x="421" y="1575"/>
                  </a:cxn>
                  <a:cxn ang="0">
                    <a:pos x="477" y="1293"/>
                  </a:cxn>
                  <a:cxn ang="0">
                    <a:pos x="468" y="1104"/>
                  </a:cxn>
                  <a:cxn ang="0">
                    <a:pos x="408" y="1080"/>
                  </a:cxn>
                  <a:cxn ang="0">
                    <a:pos x="387" y="1132"/>
                  </a:cxn>
                  <a:cxn ang="0">
                    <a:pos x="355" y="1262"/>
                  </a:cxn>
                  <a:cxn ang="0">
                    <a:pos x="290" y="1391"/>
                  </a:cxn>
                  <a:cxn ang="0">
                    <a:pos x="218" y="1537"/>
                  </a:cxn>
                  <a:cxn ang="0">
                    <a:pos x="214" y="1637"/>
                  </a:cxn>
                  <a:cxn ang="0">
                    <a:pos x="177" y="1765"/>
                  </a:cxn>
                  <a:cxn ang="0">
                    <a:pos x="169" y="1685"/>
                  </a:cxn>
                  <a:cxn ang="0">
                    <a:pos x="127" y="1816"/>
                  </a:cxn>
                  <a:cxn ang="0">
                    <a:pos x="129" y="1684"/>
                  </a:cxn>
                  <a:cxn ang="0">
                    <a:pos x="85" y="1819"/>
                  </a:cxn>
                  <a:cxn ang="0">
                    <a:pos x="90" y="1666"/>
                  </a:cxn>
                  <a:cxn ang="0">
                    <a:pos x="53" y="1770"/>
                  </a:cxn>
                  <a:cxn ang="0">
                    <a:pos x="59" y="1619"/>
                  </a:cxn>
                  <a:cxn ang="0">
                    <a:pos x="4" y="1643"/>
                  </a:cxn>
                  <a:cxn ang="0">
                    <a:pos x="86" y="1532"/>
                  </a:cxn>
                  <a:cxn ang="0">
                    <a:pos x="122" y="1463"/>
                  </a:cxn>
                  <a:cxn ang="0">
                    <a:pos x="151" y="1327"/>
                  </a:cxn>
                  <a:cxn ang="0">
                    <a:pos x="208" y="1135"/>
                  </a:cxn>
                  <a:cxn ang="0">
                    <a:pos x="259" y="1023"/>
                  </a:cxn>
                  <a:cxn ang="0">
                    <a:pos x="260" y="876"/>
                  </a:cxn>
                  <a:cxn ang="0">
                    <a:pos x="280" y="692"/>
                  </a:cxn>
                  <a:cxn ang="0">
                    <a:pos x="313" y="602"/>
                  </a:cxn>
                  <a:cxn ang="0">
                    <a:pos x="384" y="563"/>
                  </a:cxn>
                  <a:cxn ang="0">
                    <a:pos x="531" y="531"/>
                  </a:cxn>
                  <a:cxn ang="0">
                    <a:pos x="610" y="354"/>
                  </a:cxn>
                  <a:cxn ang="0">
                    <a:pos x="564" y="272"/>
                  </a:cxn>
                  <a:cxn ang="0">
                    <a:pos x="552" y="208"/>
                  </a:cxn>
                  <a:cxn ang="0">
                    <a:pos x="579" y="164"/>
                  </a:cxn>
                  <a:cxn ang="0">
                    <a:pos x="624" y="47"/>
                  </a:cxn>
                  <a:cxn ang="0">
                    <a:pos x="742" y="0"/>
                  </a:cxn>
                </a:cxnLst>
                <a:rect l="0" t="0" r="r" b="b"/>
                <a:pathLst>
                  <a:path w="751" h="3373">
                    <a:moveTo>
                      <a:pt x="742" y="0"/>
                    </a:moveTo>
                    <a:lnTo>
                      <a:pt x="751" y="0"/>
                    </a:lnTo>
                    <a:lnTo>
                      <a:pt x="751" y="1730"/>
                    </a:lnTo>
                    <a:lnTo>
                      <a:pt x="733" y="1730"/>
                    </a:lnTo>
                    <a:lnTo>
                      <a:pt x="735" y="1777"/>
                    </a:lnTo>
                    <a:lnTo>
                      <a:pt x="735" y="1827"/>
                    </a:lnTo>
                    <a:lnTo>
                      <a:pt x="732" y="1881"/>
                    </a:lnTo>
                    <a:lnTo>
                      <a:pt x="727" y="1938"/>
                    </a:lnTo>
                    <a:lnTo>
                      <a:pt x="721" y="1997"/>
                    </a:lnTo>
                    <a:lnTo>
                      <a:pt x="712" y="2056"/>
                    </a:lnTo>
                    <a:lnTo>
                      <a:pt x="703" y="2116"/>
                    </a:lnTo>
                    <a:lnTo>
                      <a:pt x="693" y="2174"/>
                    </a:lnTo>
                    <a:lnTo>
                      <a:pt x="681" y="2231"/>
                    </a:lnTo>
                    <a:lnTo>
                      <a:pt x="668" y="2286"/>
                    </a:lnTo>
                    <a:lnTo>
                      <a:pt x="655" y="2338"/>
                    </a:lnTo>
                    <a:lnTo>
                      <a:pt x="642" y="2385"/>
                    </a:lnTo>
                    <a:lnTo>
                      <a:pt x="637" y="2406"/>
                    </a:lnTo>
                    <a:lnTo>
                      <a:pt x="635" y="2433"/>
                    </a:lnTo>
                    <a:lnTo>
                      <a:pt x="634" y="2464"/>
                    </a:lnTo>
                    <a:lnTo>
                      <a:pt x="635" y="2497"/>
                    </a:lnTo>
                    <a:lnTo>
                      <a:pt x="637" y="2533"/>
                    </a:lnTo>
                    <a:lnTo>
                      <a:pt x="639" y="2572"/>
                    </a:lnTo>
                    <a:lnTo>
                      <a:pt x="643" y="2611"/>
                    </a:lnTo>
                    <a:lnTo>
                      <a:pt x="646" y="2650"/>
                    </a:lnTo>
                    <a:lnTo>
                      <a:pt x="650" y="2690"/>
                    </a:lnTo>
                    <a:lnTo>
                      <a:pt x="653" y="2728"/>
                    </a:lnTo>
                    <a:lnTo>
                      <a:pt x="654" y="2778"/>
                    </a:lnTo>
                    <a:lnTo>
                      <a:pt x="651" y="2828"/>
                    </a:lnTo>
                    <a:lnTo>
                      <a:pt x="644" y="2879"/>
                    </a:lnTo>
                    <a:lnTo>
                      <a:pt x="635" y="2930"/>
                    </a:lnTo>
                    <a:lnTo>
                      <a:pt x="618" y="3032"/>
                    </a:lnTo>
                    <a:lnTo>
                      <a:pt x="612" y="3085"/>
                    </a:lnTo>
                    <a:lnTo>
                      <a:pt x="611" y="3138"/>
                    </a:lnTo>
                    <a:lnTo>
                      <a:pt x="615" y="3177"/>
                    </a:lnTo>
                    <a:lnTo>
                      <a:pt x="622" y="3215"/>
                    </a:lnTo>
                    <a:lnTo>
                      <a:pt x="630" y="3252"/>
                    </a:lnTo>
                    <a:lnTo>
                      <a:pt x="640" y="3290"/>
                    </a:lnTo>
                    <a:lnTo>
                      <a:pt x="642" y="3302"/>
                    </a:lnTo>
                    <a:lnTo>
                      <a:pt x="642" y="3315"/>
                    </a:lnTo>
                    <a:lnTo>
                      <a:pt x="641" y="3328"/>
                    </a:lnTo>
                    <a:lnTo>
                      <a:pt x="637" y="3341"/>
                    </a:lnTo>
                    <a:lnTo>
                      <a:pt x="632" y="3354"/>
                    </a:lnTo>
                    <a:lnTo>
                      <a:pt x="624" y="3363"/>
                    </a:lnTo>
                    <a:lnTo>
                      <a:pt x="614" y="3370"/>
                    </a:lnTo>
                    <a:lnTo>
                      <a:pt x="601" y="3373"/>
                    </a:lnTo>
                    <a:lnTo>
                      <a:pt x="566" y="3372"/>
                    </a:lnTo>
                    <a:lnTo>
                      <a:pt x="531" y="3366"/>
                    </a:lnTo>
                    <a:lnTo>
                      <a:pt x="495" y="3358"/>
                    </a:lnTo>
                    <a:lnTo>
                      <a:pt x="461" y="3350"/>
                    </a:lnTo>
                    <a:lnTo>
                      <a:pt x="427" y="3342"/>
                    </a:lnTo>
                    <a:lnTo>
                      <a:pt x="408" y="3337"/>
                    </a:lnTo>
                    <a:lnTo>
                      <a:pt x="396" y="3331"/>
                    </a:lnTo>
                    <a:lnTo>
                      <a:pt x="388" y="3324"/>
                    </a:lnTo>
                    <a:lnTo>
                      <a:pt x="386" y="3316"/>
                    </a:lnTo>
                    <a:lnTo>
                      <a:pt x="387" y="3307"/>
                    </a:lnTo>
                    <a:lnTo>
                      <a:pt x="391" y="3296"/>
                    </a:lnTo>
                    <a:lnTo>
                      <a:pt x="397" y="3286"/>
                    </a:lnTo>
                    <a:lnTo>
                      <a:pt x="406" y="3275"/>
                    </a:lnTo>
                    <a:lnTo>
                      <a:pt x="416" y="3265"/>
                    </a:lnTo>
                    <a:lnTo>
                      <a:pt x="427" y="3253"/>
                    </a:lnTo>
                    <a:lnTo>
                      <a:pt x="437" y="3242"/>
                    </a:lnTo>
                    <a:lnTo>
                      <a:pt x="446" y="3232"/>
                    </a:lnTo>
                    <a:lnTo>
                      <a:pt x="453" y="3222"/>
                    </a:lnTo>
                    <a:lnTo>
                      <a:pt x="460" y="3213"/>
                    </a:lnTo>
                    <a:lnTo>
                      <a:pt x="462" y="3208"/>
                    </a:lnTo>
                    <a:lnTo>
                      <a:pt x="465" y="3199"/>
                    </a:lnTo>
                    <a:lnTo>
                      <a:pt x="470" y="3188"/>
                    </a:lnTo>
                    <a:lnTo>
                      <a:pt x="474" y="3175"/>
                    </a:lnTo>
                    <a:lnTo>
                      <a:pt x="478" y="3162"/>
                    </a:lnTo>
                    <a:lnTo>
                      <a:pt x="479" y="3133"/>
                    </a:lnTo>
                    <a:lnTo>
                      <a:pt x="478" y="3107"/>
                    </a:lnTo>
                    <a:lnTo>
                      <a:pt x="476" y="3086"/>
                    </a:lnTo>
                    <a:lnTo>
                      <a:pt x="474" y="3066"/>
                    </a:lnTo>
                    <a:lnTo>
                      <a:pt x="471" y="3048"/>
                    </a:lnTo>
                    <a:lnTo>
                      <a:pt x="467" y="3031"/>
                    </a:lnTo>
                    <a:lnTo>
                      <a:pt x="462" y="3015"/>
                    </a:lnTo>
                    <a:lnTo>
                      <a:pt x="458" y="2998"/>
                    </a:lnTo>
                    <a:lnTo>
                      <a:pt x="452" y="2979"/>
                    </a:lnTo>
                    <a:lnTo>
                      <a:pt x="447" y="2958"/>
                    </a:lnTo>
                    <a:lnTo>
                      <a:pt x="442" y="2933"/>
                    </a:lnTo>
                    <a:lnTo>
                      <a:pt x="438" y="2905"/>
                    </a:lnTo>
                    <a:lnTo>
                      <a:pt x="434" y="2872"/>
                    </a:lnTo>
                    <a:lnTo>
                      <a:pt x="430" y="2833"/>
                    </a:lnTo>
                    <a:lnTo>
                      <a:pt x="426" y="2770"/>
                    </a:lnTo>
                    <a:lnTo>
                      <a:pt x="423" y="2710"/>
                    </a:lnTo>
                    <a:lnTo>
                      <a:pt x="422" y="2655"/>
                    </a:lnTo>
                    <a:lnTo>
                      <a:pt x="423" y="2603"/>
                    </a:lnTo>
                    <a:lnTo>
                      <a:pt x="425" y="2555"/>
                    </a:lnTo>
                    <a:lnTo>
                      <a:pt x="427" y="2509"/>
                    </a:lnTo>
                    <a:lnTo>
                      <a:pt x="431" y="2465"/>
                    </a:lnTo>
                    <a:lnTo>
                      <a:pt x="441" y="2383"/>
                    </a:lnTo>
                    <a:lnTo>
                      <a:pt x="443" y="2362"/>
                    </a:lnTo>
                    <a:lnTo>
                      <a:pt x="443" y="2336"/>
                    </a:lnTo>
                    <a:lnTo>
                      <a:pt x="442" y="2305"/>
                    </a:lnTo>
                    <a:lnTo>
                      <a:pt x="439" y="2269"/>
                    </a:lnTo>
                    <a:lnTo>
                      <a:pt x="436" y="2229"/>
                    </a:lnTo>
                    <a:lnTo>
                      <a:pt x="431" y="2187"/>
                    </a:lnTo>
                    <a:lnTo>
                      <a:pt x="425" y="2143"/>
                    </a:lnTo>
                    <a:lnTo>
                      <a:pt x="419" y="2098"/>
                    </a:lnTo>
                    <a:lnTo>
                      <a:pt x="410" y="2052"/>
                    </a:lnTo>
                    <a:lnTo>
                      <a:pt x="404" y="2008"/>
                    </a:lnTo>
                    <a:lnTo>
                      <a:pt x="401" y="1962"/>
                    </a:lnTo>
                    <a:lnTo>
                      <a:pt x="399" y="1914"/>
                    </a:lnTo>
                    <a:lnTo>
                      <a:pt x="400" y="1866"/>
                    </a:lnTo>
                    <a:lnTo>
                      <a:pt x="402" y="1818"/>
                    </a:lnTo>
                    <a:lnTo>
                      <a:pt x="405" y="1771"/>
                    </a:lnTo>
                    <a:lnTo>
                      <a:pt x="409" y="1726"/>
                    </a:lnTo>
                    <a:lnTo>
                      <a:pt x="412" y="1672"/>
                    </a:lnTo>
                    <a:lnTo>
                      <a:pt x="416" y="1622"/>
                    </a:lnTo>
                    <a:lnTo>
                      <a:pt x="421" y="1575"/>
                    </a:lnTo>
                    <a:lnTo>
                      <a:pt x="427" y="1531"/>
                    </a:lnTo>
                    <a:lnTo>
                      <a:pt x="434" y="1488"/>
                    </a:lnTo>
                    <a:lnTo>
                      <a:pt x="441" y="1446"/>
                    </a:lnTo>
                    <a:lnTo>
                      <a:pt x="449" y="1407"/>
                    </a:lnTo>
                    <a:lnTo>
                      <a:pt x="477" y="1293"/>
                    </a:lnTo>
                    <a:lnTo>
                      <a:pt x="483" y="1254"/>
                    </a:lnTo>
                    <a:lnTo>
                      <a:pt x="486" y="1214"/>
                    </a:lnTo>
                    <a:lnTo>
                      <a:pt x="484" y="1177"/>
                    </a:lnTo>
                    <a:lnTo>
                      <a:pt x="478" y="1140"/>
                    </a:lnTo>
                    <a:lnTo>
                      <a:pt x="468" y="1104"/>
                    </a:lnTo>
                    <a:lnTo>
                      <a:pt x="455" y="1069"/>
                    </a:lnTo>
                    <a:lnTo>
                      <a:pt x="440" y="1035"/>
                    </a:lnTo>
                    <a:lnTo>
                      <a:pt x="428" y="1053"/>
                    </a:lnTo>
                    <a:lnTo>
                      <a:pt x="418" y="1067"/>
                    </a:lnTo>
                    <a:lnTo>
                      <a:pt x="408" y="1080"/>
                    </a:lnTo>
                    <a:lnTo>
                      <a:pt x="400" y="1091"/>
                    </a:lnTo>
                    <a:lnTo>
                      <a:pt x="395" y="1098"/>
                    </a:lnTo>
                    <a:lnTo>
                      <a:pt x="392" y="1105"/>
                    </a:lnTo>
                    <a:lnTo>
                      <a:pt x="389" y="1116"/>
                    </a:lnTo>
                    <a:lnTo>
                      <a:pt x="387" y="1132"/>
                    </a:lnTo>
                    <a:lnTo>
                      <a:pt x="384" y="1150"/>
                    </a:lnTo>
                    <a:lnTo>
                      <a:pt x="381" y="1172"/>
                    </a:lnTo>
                    <a:lnTo>
                      <a:pt x="375" y="1199"/>
                    </a:lnTo>
                    <a:lnTo>
                      <a:pt x="366" y="1229"/>
                    </a:lnTo>
                    <a:lnTo>
                      <a:pt x="355" y="1262"/>
                    </a:lnTo>
                    <a:lnTo>
                      <a:pt x="340" y="1296"/>
                    </a:lnTo>
                    <a:lnTo>
                      <a:pt x="320" y="1334"/>
                    </a:lnTo>
                    <a:lnTo>
                      <a:pt x="312" y="1351"/>
                    </a:lnTo>
                    <a:lnTo>
                      <a:pt x="302" y="1370"/>
                    </a:lnTo>
                    <a:lnTo>
                      <a:pt x="290" y="1391"/>
                    </a:lnTo>
                    <a:lnTo>
                      <a:pt x="278" y="1416"/>
                    </a:lnTo>
                    <a:lnTo>
                      <a:pt x="266" y="1440"/>
                    </a:lnTo>
                    <a:lnTo>
                      <a:pt x="232" y="1507"/>
                    </a:lnTo>
                    <a:lnTo>
                      <a:pt x="224" y="1524"/>
                    </a:lnTo>
                    <a:lnTo>
                      <a:pt x="218" y="1537"/>
                    </a:lnTo>
                    <a:lnTo>
                      <a:pt x="220" y="1560"/>
                    </a:lnTo>
                    <a:lnTo>
                      <a:pt x="220" y="1584"/>
                    </a:lnTo>
                    <a:lnTo>
                      <a:pt x="218" y="1607"/>
                    </a:lnTo>
                    <a:lnTo>
                      <a:pt x="216" y="1621"/>
                    </a:lnTo>
                    <a:lnTo>
                      <a:pt x="214" y="1637"/>
                    </a:lnTo>
                    <a:lnTo>
                      <a:pt x="211" y="1653"/>
                    </a:lnTo>
                    <a:lnTo>
                      <a:pt x="206" y="1668"/>
                    </a:lnTo>
                    <a:lnTo>
                      <a:pt x="188" y="1753"/>
                    </a:lnTo>
                    <a:lnTo>
                      <a:pt x="184" y="1760"/>
                    </a:lnTo>
                    <a:lnTo>
                      <a:pt x="177" y="1765"/>
                    </a:lnTo>
                    <a:lnTo>
                      <a:pt x="169" y="1765"/>
                    </a:lnTo>
                    <a:lnTo>
                      <a:pt x="161" y="1761"/>
                    </a:lnTo>
                    <a:lnTo>
                      <a:pt x="157" y="1754"/>
                    </a:lnTo>
                    <a:lnTo>
                      <a:pt x="157" y="1745"/>
                    </a:lnTo>
                    <a:lnTo>
                      <a:pt x="169" y="1685"/>
                    </a:lnTo>
                    <a:lnTo>
                      <a:pt x="166" y="1686"/>
                    </a:lnTo>
                    <a:lnTo>
                      <a:pt x="163" y="1686"/>
                    </a:lnTo>
                    <a:lnTo>
                      <a:pt x="138" y="1804"/>
                    </a:lnTo>
                    <a:lnTo>
                      <a:pt x="134" y="1812"/>
                    </a:lnTo>
                    <a:lnTo>
                      <a:pt x="127" y="1816"/>
                    </a:lnTo>
                    <a:lnTo>
                      <a:pt x="119" y="1817"/>
                    </a:lnTo>
                    <a:lnTo>
                      <a:pt x="111" y="1813"/>
                    </a:lnTo>
                    <a:lnTo>
                      <a:pt x="106" y="1806"/>
                    </a:lnTo>
                    <a:lnTo>
                      <a:pt x="106" y="1797"/>
                    </a:lnTo>
                    <a:lnTo>
                      <a:pt x="129" y="1684"/>
                    </a:lnTo>
                    <a:lnTo>
                      <a:pt x="125" y="1682"/>
                    </a:lnTo>
                    <a:lnTo>
                      <a:pt x="121" y="1681"/>
                    </a:lnTo>
                    <a:lnTo>
                      <a:pt x="96" y="1807"/>
                    </a:lnTo>
                    <a:lnTo>
                      <a:pt x="92" y="1814"/>
                    </a:lnTo>
                    <a:lnTo>
                      <a:pt x="85" y="1819"/>
                    </a:lnTo>
                    <a:lnTo>
                      <a:pt x="77" y="1819"/>
                    </a:lnTo>
                    <a:lnTo>
                      <a:pt x="69" y="1815"/>
                    </a:lnTo>
                    <a:lnTo>
                      <a:pt x="64" y="1808"/>
                    </a:lnTo>
                    <a:lnTo>
                      <a:pt x="63" y="1800"/>
                    </a:lnTo>
                    <a:lnTo>
                      <a:pt x="90" y="1666"/>
                    </a:lnTo>
                    <a:lnTo>
                      <a:pt x="87" y="1663"/>
                    </a:lnTo>
                    <a:lnTo>
                      <a:pt x="84" y="1661"/>
                    </a:lnTo>
                    <a:lnTo>
                      <a:pt x="64" y="1758"/>
                    </a:lnTo>
                    <a:lnTo>
                      <a:pt x="60" y="1765"/>
                    </a:lnTo>
                    <a:lnTo>
                      <a:pt x="53" y="1770"/>
                    </a:lnTo>
                    <a:lnTo>
                      <a:pt x="45" y="1770"/>
                    </a:lnTo>
                    <a:lnTo>
                      <a:pt x="37" y="1766"/>
                    </a:lnTo>
                    <a:lnTo>
                      <a:pt x="32" y="1759"/>
                    </a:lnTo>
                    <a:lnTo>
                      <a:pt x="32" y="1751"/>
                    </a:lnTo>
                    <a:lnTo>
                      <a:pt x="59" y="1619"/>
                    </a:lnTo>
                    <a:lnTo>
                      <a:pt x="32" y="1644"/>
                    </a:lnTo>
                    <a:lnTo>
                      <a:pt x="25" y="1648"/>
                    </a:lnTo>
                    <a:lnTo>
                      <a:pt x="17" y="1649"/>
                    </a:lnTo>
                    <a:lnTo>
                      <a:pt x="10" y="1648"/>
                    </a:lnTo>
                    <a:lnTo>
                      <a:pt x="4" y="1643"/>
                    </a:lnTo>
                    <a:lnTo>
                      <a:pt x="0" y="1634"/>
                    </a:lnTo>
                    <a:lnTo>
                      <a:pt x="0" y="1625"/>
                    </a:lnTo>
                    <a:lnTo>
                      <a:pt x="5" y="1615"/>
                    </a:lnTo>
                    <a:lnTo>
                      <a:pt x="74" y="1552"/>
                    </a:lnTo>
                    <a:lnTo>
                      <a:pt x="86" y="1532"/>
                    </a:lnTo>
                    <a:lnTo>
                      <a:pt x="101" y="1513"/>
                    </a:lnTo>
                    <a:lnTo>
                      <a:pt x="116" y="1497"/>
                    </a:lnTo>
                    <a:lnTo>
                      <a:pt x="117" y="1491"/>
                    </a:lnTo>
                    <a:lnTo>
                      <a:pt x="119" y="1479"/>
                    </a:lnTo>
                    <a:lnTo>
                      <a:pt x="122" y="1463"/>
                    </a:lnTo>
                    <a:lnTo>
                      <a:pt x="127" y="1442"/>
                    </a:lnTo>
                    <a:lnTo>
                      <a:pt x="132" y="1417"/>
                    </a:lnTo>
                    <a:lnTo>
                      <a:pt x="137" y="1389"/>
                    </a:lnTo>
                    <a:lnTo>
                      <a:pt x="144" y="1360"/>
                    </a:lnTo>
                    <a:lnTo>
                      <a:pt x="151" y="1327"/>
                    </a:lnTo>
                    <a:lnTo>
                      <a:pt x="160" y="1294"/>
                    </a:lnTo>
                    <a:lnTo>
                      <a:pt x="169" y="1260"/>
                    </a:lnTo>
                    <a:lnTo>
                      <a:pt x="187" y="1195"/>
                    </a:lnTo>
                    <a:lnTo>
                      <a:pt x="198" y="1164"/>
                    </a:lnTo>
                    <a:lnTo>
                      <a:pt x="208" y="1135"/>
                    </a:lnTo>
                    <a:lnTo>
                      <a:pt x="219" y="1109"/>
                    </a:lnTo>
                    <a:lnTo>
                      <a:pt x="229" y="1087"/>
                    </a:lnTo>
                    <a:lnTo>
                      <a:pt x="241" y="1068"/>
                    </a:lnTo>
                    <a:lnTo>
                      <a:pt x="252" y="1047"/>
                    </a:lnTo>
                    <a:lnTo>
                      <a:pt x="259" y="1023"/>
                    </a:lnTo>
                    <a:lnTo>
                      <a:pt x="262" y="998"/>
                    </a:lnTo>
                    <a:lnTo>
                      <a:pt x="263" y="969"/>
                    </a:lnTo>
                    <a:lnTo>
                      <a:pt x="263" y="939"/>
                    </a:lnTo>
                    <a:lnTo>
                      <a:pt x="261" y="909"/>
                    </a:lnTo>
                    <a:lnTo>
                      <a:pt x="260" y="876"/>
                    </a:lnTo>
                    <a:lnTo>
                      <a:pt x="260" y="831"/>
                    </a:lnTo>
                    <a:lnTo>
                      <a:pt x="263" y="790"/>
                    </a:lnTo>
                    <a:lnTo>
                      <a:pt x="267" y="753"/>
                    </a:lnTo>
                    <a:lnTo>
                      <a:pt x="273" y="720"/>
                    </a:lnTo>
                    <a:lnTo>
                      <a:pt x="280" y="692"/>
                    </a:lnTo>
                    <a:lnTo>
                      <a:pt x="288" y="667"/>
                    </a:lnTo>
                    <a:lnTo>
                      <a:pt x="294" y="647"/>
                    </a:lnTo>
                    <a:lnTo>
                      <a:pt x="300" y="630"/>
                    </a:lnTo>
                    <a:lnTo>
                      <a:pt x="305" y="619"/>
                    </a:lnTo>
                    <a:lnTo>
                      <a:pt x="313" y="602"/>
                    </a:lnTo>
                    <a:lnTo>
                      <a:pt x="324" y="588"/>
                    </a:lnTo>
                    <a:lnTo>
                      <a:pt x="337" y="579"/>
                    </a:lnTo>
                    <a:lnTo>
                      <a:pt x="351" y="572"/>
                    </a:lnTo>
                    <a:lnTo>
                      <a:pt x="367" y="566"/>
                    </a:lnTo>
                    <a:lnTo>
                      <a:pt x="384" y="563"/>
                    </a:lnTo>
                    <a:lnTo>
                      <a:pt x="419" y="559"/>
                    </a:lnTo>
                    <a:lnTo>
                      <a:pt x="437" y="557"/>
                    </a:lnTo>
                    <a:lnTo>
                      <a:pt x="454" y="554"/>
                    </a:lnTo>
                    <a:lnTo>
                      <a:pt x="494" y="544"/>
                    </a:lnTo>
                    <a:lnTo>
                      <a:pt x="531" y="531"/>
                    </a:lnTo>
                    <a:lnTo>
                      <a:pt x="565" y="514"/>
                    </a:lnTo>
                    <a:lnTo>
                      <a:pt x="597" y="492"/>
                    </a:lnTo>
                    <a:lnTo>
                      <a:pt x="626" y="467"/>
                    </a:lnTo>
                    <a:lnTo>
                      <a:pt x="626" y="379"/>
                    </a:lnTo>
                    <a:lnTo>
                      <a:pt x="610" y="354"/>
                    </a:lnTo>
                    <a:lnTo>
                      <a:pt x="597" y="327"/>
                    </a:lnTo>
                    <a:lnTo>
                      <a:pt x="586" y="298"/>
                    </a:lnTo>
                    <a:lnTo>
                      <a:pt x="578" y="292"/>
                    </a:lnTo>
                    <a:lnTo>
                      <a:pt x="570" y="283"/>
                    </a:lnTo>
                    <a:lnTo>
                      <a:pt x="564" y="272"/>
                    </a:lnTo>
                    <a:lnTo>
                      <a:pt x="559" y="260"/>
                    </a:lnTo>
                    <a:lnTo>
                      <a:pt x="555" y="246"/>
                    </a:lnTo>
                    <a:lnTo>
                      <a:pt x="552" y="232"/>
                    </a:lnTo>
                    <a:lnTo>
                      <a:pt x="551" y="220"/>
                    </a:lnTo>
                    <a:lnTo>
                      <a:pt x="552" y="208"/>
                    </a:lnTo>
                    <a:lnTo>
                      <a:pt x="555" y="199"/>
                    </a:lnTo>
                    <a:lnTo>
                      <a:pt x="559" y="192"/>
                    </a:lnTo>
                    <a:lnTo>
                      <a:pt x="567" y="190"/>
                    </a:lnTo>
                    <a:lnTo>
                      <a:pt x="576" y="192"/>
                    </a:lnTo>
                    <a:lnTo>
                      <a:pt x="579" y="164"/>
                    </a:lnTo>
                    <a:lnTo>
                      <a:pt x="583" y="136"/>
                    </a:lnTo>
                    <a:lnTo>
                      <a:pt x="591" y="111"/>
                    </a:lnTo>
                    <a:lnTo>
                      <a:pt x="599" y="87"/>
                    </a:lnTo>
                    <a:lnTo>
                      <a:pt x="611" y="66"/>
                    </a:lnTo>
                    <a:lnTo>
                      <a:pt x="624" y="47"/>
                    </a:lnTo>
                    <a:lnTo>
                      <a:pt x="642" y="31"/>
                    </a:lnTo>
                    <a:lnTo>
                      <a:pt x="662" y="18"/>
                    </a:lnTo>
                    <a:lnTo>
                      <a:pt x="685" y="8"/>
                    </a:lnTo>
                    <a:lnTo>
                      <a:pt x="711" y="2"/>
                    </a:lnTo>
                    <a:lnTo>
                      <a:pt x="742" y="0"/>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23" name="Group 256">
              <a:extLst>
                <a:ext uri="{FF2B5EF4-FFF2-40B4-BE49-F238E27FC236}">
                  <a16:creationId xmlns:a16="http://schemas.microsoft.com/office/drawing/2014/main" id="{39FBF586-82CC-4C93-A4EA-952F3402D613}"/>
                </a:ext>
              </a:extLst>
            </p:cNvPr>
            <p:cNvGrpSpPr/>
            <p:nvPr/>
          </p:nvGrpSpPr>
          <p:grpSpPr>
            <a:xfrm>
              <a:off x="3934415" y="1299624"/>
              <a:ext cx="2171264" cy="4713754"/>
              <a:chOff x="3934415" y="1299624"/>
              <a:chExt cx="2171264" cy="4713754"/>
            </a:xfrm>
          </p:grpSpPr>
          <p:sp>
            <p:nvSpPr>
              <p:cNvPr id="111" name="Freeform: Shape 250">
                <a:extLst>
                  <a:ext uri="{FF2B5EF4-FFF2-40B4-BE49-F238E27FC236}">
                    <a16:creationId xmlns:a16="http://schemas.microsoft.com/office/drawing/2014/main" id="{FA9940FF-27A0-463A-BFDB-679AE5036FF7}"/>
                  </a:ext>
                </a:extLst>
              </p:cNvPr>
              <p:cNvSpPr/>
              <p:nvPr/>
            </p:nvSpPr>
            <p:spPr>
              <a:xfrm>
                <a:off x="5014450" y="1299624"/>
                <a:ext cx="1091229" cy="4713754"/>
              </a:xfrm>
              <a:custGeom>
                <a:avLst/>
                <a:gdLst>
                  <a:gd name="connsiteX0" fmla="*/ 0 w 1091229"/>
                  <a:gd name="connsiteY0" fmla="*/ 0 h 4713754"/>
                  <a:gd name="connsiteX1" fmla="*/ 65149 w 1091229"/>
                  <a:gd name="connsiteY1" fmla="*/ 4259 h 4713754"/>
                  <a:gd name="connsiteX2" fmla="*/ 215732 w 1091229"/>
                  <a:gd name="connsiteY2" fmla="*/ 282258 h 4713754"/>
                  <a:gd name="connsiteX3" fmla="*/ 215417 w 1091229"/>
                  <a:gd name="connsiteY3" fmla="*/ 293581 h 4713754"/>
                  <a:gd name="connsiteX4" fmla="*/ 254210 w 1091229"/>
                  <a:gd name="connsiteY4" fmla="*/ 304275 h 4713754"/>
                  <a:gd name="connsiteX5" fmla="*/ 183650 w 1091229"/>
                  <a:gd name="connsiteY5" fmla="*/ 456404 h 4713754"/>
                  <a:gd name="connsiteX6" fmla="*/ 125147 w 1091229"/>
                  <a:gd name="connsiteY6" fmla="*/ 557474 h 4713754"/>
                  <a:gd name="connsiteX7" fmla="*/ 120324 w 1091229"/>
                  <a:gd name="connsiteY7" fmla="*/ 689578 h 4713754"/>
                  <a:gd name="connsiteX8" fmla="*/ 247710 w 1091229"/>
                  <a:gd name="connsiteY8" fmla="*/ 782155 h 4713754"/>
                  <a:gd name="connsiteX9" fmla="*/ 517893 w 1091229"/>
                  <a:gd name="connsiteY9" fmla="*/ 1038080 h 4713754"/>
                  <a:gd name="connsiteX10" fmla="*/ 618648 w 1091229"/>
                  <a:gd name="connsiteY10" fmla="*/ 1570269 h 4713754"/>
                  <a:gd name="connsiteX11" fmla="*/ 791851 w 1091229"/>
                  <a:gd name="connsiteY11" fmla="*/ 2062932 h 4713754"/>
                  <a:gd name="connsiteX12" fmla="*/ 794786 w 1091229"/>
                  <a:gd name="connsiteY12" fmla="*/ 2062302 h 4713754"/>
                  <a:gd name="connsiteX13" fmla="*/ 863984 w 1091229"/>
                  <a:gd name="connsiteY13" fmla="*/ 2157186 h 4713754"/>
                  <a:gd name="connsiteX14" fmla="*/ 988014 w 1091229"/>
                  <a:gd name="connsiteY14" fmla="*/ 2209923 h 4713754"/>
                  <a:gd name="connsiteX15" fmla="*/ 1090447 w 1091229"/>
                  <a:gd name="connsiteY15" fmla="*/ 2281427 h 4713754"/>
                  <a:gd name="connsiteX16" fmla="*/ 994095 w 1091229"/>
                  <a:gd name="connsiteY16" fmla="*/ 2283943 h 4713754"/>
                  <a:gd name="connsiteX17" fmla="*/ 976901 w 1091229"/>
                  <a:gd name="connsiteY17" fmla="*/ 2361738 h 4713754"/>
                  <a:gd name="connsiteX18" fmla="*/ 1039912 w 1091229"/>
                  <a:gd name="connsiteY18" fmla="*/ 2518480 h 4713754"/>
                  <a:gd name="connsiteX19" fmla="*/ 1002693 w 1091229"/>
                  <a:gd name="connsiteY19" fmla="*/ 2506737 h 4713754"/>
                  <a:gd name="connsiteX20" fmla="*/ 1012024 w 1091229"/>
                  <a:gd name="connsiteY20" fmla="*/ 2561780 h 4713754"/>
                  <a:gd name="connsiteX21" fmla="*/ 953206 w 1091229"/>
                  <a:gd name="connsiteY21" fmla="*/ 2530537 h 4713754"/>
                  <a:gd name="connsiteX22" fmla="*/ 951109 w 1091229"/>
                  <a:gd name="connsiteY22" fmla="*/ 2567022 h 4713754"/>
                  <a:gd name="connsiteX23" fmla="*/ 895751 w 1091229"/>
                  <a:gd name="connsiteY23" fmla="*/ 2515754 h 4713754"/>
                  <a:gd name="connsiteX24" fmla="*/ 894703 w 1091229"/>
                  <a:gd name="connsiteY24" fmla="*/ 2543328 h 4713754"/>
                  <a:gd name="connsiteX25" fmla="*/ 848047 w 1091229"/>
                  <a:gd name="connsiteY25" fmla="*/ 2514286 h 4713754"/>
                  <a:gd name="connsiteX26" fmla="*/ 730412 w 1091229"/>
                  <a:gd name="connsiteY26" fmla="*/ 2203633 h 4713754"/>
                  <a:gd name="connsiteX27" fmla="*/ 684595 w 1091229"/>
                  <a:gd name="connsiteY27" fmla="*/ 2105289 h 4713754"/>
                  <a:gd name="connsiteX28" fmla="*/ 494722 w 1091229"/>
                  <a:gd name="connsiteY28" fmla="*/ 1615352 h 4713754"/>
                  <a:gd name="connsiteX29" fmla="*/ 360312 w 1091229"/>
                  <a:gd name="connsiteY29" fmla="*/ 1235082 h 4713754"/>
                  <a:gd name="connsiteX30" fmla="*/ 253161 w 1091229"/>
                  <a:gd name="connsiteY30" fmla="*/ 1719567 h 4713754"/>
                  <a:gd name="connsiteX31" fmla="*/ 427098 w 1091229"/>
                  <a:gd name="connsiteY31" fmla="*/ 2330075 h 4713754"/>
                  <a:gd name="connsiteX32" fmla="*/ 288075 w 1091229"/>
                  <a:gd name="connsiteY32" fmla="*/ 3261930 h 4713754"/>
                  <a:gd name="connsiteX33" fmla="*/ 213740 w 1091229"/>
                  <a:gd name="connsiteY33" fmla="*/ 4254175 h 4713754"/>
                  <a:gd name="connsiteX34" fmla="*/ 212692 w 1091229"/>
                  <a:gd name="connsiteY34" fmla="*/ 4385964 h 4713754"/>
                  <a:gd name="connsiteX35" fmla="*/ 349933 w 1091229"/>
                  <a:gd name="connsiteY35" fmla="*/ 4659713 h 4713754"/>
                  <a:gd name="connsiteX36" fmla="*/ 90129 w 1091229"/>
                  <a:gd name="connsiteY36" fmla="*/ 4706473 h 4713754"/>
                  <a:gd name="connsiteX37" fmla="*/ 70103 w 1091229"/>
                  <a:gd name="connsiteY37" fmla="*/ 4455791 h 4713754"/>
                  <a:gd name="connsiteX38" fmla="*/ 70208 w 1091229"/>
                  <a:gd name="connsiteY38" fmla="*/ 4393828 h 4713754"/>
                  <a:gd name="connsiteX39" fmla="*/ 77023 w 1091229"/>
                  <a:gd name="connsiteY39" fmla="*/ 4260780 h 4713754"/>
                  <a:gd name="connsiteX40" fmla="*/ 59095 w 1091229"/>
                  <a:gd name="connsiteY40" fmla="*/ 3750399 h 4713754"/>
                  <a:gd name="connsiteX41" fmla="*/ 54586 w 1091229"/>
                  <a:gd name="connsiteY41" fmla="*/ 3409236 h 4713754"/>
                  <a:gd name="connsiteX42" fmla="*/ 41376 w 1091229"/>
                  <a:gd name="connsiteY42" fmla="*/ 3045322 h 4713754"/>
                  <a:gd name="connsiteX43" fmla="*/ 1280 w 1091229"/>
                  <a:gd name="connsiteY43" fmla="*/ 2394525 h 4713754"/>
                  <a:gd name="connsiteX44" fmla="*/ 0 w 1091229"/>
                  <a:gd name="connsiteY44" fmla="*/ 2385848 h 4713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091229" h="4713754">
                    <a:moveTo>
                      <a:pt x="0" y="0"/>
                    </a:moveTo>
                    <a:lnTo>
                      <a:pt x="65149" y="4259"/>
                    </a:lnTo>
                    <a:cubicBezTo>
                      <a:pt x="207521" y="26995"/>
                      <a:pt x="214356" y="132632"/>
                      <a:pt x="215732" y="282258"/>
                    </a:cubicBezTo>
                    <a:cubicBezTo>
                      <a:pt x="215732" y="286032"/>
                      <a:pt x="215522" y="289807"/>
                      <a:pt x="215417" y="293581"/>
                    </a:cubicBezTo>
                    <a:cubicBezTo>
                      <a:pt x="236386" y="286976"/>
                      <a:pt x="254000" y="285403"/>
                      <a:pt x="254210" y="304275"/>
                    </a:cubicBezTo>
                    <a:cubicBezTo>
                      <a:pt x="254419" y="329333"/>
                      <a:pt x="237435" y="439314"/>
                      <a:pt x="183650" y="456404"/>
                    </a:cubicBezTo>
                    <a:cubicBezTo>
                      <a:pt x="168552" y="495196"/>
                      <a:pt x="148632" y="529795"/>
                      <a:pt x="125147" y="557474"/>
                    </a:cubicBezTo>
                    <a:lnTo>
                      <a:pt x="120324" y="689578"/>
                    </a:lnTo>
                    <a:cubicBezTo>
                      <a:pt x="145172" y="737491"/>
                      <a:pt x="176520" y="778066"/>
                      <a:pt x="247710" y="782155"/>
                    </a:cubicBezTo>
                    <a:cubicBezTo>
                      <a:pt x="449744" y="793897"/>
                      <a:pt x="516320" y="922751"/>
                      <a:pt x="517893" y="1038080"/>
                    </a:cubicBezTo>
                    <a:cubicBezTo>
                      <a:pt x="534144" y="1156344"/>
                      <a:pt x="617285" y="1469304"/>
                      <a:pt x="618648" y="1570269"/>
                    </a:cubicBezTo>
                    <a:cubicBezTo>
                      <a:pt x="636682" y="1626885"/>
                      <a:pt x="712484" y="1684759"/>
                      <a:pt x="791851" y="2062932"/>
                    </a:cubicBezTo>
                    <a:lnTo>
                      <a:pt x="794786" y="2062302"/>
                    </a:lnTo>
                    <a:cubicBezTo>
                      <a:pt x="814183" y="2143557"/>
                      <a:pt x="827603" y="2148694"/>
                      <a:pt x="863984" y="2157186"/>
                    </a:cubicBezTo>
                    <a:cubicBezTo>
                      <a:pt x="900365" y="2165679"/>
                      <a:pt x="963061" y="2181930"/>
                      <a:pt x="988014" y="2209923"/>
                    </a:cubicBezTo>
                    <a:cubicBezTo>
                      <a:pt x="1012862" y="2237916"/>
                      <a:pt x="1085834" y="2269789"/>
                      <a:pt x="1090447" y="2281427"/>
                    </a:cubicBezTo>
                    <a:cubicBezTo>
                      <a:pt x="1094955" y="2293065"/>
                      <a:pt x="1082165" y="2332696"/>
                      <a:pt x="994095" y="2283943"/>
                    </a:cubicBezTo>
                    <a:cubicBezTo>
                      <a:pt x="905607" y="2234876"/>
                      <a:pt x="955722" y="2333115"/>
                      <a:pt x="976901" y="2361738"/>
                    </a:cubicBezTo>
                    <a:cubicBezTo>
                      <a:pt x="998079" y="2390360"/>
                      <a:pt x="1071051" y="2504535"/>
                      <a:pt x="1039912" y="2518480"/>
                    </a:cubicBezTo>
                    <a:cubicBezTo>
                      <a:pt x="1017056" y="2531375"/>
                      <a:pt x="1002693" y="2506737"/>
                      <a:pt x="1002693" y="2506737"/>
                    </a:cubicBezTo>
                    <a:cubicBezTo>
                      <a:pt x="1002693" y="2506737"/>
                      <a:pt x="1030686" y="2553183"/>
                      <a:pt x="1012024" y="2561780"/>
                    </a:cubicBezTo>
                    <a:cubicBezTo>
                      <a:pt x="990950" y="2571531"/>
                      <a:pt x="953206" y="2530537"/>
                      <a:pt x="953206" y="2530537"/>
                    </a:cubicBezTo>
                    <a:cubicBezTo>
                      <a:pt x="953206" y="2530537"/>
                      <a:pt x="971659" y="2560522"/>
                      <a:pt x="951109" y="2567022"/>
                    </a:cubicBezTo>
                    <a:cubicBezTo>
                      <a:pt x="928148" y="2574152"/>
                      <a:pt x="913261" y="2539239"/>
                      <a:pt x="895751" y="2515754"/>
                    </a:cubicBezTo>
                    <a:cubicBezTo>
                      <a:pt x="895751" y="2515754"/>
                      <a:pt x="908962" y="2535255"/>
                      <a:pt x="894703" y="2543328"/>
                    </a:cubicBezTo>
                    <a:cubicBezTo>
                      <a:pt x="877404" y="2553183"/>
                      <a:pt x="860314" y="2527077"/>
                      <a:pt x="848047" y="2514286"/>
                    </a:cubicBezTo>
                    <a:cubicBezTo>
                      <a:pt x="823514" y="2488704"/>
                      <a:pt x="773923" y="2377884"/>
                      <a:pt x="730412" y="2203633"/>
                    </a:cubicBezTo>
                    <a:lnTo>
                      <a:pt x="684595" y="2105289"/>
                    </a:lnTo>
                    <a:cubicBezTo>
                      <a:pt x="623995" y="2003590"/>
                      <a:pt x="506045" y="1786038"/>
                      <a:pt x="494722" y="1615352"/>
                    </a:cubicBezTo>
                    <a:cubicBezTo>
                      <a:pt x="430138" y="1356806"/>
                      <a:pt x="360312" y="1235082"/>
                      <a:pt x="360312" y="1235082"/>
                    </a:cubicBezTo>
                    <a:cubicBezTo>
                      <a:pt x="360312" y="1235082"/>
                      <a:pt x="251484" y="1589770"/>
                      <a:pt x="253161" y="1719567"/>
                    </a:cubicBezTo>
                    <a:cubicBezTo>
                      <a:pt x="254839" y="1849364"/>
                      <a:pt x="431711" y="2135379"/>
                      <a:pt x="427098" y="2330075"/>
                    </a:cubicBezTo>
                    <a:cubicBezTo>
                      <a:pt x="422485" y="2524770"/>
                      <a:pt x="293631" y="3139262"/>
                      <a:pt x="288075" y="3261930"/>
                    </a:cubicBezTo>
                    <a:cubicBezTo>
                      <a:pt x="282727" y="3379355"/>
                      <a:pt x="336618" y="3810999"/>
                      <a:pt x="213740" y="4254175"/>
                    </a:cubicBezTo>
                    <a:cubicBezTo>
                      <a:pt x="201788" y="4297266"/>
                      <a:pt x="201054" y="4342769"/>
                      <a:pt x="212692" y="4385964"/>
                    </a:cubicBezTo>
                    <a:cubicBezTo>
                      <a:pt x="233241" y="4462500"/>
                      <a:pt x="272872" y="4584749"/>
                      <a:pt x="349933" y="4659713"/>
                    </a:cubicBezTo>
                    <a:cubicBezTo>
                      <a:pt x="389669" y="4698400"/>
                      <a:pt x="90443" y="4728071"/>
                      <a:pt x="90129" y="4706473"/>
                    </a:cubicBezTo>
                    <a:cubicBezTo>
                      <a:pt x="89290" y="4641679"/>
                      <a:pt x="52909" y="4533690"/>
                      <a:pt x="70103" y="4455791"/>
                    </a:cubicBezTo>
                    <a:cubicBezTo>
                      <a:pt x="74507" y="4435346"/>
                      <a:pt x="74926" y="4414167"/>
                      <a:pt x="70208" y="4393828"/>
                    </a:cubicBezTo>
                    <a:cubicBezTo>
                      <a:pt x="59514" y="4346962"/>
                      <a:pt x="62450" y="4313307"/>
                      <a:pt x="77023" y="4260780"/>
                    </a:cubicBezTo>
                    <a:cubicBezTo>
                      <a:pt x="77023" y="4260780"/>
                      <a:pt x="80902" y="3943522"/>
                      <a:pt x="59095" y="3750399"/>
                    </a:cubicBezTo>
                    <a:cubicBezTo>
                      <a:pt x="33618" y="3552453"/>
                      <a:pt x="65071" y="3474029"/>
                      <a:pt x="54586" y="3409236"/>
                    </a:cubicBezTo>
                    <a:cubicBezTo>
                      <a:pt x="44102" y="3344442"/>
                      <a:pt x="10342" y="3239178"/>
                      <a:pt x="41376" y="3045322"/>
                    </a:cubicBezTo>
                    <a:cubicBezTo>
                      <a:pt x="55045" y="2790655"/>
                      <a:pt x="12204" y="2470568"/>
                      <a:pt x="1280" y="2394525"/>
                    </a:cubicBezTo>
                    <a:lnTo>
                      <a:pt x="0" y="2385848"/>
                    </a:lnTo>
                    <a:close/>
                  </a:path>
                </a:pathLst>
              </a:custGeom>
              <a:solidFill>
                <a:schemeClr val="accent5">
                  <a:lumMod val="20000"/>
                  <a:lumOff val="80000"/>
                </a:schemeClr>
              </a:solidFill>
              <a:ln w="10480" cap="flat">
                <a:noFill/>
                <a:prstDash val="solid"/>
                <a:miter/>
              </a:ln>
            </p:spPr>
            <p:txBody>
              <a:bodyPr wrap="square" rtlCol="0" anchor="ctr">
                <a:noAutofit/>
              </a:bodyPr>
              <a:lstStyle/>
              <a:p>
                <a:endParaRPr lang="en-US" dirty="0"/>
              </a:p>
            </p:txBody>
          </p:sp>
          <p:sp>
            <p:nvSpPr>
              <p:cNvPr id="112" name="Freeform: Shape 251">
                <a:extLst>
                  <a:ext uri="{FF2B5EF4-FFF2-40B4-BE49-F238E27FC236}">
                    <a16:creationId xmlns:a16="http://schemas.microsoft.com/office/drawing/2014/main" id="{F44AAF90-58CF-4580-B54B-41710BE9A8C3}"/>
                  </a:ext>
                </a:extLst>
              </p:cNvPr>
              <p:cNvSpPr/>
              <p:nvPr/>
            </p:nvSpPr>
            <p:spPr>
              <a:xfrm flipH="1">
                <a:off x="3934415" y="1299624"/>
                <a:ext cx="1091229" cy="4713754"/>
              </a:xfrm>
              <a:custGeom>
                <a:avLst/>
                <a:gdLst>
                  <a:gd name="connsiteX0" fmla="*/ 0 w 1091229"/>
                  <a:gd name="connsiteY0" fmla="*/ 0 h 4713754"/>
                  <a:gd name="connsiteX1" fmla="*/ 65149 w 1091229"/>
                  <a:gd name="connsiteY1" fmla="*/ 4259 h 4713754"/>
                  <a:gd name="connsiteX2" fmla="*/ 215732 w 1091229"/>
                  <a:gd name="connsiteY2" fmla="*/ 282258 h 4713754"/>
                  <a:gd name="connsiteX3" fmla="*/ 215417 w 1091229"/>
                  <a:gd name="connsiteY3" fmla="*/ 293581 h 4713754"/>
                  <a:gd name="connsiteX4" fmla="*/ 254210 w 1091229"/>
                  <a:gd name="connsiteY4" fmla="*/ 304275 h 4713754"/>
                  <a:gd name="connsiteX5" fmla="*/ 183650 w 1091229"/>
                  <a:gd name="connsiteY5" fmla="*/ 456404 h 4713754"/>
                  <a:gd name="connsiteX6" fmla="*/ 125147 w 1091229"/>
                  <a:gd name="connsiteY6" fmla="*/ 557474 h 4713754"/>
                  <a:gd name="connsiteX7" fmla="*/ 120324 w 1091229"/>
                  <a:gd name="connsiteY7" fmla="*/ 689578 h 4713754"/>
                  <a:gd name="connsiteX8" fmla="*/ 247710 w 1091229"/>
                  <a:gd name="connsiteY8" fmla="*/ 782155 h 4713754"/>
                  <a:gd name="connsiteX9" fmla="*/ 517893 w 1091229"/>
                  <a:gd name="connsiteY9" fmla="*/ 1038080 h 4713754"/>
                  <a:gd name="connsiteX10" fmla="*/ 618648 w 1091229"/>
                  <a:gd name="connsiteY10" fmla="*/ 1570269 h 4713754"/>
                  <a:gd name="connsiteX11" fmla="*/ 791851 w 1091229"/>
                  <a:gd name="connsiteY11" fmla="*/ 2062932 h 4713754"/>
                  <a:gd name="connsiteX12" fmla="*/ 794786 w 1091229"/>
                  <a:gd name="connsiteY12" fmla="*/ 2062302 h 4713754"/>
                  <a:gd name="connsiteX13" fmla="*/ 863984 w 1091229"/>
                  <a:gd name="connsiteY13" fmla="*/ 2157186 h 4713754"/>
                  <a:gd name="connsiteX14" fmla="*/ 988014 w 1091229"/>
                  <a:gd name="connsiteY14" fmla="*/ 2209923 h 4713754"/>
                  <a:gd name="connsiteX15" fmla="*/ 1090447 w 1091229"/>
                  <a:gd name="connsiteY15" fmla="*/ 2281427 h 4713754"/>
                  <a:gd name="connsiteX16" fmla="*/ 994095 w 1091229"/>
                  <a:gd name="connsiteY16" fmla="*/ 2283943 h 4713754"/>
                  <a:gd name="connsiteX17" fmla="*/ 976901 w 1091229"/>
                  <a:gd name="connsiteY17" fmla="*/ 2361738 h 4713754"/>
                  <a:gd name="connsiteX18" fmla="*/ 1039912 w 1091229"/>
                  <a:gd name="connsiteY18" fmla="*/ 2518480 h 4713754"/>
                  <a:gd name="connsiteX19" fmla="*/ 1002693 w 1091229"/>
                  <a:gd name="connsiteY19" fmla="*/ 2506737 h 4713754"/>
                  <a:gd name="connsiteX20" fmla="*/ 1012024 w 1091229"/>
                  <a:gd name="connsiteY20" fmla="*/ 2561780 h 4713754"/>
                  <a:gd name="connsiteX21" fmla="*/ 953206 w 1091229"/>
                  <a:gd name="connsiteY21" fmla="*/ 2530537 h 4713754"/>
                  <a:gd name="connsiteX22" fmla="*/ 951109 w 1091229"/>
                  <a:gd name="connsiteY22" fmla="*/ 2567022 h 4713754"/>
                  <a:gd name="connsiteX23" fmla="*/ 895751 w 1091229"/>
                  <a:gd name="connsiteY23" fmla="*/ 2515754 h 4713754"/>
                  <a:gd name="connsiteX24" fmla="*/ 894703 w 1091229"/>
                  <a:gd name="connsiteY24" fmla="*/ 2543328 h 4713754"/>
                  <a:gd name="connsiteX25" fmla="*/ 848047 w 1091229"/>
                  <a:gd name="connsiteY25" fmla="*/ 2514286 h 4713754"/>
                  <a:gd name="connsiteX26" fmla="*/ 730412 w 1091229"/>
                  <a:gd name="connsiteY26" fmla="*/ 2203633 h 4713754"/>
                  <a:gd name="connsiteX27" fmla="*/ 684595 w 1091229"/>
                  <a:gd name="connsiteY27" fmla="*/ 2105289 h 4713754"/>
                  <a:gd name="connsiteX28" fmla="*/ 494722 w 1091229"/>
                  <a:gd name="connsiteY28" fmla="*/ 1615352 h 4713754"/>
                  <a:gd name="connsiteX29" fmla="*/ 360312 w 1091229"/>
                  <a:gd name="connsiteY29" fmla="*/ 1235082 h 4713754"/>
                  <a:gd name="connsiteX30" fmla="*/ 253161 w 1091229"/>
                  <a:gd name="connsiteY30" fmla="*/ 1719567 h 4713754"/>
                  <a:gd name="connsiteX31" fmla="*/ 427098 w 1091229"/>
                  <a:gd name="connsiteY31" fmla="*/ 2330075 h 4713754"/>
                  <a:gd name="connsiteX32" fmla="*/ 288075 w 1091229"/>
                  <a:gd name="connsiteY32" fmla="*/ 3261930 h 4713754"/>
                  <a:gd name="connsiteX33" fmla="*/ 213740 w 1091229"/>
                  <a:gd name="connsiteY33" fmla="*/ 4254175 h 4713754"/>
                  <a:gd name="connsiteX34" fmla="*/ 212692 w 1091229"/>
                  <a:gd name="connsiteY34" fmla="*/ 4385964 h 4713754"/>
                  <a:gd name="connsiteX35" fmla="*/ 349933 w 1091229"/>
                  <a:gd name="connsiteY35" fmla="*/ 4659713 h 4713754"/>
                  <a:gd name="connsiteX36" fmla="*/ 90129 w 1091229"/>
                  <a:gd name="connsiteY36" fmla="*/ 4706473 h 4713754"/>
                  <a:gd name="connsiteX37" fmla="*/ 70103 w 1091229"/>
                  <a:gd name="connsiteY37" fmla="*/ 4455791 h 4713754"/>
                  <a:gd name="connsiteX38" fmla="*/ 70208 w 1091229"/>
                  <a:gd name="connsiteY38" fmla="*/ 4393828 h 4713754"/>
                  <a:gd name="connsiteX39" fmla="*/ 77023 w 1091229"/>
                  <a:gd name="connsiteY39" fmla="*/ 4260780 h 4713754"/>
                  <a:gd name="connsiteX40" fmla="*/ 59095 w 1091229"/>
                  <a:gd name="connsiteY40" fmla="*/ 3750399 h 4713754"/>
                  <a:gd name="connsiteX41" fmla="*/ 54586 w 1091229"/>
                  <a:gd name="connsiteY41" fmla="*/ 3409236 h 4713754"/>
                  <a:gd name="connsiteX42" fmla="*/ 41376 w 1091229"/>
                  <a:gd name="connsiteY42" fmla="*/ 3045322 h 4713754"/>
                  <a:gd name="connsiteX43" fmla="*/ 1280 w 1091229"/>
                  <a:gd name="connsiteY43" fmla="*/ 2394525 h 4713754"/>
                  <a:gd name="connsiteX44" fmla="*/ 0 w 1091229"/>
                  <a:gd name="connsiteY44" fmla="*/ 2385848 h 4713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091229" h="4713754">
                    <a:moveTo>
                      <a:pt x="0" y="0"/>
                    </a:moveTo>
                    <a:lnTo>
                      <a:pt x="65149" y="4259"/>
                    </a:lnTo>
                    <a:cubicBezTo>
                      <a:pt x="207521" y="26995"/>
                      <a:pt x="214356" y="132632"/>
                      <a:pt x="215732" y="282258"/>
                    </a:cubicBezTo>
                    <a:cubicBezTo>
                      <a:pt x="215732" y="286032"/>
                      <a:pt x="215522" y="289807"/>
                      <a:pt x="215417" y="293581"/>
                    </a:cubicBezTo>
                    <a:cubicBezTo>
                      <a:pt x="236386" y="286976"/>
                      <a:pt x="254000" y="285403"/>
                      <a:pt x="254210" y="304275"/>
                    </a:cubicBezTo>
                    <a:cubicBezTo>
                      <a:pt x="254419" y="329333"/>
                      <a:pt x="237435" y="439314"/>
                      <a:pt x="183650" y="456404"/>
                    </a:cubicBezTo>
                    <a:cubicBezTo>
                      <a:pt x="168552" y="495196"/>
                      <a:pt x="148632" y="529795"/>
                      <a:pt x="125147" y="557474"/>
                    </a:cubicBezTo>
                    <a:lnTo>
                      <a:pt x="120324" y="689578"/>
                    </a:lnTo>
                    <a:cubicBezTo>
                      <a:pt x="145172" y="737491"/>
                      <a:pt x="176520" y="778066"/>
                      <a:pt x="247710" y="782155"/>
                    </a:cubicBezTo>
                    <a:cubicBezTo>
                      <a:pt x="449744" y="793897"/>
                      <a:pt x="516320" y="922751"/>
                      <a:pt x="517893" y="1038080"/>
                    </a:cubicBezTo>
                    <a:cubicBezTo>
                      <a:pt x="534144" y="1156344"/>
                      <a:pt x="617285" y="1469304"/>
                      <a:pt x="618648" y="1570269"/>
                    </a:cubicBezTo>
                    <a:cubicBezTo>
                      <a:pt x="636682" y="1626885"/>
                      <a:pt x="712484" y="1684759"/>
                      <a:pt x="791851" y="2062932"/>
                    </a:cubicBezTo>
                    <a:lnTo>
                      <a:pt x="794786" y="2062302"/>
                    </a:lnTo>
                    <a:cubicBezTo>
                      <a:pt x="814183" y="2143557"/>
                      <a:pt x="827603" y="2148694"/>
                      <a:pt x="863984" y="2157186"/>
                    </a:cubicBezTo>
                    <a:cubicBezTo>
                      <a:pt x="900365" y="2165679"/>
                      <a:pt x="963061" y="2181930"/>
                      <a:pt x="988014" y="2209923"/>
                    </a:cubicBezTo>
                    <a:cubicBezTo>
                      <a:pt x="1012862" y="2237916"/>
                      <a:pt x="1085834" y="2269789"/>
                      <a:pt x="1090447" y="2281427"/>
                    </a:cubicBezTo>
                    <a:cubicBezTo>
                      <a:pt x="1094955" y="2293065"/>
                      <a:pt x="1082165" y="2332696"/>
                      <a:pt x="994095" y="2283943"/>
                    </a:cubicBezTo>
                    <a:cubicBezTo>
                      <a:pt x="905607" y="2234876"/>
                      <a:pt x="955722" y="2333115"/>
                      <a:pt x="976901" y="2361738"/>
                    </a:cubicBezTo>
                    <a:cubicBezTo>
                      <a:pt x="998079" y="2390360"/>
                      <a:pt x="1071051" y="2504535"/>
                      <a:pt x="1039912" y="2518480"/>
                    </a:cubicBezTo>
                    <a:cubicBezTo>
                      <a:pt x="1017056" y="2531375"/>
                      <a:pt x="1002693" y="2506737"/>
                      <a:pt x="1002693" y="2506737"/>
                    </a:cubicBezTo>
                    <a:cubicBezTo>
                      <a:pt x="1002693" y="2506737"/>
                      <a:pt x="1030686" y="2553183"/>
                      <a:pt x="1012024" y="2561780"/>
                    </a:cubicBezTo>
                    <a:cubicBezTo>
                      <a:pt x="990950" y="2571531"/>
                      <a:pt x="953206" y="2530537"/>
                      <a:pt x="953206" y="2530537"/>
                    </a:cubicBezTo>
                    <a:cubicBezTo>
                      <a:pt x="953206" y="2530537"/>
                      <a:pt x="971659" y="2560522"/>
                      <a:pt x="951109" y="2567022"/>
                    </a:cubicBezTo>
                    <a:cubicBezTo>
                      <a:pt x="928148" y="2574152"/>
                      <a:pt x="913261" y="2539239"/>
                      <a:pt x="895751" y="2515754"/>
                    </a:cubicBezTo>
                    <a:cubicBezTo>
                      <a:pt x="895751" y="2515754"/>
                      <a:pt x="908962" y="2535255"/>
                      <a:pt x="894703" y="2543328"/>
                    </a:cubicBezTo>
                    <a:cubicBezTo>
                      <a:pt x="877404" y="2553183"/>
                      <a:pt x="860314" y="2527077"/>
                      <a:pt x="848047" y="2514286"/>
                    </a:cubicBezTo>
                    <a:cubicBezTo>
                      <a:pt x="823514" y="2488704"/>
                      <a:pt x="773923" y="2377884"/>
                      <a:pt x="730412" y="2203633"/>
                    </a:cubicBezTo>
                    <a:lnTo>
                      <a:pt x="684595" y="2105289"/>
                    </a:lnTo>
                    <a:cubicBezTo>
                      <a:pt x="623995" y="2003590"/>
                      <a:pt x="506045" y="1786038"/>
                      <a:pt x="494722" y="1615352"/>
                    </a:cubicBezTo>
                    <a:cubicBezTo>
                      <a:pt x="430138" y="1356806"/>
                      <a:pt x="360312" y="1235082"/>
                      <a:pt x="360312" y="1235082"/>
                    </a:cubicBezTo>
                    <a:cubicBezTo>
                      <a:pt x="360312" y="1235082"/>
                      <a:pt x="251484" y="1589770"/>
                      <a:pt x="253161" y="1719567"/>
                    </a:cubicBezTo>
                    <a:cubicBezTo>
                      <a:pt x="254839" y="1849364"/>
                      <a:pt x="431711" y="2135379"/>
                      <a:pt x="427098" y="2330075"/>
                    </a:cubicBezTo>
                    <a:cubicBezTo>
                      <a:pt x="422485" y="2524770"/>
                      <a:pt x="293631" y="3139262"/>
                      <a:pt x="288075" y="3261930"/>
                    </a:cubicBezTo>
                    <a:cubicBezTo>
                      <a:pt x="282727" y="3379355"/>
                      <a:pt x="336618" y="3810999"/>
                      <a:pt x="213740" y="4254175"/>
                    </a:cubicBezTo>
                    <a:cubicBezTo>
                      <a:pt x="201788" y="4297266"/>
                      <a:pt x="201054" y="4342769"/>
                      <a:pt x="212692" y="4385964"/>
                    </a:cubicBezTo>
                    <a:cubicBezTo>
                      <a:pt x="233241" y="4462500"/>
                      <a:pt x="272872" y="4584749"/>
                      <a:pt x="349933" y="4659713"/>
                    </a:cubicBezTo>
                    <a:cubicBezTo>
                      <a:pt x="389669" y="4698400"/>
                      <a:pt x="90443" y="4728071"/>
                      <a:pt x="90129" y="4706473"/>
                    </a:cubicBezTo>
                    <a:cubicBezTo>
                      <a:pt x="89290" y="4641679"/>
                      <a:pt x="52909" y="4533690"/>
                      <a:pt x="70103" y="4455791"/>
                    </a:cubicBezTo>
                    <a:cubicBezTo>
                      <a:pt x="74507" y="4435346"/>
                      <a:pt x="74926" y="4414167"/>
                      <a:pt x="70208" y="4393828"/>
                    </a:cubicBezTo>
                    <a:cubicBezTo>
                      <a:pt x="59514" y="4346962"/>
                      <a:pt x="62450" y="4313307"/>
                      <a:pt x="77023" y="4260780"/>
                    </a:cubicBezTo>
                    <a:cubicBezTo>
                      <a:pt x="77023" y="4260780"/>
                      <a:pt x="80902" y="3943522"/>
                      <a:pt x="59095" y="3750399"/>
                    </a:cubicBezTo>
                    <a:cubicBezTo>
                      <a:pt x="33618" y="3552453"/>
                      <a:pt x="65071" y="3474029"/>
                      <a:pt x="54586" y="3409236"/>
                    </a:cubicBezTo>
                    <a:cubicBezTo>
                      <a:pt x="44102" y="3344442"/>
                      <a:pt x="10342" y="3239178"/>
                      <a:pt x="41376" y="3045322"/>
                    </a:cubicBezTo>
                    <a:cubicBezTo>
                      <a:pt x="55045" y="2790655"/>
                      <a:pt x="12204" y="2470568"/>
                      <a:pt x="1280" y="2394525"/>
                    </a:cubicBezTo>
                    <a:lnTo>
                      <a:pt x="0" y="2385848"/>
                    </a:lnTo>
                    <a:close/>
                  </a:path>
                </a:pathLst>
              </a:custGeom>
              <a:solidFill>
                <a:schemeClr val="accent5"/>
              </a:solidFill>
              <a:ln w="10480" cap="flat">
                <a:noFill/>
                <a:prstDash val="solid"/>
                <a:miter/>
              </a:ln>
            </p:spPr>
            <p:txBody>
              <a:bodyPr wrap="square" rtlCol="0" anchor="ctr">
                <a:noAutofit/>
              </a:bodyPr>
              <a:lstStyle/>
              <a:p>
                <a:endParaRPr lang="en-US" dirty="0"/>
              </a:p>
            </p:txBody>
          </p:sp>
        </p:grpSp>
        <p:cxnSp>
          <p:nvCxnSpPr>
            <p:cNvPr id="24" name="Connector: Elbow 246">
              <a:extLst>
                <a:ext uri="{FF2B5EF4-FFF2-40B4-BE49-F238E27FC236}">
                  <a16:creationId xmlns:a16="http://schemas.microsoft.com/office/drawing/2014/main" id="{D4C91C46-670E-44DB-88CB-A2F506D461A4}"/>
                </a:ext>
              </a:extLst>
            </p:cNvPr>
            <p:cNvCxnSpPr>
              <a:cxnSpLocks/>
            </p:cNvCxnSpPr>
            <p:nvPr/>
          </p:nvCxnSpPr>
          <p:spPr>
            <a:xfrm flipV="1">
              <a:off x="2822713" y="2468013"/>
              <a:ext cx="2062561" cy="1114560"/>
            </a:xfrm>
            <a:prstGeom prst="bentConnector3">
              <a:avLst>
                <a:gd name="adj1" fmla="val 77949"/>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5" name="Connector: Elbow 247">
              <a:extLst>
                <a:ext uri="{FF2B5EF4-FFF2-40B4-BE49-F238E27FC236}">
                  <a16:creationId xmlns:a16="http://schemas.microsoft.com/office/drawing/2014/main" id="{8C9F23EA-D566-472C-BC3C-33263E33DD76}"/>
                </a:ext>
              </a:extLst>
            </p:cNvPr>
            <p:cNvCxnSpPr>
              <a:cxnSpLocks/>
            </p:cNvCxnSpPr>
            <p:nvPr/>
          </p:nvCxnSpPr>
          <p:spPr>
            <a:xfrm flipV="1">
              <a:off x="2822713" y="1597420"/>
              <a:ext cx="2117511" cy="410342"/>
            </a:xfrm>
            <a:prstGeom prst="bentConnector3">
              <a:avLst>
                <a:gd name="adj1" fmla="val 75346"/>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6" name="Connector: Elbow 252">
              <a:extLst>
                <a:ext uri="{FF2B5EF4-FFF2-40B4-BE49-F238E27FC236}">
                  <a16:creationId xmlns:a16="http://schemas.microsoft.com/office/drawing/2014/main" id="{D68DD081-B07F-45AA-945E-709598446C7F}"/>
                </a:ext>
              </a:extLst>
            </p:cNvPr>
            <p:cNvCxnSpPr>
              <a:cxnSpLocks/>
            </p:cNvCxnSpPr>
            <p:nvPr/>
          </p:nvCxnSpPr>
          <p:spPr>
            <a:xfrm rot="5400000" flipH="1" flipV="1">
              <a:off x="2540649" y="2786702"/>
              <a:ext cx="2681639" cy="2117510"/>
            </a:xfrm>
            <a:prstGeom prst="bentConnector3">
              <a:avLst>
                <a:gd name="adj1" fmla="val -777"/>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7" name="Connector: Elbow 253">
              <a:extLst>
                <a:ext uri="{FF2B5EF4-FFF2-40B4-BE49-F238E27FC236}">
                  <a16:creationId xmlns:a16="http://schemas.microsoft.com/office/drawing/2014/main" id="{3C712946-EF34-47A4-AB34-374C4F8F18AC}"/>
                </a:ext>
              </a:extLst>
            </p:cNvPr>
            <p:cNvCxnSpPr>
              <a:cxnSpLocks/>
            </p:cNvCxnSpPr>
            <p:nvPr/>
          </p:nvCxnSpPr>
          <p:spPr>
            <a:xfrm rot="10800000" flipV="1">
              <a:off x="7276343" y="1982929"/>
              <a:ext cx="2074902" cy="863098"/>
            </a:xfrm>
            <a:prstGeom prst="bentConnector3">
              <a:avLst>
                <a:gd name="adj1" fmla="val 64850"/>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8" name="Connector: Elbow 254">
              <a:extLst>
                <a:ext uri="{FF2B5EF4-FFF2-40B4-BE49-F238E27FC236}">
                  <a16:creationId xmlns:a16="http://schemas.microsoft.com/office/drawing/2014/main" id="{3932673A-016F-4178-8C73-BB412805AC0F}"/>
                </a:ext>
              </a:extLst>
            </p:cNvPr>
            <p:cNvCxnSpPr>
              <a:cxnSpLocks/>
            </p:cNvCxnSpPr>
            <p:nvPr/>
          </p:nvCxnSpPr>
          <p:spPr>
            <a:xfrm rot="10800000">
              <a:off x="6924965" y="3060195"/>
              <a:ext cx="2426280" cy="2169618"/>
            </a:xfrm>
            <a:prstGeom prst="bentConnector3">
              <a:avLst>
                <a:gd name="adj1" fmla="val 61470"/>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9" name="Connector: Elbow 255">
              <a:extLst>
                <a:ext uri="{FF2B5EF4-FFF2-40B4-BE49-F238E27FC236}">
                  <a16:creationId xmlns:a16="http://schemas.microsoft.com/office/drawing/2014/main" id="{9265AD3C-8A60-4008-83EF-BADD0820A20C}"/>
                </a:ext>
              </a:extLst>
            </p:cNvPr>
            <p:cNvCxnSpPr>
              <a:cxnSpLocks/>
            </p:cNvCxnSpPr>
            <p:nvPr/>
          </p:nvCxnSpPr>
          <p:spPr>
            <a:xfrm rot="10800000">
              <a:off x="7276345" y="3214985"/>
              <a:ext cx="2092942" cy="361898"/>
            </a:xfrm>
            <a:prstGeom prst="bentConnector3">
              <a:avLst>
                <a:gd name="adj1" fmla="val 76594"/>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0" name="Group 209">
              <a:extLst>
                <a:ext uri="{FF2B5EF4-FFF2-40B4-BE49-F238E27FC236}">
                  <a16:creationId xmlns:a16="http://schemas.microsoft.com/office/drawing/2014/main" id="{0F62E261-B9E8-4C24-B3DB-40628B908CF8}"/>
                </a:ext>
              </a:extLst>
            </p:cNvPr>
            <p:cNvGrpSpPr/>
            <p:nvPr/>
          </p:nvGrpSpPr>
          <p:grpSpPr>
            <a:xfrm>
              <a:off x="3225500" y="1515031"/>
              <a:ext cx="5883537" cy="4130729"/>
              <a:chOff x="3225500" y="1515031"/>
              <a:chExt cx="5883537" cy="4130729"/>
            </a:xfrm>
          </p:grpSpPr>
          <p:grpSp>
            <p:nvGrpSpPr>
              <p:cNvPr id="31" name="Group 173">
                <a:extLst>
                  <a:ext uri="{FF2B5EF4-FFF2-40B4-BE49-F238E27FC236}">
                    <a16:creationId xmlns:a16="http://schemas.microsoft.com/office/drawing/2014/main" id="{ECFE988B-050B-48B9-B64C-20F3FCF1F5EA}"/>
                  </a:ext>
                </a:extLst>
              </p:cNvPr>
              <p:cNvGrpSpPr/>
              <p:nvPr/>
            </p:nvGrpSpPr>
            <p:grpSpPr>
              <a:xfrm>
                <a:off x="3225500" y="1515031"/>
                <a:ext cx="955637" cy="955637"/>
                <a:chOff x="3101334" y="1752653"/>
                <a:chExt cx="955637" cy="955637"/>
              </a:xfrm>
            </p:grpSpPr>
            <p:sp>
              <p:nvSpPr>
                <p:cNvPr id="91" name="Rectangle: Rounded Corners 172">
                  <a:extLst>
                    <a:ext uri="{FF2B5EF4-FFF2-40B4-BE49-F238E27FC236}">
                      <a16:creationId xmlns:a16="http://schemas.microsoft.com/office/drawing/2014/main" id="{838C19D7-0E20-4098-BC2B-312D2ED907A8}"/>
                    </a:ext>
                  </a:extLst>
                </p:cNvPr>
                <p:cNvSpPr/>
                <p:nvPr/>
              </p:nvSpPr>
              <p:spPr>
                <a:xfrm>
                  <a:off x="3101334" y="1752653"/>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2" name="Graphic 4">
                  <a:extLst>
                    <a:ext uri="{FF2B5EF4-FFF2-40B4-BE49-F238E27FC236}">
                      <a16:creationId xmlns:a16="http://schemas.microsoft.com/office/drawing/2014/main" id="{F2A9276A-6BE0-479A-9F10-3791DC70DAB7}"/>
                    </a:ext>
                  </a:extLst>
                </p:cNvPr>
                <p:cNvGrpSpPr/>
                <p:nvPr/>
              </p:nvGrpSpPr>
              <p:grpSpPr>
                <a:xfrm>
                  <a:off x="3177416" y="1936928"/>
                  <a:ext cx="803471" cy="587086"/>
                  <a:chOff x="2948464" y="1501336"/>
                  <a:chExt cx="803471" cy="587086"/>
                </a:xfrm>
              </p:grpSpPr>
              <p:grpSp>
                <p:nvGrpSpPr>
                  <p:cNvPr id="93" name="Graphic 4">
                    <a:extLst>
                      <a:ext uri="{FF2B5EF4-FFF2-40B4-BE49-F238E27FC236}">
                        <a16:creationId xmlns:a16="http://schemas.microsoft.com/office/drawing/2014/main" id="{4B91D8A6-A1D2-44ED-830E-DB7F73C20542}"/>
                      </a:ext>
                    </a:extLst>
                  </p:cNvPr>
                  <p:cNvGrpSpPr/>
                  <p:nvPr/>
                </p:nvGrpSpPr>
                <p:grpSpPr>
                  <a:xfrm>
                    <a:off x="2948464" y="1501336"/>
                    <a:ext cx="803471" cy="474718"/>
                    <a:chOff x="2948464" y="1501336"/>
                    <a:chExt cx="803471" cy="474718"/>
                  </a:xfrm>
                </p:grpSpPr>
                <p:sp>
                  <p:nvSpPr>
                    <p:cNvPr id="99" name="Freeform: Shape 111">
                      <a:extLst>
                        <a:ext uri="{FF2B5EF4-FFF2-40B4-BE49-F238E27FC236}">
                          <a16:creationId xmlns:a16="http://schemas.microsoft.com/office/drawing/2014/main" id="{FE2993D1-7598-4DCC-B83F-5F526DD17177}"/>
                        </a:ext>
                      </a:extLst>
                    </p:cNvPr>
                    <p:cNvSpPr/>
                    <p:nvPr/>
                  </p:nvSpPr>
                  <p:spPr>
                    <a:xfrm>
                      <a:off x="2948567" y="1501694"/>
                      <a:ext cx="803369" cy="474360"/>
                    </a:xfrm>
                    <a:custGeom>
                      <a:avLst/>
                      <a:gdLst>
                        <a:gd name="connsiteX0" fmla="*/ 778628 w 803369"/>
                        <a:gd name="connsiteY0" fmla="*/ 354078 h 474360"/>
                        <a:gd name="connsiteX1" fmla="*/ 783661 w 803369"/>
                        <a:gd name="connsiteY1" fmla="*/ 379555 h 474360"/>
                        <a:gd name="connsiteX2" fmla="*/ 777580 w 803369"/>
                        <a:gd name="connsiteY2" fmla="*/ 391822 h 474360"/>
                        <a:gd name="connsiteX3" fmla="*/ 773596 w 803369"/>
                        <a:gd name="connsiteY3" fmla="*/ 440679 h 474360"/>
                        <a:gd name="connsiteX4" fmla="*/ 725787 w 803369"/>
                        <a:gd name="connsiteY4" fmla="*/ 446341 h 474360"/>
                        <a:gd name="connsiteX5" fmla="*/ 709746 w 803369"/>
                        <a:gd name="connsiteY5" fmla="*/ 464898 h 474360"/>
                        <a:gd name="connsiteX6" fmla="*/ 696955 w 803369"/>
                        <a:gd name="connsiteY6" fmla="*/ 461753 h 474360"/>
                        <a:gd name="connsiteX7" fmla="*/ 694753 w 803369"/>
                        <a:gd name="connsiteY7" fmla="*/ 460600 h 474360"/>
                        <a:gd name="connsiteX8" fmla="*/ 692027 w 803369"/>
                        <a:gd name="connsiteY8" fmla="*/ 461753 h 474360"/>
                        <a:gd name="connsiteX9" fmla="*/ 667284 w 803369"/>
                        <a:gd name="connsiteY9" fmla="*/ 474334 h 474360"/>
                        <a:gd name="connsiteX10" fmla="*/ 640339 w 803369"/>
                        <a:gd name="connsiteY10" fmla="*/ 463850 h 474360"/>
                        <a:gd name="connsiteX11" fmla="*/ 640129 w 803369"/>
                        <a:gd name="connsiteY11" fmla="*/ 463745 h 474360"/>
                        <a:gd name="connsiteX12" fmla="*/ 634782 w 803369"/>
                        <a:gd name="connsiteY12" fmla="*/ 461858 h 474360"/>
                        <a:gd name="connsiteX13" fmla="*/ 627338 w 803369"/>
                        <a:gd name="connsiteY13" fmla="*/ 466471 h 474360"/>
                        <a:gd name="connsiteX14" fmla="*/ 610877 w 803369"/>
                        <a:gd name="connsiteY14" fmla="*/ 467834 h 474360"/>
                        <a:gd name="connsiteX15" fmla="*/ 605321 w 803369"/>
                        <a:gd name="connsiteY15" fmla="*/ 466261 h 474360"/>
                        <a:gd name="connsiteX16" fmla="*/ 594731 w 803369"/>
                        <a:gd name="connsiteY16" fmla="*/ 462067 h 474360"/>
                        <a:gd name="connsiteX17" fmla="*/ 589594 w 803369"/>
                        <a:gd name="connsiteY17" fmla="*/ 459341 h 474360"/>
                        <a:gd name="connsiteX18" fmla="*/ 575755 w 803369"/>
                        <a:gd name="connsiteY18" fmla="*/ 447809 h 474360"/>
                        <a:gd name="connsiteX19" fmla="*/ 539479 w 803369"/>
                        <a:gd name="connsiteY19" fmla="*/ 471503 h 474360"/>
                        <a:gd name="connsiteX20" fmla="*/ 489887 w 803369"/>
                        <a:gd name="connsiteY20" fmla="*/ 447075 h 474360"/>
                        <a:gd name="connsiteX21" fmla="*/ 411673 w 803369"/>
                        <a:gd name="connsiteY21" fmla="*/ 448123 h 474360"/>
                        <a:gd name="connsiteX22" fmla="*/ 388503 w 803369"/>
                        <a:gd name="connsiteY22" fmla="*/ 421598 h 474360"/>
                        <a:gd name="connsiteX23" fmla="*/ 343105 w 803369"/>
                        <a:gd name="connsiteY23" fmla="*/ 445817 h 474360"/>
                        <a:gd name="connsiteX24" fmla="*/ 298232 w 803369"/>
                        <a:gd name="connsiteY24" fmla="*/ 430090 h 474360"/>
                        <a:gd name="connsiteX25" fmla="*/ 220228 w 803369"/>
                        <a:gd name="connsiteY25" fmla="*/ 406815 h 474360"/>
                        <a:gd name="connsiteX26" fmla="*/ 174306 w 803369"/>
                        <a:gd name="connsiteY26" fmla="*/ 366240 h 474360"/>
                        <a:gd name="connsiteX27" fmla="*/ 167701 w 803369"/>
                        <a:gd name="connsiteY27" fmla="*/ 368756 h 474360"/>
                        <a:gd name="connsiteX28" fmla="*/ 129013 w 803369"/>
                        <a:gd name="connsiteY28" fmla="*/ 366974 h 474360"/>
                        <a:gd name="connsiteX29" fmla="*/ 122094 w 803369"/>
                        <a:gd name="connsiteY29" fmla="*/ 363724 h 474360"/>
                        <a:gd name="connsiteX30" fmla="*/ 110875 w 803369"/>
                        <a:gd name="connsiteY30" fmla="*/ 359425 h 474360"/>
                        <a:gd name="connsiteX31" fmla="*/ 48388 w 803369"/>
                        <a:gd name="connsiteY31" fmla="*/ 344327 h 474360"/>
                        <a:gd name="connsiteX32" fmla="*/ 45558 w 803369"/>
                        <a:gd name="connsiteY32" fmla="*/ 333319 h 474360"/>
                        <a:gd name="connsiteX33" fmla="*/ 40315 w 803369"/>
                        <a:gd name="connsiteY33" fmla="*/ 327762 h 474360"/>
                        <a:gd name="connsiteX34" fmla="*/ 40106 w 803369"/>
                        <a:gd name="connsiteY34" fmla="*/ 327657 h 474360"/>
                        <a:gd name="connsiteX35" fmla="*/ 34654 w 803369"/>
                        <a:gd name="connsiteY35" fmla="*/ 323883 h 474360"/>
                        <a:gd name="connsiteX36" fmla="*/ 25952 w 803369"/>
                        <a:gd name="connsiteY36" fmla="*/ 295680 h 474360"/>
                        <a:gd name="connsiteX37" fmla="*/ 26371 w 803369"/>
                        <a:gd name="connsiteY37" fmla="*/ 292115 h 474360"/>
                        <a:gd name="connsiteX38" fmla="*/ 23645 w 803369"/>
                        <a:gd name="connsiteY38" fmla="*/ 289599 h 474360"/>
                        <a:gd name="connsiteX39" fmla="*/ 8548 w 803369"/>
                        <a:gd name="connsiteY39" fmla="*/ 277542 h 474360"/>
                        <a:gd name="connsiteX40" fmla="*/ 5297 w 803369"/>
                        <a:gd name="connsiteY40" fmla="*/ 273348 h 474360"/>
                        <a:gd name="connsiteX41" fmla="*/ 55 w 803369"/>
                        <a:gd name="connsiteY41" fmla="*/ 253323 h 474360"/>
                        <a:gd name="connsiteX42" fmla="*/ 6556 w 803369"/>
                        <a:gd name="connsiteY42" fmla="*/ 232564 h 474360"/>
                        <a:gd name="connsiteX43" fmla="*/ 22177 w 803369"/>
                        <a:gd name="connsiteY43" fmla="*/ 217676 h 474360"/>
                        <a:gd name="connsiteX44" fmla="*/ 66422 w 803369"/>
                        <a:gd name="connsiteY44" fmla="*/ 121009 h 474360"/>
                        <a:gd name="connsiteX45" fmla="*/ 81624 w 803369"/>
                        <a:gd name="connsiteY45" fmla="*/ 117549 h 474360"/>
                        <a:gd name="connsiteX46" fmla="*/ 151660 w 803369"/>
                        <a:gd name="connsiteY46" fmla="*/ 87040 h 474360"/>
                        <a:gd name="connsiteX47" fmla="*/ 261956 w 803369"/>
                        <a:gd name="connsiteY47" fmla="*/ 38078 h 474360"/>
                        <a:gd name="connsiteX48" fmla="*/ 400245 w 803369"/>
                        <a:gd name="connsiteY48" fmla="*/ 21093 h 474360"/>
                        <a:gd name="connsiteX49" fmla="*/ 510227 w 803369"/>
                        <a:gd name="connsiteY49" fmla="*/ 45731 h 474360"/>
                        <a:gd name="connsiteX50" fmla="*/ 594522 w 803369"/>
                        <a:gd name="connsiteY50" fmla="*/ 67644 h 474360"/>
                        <a:gd name="connsiteX51" fmla="*/ 669066 w 803369"/>
                        <a:gd name="connsiteY51" fmla="*/ 83685 h 474360"/>
                        <a:gd name="connsiteX52" fmla="*/ 683954 w 803369"/>
                        <a:gd name="connsiteY52" fmla="*/ 131703 h 474360"/>
                        <a:gd name="connsiteX53" fmla="*/ 740360 w 803369"/>
                        <a:gd name="connsiteY53" fmla="*/ 179093 h 474360"/>
                        <a:gd name="connsiteX54" fmla="*/ 786491 w 803369"/>
                        <a:gd name="connsiteY54" fmla="*/ 226902 h 474360"/>
                        <a:gd name="connsiteX55" fmla="*/ 779362 w 803369"/>
                        <a:gd name="connsiteY55" fmla="*/ 256678 h 474360"/>
                        <a:gd name="connsiteX56" fmla="*/ 777056 w 803369"/>
                        <a:gd name="connsiteY56" fmla="*/ 259928 h 474360"/>
                        <a:gd name="connsiteX57" fmla="*/ 775692 w 803369"/>
                        <a:gd name="connsiteY57" fmla="*/ 261605 h 474360"/>
                        <a:gd name="connsiteX58" fmla="*/ 776112 w 803369"/>
                        <a:gd name="connsiteY58" fmla="*/ 261920 h 474360"/>
                        <a:gd name="connsiteX59" fmla="*/ 787854 w 803369"/>
                        <a:gd name="connsiteY59" fmla="*/ 271251 h 474360"/>
                        <a:gd name="connsiteX60" fmla="*/ 789637 w 803369"/>
                        <a:gd name="connsiteY60" fmla="*/ 273243 h 474360"/>
                        <a:gd name="connsiteX61" fmla="*/ 799911 w 803369"/>
                        <a:gd name="connsiteY61" fmla="*/ 290542 h 474360"/>
                        <a:gd name="connsiteX62" fmla="*/ 800750 w 803369"/>
                        <a:gd name="connsiteY62" fmla="*/ 292954 h 474360"/>
                        <a:gd name="connsiteX63" fmla="*/ 778628 w 803369"/>
                        <a:gd name="connsiteY63" fmla="*/ 354078 h 47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803369" h="474360">
                          <a:moveTo>
                            <a:pt x="778628" y="354078"/>
                          </a:moveTo>
                          <a:cubicBezTo>
                            <a:pt x="784290" y="360998"/>
                            <a:pt x="785862" y="370538"/>
                            <a:pt x="783661" y="379555"/>
                          </a:cubicBezTo>
                          <a:cubicBezTo>
                            <a:pt x="782507" y="384378"/>
                            <a:pt x="780410" y="388467"/>
                            <a:pt x="777580" y="391822"/>
                          </a:cubicBezTo>
                          <a:cubicBezTo>
                            <a:pt x="787540" y="404718"/>
                            <a:pt x="782717" y="429985"/>
                            <a:pt x="773596" y="440679"/>
                          </a:cubicBezTo>
                          <a:cubicBezTo>
                            <a:pt x="762272" y="453785"/>
                            <a:pt x="738368" y="459446"/>
                            <a:pt x="725787" y="446341"/>
                          </a:cubicBezTo>
                          <a:cubicBezTo>
                            <a:pt x="729246" y="449905"/>
                            <a:pt x="712157" y="464269"/>
                            <a:pt x="709746" y="464898"/>
                          </a:cubicBezTo>
                          <a:cubicBezTo>
                            <a:pt x="705342" y="465842"/>
                            <a:pt x="700624" y="464479"/>
                            <a:pt x="696955" y="461753"/>
                          </a:cubicBezTo>
                          <a:cubicBezTo>
                            <a:pt x="696325" y="461229"/>
                            <a:pt x="695592" y="460600"/>
                            <a:pt x="694753" y="460600"/>
                          </a:cubicBezTo>
                          <a:cubicBezTo>
                            <a:pt x="693704" y="460495"/>
                            <a:pt x="692761" y="461124"/>
                            <a:pt x="692027" y="461753"/>
                          </a:cubicBezTo>
                          <a:cubicBezTo>
                            <a:pt x="684164" y="467310"/>
                            <a:pt x="676929" y="474858"/>
                            <a:pt x="667284" y="474334"/>
                          </a:cubicBezTo>
                          <a:cubicBezTo>
                            <a:pt x="657638" y="473810"/>
                            <a:pt x="648726" y="469197"/>
                            <a:pt x="640339" y="463850"/>
                          </a:cubicBezTo>
                          <a:cubicBezTo>
                            <a:pt x="640234" y="463745"/>
                            <a:pt x="640234" y="463745"/>
                            <a:pt x="640129" y="463745"/>
                          </a:cubicBezTo>
                          <a:cubicBezTo>
                            <a:pt x="638451" y="462801"/>
                            <a:pt x="636669" y="461753"/>
                            <a:pt x="634782" y="461858"/>
                          </a:cubicBezTo>
                          <a:cubicBezTo>
                            <a:pt x="631951" y="462067"/>
                            <a:pt x="629854" y="464793"/>
                            <a:pt x="627338" y="466471"/>
                          </a:cubicBezTo>
                          <a:cubicBezTo>
                            <a:pt x="622515" y="469931"/>
                            <a:pt x="616329" y="469197"/>
                            <a:pt x="610877" y="467834"/>
                          </a:cubicBezTo>
                          <a:cubicBezTo>
                            <a:pt x="608990" y="467415"/>
                            <a:pt x="607208" y="466890"/>
                            <a:pt x="605321" y="466261"/>
                          </a:cubicBezTo>
                          <a:cubicBezTo>
                            <a:pt x="601756" y="465108"/>
                            <a:pt x="598191" y="463745"/>
                            <a:pt x="594731" y="462067"/>
                          </a:cubicBezTo>
                          <a:cubicBezTo>
                            <a:pt x="592949" y="461229"/>
                            <a:pt x="591272" y="460390"/>
                            <a:pt x="589594" y="459341"/>
                          </a:cubicBezTo>
                          <a:cubicBezTo>
                            <a:pt x="584037" y="456301"/>
                            <a:pt x="580892" y="451269"/>
                            <a:pt x="575755" y="447809"/>
                          </a:cubicBezTo>
                          <a:cubicBezTo>
                            <a:pt x="565480" y="460285"/>
                            <a:pt x="554891" y="470245"/>
                            <a:pt x="539479" y="471503"/>
                          </a:cubicBezTo>
                          <a:cubicBezTo>
                            <a:pt x="518195" y="473495"/>
                            <a:pt x="507920" y="456091"/>
                            <a:pt x="489887" y="447075"/>
                          </a:cubicBezTo>
                          <a:cubicBezTo>
                            <a:pt x="464096" y="434493"/>
                            <a:pt x="437465" y="457559"/>
                            <a:pt x="411673" y="448123"/>
                          </a:cubicBezTo>
                          <a:cubicBezTo>
                            <a:pt x="400141" y="444034"/>
                            <a:pt x="391019" y="434179"/>
                            <a:pt x="388503" y="421598"/>
                          </a:cubicBezTo>
                          <a:cubicBezTo>
                            <a:pt x="375397" y="436066"/>
                            <a:pt x="359251" y="444349"/>
                            <a:pt x="343105" y="445817"/>
                          </a:cubicBezTo>
                          <a:cubicBezTo>
                            <a:pt x="327379" y="447180"/>
                            <a:pt x="311652" y="442042"/>
                            <a:pt x="298232" y="430090"/>
                          </a:cubicBezTo>
                          <a:cubicBezTo>
                            <a:pt x="270448" y="447075"/>
                            <a:pt x="238366" y="433130"/>
                            <a:pt x="220228" y="406815"/>
                          </a:cubicBezTo>
                          <a:cubicBezTo>
                            <a:pt x="169693" y="412581"/>
                            <a:pt x="165499" y="378402"/>
                            <a:pt x="174306" y="366240"/>
                          </a:cubicBezTo>
                          <a:cubicBezTo>
                            <a:pt x="172000" y="367183"/>
                            <a:pt x="169798" y="368022"/>
                            <a:pt x="167701" y="368756"/>
                          </a:cubicBezTo>
                          <a:cubicBezTo>
                            <a:pt x="150821" y="374313"/>
                            <a:pt x="138554" y="371063"/>
                            <a:pt x="129013" y="366974"/>
                          </a:cubicBezTo>
                          <a:cubicBezTo>
                            <a:pt x="126602" y="365925"/>
                            <a:pt x="124191" y="364772"/>
                            <a:pt x="122094" y="363724"/>
                          </a:cubicBezTo>
                          <a:cubicBezTo>
                            <a:pt x="117795" y="361522"/>
                            <a:pt x="114126" y="359740"/>
                            <a:pt x="110875" y="359425"/>
                          </a:cubicBezTo>
                          <a:cubicBezTo>
                            <a:pt x="93996" y="357747"/>
                            <a:pt x="56252" y="366974"/>
                            <a:pt x="48388" y="344327"/>
                          </a:cubicBezTo>
                          <a:cubicBezTo>
                            <a:pt x="47130" y="340763"/>
                            <a:pt x="47235" y="336674"/>
                            <a:pt x="45558" y="333319"/>
                          </a:cubicBezTo>
                          <a:cubicBezTo>
                            <a:pt x="44404" y="330907"/>
                            <a:pt x="42412" y="329335"/>
                            <a:pt x="40315" y="327762"/>
                          </a:cubicBezTo>
                          <a:cubicBezTo>
                            <a:pt x="40211" y="327762"/>
                            <a:pt x="40211" y="327657"/>
                            <a:pt x="40106" y="327657"/>
                          </a:cubicBezTo>
                          <a:cubicBezTo>
                            <a:pt x="38323" y="326504"/>
                            <a:pt x="36331" y="325246"/>
                            <a:pt x="34654" y="323883"/>
                          </a:cubicBezTo>
                          <a:cubicBezTo>
                            <a:pt x="26686" y="317592"/>
                            <a:pt x="23016" y="306164"/>
                            <a:pt x="25952" y="295680"/>
                          </a:cubicBezTo>
                          <a:cubicBezTo>
                            <a:pt x="26371" y="294526"/>
                            <a:pt x="26790" y="293268"/>
                            <a:pt x="26371" y="292115"/>
                          </a:cubicBezTo>
                          <a:cubicBezTo>
                            <a:pt x="25952" y="290962"/>
                            <a:pt x="24798" y="290228"/>
                            <a:pt x="23645" y="289599"/>
                          </a:cubicBezTo>
                          <a:cubicBezTo>
                            <a:pt x="17879" y="286244"/>
                            <a:pt x="12636" y="282260"/>
                            <a:pt x="8548" y="277542"/>
                          </a:cubicBezTo>
                          <a:cubicBezTo>
                            <a:pt x="7394" y="276179"/>
                            <a:pt x="6346" y="274816"/>
                            <a:pt x="5297" y="273348"/>
                          </a:cubicBezTo>
                          <a:cubicBezTo>
                            <a:pt x="1628" y="267791"/>
                            <a:pt x="-364" y="261186"/>
                            <a:pt x="55" y="253323"/>
                          </a:cubicBezTo>
                          <a:cubicBezTo>
                            <a:pt x="475" y="246193"/>
                            <a:pt x="2571" y="238959"/>
                            <a:pt x="6556" y="232564"/>
                          </a:cubicBezTo>
                          <a:cubicBezTo>
                            <a:pt x="7499" y="231096"/>
                            <a:pt x="21234" y="215893"/>
                            <a:pt x="22177" y="217676"/>
                          </a:cubicBezTo>
                          <a:cubicBezTo>
                            <a:pt x="3620" y="184440"/>
                            <a:pt x="23855" y="136002"/>
                            <a:pt x="66422" y="121009"/>
                          </a:cubicBezTo>
                          <a:cubicBezTo>
                            <a:pt x="70301" y="119646"/>
                            <a:pt x="78269" y="119332"/>
                            <a:pt x="81624" y="117549"/>
                          </a:cubicBezTo>
                          <a:cubicBezTo>
                            <a:pt x="84245" y="116082"/>
                            <a:pt x="108150" y="77499"/>
                            <a:pt x="151660" y="87040"/>
                          </a:cubicBezTo>
                          <a:cubicBezTo>
                            <a:pt x="162668" y="61038"/>
                            <a:pt x="211316" y="28851"/>
                            <a:pt x="261956" y="38078"/>
                          </a:cubicBezTo>
                          <a:cubicBezTo>
                            <a:pt x="292570" y="-5538"/>
                            <a:pt x="359880" y="-12352"/>
                            <a:pt x="400245" y="21093"/>
                          </a:cubicBezTo>
                          <a:cubicBezTo>
                            <a:pt x="436941" y="-610"/>
                            <a:pt x="490411" y="11133"/>
                            <a:pt x="510227" y="45731"/>
                          </a:cubicBezTo>
                          <a:cubicBezTo>
                            <a:pt x="539583" y="39860"/>
                            <a:pt x="572504" y="49191"/>
                            <a:pt x="594522" y="67644"/>
                          </a:cubicBezTo>
                          <a:cubicBezTo>
                            <a:pt x="619789" y="59571"/>
                            <a:pt x="649565" y="65023"/>
                            <a:pt x="669066" y="83685"/>
                          </a:cubicBezTo>
                          <a:cubicBezTo>
                            <a:pt x="683430" y="97524"/>
                            <a:pt x="685422" y="114614"/>
                            <a:pt x="683954" y="131703"/>
                          </a:cubicBezTo>
                          <a:cubicBezTo>
                            <a:pt x="711947" y="130550"/>
                            <a:pt x="738997" y="152672"/>
                            <a:pt x="740360" y="179093"/>
                          </a:cubicBezTo>
                          <a:cubicBezTo>
                            <a:pt x="767200" y="183706"/>
                            <a:pt x="784395" y="204780"/>
                            <a:pt x="786491" y="226902"/>
                          </a:cubicBezTo>
                          <a:cubicBezTo>
                            <a:pt x="787540" y="237177"/>
                            <a:pt x="785338" y="247556"/>
                            <a:pt x="779362" y="256678"/>
                          </a:cubicBezTo>
                          <a:cubicBezTo>
                            <a:pt x="778628" y="257831"/>
                            <a:pt x="777894" y="258879"/>
                            <a:pt x="777056" y="259928"/>
                          </a:cubicBezTo>
                          <a:cubicBezTo>
                            <a:pt x="776636" y="260557"/>
                            <a:pt x="776112" y="261081"/>
                            <a:pt x="775692" y="261605"/>
                          </a:cubicBezTo>
                          <a:cubicBezTo>
                            <a:pt x="775797" y="261710"/>
                            <a:pt x="776007" y="261710"/>
                            <a:pt x="776112" y="261920"/>
                          </a:cubicBezTo>
                          <a:cubicBezTo>
                            <a:pt x="780620" y="264646"/>
                            <a:pt x="784499" y="267791"/>
                            <a:pt x="787854" y="271251"/>
                          </a:cubicBezTo>
                          <a:cubicBezTo>
                            <a:pt x="788484" y="271880"/>
                            <a:pt x="789008" y="272509"/>
                            <a:pt x="789637" y="273243"/>
                          </a:cubicBezTo>
                          <a:cubicBezTo>
                            <a:pt x="794250" y="278485"/>
                            <a:pt x="797710" y="284357"/>
                            <a:pt x="799911" y="290542"/>
                          </a:cubicBezTo>
                          <a:cubicBezTo>
                            <a:pt x="800226" y="291276"/>
                            <a:pt x="800541" y="292115"/>
                            <a:pt x="800750" y="292954"/>
                          </a:cubicBezTo>
                          <a:cubicBezTo>
                            <a:pt x="807880" y="315181"/>
                            <a:pt x="800436" y="341182"/>
                            <a:pt x="778628" y="354078"/>
                          </a:cubicBezTo>
                          <a:close/>
                        </a:path>
                      </a:pathLst>
                    </a:custGeom>
                    <a:solidFill>
                      <a:srgbClr val="FFB2BD"/>
                    </a:solidFill>
                    <a:ln w="10480" cap="flat">
                      <a:noFill/>
                      <a:prstDash val="solid"/>
                      <a:miter/>
                    </a:ln>
                  </p:spPr>
                  <p:txBody>
                    <a:bodyPr rtlCol="0" anchor="ctr"/>
                    <a:lstStyle/>
                    <a:p>
                      <a:endParaRPr lang="en-US" dirty="0"/>
                    </a:p>
                  </p:txBody>
                </p:sp>
                <p:grpSp>
                  <p:nvGrpSpPr>
                    <p:cNvPr id="100" name="Graphic 4">
                      <a:extLst>
                        <a:ext uri="{FF2B5EF4-FFF2-40B4-BE49-F238E27FC236}">
                          <a16:creationId xmlns:a16="http://schemas.microsoft.com/office/drawing/2014/main" id="{E5F25376-A2EF-441F-A1F7-D70A390E8976}"/>
                        </a:ext>
                      </a:extLst>
                    </p:cNvPr>
                    <p:cNvGrpSpPr/>
                    <p:nvPr/>
                  </p:nvGrpSpPr>
                  <p:grpSpPr>
                    <a:xfrm>
                      <a:off x="2948464" y="1501336"/>
                      <a:ext cx="803425" cy="474404"/>
                      <a:chOff x="2948464" y="1501336"/>
                      <a:chExt cx="803425" cy="474404"/>
                    </a:xfrm>
                    <a:solidFill>
                      <a:srgbClr val="DF6068"/>
                    </a:solidFill>
                  </p:grpSpPr>
                  <p:sp>
                    <p:nvSpPr>
                      <p:cNvPr id="101" name="Freeform: Shape 113">
                        <a:extLst>
                          <a:ext uri="{FF2B5EF4-FFF2-40B4-BE49-F238E27FC236}">
                            <a16:creationId xmlns:a16="http://schemas.microsoft.com/office/drawing/2014/main" id="{8F4E0F2B-77F8-4B0F-B8E9-125CEBF8A2E3}"/>
                          </a:ext>
                        </a:extLst>
                      </p:cNvPr>
                      <p:cNvSpPr/>
                      <p:nvPr/>
                    </p:nvSpPr>
                    <p:spPr>
                      <a:xfrm>
                        <a:off x="3269351" y="1818216"/>
                        <a:ext cx="221840" cy="89349"/>
                      </a:xfrm>
                      <a:custGeom>
                        <a:avLst/>
                        <a:gdLst>
                          <a:gd name="connsiteX0" fmla="*/ 173507 w 221840"/>
                          <a:gd name="connsiteY0" fmla="*/ 19523 h 89349"/>
                          <a:gd name="connsiteX1" fmla="*/ 176128 w 221840"/>
                          <a:gd name="connsiteY1" fmla="*/ 18684 h 89349"/>
                          <a:gd name="connsiteX2" fmla="*/ 221840 w 221840"/>
                          <a:gd name="connsiteY2" fmla="*/ 14910 h 89349"/>
                          <a:gd name="connsiteX3" fmla="*/ 206533 w 221840"/>
                          <a:gd name="connsiteY3" fmla="*/ 966 h 89349"/>
                          <a:gd name="connsiteX4" fmla="*/ 185669 w 221840"/>
                          <a:gd name="connsiteY4" fmla="*/ 2643 h 89349"/>
                          <a:gd name="connsiteX5" fmla="*/ 171096 w 221840"/>
                          <a:gd name="connsiteY5" fmla="*/ 12708 h 89349"/>
                          <a:gd name="connsiteX6" fmla="*/ 68139 w 221840"/>
                          <a:gd name="connsiteY6" fmla="*/ 35250 h 89349"/>
                          <a:gd name="connsiteX7" fmla="*/ 52936 w 221840"/>
                          <a:gd name="connsiteY7" fmla="*/ 32314 h 89349"/>
                          <a:gd name="connsiteX8" fmla="*/ 27145 w 221840"/>
                          <a:gd name="connsiteY8" fmla="*/ 24241 h 89349"/>
                          <a:gd name="connsiteX9" fmla="*/ 2192 w 221840"/>
                          <a:gd name="connsiteY9" fmla="*/ 2748 h 89349"/>
                          <a:gd name="connsiteX10" fmla="*/ 95 w 221840"/>
                          <a:gd name="connsiteY10" fmla="*/ 4111 h 89349"/>
                          <a:gd name="connsiteX11" fmla="*/ 32072 w 221840"/>
                          <a:gd name="connsiteY11" fmla="*/ 35984 h 89349"/>
                          <a:gd name="connsiteX12" fmla="*/ 6176 w 221840"/>
                          <a:gd name="connsiteY12" fmla="*/ 88301 h 89349"/>
                          <a:gd name="connsiteX13" fmla="*/ 8797 w 221840"/>
                          <a:gd name="connsiteY13" fmla="*/ 88196 h 89349"/>
                          <a:gd name="connsiteX14" fmla="*/ 23790 w 221840"/>
                          <a:gd name="connsiteY14" fmla="*/ 53178 h 89349"/>
                          <a:gd name="connsiteX15" fmla="*/ 67405 w 221840"/>
                          <a:gd name="connsiteY15" fmla="*/ 45629 h 89349"/>
                          <a:gd name="connsiteX16" fmla="*/ 74010 w 221840"/>
                          <a:gd name="connsiteY16" fmla="*/ 43952 h 89349"/>
                          <a:gd name="connsiteX17" fmla="*/ 173507 w 221840"/>
                          <a:gd name="connsiteY17" fmla="*/ 19523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1840" h="89349">
                            <a:moveTo>
                              <a:pt x="173507" y="19523"/>
                            </a:moveTo>
                            <a:cubicBezTo>
                              <a:pt x="174451" y="19942"/>
                              <a:pt x="175499" y="19523"/>
                              <a:pt x="176128" y="18684"/>
                            </a:cubicBezTo>
                            <a:cubicBezTo>
                              <a:pt x="187451" y="3901"/>
                              <a:pt x="207582" y="4321"/>
                              <a:pt x="221840" y="14910"/>
                            </a:cubicBezTo>
                            <a:cubicBezTo>
                              <a:pt x="219534" y="7885"/>
                              <a:pt x="213348" y="2853"/>
                              <a:pt x="206533" y="966"/>
                            </a:cubicBezTo>
                            <a:cubicBezTo>
                              <a:pt x="199718" y="-922"/>
                              <a:pt x="192274" y="127"/>
                              <a:pt x="185669" y="2643"/>
                            </a:cubicBezTo>
                            <a:cubicBezTo>
                              <a:pt x="180112" y="4740"/>
                              <a:pt x="174765" y="7990"/>
                              <a:pt x="171096" y="12708"/>
                            </a:cubicBezTo>
                            <a:cubicBezTo>
                              <a:pt x="139747" y="-12245"/>
                              <a:pt x="90051" y="2958"/>
                              <a:pt x="68139" y="35250"/>
                            </a:cubicBezTo>
                            <a:cubicBezTo>
                              <a:pt x="63106" y="33572"/>
                              <a:pt x="58074" y="32629"/>
                              <a:pt x="52936" y="32314"/>
                            </a:cubicBezTo>
                            <a:cubicBezTo>
                              <a:pt x="44654" y="28959"/>
                              <a:pt x="35427" y="28645"/>
                              <a:pt x="27145" y="24241"/>
                            </a:cubicBezTo>
                            <a:cubicBezTo>
                              <a:pt x="17499" y="19104"/>
                              <a:pt x="9111" y="11450"/>
                              <a:pt x="2192" y="2748"/>
                            </a:cubicBezTo>
                            <a:cubicBezTo>
                              <a:pt x="1353" y="1700"/>
                              <a:pt x="-429" y="2958"/>
                              <a:pt x="95" y="4111"/>
                            </a:cubicBezTo>
                            <a:cubicBezTo>
                              <a:pt x="5966" y="18684"/>
                              <a:pt x="16241" y="29274"/>
                              <a:pt x="32072" y="35984"/>
                            </a:cubicBezTo>
                            <a:cubicBezTo>
                              <a:pt x="10370" y="45629"/>
                              <a:pt x="200" y="72679"/>
                              <a:pt x="6176" y="88301"/>
                            </a:cubicBezTo>
                            <a:cubicBezTo>
                              <a:pt x="6700" y="89664"/>
                              <a:pt x="8378" y="89769"/>
                              <a:pt x="8797" y="88196"/>
                            </a:cubicBezTo>
                            <a:cubicBezTo>
                              <a:pt x="12676" y="74881"/>
                              <a:pt x="13934" y="63558"/>
                              <a:pt x="23790" y="53178"/>
                            </a:cubicBezTo>
                            <a:cubicBezTo>
                              <a:pt x="35113" y="41331"/>
                              <a:pt x="53565" y="37766"/>
                              <a:pt x="67405" y="45629"/>
                            </a:cubicBezTo>
                            <a:cubicBezTo>
                              <a:pt x="69711" y="46992"/>
                              <a:pt x="72437" y="46363"/>
                              <a:pt x="74010" y="43952"/>
                            </a:cubicBezTo>
                            <a:cubicBezTo>
                              <a:pt x="96971" y="8619"/>
                              <a:pt x="137755" y="2958"/>
                              <a:pt x="173507" y="19523"/>
                            </a:cubicBezTo>
                            <a:close/>
                          </a:path>
                        </a:pathLst>
                      </a:custGeom>
                      <a:solidFill>
                        <a:srgbClr val="DF6068"/>
                      </a:solidFill>
                      <a:ln w="10480" cap="flat">
                        <a:noFill/>
                        <a:prstDash val="solid"/>
                        <a:miter/>
                      </a:ln>
                    </p:spPr>
                    <p:txBody>
                      <a:bodyPr rtlCol="0" anchor="ctr"/>
                      <a:lstStyle/>
                      <a:p>
                        <a:endParaRPr lang="en-US" dirty="0"/>
                      </a:p>
                    </p:txBody>
                  </p:sp>
                  <p:sp>
                    <p:nvSpPr>
                      <p:cNvPr id="102" name="Freeform: Shape 114">
                        <a:extLst>
                          <a:ext uri="{FF2B5EF4-FFF2-40B4-BE49-F238E27FC236}">
                            <a16:creationId xmlns:a16="http://schemas.microsoft.com/office/drawing/2014/main" id="{874837C7-88F6-40FF-9875-452EA01F8F71}"/>
                          </a:ext>
                        </a:extLst>
                      </p:cNvPr>
                      <p:cNvSpPr/>
                      <p:nvPr/>
                    </p:nvSpPr>
                    <p:spPr>
                      <a:xfrm>
                        <a:off x="3493660" y="1707627"/>
                        <a:ext cx="102208" cy="144914"/>
                      </a:xfrm>
                      <a:custGeom>
                        <a:avLst/>
                        <a:gdLst>
                          <a:gd name="connsiteX0" fmla="*/ 101431 w 102208"/>
                          <a:gd name="connsiteY0" fmla="*/ 38897 h 144914"/>
                          <a:gd name="connsiteX1" fmla="*/ 65679 w 102208"/>
                          <a:gd name="connsiteY1" fmla="*/ 48753 h 144914"/>
                          <a:gd name="connsiteX2" fmla="*/ 53832 w 102208"/>
                          <a:gd name="connsiteY2" fmla="*/ 31663 h 144914"/>
                          <a:gd name="connsiteX3" fmla="*/ 56034 w 102208"/>
                          <a:gd name="connsiteY3" fmla="*/ 0 h 144914"/>
                          <a:gd name="connsiteX4" fmla="*/ 45444 w 102208"/>
                          <a:gd name="connsiteY4" fmla="*/ 34703 h 144914"/>
                          <a:gd name="connsiteX5" fmla="*/ 60437 w 102208"/>
                          <a:gd name="connsiteY5" fmla="*/ 54309 h 144914"/>
                          <a:gd name="connsiteX6" fmla="*/ 48904 w 102208"/>
                          <a:gd name="connsiteY6" fmla="*/ 87650 h 144914"/>
                          <a:gd name="connsiteX7" fmla="*/ 9692 w 102208"/>
                          <a:gd name="connsiteY7" fmla="*/ 98449 h 144914"/>
                          <a:gd name="connsiteX8" fmla="*/ 5604 w 102208"/>
                          <a:gd name="connsiteY8" fmla="*/ 143951 h 144914"/>
                          <a:gd name="connsiteX9" fmla="*/ 9692 w 102208"/>
                          <a:gd name="connsiteY9" fmla="*/ 142274 h 144914"/>
                          <a:gd name="connsiteX10" fmla="*/ 16507 w 102208"/>
                          <a:gd name="connsiteY10" fmla="*/ 106731 h 144914"/>
                          <a:gd name="connsiteX11" fmla="*/ 51106 w 102208"/>
                          <a:gd name="connsiteY11" fmla="*/ 95094 h 144914"/>
                          <a:gd name="connsiteX12" fmla="*/ 55929 w 102208"/>
                          <a:gd name="connsiteY12" fmla="*/ 91739 h 144914"/>
                          <a:gd name="connsiteX13" fmla="*/ 67357 w 102208"/>
                          <a:gd name="connsiteY13" fmla="*/ 55882 h 144914"/>
                          <a:gd name="connsiteX14" fmla="*/ 101326 w 102208"/>
                          <a:gd name="connsiteY14" fmla="*/ 41099 h 144914"/>
                          <a:gd name="connsiteX15" fmla="*/ 101431 w 102208"/>
                          <a:gd name="connsiteY15" fmla="*/ 38897 h 14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208" h="144914">
                            <a:moveTo>
                              <a:pt x="101431" y="38897"/>
                            </a:moveTo>
                            <a:cubicBezTo>
                              <a:pt x="87801" y="35437"/>
                              <a:pt x="75010" y="40050"/>
                              <a:pt x="65679" y="48753"/>
                            </a:cubicBezTo>
                            <a:cubicBezTo>
                              <a:pt x="60123" y="44349"/>
                              <a:pt x="55824" y="38687"/>
                              <a:pt x="53832" y="31663"/>
                            </a:cubicBezTo>
                            <a:cubicBezTo>
                              <a:pt x="51211" y="22227"/>
                              <a:pt x="52993" y="9121"/>
                              <a:pt x="56034" y="0"/>
                            </a:cubicBezTo>
                            <a:cubicBezTo>
                              <a:pt x="43557" y="8492"/>
                              <a:pt x="41251" y="21074"/>
                              <a:pt x="45444" y="34703"/>
                            </a:cubicBezTo>
                            <a:cubicBezTo>
                              <a:pt x="47961" y="42986"/>
                              <a:pt x="53203" y="50011"/>
                              <a:pt x="60437" y="54309"/>
                            </a:cubicBezTo>
                            <a:cubicBezTo>
                              <a:pt x="52888" y="63745"/>
                              <a:pt x="48590" y="75907"/>
                              <a:pt x="48904" y="87650"/>
                            </a:cubicBezTo>
                            <a:cubicBezTo>
                              <a:pt x="34541" y="84819"/>
                              <a:pt x="19967" y="86496"/>
                              <a:pt x="9692" y="98449"/>
                            </a:cubicBezTo>
                            <a:cubicBezTo>
                              <a:pt x="-897" y="110820"/>
                              <a:pt x="-3623" y="130216"/>
                              <a:pt x="5604" y="143951"/>
                            </a:cubicBezTo>
                            <a:cubicBezTo>
                              <a:pt x="6967" y="145943"/>
                              <a:pt x="9902" y="144580"/>
                              <a:pt x="9692" y="142274"/>
                            </a:cubicBezTo>
                            <a:cubicBezTo>
                              <a:pt x="8539" y="129692"/>
                              <a:pt x="8434" y="117216"/>
                              <a:pt x="16507" y="106731"/>
                            </a:cubicBezTo>
                            <a:cubicBezTo>
                              <a:pt x="24266" y="96771"/>
                              <a:pt x="38839" y="90481"/>
                              <a:pt x="51106" y="95094"/>
                            </a:cubicBezTo>
                            <a:cubicBezTo>
                              <a:pt x="53413" y="95932"/>
                              <a:pt x="56138" y="94569"/>
                              <a:pt x="55929" y="91739"/>
                            </a:cubicBezTo>
                            <a:cubicBezTo>
                              <a:pt x="54985" y="78843"/>
                              <a:pt x="59389" y="66262"/>
                              <a:pt x="67357" y="55882"/>
                            </a:cubicBezTo>
                            <a:cubicBezTo>
                              <a:pt x="74696" y="46236"/>
                              <a:pt x="89374" y="42672"/>
                              <a:pt x="101326" y="41099"/>
                            </a:cubicBezTo>
                            <a:cubicBezTo>
                              <a:pt x="102375" y="40889"/>
                              <a:pt x="102584" y="39212"/>
                              <a:pt x="101431" y="38897"/>
                            </a:cubicBezTo>
                            <a:close/>
                          </a:path>
                        </a:pathLst>
                      </a:custGeom>
                      <a:solidFill>
                        <a:srgbClr val="DF6068"/>
                      </a:solidFill>
                      <a:ln w="10480" cap="flat">
                        <a:noFill/>
                        <a:prstDash val="solid"/>
                        <a:miter/>
                      </a:ln>
                    </p:spPr>
                    <p:txBody>
                      <a:bodyPr rtlCol="0" anchor="ctr"/>
                      <a:lstStyle/>
                      <a:p>
                        <a:endParaRPr lang="en-US" dirty="0"/>
                      </a:p>
                    </p:txBody>
                  </p:sp>
                  <p:sp>
                    <p:nvSpPr>
                      <p:cNvPr id="103" name="Freeform: Shape 115">
                        <a:extLst>
                          <a:ext uri="{FF2B5EF4-FFF2-40B4-BE49-F238E27FC236}">
                            <a16:creationId xmlns:a16="http://schemas.microsoft.com/office/drawing/2014/main" id="{DCC9AE3D-94EC-403D-82C8-EE9B3D444135}"/>
                          </a:ext>
                        </a:extLst>
                      </p:cNvPr>
                      <p:cNvSpPr/>
                      <p:nvPr/>
                    </p:nvSpPr>
                    <p:spPr>
                      <a:xfrm>
                        <a:off x="3364959" y="1600267"/>
                        <a:ext cx="174936" cy="111029"/>
                      </a:xfrm>
                      <a:custGeom>
                        <a:avLst/>
                        <a:gdLst>
                          <a:gd name="connsiteX0" fmla="*/ 174461 w 174936"/>
                          <a:gd name="connsiteY0" fmla="*/ 2307 h 111029"/>
                          <a:gd name="connsiteX1" fmla="*/ 174146 w 174936"/>
                          <a:gd name="connsiteY1" fmla="*/ 0 h 111029"/>
                          <a:gd name="connsiteX2" fmla="*/ 174041 w 174936"/>
                          <a:gd name="connsiteY2" fmla="*/ 2307 h 111029"/>
                          <a:gd name="connsiteX3" fmla="*/ 173936 w 174936"/>
                          <a:gd name="connsiteY3" fmla="*/ 5137 h 111029"/>
                          <a:gd name="connsiteX4" fmla="*/ 173412 w 174936"/>
                          <a:gd name="connsiteY4" fmla="*/ 8912 h 111029"/>
                          <a:gd name="connsiteX5" fmla="*/ 164396 w 174936"/>
                          <a:gd name="connsiteY5" fmla="*/ 30719 h 111029"/>
                          <a:gd name="connsiteX6" fmla="*/ 46236 w 174936"/>
                          <a:gd name="connsiteY6" fmla="*/ 58293 h 111029"/>
                          <a:gd name="connsiteX7" fmla="*/ 0 w 174936"/>
                          <a:gd name="connsiteY7" fmla="*/ 111030 h 111029"/>
                          <a:gd name="connsiteX8" fmla="*/ 69617 w 174936"/>
                          <a:gd name="connsiteY8" fmla="*/ 64060 h 111029"/>
                          <a:gd name="connsiteX9" fmla="*/ 118474 w 174936"/>
                          <a:gd name="connsiteY9" fmla="*/ 66681 h 111029"/>
                          <a:gd name="connsiteX10" fmla="*/ 174461 w 174936"/>
                          <a:gd name="connsiteY10" fmla="*/ 2307 h 11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936" h="111029">
                            <a:moveTo>
                              <a:pt x="174461" y="2307"/>
                            </a:moveTo>
                            <a:cubicBezTo>
                              <a:pt x="174251" y="839"/>
                              <a:pt x="174146" y="0"/>
                              <a:pt x="174146" y="0"/>
                            </a:cubicBezTo>
                            <a:cubicBezTo>
                              <a:pt x="174146" y="0"/>
                              <a:pt x="174146" y="839"/>
                              <a:pt x="174041" y="2307"/>
                            </a:cubicBezTo>
                            <a:cubicBezTo>
                              <a:pt x="174041" y="3040"/>
                              <a:pt x="173936" y="3984"/>
                              <a:pt x="173936" y="5137"/>
                            </a:cubicBezTo>
                            <a:cubicBezTo>
                              <a:pt x="173832" y="6186"/>
                              <a:pt x="173622" y="7444"/>
                              <a:pt x="173412" y="8912"/>
                            </a:cubicBezTo>
                            <a:cubicBezTo>
                              <a:pt x="172469" y="14468"/>
                              <a:pt x="170162" y="22541"/>
                              <a:pt x="164396" y="30719"/>
                            </a:cubicBezTo>
                            <a:cubicBezTo>
                              <a:pt x="131789" y="78214"/>
                              <a:pt x="84504" y="45398"/>
                              <a:pt x="46236" y="58293"/>
                            </a:cubicBezTo>
                            <a:cubicBezTo>
                              <a:pt x="23800" y="65528"/>
                              <a:pt x="2831" y="78843"/>
                              <a:pt x="0" y="111030"/>
                            </a:cubicBezTo>
                            <a:cubicBezTo>
                              <a:pt x="10484" y="82827"/>
                              <a:pt x="35123" y="63011"/>
                              <a:pt x="69617" y="64060"/>
                            </a:cubicBezTo>
                            <a:cubicBezTo>
                              <a:pt x="85343" y="64584"/>
                              <a:pt x="102014" y="68254"/>
                              <a:pt x="118474" y="66681"/>
                            </a:cubicBezTo>
                            <a:cubicBezTo>
                              <a:pt x="152129" y="63745"/>
                              <a:pt x="178864" y="33550"/>
                              <a:pt x="174461" y="2307"/>
                            </a:cubicBezTo>
                            <a:close/>
                          </a:path>
                        </a:pathLst>
                      </a:custGeom>
                      <a:solidFill>
                        <a:srgbClr val="DF6068"/>
                      </a:solidFill>
                      <a:ln w="10480" cap="flat">
                        <a:noFill/>
                        <a:prstDash val="solid"/>
                        <a:miter/>
                      </a:ln>
                    </p:spPr>
                    <p:txBody>
                      <a:bodyPr rtlCol="0" anchor="ctr"/>
                      <a:lstStyle/>
                      <a:p>
                        <a:endParaRPr lang="en-US" dirty="0"/>
                      </a:p>
                    </p:txBody>
                  </p:sp>
                  <p:sp>
                    <p:nvSpPr>
                      <p:cNvPr id="104" name="Freeform: Shape 116">
                        <a:extLst>
                          <a:ext uri="{FF2B5EF4-FFF2-40B4-BE49-F238E27FC236}">
                            <a16:creationId xmlns:a16="http://schemas.microsoft.com/office/drawing/2014/main" id="{116AE357-AFBC-42D3-A492-0002127335DB}"/>
                          </a:ext>
                        </a:extLst>
                      </p:cNvPr>
                      <p:cNvSpPr/>
                      <p:nvPr/>
                    </p:nvSpPr>
                    <p:spPr>
                      <a:xfrm>
                        <a:off x="3561036" y="1759032"/>
                        <a:ext cx="57381" cy="158194"/>
                      </a:xfrm>
                      <a:custGeom>
                        <a:avLst/>
                        <a:gdLst>
                          <a:gd name="connsiteX0" fmla="*/ 42548 w 57381"/>
                          <a:gd name="connsiteY0" fmla="*/ 493 h 158194"/>
                          <a:gd name="connsiteX1" fmla="*/ 39822 w 57381"/>
                          <a:gd name="connsiteY1" fmla="*/ 2171 h 158194"/>
                          <a:gd name="connsiteX2" fmla="*/ 42234 w 57381"/>
                          <a:gd name="connsiteY2" fmla="*/ 59101 h 158194"/>
                          <a:gd name="connsiteX3" fmla="*/ 715 w 57381"/>
                          <a:gd name="connsiteY3" fmla="*/ 96636 h 158194"/>
                          <a:gd name="connsiteX4" fmla="*/ 1135 w 57381"/>
                          <a:gd name="connsiteY4" fmla="*/ 98942 h 158194"/>
                          <a:gd name="connsiteX5" fmla="*/ 11829 w 57381"/>
                          <a:gd name="connsiteY5" fmla="*/ 97265 h 158194"/>
                          <a:gd name="connsiteX6" fmla="*/ 11724 w 57381"/>
                          <a:gd name="connsiteY6" fmla="*/ 157760 h 158194"/>
                          <a:gd name="connsiteX7" fmla="*/ 13297 w 57381"/>
                          <a:gd name="connsiteY7" fmla="*/ 156921 h 158194"/>
                          <a:gd name="connsiteX8" fmla="*/ 30386 w 57381"/>
                          <a:gd name="connsiteY8" fmla="*/ 88143 h 158194"/>
                          <a:gd name="connsiteX9" fmla="*/ 42548 w 57381"/>
                          <a:gd name="connsiteY9" fmla="*/ 493 h 158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381" h="158194">
                            <a:moveTo>
                              <a:pt x="42548" y="493"/>
                            </a:moveTo>
                            <a:cubicBezTo>
                              <a:pt x="41290" y="-765"/>
                              <a:pt x="39298" y="598"/>
                              <a:pt x="39822" y="2171"/>
                            </a:cubicBezTo>
                            <a:cubicBezTo>
                              <a:pt x="46427" y="21043"/>
                              <a:pt x="50516" y="40334"/>
                              <a:pt x="42234" y="59101"/>
                            </a:cubicBezTo>
                            <a:cubicBezTo>
                              <a:pt x="34370" y="77030"/>
                              <a:pt x="17910" y="89926"/>
                              <a:pt x="715" y="96636"/>
                            </a:cubicBezTo>
                            <a:cubicBezTo>
                              <a:pt x="-438" y="97055"/>
                              <a:pt x="-123" y="98942"/>
                              <a:pt x="1135" y="98942"/>
                            </a:cubicBezTo>
                            <a:cubicBezTo>
                              <a:pt x="4804" y="98837"/>
                              <a:pt x="8369" y="98208"/>
                              <a:pt x="11829" y="97265"/>
                            </a:cubicBezTo>
                            <a:cubicBezTo>
                              <a:pt x="2183" y="115822"/>
                              <a:pt x="1973" y="137734"/>
                              <a:pt x="11724" y="157760"/>
                            </a:cubicBezTo>
                            <a:cubicBezTo>
                              <a:pt x="12143" y="158703"/>
                              <a:pt x="13611" y="157969"/>
                              <a:pt x="13297" y="156921"/>
                            </a:cubicBezTo>
                            <a:cubicBezTo>
                              <a:pt x="506" y="120435"/>
                              <a:pt x="24725" y="98628"/>
                              <a:pt x="30386" y="88143"/>
                            </a:cubicBezTo>
                            <a:cubicBezTo>
                              <a:pt x="56283" y="69062"/>
                              <a:pt x="69493" y="27753"/>
                              <a:pt x="42548" y="493"/>
                            </a:cubicBezTo>
                            <a:close/>
                          </a:path>
                        </a:pathLst>
                      </a:custGeom>
                      <a:solidFill>
                        <a:srgbClr val="DF6068"/>
                      </a:solidFill>
                      <a:ln w="10480" cap="flat">
                        <a:noFill/>
                        <a:prstDash val="solid"/>
                        <a:miter/>
                      </a:ln>
                    </p:spPr>
                    <p:txBody>
                      <a:bodyPr rtlCol="0" anchor="ctr"/>
                      <a:lstStyle/>
                      <a:p>
                        <a:endParaRPr lang="en-US" dirty="0"/>
                      </a:p>
                    </p:txBody>
                  </p:sp>
                  <p:sp>
                    <p:nvSpPr>
                      <p:cNvPr id="105" name="Freeform: Shape 117">
                        <a:extLst>
                          <a:ext uri="{FF2B5EF4-FFF2-40B4-BE49-F238E27FC236}">
                            <a16:creationId xmlns:a16="http://schemas.microsoft.com/office/drawing/2014/main" id="{492F46ED-14AD-4804-87EC-77588BFEA5B3}"/>
                          </a:ext>
                        </a:extLst>
                      </p:cNvPr>
                      <p:cNvSpPr/>
                      <p:nvPr/>
                    </p:nvSpPr>
                    <p:spPr>
                      <a:xfrm>
                        <a:off x="3375476" y="1865716"/>
                        <a:ext cx="134019" cy="50963"/>
                      </a:xfrm>
                      <a:custGeom>
                        <a:avLst/>
                        <a:gdLst>
                          <a:gd name="connsiteX0" fmla="*/ 131232 w 134019"/>
                          <a:gd name="connsiteY0" fmla="*/ 40067 h 50963"/>
                          <a:gd name="connsiteX1" fmla="*/ 91286 w 134019"/>
                          <a:gd name="connsiteY1" fmla="*/ 32308 h 50963"/>
                          <a:gd name="connsiteX2" fmla="*/ 71051 w 134019"/>
                          <a:gd name="connsiteY2" fmla="*/ 121 h 50963"/>
                          <a:gd name="connsiteX3" fmla="*/ 70632 w 134019"/>
                          <a:gd name="connsiteY3" fmla="*/ 121 h 50963"/>
                          <a:gd name="connsiteX4" fmla="*/ 70003 w 134019"/>
                          <a:gd name="connsiteY4" fmla="*/ 16057 h 50963"/>
                          <a:gd name="connsiteX5" fmla="*/ 2169 w 134019"/>
                          <a:gd name="connsiteY5" fmla="*/ 15323 h 50963"/>
                          <a:gd name="connsiteX6" fmla="*/ 386 w 134019"/>
                          <a:gd name="connsiteY6" fmla="*/ 17525 h 50963"/>
                          <a:gd name="connsiteX7" fmla="*/ 40122 w 134019"/>
                          <a:gd name="connsiteY7" fmla="*/ 35663 h 50963"/>
                          <a:gd name="connsiteX8" fmla="*/ 72519 w 134019"/>
                          <a:gd name="connsiteY8" fmla="*/ 23711 h 50963"/>
                          <a:gd name="connsiteX9" fmla="*/ 133014 w 134019"/>
                          <a:gd name="connsiteY9" fmla="*/ 44994 h 50963"/>
                          <a:gd name="connsiteX10" fmla="*/ 131232 w 134019"/>
                          <a:gd name="connsiteY10" fmla="*/ 40067 h 50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019" h="50963">
                            <a:moveTo>
                              <a:pt x="131232" y="40067"/>
                            </a:moveTo>
                            <a:cubicBezTo>
                              <a:pt x="116868" y="40801"/>
                              <a:pt x="103448" y="42268"/>
                              <a:pt x="91286" y="32308"/>
                            </a:cubicBezTo>
                            <a:cubicBezTo>
                              <a:pt x="80907" y="23921"/>
                              <a:pt x="76922" y="12178"/>
                              <a:pt x="71051" y="121"/>
                            </a:cubicBezTo>
                            <a:cubicBezTo>
                              <a:pt x="70946" y="16"/>
                              <a:pt x="70737" y="-89"/>
                              <a:pt x="70632" y="121"/>
                            </a:cubicBezTo>
                            <a:cubicBezTo>
                              <a:pt x="69059" y="5678"/>
                              <a:pt x="68954" y="11025"/>
                              <a:pt x="70003" y="16057"/>
                            </a:cubicBezTo>
                            <a:cubicBezTo>
                              <a:pt x="57736" y="19727"/>
                              <a:pt x="34985" y="37341"/>
                              <a:pt x="2169" y="15323"/>
                            </a:cubicBezTo>
                            <a:cubicBezTo>
                              <a:pt x="910" y="14485"/>
                              <a:pt x="-767" y="16267"/>
                              <a:pt x="386" y="17525"/>
                            </a:cubicBezTo>
                            <a:cubicBezTo>
                              <a:pt x="10661" y="29792"/>
                              <a:pt x="24920" y="35768"/>
                              <a:pt x="40122" y="35663"/>
                            </a:cubicBezTo>
                            <a:cubicBezTo>
                              <a:pt x="50816" y="35558"/>
                              <a:pt x="64761" y="32832"/>
                              <a:pt x="72519" y="23711"/>
                            </a:cubicBezTo>
                            <a:cubicBezTo>
                              <a:pt x="82794" y="46043"/>
                              <a:pt x="113723" y="59358"/>
                              <a:pt x="133014" y="44994"/>
                            </a:cubicBezTo>
                            <a:cubicBezTo>
                              <a:pt x="135111" y="43422"/>
                              <a:pt x="133643" y="39962"/>
                              <a:pt x="131232" y="40067"/>
                            </a:cubicBezTo>
                            <a:close/>
                          </a:path>
                        </a:pathLst>
                      </a:custGeom>
                      <a:solidFill>
                        <a:srgbClr val="DF6068"/>
                      </a:solidFill>
                      <a:ln w="10480" cap="flat">
                        <a:noFill/>
                        <a:prstDash val="solid"/>
                        <a:miter/>
                      </a:ln>
                    </p:spPr>
                    <p:txBody>
                      <a:bodyPr rtlCol="0" anchor="ctr"/>
                      <a:lstStyle/>
                      <a:p>
                        <a:endParaRPr lang="en-US" dirty="0"/>
                      </a:p>
                    </p:txBody>
                  </p:sp>
                  <p:sp>
                    <p:nvSpPr>
                      <p:cNvPr id="106" name="Freeform: Shape 118">
                        <a:extLst>
                          <a:ext uri="{FF2B5EF4-FFF2-40B4-BE49-F238E27FC236}">
                            <a16:creationId xmlns:a16="http://schemas.microsoft.com/office/drawing/2014/main" id="{68EB10A5-8632-4523-9B86-AA1C291FE205}"/>
                          </a:ext>
                        </a:extLst>
                      </p:cNvPr>
                      <p:cNvSpPr/>
                      <p:nvPr/>
                    </p:nvSpPr>
                    <p:spPr>
                      <a:xfrm>
                        <a:off x="3470098" y="1697069"/>
                        <a:ext cx="30639" cy="100006"/>
                      </a:xfrm>
                      <a:custGeom>
                        <a:avLst/>
                        <a:gdLst>
                          <a:gd name="connsiteX0" fmla="*/ 24762 w 30639"/>
                          <a:gd name="connsiteY0" fmla="*/ 58996 h 100006"/>
                          <a:gd name="connsiteX1" fmla="*/ 24762 w 30639"/>
                          <a:gd name="connsiteY1" fmla="*/ 56899 h 100006"/>
                          <a:gd name="connsiteX2" fmla="*/ 29795 w 30639"/>
                          <a:gd name="connsiteY2" fmla="*/ 2695 h 100006"/>
                          <a:gd name="connsiteX3" fmla="*/ 28641 w 30639"/>
                          <a:gd name="connsiteY3" fmla="*/ 74 h 100006"/>
                          <a:gd name="connsiteX4" fmla="*/ 3059 w 30639"/>
                          <a:gd name="connsiteY4" fmla="*/ 28906 h 100006"/>
                          <a:gd name="connsiteX5" fmla="*/ 16899 w 30639"/>
                          <a:gd name="connsiteY5" fmla="*/ 56690 h 100006"/>
                          <a:gd name="connsiteX6" fmla="*/ 3164 w 30639"/>
                          <a:gd name="connsiteY6" fmla="*/ 99047 h 100006"/>
                          <a:gd name="connsiteX7" fmla="*/ 7358 w 30639"/>
                          <a:gd name="connsiteY7" fmla="*/ 97264 h 100006"/>
                          <a:gd name="connsiteX8" fmla="*/ 9455 w 30639"/>
                          <a:gd name="connsiteY8" fmla="*/ 73570 h 100006"/>
                          <a:gd name="connsiteX9" fmla="*/ 24762 w 30639"/>
                          <a:gd name="connsiteY9" fmla="*/ 58996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39" h="100006">
                            <a:moveTo>
                              <a:pt x="24762" y="58996"/>
                            </a:moveTo>
                            <a:cubicBezTo>
                              <a:pt x="25182" y="58472"/>
                              <a:pt x="25286" y="57424"/>
                              <a:pt x="24762" y="56899"/>
                            </a:cubicBezTo>
                            <a:cubicBezTo>
                              <a:pt x="9455" y="40753"/>
                              <a:pt x="5471" y="13704"/>
                              <a:pt x="29795" y="2695"/>
                            </a:cubicBezTo>
                            <a:cubicBezTo>
                              <a:pt x="31472" y="1961"/>
                              <a:pt x="30424" y="-450"/>
                              <a:pt x="28641" y="74"/>
                            </a:cubicBezTo>
                            <a:cubicBezTo>
                              <a:pt x="14383" y="4268"/>
                              <a:pt x="4318" y="13704"/>
                              <a:pt x="3059" y="28906"/>
                            </a:cubicBezTo>
                            <a:cubicBezTo>
                              <a:pt x="2116" y="40753"/>
                              <a:pt x="7463" y="50923"/>
                              <a:pt x="16899" y="56690"/>
                            </a:cubicBezTo>
                            <a:cubicBezTo>
                              <a:pt x="2116" y="61303"/>
                              <a:pt x="-4385" y="87304"/>
                              <a:pt x="3164" y="99047"/>
                            </a:cubicBezTo>
                            <a:cubicBezTo>
                              <a:pt x="4527" y="101144"/>
                              <a:pt x="7568" y="99466"/>
                              <a:pt x="7358" y="97264"/>
                            </a:cubicBezTo>
                            <a:cubicBezTo>
                              <a:pt x="6414" y="88982"/>
                              <a:pt x="5576" y="81328"/>
                              <a:pt x="9455" y="73570"/>
                            </a:cubicBezTo>
                            <a:cubicBezTo>
                              <a:pt x="13020" y="66860"/>
                              <a:pt x="19834" y="64343"/>
                              <a:pt x="24762" y="58996"/>
                            </a:cubicBezTo>
                            <a:close/>
                          </a:path>
                        </a:pathLst>
                      </a:custGeom>
                      <a:solidFill>
                        <a:srgbClr val="DF6068"/>
                      </a:solidFill>
                      <a:ln w="10480" cap="flat">
                        <a:noFill/>
                        <a:prstDash val="solid"/>
                        <a:miter/>
                      </a:ln>
                    </p:spPr>
                    <p:txBody>
                      <a:bodyPr rtlCol="0" anchor="ctr"/>
                      <a:lstStyle/>
                      <a:p>
                        <a:endParaRPr lang="en-US" dirty="0"/>
                      </a:p>
                    </p:txBody>
                  </p:sp>
                  <p:sp>
                    <p:nvSpPr>
                      <p:cNvPr id="107" name="Freeform: Shape 119">
                        <a:extLst>
                          <a:ext uri="{FF2B5EF4-FFF2-40B4-BE49-F238E27FC236}">
                            <a16:creationId xmlns:a16="http://schemas.microsoft.com/office/drawing/2014/main" id="{FA4CFA8B-968C-469B-8EAE-636FDC66A1DA}"/>
                          </a:ext>
                        </a:extLst>
                      </p:cNvPr>
                      <p:cNvSpPr/>
                      <p:nvPr/>
                    </p:nvSpPr>
                    <p:spPr>
                      <a:xfrm>
                        <a:off x="3016315" y="1637698"/>
                        <a:ext cx="300467" cy="142823"/>
                      </a:xfrm>
                      <a:custGeom>
                        <a:avLst/>
                        <a:gdLst>
                          <a:gd name="connsiteX0" fmla="*/ 298108 w 300467"/>
                          <a:gd name="connsiteY0" fmla="*/ 313 h 142823"/>
                          <a:gd name="connsiteX1" fmla="*/ 276196 w 300467"/>
                          <a:gd name="connsiteY1" fmla="*/ 45186 h 142823"/>
                          <a:gd name="connsiteX2" fmla="*/ 227443 w 300467"/>
                          <a:gd name="connsiteY2" fmla="*/ 51687 h 142823"/>
                          <a:gd name="connsiteX3" fmla="*/ 95759 w 300467"/>
                          <a:gd name="connsiteY3" fmla="*/ 87753 h 142823"/>
                          <a:gd name="connsiteX4" fmla="*/ 40192 w 300467"/>
                          <a:gd name="connsiteY4" fmla="*/ 91108 h 142823"/>
                          <a:gd name="connsiteX5" fmla="*/ 2972 w 300467"/>
                          <a:gd name="connsiteY5" fmla="*/ 56509 h 142823"/>
                          <a:gd name="connsiteX6" fmla="*/ 36 w 300467"/>
                          <a:gd name="connsiteY6" fmla="*/ 56824 h 142823"/>
                          <a:gd name="connsiteX7" fmla="*/ 15973 w 300467"/>
                          <a:gd name="connsiteY7" fmla="*/ 90689 h 142823"/>
                          <a:gd name="connsiteX8" fmla="*/ 31070 w 300467"/>
                          <a:gd name="connsiteY8" fmla="*/ 96665 h 142823"/>
                          <a:gd name="connsiteX9" fmla="*/ 11360 w 300467"/>
                          <a:gd name="connsiteY9" fmla="*/ 141328 h 142823"/>
                          <a:gd name="connsiteX10" fmla="*/ 40716 w 300467"/>
                          <a:gd name="connsiteY10" fmla="*/ 99181 h 142823"/>
                          <a:gd name="connsiteX11" fmla="*/ 95864 w 300467"/>
                          <a:gd name="connsiteY11" fmla="*/ 98552 h 142823"/>
                          <a:gd name="connsiteX12" fmla="*/ 102364 w 300467"/>
                          <a:gd name="connsiteY12" fmla="*/ 95826 h 142823"/>
                          <a:gd name="connsiteX13" fmla="*/ 225032 w 300467"/>
                          <a:gd name="connsiteY13" fmla="*/ 60179 h 142823"/>
                          <a:gd name="connsiteX14" fmla="*/ 231113 w 300467"/>
                          <a:gd name="connsiteY14" fmla="*/ 59864 h 142823"/>
                          <a:gd name="connsiteX15" fmla="*/ 278712 w 300467"/>
                          <a:gd name="connsiteY15" fmla="*/ 57663 h 142823"/>
                          <a:gd name="connsiteX16" fmla="*/ 280495 w 300467"/>
                          <a:gd name="connsiteY16" fmla="*/ 62485 h 142823"/>
                          <a:gd name="connsiteX17" fmla="*/ 263510 w 300467"/>
                          <a:gd name="connsiteY17" fmla="*/ 120150 h 142823"/>
                          <a:gd name="connsiteX18" fmla="*/ 269276 w 300467"/>
                          <a:gd name="connsiteY18" fmla="*/ 115537 h 142823"/>
                          <a:gd name="connsiteX19" fmla="*/ 289721 w 300467"/>
                          <a:gd name="connsiteY19" fmla="*/ 71083 h 142823"/>
                          <a:gd name="connsiteX20" fmla="*/ 293286 w 300467"/>
                          <a:gd name="connsiteY20" fmla="*/ 63115 h 142823"/>
                          <a:gd name="connsiteX21" fmla="*/ 300101 w 300467"/>
                          <a:gd name="connsiteY21" fmla="*/ 2829 h 142823"/>
                          <a:gd name="connsiteX22" fmla="*/ 298108 w 300467"/>
                          <a:gd name="connsiteY22" fmla="*/ 313 h 142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0467" h="142823">
                            <a:moveTo>
                              <a:pt x="298108" y="313"/>
                            </a:moveTo>
                            <a:cubicBezTo>
                              <a:pt x="282067" y="11217"/>
                              <a:pt x="274938" y="28306"/>
                              <a:pt x="276196" y="45186"/>
                            </a:cubicBezTo>
                            <a:cubicBezTo>
                              <a:pt x="263300" y="35121"/>
                              <a:pt x="239396" y="40783"/>
                              <a:pt x="227443" y="51687"/>
                            </a:cubicBezTo>
                            <a:cubicBezTo>
                              <a:pt x="183514" y="23693"/>
                              <a:pt x="120398" y="39525"/>
                              <a:pt x="95759" y="87753"/>
                            </a:cubicBezTo>
                            <a:cubicBezTo>
                              <a:pt x="79089" y="80833"/>
                              <a:pt x="57596" y="82406"/>
                              <a:pt x="40192" y="91108"/>
                            </a:cubicBezTo>
                            <a:cubicBezTo>
                              <a:pt x="21844" y="87963"/>
                              <a:pt x="6013" y="74857"/>
                              <a:pt x="2972" y="56509"/>
                            </a:cubicBezTo>
                            <a:cubicBezTo>
                              <a:pt x="2762" y="55042"/>
                              <a:pt x="36" y="55146"/>
                              <a:pt x="36" y="56824"/>
                            </a:cubicBezTo>
                            <a:cubicBezTo>
                              <a:pt x="-488" y="70558"/>
                              <a:pt x="4650" y="82930"/>
                              <a:pt x="15973" y="90689"/>
                            </a:cubicBezTo>
                            <a:cubicBezTo>
                              <a:pt x="20376" y="93729"/>
                              <a:pt x="25618" y="95826"/>
                              <a:pt x="31070" y="96665"/>
                            </a:cubicBezTo>
                            <a:cubicBezTo>
                              <a:pt x="1399" y="118053"/>
                              <a:pt x="8424" y="150135"/>
                              <a:pt x="11360" y="141328"/>
                            </a:cubicBezTo>
                            <a:cubicBezTo>
                              <a:pt x="17231" y="124344"/>
                              <a:pt x="23836" y="109141"/>
                              <a:pt x="40716" y="99181"/>
                            </a:cubicBezTo>
                            <a:cubicBezTo>
                              <a:pt x="58330" y="88697"/>
                              <a:pt x="79403" y="89535"/>
                              <a:pt x="95864" y="98552"/>
                            </a:cubicBezTo>
                            <a:cubicBezTo>
                              <a:pt x="98066" y="99810"/>
                              <a:pt x="101316" y="98028"/>
                              <a:pt x="102364" y="95826"/>
                            </a:cubicBezTo>
                            <a:cubicBezTo>
                              <a:pt x="123962" y="49380"/>
                              <a:pt x="183619" y="30089"/>
                              <a:pt x="225032" y="60179"/>
                            </a:cubicBezTo>
                            <a:cubicBezTo>
                              <a:pt x="226814" y="61437"/>
                              <a:pt x="229435" y="61752"/>
                              <a:pt x="231113" y="59864"/>
                            </a:cubicBezTo>
                            <a:cubicBezTo>
                              <a:pt x="251453" y="37323"/>
                              <a:pt x="275148" y="56824"/>
                              <a:pt x="278712" y="57663"/>
                            </a:cubicBezTo>
                            <a:cubicBezTo>
                              <a:pt x="279236" y="59235"/>
                              <a:pt x="279866" y="60913"/>
                              <a:pt x="280495" y="62485"/>
                            </a:cubicBezTo>
                            <a:cubicBezTo>
                              <a:pt x="257010" y="71397"/>
                              <a:pt x="246315" y="100963"/>
                              <a:pt x="263510" y="120150"/>
                            </a:cubicBezTo>
                            <a:cubicBezTo>
                              <a:pt x="266341" y="123295"/>
                              <a:pt x="271163" y="119101"/>
                              <a:pt x="269276" y="115537"/>
                            </a:cubicBezTo>
                            <a:cubicBezTo>
                              <a:pt x="258792" y="96455"/>
                              <a:pt x="265712" y="75172"/>
                              <a:pt x="289721" y="71083"/>
                            </a:cubicBezTo>
                            <a:cubicBezTo>
                              <a:pt x="293181" y="70454"/>
                              <a:pt x="295068" y="65840"/>
                              <a:pt x="293286" y="63115"/>
                            </a:cubicBezTo>
                            <a:cubicBezTo>
                              <a:pt x="280914" y="44452"/>
                              <a:pt x="284164" y="19814"/>
                              <a:pt x="300101" y="2829"/>
                            </a:cubicBezTo>
                            <a:cubicBezTo>
                              <a:pt x="301149" y="1466"/>
                              <a:pt x="299786" y="-840"/>
                              <a:pt x="298108" y="313"/>
                            </a:cubicBezTo>
                            <a:close/>
                          </a:path>
                        </a:pathLst>
                      </a:custGeom>
                      <a:solidFill>
                        <a:srgbClr val="DF6068"/>
                      </a:solidFill>
                      <a:ln w="10480" cap="flat">
                        <a:noFill/>
                        <a:prstDash val="solid"/>
                        <a:miter/>
                      </a:ln>
                    </p:spPr>
                    <p:txBody>
                      <a:bodyPr rtlCol="0" anchor="ctr"/>
                      <a:lstStyle/>
                      <a:p>
                        <a:endParaRPr lang="en-US" dirty="0"/>
                      </a:p>
                    </p:txBody>
                  </p:sp>
                  <p:sp>
                    <p:nvSpPr>
                      <p:cNvPr id="108" name="Freeform: Shape 120">
                        <a:extLst>
                          <a:ext uri="{FF2B5EF4-FFF2-40B4-BE49-F238E27FC236}">
                            <a16:creationId xmlns:a16="http://schemas.microsoft.com/office/drawing/2014/main" id="{ED732AD5-0EA5-4199-BB97-3B2AAEF19DB7}"/>
                          </a:ext>
                        </a:extLst>
                      </p:cNvPr>
                      <p:cNvSpPr/>
                      <p:nvPr/>
                    </p:nvSpPr>
                    <p:spPr>
                      <a:xfrm>
                        <a:off x="3010045" y="1540899"/>
                        <a:ext cx="317163" cy="132631"/>
                      </a:xfrm>
                      <a:custGeom>
                        <a:avLst/>
                        <a:gdLst>
                          <a:gd name="connsiteX0" fmla="*/ 314234 w 317163"/>
                          <a:gd name="connsiteY0" fmla="*/ 760 h 132631"/>
                          <a:gd name="connsiteX1" fmla="*/ 297564 w 317163"/>
                          <a:gd name="connsiteY1" fmla="*/ 34415 h 132631"/>
                          <a:gd name="connsiteX2" fmla="*/ 267264 w 317163"/>
                          <a:gd name="connsiteY2" fmla="*/ 44900 h 132631"/>
                          <a:gd name="connsiteX3" fmla="*/ 189155 w 317163"/>
                          <a:gd name="connsiteY3" fmla="*/ 82434 h 132631"/>
                          <a:gd name="connsiteX4" fmla="*/ 83472 w 317163"/>
                          <a:gd name="connsiteY4" fmla="*/ 103507 h 132631"/>
                          <a:gd name="connsiteX5" fmla="*/ 16 w 317163"/>
                          <a:gd name="connsiteY5" fmla="*/ 131291 h 132631"/>
                          <a:gd name="connsiteX6" fmla="*/ 2428 w 317163"/>
                          <a:gd name="connsiteY6" fmla="*/ 132025 h 132631"/>
                          <a:gd name="connsiteX7" fmla="*/ 85359 w 317163"/>
                          <a:gd name="connsiteY7" fmla="*/ 110322 h 132631"/>
                          <a:gd name="connsiteX8" fmla="*/ 134426 w 317163"/>
                          <a:gd name="connsiteY8" fmla="*/ 82434 h 132631"/>
                          <a:gd name="connsiteX9" fmla="*/ 189889 w 317163"/>
                          <a:gd name="connsiteY9" fmla="*/ 93967 h 132631"/>
                          <a:gd name="connsiteX10" fmla="*/ 197752 w 317163"/>
                          <a:gd name="connsiteY10" fmla="*/ 90297 h 132631"/>
                          <a:gd name="connsiteX11" fmla="*/ 245247 w 317163"/>
                          <a:gd name="connsiteY11" fmla="*/ 53602 h 132631"/>
                          <a:gd name="connsiteX12" fmla="*/ 253425 w 317163"/>
                          <a:gd name="connsiteY12" fmla="*/ 53706 h 132631"/>
                          <a:gd name="connsiteX13" fmla="*/ 262860 w 317163"/>
                          <a:gd name="connsiteY13" fmla="*/ 57166 h 132631"/>
                          <a:gd name="connsiteX14" fmla="*/ 292741 w 317163"/>
                          <a:gd name="connsiteY14" fmla="*/ 77925 h 132631"/>
                          <a:gd name="connsiteX15" fmla="*/ 286555 w 317163"/>
                          <a:gd name="connsiteY15" fmla="*/ 60416 h 132631"/>
                          <a:gd name="connsiteX16" fmla="*/ 282257 w 317163"/>
                          <a:gd name="connsiteY16" fmla="*/ 54755 h 132631"/>
                          <a:gd name="connsiteX17" fmla="*/ 304798 w 317163"/>
                          <a:gd name="connsiteY17" fmla="*/ 33996 h 132631"/>
                          <a:gd name="connsiteX18" fmla="*/ 316646 w 317163"/>
                          <a:gd name="connsiteY18" fmla="*/ 655 h 132631"/>
                          <a:gd name="connsiteX19" fmla="*/ 314234 w 317163"/>
                          <a:gd name="connsiteY19" fmla="*/ 760 h 13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7163" h="132631">
                            <a:moveTo>
                              <a:pt x="314234" y="760"/>
                            </a:moveTo>
                            <a:cubicBezTo>
                              <a:pt x="311718" y="13341"/>
                              <a:pt x="308363" y="25084"/>
                              <a:pt x="297564" y="34415"/>
                            </a:cubicBezTo>
                            <a:cubicBezTo>
                              <a:pt x="285926" y="44585"/>
                              <a:pt x="271877" y="44375"/>
                              <a:pt x="267264" y="44900"/>
                            </a:cubicBezTo>
                            <a:cubicBezTo>
                              <a:pt x="234553" y="27705"/>
                              <a:pt x="194921" y="47835"/>
                              <a:pt x="189155" y="82434"/>
                            </a:cubicBezTo>
                            <a:cubicBezTo>
                              <a:pt x="151516" y="59263"/>
                              <a:pt x="98150" y="77296"/>
                              <a:pt x="83472" y="103507"/>
                            </a:cubicBezTo>
                            <a:cubicBezTo>
                              <a:pt x="61769" y="76667"/>
                              <a:pt x="5573" y="96378"/>
                              <a:pt x="16" y="131291"/>
                            </a:cubicBezTo>
                            <a:cubicBezTo>
                              <a:pt x="-194" y="132549"/>
                              <a:pt x="1694" y="133178"/>
                              <a:pt x="2428" y="132025"/>
                            </a:cubicBezTo>
                            <a:cubicBezTo>
                              <a:pt x="39333" y="74780"/>
                              <a:pt x="80012" y="115250"/>
                              <a:pt x="85359" y="110322"/>
                            </a:cubicBezTo>
                            <a:cubicBezTo>
                              <a:pt x="100247" y="97531"/>
                              <a:pt x="114087" y="86313"/>
                              <a:pt x="134426" y="82434"/>
                            </a:cubicBezTo>
                            <a:cubicBezTo>
                              <a:pt x="154556" y="78659"/>
                              <a:pt x="174686" y="82539"/>
                              <a:pt x="189889" y="93967"/>
                            </a:cubicBezTo>
                            <a:cubicBezTo>
                              <a:pt x="192825" y="96168"/>
                              <a:pt x="197962" y="94176"/>
                              <a:pt x="197752" y="90297"/>
                            </a:cubicBezTo>
                            <a:cubicBezTo>
                              <a:pt x="196599" y="64401"/>
                              <a:pt x="220399" y="55489"/>
                              <a:pt x="245247" y="53602"/>
                            </a:cubicBezTo>
                            <a:cubicBezTo>
                              <a:pt x="247973" y="53392"/>
                              <a:pt x="250699" y="53287"/>
                              <a:pt x="253425" y="53706"/>
                            </a:cubicBezTo>
                            <a:cubicBezTo>
                              <a:pt x="256779" y="54231"/>
                              <a:pt x="259925" y="55698"/>
                              <a:pt x="262860" y="57166"/>
                            </a:cubicBezTo>
                            <a:cubicBezTo>
                              <a:pt x="274079" y="62513"/>
                              <a:pt x="285612" y="68385"/>
                              <a:pt x="292741" y="77925"/>
                            </a:cubicBezTo>
                            <a:cubicBezTo>
                              <a:pt x="293370" y="71530"/>
                              <a:pt x="291064" y="65030"/>
                              <a:pt x="286555" y="60416"/>
                            </a:cubicBezTo>
                            <a:cubicBezTo>
                              <a:pt x="284878" y="58634"/>
                              <a:pt x="282781" y="57061"/>
                              <a:pt x="282257" y="54755"/>
                            </a:cubicBezTo>
                            <a:cubicBezTo>
                              <a:pt x="280474" y="47416"/>
                              <a:pt x="299975" y="39238"/>
                              <a:pt x="304798" y="33996"/>
                            </a:cubicBezTo>
                            <a:cubicBezTo>
                              <a:pt x="313291" y="24665"/>
                              <a:pt x="318952" y="12607"/>
                              <a:pt x="316646" y="655"/>
                            </a:cubicBezTo>
                            <a:cubicBezTo>
                              <a:pt x="316331" y="-183"/>
                              <a:pt x="314444" y="-288"/>
                              <a:pt x="314234" y="760"/>
                            </a:cubicBezTo>
                            <a:close/>
                          </a:path>
                        </a:pathLst>
                      </a:custGeom>
                      <a:solidFill>
                        <a:srgbClr val="DF6068"/>
                      </a:solidFill>
                      <a:ln w="10480" cap="flat">
                        <a:noFill/>
                        <a:prstDash val="solid"/>
                        <a:miter/>
                      </a:ln>
                    </p:spPr>
                    <p:txBody>
                      <a:bodyPr rtlCol="0" anchor="ctr"/>
                      <a:lstStyle/>
                      <a:p>
                        <a:endParaRPr lang="en-US" dirty="0"/>
                      </a:p>
                    </p:txBody>
                  </p:sp>
                  <p:sp>
                    <p:nvSpPr>
                      <p:cNvPr id="109" name="Freeform: Shape 121">
                        <a:extLst>
                          <a:ext uri="{FF2B5EF4-FFF2-40B4-BE49-F238E27FC236}">
                            <a16:creationId xmlns:a16="http://schemas.microsoft.com/office/drawing/2014/main" id="{267F24B8-AF10-421A-AB69-9860DD34639F}"/>
                          </a:ext>
                        </a:extLst>
                      </p:cNvPr>
                      <p:cNvSpPr/>
                      <p:nvPr/>
                    </p:nvSpPr>
                    <p:spPr>
                      <a:xfrm>
                        <a:off x="2948464" y="1501336"/>
                        <a:ext cx="803425" cy="474404"/>
                      </a:xfrm>
                      <a:custGeom>
                        <a:avLst/>
                        <a:gdLst>
                          <a:gd name="connsiteX0" fmla="*/ 271914 w 803425"/>
                          <a:gd name="connsiteY0" fmla="*/ 240786 h 474404"/>
                          <a:gd name="connsiteX1" fmla="*/ 261430 w 803425"/>
                          <a:gd name="connsiteY1" fmla="*/ 236277 h 474404"/>
                          <a:gd name="connsiteX2" fmla="*/ 220331 w 803425"/>
                          <a:gd name="connsiteY2" fmla="*/ 249068 h 474404"/>
                          <a:gd name="connsiteX3" fmla="*/ 203136 w 803425"/>
                          <a:gd name="connsiteY3" fmla="*/ 283143 h 474404"/>
                          <a:gd name="connsiteX4" fmla="*/ 181538 w 803425"/>
                          <a:gd name="connsiteY4" fmla="*/ 268779 h 474404"/>
                          <a:gd name="connsiteX5" fmla="*/ 163820 w 803425"/>
                          <a:gd name="connsiteY5" fmla="*/ 267626 h 474404"/>
                          <a:gd name="connsiteX6" fmla="*/ 142327 w 803425"/>
                          <a:gd name="connsiteY6" fmla="*/ 279368 h 474404"/>
                          <a:gd name="connsiteX7" fmla="*/ 145577 w 803425"/>
                          <a:gd name="connsiteY7" fmla="*/ 283667 h 474404"/>
                          <a:gd name="connsiteX8" fmla="*/ 154069 w 803425"/>
                          <a:gd name="connsiteY8" fmla="*/ 280207 h 474404"/>
                          <a:gd name="connsiteX9" fmla="*/ 183950 w 803425"/>
                          <a:gd name="connsiteY9" fmla="*/ 279368 h 474404"/>
                          <a:gd name="connsiteX10" fmla="*/ 202193 w 803425"/>
                          <a:gd name="connsiteY10" fmla="*/ 302329 h 474404"/>
                          <a:gd name="connsiteX11" fmla="*/ 208903 w 803425"/>
                          <a:gd name="connsiteY11" fmla="*/ 296772 h 474404"/>
                          <a:gd name="connsiteX12" fmla="*/ 209741 w 803425"/>
                          <a:gd name="connsiteY12" fmla="*/ 296039 h 474404"/>
                          <a:gd name="connsiteX13" fmla="*/ 209427 w 803425"/>
                          <a:gd name="connsiteY13" fmla="*/ 294990 h 474404"/>
                          <a:gd name="connsiteX14" fmla="*/ 228194 w 803425"/>
                          <a:gd name="connsiteY14" fmla="*/ 253472 h 474404"/>
                          <a:gd name="connsiteX15" fmla="*/ 251679 w 803425"/>
                          <a:gd name="connsiteY15" fmla="*/ 245294 h 474404"/>
                          <a:gd name="connsiteX16" fmla="*/ 270237 w 803425"/>
                          <a:gd name="connsiteY16" fmla="*/ 244665 h 474404"/>
                          <a:gd name="connsiteX17" fmla="*/ 271914 w 803425"/>
                          <a:gd name="connsiteY17" fmla="*/ 240786 h 474404"/>
                          <a:gd name="connsiteX18" fmla="*/ 800748 w 803425"/>
                          <a:gd name="connsiteY18" fmla="*/ 292998 h 474404"/>
                          <a:gd name="connsiteX19" fmla="*/ 799909 w 803425"/>
                          <a:gd name="connsiteY19" fmla="*/ 290587 h 474404"/>
                          <a:gd name="connsiteX20" fmla="*/ 789635 w 803425"/>
                          <a:gd name="connsiteY20" fmla="*/ 273287 h 474404"/>
                          <a:gd name="connsiteX21" fmla="*/ 787852 w 803425"/>
                          <a:gd name="connsiteY21" fmla="*/ 271295 h 474404"/>
                          <a:gd name="connsiteX22" fmla="*/ 776110 w 803425"/>
                          <a:gd name="connsiteY22" fmla="*/ 261964 h 474404"/>
                          <a:gd name="connsiteX23" fmla="*/ 775690 w 803425"/>
                          <a:gd name="connsiteY23" fmla="*/ 261650 h 474404"/>
                          <a:gd name="connsiteX24" fmla="*/ 777053 w 803425"/>
                          <a:gd name="connsiteY24" fmla="*/ 259972 h 474404"/>
                          <a:gd name="connsiteX25" fmla="*/ 779360 w 803425"/>
                          <a:gd name="connsiteY25" fmla="*/ 256722 h 474404"/>
                          <a:gd name="connsiteX26" fmla="*/ 786489 w 803425"/>
                          <a:gd name="connsiteY26" fmla="*/ 226946 h 474404"/>
                          <a:gd name="connsiteX27" fmla="*/ 740358 w 803425"/>
                          <a:gd name="connsiteY27" fmla="*/ 179137 h 474404"/>
                          <a:gd name="connsiteX28" fmla="*/ 683952 w 803425"/>
                          <a:gd name="connsiteY28" fmla="*/ 131748 h 474404"/>
                          <a:gd name="connsiteX29" fmla="*/ 669064 w 803425"/>
                          <a:gd name="connsiteY29" fmla="*/ 83729 h 474404"/>
                          <a:gd name="connsiteX30" fmla="*/ 594520 w 803425"/>
                          <a:gd name="connsiteY30" fmla="*/ 67688 h 474404"/>
                          <a:gd name="connsiteX31" fmla="*/ 510225 w 803425"/>
                          <a:gd name="connsiteY31" fmla="*/ 45775 h 474404"/>
                          <a:gd name="connsiteX32" fmla="*/ 400243 w 803425"/>
                          <a:gd name="connsiteY32" fmla="*/ 21137 h 474404"/>
                          <a:gd name="connsiteX33" fmla="*/ 261954 w 803425"/>
                          <a:gd name="connsiteY33" fmla="*/ 38122 h 474404"/>
                          <a:gd name="connsiteX34" fmla="*/ 151658 w 803425"/>
                          <a:gd name="connsiteY34" fmla="*/ 87084 h 474404"/>
                          <a:gd name="connsiteX35" fmla="*/ 81622 w 803425"/>
                          <a:gd name="connsiteY35" fmla="*/ 117594 h 474404"/>
                          <a:gd name="connsiteX36" fmla="*/ 66419 w 803425"/>
                          <a:gd name="connsiteY36" fmla="*/ 121054 h 474404"/>
                          <a:gd name="connsiteX37" fmla="*/ 22175 w 803425"/>
                          <a:gd name="connsiteY37" fmla="*/ 217720 h 474404"/>
                          <a:gd name="connsiteX38" fmla="*/ 6553 w 803425"/>
                          <a:gd name="connsiteY38" fmla="*/ 232608 h 474404"/>
                          <a:gd name="connsiteX39" fmla="*/ 53 w 803425"/>
                          <a:gd name="connsiteY39" fmla="*/ 253367 h 474404"/>
                          <a:gd name="connsiteX40" fmla="*/ 5295 w 803425"/>
                          <a:gd name="connsiteY40" fmla="*/ 273392 h 474404"/>
                          <a:gd name="connsiteX41" fmla="*/ 8545 w 803425"/>
                          <a:gd name="connsiteY41" fmla="*/ 277586 h 474404"/>
                          <a:gd name="connsiteX42" fmla="*/ 23643 w 803425"/>
                          <a:gd name="connsiteY42" fmla="*/ 289643 h 474404"/>
                          <a:gd name="connsiteX43" fmla="*/ 26369 w 803425"/>
                          <a:gd name="connsiteY43" fmla="*/ 292159 h 474404"/>
                          <a:gd name="connsiteX44" fmla="*/ 25950 w 803425"/>
                          <a:gd name="connsiteY44" fmla="*/ 295724 h 474404"/>
                          <a:gd name="connsiteX45" fmla="*/ 34652 w 803425"/>
                          <a:gd name="connsiteY45" fmla="*/ 323927 h 474404"/>
                          <a:gd name="connsiteX46" fmla="*/ 40104 w 803425"/>
                          <a:gd name="connsiteY46" fmla="*/ 327702 h 474404"/>
                          <a:gd name="connsiteX47" fmla="*/ 40313 w 803425"/>
                          <a:gd name="connsiteY47" fmla="*/ 327806 h 474404"/>
                          <a:gd name="connsiteX48" fmla="*/ 45556 w 803425"/>
                          <a:gd name="connsiteY48" fmla="*/ 333363 h 474404"/>
                          <a:gd name="connsiteX49" fmla="*/ 48386 w 803425"/>
                          <a:gd name="connsiteY49" fmla="*/ 344372 h 474404"/>
                          <a:gd name="connsiteX50" fmla="*/ 110873 w 803425"/>
                          <a:gd name="connsiteY50" fmla="*/ 359469 h 474404"/>
                          <a:gd name="connsiteX51" fmla="*/ 122092 w 803425"/>
                          <a:gd name="connsiteY51" fmla="*/ 363768 h 474404"/>
                          <a:gd name="connsiteX52" fmla="*/ 129011 w 803425"/>
                          <a:gd name="connsiteY52" fmla="*/ 367018 h 474404"/>
                          <a:gd name="connsiteX53" fmla="*/ 167699 w 803425"/>
                          <a:gd name="connsiteY53" fmla="*/ 368800 h 474404"/>
                          <a:gd name="connsiteX54" fmla="*/ 174304 w 803425"/>
                          <a:gd name="connsiteY54" fmla="*/ 366284 h 474404"/>
                          <a:gd name="connsiteX55" fmla="*/ 220226 w 803425"/>
                          <a:gd name="connsiteY55" fmla="*/ 406859 h 474404"/>
                          <a:gd name="connsiteX56" fmla="*/ 298230 w 803425"/>
                          <a:gd name="connsiteY56" fmla="*/ 430134 h 474404"/>
                          <a:gd name="connsiteX57" fmla="*/ 343103 w 803425"/>
                          <a:gd name="connsiteY57" fmla="*/ 445861 h 474404"/>
                          <a:gd name="connsiteX58" fmla="*/ 388501 w 803425"/>
                          <a:gd name="connsiteY58" fmla="*/ 421642 h 474404"/>
                          <a:gd name="connsiteX59" fmla="*/ 411671 w 803425"/>
                          <a:gd name="connsiteY59" fmla="*/ 448167 h 474404"/>
                          <a:gd name="connsiteX60" fmla="*/ 489885 w 803425"/>
                          <a:gd name="connsiteY60" fmla="*/ 447119 h 474404"/>
                          <a:gd name="connsiteX61" fmla="*/ 539477 w 803425"/>
                          <a:gd name="connsiteY61" fmla="*/ 471548 h 474404"/>
                          <a:gd name="connsiteX62" fmla="*/ 575753 w 803425"/>
                          <a:gd name="connsiteY62" fmla="*/ 447853 h 474404"/>
                          <a:gd name="connsiteX63" fmla="*/ 589592 w 803425"/>
                          <a:gd name="connsiteY63" fmla="*/ 459386 h 474404"/>
                          <a:gd name="connsiteX64" fmla="*/ 594729 w 803425"/>
                          <a:gd name="connsiteY64" fmla="*/ 462112 h 474404"/>
                          <a:gd name="connsiteX65" fmla="*/ 605319 w 803425"/>
                          <a:gd name="connsiteY65" fmla="*/ 466306 h 474404"/>
                          <a:gd name="connsiteX66" fmla="*/ 610875 w 803425"/>
                          <a:gd name="connsiteY66" fmla="*/ 467878 h 474404"/>
                          <a:gd name="connsiteX67" fmla="*/ 627336 w 803425"/>
                          <a:gd name="connsiteY67" fmla="*/ 466515 h 474404"/>
                          <a:gd name="connsiteX68" fmla="*/ 634780 w 803425"/>
                          <a:gd name="connsiteY68" fmla="*/ 461902 h 474404"/>
                          <a:gd name="connsiteX69" fmla="*/ 640127 w 803425"/>
                          <a:gd name="connsiteY69" fmla="*/ 463789 h 474404"/>
                          <a:gd name="connsiteX70" fmla="*/ 640337 w 803425"/>
                          <a:gd name="connsiteY70" fmla="*/ 463894 h 474404"/>
                          <a:gd name="connsiteX71" fmla="*/ 667281 w 803425"/>
                          <a:gd name="connsiteY71" fmla="*/ 474379 h 474404"/>
                          <a:gd name="connsiteX72" fmla="*/ 692025 w 803425"/>
                          <a:gd name="connsiteY72" fmla="*/ 461797 h 474404"/>
                          <a:gd name="connsiteX73" fmla="*/ 694751 w 803425"/>
                          <a:gd name="connsiteY73" fmla="*/ 460644 h 474404"/>
                          <a:gd name="connsiteX74" fmla="*/ 696952 w 803425"/>
                          <a:gd name="connsiteY74" fmla="*/ 461797 h 474404"/>
                          <a:gd name="connsiteX75" fmla="*/ 709743 w 803425"/>
                          <a:gd name="connsiteY75" fmla="*/ 464943 h 474404"/>
                          <a:gd name="connsiteX76" fmla="*/ 725785 w 803425"/>
                          <a:gd name="connsiteY76" fmla="*/ 446385 h 474404"/>
                          <a:gd name="connsiteX77" fmla="*/ 773593 w 803425"/>
                          <a:gd name="connsiteY77" fmla="*/ 440724 h 474404"/>
                          <a:gd name="connsiteX78" fmla="*/ 777578 w 803425"/>
                          <a:gd name="connsiteY78" fmla="*/ 391866 h 474404"/>
                          <a:gd name="connsiteX79" fmla="*/ 783659 w 803425"/>
                          <a:gd name="connsiteY79" fmla="*/ 379599 h 474404"/>
                          <a:gd name="connsiteX80" fmla="*/ 778626 w 803425"/>
                          <a:gd name="connsiteY80" fmla="*/ 354122 h 474404"/>
                          <a:gd name="connsiteX81" fmla="*/ 800748 w 803425"/>
                          <a:gd name="connsiteY81" fmla="*/ 292998 h 474404"/>
                          <a:gd name="connsiteX82" fmla="*/ 767198 w 803425"/>
                          <a:gd name="connsiteY82" fmla="*/ 348670 h 474404"/>
                          <a:gd name="connsiteX83" fmla="*/ 766883 w 803425"/>
                          <a:gd name="connsiteY83" fmla="*/ 357687 h 474404"/>
                          <a:gd name="connsiteX84" fmla="*/ 773489 w 803425"/>
                          <a:gd name="connsiteY84" fmla="*/ 379285 h 474404"/>
                          <a:gd name="connsiteX85" fmla="*/ 769505 w 803425"/>
                          <a:gd name="connsiteY85" fmla="*/ 385995 h 474404"/>
                          <a:gd name="connsiteX86" fmla="*/ 767827 w 803425"/>
                          <a:gd name="connsiteY86" fmla="*/ 387672 h 474404"/>
                          <a:gd name="connsiteX87" fmla="*/ 753673 w 803425"/>
                          <a:gd name="connsiteY87" fmla="*/ 393439 h 474404"/>
                          <a:gd name="connsiteX88" fmla="*/ 720333 w 803425"/>
                          <a:gd name="connsiteY88" fmla="*/ 386100 h 474404"/>
                          <a:gd name="connsiteX89" fmla="*/ 703767 w 803425"/>
                          <a:gd name="connsiteY89" fmla="*/ 364816 h 474404"/>
                          <a:gd name="connsiteX90" fmla="*/ 690347 w 803425"/>
                          <a:gd name="connsiteY90" fmla="*/ 334936 h 474404"/>
                          <a:gd name="connsiteX91" fmla="*/ 687621 w 803425"/>
                          <a:gd name="connsiteY91" fmla="*/ 334936 h 474404"/>
                          <a:gd name="connsiteX92" fmla="*/ 699678 w 803425"/>
                          <a:gd name="connsiteY92" fmla="*/ 377293 h 474404"/>
                          <a:gd name="connsiteX93" fmla="*/ 648934 w 803425"/>
                          <a:gd name="connsiteY93" fmla="*/ 414513 h 474404"/>
                          <a:gd name="connsiteX94" fmla="*/ 663297 w 803425"/>
                          <a:gd name="connsiteY94" fmla="*/ 386624 h 474404"/>
                          <a:gd name="connsiteX95" fmla="*/ 758706 w 803425"/>
                          <a:gd name="connsiteY95" fmla="*/ 403294 h 474404"/>
                          <a:gd name="connsiteX96" fmla="*/ 771497 w 803425"/>
                          <a:gd name="connsiteY96" fmla="*/ 397737 h 474404"/>
                          <a:gd name="connsiteX97" fmla="*/ 774327 w 803425"/>
                          <a:gd name="connsiteY97" fmla="*/ 406544 h 474404"/>
                          <a:gd name="connsiteX98" fmla="*/ 768771 w 803425"/>
                          <a:gd name="connsiteY98" fmla="*/ 432546 h 474404"/>
                          <a:gd name="connsiteX99" fmla="*/ 727043 w 803425"/>
                          <a:gd name="connsiteY99" fmla="*/ 440828 h 474404"/>
                          <a:gd name="connsiteX100" fmla="*/ 715195 w 803425"/>
                          <a:gd name="connsiteY100" fmla="*/ 415351 h 474404"/>
                          <a:gd name="connsiteX101" fmla="*/ 713308 w 803425"/>
                          <a:gd name="connsiteY101" fmla="*/ 417868 h 474404"/>
                          <a:gd name="connsiteX102" fmla="*/ 696323 w 803425"/>
                          <a:gd name="connsiteY102" fmla="*/ 454668 h 474404"/>
                          <a:gd name="connsiteX103" fmla="*/ 692654 w 803425"/>
                          <a:gd name="connsiteY103" fmla="*/ 453619 h 474404"/>
                          <a:gd name="connsiteX104" fmla="*/ 689928 w 803425"/>
                          <a:gd name="connsiteY104" fmla="*/ 455297 h 474404"/>
                          <a:gd name="connsiteX105" fmla="*/ 641804 w 803425"/>
                          <a:gd name="connsiteY105" fmla="*/ 456765 h 474404"/>
                          <a:gd name="connsiteX106" fmla="*/ 641385 w 803425"/>
                          <a:gd name="connsiteY106" fmla="*/ 456345 h 474404"/>
                          <a:gd name="connsiteX107" fmla="*/ 632159 w 803425"/>
                          <a:gd name="connsiteY107" fmla="*/ 450789 h 474404"/>
                          <a:gd name="connsiteX108" fmla="*/ 628699 w 803425"/>
                          <a:gd name="connsiteY108" fmla="*/ 453410 h 474404"/>
                          <a:gd name="connsiteX109" fmla="*/ 610980 w 803425"/>
                          <a:gd name="connsiteY109" fmla="*/ 462951 h 474404"/>
                          <a:gd name="connsiteX110" fmla="*/ 600705 w 803425"/>
                          <a:gd name="connsiteY110" fmla="*/ 459491 h 474404"/>
                          <a:gd name="connsiteX111" fmla="*/ 582463 w 803425"/>
                          <a:gd name="connsiteY111" fmla="*/ 445861 h 474404"/>
                          <a:gd name="connsiteX112" fmla="*/ 571978 w 803425"/>
                          <a:gd name="connsiteY112" fmla="*/ 440199 h 474404"/>
                          <a:gd name="connsiteX113" fmla="*/ 532242 w 803425"/>
                          <a:gd name="connsiteY113" fmla="*/ 462426 h 474404"/>
                          <a:gd name="connsiteX114" fmla="*/ 490305 w 803425"/>
                          <a:gd name="connsiteY114" fmla="*/ 439885 h 474404"/>
                          <a:gd name="connsiteX115" fmla="*/ 445117 w 803425"/>
                          <a:gd name="connsiteY115" fmla="*/ 440724 h 474404"/>
                          <a:gd name="connsiteX116" fmla="*/ 411357 w 803425"/>
                          <a:gd name="connsiteY116" fmla="*/ 436949 h 474404"/>
                          <a:gd name="connsiteX117" fmla="*/ 398985 w 803425"/>
                          <a:gd name="connsiteY117" fmla="*/ 425416 h 474404"/>
                          <a:gd name="connsiteX118" fmla="*/ 394372 w 803425"/>
                          <a:gd name="connsiteY118" fmla="*/ 405601 h 474404"/>
                          <a:gd name="connsiteX119" fmla="*/ 343313 w 803425"/>
                          <a:gd name="connsiteY119" fmla="*/ 437998 h 474404"/>
                          <a:gd name="connsiteX120" fmla="*/ 293407 w 803425"/>
                          <a:gd name="connsiteY120" fmla="*/ 409270 h 474404"/>
                          <a:gd name="connsiteX121" fmla="*/ 287955 w 803425"/>
                          <a:gd name="connsiteY121" fmla="*/ 407173 h 474404"/>
                          <a:gd name="connsiteX122" fmla="*/ 231444 w 803425"/>
                          <a:gd name="connsiteY122" fmla="*/ 382745 h 474404"/>
                          <a:gd name="connsiteX123" fmla="*/ 257236 w 803425"/>
                          <a:gd name="connsiteY123" fmla="*/ 315015 h 474404"/>
                          <a:gd name="connsiteX124" fmla="*/ 288270 w 803425"/>
                          <a:gd name="connsiteY124" fmla="*/ 312814 h 474404"/>
                          <a:gd name="connsiteX125" fmla="*/ 289004 w 803425"/>
                          <a:gd name="connsiteY125" fmla="*/ 310402 h 474404"/>
                          <a:gd name="connsiteX126" fmla="*/ 317102 w 803425"/>
                          <a:gd name="connsiteY126" fmla="*/ 284925 h 474404"/>
                          <a:gd name="connsiteX127" fmla="*/ 357152 w 803425"/>
                          <a:gd name="connsiteY127" fmla="*/ 290167 h 474404"/>
                          <a:gd name="connsiteX128" fmla="*/ 382944 w 803425"/>
                          <a:gd name="connsiteY128" fmla="*/ 262488 h 474404"/>
                          <a:gd name="connsiteX129" fmla="*/ 419954 w 803425"/>
                          <a:gd name="connsiteY129" fmla="*/ 284925 h 474404"/>
                          <a:gd name="connsiteX130" fmla="*/ 437463 w 803425"/>
                          <a:gd name="connsiteY130" fmla="*/ 262803 h 474404"/>
                          <a:gd name="connsiteX131" fmla="*/ 468602 w 803425"/>
                          <a:gd name="connsiteY131" fmla="*/ 254940 h 474404"/>
                          <a:gd name="connsiteX132" fmla="*/ 502886 w 803425"/>
                          <a:gd name="connsiteY132" fmla="*/ 280941 h 474404"/>
                          <a:gd name="connsiteX133" fmla="*/ 505612 w 803425"/>
                          <a:gd name="connsiteY133" fmla="*/ 267416 h 474404"/>
                          <a:gd name="connsiteX134" fmla="*/ 481078 w 803425"/>
                          <a:gd name="connsiteY134" fmla="*/ 244979 h 474404"/>
                          <a:gd name="connsiteX135" fmla="*/ 459690 w 803425"/>
                          <a:gd name="connsiteY135" fmla="*/ 243931 h 474404"/>
                          <a:gd name="connsiteX136" fmla="*/ 477933 w 803425"/>
                          <a:gd name="connsiteY136" fmla="*/ 199687 h 474404"/>
                          <a:gd name="connsiteX137" fmla="*/ 457174 w 803425"/>
                          <a:gd name="connsiteY137" fmla="*/ 235019 h 474404"/>
                          <a:gd name="connsiteX138" fmla="*/ 423728 w 803425"/>
                          <a:gd name="connsiteY138" fmla="*/ 263222 h 474404"/>
                          <a:gd name="connsiteX139" fmla="*/ 363338 w 803425"/>
                          <a:gd name="connsiteY139" fmla="*/ 262279 h 474404"/>
                          <a:gd name="connsiteX140" fmla="*/ 352120 w 803425"/>
                          <a:gd name="connsiteY140" fmla="*/ 275489 h 474404"/>
                          <a:gd name="connsiteX141" fmla="*/ 305674 w 803425"/>
                          <a:gd name="connsiteY141" fmla="*/ 274546 h 474404"/>
                          <a:gd name="connsiteX142" fmla="*/ 279043 w 803425"/>
                          <a:gd name="connsiteY142" fmla="*/ 299603 h 474404"/>
                          <a:gd name="connsiteX143" fmla="*/ 277261 w 803425"/>
                          <a:gd name="connsiteY143" fmla="*/ 299394 h 474404"/>
                          <a:gd name="connsiteX144" fmla="*/ 219282 w 803425"/>
                          <a:gd name="connsiteY144" fmla="*/ 378236 h 474404"/>
                          <a:gd name="connsiteX145" fmla="*/ 245284 w 803425"/>
                          <a:gd name="connsiteY145" fmla="*/ 413569 h 474404"/>
                          <a:gd name="connsiteX146" fmla="*/ 265519 w 803425"/>
                          <a:gd name="connsiteY146" fmla="*/ 420489 h 474404"/>
                          <a:gd name="connsiteX147" fmla="*/ 287641 w 803425"/>
                          <a:gd name="connsiteY147" fmla="*/ 418182 h 474404"/>
                          <a:gd name="connsiteX148" fmla="*/ 292883 w 803425"/>
                          <a:gd name="connsiteY148" fmla="*/ 424682 h 474404"/>
                          <a:gd name="connsiteX149" fmla="*/ 226936 w 803425"/>
                          <a:gd name="connsiteY149" fmla="*/ 398052 h 474404"/>
                          <a:gd name="connsiteX150" fmla="*/ 222428 w 803425"/>
                          <a:gd name="connsiteY150" fmla="*/ 395850 h 474404"/>
                          <a:gd name="connsiteX151" fmla="*/ 181958 w 803425"/>
                          <a:gd name="connsiteY151" fmla="*/ 363873 h 474404"/>
                          <a:gd name="connsiteX152" fmla="*/ 181958 w 803425"/>
                          <a:gd name="connsiteY152" fmla="*/ 362510 h 474404"/>
                          <a:gd name="connsiteX153" fmla="*/ 210056 w 803425"/>
                          <a:gd name="connsiteY153" fmla="*/ 295829 h 474404"/>
                          <a:gd name="connsiteX154" fmla="*/ 209741 w 803425"/>
                          <a:gd name="connsiteY154" fmla="*/ 294780 h 474404"/>
                          <a:gd name="connsiteX155" fmla="*/ 228509 w 803425"/>
                          <a:gd name="connsiteY155" fmla="*/ 253262 h 474404"/>
                          <a:gd name="connsiteX156" fmla="*/ 251994 w 803425"/>
                          <a:gd name="connsiteY156" fmla="*/ 245084 h 474404"/>
                          <a:gd name="connsiteX157" fmla="*/ 270551 w 803425"/>
                          <a:gd name="connsiteY157" fmla="*/ 244455 h 474404"/>
                          <a:gd name="connsiteX158" fmla="*/ 272019 w 803425"/>
                          <a:gd name="connsiteY158" fmla="*/ 240576 h 474404"/>
                          <a:gd name="connsiteX159" fmla="*/ 261534 w 803425"/>
                          <a:gd name="connsiteY159" fmla="*/ 236068 h 474404"/>
                          <a:gd name="connsiteX160" fmla="*/ 220436 w 803425"/>
                          <a:gd name="connsiteY160" fmla="*/ 248859 h 474404"/>
                          <a:gd name="connsiteX161" fmla="*/ 203241 w 803425"/>
                          <a:gd name="connsiteY161" fmla="*/ 282933 h 474404"/>
                          <a:gd name="connsiteX162" fmla="*/ 181643 w 803425"/>
                          <a:gd name="connsiteY162" fmla="*/ 268569 h 474404"/>
                          <a:gd name="connsiteX163" fmla="*/ 163925 w 803425"/>
                          <a:gd name="connsiteY163" fmla="*/ 267416 h 474404"/>
                          <a:gd name="connsiteX164" fmla="*/ 142431 w 803425"/>
                          <a:gd name="connsiteY164" fmla="*/ 279159 h 474404"/>
                          <a:gd name="connsiteX165" fmla="*/ 145682 w 803425"/>
                          <a:gd name="connsiteY165" fmla="*/ 283457 h 474404"/>
                          <a:gd name="connsiteX166" fmla="*/ 154174 w 803425"/>
                          <a:gd name="connsiteY166" fmla="*/ 279997 h 474404"/>
                          <a:gd name="connsiteX167" fmla="*/ 184055 w 803425"/>
                          <a:gd name="connsiteY167" fmla="*/ 279159 h 474404"/>
                          <a:gd name="connsiteX168" fmla="*/ 202298 w 803425"/>
                          <a:gd name="connsiteY168" fmla="*/ 302120 h 474404"/>
                          <a:gd name="connsiteX169" fmla="*/ 202927 w 803425"/>
                          <a:gd name="connsiteY169" fmla="*/ 319838 h 474404"/>
                          <a:gd name="connsiteX170" fmla="*/ 131318 w 803425"/>
                          <a:gd name="connsiteY170" fmla="*/ 357163 h 474404"/>
                          <a:gd name="connsiteX171" fmla="*/ 115382 w 803425"/>
                          <a:gd name="connsiteY171" fmla="*/ 347622 h 474404"/>
                          <a:gd name="connsiteX172" fmla="*/ 101752 w 803425"/>
                          <a:gd name="connsiteY172" fmla="*/ 350243 h 474404"/>
                          <a:gd name="connsiteX173" fmla="*/ 58451 w 803425"/>
                          <a:gd name="connsiteY173" fmla="*/ 333992 h 474404"/>
                          <a:gd name="connsiteX174" fmla="*/ 54572 w 803425"/>
                          <a:gd name="connsiteY174" fmla="*/ 329379 h 474404"/>
                          <a:gd name="connsiteX175" fmla="*/ 32345 w 803425"/>
                          <a:gd name="connsiteY175" fmla="*/ 285974 h 474404"/>
                          <a:gd name="connsiteX176" fmla="*/ 32450 w 803425"/>
                          <a:gd name="connsiteY176" fmla="*/ 282304 h 474404"/>
                          <a:gd name="connsiteX177" fmla="*/ 26055 w 803425"/>
                          <a:gd name="connsiteY177" fmla="*/ 278005 h 474404"/>
                          <a:gd name="connsiteX178" fmla="*/ 12005 w 803425"/>
                          <a:gd name="connsiteY178" fmla="*/ 250641 h 474404"/>
                          <a:gd name="connsiteX179" fmla="*/ 30772 w 803425"/>
                          <a:gd name="connsiteY179" fmla="*/ 225059 h 474404"/>
                          <a:gd name="connsiteX180" fmla="*/ 35071 w 803425"/>
                          <a:gd name="connsiteY180" fmla="*/ 217091 h 474404"/>
                          <a:gd name="connsiteX181" fmla="*/ 31401 w 803425"/>
                          <a:gd name="connsiteY181" fmla="*/ 160475 h 474404"/>
                          <a:gd name="connsiteX182" fmla="*/ 85396 w 803425"/>
                          <a:gd name="connsiteY182" fmla="*/ 126610 h 474404"/>
                          <a:gd name="connsiteX183" fmla="*/ 89380 w 803425"/>
                          <a:gd name="connsiteY183" fmla="*/ 123570 h 474404"/>
                          <a:gd name="connsiteX184" fmla="*/ 125447 w 803425"/>
                          <a:gd name="connsiteY184" fmla="*/ 93794 h 474404"/>
                          <a:gd name="connsiteX185" fmla="*/ 172207 w 803425"/>
                          <a:gd name="connsiteY185" fmla="*/ 102391 h 474404"/>
                          <a:gd name="connsiteX186" fmla="*/ 177030 w 803425"/>
                          <a:gd name="connsiteY186" fmla="*/ 105117 h 474404"/>
                          <a:gd name="connsiteX187" fmla="*/ 173990 w 803425"/>
                          <a:gd name="connsiteY187" fmla="*/ 100504 h 474404"/>
                          <a:gd name="connsiteX188" fmla="*/ 158682 w 803425"/>
                          <a:gd name="connsiteY188" fmla="*/ 89286 h 474404"/>
                          <a:gd name="connsiteX189" fmla="*/ 200620 w 803425"/>
                          <a:gd name="connsiteY189" fmla="*/ 54897 h 474404"/>
                          <a:gd name="connsiteX190" fmla="*/ 263002 w 803425"/>
                          <a:gd name="connsiteY190" fmla="*/ 51018 h 474404"/>
                          <a:gd name="connsiteX191" fmla="*/ 270551 w 803425"/>
                          <a:gd name="connsiteY191" fmla="*/ 47768 h 474404"/>
                          <a:gd name="connsiteX192" fmla="*/ 395001 w 803425"/>
                          <a:gd name="connsiteY192" fmla="*/ 31097 h 474404"/>
                          <a:gd name="connsiteX193" fmla="*/ 402864 w 803425"/>
                          <a:gd name="connsiteY193" fmla="*/ 31307 h 474404"/>
                          <a:gd name="connsiteX194" fmla="*/ 500789 w 803425"/>
                          <a:gd name="connsiteY194" fmla="*/ 48187 h 474404"/>
                          <a:gd name="connsiteX195" fmla="*/ 500579 w 803425"/>
                          <a:gd name="connsiteY195" fmla="*/ 48292 h 474404"/>
                          <a:gd name="connsiteX196" fmla="*/ 471747 w 803425"/>
                          <a:gd name="connsiteY196" fmla="*/ 64228 h 474404"/>
                          <a:gd name="connsiteX197" fmla="*/ 445955 w 803425"/>
                          <a:gd name="connsiteY197" fmla="*/ 102916 h 474404"/>
                          <a:gd name="connsiteX198" fmla="*/ 409050 w 803425"/>
                          <a:gd name="connsiteY198" fmla="*/ 127659 h 474404"/>
                          <a:gd name="connsiteX199" fmla="*/ 411042 w 803425"/>
                          <a:gd name="connsiteY199" fmla="*/ 171379 h 474404"/>
                          <a:gd name="connsiteX200" fmla="*/ 411042 w 803425"/>
                          <a:gd name="connsiteY200" fmla="*/ 171693 h 474404"/>
                          <a:gd name="connsiteX201" fmla="*/ 378226 w 803425"/>
                          <a:gd name="connsiteY201" fmla="*/ 211429 h 474404"/>
                          <a:gd name="connsiteX202" fmla="*/ 379379 w 803425"/>
                          <a:gd name="connsiteY202" fmla="*/ 215728 h 474404"/>
                          <a:gd name="connsiteX203" fmla="*/ 417228 w 803425"/>
                          <a:gd name="connsiteY203" fmla="*/ 183750 h 474404"/>
                          <a:gd name="connsiteX204" fmla="*/ 420164 w 803425"/>
                          <a:gd name="connsiteY204" fmla="*/ 172742 h 474404"/>
                          <a:gd name="connsiteX205" fmla="*/ 420583 w 803425"/>
                          <a:gd name="connsiteY205" fmla="*/ 155967 h 474404"/>
                          <a:gd name="connsiteX206" fmla="*/ 420374 w 803425"/>
                          <a:gd name="connsiteY206" fmla="*/ 130280 h 474404"/>
                          <a:gd name="connsiteX207" fmla="*/ 445326 w 803425"/>
                          <a:gd name="connsiteY207" fmla="*/ 116021 h 474404"/>
                          <a:gd name="connsiteX208" fmla="*/ 456125 w 803425"/>
                          <a:gd name="connsiteY208" fmla="*/ 114029 h 474404"/>
                          <a:gd name="connsiteX209" fmla="*/ 496176 w 803425"/>
                          <a:gd name="connsiteY209" fmla="*/ 64857 h 474404"/>
                          <a:gd name="connsiteX210" fmla="*/ 589278 w 803425"/>
                          <a:gd name="connsiteY210" fmla="*/ 78172 h 474404"/>
                          <a:gd name="connsiteX211" fmla="*/ 595254 w 803425"/>
                          <a:gd name="connsiteY211" fmla="*/ 79116 h 474404"/>
                          <a:gd name="connsiteX212" fmla="*/ 660362 w 803425"/>
                          <a:gd name="connsiteY212" fmla="*/ 92221 h 474404"/>
                          <a:gd name="connsiteX213" fmla="*/ 670532 w 803425"/>
                          <a:gd name="connsiteY213" fmla="*/ 137304 h 474404"/>
                          <a:gd name="connsiteX214" fmla="*/ 678710 w 803425"/>
                          <a:gd name="connsiteY214" fmla="*/ 144329 h 474404"/>
                          <a:gd name="connsiteX215" fmla="*/ 727777 w 803425"/>
                          <a:gd name="connsiteY215" fmla="*/ 184170 h 474404"/>
                          <a:gd name="connsiteX216" fmla="*/ 734172 w 803425"/>
                          <a:gd name="connsiteY216" fmla="*/ 190146 h 474404"/>
                          <a:gd name="connsiteX217" fmla="*/ 761432 w 803425"/>
                          <a:gd name="connsiteY217" fmla="*/ 258924 h 474404"/>
                          <a:gd name="connsiteX218" fmla="*/ 763948 w 803425"/>
                          <a:gd name="connsiteY218" fmla="*/ 268884 h 474404"/>
                          <a:gd name="connsiteX219" fmla="*/ 770658 w 803425"/>
                          <a:gd name="connsiteY219" fmla="*/ 272239 h 474404"/>
                          <a:gd name="connsiteX220" fmla="*/ 767198 w 803425"/>
                          <a:gd name="connsiteY220" fmla="*/ 348670 h 474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803425" h="474404">
                            <a:moveTo>
                              <a:pt x="271914" y="240786"/>
                            </a:moveTo>
                            <a:cubicBezTo>
                              <a:pt x="268664" y="238584"/>
                              <a:pt x="265204" y="237011"/>
                              <a:pt x="261430" y="236277"/>
                            </a:cubicBezTo>
                            <a:cubicBezTo>
                              <a:pt x="247590" y="233342"/>
                              <a:pt x="231025" y="239423"/>
                              <a:pt x="220331" y="249068"/>
                            </a:cubicBezTo>
                            <a:cubicBezTo>
                              <a:pt x="210580" y="257875"/>
                              <a:pt x="204290" y="270457"/>
                              <a:pt x="203136" y="283143"/>
                            </a:cubicBezTo>
                            <a:cubicBezTo>
                              <a:pt x="197894" y="276328"/>
                              <a:pt x="190450" y="271190"/>
                              <a:pt x="181538" y="268779"/>
                            </a:cubicBezTo>
                            <a:cubicBezTo>
                              <a:pt x="176191" y="267311"/>
                              <a:pt x="169796" y="266787"/>
                              <a:pt x="163820" y="267626"/>
                            </a:cubicBezTo>
                            <a:cubicBezTo>
                              <a:pt x="155432" y="268674"/>
                              <a:pt x="147359" y="272344"/>
                              <a:pt x="142327" y="279368"/>
                            </a:cubicBezTo>
                            <a:cubicBezTo>
                              <a:pt x="140649" y="281780"/>
                              <a:pt x="142956" y="284715"/>
                              <a:pt x="145577" y="283667"/>
                            </a:cubicBezTo>
                            <a:cubicBezTo>
                              <a:pt x="148512" y="282514"/>
                              <a:pt x="151343" y="281256"/>
                              <a:pt x="154069" y="280207"/>
                            </a:cubicBezTo>
                            <a:cubicBezTo>
                              <a:pt x="164029" y="276642"/>
                              <a:pt x="173360" y="274755"/>
                              <a:pt x="183950" y="279368"/>
                            </a:cubicBezTo>
                            <a:cubicBezTo>
                              <a:pt x="193700" y="283667"/>
                              <a:pt x="199781" y="292369"/>
                              <a:pt x="202193" y="302329"/>
                            </a:cubicBezTo>
                            <a:cubicBezTo>
                              <a:pt x="204499" y="300547"/>
                              <a:pt x="206701" y="298765"/>
                              <a:pt x="208903" y="296772"/>
                            </a:cubicBezTo>
                            <a:cubicBezTo>
                              <a:pt x="209217" y="296563"/>
                              <a:pt x="209532" y="296248"/>
                              <a:pt x="209741" y="296039"/>
                            </a:cubicBezTo>
                            <a:cubicBezTo>
                              <a:pt x="209637" y="295619"/>
                              <a:pt x="209637" y="295410"/>
                              <a:pt x="209427" y="294990"/>
                            </a:cubicBezTo>
                            <a:cubicBezTo>
                              <a:pt x="209846" y="279263"/>
                              <a:pt x="214250" y="263537"/>
                              <a:pt x="228194" y="253472"/>
                            </a:cubicBezTo>
                            <a:cubicBezTo>
                              <a:pt x="235848" y="248020"/>
                              <a:pt x="243606" y="246028"/>
                              <a:pt x="251679" y="245294"/>
                            </a:cubicBezTo>
                            <a:cubicBezTo>
                              <a:pt x="257760" y="244665"/>
                              <a:pt x="263841" y="244875"/>
                              <a:pt x="270237" y="244665"/>
                            </a:cubicBezTo>
                            <a:cubicBezTo>
                              <a:pt x="272229" y="244665"/>
                              <a:pt x="273487" y="241834"/>
                              <a:pt x="271914" y="240786"/>
                            </a:cubicBezTo>
                            <a:close/>
                            <a:moveTo>
                              <a:pt x="800748" y="292998"/>
                            </a:moveTo>
                            <a:cubicBezTo>
                              <a:pt x="800538" y="292159"/>
                              <a:pt x="800224" y="291321"/>
                              <a:pt x="799909" y="290587"/>
                            </a:cubicBezTo>
                            <a:cubicBezTo>
                              <a:pt x="797708" y="284401"/>
                              <a:pt x="794248" y="278530"/>
                              <a:pt x="789635" y="273287"/>
                            </a:cubicBezTo>
                            <a:cubicBezTo>
                              <a:pt x="789006" y="272658"/>
                              <a:pt x="788481" y="271924"/>
                              <a:pt x="787852" y="271295"/>
                            </a:cubicBezTo>
                            <a:cubicBezTo>
                              <a:pt x="784497" y="267835"/>
                              <a:pt x="780618" y="264690"/>
                              <a:pt x="776110" y="261964"/>
                            </a:cubicBezTo>
                            <a:cubicBezTo>
                              <a:pt x="776005" y="261859"/>
                              <a:pt x="775795" y="261755"/>
                              <a:pt x="775690" y="261650"/>
                            </a:cubicBezTo>
                            <a:cubicBezTo>
                              <a:pt x="776110" y="261125"/>
                              <a:pt x="776634" y="260496"/>
                              <a:pt x="777053" y="259972"/>
                            </a:cubicBezTo>
                            <a:cubicBezTo>
                              <a:pt x="777892" y="258924"/>
                              <a:pt x="778626" y="257770"/>
                              <a:pt x="779360" y="256722"/>
                            </a:cubicBezTo>
                            <a:cubicBezTo>
                              <a:pt x="785441" y="247601"/>
                              <a:pt x="787538" y="237221"/>
                              <a:pt x="786489" y="226946"/>
                            </a:cubicBezTo>
                            <a:cubicBezTo>
                              <a:pt x="784392" y="204824"/>
                              <a:pt x="767198" y="183855"/>
                              <a:pt x="740358" y="179137"/>
                            </a:cubicBezTo>
                            <a:cubicBezTo>
                              <a:pt x="738995" y="152717"/>
                              <a:pt x="711945" y="130594"/>
                              <a:pt x="683952" y="131748"/>
                            </a:cubicBezTo>
                            <a:cubicBezTo>
                              <a:pt x="685420" y="114658"/>
                              <a:pt x="683428" y="97464"/>
                              <a:pt x="669064" y="83729"/>
                            </a:cubicBezTo>
                            <a:cubicBezTo>
                              <a:pt x="649458" y="65067"/>
                              <a:pt x="619787" y="59615"/>
                              <a:pt x="594520" y="67688"/>
                            </a:cubicBezTo>
                            <a:cubicBezTo>
                              <a:pt x="572502" y="49235"/>
                              <a:pt x="539581" y="39904"/>
                              <a:pt x="510225" y="45775"/>
                            </a:cubicBezTo>
                            <a:cubicBezTo>
                              <a:pt x="490409" y="11177"/>
                              <a:pt x="436939" y="-566"/>
                              <a:pt x="400243" y="21137"/>
                            </a:cubicBezTo>
                            <a:cubicBezTo>
                              <a:pt x="359983" y="-12413"/>
                              <a:pt x="292568" y="-5493"/>
                              <a:pt x="261954" y="38122"/>
                            </a:cubicBezTo>
                            <a:cubicBezTo>
                              <a:pt x="211314" y="28896"/>
                              <a:pt x="162666" y="61083"/>
                              <a:pt x="151658" y="87084"/>
                            </a:cubicBezTo>
                            <a:cubicBezTo>
                              <a:pt x="108147" y="77543"/>
                              <a:pt x="84243" y="116231"/>
                              <a:pt x="81622" y="117594"/>
                            </a:cubicBezTo>
                            <a:cubicBezTo>
                              <a:pt x="78267" y="119481"/>
                              <a:pt x="70299" y="119795"/>
                              <a:pt x="66419" y="121054"/>
                            </a:cubicBezTo>
                            <a:cubicBezTo>
                              <a:pt x="23853" y="136151"/>
                              <a:pt x="3618" y="184589"/>
                              <a:pt x="22175" y="217720"/>
                            </a:cubicBezTo>
                            <a:cubicBezTo>
                              <a:pt x="21232" y="216042"/>
                              <a:pt x="7602" y="231140"/>
                              <a:pt x="6553" y="232608"/>
                            </a:cubicBezTo>
                            <a:cubicBezTo>
                              <a:pt x="2569" y="239003"/>
                              <a:pt x="472" y="246238"/>
                              <a:pt x="53" y="253367"/>
                            </a:cubicBezTo>
                            <a:cubicBezTo>
                              <a:pt x="-366" y="261230"/>
                              <a:pt x="1731" y="267731"/>
                              <a:pt x="5295" y="273392"/>
                            </a:cubicBezTo>
                            <a:cubicBezTo>
                              <a:pt x="6239" y="274860"/>
                              <a:pt x="7287" y="276223"/>
                              <a:pt x="8545" y="277586"/>
                            </a:cubicBezTo>
                            <a:cubicBezTo>
                              <a:pt x="12634" y="282304"/>
                              <a:pt x="17877" y="286288"/>
                              <a:pt x="23643" y="289643"/>
                            </a:cubicBezTo>
                            <a:cubicBezTo>
                              <a:pt x="24796" y="290272"/>
                              <a:pt x="25845" y="291006"/>
                              <a:pt x="26369" y="292159"/>
                            </a:cubicBezTo>
                            <a:cubicBezTo>
                              <a:pt x="26788" y="293313"/>
                              <a:pt x="26264" y="294571"/>
                              <a:pt x="25950" y="295724"/>
                            </a:cubicBezTo>
                            <a:cubicBezTo>
                              <a:pt x="23014" y="306208"/>
                              <a:pt x="26684" y="317636"/>
                              <a:pt x="34652" y="323927"/>
                            </a:cubicBezTo>
                            <a:cubicBezTo>
                              <a:pt x="36329" y="325290"/>
                              <a:pt x="38321" y="326443"/>
                              <a:pt x="40104" y="327702"/>
                            </a:cubicBezTo>
                            <a:cubicBezTo>
                              <a:pt x="40208" y="327806"/>
                              <a:pt x="40208" y="327806"/>
                              <a:pt x="40313" y="327806"/>
                            </a:cubicBezTo>
                            <a:cubicBezTo>
                              <a:pt x="42410" y="329379"/>
                              <a:pt x="44297" y="331057"/>
                              <a:pt x="45556" y="333363"/>
                            </a:cubicBezTo>
                            <a:cubicBezTo>
                              <a:pt x="47233" y="336718"/>
                              <a:pt x="47128" y="340807"/>
                              <a:pt x="48386" y="344372"/>
                            </a:cubicBezTo>
                            <a:cubicBezTo>
                              <a:pt x="56250" y="367018"/>
                              <a:pt x="94098" y="357792"/>
                              <a:pt x="110873" y="359469"/>
                            </a:cubicBezTo>
                            <a:cubicBezTo>
                              <a:pt x="114124" y="359784"/>
                              <a:pt x="117793" y="361566"/>
                              <a:pt x="122092" y="363768"/>
                            </a:cubicBezTo>
                            <a:cubicBezTo>
                              <a:pt x="124189" y="364816"/>
                              <a:pt x="126600" y="365970"/>
                              <a:pt x="129011" y="367018"/>
                            </a:cubicBezTo>
                            <a:cubicBezTo>
                              <a:pt x="138552" y="371107"/>
                              <a:pt x="150924" y="374357"/>
                              <a:pt x="167699" y="368800"/>
                            </a:cubicBezTo>
                            <a:cubicBezTo>
                              <a:pt x="169901" y="368067"/>
                              <a:pt x="171998" y="367228"/>
                              <a:pt x="174304" y="366284"/>
                            </a:cubicBezTo>
                            <a:cubicBezTo>
                              <a:pt x="165602" y="378446"/>
                              <a:pt x="169796" y="412625"/>
                              <a:pt x="220226" y="406859"/>
                            </a:cubicBezTo>
                            <a:cubicBezTo>
                              <a:pt x="238259" y="433175"/>
                              <a:pt x="270446" y="447119"/>
                              <a:pt x="298230" y="430134"/>
                            </a:cubicBezTo>
                            <a:cubicBezTo>
                              <a:pt x="311545" y="442191"/>
                              <a:pt x="327377" y="447224"/>
                              <a:pt x="343103" y="445861"/>
                            </a:cubicBezTo>
                            <a:cubicBezTo>
                              <a:pt x="359249" y="444393"/>
                              <a:pt x="375395" y="436110"/>
                              <a:pt x="388501" y="421642"/>
                            </a:cubicBezTo>
                            <a:cubicBezTo>
                              <a:pt x="391017" y="434223"/>
                              <a:pt x="400243" y="444079"/>
                              <a:pt x="411671" y="448167"/>
                            </a:cubicBezTo>
                            <a:cubicBezTo>
                              <a:pt x="437463" y="457603"/>
                              <a:pt x="464094" y="434538"/>
                              <a:pt x="489885" y="447119"/>
                            </a:cubicBezTo>
                            <a:cubicBezTo>
                              <a:pt x="507814" y="456136"/>
                              <a:pt x="518193" y="473540"/>
                              <a:pt x="539477" y="471548"/>
                            </a:cubicBezTo>
                            <a:cubicBezTo>
                              <a:pt x="554888" y="470290"/>
                              <a:pt x="565478" y="460329"/>
                              <a:pt x="575753" y="447853"/>
                            </a:cubicBezTo>
                            <a:cubicBezTo>
                              <a:pt x="580890" y="451313"/>
                              <a:pt x="584035" y="456345"/>
                              <a:pt x="589592" y="459386"/>
                            </a:cubicBezTo>
                            <a:cubicBezTo>
                              <a:pt x="591269" y="460329"/>
                              <a:pt x="592947" y="461273"/>
                              <a:pt x="594729" y="462112"/>
                            </a:cubicBezTo>
                            <a:cubicBezTo>
                              <a:pt x="598189" y="463789"/>
                              <a:pt x="601754" y="465152"/>
                              <a:pt x="605319" y="466306"/>
                            </a:cubicBezTo>
                            <a:cubicBezTo>
                              <a:pt x="607206" y="466935"/>
                              <a:pt x="608988" y="467459"/>
                              <a:pt x="610875" y="467878"/>
                            </a:cubicBezTo>
                            <a:cubicBezTo>
                              <a:pt x="616432" y="469241"/>
                              <a:pt x="622513" y="469975"/>
                              <a:pt x="627336" y="466515"/>
                            </a:cubicBezTo>
                            <a:cubicBezTo>
                              <a:pt x="629852" y="464838"/>
                              <a:pt x="631844" y="462112"/>
                              <a:pt x="634780" y="461902"/>
                            </a:cubicBezTo>
                            <a:cubicBezTo>
                              <a:pt x="636667" y="461797"/>
                              <a:pt x="638554" y="462846"/>
                              <a:pt x="640127" y="463789"/>
                            </a:cubicBezTo>
                            <a:cubicBezTo>
                              <a:pt x="640232" y="463894"/>
                              <a:pt x="640232" y="463894"/>
                              <a:pt x="640337" y="463894"/>
                            </a:cubicBezTo>
                            <a:cubicBezTo>
                              <a:pt x="648724" y="469241"/>
                              <a:pt x="657636" y="473854"/>
                              <a:pt x="667281" y="474379"/>
                            </a:cubicBezTo>
                            <a:cubicBezTo>
                              <a:pt x="677032" y="474903"/>
                              <a:pt x="684161" y="467354"/>
                              <a:pt x="692025" y="461797"/>
                            </a:cubicBezTo>
                            <a:cubicBezTo>
                              <a:pt x="692863" y="461168"/>
                              <a:pt x="693702" y="460539"/>
                              <a:pt x="694751" y="460644"/>
                            </a:cubicBezTo>
                            <a:cubicBezTo>
                              <a:pt x="695485" y="460749"/>
                              <a:pt x="696219" y="461273"/>
                              <a:pt x="696952" y="461797"/>
                            </a:cubicBezTo>
                            <a:cubicBezTo>
                              <a:pt x="700622" y="464523"/>
                              <a:pt x="705340" y="465886"/>
                              <a:pt x="709743" y="464943"/>
                            </a:cubicBezTo>
                            <a:cubicBezTo>
                              <a:pt x="712155" y="464313"/>
                              <a:pt x="729244" y="449950"/>
                              <a:pt x="725785" y="446385"/>
                            </a:cubicBezTo>
                            <a:cubicBezTo>
                              <a:pt x="738366" y="459491"/>
                              <a:pt x="762270" y="453724"/>
                              <a:pt x="773593" y="440724"/>
                            </a:cubicBezTo>
                            <a:cubicBezTo>
                              <a:pt x="782715" y="430029"/>
                              <a:pt x="787538" y="404762"/>
                              <a:pt x="777578" y="391866"/>
                            </a:cubicBezTo>
                            <a:cubicBezTo>
                              <a:pt x="780408" y="388406"/>
                              <a:pt x="782505" y="384317"/>
                              <a:pt x="783659" y="379599"/>
                            </a:cubicBezTo>
                            <a:cubicBezTo>
                              <a:pt x="785860" y="370583"/>
                              <a:pt x="784288" y="361042"/>
                              <a:pt x="778626" y="354122"/>
                            </a:cubicBezTo>
                            <a:cubicBezTo>
                              <a:pt x="800538" y="341541"/>
                              <a:pt x="807982" y="315540"/>
                              <a:pt x="800748" y="292998"/>
                            </a:cubicBezTo>
                            <a:close/>
                            <a:moveTo>
                              <a:pt x="767198" y="348670"/>
                            </a:moveTo>
                            <a:cubicBezTo>
                              <a:pt x="763843" y="350138"/>
                              <a:pt x="763529" y="355800"/>
                              <a:pt x="766883" y="357687"/>
                            </a:cubicBezTo>
                            <a:cubicBezTo>
                              <a:pt x="774537" y="361986"/>
                              <a:pt x="776320" y="371317"/>
                              <a:pt x="773489" y="379285"/>
                            </a:cubicBezTo>
                            <a:cubicBezTo>
                              <a:pt x="772545" y="382011"/>
                              <a:pt x="771182" y="384108"/>
                              <a:pt x="769505" y="385995"/>
                            </a:cubicBezTo>
                            <a:cubicBezTo>
                              <a:pt x="768561" y="385785"/>
                              <a:pt x="767617" y="386624"/>
                              <a:pt x="767827" y="387672"/>
                            </a:cubicBezTo>
                            <a:cubicBezTo>
                              <a:pt x="763948" y="391027"/>
                              <a:pt x="758915" y="392810"/>
                              <a:pt x="753673" y="393439"/>
                            </a:cubicBezTo>
                            <a:cubicBezTo>
                              <a:pt x="741931" y="394907"/>
                              <a:pt x="731027" y="390818"/>
                              <a:pt x="720333" y="386100"/>
                            </a:cubicBezTo>
                            <a:cubicBezTo>
                              <a:pt x="716034" y="378446"/>
                              <a:pt x="708485" y="372260"/>
                              <a:pt x="703767" y="364816"/>
                            </a:cubicBezTo>
                            <a:cubicBezTo>
                              <a:pt x="697791" y="355485"/>
                              <a:pt x="694541" y="345315"/>
                              <a:pt x="690347" y="334936"/>
                            </a:cubicBezTo>
                            <a:cubicBezTo>
                              <a:pt x="689823" y="333678"/>
                              <a:pt x="687831" y="333363"/>
                              <a:pt x="687621" y="334936"/>
                            </a:cubicBezTo>
                            <a:cubicBezTo>
                              <a:pt x="684895" y="349404"/>
                              <a:pt x="691186" y="365341"/>
                              <a:pt x="699678" y="377293"/>
                            </a:cubicBezTo>
                            <a:cubicBezTo>
                              <a:pt x="673887" y="368381"/>
                              <a:pt x="638659" y="378027"/>
                              <a:pt x="648934" y="414513"/>
                            </a:cubicBezTo>
                            <a:cubicBezTo>
                              <a:pt x="650087" y="403504"/>
                              <a:pt x="654176" y="391866"/>
                              <a:pt x="663297" y="386624"/>
                            </a:cubicBezTo>
                            <a:cubicBezTo>
                              <a:pt x="693283" y="369010"/>
                              <a:pt x="726938" y="410214"/>
                              <a:pt x="758706" y="403294"/>
                            </a:cubicBezTo>
                            <a:cubicBezTo>
                              <a:pt x="763424" y="402246"/>
                              <a:pt x="767722" y="400359"/>
                              <a:pt x="771497" y="397737"/>
                            </a:cubicBezTo>
                            <a:cubicBezTo>
                              <a:pt x="772650" y="400568"/>
                              <a:pt x="773803" y="403504"/>
                              <a:pt x="774327" y="406544"/>
                            </a:cubicBezTo>
                            <a:cubicBezTo>
                              <a:pt x="775690" y="415456"/>
                              <a:pt x="773698" y="425416"/>
                              <a:pt x="768771" y="432546"/>
                            </a:cubicBezTo>
                            <a:cubicBezTo>
                              <a:pt x="757972" y="448377"/>
                              <a:pt x="741721" y="444812"/>
                              <a:pt x="727043" y="440828"/>
                            </a:cubicBezTo>
                            <a:cubicBezTo>
                              <a:pt x="727986" y="430763"/>
                              <a:pt x="724002" y="420174"/>
                              <a:pt x="715195" y="415351"/>
                            </a:cubicBezTo>
                            <a:cubicBezTo>
                              <a:pt x="713623" y="414513"/>
                              <a:pt x="712260" y="416400"/>
                              <a:pt x="713308" y="417868"/>
                            </a:cubicBezTo>
                            <a:cubicBezTo>
                              <a:pt x="724422" y="433280"/>
                              <a:pt x="718970" y="465362"/>
                              <a:pt x="696323" y="454668"/>
                            </a:cubicBezTo>
                            <a:cubicBezTo>
                              <a:pt x="695170" y="454039"/>
                              <a:pt x="693912" y="453305"/>
                              <a:pt x="692654" y="453619"/>
                            </a:cubicBezTo>
                            <a:cubicBezTo>
                              <a:pt x="691710" y="453724"/>
                              <a:pt x="690767" y="454563"/>
                              <a:pt x="689928" y="455297"/>
                            </a:cubicBezTo>
                            <a:cubicBezTo>
                              <a:pt x="675564" y="468298"/>
                              <a:pt x="655853" y="473330"/>
                              <a:pt x="641804" y="456765"/>
                            </a:cubicBezTo>
                            <a:cubicBezTo>
                              <a:pt x="641700" y="456660"/>
                              <a:pt x="641595" y="456450"/>
                              <a:pt x="641385" y="456345"/>
                            </a:cubicBezTo>
                            <a:cubicBezTo>
                              <a:pt x="638869" y="453200"/>
                              <a:pt x="635828" y="449530"/>
                              <a:pt x="632159" y="450789"/>
                            </a:cubicBezTo>
                            <a:cubicBezTo>
                              <a:pt x="630796" y="451208"/>
                              <a:pt x="629642" y="452361"/>
                              <a:pt x="628699" y="453410"/>
                            </a:cubicBezTo>
                            <a:cubicBezTo>
                              <a:pt x="623666" y="458442"/>
                              <a:pt x="617585" y="463160"/>
                              <a:pt x="610980" y="462951"/>
                            </a:cubicBezTo>
                            <a:cubicBezTo>
                              <a:pt x="607416" y="462846"/>
                              <a:pt x="603956" y="461273"/>
                              <a:pt x="600705" y="459491"/>
                            </a:cubicBezTo>
                            <a:cubicBezTo>
                              <a:pt x="594310" y="456031"/>
                              <a:pt x="587390" y="451837"/>
                              <a:pt x="582463" y="445861"/>
                            </a:cubicBezTo>
                            <a:cubicBezTo>
                              <a:pt x="580261" y="443135"/>
                              <a:pt x="575543" y="433070"/>
                              <a:pt x="571978" y="440199"/>
                            </a:cubicBezTo>
                            <a:cubicBezTo>
                              <a:pt x="564115" y="455611"/>
                              <a:pt x="547445" y="464209"/>
                              <a:pt x="532242" y="462426"/>
                            </a:cubicBezTo>
                            <a:cubicBezTo>
                              <a:pt x="516201" y="460539"/>
                              <a:pt x="505612" y="444708"/>
                              <a:pt x="490305" y="439885"/>
                            </a:cubicBezTo>
                            <a:cubicBezTo>
                              <a:pt x="475941" y="435376"/>
                              <a:pt x="459690" y="439151"/>
                              <a:pt x="445117" y="440724"/>
                            </a:cubicBezTo>
                            <a:cubicBezTo>
                              <a:pt x="434003" y="441877"/>
                              <a:pt x="421632" y="441877"/>
                              <a:pt x="411357" y="436949"/>
                            </a:cubicBezTo>
                            <a:cubicBezTo>
                              <a:pt x="406324" y="434538"/>
                              <a:pt x="401711" y="430973"/>
                              <a:pt x="398985" y="425416"/>
                            </a:cubicBezTo>
                            <a:cubicBezTo>
                              <a:pt x="397832" y="423215"/>
                              <a:pt x="393533" y="406649"/>
                              <a:pt x="394372" y="405601"/>
                            </a:cubicBezTo>
                            <a:cubicBezTo>
                              <a:pt x="381476" y="423215"/>
                              <a:pt x="363967" y="437369"/>
                              <a:pt x="343313" y="437998"/>
                            </a:cubicBezTo>
                            <a:cubicBezTo>
                              <a:pt x="323707" y="438522"/>
                              <a:pt x="304416" y="427723"/>
                              <a:pt x="293407" y="409270"/>
                            </a:cubicBezTo>
                            <a:cubicBezTo>
                              <a:pt x="292254" y="407383"/>
                              <a:pt x="290052" y="406544"/>
                              <a:pt x="287955" y="407173"/>
                            </a:cubicBezTo>
                            <a:cubicBezTo>
                              <a:pt x="266567" y="414408"/>
                              <a:pt x="242138" y="404762"/>
                              <a:pt x="231444" y="382745"/>
                            </a:cubicBezTo>
                            <a:cubicBezTo>
                              <a:pt x="219073" y="357268"/>
                              <a:pt x="233436" y="327806"/>
                              <a:pt x="257236" y="315015"/>
                            </a:cubicBezTo>
                            <a:cubicBezTo>
                              <a:pt x="266882" y="309773"/>
                              <a:pt x="278729" y="308096"/>
                              <a:pt x="288270" y="312814"/>
                            </a:cubicBezTo>
                            <a:cubicBezTo>
                              <a:pt x="288480" y="311975"/>
                              <a:pt x="288689" y="311136"/>
                              <a:pt x="289004" y="310402"/>
                            </a:cubicBezTo>
                            <a:cubicBezTo>
                              <a:pt x="292883" y="297821"/>
                              <a:pt x="304521" y="288175"/>
                              <a:pt x="317102" y="284925"/>
                            </a:cubicBezTo>
                            <a:cubicBezTo>
                              <a:pt x="330522" y="281465"/>
                              <a:pt x="344781" y="284401"/>
                              <a:pt x="357152" y="290167"/>
                            </a:cubicBezTo>
                            <a:cubicBezTo>
                              <a:pt x="357991" y="276642"/>
                              <a:pt x="369734" y="265110"/>
                              <a:pt x="382944" y="262488"/>
                            </a:cubicBezTo>
                            <a:cubicBezTo>
                              <a:pt x="401187" y="258924"/>
                              <a:pt x="413873" y="268465"/>
                              <a:pt x="419954" y="284925"/>
                            </a:cubicBezTo>
                            <a:cubicBezTo>
                              <a:pt x="417752" y="278844"/>
                              <a:pt x="433269" y="265424"/>
                              <a:pt x="437463" y="262803"/>
                            </a:cubicBezTo>
                            <a:cubicBezTo>
                              <a:pt x="446794" y="256722"/>
                              <a:pt x="457908" y="255883"/>
                              <a:pt x="468602" y="254940"/>
                            </a:cubicBezTo>
                            <a:cubicBezTo>
                              <a:pt x="482127" y="253472"/>
                              <a:pt x="505717" y="263327"/>
                              <a:pt x="502886" y="280941"/>
                            </a:cubicBezTo>
                            <a:cubicBezTo>
                              <a:pt x="506660" y="277481"/>
                              <a:pt x="507394" y="272134"/>
                              <a:pt x="505612" y="267416"/>
                            </a:cubicBezTo>
                            <a:cubicBezTo>
                              <a:pt x="501313" y="256198"/>
                              <a:pt x="492506" y="248439"/>
                              <a:pt x="481078" y="244979"/>
                            </a:cubicBezTo>
                            <a:cubicBezTo>
                              <a:pt x="473949" y="242883"/>
                              <a:pt x="466715" y="242568"/>
                              <a:pt x="459690" y="243931"/>
                            </a:cubicBezTo>
                            <a:cubicBezTo>
                              <a:pt x="478981" y="240052"/>
                              <a:pt x="486006" y="215309"/>
                              <a:pt x="477933" y="199687"/>
                            </a:cubicBezTo>
                            <a:cubicBezTo>
                              <a:pt x="478038" y="213736"/>
                              <a:pt x="468287" y="226003"/>
                              <a:pt x="457174" y="235019"/>
                            </a:cubicBezTo>
                            <a:cubicBezTo>
                              <a:pt x="454657" y="236802"/>
                              <a:pt x="421946" y="261964"/>
                              <a:pt x="423728" y="263222"/>
                            </a:cubicBezTo>
                            <a:cubicBezTo>
                              <a:pt x="405905" y="250431"/>
                              <a:pt x="382001" y="249907"/>
                              <a:pt x="363338" y="262279"/>
                            </a:cubicBezTo>
                            <a:cubicBezTo>
                              <a:pt x="358411" y="265529"/>
                              <a:pt x="353693" y="269723"/>
                              <a:pt x="352120" y="275489"/>
                            </a:cubicBezTo>
                            <a:cubicBezTo>
                              <a:pt x="338280" y="267311"/>
                              <a:pt x="320772" y="267206"/>
                              <a:pt x="305674" y="274546"/>
                            </a:cubicBezTo>
                            <a:cubicBezTo>
                              <a:pt x="301795" y="276223"/>
                              <a:pt x="277995" y="299394"/>
                              <a:pt x="279043" y="299603"/>
                            </a:cubicBezTo>
                            <a:cubicBezTo>
                              <a:pt x="278414" y="299498"/>
                              <a:pt x="277890" y="299498"/>
                              <a:pt x="277261" y="299394"/>
                            </a:cubicBezTo>
                            <a:cubicBezTo>
                              <a:pt x="238364" y="294885"/>
                              <a:pt x="208903" y="342485"/>
                              <a:pt x="219282" y="378236"/>
                            </a:cubicBezTo>
                            <a:cubicBezTo>
                              <a:pt x="223371" y="393229"/>
                              <a:pt x="232807" y="406125"/>
                              <a:pt x="245284" y="413569"/>
                            </a:cubicBezTo>
                            <a:cubicBezTo>
                              <a:pt x="251574" y="417343"/>
                              <a:pt x="258389" y="419650"/>
                              <a:pt x="265519" y="420489"/>
                            </a:cubicBezTo>
                            <a:cubicBezTo>
                              <a:pt x="268035" y="420698"/>
                              <a:pt x="287536" y="417868"/>
                              <a:pt x="287641" y="418182"/>
                            </a:cubicBezTo>
                            <a:cubicBezTo>
                              <a:pt x="289318" y="420489"/>
                              <a:pt x="291101" y="422690"/>
                              <a:pt x="292883" y="424682"/>
                            </a:cubicBezTo>
                            <a:cubicBezTo>
                              <a:pt x="261534" y="434538"/>
                              <a:pt x="238364" y="419964"/>
                              <a:pt x="226936" y="398052"/>
                            </a:cubicBezTo>
                            <a:cubicBezTo>
                              <a:pt x="225992" y="396374"/>
                              <a:pt x="224000" y="395745"/>
                              <a:pt x="222428" y="395850"/>
                            </a:cubicBezTo>
                            <a:cubicBezTo>
                              <a:pt x="203031" y="397004"/>
                              <a:pt x="171054" y="394487"/>
                              <a:pt x="181958" y="363873"/>
                            </a:cubicBezTo>
                            <a:cubicBezTo>
                              <a:pt x="182167" y="363453"/>
                              <a:pt x="182063" y="362929"/>
                              <a:pt x="181958" y="362510"/>
                            </a:cubicBezTo>
                            <a:cubicBezTo>
                              <a:pt x="205967" y="348251"/>
                              <a:pt x="218024" y="320782"/>
                              <a:pt x="210056" y="295829"/>
                            </a:cubicBezTo>
                            <a:cubicBezTo>
                              <a:pt x="209951" y="295410"/>
                              <a:pt x="209951" y="295200"/>
                              <a:pt x="209741" y="294780"/>
                            </a:cubicBezTo>
                            <a:cubicBezTo>
                              <a:pt x="210161" y="279054"/>
                              <a:pt x="214564" y="263327"/>
                              <a:pt x="228509" y="253262"/>
                            </a:cubicBezTo>
                            <a:cubicBezTo>
                              <a:pt x="236162" y="247810"/>
                              <a:pt x="243921" y="245818"/>
                              <a:pt x="251994" y="245084"/>
                            </a:cubicBezTo>
                            <a:cubicBezTo>
                              <a:pt x="258075" y="244455"/>
                              <a:pt x="264156" y="244665"/>
                              <a:pt x="270551" y="244455"/>
                            </a:cubicBezTo>
                            <a:cubicBezTo>
                              <a:pt x="272438" y="244455"/>
                              <a:pt x="273592" y="241729"/>
                              <a:pt x="272019" y="240576"/>
                            </a:cubicBezTo>
                            <a:cubicBezTo>
                              <a:pt x="268769" y="238374"/>
                              <a:pt x="265309" y="236802"/>
                              <a:pt x="261534" y="236068"/>
                            </a:cubicBezTo>
                            <a:cubicBezTo>
                              <a:pt x="247695" y="233132"/>
                              <a:pt x="231130" y="239213"/>
                              <a:pt x="220436" y="248859"/>
                            </a:cubicBezTo>
                            <a:cubicBezTo>
                              <a:pt x="210685" y="257666"/>
                              <a:pt x="204394" y="270247"/>
                              <a:pt x="203241" y="282933"/>
                            </a:cubicBezTo>
                            <a:cubicBezTo>
                              <a:pt x="197999" y="276118"/>
                              <a:pt x="190555" y="270981"/>
                              <a:pt x="181643" y="268569"/>
                            </a:cubicBezTo>
                            <a:cubicBezTo>
                              <a:pt x="176296" y="267102"/>
                              <a:pt x="169901" y="266577"/>
                              <a:pt x="163925" y="267416"/>
                            </a:cubicBezTo>
                            <a:cubicBezTo>
                              <a:pt x="155537" y="268465"/>
                              <a:pt x="147464" y="272134"/>
                              <a:pt x="142431" y="279159"/>
                            </a:cubicBezTo>
                            <a:cubicBezTo>
                              <a:pt x="140754" y="281570"/>
                              <a:pt x="143061" y="284506"/>
                              <a:pt x="145682" y="283457"/>
                            </a:cubicBezTo>
                            <a:cubicBezTo>
                              <a:pt x="148617" y="282304"/>
                              <a:pt x="151448" y="281046"/>
                              <a:pt x="154174" y="279997"/>
                            </a:cubicBezTo>
                            <a:cubicBezTo>
                              <a:pt x="164134" y="276433"/>
                              <a:pt x="173465" y="274546"/>
                              <a:pt x="184055" y="279159"/>
                            </a:cubicBezTo>
                            <a:cubicBezTo>
                              <a:pt x="193805" y="283457"/>
                              <a:pt x="199886" y="292159"/>
                              <a:pt x="202298" y="302120"/>
                            </a:cubicBezTo>
                            <a:cubicBezTo>
                              <a:pt x="203660" y="307781"/>
                              <a:pt x="203975" y="313967"/>
                              <a:pt x="202927" y="319838"/>
                            </a:cubicBezTo>
                            <a:cubicBezTo>
                              <a:pt x="197160" y="354646"/>
                              <a:pt x="159311" y="368905"/>
                              <a:pt x="131318" y="357163"/>
                            </a:cubicBezTo>
                            <a:cubicBezTo>
                              <a:pt x="125866" y="354856"/>
                              <a:pt x="120834" y="348985"/>
                              <a:pt x="115382" y="347622"/>
                            </a:cubicBezTo>
                            <a:cubicBezTo>
                              <a:pt x="111083" y="346469"/>
                              <a:pt x="106051" y="349614"/>
                              <a:pt x="101752" y="350243"/>
                            </a:cubicBezTo>
                            <a:cubicBezTo>
                              <a:pt x="84872" y="352550"/>
                              <a:pt x="69565" y="345944"/>
                              <a:pt x="58451" y="333992"/>
                            </a:cubicBezTo>
                            <a:cubicBezTo>
                              <a:pt x="57088" y="332524"/>
                              <a:pt x="55725" y="331057"/>
                              <a:pt x="54572" y="329379"/>
                            </a:cubicBezTo>
                            <a:cubicBezTo>
                              <a:pt x="46394" y="318475"/>
                              <a:pt x="29934" y="300547"/>
                              <a:pt x="32345" y="285974"/>
                            </a:cubicBezTo>
                            <a:cubicBezTo>
                              <a:pt x="32450" y="284820"/>
                              <a:pt x="32765" y="283562"/>
                              <a:pt x="32450" y="282304"/>
                            </a:cubicBezTo>
                            <a:cubicBezTo>
                              <a:pt x="31821" y="279683"/>
                              <a:pt x="28676" y="278844"/>
                              <a:pt x="26055" y="278005"/>
                            </a:cubicBezTo>
                            <a:cubicBezTo>
                              <a:pt x="15360" y="274441"/>
                              <a:pt x="8860" y="262069"/>
                              <a:pt x="12005" y="250641"/>
                            </a:cubicBezTo>
                            <a:cubicBezTo>
                              <a:pt x="14941" y="239528"/>
                              <a:pt x="18610" y="229043"/>
                              <a:pt x="30772" y="225059"/>
                            </a:cubicBezTo>
                            <a:cubicBezTo>
                              <a:pt x="33918" y="224011"/>
                              <a:pt x="36958" y="220131"/>
                              <a:pt x="35071" y="217091"/>
                            </a:cubicBezTo>
                            <a:cubicBezTo>
                              <a:pt x="24062" y="200421"/>
                              <a:pt x="20498" y="180291"/>
                              <a:pt x="31401" y="160475"/>
                            </a:cubicBezTo>
                            <a:cubicBezTo>
                              <a:pt x="42829" y="139821"/>
                              <a:pt x="63169" y="131643"/>
                              <a:pt x="85396" y="126610"/>
                            </a:cubicBezTo>
                            <a:cubicBezTo>
                              <a:pt x="87074" y="126191"/>
                              <a:pt x="88856" y="125143"/>
                              <a:pt x="89380" y="123570"/>
                            </a:cubicBezTo>
                            <a:cubicBezTo>
                              <a:pt x="94937" y="108682"/>
                              <a:pt x="109196" y="97883"/>
                              <a:pt x="125447" y="93794"/>
                            </a:cubicBezTo>
                            <a:cubicBezTo>
                              <a:pt x="141698" y="89810"/>
                              <a:pt x="158473" y="95262"/>
                              <a:pt x="172207" y="102391"/>
                            </a:cubicBezTo>
                            <a:cubicBezTo>
                              <a:pt x="173885" y="103335"/>
                              <a:pt x="175457" y="104174"/>
                              <a:pt x="177030" y="105117"/>
                            </a:cubicBezTo>
                            <a:cubicBezTo>
                              <a:pt x="176925" y="104488"/>
                              <a:pt x="175772" y="102706"/>
                              <a:pt x="173990" y="100504"/>
                            </a:cubicBezTo>
                            <a:cubicBezTo>
                              <a:pt x="169481" y="94738"/>
                              <a:pt x="161199" y="86350"/>
                              <a:pt x="158682" y="89286"/>
                            </a:cubicBezTo>
                            <a:cubicBezTo>
                              <a:pt x="170635" y="75237"/>
                              <a:pt x="181434" y="62970"/>
                              <a:pt x="200620" y="54897"/>
                            </a:cubicBezTo>
                            <a:cubicBezTo>
                              <a:pt x="220960" y="46300"/>
                              <a:pt x="242662" y="45146"/>
                              <a:pt x="263002" y="51018"/>
                            </a:cubicBezTo>
                            <a:cubicBezTo>
                              <a:pt x="265833" y="51856"/>
                              <a:pt x="269083" y="49864"/>
                              <a:pt x="270551" y="47768"/>
                            </a:cubicBezTo>
                            <a:cubicBezTo>
                              <a:pt x="297496" y="7717"/>
                              <a:pt x="359144" y="-2348"/>
                              <a:pt x="395001" y="31097"/>
                            </a:cubicBezTo>
                            <a:cubicBezTo>
                              <a:pt x="397203" y="33089"/>
                              <a:pt x="400558" y="32985"/>
                              <a:pt x="402864" y="31307"/>
                            </a:cubicBezTo>
                            <a:cubicBezTo>
                              <a:pt x="433479" y="10233"/>
                              <a:pt x="481393" y="19669"/>
                              <a:pt x="500789" y="48187"/>
                            </a:cubicBezTo>
                            <a:cubicBezTo>
                              <a:pt x="500684" y="48187"/>
                              <a:pt x="500684" y="48187"/>
                              <a:pt x="500579" y="48292"/>
                            </a:cubicBezTo>
                            <a:cubicBezTo>
                              <a:pt x="489571" y="51752"/>
                              <a:pt x="479925" y="57203"/>
                              <a:pt x="471747" y="64228"/>
                            </a:cubicBezTo>
                            <a:cubicBezTo>
                              <a:pt x="459375" y="74503"/>
                              <a:pt x="450359" y="88133"/>
                              <a:pt x="445955" y="102916"/>
                            </a:cubicBezTo>
                            <a:cubicBezTo>
                              <a:pt x="429390" y="97149"/>
                              <a:pt x="412196" y="110779"/>
                              <a:pt x="409050" y="127659"/>
                            </a:cubicBezTo>
                            <a:cubicBezTo>
                              <a:pt x="406219" y="142547"/>
                              <a:pt x="412300" y="156596"/>
                              <a:pt x="411042" y="171379"/>
                            </a:cubicBezTo>
                            <a:lnTo>
                              <a:pt x="411042" y="171693"/>
                            </a:lnTo>
                            <a:cubicBezTo>
                              <a:pt x="409365" y="190251"/>
                              <a:pt x="395525" y="204719"/>
                              <a:pt x="378226" y="211429"/>
                            </a:cubicBezTo>
                            <a:cubicBezTo>
                              <a:pt x="375605" y="212373"/>
                              <a:pt x="376339" y="216462"/>
                              <a:pt x="379379" y="215728"/>
                            </a:cubicBezTo>
                            <a:cubicBezTo>
                              <a:pt x="396364" y="211744"/>
                              <a:pt x="410518" y="199792"/>
                              <a:pt x="417228" y="183750"/>
                            </a:cubicBezTo>
                            <a:cubicBezTo>
                              <a:pt x="418696" y="180186"/>
                              <a:pt x="419640" y="176516"/>
                              <a:pt x="420164" y="172742"/>
                            </a:cubicBezTo>
                            <a:cubicBezTo>
                              <a:pt x="421003" y="167185"/>
                              <a:pt x="420898" y="161628"/>
                              <a:pt x="420583" y="155967"/>
                            </a:cubicBezTo>
                            <a:cubicBezTo>
                              <a:pt x="420059" y="147370"/>
                              <a:pt x="418591" y="138772"/>
                              <a:pt x="420374" y="130280"/>
                            </a:cubicBezTo>
                            <a:cubicBezTo>
                              <a:pt x="422156" y="121473"/>
                              <a:pt x="433479" y="105327"/>
                              <a:pt x="445326" y="116021"/>
                            </a:cubicBezTo>
                            <a:cubicBezTo>
                              <a:pt x="448367" y="118642"/>
                              <a:pt x="454972" y="118747"/>
                              <a:pt x="456125" y="114029"/>
                            </a:cubicBezTo>
                            <a:cubicBezTo>
                              <a:pt x="461263" y="91592"/>
                              <a:pt x="476675" y="74503"/>
                              <a:pt x="496176" y="64857"/>
                            </a:cubicBezTo>
                            <a:cubicBezTo>
                              <a:pt x="524693" y="50703"/>
                              <a:pt x="561913" y="52695"/>
                              <a:pt x="589278" y="78172"/>
                            </a:cubicBezTo>
                            <a:cubicBezTo>
                              <a:pt x="590640" y="79535"/>
                              <a:pt x="593471" y="79850"/>
                              <a:pt x="595254" y="79116"/>
                            </a:cubicBezTo>
                            <a:cubicBezTo>
                              <a:pt x="616956" y="71462"/>
                              <a:pt x="643587" y="75551"/>
                              <a:pt x="660362" y="92221"/>
                            </a:cubicBezTo>
                            <a:cubicBezTo>
                              <a:pt x="673258" y="105117"/>
                              <a:pt x="672419" y="121683"/>
                              <a:pt x="670532" y="137304"/>
                            </a:cubicBezTo>
                            <a:cubicBezTo>
                              <a:pt x="670112" y="141708"/>
                              <a:pt x="673991" y="145377"/>
                              <a:pt x="678710" y="144329"/>
                            </a:cubicBezTo>
                            <a:cubicBezTo>
                              <a:pt x="703872" y="138563"/>
                              <a:pt x="729349" y="160475"/>
                              <a:pt x="727777" y="184170"/>
                            </a:cubicBezTo>
                            <a:cubicBezTo>
                              <a:pt x="727672" y="187420"/>
                              <a:pt x="731027" y="190041"/>
                              <a:pt x="734172" y="190146"/>
                            </a:cubicBezTo>
                            <a:cubicBezTo>
                              <a:pt x="772021" y="192767"/>
                              <a:pt x="787643" y="236068"/>
                              <a:pt x="761432" y="258924"/>
                            </a:cubicBezTo>
                            <a:cubicBezTo>
                              <a:pt x="757972" y="261964"/>
                              <a:pt x="759859" y="267206"/>
                              <a:pt x="763948" y="268884"/>
                            </a:cubicBezTo>
                            <a:cubicBezTo>
                              <a:pt x="766359" y="269828"/>
                              <a:pt x="768561" y="270981"/>
                              <a:pt x="770658" y="272239"/>
                            </a:cubicBezTo>
                            <a:cubicBezTo>
                              <a:pt x="802111" y="290377"/>
                              <a:pt x="799280" y="334831"/>
                              <a:pt x="767198" y="348670"/>
                            </a:cubicBezTo>
                            <a:close/>
                          </a:path>
                        </a:pathLst>
                      </a:custGeom>
                      <a:solidFill>
                        <a:srgbClr val="DF6068"/>
                      </a:solidFill>
                      <a:ln w="10480" cap="flat">
                        <a:noFill/>
                        <a:prstDash val="solid"/>
                        <a:miter/>
                      </a:ln>
                    </p:spPr>
                    <p:txBody>
                      <a:bodyPr rtlCol="0" anchor="ctr"/>
                      <a:lstStyle/>
                      <a:p>
                        <a:endParaRPr lang="en-US" dirty="0"/>
                      </a:p>
                    </p:txBody>
                  </p:sp>
                  <p:sp>
                    <p:nvSpPr>
                      <p:cNvPr id="110" name="Freeform: Shape 122">
                        <a:extLst>
                          <a:ext uri="{FF2B5EF4-FFF2-40B4-BE49-F238E27FC236}">
                            <a16:creationId xmlns:a16="http://schemas.microsoft.com/office/drawing/2014/main" id="{88085050-C7B8-4A8A-B046-0D66BD98897F}"/>
                          </a:ext>
                        </a:extLst>
                      </p:cNvPr>
                      <p:cNvSpPr/>
                      <p:nvPr/>
                    </p:nvSpPr>
                    <p:spPr>
                      <a:xfrm>
                        <a:off x="3588433" y="1631861"/>
                        <a:ext cx="96279" cy="177930"/>
                      </a:xfrm>
                      <a:custGeom>
                        <a:avLst/>
                        <a:gdLst>
                          <a:gd name="connsiteX0" fmla="*/ 49854 w 96279"/>
                          <a:gd name="connsiteY0" fmla="*/ 70210 h 177930"/>
                          <a:gd name="connsiteX1" fmla="*/ 56145 w 96279"/>
                          <a:gd name="connsiteY1" fmla="*/ 102083 h 177930"/>
                          <a:gd name="connsiteX2" fmla="*/ 79630 w 96279"/>
                          <a:gd name="connsiteY2" fmla="*/ 116446 h 177930"/>
                          <a:gd name="connsiteX3" fmla="*/ 89276 w 96279"/>
                          <a:gd name="connsiteY3" fmla="*/ 141399 h 177930"/>
                          <a:gd name="connsiteX4" fmla="*/ 75017 w 96279"/>
                          <a:gd name="connsiteY4" fmla="*/ 175578 h 177930"/>
                          <a:gd name="connsiteX5" fmla="*/ 77219 w 96279"/>
                          <a:gd name="connsiteY5" fmla="*/ 177780 h 177930"/>
                          <a:gd name="connsiteX6" fmla="*/ 85711 w 96279"/>
                          <a:gd name="connsiteY6" fmla="*/ 116761 h 177930"/>
                          <a:gd name="connsiteX7" fmla="*/ 94308 w 96279"/>
                          <a:gd name="connsiteY7" fmla="*/ 115607 h 177930"/>
                          <a:gd name="connsiteX8" fmla="*/ 94308 w 96279"/>
                          <a:gd name="connsiteY8" fmla="*/ 114140 h 177930"/>
                          <a:gd name="connsiteX9" fmla="*/ 63799 w 96279"/>
                          <a:gd name="connsiteY9" fmla="*/ 97155 h 177930"/>
                          <a:gd name="connsiteX10" fmla="*/ 55306 w 96279"/>
                          <a:gd name="connsiteY10" fmla="*/ 68113 h 177930"/>
                          <a:gd name="connsiteX11" fmla="*/ 56250 w 96279"/>
                          <a:gd name="connsiteY11" fmla="*/ 67589 h 177930"/>
                          <a:gd name="connsiteX12" fmla="*/ 55516 w 96279"/>
                          <a:gd name="connsiteY12" fmla="*/ 63710 h 177930"/>
                          <a:gd name="connsiteX13" fmla="*/ 14732 w 96279"/>
                          <a:gd name="connsiteY13" fmla="*/ 46725 h 177930"/>
                          <a:gd name="connsiteX14" fmla="*/ 12949 w 96279"/>
                          <a:gd name="connsiteY14" fmla="*/ 384 h 177930"/>
                          <a:gd name="connsiteX15" fmla="*/ 12530 w 96279"/>
                          <a:gd name="connsiteY15" fmla="*/ 69 h 177930"/>
                          <a:gd name="connsiteX16" fmla="*/ 6239 w 96279"/>
                          <a:gd name="connsiteY16" fmla="*/ 48717 h 177930"/>
                          <a:gd name="connsiteX17" fmla="*/ 49854 w 96279"/>
                          <a:gd name="connsiteY17" fmla="*/ 70210 h 17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6279" h="177930">
                            <a:moveTo>
                              <a:pt x="49854" y="70210"/>
                            </a:moveTo>
                            <a:cubicBezTo>
                              <a:pt x="45451" y="80170"/>
                              <a:pt x="49330" y="93171"/>
                              <a:pt x="56145" y="102083"/>
                            </a:cubicBezTo>
                            <a:cubicBezTo>
                              <a:pt x="62331" y="110156"/>
                              <a:pt x="70614" y="115083"/>
                              <a:pt x="79630" y="116446"/>
                            </a:cubicBezTo>
                            <a:cubicBezTo>
                              <a:pt x="84768" y="124100"/>
                              <a:pt x="88961" y="132487"/>
                              <a:pt x="89276" y="141399"/>
                            </a:cubicBezTo>
                            <a:cubicBezTo>
                              <a:pt x="89800" y="155029"/>
                              <a:pt x="82671" y="165304"/>
                              <a:pt x="75017" y="175578"/>
                            </a:cubicBezTo>
                            <a:cubicBezTo>
                              <a:pt x="73969" y="176941"/>
                              <a:pt x="75961" y="178409"/>
                              <a:pt x="77219" y="177780"/>
                            </a:cubicBezTo>
                            <a:cubicBezTo>
                              <a:pt x="99026" y="167715"/>
                              <a:pt x="102486" y="134270"/>
                              <a:pt x="85711" y="116761"/>
                            </a:cubicBezTo>
                            <a:cubicBezTo>
                              <a:pt x="88542" y="116656"/>
                              <a:pt x="91373" y="116341"/>
                              <a:pt x="94308" y="115607"/>
                            </a:cubicBezTo>
                            <a:cubicBezTo>
                              <a:pt x="95042" y="115398"/>
                              <a:pt x="95147" y="114244"/>
                              <a:pt x="94308" y="114140"/>
                            </a:cubicBezTo>
                            <a:cubicBezTo>
                              <a:pt x="83195" y="112148"/>
                              <a:pt x="70823" y="106171"/>
                              <a:pt x="63799" y="97155"/>
                            </a:cubicBezTo>
                            <a:cubicBezTo>
                              <a:pt x="56984" y="88348"/>
                              <a:pt x="56250" y="78388"/>
                              <a:pt x="55306" y="68113"/>
                            </a:cubicBezTo>
                            <a:cubicBezTo>
                              <a:pt x="55621" y="67903"/>
                              <a:pt x="55935" y="67799"/>
                              <a:pt x="56250" y="67589"/>
                            </a:cubicBezTo>
                            <a:cubicBezTo>
                              <a:pt x="57823" y="66645"/>
                              <a:pt x="57508" y="64234"/>
                              <a:pt x="55516" y="63710"/>
                            </a:cubicBezTo>
                            <a:cubicBezTo>
                              <a:pt x="39685" y="59621"/>
                              <a:pt x="26265" y="60564"/>
                              <a:pt x="14732" y="46725"/>
                            </a:cubicBezTo>
                            <a:cubicBezTo>
                              <a:pt x="2779" y="32466"/>
                              <a:pt x="5610" y="15272"/>
                              <a:pt x="12949" y="384"/>
                            </a:cubicBezTo>
                            <a:cubicBezTo>
                              <a:pt x="13054" y="174"/>
                              <a:pt x="12740" y="-141"/>
                              <a:pt x="12530" y="69"/>
                            </a:cubicBezTo>
                            <a:cubicBezTo>
                              <a:pt x="-2568" y="10973"/>
                              <a:pt x="-3197" y="33410"/>
                              <a:pt x="6239" y="48717"/>
                            </a:cubicBezTo>
                            <a:cubicBezTo>
                              <a:pt x="13998" y="61088"/>
                              <a:pt x="34233" y="74089"/>
                              <a:pt x="49854" y="70210"/>
                            </a:cubicBezTo>
                            <a:close/>
                          </a:path>
                        </a:pathLst>
                      </a:custGeom>
                      <a:solidFill>
                        <a:srgbClr val="DF6068"/>
                      </a:solidFill>
                      <a:ln w="10480" cap="flat">
                        <a:noFill/>
                        <a:prstDash val="solid"/>
                        <a:miter/>
                      </a:ln>
                    </p:spPr>
                    <p:txBody>
                      <a:bodyPr rtlCol="0" anchor="ctr"/>
                      <a:lstStyle/>
                      <a:p>
                        <a:endParaRPr lang="en-US" dirty="0"/>
                      </a:p>
                    </p:txBody>
                  </p:sp>
                </p:grpSp>
              </p:grpSp>
              <p:grpSp>
                <p:nvGrpSpPr>
                  <p:cNvPr id="94" name="Graphic 4">
                    <a:extLst>
                      <a:ext uri="{FF2B5EF4-FFF2-40B4-BE49-F238E27FC236}">
                        <a16:creationId xmlns:a16="http://schemas.microsoft.com/office/drawing/2014/main" id="{5B3893A9-6DF7-4F27-920E-C1917B6ECA99}"/>
                      </a:ext>
                    </a:extLst>
                  </p:cNvPr>
                  <p:cNvGrpSpPr/>
                  <p:nvPr/>
                </p:nvGrpSpPr>
                <p:grpSpPr>
                  <a:xfrm>
                    <a:off x="3290784" y="1877533"/>
                    <a:ext cx="299786" cy="210888"/>
                    <a:chOff x="3290784" y="1877533"/>
                    <a:chExt cx="299786" cy="210888"/>
                  </a:xfrm>
                </p:grpSpPr>
                <p:grpSp>
                  <p:nvGrpSpPr>
                    <p:cNvPr id="95" name="Graphic 4">
                      <a:extLst>
                        <a:ext uri="{FF2B5EF4-FFF2-40B4-BE49-F238E27FC236}">
                          <a16:creationId xmlns:a16="http://schemas.microsoft.com/office/drawing/2014/main" id="{5ABC64EB-59BA-4225-8817-B16AFBC9B9D8}"/>
                        </a:ext>
                      </a:extLst>
                    </p:cNvPr>
                    <p:cNvGrpSpPr/>
                    <p:nvPr/>
                  </p:nvGrpSpPr>
                  <p:grpSpPr>
                    <a:xfrm>
                      <a:off x="3290784" y="1877533"/>
                      <a:ext cx="299786" cy="210888"/>
                      <a:chOff x="3290784" y="1877533"/>
                      <a:chExt cx="299786" cy="210888"/>
                    </a:xfrm>
                  </p:grpSpPr>
                  <p:sp>
                    <p:nvSpPr>
                      <p:cNvPr id="97" name="Freeform: Shape 109">
                        <a:extLst>
                          <a:ext uri="{FF2B5EF4-FFF2-40B4-BE49-F238E27FC236}">
                            <a16:creationId xmlns:a16="http://schemas.microsoft.com/office/drawing/2014/main" id="{CAF4EEEA-7FBD-4150-8269-9B7793A96650}"/>
                          </a:ext>
                        </a:extLst>
                      </p:cNvPr>
                      <p:cNvSpPr/>
                      <p:nvPr/>
                    </p:nvSpPr>
                    <p:spPr>
                      <a:xfrm>
                        <a:off x="3290784" y="1914327"/>
                        <a:ext cx="128655" cy="174094"/>
                      </a:xfrm>
                      <a:custGeom>
                        <a:avLst/>
                        <a:gdLst>
                          <a:gd name="connsiteX0" fmla="*/ 114959 w 128655"/>
                          <a:gd name="connsiteY0" fmla="*/ 174095 h 174094"/>
                          <a:gd name="connsiteX1" fmla="*/ 104474 w 128655"/>
                          <a:gd name="connsiteY1" fmla="*/ 125762 h 174094"/>
                          <a:gd name="connsiteX2" fmla="*/ 122298 w 128655"/>
                          <a:gd name="connsiteY2" fmla="*/ 77743 h 174094"/>
                          <a:gd name="connsiteX3" fmla="*/ 77530 w 128655"/>
                          <a:gd name="connsiteY3" fmla="*/ 6344 h 174094"/>
                          <a:gd name="connsiteX4" fmla="*/ 34439 w 128655"/>
                          <a:gd name="connsiteY4" fmla="*/ 578 h 174094"/>
                          <a:gd name="connsiteX5" fmla="*/ 16615 w 128655"/>
                          <a:gd name="connsiteY5" fmla="*/ 4876 h 174094"/>
                          <a:gd name="connsiteX6" fmla="*/ 8018 w 128655"/>
                          <a:gd name="connsiteY6" fmla="*/ 8651 h 174094"/>
                          <a:gd name="connsiteX7" fmla="*/ 12945 w 128655"/>
                          <a:gd name="connsiteY7" fmla="*/ 7393 h 174094"/>
                          <a:gd name="connsiteX8" fmla="*/ 6026 w 128655"/>
                          <a:gd name="connsiteY8" fmla="*/ 15256 h 174094"/>
                          <a:gd name="connsiteX9" fmla="*/ 1517 w 128655"/>
                          <a:gd name="connsiteY9" fmla="*/ 51637 h 174094"/>
                          <a:gd name="connsiteX10" fmla="*/ 45971 w 128655"/>
                          <a:gd name="connsiteY10" fmla="*/ 160989 h 174094"/>
                          <a:gd name="connsiteX11" fmla="*/ 114959 w 128655"/>
                          <a:gd name="connsiteY11" fmla="*/ 174095 h 174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655" h="174094">
                            <a:moveTo>
                              <a:pt x="114959" y="174095"/>
                            </a:moveTo>
                            <a:cubicBezTo>
                              <a:pt x="113701" y="166861"/>
                              <a:pt x="104999" y="130794"/>
                              <a:pt x="104474" y="125762"/>
                            </a:cubicBezTo>
                            <a:cubicBezTo>
                              <a:pt x="102378" y="104793"/>
                              <a:pt x="110660" y="93784"/>
                              <a:pt x="122298" y="77743"/>
                            </a:cubicBezTo>
                            <a:cubicBezTo>
                              <a:pt x="144106" y="47443"/>
                              <a:pt x="104999" y="17353"/>
                              <a:pt x="77530" y="6344"/>
                            </a:cubicBezTo>
                            <a:cubicBezTo>
                              <a:pt x="64005" y="892"/>
                              <a:pt x="48907" y="-1100"/>
                              <a:pt x="34439" y="578"/>
                            </a:cubicBezTo>
                            <a:cubicBezTo>
                              <a:pt x="28253" y="-156"/>
                              <a:pt x="21962" y="1521"/>
                              <a:pt x="16615" y="4876"/>
                            </a:cubicBezTo>
                            <a:cubicBezTo>
                              <a:pt x="13679" y="5925"/>
                              <a:pt x="10849" y="7183"/>
                              <a:pt x="8018" y="8651"/>
                            </a:cubicBezTo>
                            <a:lnTo>
                              <a:pt x="12945" y="7393"/>
                            </a:lnTo>
                            <a:cubicBezTo>
                              <a:pt x="10220" y="9594"/>
                              <a:pt x="7808" y="12320"/>
                              <a:pt x="6026" y="15256"/>
                            </a:cubicBezTo>
                            <a:cubicBezTo>
                              <a:pt x="-579" y="25950"/>
                              <a:pt x="-1209" y="39370"/>
                              <a:pt x="1517" y="51637"/>
                            </a:cubicBezTo>
                            <a:cubicBezTo>
                              <a:pt x="8123" y="80469"/>
                              <a:pt x="29511" y="135827"/>
                              <a:pt x="45971" y="160989"/>
                            </a:cubicBezTo>
                            <a:lnTo>
                              <a:pt x="114959" y="174095"/>
                            </a:lnTo>
                            <a:close/>
                          </a:path>
                        </a:pathLst>
                      </a:custGeom>
                      <a:solidFill>
                        <a:srgbClr val="DF6068"/>
                      </a:solidFill>
                      <a:ln w="10480" cap="flat">
                        <a:noFill/>
                        <a:prstDash val="solid"/>
                        <a:miter/>
                      </a:ln>
                    </p:spPr>
                    <p:txBody>
                      <a:bodyPr rtlCol="0" anchor="ctr"/>
                      <a:lstStyle/>
                      <a:p>
                        <a:endParaRPr lang="en-US" dirty="0"/>
                      </a:p>
                    </p:txBody>
                  </p:sp>
                  <p:sp>
                    <p:nvSpPr>
                      <p:cNvPr id="98" name="Freeform: Shape 110">
                        <a:extLst>
                          <a:ext uri="{FF2B5EF4-FFF2-40B4-BE49-F238E27FC236}">
                            <a16:creationId xmlns:a16="http://schemas.microsoft.com/office/drawing/2014/main" id="{B225878F-9428-4A51-8F61-EB802C65AF3E}"/>
                          </a:ext>
                        </a:extLst>
                      </p:cNvPr>
                      <p:cNvSpPr/>
                      <p:nvPr/>
                    </p:nvSpPr>
                    <p:spPr>
                      <a:xfrm>
                        <a:off x="3325642" y="1877533"/>
                        <a:ext cx="264928" cy="167773"/>
                      </a:xfrm>
                      <a:custGeom>
                        <a:avLst/>
                        <a:gdLst>
                          <a:gd name="connsiteX0" fmla="*/ 262530 w 264928"/>
                          <a:gd name="connsiteY0" fmla="*/ 97447 h 167773"/>
                          <a:gd name="connsiteX1" fmla="*/ 257497 w 264928"/>
                          <a:gd name="connsiteY1" fmla="*/ 110028 h 167773"/>
                          <a:gd name="connsiteX2" fmla="*/ 256973 w 264928"/>
                          <a:gd name="connsiteY2" fmla="*/ 111077 h 167773"/>
                          <a:gd name="connsiteX3" fmla="*/ 217761 w 264928"/>
                          <a:gd name="connsiteY3" fmla="*/ 147982 h 167773"/>
                          <a:gd name="connsiteX4" fmla="*/ 217237 w 264928"/>
                          <a:gd name="connsiteY4" fmla="*/ 148297 h 167773"/>
                          <a:gd name="connsiteX5" fmla="*/ 207382 w 264928"/>
                          <a:gd name="connsiteY5" fmla="*/ 153434 h 167773"/>
                          <a:gd name="connsiteX6" fmla="*/ 150766 w 264928"/>
                          <a:gd name="connsiteY6" fmla="*/ 167693 h 167773"/>
                          <a:gd name="connsiteX7" fmla="*/ 135773 w 264928"/>
                          <a:gd name="connsiteY7" fmla="*/ 167169 h 167773"/>
                          <a:gd name="connsiteX8" fmla="*/ 135144 w 264928"/>
                          <a:gd name="connsiteY8" fmla="*/ 167064 h 167773"/>
                          <a:gd name="connsiteX9" fmla="*/ 90061 w 264928"/>
                          <a:gd name="connsiteY9" fmla="*/ 152281 h 167773"/>
                          <a:gd name="connsiteX10" fmla="*/ 76956 w 264928"/>
                          <a:gd name="connsiteY10" fmla="*/ 143054 h 167773"/>
                          <a:gd name="connsiteX11" fmla="*/ 61648 w 264928"/>
                          <a:gd name="connsiteY11" fmla="*/ 126908 h 167773"/>
                          <a:gd name="connsiteX12" fmla="*/ 31139 w 264928"/>
                          <a:gd name="connsiteY12" fmla="*/ 85285 h 167773"/>
                          <a:gd name="connsiteX13" fmla="*/ 2307 w 264928"/>
                          <a:gd name="connsiteY13" fmla="*/ 62953 h 167773"/>
                          <a:gd name="connsiteX14" fmla="*/ 0 w 264928"/>
                          <a:gd name="connsiteY14" fmla="*/ 52154 h 167773"/>
                          <a:gd name="connsiteX15" fmla="*/ 0 w 264928"/>
                          <a:gd name="connsiteY15" fmla="*/ 50477 h 167773"/>
                          <a:gd name="connsiteX16" fmla="*/ 18243 w 264928"/>
                          <a:gd name="connsiteY16" fmla="*/ 20701 h 167773"/>
                          <a:gd name="connsiteX17" fmla="*/ 82093 w 264928"/>
                          <a:gd name="connsiteY17" fmla="*/ 257 h 167773"/>
                          <a:gd name="connsiteX18" fmla="*/ 138080 w 264928"/>
                          <a:gd name="connsiteY18" fmla="*/ 6652 h 167773"/>
                          <a:gd name="connsiteX19" fmla="*/ 181590 w 264928"/>
                          <a:gd name="connsiteY19" fmla="*/ 17032 h 167773"/>
                          <a:gd name="connsiteX20" fmla="*/ 193333 w 264928"/>
                          <a:gd name="connsiteY20" fmla="*/ 20177 h 167773"/>
                          <a:gd name="connsiteX21" fmla="*/ 202559 w 264928"/>
                          <a:gd name="connsiteY21" fmla="*/ 22693 h 167773"/>
                          <a:gd name="connsiteX22" fmla="*/ 256344 w 264928"/>
                          <a:gd name="connsiteY22" fmla="*/ 52784 h 167773"/>
                          <a:gd name="connsiteX23" fmla="*/ 258756 w 264928"/>
                          <a:gd name="connsiteY23" fmla="*/ 56558 h 167773"/>
                          <a:gd name="connsiteX24" fmla="*/ 262215 w 264928"/>
                          <a:gd name="connsiteY24" fmla="*/ 64212 h 167773"/>
                          <a:gd name="connsiteX25" fmla="*/ 262530 w 264928"/>
                          <a:gd name="connsiteY25" fmla="*/ 97447 h 16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4928" h="167773">
                            <a:moveTo>
                              <a:pt x="262530" y="97447"/>
                            </a:moveTo>
                            <a:cubicBezTo>
                              <a:pt x="261377" y="101851"/>
                              <a:pt x="259594" y="106044"/>
                              <a:pt x="257497" y="110028"/>
                            </a:cubicBezTo>
                            <a:cubicBezTo>
                              <a:pt x="257288" y="110343"/>
                              <a:pt x="257078" y="110762"/>
                              <a:pt x="256973" y="111077"/>
                            </a:cubicBezTo>
                            <a:cubicBezTo>
                              <a:pt x="248166" y="126908"/>
                              <a:pt x="233488" y="138965"/>
                              <a:pt x="217761" y="147982"/>
                            </a:cubicBezTo>
                            <a:cubicBezTo>
                              <a:pt x="217657" y="148087"/>
                              <a:pt x="217447" y="148192"/>
                              <a:pt x="217237" y="148297"/>
                            </a:cubicBezTo>
                            <a:cubicBezTo>
                              <a:pt x="213987" y="150079"/>
                              <a:pt x="210737" y="151861"/>
                              <a:pt x="207382" y="153434"/>
                            </a:cubicBezTo>
                            <a:cubicBezTo>
                              <a:pt x="189663" y="161926"/>
                              <a:pt x="170267" y="167169"/>
                              <a:pt x="150766" y="167693"/>
                            </a:cubicBezTo>
                            <a:cubicBezTo>
                              <a:pt x="145734" y="167902"/>
                              <a:pt x="140701" y="167693"/>
                              <a:pt x="135773" y="167169"/>
                            </a:cubicBezTo>
                            <a:cubicBezTo>
                              <a:pt x="135564" y="167169"/>
                              <a:pt x="135354" y="167169"/>
                              <a:pt x="135144" y="167064"/>
                            </a:cubicBezTo>
                            <a:cubicBezTo>
                              <a:pt x="119313" y="165491"/>
                              <a:pt x="103691" y="160354"/>
                              <a:pt x="90061" y="152281"/>
                            </a:cubicBezTo>
                            <a:cubicBezTo>
                              <a:pt x="85448" y="149555"/>
                              <a:pt x="81045" y="146514"/>
                              <a:pt x="76956" y="143054"/>
                            </a:cubicBezTo>
                            <a:cubicBezTo>
                              <a:pt x="71294" y="138336"/>
                              <a:pt x="66157" y="132884"/>
                              <a:pt x="61648" y="126908"/>
                            </a:cubicBezTo>
                            <a:cubicBezTo>
                              <a:pt x="51374" y="112964"/>
                              <a:pt x="44873" y="95874"/>
                              <a:pt x="31139" y="85285"/>
                            </a:cubicBezTo>
                            <a:cubicBezTo>
                              <a:pt x="20759" y="77317"/>
                              <a:pt x="7654" y="73543"/>
                              <a:pt x="2307" y="62953"/>
                            </a:cubicBezTo>
                            <a:cubicBezTo>
                              <a:pt x="839" y="60018"/>
                              <a:pt x="0" y="56453"/>
                              <a:pt x="0" y="52154"/>
                            </a:cubicBezTo>
                            <a:cubicBezTo>
                              <a:pt x="0" y="51630"/>
                              <a:pt x="0" y="51106"/>
                              <a:pt x="0" y="50477"/>
                            </a:cubicBezTo>
                            <a:cubicBezTo>
                              <a:pt x="524" y="38420"/>
                              <a:pt x="8388" y="27726"/>
                              <a:pt x="18243" y="20701"/>
                            </a:cubicBezTo>
                            <a:cubicBezTo>
                              <a:pt x="35647" y="8225"/>
                              <a:pt x="60914" y="1724"/>
                              <a:pt x="82093" y="257"/>
                            </a:cubicBezTo>
                            <a:cubicBezTo>
                              <a:pt x="100860" y="-1002"/>
                              <a:pt x="119627" y="2563"/>
                              <a:pt x="138080" y="6652"/>
                            </a:cubicBezTo>
                            <a:cubicBezTo>
                              <a:pt x="152653" y="9797"/>
                              <a:pt x="167122" y="13257"/>
                              <a:pt x="181590" y="17032"/>
                            </a:cubicBezTo>
                            <a:cubicBezTo>
                              <a:pt x="185574" y="18080"/>
                              <a:pt x="189454" y="19129"/>
                              <a:pt x="193333" y="20177"/>
                            </a:cubicBezTo>
                            <a:cubicBezTo>
                              <a:pt x="196373" y="21016"/>
                              <a:pt x="199518" y="21855"/>
                              <a:pt x="202559" y="22693"/>
                            </a:cubicBezTo>
                            <a:cubicBezTo>
                              <a:pt x="222689" y="28355"/>
                              <a:pt x="244497" y="35904"/>
                              <a:pt x="256344" y="52784"/>
                            </a:cubicBezTo>
                            <a:cubicBezTo>
                              <a:pt x="257183" y="53937"/>
                              <a:pt x="258022" y="55195"/>
                              <a:pt x="258756" y="56558"/>
                            </a:cubicBezTo>
                            <a:cubicBezTo>
                              <a:pt x="260118" y="59074"/>
                              <a:pt x="261272" y="61590"/>
                              <a:pt x="262215" y="64212"/>
                            </a:cubicBezTo>
                            <a:cubicBezTo>
                              <a:pt x="265885" y="74801"/>
                              <a:pt x="265675" y="86543"/>
                              <a:pt x="262530" y="97447"/>
                            </a:cubicBezTo>
                            <a:close/>
                          </a:path>
                        </a:pathLst>
                      </a:custGeom>
                      <a:solidFill>
                        <a:srgbClr val="9C3A41"/>
                      </a:solidFill>
                      <a:ln w="10480" cap="flat">
                        <a:noFill/>
                        <a:prstDash val="solid"/>
                        <a:miter/>
                      </a:ln>
                    </p:spPr>
                    <p:txBody>
                      <a:bodyPr rtlCol="0" anchor="ctr"/>
                      <a:lstStyle/>
                      <a:p>
                        <a:endParaRPr lang="en-US" dirty="0"/>
                      </a:p>
                    </p:txBody>
                  </p:sp>
                </p:grpSp>
                <p:sp>
                  <p:nvSpPr>
                    <p:cNvPr id="96" name="Freeform: Shape 108">
                      <a:extLst>
                        <a:ext uri="{FF2B5EF4-FFF2-40B4-BE49-F238E27FC236}">
                          <a16:creationId xmlns:a16="http://schemas.microsoft.com/office/drawing/2014/main" id="{ADCF072D-76D5-4178-94BF-F29E03838B78}"/>
                        </a:ext>
                      </a:extLst>
                    </p:cNvPr>
                    <p:cNvSpPr/>
                    <p:nvPr/>
                  </p:nvSpPr>
                  <p:spPr>
                    <a:xfrm>
                      <a:off x="3325747" y="1894565"/>
                      <a:ext cx="262424" cy="150846"/>
                    </a:xfrm>
                    <a:custGeom>
                      <a:avLst/>
                      <a:gdLst>
                        <a:gd name="connsiteX0" fmla="*/ 262425 w 262424"/>
                        <a:gd name="connsiteY0" fmla="*/ 80415 h 150846"/>
                        <a:gd name="connsiteX1" fmla="*/ 257392 w 262424"/>
                        <a:gd name="connsiteY1" fmla="*/ 92997 h 150846"/>
                        <a:gd name="connsiteX2" fmla="*/ 256868 w 262424"/>
                        <a:gd name="connsiteY2" fmla="*/ 94045 h 150846"/>
                        <a:gd name="connsiteX3" fmla="*/ 181485 w 262424"/>
                        <a:gd name="connsiteY3" fmla="*/ 77585 h 150846"/>
                        <a:gd name="connsiteX4" fmla="*/ 217132 w 262424"/>
                        <a:gd name="connsiteY4" fmla="*/ 131370 h 150846"/>
                        <a:gd name="connsiteX5" fmla="*/ 207277 w 262424"/>
                        <a:gd name="connsiteY5" fmla="*/ 136507 h 150846"/>
                        <a:gd name="connsiteX6" fmla="*/ 169638 w 262424"/>
                        <a:gd name="connsiteY6" fmla="*/ 72133 h 150846"/>
                        <a:gd name="connsiteX7" fmla="*/ 166807 w 262424"/>
                        <a:gd name="connsiteY7" fmla="*/ 70770 h 150846"/>
                        <a:gd name="connsiteX8" fmla="*/ 151500 w 262424"/>
                        <a:gd name="connsiteY8" fmla="*/ 63536 h 150846"/>
                        <a:gd name="connsiteX9" fmla="*/ 91634 w 262424"/>
                        <a:gd name="connsiteY9" fmla="*/ 41623 h 150846"/>
                        <a:gd name="connsiteX10" fmla="*/ 130531 w 262424"/>
                        <a:gd name="connsiteY10" fmla="*/ 104320 h 150846"/>
                        <a:gd name="connsiteX11" fmla="*/ 150766 w 262424"/>
                        <a:gd name="connsiteY11" fmla="*/ 150766 h 150846"/>
                        <a:gd name="connsiteX12" fmla="*/ 135773 w 262424"/>
                        <a:gd name="connsiteY12" fmla="*/ 150242 h 150846"/>
                        <a:gd name="connsiteX13" fmla="*/ 129063 w 262424"/>
                        <a:gd name="connsiteY13" fmla="*/ 136717 h 150846"/>
                        <a:gd name="connsiteX14" fmla="*/ 123401 w 262424"/>
                        <a:gd name="connsiteY14" fmla="*/ 121829 h 150846"/>
                        <a:gd name="connsiteX15" fmla="*/ 113232 w 262424"/>
                        <a:gd name="connsiteY15" fmla="*/ 91948 h 150846"/>
                        <a:gd name="connsiteX16" fmla="*/ 78319 w 262424"/>
                        <a:gd name="connsiteY16" fmla="*/ 43510 h 150846"/>
                        <a:gd name="connsiteX17" fmla="*/ 58503 w 262424"/>
                        <a:gd name="connsiteY17" fmla="*/ 37849 h 150846"/>
                        <a:gd name="connsiteX18" fmla="*/ 38897 w 262424"/>
                        <a:gd name="connsiteY18" fmla="*/ 38373 h 150846"/>
                        <a:gd name="connsiteX19" fmla="*/ 78948 w 262424"/>
                        <a:gd name="connsiteY19" fmla="*/ 84295 h 150846"/>
                        <a:gd name="connsiteX20" fmla="*/ 89956 w 262424"/>
                        <a:gd name="connsiteY20" fmla="*/ 135354 h 150846"/>
                        <a:gd name="connsiteX21" fmla="*/ 76851 w 262424"/>
                        <a:gd name="connsiteY21" fmla="*/ 126128 h 150846"/>
                        <a:gd name="connsiteX22" fmla="*/ 27469 w 262424"/>
                        <a:gd name="connsiteY22" fmla="*/ 39736 h 150846"/>
                        <a:gd name="connsiteX23" fmla="*/ 27364 w 262424"/>
                        <a:gd name="connsiteY23" fmla="*/ 39526 h 150846"/>
                        <a:gd name="connsiteX24" fmla="*/ 2307 w 262424"/>
                        <a:gd name="connsiteY24" fmla="*/ 45922 h 150846"/>
                        <a:gd name="connsiteX25" fmla="*/ 0 w 262424"/>
                        <a:gd name="connsiteY25" fmla="*/ 35123 h 150846"/>
                        <a:gd name="connsiteX26" fmla="*/ 63536 w 262424"/>
                        <a:gd name="connsiteY26" fmla="*/ 27574 h 150846"/>
                        <a:gd name="connsiteX27" fmla="*/ 154540 w 262424"/>
                        <a:gd name="connsiteY27" fmla="*/ 20864 h 150846"/>
                        <a:gd name="connsiteX28" fmla="*/ 181590 w 262424"/>
                        <a:gd name="connsiteY28" fmla="*/ 0 h 150846"/>
                        <a:gd name="connsiteX29" fmla="*/ 193333 w 262424"/>
                        <a:gd name="connsiteY29" fmla="*/ 3145 h 150846"/>
                        <a:gd name="connsiteX30" fmla="*/ 159782 w 262424"/>
                        <a:gd name="connsiteY30" fmla="*/ 29671 h 150846"/>
                        <a:gd name="connsiteX31" fmla="*/ 123087 w 262424"/>
                        <a:gd name="connsiteY31" fmla="*/ 40575 h 150846"/>
                        <a:gd name="connsiteX32" fmla="*/ 175614 w 262424"/>
                        <a:gd name="connsiteY32" fmla="*/ 64060 h 150846"/>
                        <a:gd name="connsiteX33" fmla="*/ 221116 w 262424"/>
                        <a:gd name="connsiteY33" fmla="*/ 55777 h 150846"/>
                        <a:gd name="connsiteX34" fmla="*/ 256449 w 262424"/>
                        <a:gd name="connsiteY34" fmla="*/ 35857 h 150846"/>
                        <a:gd name="connsiteX35" fmla="*/ 258860 w 262424"/>
                        <a:gd name="connsiteY35" fmla="*/ 39631 h 150846"/>
                        <a:gd name="connsiteX36" fmla="*/ 262320 w 262424"/>
                        <a:gd name="connsiteY36" fmla="*/ 47285 h 150846"/>
                        <a:gd name="connsiteX37" fmla="*/ 196583 w 262424"/>
                        <a:gd name="connsiteY37" fmla="*/ 72028 h 150846"/>
                        <a:gd name="connsiteX38" fmla="*/ 262425 w 262424"/>
                        <a:gd name="connsiteY38" fmla="*/ 80415 h 150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62424" h="150846">
                          <a:moveTo>
                            <a:pt x="262425" y="80415"/>
                          </a:moveTo>
                          <a:cubicBezTo>
                            <a:pt x="261272" y="84819"/>
                            <a:pt x="259489" y="89013"/>
                            <a:pt x="257392" y="92997"/>
                          </a:cubicBezTo>
                          <a:cubicBezTo>
                            <a:pt x="257183" y="93311"/>
                            <a:pt x="256973" y="93731"/>
                            <a:pt x="256868" y="94045"/>
                          </a:cubicBezTo>
                          <a:cubicBezTo>
                            <a:pt x="228560" y="95513"/>
                            <a:pt x="205075" y="88279"/>
                            <a:pt x="181485" y="77585"/>
                          </a:cubicBezTo>
                          <a:cubicBezTo>
                            <a:pt x="195534" y="91948"/>
                            <a:pt x="204236" y="112917"/>
                            <a:pt x="217132" y="131370"/>
                          </a:cubicBezTo>
                          <a:cubicBezTo>
                            <a:pt x="213882" y="133152"/>
                            <a:pt x="210632" y="134934"/>
                            <a:pt x="207277" y="136507"/>
                          </a:cubicBezTo>
                          <a:cubicBezTo>
                            <a:pt x="200148" y="125499"/>
                            <a:pt x="196897" y="115748"/>
                            <a:pt x="169638" y="72133"/>
                          </a:cubicBezTo>
                          <a:cubicBezTo>
                            <a:pt x="168694" y="71713"/>
                            <a:pt x="167751" y="71294"/>
                            <a:pt x="166807" y="70770"/>
                          </a:cubicBezTo>
                          <a:lnTo>
                            <a:pt x="151500" y="63536"/>
                          </a:lnTo>
                          <a:cubicBezTo>
                            <a:pt x="132313" y="54414"/>
                            <a:pt x="112917" y="46131"/>
                            <a:pt x="91634" y="41623"/>
                          </a:cubicBezTo>
                          <a:cubicBezTo>
                            <a:pt x="104425" y="50116"/>
                            <a:pt x="118788" y="68358"/>
                            <a:pt x="130531" y="104320"/>
                          </a:cubicBezTo>
                          <a:cubicBezTo>
                            <a:pt x="135983" y="121095"/>
                            <a:pt x="141540" y="136822"/>
                            <a:pt x="150766" y="150766"/>
                          </a:cubicBezTo>
                          <a:cubicBezTo>
                            <a:pt x="145733" y="150976"/>
                            <a:pt x="140701" y="150766"/>
                            <a:pt x="135773" y="150242"/>
                          </a:cubicBezTo>
                          <a:cubicBezTo>
                            <a:pt x="133991" y="150032"/>
                            <a:pt x="129797" y="138499"/>
                            <a:pt x="129063" y="136717"/>
                          </a:cubicBezTo>
                          <a:cubicBezTo>
                            <a:pt x="126966" y="131789"/>
                            <a:pt x="125079" y="126861"/>
                            <a:pt x="123401" y="121829"/>
                          </a:cubicBezTo>
                          <a:cubicBezTo>
                            <a:pt x="119942" y="111869"/>
                            <a:pt x="117006" y="101804"/>
                            <a:pt x="113232" y="91948"/>
                          </a:cubicBezTo>
                          <a:cubicBezTo>
                            <a:pt x="106417" y="73705"/>
                            <a:pt x="95408" y="53995"/>
                            <a:pt x="78319" y="43510"/>
                          </a:cubicBezTo>
                          <a:cubicBezTo>
                            <a:pt x="72133" y="39736"/>
                            <a:pt x="65632" y="38058"/>
                            <a:pt x="58503" y="37849"/>
                          </a:cubicBezTo>
                          <a:cubicBezTo>
                            <a:pt x="52422" y="37639"/>
                            <a:pt x="44873" y="39421"/>
                            <a:pt x="38897" y="38373"/>
                          </a:cubicBezTo>
                          <a:cubicBezTo>
                            <a:pt x="58188" y="41833"/>
                            <a:pt x="73496" y="68673"/>
                            <a:pt x="78948" y="84295"/>
                          </a:cubicBezTo>
                          <a:cubicBezTo>
                            <a:pt x="84714" y="100860"/>
                            <a:pt x="86496" y="118369"/>
                            <a:pt x="89956" y="135354"/>
                          </a:cubicBezTo>
                          <a:cubicBezTo>
                            <a:pt x="85343" y="132628"/>
                            <a:pt x="80940" y="129587"/>
                            <a:pt x="76851" y="126128"/>
                          </a:cubicBezTo>
                          <a:cubicBezTo>
                            <a:pt x="65528" y="55987"/>
                            <a:pt x="56406" y="62487"/>
                            <a:pt x="27469" y="39736"/>
                          </a:cubicBezTo>
                          <a:cubicBezTo>
                            <a:pt x="27364" y="39736"/>
                            <a:pt x="27469" y="39631"/>
                            <a:pt x="27364" y="39526"/>
                          </a:cubicBezTo>
                          <a:cubicBezTo>
                            <a:pt x="17823" y="40889"/>
                            <a:pt x="9646" y="43615"/>
                            <a:pt x="2307" y="45922"/>
                          </a:cubicBezTo>
                          <a:cubicBezTo>
                            <a:pt x="839" y="42986"/>
                            <a:pt x="0" y="39421"/>
                            <a:pt x="0" y="35123"/>
                          </a:cubicBezTo>
                          <a:cubicBezTo>
                            <a:pt x="20969" y="28727"/>
                            <a:pt x="50116" y="27050"/>
                            <a:pt x="63536" y="27574"/>
                          </a:cubicBezTo>
                          <a:cubicBezTo>
                            <a:pt x="94884" y="28832"/>
                            <a:pt x="117740" y="40050"/>
                            <a:pt x="154540" y="20864"/>
                          </a:cubicBezTo>
                          <a:cubicBezTo>
                            <a:pt x="166597" y="14573"/>
                            <a:pt x="175090" y="7444"/>
                            <a:pt x="181590" y="0"/>
                          </a:cubicBezTo>
                          <a:cubicBezTo>
                            <a:pt x="185574" y="1048"/>
                            <a:pt x="189453" y="2097"/>
                            <a:pt x="193333" y="3145"/>
                          </a:cubicBezTo>
                          <a:cubicBezTo>
                            <a:pt x="183582" y="14468"/>
                            <a:pt x="171210" y="23800"/>
                            <a:pt x="159782" y="29671"/>
                          </a:cubicBezTo>
                          <a:cubicBezTo>
                            <a:pt x="148879" y="35332"/>
                            <a:pt x="135773" y="39002"/>
                            <a:pt x="123087" y="40575"/>
                          </a:cubicBezTo>
                          <a:cubicBezTo>
                            <a:pt x="144370" y="48753"/>
                            <a:pt x="157057" y="56196"/>
                            <a:pt x="175614" y="64060"/>
                          </a:cubicBezTo>
                          <a:cubicBezTo>
                            <a:pt x="188824" y="63536"/>
                            <a:pt x="204761" y="61439"/>
                            <a:pt x="221116" y="55777"/>
                          </a:cubicBezTo>
                          <a:cubicBezTo>
                            <a:pt x="234851" y="51059"/>
                            <a:pt x="245964" y="43930"/>
                            <a:pt x="256449" y="35857"/>
                          </a:cubicBezTo>
                          <a:cubicBezTo>
                            <a:pt x="257288" y="37010"/>
                            <a:pt x="258126" y="38268"/>
                            <a:pt x="258860" y="39631"/>
                          </a:cubicBezTo>
                          <a:cubicBezTo>
                            <a:pt x="260223" y="42147"/>
                            <a:pt x="261376" y="44664"/>
                            <a:pt x="262320" y="47285"/>
                          </a:cubicBezTo>
                          <a:cubicBezTo>
                            <a:pt x="247432" y="58503"/>
                            <a:pt x="225939" y="68778"/>
                            <a:pt x="196583" y="72028"/>
                          </a:cubicBezTo>
                          <a:cubicBezTo>
                            <a:pt x="221745" y="80311"/>
                            <a:pt x="243553" y="82198"/>
                            <a:pt x="262425" y="80415"/>
                          </a:cubicBezTo>
                          <a:close/>
                        </a:path>
                      </a:pathLst>
                    </a:custGeom>
                    <a:solidFill>
                      <a:srgbClr val="DC575F"/>
                    </a:solidFill>
                    <a:ln w="10480" cap="flat">
                      <a:noFill/>
                      <a:prstDash val="solid"/>
                      <a:miter/>
                    </a:ln>
                  </p:spPr>
                  <p:txBody>
                    <a:bodyPr rtlCol="0" anchor="ctr"/>
                    <a:lstStyle/>
                    <a:p>
                      <a:endParaRPr lang="en-US" dirty="0"/>
                    </a:p>
                  </p:txBody>
                </p:sp>
              </p:grpSp>
            </p:grpSp>
          </p:grpSp>
          <p:grpSp>
            <p:nvGrpSpPr>
              <p:cNvPr id="32" name="Group 179">
                <a:extLst>
                  <a:ext uri="{FF2B5EF4-FFF2-40B4-BE49-F238E27FC236}">
                    <a16:creationId xmlns:a16="http://schemas.microsoft.com/office/drawing/2014/main" id="{3A71B0F6-4D48-482E-A2B2-F8F749E407C9}"/>
                  </a:ext>
                </a:extLst>
              </p:cNvPr>
              <p:cNvGrpSpPr/>
              <p:nvPr/>
            </p:nvGrpSpPr>
            <p:grpSpPr>
              <a:xfrm>
                <a:off x="3225500" y="3102577"/>
                <a:ext cx="955637" cy="955637"/>
                <a:chOff x="2010672" y="3161818"/>
                <a:chExt cx="955637" cy="955637"/>
              </a:xfrm>
            </p:grpSpPr>
            <p:sp>
              <p:nvSpPr>
                <p:cNvPr id="72" name="Rectangle: Rounded Corners 174">
                  <a:extLst>
                    <a:ext uri="{FF2B5EF4-FFF2-40B4-BE49-F238E27FC236}">
                      <a16:creationId xmlns:a16="http://schemas.microsoft.com/office/drawing/2014/main" id="{DE24EF4B-3830-4CB4-B825-6E20F5833144}"/>
                    </a:ext>
                  </a:extLst>
                </p:cNvPr>
                <p:cNvSpPr/>
                <p:nvPr/>
              </p:nvSpPr>
              <p:spPr>
                <a:xfrm>
                  <a:off x="2010672" y="3161818"/>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3" name="Graphic 4">
                  <a:extLst>
                    <a:ext uri="{FF2B5EF4-FFF2-40B4-BE49-F238E27FC236}">
                      <a16:creationId xmlns:a16="http://schemas.microsoft.com/office/drawing/2014/main" id="{0969ADF7-FA02-4667-B1B2-79FD40E4C48C}"/>
                    </a:ext>
                  </a:extLst>
                </p:cNvPr>
                <p:cNvGrpSpPr/>
                <p:nvPr/>
              </p:nvGrpSpPr>
              <p:grpSpPr>
                <a:xfrm>
                  <a:off x="2090660" y="3324425"/>
                  <a:ext cx="795660" cy="630423"/>
                  <a:chOff x="2959343" y="3194528"/>
                  <a:chExt cx="795660" cy="630423"/>
                </a:xfrm>
              </p:grpSpPr>
              <p:grpSp>
                <p:nvGrpSpPr>
                  <p:cNvPr id="74" name="Graphic 4">
                    <a:extLst>
                      <a:ext uri="{FF2B5EF4-FFF2-40B4-BE49-F238E27FC236}">
                        <a16:creationId xmlns:a16="http://schemas.microsoft.com/office/drawing/2014/main" id="{BD68EC95-7D9D-4518-8AAE-6DEB9772BF3C}"/>
                      </a:ext>
                    </a:extLst>
                  </p:cNvPr>
                  <p:cNvGrpSpPr/>
                  <p:nvPr/>
                </p:nvGrpSpPr>
                <p:grpSpPr>
                  <a:xfrm>
                    <a:off x="2959343" y="3194528"/>
                    <a:ext cx="795660" cy="630423"/>
                    <a:chOff x="2959343" y="3194528"/>
                    <a:chExt cx="795660" cy="630423"/>
                  </a:xfrm>
                </p:grpSpPr>
                <p:grpSp>
                  <p:nvGrpSpPr>
                    <p:cNvPr id="76" name="Graphic 4">
                      <a:extLst>
                        <a:ext uri="{FF2B5EF4-FFF2-40B4-BE49-F238E27FC236}">
                          <a16:creationId xmlns:a16="http://schemas.microsoft.com/office/drawing/2014/main" id="{D6A78918-5258-4FE0-ABE0-1EF9E971B836}"/>
                        </a:ext>
                      </a:extLst>
                    </p:cNvPr>
                    <p:cNvGrpSpPr/>
                    <p:nvPr/>
                  </p:nvGrpSpPr>
                  <p:grpSpPr>
                    <a:xfrm>
                      <a:off x="2959343" y="3237606"/>
                      <a:ext cx="795660" cy="587346"/>
                      <a:chOff x="2959343" y="3237606"/>
                      <a:chExt cx="795660" cy="587346"/>
                    </a:xfrm>
                  </p:grpSpPr>
                  <p:grpSp>
                    <p:nvGrpSpPr>
                      <p:cNvPr id="81" name="Graphic 4">
                        <a:extLst>
                          <a:ext uri="{FF2B5EF4-FFF2-40B4-BE49-F238E27FC236}">
                            <a16:creationId xmlns:a16="http://schemas.microsoft.com/office/drawing/2014/main" id="{7103996C-815B-42A1-87C5-4D927ADB2496}"/>
                          </a:ext>
                        </a:extLst>
                      </p:cNvPr>
                      <p:cNvGrpSpPr/>
                      <p:nvPr/>
                    </p:nvGrpSpPr>
                    <p:grpSpPr>
                      <a:xfrm>
                        <a:off x="2959343" y="3237667"/>
                        <a:ext cx="357826" cy="587284"/>
                        <a:chOff x="2959343" y="3237667"/>
                        <a:chExt cx="357826" cy="587284"/>
                      </a:xfrm>
                    </p:grpSpPr>
                    <p:sp>
                      <p:nvSpPr>
                        <p:cNvPr id="87" name="Freeform: Shape 149">
                          <a:extLst>
                            <a:ext uri="{FF2B5EF4-FFF2-40B4-BE49-F238E27FC236}">
                              <a16:creationId xmlns:a16="http://schemas.microsoft.com/office/drawing/2014/main" id="{4147EC40-B15A-4900-95B8-6E101491407B}"/>
                            </a:ext>
                          </a:extLst>
                        </p:cNvPr>
                        <p:cNvSpPr/>
                        <p:nvPr/>
                      </p:nvSpPr>
                      <p:spPr>
                        <a:xfrm>
                          <a:off x="2959343" y="3237667"/>
                          <a:ext cx="357826" cy="587284"/>
                        </a:xfrm>
                        <a:custGeom>
                          <a:avLst/>
                          <a:gdLst>
                            <a:gd name="connsiteX0" fmla="*/ 357073 w 357826"/>
                            <a:gd name="connsiteY0" fmla="*/ 70093 h 587284"/>
                            <a:gd name="connsiteX1" fmla="*/ 356549 w 357826"/>
                            <a:gd name="connsiteY1" fmla="*/ 66004 h 587284"/>
                            <a:gd name="connsiteX2" fmla="*/ 353193 w 357826"/>
                            <a:gd name="connsiteY2" fmla="*/ 49962 h 587284"/>
                            <a:gd name="connsiteX3" fmla="*/ 22725 w 357826"/>
                            <a:gd name="connsiteY3" fmla="*/ 275168 h 587284"/>
                            <a:gd name="connsiteX4" fmla="*/ 16119 w 357826"/>
                            <a:gd name="connsiteY4" fmla="*/ 302532 h 587284"/>
                            <a:gd name="connsiteX5" fmla="*/ 13603 w 357826"/>
                            <a:gd name="connsiteY5" fmla="*/ 320775 h 587284"/>
                            <a:gd name="connsiteX6" fmla="*/ 7732 w 357826"/>
                            <a:gd name="connsiteY6" fmla="*/ 410312 h 587284"/>
                            <a:gd name="connsiteX7" fmla="*/ 6683 w 357826"/>
                            <a:gd name="connsiteY7" fmla="*/ 420587 h 587284"/>
                            <a:gd name="connsiteX8" fmla="*/ 5740 w 357826"/>
                            <a:gd name="connsiteY8" fmla="*/ 428974 h 587284"/>
                            <a:gd name="connsiteX9" fmla="*/ 4691 w 357826"/>
                            <a:gd name="connsiteY9" fmla="*/ 437466 h 587284"/>
                            <a:gd name="connsiteX10" fmla="*/ 4482 w 357826"/>
                            <a:gd name="connsiteY10" fmla="*/ 439668 h 587284"/>
                            <a:gd name="connsiteX11" fmla="*/ 4272 w 357826"/>
                            <a:gd name="connsiteY11" fmla="*/ 441031 h 587284"/>
                            <a:gd name="connsiteX12" fmla="*/ 3014 w 357826"/>
                            <a:gd name="connsiteY12" fmla="*/ 453193 h 587284"/>
                            <a:gd name="connsiteX13" fmla="*/ 1336 w 357826"/>
                            <a:gd name="connsiteY13" fmla="*/ 472485 h 587284"/>
                            <a:gd name="connsiteX14" fmla="*/ 917 w 357826"/>
                            <a:gd name="connsiteY14" fmla="*/ 479090 h 587284"/>
                            <a:gd name="connsiteX15" fmla="*/ 18636 w 357826"/>
                            <a:gd name="connsiteY15" fmla="*/ 578901 h 587284"/>
                            <a:gd name="connsiteX16" fmla="*/ 20523 w 357826"/>
                            <a:gd name="connsiteY16" fmla="*/ 580579 h 587284"/>
                            <a:gd name="connsiteX17" fmla="*/ 79445 w 357826"/>
                            <a:gd name="connsiteY17" fmla="*/ 574288 h 587284"/>
                            <a:gd name="connsiteX18" fmla="*/ 224340 w 357826"/>
                            <a:gd name="connsiteY18" fmla="*/ 512011 h 587284"/>
                            <a:gd name="connsiteX19" fmla="*/ 259882 w 357826"/>
                            <a:gd name="connsiteY19" fmla="*/ 497123 h 587284"/>
                            <a:gd name="connsiteX20" fmla="*/ 294586 w 357826"/>
                            <a:gd name="connsiteY20" fmla="*/ 472380 h 587284"/>
                            <a:gd name="connsiteX21" fmla="*/ 350468 w 357826"/>
                            <a:gd name="connsiteY21" fmla="*/ 381165 h 587284"/>
                            <a:gd name="connsiteX22" fmla="*/ 339564 w 357826"/>
                            <a:gd name="connsiteY22" fmla="*/ 205551 h 587284"/>
                            <a:gd name="connsiteX23" fmla="*/ 340507 w 357826"/>
                            <a:gd name="connsiteY23" fmla="*/ 197269 h 587284"/>
                            <a:gd name="connsiteX24" fmla="*/ 341975 w 357826"/>
                            <a:gd name="connsiteY24" fmla="*/ 186784 h 587284"/>
                            <a:gd name="connsiteX25" fmla="*/ 342290 w 357826"/>
                            <a:gd name="connsiteY25" fmla="*/ 184897 h 587284"/>
                            <a:gd name="connsiteX26" fmla="*/ 342499 w 357826"/>
                            <a:gd name="connsiteY26" fmla="*/ 183953 h 587284"/>
                            <a:gd name="connsiteX27" fmla="*/ 348476 w 357826"/>
                            <a:gd name="connsiteY27" fmla="*/ 152919 h 587284"/>
                            <a:gd name="connsiteX28" fmla="*/ 352669 w 357826"/>
                            <a:gd name="connsiteY28" fmla="*/ 131531 h 587284"/>
                            <a:gd name="connsiteX29" fmla="*/ 354032 w 357826"/>
                            <a:gd name="connsiteY29" fmla="*/ 123878 h 587284"/>
                            <a:gd name="connsiteX30" fmla="*/ 354347 w 357826"/>
                            <a:gd name="connsiteY30" fmla="*/ 122095 h 587284"/>
                            <a:gd name="connsiteX31" fmla="*/ 354452 w 357826"/>
                            <a:gd name="connsiteY31" fmla="*/ 121886 h 587284"/>
                            <a:gd name="connsiteX32" fmla="*/ 354452 w 357826"/>
                            <a:gd name="connsiteY32" fmla="*/ 121781 h 587284"/>
                            <a:gd name="connsiteX33" fmla="*/ 357073 w 357826"/>
                            <a:gd name="connsiteY33" fmla="*/ 101231 h 587284"/>
                            <a:gd name="connsiteX34" fmla="*/ 357807 w 357826"/>
                            <a:gd name="connsiteY34" fmla="*/ 86448 h 587284"/>
                            <a:gd name="connsiteX35" fmla="*/ 357807 w 357826"/>
                            <a:gd name="connsiteY35" fmla="*/ 86238 h 587284"/>
                            <a:gd name="connsiteX36" fmla="*/ 357073 w 357826"/>
                            <a:gd name="connsiteY36" fmla="*/ 70093 h 587284"/>
                            <a:gd name="connsiteX37" fmla="*/ 357073 w 357826"/>
                            <a:gd name="connsiteY37" fmla="*/ 70093 h 58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57826" h="587284">
                              <a:moveTo>
                                <a:pt x="357073" y="70093"/>
                              </a:moveTo>
                              <a:cubicBezTo>
                                <a:pt x="356968" y="68729"/>
                                <a:pt x="356758" y="67366"/>
                                <a:pt x="356549" y="66004"/>
                              </a:cubicBezTo>
                              <a:cubicBezTo>
                                <a:pt x="355920" y="60552"/>
                                <a:pt x="354871" y="55205"/>
                                <a:pt x="353193" y="49962"/>
                              </a:cubicBezTo>
                              <a:cubicBezTo>
                                <a:pt x="309264" y="-97029"/>
                                <a:pt x="74308" y="111296"/>
                                <a:pt x="22725" y="275168"/>
                              </a:cubicBezTo>
                              <a:cubicBezTo>
                                <a:pt x="19789" y="284289"/>
                                <a:pt x="17692" y="293411"/>
                                <a:pt x="16119" y="302532"/>
                              </a:cubicBezTo>
                              <a:cubicBezTo>
                                <a:pt x="15071" y="308613"/>
                                <a:pt x="14232" y="314694"/>
                                <a:pt x="13603" y="320775"/>
                              </a:cubicBezTo>
                              <a:cubicBezTo>
                                <a:pt x="10143" y="350341"/>
                                <a:pt x="10668" y="380222"/>
                                <a:pt x="7732" y="410312"/>
                              </a:cubicBezTo>
                              <a:cubicBezTo>
                                <a:pt x="7417" y="413352"/>
                                <a:pt x="7103" y="416812"/>
                                <a:pt x="6683" y="420587"/>
                              </a:cubicBezTo>
                              <a:cubicBezTo>
                                <a:pt x="6369" y="423208"/>
                                <a:pt x="6054" y="426038"/>
                                <a:pt x="5740" y="428974"/>
                              </a:cubicBezTo>
                              <a:cubicBezTo>
                                <a:pt x="5425" y="431700"/>
                                <a:pt x="5111" y="434531"/>
                                <a:pt x="4691" y="437466"/>
                              </a:cubicBezTo>
                              <a:cubicBezTo>
                                <a:pt x="4587" y="438200"/>
                                <a:pt x="4482" y="438934"/>
                                <a:pt x="4482" y="439668"/>
                              </a:cubicBezTo>
                              <a:cubicBezTo>
                                <a:pt x="4377" y="440088"/>
                                <a:pt x="4272" y="440612"/>
                                <a:pt x="4272" y="441031"/>
                              </a:cubicBezTo>
                              <a:cubicBezTo>
                                <a:pt x="3853" y="444910"/>
                                <a:pt x="3328" y="448999"/>
                                <a:pt x="3014" y="453193"/>
                              </a:cubicBezTo>
                              <a:cubicBezTo>
                                <a:pt x="2385" y="459484"/>
                                <a:pt x="1861" y="465984"/>
                                <a:pt x="1336" y="472485"/>
                              </a:cubicBezTo>
                              <a:cubicBezTo>
                                <a:pt x="1127" y="474686"/>
                                <a:pt x="1022" y="476888"/>
                                <a:pt x="917" y="479090"/>
                              </a:cubicBezTo>
                              <a:cubicBezTo>
                                <a:pt x="-1599" y="519140"/>
                                <a:pt x="78" y="561287"/>
                                <a:pt x="18636" y="578901"/>
                              </a:cubicBezTo>
                              <a:cubicBezTo>
                                <a:pt x="19265" y="579530"/>
                                <a:pt x="19894" y="580055"/>
                                <a:pt x="20523" y="580579"/>
                              </a:cubicBezTo>
                              <a:cubicBezTo>
                                <a:pt x="32685" y="590329"/>
                                <a:pt x="51242" y="590434"/>
                                <a:pt x="79445" y="574288"/>
                              </a:cubicBezTo>
                              <a:cubicBezTo>
                                <a:pt x="130190" y="545246"/>
                                <a:pt x="165942" y="528157"/>
                                <a:pt x="224340" y="512011"/>
                              </a:cubicBezTo>
                              <a:cubicBezTo>
                                <a:pt x="236187" y="508656"/>
                                <a:pt x="248244" y="503623"/>
                                <a:pt x="259882" y="497123"/>
                              </a:cubicBezTo>
                              <a:cubicBezTo>
                                <a:pt x="272044" y="490308"/>
                                <a:pt x="283787" y="481920"/>
                                <a:pt x="294586" y="472380"/>
                              </a:cubicBezTo>
                              <a:cubicBezTo>
                                <a:pt x="322579" y="447846"/>
                                <a:pt x="344177" y="415135"/>
                                <a:pt x="350468" y="381165"/>
                              </a:cubicBezTo>
                              <a:cubicBezTo>
                                <a:pt x="360533" y="326227"/>
                                <a:pt x="334636" y="264264"/>
                                <a:pt x="339564" y="205551"/>
                              </a:cubicBezTo>
                              <a:cubicBezTo>
                                <a:pt x="339773" y="202825"/>
                                <a:pt x="340088" y="200099"/>
                                <a:pt x="340507" y="197269"/>
                              </a:cubicBezTo>
                              <a:cubicBezTo>
                                <a:pt x="340822" y="193809"/>
                                <a:pt x="341346" y="190244"/>
                                <a:pt x="341975" y="186784"/>
                              </a:cubicBezTo>
                              <a:lnTo>
                                <a:pt x="342290" y="184897"/>
                              </a:lnTo>
                              <a:cubicBezTo>
                                <a:pt x="342395" y="184582"/>
                                <a:pt x="342395" y="184268"/>
                                <a:pt x="342499" y="183953"/>
                              </a:cubicBezTo>
                              <a:cubicBezTo>
                                <a:pt x="344177" y="173783"/>
                                <a:pt x="346274" y="163404"/>
                                <a:pt x="348476" y="152919"/>
                              </a:cubicBezTo>
                              <a:cubicBezTo>
                                <a:pt x="349943" y="145895"/>
                                <a:pt x="351411" y="138661"/>
                                <a:pt x="352669" y="131531"/>
                              </a:cubicBezTo>
                              <a:cubicBezTo>
                                <a:pt x="353193" y="129015"/>
                                <a:pt x="353613" y="126499"/>
                                <a:pt x="354032" y="123878"/>
                              </a:cubicBezTo>
                              <a:lnTo>
                                <a:pt x="354347" y="122095"/>
                              </a:lnTo>
                              <a:cubicBezTo>
                                <a:pt x="354347" y="121990"/>
                                <a:pt x="354347" y="121886"/>
                                <a:pt x="354452" y="121886"/>
                              </a:cubicBezTo>
                              <a:cubicBezTo>
                                <a:pt x="354452" y="121781"/>
                                <a:pt x="354452" y="121781"/>
                                <a:pt x="354452" y="121781"/>
                              </a:cubicBezTo>
                              <a:cubicBezTo>
                                <a:pt x="355500" y="114861"/>
                                <a:pt x="356549" y="107941"/>
                                <a:pt x="357073" y="101231"/>
                              </a:cubicBezTo>
                              <a:cubicBezTo>
                                <a:pt x="357492" y="96199"/>
                                <a:pt x="357702" y="91376"/>
                                <a:pt x="357807" y="86448"/>
                              </a:cubicBezTo>
                              <a:cubicBezTo>
                                <a:pt x="357807" y="86343"/>
                                <a:pt x="357807" y="86343"/>
                                <a:pt x="357807" y="86238"/>
                              </a:cubicBezTo>
                              <a:cubicBezTo>
                                <a:pt x="357911" y="80891"/>
                                <a:pt x="357597" y="75544"/>
                                <a:pt x="357073" y="70093"/>
                              </a:cubicBezTo>
                              <a:lnTo>
                                <a:pt x="357073" y="70093"/>
                              </a:lnTo>
                              <a:close/>
                            </a:path>
                          </a:pathLst>
                        </a:custGeom>
                        <a:solidFill>
                          <a:srgbClr val="FFB2BD"/>
                        </a:solidFill>
                        <a:ln w="10480" cap="flat">
                          <a:noFill/>
                          <a:prstDash val="solid"/>
                          <a:miter/>
                        </a:ln>
                      </p:spPr>
                      <p:txBody>
                        <a:bodyPr rtlCol="0" anchor="ctr"/>
                        <a:lstStyle/>
                        <a:p>
                          <a:endParaRPr lang="en-US" dirty="0"/>
                        </a:p>
                      </p:txBody>
                    </p:sp>
                    <p:grpSp>
                      <p:nvGrpSpPr>
                        <p:cNvPr id="88" name="Graphic 4">
                          <a:extLst>
                            <a:ext uri="{FF2B5EF4-FFF2-40B4-BE49-F238E27FC236}">
                              <a16:creationId xmlns:a16="http://schemas.microsoft.com/office/drawing/2014/main" id="{BEE27397-7575-44CF-812C-D314394779D2}"/>
                            </a:ext>
                          </a:extLst>
                        </p:cNvPr>
                        <p:cNvGrpSpPr/>
                        <p:nvPr/>
                      </p:nvGrpSpPr>
                      <p:grpSpPr>
                        <a:xfrm>
                          <a:off x="2963510" y="3390691"/>
                          <a:ext cx="344308" cy="345566"/>
                          <a:chOff x="2963510" y="3390691"/>
                          <a:chExt cx="344308" cy="345566"/>
                        </a:xfrm>
                        <a:solidFill>
                          <a:srgbClr val="DF6068"/>
                        </a:solidFill>
                      </p:grpSpPr>
                      <p:sp>
                        <p:nvSpPr>
                          <p:cNvPr id="89" name="Freeform: Shape 151">
                            <a:extLst>
                              <a:ext uri="{FF2B5EF4-FFF2-40B4-BE49-F238E27FC236}">
                                <a16:creationId xmlns:a16="http://schemas.microsoft.com/office/drawing/2014/main" id="{2BED178C-5787-4349-8A9C-32835794F8FF}"/>
                              </a:ext>
                            </a:extLst>
                          </p:cNvPr>
                          <p:cNvSpPr/>
                          <p:nvPr/>
                        </p:nvSpPr>
                        <p:spPr>
                          <a:xfrm>
                            <a:off x="2972841" y="3390691"/>
                            <a:ext cx="334977" cy="167645"/>
                          </a:xfrm>
                          <a:custGeom>
                            <a:avLst/>
                            <a:gdLst>
                              <a:gd name="connsiteX0" fmla="*/ 250682 w 334977"/>
                              <a:gd name="connsiteY0" fmla="*/ 70350 h 167645"/>
                              <a:gd name="connsiteX1" fmla="*/ 127176 w 334977"/>
                              <a:gd name="connsiteY1" fmla="*/ 128015 h 167645"/>
                              <a:gd name="connsiteX2" fmla="*/ 111344 w 334977"/>
                              <a:gd name="connsiteY2" fmla="*/ 132628 h 167645"/>
                              <a:gd name="connsiteX3" fmla="*/ 41623 w 334977"/>
                              <a:gd name="connsiteY3" fmla="*/ 146362 h 167645"/>
                              <a:gd name="connsiteX4" fmla="*/ 2516 w 334977"/>
                              <a:gd name="connsiteY4" fmla="*/ 149403 h 167645"/>
                              <a:gd name="connsiteX5" fmla="*/ 0 w 334977"/>
                              <a:gd name="connsiteY5" fmla="*/ 167646 h 167645"/>
                              <a:gd name="connsiteX6" fmla="*/ 39002 w 334977"/>
                              <a:gd name="connsiteY6" fmla="*/ 164815 h 167645"/>
                              <a:gd name="connsiteX7" fmla="*/ 99602 w 334977"/>
                              <a:gd name="connsiteY7" fmla="*/ 154331 h 167645"/>
                              <a:gd name="connsiteX8" fmla="*/ 99707 w 334977"/>
                              <a:gd name="connsiteY8" fmla="*/ 154331 h 167645"/>
                              <a:gd name="connsiteX9" fmla="*/ 107675 w 334977"/>
                              <a:gd name="connsiteY9" fmla="*/ 152339 h 167645"/>
                              <a:gd name="connsiteX10" fmla="*/ 107780 w 334977"/>
                              <a:gd name="connsiteY10" fmla="*/ 152339 h 167645"/>
                              <a:gd name="connsiteX11" fmla="*/ 142169 w 334977"/>
                              <a:gd name="connsiteY11" fmla="*/ 142273 h 167645"/>
                              <a:gd name="connsiteX12" fmla="*/ 142273 w 334977"/>
                              <a:gd name="connsiteY12" fmla="*/ 142273 h 167645"/>
                              <a:gd name="connsiteX13" fmla="*/ 161460 w 334977"/>
                              <a:gd name="connsiteY13" fmla="*/ 135563 h 167645"/>
                              <a:gd name="connsiteX14" fmla="*/ 197841 w 334977"/>
                              <a:gd name="connsiteY14" fmla="*/ 120361 h 167645"/>
                              <a:gd name="connsiteX15" fmla="*/ 197946 w 334977"/>
                              <a:gd name="connsiteY15" fmla="*/ 120361 h 167645"/>
                              <a:gd name="connsiteX16" fmla="*/ 231915 w 334977"/>
                              <a:gd name="connsiteY16" fmla="*/ 102852 h 167645"/>
                              <a:gd name="connsiteX17" fmla="*/ 254247 w 334977"/>
                              <a:gd name="connsiteY17" fmla="*/ 89747 h 167645"/>
                              <a:gd name="connsiteX18" fmla="*/ 314533 w 334977"/>
                              <a:gd name="connsiteY18" fmla="*/ 44873 h 167645"/>
                              <a:gd name="connsiteX19" fmla="*/ 328791 w 334977"/>
                              <a:gd name="connsiteY19" fmla="*/ 31977 h 167645"/>
                              <a:gd name="connsiteX20" fmla="*/ 328896 w 334977"/>
                              <a:gd name="connsiteY20" fmla="*/ 31873 h 167645"/>
                              <a:gd name="connsiteX21" fmla="*/ 329001 w 334977"/>
                              <a:gd name="connsiteY21" fmla="*/ 31034 h 167645"/>
                              <a:gd name="connsiteX22" fmla="*/ 334977 w 334977"/>
                              <a:gd name="connsiteY22" fmla="*/ 0 h 167645"/>
                              <a:gd name="connsiteX23" fmla="*/ 318831 w 334977"/>
                              <a:gd name="connsiteY23" fmla="*/ 16251 h 167645"/>
                              <a:gd name="connsiteX24" fmla="*/ 250682 w 334977"/>
                              <a:gd name="connsiteY24" fmla="*/ 70350 h 16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34977" h="167645">
                                <a:moveTo>
                                  <a:pt x="250682" y="70350"/>
                                </a:moveTo>
                                <a:cubicBezTo>
                                  <a:pt x="212624" y="95198"/>
                                  <a:pt x="170791" y="114699"/>
                                  <a:pt x="127176" y="128015"/>
                                </a:cubicBezTo>
                                <a:cubicBezTo>
                                  <a:pt x="121934" y="129692"/>
                                  <a:pt x="116692" y="131265"/>
                                  <a:pt x="111344" y="132628"/>
                                </a:cubicBezTo>
                                <a:cubicBezTo>
                                  <a:pt x="88489" y="138919"/>
                                  <a:pt x="65213" y="143532"/>
                                  <a:pt x="41623" y="146362"/>
                                </a:cubicBezTo>
                                <a:cubicBezTo>
                                  <a:pt x="28622" y="147935"/>
                                  <a:pt x="15622" y="148984"/>
                                  <a:pt x="2516" y="149403"/>
                                </a:cubicBezTo>
                                <a:cubicBezTo>
                                  <a:pt x="1468" y="155484"/>
                                  <a:pt x="629" y="161565"/>
                                  <a:pt x="0" y="167646"/>
                                </a:cubicBezTo>
                                <a:cubicBezTo>
                                  <a:pt x="13106" y="167331"/>
                                  <a:pt x="26001" y="166283"/>
                                  <a:pt x="39002" y="164815"/>
                                </a:cubicBezTo>
                                <a:cubicBezTo>
                                  <a:pt x="59447" y="162508"/>
                                  <a:pt x="79681" y="159153"/>
                                  <a:pt x="99602" y="154331"/>
                                </a:cubicBezTo>
                                <a:lnTo>
                                  <a:pt x="99707" y="154331"/>
                                </a:lnTo>
                                <a:cubicBezTo>
                                  <a:pt x="102433" y="153701"/>
                                  <a:pt x="105054" y="153072"/>
                                  <a:pt x="107675" y="152339"/>
                                </a:cubicBezTo>
                                <a:lnTo>
                                  <a:pt x="107780" y="152339"/>
                                </a:lnTo>
                                <a:cubicBezTo>
                                  <a:pt x="119418" y="149403"/>
                                  <a:pt x="130846" y="146048"/>
                                  <a:pt x="142169" y="142273"/>
                                </a:cubicBezTo>
                                <a:lnTo>
                                  <a:pt x="142273" y="142273"/>
                                </a:lnTo>
                                <a:cubicBezTo>
                                  <a:pt x="148774" y="140177"/>
                                  <a:pt x="155064" y="137870"/>
                                  <a:pt x="161460" y="135563"/>
                                </a:cubicBezTo>
                                <a:cubicBezTo>
                                  <a:pt x="173832" y="130950"/>
                                  <a:pt x="185993" y="125813"/>
                                  <a:pt x="197841" y="120361"/>
                                </a:cubicBezTo>
                                <a:lnTo>
                                  <a:pt x="197946" y="120361"/>
                                </a:lnTo>
                                <a:cubicBezTo>
                                  <a:pt x="209479" y="114909"/>
                                  <a:pt x="220802" y="109143"/>
                                  <a:pt x="231915" y="102852"/>
                                </a:cubicBezTo>
                                <a:cubicBezTo>
                                  <a:pt x="239464" y="98658"/>
                                  <a:pt x="246908" y="94255"/>
                                  <a:pt x="254247" y="89747"/>
                                </a:cubicBezTo>
                                <a:cubicBezTo>
                                  <a:pt x="275426" y="76327"/>
                                  <a:pt x="295661" y="61334"/>
                                  <a:pt x="314533" y="44873"/>
                                </a:cubicBezTo>
                                <a:cubicBezTo>
                                  <a:pt x="319355" y="40679"/>
                                  <a:pt x="324178" y="36486"/>
                                  <a:pt x="328791" y="31977"/>
                                </a:cubicBezTo>
                                <a:cubicBezTo>
                                  <a:pt x="328896" y="31977"/>
                                  <a:pt x="328896" y="31873"/>
                                  <a:pt x="328896" y="31873"/>
                                </a:cubicBezTo>
                                <a:cubicBezTo>
                                  <a:pt x="328896" y="31558"/>
                                  <a:pt x="328896" y="31348"/>
                                  <a:pt x="329001" y="31034"/>
                                </a:cubicBezTo>
                                <a:cubicBezTo>
                                  <a:pt x="330679" y="20864"/>
                                  <a:pt x="332775" y="10484"/>
                                  <a:pt x="334977" y="0"/>
                                </a:cubicBezTo>
                                <a:cubicBezTo>
                                  <a:pt x="329735" y="5662"/>
                                  <a:pt x="324388" y="11113"/>
                                  <a:pt x="318831" y="16251"/>
                                </a:cubicBezTo>
                                <a:cubicBezTo>
                                  <a:pt x="297862" y="36486"/>
                                  <a:pt x="275006" y="54519"/>
                                  <a:pt x="250682" y="70350"/>
                                </a:cubicBezTo>
                                <a:close/>
                              </a:path>
                            </a:pathLst>
                          </a:custGeom>
                          <a:solidFill>
                            <a:srgbClr val="DF6068"/>
                          </a:solidFill>
                          <a:ln w="10480" cap="flat">
                            <a:noFill/>
                            <a:prstDash val="solid"/>
                            <a:miter/>
                          </a:ln>
                        </p:spPr>
                        <p:txBody>
                          <a:bodyPr rtlCol="0" anchor="ctr"/>
                          <a:lstStyle/>
                          <a:p>
                            <a:endParaRPr lang="en-US" dirty="0"/>
                          </a:p>
                        </p:txBody>
                      </p:sp>
                      <p:sp>
                        <p:nvSpPr>
                          <p:cNvPr id="90" name="Freeform: Shape 152">
                            <a:extLst>
                              <a:ext uri="{FF2B5EF4-FFF2-40B4-BE49-F238E27FC236}">
                                <a16:creationId xmlns:a16="http://schemas.microsoft.com/office/drawing/2014/main" id="{C145CD4D-A88C-4256-B916-B373AD80D34A}"/>
                              </a:ext>
                            </a:extLst>
                          </p:cNvPr>
                          <p:cNvSpPr/>
                          <p:nvPr/>
                        </p:nvSpPr>
                        <p:spPr>
                          <a:xfrm>
                            <a:off x="2963510" y="3658149"/>
                            <a:ext cx="290208" cy="78108"/>
                          </a:xfrm>
                          <a:custGeom>
                            <a:avLst/>
                            <a:gdLst>
                              <a:gd name="connsiteX0" fmla="*/ 158524 w 290208"/>
                              <a:gd name="connsiteY0" fmla="*/ 53261 h 78108"/>
                              <a:gd name="connsiteX1" fmla="*/ 140701 w 290208"/>
                              <a:gd name="connsiteY1" fmla="*/ 49696 h 78108"/>
                              <a:gd name="connsiteX2" fmla="*/ 138919 w 290208"/>
                              <a:gd name="connsiteY2" fmla="*/ 49277 h 78108"/>
                              <a:gd name="connsiteX3" fmla="*/ 113756 w 290208"/>
                              <a:gd name="connsiteY3" fmla="*/ 43091 h 78108"/>
                              <a:gd name="connsiteX4" fmla="*/ 2307 w 290208"/>
                              <a:gd name="connsiteY4" fmla="*/ 0 h 78108"/>
                              <a:gd name="connsiteX5" fmla="*/ 1363 w 290208"/>
                              <a:gd name="connsiteY5" fmla="*/ 8388 h 78108"/>
                              <a:gd name="connsiteX6" fmla="*/ 315 w 290208"/>
                              <a:gd name="connsiteY6" fmla="*/ 16880 h 78108"/>
                              <a:gd name="connsiteX7" fmla="*/ 0 w 290208"/>
                              <a:gd name="connsiteY7" fmla="*/ 19082 h 78108"/>
                              <a:gd name="connsiteX8" fmla="*/ 105 w 290208"/>
                              <a:gd name="connsiteY8" fmla="*/ 19082 h 78108"/>
                              <a:gd name="connsiteX9" fmla="*/ 5452 w 290208"/>
                              <a:gd name="connsiteY9" fmla="*/ 21703 h 78108"/>
                              <a:gd name="connsiteX10" fmla="*/ 91529 w 290208"/>
                              <a:gd name="connsiteY10" fmla="*/ 55567 h 78108"/>
                              <a:gd name="connsiteX11" fmla="*/ 125708 w 290208"/>
                              <a:gd name="connsiteY11" fmla="*/ 64794 h 78108"/>
                              <a:gd name="connsiteX12" fmla="*/ 136612 w 290208"/>
                              <a:gd name="connsiteY12" fmla="*/ 67310 h 78108"/>
                              <a:gd name="connsiteX13" fmla="*/ 141225 w 290208"/>
                              <a:gd name="connsiteY13" fmla="*/ 68358 h 78108"/>
                              <a:gd name="connsiteX14" fmla="*/ 225834 w 290208"/>
                              <a:gd name="connsiteY14" fmla="*/ 78109 h 78108"/>
                              <a:gd name="connsiteX15" fmla="*/ 255505 w 290208"/>
                              <a:gd name="connsiteY15" fmla="*/ 76641 h 78108"/>
                              <a:gd name="connsiteX16" fmla="*/ 290209 w 290208"/>
                              <a:gd name="connsiteY16" fmla="*/ 51898 h 78108"/>
                              <a:gd name="connsiteX17" fmla="*/ 276474 w 290208"/>
                              <a:gd name="connsiteY17" fmla="*/ 55148 h 78108"/>
                              <a:gd name="connsiteX18" fmla="*/ 158524 w 290208"/>
                              <a:gd name="connsiteY18" fmla="*/ 53261 h 7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0208" h="78108">
                                <a:moveTo>
                                  <a:pt x="158524" y="53261"/>
                                </a:moveTo>
                                <a:cubicBezTo>
                                  <a:pt x="152758" y="52212"/>
                                  <a:pt x="146782" y="51059"/>
                                  <a:pt x="140701" y="49696"/>
                                </a:cubicBezTo>
                                <a:cubicBezTo>
                                  <a:pt x="140072" y="49591"/>
                                  <a:pt x="139548" y="49382"/>
                                  <a:pt x="138919" y="49277"/>
                                </a:cubicBezTo>
                                <a:cubicBezTo>
                                  <a:pt x="130531" y="47390"/>
                                  <a:pt x="122143" y="45398"/>
                                  <a:pt x="113756" y="43091"/>
                                </a:cubicBezTo>
                                <a:cubicBezTo>
                                  <a:pt x="75068" y="32607"/>
                                  <a:pt x="37849" y="18138"/>
                                  <a:pt x="2307" y="0"/>
                                </a:cubicBezTo>
                                <a:cubicBezTo>
                                  <a:pt x="1992" y="2621"/>
                                  <a:pt x="1678" y="5452"/>
                                  <a:pt x="1363" y="8388"/>
                                </a:cubicBezTo>
                                <a:cubicBezTo>
                                  <a:pt x="1048" y="11113"/>
                                  <a:pt x="734" y="13944"/>
                                  <a:pt x="315" y="16880"/>
                                </a:cubicBezTo>
                                <a:cubicBezTo>
                                  <a:pt x="210" y="17614"/>
                                  <a:pt x="105" y="18348"/>
                                  <a:pt x="0" y="19082"/>
                                </a:cubicBezTo>
                                <a:lnTo>
                                  <a:pt x="105" y="19082"/>
                                </a:lnTo>
                                <a:cubicBezTo>
                                  <a:pt x="1782" y="20130"/>
                                  <a:pt x="3669" y="20969"/>
                                  <a:pt x="5452" y="21703"/>
                                </a:cubicBezTo>
                                <a:cubicBezTo>
                                  <a:pt x="33236" y="35228"/>
                                  <a:pt x="61963" y="46446"/>
                                  <a:pt x="91529" y="55567"/>
                                </a:cubicBezTo>
                                <a:cubicBezTo>
                                  <a:pt x="102747" y="58922"/>
                                  <a:pt x="114175" y="62068"/>
                                  <a:pt x="125708" y="64794"/>
                                </a:cubicBezTo>
                                <a:cubicBezTo>
                                  <a:pt x="129378" y="65737"/>
                                  <a:pt x="132942" y="66471"/>
                                  <a:pt x="136612" y="67310"/>
                                </a:cubicBezTo>
                                <a:cubicBezTo>
                                  <a:pt x="138185" y="67624"/>
                                  <a:pt x="139652" y="68044"/>
                                  <a:pt x="141225" y="68358"/>
                                </a:cubicBezTo>
                                <a:cubicBezTo>
                                  <a:pt x="171735" y="74859"/>
                                  <a:pt x="199728" y="78109"/>
                                  <a:pt x="225834" y="78109"/>
                                </a:cubicBezTo>
                                <a:cubicBezTo>
                                  <a:pt x="236004" y="78109"/>
                                  <a:pt x="245860" y="77690"/>
                                  <a:pt x="255505" y="76641"/>
                                </a:cubicBezTo>
                                <a:cubicBezTo>
                                  <a:pt x="267667" y="69826"/>
                                  <a:pt x="279410" y="61439"/>
                                  <a:pt x="290209" y="51898"/>
                                </a:cubicBezTo>
                                <a:cubicBezTo>
                                  <a:pt x="285805" y="53156"/>
                                  <a:pt x="281087" y="54309"/>
                                  <a:pt x="276474" y="55148"/>
                                </a:cubicBezTo>
                                <a:cubicBezTo>
                                  <a:pt x="241980" y="62173"/>
                                  <a:pt x="203083" y="61543"/>
                                  <a:pt x="158524" y="53261"/>
                                </a:cubicBezTo>
                                <a:close/>
                              </a:path>
                            </a:pathLst>
                          </a:custGeom>
                          <a:solidFill>
                            <a:srgbClr val="DF6068"/>
                          </a:solidFill>
                          <a:ln w="10480" cap="flat">
                            <a:noFill/>
                            <a:prstDash val="solid"/>
                            <a:miter/>
                          </a:ln>
                        </p:spPr>
                        <p:txBody>
                          <a:bodyPr rtlCol="0" anchor="ctr"/>
                          <a:lstStyle/>
                          <a:p>
                            <a:endParaRPr lang="en-US" dirty="0"/>
                          </a:p>
                        </p:txBody>
                      </p:sp>
                    </p:grpSp>
                  </p:grpSp>
                  <p:grpSp>
                    <p:nvGrpSpPr>
                      <p:cNvPr id="82" name="Graphic 4">
                        <a:extLst>
                          <a:ext uri="{FF2B5EF4-FFF2-40B4-BE49-F238E27FC236}">
                            <a16:creationId xmlns:a16="http://schemas.microsoft.com/office/drawing/2014/main" id="{186C8D75-9BE6-4BF5-8404-4C2A9F49E1C0}"/>
                          </a:ext>
                        </a:extLst>
                      </p:cNvPr>
                      <p:cNvGrpSpPr/>
                      <p:nvPr/>
                    </p:nvGrpSpPr>
                    <p:grpSpPr>
                      <a:xfrm>
                        <a:off x="3397251" y="3237606"/>
                        <a:ext cx="357752" cy="587346"/>
                        <a:chOff x="3397251" y="3237606"/>
                        <a:chExt cx="357752" cy="587346"/>
                      </a:xfrm>
                    </p:grpSpPr>
                    <p:sp>
                      <p:nvSpPr>
                        <p:cNvPr id="83" name="Freeform: Shape 145">
                          <a:extLst>
                            <a:ext uri="{FF2B5EF4-FFF2-40B4-BE49-F238E27FC236}">
                              <a16:creationId xmlns:a16="http://schemas.microsoft.com/office/drawing/2014/main" id="{88BDC8F8-5313-4ECD-A546-0011ED0E5649}"/>
                            </a:ext>
                          </a:extLst>
                        </p:cNvPr>
                        <p:cNvSpPr/>
                        <p:nvPr/>
                      </p:nvSpPr>
                      <p:spPr>
                        <a:xfrm>
                          <a:off x="3397251" y="3237606"/>
                          <a:ext cx="357752" cy="587346"/>
                        </a:xfrm>
                        <a:custGeom>
                          <a:avLst/>
                          <a:gdLst>
                            <a:gd name="connsiteX0" fmla="*/ 356365 w 357752"/>
                            <a:gd name="connsiteY0" fmla="*/ 472651 h 587346"/>
                            <a:gd name="connsiteX1" fmla="*/ 352906 w 357752"/>
                            <a:gd name="connsiteY1" fmla="*/ 436794 h 587346"/>
                            <a:gd name="connsiteX2" fmla="*/ 352906 w 357752"/>
                            <a:gd name="connsiteY2" fmla="*/ 436689 h 587346"/>
                            <a:gd name="connsiteX3" fmla="*/ 352696 w 357752"/>
                            <a:gd name="connsiteY3" fmla="*/ 435221 h 587346"/>
                            <a:gd name="connsiteX4" fmla="*/ 351962 w 357752"/>
                            <a:gd name="connsiteY4" fmla="*/ 429140 h 587346"/>
                            <a:gd name="connsiteX5" fmla="*/ 350809 w 357752"/>
                            <a:gd name="connsiteY5" fmla="*/ 417398 h 587346"/>
                            <a:gd name="connsiteX6" fmla="*/ 349970 w 357752"/>
                            <a:gd name="connsiteY6" fmla="*/ 410268 h 587346"/>
                            <a:gd name="connsiteX7" fmla="*/ 344308 w 357752"/>
                            <a:gd name="connsiteY7" fmla="*/ 320941 h 587346"/>
                            <a:gd name="connsiteX8" fmla="*/ 341792 w 357752"/>
                            <a:gd name="connsiteY8" fmla="*/ 302698 h 587346"/>
                            <a:gd name="connsiteX9" fmla="*/ 335082 w 357752"/>
                            <a:gd name="connsiteY9" fmla="*/ 275124 h 587346"/>
                            <a:gd name="connsiteX10" fmla="*/ 4613 w 357752"/>
                            <a:gd name="connsiteY10" fmla="*/ 49919 h 587346"/>
                            <a:gd name="connsiteX11" fmla="*/ 1468 w 357752"/>
                            <a:gd name="connsiteY11" fmla="*/ 64178 h 587346"/>
                            <a:gd name="connsiteX12" fmla="*/ 1153 w 357752"/>
                            <a:gd name="connsiteY12" fmla="*/ 66589 h 587346"/>
                            <a:gd name="connsiteX13" fmla="*/ 1153 w 357752"/>
                            <a:gd name="connsiteY13" fmla="*/ 66694 h 587346"/>
                            <a:gd name="connsiteX14" fmla="*/ 0 w 357752"/>
                            <a:gd name="connsiteY14" fmla="*/ 84622 h 587346"/>
                            <a:gd name="connsiteX15" fmla="*/ 0 w 357752"/>
                            <a:gd name="connsiteY15" fmla="*/ 86405 h 587346"/>
                            <a:gd name="connsiteX16" fmla="*/ 629 w 357752"/>
                            <a:gd name="connsiteY16" fmla="*/ 99720 h 587346"/>
                            <a:gd name="connsiteX17" fmla="*/ 1153 w 357752"/>
                            <a:gd name="connsiteY17" fmla="*/ 105486 h 587346"/>
                            <a:gd name="connsiteX18" fmla="*/ 2831 w 357752"/>
                            <a:gd name="connsiteY18" fmla="*/ 118173 h 587346"/>
                            <a:gd name="connsiteX19" fmla="*/ 3565 w 357752"/>
                            <a:gd name="connsiteY19" fmla="*/ 123205 h 587346"/>
                            <a:gd name="connsiteX20" fmla="*/ 3565 w 357752"/>
                            <a:gd name="connsiteY20" fmla="*/ 123310 h 587346"/>
                            <a:gd name="connsiteX21" fmla="*/ 3774 w 357752"/>
                            <a:gd name="connsiteY21" fmla="*/ 123939 h 587346"/>
                            <a:gd name="connsiteX22" fmla="*/ 10904 w 357752"/>
                            <a:gd name="connsiteY22" fmla="*/ 161159 h 587346"/>
                            <a:gd name="connsiteX23" fmla="*/ 11113 w 357752"/>
                            <a:gd name="connsiteY23" fmla="*/ 161788 h 587346"/>
                            <a:gd name="connsiteX24" fmla="*/ 15727 w 357752"/>
                            <a:gd name="connsiteY24" fmla="*/ 186845 h 587346"/>
                            <a:gd name="connsiteX25" fmla="*/ 16461 w 357752"/>
                            <a:gd name="connsiteY25" fmla="*/ 191563 h 587346"/>
                            <a:gd name="connsiteX26" fmla="*/ 17194 w 357752"/>
                            <a:gd name="connsiteY26" fmla="*/ 197330 h 587346"/>
                            <a:gd name="connsiteX27" fmla="*/ 18138 w 357752"/>
                            <a:gd name="connsiteY27" fmla="*/ 205613 h 587346"/>
                            <a:gd name="connsiteX28" fmla="*/ 7234 w 357752"/>
                            <a:gd name="connsiteY28" fmla="*/ 381227 h 587346"/>
                            <a:gd name="connsiteX29" fmla="*/ 65528 w 357752"/>
                            <a:gd name="connsiteY29" fmla="*/ 474538 h 587346"/>
                            <a:gd name="connsiteX30" fmla="*/ 98868 w 357752"/>
                            <a:gd name="connsiteY30" fmla="*/ 497708 h 587346"/>
                            <a:gd name="connsiteX31" fmla="*/ 133467 w 357752"/>
                            <a:gd name="connsiteY31" fmla="*/ 512072 h 587346"/>
                            <a:gd name="connsiteX32" fmla="*/ 278257 w 357752"/>
                            <a:gd name="connsiteY32" fmla="*/ 574350 h 587346"/>
                            <a:gd name="connsiteX33" fmla="*/ 337179 w 357752"/>
                            <a:gd name="connsiteY33" fmla="*/ 580640 h 587346"/>
                            <a:gd name="connsiteX34" fmla="*/ 339171 w 357752"/>
                            <a:gd name="connsiteY34" fmla="*/ 578963 h 587346"/>
                            <a:gd name="connsiteX35" fmla="*/ 356890 w 357752"/>
                            <a:gd name="connsiteY35" fmla="*/ 479256 h 587346"/>
                            <a:gd name="connsiteX36" fmla="*/ 356365 w 357752"/>
                            <a:gd name="connsiteY36" fmla="*/ 472651 h 58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57752" h="587346">
                              <a:moveTo>
                                <a:pt x="356365" y="472651"/>
                              </a:moveTo>
                              <a:cubicBezTo>
                                <a:pt x="355422" y="460069"/>
                                <a:pt x="354164" y="447803"/>
                                <a:pt x="352906" y="436794"/>
                              </a:cubicBezTo>
                              <a:lnTo>
                                <a:pt x="352906" y="436689"/>
                              </a:lnTo>
                              <a:cubicBezTo>
                                <a:pt x="352906" y="436270"/>
                                <a:pt x="352801" y="435641"/>
                                <a:pt x="352696" y="435221"/>
                              </a:cubicBezTo>
                              <a:cubicBezTo>
                                <a:pt x="352486" y="433124"/>
                                <a:pt x="352277" y="431132"/>
                                <a:pt x="351962" y="429140"/>
                              </a:cubicBezTo>
                              <a:cubicBezTo>
                                <a:pt x="351648" y="424947"/>
                                <a:pt x="351123" y="421067"/>
                                <a:pt x="350809" y="417398"/>
                              </a:cubicBezTo>
                              <a:cubicBezTo>
                                <a:pt x="350494" y="414882"/>
                                <a:pt x="350180" y="412470"/>
                                <a:pt x="349970" y="410268"/>
                              </a:cubicBezTo>
                              <a:cubicBezTo>
                                <a:pt x="347034" y="380178"/>
                                <a:pt x="347663" y="350507"/>
                                <a:pt x="344308" y="320941"/>
                              </a:cubicBezTo>
                              <a:cubicBezTo>
                                <a:pt x="343679" y="314860"/>
                                <a:pt x="342736" y="308779"/>
                                <a:pt x="341792" y="302698"/>
                              </a:cubicBezTo>
                              <a:cubicBezTo>
                                <a:pt x="340115" y="293577"/>
                                <a:pt x="338018" y="284246"/>
                                <a:pt x="335082" y="275124"/>
                              </a:cubicBezTo>
                              <a:cubicBezTo>
                                <a:pt x="283499" y="111253"/>
                                <a:pt x="48438" y="-96968"/>
                                <a:pt x="4613" y="49919"/>
                              </a:cubicBezTo>
                              <a:cubicBezTo>
                                <a:pt x="3145" y="54637"/>
                                <a:pt x="2202" y="59355"/>
                                <a:pt x="1468" y="64178"/>
                              </a:cubicBezTo>
                              <a:cubicBezTo>
                                <a:pt x="1363" y="65016"/>
                                <a:pt x="1153" y="65750"/>
                                <a:pt x="1153" y="66589"/>
                              </a:cubicBezTo>
                              <a:cubicBezTo>
                                <a:pt x="1049" y="66694"/>
                                <a:pt x="1049" y="66694"/>
                                <a:pt x="1153" y="66694"/>
                              </a:cubicBezTo>
                              <a:cubicBezTo>
                                <a:pt x="315" y="72565"/>
                                <a:pt x="0" y="78541"/>
                                <a:pt x="0" y="84622"/>
                              </a:cubicBezTo>
                              <a:lnTo>
                                <a:pt x="0" y="86405"/>
                              </a:lnTo>
                              <a:cubicBezTo>
                                <a:pt x="105" y="90808"/>
                                <a:pt x="315" y="95316"/>
                                <a:pt x="629" y="99720"/>
                              </a:cubicBezTo>
                              <a:cubicBezTo>
                                <a:pt x="839" y="101607"/>
                                <a:pt x="944" y="103494"/>
                                <a:pt x="1153" y="105486"/>
                              </a:cubicBezTo>
                              <a:cubicBezTo>
                                <a:pt x="1573" y="109680"/>
                                <a:pt x="2202" y="113874"/>
                                <a:pt x="2831" y="118173"/>
                              </a:cubicBezTo>
                              <a:cubicBezTo>
                                <a:pt x="3041" y="119850"/>
                                <a:pt x="3250" y="121527"/>
                                <a:pt x="3565" y="123205"/>
                              </a:cubicBezTo>
                              <a:lnTo>
                                <a:pt x="3565" y="123310"/>
                              </a:lnTo>
                              <a:cubicBezTo>
                                <a:pt x="3670" y="123624"/>
                                <a:pt x="3670" y="123729"/>
                                <a:pt x="3774" y="123939"/>
                              </a:cubicBezTo>
                              <a:cubicBezTo>
                                <a:pt x="5871" y="136415"/>
                                <a:pt x="8492" y="148787"/>
                                <a:pt x="10904" y="161159"/>
                              </a:cubicBezTo>
                              <a:cubicBezTo>
                                <a:pt x="11009" y="161368"/>
                                <a:pt x="11009" y="161473"/>
                                <a:pt x="11113" y="161788"/>
                              </a:cubicBezTo>
                              <a:cubicBezTo>
                                <a:pt x="12791" y="170175"/>
                                <a:pt x="14469" y="178667"/>
                                <a:pt x="15727" y="186845"/>
                              </a:cubicBezTo>
                              <a:cubicBezTo>
                                <a:pt x="16041" y="188523"/>
                                <a:pt x="16251" y="189991"/>
                                <a:pt x="16461" y="191563"/>
                              </a:cubicBezTo>
                              <a:cubicBezTo>
                                <a:pt x="16775" y="193451"/>
                                <a:pt x="16985" y="195443"/>
                                <a:pt x="17194" y="197330"/>
                              </a:cubicBezTo>
                              <a:cubicBezTo>
                                <a:pt x="17509" y="200161"/>
                                <a:pt x="17928" y="202887"/>
                                <a:pt x="18138" y="205613"/>
                              </a:cubicBezTo>
                              <a:cubicBezTo>
                                <a:pt x="23066" y="264325"/>
                                <a:pt x="-2936" y="326288"/>
                                <a:pt x="7234" y="381227"/>
                              </a:cubicBezTo>
                              <a:cubicBezTo>
                                <a:pt x="13630" y="416244"/>
                                <a:pt x="36486" y="449690"/>
                                <a:pt x="65528" y="474538"/>
                              </a:cubicBezTo>
                              <a:cubicBezTo>
                                <a:pt x="76012" y="483554"/>
                                <a:pt x="87230" y="491313"/>
                                <a:pt x="98868" y="497708"/>
                              </a:cubicBezTo>
                              <a:cubicBezTo>
                                <a:pt x="110191" y="503999"/>
                                <a:pt x="121829" y="508822"/>
                                <a:pt x="133467" y="512072"/>
                              </a:cubicBezTo>
                              <a:cubicBezTo>
                                <a:pt x="191865" y="528218"/>
                                <a:pt x="227617" y="545413"/>
                                <a:pt x="278257" y="574350"/>
                              </a:cubicBezTo>
                              <a:cubicBezTo>
                                <a:pt x="306460" y="590496"/>
                                <a:pt x="325122" y="590391"/>
                                <a:pt x="337179" y="580640"/>
                              </a:cubicBezTo>
                              <a:cubicBezTo>
                                <a:pt x="337913" y="580116"/>
                                <a:pt x="338542" y="579592"/>
                                <a:pt x="339171" y="578963"/>
                              </a:cubicBezTo>
                              <a:cubicBezTo>
                                <a:pt x="357624" y="561454"/>
                                <a:pt x="359301" y="519306"/>
                                <a:pt x="356890" y="479256"/>
                              </a:cubicBezTo>
                              <a:cubicBezTo>
                                <a:pt x="356680" y="477054"/>
                                <a:pt x="356470" y="474852"/>
                                <a:pt x="356365" y="472651"/>
                              </a:cubicBezTo>
                              <a:close/>
                            </a:path>
                          </a:pathLst>
                        </a:custGeom>
                        <a:solidFill>
                          <a:srgbClr val="FFB2BD"/>
                        </a:solidFill>
                        <a:ln w="10480" cap="flat">
                          <a:noFill/>
                          <a:prstDash val="solid"/>
                          <a:miter/>
                        </a:ln>
                      </p:spPr>
                      <p:txBody>
                        <a:bodyPr rtlCol="0" anchor="ctr"/>
                        <a:lstStyle/>
                        <a:p>
                          <a:endParaRPr lang="en-US" dirty="0"/>
                        </a:p>
                      </p:txBody>
                    </p:sp>
                    <p:grpSp>
                      <p:nvGrpSpPr>
                        <p:cNvPr id="84" name="Graphic 4">
                          <a:extLst>
                            <a:ext uri="{FF2B5EF4-FFF2-40B4-BE49-F238E27FC236}">
                              <a16:creationId xmlns:a16="http://schemas.microsoft.com/office/drawing/2014/main" id="{B024B211-022B-496D-B265-6BBA7632EEEC}"/>
                            </a:ext>
                          </a:extLst>
                        </p:cNvPr>
                        <p:cNvGrpSpPr/>
                        <p:nvPr/>
                      </p:nvGrpSpPr>
                      <p:grpSpPr>
                        <a:xfrm>
                          <a:off x="3408154" y="3398764"/>
                          <a:ext cx="342001" cy="337703"/>
                          <a:chOff x="3408154" y="3398764"/>
                          <a:chExt cx="342001" cy="337703"/>
                        </a:xfrm>
                        <a:solidFill>
                          <a:srgbClr val="DF6068"/>
                        </a:solidFill>
                      </p:grpSpPr>
                      <p:sp>
                        <p:nvSpPr>
                          <p:cNvPr id="85" name="Freeform: Shape 147">
                            <a:extLst>
                              <a:ext uri="{FF2B5EF4-FFF2-40B4-BE49-F238E27FC236}">
                                <a16:creationId xmlns:a16="http://schemas.microsoft.com/office/drawing/2014/main" id="{A7315D83-EAD8-4E78-8D0D-CBE3D216F11C}"/>
                              </a:ext>
                            </a:extLst>
                          </p:cNvPr>
                          <p:cNvSpPr/>
                          <p:nvPr/>
                        </p:nvSpPr>
                        <p:spPr>
                          <a:xfrm>
                            <a:off x="3408154" y="3398764"/>
                            <a:ext cx="333614" cy="159887"/>
                          </a:xfrm>
                          <a:custGeom>
                            <a:avLst/>
                            <a:gdLst>
                              <a:gd name="connsiteX0" fmla="*/ 291676 w 333614"/>
                              <a:gd name="connsiteY0" fmla="*/ 139023 h 159887"/>
                              <a:gd name="connsiteX1" fmla="*/ 222899 w 333614"/>
                              <a:gd name="connsiteY1" fmla="*/ 126547 h 159887"/>
                              <a:gd name="connsiteX2" fmla="*/ 208850 w 333614"/>
                              <a:gd name="connsiteY2" fmla="*/ 122773 h 159887"/>
                              <a:gd name="connsiteX3" fmla="*/ 208745 w 333614"/>
                              <a:gd name="connsiteY3" fmla="*/ 122773 h 159887"/>
                              <a:gd name="connsiteX4" fmla="*/ 120571 w 333614"/>
                              <a:gd name="connsiteY4" fmla="*/ 87964 h 159887"/>
                              <a:gd name="connsiteX5" fmla="*/ 108723 w 333614"/>
                              <a:gd name="connsiteY5" fmla="*/ 81674 h 159887"/>
                              <a:gd name="connsiteX6" fmla="*/ 81988 w 333614"/>
                              <a:gd name="connsiteY6" fmla="*/ 65842 h 159887"/>
                              <a:gd name="connsiteX7" fmla="*/ 15727 w 333614"/>
                              <a:gd name="connsiteY7" fmla="*/ 15203 h 159887"/>
                              <a:gd name="connsiteX8" fmla="*/ 105 w 333614"/>
                              <a:gd name="connsiteY8" fmla="*/ 105 h 159887"/>
                              <a:gd name="connsiteX9" fmla="*/ 0 w 333614"/>
                              <a:gd name="connsiteY9" fmla="*/ 0 h 159887"/>
                              <a:gd name="connsiteX10" fmla="*/ 210 w 333614"/>
                              <a:gd name="connsiteY10" fmla="*/ 629 h 159887"/>
                              <a:gd name="connsiteX11" fmla="*/ 4823 w 333614"/>
                              <a:gd name="connsiteY11" fmla="*/ 25687 h 159887"/>
                              <a:gd name="connsiteX12" fmla="*/ 5557 w 333614"/>
                              <a:gd name="connsiteY12" fmla="*/ 30405 h 159887"/>
                              <a:gd name="connsiteX13" fmla="*/ 5662 w 333614"/>
                              <a:gd name="connsiteY13" fmla="*/ 30510 h 159887"/>
                              <a:gd name="connsiteX14" fmla="*/ 19501 w 333614"/>
                              <a:gd name="connsiteY14" fmla="*/ 42567 h 159887"/>
                              <a:gd name="connsiteX15" fmla="*/ 78948 w 333614"/>
                              <a:gd name="connsiteY15" fmla="*/ 85343 h 159887"/>
                              <a:gd name="connsiteX16" fmla="*/ 101489 w 333614"/>
                              <a:gd name="connsiteY16" fmla="*/ 98344 h 159887"/>
                              <a:gd name="connsiteX17" fmla="*/ 101594 w 333614"/>
                              <a:gd name="connsiteY17" fmla="*/ 98344 h 159887"/>
                              <a:gd name="connsiteX18" fmla="*/ 137451 w 333614"/>
                              <a:gd name="connsiteY18" fmla="*/ 116063 h 159887"/>
                              <a:gd name="connsiteX19" fmla="*/ 172783 w 333614"/>
                              <a:gd name="connsiteY19" fmla="*/ 130112 h 159887"/>
                              <a:gd name="connsiteX20" fmla="*/ 194276 w 333614"/>
                              <a:gd name="connsiteY20" fmla="*/ 137241 h 159887"/>
                              <a:gd name="connsiteX21" fmla="*/ 226778 w 333614"/>
                              <a:gd name="connsiteY21" fmla="*/ 146153 h 159887"/>
                              <a:gd name="connsiteX22" fmla="*/ 226883 w 333614"/>
                              <a:gd name="connsiteY22" fmla="*/ 146153 h 159887"/>
                              <a:gd name="connsiteX23" fmla="*/ 234851 w 333614"/>
                              <a:gd name="connsiteY23" fmla="*/ 147935 h 159887"/>
                              <a:gd name="connsiteX24" fmla="*/ 234956 w 333614"/>
                              <a:gd name="connsiteY24" fmla="*/ 147935 h 159887"/>
                              <a:gd name="connsiteX25" fmla="*/ 294507 w 333614"/>
                              <a:gd name="connsiteY25" fmla="*/ 157476 h 159887"/>
                              <a:gd name="connsiteX26" fmla="*/ 333614 w 333614"/>
                              <a:gd name="connsiteY26" fmla="*/ 159887 h 159887"/>
                              <a:gd name="connsiteX27" fmla="*/ 331098 w 333614"/>
                              <a:gd name="connsiteY27" fmla="*/ 141645 h 159887"/>
                              <a:gd name="connsiteX28" fmla="*/ 291676 w 333614"/>
                              <a:gd name="connsiteY28" fmla="*/ 139023 h 159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3614" h="159887">
                                <a:moveTo>
                                  <a:pt x="291676" y="139023"/>
                                </a:moveTo>
                                <a:cubicBezTo>
                                  <a:pt x="268506" y="136507"/>
                                  <a:pt x="245545" y="132313"/>
                                  <a:pt x="222899" y="126547"/>
                                </a:cubicBezTo>
                                <a:cubicBezTo>
                                  <a:pt x="218181" y="125394"/>
                                  <a:pt x="213568" y="124136"/>
                                  <a:pt x="208850" y="122773"/>
                                </a:cubicBezTo>
                                <a:lnTo>
                                  <a:pt x="208745" y="122773"/>
                                </a:lnTo>
                                <a:cubicBezTo>
                                  <a:pt x="178340" y="113966"/>
                                  <a:pt x="148669" y="102328"/>
                                  <a:pt x="120571" y="87964"/>
                                </a:cubicBezTo>
                                <a:cubicBezTo>
                                  <a:pt x="116587" y="85972"/>
                                  <a:pt x="112603" y="83875"/>
                                  <a:pt x="108723" y="81674"/>
                                </a:cubicBezTo>
                                <a:cubicBezTo>
                                  <a:pt x="99602" y="76641"/>
                                  <a:pt x="90690" y="71399"/>
                                  <a:pt x="81988" y="65842"/>
                                </a:cubicBezTo>
                                <a:cubicBezTo>
                                  <a:pt x="58398" y="50954"/>
                                  <a:pt x="36276" y="34074"/>
                                  <a:pt x="15727" y="15203"/>
                                </a:cubicBezTo>
                                <a:cubicBezTo>
                                  <a:pt x="10379" y="10380"/>
                                  <a:pt x="5242" y="5347"/>
                                  <a:pt x="105" y="105"/>
                                </a:cubicBezTo>
                                <a:cubicBezTo>
                                  <a:pt x="0" y="105"/>
                                  <a:pt x="0" y="105"/>
                                  <a:pt x="0" y="0"/>
                                </a:cubicBezTo>
                                <a:cubicBezTo>
                                  <a:pt x="105" y="210"/>
                                  <a:pt x="105" y="315"/>
                                  <a:pt x="210" y="629"/>
                                </a:cubicBezTo>
                                <a:cubicBezTo>
                                  <a:pt x="1887" y="9017"/>
                                  <a:pt x="3565" y="17509"/>
                                  <a:pt x="4823" y="25687"/>
                                </a:cubicBezTo>
                                <a:cubicBezTo>
                                  <a:pt x="5137" y="27364"/>
                                  <a:pt x="5347" y="28832"/>
                                  <a:pt x="5557" y="30405"/>
                                </a:cubicBezTo>
                                <a:cubicBezTo>
                                  <a:pt x="5557" y="30405"/>
                                  <a:pt x="5557" y="30510"/>
                                  <a:pt x="5662" y="30510"/>
                                </a:cubicBezTo>
                                <a:cubicBezTo>
                                  <a:pt x="10065" y="34703"/>
                                  <a:pt x="14783" y="38792"/>
                                  <a:pt x="19501" y="42567"/>
                                </a:cubicBezTo>
                                <a:cubicBezTo>
                                  <a:pt x="38163" y="58398"/>
                                  <a:pt x="58084" y="72552"/>
                                  <a:pt x="78948" y="85343"/>
                                </a:cubicBezTo>
                                <a:cubicBezTo>
                                  <a:pt x="86392" y="89852"/>
                                  <a:pt x="93836" y="94150"/>
                                  <a:pt x="101489" y="98344"/>
                                </a:cubicBezTo>
                                <a:lnTo>
                                  <a:pt x="101594" y="98344"/>
                                </a:lnTo>
                                <a:cubicBezTo>
                                  <a:pt x="113337" y="104739"/>
                                  <a:pt x="125184" y="110611"/>
                                  <a:pt x="137451" y="116063"/>
                                </a:cubicBezTo>
                                <a:cubicBezTo>
                                  <a:pt x="149088" y="121200"/>
                                  <a:pt x="160726" y="125813"/>
                                  <a:pt x="172783" y="130112"/>
                                </a:cubicBezTo>
                                <a:cubicBezTo>
                                  <a:pt x="179808" y="132733"/>
                                  <a:pt x="187042" y="135144"/>
                                  <a:pt x="194276" y="137241"/>
                                </a:cubicBezTo>
                                <a:cubicBezTo>
                                  <a:pt x="205075" y="140596"/>
                                  <a:pt x="215769" y="143637"/>
                                  <a:pt x="226778" y="146153"/>
                                </a:cubicBezTo>
                                <a:lnTo>
                                  <a:pt x="226883" y="146153"/>
                                </a:lnTo>
                                <a:cubicBezTo>
                                  <a:pt x="229609" y="146887"/>
                                  <a:pt x="232230" y="147516"/>
                                  <a:pt x="234851" y="147935"/>
                                </a:cubicBezTo>
                                <a:lnTo>
                                  <a:pt x="234956" y="147935"/>
                                </a:lnTo>
                                <a:cubicBezTo>
                                  <a:pt x="254666" y="152339"/>
                                  <a:pt x="274482" y="155589"/>
                                  <a:pt x="294507" y="157476"/>
                                </a:cubicBezTo>
                                <a:cubicBezTo>
                                  <a:pt x="307508" y="158839"/>
                                  <a:pt x="320509" y="159573"/>
                                  <a:pt x="333614" y="159887"/>
                                </a:cubicBezTo>
                                <a:cubicBezTo>
                                  <a:pt x="332985" y="153806"/>
                                  <a:pt x="332042" y="147726"/>
                                  <a:pt x="331098" y="141645"/>
                                </a:cubicBezTo>
                                <a:cubicBezTo>
                                  <a:pt x="317783" y="141330"/>
                                  <a:pt x="304677" y="140386"/>
                                  <a:pt x="291676" y="139023"/>
                                </a:cubicBezTo>
                                <a:close/>
                              </a:path>
                            </a:pathLst>
                          </a:custGeom>
                          <a:solidFill>
                            <a:srgbClr val="DF6068"/>
                          </a:solidFill>
                          <a:ln w="10480" cap="flat">
                            <a:noFill/>
                            <a:prstDash val="solid"/>
                            <a:miter/>
                          </a:ln>
                        </p:spPr>
                        <p:txBody>
                          <a:bodyPr rtlCol="0" anchor="ctr"/>
                          <a:lstStyle/>
                          <a:p>
                            <a:endParaRPr lang="en-US" dirty="0"/>
                          </a:p>
                        </p:txBody>
                      </p:sp>
                      <p:sp>
                        <p:nvSpPr>
                          <p:cNvPr id="86" name="Freeform: Shape 148">
                            <a:extLst>
                              <a:ext uri="{FF2B5EF4-FFF2-40B4-BE49-F238E27FC236}">
                                <a16:creationId xmlns:a16="http://schemas.microsoft.com/office/drawing/2014/main" id="{BFA0680A-88FB-4F18-9269-E32F05B4FB38}"/>
                              </a:ext>
                            </a:extLst>
                          </p:cNvPr>
                          <p:cNvSpPr/>
                          <p:nvPr/>
                        </p:nvSpPr>
                        <p:spPr>
                          <a:xfrm>
                            <a:off x="3462778" y="3655108"/>
                            <a:ext cx="287377" cy="81359"/>
                          </a:xfrm>
                          <a:custGeom>
                            <a:avLst/>
                            <a:gdLst>
                              <a:gd name="connsiteX0" fmla="*/ 286539 w 287377"/>
                              <a:gd name="connsiteY0" fmla="*/ 11533 h 81359"/>
                              <a:gd name="connsiteX1" fmla="*/ 286434 w 287377"/>
                              <a:gd name="connsiteY1" fmla="*/ 11742 h 81359"/>
                              <a:gd name="connsiteX2" fmla="*/ 285281 w 287377"/>
                              <a:gd name="connsiteY2" fmla="*/ 0 h 81359"/>
                              <a:gd name="connsiteX3" fmla="*/ 172469 w 287377"/>
                              <a:gd name="connsiteY3" fmla="*/ 44768 h 81359"/>
                              <a:gd name="connsiteX4" fmla="*/ 148145 w 287377"/>
                              <a:gd name="connsiteY4" fmla="*/ 51164 h 81359"/>
                              <a:gd name="connsiteX5" fmla="*/ 141015 w 287377"/>
                              <a:gd name="connsiteY5" fmla="*/ 52841 h 81359"/>
                              <a:gd name="connsiteX6" fmla="*/ 128644 w 287377"/>
                              <a:gd name="connsiteY6" fmla="*/ 55358 h 81359"/>
                              <a:gd name="connsiteX7" fmla="*/ 4928 w 287377"/>
                              <a:gd name="connsiteY7" fmla="*/ 58293 h 81359"/>
                              <a:gd name="connsiteX8" fmla="*/ 0 w 287377"/>
                              <a:gd name="connsiteY8" fmla="*/ 57245 h 81359"/>
                              <a:gd name="connsiteX9" fmla="*/ 33341 w 287377"/>
                              <a:gd name="connsiteY9" fmla="*/ 80415 h 81359"/>
                              <a:gd name="connsiteX10" fmla="*/ 55777 w 287377"/>
                              <a:gd name="connsiteY10" fmla="*/ 81359 h 81359"/>
                              <a:gd name="connsiteX11" fmla="*/ 145000 w 287377"/>
                              <a:gd name="connsiteY11" fmla="*/ 70665 h 81359"/>
                              <a:gd name="connsiteX12" fmla="*/ 145314 w 287377"/>
                              <a:gd name="connsiteY12" fmla="*/ 70560 h 81359"/>
                              <a:gd name="connsiteX13" fmla="*/ 160726 w 287377"/>
                              <a:gd name="connsiteY13" fmla="*/ 66890 h 81359"/>
                              <a:gd name="connsiteX14" fmla="*/ 160831 w 287377"/>
                              <a:gd name="connsiteY14" fmla="*/ 66890 h 81359"/>
                              <a:gd name="connsiteX15" fmla="*/ 193542 w 287377"/>
                              <a:gd name="connsiteY15" fmla="*/ 57769 h 81359"/>
                              <a:gd name="connsiteX16" fmla="*/ 283708 w 287377"/>
                              <a:gd name="connsiteY16" fmla="*/ 21283 h 81359"/>
                              <a:gd name="connsiteX17" fmla="*/ 287378 w 287377"/>
                              <a:gd name="connsiteY17" fmla="*/ 19501 h 81359"/>
                              <a:gd name="connsiteX18" fmla="*/ 287378 w 287377"/>
                              <a:gd name="connsiteY18" fmla="*/ 19396 h 81359"/>
                              <a:gd name="connsiteX19" fmla="*/ 287168 w 287377"/>
                              <a:gd name="connsiteY19" fmla="*/ 17928 h 81359"/>
                              <a:gd name="connsiteX20" fmla="*/ 286539 w 287377"/>
                              <a:gd name="connsiteY20" fmla="*/ 11533 h 81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7377" h="81359">
                                <a:moveTo>
                                  <a:pt x="286539" y="11533"/>
                                </a:moveTo>
                                <a:cubicBezTo>
                                  <a:pt x="286539" y="11638"/>
                                  <a:pt x="286539" y="11638"/>
                                  <a:pt x="286434" y="11742"/>
                                </a:cubicBezTo>
                                <a:cubicBezTo>
                                  <a:pt x="286120" y="7549"/>
                                  <a:pt x="285596" y="3669"/>
                                  <a:pt x="285281" y="0"/>
                                </a:cubicBezTo>
                                <a:cubicBezTo>
                                  <a:pt x="249319" y="18872"/>
                                  <a:pt x="211680" y="33969"/>
                                  <a:pt x="172469" y="44768"/>
                                </a:cubicBezTo>
                                <a:cubicBezTo>
                                  <a:pt x="164396" y="47180"/>
                                  <a:pt x="156323" y="49172"/>
                                  <a:pt x="148145" y="51164"/>
                                </a:cubicBezTo>
                                <a:cubicBezTo>
                                  <a:pt x="145838" y="51688"/>
                                  <a:pt x="143322" y="52212"/>
                                  <a:pt x="141015" y="52841"/>
                                </a:cubicBezTo>
                                <a:cubicBezTo>
                                  <a:pt x="136822" y="53785"/>
                                  <a:pt x="132628" y="54624"/>
                                  <a:pt x="128644" y="55358"/>
                                </a:cubicBezTo>
                                <a:cubicBezTo>
                                  <a:pt x="81779" y="64584"/>
                                  <a:pt x="41099" y="65528"/>
                                  <a:pt x="4928" y="58293"/>
                                </a:cubicBezTo>
                                <a:cubicBezTo>
                                  <a:pt x="3250" y="57979"/>
                                  <a:pt x="1678" y="57664"/>
                                  <a:pt x="0" y="57245"/>
                                </a:cubicBezTo>
                                <a:cubicBezTo>
                                  <a:pt x="10484" y="66261"/>
                                  <a:pt x="21703" y="74020"/>
                                  <a:pt x="33341" y="80415"/>
                                </a:cubicBezTo>
                                <a:cubicBezTo>
                                  <a:pt x="40680" y="81045"/>
                                  <a:pt x="48123" y="81359"/>
                                  <a:pt x="55777" y="81359"/>
                                </a:cubicBezTo>
                                <a:cubicBezTo>
                                  <a:pt x="83142" y="81359"/>
                                  <a:pt x="112708" y="77794"/>
                                  <a:pt x="145000" y="70665"/>
                                </a:cubicBezTo>
                                <a:cubicBezTo>
                                  <a:pt x="145104" y="70665"/>
                                  <a:pt x="145314" y="70560"/>
                                  <a:pt x="145314" y="70560"/>
                                </a:cubicBezTo>
                                <a:cubicBezTo>
                                  <a:pt x="150451" y="69407"/>
                                  <a:pt x="155694" y="68149"/>
                                  <a:pt x="160726" y="66890"/>
                                </a:cubicBezTo>
                                <a:lnTo>
                                  <a:pt x="160831" y="66890"/>
                                </a:lnTo>
                                <a:cubicBezTo>
                                  <a:pt x="171945" y="64165"/>
                                  <a:pt x="182744" y="61229"/>
                                  <a:pt x="193542" y="57769"/>
                                </a:cubicBezTo>
                                <a:cubicBezTo>
                                  <a:pt x="224576" y="48018"/>
                                  <a:pt x="254667" y="35857"/>
                                  <a:pt x="283708" y="21283"/>
                                </a:cubicBezTo>
                                <a:cubicBezTo>
                                  <a:pt x="284967" y="20759"/>
                                  <a:pt x="286120" y="20130"/>
                                  <a:pt x="287378" y="19501"/>
                                </a:cubicBezTo>
                                <a:lnTo>
                                  <a:pt x="287378" y="19396"/>
                                </a:lnTo>
                                <a:cubicBezTo>
                                  <a:pt x="287378" y="18977"/>
                                  <a:pt x="287273" y="18348"/>
                                  <a:pt x="287168" y="17928"/>
                                </a:cubicBezTo>
                                <a:cubicBezTo>
                                  <a:pt x="286959" y="15622"/>
                                  <a:pt x="286854" y="13525"/>
                                  <a:pt x="286539" y="11533"/>
                                </a:cubicBezTo>
                                <a:close/>
                              </a:path>
                            </a:pathLst>
                          </a:custGeom>
                          <a:solidFill>
                            <a:srgbClr val="DF6068"/>
                          </a:solidFill>
                          <a:ln w="10480" cap="flat">
                            <a:noFill/>
                            <a:prstDash val="solid"/>
                            <a:miter/>
                          </a:ln>
                        </p:spPr>
                        <p:txBody>
                          <a:bodyPr rtlCol="0" anchor="ctr"/>
                          <a:lstStyle/>
                          <a:p>
                            <a:endParaRPr lang="en-US" dirty="0"/>
                          </a:p>
                        </p:txBody>
                      </p:sp>
                    </p:grpSp>
                  </p:grpSp>
                </p:grpSp>
                <p:grpSp>
                  <p:nvGrpSpPr>
                    <p:cNvPr id="77" name="Graphic 4">
                      <a:extLst>
                        <a:ext uri="{FF2B5EF4-FFF2-40B4-BE49-F238E27FC236}">
                          <a16:creationId xmlns:a16="http://schemas.microsoft.com/office/drawing/2014/main" id="{D691CCE4-3AB1-4B3D-86FA-5057CC5FDDD0}"/>
                        </a:ext>
                      </a:extLst>
                    </p:cNvPr>
                    <p:cNvGrpSpPr/>
                    <p:nvPr/>
                  </p:nvGrpSpPr>
                  <p:grpSpPr>
                    <a:xfrm>
                      <a:off x="3310230" y="3194528"/>
                      <a:ext cx="93625" cy="132523"/>
                      <a:chOff x="3310230" y="3194528"/>
                      <a:chExt cx="93625" cy="132523"/>
                    </a:xfrm>
                  </p:grpSpPr>
                  <p:sp>
                    <p:nvSpPr>
                      <p:cNvPr id="78" name="Freeform: Shape 140">
                        <a:extLst>
                          <a:ext uri="{FF2B5EF4-FFF2-40B4-BE49-F238E27FC236}">
                            <a16:creationId xmlns:a16="http://schemas.microsoft.com/office/drawing/2014/main" id="{6D510723-3C34-418E-B162-D08E691ACAAE}"/>
                          </a:ext>
                        </a:extLst>
                      </p:cNvPr>
                      <p:cNvSpPr/>
                      <p:nvPr/>
                    </p:nvSpPr>
                    <p:spPr>
                      <a:xfrm>
                        <a:off x="3323126" y="3225834"/>
                        <a:ext cx="69721" cy="50996"/>
                      </a:xfrm>
                      <a:custGeom>
                        <a:avLst/>
                        <a:gdLst>
                          <a:gd name="connsiteX0" fmla="*/ 33340 w 69721"/>
                          <a:gd name="connsiteY0" fmla="*/ 42 h 50996"/>
                          <a:gd name="connsiteX1" fmla="*/ 4718 w 69721"/>
                          <a:gd name="connsiteY1" fmla="*/ 4550 h 50996"/>
                          <a:gd name="connsiteX2" fmla="*/ 0 w 69721"/>
                          <a:gd name="connsiteY2" fmla="*/ 50997 h 50996"/>
                          <a:gd name="connsiteX3" fmla="*/ 33340 w 69721"/>
                          <a:gd name="connsiteY3" fmla="*/ 45020 h 50996"/>
                          <a:gd name="connsiteX4" fmla="*/ 69721 w 69721"/>
                          <a:gd name="connsiteY4" fmla="*/ 49843 h 50996"/>
                          <a:gd name="connsiteX5" fmla="*/ 65423 w 69721"/>
                          <a:gd name="connsiteY5" fmla="*/ 3607 h 50996"/>
                          <a:gd name="connsiteX6" fmla="*/ 33340 w 69721"/>
                          <a:gd name="connsiteY6" fmla="*/ 42 h 5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721" h="50996">
                            <a:moveTo>
                              <a:pt x="33340" y="42"/>
                            </a:moveTo>
                            <a:cubicBezTo>
                              <a:pt x="23066" y="357"/>
                              <a:pt x="13525" y="2034"/>
                              <a:pt x="4718" y="4550"/>
                            </a:cubicBezTo>
                            <a:cubicBezTo>
                              <a:pt x="4089" y="19438"/>
                              <a:pt x="2621" y="35165"/>
                              <a:pt x="0" y="50997"/>
                            </a:cubicBezTo>
                            <a:cubicBezTo>
                              <a:pt x="9960" y="47746"/>
                              <a:pt x="21074" y="45440"/>
                              <a:pt x="33340" y="45020"/>
                            </a:cubicBezTo>
                            <a:cubicBezTo>
                              <a:pt x="46656" y="44601"/>
                              <a:pt x="58818" y="46593"/>
                              <a:pt x="69721" y="49843"/>
                            </a:cubicBezTo>
                            <a:cubicBezTo>
                              <a:pt x="67415" y="34117"/>
                              <a:pt x="66052" y="18390"/>
                              <a:pt x="65423" y="3607"/>
                            </a:cubicBezTo>
                            <a:cubicBezTo>
                              <a:pt x="55672" y="1196"/>
                              <a:pt x="44978" y="-272"/>
                              <a:pt x="33340" y="42"/>
                            </a:cubicBezTo>
                            <a:close/>
                          </a:path>
                        </a:pathLst>
                      </a:custGeom>
                      <a:solidFill>
                        <a:srgbClr val="D1E9F5"/>
                      </a:solidFill>
                      <a:ln w="10480" cap="flat">
                        <a:noFill/>
                        <a:prstDash val="solid"/>
                        <a:miter/>
                      </a:ln>
                    </p:spPr>
                    <p:txBody>
                      <a:bodyPr rtlCol="0" anchor="ctr"/>
                      <a:lstStyle/>
                      <a:p>
                        <a:endParaRPr lang="en-US" dirty="0"/>
                      </a:p>
                    </p:txBody>
                  </p:sp>
                  <p:sp>
                    <p:nvSpPr>
                      <p:cNvPr id="79" name="Freeform: Shape 141">
                        <a:extLst>
                          <a:ext uri="{FF2B5EF4-FFF2-40B4-BE49-F238E27FC236}">
                            <a16:creationId xmlns:a16="http://schemas.microsoft.com/office/drawing/2014/main" id="{FBC0542A-B594-45D2-B8CE-EE574C23F145}"/>
                          </a:ext>
                        </a:extLst>
                      </p:cNvPr>
                      <p:cNvSpPr/>
                      <p:nvPr/>
                    </p:nvSpPr>
                    <p:spPr>
                      <a:xfrm>
                        <a:off x="3327949" y="3194528"/>
                        <a:ext cx="60704" cy="35856"/>
                      </a:xfrm>
                      <a:custGeom>
                        <a:avLst/>
                        <a:gdLst>
                          <a:gd name="connsiteX0" fmla="*/ 210 w 60704"/>
                          <a:gd name="connsiteY0" fmla="*/ 0 h 35856"/>
                          <a:gd name="connsiteX1" fmla="*/ 0 w 60704"/>
                          <a:gd name="connsiteY1" fmla="*/ 35857 h 35856"/>
                          <a:gd name="connsiteX2" fmla="*/ 28622 w 60704"/>
                          <a:gd name="connsiteY2" fmla="*/ 31348 h 35856"/>
                          <a:gd name="connsiteX3" fmla="*/ 60705 w 60704"/>
                          <a:gd name="connsiteY3" fmla="*/ 35018 h 35856"/>
                          <a:gd name="connsiteX4" fmla="*/ 60181 w 60704"/>
                          <a:gd name="connsiteY4" fmla="*/ 0 h 35856"/>
                          <a:gd name="connsiteX5" fmla="*/ 210 w 60704"/>
                          <a:gd name="connsiteY5" fmla="*/ 0 h 35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04" h="35856">
                            <a:moveTo>
                              <a:pt x="210" y="0"/>
                            </a:moveTo>
                            <a:cubicBezTo>
                              <a:pt x="524" y="10904"/>
                              <a:pt x="524" y="23066"/>
                              <a:pt x="0" y="35857"/>
                            </a:cubicBezTo>
                            <a:cubicBezTo>
                              <a:pt x="8702" y="33341"/>
                              <a:pt x="18243" y="31663"/>
                              <a:pt x="28622" y="31348"/>
                            </a:cubicBezTo>
                            <a:cubicBezTo>
                              <a:pt x="40260" y="31034"/>
                              <a:pt x="50954" y="32502"/>
                              <a:pt x="60705" y="35018"/>
                            </a:cubicBezTo>
                            <a:cubicBezTo>
                              <a:pt x="60181" y="22541"/>
                              <a:pt x="60076" y="10694"/>
                              <a:pt x="60181" y="0"/>
                            </a:cubicBezTo>
                            <a:lnTo>
                              <a:pt x="210" y="0"/>
                            </a:lnTo>
                            <a:close/>
                          </a:path>
                        </a:pathLst>
                      </a:custGeom>
                      <a:solidFill>
                        <a:srgbClr val="ABCDDB"/>
                      </a:solidFill>
                      <a:ln w="10480" cap="flat">
                        <a:noFill/>
                        <a:prstDash val="solid"/>
                        <a:miter/>
                      </a:ln>
                    </p:spPr>
                    <p:txBody>
                      <a:bodyPr rtlCol="0" anchor="ctr"/>
                      <a:lstStyle/>
                      <a:p>
                        <a:endParaRPr lang="en-US" dirty="0"/>
                      </a:p>
                    </p:txBody>
                  </p:sp>
                  <p:sp>
                    <p:nvSpPr>
                      <p:cNvPr id="80" name="Freeform: Shape 142">
                        <a:extLst>
                          <a:ext uri="{FF2B5EF4-FFF2-40B4-BE49-F238E27FC236}">
                            <a16:creationId xmlns:a16="http://schemas.microsoft.com/office/drawing/2014/main" id="{1D5AF5D0-54E2-41B2-872D-5F55886845FB}"/>
                          </a:ext>
                        </a:extLst>
                      </p:cNvPr>
                      <p:cNvSpPr/>
                      <p:nvPr/>
                    </p:nvSpPr>
                    <p:spPr>
                      <a:xfrm>
                        <a:off x="3310230" y="3270904"/>
                        <a:ext cx="93625" cy="56147"/>
                      </a:xfrm>
                      <a:custGeom>
                        <a:avLst/>
                        <a:gdLst>
                          <a:gd name="connsiteX0" fmla="*/ 46236 w 93625"/>
                          <a:gd name="connsiteY0" fmla="*/ 55 h 56147"/>
                          <a:gd name="connsiteX1" fmla="*/ 12896 w 93625"/>
                          <a:gd name="connsiteY1" fmla="*/ 6032 h 56147"/>
                          <a:gd name="connsiteX2" fmla="*/ 0 w 93625"/>
                          <a:gd name="connsiteY2" fmla="*/ 56147 h 56147"/>
                          <a:gd name="connsiteX3" fmla="*/ 46236 w 93625"/>
                          <a:gd name="connsiteY3" fmla="*/ 45138 h 56147"/>
                          <a:gd name="connsiteX4" fmla="*/ 93626 w 93625"/>
                          <a:gd name="connsiteY4" fmla="*/ 53841 h 56147"/>
                          <a:gd name="connsiteX5" fmla="*/ 82617 w 93625"/>
                          <a:gd name="connsiteY5" fmla="*/ 4983 h 56147"/>
                          <a:gd name="connsiteX6" fmla="*/ 46236 w 93625"/>
                          <a:gd name="connsiteY6" fmla="*/ 55 h 56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625" h="56147">
                            <a:moveTo>
                              <a:pt x="46236" y="55"/>
                            </a:moveTo>
                            <a:cubicBezTo>
                              <a:pt x="34074" y="370"/>
                              <a:pt x="22856" y="2676"/>
                              <a:pt x="12896" y="6032"/>
                            </a:cubicBezTo>
                            <a:cubicBezTo>
                              <a:pt x="10065" y="22912"/>
                              <a:pt x="5976" y="39896"/>
                              <a:pt x="0" y="56147"/>
                            </a:cubicBezTo>
                            <a:cubicBezTo>
                              <a:pt x="12791" y="50276"/>
                              <a:pt x="28413" y="45663"/>
                              <a:pt x="46236" y="45138"/>
                            </a:cubicBezTo>
                            <a:cubicBezTo>
                              <a:pt x="64270" y="44614"/>
                              <a:pt x="80311" y="48389"/>
                              <a:pt x="93626" y="53841"/>
                            </a:cubicBezTo>
                            <a:cubicBezTo>
                              <a:pt x="88593" y="38219"/>
                              <a:pt x="85029" y="21548"/>
                              <a:pt x="82617" y="4983"/>
                            </a:cubicBezTo>
                            <a:cubicBezTo>
                              <a:pt x="71818" y="1628"/>
                              <a:pt x="59656" y="-364"/>
                              <a:pt x="46236" y="55"/>
                            </a:cubicBezTo>
                            <a:close/>
                          </a:path>
                        </a:pathLst>
                      </a:custGeom>
                      <a:solidFill>
                        <a:srgbClr val="ABCDDB"/>
                      </a:solidFill>
                      <a:ln w="10480" cap="flat">
                        <a:noFill/>
                        <a:prstDash val="solid"/>
                        <a:miter/>
                      </a:ln>
                    </p:spPr>
                    <p:txBody>
                      <a:bodyPr rtlCol="0" anchor="ctr"/>
                      <a:lstStyle/>
                      <a:p>
                        <a:endParaRPr lang="en-US" dirty="0"/>
                      </a:p>
                    </p:txBody>
                  </p:sp>
                </p:grpSp>
              </p:grpSp>
              <p:sp>
                <p:nvSpPr>
                  <p:cNvPr id="75" name="Freeform: Shape 137">
                    <a:extLst>
                      <a:ext uri="{FF2B5EF4-FFF2-40B4-BE49-F238E27FC236}">
                        <a16:creationId xmlns:a16="http://schemas.microsoft.com/office/drawing/2014/main" id="{4FD447C6-0E30-4E89-9FAA-8C3B184A3C98}"/>
                      </a:ext>
                    </a:extLst>
                  </p:cNvPr>
                  <p:cNvSpPr/>
                  <p:nvPr/>
                </p:nvSpPr>
                <p:spPr>
                  <a:xfrm>
                    <a:off x="3075559" y="3294387"/>
                    <a:ext cx="562562" cy="411742"/>
                  </a:xfrm>
                  <a:custGeom>
                    <a:avLst/>
                    <a:gdLst>
                      <a:gd name="connsiteX0" fmla="*/ 446246 w 562562"/>
                      <a:gd name="connsiteY0" fmla="*/ 212157 h 411742"/>
                      <a:gd name="connsiteX1" fmla="*/ 405147 w 562562"/>
                      <a:gd name="connsiteY1" fmla="*/ 114757 h 411742"/>
                      <a:gd name="connsiteX2" fmla="*/ 524460 w 562562"/>
                      <a:gd name="connsiteY2" fmla="*/ 121886 h 411742"/>
                      <a:gd name="connsiteX3" fmla="*/ 562204 w 562562"/>
                      <a:gd name="connsiteY3" fmla="*/ 133209 h 411742"/>
                      <a:gd name="connsiteX4" fmla="*/ 406510 w 562562"/>
                      <a:gd name="connsiteY4" fmla="*/ 101022 h 411742"/>
                      <a:gd name="connsiteX5" fmla="*/ 354508 w 562562"/>
                      <a:gd name="connsiteY5" fmla="*/ 50802 h 411742"/>
                      <a:gd name="connsiteX6" fmla="*/ 358072 w 562562"/>
                      <a:gd name="connsiteY6" fmla="*/ 47342 h 411742"/>
                      <a:gd name="connsiteX7" fmla="*/ 323998 w 562562"/>
                      <a:gd name="connsiteY7" fmla="*/ 7816 h 411742"/>
                      <a:gd name="connsiteX8" fmla="*/ 323054 w 562562"/>
                      <a:gd name="connsiteY8" fmla="*/ 7501 h 411742"/>
                      <a:gd name="connsiteX9" fmla="*/ 322111 w 562562"/>
                      <a:gd name="connsiteY9" fmla="*/ 7187 h 411742"/>
                      <a:gd name="connsiteX10" fmla="*/ 280697 w 562562"/>
                      <a:gd name="connsiteY10" fmla="*/ 57 h 411742"/>
                      <a:gd name="connsiteX11" fmla="*/ 242115 w 562562"/>
                      <a:gd name="connsiteY11" fmla="*/ 8549 h 411742"/>
                      <a:gd name="connsiteX12" fmla="*/ 240227 w 562562"/>
                      <a:gd name="connsiteY12" fmla="*/ 9388 h 411742"/>
                      <a:gd name="connsiteX13" fmla="*/ 238550 w 562562"/>
                      <a:gd name="connsiteY13" fmla="*/ 10122 h 411742"/>
                      <a:gd name="connsiteX14" fmla="*/ 205000 w 562562"/>
                      <a:gd name="connsiteY14" fmla="*/ 47551 h 411742"/>
                      <a:gd name="connsiteX15" fmla="*/ 208564 w 562562"/>
                      <a:gd name="connsiteY15" fmla="*/ 51011 h 411742"/>
                      <a:gd name="connsiteX16" fmla="*/ 156562 w 562562"/>
                      <a:gd name="connsiteY16" fmla="*/ 101232 h 411742"/>
                      <a:gd name="connsiteX17" fmla="*/ 868 w 562562"/>
                      <a:gd name="connsiteY17" fmla="*/ 133419 h 411742"/>
                      <a:gd name="connsiteX18" fmla="*/ 38612 w 562562"/>
                      <a:gd name="connsiteY18" fmla="*/ 122096 h 411742"/>
                      <a:gd name="connsiteX19" fmla="*/ 157820 w 562562"/>
                      <a:gd name="connsiteY19" fmla="*/ 114966 h 411742"/>
                      <a:gd name="connsiteX20" fmla="*/ 116721 w 562562"/>
                      <a:gd name="connsiteY20" fmla="*/ 212367 h 411742"/>
                      <a:gd name="connsiteX21" fmla="*/ 29 w 562562"/>
                      <a:gd name="connsiteY21" fmla="*/ 373197 h 411742"/>
                      <a:gd name="connsiteX22" fmla="*/ 4642 w 562562"/>
                      <a:gd name="connsiteY22" fmla="*/ 374456 h 411742"/>
                      <a:gd name="connsiteX23" fmla="*/ 131085 w 562562"/>
                      <a:gd name="connsiteY23" fmla="*/ 230714 h 411742"/>
                      <a:gd name="connsiteX24" fmla="*/ 139682 w 562562"/>
                      <a:gd name="connsiteY24" fmla="*/ 282193 h 411742"/>
                      <a:gd name="connsiteX25" fmla="*/ 139367 w 562562"/>
                      <a:gd name="connsiteY25" fmla="*/ 411256 h 411742"/>
                      <a:gd name="connsiteX26" fmla="*/ 141779 w 562562"/>
                      <a:gd name="connsiteY26" fmla="*/ 409369 h 411742"/>
                      <a:gd name="connsiteX27" fmla="*/ 156457 w 562562"/>
                      <a:gd name="connsiteY27" fmla="*/ 282193 h 411742"/>
                      <a:gd name="connsiteX28" fmla="*/ 145658 w 562562"/>
                      <a:gd name="connsiteY28" fmla="*/ 202092 h 411742"/>
                      <a:gd name="connsiteX29" fmla="*/ 183507 w 562562"/>
                      <a:gd name="connsiteY29" fmla="*/ 108676 h 411742"/>
                      <a:gd name="connsiteX30" fmla="*/ 187071 w 562562"/>
                      <a:gd name="connsiteY30" fmla="*/ 104377 h 411742"/>
                      <a:gd name="connsiteX31" fmla="*/ 190426 w 562562"/>
                      <a:gd name="connsiteY31" fmla="*/ 100603 h 411742"/>
                      <a:gd name="connsiteX32" fmla="*/ 224920 w 562562"/>
                      <a:gd name="connsiteY32" fmla="*/ 71351 h 411742"/>
                      <a:gd name="connsiteX33" fmla="*/ 225969 w 562562"/>
                      <a:gd name="connsiteY33" fmla="*/ 72714 h 411742"/>
                      <a:gd name="connsiteX34" fmla="*/ 228380 w 562562"/>
                      <a:gd name="connsiteY34" fmla="*/ 75545 h 411742"/>
                      <a:gd name="connsiteX35" fmla="*/ 232364 w 562562"/>
                      <a:gd name="connsiteY35" fmla="*/ 79319 h 411742"/>
                      <a:gd name="connsiteX36" fmla="*/ 237816 w 562562"/>
                      <a:gd name="connsiteY36" fmla="*/ 65480 h 411742"/>
                      <a:gd name="connsiteX37" fmla="*/ 237921 w 562562"/>
                      <a:gd name="connsiteY37" fmla="*/ 65270 h 411742"/>
                      <a:gd name="connsiteX38" fmla="*/ 237921 w 562562"/>
                      <a:gd name="connsiteY38" fmla="*/ 65165 h 411742"/>
                      <a:gd name="connsiteX39" fmla="*/ 281326 w 562562"/>
                      <a:gd name="connsiteY39" fmla="*/ 45874 h 411742"/>
                      <a:gd name="connsiteX40" fmla="*/ 324941 w 562562"/>
                      <a:gd name="connsiteY40" fmla="*/ 66528 h 411742"/>
                      <a:gd name="connsiteX41" fmla="*/ 324941 w 562562"/>
                      <a:gd name="connsiteY41" fmla="*/ 66633 h 411742"/>
                      <a:gd name="connsiteX42" fmla="*/ 325046 w 562562"/>
                      <a:gd name="connsiteY42" fmla="*/ 66738 h 411742"/>
                      <a:gd name="connsiteX43" fmla="*/ 330289 w 562562"/>
                      <a:gd name="connsiteY43" fmla="*/ 79214 h 411742"/>
                      <a:gd name="connsiteX44" fmla="*/ 336684 w 562562"/>
                      <a:gd name="connsiteY44" fmla="*/ 72609 h 411742"/>
                      <a:gd name="connsiteX45" fmla="*/ 337732 w 562562"/>
                      <a:gd name="connsiteY45" fmla="*/ 71246 h 411742"/>
                      <a:gd name="connsiteX46" fmla="*/ 372121 w 562562"/>
                      <a:gd name="connsiteY46" fmla="*/ 100498 h 411742"/>
                      <a:gd name="connsiteX47" fmla="*/ 375476 w 562562"/>
                      <a:gd name="connsiteY47" fmla="*/ 104272 h 411742"/>
                      <a:gd name="connsiteX48" fmla="*/ 379041 w 562562"/>
                      <a:gd name="connsiteY48" fmla="*/ 108571 h 411742"/>
                      <a:gd name="connsiteX49" fmla="*/ 416890 w 562562"/>
                      <a:gd name="connsiteY49" fmla="*/ 201987 h 411742"/>
                      <a:gd name="connsiteX50" fmla="*/ 406091 w 562562"/>
                      <a:gd name="connsiteY50" fmla="*/ 282088 h 411742"/>
                      <a:gd name="connsiteX51" fmla="*/ 420769 w 562562"/>
                      <a:gd name="connsiteY51" fmla="*/ 409264 h 411742"/>
                      <a:gd name="connsiteX52" fmla="*/ 423181 w 562562"/>
                      <a:gd name="connsiteY52" fmla="*/ 411151 h 411742"/>
                      <a:gd name="connsiteX53" fmla="*/ 422866 w 562562"/>
                      <a:gd name="connsiteY53" fmla="*/ 282088 h 411742"/>
                      <a:gd name="connsiteX54" fmla="*/ 431463 w 562562"/>
                      <a:gd name="connsiteY54" fmla="*/ 230609 h 411742"/>
                      <a:gd name="connsiteX55" fmla="*/ 557905 w 562562"/>
                      <a:gd name="connsiteY55" fmla="*/ 374351 h 411742"/>
                      <a:gd name="connsiteX56" fmla="*/ 562518 w 562562"/>
                      <a:gd name="connsiteY56" fmla="*/ 373093 h 411742"/>
                      <a:gd name="connsiteX57" fmla="*/ 446246 w 562562"/>
                      <a:gd name="connsiteY57" fmla="*/ 212157 h 41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62562" h="411742">
                        <a:moveTo>
                          <a:pt x="446246" y="212157"/>
                        </a:moveTo>
                        <a:cubicBezTo>
                          <a:pt x="442996" y="206600"/>
                          <a:pt x="427269" y="138032"/>
                          <a:pt x="405147" y="114757"/>
                        </a:cubicBezTo>
                        <a:cubicBezTo>
                          <a:pt x="446037" y="126394"/>
                          <a:pt x="480425" y="107103"/>
                          <a:pt x="524460" y="121886"/>
                        </a:cubicBezTo>
                        <a:cubicBezTo>
                          <a:pt x="533267" y="124822"/>
                          <a:pt x="555913" y="126814"/>
                          <a:pt x="562204" y="133209"/>
                        </a:cubicBezTo>
                        <a:cubicBezTo>
                          <a:pt x="508209" y="77747"/>
                          <a:pt x="455472" y="118950"/>
                          <a:pt x="406510" y="101022"/>
                        </a:cubicBezTo>
                        <a:cubicBezTo>
                          <a:pt x="378412" y="90747"/>
                          <a:pt x="381662" y="64222"/>
                          <a:pt x="354508" y="50802"/>
                        </a:cubicBezTo>
                        <a:cubicBezTo>
                          <a:pt x="355661" y="49544"/>
                          <a:pt x="356919" y="48390"/>
                          <a:pt x="358072" y="47342"/>
                        </a:cubicBezTo>
                        <a:cubicBezTo>
                          <a:pt x="342136" y="32873"/>
                          <a:pt x="331337" y="30462"/>
                          <a:pt x="323998" y="7816"/>
                        </a:cubicBezTo>
                        <a:cubicBezTo>
                          <a:pt x="323683" y="7711"/>
                          <a:pt x="323474" y="7501"/>
                          <a:pt x="323054" y="7501"/>
                        </a:cubicBezTo>
                        <a:cubicBezTo>
                          <a:pt x="322740" y="7396"/>
                          <a:pt x="322530" y="7291"/>
                          <a:pt x="322111" y="7187"/>
                        </a:cubicBezTo>
                        <a:cubicBezTo>
                          <a:pt x="310368" y="2678"/>
                          <a:pt x="296319" y="-467"/>
                          <a:pt x="280697" y="57"/>
                        </a:cubicBezTo>
                        <a:cubicBezTo>
                          <a:pt x="266124" y="477"/>
                          <a:pt x="253123" y="3936"/>
                          <a:pt x="242115" y="8549"/>
                        </a:cubicBezTo>
                        <a:cubicBezTo>
                          <a:pt x="241486" y="8864"/>
                          <a:pt x="240857" y="9074"/>
                          <a:pt x="240227" y="9388"/>
                        </a:cubicBezTo>
                        <a:cubicBezTo>
                          <a:pt x="239703" y="9703"/>
                          <a:pt x="239179" y="9808"/>
                          <a:pt x="238550" y="10122"/>
                        </a:cubicBezTo>
                        <a:cubicBezTo>
                          <a:pt x="231001" y="30672"/>
                          <a:pt x="220202" y="31720"/>
                          <a:pt x="205000" y="47551"/>
                        </a:cubicBezTo>
                        <a:cubicBezTo>
                          <a:pt x="206153" y="48600"/>
                          <a:pt x="207411" y="49753"/>
                          <a:pt x="208564" y="51011"/>
                        </a:cubicBezTo>
                        <a:cubicBezTo>
                          <a:pt x="181305" y="64431"/>
                          <a:pt x="184660" y="90957"/>
                          <a:pt x="156562" y="101232"/>
                        </a:cubicBezTo>
                        <a:cubicBezTo>
                          <a:pt x="107495" y="119160"/>
                          <a:pt x="54863" y="77956"/>
                          <a:pt x="868" y="133419"/>
                        </a:cubicBezTo>
                        <a:cubicBezTo>
                          <a:pt x="7159" y="127023"/>
                          <a:pt x="29805" y="125031"/>
                          <a:pt x="38612" y="122096"/>
                        </a:cubicBezTo>
                        <a:cubicBezTo>
                          <a:pt x="82647" y="107418"/>
                          <a:pt x="116931" y="126709"/>
                          <a:pt x="157820" y="114966"/>
                        </a:cubicBezTo>
                        <a:cubicBezTo>
                          <a:pt x="135698" y="138242"/>
                          <a:pt x="119866" y="206915"/>
                          <a:pt x="116721" y="212367"/>
                        </a:cubicBezTo>
                        <a:cubicBezTo>
                          <a:pt x="87889" y="262272"/>
                          <a:pt x="20369" y="236481"/>
                          <a:pt x="29" y="373197"/>
                        </a:cubicBezTo>
                        <a:cubicBezTo>
                          <a:pt x="-390" y="376133"/>
                          <a:pt x="3804" y="377496"/>
                          <a:pt x="4642" y="374456"/>
                        </a:cubicBezTo>
                        <a:cubicBezTo>
                          <a:pt x="41338" y="244030"/>
                          <a:pt x="90929" y="291000"/>
                          <a:pt x="131085" y="230714"/>
                        </a:cubicBezTo>
                        <a:cubicBezTo>
                          <a:pt x="135488" y="249377"/>
                          <a:pt x="140625" y="267724"/>
                          <a:pt x="139682" y="282193"/>
                        </a:cubicBezTo>
                        <a:cubicBezTo>
                          <a:pt x="136641" y="327695"/>
                          <a:pt x="84848" y="350027"/>
                          <a:pt x="139367" y="411256"/>
                        </a:cubicBezTo>
                        <a:cubicBezTo>
                          <a:pt x="140625" y="412619"/>
                          <a:pt x="142617" y="410837"/>
                          <a:pt x="141779" y="409369"/>
                        </a:cubicBezTo>
                        <a:cubicBezTo>
                          <a:pt x="104978" y="338389"/>
                          <a:pt x="153521" y="337026"/>
                          <a:pt x="156457" y="282193"/>
                        </a:cubicBezTo>
                        <a:cubicBezTo>
                          <a:pt x="157715" y="257764"/>
                          <a:pt x="145553" y="236586"/>
                          <a:pt x="145658" y="202092"/>
                        </a:cubicBezTo>
                        <a:cubicBezTo>
                          <a:pt x="156666" y="173889"/>
                          <a:pt x="162433" y="136774"/>
                          <a:pt x="183507" y="108676"/>
                        </a:cubicBezTo>
                        <a:cubicBezTo>
                          <a:pt x="184660" y="107208"/>
                          <a:pt x="185813" y="105845"/>
                          <a:pt x="187071" y="104377"/>
                        </a:cubicBezTo>
                        <a:cubicBezTo>
                          <a:pt x="188120" y="103119"/>
                          <a:pt x="189273" y="101861"/>
                          <a:pt x="190426" y="100603"/>
                        </a:cubicBezTo>
                        <a:cubicBezTo>
                          <a:pt x="200387" y="90013"/>
                          <a:pt x="212968" y="80577"/>
                          <a:pt x="224920" y="71351"/>
                        </a:cubicBezTo>
                        <a:cubicBezTo>
                          <a:pt x="225235" y="71770"/>
                          <a:pt x="225654" y="72295"/>
                          <a:pt x="225969" y="72714"/>
                        </a:cubicBezTo>
                        <a:cubicBezTo>
                          <a:pt x="226807" y="73762"/>
                          <a:pt x="227646" y="74601"/>
                          <a:pt x="228380" y="75545"/>
                        </a:cubicBezTo>
                        <a:cubicBezTo>
                          <a:pt x="229743" y="77013"/>
                          <a:pt x="231001" y="78271"/>
                          <a:pt x="232364" y="79319"/>
                        </a:cubicBezTo>
                        <a:cubicBezTo>
                          <a:pt x="234042" y="74182"/>
                          <a:pt x="235614" y="69569"/>
                          <a:pt x="237816" y="65480"/>
                        </a:cubicBezTo>
                        <a:cubicBezTo>
                          <a:pt x="237816" y="65375"/>
                          <a:pt x="237816" y="65270"/>
                          <a:pt x="237921" y="65270"/>
                        </a:cubicBezTo>
                        <a:cubicBezTo>
                          <a:pt x="237921" y="65165"/>
                          <a:pt x="237921" y="65165"/>
                          <a:pt x="237921" y="65165"/>
                        </a:cubicBezTo>
                        <a:cubicBezTo>
                          <a:pt x="243687" y="54681"/>
                          <a:pt x="253647" y="47971"/>
                          <a:pt x="281326" y="45874"/>
                        </a:cubicBezTo>
                        <a:cubicBezTo>
                          <a:pt x="305021" y="47551"/>
                          <a:pt x="316973" y="52269"/>
                          <a:pt x="324941" y="66528"/>
                        </a:cubicBezTo>
                        <a:lnTo>
                          <a:pt x="324941" y="66633"/>
                        </a:lnTo>
                        <a:cubicBezTo>
                          <a:pt x="325046" y="66633"/>
                          <a:pt x="325046" y="66738"/>
                          <a:pt x="325046" y="66738"/>
                        </a:cubicBezTo>
                        <a:cubicBezTo>
                          <a:pt x="327038" y="70303"/>
                          <a:pt x="328821" y="74496"/>
                          <a:pt x="330289" y="79214"/>
                        </a:cubicBezTo>
                        <a:cubicBezTo>
                          <a:pt x="332490" y="77432"/>
                          <a:pt x="334587" y="75126"/>
                          <a:pt x="336684" y="72609"/>
                        </a:cubicBezTo>
                        <a:cubicBezTo>
                          <a:pt x="337103" y="72190"/>
                          <a:pt x="337418" y="71770"/>
                          <a:pt x="337732" y="71246"/>
                        </a:cubicBezTo>
                        <a:cubicBezTo>
                          <a:pt x="349580" y="80473"/>
                          <a:pt x="362161" y="89909"/>
                          <a:pt x="372121" y="100498"/>
                        </a:cubicBezTo>
                        <a:cubicBezTo>
                          <a:pt x="373275" y="101756"/>
                          <a:pt x="374323" y="103014"/>
                          <a:pt x="375476" y="104272"/>
                        </a:cubicBezTo>
                        <a:cubicBezTo>
                          <a:pt x="376735" y="105740"/>
                          <a:pt x="377993" y="107103"/>
                          <a:pt x="379041" y="108571"/>
                        </a:cubicBezTo>
                        <a:cubicBezTo>
                          <a:pt x="400115" y="136669"/>
                          <a:pt x="405881" y="173784"/>
                          <a:pt x="416890" y="201987"/>
                        </a:cubicBezTo>
                        <a:cubicBezTo>
                          <a:pt x="416890" y="236481"/>
                          <a:pt x="404728" y="257659"/>
                          <a:pt x="406091" y="282088"/>
                        </a:cubicBezTo>
                        <a:cubicBezTo>
                          <a:pt x="409027" y="336921"/>
                          <a:pt x="457569" y="338284"/>
                          <a:pt x="420769" y="409264"/>
                        </a:cubicBezTo>
                        <a:cubicBezTo>
                          <a:pt x="420035" y="410732"/>
                          <a:pt x="422027" y="412514"/>
                          <a:pt x="423181" y="411151"/>
                        </a:cubicBezTo>
                        <a:cubicBezTo>
                          <a:pt x="477700" y="349817"/>
                          <a:pt x="425906" y="327590"/>
                          <a:pt x="422866" y="282088"/>
                        </a:cubicBezTo>
                        <a:cubicBezTo>
                          <a:pt x="421922" y="267619"/>
                          <a:pt x="427060" y="249272"/>
                          <a:pt x="431463" y="230609"/>
                        </a:cubicBezTo>
                        <a:cubicBezTo>
                          <a:pt x="471723" y="290895"/>
                          <a:pt x="521210" y="244030"/>
                          <a:pt x="557905" y="374351"/>
                        </a:cubicBezTo>
                        <a:cubicBezTo>
                          <a:pt x="558744" y="377391"/>
                          <a:pt x="563043" y="376028"/>
                          <a:pt x="562518" y="373093"/>
                        </a:cubicBezTo>
                        <a:cubicBezTo>
                          <a:pt x="542703" y="236271"/>
                          <a:pt x="475183" y="262063"/>
                          <a:pt x="446246" y="212157"/>
                        </a:cubicBezTo>
                        <a:close/>
                      </a:path>
                    </a:pathLst>
                  </a:custGeom>
                  <a:solidFill>
                    <a:srgbClr val="D1E9F5"/>
                  </a:solidFill>
                  <a:ln w="10480" cap="flat">
                    <a:noFill/>
                    <a:prstDash val="solid"/>
                    <a:miter/>
                  </a:ln>
                </p:spPr>
                <p:txBody>
                  <a:bodyPr rtlCol="0" anchor="ctr"/>
                  <a:lstStyle/>
                  <a:p>
                    <a:endParaRPr lang="en-US" dirty="0"/>
                  </a:p>
                </p:txBody>
              </p:sp>
            </p:grpSp>
          </p:grpSp>
          <p:grpSp>
            <p:nvGrpSpPr>
              <p:cNvPr id="33" name="Group 182">
                <a:extLst>
                  <a:ext uri="{FF2B5EF4-FFF2-40B4-BE49-F238E27FC236}">
                    <a16:creationId xmlns:a16="http://schemas.microsoft.com/office/drawing/2014/main" id="{2BB6407E-2761-450A-AE17-230BEE95E146}"/>
                  </a:ext>
                </a:extLst>
              </p:cNvPr>
              <p:cNvGrpSpPr/>
              <p:nvPr/>
            </p:nvGrpSpPr>
            <p:grpSpPr>
              <a:xfrm>
                <a:off x="8153400" y="3102577"/>
                <a:ext cx="955637" cy="955637"/>
                <a:chOff x="8815381" y="3016185"/>
                <a:chExt cx="955637" cy="955637"/>
              </a:xfrm>
            </p:grpSpPr>
            <p:sp>
              <p:nvSpPr>
                <p:cNvPr id="61" name="Rectangle: Rounded Corners 175">
                  <a:extLst>
                    <a:ext uri="{FF2B5EF4-FFF2-40B4-BE49-F238E27FC236}">
                      <a16:creationId xmlns:a16="http://schemas.microsoft.com/office/drawing/2014/main" id="{A993FABE-C1CF-4C89-AE47-D8BDC1E0980F}"/>
                    </a:ext>
                  </a:extLst>
                </p:cNvPr>
                <p:cNvSpPr/>
                <p:nvPr/>
              </p:nvSpPr>
              <p:spPr>
                <a:xfrm>
                  <a:off x="8815381" y="3016185"/>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2" name="Graphic 4">
                  <a:extLst>
                    <a:ext uri="{FF2B5EF4-FFF2-40B4-BE49-F238E27FC236}">
                      <a16:creationId xmlns:a16="http://schemas.microsoft.com/office/drawing/2014/main" id="{2C96E1EA-3D2B-4D53-930D-130BBD979733}"/>
                    </a:ext>
                  </a:extLst>
                </p:cNvPr>
                <p:cNvGrpSpPr/>
                <p:nvPr/>
              </p:nvGrpSpPr>
              <p:grpSpPr>
                <a:xfrm>
                  <a:off x="8909339" y="3146030"/>
                  <a:ext cx="767720" cy="695946"/>
                  <a:chOff x="8123730" y="3161818"/>
                  <a:chExt cx="767720" cy="695946"/>
                </a:xfrm>
              </p:grpSpPr>
              <p:sp>
                <p:nvSpPr>
                  <p:cNvPr id="63" name="Freeform: Shape 154">
                    <a:extLst>
                      <a:ext uri="{FF2B5EF4-FFF2-40B4-BE49-F238E27FC236}">
                        <a16:creationId xmlns:a16="http://schemas.microsoft.com/office/drawing/2014/main" id="{BD0C2EBF-2BA6-4101-8456-2767963B0B44}"/>
                      </a:ext>
                    </a:extLst>
                  </p:cNvPr>
                  <p:cNvSpPr/>
                  <p:nvPr/>
                </p:nvSpPr>
                <p:spPr>
                  <a:xfrm>
                    <a:off x="8474409" y="3192561"/>
                    <a:ext cx="417041" cy="665202"/>
                  </a:xfrm>
                  <a:custGeom>
                    <a:avLst/>
                    <a:gdLst>
                      <a:gd name="connsiteX0" fmla="*/ 382289 w 417041"/>
                      <a:gd name="connsiteY0" fmla="*/ 308845 h 665202"/>
                      <a:gd name="connsiteX1" fmla="*/ 398539 w 417041"/>
                      <a:gd name="connsiteY1" fmla="*/ 393245 h 665202"/>
                      <a:gd name="connsiteX2" fmla="*/ 390152 w 417041"/>
                      <a:gd name="connsiteY2" fmla="*/ 402681 h 665202"/>
                      <a:gd name="connsiteX3" fmla="*/ 348634 w 417041"/>
                      <a:gd name="connsiteY3" fmla="*/ 436336 h 665202"/>
                      <a:gd name="connsiteX4" fmla="*/ 338464 w 417041"/>
                      <a:gd name="connsiteY4" fmla="*/ 435916 h 665202"/>
                      <a:gd name="connsiteX5" fmla="*/ 331230 w 417041"/>
                      <a:gd name="connsiteY5" fmla="*/ 427843 h 665202"/>
                      <a:gd name="connsiteX6" fmla="*/ 330705 w 417041"/>
                      <a:gd name="connsiteY6" fmla="*/ 441788 h 665202"/>
                      <a:gd name="connsiteX7" fmla="*/ 330181 w 417041"/>
                      <a:gd name="connsiteY7" fmla="*/ 440425 h 665202"/>
                      <a:gd name="connsiteX8" fmla="*/ 330601 w 417041"/>
                      <a:gd name="connsiteY8" fmla="*/ 443360 h 665202"/>
                      <a:gd name="connsiteX9" fmla="*/ 313301 w 417041"/>
                      <a:gd name="connsiteY9" fmla="*/ 484669 h 665202"/>
                      <a:gd name="connsiteX10" fmla="*/ 299357 w 417041"/>
                      <a:gd name="connsiteY10" fmla="*/ 494210 h 665202"/>
                      <a:gd name="connsiteX11" fmla="*/ 298099 w 417041"/>
                      <a:gd name="connsiteY11" fmla="*/ 494734 h 665202"/>
                      <a:gd name="connsiteX12" fmla="*/ 260355 w 417041"/>
                      <a:gd name="connsiteY12" fmla="*/ 495153 h 665202"/>
                      <a:gd name="connsiteX13" fmla="*/ 239596 w 417041"/>
                      <a:gd name="connsiteY13" fmla="*/ 478169 h 665202"/>
                      <a:gd name="connsiteX14" fmla="*/ 141671 w 417041"/>
                      <a:gd name="connsiteY14" fmla="*/ 470201 h 665202"/>
                      <a:gd name="connsiteX15" fmla="*/ 101516 w 417041"/>
                      <a:gd name="connsiteY15" fmla="*/ 520840 h 665202"/>
                      <a:gd name="connsiteX16" fmla="*/ 121960 w 417041"/>
                      <a:gd name="connsiteY16" fmla="*/ 564875 h 665202"/>
                      <a:gd name="connsiteX17" fmla="*/ 101726 w 417041"/>
                      <a:gd name="connsiteY17" fmla="*/ 613208 h 665202"/>
                      <a:gd name="connsiteX18" fmla="*/ 82434 w 417041"/>
                      <a:gd name="connsiteY18" fmla="*/ 661227 h 665202"/>
                      <a:gd name="connsiteX19" fmla="*/ 54546 w 417041"/>
                      <a:gd name="connsiteY19" fmla="*/ 652000 h 665202"/>
                      <a:gd name="connsiteX20" fmla="*/ 39658 w 417041"/>
                      <a:gd name="connsiteY20" fmla="*/ 613732 h 665202"/>
                      <a:gd name="connsiteX21" fmla="*/ 15124 w 417041"/>
                      <a:gd name="connsiteY21" fmla="*/ 575779 h 665202"/>
                      <a:gd name="connsiteX22" fmla="*/ 2229 w 417041"/>
                      <a:gd name="connsiteY22" fmla="*/ 496726 h 665202"/>
                      <a:gd name="connsiteX23" fmla="*/ 21520 w 417041"/>
                      <a:gd name="connsiteY23" fmla="*/ 419037 h 665202"/>
                      <a:gd name="connsiteX24" fmla="*/ 39762 w 417041"/>
                      <a:gd name="connsiteY24" fmla="*/ 396390 h 665202"/>
                      <a:gd name="connsiteX25" fmla="*/ 68699 w 417041"/>
                      <a:gd name="connsiteY25" fmla="*/ 386220 h 665202"/>
                      <a:gd name="connsiteX26" fmla="*/ 69224 w 417041"/>
                      <a:gd name="connsiteY26" fmla="*/ 386011 h 665202"/>
                      <a:gd name="connsiteX27" fmla="*/ 75305 w 417041"/>
                      <a:gd name="connsiteY27" fmla="*/ 376155 h 665202"/>
                      <a:gd name="connsiteX28" fmla="*/ 111371 w 417041"/>
                      <a:gd name="connsiteY28" fmla="*/ 358227 h 665202"/>
                      <a:gd name="connsiteX29" fmla="*/ 156769 w 417041"/>
                      <a:gd name="connsiteY29" fmla="*/ 384648 h 665202"/>
                      <a:gd name="connsiteX30" fmla="*/ 193674 w 417041"/>
                      <a:gd name="connsiteY30" fmla="*/ 347638 h 665202"/>
                      <a:gd name="connsiteX31" fmla="*/ 236031 w 417041"/>
                      <a:gd name="connsiteY31" fmla="*/ 374792 h 665202"/>
                      <a:gd name="connsiteX32" fmla="*/ 236765 w 417041"/>
                      <a:gd name="connsiteY32" fmla="*/ 377099 h 665202"/>
                      <a:gd name="connsiteX33" fmla="*/ 251863 w 417041"/>
                      <a:gd name="connsiteY33" fmla="*/ 343758 h 665202"/>
                      <a:gd name="connsiteX34" fmla="*/ 268113 w 417041"/>
                      <a:gd name="connsiteY34" fmla="*/ 334532 h 665202"/>
                      <a:gd name="connsiteX35" fmla="*/ 286985 w 417041"/>
                      <a:gd name="connsiteY35" fmla="*/ 329604 h 665202"/>
                      <a:gd name="connsiteX36" fmla="*/ 275033 w 417041"/>
                      <a:gd name="connsiteY36" fmla="*/ 300458 h 665202"/>
                      <a:gd name="connsiteX37" fmla="*/ 282582 w 417041"/>
                      <a:gd name="connsiteY37" fmla="*/ 277078 h 665202"/>
                      <a:gd name="connsiteX38" fmla="*/ 297050 w 417041"/>
                      <a:gd name="connsiteY38" fmla="*/ 264601 h 665202"/>
                      <a:gd name="connsiteX39" fmla="*/ 275872 w 417041"/>
                      <a:gd name="connsiteY39" fmla="*/ 213961 h 665202"/>
                      <a:gd name="connsiteX40" fmla="*/ 281534 w 417041"/>
                      <a:gd name="connsiteY40" fmla="*/ 191315 h 665202"/>
                      <a:gd name="connsiteX41" fmla="*/ 292018 w 417041"/>
                      <a:gd name="connsiteY41" fmla="*/ 179677 h 665202"/>
                      <a:gd name="connsiteX42" fmla="*/ 288872 w 417041"/>
                      <a:gd name="connsiteY42" fmla="*/ 13604 h 665202"/>
                      <a:gd name="connsiteX43" fmla="*/ 365723 w 417041"/>
                      <a:gd name="connsiteY43" fmla="*/ 25137 h 665202"/>
                      <a:gd name="connsiteX44" fmla="*/ 396652 w 417041"/>
                      <a:gd name="connsiteY44" fmla="*/ 79132 h 665202"/>
                      <a:gd name="connsiteX45" fmla="*/ 395918 w 417041"/>
                      <a:gd name="connsiteY45" fmla="*/ 159547 h 665202"/>
                      <a:gd name="connsiteX46" fmla="*/ 416992 w 417041"/>
                      <a:gd name="connsiteY46" fmla="*/ 245834 h 665202"/>
                      <a:gd name="connsiteX47" fmla="*/ 382289 w 417041"/>
                      <a:gd name="connsiteY47" fmla="*/ 308845 h 66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17041" h="665202">
                        <a:moveTo>
                          <a:pt x="382289" y="308845"/>
                        </a:moveTo>
                        <a:cubicBezTo>
                          <a:pt x="405984" y="330233"/>
                          <a:pt x="412484" y="364937"/>
                          <a:pt x="398539" y="393245"/>
                        </a:cubicBezTo>
                        <a:cubicBezTo>
                          <a:pt x="397805" y="394818"/>
                          <a:pt x="394660" y="398277"/>
                          <a:pt x="390152" y="402681"/>
                        </a:cubicBezTo>
                        <a:cubicBezTo>
                          <a:pt x="379773" y="412746"/>
                          <a:pt x="362158" y="427739"/>
                          <a:pt x="348634" y="436336"/>
                        </a:cubicBezTo>
                        <a:cubicBezTo>
                          <a:pt x="345278" y="436860"/>
                          <a:pt x="341714" y="437070"/>
                          <a:pt x="338464" y="435916"/>
                        </a:cubicBezTo>
                        <a:cubicBezTo>
                          <a:pt x="334794" y="434763"/>
                          <a:pt x="331544" y="431618"/>
                          <a:pt x="331230" y="427843"/>
                        </a:cubicBezTo>
                        <a:cubicBezTo>
                          <a:pt x="331230" y="432457"/>
                          <a:pt x="331125" y="437070"/>
                          <a:pt x="330705" y="441788"/>
                        </a:cubicBezTo>
                        <a:cubicBezTo>
                          <a:pt x="330496" y="441368"/>
                          <a:pt x="330286" y="440949"/>
                          <a:pt x="330181" y="440425"/>
                        </a:cubicBezTo>
                        <a:cubicBezTo>
                          <a:pt x="330286" y="441368"/>
                          <a:pt x="330496" y="442417"/>
                          <a:pt x="330601" y="443360"/>
                        </a:cubicBezTo>
                        <a:cubicBezTo>
                          <a:pt x="329133" y="458668"/>
                          <a:pt x="324624" y="473870"/>
                          <a:pt x="313301" y="484669"/>
                        </a:cubicBezTo>
                        <a:cubicBezTo>
                          <a:pt x="309107" y="488653"/>
                          <a:pt x="304390" y="491903"/>
                          <a:pt x="299357" y="494210"/>
                        </a:cubicBezTo>
                        <a:cubicBezTo>
                          <a:pt x="298937" y="494420"/>
                          <a:pt x="298518" y="494629"/>
                          <a:pt x="298099" y="494734"/>
                        </a:cubicBezTo>
                        <a:cubicBezTo>
                          <a:pt x="286461" y="499452"/>
                          <a:pt x="273041" y="500186"/>
                          <a:pt x="260355" y="495153"/>
                        </a:cubicBezTo>
                        <a:cubicBezTo>
                          <a:pt x="257839" y="494105"/>
                          <a:pt x="236660" y="481209"/>
                          <a:pt x="239596" y="478169"/>
                        </a:cubicBezTo>
                        <a:cubicBezTo>
                          <a:pt x="212965" y="503960"/>
                          <a:pt x="163793" y="499976"/>
                          <a:pt x="141671" y="470201"/>
                        </a:cubicBezTo>
                        <a:cubicBezTo>
                          <a:pt x="149954" y="494420"/>
                          <a:pt x="126993" y="523461"/>
                          <a:pt x="101516" y="520840"/>
                        </a:cubicBezTo>
                        <a:cubicBezTo>
                          <a:pt x="117976" y="527026"/>
                          <a:pt x="124791" y="547575"/>
                          <a:pt x="121960" y="564875"/>
                        </a:cubicBezTo>
                        <a:cubicBezTo>
                          <a:pt x="119234" y="582174"/>
                          <a:pt x="109484" y="597481"/>
                          <a:pt x="101726" y="613208"/>
                        </a:cubicBezTo>
                        <a:cubicBezTo>
                          <a:pt x="95120" y="626628"/>
                          <a:pt x="91555" y="651581"/>
                          <a:pt x="82434" y="661227"/>
                        </a:cubicBezTo>
                        <a:cubicBezTo>
                          <a:pt x="76353" y="667727"/>
                          <a:pt x="67965" y="667308"/>
                          <a:pt x="54546" y="652000"/>
                        </a:cubicBezTo>
                        <a:cubicBezTo>
                          <a:pt x="43956" y="639838"/>
                          <a:pt x="45319" y="627886"/>
                          <a:pt x="39658" y="613732"/>
                        </a:cubicBezTo>
                        <a:cubicBezTo>
                          <a:pt x="34101" y="599893"/>
                          <a:pt x="22463" y="588779"/>
                          <a:pt x="15124" y="575779"/>
                        </a:cubicBezTo>
                        <a:cubicBezTo>
                          <a:pt x="1704" y="552084"/>
                          <a:pt x="-3329" y="523566"/>
                          <a:pt x="2229" y="496726"/>
                        </a:cubicBezTo>
                        <a:cubicBezTo>
                          <a:pt x="7366" y="472088"/>
                          <a:pt x="10301" y="441683"/>
                          <a:pt x="21520" y="419037"/>
                        </a:cubicBezTo>
                        <a:cubicBezTo>
                          <a:pt x="25818" y="410334"/>
                          <a:pt x="32109" y="402366"/>
                          <a:pt x="39762" y="396390"/>
                        </a:cubicBezTo>
                        <a:cubicBezTo>
                          <a:pt x="48150" y="389890"/>
                          <a:pt x="58110" y="385906"/>
                          <a:pt x="68699" y="386220"/>
                        </a:cubicBezTo>
                        <a:cubicBezTo>
                          <a:pt x="68804" y="386220"/>
                          <a:pt x="69014" y="386115"/>
                          <a:pt x="69224" y="386011"/>
                        </a:cubicBezTo>
                        <a:cubicBezTo>
                          <a:pt x="70901" y="384648"/>
                          <a:pt x="74361" y="377518"/>
                          <a:pt x="75305" y="376155"/>
                        </a:cubicBezTo>
                        <a:cubicBezTo>
                          <a:pt x="84426" y="363155"/>
                          <a:pt x="95854" y="359904"/>
                          <a:pt x="111371" y="358227"/>
                        </a:cubicBezTo>
                        <a:cubicBezTo>
                          <a:pt x="131187" y="356025"/>
                          <a:pt x="150478" y="363259"/>
                          <a:pt x="156769" y="384648"/>
                        </a:cubicBezTo>
                        <a:cubicBezTo>
                          <a:pt x="158446" y="365881"/>
                          <a:pt x="174802" y="349420"/>
                          <a:pt x="193674" y="347638"/>
                        </a:cubicBezTo>
                        <a:cubicBezTo>
                          <a:pt x="211707" y="345960"/>
                          <a:pt x="229950" y="357808"/>
                          <a:pt x="236031" y="374792"/>
                        </a:cubicBezTo>
                        <a:cubicBezTo>
                          <a:pt x="236345" y="375526"/>
                          <a:pt x="236555" y="376365"/>
                          <a:pt x="236765" y="377099"/>
                        </a:cubicBezTo>
                        <a:cubicBezTo>
                          <a:pt x="237394" y="364518"/>
                          <a:pt x="243475" y="353194"/>
                          <a:pt x="251863" y="343758"/>
                        </a:cubicBezTo>
                        <a:cubicBezTo>
                          <a:pt x="255742" y="339355"/>
                          <a:pt x="262661" y="336734"/>
                          <a:pt x="268113" y="334532"/>
                        </a:cubicBezTo>
                        <a:cubicBezTo>
                          <a:pt x="270524" y="333589"/>
                          <a:pt x="285098" y="327612"/>
                          <a:pt x="286985" y="329604"/>
                        </a:cubicBezTo>
                        <a:cubicBezTo>
                          <a:pt x="279332" y="321951"/>
                          <a:pt x="274928" y="311257"/>
                          <a:pt x="275033" y="300458"/>
                        </a:cubicBezTo>
                        <a:cubicBezTo>
                          <a:pt x="275033" y="292175"/>
                          <a:pt x="277759" y="283892"/>
                          <a:pt x="282582" y="277078"/>
                        </a:cubicBezTo>
                        <a:cubicBezTo>
                          <a:pt x="283945" y="275190"/>
                          <a:pt x="295268" y="262819"/>
                          <a:pt x="297050" y="264601"/>
                        </a:cubicBezTo>
                        <a:cubicBezTo>
                          <a:pt x="283735" y="251391"/>
                          <a:pt x="276186" y="232728"/>
                          <a:pt x="275872" y="213961"/>
                        </a:cubicBezTo>
                        <a:cubicBezTo>
                          <a:pt x="275767" y="205154"/>
                          <a:pt x="277025" y="198654"/>
                          <a:pt x="281534" y="191315"/>
                        </a:cubicBezTo>
                        <a:cubicBezTo>
                          <a:pt x="282582" y="189637"/>
                          <a:pt x="289292" y="177790"/>
                          <a:pt x="292018" y="179677"/>
                        </a:cubicBezTo>
                        <a:cubicBezTo>
                          <a:pt x="243475" y="143191"/>
                          <a:pt x="244733" y="53025"/>
                          <a:pt x="288872" y="13604"/>
                        </a:cubicBezTo>
                        <a:cubicBezTo>
                          <a:pt x="317180" y="-11558"/>
                          <a:pt x="344859" y="1652"/>
                          <a:pt x="365723" y="25137"/>
                        </a:cubicBezTo>
                        <a:cubicBezTo>
                          <a:pt x="379982" y="41283"/>
                          <a:pt x="390990" y="62357"/>
                          <a:pt x="396652" y="79132"/>
                        </a:cubicBezTo>
                        <a:cubicBezTo>
                          <a:pt x="406822" y="109327"/>
                          <a:pt x="404411" y="130191"/>
                          <a:pt x="395918" y="159547"/>
                        </a:cubicBezTo>
                        <a:cubicBezTo>
                          <a:pt x="386587" y="191629"/>
                          <a:pt x="418460" y="211130"/>
                          <a:pt x="416992" y="245834"/>
                        </a:cubicBezTo>
                        <a:cubicBezTo>
                          <a:pt x="416153" y="270787"/>
                          <a:pt x="402838" y="294796"/>
                          <a:pt x="382289" y="308845"/>
                        </a:cubicBezTo>
                        <a:close/>
                      </a:path>
                    </a:pathLst>
                  </a:custGeom>
                  <a:solidFill>
                    <a:srgbClr val="9C3A41"/>
                  </a:solidFill>
                  <a:ln w="10480" cap="flat">
                    <a:noFill/>
                    <a:prstDash val="solid"/>
                    <a:miter/>
                  </a:ln>
                </p:spPr>
                <p:txBody>
                  <a:bodyPr rtlCol="0" anchor="ctr"/>
                  <a:lstStyle/>
                  <a:p>
                    <a:endParaRPr lang="en-US" dirty="0"/>
                  </a:p>
                </p:txBody>
              </p:sp>
              <p:sp>
                <p:nvSpPr>
                  <p:cNvPr id="64" name="Freeform: Shape 155">
                    <a:extLst>
                      <a:ext uri="{FF2B5EF4-FFF2-40B4-BE49-F238E27FC236}">
                        <a16:creationId xmlns:a16="http://schemas.microsoft.com/office/drawing/2014/main" id="{3958F5A6-4573-45FE-96BF-EA43E217BCBA}"/>
                      </a:ext>
                    </a:extLst>
                  </p:cNvPr>
                  <p:cNvSpPr/>
                  <p:nvPr/>
                </p:nvSpPr>
                <p:spPr>
                  <a:xfrm>
                    <a:off x="8502192" y="3217698"/>
                    <a:ext cx="389152" cy="636089"/>
                  </a:xfrm>
                  <a:custGeom>
                    <a:avLst/>
                    <a:gdLst>
                      <a:gd name="connsiteX0" fmla="*/ 354505 w 389152"/>
                      <a:gd name="connsiteY0" fmla="*/ 283708 h 636089"/>
                      <a:gd name="connsiteX1" fmla="*/ 370337 w 389152"/>
                      <a:gd name="connsiteY1" fmla="*/ 379850 h 636089"/>
                      <a:gd name="connsiteX2" fmla="*/ 322003 w 389152"/>
                      <a:gd name="connsiteY2" fmla="*/ 411094 h 636089"/>
                      <a:gd name="connsiteX3" fmla="*/ 320745 w 389152"/>
                      <a:gd name="connsiteY3" fmla="*/ 411304 h 636089"/>
                      <a:gd name="connsiteX4" fmla="*/ 310575 w 389152"/>
                      <a:gd name="connsiteY4" fmla="*/ 410884 h 636089"/>
                      <a:gd name="connsiteX5" fmla="*/ 303341 w 389152"/>
                      <a:gd name="connsiteY5" fmla="*/ 402811 h 636089"/>
                      <a:gd name="connsiteX6" fmla="*/ 302817 w 389152"/>
                      <a:gd name="connsiteY6" fmla="*/ 416756 h 636089"/>
                      <a:gd name="connsiteX7" fmla="*/ 302712 w 389152"/>
                      <a:gd name="connsiteY7" fmla="*/ 418223 h 636089"/>
                      <a:gd name="connsiteX8" fmla="*/ 285413 w 389152"/>
                      <a:gd name="connsiteY8" fmla="*/ 459532 h 636089"/>
                      <a:gd name="connsiteX9" fmla="*/ 271468 w 389152"/>
                      <a:gd name="connsiteY9" fmla="*/ 469073 h 636089"/>
                      <a:gd name="connsiteX10" fmla="*/ 270210 w 389152"/>
                      <a:gd name="connsiteY10" fmla="*/ 469597 h 636089"/>
                      <a:gd name="connsiteX11" fmla="*/ 232466 w 389152"/>
                      <a:gd name="connsiteY11" fmla="*/ 470016 h 636089"/>
                      <a:gd name="connsiteX12" fmla="*/ 211707 w 389152"/>
                      <a:gd name="connsiteY12" fmla="*/ 453032 h 636089"/>
                      <a:gd name="connsiteX13" fmla="*/ 113783 w 389152"/>
                      <a:gd name="connsiteY13" fmla="*/ 445064 h 636089"/>
                      <a:gd name="connsiteX14" fmla="*/ 73627 w 389152"/>
                      <a:gd name="connsiteY14" fmla="*/ 495703 h 636089"/>
                      <a:gd name="connsiteX15" fmla="*/ 94072 w 389152"/>
                      <a:gd name="connsiteY15" fmla="*/ 539738 h 636089"/>
                      <a:gd name="connsiteX16" fmla="*/ 73837 w 389152"/>
                      <a:gd name="connsiteY16" fmla="*/ 588071 h 636089"/>
                      <a:gd name="connsiteX17" fmla="*/ 54546 w 389152"/>
                      <a:gd name="connsiteY17" fmla="*/ 636090 h 636089"/>
                      <a:gd name="connsiteX18" fmla="*/ 39658 w 389152"/>
                      <a:gd name="connsiteY18" fmla="*/ 597926 h 636089"/>
                      <a:gd name="connsiteX19" fmla="*/ 15125 w 389152"/>
                      <a:gd name="connsiteY19" fmla="*/ 559973 h 636089"/>
                      <a:gd name="connsiteX20" fmla="*/ 2228 w 389152"/>
                      <a:gd name="connsiteY20" fmla="*/ 480920 h 636089"/>
                      <a:gd name="connsiteX21" fmla="*/ 21520 w 389152"/>
                      <a:gd name="connsiteY21" fmla="*/ 403231 h 636089"/>
                      <a:gd name="connsiteX22" fmla="*/ 39763 w 389152"/>
                      <a:gd name="connsiteY22" fmla="*/ 380584 h 636089"/>
                      <a:gd name="connsiteX23" fmla="*/ 67442 w 389152"/>
                      <a:gd name="connsiteY23" fmla="*/ 370414 h 636089"/>
                      <a:gd name="connsiteX24" fmla="*/ 85055 w 389152"/>
                      <a:gd name="connsiteY24" fmla="*/ 362027 h 636089"/>
                      <a:gd name="connsiteX25" fmla="*/ 137582 w 389152"/>
                      <a:gd name="connsiteY25" fmla="*/ 369995 h 636089"/>
                      <a:gd name="connsiteX26" fmla="*/ 192521 w 389152"/>
                      <a:gd name="connsiteY26" fmla="*/ 345147 h 636089"/>
                      <a:gd name="connsiteX27" fmla="*/ 208771 w 389152"/>
                      <a:gd name="connsiteY27" fmla="*/ 349970 h 636089"/>
                      <a:gd name="connsiteX28" fmla="*/ 252596 w 389152"/>
                      <a:gd name="connsiteY28" fmla="*/ 327953 h 636089"/>
                      <a:gd name="connsiteX29" fmla="*/ 286566 w 389152"/>
                      <a:gd name="connsiteY29" fmla="*/ 317154 h 636089"/>
                      <a:gd name="connsiteX30" fmla="*/ 278178 w 389152"/>
                      <a:gd name="connsiteY30" fmla="*/ 282241 h 636089"/>
                      <a:gd name="connsiteX31" fmla="*/ 294325 w 389152"/>
                      <a:gd name="connsiteY31" fmla="*/ 243868 h 636089"/>
                      <a:gd name="connsiteX32" fmla="*/ 279751 w 389152"/>
                      <a:gd name="connsiteY32" fmla="*/ 218495 h 636089"/>
                      <a:gd name="connsiteX33" fmla="*/ 277969 w 389152"/>
                      <a:gd name="connsiteY33" fmla="*/ 182010 h 636089"/>
                      <a:gd name="connsiteX34" fmla="*/ 291913 w 389152"/>
                      <a:gd name="connsiteY34" fmla="*/ 160307 h 636089"/>
                      <a:gd name="connsiteX35" fmla="*/ 276710 w 389152"/>
                      <a:gd name="connsiteY35" fmla="*/ 142273 h 636089"/>
                      <a:gd name="connsiteX36" fmla="*/ 336052 w 389152"/>
                      <a:gd name="connsiteY36" fmla="*/ 69197 h 636089"/>
                      <a:gd name="connsiteX37" fmla="*/ 337835 w 389152"/>
                      <a:gd name="connsiteY37" fmla="*/ 0 h 636089"/>
                      <a:gd name="connsiteX38" fmla="*/ 368764 w 389152"/>
                      <a:gd name="connsiteY38" fmla="*/ 53995 h 636089"/>
                      <a:gd name="connsiteX39" fmla="*/ 368030 w 389152"/>
                      <a:gd name="connsiteY39" fmla="*/ 134410 h 636089"/>
                      <a:gd name="connsiteX40" fmla="*/ 389104 w 389152"/>
                      <a:gd name="connsiteY40" fmla="*/ 220697 h 636089"/>
                      <a:gd name="connsiteX41" fmla="*/ 354505 w 389152"/>
                      <a:gd name="connsiteY41" fmla="*/ 283708 h 63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89152" h="636089">
                        <a:moveTo>
                          <a:pt x="354505" y="283708"/>
                        </a:moveTo>
                        <a:cubicBezTo>
                          <a:pt x="382288" y="308661"/>
                          <a:pt x="392144" y="347768"/>
                          <a:pt x="370337" y="379850"/>
                        </a:cubicBezTo>
                        <a:cubicBezTo>
                          <a:pt x="359328" y="396101"/>
                          <a:pt x="341400" y="407634"/>
                          <a:pt x="322003" y="411094"/>
                        </a:cubicBezTo>
                        <a:cubicBezTo>
                          <a:pt x="321584" y="411199"/>
                          <a:pt x="321165" y="411199"/>
                          <a:pt x="320745" y="411304"/>
                        </a:cubicBezTo>
                        <a:cubicBezTo>
                          <a:pt x="317390" y="411828"/>
                          <a:pt x="313826" y="412038"/>
                          <a:pt x="310575" y="410884"/>
                        </a:cubicBezTo>
                        <a:cubicBezTo>
                          <a:pt x="306905" y="409731"/>
                          <a:pt x="303655" y="406586"/>
                          <a:pt x="303341" y="402811"/>
                        </a:cubicBezTo>
                        <a:cubicBezTo>
                          <a:pt x="303341" y="407425"/>
                          <a:pt x="303236" y="412038"/>
                          <a:pt x="302817" y="416756"/>
                        </a:cubicBezTo>
                        <a:cubicBezTo>
                          <a:pt x="302712" y="417280"/>
                          <a:pt x="302712" y="417699"/>
                          <a:pt x="302712" y="418223"/>
                        </a:cubicBezTo>
                        <a:cubicBezTo>
                          <a:pt x="301244" y="433531"/>
                          <a:pt x="296736" y="448733"/>
                          <a:pt x="285413" y="459532"/>
                        </a:cubicBezTo>
                        <a:cubicBezTo>
                          <a:pt x="281219" y="463516"/>
                          <a:pt x="276501" y="466766"/>
                          <a:pt x="271468" y="469073"/>
                        </a:cubicBezTo>
                        <a:cubicBezTo>
                          <a:pt x="271049" y="469283"/>
                          <a:pt x="270630" y="469492"/>
                          <a:pt x="270210" y="469597"/>
                        </a:cubicBezTo>
                        <a:cubicBezTo>
                          <a:pt x="258363" y="474734"/>
                          <a:pt x="244943" y="475049"/>
                          <a:pt x="232466" y="470016"/>
                        </a:cubicBezTo>
                        <a:cubicBezTo>
                          <a:pt x="229950" y="468968"/>
                          <a:pt x="208771" y="456072"/>
                          <a:pt x="211707" y="453032"/>
                        </a:cubicBezTo>
                        <a:cubicBezTo>
                          <a:pt x="185077" y="478823"/>
                          <a:pt x="135905" y="474839"/>
                          <a:pt x="113783" y="445064"/>
                        </a:cubicBezTo>
                        <a:cubicBezTo>
                          <a:pt x="122065" y="469283"/>
                          <a:pt x="99105" y="498324"/>
                          <a:pt x="73627" y="495703"/>
                        </a:cubicBezTo>
                        <a:cubicBezTo>
                          <a:pt x="90088" y="501889"/>
                          <a:pt x="96903" y="522438"/>
                          <a:pt x="94072" y="539738"/>
                        </a:cubicBezTo>
                        <a:cubicBezTo>
                          <a:pt x="91346" y="557037"/>
                          <a:pt x="81595" y="572344"/>
                          <a:pt x="73837" y="588071"/>
                        </a:cubicBezTo>
                        <a:cubicBezTo>
                          <a:pt x="67232" y="601491"/>
                          <a:pt x="63667" y="626444"/>
                          <a:pt x="54546" y="636090"/>
                        </a:cubicBezTo>
                        <a:cubicBezTo>
                          <a:pt x="43957" y="624032"/>
                          <a:pt x="45320" y="612080"/>
                          <a:pt x="39658" y="597926"/>
                        </a:cubicBezTo>
                        <a:cubicBezTo>
                          <a:pt x="34101" y="584087"/>
                          <a:pt x="22463" y="572973"/>
                          <a:pt x="15125" y="559973"/>
                        </a:cubicBezTo>
                        <a:cubicBezTo>
                          <a:pt x="1704" y="536278"/>
                          <a:pt x="-3328" y="507760"/>
                          <a:pt x="2228" y="480920"/>
                        </a:cubicBezTo>
                        <a:cubicBezTo>
                          <a:pt x="7366" y="456282"/>
                          <a:pt x="10301" y="425877"/>
                          <a:pt x="21520" y="403231"/>
                        </a:cubicBezTo>
                        <a:cubicBezTo>
                          <a:pt x="25818" y="394529"/>
                          <a:pt x="32109" y="386560"/>
                          <a:pt x="39763" y="380584"/>
                        </a:cubicBezTo>
                        <a:cubicBezTo>
                          <a:pt x="48360" y="373874"/>
                          <a:pt x="56957" y="371882"/>
                          <a:pt x="67442" y="370414"/>
                        </a:cubicBezTo>
                        <a:cubicBezTo>
                          <a:pt x="75724" y="369261"/>
                          <a:pt x="78555" y="366430"/>
                          <a:pt x="85055" y="362027"/>
                        </a:cubicBezTo>
                        <a:cubicBezTo>
                          <a:pt x="103927" y="349446"/>
                          <a:pt x="118606" y="374713"/>
                          <a:pt x="137582" y="369995"/>
                        </a:cubicBezTo>
                        <a:cubicBezTo>
                          <a:pt x="152365" y="366325"/>
                          <a:pt x="160543" y="339171"/>
                          <a:pt x="192521" y="345147"/>
                        </a:cubicBezTo>
                        <a:cubicBezTo>
                          <a:pt x="197239" y="345986"/>
                          <a:pt x="201642" y="347558"/>
                          <a:pt x="208771" y="349970"/>
                        </a:cubicBezTo>
                        <a:cubicBezTo>
                          <a:pt x="238967" y="359406"/>
                          <a:pt x="240854" y="339066"/>
                          <a:pt x="252596" y="327953"/>
                        </a:cubicBezTo>
                        <a:cubicBezTo>
                          <a:pt x="260879" y="320089"/>
                          <a:pt x="275452" y="316000"/>
                          <a:pt x="286566" y="317154"/>
                        </a:cubicBezTo>
                        <a:cubicBezTo>
                          <a:pt x="272412" y="315686"/>
                          <a:pt x="271154" y="294612"/>
                          <a:pt x="278178" y="282241"/>
                        </a:cubicBezTo>
                        <a:cubicBezTo>
                          <a:pt x="285203" y="269869"/>
                          <a:pt x="296736" y="257812"/>
                          <a:pt x="294325" y="243868"/>
                        </a:cubicBezTo>
                        <a:cubicBezTo>
                          <a:pt x="292647" y="234222"/>
                          <a:pt x="284679" y="227092"/>
                          <a:pt x="279751" y="218495"/>
                        </a:cubicBezTo>
                        <a:cubicBezTo>
                          <a:pt x="273460" y="207487"/>
                          <a:pt x="273251" y="193647"/>
                          <a:pt x="277969" y="182010"/>
                        </a:cubicBezTo>
                        <a:cubicBezTo>
                          <a:pt x="280275" y="176243"/>
                          <a:pt x="293800" y="164396"/>
                          <a:pt x="291913" y="160307"/>
                        </a:cubicBezTo>
                        <a:cubicBezTo>
                          <a:pt x="289921" y="156218"/>
                          <a:pt x="275557" y="158944"/>
                          <a:pt x="276710" y="142273"/>
                        </a:cubicBezTo>
                        <a:cubicBezTo>
                          <a:pt x="278598" y="114804"/>
                          <a:pt x="322213" y="104110"/>
                          <a:pt x="336052" y="69197"/>
                        </a:cubicBezTo>
                        <a:cubicBezTo>
                          <a:pt x="344650" y="47494"/>
                          <a:pt x="345803" y="22122"/>
                          <a:pt x="337835" y="0"/>
                        </a:cubicBezTo>
                        <a:cubicBezTo>
                          <a:pt x="352093" y="16146"/>
                          <a:pt x="363102" y="37220"/>
                          <a:pt x="368764" y="53995"/>
                        </a:cubicBezTo>
                        <a:cubicBezTo>
                          <a:pt x="378933" y="84190"/>
                          <a:pt x="376522" y="105054"/>
                          <a:pt x="368030" y="134410"/>
                        </a:cubicBezTo>
                        <a:cubicBezTo>
                          <a:pt x="358699" y="166492"/>
                          <a:pt x="390572" y="185993"/>
                          <a:pt x="389104" y="220697"/>
                        </a:cubicBezTo>
                        <a:cubicBezTo>
                          <a:pt x="388370" y="245650"/>
                          <a:pt x="375054" y="269659"/>
                          <a:pt x="354505" y="283708"/>
                        </a:cubicBezTo>
                        <a:close/>
                      </a:path>
                    </a:pathLst>
                  </a:custGeom>
                  <a:solidFill>
                    <a:srgbClr val="C47587"/>
                  </a:solidFill>
                  <a:ln w="10480" cap="flat">
                    <a:noFill/>
                    <a:prstDash val="solid"/>
                    <a:miter/>
                  </a:ln>
                </p:spPr>
                <p:txBody>
                  <a:bodyPr rtlCol="0" anchor="ctr"/>
                  <a:lstStyle/>
                  <a:p>
                    <a:endParaRPr lang="en-US" dirty="0"/>
                  </a:p>
                </p:txBody>
              </p:sp>
              <p:sp>
                <p:nvSpPr>
                  <p:cNvPr id="65" name="Freeform: Shape 156">
                    <a:extLst>
                      <a:ext uri="{FF2B5EF4-FFF2-40B4-BE49-F238E27FC236}">
                        <a16:creationId xmlns:a16="http://schemas.microsoft.com/office/drawing/2014/main" id="{07DD396E-DA67-4AD0-9768-3EAA9D993EA3}"/>
                      </a:ext>
                    </a:extLst>
                  </p:cNvPr>
                  <p:cNvSpPr/>
                  <p:nvPr/>
                </p:nvSpPr>
                <p:spPr>
                  <a:xfrm>
                    <a:off x="8123939" y="3236221"/>
                    <a:ext cx="271821" cy="569704"/>
                  </a:xfrm>
                  <a:custGeom>
                    <a:avLst/>
                    <a:gdLst>
                      <a:gd name="connsiteX0" fmla="*/ 271024 w 271821"/>
                      <a:gd name="connsiteY0" fmla="*/ 565145 h 569704"/>
                      <a:gd name="connsiteX1" fmla="*/ 259806 w 271821"/>
                      <a:gd name="connsiteY1" fmla="*/ 566194 h 569704"/>
                      <a:gd name="connsiteX2" fmla="*/ 240619 w 271821"/>
                      <a:gd name="connsiteY2" fmla="*/ 536523 h 569704"/>
                      <a:gd name="connsiteX3" fmla="*/ 228038 w 271821"/>
                      <a:gd name="connsiteY3" fmla="*/ 524780 h 569704"/>
                      <a:gd name="connsiteX4" fmla="*/ 207488 w 271821"/>
                      <a:gd name="connsiteY4" fmla="*/ 517336 h 569704"/>
                      <a:gd name="connsiteX5" fmla="*/ 194068 w 271821"/>
                      <a:gd name="connsiteY5" fmla="*/ 530861 h 569704"/>
                      <a:gd name="connsiteX6" fmla="*/ 172680 w 271821"/>
                      <a:gd name="connsiteY6" fmla="*/ 541975 h 569704"/>
                      <a:gd name="connsiteX7" fmla="*/ 111661 w 271821"/>
                      <a:gd name="connsiteY7" fmla="*/ 528030 h 569704"/>
                      <a:gd name="connsiteX8" fmla="*/ 105370 w 271821"/>
                      <a:gd name="connsiteY8" fmla="*/ 522893 h 569704"/>
                      <a:gd name="connsiteX9" fmla="*/ 85974 w 271821"/>
                      <a:gd name="connsiteY9" fmla="*/ 496577 h 569704"/>
                      <a:gd name="connsiteX10" fmla="*/ 68045 w 271821"/>
                      <a:gd name="connsiteY10" fmla="*/ 467535 h 569704"/>
                      <a:gd name="connsiteX11" fmla="*/ 50222 w 271821"/>
                      <a:gd name="connsiteY11" fmla="*/ 464495 h 569704"/>
                      <a:gd name="connsiteX12" fmla="*/ 33971 w 271821"/>
                      <a:gd name="connsiteY12" fmla="*/ 366046 h 569704"/>
                      <a:gd name="connsiteX13" fmla="*/ 21495 w 271821"/>
                      <a:gd name="connsiteY13" fmla="*/ 255645 h 569704"/>
                      <a:gd name="connsiteX14" fmla="*/ 17406 w 271821"/>
                      <a:gd name="connsiteY14" fmla="*/ 118090 h 569704"/>
                      <a:gd name="connsiteX15" fmla="*/ 13841 w 271821"/>
                      <a:gd name="connsiteY15" fmla="*/ 81080 h 569704"/>
                      <a:gd name="connsiteX16" fmla="*/ 35439 w 271821"/>
                      <a:gd name="connsiteY16" fmla="*/ 54659 h 569704"/>
                      <a:gd name="connsiteX17" fmla="*/ 37955 w 271821"/>
                      <a:gd name="connsiteY17" fmla="*/ 28867 h 569704"/>
                      <a:gd name="connsiteX18" fmla="*/ 141856 w 271821"/>
                      <a:gd name="connsiteY18" fmla="*/ 55603 h 569704"/>
                      <a:gd name="connsiteX19" fmla="*/ 167752 w 271821"/>
                      <a:gd name="connsiteY19" fmla="*/ 132349 h 569704"/>
                      <a:gd name="connsiteX20" fmla="*/ 157792 w 271821"/>
                      <a:gd name="connsiteY20" fmla="*/ 171665 h 569704"/>
                      <a:gd name="connsiteX21" fmla="*/ 177398 w 271821"/>
                      <a:gd name="connsiteY21" fmla="*/ 247677 h 569704"/>
                      <a:gd name="connsiteX22" fmla="*/ 175616 w 271821"/>
                      <a:gd name="connsiteY22" fmla="*/ 298841 h 569704"/>
                      <a:gd name="connsiteX23" fmla="*/ 199520 w 271821"/>
                      <a:gd name="connsiteY23" fmla="*/ 319181 h 569704"/>
                      <a:gd name="connsiteX24" fmla="*/ 208537 w 271821"/>
                      <a:gd name="connsiteY24" fmla="*/ 365522 h 569704"/>
                      <a:gd name="connsiteX25" fmla="*/ 191657 w 271821"/>
                      <a:gd name="connsiteY25" fmla="*/ 405677 h 569704"/>
                      <a:gd name="connsiteX26" fmla="*/ 215247 w 271821"/>
                      <a:gd name="connsiteY26" fmla="*/ 476762 h 569704"/>
                      <a:gd name="connsiteX27" fmla="*/ 267774 w 271821"/>
                      <a:gd name="connsiteY27" fmla="*/ 539983 h 569704"/>
                      <a:gd name="connsiteX28" fmla="*/ 271024 w 271821"/>
                      <a:gd name="connsiteY28" fmla="*/ 565145 h 56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1821" h="569704">
                        <a:moveTo>
                          <a:pt x="271024" y="565145"/>
                        </a:moveTo>
                        <a:cubicBezTo>
                          <a:pt x="269871" y="570702"/>
                          <a:pt x="262112" y="571331"/>
                          <a:pt x="259806" y="566194"/>
                        </a:cubicBezTo>
                        <a:cubicBezTo>
                          <a:pt x="254878" y="555604"/>
                          <a:pt x="248483" y="545330"/>
                          <a:pt x="240619" y="536523"/>
                        </a:cubicBezTo>
                        <a:cubicBezTo>
                          <a:pt x="236740" y="532224"/>
                          <a:pt x="232546" y="528240"/>
                          <a:pt x="228038" y="524780"/>
                        </a:cubicBezTo>
                        <a:cubicBezTo>
                          <a:pt x="217658" y="516707"/>
                          <a:pt x="212206" y="514925"/>
                          <a:pt x="207488" y="517336"/>
                        </a:cubicBezTo>
                        <a:cubicBezTo>
                          <a:pt x="203400" y="519328"/>
                          <a:pt x="199835" y="524256"/>
                          <a:pt x="194068" y="530861"/>
                        </a:cubicBezTo>
                        <a:cubicBezTo>
                          <a:pt x="187568" y="538200"/>
                          <a:pt x="182955" y="540088"/>
                          <a:pt x="172680" y="541975"/>
                        </a:cubicBezTo>
                        <a:cubicBezTo>
                          <a:pt x="151711" y="545854"/>
                          <a:pt x="128960" y="540507"/>
                          <a:pt x="111661" y="528030"/>
                        </a:cubicBezTo>
                        <a:cubicBezTo>
                          <a:pt x="109459" y="526458"/>
                          <a:pt x="107362" y="524675"/>
                          <a:pt x="105370" y="522893"/>
                        </a:cubicBezTo>
                        <a:cubicBezTo>
                          <a:pt x="97192" y="515554"/>
                          <a:pt x="90587" y="506537"/>
                          <a:pt x="85974" y="496577"/>
                        </a:cubicBezTo>
                        <a:cubicBezTo>
                          <a:pt x="78950" y="481480"/>
                          <a:pt x="83667" y="471729"/>
                          <a:pt x="68045" y="467535"/>
                        </a:cubicBezTo>
                        <a:cubicBezTo>
                          <a:pt x="60811" y="465543"/>
                          <a:pt x="55569" y="465858"/>
                          <a:pt x="50222" y="464495"/>
                        </a:cubicBezTo>
                        <a:cubicBezTo>
                          <a:pt x="24431" y="457575"/>
                          <a:pt x="-2619" y="403476"/>
                          <a:pt x="33971" y="366046"/>
                        </a:cubicBezTo>
                        <a:cubicBezTo>
                          <a:pt x="-5555" y="342561"/>
                          <a:pt x="-11741" y="287413"/>
                          <a:pt x="21495" y="255645"/>
                        </a:cubicBezTo>
                        <a:cubicBezTo>
                          <a:pt x="-31347" y="201021"/>
                          <a:pt x="32608" y="164116"/>
                          <a:pt x="17406" y="118090"/>
                        </a:cubicBezTo>
                        <a:cubicBezTo>
                          <a:pt x="13422" y="106033"/>
                          <a:pt x="8494" y="92613"/>
                          <a:pt x="13841" y="81080"/>
                        </a:cubicBezTo>
                        <a:cubicBezTo>
                          <a:pt x="18769" y="70700"/>
                          <a:pt x="30721" y="65143"/>
                          <a:pt x="35439" y="54659"/>
                        </a:cubicBezTo>
                        <a:cubicBezTo>
                          <a:pt x="39003" y="46691"/>
                          <a:pt x="37745" y="37569"/>
                          <a:pt x="37955" y="28867"/>
                        </a:cubicBezTo>
                        <a:cubicBezTo>
                          <a:pt x="39108" y="-10554"/>
                          <a:pt x="111346" y="-16635"/>
                          <a:pt x="141856" y="55603"/>
                        </a:cubicBezTo>
                        <a:cubicBezTo>
                          <a:pt x="151921" y="79507"/>
                          <a:pt x="176560" y="104670"/>
                          <a:pt x="167752" y="132349"/>
                        </a:cubicBezTo>
                        <a:cubicBezTo>
                          <a:pt x="163558" y="145559"/>
                          <a:pt x="153494" y="158560"/>
                          <a:pt x="157792" y="171665"/>
                        </a:cubicBezTo>
                        <a:cubicBezTo>
                          <a:pt x="166284" y="197142"/>
                          <a:pt x="182326" y="196513"/>
                          <a:pt x="177398" y="247677"/>
                        </a:cubicBezTo>
                        <a:cubicBezTo>
                          <a:pt x="176140" y="260573"/>
                          <a:pt x="168591" y="288566"/>
                          <a:pt x="175616" y="298841"/>
                        </a:cubicBezTo>
                        <a:cubicBezTo>
                          <a:pt x="181068" y="306704"/>
                          <a:pt x="193544" y="308067"/>
                          <a:pt x="199520" y="319181"/>
                        </a:cubicBezTo>
                        <a:cubicBezTo>
                          <a:pt x="207174" y="333335"/>
                          <a:pt x="210214" y="349586"/>
                          <a:pt x="208537" y="365522"/>
                        </a:cubicBezTo>
                        <a:cubicBezTo>
                          <a:pt x="208117" y="369192"/>
                          <a:pt x="196689" y="408823"/>
                          <a:pt x="191657" y="405677"/>
                        </a:cubicBezTo>
                        <a:cubicBezTo>
                          <a:pt x="221537" y="424235"/>
                          <a:pt x="212101" y="448139"/>
                          <a:pt x="215247" y="476762"/>
                        </a:cubicBezTo>
                        <a:cubicBezTo>
                          <a:pt x="218287" y="504755"/>
                          <a:pt x="256241" y="514296"/>
                          <a:pt x="267774" y="539983"/>
                        </a:cubicBezTo>
                        <a:cubicBezTo>
                          <a:pt x="271548" y="547636"/>
                          <a:pt x="272806" y="556758"/>
                          <a:pt x="271024" y="565145"/>
                        </a:cubicBezTo>
                        <a:close/>
                      </a:path>
                    </a:pathLst>
                  </a:custGeom>
                  <a:solidFill>
                    <a:srgbClr val="9C3A41"/>
                  </a:solidFill>
                  <a:ln w="10480" cap="flat">
                    <a:noFill/>
                    <a:prstDash val="solid"/>
                    <a:miter/>
                  </a:ln>
                </p:spPr>
                <p:txBody>
                  <a:bodyPr rtlCol="0" anchor="ctr"/>
                  <a:lstStyle/>
                  <a:p>
                    <a:endParaRPr lang="en-US" dirty="0"/>
                  </a:p>
                </p:txBody>
              </p:sp>
              <p:sp>
                <p:nvSpPr>
                  <p:cNvPr id="66" name="Freeform: Shape 157">
                    <a:extLst>
                      <a:ext uri="{FF2B5EF4-FFF2-40B4-BE49-F238E27FC236}">
                        <a16:creationId xmlns:a16="http://schemas.microsoft.com/office/drawing/2014/main" id="{6200D689-0E75-4BBA-B382-E79B44F430B5}"/>
                      </a:ext>
                    </a:extLst>
                  </p:cNvPr>
                  <p:cNvSpPr/>
                  <p:nvPr/>
                </p:nvSpPr>
                <p:spPr>
                  <a:xfrm>
                    <a:off x="8123730" y="3265088"/>
                    <a:ext cx="240723" cy="507655"/>
                  </a:xfrm>
                  <a:custGeom>
                    <a:avLst/>
                    <a:gdLst>
                      <a:gd name="connsiteX0" fmla="*/ 240724 w 240723"/>
                      <a:gd name="connsiteY0" fmla="*/ 507656 h 507655"/>
                      <a:gd name="connsiteX1" fmla="*/ 228142 w 240723"/>
                      <a:gd name="connsiteY1" fmla="*/ 495913 h 507655"/>
                      <a:gd name="connsiteX2" fmla="*/ 207593 w 240723"/>
                      <a:gd name="connsiteY2" fmla="*/ 488469 h 507655"/>
                      <a:gd name="connsiteX3" fmla="*/ 197004 w 240723"/>
                      <a:gd name="connsiteY3" fmla="*/ 478823 h 507655"/>
                      <a:gd name="connsiteX4" fmla="*/ 163035 w 240723"/>
                      <a:gd name="connsiteY4" fmla="*/ 484800 h 507655"/>
                      <a:gd name="connsiteX5" fmla="*/ 141646 w 240723"/>
                      <a:gd name="connsiteY5" fmla="*/ 495913 h 507655"/>
                      <a:gd name="connsiteX6" fmla="*/ 105370 w 240723"/>
                      <a:gd name="connsiteY6" fmla="*/ 493921 h 507655"/>
                      <a:gd name="connsiteX7" fmla="*/ 80627 w 240723"/>
                      <a:gd name="connsiteY7" fmla="*/ 481969 h 507655"/>
                      <a:gd name="connsiteX8" fmla="*/ 50222 w 240723"/>
                      <a:gd name="connsiteY8" fmla="*/ 435523 h 507655"/>
                      <a:gd name="connsiteX9" fmla="*/ 29672 w 240723"/>
                      <a:gd name="connsiteY9" fmla="*/ 420111 h 507655"/>
                      <a:gd name="connsiteX10" fmla="*/ 33971 w 240723"/>
                      <a:gd name="connsiteY10" fmla="*/ 337074 h 507655"/>
                      <a:gd name="connsiteX11" fmla="*/ 21495 w 240723"/>
                      <a:gd name="connsiteY11" fmla="*/ 226673 h 507655"/>
                      <a:gd name="connsiteX12" fmla="*/ 17406 w 240723"/>
                      <a:gd name="connsiteY12" fmla="*/ 89118 h 507655"/>
                      <a:gd name="connsiteX13" fmla="*/ 13841 w 240723"/>
                      <a:gd name="connsiteY13" fmla="*/ 52108 h 507655"/>
                      <a:gd name="connsiteX14" fmla="*/ 31245 w 240723"/>
                      <a:gd name="connsiteY14" fmla="*/ 28727 h 507655"/>
                      <a:gd name="connsiteX15" fmla="*/ 49593 w 240723"/>
                      <a:gd name="connsiteY15" fmla="*/ 0 h 507655"/>
                      <a:gd name="connsiteX16" fmla="*/ 99603 w 240723"/>
                      <a:gd name="connsiteY16" fmla="*/ 111974 h 507655"/>
                      <a:gd name="connsiteX17" fmla="*/ 122040 w 240723"/>
                      <a:gd name="connsiteY17" fmla="*/ 123506 h 507655"/>
                      <a:gd name="connsiteX18" fmla="*/ 147098 w 240723"/>
                      <a:gd name="connsiteY18" fmla="*/ 176243 h 507655"/>
                      <a:gd name="connsiteX19" fmla="*/ 144582 w 240723"/>
                      <a:gd name="connsiteY19" fmla="*/ 252675 h 507655"/>
                      <a:gd name="connsiteX20" fmla="*/ 168486 w 240723"/>
                      <a:gd name="connsiteY20" fmla="*/ 273014 h 507655"/>
                      <a:gd name="connsiteX21" fmla="*/ 177502 w 240723"/>
                      <a:gd name="connsiteY21" fmla="*/ 319460 h 507655"/>
                      <a:gd name="connsiteX22" fmla="*/ 160623 w 240723"/>
                      <a:gd name="connsiteY22" fmla="*/ 359616 h 507655"/>
                      <a:gd name="connsiteX23" fmla="*/ 184213 w 240723"/>
                      <a:gd name="connsiteY23" fmla="*/ 430700 h 507655"/>
                      <a:gd name="connsiteX24" fmla="*/ 236740 w 240723"/>
                      <a:gd name="connsiteY24" fmla="*/ 493921 h 507655"/>
                      <a:gd name="connsiteX25" fmla="*/ 240724 w 240723"/>
                      <a:gd name="connsiteY25" fmla="*/ 507656 h 507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0723" h="507655">
                        <a:moveTo>
                          <a:pt x="240724" y="507656"/>
                        </a:moveTo>
                        <a:cubicBezTo>
                          <a:pt x="236845" y="503357"/>
                          <a:pt x="232651" y="499373"/>
                          <a:pt x="228142" y="495913"/>
                        </a:cubicBezTo>
                        <a:cubicBezTo>
                          <a:pt x="217763" y="487840"/>
                          <a:pt x="212311" y="486058"/>
                          <a:pt x="207593" y="488469"/>
                        </a:cubicBezTo>
                        <a:cubicBezTo>
                          <a:pt x="204238" y="485009"/>
                          <a:pt x="200778" y="481759"/>
                          <a:pt x="197004" y="478823"/>
                        </a:cubicBezTo>
                        <a:cubicBezTo>
                          <a:pt x="177712" y="463831"/>
                          <a:pt x="175720" y="470541"/>
                          <a:pt x="163035" y="484800"/>
                        </a:cubicBezTo>
                        <a:cubicBezTo>
                          <a:pt x="156534" y="492139"/>
                          <a:pt x="151920" y="494026"/>
                          <a:pt x="141646" y="495913"/>
                        </a:cubicBezTo>
                        <a:cubicBezTo>
                          <a:pt x="129694" y="498115"/>
                          <a:pt x="117113" y="497276"/>
                          <a:pt x="105370" y="493921"/>
                        </a:cubicBezTo>
                        <a:cubicBezTo>
                          <a:pt x="96458" y="491405"/>
                          <a:pt x="88071" y="487316"/>
                          <a:pt x="80627" y="481969"/>
                        </a:cubicBezTo>
                        <a:cubicBezTo>
                          <a:pt x="63013" y="469178"/>
                          <a:pt x="54835" y="453661"/>
                          <a:pt x="50222" y="435523"/>
                        </a:cubicBezTo>
                        <a:cubicBezTo>
                          <a:pt x="48335" y="427660"/>
                          <a:pt x="45923" y="422103"/>
                          <a:pt x="29672" y="420111"/>
                        </a:cubicBezTo>
                        <a:cubicBezTo>
                          <a:pt x="8389" y="393375"/>
                          <a:pt x="13841" y="357624"/>
                          <a:pt x="33971" y="337074"/>
                        </a:cubicBezTo>
                        <a:cubicBezTo>
                          <a:pt x="-5555" y="313589"/>
                          <a:pt x="-11741" y="258441"/>
                          <a:pt x="21495" y="226673"/>
                        </a:cubicBezTo>
                        <a:cubicBezTo>
                          <a:pt x="-31347" y="172049"/>
                          <a:pt x="32608" y="135144"/>
                          <a:pt x="17406" y="89118"/>
                        </a:cubicBezTo>
                        <a:cubicBezTo>
                          <a:pt x="13422" y="77061"/>
                          <a:pt x="8494" y="63640"/>
                          <a:pt x="13841" y="52108"/>
                        </a:cubicBezTo>
                        <a:cubicBezTo>
                          <a:pt x="18140" y="42986"/>
                          <a:pt x="26946" y="37639"/>
                          <a:pt x="31245" y="28727"/>
                        </a:cubicBezTo>
                        <a:cubicBezTo>
                          <a:pt x="36488" y="17719"/>
                          <a:pt x="39738" y="8283"/>
                          <a:pt x="49593" y="0"/>
                        </a:cubicBezTo>
                        <a:cubicBezTo>
                          <a:pt x="77062" y="31139"/>
                          <a:pt x="63223" y="88279"/>
                          <a:pt x="99603" y="111974"/>
                        </a:cubicBezTo>
                        <a:cubicBezTo>
                          <a:pt x="106628" y="116587"/>
                          <a:pt x="114911" y="118998"/>
                          <a:pt x="122040" y="123506"/>
                        </a:cubicBezTo>
                        <a:cubicBezTo>
                          <a:pt x="132315" y="129902"/>
                          <a:pt x="145316" y="152968"/>
                          <a:pt x="147098" y="176243"/>
                        </a:cubicBezTo>
                        <a:cubicBezTo>
                          <a:pt x="149509" y="207696"/>
                          <a:pt x="135775" y="239779"/>
                          <a:pt x="144582" y="252675"/>
                        </a:cubicBezTo>
                        <a:cubicBezTo>
                          <a:pt x="150033" y="260538"/>
                          <a:pt x="162510" y="261901"/>
                          <a:pt x="168486" y="273014"/>
                        </a:cubicBezTo>
                        <a:cubicBezTo>
                          <a:pt x="176140" y="287168"/>
                          <a:pt x="179180" y="303524"/>
                          <a:pt x="177502" y="319460"/>
                        </a:cubicBezTo>
                        <a:cubicBezTo>
                          <a:pt x="177083" y="323130"/>
                          <a:pt x="165656" y="362761"/>
                          <a:pt x="160623" y="359616"/>
                        </a:cubicBezTo>
                        <a:cubicBezTo>
                          <a:pt x="190504" y="378173"/>
                          <a:pt x="181067" y="402078"/>
                          <a:pt x="184213" y="430700"/>
                        </a:cubicBezTo>
                        <a:cubicBezTo>
                          <a:pt x="187254" y="458693"/>
                          <a:pt x="225207" y="468234"/>
                          <a:pt x="236740" y="493921"/>
                        </a:cubicBezTo>
                        <a:cubicBezTo>
                          <a:pt x="239047" y="498115"/>
                          <a:pt x="240305" y="502833"/>
                          <a:pt x="240724" y="507656"/>
                        </a:cubicBezTo>
                        <a:close/>
                      </a:path>
                    </a:pathLst>
                  </a:custGeom>
                  <a:solidFill>
                    <a:srgbClr val="C47587"/>
                  </a:solidFill>
                  <a:ln w="10480" cap="flat">
                    <a:noFill/>
                    <a:prstDash val="solid"/>
                    <a:miter/>
                  </a:ln>
                </p:spPr>
                <p:txBody>
                  <a:bodyPr rtlCol="0" anchor="ctr"/>
                  <a:lstStyle/>
                  <a:p>
                    <a:endParaRPr lang="en-US" dirty="0"/>
                  </a:p>
                </p:txBody>
              </p:sp>
              <p:sp>
                <p:nvSpPr>
                  <p:cNvPr id="67" name="Freeform: Shape 158">
                    <a:extLst>
                      <a:ext uri="{FF2B5EF4-FFF2-40B4-BE49-F238E27FC236}">
                        <a16:creationId xmlns:a16="http://schemas.microsoft.com/office/drawing/2014/main" id="{B0AD38AE-6E89-44B9-9310-B3AF80CE54AC}"/>
                      </a:ext>
                    </a:extLst>
                  </p:cNvPr>
                  <p:cNvSpPr/>
                  <p:nvPr/>
                </p:nvSpPr>
                <p:spPr>
                  <a:xfrm>
                    <a:off x="8159516" y="3268757"/>
                    <a:ext cx="187009" cy="464697"/>
                  </a:xfrm>
                  <a:custGeom>
                    <a:avLst/>
                    <a:gdLst>
                      <a:gd name="connsiteX0" fmla="*/ 176420 w 187009"/>
                      <a:gd name="connsiteY0" fmla="*/ 464040 h 464697"/>
                      <a:gd name="connsiteX1" fmla="*/ 187009 w 187009"/>
                      <a:gd name="connsiteY1" fmla="*/ 458379 h 464697"/>
                      <a:gd name="connsiteX2" fmla="*/ 113723 w 187009"/>
                      <a:gd name="connsiteY2" fmla="*/ 397045 h 464697"/>
                      <a:gd name="connsiteX3" fmla="*/ 66753 w 187009"/>
                      <a:gd name="connsiteY3" fmla="*/ 289789 h 464697"/>
                      <a:gd name="connsiteX4" fmla="*/ 64447 w 187009"/>
                      <a:gd name="connsiteY4" fmla="*/ 272385 h 464697"/>
                      <a:gd name="connsiteX5" fmla="*/ 150943 w 187009"/>
                      <a:gd name="connsiteY5" fmla="*/ 312331 h 464697"/>
                      <a:gd name="connsiteX6" fmla="*/ 155871 w 187009"/>
                      <a:gd name="connsiteY6" fmla="*/ 308556 h 464697"/>
                      <a:gd name="connsiteX7" fmla="*/ 63398 w 187009"/>
                      <a:gd name="connsiteY7" fmla="*/ 261167 h 464697"/>
                      <a:gd name="connsiteX8" fmla="*/ 62035 w 187009"/>
                      <a:gd name="connsiteY8" fmla="*/ 151500 h 464697"/>
                      <a:gd name="connsiteX9" fmla="*/ 99675 w 187009"/>
                      <a:gd name="connsiteY9" fmla="*/ 182639 h 464697"/>
                      <a:gd name="connsiteX10" fmla="*/ 104917 w 187009"/>
                      <a:gd name="connsiteY10" fmla="*/ 179598 h 464697"/>
                      <a:gd name="connsiteX11" fmla="*/ 84157 w 187009"/>
                      <a:gd name="connsiteY11" fmla="*/ 152129 h 464697"/>
                      <a:gd name="connsiteX12" fmla="*/ 64237 w 187009"/>
                      <a:gd name="connsiteY12" fmla="*/ 141225 h 464697"/>
                      <a:gd name="connsiteX13" fmla="*/ 59624 w 187009"/>
                      <a:gd name="connsiteY13" fmla="*/ 123926 h 464697"/>
                      <a:gd name="connsiteX14" fmla="*/ 58051 w 187009"/>
                      <a:gd name="connsiteY14" fmla="*/ 1887 h 464697"/>
                      <a:gd name="connsiteX15" fmla="*/ 52914 w 187009"/>
                      <a:gd name="connsiteY15" fmla="*/ 1887 h 464697"/>
                      <a:gd name="connsiteX16" fmla="*/ 48930 w 187009"/>
                      <a:gd name="connsiteY16" fmla="*/ 108409 h 464697"/>
                      <a:gd name="connsiteX17" fmla="*/ 73 w 187009"/>
                      <a:gd name="connsiteY17" fmla="*/ 144266 h 464697"/>
                      <a:gd name="connsiteX18" fmla="*/ 5839 w 187009"/>
                      <a:gd name="connsiteY18" fmla="*/ 146677 h 464697"/>
                      <a:gd name="connsiteX19" fmla="*/ 48720 w 187009"/>
                      <a:gd name="connsiteY19" fmla="*/ 118474 h 464697"/>
                      <a:gd name="connsiteX20" fmla="*/ 47777 w 187009"/>
                      <a:gd name="connsiteY20" fmla="*/ 191760 h 464697"/>
                      <a:gd name="connsiteX21" fmla="*/ 4790 w 187009"/>
                      <a:gd name="connsiteY21" fmla="*/ 258126 h 464697"/>
                      <a:gd name="connsiteX22" fmla="*/ 10452 w 187009"/>
                      <a:gd name="connsiteY22" fmla="*/ 258126 h 464697"/>
                      <a:gd name="connsiteX23" fmla="*/ 47567 w 187009"/>
                      <a:gd name="connsiteY23" fmla="*/ 203712 h 464697"/>
                      <a:gd name="connsiteX24" fmla="*/ 59729 w 187009"/>
                      <a:gd name="connsiteY24" fmla="*/ 327953 h 464697"/>
                      <a:gd name="connsiteX25" fmla="*/ 31735 w 187009"/>
                      <a:gd name="connsiteY25" fmla="*/ 391803 h 464697"/>
                      <a:gd name="connsiteX26" fmla="*/ 37711 w 187009"/>
                      <a:gd name="connsiteY26" fmla="*/ 390964 h 464697"/>
                      <a:gd name="connsiteX27" fmla="*/ 48196 w 187009"/>
                      <a:gd name="connsiteY27" fmla="*/ 356156 h 464697"/>
                      <a:gd name="connsiteX28" fmla="*/ 64132 w 187009"/>
                      <a:gd name="connsiteY28" fmla="*/ 340744 h 464697"/>
                      <a:gd name="connsiteX29" fmla="*/ 104183 w 187009"/>
                      <a:gd name="connsiteY29" fmla="*/ 409836 h 464697"/>
                      <a:gd name="connsiteX30" fmla="*/ 176420 w 187009"/>
                      <a:gd name="connsiteY30" fmla="*/ 464040 h 46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7009" h="464697">
                        <a:moveTo>
                          <a:pt x="176420" y="464040"/>
                        </a:moveTo>
                        <a:cubicBezTo>
                          <a:pt x="180090" y="463097"/>
                          <a:pt x="183550" y="461314"/>
                          <a:pt x="187009" y="458379"/>
                        </a:cubicBezTo>
                        <a:cubicBezTo>
                          <a:pt x="160379" y="449152"/>
                          <a:pt x="131023" y="418748"/>
                          <a:pt x="113723" y="397045"/>
                        </a:cubicBezTo>
                        <a:cubicBezTo>
                          <a:pt x="88875" y="366116"/>
                          <a:pt x="72939" y="328896"/>
                          <a:pt x="66753" y="289789"/>
                        </a:cubicBezTo>
                        <a:cubicBezTo>
                          <a:pt x="65810" y="284023"/>
                          <a:pt x="65076" y="278256"/>
                          <a:pt x="64447" y="272385"/>
                        </a:cubicBezTo>
                        <a:cubicBezTo>
                          <a:pt x="98521" y="272595"/>
                          <a:pt x="127878" y="287588"/>
                          <a:pt x="150943" y="312331"/>
                        </a:cubicBezTo>
                        <a:cubicBezTo>
                          <a:pt x="153355" y="314952"/>
                          <a:pt x="157758" y="311597"/>
                          <a:pt x="155871" y="308556"/>
                        </a:cubicBezTo>
                        <a:cubicBezTo>
                          <a:pt x="135950" y="277313"/>
                          <a:pt x="100094" y="260433"/>
                          <a:pt x="63398" y="261167"/>
                        </a:cubicBezTo>
                        <a:cubicBezTo>
                          <a:pt x="60567" y="224891"/>
                          <a:pt x="62035" y="187776"/>
                          <a:pt x="62035" y="151500"/>
                        </a:cubicBezTo>
                        <a:cubicBezTo>
                          <a:pt x="77867" y="158105"/>
                          <a:pt x="88980" y="169323"/>
                          <a:pt x="99675" y="182639"/>
                        </a:cubicBezTo>
                        <a:cubicBezTo>
                          <a:pt x="101667" y="185050"/>
                          <a:pt x="105965" y="182429"/>
                          <a:pt x="104917" y="179598"/>
                        </a:cubicBezTo>
                        <a:cubicBezTo>
                          <a:pt x="100933" y="168589"/>
                          <a:pt x="93279" y="159258"/>
                          <a:pt x="84157" y="152129"/>
                        </a:cubicBezTo>
                        <a:cubicBezTo>
                          <a:pt x="78286" y="147516"/>
                          <a:pt x="69584" y="146153"/>
                          <a:pt x="64237" y="141225"/>
                        </a:cubicBezTo>
                        <a:cubicBezTo>
                          <a:pt x="59100" y="136402"/>
                          <a:pt x="59729" y="131160"/>
                          <a:pt x="59624" y="123926"/>
                        </a:cubicBezTo>
                        <a:cubicBezTo>
                          <a:pt x="59519" y="112917"/>
                          <a:pt x="64656" y="39946"/>
                          <a:pt x="58051" y="1887"/>
                        </a:cubicBezTo>
                        <a:cubicBezTo>
                          <a:pt x="57632" y="-629"/>
                          <a:pt x="53333" y="-629"/>
                          <a:pt x="52914" y="1887"/>
                        </a:cubicBezTo>
                        <a:cubicBezTo>
                          <a:pt x="49140" y="23170"/>
                          <a:pt x="49769" y="36800"/>
                          <a:pt x="48930" y="108409"/>
                        </a:cubicBezTo>
                        <a:cubicBezTo>
                          <a:pt x="27227" y="108094"/>
                          <a:pt x="4686" y="122353"/>
                          <a:pt x="73" y="144266"/>
                        </a:cubicBezTo>
                        <a:cubicBezTo>
                          <a:pt x="-661" y="147516"/>
                          <a:pt x="4371" y="150137"/>
                          <a:pt x="5839" y="146677"/>
                        </a:cubicBezTo>
                        <a:cubicBezTo>
                          <a:pt x="13702" y="128644"/>
                          <a:pt x="29953" y="117111"/>
                          <a:pt x="48720" y="118474"/>
                        </a:cubicBezTo>
                        <a:cubicBezTo>
                          <a:pt x="48196" y="171944"/>
                          <a:pt x="48616" y="149193"/>
                          <a:pt x="47777" y="191760"/>
                        </a:cubicBezTo>
                        <a:cubicBezTo>
                          <a:pt x="21566" y="199623"/>
                          <a:pt x="387" y="231077"/>
                          <a:pt x="4790" y="258126"/>
                        </a:cubicBezTo>
                        <a:cubicBezTo>
                          <a:pt x="5210" y="260957"/>
                          <a:pt x="9928" y="260852"/>
                          <a:pt x="10452" y="258126"/>
                        </a:cubicBezTo>
                        <a:cubicBezTo>
                          <a:pt x="15799" y="231077"/>
                          <a:pt x="22614" y="216923"/>
                          <a:pt x="47567" y="203712"/>
                        </a:cubicBezTo>
                        <a:cubicBezTo>
                          <a:pt x="46938" y="244602"/>
                          <a:pt x="47777" y="288846"/>
                          <a:pt x="59729" y="327953"/>
                        </a:cubicBezTo>
                        <a:cubicBezTo>
                          <a:pt x="38340" y="338856"/>
                          <a:pt x="28590" y="370100"/>
                          <a:pt x="31735" y="391803"/>
                        </a:cubicBezTo>
                        <a:cubicBezTo>
                          <a:pt x="32259" y="395263"/>
                          <a:pt x="37711" y="394319"/>
                          <a:pt x="37711" y="390964"/>
                        </a:cubicBezTo>
                        <a:cubicBezTo>
                          <a:pt x="37816" y="378488"/>
                          <a:pt x="41171" y="366535"/>
                          <a:pt x="48196" y="356156"/>
                        </a:cubicBezTo>
                        <a:cubicBezTo>
                          <a:pt x="52704" y="349550"/>
                          <a:pt x="58261" y="345147"/>
                          <a:pt x="64132" y="340744"/>
                        </a:cubicBezTo>
                        <a:cubicBezTo>
                          <a:pt x="73464" y="365801"/>
                          <a:pt x="87198" y="389182"/>
                          <a:pt x="104183" y="409836"/>
                        </a:cubicBezTo>
                        <a:cubicBezTo>
                          <a:pt x="117288" y="425667"/>
                          <a:pt x="149476" y="470646"/>
                          <a:pt x="176420" y="464040"/>
                        </a:cubicBezTo>
                        <a:close/>
                      </a:path>
                    </a:pathLst>
                  </a:custGeom>
                  <a:solidFill>
                    <a:srgbClr val="D1E9F5"/>
                  </a:solidFill>
                  <a:ln w="10480" cap="flat">
                    <a:noFill/>
                    <a:prstDash val="solid"/>
                    <a:miter/>
                  </a:ln>
                </p:spPr>
                <p:txBody>
                  <a:bodyPr rtlCol="0" anchor="ctr"/>
                  <a:lstStyle/>
                  <a:p>
                    <a:endParaRPr lang="en-US" dirty="0"/>
                  </a:p>
                </p:txBody>
              </p:sp>
              <p:sp>
                <p:nvSpPr>
                  <p:cNvPr id="68" name="Freeform: Shape 159">
                    <a:extLst>
                      <a:ext uri="{FF2B5EF4-FFF2-40B4-BE49-F238E27FC236}">
                        <a16:creationId xmlns:a16="http://schemas.microsoft.com/office/drawing/2014/main" id="{AC67CF1C-A299-4495-9CA0-ED56333548EA}"/>
                      </a:ext>
                    </a:extLst>
                  </p:cNvPr>
                  <p:cNvSpPr/>
                  <p:nvPr/>
                </p:nvSpPr>
                <p:spPr>
                  <a:xfrm>
                    <a:off x="8514276" y="3212799"/>
                    <a:ext cx="356170" cy="457538"/>
                  </a:xfrm>
                  <a:custGeom>
                    <a:avLst/>
                    <a:gdLst>
                      <a:gd name="connsiteX0" fmla="*/ 351019 w 356170"/>
                      <a:gd name="connsiteY0" fmla="*/ 210813 h 457538"/>
                      <a:gd name="connsiteX1" fmla="*/ 313589 w 356170"/>
                      <a:gd name="connsiteY1" fmla="*/ 196659 h 457538"/>
                      <a:gd name="connsiteX2" fmla="*/ 309185 w 356170"/>
                      <a:gd name="connsiteY2" fmla="*/ 297939 h 457538"/>
                      <a:gd name="connsiteX3" fmla="*/ 307089 w 356170"/>
                      <a:gd name="connsiteY3" fmla="*/ 311359 h 457538"/>
                      <a:gd name="connsiteX4" fmla="*/ 335187 w 356170"/>
                      <a:gd name="connsiteY4" fmla="*/ 356651 h 457538"/>
                      <a:gd name="connsiteX5" fmla="*/ 330993 w 356170"/>
                      <a:gd name="connsiteY5" fmla="*/ 357805 h 457538"/>
                      <a:gd name="connsiteX6" fmla="*/ 304573 w 356170"/>
                      <a:gd name="connsiteY6" fmla="*/ 324255 h 457538"/>
                      <a:gd name="connsiteX7" fmla="*/ 300064 w 356170"/>
                      <a:gd name="connsiteY7" fmla="*/ 342183 h 457538"/>
                      <a:gd name="connsiteX8" fmla="*/ 293669 w 356170"/>
                      <a:gd name="connsiteY8" fmla="*/ 360006 h 457538"/>
                      <a:gd name="connsiteX9" fmla="*/ 275007 w 356170"/>
                      <a:gd name="connsiteY9" fmla="*/ 389887 h 457538"/>
                      <a:gd name="connsiteX10" fmla="*/ 256344 w 356170"/>
                      <a:gd name="connsiteY10" fmla="*/ 405089 h 457538"/>
                      <a:gd name="connsiteX11" fmla="*/ 265046 w 356170"/>
                      <a:gd name="connsiteY11" fmla="*/ 426897 h 457538"/>
                      <a:gd name="connsiteX12" fmla="*/ 258126 w 356170"/>
                      <a:gd name="connsiteY12" fmla="*/ 456673 h 457538"/>
                      <a:gd name="connsiteX13" fmla="*/ 253723 w 356170"/>
                      <a:gd name="connsiteY13" fmla="*/ 454052 h 457538"/>
                      <a:gd name="connsiteX14" fmla="*/ 254562 w 356170"/>
                      <a:gd name="connsiteY14" fmla="*/ 427002 h 457538"/>
                      <a:gd name="connsiteX15" fmla="*/ 245126 w 356170"/>
                      <a:gd name="connsiteY15" fmla="*/ 410646 h 457538"/>
                      <a:gd name="connsiteX16" fmla="*/ 167437 w 356170"/>
                      <a:gd name="connsiteY16" fmla="*/ 415469 h 457538"/>
                      <a:gd name="connsiteX17" fmla="*/ 145315 w 356170"/>
                      <a:gd name="connsiteY17" fmla="*/ 445454 h 457538"/>
                      <a:gd name="connsiteX18" fmla="*/ 140072 w 356170"/>
                      <a:gd name="connsiteY18" fmla="*/ 441470 h 457538"/>
                      <a:gd name="connsiteX19" fmla="*/ 156218 w 356170"/>
                      <a:gd name="connsiteY19" fmla="*/ 413372 h 457538"/>
                      <a:gd name="connsiteX20" fmla="*/ 77061 w 356170"/>
                      <a:gd name="connsiteY20" fmla="*/ 398065 h 457538"/>
                      <a:gd name="connsiteX21" fmla="*/ 42882 w 356170"/>
                      <a:gd name="connsiteY21" fmla="*/ 386427 h 457538"/>
                      <a:gd name="connsiteX22" fmla="*/ 6291 w 356170"/>
                      <a:gd name="connsiteY22" fmla="*/ 376048 h 457538"/>
                      <a:gd name="connsiteX23" fmla="*/ 0 w 356170"/>
                      <a:gd name="connsiteY23" fmla="*/ 376152 h 457538"/>
                      <a:gd name="connsiteX24" fmla="*/ 28937 w 356170"/>
                      <a:gd name="connsiteY24" fmla="*/ 365982 h 457538"/>
                      <a:gd name="connsiteX25" fmla="*/ 29461 w 356170"/>
                      <a:gd name="connsiteY25" fmla="*/ 365773 h 457538"/>
                      <a:gd name="connsiteX26" fmla="*/ 99707 w 356170"/>
                      <a:gd name="connsiteY26" fmla="*/ 389677 h 457538"/>
                      <a:gd name="connsiteX27" fmla="*/ 82512 w 356170"/>
                      <a:gd name="connsiteY27" fmla="*/ 363047 h 457538"/>
                      <a:gd name="connsiteX28" fmla="*/ 85448 w 356170"/>
                      <a:gd name="connsiteY28" fmla="*/ 355918 h 457538"/>
                      <a:gd name="connsiteX29" fmla="*/ 111659 w 356170"/>
                      <a:gd name="connsiteY29" fmla="*/ 390935 h 457538"/>
                      <a:gd name="connsiteX30" fmla="*/ 197317 w 356170"/>
                      <a:gd name="connsiteY30" fmla="*/ 404146 h 457538"/>
                      <a:gd name="connsiteX31" fmla="*/ 169638 w 356170"/>
                      <a:gd name="connsiteY31" fmla="*/ 362523 h 457538"/>
                      <a:gd name="connsiteX32" fmla="*/ 172364 w 356170"/>
                      <a:gd name="connsiteY32" fmla="*/ 356022 h 457538"/>
                      <a:gd name="connsiteX33" fmla="*/ 208221 w 356170"/>
                      <a:gd name="connsiteY33" fmla="*/ 404041 h 457538"/>
                      <a:gd name="connsiteX34" fmla="*/ 264103 w 356170"/>
                      <a:gd name="connsiteY34" fmla="*/ 379717 h 457538"/>
                      <a:gd name="connsiteX35" fmla="*/ 273749 w 356170"/>
                      <a:gd name="connsiteY35" fmla="*/ 366402 h 457538"/>
                      <a:gd name="connsiteX36" fmla="*/ 260118 w 356170"/>
                      <a:gd name="connsiteY36" fmla="*/ 351200 h 457538"/>
                      <a:gd name="connsiteX37" fmla="*/ 218915 w 356170"/>
                      <a:gd name="connsiteY37" fmla="*/ 352038 h 457538"/>
                      <a:gd name="connsiteX38" fmla="*/ 215140 w 356170"/>
                      <a:gd name="connsiteY38" fmla="*/ 347111 h 457538"/>
                      <a:gd name="connsiteX39" fmla="*/ 260747 w 356170"/>
                      <a:gd name="connsiteY39" fmla="*/ 338723 h 457538"/>
                      <a:gd name="connsiteX40" fmla="*/ 280458 w 356170"/>
                      <a:gd name="connsiteY40" fmla="*/ 353087 h 457538"/>
                      <a:gd name="connsiteX41" fmla="*/ 294718 w 356170"/>
                      <a:gd name="connsiteY41" fmla="*/ 293745 h 457538"/>
                      <a:gd name="connsiteX42" fmla="*/ 297758 w 356170"/>
                      <a:gd name="connsiteY42" fmla="*/ 267219 h 457538"/>
                      <a:gd name="connsiteX43" fmla="*/ 281821 w 356170"/>
                      <a:gd name="connsiteY43" fmla="*/ 273195 h 457538"/>
                      <a:gd name="connsiteX44" fmla="*/ 261796 w 356170"/>
                      <a:gd name="connsiteY44" fmla="*/ 291438 h 457538"/>
                      <a:gd name="connsiteX45" fmla="*/ 256763 w 356170"/>
                      <a:gd name="connsiteY45" fmla="*/ 289341 h 457538"/>
                      <a:gd name="connsiteX46" fmla="*/ 274692 w 356170"/>
                      <a:gd name="connsiteY46" fmla="*/ 266066 h 457538"/>
                      <a:gd name="connsiteX47" fmla="*/ 298597 w 356170"/>
                      <a:gd name="connsiteY47" fmla="*/ 256106 h 457538"/>
                      <a:gd name="connsiteX48" fmla="*/ 295976 w 356170"/>
                      <a:gd name="connsiteY48" fmla="*/ 168980 h 457538"/>
                      <a:gd name="connsiteX49" fmla="*/ 266829 w 356170"/>
                      <a:gd name="connsiteY49" fmla="*/ 192990 h 457538"/>
                      <a:gd name="connsiteX50" fmla="*/ 260643 w 356170"/>
                      <a:gd name="connsiteY50" fmla="*/ 189320 h 457538"/>
                      <a:gd name="connsiteX51" fmla="*/ 294508 w 356170"/>
                      <a:gd name="connsiteY51" fmla="*/ 157972 h 457538"/>
                      <a:gd name="connsiteX52" fmla="*/ 249530 w 356170"/>
                      <a:gd name="connsiteY52" fmla="*/ 6891 h 457538"/>
                      <a:gd name="connsiteX53" fmla="*/ 259804 w 356170"/>
                      <a:gd name="connsiteY53" fmla="*/ 2593 h 457538"/>
                      <a:gd name="connsiteX54" fmla="*/ 301847 w 356170"/>
                      <a:gd name="connsiteY54" fmla="*/ 110268 h 457538"/>
                      <a:gd name="connsiteX55" fmla="*/ 353535 w 356170"/>
                      <a:gd name="connsiteY55" fmla="*/ 114147 h 457538"/>
                      <a:gd name="connsiteX56" fmla="*/ 350914 w 356170"/>
                      <a:gd name="connsiteY56" fmla="*/ 120437 h 457538"/>
                      <a:gd name="connsiteX57" fmla="*/ 323340 w 356170"/>
                      <a:gd name="connsiteY57" fmla="*/ 115300 h 457538"/>
                      <a:gd name="connsiteX58" fmla="*/ 304153 w 356170"/>
                      <a:gd name="connsiteY58" fmla="*/ 120752 h 457538"/>
                      <a:gd name="connsiteX59" fmla="*/ 313065 w 356170"/>
                      <a:gd name="connsiteY59" fmla="*/ 186175 h 457538"/>
                      <a:gd name="connsiteX60" fmla="*/ 355841 w 356170"/>
                      <a:gd name="connsiteY60" fmla="*/ 207144 h 457538"/>
                      <a:gd name="connsiteX61" fmla="*/ 351019 w 356170"/>
                      <a:gd name="connsiteY61" fmla="*/ 210813 h 457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56170" h="457538">
                        <a:moveTo>
                          <a:pt x="351019" y="210813"/>
                        </a:moveTo>
                        <a:cubicBezTo>
                          <a:pt x="340324" y="201797"/>
                          <a:pt x="327848" y="194457"/>
                          <a:pt x="313589" y="196659"/>
                        </a:cubicBezTo>
                        <a:cubicBezTo>
                          <a:pt x="315476" y="230105"/>
                          <a:pt x="314218" y="263026"/>
                          <a:pt x="309185" y="297939"/>
                        </a:cubicBezTo>
                        <a:cubicBezTo>
                          <a:pt x="308556" y="302342"/>
                          <a:pt x="307823" y="306850"/>
                          <a:pt x="307089" y="311359"/>
                        </a:cubicBezTo>
                        <a:cubicBezTo>
                          <a:pt x="322606" y="321424"/>
                          <a:pt x="334663" y="337884"/>
                          <a:pt x="335187" y="356651"/>
                        </a:cubicBezTo>
                        <a:cubicBezTo>
                          <a:pt x="335292" y="358853"/>
                          <a:pt x="332042" y="359692"/>
                          <a:pt x="330993" y="357805"/>
                        </a:cubicBezTo>
                        <a:cubicBezTo>
                          <a:pt x="323969" y="344594"/>
                          <a:pt x="316105" y="332957"/>
                          <a:pt x="304573" y="324255"/>
                        </a:cubicBezTo>
                        <a:cubicBezTo>
                          <a:pt x="305831" y="325198"/>
                          <a:pt x="300589" y="340296"/>
                          <a:pt x="300064" y="342183"/>
                        </a:cubicBezTo>
                        <a:cubicBezTo>
                          <a:pt x="298282" y="348264"/>
                          <a:pt x="296185" y="354240"/>
                          <a:pt x="293669" y="360006"/>
                        </a:cubicBezTo>
                        <a:cubicBezTo>
                          <a:pt x="288846" y="371120"/>
                          <a:pt x="283289" y="380870"/>
                          <a:pt x="275007" y="389887"/>
                        </a:cubicBezTo>
                        <a:cubicBezTo>
                          <a:pt x="273644" y="391460"/>
                          <a:pt x="257707" y="406557"/>
                          <a:pt x="256344" y="405089"/>
                        </a:cubicBezTo>
                        <a:cubicBezTo>
                          <a:pt x="261586" y="410751"/>
                          <a:pt x="264207" y="420606"/>
                          <a:pt x="265046" y="426897"/>
                        </a:cubicBezTo>
                        <a:cubicBezTo>
                          <a:pt x="266409" y="437067"/>
                          <a:pt x="264941" y="448600"/>
                          <a:pt x="258126" y="456673"/>
                        </a:cubicBezTo>
                        <a:cubicBezTo>
                          <a:pt x="256239" y="458874"/>
                          <a:pt x="253199" y="456463"/>
                          <a:pt x="253723" y="454052"/>
                        </a:cubicBezTo>
                        <a:cubicBezTo>
                          <a:pt x="255610" y="444721"/>
                          <a:pt x="257393" y="436333"/>
                          <a:pt x="254562" y="427002"/>
                        </a:cubicBezTo>
                        <a:cubicBezTo>
                          <a:pt x="252780" y="421026"/>
                          <a:pt x="247852" y="416098"/>
                          <a:pt x="245126" y="410646"/>
                        </a:cubicBezTo>
                        <a:cubicBezTo>
                          <a:pt x="221117" y="420502"/>
                          <a:pt x="192914" y="419768"/>
                          <a:pt x="167437" y="415469"/>
                        </a:cubicBezTo>
                        <a:cubicBezTo>
                          <a:pt x="160307" y="425639"/>
                          <a:pt x="153702" y="436333"/>
                          <a:pt x="145315" y="445454"/>
                        </a:cubicBezTo>
                        <a:cubicBezTo>
                          <a:pt x="142588" y="448390"/>
                          <a:pt x="138709" y="444616"/>
                          <a:pt x="140072" y="441470"/>
                        </a:cubicBezTo>
                        <a:cubicBezTo>
                          <a:pt x="144476" y="431615"/>
                          <a:pt x="150452" y="422493"/>
                          <a:pt x="156218" y="413372"/>
                        </a:cubicBezTo>
                        <a:cubicBezTo>
                          <a:pt x="155589" y="414316"/>
                          <a:pt x="78214" y="398275"/>
                          <a:pt x="77061" y="398065"/>
                        </a:cubicBezTo>
                        <a:cubicBezTo>
                          <a:pt x="64374" y="395339"/>
                          <a:pt x="53995" y="392823"/>
                          <a:pt x="42882" y="386427"/>
                        </a:cubicBezTo>
                        <a:cubicBezTo>
                          <a:pt x="31768" y="380032"/>
                          <a:pt x="19082" y="376362"/>
                          <a:pt x="6291" y="376048"/>
                        </a:cubicBezTo>
                        <a:cubicBezTo>
                          <a:pt x="4194" y="375943"/>
                          <a:pt x="2097" y="376048"/>
                          <a:pt x="0" y="376152"/>
                        </a:cubicBezTo>
                        <a:cubicBezTo>
                          <a:pt x="8388" y="369652"/>
                          <a:pt x="18348" y="365668"/>
                          <a:pt x="28937" y="365982"/>
                        </a:cubicBezTo>
                        <a:cubicBezTo>
                          <a:pt x="29042" y="365982"/>
                          <a:pt x="29252" y="365878"/>
                          <a:pt x="29461" y="365773"/>
                        </a:cubicBezTo>
                        <a:cubicBezTo>
                          <a:pt x="53471" y="372063"/>
                          <a:pt x="75907" y="386951"/>
                          <a:pt x="99707" y="389677"/>
                        </a:cubicBezTo>
                        <a:cubicBezTo>
                          <a:pt x="99393" y="378878"/>
                          <a:pt x="91110" y="369128"/>
                          <a:pt x="82512" y="363047"/>
                        </a:cubicBezTo>
                        <a:cubicBezTo>
                          <a:pt x="79158" y="360635"/>
                          <a:pt x="81045" y="354345"/>
                          <a:pt x="85448" y="355918"/>
                        </a:cubicBezTo>
                        <a:cubicBezTo>
                          <a:pt x="100336" y="361474"/>
                          <a:pt x="109772" y="375628"/>
                          <a:pt x="111659" y="390935"/>
                        </a:cubicBezTo>
                        <a:cubicBezTo>
                          <a:pt x="143532" y="395758"/>
                          <a:pt x="169638" y="403307"/>
                          <a:pt x="197317" y="404146"/>
                        </a:cubicBezTo>
                        <a:cubicBezTo>
                          <a:pt x="197317" y="386322"/>
                          <a:pt x="185155" y="371120"/>
                          <a:pt x="169638" y="362523"/>
                        </a:cubicBezTo>
                        <a:cubicBezTo>
                          <a:pt x="166073" y="360531"/>
                          <a:pt x="168590" y="354974"/>
                          <a:pt x="172364" y="356022"/>
                        </a:cubicBezTo>
                        <a:cubicBezTo>
                          <a:pt x="193962" y="361789"/>
                          <a:pt x="207067" y="382653"/>
                          <a:pt x="208221" y="404041"/>
                        </a:cubicBezTo>
                        <a:cubicBezTo>
                          <a:pt x="229294" y="403097"/>
                          <a:pt x="248900" y="396807"/>
                          <a:pt x="264103" y="379717"/>
                        </a:cubicBezTo>
                        <a:cubicBezTo>
                          <a:pt x="267772" y="375628"/>
                          <a:pt x="270918" y="371120"/>
                          <a:pt x="273749" y="366402"/>
                        </a:cubicBezTo>
                        <a:cubicBezTo>
                          <a:pt x="270499" y="360635"/>
                          <a:pt x="267038" y="355079"/>
                          <a:pt x="260118" y="351200"/>
                        </a:cubicBezTo>
                        <a:cubicBezTo>
                          <a:pt x="246699" y="343546"/>
                          <a:pt x="232335" y="346062"/>
                          <a:pt x="218915" y="352038"/>
                        </a:cubicBezTo>
                        <a:cubicBezTo>
                          <a:pt x="215874" y="353401"/>
                          <a:pt x="212414" y="349837"/>
                          <a:pt x="215140" y="347111"/>
                        </a:cubicBezTo>
                        <a:cubicBezTo>
                          <a:pt x="226988" y="335578"/>
                          <a:pt x="245441" y="332642"/>
                          <a:pt x="260747" y="338723"/>
                        </a:cubicBezTo>
                        <a:cubicBezTo>
                          <a:pt x="267353" y="341344"/>
                          <a:pt x="274902" y="346586"/>
                          <a:pt x="280458" y="353087"/>
                        </a:cubicBezTo>
                        <a:cubicBezTo>
                          <a:pt x="288322" y="334320"/>
                          <a:pt x="291887" y="313246"/>
                          <a:pt x="294718" y="293745"/>
                        </a:cubicBezTo>
                        <a:cubicBezTo>
                          <a:pt x="295976" y="284938"/>
                          <a:pt x="297024" y="276131"/>
                          <a:pt x="297758" y="267219"/>
                        </a:cubicBezTo>
                        <a:cubicBezTo>
                          <a:pt x="294613" y="267848"/>
                          <a:pt x="289790" y="268582"/>
                          <a:pt x="281821" y="273195"/>
                        </a:cubicBezTo>
                        <a:cubicBezTo>
                          <a:pt x="273853" y="277809"/>
                          <a:pt x="267353" y="284099"/>
                          <a:pt x="261796" y="291438"/>
                        </a:cubicBezTo>
                        <a:cubicBezTo>
                          <a:pt x="260118" y="293640"/>
                          <a:pt x="255610" y="292487"/>
                          <a:pt x="256763" y="289341"/>
                        </a:cubicBezTo>
                        <a:cubicBezTo>
                          <a:pt x="260328" y="279801"/>
                          <a:pt x="266409" y="272042"/>
                          <a:pt x="274692" y="266066"/>
                        </a:cubicBezTo>
                        <a:cubicBezTo>
                          <a:pt x="280458" y="261872"/>
                          <a:pt x="290419" y="256211"/>
                          <a:pt x="298597" y="256106"/>
                        </a:cubicBezTo>
                        <a:cubicBezTo>
                          <a:pt x="300379" y="227798"/>
                          <a:pt x="299750" y="197288"/>
                          <a:pt x="295976" y="168980"/>
                        </a:cubicBezTo>
                        <a:cubicBezTo>
                          <a:pt x="284128" y="174013"/>
                          <a:pt x="274378" y="182296"/>
                          <a:pt x="266829" y="192990"/>
                        </a:cubicBezTo>
                        <a:cubicBezTo>
                          <a:pt x="264207" y="196764"/>
                          <a:pt x="258441" y="193514"/>
                          <a:pt x="260643" y="189320"/>
                        </a:cubicBezTo>
                        <a:cubicBezTo>
                          <a:pt x="268087" y="175166"/>
                          <a:pt x="280144" y="164577"/>
                          <a:pt x="294508" y="157972"/>
                        </a:cubicBezTo>
                        <a:cubicBezTo>
                          <a:pt x="286434" y="105655"/>
                          <a:pt x="269136" y="56902"/>
                          <a:pt x="249530" y="6891"/>
                        </a:cubicBezTo>
                        <a:cubicBezTo>
                          <a:pt x="247118" y="705"/>
                          <a:pt x="256659" y="-2650"/>
                          <a:pt x="259804" y="2593"/>
                        </a:cubicBezTo>
                        <a:cubicBezTo>
                          <a:pt x="279724" y="34885"/>
                          <a:pt x="293250" y="71999"/>
                          <a:pt x="301847" y="110268"/>
                        </a:cubicBezTo>
                        <a:cubicBezTo>
                          <a:pt x="317154" y="101775"/>
                          <a:pt x="340849" y="104396"/>
                          <a:pt x="353535" y="114147"/>
                        </a:cubicBezTo>
                        <a:cubicBezTo>
                          <a:pt x="356365" y="116348"/>
                          <a:pt x="354898" y="121800"/>
                          <a:pt x="350914" y="120437"/>
                        </a:cubicBezTo>
                        <a:cubicBezTo>
                          <a:pt x="341897" y="117397"/>
                          <a:pt x="332985" y="114671"/>
                          <a:pt x="323340" y="115300"/>
                        </a:cubicBezTo>
                        <a:cubicBezTo>
                          <a:pt x="316315" y="115824"/>
                          <a:pt x="310339" y="118341"/>
                          <a:pt x="304153" y="120752"/>
                        </a:cubicBezTo>
                        <a:cubicBezTo>
                          <a:pt x="308556" y="142560"/>
                          <a:pt x="311387" y="164577"/>
                          <a:pt x="313065" y="186175"/>
                        </a:cubicBezTo>
                        <a:cubicBezTo>
                          <a:pt x="329630" y="185860"/>
                          <a:pt x="347559" y="191731"/>
                          <a:pt x="355841" y="207144"/>
                        </a:cubicBezTo>
                        <a:cubicBezTo>
                          <a:pt x="357309" y="210289"/>
                          <a:pt x="353535" y="212910"/>
                          <a:pt x="351019" y="210813"/>
                        </a:cubicBezTo>
                        <a:close/>
                      </a:path>
                    </a:pathLst>
                  </a:custGeom>
                  <a:solidFill>
                    <a:srgbClr val="D1E9F5"/>
                  </a:solidFill>
                  <a:ln w="10480" cap="flat">
                    <a:noFill/>
                    <a:prstDash val="solid"/>
                    <a:miter/>
                  </a:ln>
                </p:spPr>
                <p:txBody>
                  <a:bodyPr rtlCol="0" anchor="ctr"/>
                  <a:lstStyle/>
                  <a:p>
                    <a:endParaRPr lang="en-US" dirty="0"/>
                  </a:p>
                </p:txBody>
              </p:sp>
              <p:sp>
                <p:nvSpPr>
                  <p:cNvPr id="69" name="Freeform: Shape 160">
                    <a:extLst>
                      <a:ext uri="{FF2B5EF4-FFF2-40B4-BE49-F238E27FC236}">
                        <a16:creationId xmlns:a16="http://schemas.microsoft.com/office/drawing/2014/main" id="{700EC389-A4C5-4504-8B46-1BFFA616FE95}"/>
                      </a:ext>
                    </a:extLst>
                  </p:cNvPr>
                  <p:cNvSpPr/>
                  <p:nvPr/>
                </p:nvSpPr>
                <p:spPr>
                  <a:xfrm>
                    <a:off x="8153030" y="3161818"/>
                    <a:ext cx="703203" cy="296319"/>
                  </a:xfrm>
                  <a:custGeom>
                    <a:avLst/>
                    <a:gdLst>
                      <a:gd name="connsiteX0" fmla="*/ 702515 w 703203"/>
                      <a:gd name="connsiteY0" fmla="*/ 76954 h 296319"/>
                      <a:gd name="connsiteX1" fmla="*/ 640970 w 703203"/>
                      <a:gd name="connsiteY1" fmla="*/ 160725 h 296319"/>
                      <a:gd name="connsiteX2" fmla="*/ 602074 w 703203"/>
                      <a:gd name="connsiteY2" fmla="*/ 190081 h 296319"/>
                      <a:gd name="connsiteX3" fmla="*/ 594629 w 703203"/>
                      <a:gd name="connsiteY3" fmla="*/ 215139 h 296319"/>
                      <a:gd name="connsiteX4" fmla="*/ 571354 w 703203"/>
                      <a:gd name="connsiteY4" fmla="*/ 236317 h 296319"/>
                      <a:gd name="connsiteX5" fmla="*/ 531618 w 703203"/>
                      <a:gd name="connsiteY5" fmla="*/ 239358 h 296319"/>
                      <a:gd name="connsiteX6" fmla="*/ 487584 w 703203"/>
                      <a:gd name="connsiteY6" fmla="*/ 282134 h 296319"/>
                      <a:gd name="connsiteX7" fmla="*/ 432750 w 703203"/>
                      <a:gd name="connsiteY7" fmla="*/ 296288 h 296319"/>
                      <a:gd name="connsiteX8" fmla="*/ 359254 w 703203"/>
                      <a:gd name="connsiteY8" fmla="*/ 271859 h 296319"/>
                      <a:gd name="connsiteX9" fmla="*/ 231974 w 703203"/>
                      <a:gd name="connsiteY9" fmla="*/ 258335 h 296319"/>
                      <a:gd name="connsiteX10" fmla="*/ 194439 w 703203"/>
                      <a:gd name="connsiteY10" fmla="*/ 267141 h 296319"/>
                      <a:gd name="connsiteX11" fmla="*/ 163091 w 703203"/>
                      <a:gd name="connsiteY11" fmla="*/ 251310 h 296319"/>
                      <a:gd name="connsiteX12" fmla="*/ 143590 w 703203"/>
                      <a:gd name="connsiteY12" fmla="*/ 214615 h 296319"/>
                      <a:gd name="connsiteX13" fmla="*/ 75127 w 703203"/>
                      <a:gd name="connsiteY13" fmla="*/ 200565 h 296319"/>
                      <a:gd name="connsiteX14" fmla="*/ 46819 w 703203"/>
                      <a:gd name="connsiteY14" fmla="*/ 136715 h 296319"/>
                      <a:gd name="connsiteX15" fmla="*/ 43149 w 703203"/>
                      <a:gd name="connsiteY15" fmla="*/ 24217 h 296319"/>
                      <a:gd name="connsiteX16" fmla="*/ 106685 w 703203"/>
                      <a:gd name="connsiteY16" fmla="*/ 3982 h 296319"/>
                      <a:gd name="connsiteX17" fmla="*/ 135307 w 703203"/>
                      <a:gd name="connsiteY17" fmla="*/ 43719 h 296319"/>
                      <a:gd name="connsiteX18" fmla="*/ 178713 w 703203"/>
                      <a:gd name="connsiteY18" fmla="*/ 53993 h 296319"/>
                      <a:gd name="connsiteX19" fmla="*/ 185003 w 703203"/>
                      <a:gd name="connsiteY19" fmla="*/ 64687 h 296319"/>
                      <a:gd name="connsiteX20" fmla="*/ 182173 w 703203"/>
                      <a:gd name="connsiteY20" fmla="*/ 98447 h 296319"/>
                      <a:gd name="connsiteX21" fmla="*/ 245708 w 703203"/>
                      <a:gd name="connsiteY21" fmla="*/ 142587 h 296319"/>
                      <a:gd name="connsiteX22" fmla="*/ 341745 w 703203"/>
                      <a:gd name="connsiteY22" fmla="*/ 178024 h 296319"/>
                      <a:gd name="connsiteX23" fmla="*/ 436315 w 703203"/>
                      <a:gd name="connsiteY23" fmla="*/ 158733 h 296319"/>
                      <a:gd name="connsiteX24" fmla="*/ 516625 w 703203"/>
                      <a:gd name="connsiteY24" fmla="*/ 114279 h 296319"/>
                      <a:gd name="connsiteX25" fmla="*/ 510544 w 703203"/>
                      <a:gd name="connsiteY25" fmla="*/ 84398 h 296319"/>
                      <a:gd name="connsiteX26" fmla="*/ 512327 w 703203"/>
                      <a:gd name="connsiteY26" fmla="*/ 77164 h 296319"/>
                      <a:gd name="connsiteX27" fmla="*/ 519351 w 703203"/>
                      <a:gd name="connsiteY27" fmla="*/ 64373 h 296319"/>
                      <a:gd name="connsiteX28" fmla="*/ 567789 w 703203"/>
                      <a:gd name="connsiteY28" fmla="*/ 52106 h 296319"/>
                      <a:gd name="connsiteX29" fmla="*/ 652609 w 703203"/>
                      <a:gd name="connsiteY29" fmla="*/ 2305 h 296319"/>
                      <a:gd name="connsiteX30" fmla="*/ 661206 w 703203"/>
                      <a:gd name="connsiteY30" fmla="*/ 4926 h 296319"/>
                      <a:gd name="connsiteX31" fmla="*/ 675255 w 703203"/>
                      <a:gd name="connsiteY31" fmla="*/ 11741 h 296319"/>
                      <a:gd name="connsiteX32" fmla="*/ 702305 w 703203"/>
                      <a:gd name="connsiteY32" fmla="*/ 52630 h 296319"/>
                      <a:gd name="connsiteX33" fmla="*/ 702515 w 703203"/>
                      <a:gd name="connsiteY33" fmla="*/ 76954 h 296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03203" h="296319">
                        <a:moveTo>
                          <a:pt x="702515" y="76954"/>
                        </a:moveTo>
                        <a:cubicBezTo>
                          <a:pt x="698321" y="111867"/>
                          <a:pt x="674206" y="148038"/>
                          <a:pt x="640970" y="160725"/>
                        </a:cubicBezTo>
                        <a:cubicBezTo>
                          <a:pt x="622938" y="167539"/>
                          <a:pt x="611195" y="171943"/>
                          <a:pt x="602074" y="190081"/>
                        </a:cubicBezTo>
                        <a:cubicBezTo>
                          <a:pt x="597985" y="198259"/>
                          <a:pt x="598509" y="207171"/>
                          <a:pt x="594629" y="215139"/>
                        </a:cubicBezTo>
                        <a:cubicBezTo>
                          <a:pt x="590121" y="224365"/>
                          <a:pt x="580371" y="232019"/>
                          <a:pt x="571354" y="236317"/>
                        </a:cubicBezTo>
                        <a:cubicBezTo>
                          <a:pt x="559087" y="242188"/>
                          <a:pt x="544619" y="243237"/>
                          <a:pt x="531618" y="239358"/>
                        </a:cubicBezTo>
                        <a:cubicBezTo>
                          <a:pt x="518827" y="257496"/>
                          <a:pt x="507819" y="271859"/>
                          <a:pt x="487584" y="282134"/>
                        </a:cubicBezTo>
                        <a:cubicBezTo>
                          <a:pt x="470704" y="290627"/>
                          <a:pt x="451622" y="295869"/>
                          <a:pt x="432750" y="296288"/>
                        </a:cubicBezTo>
                        <a:cubicBezTo>
                          <a:pt x="406434" y="296917"/>
                          <a:pt x="380014" y="288110"/>
                          <a:pt x="359254" y="271859"/>
                        </a:cubicBezTo>
                        <a:cubicBezTo>
                          <a:pt x="301171" y="312120"/>
                          <a:pt x="253886" y="289893"/>
                          <a:pt x="231974" y="258335"/>
                        </a:cubicBezTo>
                        <a:cubicBezTo>
                          <a:pt x="219602" y="264730"/>
                          <a:pt x="208698" y="268924"/>
                          <a:pt x="194439" y="267141"/>
                        </a:cubicBezTo>
                        <a:cubicBezTo>
                          <a:pt x="182487" y="265674"/>
                          <a:pt x="171164" y="260222"/>
                          <a:pt x="163091" y="251310"/>
                        </a:cubicBezTo>
                        <a:cubicBezTo>
                          <a:pt x="160679" y="248584"/>
                          <a:pt x="138557" y="216082"/>
                          <a:pt x="143590" y="214615"/>
                        </a:cubicBezTo>
                        <a:cubicBezTo>
                          <a:pt x="120314" y="221220"/>
                          <a:pt x="93998" y="215768"/>
                          <a:pt x="75127" y="200565"/>
                        </a:cubicBezTo>
                        <a:cubicBezTo>
                          <a:pt x="56255" y="185363"/>
                          <a:pt x="45456" y="160829"/>
                          <a:pt x="46819" y="136715"/>
                        </a:cubicBezTo>
                        <a:cubicBezTo>
                          <a:pt x="-4974" y="136715"/>
                          <a:pt x="-23951" y="73075"/>
                          <a:pt x="43149" y="24217"/>
                        </a:cubicBezTo>
                        <a:cubicBezTo>
                          <a:pt x="62755" y="9959"/>
                          <a:pt x="87393" y="-2518"/>
                          <a:pt x="106685" y="3982"/>
                        </a:cubicBezTo>
                        <a:cubicBezTo>
                          <a:pt x="123145" y="9539"/>
                          <a:pt x="135202" y="26314"/>
                          <a:pt x="135307" y="43719"/>
                        </a:cubicBezTo>
                        <a:cubicBezTo>
                          <a:pt x="149986" y="37533"/>
                          <a:pt x="168333" y="41936"/>
                          <a:pt x="178713" y="53993"/>
                        </a:cubicBezTo>
                        <a:cubicBezTo>
                          <a:pt x="181439" y="57139"/>
                          <a:pt x="183536" y="60808"/>
                          <a:pt x="185003" y="64687"/>
                        </a:cubicBezTo>
                        <a:cubicBezTo>
                          <a:pt x="189092" y="75277"/>
                          <a:pt x="188463" y="88382"/>
                          <a:pt x="182173" y="98447"/>
                        </a:cubicBezTo>
                        <a:cubicBezTo>
                          <a:pt x="208593" y="82511"/>
                          <a:pt x="249273" y="99181"/>
                          <a:pt x="245708" y="142587"/>
                        </a:cubicBezTo>
                        <a:cubicBezTo>
                          <a:pt x="284500" y="126126"/>
                          <a:pt x="323398" y="137554"/>
                          <a:pt x="341745" y="178024"/>
                        </a:cubicBezTo>
                        <a:cubicBezTo>
                          <a:pt x="361561" y="148353"/>
                          <a:pt x="406330" y="139232"/>
                          <a:pt x="436315" y="158733"/>
                        </a:cubicBezTo>
                        <a:cubicBezTo>
                          <a:pt x="443129" y="124553"/>
                          <a:pt x="484019" y="101907"/>
                          <a:pt x="516625" y="114279"/>
                        </a:cubicBezTo>
                        <a:cubicBezTo>
                          <a:pt x="510964" y="105577"/>
                          <a:pt x="508972" y="94673"/>
                          <a:pt x="510544" y="84398"/>
                        </a:cubicBezTo>
                        <a:cubicBezTo>
                          <a:pt x="510964" y="81987"/>
                          <a:pt x="511488" y="79575"/>
                          <a:pt x="512327" y="77164"/>
                        </a:cubicBezTo>
                        <a:cubicBezTo>
                          <a:pt x="513899" y="72446"/>
                          <a:pt x="516206" y="68147"/>
                          <a:pt x="519351" y="64373"/>
                        </a:cubicBezTo>
                        <a:cubicBezTo>
                          <a:pt x="530675" y="50638"/>
                          <a:pt x="551224" y="45396"/>
                          <a:pt x="567789" y="52106"/>
                        </a:cubicBezTo>
                        <a:cubicBezTo>
                          <a:pt x="577435" y="8910"/>
                          <a:pt x="617485" y="-6292"/>
                          <a:pt x="652609" y="2305"/>
                        </a:cubicBezTo>
                        <a:cubicBezTo>
                          <a:pt x="655649" y="3039"/>
                          <a:pt x="658480" y="3878"/>
                          <a:pt x="661206" y="4926"/>
                        </a:cubicBezTo>
                        <a:cubicBezTo>
                          <a:pt x="666448" y="6709"/>
                          <a:pt x="671166" y="9015"/>
                          <a:pt x="675255" y="11741"/>
                        </a:cubicBezTo>
                        <a:cubicBezTo>
                          <a:pt x="690771" y="21492"/>
                          <a:pt x="699369" y="36170"/>
                          <a:pt x="702305" y="52630"/>
                        </a:cubicBezTo>
                        <a:cubicBezTo>
                          <a:pt x="703353" y="60493"/>
                          <a:pt x="703563" y="68671"/>
                          <a:pt x="702515" y="76954"/>
                        </a:cubicBezTo>
                        <a:close/>
                      </a:path>
                    </a:pathLst>
                  </a:custGeom>
                  <a:solidFill>
                    <a:srgbClr val="DF6068"/>
                  </a:solidFill>
                  <a:ln w="10480" cap="flat">
                    <a:noFill/>
                    <a:prstDash val="solid"/>
                    <a:miter/>
                  </a:ln>
                </p:spPr>
                <p:txBody>
                  <a:bodyPr rtlCol="0" anchor="ctr"/>
                  <a:lstStyle/>
                  <a:p>
                    <a:endParaRPr lang="en-US" dirty="0"/>
                  </a:p>
                </p:txBody>
              </p:sp>
              <p:sp>
                <p:nvSpPr>
                  <p:cNvPr id="70" name="Freeform: Shape 161">
                    <a:extLst>
                      <a:ext uri="{FF2B5EF4-FFF2-40B4-BE49-F238E27FC236}">
                        <a16:creationId xmlns:a16="http://schemas.microsoft.com/office/drawing/2014/main" id="{D1CD9658-3972-4653-9838-1865F29FF29F}"/>
                      </a:ext>
                    </a:extLst>
                  </p:cNvPr>
                  <p:cNvSpPr/>
                  <p:nvPr/>
                </p:nvSpPr>
                <p:spPr>
                  <a:xfrm>
                    <a:off x="8154975" y="3161923"/>
                    <a:ext cx="700044" cy="265471"/>
                  </a:xfrm>
                  <a:custGeom>
                    <a:avLst/>
                    <a:gdLst>
                      <a:gd name="connsiteX0" fmla="*/ 700044 w 700044"/>
                      <a:gd name="connsiteY0" fmla="*/ 52630 h 265471"/>
                      <a:gd name="connsiteX1" fmla="*/ 639025 w 700044"/>
                      <a:gd name="connsiteY1" fmla="*/ 132731 h 265471"/>
                      <a:gd name="connsiteX2" fmla="*/ 602644 w 700044"/>
                      <a:gd name="connsiteY2" fmla="*/ 157370 h 265471"/>
                      <a:gd name="connsiteX3" fmla="*/ 597087 w 700044"/>
                      <a:gd name="connsiteY3" fmla="*/ 168273 h 265471"/>
                      <a:gd name="connsiteX4" fmla="*/ 597087 w 700044"/>
                      <a:gd name="connsiteY4" fmla="*/ 168273 h 265471"/>
                      <a:gd name="connsiteX5" fmla="*/ 578530 w 700044"/>
                      <a:gd name="connsiteY5" fmla="*/ 195743 h 265471"/>
                      <a:gd name="connsiteX6" fmla="*/ 525479 w 700044"/>
                      <a:gd name="connsiteY6" fmla="*/ 213461 h 265471"/>
                      <a:gd name="connsiteX7" fmla="*/ 503566 w 700044"/>
                      <a:gd name="connsiteY7" fmla="*/ 243237 h 265471"/>
                      <a:gd name="connsiteX8" fmla="*/ 465403 w 700044"/>
                      <a:gd name="connsiteY8" fmla="*/ 260222 h 265471"/>
                      <a:gd name="connsiteX9" fmla="*/ 357309 w 700044"/>
                      <a:gd name="connsiteY9" fmla="*/ 254246 h 265471"/>
                      <a:gd name="connsiteX10" fmla="*/ 324807 w 700044"/>
                      <a:gd name="connsiteY10" fmla="*/ 262319 h 265471"/>
                      <a:gd name="connsiteX11" fmla="*/ 267143 w 700044"/>
                      <a:gd name="connsiteY11" fmla="*/ 259173 h 265471"/>
                      <a:gd name="connsiteX12" fmla="*/ 228036 w 700044"/>
                      <a:gd name="connsiteY12" fmla="*/ 232019 h 265471"/>
                      <a:gd name="connsiteX13" fmla="*/ 161041 w 700044"/>
                      <a:gd name="connsiteY13" fmla="*/ 223317 h 265471"/>
                      <a:gd name="connsiteX14" fmla="*/ 141540 w 700044"/>
                      <a:gd name="connsiteY14" fmla="*/ 186621 h 265471"/>
                      <a:gd name="connsiteX15" fmla="*/ 44873 w 700044"/>
                      <a:gd name="connsiteY15" fmla="*/ 108722 h 265471"/>
                      <a:gd name="connsiteX16" fmla="*/ 0 w 700044"/>
                      <a:gd name="connsiteY16" fmla="*/ 77478 h 265471"/>
                      <a:gd name="connsiteX17" fmla="*/ 41099 w 700044"/>
                      <a:gd name="connsiteY17" fmla="*/ 24217 h 265471"/>
                      <a:gd name="connsiteX18" fmla="*/ 104634 w 700044"/>
                      <a:gd name="connsiteY18" fmla="*/ 3983 h 265471"/>
                      <a:gd name="connsiteX19" fmla="*/ 133257 w 700044"/>
                      <a:gd name="connsiteY19" fmla="*/ 43719 h 265471"/>
                      <a:gd name="connsiteX20" fmla="*/ 176662 w 700044"/>
                      <a:gd name="connsiteY20" fmla="*/ 53993 h 265471"/>
                      <a:gd name="connsiteX21" fmla="*/ 182953 w 700044"/>
                      <a:gd name="connsiteY21" fmla="*/ 64687 h 265471"/>
                      <a:gd name="connsiteX22" fmla="*/ 180122 w 700044"/>
                      <a:gd name="connsiteY22" fmla="*/ 70454 h 265471"/>
                      <a:gd name="connsiteX23" fmla="*/ 184211 w 700044"/>
                      <a:gd name="connsiteY23" fmla="*/ 68357 h 265471"/>
                      <a:gd name="connsiteX24" fmla="*/ 180122 w 700044"/>
                      <a:gd name="connsiteY24" fmla="*/ 98447 h 265471"/>
                      <a:gd name="connsiteX25" fmla="*/ 243658 w 700044"/>
                      <a:gd name="connsiteY25" fmla="*/ 142587 h 265471"/>
                      <a:gd name="connsiteX26" fmla="*/ 339695 w 700044"/>
                      <a:gd name="connsiteY26" fmla="*/ 178024 h 265471"/>
                      <a:gd name="connsiteX27" fmla="*/ 434264 w 700044"/>
                      <a:gd name="connsiteY27" fmla="*/ 158733 h 265471"/>
                      <a:gd name="connsiteX28" fmla="*/ 514575 w 700044"/>
                      <a:gd name="connsiteY28" fmla="*/ 114279 h 265471"/>
                      <a:gd name="connsiteX29" fmla="*/ 508494 w 700044"/>
                      <a:gd name="connsiteY29" fmla="*/ 84398 h 265471"/>
                      <a:gd name="connsiteX30" fmla="*/ 514575 w 700044"/>
                      <a:gd name="connsiteY30" fmla="*/ 86285 h 265471"/>
                      <a:gd name="connsiteX31" fmla="*/ 510276 w 700044"/>
                      <a:gd name="connsiteY31" fmla="*/ 77164 h 265471"/>
                      <a:gd name="connsiteX32" fmla="*/ 517301 w 700044"/>
                      <a:gd name="connsiteY32" fmla="*/ 64373 h 265471"/>
                      <a:gd name="connsiteX33" fmla="*/ 565739 w 700044"/>
                      <a:gd name="connsiteY33" fmla="*/ 52106 h 265471"/>
                      <a:gd name="connsiteX34" fmla="*/ 650558 w 700044"/>
                      <a:gd name="connsiteY34" fmla="*/ 2305 h 265471"/>
                      <a:gd name="connsiteX35" fmla="*/ 659155 w 700044"/>
                      <a:gd name="connsiteY35" fmla="*/ 4926 h 265471"/>
                      <a:gd name="connsiteX36" fmla="*/ 673204 w 700044"/>
                      <a:gd name="connsiteY36" fmla="*/ 11741 h 265471"/>
                      <a:gd name="connsiteX37" fmla="*/ 700044 w 700044"/>
                      <a:gd name="connsiteY37" fmla="*/ 52630 h 26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00044" h="265471">
                        <a:moveTo>
                          <a:pt x="700044" y="52630"/>
                        </a:moveTo>
                        <a:cubicBezTo>
                          <a:pt x="694593" y="86390"/>
                          <a:pt x="671003" y="120465"/>
                          <a:pt x="639025" y="132731"/>
                        </a:cubicBezTo>
                        <a:cubicBezTo>
                          <a:pt x="619000" y="140385"/>
                          <a:pt x="612500" y="140175"/>
                          <a:pt x="602644" y="157370"/>
                        </a:cubicBezTo>
                        <a:cubicBezTo>
                          <a:pt x="600547" y="161144"/>
                          <a:pt x="598765" y="164709"/>
                          <a:pt x="597087" y="168273"/>
                        </a:cubicBezTo>
                        <a:lnTo>
                          <a:pt x="597087" y="168273"/>
                        </a:lnTo>
                        <a:cubicBezTo>
                          <a:pt x="592370" y="178234"/>
                          <a:pt x="588386" y="187460"/>
                          <a:pt x="578530" y="195743"/>
                        </a:cubicBezTo>
                        <a:cubicBezTo>
                          <a:pt x="567102" y="205388"/>
                          <a:pt x="539528" y="213776"/>
                          <a:pt x="525479" y="213461"/>
                        </a:cubicBezTo>
                        <a:cubicBezTo>
                          <a:pt x="527995" y="213566"/>
                          <a:pt x="506292" y="241140"/>
                          <a:pt x="503566" y="243237"/>
                        </a:cubicBezTo>
                        <a:cubicBezTo>
                          <a:pt x="492453" y="251729"/>
                          <a:pt x="478718" y="256762"/>
                          <a:pt x="465403" y="260222"/>
                        </a:cubicBezTo>
                        <a:cubicBezTo>
                          <a:pt x="411409" y="274481"/>
                          <a:pt x="375027" y="254980"/>
                          <a:pt x="357309" y="254246"/>
                        </a:cubicBezTo>
                        <a:cubicBezTo>
                          <a:pt x="346090" y="253826"/>
                          <a:pt x="335396" y="258649"/>
                          <a:pt x="324807" y="262319"/>
                        </a:cubicBezTo>
                        <a:cubicBezTo>
                          <a:pt x="306249" y="268714"/>
                          <a:pt x="285700" y="264206"/>
                          <a:pt x="267143" y="259173"/>
                        </a:cubicBezTo>
                        <a:cubicBezTo>
                          <a:pt x="262635" y="257915"/>
                          <a:pt x="219124" y="237051"/>
                          <a:pt x="228036" y="232019"/>
                        </a:cubicBezTo>
                        <a:cubicBezTo>
                          <a:pt x="206647" y="244181"/>
                          <a:pt x="177920" y="241874"/>
                          <a:pt x="161041" y="223317"/>
                        </a:cubicBezTo>
                        <a:cubicBezTo>
                          <a:pt x="158629" y="220591"/>
                          <a:pt x="136507" y="188089"/>
                          <a:pt x="141540" y="186621"/>
                        </a:cubicBezTo>
                        <a:cubicBezTo>
                          <a:pt x="91739" y="200670"/>
                          <a:pt x="41728" y="161249"/>
                          <a:pt x="44873" y="108722"/>
                        </a:cubicBezTo>
                        <a:cubicBezTo>
                          <a:pt x="18767" y="108722"/>
                          <a:pt x="4613" y="95092"/>
                          <a:pt x="0" y="77478"/>
                        </a:cubicBezTo>
                        <a:cubicBezTo>
                          <a:pt x="3669" y="61123"/>
                          <a:pt x="11323" y="45920"/>
                          <a:pt x="41099" y="24217"/>
                        </a:cubicBezTo>
                        <a:cubicBezTo>
                          <a:pt x="60705" y="9959"/>
                          <a:pt x="85343" y="-2518"/>
                          <a:pt x="104634" y="3983"/>
                        </a:cubicBezTo>
                        <a:cubicBezTo>
                          <a:pt x="121095" y="9539"/>
                          <a:pt x="133152" y="26314"/>
                          <a:pt x="133257" y="43719"/>
                        </a:cubicBezTo>
                        <a:cubicBezTo>
                          <a:pt x="147935" y="37533"/>
                          <a:pt x="166283" y="41936"/>
                          <a:pt x="176662" y="53993"/>
                        </a:cubicBezTo>
                        <a:cubicBezTo>
                          <a:pt x="179388" y="57139"/>
                          <a:pt x="181485" y="60808"/>
                          <a:pt x="182953" y="64687"/>
                        </a:cubicBezTo>
                        <a:cubicBezTo>
                          <a:pt x="182219" y="66679"/>
                          <a:pt x="181275" y="68671"/>
                          <a:pt x="180122" y="70454"/>
                        </a:cubicBezTo>
                        <a:cubicBezTo>
                          <a:pt x="181380" y="69615"/>
                          <a:pt x="182743" y="68986"/>
                          <a:pt x="184211" y="68357"/>
                        </a:cubicBezTo>
                        <a:cubicBezTo>
                          <a:pt x="186832" y="78422"/>
                          <a:pt x="185679" y="89536"/>
                          <a:pt x="180122" y="98447"/>
                        </a:cubicBezTo>
                        <a:cubicBezTo>
                          <a:pt x="206543" y="82511"/>
                          <a:pt x="247222" y="99181"/>
                          <a:pt x="243658" y="142587"/>
                        </a:cubicBezTo>
                        <a:cubicBezTo>
                          <a:pt x="282450" y="126126"/>
                          <a:pt x="321347" y="137554"/>
                          <a:pt x="339695" y="178024"/>
                        </a:cubicBezTo>
                        <a:cubicBezTo>
                          <a:pt x="359511" y="148353"/>
                          <a:pt x="404279" y="139232"/>
                          <a:pt x="434264" y="158733"/>
                        </a:cubicBezTo>
                        <a:cubicBezTo>
                          <a:pt x="441080" y="124553"/>
                          <a:pt x="481968" y="101907"/>
                          <a:pt x="514575" y="114279"/>
                        </a:cubicBezTo>
                        <a:cubicBezTo>
                          <a:pt x="508913" y="105577"/>
                          <a:pt x="506921" y="94673"/>
                          <a:pt x="508494" y="84398"/>
                        </a:cubicBezTo>
                        <a:cubicBezTo>
                          <a:pt x="510591" y="84817"/>
                          <a:pt x="512583" y="85446"/>
                          <a:pt x="514575" y="86285"/>
                        </a:cubicBezTo>
                        <a:cubicBezTo>
                          <a:pt x="512688" y="83455"/>
                          <a:pt x="511220" y="80414"/>
                          <a:pt x="510276" y="77164"/>
                        </a:cubicBezTo>
                        <a:cubicBezTo>
                          <a:pt x="511849" y="72446"/>
                          <a:pt x="514156" y="68147"/>
                          <a:pt x="517301" y="64373"/>
                        </a:cubicBezTo>
                        <a:cubicBezTo>
                          <a:pt x="528624" y="50638"/>
                          <a:pt x="549174" y="45396"/>
                          <a:pt x="565739" y="52106"/>
                        </a:cubicBezTo>
                        <a:cubicBezTo>
                          <a:pt x="575385" y="8910"/>
                          <a:pt x="615435" y="-6292"/>
                          <a:pt x="650558" y="2305"/>
                        </a:cubicBezTo>
                        <a:cubicBezTo>
                          <a:pt x="653598" y="3039"/>
                          <a:pt x="656429" y="3878"/>
                          <a:pt x="659155" y="4926"/>
                        </a:cubicBezTo>
                        <a:cubicBezTo>
                          <a:pt x="664398" y="6709"/>
                          <a:pt x="669116" y="9015"/>
                          <a:pt x="673204" y="11741"/>
                        </a:cubicBezTo>
                        <a:cubicBezTo>
                          <a:pt x="688617" y="21387"/>
                          <a:pt x="697214" y="36065"/>
                          <a:pt x="700044" y="52630"/>
                        </a:cubicBezTo>
                        <a:close/>
                      </a:path>
                    </a:pathLst>
                  </a:custGeom>
                  <a:solidFill>
                    <a:srgbClr val="FFB2BD"/>
                  </a:solidFill>
                  <a:ln w="10480" cap="flat">
                    <a:noFill/>
                    <a:prstDash val="solid"/>
                    <a:miter/>
                  </a:ln>
                </p:spPr>
                <p:txBody>
                  <a:bodyPr rtlCol="0" anchor="ctr"/>
                  <a:lstStyle/>
                  <a:p>
                    <a:endParaRPr lang="en-US" dirty="0"/>
                  </a:p>
                </p:txBody>
              </p:sp>
              <p:sp>
                <p:nvSpPr>
                  <p:cNvPr id="71" name="Freeform: Shape 162">
                    <a:extLst>
                      <a:ext uri="{FF2B5EF4-FFF2-40B4-BE49-F238E27FC236}">
                        <a16:creationId xmlns:a16="http://schemas.microsoft.com/office/drawing/2014/main" id="{44F659AA-3D59-4B09-861A-C69A529D3DAC}"/>
                      </a:ext>
                    </a:extLst>
                  </p:cNvPr>
                  <p:cNvSpPr/>
                  <p:nvPr/>
                </p:nvSpPr>
                <p:spPr>
                  <a:xfrm>
                    <a:off x="8174415" y="3167059"/>
                    <a:ext cx="653659" cy="269029"/>
                  </a:xfrm>
                  <a:custGeom>
                    <a:avLst/>
                    <a:gdLst>
                      <a:gd name="connsiteX0" fmla="*/ 649256 w 653659"/>
                      <a:gd name="connsiteY0" fmla="*/ 99078 h 269029"/>
                      <a:gd name="connsiteX1" fmla="*/ 595262 w 653659"/>
                      <a:gd name="connsiteY1" fmla="*/ 104110 h 269029"/>
                      <a:gd name="connsiteX2" fmla="*/ 517258 w 653659"/>
                      <a:gd name="connsiteY2" fmla="*/ 171630 h 269029"/>
                      <a:gd name="connsiteX3" fmla="*/ 552485 w 653659"/>
                      <a:gd name="connsiteY3" fmla="*/ 191655 h 269029"/>
                      <a:gd name="connsiteX4" fmla="*/ 551751 w 653659"/>
                      <a:gd name="connsiteY4" fmla="*/ 196583 h 269029"/>
                      <a:gd name="connsiteX5" fmla="*/ 508450 w 653659"/>
                      <a:gd name="connsiteY5" fmla="*/ 176977 h 269029"/>
                      <a:gd name="connsiteX6" fmla="*/ 428454 w 653659"/>
                      <a:gd name="connsiteY6" fmla="*/ 209793 h 269029"/>
                      <a:gd name="connsiteX7" fmla="*/ 458964 w 653659"/>
                      <a:gd name="connsiteY7" fmla="*/ 249949 h 269029"/>
                      <a:gd name="connsiteX8" fmla="*/ 457811 w 653659"/>
                      <a:gd name="connsiteY8" fmla="*/ 252779 h 269029"/>
                      <a:gd name="connsiteX9" fmla="*/ 418180 w 653659"/>
                      <a:gd name="connsiteY9" fmla="*/ 212309 h 269029"/>
                      <a:gd name="connsiteX10" fmla="*/ 284189 w 653659"/>
                      <a:gd name="connsiteY10" fmla="*/ 214197 h 269029"/>
                      <a:gd name="connsiteX11" fmla="*/ 271503 w 653659"/>
                      <a:gd name="connsiteY11" fmla="*/ 211366 h 269029"/>
                      <a:gd name="connsiteX12" fmla="*/ 267414 w 653659"/>
                      <a:gd name="connsiteY12" fmla="*/ 236319 h 269029"/>
                      <a:gd name="connsiteX13" fmla="*/ 273704 w 653659"/>
                      <a:gd name="connsiteY13" fmla="*/ 265570 h 269029"/>
                      <a:gd name="connsiteX14" fmla="*/ 269091 w 653659"/>
                      <a:gd name="connsiteY14" fmla="*/ 268191 h 269029"/>
                      <a:gd name="connsiteX15" fmla="*/ 263010 w 653659"/>
                      <a:gd name="connsiteY15" fmla="*/ 209269 h 269029"/>
                      <a:gd name="connsiteX16" fmla="*/ 182280 w 653659"/>
                      <a:gd name="connsiteY16" fmla="*/ 176348 h 269029"/>
                      <a:gd name="connsiteX17" fmla="*/ 165086 w 653659"/>
                      <a:gd name="connsiteY17" fmla="*/ 218600 h 269029"/>
                      <a:gd name="connsiteX18" fmla="*/ 159529 w 653659"/>
                      <a:gd name="connsiteY18" fmla="*/ 220907 h 269029"/>
                      <a:gd name="connsiteX19" fmla="*/ 172425 w 653659"/>
                      <a:gd name="connsiteY19" fmla="*/ 170581 h 269029"/>
                      <a:gd name="connsiteX20" fmla="*/ 134157 w 653659"/>
                      <a:gd name="connsiteY20" fmla="*/ 143427 h 269029"/>
                      <a:gd name="connsiteX21" fmla="*/ 108470 w 653659"/>
                      <a:gd name="connsiteY21" fmla="*/ 118998 h 269029"/>
                      <a:gd name="connsiteX22" fmla="*/ 106582 w 653659"/>
                      <a:gd name="connsiteY22" fmla="*/ 121619 h 269029"/>
                      <a:gd name="connsiteX23" fmla="*/ 80266 w 653659"/>
                      <a:gd name="connsiteY23" fmla="*/ 137975 h 269029"/>
                      <a:gd name="connsiteX24" fmla="*/ 65694 w 653659"/>
                      <a:gd name="connsiteY24" fmla="*/ 169323 h 269029"/>
                      <a:gd name="connsiteX25" fmla="*/ 59508 w 653659"/>
                      <a:gd name="connsiteY25" fmla="*/ 169323 h 269029"/>
                      <a:gd name="connsiteX26" fmla="*/ 72089 w 653659"/>
                      <a:gd name="connsiteY26" fmla="*/ 132523 h 269029"/>
                      <a:gd name="connsiteX27" fmla="*/ 103647 w 653659"/>
                      <a:gd name="connsiteY27" fmla="*/ 113546 h 269029"/>
                      <a:gd name="connsiteX28" fmla="*/ 57935 w 653659"/>
                      <a:gd name="connsiteY28" fmla="*/ 58713 h 269029"/>
                      <a:gd name="connsiteX29" fmla="*/ 5408 w 653659"/>
                      <a:gd name="connsiteY29" fmla="*/ 101804 h 269029"/>
                      <a:gd name="connsiteX30" fmla="*/ 61 w 653659"/>
                      <a:gd name="connsiteY30" fmla="*/ 99602 h 269029"/>
                      <a:gd name="connsiteX31" fmla="*/ 48813 w 653659"/>
                      <a:gd name="connsiteY31" fmla="*/ 50011 h 269029"/>
                      <a:gd name="connsiteX32" fmla="*/ 8658 w 653659"/>
                      <a:gd name="connsiteY32" fmla="*/ 29566 h 269029"/>
                      <a:gd name="connsiteX33" fmla="*/ 21659 w 653659"/>
                      <a:gd name="connsiteY33" fmla="*/ 19187 h 269029"/>
                      <a:gd name="connsiteX34" fmla="*/ 81105 w 653659"/>
                      <a:gd name="connsiteY34" fmla="*/ 64689 h 269029"/>
                      <a:gd name="connsiteX35" fmla="*/ 126608 w 653659"/>
                      <a:gd name="connsiteY35" fmla="*/ 55253 h 269029"/>
                      <a:gd name="connsiteX36" fmla="*/ 125874 w 653659"/>
                      <a:gd name="connsiteY36" fmla="*/ 60495 h 269029"/>
                      <a:gd name="connsiteX37" fmla="*/ 87501 w 653659"/>
                      <a:gd name="connsiteY37" fmla="*/ 72133 h 269029"/>
                      <a:gd name="connsiteX38" fmla="*/ 142440 w 653659"/>
                      <a:gd name="connsiteY38" fmla="*/ 131055 h 269029"/>
                      <a:gd name="connsiteX39" fmla="*/ 175046 w 653659"/>
                      <a:gd name="connsiteY39" fmla="*/ 108094 h 269029"/>
                      <a:gd name="connsiteX40" fmla="*/ 176409 w 653659"/>
                      <a:gd name="connsiteY40" fmla="*/ 113232 h 269029"/>
                      <a:gd name="connsiteX41" fmla="*/ 149149 w 653659"/>
                      <a:gd name="connsiteY41" fmla="*/ 136507 h 269029"/>
                      <a:gd name="connsiteX42" fmla="*/ 223065 w 653659"/>
                      <a:gd name="connsiteY42" fmla="*/ 179808 h 269029"/>
                      <a:gd name="connsiteX43" fmla="*/ 227573 w 653659"/>
                      <a:gd name="connsiteY43" fmla="*/ 165968 h 269029"/>
                      <a:gd name="connsiteX44" fmla="*/ 255147 w 653659"/>
                      <a:gd name="connsiteY44" fmla="*/ 141435 h 269029"/>
                      <a:gd name="connsiteX45" fmla="*/ 254622 w 653659"/>
                      <a:gd name="connsiteY45" fmla="*/ 149508 h 269029"/>
                      <a:gd name="connsiteX46" fmla="*/ 236065 w 653659"/>
                      <a:gd name="connsiteY46" fmla="*/ 172364 h 269029"/>
                      <a:gd name="connsiteX47" fmla="*/ 233968 w 653659"/>
                      <a:gd name="connsiteY47" fmla="*/ 184211 h 269029"/>
                      <a:gd name="connsiteX48" fmla="*/ 348458 w 653659"/>
                      <a:gd name="connsiteY48" fmla="*/ 205390 h 269029"/>
                      <a:gd name="connsiteX49" fmla="*/ 362717 w 653659"/>
                      <a:gd name="connsiteY49" fmla="*/ 160831 h 269029"/>
                      <a:gd name="connsiteX50" fmla="*/ 365967 w 653659"/>
                      <a:gd name="connsiteY50" fmla="*/ 164081 h 269029"/>
                      <a:gd name="connsiteX51" fmla="*/ 358943 w 653659"/>
                      <a:gd name="connsiteY51" fmla="*/ 205285 h 269029"/>
                      <a:gd name="connsiteX52" fmla="*/ 447431 w 653659"/>
                      <a:gd name="connsiteY52" fmla="*/ 189139 h 269029"/>
                      <a:gd name="connsiteX53" fmla="*/ 462843 w 653659"/>
                      <a:gd name="connsiteY53" fmla="*/ 183268 h 269029"/>
                      <a:gd name="connsiteX54" fmla="*/ 457286 w 653659"/>
                      <a:gd name="connsiteY54" fmla="*/ 167017 h 269029"/>
                      <a:gd name="connsiteX55" fmla="*/ 464731 w 653659"/>
                      <a:gd name="connsiteY55" fmla="*/ 136612 h 269029"/>
                      <a:gd name="connsiteX56" fmla="*/ 470602 w 653659"/>
                      <a:gd name="connsiteY56" fmla="*/ 140072 h 269029"/>
                      <a:gd name="connsiteX57" fmla="*/ 467666 w 653659"/>
                      <a:gd name="connsiteY57" fmla="*/ 167017 h 269029"/>
                      <a:gd name="connsiteX58" fmla="*/ 473537 w 653659"/>
                      <a:gd name="connsiteY58" fmla="*/ 178654 h 269029"/>
                      <a:gd name="connsiteX59" fmla="*/ 550074 w 653659"/>
                      <a:gd name="connsiteY59" fmla="*/ 128749 h 269029"/>
                      <a:gd name="connsiteX60" fmla="*/ 532355 w 653659"/>
                      <a:gd name="connsiteY60" fmla="*/ 72552 h 269029"/>
                      <a:gd name="connsiteX61" fmla="*/ 537283 w 653659"/>
                      <a:gd name="connsiteY61" fmla="*/ 74649 h 269029"/>
                      <a:gd name="connsiteX62" fmla="*/ 555735 w 653659"/>
                      <a:gd name="connsiteY62" fmla="*/ 119837 h 269029"/>
                      <a:gd name="connsiteX63" fmla="*/ 558461 w 653659"/>
                      <a:gd name="connsiteY63" fmla="*/ 121095 h 269029"/>
                      <a:gd name="connsiteX64" fmla="*/ 583728 w 653659"/>
                      <a:gd name="connsiteY64" fmla="*/ 94569 h 269029"/>
                      <a:gd name="connsiteX65" fmla="*/ 588132 w 653659"/>
                      <a:gd name="connsiteY65" fmla="*/ 89222 h 269029"/>
                      <a:gd name="connsiteX66" fmla="*/ 612875 w 653659"/>
                      <a:gd name="connsiteY66" fmla="*/ 54519 h 269029"/>
                      <a:gd name="connsiteX67" fmla="*/ 592116 w 653659"/>
                      <a:gd name="connsiteY67" fmla="*/ 46865 h 269029"/>
                      <a:gd name="connsiteX68" fmla="*/ 586455 w 653659"/>
                      <a:gd name="connsiteY68" fmla="*/ 41728 h 269029"/>
                      <a:gd name="connsiteX69" fmla="*/ 581527 w 653659"/>
                      <a:gd name="connsiteY69" fmla="*/ 22122 h 269029"/>
                      <a:gd name="connsiteX70" fmla="*/ 588656 w 653659"/>
                      <a:gd name="connsiteY70" fmla="*/ 23066 h 269029"/>
                      <a:gd name="connsiteX71" fmla="*/ 594108 w 653659"/>
                      <a:gd name="connsiteY71" fmla="*/ 35228 h 269029"/>
                      <a:gd name="connsiteX72" fmla="*/ 604173 w 653659"/>
                      <a:gd name="connsiteY72" fmla="*/ 41309 h 269029"/>
                      <a:gd name="connsiteX73" fmla="*/ 618956 w 653659"/>
                      <a:gd name="connsiteY73" fmla="*/ 44454 h 269029"/>
                      <a:gd name="connsiteX74" fmla="*/ 628497 w 653659"/>
                      <a:gd name="connsiteY74" fmla="*/ 26526 h 269029"/>
                      <a:gd name="connsiteX75" fmla="*/ 630803 w 653659"/>
                      <a:gd name="connsiteY75" fmla="*/ 21912 h 269029"/>
                      <a:gd name="connsiteX76" fmla="*/ 639611 w 653659"/>
                      <a:gd name="connsiteY76" fmla="*/ 0 h 269029"/>
                      <a:gd name="connsiteX77" fmla="*/ 653659 w 653659"/>
                      <a:gd name="connsiteY77" fmla="*/ 6815 h 269029"/>
                      <a:gd name="connsiteX78" fmla="*/ 642651 w 653659"/>
                      <a:gd name="connsiteY78" fmla="*/ 31558 h 269029"/>
                      <a:gd name="connsiteX79" fmla="*/ 642546 w 653659"/>
                      <a:gd name="connsiteY79" fmla="*/ 31768 h 269029"/>
                      <a:gd name="connsiteX80" fmla="*/ 602076 w 653659"/>
                      <a:gd name="connsiteY80" fmla="*/ 96037 h 269029"/>
                      <a:gd name="connsiteX81" fmla="*/ 648208 w 653659"/>
                      <a:gd name="connsiteY81" fmla="*/ 96666 h 269029"/>
                      <a:gd name="connsiteX82" fmla="*/ 649256 w 653659"/>
                      <a:gd name="connsiteY82" fmla="*/ 99078 h 269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653659" h="269029">
                        <a:moveTo>
                          <a:pt x="649256" y="99078"/>
                        </a:moveTo>
                        <a:cubicBezTo>
                          <a:pt x="636360" y="114385"/>
                          <a:pt x="612666" y="111869"/>
                          <a:pt x="595262" y="104110"/>
                        </a:cubicBezTo>
                        <a:cubicBezTo>
                          <a:pt x="572196" y="131160"/>
                          <a:pt x="546614" y="153387"/>
                          <a:pt x="517258" y="171630"/>
                        </a:cubicBezTo>
                        <a:cubicBezTo>
                          <a:pt x="526693" y="182114"/>
                          <a:pt x="538646" y="188090"/>
                          <a:pt x="552485" y="191655"/>
                        </a:cubicBezTo>
                        <a:cubicBezTo>
                          <a:pt x="555316" y="192389"/>
                          <a:pt x="554582" y="196478"/>
                          <a:pt x="551751" y="196583"/>
                        </a:cubicBezTo>
                        <a:cubicBezTo>
                          <a:pt x="535081" y="197002"/>
                          <a:pt x="519669" y="188824"/>
                          <a:pt x="508450" y="176977"/>
                        </a:cubicBezTo>
                        <a:cubicBezTo>
                          <a:pt x="483288" y="191445"/>
                          <a:pt x="456447" y="202559"/>
                          <a:pt x="428454" y="209793"/>
                        </a:cubicBezTo>
                        <a:cubicBezTo>
                          <a:pt x="432228" y="226988"/>
                          <a:pt x="442818" y="241771"/>
                          <a:pt x="458964" y="249949"/>
                        </a:cubicBezTo>
                        <a:cubicBezTo>
                          <a:pt x="460642" y="250787"/>
                          <a:pt x="459383" y="253199"/>
                          <a:pt x="457811" y="252779"/>
                        </a:cubicBezTo>
                        <a:cubicBezTo>
                          <a:pt x="437890" y="248166"/>
                          <a:pt x="421954" y="232230"/>
                          <a:pt x="418180" y="212309"/>
                        </a:cubicBezTo>
                        <a:cubicBezTo>
                          <a:pt x="374984" y="222060"/>
                          <a:pt x="329481" y="223108"/>
                          <a:pt x="284189" y="214197"/>
                        </a:cubicBezTo>
                        <a:cubicBezTo>
                          <a:pt x="279890" y="213358"/>
                          <a:pt x="275696" y="212414"/>
                          <a:pt x="271503" y="211366"/>
                        </a:cubicBezTo>
                        <a:cubicBezTo>
                          <a:pt x="270874" y="219649"/>
                          <a:pt x="267414" y="227617"/>
                          <a:pt x="267414" y="236319"/>
                        </a:cubicBezTo>
                        <a:cubicBezTo>
                          <a:pt x="267414" y="246803"/>
                          <a:pt x="271293" y="255610"/>
                          <a:pt x="273704" y="265570"/>
                        </a:cubicBezTo>
                        <a:cubicBezTo>
                          <a:pt x="274333" y="268087"/>
                          <a:pt x="271083" y="270288"/>
                          <a:pt x="269091" y="268191"/>
                        </a:cubicBezTo>
                        <a:cubicBezTo>
                          <a:pt x="257244" y="255610"/>
                          <a:pt x="252421" y="224681"/>
                          <a:pt x="263010" y="209269"/>
                        </a:cubicBezTo>
                        <a:cubicBezTo>
                          <a:pt x="234807" y="201825"/>
                          <a:pt x="207547" y="190712"/>
                          <a:pt x="182280" y="176348"/>
                        </a:cubicBezTo>
                        <a:cubicBezTo>
                          <a:pt x="179135" y="179493"/>
                          <a:pt x="159948" y="190502"/>
                          <a:pt x="165086" y="218600"/>
                        </a:cubicBezTo>
                        <a:cubicBezTo>
                          <a:pt x="165610" y="221745"/>
                          <a:pt x="160997" y="224262"/>
                          <a:pt x="159529" y="220907"/>
                        </a:cubicBezTo>
                        <a:cubicBezTo>
                          <a:pt x="151561" y="202873"/>
                          <a:pt x="157956" y="182848"/>
                          <a:pt x="172425" y="170581"/>
                        </a:cubicBezTo>
                        <a:cubicBezTo>
                          <a:pt x="159110" y="162404"/>
                          <a:pt x="146319" y="153387"/>
                          <a:pt x="134157" y="143427"/>
                        </a:cubicBezTo>
                        <a:cubicBezTo>
                          <a:pt x="124930" y="135773"/>
                          <a:pt x="116543" y="127595"/>
                          <a:pt x="108470" y="118998"/>
                        </a:cubicBezTo>
                        <a:cubicBezTo>
                          <a:pt x="108260" y="119942"/>
                          <a:pt x="107631" y="120885"/>
                          <a:pt x="106582" y="121619"/>
                        </a:cubicBezTo>
                        <a:cubicBezTo>
                          <a:pt x="97566" y="127595"/>
                          <a:pt x="88130" y="129692"/>
                          <a:pt x="80266" y="137975"/>
                        </a:cubicBezTo>
                        <a:cubicBezTo>
                          <a:pt x="71984" y="146677"/>
                          <a:pt x="66952" y="157476"/>
                          <a:pt x="65694" y="169323"/>
                        </a:cubicBezTo>
                        <a:cubicBezTo>
                          <a:pt x="65274" y="173202"/>
                          <a:pt x="59612" y="173412"/>
                          <a:pt x="59508" y="169323"/>
                        </a:cubicBezTo>
                        <a:cubicBezTo>
                          <a:pt x="59298" y="156008"/>
                          <a:pt x="63597" y="143007"/>
                          <a:pt x="72089" y="132523"/>
                        </a:cubicBezTo>
                        <a:cubicBezTo>
                          <a:pt x="79008" y="123821"/>
                          <a:pt x="91800" y="113022"/>
                          <a:pt x="103647" y="113546"/>
                        </a:cubicBezTo>
                        <a:cubicBezTo>
                          <a:pt x="82678" y="90061"/>
                          <a:pt x="71565" y="72971"/>
                          <a:pt x="57935" y="58713"/>
                        </a:cubicBezTo>
                        <a:cubicBezTo>
                          <a:pt x="40741" y="66157"/>
                          <a:pt x="25014" y="63850"/>
                          <a:pt x="5408" y="101804"/>
                        </a:cubicBezTo>
                        <a:cubicBezTo>
                          <a:pt x="3835" y="104844"/>
                          <a:pt x="-568" y="102642"/>
                          <a:pt x="61" y="99602"/>
                        </a:cubicBezTo>
                        <a:cubicBezTo>
                          <a:pt x="5827" y="73286"/>
                          <a:pt x="32982" y="54204"/>
                          <a:pt x="48813" y="50011"/>
                        </a:cubicBezTo>
                        <a:cubicBezTo>
                          <a:pt x="36652" y="39526"/>
                          <a:pt x="24594" y="33445"/>
                          <a:pt x="8658" y="29566"/>
                        </a:cubicBezTo>
                        <a:cubicBezTo>
                          <a:pt x="12642" y="26211"/>
                          <a:pt x="17046" y="22646"/>
                          <a:pt x="21659" y="19187"/>
                        </a:cubicBezTo>
                        <a:cubicBezTo>
                          <a:pt x="44410" y="26630"/>
                          <a:pt x="63597" y="44664"/>
                          <a:pt x="81105" y="64689"/>
                        </a:cubicBezTo>
                        <a:cubicBezTo>
                          <a:pt x="94316" y="54938"/>
                          <a:pt x="110043" y="51269"/>
                          <a:pt x="126608" y="55253"/>
                        </a:cubicBezTo>
                        <a:cubicBezTo>
                          <a:pt x="129543" y="55987"/>
                          <a:pt x="128914" y="60810"/>
                          <a:pt x="125874" y="60495"/>
                        </a:cubicBezTo>
                        <a:cubicBezTo>
                          <a:pt x="111930" y="59342"/>
                          <a:pt x="98195" y="63221"/>
                          <a:pt x="87501" y="72133"/>
                        </a:cubicBezTo>
                        <a:cubicBezTo>
                          <a:pt x="112140" y="101070"/>
                          <a:pt x="118325" y="111030"/>
                          <a:pt x="142440" y="131055"/>
                        </a:cubicBezTo>
                        <a:cubicBezTo>
                          <a:pt x="150093" y="119522"/>
                          <a:pt x="161207" y="111449"/>
                          <a:pt x="175046" y="108094"/>
                        </a:cubicBezTo>
                        <a:cubicBezTo>
                          <a:pt x="178401" y="107256"/>
                          <a:pt x="179659" y="112078"/>
                          <a:pt x="176409" y="113232"/>
                        </a:cubicBezTo>
                        <a:cubicBezTo>
                          <a:pt x="165086" y="117321"/>
                          <a:pt x="154916" y="125813"/>
                          <a:pt x="149149" y="136507"/>
                        </a:cubicBezTo>
                        <a:cubicBezTo>
                          <a:pt x="171691" y="154226"/>
                          <a:pt x="196644" y="168694"/>
                          <a:pt x="223065" y="179808"/>
                        </a:cubicBezTo>
                        <a:cubicBezTo>
                          <a:pt x="223903" y="174775"/>
                          <a:pt x="225895" y="169638"/>
                          <a:pt x="227573" y="165968"/>
                        </a:cubicBezTo>
                        <a:cubicBezTo>
                          <a:pt x="235122" y="149822"/>
                          <a:pt x="252001" y="140491"/>
                          <a:pt x="255147" y="141435"/>
                        </a:cubicBezTo>
                        <a:cubicBezTo>
                          <a:pt x="258397" y="142378"/>
                          <a:pt x="257244" y="147516"/>
                          <a:pt x="254622" y="149508"/>
                        </a:cubicBezTo>
                        <a:cubicBezTo>
                          <a:pt x="246655" y="155798"/>
                          <a:pt x="239735" y="162508"/>
                          <a:pt x="236065" y="172364"/>
                        </a:cubicBezTo>
                        <a:cubicBezTo>
                          <a:pt x="234702" y="176138"/>
                          <a:pt x="234493" y="180227"/>
                          <a:pt x="233968" y="184211"/>
                        </a:cubicBezTo>
                        <a:cubicBezTo>
                          <a:pt x="270559" y="198051"/>
                          <a:pt x="309456" y="205390"/>
                          <a:pt x="348458" y="205390"/>
                        </a:cubicBezTo>
                        <a:cubicBezTo>
                          <a:pt x="344369" y="188824"/>
                          <a:pt x="350450" y="172888"/>
                          <a:pt x="362717" y="160831"/>
                        </a:cubicBezTo>
                        <a:cubicBezTo>
                          <a:pt x="364919" y="158734"/>
                          <a:pt x="367855" y="161879"/>
                          <a:pt x="365967" y="164081"/>
                        </a:cubicBezTo>
                        <a:cubicBezTo>
                          <a:pt x="356426" y="175299"/>
                          <a:pt x="354853" y="191550"/>
                          <a:pt x="358943" y="205285"/>
                        </a:cubicBezTo>
                        <a:cubicBezTo>
                          <a:pt x="388928" y="204341"/>
                          <a:pt x="418809" y="199099"/>
                          <a:pt x="447431" y="189139"/>
                        </a:cubicBezTo>
                        <a:cubicBezTo>
                          <a:pt x="452673" y="187357"/>
                          <a:pt x="457706" y="185364"/>
                          <a:pt x="462843" y="183268"/>
                        </a:cubicBezTo>
                        <a:cubicBezTo>
                          <a:pt x="459803" y="178235"/>
                          <a:pt x="458020" y="171944"/>
                          <a:pt x="457286" y="167017"/>
                        </a:cubicBezTo>
                        <a:cubicBezTo>
                          <a:pt x="455504" y="155903"/>
                          <a:pt x="458020" y="145524"/>
                          <a:pt x="464731" y="136612"/>
                        </a:cubicBezTo>
                        <a:cubicBezTo>
                          <a:pt x="467352" y="133152"/>
                          <a:pt x="472489" y="135983"/>
                          <a:pt x="470602" y="140072"/>
                        </a:cubicBezTo>
                        <a:cubicBezTo>
                          <a:pt x="466723" y="148354"/>
                          <a:pt x="465569" y="158000"/>
                          <a:pt x="467666" y="167017"/>
                        </a:cubicBezTo>
                        <a:cubicBezTo>
                          <a:pt x="468715" y="171525"/>
                          <a:pt x="471126" y="175090"/>
                          <a:pt x="473537" y="178654"/>
                        </a:cubicBezTo>
                        <a:cubicBezTo>
                          <a:pt x="501321" y="165863"/>
                          <a:pt x="527113" y="148879"/>
                          <a:pt x="550074" y="128749"/>
                        </a:cubicBezTo>
                        <a:cubicBezTo>
                          <a:pt x="531516" y="117635"/>
                          <a:pt x="519040" y="92053"/>
                          <a:pt x="532355" y="72552"/>
                        </a:cubicBezTo>
                        <a:cubicBezTo>
                          <a:pt x="534137" y="69931"/>
                          <a:pt x="537807" y="71609"/>
                          <a:pt x="537283" y="74649"/>
                        </a:cubicBezTo>
                        <a:cubicBezTo>
                          <a:pt x="534347" y="92368"/>
                          <a:pt x="539380" y="111554"/>
                          <a:pt x="555735" y="119837"/>
                        </a:cubicBezTo>
                        <a:cubicBezTo>
                          <a:pt x="556679" y="120256"/>
                          <a:pt x="557517" y="120676"/>
                          <a:pt x="558461" y="121095"/>
                        </a:cubicBezTo>
                        <a:cubicBezTo>
                          <a:pt x="567373" y="112708"/>
                          <a:pt x="575865" y="103900"/>
                          <a:pt x="583728" y="94569"/>
                        </a:cubicBezTo>
                        <a:cubicBezTo>
                          <a:pt x="583938" y="92053"/>
                          <a:pt x="585826" y="89747"/>
                          <a:pt x="588132" y="89222"/>
                        </a:cubicBezTo>
                        <a:cubicBezTo>
                          <a:pt x="597149" y="78214"/>
                          <a:pt x="605326" y="66576"/>
                          <a:pt x="612875" y="54519"/>
                        </a:cubicBezTo>
                        <a:cubicBezTo>
                          <a:pt x="605431" y="53890"/>
                          <a:pt x="596939" y="50220"/>
                          <a:pt x="592116" y="46865"/>
                        </a:cubicBezTo>
                        <a:cubicBezTo>
                          <a:pt x="589915" y="45398"/>
                          <a:pt x="588027" y="43615"/>
                          <a:pt x="586455" y="41728"/>
                        </a:cubicBezTo>
                        <a:cubicBezTo>
                          <a:pt x="581946" y="36276"/>
                          <a:pt x="579954" y="29461"/>
                          <a:pt x="581527" y="22122"/>
                        </a:cubicBezTo>
                        <a:cubicBezTo>
                          <a:pt x="582470" y="18033"/>
                          <a:pt x="588552" y="19082"/>
                          <a:pt x="588656" y="23066"/>
                        </a:cubicBezTo>
                        <a:cubicBezTo>
                          <a:pt x="588761" y="27888"/>
                          <a:pt x="590858" y="31978"/>
                          <a:pt x="594108" y="35228"/>
                        </a:cubicBezTo>
                        <a:cubicBezTo>
                          <a:pt x="596834" y="37954"/>
                          <a:pt x="600399" y="40050"/>
                          <a:pt x="604173" y="41309"/>
                        </a:cubicBezTo>
                        <a:cubicBezTo>
                          <a:pt x="608786" y="42881"/>
                          <a:pt x="614343" y="42881"/>
                          <a:pt x="618956" y="44454"/>
                        </a:cubicBezTo>
                        <a:cubicBezTo>
                          <a:pt x="622311" y="38583"/>
                          <a:pt x="625456" y="32607"/>
                          <a:pt x="628497" y="26526"/>
                        </a:cubicBezTo>
                        <a:cubicBezTo>
                          <a:pt x="629231" y="24953"/>
                          <a:pt x="630069" y="23485"/>
                          <a:pt x="630803" y="21912"/>
                        </a:cubicBezTo>
                        <a:cubicBezTo>
                          <a:pt x="634263" y="14678"/>
                          <a:pt x="637094" y="7339"/>
                          <a:pt x="639611" y="0"/>
                        </a:cubicBezTo>
                        <a:cubicBezTo>
                          <a:pt x="644853" y="1782"/>
                          <a:pt x="649571" y="4089"/>
                          <a:pt x="653659" y="6815"/>
                        </a:cubicBezTo>
                        <a:cubicBezTo>
                          <a:pt x="650200" y="15412"/>
                          <a:pt x="646425" y="23695"/>
                          <a:pt x="642651" y="31558"/>
                        </a:cubicBezTo>
                        <a:cubicBezTo>
                          <a:pt x="642651" y="31663"/>
                          <a:pt x="642546" y="31663"/>
                          <a:pt x="642546" y="31768"/>
                        </a:cubicBezTo>
                        <a:cubicBezTo>
                          <a:pt x="631642" y="54624"/>
                          <a:pt x="617908" y="76222"/>
                          <a:pt x="602076" y="96037"/>
                        </a:cubicBezTo>
                        <a:cubicBezTo>
                          <a:pt x="616755" y="102118"/>
                          <a:pt x="631537" y="98763"/>
                          <a:pt x="648208" y="96666"/>
                        </a:cubicBezTo>
                        <a:cubicBezTo>
                          <a:pt x="649676" y="96247"/>
                          <a:pt x="649990" y="98134"/>
                          <a:pt x="649256" y="99078"/>
                        </a:cubicBezTo>
                        <a:close/>
                      </a:path>
                    </a:pathLst>
                  </a:custGeom>
                  <a:solidFill>
                    <a:srgbClr val="D1E9F5"/>
                  </a:solidFill>
                  <a:ln w="10480" cap="flat">
                    <a:noFill/>
                    <a:prstDash val="solid"/>
                    <a:miter/>
                  </a:ln>
                </p:spPr>
                <p:txBody>
                  <a:bodyPr rtlCol="0" anchor="ctr"/>
                  <a:lstStyle/>
                  <a:p>
                    <a:endParaRPr lang="en-US" dirty="0"/>
                  </a:p>
                </p:txBody>
              </p:sp>
            </p:grpSp>
          </p:grpSp>
          <p:grpSp>
            <p:nvGrpSpPr>
              <p:cNvPr id="34" name="Group 181">
                <a:extLst>
                  <a:ext uri="{FF2B5EF4-FFF2-40B4-BE49-F238E27FC236}">
                    <a16:creationId xmlns:a16="http://schemas.microsoft.com/office/drawing/2014/main" id="{CBBA30D7-5DA8-4931-8EA4-578FEF7513A9}"/>
                  </a:ext>
                </a:extLst>
              </p:cNvPr>
              <p:cNvGrpSpPr/>
              <p:nvPr/>
            </p:nvGrpSpPr>
            <p:grpSpPr>
              <a:xfrm>
                <a:off x="8153400" y="1515031"/>
                <a:ext cx="955637" cy="955637"/>
                <a:chOff x="8786831" y="1393543"/>
                <a:chExt cx="955637" cy="955637"/>
              </a:xfrm>
            </p:grpSpPr>
            <p:sp>
              <p:nvSpPr>
                <p:cNvPr id="57" name="Rectangle: Rounded Corners 176">
                  <a:extLst>
                    <a:ext uri="{FF2B5EF4-FFF2-40B4-BE49-F238E27FC236}">
                      <a16:creationId xmlns:a16="http://schemas.microsoft.com/office/drawing/2014/main" id="{5D5492D6-AD96-466D-98CD-3D6ABF7787AA}"/>
                    </a:ext>
                  </a:extLst>
                </p:cNvPr>
                <p:cNvSpPr/>
                <p:nvPr/>
              </p:nvSpPr>
              <p:spPr>
                <a:xfrm>
                  <a:off x="8786831" y="1393543"/>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8" name="Graphic 4">
                  <a:extLst>
                    <a:ext uri="{FF2B5EF4-FFF2-40B4-BE49-F238E27FC236}">
                      <a16:creationId xmlns:a16="http://schemas.microsoft.com/office/drawing/2014/main" id="{C3206D75-FB28-4F91-BECF-890B9CCB2C5A}"/>
                    </a:ext>
                  </a:extLst>
                </p:cNvPr>
                <p:cNvGrpSpPr/>
                <p:nvPr/>
              </p:nvGrpSpPr>
              <p:grpSpPr>
                <a:xfrm>
                  <a:off x="8939452" y="1511851"/>
                  <a:ext cx="650394" cy="719021"/>
                  <a:chOff x="8182514" y="1435452"/>
                  <a:chExt cx="650394" cy="719021"/>
                </a:xfrm>
              </p:grpSpPr>
              <p:sp>
                <p:nvSpPr>
                  <p:cNvPr id="59" name="Freeform: Shape 170">
                    <a:extLst>
                      <a:ext uri="{FF2B5EF4-FFF2-40B4-BE49-F238E27FC236}">
                        <a16:creationId xmlns:a16="http://schemas.microsoft.com/office/drawing/2014/main" id="{6F7B0B9E-1A7A-4E68-A25C-25D6FBE1C2C2}"/>
                      </a:ext>
                    </a:extLst>
                  </p:cNvPr>
                  <p:cNvSpPr/>
                  <p:nvPr/>
                </p:nvSpPr>
                <p:spPr>
                  <a:xfrm>
                    <a:off x="8182514" y="1435452"/>
                    <a:ext cx="650394" cy="719021"/>
                  </a:xfrm>
                  <a:custGeom>
                    <a:avLst/>
                    <a:gdLst>
                      <a:gd name="connsiteX0" fmla="*/ 615365 w 650394"/>
                      <a:gd name="connsiteY0" fmla="*/ 167017 h 719021"/>
                      <a:gd name="connsiteX1" fmla="*/ 483366 w 650394"/>
                      <a:gd name="connsiteY1" fmla="*/ 142378 h 719021"/>
                      <a:gd name="connsiteX2" fmla="*/ 433250 w 650394"/>
                      <a:gd name="connsiteY2" fmla="*/ 174775 h 719021"/>
                      <a:gd name="connsiteX3" fmla="*/ 376215 w 650394"/>
                      <a:gd name="connsiteY3" fmla="*/ 183792 h 719021"/>
                      <a:gd name="connsiteX4" fmla="*/ 281541 w 650394"/>
                      <a:gd name="connsiteY4" fmla="*/ 75802 h 719021"/>
                      <a:gd name="connsiteX5" fmla="*/ 259733 w 650394"/>
                      <a:gd name="connsiteY5" fmla="*/ 0 h 719021"/>
                      <a:gd name="connsiteX6" fmla="*/ 211191 w 650394"/>
                      <a:gd name="connsiteY6" fmla="*/ 9331 h 719021"/>
                      <a:gd name="connsiteX7" fmla="*/ 223038 w 650394"/>
                      <a:gd name="connsiteY7" fmla="*/ 59342 h 719021"/>
                      <a:gd name="connsiteX8" fmla="*/ 288880 w 650394"/>
                      <a:gd name="connsiteY8" fmla="*/ 169009 h 719021"/>
                      <a:gd name="connsiteX9" fmla="*/ 318027 w 650394"/>
                      <a:gd name="connsiteY9" fmla="*/ 208116 h 719021"/>
                      <a:gd name="connsiteX10" fmla="*/ 347069 w 650394"/>
                      <a:gd name="connsiteY10" fmla="*/ 337703 h 719021"/>
                      <a:gd name="connsiteX11" fmla="*/ 290453 w 650394"/>
                      <a:gd name="connsiteY11" fmla="*/ 389601 h 719021"/>
                      <a:gd name="connsiteX12" fmla="*/ 214860 w 650394"/>
                      <a:gd name="connsiteY12" fmla="*/ 410780 h 719021"/>
                      <a:gd name="connsiteX13" fmla="*/ 57908 w 650394"/>
                      <a:gd name="connsiteY13" fmla="*/ 478299 h 719021"/>
                      <a:gd name="connsiteX14" fmla="*/ 5906 w 650394"/>
                      <a:gd name="connsiteY14" fmla="*/ 632420 h 719021"/>
                      <a:gd name="connsiteX15" fmla="*/ 104564 w 650394"/>
                      <a:gd name="connsiteY15" fmla="*/ 719021 h 719021"/>
                      <a:gd name="connsiteX16" fmla="*/ 139163 w 650394"/>
                      <a:gd name="connsiteY16" fmla="*/ 655905 h 719021"/>
                      <a:gd name="connsiteX17" fmla="*/ 79087 w 650394"/>
                      <a:gd name="connsiteY17" fmla="*/ 601281 h 719021"/>
                      <a:gd name="connsiteX18" fmla="*/ 87370 w 650394"/>
                      <a:gd name="connsiteY18" fmla="*/ 572240 h 719021"/>
                      <a:gd name="connsiteX19" fmla="*/ 110960 w 650394"/>
                      <a:gd name="connsiteY19" fmla="*/ 561860 h 719021"/>
                      <a:gd name="connsiteX20" fmla="*/ 158978 w 650394"/>
                      <a:gd name="connsiteY20" fmla="*/ 563957 h 719021"/>
                      <a:gd name="connsiteX21" fmla="*/ 409451 w 650394"/>
                      <a:gd name="connsiteY21" fmla="*/ 589434 h 719021"/>
                      <a:gd name="connsiteX22" fmla="*/ 577202 w 650394"/>
                      <a:gd name="connsiteY22" fmla="*/ 484799 h 719021"/>
                      <a:gd name="connsiteX23" fmla="*/ 649335 w 650394"/>
                      <a:gd name="connsiteY23" fmla="*/ 299540 h 719021"/>
                      <a:gd name="connsiteX24" fmla="*/ 615365 w 650394"/>
                      <a:gd name="connsiteY24" fmla="*/ 167017 h 7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0394" h="719021">
                        <a:moveTo>
                          <a:pt x="615365" y="167017"/>
                        </a:moveTo>
                        <a:cubicBezTo>
                          <a:pt x="583073" y="131370"/>
                          <a:pt x="526352" y="120781"/>
                          <a:pt x="483366" y="142378"/>
                        </a:cubicBezTo>
                        <a:cubicBezTo>
                          <a:pt x="465543" y="151290"/>
                          <a:pt x="450445" y="164815"/>
                          <a:pt x="433250" y="174775"/>
                        </a:cubicBezTo>
                        <a:cubicBezTo>
                          <a:pt x="415952" y="184735"/>
                          <a:pt x="394773" y="191026"/>
                          <a:pt x="376215" y="183792"/>
                        </a:cubicBezTo>
                        <a:cubicBezTo>
                          <a:pt x="361957" y="178235"/>
                          <a:pt x="300623" y="118369"/>
                          <a:pt x="281541" y="75802"/>
                        </a:cubicBezTo>
                        <a:cubicBezTo>
                          <a:pt x="273468" y="57769"/>
                          <a:pt x="266234" y="32187"/>
                          <a:pt x="259733" y="0"/>
                        </a:cubicBezTo>
                        <a:cubicBezTo>
                          <a:pt x="245370" y="5557"/>
                          <a:pt x="229329" y="9017"/>
                          <a:pt x="211191" y="9331"/>
                        </a:cubicBezTo>
                        <a:cubicBezTo>
                          <a:pt x="214860" y="27574"/>
                          <a:pt x="218740" y="44559"/>
                          <a:pt x="223038" y="59342"/>
                        </a:cubicBezTo>
                        <a:cubicBezTo>
                          <a:pt x="238765" y="112183"/>
                          <a:pt x="261096" y="138080"/>
                          <a:pt x="288880" y="169009"/>
                        </a:cubicBezTo>
                        <a:cubicBezTo>
                          <a:pt x="299155" y="181590"/>
                          <a:pt x="308905" y="194696"/>
                          <a:pt x="318027" y="208116"/>
                        </a:cubicBezTo>
                        <a:cubicBezTo>
                          <a:pt x="344029" y="246384"/>
                          <a:pt x="365731" y="295346"/>
                          <a:pt x="347069" y="337703"/>
                        </a:cubicBezTo>
                        <a:cubicBezTo>
                          <a:pt x="336479" y="361712"/>
                          <a:pt x="314358" y="378907"/>
                          <a:pt x="290453" y="389601"/>
                        </a:cubicBezTo>
                        <a:cubicBezTo>
                          <a:pt x="266549" y="400190"/>
                          <a:pt x="240442" y="405118"/>
                          <a:pt x="214860" y="410780"/>
                        </a:cubicBezTo>
                        <a:cubicBezTo>
                          <a:pt x="158664" y="423151"/>
                          <a:pt x="101524" y="440765"/>
                          <a:pt x="57908" y="478299"/>
                        </a:cubicBezTo>
                        <a:cubicBezTo>
                          <a:pt x="14294" y="515833"/>
                          <a:pt x="-12547" y="577901"/>
                          <a:pt x="5906" y="632420"/>
                        </a:cubicBezTo>
                        <a:cubicBezTo>
                          <a:pt x="20584" y="675511"/>
                          <a:pt x="60634" y="705811"/>
                          <a:pt x="104564" y="719021"/>
                        </a:cubicBezTo>
                        <a:cubicBezTo>
                          <a:pt x="112323" y="695536"/>
                          <a:pt x="124694" y="675301"/>
                          <a:pt x="139163" y="655905"/>
                        </a:cubicBezTo>
                        <a:cubicBezTo>
                          <a:pt x="110540" y="650768"/>
                          <a:pt x="82756" y="630009"/>
                          <a:pt x="79087" y="601281"/>
                        </a:cubicBezTo>
                        <a:cubicBezTo>
                          <a:pt x="77829" y="590902"/>
                          <a:pt x="80030" y="579579"/>
                          <a:pt x="87370" y="572240"/>
                        </a:cubicBezTo>
                        <a:cubicBezTo>
                          <a:pt x="93556" y="566054"/>
                          <a:pt x="102572" y="563328"/>
                          <a:pt x="110960" y="561860"/>
                        </a:cubicBezTo>
                        <a:cubicBezTo>
                          <a:pt x="126896" y="559134"/>
                          <a:pt x="143252" y="560078"/>
                          <a:pt x="158978" y="563957"/>
                        </a:cubicBezTo>
                        <a:cubicBezTo>
                          <a:pt x="240547" y="584087"/>
                          <a:pt x="326519" y="606419"/>
                          <a:pt x="409451" y="589434"/>
                        </a:cubicBezTo>
                        <a:cubicBezTo>
                          <a:pt x="475293" y="575909"/>
                          <a:pt x="535159" y="537222"/>
                          <a:pt x="577202" y="484799"/>
                        </a:cubicBezTo>
                        <a:cubicBezTo>
                          <a:pt x="619245" y="432273"/>
                          <a:pt x="643673" y="366535"/>
                          <a:pt x="649335" y="299540"/>
                        </a:cubicBezTo>
                        <a:cubicBezTo>
                          <a:pt x="653319" y="252674"/>
                          <a:pt x="646923" y="201720"/>
                          <a:pt x="615365" y="167017"/>
                        </a:cubicBezTo>
                        <a:close/>
                      </a:path>
                    </a:pathLst>
                  </a:custGeom>
                  <a:solidFill>
                    <a:srgbClr val="DF6068"/>
                  </a:solidFill>
                  <a:ln w="10480" cap="flat">
                    <a:noFill/>
                    <a:prstDash val="solid"/>
                    <a:miter/>
                  </a:ln>
                </p:spPr>
                <p:txBody>
                  <a:bodyPr rtlCol="0" anchor="ctr"/>
                  <a:lstStyle/>
                  <a:p>
                    <a:endParaRPr lang="en-US" dirty="0"/>
                  </a:p>
                </p:txBody>
              </p:sp>
              <p:sp>
                <p:nvSpPr>
                  <p:cNvPr id="60" name="Freeform: Shape 171">
                    <a:extLst>
                      <a:ext uri="{FF2B5EF4-FFF2-40B4-BE49-F238E27FC236}">
                        <a16:creationId xmlns:a16="http://schemas.microsoft.com/office/drawing/2014/main" id="{7E262E1C-6C1D-49C9-BE70-92E556698325}"/>
                      </a:ext>
                    </a:extLst>
                  </p:cNvPr>
                  <p:cNvSpPr/>
                  <p:nvPr/>
                </p:nvSpPr>
                <p:spPr>
                  <a:xfrm>
                    <a:off x="8210307" y="1440904"/>
                    <a:ext cx="532228" cy="591845"/>
                  </a:xfrm>
                  <a:custGeom>
                    <a:avLst/>
                    <a:gdLst>
                      <a:gd name="connsiteX0" fmla="*/ 514915 w 532228"/>
                      <a:gd name="connsiteY0" fmla="*/ 226568 h 591845"/>
                      <a:gd name="connsiteX1" fmla="*/ 436387 w 532228"/>
                      <a:gd name="connsiteY1" fmla="*/ 198785 h 591845"/>
                      <a:gd name="connsiteX2" fmla="*/ 361424 w 532228"/>
                      <a:gd name="connsiteY2" fmla="*/ 207487 h 591845"/>
                      <a:gd name="connsiteX3" fmla="*/ 283210 w 532228"/>
                      <a:gd name="connsiteY3" fmla="*/ 138394 h 591845"/>
                      <a:gd name="connsiteX4" fmla="*/ 226385 w 532228"/>
                      <a:gd name="connsiteY4" fmla="*/ 49067 h 591845"/>
                      <a:gd name="connsiteX5" fmla="*/ 215061 w 532228"/>
                      <a:gd name="connsiteY5" fmla="*/ 0 h 591845"/>
                      <a:gd name="connsiteX6" fmla="*/ 194826 w 532228"/>
                      <a:gd name="connsiteY6" fmla="*/ 2831 h 591845"/>
                      <a:gd name="connsiteX7" fmla="*/ 205730 w 532228"/>
                      <a:gd name="connsiteY7" fmla="*/ 49172 h 591845"/>
                      <a:gd name="connsiteX8" fmla="*/ 271468 w 532228"/>
                      <a:gd name="connsiteY8" fmla="*/ 155379 h 591845"/>
                      <a:gd name="connsiteX9" fmla="*/ 308897 w 532228"/>
                      <a:gd name="connsiteY9" fmla="*/ 195325 h 591845"/>
                      <a:gd name="connsiteX10" fmla="*/ 355553 w 532228"/>
                      <a:gd name="connsiteY10" fmla="*/ 272176 h 591845"/>
                      <a:gd name="connsiteX11" fmla="*/ 306590 w 532228"/>
                      <a:gd name="connsiteY11" fmla="*/ 414449 h 591845"/>
                      <a:gd name="connsiteX12" fmla="*/ 105919 w 532228"/>
                      <a:gd name="connsiteY12" fmla="*/ 463621 h 591845"/>
                      <a:gd name="connsiteX13" fmla="*/ 83062 w 532228"/>
                      <a:gd name="connsiteY13" fmla="*/ 473057 h 591845"/>
                      <a:gd name="connsiteX14" fmla="*/ 760 w 532228"/>
                      <a:gd name="connsiteY14" fmla="*/ 570143 h 591845"/>
                      <a:gd name="connsiteX15" fmla="*/ 26 w 532228"/>
                      <a:gd name="connsiteY15" fmla="*/ 586394 h 591845"/>
                      <a:gd name="connsiteX16" fmla="*/ 34939 w 532228"/>
                      <a:gd name="connsiteY16" fmla="*/ 591845 h 591845"/>
                      <a:gd name="connsiteX17" fmla="*/ 63352 w 532228"/>
                      <a:gd name="connsiteY17" fmla="*/ 529358 h 591845"/>
                      <a:gd name="connsiteX18" fmla="*/ 170817 w 532228"/>
                      <a:gd name="connsiteY18" fmla="*/ 525165 h 591845"/>
                      <a:gd name="connsiteX19" fmla="*/ 293275 w 532228"/>
                      <a:gd name="connsiteY19" fmla="*/ 536173 h 591845"/>
                      <a:gd name="connsiteX20" fmla="*/ 479583 w 532228"/>
                      <a:gd name="connsiteY20" fmla="*/ 446007 h 591845"/>
                      <a:gd name="connsiteX21" fmla="*/ 514915 w 532228"/>
                      <a:gd name="connsiteY21" fmla="*/ 226568 h 59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2228" h="591845">
                        <a:moveTo>
                          <a:pt x="514915" y="226568"/>
                        </a:moveTo>
                        <a:cubicBezTo>
                          <a:pt x="494156" y="195954"/>
                          <a:pt x="465848" y="197212"/>
                          <a:pt x="436387" y="198785"/>
                        </a:cubicBezTo>
                        <a:cubicBezTo>
                          <a:pt x="427266" y="199309"/>
                          <a:pt x="375997" y="213463"/>
                          <a:pt x="361424" y="207487"/>
                        </a:cubicBezTo>
                        <a:cubicBezTo>
                          <a:pt x="328293" y="194067"/>
                          <a:pt x="307429" y="162928"/>
                          <a:pt x="283210" y="138394"/>
                        </a:cubicBezTo>
                        <a:cubicBezTo>
                          <a:pt x="258047" y="112917"/>
                          <a:pt x="236869" y="84190"/>
                          <a:pt x="226385" y="49067"/>
                        </a:cubicBezTo>
                        <a:cubicBezTo>
                          <a:pt x="221981" y="34284"/>
                          <a:pt x="218311" y="17509"/>
                          <a:pt x="215061" y="0"/>
                        </a:cubicBezTo>
                        <a:cubicBezTo>
                          <a:pt x="208666" y="1468"/>
                          <a:pt x="201746" y="2097"/>
                          <a:pt x="194826" y="2831"/>
                        </a:cubicBezTo>
                        <a:cubicBezTo>
                          <a:pt x="197972" y="19396"/>
                          <a:pt x="201537" y="35123"/>
                          <a:pt x="205730" y="49172"/>
                        </a:cubicBezTo>
                        <a:cubicBezTo>
                          <a:pt x="217997" y="90376"/>
                          <a:pt x="242530" y="124765"/>
                          <a:pt x="271468" y="155379"/>
                        </a:cubicBezTo>
                        <a:cubicBezTo>
                          <a:pt x="283839" y="168589"/>
                          <a:pt x="297784" y="181066"/>
                          <a:pt x="308897" y="195325"/>
                        </a:cubicBezTo>
                        <a:cubicBezTo>
                          <a:pt x="327035" y="218810"/>
                          <a:pt x="342866" y="245335"/>
                          <a:pt x="355553" y="272176"/>
                        </a:cubicBezTo>
                        <a:cubicBezTo>
                          <a:pt x="382288" y="328582"/>
                          <a:pt x="359012" y="383415"/>
                          <a:pt x="306590" y="414449"/>
                        </a:cubicBezTo>
                        <a:cubicBezTo>
                          <a:pt x="245152" y="450725"/>
                          <a:pt x="171656" y="439926"/>
                          <a:pt x="105919" y="463621"/>
                        </a:cubicBezTo>
                        <a:cubicBezTo>
                          <a:pt x="97951" y="466557"/>
                          <a:pt x="90296" y="469597"/>
                          <a:pt x="83062" y="473057"/>
                        </a:cubicBezTo>
                        <a:cubicBezTo>
                          <a:pt x="43956" y="491719"/>
                          <a:pt x="5792" y="527157"/>
                          <a:pt x="760" y="570143"/>
                        </a:cubicBezTo>
                        <a:cubicBezTo>
                          <a:pt x="131" y="575595"/>
                          <a:pt x="-79" y="580942"/>
                          <a:pt x="26" y="586394"/>
                        </a:cubicBezTo>
                        <a:cubicBezTo>
                          <a:pt x="11663" y="585660"/>
                          <a:pt x="23721" y="587547"/>
                          <a:pt x="34939" y="591845"/>
                        </a:cubicBezTo>
                        <a:cubicBezTo>
                          <a:pt x="32528" y="564271"/>
                          <a:pt x="42697" y="536488"/>
                          <a:pt x="63352" y="529358"/>
                        </a:cubicBezTo>
                        <a:cubicBezTo>
                          <a:pt x="91450" y="519503"/>
                          <a:pt x="148066" y="522648"/>
                          <a:pt x="170817" y="525165"/>
                        </a:cubicBezTo>
                        <a:cubicBezTo>
                          <a:pt x="211811" y="529673"/>
                          <a:pt x="251757" y="537222"/>
                          <a:pt x="293275" y="536173"/>
                        </a:cubicBezTo>
                        <a:cubicBezTo>
                          <a:pt x="371174" y="534076"/>
                          <a:pt x="437855" y="518035"/>
                          <a:pt x="479583" y="446007"/>
                        </a:cubicBezTo>
                        <a:cubicBezTo>
                          <a:pt x="512923" y="388238"/>
                          <a:pt x="557168" y="289055"/>
                          <a:pt x="514915" y="226568"/>
                        </a:cubicBezTo>
                        <a:close/>
                      </a:path>
                    </a:pathLst>
                  </a:custGeom>
                  <a:solidFill>
                    <a:srgbClr val="FFB2BD"/>
                  </a:solidFill>
                  <a:ln w="10480" cap="flat">
                    <a:noFill/>
                    <a:prstDash val="solid"/>
                    <a:miter/>
                  </a:ln>
                </p:spPr>
                <p:txBody>
                  <a:bodyPr rtlCol="0" anchor="ctr"/>
                  <a:lstStyle/>
                  <a:p>
                    <a:endParaRPr lang="en-US" dirty="0"/>
                  </a:p>
                </p:txBody>
              </p:sp>
            </p:grpSp>
          </p:grpSp>
          <p:grpSp>
            <p:nvGrpSpPr>
              <p:cNvPr id="35" name="Group 183">
                <a:extLst>
                  <a:ext uri="{FF2B5EF4-FFF2-40B4-BE49-F238E27FC236}">
                    <a16:creationId xmlns:a16="http://schemas.microsoft.com/office/drawing/2014/main" id="{40C5E5C5-9037-4D98-9693-0208DE548B50}"/>
                  </a:ext>
                </a:extLst>
              </p:cNvPr>
              <p:cNvGrpSpPr/>
              <p:nvPr/>
            </p:nvGrpSpPr>
            <p:grpSpPr>
              <a:xfrm>
                <a:off x="8153400" y="4690123"/>
                <a:ext cx="955637" cy="955637"/>
                <a:chOff x="8883158" y="4568635"/>
                <a:chExt cx="955637" cy="955637"/>
              </a:xfrm>
            </p:grpSpPr>
            <p:sp>
              <p:nvSpPr>
                <p:cNvPr id="50" name="Rectangle: Rounded Corners 177">
                  <a:extLst>
                    <a:ext uri="{FF2B5EF4-FFF2-40B4-BE49-F238E27FC236}">
                      <a16:creationId xmlns:a16="http://schemas.microsoft.com/office/drawing/2014/main" id="{62F5209C-74CC-44D4-9949-9AC76C8CDFD2}"/>
                    </a:ext>
                  </a:extLst>
                </p:cNvPr>
                <p:cNvSpPr/>
                <p:nvPr/>
              </p:nvSpPr>
              <p:spPr>
                <a:xfrm>
                  <a:off x="8883158" y="4568635"/>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1" name="Graphic 4">
                  <a:extLst>
                    <a:ext uri="{FF2B5EF4-FFF2-40B4-BE49-F238E27FC236}">
                      <a16:creationId xmlns:a16="http://schemas.microsoft.com/office/drawing/2014/main" id="{5476E63E-DD74-4988-AD33-6828DB61CDA7}"/>
                    </a:ext>
                  </a:extLst>
                </p:cNvPr>
                <p:cNvGrpSpPr/>
                <p:nvPr/>
              </p:nvGrpSpPr>
              <p:grpSpPr>
                <a:xfrm>
                  <a:off x="9052594" y="4832985"/>
                  <a:ext cx="616764" cy="426936"/>
                  <a:chOff x="8199435" y="5011207"/>
                  <a:chExt cx="616764" cy="426936"/>
                </a:xfrm>
              </p:grpSpPr>
              <p:sp>
                <p:nvSpPr>
                  <p:cNvPr id="52" name="Freeform: Shape 164">
                    <a:extLst>
                      <a:ext uri="{FF2B5EF4-FFF2-40B4-BE49-F238E27FC236}">
                        <a16:creationId xmlns:a16="http://schemas.microsoft.com/office/drawing/2014/main" id="{A9E65DE9-0787-409C-8012-EA77BDA2B368}"/>
                      </a:ext>
                    </a:extLst>
                  </p:cNvPr>
                  <p:cNvSpPr/>
                  <p:nvPr/>
                </p:nvSpPr>
                <p:spPr>
                  <a:xfrm>
                    <a:off x="8421217" y="5027543"/>
                    <a:ext cx="193704" cy="272418"/>
                  </a:xfrm>
                  <a:custGeom>
                    <a:avLst/>
                    <a:gdLst>
                      <a:gd name="connsiteX0" fmla="*/ 143594 w 193704"/>
                      <a:gd name="connsiteY0" fmla="*/ 1758 h 272418"/>
                      <a:gd name="connsiteX1" fmla="*/ 15789 w 193704"/>
                      <a:gd name="connsiteY1" fmla="*/ 23356 h 272418"/>
                      <a:gd name="connsiteX2" fmla="*/ 13902 w 193704"/>
                      <a:gd name="connsiteY2" fmla="*/ 267433 h 272418"/>
                      <a:gd name="connsiteX3" fmla="*/ 162676 w 193704"/>
                      <a:gd name="connsiteY3" fmla="*/ 222140 h 272418"/>
                      <a:gd name="connsiteX4" fmla="*/ 143594 w 193704"/>
                      <a:gd name="connsiteY4" fmla="*/ 1758 h 272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704" h="272418">
                        <a:moveTo>
                          <a:pt x="143594" y="1758"/>
                        </a:moveTo>
                        <a:cubicBezTo>
                          <a:pt x="143594" y="1758"/>
                          <a:pt x="50597" y="-9146"/>
                          <a:pt x="15789" y="23356"/>
                        </a:cubicBezTo>
                        <a:cubicBezTo>
                          <a:pt x="-18600" y="55543"/>
                          <a:pt x="13902" y="267433"/>
                          <a:pt x="13902" y="267433"/>
                        </a:cubicBezTo>
                        <a:cubicBezTo>
                          <a:pt x="13902" y="267433"/>
                          <a:pt x="95366" y="294588"/>
                          <a:pt x="162676" y="222140"/>
                        </a:cubicBezTo>
                        <a:cubicBezTo>
                          <a:pt x="231663" y="148121"/>
                          <a:pt x="167499" y="395"/>
                          <a:pt x="143594" y="1758"/>
                        </a:cubicBezTo>
                        <a:close/>
                      </a:path>
                    </a:pathLst>
                  </a:custGeom>
                  <a:solidFill>
                    <a:srgbClr val="9C3A41"/>
                  </a:solidFill>
                  <a:ln w="10480" cap="flat">
                    <a:noFill/>
                    <a:prstDash val="solid"/>
                    <a:miter/>
                  </a:ln>
                </p:spPr>
                <p:txBody>
                  <a:bodyPr rtlCol="0" anchor="ctr"/>
                  <a:lstStyle/>
                  <a:p>
                    <a:endParaRPr lang="en-US" dirty="0"/>
                  </a:p>
                </p:txBody>
              </p:sp>
              <p:sp>
                <p:nvSpPr>
                  <p:cNvPr id="53" name="Freeform: Shape 165">
                    <a:extLst>
                      <a:ext uri="{FF2B5EF4-FFF2-40B4-BE49-F238E27FC236}">
                        <a16:creationId xmlns:a16="http://schemas.microsoft.com/office/drawing/2014/main" id="{26B1874C-4373-4045-BBF9-B5CCB2664CDC}"/>
                      </a:ext>
                    </a:extLst>
                  </p:cNvPr>
                  <p:cNvSpPr/>
                  <p:nvPr/>
                </p:nvSpPr>
                <p:spPr>
                  <a:xfrm>
                    <a:off x="8492193" y="5011207"/>
                    <a:ext cx="324005" cy="274495"/>
                  </a:xfrm>
                  <a:custGeom>
                    <a:avLst/>
                    <a:gdLst>
                      <a:gd name="connsiteX0" fmla="*/ 12018 w 324005"/>
                      <a:gd name="connsiteY0" fmla="*/ 237952 h 274495"/>
                      <a:gd name="connsiteX1" fmla="*/ 12227 w 324005"/>
                      <a:gd name="connsiteY1" fmla="*/ 262067 h 274495"/>
                      <a:gd name="connsiteX2" fmla="*/ 48923 w 324005"/>
                      <a:gd name="connsiteY2" fmla="*/ 273600 h 274495"/>
                      <a:gd name="connsiteX3" fmla="*/ 287548 w 324005"/>
                      <a:gd name="connsiteY3" fmla="*/ 126293 h 274495"/>
                      <a:gd name="connsiteX4" fmla="*/ 316485 w 324005"/>
                      <a:gd name="connsiteY4" fmla="*/ 97881 h 274495"/>
                      <a:gd name="connsiteX5" fmla="*/ 320679 w 324005"/>
                      <a:gd name="connsiteY5" fmla="*/ 60137 h 274495"/>
                      <a:gd name="connsiteX6" fmla="*/ 291427 w 324005"/>
                      <a:gd name="connsiteY6" fmla="*/ 40845 h 274495"/>
                      <a:gd name="connsiteX7" fmla="*/ 82263 w 324005"/>
                      <a:gd name="connsiteY7" fmla="*/ 480 h 274495"/>
                      <a:gd name="connsiteX8" fmla="*/ 13171 w 324005"/>
                      <a:gd name="connsiteY8" fmla="*/ 9392 h 274495"/>
                      <a:gd name="connsiteX9" fmla="*/ 3421 w 324005"/>
                      <a:gd name="connsiteY9" fmla="*/ 16207 h 274495"/>
                      <a:gd name="connsiteX10" fmla="*/ 2792 w 324005"/>
                      <a:gd name="connsiteY10" fmla="*/ 38015 h 274495"/>
                      <a:gd name="connsiteX11" fmla="*/ 16421 w 324005"/>
                      <a:gd name="connsiteY11" fmla="*/ 55314 h 274495"/>
                      <a:gd name="connsiteX12" fmla="*/ 34769 w 324005"/>
                      <a:gd name="connsiteY12" fmla="*/ 145061 h 274495"/>
                      <a:gd name="connsiteX13" fmla="*/ 12018 w 324005"/>
                      <a:gd name="connsiteY13" fmla="*/ 237952 h 274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4005" h="274495">
                        <a:moveTo>
                          <a:pt x="12018" y="237952"/>
                        </a:moveTo>
                        <a:cubicBezTo>
                          <a:pt x="10235" y="246026"/>
                          <a:pt x="8768" y="254832"/>
                          <a:pt x="12227" y="262067"/>
                        </a:cubicBezTo>
                        <a:cubicBezTo>
                          <a:pt x="18204" y="274648"/>
                          <a:pt x="35188" y="275801"/>
                          <a:pt x="48923" y="273600"/>
                        </a:cubicBezTo>
                        <a:cubicBezTo>
                          <a:pt x="110991" y="263744"/>
                          <a:pt x="263958" y="144746"/>
                          <a:pt x="287548" y="126293"/>
                        </a:cubicBezTo>
                        <a:cubicBezTo>
                          <a:pt x="298243" y="117906"/>
                          <a:pt x="309146" y="109309"/>
                          <a:pt x="316485" y="97881"/>
                        </a:cubicBezTo>
                        <a:cubicBezTo>
                          <a:pt x="323825" y="86453"/>
                          <a:pt x="326865" y="71355"/>
                          <a:pt x="320679" y="60137"/>
                        </a:cubicBezTo>
                        <a:cubicBezTo>
                          <a:pt x="314912" y="49652"/>
                          <a:pt x="302751" y="44725"/>
                          <a:pt x="291427" y="40845"/>
                        </a:cubicBezTo>
                        <a:cubicBezTo>
                          <a:pt x="223384" y="17360"/>
                          <a:pt x="152719" y="3835"/>
                          <a:pt x="82263" y="480"/>
                        </a:cubicBezTo>
                        <a:cubicBezTo>
                          <a:pt x="58988" y="-673"/>
                          <a:pt x="34874" y="-463"/>
                          <a:pt x="13171" y="9392"/>
                        </a:cubicBezTo>
                        <a:cubicBezTo>
                          <a:pt x="9606" y="11070"/>
                          <a:pt x="5937" y="13062"/>
                          <a:pt x="3421" y="16207"/>
                        </a:cubicBezTo>
                        <a:cubicBezTo>
                          <a:pt x="-1402" y="22393"/>
                          <a:pt x="-668" y="31410"/>
                          <a:pt x="2792" y="38015"/>
                        </a:cubicBezTo>
                        <a:cubicBezTo>
                          <a:pt x="6147" y="44620"/>
                          <a:pt x="11703" y="49652"/>
                          <a:pt x="16421" y="55314"/>
                        </a:cubicBezTo>
                        <a:cubicBezTo>
                          <a:pt x="35817" y="78904"/>
                          <a:pt x="39277" y="113398"/>
                          <a:pt x="34769" y="145061"/>
                        </a:cubicBezTo>
                        <a:cubicBezTo>
                          <a:pt x="30261" y="176723"/>
                          <a:pt x="19042" y="207024"/>
                          <a:pt x="12018" y="237952"/>
                        </a:cubicBezTo>
                        <a:close/>
                      </a:path>
                    </a:pathLst>
                  </a:custGeom>
                  <a:solidFill>
                    <a:srgbClr val="DF6068"/>
                  </a:solidFill>
                  <a:ln w="10480" cap="flat">
                    <a:noFill/>
                    <a:prstDash val="solid"/>
                    <a:miter/>
                  </a:ln>
                </p:spPr>
                <p:txBody>
                  <a:bodyPr rtlCol="0" anchor="ctr"/>
                  <a:lstStyle/>
                  <a:p>
                    <a:endParaRPr lang="en-US" dirty="0"/>
                  </a:p>
                </p:txBody>
              </p:sp>
              <p:sp>
                <p:nvSpPr>
                  <p:cNvPr id="54" name="Freeform: Shape 166">
                    <a:extLst>
                      <a:ext uri="{FF2B5EF4-FFF2-40B4-BE49-F238E27FC236}">
                        <a16:creationId xmlns:a16="http://schemas.microsoft.com/office/drawing/2014/main" id="{17DCAAF0-5324-40F2-9DF9-76B8D73C8DE3}"/>
                      </a:ext>
                    </a:extLst>
                  </p:cNvPr>
                  <p:cNvSpPr/>
                  <p:nvPr/>
                </p:nvSpPr>
                <p:spPr>
                  <a:xfrm>
                    <a:off x="8199435" y="5029123"/>
                    <a:ext cx="320200" cy="409020"/>
                  </a:xfrm>
                  <a:custGeom>
                    <a:avLst/>
                    <a:gdLst>
                      <a:gd name="connsiteX0" fmla="*/ 8591 w 320200"/>
                      <a:gd name="connsiteY0" fmla="*/ 140040 h 409020"/>
                      <a:gd name="connsiteX1" fmla="*/ 16455 w 320200"/>
                      <a:gd name="connsiteY1" fmla="*/ 296468 h 409020"/>
                      <a:gd name="connsiteX2" fmla="*/ 31342 w 320200"/>
                      <a:gd name="connsiteY2" fmla="*/ 338720 h 409020"/>
                      <a:gd name="connsiteX3" fmla="*/ 38262 w 320200"/>
                      <a:gd name="connsiteY3" fmla="*/ 386110 h 409020"/>
                      <a:gd name="connsiteX4" fmla="*/ 39940 w 320200"/>
                      <a:gd name="connsiteY4" fmla="*/ 399530 h 409020"/>
                      <a:gd name="connsiteX5" fmla="*/ 57449 w 320200"/>
                      <a:gd name="connsiteY5" fmla="*/ 408965 h 409020"/>
                      <a:gd name="connsiteX6" fmla="*/ 76740 w 320200"/>
                      <a:gd name="connsiteY6" fmla="*/ 400683 h 409020"/>
                      <a:gd name="connsiteX7" fmla="*/ 162398 w 320200"/>
                      <a:gd name="connsiteY7" fmla="*/ 323937 h 409020"/>
                      <a:gd name="connsiteX8" fmla="*/ 297856 w 320200"/>
                      <a:gd name="connsiteY8" fmla="*/ 273402 h 409020"/>
                      <a:gd name="connsiteX9" fmla="*/ 308446 w 320200"/>
                      <a:gd name="connsiteY9" fmla="*/ 265434 h 409020"/>
                      <a:gd name="connsiteX10" fmla="*/ 303623 w 320200"/>
                      <a:gd name="connsiteY10" fmla="*/ 254949 h 409020"/>
                      <a:gd name="connsiteX11" fmla="*/ 300163 w 320200"/>
                      <a:gd name="connsiteY11" fmla="*/ 212592 h 409020"/>
                      <a:gd name="connsiteX12" fmla="*/ 317987 w 320200"/>
                      <a:gd name="connsiteY12" fmla="*/ 136580 h 409020"/>
                      <a:gd name="connsiteX13" fmla="*/ 309704 w 320200"/>
                      <a:gd name="connsiteY13" fmla="*/ 60988 h 409020"/>
                      <a:gd name="connsiteX14" fmla="*/ 266194 w 320200"/>
                      <a:gd name="connsiteY14" fmla="*/ 1541 h 409020"/>
                      <a:gd name="connsiteX15" fmla="*/ 122452 w 320200"/>
                      <a:gd name="connsiteY15" fmla="*/ 26179 h 409020"/>
                      <a:gd name="connsiteX16" fmla="*/ 8591 w 320200"/>
                      <a:gd name="connsiteY16" fmla="*/ 140040 h 409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200" h="409020">
                        <a:moveTo>
                          <a:pt x="8591" y="140040"/>
                        </a:moveTo>
                        <a:cubicBezTo>
                          <a:pt x="-8708" y="183131"/>
                          <a:pt x="3349" y="252748"/>
                          <a:pt x="16455" y="296468"/>
                        </a:cubicBezTo>
                        <a:cubicBezTo>
                          <a:pt x="20753" y="310831"/>
                          <a:pt x="27044" y="324356"/>
                          <a:pt x="31342" y="338720"/>
                        </a:cubicBezTo>
                        <a:cubicBezTo>
                          <a:pt x="35956" y="354027"/>
                          <a:pt x="38262" y="370068"/>
                          <a:pt x="38262" y="386110"/>
                        </a:cubicBezTo>
                        <a:cubicBezTo>
                          <a:pt x="38262" y="390618"/>
                          <a:pt x="38158" y="395336"/>
                          <a:pt x="39940" y="399530"/>
                        </a:cubicBezTo>
                        <a:cubicBezTo>
                          <a:pt x="42875" y="406239"/>
                          <a:pt x="50529" y="409490"/>
                          <a:pt x="57449" y="408965"/>
                        </a:cubicBezTo>
                        <a:cubicBezTo>
                          <a:pt x="64473" y="408441"/>
                          <a:pt x="70869" y="404667"/>
                          <a:pt x="76740" y="400683"/>
                        </a:cubicBezTo>
                        <a:cubicBezTo>
                          <a:pt x="107879" y="379294"/>
                          <a:pt x="131154" y="346478"/>
                          <a:pt x="162398" y="323937"/>
                        </a:cubicBezTo>
                        <a:cubicBezTo>
                          <a:pt x="201714" y="295629"/>
                          <a:pt x="250467" y="285564"/>
                          <a:pt x="297856" y="273402"/>
                        </a:cubicBezTo>
                        <a:cubicBezTo>
                          <a:pt x="302364" y="272249"/>
                          <a:pt x="307712" y="270152"/>
                          <a:pt x="308446" y="265434"/>
                        </a:cubicBezTo>
                        <a:cubicBezTo>
                          <a:pt x="309075" y="261450"/>
                          <a:pt x="305929" y="258199"/>
                          <a:pt x="303623" y="254949"/>
                        </a:cubicBezTo>
                        <a:cubicBezTo>
                          <a:pt x="295235" y="243416"/>
                          <a:pt x="297122" y="227061"/>
                          <a:pt x="300163" y="212592"/>
                        </a:cubicBezTo>
                        <a:cubicBezTo>
                          <a:pt x="305615" y="187220"/>
                          <a:pt x="313898" y="162267"/>
                          <a:pt x="317987" y="136580"/>
                        </a:cubicBezTo>
                        <a:cubicBezTo>
                          <a:pt x="321970" y="110789"/>
                          <a:pt x="321341" y="83319"/>
                          <a:pt x="309704" y="60988"/>
                        </a:cubicBezTo>
                        <a:cubicBezTo>
                          <a:pt x="302993" y="48092"/>
                          <a:pt x="280871" y="4476"/>
                          <a:pt x="266194" y="1541"/>
                        </a:cubicBezTo>
                        <a:cubicBezTo>
                          <a:pt x="226457" y="-6427"/>
                          <a:pt x="140905" y="18735"/>
                          <a:pt x="122452" y="26179"/>
                        </a:cubicBezTo>
                        <a:cubicBezTo>
                          <a:pt x="86700" y="40648"/>
                          <a:pt x="32705" y="79859"/>
                          <a:pt x="8591" y="140040"/>
                        </a:cubicBezTo>
                        <a:close/>
                      </a:path>
                    </a:pathLst>
                  </a:custGeom>
                  <a:solidFill>
                    <a:srgbClr val="DF6068"/>
                  </a:solidFill>
                  <a:ln w="10480" cap="flat">
                    <a:noFill/>
                    <a:prstDash val="solid"/>
                    <a:miter/>
                  </a:ln>
                </p:spPr>
                <p:txBody>
                  <a:bodyPr rtlCol="0" anchor="ctr"/>
                  <a:lstStyle/>
                  <a:p>
                    <a:endParaRPr lang="en-US" dirty="0"/>
                  </a:p>
                </p:txBody>
              </p:sp>
              <p:sp>
                <p:nvSpPr>
                  <p:cNvPr id="55" name="Freeform: Shape 167">
                    <a:extLst>
                      <a:ext uri="{FF2B5EF4-FFF2-40B4-BE49-F238E27FC236}">
                        <a16:creationId xmlns:a16="http://schemas.microsoft.com/office/drawing/2014/main" id="{C595221D-8061-4864-A8E6-6EC0271994CE}"/>
                      </a:ext>
                    </a:extLst>
                  </p:cNvPr>
                  <p:cNvSpPr/>
                  <p:nvPr/>
                </p:nvSpPr>
                <p:spPr>
                  <a:xfrm>
                    <a:off x="8518573" y="5029991"/>
                    <a:ext cx="251687" cy="187293"/>
                  </a:xfrm>
                  <a:custGeom>
                    <a:avLst/>
                    <a:gdLst>
                      <a:gd name="connsiteX0" fmla="*/ 78844 w 251687"/>
                      <a:gd name="connsiteY0" fmla="*/ 178593 h 187293"/>
                      <a:gd name="connsiteX1" fmla="*/ 218391 w 251687"/>
                      <a:gd name="connsiteY1" fmla="*/ 106355 h 187293"/>
                      <a:gd name="connsiteX2" fmla="*/ 251208 w 251687"/>
                      <a:gd name="connsiteY2" fmla="*/ 56554 h 187293"/>
                      <a:gd name="connsiteX3" fmla="*/ 212101 w 251687"/>
                      <a:gd name="connsiteY3" fmla="*/ 25625 h 187293"/>
                      <a:gd name="connsiteX4" fmla="*/ 28310 w 251687"/>
                      <a:gd name="connsiteY4" fmla="*/ 43 h 187293"/>
                      <a:gd name="connsiteX5" fmla="*/ 1 w 251687"/>
                      <a:gd name="connsiteY5" fmla="*/ 10004 h 187293"/>
                      <a:gd name="connsiteX6" fmla="*/ 5873 w 251687"/>
                      <a:gd name="connsiteY6" fmla="*/ 19125 h 187293"/>
                      <a:gd name="connsiteX7" fmla="*/ 14575 w 251687"/>
                      <a:gd name="connsiteY7" fmla="*/ 32650 h 187293"/>
                      <a:gd name="connsiteX8" fmla="*/ 25164 w 251687"/>
                      <a:gd name="connsiteY8" fmla="*/ 63474 h 187293"/>
                      <a:gd name="connsiteX9" fmla="*/ 24011 w 251687"/>
                      <a:gd name="connsiteY9" fmla="*/ 117049 h 187293"/>
                      <a:gd name="connsiteX10" fmla="*/ 15937 w 251687"/>
                      <a:gd name="connsiteY10" fmla="*/ 169262 h 187293"/>
                      <a:gd name="connsiteX11" fmla="*/ 19292 w 251687"/>
                      <a:gd name="connsiteY11" fmla="*/ 180166 h 187293"/>
                      <a:gd name="connsiteX12" fmla="*/ 32398 w 251687"/>
                      <a:gd name="connsiteY12" fmla="*/ 186666 h 187293"/>
                      <a:gd name="connsiteX13" fmla="*/ 78844 w 251687"/>
                      <a:gd name="connsiteY13" fmla="*/ 178593 h 187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1687" h="187293">
                        <a:moveTo>
                          <a:pt x="78844" y="178593"/>
                        </a:moveTo>
                        <a:cubicBezTo>
                          <a:pt x="127178" y="160874"/>
                          <a:pt x="174252" y="136655"/>
                          <a:pt x="218391" y="106355"/>
                        </a:cubicBezTo>
                        <a:cubicBezTo>
                          <a:pt x="235796" y="94403"/>
                          <a:pt x="254983" y="76580"/>
                          <a:pt x="251208" y="56554"/>
                        </a:cubicBezTo>
                        <a:cubicBezTo>
                          <a:pt x="247958" y="38941"/>
                          <a:pt x="228876" y="30658"/>
                          <a:pt x="212101" y="25625"/>
                        </a:cubicBezTo>
                        <a:cubicBezTo>
                          <a:pt x="152026" y="7907"/>
                          <a:pt x="89957" y="-690"/>
                          <a:pt x="28310" y="43"/>
                        </a:cubicBezTo>
                        <a:cubicBezTo>
                          <a:pt x="22123" y="148"/>
                          <a:pt x="-208" y="-166"/>
                          <a:pt x="1" y="10004"/>
                        </a:cubicBezTo>
                        <a:cubicBezTo>
                          <a:pt x="106" y="13463"/>
                          <a:pt x="3986" y="16713"/>
                          <a:pt x="5873" y="19125"/>
                        </a:cubicBezTo>
                        <a:cubicBezTo>
                          <a:pt x="9123" y="23319"/>
                          <a:pt x="11954" y="27932"/>
                          <a:pt x="14575" y="32650"/>
                        </a:cubicBezTo>
                        <a:cubicBezTo>
                          <a:pt x="19607" y="42191"/>
                          <a:pt x="23277" y="52570"/>
                          <a:pt x="25164" y="63474"/>
                        </a:cubicBezTo>
                        <a:cubicBezTo>
                          <a:pt x="28310" y="81088"/>
                          <a:pt x="26947" y="99331"/>
                          <a:pt x="24011" y="117049"/>
                        </a:cubicBezTo>
                        <a:cubicBezTo>
                          <a:pt x="21180" y="134349"/>
                          <a:pt x="14470" y="151858"/>
                          <a:pt x="15937" y="169262"/>
                        </a:cubicBezTo>
                        <a:cubicBezTo>
                          <a:pt x="16252" y="173141"/>
                          <a:pt x="17091" y="177125"/>
                          <a:pt x="19292" y="180166"/>
                        </a:cubicBezTo>
                        <a:cubicBezTo>
                          <a:pt x="22333" y="184255"/>
                          <a:pt x="27471" y="185932"/>
                          <a:pt x="32398" y="186666"/>
                        </a:cubicBezTo>
                        <a:cubicBezTo>
                          <a:pt x="47810" y="189077"/>
                          <a:pt x="63746" y="184150"/>
                          <a:pt x="78844" y="178593"/>
                        </a:cubicBezTo>
                        <a:close/>
                      </a:path>
                    </a:pathLst>
                  </a:custGeom>
                  <a:solidFill>
                    <a:srgbClr val="FFB2BD"/>
                  </a:solidFill>
                  <a:ln w="10480" cap="flat">
                    <a:noFill/>
                    <a:prstDash val="solid"/>
                    <a:miter/>
                  </a:ln>
                </p:spPr>
                <p:txBody>
                  <a:bodyPr rtlCol="0" anchor="ctr"/>
                  <a:lstStyle/>
                  <a:p>
                    <a:endParaRPr lang="en-US" dirty="0"/>
                  </a:p>
                </p:txBody>
              </p:sp>
              <p:sp>
                <p:nvSpPr>
                  <p:cNvPr id="56" name="Freeform: Shape 168">
                    <a:extLst>
                      <a:ext uri="{FF2B5EF4-FFF2-40B4-BE49-F238E27FC236}">
                        <a16:creationId xmlns:a16="http://schemas.microsoft.com/office/drawing/2014/main" id="{C126EC0C-5F69-4E24-A48B-7EDF26B28176}"/>
                      </a:ext>
                    </a:extLst>
                  </p:cNvPr>
                  <p:cNvSpPr/>
                  <p:nvPr/>
                </p:nvSpPr>
                <p:spPr>
                  <a:xfrm>
                    <a:off x="8220125" y="5046454"/>
                    <a:ext cx="284145" cy="295675"/>
                  </a:xfrm>
                  <a:custGeom>
                    <a:avLst/>
                    <a:gdLst>
                      <a:gd name="connsiteX0" fmla="*/ 196436 w 284145"/>
                      <a:gd name="connsiteY0" fmla="*/ 2138 h 295675"/>
                      <a:gd name="connsiteX1" fmla="*/ 194864 w 284145"/>
                      <a:gd name="connsiteY1" fmla="*/ 2348 h 295675"/>
                      <a:gd name="connsiteX2" fmla="*/ 125562 w 284145"/>
                      <a:gd name="connsiteY2" fmla="*/ 20800 h 295675"/>
                      <a:gd name="connsiteX3" fmla="*/ 36444 w 284145"/>
                      <a:gd name="connsiteY3" fmla="*/ 71964 h 295675"/>
                      <a:gd name="connsiteX4" fmla="*/ 168 w 284145"/>
                      <a:gd name="connsiteY4" fmla="*/ 175026 h 295675"/>
                      <a:gd name="connsiteX5" fmla="*/ 43154 w 284145"/>
                      <a:gd name="connsiteY5" fmla="*/ 294443 h 295675"/>
                      <a:gd name="connsiteX6" fmla="*/ 101762 w 284145"/>
                      <a:gd name="connsiteY6" fmla="*/ 275257 h 295675"/>
                      <a:gd name="connsiteX7" fmla="*/ 153555 w 284145"/>
                      <a:gd name="connsiteY7" fmla="*/ 236255 h 295675"/>
                      <a:gd name="connsiteX8" fmla="*/ 229567 w 284145"/>
                      <a:gd name="connsiteY8" fmla="*/ 181946 h 295675"/>
                      <a:gd name="connsiteX9" fmla="*/ 282094 w 284145"/>
                      <a:gd name="connsiteY9" fmla="*/ 102579 h 295675"/>
                      <a:gd name="connsiteX10" fmla="*/ 248334 w 284145"/>
                      <a:gd name="connsiteY10" fmla="*/ 7695 h 295675"/>
                      <a:gd name="connsiteX11" fmla="*/ 196436 w 284145"/>
                      <a:gd name="connsiteY11" fmla="*/ 2138 h 295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145" h="295675">
                        <a:moveTo>
                          <a:pt x="196436" y="2138"/>
                        </a:moveTo>
                        <a:cubicBezTo>
                          <a:pt x="195912" y="2243"/>
                          <a:pt x="195388" y="2243"/>
                          <a:pt x="194864" y="2348"/>
                        </a:cubicBezTo>
                        <a:cubicBezTo>
                          <a:pt x="171169" y="5912"/>
                          <a:pt x="148103" y="12832"/>
                          <a:pt x="125562" y="20800"/>
                        </a:cubicBezTo>
                        <a:cubicBezTo>
                          <a:pt x="93480" y="32018"/>
                          <a:pt x="60663" y="46277"/>
                          <a:pt x="36444" y="71964"/>
                        </a:cubicBezTo>
                        <a:cubicBezTo>
                          <a:pt x="10443" y="99643"/>
                          <a:pt x="2579" y="138016"/>
                          <a:pt x="168" y="175026"/>
                        </a:cubicBezTo>
                        <a:cubicBezTo>
                          <a:pt x="-2034" y="209100"/>
                          <a:pt x="17677" y="287524"/>
                          <a:pt x="43154" y="294443"/>
                        </a:cubicBezTo>
                        <a:cubicBezTo>
                          <a:pt x="62970" y="299790"/>
                          <a:pt x="83834" y="286685"/>
                          <a:pt x="101762" y="275257"/>
                        </a:cubicBezTo>
                        <a:cubicBezTo>
                          <a:pt x="119795" y="263724"/>
                          <a:pt x="136151" y="249255"/>
                          <a:pt x="153555" y="236255"/>
                        </a:cubicBezTo>
                        <a:cubicBezTo>
                          <a:pt x="178403" y="217802"/>
                          <a:pt x="205558" y="202285"/>
                          <a:pt x="229567" y="181946"/>
                        </a:cubicBezTo>
                        <a:cubicBezTo>
                          <a:pt x="253891" y="161396"/>
                          <a:pt x="275384" y="134451"/>
                          <a:pt x="282094" y="102579"/>
                        </a:cubicBezTo>
                        <a:cubicBezTo>
                          <a:pt x="289643" y="66722"/>
                          <a:pt x="275908" y="28139"/>
                          <a:pt x="248334" y="7695"/>
                        </a:cubicBezTo>
                        <a:cubicBezTo>
                          <a:pt x="234285" y="-2685"/>
                          <a:pt x="213002" y="-379"/>
                          <a:pt x="196436" y="2138"/>
                        </a:cubicBezTo>
                        <a:close/>
                      </a:path>
                    </a:pathLst>
                  </a:custGeom>
                  <a:solidFill>
                    <a:srgbClr val="FFB2BD"/>
                  </a:solidFill>
                  <a:ln w="10480" cap="flat">
                    <a:noFill/>
                    <a:prstDash val="solid"/>
                    <a:miter/>
                  </a:ln>
                </p:spPr>
                <p:txBody>
                  <a:bodyPr rtlCol="0" anchor="ctr"/>
                  <a:lstStyle/>
                  <a:p>
                    <a:endParaRPr lang="en-US" dirty="0"/>
                  </a:p>
                </p:txBody>
              </p:sp>
            </p:grpSp>
          </p:grpSp>
          <p:grpSp>
            <p:nvGrpSpPr>
              <p:cNvPr id="36" name="Group 180">
                <a:extLst>
                  <a:ext uri="{FF2B5EF4-FFF2-40B4-BE49-F238E27FC236}">
                    <a16:creationId xmlns:a16="http://schemas.microsoft.com/office/drawing/2014/main" id="{4FD305DC-1923-474B-BCD9-80645275646D}"/>
                  </a:ext>
                </a:extLst>
              </p:cNvPr>
              <p:cNvGrpSpPr/>
              <p:nvPr/>
            </p:nvGrpSpPr>
            <p:grpSpPr>
              <a:xfrm>
                <a:off x="3225500" y="4690123"/>
                <a:ext cx="955637" cy="955637"/>
                <a:chOff x="2060649" y="4439031"/>
                <a:chExt cx="955637" cy="955637"/>
              </a:xfrm>
            </p:grpSpPr>
            <p:sp>
              <p:nvSpPr>
                <p:cNvPr id="37" name="Rectangle: Rounded Corners 178">
                  <a:extLst>
                    <a:ext uri="{FF2B5EF4-FFF2-40B4-BE49-F238E27FC236}">
                      <a16:creationId xmlns:a16="http://schemas.microsoft.com/office/drawing/2014/main" id="{FE2A4E88-9AD1-4C06-B536-3F9C4FE9F805}"/>
                    </a:ext>
                  </a:extLst>
                </p:cNvPr>
                <p:cNvSpPr/>
                <p:nvPr/>
              </p:nvSpPr>
              <p:spPr>
                <a:xfrm>
                  <a:off x="2060649" y="4439031"/>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8" name="Graphic 4">
                  <a:extLst>
                    <a:ext uri="{FF2B5EF4-FFF2-40B4-BE49-F238E27FC236}">
                      <a16:creationId xmlns:a16="http://schemas.microsoft.com/office/drawing/2014/main" id="{92970F80-060B-4839-AB2A-AD7660AE0177}"/>
                    </a:ext>
                  </a:extLst>
                </p:cNvPr>
                <p:cNvGrpSpPr/>
                <p:nvPr/>
              </p:nvGrpSpPr>
              <p:grpSpPr>
                <a:xfrm>
                  <a:off x="2300600" y="4537141"/>
                  <a:ext cx="475735" cy="759417"/>
                  <a:chOff x="3119279" y="4844985"/>
                  <a:chExt cx="475735" cy="759417"/>
                </a:xfrm>
              </p:grpSpPr>
              <p:sp>
                <p:nvSpPr>
                  <p:cNvPr id="39" name="Freeform: Shape 124">
                    <a:extLst>
                      <a:ext uri="{FF2B5EF4-FFF2-40B4-BE49-F238E27FC236}">
                        <a16:creationId xmlns:a16="http://schemas.microsoft.com/office/drawing/2014/main" id="{32AE5009-8965-42A5-99B0-E38C8E154B28}"/>
                      </a:ext>
                    </a:extLst>
                  </p:cNvPr>
                  <p:cNvSpPr/>
                  <p:nvPr/>
                </p:nvSpPr>
                <p:spPr>
                  <a:xfrm>
                    <a:off x="3151599" y="5025317"/>
                    <a:ext cx="252256" cy="292015"/>
                  </a:xfrm>
                  <a:custGeom>
                    <a:avLst/>
                    <a:gdLst>
                      <a:gd name="connsiteX0" fmla="*/ 189874 w 252256"/>
                      <a:gd name="connsiteY0" fmla="*/ 0 h 292015"/>
                      <a:gd name="connsiteX1" fmla="*/ 63747 w 252256"/>
                      <a:gd name="connsiteY1" fmla="*/ 24743 h 292015"/>
                      <a:gd name="connsiteX2" fmla="*/ 53262 w 252256"/>
                      <a:gd name="connsiteY2" fmla="*/ 265361 h 292015"/>
                      <a:gd name="connsiteX3" fmla="*/ 252256 w 252256"/>
                      <a:gd name="connsiteY3" fmla="*/ 282450 h 292015"/>
                      <a:gd name="connsiteX4" fmla="*/ 189874 w 252256"/>
                      <a:gd name="connsiteY4" fmla="*/ 0 h 292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256" h="292015">
                        <a:moveTo>
                          <a:pt x="189874" y="0"/>
                        </a:moveTo>
                        <a:cubicBezTo>
                          <a:pt x="146049" y="1153"/>
                          <a:pt x="100023" y="105"/>
                          <a:pt x="63747" y="24743"/>
                        </a:cubicBezTo>
                        <a:cubicBezTo>
                          <a:pt x="-25476" y="85553"/>
                          <a:pt x="-13524" y="229609"/>
                          <a:pt x="53262" y="265361"/>
                        </a:cubicBezTo>
                        <a:cubicBezTo>
                          <a:pt x="111975" y="296814"/>
                          <a:pt x="188930" y="297548"/>
                          <a:pt x="252256" y="282450"/>
                        </a:cubicBezTo>
                        <a:cubicBezTo>
                          <a:pt x="237578" y="186308"/>
                          <a:pt x="225731" y="89956"/>
                          <a:pt x="189874" y="0"/>
                        </a:cubicBezTo>
                        <a:close/>
                      </a:path>
                    </a:pathLst>
                  </a:custGeom>
                  <a:solidFill>
                    <a:srgbClr val="FC9FAF"/>
                  </a:solidFill>
                  <a:ln w="10480" cap="flat">
                    <a:noFill/>
                    <a:prstDash val="solid"/>
                    <a:miter/>
                  </a:ln>
                </p:spPr>
                <p:txBody>
                  <a:bodyPr rtlCol="0" anchor="ctr"/>
                  <a:lstStyle/>
                  <a:p>
                    <a:endParaRPr lang="en-US" dirty="0"/>
                  </a:p>
                </p:txBody>
              </p:sp>
              <p:sp>
                <p:nvSpPr>
                  <p:cNvPr id="40" name="Freeform: Shape 125">
                    <a:extLst>
                      <a:ext uri="{FF2B5EF4-FFF2-40B4-BE49-F238E27FC236}">
                        <a16:creationId xmlns:a16="http://schemas.microsoft.com/office/drawing/2014/main" id="{4A6C8778-E553-4CCD-8BC8-AB2DCFD75E58}"/>
                      </a:ext>
                    </a:extLst>
                  </p:cNvPr>
                  <p:cNvSpPr/>
                  <p:nvPr/>
                </p:nvSpPr>
                <p:spPr>
                  <a:xfrm>
                    <a:off x="3199305" y="4949405"/>
                    <a:ext cx="192389" cy="82622"/>
                  </a:xfrm>
                  <a:custGeom>
                    <a:avLst/>
                    <a:gdLst>
                      <a:gd name="connsiteX0" fmla="*/ 33760 w 192389"/>
                      <a:gd name="connsiteY0" fmla="*/ 1578 h 82622"/>
                      <a:gd name="connsiteX1" fmla="*/ 0 w 192389"/>
                      <a:gd name="connsiteY1" fmla="*/ 75807 h 82622"/>
                      <a:gd name="connsiteX2" fmla="*/ 108094 w 192389"/>
                      <a:gd name="connsiteY2" fmla="*/ 82622 h 82622"/>
                      <a:gd name="connsiteX3" fmla="*/ 192389 w 192389"/>
                      <a:gd name="connsiteY3" fmla="*/ 24119 h 82622"/>
                      <a:gd name="connsiteX4" fmla="*/ 33760 w 192389"/>
                      <a:gd name="connsiteY4" fmla="*/ 1578 h 82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389" h="82622">
                        <a:moveTo>
                          <a:pt x="33760" y="1578"/>
                        </a:moveTo>
                        <a:cubicBezTo>
                          <a:pt x="17614" y="24014"/>
                          <a:pt x="7129" y="49387"/>
                          <a:pt x="0" y="75807"/>
                        </a:cubicBezTo>
                        <a:cubicBezTo>
                          <a:pt x="34494" y="72872"/>
                          <a:pt x="76117" y="72557"/>
                          <a:pt x="108094" y="82622"/>
                        </a:cubicBezTo>
                        <a:cubicBezTo>
                          <a:pt x="115748" y="43411"/>
                          <a:pt x="153073" y="30724"/>
                          <a:pt x="192389" y="24119"/>
                        </a:cubicBezTo>
                        <a:cubicBezTo>
                          <a:pt x="159573" y="10385"/>
                          <a:pt x="104635" y="-5027"/>
                          <a:pt x="33760" y="1578"/>
                        </a:cubicBezTo>
                        <a:close/>
                      </a:path>
                    </a:pathLst>
                  </a:custGeom>
                  <a:solidFill>
                    <a:srgbClr val="ABCDDB"/>
                  </a:solidFill>
                  <a:ln w="10480" cap="flat">
                    <a:noFill/>
                    <a:prstDash val="solid"/>
                    <a:miter/>
                  </a:ln>
                </p:spPr>
                <p:txBody>
                  <a:bodyPr rtlCol="0" anchor="ctr"/>
                  <a:lstStyle/>
                  <a:p>
                    <a:endParaRPr lang="en-US" dirty="0"/>
                  </a:p>
                </p:txBody>
              </p:sp>
              <p:sp>
                <p:nvSpPr>
                  <p:cNvPr id="41" name="Freeform: Shape 126">
                    <a:extLst>
                      <a:ext uri="{FF2B5EF4-FFF2-40B4-BE49-F238E27FC236}">
                        <a16:creationId xmlns:a16="http://schemas.microsoft.com/office/drawing/2014/main" id="{AC2DD06C-5B94-41AC-B6A5-8610FEBE8311}"/>
                      </a:ext>
                    </a:extLst>
                  </p:cNvPr>
                  <p:cNvSpPr/>
                  <p:nvPr/>
                </p:nvSpPr>
                <p:spPr>
                  <a:xfrm>
                    <a:off x="3139369" y="4950982"/>
                    <a:ext cx="93800" cy="81673"/>
                  </a:xfrm>
                  <a:custGeom>
                    <a:avLst/>
                    <a:gdLst>
                      <a:gd name="connsiteX0" fmla="*/ 1014 w 93800"/>
                      <a:gd name="connsiteY0" fmla="*/ 20130 h 81673"/>
                      <a:gd name="connsiteX1" fmla="*/ 594 w 93800"/>
                      <a:gd name="connsiteY1" fmla="*/ 57664 h 81673"/>
                      <a:gd name="connsiteX2" fmla="*/ 4054 w 93800"/>
                      <a:gd name="connsiteY2" fmla="*/ 81673 h 81673"/>
                      <a:gd name="connsiteX3" fmla="*/ 60041 w 93800"/>
                      <a:gd name="connsiteY3" fmla="*/ 74230 h 81673"/>
                      <a:gd name="connsiteX4" fmla="*/ 93801 w 93800"/>
                      <a:gd name="connsiteY4" fmla="*/ 0 h 81673"/>
                      <a:gd name="connsiteX5" fmla="*/ 1014 w 93800"/>
                      <a:gd name="connsiteY5" fmla="*/ 2013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800" h="81673">
                        <a:moveTo>
                          <a:pt x="1014" y="20130"/>
                        </a:moveTo>
                        <a:cubicBezTo>
                          <a:pt x="-140" y="32606"/>
                          <a:pt x="-349" y="45292"/>
                          <a:pt x="594" y="57664"/>
                        </a:cubicBezTo>
                        <a:cubicBezTo>
                          <a:pt x="1223" y="65737"/>
                          <a:pt x="2586" y="73705"/>
                          <a:pt x="4054" y="81673"/>
                        </a:cubicBezTo>
                        <a:cubicBezTo>
                          <a:pt x="15168" y="79681"/>
                          <a:pt x="35822" y="76327"/>
                          <a:pt x="60041" y="74230"/>
                        </a:cubicBezTo>
                        <a:cubicBezTo>
                          <a:pt x="67170" y="47809"/>
                          <a:pt x="77655" y="22436"/>
                          <a:pt x="93801" y="0"/>
                        </a:cubicBezTo>
                        <a:cubicBezTo>
                          <a:pt x="65283" y="2621"/>
                          <a:pt x="34249" y="8702"/>
                          <a:pt x="1014" y="20130"/>
                        </a:cubicBezTo>
                        <a:close/>
                      </a:path>
                    </a:pathLst>
                  </a:custGeom>
                  <a:solidFill>
                    <a:srgbClr val="D1E9F5"/>
                  </a:solidFill>
                  <a:ln w="10480" cap="flat">
                    <a:noFill/>
                    <a:prstDash val="solid"/>
                    <a:miter/>
                  </a:ln>
                </p:spPr>
                <p:txBody>
                  <a:bodyPr rtlCol="0" anchor="ctr"/>
                  <a:lstStyle/>
                  <a:p>
                    <a:endParaRPr lang="en-US" dirty="0"/>
                  </a:p>
                </p:txBody>
              </p:sp>
              <p:sp>
                <p:nvSpPr>
                  <p:cNvPr id="42" name="Freeform: Shape 127">
                    <a:extLst>
                      <a:ext uri="{FF2B5EF4-FFF2-40B4-BE49-F238E27FC236}">
                        <a16:creationId xmlns:a16="http://schemas.microsoft.com/office/drawing/2014/main" id="{1CC35E7D-EC67-47E6-93F2-A194680361DC}"/>
                      </a:ext>
                    </a:extLst>
                  </p:cNvPr>
                  <p:cNvSpPr/>
                  <p:nvPr/>
                </p:nvSpPr>
                <p:spPr>
                  <a:xfrm>
                    <a:off x="3196538" y="4844985"/>
                    <a:ext cx="320045" cy="351961"/>
                  </a:xfrm>
                  <a:custGeom>
                    <a:avLst/>
                    <a:gdLst>
                      <a:gd name="connsiteX0" fmla="*/ 267288 w 320045"/>
                      <a:gd name="connsiteY0" fmla="*/ 80625 h 351961"/>
                      <a:gd name="connsiteX1" fmla="*/ 285322 w 320045"/>
                      <a:gd name="connsiteY1" fmla="*/ 47075 h 351961"/>
                      <a:gd name="connsiteX2" fmla="*/ 239295 w 320045"/>
                      <a:gd name="connsiteY2" fmla="*/ 15832 h 351961"/>
                      <a:gd name="connsiteX3" fmla="*/ 213398 w 320045"/>
                      <a:gd name="connsiteY3" fmla="*/ 53156 h 351961"/>
                      <a:gd name="connsiteX4" fmla="*/ 192010 w 320045"/>
                      <a:gd name="connsiteY4" fmla="*/ 48752 h 351961"/>
                      <a:gd name="connsiteX5" fmla="*/ 185720 w 320045"/>
                      <a:gd name="connsiteY5" fmla="*/ 0 h 351961"/>
                      <a:gd name="connsiteX6" fmla="*/ 130152 w 320045"/>
                      <a:gd name="connsiteY6" fmla="*/ 1363 h 351961"/>
                      <a:gd name="connsiteX7" fmla="*/ 130886 w 320045"/>
                      <a:gd name="connsiteY7" fmla="*/ 51059 h 351961"/>
                      <a:gd name="connsiteX8" fmla="*/ 95553 w 320045"/>
                      <a:gd name="connsiteY8" fmla="*/ 62068 h 351961"/>
                      <a:gd name="connsiteX9" fmla="*/ 70181 w 320045"/>
                      <a:gd name="connsiteY9" fmla="*/ 23904 h 351961"/>
                      <a:gd name="connsiteX10" fmla="*/ 21009 w 320045"/>
                      <a:gd name="connsiteY10" fmla="*/ 49801 h 351961"/>
                      <a:gd name="connsiteX11" fmla="*/ 43341 w 320045"/>
                      <a:gd name="connsiteY11" fmla="*/ 93207 h 351961"/>
                      <a:gd name="connsiteX12" fmla="*/ 55188 w 320045"/>
                      <a:gd name="connsiteY12" fmla="*/ 330679 h 351961"/>
                      <a:gd name="connsiteX13" fmla="*/ 120506 w 320045"/>
                      <a:gd name="connsiteY13" fmla="*/ 351962 h 351961"/>
                      <a:gd name="connsiteX14" fmla="*/ 71649 w 320045"/>
                      <a:gd name="connsiteY14" fmla="*/ 199728 h 351961"/>
                      <a:gd name="connsiteX15" fmla="*/ 211092 w 320045"/>
                      <a:gd name="connsiteY15" fmla="*/ 104844 h 351961"/>
                      <a:gd name="connsiteX16" fmla="*/ 260998 w 320045"/>
                      <a:gd name="connsiteY16" fmla="*/ 311177 h 351961"/>
                      <a:gd name="connsiteX17" fmla="*/ 299685 w 320045"/>
                      <a:gd name="connsiteY17" fmla="*/ 322186 h 351961"/>
                      <a:gd name="connsiteX18" fmla="*/ 267288 w 320045"/>
                      <a:gd name="connsiteY18" fmla="*/ 80625 h 35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0045" h="351961">
                        <a:moveTo>
                          <a:pt x="267288" y="80625"/>
                        </a:moveTo>
                        <a:lnTo>
                          <a:pt x="285322" y="47075"/>
                        </a:lnTo>
                        <a:lnTo>
                          <a:pt x="239295" y="15832"/>
                        </a:lnTo>
                        <a:lnTo>
                          <a:pt x="213398" y="53156"/>
                        </a:lnTo>
                        <a:cubicBezTo>
                          <a:pt x="206374" y="51164"/>
                          <a:pt x="199140" y="49696"/>
                          <a:pt x="192010" y="48752"/>
                        </a:cubicBezTo>
                        <a:lnTo>
                          <a:pt x="185720" y="0"/>
                        </a:lnTo>
                        <a:lnTo>
                          <a:pt x="130152" y="1363"/>
                        </a:lnTo>
                        <a:lnTo>
                          <a:pt x="130886" y="51059"/>
                        </a:lnTo>
                        <a:cubicBezTo>
                          <a:pt x="118829" y="53576"/>
                          <a:pt x="106981" y="57350"/>
                          <a:pt x="95553" y="62068"/>
                        </a:cubicBezTo>
                        <a:lnTo>
                          <a:pt x="70181" y="23904"/>
                        </a:lnTo>
                        <a:lnTo>
                          <a:pt x="21009" y="49801"/>
                        </a:lnTo>
                        <a:lnTo>
                          <a:pt x="43341" y="93207"/>
                        </a:lnTo>
                        <a:cubicBezTo>
                          <a:pt x="-60664" y="182219"/>
                          <a:pt x="55188" y="330679"/>
                          <a:pt x="55188" y="330679"/>
                        </a:cubicBezTo>
                        <a:cubicBezTo>
                          <a:pt x="55188" y="330679"/>
                          <a:pt x="89158" y="345566"/>
                          <a:pt x="120506" y="351962"/>
                        </a:cubicBezTo>
                        <a:cubicBezTo>
                          <a:pt x="90102" y="305726"/>
                          <a:pt x="67875" y="257497"/>
                          <a:pt x="71649" y="199728"/>
                        </a:cubicBezTo>
                        <a:cubicBezTo>
                          <a:pt x="67770" y="126966"/>
                          <a:pt x="138854" y="64689"/>
                          <a:pt x="211092" y="104844"/>
                        </a:cubicBezTo>
                        <a:cubicBezTo>
                          <a:pt x="293604" y="148879"/>
                          <a:pt x="287313" y="231077"/>
                          <a:pt x="260998" y="311177"/>
                        </a:cubicBezTo>
                        <a:cubicBezTo>
                          <a:pt x="270224" y="315057"/>
                          <a:pt x="282700" y="318936"/>
                          <a:pt x="299685" y="322186"/>
                        </a:cubicBezTo>
                        <a:cubicBezTo>
                          <a:pt x="324428" y="256763"/>
                          <a:pt x="339211" y="139548"/>
                          <a:pt x="267288" y="80625"/>
                        </a:cubicBezTo>
                        <a:close/>
                      </a:path>
                    </a:pathLst>
                  </a:custGeom>
                  <a:solidFill>
                    <a:srgbClr val="DF6068"/>
                  </a:solidFill>
                  <a:ln w="10480" cap="flat">
                    <a:noFill/>
                    <a:prstDash val="solid"/>
                    <a:miter/>
                  </a:ln>
                </p:spPr>
                <p:txBody>
                  <a:bodyPr rtlCol="0" anchor="ctr"/>
                  <a:lstStyle/>
                  <a:p>
                    <a:endParaRPr lang="en-US" dirty="0"/>
                  </a:p>
                </p:txBody>
              </p:sp>
              <p:sp>
                <p:nvSpPr>
                  <p:cNvPr id="43" name="Freeform: Shape 128">
                    <a:extLst>
                      <a:ext uri="{FF2B5EF4-FFF2-40B4-BE49-F238E27FC236}">
                        <a16:creationId xmlns:a16="http://schemas.microsoft.com/office/drawing/2014/main" id="{042033B8-E2F8-4897-93E2-25A4EC53C8E4}"/>
                      </a:ext>
                    </a:extLst>
                  </p:cNvPr>
                  <p:cNvSpPr/>
                  <p:nvPr/>
                </p:nvSpPr>
                <p:spPr>
                  <a:xfrm>
                    <a:off x="3267665" y="4937428"/>
                    <a:ext cx="207414" cy="262629"/>
                  </a:xfrm>
                  <a:custGeom>
                    <a:avLst/>
                    <a:gdLst>
                      <a:gd name="connsiteX0" fmla="*/ 139861 w 207414"/>
                      <a:gd name="connsiteY0" fmla="*/ 12610 h 262629"/>
                      <a:gd name="connsiteX1" fmla="*/ 418 w 207414"/>
                      <a:gd name="connsiteY1" fmla="*/ 107494 h 262629"/>
                      <a:gd name="connsiteX2" fmla="*/ 49275 w 207414"/>
                      <a:gd name="connsiteY2" fmla="*/ 259728 h 262629"/>
                      <a:gd name="connsiteX3" fmla="*/ 100964 w 207414"/>
                      <a:gd name="connsiteY3" fmla="*/ 247881 h 262629"/>
                      <a:gd name="connsiteX4" fmla="*/ 84188 w 207414"/>
                      <a:gd name="connsiteY4" fmla="*/ 32216 h 262629"/>
                      <a:gd name="connsiteX5" fmla="*/ 165548 w 207414"/>
                      <a:gd name="connsiteY5" fmla="*/ 203112 h 262629"/>
                      <a:gd name="connsiteX6" fmla="*/ 189767 w 207414"/>
                      <a:gd name="connsiteY6" fmla="*/ 219048 h 262629"/>
                      <a:gd name="connsiteX7" fmla="*/ 139861 w 207414"/>
                      <a:gd name="connsiteY7" fmla="*/ 12610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7414" h="262629">
                        <a:moveTo>
                          <a:pt x="139861" y="12610"/>
                        </a:moveTo>
                        <a:cubicBezTo>
                          <a:pt x="67623" y="-27545"/>
                          <a:pt x="-3461" y="34733"/>
                          <a:pt x="418" y="107494"/>
                        </a:cubicBezTo>
                        <a:cubicBezTo>
                          <a:pt x="-3356" y="165264"/>
                          <a:pt x="18871" y="213492"/>
                          <a:pt x="49275" y="259728"/>
                        </a:cubicBezTo>
                        <a:cubicBezTo>
                          <a:pt x="73914" y="264761"/>
                          <a:pt x="97084" y="264656"/>
                          <a:pt x="100964" y="247881"/>
                        </a:cubicBezTo>
                        <a:cubicBezTo>
                          <a:pt x="29565" y="141569"/>
                          <a:pt x="-8704" y="48362"/>
                          <a:pt x="84188" y="32216"/>
                        </a:cubicBezTo>
                        <a:cubicBezTo>
                          <a:pt x="209058" y="9255"/>
                          <a:pt x="165548" y="203112"/>
                          <a:pt x="165548" y="203112"/>
                        </a:cubicBezTo>
                        <a:cubicBezTo>
                          <a:pt x="165548" y="203112"/>
                          <a:pt x="170161" y="210871"/>
                          <a:pt x="189767" y="219048"/>
                        </a:cubicBezTo>
                        <a:cubicBezTo>
                          <a:pt x="216187" y="138843"/>
                          <a:pt x="222478" y="56645"/>
                          <a:pt x="139861" y="12610"/>
                        </a:cubicBezTo>
                        <a:close/>
                      </a:path>
                    </a:pathLst>
                  </a:custGeom>
                  <a:solidFill>
                    <a:srgbClr val="9C3A41"/>
                  </a:solidFill>
                  <a:ln w="10480" cap="flat">
                    <a:noFill/>
                    <a:prstDash val="solid"/>
                    <a:miter/>
                  </a:ln>
                </p:spPr>
                <p:txBody>
                  <a:bodyPr rtlCol="0" anchor="ctr"/>
                  <a:lstStyle/>
                  <a:p>
                    <a:endParaRPr lang="en-US" dirty="0"/>
                  </a:p>
                </p:txBody>
              </p:sp>
              <p:sp>
                <p:nvSpPr>
                  <p:cNvPr id="44" name="Freeform: Shape 129">
                    <a:extLst>
                      <a:ext uri="{FF2B5EF4-FFF2-40B4-BE49-F238E27FC236}">
                        <a16:creationId xmlns:a16="http://schemas.microsoft.com/office/drawing/2014/main" id="{75DE8E62-1106-4EF8-A426-3D57681B12B0}"/>
                      </a:ext>
                    </a:extLst>
                  </p:cNvPr>
                  <p:cNvSpPr/>
                  <p:nvPr/>
                </p:nvSpPr>
                <p:spPr>
                  <a:xfrm>
                    <a:off x="3341474" y="5025002"/>
                    <a:ext cx="156532" cy="282659"/>
                  </a:xfrm>
                  <a:custGeom>
                    <a:avLst/>
                    <a:gdLst>
                      <a:gd name="connsiteX0" fmla="*/ 105578 w 156532"/>
                      <a:gd name="connsiteY0" fmla="*/ 32606 h 282659"/>
                      <a:gd name="connsiteX1" fmla="*/ 7968 w 156532"/>
                      <a:gd name="connsiteY1" fmla="*/ 0 h 282659"/>
                      <a:gd name="connsiteX2" fmla="*/ 0 w 156532"/>
                      <a:gd name="connsiteY2" fmla="*/ 210 h 282659"/>
                      <a:gd name="connsiteX3" fmla="*/ 62487 w 156532"/>
                      <a:gd name="connsiteY3" fmla="*/ 282660 h 282659"/>
                      <a:gd name="connsiteX4" fmla="*/ 156532 w 156532"/>
                      <a:gd name="connsiteY4" fmla="*/ 238835 h 282659"/>
                      <a:gd name="connsiteX5" fmla="*/ 105578 w 156532"/>
                      <a:gd name="connsiteY5" fmla="*/ 32606 h 28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532" h="282659">
                        <a:moveTo>
                          <a:pt x="105578" y="32606"/>
                        </a:moveTo>
                        <a:cubicBezTo>
                          <a:pt x="78843" y="19815"/>
                          <a:pt x="46341" y="9016"/>
                          <a:pt x="7968" y="0"/>
                        </a:cubicBezTo>
                        <a:cubicBezTo>
                          <a:pt x="5242" y="0"/>
                          <a:pt x="2621" y="210"/>
                          <a:pt x="0" y="210"/>
                        </a:cubicBezTo>
                        <a:cubicBezTo>
                          <a:pt x="35857" y="90166"/>
                          <a:pt x="5452" y="197212"/>
                          <a:pt x="62487" y="282660"/>
                        </a:cubicBezTo>
                        <a:cubicBezTo>
                          <a:pt x="98868" y="274063"/>
                          <a:pt x="131999" y="259279"/>
                          <a:pt x="156532" y="238835"/>
                        </a:cubicBezTo>
                        <a:cubicBezTo>
                          <a:pt x="106941" y="177921"/>
                          <a:pt x="71399" y="105263"/>
                          <a:pt x="105578" y="32606"/>
                        </a:cubicBezTo>
                        <a:close/>
                      </a:path>
                    </a:pathLst>
                  </a:custGeom>
                  <a:solidFill>
                    <a:srgbClr val="D87C94"/>
                  </a:solidFill>
                  <a:ln w="10480" cap="flat">
                    <a:noFill/>
                    <a:prstDash val="solid"/>
                    <a:miter/>
                  </a:ln>
                </p:spPr>
                <p:txBody>
                  <a:bodyPr rtlCol="0" anchor="ctr"/>
                  <a:lstStyle/>
                  <a:p>
                    <a:endParaRPr lang="en-US" dirty="0"/>
                  </a:p>
                </p:txBody>
              </p:sp>
              <p:sp>
                <p:nvSpPr>
                  <p:cNvPr id="45" name="Freeform: Shape 130">
                    <a:extLst>
                      <a:ext uri="{FF2B5EF4-FFF2-40B4-BE49-F238E27FC236}">
                        <a16:creationId xmlns:a16="http://schemas.microsoft.com/office/drawing/2014/main" id="{A85F60ED-FC37-44B1-9F06-E6969DCE1DA7}"/>
                      </a:ext>
                    </a:extLst>
                  </p:cNvPr>
                  <p:cNvSpPr/>
                  <p:nvPr/>
                </p:nvSpPr>
                <p:spPr>
                  <a:xfrm>
                    <a:off x="3433577" y="5057609"/>
                    <a:ext cx="99341" cy="206333"/>
                  </a:xfrm>
                  <a:custGeom>
                    <a:avLst/>
                    <a:gdLst>
                      <a:gd name="connsiteX0" fmla="*/ 13475 w 99341"/>
                      <a:gd name="connsiteY0" fmla="*/ 0 h 206333"/>
                      <a:gd name="connsiteX1" fmla="*/ 64429 w 99341"/>
                      <a:gd name="connsiteY1" fmla="*/ 206333 h 206333"/>
                      <a:gd name="connsiteX2" fmla="*/ 75857 w 99341"/>
                      <a:gd name="connsiteY2" fmla="*/ 195849 h 206333"/>
                      <a:gd name="connsiteX3" fmla="*/ 13475 w 99341"/>
                      <a:gd name="connsiteY3" fmla="*/ 0 h 206333"/>
                    </a:gdLst>
                    <a:ahLst/>
                    <a:cxnLst>
                      <a:cxn ang="0">
                        <a:pos x="connsiteX0" y="connsiteY0"/>
                      </a:cxn>
                      <a:cxn ang="0">
                        <a:pos x="connsiteX1" y="connsiteY1"/>
                      </a:cxn>
                      <a:cxn ang="0">
                        <a:pos x="connsiteX2" y="connsiteY2"/>
                      </a:cxn>
                      <a:cxn ang="0">
                        <a:pos x="connsiteX3" y="connsiteY3"/>
                      </a:cxn>
                    </a:cxnLst>
                    <a:rect l="l" t="t" r="r" b="b"/>
                    <a:pathLst>
                      <a:path w="99341" h="206333">
                        <a:moveTo>
                          <a:pt x="13475" y="0"/>
                        </a:moveTo>
                        <a:cubicBezTo>
                          <a:pt x="-20599" y="72657"/>
                          <a:pt x="14943" y="145314"/>
                          <a:pt x="64429" y="206333"/>
                        </a:cubicBezTo>
                        <a:cubicBezTo>
                          <a:pt x="68413" y="202979"/>
                          <a:pt x="72293" y="199518"/>
                          <a:pt x="75857" y="195849"/>
                        </a:cubicBezTo>
                        <a:cubicBezTo>
                          <a:pt x="122723" y="102118"/>
                          <a:pt x="98189" y="40680"/>
                          <a:pt x="13475" y="0"/>
                        </a:cubicBezTo>
                        <a:close/>
                      </a:path>
                    </a:pathLst>
                  </a:custGeom>
                  <a:solidFill>
                    <a:srgbClr val="EA8CA1"/>
                  </a:solidFill>
                  <a:ln w="10480" cap="flat">
                    <a:noFill/>
                    <a:prstDash val="solid"/>
                    <a:miter/>
                  </a:ln>
                </p:spPr>
                <p:txBody>
                  <a:bodyPr rtlCol="0" anchor="ctr"/>
                  <a:lstStyle/>
                  <a:p>
                    <a:endParaRPr lang="en-US" dirty="0"/>
                  </a:p>
                </p:txBody>
              </p:sp>
              <p:sp>
                <p:nvSpPr>
                  <p:cNvPr id="46" name="Freeform: Shape 131">
                    <a:extLst>
                      <a:ext uri="{FF2B5EF4-FFF2-40B4-BE49-F238E27FC236}">
                        <a16:creationId xmlns:a16="http://schemas.microsoft.com/office/drawing/2014/main" id="{C62B9E42-486F-488E-B63A-06C52E368788}"/>
                      </a:ext>
                    </a:extLst>
                  </p:cNvPr>
                  <p:cNvSpPr/>
                  <p:nvPr/>
                </p:nvSpPr>
                <p:spPr>
                  <a:xfrm>
                    <a:off x="3249525" y="4953929"/>
                    <a:ext cx="339485" cy="232638"/>
                  </a:xfrm>
                  <a:custGeom>
                    <a:avLst/>
                    <a:gdLst>
                      <a:gd name="connsiteX0" fmla="*/ 329525 w 339485"/>
                      <a:gd name="connsiteY0" fmla="*/ 13619 h 232638"/>
                      <a:gd name="connsiteX1" fmla="*/ 155484 w 339485"/>
                      <a:gd name="connsiteY1" fmla="*/ 25466 h 232638"/>
                      <a:gd name="connsiteX2" fmla="*/ 142273 w 339485"/>
                      <a:gd name="connsiteY2" fmla="*/ 19490 h 232638"/>
                      <a:gd name="connsiteX3" fmla="*/ 57979 w 339485"/>
                      <a:gd name="connsiteY3" fmla="*/ 77993 h 232638"/>
                      <a:gd name="connsiteX4" fmla="*/ 78633 w 339485"/>
                      <a:gd name="connsiteY4" fmla="*/ 87010 h 232638"/>
                      <a:gd name="connsiteX5" fmla="*/ 0 w 339485"/>
                      <a:gd name="connsiteY5" fmla="*/ 207476 h 232638"/>
                      <a:gd name="connsiteX6" fmla="*/ 35123 w 339485"/>
                      <a:gd name="connsiteY6" fmla="*/ 232639 h 232638"/>
                      <a:gd name="connsiteX7" fmla="*/ 339486 w 339485"/>
                      <a:gd name="connsiteY7" fmla="*/ 36999 h 232638"/>
                      <a:gd name="connsiteX8" fmla="*/ 329525 w 339485"/>
                      <a:gd name="connsiteY8" fmla="*/ 13619 h 23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485" h="232638">
                        <a:moveTo>
                          <a:pt x="329525" y="13619"/>
                        </a:moveTo>
                        <a:cubicBezTo>
                          <a:pt x="260957" y="-10495"/>
                          <a:pt x="202873" y="-116"/>
                          <a:pt x="155484" y="25466"/>
                        </a:cubicBezTo>
                        <a:cubicBezTo>
                          <a:pt x="151605" y="23579"/>
                          <a:pt x="147201" y="21587"/>
                          <a:pt x="142273" y="19490"/>
                        </a:cubicBezTo>
                        <a:cubicBezTo>
                          <a:pt x="102957" y="26095"/>
                          <a:pt x="65632" y="38781"/>
                          <a:pt x="57979" y="77993"/>
                        </a:cubicBezTo>
                        <a:cubicBezTo>
                          <a:pt x="65528" y="80405"/>
                          <a:pt x="72342" y="83445"/>
                          <a:pt x="78633" y="87010"/>
                        </a:cubicBezTo>
                        <a:cubicBezTo>
                          <a:pt x="26526" y="143836"/>
                          <a:pt x="0" y="207476"/>
                          <a:pt x="0" y="207476"/>
                        </a:cubicBezTo>
                        <a:cubicBezTo>
                          <a:pt x="0" y="207476"/>
                          <a:pt x="4194" y="220162"/>
                          <a:pt x="35123" y="232639"/>
                        </a:cubicBezTo>
                        <a:cubicBezTo>
                          <a:pt x="86182" y="113955"/>
                          <a:pt x="213043" y="44863"/>
                          <a:pt x="339486" y="36999"/>
                        </a:cubicBezTo>
                        <a:cubicBezTo>
                          <a:pt x="337074" y="30918"/>
                          <a:pt x="333824" y="23265"/>
                          <a:pt x="329525" y="13619"/>
                        </a:cubicBezTo>
                        <a:close/>
                      </a:path>
                    </a:pathLst>
                  </a:custGeom>
                  <a:solidFill>
                    <a:srgbClr val="D1E9F5"/>
                  </a:solidFill>
                  <a:ln w="10480" cap="flat">
                    <a:noFill/>
                    <a:prstDash val="solid"/>
                    <a:miter/>
                  </a:ln>
                </p:spPr>
                <p:txBody>
                  <a:bodyPr rtlCol="0" anchor="ctr"/>
                  <a:lstStyle/>
                  <a:p>
                    <a:endParaRPr lang="en-US" dirty="0"/>
                  </a:p>
                </p:txBody>
              </p:sp>
              <p:sp>
                <p:nvSpPr>
                  <p:cNvPr id="47" name="Freeform: Shape 132">
                    <a:extLst>
                      <a:ext uri="{FF2B5EF4-FFF2-40B4-BE49-F238E27FC236}">
                        <a16:creationId xmlns:a16="http://schemas.microsoft.com/office/drawing/2014/main" id="{A1C7E7E1-C15A-43F3-9FEF-266427C552B3}"/>
                      </a:ext>
                    </a:extLst>
                  </p:cNvPr>
                  <p:cNvSpPr/>
                  <p:nvPr/>
                </p:nvSpPr>
                <p:spPr>
                  <a:xfrm>
                    <a:off x="3284648" y="4991033"/>
                    <a:ext cx="310366" cy="214511"/>
                  </a:xfrm>
                  <a:custGeom>
                    <a:avLst/>
                    <a:gdLst>
                      <a:gd name="connsiteX0" fmla="*/ 0 w 310366"/>
                      <a:gd name="connsiteY0" fmla="*/ 195639 h 214511"/>
                      <a:gd name="connsiteX1" fmla="*/ 83561 w 310366"/>
                      <a:gd name="connsiteY1" fmla="*/ 214511 h 214511"/>
                      <a:gd name="connsiteX2" fmla="*/ 305201 w 310366"/>
                      <a:gd name="connsiteY2" fmla="*/ 22542 h 214511"/>
                      <a:gd name="connsiteX3" fmla="*/ 304363 w 310366"/>
                      <a:gd name="connsiteY3" fmla="*/ 0 h 214511"/>
                      <a:gd name="connsiteX4" fmla="*/ 0 w 310366"/>
                      <a:gd name="connsiteY4" fmla="*/ 195639 h 214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366" h="214511">
                        <a:moveTo>
                          <a:pt x="0" y="195639"/>
                        </a:moveTo>
                        <a:cubicBezTo>
                          <a:pt x="17719" y="202769"/>
                          <a:pt x="44139" y="209898"/>
                          <a:pt x="83561" y="214511"/>
                        </a:cubicBezTo>
                        <a:cubicBezTo>
                          <a:pt x="71399" y="40365"/>
                          <a:pt x="305201" y="22542"/>
                          <a:pt x="305201" y="22542"/>
                        </a:cubicBezTo>
                        <a:cubicBezTo>
                          <a:pt x="305201" y="22542"/>
                          <a:pt x="317363" y="33760"/>
                          <a:pt x="304363" y="0"/>
                        </a:cubicBezTo>
                        <a:cubicBezTo>
                          <a:pt x="177921" y="7863"/>
                          <a:pt x="51059" y="76956"/>
                          <a:pt x="0" y="195639"/>
                        </a:cubicBezTo>
                        <a:close/>
                      </a:path>
                    </a:pathLst>
                  </a:custGeom>
                  <a:solidFill>
                    <a:srgbClr val="ABCDDB"/>
                  </a:solidFill>
                  <a:ln w="10480" cap="flat">
                    <a:noFill/>
                    <a:prstDash val="solid"/>
                    <a:miter/>
                  </a:ln>
                </p:spPr>
                <p:txBody>
                  <a:bodyPr rtlCol="0" anchor="ctr"/>
                  <a:lstStyle/>
                  <a:p>
                    <a:endParaRPr lang="en-US" dirty="0"/>
                  </a:p>
                </p:txBody>
              </p:sp>
              <p:sp>
                <p:nvSpPr>
                  <p:cNvPr id="48" name="Freeform: Shape 133">
                    <a:extLst>
                      <a:ext uri="{FF2B5EF4-FFF2-40B4-BE49-F238E27FC236}">
                        <a16:creationId xmlns:a16="http://schemas.microsoft.com/office/drawing/2014/main" id="{0E770C74-5DC8-409C-A08C-43F37CA83983}"/>
                      </a:ext>
                    </a:extLst>
                  </p:cNvPr>
                  <p:cNvSpPr/>
                  <p:nvPr/>
                </p:nvSpPr>
                <p:spPr>
                  <a:xfrm>
                    <a:off x="3119279" y="5127006"/>
                    <a:ext cx="302637" cy="311164"/>
                  </a:xfrm>
                  <a:custGeom>
                    <a:avLst/>
                    <a:gdLst>
                      <a:gd name="connsiteX0" fmla="*/ 223453 w 302637"/>
                      <a:gd name="connsiteY0" fmla="*/ 258556 h 311164"/>
                      <a:gd name="connsiteX1" fmla="*/ 297473 w 302637"/>
                      <a:gd name="connsiteY1" fmla="*/ 38278 h 311164"/>
                      <a:gd name="connsiteX2" fmla="*/ 236873 w 302637"/>
                      <a:gd name="connsiteY2" fmla="*/ 20035 h 311164"/>
                      <a:gd name="connsiteX3" fmla="*/ 157401 w 302637"/>
                      <a:gd name="connsiteY3" fmla="*/ 220 h 311164"/>
                      <a:gd name="connsiteX4" fmla="*/ 43436 w 302637"/>
                      <a:gd name="connsiteY4" fmla="*/ 307518 h 311164"/>
                      <a:gd name="connsiteX5" fmla="*/ 223453 w 302637"/>
                      <a:gd name="connsiteY5" fmla="*/ 258556 h 31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637" h="311164">
                        <a:moveTo>
                          <a:pt x="223453" y="258556"/>
                        </a:moveTo>
                        <a:cubicBezTo>
                          <a:pt x="291916" y="195964"/>
                          <a:pt x="313829" y="114815"/>
                          <a:pt x="297473" y="38278"/>
                        </a:cubicBezTo>
                        <a:cubicBezTo>
                          <a:pt x="274722" y="31673"/>
                          <a:pt x="253439" y="25907"/>
                          <a:pt x="236873" y="20035"/>
                        </a:cubicBezTo>
                        <a:cubicBezTo>
                          <a:pt x="210977" y="10914"/>
                          <a:pt x="184766" y="1793"/>
                          <a:pt x="157401" y="220"/>
                        </a:cubicBezTo>
                        <a:cubicBezTo>
                          <a:pt x="37355" y="-6490"/>
                          <a:pt x="-59416" y="141340"/>
                          <a:pt x="43436" y="307518"/>
                        </a:cubicBezTo>
                        <a:cubicBezTo>
                          <a:pt x="104769" y="320099"/>
                          <a:pt x="178999" y="299235"/>
                          <a:pt x="223453" y="258556"/>
                        </a:cubicBezTo>
                        <a:close/>
                      </a:path>
                    </a:pathLst>
                  </a:custGeom>
                  <a:solidFill>
                    <a:srgbClr val="FFB2BD"/>
                  </a:solidFill>
                  <a:ln w="10480" cap="flat">
                    <a:noFill/>
                    <a:prstDash val="solid"/>
                    <a:miter/>
                  </a:ln>
                </p:spPr>
                <p:txBody>
                  <a:bodyPr rtlCol="0" anchor="ctr"/>
                  <a:lstStyle/>
                  <a:p>
                    <a:endParaRPr lang="en-US" dirty="0"/>
                  </a:p>
                </p:txBody>
              </p:sp>
              <p:sp>
                <p:nvSpPr>
                  <p:cNvPr id="49" name="Freeform: Shape 134">
                    <a:extLst>
                      <a:ext uri="{FF2B5EF4-FFF2-40B4-BE49-F238E27FC236}">
                        <a16:creationId xmlns:a16="http://schemas.microsoft.com/office/drawing/2014/main" id="{2D2A4B1E-1B92-4AB8-AEEB-9CC89B679896}"/>
                      </a:ext>
                    </a:extLst>
                  </p:cNvPr>
                  <p:cNvSpPr/>
                  <p:nvPr/>
                </p:nvSpPr>
                <p:spPr>
                  <a:xfrm>
                    <a:off x="3162609" y="5165284"/>
                    <a:ext cx="414246" cy="439118"/>
                  </a:xfrm>
                  <a:custGeom>
                    <a:avLst/>
                    <a:gdLst>
                      <a:gd name="connsiteX0" fmla="*/ 409941 w 414246"/>
                      <a:gd name="connsiteY0" fmla="*/ 102538 h 439118"/>
                      <a:gd name="connsiteX1" fmla="*/ 254038 w 414246"/>
                      <a:gd name="connsiteY1" fmla="*/ 0 h 439118"/>
                      <a:gd name="connsiteX2" fmla="*/ 180018 w 414246"/>
                      <a:gd name="connsiteY2" fmla="*/ 220278 h 439118"/>
                      <a:gd name="connsiteX3" fmla="*/ 0 w 414246"/>
                      <a:gd name="connsiteY3" fmla="*/ 269345 h 439118"/>
                      <a:gd name="connsiteX4" fmla="*/ 77795 w 414246"/>
                      <a:gd name="connsiteY4" fmla="*/ 361817 h 439118"/>
                      <a:gd name="connsiteX5" fmla="*/ 171316 w 414246"/>
                      <a:gd name="connsiteY5" fmla="*/ 438563 h 439118"/>
                      <a:gd name="connsiteX6" fmla="*/ 318936 w 414246"/>
                      <a:gd name="connsiteY6" fmla="*/ 337493 h 439118"/>
                      <a:gd name="connsiteX7" fmla="*/ 409941 w 414246"/>
                      <a:gd name="connsiteY7" fmla="*/ 102538 h 439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246" h="439118">
                        <a:moveTo>
                          <a:pt x="409941" y="102538"/>
                        </a:moveTo>
                        <a:cubicBezTo>
                          <a:pt x="394424" y="45188"/>
                          <a:pt x="318307" y="18872"/>
                          <a:pt x="254038" y="0"/>
                        </a:cubicBezTo>
                        <a:cubicBezTo>
                          <a:pt x="270393" y="76536"/>
                          <a:pt x="248481" y="157686"/>
                          <a:pt x="180018" y="220278"/>
                        </a:cubicBezTo>
                        <a:cubicBezTo>
                          <a:pt x="135564" y="260957"/>
                          <a:pt x="61334" y="281821"/>
                          <a:pt x="0" y="269345"/>
                        </a:cubicBezTo>
                        <a:cubicBezTo>
                          <a:pt x="18872" y="299854"/>
                          <a:pt x="44454" y="330889"/>
                          <a:pt x="77795" y="361817"/>
                        </a:cubicBezTo>
                        <a:cubicBezTo>
                          <a:pt x="107570" y="389391"/>
                          <a:pt x="126023" y="433741"/>
                          <a:pt x="171316" y="438563"/>
                        </a:cubicBezTo>
                        <a:cubicBezTo>
                          <a:pt x="243868" y="446217"/>
                          <a:pt x="293459" y="372826"/>
                          <a:pt x="318936" y="337493"/>
                        </a:cubicBezTo>
                        <a:cubicBezTo>
                          <a:pt x="363285" y="275740"/>
                          <a:pt x="432168" y="184526"/>
                          <a:pt x="409941" y="102538"/>
                        </a:cubicBezTo>
                        <a:close/>
                      </a:path>
                    </a:pathLst>
                  </a:custGeom>
                  <a:solidFill>
                    <a:srgbClr val="DF6068"/>
                  </a:solidFill>
                  <a:ln w="10480" cap="flat">
                    <a:noFill/>
                    <a:prstDash val="solid"/>
                    <a:miter/>
                  </a:ln>
                </p:spPr>
                <p:txBody>
                  <a:bodyPr rtlCol="0" anchor="ctr"/>
                  <a:lstStyle/>
                  <a:p>
                    <a:endParaRPr lang="en-US" dirty="0"/>
                  </a:p>
                </p:txBody>
              </p:sp>
            </p:grpSp>
          </p:grpSp>
        </p:grpSp>
      </p:grpSp>
    </p:spTree>
    <p:extLst>
      <p:ext uri="{BB962C8B-B14F-4D97-AF65-F5344CB8AC3E}">
        <p14:creationId xmlns:p14="http://schemas.microsoft.com/office/powerpoint/2010/main" val="908177403"/>
      </p:ext>
    </p:extLst>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ángulo 2">
            <a:extLst>
              <a:ext uri="{FF2B5EF4-FFF2-40B4-BE49-F238E27FC236}">
                <a16:creationId xmlns:a16="http://schemas.microsoft.com/office/drawing/2014/main" id="{67F6D3A8-5989-4A77-A37C-595C09B606D6}"/>
              </a:ext>
            </a:extLst>
          </p:cNvPr>
          <p:cNvSpPr/>
          <p:nvPr/>
        </p:nvSpPr>
        <p:spPr>
          <a:xfrm>
            <a:off x="0" y="0"/>
            <a:ext cx="12192000" cy="6632880"/>
          </a:xfrm>
          <a:prstGeom prst="rect">
            <a:avLst/>
          </a:prstGeom>
          <a:solidFill>
            <a:srgbClr val="E9475A"/>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dirty="0"/>
          </a:p>
        </p:txBody>
      </p:sp>
      <p:grpSp>
        <p:nvGrpSpPr>
          <p:cNvPr id="6" name="Group 5">
            <a:extLst>
              <a:ext uri="{FF2B5EF4-FFF2-40B4-BE49-F238E27FC236}">
                <a16:creationId xmlns:a16="http://schemas.microsoft.com/office/drawing/2014/main" id="{F1DFB2A6-F38A-4249-B952-E3868811B16F}"/>
              </a:ext>
            </a:extLst>
          </p:cNvPr>
          <p:cNvGrpSpPr/>
          <p:nvPr/>
        </p:nvGrpSpPr>
        <p:grpSpPr>
          <a:xfrm>
            <a:off x="1001111" y="1186072"/>
            <a:ext cx="10187865" cy="4847487"/>
            <a:chOff x="1001111" y="1165891"/>
            <a:chExt cx="10187865" cy="4847487"/>
          </a:xfrm>
        </p:grpSpPr>
        <p:grpSp>
          <p:nvGrpSpPr>
            <p:cNvPr id="7" name="Group 193">
              <a:extLst>
                <a:ext uri="{FF2B5EF4-FFF2-40B4-BE49-F238E27FC236}">
                  <a16:creationId xmlns:a16="http://schemas.microsoft.com/office/drawing/2014/main" id="{BDE0A484-F3CC-45F5-AD00-FDBF8C2BC074}"/>
                </a:ext>
              </a:extLst>
            </p:cNvPr>
            <p:cNvGrpSpPr/>
            <p:nvPr/>
          </p:nvGrpSpPr>
          <p:grpSpPr>
            <a:xfrm>
              <a:off x="1001111" y="1169891"/>
              <a:ext cx="1731553" cy="1384995"/>
              <a:chOff x="1339633" y="1127796"/>
              <a:chExt cx="1731553" cy="1384995"/>
            </a:xfrm>
          </p:grpSpPr>
          <p:sp>
            <p:nvSpPr>
              <p:cNvPr id="117" name="TextBox 185">
                <a:extLst>
                  <a:ext uri="{FF2B5EF4-FFF2-40B4-BE49-F238E27FC236}">
                    <a16:creationId xmlns:a16="http://schemas.microsoft.com/office/drawing/2014/main" id="{D93BC4EF-5FD3-4091-A4D8-254BBE156980}"/>
                  </a:ext>
                </a:extLst>
              </p:cNvPr>
              <p:cNvSpPr txBox="1"/>
              <p:nvPr/>
            </p:nvSpPr>
            <p:spPr>
              <a:xfrm>
                <a:off x="2386640" y="1127796"/>
                <a:ext cx="684546" cy="369332"/>
              </a:xfrm>
              <a:prstGeom prst="rect">
                <a:avLst/>
              </a:prstGeom>
              <a:noFill/>
            </p:spPr>
            <p:txBody>
              <a:bodyPr wrap="none" rtlCol="0">
                <a:spAutoFit/>
              </a:bodyPr>
              <a:lstStyle/>
              <a:p>
                <a:pPr algn="r"/>
                <a:r>
                  <a:rPr lang="en-US" b="1" spc="0" baseline="0" dirty="0">
                    <a:solidFill>
                      <a:schemeClr val="bg1"/>
                    </a:solidFill>
                    <a:latin typeface="Calibri"/>
                    <a:cs typeface="Calibri"/>
                    <a:sym typeface="Calibri"/>
                    <a:rtl val="0"/>
                  </a:rPr>
                  <a:t>Brain</a:t>
                </a:r>
              </a:p>
            </p:txBody>
          </p:sp>
          <p:sp>
            <p:nvSpPr>
              <p:cNvPr id="118" name="TextBox 191">
                <a:extLst>
                  <a:ext uri="{FF2B5EF4-FFF2-40B4-BE49-F238E27FC236}">
                    <a16:creationId xmlns:a16="http://schemas.microsoft.com/office/drawing/2014/main" id="{F3ABF86D-00E7-4B6F-97B0-CD31A030F2FF}"/>
                  </a:ext>
                </a:extLst>
              </p:cNvPr>
              <p:cNvSpPr txBox="1"/>
              <p:nvPr/>
            </p:nvSpPr>
            <p:spPr>
              <a:xfrm>
                <a:off x="1339633" y="1497128"/>
                <a:ext cx="1731553" cy="1015663"/>
              </a:xfrm>
              <a:prstGeom prst="rect">
                <a:avLst/>
              </a:prstGeom>
              <a:noFill/>
            </p:spPr>
            <p:txBody>
              <a:bodyPr wrap="square" rtlCol="0">
                <a:spAutoFit/>
              </a:bodyPr>
              <a:lstStyle/>
              <a:p>
                <a:pPr algn="r"/>
                <a:r>
                  <a:rPr lang="en-US" sz="1200" dirty="0">
                    <a:solidFill>
                      <a:schemeClr val="bg1"/>
                    </a:solidFill>
                  </a:rPr>
                  <a:t>Lorem ipsum dolor sit amet, consectetuer adipiscing elit. Maecenas porttitor congue massa. </a:t>
                </a:r>
              </a:p>
            </p:txBody>
          </p:sp>
        </p:grpSp>
        <p:grpSp>
          <p:nvGrpSpPr>
            <p:cNvPr id="8" name="Group 194">
              <a:extLst>
                <a:ext uri="{FF2B5EF4-FFF2-40B4-BE49-F238E27FC236}">
                  <a16:creationId xmlns:a16="http://schemas.microsoft.com/office/drawing/2014/main" id="{4FBFFC2C-1F93-47C0-B046-FF97EDA1E31E}"/>
                </a:ext>
              </a:extLst>
            </p:cNvPr>
            <p:cNvGrpSpPr/>
            <p:nvPr/>
          </p:nvGrpSpPr>
          <p:grpSpPr>
            <a:xfrm>
              <a:off x="1001111" y="2831374"/>
              <a:ext cx="1731553" cy="1350636"/>
              <a:chOff x="1390401" y="2757926"/>
              <a:chExt cx="1731553" cy="1350636"/>
            </a:xfrm>
          </p:grpSpPr>
          <p:sp>
            <p:nvSpPr>
              <p:cNvPr id="115" name="TextBox 190">
                <a:extLst>
                  <a:ext uri="{FF2B5EF4-FFF2-40B4-BE49-F238E27FC236}">
                    <a16:creationId xmlns:a16="http://schemas.microsoft.com/office/drawing/2014/main" id="{6943A246-D073-402A-AC75-4A50CA40FF73}"/>
                  </a:ext>
                </a:extLst>
              </p:cNvPr>
              <p:cNvSpPr txBox="1"/>
              <p:nvPr/>
            </p:nvSpPr>
            <p:spPr>
              <a:xfrm>
                <a:off x="2397077" y="2757926"/>
                <a:ext cx="724877" cy="369332"/>
              </a:xfrm>
              <a:prstGeom prst="rect">
                <a:avLst/>
              </a:prstGeom>
              <a:noFill/>
            </p:spPr>
            <p:txBody>
              <a:bodyPr wrap="none" rtlCol="0">
                <a:spAutoFit/>
              </a:bodyPr>
              <a:lstStyle/>
              <a:p>
                <a:pPr algn="r"/>
                <a:r>
                  <a:rPr lang="en-US" b="1" spc="0" baseline="0" dirty="0">
                    <a:solidFill>
                      <a:schemeClr val="bg1"/>
                    </a:solidFill>
                    <a:latin typeface="Calibri"/>
                    <a:cs typeface="Calibri"/>
                    <a:sym typeface="Calibri"/>
                    <a:rtl val="0"/>
                  </a:rPr>
                  <a:t>L</a:t>
                </a:r>
                <a:r>
                  <a:rPr lang="en-US" b="1" dirty="0">
                    <a:solidFill>
                      <a:schemeClr val="bg1"/>
                    </a:solidFill>
                    <a:latin typeface="Calibri"/>
                    <a:cs typeface="Calibri"/>
                    <a:sym typeface="Calibri"/>
                    <a:rtl val="0"/>
                  </a:rPr>
                  <a:t>ungs</a:t>
                </a:r>
                <a:endParaRPr lang="en-US" b="1" spc="0" baseline="0" dirty="0">
                  <a:solidFill>
                    <a:schemeClr val="bg1"/>
                  </a:solidFill>
                  <a:latin typeface="Calibri"/>
                  <a:cs typeface="Calibri"/>
                  <a:sym typeface="Calibri"/>
                  <a:rtl val="0"/>
                </a:endParaRPr>
              </a:p>
            </p:txBody>
          </p:sp>
          <p:sp>
            <p:nvSpPr>
              <p:cNvPr id="116" name="TextBox 192">
                <a:extLst>
                  <a:ext uri="{FF2B5EF4-FFF2-40B4-BE49-F238E27FC236}">
                    <a16:creationId xmlns:a16="http://schemas.microsoft.com/office/drawing/2014/main" id="{0076BF58-6E54-43DC-9015-15DA57641C0E}"/>
                  </a:ext>
                </a:extLst>
              </p:cNvPr>
              <p:cNvSpPr txBox="1"/>
              <p:nvPr/>
            </p:nvSpPr>
            <p:spPr>
              <a:xfrm>
                <a:off x="1390401" y="3092899"/>
                <a:ext cx="1731553" cy="1015663"/>
              </a:xfrm>
              <a:prstGeom prst="rect">
                <a:avLst/>
              </a:prstGeom>
              <a:noFill/>
            </p:spPr>
            <p:txBody>
              <a:bodyPr wrap="square" rtlCol="0">
                <a:spAutoFit/>
              </a:bodyPr>
              <a:lstStyle/>
              <a:p>
                <a:pPr algn="r"/>
                <a:r>
                  <a:rPr lang="en-US" sz="1200" dirty="0">
                    <a:solidFill>
                      <a:schemeClr val="bg1"/>
                    </a:solidFill>
                  </a:rPr>
                  <a:t>Lorem ipsum dolor sit amet, consectetuer adipiscing elit. Maecenas porttitor congue massa. </a:t>
                </a:r>
              </a:p>
            </p:txBody>
          </p:sp>
        </p:grpSp>
        <p:grpSp>
          <p:nvGrpSpPr>
            <p:cNvPr id="9" name="Group 195">
              <a:extLst>
                <a:ext uri="{FF2B5EF4-FFF2-40B4-BE49-F238E27FC236}">
                  <a16:creationId xmlns:a16="http://schemas.microsoft.com/office/drawing/2014/main" id="{10C04870-32C1-4CF2-8E34-E4E269480060}"/>
                </a:ext>
              </a:extLst>
            </p:cNvPr>
            <p:cNvGrpSpPr/>
            <p:nvPr/>
          </p:nvGrpSpPr>
          <p:grpSpPr>
            <a:xfrm>
              <a:off x="1003024" y="4458497"/>
              <a:ext cx="1731553" cy="1350636"/>
              <a:chOff x="1390401" y="2757926"/>
              <a:chExt cx="1731553" cy="1350636"/>
            </a:xfrm>
          </p:grpSpPr>
          <p:sp>
            <p:nvSpPr>
              <p:cNvPr id="113" name="TextBox 196">
                <a:extLst>
                  <a:ext uri="{FF2B5EF4-FFF2-40B4-BE49-F238E27FC236}">
                    <a16:creationId xmlns:a16="http://schemas.microsoft.com/office/drawing/2014/main" id="{4DFF9AF8-2B92-4973-A01D-3ECED85A3FA7}"/>
                  </a:ext>
                </a:extLst>
              </p:cNvPr>
              <p:cNvSpPr txBox="1"/>
              <p:nvPr/>
            </p:nvSpPr>
            <p:spPr>
              <a:xfrm>
                <a:off x="2400282" y="2757926"/>
                <a:ext cx="721672" cy="369332"/>
              </a:xfrm>
              <a:prstGeom prst="rect">
                <a:avLst/>
              </a:prstGeom>
              <a:noFill/>
            </p:spPr>
            <p:txBody>
              <a:bodyPr wrap="none" rtlCol="0">
                <a:spAutoFit/>
              </a:bodyPr>
              <a:lstStyle/>
              <a:p>
                <a:pPr algn="r"/>
                <a:r>
                  <a:rPr lang="en-US" b="1" spc="0" baseline="0" dirty="0">
                    <a:solidFill>
                      <a:schemeClr val="bg1"/>
                    </a:solidFill>
                    <a:latin typeface="Calibri"/>
                    <a:cs typeface="Calibri"/>
                    <a:sym typeface="Calibri"/>
                    <a:rtl val="0"/>
                  </a:rPr>
                  <a:t>Heart</a:t>
                </a:r>
              </a:p>
            </p:txBody>
          </p:sp>
          <p:sp>
            <p:nvSpPr>
              <p:cNvPr id="114" name="TextBox 197">
                <a:extLst>
                  <a:ext uri="{FF2B5EF4-FFF2-40B4-BE49-F238E27FC236}">
                    <a16:creationId xmlns:a16="http://schemas.microsoft.com/office/drawing/2014/main" id="{55E30BEA-258C-47F2-88B6-F683D496F5EF}"/>
                  </a:ext>
                </a:extLst>
              </p:cNvPr>
              <p:cNvSpPr txBox="1"/>
              <p:nvPr/>
            </p:nvSpPr>
            <p:spPr>
              <a:xfrm>
                <a:off x="1390401" y="3092899"/>
                <a:ext cx="1731553" cy="1015663"/>
              </a:xfrm>
              <a:prstGeom prst="rect">
                <a:avLst/>
              </a:prstGeom>
              <a:noFill/>
            </p:spPr>
            <p:txBody>
              <a:bodyPr wrap="square" rtlCol="0">
                <a:spAutoFit/>
              </a:bodyPr>
              <a:lstStyle/>
              <a:p>
                <a:pPr algn="r"/>
                <a:r>
                  <a:rPr lang="en-US" sz="1200" dirty="0">
                    <a:solidFill>
                      <a:schemeClr val="bg1"/>
                    </a:solidFill>
                  </a:rPr>
                  <a:t>Lorem ipsum dolor sit amet, consectetuer adipiscing elit. Maecenas porttitor congue massa. </a:t>
                </a:r>
              </a:p>
            </p:txBody>
          </p:sp>
        </p:grpSp>
        <p:grpSp>
          <p:nvGrpSpPr>
            <p:cNvPr id="10" name="Group 200">
              <a:extLst>
                <a:ext uri="{FF2B5EF4-FFF2-40B4-BE49-F238E27FC236}">
                  <a16:creationId xmlns:a16="http://schemas.microsoft.com/office/drawing/2014/main" id="{AEE32D25-F6E0-4E26-8B5E-C7D8DB66AE1C}"/>
                </a:ext>
              </a:extLst>
            </p:cNvPr>
            <p:cNvGrpSpPr/>
            <p:nvPr/>
          </p:nvGrpSpPr>
          <p:grpSpPr>
            <a:xfrm>
              <a:off x="9455510" y="1165891"/>
              <a:ext cx="1731553" cy="1384995"/>
              <a:chOff x="1339633" y="1127796"/>
              <a:chExt cx="1731553" cy="1384995"/>
            </a:xfrm>
          </p:grpSpPr>
          <p:sp>
            <p:nvSpPr>
              <p:cNvPr id="111" name="TextBox 201">
                <a:extLst>
                  <a:ext uri="{FF2B5EF4-FFF2-40B4-BE49-F238E27FC236}">
                    <a16:creationId xmlns:a16="http://schemas.microsoft.com/office/drawing/2014/main" id="{D004F028-D309-4C23-B0FF-4AEDA8686D73}"/>
                  </a:ext>
                </a:extLst>
              </p:cNvPr>
              <p:cNvSpPr txBox="1"/>
              <p:nvPr/>
            </p:nvSpPr>
            <p:spPr>
              <a:xfrm>
                <a:off x="1339633" y="1127796"/>
                <a:ext cx="1015984" cy="369332"/>
              </a:xfrm>
              <a:prstGeom prst="rect">
                <a:avLst/>
              </a:prstGeom>
              <a:noFill/>
            </p:spPr>
            <p:txBody>
              <a:bodyPr wrap="none" rtlCol="0">
                <a:spAutoFit/>
              </a:bodyPr>
              <a:lstStyle/>
              <a:p>
                <a:r>
                  <a:rPr lang="en-US" b="1" spc="0" baseline="0" dirty="0">
                    <a:solidFill>
                      <a:schemeClr val="bg1"/>
                    </a:solidFill>
                    <a:latin typeface="Calibri"/>
                    <a:cs typeface="Calibri"/>
                    <a:sym typeface="Calibri"/>
                    <a:rtl val="0"/>
                  </a:rPr>
                  <a:t>Stomach</a:t>
                </a:r>
              </a:p>
            </p:txBody>
          </p:sp>
          <p:sp>
            <p:nvSpPr>
              <p:cNvPr id="112" name="TextBox 202">
                <a:extLst>
                  <a:ext uri="{FF2B5EF4-FFF2-40B4-BE49-F238E27FC236}">
                    <a16:creationId xmlns:a16="http://schemas.microsoft.com/office/drawing/2014/main" id="{670A0600-2D3E-44DE-A0CC-807BB2251AA5}"/>
                  </a:ext>
                </a:extLst>
              </p:cNvPr>
              <p:cNvSpPr txBox="1"/>
              <p:nvPr/>
            </p:nvSpPr>
            <p:spPr>
              <a:xfrm>
                <a:off x="1339633" y="1497128"/>
                <a:ext cx="1731553" cy="1015663"/>
              </a:xfrm>
              <a:prstGeom prst="rect">
                <a:avLst/>
              </a:prstGeom>
              <a:noFill/>
            </p:spPr>
            <p:txBody>
              <a:bodyPr wrap="square" rtlCol="0">
                <a:spAutoFit/>
              </a:bodyPr>
              <a:lstStyle/>
              <a:p>
                <a:r>
                  <a:rPr lang="en-US" sz="1200" dirty="0">
                    <a:solidFill>
                      <a:schemeClr val="bg1"/>
                    </a:solidFill>
                  </a:rPr>
                  <a:t>Lorem ipsum dolor sit amet, consectetuer adipiscing elit. Maecenas porttitor congue massa. </a:t>
                </a:r>
              </a:p>
            </p:txBody>
          </p:sp>
        </p:grpSp>
        <p:grpSp>
          <p:nvGrpSpPr>
            <p:cNvPr id="11" name="Group 203">
              <a:extLst>
                <a:ext uri="{FF2B5EF4-FFF2-40B4-BE49-F238E27FC236}">
                  <a16:creationId xmlns:a16="http://schemas.microsoft.com/office/drawing/2014/main" id="{7D5C872F-156E-435B-8367-82EC47058E44}"/>
                </a:ext>
              </a:extLst>
            </p:cNvPr>
            <p:cNvGrpSpPr/>
            <p:nvPr/>
          </p:nvGrpSpPr>
          <p:grpSpPr>
            <a:xfrm>
              <a:off x="9455510" y="2827374"/>
              <a:ext cx="1731553" cy="1350636"/>
              <a:chOff x="1390401" y="2757926"/>
              <a:chExt cx="1731553" cy="1350636"/>
            </a:xfrm>
          </p:grpSpPr>
          <p:sp>
            <p:nvSpPr>
              <p:cNvPr id="109" name="TextBox 204">
                <a:extLst>
                  <a:ext uri="{FF2B5EF4-FFF2-40B4-BE49-F238E27FC236}">
                    <a16:creationId xmlns:a16="http://schemas.microsoft.com/office/drawing/2014/main" id="{BDCBC786-2323-4375-AE25-57AAC2E619AB}"/>
                  </a:ext>
                </a:extLst>
              </p:cNvPr>
              <p:cNvSpPr txBox="1"/>
              <p:nvPr/>
            </p:nvSpPr>
            <p:spPr>
              <a:xfrm>
                <a:off x="1390401" y="2757926"/>
                <a:ext cx="1114921" cy="369332"/>
              </a:xfrm>
              <a:prstGeom prst="rect">
                <a:avLst/>
              </a:prstGeom>
              <a:noFill/>
            </p:spPr>
            <p:txBody>
              <a:bodyPr wrap="none" rtlCol="0">
                <a:spAutoFit/>
              </a:bodyPr>
              <a:lstStyle/>
              <a:p>
                <a:r>
                  <a:rPr lang="en-US" b="1" spc="0" baseline="0" dirty="0">
                    <a:solidFill>
                      <a:schemeClr val="bg1"/>
                    </a:solidFill>
                    <a:latin typeface="Calibri"/>
                    <a:cs typeface="Calibri"/>
                    <a:sym typeface="Calibri"/>
                    <a:rtl val="0"/>
                  </a:rPr>
                  <a:t>Intestines</a:t>
                </a:r>
              </a:p>
            </p:txBody>
          </p:sp>
          <p:sp>
            <p:nvSpPr>
              <p:cNvPr id="110" name="TextBox 205">
                <a:extLst>
                  <a:ext uri="{FF2B5EF4-FFF2-40B4-BE49-F238E27FC236}">
                    <a16:creationId xmlns:a16="http://schemas.microsoft.com/office/drawing/2014/main" id="{18D73E3C-CFA9-42C6-8E69-CD42EEF6ADBB}"/>
                  </a:ext>
                </a:extLst>
              </p:cNvPr>
              <p:cNvSpPr txBox="1"/>
              <p:nvPr/>
            </p:nvSpPr>
            <p:spPr>
              <a:xfrm>
                <a:off x="1390401" y="3092899"/>
                <a:ext cx="1731553" cy="1015663"/>
              </a:xfrm>
              <a:prstGeom prst="rect">
                <a:avLst/>
              </a:prstGeom>
              <a:noFill/>
            </p:spPr>
            <p:txBody>
              <a:bodyPr wrap="square" rtlCol="0">
                <a:spAutoFit/>
              </a:bodyPr>
              <a:lstStyle/>
              <a:p>
                <a:r>
                  <a:rPr lang="en-US" sz="1200" dirty="0">
                    <a:solidFill>
                      <a:schemeClr val="bg1"/>
                    </a:solidFill>
                  </a:rPr>
                  <a:t>Lorem ipsum dolor sit amet, consectetuer adipiscing elit. Maecenas porttitor congue massa. </a:t>
                </a:r>
              </a:p>
            </p:txBody>
          </p:sp>
        </p:grpSp>
        <p:grpSp>
          <p:nvGrpSpPr>
            <p:cNvPr id="12" name="Group 206">
              <a:extLst>
                <a:ext uri="{FF2B5EF4-FFF2-40B4-BE49-F238E27FC236}">
                  <a16:creationId xmlns:a16="http://schemas.microsoft.com/office/drawing/2014/main" id="{E807CD8D-D9A1-4225-AE70-79FABA487AF2}"/>
                </a:ext>
              </a:extLst>
            </p:cNvPr>
            <p:cNvGrpSpPr/>
            <p:nvPr/>
          </p:nvGrpSpPr>
          <p:grpSpPr>
            <a:xfrm>
              <a:off x="9457423" y="4454497"/>
              <a:ext cx="1731553" cy="1350636"/>
              <a:chOff x="1390401" y="2757926"/>
              <a:chExt cx="1731553" cy="1350636"/>
            </a:xfrm>
          </p:grpSpPr>
          <p:sp>
            <p:nvSpPr>
              <p:cNvPr id="107" name="TextBox 207">
                <a:extLst>
                  <a:ext uri="{FF2B5EF4-FFF2-40B4-BE49-F238E27FC236}">
                    <a16:creationId xmlns:a16="http://schemas.microsoft.com/office/drawing/2014/main" id="{4F24D4C2-7640-48B1-939B-717E849E9717}"/>
                  </a:ext>
                </a:extLst>
              </p:cNvPr>
              <p:cNvSpPr txBox="1"/>
              <p:nvPr/>
            </p:nvSpPr>
            <p:spPr>
              <a:xfrm>
                <a:off x="1390401" y="2757926"/>
                <a:ext cx="642612" cy="369332"/>
              </a:xfrm>
              <a:prstGeom prst="rect">
                <a:avLst/>
              </a:prstGeom>
              <a:noFill/>
            </p:spPr>
            <p:txBody>
              <a:bodyPr wrap="none" rtlCol="0">
                <a:spAutoFit/>
              </a:bodyPr>
              <a:lstStyle/>
              <a:p>
                <a:r>
                  <a:rPr lang="en-US" b="1" spc="0" baseline="0" dirty="0">
                    <a:solidFill>
                      <a:schemeClr val="bg1"/>
                    </a:solidFill>
                    <a:latin typeface="Calibri"/>
                    <a:cs typeface="Calibri"/>
                    <a:sym typeface="Calibri"/>
                    <a:rtl val="0"/>
                  </a:rPr>
                  <a:t>Liver</a:t>
                </a:r>
              </a:p>
            </p:txBody>
          </p:sp>
          <p:sp>
            <p:nvSpPr>
              <p:cNvPr id="108" name="TextBox 208">
                <a:extLst>
                  <a:ext uri="{FF2B5EF4-FFF2-40B4-BE49-F238E27FC236}">
                    <a16:creationId xmlns:a16="http://schemas.microsoft.com/office/drawing/2014/main" id="{40C26786-6ED7-4540-9ADF-3D8C3238815C}"/>
                  </a:ext>
                </a:extLst>
              </p:cNvPr>
              <p:cNvSpPr txBox="1"/>
              <p:nvPr/>
            </p:nvSpPr>
            <p:spPr>
              <a:xfrm>
                <a:off x="1390401" y="3092899"/>
                <a:ext cx="1731553" cy="1015663"/>
              </a:xfrm>
              <a:prstGeom prst="rect">
                <a:avLst/>
              </a:prstGeom>
              <a:noFill/>
            </p:spPr>
            <p:txBody>
              <a:bodyPr wrap="square" rtlCol="0">
                <a:spAutoFit/>
              </a:bodyPr>
              <a:lstStyle/>
              <a:p>
                <a:r>
                  <a:rPr lang="en-US" sz="1200" dirty="0">
                    <a:solidFill>
                      <a:schemeClr val="bg1"/>
                    </a:solidFill>
                  </a:rPr>
                  <a:t>Lorem ipsum dolor sit amet, consectetuer adipiscing elit. Maecenas porttitor congue massa. </a:t>
                </a:r>
              </a:p>
            </p:txBody>
          </p:sp>
        </p:grpSp>
        <p:grpSp>
          <p:nvGrpSpPr>
            <p:cNvPr id="13" name="Group 258">
              <a:extLst>
                <a:ext uri="{FF2B5EF4-FFF2-40B4-BE49-F238E27FC236}">
                  <a16:creationId xmlns:a16="http://schemas.microsoft.com/office/drawing/2014/main" id="{B6AF9E4F-36B5-47BE-9D3D-F0CB064DBBE5}"/>
                </a:ext>
              </a:extLst>
            </p:cNvPr>
            <p:cNvGrpSpPr/>
            <p:nvPr/>
          </p:nvGrpSpPr>
          <p:grpSpPr>
            <a:xfrm>
              <a:off x="2822713" y="1206254"/>
              <a:ext cx="6546574" cy="4807124"/>
              <a:chOff x="2822713" y="1206254"/>
              <a:chExt cx="6546574" cy="4807124"/>
            </a:xfrm>
          </p:grpSpPr>
          <p:grpSp>
            <p:nvGrpSpPr>
              <p:cNvPr id="14" name="Group 257">
                <a:extLst>
                  <a:ext uri="{FF2B5EF4-FFF2-40B4-BE49-F238E27FC236}">
                    <a16:creationId xmlns:a16="http://schemas.microsoft.com/office/drawing/2014/main" id="{B2130A7A-F5DB-4735-9CC3-1D2FD1AC68EC}"/>
                  </a:ext>
                </a:extLst>
              </p:cNvPr>
              <p:cNvGrpSpPr/>
              <p:nvPr/>
            </p:nvGrpSpPr>
            <p:grpSpPr>
              <a:xfrm>
                <a:off x="6145696" y="1206254"/>
                <a:ext cx="2139150" cy="4807124"/>
                <a:chOff x="6145696" y="1206254"/>
                <a:chExt cx="2139150" cy="4807124"/>
              </a:xfrm>
            </p:grpSpPr>
            <p:sp>
              <p:nvSpPr>
                <p:cNvPr id="105" name="Freeform 6">
                  <a:extLst>
                    <a:ext uri="{FF2B5EF4-FFF2-40B4-BE49-F238E27FC236}">
                      <a16:creationId xmlns:a16="http://schemas.microsoft.com/office/drawing/2014/main" id="{98C7B30C-8EFA-4E66-AAF4-76445D8E79A5}"/>
                    </a:ext>
                  </a:extLst>
                </p:cNvPr>
                <p:cNvSpPr>
                  <a:spLocks/>
                </p:cNvSpPr>
                <p:nvPr/>
              </p:nvSpPr>
              <p:spPr bwMode="auto">
                <a:xfrm>
                  <a:off x="6145696" y="1206254"/>
                  <a:ext cx="1070308" cy="4807124"/>
                </a:xfrm>
                <a:custGeom>
                  <a:avLst/>
                  <a:gdLst/>
                  <a:ahLst/>
                  <a:cxnLst>
                    <a:cxn ang="0">
                      <a:pos x="735" y="1777"/>
                    </a:cxn>
                    <a:cxn ang="0">
                      <a:pos x="712" y="2056"/>
                    </a:cxn>
                    <a:cxn ang="0">
                      <a:pos x="655" y="2338"/>
                    </a:cxn>
                    <a:cxn ang="0">
                      <a:pos x="635" y="2497"/>
                    </a:cxn>
                    <a:cxn ang="0">
                      <a:pos x="650" y="2690"/>
                    </a:cxn>
                    <a:cxn ang="0">
                      <a:pos x="635" y="2930"/>
                    </a:cxn>
                    <a:cxn ang="0">
                      <a:pos x="622" y="3215"/>
                    </a:cxn>
                    <a:cxn ang="0">
                      <a:pos x="641" y="3328"/>
                    </a:cxn>
                    <a:cxn ang="0">
                      <a:pos x="601" y="3373"/>
                    </a:cxn>
                    <a:cxn ang="0">
                      <a:pos x="427" y="3342"/>
                    </a:cxn>
                    <a:cxn ang="0">
                      <a:pos x="387" y="3307"/>
                    </a:cxn>
                    <a:cxn ang="0">
                      <a:pos x="427" y="3253"/>
                    </a:cxn>
                    <a:cxn ang="0">
                      <a:pos x="462" y="3208"/>
                    </a:cxn>
                    <a:cxn ang="0">
                      <a:pos x="479" y="3133"/>
                    </a:cxn>
                    <a:cxn ang="0">
                      <a:pos x="467" y="3031"/>
                    </a:cxn>
                    <a:cxn ang="0">
                      <a:pos x="442" y="2933"/>
                    </a:cxn>
                    <a:cxn ang="0">
                      <a:pos x="423" y="2710"/>
                    </a:cxn>
                    <a:cxn ang="0">
                      <a:pos x="431" y="2465"/>
                    </a:cxn>
                    <a:cxn ang="0">
                      <a:pos x="439" y="2269"/>
                    </a:cxn>
                    <a:cxn ang="0">
                      <a:pos x="410" y="2052"/>
                    </a:cxn>
                    <a:cxn ang="0">
                      <a:pos x="402" y="1818"/>
                    </a:cxn>
                    <a:cxn ang="0">
                      <a:pos x="421" y="1575"/>
                    </a:cxn>
                    <a:cxn ang="0">
                      <a:pos x="477" y="1293"/>
                    </a:cxn>
                    <a:cxn ang="0">
                      <a:pos x="468" y="1104"/>
                    </a:cxn>
                    <a:cxn ang="0">
                      <a:pos x="408" y="1080"/>
                    </a:cxn>
                    <a:cxn ang="0">
                      <a:pos x="387" y="1132"/>
                    </a:cxn>
                    <a:cxn ang="0">
                      <a:pos x="355" y="1262"/>
                    </a:cxn>
                    <a:cxn ang="0">
                      <a:pos x="290" y="1391"/>
                    </a:cxn>
                    <a:cxn ang="0">
                      <a:pos x="218" y="1537"/>
                    </a:cxn>
                    <a:cxn ang="0">
                      <a:pos x="214" y="1637"/>
                    </a:cxn>
                    <a:cxn ang="0">
                      <a:pos x="177" y="1765"/>
                    </a:cxn>
                    <a:cxn ang="0">
                      <a:pos x="169" y="1685"/>
                    </a:cxn>
                    <a:cxn ang="0">
                      <a:pos x="127" y="1816"/>
                    </a:cxn>
                    <a:cxn ang="0">
                      <a:pos x="129" y="1684"/>
                    </a:cxn>
                    <a:cxn ang="0">
                      <a:pos x="85" y="1819"/>
                    </a:cxn>
                    <a:cxn ang="0">
                      <a:pos x="90" y="1666"/>
                    </a:cxn>
                    <a:cxn ang="0">
                      <a:pos x="53" y="1770"/>
                    </a:cxn>
                    <a:cxn ang="0">
                      <a:pos x="59" y="1619"/>
                    </a:cxn>
                    <a:cxn ang="0">
                      <a:pos x="4" y="1643"/>
                    </a:cxn>
                    <a:cxn ang="0">
                      <a:pos x="86" y="1532"/>
                    </a:cxn>
                    <a:cxn ang="0">
                      <a:pos x="122" y="1463"/>
                    </a:cxn>
                    <a:cxn ang="0">
                      <a:pos x="151" y="1327"/>
                    </a:cxn>
                    <a:cxn ang="0">
                      <a:pos x="208" y="1135"/>
                    </a:cxn>
                    <a:cxn ang="0">
                      <a:pos x="259" y="1023"/>
                    </a:cxn>
                    <a:cxn ang="0">
                      <a:pos x="260" y="876"/>
                    </a:cxn>
                    <a:cxn ang="0">
                      <a:pos x="280" y="692"/>
                    </a:cxn>
                    <a:cxn ang="0">
                      <a:pos x="313" y="602"/>
                    </a:cxn>
                    <a:cxn ang="0">
                      <a:pos x="384" y="563"/>
                    </a:cxn>
                    <a:cxn ang="0">
                      <a:pos x="531" y="531"/>
                    </a:cxn>
                    <a:cxn ang="0">
                      <a:pos x="610" y="354"/>
                    </a:cxn>
                    <a:cxn ang="0">
                      <a:pos x="564" y="272"/>
                    </a:cxn>
                    <a:cxn ang="0">
                      <a:pos x="552" y="208"/>
                    </a:cxn>
                    <a:cxn ang="0">
                      <a:pos x="579" y="164"/>
                    </a:cxn>
                    <a:cxn ang="0">
                      <a:pos x="624" y="47"/>
                    </a:cxn>
                    <a:cxn ang="0">
                      <a:pos x="742" y="0"/>
                    </a:cxn>
                  </a:cxnLst>
                  <a:rect l="0" t="0" r="r" b="b"/>
                  <a:pathLst>
                    <a:path w="751" h="3373">
                      <a:moveTo>
                        <a:pt x="742" y="0"/>
                      </a:moveTo>
                      <a:lnTo>
                        <a:pt x="751" y="0"/>
                      </a:lnTo>
                      <a:lnTo>
                        <a:pt x="751" y="1730"/>
                      </a:lnTo>
                      <a:lnTo>
                        <a:pt x="733" y="1730"/>
                      </a:lnTo>
                      <a:lnTo>
                        <a:pt x="735" y="1777"/>
                      </a:lnTo>
                      <a:lnTo>
                        <a:pt x="735" y="1827"/>
                      </a:lnTo>
                      <a:lnTo>
                        <a:pt x="732" y="1881"/>
                      </a:lnTo>
                      <a:lnTo>
                        <a:pt x="727" y="1938"/>
                      </a:lnTo>
                      <a:lnTo>
                        <a:pt x="721" y="1997"/>
                      </a:lnTo>
                      <a:lnTo>
                        <a:pt x="712" y="2056"/>
                      </a:lnTo>
                      <a:lnTo>
                        <a:pt x="703" y="2116"/>
                      </a:lnTo>
                      <a:lnTo>
                        <a:pt x="693" y="2174"/>
                      </a:lnTo>
                      <a:lnTo>
                        <a:pt x="681" y="2231"/>
                      </a:lnTo>
                      <a:lnTo>
                        <a:pt x="668" y="2286"/>
                      </a:lnTo>
                      <a:lnTo>
                        <a:pt x="655" y="2338"/>
                      </a:lnTo>
                      <a:lnTo>
                        <a:pt x="642" y="2385"/>
                      </a:lnTo>
                      <a:lnTo>
                        <a:pt x="637" y="2406"/>
                      </a:lnTo>
                      <a:lnTo>
                        <a:pt x="635" y="2433"/>
                      </a:lnTo>
                      <a:lnTo>
                        <a:pt x="634" y="2464"/>
                      </a:lnTo>
                      <a:lnTo>
                        <a:pt x="635" y="2497"/>
                      </a:lnTo>
                      <a:lnTo>
                        <a:pt x="637" y="2533"/>
                      </a:lnTo>
                      <a:lnTo>
                        <a:pt x="639" y="2572"/>
                      </a:lnTo>
                      <a:lnTo>
                        <a:pt x="643" y="2611"/>
                      </a:lnTo>
                      <a:lnTo>
                        <a:pt x="646" y="2650"/>
                      </a:lnTo>
                      <a:lnTo>
                        <a:pt x="650" y="2690"/>
                      </a:lnTo>
                      <a:lnTo>
                        <a:pt x="653" y="2728"/>
                      </a:lnTo>
                      <a:lnTo>
                        <a:pt x="654" y="2778"/>
                      </a:lnTo>
                      <a:lnTo>
                        <a:pt x="651" y="2828"/>
                      </a:lnTo>
                      <a:lnTo>
                        <a:pt x="644" y="2879"/>
                      </a:lnTo>
                      <a:lnTo>
                        <a:pt x="635" y="2930"/>
                      </a:lnTo>
                      <a:lnTo>
                        <a:pt x="618" y="3032"/>
                      </a:lnTo>
                      <a:lnTo>
                        <a:pt x="612" y="3085"/>
                      </a:lnTo>
                      <a:lnTo>
                        <a:pt x="611" y="3138"/>
                      </a:lnTo>
                      <a:lnTo>
                        <a:pt x="615" y="3177"/>
                      </a:lnTo>
                      <a:lnTo>
                        <a:pt x="622" y="3215"/>
                      </a:lnTo>
                      <a:lnTo>
                        <a:pt x="630" y="3252"/>
                      </a:lnTo>
                      <a:lnTo>
                        <a:pt x="640" y="3290"/>
                      </a:lnTo>
                      <a:lnTo>
                        <a:pt x="642" y="3302"/>
                      </a:lnTo>
                      <a:lnTo>
                        <a:pt x="642" y="3315"/>
                      </a:lnTo>
                      <a:lnTo>
                        <a:pt x="641" y="3328"/>
                      </a:lnTo>
                      <a:lnTo>
                        <a:pt x="637" y="3341"/>
                      </a:lnTo>
                      <a:lnTo>
                        <a:pt x="632" y="3354"/>
                      </a:lnTo>
                      <a:lnTo>
                        <a:pt x="624" y="3363"/>
                      </a:lnTo>
                      <a:lnTo>
                        <a:pt x="614" y="3370"/>
                      </a:lnTo>
                      <a:lnTo>
                        <a:pt x="601" y="3373"/>
                      </a:lnTo>
                      <a:lnTo>
                        <a:pt x="566" y="3372"/>
                      </a:lnTo>
                      <a:lnTo>
                        <a:pt x="531" y="3366"/>
                      </a:lnTo>
                      <a:lnTo>
                        <a:pt x="495" y="3358"/>
                      </a:lnTo>
                      <a:lnTo>
                        <a:pt x="461" y="3350"/>
                      </a:lnTo>
                      <a:lnTo>
                        <a:pt x="427" y="3342"/>
                      </a:lnTo>
                      <a:lnTo>
                        <a:pt x="408" y="3337"/>
                      </a:lnTo>
                      <a:lnTo>
                        <a:pt x="396" y="3331"/>
                      </a:lnTo>
                      <a:lnTo>
                        <a:pt x="388" y="3324"/>
                      </a:lnTo>
                      <a:lnTo>
                        <a:pt x="386" y="3316"/>
                      </a:lnTo>
                      <a:lnTo>
                        <a:pt x="387" y="3307"/>
                      </a:lnTo>
                      <a:lnTo>
                        <a:pt x="391" y="3296"/>
                      </a:lnTo>
                      <a:lnTo>
                        <a:pt x="397" y="3286"/>
                      </a:lnTo>
                      <a:lnTo>
                        <a:pt x="406" y="3275"/>
                      </a:lnTo>
                      <a:lnTo>
                        <a:pt x="416" y="3265"/>
                      </a:lnTo>
                      <a:lnTo>
                        <a:pt x="427" y="3253"/>
                      </a:lnTo>
                      <a:lnTo>
                        <a:pt x="437" y="3242"/>
                      </a:lnTo>
                      <a:lnTo>
                        <a:pt x="446" y="3232"/>
                      </a:lnTo>
                      <a:lnTo>
                        <a:pt x="453" y="3222"/>
                      </a:lnTo>
                      <a:lnTo>
                        <a:pt x="460" y="3213"/>
                      </a:lnTo>
                      <a:lnTo>
                        <a:pt x="462" y="3208"/>
                      </a:lnTo>
                      <a:lnTo>
                        <a:pt x="465" y="3199"/>
                      </a:lnTo>
                      <a:lnTo>
                        <a:pt x="470" y="3188"/>
                      </a:lnTo>
                      <a:lnTo>
                        <a:pt x="474" y="3175"/>
                      </a:lnTo>
                      <a:lnTo>
                        <a:pt x="478" y="3162"/>
                      </a:lnTo>
                      <a:lnTo>
                        <a:pt x="479" y="3133"/>
                      </a:lnTo>
                      <a:lnTo>
                        <a:pt x="478" y="3107"/>
                      </a:lnTo>
                      <a:lnTo>
                        <a:pt x="476" y="3086"/>
                      </a:lnTo>
                      <a:lnTo>
                        <a:pt x="474" y="3066"/>
                      </a:lnTo>
                      <a:lnTo>
                        <a:pt x="471" y="3048"/>
                      </a:lnTo>
                      <a:lnTo>
                        <a:pt x="467" y="3031"/>
                      </a:lnTo>
                      <a:lnTo>
                        <a:pt x="462" y="3015"/>
                      </a:lnTo>
                      <a:lnTo>
                        <a:pt x="458" y="2998"/>
                      </a:lnTo>
                      <a:lnTo>
                        <a:pt x="452" y="2979"/>
                      </a:lnTo>
                      <a:lnTo>
                        <a:pt x="447" y="2958"/>
                      </a:lnTo>
                      <a:lnTo>
                        <a:pt x="442" y="2933"/>
                      </a:lnTo>
                      <a:lnTo>
                        <a:pt x="438" y="2905"/>
                      </a:lnTo>
                      <a:lnTo>
                        <a:pt x="434" y="2872"/>
                      </a:lnTo>
                      <a:lnTo>
                        <a:pt x="430" y="2833"/>
                      </a:lnTo>
                      <a:lnTo>
                        <a:pt x="426" y="2770"/>
                      </a:lnTo>
                      <a:lnTo>
                        <a:pt x="423" y="2710"/>
                      </a:lnTo>
                      <a:lnTo>
                        <a:pt x="422" y="2655"/>
                      </a:lnTo>
                      <a:lnTo>
                        <a:pt x="423" y="2603"/>
                      </a:lnTo>
                      <a:lnTo>
                        <a:pt x="425" y="2555"/>
                      </a:lnTo>
                      <a:lnTo>
                        <a:pt x="427" y="2509"/>
                      </a:lnTo>
                      <a:lnTo>
                        <a:pt x="431" y="2465"/>
                      </a:lnTo>
                      <a:lnTo>
                        <a:pt x="441" y="2383"/>
                      </a:lnTo>
                      <a:lnTo>
                        <a:pt x="443" y="2362"/>
                      </a:lnTo>
                      <a:lnTo>
                        <a:pt x="443" y="2336"/>
                      </a:lnTo>
                      <a:lnTo>
                        <a:pt x="442" y="2305"/>
                      </a:lnTo>
                      <a:lnTo>
                        <a:pt x="439" y="2269"/>
                      </a:lnTo>
                      <a:lnTo>
                        <a:pt x="436" y="2229"/>
                      </a:lnTo>
                      <a:lnTo>
                        <a:pt x="431" y="2187"/>
                      </a:lnTo>
                      <a:lnTo>
                        <a:pt x="425" y="2143"/>
                      </a:lnTo>
                      <a:lnTo>
                        <a:pt x="419" y="2098"/>
                      </a:lnTo>
                      <a:lnTo>
                        <a:pt x="410" y="2052"/>
                      </a:lnTo>
                      <a:lnTo>
                        <a:pt x="404" y="2008"/>
                      </a:lnTo>
                      <a:lnTo>
                        <a:pt x="401" y="1962"/>
                      </a:lnTo>
                      <a:lnTo>
                        <a:pt x="399" y="1914"/>
                      </a:lnTo>
                      <a:lnTo>
                        <a:pt x="400" y="1866"/>
                      </a:lnTo>
                      <a:lnTo>
                        <a:pt x="402" y="1818"/>
                      </a:lnTo>
                      <a:lnTo>
                        <a:pt x="405" y="1771"/>
                      </a:lnTo>
                      <a:lnTo>
                        <a:pt x="409" y="1726"/>
                      </a:lnTo>
                      <a:lnTo>
                        <a:pt x="412" y="1672"/>
                      </a:lnTo>
                      <a:lnTo>
                        <a:pt x="416" y="1622"/>
                      </a:lnTo>
                      <a:lnTo>
                        <a:pt x="421" y="1575"/>
                      </a:lnTo>
                      <a:lnTo>
                        <a:pt x="427" y="1531"/>
                      </a:lnTo>
                      <a:lnTo>
                        <a:pt x="434" y="1488"/>
                      </a:lnTo>
                      <a:lnTo>
                        <a:pt x="441" y="1446"/>
                      </a:lnTo>
                      <a:lnTo>
                        <a:pt x="449" y="1407"/>
                      </a:lnTo>
                      <a:lnTo>
                        <a:pt x="477" y="1293"/>
                      </a:lnTo>
                      <a:lnTo>
                        <a:pt x="483" y="1254"/>
                      </a:lnTo>
                      <a:lnTo>
                        <a:pt x="486" y="1214"/>
                      </a:lnTo>
                      <a:lnTo>
                        <a:pt x="484" y="1177"/>
                      </a:lnTo>
                      <a:lnTo>
                        <a:pt x="478" y="1140"/>
                      </a:lnTo>
                      <a:lnTo>
                        <a:pt x="468" y="1104"/>
                      </a:lnTo>
                      <a:lnTo>
                        <a:pt x="455" y="1069"/>
                      </a:lnTo>
                      <a:lnTo>
                        <a:pt x="440" y="1035"/>
                      </a:lnTo>
                      <a:lnTo>
                        <a:pt x="428" y="1053"/>
                      </a:lnTo>
                      <a:lnTo>
                        <a:pt x="418" y="1067"/>
                      </a:lnTo>
                      <a:lnTo>
                        <a:pt x="408" y="1080"/>
                      </a:lnTo>
                      <a:lnTo>
                        <a:pt x="400" y="1091"/>
                      </a:lnTo>
                      <a:lnTo>
                        <a:pt x="395" y="1098"/>
                      </a:lnTo>
                      <a:lnTo>
                        <a:pt x="392" y="1105"/>
                      </a:lnTo>
                      <a:lnTo>
                        <a:pt x="389" y="1116"/>
                      </a:lnTo>
                      <a:lnTo>
                        <a:pt x="387" y="1132"/>
                      </a:lnTo>
                      <a:lnTo>
                        <a:pt x="384" y="1150"/>
                      </a:lnTo>
                      <a:lnTo>
                        <a:pt x="381" y="1172"/>
                      </a:lnTo>
                      <a:lnTo>
                        <a:pt x="375" y="1199"/>
                      </a:lnTo>
                      <a:lnTo>
                        <a:pt x="366" y="1229"/>
                      </a:lnTo>
                      <a:lnTo>
                        <a:pt x="355" y="1262"/>
                      </a:lnTo>
                      <a:lnTo>
                        <a:pt x="340" y="1296"/>
                      </a:lnTo>
                      <a:lnTo>
                        <a:pt x="320" y="1334"/>
                      </a:lnTo>
                      <a:lnTo>
                        <a:pt x="312" y="1351"/>
                      </a:lnTo>
                      <a:lnTo>
                        <a:pt x="302" y="1370"/>
                      </a:lnTo>
                      <a:lnTo>
                        <a:pt x="290" y="1391"/>
                      </a:lnTo>
                      <a:lnTo>
                        <a:pt x="278" y="1416"/>
                      </a:lnTo>
                      <a:lnTo>
                        <a:pt x="266" y="1440"/>
                      </a:lnTo>
                      <a:lnTo>
                        <a:pt x="232" y="1507"/>
                      </a:lnTo>
                      <a:lnTo>
                        <a:pt x="224" y="1524"/>
                      </a:lnTo>
                      <a:lnTo>
                        <a:pt x="218" y="1537"/>
                      </a:lnTo>
                      <a:lnTo>
                        <a:pt x="220" y="1560"/>
                      </a:lnTo>
                      <a:lnTo>
                        <a:pt x="220" y="1584"/>
                      </a:lnTo>
                      <a:lnTo>
                        <a:pt x="218" y="1607"/>
                      </a:lnTo>
                      <a:lnTo>
                        <a:pt x="216" y="1621"/>
                      </a:lnTo>
                      <a:lnTo>
                        <a:pt x="214" y="1637"/>
                      </a:lnTo>
                      <a:lnTo>
                        <a:pt x="211" y="1653"/>
                      </a:lnTo>
                      <a:lnTo>
                        <a:pt x="206" y="1668"/>
                      </a:lnTo>
                      <a:lnTo>
                        <a:pt x="188" y="1753"/>
                      </a:lnTo>
                      <a:lnTo>
                        <a:pt x="184" y="1760"/>
                      </a:lnTo>
                      <a:lnTo>
                        <a:pt x="177" y="1765"/>
                      </a:lnTo>
                      <a:lnTo>
                        <a:pt x="169" y="1765"/>
                      </a:lnTo>
                      <a:lnTo>
                        <a:pt x="161" y="1761"/>
                      </a:lnTo>
                      <a:lnTo>
                        <a:pt x="157" y="1754"/>
                      </a:lnTo>
                      <a:lnTo>
                        <a:pt x="157" y="1745"/>
                      </a:lnTo>
                      <a:lnTo>
                        <a:pt x="169" y="1685"/>
                      </a:lnTo>
                      <a:lnTo>
                        <a:pt x="166" y="1686"/>
                      </a:lnTo>
                      <a:lnTo>
                        <a:pt x="163" y="1686"/>
                      </a:lnTo>
                      <a:lnTo>
                        <a:pt x="138" y="1804"/>
                      </a:lnTo>
                      <a:lnTo>
                        <a:pt x="134" y="1812"/>
                      </a:lnTo>
                      <a:lnTo>
                        <a:pt x="127" y="1816"/>
                      </a:lnTo>
                      <a:lnTo>
                        <a:pt x="119" y="1817"/>
                      </a:lnTo>
                      <a:lnTo>
                        <a:pt x="111" y="1813"/>
                      </a:lnTo>
                      <a:lnTo>
                        <a:pt x="106" y="1806"/>
                      </a:lnTo>
                      <a:lnTo>
                        <a:pt x="106" y="1797"/>
                      </a:lnTo>
                      <a:lnTo>
                        <a:pt x="129" y="1684"/>
                      </a:lnTo>
                      <a:lnTo>
                        <a:pt x="125" y="1682"/>
                      </a:lnTo>
                      <a:lnTo>
                        <a:pt x="121" y="1681"/>
                      </a:lnTo>
                      <a:lnTo>
                        <a:pt x="96" y="1807"/>
                      </a:lnTo>
                      <a:lnTo>
                        <a:pt x="92" y="1814"/>
                      </a:lnTo>
                      <a:lnTo>
                        <a:pt x="85" y="1819"/>
                      </a:lnTo>
                      <a:lnTo>
                        <a:pt x="77" y="1819"/>
                      </a:lnTo>
                      <a:lnTo>
                        <a:pt x="69" y="1815"/>
                      </a:lnTo>
                      <a:lnTo>
                        <a:pt x="64" y="1808"/>
                      </a:lnTo>
                      <a:lnTo>
                        <a:pt x="63" y="1800"/>
                      </a:lnTo>
                      <a:lnTo>
                        <a:pt x="90" y="1666"/>
                      </a:lnTo>
                      <a:lnTo>
                        <a:pt x="87" y="1663"/>
                      </a:lnTo>
                      <a:lnTo>
                        <a:pt x="84" y="1661"/>
                      </a:lnTo>
                      <a:lnTo>
                        <a:pt x="64" y="1758"/>
                      </a:lnTo>
                      <a:lnTo>
                        <a:pt x="60" y="1765"/>
                      </a:lnTo>
                      <a:lnTo>
                        <a:pt x="53" y="1770"/>
                      </a:lnTo>
                      <a:lnTo>
                        <a:pt x="45" y="1770"/>
                      </a:lnTo>
                      <a:lnTo>
                        <a:pt x="37" y="1766"/>
                      </a:lnTo>
                      <a:lnTo>
                        <a:pt x="32" y="1759"/>
                      </a:lnTo>
                      <a:lnTo>
                        <a:pt x="32" y="1751"/>
                      </a:lnTo>
                      <a:lnTo>
                        <a:pt x="59" y="1619"/>
                      </a:lnTo>
                      <a:lnTo>
                        <a:pt x="32" y="1644"/>
                      </a:lnTo>
                      <a:lnTo>
                        <a:pt x="25" y="1648"/>
                      </a:lnTo>
                      <a:lnTo>
                        <a:pt x="17" y="1649"/>
                      </a:lnTo>
                      <a:lnTo>
                        <a:pt x="10" y="1648"/>
                      </a:lnTo>
                      <a:lnTo>
                        <a:pt x="4" y="1643"/>
                      </a:lnTo>
                      <a:lnTo>
                        <a:pt x="0" y="1634"/>
                      </a:lnTo>
                      <a:lnTo>
                        <a:pt x="0" y="1625"/>
                      </a:lnTo>
                      <a:lnTo>
                        <a:pt x="5" y="1615"/>
                      </a:lnTo>
                      <a:lnTo>
                        <a:pt x="74" y="1552"/>
                      </a:lnTo>
                      <a:lnTo>
                        <a:pt x="86" y="1532"/>
                      </a:lnTo>
                      <a:lnTo>
                        <a:pt x="101" y="1513"/>
                      </a:lnTo>
                      <a:lnTo>
                        <a:pt x="116" y="1497"/>
                      </a:lnTo>
                      <a:lnTo>
                        <a:pt x="117" y="1491"/>
                      </a:lnTo>
                      <a:lnTo>
                        <a:pt x="119" y="1479"/>
                      </a:lnTo>
                      <a:lnTo>
                        <a:pt x="122" y="1463"/>
                      </a:lnTo>
                      <a:lnTo>
                        <a:pt x="127" y="1442"/>
                      </a:lnTo>
                      <a:lnTo>
                        <a:pt x="132" y="1417"/>
                      </a:lnTo>
                      <a:lnTo>
                        <a:pt x="137" y="1389"/>
                      </a:lnTo>
                      <a:lnTo>
                        <a:pt x="144" y="1360"/>
                      </a:lnTo>
                      <a:lnTo>
                        <a:pt x="151" y="1327"/>
                      </a:lnTo>
                      <a:lnTo>
                        <a:pt x="160" y="1294"/>
                      </a:lnTo>
                      <a:lnTo>
                        <a:pt x="169" y="1260"/>
                      </a:lnTo>
                      <a:lnTo>
                        <a:pt x="187" y="1195"/>
                      </a:lnTo>
                      <a:lnTo>
                        <a:pt x="198" y="1164"/>
                      </a:lnTo>
                      <a:lnTo>
                        <a:pt x="208" y="1135"/>
                      </a:lnTo>
                      <a:lnTo>
                        <a:pt x="219" y="1109"/>
                      </a:lnTo>
                      <a:lnTo>
                        <a:pt x="229" y="1087"/>
                      </a:lnTo>
                      <a:lnTo>
                        <a:pt x="241" y="1068"/>
                      </a:lnTo>
                      <a:lnTo>
                        <a:pt x="252" y="1047"/>
                      </a:lnTo>
                      <a:lnTo>
                        <a:pt x="259" y="1023"/>
                      </a:lnTo>
                      <a:lnTo>
                        <a:pt x="262" y="998"/>
                      </a:lnTo>
                      <a:lnTo>
                        <a:pt x="263" y="969"/>
                      </a:lnTo>
                      <a:lnTo>
                        <a:pt x="263" y="939"/>
                      </a:lnTo>
                      <a:lnTo>
                        <a:pt x="261" y="909"/>
                      </a:lnTo>
                      <a:lnTo>
                        <a:pt x="260" y="876"/>
                      </a:lnTo>
                      <a:lnTo>
                        <a:pt x="260" y="831"/>
                      </a:lnTo>
                      <a:lnTo>
                        <a:pt x="263" y="790"/>
                      </a:lnTo>
                      <a:lnTo>
                        <a:pt x="267" y="753"/>
                      </a:lnTo>
                      <a:lnTo>
                        <a:pt x="273" y="720"/>
                      </a:lnTo>
                      <a:lnTo>
                        <a:pt x="280" y="692"/>
                      </a:lnTo>
                      <a:lnTo>
                        <a:pt x="288" y="667"/>
                      </a:lnTo>
                      <a:lnTo>
                        <a:pt x="294" y="647"/>
                      </a:lnTo>
                      <a:lnTo>
                        <a:pt x="300" y="630"/>
                      </a:lnTo>
                      <a:lnTo>
                        <a:pt x="305" y="619"/>
                      </a:lnTo>
                      <a:lnTo>
                        <a:pt x="313" y="602"/>
                      </a:lnTo>
                      <a:lnTo>
                        <a:pt x="324" y="588"/>
                      </a:lnTo>
                      <a:lnTo>
                        <a:pt x="337" y="579"/>
                      </a:lnTo>
                      <a:lnTo>
                        <a:pt x="351" y="572"/>
                      </a:lnTo>
                      <a:lnTo>
                        <a:pt x="367" y="566"/>
                      </a:lnTo>
                      <a:lnTo>
                        <a:pt x="384" y="563"/>
                      </a:lnTo>
                      <a:lnTo>
                        <a:pt x="419" y="559"/>
                      </a:lnTo>
                      <a:lnTo>
                        <a:pt x="437" y="557"/>
                      </a:lnTo>
                      <a:lnTo>
                        <a:pt x="454" y="554"/>
                      </a:lnTo>
                      <a:lnTo>
                        <a:pt x="494" y="544"/>
                      </a:lnTo>
                      <a:lnTo>
                        <a:pt x="531" y="531"/>
                      </a:lnTo>
                      <a:lnTo>
                        <a:pt x="565" y="514"/>
                      </a:lnTo>
                      <a:lnTo>
                        <a:pt x="597" y="492"/>
                      </a:lnTo>
                      <a:lnTo>
                        <a:pt x="626" y="467"/>
                      </a:lnTo>
                      <a:lnTo>
                        <a:pt x="626" y="379"/>
                      </a:lnTo>
                      <a:lnTo>
                        <a:pt x="610" y="354"/>
                      </a:lnTo>
                      <a:lnTo>
                        <a:pt x="597" y="327"/>
                      </a:lnTo>
                      <a:lnTo>
                        <a:pt x="586" y="298"/>
                      </a:lnTo>
                      <a:lnTo>
                        <a:pt x="578" y="292"/>
                      </a:lnTo>
                      <a:lnTo>
                        <a:pt x="570" y="283"/>
                      </a:lnTo>
                      <a:lnTo>
                        <a:pt x="564" y="272"/>
                      </a:lnTo>
                      <a:lnTo>
                        <a:pt x="559" y="260"/>
                      </a:lnTo>
                      <a:lnTo>
                        <a:pt x="555" y="246"/>
                      </a:lnTo>
                      <a:lnTo>
                        <a:pt x="552" y="232"/>
                      </a:lnTo>
                      <a:lnTo>
                        <a:pt x="551" y="220"/>
                      </a:lnTo>
                      <a:lnTo>
                        <a:pt x="552" y="208"/>
                      </a:lnTo>
                      <a:lnTo>
                        <a:pt x="555" y="199"/>
                      </a:lnTo>
                      <a:lnTo>
                        <a:pt x="559" y="192"/>
                      </a:lnTo>
                      <a:lnTo>
                        <a:pt x="567" y="190"/>
                      </a:lnTo>
                      <a:lnTo>
                        <a:pt x="576" y="192"/>
                      </a:lnTo>
                      <a:lnTo>
                        <a:pt x="579" y="164"/>
                      </a:lnTo>
                      <a:lnTo>
                        <a:pt x="583" y="136"/>
                      </a:lnTo>
                      <a:lnTo>
                        <a:pt x="591" y="111"/>
                      </a:lnTo>
                      <a:lnTo>
                        <a:pt x="599" y="87"/>
                      </a:lnTo>
                      <a:lnTo>
                        <a:pt x="611" y="66"/>
                      </a:lnTo>
                      <a:lnTo>
                        <a:pt x="624" y="47"/>
                      </a:lnTo>
                      <a:lnTo>
                        <a:pt x="642" y="31"/>
                      </a:lnTo>
                      <a:lnTo>
                        <a:pt x="662" y="18"/>
                      </a:lnTo>
                      <a:lnTo>
                        <a:pt x="685" y="8"/>
                      </a:lnTo>
                      <a:lnTo>
                        <a:pt x="711" y="2"/>
                      </a:lnTo>
                      <a:lnTo>
                        <a:pt x="742" y="0"/>
                      </a:lnTo>
                      <a:close/>
                    </a:path>
                  </a:pathLst>
                </a:custGeom>
                <a:solidFill>
                  <a:schemeClr val="accent1">
                    <a:lumMod val="60000"/>
                    <a:lumOff val="4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6" name="Freeform 6">
                  <a:extLst>
                    <a:ext uri="{FF2B5EF4-FFF2-40B4-BE49-F238E27FC236}">
                      <a16:creationId xmlns:a16="http://schemas.microsoft.com/office/drawing/2014/main" id="{85165F69-AEEE-44BB-9CC6-AC3ED8331769}"/>
                    </a:ext>
                  </a:extLst>
                </p:cNvPr>
                <p:cNvSpPr>
                  <a:spLocks/>
                </p:cNvSpPr>
                <p:nvPr/>
              </p:nvSpPr>
              <p:spPr bwMode="auto">
                <a:xfrm flipH="1">
                  <a:off x="7214538" y="1206254"/>
                  <a:ext cx="1070308" cy="4807124"/>
                </a:xfrm>
                <a:custGeom>
                  <a:avLst/>
                  <a:gdLst/>
                  <a:ahLst/>
                  <a:cxnLst>
                    <a:cxn ang="0">
                      <a:pos x="735" y="1777"/>
                    </a:cxn>
                    <a:cxn ang="0">
                      <a:pos x="712" y="2056"/>
                    </a:cxn>
                    <a:cxn ang="0">
                      <a:pos x="655" y="2338"/>
                    </a:cxn>
                    <a:cxn ang="0">
                      <a:pos x="635" y="2497"/>
                    </a:cxn>
                    <a:cxn ang="0">
                      <a:pos x="650" y="2690"/>
                    </a:cxn>
                    <a:cxn ang="0">
                      <a:pos x="635" y="2930"/>
                    </a:cxn>
                    <a:cxn ang="0">
                      <a:pos x="622" y="3215"/>
                    </a:cxn>
                    <a:cxn ang="0">
                      <a:pos x="641" y="3328"/>
                    </a:cxn>
                    <a:cxn ang="0">
                      <a:pos x="601" y="3373"/>
                    </a:cxn>
                    <a:cxn ang="0">
                      <a:pos x="427" y="3342"/>
                    </a:cxn>
                    <a:cxn ang="0">
                      <a:pos x="387" y="3307"/>
                    </a:cxn>
                    <a:cxn ang="0">
                      <a:pos x="427" y="3253"/>
                    </a:cxn>
                    <a:cxn ang="0">
                      <a:pos x="462" y="3208"/>
                    </a:cxn>
                    <a:cxn ang="0">
                      <a:pos x="479" y="3133"/>
                    </a:cxn>
                    <a:cxn ang="0">
                      <a:pos x="467" y="3031"/>
                    </a:cxn>
                    <a:cxn ang="0">
                      <a:pos x="442" y="2933"/>
                    </a:cxn>
                    <a:cxn ang="0">
                      <a:pos x="423" y="2710"/>
                    </a:cxn>
                    <a:cxn ang="0">
                      <a:pos x="431" y="2465"/>
                    </a:cxn>
                    <a:cxn ang="0">
                      <a:pos x="439" y="2269"/>
                    </a:cxn>
                    <a:cxn ang="0">
                      <a:pos x="410" y="2052"/>
                    </a:cxn>
                    <a:cxn ang="0">
                      <a:pos x="402" y="1818"/>
                    </a:cxn>
                    <a:cxn ang="0">
                      <a:pos x="421" y="1575"/>
                    </a:cxn>
                    <a:cxn ang="0">
                      <a:pos x="477" y="1293"/>
                    </a:cxn>
                    <a:cxn ang="0">
                      <a:pos x="468" y="1104"/>
                    </a:cxn>
                    <a:cxn ang="0">
                      <a:pos x="408" y="1080"/>
                    </a:cxn>
                    <a:cxn ang="0">
                      <a:pos x="387" y="1132"/>
                    </a:cxn>
                    <a:cxn ang="0">
                      <a:pos x="355" y="1262"/>
                    </a:cxn>
                    <a:cxn ang="0">
                      <a:pos x="290" y="1391"/>
                    </a:cxn>
                    <a:cxn ang="0">
                      <a:pos x="218" y="1537"/>
                    </a:cxn>
                    <a:cxn ang="0">
                      <a:pos x="214" y="1637"/>
                    </a:cxn>
                    <a:cxn ang="0">
                      <a:pos x="177" y="1765"/>
                    </a:cxn>
                    <a:cxn ang="0">
                      <a:pos x="169" y="1685"/>
                    </a:cxn>
                    <a:cxn ang="0">
                      <a:pos x="127" y="1816"/>
                    </a:cxn>
                    <a:cxn ang="0">
                      <a:pos x="129" y="1684"/>
                    </a:cxn>
                    <a:cxn ang="0">
                      <a:pos x="85" y="1819"/>
                    </a:cxn>
                    <a:cxn ang="0">
                      <a:pos x="90" y="1666"/>
                    </a:cxn>
                    <a:cxn ang="0">
                      <a:pos x="53" y="1770"/>
                    </a:cxn>
                    <a:cxn ang="0">
                      <a:pos x="59" y="1619"/>
                    </a:cxn>
                    <a:cxn ang="0">
                      <a:pos x="4" y="1643"/>
                    </a:cxn>
                    <a:cxn ang="0">
                      <a:pos x="86" y="1532"/>
                    </a:cxn>
                    <a:cxn ang="0">
                      <a:pos x="122" y="1463"/>
                    </a:cxn>
                    <a:cxn ang="0">
                      <a:pos x="151" y="1327"/>
                    </a:cxn>
                    <a:cxn ang="0">
                      <a:pos x="208" y="1135"/>
                    </a:cxn>
                    <a:cxn ang="0">
                      <a:pos x="259" y="1023"/>
                    </a:cxn>
                    <a:cxn ang="0">
                      <a:pos x="260" y="876"/>
                    </a:cxn>
                    <a:cxn ang="0">
                      <a:pos x="280" y="692"/>
                    </a:cxn>
                    <a:cxn ang="0">
                      <a:pos x="313" y="602"/>
                    </a:cxn>
                    <a:cxn ang="0">
                      <a:pos x="384" y="563"/>
                    </a:cxn>
                    <a:cxn ang="0">
                      <a:pos x="531" y="531"/>
                    </a:cxn>
                    <a:cxn ang="0">
                      <a:pos x="610" y="354"/>
                    </a:cxn>
                    <a:cxn ang="0">
                      <a:pos x="564" y="272"/>
                    </a:cxn>
                    <a:cxn ang="0">
                      <a:pos x="552" y="208"/>
                    </a:cxn>
                    <a:cxn ang="0">
                      <a:pos x="579" y="164"/>
                    </a:cxn>
                    <a:cxn ang="0">
                      <a:pos x="624" y="47"/>
                    </a:cxn>
                    <a:cxn ang="0">
                      <a:pos x="742" y="0"/>
                    </a:cxn>
                  </a:cxnLst>
                  <a:rect l="0" t="0" r="r" b="b"/>
                  <a:pathLst>
                    <a:path w="751" h="3373">
                      <a:moveTo>
                        <a:pt x="742" y="0"/>
                      </a:moveTo>
                      <a:lnTo>
                        <a:pt x="751" y="0"/>
                      </a:lnTo>
                      <a:lnTo>
                        <a:pt x="751" y="1730"/>
                      </a:lnTo>
                      <a:lnTo>
                        <a:pt x="733" y="1730"/>
                      </a:lnTo>
                      <a:lnTo>
                        <a:pt x="735" y="1777"/>
                      </a:lnTo>
                      <a:lnTo>
                        <a:pt x="735" y="1827"/>
                      </a:lnTo>
                      <a:lnTo>
                        <a:pt x="732" y="1881"/>
                      </a:lnTo>
                      <a:lnTo>
                        <a:pt x="727" y="1938"/>
                      </a:lnTo>
                      <a:lnTo>
                        <a:pt x="721" y="1997"/>
                      </a:lnTo>
                      <a:lnTo>
                        <a:pt x="712" y="2056"/>
                      </a:lnTo>
                      <a:lnTo>
                        <a:pt x="703" y="2116"/>
                      </a:lnTo>
                      <a:lnTo>
                        <a:pt x="693" y="2174"/>
                      </a:lnTo>
                      <a:lnTo>
                        <a:pt x="681" y="2231"/>
                      </a:lnTo>
                      <a:lnTo>
                        <a:pt x="668" y="2286"/>
                      </a:lnTo>
                      <a:lnTo>
                        <a:pt x="655" y="2338"/>
                      </a:lnTo>
                      <a:lnTo>
                        <a:pt x="642" y="2385"/>
                      </a:lnTo>
                      <a:lnTo>
                        <a:pt x="637" y="2406"/>
                      </a:lnTo>
                      <a:lnTo>
                        <a:pt x="635" y="2433"/>
                      </a:lnTo>
                      <a:lnTo>
                        <a:pt x="634" y="2464"/>
                      </a:lnTo>
                      <a:lnTo>
                        <a:pt x="635" y="2497"/>
                      </a:lnTo>
                      <a:lnTo>
                        <a:pt x="637" y="2533"/>
                      </a:lnTo>
                      <a:lnTo>
                        <a:pt x="639" y="2572"/>
                      </a:lnTo>
                      <a:lnTo>
                        <a:pt x="643" y="2611"/>
                      </a:lnTo>
                      <a:lnTo>
                        <a:pt x="646" y="2650"/>
                      </a:lnTo>
                      <a:lnTo>
                        <a:pt x="650" y="2690"/>
                      </a:lnTo>
                      <a:lnTo>
                        <a:pt x="653" y="2728"/>
                      </a:lnTo>
                      <a:lnTo>
                        <a:pt x="654" y="2778"/>
                      </a:lnTo>
                      <a:lnTo>
                        <a:pt x="651" y="2828"/>
                      </a:lnTo>
                      <a:lnTo>
                        <a:pt x="644" y="2879"/>
                      </a:lnTo>
                      <a:lnTo>
                        <a:pt x="635" y="2930"/>
                      </a:lnTo>
                      <a:lnTo>
                        <a:pt x="618" y="3032"/>
                      </a:lnTo>
                      <a:lnTo>
                        <a:pt x="612" y="3085"/>
                      </a:lnTo>
                      <a:lnTo>
                        <a:pt x="611" y="3138"/>
                      </a:lnTo>
                      <a:lnTo>
                        <a:pt x="615" y="3177"/>
                      </a:lnTo>
                      <a:lnTo>
                        <a:pt x="622" y="3215"/>
                      </a:lnTo>
                      <a:lnTo>
                        <a:pt x="630" y="3252"/>
                      </a:lnTo>
                      <a:lnTo>
                        <a:pt x="640" y="3290"/>
                      </a:lnTo>
                      <a:lnTo>
                        <a:pt x="642" y="3302"/>
                      </a:lnTo>
                      <a:lnTo>
                        <a:pt x="642" y="3315"/>
                      </a:lnTo>
                      <a:lnTo>
                        <a:pt x="641" y="3328"/>
                      </a:lnTo>
                      <a:lnTo>
                        <a:pt x="637" y="3341"/>
                      </a:lnTo>
                      <a:lnTo>
                        <a:pt x="632" y="3354"/>
                      </a:lnTo>
                      <a:lnTo>
                        <a:pt x="624" y="3363"/>
                      </a:lnTo>
                      <a:lnTo>
                        <a:pt x="614" y="3370"/>
                      </a:lnTo>
                      <a:lnTo>
                        <a:pt x="601" y="3373"/>
                      </a:lnTo>
                      <a:lnTo>
                        <a:pt x="566" y="3372"/>
                      </a:lnTo>
                      <a:lnTo>
                        <a:pt x="531" y="3366"/>
                      </a:lnTo>
                      <a:lnTo>
                        <a:pt x="495" y="3358"/>
                      </a:lnTo>
                      <a:lnTo>
                        <a:pt x="461" y="3350"/>
                      </a:lnTo>
                      <a:lnTo>
                        <a:pt x="427" y="3342"/>
                      </a:lnTo>
                      <a:lnTo>
                        <a:pt x="408" y="3337"/>
                      </a:lnTo>
                      <a:lnTo>
                        <a:pt x="396" y="3331"/>
                      </a:lnTo>
                      <a:lnTo>
                        <a:pt x="388" y="3324"/>
                      </a:lnTo>
                      <a:lnTo>
                        <a:pt x="386" y="3316"/>
                      </a:lnTo>
                      <a:lnTo>
                        <a:pt x="387" y="3307"/>
                      </a:lnTo>
                      <a:lnTo>
                        <a:pt x="391" y="3296"/>
                      </a:lnTo>
                      <a:lnTo>
                        <a:pt x="397" y="3286"/>
                      </a:lnTo>
                      <a:lnTo>
                        <a:pt x="406" y="3275"/>
                      </a:lnTo>
                      <a:lnTo>
                        <a:pt x="416" y="3265"/>
                      </a:lnTo>
                      <a:lnTo>
                        <a:pt x="427" y="3253"/>
                      </a:lnTo>
                      <a:lnTo>
                        <a:pt x="437" y="3242"/>
                      </a:lnTo>
                      <a:lnTo>
                        <a:pt x="446" y="3232"/>
                      </a:lnTo>
                      <a:lnTo>
                        <a:pt x="453" y="3222"/>
                      </a:lnTo>
                      <a:lnTo>
                        <a:pt x="460" y="3213"/>
                      </a:lnTo>
                      <a:lnTo>
                        <a:pt x="462" y="3208"/>
                      </a:lnTo>
                      <a:lnTo>
                        <a:pt x="465" y="3199"/>
                      </a:lnTo>
                      <a:lnTo>
                        <a:pt x="470" y="3188"/>
                      </a:lnTo>
                      <a:lnTo>
                        <a:pt x="474" y="3175"/>
                      </a:lnTo>
                      <a:lnTo>
                        <a:pt x="478" y="3162"/>
                      </a:lnTo>
                      <a:lnTo>
                        <a:pt x="479" y="3133"/>
                      </a:lnTo>
                      <a:lnTo>
                        <a:pt x="478" y="3107"/>
                      </a:lnTo>
                      <a:lnTo>
                        <a:pt x="476" y="3086"/>
                      </a:lnTo>
                      <a:lnTo>
                        <a:pt x="474" y="3066"/>
                      </a:lnTo>
                      <a:lnTo>
                        <a:pt x="471" y="3048"/>
                      </a:lnTo>
                      <a:lnTo>
                        <a:pt x="467" y="3031"/>
                      </a:lnTo>
                      <a:lnTo>
                        <a:pt x="462" y="3015"/>
                      </a:lnTo>
                      <a:lnTo>
                        <a:pt x="458" y="2998"/>
                      </a:lnTo>
                      <a:lnTo>
                        <a:pt x="452" y="2979"/>
                      </a:lnTo>
                      <a:lnTo>
                        <a:pt x="447" y="2958"/>
                      </a:lnTo>
                      <a:lnTo>
                        <a:pt x="442" y="2933"/>
                      </a:lnTo>
                      <a:lnTo>
                        <a:pt x="438" y="2905"/>
                      </a:lnTo>
                      <a:lnTo>
                        <a:pt x="434" y="2872"/>
                      </a:lnTo>
                      <a:lnTo>
                        <a:pt x="430" y="2833"/>
                      </a:lnTo>
                      <a:lnTo>
                        <a:pt x="426" y="2770"/>
                      </a:lnTo>
                      <a:lnTo>
                        <a:pt x="423" y="2710"/>
                      </a:lnTo>
                      <a:lnTo>
                        <a:pt x="422" y="2655"/>
                      </a:lnTo>
                      <a:lnTo>
                        <a:pt x="423" y="2603"/>
                      </a:lnTo>
                      <a:lnTo>
                        <a:pt x="425" y="2555"/>
                      </a:lnTo>
                      <a:lnTo>
                        <a:pt x="427" y="2509"/>
                      </a:lnTo>
                      <a:lnTo>
                        <a:pt x="431" y="2465"/>
                      </a:lnTo>
                      <a:lnTo>
                        <a:pt x="441" y="2383"/>
                      </a:lnTo>
                      <a:lnTo>
                        <a:pt x="443" y="2362"/>
                      </a:lnTo>
                      <a:lnTo>
                        <a:pt x="443" y="2336"/>
                      </a:lnTo>
                      <a:lnTo>
                        <a:pt x="442" y="2305"/>
                      </a:lnTo>
                      <a:lnTo>
                        <a:pt x="439" y="2269"/>
                      </a:lnTo>
                      <a:lnTo>
                        <a:pt x="436" y="2229"/>
                      </a:lnTo>
                      <a:lnTo>
                        <a:pt x="431" y="2187"/>
                      </a:lnTo>
                      <a:lnTo>
                        <a:pt x="425" y="2143"/>
                      </a:lnTo>
                      <a:lnTo>
                        <a:pt x="419" y="2098"/>
                      </a:lnTo>
                      <a:lnTo>
                        <a:pt x="410" y="2052"/>
                      </a:lnTo>
                      <a:lnTo>
                        <a:pt x="404" y="2008"/>
                      </a:lnTo>
                      <a:lnTo>
                        <a:pt x="401" y="1962"/>
                      </a:lnTo>
                      <a:lnTo>
                        <a:pt x="399" y="1914"/>
                      </a:lnTo>
                      <a:lnTo>
                        <a:pt x="400" y="1866"/>
                      </a:lnTo>
                      <a:lnTo>
                        <a:pt x="402" y="1818"/>
                      </a:lnTo>
                      <a:lnTo>
                        <a:pt x="405" y="1771"/>
                      </a:lnTo>
                      <a:lnTo>
                        <a:pt x="409" y="1726"/>
                      </a:lnTo>
                      <a:lnTo>
                        <a:pt x="412" y="1672"/>
                      </a:lnTo>
                      <a:lnTo>
                        <a:pt x="416" y="1622"/>
                      </a:lnTo>
                      <a:lnTo>
                        <a:pt x="421" y="1575"/>
                      </a:lnTo>
                      <a:lnTo>
                        <a:pt x="427" y="1531"/>
                      </a:lnTo>
                      <a:lnTo>
                        <a:pt x="434" y="1488"/>
                      </a:lnTo>
                      <a:lnTo>
                        <a:pt x="441" y="1446"/>
                      </a:lnTo>
                      <a:lnTo>
                        <a:pt x="449" y="1407"/>
                      </a:lnTo>
                      <a:lnTo>
                        <a:pt x="477" y="1293"/>
                      </a:lnTo>
                      <a:lnTo>
                        <a:pt x="483" y="1254"/>
                      </a:lnTo>
                      <a:lnTo>
                        <a:pt x="486" y="1214"/>
                      </a:lnTo>
                      <a:lnTo>
                        <a:pt x="484" y="1177"/>
                      </a:lnTo>
                      <a:lnTo>
                        <a:pt x="478" y="1140"/>
                      </a:lnTo>
                      <a:lnTo>
                        <a:pt x="468" y="1104"/>
                      </a:lnTo>
                      <a:lnTo>
                        <a:pt x="455" y="1069"/>
                      </a:lnTo>
                      <a:lnTo>
                        <a:pt x="440" y="1035"/>
                      </a:lnTo>
                      <a:lnTo>
                        <a:pt x="428" y="1053"/>
                      </a:lnTo>
                      <a:lnTo>
                        <a:pt x="418" y="1067"/>
                      </a:lnTo>
                      <a:lnTo>
                        <a:pt x="408" y="1080"/>
                      </a:lnTo>
                      <a:lnTo>
                        <a:pt x="400" y="1091"/>
                      </a:lnTo>
                      <a:lnTo>
                        <a:pt x="395" y="1098"/>
                      </a:lnTo>
                      <a:lnTo>
                        <a:pt x="392" y="1105"/>
                      </a:lnTo>
                      <a:lnTo>
                        <a:pt x="389" y="1116"/>
                      </a:lnTo>
                      <a:lnTo>
                        <a:pt x="387" y="1132"/>
                      </a:lnTo>
                      <a:lnTo>
                        <a:pt x="384" y="1150"/>
                      </a:lnTo>
                      <a:lnTo>
                        <a:pt x="381" y="1172"/>
                      </a:lnTo>
                      <a:lnTo>
                        <a:pt x="375" y="1199"/>
                      </a:lnTo>
                      <a:lnTo>
                        <a:pt x="366" y="1229"/>
                      </a:lnTo>
                      <a:lnTo>
                        <a:pt x="355" y="1262"/>
                      </a:lnTo>
                      <a:lnTo>
                        <a:pt x="340" y="1296"/>
                      </a:lnTo>
                      <a:lnTo>
                        <a:pt x="320" y="1334"/>
                      </a:lnTo>
                      <a:lnTo>
                        <a:pt x="312" y="1351"/>
                      </a:lnTo>
                      <a:lnTo>
                        <a:pt x="302" y="1370"/>
                      </a:lnTo>
                      <a:lnTo>
                        <a:pt x="290" y="1391"/>
                      </a:lnTo>
                      <a:lnTo>
                        <a:pt x="278" y="1416"/>
                      </a:lnTo>
                      <a:lnTo>
                        <a:pt x="266" y="1440"/>
                      </a:lnTo>
                      <a:lnTo>
                        <a:pt x="232" y="1507"/>
                      </a:lnTo>
                      <a:lnTo>
                        <a:pt x="224" y="1524"/>
                      </a:lnTo>
                      <a:lnTo>
                        <a:pt x="218" y="1537"/>
                      </a:lnTo>
                      <a:lnTo>
                        <a:pt x="220" y="1560"/>
                      </a:lnTo>
                      <a:lnTo>
                        <a:pt x="220" y="1584"/>
                      </a:lnTo>
                      <a:lnTo>
                        <a:pt x="218" y="1607"/>
                      </a:lnTo>
                      <a:lnTo>
                        <a:pt x="216" y="1621"/>
                      </a:lnTo>
                      <a:lnTo>
                        <a:pt x="214" y="1637"/>
                      </a:lnTo>
                      <a:lnTo>
                        <a:pt x="211" y="1653"/>
                      </a:lnTo>
                      <a:lnTo>
                        <a:pt x="206" y="1668"/>
                      </a:lnTo>
                      <a:lnTo>
                        <a:pt x="188" y="1753"/>
                      </a:lnTo>
                      <a:lnTo>
                        <a:pt x="184" y="1760"/>
                      </a:lnTo>
                      <a:lnTo>
                        <a:pt x="177" y="1765"/>
                      </a:lnTo>
                      <a:lnTo>
                        <a:pt x="169" y="1765"/>
                      </a:lnTo>
                      <a:lnTo>
                        <a:pt x="161" y="1761"/>
                      </a:lnTo>
                      <a:lnTo>
                        <a:pt x="157" y="1754"/>
                      </a:lnTo>
                      <a:lnTo>
                        <a:pt x="157" y="1745"/>
                      </a:lnTo>
                      <a:lnTo>
                        <a:pt x="169" y="1685"/>
                      </a:lnTo>
                      <a:lnTo>
                        <a:pt x="166" y="1686"/>
                      </a:lnTo>
                      <a:lnTo>
                        <a:pt x="163" y="1686"/>
                      </a:lnTo>
                      <a:lnTo>
                        <a:pt x="138" y="1804"/>
                      </a:lnTo>
                      <a:lnTo>
                        <a:pt x="134" y="1812"/>
                      </a:lnTo>
                      <a:lnTo>
                        <a:pt x="127" y="1816"/>
                      </a:lnTo>
                      <a:lnTo>
                        <a:pt x="119" y="1817"/>
                      </a:lnTo>
                      <a:lnTo>
                        <a:pt x="111" y="1813"/>
                      </a:lnTo>
                      <a:lnTo>
                        <a:pt x="106" y="1806"/>
                      </a:lnTo>
                      <a:lnTo>
                        <a:pt x="106" y="1797"/>
                      </a:lnTo>
                      <a:lnTo>
                        <a:pt x="129" y="1684"/>
                      </a:lnTo>
                      <a:lnTo>
                        <a:pt x="125" y="1682"/>
                      </a:lnTo>
                      <a:lnTo>
                        <a:pt x="121" y="1681"/>
                      </a:lnTo>
                      <a:lnTo>
                        <a:pt x="96" y="1807"/>
                      </a:lnTo>
                      <a:lnTo>
                        <a:pt x="92" y="1814"/>
                      </a:lnTo>
                      <a:lnTo>
                        <a:pt x="85" y="1819"/>
                      </a:lnTo>
                      <a:lnTo>
                        <a:pt x="77" y="1819"/>
                      </a:lnTo>
                      <a:lnTo>
                        <a:pt x="69" y="1815"/>
                      </a:lnTo>
                      <a:lnTo>
                        <a:pt x="64" y="1808"/>
                      </a:lnTo>
                      <a:lnTo>
                        <a:pt x="63" y="1800"/>
                      </a:lnTo>
                      <a:lnTo>
                        <a:pt x="90" y="1666"/>
                      </a:lnTo>
                      <a:lnTo>
                        <a:pt x="87" y="1663"/>
                      </a:lnTo>
                      <a:lnTo>
                        <a:pt x="84" y="1661"/>
                      </a:lnTo>
                      <a:lnTo>
                        <a:pt x="64" y="1758"/>
                      </a:lnTo>
                      <a:lnTo>
                        <a:pt x="60" y="1765"/>
                      </a:lnTo>
                      <a:lnTo>
                        <a:pt x="53" y="1770"/>
                      </a:lnTo>
                      <a:lnTo>
                        <a:pt x="45" y="1770"/>
                      </a:lnTo>
                      <a:lnTo>
                        <a:pt x="37" y="1766"/>
                      </a:lnTo>
                      <a:lnTo>
                        <a:pt x="32" y="1759"/>
                      </a:lnTo>
                      <a:lnTo>
                        <a:pt x="32" y="1751"/>
                      </a:lnTo>
                      <a:lnTo>
                        <a:pt x="59" y="1619"/>
                      </a:lnTo>
                      <a:lnTo>
                        <a:pt x="32" y="1644"/>
                      </a:lnTo>
                      <a:lnTo>
                        <a:pt x="25" y="1648"/>
                      </a:lnTo>
                      <a:lnTo>
                        <a:pt x="17" y="1649"/>
                      </a:lnTo>
                      <a:lnTo>
                        <a:pt x="10" y="1648"/>
                      </a:lnTo>
                      <a:lnTo>
                        <a:pt x="4" y="1643"/>
                      </a:lnTo>
                      <a:lnTo>
                        <a:pt x="0" y="1634"/>
                      </a:lnTo>
                      <a:lnTo>
                        <a:pt x="0" y="1625"/>
                      </a:lnTo>
                      <a:lnTo>
                        <a:pt x="5" y="1615"/>
                      </a:lnTo>
                      <a:lnTo>
                        <a:pt x="74" y="1552"/>
                      </a:lnTo>
                      <a:lnTo>
                        <a:pt x="86" y="1532"/>
                      </a:lnTo>
                      <a:lnTo>
                        <a:pt x="101" y="1513"/>
                      </a:lnTo>
                      <a:lnTo>
                        <a:pt x="116" y="1497"/>
                      </a:lnTo>
                      <a:lnTo>
                        <a:pt x="117" y="1491"/>
                      </a:lnTo>
                      <a:lnTo>
                        <a:pt x="119" y="1479"/>
                      </a:lnTo>
                      <a:lnTo>
                        <a:pt x="122" y="1463"/>
                      </a:lnTo>
                      <a:lnTo>
                        <a:pt x="127" y="1442"/>
                      </a:lnTo>
                      <a:lnTo>
                        <a:pt x="132" y="1417"/>
                      </a:lnTo>
                      <a:lnTo>
                        <a:pt x="137" y="1389"/>
                      </a:lnTo>
                      <a:lnTo>
                        <a:pt x="144" y="1360"/>
                      </a:lnTo>
                      <a:lnTo>
                        <a:pt x="151" y="1327"/>
                      </a:lnTo>
                      <a:lnTo>
                        <a:pt x="160" y="1294"/>
                      </a:lnTo>
                      <a:lnTo>
                        <a:pt x="169" y="1260"/>
                      </a:lnTo>
                      <a:lnTo>
                        <a:pt x="187" y="1195"/>
                      </a:lnTo>
                      <a:lnTo>
                        <a:pt x="198" y="1164"/>
                      </a:lnTo>
                      <a:lnTo>
                        <a:pt x="208" y="1135"/>
                      </a:lnTo>
                      <a:lnTo>
                        <a:pt x="219" y="1109"/>
                      </a:lnTo>
                      <a:lnTo>
                        <a:pt x="229" y="1087"/>
                      </a:lnTo>
                      <a:lnTo>
                        <a:pt x="241" y="1068"/>
                      </a:lnTo>
                      <a:lnTo>
                        <a:pt x="252" y="1047"/>
                      </a:lnTo>
                      <a:lnTo>
                        <a:pt x="259" y="1023"/>
                      </a:lnTo>
                      <a:lnTo>
                        <a:pt x="262" y="998"/>
                      </a:lnTo>
                      <a:lnTo>
                        <a:pt x="263" y="969"/>
                      </a:lnTo>
                      <a:lnTo>
                        <a:pt x="263" y="939"/>
                      </a:lnTo>
                      <a:lnTo>
                        <a:pt x="261" y="909"/>
                      </a:lnTo>
                      <a:lnTo>
                        <a:pt x="260" y="876"/>
                      </a:lnTo>
                      <a:lnTo>
                        <a:pt x="260" y="831"/>
                      </a:lnTo>
                      <a:lnTo>
                        <a:pt x="263" y="790"/>
                      </a:lnTo>
                      <a:lnTo>
                        <a:pt x="267" y="753"/>
                      </a:lnTo>
                      <a:lnTo>
                        <a:pt x="273" y="720"/>
                      </a:lnTo>
                      <a:lnTo>
                        <a:pt x="280" y="692"/>
                      </a:lnTo>
                      <a:lnTo>
                        <a:pt x="288" y="667"/>
                      </a:lnTo>
                      <a:lnTo>
                        <a:pt x="294" y="647"/>
                      </a:lnTo>
                      <a:lnTo>
                        <a:pt x="300" y="630"/>
                      </a:lnTo>
                      <a:lnTo>
                        <a:pt x="305" y="619"/>
                      </a:lnTo>
                      <a:lnTo>
                        <a:pt x="313" y="602"/>
                      </a:lnTo>
                      <a:lnTo>
                        <a:pt x="324" y="588"/>
                      </a:lnTo>
                      <a:lnTo>
                        <a:pt x="337" y="579"/>
                      </a:lnTo>
                      <a:lnTo>
                        <a:pt x="351" y="572"/>
                      </a:lnTo>
                      <a:lnTo>
                        <a:pt x="367" y="566"/>
                      </a:lnTo>
                      <a:lnTo>
                        <a:pt x="384" y="563"/>
                      </a:lnTo>
                      <a:lnTo>
                        <a:pt x="419" y="559"/>
                      </a:lnTo>
                      <a:lnTo>
                        <a:pt x="437" y="557"/>
                      </a:lnTo>
                      <a:lnTo>
                        <a:pt x="454" y="554"/>
                      </a:lnTo>
                      <a:lnTo>
                        <a:pt x="494" y="544"/>
                      </a:lnTo>
                      <a:lnTo>
                        <a:pt x="531" y="531"/>
                      </a:lnTo>
                      <a:lnTo>
                        <a:pt x="565" y="514"/>
                      </a:lnTo>
                      <a:lnTo>
                        <a:pt x="597" y="492"/>
                      </a:lnTo>
                      <a:lnTo>
                        <a:pt x="626" y="467"/>
                      </a:lnTo>
                      <a:lnTo>
                        <a:pt x="626" y="379"/>
                      </a:lnTo>
                      <a:lnTo>
                        <a:pt x="610" y="354"/>
                      </a:lnTo>
                      <a:lnTo>
                        <a:pt x="597" y="327"/>
                      </a:lnTo>
                      <a:lnTo>
                        <a:pt x="586" y="298"/>
                      </a:lnTo>
                      <a:lnTo>
                        <a:pt x="578" y="292"/>
                      </a:lnTo>
                      <a:lnTo>
                        <a:pt x="570" y="283"/>
                      </a:lnTo>
                      <a:lnTo>
                        <a:pt x="564" y="272"/>
                      </a:lnTo>
                      <a:lnTo>
                        <a:pt x="559" y="260"/>
                      </a:lnTo>
                      <a:lnTo>
                        <a:pt x="555" y="246"/>
                      </a:lnTo>
                      <a:lnTo>
                        <a:pt x="552" y="232"/>
                      </a:lnTo>
                      <a:lnTo>
                        <a:pt x="551" y="220"/>
                      </a:lnTo>
                      <a:lnTo>
                        <a:pt x="552" y="208"/>
                      </a:lnTo>
                      <a:lnTo>
                        <a:pt x="555" y="199"/>
                      </a:lnTo>
                      <a:lnTo>
                        <a:pt x="559" y="192"/>
                      </a:lnTo>
                      <a:lnTo>
                        <a:pt x="567" y="190"/>
                      </a:lnTo>
                      <a:lnTo>
                        <a:pt x="576" y="192"/>
                      </a:lnTo>
                      <a:lnTo>
                        <a:pt x="579" y="164"/>
                      </a:lnTo>
                      <a:lnTo>
                        <a:pt x="583" y="136"/>
                      </a:lnTo>
                      <a:lnTo>
                        <a:pt x="591" y="111"/>
                      </a:lnTo>
                      <a:lnTo>
                        <a:pt x="599" y="87"/>
                      </a:lnTo>
                      <a:lnTo>
                        <a:pt x="611" y="66"/>
                      </a:lnTo>
                      <a:lnTo>
                        <a:pt x="624" y="47"/>
                      </a:lnTo>
                      <a:lnTo>
                        <a:pt x="642" y="31"/>
                      </a:lnTo>
                      <a:lnTo>
                        <a:pt x="662" y="18"/>
                      </a:lnTo>
                      <a:lnTo>
                        <a:pt x="685" y="8"/>
                      </a:lnTo>
                      <a:lnTo>
                        <a:pt x="711" y="2"/>
                      </a:lnTo>
                      <a:lnTo>
                        <a:pt x="742" y="0"/>
                      </a:lnTo>
                      <a:close/>
                    </a:path>
                  </a:pathLst>
                </a:custGeom>
                <a:solidFill>
                  <a:schemeClr val="accent1">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5" name="Group 256">
                <a:extLst>
                  <a:ext uri="{FF2B5EF4-FFF2-40B4-BE49-F238E27FC236}">
                    <a16:creationId xmlns:a16="http://schemas.microsoft.com/office/drawing/2014/main" id="{09D96E51-3C32-4CC8-BD1E-FAB20DE1D13F}"/>
                  </a:ext>
                </a:extLst>
              </p:cNvPr>
              <p:cNvGrpSpPr/>
              <p:nvPr/>
            </p:nvGrpSpPr>
            <p:grpSpPr>
              <a:xfrm>
                <a:off x="3934415" y="1299624"/>
                <a:ext cx="2171264" cy="4713754"/>
                <a:chOff x="3934415" y="1299624"/>
                <a:chExt cx="2171264" cy="4713754"/>
              </a:xfrm>
            </p:grpSpPr>
            <p:sp>
              <p:nvSpPr>
                <p:cNvPr id="103" name="Freeform: Shape 250">
                  <a:extLst>
                    <a:ext uri="{FF2B5EF4-FFF2-40B4-BE49-F238E27FC236}">
                      <a16:creationId xmlns:a16="http://schemas.microsoft.com/office/drawing/2014/main" id="{230BD78A-724A-453E-9ABB-96B6BBF016C8}"/>
                    </a:ext>
                  </a:extLst>
                </p:cNvPr>
                <p:cNvSpPr/>
                <p:nvPr/>
              </p:nvSpPr>
              <p:spPr>
                <a:xfrm>
                  <a:off x="5014450" y="1299624"/>
                  <a:ext cx="1091229" cy="4713754"/>
                </a:xfrm>
                <a:custGeom>
                  <a:avLst/>
                  <a:gdLst>
                    <a:gd name="connsiteX0" fmla="*/ 0 w 1091229"/>
                    <a:gd name="connsiteY0" fmla="*/ 0 h 4713754"/>
                    <a:gd name="connsiteX1" fmla="*/ 65149 w 1091229"/>
                    <a:gd name="connsiteY1" fmla="*/ 4259 h 4713754"/>
                    <a:gd name="connsiteX2" fmla="*/ 215732 w 1091229"/>
                    <a:gd name="connsiteY2" fmla="*/ 282258 h 4713754"/>
                    <a:gd name="connsiteX3" fmla="*/ 215417 w 1091229"/>
                    <a:gd name="connsiteY3" fmla="*/ 293581 h 4713754"/>
                    <a:gd name="connsiteX4" fmla="*/ 254210 w 1091229"/>
                    <a:gd name="connsiteY4" fmla="*/ 304275 h 4713754"/>
                    <a:gd name="connsiteX5" fmla="*/ 183650 w 1091229"/>
                    <a:gd name="connsiteY5" fmla="*/ 456404 h 4713754"/>
                    <a:gd name="connsiteX6" fmla="*/ 125147 w 1091229"/>
                    <a:gd name="connsiteY6" fmla="*/ 557474 h 4713754"/>
                    <a:gd name="connsiteX7" fmla="*/ 120324 w 1091229"/>
                    <a:gd name="connsiteY7" fmla="*/ 689578 h 4713754"/>
                    <a:gd name="connsiteX8" fmla="*/ 247710 w 1091229"/>
                    <a:gd name="connsiteY8" fmla="*/ 782155 h 4713754"/>
                    <a:gd name="connsiteX9" fmla="*/ 517893 w 1091229"/>
                    <a:gd name="connsiteY9" fmla="*/ 1038080 h 4713754"/>
                    <a:gd name="connsiteX10" fmla="*/ 618648 w 1091229"/>
                    <a:gd name="connsiteY10" fmla="*/ 1570269 h 4713754"/>
                    <a:gd name="connsiteX11" fmla="*/ 791851 w 1091229"/>
                    <a:gd name="connsiteY11" fmla="*/ 2062932 h 4713754"/>
                    <a:gd name="connsiteX12" fmla="*/ 794786 w 1091229"/>
                    <a:gd name="connsiteY12" fmla="*/ 2062302 h 4713754"/>
                    <a:gd name="connsiteX13" fmla="*/ 863984 w 1091229"/>
                    <a:gd name="connsiteY13" fmla="*/ 2157186 h 4713754"/>
                    <a:gd name="connsiteX14" fmla="*/ 988014 w 1091229"/>
                    <a:gd name="connsiteY14" fmla="*/ 2209923 h 4713754"/>
                    <a:gd name="connsiteX15" fmla="*/ 1090447 w 1091229"/>
                    <a:gd name="connsiteY15" fmla="*/ 2281427 h 4713754"/>
                    <a:gd name="connsiteX16" fmla="*/ 994095 w 1091229"/>
                    <a:gd name="connsiteY16" fmla="*/ 2283943 h 4713754"/>
                    <a:gd name="connsiteX17" fmla="*/ 976901 w 1091229"/>
                    <a:gd name="connsiteY17" fmla="*/ 2361738 h 4713754"/>
                    <a:gd name="connsiteX18" fmla="*/ 1039912 w 1091229"/>
                    <a:gd name="connsiteY18" fmla="*/ 2518480 h 4713754"/>
                    <a:gd name="connsiteX19" fmla="*/ 1002693 w 1091229"/>
                    <a:gd name="connsiteY19" fmla="*/ 2506737 h 4713754"/>
                    <a:gd name="connsiteX20" fmla="*/ 1012024 w 1091229"/>
                    <a:gd name="connsiteY20" fmla="*/ 2561780 h 4713754"/>
                    <a:gd name="connsiteX21" fmla="*/ 953206 w 1091229"/>
                    <a:gd name="connsiteY21" fmla="*/ 2530537 h 4713754"/>
                    <a:gd name="connsiteX22" fmla="*/ 951109 w 1091229"/>
                    <a:gd name="connsiteY22" fmla="*/ 2567022 h 4713754"/>
                    <a:gd name="connsiteX23" fmla="*/ 895751 w 1091229"/>
                    <a:gd name="connsiteY23" fmla="*/ 2515754 h 4713754"/>
                    <a:gd name="connsiteX24" fmla="*/ 894703 w 1091229"/>
                    <a:gd name="connsiteY24" fmla="*/ 2543328 h 4713754"/>
                    <a:gd name="connsiteX25" fmla="*/ 848047 w 1091229"/>
                    <a:gd name="connsiteY25" fmla="*/ 2514286 h 4713754"/>
                    <a:gd name="connsiteX26" fmla="*/ 730412 w 1091229"/>
                    <a:gd name="connsiteY26" fmla="*/ 2203633 h 4713754"/>
                    <a:gd name="connsiteX27" fmla="*/ 684595 w 1091229"/>
                    <a:gd name="connsiteY27" fmla="*/ 2105289 h 4713754"/>
                    <a:gd name="connsiteX28" fmla="*/ 494722 w 1091229"/>
                    <a:gd name="connsiteY28" fmla="*/ 1615352 h 4713754"/>
                    <a:gd name="connsiteX29" fmla="*/ 360312 w 1091229"/>
                    <a:gd name="connsiteY29" fmla="*/ 1235082 h 4713754"/>
                    <a:gd name="connsiteX30" fmla="*/ 253161 w 1091229"/>
                    <a:gd name="connsiteY30" fmla="*/ 1719567 h 4713754"/>
                    <a:gd name="connsiteX31" fmla="*/ 427098 w 1091229"/>
                    <a:gd name="connsiteY31" fmla="*/ 2330075 h 4713754"/>
                    <a:gd name="connsiteX32" fmla="*/ 288075 w 1091229"/>
                    <a:gd name="connsiteY32" fmla="*/ 3261930 h 4713754"/>
                    <a:gd name="connsiteX33" fmla="*/ 213740 w 1091229"/>
                    <a:gd name="connsiteY33" fmla="*/ 4254175 h 4713754"/>
                    <a:gd name="connsiteX34" fmla="*/ 212692 w 1091229"/>
                    <a:gd name="connsiteY34" fmla="*/ 4385964 h 4713754"/>
                    <a:gd name="connsiteX35" fmla="*/ 349933 w 1091229"/>
                    <a:gd name="connsiteY35" fmla="*/ 4659713 h 4713754"/>
                    <a:gd name="connsiteX36" fmla="*/ 90129 w 1091229"/>
                    <a:gd name="connsiteY36" fmla="*/ 4706473 h 4713754"/>
                    <a:gd name="connsiteX37" fmla="*/ 70103 w 1091229"/>
                    <a:gd name="connsiteY37" fmla="*/ 4455791 h 4713754"/>
                    <a:gd name="connsiteX38" fmla="*/ 70208 w 1091229"/>
                    <a:gd name="connsiteY38" fmla="*/ 4393828 h 4713754"/>
                    <a:gd name="connsiteX39" fmla="*/ 77023 w 1091229"/>
                    <a:gd name="connsiteY39" fmla="*/ 4260780 h 4713754"/>
                    <a:gd name="connsiteX40" fmla="*/ 59095 w 1091229"/>
                    <a:gd name="connsiteY40" fmla="*/ 3750399 h 4713754"/>
                    <a:gd name="connsiteX41" fmla="*/ 54586 w 1091229"/>
                    <a:gd name="connsiteY41" fmla="*/ 3409236 h 4713754"/>
                    <a:gd name="connsiteX42" fmla="*/ 41376 w 1091229"/>
                    <a:gd name="connsiteY42" fmla="*/ 3045322 h 4713754"/>
                    <a:gd name="connsiteX43" fmla="*/ 1280 w 1091229"/>
                    <a:gd name="connsiteY43" fmla="*/ 2394525 h 4713754"/>
                    <a:gd name="connsiteX44" fmla="*/ 0 w 1091229"/>
                    <a:gd name="connsiteY44" fmla="*/ 2385848 h 4713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091229" h="4713754">
                      <a:moveTo>
                        <a:pt x="0" y="0"/>
                      </a:moveTo>
                      <a:lnTo>
                        <a:pt x="65149" y="4259"/>
                      </a:lnTo>
                      <a:cubicBezTo>
                        <a:pt x="207521" y="26995"/>
                        <a:pt x="214356" y="132632"/>
                        <a:pt x="215732" y="282258"/>
                      </a:cubicBezTo>
                      <a:cubicBezTo>
                        <a:pt x="215732" y="286032"/>
                        <a:pt x="215522" y="289807"/>
                        <a:pt x="215417" y="293581"/>
                      </a:cubicBezTo>
                      <a:cubicBezTo>
                        <a:pt x="236386" y="286976"/>
                        <a:pt x="254000" y="285403"/>
                        <a:pt x="254210" y="304275"/>
                      </a:cubicBezTo>
                      <a:cubicBezTo>
                        <a:pt x="254419" y="329333"/>
                        <a:pt x="237435" y="439314"/>
                        <a:pt x="183650" y="456404"/>
                      </a:cubicBezTo>
                      <a:cubicBezTo>
                        <a:pt x="168552" y="495196"/>
                        <a:pt x="148632" y="529795"/>
                        <a:pt x="125147" y="557474"/>
                      </a:cubicBezTo>
                      <a:lnTo>
                        <a:pt x="120324" y="689578"/>
                      </a:lnTo>
                      <a:cubicBezTo>
                        <a:pt x="145172" y="737491"/>
                        <a:pt x="176520" y="778066"/>
                        <a:pt x="247710" y="782155"/>
                      </a:cubicBezTo>
                      <a:cubicBezTo>
                        <a:pt x="449744" y="793897"/>
                        <a:pt x="516320" y="922751"/>
                        <a:pt x="517893" y="1038080"/>
                      </a:cubicBezTo>
                      <a:cubicBezTo>
                        <a:pt x="534144" y="1156344"/>
                        <a:pt x="617285" y="1469304"/>
                        <a:pt x="618648" y="1570269"/>
                      </a:cubicBezTo>
                      <a:cubicBezTo>
                        <a:pt x="636682" y="1626885"/>
                        <a:pt x="712484" y="1684759"/>
                        <a:pt x="791851" y="2062932"/>
                      </a:cubicBezTo>
                      <a:lnTo>
                        <a:pt x="794786" y="2062302"/>
                      </a:lnTo>
                      <a:cubicBezTo>
                        <a:pt x="814183" y="2143557"/>
                        <a:pt x="827603" y="2148694"/>
                        <a:pt x="863984" y="2157186"/>
                      </a:cubicBezTo>
                      <a:cubicBezTo>
                        <a:pt x="900365" y="2165679"/>
                        <a:pt x="963061" y="2181930"/>
                        <a:pt x="988014" y="2209923"/>
                      </a:cubicBezTo>
                      <a:cubicBezTo>
                        <a:pt x="1012862" y="2237916"/>
                        <a:pt x="1085834" y="2269789"/>
                        <a:pt x="1090447" y="2281427"/>
                      </a:cubicBezTo>
                      <a:cubicBezTo>
                        <a:pt x="1094955" y="2293065"/>
                        <a:pt x="1082165" y="2332696"/>
                        <a:pt x="994095" y="2283943"/>
                      </a:cubicBezTo>
                      <a:cubicBezTo>
                        <a:pt x="905607" y="2234876"/>
                        <a:pt x="955722" y="2333115"/>
                        <a:pt x="976901" y="2361738"/>
                      </a:cubicBezTo>
                      <a:cubicBezTo>
                        <a:pt x="998079" y="2390360"/>
                        <a:pt x="1071051" y="2504535"/>
                        <a:pt x="1039912" y="2518480"/>
                      </a:cubicBezTo>
                      <a:cubicBezTo>
                        <a:pt x="1017056" y="2531375"/>
                        <a:pt x="1002693" y="2506737"/>
                        <a:pt x="1002693" y="2506737"/>
                      </a:cubicBezTo>
                      <a:cubicBezTo>
                        <a:pt x="1002693" y="2506737"/>
                        <a:pt x="1030686" y="2553183"/>
                        <a:pt x="1012024" y="2561780"/>
                      </a:cubicBezTo>
                      <a:cubicBezTo>
                        <a:pt x="990950" y="2571531"/>
                        <a:pt x="953206" y="2530537"/>
                        <a:pt x="953206" y="2530537"/>
                      </a:cubicBezTo>
                      <a:cubicBezTo>
                        <a:pt x="953206" y="2530537"/>
                        <a:pt x="971659" y="2560522"/>
                        <a:pt x="951109" y="2567022"/>
                      </a:cubicBezTo>
                      <a:cubicBezTo>
                        <a:pt x="928148" y="2574152"/>
                        <a:pt x="913261" y="2539239"/>
                        <a:pt x="895751" y="2515754"/>
                      </a:cubicBezTo>
                      <a:cubicBezTo>
                        <a:pt x="895751" y="2515754"/>
                        <a:pt x="908962" y="2535255"/>
                        <a:pt x="894703" y="2543328"/>
                      </a:cubicBezTo>
                      <a:cubicBezTo>
                        <a:pt x="877404" y="2553183"/>
                        <a:pt x="860314" y="2527077"/>
                        <a:pt x="848047" y="2514286"/>
                      </a:cubicBezTo>
                      <a:cubicBezTo>
                        <a:pt x="823514" y="2488704"/>
                        <a:pt x="773923" y="2377884"/>
                        <a:pt x="730412" y="2203633"/>
                      </a:cubicBezTo>
                      <a:lnTo>
                        <a:pt x="684595" y="2105289"/>
                      </a:lnTo>
                      <a:cubicBezTo>
                        <a:pt x="623995" y="2003590"/>
                        <a:pt x="506045" y="1786038"/>
                        <a:pt x="494722" y="1615352"/>
                      </a:cubicBezTo>
                      <a:cubicBezTo>
                        <a:pt x="430138" y="1356806"/>
                        <a:pt x="360312" y="1235082"/>
                        <a:pt x="360312" y="1235082"/>
                      </a:cubicBezTo>
                      <a:cubicBezTo>
                        <a:pt x="360312" y="1235082"/>
                        <a:pt x="251484" y="1589770"/>
                        <a:pt x="253161" y="1719567"/>
                      </a:cubicBezTo>
                      <a:cubicBezTo>
                        <a:pt x="254839" y="1849364"/>
                        <a:pt x="431711" y="2135379"/>
                        <a:pt x="427098" y="2330075"/>
                      </a:cubicBezTo>
                      <a:cubicBezTo>
                        <a:pt x="422485" y="2524770"/>
                        <a:pt x="293631" y="3139262"/>
                        <a:pt x="288075" y="3261930"/>
                      </a:cubicBezTo>
                      <a:cubicBezTo>
                        <a:pt x="282727" y="3379355"/>
                        <a:pt x="336618" y="3810999"/>
                        <a:pt x="213740" y="4254175"/>
                      </a:cubicBezTo>
                      <a:cubicBezTo>
                        <a:pt x="201788" y="4297266"/>
                        <a:pt x="201054" y="4342769"/>
                        <a:pt x="212692" y="4385964"/>
                      </a:cubicBezTo>
                      <a:cubicBezTo>
                        <a:pt x="233241" y="4462500"/>
                        <a:pt x="272872" y="4584749"/>
                        <a:pt x="349933" y="4659713"/>
                      </a:cubicBezTo>
                      <a:cubicBezTo>
                        <a:pt x="389669" y="4698400"/>
                        <a:pt x="90443" y="4728071"/>
                        <a:pt x="90129" y="4706473"/>
                      </a:cubicBezTo>
                      <a:cubicBezTo>
                        <a:pt x="89290" y="4641679"/>
                        <a:pt x="52909" y="4533690"/>
                        <a:pt x="70103" y="4455791"/>
                      </a:cubicBezTo>
                      <a:cubicBezTo>
                        <a:pt x="74507" y="4435346"/>
                        <a:pt x="74926" y="4414167"/>
                        <a:pt x="70208" y="4393828"/>
                      </a:cubicBezTo>
                      <a:cubicBezTo>
                        <a:pt x="59514" y="4346962"/>
                        <a:pt x="62450" y="4313307"/>
                        <a:pt x="77023" y="4260780"/>
                      </a:cubicBezTo>
                      <a:cubicBezTo>
                        <a:pt x="77023" y="4260780"/>
                        <a:pt x="80902" y="3943522"/>
                        <a:pt x="59095" y="3750399"/>
                      </a:cubicBezTo>
                      <a:cubicBezTo>
                        <a:pt x="33618" y="3552453"/>
                        <a:pt x="65071" y="3474029"/>
                        <a:pt x="54586" y="3409236"/>
                      </a:cubicBezTo>
                      <a:cubicBezTo>
                        <a:pt x="44102" y="3344442"/>
                        <a:pt x="10342" y="3239178"/>
                        <a:pt x="41376" y="3045322"/>
                      </a:cubicBezTo>
                      <a:cubicBezTo>
                        <a:pt x="55045" y="2790655"/>
                        <a:pt x="12204" y="2470568"/>
                        <a:pt x="1280" y="2394525"/>
                      </a:cubicBezTo>
                      <a:lnTo>
                        <a:pt x="0" y="2385848"/>
                      </a:lnTo>
                      <a:close/>
                    </a:path>
                  </a:pathLst>
                </a:custGeom>
                <a:solidFill>
                  <a:schemeClr val="accent1">
                    <a:lumMod val="60000"/>
                    <a:lumOff val="40000"/>
                  </a:schemeClr>
                </a:solidFill>
                <a:ln w="10480" cap="flat">
                  <a:noFill/>
                  <a:prstDash val="solid"/>
                  <a:miter/>
                </a:ln>
              </p:spPr>
              <p:txBody>
                <a:bodyPr wrap="square" rtlCol="0" anchor="ctr">
                  <a:noAutofit/>
                </a:bodyPr>
                <a:lstStyle/>
                <a:p>
                  <a:endParaRPr lang="en-US" dirty="0"/>
                </a:p>
              </p:txBody>
            </p:sp>
            <p:sp>
              <p:nvSpPr>
                <p:cNvPr id="104" name="Freeform: Shape 251">
                  <a:extLst>
                    <a:ext uri="{FF2B5EF4-FFF2-40B4-BE49-F238E27FC236}">
                      <a16:creationId xmlns:a16="http://schemas.microsoft.com/office/drawing/2014/main" id="{A3A473FF-396E-457B-95B1-AB31E63F52AF}"/>
                    </a:ext>
                  </a:extLst>
                </p:cNvPr>
                <p:cNvSpPr/>
                <p:nvPr/>
              </p:nvSpPr>
              <p:spPr>
                <a:xfrm flipH="1">
                  <a:off x="3934415" y="1299624"/>
                  <a:ext cx="1091229" cy="4713754"/>
                </a:xfrm>
                <a:custGeom>
                  <a:avLst/>
                  <a:gdLst>
                    <a:gd name="connsiteX0" fmla="*/ 0 w 1091229"/>
                    <a:gd name="connsiteY0" fmla="*/ 0 h 4713754"/>
                    <a:gd name="connsiteX1" fmla="*/ 65149 w 1091229"/>
                    <a:gd name="connsiteY1" fmla="*/ 4259 h 4713754"/>
                    <a:gd name="connsiteX2" fmla="*/ 215732 w 1091229"/>
                    <a:gd name="connsiteY2" fmla="*/ 282258 h 4713754"/>
                    <a:gd name="connsiteX3" fmla="*/ 215417 w 1091229"/>
                    <a:gd name="connsiteY3" fmla="*/ 293581 h 4713754"/>
                    <a:gd name="connsiteX4" fmla="*/ 254210 w 1091229"/>
                    <a:gd name="connsiteY4" fmla="*/ 304275 h 4713754"/>
                    <a:gd name="connsiteX5" fmla="*/ 183650 w 1091229"/>
                    <a:gd name="connsiteY5" fmla="*/ 456404 h 4713754"/>
                    <a:gd name="connsiteX6" fmla="*/ 125147 w 1091229"/>
                    <a:gd name="connsiteY6" fmla="*/ 557474 h 4713754"/>
                    <a:gd name="connsiteX7" fmla="*/ 120324 w 1091229"/>
                    <a:gd name="connsiteY7" fmla="*/ 689578 h 4713754"/>
                    <a:gd name="connsiteX8" fmla="*/ 247710 w 1091229"/>
                    <a:gd name="connsiteY8" fmla="*/ 782155 h 4713754"/>
                    <a:gd name="connsiteX9" fmla="*/ 517893 w 1091229"/>
                    <a:gd name="connsiteY9" fmla="*/ 1038080 h 4713754"/>
                    <a:gd name="connsiteX10" fmla="*/ 618648 w 1091229"/>
                    <a:gd name="connsiteY10" fmla="*/ 1570269 h 4713754"/>
                    <a:gd name="connsiteX11" fmla="*/ 791851 w 1091229"/>
                    <a:gd name="connsiteY11" fmla="*/ 2062932 h 4713754"/>
                    <a:gd name="connsiteX12" fmla="*/ 794786 w 1091229"/>
                    <a:gd name="connsiteY12" fmla="*/ 2062302 h 4713754"/>
                    <a:gd name="connsiteX13" fmla="*/ 863984 w 1091229"/>
                    <a:gd name="connsiteY13" fmla="*/ 2157186 h 4713754"/>
                    <a:gd name="connsiteX14" fmla="*/ 988014 w 1091229"/>
                    <a:gd name="connsiteY14" fmla="*/ 2209923 h 4713754"/>
                    <a:gd name="connsiteX15" fmla="*/ 1090447 w 1091229"/>
                    <a:gd name="connsiteY15" fmla="*/ 2281427 h 4713754"/>
                    <a:gd name="connsiteX16" fmla="*/ 994095 w 1091229"/>
                    <a:gd name="connsiteY16" fmla="*/ 2283943 h 4713754"/>
                    <a:gd name="connsiteX17" fmla="*/ 976901 w 1091229"/>
                    <a:gd name="connsiteY17" fmla="*/ 2361738 h 4713754"/>
                    <a:gd name="connsiteX18" fmla="*/ 1039912 w 1091229"/>
                    <a:gd name="connsiteY18" fmla="*/ 2518480 h 4713754"/>
                    <a:gd name="connsiteX19" fmla="*/ 1002693 w 1091229"/>
                    <a:gd name="connsiteY19" fmla="*/ 2506737 h 4713754"/>
                    <a:gd name="connsiteX20" fmla="*/ 1012024 w 1091229"/>
                    <a:gd name="connsiteY20" fmla="*/ 2561780 h 4713754"/>
                    <a:gd name="connsiteX21" fmla="*/ 953206 w 1091229"/>
                    <a:gd name="connsiteY21" fmla="*/ 2530537 h 4713754"/>
                    <a:gd name="connsiteX22" fmla="*/ 951109 w 1091229"/>
                    <a:gd name="connsiteY22" fmla="*/ 2567022 h 4713754"/>
                    <a:gd name="connsiteX23" fmla="*/ 895751 w 1091229"/>
                    <a:gd name="connsiteY23" fmla="*/ 2515754 h 4713754"/>
                    <a:gd name="connsiteX24" fmla="*/ 894703 w 1091229"/>
                    <a:gd name="connsiteY24" fmla="*/ 2543328 h 4713754"/>
                    <a:gd name="connsiteX25" fmla="*/ 848047 w 1091229"/>
                    <a:gd name="connsiteY25" fmla="*/ 2514286 h 4713754"/>
                    <a:gd name="connsiteX26" fmla="*/ 730412 w 1091229"/>
                    <a:gd name="connsiteY26" fmla="*/ 2203633 h 4713754"/>
                    <a:gd name="connsiteX27" fmla="*/ 684595 w 1091229"/>
                    <a:gd name="connsiteY27" fmla="*/ 2105289 h 4713754"/>
                    <a:gd name="connsiteX28" fmla="*/ 494722 w 1091229"/>
                    <a:gd name="connsiteY28" fmla="*/ 1615352 h 4713754"/>
                    <a:gd name="connsiteX29" fmla="*/ 360312 w 1091229"/>
                    <a:gd name="connsiteY29" fmla="*/ 1235082 h 4713754"/>
                    <a:gd name="connsiteX30" fmla="*/ 253161 w 1091229"/>
                    <a:gd name="connsiteY30" fmla="*/ 1719567 h 4713754"/>
                    <a:gd name="connsiteX31" fmla="*/ 427098 w 1091229"/>
                    <a:gd name="connsiteY31" fmla="*/ 2330075 h 4713754"/>
                    <a:gd name="connsiteX32" fmla="*/ 288075 w 1091229"/>
                    <a:gd name="connsiteY32" fmla="*/ 3261930 h 4713754"/>
                    <a:gd name="connsiteX33" fmla="*/ 213740 w 1091229"/>
                    <a:gd name="connsiteY33" fmla="*/ 4254175 h 4713754"/>
                    <a:gd name="connsiteX34" fmla="*/ 212692 w 1091229"/>
                    <a:gd name="connsiteY34" fmla="*/ 4385964 h 4713754"/>
                    <a:gd name="connsiteX35" fmla="*/ 349933 w 1091229"/>
                    <a:gd name="connsiteY35" fmla="*/ 4659713 h 4713754"/>
                    <a:gd name="connsiteX36" fmla="*/ 90129 w 1091229"/>
                    <a:gd name="connsiteY36" fmla="*/ 4706473 h 4713754"/>
                    <a:gd name="connsiteX37" fmla="*/ 70103 w 1091229"/>
                    <a:gd name="connsiteY37" fmla="*/ 4455791 h 4713754"/>
                    <a:gd name="connsiteX38" fmla="*/ 70208 w 1091229"/>
                    <a:gd name="connsiteY38" fmla="*/ 4393828 h 4713754"/>
                    <a:gd name="connsiteX39" fmla="*/ 77023 w 1091229"/>
                    <a:gd name="connsiteY39" fmla="*/ 4260780 h 4713754"/>
                    <a:gd name="connsiteX40" fmla="*/ 59095 w 1091229"/>
                    <a:gd name="connsiteY40" fmla="*/ 3750399 h 4713754"/>
                    <a:gd name="connsiteX41" fmla="*/ 54586 w 1091229"/>
                    <a:gd name="connsiteY41" fmla="*/ 3409236 h 4713754"/>
                    <a:gd name="connsiteX42" fmla="*/ 41376 w 1091229"/>
                    <a:gd name="connsiteY42" fmla="*/ 3045322 h 4713754"/>
                    <a:gd name="connsiteX43" fmla="*/ 1280 w 1091229"/>
                    <a:gd name="connsiteY43" fmla="*/ 2394525 h 4713754"/>
                    <a:gd name="connsiteX44" fmla="*/ 0 w 1091229"/>
                    <a:gd name="connsiteY44" fmla="*/ 2385848 h 4713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091229" h="4713754">
                      <a:moveTo>
                        <a:pt x="0" y="0"/>
                      </a:moveTo>
                      <a:lnTo>
                        <a:pt x="65149" y="4259"/>
                      </a:lnTo>
                      <a:cubicBezTo>
                        <a:pt x="207521" y="26995"/>
                        <a:pt x="214356" y="132632"/>
                        <a:pt x="215732" y="282258"/>
                      </a:cubicBezTo>
                      <a:cubicBezTo>
                        <a:pt x="215732" y="286032"/>
                        <a:pt x="215522" y="289807"/>
                        <a:pt x="215417" y="293581"/>
                      </a:cubicBezTo>
                      <a:cubicBezTo>
                        <a:pt x="236386" y="286976"/>
                        <a:pt x="254000" y="285403"/>
                        <a:pt x="254210" y="304275"/>
                      </a:cubicBezTo>
                      <a:cubicBezTo>
                        <a:pt x="254419" y="329333"/>
                        <a:pt x="237435" y="439314"/>
                        <a:pt x="183650" y="456404"/>
                      </a:cubicBezTo>
                      <a:cubicBezTo>
                        <a:pt x="168552" y="495196"/>
                        <a:pt x="148632" y="529795"/>
                        <a:pt x="125147" y="557474"/>
                      </a:cubicBezTo>
                      <a:lnTo>
                        <a:pt x="120324" y="689578"/>
                      </a:lnTo>
                      <a:cubicBezTo>
                        <a:pt x="145172" y="737491"/>
                        <a:pt x="176520" y="778066"/>
                        <a:pt x="247710" y="782155"/>
                      </a:cubicBezTo>
                      <a:cubicBezTo>
                        <a:pt x="449744" y="793897"/>
                        <a:pt x="516320" y="922751"/>
                        <a:pt x="517893" y="1038080"/>
                      </a:cubicBezTo>
                      <a:cubicBezTo>
                        <a:pt x="534144" y="1156344"/>
                        <a:pt x="617285" y="1469304"/>
                        <a:pt x="618648" y="1570269"/>
                      </a:cubicBezTo>
                      <a:cubicBezTo>
                        <a:pt x="636682" y="1626885"/>
                        <a:pt x="712484" y="1684759"/>
                        <a:pt x="791851" y="2062932"/>
                      </a:cubicBezTo>
                      <a:lnTo>
                        <a:pt x="794786" y="2062302"/>
                      </a:lnTo>
                      <a:cubicBezTo>
                        <a:pt x="814183" y="2143557"/>
                        <a:pt x="827603" y="2148694"/>
                        <a:pt x="863984" y="2157186"/>
                      </a:cubicBezTo>
                      <a:cubicBezTo>
                        <a:pt x="900365" y="2165679"/>
                        <a:pt x="963061" y="2181930"/>
                        <a:pt x="988014" y="2209923"/>
                      </a:cubicBezTo>
                      <a:cubicBezTo>
                        <a:pt x="1012862" y="2237916"/>
                        <a:pt x="1085834" y="2269789"/>
                        <a:pt x="1090447" y="2281427"/>
                      </a:cubicBezTo>
                      <a:cubicBezTo>
                        <a:pt x="1094955" y="2293065"/>
                        <a:pt x="1082165" y="2332696"/>
                        <a:pt x="994095" y="2283943"/>
                      </a:cubicBezTo>
                      <a:cubicBezTo>
                        <a:pt x="905607" y="2234876"/>
                        <a:pt x="955722" y="2333115"/>
                        <a:pt x="976901" y="2361738"/>
                      </a:cubicBezTo>
                      <a:cubicBezTo>
                        <a:pt x="998079" y="2390360"/>
                        <a:pt x="1071051" y="2504535"/>
                        <a:pt x="1039912" y="2518480"/>
                      </a:cubicBezTo>
                      <a:cubicBezTo>
                        <a:pt x="1017056" y="2531375"/>
                        <a:pt x="1002693" y="2506737"/>
                        <a:pt x="1002693" y="2506737"/>
                      </a:cubicBezTo>
                      <a:cubicBezTo>
                        <a:pt x="1002693" y="2506737"/>
                        <a:pt x="1030686" y="2553183"/>
                        <a:pt x="1012024" y="2561780"/>
                      </a:cubicBezTo>
                      <a:cubicBezTo>
                        <a:pt x="990950" y="2571531"/>
                        <a:pt x="953206" y="2530537"/>
                        <a:pt x="953206" y="2530537"/>
                      </a:cubicBezTo>
                      <a:cubicBezTo>
                        <a:pt x="953206" y="2530537"/>
                        <a:pt x="971659" y="2560522"/>
                        <a:pt x="951109" y="2567022"/>
                      </a:cubicBezTo>
                      <a:cubicBezTo>
                        <a:pt x="928148" y="2574152"/>
                        <a:pt x="913261" y="2539239"/>
                        <a:pt x="895751" y="2515754"/>
                      </a:cubicBezTo>
                      <a:cubicBezTo>
                        <a:pt x="895751" y="2515754"/>
                        <a:pt x="908962" y="2535255"/>
                        <a:pt x="894703" y="2543328"/>
                      </a:cubicBezTo>
                      <a:cubicBezTo>
                        <a:pt x="877404" y="2553183"/>
                        <a:pt x="860314" y="2527077"/>
                        <a:pt x="848047" y="2514286"/>
                      </a:cubicBezTo>
                      <a:cubicBezTo>
                        <a:pt x="823514" y="2488704"/>
                        <a:pt x="773923" y="2377884"/>
                        <a:pt x="730412" y="2203633"/>
                      </a:cubicBezTo>
                      <a:lnTo>
                        <a:pt x="684595" y="2105289"/>
                      </a:lnTo>
                      <a:cubicBezTo>
                        <a:pt x="623995" y="2003590"/>
                        <a:pt x="506045" y="1786038"/>
                        <a:pt x="494722" y="1615352"/>
                      </a:cubicBezTo>
                      <a:cubicBezTo>
                        <a:pt x="430138" y="1356806"/>
                        <a:pt x="360312" y="1235082"/>
                        <a:pt x="360312" y="1235082"/>
                      </a:cubicBezTo>
                      <a:cubicBezTo>
                        <a:pt x="360312" y="1235082"/>
                        <a:pt x="251484" y="1589770"/>
                        <a:pt x="253161" y="1719567"/>
                      </a:cubicBezTo>
                      <a:cubicBezTo>
                        <a:pt x="254839" y="1849364"/>
                        <a:pt x="431711" y="2135379"/>
                        <a:pt x="427098" y="2330075"/>
                      </a:cubicBezTo>
                      <a:cubicBezTo>
                        <a:pt x="422485" y="2524770"/>
                        <a:pt x="293631" y="3139262"/>
                        <a:pt x="288075" y="3261930"/>
                      </a:cubicBezTo>
                      <a:cubicBezTo>
                        <a:pt x="282727" y="3379355"/>
                        <a:pt x="336618" y="3810999"/>
                        <a:pt x="213740" y="4254175"/>
                      </a:cubicBezTo>
                      <a:cubicBezTo>
                        <a:pt x="201788" y="4297266"/>
                        <a:pt x="201054" y="4342769"/>
                        <a:pt x="212692" y="4385964"/>
                      </a:cubicBezTo>
                      <a:cubicBezTo>
                        <a:pt x="233241" y="4462500"/>
                        <a:pt x="272872" y="4584749"/>
                        <a:pt x="349933" y="4659713"/>
                      </a:cubicBezTo>
                      <a:cubicBezTo>
                        <a:pt x="389669" y="4698400"/>
                        <a:pt x="90443" y="4728071"/>
                        <a:pt x="90129" y="4706473"/>
                      </a:cubicBezTo>
                      <a:cubicBezTo>
                        <a:pt x="89290" y="4641679"/>
                        <a:pt x="52909" y="4533690"/>
                        <a:pt x="70103" y="4455791"/>
                      </a:cubicBezTo>
                      <a:cubicBezTo>
                        <a:pt x="74507" y="4435346"/>
                        <a:pt x="74926" y="4414167"/>
                        <a:pt x="70208" y="4393828"/>
                      </a:cubicBezTo>
                      <a:cubicBezTo>
                        <a:pt x="59514" y="4346962"/>
                        <a:pt x="62450" y="4313307"/>
                        <a:pt x="77023" y="4260780"/>
                      </a:cubicBezTo>
                      <a:cubicBezTo>
                        <a:pt x="77023" y="4260780"/>
                        <a:pt x="80902" y="3943522"/>
                        <a:pt x="59095" y="3750399"/>
                      </a:cubicBezTo>
                      <a:cubicBezTo>
                        <a:pt x="33618" y="3552453"/>
                        <a:pt x="65071" y="3474029"/>
                        <a:pt x="54586" y="3409236"/>
                      </a:cubicBezTo>
                      <a:cubicBezTo>
                        <a:pt x="44102" y="3344442"/>
                        <a:pt x="10342" y="3239178"/>
                        <a:pt x="41376" y="3045322"/>
                      </a:cubicBezTo>
                      <a:cubicBezTo>
                        <a:pt x="55045" y="2790655"/>
                        <a:pt x="12204" y="2470568"/>
                        <a:pt x="1280" y="2394525"/>
                      </a:cubicBezTo>
                      <a:lnTo>
                        <a:pt x="0" y="2385848"/>
                      </a:lnTo>
                      <a:close/>
                    </a:path>
                  </a:pathLst>
                </a:custGeom>
                <a:solidFill>
                  <a:schemeClr val="accent1">
                    <a:lumMod val="75000"/>
                  </a:schemeClr>
                </a:solidFill>
                <a:ln w="10480" cap="flat">
                  <a:noFill/>
                  <a:prstDash val="solid"/>
                  <a:miter/>
                </a:ln>
              </p:spPr>
              <p:txBody>
                <a:bodyPr wrap="square" rtlCol="0" anchor="ctr">
                  <a:noAutofit/>
                </a:bodyPr>
                <a:lstStyle/>
                <a:p>
                  <a:endParaRPr lang="en-US" dirty="0"/>
                </a:p>
              </p:txBody>
            </p:sp>
          </p:grpSp>
          <p:cxnSp>
            <p:nvCxnSpPr>
              <p:cNvPr id="16" name="Connector: Elbow 246">
                <a:extLst>
                  <a:ext uri="{FF2B5EF4-FFF2-40B4-BE49-F238E27FC236}">
                    <a16:creationId xmlns:a16="http://schemas.microsoft.com/office/drawing/2014/main" id="{3A58E90B-A9C1-4098-88B6-A7A9DC39EE7C}"/>
                  </a:ext>
                </a:extLst>
              </p:cNvPr>
              <p:cNvCxnSpPr>
                <a:cxnSpLocks/>
              </p:cNvCxnSpPr>
              <p:nvPr/>
            </p:nvCxnSpPr>
            <p:spPr>
              <a:xfrm flipV="1">
                <a:off x="2822713" y="2468013"/>
                <a:ext cx="2062561" cy="1114560"/>
              </a:xfrm>
              <a:prstGeom prst="bentConnector3">
                <a:avLst>
                  <a:gd name="adj1" fmla="val 77949"/>
                </a:avLst>
              </a:prstGeom>
              <a:ln w="19050">
                <a:solidFill>
                  <a:schemeClr val="accent3">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7" name="Connector: Elbow 247">
                <a:extLst>
                  <a:ext uri="{FF2B5EF4-FFF2-40B4-BE49-F238E27FC236}">
                    <a16:creationId xmlns:a16="http://schemas.microsoft.com/office/drawing/2014/main" id="{DF798887-BEE5-451C-8880-FEEAA686425C}"/>
                  </a:ext>
                </a:extLst>
              </p:cNvPr>
              <p:cNvCxnSpPr>
                <a:cxnSpLocks/>
              </p:cNvCxnSpPr>
              <p:nvPr/>
            </p:nvCxnSpPr>
            <p:spPr>
              <a:xfrm flipV="1">
                <a:off x="2822713" y="1597420"/>
                <a:ext cx="2117511" cy="410342"/>
              </a:xfrm>
              <a:prstGeom prst="bentConnector3">
                <a:avLst>
                  <a:gd name="adj1" fmla="val 74877"/>
                </a:avLst>
              </a:prstGeom>
              <a:ln w="19050">
                <a:solidFill>
                  <a:schemeClr val="accent3">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8" name="Connector: Elbow 252">
                <a:extLst>
                  <a:ext uri="{FF2B5EF4-FFF2-40B4-BE49-F238E27FC236}">
                    <a16:creationId xmlns:a16="http://schemas.microsoft.com/office/drawing/2014/main" id="{BDB94773-E6C8-48EE-B17E-BC68E9DA28C5}"/>
                  </a:ext>
                </a:extLst>
              </p:cNvPr>
              <p:cNvCxnSpPr>
                <a:cxnSpLocks/>
              </p:cNvCxnSpPr>
              <p:nvPr/>
            </p:nvCxnSpPr>
            <p:spPr>
              <a:xfrm rot="5400000" flipH="1" flipV="1">
                <a:off x="2540649" y="2786702"/>
                <a:ext cx="2681639" cy="2117510"/>
              </a:xfrm>
              <a:prstGeom prst="bentConnector3">
                <a:avLst>
                  <a:gd name="adj1" fmla="val -777"/>
                </a:avLst>
              </a:prstGeom>
              <a:ln w="19050">
                <a:solidFill>
                  <a:schemeClr val="accent3">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9" name="Connector: Elbow 253">
                <a:extLst>
                  <a:ext uri="{FF2B5EF4-FFF2-40B4-BE49-F238E27FC236}">
                    <a16:creationId xmlns:a16="http://schemas.microsoft.com/office/drawing/2014/main" id="{36E0A523-C757-438D-AD27-2FBF158730E1}"/>
                  </a:ext>
                </a:extLst>
              </p:cNvPr>
              <p:cNvCxnSpPr>
                <a:cxnSpLocks/>
              </p:cNvCxnSpPr>
              <p:nvPr/>
            </p:nvCxnSpPr>
            <p:spPr>
              <a:xfrm rot="10800000" flipV="1">
                <a:off x="7276343" y="1982929"/>
                <a:ext cx="2074902" cy="863098"/>
              </a:xfrm>
              <a:prstGeom prst="bentConnector3">
                <a:avLst>
                  <a:gd name="adj1" fmla="val 64850"/>
                </a:avLst>
              </a:prstGeom>
              <a:ln w="19050">
                <a:solidFill>
                  <a:schemeClr val="accent3">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0" name="Connector: Elbow 254">
                <a:extLst>
                  <a:ext uri="{FF2B5EF4-FFF2-40B4-BE49-F238E27FC236}">
                    <a16:creationId xmlns:a16="http://schemas.microsoft.com/office/drawing/2014/main" id="{505F0778-3870-4D35-B461-92E34AF9511A}"/>
                  </a:ext>
                </a:extLst>
              </p:cNvPr>
              <p:cNvCxnSpPr>
                <a:cxnSpLocks/>
              </p:cNvCxnSpPr>
              <p:nvPr/>
            </p:nvCxnSpPr>
            <p:spPr>
              <a:xfrm rot="10800000">
                <a:off x="6924965" y="3060195"/>
                <a:ext cx="2426280" cy="2169618"/>
              </a:xfrm>
              <a:prstGeom prst="bentConnector3">
                <a:avLst>
                  <a:gd name="adj1" fmla="val 61470"/>
                </a:avLst>
              </a:prstGeom>
              <a:ln w="19050">
                <a:solidFill>
                  <a:schemeClr val="accent3">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1" name="Connector: Elbow 255">
                <a:extLst>
                  <a:ext uri="{FF2B5EF4-FFF2-40B4-BE49-F238E27FC236}">
                    <a16:creationId xmlns:a16="http://schemas.microsoft.com/office/drawing/2014/main" id="{FDDAF0C7-82E7-4EB4-A726-5019FAC4141B}"/>
                  </a:ext>
                </a:extLst>
              </p:cNvPr>
              <p:cNvCxnSpPr>
                <a:cxnSpLocks/>
              </p:cNvCxnSpPr>
              <p:nvPr/>
            </p:nvCxnSpPr>
            <p:spPr>
              <a:xfrm rot="10800000">
                <a:off x="7276345" y="3214985"/>
                <a:ext cx="2092942" cy="361898"/>
              </a:xfrm>
              <a:prstGeom prst="bentConnector3">
                <a:avLst>
                  <a:gd name="adj1" fmla="val 76594"/>
                </a:avLst>
              </a:prstGeom>
              <a:ln w="19050">
                <a:solidFill>
                  <a:schemeClr val="accent3">
                    <a:lumMod val="60000"/>
                    <a:lumOff val="40000"/>
                  </a:schemeClr>
                </a:solidFill>
              </a:ln>
            </p:spPr>
            <p:style>
              <a:lnRef idx="1">
                <a:schemeClr val="accent1"/>
              </a:lnRef>
              <a:fillRef idx="0">
                <a:schemeClr val="accent1"/>
              </a:fillRef>
              <a:effectRef idx="0">
                <a:schemeClr val="accent1"/>
              </a:effectRef>
              <a:fontRef idx="minor">
                <a:schemeClr val="tx1"/>
              </a:fontRef>
            </p:style>
          </p:cxnSp>
          <p:grpSp>
            <p:nvGrpSpPr>
              <p:cNvPr id="22" name="Group 209">
                <a:extLst>
                  <a:ext uri="{FF2B5EF4-FFF2-40B4-BE49-F238E27FC236}">
                    <a16:creationId xmlns:a16="http://schemas.microsoft.com/office/drawing/2014/main" id="{B1086546-29DF-4FC2-BA31-2BBEDDB2B6C5}"/>
                  </a:ext>
                </a:extLst>
              </p:cNvPr>
              <p:cNvGrpSpPr/>
              <p:nvPr/>
            </p:nvGrpSpPr>
            <p:grpSpPr>
              <a:xfrm>
                <a:off x="3225500" y="1515031"/>
                <a:ext cx="5883537" cy="4130729"/>
                <a:chOff x="3225500" y="1515031"/>
                <a:chExt cx="5883537" cy="4130729"/>
              </a:xfrm>
            </p:grpSpPr>
            <p:grpSp>
              <p:nvGrpSpPr>
                <p:cNvPr id="23" name="Group 173">
                  <a:extLst>
                    <a:ext uri="{FF2B5EF4-FFF2-40B4-BE49-F238E27FC236}">
                      <a16:creationId xmlns:a16="http://schemas.microsoft.com/office/drawing/2014/main" id="{543B370F-0C74-49AF-A847-DF024B7AD140}"/>
                    </a:ext>
                  </a:extLst>
                </p:cNvPr>
                <p:cNvGrpSpPr/>
                <p:nvPr/>
              </p:nvGrpSpPr>
              <p:grpSpPr>
                <a:xfrm>
                  <a:off x="3225500" y="1515031"/>
                  <a:ext cx="955637" cy="955637"/>
                  <a:chOff x="3101334" y="1752653"/>
                  <a:chExt cx="955637" cy="955637"/>
                </a:xfrm>
              </p:grpSpPr>
              <p:sp>
                <p:nvSpPr>
                  <p:cNvPr id="83" name="Rectangle: Rounded Corners 172">
                    <a:extLst>
                      <a:ext uri="{FF2B5EF4-FFF2-40B4-BE49-F238E27FC236}">
                        <a16:creationId xmlns:a16="http://schemas.microsoft.com/office/drawing/2014/main" id="{C69C41A0-5662-442E-8C0D-A840D40565C6}"/>
                      </a:ext>
                    </a:extLst>
                  </p:cNvPr>
                  <p:cNvSpPr/>
                  <p:nvPr/>
                </p:nvSpPr>
                <p:spPr>
                  <a:xfrm>
                    <a:off x="3101334" y="1752653"/>
                    <a:ext cx="955637" cy="955637"/>
                  </a:xfrm>
                  <a:prstGeom prst="roundRect">
                    <a:avLst/>
                  </a:prstGeom>
                  <a:solidFill>
                    <a:schemeClr val="accent5">
                      <a:lumMod val="20000"/>
                      <a:lumOff val="80000"/>
                    </a:schemeClr>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4" name="Graphic 4">
                    <a:extLst>
                      <a:ext uri="{FF2B5EF4-FFF2-40B4-BE49-F238E27FC236}">
                        <a16:creationId xmlns:a16="http://schemas.microsoft.com/office/drawing/2014/main" id="{BA0F9CAA-C8DC-48BB-88D2-8D920A4E7300}"/>
                      </a:ext>
                    </a:extLst>
                  </p:cNvPr>
                  <p:cNvGrpSpPr/>
                  <p:nvPr/>
                </p:nvGrpSpPr>
                <p:grpSpPr>
                  <a:xfrm>
                    <a:off x="3177416" y="1936928"/>
                    <a:ext cx="803471" cy="587086"/>
                    <a:chOff x="2948464" y="1501336"/>
                    <a:chExt cx="803471" cy="587086"/>
                  </a:xfrm>
                </p:grpSpPr>
                <p:grpSp>
                  <p:nvGrpSpPr>
                    <p:cNvPr id="85" name="Graphic 4">
                      <a:extLst>
                        <a:ext uri="{FF2B5EF4-FFF2-40B4-BE49-F238E27FC236}">
                          <a16:creationId xmlns:a16="http://schemas.microsoft.com/office/drawing/2014/main" id="{5B818DBF-47A3-42E7-91DC-F87EDB8A726E}"/>
                        </a:ext>
                      </a:extLst>
                    </p:cNvPr>
                    <p:cNvGrpSpPr/>
                    <p:nvPr/>
                  </p:nvGrpSpPr>
                  <p:grpSpPr>
                    <a:xfrm>
                      <a:off x="2948464" y="1501336"/>
                      <a:ext cx="803471" cy="474718"/>
                      <a:chOff x="2948464" y="1501336"/>
                      <a:chExt cx="803471" cy="474718"/>
                    </a:xfrm>
                  </p:grpSpPr>
                  <p:sp>
                    <p:nvSpPr>
                      <p:cNvPr id="91" name="Freeform: Shape 111">
                        <a:extLst>
                          <a:ext uri="{FF2B5EF4-FFF2-40B4-BE49-F238E27FC236}">
                            <a16:creationId xmlns:a16="http://schemas.microsoft.com/office/drawing/2014/main" id="{27FF6D64-A557-4F77-B694-7932C32BC38E}"/>
                          </a:ext>
                        </a:extLst>
                      </p:cNvPr>
                      <p:cNvSpPr/>
                      <p:nvPr/>
                    </p:nvSpPr>
                    <p:spPr>
                      <a:xfrm>
                        <a:off x="2948567" y="1501694"/>
                        <a:ext cx="803369" cy="474360"/>
                      </a:xfrm>
                      <a:custGeom>
                        <a:avLst/>
                        <a:gdLst>
                          <a:gd name="connsiteX0" fmla="*/ 778628 w 803369"/>
                          <a:gd name="connsiteY0" fmla="*/ 354078 h 474360"/>
                          <a:gd name="connsiteX1" fmla="*/ 783661 w 803369"/>
                          <a:gd name="connsiteY1" fmla="*/ 379555 h 474360"/>
                          <a:gd name="connsiteX2" fmla="*/ 777580 w 803369"/>
                          <a:gd name="connsiteY2" fmla="*/ 391822 h 474360"/>
                          <a:gd name="connsiteX3" fmla="*/ 773596 w 803369"/>
                          <a:gd name="connsiteY3" fmla="*/ 440679 h 474360"/>
                          <a:gd name="connsiteX4" fmla="*/ 725787 w 803369"/>
                          <a:gd name="connsiteY4" fmla="*/ 446341 h 474360"/>
                          <a:gd name="connsiteX5" fmla="*/ 709746 w 803369"/>
                          <a:gd name="connsiteY5" fmla="*/ 464898 h 474360"/>
                          <a:gd name="connsiteX6" fmla="*/ 696955 w 803369"/>
                          <a:gd name="connsiteY6" fmla="*/ 461753 h 474360"/>
                          <a:gd name="connsiteX7" fmla="*/ 694753 w 803369"/>
                          <a:gd name="connsiteY7" fmla="*/ 460600 h 474360"/>
                          <a:gd name="connsiteX8" fmla="*/ 692027 w 803369"/>
                          <a:gd name="connsiteY8" fmla="*/ 461753 h 474360"/>
                          <a:gd name="connsiteX9" fmla="*/ 667284 w 803369"/>
                          <a:gd name="connsiteY9" fmla="*/ 474334 h 474360"/>
                          <a:gd name="connsiteX10" fmla="*/ 640339 w 803369"/>
                          <a:gd name="connsiteY10" fmla="*/ 463850 h 474360"/>
                          <a:gd name="connsiteX11" fmla="*/ 640129 w 803369"/>
                          <a:gd name="connsiteY11" fmla="*/ 463745 h 474360"/>
                          <a:gd name="connsiteX12" fmla="*/ 634782 w 803369"/>
                          <a:gd name="connsiteY12" fmla="*/ 461858 h 474360"/>
                          <a:gd name="connsiteX13" fmla="*/ 627338 w 803369"/>
                          <a:gd name="connsiteY13" fmla="*/ 466471 h 474360"/>
                          <a:gd name="connsiteX14" fmla="*/ 610877 w 803369"/>
                          <a:gd name="connsiteY14" fmla="*/ 467834 h 474360"/>
                          <a:gd name="connsiteX15" fmla="*/ 605321 w 803369"/>
                          <a:gd name="connsiteY15" fmla="*/ 466261 h 474360"/>
                          <a:gd name="connsiteX16" fmla="*/ 594731 w 803369"/>
                          <a:gd name="connsiteY16" fmla="*/ 462067 h 474360"/>
                          <a:gd name="connsiteX17" fmla="*/ 589594 w 803369"/>
                          <a:gd name="connsiteY17" fmla="*/ 459341 h 474360"/>
                          <a:gd name="connsiteX18" fmla="*/ 575755 w 803369"/>
                          <a:gd name="connsiteY18" fmla="*/ 447809 h 474360"/>
                          <a:gd name="connsiteX19" fmla="*/ 539479 w 803369"/>
                          <a:gd name="connsiteY19" fmla="*/ 471503 h 474360"/>
                          <a:gd name="connsiteX20" fmla="*/ 489887 w 803369"/>
                          <a:gd name="connsiteY20" fmla="*/ 447075 h 474360"/>
                          <a:gd name="connsiteX21" fmla="*/ 411673 w 803369"/>
                          <a:gd name="connsiteY21" fmla="*/ 448123 h 474360"/>
                          <a:gd name="connsiteX22" fmla="*/ 388503 w 803369"/>
                          <a:gd name="connsiteY22" fmla="*/ 421598 h 474360"/>
                          <a:gd name="connsiteX23" fmla="*/ 343105 w 803369"/>
                          <a:gd name="connsiteY23" fmla="*/ 445817 h 474360"/>
                          <a:gd name="connsiteX24" fmla="*/ 298232 w 803369"/>
                          <a:gd name="connsiteY24" fmla="*/ 430090 h 474360"/>
                          <a:gd name="connsiteX25" fmla="*/ 220228 w 803369"/>
                          <a:gd name="connsiteY25" fmla="*/ 406815 h 474360"/>
                          <a:gd name="connsiteX26" fmla="*/ 174306 w 803369"/>
                          <a:gd name="connsiteY26" fmla="*/ 366240 h 474360"/>
                          <a:gd name="connsiteX27" fmla="*/ 167701 w 803369"/>
                          <a:gd name="connsiteY27" fmla="*/ 368756 h 474360"/>
                          <a:gd name="connsiteX28" fmla="*/ 129013 w 803369"/>
                          <a:gd name="connsiteY28" fmla="*/ 366974 h 474360"/>
                          <a:gd name="connsiteX29" fmla="*/ 122094 w 803369"/>
                          <a:gd name="connsiteY29" fmla="*/ 363724 h 474360"/>
                          <a:gd name="connsiteX30" fmla="*/ 110875 w 803369"/>
                          <a:gd name="connsiteY30" fmla="*/ 359425 h 474360"/>
                          <a:gd name="connsiteX31" fmla="*/ 48388 w 803369"/>
                          <a:gd name="connsiteY31" fmla="*/ 344327 h 474360"/>
                          <a:gd name="connsiteX32" fmla="*/ 45558 w 803369"/>
                          <a:gd name="connsiteY32" fmla="*/ 333319 h 474360"/>
                          <a:gd name="connsiteX33" fmla="*/ 40315 w 803369"/>
                          <a:gd name="connsiteY33" fmla="*/ 327762 h 474360"/>
                          <a:gd name="connsiteX34" fmla="*/ 40106 w 803369"/>
                          <a:gd name="connsiteY34" fmla="*/ 327657 h 474360"/>
                          <a:gd name="connsiteX35" fmla="*/ 34654 w 803369"/>
                          <a:gd name="connsiteY35" fmla="*/ 323883 h 474360"/>
                          <a:gd name="connsiteX36" fmla="*/ 25952 w 803369"/>
                          <a:gd name="connsiteY36" fmla="*/ 295680 h 474360"/>
                          <a:gd name="connsiteX37" fmla="*/ 26371 w 803369"/>
                          <a:gd name="connsiteY37" fmla="*/ 292115 h 474360"/>
                          <a:gd name="connsiteX38" fmla="*/ 23645 w 803369"/>
                          <a:gd name="connsiteY38" fmla="*/ 289599 h 474360"/>
                          <a:gd name="connsiteX39" fmla="*/ 8548 w 803369"/>
                          <a:gd name="connsiteY39" fmla="*/ 277542 h 474360"/>
                          <a:gd name="connsiteX40" fmla="*/ 5297 w 803369"/>
                          <a:gd name="connsiteY40" fmla="*/ 273348 h 474360"/>
                          <a:gd name="connsiteX41" fmla="*/ 55 w 803369"/>
                          <a:gd name="connsiteY41" fmla="*/ 253323 h 474360"/>
                          <a:gd name="connsiteX42" fmla="*/ 6556 w 803369"/>
                          <a:gd name="connsiteY42" fmla="*/ 232564 h 474360"/>
                          <a:gd name="connsiteX43" fmla="*/ 22177 w 803369"/>
                          <a:gd name="connsiteY43" fmla="*/ 217676 h 474360"/>
                          <a:gd name="connsiteX44" fmla="*/ 66422 w 803369"/>
                          <a:gd name="connsiteY44" fmla="*/ 121009 h 474360"/>
                          <a:gd name="connsiteX45" fmla="*/ 81624 w 803369"/>
                          <a:gd name="connsiteY45" fmla="*/ 117549 h 474360"/>
                          <a:gd name="connsiteX46" fmla="*/ 151660 w 803369"/>
                          <a:gd name="connsiteY46" fmla="*/ 87040 h 474360"/>
                          <a:gd name="connsiteX47" fmla="*/ 261956 w 803369"/>
                          <a:gd name="connsiteY47" fmla="*/ 38078 h 474360"/>
                          <a:gd name="connsiteX48" fmla="*/ 400245 w 803369"/>
                          <a:gd name="connsiteY48" fmla="*/ 21093 h 474360"/>
                          <a:gd name="connsiteX49" fmla="*/ 510227 w 803369"/>
                          <a:gd name="connsiteY49" fmla="*/ 45731 h 474360"/>
                          <a:gd name="connsiteX50" fmla="*/ 594522 w 803369"/>
                          <a:gd name="connsiteY50" fmla="*/ 67644 h 474360"/>
                          <a:gd name="connsiteX51" fmla="*/ 669066 w 803369"/>
                          <a:gd name="connsiteY51" fmla="*/ 83685 h 474360"/>
                          <a:gd name="connsiteX52" fmla="*/ 683954 w 803369"/>
                          <a:gd name="connsiteY52" fmla="*/ 131703 h 474360"/>
                          <a:gd name="connsiteX53" fmla="*/ 740360 w 803369"/>
                          <a:gd name="connsiteY53" fmla="*/ 179093 h 474360"/>
                          <a:gd name="connsiteX54" fmla="*/ 786491 w 803369"/>
                          <a:gd name="connsiteY54" fmla="*/ 226902 h 474360"/>
                          <a:gd name="connsiteX55" fmla="*/ 779362 w 803369"/>
                          <a:gd name="connsiteY55" fmla="*/ 256678 h 474360"/>
                          <a:gd name="connsiteX56" fmla="*/ 777056 w 803369"/>
                          <a:gd name="connsiteY56" fmla="*/ 259928 h 474360"/>
                          <a:gd name="connsiteX57" fmla="*/ 775692 w 803369"/>
                          <a:gd name="connsiteY57" fmla="*/ 261605 h 474360"/>
                          <a:gd name="connsiteX58" fmla="*/ 776112 w 803369"/>
                          <a:gd name="connsiteY58" fmla="*/ 261920 h 474360"/>
                          <a:gd name="connsiteX59" fmla="*/ 787854 w 803369"/>
                          <a:gd name="connsiteY59" fmla="*/ 271251 h 474360"/>
                          <a:gd name="connsiteX60" fmla="*/ 789637 w 803369"/>
                          <a:gd name="connsiteY60" fmla="*/ 273243 h 474360"/>
                          <a:gd name="connsiteX61" fmla="*/ 799911 w 803369"/>
                          <a:gd name="connsiteY61" fmla="*/ 290542 h 474360"/>
                          <a:gd name="connsiteX62" fmla="*/ 800750 w 803369"/>
                          <a:gd name="connsiteY62" fmla="*/ 292954 h 474360"/>
                          <a:gd name="connsiteX63" fmla="*/ 778628 w 803369"/>
                          <a:gd name="connsiteY63" fmla="*/ 354078 h 47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803369" h="474360">
                            <a:moveTo>
                              <a:pt x="778628" y="354078"/>
                            </a:moveTo>
                            <a:cubicBezTo>
                              <a:pt x="784290" y="360998"/>
                              <a:pt x="785862" y="370538"/>
                              <a:pt x="783661" y="379555"/>
                            </a:cubicBezTo>
                            <a:cubicBezTo>
                              <a:pt x="782507" y="384378"/>
                              <a:pt x="780410" y="388467"/>
                              <a:pt x="777580" y="391822"/>
                            </a:cubicBezTo>
                            <a:cubicBezTo>
                              <a:pt x="787540" y="404718"/>
                              <a:pt x="782717" y="429985"/>
                              <a:pt x="773596" y="440679"/>
                            </a:cubicBezTo>
                            <a:cubicBezTo>
                              <a:pt x="762272" y="453785"/>
                              <a:pt x="738368" y="459446"/>
                              <a:pt x="725787" y="446341"/>
                            </a:cubicBezTo>
                            <a:cubicBezTo>
                              <a:pt x="729246" y="449905"/>
                              <a:pt x="712157" y="464269"/>
                              <a:pt x="709746" y="464898"/>
                            </a:cubicBezTo>
                            <a:cubicBezTo>
                              <a:pt x="705342" y="465842"/>
                              <a:pt x="700624" y="464479"/>
                              <a:pt x="696955" y="461753"/>
                            </a:cubicBezTo>
                            <a:cubicBezTo>
                              <a:pt x="696325" y="461229"/>
                              <a:pt x="695592" y="460600"/>
                              <a:pt x="694753" y="460600"/>
                            </a:cubicBezTo>
                            <a:cubicBezTo>
                              <a:pt x="693704" y="460495"/>
                              <a:pt x="692761" y="461124"/>
                              <a:pt x="692027" y="461753"/>
                            </a:cubicBezTo>
                            <a:cubicBezTo>
                              <a:pt x="684164" y="467310"/>
                              <a:pt x="676929" y="474858"/>
                              <a:pt x="667284" y="474334"/>
                            </a:cubicBezTo>
                            <a:cubicBezTo>
                              <a:pt x="657638" y="473810"/>
                              <a:pt x="648726" y="469197"/>
                              <a:pt x="640339" y="463850"/>
                            </a:cubicBezTo>
                            <a:cubicBezTo>
                              <a:pt x="640234" y="463745"/>
                              <a:pt x="640234" y="463745"/>
                              <a:pt x="640129" y="463745"/>
                            </a:cubicBezTo>
                            <a:cubicBezTo>
                              <a:pt x="638451" y="462801"/>
                              <a:pt x="636669" y="461753"/>
                              <a:pt x="634782" y="461858"/>
                            </a:cubicBezTo>
                            <a:cubicBezTo>
                              <a:pt x="631951" y="462067"/>
                              <a:pt x="629854" y="464793"/>
                              <a:pt x="627338" y="466471"/>
                            </a:cubicBezTo>
                            <a:cubicBezTo>
                              <a:pt x="622515" y="469931"/>
                              <a:pt x="616329" y="469197"/>
                              <a:pt x="610877" y="467834"/>
                            </a:cubicBezTo>
                            <a:cubicBezTo>
                              <a:pt x="608990" y="467415"/>
                              <a:pt x="607208" y="466890"/>
                              <a:pt x="605321" y="466261"/>
                            </a:cubicBezTo>
                            <a:cubicBezTo>
                              <a:pt x="601756" y="465108"/>
                              <a:pt x="598191" y="463745"/>
                              <a:pt x="594731" y="462067"/>
                            </a:cubicBezTo>
                            <a:cubicBezTo>
                              <a:pt x="592949" y="461229"/>
                              <a:pt x="591272" y="460390"/>
                              <a:pt x="589594" y="459341"/>
                            </a:cubicBezTo>
                            <a:cubicBezTo>
                              <a:pt x="584037" y="456301"/>
                              <a:pt x="580892" y="451269"/>
                              <a:pt x="575755" y="447809"/>
                            </a:cubicBezTo>
                            <a:cubicBezTo>
                              <a:pt x="565480" y="460285"/>
                              <a:pt x="554891" y="470245"/>
                              <a:pt x="539479" y="471503"/>
                            </a:cubicBezTo>
                            <a:cubicBezTo>
                              <a:pt x="518195" y="473495"/>
                              <a:pt x="507920" y="456091"/>
                              <a:pt x="489887" y="447075"/>
                            </a:cubicBezTo>
                            <a:cubicBezTo>
                              <a:pt x="464096" y="434493"/>
                              <a:pt x="437465" y="457559"/>
                              <a:pt x="411673" y="448123"/>
                            </a:cubicBezTo>
                            <a:cubicBezTo>
                              <a:pt x="400141" y="444034"/>
                              <a:pt x="391019" y="434179"/>
                              <a:pt x="388503" y="421598"/>
                            </a:cubicBezTo>
                            <a:cubicBezTo>
                              <a:pt x="375397" y="436066"/>
                              <a:pt x="359251" y="444349"/>
                              <a:pt x="343105" y="445817"/>
                            </a:cubicBezTo>
                            <a:cubicBezTo>
                              <a:pt x="327379" y="447180"/>
                              <a:pt x="311652" y="442042"/>
                              <a:pt x="298232" y="430090"/>
                            </a:cubicBezTo>
                            <a:cubicBezTo>
                              <a:pt x="270448" y="447075"/>
                              <a:pt x="238366" y="433130"/>
                              <a:pt x="220228" y="406815"/>
                            </a:cubicBezTo>
                            <a:cubicBezTo>
                              <a:pt x="169693" y="412581"/>
                              <a:pt x="165499" y="378402"/>
                              <a:pt x="174306" y="366240"/>
                            </a:cubicBezTo>
                            <a:cubicBezTo>
                              <a:pt x="172000" y="367183"/>
                              <a:pt x="169798" y="368022"/>
                              <a:pt x="167701" y="368756"/>
                            </a:cubicBezTo>
                            <a:cubicBezTo>
                              <a:pt x="150821" y="374313"/>
                              <a:pt x="138554" y="371063"/>
                              <a:pt x="129013" y="366974"/>
                            </a:cubicBezTo>
                            <a:cubicBezTo>
                              <a:pt x="126602" y="365925"/>
                              <a:pt x="124191" y="364772"/>
                              <a:pt x="122094" y="363724"/>
                            </a:cubicBezTo>
                            <a:cubicBezTo>
                              <a:pt x="117795" y="361522"/>
                              <a:pt x="114126" y="359740"/>
                              <a:pt x="110875" y="359425"/>
                            </a:cubicBezTo>
                            <a:cubicBezTo>
                              <a:pt x="93996" y="357747"/>
                              <a:pt x="56252" y="366974"/>
                              <a:pt x="48388" y="344327"/>
                            </a:cubicBezTo>
                            <a:cubicBezTo>
                              <a:pt x="47130" y="340763"/>
                              <a:pt x="47235" y="336674"/>
                              <a:pt x="45558" y="333319"/>
                            </a:cubicBezTo>
                            <a:cubicBezTo>
                              <a:pt x="44404" y="330907"/>
                              <a:pt x="42412" y="329335"/>
                              <a:pt x="40315" y="327762"/>
                            </a:cubicBezTo>
                            <a:cubicBezTo>
                              <a:pt x="40211" y="327762"/>
                              <a:pt x="40211" y="327657"/>
                              <a:pt x="40106" y="327657"/>
                            </a:cubicBezTo>
                            <a:cubicBezTo>
                              <a:pt x="38323" y="326504"/>
                              <a:pt x="36331" y="325246"/>
                              <a:pt x="34654" y="323883"/>
                            </a:cubicBezTo>
                            <a:cubicBezTo>
                              <a:pt x="26686" y="317592"/>
                              <a:pt x="23016" y="306164"/>
                              <a:pt x="25952" y="295680"/>
                            </a:cubicBezTo>
                            <a:cubicBezTo>
                              <a:pt x="26371" y="294526"/>
                              <a:pt x="26790" y="293268"/>
                              <a:pt x="26371" y="292115"/>
                            </a:cubicBezTo>
                            <a:cubicBezTo>
                              <a:pt x="25952" y="290962"/>
                              <a:pt x="24798" y="290228"/>
                              <a:pt x="23645" y="289599"/>
                            </a:cubicBezTo>
                            <a:cubicBezTo>
                              <a:pt x="17879" y="286244"/>
                              <a:pt x="12636" y="282260"/>
                              <a:pt x="8548" y="277542"/>
                            </a:cubicBezTo>
                            <a:cubicBezTo>
                              <a:pt x="7394" y="276179"/>
                              <a:pt x="6346" y="274816"/>
                              <a:pt x="5297" y="273348"/>
                            </a:cubicBezTo>
                            <a:cubicBezTo>
                              <a:pt x="1628" y="267791"/>
                              <a:pt x="-364" y="261186"/>
                              <a:pt x="55" y="253323"/>
                            </a:cubicBezTo>
                            <a:cubicBezTo>
                              <a:pt x="475" y="246193"/>
                              <a:pt x="2571" y="238959"/>
                              <a:pt x="6556" y="232564"/>
                            </a:cubicBezTo>
                            <a:cubicBezTo>
                              <a:pt x="7499" y="231096"/>
                              <a:pt x="21234" y="215893"/>
                              <a:pt x="22177" y="217676"/>
                            </a:cubicBezTo>
                            <a:cubicBezTo>
                              <a:pt x="3620" y="184440"/>
                              <a:pt x="23855" y="136002"/>
                              <a:pt x="66422" y="121009"/>
                            </a:cubicBezTo>
                            <a:cubicBezTo>
                              <a:pt x="70301" y="119646"/>
                              <a:pt x="78269" y="119332"/>
                              <a:pt x="81624" y="117549"/>
                            </a:cubicBezTo>
                            <a:cubicBezTo>
                              <a:pt x="84245" y="116082"/>
                              <a:pt x="108150" y="77499"/>
                              <a:pt x="151660" y="87040"/>
                            </a:cubicBezTo>
                            <a:cubicBezTo>
                              <a:pt x="162668" y="61038"/>
                              <a:pt x="211316" y="28851"/>
                              <a:pt x="261956" y="38078"/>
                            </a:cubicBezTo>
                            <a:cubicBezTo>
                              <a:pt x="292570" y="-5538"/>
                              <a:pt x="359880" y="-12352"/>
                              <a:pt x="400245" y="21093"/>
                            </a:cubicBezTo>
                            <a:cubicBezTo>
                              <a:pt x="436941" y="-610"/>
                              <a:pt x="490411" y="11133"/>
                              <a:pt x="510227" y="45731"/>
                            </a:cubicBezTo>
                            <a:cubicBezTo>
                              <a:pt x="539583" y="39860"/>
                              <a:pt x="572504" y="49191"/>
                              <a:pt x="594522" y="67644"/>
                            </a:cubicBezTo>
                            <a:cubicBezTo>
                              <a:pt x="619789" y="59571"/>
                              <a:pt x="649565" y="65023"/>
                              <a:pt x="669066" y="83685"/>
                            </a:cubicBezTo>
                            <a:cubicBezTo>
                              <a:pt x="683430" y="97524"/>
                              <a:pt x="685422" y="114614"/>
                              <a:pt x="683954" y="131703"/>
                            </a:cubicBezTo>
                            <a:cubicBezTo>
                              <a:pt x="711947" y="130550"/>
                              <a:pt x="738997" y="152672"/>
                              <a:pt x="740360" y="179093"/>
                            </a:cubicBezTo>
                            <a:cubicBezTo>
                              <a:pt x="767200" y="183706"/>
                              <a:pt x="784395" y="204780"/>
                              <a:pt x="786491" y="226902"/>
                            </a:cubicBezTo>
                            <a:cubicBezTo>
                              <a:pt x="787540" y="237177"/>
                              <a:pt x="785338" y="247556"/>
                              <a:pt x="779362" y="256678"/>
                            </a:cubicBezTo>
                            <a:cubicBezTo>
                              <a:pt x="778628" y="257831"/>
                              <a:pt x="777894" y="258879"/>
                              <a:pt x="777056" y="259928"/>
                            </a:cubicBezTo>
                            <a:cubicBezTo>
                              <a:pt x="776636" y="260557"/>
                              <a:pt x="776112" y="261081"/>
                              <a:pt x="775692" y="261605"/>
                            </a:cubicBezTo>
                            <a:cubicBezTo>
                              <a:pt x="775797" y="261710"/>
                              <a:pt x="776007" y="261710"/>
                              <a:pt x="776112" y="261920"/>
                            </a:cubicBezTo>
                            <a:cubicBezTo>
                              <a:pt x="780620" y="264646"/>
                              <a:pt x="784499" y="267791"/>
                              <a:pt x="787854" y="271251"/>
                            </a:cubicBezTo>
                            <a:cubicBezTo>
                              <a:pt x="788484" y="271880"/>
                              <a:pt x="789008" y="272509"/>
                              <a:pt x="789637" y="273243"/>
                            </a:cubicBezTo>
                            <a:cubicBezTo>
                              <a:pt x="794250" y="278485"/>
                              <a:pt x="797710" y="284357"/>
                              <a:pt x="799911" y="290542"/>
                            </a:cubicBezTo>
                            <a:cubicBezTo>
                              <a:pt x="800226" y="291276"/>
                              <a:pt x="800541" y="292115"/>
                              <a:pt x="800750" y="292954"/>
                            </a:cubicBezTo>
                            <a:cubicBezTo>
                              <a:pt x="807880" y="315181"/>
                              <a:pt x="800436" y="341182"/>
                              <a:pt x="778628" y="354078"/>
                            </a:cubicBezTo>
                            <a:close/>
                          </a:path>
                        </a:pathLst>
                      </a:custGeom>
                      <a:solidFill>
                        <a:srgbClr val="FFB2BD"/>
                      </a:solidFill>
                      <a:ln w="10480" cap="flat">
                        <a:noFill/>
                        <a:prstDash val="solid"/>
                        <a:miter/>
                      </a:ln>
                    </p:spPr>
                    <p:txBody>
                      <a:bodyPr rtlCol="0" anchor="ctr"/>
                      <a:lstStyle/>
                      <a:p>
                        <a:endParaRPr lang="en-US" dirty="0"/>
                      </a:p>
                    </p:txBody>
                  </p:sp>
                  <p:grpSp>
                    <p:nvGrpSpPr>
                      <p:cNvPr id="92" name="Graphic 4">
                        <a:extLst>
                          <a:ext uri="{FF2B5EF4-FFF2-40B4-BE49-F238E27FC236}">
                            <a16:creationId xmlns:a16="http://schemas.microsoft.com/office/drawing/2014/main" id="{5268E281-276B-48E1-94E0-487FF2EDAD80}"/>
                          </a:ext>
                        </a:extLst>
                      </p:cNvPr>
                      <p:cNvGrpSpPr/>
                      <p:nvPr/>
                    </p:nvGrpSpPr>
                    <p:grpSpPr>
                      <a:xfrm>
                        <a:off x="2948464" y="1501336"/>
                        <a:ext cx="803425" cy="474404"/>
                        <a:chOff x="2948464" y="1501336"/>
                        <a:chExt cx="803425" cy="474404"/>
                      </a:xfrm>
                      <a:solidFill>
                        <a:srgbClr val="DF6068"/>
                      </a:solidFill>
                    </p:grpSpPr>
                    <p:sp>
                      <p:nvSpPr>
                        <p:cNvPr id="93" name="Freeform: Shape 113">
                          <a:extLst>
                            <a:ext uri="{FF2B5EF4-FFF2-40B4-BE49-F238E27FC236}">
                              <a16:creationId xmlns:a16="http://schemas.microsoft.com/office/drawing/2014/main" id="{E1725E05-B651-485B-ADEC-7DCE569359BE}"/>
                            </a:ext>
                          </a:extLst>
                        </p:cNvPr>
                        <p:cNvSpPr/>
                        <p:nvPr/>
                      </p:nvSpPr>
                      <p:spPr>
                        <a:xfrm>
                          <a:off x="3269351" y="1818216"/>
                          <a:ext cx="221840" cy="89349"/>
                        </a:xfrm>
                        <a:custGeom>
                          <a:avLst/>
                          <a:gdLst>
                            <a:gd name="connsiteX0" fmla="*/ 173507 w 221840"/>
                            <a:gd name="connsiteY0" fmla="*/ 19523 h 89349"/>
                            <a:gd name="connsiteX1" fmla="*/ 176128 w 221840"/>
                            <a:gd name="connsiteY1" fmla="*/ 18684 h 89349"/>
                            <a:gd name="connsiteX2" fmla="*/ 221840 w 221840"/>
                            <a:gd name="connsiteY2" fmla="*/ 14910 h 89349"/>
                            <a:gd name="connsiteX3" fmla="*/ 206533 w 221840"/>
                            <a:gd name="connsiteY3" fmla="*/ 966 h 89349"/>
                            <a:gd name="connsiteX4" fmla="*/ 185669 w 221840"/>
                            <a:gd name="connsiteY4" fmla="*/ 2643 h 89349"/>
                            <a:gd name="connsiteX5" fmla="*/ 171096 w 221840"/>
                            <a:gd name="connsiteY5" fmla="*/ 12708 h 89349"/>
                            <a:gd name="connsiteX6" fmla="*/ 68139 w 221840"/>
                            <a:gd name="connsiteY6" fmla="*/ 35250 h 89349"/>
                            <a:gd name="connsiteX7" fmla="*/ 52936 w 221840"/>
                            <a:gd name="connsiteY7" fmla="*/ 32314 h 89349"/>
                            <a:gd name="connsiteX8" fmla="*/ 27145 w 221840"/>
                            <a:gd name="connsiteY8" fmla="*/ 24241 h 89349"/>
                            <a:gd name="connsiteX9" fmla="*/ 2192 w 221840"/>
                            <a:gd name="connsiteY9" fmla="*/ 2748 h 89349"/>
                            <a:gd name="connsiteX10" fmla="*/ 95 w 221840"/>
                            <a:gd name="connsiteY10" fmla="*/ 4111 h 89349"/>
                            <a:gd name="connsiteX11" fmla="*/ 32072 w 221840"/>
                            <a:gd name="connsiteY11" fmla="*/ 35984 h 89349"/>
                            <a:gd name="connsiteX12" fmla="*/ 6176 w 221840"/>
                            <a:gd name="connsiteY12" fmla="*/ 88301 h 89349"/>
                            <a:gd name="connsiteX13" fmla="*/ 8797 w 221840"/>
                            <a:gd name="connsiteY13" fmla="*/ 88196 h 89349"/>
                            <a:gd name="connsiteX14" fmla="*/ 23790 w 221840"/>
                            <a:gd name="connsiteY14" fmla="*/ 53178 h 89349"/>
                            <a:gd name="connsiteX15" fmla="*/ 67405 w 221840"/>
                            <a:gd name="connsiteY15" fmla="*/ 45629 h 89349"/>
                            <a:gd name="connsiteX16" fmla="*/ 74010 w 221840"/>
                            <a:gd name="connsiteY16" fmla="*/ 43952 h 89349"/>
                            <a:gd name="connsiteX17" fmla="*/ 173507 w 221840"/>
                            <a:gd name="connsiteY17" fmla="*/ 19523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1840" h="89349">
                              <a:moveTo>
                                <a:pt x="173507" y="19523"/>
                              </a:moveTo>
                              <a:cubicBezTo>
                                <a:pt x="174451" y="19942"/>
                                <a:pt x="175499" y="19523"/>
                                <a:pt x="176128" y="18684"/>
                              </a:cubicBezTo>
                              <a:cubicBezTo>
                                <a:pt x="187451" y="3901"/>
                                <a:pt x="207582" y="4321"/>
                                <a:pt x="221840" y="14910"/>
                              </a:cubicBezTo>
                              <a:cubicBezTo>
                                <a:pt x="219534" y="7885"/>
                                <a:pt x="213348" y="2853"/>
                                <a:pt x="206533" y="966"/>
                              </a:cubicBezTo>
                              <a:cubicBezTo>
                                <a:pt x="199718" y="-922"/>
                                <a:pt x="192274" y="127"/>
                                <a:pt x="185669" y="2643"/>
                              </a:cubicBezTo>
                              <a:cubicBezTo>
                                <a:pt x="180112" y="4740"/>
                                <a:pt x="174765" y="7990"/>
                                <a:pt x="171096" y="12708"/>
                              </a:cubicBezTo>
                              <a:cubicBezTo>
                                <a:pt x="139747" y="-12245"/>
                                <a:pt x="90051" y="2958"/>
                                <a:pt x="68139" y="35250"/>
                              </a:cubicBezTo>
                              <a:cubicBezTo>
                                <a:pt x="63106" y="33572"/>
                                <a:pt x="58074" y="32629"/>
                                <a:pt x="52936" y="32314"/>
                              </a:cubicBezTo>
                              <a:cubicBezTo>
                                <a:pt x="44654" y="28959"/>
                                <a:pt x="35427" y="28645"/>
                                <a:pt x="27145" y="24241"/>
                              </a:cubicBezTo>
                              <a:cubicBezTo>
                                <a:pt x="17499" y="19104"/>
                                <a:pt x="9111" y="11450"/>
                                <a:pt x="2192" y="2748"/>
                              </a:cubicBezTo>
                              <a:cubicBezTo>
                                <a:pt x="1353" y="1700"/>
                                <a:pt x="-429" y="2958"/>
                                <a:pt x="95" y="4111"/>
                              </a:cubicBezTo>
                              <a:cubicBezTo>
                                <a:pt x="5966" y="18684"/>
                                <a:pt x="16241" y="29274"/>
                                <a:pt x="32072" y="35984"/>
                              </a:cubicBezTo>
                              <a:cubicBezTo>
                                <a:pt x="10370" y="45629"/>
                                <a:pt x="200" y="72679"/>
                                <a:pt x="6176" y="88301"/>
                              </a:cubicBezTo>
                              <a:cubicBezTo>
                                <a:pt x="6700" y="89664"/>
                                <a:pt x="8378" y="89769"/>
                                <a:pt x="8797" y="88196"/>
                              </a:cubicBezTo>
                              <a:cubicBezTo>
                                <a:pt x="12676" y="74881"/>
                                <a:pt x="13934" y="63558"/>
                                <a:pt x="23790" y="53178"/>
                              </a:cubicBezTo>
                              <a:cubicBezTo>
                                <a:pt x="35113" y="41331"/>
                                <a:pt x="53565" y="37766"/>
                                <a:pt x="67405" y="45629"/>
                              </a:cubicBezTo>
                              <a:cubicBezTo>
                                <a:pt x="69711" y="46992"/>
                                <a:pt x="72437" y="46363"/>
                                <a:pt x="74010" y="43952"/>
                              </a:cubicBezTo>
                              <a:cubicBezTo>
                                <a:pt x="96971" y="8619"/>
                                <a:pt x="137755" y="2958"/>
                                <a:pt x="173507" y="19523"/>
                              </a:cubicBezTo>
                              <a:close/>
                            </a:path>
                          </a:pathLst>
                        </a:custGeom>
                        <a:solidFill>
                          <a:srgbClr val="DF6068"/>
                        </a:solidFill>
                        <a:ln w="10480" cap="flat">
                          <a:noFill/>
                          <a:prstDash val="solid"/>
                          <a:miter/>
                        </a:ln>
                      </p:spPr>
                      <p:txBody>
                        <a:bodyPr rtlCol="0" anchor="ctr"/>
                        <a:lstStyle/>
                        <a:p>
                          <a:endParaRPr lang="en-US" dirty="0"/>
                        </a:p>
                      </p:txBody>
                    </p:sp>
                    <p:sp>
                      <p:nvSpPr>
                        <p:cNvPr id="94" name="Freeform: Shape 114">
                          <a:extLst>
                            <a:ext uri="{FF2B5EF4-FFF2-40B4-BE49-F238E27FC236}">
                              <a16:creationId xmlns:a16="http://schemas.microsoft.com/office/drawing/2014/main" id="{F061B2C8-AB0B-446B-AF45-A56BA3595283}"/>
                            </a:ext>
                          </a:extLst>
                        </p:cNvPr>
                        <p:cNvSpPr/>
                        <p:nvPr/>
                      </p:nvSpPr>
                      <p:spPr>
                        <a:xfrm>
                          <a:off x="3493660" y="1707627"/>
                          <a:ext cx="102208" cy="144914"/>
                        </a:xfrm>
                        <a:custGeom>
                          <a:avLst/>
                          <a:gdLst>
                            <a:gd name="connsiteX0" fmla="*/ 101431 w 102208"/>
                            <a:gd name="connsiteY0" fmla="*/ 38897 h 144914"/>
                            <a:gd name="connsiteX1" fmla="*/ 65679 w 102208"/>
                            <a:gd name="connsiteY1" fmla="*/ 48753 h 144914"/>
                            <a:gd name="connsiteX2" fmla="*/ 53832 w 102208"/>
                            <a:gd name="connsiteY2" fmla="*/ 31663 h 144914"/>
                            <a:gd name="connsiteX3" fmla="*/ 56034 w 102208"/>
                            <a:gd name="connsiteY3" fmla="*/ 0 h 144914"/>
                            <a:gd name="connsiteX4" fmla="*/ 45444 w 102208"/>
                            <a:gd name="connsiteY4" fmla="*/ 34703 h 144914"/>
                            <a:gd name="connsiteX5" fmla="*/ 60437 w 102208"/>
                            <a:gd name="connsiteY5" fmla="*/ 54309 h 144914"/>
                            <a:gd name="connsiteX6" fmla="*/ 48904 w 102208"/>
                            <a:gd name="connsiteY6" fmla="*/ 87650 h 144914"/>
                            <a:gd name="connsiteX7" fmla="*/ 9692 w 102208"/>
                            <a:gd name="connsiteY7" fmla="*/ 98449 h 144914"/>
                            <a:gd name="connsiteX8" fmla="*/ 5604 w 102208"/>
                            <a:gd name="connsiteY8" fmla="*/ 143951 h 144914"/>
                            <a:gd name="connsiteX9" fmla="*/ 9692 w 102208"/>
                            <a:gd name="connsiteY9" fmla="*/ 142274 h 144914"/>
                            <a:gd name="connsiteX10" fmla="*/ 16507 w 102208"/>
                            <a:gd name="connsiteY10" fmla="*/ 106731 h 144914"/>
                            <a:gd name="connsiteX11" fmla="*/ 51106 w 102208"/>
                            <a:gd name="connsiteY11" fmla="*/ 95094 h 144914"/>
                            <a:gd name="connsiteX12" fmla="*/ 55929 w 102208"/>
                            <a:gd name="connsiteY12" fmla="*/ 91739 h 144914"/>
                            <a:gd name="connsiteX13" fmla="*/ 67357 w 102208"/>
                            <a:gd name="connsiteY13" fmla="*/ 55882 h 144914"/>
                            <a:gd name="connsiteX14" fmla="*/ 101326 w 102208"/>
                            <a:gd name="connsiteY14" fmla="*/ 41099 h 144914"/>
                            <a:gd name="connsiteX15" fmla="*/ 101431 w 102208"/>
                            <a:gd name="connsiteY15" fmla="*/ 38897 h 14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208" h="144914">
                              <a:moveTo>
                                <a:pt x="101431" y="38897"/>
                              </a:moveTo>
                              <a:cubicBezTo>
                                <a:pt x="87801" y="35437"/>
                                <a:pt x="75010" y="40050"/>
                                <a:pt x="65679" y="48753"/>
                              </a:cubicBezTo>
                              <a:cubicBezTo>
                                <a:pt x="60123" y="44349"/>
                                <a:pt x="55824" y="38687"/>
                                <a:pt x="53832" y="31663"/>
                              </a:cubicBezTo>
                              <a:cubicBezTo>
                                <a:pt x="51211" y="22227"/>
                                <a:pt x="52993" y="9121"/>
                                <a:pt x="56034" y="0"/>
                              </a:cubicBezTo>
                              <a:cubicBezTo>
                                <a:pt x="43557" y="8492"/>
                                <a:pt x="41251" y="21074"/>
                                <a:pt x="45444" y="34703"/>
                              </a:cubicBezTo>
                              <a:cubicBezTo>
                                <a:pt x="47961" y="42986"/>
                                <a:pt x="53203" y="50011"/>
                                <a:pt x="60437" y="54309"/>
                              </a:cubicBezTo>
                              <a:cubicBezTo>
                                <a:pt x="52888" y="63745"/>
                                <a:pt x="48590" y="75907"/>
                                <a:pt x="48904" y="87650"/>
                              </a:cubicBezTo>
                              <a:cubicBezTo>
                                <a:pt x="34541" y="84819"/>
                                <a:pt x="19967" y="86496"/>
                                <a:pt x="9692" y="98449"/>
                              </a:cubicBezTo>
                              <a:cubicBezTo>
                                <a:pt x="-897" y="110820"/>
                                <a:pt x="-3623" y="130216"/>
                                <a:pt x="5604" y="143951"/>
                              </a:cubicBezTo>
                              <a:cubicBezTo>
                                <a:pt x="6967" y="145943"/>
                                <a:pt x="9902" y="144580"/>
                                <a:pt x="9692" y="142274"/>
                              </a:cubicBezTo>
                              <a:cubicBezTo>
                                <a:pt x="8539" y="129692"/>
                                <a:pt x="8434" y="117216"/>
                                <a:pt x="16507" y="106731"/>
                              </a:cubicBezTo>
                              <a:cubicBezTo>
                                <a:pt x="24266" y="96771"/>
                                <a:pt x="38839" y="90481"/>
                                <a:pt x="51106" y="95094"/>
                              </a:cubicBezTo>
                              <a:cubicBezTo>
                                <a:pt x="53413" y="95932"/>
                                <a:pt x="56138" y="94569"/>
                                <a:pt x="55929" y="91739"/>
                              </a:cubicBezTo>
                              <a:cubicBezTo>
                                <a:pt x="54985" y="78843"/>
                                <a:pt x="59389" y="66262"/>
                                <a:pt x="67357" y="55882"/>
                              </a:cubicBezTo>
                              <a:cubicBezTo>
                                <a:pt x="74696" y="46236"/>
                                <a:pt x="89374" y="42672"/>
                                <a:pt x="101326" y="41099"/>
                              </a:cubicBezTo>
                              <a:cubicBezTo>
                                <a:pt x="102375" y="40889"/>
                                <a:pt x="102584" y="39212"/>
                                <a:pt x="101431" y="38897"/>
                              </a:cubicBezTo>
                              <a:close/>
                            </a:path>
                          </a:pathLst>
                        </a:custGeom>
                        <a:solidFill>
                          <a:srgbClr val="DF6068"/>
                        </a:solidFill>
                        <a:ln w="10480" cap="flat">
                          <a:noFill/>
                          <a:prstDash val="solid"/>
                          <a:miter/>
                        </a:ln>
                      </p:spPr>
                      <p:txBody>
                        <a:bodyPr rtlCol="0" anchor="ctr"/>
                        <a:lstStyle/>
                        <a:p>
                          <a:endParaRPr lang="en-US" dirty="0"/>
                        </a:p>
                      </p:txBody>
                    </p:sp>
                    <p:sp>
                      <p:nvSpPr>
                        <p:cNvPr id="95" name="Freeform: Shape 115">
                          <a:extLst>
                            <a:ext uri="{FF2B5EF4-FFF2-40B4-BE49-F238E27FC236}">
                              <a16:creationId xmlns:a16="http://schemas.microsoft.com/office/drawing/2014/main" id="{05161EA6-BA65-403C-88A9-A2F5686CB673}"/>
                            </a:ext>
                          </a:extLst>
                        </p:cNvPr>
                        <p:cNvSpPr/>
                        <p:nvPr/>
                      </p:nvSpPr>
                      <p:spPr>
                        <a:xfrm>
                          <a:off x="3364959" y="1600267"/>
                          <a:ext cx="174936" cy="111029"/>
                        </a:xfrm>
                        <a:custGeom>
                          <a:avLst/>
                          <a:gdLst>
                            <a:gd name="connsiteX0" fmla="*/ 174461 w 174936"/>
                            <a:gd name="connsiteY0" fmla="*/ 2307 h 111029"/>
                            <a:gd name="connsiteX1" fmla="*/ 174146 w 174936"/>
                            <a:gd name="connsiteY1" fmla="*/ 0 h 111029"/>
                            <a:gd name="connsiteX2" fmla="*/ 174041 w 174936"/>
                            <a:gd name="connsiteY2" fmla="*/ 2307 h 111029"/>
                            <a:gd name="connsiteX3" fmla="*/ 173936 w 174936"/>
                            <a:gd name="connsiteY3" fmla="*/ 5137 h 111029"/>
                            <a:gd name="connsiteX4" fmla="*/ 173412 w 174936"/>
                            <a:gd name="connsiteY4" fmla="*/ 8912 h 111029"/>
                            <a:gd name="connsiteX5" fmla="*/ 164396 w 174936"/>
                            <a:gd name="connsiteY5" fmla="*/ 30719 h 111029"/>
                            <a:gd name="connsiteX6" fmla="*/ 46236 w 174936"/>
                            <a:gd name="connsiteY6" fmla="*/ 58293 h 111029"/>
                            <a:gd name="connsiteX7" fmla="*/ 0 w 174936"/>
                            <a:gd name="connsiteY7" fmla="*/ 111030 h 111029"/>
                            <a:gd name="connsiteX8" fmla="*/ 69617 w 174936"/>
                            <a:gd name="connsiteY8" fmla="*/ 64060 h 111029"/>
                            <a:gd name="connsiteX9" fmla="*/ 118474 w 174936"/>
                            <a:gd name="connsiteY9" fmla="*/ 66681 h 111029"/>
                            <a:gd name="connsiteX10" fmla="*/ 174461 w 174936"/>
                            <a:gd name="connsiteY10" fmla="*/ 2307 h 11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936" h="111029">
                              <a:moveTo>
                                <a:pt x="174461" y="2307"/>
                              </a:moveTo>
                              <a:cubicBezTo>
                                <a:pt x="174251" y="839"/>
                                <a:pt x="174146" y="0"/>
                                <a:pt x="174146" y="0"/>
                              </a:cubicBezTo>
                              <a:cubicBezTo>
                                <a:pt x="174146" y="0"/>
                                <a:pt x="174146" y="839"/>
                                <a:pt x="174041" y="2307"/>
                              </a:cubicBezTo>
                              <a:cubicBezTo>
                                <a:pt x="174041" y="3040"/>
                                <a:pt x="173936" y="3984"/>
                                <a:pt x="173936" y="5137"/>
                              </a:cubicBezTo>
                              <a:cubicBezTo>
                                <a:pt x="173832" y="6186"/>
                                <a:pt x="173622" y="7444"/>
                                <a:pt x="173412" y="8912"/>
                              </a:cubicBezTo>
                              <a:cubicBezTo>
                                <a:pt x="172469" y="14468"/>
                                <a:pt x="170162" y="22541"/>
                                <a:pt x="164396" y="30719"/>
                              </a:cubicBezTo>
                              <a:cubicBezTo>
                                <a:pt x="131789" y="78214"/>
                                <a:pt x="84504" y="45398"/>
                                <a:pt x="46236" y="58293"/>
                              </a:cubicBezTo>
                              <a:cubicBezTo>
                                <a:pt x="23800" y="65528"/>
                                <a:pt x="2831" y="78843"/>
                                <a:pt x="0" y="111030"/>
                              </a:cubicBezTo>
                              <a:cubicBezTo>
                                <a:pt x="10484" y="82827"/>
                                <a:pt x="35123" y="63011"/>
                                <a:pt x="69617" y="64060"/>
                              </a:cubicBezTo>
                              <a:cubicBezTo>
                                <a:pt x="85343" y="64584"/>
                                <a:pt x="102014" y="68254"/>
                                <a:pt x="118474" y="66681"/>
                              </a:cubicBezTo>
                              <a:cubicBezTo>
                                <a:pt x="152129" y="63745"/>
                                <a:pt x="178864" y="33550"/>
                                <a:pt x="174461" y="2307"/>
                              </a:cubicBezTo>
                              <a:close/>
                            </a:path>
                          </a:pathLst>
                        </a:custGeom>
                        <a:solidFill>
                          <a:srgbClr val="DF6068"/>
                        </a:solidFill>
                        <a:ln w="10480" cap="flat">
                          <a:noFill/>
                          <a:prstDash val="solid"/>
                          <a:miter/>
                        </a:ln>
                      </p:spPr>
                      <p:txBody>
                        <a:bodyPr rtlCol="0" anchor="ctr"/>
                        <a:lstStyle/>
                        <a:p>
                          <a:endParaRPr lang="en-US" dirty="0"/>
                        </a:p>
                      </p:txBody>
                    </p:sp>
                    <p:sp>
                      <p:nvSpPr>
                        <p:cNvPr id="96" name="Freeform: Shape 116">
                          <a:extLst>
                            <a:ext uri="{FF2B5EF4-FFF2-40B4-BE49-F238E27FC236}">
                              <a16:creationId xmlns:a16="http://schemas.microsoft.com/office/drawing/2014/main" id="{B505B18F-4C31-44F2-BA94-33BBF99759DC}"/>
                            </a:ext>
                          </a:extLst>
                        </p:cNvPr>
                        <p:cNvSpPr/>
                        <p:nvPr/>
                      </p:nvSpPr>
                      <p:spPr>
                        <a:xfrm>
                          <a:off x="3561036" y="1759032"/>
                          <a:ext cx="57381" cy="158194"/>
                        </a:xfrm>
                        <a:custGeom>
                          <a:avLst/>
                          <a:gdLst>
                            <a:gd name="connsiteX0" fmla="*/ 42548 w 57381"/>
                            <a:gd name="connsiteY0" fmla="*/ 493 h 158194"/>
                            <a:gd name="connsiteX1" fmla="*/ 39822 w 57381"/>
                            <a:gd name="connsiteY1" fmla="*/ 2171 h 158194"/>
                            <a:gd name="connsiteX2" fmla="*/ 42234 w 57381"/>
                            <a:gd name="connsiteY2" fmla="*/ 59101 h 158194"/>
                            <a:gd name="connsiteX3" fmla="*/ 715 w 57381"/>
                            <a:gd name="connsiteY3" fmla="*/ 96636 h 158194"/>
                            <a:gd name="connsiteX4" fmla="*/ 1135 w 57381"/>
                            <a:gd name="connsiteY4" fmla="*/ 98942 h 158194"/>
                            <a:gd name="connsiteX5" fmla="*/ 11829 w 57381"/>
                            <a:gd name="connsiteY5" fmla="*/ 97265 h 158194"/>
                            <a:gd name="connsiteX6" fmla="*/ 11724 w 57381"/>
                            <a:gd name="connsiteY6" fmla="*/ 157760 h 158194"/>
                            <a:gd name="connsiteX7" fmla="*/ 13297 w 57381"/>
                            <a:gd name="connsiteY7" fmla="*/ 156921 h 158194"/>
                            <a:gd name="connsiteX8" fmla="*/ 30386 w 57381"/>
                            <a:gd name="connsiteY8" fmla="*/ 88143 h 158194"/>
                            <a:gd name="connsiteX9" fmla="*/ 42548 w 57381"/>
                            <a:gd name="connsiteY9" fmla="*/ 493 h 158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381" h="158194">
                              <a:moveTo>
                                <a:pt x="42548" y="493"/>
                              </a:moveTo>
                              <a:cubicBezTo>
                                <a:pt x="41290" y="-765"/>
                                <a:pt x="39298" y="598"/>
                                <a:pt x="39822" y="2171"/>
                              </a:cubicBezTo>
                              <a:cubicBezTo>
                                <a:pt x="46427" y="21043"/>
                                <a:pt x="50516" y="40334"/>
                                <a:pt x="42234" y="59101"/>
                              </a:cubicBezTo>
                              <a:cubicBezTo>
                                <a:pt x="34370" y="77030"/>
                                <a:pt x="17910" y="89926"/>
                                <a:pt x="715" y="96636"/>
                              </a:cubicBezTo>
                              <a:cubicBezTo>
                                <a:pt x="-438" y="97055"/>
                                <a:pt x="-123" y="98942"/>
                                <a:pt x="1135" y="98942"/>
                              </a:cubicBezTo>
                              <a:cubicBezTo>
                                <a:pt x="4804" y="98837"/>
                                <a:pt x="8369" y="98208"/>
                                <a:pt x="11829" y="97265"/>
                              </a:cubicBezTo>
                              <a:cubicBezTo>
                                <a:pt x="2183" y="115822"/>
                                <a:pt x="1973" y="137734"/>
                                <a:pt x="11724" y="157760"/>
                              </a:cubicBezTo>
                              <a:cubicBezTo>
                                <a:pt x="12143" y="158703"/>
                                <a:pt x="13611" y="157969"/>
                                <a:pt x="13297" y="156921"/>
                              </a:cubicBezTo>
                              <a:cubicBezTo>
                                <a:pt x="506" y="120435"/>
                                <a:pt x="24725" y="98628"/>
                                <a:pt x="30386" y="88143"/>
                              </a:cubicBezTo>
                              <a:cubicBezTo>
                                <a:pt x="56283" y="69062"/>
                                <a:pt x="69493" y="27753"/>
                                <a:pt x="42548" y="493"/>
                              </a:cubicBezTo>
                              <a:close/>
                            </a:path>
                          </a:pathLst>
                        </a:custGeom>
                        <a:solidFill>
                          <a:srgbClr val="DF6068"/>
                        </a:solidFill>
                        <a:ln w="10480" cap="flat">
                          <a:noFill/>
                          <a:prstDash val="solid"/>
                          <a:miter/>
                        </a:ln>
                      </p:spPr>
                      <p:txBody>
                        <a:bodyPr rtlCol="0" anchor="ctr"/>
                        <a:lstStyle/>
                        <a:p>
                          <a:endParaRPr lang="en-US" dirty="0"/>
                        </a:p>
                      </p:txBody>
                    </p:sp>
                    <p:sp>
                      <p:nvSpPr>
                        <p:cNvPr id="97" name="Freeform: Shape 117">
                          <a:extLst>
                            <a:ext uri="{FF2B5EF4-FFF2-40B4-BE49-F238E27FC236}">
                              <a16:creationId xmlns:a16="http://schemas.microsoft.com/office/drawing/2014/main" id="{660F8FE6-36DF-4EB2-A17F-B214B7D3871F}"/>
                            </a:ext>
                          </a:extLst>
                        </p:cNvPr>
                        <p:cNvSpPr/>
                        <p:nvPr/>
                      </p:nvSpPr>
                      <p:spPr>
                        <a:xfrm>
                          <a:off x="3375476" y="1865716"/>
                          <a:ext cx="134019" cy="50963"/>
                        </a:xfrm>
                        <a:custGeom>
                          <a:avLst/>
                          <a:gdLst>
                            <a:gd name="connsiteX0" fmla="*/ 131232 w 134019"/>
                            <a:gd name="connsiteY0" fmla="*/ 40067 h 50963"/>
                            <a:gd name="connsiteX1" fmla="*/ 91286 w 134019"/>
                            <a:gd name="connsiteY1" fmla="*/ 32308 h 50963"/>
                            <a:gd name="connsiteX2" fmla="*/ 71051 w 134019"/>
                            <a:gd name="connsiteY2" fmla="*/ 121 h 50963"/>
                            <a:gd name="connsiteX3" fmla="*/ 70632 w 134019"/>
                            <a:gd name="connsiteY3" fmla="*/ 121 h 50963"/>
                            <a:gd name="connsiteX4" fmla="*/ 70003 w 134019"/>
                            <a:gd name="connsiteY4" fmla="*/ 16057 h 50963"/>
                            <a:gd name="connsiteX5" fmla="*/ 2169 w 134019"/>
                            <a:gd name="connsiteY5" fmla="*/ 15323 h 50963"/>
                            <a:gd name="connsiteX6" fmla="*/ 386 w 134019"/>
                            <a:gd name="connsiteY6" fmla="*/ 17525 h 50963"/>
                            <a:gd name="connsiteX7" fmla="*/ 40122 w 134019"/>
                            <a:gd name="connsiteY7" fmla="*/ 35663 h 50963"/>
                            <a:gd name="connsiteX8" fmla="*/ 72519 w 134019"/>
                            <a:gd name="connsiteY8" fmla="*/ 23711 h 50963"/>
                            <a:gd name="connsiteX9" fmla="*/ 133014 w 134019"/>
                            <a:gd name="connsiteY9" fmla="*/ 44994 h 50963"/>
                            <a:gd name="connsiteX10" fmla="*/ 131232 w 134019"/>
                            <a:gd name="connsiteY10" fmla="*/ 40067 h 50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019" h="50963">
                              <a:moveTo>
                                <a:pt x="131232" y="40067"/>
                              </a:moveTo>
                              <a:cubicBezTo>
                                <a:pt x="116868" y="40801"/>
                                <a:pt x="103448" y="42268"/>
                                <a:pt x="91286" y="32308"/>
                              </a:cubicBezTo>
                              <a:cubicBezTo>
                                <a:pt x="80907" y="23921"/>
                                <a:pt x="76922" y="12178"/>
                                <a:pt x="71051" y="121"/>
                              </a:cubicBezTo>
                              <a:cubicBezTo>
                                <a:pt x="70946" y="16"/>
                                <a:pt x="70737" y="-89"/>
                                <a:pt x="70632" y="121"/>
                              </a:cubicBezTo>
                              <a:cubicBezTo>
                                <a:pt x="69059" y="5678"/>
                                <a:pt x="68954" y="11025"/>
                                <a:pt x="70003" y="16057"/>
                              </a:cubicBezTo>
                              <a:cubicBezTo>
                                <a:pt x="57736" y="19727"/>
                                <a:pt x="34985" y="37341"/>
                                <a:pt x="2169" y="15323"/>
                              </a:cubicBezTo>
                              <a:cubicBezTo>
                                <a:pt x="910" y="14485"/>
                                <a:pt x="-767" y="16267"/>
                                <a:pt x="386" y="17525"/>
                              </a:cubicBezTo>
                              <a:cubicBezTo>
                                <a:pt x="10661" y="29792"/>
                                <a:pt x="24920" y="35768"/>
                                <a:pt x="40122" y="35663"/>
                              </a:cubicBezTo>
                              <a:cubicBezTo>
                                <a:pt x="50816" y="35558"/>
                                <a:pt x="64761" y="32832"/>
                                <a:pt x="72519" y="23711"/>
                              </a:cubicBezTo>
                              <a:cubicBezTo>
                                <a:pt x="82794" y="46043"/>
                                <a:pt x="113723" y="59358"/>
                                <a:pt x="133014" y="44994"/>
                              </a:cubicBezTo>
                              <a:cubicBezTo>
                                <a:pt x="135111" y="43422"/>
                                <a:pt x="133643" y="39962"/>
                                <a:pt x="131232" y="40067"/>
                              </a:cubicBezTo>
                              <a:close/>
                            </a:path>
                          </a:pathLst>
                        </a:custGeom>
                        <a:solidFill>
                          <a:srgbClr val="DF6068"/>
                        </a:solidFill>
                        <a:ln w="10480" cap="flat">
                          <a:noFill/>
                          <a:prstDash val="solid"/>
                          <a:miter/>
                        </a:ln>
                      </p:spPr>
                      <p:txBody>
                        <a:bodyPr rtlCol="0" anchor="ctr"/>
                        <a:lstStyle/>
                        <a:p>
                          <a:endParaRPr lang="en-US" dirty="0"/>
                        </a:p>
                      </p:txBody>
                    </p:sp>
                    <p:sp>
                      <p:nvSpPr>
                        <p:cNvPr id="98" name="Freeform: Shape 118">
                          <a:extLst>
                            <a:ext uri="{FF2B5EF4-FFF2-40B4-BE49-F238E27FC236}">
                              <a16:creationId xmlns:a16="http://schemas.microsoft.com/office/drawing/2014/main" id="{37B45C8C-987D-488F-9484-9F7D39C79496}"/>
                            </a:ext>
                          </a:extLst>
                        </p:cNvPr>
                        <p:cNvSpPr/>
                        <p:nvPr/>
                      </p:nvSpPr>
                      <p:spPr>
                        <a:xfrm>
                          <a:off x="3470098" y="1697069"/>
                          <a:ext cx="30639" cy="100006"/>
                        </a:xfrm>
                        <a:custGeom>
                          <a:avLst/>
                          <a:gdLst>
                            <a:gd name="connsiteX0" fmla="*/ 24762 w 30639"/>
                            <a:gd name="connsiteY0" fmla="*/ 58996 h 100006"/>
                            <a:gd name="connsiteX1" fmla="*/ 24762 w 30639"/>
                            <a:gd name="connsiteY1" fmla="*/ 56899 h 100006"/>
                            <a:gd name="connsiteX2" fmla="*/ 29795 w 30639"/>
                            <a:gd name="connsiteY2" fmla="*/ 2695 h 100006"/>
                            <a:gd name="connsiteX3" fmla="*/ 28641 w 30639"/>
                            <a:gd name="connsiteY3" fmla="*/ 74 h 100006"/>
                            <a:gd name="connsiteX4" fmla="*/ 3059 w 30639"/>
                            <a:gd name="connsiteY4" fmla="*/ 28906 h 100006"/>
                            <a:gd name="connsiteX5" fmla="*/ 16899 w 30639"/>
                            <a:gd name="connsiteY5" fmla="*/ 56690 h 100006"/>
                            <a:gd name="connsiteX6" fmla="*/ 3164 w 30639"/>
                            <a:gd name="connsiteY6" fmla="*/ 99047 h 100006"/>
                            <a:gd name="connsiteX7" fmla="*/ 7358 w 30639"/>
                            <a:gd name="connsiteY7" fmla="*/ 97264 h 100006"/>
                            <a:gd name="connsiteX8" fmla="*/ 9455 w 30639"/>
                            <a:gd name="connsiteY8" fmla="*/ 73570 h 100006"/>
                            <a:gd name="connsiteX9" fmla="*/ 24762 w 30639"/>
                            <a:gd name="connsiteY9" fmla="*/ 58996 h 10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39" h="100006">
                              <a:moveTo>
                                <a:pt x="24762" y="58996"/>
                              </a:moveTo>
                              <a:cubicBezTo>
                                <a:pt x="25182" y="58472"/>
                                <a:pt x="25286" y="57424"/>
                                <a:pt x="24762" y="56899"/>
                              </a:cubicBezTo>
                              <a:cubicBezTo>
                                <a:pt x="9455" y="40753"/>
                                <a:pt x="5471" y="13704"/>
                                <a:pt x="29795" y="2695"/>
                              </a:cubicBezTo>
                              <a:cubicBezTo>
                                <a:pt x="31472" y="1961"/>
                                <a:pt x="30424" y="-450"/>
                                <a:pt x="28641" y="74"/>
                              </a:cubicBezTo>
                              <a:cubicBezTo>
                                <a:pt x="14383" y="4268"/>
                                <a:pt x="4318" y="13704"/>
                                <a:pt x="3059" y="28906"/>
                              </a:cubicBezTo>
                              <a:cubicBezTo>
                                <a:pt x="2116" y="40753"/>
                                <a:pt x="7463" y="50923"/>
                                <a:pt x="16899" y="56690"/>
                              </a:cubicBezTo>
                              <a:cubicBezTo>
                                <a:pt x="2116" y="61303"/>
                                <a:pt x="-4385" y="87304"/>
                                <a:pt x="3164" y="99047"/>
                              </a:cubicBezTo>
                              <a:cubicBezTo>
                                <a:pt x="4527" y="101144"/>
                                <a:pt x="7568" y="99466"/>
                                <a:pt x="7358" y="97264"/>
                              </a:cubicBezTo>
                              <a:cubicBezTo>
                                <a:pt x="6414" y="88982"/>
                                <a:pt x="5576" y="81328"/>
                                <a:pt x="9455" y="73570"/>
                              </a:cubicBezTo>
                              <a:cubicBezTo>
                                <a:pt x="13020" y="66860"/>
                                <a:pt x="19834" y="64343"/>
                                <a:pt x="24762" y="58996"/>
                              </a:cubicBezTo>
                              <a:close/>
                            </a:path>
                          </a:pathLst>
                        </a:custGeom>
                        <a:solidFill>
                          <a:srgbClr val="DF6068"/>
                        </a:solidFill>
                        <a:ln w="10480" cap="flat">
                          <a:noFill/>
                          <a:prstDash val="solid"/>
                          <a:miter/>
                        </a:ln>
                      </p:spPr>
                      <p:txBody>
                        <a:bodyPr rtlCol="0" anchor="ctr"/>
                        <a:lstStyle/>
                        <a:p>
                          <a:endParaRPr lang="en-US" dirty="0"/>
                        </a:p>
                      </p:txBody>
                    </p:sp>
                    <p:sp>
                      <p:nvSpPr>
                        <p:cNvPr id="99" name="Freeform: Shape 119">
                          <a:extLst>
                            <a:ext uri="{FF2B5EF4-FFF2-40B4-BE49-F238E27FC236}">
                              <a16:creationId xmlns:a16="http://schemas.microsoft.com/office/drawing/2014/main" id="{25B4E53A-224D-498D-9EA5-8383F43B0CF8}"/>
                            </a:ext>
                          </a:extLst>
                        </p:cNvPr>
                        <p:cNvSpPr/>
                        <p:nvPr/>
                      </p:nvSpPr>
                      <p:spPr>
                        <a:xfrm>
                          <a:off x="3016315" y="1637698"/>
                          <a:ext cx="300467" cy="142823"/>
                        </a:xfrm>
                        <a:custGeom>
                          <a:avLst/>
                          <a:gdLst>
                            <a:gd name="connsiteX0" fmla="*/ 298108 w 300467"/>
                            <a:gd name="connsiteY0" fmla="*/ 313 h 142823"/>
                            <a:gd name="connsiteX1" fmla="*/ 276196 w 300467"/>
                            <a:gd name="connsiteY1" fmla="*/ 45186 h 142823"/>
                            <a:gd name="connsiteX2" fmla="*/ 227443 w 300467"/>
                            <a:gd name="connsiteY2" fmla="*/ 51687 h 142823"/>
                            <a:gd name="connsiteX3" fmla="*/ 95759 w 300467"/>
                            <a:gd name="connsiteY3" fmla="*/ 87753 h 142823"/>
                            <a:gd name="connsiteX4" fmla="*/ 40192 w 300467"/>
                            <a:gd name="connsiteY4" fmla="*/ 91108 h 142823"/>
                            <a:gd name="connsiteX5" fmla="*/ 2972 w 300467"/>
                            <a:gd name="connsiteY5" fmla="*/ 56509 h 142823"/>
                            <a:gd name="connsiteX6" fmla="*/ 36 w 300467"/>
                            <a:gd name="connsiteY6" fmla="*/ 56824 h 142823"/>
                            <a:gd name="connsiteX7" fmla="*/ 15973 w 300467"/>
                            <a:gd name="connsiteY7" fmla="*/ 90689 h 142823"/>
                            <a:gd name="connsiteX8" fmla="*/ 31070 w 300467"/>
                            <a:gd name="connsiteY8" fmla="*/ 96665 h 142823"/>
                            <a:gd name="connsiteX9" fmla="*/ 11360 w 300467"/>
                            <a:gd name="connsiteY9" fmla="*/ 141328 h 142823"/>
                            <a:gd name="connsiteX10" fmla="*/ 40716 w 300467"/>
                            <a:gd name="connsiteY10" fmla="*/ 99181 h 142823"/>
                            <a:gd name="connsiteX11" fmla="*/ 95864 w 300467"/>
                            <a:gd name="connsiteY11" fmla="*/ 98552 h 142823"/>
                            <a:gd name="connsiteX12" fmla="*/ 102364 w 300467"/>
                            <a:gd name="connsiteY12" fmla="*/ 95826 h 142823"/>
                            <a:gd name="connsiteX13" fmla="*/ 225032 w 300467"/>
                            <a:gd name="connsiteY13" fmla="*/ 60179 h 142823"/>
                            <a:gd name="connsiteX14" fmla="*/ 231113 w 300467"/>
                            <a:gd name="connsiteY14" fmla="*/ 59864 h 142823"/>
                            <a:gd name="connsiteX15" fmla="*/ 278712 w 300467"/>
                            <a:gd name="connsiteY15" fmla="*/ 57663 h 142823"/>
                            <a:gd name="connsiteX16" fmla="*/ 280495 w 300467"/>
                            <a:gd name="connsiteY16" fmla="*/ 62485 h 142823"/>
                            <a:gd name="connsiteX17" fmla="*/ 263510 w 300467"/>
                            <a:gd name="connsiteY17" fmla="*/ 120150 h 142823"/>
                            <a:gd name="connsiteX18" fmla="*/ 269276 w 300467"/>
                            <a:gd name="connsiteY18" fmla="*/ 115537 h 142823"/>
                            <a:gd name="connsiteX19" fmla="*/ 289721 w 300467"/>
                            <a:gd name="connsiteY19" fmla="*/ 71083 h 142823"/>
                            <a:gd name="connsiteX20" fmla="*/ 293286 w 300467"/>
                            <a:gd name="connsiteY20" fmla="*/ 63115 h 142823"/>
                            <a:gd name="connsiteX21" fmla="*/ 300101 w 300467"/>
                            <a:gd name="connsiteY21" fmla="*/ 2829 h 142823"/>
                            <a:gd name="connsiteX22" fmla="*/ 298108 w 300467"/>
                            <a:gd name="connsiteY22" fmla="*/ 313 h 142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0467" h="142823">
                              <a:moveTo>
                                <a:pt x="298108" y="313"/>
                              </a:moveTo>
                              <a:cubicBezTo>
                                <a:pt x="282067" y="11217"/>
                                <a:pt x="274938" y="28306"/>
                                <a:pt x="276196" y="45186"/>
                              </a:cubicBezTo>
                              <a:cubicBezTo>
                                <a:pt x="263300" y="35121"/>
                                <a:pt x="239396" y="40783"/>
                                <a:pt x="227443" y="51687"/>
                              </a:cubicBezTo>
                              <a:cubicBezTo>
                                <a:pt x="183514" y="23693"/>
                                <a:pt x="120398" y="39525"/>
                                <a:pt x="95759" y="87753"/>
                              </a:cubicBezTo>
                              <a:cubicBezTo>
                                <a:pt x="79089" y="80833"/>
                                <a:pt x="57596" y="82406"/>
                                <a:pt x="40192" y="91108"/>
                              </a:cubicBezTo>
                              <a:cubicBezTo>
                                <a:pt x="21844" y="87963"/>
                                <a:pt x="6013" y="74857"/>
                                <a:pt x="2972" y="56509"/>
                              </a:cubicBezTo>
                              <a:cubicBezTo>
                                <a:pt x="2762" y="55042"/>
                                <a:pt x="36" y="55146"/>
                                <a:pt x="36" y="56824"/>
                              </a:cubicBezTo>
                              <a:cubicBezTo>
                                <a:pt x="-488" y="70558"/>
                                <a:pt x="4650" y="82930"/>
                                <a:pt x="15973" y="90689"/>
                              </a:cubicBezTo>
                              <a:cubicBezTo>
                                <a:pt x="20376" y="93729"/>
                                <a:pt x="25618" y="95826"/>
                                <a:pt x="31070" y="96665"/>
                              </a:cubicBezTo>
                              <a:cubicBezTo>
                                <a:pt x="1399" y="118053"/>
                                <a:pt x="8424" y="150135"/>
                                <a:pt x="11360" y="141328"/>
                              </a:cubicBezTo>
                              <a:cubicBezTo>
                                <a:pt x="17231" y="124344"/>
                                <a:pt x="23836" y="109141"/>
                                <a:pt x="40716" y="99181"/>
                              </a:cubicBezTo>
                              <a:cubicBezTo>
                                <a:pt x="58330" y="88697"/>
                                <a:pt x="79403" y="89535"/>
                                <a:pt x="95864" y="98552"/>
                              </a:cubicBezTo>
                              <a:cubicBezTo>
                                <a:pt x="98066" y="99810"/>
                                <a:pt x="101316" y="98028"/>
                                <a:pt x="102364" y="95826"/>
                              </a:cubicBezTo>
                              <a:cubicBezTo>
                                <a:pt x="123962" y="49380"/>
                                <a:pt x="183619" y="30089"/>
                                <a:pt x="225032" y="60179"/>
                              </a:cubicBezTo>
                              <a:cubicBezTo>
                                <a:pt x="226814" y="61437"/>
                                <a:pt x="229435" y="61752"/>
                                <a:pt x="231113" y="59864"/>
                              </a:cubicBezTo>
                              <a:cubicBezTo>
                                <a:pt x="251453" y="37323"/>
                                <a:pt x="275148" y="56824"/>
                                <a:pt x="278712" y="57663"/>
                              </a:cubicBezTo>
                              <a:cubicBezTo>
                                <a:pt x="279236" y="59235"/>
                                <a:pt x="279866" y="60913"/>
                                <a:pt x="280495" y="62485"/>
                              </a:cubicBezTo>
                              <a:cubicBezTo>
                                <a:pt x="257010" y="71397"/>
                                <a:pt x="246315" y="100963"/>
                                <a:pt x="263510" y="120150"/>
                              </a:cubicBezTo>
                              <a:cubicBezTo>
                                <a:pt x="266341" y="123295"/>
                                <a:pt x="271163" y="119101"/>
                                <a:pt x="269276" y="115537"/>
                              </a:cubicBezTo>
                              <a:cubicBezTo>
                                <a:pt x="258792" y="96455"/>
                                <a:pt x="265712" y="75172"/>
                                <a:pt x="289721" y="71083"/>
                              </a:cubicBezTo>
                              <a:cubicBezTo>
                                <a:pt x="293181" y="70454"/>
                                <a:pt x="295068" y="65840"/>
                                <a:pt x="293286" y="63115"/>
                              </a:cubicBezTo>
                              <a:cubicBezTo>
                                <a:pt x="280914" y="44452"/>
                                <a:pt x="284164" y="19814"/>
                                <a:pt x="300101" y="2829"/>
                              </a:cubicBezTo>
                              <a:cubicBezTo>
                                <a:pt x="301149" y="1466"/>
                                <a:pt x="299786" y="-840"/>
                                <a:pt x="298108" y="313"/>
                              </a:cubicBezTo>
                              <a:close/>
                            </a:path>
                          </a:pathLst>
                        </a:custGeom>
                        <a:solidFill>
                          <a:srgbClr val="DF6068"/>
                        </a:solidFill>
                        <a:ln w="10480" cap="flat">
                          <a:noFill/>
                          <a:prstDash val="solid"/>
                          <a:miter/>
                        </a:ln>
                      </p:spPr>
                      <p:txBody>
                        <a:bodyPr rtlCol="0" anchor="ctr"/>
                        <a:lstStyle/>
                        <a:p>
                          <a:endParaRPr lang="en-US" dirty="0"/>
                        </a:p>
                      </p:txBody>
                    </p:sp>
                    <p:sp>
                      <p:nvSpPr>
                        <p:cNvPr id="100" name="Freeform: Shape 120">
                          <a:extLst>
                            <a:ext uri="{FF2B5EF4-FFF2-40B4-BE49-F238E27FC236}">
                              <a16:creationId xmlns:a16="http://schemas.microsoft.com/office/drawing/2014/main" id="{F1A5F104-E376-435D-B6F8-C50659376CA5}"/>
                            </a:ext>
                          </a:extLst>
                        </p:cNvPr>
                        <p:cNvSpPr/>
                        <p:nvPr/>
                      </p:nvSpPr>
                      <p:spPr>
                        <a:xfrm>
                          <a:off x="3010045" y="1540899"/>
                          <a:ext cx="317163" cy="132631"/>
                        </a:xfrm>
                        <a:custGeom>
                          <a:avLst/>
                          <a:gdLst>
                            <a:gd name="connsiteX0" fmla="*/ 314234 w 317163"/>
                            <a:gd name="connsiteY0" fmla="*/ 760 h 132631"/>
                            <a:gd name="connsiteX1" fmla="*/ 297564 w 317163"/>
                            <a:gd name="connsiteY1" fmla="*/ 34415 h 132631"/>
                            <a:gd name="connsiteX2" fmla="*/ 267264 w 317163"/>
                            <a:gd name="connsiteY2" fmla="*/ 44900 h 132631"/>
                            <a:gd name="connsiteX3" fmla="*/ 189155 w 317163"/>
                            <a:gd name="connsiteY3" fmla="*/ 82434 h 132631"/>
                            <a:gd name="connsiteX4" fmla="*/ 83472 w 317163"/>
                            <a:gd name="connsiteY4" fmla="*/ 103507 h 132631"/>
                            <a:gd name="connsiteX5" fmla="*/ 16 w 317163"/>
                            <a:gd name="connsiteY5" fmla="*/ 131291 h 132631"/>
                            <a:gd name="connsiteX6" fmla="*/ 2428 w 317163"/>
                            <a:gd name="connsiteY6" fmla="*/ 132025 h 132631"/>
                            <a:gd name="connsiteX7" fmla="*/ 85359 w 317163"/>
                            <a:gd name="connsiteY7" fmla="*/ 110322 h 132631"/>
                            <a:gd name="connsiteX8" fmla="*/ 134426 w 317163"/>
                            <a:gd name="connsiteY8" fmla="*/ 82434 h 132631"/>
                            <a:gd name="connsiteX9" fmla="*/ 189889 w 317163"/>
                            <a:gd name="connsiteY9" fmla="*/ 93967 h 132631"/>
                            <a:gd name="connsiteX10" fmla="*/ 197752 w 317163"/>
                            <a:gd name="connsiteY10" fmla="*/ 90297 h 132631"/>
                            <a:gd name="connsiteX11" fmla="*/ 245247 w 317163"/>
                            <a:gd name="connsiteY11" fmla="*/ 53602 h 132631"/>
                            <a:gd name="connsiteX12" fmla="*/ 253425 w 317163"/>
                            <a:gd name="connsiteY12" fmla="*/ 53706 h 132631"/>
                            <a:gd name="connsiteX13" fmla="*/ 262860 w 317163"/>
                            <a:gd name="connsiteY13" fmla="*/ 57166 h 132631"/>
                            <a:gd name="connsiteX14" fmla="*/ 292741 w 317163"/>
                            <a:gd name="connsiteY14" fmla="*/ 77925 h 132631"/>
                            <a:gd name="connsiteX15" fmla="*/ 286555 w 317163"/>
                            <a:gd name="connsiteY15" fmla="*/ 60416 h 132631"/>
                            <a:gd name="connsiteX16" fmla="*/ 282257 w 317163"/>
                            <a:gd name="connsiteY16" fmla="*/ 54755 h 132631"/>
                            <a:gd name="connsiteX17" fmla="*/ 304798 w 317163"/>
                            <a:gd name="connsiteY17" fmla="*/ 33996 h 132631"/>
                            <a:gd name="connsiteX18" fmla="*/ 316646 w 317163"/>
                            <a:gd name="connsiteY18" fmla="*/ 655 h 132631"/>
                            <a:gd name="connsiteX19" fmla="*/ 314234 w 317163"/>
                            <a:gd name="connsiteY19" fmla="*/ 760 h 13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7163" h="132631">
                              <a:moveTo>
                                <a:pt x="314234" y="760"/>
                              </a:moveTo>
                              <a:cubicBezTo>
                                <a:pt x="311718" y="13341"/>
                                <a:pt x="308363" y="25084"/>
                                <a:pt x="297564" y="34415"/>
                              </a:cubicBezTo>
                              <a:cubicBezTo>
                                <a:pt x="285926" y="44585"/>
                                <a:pt x="271877" y="44375"/>
                                <a:pt x="267264" y="44900"/>
                              </a:cubicBezTo>
                              <a:cubicBezTo>
                                <a:pt x="234553" y="27705"/>
                                <a:pt x="194921" y="47835"/>
                                <a:pt x="189155" y="82434"/>
                              </a:cubicBezTo>
                              <a:cubicBezTo>
                                <a:pt x="151516" y="59263"/>
                                <a:pt x="98150" y="77296"/>
                                <a:pt x="83472" y="103507"/>
                              </a:cubicBezTo>
                              <a:cubicBezTo>
                                <a:pt x="61769" y="76667"/>
                                <a:pt x="5573" y="96378"/>
                                <a:pt x="16" y="131291"/>
                              </a:cubicBezTo>
                              <a:cubicBezTo>
                                <a:pt x="-194" y="132549"/>
                                <a:pt x="1694" y="133178"/>
                                <a:pt x="2428" y="132025"/>
                              </a:cubicBezTo>
                              <a:cubicBezTo>
                                <a:pt x="39333" y="74780"/>
                                <a:pt x="80012" y="115250"/>
                                <a:pt x="85359" y="110322"/>
                              </a:cubicBezTo>
                              <a:cubicBezTo>
                                <a:pt x="100247" y="97531"/>
                                <a:pt x="114087" y="86313"/>
                                <a:pt x="134426" y="82434"/>
                              </a:cubicBezTo>
                              <a:cubicBezTo>
                                <a:pt x="154556" y="78659"/>
                                <a:pt x="174686" y="82539"/>
                                <a:pt x="189889" y="93967"/>
                              </a:cubicBezTo>
                              <a:cubicBezTo>
                                <a:pt x="192825" y="96168"/>
                                <a:pt x="197962" y="94176"/>
                                <a:pt x="197752" y="90297"/>
                              </a:cubicBezTo>
                              <a:cubicBezTo>
                                <a:pt x="196599" y="64401"/>
                                <a:pt x="220399" y="55489"/>
                                <a:pt x="245247" y="53602"/>
                              </a:cubicBezTo>
                              <a:cubicBezTo>
                                <a:pt x="247973" y="53392"/>
                                <a:pt x="250699" y="53287"/>
                                <a:pt x="253425" y="53706"/>
                              </a:cubicBezTo>
                              <a:cubicBezTo>
                                <a:pt x="256779" y="54231"/>
                                <a:pt x="259925" y="55698"/>
                                <a:pt x="262860" y="57166"/>
                              </a:cubicBezTo>
                              <a:cubicBezTo>
                                <a:pt x="274079" y="62513"/>
                                <a:pt x="285612" y="68385"/>
                                <a:pt x="292741" y="77925"/>
                              </a:cubicBezTo>
                              <a:cubicBezTo>
                                <a:pt x="293370" y="71530"/>
                                <a:pt x="291064" y="65030"/>
                                <a:pt x="286555" y="60416"/>
                              </a:cubicBezTo>
                              <a:cubicBezTo>
                                <a:pt x="284878" y="58634"/>
                                <a:pt x="282781" y="57061"/>
                                <a:pt x="282257" y="54755"/>
                              </a:cubicBezTo>
                              <a:cubicBezTo>
                                <a:pt x="280474" y="47416"/>
                                <a:pt x="299975" y="39238"/>
                                <a:pt x="304798" y="33996"/>
                              </a:cubicBezTo>
                              <a:cubicBezTo>
                                <a:pt x="313291" y="24665"/>
                                <a:pt x="318952" y="12607"/>
                                <a:pt x="316646" y="655"/>
                              </a:cubicBezTo>
                              <a:cubicBezTo>
                                <a:pt x="316331" y="-183"/>
                                <a:pt x="314444" y="-288"/>
                                <a:pt x="314234" y="760"/>
                              </a:cubicBezTo>
                              <a:close/>
                            </a:path>
                          </a:pathLst>
                        </a:custGeom>
                        <a:solidFill>
                          <a:srgbClr val="DF6068"/>
                        </a:solidFill>
                        <a:ln w="10480" cap="flat">
                          <a:noFill/>
                          <a:prstDash val="solid"/>
                          <a:miter/>
                        </a:ln>
                      </p:spPr>
                      <p:txBody>
                        <a:bodyPr rtlCol="0" anchor="ctr"/>
                        <a:lstStyle/>
                        <a:p>
                          <a:endParaRPr lang="en-US" dirty="0"/>
                        </a:p>
                      </p:txBody>
                    </p:sp>
                    <p:sp>
                      <p:nvSpPr>
                        <p:cNvPr id="101" name="Freeform: Shape 121">
                          <a:extLst>
                            <a:ext uri="{FF2B5EF4-FFF2-40B4-BE49-F238E27FC236}">
                              <a16:creationId xmlns:a16="http://schemas.microsoft.com/office/drawing/2014/main" id="{EFF39AFF-BB9B-45D7-96D2-9CC64268A445}"/>
                            </a:ext>
                          </a:extLst>
                        </p:cNvPr>
                        <p:cNvSpPr/>
                        <p:nvPr/>
                      </p:nvSpPr>
                      <p:spPr>
                        <a:xfrm>
                          <a:off x="2948464" y="1501336"/>
                          <a:ext cx="803425" cy="474404"/>
                        </a:xfrm>
                        <a:custGeom>
                          <a:avLst/>
                          <a:gdLst>
                            <a:gd name="connsiteX0" fmla="*/ 271914 w 803425"/>
                            <a:gd name="connsiteY0" fmla="*/ 240786 h 474404"/>
                            <a:gd name="connsiteX1" fmla="*/ 261430 w 803425"/>
                            <a:gd name="connsiteY1" fmla="*/ 236277 h 474404"/>
                            <a:gd name="connsiteX2" fmla="*/ 220331 w 803425"/>
                            <a:gd name="connsiteY2" fmla="*/ 249068 h 474404"/>
                            <a:gd name="connsiteX3" fmla="*/ 203136 w 803425"/>
                            <a:gd name="connsiteY3" fmla="*/ 283143 h 474404"/>
                            <a:gd name="connsiteX4" fmla="*/ 181538 w 803425"/>
                            <a:gd name="connsiteY4" fmla="*/ 268779 h 474404"/>
                            <a:gd name="connsiteX5" fmla="*/ 163820 w 803425"/>
                            <a:gd name="connsiteY5" fmla="*/ 267626 h 474404"/>
                            <a:gd name="connsiteX6" fmla="*/ 142327 w 803425"/>
                            <a:gd name="connsiteY6" fmla="*/ 279368 h 474404"/>
                            <a:gd name="connsiteX7" fmla="*/ 145577 w 803425"/>
                            <a:gd name="connsiteY7" fmla="*/ 283667 h 474404"/>
                            <a:gd name="connsiteX8" fmla="*/ 154069 w 803425"/>
                            <a:gd name="connsiteY8" fmla="*/ 280207 h 474404"/>
                            <a:gd name="connsiteX9" fmla="*/ 183950 w 803425"/>
                            <a:gd name="connsiteY9" fmla="*/ 279368 h 474404"/>
                            <a:gd name="connsiteX10" fmla="*/ 202193 w 803425"/>
                            <a:gd name="connsiteY10" fmla="*/ 302329 h 474404"/>
                            <a:gd name="connsiteX11" fmla="*/ 208903 w 803425"/>
                            <a:gd name="connsiteY11" fmla="*/ 296772 h 474404"/>
                            <a:gd name="connsiteX12" fmla="*/ 209741 w 803425"/>
                            <a:gd name="connsiteY12" fmla="*/ 296039 h 474404"/>
                            <a:gd name="connsiteX13" fmla="*/ 209427 w 803425"/>
                            <a:gd name="connsiteY13" fmla="*/ 294990 h 474404"/>
                            <a:gd name="connsiteX14" fmla="*/ 228194 w 803425"/>
                            <a:gd name="connsiteY14" fmla="*/ 253472 h 474404"/>
                            <a:gd name="connsiteX15" fmla="*/ 251679 w 803425"/>
                            <a:gd name="connsiteY15" fmla="*/ 245294 h 474404"/>
                            <a:gd name="connsiteX16" fmla="*/ 270237 w 803425"/>
                            <a:gd name="connsiteY16" fmla="*/ 244665 h 474404"/>
                            <a:gd name="connsiteX17" fmla="*/ 271914 w 803425"/>
                            <a:gd name="connsiteY17" fmla="*/ 240786 h 474404"/>
                            <a:gd name="connsiteX18" fmla="*/ 800748 w 803425"/>
                            <a:gd name="connsiteY18" fmla="*/ 292998 h 474404"/>
                            <a:gd name="connsiteX19" fmla="*/ 799909 w 803425"/>
                            <a:gd name="connsiteY19" fmla="*/ 290587 h 474404"/>
                            <a:gd name="connsiteX20" fmla="*/ 789635 w 803425"/>
                            <a:gd name="connsiteY20" fmla="*/ 273287 h 474404"/>
                            <a:gd name="connsiteX21" fmla="*/ 787852 w 803425"/>
                            <a:gd name="connsiteY21" fmla="*/ 271295 h 474404"/>
                            <a:gd name="connsiteX22" fmla="*/ 776110 w 803425"/>
                            <a:gd name="connsiteY22" fmla="*/ 261964 h 474404"/>
                            <a:gd name="connsiteX23" fmla="*/ 775690 w 803425"/>
                            <a:gd name="connsiteY23" fmla="*/ 261650 h 474404"/>
                            <a:gd name="connsiteX24" fmla="*/ 777053 w 803425"/>
                            <a:gd name="connsiteY24" fmla="*/ 259972 h 474404"/>
                            <a:gd name="connsiteX25" fmla="*/ 779360 w 803425"/>
                            <a:gd name="connsiteY25" fmla="*/ 256722 h 474404"/>
                            <a:gd name="connsiteX26" fmla="*/ 786489 w 803425"/>
                            <a:gd name="connsiteY26" fmla="*/ 226946 h 474404"/>
                            <a:gd name="connsiteX27" fmla="*/ 740358 w 803425"/>
                            <a:gd name="connsiteY27" fmla="*/ 179137 h 474404"/>
                            <a:gd name="connsiteX28" fmla="*/ 683952 w 803425"/>
                            <a:gd name="connsiteY28" fmla="*/ 131748 h 474404"/>
                            <a:gd name="connsiteX29" fmla="*/ 669064 w 803425"/>
                            <a:gd name="connsiteY29" fmla="*/ 83729 h 474404"/>
                            <a:gd name="connsiteX30" fmla="*/ 594520 w 803425"/>
                            <a:gd name="connsiteY30" fmla="*/ 67688 h 474404"/>
                            <a:gd name="connsiteX31" fmla="*/ 510225 w 803425"/>
                            <a:gd name="connsiteY31" fmla="*/ 45775 h 474404"/>
                            <a:gd name="connsiteX32" fmla="*/ 400243 w 803425"/>
                            <a:gd name="connsiteY32" fmla="*/ 21137 h 474404"/>
                            <a:gd name="connsiteX33" fmla="*/ 261954 w 803425"/>
                            <a:gd name="connsiteY33" fmla="*/ 38122 h 474404"/>
                            <a:gd name="connsiteX34" fmla="*/ 151658 w 803425"/>
                            <a:gd name="connsiteY34" fmla="*/ 87084 h 474404"/>
                            <a:gd name="connsiteX35" fmla="*/ 81622 w 803425"/>
                            <a:gd name="connsiteY35" fmla="*/ 117594 h 474404"/>
                            <a:gd name="connsiteX36" fmla="*/ 66419 w 803425"/>
                            <a:gd name="connsiteY36" fmla="*/ 121054 h 474404"/>
                            <a:gd name="connsiteX37" fmla="*/ 22175 w 803425"/>
                            <a:gd name="connsiteY37" fmla="*/ 217720 h 474404"/>
                            <a:gd name="connsiteX38" fmla="*/ 6553 w 803425"/>
                            <a:gd name="connsiteY38" fmla="*/ 232608 h 474404"/>
                            <a:gd name="connsiteX39" fmla="*/ 53 w 803425"/>
                            <a:gd name="connsiteY39" fmla="*/ 253367 h 474404"/>
                            <a:gd name="connsiteX40" fmla="*/ 5295 w 803425"/>
                            <a:gd name="connsiteY40" fmla="*/ 273392 h 474404"/>
                            <a:gd name="connsiteX41" fmla="*/ 8545 w 803425"/>
                            <a:gd name="connsiteY41" fmla="*/ 277586 h 474404"/>
                            <a:gd name="connsiteX42" fmla="*/ 23643 w 803425"/>
                            <a:gd name="connsiteY42" fmla="*/ 289643 h 474404"/>
                            <a:gd name="connsiteX43" fmla="*/ 26369 w 803425"/>
                            <a:gd name="connsiteY43" fmla="*/ 292159 h 474404"/>
                            <a:gd name="connsiteX44" fmla="*/ 25950 w 803425"/>
                            <a:gd name="connsiteY44" fmla="*/ 295724 h 474404"/>
                            <a:gd name="connsiteX45" fmla="*/ 34652 w 803425"/>
                            <a:gd name="connsiteY45" fmla="*/ 323927 h 474404"/>
                            <a:gd name="connsiteX46" fmla="*/ 40104 w 803425"/>
                            <a:gd name="connsiteY46" fmla="*/ 327702 h 474404"/>
                            <a:gd name="connsiteX47" fmla="*/ 40313 w 803425"/>
                            <a:gd name="connsiteY47" fmla="*/ 327806 h 474404"/>
                            <a:gd name="connsiteX48" fmla="*/ 45556 w 803425"/>
                            <a:gd name="connsiteY48" fmla="*/ 333363 h 474404"/>
                            <a:gd name="connsiteX49" fmla="*/ 48386 w 803425"/>
                            <a:gd name="connsiteY49" fmla="*/ 344372 h 474404"/>
                            <a:gd name="connsiteX50" fmla="*/ 110873 w 803425"/>
                            <a:gd name="connsiteY50" fmla="*/ 359469 h 474404"/>
                            <a:gd name="connsiteX51" fmla="*/ 122092 w 803425"/>
                            <a:gd name="connsiteY51" fmla="*/ 363768 h 474404"/>
                            <a:gd name="connsiteX52" fmla="*/ 129011 w 803425"/>
                            <a:gd name="connsiteY52" fmla="*/ 367018 h 474404"/>
                            <a:gd name="connsiteX53" fmla="*/ 167699 w 803425"/>
                            <a:gd name="connsiteY53" fmla="*/ 368800 h 474404"/>
                            <a:gd name="connsiteX54" fmla="*/ 174304 w 803425"/>
                            <a:gd name="connsiteY54" fmla="*/ 366284 h 474404"/>
                            <a:gd name="connsiteX55" fmla="*/ 220226 w 803425"/>
                            <a:gd name="connsiteY55" fmla="*/ 406859 h 474404"/>
                            <a:gd name="connsiteX56" fmla="*/ 298230 w 803425"/>
                            <a:gd name="connsiteY56" fmla="*/ 430134 h 474404"/>
                            <a:gd name="connsiteX57" fmla="*/ 343103 w 803425"/>
                            <a:gd name="connsiteY57" fmla="*/ 445861 h 474404"/>
                            <a:gd name="connsiteX58" fmla="*/ 388501 w 803425"/>
                            <a:gd name="connsiteY58" fmla="*/ 421642 h 474404"/>
                            <a:gd name="connsiteX59" fmla="*/ 411671 w 803425"/>
                            <a:gd name="connsiteY59" fmla="*/ 448167 h 474404"/>
                            <a:gd name="connsiteX60" fmla="*/ 489885 w 803425"/>
                            <a:gd name="connsiteY60" fmla="*/ 447119 h 474404"/>
                            <a:gd name="connsiteX61" fmla="*/ 539477 w 803425"/>
                            <a:gd name="connsiteY61" fmla="*/ 471548 h 474404"/>
                            <a:gd name="connsiteX62" fmla="*/ 575753 w 803425"/>
                            <a:gd name="connsiteY62" fmla="*/ 447853 h 474404"/>
                            <a:gd name="connsiteX63" fmla="*/ 589592 w 803425"/>
                            <a:gd name="connsiteY63" fmla="*/ 459386 h 474404"/>
                            <a:gd name="connsiteX64" fmla="*/ 594729 w 803425"/>
                            <a:gd name="connsiteY64" fmla="*/ 462112 h 474404"/>
                            <a:gd name="connsiteX65" fmla="*/ 605319 w 803425"/>
                            <a:gd name="connsiteY65" fmla="*/ 466306 h 474404"/>
                            <a:gd name="connsiteX66" fmla="*/ 610875 w 803425"/>
                            <a:gd name="connsiteY66" fmla="*/ 467878 h 474404"/>
                            <a:gd name="connsiteX67" fmla="*/ 627336 w 803425"/>
                            <a:gd name="connsiteY67" fmla="*/ 466515 h 474404"/>
                            <a:gd name="connsiteX68" fmla="*/ 634780 w 803425"/>
                            <a:gd name="connsiteY68" fmla="*/ 461902 h 474404"/>
                            <a:gd name="connsiteX69" fmla="*/ 640127 w 803425"/>
                            <a:gd name="connsiteY69" fmla="*/ 463789 h 474404"/>
                            <a:gd name="connsiteX70" fmla="*/ 640337 w 803425"/>
                            <a:gd name="connsiteY70" fmla="*/ 463894 h 474404"/>
                            <a:gd name="connsiteX71" fmla="*/ 667281 w 803425"/>
                            <a:gd name="connsiteY71" fmla="*/ 474379 h 474404"/>
                            <a:gd name="connsiteX72" fmla="*/ 692025 w 803425"/>
                            <a:gd name="connsiteY72" fmla="*/ 461797 h 474404"/>
                            <a:gd name="connsiteX73" fmla="*/ 694751 w 803425"/>
                            <a:gd name="connsiteY73" fmla="*/ 460644 h 474404"/>
                            <a:gd name="connsiteX74" fmla="*/ 696952 w 803425"/>
                            <a:gd name="connsiteY74" fmla="*/ 461797 h 474404"/>
                            <a:gd name="connsiteX75" fmla="*/ 709743 w 803425"/>
                            <a:gd name="connsiteY75" fmla="*/ 464943 h 474404"/>
                            <a:gd name="connsiteX76" fmla="*/ 725785 w 803425"/>
                            <a:gd name="connsiteY76" fmla="*/ 446385 h 474404"/>
                            <a:gd name="connsiteX77" fmla="*/ 773593 w 803425"/>
                            <a:gd name="connsiteY77" fmla="*/ 440724 h 474404"/>
                            <a:gd name="connsiteX78" fmla="*/ 777578 w 803425"/>
                            <a:gd name="connsiteY78" fmla="*/ 391866 h 474404"/>
                            <a:gd name="connsiteX79" fmla="*/ 783659 w 803425"/>
                            <a:gd name="connsiteY79" fmla="*/ 379599 h 474404"/>
                            <a:gd name="connsiteX80" fmla="*/ 778626 w 803425"/>
                            <a:gd name="connsiteY80" fmla="*/ 354122 h 474404"/>
                            <a:gd name="connsiteX81" fmla="*/ 800748 w 803425"/>
                            <a:gd name="connsiteY81" fmla="*/ 292998 h 474404"/>
                            <a:gd name="connsiteX82" fmla="*/ 767198 w 803425"/>
                            <a:gd name="connsiteY82" fmla="*/ 348670 h 474404"/>
                            <a:gd name="connsiteX83" fmla="*/ 766883 w 803425"/>
                            <a:gd name="connsiteY83" fmla="*/ 357687 h 474404"/>
                            <a:gd name="connsiteX84" fmla="*/ 773489 w 803425"/>
                            <a:gd name="connsiteY84" fmla="*/ 379285 h 474404"/>
                            <a:gd name="connsiteX85" fmla="*/ 769505 w 803425"/>
                            <a:gd name="connsiteY85" fmla="*/ 385995 h 474404"/>
                            <a:gd name="connsiteX86" fmla="*/ 767827 w 803425"/>
                            <a:gd name="connsiteY86" fmla="*/ 387672 h 474404"/>
                            <a:gd name="connsiteX87" fmla="*/ 753673 w 803425"/>
                            <a:gd name="connsiteY87" fmla="*/ 393439 h 474404"/>
                            <a:gd name="connsiteX88" fmla="*/ 720333 w 803425"/>
                            <a:gd name="connsiteY88" fmla="*/ 386100 h 474404"/>
                            <a:gd name="connsiteX89" fmla="*/ 703767 w 803425"/>
                            <a:gd name="connsiteY89" fmla="*/ 364816 h 474404"/>
                            <a:gd name="connsiteX90" fmla="*/ 690347 w 803425"/>
                            <a:gd name="connsiteY90" fmla="*/ 334936 h 474404"/>
                            <a:gd name="connsiteX91" fmla="*/ 687621 w 803425"/>
                            <a:gd name="connsiteY91" fmla="*/ 334936 h 474404"/>
                            <a:gd name="connsiteX92" fmla="*/ 699678 w 803425"/>
                            <a:gd name="connsiteY92" fmla="*/ 377293 h 474404"/>
                            <a:gd name="connsiteX93" fmla="*/ 648934 w 803425"/>
                            <a:gd name="connsiteY93" fmla="*/ 414513 h 474404"/>
                            <a:gd name="connsiteX94" fmla="*/ 663297 w 803425"/>
                            <a:gd name="connsiteY94" fmla="*/ 386624 h 474404"/>
                            <a:gd name="connsiteX95" fmla="*/ 758706 w 803425"/>
                            <a:gd name="connsiteY95" fmla="*/ 403294 h 474404"/>
                            <a:gd name="connsiteX96" fmla="*/ 771497 w 803425"/>
                            <a:gd name="connsiteY96" fmla="*/ 397737 h 474404"/>
                            <a:gd name="connsiteX97" fmla="*/ 774327 w 803425"/>
                            <a:gd name="connsiteY97" fmla="*/ 406544 h 474404"/>
                            <a:gd name="connsiteX98" fmla="*/ 768771 w 803425"/>
                            <a:gd name="connsiteY98" fmla="*/ 432546 h 474404"/>
                            <a:gd name="connsiteX99" fmla="*/ 727043 w 803425"/>
                            <a:gd name="connsiteY99" fmla="*/ 440828 h 474404"/>
                            <a:gd name="connsiteX100" fmla="*/ 715195 w 803425"/>
                            <a:gd name="connsiteY100" fmla="*/ 415351 h 474404"/>
                            <a:gd name="connsiteX101" fmla="*/ 713308 w 803425"/>
                            <a:gd name="connsiteY101" fmla="*/ 417868 h 474404"/>
                            <a:gd name="connsiteX102" fmla="*/ 696323 w 803425"/>
                            <a:gd name="connsiteY102" fmla="*/ 454668 h 474404"/>
                            <a:gd name="connsiteX103" fmla="*/ 692654 w 803425"/>
                            <a:gd name="connsiteY103" fmla="*/ 453619 h 474404"/>
                            <a:gd name="connsiteX104" fmla="*/ 689928 w 803425"/>
                            <a:gd name="connsiteY104" fmla="*/ 455297 h 474404"/>
                            <a:gd name="connsiteX105" fmla="*/ 641804 w 803425"/>
                            <a:gd name="connsiteY105" fmla="*/ 456765 h 474404"/>
                            <a:gd name="connsiteX106" fmla="*/ 641385 w 803425"/>
                            <a:gd name="connsiteY106" fmla="*/ 456345 h 474404"/>
                            <a:gd name="connsiteX107" fmla="*/ 632159 w 803425"/>
                            <a:gd name="connsiteY107" fmla="*/ 450789 h 474404"/>
                            <a:gd name="connsiteX108" fmla="*/ 628699 w 803425"/>
                            <a:gd name="connsiteY108" fmla="*/ 453410 h 474404"/>
                            <a:gd name="connsiteX109" fmla="*/ 610980 w 803425"/>
                            <a:gd name="connsiteY109" fmla="*/ 462951 h 474404"/>
                            <a:gd name="connsiteX110" fmla="*/ 600705 w 803425"/>
                            <a:gd name="connsiteY110" fmla="*/ 459491 h 474404"/>
                            <a:gd name="connsiteX111" fmla="*/ 582463 w 803425"/>
                            <a:gd name="connsiteY111" fmla="*/ 445861 h 474404"/>
                            <a:gd name="connsiteX112" fmla="*/ 571978 w 803425"/>
                            <a:gd name="connsiteY112" fmla="*/ 440199 h 474404"/>
                            <a:gd name="connsiteX113" fmla="*/ 532242 w 803425"/>
                            <a:gd name="connsiteY113" fmla="*/ 462426 h 474404"/>
                            <a:gd name="connsiteX114" fmla="*/ 490305 w 803425"/>
                            <a:gd name="connsiteY114" fmla="*/ 439885 h 474404"/>
                            <a:gd name="connsiteX115" fmla="*/ 445117 w 803425"/>
                            <a:gd name="connsiteY115" fmla="*/ 440724 h 474404"/>
                            <a:gd name="connsiteX116" fmla="*/ 411357 w 803425"/>
                            <a:gd name="connsiteY116" fmla="*/ 436949 h 474404"/>
                            <a:gd name="connsiteX117" fmla="*/ 398985 w 803425"/>
                            <a:gd name="connsiteY117" fmla="*/ 425416 h 474404"/>
                            <a:gd name="connsiteX118" fmla="*/ 394372 w 803425"/>
                            <a:gd name="connsiteY118" fmla="*/ 405601 h 474404"/>
                            <a:gd name="connsiteX119" fmla="*/ 343313 w 803425"/>
                            <a:gd name="connsiteY119" fmla="*/ 437998 h 474404"/>
                            <a:gd name="connsiteX120" fmla="*/ 293407 w 803425"/>
                            <a:gd name="connsiteY120" fmla="*/ 409270 h 474404"/>
                            <a:gd name="connsiteX121" fmla="*/ 287955 w 803425"/>
                            <a:gd name="connsiteY121" fmla="*/ 407173 h 474404"/>
                            <a:gd name="connsiteX122" fmla="*/ 231444 w 803425"/>
                            <a:gd name="connsiteY122" fmla="*/ 382745 h 474404"/>
                            <a:gd name="connsiteX123" fmla="*/ 257236 w 803425"/>
                            <a:gd name="connsiteY123" fmla="*/ 315015 h 474404"/>
                            <a:gd name="connsiteX124" fmla="*/ 288270 w 803425"/>
                            <a:gd name="connsiteY124" fmla="*/ 312814 h 474404"/>
                            <a:gd name="connsiteX125" fmla="*/ 289004 w 803425"/>
                            <a:gd name="connsiteY125" fmla="*/ 310402 h 474404"/>
                            <a:gd name="connsiteX126" fmla="*/ 317102 w 803425"/>
                            <a:gd name="connsiteY126" fmla="*/ 284925 h 474404"/>
                            <a:gd name="connsiteX127" fmla="*/ 357152 w 803425"/>
                            <a:gd name="connsiteY127" fmla="*/ 290167 h 474404"/>
                            <a:gd name="connsiteX128" fmla="*/ 382944 w 803425"/>
                            <a:gd name="connsiteY128" fmla="*/ 262488 h 474404"/>
                            <a:gd name="connsiteX129" fmla="*/ 419954 w 803425"/>
                            <a:gd name="connsiteY129" fmla="*/ 284925 h 474404"/>
                            <a:gd name="connsiteX130" fmla="*/ 437463 w 803425"/>
                            <a:gd name="connsiteY130" fmla="*/ 262803 h 474404"/>
                            <a:gd name="connsiteX131" fmla="*/ 468602 w 803425"/>
                            <a:gd name="connsiteY131" fmla="*/ 254940 h 474404"/>
                            <a:gd name="connsiteX132" fmla="*/ 502886 w 803425"/>
                            <a:gd name="connsiteY132" fmla="*/ 280941 h 474404"/>
                            <a:gd name="connsiteX133" fmla="*/ 505612 w 803425"/>
                            <a:gd name="connsiteY133" fmla="*/ 267416 h 474404"/>
                            <a:gd name="connsiteX134" fmla="*/ 481078 w 803425"/>
                            <a:gd name="connsiteY134" fmla="*/ 244979 h 474404"/>
                            <a:gd name="connsiteX135" fmla="*/ 459690 w 803425"/>
                            <a:gd name="connsiteY135" fmla="*/ 243931 h 474404"/>
                            <a:gd name="connsiteX136" fmla="*/ 477933 w 803425"/>
                            <a:gd name="connsiteY136" fmla="*/ 199687 h 474404"/>
                            <a:gd name="connsiteX137" fmla="*/ 457174 w 803425"/>
                            <a:gd name="connsiteY137" fmla="*/ 235019 h 474404"/>
                            <a:gd name="connsiteX138" fmla="*/ 423728 w 803425"/>
                            <a:gd name="connsiteY138" fmla="*/ 263222 h 474404"/>
                            <a:gd name="connsiteX139" fmla="*/ 363338 w 803425"/>
                            <a:gd name="connsiteY139" fmla="*/ 262279 h 474404"/>
                            <a:gd name="connsiteX140" fmla="*/ 352120 w 803425"/>
                            <a:gd name="connsiteY140" fmla="*/ 275489 h 474404"/>
                            <a:gd name="connsiteX141" fmla="*/ 305674 w 803425"/>
                            <a:gd name="connsiteY141" fmla="*/ 274546 h 474404"/>
                            <a:gd name="connsiteX142" fmla="*/ 279043 w 803425"/>
                            <a:gd name="connsiteY142" fmla="*/ 299603 h 474404"/>
                            <a:gd name="connsiteX143" fmla="*/ 277261 w 803425"/>
                            <a:gd name="connsiteY143" fmla="*/ 299394 h 474404"/>
                            <a:gd name="connsiteX144" fmla="*/ 219282 w 803425"/>
                            <a:gd name="connsiteY144" fmla="*/ 378236 h 474404"/>
                            <a:gd name="connsiteX145" fmla="*/ 245284 w 803425"/>
                            <a:gd name="connsiteY145" fmla="*/ 413569 h 474404"/>
                            <a:gd name="connsiteX146" fmla="*/ 265519 w 803425"/>
                            <a:gd name="connsiteY146" fmla="*/ 420489 h 474404"/>
                            <a:gd name="connsiteX147" fmla="*/ 287641 w 803425"/>
                            <a:gd name="connsiteY147" fmla="*/ 418182 h 474404"/>
                            <a:gd name="connsiteX148" fmla="*/ 292883 w 803425"/>
                            <a:gd name="connsiteY148" fmla="*/ 424682 h 474404"/>
                            <a:gd name="connsiteX149" fmla="*/ 226936 w 803425"/>
                            <a:gd name="connsiteY149" fmla="*/ 398052 h 474404"/>
                            <a:gd name="connsiteX150" fmla="*/ 222428 w 803425"/>
                            <a:gd name="connsiteY150" fmla="*/ 395850 h 474404"/>
                            <a:gd name="connsiteX151" fmla="*/ 181958 w 803425"/>
                            <a:gd name="connsiteY151" fmla="*/ 363873 h 474404"/>
                            <a:gd name="connsiteX152" fmla="*/ 181958 w 803425"/>
                            <a:gd name="connsiteY152" fmla="*/ 362510 h 474404"/>
                            <a:gd name="connsiteX153" fmla="*/ 210056 w 803425"/>
                            <a:gd name="connsiteY153" fmla="*/ 295829 h 474404"/>
                            <a:gd name="connsiteX154" fmla="*/ 209741 w 803425"/>
                            <a:gd name="connsiteY154" fmla="*/ 294780 h 474404"/>
                            <a:gd name="connsiteX155" fmla="*/ 228509 w 803425"/>
                            <a:gd name="connsiteY155" fmla="*/ 253262 h 474404"/>
                            <a:gd name="connsiteX156" fmla="*/ 251994 w 803425"/>
                            <a:gd name="connsiteY156" fmla="*/ 245084 h 474404"/>
                            <a:gd name="connsiteX157" fmla="*/ 270551 w 803425"/>
                            <a:gd name="connsiteY157" fmla="*/ 244455 h 474404"/>
                            <a:gd name="connsiteX158" fmla="*/ 272019 w 803425"/>
                            <a:gd name="connsiteY158" fmla="*/ 240576 h 474404"/>
                            <a:gd name="connsiteX159" fmla="*/ 261534 w 803425"/>
                            <a:gd name="connsiteY159" fmla="*/ 236068 h 474404"/>
                            <a:gd name="connsiteX160" fmla="*/ 220436 w 803425"/>
                            <a:gd name="connsiteY160" fmla="*/ 248859 h 474404"/>
                            <a:gd name="connsiteX161" fmla="*/ 203241 w 803425"/>
                            <a:gd name="connsiteY161" fmla="*/ 282933 h 474404"/>
                            <a:gd name="connsiteX162" fmla="*/ 181643 w 803425"/>
                            <a:gd name="connsiteY162" fmla="*/ 268569 h 474404"/>
                            <a:gd name="connsiteX163" fmla="*/ 163925 w 803425"/>
                            <a:gd name="connsiteY163" fmla="*/ 267416 h 474404"/>
                            <a:gd name="connsiteX164" fmla="*/ 142431 w 803425"/>
                            <a:gd name="connsiteY164" fmla="*/ 279159 h 474404"/>
                            <a:gd name="connsiteX165" fmla="*/ 145682 w 803425"/>
                            <a:gd name="connsiteY165" fmla="*/ 283457 h 474404"/>
                            <a:gd name="connsiteX166" fmla="*/ 154174 w 803425"/>
                            <a:gd name="connsiteY166" fmla="*/ 279997 h 474404"/>
                            <a:gd name="connsiteX167" fmla="*/ 184055 w 803425"/>
                            <a:gd name="connsiteY167" fmla="*/ 279159 h 474404"/>
                            <a:gd name="connsiteX168" fmla="*/ 202298 w 803425"/>
                            <a:gd name="connsiteY168" fmla="*/ 302120 h 474404"/>
                            <a:gd name="connsiteX169" fmla="*/ 202927 w 803425"/>
                            <a:gd name="connsiteY169" fmla="*/ 319838 h 474404"/>
                            <a:gd name="connsiteX170" fmla="*/ 131318 w 803425"/>
                            <a:gd name="connsiteY170" fmla="*/ 357163 h 474404"/>
                            <a:gd name="connsiteX171" fmla="*/ 115382 w 803425"/>
                            <a:gd name="connsiteY171" fmla="*/ 347622 h 474404"/>
                            <a:gd name="connsiteX172" fmla="*/ 101752 w 803425"/>
                            <a:gd name="connsiteY172" fmla="*/ 350243 h 474404"/>
                            <a:gd name="connsiteX173" fmla="*/ 58451 w 803425"/>
                            <a:gd name="connsiteY173" fmla="*/ 333992 h 474404"/>
                            <a:gd name="connsiteX174" fmla="*/ 54572 w 803425"/>
                            <a:gd name="connsiteY174" fmla="*/ 329379 h 474404"/>
                            <a:gd name="connsiteX175" fmla="*/ 32345 w 803425"/>
                            <a:gd name="connsiteY175" fmla="*/ 285974 h 474404"/>
                            <a:gd name="connsiteX176" fmla="*/ 32450 w 803425"/>
                            <a:gd name="connsiteY176" fmla="*/ 282304 h 474404"/>
                            <a:gd name="connsiteX177" fmla="*/ 26055 w 803425"/>
                            <a:gd name="connsiteY177" fmla="*/ 278005 h 474404"/>
                            <a:gd name="connsiteX178" fmla="*/ 12005 w 803425"/>
                            <a:gd name="connsiteY178" fmla="*/ 250641 h 474404"/>
                            <a:gd name="connsiteX179" fmla="*/ 30772 w 803425"/>
                            <a:gd name="connsiteY179" fmla="*/ 225059 h 474404"/>
                            <a:gd name="connsiteX180" fmla="*/ 35071 w 803425"/>
                            <a:gd name="connsiteY180" fmla="*/ 217091 h 474404"/>
                            <a:gd name="connsiteX181" fmla="*/ 31401 w 803425"/>
                            <a:gd name="connsiteY181" fmla="*/ 160475 h 474404"/>
                            <a:gd name="connsiteX182" fmla="*/ 85396 w 803425"/>
                            <a:gd name="connsiteY182" fmla="*/ 126610 h 474404"/>
                            <a:gd name="connsiteX183" fmla="*/ 89380 w 803425"/>
                            <a:gd name="connsiteY183" fmla="*/ 123570 h 474404"/>
                            <a:gd name="connsiteX184" fmla="*/ 125447 w 803425"/>
                            <a:gd name="connsiteY184" fmla="*/ 93794 h 474404"/>
                            <a:gd name="connsiteX185" fmla="*/ 172207 w 803425"/>
                            <a:gd name="connsiteY185" fmla="*/ 102391 h 474404"/>
                            <a:gd name="connsiteX186" fmla="*/ 177030 w 803425"/>
                            <a:gd name="connsiteY186" fmla="*/ 105117 h 474404"/>
                            <a:gd name="connsiteX187" fmla="*/ 173990 w 803425"/>
                            <a:gd name="connsiteY187" fmla="*/ 100504 h 474404"/>
                            <a:gd name="connsiteX188" fmla="*/ 158682 w 803425"/>
                            <a:gd name="connsiteY188" fmla="*/ 89286 h 474404"/>
                            <a:gd name="connsiteX189" fmla="*/ 200620 w 803425"/>
                            <a:gd name="connsiteY189" fmla="*/ 54897 h 474404"/>
                            <a:gd name="connsiteX190" fmla="*/ 263002 w 803425"/>
                            <a:gd name="connsiteY190" fmla="*/ 51018 h 474404"/>
                            <a:gd name="connsiteX191" fmla="*/ 270551 w 803425"/>
                            <a:gd name="connsiteY191" fmla="*/ 47768 h 474404"/>
                            <a:gd name="connsiteX192" fmla="*/ 395001 w 803425"/>
                            <a:gd name="connsiteY192" fmla="*/ 31097 h 474404"/>
                            <a:gd name="connsiteX193" fmla="*/ 402864 w 803425"/>
                            <a:gd name="connsiteY193" fmla="*/ 31307 h 474404"/>
                            <a:gd name="connsiteX194" fmla="*/ 500789 w 803425"/>
                            <a:gd name="connsiteY194" fmla="*/ 48187 h 474404"/>
                            <a:gd name="connsiteX195" fmla="*/ 500579 w 803425"/>
                            <a:gd name="connsiteY195" fmla="*/ 48292 h 474404"/>
                            <a:gd name="connsiteX196" fmla="*/ 471747 w 803425"/>
                            <a:gd name="connsiteY196" fmla="*/ 64228 h 474404"/>
                            <a:gd name="connsiteX197" fmla="*/ 445955 w 803425"/>
                            <a:gd name="connsiteY197" fmla="*/ 102916 h 474404"/>
                            <a:gd name="connsiteX198" fmla="*/ 409050 w 803425"/>
                            <a:gd name="connsiteY198" fmla="*/ 127659 h 474404"/>
                            <a:gd name="connsiteX199" fmla="*/ 411042 w 803425"/>
                            <a:gd name="connsiteY199" fmla="*/ 171379 h 474404"/>
                            <a:gd name="connsiteX200" fmla="*/ 411042 w 803425"/>
                            <a:gd name="connsiteY200" fmla="*/ 171693 h 474404"/>
                            <a:gd name="connsiteX201" fmla="*/ 378226 w 803425"/>
                            <a:gd name="connsiteY201" fmla="*/ 211429 h 474404"/>
                            <a:gd name="connsiteX202" fmla="*/ 379379 w 803425"/>
                            <a:gd name="connsiteY202" fmla="*/ 215728 h 474404"/>
                            <a:gd name="connsiteX203" fmla="*/ 417228 w 803425"/>
                            <a:gd name="connsiteY203" fmla="*/ 183750 h 474404"/>
                            <a:gd name="connsiteX204" fmla="*/ 420164 w 803425"/>
                            <a:gd name="connsiteY204" fmla="*/ 172742 h 474404"/>
                            <a:gd name="connsiteX205" fmla="*/ 420583 w 803425"/>
                            <a:gd name="connsiteY205" fmla="*/ 155967 h 474404"/>
                            <a:gd name="connsiteX206" fmla="*/ 420374 w 803425"/>
                            <a:gd name="connsiteY206" fmla="*/ 130280 h 474404"/>
                            <a:gd name="connsiteX207" fmla="*/ 445326 w 803425"/>
                            <a:gd name="connsiteY207" fmla="*/ 116021 h 474404"/>
                            <a:gd name="connsiteX208" fmla="*/ 456125 w 803425"/>
                            <a:gd name="connsiteY208" fmla="*/ 114029 h 474404"/>
                            <a:gd name="connsiteX209" fmla="*/ 496176 w 803425"/>
                            <a:gd name="connsiteY209" fmla="*/ 64857 h 474404"/>
                            <a:gd name="connsiteX210" fmla="*/ 589278 w 803425"/>
                            <a:gd name="connsiteY210" fmla="*/ 78172 h 474404"/>
                            <a:gd name="connsiteX211" fmla="*/ 595254 w 803425"/>
                            <a:gd name="connsiteY211" fmla="*/ 79116 h 474404"/>
                            <a:gd name="connsiteX212" fmla="*/ 660362 w 803425"/>
                            <a:gd name="connsiteY212" fmla="*/ 92221 h 474404"/>
                            <a:gd name="connsiteX213" fmla="*/ 670532 w 803425"/>
                            <a:gd name="connsiteY213" fmla="*/ 137304 h 474404"/>
                            <a:gd name="connsiteX214" fmla="*/ 678710 w 803425"/>
                            <a:gd name="connsiteY214" fmla="*/ 144329 h 474404"/>
                            <a:gd name="connsiteX215" fmla="*/ 727777 w 803425"/>
                            <a:gd name="connsiteY215" fmla="*/ 184170 h 474404"/>
                            <a:gd name="connsiteX216" fmla="*/ 734172 w 803425"/>
                            <a:gd name="connsiteY216" fmla="*/ 190146 h 474404"/>
                            <a:gd name="connsiteX217" fmla="*/ 761432 w 803425"/>
                            <a:gd name="connsiteY217" fmla="*/ 258924 h 474404"/>
                            <a:gd name="connsiteX218" fmla="*/ 763948 w 803425"/>
                            <a:gd name="connsiteY218" fmla="*/ 268884 h 474404"/>
                            <a:gd name="connsiteX219" fmla="*/ 770658 w 803425"/>
                            <a:gd name="connsiteY219" fmla="*/ 272239 h 474404"/>
                            <a:gd name="connsiteX220" fmla="*/ 767198 w 803425"/>
                            <a:gd name="connsiteY220" fmla="*/ 348670 h 474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803425" h="474404">
                              <a:moveTo>
                                <a:pt x="271914" y="240786"/>
                              </a:moveTo>
                              <a:cubicBezTo>
                                <a:pt x="268664" y="238584"/>
                                <a:pt x="265204" y="237011"/>
                                <a:pt x="261430" y="236277"/>
                              </a:cubicBezTo>
                              <a:cubicBezTo>
                                <a:pt x="247590" y="233342"/>
                                <a:pt x="231025" y="239423"/>
                                <a:pt x="220331" y="249068"/>
                              </a:cubicBezTo>
                              <a:cubicBezTo>
                                <a:pt x="210580" y="257875"/>
                                <a:pt x="204290" y="270457"/>
                                <a:pt x="203136" y="283143"/>
                              </a:cubicBezTo>
                              <a:cubicBezTo>
                                <a:pt x="197894" y="276328"/>
                                <a:pt x="190450" y="271190"/>
                                <a:pt x="181538" y="268779"/>
                              </a:cubicBezTo>
                              <a:cubicBezTo>
                                <a:pt x="176191" y="267311"/>
                                <a:pt x="169796" y="266787"/>
                                <a:pt x="163820" y="267626"/>
                              </a:cubicBezTo>
                              <a:cubicBezTo>
                                <a:pt x="155432" y="268674"/>
                                <a:pt x="147359" y="272344"/>
                                <a:pt x="142327" y="279368"/>
                              </a:cubicBezTo>
                              <a:cubicBezTo>
                                <a:pt x="140649" y="281780"/>
                                <a:pt x="142956" y="284715"/>
                                <a:pt x="145577" y="283667"/>
                              </a:cubicBezTo>
                              <a:cubicBezTo>
                                <a:pt x="148512" y="282514"/>
                                <a:pt x="151343" y="281256"/>
                                <a:pt x="154069" y="280207"/>
                              </a:cubicBezTo>
                              <a:cubicBezTo>
                                <a:pt x="164029" y="276642"/>
                                <a:pt x="173360" y="274755"/>
                                <a:pt x="183950" y="279368"/>
                              </a:cubicBezTo>
                              <a:cubicBezTo>
                                <a:pt x="193700" y="283667"/>
                                <a:pt x="199781" y="292369"/>
                                <a:pt x="202193" y="302329"/>
                              </a:cubicBezTo>
                              <a:cubicBezTo>
                                <a:pt x="204499" y="300547"/>
                                <a:pt x="206701" y="298765"/>
                                <a:pt x="208903" y="296772"/>
                              </a:cubicBezTo>
                              <a:cubicBezTo>
                                <a:pt x="209217" y="296563"/>
                                <a:pt x="209532" y="296248"/>
                                <a:pt x="209741" y="296039"/>
                              </a:cubicBezTo>
                              <a:cubicBezTo>
                                <a:pt x="209637" y="295619"/>
                                <a:pt x="209637" y="295410"/>
                                <a:pt x="209427" y="294990"/>
                              </a:cubicBezTo>
                              <a:cubicBezTo>
                                <a:pt x="209846" y="279263"/>
                                <a:pt x="214250" y="263537"/>
                                <a:pt x="228194" y="253472"/>
                              </a:cubicBezTo>
                              <a:cubicBezTo>
                                <a:pt x="235848" y="248020"/>
                                <a:pt x="243606" y="246028"/>
                                <a:pt x="251679" y="245294"/>
                              </a:cubicBezTo>
                              <a:cubicBezTo>
                                <a:pt x="257760" y="244665"/>
                                <a:pt x="263841" y="244875"/>
                                <a:pt x="270237" y="244665"/>
                              </a:cubicBezTo>
                              <a:cubicBezTo>
                                <a:pt x="272229" y="244665"/>
                                <a:pt x="273487" y="241834"/>
                                <a:pt x="271914" y="240786"/>
                              </a:cubicBezTo>
                              <a:close/>
                              <a:moveTo>
                                <a:pt x="800748" y="292998"/>
                              </a:moveTo>
                              <a:cubicBezTo>
                                <a:pt x="800538" y="292159"/>
                                <a:pt x="800224" y="291321"/>
                                <a:pt x="799909" y="290587"/>
                              </a:cubicBezTo>
                              <a:cubicBezTo>
                                <a:pt x="797708" y="284401"/>
                                <a:pt x="794248" y="278530"/>
                                <a:pt x="789635" y="273287"/>
                              </a:cubicBezTo>
                              <a:cubicBezTo>
                                <a:pt x="789006" y="272658"/>
                                <a:pt x="788481" y="271924"/>
                                <a:pt x="787852" y="271295"/>
                              </a:cubicBezTo>
                              <a:cubicBezTo>
                                <a:pt x="784497" y="267835"/>
                                <a:pt x="780618" y="264690"/>
                                <a:pt x="776110" y="261964"/>
                              </a:cubicBezTo>
                              <a:cubicBezTo>
                                <a:pt x="776005" y="261859"/>
                                <a:pt x="775795" y="261755"/>
                                <a:pt x="775690" y="261650"/>
                              </a:cubicBezTo>
                              <a:cubicBezTo>
                                <a:pt x="776110" y="261125"/>
                                <a:pt x="776634" y="260496"/>
                                <a:pt x="777053" y="259972"/>
                              </a:cubicBezTo>
                              <a:cubicBezTo>
                                <a:pt x="777892" y="258924"/>
                                <a:pt x="778626" y="257770"/>
                                <a:pt x="779360" y="256722"/>
                              </a:cubicBezTo>
                              <a:cubicBezTo>
                                <a:pt x="785441" y="247601"/>
                                <a:pt x="787538" y="237221"/>
                                <a:pt x="786489" y="226946"/>
                              </a:cubicBezTo>
                              <a:cubicBezTo>
                                <a:pt x="784392" y="204824"/>
                                <a:pt x="767198" y="183855"/>
                                <a:pt x="740358" y="179137"/>
                              </a:cubicBezTo>
                              <a:cubicBezTo>
                                <a:pt x="738995" y="152717"/>
                                <a:pt x="711945" y="130594"/>
                                <a:pt x="683952" y="131748"/>
                              </a:cubicBezTo>
                              <a:cubicBezTo>
                                <a:pt x="685420" y="114658"/>
                                <a:pt x="683428" y="97464"/>
                                <a:pt x="669064" y="83729"/>
                              </a:cubicBezTo>
                              <a:cubicBezTo>
                                <a:pt x="649458" y="65067"/>
                                <a:pt x="619787" y="59615"/>
                                <a:pt x="594520" y="67688"/>
                              </a:cubicBezTo>
                              <a:cubicBezTo>
                                <a:pt x="572502" y="49235"/>
                                <a:pt x="539581" y="39904"/>
                                <a:pt x="510225" y="45775"/>
                              </a:cubicBezTo>
                              <a:cubicBezTo>
                                <a:pt x="490409" y="11177"/>
                                <a:pt x="436939" y="-566"/>
                                <a:pt x="400243" y="21137"/>
                              </a:cubicBezTo>
                              <a:cubicBezTo>
                                <a:pt x="359983" y="-12413"/>
                                <a:pt x="292568" y="-5493"/>
                                <a:pt x="261954" y="38122"/>
                              </a:cubicBezTo>
                              <a:cubicBezTo>
                                <a:pt x="211314" y="28896"/>
                                <a:pt x="162666" y="61083"/>
                                <a:pt x="151658" y="87084"/>
                              </a:cubicBezTo>
                              <a:cubicBezTo>
                                <a:pt x="108147" y="77543"/>
                                <a:pt x="84243" y="116231"/>
                                <a:pt x="81622" y="117594"/>
                              </a:cubicBezTo>
                              <a:cubicBezTo>
                                <a:pt x="78267" y="119481"/>
                                <a:pt x="70299" y="119795"/>
                                <a:pt x="66419" y="121054"/>
                              </a:cubicBezTo>
                              <a:cubicBezTo>
                                <a:pt x="23853" y="136151"/>
                                <a:pt x="3618" y="184589"/>
                                <a:pt x="22175" y="217720"/>
                              </a:cubicBezTo>
                              <a:cubicBezTo>
                                <a:pt x="21232" y="216042"/>
                                <a:pt x="7602" y="231140"/>
                                <a:pt x="6553" y="232608"/>
                              </a:cubicBezTo>
                              <a:cubicBezTo>
                                <a:pt x="2569" y="239003"/>
                                <a:pt x="472" y="246238"/>
                                <a:pt x="53" y="253367"/>
                              </a:cubicBezTo>
                              <a:cubicBezTo>
                                <a:pt x="-366" y="261230"/>
                                <a:pt x="1731" y="267731"/>
                                <a:pt x="5295" y="273392"/>
                              </a:cubicBezTo>
                              <a:cubicBezTo>
                                <a:pt x="6239" y="274860"/>
                                <a:pt x="7287" y="276223"/>
                                <a:pt x="8545" y="277586"/>
                              </a:cubicBezTo>
                              <a:cubicBezTo>
                                <a:pt x="12634" y="282304"/>
                                <a:pt x="17877" y="286288"/>
                                <a:pt x="23643" y="289643"/>
                              </a:cubicBezTo>
                              <a:cubicBezTo>
                                <a:pt x="24796" y="290272"/>
                                <a:pt x="25845" y="291006"/>
                                <a:pt x="26369" y="292159"/>
                              </a:cubicBezTo>
                              <a:cubicBezTo>
                                <a:pt x="26788" y="293313"/>
                                <a:pt x="26264" y="294571"/>
                                <a:pt x="25950" y="295724"/>
                              </a:cubicBezTo>
                              <a:cubicBezTo>
                                <a:pt x="23014" y="306208"/>
                                <a:pt x="26684" y="317636"/>
                                <a:pt x="34652" y="323927"/>
                              </a:cubicBezTo>
                              <a:cubicBezTo>
                                <a:pt x="36329" y="325290"/>
                                <a:pt x="38321" y="326443"/>
                                <a:pt x="40104" y="327702"/>
                              </a:cubicBezTo>
                              <a:cubicBezTo>
                                <a:pt x="40208" y="327806"/>
                                <a:pt x="40208" y="327806"/>
                                <a:pt x="40313" y="327806"/>
                              </a:cubicBezTo>
                              <a:cubicBezTo>
                                <a:pt x="42410" y="329379"/>
                                <a:pt x="44297" y="331057"/>
                                <a:pt x="45556" y="333363"/>
                              </a:cubicBezTo>
                              <a:cubicBezTo>
                                <a:pt x="47233" y="336718"/>
                                <a:pt x="47128" y="340807"/>
                                <a:pt x="48386" y="344372"/>
                              </a:cubicBezTo>
                              <a:cubicBezTo>
                                <a:pt x="56250" y="367018"/>
                                <a:pt x="94098" y="357792"/>
                                <a:pt x="110873" y="359469"/>
                              </a:cubicBezTo>
                              <a:cubicBezTo>
                                <a:pt x="114124" y="359784"/>
                                <a:pt x="117793" y="361566"/>
                                <a:pt x="122092" y="363768"/>
                              </a:cubicBezTo>
                              <a:cubicBezTo>
                                <a:pt x="124189" y="364816"/>
                                <a:pt x="126600" y="365970"/>
                                <a:pt x="129011" y="367018"/>
                              </a:cubicBezTo>
                              <a:cubicBezTo>
                                <a:pt x="138552" y="371107"/>
                                <a:pt x="150924" y="374357"/>
                                <a:pt x="167699" y="368800"/>
                              </a:cubicBezTo>
                              <a:cubicBezTo>
                                <a:pt x="169901" y="368067"/>
                                <a:pt x="171998" y="367228"/>
                                <a:pt x="174304" y="366284"/>
                              </a:cubicBezTo>
                              <a:cubicBezTo>
                                <a:pt x="165602" y="378446"/>
                                <a:pt x="169796" y="412625"/>
                                <a:pt x="220226" y="406859"/>
                              </a:cubicBezTo>
                              <a:cubicBezTo>
                                <a:pt x="238259" y="433175"/>
                                <a:pt x="270446" y="447119"/>
                                <a:pt x="298230" y="430134"/>
                              </a:cubicBezTo>
                              <a:cubicBezTo>
                                <a:pt x="311545" y="442191"/>
                                <a:pt x="327377" y="447224"/>
                                <a:pt x="343103" y="445861"/>
                              </a:cubicBezTo>
                              <a:cubicBezTo>
                                <a:pt x="359249" y="444393"/>
                                <a:pt x="375395" y="436110"/>
                                <a:pt x="388501" y="421642"/>
                              </a:cubicBezTo>
                              <a:cubicBezTo>
                                <a:pt x="391017" y="434223"/>
                                <a:pt x="400243" y="444079"/>
                                <a:pt x="411671" y="448167"/>
                              </a:cubicBezTo>
                              <a:cubicBezTo>
                                <a:pt x="437463" y="457603"/>
                                <a:pt x="464094" y="434538"/>
                                <a:pt x="489885" y="447119"/>
                              </a:cubicBezTo>
                              <a:cubicBezTo>
                                <a:pt x="507814" y="456136"/>
                                <a:pt x="518193" y="473540"/>
                                <a:pt x="539477" y="471548"/>
                              </a:cubicBezTo>
                              <a:cubicBezTo>
                                <a:pt x="554888" y="470290"/>
                                <a:pt x="565478" y="460329"/>
                                <a:pt x="575753" y="447853"/>
                              </a:cubicBezTo>
                              <a:cubicBezTo>
                                <a:pt x="580890" y="451313"/>
                                <a:pt x="584035" y="456345"/>
                                <a:pt x="589592" y="459386"/>
                              </a:cubicBezTo>
                              <a:cubicBezTo>
                                <a:pt x="591269" y="460329"/>
                                <a:pt x="592947" y="461273"/>
                                <a:pt x="594729" y="462112"/>
                              </a:cubicBezTo>
                              <a:cubicBezTo>
                                <a:pt x="598189" y="463789"/>
                                <a:pt x="601754" y="465152"/>
                                <a:pt x="605319" y="466306"/>
                              </a:cubicBezTo>
                              <a:cubicBezTo>
                                <a:pt x="607206" y="466935"/>
                                <a:pt x="608988" y="467459"/>
                                <a:pt x="610875" y="467878"/>
                              </a:cubicBezTo>
                              <a:cubicBezTo>
                                <a:pt x="616432" y="469241"/>
                                <a:pt x="622513" y="469975"/>
                                <a:pt x="627336" y="466515"/>
                              </a:cubicBezTo>
                              <a:cubicBezTo>
                                <a:pt x="629852" y="464838"/>
                                <a:pt x="631844" y="462112"/>
                                <a:pt x="634780" y="461902"/>
                              </a:cubicBezTo>
                              <a:cubicBezTo>
                                <a:pt x="636667" y="461797"/>
                                <a:pt x="638554" y="462846"/>
                                <a:pt x="640127" y="463789"/>
                              </a:cubicBezTo>
                              <a:cubicBezTo>
                                <a:pt x="640232" y="463894"/>
                                <a:pt x="640232" y="463894"/>
                                <a:pt x="640337" y="463894"/>
                              </a:cubicBezTo>
                              <a:cubicBezTo>
                                <a:pt x="648724" y="469241"/>
                                <a:pt x="657636" y="473854"/>
                                <a:pt x="667281" y="474379"/>
                              </a:cubicBezTo>
                              <a:cubicBezTo>
                                <a:pt x="677032" y="474903"/>
                                <a:pt x="684161" y="467354"/>
                                <a:pt x="692025" y="461797"/>
                              </a:cubicBezTo>
                              <a:cubicBezTo>
                                <a:pt x="692863" y="461168"/>
                                <a:pt x="693702" y="460539"/>
                                <a:pt x="694751" y="460644"/>
                              </a:cubicBezTo>
                              <a:cubicBezTo>
                                <a:pt x="695485" y="460749"/>
                                <a:pt x="696219" y="461273"/>
                                <a:pt x="696952" y="461797"/>
                              </a:cubicBezTo>
                              <a:cubicBezTo>
                                <a:pt x="700622" y="464523"/>
                                <a:pt x="705340" y="465886"/>
                                <a:pt x="709743" y="464943"/>
                              </a:cubicBezTo>
                              <a:cubicBezTo>
                                <a:pt x="712155" y="464313"/>
                                <a:pt x="729244" y="449950"/>
                                <a:pt x="725785" y="446385"/>
                              </a:cubicBezTo>
                              <a:cubicBezTo>
                                <a:pt x="738366" y="459491"/>
                                <a:pt x="762270" y="453724"/>
                                <a:pt x="773593" y="440724"/>
                              </a:cubicBezTo>
                              <a:cubicBezTo>
                                <a:pt x="782715" y="430029"/>
                                <a:pt x="787538" y="404762"/>
                                <a:pt x="777578" y="391866"/>
                              </a:cubicBezTo>
                              <a:cubicBezTo>
                                <a:pt x="780408" y="388406"/>
                                <a:pt x="782505" y="384317"/>
                                <a:pt x="783659" y="379599"/>
                              </a:cubicBezTo>
                              <a:cubicBezTo>
                                <a:pt x="785860" y="370583"/>
                                <a:pt x="784288" y="361042"/>
                                <a:pt x="778626" y="354122"/>
                              </a:cubicBezTo>
                              <a:cubicBezTo>
                                <a:pt x="800538" y="341541"/>
                                <a:pt x="807982" y="315540"/>
                                <a:pt x="800748" y="292998"/>
                              </a:cubicBezTo>
                              <a:close/>
                              <a:moveTo>
                                <a:pt x="767198" y="348670"/>
                              </a:moveTo>
                              <a:cubicBezTo>
                                <a:pt x="763843" y="350138"/>
                                <a:pt x="763529" y="355800"/>
                                <a:pt x="766883" y="357687"/>
                              </a:cubicBezTo>
                              <a:cubicBezTo>
                                <a:pt x="774537" y="361986"/>
                                <a:pt x="776320" y="371317"/>
                                <a:pt x="773489" y="379285"/>
                              </a:cubicBezTo>
                              <a:cubicBezTo>
                                <a:pt x="772545" y="382011"/>
                                <a:pt x="771182" y="384108"/>
                                <a:pt x="769505" y="385995"/>
                              </a:cubicBezTo>
                              <a:cubicBezTo>
                                <a:pt x="768561" y="385785"/>
                                <a:pt x="767617" y="386624"/>
                                <a:pt x="767827" y="387672"/>
                              </a:cubicBezTo>
                              <a:cubicBezTo>
                                <a:pt x="763948" y="391027"/>
                                <a:pt x="758915" y="392810"/>
                                <a:pt x="753673" y="393439"/>
                              </a:cubicBezTo>
                              <a:cubicBezTo>
                                <a:pt x="741931" y="394907"/>
                                <a:pt x="731027" y="390818"/>
                                <a:pt x="720333" y="386100"/>
                              </a:cubicBezTo>
                              <a:cubicBezTo>
                                <a:pt x="716034" y="378446"/>
                                <a:pt x="708485" y="372260"/>
                                <a:pt x="703767" y="364816"/>
                              </a:cubicBezTo>
                              <a:cubicBezTo>
                                <a:pt x="697791" y="355485"/>
                                <a:pt x="694541" y="345315"/>
                                <a:pt x="690347" y="334936"/>
                              </a:cubicBezTo>
                              <a:cubicBezTo>
                                <a:pt x="689823" y="333678"/>
                                <a:pt x="687831" y="333363"/>
                                <a:pt x="687621" y="334936"/>
                              </a:cubicBezTo>
                              <a:cubicBezTo>
                                <a:pt x="684895" y="349404"/>
                                <a:pt x="691186" y="365341"/>
                                <a:pt x="699678" y="377293"/>
                              </a:cubicBezTo>
                              <a:cubicBezTo>
                                <a:pt x="673887" y="368381"/>
                                <a:pt x="638659" y="378027"/>
                                <a:pt x="648934" y="414513"/>
                              </a:cubicBezTo>
                              <a:cubicBezTo>
                                <a:pt x="650087" y="403504"/>
                                <a:pt x="654176" y="391866"/>
                                <a:pt x="663297" y="386624"/>
                              </a:cubicBezTo>
                              <a:cubicBezTo>
                                <a:pt x="693283" y="369010"/>
                                <a:pt x="726938" y="410214"/>
                                <a:pt x="758706" y="403294"/>
                              </a:cubicBezTo>
                              <a:cubicBezTo>
                                <a:pt x="763424" y="402246"/>
                                <a:pt x="767722" y="400359"/>
                                <a:pt x="771497" y="397737"/>
                              </a:cubicBezTo>
                              <a:cubicBezTo>
                                <a:pt x="772650" y="400568"/>
                                <a:pt x="773803" y="403504"/>
                                <a:pt x="774327" y="406544"/>
                              </a:cubicBezTo>
                              <a:cubicBezTo>
                                <a:pt x="775690" y="415456"/>
                                <a:pt x="773698" y="425416"/>
                                <a:pt x="768771" y="432546"/>
                              </a:cubicBezTo>
                              <a:cubicBezTo>
                                <a:pt x="757972" y="448377"/>
                                <a:pt x="741721" y="444812"/>
                                <a:pt x="727043" y="440828"/>
                              </a:cubicBezTo>
                              <a:cubicBezTo>
                                <a:pt x="727986" y="430763"/>
                                <a:pt x="724002" y="420174"/>
                                <a:pt x="715195" y="415351"/>
                              </a:cubicBezTo>
                              <a:cubicBezTo>
                                <a:pt x="713623" y="414513"/>
                                <a:pt x="712260" y="416400"/>
                                <a:pt x="713308" y="417868"/>
                              </a:cubicBezTo>
                              <a:cubicBezTo>
                                <a:pt x="724422" y="433280"/>
                                <a:pt x="718970" y="465362"/>
                                <a:pt x="696323" y="454668"/>
                              </a:cubicBezTo>
                              <a:cubicBezTo>
                                <a:pt x="695170" y="454039"/>
                                <a:pt x="693912" y="453305"/>
                                <a:pt x="692654" y="453619"/>
                              </a:cubicBezTo>
                              <a:cubicBezTo>
                                <a:pt x="691710" y="453724"/>
                                <a:pt x="690767" y="454563"/>
                                <a:pt x="689928" y="455297"/>
                              </a:cubicBezTo>
                              <a:cubicBezTo>
                                <a:pt x="675564" y="468298"/>
                                <a:pt x="655853" y="473330"/>
                                <a:pt x="641804" y="456765"/>
                              </a:cubicBezTo>
                              <a:cubicBezTo>
                                <a:pt x="641700" y="456660"/>
                                <a:pt x="641595" y="456450"/>
                                <a:pt x="641385" y="456345"/>
                              </a:cubicBezTo>
                              <a:cubicBezTo>
                                <a:pt x="638869" y="453200"/>
                                <a:pt x="635828" y="449530"/>
                                <a:pt x="632159" y="450789"/>
                              </a:cubicBezTo>
                              <a:cubicBezTo>
                                <a:pt x="630796" y="451208"/>
                                <a:pt x="629642" y="452361"/>
                                <a:pt x="628699" y="453410"/>
                              </a:cubicBezTo>
                              <a:cubicBezTo>
                                <a:pt x="623666" y="458442"/>
                                <a:pt x="617585" y="463160"/>
                                <a:pt x="610980" y="462951"/>
                              </a:cubicBezTo>
                              <a:cubicBezTo>
                                <a:pt x="607416" y="462846"/>
                                <a:pt x="603956" y="461273"/>
                                <a:pt x="600705" y="459491"/>
                              </a:cubicBezTo>
                              <a:cubicBezTo>
                                <a:pt x="594310" y="456031"/>
                                <a:pt x="587390" y="451837"/>
                                <a:pt x="582463" y="445861"/>
                              </a:cubicBezTo>
                              <a:cubicBezTo>
                                <a:pt x="580261" y="443135"/>
                                <a:pt x="575543" y="433070"/>
                                <a:pt x="571978" y="440199"/>
                              </a:cubicBezTo>
                              <a:cubicBezTo>
                                <a:pt x="564115" y="455611"/>
                                <a:pt x="547445" y="464209"/>
                                <a:pt x="532242" y="462426"/>
                              </a:cubicBezTo>
                              <a:cubicBezTo>
                                <a:pt x="516201" y="460539"/>
                                <a:pt x="505612" y="444708"/>
                                <a:pt x="490305" y="439885"/>
                              </a:cubicBezTo>
                              <a:cubicBezTo>
                                <a:pt x="475941" y="435376"/>
                                <a:pt x="459690" y="439151"/>
                                <a:pt x="445117" y="440724"/>
                              </a:cubicBezTo>
                              <a:cubicBezTo>
                                <a:pt x="434003" y="441877"/>
                                <a:pt x="421632" y="441877"/>
                                <a:pt x="411357" y="436949"/>
                              </a:cubicBezTo>
                              <a:cubicBezTo>
                                <a:pt x="406324" y="434538"/>
                                <a:pt x="401711" y="430973"/>
                                <a:pt x="398985" y="425416"/>
                              </a:cubicBezTo>
                              <a:cubicBezTo>
                                <a:pt x="397832" y="423215"/>
                                <a:pt x="393533" y="406649"/>
                                <a:pt x="394372" y="405601"/>
                              </a:cubicBezTo>
                              <a:cubicBezTo>
                                <a:pt x="381476" y="423215"/>
                                <a:pt x="363967" y="437369"/>
                                <a:pt x="343313" y="437998"/>
                              </a:cubicBezTo>
                              <a:cubicBezTo>
                                <a:pt x="323707" y="438522"/>
                                <a:pt x="304416" y="427723"/>
                                <a:pt x="293407" y="409270"/>
                              </a:cubicBezTo>
                              <a:cubicBezTo>
                                <a:pt x="292254" y="407383"/>
                                <a:pt x="290052" y="406544"/>
                                <a:pt x="287955" y="407173"/>
                              </a:cubicBezTo>
                              <a:cubicBezTo>
                                <a:pt x="266567" y="414408"/>
                                <a:pt x="242138" y="404762"/>
                                <a:pt x="231444" y="382745"/>
                              </a:cubicBezTo>
                              <a:cubicBezTo>
                                <a:pt x="219073" y="357268"/>
                                <a:pt x="233436" y="327806"/>
                                <a:pt x="257236" y="315015"/>
                              </a:cubicBezTo>
                              <a:cubicBezTo>
                                <a:pt x="266882" y="309773"/>
                                <a:pt x="278729" y="308096"/>
                                <a:pt x="288270" y="312814"/>
                              </a:cubicBezTo>
                              <a:cubicBezTo>
                                <a:pt x="288480" y="311975"/>
                                <a:pt x="288689" y="311136"/>
                                <a:pt x="289004" y="310402"/>
                              </a:cubicBezTo>
                              <a:cubicBezTo>
                                <a:pt x="292883" y="297821"/>
                                <a:pt x="304521" y="288175"/>
                                <a:pt x="317102" y="284925"/>
                              </a:cubicBezTo>
                              <a:cubicBezTo>
                                <a:pt x="330522" y="281465"/>
                                <a:pt x="344781" y="284401"/>
                                <a:pt x="357152" y="290167"/>
                              </a:cubicBezTo>
                              <a:cubicBezTo>
                                <a:pt x="357991" y="276642"/>
                                <a:pt x="369734" y="265110"/>
                                <a:pt x="382944" y="262488"/>
                              </a:cubicBezTo>
                              <a:cubicBezTo>
                                <a:pt x="401187" y="258924"/>
                                <a:pt x="413873" y="268465"/>
                                <a:pt x="419954" y="284925"/>
                              </a:cubicBezTo>
                              <a:cubicBezTo>
                                <a:pt x="417752" y="278844"/>
                                <a:pt x="433269" y="265424"/>
                                <a:pt x="437463" y="262803"/>
                              </a:cubicBezTo>
                              <a:cubicBezTo>
                                <a:pt x="446794" y="256722"/>
                                <a:pt x="457908" y="255883"/>
                                <a:pt x="468602" y="254940"/>
                              </a:cubicBezTo>
                              <a:cubicBezTo>
                                <a:pt x="482127" y="253472"/>
                                <a:pt x="505717" y="263327"/>
                                <a:pt x="502886" y="280941"/>
                              </a:cubicBezTo>
                              <a:cubicBezTo>
                                <a:pt x="506660" y="277481"/>
                                <a:pt x="507394" y="272134"/>
                                <a:pt x="505612" y="267416"/>
                              </a:cubicBezTo>
                              <a:cubicBezTo>
                                <a:pt x="501313" y="256198"/>
                                <a:pt x="492506" y="248439"/>
                                <a:pt x="481078" y="244979"/>
                              </a:cubicBezTo>
                              <a:cubicBezTo>
                                <a:pt x="473949" y="242883"/>
                                <a:pt x="466715" y="242568"/>
                                <a:pt x="459690" y="243931"/>
                              </a:cubicBezTo>
                              <a:cubicBezTo>
                                <a:pt x="478981" y="240052"/>
                                <a:pt x="486006" y="215309"/>
                                <a:pt x="477933" y="199687"/>
                              </a:cubicBezTo>
                              <a:cubicBezTo>
                                <a:pt x="478038" y="213736"/>
                                <a:pt x="468287" y="226003"/>
                                <a:pt x="457174" y="235019"/>
                              </a:cubicBezTo>
                              <a:cubicBezTo>
                                <a:pt x="454657" y="236802"/>
                                <a:pt x="421946" y="261964"/>
                                <a:pt x="423728" y="263222"/>
                              </a:cubicBezTo>
                              <a:cubicBezTo>
                                <a:pt x="405905" y="250431"/>
                                <a:pt x="382001" y="249907"/>
                                <a:pt x="363338" y="262279"/>
                              </a:cubicBezTo>
                              <a:cubicBezTo>
                                <a:pt x="358411" y="265529"/>
                                <a:pt x="353693" y="269723"/>
                                <a:pt x="352120" y="275489"/>
                              </a:cubicBezTo>
                              <a:cubicBezTo>
                                <a:pt x="338280" y="267311"/>
                                <a:pt x="320772" y="267206"/>
                                <a:pt x="305674" y="274546"/>
                              </a:cubicBezTo>
                              <a:cubicBezTo>
                                <a:pt x="301795" y="276223"/>
                                <a:pt x="277995" y="299394"/>
                                <a:pt x="279043" y="299603"/>
                              </a:cubicBezTo>
                              <a:cubicBezTo>
                                <a:pt x="278414" y="299498"/>
                                <a:pt x="277890" y="299498"/>
                                <a:pt x="277261" y="299394"/>
                              </a:cubicBezTo>
                              <a:cubicBezTo>
                                <a:pt x="238364" y="294885"/>
                                <a:pt x="208903" y="342485"/>
                                <a:pt x="219282" y="378236"/>
                              </a:cubicBezTo>
                              <a:cubicBezTo>
                                <a:pt x="223371" y="393229"/>
                                <a:pt x="232807" y="406125"/>
                                <a:pt x="245284" y="413569"/>
                              </a:cubicBezTo>
                              <a:cubicBezTo>
                                <a:pt x="251574" y="417343"/>
                                <a:pt x="258389" y="419650"/>
                                <a:pt x="265519" y="420489"/>
                              </a:cubicBezTo>
                              <a:cubicBezTo>
                                <a:pt x="268035" y="420698"/>
                                <a:pt x="287536" y="417868"/>
                                <a:pt x="287641" y="418182"/>
                              </a:cubicBezTo>
                              <a:cubicBezTo>
                                <a:pt x="289318" y="420489"/>
                                <a:pt x="291101" y="422690"/>
                                <a:pt x="292883" y="424682"/>
                              </a:cubicBezTo>
                              <a:cubicBezTo>
                                <a:pt x="261534" y="434538"/>
                                <a:pt x="238364" y="419964"/>
                                <a:pt x="226936" y="398052"/>
                              </a:cubicBezTo>
                              <a:cubicBezTo>
                                <a:pt x="225992" y="396374"/>
                                <a:pt x="224000" y="395745"/>
                                <a:pt x="222428" y="395850"/>
                              </a:cubicBezTo>
                              <a:cubicBezTo>
                                <a:pt x="203031" y="397004"/>
                                <a:pt x="171054" y="394487"/>
                                <a:pt x="181958" y="363873"/>
                              </a:cubicBezTo>
                              <a:cubicBezTo>
                                <a:pt x="182167" y="363453"/>
                                <a:pt x="182063" y="362929"/>
                                <a:pt x="181958" y="362510"/>
                              </a:cubicBezTo>
                              <a:cubicBezTo>
                                <a:pt x="205967" y="348251"/>
                                <a:pt x="218024" y="320782"/>
                                <a:pt x="210056" y="295829"/>
                              </a:cubicBezTo>
                              <a:cubicBezTo>
                                <a:pt x="209951" y="295410"/>
                                <a:pt x="209951" y="295200"/>
                                <a:pt x="209741" y="294780"/>
                              </a:cubicBezTo>
                              <a:cubicBezTo>
                                <a:pt x="210161" y="279054"/>
                                <a:pt x="214564" y="263327"/>
                                <a:pt x="228509" y="253262"/>
                              </a:cubicBezTo>
                              <a:cubicBezTo>
                                <a:pt x="236162" y="247810"/>
                                <a:pt x="243921" y="245818"/>
                                <a:pt x="251994" y="245084"/>
                              </a:cubicBezTo>
                              <a:cubicBezTo>
                                <a:pt x="258075" y="244455"/>
                                <a:pt x="264156" y="244665"/>
                                <a:pt x="270551" y="244455"/>
                              </a:cubicBezTo>
                              <a:cubicBezTo>
                                <a:pt x="272438" y="244455"/>
                                <a:pt x="273592" y="241729"/>
                                <a:pt x="272019" y="240576"/>
                              </a:cubicBezTo>
                              <a:cubicBezTo>
                                <a:pt x="268769" y="238374"/>
                                <a:pt x="265309" y="236802"/>
                                <a:pt x="261534" y="236068"/>
                              </a:cubicBezTo>
                              <a:cubicBezTo>
                                <a:pt x="247695" y="233132"/>
                                <a:pt x="231130" y="239213"/>
                                <a:pt x="220436" y="248859"/>
                              </a:cubicBezTo>
                              <a:cubicBezTo>
                                <a:pt x="210685" y="257666"/>
                                <a:pt x="204394" y="270247"/>
                                <a:pt x="203241" y="282933"/>
                              </a:cubicBezTo>
                              <a:cubicBezTo>
                                <a:pt x="197999" y="276118"/>
                                <a:pt x="190555" y="270981"/>
                                <a:pt x="181643" y="268569"/>
                              </a:cubicBezTo>
                              <a:cubicBezTo>
                                <a:pt x="176296" y="267102"/>
                                <a:pt x="169901" y="266577"/>
                                <a:pt x="163925" y="267416"/>
                              </a:cubicBezTo>
                              <a:cubicBezTo>
                                <a:pt x="155537" y="268465"/>
                                <a:pt x="147464" y="272134"/>
                                <a:pt x="142431" y="279159"/>
                              </a:cubicBezTo>
                              <a:cubicBezTo>
                                <a:pt x="140754" y="281570"/>
                                <a:pt x="143061" y="284506"/>
                                <a:pt x="145682" y="283457"/>
                              </a:cubicBezTo>
                              <a:cubicBezTo>
                                <a:pt x="148617" y="282304"/>
                                <a:pt x="151448" y="281046"/>
                                <a:pt x="154174" y="279997"/>
                              </a:cubicBezTo>
                              <a:cubicBezTo>
                                <a:pt x="164134" y="276433"/>
                                <a:pt x="173465" y="274546"/>
                                <a:pt x="184055" y="279159"/>
                              </a:cubicBezTo>
                              <a:cubicBezTo>
                                <a:pt x="193805" y="283457"/>
                                <a:pt x="199886" y="292159"/>
                                <a:pt x="202298" y="302120"/>
                              </a:cubicBezTo>
                              <a:cubicBezTo>
                                <a:pt x="203660" y="307781"/>
                                <a:pt x="203975" y="313967"/>
                                <a:pt x="202927" y="319838"/>
                              </a:cubicBezTo>
                              <a:cubicBezTo>
                                <a:pt x="197160" y="354646"/>
                                <a:pt x="159311" y="368905"/>
                                <a:pt x="131318" y="357163"/>
                              </a:cubicBezTo>
                              <a:cubicBezTo>
                                <a:pt x="125866" y="354856"/>
                                <a:pt x="120834" y="348985"/>
                                <a:pt x="115382" y="347622"/>
                              </a:cubicBezTo>
                              <a:cubicBezTo>
                                <a:pt x="111083" y="346469"/>
                                <a:pt x="106051" y="349614"/>
                                <a:pt x="101752" y="350243"/>
                              </a:cubicBezTo>
                              <a:cubicBezTo>
                                <a:pt x="84872" y="352550"/>
                                <a:pt x="69565" y="345944"/>
                                <a:pt x="58451" y="333992"/>
                              </a:cubicBezTo>
                              <a:cubicBezTo>
                                <a:pt x="57088" y="332524"/>
                                <a:pt x="55725" y="331057"/>
                                <a:pt x="54572" y="329379"/>
                              </a:cubicBezTo>
                              <a:cubicBezTo>
                                <a:pt x="46394" y="318475"/>
                                <a:pt x="29934" y="300547"/>
                                <a:pt x="32345" y="285974"/>
                              </a:cubicBezTo>
                              <a:cubicBezTo>
                                <a:pt x="32450" y="284820"/>
                                <a:pt x="32765" y="283562"/>
                                <a:pt x="32450" y="282304"/>
                              </a:cubicBezTo>
                              <a:cubicBezTo>
                                <a:pt x="31821" y="279683"/>
                                <a:pt x="28676" y="278844"/>
                                <a:pt x="26055" y="278005"/>
                              </a:cubicBezTo>
                              <a:cubicBezTo>
                                <a:pt x="15360" y="274441"/>
                                <a:pt x="8860" y="262069"/>
                                <a:pt x="12005" y="250641"/>
                              </a:cubicBezTo>
                              <a:cubicBezTo>
                                <a:pt x="14941" y="239528"/>
                                <a:pt x="18610" y="229043"/>
                                <a:pt x="30772" y="225059"/>
                              </a:cubicBezTo>
                              <a:cubicBezTo>
                                <a:pt x="33918" y="224011"/>
                                <a:pt x="36958" y="220131"/>
                                <a:pt x="35071" y="217091"/>
                              </a:cubicBezTo>
                              <a:cubicBezTo>
                                <a:pt x="24062" y="200421"/>
                                <a:pt x="20498" y="180291"/>
                                <a:pt x="31401" y="160475"/>
                              </a:cubicBezTo>
                              <a:cubicBezTo>
                                <a:pt x="42829" y="139821"/>
                                <a:pt x="63169" y="131643"/>
                                <a:pt x="85396" y="126610"/>
                              </a:cubicBezTo>
                              <a:cubicBezTo>
                                <a:pt x="87074" y="126191"/>
                                <a:pt x="88856" y="125143"/>
                                <a:pt x="89380" y="123570"/>
                              </a:cubicBezTo>
                              <a:cubicBezTo>
                                <a:pt x="94937" y="108682"/>
                                <a:pt x="109196" y="97883"/>
                                <a:pt x="125447" y="93794"/>
                              </a:cubicBezTo>
                              <a:cubicBezTo>
                                <a:pt x="141698" y="89810"/>
                                <a:pt x="158473" y="95262"/>
                                <a:pt x="172207" y="102391"/>
                              </a:cubicBezTo>
                              <a:cubicBezTo>
                                <a:pt x="173885" y="103335"/>
                                <a:pt x="175457" y="104174"/>
                                <a:pt x="177030" y="105117"/>
                              </a:cubicBezTo>
                              <a:cubicBezTo>
                                <a:pt x="176925" y="104488"/>
                                <a:pt x="175772" y="102706"/>
                                <a:pt x="173990" y="100504"/>
                              </a:cubicBezTo>
                              <a:cubicBezTo>
                                <a:pt x="169481" y="94738"/>
                                <a:pt x="161199" y="86350"/>
                                <a:pt x="158682" y="89286"/>
                              </a:cubicBezTo>
                              <a:cubicBezTo>
                                <a:pt x="170635" y="75237"/>
                                <a:pt x="181434" y="62970"/>
                                <a:pt x="200620" y="54897"/>
                              </a:cubicBezTo>
                              <a:cubicBezTo>
                                <a:pt x="220960" y="46300"/>
                                <a:pt x="242662" y="45146"/>
                                <a:pt x="263002" y="51018"/>
                              </a:cubicBezTo>
                              <a:cubicBezTo>
                                <a:pt x="265833" y="51856"/>
                                <a:pt x="269083" y="49864"/>
                                <a:pt x="270551" y="47768"/>
                              </a:cubicBezTo>
                              <a:cubicBezTo>
                                <a:pt x="297496" y="7717"/>
                                <a:pt x="359144" y="-2348"/>
                                <a:pt x="395001" y="31097"/>
                              </a:cubicBezTo>
                              <a:cubicBezTo>
                                <a:pt x="397203" y="33089"/>
                                <a:pt x="400558" y="32985"/>
                                <a:pt x="402864" y="31307"/>
                              </a:cubicBezTo>
                              <a:cubicBezTo>
                                <a:pt x="433479" y="10233"/>
                                <a:pt x="481393" y="19669"/>
                                <a:pt x="500789" y="48187"/>
                              </a:cubicBezTo>
                              <a:cubicBezTo>
                                <a:pt x="500684" y="48187"/>
                                <a:pt x="500684" y="48187"/>
                                <a:pt x="500579" y="48292"/>
                              </a:cubicBezTo>
                              <a:cubicBezTo>
                                <a:pt x="489571" y="51752"/>
                                <a:pt x="479925" y="57203"/>
                                <a:pt x="471747" y="64228"/>
                              </a:cubicBezTo>
                              <a:cubicBezTo>
                                <a:pt x="459375" y="74503"/>
                                <a:pt x="450359" y="88133"/>
                                <a:pt x="445955" y="102916"/>
                              </a:cubicBezTo>
                              <a:cubicBezTo>
                                <a:pt x="429390" y="97149"/>
                                <a:pt x="412196" y="110779"/>
                                <a:pt x="409050" y="127659"/>
                              </a:cubicBezTo>
                              <a:cubicBezTo>
                                <a:pt x="406219" y="142547"/>
                                <a:pt x="412300" y="156596"/>
                                <a:pt x="411042" y="171379"/>
                              </a:cubicBezTo>
                              <a:lnTo>
                                <a:pt x="411042" y="171693"/>
                              </a:lnTo>
                              <a:cubicBezTo>
                                <a:pt x="409365" y="190251"/>
                                <a:pt x="395525" y="204719"/>
                                <a:pt x="378226" y="211429"/>
                              </a:cubicBezTo>
                              <a:cubicBezTo>
                                <a:pt x="375605" y="212373"/>
                                <a:pt x="376339" y="216462"/>
                                <a:pt x="379379" y="215728"/>
                              </a:cubicBezTo>
                              <a:cubicBezTo>
                                <a:pt x="396364" y="211744"/>
                                <a:pt x="410518" y="199792"/>
                                <a:pt x="417228" y="183750"/>
                              </a:cubicBezTo>
                              <a:cubicBezTo>
                                <a:pt x="418696" y="180186"/>
                                <a:pt x="419640" y="176516"/>
                                <a:pt x="420164" y="172742"/>
                              </a:cubicBezTo>
                              <a:cubicBezTo>
                                <a:pt x="421003" y="167185"/>
                                <a:pt x="420898" y="161628"/>
                                <a:pt x="420583" y="155967"/>
                              </a:cubicBezTo>
                              <a:cubicBezTo>
                                <a:pt x="420059" y="147370"/>
                                <a:pt x="418591" y="138772"/>
                                <a:pt x="420374" y="130280"/>
                              </a:cubicBezTo>
                              <a:cubicBezTo>
                                <a:pt x="422156" y="121473"/>
                                <a:pt x="433479" y="105327"/>
                                <a:pt x="445326" y="116021"/>
                              </a:cubicBezTo>
                              <a:cubicBezTo>
                                <a:pt x="448367" y="118642"/>
                                <a:pt x="454972" y="118747"/>
                                <a:pt x="456125" y="114029"/>
                              </a:cubicBezTo>
                              <a:cubicBezTo>
                                <a:pt x="461263" y="91592"/>
                                <a:pt x="476675" y="74503"/>
                                <a:pt x="496176" y="64857"/>
                              </a:cubicBezTo>
                              <a:cubicBezTo>
                                <a:pt x="524693" y="50703"/>
                                <a:pt x="561913" y="52695"/>
                                <a:pt x="589278" y="78172"/>
                              </a:cubicBezTo>
                              <a:cubicBezTo>
                                <a:pt x="590640" y="79535"/>
                                <a:pt x="593471" y="79850"/>
                                <a:pt x="595254" y="79116"/>
                              </a:cubicBezTo>
                              <a:cubicBezTo>
                                <a:pt x="616956" y="71462"/>
                                <a:pt x="643587" y="75551"/>
                                <a:pt x="660362" y="92221"/>
                              </a:cubicBezTo>
                              <a:cubicBezTo>
                                <a:pt x="673258" y="105117"/>
                                <a:pt x="672419" y="121683"/>
                                <a:pt x="670532" y="137304"/>
                              </a:cubicBezTo>
                              <a:cubicBezTo>
                                <a:pt x="670112" y="141708"/>
                                <a:pt x="673991" y="145377"/>
                                <a:pt x="678710" y="144329"/>
                              </a:cubicBezTo>
                              <a:cubicBezTo>
                                <a:pt x="703872" y="138563"/>
                                <a:pt x="729349" y="160475"/>
                                <a:pt x="727777" y="184170"/>
                              </a:cubicBezTo>
                              <a:cubicBezTo>
                                <a:pt x="727672" y="187420"/>
                                <a:pt x="731027" y="190041"/>
                                <a:pt x="734172" y="190146"/>
                              </a:cubicBezTo>
                              <a:cubicBezTo>
                                <a:pt x="772021" y="192767"/>
                                <a:pt x="787643" y="236068"/>
                                <a:pt x="761432" y="258924"/>
                              </a:cubicBezTo>
                              <a:cubicBezTo>
                                <a:pt x="757972" y="261964"/>
                                <a:pt x="759859" y="267206"/>
                                <a:pt x="763948" y="268884"/>
                              </a:cubicBezTo>
                              <a:cubicBezTo>
                                <a:pt x="766359" y="269828"/>
                                <a:pt x="768561" y="270981"/>
                                <a:pt x="770658" y="272239"/>
                              </a:cubicBezTo>
                              <a:cubicBezTo>
                                <a:pt x="802111" y="290377"/>
                                <a:pt x="799280" y="334831"/>
                                <a:pt x="767198" y="348670"/>
                              </a:cubicBezTo>
                              <a:close/>
                            </a:path>
                          </a:pathLst>
                        </a:custGeom>
                        <a:solidFill>
                          <a:srgbClr val="DF6068"/>
                        </a:solidFill>
                        <a:ln w="10480" cap="flat">
                          <a:noFill/>
                          <a:prstDash val="solid"/>
                          <a:miter/>
                        </a:ln>
                      </p:spPr>
                      <p:txBody>
                        <a:bodyPr rtlCol="0" anchor="ctr"/>
                        <a:lstStyle/>
                        <a:p>
                          <a:endParaRPr lang="en-US" dirty="0"/>
                        </a:p>
                      </p:txBody>
                    </p:sp>
                    <p:sp>
                      <p:nvSpPr>
                        <p:cNvPr id="102" name="Freeform: Shape 122">
                          <a:extLst>
                            <a:ext uri="{FF2B5EF4-FFF2-40B4-BE49-F238E27FC236}">
                              <a16:creationId xmlns:a16="http://schemas.microsoft.com/office/drawing/2014/main" id="{448D6657-DC3B-4E7E-B6CB-1BBBD525AE99}"/>
                            </a:ext>
                          </a:extLst>
                        </p:cNvPr>
                        <p:cNvSpPr/>
                        <p:nvPr/>
                      </p:nvSpPr>
                      <p:spPr>
                        <a:xfrm>
                          <a:off x="3588433" y="1631861"/>
                          <a:ext cx="96279" cy="177930"/>
                        </a:xfrm>
                        <a:custGeom>
                          <a:avLst/>
                          <a:gdLst>
                            <a:gd name="connsiteX0" fmla="*/ 49854 w 96279"/>
                            <a:gd name="connsiteY0" fmla="*/ 70210 h 177930"/>
                            <a:gd name="connsiteX1" fmla="*/ 56145 w 96279"/>
                            <a:gd name="connsiteY1" fmla="*/ 102083 h 177930"/>
                            <a:gd name="connsiteX2" fmla="*/ 79630 w 96279"/>
                            <a:gd name="connsiteY2" fmla="*/ 116446 h 177930"/>
                            <a:gd name="connsiteX3" fmla="*/ 89276 w 96279"/>
                            <a:gd name="connsiteY3" fmla="*/ 141399 h 177930"/>
                            <a:gd name="connsiteX4" fmla="*/ 75017 w 96279"/>
                            <a:gd name="connsiteY4" fmla="*/ 175578 h 177930"/>
                            <a:gd name="connsiteX5" fmla="*/ 77219 w 96279"/>
                            <a:gd name="connsiteY5" fmla="*/ 177780 h 177930"/>
                            <a:gd name="connsiteX6" fmla="*/ 85711 w 96279"/>
                            <a:gd name="connsiteY6" fmla="*/ 116761 h 177930"/>
                            <a:gd name="connsiteX7" fmla="*/ 94308 w 96279"/>
                            <a:gd name="connsiteY7" fmla="*/ 115607 h 177930"/>
                            <a:gd name="connsiteX8" fmla="*/ 94308 w 96279"/>
                            <a:gd name="connsiteY8" fmla="*/ 114140 h 177930"/>
                            <a:gd name="connsiteX9" fmla="*/ 63799 w 96279"/>
                            <a:gd name="connsiteY9" fmla="*/ 97155 h 177930"/>
                            <a:gd name="connsiteX10" fmla="*/ 55306 w 96279"/>
                            <a:gd name="connsiteY10" fmla="*/ 68113 h 177930"/>
                            <a:gd name="connsiteX11" fmla="*/ 56250 w 96279"/>
                            <a:gd name="connsiteY11" fmla="*/ 67589 h 177930"/>
                            <a:gd name="connsiteX12" fmla="*/ 55516 w 96279"/>
                            <a:gd name="connsiteY12" fmla="*/ 63710 h 177930"/>
                            <a:gd name="connsiteX13" fmla="*/ 14732 w 96279"/>
                            <a:gd name="connsiteY13" fmla="*/ 46725 h 177930"/>
                            <a:gd name="connsiteX14" fmla="*/ 12949 w 96279"/>
                            <a:gd name="connsiteY14" fmla="*/ 384 h 177930"/>
                            <a:gd name="connsiteX15" fmla="*/ 12530 w 96279"/>
                            <a:gd name="connsiteY15" fmla="*/ 69 h 177930"/>
                            <a:gd name="connsiteX16" fmla="*/ 6239 w 96279"/>
                            <a:gd name="connsiteY16" fmla="*/ 48717 h 177930"/>
                            <a:gd name="connsiteX17" fmla="*/ 49854 w 96279"/>
                            <a:gd name="connsiteY17" fmla="*/ 70210 h 17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6279" h="177930">
                              <a:moveTo>
                                <a:pt x="49854" y="70210"/>
                              </a:moveTo>
                              <a:cubicBezTo>
                                <a:pt x="45451" y="80170"/>
                                <a:pt x="49330" y="93171"/>
                                <a:pt x="56145" y="102083"/>
                              </a:cubicBezTo>
                              <a:cubicBezTo>
                                <a:pt x="62331" y="110156"/>
                                <a:pt x="70614" y="115083"/>
                                <a:pt x="79630" y="116446"/>
                              </a:cubicBezTo>
                              <a:cubicBezTo>
                                <a:pt x="84768" y="124100"/>
                                <a:pt x="88961" y="132487"/>
                                <a:pt x="89276" y="141399"/>
                              </a:cubicBezTo>
                              <a:cubicBezTo>
                                <a:pt x="89800" y="155029"/>
                                <a:pt x="82671" y="165304"/>
                                <a:pt x="75017" y="175578"/>
                              </a:cubicBezTo>
                              <a:cubicBezTo>
                                <a:pt x="73969" y="176941"/>
                                <a:pt x="75961" y="178409"/>
                                <a:pt x="77219" y="177780"/>
                              </a:cubicBezTo>
                              <a:cubicBezTo>
                                <a:pt x="99026" y="167715"/>
                                <a:pt x="102486" y="134270"/>
                                <a:pt x="85711" y="116761"/>
                              </a:cubicBezTo>
                              <a:cubicBezTo>
                                <a:pt x="88542" y="116656"/>
                                <a:pt x="91373" y="116341"/>
                                <a:pt x="94308" y="115607"/>
                              </a:cubicBezTo>
                              <a:cubicBezTo>
                                <a:pt x="95042" y="115398"/>
                                <a:pt x="95147" y="114244"/>
                                <a:pt x="94308" y="114140"/>
                              </a:cubicBezTo>
                              <a:cubicBezTo>
                                <a:pt x="83195" y="112148"/>
                                <a:pt x="70823" y="106171"/>
                                <a:pt x="63799" y="97155"/>
                              </a:cubicBezTo>
                              <a:cubicBezTo>
                                <a:pt x="56984" y="88348"/>
                                <a:pt x="56250" y="78388"/>
                                <a:pt x="55306" y="68113"/>
                              </a:cubicBezTo>
                              <a:cubicBezTo>
                                <a:pt x="55621" y="67903"/>
                                <a:pt x="55935" y="67799"/>
                                <a:pt x="56250" y="67589"/>
                              </a:cubicBezTo>
                              <a:cubicBezTo>
                                <a:pt x="57823" y="66645"/>
                                <a:pt x="57508" y="64234"/>
                                <a:pt x="55516" y="63710"/>
                              </a:cubicBezTo>
                              <a:cubicBezTo>
                                <a:pt x="39685" y="59621"/>
                                <a:pt x="26265" y="60564"/>
                                <a:pt x="14732" y="46725"/>
                              </a:cubicBezTo>
                              <a:cubicBezTo>
                                <a:pt x="2779" y="32466"/>
                                <a:pt x="5610" y="15272"/>
                                <a:pt x="12949" y="384"/>
                              </a:cubicBezTo>
                              <a:cubicBezTo>
                                <a:pt x="13054" y="174"/>
                                <a:pt x="12740" y="-141"/>
                                <a:pt x="12530" y="69"/>
                              </a:cubicBezTo>
                              <a:cubicBezTo>
                                <a:pt x="-2568" y="10973"/>
                                <a:pt x="-3197" y="33410"/>
                                <a:pt x="6239" y="48717"/>
                              </a:cubicBezTo>
                              <a:cubicBezTo>
                                <a:pt x="13998" y="61088"/>
                                <a:pt x="34233" y="74089"/>
                                <a:pt x="49854" y="70210"/>
                              </a:cubicBezTo>
                              <a:close/>
                            </a:path>
                          </a:pathLst>
                        </a:custGeom>
                        <a:solidFill>
                          <a:srgbClr val="DF6068"/>
                        </a:solidFill>
                        <a:ln w="10480" cap="flat">
                          <a:noFill/>
                          <a:prstDash val="solid"/>
                          <a:miter/>
                        </a:ln>
                      </p:spPr>
                      <p:txBody>
                        <a:bodyPr rtlCol="0" anchor="ctr"/>
                        <a:lstStyle/>
                        <a:p>
                          <a:endParaRPr lang="en-US" dirty="0"/>
                        </a:p>
                      </p:txBody>
                    </p:sp>
                  </p:grpSp>
                </p:grpSp>
                <p:grpSp>
                  <p:nvGrpSpPr>
                    <p:cNvPr id="86" name="Graphic 4">
                      <a:extLst>
                        <a:ext uri="{FF2B5EF4-FFF2-40B4-BE49-F238E27FC236}">
                          <a16:creationId xmlns:a16="http://schemas.microsoft.com/office/drawing/2014/main" id="{E96F79B0-B12C-48AB-96BC-C6A260D9677A}"/>
                        </a:ext>
                      </a:extLst>
                    </p:cNvPr>
                    <p:cNvGrpSpPr/>
                    <p:nvPr/>
                  </p:nvGrpSpPr>
                  <p:grpSpPr>
                    <a:xfrm>
                      <a:off x="3290784" y="1877533"/>
                      <a:ext cx="299786" cy="210888"/>
                      <a:chOff x="3290784" y="1877533"/>
                      <a:chExt cx="299786" cy="210888"/>
                    </a:xfrm>
                  </p:grpSpPr>
                  <p:grpSp>
                    <p:nvGrpSpPr>
                      <p:cNvPr id="87" name="Graphic 4">
                        <a:extLst>
                          <a:ext uri="{FF2B5EF4-FFF2-40B4-BE49-F238E27FC236}">
                            <a16:creationId xmlns:a16="http://schemas.microsoft.com/office/drawing/2014/main" id="{22BF61ED-59AC-4333-9274-486114D520AA}"/>
                          </a:ext>
                        </a:extLst>
                      </p:cNvPr>
                      <p:cNvGrpSpPr/>
                      <p:nvPr/>
                    </p:nvGrpSpPr>
                    <p:grpSpPr>
                      <a:xfrm>
                        <a:off x="3290784" y="1877533"/>
                        <a:ext cx="299786" cy="210888"/>
                        <a:chOff x="3290784" y="1877533"/>
                        <a:chExt cx="299786" cy="210888"/>
                      </a:xfrm>
                    </p:grpSpPr>
                    <p:sp>
                      <p:nvSpPr>
                        <p:cNvPr id="89" name="Freeform: Shape 109">
                          <a:extLst>
                            <a:ext uri="{FF2B5EF4-FFF2-40B4-BE49-F238E27FC236}">
                              <a16:creationId xmlns:a16="http://schemas.microsoft.com/office/drawing/2014/main" id="{89EE1B27-033E-4264-AA21-474E185858B2}"/>
                            </a:ext>
                          </a:extLst>
                        </p:cNvPr>
                        <p:cNvSpPr/>
                        <p:nvPr/>
                      </p:nvSpPr>
                      <p:spPr>
                        <a:xfrm>
                          <a:off x="3290784" y="1914327"/>
                          <a:ext cx="128655" cy="174094"/>
                        </a:xfrm>
                        <a:custGeom>
                          <a:avLst/>
                          <a:gdLst>
                            <a:gd name="connsiteX0" fmla="*/ 114959 w 128655"/>
                            <a:gd name="connsiteY0" fmla="*/ 174095 h 174094"/>
                            <a:gd name="connsiteX1" fmla="*/ 104474 w 128655"/>
                            <a:gd name="connsiteY1" fmla="*/ 125762 h 174094"/>
                            <a:gd name="connsiteX2" fmla="*/ 122298 w 128655"/>
                            <a:gd name="connsiteY2" fmla="*/ 77743 h 174094"/>
                            <a:gd name="connsiteX3" fmla="*/ 77530 w 128655"/>
                            <a:gd name="connsiteY3" fmla="*/ 6344 h 174094"/>
                            <a:gd name="connsiteX4" fmla="*/ 34439 w 128655"/>
                            <a:gd name="connsiteY4" fmla="*/ 578 h 174094"/>
                            <a:gd name="connsiteX5" fmla="*/ 16615 w 128655"/>
                            <a:gd name="connsiteY5" fmla="*/ 4876 h 174094"/>
                            <a:gd name="connsiteX6" fmla="*/ 8018 w 128655"/>
                            <a:gd name="connsiteY6" fmla="*/ 8651 h 174094"/>
                            <a:gd name="connsiteX7" fmla="*/ 12945 w 128655"/>
                            <a:gd name="connsiteY7" fmla="*/ 7393 h 174094"/>
                            <a:gd name="connsiteX8" fmla="*/ 6026 w 128655"/>
                            <a:gd name="connsiteY8" fmla="*/ 15256 h 174094"/>
                            <a:gd name="connsiteX9" fmla="*/ 1517 w 128655"/>
                            <a:gd name="connsiteY9" fmla="*/ 51637 h 174094"/>
                            <a:gd name="connsiteX10" fmla="*/ 45971 w 128655"/>
                            <a:gd name="connsiteY10" fmla="*/ 160989 h 174094"/>
                            <a:gd name="connsiteX11" fmla="*/ 114959 w 128655"/>
                            <a:gd name="connsiteY11" fmla="*/ 174095 h 174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655" h="174094">
                              <a:moveTo>
                                <a:pt x="114959" y="174095"/>
                              </a:moveTo>
                              <a:cubicBezTo>
                                <a:pt x="113701" y="166861"/>
                                <a:pt x="104999" y="130794"/>
                                <a:pt x="104474" y="125762"/>
                              </a:cubicBezTo>
                              <a:cubicBezTo>
                                <a:pt x="102378" y="104793"/>
                                <a:pt x="110660" y="93784"/>
                                <a:pt x="122298" y="77743"/>
                              </a:cubicBezTo>
                              <a:cubicBezTo>
                                <a:pt x="144106" y="47443"/>
                                <a:pt x="104999" y="17353"/>
                                <a:pt x="77530" y="6344"/>
                              </a:cubicBezTo>
                              <a:cubicBezTo>
                                <a:pt x="64005" y="892"/>
                                <a:pt x="48907" y="-1100"/>
                                <a:pt x="34439" y="578"/>
                              </a:cubicBezTo>
                              <a:cubicBezTo>
                                <a:pt x="28253" y="-156"/>
                                <a:pt x="21962" y="1521"/>
                                <a:pt x="16615" y="4876"/>
                              </a:cubicBezTo>
                              <a:cubicBezTo>
                                <a:pt x="13679" y="5925"/>
                                <a:pt x="10849" y="7183"/>
                                <a:pt x="8018" y="8651"/>
                              </a:cubicBezTo>
                              <a:lnTo>
                                <a:pt x="12945" y="7393"/>
                              </a:lnTo>
                              <a:cubicBezTo>
                                <a:pt x="10220" y="9594"/>
                                <a:pt x="7808" y="12320"/>
                                <a:pt x="6026" y="15256"/>
                              </a:cubicBezTo>
                              <a:cubicBezTo>
                                <a:pt x="-579" y="25950"/>
                                <a:pt x="-1209" y="39370"/>
                                <a:pt x="1517" y="51637"/>
                              </a:cubicBezTo>
                              <a:cubicBezTo>
                                <a:pt x="8123" y="80469"/>
                                <a:pt x="29511" y="135827"/>
                                <a:pt x="45971" y="160989"/>
                              </a:cubicBezTo>
                              <a:lnTo>
                                <a:pt x="114959" y="174095"/>
                              </a:lnTo>
                              <a:close/>
                            </a:path>
                          </a:pathLst>
                        </a:custGeom>
                        <a:solidFill>
                          <a:srgbClr val="DF6068"/>
                        </a:solidFill>
                        <a:ln w="10480" cap="flat">
                          <a:noFill/>
                          <a:prstDash val="solid"/>
                          <a:miter/>
                        </a:ln>
                      </p:spPr>
                      <p:txBody>
                        <a:bodyPr rtlCol="0" anchor="ctr"/>
                        <a:lstStyle/>
                        <a:p>
                          <a:endParaRPr lang="en-US" dirty="0"/>
                        </a:p>
                      </p:txBody>
                    </p:sp>
                    <p:sp>
                      <p:nvSpPr>
                        <p:cNvPr id="90" name="Freeform: Shape 110">
                          <a:extLst>
                            <a:ext uri="{FF2B5EF4-FFF2-40B4-BE49-F238E27FC236}">
                              <a16:creationId xmlns:a16="http://schemas.microsoft.com/office/drawing/2014/main" id="{D2219A32-86ED-4A72-8F90-D7EA534DEFB0}"/>
                            </a:ext>
                          </a:extLst>
                        </p:cNvPr>
                        <p:cNvSpPr/>
                        <p:nvPr/>
                      </p:nvSpPr>
                      <p:spPr>
                        <a:xfrm>
                          <a:off x="3325642" y="1877533"/>
                          <a:ext cx="264928" cy="167773"/>
                        </a:xfrm>
                        <a:custGeom>
                          <a:avLst/>
                          <a:gdLst>
                            <a:gd name="connsiteX0" fmla="*/ 262530 w 264928"/>
                            <a:gd name="connsiteY0" fmla="*/ 97447 h 167773"/>
                            <a:gd name="connsiteX1" fmla="*/ 257497 w 264928"/>
                            <a:gd name="connsiteY1" fmla="*/ 110028 h 167773"/>
                            <a:gd name="connsiteX2" fmla="*/ 256973 w 264928"/>
                            <a:gd name="connsiteY2" fmla="*/ 111077 h 167773"/>
                            <a:gd name="connsiteX3" fmla="*/ 217761 w 264928"/>
                            <a:gd name="connsiteY3" fmla="*/ 147982 h 167773"/>
                            <a:gd name="connsiteX4" fmla="*/ 217237 w 264928"/>
                            <a:gd name="connsiteY4" fmla="*/ 148297 h 167773"/>
                            <a:gd name="connsiteX5" fmla="*/ 207382 w 264928"/>
                            <a:gd name="connsiteY5" fmla="*/ 153434 h 167773"/>
                            <a:gd name="connsiteX6" fmla="*/ 150766 w 264928"/>
                            <a:gd name="connsiteY6" fmla="*/ 167693 h 167773"/>
                            <a:gd name="connsiteX7" fmla="*/ 135773 w 264928"/>
                            <a:gd name="connsiteY7" fmla="*/ 167169 h 167773"/>
                            <a:gd name="connsiteX8" fmla="*/ 135144 w 264928"/>
                            <a:gd name="connsiteY8" fmla="*/ 167064 h 167773"/>
                            <a:gd name="connsiteX9" fmla="*/ 90061 w 264928"/>
                            <a:gd name="connsiteY9" fmla="*/ 152281 h 167773"/>
                            <a:gd name="connsiteX10" fmla="*/ 76956 w 264928"/>
                            <a:gd name="connsiteY10" fmla="*/ 143054 h 167773"/>
                            <a:gd name="connsiteX11" fmla="*/ 61648 w 264928"/>
                            <a:gd name="connsiteY11" fmla="*/ 126908 h 167773"/>
                            <a:gd name="connsiteX12" fmla="*/ 31139 w 264928"/>
                            <a:gd name="connsiteY12" fmla="*/ 85285 h 167773"/>
                            <a:gd name="connsiteX13" fmla="*/ 2307 w 264928"/>
                            <a:gd name="connsiteY13" fmla="*/ 62953 h 167773"/>
                            <a:gd name="connsiteX14" fmla="*/ 0 w 264928"/>
                            <a:gd name="connsiteY14" fmla="*/ 52154 h 167773"/>
                            <a:gd name="connsiteX15" fmla="*/ 0 w 264928"/>
                            <a:gd name="connsiteY15" fmla="*/ 50477 h 167773"/>
                            <a:gd name="connsiteX16" fmla="*/ 18243 w 264928"/>
                            <a:gd name="connsiteY16" fmla="*/ 20701 h 167773"/>
                            <a:gd name="connsiteX17" fmla="*/ 82093 w 264928"/>
                            <a:gd name="connsiteY17" fmla="*/ 257 h 167773"/>
                            <a:gd name="connsiteX18" fmla="*/ 138080 w 264928"/>
                            <a:gd name="connsiteY18" fmla="*/ 6652 h 167773"/>
                            <a:gd name="connsiteX19" fmla="*/ 181590 w 264928"/>
                            <a:gd name="connsiteY19" fmla="*/ 17032 h 167773"/>
                            <a:gd name="connsiteX20" fmla="*/ 193333 w 264928"/>
                            <a:gd name="connsiteY20" fmla="*/ 20177 h 167773"/>
                            <a:gd name="connsiteX21" fmla="*/ 202559 w 264928"/>
                            <a:gd name="connsiteY21" fmla="*/ 22693 h 167773"/>
                            <a:gd name="connsiteX22" fmla="*/ 256344 w 264928"/>
                            <a:gd name="connsiteY22" fmla="*/ 52784 h 167773"/>
                            <a:gd name="connsiteX23" fmla="*/ 258756 w 264928"/>
                            <a:gd name="connsiteY23" fmla="*/ 56558 h 167773"/>
                            <a:gd name="connsiteX24" fmla="*/ 262215 w 264928"/>
                            <a:gd name="connsiteY24" fmla="*/ 64212 h 167773"/>
                            <a:gd name="connsiteX25" fmla="*/ 262530 w 264928"/>
                            <a:gd name="connsiteY25" fmla="*/ 97447 h 16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4928" h="167773">
                              <a:moveTo>
                                <a:pt x="262530" y="97447"/>
                              </a:moveTo>
                              <a:cubicBezTo>
                                <a:pt x="261377" y="101851"/>
                                <a:pt x="259594" y="106044"/>
                                <a:pt x="257497" y="110028"/>
                              </a:cubicBezTo>
                              <a:cubicBezTo>
                                <a:pt x="257288" y="110343"/>
                                <a:pt x="257078" y="110762"/>
                                <a:pt x="256973" y="111077"/>
                              </a:cubicBezTo>
                              <a:cubicBezTo>
                                <a:pt x="248166" y="126908"/>
                                <a:pt x="233488" y="138965"/>
                                <a:pt x="217761" y="147982"/>
                              </a:cubicBezTo>
                              <a:cubicBezTo>
                                <a:pt x="217657" y="148087"/>
                                <a:pt x="217447" y="148192"/>
                                <a:pt x="217237" y="148297"/>
                              </a:cubicBezTo>
                              <a:cubicBezTo>
                                <a:pt x="213987" y="150079"/>
                                <a:pt x="210737" y="151861"/>
                                <a:pt x="207382" y="153434"/>
                              </a:cubicBezTo>
                              <a:cubicBezTo>
                                <a:pt x="189663" y="161926"/>
                                <a:pt x="170267" y="167169"/>
                                <a:pt x="150766" y="167693"/>
                              </a:cubicBezTo>
                              <a:cubicBezTo>
                                <a:pt x="145734" y="167902"/>
                                <a:pt x="140701" y="167693"/>
                                <a:pt x="135773" y="167169"/>
                              </a:cubicBezTo>
                              <a:cubicBezTo>
                                <a:pt x="135564" y="167169"/>
                                <a:pt x="135354" y="167169"/>
                                <a:pt x="135144" y="167064"/>
                              </a:cubicBezTo>
                              <a:cubicBezTo>
                                <a:pt x="119313" y="165491"/>
                                <a:pt x="103691" y="160354"/>
                                <a:pt x="90061" y="152281"/>
                              </a:cubicBezTo>
                              <a:cubicBezTo>
                                <a:pt x="85448" y="149555"/>
                                <a:pt x="81045" y="146514"/>
                                <a:pt x="76956" y="143054"/>
                              </a:cubicBezTo>
                              <a:cubicBezTo>
                                <a:pt x="71294" y="138336"/>
                                <a:pt x="66157" y="132884"/>
                                <a:pt x="61648" y="126908"/>
                              </a:cubicBezTo>
                              <a:cubicBezTo>
                                <a:pt x="51374" y="112964"/>
                                <a:pt x="44873" y="95874"/>
                                <a:pt x="31139" y="85285"/>
                              </a:cubicBezTo>
                              <a:cubicBezTo>
                                <a:pt x="20759" y="77317"/>
                                <a:pt x="7654" y="73543"/>
                                <a:pt x="2307" y="62953"/>
                              </a:cubicBezTo>
                              <a:cubicBezTo>
                                <a:pt x="839" y="60018"/>
                                <a:pt x="0" y="56453"/>
                                <a:pt x="0" y="52154"/>
                              </a:cubicBezTo>
                              <a:cubicBezTo>
                                <a:pt x="0" y="51630"/>
                                <a:pt x="0" y="51106"/>
                                <a:pt x="0" y="50477"/>
                              </a:cubicBezTo>
                              <a:cubicBezTo>
                                <a:pt x="524" y="38420"/>
                                <a:pt x="8388" y="27726"/>
                                <a:pt x="18243" y="20701"/>
                              </a:cubicBezTo>
                              <a:cubicBezTo>
                                <a:pt x="35647" y="8225"/>
                                <a:pt x="60914" y="1724"/>
                                <a:pt x="82093" y="257"/>
                              </a:cubicBezTo>
                              <a:cubicBezTo>
                                <a:pt x="100860" y="-1002"/>
                                <a:pt x="119627" y="2563"/>
                                <a:pt x="138080" y="6652"/>
                              </a:cubicBezTo>
                              <a:cubicBezTo>
                                <a:pt x="152653" y="9797"/>
                                <a:pt x="167122" y="13257"/>
                                <a:pt x="181590" y="17032"/>
                              </a:cubicBezTo>
                              <a:cubicBezTo>
                                <a:pt x="185574" y="18080"/>
                                <a:pt x="189454" y="19129"/>
                                <a:pt x="193333" y="20177"/>
                              </a:cubicBezTo>
                              <a:cubicBezTo>
                                <a:pt x="196373" y="21016"/>
                                <a:pt x="199518" y="21855"/>
                                <a:pt x="202559" y="22693"/>
                              </a:cubicBezTo>
                              <a:cubicBezTo>
                                <a:pt x="222689" y="28355"/>
                                <a:pt x="244497" y="35904"/>
                                <a:pt x="256344" y="52784"/>
                              </a:cubicBezTo>
                              <a:cubicBezTo>
                                <a:pt x="257183" y="53937"/>
                                <a:pt x="258022" y="55195"/>
                                <a:pt x="258756" y="56558"/>
                              </a:cubicBezTo>
                              <a:cubicBezTo>
                                <a:pt x="260118" y="59074"/>
                                <a:pt x="261272" y="61590"/>
                                <a:pt x="262215" y="64212"/>
                              </a:cubicBezTo>
                              <a:cubicBezTo>
                                <a:pt x="265885" y="74801"/>
                                <a:pt x="265675" y="86543"/>
                                <a:pt x="262530" y="97447"/>
                              </a:cubicBezTo>
                              <a:close/>
                            </a:path>
                          </a:pathLst>
                        </a:custGeom>
                        <a:solidFill>
                          <a:srgbClr val="9C3A41"/>
                        </a:solidFill>
                        <a:ln w="10480" cap="flat">
                          <a:noFill/>
                          <a:prstDash val="solid"/>
                          <a:miter/>
                        </a:ln>
                      </p:spPr>
                      <p:txBody>
                        <a:bodyPr rtlCol="0" anchor="ctr"/>
                        <a:lstStyle/>
                        <a:p>
                          <a:endParaRPr lang="en-US" dirty="0"/>
                        </a:p>
                      </p:txBody>
                    </p:sp>
                  </p:grpSp>
                  <p:sp>
                    <p:nvSpPr>
                      <p:cNvPr id="88" name="Freeform: Shape 108">
                        <a:extLst>
                          <a:ext uri="{FF2B5EF4-FFF2-40B4-BE49-F238E27FC236}">
                            <a16:creationId xmlns:a16="http://schemas.microsoft.com/office/drawing/2014/main" id="{5DC530BC-4B7A-4EA5-A99A-46C7135BEA85}"/>
                          </a:ext>
                        </a:extLst>
                      </p:cNvPr>
                      <p:cNvSpPr/>
                      <p:nvPr/>
                    </p:nvSpPr>
                    <p:spPr>
                      <a:xfrm>
                        <a:off x="3325747" y="1894565"/>
                        <a:ext cx="262424" cy="150846"/>
                      </a:xfrm>
                      <a:custGeom>
                        <a:avLst/>
                        <a:gdLst>
                          <a:gd name="connsiteX0" fmla="*/ 262425 w 262424"/>
                          <a:gd name="connsiteY0" fmla="*/ 80415 h 150846"/>
                          <a:gd name="connsiteX1" fmla="*/ 257392 w 262424"/>
                          <a:gd name="connsiteY1" fmla="*/ 92997 h 150846"/>
                          <a:gd name="connsiteX2" fmla="*/ 256868 w 262424"/>
                          <a:gd name="connsiteY2" fmla="*/ 94045 h 150846"/>
                          <a:gd name="connsiteX3" fmla="*/ 181485 w 262424"/>
                          <a:gd name="connsiteY3" fmla="*/ 77585 h 150846"/>
                          <a:gd name="connsiteX4" fmla="*/ 217132 w 262424"/>
                          <a:gd name="connsiteY4" fmla="*/ 131370 h 150846"/>
                          <a:gd name="connsiteX5" fmla="*/ 207277 w 262424"/>
                          <a:gd name="connsiteY5" fmla="*/ 136507 h 150846"/>
                          <a:gd name="connsiteX6" fmla="*/ 169638 w 262424"/>
                          <a:gd name="connsiteY6" fmla="*/ 72133 h 150846"/>
                          <a:gd name="connsiteX7" fmla="*/ 166807 w 262424"/>
                          <a:gd name="connsiteY7" fmla="*/ 70770 h 150846"/>
                          <a:gd name="connsiteX8" fmla="*/ 151500 w 262424"/>
                          <a:gd name="connsiteY8" fmla="*/ 63536 h 150846"/>
                          <a:gd name="connsiteX9" fmla="*/ 91634 w 262424"/>
                          <a:gd name="connsiteY9" fmla="*/ 41623 h 150846"/>
                          <a:gd name="connsiteX10" fmla="*/ 130531 w 262424"/>
                          <a:gd name="connsiteY10" fmla="*/ 104320 h 150846"/>
                          <a:gd name="connsiteX11" fmla="*/ 150766 w 262424"/>
                          <a:gd name="connsiteY11" fmla="*/ 150766 h 150846"/>
                          <a:gd name="connsiteX12" fmla="*/ 135773 w 262424"/>
                          <a:gd name="connsiteY12" fmla="*/ 150242 h 150846"/>
                          <a:gd name="connsiteX13" fmla="*/ 129063 w 262424"/>
                          <a:gd name="connsiteY13" fmla="*/ 136717 h 150846"/>
                          <a:gd name="connsiteX14" fmla="*/ 123401 w 262424"/>
                          <a:gd name="connsiteY14" fmla="*/ 121829 h 150846"/>
                          <a:gd name="connsiteX15" fmla="*/ 113232 w 262424"/>
                          <a:gd name="connsiteY15" fmla="*/ 91948 h 150846"/>
                          <a:gd name="connsiteX16" fmla="*/ 78319 w 262424"/>
                          <a:gd name="connsiteY16" fmla="*/ 43510 h 150846"/>
                          <a:gd name="connsiteX17" fmla="*/ 58503 w 262424"/>
                          <a:gd name="connsiteY17" fmla="*/ 37849 h 150846"/>
                          <a:gd name="connsiteX18" fmla="*/ 38897 w 262424"/>
                          <a:gd name="connsiteY18" fmla="*/ 38373 h 150846"/>
                          <a:gd name="connsiteX19" fmla="*/ 78948 w 262424"/>
                          <a:gd name="connsiteY19" fmla="*/ 84295 h 150846"/>
                          <a:gd name="connsiteX20" fmla="*/ 89956 w 262424"/>
                          <a:gd name="connsiteY20" fmla="*/ 135354 h 150846"/>
                          <a:gd name="connsiteX21" fmla="*/ 76851 w 262424"/>
                          <a:gd name="connsiteY21" fmla="*/ 126128 h 150846"/>
                          <a:gd name="connsiteX22" fmla="*/ 27469 w 262424"/>
                          <a:gd name="connsiteY22" fmla="*/ 39736 h 150846"/>
                          <a:gd name="connsiteX23" fmla="*/ 27364 w 262424"/>
                          <a:gd name="connsiteY23" fmla="*/ 39526 h 150846"/>
                          <a:gd name="connsiteX24" fmla="*/ 2307 w 262424"/>
                          <a:gd name="connsiteY24" fmla="*/ 45922 h 150846"/>
                          <a:gd name="connsiteX25" fmla="*/ 0 w 262424"/>
                          <a:gd name="connsiteY25" fmla="*/ 35123 h 150846"/>
                          <a:gd name="connsiteX26" fmla="*/ 63536 w 262424"/>
                          <a:gd name="connsiteY26" fmla="*/ 27574 h 150846"/>
                          <a:gd name="connsiteX27" fmla="*/ 154540 w 262424"/>
                          <a:gd name="connsiteY27" fmla="*/ 20864 h 150846"/>
                          <a:gd name="connsiteX28" fmla="*/ 181590 w 262424"/>
                          <a:gd name="connsiteY28" fmla="*/ 0 h 150846"/>
                          <a:gd name="connsiteX29" fmla="*/ 193333 w 262424"/>
                          <a:gd name="connsiteY29" fmla="*/ 3145 h 150846"/>
                          <a:gd name="connsiteX30" fmla="*/ 159782 w 262424"/>
                          <a:gd name="connsiteY30" fmla="*/ 29671 h 150846"/>
                          <a:gd name="connsiteX31" fmla="*/ 123087 w 262424"/>
                          <a:gd name="connsiteY31" fmla="*/ 40575 h 150846"/>
                          <a:gd name="connsiteX32" fmla="*/ 175614 w 262424"/>
                          <a:gd name="connsiteY32" fmla="*/ 64060 h 150846"/>
                          <a:gd name="connsiteX33" fmla="*/ 221116 w 262424"/>
                          <a:gd name="connsiteY33" fmla="*/ 55777 h 150846"/>
                          <a:gd name="connsiteX34" fmla="*/ 256449 w 262424"/>
                          <a:gd name="connsiteY34" fmla="*/ 35857 h 150846"/>
                          <a:gd name="connsiteX35" fmla="*/ 258860 w 262424"/>
                          <a:gd name="connsiteY35" fmla="*/ 39631 h 150846"/>
                          <a:gd name="connsiteX36" fmla="*/ 262320 w 262424"/>
                          <a:gd name="connsiteY36" fmla="*/ 47285 h 150846"/>
                          <a:gd name="connsiteX37" fmla="*/ 196583 w 262424"/>
                          <a:gd name="connsiteY37" fmla="*/ 72028 h 150846"/>
                          <a:gd name="connsiteX38" fmla="*/ 262425 w 262424"/>
                          <a:gd name="connsiteY38" fmla="*/ 80415 h 150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62424" h="150846">
                            <a:moveTo>
                              <a:pt x="262425" y="80415"/>
                            </a:moveTo>
                            <a:cubicBezTo>
                              <a:pt x="261272" y="84819"/>
                              <a:pt x="259489" y="89013"/>
                              <a:pt x="257392" y="92997"/>
                            </a:cubicBezTo>
                            <a:cubicBezTo>
                              <a:pt x="257183" y="93311"/>
                              <a:pt x="256973" y="93731"/>
                              <a:pt x="256868" y="94045"/>
                            </a:cubicBezTo>
                            <a:cubicBezTo>
                              <a:pt x="228560" y="95513"/>
                              <a:pt x="205075" y="88279"/>
                              <a:pt x="181485" y="77585"/>
                            </a:cubicBezTo>
                            <a:cubicBezTo>
                              <a:pt x="195534" y="91948"/>
                              <a:pt x="204236" y="112917"/>
                              <a:pt x="217132" y="131370"/>
                            </a:cubicBezTo>
                            <a:cubicBezTo>
                              <a:pt x="213882" y="133152"/>
                              <a:pt x="210632" y="134934"/>
                              <a:pt x="207277" y="136507"/>
                            </a:cubicBezTo>
                            <a:cubicBezTo>
                              <a:pt x="200148" y="125499"/>
                              <a:pt x="196897" y="115748"/>
                              <a:pt x="169638" y="72133"/>
                            </a:cubicBezTo>
                            <a:cubicBezTo>
                              <a:pt x="168694" y="71713"/>
                              <a:pt x="167751" y="71294"/>
                              <a:pt x="166807" y="70770"/>
                            </a:cubicBezTo>
                            <a:lnTo>
                              <a:pt x="151500" y="63536"/>
                            </a:lnTo>
                            <a:cubicBezTo>
                              <a:pt x="132313" y="54414"/>
                              <a:pt x="112917" y="46131"/>
                              <a:pt x="91634" y="41623"/>
                            </a:cubicBezTo>
                            <a:cubicBezTo>
                              <a:pt x="104425" y="50116"/>
                              <a:pt x="118788" y="68358"/>
                              <a:pt x="130531" y="104320"/>
                            </a:cubicBezTo>
                            <a:cubicBezTo>
                              <a:pt x="135983" y="121095"/>
                              <a:pt x="141540" y="136822"/>
                              <a:pt x="150766" y="150766"/>
                            </a:cubicBezTo>
                            <a:cubicBezTo>
                              <a:pt x="145733" y="150976"/>
                              <a:pt x="140701" y="150766"/>
                              <a:pt x="135773" y="150242"/>
                            </a:cubicBezTo>
                            <a:cubicBezTo>
                              <a:pt x="133991" y="150032"/>
                              <a:pt x="129797" y="138499"/>
                              <a:pt x="129063" y="136717"/>
                            </a:cubicBezTo>
                            <a:cubicBezTo>
                              <a:pt x="126966" y="131789"/>
                              <a:pt x="125079" y="126861"/>
                              <a:pt x="123401" y="121829"/>
                            </a:cubicBezTo>
                            <a:cubicBezTo>
                              <a:pt x="119942" y="111869"/>
                              <a:pt x="117006" y="101804"/>
                              <a:pt x="113232" y="91948"/>
                            </a:cubicBezTo>
                            <a:cubicBezTo>
                              <a:pt x="106417" y="73705"/>
                              <a:pt x="95408" y="53995"/>
                              <a:pt x="78319" y="43510"/>
                            </a:cubicBezTo>
                            <a:cubicBezTo>
                              <a:pt x="72133" y="39736"/>
                              <a:pt x="65632" y="38058"/>
                              <a:pt x="58503" y="37849"/>
                            </a:cubicBezTo>
                            <a:cubicBezTo>
                              <a:pt x="52422" y="37639"/>
                              <a:pt x="44873" y="39421"/>
                              <a:pt x="38897" y="38373"/>
                            </a:cubicBezTo>
                            <a:cubicBezTo>
                              <a:pt x="58188" y="41833"/>
                              <a:pt x="73496" y="68673"/>
                              <a:pt x="78948" y="84295"/>
                            </a:cubicBezTo>
                            <a:cubicBezTo>
                              <a:pt x="84714" y="100860"/>
                              <a:pt x="86496" y="118369"/>
                              <a:pt x="89956" y="135354"/>
                            </a:cubicBezTo>
                            <a:cubicBezTo>
                              <a:pt x="85343" y="132628"/>
                              <a:pt x="80940" y="129587"/>
                              <a:pt x="76851" y="126128"/>
                            </a:cubicBezTo>
                            <a:cubicBezTo>
                              <a:pt x="65528" y="55987"/>
                              <a:pt x="56406" y="62487"/>
                              <a:pt x="27469" y="39736"/>
                            </a:cubicBezTo>
                            <a:cubicBezTo>
                              <a:pt x="27364" y="39736"/>
                              <a:pt x="27469" y="39631"/>
                              <a:pt x="27364" y="39526"/>
                            </a:cubicBezTo>
                            <a:cubicBezTo>
                              <a:pt x="17823" y="40889"/>
                              <a:pt x="9646" y="43615"/>
                              <a:pt x="2307" y="45922"/>
                            </a:cubicBezTo>
                            <a:cubicBezTo>
                              <a:pt x="839" y="42986"/>
                              <a:pt x="0" y="39421"/>
                              <a:pt x="0" y="35123"/>
                            </a:cubicBezTo>
                            <a:cubicBezTo>
                              <a:pt x="20969" y="28727"/>
                              <a:pt x="50116" y="27050"/>
                              <a:pt x="63536" y="27574"/>
                            </a:cubicBezTo>
                            <a:cubicBezTo>
                              <a:pt x="94884" y="28832"/>
                              <a:pt x="117740" y="40050"/>
                              <a:pt x="154540" y="20864"/>
                            </a:cubicBezTo>
                            <a:cubicBezTo>
                              <a:pt x="166597" y="14573"/>
                              <a:pt x="175090" y="7444"/>
                              <a:pt x="181590" y="0"/>
                            </a:cubicBezTo>
                            <a:cubicBezTo>
                              <a:pt x="185574" y="1048"/>
                              <a:pt x="189453" y="2097"/>
                              <a:pt x="193333" y="3145"/>
                            </a:cubicBezTo>
                            <a:cubicBezTo>
                              <a:pt x="183582" y="14468"/>
                              <a:pt x="171210" y="23800"/>
                              <a:pt x="159782" y="29671"/>
                            </a:cubicBezTo>
                            <a:cubicBezTo>
                              <a:pt x="148879" y="35332"/>
                              <a:pt x="135773" y="39002"/>
                              <a:pt x="123087" y="40575"/>
                            </a:cubicBezTo>
                            <a:cubicBezTo>
                              <a:pt x="144370" y="48753"/>
                              <a:pt x="157057" y="56196"/>
                              <a:pt x="175614" y="64060"/>
                            </a:cubicBezTo>
                            <a:cubicBezTo>
                              <a:pt x="188824" y="63536"/>
                              <a:pt x="204761" y="61439"/>
                              <a:pt x="221116" y="55777"/>
                            </a:cubicBezTo>
                            <a:cubicBezTo>
                              <a:pt x="234851" y="51059"/>
                              <a:pt x="245964" y="43930"/>
                              <a:pt x="256449" y="35857"/>
                            </a:cubicBezTo>
                            <a:cubicBezTo>
                              <a:pt x="257288" y="37010"/>
                              <a:pt x="258126" y="38268"/>
                              <a:pt x="258860" y="39631"/>
                            </a:cubicBezTo>
                            <a:cubicBezTo>
                              <a:pt x="260223" y="42147"/>
                              <a:pt x="261376" y="44664"/>
                              <a:pt x="262320" y="47285"/>
                            </a:cubicBezTo>
                            <a:cubicBezTo>
                              <a:pt x="247432" y="58503"/>
                              <a:pt x="225939" y="68778"/>
                              <a:pt x="196583" y="72028"/>
                            </a:cubicBezTo>
                            <a:cubicBezTo>
                              <a:pt x="221745" y="80311"/>
                              <a:pt x="243553" y="82198"/>
                              <a:pt x="262425" y="80415"/>
                            </a:cubicBezTo>
                            <a:close/>
                          </a:path>
                        </a:pathLst>
                      </a:custGeom>
                      <a:solidFill>
                        <a:srgbClr val="DC575F"/>
                      </a:solidFill>
                      <a:ln w="10480" cap="flat">
                        <a:noFill/>
                        <a:prstDash val="solid"/>
                        <a:miter/>
                      </a:ln>
                    </p:spPr>
                    <p:txBody>
                      <a:bodyPr rtlCol="0" anchor="ctr"/>
                      <a:lstStyle/>
                      <a:p>
                        <a:endParaRPr lang="en-US" dirty="0"/>
                      </a:p>
                    </p:txBody>
                  </p:sp>
                </p:grpSp>
              </p:grpSp>
            </p:grpSp>
            <p:grpSp>
              <p:nvGrpSpPr>
                <p:cNvPr id="24" name="Group 179">
                  <a:extLst>
                    <a:ext uri="{FF2B5EF4-FFF2-40B4-BE49-F238E27FC236}">
                      <a16:creationId xmlns:a16="http://schemas.microsoft.com/office/drawing/2014/main" id="{20F8D526-C2CE-4303-8352-140BDCD469A1}"/>
                    </a:ext>
                  </a:extLst>
                </p:cNvPr>
                <p:cNvGrpSpPr/>
                <p:nvPr/>
              </p:nvGrpSpPr>
              <p:grpSpPr>
                <a:xfrm>
                  <a:off x="3225500" y="3102577"/>
                  <a:ext cx="955637" cy="955637"/>
                  <a:chOff x="2010672" y="3161818"/>
                  <a:chExt cx="955637" cy="955637"/>
                </a:xfrm>
              </p:grpSpPr>
              <p:sp>
                <p:nvSpPr>
                  <p:cNvPr id="64" name="Rectangle: Rounded Corners 174">
                    <a:extLst>
                      <a:ext uri="{FF2B5EF4-FFF2-40B4-BE49-F238E27FC236}">
                        <a16:creationId xmlns:a16="http://schemas.microsoft.com/office/drawing/2014/main" id="{A8ACD821-4DCB-4E66-AAD4-05675A800E28}"/>
                      </a:ext>
                    </a:extLst>
                  </p:cNvPr>
                  <p:cNvSpPr/>
                  <p:nvPr/>
                </p:nvSpPr>
                <p:spPr>
                  <a:xfrm>
                    <a:off x="2010672" y="3161818"/>
                    <a:ext cx="955637" cy="955637"/>
                  </a:xfrm>
                  <a:prstGeom prst="roundRect">
                    <a:avLst/>
                  </a:prstGeom>
                  <a:solidFill>
                    <a:schemeClr val="accent5">
                      <a:lumMod val="20000"/>
                      <a:lumOff val="80000"/>
                    </a:schemeClr>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5" name="Graphic 4">
                    <a:extLst>
                      <a:ext uri="{FF2B5EF4-FFF2-40B4-BE49-F238E27FC236}">
                        <a16:creationId xmlns:a16="http://schemas.microsoft.com/office/drawing/2014/main" id="{6F63777D-1A4B-402E-85AA-9D827207F556}"/>
                      </a:ext>
                    </a:extLst>
                  </p:cNvPr>
                  <p:cNvGrpSpPr/>
                  <p:nvPr/>
                </p:nvGrpSpPr>
                <p:grpSpPr>
                  <a:xfrm>
                    <a:off x="2090660" y="3324425"/>
                    <a:ext cx="795660" cy="630423"/>
                    <a:chOff x="2959343" y="3194528"/>
                    <a:chExt cx="795660" cy="630423"/>
                  </a:xfrm>
                </p:grpSpPr>
                <p:grpSp>
                  <p:nvGrpSpPr>
                    <p:cNvPr id="66" name="Graphic 4">
                      <a:extLst>
                        <a:ext uri="{FF2B5EF4-FFF2-40B4-BE49-F238E27FC236}">
                          <a16:creationId xmlns:a16="http://schemas.microsoft.com/office/drawing/2014/main" id="{3A3E501A-08C0-4D68-A53E-04C47D994320}"/>
                        </a:ext>
                      </a:extLst>
                    </p:cNvPr>
                    <p:cNvGrpSpPr/>
                    <p:nvPr/>
                  </p:nvGrpSpPr>
                  <p:grpSpPr>
                    <a:xfrm>
                      <a:off x="2959343" y="3194528"/>
                      <a:ext cx="795660" cy="630423"/>
                      <a:chOff x="2959343" y="3194528"/>
                      <a:chExt cx="795660" cy="630423"/>
                    </a:xfrm>
                  </p:grpSpPr>
                  <p:grpSp>
                    <p:nvGrpSpPr>
                      <p:cNvPr id="68" name="Graphic 4">
                        <a:extLst>
                          <a:ext uri="{FF2B5EF4-FFF2-40B4-BE49-F238E27FC236}">
                            <a16:creationId xmlns:a16="http://schemas.microsoft.com/office/drawing/2014/main" id="{0065AA2C-B195-4D98-A2A7-0B8985057244}"/>
                          </a:ext>
                        </a:extLst>
                      </p:cNvPr>
                      <p:cNvGrpSpPr/>
                      <p:nvPr/>
                    </p:nvGrpSpPr>
                    <p:grpSpPr>
                      <a:xfrm>
                        <a:off x="2959343" y="3237606"/>
                        <a:ext cx="795660" cy="587346"/>
                        <a:chOff x="2959343" y="3237606"/>
                        <a:chExt cx="795660" cy="587346"/>
                      </a:xfrm>
                    </p:grpSpPr>
                    <p:grpSp>
                      <p:nvGrpSpPr>
                        <p:cNvPr id="73" name="Graphic 4">
                          <a:extLst>
                            <a:ext uri="{FF2B5EF4-FFF2-40B4-BE49-F238E27FC236}">
                              <a16:creationId xmlns:a16="http://schemas.microsoft.com/office/drawing/2014/main" id="{37C95601-DF9E-4DB2-85B9-CCABAA57D6E8}"/>
                            </a:ext>
                          </a:extLst>
                        </p:cNvPr>
                        <p:cNvGrpSpPr/>
                        <p:nvPr/>
                      </p:nvGrpSpPr>
                      <p:grpSpPr>
                        <a:xfrm>
                          <a:off x="2959343" y="3237667"/>
                          <a:ext cx="357826" cy="587284"/>
                          <a:chOff x="2959343" y="3237667"/>
                          <a:chExt cx="357826" cy="587284"/>
                        </a:xfrm>
                      </p:grpSpPr>
                      <p:sp>
                        <p:nvSpPr>
                          <p:cNvPr id="79" name="Freeform: Shape 149">
                            <a:extLst>
                              <a:ext uri="{FF2B5EF4-FFF2-40B4-BE49-F238E27FC236}">
                                <a16:creationId xmlns:a16="http://schemas.microsoft.com/office/drawing/2014/main" id="{1BFD7457-D0A2-4DB7-81F3-11FD2AF2CE34}"/>
                              </a:ext>
                            </a:extLst>
                          </p:cNvPr>
                          <p:cNvSpPr/>
                          <p:nvPr/>
                        </p:nvSpPr>
                        <p:spPr>
                          <a:xfrm>
                            <a:off x="2959343" y="3237667"/>
                            <a:ext cx="357826" cy="587284"/>
                          </a:xfrm>
                          <a:custGeom>
                            <a:avLst/>
                            <a:gdLst>
                              <a:gd name="connsiteX0" fmla="*/ 357073 w 357826"/>
                              <a:gd name="connsiteY0" fmla="*/ 70093 h 587284"/>
                              <a:gd name="connsiteX1" fmla="*/ 356549 w 357826"/>
                              <a:gd name="connsiteY1" fmla="*/ 66004 h 587284"/>
                              <a:gd name="connsiteX2" fmla="*/ 353193 w 357826"/>
                              <a:gd name="connsiteY2" fmla="*/ 49962 h 587284"/>
                              <a:gd name="connsiteX3" fmla="*/ 22725 w 357826"/>
                              <a:gd name="connsiteY3" fmla="*/ 275168 h 587284"/>
                              <a:gd name="connsiteX4" fmla="*/ 16119 w 357826"/>
                              <a:gd name="connsiteY4" fmla="*/ 302532 h 587284"/>
                              <a:gd name="connsiteX5" fmla="*/ 13603 w 357826"/>
                              <a:gd name="connsiteY5" fmla="*/ 320775 h 587284"/>
                              <a:gd name="connsiteX6" fmla="*/ 7732 w 357826"/>
                              <a:gd name="connsiteY6" fmla="*/ 410312 h 587284"/>
                              <a:gd name="connsiteX7" fmla="*/ 6683 w 357826"/>
                              <a:gd name="connsiteY7" fmla="*/ 420587 h 587284"/>
                              <a:gd name="connsiteX8" fmla="*/ 5740 w 357826"/>
                              <a:gd name="connsiteY8" fmla="*/ 428974 h 587284"/>
                              <a:gd name="connsiteX9" fmla="*/ 4691 w 357826"/>
                              <a:gd name="connsiteY9" fmla="*/ 437466 h 587284"/>
                              <a:gd name="connsiteX10" fmla="*/ 4482 w 357826"/>
                              <a:gd name="connsiteY10" fmla="*/ 439668 h 587284"/>
                              <a:gd name="connsiteX11" fmla="*/ 4272 w 357826"/>
                              <a:gd name="connsiteY11" fmla="*/ 441031 h 587284"/>
                              <a:gd name="connsiteX12" fmla="*/ 3014 w 357826"/>
                              <a:gd name="connsiteY12" fmla="*/ 453193 h 587284"/>
                              <a:gd name="connsiteX13" fmla="*/ 1336 w 357826"/>
                              <a:gd name="connsiteY13" fmla="*/ 472485 h 587284"/>
                              <a:gd name="connsiteX14" fmla="*/ 917 w 357826"/>
                              <a:gd name="connsiteY14" fmla="*/ 479090 h 587284"/>
                              <a:gd name="connsiteX15" fmla="*/ 18636 w 357826"/>
                              <a:gd name="connsiteY15" fmla="*/ 578901 h 587284"/>
                              <a:gd name="connsiteX16" fmla="*/ 20523 w 357826"/>
                              <a:gd name="connsiteY16" fmla="*/ 580579 h 587284"/>
                              <a:gd name="connsiteX17" fmla="*/ 79445 w 357826"/>
                              <a:gd name="connsiteY17" fmla="*/ 574288 h 587284"/>
                              <a:gd name="connsiteX18" fmla="*/ 224340 w 357826"/>
                              <a:gd name="connsiteY18" fmla="*/ 512011 h 587284"/>
                              <a:gd name="connsiteX19" fmla="*/ 259882 w 357826"/>
                              <a:gd name="connsiteY19" fmla="*/ 497123 h 587284"/>
                              <a:gd name="connsiteX20" fmla="*/ 294586 w 357826"/>
                              <a:gd name="connsiteY20" fmla="*/ 472380 h 587284"/>
                              <a:gd name="connsiteX21" fmla="*/ 350468 w 357826"/>
                              <a:gd name="connsiteY21" fmla="*/ 381165 h 587284"/>
                              <a:gd name="connsiteX22" fmla="*/ 339564 w 357826"/>
                              <a:gd name="connsiteY22" fmla="*/ 205551 h 587284"/>
                              <a:gd name="connsiteX23" fmla="*/ 340507 w 357826"/>
                              <a:gd name="connsiteY23" fmla="*/ 197269 h 587284"/>
                              <a:gd name="connsiteX24" fmla="*/ 341975 w 357826"/>
                              <a:gd name="connsiteY24" fmla="*/ 186784 h 587284"/>
                              <a:gd name="connsiteX25" fmla="*/ 342290 w 357826"/>
                              <a:gd name="connsiteY25" fmla="*/ 184897 h 587284"/>
                              <a:gd name="connsiteX26" fmla="*/ 342499 w 357826"/>
                              <a:gd name="connsiteY26" fmla="*/ 183953 h 587284"/>
                              <a:gd name="connsiteX27" fmla="*/ 348476 w 357826"/>
                              <a:gd name="connsiteY27" fmla="*/ 152919 h 587284"/>
                              <a:gd name="connsiteX28" fmla="*/ 352669 w 357826"/>
                              <a:gd name="connsiteY28" fmla="*/ 131531 h 587284"/>
                              <a:gd name="connsiteX29" fmla="*/ 354032 w 357826"/>
                              <a:gd name="connsiteY29" fmla="*/ 123878 h 587284"/>
                              <a:gd name="connsiteX30" fmla="*/ 354347 w 357826"/>
                              <a:gd name="connsiteY30" fmla="*/ 122095 h 587284"/>
                              <a:gd name="connsiteX31" fmla="*/ 354452 w 357826"/>
                              <a:gd name="connsiteY31" fmla="*/ 121886 h 587284"/>
                              <a:gd name="connsiteX32" fmla="*/ 354452 w 357826"/>
                              <a:gd name="connsiteY32" fmla="*/ 121781 h 587284"/>
                              <a:gd name="connsiteX33" fmla="*/ 357073 w 357826"/>
                              <a:gd name="connsiteY33" fmla="*/ 101231 h 587284"/>
                              <a:gd name="connsiteX34" fmla="*/ 357807 w 357826"/>
                              <a:gd name="connsiteY34" fmla="*/ 86448 h 587284"/>
                              <a:gd name="connsiteX35" fmla="*/ 357807 w 357826"/>
                              <a:gd name="connsiteY35" fmla="*/ 86238 h 587284"/>
                              <a:gd name="connsiteX36" fmla="*/ 357073 w 357826"/>
                              <a:gd name="connsiteY36" fmla="*/ 70093 h 587284"/>
                              <a:gd name="connsiteX37" fmla="*/ 357073 w 357826"/>
                              <a:gd name="connsiteY37" fmla="*/ 70093 h 58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57826" h="587284">
                                <a:moveTo>
                                  <a:pt x="357073" y="70093"/>
                                </a:moveTo>
                                <a:cubicBezTo>
                                  <a:pt x="356968" y="68729"/>
                                  <a:pt x="356758" y="67366"/>
                                  <a:pt x="356549" y="66004"/>
                                </a:cubicBezTo>
                                <a:cubicBezTo>
                                  <a:pt x="355920" y="60552"/>
                                  <a:pt x="354871" y="55205"/>
                                  <a:pt x="353193" y="49962"/>
                                </a:cubicBezTo>
                                <a:cubicBezTo>
                                  <a:pt x="309264" y="-97029"/>
                                  <a:pt x="74308" y="111296"/>
                                  <a:pt x="22725" y="275168"/>
                                </a:cubicBezTo>
                                <a:cubicBezTo>
                                  <a:pt x="19789" y="284289"/>
                                  <a:pt x="17692" y="293411"/>
                                  <a:pt x="16119" y="302532"/>
                                </a:cubicBezTo>
                                <a:cubicBezTo>
                                  <a:pt x="15071" y="308613"/>
                                  <a:pt x="14232" y="314694"/>
                                  <a:pt x="13603" y="320775"/>
                                </a:cubicBezTo>
                                <a:cubicBezTo>
                                  <a:pt x="10143" y="350341"/>
                                  <a:pt x="10668" y="380222"/>
                                  <a:pt x="7732" y="410312"/>
                                </a:cubicBezTo>
                                <a:cubicBezTo>
                                  <a:pt x="7417" y="413352"/>
                                  <a:pt x="7103" y="416812"/>
                                  <a:pt x="6683" y="420587"/>
                                </a:cubicBezTo>
                                <a:cubicBezTo>
                                  <a:pt x="6369" y="423208"/>
                                  <a:pt x="6054" y="426038"/>
                                  <a:pt x="5740" y="428974"/>
                                </a:cubicBezTo>
                                <a:cubicBezTo>
                                  <a:pt x="5425" y="431700"/>
                                  <a:pt x="5111" y="434531"/>
                                  <a:pt x="4691" y="437466"/>
                                </a:cubicBezTo>
                                <a:cubicBezTo>
                                  <a:pt x="4587" y="438200"/>
                                  <a:pt x="4482" y="438934"/>
                                  <a:pt x="4482" y="439668"/>
                                </a:cubicBezTo>
                                <a:cubicBezTo>
                                  <a:pt x="4377" y="440088"/>
                                  <a:pt x="4272" y="440612"/>
                                  <a:pt x="4272" y="441031"/>
                                </a:cubicBezTo>
                                <a:cubicBezTo>
                                  <a:pt x="3853" y="444910"/>
                                  <a:pt x="3328" y="448999"/>
                                  <a:pt x="3014" y="453193"/>
                                </a:cubicBezTo>
                                <a:cubicBezTo>
                                  <a:pt x="2385" y="459484"/>
                                  <a:pt x="1861" y="465984"/>
                                  <a:pt x="1336" y="472485"/>
                                </a:cubicBezTo>
                                <a:cubicBezTo>
                                  <a:pt x="1127" y="474686"/>
                                  <a:pt x="1022" y="476888"/>
                                  <a:pt x="917" y="479090"/>
                                </a:cubicBezTo>
                                <a:cubicBezTo>
                                  <a:pt x="-1599" y="519140"/>
                                  <a:pt x="78" y="561287"/>
                                  <a:pt x="18636" y="578901"/>
                                </a:cubicBezTo>
                                <a:cubicBezTo>
                                  <a:pt x="19265" y="579530"/>
                                  <a:pt x="19894" y="580055"/>
                                  <a:pt x="20523" y="580579"/>
                                </a:cubicBezTo>
                                <a:cubicBezTo>
                                  <a:pt x="32685" y="590329"/>
                                  <a:pt x="51242" y="590434"/>
                                  <a:pt x="79445" y="574288"/>
                                </a:cubicBezTo>
                                <a:cubicBezTo>
                                  <a:pt x="130190" y="545246"/>
                                  <a:pt x="165942" y="528157"/>
                                  <a:pt x="224340" y="512011"/>
                                </a:cubicBezTo>
                                <a:cubicBezTo>
                                  <a:pt x="236187" y="508656"/>
                                  <a:pt x="248244" y="503623"/>
                                  <a:pt x="259882" y="497123"/>
                                </a:cubicBezTo>
                                <a:cubicBezTo>
                                  <a:pt x="272044" y="490308"/>
                                  <a:pt x="283787" y="481920"/>
                                  <a:pt x="294586" y="472380"/>
                                </a:cubicBezTo>
                                <a:cubicBezTo>
                                  <a:pt x="322579" y="447846"/>
                                  <a:pt x="344177" y="415135"/>
                                  <a:pt x="350468" y="381165"/>
                                </a:cubicBezTo>
                                <a:cubicBezTo>
                                  <a:pt x="360533" y="326227"/>
                                  <a:pt x="334636" y="264264"/>
                                  <a:pt x="339564" y="205551"/>
                                </a:cubicBezTo>
                                <a:cubicBezTo>
                                  <a:pt x="339773" y="202825"/>
                                  <a:pt x="340088" y="200099"/>
                                  <a:pt x="340507" y="197269"/>
                                </a:cubicBezTo>
                                <a:cubicBezTo>
                                  <a:pt x="340822" y="193809"/>
                                  <a:pt x="341346" y="190244"/>
                                  <a:pt x="341975" y="186784"/>
                                </a:cubicBezTo>
                                <a:lnTo>
                                  <a:pt x="342290" y="184897"/>
                                </a:lnTo>
                                <a:cubicBezTo>
                                  <a:pt x="342395" y="184582"/>
                                  <a:pt x="342395" y="184268"/>
                                  <a:pt x="342499" y="183953"/>
                                </a:cubicBezTo>
                                <a:cubicBezTo>
                                  <a:pt x="344177" y="173783"/>
                                  <a:pt x="346274" y="163404"/>
                                  <a:pt x="348476" y="152919"/>
                                </a:cubicBezTo>
                                <a:cubicBezTo>
                                  <a:pt x="349943" y="145895"/>
                                  <a:pt x="351411" y="138661"/>
                                  <a:pt x="352669" y="131531"/>
                                </a:cubicBezTo>
                                <a:cubicBezTo>
                                  <a:pt x="353193" y="129015"/>
                                  <a:pt x="353613" y="126499"/>
                                  <a:pt x="354032" y="123878"/>
                                </a:cubicBezTo>
                                <a:lnTo>
                                  <a:pt x="354347" y="122095"/>
                                </a:lnTo>
                                <a:cubicBezTo>
                                  <a:pt x="354347" y="121990"/>
                                  <a:pt x="354347" y="121886"/>
                                  <a:pt x="354452" y="121886"/>
                                </a:cubicBezTo>
                                <a:cubicBezTo>
                                  <a:pt x="354452" y="121781"/>
                                  <a:pt x="354452" y="121781"/>
                                  <a:pt x="354452" y="121781"/>
                                </a:cubicBezTo>
                                <a:cubicBezTo>
                                  <a:pt x="355500" y="114861"/>
                                  <a:pt x="356549" y="107941"/>
                                  <a:pt x="357073" y="101231"/>
                                </a:cubicBezTo>
                                <a:cubicBezTo>
                                  <a:pt x="357492" y="96199"/>
                                  <a:pt x="357702" y="91376"/>
                                  <a:pt x="357807" y="86448"/>
                                </a:cubicBezTo>
                                <a:cubicBezTo>
                                  <a:pt x="357807" y="86343"/>
                                  <a:pt x="357807" y="86343"/>
                                  <a:pt x="357807" y="86238"/>
                                </a:cubicBezTo>
                                <a:cubicBezTo>
                                  <a:pt x="357911" y="80891"/>
                                  <a:pt x="357597" y="75544"/>
                                  <a:pt x="357073" y="70093"/>
                                </a:cubicBezTo>
                                <a:lnTo>
                                  <a:pt x="357073" y="70093"/>
                                </a:lnTo>
                                <a:close/>
                              </a:path>
                            </a:pathLst>
                          </a:custGeom>
                          <a:solidFill>
                            <a:srgbClr val="FFB2BD"/>
                          </a:solidFill>
                          <a:ln w="10480" cap="flat">
                            <a:noFill/>
                            <a:prstDash val="solid"/>
                            <a:miter/>
                          </a:ln>
                        </p:spPr>
                        <p:txBody>
                          <a:bodyPr rtlCol="0" anchor="ctr"/>
                          <a:lstStyle/>
                          <a:p>
                            <a:endParaRPr lang="en-US" dirty="0"/>
                          </a:p>
                        </p:txBody>
                      </p:sp>
                      <p:grpSp>
                        <p:nvGrpSpPr>
                          <p:cNvPr id="80" name="Graphic 4">
                            <a:extLst>
                              <a:ext uri="{FF2B5EF4-FFF2-40B4-BE49-F238E27FC236}">
                                <a16:creationId xmlns:a16="http://schemas.microsoft.com/office/drawing/2014/main" id="{2F18DD5E-5A36-4865-9CFD-CA49C1770F5A}"/>
                              </a:ext>
                            </a:extLst>
                          </p:cNvPr>
                          <p:cNvGrpSpPr/>
                          <p:nvPr/>
                        </p:nvGrpSpPr>
                        <p:grpSpPr>
                          <a:xfrm>
                            <a:off x="2963510" y="3390691"/>
                            <a:ext cx="344308" cy="345566"/>
                            <a:chOff x="2963510" y="3390691"/>
                            <a:chExt cx="344308" cy="345566"/>
                          </a:xfrm>
                          <a:solidFill>
                            <a:srgbClr val="DF6068"/>
                          </a:solidFill>
                        </p:grpSpPr>
                        <p:sp>
                          <p:nvSpPr>
                            <p:cNvPr id="81" name="Freeform: Shape 151">
                              <a:extLst>
                                <a:ext uri="{FF2B5EF4-FFF2-40B4-BE49-F238E27FC236}">
                                  <a16:creationId xmlns:a16="http://schemas.microsoft.com/office/drawing/2014/main" id="{D75826B5-5448-43CB-B636-49C96DAAEDF2}"/>
                                </a:ext>
                              </a:extLst>
                            </p:cNvPr>
                            <p:cNvSpPr/>
                            <p:nvPr/>
                          </p:nvSpPr>
                          <p:spPr>
                            <a:xfrm>
                              <a:off x="2972841" y="3390691"/>
                              <a:ext cx="334977" cy="167645"/>
                            </a:xfrm>
                            <a:custGeom>
                              <a:avLst/>
                              <a:gdLst>
                                <a:gd name="connsiteX0" fmla="*/ 250682 w 334977"/>
                                <a:gd name="connsiteY0" fmla="*/ 70350 h 167645"/>
                                <a:gd name="connsiteX1" fmla="*/ 127176 w 334977"/>
                                <a:gd name="connsiteY1" fmla="*/ 128015 h 167645"/>
                                <a:gd name="connsiteX2" fmla="*/ 111344 w 334977"/>
                                <a:gd name="connsiteY2" fmla="*/ 132628 h 167645"/>
                                <a:gd name="connsiteX3" fmla="*/ 41623 w 334977"/>
                                <a:gd name="connsiteY3" fmla="*/ 146362 h 167645"/>
                                <a:gd name="connsiteX4" fmla="*/ 2516 w 334977"/>
                                <a:gd name="connsiteY4" fmla="*/ 149403 h 167645"/>
                                <a:gd name="connsiteX5" fmla="*/ 0 w 334977"/>
                                <a:gd name="connsiteY5" fmla="*/ 167646 h 167645"/>
                                <a:gd name="connsiteX6" fmla="*/ 39002 w 334977"/>
                                <a:gd name="connsiteY6" fmla="*/ 164815 h 167645"/>
                                <a:gd name="connsiteX7" fmla="*/ 99602 w 334977"/>
                                <a:gd name="connsiteY7" fmla="*/ 154331 h 167645"/>
                                <a:gd name="connsiteX8" fmla="*/ 99707 w 334977"/>
                                <a:gd name="connsiteY8" fmla="*/ 154331 h 167645"/>
                                <a:gd name="connsiteX9" fmla="*/ 107675 w 334977"/>
                                <a:gd name="connsiteY9" fmla="*/ 152339 h 167645"/>
                                <a:gd name="connsiteX10" fmla="*/ 107780 w 334977"/>
                                <a:gd name="connsiteY10" fmla="*/ 152339 h 167645"/>
                                <a:gd name="connsiteX11" fmla="*/ 142169 w 334977"/>
                                <a:gd name="connsiteY11" fmla="*/ 142273 h 167645"/>
                                <a:gd name="connsiteX12" fmla="*/ 142273 w 334977"/>
                                <a:gd name="connsiteY12" fmla="*/ 142273 h 167645"/>
                                <a:gd name="connsiteX13" fmla="*/ 161460 w 334977"/>
                                <a:gd name="connsiteY13" fmla="*/ 135563 h 167645"/>
                                <a:gd name="connsiteX14" fmla="*/ 197841 w 334977"/>
                                <a:gd name="connsiteY14" fmla="*/ 120361 h 167645"/>
                                <a:gd name="connsiteX15" fmla="*/ 197946 w 334977"/>
                                <a:gd name="connsiteY15" fmla="*/ 120361 h 167645"/>
                                <a:gd name="connsiteX16" fmla="*/ 231915 w 334977"/>
                                <a:gd name="connsiteY16" fmla="*/ 102852 h 167645"/>
                                <a:gd name="connsiteX17" fmla="*/ 254247 w 334977"/>
                                <a:gd name="connsiteY17" fmla="*/ 89747 h 167645"/>
                                <a:gd name="connsiteX18" fmla="*/ 314533 w 334977"/>
                                <a:gd name="connsiteY18" fmla="*/ 44873 h 167645"/>
                                <a:gd name="connsiteX19" fmla="*/ 328791 w 334977"/>
                                <a:gd name="connsiteY19" fmla="*/ 31977 h 167645"/>
                                <a:gd name="connsiteX20" fmla="*/ 328896 w 334977"/>
                                <a:gd name="connsiteY20" fmla="*/ 31873 h 167645"/>
                                <a:gd name="connsiteX21" fmla="*/ 329001 w 334977"/>
                                <a:gd name="connsiteY21" fmla="*/ 31034 h 167645"/>
                                <a:gd name="connsiteX22" fmla="*/ 334977 w 334977"/>
                                <a:gd name="connsiteY22" fmla="*/ 0 h 167645"/>
                                <a:gd name="connsiteX23" fmla="*/ 318831 w 334977"/>
                                <a:gd name="connsiteY23" fmla="*/ 16251 h 167645"/>
                                <a:gd name="connsiteX24" fmla="*/ 250682 w 334977"/>
                                <a:gd name="connsiteY24" fmla="*/ 70350 h 167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34977" h="167645">
                                  <a:moveTo>
                                    <a:pt x="250682" y="70350"/>
                                  </a:moveTo>
                                  <a:cubicBezTo>
                                    <a:pt x="212624" y="95198"/>
                                    <a:pt x="170791" y="114699"/>
                                    <a:pt x="127176" y="128015"/>
                                  </a:cubicBezTo>
                                  <a:cubicBezTo>
                                    <a:pt x="121934" y="129692"/>
                                    <a:pt x="116692" y="131265"/>
                                    <a:pt x="111344" y="132628"/>
                                  </a:cubicBezTo>
                                  <a:cubicBezTo>
                                    <a:pt x="88489" y="138919"/>
                                    <a:pt x="65213" y="143532"/>
                                    <a:pt x="41623" y="146362"/>
                                  </a:cubicBezTo>
                                  <a:cubicBezTo>
                                    <a:pt x="28622" y="147935"/>
                                    <a:pt x="15622" y="148984"/>
                                    <a:pt x="2516" y="149403"/>
                                  </a:cubicBezTo>
                                  <a:cubicBezTo>
                                    <a:pt x="1468" y="155484"/>
                                    <a:pt x="629" y="161565"/>
                                    <a:pt x="0" y="167646"/>
                                  </a:cubicBezTo>
                                  <a:cubicBezTo>
                                    <a:pt x="13106" y="167331"/>
                                    <a:pt x="26001" y="166283"/>
                                    <a:pt x="39002" y="164815"/>
                                  </a:cubicBezTo>
                                  <a:cubicBezTo>
                                    <a:pt x="59447" y="162508"/>
                                    <a:pt x="79681" y="159153"/>
                                    <a:pt x="99602" y="154331"/>
                                  </a:cubicBezTo>
                                  <a:lnTo>
                                    <a:pt x="99707" y="154331"/>
                                  </a:lnTo>
                                  <a:cubicBezTo>
                                    <a:pt x="102433" y="153701"/>
                                    <a:pt x="105054" y="153072"/>
                                    <a:pt x="107675" y="152339"/>
                                  </a:cubicBezTo>
                                  <a:lnTo>
                                    <a:pt x="107780" y="152339"/>
                                  </a:lnTo>
                                  <a:cubicBezTo>
                                    <a:pt x="119418" y="149403"/>
                                    <a:pt x="130846" y="146048"/>
                                    <a:pt x="142169" y="142273"/>
                                  </a:cubicBezTo>
                                  <a:lnTo>
                                    <a:pt x="142273" y="142273"/>
                                  </a:lnTo>
                                  <a:cubicBezTo>
                                    <a:pt x="148774" y="140177"/>
                                    <a:pt x="155064" y="137870"/>
                                    <a:pt x="161460" y="135563"/>
                                  </a:cubicBezTo>
                                  <a:cubicBezTo>
                                    <a:pt x="173832" y="130950"/>
                                    <a:pt x="185993" y="125813"/>
                                    <a:pt x="197841" y="120361"/>
                                  </a:cubicBezTo>
                                  <a:lnTo>
                                    <a:pt x="197946" y="120361"/>
                                  </a:lnTo>
                                  <a:cubicBezTo>
                                    <a:pt x="209479" y="114909"/>
                                    <a:pt x="220802" y="109143"/>
                                    <a:pt x="231915" y="102852"/>
                                  </a:cubicBezTo>
                                  <a:cubicBezTo>
                                    <a:pt x="239464" y="98658"/>
                                    <a:pt x="246908" y="94255"/>
                                    <a:pt x="254247" y="89747"/>
                                  </a:cubicBezTo>
                                  <a:cubicBezTo>
                                    <a:pt x="275426" y="76327"/>
                                    <a:pt x="295661" y="61334"/>
                                    <a:pt x="314533" y="44873"/>
                                  </a:cubicBezTo>
                                  <a:cubicBezTo>
                                    <a:pt x="319355" y="40679"/>
                                    <a:pt x="324178" y="36486"/>
                                    <a:pt x="328791" y="31977"/>
                                  </a:cubicBezTo>
                                  <a:cubicBezTo>
                                    <a:pt x="328896" y="31977"/>
                                    <a:pt x="328896" y="31873"/>
                                    <a:pt x="328896" y="31873"/>
                                  </a:cubicBezTo>
                                  <a:cubicBezTo>
                                    <a:pt x="328896" y="31558"/>
                                    <a:pt x="328896" y="31348"/>
                                    <a:pt x="329001" y="31034"/>
                                  </a:cubicBezTo>
                                  <a:cubicBezTo>
                                    <a:pt x="330679" y="20864"/>
                                    <a:pt x="332775" y="10484"/>
                                    <a:pt x="334977" y="0"/>
                                  </a:cubicBezTo>
                                  <a:cubicBezTo>
                                    <a:pt x="329735" y="5662"/>
                                    <a:pt x="324388" y="11113"/>
                                    <a:pt x="318831" y="16251"/>
                                  </a:cubicBezTo>
                                  <a:cubicBezTo>
                                    <a:pt x="297862" y="36486"/>
                                    <a:pt x="275006" y="54519"/>
                                    <a:pt x="250682" y="70350"/>
                                  </a:cubicBezTo>
                                  <a:close/>
                                </a:path>
                              </a:pathLst>
                            </a:custGeom>
                            <a:solidFill>
                              <a:srgbClr val="DF6068"/>
                            </a:solidFill>
                            <a:ln w="10480" cap="flat">
                              <a:noFill/>
                              <a:prstDash val="solid"/>
                              <a:miter/>
                            </a:ln>
                          </p:spPr>
                          <p:txBody>
                            <a:bodyPr rtlCol="0" anchor="ctr"/>
                            <a:lstStyle/>
                            <a:p>
                              <a:endParaRPr lang="en-US" dirty="0"/>
                            </a:p>
                          </p:txBody>
                        </p:sp>
                        <p:sp>
                          <p:nvSpPr>
                            <p:cNvPr id="82" name="Freeform: Shape 152">
                              <a:extLst>
                                <a:ext uri="{FF2B5EF4-FFF2-40B4-BE49-F238E27FC236}">
                                  <a16:creationId xmlns:a16="http://schemas.microsoft.com/office/drawing/2014/main" id="{61B73984-9892-43F0-B4D9-14A6F3569D1C}"/>
                                </a:ext>
                              </a:extLst>
                            </p:cNvPr>
                            <p:cNvSpPr/>
                            <p:nvPr/>
                          </p:nvSpPr>
                          <p:spPr>
                            <a:xfrm>
                              <a:off x="2963510" y="3658149"/>
                              <a:ext cx="290208" cy="78108"/>
                            </a:xfrm>
                            <a:custGeom>
                              <a:avLst/>
                              <a:gdLst>
                                <a:gd name="connsiteX0" fmla="*/ 158524 w 290208"/>
                                <a:gd name="connsiteY0" fmla="*/ 53261 h 78108"/>
                                <a:gd name="connsiteX1" fmla="*/ 140701 w 290208"/>
                                <a:gd name="connsiteY1" fmla="*/ 49696 h 78108"/>
                                <a:gd name="connsiteX2" fmla="*/ 138919 w 290208"/>
                                <a:gd name="connsiteY2" fmla="*/ 49277 h 78108"/>
                                <a:gd name="connsiteX3" fmla="*/ 113756 w 290208"/>
                                <a:gd name="connsiteY3" fmla="*/ 43091 h 78108"/>
                                <a:gd name="connsiteX4" fmla="*/ 2307 w 290208"/>
                                <a:gd name="connsiteY4" fmla="*/ 0 h 78108"/>
                                <a:gd name="connsiteX5" fmla="*/ 1363 w 290208"/>
                                <a:gd name="connsiteY5" fmla="*/ 8388 h 78108"/>
                                <a:gd name="connsiteX6" fmla="*/ 315 w 290208"/>
                                <a:gd name="connsiteY6" fmla="*/ 16880 h 78108"/>
                                <a:gd name="connsiteX7" fmla="*/ 0 w 290208"/>
                                <a:gd name="connsiteY7" fmla="*/ 19082 h 78108"/>
                                <a:gd name="connsiteX8" fmla="*/ 105 w 290208"/>
                                <a:gd name="connsiteY8" fmla="*/ 19082 h 78108"/>
                                <a:gd name="connsiteX9" fmla="*/ 5452 w 290208"/>
                                <a:gd name="connsiteY9" fmla="*/ 21703 h 78108"/>
                                <a:gd name="connsiteX10" fmla="*/ 91529 w 290208"/>
                                <a:gd name="connsiteY10" fmla="*/ 55567 h 78108"/>
                                <a:gd name="connsiteX11" fmla="*/ 125708 w 290208"/>
                                <a:gd name="connsiteY11" fmla="*/ 64794 h 78108"/>
                                <a:gd name="connsiteX12" fmla="*/ 136612 w 290208"/>
                                <a:gd name="connsiteY12" fmla="*/ 67310 h 78108"/>
                                <a:gd name="connsiteX13" fmla="*/ 141225 w 290208"/>
                                <a:gd name="connsiteY13" fmla="*/ 68358 h 78108"/>
                                <a:gd name="connsiteX14" fmla="*/ 225834 w 290208"/>
                                <a:gd name="connsiteY14" fmla="*/ 78109 h 78108"/>
                                <a:gd name="connsiteX15" fmla="*/ 255505 w 290208"/>
                                <a:gd name="connsiteY15" fmla="*/ 76641 h 78108"/>
                                <a:gd name="connsiteX16" fmla="*/ 290209 w 290208"/>
                                <a:gd name="connsiteY16" fmla="*/ 51898 h 78108"/>
                                <a:gd name="connsiteX17" fmla="*/ 276474 w 290208"/>
                                <a:gd name="connsiteY17" fmla="*/ 55148 h 78108"/>
                                <a:gd name="connsiteX18" fmla="*/ 158524 w 290208"/>
                                <a:gd name="connsiteY18" fmla="*/ 53261 h 7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0208" h="78108">
                                  <a:moveTo>
                                    <a:pt x="158524" y="53261"/>
                                  </a:moveTo>
                                  <a:cubicBezTo>
                                    <a:pt x="152758" y="52212"/>
                                    <a:pt x="146782" y="51059"/>
                                    <a:pt x="140701" y="49696"/>
                                  </a:cubicBezTo>
                                  <a:cubicBezTo>
                                    <a:pt x="140072" y="49591"/>
                                    <a:pt x="139548" y="49382"/>
                                    <a:pt x="138919" y="49277"/>
                                  </a:cubicBezTo>
                                  <a:cubicBezTo>
                                    <a:pt x="130531" y="47390"/>
                                    <a:pt x="122143" y="45398"/>
                                    <a:pt x="113756" y="43091"/>
                                  </a:cubicBezTo>
                                  <a:cubicBezTo>
                                    <a:pt x="75068" y="32607"/>
                                    <a:pt x="37849" y="18138"/>
                                    <a:pt x="2307" y="0"/>
                                  </a:cubicBezTo>
                                  <a:cubicBezTo>
                                    <a:pt x="1992" y="2621"/>
                                    <a:pt x="1678" y="5452"/>
                                    <a:pt x="1363" y="8388"/>
                                  </a:cubicBezTo>
                                  <a:cubicBezTo>
                                    <a:pt x="1048" y="11113"/>
                                    <a:pt x="734" y="13944"/>
                                    <a:pt x="315" y="16880"/>
                                  </a:cubicBezTo>
                                  <a:cubicBezTo>
                                    <a:pt x="210" y="17614"/>
                                    <a:pt x="105" y="18348"/>
                                    <a:pt x="0" y="19082"/>
                                  </a:cubicBezTo>
                                  <a:lnTo>
                                    <a:pt x="105" y="19082"/>
                                  </a:lnTo>
                                  <a:cubicBezTo>
                                    <a:pt x="1782" y="20130"/>
                                    <a:pt x="3669" y="20969"/>
                                    <a:pt x="5452" y="21703"/>
                                  </a:cubicBezTo>
                                  <a:cubicBezTo>
                                    <a:pt x="33236" y="35228"/>
                                    <a:pt x="61963" y="46446"/>
                                    <a:pt x="91529" y="55567"/>
                                  </a:cubicBezTo>
                                  <a:cubicBezTo>
                                    <a:pt x="102747" y="58922"/>
                                    <a:pt x="114175" y="62068"/>
                                    <a:pt x="125708" y="64794"/>
                                  </a:cubicBezTo>
                                  <a:cubicBezTo>
                                    <a:pt x="129378" y="65737"/>
                                    <a:pt x="132942" y="66471"/>
                                    <a:pt x="136612" y="67310"/>
                                  </a:cubicBezTo>
                                  <a:cubicBezTo>
                                    <a:pt x="138185" y="67624"/>
                                    <a:pt x="139652" y="68044"/>
                                    <a:pt x="141225" y="68358"/>
                                  </a:cubicBezTo>
                                  <a:cubicBezTo>
                                    <a:pt x="171735" y="74859"/>
                                    <a:pt x="199728" y="78109"/>
                                    <a:pt x="225834" y="78109"/>
                                  </a:cubicBezTo>
                                  <a:cubicBezTo>
                                    <a:pt x="236004" y="78109"/>
                                    <a:pt x="245860" y="77690"/>
                                    <a:pt x="255505" y="76641"/>
                                  </a:cubicBezTo>
                                  <a:cubicBezTo>
                                    <a:pt x="267667" y="69826"/>
                                    <a:pt x="279410" y="61439"/>
                                    <a:pt x="290209" y="51898"/>
                                  </a:cubicBezTo>
                                  <a:cubicBezTo>
                                    <a:pt x="285805" y="53156"/>
                                    <a:pt x="281087" y="54309"/>
                                    <a:pt x="276474" y="55148"/>
                                  </a:cubicBezTo>
                                  <a:cubicBezTo>
                                    <a:pt x="241980" y="62173"/>
                                    <a:pt x="203083" y="61543"/>
                                    <a:pt x="158524" y="53261"/>
                                  </a:cubicBezTo>
                                  <a:close/>
                                </a:path>
                              </a:pathLst>
                            </a:custGeom>
                            <a:solidFill>
                              <a:srgbClr val="DF6068"/>
                            </a:solidFill>
                            <a:ln w="10480" cap="flat">
                              <a:noFill/>
                              <a:prstDash val="solid"/>
                              <a:miter/>
                            </a:ln>
                          </p:spPr>
                          <p:txBody>
                            <a:bodyPr rtlCol="0" anchor="ctr"/>
                            <a:lstStyle/>
                            <a:p>
                              <a:endParaRPr lang="en-US" dirty="0"/>
                            </a:p>
                          </p:txBody>
                        </p:sp>
                      </p:grpSp>
                    </p:grpSp>
                    <p:grpSp>
                      <p:nvGrpSpPr>
                        <p:cNvPr id="74" name="Graphic 4">
                          <a:extLst>
                            <a:ext uri="{FF2B5EF4-FFF2-40B4-BE49-F238E27FC236}">
                              <a16:creationId xmlns:a16="http://schemas.microsoft.com/office/drawing/2014/main" id="{CA2E2600-7279-4347-8CC2-43803B84A30F}"/>
                            </a:ext>
                          </a:extLst>
                        </p:cNvPr>
                        <p:cNvGrpSpPr/>
                        <p:nvPr/>
                      </p:nvGrpSpPr>
                      <p:grpSpPr>
                        <a:xfrm>
                          <a:off x="3397251" y="3237606"/>
                          <a:ext cx="357752" cy="587346"/>
                          <a:chOff x="3397251" y="3237606"/>
                          <a:chExt cx="357752" cy="587346"/>
                        </a:xfrm>
                      </p:grpSpPr>
                      <p:sp>
                        <p:nvSpPr>
                          <p:cNvPr id="75" name="Freeform: Shape 145">
                            <a:extLst>
                              <a:ext uri="{FF2B5EF4-FFF2-40B4-BE49-F238E27FC236}">
                                <a16:creationId xmlns:a16="http://schemas.microsoft.com/office/drawing/2014/main" id="{F3BA0B62-B2F2-461F-84D1-1344CC21A14A}"/>
                              </a:ext>
                            </a:extLst>
                          </p:cNvPr>
                          <p:cNvSpPr/>
                          <p:nvPr/>
                        </p:nvSpPr>
                        <p:spPr>
                          <a:xfrm>
                            <a:off x="3397251" y="3237606"/>
                            <a:ext cx="357752" cy="587346"/>
                          </a:xfrm>
                          <a:custGeom>
                            <a:avLst/>
                            <a:gdLst>
                              <a:gd name="connsiteX0" fmla="*/ 356365 w 357752"/>
                              <a:gd name="connsiteY0" fmla="*/ 472651 h 587346"/>
                              <a:gd name="connsiteX1" fmla="*/ 352906 w 357752"/>
                              <a:gd name="connsiteY1" fmla="*/ 436794 h 587346"/>
                              <a:gd name="connsiteX2" fmla="*/ 352906 w 357752"/>
                              <a:gd name="connsiteY2" fmla="*/ 436689 h 587346"/>
                              <a:gd name="connsiteX3" fmla="*/ 352696 w 357752"/>
                              <a:gd name="connsiteY3" fmla="*/ 435221 h 587346"/>
                              <a:gd name="connsiteX4" fmla="*/ 351962 w 357752"/>
                              <a:gd name="connsiteY4" fmla="*/ 429140 h 587346"/>
                              <a:gd name="connsiteX5" fmla="*/ 350809 w 357752"/>
                              <a:gd name="connsiteY5" fmla="*/ 417398 h 587346"/>
                              <a:gd name="connsiteX6" fmla="*/ 349970 w 357752"/>
                              <a:gd name="connsiteY6" fmla="*/ 410268 h 587346"/>
                              <a:gd name="connsiteX7" fmla="*/ 344308 w 357752"/>
                              <a:gd name="connsiteY7" fmla="*/ 320941 h 587346"/>
                              <a:gd name="connsiteX8" fmla="*/ 341792 w 357752"/>
                              <a:gd name="connsiteY8" fmla="*/ 302698 h 587346"/>
                              <a:gd name="connsiteX9" fmla="*/ 335082 w 357752"/>
                              <a:gd name="connsiteY9" fmla="*/ 275124 h 587346"/>
                              <a:gd name="connsiteX10" fmla="*/ 4613 w 357752"/>
                              <a:gd name="connsiteY10" fmla="*/ 49919 h 587346"/>
                              <a:gd name="connsiteX11" fmla="*/ 1468 w 357752"/>
                              <a:gd name="connsiteY11" fmla="*/ 64178 h 587346"/>
                              <a:gd name="connsiteX12" fmla="*/ 1153 w 357752"/>
                              <a:gd name="connsiteY12" fmla="*/ 66589 h 587346"/>
                              <a:gd name="connsiteX13" fmla="*/ 1153 w 357752"/>
                              <a:gd name="connsiteY13" fmla="*/ 66694 h 587346"/>
                              <a:gd name="connsiteX14" fmla="*/ 0 w 357752"/>
                              <a:gd name="connsiteY14" fmla="*/ 84622 h 587346"/>
                              <a:gd name="connsiteX15" fmla="*/ 0 w 357752"/>
                              <a:gd name="connsiteY15" fmla="*/ 86405 h 587346"/>
                              <a:gd name="connsiteX16" fmla="*/ 629 w 357752"/>
                              <a:gd name="connsiteY16" fmla="*/ 99720 h 587346"/>
                              <a:gd name="connsiteX17" fmla="*/ 1153 w 357752"/>
                              <a:gd name="connsiteY17" fmla="*/ 105486 h 587346"/>
                              <a:gd name="connsiteX18" fmla="*/ 2831 w 357752"/>
                              <a:gd name="connsiteY18" fmla="*/ 118173 h 587346"/>
                              <a:gd name="connsiteX19" fmla="*/ 3565 w 357752"/>
                              <a:gd name="connsiteY19" fmla="*/ 123205 h 587346"/>
                              <a:gd name="connsiteX20" fmla="*/ 3565 w 357752"/>
                              <a:gd name="connsiteY20" fmla="*/ 123310 h 587346"/>
                              <a:gd name="connsiteX21" fmla="*/ 3774 w 357752"/>
                              <a:gd name="connsiteY21" fmla="*/ 123939 h 587346"/>
                              <a:gd name="connsiteX22" fmla="*/ 10904 w 357752"/>
                              <a:gd name="connsiteY22" fmla="*/ 161159 h 587346"/>
                              <a:gd name="connsiteX23" fmla="*/ 11113 w 357752"/>
                              <a:gd name="connsiteY23" fmla="*/ 161788 h 587346"/>
                              <a:gd name="connsiteX24" fmla="*/ 15727 w 357752"/>
                              <a:gd name="connsiteY24" fmla="*/ 186845 h 587346"/>
                              <a:gd name="connsiteX25" fmla="*/ 16461 w 357752"/>
                              <a:gd name="connsiteY25" fmla="*/ 191563 h 587346"/>
                              <a:gd name="connsiteX26" fmla="*/ 17194 w 357752"/>
                              <a:gd name="connsiteY26" fmla="*/ 197330 h 587346"/>
                              <a:gd name="connsiteX27" fmla="*/ 18138 w 357752"/>
                              <a:gd name="connsiteY27" fmla="*/ 205613 h 587346"/>
                              <a:gd name="connsiteX28" fmla="*/ 7234 w 357752"/>
                              <a:gd name="connsiteY28" fmla="*/ 381227 h 587346"/>
                              <a:gd name="connsiteX29" fmla="*/ 65528 w 357752"/>
                              <a:gd name="connsiteY29" fmla="*/ 474538 h 587346"/>
                              <a:gd name="connsiteX30" fmla="*/ 98868 w 357752"/>
                              <a:gd name="connsiteY30" fmla="*/ 497708 h 587346"/>
                              <a:gd name="connsiteX31" fmla="*/ 133467 w 357752"/>
                              <a:gd name="connsiteY31" fmla="*/ 512072 h 587346"/>
                              <a:gd name="connsiteX32" fmla="*/ 278257 w 357752"/>
                              <a:gd name="connsiteY32" fmla="*/ 574350 h 587346"/>
                              <a:gd name="connsiteX33" fmla="*/ 337179 w 357752"/>
                              <a:gd name="connsiteY33" fmla="*/ 580640 h 587346"/>
                              <a:gd name="connsiteX34" fmla="*/ 339171 w 357752"/>
                              <a:gd name="connsiteY34" fmla="*/ 578963 h 587346"/>
                              <a:gd name="connsiteX35" fmla="*/ 356890 w 357752"/>
                              <a:gd name="connsiteY35" fmla="*/ 479256 h 587346"/>
                              <a:gd name="connsiteX36" fmla="*/ 356365 w 357752"/>
                              <a:gd name="connsiteY36" fmla="*/ 472651 h 58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57752" h="587346">
                                <a:moveTo>
                                  <a:pt x="356365" y="472651"/>
                                </a:moveTo>
                                <a:cubicBezTo>
                                  <a:pt x="355422" y="460069"/>
                                  <a:pt x="354164" y="447803"/>
                                  <a:pt x="352906" y="436794"/>
                                </a:cubicBezTo>
                                <a:lnTo>
                                  <a:pt x="352906" y="436689"/>
                                </a:lnTo>
                                <a:cubicBezTo>
                                  <a:pt x="352906" y="436270"/>
                                  <a:pt x="352801" y="435641"/>
                                  <a:pt x="352696" y="435221"/>
                                </a:cubicBezTo>
                                <a:cubicBezTo>
                                  <a:pt x="352486" y="433124"/>
                                  <a:pt x="352277" y="431132"/>
                                  <a:pt x="351962" y="429140"/>
                                </a:cubicBezTo>
                                <a:cubicBezTo>
                                  <a:pt x="351648" y="424947"/>
                                  <a:pt x="351123" y="421067"/>
                                  <a:pt x="350809" y="417398"/>
                                </a:cubicBezTo>
                                <a:cubicBezTo>
                                  <a:pt x="350494" y="414882"/>
                                  <a:pt x="350180" y="412470"/>
                                  <a:pt x="349970" y="410268"/>
                                </a:cubicBezTo>
                                <a:cubicBezTo>
                                  <a:pt x="347034" y="380178"/>
                                  <a:pt x="347663" y="350507"/>
                                  <a:pt x="344308" y="320941"/>
                                </a:cubicBezTo>
                                <a:cubicBezTo>
                                  <a:pt x="343679" y="314860"/>
                                  <a:pt x="342736" y="308779"/>
                                  <a:pt x="341792" y="302698"/>
                                </a:cubicBezTo>
                                <a:cubicBezTo>
                                  <a:pt x="340115" y="293577"/>
                                  <a:pt x="338018" y="284246"/>
                                  <a:pt x="335082" y="275124"/>
                                </a:cubicBezTo>
                                <a:cubicBezTo>
                                  <a:pt x="283499" y="111253"/>
                                  <a:pt x="48438" y="-96968"/>
                                  <a:pt x="4613" y="49919"/>
                                </a:cubicBezTo>
                                <a:cubicBezTo>
                                  <a:pt x="3145" y="54637"/>
                                  <a:pt x="2202" y="59355"/>
                                  <a:pt x="1468" y="64178"/>
                                </a:cubicBezTo>
                                <a:cubicBezTo>
                                  <a:pt x="1363" y="65016"/>
                                  <a:pt x="1153" y="65750"/>
                                  <a:pt x="1153" y="66589"/>
                                </a:cubicBezTo>
                                <a:cubicBezTo>
                                  <a:pt x="1049" y="66694"/>
                                  <a:pt x="1049" y="66694"/>
                                  <a:pt x="1153" y="66694"/>
                                </a:cubicBezTo>
                                <a:cubicBezTo>
                                  <a:pt x="315" y="72565"/>
                                  <a:pt x="0" y="78541"/>
                                  <a:pt x="0" y="84622"/>
                                </a:cubicBezTo>
                                <a:lnTo>
                                  <a:pt x="0" y="86405"/>
                                </a:lnTo>
                                <a:cubicBezTo>
                                  <a:pt x="105" y="90808"/>
                                  <a:pt x="315" y="95316"/>
                                  <a:pt x="629" y="99720"/>
                                </a:cubicBezTo>
                                <a:cubicBezTo>
                                  <a:pt x="839" y="101607"/>
                                  <a:pt x="944" y="103494"/>
                                  <a:pt x="1153" y="105486"/>
                                </a:cubicBezTo>
                                <a:cubicBezTo>
                                  <a:pt x="1573" y="109680"/>
                                  <a:pt x="2202" y="113874"/>
                                  <a:pt x="2831" y="118173"/>
                                </a:cubicBezTo>
                                <a:cubicBezTo>
                                  <a:pt x="3041" y="119850"/>
                                  <a:pt x="3250" y="121527"/>
                                  <a:pt x="3565" y="123205"/>
                                </a:cubicBezTo>
                                <a:lnTo>
                                  <a:pt x="3565" y="123310"/>
                                </a:lnTo>
                                <a:cubicBezTo>
                                  <a:pt x="3670" y="123624"/>
                                  <a:pt x="3670" y="123729"/>
                                  <a:pt x="3774" y="123939"/>
                                </a:cubicBezTo>
                                <a:cubicBezTo>
                                  <a:pt x="5871" y="136415"/>
                                  <a:pt x="8492" y="148787"/>
                                  <a:pt x="10904" y="161159"/>
                                </a:cubicBezTo>
                                <a:cubicBezTo>
                                  <a:pt x="11009" y="161368"/>
                                  <a:pt x="11009" y="161473"/>
                                  <a:pt x="11113" y="161788"/>
                                </a:cubicBezTo>
                                <a:cubicBezTo>
                                  <a:pt x="12791" y="170175"/>
                                  <a:pt x="14469" y="178667"/>
                                  <a:pt x="15727" y="186845"/>
                                </a:cubicBezTo>
                                <a:cubicBezTo>
                                  <a:pt x="16041" y="188523"/>
                                  <a:pt x="16251" y="189991"/>
                                  <a:pt x="16461" y="191563"/>
                                </a:cubicBezTo>
                                <a:cubicBezTo>
                                  <a:pt x="16775" y="193451"/>
                                  <a:pt x="16985" y="195443"/>
                                  <a:pt x="17194" y="197330"/>
                                </a:cubicBezTo>
                                <a:cubicBezTo>
                                  <a:pt x="17509" y="200161"/>
                                  <a:pt x="17928" y="202887"/>
                                  <a:pt x="18138" y="205613"/>
                                </a:cubicBezTo>
                                <a:cubicBezTo>
                                  <a:pt x="23066" y="264325"/>
                                  <a:pt x="-2936" y="326288"/>
                                  <a:pt x="7234" y="381227"/>
                                </a:cubicBezTo>
                                <a:cubicBezTo>
                                  <a:pt x="13630" y="416244"/>
                                  <a:pt x="36486" y="449690"/>
                                  <a:pt x="65528" y="474538"/>
                                </a:cubicBezTo>
                                <a:cubicBezTo>
                                  <a:pt x="76012" y="483554"/>
                                  <a:pt x="87230" y="491313"/>
                                  <a:pt x="98868" y="497708"/>
                                </a:cubicBezTo>
                                <a:cubicBezTo>
                                  <a:pt x="110191" y="503999"/>
                                  <a:pt x="121829" y="508822"/>
                                  <a:pt x="133467" y="512072"/>
                                </a:cubicBezTo>
                                <a:cubicBezTo>
                                  <a:pt x="191865" y="528218"/>
                                  <a:pt x="227617" y="545413"/>
                                  <a:pt x="278257" y="574350"/>
                                </a:cubicBezTo>
                                <a:cubicBezTo>
                                  <a:pt x="306460" y="590496"/>
                                  <a:pt x="325122" y="590391"/>
                                  <a:pt x="337179" y="580640"/>
                                </a:cubicBezTo>
                                <a:cubicBezTo>
                                  <a:pt x="337913" y="580116"/>
                                  <a:pt x="338542" y="579592"/>
                                  <a:pt x="339171" y="578963"/>
                                </a:cubicBezTo>
                                <a:cubicBezTo>
                                  <a:pt x="357624" y="561454"/>
                                  <a:pt x="359301" y="519306"/>
                                  <a:pt x="356890" y="479256"/>
                                </a:cubicBezTo>
                                <a:cubicBezTo>
                                  <a:pt x="356680" y="477054"/>
                                  <a:pt x="356470" y="474852"/>
                                  <a:pt x="356365" y="472651"/>
                                </a:cubicBezTo>
                                <a:close/>
                              </a:path>
                            </a:pathLst>
                          </a:custGeom>
                          <a:solidFill>
                            <a:srgbClr val="FFB2BD"/>
                          </a:solidFill>
                          <a:ln w="10480" cap="flat">
                            <a:noFill/>
                            <a:prstDash val="solid"/>
                            <a:miter/>
                          </a:ln>
                        </p:spPr>
                        <p:txBody>
                          <a:bodyPr rtlCol="0" anchor="ctr"/>
                          <a:lstStyle/>
                          <a:p>
                            <a:endParaRPr lang="en-US" dirty="0"/>
                          </a:p>
                        </p:txBody>
                      </p:sp>
                      <p:grpSp>
                        <p:nvGrpSpPr>
                          <p:cNvPr id="76" name="Graphic 4">
                            <a:extLst>
                              <a:ext uri="{FF2B5EF4-FFF2-40B4-BE49-F238E27FC236}">
                                <a16:creationId xmlns:a16="http://schemas.microsoft.com/office/drawing/2014/main" id="{86DAEF14-CBD8-4E2B-8AA2-38ABE78243A2}"/>
                              </a:ext>
                            </a:extLst>
                          </p:cNvPr>
                          <p:cNvGrpSpPr/>
                          <p:nvPr/>
                        </p:nvGrpSpPr>
                        <p:grpSpPr>
                          <a:xfrm>
                            <a:off x="3408154" y="3398764"/>
                            <a:ext cx="342001" cy="337703"/>
                            <a:chOff x="3408154" y="3398764"/>
                            <a:chExt cx="342001" cy="337703"/>
                          </a:xfrm>
                          <a:solidFill>
                            <a:srgbClr val="DF6068"/>
                          </a:solidFill>
                        </p:grpSpPr>
                        <p:sp>
                          <p:nvSpPr>
                            <p:cNvPr id="77" name="Freeform: Shape 147">
                              <a:extLst>
                                <a:ext uri="{FF2B5EF4-FFF2-40B4-BE49-F238E27FC236}">
                                  <a16:creationId xmlns:a16="http://schemas.microsoft.com/office/drawing/2014/main" id="{5D4E0217-D79E-42D8-8235-AD2D0E6EF994}"/>
                                </a:ext>
                              </a:extLst>
                            </p:cNvPr>
                            <p:cNvSpPr/>
                            <p:nvPr/>
                          </p:nvSpPr>
                          <p:spPr>
                            <a:xfrm>
                              <a:off x="3408154" y="3398764"/>
                              <a:ext cx="333614" cy="159887"/>
                            </a:xfrm>
                            <a:custGeom>
                              <a:avLst/>
                              <a:gdLst>
                                <a:gd name="connsiteX0" fmla="*/ 291676 w 333614"/>
                                <a:gd name="connsiteY0" fmla="*/ 139023 h 159887"/>
                                <a:gd name="connsiteX1" fmla="*/ 222899 w 333614"/>
                                <a:gd name="connsiteY1" fmla="*/ 126547 h 159887"/>
                                <a:gd name="connsiteX2" fmla="*/ 208850 w 333614"/>
                                <a:gd name="connsiteY2" fmla="*/ 122773 h 159887"/>
                                <a:gd name="connsiteX3" fmla="*/ 208745 w 333614"/>
                                <a:gd name="connsiteY3" fmla="*/ 122773 h 159887"/>
                                <a:gd name="connsiteX4" fmla="*/ 120571 w 333614"/>
                                <a:gd name="connsiteY4" fmla="*/ 87964 h 159887"/>
                                <a:gd name="connsiteX5" fmla="*/ 108723 w 333614"/>
                                <a:gd name="connsiteY5" fmla="*/ 81674 h 159887"/>
                                <a:gd name="connsiteX6" fmla="*/ 81988 w 333614"/>
                                <a:gd name="connsiteY6" fmla="*/ 65842 h 159887"/>
                                <a:gd name="connsiteX7" fmla="*/ 15727 w 333614"/>
                                <a:gd name="connsiteY7" fmla="*/ 15203 h 159887"/>
                                <a:gd name="connsiteX8" fmla="*/ 105 w 333614"/>
                                <a:gd name="connsiteY8" fmla="*/ 105 h 159887"/>
                                <a:gd name="connsiteX9" fmla="*/ 0 w 333614"/>
                                <a:gd name="connsiteY9" fmla="*/ 0 h 159887"/>
                                <a:gd name="connsiteX10" fmla="*/ 210 w 333614"/>
                                <a:gd name="connsiteY10" fmla="*/ 629 h 159887"/>
                                <a:gd name="connsiteX11" fmla="*/ 4823 w 333614"/>
                                <a:gd name="connsiteY11" fmla="*/ 25687 h 159887"/>
                                <a:gd name="connsiteX12" fmla="*/ 5557 w 333614"/>
                                <a:gd name="connsiteY12" fmla="*/ 30405 h 159887"/>
                                <a:gd name="connsiteX13" fmla="*/ 5662 w 333614"/>
                                <a:gd name="connsiteY13" fmla="*/ 30510 h 159887"/>
                                <a:gd name="connsiteX14" fmla="*/ 19501 w 333614"/>
                                <a:gd name="connsiteY14" fmla="*/ 42567 h 159887"/>
                                <a:gd name="connsiteX15" fmla="*/ 78948 w 333614"/>
                                <a:gd name="connsiteY15" fmla="*/ 85343 h 159887"/>
                                <a:gd name="connsiteX16" fmla="*/ 101489 w 333614"/>
                                <a:gd name="connsiteY16" fmla="*/ 98344 h 159887"/>
                                <a:gd name="connsiteX17" fmla="*/ 101594 w 333614"/>
                                <a:gd name="connsiteY17" fmla="*/ 98344 h 159887"/>
                                <a:gd name="connsiteX18" fmla="*/ 137451 w 333614"/>
                                <a:gd name="connsiteY18" fmla="*/ 116063 h 159887"/>
                                <a:gd name="connsiteX19" fmla="*/ 172783 w 333614"/>
                                <a:gd name="connsiteY19" fmla="*/ 130112 h 159887"/>
                                <a:gd name="connsiteX20" fmla="*/ 194276 w 333614"/>
                                <a:gd name="connsiteY20" fmla="*/ 137241 h 159887"/>
                                <a:gd name="connsiteX21" fmla="*/ 226778 w 333614"/>
                                <a:gd name="connsiteY21" fmla="*/ 146153 h 159887"/>
                                <a:gd name="connsiteX22" fmla="*/ 226883 w 333614"/>
                                <a:gd name="connsiteY22" fmla="*/ 146153 h 159887"/>
                                <a:gd name="connsiteX23" fmla="*/ 234851 w 333614"/>
                                <a:gd name="connsiteY23" fmla="*/ 147935 h 159887"/>
                                <a:gd name="connsiteX24" fmla="*/ 234956 w 333614"/>
                                <a:gd name="connsiteY24" fmla="*/ 147935 h 159887"/>
                                <a:gd name="connsiteX25" fmla="*/ 294507 w 333614"/>
                                <a:gd name="connsiteY25" fmla="*/ 157476 h 159887"/>
                                <a:gd name="connsiteX26" fmla="*/ 333614 w 333614"/>
                                <a:gd name="connsiteY26" fmla="*/ 159887 h 159887"/>
                                <a:gd name="connsiteX27" fmla="*/ 331098 w 333614"/>
                                <a:gd name="connsiteY27" fmla="*/ 141645 h 159887"/>
                                <a:gd name="connsiteX28" fmla="*/ 291676 w 333614"/>
                                <a:gd name="connsiteY28" fmla="*/ 139023 h 159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3614" h="159887">
                                  <a:moveTo>
                                    <a:pt x="291676" y="139023"/>
                                  </a:moveTo>
                                  <a:cubicBezTo>
                                    <a:pt x="268506" y="136507"/>
                                    <a:pt x="245545" y="132313"/>
                                    <a:pt x="222899" y="126547"/>
                                  </a:cubicBezTo>
                                  <a:cubicBezTo>
                                    <a:pt x="218181" y="125394"/>
                                    <a:pt x="213568" y="124136"/>
                                    <a:pt x="208850" y="122773"/>
                                  </a:cubicBezTo>
                                  <a:lnTo>
                                    <a:pt x="208745" y="122773"/>
                                  </a:lnTo>
                                  <a:cubicBezTo>
                                    <a:pt x="178340" y="113966"/>
                                    <a:pt x="148669" y="102328"/>
                                    <a:pt x="120571" y="87964"/>
                                  </a:cubicBezTo>
                                  <a:cubicBezTo>
                                    <a:pt x="116587" y="85972"/>
                                    <a:pt x="112603" y="83875"/>
                                    <a:pt x="108723" y="81674"/>
                                  </a:cubicBezTo>
                                  <a:cubicBezTo>
                                    <a:pt x="99602" y="76641"/>
                                    <a:pt x="90690" y="71399"/>
                                    <a:pt x="81988" y="65842"/>
                                  </a:cubicBezTo>
                                  <a:cubicBezTo>
                                    <a:pt x="58398" y="50954"/>
                                    <a:pt x="36276" y="34074"/>
                                    <a:pt x="15727" y="15203"/>
                                  </a:cubicBezTo>
                                  <a:cubicBezTo>
                                    <a:pt x="10379" y="10380"/>
                                    <a:pt x="5242" y="5347"/>
                                    <a:pt x="105" y="105"/>
                                  </a:cubicBezTo>
                                  <a:cubicBezTo>
                                    <a:pt x="0" y="105"/>
                                    <a:pt x="0" y="105"/>
                                    <a:pt x="0" y="0"/>
                                  </a:cubicBezTo>
                                  <a:cubicBezTo>
                                    <a:pt x="105" y="210"/>
                                    <a:pt x="105" y="315"/>
                                    <a:pt x="210" y="629"/>
                                  </a:cubicBezTo>
                                  <a:cubicBezTo>
                                    <a:pt x="1887" y="9017"/>
                                    <a:pt x="3565" y="17509"/>
                                    <a:pt x="4823" y="25687"/>
                                  </a:cubicBezTo>
                                  <a:cubicBezTo>
                                    <a:pt x="5137" y="27364"/>
                                    <a:pt x="5347" y="28832"/>
                                    <a:pt x="5557" y="30405"/>
                                  </a:cubicBezTo>
                                  <a:cubicBezTo>
                                    <a:pt x="5557" y="30405"/>
                                    <a:pt x="5557" y="30510"/>
                                    <a:pt x="5662" y="30510"/>
                                  </a:cubicBezTo>
                                  <a:cubicBezTo>
                                    <a:pt x="10065" y="34703"/>
                                    <a:pt x="14783" y="38792"/>
                                    <a:pt x="19501" y="42567"/>
                                  </a:cubicBezTo>
                                  <a:cubicBezTo>
                                    <a:pt x="38163" y="58398"/>
                                    <a:pt x="58084" y="72552"/>
                                    <a:pt x="78948" y="85343"/>
                                  </a:cubicBezTo>
                                  <a:cubicBezTo>
                                    <a:pt x="86392" y="89852"/>
                                    <a:pt x="93836" y="94150"/>
                                    <a:pt x="101489" y="98344"/>
                                  </a:cubicBezTo>
                                  <a:lnTo>
                                    <a:pt x="101594" y="98344"/>
                                  </a:lnTo>
                                  <a:cubicBezTo>
                                    <a:pt x="113337" y="104739"/>
                                    <a:pt x="125184" y="110611"/>
                                    <a:pt x="137451" y="116063"/>
                                  </a:cubicBezTo>
                                  <a:cubicBezTo>
                                    <a:pt x="149088" y="121200"/>
                                    <a:pt x="160726" y="125813"/>
                                    <a:pt x="172783" y="130112"/>
                                  </a:cubicBezTo>
                                  <a:cubicBezTo>
                                    <a:pt x="179808" y="132733"/>
                                    <a:pt x="187042" y="135144"/>
                                    <a:pt x="194276" y="137241"/>
                                  </a:cubicBezTo>
                                  <a:cubicBezTo>
                                    <a:pt x="205075" y="140596"/>
                                    <a:pt x="215769" y="143637"/>
                                    <a:pt x="226778" y="146153"/>
                                  </a:cubicBezTo>
                                  <a:lnTo>
                                    <a:pt x="226883" y="146153"/>
                                  </a:lnTo>
                                  <a:cubicBezTo>
                                    <a:pt x="229609" y="146887"/>
                                    <a:pt x="232230" y="147516"/>
                                    <a:pt x="234851" y="147935"/>
                                  </a:cubicBezTo>
                                  <a:lnTo>
                                    <a:pt x="234956" y="147935"/>
                                  </a:lnTo>
                                  <a:cubicBezTo>
                                    <a:pt x="254666" y="152339"/>
                                    <a:pt x="274482" y="155589"/>
                                    <a:pt x="294507" y="157476"/>
                                  </a:cubicBezTo>
                                  <a:cubicBezTo>
                                    <a:pt x="307508" y="158839"/>
                                    <a:pt x="320509" y="159573"/>
                                    <a:pt x="333614" y="159887"/>
                                  </a:cubicBezTo>
                                  <a:cubicBezTo>
                                    <a:pt x="332985" y="153806"/>
                                    <a:pt x="332042" y="147726"/>
                                    <a:pt x="331098" y="141645"/>
                                  </a:cubicBezTo>
                                  <a:cubicBezTo>
                                    <a:pt x="317783" y="141330"/>
                                    <a:pt x="304677" y="140386"/>
                                    <a:pt x="291676" y="139023"/>
                                  </a:cubicBezTo>
                                  <a:close/>
                                </a:path>
                              </a:pathLst>
                            </a:custGeom>
                            <a:solidFill>
                              <a:srgbClr val="DF6068"/>
                            </a:solidFill>
                            <a:ln w="10480" cap="flat">
                              <a:noFill/>
                              <a:prstDash val="solid"/>
                              <a:miter/>
                            </a:ln>
                          </p:spPr>
                          <p:txBody>
                            <a:bodyPr rtlCol="0" anchor="ctr"/>
                            <a:lstStyle/>
                            <a:p>
                              <a:endParaRPr lang="en-US" dirty="0"/>
                            </a:p>
                          </p:txBody>
                        </p:sp>
                        <p:sp>
                          <p:nvSpPr>
                            <p:cNvPr id="78" name="Freeform: Shape 148">
                              <a:extLst>
                                <a:ext uri="{FF2B5EF4-FFF2-40B4-BE49-F238E27FC236}">
                                  <a16:creationId xmlns:a16="http://schemas.microsoft.com/office/drawing/2014/main" id="{5C5B67E8-3657-4F35-A06E-B51EA6755A58}"/>
                                </a:ext>
                              </a:extLst>
                            </p:cNvPr>
                            <p:cNvSpPr/>
                            <p:nvPr/>
                          </p:nvSpPr>
                          <p:spPr>
                            <a:xfrm>
                              <a:off x="3462778" y="3655108"/>
                              <a:ext cx="287377" cy="81359"/>
                            </a:xfrm>
                            <a:custGeom>
                              <a:avLst/>
                              <a:gdLst>
                                <a:gd name="connsiteX0" fmla="*/ 286539 w 287377"/>
                                <a:gd name="connsiteY0" fmla="*/ 11533 h 81359"/>
                                <a:gd name="connsiteX1" fmla="*/ 286434 w 287377"/>
                                <a:gd name="connsiteY1" fmla="*/ 11742 h 81359"/>
                                <a:gd name="connsiteX2" fmla="*/ 285281 w 287377"/>
                                <a:gd name="connsiteY2" fmla="*/ 0 h 81359"/>
                                <a:gd name="connsiteX3" fmla="*/ 172469 w 287377"/>
                                <a:gd name="connsiteY3" fmla="*/ 44768 h 81359"/>
                                <a:gd name="connsiteX4" fmla="*/ 148145 w 287377"/>
                                <a:gd name="connsiteY4" fmla="*/ 51164 h 81359"/>
                                <a:gd name="connsiteX5" fmla="*/ 141015 w 287377"/>
                                <a:gd name="connsiteY5" fmla="*/ 52841 h 81359"/>
                                <a:gd name="connsiteX6" fmla="*/ 128644 w 287377"/>
                                <a:gd name="connsiteY6" fmla="*/ 55358 h 81359"/>
                                <a:gd name="connsiteX7" fmla="*/ 4928 w 287377"/>
                                <a:gd name="connsiteY7" fmla="*/ 58293 h 81359"/>
                                <a:gd name="connsiteX8" fmla="*/ 0 w 287377"/>
                                <a:gd name="connsiteY8" fmla="*/ 57245 h 81359"/>
                                <a:gd name="connsiteX9" fmla="*/ 33341 w 287377"/>
                                <a:gd name="connsiteY9" fmla="*/ 80415 h 81359"/>
                                <a:gd name="connsiteX10" fmla="*/ 55777 w 287377"/>
                                <a:gd name="connsiteY10" fmla="*/ 81359 h 81359"/>
                                <a:gd name="connsiteX11" fmla="*/ 145000 w 287377"/>
                                <a:gd name="connsiteY11" fmla="*/ 70665 h 81359"/>
                                <a:gd name="connsiteX12" fmla="*/ 145314 w 287377"/>
                                <a:gd name="connsiteY12" fmla="*/ 70560 h 81359"/>
                                <a:gd name="connsiteX13" fmla="*/ 160726 w 287377"/>
                                <a:gd name="connsiteY13" fmla="*/ 66890 h 81359"/>
                                <a:gd name="connsiteX14" fmla="*/ 160831 w 287377"/>
                                <a:gd name="connsiteY14" fmla="*/ 66890 h 81359"/>
                                <a:gd name="connsiteX15" fmla="*/ 193542 w 287377"/>
                                <a:gd name="connsiteY15" fmla="*/ 57769 h 81359"/>
                                <a:gd name="connsiteX16" fmla="*/ 283708 w 287377"/>
                                <a:gd name="connsiteY16" fmla="*/ 21283 h 81359"/>
                                <a:gd name="connsiteX17" fmla="*/ 287378 w 287377"/>
                                <a:gd name="connsiteY17" fmla="*/ 19501 h 81359"/>
                                <a:gd name="connsiteX18" fmla="*/ 287378 w 287377"/>
                                <a:gd name="connsiteY18" fmla="*/ 19396 h 81359"/>
                                <a:gd name="connsiteX19" fmla="*/ 287168 w 287377"/>
                                <a:gd name="connsiteY19" fmla="*/ 17928 h 81359"/>
                                <a:gd name="connsiteX20" fmla="*/ 286539 w 287377"/>
                                <a:gd name="connsiteY20" fmla="*/ 11533 h 81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7377" h="81359">
                                  <a:moveTo>
                                    <a:pt x="286539" y="11533"/>
                                  </a:moveTo>
                                  <a:cubicBezTo>
                                    <a:pt x="286539" y="11638"/>
                                    <a:pt x="286539" y="11638"/>
                                    <a:pt x="286434" y="11742"/>
                                  </a:cubicBezTo>
                                  <a:cubicBezTo>
                                    <a:pt x="286120" y="7549"/>
                                    <a:pt x="285596" y="3669"/>
                                    <a:pt x="285281" y="0"/>
                                  </a:cubicBezTo>
                                  <a:cubicBezTo>
                                    <a:pt x="249319" y="18872"/>
                                    <a:pt x="211680" y="33969"/>
                                    <a:pt x="172469" y="44768"/>
                                  </a:cubicBezTo>
                                  <a:cubicBezTo>
                                    <a:pt x="164396" y="47180"/>
                                    <a:pt x="156323" y="49172"/>
                                    <a:pt x="148145" y="51164"/>
                                  </a:cubicBezTo>
                                  <a:cubicBezTo>
                                    <a:pt x="145838" y="51688"/>
                                    <a:pt x="143322" y="52212"/>
                                    <a:pt x="141015" y="52841"/>
                                  </a:cubicBezTo>
                                  <a:cubicBezTo>
                                    <a:pt x="136822" y="53785"/>
                                    <a:pt x="132628" y="54624"/>
                                    <a:pt x="128644" y="55358"/>
                                  </a:cubicBezTo>
                                  <a:cubicBezTo>
                                    <a:pt x="81779" y="64584"/>
                                    <a:pt x="41099" y="65528"/>
                                    <a:pt x="4928" y="58293"/>
                                  </a:cubicBezTo>
                                  <a:cubicBezTo>
                                    <a:pt x="3250" y="57979"/>
                                    <a:pt x="1678" y="57664"/>
                                    <a:pt x="0" y="57245"/>
                                  </a:cubicBezTo>
                                  <a:cubicBezTo>
                                    <a:pt x="10484" y="66261"/>
                                    <a:pt x="21703" y="74020"/>
                                    <a:pt x="33341" y="80415"/>
                                  </a:cubicBezTo>
                                  <a:cubicBezTo>
                                    <a:pt x="40680" y="81045"/>
                                    <a:pt x="48123" y="81359"/>
                                    <a:pt x="55777" y="81359"/>
                                  </a:cubicBezTo>
                                  <a:cubicBezTo>
                                    <a:pt x="83142" y="81359"/>
                                    <a:pt x="112708" y="77794"/>
                                    <a:pt x="145000" y="70665"/>
                                  </a:cubicBezTo>
                                  <a:cubicBezTo>
                                    <a:pt x="145104" y="70665"/>
                                    <a:pt x="145314" y="70560"/>
                                    <a:pt x="145314" y="70560"/>
                                  </a:cubicBezTo>
                                  <a:cubicBezTo>
                                    <a:pt x="150451" y="69407"/>
                                    <a:pt x="155694" y="68149"/>
                                    <a:pt x="160726" y="66890"/>
                                  </a:cubicBezTo>
                                  <a:lnTo>
                                    <a:pt x="160831" y="66890"/>
                                  </a:lnTo>
                                  <a:cubicBezTo>
                                    <a:pt x="171945" y="64165"/>
                                    <a:pt x="182744" y="61229"/>
                                    <a:pt x="193542" y="57769"/>
                                  </a:cubicBezTo>
                                  <a:cubicBezTo>
                                    <a:pt x="224576" y="48018"/>
                                    <a:pt x="254667" y="35857"/>
                                    <a:pt x="283708" y="21283"/>
                                  </a:cubicBezTo>
                                  <a:cubicBezTo>
                                    <a:pt x="284967" y="20759"/>
                                    <a:pt x="286120" y="20130"/>
                                    <a:pt x="287378" y="19501"/>
                                  </a:cubicBezTo>
                                  <a:lnTo>
                                    <a:pt x="287378" y="19396"/>
                                  </a:lnTo>
                                  <a:cubicBezTo>
                                    <a:pt x="287378" y="18977"/>
                                    <a:pt x="287273" y="18348"/>
                                    <a:pt x="287168" y="17928"/>
                                  </a:cubicBezTo>
                                  <a:cubicBezTo>
                                    <a:pt x="286959" y="15622"/>
                                    <a:pt x="286854" y="13525"/>
                                    <a:pt x="286539" y="11533"/>
                                  </a:cubicBezTo>
                                  <a:close/>
                                </a:path>
                              </a:pathLst>
                            </a:custGeom>
                            <a:solidFill>
                              <a:srgbClr val="DF6068"/>
                            </a:solidFill>
                            <a:ln w="10480" cap="flat">
                              <a:noFill/>
                              <a:prstDash val="solid"/>
                              <a:miter/>
                            </a:ln>
                          </p:spPr>
                          <p:txBody>
                            <a:bodyPr rtlCol="0" anchor="ctr"/>
                            <a:lstStyle/>
                            <a:p>
                              <a:endParaRPr lang="en-US" dirty="0"/>
                            </a:p>
                          </p:txBody>
                        </p:sp>
                      </p:grpSp>
                    </p:grpSp>
                  </p:grpSp>
                  <p:grpSp>
                    <p:nvGrpSpPr>
                      <p:cNvPr id="69" name="Graphic 4">
                        <a:extLst>
                          <a:ext uri="{FF2B5EF4-FFF2-40B4-BE49-F238E27FC236}">
                            <a16:creationId xmlns:a16="http://schemas.microsoft.com/office/drawing/2014/main" id="{0EF15F88-193D-4EE8-B12E-64D23B8572BE}"/>
                          </a:ext>
                        </a:extLst>
                      </p:cNvPr>
                      <p:cNvGrpSpPr/>
                      <p:nvPr/>
                    </p:nvGrpSpPr>
                    <p:grpSpPr>
                      <a:xfrm>
                        <a:off x="3310230" y="3194528"/>
                        <a:ext cx="93625" cy="132523"/>
                        <a:chOff x="3310230" y="3194528"/>
                        <a:chExt cx="93625" cy="132523"/>
                      </a:xfrm>
                    </p:grpSpPr>
                    <p:sp>
                      <p:nvSpPr>
                        <p:cNvPr id="70" name="Freeform: Shape 140">
                          <a:extLst>
                            <a:ext uri="{FF2B5EF4-FFF2-40B4-BE49-F238E27FC236}">
                              <a16:creationId xmlns:a16="http://schemas.microsoft.com/office/drawing/2014/main" id="{F531BBEB-0BB9-4F68-AE0A-AC43A5C1FD6C}"/>
                            </a:ext>
                          </a:extLst>
                        </p:cNvPr>
                        <p:cNvSpPr/>
                        <p:nvPr/>
                      </p:nvSpPr>
                      <p:spPr>
                        <a:xfrm>
                          <a:off x="3323126" y="3225834"/>
                          <a:ext cx="69721" cy="50996"/>
                        </a:xfrm>
                        <a:custGeom>
                          <a:avLst/>
                          <a:gdLst>
                            <a:gd name="connsiteX0" fmla="*/ 33340 w 69721"/>
                            <a:gd name="connsiteY0" fmla="*/ 42 h 50996"/>
                            <a:gd name="connsiteX1" fmla="*/ 4718 w 69721"/>
                            <a:gd name="connsiteY1" fmla="*/ 4550 h 50996"/>
                            <a:gd name="connsiteX2" fmla="*/ 0 w 69721"/>
                            <a:gd name="connsiteY2" fmla="*/ 50997 h 50996"/>
                            <a:gd name="connsiteX3" fmla="*/ 33340 w 69721"/>
                            <a:gd name="connsiteY3" fmla="*/ 45020 h 50996"/>
                            <a:gd name="connsiteX4" fmla="*/ 69721 w 69721"/>
                            <a:gd name="connsiteY4" fmla="*/ 49843 h 50996"/>
                            <a:gd name="connsiteX5" fmla="*/ 65423 w 69721"/>
                            <a:gd name="connsiteY5" fmla="*/ 3607 h 50996"/>
                            <a:gd name="connsiteX6" fmla="*/ 33340 w 69721"/>
                            <a:gd name="connsiteY6" fmla="*/ 42 h 50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721" h="50996">
                              <a:moveTo>
                                <a:pt x="33340" y="42"/>
                              </a:moveTo>
                              <a:cubicBezTo>
                                <a:pt x="23066" y="357"/>
                                <a:pt x="13525" y="2034"/>
                                <a:pt x="4718" y="4550"/>
                              </a:cubicBezTo>
                              <a:cubicBezTo>
                                <a:pt x="4089" y="19438"/>
                                <a:pt x="2621" y="35165"/>
                                <a:pt x="0" y="50997"/>
                              </a:cubicBezTo>
                              <a:cubicBezTo>
                                <a:pt x="9960" y="47746"/>
                                <a:pt x="21074" y="45440"/>
                                <a:pt x="33340" y="45020"/>
                              </a:cubicBezTo>
                              <a:cubicBezTo>
                                <a:pt x="46656" y="44601"/>
                                <a:pt x="58818" y="46593"/>
                                <a:pt x="69721" y="49843"/>
                              </a:cubicBezTo>
                              <a:cubicBezTo>
                                <a:pt x="67415" y="34117"/>
                                <a:pt x="66052" y="18390"/>
                                <a:pt x="65423" y="3607"/>
                              </a:cubicBezTo>
                              <a:cubicBezTo>
                                <a:pt x="55672" y="1196"/>
                                <a:pt x="44978" y="-272"/>
                                <a:pt x="33340" y="42"/>
                              </a:cubicBezTo>
                              <a:close/>
                            </a:path>
                          </a:pathLst>
                        </a:custGeom>
                        <a:solidFill>
                          <a:srgbClr val="D1E9F5"/>
                        </a:solidFill>
                        <a:ln w="10480" cap="flat">
                          <a:noFill/>
                          <a:prstDash val="solid"/>
                          <a:miter/>
                        </a:ln>
                      </p:spPr>
                      <p:txBody>
                        <a:bodyPr rtlCol="0" anchor="ctr"/>
                        <a:lstStyle/>
                        <a:p>
                          <a:endParaRPr lang="en-US" dirty="0"/>
                        </a:p>
                      </p:txBody>
                    </p:sp>
                    <p:sp>
                      <p:nvSpPr>
                        <p:cNvPr id="71" name="Freeform: Shape 141">
                          <a:extLst>
                            <a:ext uri="{FF2B5EF4-FFF2-40B4-BE49-F238E27FC236}">
                              <a16:creationId xmlns:a16="http://schemas.microsoft.com/office/drawing/2014/main" id="{52E510DE-4FE4-4557-A20D-100CF5C518CA}"/>
                            </a:ext>
                          </a:extLst>
                        </p:cNvPr>
                        <p:cNvSpPr/>
                        <p:nvPr/>
                      </p:nvSpPr>
                      <p:spPr>
                        <a:xfrm>
                          <a:off x="3327949" y="3194528"/>
                          <a:ext cx="60704" cy="35856"/>
                        </a:xfrm>
                        <a:custGeom>
                          <a:avLst/>
                          <a:gdLst>
                            <a:gd name="connsiteX0" fmla="*/ 210 w 60704"/>
                            <a:gd name="connsiteY0" fmla="*/ 0 h 35856"/>
                            <a:gd name="connsiteX1" fmla="*/ 0 w 60704"/>
                            <a:gd name="connsiteY1" fmla="*/ 35857 h 35856"/>
                            <a:gd name="connsiteX2" fmla="*/ 28622 w 60704"/>
                            <a:gd name="connsiteY2" fmla="*/ 31348 h 35856"/>
                            <a:gd name="connsiteX3" fmla="*/ 60705 w 60704"/>
                            <a:gd name="connsiteY3" fmla="*/ 35018 h 35856"/>
                            <a:gd name="connsiteX4" fmla="*/ 60181 w 60704"/>
                            <a:gd name="connsiteY4" fmla="*/ 0 h 35856"/>
                            <a:gd name="connsiteX5" fmla="*/ 210 w 60704"/>
                            <a:gd name="connsiteY5" fmla="*/ 0 h 35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04" h="35856">
                              <a:moveTo>
                                <a:pt x="210" y="0"/>
                              </a:moveTo>
                              <a:cubicBezTo>
                                <a:pt x="524" y="10904"/>
                                <a:pt x="524" y="23066"/>
                                <a:pt x="0" y="35857"/>
                              </a:cubicBezTo>
                              <a:cubicBezTo>
                                <a:pt x="8702" y="33341"/>
                                <a:pt x="18243" y="31663"/>
                                <a:pt x="28622" y="31348"/>
                              </a:cubicBezTo>
                              <a:cubicBezTo>
                                <a:pt x="40260" y="31034"/>
                                <a:pt x="50954" y="32502"/>
                                <a:pt x="60705" y="35018"/>
                              </a:cubicBezTo>
                              <a:cubicBezTo>
                                <a:pt x="60181" y="22541"/>
                                <a:pt x="60076" y="10694"/>
                                <a:pt x="60181" y="0"/>
                              </a:cubicBezTo>
                              <a:lnTo>
                                <a:pt x="210" y="0"/>
                              </a:lnTo>
                              <a:close/>
                            </a:path>
                          </a:pathLst>
                        </a:custGeom>
                        <a:solidFill>
                          <a:srgbClr val="ABCDDB"/>
                        </a:solidFill>
                        <a:ln w="10480" cap="flat">
                          <a:noFill/>
                          <a:prstDash val="solid"/>
                          <a:miter/>
                        </a:ln>
                      </p:spPr>
                      <p:txBody>
                        <a:bodyPr rtlCol="0" anchor="ctr"/>
                        <a:lstStyle/>
                        <a:p>
                          <a:endParaRPr lang="en-US" dirty="0"/>
                        </a:p>
                      </p:txBody>
                    </p:sp>
                    <p:sp>
                      <p:nvSpPr>
                        <p:cNvPr id="72" name="Freeform: Shape 142">
                          <a:extLst>
                            <a:ext uri="{FF2B5EF4-FFF2-40B4-BE49-F238E27FC236}">
                              <a16:creationId xmlns:a16="http://schemas.microsoft.com/office/drawing/2014/main" id="{8C58FCAB-5C03-4427-9114-801C28722AF0}"/>
                            </a:ext>
                          </a:extLst>
                        </p:cNvPr>
                        <p:cNvSpPr/>
                        <p:nvPr/>
                      </p:nvSpPr>
                      <p:spPr>
                        <a:xfrm>
                          <a:off x="3310230" y="3270904"/>
                          <a:ext cx="93625" cy="56147"/>
                        </a:xfrm>
                        <a:custGeom>
                          <a:avLst/>
                          <a:gdLst>
                            <a:gd name="connsiteX0" fmla="*/ 46236 w 93625"/>
                            <a:gd name="connsiteY0" fmla="*/ 55 h 56147"/>
                            <a:gd name="connsiteX1" fmla="*/ 12896 w 93625"/>
                            <a:gd name="connsiteY1" fmla="*/ 6032 h 56147"/>
                            <a:gd name="connsiteX2" fmla="*/ 0 w 93625"/>
                            <a:gd name="connsiteY2" fmla="*/ 56147 h 56147"/>
                            <a:gd name="connsiteX3" fmla="*/ 46236 w 93625"/>
                            <a:gd name="connsiteY3" fmla="*/ 45138 h 56147"/>
                            <a:gd name="connsiteX4" fmla="*/ 93626 w 93625"/>
                            <a:gd name="connsiteY4" fmla="*/ 53841 h 56147"/>
                            <a:gd name="connsiteX5" fmla="*/ 82617 w 93625"/>
                            <a:gd name="connsiteY5" fmla="*/ 4983 h 56147"/>
                            <a:gd name="connsiteX6" fmla="*/ 46236 w 93625"/>
                            <a:gd name="connsiteY6" fmla="*/ 55 h 56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625" h="56147">
                              <a:moveTo>
                                <a:pt x="46236" y="55"/>
                              </a:moveTo>
                              <a:cubicBezTo>
                                <a:pt x="34074" y="370"/>
                                <a:pt x="22856" y="2676"/>
                                <a:pt x="12896" y="6032"/>
                              </a:cubicBezTo>
                              <a:cubicBezTo>
                                <a:pt x="10065" y="22912"/>
                                <a:pt x="5976" y="39896"/>
                                <a:pt x="0" y="56147"/>
                              </a:cubicBezTo>
                              <a:cubicBezTo>
                                <a:pt x="12791" y="50276"/>
                                <a:pt x="28413" y="45663"/>
                                <a:pt x="46236" y="45138"/>
                              </a:cubicBezTo>
                              <a:cubicBezTo>
                                <a:pt x="64270" y="44614"/>
                                <a:pt x="80311" y="48389"/>
                                <a:pt x="93626" y="53841"/>
                              </a:cubicBezTo>
                              <a:cubicBezTo>
                                <a:pt x="88593" y="38219"/>
                                <a:pt x="85029" y="21548"/>
                                <a:pt x="82617" y="4983"/>
                              </a:cubicBezTo>
                              <a:cubicBezTo>
                                <a:pt x="71818" y="1628"/>
                                <a:pt x="59656" y="-364"/>
                                <a:pt x="46236" y="55"/>
                              </a:cubicBezTo>
                              <a:close/>
                            </a:path>
                          </a:pathLst>
                        </a:custGeom>
                        <a:solidFill>
                          <a:srgbClr val="ABCDDB"/>
                        </a:solidFill>
                        <a:ln w="10480" cap="flat">
                          <a:noFill/>
                          <a:prstDash val="solid"/>
                          <a:miter/>
                        </a:ln>
                      </p:spPr>
                      <p:txBody>
                        <a:bodyPr rtlCol="0" anchor="ctr"/>
                        <a:lstStyle/>
                        <a:p>
                          <a:endParaRPr lang="en-US" dirty="0"/>
                        </a:p>
                      </p:txBody>
                    </p:sp>
                  </p:grpSp>
                </p:grpSp>
                <p:sp>
                  <p:nvSpPr>
                    <p:cNvPr id="67" name="Freeform: Shape 137">
                      <a:extLst>
                        <a:ext uri="{FF2B5EF4-FFF2-40B4-BE49-F238E27FC236}">
                          <a16:creationId xmlns:a16="http://schemas.microsoft.com/office/drawing/2014/main" id="{ED73AE72-A8A0-43EE-831A-E0D175BFEAD4}"/>
                        </a:ext>
                      </a:extLst>
                    </p:cNvPr>
                    <p:cNvSpPr/>
                    <p:nvPr/>
                  </p:nvSpPr>
                  <p:spPr>
                    <a:xfrm>
                      <a:off x="3075559" y="3294387"/>
                      <a:ext cx="562562" cy="411742"/>
                    </a:xfrm>
                    <a:custGeom>
                      <a:avLst/>
                      <a:gdLst>
                        <a:gd name="connsiteX0" fmla="*/ 446246 w 562562"/>
                        <a:gd name="connsiteY0" fmla="*/ 212157 h 411742"/>
                        <a:gd name="connsiteX1" fmla="*/ 405147 w 562562"/>
                        <a:gd name="connsiteY1" fmla="*/ 114757 h 411742"/>
                        <a:gd name="connsiteX2" fmla="*/ 524460 w 562562"/>
                        <a:gd name="connsiteY2" fmla="*/ 121886 h 411742"/>
                        <a:gd name="connsiteX3" fmla="*/ 562204 w 562562"/>
                        <a:gd name="connsiteY3" fmla="*/ 133209 h 411742"/>
                        <a:gd name="connsiteX4" fmla="*/ 406510 w 562562"/>
                        <a:gd name="connsiteY4" fmla="*/ 101022 h 411742"/>
                        <a:gd name="connsiteX5" fmla="*/ 354508 w 562562"/>
                        <a:gd name="connsiteY5" fmla="*/ 50802 h 411742"/>
                        <a:gd name="connsiteX6" fmla="*/ 358072 w 562562"/>
                        <a:gd name="connsiteY6" fmla="*/ 47342 h 411742"/>
                        <a:gd name="connsiteX7" fmla="*/ 323998 w 562562"/>
                        <a:gd name="connsiteY7" fmla="*/ 7816 h 411742"/>
                        <a:gd name="connsiteX8" fmla="*/ 323054 w 562562"/>
                        <a:gd name="connsiteY8" fmla="*/ 7501 h 411742"/>
                        <a:gd name="connsiteX9" fmla="*/ 322111 w 562562"/>
                        <a:gd name="connsiteY9" fmla="*/ 7187 h 411742"/>
                        <a:gd name="connsiteX10" fmla="*/ 280697 w 562562"/>
                        <a:gd name="connsiteY10" fmla="*/ 57 h 411742"/>
                        <a:gd name="connsiteX11" fmla="*/ 242115 w 562562"/>
                        <a:gd name="connsiteY11" fmla="*/ 8549 h 411742"/>
                        <a:gd name="connsiteX12" fmla="*/ 240227 w 562562"/>
                        <a:gd name="connsiteY12" fmla="*/ 9388 h 411742"/>
                        <a:gd name="connsiteX13" fmla="*/ 238550 w 562562"/>
                        <a:gd name="connsiteY13" fmla="*/ 10122 h 411742"/>
                        <a:gd name="connsiteX14" fmla="*/ 205000 w 562562"/>
                        <a:gd name="connsiteY14" fmla="*/ 47551 h 411742"/>
                        <a:gd name="connsiteX15" fmla="*/ 208564 w 562562"/>
                        <a:gd name="connsiteY15" fmla="*/ 51011 h 411742"/>
                        <a:gd name="connsiteX16" fmla="*/ 156562 w 562562"/>
                        <a:gd name="connsiteY16" fmla="*/ 101232 h 411742"/>
                        <a:gd name="connsiteX17" fmla="*/ 868 w 562562"/>
                        <a:gd name="connsiteY17" fmla="*/ 133419 h 411742"/>
                        <a:gd name="connsiteX18" fmla="*/ 38612 w 562562"/>
                        <a:gd name="connsiteY18" fmla="*/ 122096 h 411742"/>
                        <a:gd name="connsiteX19" fmla="*/ 157820 w 562562"/>
                        <a:gd name="connsiteY19" fmla="*/ 114966 h 411742"/>
                        <a:gd name="connsiteX20" fmla="*/ 116721 w 562562"/>
                        <a:gd name="connsiteY20" fmla="*/ 212367 h 411742"/>
                        <a:gd name="connsiteX21" fmla="*/ 29 w 562562"/>
                        <a:gd name="connsiteY21" fmla="*/ 373197 h 411742"/>
                        <a:gd name="connsiteX22" fmla="*/ 4642 w 562562"/>
                        <a:gd name="connsiteY22" fmla="*/ 374456 h 411742"/>
                        <a:gd name="connsiteX23" fmla="*/ 131085 w 562562"/>
                        <a:gd name="connsiteY23" fmla="*/ 230714 h 411742"/>
                        <a:gd name="connsiteX24" fmla="*/ 139682 w 562562"/>
                        <a:gd name="connsiteY24" fmla="*/ 282193 h 411742"/>
                        <a:gd name="connsiteX25" fmla="*/ 139367 w 562562"/>
                        <a:gd name="connsiteY25" fmla="*/ 411256 h 411742"/>
                        <a:gd name="connsiteX26" fmla="*/ 141779 w 562562"/>
                        <a:gd name="connsiteY26" fmla="*/ 409369 h 411742"/>
                        <a:gd name="connsiteX27" fmla="*/ 156457 w 562562"/>
                        <a:gd name="connsiteY27" fmla="*/ 282193 h 411742"/>
                        <a:gd name="connsiteX28" fmla="*/ 145658 w 562562"/>
                        <a:gd name="connsiteY28" fmla="*/ 202092 h 411742"/>
                        <a:gd name="connsiteX29" fmla="*/ 183507 w 562562"/>
                        <a:gd name="connsiteY29" fmla="*/ 108676 h 411742"/>
                        <a:gd name="connsiteX30" fmla="*/ 187071 w 562562"/>
                        <a:gd name="connsiteY30" fmla="*/ 104377 h 411742"/>
                        <a:gd name="connsiteX31" fmla="*/ 190426 w 562562"/>
                        <a:gd name="connsiteY31" fmla="*/ 100603 h 411742"/>
                        <a:gd name="connsiteX32" fmla="*/ 224920 w 562562"/>
                        <a:gd name="connsiteY32" fmla="*/ 71351 h 411742"/>
                        <a:gd name="connsiteX33" fmla="*/ 225969 w 562562"/>
                        <a:gd name="connsiteY33" fmla="*/ 72714 h 411742"/>
                        <a:gd name="connsiteX34" fmla="*/ 228380 w 562562"/>
                        <a:gd name="connsiteY34" fmla="*/ 75545 h 411742"/>
                        <a:gd name="connsiteX35" fmla="*/ 232364 w 562562"/>
                        <a:gd name="connsiteY35" fmla="*/ 79319 h 411742"/>
                        <a:gd name="connsiteX36" fmla="*/ 237816 w 562562"/>
                        <a:gd name="connsiteY36" fmla="*/ 65480 h 411742"/>
                        <a:gd name="connsiteX37" fmla="*/ 237921 w 562562"/>
                        <a:gd name="connsiteY37" fmla="*/ 65270 h 411742"/>
                        <a:gd name="connsiteX38" fmla="*/ 237921 w 562562"/>
                        <a:gd name="connsiteY38" fmla="*/ 65165 h 411742"/>
                        <a:gd name="connsiteX39" fmla="*/ 281326 w 562562"/>
                        <a:gd name="connsiteY39" fmla="*/ 45874 h 411742"/>
                        <a:gd name="connsiteX40" fmla="*/ 324941 w 562562"/>
                        <a:gd name="connsiteY40" fmla="*/ 66528 h 411742"/>
                        <a:gd name="connsiteX41" fmla="*/ 324941 w 562562"/>
                        <a:gd name="connsiteY41" fmla="*/ 66633 h 411742"/>
                        <a:gd name="connsiteX42" fmla="*/ 325046 w 562562"/>
                        <a:gd name="connsiteY42" fmla="*/ 66738 h 411742"/>
                        <a:gd name="connsiteX43" fmla="*/ 330289 w 562562"/>
                        <a:gd name="connsiteY43" fmla="*/ 79214 h 411742"/>
                        <a:gd name="connsiteX44" fmla="*/ 336684 w 562562"/>
                        <a:gd name="connsiteY44" fmla="*/ 72609 h 411742"/>
                        <a:gd name="connsiteX45" fmla="*/ 337732 w 562562"/>
                        <a:gd name="connsiteY45" fmla="*/ 71246 h 411742"/>
                        <a:gd name="connsiteX46" fmla="*/ 372121 w 562562"/>
                        <a:gd name="connsiteY46" fmla="*/ 100498 h 411742"/>
                        <a:gd name="connsiteX47" fmla="*/ 375476 w 562562"/>
                        <a:gd name="connsiteY47" fmla="*/ 104272 h 411742"/>
                        <a:gd name="connsiteX48" fmla="*/ 379041 w 562562"/>
                        <a:gd name="connsiteY48" fmla="*/ 108571 h 411742"/>
                        <a:gd name="connsiteX49" fmla="*/ 416890 w 562562"/>
                        <a:gd name="connsiteY49" fmla="*/ 201987 h 411742"/>
                        <a:gd name="connsiteX50" fmla="*/ 406091 w 562562"/>
                        <a:gd name="connsiteY50" fmla="*/ 282088 h 411742"/>
                        <a:gd name="connsiteX51" fmla="*/ 420769 w 562562"/>
                        <a:gd name="connsiteY51" fmla="*/ 409264 h 411742"/>
                        <a:gd name="connsiteX52" fmla="*/ 423181 w 562562"/>
                        <a:gd name="connsiteY52" fmla="*/ 411151 h 411742"/>
                        <a:gd name="connsiteX53" fmla="*/ 422866 w 562562"/>
                        <a:gd name="connsiteY53" fmla="*/ 282088 h 411742"/>
                        <a:gd name="connsiteX54" fmla="*/ 431463 w 562562"/>
                        <a:gd name="connsiteY54" fmla="*/ 230609 h 411742"/>
                        <a:gd name="connsiteX55" fmla="*/ 557905 w 562562"/>
                        <a:gd name="connsiteY55" fmla="*/ 374351 h 411742"/>
                        <a:gd name="connsiteX56" fmla="*/ 562518 w 562562"/>
                        <a:gd name="connsiteY56" fmla="*/ 373093 h 411742"/>
                        <a:gd name="connsiteX57" fmla="*/ 446246 w 562562"/>
                        <a:gd name="connsiteY57" fmla="*/ 212157 h 411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62562" h="411742">
                          <a:moveTo>
                            <a:pt x="446246" y="212157"/>
                          </a:moveTo>
                          <a:cubicBezTo>
                            <a:pt x="442996" y="206600"/>
                            <a:pt x="427269" y="138032"/>
                            <a:pt x="405147" y="114757"/>
                          </a:cubicBezTo>
                          <a:cubicBezTo>
                            <a:pt x="446037" y="126394"/>
                            <a:pt x="480425" y="107103"/>
                            <a:pt x="524460" y="121886"/>
                          </a:cubicBezTo>
                          <a:cubicBezTo>
                            <a:pt x="533267" y="124822"/>
                            <a:pt x="555913" y="126814"/>
                            <a:pt x="562204" y="133209"/>
                          </a:cubicBezTo>
                          <a:cubicBezTo>
                            <a:pt x="508209" y="77747"/>
                            <a:pt x="455472" y="118950"/>
                            <a:pt x="406510" y="101022"/>
                          </a:cubicBezTo>
                          <a:cubicBezTo>
                            <a:pt x="378412" y="90747"/>
                            <a:pt x="381662" y="64222"/>
                            <a:pt x="354508" y="50802"/>
                          </a:cubicBezTo>
                          <a:cubicBezTo>
                            <a:pt x="355661" y="49544"/>
                            <a:pt x="356919" y="48390"/>
                            <a:pt x="358072" y="47342"/>
                          </a:cubicBezTo>
                          <a:cubicBezTo>
                            <a:pt x="342136" y="32873"/>
                            <a:pt x="331337" y="30462"/>
                            <a:pt x="323998" y="7816"/>
                          </a:cubicBezTo>
                          <a:cubicBezTo>
                            <a:pt x="323683" y="7711"/>
                            <a:pt x="323474" y="7501"/>
                            <a:pt x="323054" y="7501"/>
                          </a:cubicBezTo>
                          <a:cubicBezTo>
                            <a:pt x="322740" y="7396"/>
                            <a:pt x="322530" y="7291"/>
                            <a:pt x="322111" y="7187"/>
                          </a:cubicBezTo>
                          <a:cubicBezTo>
                            <a:pt x="310368" y="2678"/>
                            <a:pt x="296319" y="-467"/>
                            <a:pt x="280697" y="57"/>
                          </a:cubicBezTo>
                          <a:cubicBezTo>
                            <a:pt x="266124" y="477"/>
                            <a:pt x="253123" y="3936"/>
                            <a:pt x="242115" y="8549"/>
                          </a:cubicBezTo>
                          <a:cubicBezTo>
                            <a:pt x="241486" y="8864"/>
                            <a:pt x="240857" y="9074"/>
                            <a:pt x="240227" y="9388"/>
                          </a:cubicBezTo>
                          <a:cubicBezTo>
                            <a:pt x="239703" y="9703"/>
                            <a:pt x="239179" y="9808"/>
                            <a:pt x="238550" y="10122"/>
                          </a:cubicBezTo>
                          <a:cubicBezTo>
                            <a:pt x="231001" y="30672"/>
                            <a:pt x="220202" y="31720"/>
                            <a:pt x="205000" y="47551"/>
                          </a:cubicBezTo>
                          <a:cubicBezTo>
                            <a:pt x="206153" y="48600"/>
                            <a:pt x="207411" y="49753"/>
                            <a:pt x="208564" y="51011"/>
                          </a:cubicBezTo>
                          <a:cubicBezTo>
                            <a:pt x="181305" y="64431"/>
                            <a:pt x="184660" y="90957"/>
                            <a:pt x="156562" y="101232"/>
                          </a:cubicBezTo>
                          <a:cubicBezTo>
                            <a:pt x="107495" y="119160"/>
                            <a:pt x="54863" y="77956"/>
                            <a:pt x="868" y="133419"/>
                          </a:cubicBezTo>
                          <a:cubicBezTo>
                            <a:pt x="7159" y="127023"/>
                            <a:pt x="29805" y="125031"/>
                            <a:pt x="38612" y="122096"/>
                          </a:cubicBezTo>
                          <a:cubicBezTo>
                            <a:pt x="82647" y="107418"/>
                            <a:pt x="116931" y="126709"/>
                            <a:pt x="157820" y="114966"/>
                          </a:cubicBezTo>
                          <a:cubicBezTo>
                            <a:pt x="135698" y="138242"/>
                            <a:pt x="119866" y="206915"/>
                            <a:pt x="116721" y="212367"/>
                          </a:cubicBezTo>
                          <a:cubicBezTo>
                            <a:pt x="87889" y="262272"/>
                            <a:pt x="20369" y="236481"/>
                            <a:pt x="29" y="373197"/>
                          </a:cubicBezTo>
                          <a:cubicBezTo>
                            <a:pt x="-390" y="376133"/>
                            <a:pt x="3804" y="377496"/>
                            <a:pt x="4642" y="374456"/>
                          </a:cubicBezTo>
                          <a:cubicBezTo>
                            <a:pt x="41338" y="244030"/>
                            <a:pt x="90929" y="291000"/>
                            <a:pt x="131085" y="230714"/>
                          </a:cubicBezTo>
                          <a:cubicBezTo>
                            <a:pt x="135488" y="249377"/>
                            <a:pt x="140625" y="267724"/>
                            <a:pt x="139682" y="282193"/>
                          </a:cubicBezTo>
                          <a:cubicBezTo>
                            <a:pt x="136641" y="327695"/>
                            <a:pt x="84848" y="350027"/>
                            <a:pt x="139367" y="411256"/>
                          </a:cubicBezTo>
                          <a:cubicBezTo>
                            <a:pt x="140625" y="412619"/>
                            <a:pt x="142617" y="410837"/>
                            <a:pt x="141779" y="409369"/>
                          </a:cubicBezTo>
                          <a:cubicBezTo>
                            <a:pt x="104978" y="338389"/>
                            <a:pt x="153521" y="337026"/>
                            <a:pt x="156457" y="282193"/>
                          </a:cubicBezTo>
                          <a:cubicBezTo>
                            <a:pt x="157715" y="257764"/>
                            <a:pt x="145553" y="236586"/>
                            <a:pt x="145658" y="202092"/>
                          </a:cubicBezTo>
                          <a:cubicBezTo>
                            <a:pt x="156666" y="173889"/>
                            <a:pt x="162433" y="136774"/>
                            <a:pt x="183507" y="108676"/>
                          </a:cubicBezTo>
                          <a:cubicBezTo>
                            <a:pt x="184660" y="107208"/>
                            <a:pt x="185813" y="105845"/>
                            <a:pt x="187071" y="104377"/>
                          </a:cubicBezTo>
                          <a:cubicBezTo>
                            <a:pt x="188120" y="103119"/>
                            <a:pt x="189273" y="101861"/>
                            <a:pt x="190426" y="100603"/>
                          </a:cubicBezTo>
                          <a:cubicBezTo>
                            <a:pt x="200387" y="90013"/>
                            <a:pt x="212968" y="80577"/>
                            <a:pt x="224920" y="71351"/>
                          </a:cubicBezTo>
                          <a:cubicBezTo>
                            <a:pt x="225235" y="71770"/>
                            <a:pt x="225654" y="72295"/>
                            <a:pt x="225969" y="72714"/>
                          </a:cubicBezTo>
                          <a:cubicBezTo>
                            <a:pt x="226807" y="73762"/>
                            <a:pt x="227646" y="74601"/>
                            <a:pt x="228380" y="75545"/>
                          </a:cubicBezTo>
                          <a:cubicBezTo>
                            <a:pt x="229743" y="77013"/>
                            <a:pt x="231001" y="78271"/>
                            <a:pt x="232364" y="79319"/>
                          </a:cubicBezTo>
                          <a:cubicBezTo>
                            <a:pt x="234042" y="74182"/>
                            <a:pt x="235614" y="69569"/>
                            <a:pt x="237816" y="65480"/>
                          </a:cubicBezTo>
                          <a:cubicBezTo>
                            <a:pt x="237816" y="65375"/>
                            <a:pt x="237816" y="65270"/>
                            <a:pt x="237921" y="65270"/>
                          </a:cubicBezTo>
                          <a:cubicBezTo>
                            <a:pt x="237921" y="65165"/>
                            <a:pt x="237921" y="65165"/>
                            <a:pt x="237921" y="65165"/>
                          </a:cubicBezTo>
                          <a:cubicBezTo>
                            <a:pt x="243687" y="54681"/>
                            <a:pt x="253647" y="47971"/>
                            <a:pt x="281326" y="45874"/>
                          </a:cubicBezTo>
                          <a:cubicBezTo>
                            <a:pt x="305021" y="47551"/>
                            <a:pt x="316973" y="52269"/>
                            <a:pt x="324941" y="66528"/>
                          </a:cubicBezTo>
                          <a:lnTo>
                            <a:pt x="324941" y="66633"/>
                          </a:lnTo>
                          <a:cubicBezTo>
                            <a:pt x="325046" y="66633"/>
                            <a:pt x="325046" y="66738"/>
                            <a:pt x="325046" y="66738"/>
                          </a:cubicBezTo>
                          <a:cubicBezTo>
                            <a:pt x="327038" y="70303"/>
                            <a:pt x="328821" y="74496"/>
                            <a:pt x="330289" y="79214"/>
                          </a:cubicBezTo>
                          <a:cubicBezTo>
                            <a:pt x="332490" y="77432"/>
                            <a:pt x="334587" y="75126"/>
                            <a:pt x="336684" y="72609"/>
                          </a:cubicBezTo>
                          <a:cubicBezTo>
                            <a:pt x="337103" y="72190"/>
                            <a:pt x="337418" y="71770"/>
                            <a:pt x="337732" y="71246"/>
                          </a:cubicBezTo>
                          <a:cubicBezTo>
                            <a:pt x="349580" y="80473"/>
                            <a:pt x="362161" y="89909"/>
                            <a:pt x="372121" y="100498"/>
                          </a:cubicBezTo>
                          <a:cubicBezTo>
                            <a:pt x="373275" y="101756"/>
                            <a:pt x="374323" y="103014"/>
                            <a:pt x="375476" y="104272"/>
                          </a:cubicBezTo>
                          <a:cubicBezTo>
                            <a:pt x="376735" y="105740"/>
                            <a:pt x="377993" y="107103"/>
                            <a:pt x="379041" y="108571"/>
                          </a:cubicBezTo>
                          <a:cubicBezTo>
                            <a:pt x="400115" y="136669"/>
                            <a:pt x="405881" y="173784"/>
                            <a:pt x="416890" y="201987"/>
                          </a:cubicBezTo>
                          <a:cubicBezTo>
                            <a:pt x="416890" y="236481"/>
                            <a:pt x="404728" y="257659"/>
                            <a:pt x="406091" y="282088"/>
                          </a:cubicBezTo>
                          <a:cubicBezTo>
                            <a:pt x="409027" y="336921"/>
                            <a:pt x="457569" y="338284"/>
                            <a:pt x="420769" y="409264"/>
                          </a:cubicBezTo>
                          <a:cubicBezTo>
                            <a:pt x="420035" y="410732"/>
                            <a:pt x="422027" y="412514"/>
                            <a:pt x="423181" y="411151"/>
                          </a:cubicBezTo>
                          <a:cubicBezTo>
                            <a:pt x="477700" y="349817"/>
                            <a:pt x="425906" y="327590"/>
                            <a:pt x="422866" y="282088"/>
                          </a:cubicBezTo>
                          <a:cubicBezTo>
                            <a:pt x="421922" y="267619"/>
                            <a:pt x="427060" y="249272"/>
                            <a:pt x="431463" y="230609"/>
                          </a:cubicBezTo>
                          <a:cubicBezTo>
                            <a:pt x="471723" y="290895"/>
                            <a:pt x="521210" y="244030"/>
                            <a:pt x="557905" y="374351"/>
                          </a:cubicBezTo>
                          <a:cubicBezTo>
                            <a:pt x="558744" y="377391"/>
                            <a:pt x="563043" y="376028"/>
                            <a:pt x="562518" y="373093"/>
                          </a:cubicBezTo>
                          <a:cubicBezTo>
                            <a:pt x="542703" y="236271"/>
                            <a:pt x="475183" y="262063"/>
                            <a:pt x="446246" y="212157"/>
                          </a:cubicBezTo>
                          <a:close/>
                        </a:path>
                      </a:pathLst>
                    </a:custGeom>
                    <a:solidFill>
                      <a:srgbClr val="D1E9F5"/>
                    </a:solidFill>
                    <a:ln w="10480" cap="flat">
                      <a:noFill/>
                      <a:prstDash val="solid"/>
                      <a:miter/>
                    </a:ln>
                  </p:spPr>
                  <p:txBody>
                    <a:bodyPr rtlCol="0" anchor="ctr"/>
                    <a:lstStyle/>
                    <a:p>
                      <a:endParaRPr lang="en-US" dirty="0"/>
                    </a:p>
                  </p:txBody>
                </p:sp>
              </p:grpSp>
            </p:grpSp>
            <p:grpSp>
              <p:nvGrpSpPr>
                <p:cNvPr id="25" name="Group 182">
                  <a:extLst>
                    <a:ext uri="{FF2B5EF4-FFF2-40B4-BE49-F238E27FC236}">
                      <a16:creationId xmlns:a16="http://schemas.microsoft.com/office/drawing/2014/main" id="{21B90810-AE48-4479-B155-10E200325F24}"/>
                    </a:ext>
                  </a:extLst>
                </p:cNvPr>
                <p:cNvGrpSpPr/>
                <p:nvPr/>
              </p:nvGrpSpPr>
              <p:grpSpPr>
                <a:xfrm>
                  <a:off x="8153400" y="3102577"/>
                  <a:ext cx="955637" cy="955637"/>
                  <a:chOff x="8815381" y="3016185"/>
                  <a:chExt cx="955637" cy="955637"/>
                </a:xfrm>
              </p:grpSpPr>
              <p:sp>
                <p:nvSpPr>
                  <p:cNvPr id="53" name="Rectangle: Rounded Corners 175">
                    <a:extLst>
                      <a:ext uri="{FF2B5EF4-FFF2-40B4-BE49-F238E27FC236}">
                        <a16:creationId xmlns:a16="http://schemas.microsoft.com/office/drawing/2014/main" id="{D5D1A68E-27B0-4FE7-BB14-776FCE0D8508}"/>
                      </a:ext>
                    </a:extLst>
                  </p:cNvPr>
                  <p:cNvSpPr/>
                  <p:nvPr/>
                </p:nvSpPr>
                <p:spPr>
                  <a:xfrm>
                    <a:off x="8815381" y="3016185"/>
                    <a:ext cx="955637" cy="955637"/>
                  </a:xfrm>
                  <a:prstGeom prst="roundRect">
                    <a:avLst/>
                  </a:prstGeom>
                  <a:solidFill>
                    <a:schemeClr val="accent5">
                      <a:lumMod val="20000"/>
                      <a:lumOff val="80000"/>
                    </a:schemeClr>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4" name="Graphic 4">
                    <a:extLst>
                      <a:ext uri="{FF2B5EF4-FFF2-40B4-BE49-F238E27FC236}">
                        <a16:creationId xmlns:a16="http://schemas.microsoft.com/office/drawing/2014/main" id="{865DCA7B-18C3-4BB5-93EB-EDA676FC3D66}"/>
                      </a:ext>
                    </a:extLst>
                  </p:cNvPr>
                  <p:cNvGrpSpPr/>
                  <p:nvPr/>
                </p:nvGrpSpPr>
                <p:grpSpPr>
                  <a:xfrm>
                    <a:off x="8909339" y="3146030"/>
                    <a:ext cx="767720" cy="695946"/>
                    <a:chOff x="8123730" y="3161818"/>
                    <a:chExt cx="767720" cy="695946"/>
                  </a:xfrm>
                </p:grpSpPr>
                <p:sp>
                  <p:nvSpPr>
                    <p:cNvPr id="55" name="Freeform: Shape 154">
                      <a:extLst>
                        <a:ext uri="{FF2B5EF4-FFF2-40B4-BE49-F238E27FC236}">
                          <a16:creationId xmlns:a16="http://schemas.microsoft.com/office/drawing/2014/main" id="{1CA8D65B-1801-4A21-AADB-CDE296F0E746}"/>
                        </a:ext>
                      </a:extLst>
                    </p:cNvPr>
                    <p:cNvSpPr/>
                    <p:nvPr/>
                  </p:nvSpPr>
                  <p:spPr>
                    <a:xfrm>
                      <a:off x="8474409" y="3192561"/>
                      <a:ext cx="417041" cy="665202"/>
                    </a:xfrm>
                    <a:custGeom>
                      <a:avLst/>
                      <a:gdLst>
                        <a:gd name="connsiteX0" fmla="*/ 382289 w 417041"/>
                        <a:gd name="connsiteY0" fmla="*/ 308845 h 665202"/>
                        <a:gd name="connsiteX1" fmla="*/ 398539 w 417041"/>
                        <a:gd name="connsiteY1" fmla="*/ 393245 h 665202"/>
                        <a:gd name="connsiteX2" fmla="*/ 390152 w 417041"/>
                        <a:gd name="connsiteY2" fmla="*/ 402681 h 665202"/>
                        <a:gd name="connsiteX3" fmla="*/ 348634 w 417041"/>
                        <a:gd name="connsiteY3" fmla="*/ 436336 h 665202"/>
                        <a:gd name="connsiteX4" fmla="*/ 338464 w 417041"/>
                        <a:gd name="connsiteY4" fmla="*/ 435916 h 665202"/>
                        <a:gd name="connsiteX5" fmla="*/ 331230 w 417041"/>
                        <a:gd name="connsiteY5" fmla="*/ 427843 h 665202"/>
                        <a:gd name="connsiteX6" fmla="*/ 330705 w 417041"/>
                        <a:gd name="connsiteY6" fmla="*/ 441788 h 665202"/>
                        <a:gd name="connsiteX7" fmla="*/ 330181 w 417041"/>
                        <a:gd name="connsiteY7" fmla="*/ 440425 h 665202"/>
                        <a:gd name="connsiteX8" fmla="*/ 330601 w 417041"/>
                        <a:gd name="connsiteY8" fmla="*/ 443360 h 665202"/>
                        <a:gd name="connsiteX9" fmla="*/ 313301 w 417041"/>
                        <a:gd name="connsiteY9" fmla="*/ 484669 h 665202"/>
                        <a:gd name="connsiteX10" fmla="*/ 299357 w 417041"/>
                        <a:gd name="connsiteY10" fmla="*/ 494210 h 665202"/>
                        <a:gd name="connsiteX11" fmla="*/ 298099 w 417041"/>
                        <a:gd name="connsiteY11" fmla="*/ 494734 h 665202"/>
                        <a:gd name="connsiteX12" fmla="*/ 260355 w 417041"/>
                        <a:gd name="connsiteY12" fmla="*/ 495153 h 665202"/>
                        <a:gd name="connsiteX13" fmla="*/ 239596 w 417041"/>
                        <a:gd name="connsiteY13" fmla="*/ 478169 h 665202"/>
                        <a:gd name="connsiteX14" fmla="*/ 141671 w 417041"/>
                        <a:gd name="connsiteY14" fmla="*/ 470201 h 665202"/>
                        <a:gd name="connsiteX15" fmla="*/ 101516 w 417041"/>
                        <a:gd name="connsiteY15" fmla="*/ 520840 h 665202"/>
                        <a:gd name="connsiteX16" fmla="*/ 121960 w 417041"/>
                        <a:gd name="connsiteY16" fmla="*/ 564875 h 665202"/>
                        <a:gd name="connsiteX17" fmla="*/ 101726 w 417041"/>
                        <a:gd name="connsiteY17" fmla="*/ 613208 h 665202"/>
                        <a:gd name="connsiteX18" fmla="*/ 82434 w 417041"/>
                        <a:gd name="connsiteY18" fmla="*/ 661227 h 665202"/>
                        <a:gd name="connsiteX19" fmla="*/ 54546 w 417041"/>
                        <a:gd name="connsiteY19" fmla="*/ 652000 h 665202"/>
                        <a:gd name="connsiteX20" fmla="*/ 39658 w 417041"/>
                        <a:gd name="connsiteY20" fmla="*/ 613732 h 665202"/>
                        <a:gd name="connsiteX21" fmla="*/ 15124 w 417041"/>
                        <a:gd name="connsiteY21" fmla="*/ 575779 h 665202"/>
                        <a:gd name="connsiteX22" fmla="*/ 2229 w 417041"/>
                        <a:gd name="connsiteY22" fmla="*/ 496726 h 665202"/>
                        <a:gd name="connsiteX23" fmla="*/ 21520 w 417041"/>
                        <a:gd name="connsiteY23" fmla="*/ 419037 h 665202"/>
                        <a:gd name="connsiteX24" fmla="*/ 39762 w 417041"/>
                        <a:gd name="connsiteY24" fmla="*/ 396390 h 665202"/>
                        <a:gd name="connsiteX25" fmla="*/ 68699 w 417041"/>
                        <a:gd name="connsiteY25" fmla="*/ 386220 h 665202"/>
                        <a:gd name="connsiteX26" fmla="*/ 69224 w 417041"/>
                        <a:gd name="connsiteY26" fmla="*/ 386011 h 665202"/>
                        <a:gd name="connsiteX27" fmla="*/ 75305 w 417041"/>
                        <a:gd name="connsiteY27" fmla="*/ 376155 h 665202"/>
                        <a:gd name="connsiteX28" fmla="*/ 111371 w 417041"/>
                        <a:gd name="connsiteY28" fmla="*/ 358227 h 665202"/>
                        <a:gd name="connsiteX29" fmla="*/ 156769 w 417041"/>
                        <a:gd name="connsiteY29" fmla="*/ 384648 h 665202"/>
                        <a:gd name="connsiteX30" fmla="*/ 193674 w 417041"/>
                        <a:gd name="connsiteY30" fmla="*/ 347638 h 665202"/>
                        <a:gd name="connsiteX31" fmla="*/ 236031 w 417041"/>
                        <a:gd name="connsiteY31" fmla="*/ 374792 h 665202"/>
                        <a:gd name="connsiteX32" fmla="*/ 236765 w 417041"/>
                        <a:gd name="connsiteY32" fmla="*/ 377099 h 665202"/>
                        <a:gd name="connsiteX33" fmla="*/ 251863 w 417041"/>
                        <a:gd name="connsiteY33" fmla="*/ 343758 h 665202"/>
                        <a:gd name="connsiteX34" fmla="*/ 268113 w 417041"/>
                        <a:gd name="connsiteY34" fmla="*/ 334532 h 665202"/>
                        <a:gd name="connsiteX35" fmla="*/ 286985 w 417041"/>
                        <a:gd name="connsiteY35" fmla="*/ 329604 h 665202"/>
                        <a:gd name="connsiteX36" fmla="*/ 275033 w 417041"/>
                        <a:gd name="connsiteY36" fmla="*/ 300458 h 665202"/>
                        <a:gd name="connsiteX37" fmla="*/ 282582 w 417041"/>
                        <a:gd name="connsiteY37" fmla="*/ 277078 h 665202"/>
                        <a:gd name="connsiteX38" fmla="*/ 297050 w 417041"/>
                        <a:gd name="connsiteY38" fmla="*/ 264601 h 665202"/>
                        <a:gd name="connsiteX39" fmla="*/ 275872 w 417041"/>
                        <a:gd name="connsiteY39" fmla="*/ 213961 h 665202"/>
                        <a:gd name="connsiteX40" fmla="*/ 281534 w 417041"/>
                        <a:gd name="connsiteY40" fmla="*/ 191315 h 665202"/>
                        <a:gd name="connsiteX41" fmla="*/ 292018 w 417041"/>
                        <a:gd name="connsiteY41" fmla="*/ 179677 h 665202"/>
                        <a:gd name="connsiteX42" fmla="*/ 288872 w 417041"/>
                        <a:gd name="connsiteY42" fmla="*/ 13604 h 665202"/>
                        <a:gd name="connsiteX43" fmla="*/ 365723 w 417041"/>
                        <a:gd name="connsiteY43" fmla="*/ 25137 h 665202"/>
                        <a:gd name="connsiteX44" fmla="*/ 396652 w 417041"/>
                        <a:gd name="connsiteY44" fmla="*/ 79132 h 665202"/>
                        <a:gd name="connsiteX45" fmla="*/ 395918 w 417041"/>
                        <a:gd name="connsiteY45" fmla="*/ 159547 h 665202"/>
                        <a:gd name="connsiteX46" fmla="*/ 416992 w 417041"/>
                        <a:gd name="connsiteY46" fmla="*/ 245834 h 665202"/>
                        <a:gd name="connsiteX47" fmla="*/ 382289 w 417041"/>
                        <a:gd name="connsiteY47" fmla="*/ 308845 h 66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17041" h="665202">
                          <a:moveTo>
                            <a:pt x="382289" y="308845"/>
                          </a:moveTo>
                          <a:cubicBezTo>
                            <a:pt x="405984" y="330233"/>
                            <a:pt x="412484" y="364937"/>
                            <a:pt x="398539" y="393245"/>
                          </a:cubicBezTo>
                          <a:cubicBezTo>
                            <a:pt x="397805" y="394818"/>
                            <a:pt x="394660" y="398277"/>
                            <a:pt x="390152" y="402681"/>
                          </a:cubicBezTo>
                          <a:cubicBezTo>
                            <a:pt x="379773" y="412746"/>
                            <a:pt x="362158" y="427739"/>
                            <a:pt x="348634" y="436336"/>
                          </a:cubicBezTo>
                          <a:cubicBezTo>
                            <a:pt x="345278" y="436860"/>
                            <a:pt x="341714" y="437070"/>
                            <a:pt x="338464" y="435916"/>
                          </a:cubicBezTo>
                          <a:cubicBezTo>
                            <a:pt x="334794" y="434763"/>
                            <a:pt x="331544" y="431618"/>
                            <a:pt x="331230" y="427843"/>
                          </a:cubicBezTo>
                          <a:cubicBezTo>
                            <a:pt x="331230" y="432457"/>
                            <a:pt x="331125" y="437070"/>
                            <a:pt x="330705" y="441788"/>
                          </a:cubicBezTo>
                          <a:cubicBezTo>
                            <a:pt x="330496" y="441368"/>
                            <a:pt x="330286" y="440949"/>
                            <a:pt x="330181" y="440425"/>
                          </a:cubicBezTo>
                          <a:cubicBezTo>
                            <a:pt x="330286" y="441368"/>
                            <a:pt x="330496" y="442417"/>
                            <a:pt x="330601" y="443360"/>
                          </a:cubicBezTo>
                          <a:cubicBezTo>
                            <a:pt x="329133" y="458668"/>
                            <a:pt x="324624" y="473870"/>
                            <a:pt x="313301" y="484669"/>
                          </a:cubicBezTo>
                          <a:cubicBezTo>
                            <a:pt x="309107" y="488653"/>
                            <a:pt x="304390" y="491903"/>
                            <a:pt x="299357" y="494210"/>
                          </a:cubicBezTo>
                          <a:cubicBezTo>
                            <a:pt x="298937" y="494420"/>
                            <a:pt x="298518" y="494629"/>
                            <a:pt x="298099" y="494734"/>
                          </a:cubicBezTo>
                          <a:cubicBezTo>
                            <a:pt x="286461" y="499452"/>
                            <a:pt x="273041" y="500186"/>
                            <a:pt x="260355" y="495153"/>
                          </a:cubicBezTo>
                          <a:cubicBezTo>
                            <a:pt x="257839" y="494105"/>
                            <a:pt x="236660" y="481209"/>
                            <a:pt x="239596" y="478169"/>
                          </a:cubicBezTo>
                          <a:cubicBezTo>
                            <a:pt x="212965" y="503960"/>
                            <a:pt x="163793" y="499976"/>
                            <a:pt x="141671" y="470201"/>
                          </a:cubicBezTo>
                          <a:cubicBezTo>
                            <a:pt x="149954" y="494420"/>
                            <a:pt x="126993" y="523461"/>
                            <a:pt x="101516" y="520840"/>
                          </a:cubicBezTo>
                          <a:cubicBezTo>
                            <a:pt x="117976" y="527026"/>
                            <a:pt x="124791" y="547575"/>
                            <a:pt x="121960" y="564875"/>
                          </a:cubicBezTo>
                          <a:cubicBezTo>
                            <a:pt x="119234" y="582174"/>
                            <a:pt x="109484" y="597481"/>
                            <a:pt x="101726" y="613208"/>
                          </a:cubicBezTo>
                          <a:cubicBezTo>
                            <a:pt x="95120" y="626628"/>
                            <a:pt x="91555" y="651581"/>
                            <a:pt x="82434" y="661227"/>
                          </a:cubicBezTo>
                          <a:cubicBezTo>
                            <a:pt x="76353" y="667727"/>
                            <a:pt x="67965" y="667308"/>
                            <a:pt x="54546" y="652000"/>
                          </a:cubicBezTo>
                          <a:cubicBezTo>
                            <a:pt x="43956" y="639838"/>
                            <a:pt x="45319" y="627886"/>
                            <a:pt x="39658" y="613732"/>
                          </a:cubicBezTo>
                          <a:cubicBezTo>
                            <a:pt x="34101" y="599893"/>
                            <a:pt x="22463" y="588779"/>
                            <a:pt x="15124" y="575779"/>
                          </a:cubicBezTo>
                          <a:cubicBezTo>
                            <a:pt x="1704" y="552084"/>
                            <a:pt x="-3329" y="523566"/>
                            <a:pt x="2229" y="496726"/>
                          </a:cubicBezTo>
                          <a:cubicBezTo>
                            <a:pt x="7366" y="472088"/>
                            <a:pt x="10301" y="441683"/>
                            <a:pt x="21520" y="419037"/>
                          </a:cubicBezTo>
                          <a:cubicBezTo>
                            <a:pt x="25818" y="410334"/>
                            <a:pt x="32109" y="402366"/>
                            <a:pt x="39762" y="396390"/>
                          </a:cubicBezTo>
                          <a:cubicBezTo>
                            <a:pt x="48150" y="389890"/>
                            <a:pt x="58110" y="385906"/>
                            <a:pt x="68699" y="386220"/>
                          </a:cubicBezTo>
                          <a:cubicBezTo>
                            <a:pt x="68804" y="386220"/>
                            <a:pt x="69014" y="386115"/>
                            <a:pt x="69224" y="386011"/>
                          </a:cubicBezTo>
                          <a:cubicBezTo>
                            <a:pt x="70901" y="384648"/>
                            <a:pt x="74361" y="377518"/>
                            <a:pt x="75305" y="376155"/>
                          </a:cubicBezTo>
                          <a:cubicBezTo>
                            <a:pt x="84426" y="363155"/>
                            <a:pt x="95854" y="359904"/>
                            <a:pt x="111371" y="358227"/>
                          </a:cubicBezTo>
                          <a:cubicBezTo>
                            <a:pt x="131187" y="356025"/>
                            <a:pt x="150478" y="363259"/>
                            <a:pt x="156769" y="384648"/>
                          </a:cubicBezTo>
                          <a:cubicBezTo>
                            <a:pt x="158446" y="365881"/>
                            <a:pt x="174802" y="349420"/>
                            <a:pt x="193674" y="347638"/>
                          </a:cubicBezTo>
                          <a:cubicBezTo>
                            <a:pt x="211707" y="345960"/>
                            <a:pt x="229950" y="357808"/>
                            <a:pt x="236031" y="374792"/>
                          </a:cubicBezTo>
                          <a:cubicBezTo>
                            <a:pt x="236345" y="375526"/>
                            <a:pt x="236555" y="376365"/>
                            <a:pt x="236765" y="377099"/>
                          </a:cubicBezTo>
                          <a:cubicBezTo>
                            <a:pt x="237394" y="364518"/>
                            <a:pt x="243475" y="353194"/>
                            <a:pt x="251863" y="343758"/>
                          </a:cubicBezTo>
                          <a:cubicBezTo>
                            <a:pt x="255742" y="339355"/>
                            <a:pt x="262661" y="336734"/>
                            <a:pt x="268113" y="334532"/>
                          </a:cubicBezTo>
                          <a:cubicBezTo>
                            <a:pt x="270524" y="333589"/>
                            <a:pt x="285098" y="327612"/>
                            <a:pt x="286985" y="329604"/>
                          </a:cubicBezTo>
                          <a:cubicBezTo>
                            <a:pt x="279332" y="321951"/>
                            <a:pt x="274928" y="311257"/>
                            <a:pt x="275033" y="300458"/>
                          </a:cubicBezTo>
                          <a:cubicBezTo>
                            <a:pt x="275033" y="292175"/>
                            <a:pt x="277759" y="283892"/>
                            <a:pt x="282582" y="277078"/>
                          </a:cubicBezTo>
                          <a:cubicBezTo>
                            <a:pt x="283945" y="275190"/>
                            <a:pt x="295268" y="262819"/>
                            <a:pt x="297050" y="264601"/>
                          </a:cubicBezTo>
                          <a:cubicBezTo>
                            <a:pt x="283735" y="251391"/>
                            <a:pt x="276186" y="232728"/>
                            <a:pt x="275872" y="213961"/>
                          </a:cubicBezTo>
                          <a:cubicBezTo>
                            <a:pt x="275767" y="205154"/>
                            <a:pt x="277025" y="198654"/>
                            <a:pt x="281534" y="191315"/>
                          </a:cubicBezTo>
                          <a:cubicBezTo>
                            <a:pt x="282582" y="189637"/>
                            <a:pt x="289292" y="177790"/>
                            <a:pt x="292018" y="179677"/>
                          </a:cubicBezTo>
                          <a:cubicBezTo>
                            <a:pt x="243475" y="143191"/>
                            <a:pt x="244733" y="53025"/>
                            <a:pt x="288872" y="13604"/>
                          </a:cubicBezTo>
                          <a:cubicBezTo>
                            <a:pt x="317180" y="-11558"/>
                            <a:pt x="344859" y="1652"/>
                            <a:pt x="365723" y="25137"/>
                          </a:cubicBezTo>
                          <a:cubicBezTo>
                            <a:pt x="379982" y="41283"/>
                            <a:pt x="390990" y="62357"/>
                            <a:pt x="396652" y="79132"/>
                          </a:cubicBezTo>
                          <a:cubicBezTo>
                            <a:pt x="406822" y="109327"/>
                            <a:pt x="404411" y="130191"/>
                            <a:pt x="395918" y="159547"/>
                          </a:cubicBezTo>
                          <a:cubicBezTo>
                            <a:pt x="386587" y="191629"/>
                            <a:pt x="418460" y="211130"/>
                            <a:pt x="416992" y="245834"/>
                          </a:cubicBezTo>
                          <a:cubicBezTo>
                            <a:pt x="416153" y="270787"/>
                            <a:pt x="402838" y="294796"/>
                            <a:pt x="382289" y="308845"/>
                          </a:cubicBezTo>
                          <a:close/>
                        </a:path>
                      </a:pathLst>
                    </a:custGeom>
                    <a:solidFill>
                      <a:srgbClr val="9C3A41"/>
                    </a:solidFill>
                    <a:ln w="10480" cap="flat">
                      <a:noFill/>
                      <a:prstDash val="solid"/>
                      <a:miter/>
                    </a:ln>
                  </p:spPr>
                  <p:txBody>
                    <a:bodyPr rtlCol="0" anchor="ctr"/>
                    <a:lstStyle/>
                    <a:p>
                      <a:endParaRPr lang="en-US" dirty="0"/>
                    </a:p>
                  </p:txBody>
                </p:sp>
                <p:sp>
                  <p:nvSpPr>
                    <p:cNvPr id="56" name="Freeform: Shape 155">
                      <a:extLst>
                        <a:ext uri="{FF2B5EF4-FFF2-40B4-BE49-F238E27FC236}">
                          <a16:creationId xmlns:a16="http://schemas.microsoft.com/office/drawing/2014/main" id="{3B10229D-957A-45D9-A65B-1A35D0FB433A}"/>
                        </a:ext>
                      </a:extLst>
                    </p:cNvPr>
                    <p:cNvSpPr/>
                    <p:nvPr/>
                  </p:nvSpPr>
                  <p:spPr>
                    <a:xfrm>
                      <a:off x="8502192" y="3217698"/>
                      <a:ext cx="389152" cy="636089"/>
                    </a:xfrm>
                    <a:custGeom>
                      <a:avLst/>
                      <a:gdLst>
                        <a:gd name="connsiteX0" fmla="*/ 354505 w 389152"/>
                        <a:gd name="connsiteY0" fmla="*/ 283708 h 636089"/>
                        <a:gd name="connsiteX1" fmla="*/ 370337 w 389152"/>
                        <a:gd name="connsiteY1" fmla="*/ 379850 h 636089"/>
                        <a:gd name="connsiteX2" fmla="*/ 322003 w 389152"/>
                        <a:gd name="connsiteY2" fmla="*/ 411094 h 636089"/>
                        <a:gd name="connsiteX3" fmla="*/ 320745 w 389152"/>
                        <a:gd name="connsiteY3" fmla="*/ 411304 h 636089"/>
                        <a:gd name="connsiteX4" fmla="*/ 310575 w 389152"/>
                        <a:gd name="connsiteY4" fmla="*/ 410884 h 636089"/>
                        <a:gd name="connsiteX5" fmla="*/ 303341 w 389152"/>
                        <a:gd name="connsiteY5" fmla="*/ 402811 h 636089"/>
                        <a:gd name="connsiteX6" fmla="*/ 302817 w 389152"/>
                        <a:gd name="connsiteY6" fmla="*/ 416756 h 636089"/>
                        <a:gd name="connsiteX7" fmla="*/ 302712 w 389152"/>
                        <a:gd name="connsiteY7" fmla="*/ 418223 h 636089"/>
                        <a:gd name="connsiteX8" fmla="*/ 285413 w 389152"/>
                        <a:gd name="connsiteY8" fmla="*/ 459532 h 636089"/>
                        <a:gd name="connsiteX9" fmla="*/ 271468 w 389152"/>
                        <a:gd name="connsiteY9" fmla="*/ 469073 h 636089"/>
                        <a:gd name="connsiteX10" fmla="*/ 270210 w 389152"/>
                        <a:gd name="connsiteY10" fmla="*/ 469597 h 636089"/>
                        <a:gd name="connsiteX11" fmla="*/ 232466 w 389152"/>
                        <a:gd name="connsiteY11" fmla="*/ 470016 h 636089"/>
                        <a:gd name="connsiteX12" fmla="*/ 211707 w 389152"/>
                        <a:gd name="connsiteY12" fmla="*/ 453032 h 636089"/>
                        <a:gd name="connsiteX13" fmla="*/ 113783 w 389152"/>
                        <a:gd name="connsiteY13" fmla="*/ 445064 h 636089"/>
                        <a:gd name="connsiteX14" fmla="*/ 73627 w 389152"/>
                        <a:gd name="connsiteY14" fmla="*/ 495703 h 636089"/>
                        <a:gd name="connsiteX15" fmla="*/ 94072 w 389152"/>
                        <a:gd name="connsiteY15" fmla="*/ 539738 h 636089"/>
                        <a:gd name="connsiteX16" fmla="*/ 73837 w 389152"/>
                        <a:gd name="connsiteY16" fmla="*/ 588071 h 636089"/>
                        <a:gd name="connsiteX17" fmla="*/ 54546 w 389152"/>
                        <a:gd name="connsiteY17" fmla="*/ 636090 h 636089"/>
                        <a:gd name="connsiteX18" fmla="*/ 39658 w 389152"/>
                        <a:gd name="connsiteY18" fmla="*/ 597926 h 636089"/>
                        <a:gd name="connsiteX19" fmla="*/ 15125 w 389152"/>
                        <a:gd name="connsiteY19" fmla="*/ 559973 h 636089"/>
                        <a:gd name="connsiteX20" fmla="*/ 2228 w 389152"/>
                        <a:gd name="connsiteY20" fmla="*/ 480920 h 636089"/>
                        <a:gd name="connsiteX21" fmla="*/ 21520 w 389152"/>
                        <a:gd name="connsiteY21" fmla="*/ 403231 h 636089"/>
                        <a:gd name="connsiteX22" fmla="*/ 39763 w 389152"/>
                        <a:gd name="connsiteY22" fmla="*/ 380584 h 636089"/>
                        <a:gd name="connsiteX23" fmla="*/ 67442 w 389152"/>
                        <a:gd name="connsiteY23" fmla="*/ 370414 h 636089"/>
                        <a:gd name="connsiteX24" fmla="*/ 85055 w 389152"/>
                        <a:gd name="connsiteY24" fmla="*/ 362027 h 636089"/>
                        <a:gd name="connsiteX25" fmla="*/ 137582 w 389152"/>
                        <a:gd name="connsiteY25" fmla="*/ 369995 h 636089"/>
                        <a:gd name="connsiteX26" fmla="*/ 192521 w 389152"/>
                        <a:gd name="connsiteY26" fmla="*/ 345147 h 636089"/>
                        <a:gd name="connsiteX27" fmla="*/ 208771 w 389152"/>
                        <a:gd name="connsiteY27" fmla="*/ 349970 h 636089"/>
                        <a:gd name="connsiteX28" fmla="*/ 252596 w 389152"/>
                        <a:gd name="connsiteY28" fmla="*/ 327953 h 636089"/>
                        <a:gd name="connsiteX29" fmla="*/ 286566 w 389152"/>
                        <a:gd name="connsiteY29" fmla="*/ 317154 h 636089"/>
                        <a:gd name="connsiteX30" fmla="*/ 278178 w 389152"/>
                        <a:gd name="connsiteY30" fmla="*/ 282241 h 636089"/>
                        <a:gd name="connsiteX31" fmla="*/ 294325 w 389152"/>
                        <a:gd name="connsiteY31" fmla="*/ 243868 h 636089"/>
                        <a:gd name="connsiteX32" fmla="*/ 279751 w 389152"/>
                        <a:gd name="connsiteY32" fmla="*/ 218495 h 636089"/>
                        <a:gd name="connsiteX33" fmla="*/ 277969 w 389152"/>
                        <a:gd name="connsiteY33" fmla="*/ 182010 h 636089"/>
                        <a:gd name="connsiteX34" fmla="*/ 291913 w 389152"/>
                        <a:gd name="connsiteY34" fmla="*/ 160307 h 636089"/>
                        <a:gd name="connsiteX35" fmla="*/ 276710 w 389152"/>
                        <a:gd name="connsiteY35" fmla="*/ 142273 h 636089"/>
                        <a:gd name="connsiteX36" fmla="*/ 336052 w 389152"/>
                        <a:gd name="connsiteY36" fmla="*/ 69197 h 636089"/>
                        <a:gd name="connsiteX37" fmla="*/ 337835 w 389152"/>
                        <a:gd name="connsiteY37" fmla="*/ 0 h 636089"/>
                        <a:gd name="connsiteX38" fmla="*/ 368764 w 389152"/>
                        <a:gd name="connsiteY38" fmla="*/ 53995 h 636089"/>
                        <a:gd name="connsiteX39" fmla="*/ 368030 w 389152"/>
                        <a:gd name="connsiteY39" fmla="*/ 134410 h 636089"/>
                        <a:gd name="connsiteX40" fmla="*/ 389104 w 389152"/>
                        <a:gd name="connsiteY40" fmla="*/ 220697 h 636089"/>
                        <a:gd name="connsiteX41" fmla="*/ 354505 w 389152"/>
                        <a:gd name="connsiteY41" fmla="*/ 283708 h 63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89152" h="636089">
                          <a:moveTo>
                            <a:pt x="354505" y="283708"/>
                          </a:moveTo>
                          <a:cubicBezTo>
                            <a:pt x="382288" y="308661"/>
                            <a:pt x="392144" y="347768"/>
                            <a:pt x="370337" y="379850"/>
                          </a:cubicBezTo>
                          <a:cubicBezTo>
                            <a:pt x="359328" y="396101"/>
                            <a:pt x="341400" y="407634"/>
                            <a:pt x="322003" y="411094"/>
                          </a:cubicBezTo>
                          <a:cubicBezTo>
                            <a:pt x="321584" y="411199"/>
                            <a:pt x="321165" y="411199"/>
                            <a:pt x="320745" y="411304"/>
                          </a:cubicBezTo>
                          <a:cubicBezTo>
                            <a:pt x="317390" y="411828"/>
                            <a:pt x="313826" y="412038"/>
                            <a:pt x="310575" y="410884"/>
                          </a:cubicBezTo>
                          <a:cubicBezTo>
                            <a:pt x="306905" y="409731"/>
                            <a:pt x="303655" y="406586"/>
                            <a:pt x="303341" y="402811"/>
                          </a:cubicBezTo>
                          <a:cubicBezTo>
                            <a:pt x="303341" y="407425"/>
                            <a:pt x="303236" y="412038"/>
                            <a:pt x="302817" y="416756"/>
                          </a:cubicBezTo>
                          <a:cubicBezTo>
                            <a:pt x="302712" y="417280"/>
                            <a:pt x="302712" y="417699"/>
                            <a:pt x="302712" y="418223"/>
                          </a:cubicBezTo>
                          <a:cubicBezTo>
                            <a:pt x="301244" y="433531"/>
                            <a:pt x="296736" y="448733"/>
                            <a:pt x="285413" y="459532"/>
                          </a:cubicBezTo>
                          <a:cubicBezTo>
                            <a:pt x="281219" y="463516"/>
                            <a:pt x="276501" y="466766"/>
                            <a:pt x="271468" y="469073"/>
                          </a:cubicBezTo>
                          <a:cubicBezTo>
                            <a:pt x="271049" y="469283"/>
                            <a:pt x="270630" y="469492"/>
                            <a:pt x="270210" y="469597"/>
                          </a:cubicBezTo>
                          <a:cubicBezTo>
                            <a:pt x="258363" y="474734"/>
                            <a:pt x="244943" y="475049"/>
                            <a:pt x="232466" y="470016"/>
                          </a:cubicBezTo>
                          <a:cubicBezTo>
                            <a:pt x="229950" y="468968"/>
                            <a:pt x="208771" y="456072"/>
                            <a:pt x="211707" y="453032"/>
                          </a:cubicBezTo>
                          <a:cubicBezTo>
                            <a:pt x="185077" y="478823"/>
                            <a:pt x="135905" y="474839"/>
                            <a:pt x="113783" y="445064"/>
                          </a:cubicBezTo>
                          <a:cubicBezTo>
                            <a:pt x="122065" y="469283"/>
                            <a:pt x="99105" y="498324"/>
                            <a:pt x="73627" y="495703"/>
                          </a:cubicBezTo>
                          <a:cubicBezTo>
                            <a:pt x="90088" y="501889"/>
                            <a:pt x="96903" y="522438"/>
                            <a:pt x="94072" y="539738"/>
                          </a:cubicBezTo>
                          <a:cubicBezTo>
                            <a:pt x="91346" y="557037"/>
                            <a:pt x="81595" y="572344"/>
                            <a:pt x="73837" y="588071"/>
                          </a:cubicBezTo>
                          <a:cubicBezTo>
                            <a:pt x="67232" y="601491"/>
                            <a:pt x="63667" y="626444"/>
                            <a:pt x="54546" y="636090"/>
                          </a:cubicBezTo>
                          <a:cubicBezTo>
                            <a:pt x="43957" y="624032"/>
                            <a:pt x="45320" y="612080"/>
                            <a:pt x="39658" y="597926"/>
                          </a:cubicBezTo>
                          <a:cubicBezTo>
                            <a:pt x="34101" y="584087"/>
                            <a:pt x="22463" y="572973"/>
                            <a:pt x="15125" y="559973"/>
                          </a:cubicBezTo>
                          <a:cubicBezTo>
                            <a:pt x="1704" y="536278"/>
                            <a:pt x="-3328" y="507760"/>
                            <a:pt x="2228" y="480920"/>
                          </a:cubicBezTo>
                          <a:cubicBezTo>
                            <a:pt x="7366" y="456282"/>
                            <a:pt x="10301" y="425877"/>
                            <a:pt x="21520" y="403231"/>
                          </a:cubicBezTo>
                          <a:cubicBezTo>
                            <a:pt x="25818" y="394529"/>
                            <a:pt x="32109" y="386560"/>
                            <a:pt x="39763" y="380584"/>
                          </a:cubicBezTo>
                          <a:cubicBezTo>
                            <a:pt x="48360" y="373874"/>
                            <a:pt x="56957" y="371882"/>
                            <a:pt x="67442" y="370414"/>
                          </a:cubicBezTo>
                          <a:cubicBezTo>
                            <a:pt x="75724" y="369261"/>
                            <a:pt x="78555" y="366430"/>
                            <a:pt x="85055" y="362027"/>
                          </a:cubicBezTo>
                          <a:cubicBezTo>
                            <a:pt x="103927" y="349446"/>
                            <a:pt x="118606" y="374713"/>
                            <a:pt x="137582" y="369995"/>
                          </a:cubicBezTo>
                          <a:cubicBezTo>
                            <a:pt x="152365" y="366325"/>
                            <a:pt x="160543" y="339171"/>
                            <a:pt x="192521" y="345147"/>
                          </a:cubicBezTo>
                          <a:cubicBezTo>
                            <a:pt x="197239" y="345986"/>
                            <a:pt x="201642" y="347558"/>
                            <a:pt x="208771" y="349970"/>
                          </a:cubicBezTo>
                          <a:cubicBezTo>
                            <a:pt x="238967" y="359406"/>
                            <a:pt x="240854" y="339066"/>
                            <a:pt x="252596" y="327953"/>
                          </a:cubicBezTo>
                          <a:cubicBezTo>
                            <a:pt x="260879" y="320089"/>
                            <a:pt x="275452" y="316000"/>
                            <a:pt x="286566" y="317154"/>
                          </a:cubicBezTo>
                          <a:cubicBezTo>
                            <a:pt x="272412" y="315686"/>
                            <a:pt x="271154" y="294612"/>
                            <a:pt x="278178" y="282241"/>
                          </a:cubicBezTo>
                          <a:cubicBezTo>
                            <a:pt x="285203" y="269869"/>
                            <a:pt x="296736" y="257812"/>
                            <a:pt x="294325" y="243868"/>
                          </a:cubicBezTo>
                          <a:cubicBezTo>
                            <a:pt x="292647" y="234222"/>
                            <a:pt x="284679" y="227092"/>
                            <a:pt x="279751" y="218495"/>
                          </a:cubicBezTo>
                          <a:cubicBezTo>
                            <a:pt x="273460" y="207487"/>
                            <a:pt x="273251" y="193647"/>
                            <a:pt x="277969" y="182010"/>
                          </a:cubicBezTo>
                          <a:cubicBezTo>
                            <a:pt x="280275" y="176243"/>
                            <a:pt x="293800" y="164396"/>
                            <a:pt x="291913" y="160307"/>
                          </a:cubicBezTo>
                          <a:cubicBezTo>
                            <a:pt x="289921" y="156218"/>
                            <a:pt x="275557" y="158944"/>
                            <a:pt x="276710" y="142273"/>
                          </a:cubicBezTo>
                          <a:cubicBezTo>
                            <a:pt x="278598" y="114804"/>
                            <a:pt x="322213" y="104110"/>
                            <a:pt x="336052" y="69197"/>
                          </a:cubicBezTo>
                          <a:cubicBezTo>
                            <a:pt x="344650" y="47494"/>
                            <a:pt x="345803" y="22122"/>
                            <a:pt x="337835" y="0"/>
                          </a:cubicBezTo>
                          <a:cubicBezTo>
                            <a:pt x="352093" y="16146"/>
                            <a:pt x="363102" y="37220"/>
                            <a:pt x="368764" y="53995"/>
                          </a:cubicBezTo>
                          <a:cubicBezTo>
                            <a:pt x="378933" y="84190"/>
                            <a:pt x="376522" y="105054"/>
                            <a:pt x="368030" y="134410"/>
                          </a:cubicBezTo>
                          <a:cubicBezTo>
                            <a:pt x="358699" y="166492"/>
                            <a:pt x="390572" y="185993"/>
                            <a:pt x="389104" y="220697"/>
                          </a:cubicBezTo>
                          <a:cubicBezTo>
                            <a:pt x="388370" y="245650"/>
                            <a:pt x="375054" y="269659"/>
                            <a:pt x="354505" y="283708"/>
                          </a:cubicBezTo>
                          <a:close/>
                        </a:path>
                      </a:pathLst>
                    </a:custGeom>
                    <a:solidFill>
                      <a:srgbClr val="C47587"/>
                    </a:solidFill>
                    <a:ln w="10480" cap="flat">
                      <a:noFill/>
                      <a:prstDash val="solid"/>
                      <a:miter/>
                    </a:ln>
                  </p:spPr>
                  <p:txBody>
                    <a:bodyPr rtlCol="0" anchor="ctr"/>
                    <a:lstStyle/>
                    <a:p>
                      <a:endParaRPr lang="en-US" dirty="0"/>
                    </a:p>
                  </p:txBody>
                </p:sp>
                <p:sp>
                  <p:nvSpPr>
                    <p:cNvPr id="57" name="Freeform: Shape 156">
                      <a:extLst>
                        <a:ext uri="{FF2B5EF4-FFF2-40B4-BE49-F238E27FC236}">
                          <a16:creationId xmlns:a16="http://schemas.microsoft.com/office/drawing/2014/main" id="{00DDFF71-057D-4E12-A07F-B126D5D4CC94}"/>
                        </a:ext>
                      </a:extLst>
                    </p:cNvPr>
                    <p:cNvSpPr/>
                    <p:nvPr/>
                  </p:nvSpPr>
                  <p:spPr>
                    <a:xfrm>
                      <a:off x="8123939" y="3236221"/>
                      <a:ext cx="271821" cy="569704"/>
                    </a:xfrm>
                    <a:custGeom>
                      <a:avLst/>
                      <a:gdLst>
                        <a:gd name="connsiteX0" fmla="*/ 271024 w 271821"/>
                        <a:gd name="connsiteY0" fmla="*/ 565145 h 569704"/>
                        <a:gd name="connsiteX1" fmla="*/ 259806 w 271821"/>
                        <a:gd name="connsiteY1" fmla="*/ 566194 h 569704"/>
                        <a:gd name="connsiteX2" fmla="*/ 240619 w 271821"/>
                        <a:gd name="connsiteY2" fmla="*/ 536523 h 569704"/>
                        <a:gd name="connsiteX3" fmla="*/ 228038 w 271821"/>
                        <a:gd name="connsiteY3" fmla="*/ 524780 h 569704"/>
                        <a:gd name="connsiteX4" fmla="*/ 207488 w 271821"/>
                        <a:gd name="connsiteY4" fmla="*/ 517336 h 569704"/>
                        <a:gd name="connsiteX5" fmla="*/ 194068 w 271821"/>
                        <a:gd name="connsiteY5" fmla="*/ 530861 h 569704"/>
                        <a:gd name="connsiteX6" fmla="*/ 172680 w 271821"/>
                        <a:gd name="connsiteY6" fmla="*/ 541975 h 569704"/>
                        <a:gd name="connsiteX7" fmla="*/ 111661 w 271821"/>
                        <a:gd name="connsiteY7" fmla="*/ 528030 h 569704"/>
                        <a:gd name="connsiteX8" fmla="*/ 105370 w 271821"/>
                        <a:gd name="connsiteY8" fmla="*/ 522893 h 569704"/>
                        <a:gd name="connsiteX9" fmla="*/ 85974 w 271821"/>
                        <a:gd name="connsiteY9" fmla="*/ 496577 h 569704"/>
                        <a:gd name="connsiteX10" fmla="*/ 68045 w 271821"/>
                        <a:gd name="connsiteY10" fmla="*/ 467535 h 569704"/>
                        <a:gd name="connsiteX11" fmla="*/ 50222 w 271821"/>
                        <a:gd name="connsiteY11" fmla="*/ 464495 h 569704"/>
                        <a:gd name="connsiteX12" fmla="*/ 33971 w 271821"/>
                        <a:gd name="connsiteY12" fmla="*/ 366046 h 569704"/>
                        <a:gd name="connsiteX13" fmla="*/ 21495 w 271821"/>
                        <a:gd name="connsiteY13" fmla="*/ 255645 h 569704"/>
                        <a:gd name="connsiteX14" fmla="*/ 17406 w 271821"/>
                        <a:gd name="connsiteY14" fmla="*/ 118090 h 569704"/>
                        <a:gd name="connsiteX15" fmla="*/ 13841 w 271821"/>
                        <a:gd name="connsiteY15" fmla="*/ 81080 h 569704"/>
                        <a:gd name="connsiteX16" fmla="*/ 35439 w 271821"/>
                        <a:gd name="connsiteY16" fmla="*/ 54659 h 569704"/>
                        <a:gd name="connsiteX17" fmla="*/ 37955 w 271821"/>
                        <a:gd name="connsiteY17" fmla="*/ 28867 h 569704"/>
                        <a:gd name="connsiteX18" fmla="*/ 141856 w 271821"/>
                        <a:gd name="connsiteY18" fmla="*/ 55603 h 569704"/>
                        <a:gd name="connsiteX19" fmla="*/ 167752 w 271821"/>
                        <a:gd name="connsiteY19" fmla="*/ 132349 h 569704"/>
                        <a:gd name="connsiteX20" fmla="*/ 157792 w 271821"/>
                        <a:gd name="connsiteY20" fmla="*/ 171665 h 569704"/>
                        <a:gd name="connsiteX21" fmla="*/ 177398 w 271821"/>
                        <a:gd name="connsiteY21" fmla="*/ 247677 h 569704"/>
                        <a:gd name="connsiteX22" fmla="*/ 175616 w 271821"/>
                        <a:gd name="connsiteY22" fmla="*/ 298841 h 569704"/>
                        <a:gd name="connsiteX23" fmla="*/ 199520 w 271821"/>
                        <a:gd name="connsiteY23" fmla="*/ 319181 h 569704"/>
                        <a:gd name="connsiteX24" fmla="*/ 208537 w 271821"/>
                        <a:gd name="connsiteY24" fmla="*/ 365522 h 569704"/>
                        <a:gd name="connsiteX25" fmla="*/ 191657 w 271821"/>
                        <a:gd name="connsiteY25" fmla="*/ 405677 h 569704"/>
                        <a:gd name="connsiteX26" fmla="*/ 215247 w 271821"/>
                        <a:gd name="connsiteY26" fmla="*/ 476762 h 569704"/>
                        <a:gd name="connsiteX27" fmla="*/ 267774 w 271821"/>
                        <a:gd name="connsiteY27" fmla="*/ 539983 h 569704"/>
                        <a:gd name="connsiteX28" fmla="*/ 271024 w 271821"/>
                        <a:gd name="connsiteY28" fmla="*/ 565145 h 56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1821" h="569704">
                          <a:moveTo>
                            <a:pt x="271024" y="565145"/>
                          </a:moveTo>
                          <a:cubicBezTo>
                            <a:pt x="269871" y="570702"/>
                            <a:pt x="262112" y="571331"/>
                            <a:pt x="259806" y="566194"/>
                          </a:cubicBezTo>
                          <a:cubicBezTo>
                            <a:pt x="254878" y="555604"/>
                            <a:pt x="248483" y="545330"/>
                            <a:pt x="240619" y="536523"/>
                          </a:cubicBezTo>
                          <a:cubicBezTo>
                            <a:pt x="236740" y="532224"/>
                            <a:pt x="232546" y="528240"/>
                            <a:pt x="228038" y="524780"/>
                          </a:cubicBezTo>
                          <a:cubicBezTo>
                            <a:pt x="217658" y="516707"/>
                            <a:pt x="212206" y="514925"/>
                            <a:pt x="207488" y="517336"/>
                          </a:cubicBezTo>
                          <a:cubicBezTo>
                            <a:pt x="203400" y="519328"/>
                            <a:pt x="199835" y="524256"/>
                            <a:pt x="194068" y="530861"/>
                          </a:cubicBezTo>
                          <a:cubicBezTo>
                            <a:pt x="187568" y="538200"/>
                            <a:pt x="182955" y="540088"/>
                            <a:pt x="172680" y="541975"/>
                          </a:cubicBezTo>
                          <a:cubicBezTo>
                            <a:pt x="151711" y="545854"/>
                            <a:pt x="128960" y="540507"/>
                            <a:pt x="111661" y="528030"/>
                          </a:cubicBezTo>
                          <a:cubicBezTo>
                            <a:pt x="109459" y="526458"/>
                            <a:pt x="107362" y="524675"/>
                            <a:pt x="105370" y="522893"/>
                          </a:cubicBezTo>
                          <a:cubicBezTo>
                            <a:pt x="97192" y="515554"/>
                            <a:pt x="90587" y="506537"/>
                            <a:pt x="85974" y="496577"/>
                          </a:cubicBezTo>
                          <a:cubicBezTo>
                            <a:pt x="78950" y="481480"/>
                            <a:pt x="83667" y="471729"/>
                            <a:pt x="68045" y="467535"/>
                          </a:cubicBezTo>
                          <a:cubicBezTo>
                            <a:pt x="60811" y="465543"/>
                            <a:pt x="55569" y="465858"/>
                            <a:pt x="50222" y="464495"/>
                          </a:cubicBezTo>
                          <a:cubicBezTo>
                            <a:pt x="24431" y="457575"/>
                            <a:pt x="-2619" y="403476"/>
                            <a:pt x="33971" y="366046"/>
                          </a:cubicBezTo>
                          <a:cubicBezTo>
                            <a:pt x="-5555" y="342561"/>
                            <a:pt x="-11741" y="287413"/>
                            <a:pt x="21495" y="255645"/>
                          </a:cubicBezTo>
                          <a:cubicBezTo>
                            <a:pt x="-31347" y="201021"/>
                            <a:pt x="32608" y="164116"/>
                            <a:pt x="17406" y="118090"/>
                          </a:cubicBezTo>
                          <a:cubicBezTo>
                            <a:pt x="13422" y="106033"/>
                            <a:pt x="8494" y="92613"/>
                            <a:pt x="13841" y="81080"/>
                          </a:cubicBezTo>
                          <a:cubicBezTo>
                            <a:pt x="18769" y="70700"/>
                            <a:pt x="30721" y="65143"/>
                            <a:pt x="35439" y="54659"/>
                          </a:cubicBezTo>
                          <a:cubicBezTo>
                            <a:pt x="39003" y="46691"/>
                            <a:pt x="37745" y="37569"/>
                            <a:pt x="37955" y="28867"/>
                          </a:cubicBezTo>
                          <a:cubicBezTo>
                            <a:pt x="39108" y="-10554"/>
                            <a:pt x="111346" y="-16635"/>
                            <a:pt x="141856" y="55603"/>
                          </a:cubicBezTo>
                          <a:cubicBezTo>
                            <a:pt x="151921" y="79507"/>
                            <a:pt x="176560" y="104670"/>
                            <a:pt x="167752" y="132349"/>
                          </a:cubicBezTo>
                          <a:cubicBezTo>
                            <a:pt x="163558" y="145559"/>
                            <a:pt x="153494" y="158560"/>
                            <a:pt x="157792" y="171665"/>
                          </a:cubicBezTo>
                          <a:cubicBezTo>
                            <a:pt x="166284" y="197142"/>
                            <a:pt x="182326" y="196513"/>
                            <a:pt x="177398" y="247677"/>
                          </a:cubicBezTo>
                          <a:cubicBezTo>
                            <a:pt x="176140" y="260573"/>
                            <a:pt x="168591" y="288566"/>
                            <a:pt x="175616" y="298841"/>
                          </a:cubicBezTo>
                          <a:cubicBezTo>
                            <a:pt x="181068" y="306704"/>
                            <a:pt x="193544" y="308067"/>
                            <a:pt x="199520" y="319181"/>
                          </a:cubicBezTo>
                          <a:cubicBezTo>
                            <a:pt x="207174" y="333335"/>
                            <a:pt x="210214" y="349586"/>
                            <a:pt x="208537" y="365522"/>
                          </a:cubicBezTo>
                          <a:cubicBezTo>
                            <a:pt x="208117" y="369192"/>
                            <a:pt x="196689" y="408823"/>
                            <a:pt x="191657" y="405677"/>
                          </a:cubicBezTo>
                          <a:cubicBezTo>
                            <a:pt x="221537" y="424235"/>
                            <a:pt x="212101" y="448139"/>
                            <a:pt x="215247" y="476762"/>
                          </a:cubicBezTo>
                          <a:cubicBezTo>
                            <a:pt x="218287" y="504755"/>
                            <a:pt x="256241" y="514296"/>
                            <a:pt x="267774" y="539983"/>
                          </a:cubicBezTo>
                          <a:cubicBezTo>
                            <a:pt x="271548" y="547636"/>
                            <a:pt x="272806" y="556758"/>
                            <a:pt x="271024" y="565145"/>
                          </a:cubicBezTo>
                          <a:close/>
                        </a:path>
                      </a:pathLst>
                    </a:custGeom>
                    <a:solidFill>
                      <a:srgbClr val="9C3A41"/>
                    </a:solidFill>
                    <a:ln w="10480" cap="flat">
                      <a:noFill/>
                      <a:prstDash val="solid"/>
                      <a:miter/>
                    </a:ln>
                  </p:spPr>
                  <p:txBody>
                    <a:bodyPr rtlCol="0" anchor="ctr"/>
                    <a:lstStyle/>
                    <a:p>
                      <a:endParaRPr lang="en-US" dirty="0"/>
                    </a:p>
                  </p:txBody>
                </p:sp>
                <p:sp>
                  <p:nvSpPr>
                    <p:cNvPr id="58" name="Freeform: Shape 157">
                      <a:extLst>
                        <a:ext uri="{FF2B5EF4-FFF2-40B4-BE49-F238E27FC236}">
                          <a16:creationId xmlns:a16="http://schemas.microsoft.com/office/drawing/2014/main" id="{3D3A485D-34FC-45FF-988C-CE623F06ED78}"/>
                        </a:ext>
                      </a:extLst>
                    </p:cNvPr>
                    <p:cNvSpPr/>
                    <p:nvPr/>
                  </p:nvSpPr>
                  <p:spPr>
                    <a:xfrm>
                      <a:off x="8123730" y="3265088"/>
                      <a:ext cx="240723" cy="507655"/>
                    </a:xfrm>
                    <a:custGeom>
                      <a:avLst/>
                      <a:gdLst>
                        <a:gd name="connsiteX0" fmla="*/ 240724 w 240723"/>
                        <a:gd name="connsiteY0" fmla="*/ 507656 h 507655"/>
                        <a:gd name="connsiteX1" fmla="*/ 228142 w 240723"/>
                        <a:gd name="connsiteY1" fmla="*/ 495913 h 507655"/>
                        <a:gd name="connsiteX2" fmla="*/ 207593 w 240723"/>
                        <a:gd name="connsiteY2" fmla="*/ 488469 h 507655"/>
                        <a:gd name="connsiteX3" fmla="*/ 197004 w 240723"/>
                        <a:gd name="connsiteY3" fmla="*/ 478823 h 507655"/>
                        <a:gd name="connsiteX4" fmla="*/ 163035 w 240723"/>
                        <a:gd name="connsiteY4" fmla="*/ 484800 h 507655"/>
                        <a:gd name="connsiteX5" fmla="*/ 141646 w 240723"/>
                        <a:gd name="connsiteY5" fmla="*/ 495913 h 507655"/>
                        <a:gd name="connsiteX6" fmla="*/ 105370 w 240723"/>
                        <a:gd name="connsiteY6" fmla="*/ 493921 h 507655"/>
                        <a:gd name="connsiteX7" fmla="*/ 80627 w 240723"/>
                        <a:gd name="connsiteY7" fmla="*/ 481969 h 507655"/>
                        <a:gd name="connsiteX8" fmla="*/ 50222 w 240723"/>
                        <a:gd name="connsiteY8" fmla="*/ 435523 h 507655"/>
                        <a:gd name="connsiteX9" fmla="*/ 29672 w 240723"/>
                        <a:gd name="connsiteY9" fmla="*/ 420111 h 507655"/>
                        <a:gd name="connsiteX10" fmla="*/ 33971 w 240723"/>
                        <a:gd name="connsiteY10" fmla="*/ 337074 h 507655"/>
                        <a:gd name="connsiteX11" fmla="*/ 21495 w 240723"/>
                        <a:gd name="connsiteY11" fmla="*/ 226673 h 507655"/>
                        <a:gd name="connsiteX12" fmla="*/ 17406 w 240723"/>
                        <a:gd name="connsiteY12" fmla="*/ 89118 h 507655"/>
                        <a:gd name="connsiteX13" fmla="*/ 13841 w 240723"/>
                        <a:gd name="connsiteY13" fmla="*/ 52108 h 507655"/>
                        <a:gd name="connsiteX14" fmla="*/ 31245 w 240723"/>
                        <a:gd name="connsiteY14" fmla="*/ 28727 h 507655"/>
                        <a:gd name="connsiteX15" fmla="*/ 49593 w 240723"/>
                        <a:gd name="connsiteY15" fmla="*/ 0 h 507655"/>
                        <a:gd name="connsiteX16" fmla="*/ 99603 w 240723"/>
                        <a:gd name="connsiteY16" fmla="*/ 111974 h 507655"/>
                        <a:gd name="connsiteX17" fmla="*/ 122040 w 240723"/>
                        <a:gd name="connsiteY17" fmla="*/ 123506 h 507655"/>
                        <a:gd name="connsiteX18" fmla="*/ 147098 w 240723"/>
                        <a:gd name="connsiteY18" fmla="*/ 176243 h 507655"/>
                        <a:gd name="connsiteX19" fmla="*/ 144582 w 240723"/>
                        <a:gd name="connsiteY19" fmla="*/ 252675 h 507655"/>
                        <a:gd name="connsiteX20" fmla="*/ 168486 w 240723"/>
                        <a:gd name="connsiteY20" fmla="*/ 273014 h 507655"/>
                        <a:gd name="connsiteX21" fmla="*/ 177502 w 240723"/>
                        <a:gd name="connsiteY21" fmla="*/ 319460 h 507655"/>
                        <a:gd name="connsiteX22" fmla="*/ 160623 w 240723"/>
                        <a:gd name="connsiteY22" fmla="*/ 359616 h 507655"/>
                        <a:gd name="connsiteX23" fmla="*/ 184213 w 240723"/>
                        <a:gd name="connsiteY23" fmla="*/ 430700 h 507655"/>
                        <a:gd name="connsiteX24" fmla="*/ 236740 w 240723"/>
                        <a:gd name="connsiteY24" fmla="*/ 493921 h 507655"/>
                        <a:gd name="connsiteX25" fmla="*/ 240724 w 240723"/>
                        <a:gd name="connsiteY25" fmla="*/ 507656 h 507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0723" h="507655">
                          <a:moveTo>
                            <a:pt x="240724" y="507656"/>
                          </a:moveTo>
                          <a:cubicBezTo>
                            <a:pt x="236845" y="503357"/>
                            <a:pt x="232651" y="499373"/>
                            <a:pt x="228142" y="495913"/>
                          </a:cubicBezTo>
                          <a:cubicBezTo>
                            <a:pt x="217763" y="487840"/>
                            <a:pt x="212311" y="486058"/>
                            <a:pt x="207593" y="488469"/>
                          </a:cubicBezTo>
                          <a:cubicBezTo>
                            <a:pt x="204238" y="485009"/>
                            <a:pt x="200778" y="481759"/>
                            <a:pt x="197004" y="478823"/>
                          </a:cubicBezTo>
                          <a:cubicBezTo>
                            <a:pt x="177712" y="463831"/>
                            <a:pt x="175720" y="470541"/>
                            <a:pt x="163035" y="484800"/>
                          </a:cubicBezTo>
                          <a:cubicBezTo>
                            <a:pt x="156534" y="492139"/>
                            <a:pt x="151920" y="494026"/>
                            <a:pt x="141646" y="495913"/>
                          </a:cubicBezTo>
                          <a:cubicBezTo>
                            <a:pt x="129694" y="498115"/>
                            <a:pt x="117113" y="497276"/>
                            <a:pt x="105370" y="493921"/>
                          </a:cubicBezTo>
                          <a:cubicBezTo>
                            <a:pt x="96458" y="491405"/>
                            <a:pt x="88071" y="487316"/>
                            <a:pt x="80627" y="481969"/>
                          </a:cubicBezTo>
                          <a:cubicBezTo>
                            <a:pt x="63013" y="469178"/>
                            <a:pt x="54835" y="453661"/>
                            <a:pt x="50222" y="435523"/>
                          </a:cubicBezTo>
                          <a:cubicBezTo>
                            <a:pt x="48335" y="427660"/>
                            <a:pt x="45923" y="422103"/>
                            <a:pt x="29672" y="420111"/>
                          </a:cubicBezTo>
                          <a:cubicBezTo>
                            <a:pt x="8389" y="393375"/>
                            <a:pt x="13841" y="357624"/>
                            <a:pt x="33971" y="337074"/>
                          </a:cubicBezTo>
                          <a:cubicBezTo>
                            <a:pt x="-5555" y="313589"/>
                            <a:pt x="-11741" y="258441"/>
                            <a:pt x="21495" y="226673"/>
                          </a:cubicBezTo>
                          <a:cubicBezTo>
                            <a:pt x="-31347" y="172049"/>
                            <a:pt x="32608" y="135144"/>
                            <a:pt x="17406" y="89118"/>
                          </a:cubicBezTo>
                          <a:cubicBezTo>
                            <a:pt x="13422" y="77061"/>
                            <a:pt x="8494" y="63640"/>
                            <a:pt x="13841" y="52108"/>
                          </a:cubicBezTo>
                          <a:cubicBezTo>
                            <a:pt x="18140" y="42986"/>
                            <a:pt x="26946" y="37639"/>
                            <a:pt x="31245" y="28727"/>
                          </a:cubicBezTo>
                          <a:cubicBezTo>
                            <a:pt x="36488" y="17719"/>
                            <a:pt x="39738" y="8283"/>
                            <a:pt x="49593" y="0"/>
                          </a:cubicBezTo>
                          <a:cubicBezTo>
                            <a:pt x="77062" y="31139"/>
                            <a:pt x="63223" y="88279"/>
                            <a:pt x="99603" y="111974"/>
                          </a:cubicBezTo>
                          <a:cubicBezTo>
                            <a:pt x="106628" y="116587"/>
                            <a:pt x="114911" y="118998"/>
                            <a:pt x="122040" y="123506"/>
                          </a:cubicBezTo>
                          <a:cubicBezTo>
                            <a:pt x="132315" y="129902"/>
                            <a:pt x="145316" y="152968"/>
                            <a:pt x="147098" y="176243"/>
                          </a:cubicBezTo>
                          <a:cubicBezTo>
                            <a:pt x="149509" y="207696"/>
                            <a:pt x="135775" y="239779"/>
                            <a:pt x="144582" y="252675"/>
                          </a:cubicBezTo>
                          <a:cubicBezTo>
                            <a:pt x="150033" y="260538"/>
                            <a:pt x="162510" y="261901"/>
                            <a:pt x="168486" y="273014"/>
                          </a:cubicBezTo>
                          <a:cubicBezTo>
                            <a:pt x="176140" y="287168"/>
                            <a:pt x="179180" y="303524"/>
                            <a:pt x="177502" y="319460"/>
                          </a:cubicBezTo>
                          <a:cubicBezTo>
                            <a:pt x="177083" y="323130"/>
                            <a:pt x="165656" y="362761"/>
                            <a:pt x="160623" y="359616"/>
                          </a:cubicBezTo>
                          <a:cubicBezTo>
                            <a:pt x="190504" y="378173"/>
                            <a:pt x="181067" y="402078"/>
                            <a:pt x="184213" y="430700"/>
                          </a:cubicBezTo>
                          <a:cubicBezTo>
                            <a:pt x="187254" y="458693"/>
                            <a:pt x="225207" y="468234"/>
                            <a:pt x="236740" y="493921"/>
                          </a:cubicBezTo>
                          <a:cubicBezTo>
                            <a:pt x="239047" y="498115"/>
                            <a:pt x="240305" y="502833"/>
                            <a:pt x="240724" y="507656"/>
                          </a:cubicBezTo>
                          <a:close/>
                        </a:path>
                      </a:pathLst>
                    </a:custGeom>
                    <a:solidFill>
                      <a:srgbClr val="C47587"/>
                    </a:solidFill>
                    <a:ln w="10480" cap="flat">
                      <a:noFill/>
                      <a:prstDash val="solid"/>
                      <a:miter/>
                    </a:ln>
                  </p:spPr>
                  <p:txBody>
                    <a:bodyPr rtlCol="0" anchor="ctr"/>
                    <a:lstStyle/>
                    <a:p>
                      <a:endParaRPr lang="en-US" dirty="0"/>
                    </a:p>
                  </p:txBody>
                </p:sp>
                <p:sp>
                  <p:nvSpPr>
                    <p:cNvPr id="59" name="Freeform: Shape 158">
                      <a:extLst>
                        <a:ext uri="{FF2B5EF4-FFF2-40B4-BE49-F238E27FC236}">
                          <a16:creationId xmlns:a16="http://schemas.microsoft.com/office/drawing/2014/main" id="{10577F84-DD25-4757-BE1F-A822BCA0351E}"/>
                        </a:ext>
                      </a:extLst>
                    </p:cNvPr>
                    <p:cNvSpPr/>
                    <p:nvPr/>
                  </p:nvSpPr>
                  <p:spPr>
                    <a:xfrm>
                      <a:off x="8159516" y="3268757"/>
                      <a:ext cx="187009" cy="464697"/>
                    </a:xfrm>
                    <a:custGeom>
                      <a:avLst/>
                      <a:gdLst>
                        <a:gd name="connsiteX0" fmla="*/ 176420 w 187009"/>
                        <a:gd name="connsiteY0" fmla="*/ 464040 h 464697"/>
                        <a:gd name="connsiteX1" fmla="*/ 187009 w 187009"/>
                        <a:gd name="connsiteY1" fmla="*/ 458379 h 464697"/>
                        <a:gd name="connsiteX2" fmla="*/ 113723 w 187009"/>
                        <a:gd name="connsiteY2" fmla="*/ 397045 h 464697"/>
                        <a:gd name="connsiteX3" fmla="*/ 66753 w 187009"/>
                        <a:gd name="connsiteY3" fmla="*/ 289789 h 464697"/>
                        <a:gd name="connsiteX4" fmla="*/ 64447 w 187009"/>
                        <a:gd name="connsiteY4" fmla="*/ 272385 h 464697"/>
                        <a:gd name="connsiteX5" fmla="*/ 150943 w 187009"/>
                        <a:gd name="connsiteY5" fmla="*/ 312331 h 464697"/>
                        <a:gd name="connsiteX6" fmla="*/ 155871 w 187009"/>
                        <a:gd name="connsiteY6" fmla="*/ 308556 h 464697"/>
                        <a:gd name="connsiteX7" fmla="*/ 63398 w 187009"/>
                        <a:gd name="connsiteY7" fmla="*/ 261167 h 464697"/>
                        <a:gd name="connsiteX8" fmla="*/ 62035 w 187009"/>
                        <a:gd name="connsiteY8" fmla="*/ 151500 h 464697"/>
                        <a:gd name="connsiteX9" fmla="*/ 99675 w 187009"/>
                        <a:gd name="connsiteY9" fmla="*/ 182639 h 464697"/>
                        <a:gd name="connsiteX10" fmla="*/ 104917 w 187009"/>
                        <a:gd name="connsiteY10" fmla="*/ 179598 h 464697"/>
                        <a:gd name="connsiteX11" fmla="*/ 84157 w 187009"/>
                        <a:gd name="connsiteY11" fmla="*/ 152129 h 464697"/>
                        <a:gd name="connsiteX12" fmla="*/ 64237 w 187009"/>
                        <a:gd name="connsiteY12" fmla="*/ 141225 h 464697"/>
                        <a:gd name="connsiteX13" fmla="*/ 59624 w 187009"/>
                        <a:gd name="connsiteY13" fmla="*/ 123926 h 464697"/>
                        <a:gd name="connsiteX14" fmla="*/ 58051 w 187009"/>
                        <a:gd name="connsiteY14" fmla="*/ 1887 h 464697"/>
                        <a:gd name="connsiteX15" fmla="*/ 52914 w 187009"/>
                        <a:gd name="connsiteY15" fmla="*/ 1887 h 464697"/>
                        <a:gd name="connsiteX16" fmla="*/ 48930 w 187009"/>
                        <a:gd name="connsiteY16" fmla="*/ 108409 h 464697"/>
                        <a:gd name="connsiteX17" fmla="*/ 73 w 187009"/>
                        <a:gd name="connsiteY17" fmla="*/ 144266 h 464697"/>
                        <a:gd name="connsiteX18" fmla="*/ 5839 w 187009"/>
                        <a:gd name="connsiteY18" fmla="*/ 146677 h 464697"/>
                        <a:gd name="connsiteX19" fmla="*/ 48720 w 187009"/>
                        <a:gd name="connsiteY19" fmla="*/ 118474 h 464697"/>
                        <a:gd name="connsiteX20" fmla="*/ 47777 w 187009"/>
                        <a:gd name="connsiteY20" fmla="*/ 191760 h 464697"/>
                        <a:gd name="connsiteX21" fmla="*/ 4790 w 187009"/>
                        <a:gd name="connsiteY21" fmla="*/ 258126 h 464697"/>
                        <a:gd name="connsiteX22" fmla="*/ 10452 w 187009"/>
                        <a:gd name="connsiteY22" fmla="*/ 258126 h 464697"/>
                        <a:gd name="connsiteX23" fmla="*/ 47567 w 187009"/>
                        <a:gd name="connsiteY23" fmla="*/ 203712 h 464697"/>
                        <a:gd name="connsiteX24" fmla="*/ 59729 w 187009"/>
                        <a:gd name="connsiteY24" fmla="*/ 327953 h 464697"/>
                        <a:gd name="connsiteX25" fmla="*/ 31735 w 187009"/>
                        <a:gd name="connsiteY25" fmla="*/ 391803 h 464697"/>
                        <a:gd name="connsiteX26" fmla="*/ 37711 w 187009"/>
                        <a:gd name="connsiteY26" fmla="*/ 390964 h 464697"/>
                        <a:gd name="connsiteX27" fmla="*/ 48196 w 187009"/>
                        <a:gd name="connsiteY27" fmla="*/ 356156 h 464697"/>
                        <a:gd name="connsiteX28" fmla="*/ 64132 w 187009"/>
                        <a:gd name="connsiteY28" fmla="*/ 340744 h 464697"/>
                        <a:gd name="connsiteX29" fmla="*/ 104183 w 187009"/>
                        <a:gd name="connsiteY29" fmla="*/ 409836 h 464697"/>
                        <a:gd name="connsiteX30" fmla="*/ 176420 w 187009"/>
                        <a:gd name="connsiteY30" fmla="*/ 464040 h 46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7009" h="464697">
                          <a:moveTo>
                            <a:pt x="176420" y="464040"/>
                          </a:moveTo>
                          <a:cubicBezTo>
                            <a:pt x="180090" y="463097"/>
                            <a:pt x="183550" y="461314"/>
                            <a:pt x="187009" y="458379"/>
                          </a:cubicBezTo>
                          <a:cubicBezTo>
                            <a:pt x="160379" y="449152"/>
                            <a:pt x="131023" y="418748"/>
                            <a:pt x="113723" y="397045"/>
                          </a:cubicBezTo>
                          <a:cubicBezTo>
                            <a:pt x="88875" y="366116"/>
                            <a:pt x="72939" y="328896"/>
                            <a:pt x="66753" y="289789"/>
                          </a:cubicBezTo>
                          <a:cubicBezTo>
                            <a:pt x="65810" y="284023"/>
                            <a:pt x="65076" y="278256"/>
                            <a:pt x="64447" y="272385"/>
                          </a:cubicBezTo>
                          <a:cubicBezTo>
                            <a:pt x="98521" y="272595"/>
                            <a:pt x="127878" y="287588"/>
                            <a:pt x="150943" y="312331"/>
                          </a:cubicBezTo>
                          <a:cubicBezTo>
                            <a:pt x="153355" y="314952"/>
                            <a:pt x="157758" y="311597"/>
                            <a:pt x="155871" y="308556"/>
                          </a:cubicBezTo>
                          <a:cubicBezTo>
                            <a:pt x="135950" y="277313"/>
                            <a:pt x="100094" y="260433"/>
                            <a:pt x="63398" y="261167"/>
                          </a:cubicBezTo>
                          <a:cubicBezTo>
                            <a:pt x="60567" y="224891"/>
                            <a:pt x="62035" y="187776"/>
                            <a:pt x="62035" y="151500"/>
                          </a:cubicBezTo>
                          <a:cubicBezTo>
                            <a:pt x="77867" y="158105"/>
                            <a:pt x="88980" y="169323"/>
                            <a:pt x="99675" y="182639"/>
                          </a:cubicBezTo>
                          <a:cubicBezTo>
                            <a:pt x="101667" y="185050"/>
                            <a:pt x="105965" y="182429"/>
                            <a:pt x="104917" y="179598"/>
                          </a:cubicBezTo>
                          <a:cubicBezTo>
                            <a:pt x="100933" y="168589"/>
                            <a:pt x="93279" y="159258"/>
                            <a:pt x="84157" y="152129"/>
                          </a:cubicBezTo>
                          <a:cubicBezTo>
                            <a:pt x="78286" y="147516"/>
                            <a:pt x="69584" y="146153"/>
                            <a:pt x="64237" y="141225"/>
                          </a:cubicBezTo>
                          <a:cubicBezTo>
                            <a:pt x="59100" y="136402"/>
                            <a:pt x="59729" y="131160"/>
                            <a:pt x="59624" y="123926"/>
                          </a:cubicBezTo>
                          <a:cubicBezTo>
                            <a:pt x="59519" y="112917"/>
                            <a:pt x="64656" y="39946"/>
                            <a:pt x="58051" y="1887"/>
                          </a:cubicBezTo>
                          <a:cubicBezTo>
                            <a:pt x="57632" y="-629"/>
                            <a:pt x="53333" y="-629"/>
                            <a:pt x="52914" y="1887"/>
                          </a:cubicBezTo>
                          <a:cubicBezTo>
                            <a:pt x="49140" y="23170"/>
                            <a:pt x="49769" y="36800"/>
                            <a:pt x="48930" y="108409"/>
                          </a:cubicBezTo>
                          <a:cubicBezTo>
                            <a:pt x="27227" y="108094"/>
                            <a:pt x="4686" y="122353"/>
                            <a:pt x="73" y="144266"/>
                          </a:cubicBezTo>
                          <a:cubicBezTo>
                            <a:pt x="-661" y="147516"/>
                            <a:pt x="4371" y="150137"/>
                            <a:pt x="5839" y="146677"/>
                          </a:cubicBezTo>
                          <a:cubicBezTo>
                            <a:pt x="13702" y="128644"/>
                            <a:pt x="29953" y="117111"/>
                            <a:pt x="48720" y="118474"/>
                          </a:cubicBezTo>
                          <a:cubicBezTo>
                            <a:pt x="48196" y="171944"/>
                            <a:pt x="48616" y="149193"/>
                            <a:pt x="47777" y="191760"/>
                          </a:cubicBezTo>
                          <a:cubicBezTo>
                            <a:pt x="21566" y="199623"/>
                            <a:pt x="387" y="231077"/>
                            <a:pt x="4790" y="258126"/>
                          </a:cubicBezTo>
                          <a:cubicBezTo>
                            <a:pt x="5210" y="260957"/>
                            <a:pt x="9928" y="260852"/>
                            <a:pt x="10452" y="258126"/>
                          </a:cubicBezTo>
                          <a:cubicBezTo>
                            <a:pt x="15799" y="231077"/>
                            <a:pt x="22614" y="216923"/>
                            <a:pt x="47567" y="203712"/>
                          </a:cubicBezTo>
                          <a:cubicBezTo>
                            <a:pt x="46938" y="244602"/>
                            <a:pt x="47777" y="288846"/>
                            <a:pt x="59729" y="327953"/>
                          </a:cubicBezTo>
                          <a:cubicBezTo>
                            <a:pt x="38340" y="338856"/>
                            <a:pt x="28590" y="370100"/>
                            <a:pt x="31735" y="391803"/>
                          </a:cubicBezTo>
                          <a:cubicBezTo>
                            <a:pt x="32259" y="395263"/>
                            <a:pt x="37711" y="394319"/>
                            <a:pt x="37711" y="390964"/>
                          </a:cubicBezTo>
                          <a:cubicBezTo>
                            <a:pt x="37816" y="378488"/>
                            <a:pt x="41171" y="366535"/>
                            <a:pt x="48196" y="356156"/>
                          </a:cubicBezTo>
                          <a:cubicBezTo>
                            <a:pt x="52704" y="349550"/>
                            <a:pt x="58261" y="345147"/>
                            <a:pt x="64132" y="340744"/>
                          </a:cubicBezTo>
                          <a:cubicBezTo>
                            <a:pt x="73464" y="365801"/>
                            <a:pt x="87198" y="389182"/>
                            <a:pt x="104183" y="409836"/>
                          </a:cubicBezTo>
                          <a:cubicBezTo>
                            <a:pt x="117288" y="425667"/>
                            <a:pt x="149476" y="470646"/>
                            <a:pt x="176420" y="464040"/>
                          </a:cubicBezTo>
                          <a:close/>
                        </a:path>
                      </a:pathLst>
                    </a:custGeom>
                    <a:solidFill>
                      <a:srgbClr val="D1E9F5"/>
                    </a:solidFill>
                    <a:ln w="10480" cap="flat">
                      <a:noFill/>
                      <a:prstDash val="solid"/>
                      <a:miter/>
                    </a:ln>
                  </p:spPr>
                  <p:txBody>
                    <a:bodyPr rtlCol="0" anchor="ctr"/>
                    <a:lstStyle/>
                    <a:p>
                      <a:endParaRPr lang="en-US" dirty="0"/>
                    </a:p>
                  </p:txBody>
                </p:sp>
                <p:sp>
                  <p:nvSpPr>
                    <p:cNvPr id="60" name="Freeform: Shape 159">
                      <a:extLst>
                        <a:ext uri="{FF2B5EF4-FFF2-40B4-BE49-F238E27FC236}">
                          <a16:creationId xmlns:a16="http://schemas.microsoft.com/office/drawing/2014/main" id="{951B9085-9C85-45F8-8006-5E72A6FA9437}"/>
                        </a:ext>
                      </a:extLst>
                    </p:cNvPr>
                    <p:cNvSpPr/>
                    <p:nvPr/>
                  </p:nvSpPr>
                  <p:spPr>
                    <a:xfrm>
                      <a:off x="8514276" y="3212799"/>
                      <a:ext cx="356170" cy="457538"/>
                    </a:xfrm>
                    <a:custGeom>
                      <a:avLst/>
                      <a:gdLst>
                        <a:gd name="connsiteX0" fmla="*/ 351019 w 356170"/>
                        <a:gd name="connsiteY0" fmla="*/ 210813 h 457538"/>
                        <a:gd name="connsiteX1" fmla="*/ 313589 w 356170"/>
                        <a:gd name="connsiteY1" fmla="*/ 196659 h 457538"/>
                        <a:gd name="connsiteX2" fmla="*/ 309185 w 356170"/>
                        <a:gd name="connsiteY2" fmla="*/ 297939 h 457538"/>
                        <a:gd name="connsiteX3" fmla="*/ 307089 w 356170"/>
                        <a:gd name="connsiteY3" fmla="*/ 311359 h 457538"/>
                        <a:gd name="connsiteX4" fmla="*/ 335187 w 356170"/>
                        <a:gd name="connsiteY4" fmla="*/ 356651 h 457538"/>
                        <a:gd name="connsiteX5" fmla="*/ 330993 w 356170"/>
                        <a:gd name="connsiteY5" fmla="*/ 357805 h 457538"/>
                        <a:gd name="connsiteX6" fmla="*/ 304573 w 356170"/>
                        <a:gd name="connsiteY6" fmla="*/ 324255 h 457538"/>
                        <a:gd name="connsiteX7" fmla="*/ 300064 w 356170"/>
                        <a:gd name="connsiteY7" fmla="*/ 342183 h 457538"/>
                        <a:gd name="connsiteX8" fmla="*/ 293669 w 356170"/>
                        <a:gd name="connsiteY8" fmla="*/ 360006 h 457538"/>
                        <a:gd name="connsiteX9" fmla="*/ 275007 w 356170"/>
                        <a:gd name="connsiteY9" fmla="*/ 389887 h 457538"/>
                        <a:gd name="connsiteX10" fmla="*/ 256344 w 356170"/>
                        <a:gd name="connsiteY10" fmla="*/ 405089 h 457538"/>
                        <a:gd name="connsiteX11" fmla="*/ 265046 w 356170"/>
                        <a:gd name="connsiteY11" fmla="*/ 426897 h 457538"/>
                        <a:gd name="connsiteX12" fmla="*/ 258126 w 356170"/>
                        <a:gd name="connsiteY12" fmla="*/ 456673 h 457538"/>
                        <a:gd name="connsiteX13" fmla="*/ 253723 w 356170"/>
                        <a:gd name="connsiteY13" fmla="*/ 454052 h 457538"/>
                        <a:gd name="connsiteX14" fmla="*/ 254562 w 356170"/>
                        <a:gd name="connsiteY14" fmla="*/ 427002 h 457538"/>
                        <a:gd name="connsiteX15" fmla="*/ 245126 w 356170"/>
                        <a:gd name="connsiteY15" fmla="*/ 410646 h 457538"/>
                        <a:gd name="connsiteX16" fmla="*/ 167437 w 356170"/>
                        <a:gd name="connsiteY16" fmla="*/ 415469 h 457538"/>
                        <a:gd name="connsiteX17" fmla="*/ 145315 w 356170"/>
                        <a:gd name="connsiteY17" fmla="*/ 445454 h 457538"/>
                        <a:gd name="connsiteX18" fmla="*/ 140072 w 356170"/>
                        <a:gd name="connsiteY18" fmla="*/ 441470 h 457538"/>
                        <a:gd name="connsiteX19" fmla="*/ 156218 w 356170"/>
                        <a:gd name="connsiteY19" fmla="*/ 413372 h 457538"/>
                        <a:gd name="connsiteX20" fmla="*/ 77061 w 356170"/>
                        <a:gd name="connsiteY20" fmla="*/ 398065 h 457538"/>
                        <a:gd name="connsiteX21" fmla="*/ 42882 w 356170"/>
                        <a:gd name="connsiteY21" fmla="*/ 386427 h 457538"/>
                        <a:gd name="connsiteX22" fmla="*/ 6291 w 356170"/>
                        <a:gd name="connsiteY22" fmla="*/ 376048 h 457538"/>
                        <a:gd name="connsiteX23" fmla="*/ 0 w 356170"/>
                        <a:gd name="connsiteY23" fmla="*/ 376152 h 457538"/>
                        <a:gd name="connsiteX24" fmla="*/ 28937 w 356170"/>
                        <a:gd name="connsiteY24" fmla="*/ 365982 h 457538"/>
                        <a:gd name="connsiteX25" fmla="*/ 29461 w 356170"/>
                        <a:gd name="connsiteY25" fmla="*/ 365773 h 457538"/>
                        <a:gd name="connsiteX26" fmla="*/ 99707 w 356170"/>
                        <a:gd name="connsiteY26" fmla="*/ 389677 h 457538"/>
                        <a:gd name="connsiteX27" fmla="*/ 82512 w 356170"/>
                        <a:gd name="connsiteY27" fmla="*/ 363047 h 457538"/>
                        <a:gd name="connsiteX28" fmla="*/ 85448 w 356170"/>
                        <a:gd name="connsiteY28" fmla="*/ 355918 h 457538"/>
                        <a:gd name="connsiteX29" fmla="*/ 111659 w 356170"/>
                        <a:gd name="connsiteY29" fmla="*/ 390935 h 457538"/>
                        <a:gd name="connsiteX30" fmla="*/ 197317 w 356170"/>
                        <a:gd name="connsiteY30" fmla="*/ 404146 h 457538"/>
                        <a:gd name="connsiteX31" fmla="*/ 169638 w 356170"/>
                        <a:gd name="connsiteY31" fmla="*/ 362523 h 457538"/>
                        <a:gd name="connsiteX32" fmla="*/ 172364 w 356170"/>
                        <a:gd name="connsiteY32" fmla="*/ 356022 h 457538"/>
                        <a:gd name="connsiteX33" fmla="*/ 208221 w 356170"/>
                        <a:gd name="connsiteY33" fmla="*/ 404041 h 457538"/>
                        <a:gd name="connsiteX34" fmla="*/ 264103 w 356170"/>
                        <a:gd name="connsiteY34" fmla="*/ 379717 h 457538"/>
                        <a:gd name="connsiteX35" fmla="*/ 273749 w 356170"/>
                        <a:gd name="connsiteY35" fmla="*/ 366402 h 457538"/>
                        <a:gd name="connsiteX36" fmla="*/ 260118 w 356170"/>
                        <a:gd name="connsiteY36" fmla="*/ 351200 h 457538"/>
                        <a:gd name="connsiteX37" fmla="*/ 218915 w 356170"/>
                        <a:gd name="connsiteY37" fmla="*/ 352038 h 457538"/>
                        <a:gd name="connsiteX38" fmla="*/ 215140 w 356170"/>
                        <a:gd name="connsiteY38" fmla="*/ 347111 h 457538"/>
                        <a:gd name="connsiteX39" fmla="*/ 260747 w 356170"/>
                        <a:gd name="connsiteY39" fmla="*/ 338723 h 457538"/>
                        <a:gd name="connsiteX40" fmla="*/ 280458 w 356170"/>
                        <a:gd name="connsiteY40" fmla="*/ 353087 h 457538"/>
                        <a:gd name="connsiteX41" fmla="*/ 294718 w 356170"/>
                        <a:gd name="connsiteY41" fmla="*/ 293745 h 457538"/>
                        <a:gd name="connsiteX42" fmla="*/ 297758 w 356170"/>
                        <a:gd name="connsiteY42" fmla="*/ 267219 h 457538"/>
                        <a:gd name="connsiteX43" fmla="*/ 281821 w 356170"/>
                        <a:gd name="connsiteY43" fmla="*/ 273195 h 457538"/>
                        <a:gd name="connsiteX44" fmla="*/ 261796 w 356170"/>
                        <a:gd name="connsiteY44" fmla="*/ 291438 h 457538"/>
                        <a:gd name="connsiteX45" fmla="*/ 256763 w 356170"/>
                        <a:gd name="connsiteY45" fmla="*/ 289341 h 457538"/>
                        <a:gd name="connsiteX46" fmla="*/ 274692 w 356170"/>
                        <a:gd name="connsiteY46" fmla="*/ 266066 h 457538"/>
                        <a:gd name="connsiteX47" fmla="*/ 298597 w 356170"/>
                        <a:gd name="connsiteY47" fmla="*/ 256106 h 457538"/>
                        <a:gd name="connsiteX48" fmla="*/ 295976 w 356170"/>
                        <a:gd name="connsiteY48" fmla="*/ 168980 h 457538"/>
                        <a:gd name="connsiteX49" fmla="*/ 266829 w 356170"/>
                        <a:gd name="connsiteY49" fmla="*/ 192990 h 457538"/>
                        <a:gd name="connsiteX50" fmla="*/ 260643 w 356170"/>
                        <a:gd name="connsiteY50" fmla="*/ 189320 h 457538"/>
                        <a:gd name="connsiteX51" fmla="*/ 294508 w 356170"/>
                        <a:gd name="connsiteY51" fmla="*/ 157972 h 457538"/>
                        <a:gd name="connsiteX52" fmla="*/ 249530 w 356170"/>
                        <a:gd name="connsiteY52" fmla="*/ 6891 h 457538"/>
                        <a:gd name="connsiteX53" fmla="*/ 259804 w 356170"/>
                        <a:gd name="connsiteY53" fmla="*/ 2593 h 457538"/>
                        <a:gd name="connsiteX54" fmla="*/ 301847 w 356170"/>
                        <a:gd name="connsiteY54" fmla="*/ 110268 h 457538"/>
                        <a:gd name="connsiteX55" fmla="*/ 353535 w 356170"/>
                        <a:gd name="connsiteY55" fmla="*/ 114147 h 457538"/>
                        <a:gd name="connsiteX56" fmla="*/ 350914 w 356170"/>
                        <a:gd name="connsiteY56" fmla="*/ 120437 h 457538"/>
                        <a:gd name="connsiteX57" fmla="*/ 323340 w 356170"/>
                        <a:gd name="connsiteY57" fmla="*/ 115300 h 457538"/>
                        <a:gd name="connsiteX58" fmla="*/ 304153 w 356170"/>
                        <a:gd name="connsiteY58" fmla="*/ 120752 h 457538"/>
                        <a:gd name="connsiteX59" fmla="*/ 313065 w 356170"/>
                        <a:gd name="connsiteY59" fmla="*/ 186175 h 457538"/>
                        <a:gd name="connsiteX60" fmla="*/ 355841 w 356170"/>
                        <a:gd name="connsiteY60" fmla="*/ 207144 h 457538"/>
                        <a:gd name="connsiteX61" fmla="*/ 351019 w 356170"/>
                        <a:gd name="connsiteY61" fmla="*/ 210813 h 457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56170" h="457538">
                          <a:moveTo>
                            <a:pt x="351019" y="210813"/>
                          </a:moveTo>
                          <a:cubicBezTo>
                            <a:pt x="340324" y="201797"/>
                            <a:pt x="327848" y="194457"/>
                            <a:pt x="313589" y="196659"/>
                          </a:cubicBezTo>
                          <a:cubicBezTo>
                            <a:pt x="315476" y="230105"/>
                            <a:pt x="314218" y="263026"/>
                            <a:pt x="309185" y="297939"/>
                          </a:cubicBezTo>
                          <a:cubicBezTo>
                            <a:pt x="308556" y="302342"/>
                            <a:pt x="307823" y="306850"/>
                            <a:pt x="307089" y="311359"/>
                          </a:cubicBezTo>
                          <a:cubicBezTo>
                            <a:pt x="322606" y="321424"/>
                            <a:pt x="334663" y="337884"/>
                            <a:pt x="335187" y="356651"/>
                          </a:cubicBezTo>
                          <a:cubicBezTo>
                            <a:pt x="335292" y="358853"/>
                            <a:pt x="332042" y="359692"/>
                            <a:pt x="330993" y="357805"/>
                          </a:cubicBezTo>
                          <a:cubicBezTo>
                            <a:pt x="323969" y="344594"/>
                            <a:pt x="316105" y="332957"/>
                            <a:pt x="304573" y="324255"/>
                          </a:cubicBezTo>
                          <a:cubicBezTo>
                            <a:pt x="305831" y="325198"/>
                            <a:pt x="300589" y="340296"/>
                            <a:pt x="300064" y="342183"/>
                          </a:cubicBezTo>
                          <a:cubicBezTo>
                            <a:pt x="298282" y="348264"/>
                            <a:pt x="296185" y="354240"/>
                            <a:pt x="293669" y="360006"/>
                          </a:cubicBezTo>
                          <a:cubicBezTo>
                            <a:pt x="288846" y="371120"/>
                            <a:pt x="283289" y="380870"/>
                            <a:pt x="275007" y="389887"/>
                          </a:cubicBezTo>
                          <a:cubicBezTo>
                            <a:pt x="273644" y="391460"/>
                            <a:pt x="257707" y="406557"/>
                            <a:pt x="256344" y="405089"/>
                          </a:cubicBezTo>
                          <a:cubicBezTo>
                            <a:pt x="261586" y="410751"/>
                            <a:pt x="264207" y="420606"/>
                            <a:pt x="265046" y="426897"/>
                          </a:cubicBezTo>
                          <a:cubicBezTo>
                            <a:pt x="266409" y="437067"/>
                            <a:pt x="264941" y="448600"/>
                            <a:pt x="258126" y="456673"/>
                          </a:cubicBezTo>
                          <a:cubicBezTo>
                            <a:pt x="256239" y="458874"/>
                            <a:pt x="253199" y="456463"/>
                            <a:pt x="253723" y="454052"/>
                          </a:cubicBezTo>
                          <a:cubicBezTo>
                            <a:pt x="255610" y="444721"/>
                            <a:pt x="257393" y="436333"/>
                            <a:pt x="254562" y="427002"/>
                          </a:cubicBezTo>
                          <a:cubicBezTo>
                            <a:pt x="252780" y="421026"/>
                            <a:pt x="247852" y="416098"/>
                            <a:pt x="245126" y="410646"/>
                          </a:cubicBezTo>
                          <a:cubicBezTo>
                            <a:pt x="221117" y="420502"/>
                            <a:pt x="192914" y="419768"/>
                            <a:pt x="167437" y="415469"/>
                          </a:cubicBezTo>
                          <a:cubicBezTo>
                            <a:pt x="160307" y="425639"/>
                            <a:pt x="153702" y="436333"/>
                            <a:pt x="145315" y="445454"/>
                          </a:cubicBezTo>
                          <a:cubicBezTo>
                            <a:pt x="142588" y="448390"/>
                            <a:pt x="138709" y="444616"/>
                            <a:pt x="140072" y="441470"/>
                          </a:cubicBezTo>
                          <a:cubicBezTo>
                            <a:pt x="144476" y="431615"/>
                            <a:pt x="150452" y="422493"/>
                            <a:pt x="156218" y="413372"/>
                          </a:cubicBezTo>
                          <a:cubicBezTo>
                            <a:pt x="155589" y="414316"/>
                            <a:pt x="78214" y="398275"/>
                            <a:pt x="77061" y="398065"/>
                          </a:cubicBezTo>
                          <a:cubicBezTo>
                            <a:pt x="64374" y="395339"/>
                            <a:pt x="53995" y="392823"/>
                            <a:pt x="42882" y="386427"/>
                          </a:cubicBezTo>
                          <a:cubicBezTo>
                            <a:pt x="31768" y="380032"/>
                            <a:pt x="19082" y="376362"/>
                            <a:pt x="6291" y="376048"/>
                          </a:cubicBezTo>
                          <a:cubicBezTo>
                            <a:pt x="4194" y="375943"/>
                            <a:pt x="2097" y="376048"/>
                            <a:pt x="0" y="376152"/>
                          </a:cubicBezTo>
                          <a:cubicBezTo>
                            <a:pt x="8388" y="369652"/>
                            <a:pt x="18348" y="365668"/>
                            <a:pt x="28937" y="365982"/>
                          </a:cubicBezTo>
                          <a:cubicBezTo>
                            <a:pt x="29042" y="365982"/>
                            <a:pt x="29252" y="365878"/>
                            <a:pt x="29461" y="365773"/>
                          </a:cubicBezTo>
                          <a:cubicBezTo>
                            <a:pt x="53471" y="372063"/>
                            <a:pt x="75907" y="386951"/>
                            <a:pt x="99707" y="389677"/>
                          </a:cubicBezTo>
                          <a:cubicBezTo>
                            <a:pt x="99393" y="378878"/>
                            <a:pt x="91110" y="369128"/>
                            <a:pt x="82512" y="363047"/>
                          </a:cubicBezTo>
                          <a:cubicBezTo>
                            <a:pt x="79158" y="360635"/>
                            <a:pt x="81045" y="354345"/>
                            <a:pt x="85448" y="355918"/>
                          </a:cubicBezTo>
                          <a:cubicBezTo>
                            <a:pt x="100336" y="361474"/>
                            <a:pt x="109772" y="375628"/>
                            <a:pt x="111659" y="390935"/>
                          </a:cubicBezTo>
                          <a:cubicBezTo>
                            <a:pt x="143532" y="395758"/>
                            <a:pt x="169638" y="403307"/>
                            <a:pt x="197317" y="404146"/>
                          </a:cubicBezTo>
                          <a:cubicBezTo>
                            <a:pt x="197317" y="386322"/>
                            <a:pt x="185155" y="371120"/>
                            <a:pt x="169638" y="362523"/>
                          </a:cubicBezTo>
                          <a:cubicBezTo>
                            <a:pt x="166073" y="360531"/>
                            <a:pt x="168590" y="354974"/>
                            <a:pt x="172364" y="356022"/>
                          </a:cubicBezTo>
                          <a:cubicBezTo>
                            <a:pt x="193962" y="361789"/>
                            <a:pt x="207067" y="382653"/>
                            <a:pt x="208221" y="404041"/>
                          </a:cubicBezTo>
                          <a:cubicBezTo>
                            <a:pt x="229294" y="403097"/>
                            <a:pt x="248900" y="396807"/>
                            <a:pt x="264103" y="379717"/>
                          </a:cubicBezTo>
                          <a:cubicBezTo>
                            <a:pt x="267772" y="375628"/>
                            <a:pt x="270918" y="371120"/>
                            <a:pt x="273749" y="366402"/>
                          </a:cubicBezTo>
                          <a:cubicBezTo>
                            <a:pt x="270499" y="360635"/>
                            <a:pt x="267038" y="355079"/>
                            <a:pt x="260118" y="351200"/>
                          </a:cubicBezTo>
                          <a:cubicBezTo>
                            <a:pt x="246699" y="343546"/>
                            <a:pt x="232335" y="346062"/>
                            <a:pt x="218915" y="352038"/>
                          </a:cubicBezTo>
                          <a:cubicBezTo>
                            <a:pt x="215874" y="353401"/>
                            <a:pt x="212414" y="349837"/>
                            <a:pt x="215140" y="347111"/>
                          </a:cubicBezTo>
                          <a:cubicBezTo>
                            <a:pt x="226988" y="335578"/>
                            <a:pt x="245441" y="332642"/>
                            <a:pt x="260747" y="338723"/>
                          </a:cubicBezTo>
                          <a:cubicBezTo>
                            <a:pt x="267353" y="341344"/>
                            <a:pt x="274902" y="346586"/>
                            <a:pt x="280458" y="353087"/>
                          </a:cubicBezTo>
                          <a:cubicBezTo>
                            <a:pt x="288322" y="334320"/>
                            <a:pt x="291887" y="313246"/>
                            <a:pt x="294718" y="293745"/>
                          </a:cubicBezTo>
                          <a:cubicBezTo>
                            <a:pt x="295976" y="284938"/>
                            <a:pt x="297024" y="276131"/>
                            <a:pt x="297758" y="267219"/>
                          </a:cubicBezTo>
                          <a:cubicBezTo>
                            <a:pt x="294613" y="267848"/>
                            <a:pt x="289790" y="268582"/>
                            <a:pt x="281821" y="273195"/>
                          </a:cubicBezTo>
                          <a:cubicBezTo>
                            <a:pt x="273853" y="277809"/>
                            <a:pt x="267353" y="284099"/>
                            <a:pt x="261796" y="291438"/>
                          </a:cubicBezTo>
                          <a:cubicBezTo>
                            <a:pt x="260118" y="293640"/>
                            <a:pt x="255610" y="292487"/>
                            <a:pt x="256763" y="289341"/>
                          </a:cubicBezTo>
                          <a:cubicBezTo>
                            <a:pt x="260328" y="279801"/>
                            <a:pt x="266409" y="272042"/>
                            <a:pt x="274692" y="266066"/>
                          </a:cubicBezTo>
                          <a:cubicBezTo>
                            <a:pt x="280458" y="261872"/>
                            <a:pt x="290419" y="256211"/>
                            <a:pt x="298597" y="256106"/>
                          </a:cubicBezTo>
                          <a:cubicBezTo>
                            <a:pt x="300379" y="227798"/>
                            <a:pt x="299750" y="197288"/>
                            <a:pt x="295976" y="168980"/>
                          </a:cubicBezTo>
                          <a:cubicBezTo>
                            <a:pt x="284128" y="174013"/>
                            <a:pt x="274378" y="182296"/>
                            <a:pt x="266829" y="192990"/>
                          </a:cubicBezTo>
                          <a:cubicBezTo>
                            <a:pt x="264207" y="196764"/>
                            <a:pt x="258441" y="193514"/>
                            <a:pt x="260643" y="189320"/>
                          </a:cubicBezTo>
                          <a:cubicBezTo>
                            <a:pt x="268087" y="175166"/>
                            <a:pt x="280144" y="164577"/>
                            <a:pt x="294508" y="157972"/>
                          </a:cubicBezTo>
                          <a:cubicBezTo>
                            <a:pt x="286434" y="105655"/>
                            <a:pt x="269136" y="56902"/>
                            <a:pt x="249530" y="6891"/>
                          </a:cubicBezTo>
                          <a:cubicBezTo>
                            <a:pt x="247118" y="705"/>
                            <a:pt x="256659" y="-2650"/>
                            <a:pt x="259804" y="2593"/>
                          </a:cubicBezTo>
                          <a:cubicBezTo>
                            <a:pt x="279724" y="34885"/>
                            <a:pt x="293250" y="71999"/>
                            <a:pt x="301847" y="110268"/>
                          </a:cubicBezTo>
                          <a:cubicBezTo>
                            <a:pt x="317154" y="101775"/>
                            <a:pt x="340849" y="104396"/>
                            <a:pt x="353535" y="114147"/>
                          </a:cubicBezTo>
                          <a:cubicBezTo>
                            <a:pt x="356365" y="116348"/>
                            <a:pt x="354898" y="121800"/>
                            <a:pt x="350914" y="120437"/>
                          </a:cubicBezTo>
                          <a:cubicBezTo>
                            <a:pt x="341897" y="117397"/>
                            <a:pt x="332985" y="114671"/>
                            <a:pt x="323340" y="115300"/>
                          </a:cubicBezTo>
                          <a:cubicBezTo>
                            <a:pt x="316315" y="115824"/>
                            <a:pt x="310339" y="118341"/>
                            <a:pt x="304153" y="120752"/>
                          </a:cubicBezTo>
                          <a:cubicBezTo>
                            <a:pt x="308556" y="142560"/>
                            <a:pt x="311387" y="164577"/>
                            <a:pt x="313065" y="186175"/>
                          </a:cubicBezTo>
                          <a:cubicBezTo>
                            <a:pt x="329630" y="185860"/>
                            <a:pt x="347559" y="191731"/>
                            <a:pt x="355841" y="207144"/>
                          </a:cubicBezTo>
                          <a:cubicBezTo>
                            <a:pt x="357309" y="210289"/>
                            <a:pt x="353535" y="212910"/>
                            <a:pt x="351019" y="210813"/>
                          </a:cubicBezTo>
                          <a:close/>
                        </a:path>
                      </a:pathLst>
                    </a:custGeom>
                    <a:solidFill>
                      <a:srgbClr val="D1E9F5"/>
                    </a:solidFill>
                    <a:ln w="10480" cap="flat">
                      <a:noFill/>
                      <a:prstDash val="solid"/>
                      <a:miter/>
                    </a:ln>
                  </p:spPr>
                  <p:txBody>
                    <a:bodyPr rtlCol="0" anchor="ctr"/>
                    <a:lstStyle/>
                    <a:p>
                      <a:endParaRPr lang="en-US" dirty="0"/>
                    </a:p>
                  </p:txBody>
                </p:sp>
                <p:sp>
                  <p:nvSpPr>
                    <p:cNvPr id="61" name="Freeform: Shape 160">
                      <a:extLst>
                        <a:ext uri="{FF2B5EF4-FFF2-40B4-BE49-F238E27FC236}">
                          <a16:creationId xmlns:a16="http://schemas.microsoft.com/office/drawing/2014/main" id="{B9DDA8C1-C153-420C-9DAB-1A40B9637358}"/>
                        </a:ext>
                      </a:extLst>
                    </p:cNvPr>
                    <p:cNvSpPr/>
                    <p:nvPr/>
                  </p:nvSpPr>
                  <p:spPr>
                    <a:xfrm>
                      <a:off x="8153030" y="3161818"/>
                      <a:ext cx="703203" cy="296319"/>
                    </a:xfrm>
                    <a:custGeom>
                      <a:avLst/>
                      <a:gdLst>
                        <a:gd name="connsiteX0" fmla="*/ 702515 w 703203"/>
                        <a:gd name="connsiteY0" fmla="*/ 76954 h 296319"/>
                        <a:gd name="connsiteX1" fmla="*/ 640970 w 703203"/>
                        <a:gd name="connsiteY1" fmla="*/ 160725 h 296319"/>
                        <a:gd name="connsiteX2" fmla="*/ 602074 w 703203"/>
                        <a:gd name="connsiteY2" fmla="*/ 190081 h 296319"/>
                        <a:gd name="connsiteX3" fmla="*/ 594629 w 703203"/>
                        <a:gd name="connsiteY3" fmla="*/ 215139 h 296319"/>
                        <a:gd name="connsiteX4" fmla="*/ 571354 w 703203"/>
                        <a:gd name="connsiteY4" fmla="*/ 236317 h 296319"/>
                        <a:gd name="connsiteX5" fmla="*/ 531618 w 703203"/>
                        <a:gd name="connsiteY5" fmla="*/ 239358 h 296319"/>
                        <a:gd name="connsiteX6" fmla="*/ 487584 w 703203"/>
                        <a:gd name="connsiteY6" fmla="*/ 282134 h 296319"/>
                        <a:gd name="connsiteX7" fmla="*/ 432750 w 703203"/>
                        <a:gd name="connsiteY7" fmla="*/ 296288 h 296319"/>
                        <a:gd name="connsiteX8" fmla="*/ 359254 w 703203"/>
                        <a:gd name="connsiteY8" fmla="*/ 271859 h 296319"/>
                        <a:gd name="connsiteX9" fmla="*/ 231974 w 703203"/>
                        <a:gd name="connsiteY9" fmla="*/ 258335 h 296319"/>
                        <a:gd name="connsiteX10" fmla="*/ 194439 w 703203"/>
                        <a:gd name="connsiteY10" fmla="*/ 267141 h 296319"/>
                        <a:gd name="connsiteX11" fmla="*/ 163091 w 703203"/>
                        <a:gd name="connsiteY11" fmla="*/ 251310 h 296319"/>
                        <a:gd name="connsiteX12" fmla="*/ 143590 w 703203"/>
                        <a:gd name="connsiteY12" fmla="*/ 214615 h 296319"/>
                        <a:gd name="connsiteX13" fmla="*/ 75127 w 703203"/>
                        <a:gd name="connsiteY13" fmla="*/ 200565 h 296319"/>
                        <a:gd name="connsiteX14" fmla="*/ 46819 w 703203"/>
                        <a:gd name="connsiteY14" fmla="*/ 136715 h 296319"/>
                        <a:gd name="connsiteX15" fmla="*/ 43149 w 703203"/>
                        <a:gd name="connsiteY15" fmla="*/ 24217 h 296319"/>
                        <a:gd name="connsiteX16" fmla="*/ 106685 w 703203"/>
                        <a:gd name="connsiteY16" fmla="*/ 3982 h 296319"/>
                        <a:gd name="connsiteX17" fmla="*/ 135307 w 703203"/>
                        <a:gd name="connsiteY17" fmla="*/ 43719 h 296319"/>
                        <a:gd name="connsiteX18" fmla="*/ 178713 w 703203"/>
                        <a:gd name="connsiteY18" fmla="*/ 53993 h 296319"/>
                        <a:gd name="connsiteX19" fmla="*/ 185003 w 703203"/>
                        <a:gd name="connsiteY19" fmla="*/ 64687 h 296319"/>
                        <a:gd name="connsiteX20" fmla="*/ 182173 w 703203"/>
                        <a:gd name="connsiteY20" fmla="*/ 98447 h 296319"/>
                        <a:gd name="connsiteX21" fmla="*/ 245708 w 703203"/>
                        <a:gd name="connsiteY21" fmla="*/ 142587 h 296319"/>
                        <a:gd name="connsiteX22" fmla="*/ 341745 w 703203"/>
                        <a:gd name="connsiteY22" fmla="*/ 178024 h 296319"/>
                        <a:gd name="connsiteX23" fmla="*/ 436315 w 703203"/>
                        <a:gd name="connsiteY23" fmla="*/ 158733 h 296319"/>
                        <a:gd name="connsiteX24" fmla="*/ 516625 w 703203"/>
                        <a:gd name="connsiteY24" fmla="*/ 114279 h 296319"/>
                        <a:gd name="connsiteX25" fmla="*/ 510544 w 703203"/>
                        <a:gd name="connsiteY25" fmla="*/ 84398 h 296319"/>
                        <a:gd name="connsiteX26" fmla="*/ 512327 w 703203"/>
                        <a:gd name="connsiteY26" fmla="*/ 77164 h 296319"/>
                        <a:gd name="connsiteX27" fmla="*/ 519351 w 703203"/>
                        <a:gd name="connsiteY27" fmla="*/ 64373 h 296319"/>
                        <a:gd name="connsiteX28" fmla="*/ 567789 w 703203"/>
                        <a:gd name="connsiteY28" fmla="*/ 52106 h 296319"/>
                        <a:gd name="connsiteX29" fmla="*/ 652609 w 703203"/>
                        <a:gd name="connsiteY29" fmla="*/ 2305 h 296319"/>
                        <a:gd name="connsiteX30" fmla="*/ 661206 w 703203"/>
                        <a:gd name="connsiteY30" fmla="*/ 4926 h 296319"/>
                        <a:gd name="connsiteX31" fmla="*/ 675255 w 703203"/>
                        <a:gd name="connsiteY31" fmla="*/ 11741 h 296319"/>
                        <a:gd name="connsiteX32" fmla="*/ 702305 w 703203"/>
                        <a:gd name="connsiteY32" fmla="*/ 52630 h 296319"/>
                        <a:gd name="connsiteX33" fmla="*/ 702515 w 703203"/>
                        <a:gd name="connsiteY33" fmla="*/ 76954 h 296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03203" h="296319">
                          <a:moveTo>
                            <a:pt x="702515" y="76954"/>
                          </a:moveTo>
                          <a:cubicBezTo>
                            <a:pt x="698321" y="111867"/>
                            <a:pt x="674206" y="148038"/>
                            <a:pt x="640970" y="160725"/>
                          </a:cubicBezTo>
                          <a:cubicBezTo>
                            <a:pt x="622938" y="167539"/>
                            <a:pt x="611195" y="171943"/>
                            <a:pt x="602074" y="190081"/>
                          </a:cubicBezTo>
                          <a:cubicBezTo>
                            <a:pt x="597985" y="198259"/>
                            <a:pt x="598509" y="207171"/>
                            <a:pt x="594629" y="215139"/>
                          </a:cubicBezTo>
                          <a:cubicBezTo>
                            <a:pt x="590121" y="224365"/>
                            <a:pt x="580371" y="232019"/>
                            <a:pt x="571354" y="236317"/>
                          </a:cubicBezTo>
                          <a:cubicBezTo>
                            <a:pt x="559087" y="242188"/>
                            <a:pt x="544619" y="243237"/>
                            <a:pt x="531618" y="239358"/>
                          </a:cubicBezTo>
                          <a:cubicBezTo>
                            <a:pt x="518827" y="257496"/>
                            <a:pt x="507819" y="271859"/>
                            <a:pt x="487584" y="282134"/>
                          </a:cubicBezTo>
                          <a:cubicBezTo>
                            <a:pt x="470704" y="290627"/>
                            <a:pt x="451622" y="295869"/>
                            <a:pt x="432750" y="296288"/>
                          </a:cubicBezTo>
                          <a:cubicBezTo>
                            <a:pt x="406434" y="296917"/>
                            <a:pt x="380014" y="288110"/>
                            <a:pt x="359254" y="271859"/>
                          </a:cubicBezTo>
                          <a:cubicBezTo>
                            <a:pt x="301171" y="312120"/>
                            <a:pt x="253886" y="289893"/>
                            <a:pt x="231974" y="258335"/>
                          </a:cubicBezTo>
                          <a:cubicBezTo>
                            <a:pt x="219602" y="264730"/>
                            <a:pt x="208698" y="268924"/>
                            <a:pt x="194439" y="267141"/>
                          </a:cubicBezTo>
                          <a:cubicBezTo>
                            <a:pt x="182487" y="265674"/>
                            <a:pt x="171164" y="260222"/>
                            <a:pt x="163091" y="251310"/>
                          </a:cubicBezTo>
                          <a:cubicBezTo>
                            <a:pt x="160679" y="248584"/>
                            <a:pt x="138557" y="216082"/>
                            <a:pt x="143590" y="214615"/>
                          </a:cubicBezTo>
                          <a:cubicBezTo>
                            <a:pt x="120314" y="221220"/>
                            <a:pt x="93998" y="215768"/>
                            <a:pt x="75127" y="200565"/>
                          </a:cubicBezTo>
                          <a:cubicBezTo>
                            <a:pt x="56255" y="185363"/>
                            <a:pt x="45456" y="160829"/>
                            <a:pt x="46819" y="136715"/>
                          </a:cubicBezTo>
                          <a:cubicBezTo>
                            <a:pt x="-4974" y="136715"/>
                            <a:pt x="-23951" y="73075"/>
                            <a:pt x="43149" y="24217"/>
                          </a:cubicBezTo>
                          <a:cubicBezTo>
                            <a:pt x="62755" y="9959"/>
                            <a:pt x="87393" y="-2518"/>
                            <a:pt x="106685" y="3982"/>
                          </a:cubicBezTo>
                          <a:cubicBezTo>
                            <a:pt x="123145" y="9539"/>
                            <a:pt x="135202" y="26314"/>
                            <a:pt x="135307" y="43719"/>
                          </a:cubicBezTo>
                          <a:cubicBezTo>
                            <a:pt x="149986" y="37533"/>
                            <a:pt x="168333" y="41936"/>
                            <a:pt x="178713" y="53993"/>
                          </a:cubicBezTo>
                          <a:cubicBezTo>
                            <a:pt x="181439" y="57139"/>
                            <a:pt x="183536" y="60808"/>
                            <a:pt x="185003" y="64687"/>
                          </a:cubicBezTo>
                          <a:cubicBezTo>
                            <a:pt x="189092" y="75277"/>
                            <a:pt x="188463" y="88382"/>
                            <a:pt x="182173" y="98447"/>
                          </a:cubicBezTo>
                          <a:cubicBezTo>
                            <a:pt x="208593" y="82511"/>
                            <a:pt x="249273" y="99181"/>
                            <a:pt x="245708" y="142587"/>
                          </a:cubicBezTo>
                          <a:cubicBezTo>
                            <a:pt x="284500" y="126126"/>
                            <a:pt x="323398" y="137554"/>
                            <a:pt x="341745" y="178024"/>
                          </a:cubicBezTo>
                          <a:cubicBezTo>
                            <a:pt x="361561" y="148353"/>
                            <a:pt x="406330" y="139232"/>
                            <a:pt x="436315" y="158733"/>
                          </a:cubicBezTo>
                          <a:cubicBezTo>
                            <a:pt x="443129" y="124553"/>
                            <a:pt x="484019" y="101907"/>
                            <a:pt x="516625" y="114279"/>
                          </a:cubicBezTo>
                          <a:cubicBezTo>
                            <a:pt x="510964" y="105577"/>
                            <a:pt x="508972" y="94673"/>
                            <a:pt x="510544" y="84398"/>
                          </a:cubicBezTo>
                          <a:cubicBezTo>
                            <a:pt x="510964" y="81987"/>
                            <a:pt x="511488" y="79575"/>
                            <a:pt x="512327" y="77164"/>
                          </a:cubicBezTo>
                          <a:cubicBezTo>
                            <a:pt x="513899" y="72446"/>
                            <a:pt x="516206" y="68147"/>
                            <a:pt x="519351" y="64373"/>
                          </a:cubicBezTo>
                          <a:cubicBezTo>
                            <a:pt x="530675" y="50638"/>
                            <a:pt x="551224" y="45396"/>
                            <a:pt x="567789" y="52106"/>
                          </a:cubicBezTo>
                          <a:cubicBezTo>
                            <a:pt x="577435" y="8910"/>
                            <a:pt x="617485" y="-6292"/>
                            <a:pt x="652609" y="2305"/>
                          </a:cubicBezTo>
                          <a:cubicBezTo>
                            <a:pt x="655649" y="3039"/>
                            <a:pt x="658480" y="3878"/>
                            <a:pt x="661206" y="4926"/>
                          </a:cubicBezTo>
                          <a:cubicBezTo>
                            <a:pt x="666448" y="6709"/>
                            <a:pt x="671166" y="9015"/>
                            <a:pt x="675255" y="11741"/>
                          </a:cubicBezTo>
                          <a:cubicBezTo>
                            <a:pt x="690771" y="21492"/>
                            <a:pt x="699369" y="36170"/>
                            <a:pt x="702305" y="52630"/>
                          </a:cubicBezTo>
                          <a:cubicBezTo>
                            <a:pt x="703353" y="60493"/>
                            <a:pt x="703563" y="68671"/>
                            <a:pt x="702515" y="76954"/>
                          </a:cubicBezTo>
                          <a:close/>
                        </a:path>
                      </a:pathLst>
                    </a:custGeom>
                    <a:solidFill>
                      <a:srgbClr val="DF6068"/>
                    </a:solidFill>
                    <a:ln w="10480" cap="flat">
                      <a:noFill/>
                      <a:prstDash val="solid"/>
                      <a:miter/>
                    </a:ln>
                  </p:spPr>
                  <p:txBody>
                    <a:bodyPr rtlCol="0" anchor="ctr"/>
                    <a:lstStyle/>
                    <a:p>
                      <a:endParaRPr lang="en-US" dirty="0"/>
                    </a:p>
                  </p:txBody>
                </p:sp>
                <p:sp>
                  <p:nvSpPr>
                    <p:cNvPr id="62" name="Freeform: Shape 161">
                      <a:extLst>
                        <a:ext uri="{FF2B5EF4-FFF2-40B4-BE49-F238E27FC236}">
                          <a16:creationId xmlns:a16="http://schemas.microsoft.com/office/drawing/2014/main" id="{306057F9-A2E2-4042-B141-5AB6F1B6E9CD}"/>
                        </a:ext>
                      </a:extLst>
                    </p:cNvPr>
                    <p:cNvSpPr/>
                    <p:nvPr/>
                  </p:nvSpPr>
                  <p:spPr>
                    <a:xfrm>
                      <a:off x="8154975" y="3161923"/>
                      <a:ext cx="700044" cy="265471"/>
                    </a:xfrm>
                    <a:custGeom>
                      <a:avLst/>
                      <a:gdLst>
                        <a:gd name="connsiteX0" fmla="*/ 700044 w 700044"/>
                        <a:gd name="connsiteY0" fmla="*/ 52630 h 265471"/>
                        <a:gd name="connsiteX1" fmla="*/ 639025 w 700044"/>
                        <a:gd name="connsiteY1" fmla="*/ 132731 h 265471"/>
                        <a:gd name="connsiteX2" fmla="*/ 602644 w 700044"/>
                        <a:gd name="connsiteY2" fmla="*/ 157370 h 265471"/>
                        <a:gd name="connsiteX3" fmla="*/ 597087 w 700044"/>
                        <a:gd name="connsiteY3" fmla="*/ 168273 h 265471"/>
                        <a:gd name="connsiteX4" fmla="*/ 597087 w 700044"/>
                        <a:gd name="connsiteY4" fmla="*/ 168273 h 265471"/>
                        <a:gd name="connsiteX5" fmla="*/ 578530 w 700044"/>
                        <a:gd name="connsiteY5" fmla="*/ 195743 h 265471"/>
                        <a:gd name="connsiteX6" fmla="*/ 525479 w 700044"/>
                        <a:gd name="connsiteY6" fmla="*/ 213461 h 265471"/>
                        <a:gd name="connsiteX7" fmla="*/ 503566 w 700044"/>
                        <a:gd name="connsiteY7" fmla="*/ 243237 h 265471"/>
                        <a:gd name="connsiteX8" fmla="*/ 465403 w 700044"/>
                        <a:gd name="connsiteY8" fmla="*/ 260222 h 265471"/>
                        <a:gd name="connsiteX9" fmla="*/ 357309 w 700044"/>
                        <a:gd name="connsiteY9" fmla="*/ 254246 h 265471"/>
                        <a:gd name="connsiteX10" fmla="*/ 324807 w 700044"/>
                        <a:gd name="connsiteY10" fmla="*/ 262319 h 265471"/>
                        <a:gd name="connsiteX11" fmla="*/ 267143 w 700044"/>
                        <a:gd name="connsiteY11" fmla="*/ 259173 h 265471"/>
                        <a:gd name="connsiteX12" fmla="*/ 228036 w 700044"/>
                        <a:gd name="connsiteY12" fmla="*/ 232019 h 265471"/>
                        <a:gd name="connsiteX13" fmla="*/ 161041 w 700044"/>
                        <a:gd name="connsiteY13" fmla="*/ 223317 h 265471"/>
                        <a:gd name="connsiteX14" fmla="*/ 141540 w 700044"/>
                        <a:gd name="connsiteY14" fmla="*/ 186621 h 265471"/>
                        <a:gd name="connsiteX15" fmla="*/ 44873 w 700044"/>
                        <a:gd name="connsiteY15" fmla="*/ 108722 h 265471"/>
                        <a:gd name="connsiteX16" fmla="*/ 0 w 700044"/>
                        <a:gd name="connsiteY16" fmla="*/ 77478 h 265471"/>
                        <a:gd name="connsiteX17" fmla="*/ 41099 w 700044"/>
                        <a:gd name="connsiteY17" fmla="*/ 24217 h 265471"/>
                        <a:gd name="connsiteX18" fmla="*/ 104634 w 700044"/>
                        <a:gd name="connsiteY18" fmla="*/ 3983 h 265471"/>
                        <a:gd name="connsiteX19" fmla="*/ 133257 w 700044"/>
                        <a:gd name="connsiteY19" fmla="*/ 43719 h 265471"/>
                        <a:gd name="connsiteX20" fmla="*/ 176662 w 700044"/>
                        <a:gd name="connsiteY20" fmla="*/ 53993 h 265471"/>
                        <a:gd name="connsiteX21" fmla="*/ 182953 w 700044"/>
                        <a:gd name="connsiteY21" fmla="*/ 64687 h 265471"/>
                        <a:gd name="connsiteX22" fmla="*/ 180122 w 700044"/>
                        <a:gd name="connsiteY22" fmla="*/ 70454 h 265471"/>
                        <a:gd name="connsiteX23" fmla="*/ 184211 w 700044"/>
                        <a:gd name="connsiteY23" fmla="*/ 68357 h 265471"/>
                        <a:gd name="connsiteX24" fmla="*/ 180122 w 700044"/>
                        <a:gd name="connsiteY24" fmla="*/ 98447 h 265471"/>
                        <a:gd name="connsiteX25" fmla="*/ 243658 w 700044"/>
                        <a:gd name="connsiteY25" fmla="*/ 142587 h 265471"/>
                        <a:gd name="connsiteX26" fmla="*/ 339695 w 700044"/>
                        <a:gd name="connsiteY26" fmla="*/ 178024 h 265471"/>
                        <a:gd name="connsiteX27" fmla="*/ 434264 w 700044"/>
                        <a:gd name="connsiteY27" fmla="*/ 158733 h 265471"/>
                        <a:gd name="connsiteX28" fmla="*/ 514575 w 700044"/>
                        <a:gd name="connsiteY28" fmla="*/ 114279 h 265471"/>
                        <a:gd name="connsiteX29" fmla="*/ 508494 w 700044"/>
                        <a:gd name="connsiteY29" fmla="*/ 84398 h 265471"/>
                        <a:gd name="connsiteX30" fmla="*/ 514575 w 700044"/>
                        <a:gd name="connsiteY30" fmla="*/ 86285 h 265471"/>
                        <a:gd name="connsiteX31" fmla="*/ 510276 w 700044"/>
                        <a:gd name="connsiteY31" fmla="*/ 77164 h 265471"/>
                        <a:gd name="connsiteX32" fmla="*/ 517301 w 700044"/>
                        <a:gd name="connsiteY32" fmla="*/ 64373 h 265471"/>
                        <a:gd name="connsiteX33" fmla="*/ 565739 w 700044"/>
                        <a:gd name="connsiteY33" fmla="*/ 52106 h 265471"/>
                        <a:gd name="connsiteX34" fmla="*/ 650558 w 700044"/>
                        <a:gd name="connsiteY34" fmla="*/ 2305 h 265471"/>
                        <a:gd name="connsiteX35" fmla="*/ 659155 w 700044"/>
                        <a:gd name="connsiteY35" fmla="*/ 4926 h 265471"/>
                        <a:gd name="connsiteX36" fmla="*/ 673204 w 700044"/>
                        <a:gd name="connsiteY36" fmla="*/ 11741 h 265471"/>
                        <a:gd name="connsiteX37" fmla="*/ 700044 w 700044"/>
                        <a:gd name="connsiteY37" fmla="*/ 52630 h 26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00044" h="265471">
                          <a:moveTo>
                            <a:pt x="700044" y="52630"/>
                          </a:moveTo>
                          <a:cubicBezTo>
                            <a:pt x="694593" y="86390"/>
                            <a:pt x="671003" y="120465"/>
                            <a:pt x="639025" y="132731"/>
                          </a:cubicBezTo>
                          <a:cubicBezTo>
                            <a:pt x="619000" y="140385"/>
                            <a:pt x="612500" y="140175"/>
                            <a:pt x="602644" y="157370"/>
                          </a:cubicBezTo>
                          <a:cubicBezTo>
                            <a:pt x="600547" y="161144"/>
                            <a:pt x="598765" y="164709"/>
                            <a:pt x="597087" y="168273"/>
                          </a:cubicBezTo>
                          <a:lnTo>
                            <a:pt x="597087" y="168273"/>
                          </a:lnTo>
                          <a:cubicBezTo>
                            <a:pt x="592370" y="178234"/>
                            <a:pt x="588386" y="187460"/>
                            <a:pt x="578530" y="195743"/>
                          </a:cubicBezTo>
                          <a:cubicBezTo>
                            <a:pt x="567102" y="205388"/>
                            <a:pt x="539528" y="213776"/>
                            <a:pt x="525479" y="213461"/>
                          </a:cubicBezTo>
                          <a:cubicBezTo>
                            <a:pt x="527995" y="213566"/>
                            <a:pt x="506292" y="241140"/>
                            <a:pt x="503566" y="243237"/>
                          </a:cubicBezTo>
                          <a:cubicBezTo>
                            <a:pt x="492453" y="251729"/>
                            <a:pt x="478718" y="256762"/>
                            <a:pt x="465403" y="260222"/>
                          </a:cubicBezTo>
                          <a:cubicBezTo>
                            <a:pt x="411409" y="274481"/>
                            <a:pt x="375027" y="254980"/>
                            <a:pt x="357309" y="254246"/>
                          </a:cubicBezTo>
                          <a:cubicBezTo>
                            <a:pt x="346090" y="253826"/>
                            <a:pt x="335396" y="258649"/>
                            <a:pt x="324807" y="262319"/>
                          </a:cubicBezTo>
                          <a:cubicBezTo>
                            <a:pt x="306249" y="268714"/>
                            <a:pt x="285700" y="264206"/>
                            <a:pt x="267143" y="259173"/>
                          </a:cubicBezTo>
                          <a:cubicBezTo>
                            <a:pt x="262635" y="257915"/>
                            <a:pt x="219124" y="237051"/>
                            <a:pt x="228036" y="232019"/>
                          </a:cubicBezTo>
                          <a:cubicBezTo>
                            <a:pt x="206647" y="244181"/>
                            <a:pt x="177920" y="241874"/>
                            <a:pt x="161041" y="223317"/>
                          </a:cubicBezTo>
                          <a:cubicBezTo>
                            <a:pt x="158629" y="220591"/>
                            <a:pt x="136507" y="188089"/>
                            <a:pt x="141540" y="186621"/>
                          </a:cubicBezTo>
                          <a:cubicBezTo>
                            <a:pt x="91739" y="200670"/>
                            <a:pt x="41728" y="161249"/>
                            <a:pt x="44873" y="108722"/>
                          </a:cubicBezTo>
                          <a:cubicBezTo>
                            <a:pt x="18767" y="108722"/>
                            <a:pt x="4613" y="95092"/>
                            <a:pt x="0" y="77478"/>
                          </a:cubicBezTo>
                          <a:cubicBezTo>
                            <a:pt x="3669" y="61123"/>
                            <a:pt x="11323" y="45920"/>
                            <a:pt x="41099" y="24217"/>
                          </a:cubicBezTo>
                          <a:cubicBezTo>
                            <a:pt x="60705" y="9959"/>
                            <a:pt x="85343" y="-2518"/>
                            <a:pt x="104634" y="3983"/>
                          </a:cubicBezTo>
                          <a:cubicBezTo>
                            <a:pt x="121095" y="9539"/>
                            <a:pt x="133152" y="26314"/>
                            <a:pt x="133257" y="43719"/>
                          </a:cubicBezTo>
                          <a:cubicBezTo>
                            <a:pt x="147935" y="37533"/>
                            <a:pt x="166283" y="41936"/>
                            <a:pt x="176662" y="53993"/>
                          </a:cubicBezTo>
                          <a:cubicBezTo>
                            <a:pt x="179388" y="57139"/>
                            <a:pt x="181485" y="60808"/>
                            <a:pt x="182953" y="64687"/>
                          </a:cubicBezTo>
                          <a:cubicBezTo>
                            <a:pt x="182219" y="66679"/>
                            <a:pt x="181275" y="68671"/>
                            <a:pt x="180122" y="70454"/>
                          </a:cubicBezTo>
                          <a:cubicBezTo>
                            <a:pt x="181380" y="69615"/>
                            <a:pt x="182743" y="68986"/>
                            <a:pt x="184211" y="68357"/>
                          </a:cubicBezTo>
                          <a:cubicBezTo>
                            <a:pt x="186832" y="78422"/>
                            <a:pt x="185679" y="89536"/>
                            <a:pt x="180122" y="98447"/>
                          </a:cubicBezTo>
                          <a:cubicBezTo>
                            <a:pt x="206543" y="82511"/>
                            <a:pt x="247222" y="99181"/>
                            <a:pt x="243658" y="142587"/>
                          </a:cubicBezTo>
                          <a:cubicBezTo>
                            <a:pt x="282450" y="126126"/>
                            <a:pt x="321347" y="137554"/>
                            <a:pt x="339695" y="178024"/>
                          </a:cubicBezTo>
                          <a:cubicBezTo>
                            <a:pt x="359511" y="148353"/>
                            <a:pt x="404279" y="139232"/>
                            <a:pt x="434264" y="158733"/>
                          </a:cubicBezTo>
                          <a:cubicBezTo>
                            <a:pt x="441080" y="124553"/>
                            <a:pt x="481968" y="101907"/>
                            <a:pt x="514575" y="114279"/>
                          </a:cubicBezTo>
                          <a:cubicBezTo>
                            <a:pt x="508913" y="105577"/>
                            <a:pt x="506921" y="94673"/>
                            <a:pt x="508494" y="84398"/>
                          </a:cubicBezTo>
                          <a:cubicBezTo>
                            <a:pt x="510591" y="84817"/>
                            <a:pt x="512583" y="85446"/>
                            <a:pt x="514575" y="86285"/>
                          </a:cubicBezTo>
                          <a:cubicBezTo>
                            <a:pt x="512688" y="83455"/>
                            <a:pt x="511220" y="80414"/>
                            <a:pt x="510276" y="77164"/>
                          </a:cubicBezTo>
                          <a:cubicBezTo>
                            <a:pt x="511849" y="72446"/>
                            <a:pt x="514156" y="68147"/>
                            <a:pt x="517301" y="64373"/>
                          </a:cubicBezTo>
                          <a:cubicBezTo>
                            <a:pt x="528624" y="50638"/>
                            <a:pt x="549174" y="45396"/>
                            <a:pt x="565739" y="52106"/>
                          </a:cubicBezTo>
                          <a:cubicBezTo>
                            <a:pt x="575385" y="8910"/>
                            <a:pt x="615435" y="-6292"/>
                            <a:pt x="650558" y="2305"/>
                          </a:cubicBezTo>
                          <a:cubicBezTo>
                            <a:pt x="653598" y="3039"/>
                            <a:pt x="656429" y="3878"/>
                            <a:pt x="659155" y="4926"/>
                          </a:cubicBezTo>
                          <a:cubicBezTo>
                            <a:pt x="664398" y="6709"/>
                            <a:pt x="669116" y="9015"/>
                            <a:pt x="673204" y="11741"/>
                          </a:cubicBezTo>
                          <a:cubicBezTo>
                            <a:pt x="688617" y="21387"/>
                            <a:pt x="697214" y="36065"/>
                            <a:pt x="700044" y="52630"/>
                          </a:cubicBezTo>
                          <a:close/>
                        </a:path>
                      </a:pathLst>
                    </a:custGeom>
                    <a:solidFill>
                      <a:srgbClr val="FFB2BD"/>
                    </a:solidFill>
                    <a:ln w="10480" cap="flat">
                      <a:noFill/>
                      <a:prstDash val="solid"/>
                      <a:miter/>
                    </a:ln>
                  </p:spPr>
                  <p:txBody>
                    <a:bodyPr rtlCol="0" anchor="ctr"/>
                    <a:lstStyle/>
                    <a:p>
                      <a:endParaRPr lang="en-US" dirty="0"/>
                    </a:p>
                  </p:txBody>
                </p:sp>
                <p:sp>
                  <p:nvSpPr>
                    <p:cNvPr id="63" name="Freeform: Shape 162">
                      <a:extLst>
                        <a:ext uri="{FF2B5EF4-FFF2-40B4-BE49-F238E27FC236}">
                          <a16:creationId xmlns:a16="http://schemas.microsoft.com/office/drawing/2014/main" id="{F483B523-396E-4A0D-9355-394049DF860E}"/>
                        </a:ext>
                      </a:extLst>
                    </p:cNvPr>
                    <p:cNvSpPr/>
                    <p:nvPr/>
                  </p:nvSpPr>
                  <p:spPr>
                    <a:xfrm>
                      <a:off x="8174415" y="3167059"/>
                      <a:ext cx="653659" cy="269029"/>
                    </a:xfrm>
                    <a:custGeom>
                      <a:avLst/>
                      <a:gdLst>
                        <a:gd name="connsiteX0" fmla="*/ 649256 w 653659"/>
                        <a:gd name="connsiteY0" fmla="*/ 99078 h 269029"/>
                        <a:gd name="connsiteX1" fmla="*/ 595262 w 653659"/>
                        <a:gd name="connsiteY1" fmla="*/ 104110 h 269029"/>
                        <a:gd name="connsiteX2" fmla="*/ 517258 w 653659"/>
                        <a:gd name="connsiteY2" fmla="*/ 171630 h 269029"/>
                        <a:gd name="connsiteX3" fmla="*/ 552485 w 653659"/>
                        <a:gd name="connsiteY3" fmla="*/ 191655 h 269029"/>
                        <a:gd name="connsiteX4" fmla="*/ 551751 w 653659"/>
                        <a:gd name="connsiteY4" fmla="*/ 196583 h 269029"/>
                        <a:gd name="connsiteX5" fmla="*/ 508450 w 653659"/>
                        <a:gd name="connsiteY5" fmla="*/ 176977 h 269029"/>
                        <a:gd name="connsiteX6" fmla="*/ 428454 w 653659"/>
                        <a:gd name="connsiteY6" fmla="*/ 209793 h 269029"/>
                        <a:gd name="connsiteX7" fmla="*/ 458964 w 653659"/>
                        <a:gd name="connsiteY7" fmla="*/ 249949 h 269029"/>
                        <a:gd name="connsiteX8" fmla="*/ 457811 w 653659"/>
                        <a:gd name="connsiteY8" fmla="*/ 252779 h 269029"/>
                        <a:gd name="connsiteX9" fmla="*/ 418180 w 653659"/>
                        <a:gd name="connsiteY9" fmla="*/ 212309 h 269029"/>
                        <a:gd name="connsiteX10" fmla="*/ 284189 w 653659"/>
                        <a:gd name="connsiteY10" fmla="*/ 214197 h 269029"/>
                        <a:gd name="connsiteX11" fmla="*/ 271503 w 653659"/>
                        <a:gd name="connsiteY11" fmla="*/ 211366 h 269029"/>
                        <a:gd name="connsiteX12" fmla="*/ 267414 w 653659"/>
                        <a:gd name="connsiteY12" fmla="*/ 236319 h 269029"/>
                        <a:gd name="connsiteX13" fmla="*/ 273704 w 653659"/>
                        <a:gd name="connsiteY13" fmla="*/ 265570 h 269029"/>
                        <a:gd name="connsiteX14" fmla="*/ 269091 w 653659"/>
                        <a:gd name="connsiteY14" fmla="*/ 268191 h 269029"/>
                        <a:gd name="connsiteX15" fmla="*/ 263010 w 653659"/>
                        <a:gd name="connsiteY15" fmla="*/ 209269 h 269029"/>
                        <a:gd name="connsiteX16" fmla="*/ 182280 w 653659"/>
                        <a:gd name="connsiteY16" fmla="*/ 176348 h 269029"/>
                        <a:gd name="connsiteX17" fmla="*/ 165086 w 653659"/>
                        <a:gd name="connsiteY17" fmla="*/ 218600 h 269029"/>
                        <a:gd name="connsiteX18" fmla="*/ 159529 w 653659"/>
                        <a:gd name="connsiteY18" fmla="*/ 220907 h 269029"/>
                        <a:gd name="connsiteX19" fmla="*/ 172425 w 653659"/>
                        <a:gd name="connsiteY19" fmla="*/ 170581 h 269029"/>
                        <a:gd name="connsiteX20" fmla="*/ 134157 w 653659"/>
                        <a:gd name="connsiteY20" fmla="*/ 143427 h 269029"/>
                        <a:gd name="connsiteX21" fmla="*/ 108470 w 653659"/>
                        <a:gd name="connsiteY21" fmla="*/ 118998 h 269029"/>
                        <a:gd name="connsiteX22" fmla="*/ 106582 w 653659"/>
                        <a:gd name="connsiteY22" fmla="*/ 121619 h 269029"/>
                        <a:gd name="connsiteX23" fmla="*/ 80266 w 653659"/>
                        <a:gd name="connsiteY23" fmla="*/ 137975 h 269029"/>
                        <a:gd name="connsiteX24" fmla="*/ 65694 w 653659"/>
                        <a:gd name="connsiteY24" fmla="*/ 169323 h 269029"/>
                        <a:gd name="connsiteX25" fmla="*/ 59508 w 653659"/>
                        <a:gd name="connsiteY25" fmla="*/ 169323 h 269029"/>
                        <a:gd name="connsiteX26" fmla="*/ 72089 w 653659"/>
                        <a:gd name="connsiteY26" fmla="*/ 132523 h 269029"/>
                        <a:gd name="connsiteX27" fmla="*/ 103647 w 653659"/>
                        <a:gd name="connsiteY27" fmla="*/ 113546 h 269029"/>
                        <a:gd name="connsiteX28" fmla="*/ 57935 w 653659"/>
                        <a:gd name="connsiteY28" fmla="*/ 58713 h 269029"/>
                        <a:gd name="connsiteX29" fmla="*/ 5408 w 653659"/>
                        <a:gd name="connsiteY29" fmla="*/ 101804 h 269029"/>
                        <a:gd name="connsiteX30" fmla="*/ 61 w 653659"/>
                        <a:gd name="connsiteY30" fmla="*/ 99602 h 269029"/>
                        <a:gd name="connsiteX31" fmla="*/ 48813 w 653659"/>
                        <a:gd name="connsiteY31" fmla="*/ 50011 h 269029"/>
                        <a:gd name="connsiteX32" fmla="*/ 8658 w 653659"/>
                        <a:gd name="connsiteY32" fmla="*/ 29566 h 269029"/>
                        <a:gd name="connsiteX33" fmla="*/ 21659 w 653659"/>
                        <a:gd name="connsiteY33" fmla="*/ 19187 h 269029"/>
                        <a:gd name="connsiteX34" fmla="*/ 81105 w 653659"/>
                        <a:gd name="connsiteY34" fmla="*/ 64689 h 269029"/>
                        <a:gd name="connsiteX35" fmla="*/ 126608 w 653659"/>
                        <a:gd name="connsiteY35" fmla="*/ 55253 h 269029"/>
                        <a:gd name="connsiteX36" fmla="*/ 125874 w 653659"/>
                        <a:gd name="connsiteY36" fmla="*/ 60495 h 269029"/>
                        <a:gd name="connsiteX37" fmla="*/ 87501 w 653659"/>
                        <a:gd name="connsiteY37" fmla="*/ 72133 h 269029"/>
                        <a:gd name="connsiteX38" fmla="*/ 142440 w 653659"/>
                        <a:gd name="connsiteY38" fmla="*/ 131055 h 269029"/>
                        <a:gd name="connsiteX39" fmla="*/ 175046 w 653659"/>
                        <a:gd name="connsiteY39" fmla="*/ 108094 h 269029"/>
                        <a:gd name="connsiteX40" fmla="*/ 176409 w 653659"/>
                        <a:gd name="connsiteY40" fmla="*/ 113232 h 269029"/>
                        <a:gd name="connsiteX41" fmla="*/ 149149 w 653659"/>
                        <a:gd name="connsiteY41" fmla="*/ 136507 h 269029"/>
                        <a:gd name="connsiteX42" fmla="*/ 223065 w 653659"/>
                        <a:gd name="connsiteY42" fmla="*/ 179808 h 269029"/>
                        <a:gd name="connsiteX43" fmla="*/ 227573 w 653659"/>
                        <a:gd name="connsiteY43" fmla="*/ 165968 h 269029"/>
                        <a:gd name="connsiteX44" fmla="*/ 255147 w 653659"/>
                        <a:gd name="connsiteY44" fmla="*/ 141435 h 269029"/>
                        <a:gd name="connsiteX45" fmla="*/ 254622 w 653659"/>
                        <a:gd name="connsiteY45" fmla="*/ 149508 h 269029"/>
                        <a:gd name="connsiteX46" fmla="*/ 236065 w 653659"/>
                        <a:gd name="connsiteY46" fmla="*/ 172364 h 269029"/>
                        <a:gd name="connsiteX47" fmla="*/ 233968 w 653659"/>
                        <a:gd name="connsiteY47" fmla="*/ 184211 h 269029"/>
                        <a:gd name="connsiteX48" fmla="*/ 348458 w 653659"/>
                        <a:gd name="connsiteY48" fmla="*/ 205390 h 269029"/>
                        <a:gd name="connsiteX49" fmla="*/ 362717 w 653659"/>
                        <a:gd name="connsiteY49" fmla="*/ 160831 h 269029"/>
                        <a:gd name="connsiteX50" fmla="*/ 365967 w 653659"/>
                        <a:gd name="connsiteY50" fmla="*/ 164081 h 269029"/>
                        <a:gd name="connsiteX51" fmla="*/ 358943 w 653659"/>
                        <a:gd name="connsiteY51" fmla="*/ 205285 h 269029"/>
                        <a:gd name="connsiteX52" fmla="*/ 447431 w 653659"/>
                        <a:gd name="connsiteY52" fmla="*/ 189139 h 269029"/>
                        <a:gd name="connsiteX53" fmla="*/ 462843 w 653659"/>
                        <a:gd name="connsiteY53" fmla="*/ 183268 h 269029"/>
                        <a:gd name="connsiteX54" fmla="*/ 457286 w 653659"/>
                        <a:gd name="connsiteY54" fmla="*/ 167017 h 269029"/>
                        <a:gd name="connsiteX55" fmla="*/ 464731 w 653659"/>
                        <a:gd name="connsiteY55" fmla="*/ 136612 h 269029"/>
                        <a:gd name="connsiteX56" fmla="*/ 470602 w 653659"/>
                        <a:gd name="connsiteY56" fmla="*/ 140072 h 269029"/>
                        <a:gd name="connsiteX57" fmla="*/ 467666 w 653659"/>
                        <a:gd name="connsiteY57" fmla="*/ 167017 h 269029"/>
                        <a:gd name="connsiteX58" fmla="*/ 473537 w 653659"/>
                        <a:gd name="connsiteY58" fmla="*/ 178654 h 269029"/>
                        <a:gd name="connsiteX59" fmla="*/ 550074 w 653659"/>
                        <a:gd name="connsiteY59" fmla="*/ 128749 h 269029"/>
                        <a:gd name="connsiteX60" fmla="*/ 532355 w 653659"/>
                        <a:gd name="connsiteY60" fmla="*/ 72552 h 269029"/>
                        <a:gd name="connsiteX61" fmla="*/ 537283 w 653659"/>
                        <a:gd name="connsiteY61" fmla="*/ 74649 h 269029"/>
                        <a:gd name="connsiteX62" fmla="*/ 555735 w 653659"/>
                        <a:gd name="connsiteY62" fmla="*/ 119837 h 269029"/>
                        <a:gd name="connsiteX63" fmla="*/ 558461 w 653659"/>
                        <a:gd name="connsiteY63" fmla="*/ 121095 h 269029"/>
                        <a:gd name="connsiteX64" fmla="*/ 583728 w 653659"/>
                        <a:gd name="connsiteY64" fmla="*/ 94569 h 269029"/>
                        <a:gd name="connsiteX65" fmla="*/ 588132 w 653659"/>
                        <a:gd name="connsiteY65" fmla="*/ 89222 h 269029"/>
                        <a:gd name="connsiteX66" fmla="*/ 612875 w 653659"/>
                        <a:gd name="connsiteY66" fmla="*/ 54519 h 269029"/>
                        <a:gd name="connsiteX67" fmla="*/ 592116 w 653659"/>
                        <a:gd name="connsiteY67" fmla="*/ 46865 h 269029"/>
                        <a:gd name="connsiteX68" fmla="*/ 586455 w 653659"/>
                        <a:gd name="connsiteY68" fmla="*/ 41728 h 269029"/>
                        <a:gd name="connsiteX69" fmla="*/ 581527 w 653659"/>
                        <a:gd name="connsiteY69" fmla="*/ 22122 h 269029"/>
                        <a:gd name="connsiteX70" fmla="*/ 588656 w 653659"/>
                        <a:gd name="connsiteY70" fmla="*/ 23066 h 269029"/>
                        <a:gd name="connsiteX71" fmla="*/ 594108 w 653659"/>
                        <a:gd name="connsiteY71" fmla="*/ 35228 h 269029"/>
                        <a:gd name="connsiteX72" fmla="*/ 604173 w 653659"/>
                        <a:gd name="connsiteY72" fmla="*/ 41309 h 269029"/>
                        <a:gd name="connsiteX73" fmla="*/ 618956 w 653659"/>
                        <a:gd name="connsiteY73" fmla="*/ 44454 h 269029"/>
                        <a:gd name="connsiteX74" fmla="*/ 628497 w 653659"/>
                        <a:gd name="connsiteY74" fmla="*/ 26526 h 269029"/>
                        <a:gd name="connsiteX75" fmla="*/ 630803 w 653659"/>
                        <a:gd name="connsiteY75" fmla="*/ 21912 h 269029"/>
                        <a:gd name="connsiteX76" fmla="*/ 639611 w 653659"/>
                        <a:gd name="connsiteY76" fmla="*/ 0 h 269029"/>
                        <a:gd name="connsiteX77" fmla="*/ 653659 w 653659"/>
                        <a:gd name="connsiteY77" fmla="*/ 6815 h 269029"/>
                        <a:gd name="connsiteX78" fmla="*/ 642651 w 653659"/>
                        <a:gd name="connsiteY78" fmla="*/ 31558 h 269029"/>
                        <a:gd name="connsiteX79" fmla="*/ 642546 w 653659"/>
                        <a:gd name="connsiteY79" fmla="*/ 31768 h 269029"/>
                        <a:gd name="connsiteX80" fmla="*/ 602076 w 653659"/>
                        <a:gd name="connsiteY80" fmla="*/ 96037 h 269029"/>
                        <a:gd name="connsiteX81" fmla="*/ 648208 w 653659"/>
                        <a:gd name="connsiteY81" fmla="*/ 96666 h 269029"/>
                        <a:gd name="connsiteX82" fmla="*/ 649256 w 653659"/>
                        <a:gd name="connsiteY82" fmla="*/ 99078 h 269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653659" h="269029">
                          <a:moveTo>
                            <a:pt x="649256" y="99078"/>
                          </a:moveTo>
                          <a:cubicBezTo>
                            <a:pt x="636360" y="114385"/>
                            <a:pt x="612666" y="111869"/>
                            <a:pt x="595262" y="104110"/>
                          </a:cubicBezTo>
                          <a:cubicBezTo>
                            <a:pt x="572196" y="131160"/>
                            <a:pt x="546614" y="153387"/>
                            <a:pt x="517258" y="171630"/>
                          </a:cubicBezTo>
                          <a:cubicBezTo>
                            <a:pt x="526693" y="182114"/>
                            <a:pt x="538646" y="188090"/>
                            <a:pt x="552485" y="191655"/>
                          </a:cubicBezTo>
                          <a:cubicBezTo>
                            <a:pt x="555316" y="192389"/>
                            <a:pt x="554582" y="196478"/>
                            <a:pt x="551751" y="196583"/>
                          </a:cubicBezTo>
                          <a:cubicBezTo>
                            <a:pt x="535081" y="197002"/>
                            <a:pt x="519669" y="188824"/>
                            <a:pt x="508450" y="176977"/>
                          </a:cubicBezTo>
                          <a:cubicBezTo>
                            <a:pt x="483288" y="191445"/>
                            <a:pt x="456447" y="202559"/>
                            <a:pt x="428454" y="209793"/>
                          </a:cubicBezTo>
                          <a:cubicBezTo>
                            <a:pt x="432228" y="226988"/>
                            <a:pt x="442818" y="241771"/>
                            <a:pt x="458964" y="249949"/>
                          </a:cubicBezTo>
                          <a:cubicBezTo>
                            <a:pt x="460642" y="250787"/>
                            <a:pt x="459383" y="253199"/>
                            <a:pt x="457811" y="252779"/>
                          </a:cubicBezTo>
                          <a:cubicBezTo>
                            <a:pt x="437890" y="248166"/>
                            <a:pt x="421954" y="232230"/>
                            <a:pt x="418180" y="212309"/>
                          </a:cubicBezTo>
                          <a:cubicBezTo>
                            <a:pt x="374984" y="222060"/>
                            <a:pt x="329481" y="223108"/>
                            <a:pt x="284189" y="214197"/>
                          </a:cubicBezTo>
                          <a:cubicBezTo>
                            <a:pt x="279890" y="213358"/>
                            <a:pt x="275696" y="212414"/>
                            <a:pt x="271503" y="211366"/>
                          </a:cubicBezTo>
                          <a:cubicBezTo>
                            <a:pt x="270874" y="219649"/>
                            <a:pt x="267414" y="227617"/>
                            <a:pt x="267414" y="236319"/>
                          </a:cubicBezTo>
                          <a:cubicBezTo>
                            <a:pt x="267414" y="246803"/>
                            <a:pt x="271293" y="255610"/>
                            <a:pt x="273704" y="265570"/>
                          </a:cubicBezTo>
                          <a:cubicBezTo>
                            <a:pt x="274333" y="268087"/>
                            <a:pt x="271083" y="270288"/>
                            <a:pt x="269091" y="268191"/>
                          </a:cubicBezTo>
                          <a:cubicBezTo>
                            <a:pt x="257244" y="255610"/>
                            <a:pt x="252421" y="224681"/>
                            <a:pt x="263010" y="209269"/>
                          </a:cubicBezTo>
                          <a:cubicBezTo>
                            <a:pt x="234807" y="201825"/>
                            <a:pt x="207547" y="190712"/>
                            <a:pt x="182280" y="176348"/>
                          </a:cubicBezTo>
                          <a:cubicBezTo>
                            <a:pt x="179135" y="179493"/>
                            <a:pt x="159948" y="190502"/>
                            <a:pt x="165086" y="218600"/>
                          </a:cubicBezTo>
                          <a:cubicBezTo>
                            <a:pt x="165610" y="221745"/>
                            <a:pt x="160997" y="224262"/>
                            <a:pt x="159529" y="220907"/>
                          </a:cubicBezTo>
                          <a:cubicBezTo>
                            <a:pt x="151561" y="202873"/>
                            <a:pt x="157956" y="182848"/>
                            <a:pt x="172425" y="170581"/>
                          </a:cubicBezTo>
                          <a:cubicBezTo>
                            <a:pt x="159110" y="162404"/>
                            <a:pt x="146319" y="153387"/>
                            <a:pt x="134157" y="143427"/>
                          </a:cubicBezTo>
                          <a:cubicBezTo>
                            <a:pt x="124930" y="135773"/>
                            <a:pt x="116543" y="127595"/>
                            <a:pt x="108470" y="118998"/>
                          </a:cubicBezTo>
                          <a:cubicBezTo>
                            <a:pt x="108260" y="119942"/>
                            <a:pt x="107631" y="120885"/>
                            <a:pt x="106582" y="121619"/>
                          </a:cubicBezTo>
                          <a:cubicBezTo>
                            <a:pt x="97566" y="127595"/>
                            <a:pt x="88130" y="129692"/>
                            <a:pt x="80266" y="137975"/>
                          </a:cubicBezTo>
                          <a:cubicBezTo>
                            <a:pt x="71984" y="146677"/>
                            <a:pt x="66952" y="157476"/>
                            <a:pt x="65694" y="169323"/>
                          </a:cubicBezTo>
                          <a:cubicBezTo>
                            <a:pt x="65274" y="173202"/>
                            <a:pt x="59612" y="173412"/>
                            <a:pt x="59508" y="169323"/>
                          </a:cubicBezTo>
                          <a:cubicBezTo>
                            <a:pt x="59298" y="156008"/>
                            <a:pt x="63597" y="143007"/>
                            <a:pt x="72089" y="132523"/>
                          </a:cubicBezTo>
                          <a:cubicBezTo>
                            <a:pt x="79008" y="123821"/>
                            <a:pt x="91800" y="113022"/>
                            <a:pt x="103647" y="113546"/>
                          </a:cubicBezTo>
                          <a:cubicBezTo>
                            <a:pt x="82678" y="90061"/>
                            <a:pt x="71565" y="72971"/>
                            <a:pt x="57935" y="58713"/>
                          </a:cubicBezTo>
                          <a:cubicBezTo>
                            <a:pt x="40741" y="66157"/>
                            <a:pt x="25014" y="63850"/>
                            <a:pt x="5408" y="101804"/>
                          </a:cubicBezTo>
                          <a:cubicBezTo>
                            <a:pt x="3835" y="104844"/>
                            <a:pt x="-568" y="102642"/>
                            <a:pt x="61" y="99602"/>
                          </a:cubicBezTo>
                          <a:cubicBezTo>
                            <a:pt x="5827" y="73286"/>
                            <a:pt x="32982" y="54204"/>
                            <a:pt x="48813" y="50011"/>
                          </a:cubicBezTo>
                          <a:cubicBezTo>
                            <a:pt x="36652" y="39526"/>
                            <a:pt x="24594" y="33445"/>
                            <a:pt x="8658" y="29566"/>
                          </a:cubicBezTo>
                          <a:cubicBezTo>
                            <a:pt x="12642" y="26211"/>
                            <a:pt x="17046" y="22646"/>
                            <a:pt x="21659" y="19187"/>
                          </a:cubicBezTo>
                          <a:cubicBezTo>
                            <a:pt x="44410" y="26630"/>
                            <a:pt x="63597" y="44664"/>
                            <a:pt x="81105" y="64689"/>
                          </a:cubicBezTo>
                          <a:cubicBezTo>
                            <a:pt x="94316" y="54938"/>
                            <a:pt x="110043" y="51269"/>
                            <a:pt x="126608" y="55253"/>
                          </a:cubicBezTo>
                          <a:cubicBezTo>
                            <a:pt x="129543" y="55987"/>
                            <a:pt x="128914" y="60810"/>
                            <a:pt x="125874" y="60495"/>
                          </a:cubicBezTo>
                          <a:cubicBezTo>
                            <a:pt x="111930" y="59342"/>
                            <a:pt x="98195" y="63221"/>
                            <a:pt x="87501" y="72133"/>
                          </a:cubicBezTo>
                          <a:cubicBezTo>
                            <a:pt x="112140" y="101070"/>
                            <a:pt x="118325" y="111030"/>
                            <a:pt x="142440" y="131055"/>
                          </a:cubicBezTo>
                          <a:cubicBezTo>
                            <a:pt x="150093" y="119522"/>
                            <a:pt x="161207" y="111449"/>
                            <a:pt x="175046" y="108094"/>
                          </a:cubicBezTo>
                          <a:cubicBezTo>
                            <a:pt x="178401" y="107256"/>
                            <a:pt x="179659" y="112078"/>
                            <a:pt x="176409" y="113232"/>
                          </a:cubicBezTo>
                          <a:cubicBezTo>
                            <a:pt x="165086" y="117321"/>
                            <a:pt x="154916" y="125813"/>
                            <a:pt x="149149" y="136507"/>
                          </a:cubicBezTo>
                          <a:cubicBezTo>
                            <a:pt x="171691" y="154226"/>
                            <a:pt x="196644" y="168694"/>
                            <a:pt x="223065" y="179808"/>
                          </a:cubicBezTo>
                          <a:cubicBezTo>
                            <a:pt x="223903" y="174775"/>
                            <a:pt x="225895" y="169638"/>
                            <a:pt x="227573" y="165968"/>
                          </a:cubicBezTo>
                          <a:cubicBezTo>
                            <a:pt x="235122" y="149822"/>
                            <a:pt x="252001" y="140491"/>
                            <a:pt x="255147" y="141435"/>
                          </a:cubicBezTo>
                          <a:cubicBezTo>
                            <a:pt x="258397" y="142378"/>
                            <a:pt x="257244" y="147516"/>
                            <a:pt x="254622" y="149508"/>
                          </a:cubicBezTo>
                          <a:cubicBezTo>
                            <a:pt x="246655" y="155798"/>
                            <a:pt x="239735" y="162508"/>
                            <a:pt x="236065" y="172364"/>
                          </a:cubicBezTo>
                          <a:cubicBezTo>
                            <a:pt x="234702" y="176138"/>
                            <a:pt x="234493" y="180227"/>
                            <a:pt x="233968" y="184211"/>
                          </a:cubicBezTo>
                          <a:cubicBezTo>
                            <a:pt x="270559" y="198051"/>
                            <a:pt x="309456" y="205390"/>
                            <a:pt x="348458" y="205390"/>
                          </a:cubicBezTo>
                          <a:cubicBezTo>
                            <a:pt x="344369" y="188824"/>
                            <a:pt x="350450" y="172888"/>
                            <a:pt x="362717" y="160831"/>
                          </a:cubicBezTo>
                          <a:cubicBezTo>
                            <a:pt x="364919" y="158734"/>
                            <a:pt x="367855" y="161879"/>
                            <a:pt x="365967" y="164081"/>
                          </a:cubicBezTo>
                          <a:cubicBezTo>
                            <a:pt x="356426" y="175299"/>
                            <a:pt x="354853" y="191550"/>
                            <a:pt x="358943" y="205285"/>
                          </a:cubicBezTo>
                          <a:cubicBezTo>
                            <a:pt x="388928" y="204341"/>
                            <a:pt x="418809" y="199099"/>
                            <a:pt x="447431" y="189139"/>
                          </a:cubicBezTo>
                          <a:cubicBezTo>
                            <a:pt x="452673" y="187357"/>
                            <a:pt x="457706" y="185364"/>
                            <a:pt x="462843" y="183268"/>
                          </a:cubicBezTo>
                          <a:cubicBezTo>
                            <a:pt x="459803" y="178235"/>
                            <a:pt x="458020" y="171944"/>
                            <a:pt x="457286" y="167017"/>
                          </a:cubicBezTo>
                          <a:cubicBezTo>
                            <a:pt x="455504" y="155903"/>
                            <a:pt x="458020" y="145524"/>
                            <a:pt x="464731" y="136612"/>
                          </a:cubicBezTo>
                          <a:cubicBezTo>
                            <a:pt x="467352" y="133152"/>
                            <a:pt x="472489" y="135983"/>
                            <a:pt x="470602" y="140072"/>
                          </a:cubicBezTo>
                          <a:cubicBezTo>
                            <a:pt x="466723" y="148354"/>
                            <a:pt x="465569" y="158000"/>
                            <a:pt x="467666" y="167017"/>
                          </a:cubicBezTo>
                          <a:cubicBezTo>
                            <a:pt x="468715" y="171525"/>
                            <a:pt x="471126" y="175090"/>
                            <a:pt x="473537" y="178654"/>
                          </a:cubicBezTo>
                          <a:cubicBezTo>
                            <a:pt x="501321" y="165863"/>
                            <a:pt x="527113" y="148879"/>
                            <a:pt x="550074" y="128749"/>
                          </a:cubicBezTo>
                          <a:cubicBezTo>
                            <a:pt x="531516" y="117635"/>
                            <a:pt x="519040" y="92053"/>
                            <a:pt x="532355" y="72552"/>
                          </a:cubicBezTo>
                          <a:cubicBezTo>
                            <a:pt x="534137" y="69931"/>
                            <a:pt x="537807" y="71609"/>
                            <a:pt x="537283" y="74649"/>
                          </a:cubicBezTo>
                          <a:cubicBezTo>
                            <a:pt x="534347" y="92368"/>
                            <a:pt x="539380" y="111554"/>
                            <a:pt x="555735" y="119837"/>
                          </a:cubicBezTo>
                          <a:cubicBezTo>
                            <a:pt x="556679" y="120256"/>
                            <a:pt x="557517" y="120676"/>
                            <a:pt x="558461" y="121095"/>
                          </a:cubicBezTo>
                          <a:cubicBezTo>
                            <a:pt x="567373" y="112708"/>
                            <a:pt x="575865" y="103900"/>
                            <a:pt x="583728" y="94569"/>
                          </a:cubicBezTo>
                          <a:cubicBezTo>
                            <a:pt x="583938" y="92053"/>
                            <a:pt x="585826" y="89747"/>
                            <a:pt x="588132" y="89222"/>
                          </a:cubicBezTo>
                          <a:cubicBezTo>
                            <a:pt x="597149" y="78214"/>
                            <a:pt x="605326" y="66576"/>
                            <a:pt x="612875" y="54519"/>
                          </a:cubicBezTo>
                          <a:cubicBezTo>
                            <a:pt x="605431" y="53890"/>
                            <a:pt x="596939" y="50220"/>
                            <a:pt x="592116" y="46865"/>
                          </a:cubicBezTo>
                          <a:cubicBezTo>
                            <a:pt x="589915" y="45398"/>
                            <a:pt x="588027" y="43615"/>
                            <a:pt x="586455" y="41728"/>
                          </a:cubicBezTo>
                          <a:cubicBezTo>
                            <a:pt x="581946" y="36276"/>
                            <a:pt x="579954" y="29461"/>
                            <a:pt x="581527" y="22122"/>
                          </a:cubicBezTo>
                          <a:cubicBezTo>
                            <a:pt x="582470" y="18033"/>
                            <a:pt x="588552" y="19082"/>
                            <a:pt x="588656" y="23066"/>
                          </a:cubicBezTo>
                          <a:cubicBezTo>
                            <a:pt x="588761" y="27888"/>
                            <a:pt x="590858" y="31978"/>
                            <a:pt x="594108" y="35228"/>
                          </a:cubicBezTo>
                          <a:cubicBezTo>
                            <a:pt x="596834" y="37954"/>
                            <a:pt x="600399" y="40050"/>
                            <a:pt x="604173" y="41309"/>
                          </a:cubicBezTo>
                          <a:cubicBezTo>
                            <a:pt x="608786" y="42881"/>
                            <a:pt x="614343" y="42881"/>
                            <a:pt x="618956" y="44454"/>
                          </a:cubicBezTo>
                          <a:cubicBezTo>
                            <a:pt x="622311" y="38583"/>
                            <a:pt x="625456" y="32607"/>
                            <a:pt x="628497" y="26526"/>
                          </a:cubicBezTo>
                          <a:cubicBezTo>
                            <a:pt x="629231" y="24953"/>
                            <a:pt x="630069" y="23485"/>
                            <a:pt x="630803" y="21912"/>
                          </a:cubicBezTo>
                          <a:cubicBezTo>
                            <a:pt x="634263" y="14678"/>
                            <a:pt x="637094" y="7339"/>
                            <a:pt x="639611" y="0"/>
                          </a:cubicBezTo>
                          <a:cubicBezTo>
                            <a:pt x="644853" y="1782"/>
                            <a:pt x="649571" y="4089"/>
                            <a:pt x="653659" y="6815"/>
                          </a:cubicBezTo>
                          <a:cubicBezTo>
                            <a:pt x="650200" y="15412"/>
                            <a:pt x="646425" y="23695"/>
                            <a:pt x="642651" y="31558"/>
                          </a:cubicBezTo>
                          <a:cubicBezTo>
                            <a:pt x="642651" y="31663"/>
                            <a:pt x="642546" y="31663"/>
                            <a:pt x="642546" y="31768"/>
                          </a:cubicBezTo>
                          <a:cubicBezTo>
                            <a:pt x="631642" y="54624"/>
                            <a:pt x="617908" y="76222"/>
                            <a:pt x="602076" y="96037"/>
                          </a:cubicBezTo>
                          <a:cubicBezTo>
                            <a:pt x="616755" y="102118"/>
                            <a:pt x="631537" y="98763"/>
                            <a:pt x="648208" y="96666"/>
                          </a:cubicBezTo>
                          <a:cubicBezTo>
                            <a:pt x="649676" y="96247"/>
                            <a:pt x="649990" y="98134"/>
                            <a:pt x="649256" y="99078"/>
                          </a:cubicBezTo>
                          <a:close/>
                        </a:path>
                      </a:pathLst>
                    </a:custGeom>
                    <a:solidFill>
                      <a:srgbClr val="D1E9F5"/>
                    </a:solidFill>
                    <a:ln w="10480" cap="flat">
                      <a:noFill/>
                      <a:prstDash val="solid"/>
                      <a:miter/>
                    </a:ln>
                  </p:spPr>
                  <p:txBody>
                    <a:bodyPr rtlCol="0" anchor="ctr"/>
                    <a:lstStyle/>
                    <a:p>
                      <a:endParaRPr lang="en-US" dirty="0"/>
                    </a:p>
                  </p:txBody>
                </p:sp>
              </p:grpSp>
            </p:grpSp>
            <p:grpSp>
              <p:nvGrpSpPr>
                <p:cNvPr id="26" name="Group 181">
                  <a:extLst>
                    <a:ext uri="{FF2B5EF4-FFF2-40B4-BE49-F238E27FC236}">
                      <a16:creationId xmlns:a16="http://schemas.microsoft.com/office/drawing/2014/main" id="{2F39B7E7-5C11-4851-A0A9-92A927A51318}"/>
                    </a:ext>
                  </a:extLst>
                </p:cNvPr>
                <p:cNvGrpSpPr/>
                <p:nvPr/>
              </p:nvGrpSpPr>
              <p:grpSpPr>
                <a:xfrm>
                  <a:off x="8153400" y="1515031"/>
                  <a:ext cx="955637" cy="955637"/>
                  <a:chOff x="8786831" y="1393543"/>
                  <a:chExt cx="955637" cy="955637"/>
                </a:xfrm>
              </p:grpSpPr>
              <p:sp>
                <p:nvSpPr>
                  <p:cNvPr id="49" name="Rectangle: Rounded Corners 176">
                    <a:extLst>
                      <a:ext uri="{FF2B5EF4-FFF2-40B4-BE49-F238E27FC236}">
                        <a16:creationId xmlns:a16="http://schemas.microsoft.com/office/drawing/2014/main" id="{7BD564B6-18EB-438B-8E73-85A4BF4A65E8}"/>
                      </a:ext>
                    </a:extLst>
                  </p:cNvPr>
                  <p:cNvSpPr/>
                  <p:nvPr/>
                </p:nvSpPr>
                <p:spPr>
                  <a:xfrm>
                    <a:off x="8786831" y="1393543"/>
                    <a:ext cx="955637" cy="955637"/>
                  </a:xfrm>
                  <a:prstGeom prst="roundRect">
                    <a:avLst/>
                  </a:prstGeom>
                  <a:solidFill>
                    <a:schemeClr val="accent5">
                      <a:lumMod val="20000"/>
                      <a:lumOff val="80000"/>
                    </a:schemeClr>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0" name="Graphic 4">
                    <a:extLst>
                      <a:ext uri="{FF2B5EF4-FFF2-40B4-BE49-F238E27FC236}">
                        <a16:creationId xmlns:a16="http://schemas.microsoft.com/office/drawing/2014/main" id="{1BAA2394-0570-412C-B370-12AE0D3223A1}"/>
                      </a:ext>
                    </a:extLst>
                  </p:cNvPr>
                  <p:cNvGrpSpPr/>
                  <p:nvPr/>
                </p:nvGrpSpPr>
                <p:grpSpPr>
                  <a:xfrm>
                    <a:off x="8939452" y="1511851"/>
                    <a:ext cx="650394" cy="719021"/>
                    <a:chOff x="8182514" y="1435452"/>
                    <a:chExt cx="650394" cy="719021"/>
                  </a:xfrm>
                </p:grpSpPr>
                <p:sp>
                  <p:nvSpPr>
                    <p:cNvPr id="51" name="Freeform: Shape 170">
                      <a:extLst>
                        <a:ext uri="{FF2B5EF4-FFF2-40B4-BE49-F238E27FC236}">
                          <a16:creationId xmlns:a16="http://schemas.microsoft.com/office/drawing/2014/main" id="{BF74FF4C-04BD-40F8-A1DE-25D3E0136072}"/>
                        </a:ext>
                      </a:extLst>
                    </p:cNvPr>
                    <p:cNvSpPr/>
                    <p:nvPr/>
                  </p:nvSpPr>
                  <p:spPr>
                    <a:xfrm>
                      <a:off x="8182514" y="1435452"/>
                      <a:ext cx="650394" cy="719021"/>
                    </a:xfrm>
                    <a:custGeom>
                      <a:avLst/>
                      <a:gdLst>
                        <a:gd name="connsiteX0" fmla="*/ 615365 w 650394"/>
                        <a:gd name="connsiteY0" fmla="*/ 167017 h 719021"/>
                        <a:gd name="connsiteX1" fmla="*/ 483366 w 650394"/>
                        <a:gd name="connsiteY1" fmla="*/ 142378 h 719021"/>
                        <a:gd name="connsiteX2" fmla="*/ 433250 w 650394"/>
                        <a:gd name="connsiteY2" fmla="*/ 174775 h 719021"/>
                        <a:gd name="connsiteX3" fmla="*/ 376215 w 650394"/>
                        <a:gd name="connsiteY3" fmla="*/ 183792 h 719021"/>
                        <a:gd name="connsiteX4" fmla="*/ 281541 w 650394"/>
                        <a:gd name="connsiteY4" fmla="*/ 75802 h 719021"/>
                        <a:gd name="connsiteX5" fmla="*/ 259733 w 650394"/>
                        <a:gd name="connsiteY5" fmla="*/ 0 h 719021"/>
                        <a:gd name="connsiteX6" fmla="*/ 211191 w 650394"/>
                        <a:gd name="connsiteY6" fmla="*/ 9331 h 719021"/>
                        <a:gd name="connsiteX7" fmla="*/ 223038 w 650394"/>
                        <a:gd name="connsiteY7" fmla="*/ 59342 h 719021"/>
                        <a:gd name="connsiteX8" fmla="*/ 288880 w 650394"/>
                        <a:gd name="connsiteY8" fmla="*/ 169009 h 719021"/>
                        <a:gd name="connsiteX9" fmla="*/ 318027 w 650394"/>
                        <a:gd name="connsiteY9" fmla="*/ 208116 h 719021"/>
                        <a:gd name="connsiteX10" fmla="*/ 347069 w 650394"/>
                        <a:gd name="connsiteY10" fmla="*/ 337703 h 719021"/>
                        <a:gd name="connsiteX11" fmla="*/ 290453 w 650394"/>
                        <a:gd name="connsiteY11" fmla="*/ 389601 h 719021"/>
                        <a:gd name="connsiteX12" fmla="*/ 214860 w 650394"/>
                        <a:gd name="connsiteY12" fmla="*/ 410780 h 719021"/>
                        <a:gd name="connsiteX13" fmla="*/ 57908 w 650394"/>
                        <a:gd name="connsiteY13" fmla="*/ 478299 h 719021"/>
                        <a:gd name="connsiteX14" fmla="*/ 5906 w 650394"/>
                        <a:gd name="connsiteY14" fmla="*/ 632420 h 719021"/>
                        <a:gd name="connsiteX15" fmla="*/ 104564 w 650394"/>
                        <a:gd name="connsiteY15" fmla="*/ 719021 h 719021"/>
                        <a:gd name="connsiteX16" fmla="*/ 139163 w 650394"/>
                        <a:gd name="connsiteY16" fmla="*/ 655905 h 719021"/>
                        <a:gd name="connsiteX17" fmla="*/ 79087 w 650394"/>
                        <a:gd name="connsiteY17" fmla="*/ 601281 h 719021"/>
                        <a:gd name="connsiteX18" fmla="*/ 87370 w 650394"/>
                        <a:gd name="connsiteY18" fmla="*/ 572240 h 719021"/>
                        <a:gd name="connsiteX19" fmla="*/ 110960 w 650394"/>
                        <a:gd name="connsiteY19" fmla="*/ 561860 h 719021"/>
                        <a:gd name="connsiteX20" fmla="*/ 158978 w 650394"/>
                        <a:gd name="connsiteY20" fmla="*/ 563957 h 719021"/>
                        <a:gd name="connsiteX21" fmla="*/ 409451 w 650394"/>
                        <a:gd name="connsiteY21" fmla="*/ 589434 h 719021"/>
                        <a:gd name="connsiteX22" fmla="*/ 577202 w 650394"/>
                        <a:gd name="connsiteY22" fmla="*/ 484799 h 719021"/>
                        <a:gd name="connsiteX23" fmla="*/ 649335 w 650394"/>
                        <a:gd name="connsiteY23" fmla="*/ 299540 h 719021"/>
                        <a:gd name="connsiteX24" fmla="*/ 615365 w 650394"/>
                        <a:gd name="connsiteY24" fmla="*/ 167017 h 7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0394" h="719021">
                          <a:moveTo>
                            <a:pt x="615365" y="167017"/>
                          </a:moveTo>
                          <a:cubicBezTo>
                            <a:pt x="583073" y="131370"/>
                            <a:pt x="526352" y="120781"/>
                            <a:pt x="483366" y="142378"/>
                          </a:cubicBezTo>
                          <a:cubicBezTo>
                            <a:pt x="465543" y="151290"/>
                            <a:pt x="450445" y="164815"/>
                            <a:pt x="433250" y="174775"/>
                          </a:cubicBezTo>
                          <a:cubicBezTo>
                            <a:pt x="415952" y="184735"/>
                            <a:pt x="394773" y="191026"/>
                            <a:pt x="376215" y="183792"/>
                          </a:cubicBezTo>
                          <a:cubicBezTo>
                            <a:pt x="361957" y="178235"/>
                            <a:pt x="300623" y="118369"/>
                            <a:pt x="281541" y="75802"/>
                          </a:cubicBezTo>
                          <a:cubicBezTo>
                            <a:pt x="273468" y="57769"/>
                            <a:pt x="266234" y="32187"/>
                            <a:pt x="259733" y="0"/>
                          </a:cubicBezTo>
                          <a:cubicBezTo>
                            <a:pt x="245370" y="5557"/>
                            <a:pt x="229329" y="9017"/>
                            <a:pt x="211191" y="9331"/>
                          </a:cubicBezTo>
                          <a:cubicBezTo>
                            <a:pt x="214860" y="27574"/>
                            <a:pt x="218740" y="44559"/>
                            <a:pt x="223038" y="59342"/>
                          </a:cubicBezTo>
                          <a:cubicBezTo>
                            <a:pt x="238765" y="112183"/>
                            <a:pt x="261096" y="138080"/>
                            <a:pt x="288880" y="169009"/>
                          </a:cubicBezTo>
                          <a:cubicBezTo>
                            <a:pt x="299155" y="181590"/>
                            <a:pt x="308905" y="194696"/>
                            <a:pt x="318027" y="208116"/>
                          </a:cubicBezTo>
                          <a:cubicBezTo>
                            <a:pt x="344029" y="246384"/>
                            <a:pt x="365731" y="295346"/>
                            <a:pt x="347069" y="337703"/>
                          </a:cubicBezTo>
                          <a:cubicBezTo>
                            <a:pt x="336479" y="361712"/>
                            <a:pt x="314358" y="378907"/>
                            <a:pt x="290453" y="389601"/>
                          </a:cubicBezTo>
                          <a:cubicBezTo>
                            <a:pt x="266549" y="400190"/>
                            <a:pt x="240442" y="405118"/>
                            <a:pt x="214860" y="410780"/>
                          </a:cubicBezTo>
                          <a:cubicBezTo>
                            <a:pt x="158664" y="423151"/>
                            <a:pt x="101524" y="440765"/>
                            <a:pt x="57908" y="478299"/>
                          </a:cubicBezTo>
                          <a:cubicBezTo>
                            <a:pt x="14294" y="515833"/>
                            <a:pt x="-12547" y="577901"/>
                            <a:pt x="5906" y="632420"/>
                          </a:cubicBezTo>
                          <a:cubicBezTo>
                            <a:pt x="20584" y="675511"/>
                            <a:pt x="60634" y="705811"/>
                            <a:pt x="104564" y="719021"/>
                          </a:cubicBezTo>
                          <a:cubicBezTo>
                            <a:pt x="112323" y="695536"/>
                            <a:pt x="124694" y="675301"/>
                            <a:pt x="139163" y="655905"/>
                          </a:cubicBezTo>
                          <a:cubicBezTo>
                            <a:pt x="110540" y="650768"/>
                            <a:pt x="82756" y="630009"/>
                            <a:pt x="79087" y="601281"/>
                          </a:cubicBezTo>
                          <a:cubicBezTo>
                            <a:pt x="77829" y="590902"/>
                            <a:pt x="80030" y="579579"/>
                            <a:pt x="87370" y="572240"/>
                          </a:cubicBezTo>
                          <a:cubicBezTo>
                            <a:pt x="93556" y="566054"/>
                            <a:pt x="102572" y="563328"/>
                            <a:pt x="110960" y="561860"/>
                          </a:cubicBezTo>
                          <a:cubicBezTo>
                            <a:pt x="126896" y="559134"/>
                            <a:pt x="143252" y="560078"/>
                            <a:pt x="158978" y="563957"/>
                          </a:cubicBezTo>
                          <a:cubicBezTo>
                            <a:pt x="240547" y="584087"/>
                            <a:pt x="326519" y="606419"/>
                            <a:pt x="409451" y="589434"/>
                          </a:cubicBezTo>
                          <a:cubicBezTo>
                            <a:pt x="475293" y="575909"/>
                            <a:pt x="535159" y="537222"/>
                            <a:pt x="577202" y="484799"/>
                          </a:cubicBezTo>
                          <a:cubicBezTo>
                            <a:pt x="619245" y="432273"/>
                            <a:pt x="643673" y="366535"/>
                            <a:pt x="649335" y="299540"/>
                          </a:cubicBezTo>
                          <a:cubicBezTo>
                            <a:pt x="653319" y="252674"/>
                            <a:pt x="646923" y="201720"/>
                            <a:pt x="615365" y="167017"/>
                          </a:cubicBezTo>
                          <a:close/>
                        </a:path>
                      </a:pathLst>
                    </a:custGeom>
                    <a:solidFill>
                      <a:srgbClr val="DF6068"/>
                    </a:solidFill>
                    <a:ln w="10480" cap="flat">
                      <a:noFill/>
                      <a:prstDash val="solid"/>
                      <a:miter/>
                    </a:ln>
                  </p:spPr>
                  <p:txBody>
                    <a:bodyPr rtlCol="0" anchor="ctr"/>
                    <a:lstStyle/>
                    <a:p>
                      <a:endParaRPr lang="en-US" dirty="0"/>
                    </a:p>
                  </p:txBody>
                </p:sp>
                <p:sp>
                  <p:nvSpPr>
                    <p:cNvPr id="52" name="Freeform: Shape 171">
                      <a:extLst>
                        <a:ext uri="{FF2B5EF4-FFF2-40B4-BE49-F238E27FC236}">
                          <a16:creationId xmlns:a16="http://schemas.microsoft.com/office/drawing/2014/main" id="{2A894DE0-D1D9-4B5D-925D-E8050A646B09}"/>
                        </a:ext>
                      </a:extLst>
                    </p:cNvPr>
                    <p:cNvSpPr/>
                    <p:nvPr/>
                  </p:nvSpPr>
                  <p:spPr>
                    <a:xfrm>
                      <a:off x="8210307" y="1440904"/>
                      <a:ext cx="532228" cy="591845"/>
                    </a:xfrm>
                    <a:custGeom>
                      <a:avLst/>
                      <a:gdLst>
                        <a:gd name="connsiteX0" fmla="*/ 514915 w 532228"/>
                        <a:gd name="connsiteY0" fmla="*/ 226568 h 591845"/>
                        <a:gd name="connsiteX1" fmla="*/ 436387 w 532228"/>
                        <a:gd name="connsiteY1" fmla="*/ 198785 h 591845"/>
                        <a:gd name="connsiteX2" fmla="*/ 361424 w 532228"/>
                        <a:gd name="connsiteY2" fmla="*/ 207487 h 591845"/>
                        <a:gd name="connsiteX3" fmla="*/ 283210 w 532228"/>
                        <a:gd name="connsiteY3" fmla="*/ 138394 h 591845"/>
                        <a:gd name="connsiteX4" fmla="*/ 226385 w 532228"/>
                        <a:gd name="connsiteY4" fmla="*/ 49067 h 591845"/>
                        <a:gd name="connsiteX5" fmla="*/ 215061 w 532228"/>
                        <a:gd name="connsiteY5" fmla="*/ 0 h 591845"/>
                        <a:gd name="connsiteX6" fmla="*/ 194826 w 532228"/>
                        <a:gd name="connsiteY6" fmla="*/ 2831 h 591845"/>
                        <a:gd name="connsiteX7" fmla="*/ 205730 w 532228"/>
                        <a:gd name="connsiteY7" fmla="*/ 49172 h 591845"/>
                        <a:gd name="connsiteX8" fmla="*/ 271468 w 532228"/>
                        <a:gd name="connsiteY8" fmla="*/ 155379 h 591845"/>
                        <a:gd name="connsiteX9" fmla="*/ 308897 w 532228"/>
                        <a:gd name="connsiteY9" fmla="*/ 195325 h 591845"/>
                        <a:gd name="connsiteX10" fmla="*/ 355553 w 532228"/>
                        <a:gd name="connsiteY10" fmla="*/ 272176 h 591845"/>
                        <a:gd name="connsiteX11" fmla="*/ 306590 w 532228"/>
                        <a:gd name="connsiteY11" fmla="*/ 414449 h 591845"/>
                        <a:gd name="connsiteX12" fmla="*/ 105919 w 532228"/>
                        <a:gd name="connsiteY12" fmla="*/ 463621 h 591845"/>
                        <a:gd name="connsiteX13" fmla="*/ 83062 w 532228"/>
                        <a:gd name="connsiteY13" fmla="*/ 473057 h 591845"/>
                        <a:gd name="connsiteX14" fmla="*/ 760 w 532228"/>
                        <a:gd name="connsiteY14" fmla="*/ 570143 h 591845"/>
                        <a:gd name="connsiteX15" fmla="*/ 26 w 532228"/>
                        <a:gd name="connsiteY15" fmla="*/ 586394 h 591845"/>
                        <a:gd name="connsiteX16" fmla="*/ 34939 w 532228"/>
                        <a:gd name="connsiteY16" fmla="*/ 591845 h 591845"/>
                        <a:gd name="connsiteX17" fmla="*/ 63352 w 532228"/>
                        <a:gd name="connsiteY17" fmla="*/ 529358 h 591845"/>
                        <a:gd name="connsiteX18" fmla="*/ 170817 w 532228"/>
                        <a:gd name="connsiteY18" fmla="*/ 525165 h 591845"/>
                        <a:gd name="connsiteX19" fmla="*/ 293275 w 532228"/>
                        <a:gd name="connsiteY19" fmla="*/ 536173 h 591845"/>
                        <a:gd name="connsiteX20" fmla="*/ 479583 w 532228"/>
                        <a:gd name="connsiteY20" fmla="*/ 446007 h 591845"/>
                        <a:gd name="connsiteX21" fmla="*/ 514915 w 532228"/>
                        <a:gd name="connsiteY21" fmla="*/ 226568 h 59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2228" h="591845">
                          <a:moveTo>
                            <a:pt x="514915" y="226568"/>
                          </a:moveTo>
                          <a:cubicBezTo>
                            <a:pt x="494156" y="195954"/>
                            <a:pt x="465848" y="197212"/>
                            <a:pt x="436387" y="198785"/>
                          </a:cubicBezTo>
                          <a:cubicBezTo>
                            <a:pt x="427266" y="199309"/>
                            <a:pt x="375997" y="213463"/>
                            <a:pt x="361424" y="207487"/>
                          </a:cubicBezTo>
                          <a:cubicBezTo>
                            <a:pt x="328293" y="194067"/>
                            <a:pt x="307429" y="162928"/>
                            <a:pt x="283210" y="138394"/>
                          </a:cubicBezTo>
                          <a:cubicBezTo>
                            <a:pt x="258047" y="112917"/>
                            <a:pt x="236869" y="84190"/>
                            <a:pt x="226385" y="49067"/>
                          </a:cubicBezTo>
                          <a:cubicBezTo>
                            <a:pt x="221981" y="34284"/>
                            <a:pt x="218311" y="17509"/>
                            <a:pt x="215061" y="0"/>
                          </a:cubicBezTo>
                          <a:cubicBezTo>
                            <a:pt x="208666" y="1468"/>
                            <a:pt x="201746" y="2097"/>
                            <a:pt x="194826" y="2831"/>
                          </a:cubicBezTo>
                          <a:cubicBezTo>
                            <a:pt x="197972" y="19396"/>
                            <a:pt x="201537" y="35123"/>
                            <a:pt x="205730" y="49172"/>
                          </a:cubicBezTo>
                          <a:cubicBezTo>
                            <a:pt x="217997" y="90376"/>
                            <a:pt x="242530" y="124765"/>
                            <a:pt x="271468" y="155379"/>
                          </a:cubicBezTo>
                          <a:cubicBezTo>
                            <a:pt x="283839" y="168589"/>
                            <a:pt x="297784" y="181066"/>
                            <a:pt x="308897" y="195325"/>
                          </a:cubicBezTo>
                          <a:cubicBezTo>
                            <a:pt x="327035" y="218810"/>
                            <a:pt x="342866" y="245335"/>
                            <a:pt x="355553" y="272176"/>
                          </a:cubicBezTo>
                          <a:cubicBezTo>
                            <a:pt x="382288" y="328582"/>
                            <a:pt x="359012" y="383415"/>
                            <a:pt x="306590" y="414449"/>
                          </a:cubicBezTo>
                          <a:cubicBezTo>
                            <a:pt x="245152" y="450725"/>
                            <a:pt x="171656" y="439926"/>
                            <a:pt x="105919" y="463621"/>
                          </a:cubicBezTo>
                          <a:cubicBezTo>
                            <a:pt x="97951" y="466557"/>
                            <a:pt x="90296" y="469597"/>
                            <a:pt x="83062" y="473057"/>
                          </a:cubicBezTo>
                          <a:cubicBezTo>
                            <a:pt x="43956" y="491719"/>
                            <a:pt x="5792" y="527157"/>
                            <a:pt x="760" y="570143"/>
                          </a:cubicBezTo>
                          <a:cubicBezTo>
                            <a:pt x="131" y="575595"/>
                            <a:pt x="-79" y="580942"/>
                            <a:pt x="26" y="586394"/>
                          </a:cubicBezTo>
                          <a:cubicBezTo>
                            <a:pt x="11663" y="585660"/>
                            <a:pt x="23721" y="587547"/>
                            <a:pt x="34939" y="591845"/>
                          </a:cubicBezTo>
                          <a:cubicBezTo>
                            <a:pt x="32528" y="564271"/>
                            <a:pt x="42697" y="536488"/>
                            <a:pt x="63352" y="529358"/>
                          </a:cubicBezTo>
                          <a:cubicBezTo>
                            <a:pt x="91450" y="519503"/>
                            <a:pt x="148066" y="522648"/>
                            <a:pt x="170817" y="525165"/>
                          </a:cubicBezTo>
                          <a:cubicBezTo>
                            <a:pt x="211811" y="529673"/>
                            <a:pt x="251757" y="537222"/>
                            <a:pt x="293275" y="536173"/>
                          </a:cubicBezTo>
                          <a:cubicBezTo>
                            <a:pt x="371174" y="534076"/>
                            <a:pt x="437855" y="518035"/>
                            <a:pt x="479583" y="446007"/>
                          </a:cubicBezTo>
                          <a:cubicBezTo>
                            <a:pt x="512923" y="388238"/>
                            <a:pt x="557168" y="289055"/>
                            <a:pt x="514915" y="226568"/>
                          </a:cubicBezTo>
                          <a:close/>
                        </a:path>
                      </a:pathLst>
                    </a:custGeom>
                    <a:solidFill>
                      <a:srgbClr val="FFB2BD"/>
                    </a:solidFill>
                    <a:ln w="10480" cap="flat">
                      <a:noFill/>
                      <a:prstDash val="solid"/>
                      <a:miter/>
                    </a:ln>
                  </p:spPr>
                  <p:txBody>
                    <a:bodyPr rtlCol="0" anchor="ctr"/>
                    <a:lstStyle/>
                    <a:p>
                      <a:endParaRPr lang="en-US" dirty="0"/>
                    </a:p>
                  </p:txBody>
                </p:sp>
              </p:grpSp>
            </p:grpSp>
            <p:grpSp>
              <p:nvGrpSpPr>
                <p:cNvPr id="27" name="Group 183">
                  <a:extLst>
                    <a:ext uri="{FF2B5EF4-FFF2-40B4-BE49-F238E27FC236}">
                      <a16:creationId xmlns:a16="http://schemas.microsoft.com/office/drawing/2014/main" id="{593D30F1-C5A7-40EC-879A-9902BD60BDDF}"/>
                    </a:ext>
                  </a:extLst>
                </p:cNvPr>
                <p:cNvGrpSpPr/>
                <p:nvPr/>
              </p:nvGrpSpPr>
              <p:grpSpPr>
                <a:xfrm>
                  <a:off x="8153400" y="4690123"/>
                  <a:ext cx="955637" cy="955637"/>
                  <a:chOff x="8883158" y="4568635"/>
                  <a:chExt cx="955637" cy="955637"/>
                </a:xfrm>
              </p:grpSpPr>
              <p:sp>
                <p:nvSpPr>
                  <p:cNvPr id="42" name="Rectangle: Rounded Corners 177">
                    <a:extLst>
                      <a:ext uri="{FF2B5EF4-FFF2-40B4-BE49-F238E27FC236}">
                        <a16:creationId xmlns:a16="http://schemas.microsoft.com/office/drawing/2014/main" id="{51EA22E4-C111-4337-880E-7407F2FD59BA}"/>
                      </a:ext>
                    </a:extLst>
                  </p:cNvPr>
                  <p:cNvSpPr/>
                  <p:nvPr/>
                </p:nvSpPr>
                <p:spPr>
                  <a:xfrm>
                    <a:off x="8883158" y="4568635"/>
                    <a:ext cx="955637" cy="955637"/>
                  </a:xfrm>
                  <a:prstGeom prst="roundRect">
                    <a:avLst/>
                  </a:prstGeom>
                  <a:solidFill>
                    <a:schemeClr val="accent5">
                      <a:lumMod val="20000"/>
                      <a:lumOff val="80000"/>
                    </a:schemeClr>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3" name="Graphic 4">
                    <a:extLst>
                      <a:ext uri="{FF2B5EF4-FFF2-40B4-BE49-F238E27FC236}">
                        <a16:creationId xmlns:a16="http://schemas.microsoft.com/office/drawing/2014/main" id="{F7661A26-4C9B-4AAE-99EA-E4D55B8D41C6}"/>
                      </a:ext>
                    </a:extLst>
                  </p:cNvPr>
                  <p:cNvGrpSpPr/>
                  <p:nvPr/>
                </p:nvGrpSpPr>
                <p:grpSpPr>
                  <a:xfrm>
                    <a:off x="9052594" y="4832985"/>
                    <a:ext cx="616764" cy="426936"/>
                    <a:chOff x="8199435" y="5011207"/>
                    <a:chExt cx="616764" cy="426936"/>
                  </a:xfrm>
                </p:grpSpPr>
                <p:sp>
                  <p:nvSpPr>
                    <p:cNvPr id="44" name="Freeform: Shape 164">
                      <a:extLst>
                        <a:ext uri="{FF2B5EF4-FFF2-40B4-BE49-F238E27FC236}">
                          <a16:creationId xmlns:a16="http://schemas.microsoft.com/office/drawing/2014/main" id="{7AECB274-FFE0-486A-8FA5-9140A0BF08AD}"/>
                        </a:ext>
                      </a:extLst>
                    </p:cNvPr>
                    <p:cNvSpPr/>
                    <p:nvPr/>
                  </p:nvSpPr>
                  <p:spPr>
                    <a:xfrm>
                      <a:off x="8421217" y="5027543"/>
                      <a:ext cx="193704" cy="272418"/>
                    </a:xfrm>
                    <a:custGeom>
                      <a:avLst/>
                      <a:gdLst>
                        <a:gd name="connsiteX0" fmla="*/ 143594 w 193704"/>
                        <a:gd name="connsiteY0" fmla="*/ 1758 h 272418"/>
                        <a:gd name="connsiteX1" fmla="*/ 15789 w 193704"/>
                        <a:gd name="connsiteY1" fmla="*/ 23356 h 272418"/>
                        <a:gd name="connsiteX2" fmla="*/ 13902 w 193704"/>
                        <a:gd name="connsiteY2" fmla="*/ 267433 h 272418"/>
                        <a:gd name="connsiteX3" fmla="*/ 162676 w 193704"/>
                        <a:gd name="connsiteY3" fmla="*/ 222140 h 272418"/>
                        <a:gd name="connsiteX4" fmla="*/ 143594 w 193704"/>
                        <a:gd name="connsiteY4" fmla="*/ 1758 h 272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704" h="272418">
                          <a:moveTo>
                            <a:pt x="143594" y="1758"/>
                          </a:moveTo>
                          <a:cubicBezTo>
                            <a:pt x="143594" y="1758"/>
                            <a:pt x="50597" y="-9146"/>
                            <a:pt x="15789" y="23356"/>
                          </a:cubicBezTo>
                          <a:cubicBezTo>
                            <a:pt x="-18600" y="55543"/>
                            <a:pt x="13902" y="267433"/>
                            <a:pt x="13902" y="267433"/>
                          </a:cubicBezTo>
                          <a:cubicBezTo>
                            <a:pt x="13902" y="267433"/>
                            <a:pt x="95366" y="294588"/>
                            <a:pt x="162676" y="222140"/>
                          </a:cubicBezTo>
                          <a:cubicBezTo>
                            <a:pt x="231663" y="148121"/>
                            <a:pt x="167499" y="395"/>
                            <a:pt x="143594" y="1758"/>
                          </a:cubicBezTo>
                          <a:close/>
                        </a:path>
                      </a:pathLst>
                    </a:custGeom>
                    <a:solidFill>
                      <a:srgbClr val="9C3A41"/>
                    </a:solidFill>
                    <a:ln w="10480" cap="flat">
                      <a:noFill/>
                      <a:prstDash val="solid"/>
                      <a:miter/>
                    </a:ln>
                  </p:spPr>
                  <p:txBody>
                    <a:bodyPr rtlCol="0" anchor="ctr"/>
                    <a:lstStyle/>
                    <a:p>
                      <a:endParaRPr lang="en-US" dirty="0"/>
                    </a:p>
                  </p:txBody>
                </p:sp>
                <p:sp>
                  <p:nvSpPr>
                    <p:cNvPr id="45" name="Freeform: Shape 165">
                      <a:extLst>
                        <a:ext uri="{FF2B5EF4-FFF2-40B4-BE49-F238E27FC236}">
                          <a16:creationId xmlns:a16="http://schemas.microsoft.com/office/drawing/2014/main" id="{14F67CF3-1426-4108-9124-D7206081A0E9}"/>
                        </a:ext>
                      </a:extLst>
                    </p:cNvPr>
                    <p:cNvSpPr/>
                    <p:nvPr/>
                  </p:nvSpPr>
                  <p:spPr>
                    <a:xfrm>
                      <a:off x="8492193" y="5011207"/>
                      <a:ext cx="324005" cy="274495"/>
                    </a:xfrm>
                    <a:custGeom>
                      <a:avLst/>
                      <a:gdLst>
                        <a:gd name="connsiteX0" fmla="*/ 12018 w 324005"/>
                        <a:gd name="connsiteY0" fmla="*/ 237952 h 274495"/>
                        <a:gd name="connsiteX1" fmla="*/ 12227 w 324005"/>
                        <a:gd name="connsiteY1" fmla="*/ 262067 h 274495"/>
                        <a:gd name="connsiteX2" fmla="*/ 48923 w 324005"/>
                        <a:gd name="connsiteY2" fmla="*/ 273600 h 274495"/>
                        <a:gd name="connsiteX3" fmla="*/ 287548 w 324005"/>
                        <a:gd name="connsiteY3" fmla="*/ 126293 h 274495"/>
                        <a:gd name="connsiteX4" fmla="*/ 316485 w 324005"/>
                        <a:gd name="connsiteY4" fmla="*/ 97881 h 274495"/>
                        <a:gd name="connsiteX5" fmla="*/ 320679 w 324005"/>
                        <a:gd name="connsiteY5" fmla="*/ 60137 h 274495"/>
                        <a:gd name="connsiteX6" fmla="*/ 291427 w 324005"/>
                        <a:gd name="connsiteY6" fmla="*/ 40845 h 274495"/>
                        <a:gd name="connsiteX7" fmla="*/ 82263 w 324005"/>
                        <a:gd name="connsiteY7" fmla="*/ 480 h 274495"/>
                        <a:gd name="connsiteX8" fmla="*/ 13171 w 324005"/>
                        <a:gd name="connsiteY8" fmla="*/ 9392 h 274495"/>
                        <a:gd name="connsiteX9" fmla="*/ 3421 w 324005"/>
                        <a:gd name="connsiteY9" fmla="*/ 16207 h 274495"/>
                        <a:gd name="connsiteX10" fmla="*/ 2792 w 324005"/>
                        <a:gd name="connsiteY10" fmla="*/ 38015 h 274495"/>
                        <a:gd name="connsiteX11" fmla="*/ 16421 w 324005"/>
                        <a:gd name="connsiteY11" fmla="*/ 55314 h 274495"/>
                        <a:gd name="connsiteX12" fmla="*/ 34769 w 324005"/>
                        <a:gd name="connsiteY12" fmla="*/ 145061 h 274495"/>
                        <a:gd name="connsiteX13" fmla="*/ 12018 w 324005"/>
                        <a:gd name="connsiteY13" fmla="*/ 237952 h 274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4005" h="274495">
                          <a:moveTo>
                            <a:pt x="12018" y="237952"/>
                          </a:moveTo>
                          <a:cubicBezTo>
                            <a:pt x="10235" y="246026"/>
                            <a:pt x="8768" y="254832"/>
                            <a:pt x="12227" y="262067"/>
                          </a:cubicBezTo>
                          <a:cubicBezTo>
                            <a:pt x="18204" y="274648"/>
                            <a:pt x="35188" y="275801"/>
                            <a:pt x="48923" y="273600"/>
                          </a:cubicBezTo>
                          <a:cubicBezTo>
                            <a:pt x="110991" y="263744"/>
                            <a:pt x="263958" y="144746"/>
                            <a:pt x="287548" y="126293"/>
                          </a:cubicBezTo>
                          <a:cubicBezTo>
                            <a:pt x="298243" y="117906"/>
                            <a:pt x="309146" y="109309"/>
                            <a:pt x="316485" y="97881"/>
                          </a:cubicBezTo>
                          <a:cubicBezTo>
                            <a:pt x="323825" y="86453"/>
                            <a:pt x="326865" y="71355"/>
                            <a:pt x="320679" y="60137"/>
                          </a:cubicBezTo>
                          <a:cubicBezTo>
                            <a:pt x="314912" y="49652"/>
                            <a:pt x="302751" y="44725"/>
                            <a:pt x="291427" y="40845"/>
                          </a:cubicBezTo>
                          <a:cubicBezTo>
                            <a:pt x="223384" y="17360"/>
                            <a:pt x="152719" y="3835"/>
                            <a:pt x="82263" y="480"/>
                          </a:cubicBezTo>
                          <a:cubicBezTo>
                            <a:pt x="58988" y="-673"/>
                            <a:pt x="34874" y="-463"/>
                            <a:pt x="13171" y="9392"/>
                          </a:cubicBezTo>
                          <a:cubicBezTo>
                            <a:pt x="9606" y="11070"/>
                            <a:pt x="5937" y="13062"/>
                            <a:pt x="3421" y="16207"/>
                          </a:cubicBezTo>
                          <a:cubicBezTo>
                            <a:pt x="-1402" y="22393"/>
                            <a:pt x="-668" y="31410"/>
                            <a:pt x="2792" y="38015"/>
                          </a:cubicBezTo>
                          <a:cubicBezTo>
                            <a:pt x="6147" y="44620"/>
                            <a:pt x="11703" y="49652"/>
                            <a:pt x="16421" y="55314"/>
                          </a:cubicBezTo>
                          <a:cubicBezTo>
                            <a:pt x="35817" y="78904"/>
                            <a:pt x="39277" y="113398"/>
                            <a:pt x="34769" y="145061"/>
                          </a:cubicBezTo>
                          <a:cubicBezTo>
                            <a:pt x="30261" y="176723"/>
                            <a:pt x="19042" y="207024"/>
                            <a:pt x="12018" y="237952"/>
                          </a:cubicBezTo>
                          <a:close/>
                        </a:path>
                      </a:pathLst>
                    </a:custGeom>
                    <a:solidFill>
                      <a:srgbClr val="DF6068"/>
                    </a:solidFill>
                    <a:ln w="10480" cap="flat">
                      <a:noFill/>
                      <a:prstDash val="solid"/>
                      <a:miter/>
                    </a:ln>
                  </p:spPr>
                  <p:txBody>
                    <a:bodyPr rtlCol="0" anchor="ctr"/>
                    <a:lstStyle/>
                    <a:p>
                      <a:endParaRPr lang="en-US" dirty="0"/>
                    </a:p>
                  </p:txBody>
                </p:sp>
                <p:sp>
                  <p:nvSpPr>
                    <p:cNvPr id="46" name="Freeform: Shape 166">
                      <a:extLst>
                        <a:ext uri="{FF2B5EF4-FFF2-40B4-BE49-F238E27FC236}">
                          <a16:creationId xmlns:a16="http://schemas.microsoft.com/office/drawing/2014/main" id="{438FD3F3-1A4A-4F39-B475-2FC8841F36D0}"/>
                        </a:ext>
                      </a:extLst>
                    </p:cNvPr>
                    <p:cNvSpPr/>
                    <p:nvPr/>
                  </p:nvSpPr>
                  <p:spPr>
                    <a:xfrm>
                      <a:off x="8199435" y="5029123"/>
                      <a:ext cx="320200" cy="409020"/>
                    </a:xfrm>
                    <a:custGeom>
                      <a:avLst/>
                      <a:gdLst>
                        <a:gd name="connsiteX0" fmla="*/ 8591 w 320200"/>
                        <a:gd name="connsiteY0" fmla="*/ 140040 h 409020"/>
                        <a:gd name="connsiteX1" fmla="*/ 16455 w 320200"/>
                        <a:gd name="connsiteY1" fmla="*/ 296468 h 409020"/>
                        <a:gd name="connsiteX2" fmla="*/ 31342 w 320200"/>
                        <a:gd name="connsiteY2" fmla="*/ 338720 h 409020"/>
                        <a:gd name="connsiteX3" fmla="*/ 38262 w 320200"/>
                        <a:gd name="connsiteY3" fmla="*/ 386110 h 409020"/>
                        <a:gd name="connsiteX4" fmla="*/ 39940 w 320200"/>
                        <a:gd name="connsiteY4" fmla="*/ 399530 h 409020"/>
                        <a:gd name="connsiteX5" fmla="*/ 57449 w 320200"/>
                        <a:gd name="connsiteY5" fmla="*/ 408965 h 409020"/>
                        <a:gd name="connsiteX6" fmla="*/ 76740 w 320200"/>
                        <a:gd name="connsiteY6" fmla="*/ 400683 h 409020"/>
                        <a:gd name="connsiteX7" fmla="*/ 162398 w 320200"/>
                        <a:gd name="connsiteY7" fmla="*/ 323937 h 409020"/>
                        <a:gd name="connsiteX8" fmla="*/ 297856 w 320200"/>
                        <a:gd name="connsiteY8" fmla="*/ 273402 h 409020"/>
                        <a:gd name="connsiteX9" fmla="*/ 308446 w 320200"/>
                        <a:gd name="connsiteY9" fmla="*/ 265434 h 409020"/>
                        <a:gd name="connsiteX10" fmla="*/ 303623 w 320200"/>
                        <a:gd name="connsiteY10" fmla="*/ 254949 h 409020"/>
                        <a:gd name="connsiteX11" fmla="*/ 300163 w 320200"/>
                        <a:gd name="connsiteY11" fmla="*/ 212592 h 409020"/>
                        <a:gd name="connsiteX12" fmla="*/ 317987 w 320200"/>
                        <a:gd name="connsiteY12" fmla="*/ 136580 h 409020"/>
                        <a:gd name="connsiteX13" fmla="*/ 309704 w 320200"/>
                        <a:gd name="connsiteY13" fmla="*/ 60988 h 409020"/>
                        <a:gd name="connsiteX14" fmla="*/ 266194 w 320200"/>
                        <a:gd name="connsiteY14" fmla="*/ 1541 h 409020"/>
                        <a:gd name="connsiteX15" fmla="*/ 122452 w 320200"/>
                        <a:gd name="connsiteY15" fmla="*/ 26179 h 409020"/>
                        <a:gd name="connsiteX16" fmla="*/ 8591 w 320200"/>
                        <a:gd name="connsiteY16" fmla="*/ 140040 h 409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200" h="409020">
                          <a:moveTo>
                            <a:pt x="8591" y="140040"/>
                          </a:moveTo>
                          <a:cubicBezTo>
                            <a:pt x="-8708" y="183131"/>
                            <a:pt x="3349" y="252748"/>
                            <a:pt x="16455" y="296468"/>
                          </a:cubicBezTo>
                          <a:cubicBezTo>
                            <a:pt x="20753" y="310831"/>
                            <a:pt x="27044" y="324356"/>
                            <a:pt x="31342" y="338720"/>
                          </a:cubicBezTo>
                          <a:cubicBezTo>
                            <a:pt x="35956" y="354027"/>
                            <a:pt x="38262" y="370068"/>
                            <a:pt x="38262" y="386110"/>
                          </a:cubicBezTo>
                          <a:cubicBezTo>
                            <a:pt x="38262" y="390618"/>
                            <a:pt x="38158" y="395336"/>
                            <a:pt x="39940" y="399530"/>
                          </a:cubicBezTo>
                          <a:cubicBezTo>
                            <a:pt x="42875" y="406239"/>
                            <a:pt x="50529" y="409490"/>
                            <a:pt x="57449" y="408965"/>
                          </a:cubicBezTo>
                          <a:cubicBezTo>
                            <a:pt x="64473" y="408441"/>
                            <a:pt x="70869" y="404667"/>
                            <a:pt x="76740" y="400683"/>
                          </a:cubicBezTo>
                          <a:cubicBezTo>
                            <a:pt x="107879" y="379294"/>
                            <a:pt x="131154" y="346478"/>
                            <a:pt x="162398" y="323937"/>
                          </a:cubicBezTo>
                          <a:cubicBezTo>
                            <a:pt x="201714" y="295629"/>
                            <a:pt x="250467" y="285564"/>
                            <a:pt x="297856" y="273402"/>
                          </a:cubicBezTo>
                          <a:cubicBezTo>
                            <a:pt x="302364" y="272249"/>
                            <a:pt x="307712" y="270152"/>
                            <a:pt x="308446" y="265434"/>
                          </a:cubicBezTo>
                          <a:cubicBezTo>
                            <a:pt x="309075" y="261450"/>
                            <a:pt x="305929" y="258199"/>
                            <a:pt x="303623" y="254949"/>
                          </a:cubicBezTo>
                          <a:cubicBezTo>
                            <a:pt x="295235" y="243416"/>
                            <a:pt x="297122" y="227061"/>
                            <a:pt x="300163" y="212592"/>
                          </a:cubicBezTo>
                          <a:cubicBezTo>
                            <a:pt x="305615" y="187220"/>
                            <a:pt x="313898" y="162267"/>
                            <a:pt x="317987" y="136580"/>
                          </a:cubicBezTo>
                          <a:cubicBezTo>
                            <a:pt x="321970" y="110789"/>
                            <a:pt x="321341" y="83319"/>
                            <a:pt x="309704" y="60988"/>
                          </a:cubicBezTo>
                          <a:cubicBezTo>
                            <a:pt x="302993" y="48092"/>
                            <a:pt x="280871" y="4476"/>
                            <a:pt x="266194" y="1541"/>
                          </a:cubicBezTo>
                          <a:cubicBezTo>
                            <a:pt x="226457" y="-6427"/>
                            <a:pt x="140905" y="18735"/>
                            <a:pt x="122452" y="26179"/>
                          </a:cubicBezTo>
                          <a:cubicBezTo>
                            <a:pt x="86700" y="40648"/>
                            <a:pt x="32705" y="79859"/>
                            <a:pt x="8591" y="140040"/>
                          </a:cubicBezTo>
                          <a:close/>
                        </a:path>
                      </a:pathLst>
                    </a:custGeom>
                    <a:solidFill>
                      <a:srgbClr val="DF6068"/>
                    </a:solidFill>
                    <a:ln w="10480" cap="flat">
                      <a:noFill/>
                      <a:prstDash val="solid"/>
                      <a:miter/>
                    </a:ln>
                  </p:spPr>
                  <p:txBody>
                    <a:bodyPr rtlCol="0" anchor="ctr"/>
                    <a:lstStyle/>
                    <a:p>
                      <a:endParaRPr lang="en-US" dirty="0"/>
                    </a:p>
                  </p:txBody>
                </p:sp>
                <p:sp>
                  <p:nvSpPr>
                    <p:cNvPr id="47" name="Freeform: Shape 167">
                      <a:extLst>
                        <a:ext uri="{FF2B5EF4-FFF2-40B4-BE49-F238E27FC236}">
                          <a16:creationId xmlns:a16="http://schemas.microsoft.com/office/drawing/2014/main" id="{03EC42C2-B90B-4DBB-94CF-CDDEF6CF4C90}"/>
                        </a:ext>
                      </a:extLst>
                    </p:cNvPr>
                    <p:cNvSpPr/>
                    <p:nvPr/>
                  </p:nvSpPr>
                  <p:spPr>
                    <a:xfrm>
                      <a:off x="8518573" y="5029991"/>
                      <a:ext cx="251687" cy="187293"/>
                    </a:xfrm>
                    <a:custGeom>
                      <a:avLst/>
                      <a:gdLst>
                        <a:gd name="connsiteX0" fmla="*/ 78844 w 251687"/>
                        <a:gd name="connsiteY0" fmla="*/ 178593 h 187293"/>
                        <a:gd name="connsiteX1" fmla="*/ 218391 w 251687"/>
                        <a:gd name="connsiteY1" fmla="*/ 106355 h 187293"/>
                        <a:gd name="connsiteX2" fmla="*/ 251208 w 251687"/>
                        <a:gd name="connsiteY2" fmla="*/ 56554 h 187293"/>
                        <a:gd name="connsiteX3" fmla="*/ 212101 w 251687"/>
                        <a:gd name="connsiteY3" fmla="*/ 25625 h 187293"/>
                        <a:gd name="connsiteX4" fmla="*/ 28310 w 251687"/>
                        <a:gd name="connsiteY4" fmla="*/ 43 h 187293"/>
                        <a:gd name="connsiteX5" fmla="*/ 1 w 251687"/>
                        <a:gd name="connsiteY5" fmla="*/ 10004 h 187293"/>
                        <a:gd name="connsiteX6" fmla="*/ 5873 w 251687"/>
                        <a:gd name="connsiteY6" fmla="*/ 19125 h 187293"/>
                        <a:gd name="connsiteX7" fmla="*/ 14575 w 251687"/>
                        <a:gd name="connsiteY7" fmla="*/ 32650 h 187293"/>
                        <a:gd name="connsiteX8" fmla="*/ 25164 w 251687"/>
                        <a:gd name="connsiteY8" fmla="*/ 63474 h 187293"/>
                        <a:gd name="connsiteX9" fmla="*/ 24011 w 251687"/>
                        <a:gd name="connsiteY9" fmla="*/ 117049 h 187293"/>
                        <a:gd name="connsiteX10" fmla="*/ 15937 w 251687"/>
                        <a:gd name="connsiteY10" fmla="*/ 169262 h 187293"/>
                        <a:gd name="connsiteX11" fmla="*/ 19292 w 251687"/>
                        <a:gd name="connsiteY11" fmla="*/ 180166 h 187293"/>
                        <a:gd name="connsiteX12" fmla="*/ 32398 w 251687"/>
                        <a:gd name="connsiteY12" fmla="*/ 186666 h 187293"/>
                        <a:gd name="connsiteX13" fmla="*/ 78844 w 251687"/>
                        <a:gd name="connsiteY13" fmla="*/ 178593 h 187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1687" h="187293">
                          <a:moveTo>
                            <a:pt x="78844" y="178593"/>
                          </a:moveTo>
                          <a:cubicBezTo>
                            <a:pt x="127178" y="160874"/>
                            <a:pt x="174252" y="136655"/>
                            <a:pt x="218391" y="106355"/>
                          </a:cubicBezTo>
                          <a:cubicBezTo>
                            <a:pt x="235796" y="94403"/>
                            <a:pt x="254983" y="76580"/>
                            <a:pt x="251208" y="56554"/>
                          </a:cubicBezTo>
                          <a:cubicBezTo>
                            <a:pt x="247958" y="38941"/>
                            <a:pt x="228876" y="30658"/>
                            <a:pt x="212101" y="25625"/>
                          </a:cubicBezTo>
                          <a:cubicBezTo>
                            <a:pt x="152026" y="7907"/>
                            <a:pt x="89957" y="-690"/>
                            <a:pt x="28310" y="43"/>
                          </a:cubicBezTo>
                          <a:cubicBezTo>
                            <a:pt x="22123" y="148"/>
                            <a:pt x="-208" y="-166"/>
                            <a:pt x="1" y="10004"/>
                          </a:cubicBezTo>
                          <a:cubicBezTo>
                            <a:pt x="106" y="13463"/>
                            <a:pt x="3986" y="16713"/>
                            <a:pt x="5873" y="19125"/>
                          </a:cubicBezTo>
                          <a:cubicBezTo>
                            <a:pt x="9123" y="23319"/>
                            <a:pt x="11954" y="27932"/>
                            <a:pt x="14575" y="32650"/>
                          </a:cubicBezTo>
                          <a:cubicBezTo>
                            <a:pt x="19607" y="42191"/>
                            <a:pt x="23277" y="52570"/>
                            <a:pt x="25164" y="63474"/>
                          </a:cubicBezTo>
                          <a:cubicBezTo>
                            <a:pt x="28310" y="81088"/>
                            <a:pt x="26947" y="99331"/>
                            <a:pt x="24011" y="117049"/>
                          </a:cubicBezTo>
                          <a:cubicBezTo>
                            <a:pt x="21180" y="134349"/>
                            <a:pt x="14470" y="151858"/>
                            <a:pt x="15937" y="169262"/>
                          </a:cubicBezTo>
                          <a:cubicBezTo>
                            <a:pt x="16252" y="173141"/>
                            <a:pt x="17091" y="177125"/>
                            <a:pt x="19292" y="180166"/>
                          </a:cubicBezTo>
                          <a:cubicBezTo>
                            <a:pt x="22333" y="184255"/>
                            <a:pt x="27471" y="185932"/>
                            <a:pt x="32398" y="186666"/>
                          </a:cubicBezTo>
                          <a:cubicBezTo>
                            <a:pt x="47810" y="189077"/>
                            <a:pt x="63746" y="184150"/>
                            <a:pt x="78844" y="178593"/>
                          </a:cubicBezTo>
                          <a:close/>
                        </a:path>
                      </a:pathLst>
                    </a:custGeom>
                    <a:solidFill>
                      <a:srgbClr val="FFB2BD"/>
                    </a:solidFill>
                    <a:ln w="10480" cap="flat">
                      <a:noFill/>
                      <a:prstDash val="solid"/>
                      <a:miter/>
                    </a:ln>
                  </p:spPr>
                  <p:txBody>
                    <a:bodyPr rtlCol="0" anchor="ctr"/>
                    <a:lstStyle/>
                    <a:p>
                      <a:endParaRPr lang="en-US" dirty="0"/>
                    </a:p>
                  </p:txBody>
                </p:sp>
                <p:sp>
                  <p:nvSpPr>
                    <p:cNvPr id="48" name="Freeform: Shape 168">
                      <a:extLst>
                        <a:ext uri="{FF2B5EF4-FFF2-40B4-BE49-F238E27FC236}">
                          <a16:creationId xmlns:a16="http://schemas.microsoft.com/office/drawing/2014/main" id="{F8E5DA85-DEC5-4A87-AE3E-84081A196742}"/>
                        </a:ext>
                      </a:extLst>
                    </p:cNvPr>
                    <p:cNvSpPr/>
                    <p:nvPr/>
                  </p:nvSpPr>
                  <p:spPr>
                    <a:xfrm>
                      <a:off x="8220125" y="5046454"/>
                      <a:ext cx="284145" cy="295675"/>
                    </a:xfrm>
                    <a:custGeom>
                      <a:avLst/>
                      <a:gdLst>
                        <a:gd name="connsiteX0" fmla="*/ 196436 w 284145"/>
                        <a:gd name="connsiteY0" fmla="*/ 2138 h 295675"/>
                        <a:gd name="connsiteX1" fmla="*/ 194864 w 284145"/>
                        <a:gd name="connsiteY1" fmla="*/ 2348 h 295675"/>
                        <a:gd name="connsiteX2" fmla="*/ 125562 w 284145"/>
                        <a:gd name="connsiteY2" fmla="*/ 20800 h 295675"/>
                        <a:gd name="connsiteX3" fmla="*/ 36444 w 284145"/>
                        <a:gd name="connsiteY3" fmla="*/ 71964 h 295675"/>
                        <a:gd name="connsiteX4" fmla="*/ 168 w 284145"/>
                        <a:gd name="connsiteY4" fmla="*/ 175026 h 295675"/>
                        <a:gd name="connsiteX5" fmla="*/ 43154 w 284145"/>
                        <a:gd name="connsiteY5" fmla="*/ 294443 h 295675"/>
                        <a:gd name="connsiteX6" fmla="*/ 101762 w 284145"/>
                        <a:gd name="connsiteY6" fmla="*/ 275257 h 295675"/>
                        <a:gd name="connsiteX7" fmla="*/ 153555 w 284145"/>
                        <a:gd name="connsiteY7" fmla="*/ 236255 h 295675"/>
                        <a:gd name="connsiteX8" fmla="*/ 229567 w 284145"/>
                        <a:gd name="connsiteY8" fmla="*/ 181946 h 295675"/>
                        <a:gd name="connsiteX9" fmla="*/ 282094 w 284145"/>
                        <a:gd name="connsiteY9" fmla="*/ 102579 h 295675"/>
                        <a:gd name="connsiteX10" fmla="*/ 248334 w 284145"/>
                        <a:gd name="connsiteY10" fmla="*/ 7695 h 295675"/>
                        <a:gd name="connsiteX11" fmla="*/ 196436 w 284145"/>
                        <a:gd name="connsiteY11" fmla="*/ 2138 h 295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145" h="295675">
                          <a:moveTo>
                            <a:pt x="196436" y="2138"/>
                          </a:moveTo>
                          <a:cubicBezTo>
                            <a:pt x="195912" y="2243"/>
                            <a:pt x="195388" y="2243"/>
                            <a:pt x="194864" y="2348"/>
                          </a:cubicBezTo>
                          <a:cubicBezTo>
                            <a:pt x="171169" y="5912"/>
                            <a:pt x="148103" y="12832"/>
                            <a:pt x="125562" y="20800"/>
                          </a:cubicBezTo>
                          <a:cubicBezTo>
                            <a:pt x="93480" y="32018"/>
                            <a:pt x="60663" y="46277"/>
                            <a:pt x="36444" y="71964"/>
                          </a:cubicBezTo>
                          <a:cubicBezTo>
                            <a:pt x="10443" y="99643"/>
                            <a:pt x="2579" y="138016"/>
                            <a:pt x="168" y="175026"/>
                          </a:cubicBezTo>
                          <a:cubicBezTo>
                            <a:pt x="-2034" y="209100"/>
                            <a:pt x="17677" y="287524"/>
                            <a:pt x="43154" y="294443"/>
                          </a:cubicBezTo>
                          <a:cubicBezTo>
                            <a:pt x="62970" y="299790"/>
                            <a:pt x="83834" y="286685"/>
                            <a:pt x="101762" y="275257"/>
                          </a:cubicBezTo>
                          <a:cubicBezTo>
                            <a:pt x="119795" y="263724"/>
                            <a:pt x="136151" y="249255"/>
                            <a:pt x="153555" y="236255"/>
                          </a:cubicBezTo>
                          <a:cubicBezTo>
                            <a:pt x="178403" y="217802"/>
                            <a:pt x="205558" y="202285"/>
                            <a:pt x="229567" y="181946"/>
                          </a:cubicBezTo>
                          <a:cubicBezTo>
                            <a:pt x="253891" y="161396"/>
                            <a:pt x="275384" y="134451"/>
                            <a:pt x="282094" y="102579"/>
                          </a:cubicBezTo>
                          <a:cubicBezTo>
                            <a:pt x="289643" y="66722"/>
                            <a:pt x="275908" y="28139"/>
                            <a:pt x="248334" y="7695"/>
                          </a:cubicBezTo>
                          <a:cubicBezTo>
                            <a:pt x="234285" y="-2685"/>
                            <a:pt x="213002" y="-379"/>
                            <a:pt x="196436" y="2138"/>
                          </a:cubicBezTo>
                          <a:close/>
                        </a:path>
                      </a:pathLst>
                    </a:custGeom>
                    <a:solidFill>
                      <a:srgbClr val="FFB2BD"/>
                    </a:solidFill>
                    <a:ln w="10480" cap="flat">
                      <a:noFill/>
                      <a:prstDash val="solid"/>
                      <a:miter/>
                    </a:ln>
                  </p:spPr>
                  <p:txBody>
                    <a:bodyPr rtlCol="0" anchor="ctr"/>
                    <a:lstStyle/>
                    <a:p>
                      <a:endParaRPr lang="en-US" dirty="0"/>
                    </a:p>
                  </p:txBody>
                </p:sp>
              </p:grpSp>
            </p:grpSp>
            <p:grpSp>
              <p:nvGrpSpPr>
                <p:cNvPr id="28" name="Group 180">
                  <a:extLst>
                    <a:ext uri="{FF2B5EF4-FFF2-40B4-BE49-F238E27FC236}">
                      <a16:creationId xmlns:a16="http://schemas.microsoft.com/office/drawing/2014/main" id="{494D1636-C22F-4127-88EB-341FE6DC2AF4}"/>
                    </a:ext>
                  </a:extLst>
                </p:cNvPr>
                <p:cNvGrpSpPr/>
                <p:nvPr/>
              </p:nvGrpSpPr>
              <p:grpSpPr>
                <a:xfrm>
                  <a:off x="3225500" y="4690123"/>
                  <a:ext cx="955637" cy="955637"/>
                  <a:chOff x="2060649" y="4439031"/>
                  <a:chExt cx="955637" cy="955637"/>
                </a:xfrm>
              </p:grpSpPr>
              <p:sp>
                <p:nvSpPr>
                  <p:cNvPr id="29" name="Rectangle: Rounded Corners 178">
                    <a:extLst>
                      <a:ext uri="{FF2B5EF4-FFF2-40B4-BE49-F238E27FC236}">
                        <a16:creationId xmlns:a16="http://schemas.microsoft.com/office/drawing/2014/main" id="{FCCE9083-9B3F-44AC-8EE5-27F5730478BD}"/>
                      </a:ext>
                    </a:extLst>
                  </p:cNvPr>
                  <p:cNvSpPr/>
                  <p:nvPr/>
                </p:nvSpPr>
                <p:spPr>
                  <a:xfrm>
                    <a:off x="2060649" y="4439031"/>
                    <a:ext cx="955637" cy="955637"/>
                  </a:xfrm>
                  <a:prstGeom prst="roundRect">
                    <a:avLst/>
                  </a:prstGeom>
                  <a:solidFill>
                    <a:schemeClr val="accent5">
                      <a:lumMod val="20000"/>
                      <a:lumOff val="80000"/>
                    </a:schemeClr>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aphic 4">
                    <a:extLst>
                      <a:ext uri="{FF2B5EF4-FFF2-40B4-BE49-F238E27FC236}">
                        <a16:creationId xmlns:a16="http://schemas.microsoft.com/office/drawing/2014/main" id="{79856024-AAAE-4B92-8F1B-C69896F64FFE}"/>
                      </a:ext>
                    </a:extLst>
                  </p:cNvPr>
                  <p:cNvGrpSpPr/>
                  <p:nvPr/>
                </p:nvGrpSpPr>
                <p:grpSpPr>
                  <a:xfrm>
                    <a:off x="2300600" y="4537141"/>
                    <a:ext cx="475735" cy="759417"/>
                    <a:chOff x="3119279" y="4844985"/>
                    <a:chExt cx="475735" cy="759417"/>
                  </a:xfrm>
                </p:grpSpPr>
                <p:sp>
                  <p:nvSpPr>
                    <p:cNvPr id="31" name="Freeform: Shape 124">
                      <a:extLst>
                        <a:ext uri="{FF2B5EF4-FFF2-40B4-BE49-F238E27FC236}">
                          <a16:creationId xmlns:a16="http://schemas.microsoft.com/office/drawing/2014/main" id="{5BEEE360-4834-49BB-A494-00C343F8C098}"/>
                        </a:ext>
                      </a:extLst>
                    </p:cNvPr>
                    <p:cNvSpPr/>
                    <p:nvPr/>
                  </p:nvSpPr>
                  <p:spPr>
                    <a:xfrm>
                      <a:off x="3151599" y="5025317"/>
                      <a:ext cx="252256" cy="292015"/>
                    </a:xfrm>
                    <a:custGeom>
                      <a:avLst/>
                      <a:gdLst>
                        <a:gd name="connsiteX0" fmla="*/ 189874 w 252256"/>
                        <a:gd name="connsiteY0" fmla="*/ 0 h 292015"/>
                        <a:gd name="connsiteX1" fmla="*/ 63747 w 252256"/>
                        <a:gd name="connsiteY1" fmla="*/ 24743 h 292015"/>
                        <a:gd name="connsiteX2" fmla="*/ 53262 w 252256"/>
                        <a:gd name="connsiteY2" fmla="*/ 265361 h 292015"/>
                        <a:gd name="connsiteX3" fmla="*/ 252256 w 252256"/>
                        <a:gd name="connsiteY3" fmla="*/ 282450 h 292015"/>
                        <a:gd name="connsiteX4" fmla="*/ 189874 w 252256"/>
                        <a:gd name="connsiteY4" fmla="*/ 0 h 292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256" h="292015">
                          <a:moveTo>
                            <a:pt x="189874" y="0"/>
                          </a:moveTo>
                          <a:cubicBezTo>
                            <a:pt x="146049" y="1153"/>
                            <a:pt x="100023" y="105"/>
                            <a:pt x="63747" y="24743"/>
                          </a:cubicBezTo>
                          <a:cubicBezTo>
                            <a:pt x="-25476" y="85553"/>
                            <a:pt x="-13524" y="229609"/>
                            <a:pt x="53262" y="265361"/>
                          </a:cubicBezTo>
                          <a:cubicBezTo>
                            <a:pt x="111975" y="296814"/>
                            <a:pt x="188930" y="297548"/>
                            <a:pt x="252256" y="282450"/>
                          </a:cubicBezTo>
                          <a:cubicBezTo>
                            <a:pt x="237578" y="186308"/>
                            <a:pt x="225731" y="89956"/>
                            <a:pt x="189874" y="0"/>
                          </a:cubicBezTo>
                          <a:close/>
                        </a:path>
                      </a:pathLst>
                    </a:custGeom>
                    <a:solidFill>
                      <a:srgbClr val="FC9FAF"/>
                    </a:solidFill>
                    <a:ln w="10480" cap="flat">
                      <a:noFill/>
                      <a:prstDash val="solid"/>
                      <a:miter/>
                    </a:ln>
                  </p:spPr>
                  <p:txBody>
                    <a:bodyPr rtlCol="0" anchor="ctr"/>
                    <a:lstStyle/>
                    <a:p>
                      <a:endParaRPr lang="en-US" dirty="0"/>
                    </a:p>
                  </p:txBody>
                </p:sp>
                <p:sp>
                  <p:nvSpPr>
                    <p:cNvPr id="32" name="Freeform: Shape 125">
                      <a:extLst>
                        <a:ext uri="{FF2B5EF4-FFF2-40B4-BE49-F238E27FC236}">
                          <a16:creationId xmlns:a16="http://schemas.microsoft.com/office/drawing/2014/main" id="{B31AA1BF-598E-4350-81C9-18B53D8C8CCF}"/>
                        </a:ext>
                      </a:extLst>
                    </p:cNvPr>
                    <p:cNvSpPr/>
                    <p:nvPr/>
                  </p:nvSpPr>
                  <p:spPr>
                    <a:xfrm>
                      <a:off x="3199305" y="4949405"/>
                      <a:ext cx="192389" cy="82622"/>
                    </a:xfrm>
                    <a:custGeom>
                      <a:avLst/>
                      <a:gdLst>
                        <a:gd name="connsiteX0" fmla="*/ 33760 w 192389"/>
                        <a:gd name="connsiteY0" fmla="*/ 1578 h 82622"/>
                        <a:gd name="connsiteX1" fmla="*/ 0 w 192389"/>
                        <a:gd name="connsiteY1" fmla="*/ 75807 h 82622"/>
                        <a:gd name="connsiteX2" fmla="*/ 108094 w 192389"/>
                        <a:gd name="connsiteY2" fmla="*/ 82622 h 82622"/>
                        <a:gd name="connsiteX3" fmla="*/ 192389 w 192389"/>
                        <a:gd name="connsiteY3" fmla="*/ 24119 h 82622"/>
                        <a:gd name="connsiteX4" fmla="*/ 33760 w 192389"/>
                        <a:gd name="connsiteY4" fmla="*/ 1578 h 82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389" h="82622">
                          <a:moveTo>
                            <a:pt x="33760" y="1578"/>
                          </a:moveTo>
                          <a:cubicBezTo>
                            <a:pt x="17614" y="24014"/>
                            <a:pt x="7129" y="49387"/>
                            <a:pt x="0" y="75807"/>
                          </a:cubicBezTo>
                          <a:cubicBezTo>
                            <a:pt x="34494" y="72872"/>
                            <a:pt x="76117" y="72557"/>
                            <a:pt x="108094" y="82622"/>
                          </a:cubicBezTo>
                          <a:cubicBezTo>
                            <a:pt x="115748" y="43411"/>
                            <a:pt x="153073" y="30724"/>
                            <a:pt x="192389" y="24119"/>
                          </a:cubicBezTo>
                          <a:cubicBezTo>
                            <a:pt x="159573" y="10385"/>
                            <a:pt x="104635" y="-5027"/>
                            <a:pt x="33760" y="1578"/>
                          </a:cubicBezTo>
                          <a:close/>
                        </a:path>
                      </a:pathLst>
                    </a:custGeom>
                    <a:solidFill>
                      <a:srgbClr val="ABCDDB"/>
                    </a:solidFill>
                    <a:ln w="10480" cap="flat">
                      <a:noFill/>
                      <a:prstDash val="solid"/>
                      <a:miter/>
                    </a:ln>
                  </p:spPr>
                  <p:txBody>
                    <a:bodyPr rtlCol="0" anchor="ctr"/>
                    <a:lstStyle/>
                    <a:p>
                      <a:endParaRPr lang="en-US" dirty="0"/>
                    </a:p>
                  </p:txBody>
                </p:sp>
                <p:sp>
                  <p:nvSpPr>
                    <p:cNvPr id="33" name="Freeform: Shape 126">
                      <a:extLst>
                        <a:ext uri="{FF2B5EF4-FFF2-40B4-BE49-F238E27FC236}">
                          <a16:creationId xmlns:a16="http://schemas.microsoft.com/office/drawing/2014/main" id="{7F3AC663-C4FC-4751-B1E0-C7E694F4FB9B}"/>
                        </a:ext>
                      </a:extLst>
                    </p:cNvPr>
                    <p:cNvSpPr/>
                    <p:nvPr/>
                  </p:nvSpPr>
                  <p:spPr>
                    <a:xfrm>
                      <a:off x="3139369" y="4950982"/>
                      <a:ext cx="93800" cy="81673"/>
                    </a:xfrm>
                    <a:custGeom>
                      <a:avLst/>
                      <a:gdLst>
                        <a:gd name="connsiteX0" fmla="*/ 1014 w 93800"/>
                        <a:gd name="connsiteY0" fmla="*/ 20130 h 81673"/>
                        <a:gd name="connsiteX1" fmla="*/ 594 w 93800"/>
                        <a:gd name="connsiteY1" fmla="*/ 57664 h 81673"/>
                        <a:gd name="connsiteX2" fmla="*/ 4054 w 93800"/>
                        <a:gd name="connsiteY2" fmla="*/ 81673 h 81673"/>
                        <a:gd name="connsiteX3" fmla="*/ 60041 w 93800"/>
                        <a:gd name="connsiteY3" fmla="*/ 74230 h 81673"/>
                        <a:gd name="connsiteX4" fmla="*/ 93801 w 93800"/>
                        <a:gd name="connsiteY4" fmla="*/ 0 h 81673"/>
                        <a:gd name="connsiteX5" fmla="*/ 1014 w 93800"/>
                        <a:gd name="connsiteY5" fmla="*/ 20130 h 8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800" h="81673">
                          <a:moveTo>
                            <a:pt x="1014" y="20130"/>
                          </a:moveTo>
                          <a:cubicBezTo>
                            <a:pt x="-140" y="32606"/>
                            <a:pt x="-349" y="45292"/>
                            <a:pt x="594" y="57664"/>
                          </a:cubicBezTo>
                          <a:cubicBezTo>
                            <a:pt x="1223" y="65737"/>
                            <a:pt x="2586" y="73705"/>
                            <a:pt x="4054" y="81673"/>
                          </a:cubicBezTo>
                          <a:cubicBezTo>
                            <a:pt x="15168" y="79681"/>
                            <a:pt x="35822" y="76327"/>
                            <a:pt x="60041" y="74230"/>
                          </a:cubicBezTo>
                          <a:cubicBezTo>
                            <a:pt x="67170" y="47809"/>
                            <a:pt x="77655" y="22436"/>
                            <a:pt x="93801" y="0"/>
                          </a:cubicBezTo>
                          <a:cubicBezTo>
                            <a:pt x="65283" y="2621"/>
                            <a:pt x="34249" y="8702"/>
                            <a:pt x="1014" y="20130"/>
                          </a:cubicBezTo>
                          <a:close/>
                        </a:path>
                      </a:pathLst>
                    </a:custGeom>
                    <a:solidFill>
                      <a:srgbClr val="D1E9F5"/>
                    </a:solidFill>
                    <a:ln w="10480" cap="flat">
                      <a:noFill/>
                      <a:prstDash val="solid"/>
                      <a:miter/>
                    </a:ln>
                  </p:spPr>
                  <p:txBody>
                    <a:bodyPr rtlCol="0" anchor="ctr"/>
                    <a:lstStyle/>
                    <a:p>
                      <a:endParaRPr lang="en-US" dirty="0"/>
                    </a:p>
                  </p:txBody>
                </p:sp>
                <p:sp>
                  <p:nvSpPr>
                    <p:cNvPr id="34" name="Freeform: Shape 127">
                      <a:extLst>
                        <a:ext uri="{FF2B5EF4-FFF2-40B4-BE49-F238E27FC236}">
                          <a16:creationId xmlns:a16="http://schemas.microsoft.com/office/drawing/2014/main" id="{38F5627C-5A5A-43DF-9C24-6754D7F7BA67}"/>
                        </a:ext>
                      </a:extLst>
                    </p:cNvPr>
                    <p:cNvSpPr/>
                    <p:nvPr/>
                  </p:nvSpPr>
                  <p:spPr>
                    <a:xfrm>
                      <a:off x="3196538" y="4844985"/>
                      <a:ext cx="320045" cy="351961"/>
                    </a:xfrm>
                    <a:custGeom>
                      <a:avLst/>
                      <a:gdLst>
                        <a:gd name="connsiteX0" fmla="*/ 267288 w 320045"/>
                        <a:gd name="connsiteY0" fmla="*/ 80625 h 351961"/>
                        <a:gd name="connsiteX1" fmla="*/ 285322 w 320045"/>
                        <a:gd name="connsiteY1" fmla="*/ 47075 h 351961"/>
                        <a:gd name="connsiteX2" fmla="*/ 239295 w 320045"/>
                        <a:gd name="connsiteY2" fmla="*/ 15832 h 351961"/>
                        <a:gd name="connsiteX3" fmla="*/ 213398 w 320045"/>
                        <a:gd name="connsiteY3" fmla="*/ 53156 h 351961"/>
                        <a:gd name="connsiteX4" fmla="*/ 192010 w 320045"/>
                        <a:gd name="connsiteY4" fmla="*/ 48752 h 351961"/>
                        <a:gd name="connsiteX5" fmla="*/ 185720 w 320045"/>
                        <a:gd name="connsiteY5" fmla="*/ 0 h 351961"/>
                        <a:gd name="connsiteX6" fmla="*/ 130152 w 320045"/>
                        <a:gd name="connsiteY6" fmla="*/ 1363 h 351961"/>
                        <a:gd name="connsiteX7" fmla="*/ 130886 w 320045"/>
                        <a:gd name="connsiteY7" fmla="*/ 51059 h 351961"/>
                        <a:gd name="connsiteX8" fmla="*/ 95553 w 320045"/>
                        <a:gd name="connsiteY8" fmla="*/ 62068 h 351961"/>
                        <a:gd name="connsiteX9" fmla="*/ 70181 w 320045"/>
                        <a:gd name="connsiteY9" fmla="*/ 23904 h 351961"/>
                        <a:gd name="connsiteX10" fmla="*/ 21009 w 320045"/>
                        <a:gd name="connsiteY10" fmla="*/ 49801 h 351961"/>
                        <a:gd name="connsiteX11" fmla="*/ 43341 w 320045"/>
                        <a:gd name="connsiteY11" fmla="*/ 93207 h 351961"/>
                        <a:gd name="connsiteX12" fmla="*/ 55188 w 320045"/>
                        <a:gd name="connsiteY12" fmla="*/ 330679 h 351961"/>
                        <a:gd name="connsiteX13" fmla="*/ 120506 w 320045"/>
                        <a:gd name="connsiteY13" fmla="*/ 351962 h 351961"/>
                        <a:gd name="connsiteX14" fmla="*/ 71649 w 320045"/>
                        <a:gd name="connsiteY14" fmla="*/ 199728 h 351961"/>
                        <a:gd name="connsiteX15" fmla="*/ 211092 w 320045"/>
                        <a:gd name="connsiteY15" fmla="*/ 104844 h 351961"/>
                        <a:gd name="connsiteX16" fmla="*/ 260998 w 320045"/>
                        <a:gd name="connsiteY16" fmla="*/ 311177 h 351961"/>
                        <a:gd name="connsiteX17" fmla="*/ 299685 w 320045"/>
                        <a:gd name="connsiteY17" fmla="*/ 322186 h 351961"/>
                        <a:gd name="connsiteX18" fmla="*/ 267288 w 320045"/>
                        <a:gd name="connsiteY18" fmla="*/ 80625 h 35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0045" h="351961">
                          <a:moveTo>
                            <a:pt x="267288" y="80625"/>
                          </a:moveTo>
                          <a:lnTo>
                            <a:pt x="285322" y="47075"/>
                          </a:lnTo>
                          <a:lnTo>
                            <a:pt x="239295" y="15832"/>
                          </a:lnTo>
                          <a:lnTo>
                            <a:pt x="213398" y="53156"/>
                          </a:lnTo>
                          <a:cubicBezTo>
                            <a:pt x="206374" y="51164"/>
                            <a:pt x="199140" y="49696"/>
                            <a:pt x="192010" y="48752"/>
                          </a:cubicBezTo>
                          <a:lnTo>
                            <a:pt x="185720" y="0"/>
                          </a:lnTo>
                          <a:lnTo>
                            <a:pt x="130152" y="1363"/>
                          </a:lnTo>
                          <a:lnTo>
                            <a:pt x="130886" y="51059"/>
                          </a:lnTo>
                          <a:cubicBezTo>
                            <a:pt x="118829" y="53576"/>
                            <a:pt x="106981" y="57350"/>
                            <a:pt x="95553" y="62068"/>
                          </a:cubicBezTo>
                          <a:lnTo>
                            <a:pt x="70181" y="23904"/>
                          </a:lnTo>
                          <a:lnTo>
                            <a:pt x="21009" y="49801"/>
                          </a:lnTo>
                          <a:lnTo>
                            <a:pt x="43341" y="93207"/>
                          </a:lnTo>
                          <a:cubicBezTo>
                            <a:pt x="-60664" y="182219"/>
                            <a:pt x="55188" y="330679"/>
                            <a:pt x="55188" y="330679"/>
                          </a:cubicBezTo>
                          <a:cubicBezTo>
                            <a:pt x="55188" y="330679"/>
                            <a:pt x="89158" y="345566"/>
                            <a:pt x="120506" y="351962"/>
                          </a:cubicBezTo>
                          <a:cubicBezTo>
                            <a:pt x="90102" y="305726"/>
                            <a:pt x="67875" y="257497"/>
                            <a:pt x="71649" y="199728"/>
                          </a:cubicBezTo>
                          <a:cubicBezTo>
                            <a:pt x="67770" y="126966"/>
                            <a:pt x="138854" y="64689"/>
                            <a:pt x="211092" y="104844"/>
                          </a:cubicBezTo>
                          <a:cubicBezTo>
                            <a:pt x="293604" y="148879"/>
                            <a:pt x="287313" y="231077"/>
                            <a:pt x="260998" y="311177"/>
                          </a:cubicBezTo>
                          <a:cubicBezTo>
                            <a:pt x="270224" y="315057"/>
                            <a:pt x="282700" y="318936"/>
                            <a:pt x="299685" y="322186"/>
                          </a:cubicBezTo>
                          <a:cubicBezTo>
                            <a:pt x="324428" y="256763"/>
                            <a:pt x="339211" y="139548"/>
                            <a:pt x="267288" y="80625"/>
                          </a:cubicBezTo>
                          <a:close/>
                        </a:path>
                      </a:pathLst>
                    </a:custGeom>
                    <a:solidFill>
                      <a:srgbClr val="DF6068"/>
                    </a:solidFill>
                    <a:ln w="10480" cap="flat">
                      <a:noFill/>
                      <a:prstDash val="solid"/>
                      <a:miter/>
                    </a:ln>
                  </p:spPr>
                  <p:txBody>
                    <a:bodyPr rtlCol="0" anchor="ctr"/>
                    <a:lstStyle/>
                    <a:p>
                      <a:endParaRPr lang="en-US" dirty="0"/>
                    </a:p>
                  </p:txBody>
                </p:sp>
                <p:sp>
                  <p:nvSpPr>
                    <p:cNvPr id="35" name="Freeform: Shape 128">
                      <a:extLst>
                        <a:ext uri="{FF2B5EF4-FFF2-40B4-BE49-F238E27FC236}">
                          <a16:creationId xmlns:a16="http://schemas.microsoft.com/office/drawing/2014/main" id="{623A8B94-4E53-4287-A961-C98331E62659}"/>
                        </a:ext>
                      </a:extLst>
                    </p:cNvPr>
                    <p:cNvSpPr/>
                    <p:nvPr/>
                  </p:nvSpPr>
                  <p:spPr>
                    <a:xfrm>
                      <a:off x="3267665" y="4937428"/>
                      <a:ext cx="207414" cy="262629"/>
                    </a:xfrm>
                    <a:custGeom>
                      <a:avLst/>
                      <a:gdLst>
                        <a:gd name="connsiteX0" fmla="*/ 139861 w 207414"/>
                        <a:gd name="connsiteY0" fmla="*/ 12610 h 262629"/>
                        <a:gd name="connsiteX1" fmla="*/ 418 w 207414"/>
                        <a:gd name="connsiteY1" fmla="*/ 107494 h 262629"/>
                        <a:gd name="connsiteX2" fmla="*/ 49275 w 207414"/>
                        <a:gd name="connsiteY2" fmla="*/ 259728 h 262629"/>
                        <a:gd name="connsiteX3" fmla="*/ 100964 w 207414"/>
                        <a:gd name="connsiteY3" fmla="*/ 247881 h 262629"/>
                        <a:gd name="connsiteX4" fmla="*/ 84188 w 207414"/>
                        <a:gd name="connsiteY4" fmla="*/ 32216 h 262629"/>
                        <a:gd name="connsiteX5" fmla="*/ 165548 w 207414"/>
                        <a:gd name="connsiteY5" fmla="*/ 203112 h 262629"/>
                        <a:gd name="connsiteX6" fmla="*/ 189767 w 207414"/>
                        <a:gd name="connsiteY6" fmla="*/ 219048 h 262629"/>
                        <a:gd name="connsiteX7" fmla="*/ 139861 w 207414"/>
                        <a:gd name="connsiteY7" fmla="*/ 12610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7414" h="262629">
                          <a:moveTo>
                            <a:pt x="139861" y="12610"/>
                          </a:moveTo>
                          <a:cubicBezTo>
                            <a:pt x="67623" y="-27545"/>
                            <a:pt x="-3461" y="34733"/>
                            <a:pt x="418" y="107494"/>
                          </a:cubicBezTo>
                          <a:cubicBezTo>
                            <a:pt x="-3356" y="165264"/>
                            <a:pt x="18871" y="213492"/>
                            <a:pt x="49275" y="259728"/>
                          </a:cubicBezTo>
                          <a:cubicBezTo>
                            <a:pt x="73914" y="264761"/>
                            <a:pt x="97084" y="264656"/>
                            <a:pt x="100964" y="247881"/>
                          </a:cubicBezTo>
                          <a:cubicBezTo>
                            <a:pt x="29565" y="141569"/>
                            <a:pt x="-8704" y="48362"/>
                            <a:pt x="84188" y="32216"/>
                          </a:cubicBezTo>
                          <a:cubicBezTo>
                            <a:pt x="209058" y="9255"/>
                            <a:pt x="165548" y="203112"/>
                            <a:pt x="165548" y="203112"/>
                          </a:cubicBezTo>
                          <a:cubicBezTo>
                            <a:pt x="165548" y="203112"/>
                            <a:pt x="170161" y="210871"/>
                            <a:pt x="189767" y="219048"/>
                          </a:cubicBezTo>
                          <a:cubicBezTo>
                            <a:pt x="216187" y="138843"/>
                            <a:pt x="222478" y="56645"/>
                            <a:pt x="139861" y="12610"/>
                          </a:cubicBezTo>
                          <a:close/>
                        </a:path>
                      </a:pathLst>
                    </a:custGeom>
                    <a:solidFill>
                      <a:srgbClr val="9C3A41"/>
                    </a:solidFill>
                    <a:ln w="10480" cap="flat">
                      <a:noFill/>
                      <a:prstDash val="solid"/>
                      <a:miter/>
                    </a:ln>
                  </p:spPr>
                  <p:txBody>
                    <a:bodyPr rtlCol="0" anchor="ctr"/>
                    <a:lstStyle/>
                    <a:p>
                      <a:endParaRPr lang="en-US" dirty="0"/>
                    </a:p>
                  </p:txBody>
                </p:sp>
                <p:sp>
                  <p:nvSpPr>
                    <p:cNvPr id="36" name="Freeform: Shape 129">
                      <a:extLst>
                        <a:ext uri="{FF2B5EF4-FFF2-40B4-BE49-F238E27FC236}">
                          <a16:creationId xmlns:a16="http://schemas.microsoft.com/office/drawing/2014/main" id="{2AA62B6F-31AC-4448-B223-0A16F7721DFA}"/>
                        </a:ext>
                      </a:extLst>
                    </p:cNvPr>
                    <p:cNvSpPr/>
                    <p:nvPr/>
                  </p:nvSpPr>
                  <p:spPr>
                    <a:xfrm>
                      <a:off x="3341474" y="5025002"/>
                      <a:ext cx="156532" cy="282659"/>
                    </a:xfrm>
                    <a:custGeom>
                      <a:avLst/>
                      <a:gdLst>
                        <a:gd name="connsiteX0" fmla="*/ 105578 w 156532"/>
                        <a:gd name="connsiteY0" fmla="*/ 32606 h 282659"/>
                        <a:gd name="connsiteX1" fmla="*/ 7968 w 156532"/>
                        <a:gd name="connsiteY1" fmla="*/ 0 h 282659"/>
                        <a:gd name="connsiteX2" fmla="*/ 0 w 156532"/>
                        <a:gd name="connsiteY2" fmla="*/ 210 h 282659"/>
                        <a:gd name="connsiteX3" fmla="*/ 62487 w 156532"/>
                        <a:gd name="connsiteY3" fmla="*/ 282660 h 282659"/>
                        <a:gd name="connsiteX4" fmla="*/ 156532 w 156532"/>
                        <a:gd name="connsiteY4" fmla="*/ 238835 h 282659"/>
                        <a:gd name="connsiteX5" fmla="*/ 105578 w 156532"/>
                        <a:gd name="connsiteY5" fmla="*/ 32606 h 28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532" h="282659">
                          <a:moveTo>
                            <a:pt x="105578" y="32606"/>
                          </a:moveTo>
                          <a:cubicBezTo>
                            <a:pt x="78843" y="19815"/>
                            <a:pt x="46341" y="9016"/>
                            <a:pt x="7968" y="0"/>
                          </a:cubicBezTo>
                          <a:cubicBezTo>
                            <a:pt x="5242" y="0"/>
                            <a:pt x="2621" y="210"/>
                            <a:pt x="0" y="210"/>
                          </a:cubicBezTo>
                          <a:cubicBezTo>
                            <a:pt x="35857" y="90166"/>
                            <a:pt x="5452" y="197212"/>
                            <a:pt x="62487" y="282660"/>
                          </a:cubicBezTo>
                          <a:cubicBezTo>
                            <a:pt x="98868" y="274063"/>
                            <a:pt x="131999" y="259279"/>
                            <a:pt x="156532" y="238835"/>
                          </a:cubicBezTo>
                          <a:cubicBezTo>
                            <a:pt x="106941" y="177921"/>
                            <a:pt x="71399" y="105263"/>
                            <a:pt x="105578" y="32606"/>
                          </a:cubicBezTo>
                          <a:close/>
                        </a:path>
                      </a:pathLst>
                    </a:custGeom>
                    <a:solidFill>
                      <a:srgbClr val="D87C94"/>
                    </a:solidFill>
                    <a:ln w="10480" cap="flat">
                      <a:noFill/>
                      <a:prstDash val="solid"/>
                      <a:miter/>
                    </a:ln>
                  </p:spPr>
                  <p:txBody>
                    <a:bodyPr rtlCol="0" anchor="ctr"/>
                    <a:lstStyle/>
                    <a:p>
                      <a:endParaRPr lang="en-US" dirty="0"/>
                    </a:p>
                  </p:txBody>
                </p:sp>
                <p:sp>
                  <p:nvSpPr>
                    <p:cNvPr id="37" name="Freeform: Shape 130">
                      <a:extLst>
                        <a:ext uri="{FF2B5EF4-FFF2-40B4-BE49-F238E27FC236}">
                          <a16:creationId xmlns:a16="http://schemas.microsoft.com/office/drawing/2014/main" id="{64663B7E-55D8-441C-8EAC-EF4F8B847277}"/>
                        </a:ext>
                      </a:extLst>
                    </p:cNvPr>
                    <p:cNvSpPr/>
                    <p:nvPr/>
                  </p:nvSpPr>
                  <p:spPr>
                    <a:xfrm>
                      <a:off x="3433577" y="5057609"/>
                      <a:ext cx="99341" cy="206333"/>
                    </a:xfrm>
                    <a:custGeom>
                      <a:avLst/>
                      <a:gdLst>
                        <a:gd name="connsiteX0" fmla="*/ 13475 w 99341"/>
                        <a:gd name="connsiteY0" fmla="*/ 0 h 206333"/>
                        <a:gd name="connsiteX1" fmla="*/ 64429 w 99341"/>
                        <a:gd name="connsiteY1" fmla="*/ 206333 h 206333"/>
                        <a:gd name="connsiteX2" fmla="*/ 75857 w 99341"/>
                        <a:gd name="connsiteY2" fmla="*/ 195849 h 206333"/>
                        <a:gd name="connsiteX3" fmla="*/ 13475 w 99341"/>
                        <a:gd name="connsiteY3" fmla="*/ 0 h 206333"/>
                      </a:gdLst>
                      <a:ahLst/>
                      <a:cxnLst>
                        <a:cxn ang="0">
                          <a:pos x="connsiteX0" y="connsiteY0"/>
                        </a:cxn>
                        <a:cxn ang="0">
                          <a:pos x="connsiteX1" y="connsiteY1"/>
                        </a:cxn>
                        <a:cxn ang="0">
                          <a:pos x="connsiteX2" y="connsiteY2"/>
                        </a:cxn>
                        <a:cxn ang="0">
                          <a:pos x="connsiteX3" y="connsiteY3"/>
                        </a:cxn>
                      </a:cxnLst>
                      <a:rect l="l" t="t" r="r" b="b"/>
                      <a:pathLst>
                        <a:path w="99341" h="206333">
                          <a:moveTo>
                            <a:pt x="13475" y="0"/>
                          </a:moveTo>
                          <a:cubicBezTo>
                            <a:pt x="-20599" y="72657"/>
                            <a:pt x="14943" y="145314"/>
                            <a:pt x="64429" y="206333"/>
                          </a:cubicBezTo>
                          <a:cubicBezTo>
                            <a:pt x="68413" y="202979"/>
                            <a:pt x="72293" y="199518"/>
                            <a:pt x="75857" y="195849"/>
                          </a:cubicBezTo>
                          <a:cubicBezTo>
                            <a:pt x="122723" y="102118"/>
                            <a:pt x="98189" y="40680"/>
                            <a:pt x="13475" y="0"/>
                          </a:cubicBezTo>
                          <a:close/>
                        </a:path>
                      </a:pathLst>
                    </a:custGeom>
                    <a:solidFill>
                      <a:srgbClr val="EA8CA1"/>
                    </a:solidFill>
                    <a:ln w="10480" cap="flat">
                      <a:noFill/>
                      <a:prstDash val="solid"/>
                      <a:miter/>
                    </a:ln>
                  </p:spPr>
                  <p:txBody>
                    <a:bodyPr rtlCol="0" anchor="ctr"/>
                    <a:lstStyle/>
                    <a:p>
                      <a:endParaRPr lang="en-US" dirty="0"/>
                    </a:p>
                  </p:txBody>
                </p:sp>
                <p:sp>
                  <p:nvSpPr>
                    <p:cNvPr id="38" name="Freeform: Shape 131">
                      <a:extLst>
                        <a:ext uri="{FF2B5EF4-FFF2-40B4-BE49-F238E27FC236}">
                          <a16:creationId xmlns:a16="http://schemas.microsoft.com/office/drawing/2014/main" id="{5075A3F2-9379-4DEB-8796-E54E66251A9D}"/>
                        </a:ext>
                      </a:extLst>
                    </p:cNvPr>
                    <p:cNvSpPr/>
                    <p:nvPr/>
                  </p:nvSpPr>
                  <p:spPr>
                    <a:xfrm>
                      <a:off x="3249525" y="4953929"/>
                      <a:ext cx="339485" cy="232638"/>
                    </a:xfrm>
                    <a:custGeom>
                      <a:avLst/>
                      <a:gdLst>
                        <a:gd name="connsiteX0" fmla="*/ 329525 w 339485"/>
                        <a:gd name="connsiteY0" fmla="*/ 13619 h 232638"/>
                        <a:gd name="connsiteX1" fmla="*/ 155484 w 339485"/>
                        <a:gd name="connsiteY1" fmla="*/ 25466 h 232638"/>
                        <a:gd name="connsiteX2" fmla="*/ 142273 w 339485"/>
                        <a:gd name="connsiteY2" fmla="*/ 19490 h 232638"/>
                        <a:gd name="connsiteX3" fmla="*/ 57979 w 339485"/>
                        <a:gd name="connsiteY3" fmla="*/ 77993 h 232638"/>
                        <a:gd name="connsiteX4" fmla="*/ 78633 w 339485"/>
                        <a:gd name="connsiteY4" fmla="*/ 87010 h 232638"/>
                        <a:gd name="connsiteX5" fmla="*/ 0 w 339485"/>
                        <a:gd name="connsiteY5" fmla="*/ 207476 h 232638"/>
                        <a:gd name="connsiteX6" fmla="*/ 35123 w 339485"/>
                        <a:gd name="connsiteY6" fmla="*/ 232639 h 232638"/>
                        <a:gd name="connsiteX7" fmla="*/ 339486 w 339485"/>
                        <a:gd name="connsiteY7" fmla="*/ 36999 h 232638"/>
                        <a:gd name="connsiteX8" fmla="*/ 329525 w 339485"/>
                        <a:gd name="connsiteY8" fmla="*/ 13619 h 23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485" h="232638">
                          <a:moveTo>
                            <a:pt x="329525" y="13619"/>
                          </a:moveTo>
                          <a:cubicBezTo>
                            <a:pt x="260957" y="-10495"/>
                            <a:pt x="202873" y="-116"/>
                            <a:pt x="155484" y="25466"/>
                          </a:cubicBezTo>
                          <a:cubicBezTo>
                            <a:pt x="151605" y="23579"/>
                            <a:pt x="147201" y="21587"/>
                            <a:pt x="142273" y="19490"/>
                          </a:cubicBezTo>
                          <a:cubicBezTo>
                            <a:pt x="102957" y="26095"/>
                            <a:pt x="65632" y="38781"/>
                            <a:pt x="57979" y="77993"/>
                          </a:cubicBezTo>
                          <a:cubicBezTo>
                            <a:pt x="65528" y="80405"/>
                            <a:pt x="72342" y="83445"/>
                            <a:pt x="78633" y="87010"/>
                          </a:cubicBezTo>
                          <a:cubicBezTo>
                            <a:pt x="26526" y="143836"/>
                            <a:pt x="0" y="207476"/>
                            <a:pt x="0" y="207476"/>
                          </a:cubicBezTo>
                          <a:cubicBezTo>
                            <a:pt x="0" y="207476"/>
                            <a:pt x="4194" y="220162"/>
                            <a:pt x="35123" y="232639"/>
                          </a:cubicBezTo>
                          <a:cubicBezTo>
                            <a:pt x="86182" y="113955"/>
                            <a:pt x="213043" y="44863"/>
                            <a:pt x="339486" y="36999"/>
                          </a:cubicBezTo>
                          <a:cubicBezTo>
                            <a:pt x="337074" y="30918"/>
                            <a:pt x="333824" y="23265"/>
                            <a:pt x="329525" y="13619"/>
                          </a:cubicBezTo>
                          <a:close/>
                        </a:path>
                      </a:pathLst>
                    </a:custGeom>
                    <a:solidFill>
                      <a:srgbClr val="D1E9F5"/>
                    </a:solidFill>
                    <a:ln w="10480" cap="flat">
                      <a:noFill/>
                      <a:prstDash val="solid"/>
                      <a:miter/>
                    </a:ln>
                  </p:spPr>
                  <p:txBody>
                    <a:bodyPr rtlCol="0" anchor="ctr"/>
                    <a:lstStyle/>
                    <a:p>
                      <a:endParaRPr lang="en-US" dirty="0"/>
                    </a:p>
                  </p:txBody>
                </p:sp>
                <p:sp>
                  <p:nvSpPr>
                    <p:cNvPr id="39" name="Freeform: Shape 132">
                      <a:extLst>
                        <a:ext uri="{FF2B5EF4-FFF2-40B4-BE49-F238E27FC236}">
                          <a16:creationId xmlns:a16="http://schemas.microsoft.com/office/drawing/2014/main" id="{CB60C8D7-1949-4C70-AC73-0683C60CD48F}"/>
                        </a:ext>
                      </a:extLst>
                    </p:cNvPr>
                    <p:cNvSpPr/>
                    <p:nvPr/>
                  </p:nvSpPr>
                  <p:spPr>
                    <a:xfrm>
                      <a:off x="3284648" y="4991033"/>
                      <a:ext cx="310366" cy="214511"/>
                    </a:xfrm>
                    <a:custGeom>
                      <a:avLst/>
                      <a:gdLst>
                        <a:gd name="connsiteX0" fmla="*/ 0 w 310366"/>
                        <a:gd name="connsiteY0" fmla="*/ 195639 h 214511"/>
                        <a:gd name="connsiteX1" fmla="*/ 83561 w 310366"/>
                        <a:gd name="connsiteY1" fmla="*/ 214511 h 214511"/>
                        <a:gd name="connsiteX2" fmla="*/ 305201 w 310366"/>
                        <a:gd name="connsiteY2" fmla="*/ 22542 h 214511"/>
                        <a:gd name="connsiteX3" fmla="*/ 304363 w 310366"/>
                        <a:gd name="connsiteY3" fmla="*/ 0 h 214511"/>
                        <a:gd name="connsiteX4" fmla="*/ 0 w 310366"/>
                        <a:gd name="connsiteY4" fmla="*/ 195639 h 214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366" h="214511">
                          <a:moveTo>
                            <a:pt x="0" y="195639"/>
                          </a:moveTo>
                          <a:cubicBezTo>
                            <a:pt x="17719" y="202769"/>
                            <a:pt x="44139" y="209898"/>
                            <a:pt x="83561" y="214511"/>
                          </a:cubicBezTo>
                          <a:cubicBezTo>
                            <a:pt x="71399" y="40365"/>
                            <a:pt x="305201" y="22542"/>
                            <a:pt x="305201" y="22542"/>
                          </a:cubicBezTo>
                          <a:cubicBezTo>
                            <a:pt x="305201" y="22542"/>
                            <a:pt x="317363" y="33760"/>
                            <a:pt x="304363" y="0"/>
                          </a:cubicBezTo>
                          <a:cubicBezTo>
                            <a:pt x="177921" y="7863"/>
                            <a:pt x="51059" y="76956"/>
                            <a:pt x="0" y="195639"/>
                          </a:cubicBezTo>
                          <a:close/>
                        </a:path>
                      </a:pathLst>
                    </a:custGeom>
                    <a:solidFill>
                      <a:srgbClr val="ABCDDB"/>
                    </a:solidFill>
                    <a:ln w="10480" cap="flat">
                      <a:noFill/>
                      <a:prstDash val="solid"/>
                      <a:miter/>
                    </a:ln>
                  </p:spPr>
                  <p:txBody>
                    <a:bodyPr rtlCol="0" anchor="ctr"/>
                    <a:lstStyle/>
                    <a:p>
                      <a:endParaRPr lang="en-US" dirty="0"/>
                    </a:p>
                  </p:txBody>
                </p:sp>
                <p:sp>
                  <p:nvSpPr>
                    <p:cNvPr id="40" name="Freeform: Shape 133">
                      <a:extLst>
                        <a:ext uri="{FF2B5EF4-FFF2-40B4-BE49-F238E27FC236}">
                          <a16:creationId xmlns:a16="http://schemas.microsoft.com/office/drawing/2014/main" id="{BC5A9EDA-F575-4667-9141-EC559BB1C9CD}"/>
                        </a:ext>
                      </a:extLst>
                    </p:cNvPr>
                    <p:cNvSpPr/>
                    <p:nvPr/>
                  </p:nvSpPr>
                  <p:spPr>
                    <a:xfrm>
                      <a:off x="3119279" y="5127006"/>
                      <a:ext cx="302637" cy="311164"/>
                    </a:xfrm>
                    <a:custGeom>
                      <a:avLst/>
                      <a:gdLst>
                        <a:gd name="connsiteX0" fmla="*/ 223453 w 302637"/>
                        <a:gd name="connsiteY0" fmla="*/ 258556 h 311164"/>
                        <a:gd name="connsiteX1" fmla="*/ 297473 w 302637"/>
                        <a:gd name="connsiteY1" fmla="*/ 38278 h 311164"/>
                        <a:gd name="connsiteX2" fmla="*/ 236873 w 302637"/>
                        <a:gd name="connsiteY2" fmla="*/ 20035 h 311164"/>
                        <a:gd name="connsiteX3" fmla="*/ 157401 w 302637"/>
                        <a:gd name="connsiteY3" fmla="*/ 220 h 311164"/>
                        <a:gd name="connsiteX4" fmla="*/ 43436 w 302637"/>
                        <a:gd name="connsiteY4" fmla="*/ 307518 h 311164"/>
                        <a:gd name="connsiteX5" fmla="*/ 223453 w 302637"/>
                        <a:gd name="connsiteY5" fmla="*/ 258556 h 31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637" h="311164">
                          <a:moveTo>
                            <a:pt x="223453" y="258556"/>
                          </a:moveTo>
                          <a:cubicBezTo>
                            <a:pt x="291916" y="195964"/>
                            <a:pt x="313829" y="114815"/>
                            <a:pt x="297473" y="38278"/>
                          </a:cubicBezTo>
                          <a:cubicBezTo>
                            <a:pt x="274722" y="31673"/>
                            <a:pt x="253439" y="25907"/>
                            <a:pt x="236873" y="20035"/>
                          </a:cubicBezTo>
                          <a:cubicBezTo>
                            <a:pt x="210977" y="10914"/>
                            <a:pt x="184766" y="1793"/>
                            <a:pt x="157401" y="220"/>
                          </a:cubicBezTo>
                          <a:cubicBezTo>
                            <a:pt x="37355" y="-6490"/>
                            <a:pt x="-59416" y="141340"/>
                            <a:pt x="43436" y="307518"/>
                          </a:cubicBezTo>
                          <a:cubicBezTo>
                            <a:pt x="104769" y="320099"/>
                            <a:pt x="178999" y="299235"/>
                            <a:pt x="223453" y="258556"/>
                          </a:cubicBezTo>
                          <a:close/>
                        </a:path>
                      </a:pathLst>
                    </a:custGeom>
                    <a:solidFill>
                      <a:srgbClr val="FFB2BD"/>
                    </a:solidFill>
                    <a:ln w="10480" cap="flat">
                      <a:noFill/>
                      <a:prstDash val="solid"/>
                      <a:miter/>
                    </a:ln>
                  </p:spPr>
                  <p:txBody>
                    <a:bodyPr rtlCol="0" anchor="ctr"/>
                    <a:lstStyle/>
                    <a:p>
                      <a:endParaRPr lang="en-US" dirty="0"/>
                    </a:p>
                  </p:txBody>
                </p:sp>
                <p:sp>
                  <p:nvSpPr>
                    <p:cNvPr id="41" name="Freeform: Shape 134">
                      <a:extLst>
                        <a:ext uri="{FF2B5EF4-FFF2-40B4-BE49-F238E27FC236}">
                          <a16:creationId xmlns:a16="http://schemas.microsoft.com/office/drawing/2014/main" id="{3EE53FB3-49F8-4BD0-BF54-9E069223945A}"/>
                        </a:ext>
                      </a:extLst>
                    </p:cNvPr>
                    <p:cNvSpPr/>
                    <p:nvPr/>
                  </p:nvSpPr>
                  <p:spPr>
                    <a:xfrm>
                      <a:off x="3162609" y="5165284"/>
                      <a:ext cx="414246" cy="439118"/>
                    </a:xfrm>
                    <a:custGeom>
                      <a:avLst/>
                      <a:gdLst>
                        <a:gd name="connsiteX0" fmla="*/ 409941 w 414246"/>
                        <a:gd name="connsiteY0" fmla="*/ 102538 h 439118"/>
                        <a:gd name="connsiteX1" fmla="*/ 254038 w 414246"/>
                        <a:gd name="connsiteY1" fmla="*/ 0 h 439118"/>
                        <a:gd name="connsiteX2" fmla="*/ 180018 w 414246"/>
                        <a:gd name="connsiteY2" fmla="*/ 220278 h 439118"/>
                        <a:gd name="connsiteX3" fmla="*/ 0 w 414246"/>
                        <a:gd name="connsiteY3" fmla="*/ 269345 h 439118"/>
                        <a:gd name="connsiteX4" fmla="*/ 77795 w 414246"/>
                        <a:gd name="connsiteY4" fmla="*/ 361817 h 439118"/>
                        <a:gd name="connsiteX5" fmla="*/ 171316 w 414246"/>
                        <a:gd name="connsiteY5" fmla="*/ 438563 h 439118"/>
                        <a:gd name="connsiteX6" fmla="*/ 318936 w 414246"/>
                        <a:gd name="connsiteY6" fmla="*/ 337493 h 439118"/>
                        <a:gd name="connsiteX7" fmla="*/ 409941 w 414246"/>
                        <a:gd name="connsiteY7" fmla="*/ 102538 h 439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246" h="439118">
                          <a:moveTo>
                            <a:pt x="409941" y="102538"/>
                          </a:moveTo>
                          <a:cubicBezTo>
                            <a:pt x="394424" y="45188"/>
                            <a:pt x="318307" y="18872"/>
                            <a:pt x="254038" y="0"/>
                          </a:cubicBezTo>
                          <a:cubicBezTo>
                            <a:pt x="270393" y="76536"/>
                            <a:pt x="248481" y="157686"/>
                            <a:pt x="180018" y="220278"/>
                          </a:cubicBezTo>
                          <a:cubicBezTo>
                            <a:pt x="135564" y="260957"/>
                            <a:pt x="61334" y="281821"/>
                            <a:pt x="0" y="269345"/>
                          </a:cubicBezTo>
                          <a:cubicBezTo>
                            <a:pt x="18872" y="299854"/>
                            <a:pt x="44454" y="330889"/>
                            <a:pt x="77795" y="361817"/>
                          </a:cubicBezTo>
                          <a:cubicBezTo>
                            <a:pt x="107570" y="389391"/>
                            <a:pt x="126023" y="433741"/>
                            <a:pt x="171316" y="438563"/>
                          </a:cubicBezTo>
                          <a:cubicBezTo>
                            <a:pt x="243868" y="446217"/>
                            <a:pt x="293459" y="372826"/>
                            <a:pt x="318936" y="337493"/>
                          </a:cubicBezTo>
                          <a:cubicBezTo>
                            <a:pt x="363285" y="275740"/>
                            <a:pt x="432168" y="184526"/>
                            <a:pt x="409941" y="102538"/>
                          </a:cubicBezTo>
                          <a:close/>
                        </a:path>
                      </a:pathLst>
                    </a:custGeom>
                    <a:solidFill>
                      <a:srgbClr val="DF6068"/>
                    </a:solidFill>
                    <a:ln w="10480" cap="flat">
                      <a:noFill/>
                      <a:prstDash val="solid"/>
                      <a:miter/>
                    </a:ln>
                  </p:spPr>
                  <p:txBody>
                    <a:bodyPr rtlCol="0" anchor="ctr"/>
                    <a:lstStyle/>
                    <a:p>
                      <a:endParaRPr lang="en-US" dirty="0"/>
                    </a:p>
                  </p:txBody>
                </p:sp>
              </p:grpSp>
            </p:grpSp>
          </p:grpSp>
        </p:grpSp>
      </p:grpSp>
      <p:sp>
        <p:nvSpPr>
          <p:cNvPr id="119" name="Título 1">
            <a:extLst>
              <a:ext uri="{FF2B5EF4-FFF2-40B4-BE49-F238E27FC236}">
                <a16:creationId xmlns:a16="http://schemas.microsoft.com/office/drawing/2014/main" id="{FD24E820-BCE2-4D99-8568-11F81C5CE323}"/>
              </a:ext>
            </a:extLst>
          </p:cNvPr>
          <p:cNvSpPr>
            <a:spLocks noGrp="1"/>
          </p:cNvSpPr>
          <p:nvPr>
            <p:ph type="title"/>
          </p:nvPr>
        </p:nvSpPr>
        <p:spPr>
          <a:xfrm>
            <a:off x="1858650" y="225120"/>
            <a:ext cx="8474700" cy="708300"/>
          </a:xfrm>
        </p:spPr>
        <p:txBody>
          <a:bodyPr/>
          <a:lstStyle/>
          <a:p>
            <a:r>
              <a:rPr lang="es-PE" dirty="0">
                <a:solidFill>
                  <a:schemeClr val="bg1"/>
                </a:solidFill>
              </a:rPr>
              <a:t>Human Health Infographic</a:t>
            </a:r>
          </a:p>
        </p:txBody>
      </p:sp>
    </p:spTree>
    <p:extLst>
      <p:ext uri="{BB962C8B-B14F-4D97-AF65-F5344CB8AC3E}">
        <p14:creationId xmlns:p14="http://schemas.microsoft.com/office/powerpoint/2010/main" val="227611259"/>
      </p:ext>
    </p:extLst>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texto 1">
            <a:extLst>
              <a:ext uri="{FF2B5EF4-FFF2-40B4-BE49-F238E27FC236}">
                <a16:creationId xmlns:a16="http://schemas.microsoft.com/office/drawing/2014/main" id="{7CCA5796-2B14-4E2A-9784-097DEDD75BDC}"/>
              </a:ext>
            </a:extLst>
          </p:cNvPr>
          <p:cNvSpPr>
            <a:spLocks noGrp="1"/>
          </p:cNvSpPr>
          <p:nvPr>
            <p:ph type="body" sz="quarter" idx="10"/>
          </p:nvPr>
        </p:nvSpPr>
        <p:spPr/>
        <p:txBody>
          <a:bodyPr/>
          <a:lstStyle/>
          <a:p>
            <a:endParaRPr lang="es-PE" dirty="0"/>
          </a:p>
        </p:txBody>
      </p:sp>
      <p:sp>
        <p:nvSpPr>
          <p:cNvPr id="6" name="Diamond 5">
            <a:extLst>
              <a:ext uri="{FF2B5EF4-FFF2-40B4-BE49-F238E27FC236}">
                <a16:creationId xmlns:a16="http://schemas.microsoft.com/office/drawing/2014/main" id="{24600F01-98F1-4D76-A298-20A7CD4A4BA2}"/>
              </a:ext>
            </a:extLst>
          </p:cNvPr>
          <p:cNvSpPr/>
          <p:nvPr/>
        </p:nvSpPr>
        <p:spPr>
          <a:xfrm>
            <a:off x="6112070" y="1492152"/>
            <a:ext cx="523149" cy="524695"/>
          </a:xfrm>
          <a:custGeom>
            <a:avLst/>
            <a:gdLst/>
            <a:ahLst/>
            <a:cxnLst/>
            <a:rect l="l" t="t" r="r" b="b"/>
            <a:pathLst>
              <a:path w="3240001" h="3249575">
                <a:moveTo>
                  <a:pt x="1275349" y="2002569"/>
                </a:moveTo>
                <a:lnTo>
                  <a:pt x="1625117" y="2233002"/>
                </a:lnTo>
                <a:lnTo>
                  <a:pt x="1968772" y="2006596"/>
                </a:lnTo>
                <a:lnTo>
                  <a:pt x="3240001" y="3249575"/>
                </a:lnTo>
                <a:lnTo>
                  <a:pt x="0" y="3249575"/>
                </a:lnTo>
                <a:close/>
                <a:moveTo>
                  <a:pt x="1067116" y="1473605"/>
                </a:moveTo>
                <a:lnTo>
                  <a:pt x="1067116" y="1581605"/>
                </a:lnTo>
                <a:lnTo>
                  <a:pt x="2183116" y="1581605"/>
                </a:lnTo>
                <a:lnTo>
                  <a:pt x="2183116" y="1473605"/>
                </a:lnTo>
                <a:close/>
                <a:moveTo>
                  <a:pt x="1067116" y="1267205"/>
                </a:moveTo>
                <a:lnTo>
                  <a:pt x="1067116" y="1375205"/>
                </a:lnTo>
                <a:lnTo>
                  <a:pt x="2183116" y="1375205"/>
                </a:lnTo>
                <a:lnTo>
                  <a:pt x="2183116" y="1267205"/>
                </a:lnTo>
                <a:close/>
                <a:moveTo>
                  <a:pt x="3240001" y="1172196"/>
                </a:moveTo>
                <a:lnTo>
                  <a:pt x="3240001" y="3142550"/>
                </a:lnTo>
                <a:lnTo>
                  <a:pt x="2026252" y="1968728"/>
                </a:lnTo>
                <a:lnTo>
                  <a:pt x="3049854" y="1294362"/>
                </a:lnTo>
                <a:close/>
                <a:moveTo>
                  <a:pt x="0" y="1172196"/>
                </a:moveTo>
                <a:lnTo>
                  <a:pt x="602850" y="1559516"/>
                </a:lnTo>
                <a:lnTo>
                  <a:pt x="1217896" y="1964719"/>
                </a:lnTo>
                <a:lnTo>
                  <a:pt x="0" y="3142550"/>
                </a:lnTo>
                <a:close/>
                <a:moveTo>
                  <a:pt x="1067116" y="1060805"/>
                </a:moveTo>
                <a:lnTo>
                  <a:pt x="1067116" y="1168805"/>
                </a:lnTo>
                <a:lnTo>
                  <a:pt x="2183116" y="1168805"/>
                </a:lnTo>
                <a:lnTo>
                  <a:pt x="2183116" y="1060805"/>
                </a:lnTo>
                <a:close/>
                <a:moveTo>
                  <a:pt x="869032" y="816137"/>
                </a:moveTo>
                <a:lnTo>
                  <a:pt x="2381200" y="816137"/>
                </a:lnTo>
                <a:lnTo>
                  <a:pt x="2381200" y="1623491"/>
                </a:lnTo>
                <a:lnTo>
                  <a:pt x="1668045" y="2093329"/>
                </a:lnTo>
                <a:lnTo>
                  <a:pt x="1625116" y="2121611"/>
                </a:lnTo>
                <a:lnTo>
                  <a:pt x="869032" y="1623491"/>
                </a:lnTo>
                <a:close/>
                <a:moveTo>
                  <a:pt x="1625116" y="0"/>
                </a:moveTo>
                <a:lnTo>
                  <a:pt x="3235286" y="1060806"/>
                </a:lnTo>
                <a:lnTo>
                  <a:pt x="2489212" y="1552331"/>
                </a:lnTo>
                <a:lnTo>
                  <a:pt x="2489212" y="708008"/>
                </a:lnTo>
                <a:lnTo>
                  <a:pt x="761020" y="708008"/>
                </a:lnTo>
                <a:lnTo>
                  <a:pt x="761020" y="1552331"/>
                </a:lnTo>
                <a:lnTo>
                  <a:pt x="14946" y="1060806"/>
                </a:ln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7" name="Isosceles Triangle 51">
            <a:extLst>
              <a:ext uri="{FF2B5EF4-FFF2-40B4-BE49-F238E27FC236}">
                <a16:creationId xmlns:a16="http://schemas.microsoft.com/office/drawing/2014/main" id="{2D1AEF5D-96A4-4B4E-886E-9AF1D6D05124}"/>
              </a:ext>
            </a:extLst>
          </p:cNvPr>
          <p:cNvSpPr/>
          <p:nvPr/>
        </p:nvSpPr>
        <p:spPr>
          <a:xfrm>
            <a:off x="5273316" y="1562686"/>
            <a:ext cx="523147" cy="383626"/>
          </a:xfrm>
          <a:custGeom>
            <a:avLst/>
            <a:gdLst/>
            <a:ahLst/>
            <a:cxnLst/>
            <a:rect l="l" t="t" r="r" b="b"/>
            <a:pathLst>
              <a:path w="3240001" h="2375905">
                <a:moveTo>
                  <a:pt x="1974640" y="1379575"/>
                </a:moveTo>
                <a:lnTo>
                  <a:pt x="3240001" y="2375905"/>
                </a:lnTo>
                <a:lnTo>
                  <a:pt x="1" y="2375905"/>
                </a:lnTo>
                <a:lnTo>
                  <a:pt x="1269863" y="1399042"/>
                </a:lnTo>
                <a:lnTo>
                  <a:pt x="1610574" y="1745545"/>
                </a:lnTo>
                <a:close/>
                <a:moveTo>
                  <a:pt x="3240001" y="126952"/>
                </a:moveTo>
                <a:lnTo>
                  <a:pt x="3240001" y="2258912"/>
                </a:lnTo>
                <a:lnTo>
                  <a:pt x="2032457" y="1334195"/>
                </a:lnTo>
                <a:close/>
                <a:moveTo>
                  <a:pt x="0" y="117525"/>
                </a:moveTo>
                <a:lnTo>
                  <a:pt x="1207545" y="1324768"/>
                </a:lnTo>
                <a:lnTo>
                  <a:pt x="0" y="2249485"/>
                </a:lnTo>
                <a:close/>
                <a:moveTo>
                  <a:pt x="0" y="0"/>
                </a:moveTo>
                <a:lnTo>
                  <a:pt x="3240000" y="0"/>
                </a:lnTo>
                <a:lnTo>
                  <a:pt x="1610572" y="1620513"/>
                </a:ln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8" name="Isosceles Triangle 57">
            <a:extLst>
              <a:ext uri="{FF2B5EF4-FFF2-40B4-BE49-F238E27FC236}">
                <a16:creationId xmlns:a16="http://schemas.microsoft.com/office/drawing/2014/main" id="{07F2A86B-28FB-41F4-B4C2-3763C91F9F0A}"/>
              </a:ext>
            </a:extLst>
          </p:cNvPr>
          <p:cNvSpPr/>
          <p:nvPr/>
        </p:nvSpPr>
        <p:spPr>
          <a:xfrm>
            <a:off x="6114156" y="4520206"/>
            <a:ext cx="313133" cy="707899"/>
          </a:xfrm>
          <a:custGeom>
            <a:avLst/>
            <a:gdLst>
              <a:gd name="connsiteX0" fmla="*/ 1148449 w 1346449"/>
              <a:gd name="connsiteY0" fmla="*/ 2457725 h 3249725"/>
              <a:gd name="connsiteX1" fmla="*/ 198001 w 1346449"/>
              <a:gd name="connsiteY1" fmla="*/ 2457725 h 3249725"/>
              <a:gd name="connsiteX2" fmla="*/ 1 w 1346449"/>
              <a:gd name="connsiteY2" fmla="*/ 3249725 h 3249725"/>
              <a:gd name="connsiteX3" fmla="*/ 1346449 w 1346449"/>
              <a:gd name="connsiteY3" fmla="*/ 3249725 h 3249725"/>
              <a:gd name="connsiteX4" fmla="*/ 1148449 w 1346449"/>
              <a:gd name="connsiteY4" fmla="*/ 2457725 h 3249725"/>
              <a:gd name="connsiteX5" fmla="*/ 755186 w 1346449"/>
              <a:gd name="connsiteY5" fmla="*/ 82950 h 3249725"/>
              <a:gd name="connsiteX6" fmla="*/ 734449 w 1346449"/>
              <a:gd name="connsiteY6" fmla="*/ 1314594 h 3249725"/>
              <a:gd name="connsiteX7" fmla="*/ 853246 w 1346449"/>
              <a:gd name="connsiteY7" fmla="*/ 1483214 h 3249725"/>
              <a:gd name="connsiteX8" fmla="*/ 673226 w 1346449"/>
              <a:gd name="connsiteY8" fmla="*/ 1663234 h 3249725"/>
              <a:gd name="connsiteX9" fmla="*/ 493206 w 1346449"/>
              <a:gd name="connsiteY9" fmla="*/ 1483214 h 3249725"/>
              <a:gd name="connsiteX10" fmla="*/ 612000 w 1346449"/>
              <a:gd name="connsiteY10" fmla="*/ 1314595 h 3249725"/>
              <a:gd name="connsiteX11" fmla="*/ 612000 w 1346449"/>
              <a:gd name="connsiteY11" fmla="*/ 0 h 3249725"/>
              <a:gd name="connsiteX12" fmla="*/ 2939 w 1346449"/>
              <a:gd name="connsiteY12" fmla="*/ 1574694 h 3249725"/>
              <a:gd name="connsiteX13" fmla="*/ 0 w 1346449"/>
              <a:gd name="connsiteY13" fmla="*/ 1574694 h 3249725"/>
              <a:gd name="connsiteX14" fmla="*/ 2009 w 1346449"/>
              <a:gd name="connsiteY14" fmla="*/ 1577097 h 3249725"/>
              <a:gd name="connsiteX15" fmla="*/ 0 w 1346449"/>
              <a:gd name="connsiteY15" fmla="*/ 1582292 h 3249725"/>
              <a:gd name="connsiteX16" fmla="*/ 6353 w 1346449"/>
              <a:gd name="connsiteY16" fmla="*/ 1582292 h 3249725"/>
              <a:gd name="connsiteX17" fmla="*/ 273414 w 1346449"/>
              <a:gd name="connsiteY17" fmla="*/ 2376121 h 3249725"/>
              <a:gd name="connsiteX18" fmla="*/ 1091887 w 1346449"/>
              <a:gd name="connsiteY18" fmla="*/ 2366694 h 3249725"/>
              <a:gd name="connsiteX19" fmla="*/ 1340768 w 1346449"/>
              <a:gd name="connsiteY19" fmla="*/ 1582292 h 3249725"/>
              <a:gd name="connsiteX20" fmla="*/ 1346449 w 1346449"/>
              <a:gd name="connsiteY20" fmla="*/ 1582292 h 3249725"/>
              <a:gd name="connsiteX21" fmla="*/ 1344512 w 1346449"/>
              <a:gd name="connsiteY21" fmla="*/ 1577284 h 3249725"/>
              <a:gd name="connsiteX22" fmla="*/ 1346448 w 1346449"/>
              <a:gd name="connsiteY22" fmla="*/ 1574694 h 3249725"/>
              <a:gd name="connsiteX23" fmla="*/ 1343510 w 1346449"/>
              <a:gd name="connsiteY23" fmla="*/ 1574694 h 3249725"/>
              <a:gd name="connsiteX24" fmla="*/ 755186 w 1346449"/>
              <a:gd name="connsiteY24" fmla="*/ 82950 h 3249725"/>
              <a:gd name="connsiteX0" fmla="*/ 1148449 w 1346449"/>
              <a:gd name="connsiteY0" fmla="*/ 2374775 h 3166775"/>
              <a:gd name="connsiteX1" fmla="*/ 198001 w 1346449"/>
              <a:gd name="connsiteY1" fmla="*/ 2374775 h 3166775"/>
              <a:gd name="connsiteX2" fmla="*/ 1 w 1346449"/>
              <a:gd name="connsiteY2" fmla="*/ 3166775 h 3166775"/>
              <a:gd name="connsiteX3" fmla="*/ 1346449 w 1346449"/>
              <a:gd name="connsiteY3" fmla="*/ 3166775 h 3166775"/>
              <a:gd name="connsiteX4" fmla="*/ 1148449 w 1346449"/>
              <a:gd name="connsiteY4" fmla="*/ 2374775 h 3166775"/>
              <a:gd name="connsiteX5" fmla="*/ 755186 w 1346449"/>
              <a:gd name="connsiteY5" fmla="*/ 0 h 3166775"/>
              <a:gd name="connsiteX6" fmla="*/ 734449 w 1346449"/>
              <a:gd name="connsiteY6" fmla="*/ 1231644 h 3166775"/>
              <a:gd name="connsiteX7" fmla="*/ 853246 w 1346449"/>
              <a:gd name="connsiteY7" fmla="*/ 1400264 h 3166775"/>
              <a:gd name="connsiteX8" fmla="*/ 673226 w 1346449"/>
              <a:gd name="connsiteY8" fmla="*/ 1580284 h 3166775"/>
              <a:gd name="connsiteX9" fmla="*/ 493206 w 1346449"/>
              <a:gd name="connsiteY9" fmla="*/ 1400264 h 3166775"/>
              <a:gd name="connsiteX10" fmla="*/ 612000 w 1346449"/>
              <a:gd name="connsiteY10" fmla="*/ 1231645 h 3166775"/>
              <a:gd name="connsiteX11" fmla="*/ 591263 w 1346449"/>
              <a:gd name="connsiteY11" fmla="*/ 10368 h 3166775"/>
              <a:gd name="connsiteX12" fmla="*/ 2939 w 1346449"/>
              <a:gd name="connsiteY12" fmla="*/ 1491744 h 3166775"/>
              <a:gd name="connsiteX13" fmla="*/ 0 w 1346449"/>
              <a:gd name="connsiteY13" fmla="*/ 1491744 h 3166775"/>
              <a:gd name="connsiteX14" fmla="*/ 2009 w 1346449"/>
              <a:gd name="connsiteY14" fmla="*/ 1494147 h 3166775"/>
              <a:gd name="connsiteX15" fmla="*/ 0 w 1346449"/>
              <a:gd name="connsiteY15" fmla="*/ 1499342 h 3166775"/>
              <a:gd name="connsiteX16" fmla="*/ 6353 w 1346449"/>
              <a:gd name="connsiteY16" fmla="*/ 1499342 h 3166775"/>
              <a:gd name="connsiteX17" fmla="*/ 273414 w 1346449"/>
              <a:gd name="connsiteY17" fmla="*/ 2293171 h 3166775"/>
              <a:gd name="connsiteX18" fmla="*/ 1091887 w 1346449"/>
              <a:gd name="connsiteY18" fmla="*/ 2283744 h 3166775"/>
              <a:gd name="connsiteX19" fmla="*/ 1340768 w 1346449"/>
              <a:gd name="connsiteY19" fmla="*/ 1499342 h 3166775"/>
              <a:gd name="connsiteX20" fmla="*/ 1346449 w 1346449"/>
              <a:gd name="connsiteY20" fmla="*/ 1499342 h 3166775"/>
              <a:gd name="connsiteX21" fmla="*/ 1344512 w 1346449"/>
              <a:gd name="connsiteY21" fmla="*/ 1494334 h 3166775"/>
              <a:gd name="connsiteX22" fmla="*/ 1346448 w 1346449"/>
              <a:gd name="connsiteY22" fmla="*/ 1491744 h 3166775"/>
              <a:gd name="connsiteX23" fmla="*/ 1343510 w 1346449"/>
              <a:gd name="connsiteY23" fmla="*/ 1491744 h 3166775"/>
              <a:gd name="connsiteX24" fmla="*/ 755186 w 1346449"/>
              <a:gd name="connsiteY24" fmla="*/ 0 h 31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dirty="0">
              <a:ln>
                <a:noFill/>
              </a:ln>
              <a:solidFill>
                <a:prstClr val="white"/>
              </a:solidFill>
              <a:effectLst/>
              <a:uLnTx/>
              <a:uFillTx/>
              <a:latin typeface="Arial"/>
              <a:cs typeface="+mn-cs"/>
            </a:endParaRPr>
          </a:p>
        </p:txBody>
      </p:sp>
      <p:sp>
        <p:nvSpPr>
          <p:cNvPr id="9" name="Rectangle 7">
            <a:extLst>
              <a:ext uri="{FF2B5EF4-FFF2-40B4-BE49-F238E27FC236}">
                <a16:creationId xmlns:a16="http://schemas.microsoft.com/office/drawing/2014/main" id="{B8C637E7-8296-4DBA-85E5-0962C990C480}"/>
              </a:ext>
            </a:extLst>
          </p:cNvPr>
          <p:cNvSpPr/>
          <p:nvPr/>
        </p:nvSpPr>
        <p:spPr>
          <a:xfrm rot="18900000">
            <a:off x="9585735" y="3654558"/>
            <a:ext cx="225664" cy="502732"/>
          </a:xfrm>
          <a:custGeom>
            <a:avLst/>
            <a:gdLst/>
            <a:ahLst/>
            <a:cxnLst/>
            <a:rect l="l" t="t" r="r" b="b"/>
            <a:pathLst>
              <a:path w="154109" h="343323">
                <a:moveTo>
                  <a:pt x="102909" y="313772"/>
                </a:moveTo>
                <a:lnTo>
                  <a:pt x="102909" y="328547"/>
                </a:lnTo>
                <a:cubicBezTo>
                  <a:pt x="102909" y="336708"/>
                  <a:pt x="96294" y="343322"/>
                  <a:pt x="88133" y="343323"/>
                </a:cubicBezTo>
                <a:lnTo>
                  <a:pt x="65975" y="343322"/>
                </a:lnTo>
                <a:cubicBezTo>
                  <a:pt x="57814" y="343322"/>
                  <a:pt x="51199" y="336708"/>
                  <a:pt x="51199" y="328547"/>
                </a:cubicBezTo>
                <a:cubicBezTo>
                  <a:pt x="51199" y="323622"/>
                  <a:pt x="51200" y="318696"/>
                  <a:pt x="51200" y="313771"/>
                </a:cubicBezTo>
                <a:close/>
                <a:moveTo>
                  <a:pt x="123327" y="15459"/>
                </a:moveTo>
                <a:cubicBezTo>
                  <a:pt x="141678" y="29245"/>
                  <a:pt x="152926" y="50497"/>
                  <a:pt x="154008" y="73425"/>
                </a:cubicBezTo>
                <a:cubicBezTo>
                  <a:pt x="155089" y="96353"/>
                  <a:pt x="145890" y="118568"/>
                  <a:pt x="128916" y="134021"/>
                </a:cubicBezTo>
                <a:lnTo>
                  <a:pt x="119294" y="123450"/>
                </a:lnTo>
                <a:cubicBezTo>
                  <a:pt x="133118" y="110865"/>
                  <a:pt x="140611" y="92772"/>
                  <a:pt x="139730" y="74098"/>
                </a:cubicBezTo>
                <a:cubicBezTo>
                  <a:pt x="138850" y="55424"/>
                  <a:pt x="129689" y="38115"/>
                  <a:pt x="114743" y="26887"/>
                </a:cubicBezTo>
                <a:close/>
                <a:moveTo>
                  <a:pt x="136698" y="17411"/>
                </a:moveTo>
                <a:cubicBezTo>
                  <a:pt x="103758" y="-15529"/>
                  <a:pt x="50351" y="-15529"/>
                  <a:pt x="17412" y="17411"/>
                </a:cubicBezTo>
                <a:cubicBezTo>
                  <a:pt x="-15528" y="50351"/>
                  <a:pt x="-15528" y="103757"/>
                  <a:pt x="17412" y="136697"/>
                </a:cubicBezTo>
                <a:cubicBezTo>
                  <a:pt x="50351" y="169637"/>
                  <a:pt x="103758" y="169637"/>
                  <a:pt x="136698" y="136697"/>
                </a:cubicBezTo>
                <a:cubicBezTo>
                  <a:pt x="169637" y="103757"/>
                  <a:pt x="169637" y="50351"/>
                  <a:pt x="136698" y="17411"/>
                </a:cubicBezTo>
                <a:close/>
                <a:moveTo>
                  <a:pt x="154109" y="0"/>
                </a:moveTo>
                <a:cubicBezTo>
                  <a:pt x="196665" y="42556"/>
                  <a:pt x="196665" y="111552"/>
                  <a:pt x="154109" y="154108"/>
                </a:cubicBezTo>
                <a:cubicBezTo>
                  <a:pt x="139576" y="168641"/>
                  <a:pt x="121959" y="178211"/>
                  <a:pt x="102912" y="180994"/>
                </a:cubicBezTo>
                <a:lnTo>
                  <a:pt x="102912" y="308310"/>
                </a:lnTo>
                <a:lnTo>
                  <a:pt x="51197" y="308310"/>
                </a:lnTo>
                <a:lnTo>
                  <a:pt x="51197" y="180994"/>
                </a:lnTo>
                <a:cubicBezTo>
                  <a:pt x="32150" y="178211"/>
                  <a:pt x="14534" y="168641"/>
                  <a:pt x="0" y="154108"/>
                </a:cubicBezTo>
                <a:cubicBezTo>
                  <a:pt x="-42555" y="111552"/>
                  <a:pt x="-42555" y="42556"/>
                  <a:pt x="0" y="0"/>
                </a:cubicBezTo>
                <a:cubicBezTo>
                  <a:pt x="42556" y="-42556"/>
                  <a:pt x="111553" y="-42556"/>
                  <a:pt x="154109"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0" name="Parallelogram 15">
            <a:extLst>
              <a:ext uri="{FF2B5EF4-FFF2-40B4-BE49-F238E27FC236}">
                <a16:creationId xmlns:a16="http://schemas.microsoft.com/office/drawing/2014/main" id="{124A4932-5504-452A-96F9-B8F3F60CE407}"/>
              </a:ext>
            </a:extLst>
          </p:cNvPr>
          <p:cNvSpPr/>
          <p:nvPr/>
        </p:nvSpPr>
        <p:spPr>
          <a:xfrm flipH="1">
            <a:off x="5267026" y="4641909"/>
            <a:ext cx="464493" cy="464493"/>
          </a:xfrm>
          <a:custGeom>
            <a:avLst/>
            <a:gdLst/>
            <a:ahLst/>
            <a:cxnLst/>
            <a:rect l="l" t="t" r="r" b="b"/>
            <a:pathLst>
              <a:path w="3242753" h="3227814">
                <a:moveTo>
                  <a:pt x="1621376" y="1043635"/>
                </a:moveTo>
                <a:cubicBezTo>
                  <a:pt x="1557188" y="1043635"/>
                  <a:pt x="1505154" y="1095669"/>
                  <a:pt x="1505154" y="1159857"/>
                </a:cubicBezTo>
                <a:lnTo>
                  <a:pt x="1505154" y="1625483"/>
                </a:lnTo>
                <a:lnTo>
                  <a:pt x="1033577" y="1625483"/>
                </a:lnTo>
                <a:cubicBezTo>
                  <a:pt x="969389" y="1625483"/>
                  <a:pt x="917355" y="1677517"/>
                  <a:pt x="917355" y="1741705"/>
                </a:cubicBezTo>
                <a:cubicBezTo>
                  <a:pt x="917355" y="1805893"/>
                  <a:pt x="969389" y="1857927"/>
                  <a:pt x="1033577" y="1857927"/>
                </a:cubicBezTo>
                <a:lnTo>
                  <a:pt x="1614688" y="1857927"/>
                </a:lnTo>
                <a:lnTo>
                  <a:pt x="1619859" y="1856884"/>
                </a:lnTo>
                <a:cubicBezTo>
                  <a:pt x="1620361" y="1857187"/>
                  <a:pt x="1620868" y="1857190"/>
                  <a:pt x="1621376" y="1857190"/>
                </a:cubicBezTo>
                <a:cubicBezTo>
                  <a:pt x="1685564" y="1857190"/>
                  <a:pt x="1737598" y="1805156"/>
                  <a:pt x="1737598" y="1740968"/>
                </a:cubicBezTo>
                <a:lnTo>
                  <a:pt x="1737598" y="1159857"/>
                </a:lnTo>
                <a:cubicBezTo>
                  <a:pt x="1737598" y="1095669"/>
                  <a:pt x="1685564" y="1043635"/>
                  <a:pt x="1621376" y="1043635"/>
                </a:cubicBezTo>
                <a:close/>
                <a:moveTo>
                  <a:pt x="1621376" y="628818"/>
                </a:moveTo>
                <a:cubicBezTo>
                  <a:pt x="2206882" y="628818"/>
                  <a:pt x="2681529" y="1103464"/>
                  <a:pt x="2681529" y="1688970"/>
                </a:cubicBezTo>
                <a:cubicBezTo>
                  <a:pt x="2681529" y="2274476"/>
                  <a:pt x="2206882" y="2749122"/>
                  <a:pt x="1621376" y="2749122"/>
                </a:cubicBezTo>
                <a:cubicBezTo>
                  <a:pt x="1035870" y="2749122"/>
                  <a:pt x="561223" y="2274476"/>
                  <a:pt x="561223" y="1688970"/>
                </a:cubicBezTo>
                <a:cubicBezTo>
                  <a:pt x="561223" y="1103464"/>
                  <a:pt x="1035870" y="628818"/>
                  <a:pt x="1621376" y="628818"/>
                </a:cubicBezTo>
                <a:close/>
                <a:moveTo>
                  <a:pt x="1621376" y="424596"/>
                </a:moveTo>
                <a:cubicBezTo>
                  <a:pt x="923081" y="424596"/>
                  <a:pt x="357001" y="990676"/>
                  <a:pt x="357001" y="1688970"/>
                </a:cubicBezTo>
                <a:cubicBezTo>
                  <a:pt x="357001" y="2128645"/>
                  <a:pt x="581423" y="2515905"/>
                  <a:pt x="922189" y="2742109"/>
                </a:cubicBezTo>
                <a:lnTo>
                  <a:pt x="652992" y="3227814"/>
                </a:lnTo>
                <a:lnTo>
                  <a:pt x="911997" y="3227814"/>
                </a:lnTo>
                <a:lnTo>
                  <a:pt x="1121304" y="2850168"/>
                </a:lnTo>
                <a:cubicBezTo>
                  <a:pt x="1274563" y="2916691"/>
                  <a:pt x="1443689" y="2953344"/>
                  <a:pt x="1621376" y="2953344"/>
                </a:cubicBezTo>
                <a:cubicBezTo>
                  <a:pt x="1799063" y="2953344"/>
                  <a:pt x="1968189" y="2916691"/>
                  <a:pt x="2121449" y="2850168"/>
                </a:cubicBezTo>
                <a:lnTo>
                  <a:pt x="2330755" y="3227814"/>
                </a:lnTo>
                <a:lnTo>
                  <a:pt x="2589760" y="3227814"/>
                </a:lnTo>
                <a:lnTo>
                  <a:pt x="2320563" y="2742109"/>
                </a:lnTo>
                <a:cubicBezTo>
                  <a:pt x="2661329" y="2515905"/>
                  <a:pt x="2885751" y="2128645"/>
                  <a:pt x="2885751" y="1688970"/>
                </a:cubicBezTo>
                <a:cubicBezTo>
                  <a:pt x="2885751" y="990676"/>
                  <a:pt x="2319671" y="424596"/>
                  <a:pt x="1621376" y="424596"/>
                </a:cubicBezTo>
                <a:close/>
                <a:moveTo>
                  <a:pt x="2599800" y="123238"/>
                </a:moveTo>
                <a:cubicBezTo>
                  <a:pt x="2434609" y="120698"/>
                  <a:pt x="2268460" y="180476"/>
                  <a:pt x="2139563" y="303161"/>
                </a:cubicBezTo>
                <a:lnTo>
                  <a:pt x="3057258" y="1232053"/>
                </a:lnTo>
                <a:cubicBezTo>
                  <a:pt x="3305736" y="977255"/>
                  <a:pt x="3304415" y="570405"/>
                  <a:pt x="3054287" y="317226"/>
                </a:cubicBezTo>
                <a:cubicBezTo>
                  <a:pt x="2929224" y="190636"/>
                  <a:pt x="2764991" y="125778"/>
                  <a:pt x="2599800" y="123238"/>
                </a:cubicBezTo>
                <a:close/>
                <a:moveTo>
                  <a:pt x="642953" y="123238"/>
                </a:moveTo>
                <a:cubicBezTo>
                  <a:pt x="477762" y="125778"/>
                  <a:pt x="313529" y="190636"/>
                  <a:pt x="188466" y="317226"/>
                </a:cubicBezTo>
                <a:cubicBezTo>
                  <a:pt x="-61662" y="570405"/>
                  <a:pt x="-62983" y="977255"/>
                  <a:pt x="185495" y="1232053"/>
                </a:cubicBezTo>
                <a:lnTo>
                  <a:pt x="1103190" y="303161"/>
                </a:lnTo>
                <a:cubicBezTo>
                  <a:pt x="974294" y="180476"/>
                  <a:pt x="808144" y="120698"/>
                  <a:pt x="642953" y="123238"/>
                </a:cubicBezTo>
                <a:close/>
                <a:moveTo>
                  <a:pt x="1722692" y="0"/>
                </a:moveTo>
                <a:lnTo>
                  <a:pt x="1520061" y="0"/>
                </a:lnTo>
                <a:cubicBezTo>
                  <a:pt x="1440152" y="0"/>
                  <a:pt x="1375373" y="64779"/>
                  <a:pt x="1375373" y="144688"/>
                </a:cubicBezTo>
                <a:lnTo>
                  <a:pt x="1375373" y="289376"/>
                </a:lnTo>
                <a:lnTo>
                  <a:pt x="1867380" y="289376"/>
                </a:lnTo>
                <a:lnTo>
                  <a:pt x="1867380" y="144688"/>
                </a:lnTo>
                <a:cubicBezTo>
                  <a:pt x="1867380" y="64779"/>
                  <a:pt x="1802601" y="0"/>
                  <a:pt x="1722692" y="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 name="Freeform 19">
            <a:extLst>
              <a:ext uri="{FF2B5EF4-FFF2-40B4-BE49-F238E27FC236}">
                <a16:creationId xmlns:a16="http://schemas.microsoft.com/office/drawing/2014/main" id="{0588D0D4-B390-4AC1-AB06-F594C8C9D377}"/>
              </a:ext>
            </a:extLst>
          </p:cNvPr>
          <p:cNvSpPr/>
          <p:nvPr/>
        </p:nvSpPr>
        <p:spPr>
          <a:xfrm>
            <a:off x="7745410" y="3642506"/>
            <a:ext cx="460778" cy="453389"/>
          </a:xfrm>
          <a:custGeom>
            <a:avLst/>
            <a:gdLst/>
            <a:ahLst/>
            <a:cxnLst/>
            <a:rect l="l" t="t" r="r" b="b"/>
            <a:pathLst>
              <a:path w="3214097" h="3162551">
                <a:moveTo>
                  <a:pt x="1014592" y="2306036"/>
                </a:moveTo>
                <a:cubicBezTo>
                  <a:pt x="854868" y="2306036"/>
                  <a:pt x="725386" y="2435518"/>
                  <a:pt x="725386" y="2595242"/>
                </a:cubicBezTo>
                <a:cubicBezTo>
                  <a:pt x="725386" y="2754966"/>
                  <a:pt x="854868" y="2884448"/>
                  <a:pt x="1014592" y="2884448"/>
                </a:cubicBezTo>
                <a:cubicBezTo>
                  <a:pt x="1174316" y="2884448"/>
                  <a:pt x="1303798" y="2754966"/>
                  <a:pt x="1303798" y="2595242"/>
                </a:cubicBezTo>
                <a:cubicBezTo>
                  <a:pt x="1303798" y="2435518"/>
                  <a:pt x="1174316" y="2306036"/>
                  <a:pt x="1014592" y="2306036"/>
                </a:cubicBezTo>
                <a:close/>
                <a:moveTo>
                  <a:pt x="481275" y="1691816"/>
                </a:moveTo>
                <a:cubicBezTo>
                  <a:pt x="321551" y="1691816"/>
                  <a:pt x="192069" y="1821298"/>
                  <a:pt x="192069" y="1981022"/>
                </a:cubicBezTo>
                <a:cubicBezTo>
                  <a:pt x="192069" y="2140746"/>
                  <a:pt x="321551" y="2270228"/>
                  <a:pt x="481275" y="2270228"/>
                </a:cubicBezTo>
                <a:cubicBezTo>
                  <a:pt x="640999" y="2270228"/>
                  <a:pt x="770481" y="2140746"/>
                  <a:pt x="770481" y="1981022"/>
                </a:cubicBezTo>
                <a:cubicBezTo>
                  <a:pt x="770481" y="1821298"/>
                  <a:pt x="640999" y="1691816"/>
                  <a:pt x="481275" y="1691816"/>
                </a:cubicBezTo>
                <a:close/>
                <a:moveTo>
                  <a:pt x="2764751" y="1113404"/>
                </a:moveTo>
                <a:cubicBezTo>
                  <a:pt x="2605027" y="1113404"/>
                  <a:pt x="2475545" y="1242886"/>
                  <a:pt x="2475545" y="1402610"/>
                </a:cubicBezTo>
                <a:cubicBezTo>
                  <a:pt x="2475545" y="1562334"/>
                  <a:pt x="2605027" y="1691816"/>
                  <a:pt x="2764751" y="1691816"/>
                </a:cubicBezTo>
                <a:cubicBezTo>
                  <a:pt x="2924475" y="1691816"/>
                  <a:pt x="3053957" y="1562334"/>
                  <a:pt x="3053957" y="1402610"/>
                </a:cubicBezTo>
                <a:cubicBezTo>
                  <a:pt x="3053957" y="1242886"/>
                  <a:pt x="2924475" y="1113404"/>
                  <a:pt x="2764751" y="1113404"/>
                </a:cubicBezTo>
                <a:close/>
                <a:moveTo>
                  <a:pt x="532503" y="881964"/>
                </a:moveTo>
                <a:cubicBezTo>
                  <a:pt x="372779" y="881964"/>
                  <a:pt x="243297" y="1011446"/>
                  <a:pt x="243297" y="1171170"/>
                </a:cubicBezTo>
                <a:cubicBezTo>
                  <a:pt x="243297" y="1330894"/>
                  <a:pt x="372779" y="1460376"/>
                  <a:pt x="532503" y="1460376"/>
                </a:cubicBezTo>
                <a:cubicBezTo>
                  <a:pt x="692227" y="1460376"/>
                  <a:pt x="821709" y="1330894"/>
                  <a:pt x="821709" y="1171170"/>
                </a:cubicBezTo>
                <a:cubicBezTo>
                  <a:pt x="821709" y="1011446"/>
                  <a:pt x="692227" y="881964"/>
                  <a:pt x="532503" y="881964"/>
                </a:cubicBezTo>
                <a:close/>
                <a:moveTo>
                  <a:pt x="1162143" y="321316"/>
                </a:moveTo>
                <a:cubicBezTo>
                  <a:pt x="1002419" y="321316"/>
                  <a:pt x="872937" y="450798"/>
                  <a:pt x="872937" y="610522"/>
                </a:cubicBezTo>
                <a:cubicBezTo>
                  <a:pt x="872937" y="770246"/>
                  <a:pt x="1002419" y="899728"/>
                  <a:pt x="1162143" y="899728"/>
                </a:cubicBezTo>
                <a:cubicBezTo>
                  <a:pt x="1321867" y="899728"/>
                  <a:pt x="1451349" y="770246"/>
                  <a:pt x="1451349" y="610522"/>
                </a:cubicBezTo>
                <a:cubicBezTo>
                  <a:pt x="1451349" y="450798"/>
                  <a:pt x="1321867" y="321316"/>
                  <a:pt x="1162143" y="321316"/>
                </a:cubicBezTo>
                <a:close/>
                <a:moveTo>
                  <a:pt x="1963447" y="177300"/>
                </a:moveTo>
                <a:cubicBezTo>
                  <a:pt x="1803723" y="177300"/>
                  <a:pt x="1674241" y="306782"/>
                  <a:pt x="1674241" y="466506"/>
                </a:cubicBezTo>
                <a:cubicBezTo>
                  <a:pt x="1674241" y="626230"/>
                  <a:pt x="1803723" y="755712"/>
                  <a:pt x="1963447" y="755712"/>
                </a:cubicBezTo>
                <a:cubicBezTo>
                  <a:pt x="2123171" y="755712"/>
                  <a:pt x="2252653" y="626230"/>
                  <a:pt x="2252653" y="466506"/>
                </a:cubicBezTo>
                <a:cubicBezTo>
                  <a:pt x="2252653" y="306782"/>
                  <a:pt x="2123171" y="177300"/>
                  <a:pt x="1963447" y="177300"/>
                </a:cubicBezTo>
                <a:close/>
                <a:moveTo>
                  <a:pt x="1752672" y="312"/>
                </a:moveTo>
                <a:cubicBezTo>
                  <a:pt x="1817888" y="-690"/>
                  <a:pt x="1885249" y="703"/>
                  <a:pt x="1954799" y="4657"/>
                </a:cubicBezTo>
                <a:cubicBezTo>
                  <a:pt x="2504015" y="53541"/>
                  <a:pt x="2975590" y="412975"/>
                  <a:pt x="3145244" y="944937"/>
                </a:cubicBezTo>
                <a:cubicBezTo>
                  <a:pt x="3412664" y="2126757"/>
                  <a:pt x="2837568" y="2017487"/>
                  <a:pt x="2506889" y="1867964"/>
                </a:cubicBezTo>
                <a:cubicBezTo>
                  <a:pt x="1580987" y="1673869"/>
                  <a:pt x="2725425" y="3197869"/>
                  <a:pt x="1014520" y="3161925"/>
                </a:cubicBezTo>
                <a:cubicBezTo>
                  <a:pt x="-14898" y="3061283"/>
                  <a:pt x="-138545" y="1873713"/>
                  <a:pt x="108747" y="1100212"/>
                </a:cubicBezTo>
                <a:cubicBezTo>
                  <a:pt x="278579" y="569148"/>
                  <a:pt x="774429" y="15339"/>
                  <a:pt x="1752672" y="312"/>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2" name="Rectangle 30">
            <a:extLst>
              <a:ext uri="{FF2B5EF4-FFF2-40B4-BE49-F238E27FC236}">
                <a16:creationId xmlns:a16="http://schemas.microsoft.com/office/drawing/2014/main" id="{FB442E2A-D64E-426E-BACB-5A4400DB5F59}"/>
              </a:ext>
            </a:extLst>
          </p:cNvPr>
          <p:cNvSpPr/>
          <p:nvPr/>
        </p:nvSpPr>
        <p:spPr>
          <a:xfrm>
            <a:off x="11063701" y="3600566"/>
            <a:ext cx="464493" cy="463135"/>
          </a:xfrm>
          <a:custGeom>
            <a:avLst/>
            <a:gdLst/>
            <a:ahLst/>
            <a:cxnLst/>
            <a:rect l="l" t="t" r="r" b="b"/>
            <a:pathLst>
              <a:path w="3240000" h="3230531">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3" name="Rectangle 7">
            <a:extLst>
              <a:ext uri="{FF2B5EF4-FFF2-40B4-BE49-F238E27FC236}">
                <a16:creationId xmlns:a16="http://schemas.microsoft.com/office/drawing/2014/main" id="{385BD1DA-6E0E-4E33-A385-336518982BE5}"/>
              </a:ext>
            </a:extLst>
          </p:cNvPr>
          <p:cNvSpPr/>
          <p:nvPr/>
        </p:nvSpPr>
        <p:spPr>
          <a:xfrm>
            <a:off x="6950824" y="1518716"/>
            <a:ext cx="471567" cy="471567"/>
          </a:xfrm>
          <a:custGeom>
            <a:avLst/>
            <a:gdLst/>
            <a:ahLst/>
            <a:cxnLst/>
            <a:rect l="l" t="t" r="r" b="b"/>
            <a:pathLst>
              <a:path w="3240000" h="3240000">
                <a:moveTo>
                  <a:pt x="401869" y="2055482"/>
                </a:moveTo>
                <a:lnTo>
                  <a:pt x="869869" y="2055482"/>
                </a:lnTo>
                <a:lnTo>
                  <a:pt x="869869" y="2919482"/>
                </a:lnTo>
                <a:lnTo>
                  <a:pt x="401869" y="2919482"/>
                </a:lnTo>
                <a:close/>
                <a:moveTo>
                  <a:pt x="1121949" y="1695482"/>
                </a:moveTo>
                <a:lnTo>
                  <a:pt x="1589949" y="1695482"/>
                </a:lnTo>
                <a:lnTo>
                  <a:pt x="1589949" y="2919482"/>
                </a:lnTo>
                <a:lnTo>
                  <a:pt x="1121949" y="2919482"/>
                </a:lnTo>
                <a:close/>
                <a:moveTo>
                  <a:pt x="1842029" y="1335482"/>
                </a:moveTo>
                <a:lnTo>
                  <a:pt x="2310029" y="1335482"/>
                </a:lnTo>
                <a:lnTo>
                  <a:pt x="2310029" y="2919482"/>
                </a:lnTo>
                <a:lnTo>
                  <a:pt x="1842029" y="2919482"/>
                </a:lnTo>
                <a:close/>
                <a:moveTo>
                  <a:pt x="2562109" y="975482"/>
                </a:moveTo>
                <a:lnTo>
                  <a:pt x="3030109" y="975482"/>
                </a:lnTo>
                <a:lnTo>
                  <a:pt x="3030109" y="2919482"/>
                </a:lnTo>
                <a:lnTo>
                  <a:pt x="2562109" y="2919482"/>
                </a:lnTo>
                <a:close/>
                <a:moveTo>
                  <a:pt x="2321888" y="224805"/>
                </a:moveTo>
                <a:lnTo>
                  <a:pt x="2880631" y="247420"/>
                </a:lnTo>
                <a:lnTo>
                  <a:pt x="2620844" y="742612"/>
                </a:lnTo>
                <a:lnTo>
                  <a:pt x="2546105" y="613161"/>
                </a:lnTo>
                <a:lnTo>
                  <a:pt x="541555" y="1770488"/>
                </a:lnTo>
                <a:lnTo>
                  <a:pt x="392077" y="1511585"/>
                </a:lnTo>
                <a:lnTo>
                  <a:pt x="2396627" y="354257"/>
                </a:lnTo>
                <a:close/>
                <a:moveTo>
                  <a:pt x="0" y="0"/>
                </a:moveTo>
                <a:lnTo>
                  <a:pt x="180000" y="0"/>
                </a:lnTo>
                <a:lnTo>
                  <a:pt x="180000" y="3059999"/>
                </a:lnTo>
                <a:lnTo>
                  <a:pt x="3240000" y="3059999"/>
                </a:lnTo>
                <a:lnTo>
                  <a:pt x="3240000" y="3239999"/>
                </a:lnTo>
                <a:lnTo>
                  <a:pt x="180000" y="3239999"/>
                </a:lnTo>
                <a:lnTo>
                  <a:pt x="180000" y="3240000"/>
                </a:lnTo>
                <a:lnTo>
                  <a:pt x="0" y="3240000"/>
                </a:lnTo>
                <a:lnTo>
                  <a:pt x="0" y="3239999"/>
                </a:lnTo>
                <a:lnTo>
                  <a:pt x="0" y="3059999"/>
                </a:ln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4" name="Rectangle 15">
            <a:extLst>
              <a:ext uri="{FF2B5EF4-FFF2-40B4-BE49-F238E27FC236}">
                <a16:creationId xmlns:a16="http://schemas.microsoft.com/office/drawing/2014/main" id="{D333D9D4-EF8B-46B6-9576-359EA78825F0}"/>
              </a:ext>
            </a:extLst>
          </p:cNvPr>
          <p:cNvSpPr/>
          <p:nvPr/>
        </p:nvSpPr>
        <p:spPr>
          <a:xfrm rot="5400000">
            <a:off x="7737684" y="1518715"/>
            <a:ext cx="472195" cy="471568"/>
          </a:xfrm>
          <a:custGeom>
            <a:avLst/>
            <a:gdLst/>
            <a:ahLst/>
            <a:cxnLst/>
            <a:rect l="l" t="t" r="r" b="b"/>
            <a:pathLst>
              <a:path w="3244313" h="3240000">
                <a:moveTo>
                  <a:pt x="2055482" y="677891"/>
                </a:moveTo>
                <a:lnTo>
                  <a:pt x="2055482" y="209891"/>
                </a:lnTo>
                <a:lnTo>
                  <a:pt x="2919482" y="209891"/>
                </a:lnTo>
                <a:lnTo>
                  <a:pt x="2919482" y="677891"/>
                </a:lnTo>
                <a:close/>
                <a:moveTo>
                  <a:pt x="1695482" y="1397971"/>
                </a:moveTo>
                <a:lnTo>
                  <a:pt x="1695482" y="929971"/>
                </a:lnTo>
                <a:lnTo>
                  <a:pt x="2919482" y="929971"/>
                </a:lnTo>
                <a:lnTo>
                  <a:pt x="2919482" y="1397971"/>
                </a:lnTo>
                <a:close/>
                <a:moveTo>
                  <a:pt x="1335482" y="2118051"/>
                </a:moveTo>
                <a:lnTo>
                  <a:pt x="1335482" y="1650051"/>
                </a:lnTo>
                <a:lnTo>
                  <a:pt x="2919482" y="1650051"/>
                </a:lnTo>
                <a:lnTo>
                  <a:pt x="2919482" y="2118051"/>
                </a:lnTo>
                <a:close/>
                <a:moveTo>
                  <a:pt x="975482" y="2838131"/>
                </a:moveTo>
                <a:lnTo>
                  <a:pt x="975482" y="2370131"/>
                </a:lnTo>
                <a:lnTo>
                  <a:pt x="2919482" y="2370131"/>
                </a:lnTo>
                <a:lnTo>
                  <a:pt x="2919482" y="2838131"/>
                </a:lnTo>
                <a:close/>
                <a:moveTo>
                  <a:pt x="10788" y="2651034"/>
                </a:moveTo>
                <a:lnTo>
                  <a:pt x="1168116" y="646484"/>
                </a:lnTo>
                <a:lnTo>
                  <a:pt x="1038664" y="571745"/>
                </a:lnTo>
                <a:lnTo>
                  <a:pt x="1533856" y="311959"/>
                </a:lnTo>
                <a:lnTo>
                  <a:pt x="1556471" y="870701"/>
                </a:lnTo>
                <a:lnTo>
                  <a:pt x="1427019" y="795962"/>
                </a:lnTo>
                <a:lnTo>
                  <a:pt x="269691" y="2800512"/>
                </a:lnTo>
                <a:close/>
                <a:moveTo>
                  <a:pt x="0" y="3240000"/>
                </a:moveTo>
                <a:lnTo>
                  <a:pt x="0" y="3060000"/>
                </a:lnTo>
                <a:lnTo>
                  <a:pt x="3064313" y="3060000"/>
                </a:lnTo>
                <a:lnTo>
                  <a:pt x="3064313" y="0"/>
                </a:lnTo>
                <a:lnTo>
                  <a:pt x="3244313" y="0"/>
                </a:lnTo>
                <a:lnTo>
                  <a:pt x="3244313" y="3240000"/>
                </a:lnTo>
                <a:lnTo>
                  <a:pt x="3240000" y="3240000"/>
                </a:lnTo>
                <a:lnTo>
                  <a:pt x="3064313" y="3240000"/>
                </a:ln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5" name="Pie 24">
            <a:extLst>
              <a:ext uri="{FF2B5EF4-FFF2-40B4-BE49-F238E27FC236}">
                <a16:creationId xmlns:a16="http://schemas.microsoft.com/office/drawing/2014/main" id="{4C8D0944-F174-4807-8C05-383E0EE84075}"/>
              </a:ext>
            </a:extLst>
          </p:cNvPr>
          <p:cNvSpPr/>
          <p:nvPr/>
        </p:nvSpPr>
        <p:spPr>
          <a:xfrm>
            <a:off x="6809927" y="4618984"/>
            <a:ext cx="513183" cy="510342"/>
          </a:xfrm>
          <a:custGeom>
            <a:avLst/>
            <a:gdLst/>
            <a:ahLst/>
            <a:cxnLst/>
            <a:rect l="l" t="t" r="r" b="b"/>
            <a:pathLst>
              <a:path w="3228711" h="3210836">
                <a:moveTo>
                  <a:pt x="351626" y="695968"/>
                </a:moveTo>
                <a:lnTo>
                  <a:pt x="1548007" y="1678300"/>
                </a:lnTo>
                <a:lnTo>
                  <a:pt x="236194" y="2500159"/>
                </a:lnTo>
                <a:cubicBezTo>
                  <a:pt x="-116985" y="1936431"/>
                  <a:pt x="-70514" y="1210092"/>
                  <a:pt x="351626" y="695968"/>
                </a:cubicBezTo>
                <a:close/>
                <a:moveTo>
                  <a:pt x="1957429" y="262366"/>
                </a:moveTo>
                <a:cubicBezTo>
                  <a:pt x="2634256" y="359480"/>
                  <a:pt x="3156733" y="907132"/>
                  <a:pt x="3221913" y="1587776"/>
                </a:cubicBezTo>
                <a:cubicBezTo>
                  <a:pt x="3287093" y="2268421"/>
                  <a:pt x="2878048" y="2905277"/>
                  <a:pt x="2231953" y="3129078"/>
                </a:cubicBezTo>
                <a:cubicBezTo>
                  <a:pt x="1585858" y="3352879"/>
                  <a:pt x="870522" y="3105497"/>
                  <a:pt x="500715" y="2530372"/>
                </a:cubicBezTo>
                <a:lnTo>
                  <a:pt x="1746987" y="1729019"/>
                </a:lnTo>
                <a:close/>
                <a:moveTo>
                  <a:pt x="1604447" y="200"/>
                </a:moveTo>
                <a:cubicBezTo>
                  <a:pt x="1665125" y="-778"/>
                  <a:pt x="1726175" y="1809"/>
                  <a:pt x="1787307" y="8072"/>
                </a:cubicBezTo>
                <a:lnTo>
                  <a:pt x="1629532" y="1548011"/>
                </a:lnTo>
                <a:lnTo>
                  <a:pt x="483856" y="506987"/>
                </a:lnTo>
                <a:cubicBezTo>
                  <a:pt x="773141" y="188622"/>
                  <a:pt x="1179697" y="7051"/>
                  <a:pt x="1604447" y="20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16" name="Parallelogram 30">
            <a:extLst>
              <a:ext uri="{FF2B5EF4-FFF2-40B4-BE49-F238E27FC236}">
                <a16:creationId xmlns:a16="http://schemas.microsoft.com/office/drawing/2014/main" id="{0C34B3BD-4337-4F8F-BF45-FE402439D14F}"/>
              </a:ext>
            </a:extLst>
          </p:cNvPr>
          <p:cNvSpPr/>
          <p:nvPr/>
        </p:nvSpPr>
        <p:spPr>
          <a:xfrm flipH="1">
            <a:off x="11038458" y="2527766"/>
            <a:ext cx="514976" cy="516250"/>
          </a:xfrm>
          <a:custGeom>
            <a:avLst/>
            <a:gdLst/>
            <a:ahLst/>
            <a:cxnLst/>
            <a:rect l="l" t="t" r="r" b="b"/>
            <a:pathLst>
              <a:path w="3240000" h="3248012">
                <a:moveTo>
                  <a:pt x="712553" y="858820"/>
                </a:moveTo>
                <a:cubicBezTo>
                  <a:pt x="727950" y="858820"/>
                  <a:pt x="743348" y="864694"/>
                  <a:pt x="755096" y="876443"/>
                </a:cubicBezTo>
                <a:lnTo>
                  <a:pt x="1193671" y="1315016"/>
                </a:lnTo>
                <a:lnTo>
                  <a:pt x="1509169" y="999517"/>
                </a:lnTo>
                <a:cubicBezTo>
                  <a:pt x="1509517" y="999169"/>
                  <a:pt x="1509868" y="998827"/>
                  <a:pt x="1510414" y="998691"/>
                </a:cubicBezTo>
                <a:lnTo>
                  <a:pt x="1518932" y="988592"/>
                </a:lnTo>
                <a:cubicBezTo>
                  <a:pt x="1531945" y="978263"/>
                  <a:pt x="1547912" y="974188"/>
                  <a:pt x="1563209" y="975946"/>
                </a:cubicBezTo>
                <a:cubicBezTo>
                  <a:pt x="1578505" y="977705"/>
                  <a:pt x="1593131" y="985299"/>
                  <a:pt x="1603459" y="998313"/>
                </a:cubicBezTo>
                <a:lnTo>
                  <a:pt x="1892346" y="1362277"/>
                </a:lnTo>
                <a:lnTo>
                  <a:pt x="2149759" y="1177067"/>
                </a:lnTo>
                <a:lnTo>
                  <a:pt x="2151621" y="1174867"/>
                </a:lnTo>
                <a:cubicBezTo>
                  <a:pt x="2159033" y="1169006"/>
                  <a:pt x="2167397" y="1165168"/>
                  <a:pt x="2176160" y="1163802"/>
                </a:cubicBezTo>
                <a:cubicBezTo>
                  <a:pt x="2177188" y="1163485"/>
                  <a:pt x="2178237" y="1163269"/>
                  <a:pt x="2179375" y="1163558"/>
                </a:cubicBezTo>
                <a:cubicBezTo>
                  <a:pt x="2184768" y="1161771"/>
                  <a:pt x="2190389" y="1161654"/>
                  <a:pt x="2195921" y="1162300"/>
                </a:cubicBezTo>
                <a:cubicBezTo>
                  <a:pt x="2196662" y="1162386"/>
                  <a:pt x="2197402" y="1162487"/>
                  <a:pt x="2198081" y="1162987"/>
                </a:cubicBezTo>
                <a:cubicBezTo>
                  <a:pt x="2202197" y="1163290"/>
                  <a:pt x="2206218" y="1164270"/>
                  <a:pt x="2209739" y="1166702"/>
                </a:cubicBezTo>
                <a:cubicBezTo>
                  <a:pt x="2213116" y="1166857"/>
                  <a:pt x="2216051" y="1168231"/>
                  <a:pt x="2218766" y="1170038"/>
                </a:cubicBezTo>
                <a:cubicBezTo>
                  <a:pt x="2225342" y="1173160"/>
                  <a:pt x="2231151" y="1177875"/>
                  <a:pt x="2235489" y="1184194"/>
                </a:cubicBezTo>
                <a:lnTo>
                  <a:pt x="2236132" y="1184737"/>
                </a:lnTo>
                <a:lnTo>
                  <a:pt x="2236287" y="1184934"/>
                </a:lnTo>
                <a:lnTo>
                  <a:pt x="2238712" y="1187183"/>
                </a:lnTo>
                <a:cubicBezTo>
                  <a:pt x="2239115" y="1187744"/>
                  <a:pt x="2239507" y="1188310"/>
                  <a:pt x="2239574" y="1189090"/>
                </a:cubicBezTo>
                <a:lnTo>
                  <a:pt x="2540580" y="1569705"/>
                </a:lnTo>
                <a:cubicBezTo>
                  <a:pt x="2561191" y="1595768"/>
                  <a:pt x="2556772" y="1633604"/>
                  <a:pt x="2530710" y="1654215"/>
                </a:cubicBezTo>
                <a:cubicBezTo>
                  <a:pt x="2504647" y="1674827"/>
                  <a:pt x="2466811" y="1670408"/>
                  <a:pt x="2446199" y="1644345"/>
                </a:cubicBezTo>
                <a:lnTo>
                  <a:pt x="2177884" y="1305067"/>
                </a:lnTo>
                <a:lnTo>
                  <a:pt x="1934804" y="1479967"/>
                </a:lnTo>
                <a:cubicBezTo>
                  <a:pt x="1927367" y="1485317"/>
                  <a:pt x="1919123" y="1488726"/>
                  <a:pt x="1910598" y="1489881"/>
                </a:cubicBezTo>
                <a:cubicBezTo>
                  <a:pt x="1885257" y="1507791"/>
                  <a:pt x="1850121" y="1502627"/>
                  <a:pt x="1830495" y="1477903"/>
                </a:cubicBezTo>
                <a:lnTo>
                  <a:pt x="1551924" y="1126933"/>
                </a:lnTo>
                <a:lnTo>
                  <a:pt x="1239041" y="1439816"/>
                </a:lnTo>
                <a:cubicBezTo>
                  <a:pt x="1226569" y="1452288"/>
                  <a:pt x="1209983" y="1458139"/>
                  <a:pt x="1193674" y="1456888"/>
                </a:cubicBezTo>
                <a:cubicBezTo>
                  <a:pt x="1177363" y="1458142"/>
                  <a:pt x="1160774" y="1452290"/>
                  <a:pt x="1148301" y="1439816"/>
                </a:cubicBezTo>
                <a:lnTo>
                  <a:pt x="670011" y="961527"/>
                </a:lnTo>
                <a:cubicBezTo>
                  <a:pt x="646515" y="938031"/>
                  <a:pt x="646515" y="899938"/>
                  <a:pt x="670011" y="876442"/>
                </a:cubicBezTo>
                <a:cubicBezTo>
                  <a:pt x="681760" y="864694"/>
                  <a:pt x="697157" y="858820"/>
                  <a:pt x="712553" y="858820"/>
                </a:cubicBezTo>
                <a:close/>
                <a:moveTo>
                  <a:pt x="2790000" y="699581"/>
                </a:moveTo>
                <a:lnTo>
                  <a:pt x="450000" y="699581"/>
                </a:lnTo>
                <a:lnTo>
                  <a:pt x="450000" y="1851581"/>
                </a:lnTo>
                <a:lnTo>
                  <a:pt x="2790000" y="1851581"/>
                </a:lnTo>
                <a:close/>
                <a:moveTo>
                  <a:pt x="2987972" y="519497"/>
                </a:moveTo>
                <a:lnTo>
                  <a:pt x="2987972" y="2031665"/>
                </a:lnTo>
                <a:lnTo>
                  <a:pt x="252028" y="2031665"/>
                </a:lnTo>
                <a:lnTo>
                  <a:pt x="252028" y="519497"/>
                </a:lnTo>
                <a:close/>
                <a:moveTo>
                  <a:pt x="1620000" y="0"/>
                </a:moveTo>
                <a:cubicBezTo>
                  <a:pt x="1540462" y="0"/>
                  <a:pt x="1475984" y="64478"/>
                  <a:pt x="1475984" y="144016"/>
                </a:cubicBezTo>
                <a:lnTo>
                  <a:pt x="1475984" y="267469"/>
                </a:lnTo>
                <a:lnTo>
                  <a:pt x="0" y="267469"/>
                </a:lnTo>
                <a:lnTo>
                  <a:pt x="0" y="2283693"/>
                </a:lnTo>
                <a:lnTo>
                  <a:pt x="852101" y="2283693"/>
                </a:lnTo>
                <a:lnTo>
                  <a:pt x="323771" y="3248012"/>
                </a:lnTo>
                <a:lnTo>
                  <a:pt x="621526" y="3248012"/>
                </a:lnTo>
                <a:lnTo>
                  <a:pt x="1149856" y="2283693"/>
                </a:lnTo>
                <a:lnTo>
                  <a:pt x="2090146" y="2283693"/>
                </a:lnTo>
                <a:lnTo>
                  <a:pt x="2618476" y="3248012"/>
                </a:lnTo>
                <a:lnTo>
                  <a:pt x="2916231" y="3248012"/>
                </a:lnTo>
                <a:lnTo>
                  <a:pt x="2387901" y="2283693"/>
                </a:lnTo>
                <a:lnTo>
                  <a:pt x="3240000" y="2283693"/>
                </a:lnTo>
                <a:lnTo>
                  <a:pt x="3240000" y="267469"/>
                </a:lnTo>
                <a:lnTo>
                  <a:pt x="1764016" y="267469"/>
                </a:lnTo>
                <a:lnTo>
                  <a:pt x="1764016" y="144016"/>
                </a:lnTo>
                <a:cubicBezTo>
                  <a:pt x="1764016" y="64478"/>
                  <a:pt x="1699538" y="0"/>
                  <a:pt x="1620000" y="0"/>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7" name="Block Arc 14">
            <a:extLst>
              <a:ext uri="{FF2B5EF4-FFF2-40B4-BE49-F238E27FC236}">
                <a16:creationId xmlns:a16="http://schemas.microsoft.com/office/drawing/2014/main" id="{8404038A-988A-4670-84A5-097392CB2663}"/>
              </a:ext>
            </a:extLst>
          </p:cNvPr>
          <p:cNvSpPr/>
          <p:nvPr/>
        </p:nvSpPr>
        <p:spPr>
          <a:xfrm rot="16200000">
            <a:off x="8525358" y="1470612"/>
            <a:ext cx="567400" cy="567774"/>
          </a:xfrm>
          <a:custGeom>
            <a:avLst/>
            <a:gdLst/>
            <a:ahLst/>
            <a:cxnLst/>
            <a:rect l="l" t="t" r="r" b="b"/>
            <a:pathLst>
              <a:path w="3185463" h="3187558">
                <a:moveTo>
                  <a:pt x="764000" y="2343999"/>
                </a:moveTo>
                <a:cubicBezTo>
                  <a:pt x="566798" y="2256389"/>
                  <a:pt x="385374" y="2134753"/>
                  <a:pt x="230072" y="1981662"/>
                </a:cubicBezTo>
                <a:cubicBezTo>
                  <a:pt x="297001" y="2223876"/>
                  <a:pt x="428049" y="2439341"/>
                  <a:pt x="603989" y="2608945"/>
                </a:cubicBezTo>
                <a:cubicBezTo>
                  <a:pt x="667739" y="2525681"/>
                  <a:pt x="720588" y="2436567"/>
                  <a:pt x="764000" y="2343999"/>
                </a:cubicBezTo>
                <a:close/>
                <a:moveTo>
                  <a:pt x="783530" y="862903"/>
                </a:moveTo>
                <a:cubicBezTo>
                  <a:pt x="737619" y="760936"/>
                  <a:pt x="681240" y="662513"/>
                  <a:pt x="611676" y="571152"/>
                </a:cubicBezTo>
                <a:cubicBezTo>
                  <a:pt x="419218" y="754019"/>
                  <a:pt x="279227" y="991173"/>
                  <a:pt x="215545" y="1258034"/>
                </a:cubicBezTo>
                <a:cubicBezTo>
                  <a:pt x="378729" y="1090139"/>
                  <a:pt x="571934" y="956907"/>
                  <a:pt x="783530" y="862903"/>
                </a:cubicBezTo>
                <a:close/>
                <a:moveTo>
                  <a:pt x="935657" y="1673146"/>
                </a:moveTo>
                <a:lnTo>
                  <a:pt x="227023" y="1673146"/>
                </a:lnTo>
                <a:cubicBezTo>
                  <a:pt x="393068" y="1882941"/>
                  <a:pt x="605618" y="2045968"/>
                  <a:pt x="844267" y="2153109"/>
                </a:cubicBezTo>
                <a:cubicBezTo>
                  <a:pt x="897907" y="1997390"/>
                  <a:pt x="928862" y="1835739"/>
                  <a:pt x="935657" y="1673146"/>
                </a:cubicBezTo>
                <a:close/>
                <a:moveTo>
                  <a:pt x="935928" y="1493146"/>
                </a:moveTo>
                <a:cubicBezTo>
                  <a:pt x="928922" y="1345638"/>
                  <a:pt x="902278" y="1198995"/>
                  <a:pt x="856775" y="1056956"/>
                </a:cubicBezTo>
                <a:cubicBezTo>
                  <a:pt x="636768" y="1156959"/>
                  <a:pt x="439487" y="1304654"/>
                  <a:pt x="281464" y="1493146"/>
                </a:cubicBezTo>
                <a:close/>
                <a:moveTo>
                  <a:pt x="1469785" y="2515107"/>
                </a:moveTo>
                <a:cubicBezTo>
                  <a:pt x="1283000" y="2508124"/>
                  <a:pt x="1100523" y="2472287"/>
                  <a:pt x="927628" y="2411229"/>
                </a:cubicBezTo>
                <a:cubicBezTo>
                  <a:pt x="876831" y="2520843"/>
                  <a:pt x="814172" y="2626182"/>
                  <a:pt x="738220" y="2724387"/>
                </a:cubicBezTo>
                <a:cubicBezTo>
                  <a:pt x="944637" y="2881665"/>
                  <a:pt x="1196120" y="2982471"/>
                  <a:pt x="1469785" y="3005418"/>
                </a:cubicBezTo>
                <a:close/>
                <a:moveTo>
                  <a:pt x="1469785" y="1673146"/>
                </a:moveTo>
                <a:lnTo>
                  <a:pt x="1112275" y="1673146"/>
                </a:lnTo>
                <a:cubicBezTo>
                  <a:pt x="1105327" y="1858153"/>
                  <a:pt x="1070032" y="2042144"/>
                  <a:pt x="1008001" y="2219039"/>
                </a:cubicBezTo>
                <a:cubicBezTo>
                  <a:pt x="1155519" y="2270408"/>
                  <a:pt x="1310845" y="2300826"/>
                  <a:pt x="1469785" y="2307834"/>
                </a:cubicBezTo>
                <a:close/>
                <a:moveTo>
                  <a:pt x="1469785" y="898989"/>
                </a:moveTo>
                <a:cubicBezTo>
                  <a:pt x="1315103" y="907762"/>
                  <a:pt x="1164166" y="938783"/>
                  <a:pt x="1020939" y="990066"/>
                </a:cubicBezTo>
                <a:cubicBezTo>
                  <a:pt x="1074574" y="1153655"/>
                  <a:pt x="1105461" y="1322925"/>
                  <a:pt x="1112368" y="1493146"/>
                </a:cubicBezTo>
                <a:lnTo>
                  <a:pt x="1469785" y="1493146"/>
                </a:lnTo>
                <a:close/>
                <a:moveTo>
                  <a:pt x="1469785" y="182141"/>
                </a:moveTo>
                <a:cubicBezTo>
                  <a:pt x="1199839" y="204777"/>
                  <a:pt x="951477" y="303168"/>
                  <a:pt x="746615" y="456764"/>
                </a:cubicBezTo>
                <a:cubicBezTo>
                  <a:pt x="828296" y="562801"/>
                  <a:pt x="894225" y="677310"/>
                  <a:pt x="947434" y="796072"/>
                </a:cubicBezTo>
                <a:cubicBezTo>
                  <a:pt x="1113886" y="736067"/>
                  <a:pt x="1289644" y="700323"/>
                  <a:pt x="1469785" y="691530"/>
                </a:cubicBezTo>
                <a:close/>
                <a:moveTo>
                  <a:pt x="2150063" y="992171"/>
                </a:moveTo>
                <a:cubicBezTo>
                  <a:pt x="1990712" y="935501"/>
                  <a:pt x="1822242" y="902595"/>
                  <a:pt x="1649785" y="897224"/>
                </a:cubicBezTo>
                <a:lnTo>
                  <a:pt x="1649785" y="1493146"/>
                </a:lnTo>
                <a:lnTo>
                  <a:pt x="2063712" y="1493146"/>
                </a:lnTo>
                <a:cubicBezTo>
                  <a:pt x="2069089" y="1323887"/>
                  <a:pt x="2098366" y="1155330"/>
                  <a:pt x="2150063" y="992171"/>
                </a:cubicBezTo>
                <a:close/>
                <a:moveTo>
                  <a:pt x="2168848" y="2199110"/>
                </a:moveTo>
                <a:cubicBezTo>
                  <a:pt x="2108555" y="2028681"/>
                  <a:pt x="2073581" y="1851532"/>
                  <a:pt x="2065295" y="1673146"/>
                </a:cubicBezTo>
                <a:lnTo>
                  <a:pt x="1649785" y="1673146"/>
                </a:lnTo>
                <a:lnTo>
                  <a:pt x="1649785" y="2307299"/>
                </a:lnTo>
                <a:cubicBezTo>
                  <a:pt x="1829404" y="2299517"/>
                  <a:pt x="2004315" y="2261965"/>
                  <a:pt x="2168848" y="2199110"/>
                </a:cubicBezTo>
                <a:close/>
                <a:moveTo>
                  <a:pt x="2422394" y="446879"/>
                </a:moveTo>
                <a:cubicBezTo>
                  <a:pt x="2204309" y="287209"/>
                  <a:pt x="1938140" y="189883"/>
                  <a:pt x="1649785" y="178919"/>
                </a:cubicBezTo>
                <a:lnTo>
                  <a:pt x="1649785" y="689876"/>
                </a:lnTo>
                <a:cubicBezTo>
                  <a:pt x="1846998" y="695154"/>
                  <a:pt x="2039668" y="732502"/>
                  <a:pt x="2221721" y="797410"/>
                </a:cubicBezTo>
                <a:cubicBezTo>
                  <a:pt x="2275056" y="675360"/>
                  <a:pt x="2341760" y="557662"/>
                  <a:pt x="2422394" y="446879"/>
                </a:cubicBezTo>
                <a:close/>
                <a:moveTo>
                  <a:pt x="2447278" y="2722123"/>
                </a:moveTo>
                <a:cubicBezTo>
                  <a:pt x="2366121" y="2618714"/>
                  <a:pt x="2299534" y="2507403"/>
                  <a:pt x="2246145" y="2391362"/>
                </a:cubicBezTo>
                <a:cubicBezTo>
                  <a:pt x="2057375" y="2464119"/>
                  <a:pt x="1856285" y="2506958"/>
                  <a:pt x="1649785" y="2514779"/>
                </a:cubicBezTo>
                <a:lnTo>
                  <a:pt x="1649785" y="3008639"/>
                </a:lnTo>
                <a:cubicBezTo>
                  <a:pt x="1949198" y="2997255"/>
                  <a:pt x="2224691" y="2892757"/>
                  <a:pt x="2447278" y="2722123"/>
                </a:cubicBezTo>
                <a:close/>
                <a:moveTo>
                  <a:pt x="2878934" y="1493146"/>
                </a:moveTo>
                <a:cubicBezTo>
                  <a:pt x="2723190" y="1307255"/>
                  <a:pt x="2529440" y="1161128"/>
                  <a:pt x="2313862" y="1060620"/>
                </a:cubicBezTo>
                <a:cubicBezTo>
                  <a:pt x="2270535" y="1201714"/>
                  <a:pt x="2245604" y="1347104"/>
                  <a:pt x="2240109" y="1493146"/>
                </a:cubicBezTo>
                <a:close/>
                <a:moveTo>
                  <a:pt x="2890636" y="1673146"/>
                </a:moveTo>
                <a:lnTo>
                  <a:pt x="2241814" y="1673146"/>
                </a:lnTo>
                <a:cubicBezTo>
                  <a:pt x="2249736" y="1827102"/>
                  <a:pt x="2279520" y="1979973"/>
                  <a:pt x="2329964" y="2127513"/>
                </a:cubicBezTo>
                <a:cubicBezTo>
                  <a:pt x="2545677" y="2019923"/>
                  <a:pt x="2738160" y="1866413"/>
                  <a:pt x="2890636" y="1673146"/>
                </a:cubicBezTo>
                <a:close/>
                <a:moveTo>
                  <a:pt x="2973035" y="1284386"/>
                </a:moveTo>
                <a:cubicBezTo>
                  <a:pt x="2912066" y="1001840"/>
                  <a:pt x="2765308" y="751379"/>
                  <a:pt x="2561381" y="561108"/>
                </a:cubicBezTo>
                <a:cubicBezTo>
                  <a:pt x="2489321" y="656437"/>
                  <a:pt x="2431363" y="759225"/>
                  <a:pt x="2384553" y="865647"/>
                </a:cubicBezTo>
                <a:cubicBezTo>
                  <a:pt x="2604520" y="964977"/>
                  <a:pt x="2804622" y="1106677"/>
                  <a:pt x="2973035" y="1284386"/>
                </a:cubicBezTo>
                <a:close/>
                <a:moveTo>
                  <a:pt x="2974277" y="1897328"/>
                </a:moveTo>
                <a:cubicBezTo>
                  <a:pt x="2812488" y="2073933"/>
                  <a:pt x="2619878" y="2216690"/>
                  <a:pt x="2407486" y="2319665"/>
                </a:cubicBezTo>
                <a:cubicBezTo>
                  <a:pt x="2454169" y="2420503"/>
                  <a:pt x="2511856" y="2517376"/>
                  <a:pt x="2582047" y="2607468"/>
                </a:cubicBezTo>
                <a:cubicBezTo>
                  <a:pt x="2776399" y="2417974"/>
                  <a:pt x="2916061" y="2172750"/>
                  <a:pt x="2974277" y="1897328"/>
                </a:cubicBezTo>
                <a:close/>
                <a:moveTo>
                  <a:pt x="3185463" y="1593779"/>
                </a:moveTo>
                <a:cubicBezTo>
                  <a:pt x="3185463" y="2473999"/>
                  <a:pt x="2471904" y="3187558"/>
                  <a:pt x="1591684" y="3187558"/>
                </a:cubicBezTo>
                <a:cubicBezTo>
                  <a:pt x="738111" y="3187558"/>
                  <a:pt x="41261" y="2516549"/>
                  <a:pt x="1913" y="1673146"/>
                </a:cubicBezTo>
                <a:lnTo>
                  <a:pt x="0" y="1673146"/>
                </a:lnTo>
                <a:lnTo>
                  <a:pt x="0" y="1493146"/>
                </a:lnTo>
                <a:lnTo>
                  <a:pt x="2750" y="1493146"/>
                </a:lnTo>
                <a:cubicBezTo>
                  <a:pt x="50490" y="700174"/>
                  <a:pt x="679654" y="64473"/>
                  <a:pt x="1469785" y="6156"/>
                </a:cubicBezTo>
                <a:lnTo>
                  <a:pt x="1469785" y="0"/>
                </a:lnTo>
                <a:lnTo>
                  <a:pt x="1591684" y="0"/>
                </a:lnTo>
                <a:lnTo>
                  <a:pt x="1649785" y="0"/>
                </a:lnTo>
                <a:lnTo>
                  <a:pt x="1649785" y="2934"/>
                </a:lnTo>
                <a:cubicBezTo>
                  <a:pt x="2503127" y="31654"/>
                  <a:pt x="3185463" y="733032"/>
                  <a:pt x="3185463" y="1593779"/>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18" name="Block Arc 41">
            <a:extLst>
              <a:ext uri="{FF2B5EF4-FFF2-40B4-BE49-F238E27FC236}">
                <a16:creationId xmlns:a16="http://schemas.microsoft.com/office/drawing/2014/main" id="{9C8679A1-CF7E-49B7-8BDE-C8AA943FC9C8}"/>
              </a:ext>
            </a:extLst>
          </p:cNvPr>
          <p:cNvSpPr/>
          <p:nvPr/>
        </p:nvSpPr>
        <p:spPr>
          <a:xfrm>
            <a:off x="9408551" y="1424302"/>
            <a:ext cx="473301" cy="660394"/>
          </a:xfrm>
          <a:custGeom>
            <a:avLst/>
            <a:gdLst/>
            <a:ahLst/>
            <a:cxnLst/>
            <a:rect l="l" t="t" r="r" b="b"/>
            <a:pathLst>
              <a:path w="2512265" h="3505352">
                <a:moveTo>
                  <a:pt x="1276582" y="2106401"/>
                </a:moveTo>
                <a:cubicBezTo>
                  <a:pt x="1154832" y="2195007"/>
                  <a:pt x="1018024" y="2262207"/>
                  <a:pt x="871321" y="2302645"/>
                </a:cubicBezTo>
                <a:cubicBezTo>
                  <a:pt x="1041049" y="2346709"/>
                  <a:pt x="1216984" y="2342691"/>
                  <a:pt x="1380867" y="2295542"/>
                </a:cubicBezTo>
                <a:cubicBezTo>
                  <a:pt x="1352791" y="2227964"/>
                  <a:pt x="1317377" y="2164934"/>
                  <a:pt x="1276582" y="2106401"/>
                </a:cubicBezTo>
                <a:close/>
                <a:moveTo>
                  <a:pt x="931061" y="1768598"/>
                </a:moveTo>
                <a:lnTo>
                  <a:pt x="785084" y="2021438"/>
                </a:lnTo>
                <a:lnTo>
                  <a:pt x="684448" y="2196711"/>
                </a:lnTo>
                <a:cubicBezTo>
                  <a:pt x="868931" y="2169533"/>
                  <a:pt x="1041385" y="2098006"/>
                  <a:pt x="1189228" y="1991290"/>
                </a:cubicBezTo>
                <a:cubicBezTo>
                  <a:pt x="1113839" y="1904543"/>
                  <a:pt x="1026949" y="1829435"/>
                  <a:pt x="931061" y="1768598"/>
                </a:cubicBezTo>
                <a:close/>
                <a:moveTo>
                  <a:pt x="1626242" y="1739577"/>
                </a:moveTo>
                <a:cubicBezTo>
                  <a:pt x="1556851" y="1850020"/>
                  <a:pt x="1471526" y="1947792"/>
                  <a:pt x="1374302" y="2030973"/>
                </a:cubicBezTo>
                <a:cubicBezTo>
                  <a:pt x="1422822" y="2099916"/>
                  <a:pt x="1464618" y="2174537"/>
                  <a:pt x="1497466" y="2254701"/>
                </a:cubicBezTo>
                <a:cubicBezTo>
                  <a:pt x="1664534" y="2184833"/>
                  <a:pt x="1813198" y="2068027"/>
                  <a:pt x="1922549" y="1910651"/>
                </a:cubicBezTo>
                <a:close/>
                <a:moveTo>
                  <a:pt x="531158" y="1601275"/>
                </a:moveTo>
                <a:cubicBezTo>
                  <a:pt x="514831" y="1769123"/>
                  <a:pt x="535254" y="1939877"/>
                  <a:pt x="594029" y="2101141"/>
                </a:cubicBezTo>
                <a:lnTo>
                  <a:pt x="822377" y="1705631"/>
                </a:lnTo>
                <a:cubicBezTo>
                  <a:pt x="730789" y="1658398"/>
                  <a:pt x="632873" y="1623335"/>
                  <a:pt x="531158" y="1601275"/>
                </a:cubicBezTo>
                <a:close/>
                <a:moveTo>
                  <a:pt x="270885" y="1572115"/>
                </a:moveTo>
                <a:cubicBezTo>
                  <a:pt x="231457" y="1572339"/>
                  <a:pt x="191799" y="1574812"/>
                  <a:pt x="152057" y="1579894"/>
                </a:cubicBezTo>
                <a:cubicBezTo>
                  <a:pt x="195418" y="1760005"/>
                  <a:pt x="289893" y="1927350"/>
                  <a:pt x="428945" y="2058945"/>
                </a:cubicBezTo>
                <a:cubicBezTo>
                  <a:pt x="384418" y="1901749"/>
                  <a:pt x="371313" y="1738504"/>
                  <a:pt x="388331" y="1577832"/>
                </a:cubicBezTo>
                <a:cubicBezTo>
                  <a:pt x="349511" y="1573916"/>
                  <a:pt x="310313" y="1571891"/>
                  <a:pt x="270885" y="1572115"/>
                </a:cubicBezTo>
                <a:close/>
                <a:moveTo>
                  <a:pt x="1117422" y="1445810"/>
                </a:moveTo>
                <a:lnTo>
                  <a:pt x="992684" y="1661863"/>
                </a:lnTo>
                <a:cubicBezTo>
                  <a:pt x="1102065" y="1730612"/>
                  <a:pt x="1200940" y="1816138"/>
                  <a:pt x="1286200" y="1915345"/>
                </a:cubicBezTo>
                <a:cubicBezTo>
                  <a:pt x="1368713" y="1844119"/>
                  <a:pt x="1441290" y="1760865"/>
                  <a:pt x="1500981" y="1667258"/>
                </a:cubicBezTo>
                <a:close/>
                <a:moveTo>
                  <a:pt x="2092402" y="1221082"/>
                </a:moveTo>
                <a:cubicBezTo>
                  <a:pt x="2001593" y="1234047"/>
                  <a:pt x="1911092" y="1235450"/>
                  <a:pt x="1822337" y="1227227"/>
                </a:cubicBezTo>
                <a:cubicBezTo>
                  <a:pt x="1800443" y="1366691"/>
                  <a:pt x="1756170" y="1503162"/>
                  <a:pt x="1688847" y="1630684"/>
                </a:cubicBezTo>
                <a:lnTo>
                  <a:pt x="1987299" y="1802996"/>
                </a:lnTo>
                <a:cubicBezTo>
                  <a:pt x="2084887" y="1618081"/>
                  <a:pt x="2117858" y="1415133"/>
                  <a:pt x="2092402" y="1221082"/>
                </a:cubicBezTo>
                <a:close/>
                <a:moveTo>
                  <a:pt x="649579" y="1175701"/>
                </a:moveTo>
                <a:cubicBezTo>
                  <a:pt x="600911" y="1272240"/>
                  <a:pt x="566994" y="1374279"/>
                  <a:pt x="548013" y="1478728"/>
                </a:cubicBezTo>
                <a:cubicBezTo>
                  <a:pt x="665588" y="1503392"/>
                  <a:pt x="778659" y="1543786"/>
                  <a:pt x="883938" y="1599004"/>
                </a:cubicBezTo>
                <a:lnTo>
                  <a:pt x="1008644" y="1383007"/>
                </a:lnTo>
                <a:close/>
                <a:moveTo>
                  <a:pt x="1325201" y="1085928"/>
                </a:moveTo>
                <a:lnTo>
                  <a:pt x="1180226" y="1337032"/>
                </a:lnTo>
                <a:lnTo>
                  <a:pt x="1563461" y="1558293"/>
                </a:lnTo>
                <a:cubicBezTo>
                  <a:pt x="1621429" y="1447029"/>
                  <a:pt x="1659763" y="1328223"/>
                  <a:pt x="1679185" y="1206861"/>
                </a:cubicBezTo>
                <a:cubicBezTo>
                  <a:pt x="1555153" y="1183834"/>
                  <a:pt x="1435895" y="1143161"/>
                  <a:pt x="1325201" y="1085928"/>
                </a:cubicBezTo>
                <a:close/>
                <a:moveTo>
                  <a:pt x="216369" y="925587"/>
                </a:moveTo>
                <a:cubicBezTo>
                  <a:pt x="135862" y="1096620"/>
                  <a:pt x="108667" y="1281041"/>
                  <a:pt x="130011" y="1458436"/>
                </a:cubicBezTo>
                <a:cubicBezTo>
                  <a:pt x="222591" y="1446071"/>
                  <a:pt x="314795" y="1446181"/>
                  <a:pt x="405131" y="1455463"/>
                </a:cubicBezTo>
                <a:cubicBezTo>
                  <a:pt x="426945" y="1333935"/>
                  <a:pt x="466667" y="1215249"/>
                  <a:pt x="524206" y="1103317"/>
                </a:cubicBezTo>
                <a:close/>
                <a:moveTo>
                  <a:pt x="943246" y="797103"/>
                </a:moveTo>
                <a:cubicBezTo>
                  <a:pt x="853400" y="873630"/>
                  <a:pt x="774733" y="963960"/>
                  <a:pt x="711316" y="1066306"/>
                </a:cubicBezTo>
                <a:lnTo>
                  <a:pt x="1071447" y="1274228"/>
                </a:lnTo>
                <a:lnTo>
                  <a:pt x="1215869" y="1024081"/>
                </a:lnTo>
                <a:cubicBezTo>
                  <a:pt x="1115458" y="961776"/>
                  <a:pt x="1023809" y="885272"/>
                  <a:pt x="943246" y="797103"/>
                </a:cubicBezTo>
                <a:close/>
                <a:moveTo>
                  <a:pt x="1777831" y="614825"/>
                </a:moveTo>
                <a:cubicBezTo>
                  <a:pt x="1828108" y="774217"/>
                  <a:pt x="1847177" y="940426"/>
                  <a:pt x="1835302" y="1104709"/>
                </a:cubicBezTo>
                <a:cubicBezTo>
                  <a:pt x="1912529" y="1111680"/>
                  <a:pt x="1991200" y="1110618"/>
                  <a:pt x="2070135" y="1099634"/>
                </a:cubicBezTo>
                <a:cubicBezTo>
                  <a:pt x="2023430" y="916066"/>
                  <a:pt x="1923963" y="746103"/>
                  <a:pt x="1777831" y="614825"/>
                </a:cubicBezTo>
                <a:close/>
                <a:moveTo>
                  <a:pt x="1613169" y="587153"/>
                </a:moveTo>
                <a:lnTo>
                  <a:pt x="1386789" y="979253"/>
                </a:lnTo>
                <a:cubicBezTo>
                  <a:pt x="1482593" y="1028182"/>
                  <a:pt x="1585369" y="1063521"/>
                  <a:pt x="1692132" y="1084514"/>
                </a:cubicBezTo>
                <a:cubicBezTo>
                  <a:pt x="1702376" y="916614"/>
                  <a:pt x="1676765" y="746730"/>
                  <a:pt x="1613169" y="587153"/>
                </a:cubicBezTo>
                <a:close/>
                <a:moveTo>
                  <a:pt x="1500307" y="531421"/>
                </a:moveTo>
                <a:cubicBezTo>
                  <a:pt x="1333628" y="560682"/>
                  <a:pt x="1177718" y="626786"/>
                  <a:pt x="1041762" y="721997"/>
                </a:cubicBezTo>
                <a:cubicBezTo>
                  <a:pt x="1111912" y="797410"/>
                  <a:pt x="1191076" y="863204"/>
                  <a:pt x="1277416" y="917480"/>
                </a:cubicBezTo>
                <a:close/>
                <a:moveTo>
                  <a:pt x="708730" y="442269"/>
                </a:moveTo>
                <a:cubicBezTo>
                  <a:pt x="536145" y="518354"/>
                  <a:pt x="384460" y="645249"/>
                  <a:pt x="277225" y="815684"/>
                </a:cubicBezTo>
                <a:lnTo>
                  <a:pt x="586010" y="993961"/>
                </a:lnTo>
                <a:cubicBezTo>
                  <a:pt x="658009" y="876621"/>
                  <a:pt x="747803" y="773217"/>
                  <a:pt x="850548" y="685844"/>
                </a:cubicBezTo>
                <a:cubicBezTo>
                  <a:pt x="795399" y="611028"/>
                  <a:pt x="747545" y="529652"/>
                  <a:pt x="708730" y="442269"/>
                </a:cubicBezTo>
                <a:close/>
                <a:moveTo>
                  <a:pt x="1114411" y="355452"/>
                </a:moveTo>
                <a:cubicBezTo>
                  <a:pt x="1016499" y="355167"/>
                  <a:pt x="919324" y="369705"/>
                  <a:pt x="826255" y="398131"/>
                </a:cubicBezTo>
                <a:cubicBezTo>
                  <a:pt x="858722" y="474940"/>
                  <a:pt x="900618" y="545829"/>
                  <a:pt x="948599" y="611249"/>
                </a:cubicBezTo>
                <a:cubicBezTo>
                  <a:pt x="1085375" y="512974"/>
                  <a:pt x="1240825" y="441488"/>
                  <a:pt x="1406980" y="401715"/>
                </a:cubicBezTo>
                <a:cubicBezTo>
                  <a:pt x="1310969" y="370847"/>
                  <a:pt x="1212322" y="355738"/>
                  <a:pt x="1114411" y="355452"/>
                </a:cubicBezTo>
                <a:close/>
                <a:moveTo>
                  <a:pt x="1776283" y="295101"/>
                </a:moveTo>
                <a:lnTo>
                  <a:pt x="1710896" y="408983"/>
                </a:lnTo>
                <a:cubicBezTo>
                  <a:pt x="2209777" y="726145"/>
                  <a:pt x="2373723" y="1383396"/>
                  <a:pt x="2075153" y="1900534"/>
                </a:cubicBezTo>
                <a:cubicBezTo>
                  <a:pt x="1777480" y="2416119"/>
                  <a:pt x="1129323" y="2603192"/>
                  <a:pt x="606057" y="2333243"/>
                </a:cubicBezTo>
                <a:lnTo>
                  <a:pt x="534769" y="2457402"/>
                </a:lnTo>
                <a:cubicBezTo>
                  <a:pt x="1115347" y="2755664"/>
                  <a:pt x="1834151" y="2554240"/>
                  <a:pt x="2173557" y="1987198"/>
                </a:cubicBezTo>
                <a:cubicBezTo>
                  <a:pt x="2520801" y="1407062"/>
                  <a:pt x="2343129" y="657734"/>
                  <a:pt x="1776283" y="295101"/>
                </a:cubicBezTo>
                <a:close/>
                <a:moveTo>
                  <a:pt x="1831804" y="0"/>
                </a:moveTo>
                <a:cubicBezTo>
                  <a:pt x="1881515" y="0"/>
                  <a:pt x="1921814" y="40299"/>
                  <a:pt x="1921814" y="90010"/>
                </a:cubicBezTo>
                <a:cubicBezTo>
                  <a:pt x="1921814" y="123853"/>
                  <a:pt x="1903137" y="153333"/>
                  <a:pt x="1874873" y="167531"/>
                </a:cubicBezTo>
                <a:cubicBezTo>
                  <a:pt x="2505724" y="579432"/>
                  <a:pt x="2701456" y="1419035"/>
                  <a:pt x="2311836" y="2069966"/>
                </a:cubicBezTo>
                <a:cubicBezTo>
                  <a:pt x="2067801" y="2477672"/>
                  <a:pt x="1650037" y="2717958"/>
                  <a:pt x="1209422" y="2750781"/>
                </a:cubicBezTo>
                <a:lnTo>
                  <a:pt x="1209422" y="3191198"/>
                </a:lnTo>
                <a:cubicBezTo>
                  <a:pt x="1228953" y="3190691"/>
                  <a:pt x="1248332" y="3191937"/>
                  <a:pt x="1267595" y="3193449"/>
                </a:cubicBezTo>
                <a:cubicBezTo>
                  <a:pt x="1660899" y="3224325"/>
                  <a:pt x="1926978" y="3358049"/>
                  <a:pt x="1884661" y="3503570"/>
                </a:cubicBezTo>
                <a:lnTo>
                  <a:pt x="318693" y="3505352"/>
                </a:lnTo>
                <a:cubicBezTo>
                  <a:pt x="273700" y="3359367"/>
                  <a:pt x="539657" y="3224666"/>
                  <a:pt x="934393" y="3193515"/>
                </a:cubicBezTo>
                <a:lnTo>
                  <a:pt x="993398" y="3191208"/>
                </a:lnTo>
                <a:lnTo>
                  <a:pt x="993398" y="2750894"/>
                </a:lnTo>
                <a:cubicBezTo>
                  <a:pt x="812915" y="2737642"/>
                  <a:pt x="632784" y="2688481"/>
                  <a:pt x="463078" y="2601537"/>
                </a:cubicBezTo>
                <a:cubicBezTo>
                  <a:pt x="463677" y="2602537"/>
                  <a:pt x="463694" y="2603560"/>
                  <a:pt x="463694" y="2604587"/>
                </a:cubicBezTo>
                <a:cubicBezTo>
                  <a:pt x="463694" y="2654298"/>
                  <a:pt x="423395" y="2694597"/>
                  <a:pt x="373684" y="2694597"/>
                </a:cubicBezTo>
                <a:cubicBezTo>
                  <a:pt x="323973" y="2694597"/>
                  <a:pt x="283674" y="2654298"/>
                  <a:pt x="283674" y="2604587"/>
                </a:cubicBezTo>
                <a:cubicBezTo>
                  <a:pt x="283674" y="2554876"/>
                  <a:pt x="323973" y="2514577"/>
                  <a:pt x="373684" y="2514577"/>
                </a:cubicBezTo>
                <a:lnTo>
                  <a:pt x="377019" y="2515250"/>
                </a:lnTo>
                <a:lnTo>
                  <a:pt x="511820" y="2280472"/>
                </a:lnTo>
                <a:lnTo>
                  <a:pt x="495824" y="2271237"/>
                </a:lnTo>
                <a:lnTo>
                  <a:pt x="496783" y="2269575"/>
                </a:lnTo>
                <a:cubicBezTo>
                  <a:pt x="34226" y="1964050"/>
                  <a:pt x="-130424" y="1362029"/>
                  <a:pt x="110016" y="864184"/>
                </a:cubicBezTo>
                <a:lnTo>
                  <a:pt x="106296" y="862036"/>
                </a:lnTo>
                <a:lnTo>
                  <a:pt x="148828" y="788370"/>
                </a:lnTo>
                <a:lnTo>
                  <a:pt x="169099" y="753258"/>
                </a:lnTo>
                <a:lnTo>
                  <a:pt x="170873" y="754281"/>
                </a:lnTo>
                <a:cubicBezTo>
                  <a:pt x="475914" y="264737"/>
                  <a:pt x="1106018" y="92008"/>
                  <a:pt x="1617242" y="355196"/>
                </a:cubicBezTo>
                <a:lnTo>
                  <a:pt x="1748044" y="127384"/>
                </a:lnTo>
                <a:lnTo>
                  <a:pt x="1751959" y="129632"/>
                </a:lnTo>
                <a:cubicBezTo>
                  <a:pt x="1745165" y="117975"/>
                  <a:pt x="1741794" y="104386"/>
                  <a:pt x="1741794" y="90010"/>
                </a:cubicBezTo>
                <a:cubicBezTo>
                  <a:pt x="1741794" y="40299"/>
                  <a:pt x="1782093" y="0"/>
                  <a:pt x="1831804" y="0"/>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19" name="Right Triangle 17">
            <a:extLst>
              <a:ext uri="{FF2B5EF4-FFF2-40B4-BE49-F238E27FC236}">
                <a16:creationId xmlns:a16="http://schemas.microsoft.com/office/drawing/2014/main" id="{EC618A62-427D-40B0-94E8-5525B8322F6A}"/>
              </a:ext>
            </a:extLst>
          </p:cNvPr>
          <p:cNvSpPr/>
          <p:nvPr/>
        </p:nvSpPr>
        <p:spPr>
          <a:xfrm>
            <a:off x="7705746" y="4600959"/>
            <a:ext cx="385790" cy="546392"/>
          </a:xfrm>
          <a:custGeom>
            <a:avLst/>
            <a:gdLst/>
            <a:ahLst/>
            <a:cxnLst/>
            <a:rect l="l" t="t" r="r" b="b"/>
            <a:pathLst>
              <a:path w="2387678" h="3240000">
                <a:moveTo>
                  <a:pt x="1645041" y="17032"/>
                </a:moveTo>
                <a:lnTo>
                  <a:pt x="2376264" y="17032"/>
                </a:lnTo>
                <a:lnTo>
                  <a:pt x="2376264" y="17033"/>
                </a:lnTo>
                <a:lnTo>
                  <a:pt x="1645042" y="17033"/>
                </a:lnTo>
                <a:close/>
                <a:moveTo>
                  <a:pt x="0" y="17032"/>
                </a:moveTo>
                <a:lnTo>
                  <a:pt x="1379678" y="17032"/>
                </a:lnTo>
                <a:lnTo>
                  <a:pt x="1379678" y="996125"/>
                </a:lnTo>
                <a:lnTo>
                  <a:pt x="2376264" y="996125"/>
                </a:lnTo>
                <a:lnTo>
                  <a:pt x="2376264" y="3240000"/>
                </a:lnTo>
                <a:lnTo>
                  <a:pt x="0" y="3240000"/>
                </a:lnTo>
                <a:close/>
                <a:moveTo>
                  <a:pt x="1498869" y="0"/>
                </a:moveTo>
                <a:lnTo>
                  <a:pt x="2387678" y="888809"/>
                </a:lnTo>
                <a:lnTo>
                  <a:pt x="1498869" y="888809"/>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0" name="Oval 27">
            <a:extLst>
              <a:ext uri="{FF2B5EF4-FFF2-40B4-BE49-F238E27FC236}">
                <a16:creationId xmlns:a16="http://schemas.microsoft.com/office/drawing/2014/main" id="{67EE00C2-11D5-448F-B5E2-39CF1C5309C9}"/>
              </a:ext>
            </a:extLst>
          </p:cNvPr>
          <p:cNvSpPr/>
          <p:nvPr/>
        </p:nvSpPr>
        <p:spPr>
          <a:xfrm>
            <a:off x="4418496" y="5469184"/>
            <a:ext cx="409732" cy="779216"/>
          </a:xfrm>
          <a:custGeom>
            <a:avLst/>
            <a:gdLst/>
            <a:ahLst/>
            <a:cxnLst/>
            <a:rect l="l" t="t" r="r" b="b"/>
            <a:pathLst>
              <a:path w="1703664" h="3240001">
                <a:moveTo>
                  <a:pt x="952533" y="2024463"/>
                </a:moveTo>
                <a:lnTo>
                  <a:pt x="856710" y="2024464"/>
                </a:lnTo>
                <a:lnTo>
                  <a:pt x="649879" y="2143878"/>
                </a:lnTo>
                <a:lnTo>
                  <a:pt x="728753" y="2280491"/>
                </a:lnTo>
                <a:lnTo>
                  <a:pt x="800462" y="2239090"/>
                </a:lnTo>
                <a:lnTo>
                  <a:pt x="800462" y="2476837"/>
                </a:lnTo>
                <a:lnTo>
                  <a:pt x="649878" y="2476837"/>
                </a:lnTo>
                <a:lnTo>
                  <a:pt x="649878" y="2634602"/>
                </a:lnTo>
                <a:lnTo>
                  <a:pt x="1067658" y="2634602"/>
                </a:lnTo>
                <a:lnTo>
                  <a:pt x="1067657" y="2476837"/>
                </a:lnTo>
                <a:lnTo>
                  <a:pt x="952532" y="2476837"/>
                </a:lnTo>
                <a:lnTo>
                  <a:pt x="952532" y="2151292"/>
                </a:lnTo>
                <a:lnTo>
                  <a:pt x="952534" y="2151291"/>
                </a:lnTo>
                <a:close/>
                <a:moveTo>
                  <a:pt x="851832" y="1776101"/>
                </a:moveTo>
                <a:cubicBezTo>
                  <a:pt x="1189868" y="1776101"/>
                  <a:pt x="1463900" y="2050133"/>
                  <a:pt x="1463900" y="2388169"/>
                </a:cubicBezTo>
                <a:cubicBezTo>
                  <a:pt x="1463900" y="2726205"/>
                  <a:pt x="1189868" y="3000237"/>
                  <a:pt x="851832" y="3000237"/>
                </a:cubicBezTo>
                <a:cubicBezTo>
                  <a:pt x="513796" y="3000237"/>
                  <a:pt x="239764" y="2726205"/>
                  <a:pt x="239764" y="2388169"/>
                </a:cubicBezTo>
                <a:cubicBezTo>
                  <a:pt x="239764" y="2050133"/>
                  <a:pt x="513796" y="1776101"/>
                  <a:pt x="851832" y="1776101"/>
                </a:cubicBezTo>
                <a:close/>
                <a:moveTo>
                  <a:pt x="851832" y="1689019"/>
                </a:moveTo>
                <a:cubicBezTo>
                  <a:pt x="465702" y="1689019"/>
                  <a:pt x="152682" y="2002039"/>
                  <a:pt x="152682" y="2388169"/>
                </a:cubicBezTo>
                <a:cubicBezTo>
                  <a:pt x="152682" y="2774299"/>
                  <a:pt x="465702" y="3087319"/>
                  <a:pt x="851832" y="3087319"/>
                </a:cubicBezTo>
                <a:cubicBezTo>
                  <a:pt x="1237962" y="3087319"/>
                  <a:pt x="1550982" y="2774299"/>
                  <a:pt x="1550982" y="2388169"/>
                </a:cubicBezTo>
                <a:cubicBezTo>
                  <a:pt x="1550982" y="2002039"/>
                  <a:pt x="1237962" y="1689019"/>
                  <a:pt x="851832" y="1689019"/>
                </a:cubicBezTo>
                <a:close/>
                <a:moveTo>
                  <a:pt x="851832" y="1536337"/>
                </a:moveTo>
                <a:cubicBezTo>
                  <a:pt x="1322286" y="1536337"/>
                  <a:pt x="1703664" y="1917715"/>
                  <a:pt x="1703664" y="2388169"/>
                </a:cubicBezTo>
                <a:cubicBezTo>
                  <a:pt x="1703664" y="2858623"/>
                  <a:pt x="1322286" y="3240001"/>
                  <a:pt x="851832" y="3240001"/>
                </a:cubicBezTo>
                <a:cubicBezTo>
                  <a:pt x="381378" y="3240001"/>
                  <a:pt x="0" y="2858623"/>
                  <a:pt x="0" y="2388169"/>
                </a:cubicBezTo>
                <a:cubicBezTo>
                  <a:pt x="0" y="1917715"/>
                  <a:pt x="381378" y="1536337"/>
                  <a:pt x="851832" y="1536337"/>
                </a:cubicBezTo>
                <a:close/>
                <a:moveTo>
                  <a:pt x="1173126" y="1"/>
                </a:moveTo>
                <a:lnTo>
                  <a:pt x="1383673" y="1"/>
                </a:lnTo>
                <a:lnTo>
                  <a:pt x="1383673" y="954514"/>
                </a:lnTo>
                <a:lnTo>
                  <a:pt x="1173126" y="1187717"/>
                </a:lnTo>
                <a:close/>
                <a:moveTo>
                  <a:pt x="619488" y="0"/>
                </a:moveTo>
                <a:lnTo>
                  <a:pt x="1099698" y="0"/>
                </a:lnTo>
                <a:lnTo>
                  <a:pt x="1099698" y="1265464"/>
                </a:lnTo>
                <a:lnTo>
                  <a:pt x="859593" y="1532640"/>
                </a:lnTo>
                <a:lnTo>
                  <a:pt x="619488" y="1265464"/>
                </a:lnTo>
                <a:close/>
                <a:moveTo>
                  <a:pt x="335512" y="0"/>
                </a:moveTo>
                <a:lnTo>
                  <a:pt x="546059" y="0"/>
                </a:lnTo>
                <a:lnTo>
                  <a:pt x="546059" y="1166181"/>
                </a:lnTo>
                <a:lnTo>
                  <a:pt x="335512" y="927455"/>
                </a:ln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1" name="Parallelogram 15">
            <a:extLst>
              <a:ext uri="{FF2B5EF4-FFF2-40B4-BE49-F238E27FC236}">
                <a16:creationId xmlns:a16="http://schemas.microsoft.com/office/drawing/2014/main" id="{F96D8624-1410-4124-8AD8-8A73AEDD45E2}"/>
              </a:ext>
            </a:extLst>
          </p:cNvPr>
          <p:cNvSpPr/>
          <p:nvPr/>
        </p:nvSpPr>
        <p:spPr>
          <a:xfrm rot="16200000">
            <a:off x="8536863" y="3545131"/>
            <a:ext cx="598764" cy="648141"/>
          </a:xfrm>
          <a:custGeom>
            <a:avLst/>
            <a:gdLst/>
            <a:ahLst/>
            <a:cxnLst/>
            <a:rect l="l" t="t" r="r" b="b"/>
            <a:pathLst>
              <a:path w="2993176" h="3240001">
                <a:moveTo>
                  <a:pt x="1299907" y="647892"/>
                </a:moveTo>
                <a:lnTo>
                  <a:pt x="665509" y="1620000"/>
                </a:lnTo>
                <a:lnTo>
                  <a:pt x="1299907" y="2592108"/>
                </a:lnTo>
                <a:lnTo>
                  <a:pt x="634398" y="2592108"/>
                </a:lnTo>
                <a:lnTo>
                  <a:pt x="0" y="1620000"/>
                </a:lnTo>
                <a:lnTo>
                  <a:pt x="634398" y="647892"/>
                </a:lnTo>
                <a:close/>
                <a:moveTo>
                  <a:pt x="2993176" y="1620001"/>
                </a:moveTo>
                <a:lnTo>
                  <a:pt x="1913056" y="3240001"/>
                </a:lnTo>
                <a:lnTo>
                  <a:pt x="1782206" y="3043749"/>
                </a:lnTo>
                <a:lnTo>
                  <a:pt x="1110064" y="3043749"/>
                </a:lnTo>
                <a:cubicBezTo>
                  <a:pt x="1089036" y="3096599"/>
                  <a:pt x="1037333" y="3133759"/>
                  <a:pt x="976952" y="3133759"/>
                </a:cubicBezTo>
                <a:cubicBezTo>
                  <a:pt x="923853" y="3133759"/>
                  <a:pt x="877466" y="3105022"/>
                  <a:pt x="854540" y="3061058"/>
                </a:cubicBezTo>
                <a:lnTo>
                  <a:pt x="302383" y="3169763"/>
                </a:lnTo>
                <a:lnTo>
                  <a:pt x="302383" y="2809723"/>
                </a:lnTo>
                <a:lnTo>
                  <a:pt x="854540" y="2918427"/>
                </a:lnTo>
                <a:cubicBezTo>
                  <a:pt x="877466" y="2874463"/>
                  <a:pt x="923853" y="2845727"/>
                  <a:pt x="976952" y="2845727"/>
                </a:cubicBezTo>
                <a:cubicBezTo>
                  <a:pt x="1037333" y="2845727"/>
                  <a:pt x="1089036" y="2882887"/>
                  <a:pt x="1110064" y="2935737"/>
                </a:cubicBezTo>
                <a:lnTo>
                  <a:pt x="1710190" y="2935737"/>
                </a:lnTo>
                <a:lnTo>
                  <a:pt x="832936" y="1620001"/>
                </a:lnTo>
                <a:lnTo>
                  <a:pt x="1913056" y="0"/>
                </a:ln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2" name="Round Same Side Corner Rectangle 21">
            <a:extLst>
              <a:ext uri="{FF2B5EF4-FFF2-40B4-BE49-F238E27FC236}">
                <a16:creationId xmlns:a16="http://schemas.microsoft.com/office/drawing/2014/main" id="{1ECECD11-F081-4548-9AE2-E114A169BA21}"/>
              </a:ext>
            </a:extLst>
          </p:cNvPr>
          <p:cNvSpPr/>
          <p:nvPr/>
        </p:nvSpPr>
        <p:spPr>
          <a:xfrm rot="10800000">
            <a:off x="9311063" y="2543932"/>
            <a:ext cx="386665" cy="436639"/>
          </a:xfrm>
          <a:custGeom>
            <a:avLst/>
            <a:gdLst/>
            <a:ahLst/>
            <a:cxnLst/>
            <a:rect l="l" t="t" r="r" b="b"/>
            <a:pathLst>
              <a:path w="2880320" h="3252576">
                <a:moveTo>
                  <a:pt x="612726" y="2220771"/>
                </a:moveTo>
                <a:cubicBezTo>
                  <a:pt x="662432" y="2220771"/>
                  <a:pt x="702726" y="2180477"/>
                  <a:pt x="702726" y="2130771"/>
                </a:cubicBezTo>
                <a:lnTo>
                  <a:pt x="702726" y="438771"/>
                </a:lnTo>
                <a:cubicBezTo>
                  <a:pt x="702726" y="389065"/>
                  <a:pt x="662432" y="348771"/>
                  <a:pt x="612726" y="348771"/>
                </a:cubicBezTo>
                <a:cubicBezTo>
                  <a:pt x="563020" y="348771"/>
                  <a:pt x="522726" y="389065"/>
                  <a:pt x="522726" y="438771"/>
                </a:cubicBezTo>
                <a:lnTo>
                  <a:pt x="522726" y="2130771"/>
                </a:lnTo>
                <a:cubicBezTo>
                  <a:pt x="522726" y="2180477"/>
                  <a:pt x="563020" y="2220771"/>
                  <a:pt x="612726" y="2220771"/>
                </a:cubicBezTo>
                <a:close/>
                <a:moveTo>
                  <a:pt x="1188790" y="2220771"/>
                </a:moveTo>
                <a:cubicBezTo>
                  <a:pt x="1238496" y="2220771"/>
                  <a:pt x="1278790" y="2180477"/>
                  <a:pt x="1278790" y="2130771"/>
                </a:cubicBezTo>
                <a:lnTo>
                  <a:pt x="1278790" y="438771"/>
                </a:lnTo>
                <a:cubicBezTo>
                  <a:pt x="1278790" y="389065"/>
                  <a:pt x="1238496" y="348771"/>
                  <a:pt x="1188790" y="348771"/>
                </a:cubicBezTo>
                <a:cubicBezTo>
                  <a:pt x="1139084" y="348771"/>
                  <a:pt x="1098790" y="389065"/>
                  <a:pt x="1098790" y="438771"/>
                </a:cubicBezTo>
                <a:lnTo>
                  <a:pt x="1098790" y="2130771"/>
                </a:lnTo>
                <a:cubicBezTo>
                  <a:pt x="1098790" y="2180477"/>
                  <a:pt x="1139084" y="2220771"/>
                  <a:pt x="1188790" y="2220771"/>
                </a:cubicBezTo>
                <a:close/>
                <a:moveTo>
                  <a:pt x="1764854" y="2220771"/>
                </a:moveTo>
                <a:cubicBezTo>
                  <a:pt x="1814560" y="2220771"/>
                  <a:pt x="1854854" y="2180477"/>
                  <a:pt x="1854854" y="2130771"/>
                </a:cubicBezTo>
                <a:lnTo>
                  <a:pt x="1854854" y="438771"/>
                </a:lnTo>
                <a:cubicBezTo>
                  <a:pt x="1854854" y="389065"/>
                  <a:pt x="1814560" y="348771"/>
                  <a:pt x="1764854" y="348771"/>
                </a:cubicBezTo>
                <a:cubicBezTo>
                  <a:pt x="1715148" y="348771"/>
                  <a:pt x="1674854" y="389065"/>
                  <a:pt x="1674854" y="438771"/>
                </a:cubicBezTo>
                <a:lnTo>
                  <a:pt x="1674854" y="2130771"/>
                </a:lnTo>
                <a:cubicBezTo>
                  <a:pt x="1674854" y="2180477"/>
                  <a:pt x="1715148" y="2220771"/>
                  <a:pt x="1764854" y="2220771"/>
                </a:cubicBezTo>
                <a:close/>
                <a:moveTo>
                  <a:pt x="2340918" y="2220771"/>
                </a:moveTo>
                <a:cubicBezTo>
                  <a:pt x="2390624" y="2220771"/>
                  <a:pt x="2430918" y="2180477"/>
                  <a:pt x="2430918" y="2130771"/>
                </a:cubicBezTo>
                <a:lnTo>
                  <a:pt x="2430918" y="438771"/>
                </a:lnTo>
                <a:cubicBezTo>
                  <a:pt x="2430918" y="389065"/>
                  <a:pt x="2390624" y="348771"/>
                  <a:pt x="2340918" y="348771"/>
                </a:cubicBezTo>
                <a:cubicBezTo>
                  <a:pt x="2291212" y="348771"/>
                  <a:pt x="2250918" y="389065"/>
                  <a:pt x="2250918" y="438771"/>
                </a:cubicBezTo>
                <a:lnTo>
                  <a:pt x="2250918" y="2130771"/>
                </a:lnTo>
                <a:cubicBezTo>
                  <a:pt x="2250918" y="2180477"/>
                  <a:pt x="2291212" y="2220771"/>
                  <a:pt x="2340918" y="2220771"/>
                </a:cubicBezTo>
                <a:close/>
                <a:moveTo>
                  <a:pt x="2784182" y="2519920"/>
                </a:moveTo>
                <a:lnTo>
                  <a:pt x="96136" y="2519920"/>
                </a:lnTo>
                <a:lnTo>
                  <a:pt x="96136" y="419995"/>
                </a:lnTo>
                <a:cubicBezTo>
                  <a:pt x="96136" y="188038"/>
                  <a:pt x="284174" y="0"/>
                  <a:pt x="516131" y="0"/>
                </a:cubicBezTo>
                <a:lnTo>
                  <a:pt x="2364187" y="0"/>
                </a:lnTo>
                <a:cubicBezTo>
                  <a:pt x="2596144" y="0"/>
                  <a:pt x="2784182" y="188038"/>
                  <a:pt x="2784182" y="419995"/>
                </a:cubicBezTo>
                <a:close/>
                <a:moveTo>
                  <a:pt x="1687966" y="3252576"/>
                </a:moveTo>
                <a:lnTo>
                  <a:pt x="1192350" y="3252576"/>
                </a:lnTo>
                <a:cubicBezTo>
                  <a:pt x="1129224" y="3252576"/>
                  <a:pt x="1078050" y="3201402"/>
                  <a:pt x="1078050" y="3138276"/>
                </a:cubicBezTo>
                <a:lnTo>
                  <a:pt x="1078050" y="3023976"/>
                </a:lnTo>
                <a:lnTo>
                  <a:pt x="60008" y="3023976"/>
                </a:lnTo>
                <a:cubicBezTo>
                  <a:pt x="26866" y="3023976"/>
                  <a:pt x="0" y="2997110"/>
                  <a:pt x="0" y="2963968"/>
                </a:cubicBezTo>
                <a:lnTo>
                  <a:pt x="0" y="2723944"/>
                </a:lnTo>
                <a:cubicBezTo>
                  <a:pt x="0" y="2690802"/>
                  <a:pt x="26866" y="2663936"/>
                  <a:pt x="60008" y="2663936"/>
                </a:cubicBezTo>
                <a:lnTo>
                  <a:pt x="2820312" y="2663936"/>
                </a:lnTo>
                <a:cubicBezTo>
                  <a:pt x="2853454" y="2663936"/>
                  <a:pt x="2880320" y="2690802"/>
                  <a:pt x="2880320" y="2723944"/>
                </a:cubicBezTo>
                <a:lnTo>
                  <a:pt x="2880320" y="2963968"/>
                </a:lnTo>
                <a:cubicBezTo>
                  <a:pt x="2880320" y="2997110"/>
                  <a:pt x="2853454" y="3023976"/>
                  <a:pt x="2820312" y="3023976"/>
                </a:cubicBezTo>
                <a:lnTo>
                  <a:pt x="1802266" y="3023976"/>
                </a:lnTo>
                <a:lnTo>
                  <a:pt x="1802266" y="3138276"/>
                </a:lnTo>
                <a:cubicBezTo>
                  <a:pt x="1802266" y="3201402"/>
                  <a:pt x="1751092" y="3252576"/>
                  <a:pt x="1687966" y="3252576"/>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3" name="Oval 26">
            <a:extLst>
              <a:ext uri="{FF2B5EF4-FFF2-40B4-BE49-F238E27FC236}">
                <a16:creationId xmlns:a16="http://schemas.microsoft.com/office/drawing/2014/main" id="{1B4F62DA-C7A1-4E3D-B8DB-E02D0530481E}"/>
              </a:ext>
            </a:extLst>
          </p:cNvPr>
          <p:cNvSpPr/>
          <p:nvPr/>
        </p:nvSpPr>
        <p:spPr>
          <a:xfrm>
            <a:off x="6966942" y="3587275"/>
            <a:ext cx="472482" cy="563852"/>
          </a:xfrm>
          <a:custGeom>
            <a:avLst/>
            <a:gdLst/>
            <a:ahLst/>
            <a:cxnLst/>
            <a:rect l="l" t="t" r="r" b="b"/>
            <a:pathLst>
              <a:path w="2543357" h="3035197">
                <a:moveTo>
                  <a:pt x="1932497" y="885460"/>
                </a:moveTo>
                <a:lnTo>
                  <a:pt x="1858608" y="981586"/>
                </a:lnTo>
                <a:cubicBezTo>
                  <a:pt x="2087948" y="1157874"/>
                  <a:pt x="2221364" y="1431493"/>
                  <a:pt x="2219022" y="1720748"/>
                </a:cubicBezTo>
                <a:lnTo>
                  <a:pt x="2340261" y="1721729"/>
                </a:lnTo>
                <a:cubicBezTo>
                  <a:pt x="2342911" y="1394473"/>
                  <a:pt x="2191967" y="1084907"/>
                  <a:pt x="1932497" y="885460"/>
                </a:cubicBezTo>
                <a:close/>
                <a:moveTo>
                  <a:pt x="1028922" y="281987"/>
                </a:moveTo>
                <a:cubicBezTo>
                  <a:pt x="1157068" y="321344"/>
                  <a:pt x="1128134" y="299573"/>
                  <a:pt x="1193247" y="332230"/>
                </a:cubicBezTo>
                <a:cubicBezTo>
                  <a:pt x="1269854" y="451410"/>
                  <a:pt x="1301375" y="602654"/>
                  <a:pt x="1295736" y="739575"/>
                </a:cubicBezTo>
                <a:cubicBezTo>
                  <a:pt x="1418781" y="730097"/>
                  <a:pt x="1391656" y="622269"/>
                  <a:pt x="1842154" y="674175"/>
                </a:cubicBezTo>
                <a:cubicBezTo>
                  <a:pt x="2251963" y="725703"/>
                  <a:pt x="2543357" y="1202505"/>
                  <a:pt x="2543357" y="1911138"/>
                </a:cubicBezTo>
                <a:cubicBezTo>
                  <a:pt x="2543357" y="2619771"/>
                  <a:pt x="2228290" y="3174439"/>
                  <a:pt x="1189012" y="3004227"/>
                </a:cubicBezTo>
                <a:cubicBezTo>
                  <a:pt x="266689" y="3142266"/>
                  <a:pt x="99973" y="2479414"/>
                  <a:pt x="24671" y="2089269"/>
                </a:cubicBezTo>
                <a:cubicBezTo>
                  <a:pt x="-50631" y="1699124"/>
                  <a:pt x="9514" y="922425"/>
                  <a:pt x="737199" y="663358"/>
                </a:cubicBezTo>
                <a:cubicBezTo>
                  <a:pt x="1021153" y="585721"/>
                  <a:pt x="1093645" y="690425"/>
                  <a:pt x="1216376" y="728497"/>
                </a:cubicBezTo>
                <a:cubicBezTo>
                  <a:pt x="1183268" y="569368"/>
                  <a:pt x="1135766" y="458984"/>
                  <a:pt x="1028922" y="281987"/>
                </a:cubicBezTo>
                <a:close/>
                <a:moveTo>
                  <a:pt x="1919942" y="47"/>
                </a:moveTo>
                <a:cubicBezTo>
                  <a:pt x="2086542" y="1491"/>
                  <a:pt x="2263938" y="35583"/>
                  <a:pt x="2350876" y="60453"/>
                </a:cubicBezTo>
                <a:cubicBezTo>
                  <a:pt x="2672784" y="174000"/>
                  <a:pt x="2321773" y="213881"/>
                  <a:pt x="2220060" y="345654"/>
                </a:cubicBezTo>
                <a:cubicBezTo>
                  <a:pt x="2118347" y="477427"/>
                  <a:pt x="2005019" y="609932"/>
                  <a:pt x="1770740" y="609932"/>
                </a:cubicBezTo>
                <a:lnTo>
                  <a:pt x="1326444" y="614956"/>
                </a:lnTo>
                <a:lnTo>
                  <a:pt x="1346541" y="320533"/>
                </a:lnTo>
                <a:cubicBezTo>
                  <a:pt x="1401807" y="115484"/>
                  <a:pt x="1563158" y="44336"/>
                  <a:pt x="1760692" y="11037"/>
                </a:cubicBezTo>
                <a:cubicBezTo>
                  <a:pt x="1810076" y="2712"/>
                  <a:pt x="1864409" y="-434"/>
                  <a:pt x="1919942" y="47"/>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4" name="Freeform 32">
            <a:extLst>
              <a:ext uri="{FF2B5EF4-FFF2-40B4-BE49-F238E27FC236}">
                <a16:creationId xmlns:a16="http://schemas.microsoft.com/office/drawing/2014/main" id="{984E6250-F494-415E-8B9A-1EE994A92946}"/>
              </a:ext>
            </a:extLst>
          </p:cNvPr>
          <p:cNvSpPr/>
          <p:nvPr/>
        </p:nvSpPr>
        <p:spPr>
          <a:xfrm>
            <a:off x="4360223" y="1480860"/>
            <a:ext cx="597487" cy="547278"/>
          </a:xfrm>
          <a:custGeom>
            <a:avLst/>
            <a:gdLst/>
            <a:ahLst/>
            <a:cxnLst/>
            <a:rect l="l" t="t" r="r" b="b"/>
            <a:pathLst>
              <a:path w="3210745" h="2940925">
                <a:moveTo>
                  <a:pt x="340528" y="2526682"/>
                </a:moveTo>
                <a:cubicBezTo>
                  <a:pt x="280875" y="2526682"/>
                  <a:pt x="232516" y="2575041"/>
                  <a:pt x="232516" y="2634694"/>
                </a:cubicBezTo>
                <a:cubicBezTo>
                  <a:pt x="232516" y="2694347"/>
                  <a:pt x="280875" y="2742706"/>
                  <a:pt x="340528" y="2742706"/>
                </a:cubicBezTo>
                <a:cubicBezTo>
                  <a:pt x="400181" y="2742706"/>
                  <a:pt x="448540" y="2694347"/>
                  <a:pt x="448540" y="2634694"/>
                </a:cubicBezTo>
                <a:cubicBezTo>
                  <a:pt x="448540" y="2575041"/>
                  <a:pt x="400181" y="2526682"/>
                  <a:pt x="340528" y="2526682"/>
                </a:cubicBezTo>
                <a:close/>
                <a:moveTo>
                  <a:pt x="1821636" y="152"/>
                </a:moveTo>
                <a:cubicBezTo>
                  <a:pt x="1920275" y="-4956"/>
                  <a:pt x="2051571" y="119306"/>
                  <a:pt x="2102482" y="278737"/>
                </a:cubicBezTo>
                <a:cubicBezTo>
                  <a:pt x="2192513" y="649582"/>
                  <a:pt x="1575154" y="1213351"/>
                  <a:pt x="2006019" y="1236931"/>
                </a:cubicBezTo>
                <a:cubicBezTo>
                  <a:pt x="2310412" y="1206920"/>
                  <a:pt x="2473326" y="1176910"/>
                  <a:pt x="2803442" y="1166192"/>
                </a:cubicBezTo>
                <a:cubicBezTo>
                  <a:pt x="3103547" y="1170479"/>
                  <a:pt x="3152850" y="1361260"/>
                  <a:pt x="3002798" y="1564903"/>
                </a:cubicBezTo>
                <a:cubicBezTo>
                  <a:pt x="3191435" y="1575621"/>
                  <a:pt x="3347919" y="1869296"/>
                  <a:pt x="3022090" y="1989338"/>
                </a:cubicBezTo>
                <a:cubicBezTo>
                  <a:pt x="3332913" y="2182262"/>
                  <a:pt x="3154994" y="2426634"/>
                  <a:pt x="2977074" y="2471650"/>
                </a:cubicBezTo>
                <a:cubicBezTo>
                  <a:pt x="3127127" y="2606697"/>
                  <a:pt x="3109978" y="2709590"/>
                  <a:pt x="2957782" y="2793191"/>
                </a:cubicBezTo>
                <a:cubicBezTo>
                  <a:pt x="2620164" y="2932526"/>
                  <a:pt x="1747715" y="3028988"/>
                  <a:pt x="1253613" y="2818914"/>
                </a:cubicBezTo>
                <a:cubicBezTo>
                  <a:pt x="1018944" y="2738561"/>
                  <a:pt x="869067" y="2654318"/>
                  <a:pt x="700568" y="2648441"/>
                </a:cubicBezTo>
                <a:lnTo>
                  <a:pt x="700568" y="2796242"/>
                </a:lnTo>
                <a:cubicBezTo>
                  <a:pt x="700568" y="2860729"/>
                  <a:pt x="648291" y="2913006"/>
                  <a:pt x="583804" y="2913006"/>
                </a:cubicBezTo>
                <a:lnTo>
                  <a:pt x="0" y="2913006"/>
                </a:lnTo>
                <a:lnTo>
                  <a:pt x="0" y="1400838"/>
                </a:lnTo>
                <a:lnTo>
                  <a:pt x="583804" y="1400838"/>
                </a:lnTo>
                <a:cubicBezTo>
                  <a:pt x="648291" y="1400838"/>
                  <a:pt x="700568" y="1453115"/>
                  <a:pt x="700568" y="1517602"/>
                </a:cubicBezTo>
                <a:lnTo>
                  <a:pt x="700568" y="1571674"/>
                </a:lnTo>
                <a:cubicBezTo>
                  <a:pt x="721537" y="1568378"/>
                  <a:pt x="746526" y="1559634"/>
                  <a:pt x="784162" y="1539180"/>
                </a:cubicBezTo>
                <a:cubicBezTo>
                  <a:pt x="831321" y="1421281"/>
                  <a:pt x="890271" y="1323747"/>
                  <a:pt x="1034964" y="1191915"/>
                </a:cubicBezTo>
                <a:cubicBezTo>
                  <a:pt x="1257900" y="851081"/>
                  <a:pt x="1628744" y="677449"/>
                  <a:pt x="1703770" y="169413"/>
                </a:cubicBezTo>
                <a:cubicBezTo>
                  <a:pt x="1715024" y="52855"/>
                  <a:pt x="1762452" y="3217"/>
                  <a:pt x="1821636" y="152"/>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5" name="Rounded Rectangle 10">
            <a:extLst>
              <a:ext uri="{FF2B5EF4-FFF2-40B4-BE49-F238E27FC236}">
                <a16:creationId xmlns:a16="http://schemas.microsoft.com/office/drawing/2014/main" id="{92A8D229-C569-4D7B-AE4B-78A78056CC0B}"/>
              </a:ext>
            </a:extLst>
          </p:cNvPr>
          <p:cNvSpPr/>
          <p:nvPr/>
        </p:nvSpPr>
        <p:spPr>
          <a:xfrm>
            <a:off x="8534202" y="2515987"/>
            <a:ext cx="372169" cy="492524"/>
          </a:xfrm>
          <a:custGeom>
            <a:avLst/>
            <a:gdLst/>
            <a:ahLst/>
            <a:cxnLst/>
            <a:rect l="l" t="t" r="r" b="b"/>
            <a:pathLst>
              <a:path w="2448272" h="3240000">
                <a:moveTo>
                  <a:pt x="1358676" y="2676152"/>
                </a:moveTo>
                <a:cubicBezTo>
                  <a:pt x="1327753" y="2676152"/>
                  <a:pt x="1302685" y="2701220"/>
                  <a:pt x="1302685" y="2732143"/>
                </a:cubicBezTo>
                <a:lnTo>
                  <a:pt x="1302685" y="2956101"/>
                </a:lnTo>
                <a:cubicBezTo>
                  <a:pt x="1302685" y="2987024"/>
                  <a:pt x="1327753" y="3012092"/>
                  <a:pt x="1358676" y="3012092"/>
                </a:cubicBezTo>
                <a:lnTo>
                  <a:pt x="1582634" y="3012092"/>
                </a:lnTo>
                <a:cubicBezTo>
                  <a:pt x="1613557" y="3012092"/>
                  <a:pt x="1638625" y="2987024"/>
                  <a:pt x="1638625" y="2956101"/>
                </a:cubicBezTo>
                <a:lnTo>
                  <a:pt x="1638625" y="2732143"/>
                </a:lnTo>
                <a:cubicBezTo>
                  <a:pt x="1638625" y="2701220"/>
                  <a:pt x="1613557" y="2676152"/>
                  <a:pt x="1582634" y="2676152"/>
                </a:cubicBezTo>
                <a:close/>
                <a:moveTo>
                  <a:pt x="837062" y="2676152"/>
                </a:moveTo>
                <a:cubicBezTo>
                  <a:pt x="806139" y="2676152"/>
                  <a:pt x="781071" y="2701220"/>
                  <a:pt x="781071" y="2732143"/>
                </a:cubicBezTo>
                <a:lnTo>
                  <a:pt x="781071" y="2956101"/>
                </a:lnTo>
                <a:cubicBezTo>
                  <a:pt x="781071" y="2987024"/>
                  <a:pt x="806139" y="3012092"/>
                  <a:pt x="837062" y="3012092"/>
                </a:cubicBezTo>
                <a:lnTo>
                  <a:pt x="1061020" y="3012092"/>
                </a:lnTo>
                <a:cubicBezTo>
                  <a:pt x="1091943" y="3012092"/>
                  <a:pt x="1117011" y="2987024"/>
                  <a:pt x="1117011" y="2956101"/>
                </a:cubicBezTo>
                <a:lnTo>
                  <a:pt x="1117011" y="2732143"/>
                </a:lnTo>
                <a:cubicBezTo>
                  <a:pt x="1117011" y="2701220"/>
                  <a:pt x="1091943" y="2676152"/>
                  <a:pt x="1061020" y="2676152"/>
                </a:cubicBezTo>
                <a:close/>
                <a:moveTo>
                  <a:pt x="315448" y="2676152"/>
                </a:moveTo>
                <a:cubicBezTo>
                  <a:pt x="284525" y="2676152"/>
                  <a:pt x="259457" y="2701220"/>
                  <a:pt x="259457" y="2732143"/>
                </a:cubicBezTo>
                <a:lnTo>
                  <a:pt x="259457" y="2956101"/>
                </a:lnTo>
                <a:cubicBezTo>
                  <a:pt x="259457" y="2987024"/>
                  <a:pt x="284525" y="3012092"/>
                  <a:pt x="315448" y="3012092"/>
                </a:cubicBezTo>
                <a:lnTo>
                  <a:pt x="539406" y="3012092"/>
                </a:lnTo>
                <a:cubicBezTo>
                  <a:pt x="570329" y="3012092"/>
                  <a:pt x="595397" y="2987024"/>
                  <a:pt x="595397" y="2956101"/>
                </a:cubicBezTo>
                <a:lnTo>
                  <a:pt x="595397" y="2732143"/>
                </a:lnTo>
                <a:cubicBezTo>
                  <a:pt x="595397" y="2701220"/>
                  <a:pt x="570329" y="2676152"/>
                  <a:pt x="539406" y="2676152"/>
                </a:cubicBezTo>
                <a:close/>
                <a:moveTo>
                  <a:pt x="1880291" y="2179832"/>
                </a:moveTo>
                <a:cubicBezTo>
                  <a:pt x="1849368" y="2179832"/>
                  <a:pt x="1824300" y="2204900"/>
                  <a:pt x="1824300" y="2235823"/>
                </a:cubicBezTo>
                <a:lnTo>
                  <a:pt x="1824300" y="2956101"/>
                </a:lnTo>
                <a:cubicBezTo>
                  <a:pt x="1824300" y="2987024"/>
                  <a:pt x="1849368" y="3012092"/>
                  <a:pt x="1880291" y="3012092"/>
                </a:cubicBezTo>
                <a:lnTo>
                  <a:pt x="2104249" y="3012092"/>
                </a:lnTo>
                <a:cubicBezTo>
                  <a:pt x="2135172" y="3012092"/>
                  <a:pt x="2160240" y="2987024"/>
                  <a:pt x="2160240" y="2956101"/>
                </a:cubicBezTo>
                <a:lnTo>
                  <a:pt x="2160240" y="2235823"/>
                </a:lnTo>
                <a:cubicBezTo>
                  <a:pt x="2160240" y="2204900"/>
                  <a:pt x="2135172" y="2179832"/>
                  <a:pt x="2104249" y="2179832"/>
                </a:cubicBezTo>
                <a:close/>
                <a:moveTo>
                  <a:pt x="1358676" y="2179832"/>
                </a:moveTo>
                <a:cubicBezTo>
                  <a:pt x="1327753" y="2179832"/>
                  <a:pt x="1302685" y="2204900"/>
                  <a:pt x="1302685" y="2235823"/>
                </a:cubicBezTo>
                <a:lnTo>
                  <a:pt x="1302685" y="2459781"/>
                </a:lnTo>
                <a:cubicBezTo>
                  <a:pt x="1302685" y="2490704"/>
                  <a:pt x="1327753" y="2515772"/>
                  <a:pt x="1358676" y="2515772"/>
                </a:cubicBezTo>
                <a:lnTo>
                  <a:pt x="1582634" y="2515772"/>
                </a:lnTo>
                <a:cubicBezTo>
                  <a:pt x="1613557" y="2515772"/>
                  <a:pt x="1638625" y="2490704"/>
                  <a:pt x="1638625" y="2459781"/>
                </a:cubicBezTo>
                <a:lnTo>
                  <a:pt x="1638625" y="2235823"/>
                </a:lnTo>
                <a:cubicBezTo>
                  <a:pt x="1638625" y="2204900"/>
                  <a:pt x="1613557" y="2179832"/>
                  <a:pt x="1582634" y="2179832"/>
                </a:cubicBezTo>
                <a:close/>
                <a:moveTo>
                  <a:pt x="837062" y="2179832"/>
                </a:moveTo>
                <a:cubicBezTo>
                  <a:pt x="806139" y="2179832"/>
                  <a:pt x="781071" y="2204900"/>
                  <a:pt x="781071" y="2235823"/>
                </a:cubicBezTo>
                <a:lnTo>
                  <a:pt x="781071" y="2459781"/>
                </a:lnTo>
                <a:cubicBezTo>
                  <a:pt x="781071" y="2490704"/>
                  <a:pt x="806139" y="2515772"/>
                  <a:pt x="837062" y="2515772"/>
                </a:cubicBezTo>
                <a:lnTo>
                  <a:pt x="1061020" y="2515772"/>
                </a:lnTo>
                <a:cubicBezTo>
                  <a:pt x="1091943" y="2515772"/>
                  <a:pt x="1117011" y="2490704"/>
                  <a:pt x="1117011" y="2459781"/>
                </a:cubicBezTo>
                <a:lnTo>
                  <a:pt x="1117011" y="2235823"/>
                </a:lnTo>
                <a:cubicBezTo>
                  <a:pt x="1117011" y="2204900"/>
                  <a:pt x="1091943" y="2179832"/>
                  <a:pt x="1061020" y="2179832"/>
                </a:cubicBezTo>
                <a:close/>
                <a:moveTo>
                  <a:pt x="315448" y="2179832"/>
                </a:moveTo>
                <a:cubicBezTo>
                  <a:pt x="284525" y="2179832"/>
                  <a:pt x="259457" y="2204900"/>
                  <a:pt x="259457" y="2235823"/>
                </a:cubicBezTo>
                <a:lnTo>
                  <a:pt x="259457" y="2459781"/>
                </a:lnTo>
                <a:cubicBezTo>
                  <a:pt x="259457" y="2490704"/>
                  <a:pt x="284525" y="2515772"/>
                  <a:pt x="315448" y="2515772"/>
                </a:cubicBezTo>
                <a:lnTo>
                  <a:pt x="539406" y="2515772"/>
                </a:lnTo>
                <a:cubicBezTo>
                  <a:pt x="570329" y="2515772"/>
                  <a:pt x="595397" y="2490704"/>
                  <a:pt x="595397" y="2459781"/>
                </a:cubicBezTo>
                <a:lnTo>
                  <a:pt x="595397" y="2235823"/>
                </a:lnTo>
                <a:cubicBezTo>
                  <a:pt x="595397" y="2204900"/>
                  <a:pt x="570329" y="2179832"/>
                  <a:pt x="539406" y="2179832"/>
                </a:cubicBezTo>
                <a:close/>
                <a:moveTo>
                  <a:pt x="1880291" y="1683512"/>
                </a:moveTo>
                <a:cubicBezTo>
                  <a:pt x="1849368" y="1683512"/>
                  <a:pt x="1824300" y="1708580"/>
                  <a:pt x="1824300" y="1739503"/>
                </a:cubicBezTo>
                <a:lnTo>
                  <a:pt x="1824300" y="1963461"/>
                </a:lnTo>
                <a:cubicBezTo>
                  <a:pt x="1824300" y="1994384"/>
                  <a:pt x="1849368" y="2019452"/>
                  <a:pt x="1880291" y="2019452"/>
                </a:cubicBezTo>
                <a:lnTo>
                  <a:pt x="2104249" y="2019452"/>
                </a:lnTo>
                <a:cubicBezTo>
                  <a:pt x="2135172" y="2019452"/>
                  <a:pt x="2160240" y="1994384"/>
                  <a:pt x="2160240" y="1963461"/>
                </a:cubicBezTo>
                <a:lnTo>
                  <a:pt x="2160240" y="1739503"/>
                </a:lnTo>
                <a:cubicBezTo>
                  <a:pt x="2160240" y="1708580"/>
                  <a:pt x="2135172" y="1683512"/>
                  <a:pt x="2104249" y="1683512"/>
                </a:cubicBezTo>
                <a:close/>
                <a:moveTo>
                  <a:pt x="1358676" y="1683512"/>
                </a:moveTo>
                <a:cubicBezTo>
                  <a:pt x="1327753" y="1683512"/>
                  <a:pt x="1302685" y="1708580"/>
                  <a:pt x="1302685" y="1739503"/>
                </a:cubicBezTo>
                <a:lnTo>
                  <a:pt x="1302685" y="1963461"/>
                </a:lnTo>
                <a:cubicBezTo>
                  <a:pt x="1302685" y="1994384"/>
                  <a:pt x="1327753" y="2019452"/>
                  <a:pt x="1358676" y="2019452"/>
                </a:cubicBezTo>
                <a:lnTo>
                  <a:pt x="1582634" y="2019452"/>
                </a:lnTo>
                <a:cubicBezTo>
                  <a:pt x="1613557" y="2019452"/>
                  <a:pt x="1638625" y="1994384"/>
                  <a:pt x="1638625" y="1963461"/>
                </a:cubicBezTo>
                <a:lnTo>
                  <a:pt x="1638625" y="1739503"/>
                </a:lnTo>
                <a:cubicBezTo>
                  <a:pt x="1638625" y="1708580"/>
                  <a:pt x="1613557" y="1683512"/>
                  <a:pt x="1582634" y="1683512"/>
                </a:cubicBezTo>
                <a:close/>
                <a:moveTo>
                  <a:pt x="837062" y="1683512"/>
                </a:moveTo>
                <a:cubicBezTo>
                  <a:pt x="806139" y="1683512"/>
                  <a:pt x="781071" y="1708580"/>
                  <a:pt x="781071" y="1739503"/>
                </a:cubicBezTo>
                <a:lnTo>
                  <a:pt x="781071" y="1963461"/>
                </a:lnTo>
                <a:cubicBezTo>
                  <a:pt x="781071" y="1994384"/>
                  <a:pt x="806139" y="2019452"/>
                  <a:pt x="837062" y="2019452"/>
                </a:cubicBezTo>
                <a:lnTo>
                  <a:pt x="1061020" y="2019452"/>
                </a:lnTo>
                <a:cubicBezTo>
                  <a:pt x="1091943" y="2019452"/>
                  <a:pt x="1117011" y="1994384"/>
                  <a:pt x="1117011" y="1963461"/>
                </a:cubicBezTo>
                <a:lnTo>
                  <a:pt x="1117011" y="1739503"/>
                </a:lnTo>
                <a:cubicBezTo>
                  <a:pt x="1117011" y="1708580"/>
                  <a:pt x="1091943" y="1683512"/>
                  <a:pt x="1061020" y="1683512"/>
                </a:cubicBezTo>
                <a:close/>
                <a:moveTo>
                  <a:pt x="315448" y="1683512"/>
                </a:moveTo>
                <a:cubicBezTo>
                  <a:pt x="284525" y="1683512"/>
                  <a:pt x="259457" y="1708580"/>
                  <a:pt x="259457" y="1739503"/>
                </a:cubicBezTo>
                <a:lnTo>
                  <a:pt x="259457" y="1963461"/>
                </a:lnTo>
                <a:cubicBezTo>
                  <a:pt x="259457" y="1994384"/>
                  <a:pt x="284525" y="2019452"/>
                  <a:pt x="315448" y="2019452"/>
                </a:cubicBezTo>
                <a:lnTo>
                  <a:pt x="539406" y="2019452"/>
                </a:lnTo>
                <a:cubicBezTo>
                  <a:pt x="570329" y="2019452"/>
                  <a:pt x="595397" y="1994384"/>
                  <a:pt x="595397" y="1963461"/>
                </a:cubicBezTo>
                <a:lnTo>
                  <a:pt x="595397" y="1739503"/>
                </a:lnTo>
                <a:cubicBezTo>
                  <a:pt x="595397" y="1708580"/>
                  <a:pt x="570329" y="1683512"/>
                  <a:pt x="539406" y="1683512"/>
                </a:cubicBezTo>
                <a:close/>
                <a:moveTo>
                  <a:pt x="1880291" y="1187192"/>
                </a:moveTo>
                <a:cubicBezTo>
                  <a:pt x="1849368" y="1187192"/>
                  <a:pt x="1824300" y="1212260"/>
                  <a:pt x="1824300" y="1243183"/>
                </a:cubicBezTo>
                <a:lnTo>
                  <a:pt x="1824300" y="1467141"/>
                </a:lnTo>
                <a:cubicBezTo>
                  <a:pt x="1824300" y="1498064"/>
                  <a:pt x="1849368" y="1523132"/>
                  <a:pt x="1880291" y="1523132"/>
                </a:cubicBezTo>
                <a:lnTo>
                  <a:pt x="2104249" y="1523132"/>
                </a:lnTo>
                <a:cubicBezTo>
                  <a:pt x="2135172" y="1523132"/>
                  <a:pt x="2160240" y="1498064"/>
                  <a:pt x="2160240" y="1467141"/>
                </a:cubicBezTo>
                <a:lnTo>
                  <a:pt x="2160240" y="1243183"/>
                </a:lnTo>
                <a:cubicBezTo>
                  <a:pt x="2160240" y="1212260"/>
                  <a:pt x="2135172" y="1187192"/>
                  <a:pt x="2104249" y="1187192"/>
                </a:cubicBezTo>
                <a:close/>
                <a:moveTo>
                  <a:pt x="1358676" y="1187192"/>
                </a:moveTo>
                <a:cubicBezTo>
                  <a:pt x="1327753" y="1187192"/>
                  <a:pt x="1302685" y="1212260"/>
                  <a:pt x="1302685" y="1243183"/>
                </a:cubicBezTo>
                <a:lnTo>
                  <a:pt x="1302685" y="1467141"/>
                </a:lnTo>
                <a:cubicBezTo>
                  <a:pt x="1302685" y="1498064"/>
                  <a:pt x="1327753" y="1523132"/>
                  <a:pt x="1358676" y="1523132"/>
                </a:cubicBezTo>
                <a:lnTo>
                  <a:pt x="1582634" y="1523132"/>
                </a:lnTo>
                <a:cubicBezTo>
                  <a:pt x="1613557" y="1523132"/>
                  <a:pt x="1638625" y="1498064"/>
                  <a:pt x="1638625" y="1467141"/>
                </a:cubicBezTo>
                <a:lnTo>
                  <a:pt x="1638625" y="1243183"/>
                </a:lnTo>
                <a:cubicBezTo>
                  <a:pt x="1638625" y="1212260"/>
                  <a:pt x="1613557" y="1187192"/>
                  <a:pt x="1582634" y="1187192"/>
                </a:cubicBezTo>
                <a:close/>
                <a:moveTo>
                  <a:pt x="837062" y="1187192"/>
                </a:moveTo>
                <a:cubicBezTo>
                  <a:pt x="806139" y="1187192"/>
                  <a:pt x="781071" y="1212260"/>
                  <a:pt x="781071" y="1243183"/>
                </a:cubicBezTo>
                <a:lnTo>
                  <a:pt x="781071" y="1467141"/>
                </a:lnTo>
                <a:cubicBezTo>
                  <a:pt x="781071" y="1498064"/>
                  <a:pt x="806139" y="1523132"/>
                  <a:pt x="837062" y="1523132"/>
                </a:cubicBezTo>
                <a:lnTo>
                  <a:pt x="1061020" y="1523132"/>
                </a:lnTo>
                <a:cubicBezTo>
                  <a:pt x="1091943" y="1523132"/>
                  <a:pt x="1117011" y="1498064"/>
                  <a:pt x="1117011" y="1467141"/>
                </a:cubicBezTo>
                <a:lnTo>
                  <a:pt x="1117011" y="1243183"/>
                </a:lnTo>
                <a:cubicBezTo>
                  <a:pt x="1117011" y="1212260"/>
                  <a:pt x="1091943" y="1187192"/>
                  <a:pt x="1061020" y="1187192"/>
                </a:cubicBezTo>
                <a:close/>
                <a:moveTo>
                  <a:pt x="315448" y="1187192"/>
                </a:moveTo>
                <a:cubicBezTo>
                  <a:pt x="284525" y="1187192"/>
                  <a:pt x="259457" y="1212260"/>
                  <a:pt x="259457" y="1243183"/>
                </a:cubicBezTo>
                <a:lnTo>
                  <a:pt x="259457" y="1467141"/>
                </a:lnTo>
                <a:cubicBezTo>
                  <a:pt x="259457" y="1498064"/>
                  <a:pt x="284525" y="1523132"/>
                  <a:pt x="315448" y="1523132"/>
                </a:cubicBezTo>
                <a:lnTo>
                  <a:pt x="539406" y="1523132"/>
                </a:lnTo>
                <a:cubicBezTo>
                  <a:pt x="570329" y="1523132"/>
                  <a:pt x="595397" y="1498064"/>
                  <a:pt x="595397" y="1467141"/>
                </a:cubicBezTo>
                <a:lnTo>
                  <a:pt x="595397" y="1243183"/>
                </a:lnTo>
                <a:cubicBezTo>
                  <a:pt x="595397" y="1212260"/>
                  <a:pt x="570329" y="1187192"/>
                  <a:pt x="539406" y="1187192"/>
                </a:cubicBezTo>
                <a:close/>
                <a:moveTo>
                  <a:pt x="348041" y="163575"/>
                </a:moveTo>
                <a:cubicBezTo>
                  <a:pt x="275130" y="163575"/>
                  <a:pt x="216024" y="222681"/>
                  <a:pt x="216024" y="295592"/>
                </a:cubicBezTo>
                <a:lnTo>
                  <a:pt x="216024" y="823646"/>
                </a:lnTo>
                <a:cubicBezTo>
                  <a:pt x="216024" y="896557"/>
                  <a:pt x="275130" y="955663"/>
                  <a:pt x="348041" y="955663"/>
                </a:cubicBezTo>
                <a:lnTo>
                  <a:pt x="2100231" y="955663"/>
                </a:lnTo>
                <a:cubicBezTo>
                  <a:pt x="2173142" y="955663"/>
                  <a:pt x="2232248" y="896557"/>
                  <a:pt x="2232248" y="823646"/>
                </a:cubicBezTo>
                <a:lnTo>
                  <a:pt x="2232248" y="295592"/>
                </a:lnTo>
                <a:cubicBezTo>
                  <a:pt x="2232248" y="222681"/>
                  <a:pt x="2173142" y="163575"/>
                  <a:pt x="2100231" y="163575"/>
                </a:cubicBezTo>
                <a:close/>
                <a:moveTo>
                  <a:pt x="265172" y="0"/>
                </a:moveTo>
                <a:lnTo>
                  <a:pt x="2183100" y="0"/>
                </a:lnTo>
                <a:cubicBezTo>
                  <a:pt x="2329550" y="0"/>
                  <a:pt x="2448272" y="118722"/>
                  <a:pt x="2448272" y="265172"/>
                </a:cubicBezTo>
                <a:lnTo>
                  <a:pt x="2448272" y="2974828"/>
                </a:lnTo>
                <a:cubicBezTo>
                  <a:pt x="2448272" y="3121278"/>
                  <a:pt x="2329550" y="3240000"/>
                  <a:pt x="2183100" y="3240000"/>
                </a:cubicBezTo>
                <a:lnTo>
                  <a:pt x="265172" y="3240000"/>
                </a:lnTo>
                <a:cubicBezTo>
                  <a:pt x="118722" y="3240000"/>
                  <a:pt x="0" y="3121278"/>
                  <a:pt x="0" y="2974828"/>
                </a:cubicBezTo>
                <a:lnTo>
                  <a:pt x="0" y="265172"/>
                </a:lnTo>
                <a:cubicBezTo>
                  <a:pt x="0" y="118722"/>
                  <a:pt x="118722" y="0"/>
                  <a:pt x="265172" y="0"/>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6" name="Rounded Rectangle 32">
            <a:extLst>
              <a:ext uri="{FF2B5EF4-FFF2-40B4-BE49-F238E27FC236}">
                <a16:creationId xmlns:a16="http://schemas.microsoft.com/office/drawing/2014/main" id="{AF6F4ADA-ED79-4005-BF55-519A32062F38}"/>
              </a:ext>
            </a:extLst>
          </p:cNvPr>
          <p:cNvSpPr/>
          <p:nvPr/>
        </p:nvSpPr>
        <p:spPr>
          <a:xfrm>
            <a:off x="10179594" y="3623455"/>
            <a:ext cx="491492" cy="491492"/>
          </a:xfrm>
          <a:custGeom>
            <a:avLst/>
            <a:gdLst/>
            <a:ahLst/>
            <a:cxnLst/>
            <a:rect l="l" t="t" r="r" b="b"/>
            <a:pathLst>
              <a:path w="3240000" h="3240000">
                <a:moveTo>
                  <a:pt x="2019696" y="2510955"/>
                </a:moveTo>
                <a:lnTo>
                  <a:pt x="2019696" y="2797359"/>
                </a:lnTo>
                <a:lnTo>
                  <a:pt x="2914589" y="2797359"/>
                </a:lnTo>
                <a:lnTo>
                  <a:pt x="2914589" y="2510955"/>
                </a:lnTo>
                <a:close/>
                <a:moveTo>
                  <a:pt x="2019696" y="2081348"/>
                </a:moveTo>
                <a:lnTo>
                  <a:pt x="2019696" y="2367752"/>
                </a:lnTo>
                <a:lnTo>
                  <a:pt x="2914589" y="2367752"/>
                </a:lnTo>
                <a:lnTo>
                  <a:pt x="2914589" y="2081348"/>
                </a:lnTo>
                <a:close/>
                <a:moveTo>
                  <a:pt x="580710" y="2021703"/>
                </a:moveTo>
                <a:lnTo>
                  <a:pt x="378191" y="2224222"/>
                </a:lnTo>
                <a:lnTo>
                  <a:pt x="593323" y="2439354"/>
                </a:lnTo>
                <a:lnTo>
                  <a:pt x="378191" y="2654485"/>
                </a:lnTo>
                <a:lnTo>
                  <a:pt x="580710" y="2857004"/>
                </a:lnTo>
                <a:lnTo>
                  <a:pt x="795842" y="2641872"/>
                </a:lnTo>
                <a:lnTo>
                  <a:pt x="1010973" y="2857004"/>
                </a:lnTo>
                <a:lnTo>
                  <a:pt x="1213492" y="2654485"/>
                </a:lnTo>
                <a:lnTo>
                  <a:pt x="998360" y="2439354"/>
                </a:lnTo>
                <a:lnTo>
                  <a:pt x="1213492" y="2224222"/>
                </a:lnTo>
                <a:lnTo>
                  <a:pt x="1010973" y="2021703"/>
                </a:lnTo>
                <a:lnTo>
                  <a:pt x="795842" y="2236835"/>
                </a:lnTo>
                <a:close/>
                <a:moveTo>
                  <a:pt x="1656000" y="1656001"/>
                </a:moveTo>
                <a:lnTo>
                  <a:pt x="3240000" y="1656001"/>
                </a:lnTo>
                <a:lnTo>
                  <a:pt x="3240000" y="2699989"/>
                </a:lnTo>
                <a:cubicBezTo>
                  <a:pt x="3240000" y="2998229"/>
                  <a:pt x="2998229" y="3240000"/>
                  <a:pt x="2699989" y="3240000"/>
                </a:cubicBezTo>
                <a:lnTo>
                  <a:pt x="1656000" y="3240000"/>
                </a:lnTo>
                <a:close/>
                <a:moveTo>
                  <a:pt x="0" y="1656001"/>
                </a:moveTo>
                <a:lnTo>
                  <a:pt x="1584000" y="1656001"/>
                </a:lnTo>
                <a:lnTo>
                  <a:pt x="1584000" y="3240000"/>
                </a:lnTo>
                <a:lnTo>
                  <a:pt x="540011" y="3240000"/>
                </a:lnTo>
                <a:cubicBezTo>
                  <a:pt x="241771" y="3240000"/>
                  <a:pt x="0" y="2998229"/>
                  <a:pt x="0" y="2699989"/>
                </a:cubicBezTo>
                <a:close/>
                <a:moveTo>
                  <a:pt x="2467143" y="957859"/>
                </a:moveTo>
                <a:cubicBezTo>
                  <a:pt x="2388055" y="957859"/>
                  <a:pt x="2323941" y="1021973"/>
                  <a:pt x="2323941" y="1101061"/>
                </a:cubicBezTo>
                <a:cubicBezTo>
                  <a:pt x="2323941" y="1180149"/>
                  <a:pt x="2388055" y="1244263"/>
                  <a:pt x="2467143" y="1244263"/>
                </a:cubicBezTo>
                <a:cubicBezTo>
                  <a:pt x="2546231" y="1244263"/>
                  <a:pt x="2610345" y="1180149"/>
                  <a:pt x="2610345" y="1101061"/>
                </a:cubicBezTo>
                <a:cubicBezTo>
                  <a:pt x="2610345" y="1021973"/>
                  <a:pt x="2546231" y="957859"/>
                  <a:pt x="2467143" y="957859"/>
                </a:cubicBezTo>
                <a:close/>
                <a:moveTo>
                  <a:pt x="2019696" y="635775"/>
                </a:moveTo>
                <a:lnTo>
                  <a:pt x="2019696" y="922180"/>
                </a:lnTo>
                <a:lnTo>
                  <a:pt x="2914589" y="922180"/>
                </a:lnTo>
                <a:lnTo>
                  <a:pt x="2914589" y="635775"/>
                </a:lnTo>
                <a:close/>
                <a:moveTo>
                  <a:pt x="652639" y="331531"/>
                </a:moveTo>
                <a:lnTo>
                  <a:pt x="652639" y="635775"/>
                </a:lnTo>
                <a:lnTo>
                  <a:pt x="348395" y="635775"/>
                </a:lnTo>
                <a:lnTo>
                  <a:pt x="348395" y="922180"/>
                </a:lnTo>
                <a:lnTo>
                  <a:pt x="652639" y="922180"/>
                </a:lnTo>
                <a:lnTo>
                  <a:pt x="652639" y="1226424"/>
                </a:lnTo>
                <a:lnTo>
                  <a:pt x="939044" y="1226424"/>
                </a:lnTo>
                <a:lnTo>
                  <a:pt x="939044" y="922180"/>
                </a:lnTo>
                <a:lnTo>
                  <a:pt x="1243288" y="922180"/>
                </a:lnTo>
                <a:lnTo>
                  <a:pt x="1243288" y="635775"/>
                </a:lnTo>
                <a:lnTo>
                  <a:pt x="939044" y="635775"/>
                </a:lnTo>
                <a:lnTo>
                  <a:pt x="939044" y="331531"/>
                </a:lnTo>
                <a:close/>
                <a:moveTo>
                  <a:pt x="2467143" y="313692"/>
                </a:moveTo>
                <a:cubicBezTo>
                  <a:pt x="2388055" y="313692"/>
                  <a:pt x="2323941" y="377806"/>
                  <a:pt x="2323941" y="456894"/>
                </a:cubicBezTo>
                <a:cubicBezTo>
                  <a:pt x="2323941" y="535982"/>
                  <a:pt x="2388055" y="600096"/>
                  <a:pt x="2467143" y="600096"/>
                </a:cubicBezTo>
                <a:cubicBezTo>
                  <a:pt x="2546231" y="600096"/>
                  <a:pt x="2610345" y="535982"/>
                  <a:pt x="2610345" y="456894"/>
                </a:cubicBezTo>
                <a:cubicBezTo>
                  <a:pt x="2610345" y="377806"/>
                  <a:pt x="2546231" y="313692"/>
                  <a:pt x="2467143" y="313692"/>
                </a:cubicBezTo>
                <a:close/>
                <a:moveTo>
                  <a:pt x="540011" y="0"/>
                </a:moveTo>
                <a:lnTo>
                  <a:pt x="2699989" y="0"/>
                </a:lnTo>
                <a:cubicBezTo>
                  <a:pt x="2998229" y="0"/>
                  <a:pt x="3240000" y="241771"/>
                  <a:pt x="3240000" y="540011"/>
                </a:cubicBezTo>
                <a:lnTo>
                  <a:pt x="3240000" y="1584001"/>
                </a:lnTo>
                <a:lnTo>
                  <a:pt x="1656000" y="1584001"/>
                </a:lnTo>
                <a:lnTo>
                  <a:pt x="1656000" y="1"/>
                </a:lnTo>
                <a:lnTo>
                  <a:pt x="1584000" y="1"/>
                </a:lnTo>
                <a:lnTo>
                  <a:pt x="1584000" y="1584001"/>
                </a:lnTo>
                <a:lnTo>
                  <a:pt x="0" y="1584001"/>
                </a:lnTo>
                <a:lnTo>
                  <a:pt x="0" y="540011"/>
                </a:lnTo>
                <a:cubicBezTo>
                  <a:pt x="0" y="241771"/>
                  <a:pt x="241771" y="0"/>
                  <a:pt x="540011"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7" name="Trapezoid 13">
            <a:extLst>
              <a:ext uri="{FF2B5EF4-FFF2-40B4-BE49-F238E27FC236}">
                <a16:creationId xmlns:a16="http://schemas.microsoft.com/office/drawing/2014/main" id="{4240432B-C3A6-4AFA-9836-00A01A36AC40}"/>
              </a:ext>
            </a:extLst>
          </p:cNvPr>
          <p:cNvSpPr/>
          <p:nvPr/>
        </p:nvSpPr>
        <p:spPr>
          <a:xfrm>
            <a:off x="5324216" y="2538243"/>
            <a:ext cx="529844" cy="448015"/>
          </a:xfrm>
          <a:custGeom>
            <a:avLst/>
            <a:gdLst/>
            <a:ahLst/>
            <a:cxnLst/>
            <a:rect l="l" t="t" r="r" b="b"/>
            <a:pathLst>
              <a:path w="2736304" h="2313707">
                <a:moveTo>
                  <a:pt x="1046195" y="1945901"/>
                </a:moveTo>
                <a:lnTo>
                  <a:pt x="998316" y="2093032"/>
                </a:lnTo>
                <a:lnTo>
                  <a:pt x="1737988" y="2093032"/>
                </a:lnTo>
                <a:lnTo>
                  <a:pt x="1690109" y="1945901"/>
                </a:lnTo>
                <a:close/>
                <a:moveTo>
                  <a:pt x="396044" y="89541"/>
                </a:moveTo>
                <a:lnTo>
                  <a:pt x="396044" y="1241668"/>
                </a:lnTo>
                <a:lnTo>
                  <a:pt x="2340260" y="1241668"/>
                </a:lnTo>
                <a:lnTo>
                  <a:pt x="2340260" y="89541"/>
                </a:lnTo>
                <a:close/>
                <a:moveTo>
                  <a:pt x="252028" y="0"/>
                </a:moveTo>
                <a:lnTo>
                  <a:pt x="2484276" y="0"/>
                </a:lnTo>
                <a:lnTo>
                  <a:pt x="2484276" y="1331208"/>
                </a:lnTo>
                <a:lnTo>
                  <a:pt x="2484679" y="1331208"/>
                </a:lnTo>
                <a:lnTo>
                  <a:pt x="2736304" y="2195304"/>
                </a:lnTo>
                <a:lnTo>
                  <a:pt x="2736304" y="2313707"/>
                </a:lnTo>
                <a:lnTo>
                  <a:pt x="0" y="2313707"/>
                </a:lnTo>
                <a:lnTo>
                  <a:pt x="0" y="2195304"/>
                </a:lnTo>
                <a:lnTo>
                  <a:pt x="251625" y="1331208"/>
                </a:lnTo>
                <a:lnTo>
                  <a:pt x="252028" y="1331208"/>
                </a:ln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8" name="Rounded Rectangle 7">
            <a:extLst>
              <a:ext uri="{FF2B5EF4-FFF2-40B4-BE49-F238E27FC236}">
                <a16:creationId xmlns:a16="http://schemas.microsoft.com/office/drawing/2014/main" id="{1188EE8C-B9C1-4FB2-AF01-8E97F5F03AB0}"/>
              </a:ext>
            </a:extLst>
          </p:cNvPr>
          <p:cNvSpPr/>
          <p:nvPr/>
        </p:nvSpPr>
        <p:spPr>
          <a:xfrm>
            <a:off x="7858216" y="2527504"/>
            <a:ext cx="271294" cy="469495"/>
          </a:xfrm>
          <a:custGeom>
            <a:avLst/>
            <a:gdLst/>
            <a:ahLst/>
            <a:cxnLst/>
            <a:rect l="l" t="t" r="r" b="b"/>
            <a:pathLst>
              <a:path w="1872208" h="3240000">
                <a:moveTo>
                  <a:pt x="936104" y="2852499"/>
                </a:moveTo>
                <a:cubicBezTo>
                  <a:pt x="861605" y="2852499"/>
                  <a:pt x="801211" y="2912893"/>
                  <a:pt x="801211" y="2987392"/>
                </a:cubicBezTo>
                <a:cubicBezTo>
                  <a:pt x="801211" y="3061891"/>
                  <a:pt x="861605" y="3122285"/>
                  <a:pt x="936104" y="3122285"/>
                </a:cubicBezTo>
                <a:cubicBezTo>
                  <a:pt x="1010603" y="3122285"/>
                  <a:pt x="1070997" y="3061891"/>
                  <a:pt x="1070997" y="2987392"/>
                </a:cubicBezTo>
                <a:cubicBezTo>
                  <a:pt x="1070997" y="2912893"/>
                  <a:pt x="1010603" y="2852499"/>
                  <a:pt x="936104" y="2852499"/>
                </a:cubicBezTo>
                <a:close/>
                <a:moveTo>
                  <a:pt x="144016" y="323096"/>
                </a:moveTo>
                <a:lnTo>
                  <a:pt x="144016" y="2699360"/>
                </a:lnTo>
                <a:lnTo>
                  <a:pt x="1728192" y="2699360"/>
                </a:lnTo>
                <a:lnTo>
                  <a:pt x="1728192" y="323096"/>
                </a:lnTo>
                <a:close/>
                <a:moveTo>
                  <a:pt x="720104" y="107072"/>
                </a:moveTo>
                <a:cubicBezTo>
                  <a:pt x="690281" y="107072"/>
                  <a:pt x="666104" y="131249"/>
                  <a:pt x="666104" y="161072"/>
                </a:cubicBezTo>
                <a:cubicBezTo>
                  <a:pt x="666104" y="190895"/>
                  <a:pt x="690281" y="215072"/>
                  <a:pt x="720104" y="215072"/>
                </a:cubicBezTo>
                <a:lnTo>
                  <a:pt x="1152104" y="215072"/>
                </a:lnTo>
                <a:cubicBezTo>
                  <a:pt x="1181927" y="215072"/>
                  <a:pt x="1206104" y="190895"/>
                  <a:pt x="1206104" y="161072"/>
                </a:cubicBezTo>
                <a:cubicBezTo>
                  <a:pt x="1206104" y="131249"/>
                  <a:pt x="1181927" y="107072"/>
                  <a:pt x="1152104" y="107072"/>
                </a:cubicBezTo>
                <a:close/>
                <a:moveTo>
                  <a:pt x="312041" y="0"/>
                </a:moveTo>
                <a:lnTo>
                  <a:pt x="1560167" y="0"/>
                </a:lnTo>
                <a:cubicBezTo>
                  <a:pt x="1732502" y="0"/>
                  <a:pt x="1872208" y="139706"/>
                  <a:pt x="1872208" y="312041"/>
                </a:cubicBezTo>
                <a:lnTo>
                  <a:pt x="1872208" y="2927959"/>
                </a:lnTo>
                <a:cubicBezTo>
                  <a:pt x="1872208" y="3100294"/>
                  <a:pt x="1732502" y="3240000"/>
                  <a:pt x="1560167" y="3240000"/>
                </a:cubicBezTo>
                <a:lnTo>
                  <a:pt x="312041" y="3240000"/>
                </a:lnTo>
                <a:cubicBezTo>
                  <a:pt x="139706" y="3240000"/>
                  <a:pt x="0" y="3100294"/>
                  <a:pt x="0" y="2927959"/>
                </a:cubicBezTo>
                <a:lnTo>
                  <a:pt x="0" y="312041"/>
                </a:lnTo>
                <a:cubicBezTo>
                  <a:pt x="0" y="139706"/>
                  <a:pt x="139706" y="0"/>
                  <a:pt x="312041" y="0"/>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9" name="Rectangle 18">
            <a:extLst>
              <a:ext uri="{FF2B5EF4-FFF2-40B4-BE49-F238E27FC236}">
                <a16:creationId xmlns:a16="http://schemas.microsoft.com/office/drawing/2014/main" id="{EE30889B-0E64-4E36-A977-EEC257906028}"/>
              </a:ext>
            </a:extLst>
          </p:cNvPr>
          <p:cNvSpPr/>
          <p:nvPr/>
        </p:nvSpPr>
        <p:spPr>
          <a:xfrm>
            <a:off x="6258752" y="2567175"/>
            <a:ext cx="491054" cy="390153"/>
          </a:xfrm>
          <a:custGeom>
            <a:avLst/>
            <a:gdLst/>
            <a:ahLst/>
            <a:cxnLst/>
            <a:rect l="l" t="t" r="r" b="b"/>
            <a:pathLst>
              <a:path w="3240000" h="2574247">
                <a:moveTo>
                  <a:pt x="2393400" y="1814089"/>
                </a:moveTo>
                <a:cubicBezTo>
                  <a:pt x="2363577" y="1814089"/>
                  <a:pt x="2339400" y="1838266"/>
                  <a:pt x="2339400" y="1868089"/>
                </a:cubicBezTo>
                <a:cubicBezTo>
                  <a:pt x="2339400" y="1897912"/>
                  <a:pt x="2363577" y="1922089"/>
                  <a:pt x="2393400" y="1922089"/>
                </a:cubicBezTo>
                <a:lnTo>
                  <a:pt x="2573400" y="1922089"/>
                </a:lnTo>
                <a:cubicBezTo>
                  <a:pt x="2603223" y="1922089"/>
                  <a:pt x="2627400" y="1897912"/>
                  <a:pt x="2627400" y="1868089"/>
                </a:cubicBezTo>
                <a:cubicBezTo>
                  <a:pt x="2627400" y="1838266"/>
                  <a:pt x="2603223" y="1814089"/>
                  <a:pt x="2573400" y="1814089"/>
                </a:cubicBezTo>
                <a:close/>
                <a:moveTo>
                  <a:pt x="173344" y="1814089"/>
                </a:moveTo>
                <a:cubicBezTo>
                  <a:pt x="143521" y="1814089"/>
                  <a:pt x="119344" y="1838266"/>
                  <a:pt x="119344" y="1868089"/>
                </a:cubicBezTo>
                <a:cubicBezTo>
                  <a:pt x="119344" y="1897912"/>
                  <a:pt x="143521" y="1922089"/>
                  <a:pt x="173344" y="1922089"/>
                </a:cubicBezTo>
                <a:lnTo>
                  <a:pt x="353344" y="1922089"/>
                </a:lnTo>
                <a:cubicBezTo>
                  <a:pt x="383167" y="1922089"/>
                  <a:pt x="407344" y="1897912"/>
                  <a:pt x="407344" y="1868089"/>
                </a:cubicBezTo>
                <a:cubicBezTo>
                  <a:pt x="407344" y="1838266"/>
                  <a:pt x="383167" y="1814089"/>
                  <a:pt x="353344" y="1814089"/>
                </a:cubicBezTo>
                <a:close/>
                <a:moveTo>
                  <a:pt x="2933496" y="1796081"/>
                </a:moveTo>
                <a:cubicBezTo>
                  <a:pt x="2893727" y="1796081"/>
                  <a:pt x="2861488" y="1828320"/>
                  <a:pt x="2861488" y="1868089"/>
                </a:cubicBezTo>
                <a:cubicBezTo>
                  <a:pt x="2861488" y="1907858"/>
                  <a:pt x="2893727" y="1940097"/>
                  <a:pt x="2933496" y="1940097"/>
                </a:cubicBezTo>
                <a:cubicBezTo>
                  <a:pt x="2973265" y="1940097"/>
                  <a:pt x="3005504" y="1907858"/>
                  <a:pt x="3005504" y="1868089"/>
                </a:cubicBezTo>
                <a:cubicBezTo>
                  <a:pt x="3005504" y="1828320"/>
                  <a:pt x="2973265" y="1796081"/>
                  <a:pt x="2933496" y="1796081"/>
                </a:cubicBezTo>
                <a:close/>
                <a:moveTo>
                  <a:pt x="119344" y="122856"/>
                </a:moveTo>
                <a:lnTo>
                  <a:pt x="119344" y="1728192"/>
                </a:lnTo>
                <a:lnTo>
                  <a:pt x="3120656" y="1728192"/>
                </a:lnTo>
                <a:lnTo>
                  <a:pt x="3120656" y="122856"/>
                </a:lnTo>
                <a:close/>
                <a:moveTo>
                  <a:pt x="0" y="0"/>
                </a:moveTo>
                <a:lnTo>
                  <a:pt x="3240000" y="0"/>
                </a:lnTo>
                <a:lnTo>
                  <a:pt x="3240000" y="2016224"/>
                </a:lnTo>
                <a:lnTo>
                  <a:pt x="1812079" y="2016224"/>
                </a:lnTo>
                <a:lnTo>
                  <a:pt x="1857107" y="2320159"/>
                </a:lnTo>
                <a:lnTo>
                  <a:pt x="2357140" y="2320159"/>
                </a:lnTo>
                <a:cubicBezTo>
                  <a:pt x="2427304" y="2320159"/>
                  <a:pt x="2484184" y="2377039"/>
                  <a:pt x="2484184" y="2447203"/>
                </a:cubicBezTo>
                <a:lnTo>
                  <a:pt x="2484184" y="2574247"/>
                </a:lnTo>
                <a:lnTo>
                  <a:pt x="755992" y="2574247"/>
                </a:lnTo>
                <a:lnTo>
                  <a:pt x="755992" y="2447203"/>
                </a:lnTo>
                <a:cubicBezTo>
                  <a:pt x="755992" y="2377039"/>
                  <a:pt x="812872" y="2320159"/>
                  <a:pt x="883036" y="2320159"/>
                </a:cubicBezTo>
                <a:lnTo>
                  <a:pt x="1382894" y="2320159"/>
                </a:lnTo>
                <a:lnTo>
                  <a:pt x="1427922" y="2016224"/>
                </a:lnTo>
                <a:lnTo>
                  <a:pt x="0" y="2016224"/>
                </a:ln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0" name="Rounded Rectangle 25">
            <a:extLst>
              <a:ext uri="{FF2B5EF4-FFF2-40B4-BE49-F238E27FC236}">
                <a16:creationId xmlns:a16="http://schemas.microsoft.com/office/drawing/2014/main" id="{57A89137-5670-4575-A9D5-5859D97AE527}"/>
              </a:ext>
            </a:extLst>
          </p:cNvPr>
          <p:cNvSpPr/>
          <p:nvPr/>
        </p:nvSpPr>
        <p:spPr>
          <a:xfrm>
            <a:off x="7154498" y="2552022"/>
            <a:ext cx="299026" cy="420457"/>
          </a:xfrm>
          <a:custGeom>
            <a:avLst/>
            <a:gdLst/>
            <a:ahLst/>
            <a:cxnLst/>
            <a:rect l="l" t="t" r="r" b="b"/>
            <a:pathLst>
              <a:path w="2304256" h="3240000">
                <a:moveTo>
                  <a:pt x="954128" y="3024336"/>
                </a:moveTo>
                <a:cubicBezTo>
                  <a:pt x="924305" y="3024336"/>
                  <a:pt x="900128" y="3048513"/>
                  <a:pt x="900128" y="3078336"/>
                </a:cubicBezTo>
                <a:cubicBezTo>
                  <a:pt x="900128" y="3108159"/>
                  <a:pt x="924305" y="3132336"/>
                  <a:pt x="954128" y="3132336"/>
                </a:cubicBezTo>
                <a:lnTo>
                  <a:pt x="1350128" y="3132336"/>
                </a:lnTo>
                <a:cubicBezTo>
                  <a:pt x="1379951" y="3132336"/>
                  <a:pt x="1404128" y="3108159"/>
                  <a:pt x="1404128" y="3078336"/>
                </a:cubicBezTo>
                <a:cubicBezTo>
                  <a:pt x="1404128" y="3048513"/>
                  <a:pt x="1379951" y="3024336"/>
                  <a:pt x="1350128" y="3024336"/>
                </a:cubicBezTo>
                <a:close/>
                <a:moveTo>
                  <a:pt x="131531" y="224650"/>
                </a:moveTo>
                <a:lnTo>
                  <a:pt x="131531" y="2888946"/>
                </a:lnTo>
                <a:lnTo>
                  <a:pt x="2172725" y="2888946"/>
                </a:lnTo>
                <a:lnTo>
                  <a:pt x="2172725" y="224650"/>
                </a:lnTo>
                <a:close/>
                <a:moveTo>
                  <a:pt x="936128" y="73520"/>
                </a:moveTo>
                <a:cubicBezTo>
                  <a:pt x="916246" y="73520"/>
                  <a:pt x="900128" y="89638"/>
                  <a:pt x="900128" y="109520"/>
                </a:cubicBezTo>
                <a:cubicBezTo>
                  <a:pt x="900128" y="129402"/>
                  <a:pt x="916246" y="145520"/>
                  <a:pt x="936128" y="145520"/>
                </a:cubicBezTo>
                <a:lnTo>
                  <a:pt x="1368128" y="145520"/>
                </a:lnTo>
                <a:cubicBezTo>
                  <a:pt x="1388010" y="145520"/>
                  <a:pt x="1404128" y="129402"/>
                  <a:pt x="1404128" y="109520"/>
                </a:cubicBezTo>
                <a:cubicBezTo>
                  <a:pt x="1404128" y="89638"/>
                  <a:pt x="1388010" y="73520"/>
                  <a:pt x="1368128" y="73520"/>
                </a:cubicBezTo>
                <a:close/>
                <a:moveTo>
                  <a:pt x="155330" y="0"/>
                </a:moveTo>
                <a:lnTo>
                  <a:pt x="2148926" y="0"/>
                </a:lnTo>
                <a:cubicBezTo>
                  <a:pt x="2234712" y="0"/>
                  <a:pt x="2304256" y="69544"/>
                  <a:pt x="2304256" y="155330"/>
                </a:cubicBezTo>
                <a:lnTo>
                  <a:pt x="2304256" y="3084670"/>
                </a:lnTo>
                <a:cubicBezTo>
                  <a:pt x="2304256" y="3170456"/>
                  <a:pt x="2234712" y="3240000"/>
                  <a:pt x="2148926" y="3240000"/>
                </a:cubicBezTo>
                <a:lnTo>
                  <a:pt x="155330" y="3240000"/>
                </a:lnTo>
                <a:cubicBezTo>
                  <a:pt x="69544" y="3240000"/>
                  <a:pt x="0" y="3170456"/>
                  <a:pt x="0" y="3084670"/>
                </a:cubicBezTo>
                <a:lnTo>
                  <a:pt x="0" y="155330"/>
                </a:lnTo>
                <a:cubicBezTo>
                  <a:pt x="0" y="69544"/>
                  <a:pt x="69544" y="0"/>
                  <a:pt x="155330" y="0"/>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1" name="Chord 14">
            <a:extLst>
              <a:ext uri="{FF2B5EF4-FFF2-40B4-BE49-F238E27FC236}">
                <a16:creationId xmlns:a16="http://schemas.microsoft.com/office/drawing/2014/main" id="{BA6E5608-C9B4-4426-8A1E-910DD37FA5F5}"/>
              </a:ext>
            </a:extLst>
          </p:cNvPr>
          <p:cNvSpPr/>
          <p:nvPr/>
        </p:nvSpPr>
        <p:spPr>
          <a:xfrm>
            <a:off x="5919945" y="5535338"/>
            <a:ext cx="512639" cy="646909"/>
          </a:xfrm>
          <a:custGeom>
            <a:avLst/>
            <a:gdLst/>
            <a:ahLst/>
            <a:cxnLst/>
            <a:rect l="l" t="t" r="r" b="b"/>
            <a:pathLst>
              <a:path w="2120980" h="2676504">
                <a:moveTo>
                  <a:pt x="824057" y="2198115"/>
                </a:moveTo>
                <a:lnTo>
                  <a:pt x="824057" y="2229022"/>
                </a:lnTo>
                <a:lnTo>
                  <a:pt x="751177" y="2229022"/>
                </a:lnTo>
                <a:lnTo>
                  <a:pt x="751177" y="2510330"/>
                </a:lnTo>
                <a:lnTo>
                  <a:pt x="824057" y="2510330"/>
                </a:lnTo>
                <a:lnTo>
                  <a:pt x="824057" y="2541237"/>
                </a:lnTo>
                <a:lnTo>
                  <a:pt x="1298129" y="2541237"/>
                </a:lnTo>
                <a:lnTo>
                  <a:pt x="1298129" y="2510330"/>
                </a:lnTo>
                <a:lnTo>
                  <a:pt x="1371008" y="2510330"/>
                </a:lnTo>
                <a:lnTo>
                  <a:pt x="1371008" y="2229022"/>
                </a:lnTo>
                <a:lnTo>
                  <a:pt x="1298129" y="2229022"/>
                </a:lnTo>
                <a:lnTo>
                  <a:pt x="1298129" y="2198115"/>
                </a:lnTo>
                <a:close/>
                <a:moveTo>
                  <a:pt x="1933495" y="134375"/>
                </a:moveTo>
                <a:cubicBezTo>
                  <a:pt x="1872496" y="128267"/>
                  <a:pt x="1778964" y="206162"/>
                  <a:pt x="1655092" y="316398"/>
                </a:cubicBezTo>
                <a:lnTo>
                  <a:pt x="1655092" y="762581"/>
                </a:lnTo>
                <a:lnTo>
                  <a:pt x="1651862" y="762581"/>
                </a:lnTo>
                <a:cubicBezTo>
                  <a:pt x="1647824" y="843406"/>
                  <a:pt x="1633793" y="920606"/>
                  <a:pt x="1611266" y="992211"/>
                </a:cubicBezTo>
                <a:cubicBezTo>
                  <a:pt x="1739269" y="1047184"/>
                  <a:pt x="1828260" y="986425"/>
                  <a:pt x="1895778" y="900656"/>
                </a:cubicBezTo>
                <a:cubicBezTo>
                  <a:pt x="1964561" y="813279"/>
                  <a:pt x="2016746" y="624382"/>
                  <a:pt x="2016490" y="465292"/>
                </a:cubicBezTo>
                <a:cubicBezTo>
                  <a:pt x="2023696" y="232949"/>
                  <a:pt x="1995287" y="140561"/>
                  <a:pt x="1933495" y="134375"/>
                </a:cubicBezTo>
                <a:close/>
                <a:moveTo>
                  <a:pt x="187485" y="134375"/>
                </a:moveTo>
                <a:cubicBezTo>
                  <a:pt x="125693" y="140561"/>
                  <a:pt x="97284" y="232949"/>
                  <a:pt x="104490" y="465292"/>
                </a:cubicBezTo>
                <a:cubicBezTo>
                  <a:pt x="104234" y="624382"/>
                  <a:pt x="156419" y="813279"/>
                  <a:pt x="225202" y="900656"/>
                </a:cubicBezTo>
                <a:cubicBezTo>
                  <a:pt x="292944" y="986710"/>
                  <a:pt x="382303" y="1047587"/>
                  <a:pt x="511026" y="991745"/>
                </a:cubicBezTo>
                <a:cubicBezTo>
                  <a:pt x="488627" y="920189"/>
                  <a:pt x="474740" y="843131"/>
                  <a:pt x="470841" y="762581"/>
                </a:cubicBezTo>
                <a:lnTo>
                  <a:pt x="467092" y="762581"/>
                </a:lnTo>
                <a:lnTo>
                  <a:pt x="467092" y="317447"/>
                </a:lnTo>
                <a:cubicBezTo>
                  <a:pt x="342616" y="206663"/>
                  <a:pt x="248680" y="128248"/>
                  <a:pt x="187485" y="134375"/>
                </a:cubicBezTo>
                <a:close/>
                <a:moveTo>
                  <a:pt x="171293" y="338"/>
                </a:moveTo>
                <a:cubicBezTo>
                  <a:pt x="267101" y="7324"/>
                  <a:pt x="383647" y="121035"/>
                  <a:pt x="467092" y="183917"/>
                </a:cubicBezTo>
                <a:lnTo>
                  <a:pt x="467092" y="127304"/>
                </a:lnTo>
                <a:cubicBezTo>
                  <a:pt x="446033" y="120339"/>
                  <a:pt x="431092" y="100383"/>
                  <a:pt x="431092" y="76938"/>
                </a:cubicBezTo>
                <a:cubicBezTo>
                  <a:pt x="431092" y="47115"/>
                  <a:pt x="455269" y="22938"/>
                  <a:pt x="485092" y="22938"/>
                </a:cubicBezTo>
                <a:lnTo>
                  <a:pt x="1637092" y="22938"/>
                </a:lnTo>
                <a:cubicBezTo>
                  <a:pt x="1666915" y="22938"/>
                  <a:pt x="1691092" y="47115"/>
                  <a:pt x="1691092" y="76938"/>
                </a:cubicBezTo>
                <a:cubicBezTo>
                  <a:pt x="1691092" y="100383"/>
                  <a:pt x="1676151" y="120339"/>
                  <a:pt x="1655092" y="127304"/>
                </a:cubicBezTo>
                <a:lnTo>
                  <a:pt x="1655092" y="182958"/>
                </a:lnTo>
                <a:cubicBezTo>
                  <a:pt x="1738474" y="119924"/>
                  <a:pt x="1854348" y="7289"/>
                  <a:pt x="1949687" y="338"/>
                </a:cubicBezTo>
                <a:cubicBezTo>
                  <a:pt x="2046947" y="-6754"/>
                  <a:pt x="2122836" y="96139"/>
                  <a:pt x="2120946" y="473736"/>
                </a:cubicBezTo>
                <a:cubicBezTo>
                  <a:pt x="2117166" y="673942"/>
                  <a:pt x="2058714" y="872497"/>
                  <a:pt x="1966316" y="974360"/>
                </a:cubicBezTo>
                <a:cubicBezTo>
                  <a:pt x="1875288" y="1074712"/>
                  <a:pt x="1740706" y="1159472"/>
                  <a:pt x="1574365" y="1087619"/>
                </a:cubicBezTo>
                <a:cubicBezTo>
                  <a:pt x="1498402" y="1256706"/>
                  <a:pt x="1371540" y="1383225"/>
                  <a:pt x="1220432" y="1434843"/>
                </a:cubicBezTo>
                <a:lnTo>
                  <a:pt x="1220432" y="1524098"/>
                </a:lnTo>
                <a:cubicBezTo>
                  <a:pt x="1242816" y="1529237"/>
                  <a:pt x="1259092" y="1549488"/>
                  <a:pt x="1259092" y="1573540"/>
                </a:cubicBezTo>
                <a:lnTo>
                  <a:pt x="1259092" y="1782216"/>
                </a:lnTo>
                <a:cubicBezTo>
                  <a:pt x="1259092" y="1806269"/>
                  <a:pt x="1242816" y="1826519"/>
                  <a:pt x="1220432" y="1831659"/>
                </a:cubicBezTo>
                <a:lnTo>
                  <a:pt x="1220432" y="1899972"/>
                </a:lnTo>
                <a:cubicBezTo>
                  <a:pt x="1220432" y="1908643"/>
                  <a:pt x="1218317" y="1916820"/>
                  <a:pt x="1214011" y="1923722"/>
                </a:cubicBezTo>
                <a:cubicBezTo>
                  <a:pt x="1480406" y="1939701"/>
                  <a:pt x="1673079" y="1996147"/>
                  <a:pt x="1682229" y="2062848"/>
                </a:cubicBezTo>
                <a:lnTo>
                  <a:pt x="1925188" y="2062848"/>
                </a:lnTo>
                <a:lnTo>
                  <a:pt x="1925188" y="2676504"/>
                </a:lnTo>
                <a:lnTo>
                  <a:pt x="196996" y="2676504"/>
                </a:lnTo>
                <a:lnTo>
                  <a:pt x="196996" y="2062848"/>
                </a:lnTo>
                <a:lnTo>
                  <a:pt x="427501" y="2062848"/>
                </a:lnTo>
                <a:cubicBezTo>
                  <a:pt x="436455" y="1995236"/>
                  <a:pt x="634470" y="1937990"/>
                  <a:pt x="907722" y="1923052"/>
                </a:cubicBezTo>
                <a:cubicBezTo>
                  <a:pt x="903729" y="1916275"/>
                  <a:pt x="901752" y="1908354"/>
                  <a:pt x="901752" y="1899972"/>
                </a:cubicBezTo>
                <a:lnTo>
                  <a:pt x="901752" y="1831659"/>
                </a:lnTo>
                <a:cubicBezTo>
                  <a:pt x="879369" y="1826519"/>
                  <a:pt x="863092" y="1806269"/>
                  <a:pt x="863092" y="1782216"/>
                </a:cubicBezTo>
                <a:lnTo>
                  <a:pt x="863092" y="1573540"/>
                </a:lnTo>
                <a:cubicBezTo>
                  <a:pt x="863092" y="1549488"/>
                  <a:pt x="879369" y="1529237"/>
                  <a:pt x="901752" y="1524098"/>
                </a:cubicBezTo>
                <a:lnTo>
                  <a:pt x="901752" y="1435225"/>
                </a:lnTo>
                <a:cubicBezTo>
                  <a:pt x="750211" y="1383280"/>
                  <a:pt x="623484" y="1256276"/>
                  <a:pt x="547795" y="1087211"/>
                </a:cubicBezTo>
                <a:cubicBezTo>
                  <a:pt x="380891" y="1159861"/>
                  <a:pt x="245901" y="1074942"/>
                  <a:pt x="154664" y="974360"/>
                </a:cubicBezTo>
                <a:cubicBezTo>
                  <a:pt x="62266" y="872497"/>
                  <a:pt x="3814" y="673942"/>
                  <a:pt x="34" y="473736"/>
                </a:cubicBezTo>
                <a:cubicBezTo>
                  <a:pt x="-1856" y="96139"/>
                  <a:pt x="74033" y="-6754"/>
                  <a:pt x="171293" y="338"/>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2" name="Rounded Rectangle 6">
            <a:extLst>
              <a:ext uri="{FF2B5EF4-FFF2-40B4-BE49-F238E27FC236}">
                <a16:creationId xmlns:a16="http://schemas.microsoft.com/office/drawing/2014/main" id="{A18AD33F-77C4-4AB5-92D5-2AA12685077D}"/>
              </a:ext>
            </a:extLst>
          </p:cNvPr>
          <p:cNvSpPr/>
          <p:nvPr/>
        </p:nvSpPr>
        <p:spPr>
          <a:xfrm>
            <a:off x="4411373" y="2471636"/>
            <a:ext cx="508153" cy="516633"/>
          </a:xfrm>
          <a:custGeom>
            <a:avLst/>
            <a:gdLst/>
            <a:ahLst/>
            <a:cxnLst/>
            <a:rect l="l" t="t" r="r" b="b"/>
            <a:pathLst>
              <a:path w="3186824" h="3060919">
                <a:moveTo>
                  <a:pt x="1045874" y="2696689"/>
                </a:moveTo>
                <a:lnTo>
                  <a:pt x="2125874" y="2696689"/>
                </a:lnTo>
                <a:lnTo>
                  <a:pt x="2125874" y="2804689"/>
                </a:lnTo>
                <a:lnTo>
                  <a:pt x="1045874" y="2804689"/>
                </a:lnTo>
                <a:close/>
                <a:moveTo>
                  <a:pt x="1045874" y="2410468"/>
                </a:moveTo>
                <a:lnTo>
                  <a:pt x="2125874" y="2410468"/>
                </a:lnTo>
                <a:lnTo>
                  <a:pt x="2125874" y="2518468"/>
                </a:lnTo>
                <a:lnTo>
                  <a:pt x="1045874" y="2518468"/>
                </a:lnTo>
                <a:close/>
                <a:moveTo>
                  <a:pt x="1045874" y="2124247"/>
                </a:moveTo>
                <a:lnTo>
                  <a:pt x="2125874" y="2124247"/>
                </a:lnTo>
                <a:lnTo>
                  <a:pt x="2125874" y="2232247"/>
                </a:lnTo>
                <a:lnTo>
                  <a:pt x="1045874" y="2232247"/>
                </a:lnTo>
                <a:close/>
                <a:moveTo>
                  <a:pt x="902547" y="1956791"/>
                </a:moveTo>
                <a:lnTo>
                  <a:pt x="902547" y="2109191"/>
                </a:lnTo>
                <a:lnTo>
                  <a:pt x="902547" y="2185391"/>
                </a:lnTo>
                <a:lnTo>
                  <a:pt x="902547" y="2376263"/>
                </a:lnTo>
                <a:lnTo>
                  <a:pt x="902547" y="2973921"/>
                </a:lnTo>
                <a:lnTo>
                  <a:pt x="2284277" y="2973921"/>
                </a:lnTo>
                <a:lnTo>
                  <a:pt x="2284277" y="2376263"/>
                </a:lnTo>
                <a:lnTo>
                  <a:pt x="2284277" y="2185391"/>
                </a:lnTo>
                <a:lnTo>
                  <a:pt x="2284277" y="2109191"/>
                </a:lnTo>
                <a:lnTo>
                  <a:pt x="2284277" y="1956791"/>
                </a:lnTo>
                <a:close/>
                <a:moveTo>
                  <a:pt x="469172" y="1728191"/>
                </a:moveTo>
                <a:lnTo>
                  <a:pt x="469172" y="2185391"/>
                </a:lnTo>
                <a:lnTo>
                  <a:pt x="767127" y="2185391"/>
                </a:lnTo>
                <a:lnTo>
                  <a:pt x="767127" y="2109191"/>
                </a:lnTo>
                <a:lnTo>
                  <a:pt x="545372" y="2109191"/>
                </a:lnTo>
                <a:lnTo>
                  <a:pt x="545372" y="1804391"/>
                </a:lnTo>
                <a:lnTo>
                  <a:pt x="2641452" y="1804391"/>
                </a:lnTo>
                <a:lnTo>
                  <a:pt x="2641452" y="2109191"/>
                </a:lnTo>
                <a:lnTo>
                  <a:pt x="2419697" y="2109191"/>
                </a:lnTo>
                <a:lnTo>
                  <a:pt x="2419697" y="2185391"/>
                </a:lnTo>
                <a:lnTo>
                  <a:pt x="2717652" y="2185391"/>
                </a:lnTo>
                <a:lnTo>
                  <a:pt x="2717652" y="1728191"/>
                </a:lnTo>
                <a:close/>
                <a:moveTo>
                  <a:pt x="2819005" y="1350909"/>
                </a:moveTo>
                <a:cubicBezTo>
                  <a:pt x="2769294" y="1350909"/>
                  <a:pt x="2728995" y="1391208"/>
                  <a:pt x="2728995" y="1440919"/>
                </a:cubicBezTo>
                <a:cubicBezTo>
                  <a:pt x="2728995" y="1490630"/>
                  <a:pt x="2769294" y="1530929"/>
                  <a:pt x="2819005" y="1530929"/>
                </a:cubicBezTo>
                <a:cubicBezTo>
                  <a:pt x="2868716" y="1530929"/>
                  <a:pt x="2909015" y="1490630"/>
                  <a:pt x="2909015" y="1440919"/>
                </a:cubicBezTo>
                <a:cubicBezTo>
                  <a:pt x="2909015" y="1391208"/>
                  <a:pt x="2868716" y="1350909"/>
                  <a:pt x="2819005" y="1350909"/>
                </a:cubicBezTo>
                <a:close/>
                <a:moveTo>
                  <a:pt x="2509707" y="1350909"/>
                </a:moveTo>
                <a:cubicBezTo>
                  <a:pt x="2459996" y="1350909"/>
                  <a:pt x="2419697" y="1391208"/>
                  <a:pt x="2419697" y="1440919"/>
                </a:cubicBezTo>
                <a:cubicBezTo>
                  <a:pt x="2419697" y="1490630"/>
                  <a:pt x="2459996" y="1530929"/>
                  <a:pt x="2509707" y="1530929"/>
                </a:cubicBezTo>
                <a:cubicBezTo>
                  <a:pt x="2559418" y="1530929"/>
                  <a:pt x="2599717" y="1490630"/>
                  <a:pt x="2599717" y="1440919"/>
                </a:cubicBezTo>
                <a:cubicBezTo>
                  <a:pt x="2599717" y="1391208"/>
                  <a:pt x="2559418" y="1350909"/>
                  <a:pt x="2509707" y="1350909"/>
                </a:cubicBezTo>
                <a:close/>
                <a:moveTo>
                  <a:pt x="195993" y="1200328"/>
                </a:moveTo>
                <a:lnTo>
                  <a:pt x="2990831" y="1200328"/>
                </a:lnTo>
                <a:cubicBezTo>
                  <a:pt x="3099075" y="1200328"/>
                  <a:pt x="3186824" y="1288077"/>
                  <a:pt x="3186824" y="1396321"/>
                </a:cubicBezTo>
                <a:lnTo>
                  <a:pt x="3186824" y="2180270"/>
                </a:lnTo>
                <a:cubicBezTo>
                  <a:pt x="3186824" y="2288514"/>
                  <a:pt x="3099075" y="2376263"/>
                  <a:pt x="2990831" y="2376263"/>
                </a:cubicBezTo>
                <a:lnTo>
                  <a:pt x="2419697" y="2376263"/>
                </a:lnTo>
                <a:lnTo>
                  <a:pt x="2419697" y="3060919"/>
                </a:lnTo>
                <a:lnTo>
                  <a:pt x="767127" y="3060919"/>
                </a:lnTo>
                <a:lnTo>
                  <a:pt x="767127" y="2376263"/>
                </a:lnTo>
                <a:lnTo>
                  <a:pt x="195993" y="2376263"/>
                </a:lnTo>
                <a:cubicBezTo>
                  <a:pt x="87749" y="2376263"/>
                  <a:pt x="0" y="2288514"/>
                  <a:pt x="0" y="2180270"/>
                </a:cubicBezTo>
                <a:lnTo>
                  <a:pt x="0" y="1396321"/>
                </a:lnTo>
                <a:cubicBezTo>
                  <a:pt x="0" y="1288077"/>
                  <a:pt x="87749" y="1200328"/>
                  <a:pt x="195993" y="1200328"/>
                </a:cubicBezTo>
                <a:close/>
                <a:moveTo>
                  <a:pt x="767127" y="0"/>
                </a:moveTo>
                <a:lnTo>
                  <a:pt x="2419697" y="0"/>
                </a:lnTo>
                <a:lnTo>
                  <a:pt x="2419697" y="190589"/>
                </a:lnTo>
                <a:lnTo>
                  <a:pt x="2565249" y="190589"/>
                </a:lnTo>
                <a:cubicBezTo>
                  <a:pt x="2649419" y="190589"/>
                  <a:pt x="2717652" y="258822"/>
                  <a:pt x="2717652" y="342992"/>
                </a:cubicBezTo>
                <a:lnTo>
                  <a:pt x="2717652" y="1104989"/>
                </a:lnTo>
                <a:lnTo>
                  <a:pt x="2284277" y="1104989"/>
                </a:lnTo>
                <a:lnTo>
                  <a:pt x="2284277" y="1104128"/>
                </a:lnTo>
                <a:lnTo>
                  <a:pt x="2284277" y="190589"/>
                </a:lnTo>
                <a:lnTo>
                  <a:pt x="2284277" y="96523"/>
                </a:lnTo>
                <a:lnTo>
                  <a:pt x="902547" y="96523"/>
                </a:lnTo>
                <a:lnTo>
                  <a:pt x="902547" y="190589"/>
                </a:lnTo>
                <a:lnTo>
                  <a:pt x="902547" y="1104128"/>
                </a:lnTo>
                <a:lnTo>
                  <a:pt x="902547" y="1104989"/>
                </a:lnTo>
                <a:lnTo>
                  <a:pt x="469172" y="1104989"/>
                </a:lnTo>
                <a:lnTo>
                  <a:pt x="469172" y="342992"/>
                </a:lnTo>
                <a:cubicBezTo>
                  <a:pt x="469172" y="258822"/>
                  <a:pt x="537405" y="190589"/>
                  <a:pt x="621575" y="190589"/>
                </a:cubicBezTo>
                <a:lnTo>
                  <a:pt x="767127" y="190589"/>
                </a:ln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3" name="Oval 66">
            <a:extLst>
              <a:ext uri="{FF2B5EF4-FFF2-40B4-BE49-F238E27FC236}">
                <a16:creationId xmlns:a16="http://schemas.microsoft.com/office/drawing/2014/main" id="{D3F26911-4952-47B6-AC54-F93C92E67D4D}"/>
              </a:ext>
            </a:extLst>
          </p:cNvPr>
          <p:cNvSpPr/>
          <p:nvPr/>
        </p:nvSpPr>
        <p:spPr>
          <a:xfrm rot="20700000">
            <a:off x="6137536" y="3634206"/>
            <a:ext cx="548680" cy="469988"/>
          </a:xfrm>
          <a:custGeom>
            <a:avLst/>
            <a:gdLst/>
            <a:ahLst/>
            <a:cxnLst/>
            <a:rect l="l" t="t" r="r" b="b"/>
            <a:pathLst>
              <a:path w="2901316" h="2485205">
                <a:moveTo>
                  <a:pt x="2901316" y="8833"/>
                </a:moveTo>
                <a:lnTo>
                  <a:pt x="2885407" y="69738"/>
                </a:lnTo>
                <a:lnTo>
                  <a:pt x="2890344" y="71061"/>
                </a:lnTo>
                <a:lnTo>
                  <a:pt x="2331295" y="2157461"/>
                </a:lnTo>
                <a:lnTo>
                  <a:pt x="2322295" y="2155049"/>
                </a:lnTo>
                <a:cubicBezTo>
                  <a:pt x="2311779" y="2339141"/>
                  <a:pt x="2127696" y="2485205"/>
                  <a:pt x="1902404" y="2485205"/>
                </a:cubicBezTo>
                <a:cubicBezTo>
                  <a:pt x="1669201" y="2485205"/>
                  <a:pt x="1480151" y="2328701"/>
                  <a:pt x="1480150" y="2135644"/>
                </a:cubicBezTo>
                <a:cubicBezTo>
                  <a:pt x="1480150" y="1942587"/>
                  <a:pt x="1669200" y="1786083"/>
                  <a:pt x="1902404" y="1786083"/>
                </a:cubicBezTo>
                <a:cubicBezTo>
                  <a:pt x="2026046" y="1786083"/>
                  <a:pt x="2137276" y="1830075"/>
                  <a:pt x="2213623" y="1901150"/>
                </a:cubicBezTo>
                <a:lnTo>
                  <a:pt x="2586815" y="508378"/>
                </a:lnTo>
                <a:lnTo>
                  <a:pt x="1283297" y="508378"/>
                </a:lnTo>
                <a:lnTo>
                  <a:pt x="847984" y="2132988"/>
                </a:lnTo>
                <a:lnTo>
                  <a:pt x="841776" y="2131324"/>
                </a:lnTo>
                <a:cubicBezTo>
                  <a:pt x="829584" y="2314002"/>
                  <a:pt x="646295" y="2458448"/>
                  <a:pt x="422254" y="2458448"/>
                </a:cubicBezTo>
                <a:cubicBezTo>
                  <a:pt x="189051" y="2458448"/>
                  <a:pt x="1" y="2301944"/>
                  <a:pt x="0" y="2108887"/>
                </a:cubicBezTo>
                <a:cubicBezTo>
                  <a:pt x="0" y="1915830"/>
                  <a:pt x="189051" y="1759326"/>
                  <a:pt x="422255" y="1759326"/>
                </a:cubicBezTo>
                <a:cubicBezTo>
                  <a:pt x="544771" y="1759326"/>
                  <a:pt x="655100" y="1802522"/>
                  <a:pt x="731465" y="1872378"/>
                </a:cubicBezTo>
                <a:lnTo>
                  <a:pt x="1233167" y="0"/>
                </a:lnTo>
                <a:lnTo>
                  <a:pt x="1266129" y="8833"/>
                </a:ln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4" name="Isosceles Triangle 13">
            <a:extLst>
              <a:ext uri="{FF2B5EF4-FFF2-40B4-BE49-F238E27FC236}">
                <a16:creationId xmlns:a16="http://schemas.microsoft.com/office/drawing/2014/main" id="{25866005-A603-4139-AA97-43B9126E4D76}"/>
              </a:ext>
            </a:extLst>
          </p:cNvPr>
          <p:cNvSpPr/>
          <p:nvPr/>
        </p:nvSpPr>
        <p:spPr>
          <a:xfrm rot="10800000">
            <a:off x="5188220" y="5485943"/>
            <a:ext cx="376548" cy="745701"/>
          </a:xfrm>
          <a:custGeom>
            <a:avLst/>
            <a:gdLst/>
            <a:ahLst/>
            <a:cxnLst/>
            <a:rect l="l" t="t" r="r" b="b"/>
            <a:pathLst>
              <a:path w="1613569" h="3195455">
                <a:moveTo>
                  <a:pt x="1348422" y="2012960"/>
                </a:moveTo>
                <a:lnTo>
                  <a:pt x="264249" y="2012960"/>
                </a:lnTo>
                <a:cubicBezTo>
                  <a:pt x="99656" y="1932015"/>
                  <a:pt x="172" y="1814225"/>
                  <a:pt x="0" y="1686651"/>
                </a:cubicBezTo>
                <a:lnTo>
                  <a:pt x="716785" y="1678553"/>
                </a:lnTo>
                <a:lnTo>
                  <a:pt x="716785" y="360000"/>
                </a:lnTo>
                <a:lnTo>
                  <a:pt x="716785" y="355479"/>
                </a:lnTo>
                <a:lnTo>
                  <a:pt x="717916" y="355479"/>
                </a:lnTo>
                <a:lnTo>
                  <a:pt x="806785" y="0"/>
                </a:lnTo>
                <a:lnTo>
                  <a:pt x="895655" y="355479"/>
                </a:lnTo>
                <a:lnTo>
                  <a:pt x="896785" y="355479"/>
                </a:lnTo>
                <a:lnTo>
                  <a:pt x="896785" y="360000"/>
                </a:lnTo>
                <a:lnTo>
                  <a:pt x="896785" y="1676520"/>
                </a:lnTo>
                <a:lnTo>
                  <a:pt x="1612906" y="1668429"/>
                </a:lnTo>
                <a:cubicBezTo>
                  <a:pt x="1622778" y="1802631"/>
                  <a:pt x="1521918" y="1928220"/>
                  <a:pt x="1348422" y="2012960"/>
                </a:cubicBezTo>
                <a:close/>
                <a:moveTo>
                  <a:pt x="1175921" y="2908428"/>
                </a:moveTo>
                <a:lnTo>
                  <a:pt x="437641" y="2908428"/>
                </a:lnTo>
                <a:lnTo>
                  <a:pt x="250570" y="2083962"/>
                </a:lnTo>
                <a:lnTo>
                  <a:pt x="1362992" y="2083962"/>
                </a:lnTo>
                <a:close/>
                <a:moveTo>
                  <a:pt x="1155969" y="3195455"/>
                </a:moveTo>
                <a:lnTo>
                  <a:pt x="457593" y="3195455"/>
                </a:lnTo>
                <a:cubicBezTo>
                  <a:pt x="397940" y="3195455"/>
                  <a:pt x="349581" y="3147096"/>
                  <a:pt x="349581" y="3087443"/>
                </a:cubicBezTo>
                <a:cubicBezTo>
                  <a:pt x="349581" y="3027790"/>
                  <a:pt x="397940" y="2979431"/>
                  <a:pt x="457593" y="2979431"/>
                </a:cubicBezTo>
                <a:lnTo>
                  <a:pt x="1155969" y="2979431"/>
                </a:lnTo>
                <a:cubicBezTo>
                  <a:pt x="1215622" y="2979431"/>
                  <a:pt x="1263981" y="3027790"/>
                  <a:pt x="1263981" y="3087443"/>
                </a:cubicBezTo>
                <a:cubicBezTo>
                  <a:pt x="1263981" y="3147096"/>
                  <a:pt x="1215622" y="3195455"/>
                  <a:pt x="1155969" y="3195455"/>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5" name="Smiley Face 14">
            <a:extLst>
              <a:ext uri="{FF2B5EF4-FFF2-40B4-BE49-F238E27FC236}">
                <a16:creationId xmlns:a16="http://schemas.microsoft.com/office/drawing/2014/main" id="{83707BBF-E8CB-4031-A7B3-023C506F7DF1}"/>
              </a:ext>
            </a:extLst>
          </p:cNvPr>
          <p:cNvSpPr/>
          <p:nvPr/>
        </p:nvSpPr>
        <p:spPr>
          <a:xfrm>
            <a:off x="7617042" y="5578826"/>
            <a:ext cx="559934" cy="559934"/>
          </a:xfrm>
          <a:custGeom>
            <a:avLst/>
            <a:gdLst/>
            <a:ahLst/>
            <a:cxnLst/>
            <a:rect l="l" t="t" r="r" b="b"/>
            <a:pathLst>
              <a:path w="3240000" h="3240000">
                <a:moveTo>
                  <a:pt x="2026698" y="2215122"/>
                </a:moveTo>
                <a:cubicBezTo>
                  <a:pt x="1959656" y="2378616"/>
                  <a:pt x="1801229" y="2486070"/>
                  <a:pt x="1624533" y="2487892"/>
                </a:cubicBezTo>
                <a:cubicBezTo>
                  <a:pt x="1447837" y="2489714"/>
                  <a:pt x="1287227" y="2385551"/>
                  <a:pt x="1216828" y="2223474"/>
                </a:cubicBezTo>
                <a:lnTo>
                  <a:pt x="1039110" y="2300667"/>
                </a:lnTo>
                <a:cubicBezTo>
                  <a:pt x="1140541" y="2534187"/>
                  <a:pt x="1371947" y="2684266"/>
                  <a:pt x="1626531" y="2681641"/>
                </a:cubicBezTo>
                <a:cubicBezTo>
                  <a:pt x="1881115" y="2679016"/>
                  <a:pt x="2109376" y="2524196"/>
                  <a:pt x="2205970" y="2288634"/>
                </a:cubicBez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6" name="Smiley Face 12">
            <a:extLst>
              <a:ext uri="{FF2B5EF4-FFF2-40B4-BE49-F238E27FC236}">
                <a16:creationId xmlns:a16="http://schemas.microsoft.com/office/drawing/2014/main" id="{45BC9B6E-022D-491F-8E3D-0FED58F7EA87}"/>
              </a:ext>
            </a:extLst>
          </p:cNvPr>
          <p:cNvSpPr/>
          <p:nvPr/>
        </p:nvSpPr>
        <p:spPr>
          <a:xfrm>
            <a:off x="10160622" y="5578826"/>
            <a:ext cx="559934" cy="559934"/>
          </a:xfrm>
          <a:custGeom>
            <a:avLst/>
            <a:gdLst/>
            <a:ahLst/>
            <a:cxnLst/>
            <a:rect l="l" t="t" r="r" b="b"/>
            <a:pathLst>
              <a:path w="3240000" h="3240000">
                <a:moveTo>
                  <a:pt x="1613470" y="2077417"/>
                </a:moveTo>
                <a:cubicBezTo>
                  <a:pt x="1358886" y="2080042"/>
                  <a:pt x="1130625" y="2234862"/>
                  <a:pt x="1034031" y="2470424"/>
                </a:cubicBezTo>
                <a:lnTo>
                  <a:pt x="1213303" y="2543936"/>
                </a:lnTo>
                <a:cubicBezTo>
                  <a:pt x="1280345" y="2380442"/>
                  <a:pt x="1438772" y="2272988"/>
                  <a:pt x="1615468" y="2271166"/>
                </a:cubicBezTo>
                <a:cubicBezTo>
                  <a:pt x="1792164" y="2269344"/>
                  <a:pt x="1952774" y="2373507"/>
                  <a:pt x="2023173" y="2535584"/>
                </a:cubicBezTo>
                <a:lnTo>
                  <a:pt x="2200891" y="2458391"/>
                </a:lnTo>
                <a:cubicBezTo>
                  <a:pt x="2099460" y="2224871"/>
                  <a:pt x="1868054" y="2074792"/>
                  <a:pt x="1613470" y="2077417"/>
                </a:cubicBez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9" y="72832"/>
                </a:lnTo>
                <a:lnTo>
                  <a:pt x="2250577" y="127308"/>
                </a:lnTo>
                <a:lnTo>
                  <a:pt x="2392188" y="195525"/>
                </a:lnTo>
                <a:lnTo>
                  <a:pt x="2525758" y="276671"/>
                </a:lnTo>
                <a:lnTo>
                  <a:pt x="2650471" y="369929"/>
                </a:lnTo>
                <a:lnTo>
                  <a:pt x="2765513" y="474487"/>
                </a:lnTo>
                <a:lnTo>
                  <a:pt x="2870071" y="589530"/>
                </a:lnTo>
                <a:lnTo>
                  <a:pt x="2963330"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30" y="2525758"/>
                </a:lnTo>
                <a:lnTo>
                  <a:pt x="2870071" y="2650471"/>
                </a:lnTo>
                <a:lnTo>
                  <a:pt x="2765513" y="2765513"/>
                </a:lnTo>
                <a:lnTo>
                  <a:pt x="2650471" y="2870071"/>
                </a:lnTo>
                <a:lnTo>
                  <a:pt x="2525758" y="2963330"/>
                </a:lnTo>
                <a:lnTo>
                  <a:pt x="2392188" y="3044475"/>
                </a:lnTo>
                <a:lnTo>
                  <a:pt x="2250577" y="3112693"/>
                </a:lnTo>
                <a:lnTo>
                  <a:pt x="2101739" y="3167168"/>
                </a:lnTo>
                <a:lnTo>
                  <a:pt x="1946487" y="3207088"/>
                </a:lnTo>
                <a:lnTo>
                  <a:pt x="1785636" y="3231636"/>
                </a:lnTo>
                <a:cubicBezTo>
                  <a:pt x="1731176" y="3237167"/>
                  <a:pt x="1675919" y="3240000"/>
                  <a:pt x="1620000" y="3240000"/>
                </a:cubicBezTo>
                <a:cubicBezTo>
                  <a:pt x="1508163"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4" y="3019536"/>
                  <a:pt x="757335" y="2992442"/>
                  <a:pt x="714243" y="2963330"/>
                </a:cubicBezTo>
                <a:cubicBezTo>
                  <a:pt x="671151" y="2934217"/>
                  <a:pt x="629534" y="2903086"/>
                  <a:pt x="589530" y="2870071"/>
                </a:cubicBezTo>
                <a:cubicBezTo>
                  <a:pt x="549525" y="2837056"/>
                  <a:pt x="511133" y="2802158"/>
                  <a:pt x="474487" y="2765513"/>
                </a:cubicBezTo>
                <a:cubicBezTo>
                  <a:pt x="437842" y="2728868"/>
                  <a:pt x="402944" y="2690475"/>
                  <a:pt x="369930" y="2650471"/>
                </a:cubicBezTo>
                <a:cubicBezTo>
                  <a:pt x="336915" y="2610466"/>
                  <a:pt x="305783" y="2568850"/>
                  <a:pt x="276671" y="2525758"/>
                </a:cubicBezTo>
                <a:cubicBezTo>
                  <a:pt x="247558" y="2482665"/>
                  <a:pt x="220465" y="2438097"/>
                  <a:pt x="195526" y="2392188"/>
                </a:cubicBezTo>
                <a:cubicBezTo>
                  <a:pt x="170586" y="2346280"/>
                  <a:pt x="147802" y="2299031"/>
                  <a:pt x="127308" y="2250577"/>
                </a:cubicBezTo>
                <a:cubicBezTo>
                  <a:pt x="106814" y="2202124"/>
                  <a:pt x="88610" y="2152466"/>
                  <a:pt x="72832" y="2101739"/>
                </a:cubicBezTo>
                <a:cubicBezTo>
                  <a:pt x="57055"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5" y="1188989"/>
                  <a:pt x="72832" y="1138262"/>
                </a:cubicBezTo>
                <a:cubicBezTo>
                  <a:pt x="88610" y="1087535"/>
                  <a:pt x="106814" y="1037877"/>
                  <a:pt x="127308" y="989423"/>
                </a:cubicBezTo>
                <a:cubicBezTo>
                  <a:pt x="147802" y="940970"/>
                  <a:pt x="170586" y="893721"/>
                  <a:pt x="195526" y="847812"/>
                </a:cubicBezTo>
                <a:cubicBezTo>
                  <a:pt x="220465" y="801904"/>
                  <a:pt x="247558" y="757335"/>
                  <a:pt x="276671" y="714243"/>
                </a:cubicBezTo>
                <a:cubicBezTo>
                  <a:pt x="305783" y="671151"/>
                  <a:pt x="336915" y="629534"/>
                  <a:pt x="369930" y="589530"/>
                </a:cubicBezTo>
                <a:cubicBezTo>
                  <a:pt x="402944" y="549525"/>
                  <a:pt x="437842" y="511133"/>
                  <a:pt x="474487" y="474487"/>
                </a:cubicBezTo>
                <a:cubicBezTo>
                  <a:pt x="511133" y="437842"/>
                  <a:pt x="549525" y="402944"/>
                  <a:pt x="589530" y="369929"/>
                </a:cubicBezTo>
                <a:cubicBezTo>
                  <a:pt x="629534" y="336915"/>
                  <a:pt x="671151" y="305783"/>
                  <a:pt x="714243" y="276671"/>
                </a:cubicBezTo>
                <a:cubicBezTo>
                  <a:pt x="757335" y="247558"/>
                  <a:pt x="801904"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7" name="Smiley Face 15">
            <a:extLst>
              <a:ext uri="{FF2B5EF4-FFF2-40B4-BE49-F238E27FC236}">
                <a16:creationId xmlns:a16="http://schemas.microsoft.com/office/drawing/2014/main" id="{582DB385-7EB7-4BFD-B554-3EC95F5CF553}"/>
              </a:ext>
            </a:extLst>
          </p:cNvPr>
          <p:cNvSpPr/>
          <p:nvPr/>
        </p:nvSpPr>
        <p:spPr>
          <a:xfrm>
            <a:off x="8468995" y="5581897"/>
            <a:ext cx="553792" cy="553792"/>
          </a:xfrm>
          <a:custGeom>
            <a:avLst/>
            <a:gdLst/>
            <a:ahLst/>
            <a:cxnLst/>
            <a:rect l="l" t="t" r="r" b="b"/>
            <a:pathLst>
              <a:path w="3240000" h="3240000">
                <a:moveTo>
                  <a:pt x="2298433" y="2114441"/>
                </a:moveTo>
                <a:lnTo>
                  <a:pt x="1355104" y="2367205"/>
                </a:lnTo>
                <a:lnTo>
                  <a:pt x="1411009" y="2575845"/>
                </a:lnTo>
                <a:lnTo>
                  <a:pt x="2354338" y="2323081"/>
                </a:ln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8" name="Oval 37">
            <a:extLst>
              <a:ext uri="{FF2B5EF4-FFF2-40B4-BE49-F238E27FC236}">
                <a16:creationId xmlns:a16="http://schemas.microsoft.com/office/drawing/2014/main" id="{BEB0C46E-C001-44F6-8659-12BAD51CDE0E}"/>
              </a:ext>
            </a:extLst>
          </p:cNvPr>
          <p:cNvSpPr/>
          <p:nvPr/>
        </p:nvSpPr>
        <p:spPr>
          <a:xfrm>
            <a:off x="11012576" y="5575424"/>
            <a:ext cx="566738" cy="566738"/>
          </a:xfrm>
          <a:custGeom>
            <a:avLst/>
            <a:gdLst/>
            <a:ahLst/>
            <a:cxnLst/>
            <a:rect l="l" t="t" r="r" b="b"/>
            <a:pathLst>
              <a:path w="3240000" h="3240000">
                <a:moveTo>
                  <a:pt x="2249999" y="2117384"/>
                </a:moveTo>
                <a:lnTo>
                  <a:pt x="990192" y="2131776"/>
                </a:lnTo>
                <a:cubicBezTo>
                  <a:pt x="998682" y="2476365"/>
                  <a:pt x="1282526" y="2750154"/>
                  <a:pt x="1627197" y="2746216"/>
                </a:cubicBezTo>
                <a:cubicBezTo>
                  <a:pt x="1971867" y="2742279"/>
                  <a:pt x="2249383" y="2462077"/>
                  <a:pt x="2249999" y="2117384"/>
                </a:cubicBezTo>
                <a:close/>
                <a:moveTo>
                  <a:pt x="2505352" y="784338"/>
                </a:moveTo>
                <a:lnTo>
                  <a:pt x="1869332" y="1428843"/>
                </a:lnTo>
                <a:lnTo>
                  <a:pt x="2505352" y="1522122"/>
                </a:lnTo>
                <a:lnTo>
                  <a:pt x="2505352" y="1378597"/>
                </a:lnTo>
                <a:lnTo>
                  <a:pt x="2187887" y="1332038"/>
                </a:lnTo>
                <a:lnTo>
                  <a:pt x="2505352" y="1010338"/>
                </a:lnTo>
                <a:close/>
                <a:moveTo>
                  <a:pt x="734649" y="784338"/>
                </a:moveTo>
                <a:lnTo>
                  <a:pt x="734649" y="1010338"/>
                </a:lnTo>
                <a:lnTo>
                  <a:pt x="1052115" y="1332038"/>
                </a:lnTo>
                <a:lnTo>
                  <a:pt x="734649" y="1378597"/>
                </a:lnTo>
                <a:lnTo>
                  <a:pt x="734649" y="1522122"/>
                </a:lnTo>
                <a:lnTo>
                  <a:pt x="1370670" y="1428843"/>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9" name="Smiley Face 14">
            <a:extLst>
              <a:ext uri="{FF2B5EF4-FFF2-40B4-BE49-F238E27FC236}">
                <a16:creationId xmlns:a16="http://schemas.microsoft.com/office/drawing/2014/main" id="{048F1954-3FFE-4038-99E8-C86F9099A8E9}"/>
              </a:ext>
            </a:extLst>
          </p:cNvPr>
          <p:cNvSpPr/>
          <p:nvPr/>
        </p:nvSpPr>
        <p:spPr>
          <a:xfrm>
            <a:off x="9314808" y="5581897"/>
            <a:ext cx="553792" cy="553792"/>
          </a:xfrm>
          <a:custGeom>
            <a:avLst/>
            <a:gdLst/>
            <a:ahLst/>
            <a:cxnLst/>
            <a:rect l="l" t="t" r="r" b="b"/>
            <a:pathLst>
              <a:path w="3240000" h="3240000">
                <a:moveTo>
                  <a:pt x="2026698" y="2215122"/>
                </a:moveTo>
                <a:cubicBezTo>
                  <a:pt x="1959656" y="2378616"/>
                  <a:pt x="1801229" y="2486070"/>
                  <a:pt x="1624533" y="2487892"/>
                </a:cubicBezTo>
                <a:cubicBezTo>
                  <a:pt x="1447837" y="2489714"/>
                  <a:pt x="1287227" y="2385551"/>
                  <a:pt x="1216828" y="2223474"/>
                </a:cubicBezTo>
                <a:lnTo>
                  <a:pt x="1039110" y="2300667"/>
                </a:lnTo>
                <a:cubicBezTo>
                  <a:pt x="1140541" y="2534187"/>
                  <a:pt x="1371947" y="2684266"/>
                  <a:pt x="1626531" y="2681641"/>
                </a:cubicBezTo>
                <a:cubicBezTo>
                  <a:pt x="1881115" y="2679016"/>
                  <a:pt x="2109376" y="2524196"/>
                  <a:pt x="2205970" y="2288634"/>
                </a:cubicBezTo>
                <a:close/>
                <a:moveTo>
                  <a:pt x="937973" y="986566"/>
                </a:moveTo>
                <a:cubicBezTo>
                  <a:pt x="850807" y="983371"/>
                  <a:pt x="762813" y="1002775"/>
                  <a:pt x="683096" y="1045110"/>
                </a:cubicBezTo>
                <a:cubicBezTo>
                  <a:pt x="523662" y="1129780"/>
                  <a:pt x="421680" y="1293248"/>
                  <a:pt x="415731" y="1473672"/>
                </a:cubicBezTo>
                <a:lnTo>
                  <a:pt x="615852" y="1480270"/>
                </a:lnTo>
                <a:cubicBezTo>
                  <a:pt x="619438" y="1371518"/>
                  <a:pt x="680908" y="1272986"/>
                  <a:pt x="777009" y="1221950"/>
                </a:cubicBezTo>
                <a:cubicBezTo>
                  <a:pt x="873110" y="1170914"/>
                  <a:pt x="989166" y="1175167"/>
                  <a:pt x="1081273" y="1233100"/>
                </a:cubicBezTo>
                <a:cubicBezTo>
                  <a:pt x="1173381" y="1291033"/>
                  <a:pt x="1227475" y="1393800"/>
                  <a:pt x="1223091" y="1502523"/>
                </a:cubicBezTo>
                <a:lnTo>
                  <a:pt x="1423160" y="1510590"/>
                </a:lnTo>
                <a:cubicBezTo>
                  <a:pt x="1430433" y="1330214"/>
                  <a:pt x="1340689" y="1159721"/>
                  <a:pt x="1187880" y="1063608"/>
                </a:cubicBezTo>
                <a:cubicBezTo>
                  <a:pt x="1111476" y="1015552"/>
                  <a:pt x="1025138" y="989760"/>
                  <a:pt x="937973" y="986566"/>
                </a:cubicBezTo>
                <a:close/>
                <a:moveTo>
                  <a:pt x="2306124" y="986566"/>
                </a:moveTo>
                <a:cubicBezTo>
                  <a:pt x="2218958" y="983371"/>
                  <a:pt x="2130964" y="1002775"/>
                  <a:pt x="2051247" y="1045110"/>
                </a:cubicBezTo>
                <a:cubicBezTo>
                  <a:pt x="1891813" y="1129780"/>
                  <a:pt x="1789831" y="1293248"/>
                  <a:pt x="1783882" y="1473672"/>
                </a:cubicBezTo>
                <a:lnTo>
                  <a:pt x="1984003" y="1480270"/>
                </a:lnTo>
                <a:cubicBezTo>
                  <a:pt x="1987589" y="1371518"/>
                  <a:pt x="2049059" y="1272986"/>
                  <a:pt x="2145160" y="1221950"/>
                </a:cubicBezTo>
                <a:cubicBezTo>
                  <a:pt x="2241261" y="1170914"/>
                  <a:pt x="2357317" y="1175167"/>
                  <a:pt x="2449424" y="1233100"/>
                </a:cubicBezTo>
                <a:cubicBezTo>
                  <a:pt x="2541532" y="1291033"/>
                  <a:pt x="2595626" y="1393800"/>
                  <a:pt x="2591242" y="1502523"/>
                </a:cubicBezTo>
                <a:lnTo>
                  <a:pt x="2791311" y="1510590"/>
                </a:lnTo>
                <a:cubicBezTo>
                  <a:pt x="2798584" y="1330214"/>
                  <a:pt x="2708840" y="1159721"/>
                  <a:pt x="2556031" y="1063608"/>
                </a:cubicBezTo>
                <a:cubicBezTo>
                  <a:pt x="2479627" y="1015552"/>
                  <a:pt x="2393289" y="989760"/>
                  <a:pt x="2306124" y="98656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0" name="Rectangle 16">
            <a:extLst>
              <a:ext uri="{FF2B5EF4-FFF2-40B4-BE49-F238E27FC236}">
                <a16:creationId xmlns:a16="http://schemas.microsoft.com/office/drawing/2014/main" id="{38A4ACB7-D50F-4478-8C2A-3652F274972C}"/>
              </a:ext>
            </a:extLst>
          </p:cNvPr>
          <p:cNvSpPr/>
          <p:nvPr/>
        </p:nvSpPr>
        <p:spPr>
          <a:xfrm rot="2700000">
            <a:off x="5325698" y="3520150"/>
            <a:ext cx="389390" cy="698103"/>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1" name="Rectangle 9">
            <a:extLst>
              <a:ext uri="{FF2B5EF4-FFF2-40B4-BE49-F238E27FC236}">
                <a16:creationId xmlns:a16="http://schemas.microsoft.com/office/drawing/2014/main" id="{54E30149-A365-461E-8A30-7CB396EE1A55}"/>
              </a:ext>
            </a:extLst>
          </p:cNvPr>
          <p:cNvSpPr/>
          <p:nvPr/>
        </p:nvSpPr>
        <p:spPr>
          <a:xfrm>
            <a:off x="4401174" y="3545247"/>
            <a:ext cx="527335" cy="493633"/>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2" name="Round Same Side Corner Rectangle 6">
            <a:extLst>
              <a:ext uri="{FF2B5EF4-FFF2-40B4-BE49-F238E27FC236}">
                <a16:creationId xmlns:a16="http://schemas.microsoft.com/office/drawing/2014/main" id="{DB34905C-38D2-465D-A9B6-52D9E1AC00E0}"/>
              </a:ext>
            </a:extLst>
          </p:cNvPr>
          <p:cNvSpPr/>
          <p:nvPr/>
        </p:nvSpPr>
        <p:spPr>
          <a:xfrm rot="2700000">
            <a:off x="6979028" y="5476482"/>
            <a:ext cx="190721" cy="764622"/>
          </a:xfrm>
          <a:custGeom>
            <a:avLst/>
            <a:gdLst/>
            <a:ahLst/>
            <a:cxnLst/>
            <a:rect l="l" t="t" r="r" b="b"/>
            <a:pathLst>
              <a:path w="1035916" h="4153123">
                <a:moveTo>
                  <a:pt x="277501" y="3759099"/>
                </a:moveTo>
                <a:lnTo>
                  <a:pt x="758408" y="3759099"/>
                </a:lnTo>
                <a:lnTo>
                  <a:pt x="517954" y="4153123"/>
                </a:lnTo>
                <a:close/>
                <a:moveTo>
                  <a:pt x="42612" y="2944898"/>
                </a:moveTo>
                <a:cubicBezTo>
                  <a:pt x="153922" y="2941505"/>
                  <a:pt x="246502" y="2889483"/>
                  <a:pt x="275675" y="2819018"/>
                </a:cubicBezTo>
                <a:cubicBezTo>
                  <a:pt x="304648" y="2892614"/>
                  <a:pt x="403763" y="2945872"/>
                  <a:pt x="521107" y="2945872"/>
                </a:cubicBezTo>
                <a:cubicBezTo>
                  <a:pt x="638453" y="2945872"/>
                  <a:pt x="737567" y="2892613"/>
                  <a:pt x="766540" y="2819017"/>
                </a:cubicBezTo>
                <a:cubicBezTo>
                  <a:pt x="795133" y="2888142"/>
                  <a:pt x="884783" y="2939514"/>
                  <a:pt x="993299" y="2944464"/>
                </a:cubicBezTo>
                <a:lnTo>
                  <a:pt x="776840" y="3657264"/>
                </a:lnTo>
                <a:lnTo>
                  <a:pt x="258940" y="3657264"/>
                </a:lnTo>
                <a:close/>
                <a:moveTo>
                  <a:pt x="809102" y="564558"/>
                </a:moveTo>
                <a:lnTo>
                  <a:pt x="1035914" y="564558"/>
                </a:lnTo>
                <a:lnTo>
                  <a:pt x="1035915" y="2838682"/>
                </a:lnTo>
                <a:cubicBezTo>
                  <a:pt x="1029586" y="2840409"/>
                  <a:pt x="1023074" y="2840731"/>
                  <a:pt x="1016490" y="2840731"/>
                </a:cubicBezTo>
                <a:cubicBezTo>
                  <a:pt x="901952" y="2840731"/>
                  <a:pt x="809102" y="2743612"/>
                  <a:pt x="809101" y="2623810"/>
                </a:cubicBezTo>
                <a:close/>
                <a:moveTo>
                  <a:pt x="310569" y="564558"/>
                </a:moveTo>
                <a:lnTo>
                  <a:pt x="725347" y="564558"/>
                </a:lnTo>
                <a:lnTo>
                  <a:pt x="725347" y="2633342"/>
                </a:lnTo>
                <a:cubicBezTo>
                  <a:pt x="725347" y="2747880"/>
                  <a:pt x="632496" y="2840731"/>
                  <a:pt x="517958" y="2840731"/>
                </a:cubicBezTo>
                <a:cubicBezTo>
                  <a:pt x="403420" y="2840731"/>
                  <a:pt x="310569" y="2747880"/>
                  <a:pt x="310569" y="2633342"/>
                </a:cubicBezTo>
                <a:close/>
                <a:moveTo>
                  <a:pt x="0" y="564557"/>
                </a:moveTo>
                <a:lnTo>
                  <a:pt x="226813" y="564557"/>
                </a:lnTo>
                <a:lnTo>
                  <a:pt x="226813" y="2623810"/>
                </a:lnTo>
                <a:cubicBezTo>
                  <a:pt x="226813" y="2743612"/>
                  <a:pt x="133962" y="2840731"/>
                  <a:pt x="19424" y="2840730"/>
                </a:cubicBezTo>
                <a:cubicBezTo>
                  <a:pt x="12841" y="2840730"/>
                  <a:pt x="6329" y="2840409"/>
                  <a:pt x="0" y="2838682"/>
                </a:cubicBezTo>
                <a:close/>
                <a:moveTo>
                  <a:pt x="71964" y="71964"/>
                </a:moveTo>
                <a:cubicBezTo>
                  <a:pt x="116427" y="27501"/>
                  <a:pt x="177852" y="0"/>
                  <a:pt x="245701" y="0"/>
                </a:cubicBezTo>
                <a:lnTo>
                  <a:pt x="790215" y="0"/>
                </a:lnTo>
                <a:cubicBezTo>
                  <a:pt x="925912" y="0"/>
                  <a:pt x="1035916" y="110004"/>
                  <a:pt x="1035916" y="245701"/>
                </a:cubicBezTo>
                <a:cubicBezTo>
                  <a:pt x="1035916" y="327601"/>
                  <a:pt x="1035915" y="409501"/>
                  <a:pt x="1035915" y="491401"/>
                </a:cubicBezTo>
                <a:lnTo>
                  <a:pt x="0" y="491401"/>
                </a:lnTo>
                <a:lnTo>
                  <a:pt x="0" y="245701"/>
                </a:lnTo>
                <a:cubicBezTo>
                  <a:pt x="0" y="177853"/>
                  <a:pt x="27501" y="116427"/>
                  <a:pt x="71964" y="71964"/>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3" name="Frame 17">
            <a:extLst>
              <a:ext uri="{FF2B5EF4-FFF2-40B4-BE49-F238E27FC236}">
                <a16:creationId xmlns:a16="http://schemas.microsoft.com/office/drawing/2014/main" id="{0ECA16A1-8988-48D2-8281-216FE94C7EDF}"/>
              </a:ext>
            </a:extLst>
          </p:cNvPr>
          <p:cNvSpPr/>
          <p:nvPr/>
        </p:nvSpPr>
        <p:spPr>
          <a:xfrm>
            <a:off x="4376235" y="4613417"/>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4" name="Rounded Rectangle 5">
            <a:extLst>
              <a:ext uri="{FF2B5EF4-FFF2-40B4-BE49-F238E27FC236}">
                <a16:creationId xmlns:a16="http://schemas.microsoft.com/office/drawing/2014/main" id="{D9FE26BD-F9AC-4B9B-943A-EB0E47740890}"/>
              </a:ext>
            </a:extLst>
          </p:cNvPr>
          <p:cNvSpPr/>
          <p:nvPr/>
        </p:nvSpPr>
        <p:spPr>
          <a:xfrm flipH="1">
            <a:off x="10102420" y="2554106"/>
            <a:ext cx="504633" cy="416291"/>
          </a:xfrm>
          <a:custGeom>
            <a:avLst/>
            <a:gdLst>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17557" h="2654282">
                <a:moveTo>
                  <a:pt x="1384251" y="661544"/>
                </a:moveTo>
                <a:cubicBezTo>
                  <a:pt x="1489083" y="661544"/>
                  <a:pt x="1574067" y="746528"/>
                  <a:pt x="1574067" y="851360"/>
                </a:cubicBezTo>
                <a:cubicBezTo>
                  <a:pt x="1574067" y="956192"/>
                  <a:pt x="1489083" y="1041176"/>
                  <a:pt x="1384251" y="1041176"/>
                </a:cubicBezTo>
                <a:cubicBezTo>
                  <a:pt x="1279419" y="1041176"/>
                  <a:pt x="1194435" y="956192"/>
                  <a:pt x="1194435" y="851360"/>
                </a:cubicBezTo>
                <a:cubicBezTo>
                  <a:pt x="1194435" y="746528"/>
                  <a:pt x="1279419" y="661544"/>
                  <a:pt x="1384251" y="661544"/>
                </a:cubicBezTo>
                <a:close/>
                <a:moveTo>
                  <a:pt x="1993421" y="661544"/>
                </a:moveTo>
                <a:cubicBezTo>
                  <a:pt x="2098253" y="661544"/>
                  <a:pt x="2183237" y="746528"/>
                  <a:pt x="2183237" y="851360"/>
                </a:cubicBezTo>
                <a:cubicBezTo>
                  <a:pt x="2183237" y="956192"/>
                  <a:pt x="2098253" y="1041176"/>
                  <a:pt x="1993421" y="1041176"/>
                </a:cubicBezTo>
                <a:cubicBezTo>
                  <a:pt x="1888589" y="1041176"/>
                  <a:pt x="1803605" y="956192"/>
                  <a:pt x="1803605" y="851360"/>
                </a:cubicBezTo>
                <a:cubicBezTo>
                  <a:pt x="1803605" y="746528"/>
                  <a:pt x="1888589" y="661544"/>
                  <a:pt x="1993421" y="661544"/>
                </a:cubicBezTo>
                <a:close/>
                <a:moveTo>
                  <a:pt x="2602591" y="661544"/>
                </a:moveTo>
                <a:cubicBezTo>
                  <a:pt x="2707423" y="661544"/>
                  <a:pt x="2792407" y="746528"/>
                  <a:pt x="2792407" y="851360"/>
                </a:cubicBezTo>
                <a:cubicBezTo>
                  <a:pt x="2792407" y="956192"/>
                  <a:pt x="2707423" y="1041176"/>
                  <a:pt x="2602591" y="1041176"/>
                </a:cubicBezTo>
                <a:cubicBezTo>
                  <a:pt x="2497759" y="1041176"/>
                  <a:pt x="2412775" y="956192"/>
                  <a:pt x="2412775" y="851360"/>
                </a:cubicBezTo>
                <a:cubicBezTo>
                  <a:pt x="2412775" y="746528"/>
                  <a:pt x="2497759" y="661544"/>
                  <a:pt x="2602591" y="661544"/>
                </a:cubicBezTo>
                <a:close/>
                <a:moveTo>
                  <a:pt x="677114" y="569491"/>
                </a:moveTo>
                <a:lnTo>
                  <a:pt x="330916" y="569491"/>
                </a:lnTo>
                <a:cubicBezTo>
                  <a:pt x="148156" y="569491"/>
                  <a:pt x="0" y="717647"/>
                  <a:pt x="0" y="900407"/>
                </a:cubicBezTo>
                <a:lnTo>
                  <a:pt x="0" y="1952009"/>
                </a:lnTo>
                <a:cubicBezTo>
                  <a:pt x="0" y="2134769"/>
                  <a:pt x="148156" y="2282925"/>
                  <a:pt x="330916" y="2282925"/>
                </a:cubicBezTo>
                <a:lnTo>
                  <a:pt x="711670" y="2282925"/>
                </a:lnTo>
                <a:cubicBezTo>
                  <a:pt x="639726" y="2394386"/>
                  <a:pt x="647101" y="2475544"/>
                  <a:pt x="275077" y="2654282"/>
                </a:cubicBezTo>
                <a:cubicBezTo>
                  <a:pt x="900998" y="2583693"/>
                  <a:pt x="998412" y="2552618"/>
                  <a:pt x="1294529" y="2282925"/>
                </a:cubicBezTo>
                <a:lnTo>
                  <a:pt x="2117356" y="2282925"/>
                </a:lnTo>
                <a:cubicBezTo>
                  <a:pt x="2251554" y="2282925"/>
                  <a:pt x="2367095" y="2203043"/>
                  <a:pt x="2418395" y="2087951"/>
                </a:cubicBezTo>
                <a:cubicBezTo>
                  <a:pt x="2205538" y="2022975"/>
                  <a:pt x="2032941" y="1932583"/>
                  <a:pt x="1830857" y="1799347"/>
                </a:cubicBezTo>
                <a:lnTo>
                  <a:pt x="1008030" y="1799347"/>
                </a:lnTo>
                <a:cubicBezTo>
                  <a:pt x="825270" y="1799347"/>
                  <a:pt x="677114" y="1651191"/>
                  <a:pt x="677114" y="1468431"/>
                </a:cubicBezTo>
                <a:lnTo>
                  <a:pt x="677114" y="569491"/>
                </a:lnTo>
                <a:close/>
                <a:moveTo>
                  <a:pt x="2886641" y="0"/>
                </a:moveTo>
                <a:lnTo>
                  <a:pt x="1100201" y="0"/>
                </a:lnTo>
                <a:cubicBezTo>
                  <a:pt x="917441" y="0"/>
                  <a:pt x="769285" y="148156"/>
                  <a:pt x="769285" y="330916"/>
                </a:cubicBezTo>
                <a:lnTo>
                  <a:pt x="769285" y="1382518"/>
                </a:lnTo>
                <a:cubicBezTo>
                  <a:pt x="769285" y="1565278"/>
                  <a:pt x="917441" y="1713434"/>
                  <a:pt x="1100201" y="1713434"/>
                </a:cubicBezTo>
                <a:lnTo>
                  <a:pt x="1923028" y="1713434"/>
                </a:lnTo>
                <a:cubicBezTo>
                  <a:pt x="2301032" y="1962656"/>
                  <a:pt x="2453037" y="2007378"/>
                  <a:pt x="3078958" y="2077967"/>
                </a:cubicBezTo>
                <a:cubicBezTo>
                  <a:pt x="2713759" y="1878758"/>
                  <a:pt x="2673367" y="1899957"/>
                  <a:pt x="2505887" y="1713434"/>
                </a:cubicBezTo>
                <a:lnTo>
                  <a:pt x="2886641" y="1713434"/>
                </a:lnTo>
                <a:cubicBezTo>
                  <a:pt x="3069401" y="1713434"/>
                  <a:pt x="3217557" y="1565278"/>
                  <a:pt x="3217557" y="1382518"/>
                </a:cubicBezTo>
                <a:lnTo>
                  <a:pt x="3217557" y="330916"/>
                </a:lnTo>
                <a:cubicBezTo>
                  <a:pt x="3217557" y="148156"/>
                  <a:pt x="3069401" y="0"/>
                  <a:pt x="2886641"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5" name="Teardrop 1">
            <a:extLst>
              <a:ext uri="{FF2B5EF4-FFF2-40B4-BE49-F238E27FC236}">
                <a16:creationId xmlns:a16="http://schemas.microsoft.com/office/drawing/2014/main" id="{A73E21DD-65DE-40AA-98CA-D4E0DABCC121}"/>
              </a:ext>
            </a:extLst>
          </p:cNvPr>
          <p:cNvSpPr/>
          <p:nvPr/>
        </p:nvSpPr>
        <p:spPr>
          <a:xfrm rot="18805991">
            <a:off x="10126692" y="1539348"/>
            <a:ext cx="551843" cy="546086"/>
          </a:xfrm>
          <a:custGeom>
            <a:avLst/>
            <a:gdLst/>
            <a:ahLst/>
            <a:cxnLst/>
            <a:rect l="l" t="t" r="r" b="b"/>
            <a:pathLst>
              <a:path w="1807241" h="1788383">
                <a:moveTo>
                  <a:pt x="712876" y="1117592"/>
                </a:moveTo>
                <a:cubicBezTo>
                  <a:pt x="771173" y="1181828"/>
                  <a:pt x="811089" y="1255910"/>
                  <a:pt x="847925" y="1348018"/>
                </a:cubicBezTo>
                <a:cubicBezTo>
                  <a:pt x="814544" y="1418896"/>
                  <a:pt x="753893" y="1474052"/>
                  <a:pt x="679064" y="1498332"/>
                </a:cubicBezTo>
                <a:lnTo>
                  <a:pt x="308226" y="1106637"/>
                </a:lnTo>
                <a:cubicBezTo>
                  <a:pt x="336560" y="1033247"/>
                  <a:pt x="394949" y="975701"/>
                  <a:pt x="467546" y="946245"/>
                </a:cubicBezTo>
                <a:cubicBezTo>
                  <a:pt x="577903" y="998968"/>
                  <a:pt x="654580" y="1053357"/>
                  <a:pt x="712876" y="1117592"/>
                </a:cubicBezTo>
                <a:close/>
                <a:moveTo>
                  <a:pt x="1038527" y="398886"/>
                </a:moveTo>
                <a:lnTo>
                  <a:pt x="1405560" y="786562"/>
                </a:lnTo>
                <a:cubicBezTo>
                  <a:pt x="1374476" y="799049"/>
                  <a:pt x="1340402" y="804299"/>
                  <a:pt x="1305054" y="803332"/>
                </a:cubicBezTo>
                <a:lnTo>
                  <a:pt x="1008167" y="795212"/>
                </a:lnTo>
                <a:lnTo>
                  <a:pt x="1016288" y="498325"/>
                </a:lnTo>
                <a:cubicBezTo>
                  <a:pt x="1017255" y="462976"/>
                  <a:pt x="1024360" y="429240"/>
                  <a:pt x="1038527" y="398886"/>
                </a:cubicBezTo>
                <a:close/>
                <a:moveTo>
                  <a:pt x="1097925" y="218888"/>
                </a:moveTo>
                <a:cubicBezTo>
                  <a:pt x="992582" y="279303"/>
                  <a:pt x="921871" y="392886"/>
                  <a:pt x="921053" y="523256"/>
                </a:cubicBezTo>
                <a:lnTo>
                  <a:pt x="919136" y="828763"/>
                </a:lnTo>
                <a:lnTo>
                  <a:pt x="830924" y="915875"/>
                </a:lnTo>
                <a:lnTo>
                  <a:pt x="525417" y="913958"/>
                </a:lnTo>
                <a:cubicBezTo>
                  <a:pt x="403891" y="913196"/>
                  <a:pt x="296188" y="973343"/>
                  <a:pt x="234366" y="1067831"/>
                </a:cubicBezTo>
                <a:lnTo>
                  <a:pt x="710285" y="1570519"/>
                </a:lnTo>
                <a:cubicBezTo>
                  <a:pt x="811872" y="1510375"/>
                  <a:pt x="878808" y="1399439"/>
                  <a:pt x="879603" y="1272618"/>
                </a:cubicBezTo>
                <a:lnTo>
                  <a:pt x="881520" y="967111"/>
                </a:lnTo>
                <a:lnTo>
                  <a:pt x="969732" y="879999"/>
                </a:lnTo>
                <a:lnTo>
                  <a:pt x="1275239" y="881916"/>
                </a:lnTo>
                <a:cubicBezTo>
                  <a:pt x="1400271" y="882701"/>
                  <a:pt x="1510670" y="819011"/>
                  <a:pt x="1573529" y="721242"/>
                </a:cubicBezTo>
                <a:close/>
                <a:moveTo>
                  <a:pt x="1162945" y="27894"/>
                </a:moveTo>
                <a:lnTo>
                  <a:pt x="1782798" y="682611"/>
                </a:lnTo>
                <a:cubicBezTo>
                  <a:pt x="1816692" y="718411"/>
                  <a:pt x="1815147" y="774907"/>
                  <a:pt x="1779347" y="808801"/>
                </a:cubicBezTo>
                <a:cubicBezTo>
                  <a:pt x="1743547" y="842694"/>
                  <a:pt x="1687050" y="841149"/>
                  <a:pt x="1653157" y="805349"/>
                </a:cubicBezTo>
                <a:lnTo>
                  <a:pt x="1644015" y="795693"/>
                </a:lnTo>
                <a:cubicBezTo>
                  <a:pt x="1561789" y="910282"/>
                  <a:pt x="1426630" y="983636"/>
                  <a:pt x="1274606" y="982683"/>
                </a:cubicBezTo>
                <a:lnTo>
                  <a:pt x="980378" y="980836"/>
                </a:lnTo>
                <a:lnTo>
                  <a:pt x="980378" y="1270380"/>
                </a:lnTo>
                <a:cubicBezTo>
                  <a:pt x="980378" y="1427425"/>
                  <a:pt x="901198" y="1565976"/>
                  <a:pt x="779756" y="1647056"/>
                </a:cubicBezTo>
                <a:cubicBezTo>
                  <a:pt x="807405" y="1681913"/>
                  <a:pt x="803595" y="1732594"/>
                  <a:pt x="770486" y="1763941"/>
                </a:cubicBezTo>
                <a:cubicBezTo>
                  <a:pt x="734686" y="1797834"/>
                  <a:pt x="678189" y="1796289"/>
                  <a:pt x="644296" y="1760489"/>
                </a:cubicBezTo>
                <a:lnTo>
                  <a:pt x="24442" y="1105772"/>
                </a:lnTo>
                <a:cubicBezTo>
                  <a:pt x="-9451" y="1069973"/>
                  <a:pt x="-7906" y="1013476"/>
                  <a:pt x="27894" y="979583"/>
                </a:cubicBezTo>
                <a:cubicBezTo>
                  <a:pt x="63694" y="945689"/>
                  <a:pt x="120190" y="947235"/>
                  <a:pt x="154084" y="983034"/>
                </a:cubicBezTo>
                <a:lnTo>
                  <a:pt x="163237" y="992702"/>
                </a:lnTo>
                <a:cubicBezTo>
                  <a:pt x="244774" y="882877"/>
                  <a:pt x="375836" y="813180"/>
                  <a:pt x="523178" y="813180"/>
                </a:cubicBezTo>
                <a:lnTo>
                  <a:pt x="818460" y="813180"/>
                </a:lnTo>
                <a:lnTo>
                  <a:pt x="820284" y="522622"/>
                </a:lnTo>
                <a:cubicBezTo>
                  <a:pt x="821285" y="363119"/>
                  <a:pt x="903845" y="223207"/>
                  <a:pt x="1028952" y="143673"/>
                </a:cubicBezTo>
                <a:cubicBezTo>
                  <a:pt x="999689" y="108599"/>
                  <a:pt x="1002953" y="56445"/>
                  <a:pt x="1036755" y="24443"/>
                </a:cubicBezTo>
                <a:cubicBezTo>
                  <a:pt x="1072555" y="-9451"/>
                  <a:pt x="1129052" y="-7906"/>
                  <a:pt x="1162945" y="27894"/>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6" name="Rectangle 130">
            <a:extLst>
              <a:ext uri="{FF2B5EF4-FFF2-40B4-BE49-F238E27FC236}">
                <a16:creationId xmlns:a16="http://schemas.microsoft.com/office/drawing/2014/main" id="{BBA540D7-A86A-4480-9629-8169F8B261FF}"/>
              </a:ext>
            </a:extLst>
          </p:cNvPr>
          <p:cNvSpPr/>
          <p:nvPr/>
        </p:nvSpPr>
        <p:spPr>
          <a:xfrm>
            <a:off x="10932820" y="1539414"/>
            <a:ext cx="544577" cy="547049"/>
          </a:xfrm>
          <a:custGeom>
            <a:avLst/>
            <a:gdLst/>
            <a:ahLst/>
            <a:cxnLst/>
            <a:rect l="l" t="t" r="r" b="b"/>
            <a:pathLst>
              <a:path w="371900" h="373588">
                <a:moveTo>
                  <a:pt x="297080" y="129105"/>
                </a:moveTo>
                <a:lnTo>
                  <a:pt x="284273" y="219737"/>
                </a:lnTo>
                <a:lnTo>
                  <a:pt x="305496" y="219737"/>
                </a:lnTo>
                <a:lnTo>
                  <a:pt x="333001" y="129105"/>
                </a:lnTo>
                <a:close/>
                <a:moveTo>
                  <a:pt x="228265" y="129105"/>
                </a:moveTo>
                <a:lnTo>
                  <a:pt x="228265" y="219737"/>
                </a:lnTo>
                <a:lnTo>
                  <a:pt x="250807" y="219737"/>
                </a:lnTo>
                <a:lnTo>
                  <a:pt x="263614" y="129105"/>
                </a:lnTo>
                <a:close/>
                <a:moveTo>
                  <a:pt x="157021" y="129105"/>
                </a:moveTo>
                <a:lnTo>
                  <a:pt x="175826" y="219737"/>
                </a:lnTo>
                <a:lnTo>
                  <a:pt x="195129" y="219737"/>
                </a:lnTo>
                <a:lnTo>
                  <a:pt x="195129" y="129105"/>
                </a:lnTo>
                <a:close/>
                <a:moveTo>
                  <a:pt x="93087" y="129105"/>
                </a:moveTo>
                <a:lnTo>
                  <a:pt x="117372" y="219737"/>
                </a:lnTo>
                <a:lnTo>
                  <a:pt x="141984" y="219737"/>
                </a:lnTo>
                <a:lnTo>
                  <a:pt x="123179" y="129105"/>
                </a:lnTo>
                <a:close/>
                <a:moveTo>
                  <a:pt x="58494" y="0"/>
                </a:moveTo>
                <a:lnTo>
                  <a:pt x="84208" y="95969"/>
                </a:lnTo>
                <a:lnTo>
                  <a:pt x="354346" y="95969"/>
                </a:lnTo>
                <a:lnTo>
                  <a:pt x="354346" y="97437"/>
                </a:lnTo>
                <a:cubicBezTo>
                  <a:pt x="356087" y="96136"/>
                  <a:pt x="357928" y="96353"/>
                  <a:pt x="359747" y="96905"/>
                </a:cubicBezTo>
                <a:lnTo>
                  <a:pt x="360371" y="97095"/>
                </a:lnTo>
                <a:cubicBezTo>
                  <a:pt x="368954" y="99700"/>
                  <a:pt x="373801" y="108770"/>
                  <a:pt x="371196" y="117354"/>
                </a:cubicBezTo>
                <a:lnTo>
                  <a:pt x="333339" y="242097"/>
                </a:lnTo>
                <a:cubicBezTo>
                  <a:pt x="331591" y="247858"/>
                  <a:pt x="326929" y="251935"/>
                  <a:pt x="321206" y="252122"/>
                </a:cubicBezTo>
                <a:lnTo>
                  <a:pt x="321206" y="252873"/>
                </a:lnTo>
                <a:lnTo>
                  <a:pt x="313576" y="252873"/>
                </a:lnTo>
                <a:cubicBezTo>
                  <a:pt x="313378" y="253010"/>
                  <a:pt x="313229" y="252967"/>
                  <a:pt x="313080" y="252922"/>
                </a:cubicBezTo>
                <a:lnTo>
                  <a:pt x="312919" y="252873"/>
                </a:lnTo>
                <a:lnTo>
                  <a:pt x="126251" y="252873"/>
                </a:lnTo>
                <a:lnTo>
                  <a:pt x="133971" y="281687"/>
                </a:lnTo>
                <a:lnTo>
                  <a:pt x="321075" y="281687"/>
                </a:lnTo>
                <a:lnTo>
                  <a:pt x="321075" y="314823"/>
                </a:lnTo>
                <a:lnTo>
                  <a:pt x="318480" y="314823"/>
                </a:lnTo>
                <a:cubicBezTo>
                  <a:pt x="329614" y="318311"/>
                  <a:pt x="336414" y="328969"/>
                  <a:pt x="336414" y="341215"/>
                </a:cubicBezTo>
                <a:cubicBezTo>
                  <a:pt x="336414" y="359094"/>
                  <a:pt x="321920" y="373588"/>
                  <a:pt x="304041" y="373588"/>
                </a:cubicBezTo>
                <a:cubicBezTo>
                  <a:pt x="286162" y="373588"/>
                  <a:pt x="271668" y="359094"/>
                  <a:pt x="271668" y="341215"/>
                </a:cubicBezTo>
                <a:cubicBezTo>
                  <a:pt x="271668" y="328969"/>
                  <a:pt x="278468" y="318311"/>
                  <a:pt x="289602" y="314823"/>
                </a:cubicBezTo>
                <a:lnTo>
                  <a:pt x="142850" y="314823"/>
                </a:lnTo>
                <a:lnTo>
                  <a:pt x="143397" y="316865"/>
                </a:lnTo>
                <a:cubicBezTo>
                  <a:pt x="151629" y="321811"/>
                  <a:pt x="156401" y="330956"/>
                  <a:pt x="156401" y="341215"/>
                </a:cubicBezTo>
                <a:cubicBezTo>
                  <a:pt x="156401" y="359094"/>
                  <a:pt x="141907" y="373588"/>
                  <a:pt x="124028" y="373588"/>
                </a:cubicBezTo>
                <a:cubicBezTo>
                  <a:pt x="106149" y="373588"/>
                  <a:pt x="91655" y="359094"/>
                  <a:pt x="91655" y="341215"/>
                </a:cubicBezTo>
                <a:cubicBezTo>
                  <a:pt x="91655" y="329356"/>
                  <a:pt x="98032" y="318986"/>
                  <a:pt x="108649" y="315212"/>
                </a:cubicBezTo>
                <a:lnTo>
                  <a:pt x="33542" y="34909"/>
                </a:lnTo>
                <a:lnTo>
                  <a:pt x="0" y="34909"/>
                </a:lnTo>
                <a:lnTo>
                  <a:pt x="0" y="1773"/>
                </a:lnTo>
                <a:lnTo>
                  <a:pt x="51879" y="1773"/>
                </a:ln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7" name="Right Triangle 17">
            <a:extLst>
              <a:ext uri="{FF2B5EF4-FFF2-40B4-BE49-F238E27FC236}">
                <a16:creationId xmlns:a16="http://schemas.microsoft.com/office/drawing/2014/main" id="{16289881-620D-4860-85C2-E5B782AF1A36}"/>
              </a:ext>
            </a:extLst>
          </p:cNvPr>
          <p:cNvSpPr>
            <a:spLocks noChangeAspect="1"/>
          </p:cNvSpPr>
          <p:nvPr/>
        </p:nvSpPr>
        <p:spPr>
          <a:xfrm>
            <a:off x="9363473" y="4578026"/>
            <a:ext cx="478148" cy="569324"/>
          </a:xfrm>
          <a:custGeom>
            <a:avLst/>
            <a:gdLst/>
            <a:ahLst/>
            <a:cxnLst/>
            <a:rect l="l" t="t" r="r" b="b"/>
            <a:pathLst>
              <a:path w="2721114" h="3240000">
                <a:moveTo>
                  <a:pt x="1999321" y="2603448"/>
                </a:moveTo>
                <a:lnTo>
                  <a:pt x="1999321" y="2772810"/>
                </a:lnTo>
                <a:lnTo>
                  <a:pt x="2528507" y="2772810"/>
                </a:lnTo>
                <a:lnTo>
                  <a:pt x="2528507" y="2603448"/>
                </a:lnTo>
                <a:close/>
                <a:moveTo>
                  <a:pt x="2263914" y="2230929"/>
                </a:moveTo>
                <a:cubicBezTo>
                  <a:pt x="2516419" y="2230929"/>
                  <a:pt x="2721114" y="2435624"/>
                  <a:pt x="2721114" y="2688129"/>
                </a:cubicBezTo>
                <a:cubicBezTo>
                  <a:pt x="2721114" y="2940634"/>
                  <a:pt x="2516419" y="3145329"/>
                  <a:pt x="2263914" y="3145329"/>
                </a:cubicBezTo>
                <a:cubicBezTo>
                  <a:pt x="2011409" y="3145329"/>
                  <a:pt x="1806714" y="2940634"/>
                  <a:pt x="1806714" y="2688129"/>
                </a:cubicBezTo>
                <a:cubicBezTo>
                  <a:pt x="1806714" y="2435624"/>
                  <a:pt x="2011409" y="2230929"/>
                  <a:pt x="2263914" y="2230929"/>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8" name="Right Triangle 17">
            <a:extLst>
              <a:ext uri="{FF2B5EF4-FFF2-40B4-BE49-F238E27FC236}">
                <a16:creationId xmlns:a16="http://schemas.microsoft.com/office/drawing/2014/main" id="{490DB62E-166E-4E67-A83C-CFFAD304C772}"/>
              </a:ext>
            </a:extLst>
          </p:cNvPr>
          <p:cNvSpPr>
            <a:spLocks noChangeAspect="1"/>
          </p:cNvSpPr>
          <p:nvPr/>
        </p:nvSpPr>
        <p:spPr>
          <a:xfrm>
            <a:off x="8488431" y="4578026"/>
            <a:ext cx="478148" cy="569324"/>
          </a:xfrm>
          <a:custGeom>
            <a:avLst/>
            <a:gdLst/>
            <a:ahLst/>
            <a:cxnLst/>
            <a:rect l="l" t="t" r="r" b="b"/>
            <a:pathLst>
              <a:path w="2721114" h="3240000">
                <a:moveTo>
                  <a:pt x="2179233" y="2431577"/>
                </a:moveTo>
                <a:lnTo>
                  <a:pt x="2179233" y="2611489"/>
                </a:lnTo>
                <a:lnTo>
                  <a:pt x="1999321" y="2611489"/>
                </a:lnTo>
                <a:lnTo>
                  <a:pt x="1999321" y="2780851"/>
                </a:lnTo>
                <a:lnTo>
                  <a:pt x="2179233" y="2780851"/>
                </a:lnTo>
                <a:lnTo>
                  <a:pt x="2179233" y="2960763"/>
                </a:lnTo>
                <a:lnTo>
                  <a:pt x="2348595" y="2960763"/>
                </a:lnTo>
                <a:lnTo>
                  <a:pt x="2348595" y="2780851"/>
                </a:lnTo>
                <a:lnTo>
                  <a:pt x="2528507" y="2780851"/>
                </a:lnTo>
                <a:lnTo>
                  <a:pt x="2528507" y="2611489"/>
                </a:lnTo>
                <a:lnTo>
                  <a:pt x="2348595" y="2611489"/>
                </a:lnTo>
                <a:lnTo>
                  <a:pt x="2348595" y="24315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9" name="Right Triangle 17">
            <a:extLst>
              <a:ext uri="{FF2B5EF4-FFF2-40B4-BE49-F238E27FC236}">
                <a16:creationId xmlns:a16="http://schemas.microsoft.com/office/drawing/2014/main" id="{4017BFBC-26E8-49C9-BB74-901E41D6B896}"/>
              </a:ext>
            </a:extLst>
          </p:cNvPr>
          <p:cNvSpPr>
            <a:spLocks noChangeAspect="1"/>
          </p:cNvSpPr>
          <p:nvPr/>
        </p:nvSpPr>
        <p:spPr>
          <a:xfrm>
            <a:off x="10238515" y="4578026"/>
            <a:ext cx="478148" cy="569324"/>
          </a:xfrm>
          <a:custGeom>
            <a:avLst/>
            <a:gdLst/>
            <a:ahLst/>
            <a:cxnLst/>
            <a:rect l="l" t="t" r="r" b="b"/>
            <a:pathLst>
              <a:path w="2721114" h="3240000">
                <a:moveTo>
                  <a:pt x="2136698" y="2449196"/>
                </a:moveTo>
                <a:lnTo>
                  <a:pt x="2016940" y="2568954"/>
                </a:lnTo>
                <a:lnTo>
                  <a:pt x="2144156" y="2696170"/>
                </a:lnTo>
                <a:lnTo>
                  <a:pt x="2016940" y="2823386"/>
                </a:lnTo>
                <a:lnTo>
                  <a:pt x="2136698" y="2943144"/>
                </a:lnTo>
                <a:lnTo>
                  <a:pt x="2263914" y="2815928"/>
                </a:lnTo>
                <a:lnTo>
                  <a:pt x="2391130" y="2943144"/>
                </a:lnTo>
                <a:lnTo>
                  <a:pt x="2510888" y="2823386"/>
                </a:lnTo>
                <a:lnTo>
                  <a:pt x="2383672" y="2696170"/>
                </a:lnTo>
                <a:lnTo>
                  <a:pt x="2510888" y="2568954"/>
                </a:lnTo>
                <a:lnTo>
                  <a:pt x="2391130" y="2449196"/>
                </a:lnTo>
                <a:lnTo>
                  <a:pt x="2263914" y="2576412"/>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50" name="Oval 44">
            <a:extLst>
              <a:ext uri="{FF2B5EF4-FFF2-40B4-BE49-F238E27FC236}">
                <a16:creationId xmlns:a16="http://schemas.microsoft.com/office/drawing/2014/main" id="{C7925E6A-9FA0-482A-896C-469D6788FAFE}"/>
              </a:ext>
            </a:extLst>
          </p:cNvPr>
          <p:cNvSpPr>
            <a:spLocks noChangeAspect="1"/>
          </p:cNvSpPr>
          <p:nvPr/>
        </p:nvSpPr>
        <p:spPr>
          <a:xfrm>
            <a:off x="11113556" y="4578026"/>
            <a:ext cx="478148" cy="569324"/>
          </a:xfrm>
          <a:custGeom>
            <a:avLst/>
            <a:gdLst/>
            <a:ahLst/>
            <a:cxnLst/>
            <a:rect l="l" t="t" r="r" b="b"/>
            <a:pathLst>
              <a:path w="2721114" h="3240000">
                <a:moveTo>
                  <a:pt x="2519839" y="2469622"/>
                </a:moveTo>
                <a:lnTo>
                  <a:pt x="2201779" y="2787682"/>
                </a:lnTo>
                <a:lnTo>
                  <a:pt x="2003023" y="2588926"/>
                </a:lnTo>
                <a:lnTo>
                  <a:pt x="1901669" y="2690281"/>
                </a:lnTo>
                <a:lnTo>
                  <a:pt x="2203868" y="2992480"/>
                </a:lnTo>
                <a:lnTo>
                  <a:pt x="2305222" y="2891125"/>
                </a:lnTo>
                <a:lnTo>
                  <a:pt x="2303133" y="2889037"/>
                </a:lnTo>
                <a:lnTo>
                  <a:pt x="2621194" y="25709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45107247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texto 1">
            <a:extLst>
              <a:ext uri="{FF2B5EF4-FFF2-40B4-BE49-F238E27FC236}">
                <a16:creationId xmlns:a16="http://schemas.microsoft.com/office/drawing/2014/main" id="{41FCB2E8-3717-4902-B41D-E097BFAD23BB}"/>
              </a:ext>
            </a:extLst>
          </p:cNvPr>
          <p:cNvSpPr>
            <a:spLocks noGrp="1"/>
          </p:cNvSpPr>
          <p:nvPr>
            <p:ph type="body" sz="quarter" idx="10"/>
          </p:nvPr>
        </p:nvSpPr>
        <p:spPr/>
        <p:txBody>
          <a:bodyPr/>
          <a:lstStyle/>
          <a:p>
            <a:endParaRPr lang="es-PE" dirty="0"/>
          </a:p>
        </p:txBody>
      </p:sp>
      <p:sp>
        <p:nvSpPr>
          <p:cNvPr id="3" name="Freeform 47">
            <a:extLst>
              <a:ext uri="{FF2B5EF4-FFF2-40B4-BE49-F238E27FC236}">
                <a16:creationId xmlns:a16="http://schemas.microsoft.com/office/drawing/2014/main" id="{251711E8-016A-4E73-A9A7-86D17E2BA947}"/>
              </a:ext>
            </a:extLst>
          </p:cNvPr>
          <p:cNvSpPr>
            <a:spLocks noChangeAspect="1"/>
          </p:cNvSpPr>
          <p:nvPr/>
        </p:nvSpPr>
        <p:spPr>
          <a:xfrm>
            <a:off x="4430860" y="1410562"/>
            <a:ext cx="530134" cy="529812"/>
          </a:xfrm>
          <a:custGeom>
            <a:avLst/>
            <a:gdLst>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5619 w 1901727"/>
              <a:gd name="connsiteY10" fmla="*/ 633909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55622 w 1901727"/>
              <a:gd name="connsiteY4" fmla="*/ 572201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55622 w 1901727"/>
              <a:gd name="connsiteY4" fmla="*/ 572201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55622 w 1901727"/>
              <a:gd name="connsiteY4" fmla="*/ 572201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42424"/>
              <a:gd name="connsiteY0" fmla="*/ 0 h 1985875"/>
              <a:gd name="connsiteX1" fmla="*/ 790984 w 1942424"/>
              <a:gd name="connsiteY1" fmla="*/ 0 h 1985875"/>
              <a:gd name="connsiteX2" fmla="*/ 1026596 w 1942424"/>
              <a:gd name="connsiteY2" fmla="*/ 5610 h 1985875"/>
              <a:gd name="connsiteX3" fmla="*/ 1020986 w 1942424"/>
              <a:gd name="connsiteY3" fmla="*/ 493664 h 1985875"/>
              <a:gd name="connsiteX4" fmla="*/ 1155622 w 1942424"/>
              <a:gd name="connsiteY4" fmla="*/ 572201 h 1985875"/>
              <a:gd name="connsiteX5" fmla="*/ 1351965 w 1942424"/>
              <a:gd name="connsiteY5" fmla="*/ 375858 h 1985875"/>
              <a:gd name="connsiteX6" fmla="*/ 1901727 w 1942424"/>
              <a:gd name="connsiteY6" fmla="*/ 1924167 h 1985875"/>
              <a:gd name="connsiteX7" fmla="*/ 992937 w 1942424"/>
              <a:gd name="connsiteY7" fmla="*/ 1480991 h 1985875"/>
              <a:gd name="connsiteX8" fmla="*/ 1054645 w 1942424"/>
              <a:gd name="connsiteY8" fmla="*/ 1121963 h 1985875"/>
              <a:gd name="connsiteX9" fmla="*/ 1088304 w 1942424"/>
              <a:gd name="connsiteY9" fmla="*/ 757325 h 1985875"/>
              <a:gd name="connsiteX10" fmla="*/ 920009 w 1942424"/>
              <a:gd name="connsiteY10" fmla="*/ 611470 h 1985875"/>
              <a:gd name="connsiteX11" fmla="*/ 729276 w 1942424"/>
              <a:gd name="connsiteY11" fmla="*/ 751715 h 1985875"/>
              <a:gd name="connsiteX12" fmla="*/ 740495 w 1942424"/>
              <a:gd name="connsiteY12" fmla="*/ 1161232 h 1985875"/>
              <a:gd name="connsiteX13" fmla="*/ 785374 w 1942424"/>
              <a:gd name="connsiteY13" fmla="*/ 1509040 h 1985875"/>
              <a:gd name="connsiteX14" fmla="*/ 0 w 1942424"/>
              <a:gd name="connsiteY14" fmla="*/ 1985875 h 1985875"/>
              <a:gd name="connsiteX15" fmla="*/ 437565 w 1942424"/>
              <a:gd name="connsiteY15" fmla="*/ 387077 h 1985875"/>
              <a:gd name="connsiteX16" fmla="*/ 650738 w 1942424"/>
              <a:gd name="connsiteY16" fmla="*/ 611470 h 1985875"/>
              <a:gd name="connsiteX17" fmla="*/ 813423 w 1942424"/>
              <a:gd name="connsiteY17" fmla="*/ 499274 h 1985875"/>
              <a:gd name="connsiteX18" fmla="*/ 790984 w 1942424"/>
              <a:gd name="connsiteY18" fmla="*/ 0 h 1985875"/>
              <a:gd name="connsiteX0" fmla="*/ 790984 w 1942424"/>
              <a:gd name="connsiteY0" fmla="*/ 0 h 1985875"/>
              <a:gd name="connsiteX1" fmla="*/ 790984 w 1942424"/>
              <a:gd name="connsiteY1" fmla="*/ 0 h 1985875"/>
              <a:gd name="connsiteX2" fmla="*/ 1026596 w 1942424"/>
              <a:gd name="connsiteY2" fmla="*/ 5610 h 1985875"/>
              <a:gd name="connsiteX3" fmla="*/ 1020986 w 1942424"/>
              <a:gd name="connsiteY3" fmla="*/ 493664 h 1985875"/>
              <a:gd name="connsiteX4" fmla="*/ 1155622 w 1942424"/>
              <a:gd name="connsiteY4" fmla="*/ 572201 h 1985875"/>
              <a:gd name="connsiteX5" fmla="*/ 1351965 w 1942424"/>
              <a:gd name="connsiteY5" fmla="*/ 375858 h 1985875"/>
              <a:gd name="connsiteX6" fmla="*/ 1901727 w 1942424"/>
              <a:gd name="connsiteY6" fmla="*/ 1924167 h 1985875"/>
              <a:gd name="connsiteX7" fmla="*/ 992937 w 1942424"/>
              <a:gd name="connsiteY7" fmla="*/ 1480991 h 1985875"/>
              <a:gd name="connsiteX8" fmla="*/ 1054645 w 1942424"/>
              <a:gd name="connsiteY8" fmla="*/ 1121963 h 1985875"/>
              <a:gd name="connsiteX9" fmla="*/ 1088304 w 1942424"/>
              <a:gd name="connsiteY9" fmla="*/ 757325 h 1985875"/>
              <a:gd name="connsiteX10" fmla="*/ 920009 w 1942424"/>
              <a:gd name="connsiteY10" fmla="*/ 611470 h 1985875"/>
              <a:gd name="connsiteX11" fmla="*/ 729276 w 1942424"/>
              <a:gd name="connsiteY11" fmla="*/ 751715 h 1985875"/>
              <a:gd name="connsiteX12" fmla="*/ 740495 w 1942424"/>
              <a:gd name="connsiteY12" fmla="*/ 1161232 h 1985875"/>
              <a:gd name="connsiteX13" fmla="*/ 785374 w 1942424"/>
              <a:gd name="connsiteY13" fmla="*/ 1509040 h 1985875"/>
              <a:gd name="connsiteX14" fmla="*/ 0 w 1942424"/>
              <a:gd name="connsiteY14" fmla="*/ 1985875 h 1985875"/>
              <a:gd name="connsiteX15" fmla="*/ 437565 w 1942424"/>
              <a:gd name="connsiteY15" fmla="*/ 387077 h 1985875"/>
              <a:gd name="connsiteX16" fmla="*/ 650738 w 1942424"/>
              <a:gd name="connsiteY16" fmla="*/ 611470 h 1985875"/>
              <a:gd name="connsiteX17" fmla="*/ 813423 w 1942424"/>
              <a:gd name="connsiteY17" fmla="*/ 499274 h 1985875"/>
              <a:gd name="connsiteX18" fmla="*/ 790984 w 194242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54645 w 1946874"/>
              <a:gd name="connsiteY8" fmla="*/ 112196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54645 w 1946874"/>
              <a:gd name="connsiteY8" fmla="*/ 112196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71474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20736 w 1946874"/>
              <a:gd name="connsiteY15" fmla="*/ 375858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20736 w 1946874"/>
              <a:gd name="connsiteY15" fmla="*/ 375858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858302 w 2014192"/>
              <a:gd name="connsiteY0" fmla="*/ 0 h 1958316"/>
              <a:gd name="connsiteX1" fmla="*/ 858302 w 2014192"/>
              <a:gd name="connsiteY1" fmla="*/ 0 h 1958316"/>
              <a:gd name="connsiteX2" fmla="*/ 1093914 w 2014192"/>
              <a:gd name="connsiteY2" fmla="*/ 5610 h 1958316"/>
              <a:gd name="connsiteX3" fmla="*/ 1088304 w 2014192"/>
              <a:gd name="connsiteY3" fmla="*/ 493664 h 1958316"/>
              <a:gd name="connsiteX4" fmla="*/ 1222940 w 2014192"/>
              <a:gd name="connsiteY4" fmla="*/ 572201 h 1958316"/>
              <a:gd name="connsiteX5" fmla="*/ 1419283 w 2014192"/>
              <a:gd name="connsiteY5" fmla="*/ 375858 h 1958316"/>
              <a:gd name="connsiteX6" fmla="*/ 1969045 w 2014192"/>
              <a:gd name="connsiteY6" fmla="*/ 1924167 h 1958316"/>
              <a:gd name="connsiteX7" fmla="*/ 1121962 w 2014192"/>
              <a:gd name="connsiteY7" fmla="*/ 1486600 h 1958316"/>
              <a:gd name="connsiteX8" fmla="*/ 1105134 w 2014192"/>
              <a:gd name="connsiteY8" fmla="*/ 1144403 h 1958316"/>
              <a:gd name="connsiteX9" fmla="*/ 1155622 w 2014192"/>
              <a:gd name="connsiteY9" fmla="*/ 757325 h 1958316"/>
              <a:gd name="connsiteX10" fmla="*/ 987327 w 2014192"/>
              <a:gd name="connsiteY10" fmla="*/ 611470 h 1958316"/>
              <a:gd name="connsiteX11" fmla="*/ 796594 w 2014192"/>
              <a:gd name="connsiteY11" fmla="*/ 751715 h 1958316"/>
              <a:gd name="connsiteX12" fmla="*/ 807813 w 2014192"/>
              <a:gd name="connsiteY12" fmla="*/ 1161232 h 1958316"/>
              <a:gd name="connsiteX13" fmla="*/ 852692 w 2014192"/>
              <a:gd name="connsiteY13" fmla="*/ 1509040 h 1958316"/>
              <a:gd name="connsiteX14" fmla="*/ 0 w 2014192"/>
              <a:gd name="connsiteY14" fmla="*/ 1952216 h 1958316"/>
              <a:gd name="connsiteX15" fmla="*/ 488054 w 2014192"/>
              <a:gd name="connsiteY15" fmla="*/ 375858 h 1958316"/>
              <a:gd name="connsiteX16" fmla="*/ 718056 w 2014192"/>
              <a:gd name="connsiteY16" fmla="*/ 611470 h 1958316"/>
              <a:gd name="connsiteX17" fmla="*/ 880741 w 2014192"/>
              <a:gd name="connsiteY17" fmla="*/ 499274 h 1958316"/>
              <a:gd name="connsiteX18" fmla="*/ 858302 w 2014192"/>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41893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41893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227994 w 2103393"/>
              <a:gd name="connsiteY8" fmla="*/ 1194891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227994 w 2103393"/>
              <a:gd name="connsiteY8" fmla="*/ 1194891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27994 w 2103393"/>
              <a:gd name="connsiteY8" fmla="*/ 1194891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22384 w 2103393"/>
              <a:gd name="connsiteY8" fmla="*/ 117806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61617"/>
              <a:gd name="connsiteX1" fmla="*/ 947503 w 2103393"/>
              <a:gd name="connsiteY1" fmla="*/ 0 h 1961617"/>
              <a:gd name="connsiteX2" fmla="*/ 1183115 w 2103393"/>
              <a:gd name="connsiteY2" fmla="*/ 5610 h 1961617"/>
              <a:gd name="connsiteX3" fmla="*/ 1177505 w 2103393"/>
              <a:gd name="connsiteY3" fmla="*/ 493664 h 1961617"/>
              <a:gd name="connsiteX4" fmla="*/ 1312141 w 2103393"/>
              <a:gd name="connsiteY4" fmla="*/ 572201 h 1961617"/>
              <a:gd name="connsiteX5" fmla="*/ 1508484 w 2103393"/>
              <a:gd name="connsiteY5" fmla="*/ 375858 h 1961617"/>
              <a:gd name="connsiteX6" fmla="*/ 2058246 w 2103393"/>
              <a:gd name="connsiteY6" fmla="*/ 1924167 h 1961617"/>
              <a:gd name="connsiteX7" fmla="*/ 1244822 w 2103393"/>
              <a:gd name="connsiteY7" fmla="*/ 1514649 h 1961617"/>
              <a:gd name="connsiteX8" fmla="*/ 1205554 w 2103393"/>
              <a:gd name="connsiteY8" fmla="*/ 1200502 h 1961617"/>
              <a:gd name="connsiteX9" fmla="*/ 1244823 w 2103393"/>
              <a:gd name="connsiteY9" fmla="*/ 757325 h 1961617"/>
              <a:gd name="connsiteX10" fmla="*/ 1076528 w 2103393"/>
              <a:gd name="connsiteY10" fmla="*/ 611470 h 1961617"/>
              <a:gd name="connsiteX11" fmla="*/ 885795 w 2103393"/>
              <a:gd name="connsiteY11" fmla="*/ 751715 h 1961617"/>
              <a:gd name="connsiteX12" fmla="*/ 919453 w 2103393"/>
              <a:gd name="connsiteY12" fmla="*/ 1189281 h 1961617"/>
              <a:gd name="connsiteX13" fmla="*/ 891405 w 2103393"/>
              <a:gd name="connsiteY13" fmla="*/ 1509040 h 1961617"/>
              <a:gd name="connsiteX14" fmla="*/ 89201 w 2103393"/>
              <a:gd name="connsiteY14" fmla="*/ 1952216 h 1961617"/>
              <a:gd name="connsiteX15" fmla="*/ 577255 w 2103393"/>
              <a:gd name="connsiteY15" fmla="*/ 375858 h 1961617"/>
              <a:gd name="connsiteX16" fmla="*/ 807257 w 2103393"/>
              <a:gd name="connsiteY16" fmla="*/ 611470 h 1961617"/>
              <a:gd name="connsiteX17" fmla="*/ 969942 w 2103393"/>
              <a:gd name="connsiteY17" fmla="*/ 499274 h 1961617"/>
              <a:gd name="connsiteX18" fmla="*/ 947503 w 2103393"/>
              <a:gd name="connsiteY18" fmla="*/ 0 h 1961617"/>
              <a:gd name="connsiteX0" fmla="*/ 947503 w 2103393"/>
              <a:gd name="connsiteY0" fmla="*/ 0 h 1961617"/>
              <a:gd name="connsiteX1" fmla="*/ 947503 w 2103393"/>
              <a:gd name="connsiteY1" fmla="*/ 0 h 1961617"/>
              <a:gd name="connsiteX2" fmla="*/ 1183115 w 2103393"/>
              <a:gd name="connsiteY2" fmla="*/ 5610 h 1961617"/>
              <a:gd name="connsiteX3" fmla="*/ 1177505 w 2103393"/>
              <a:gd name="connsiteY3" fmla="*/ 493664 h 1961617"/>
              <a:gd name="connsiteX4" fmla="*/ 1312141 w 2103393"/>
              <a:gd name="connsiteY4" fmla="*/ 572201 h 1961617"/>
              <a:gd name="connsiteX5" fmla="*/ 1508484 w 2103393"/>
              <a:gd name="connsiteY5" fmla="*/ 375858 h 1961617"/>
              <a:gd name="connsiteX6" fmla="*/ 2058246 w 2103393"/>
              <a:gd name="connsiteY6" fmla="*/ 1924167 h 1961617"/>
              <a:gd name="connsiteX7" fmla="*/ 1244822 w 2103393"/>
              <a:gd name="connsiteY7" fmla="*/ 1514649 h 1961617"/>
              <a:gd name="connsiteX8" fmla="*/ 1205554 w 2103393"/>
              <a:gd name="connsiteY8" fmla="*/ 1200502 h 1961617"/>
              <a:gd name="connsiteX9" fmla="*/ 1244823 w 2103393"/>
              <a:gd name="connsiteY9" fmla="*/ 757325 h 1961617"/>
              <a:gd name="connsiteX10" fmla="*/ 1076528 w 2103393"/>
              <a:gd name="connsiteY10" fmla="*/ 611470 h 1961617"/>
              <a:gd name="connsiteX11" fmla="*/ 885795 w 2103393"/>
              <a:gd name="connsiteY11" fmla="*/ 751715 h 1961617"/>
              <a:gd name="connsiteX12" fmla="*/ 919453 w 2103393"/>
              <a:gd name="connsiteY12" fmla="*/ 1189281 h 1961617"/>
              <a:gd name="connsiteX13" fmla="*/ 891405 w 2103393"/>
              <a:gd name="connsiteY13" fmla="*/ 1509040 h 1961617"/>
              <a:gd name="connsiteX14" fmla="*/ 89201 w 2103393"/>
              <a:gd name="connsiteY14" fmla="*/ 1952216 h 1961617"/>
              <a:gd name="connsiteX15" fmla="*/ 577255 w 2103393"/>
              <a:gd name="connsiteY15" fmla="*/ 375858 h 1961617"/>
              <a:gd name="connsiteX16" fmla="*/ 807257 w 2103393"/>
              <a:gd name="connsiteY16" fmla="*/ 611470 h 1961617"/>
              <a:gd name="connsiteX17" fmla="*/ 969942 w 2103393"/>
              <a:gd name="connsiteY17" fmla="*/ 499274 h 1961617"/>
              <a:gd name="connsiteX18" fmla="*/ 947503 w 2103393"/>
              <a:gd name="connsiteY18" fmla="*/ 0 h 1961617"/>
              <a:gd name="connsiteX0" fmla="*/ 947503 w 2103393"/>
              <a:gd name="connsiteY0" fmla="*/ 0 h 1963064"/>
              <a:gd name="connsiteX1" fmla="*/ 947503 w 2103393"/>
              <a:gd name="connsiteY1" fmla="*/ 0 h 1963064"/>
              <a:gd name="connsiteX2" fmla="*/ 1183115 w 2103393"/>
              <a:gd name="connsiteY2" fmla="*/ 5610 h 1963064"/>
              <a:gd name="connsiteX3" fmla="*/ 1177505 w 2103393"/>
              <a:gd name="connsiteY3" fmla="*/ 493664 h 1963064"/>
              <a:gd name="connsiteX4" fmla="*/ 1312141 w 2103393"/>
              <a:gd name="connsiteY4" fmla="*/ 572201 h 1963064"/>
              <a:gd name="connsiteX5" fmla="*/ 1508484 w 2103393"/>
              <a:gd name="connsiteY5" fmla="*/ 375858 h 1963064"/>
              <a:gd name="connsiteX6" fmla="*/ 2058246 w 2103393"/>
              <a:gd name="connsiteY6" fmla="*/ 1924167 h 1963064"/>
              <a:gd name="connsiteX7" fmla="*/ 1244822 w 2103393"/>
              <a:gd name="connsiteY7" fmla="*/ 1514649 h 1963064"/>
              <a:gd name="connsiteX8" fmla="*/ 1205554 w 2103393"/>
              <a:gd name="connsiteY8" fmla="*/ 1200502 h 1963064"/>
              <a:gd name="connsiteX9" fmla="*/ 1244823 w 2103393"/>
              <a:gd name="connsiteY9" fmla="*/ 757325 h 1963064"/>
              <a:gd name="connsiteX10" fmla="*/ 1076528 w 2103393"/>
              <a:gd name="connsiteY10" fmla="*/ 611470 h 1963064"/>
              <a:gd name="connsiteX11" fmla="*/ 885795 w 2103393"/>
              <a:gd name="connsiteY11" fmla="*/ 751715 h 1963064"/>
              <a:gd name="connsiteX12" fmla="*/ 919453 w 2103393"/>
              <a:gd name="connsiteY12" fmla="*/ 1189281 h 1963064"/>
              <a:gd name="connsiteX13" fmla="*/ 891405 w 2103393"/>
              <a:gd name="connsiteY13" fmla="*/ 1509040 h 1963064"/>
              <a:gd name="connsiteX14" fmla="*/ 89201 w 2103393"/>
              <a:gd name="connsiteY14" fmla="*/ 1952216 h 1963064"/>
              <a:gd name="connsiteX15" fmla="*/ 577255 w 2103393"/>
              <a:gd name="connsiteY15" fmla="*/ 375858 h 1963064"/>
              <a:gd name="connsiteX16" fmla="*/ 807257 w 2103393"/>
              <a:gd name="connsiteY16" fmla="*/ 611470 h 1963064"/>
              <a:gd name="connsiteX17" fmla="*/ 969942 w 2103393"/>
              <a:gd name="connsiteY17" fmla="*/ 499274 h 1963064"/>
              <a:gd name="connsiteX18" fmla="*/ 947503 w 2103393"/>
              <a:gd name="connsiteY18" fmla="*/ 0 h 1963064"/>
              <a:gd name="connsiteX0" fmla="*/ 947503 w 2103393"/>
              <a:gd name="connsiteY0" fmla="*/ 0 h 1964995"/>
              <a:gd name="connsiteX1" fmla="*/ 947503 w 2103393"/>
              <a:gd name="connsiteY1" fmla="*/ 0 h 1964995"/>
              <a:gd name="connsiteX2" fmla="*/ 1183115 w 2103393"/>
              <a:gd name="connsiteY2" fmla="*/ 5610 h 1964995"/>
              <a:gd name="connsiteX3" fmla="*/ 1177505 w 2103393"/>
              <a:gd name="connsiteY3" fmla="*/ 493664 h 1964995"/>
              <a:gd name="connsiteX4" fmla="*/ 1312141 w 2103393"/>
              <a:gd name="connsiteY4" fmla="*/ 572201 h 1964995"/>
              <a:gd name="connsiteX5" fmla="*/ 1508484 w 2103393"/>
              <a:gd name="connsiteY5" fmla="*/ 375858 h 1964995"/>
              <a:gd name="connsiteX6" fmla="*/ 2058246 w 2103393"/>
              <a:gd name="connsiteY6" fmla="*/ 1924167 h 1964995"/>
              <a:gd name="connsiteX7" fmla="*/ 1244822 w 2103393"/>
              <a:gd name="connsiteY7" fmla="*/ 1514649 h 1964995"/>
              <a:gd name="connsiteX8" fmla="*/ 1205554 w 2103393"/>
              <a:gd name="connsiteY8" fmla="*/ 1200502 h 1964995"/>
              <a:gd name="connsiteX9" fmla="*/ 1244823 w 2103393"/>
              <a:gd name="connsiteY9" fmla="*/ 757325 h 1964995"/>
              <a:gd name="connsiteX10" fmla="*/ 1076528 w 2103393"/>
              <a:gd name="connsiteY10" fmla="*/ 611470 h 1964995"/>
              <a:gd name="connsiteX11" fmla="*/ 885795 w 2103393"/>
              <a:gd name="connsiteY11" fmla="*/ 751715 h 1964995"/>
              <a:gd name="connsiteX12" fmla="*/ 919453 w 2103393"/>
              <a:gd name="connsiteY12" fmla="*/ 1189281 h 1964995"/>
              <a:gd name="connsiteX13" fmla="*/ 891405 w 2103393"/>
              <a:gd name="connsiteY13" fmla="*/ 1509040 h 1964995"/>
              <a:gd name="connsiteX14" fmla="*/ 89201 w 2103393"/>
              <a:gd name="connsiteY14" fmla="*/ 1952216 h 1964995"/>
              <a:gd name="connsiteX15" fmla="*/ 577255 w 2103393"/>
              <a:gd name="connsiteY15" fmla="*/ 375858 h 1964995"/>
              <a:gd name="connsiteX16" fmla="*/ 807257 w 2103393"/>
              <a:gd name="connsiteY16" fmla="*/ 611470 h 1964995"/>
              <a:gd name="connsiteX17" fmla="*/ 969942 w 2103393"/>
              <a:gd name="connsiteY17" fmla="*/ 499274 h 1964995"/>
              <a:gd name="connsiteX18" fmla="*/ 947503 w 2103393"/>
              <a:gd name="connsiteY18" fmla="*/ 0 h 1964995"/>
              <a:gd name="connsiteX0" fmla="*/ 947503 w 2103393"/>
              <a:gd name="connsiteY0" fmla="*/ 13781 h 1978776"/>
              <a:gd name="connsiteX1" fmla="*/ 947503 w 2103393"/>
              <a:gd name="connsiteY1" fmla="*/ 13781 h 1978776"/>
              <a:gd name="connsiteX2" fmla="*/ 1183115 w 2103393"/>
              <a:gd name="connsiteY2" fmla="*/ 19391 h 1978776"/>
              <a:gd name="connsiteX3" fmla="*/ 1177505 w 2103393"/>
              <a:gd name="connsiteY3" fmla="*/ 507445 h 1978776"/>
              <a:gd name="connsiteX4" fmla="*/ 1312141 w 2103393"/>
              <a:gd name="connsiteY4" fmla="*/ 585982 h 1978776"/>
              <a:gd name="connsiteX5" fmla="*/ 1508484 w 2103393"/>
              <a:gd name="connsiteY5" fmla="*/ 389639 h 1978776"/>
              <a:gd name="connsiteX6" fmla="*/ 2058246 w 2103393"/>
              <a:gd name="connsiteY6" fmla="*/ 1937948 h 1978776"/>
              <a:gd name="connsiteX7" fmla="*/ 1244822 w 2103393"/>
              <a:gd name="connsiteY7" fmla="*/ 1528430 h 1978776"/>
              <a:gd name="connsiteX8" fmla="*/ 1205554 w 2103393"/>
              <a:gd name="connsiteY8" fmla="*/ 1214283 h 1978776"/>
              <a:gd name="connsiteX9" fmla="*/ 1244823 w 2103393"/>
              <a:gd name="connsiteY9" fmla="*/ 771106 h 1978776"/>
              <a:gd name="connsiteX10" fmla="*/ 1076528 w 2103393"/>
              <a:gd name="connsiteY10" fmla="*/ 625251 h 1978776"/>
              <a:gd name="connsiteX11" fmla="*/ 885795 w 2103393"/>
              <a:gd name="connsiteY11" fmla="*/ 765496 h 1978776"/>
              <a:gd name="connsiteX12" fmla="*/ 919453 w 2103393"/>
              <a:gd name="connsiteY12" fmla="*/ 1203062 h 1978776"/>
              <a:gd name="connsiteX13" fmla="*/ 891405 w 2103393"/>
              <a:gd name="connsiteY13" fmla="*/ 1522821 h 1978776"/>
              <a:gd name="connsiteX14" fmla="*/ 89201 w 2103393"/>
              <a:gd name="connsiteY14" fmla="*/ 1965997 h 1978776"/>
              <a:gd name="connsiteX15" fmla="*/ 577255 w 2103393"/>
              <a:gd name="connsiteY15" fmla="*/ 389639 h 1978776"/>
              <a:gd name="connsiteX16" fmla="*/ 807257 w 2103393"/>
              <a:gd name="connsiteY16" fmla="*/ 625251 h 1978776"/>
              <a:gd name="connsiteX17" fmla="*/ 969942 w 2103393"/>
              <a:gd name="connsiteY17" fmla="*/ 513055 h 1978776"/>
              <a:gd name="connsiteX18" fmla="*/ 947503 w 2103393"/>
              <a:gd name="connsiteY18" fmla="*/ 13781 h 1978776"/>
              <a:gd name="connsiteX0" fmla="*/ 964333 w 2103393"/>
              <a:gd name="connsiteY0" fmla="*/ 55026 h 1980752"/>
              <a:gd name="connsiteX1" fmla="*/ 947503 w 2103393"/>
              <a:gd name="connsiteY1" fmla="*/ 15757 h 1980752"/>
              <a:gd name="connsiteX2" fmla="*/ 1183115 w 2103393"/>
              <a:gd name="connsiteY2" fmla="*/ 21367 h 1980752"/>
              <a:gd name="connsiteX3" fmla="*/ 1177505 w 2103393"/>
              <a:gd name="connsiteY3" fmla="*/ 509421 h 1980752"/>
              <a:gd name="connsiteX4" fmla="*/ 1312141 w 2103393"/>
              <a:gd name="connsiteY4" fmla="*/ 587958 h 1980752"/>
              <a:gd name="connsiteX5" fmla="*/ 1508484 w 2103393"/>
              <a:gd name="connsiteY5" fmla="*/ 391615 h 1980752"/>
              <a:gd name="connsiteX6" fmla="*/ 2058246 w 2103393"/>
              <a:gd name="connsiteY6" fmla="*/ 1939924 h 1980752"/>
              <a:gd name="connsiteX7" fmla="*/ 1244822 w 2103393"/>
              <a:gd name="connsiteY7" fmla="*/ 1530406 h 1980752"/>
              <a:gd name="connsiteX8" fmla="*/ 1205554 w 2103393"/>
              <a:gd name="connsiteY8" fmla="*/ 1216259 h 1980752"/>
              <a:gd name="connsiteX9" fmla="*/ 1244823 w 2103393"/>
              <a:gd name="connsiteY9" fmla="*/ 773082 h 1980752"/>
              <a:gd name="connsiteX10" fmla="*/ 1076528 w 2103393"/>
              <a:gd name="connsiteY10" fmla="*/ 627227 h 1980752"/>
              <a:gd name="connsiteX11" fmla="*/ 885795 w 2103393"/>
              <a:gd name="connsiteY11" fmla="*/ 767472 h 1980752"/>
              <a:gd name="connsiteX12" fmla="*/ 919453 w 2103393"/>
              <a:gd name="connsiteY12" fmla="*/ 1205038 h 1980752"/>
              <a:gd name="connsiteX13" fmla="*/ 891405 w 2103393"/>
              <a:gd name="connsiteY13" fmla="*/ 1524797 h 1980752"/>
              <a:gd name="connsiteX14" fmla="*/ 89201 w 2103393"/>
              <a:gd name="connsiteY14" fmla="*/ 1967973 h 1980752"/>
              <a:gd name="connsiteX15" fmla="*/ 577255 w 2103393"/>
              <a:gd name="connsiteY15" fmla="*/ 391615 h 1980752"/>
              <a:gd name="connsiteX16" fmla="*/ 807257 w 2103393"/>
              <a:gd name="connsiteY16" fmla="*/ 627227 h 1980752"/>
              <a:gd name="connsiteX17" fmla="*/ 969942 w 2103393"/>
              <a:gd name="connsiteY17" fmla="*/ 515031 h 1980752"/>
              <a:gd name="connsiteX18" fmla="*/ 964333 w 2103393"/>
              <a:gd name="connsiteY18" fmla="*/ 55026 h 1980752"/>
              <a:gd name="connsiteX0" fmla="*/ 913845 w 2103393"/>
              <a:gd name="connsiteY0" fmla="*/ 72662 h 1981559"/>
              <a:gd name="connsiteX1" fmla="*/ 947503 w 2103393"/>
              <a:gd name="connsiteY1" fmla="*/ 16564 h 1981559"/>
              <a:gd name="connsiteX2" fmla="*/ 1183115 w 2103393"/>
              <a:gd name="connsiteY2" fmla="*/ 22174 h 1981559"/>
              <a:gd name="connsiteX3" fmla="*/ 1177505 w 2103393"/>
              <a:gd name="connsiteY3" fmla="*/ 510228 h 1981559"/>
              <a:gd name="connsiteX4" fmla="*/ 1312141 w 2103393"/>
              <a:gd name="connsiteY4" fmla="*/ 588765 h 1981559"/>
              <a:gd name="connsiteX5" fmla="*/ 1508484 w 2103393"/>
              <a:gd name="connsiteY5" fmla="*/ 392422 h 1981559"/>
              <a:gd name="connsiteX6" fmla="*/ 2058246 w 2103393"/>
              <a:gd name="connsiteY6" fmla="*/ 1940731 h 1981559"/>
              <a:gd name="connsiteX7" fmla="*/ 1244822 w 2103393"/>
              <a:gd name="connsiteY7" fmla="*/ 1531213 h 1981559"/>
              <a:gd name="connsiteX8" fmla="*/ 1205554 w 2103393"/>
              <a:gd name="connsiteY8" fmla="*/ 1217066 h 1981559"/>
              <a:gd name="connsiteX9" fmla="*/ 1244823 w 2103393"/>
              <a:gd name="connsiteY9" fmla="*/ 773889 h 1981559"/>
              <a:gd name="connsiteX10" fmla="*/ 1076528 w 2103393"/>
              <a:gd name="connsiteY10" fmla="*/ 628034 h 1981559"/>
              <a:gd name="connsiteX11" fmla="*/ 885795 w 2103393"/>
              <a:gd name="connsiteY11" fmla="*/ 768279 h 1981559"/>
              <a:gd name="connsiteX12" fmla="*/ 919453 w 2103393"/>
              <a:gd name="connsiteY12" fmla="*/ 1205845 h 1981559"/>
              <a:gd name="connsiteX13" fmla="*/ 891405 w 2103393"/>
              <a:gd name="connsiteY13" fmla="*/ 1525604 h 1981559"/>
              <a:gd name="connsiteX14" fmla="*/ 89201 w 2103393"/>
              <a:gd name="connsiteY14" fmla="*/ 1968780 h 1981559"/>
              <a:gd name="connsiteX15" fmla="*/ 577255 w 2103393"/>
              <a:gd name="connsiteY15" fmla="*/ 392422 h 1981559"/>
              <a:gd name="connsiteX16" fmla="*/ 807257 w 2103393"/>
              <a:gd name="connsiteY16" fmla="*/ 628034 h 1981559"/>
              <a:gd name="connsiteX17" fmla="*/ 969942 w 2103393"/>
              <a:gd name="connsiteY17" fmla="*/ 515838 h 1981559"/>
              <a:gd name="connsiteX18" fmla="*/ 913845 w 2103393"/>
              <a:gd name="connsiteY18" fmla="*/ 72662 h 1981559"/>
              <a:gd name="connsiteX0" fmla="*/ 913845 w 2103393"/>
              <a:gd name="connsiteY0" fmla="*/ 103017 h 2011914"/>
              <a:gd name="connsiteX1" fmla="*/ 1003601 w 2103393"/>
              <a:gd name="connsiteY1" fmla="*/ 2040 h 2011914"/>
              <a:gd name="connsiteX2" fmla="*/ 1183115 w 2103393"/>
              <a:gd name="connsiteY2" fmla="*/ 52529 h 2011914"/>
              <a:gd name="connsiteX3" fmla="*/ 1177505 w 2103393"/>
              <a:gd name="connsiteY3" fmla="*/ 540583 h 2011914"/>
              <a:gd name="connsiteX4" fmla="*/ 1312141 w 2103393"/>
              <a:gd name="connsiteY4" fmla="*/ 619120 h 2011914"/>
              <a:gd name="connsiteX5" fmla="*/ 1508484 w 2103393"/>
              <a:gd name="connsiteY5" fmla="*/ 422777 h 2011914"/>
              <a:gd name="connsiteX6" fmla="*/ 2058246 w 2103393"/>
              <a:gd name="connsiteY6" fmla="*/ 1971086 h 2011914"/>
              <a:gd name="connsiteX7" fmla="*/ 1244822 w 2103393"/>
              <a:gd name="connsiteY7" fmla="*/ 1561568 h 2011914"/>
              <a:gd name="connsiteX8" fmla="*/ 1205554 w 2103393"/>
              <a:gd name="connsiteY8" fmla="*/ 1247421 h 2011914"/>
              <a:gd name="connsiteX9" fmla="*/ 1244823 w 2103393"/>
              <a:gd name="connsiteY9" fmla="*/ 804244 h 2011914"/>
              <a:gd name="connsiteX10" fmla="*/ 1076528 w 2103393"/>
              <a:gd name="connsiteY10" fmla="*/ 658389 h 2011914"/>
              <a:gd name="connsiteX11" fmla="*/ 885795 w 2103393"/>
              <a:gd name="connsiteY11" fmla="*/ 798634 h 2011914"/>
              <a:gd name="connsiteX12" fmla="*/ 919453 w 2103393"/>
              <a:gd name="connsiteY12" fmla="*/ 1236200 h 2011914"/>
              <a:gd name="connsiteX13" fmla="*/ 891405 w 2103393"/>
              <a:gd name="connsiteY13" fmla="*/ 1555959 h 2011914"/>
              <a:gd name="connsiteX14" fmla="*/ 89201 w 2103393"/>
              <a:gd name="connsiteY14" fmla="*/ 1999135 h 2011914"/>
              <a:gd name="connsiteX15" fmla="*/ 577255 w 2103393"/>
              <a:gd name="connsiteY15" fmla="*/ 422777 h 2011914"/>
              <a:gd name="connsiteX16" fmla="*/ 807257 w 2103393"/>
              <a:gd name="connsiteY16" fmla="*/ 658389 h 2011914"/>
              <a:gd name="connsiteX17" fmla="*/ 969942 w 2103393"/>
              <a:gd name="connsiteY17" fmla="*/ 546193 h 2011914"/>
              <a:gd name="connsiteX18" fmla="*/ 913845 w 2103393"/>
              <a:gd name="connsiteY18" fmla="*/ 103017 h 2011914"/>
              <a:gd name="connsiteX0" fmla="*/ 930675 w 2103393"/>
              <a:gd name="connsiteY0" fmla="*/ 67702 h 2010258"/>
              <a:gd name="connsiteX1" fmla="*/ 1003601 w 2103393"/>
              <a:gd name="connsiteY1" fmla="*/ 384 h 2010258"/>
              <a:gd name="connsiteX2" fmla="*/ 1183115 w 2103393"/>
              <a:gd name="connsiteY2" fmla="*/ 50873 h 2010258"/>
              <a:gd name="connsiteX3" fmla="*/ 1177505 w 2103393"/>
              <a:gd name="connsiteY3" fmla="*/ 538927 h 2010258"/>
              <a:gd name="connsiteX4" fmla="*/ 1312141 w 2103393"/>
              <a:gd name="connsiteY4" fmla="*/ 617464 h 2010258"/>
              <a:gd name="connsiteX5" fmla="*/ 1508484 w 2103393"/>
              <a:gd name="connsiteY5" fmla="*/ 421121 h 2010258"/>
              <a:gd name="connsiteX6" fmla="*/ 2058246 w 2103393"/>
              <a:gd name="connsiteY6" fmla="*/ 1969430 h 2010258"/>
              <a:gd name="connsiteX7" fmla="*/ 1244822 w 2103393"/>
              <a:gd name="connsiteY7" fmla="*/ 1559912 h 2010258"/>
              <a:gd name="connsiteX8" fmla="*/ 1205554 w 2103393"/>
              <a:gd name="connsiteY8" fmla="*/ 1245765 h 2010258"/>
              <a:gd name="connsiteX9" fmla="*/ 1244823 w 2103393"/>
              <a:gd name="connsiteY9" fmla="*/ 802588 h 2010258"/>
              <a:gd name="connsiteX10" fmla="*/ 1076528 w 2103393"/>
              <a:gd name="connsiteY10" fmla="*/ 656733 h 2010258"/>
              <a:gd name="connsiteX11" fmla="*/ 885795 w 2103393"/>
              <a:gd name="connsiteY11" fmla="*/ 796978 h 2010258"/>
              <a:gd name="connsiteX12" fmla="*/ 919453 w 2103393"/>
              <a:gd name="connsiteY12" fmla="*/ 1234544 h 2010258"/>
              <a:gd name="connsiteX13" fmla="*/ 891405 w 2103393"/>
              <a:gd name="connsiteY13" fmla="*/ 1554303 h 2010258"/>
              <a:gd name="connsiteX14" fmla="*/ 89201 w 2103393"/>
              <a:gd name="connsiteY14" fmla="*/ 1997479 h 2010258"/>
              <a:gd name="connsiteX15" fmla="*/ 577255 w 2103393"/>
              <a:gd name="connsiteY15" fmla="*/ 421121 h 2010258"/>
              <a:gd name="connsiteX16" fmla="*/ 807257 w 2103393"/>
              <a:gd name="connsiteY16" fmla="*/ 656733 h 2010258"/>
              <a:gd name="connsiteX17" fmla="*/ 969942 w 2103393"/>
              <a:gd name="connsiteY17" fmla="*/ 544537 h 2010258"/>
              <a:gd name="connsiteX18" fmla="*/ 930675 w 2103393"/>
              <a:gd name="connsiteY18" fmla="*/ 67702 h 2010258"/>
              <a:gd name="connsiteX0" fmla="*/ 930675 w 2103393"/>
              <a:gd name="connsiteY0" fmla="*/ 69239 h 2011795"/>
              <a:gd name="connsiteX1" fmla="*/ 1183115 w 2103393"/>
              <a:gd name="connsiteY1" fmla="*/ 52410 h 2011795"/>
              <a:gd name="connsiteX2" fmla="*/ 1177505 w 2103393"/>
              <a:gd name="connsiteY2" fmla="*/ 540464 h 2011795"/>
              <a:gd name="connsiteX3" fmla="*/ 1312141 w 2103393"/>
              <a:gd name="connsiteY3" fmla="*/ 619001 h 2011795"/>
              <a:gd name="connsiteX4" fmla="*/ 1508484 w 2103393"/>
              <a:gd name="connsiteY4" fmla="*/ 422658 h 2011795"/>
              <a:gd name="connsiteX5" fmla="*/ 2058246 w 2103393"/>
              <a:gd name="connsiteY5" fmla="*/ 1970967 h 2011795"/>
              <a:gd name="connsiteX6" fmla="*/ 1244822 w 2103393"/>
              <a:gd name="connsiteY6" fmla="*/ 1561449 h 2011795"/>
              <a:gd name="connsiteX7" fmla="*/ 1205554 w 2103393"/>
              <a:gd name="connsiteY7" fmla="*/ 1247302 h 2011795"/>
              <a:gd name="connsiteX8" fmla="*/ 1244823 w 2103393"/>
              <a:gd name="connsiteY8" fmla="*/ 804125 h 2011795"/>
              <a:gd name="connsiteX9" fmla="*/ 1076528 w 2103393"/>
              <a:gd name="connsiteY9" fmla="*/ 658270 h 2011795"/>
              <a:gd name="connsiteX10" fmla="*/ 885795 w 2103393"/>
              <a:gd name="connsiteY10" fmla="*/ 798515 h 2011795"/>
              <a:gd name="connsiteX11" fmla="*/ 919453 w 2103393"/>
              <a:gd name="connsiteY11" fmla="*/ 1236081 h 2011795"/>
              <a:gd name="connsiteX12" fmla="*/ 891405 w 2103393"/>
              <a:gd name="connsiteY12" fmla="*/ 1555840 h 2011795"/>
              <a:gd name="connsiteX13" fmla="*/ 89201 w 2103393"/>
              <a:gd name="connsiteY13" fmla="*/ 1999016 h 2011795"/>
              <a:gd name="connsiteX14" fmla="*/ 577255 w 2103393"/>
              <a:gd name="connsiteY14" fmla="*/ 422658 h 2011795"/>
              <a:gd name="connsiteX15" fmla="*/ 807257 w 2103393"/>
              <a:gd name="connsiteY15" fmla="*/ 658270 h 2011795"/>
              <a:gd name="connsiteX16" fmla="*/ 969942 w 2103393"/>
              <a:gd name="connsiteY16" fmla="*/ 546074 h 2011795"/>
              <a:gd name="connsiteX17" fmla="*/ 930675 w 2103393"/>
              <a:gd name="connsiteY17" fmla="*/ 69239 h 2011795"/>
              <a:gd name="connsiteX0" fmla="*/ 930675 w 2103393"/>
              <a:gd name="connsiteY0" fmla="*/ 63795 h 2006351"/>
              <a:gd name="connsiteX1" fmla="*/ 1183115 w 2103393"/>
              <a:gd name="connsiteY1" fmla="*/ 46966 h 2006351"/>
              <a:gd name="connsiteX2" fmla="*/ 1177505 w 2103393"/>
              <a:gd name="connsiteY2" fmla="*/ 535020 h 2006351"/>
              <a:gd name="connsiteX3" fmla="*/ 1312141 w 2103393"/>
              <a:gd name="connsiteY3" fmla="*/ 613557 h 2006351"/>
              <a:gd name="connsiteX4" fmla="*/ 1508484 w 2103393"/>
              <a:gd name="connsiteY4" fmla="*/ 417214 h 2006351"/>
              <a:gd name="connsiteX5" fmla="*/ 2058246 w 2103393"/>
              <a:gd name="connsiteY5" fmla="*/ 1965523 h 2006351"/>
              <a:gd name="connsiteX6" fmla="*/ 1244822 w 2103393"/>
              <a:gd name="connsiteY6" fmla="*/ 1556005 h 2006351"/>
              <a:gd name="connsiteX7" fmla="*/ 1205554 w 2103393"/>
              <a:gd name="connsiteY7" fmla="*/ 1241858 h 2006351"/>
              <a:gd name="connsiteX8" fmla="*/ 1244823 w 2103393"/>
              <a:gd name="connsiteY8" fmla="*/ 798681 h 2006351"/>
              <a:gd name="connsiteX9" fmla="*/ 1076528 w 2103393"/>
              <a:gd name="connsiteY9" fmla="*/ 652826 h 2006351"/>
              <a:gd name="connsiteX10" fmla="*/ 885795 w 2103393"/>
              <a:gd name="connsiteY10" fmla="*/ 793071 h 2006351"/>
              <a:gd name="connsiteX11" fmla="*/ 919453 w 2103393"/>
              <a:gd name="connsiteY11" fmla="*/ 1230637 h 2006351"/>
              <a:gd name="connsiteX12" fmla="*/ 891405 w 2103393"/>
              <a:gd name="connsiteY12" fmla="*/ 1550396 h 2006351"/>
              <a:gd name="connsiteX13" fmla="*/ 89201 w 2103393"/>
              <a:gd name="connsiteY13" fmla="*/ 1993572 h 2006351"/>
              <a:gd name="connsiteX14" fmla="*/ 577255 w 2103393"/>
              <a:gd name="connsiteY14" fmla="*/ 417214 h 2006351"/>
              <a:gd name="connsiteX15" fmla="*/ 807257 w 2103393"/>
              <a:gd name="connsiteY15" fmla="*/ 652826 h 2006351"/>
              <a:gd name="connsiteX16" fmla="*/ 969942 w 2103393"/>
              <a:gd name="connsiteY16" fmla="*/ 540630 h 2006351"/>
              <a:gd name="connsiteX17" fmla="*/ 930675 w 2103393"/>
              <a:gd name="connsiteY17" fmla="*/ 63795 h 2006351"/>
              <a:gd name="connsiteX0" fmla="*/ 930675 w 2103393"/>
              <a:gd name="connsiteY0" fmla="*/ 51191 h 2016186"/>
              <a:gd name="connsiteX1" fmla="*/ 1183115 w 2103393"/>
              <a:gd name="connsiteY1" fmla="*/ 56801 h 2016186"/>
              <a:gd name="connsiteX2" fmla="*/ 1177505 w 2103393"/>
              <a:gd name="connsiteY2" fmla="*/ 544855 h 2016186"/>
              <a:gd name="connsiteX3" fmla="*/ 1312141 w 2103393"/>
              <a:gd name="connsiteY3" fmla="*/ 623392 h 2016186"/>
              <a:gd name="connsiteX4" fmla="*/ 1508484 w 2103393"/>
              <a:gd name="connsiteY4" fmla="*/ 427049 h 2016186"/>
              <a:gd name="connsiteX5" fmla="*/ 2058246 w 2103393"/>
              <a:gd name="connsiteY5" fmla="*/ 1975358 h 2016186"/>
              <a:gd name="connsiteX6" fmla="*/ 1244822 w 2103393"/>
              <a:gd name="connsiteY6" fmla="*/ 1565840 h 2016186"/>
              <a:gd name="connsiteX7" fmla="*/ 1205554 w 2103393"/>
              <a:gd name="connsiteY7" fmla="*/ 1251693 h 2016186"/>
              <a:gd name="connsiteX8" fmla="*/ 1244823 w 2103393"/>
              <a:gd name="connsiteY8" fmla="*/ 808516 h 2016186"/>
              <a:gd name="connsiteX9" fmla="*/ 1076528 w 2103393"/>
              <a:gd name="connsiteY9" fmla="*/ 662661 h 2016186"/>
              <a:gd name="connsiteX10" fmla="*/ 885795 w 2103393"/>
              <a:gd name="connsiteY10" fmla="*/ 802906 h 2016186"/>
              <a:gd name="connsiteX11" fmla="*/ 919453 w 2103393"/>
              <a:gd name="connsiteY11" fmla="*/ 1240472 h 2016186"/>
              <a:gd name="connsiteX12" fmla="*/ 891405 w 2103393"/>
              <a:gd name="connsiteY12" fmla="*/ 1560231 h 2016186"/>
              <a:gd name="connsiteX13" fmla="*/ 89201 w 2103393"/>
              <a:gd name="connsiteY13" fmla="*/ 2003407 h 2016186"/>
              <a:gd name="connsiteX14" fmla="*/ 577255 w 2103393"/>
              <a:gd name="connsiteY14" fmla="*/ 427049 h 2016186"/>
              <a:gd name="connsiteX15" fmla="*/ 807257 w 2103393"/>
              <a:gd name="connsiteY15" fmla="*/ 662661 h 2016186"/>
              <a:gd name="connsiteX16" fmla="*/ 969942 w 2103393"/>
              <a:gd name="connsiteY16" fmla="*/ 550465 h 2016186"/>
              <a:gd name="connsiteX17" fmla="*/ 930675 w 2103393"/>
              <a:gd name="connsiteY17" fmla="*/ 51191 h 2016186"/>
              <a:gd name="connsiteX0" fmla="*/ 930675 w 2103393"/>
              <a:gd name="connsiteY0" fmla="*/ 47103 h 2012098"/>
              <a:gd name="connsiteX1" fmla="*/ 1183115 w 2103393"/>
              <a:gd name="connsiteY1" fmla="*/ 52713 h 2012098"/>
              <a:gd name="connsiteX2" fmla="*/ 1177505 w 2103393"/>
              <a:gd name="connsiteY2" fmla="*/ 540767 h 2012098"/>
              <a:gd name="connsiteX3" fmla="*/ 1312141 w 2103393"/>
              <a:gd name="connsiteY3" fmla="*/ 619304 h 2012098"/>
              <a:gd name="connsiteX4" fmla="*/ 1508484 w 2103393"/>
              <a:gd name="connsiteY4" fmla="*/ 422961 h 2012098"/>
              <a:gd name="connsiteX5" fmla="*/ 2058246 w 2103393"/>
              <a:gd name="connsiteY5" fmla="*/ 1971270 h 2012098"/>
              <a:gd name="connsiteX6" fmla="*/ 1244822 w 2103393"/>
              <a:gd name="connsiteY6" fmla="*/ 1561752 h 2012098"/>
              <a:gd name="connsiteX7" fmla="*/ 1205554 w 2103393"/>
              <a:gd name="connsiteY7" fmla="*/ 1247605 h 2012098"/>
              <a:gd name="connsiteX8" fmla="*/ 1244823 w 2103393"/>
              <a:gd name="connsiteY8" fmla="*/ 804428 h 2012098"/>
              <a:gd name="connsiteX9" fmla="*/ 1076528 w 2103393"/>
              <a:gd name="connsiteY9" fmla="*/ 658573 h 2012098"/>
              <a:gd name="connsiteX10" fmla="*/ 885795 w 2103393"/>
              <a:gd name="connsiteY10" fmla="*/ 798818 h 2012098"/>
              <a:gd name="connsiteX11" fmla="*/ 919453 w 2103393"/>
              <a:gd name="connsiteY11" fmla="*/ 1236384 h 2012098"/>
              <a:gd name="connsiteX12" fmla="*/ 891405 w 2103393"/>
              <a:gd name="connsiteY12" fmla="*/ 1556143 h 2012098"/>
              <a:gd name="connsiteX13" fmla="*/ 89201 w 2103393"/>
              <a:gd name="connsiteY13" fmla="*/ 1999319 h 2012098"/>
              <a:gd name="connsiteX14" fmla="*/ 577255 w 2103393"/>
              <a:gd name="connsiteY14" fmla="*/ 422961 h 2012098"/>
              <a:gd name="connsiteX15" fmla="*/ 807257 w 2103393"/>
              <a:gd name="connsiteY15" fmla="*/ 658573 h 2012098"/>
              <a:gd name="connsiteX16" fmla="*/ 969942 w 2103393"/>
              <a:gd name="connsiteY16" fmla="*/ 546377 h 2012098"/>
              <a:gd name="connsiteX17" fmla="*/ 930675 w 2103393"/>
              <a:gd name="connsiteY17" fmla="*/ 47103 h 2012098"/>
              <a:gd name="connsiteX0" fmla="*/ 930675 w 2103393"/>
              <a:gd name="connsiteY0" fmla="*/ 47103 h 2012098"/>
              <a:gd name="connsiteX1" fmla="*/ 1183115 w 2103393"/>
              <a:gd name="connsiteY1" fmla="*/ 52713 h 2012098"/>
              <a:gd name="connsiteX2" fmla="*/ 1177505 w 2103393"/>
              <a:gd name="connsiteY2" fmla="*/ 540767 h 2012098"/>
              <a:gd name="connsiteX3" fmla="*/ 1312141 w 2103393"/>
              <a:gd name="connsiteY3" fmla="*/ 619304 h 2012098"/>
              <a:gd name="connsiteX4" fmla="*/ 1508484 w 2103393"/>
              <a:gd name="connsiteY4" fmla="*/ 422961 h 2012098"/>
              <a:gd name="connsiteX5" fmla="*/ 2058246 w 2103393"/>
              <a:gd name="connsiteY5" fmla="*/ 1971270 h 2012098"/>
              <a:gd name="connsiteX6" fmla="*/ 1244822 w 2103393"/>
              <a:gd name="connsiteY6" fmla="*/ 1561752 h 2012098"/>
              <a:gd name="connsiteX7" fmla="*/ 1205554 w 2103393"/>
              <a:gd name="connsiteY7" fmla="*/ 1247605 h 2012098"/>
              <a:gd name="connsiteX8" fmla="*/ 1244823 w 2103393"/>
              <a:gd name="connsiteY8" fmla="*/ 804428 h 2012098"/>
              <a:gd name="connsiteX9" fmla="*/ 1076528 w 2103393"/>
              <a:gd name="connsiteY9" fmla="*/ 658573 h 2012098"/>
              <a:gd name="connsiteX10" fmla="*/ 885795 w 2103393"/>
              <a:gd name="connsiteY10" fmla="*/ 798818 h 2012098"/>
              <a:gd name="connsiteX11" fmla="*/ 919453 w 2103393"/>
              <a:gd name="connsiteY11" fmla="*/ 1236384 h 2012098"/>
              <a:gd name="connsiteX12" fmla="*/ 891405 w 2103393"/>
              <a:gd name="connsiteY12" fmla="*/ 1556143 h 2012098"/>
              <a:gd name="connsiteX13" fmla="*/ 89201 w 2103393"/>
              <a:gd name="connsiteY13" fmla="*/ 1999319 h 2012098"/>
              <a:gd name="connsiteX14" fmla="*/ 577255 w 2103393"/>
              <a:gd name="connsiteY14" fmla="*/ 422961 h 2012098"/>
              <a:gd name="connsiteX15" fmla="*/ 807257 w 2103393"/>
              <a:gd name="connsiteY15" fmla="*/ 658573 h 2012098"/>
              <a:gd name="connsiteX16" fmla="*/ 969942 w 2103393"/>
              <a:gd name="connsiteY16" fmla="*/ 546377 h 2012098"/>
              <a:gd name="connsiteX17" fmla="*/ 930675 w 2103393"/>
              <a:gd name="connsiteY17" fmla="*/ 47103 h 2012098"/>
              <a:gd name="connsiteX0" fmla="*/ 930675 w 2103393"/>
              <a:gd name="connsiteY0" fmla="*/ 24191 h 2051098"/>
              <a:gd name="connsiteX1" fmla="*/ 1183115 w 2103393"/>
              <a:gd name="connsiteY1" fmla="*/ 91713 h 2051098"/>
              <a:gd name="connsiteX2" fmla="*/ 1177505 w 2103393"/>
              <a:gd name="connsiteY2" fmla="*/ 579767 h 2051098"/>
              <a:gd name="connsiteX3" fmla="*/ 1312141 w 2103393"/>
              <a:gd name="connsiteY3" fmla="*/ 658304 h 2051098"/>
              <a:gd name="connsiteX4" fmla="*/ 1508484 w 2103393"/>
              <a:gd name="connsiteY4" fmla="*/ 461961 h 2051098"/>
              <a:gd name="connsiteX5" fmla="*/ 2058246 w 2103393"/>
              <a:gd name="connsiteY5" fmla="*/ 2010270 h 2051098"/>
              <a:gd name="connsiteX6" fmla="*/ 1244822 w 2103393"/>
              <a:gd name="connsiteY6" fmla="*/ 1600752 h 2051098"/>
              <a:gd name="connsiteX7" fmla="*/ 1205554 w 2103393"/>
              <a:gd name="connsiteY7" fmla="*/ 1286605 h 2051098"/>
              <a:gd name="connsiteX8" fmla="*/ 1244823 w 2103393"/>
              <a:gd name="connsiteY8" fmla="*/ 843428 h 2051098"/>
              <a:gd name="connsiteX9" fmla="*/ 1076528 w 2103393"/>
              <a:gd name="connsiteY9" fmla="*/ 697573 h 2051098"/>
              <a:gd name="connsiteX10" fmla="*/ 885795 w 2103393"/>
              <a:gd name="connsiteY10" fmla="*/ 837818 h 2051098"/>
              <a:gd name="connsiteX11" fmla="*/ 919453 w 2103393"/>
              <a:gd name="connsiteY11" fmla="*/ 1275384 h 2051098"/>
              <a:gd name="connsiteX12" fmla="*/ 891405 w 2103393"/>
              <a:gd name="connsiteY12" fmla="*/ 1595143 h 2051098"/>
              <a:gd name="connsiteX13" fmla="*/ 89201 w 2103393"/>
              <a:gd name="connsiteY13" fmla="*/ 2038319 h 2051098"/>
              <a:gd name="connsiteX14" fmla="*/ 577255 w 2103393"/>
              <a:gd name="connsiteY14" fmla="*/ 461961 h 2051098"/>
              <a:gd name="connsiteX15" fmla="*/ 807257 w 2103393"/>
              <a:gd name="connsiteY15" fmla="*/ 697573 h 2051098"/>
              <a:gd name="connsiteX16" fmla="*/ 969942 w 2103393"/>
              <a:gd name="connsiteY16" fmla="*/ 585377 h 2051098"/>
              <a:gd name="connsiteX17" fmla="*/ 930675 w 2103393"/>
              <a:gd name="connsiteY17" fmla="*/ 24191 h 2051098"/>
              <a:gd name="connsiteX0" fmla="*/ 930675 w 2103393"/>
              <a:gd name="connsiteY0" fmla="*/ 51153 h 2078060"/>
              <a:gd name="connsiteX1" fmla="*/ 1190398 w 2103393"/>
              <a:gd name="connsiteY1" fmla="*/ 49480 h 2078060"/>
              <a:gd name="connsiteX2" fmla="*/ 1177505 w 2103393"/>
              <a:gd name="connsiteY2" fmla="*/ 606729 h 2078060"/>
              <a:gd name="connsiteX3" fmla="*/ 1312141 w 2103393"/>
              <a:gd name="connsiteY3" fmla="*/ 685266 h 2078060"/>
              <a:gd name="connsiteX4" fmla="*/ 1508484 w 2103393"/>
              <a:gd name="connsiteY4" fmla="*/ 488923 h 2078060"/>
              <a:gd name="connsiteX5" fmla="*/ 2058246 w 2103393"/>
              <a:gd name="connsiteY5" fmla="*/ 2037232 h 2078060"/>
              <a:gd name="connsiteX6" fmla="*/ 1244822 w 2103393"/>
              <a:gd name="connsiteY6" fmla="*/ 1627714 h 2078060"/>
              <a:gd name="connsiteX7" fmla="*/ 1205554 w 2103393"/>
              <a:gd name="connsiteY7" fmla="*/ 1313567 h 2078060"/>
              <a:gd name="connsiteX8" fmla="*/ 1244823 w 2103393"/>
              <a:gd name="connsiteY8" fmla="*/ 870390 h 2078060"/>
              <a:gd name="connsiteX9" fmla="*/ 1076528 w 2103393"/>
              <a:gd name="connsiteY9" fmla="*/ 724535 h 2078060"/>
              <a:gd name="connsiteX10" fmla="*/ 885795 w 2103393"/>
              <a:gd name="connsiteY10" fmla="*/ 864780 h 2078060"/>
              <a:gd name="connsiteX11" fmla="*/ 919453 w 2103393"/>
              <a:gd name="connsiteY11" fmla="*/ 1302346 h 2078060"/>
              <a:gd name="connsiteX12" fmla="*/ 891405 w 2103393"/>
              <a:gd name="connsiteY12" fmla="*/ 1622105 h 2078060"/>
              <a:gd name="connsiteX13" fmla="*/ 89201 w 2103393"/>
              <a:gd name="connsiteY13" fmla="*/ 2065281 h 2078060"/>
              <a:gd name="connsiteX14" fmla="*/ 577255 w 2103393"/>
              <a:gd name="connsiteY14" fmla="*/ 488923 h 2078060"/>
              <a:gd name="connsiteX15" fmla="*/ 807257 w 2103393"/>
              <a:gd name="connsiteY15" fmla="*/ 724535 h 2078060"/>
              <a:gd name="connsiteX16" fmla="*/ 969942 w 2103393"/>
              <a:gd name="connsiteY16" fmla="*/ 612339 h 2078060"/>
              <a:gd name="connsiteX17" fmla="*/ 930675 w 2103393"/>
              <a:gd name="connsiteY17" fmla="*/ 51153 h 2078060"/>
              <a:gd name="connsiteX0" fmla="*/ 930675 w 2103393"/>
              <a:gd name="connsiteY0" fmla="*/ 57180 h 2084087"/>
              <a:gd name="connsiteX1" fmla="*/ 1190398 w 2103393"/>
              <a:gd name="connsiteY1" fmla="*/ 55507 h 2084087"/>
              <a:gd name="connsiteX2" fmla="*/ 1177505 w 2103393"/>
              <a:gd name="connsiteY2" fmla="*/ 612756 h 2084087"/>
              <a:gd name="connsiteX3" fmla="*/ 1312141 w 2103393"/>
              <a:gd name="connsiteY3" fmla="*/ 691293 h 2084087"/>
              <a:gd name="connsiteX4" fmla="*/ 1508484 w 2103393"/>
              <a:gd name="connsiteY4" fmla="*/ 494950 h 2084087"/>
              <a:gd name="connsiteX5" fmla="*/ 2058246 w 2103393"/>
              <a:gd name="connsiteY5" fmla="*/ 2043259 h 2084087"/>
              <a:gd name="connsiteX6" fmla="*/ 1244822 w 2103393"/>
              <a:gd name="connsiteY6" fmla="*/ 1633741 h 2084087"/>
              <a:gd name="connsiteX7" fmla="*/ 1205554 w 2103393"/>
              <a:gd name="connsiteY7" fmla="*/ 1319594 h 2084087"/>
              <a:gd name="connsiteX8" fmla="*/ 1244823 w 2103393"/>
              <a:gd name="connsiteY8" fmla="*/ 876417 h 2084087"/>
              <a:gd name="connsiteX9" fmla="*/ 1076528 w 2103393"/>
              <a:gd name="connsiteY9" fmla="*/ 730562 h 2084087"/>
              <a:gd name="connsiteX10" fmla="*/ 885795 w 2103393"/>
              <a:gd name="connsiteY10" fmla="*/ 870807 h 2084087"/>
              <a:gd name="connsiteX11" fmla="*/ 919453 w 2103393"/>
              <a:gd name="connsiteY11" fmla="*/ 1308373 h 2084087"/>
              <a:gd name="connsiteX12" fmla="*/ 891405 w 2103393"/>
              <a:gd name="connsiteY12" fmla="*/ 1628132 h 2084087"/>
              <a:gd name="connsiteX13" fmla="*/ 89201 w 2103393"/>
              <a:gd name="connsiteY13" fmla="*/ 2071308 h 2084087"/>
              <a:gd name="connsiteX14" fmla="*/ 577255 w 2103393"/>
              <a:gd name="connsiteY14" fmla="*/ 494950 h 2084087"/>
              <a:gd name="connsiteX15" fmla="*/ 807257 w 2103393"/>
              <a:gd name="connsiteY15" fmla="*/ 730562 h 2084087"/>
              <a:gd name="connsiteX16" fmla="*/ 969942 w 2103393"/>
              <a:gd name="connsiteY16" fmla="*/ 618366 h 2084087"/>
              <a:gd name="connsiteX17" fmla="*/ 930675 w 2103393"/>
              <a:gd name="connsiteY17" fmla="*/ 57180 h 2084087"/>
              <a:gd name="connsiteX0" fmla="*/ 930675 w 2103393"/>
              <a:gd name="connsiteY0" fmla="*/ 65797 h 2092704"/>
              <a:gd name="connsiteX1" fmla="*/ 1190398 w 2103393"/>
              <a:gd name="connsiteY1" fmla="*/ 64124 h 2092704"/>
              <a:gd name="connsiteX2" fmla="*/ 1177505 w 2103393"/>
              <a:gd name="connsiteY2" fmla="*/ 621373 h 2092704"/>
              <a:gd name="connsiteX3" fmla="*/ 1312141 w 2103393"/>
              <a:gd name="connsiteY3" fmla="*/ 699910 h 2092704"/>
              <a:gd name="connsiteX4" fmla="*/ 1508484 w 2103393"/>
              <a:gd name="connsiteY4" fmla="*/ 503567 h 2092704"/>
              <a:gd name="connsiteX5" fmla="*/ 2058246 w 2103393"/>
              <a:gd name="connsiteY5" fmla="*/ 2051876 h 2092704"/>
              <a:gd name="connsiteX6" fmla="*/ 1244822 w 2103393"/>
              <a:gd name="connsiteY6" fmla="*/ 1642358 h 2092704"/>
              <a:gd name="connsiteX7" fmla="*/ 1205554 w 2103393"/>
              <a:gd name="connsiteY7" fmla="*/ 1328211 h 2092704"/>
              <a:gd name="connsiteX8" fmla="*/ 1244823 w 2103393"/>
              <a:gd name="connsiteY8" fmla="*/ 885034 h 2092704"/>
              <a:gd name="connsiteX9" fmla="*/ 1076528 w 2103393"/>
              <a:gd name="connsiteY9" fmla="*/ 739179 h 2092704"/>
              <a:gd name="connsiteX10" fmla="*/ 885795 w 2103393"/>
              <a:gd name="connsiteY10" fmla="*/ 879424 h 2092704"/>
              <a:gd name="connsiteX11" fmla="*/ 919453 w 2103393"/>
              <a:gd name="connsiteY11" fmla="*/ 1316990 h 2092704"/>
              <a:gd name="connsiteX12" fmla="*/ 891405 w 2103393"/>
              <a:gd name="connsiteY12" fmla="*/ 1636749 h 2092704"/>
              <a:gd name="connsiteX13" fmla="*/ 89201 w 2103393"/>
              <a:gd name="connsiteY13" fmla="*/ 2079925 h 2092704"/>
              <a:gd name="connsiteX14" fmla="*/ 577255 w 2103393"/>
              <a:gd name="connsiteY14" fmla="*/ 503567 h 2092704"/>
              <a:gd name="connsiteX15" fmla="*/ 807257 w 2103393"/>
              <a:gd name="connsiteY15" fmla="*/ 739179 h 2092704"/>
              <a:gd name="connsiteX16" fmla="*/ 969942 w 2103393"/>
              <a:gd name="connsiteY16" fmla="*/ 626983 h 2092704"/>
              <a:gd name="connsiteX17" fmla="*/ 930675 w 2103393"/>
              <a:gd name="connsiteY17" fmla="*/ 65797 h 2092704"/>
              <a:gd name="connsiteX0" fmla="*/ 930675 w 2103393"/>
              <a:gd name="connsiteY0" fmla="*/ 65797 h 2092704"/>
              <a:gd name="connsiteX1" fmla="*/ 1190398 w 2103393"/>
              <a:gd name="connsiteY1" fmla="*/ 64124 h 2092704"/>
              <a:gd name="connsiteX2" fmla="*/ 1177505 w 2103393"/>
              <a:gd name="connsiteY2" fmla="*/ 621373 h 2092704"/>
              <a:gd name="connsiteX3" fmla="*/ 1312141 w 2103393"/>
              <a:gd name="connsiteY3" fmla="*/ 699910 h 2092704"/>
              <a:gd name="connsiteX4" fmla="*/ 1508484 w 2103393"/>
              <a:gd name="connsiteY4" fmla="*/ 503567 h 2092704"/>
              <a:gd name="connsiteX5" fmla="*/ 2058246 w 2103393"/>
              <a:gd name="connsiteY5" fmla="*/ 2051876 h 2092704"/>
              <a:gd name="connsiteX6" fmla="*/ 1244822 w 2103393"/>
              <a:gd name="connsiteY6" fmla="*/ 1642358 h 2092704"/>
              <a:gd name="connsiteX7" fmla="*/ 1205554 w 2103393"/>
              <a:gd name="connsiteY7" fmla="*/ 1328211 h 2092704"/>
              <a:gd name="connsiteX8" fmla="*/ 1244823 w 2103393"/>
              <a:gd name="connsiteY8" fmla="*/ 885034 h 2092704"/>
              <a:gd name="connsiteX9" fmla="*/ 1076528 w 2103393"/>
              <a:gd name="connsiteY9" fmla="*/ 739179 h 2092704"/>
              <a:gd name="connsiteX10" fmla="*/ 885795 w 2103393"/>
              <a:gd name="connsiteY10" fmla="*/ 879424 h 2092704"/>
              <a:gd name="connsiteX11" fmla="*/ 919453 w 2103393"/>
              <a:gd name="connsiteY11" fmla="*/ 1316990 h 2092704"/>
              <a:gd name="connsiteX12" fmla="*/ 891405 w 2103393"/>
              <a:gd name="connsiteY12" fmla="*/ 1636749 h 2092704"/>
              <a:gd name="connsiteX13" fmla="*/ 89201 w 2103393"/>
              <a:gd name="connsiteY13" fmla="*/ 2079925 h 2092704"/>
              <a:gd name="connsiteX14" fmla="*/ 577255 w 2103393"/>
              <a:gd name="connsiteY14" fmla="*/ 503567 h 2092704"/>
              <a:gd name="connsiteX15" fmla="*/ 807257 w 2103393"/>
              <a:gd name="connsiteY15" fmla="*/ 739179 h 2092704"/>
              <a:gd name="connsiteX16" fmla="*/ 969942 w 2103393"/>
              <a:gd name="connsiteY16" fmla="*/ 626983 h 2092704"/>
              <a:gd name="connsiteX17" fmla="*/ 930675 w 2103393"/>
              <a:gd name="connsiteY17" fmla="*/ 65797 h 2092704"/>
              <a:gd name="connsiteX0" fmla="*/ 930675 w 2103393"/>
              <a:gd name="connsiteY0" fmla="*/ 73853 h 2100760"/>
              <a:gd name="connsiteX1" fmla="*/ 1190398 w 2103393"/>
              <a:gd name="connsiteY1" fmla="*/ 72180 h 2100760"/>
              <a:gd name="connsiteX2" fmla="*/ 1177505 w 2103393"/>
              <a:gd name="connsiteY2" fmla="*/ 629429 h 2100760"/>
              <a:gd name="connsiteX3" fmla="*/ 1312141 w 2103393"/>
              <a:gd name="connsiteY3" fmla="*/ 707966 h 2100760"/>
              <a:gd name="connsiteX4" fmla="*/ 1508484 w 2103393"/>
              <a:gd name="connsiteY4" fmla="*/ 511623 h 2100760"/>
              <a:gd name="connsiteX5" fmla="*/ 2058246 w 2103393"/>
              <a:gd name="connsiteY5" fmla="*/ 2059932 h 2100760"/>
              <a:gd name="connsiteX6" fmla="*/ 1244822 w 2103393"/>
              <a:gd name="connsiteY6" fmla="*/ 1650414 h 2100760"/>
              <a:gd name="connsiteX7" fmla="*/ 1205554 w 2103393"/>
              <a:gd name="connsiteY7" fmla="*/ 1336267 h 2100760"/>
              <a:gd name="connsiteX8" fmla="*/ 1244823 w 2103393"/>
              <a:gd name="connsiteY8" fmla="*/ 893090 h 2100760"/>
              <a:gd name="connsiteX9" fmla="*/ 1076528 w 2103393"/>
              <a:gd name="connsiteY9" fmla="*/ 747235 h 2100760"/>
              <a:gd name="connsiteX10" fmla="*/ 885795 w 2103393"/>
              <a:gd name="connsiteY10" fmla="*/ 887480 h 2100760"/>
              <a:gd name="connsiteX11" fmla="*/ 919453 w 2103393"/>
              <a:gd name="connsiteY11" fmla="*/ 1325046 h 2100760"/>
              <a:gd name="connsiteX12" fmla="*/ 891405 w 2103393"/>
              <a:gd name="connsiteY12" fmla="*/ 1644805 h 2100760"/>
              <a:gd name="connsiteX13" fmla="*/ 89201 w 2103393"/>
              <a:gd name="connsiteY13" fmla="*/ 2087981 h 2100760"/>
              <a:gd name="connsiteX14" fmla="*/ 577255 w 2103393"/>
              <a:gd name="connsiteY14" fmla="*/ 511623 h 2100760"/>
              <a:gd name="connsiteX15" fmla="*/ 807257 w 2103393"/>
              <a:gd name="connsiteY15" fmla="*/ 747235 h 2100760"/>
              <a:gd name="connsiteX16" fmla="*/ 969942 w 2103393"/>
              <a:gd name="connsiteY16" fmla="*/ 635039 h 2100760"/>
              <a:gd name="connsiteX17" fmla="*/ 930675 w 2103393"/>
              <a:gd name="connsiteY17" fmla="*/ 73853 h 2100760"/>
              <a:gd name="connsiteX0" fmla="*/ 930675 w 2103393"/>
              <a:gd name="connsiteY0" fmla="*/ 77953 h 2104860"/>
              <a:gd name="connsiteX1" fmla="*/ 1190398 w 2103393"/>
              <a:gd name="connsiteY1" fmla="*/ 76280 h 2104860"/>
              <a:gd name="connsiteX2" fmla="*/ 1177505 w 2103393"/>
              <a:gd name="connsiteY2" fmla="*/ 633529 h 2104860"/>
              <a:gd name="connsiteX3" fmla="*/ 1312141 w 2103393"/>
              <a:gd name="connsiteY3" fmla="*/ 712066 h 2104860"/>
              <a:gd name="connsiteX4" fmla="*/ 1508484 w 2103393"/>
              <a:gd name="connsiteY4" fmla="*/ 515723 h 2104860"/>
              <a:gd name="connsiteX5" fmla="*/ 2058246 w 2103393"/>
              <a:gd name="connsiteY5" fmla="*/ 2064032 h 2104860"/>
              <a:gd name="connsiteX6" fmla="*/ 1244822 w 2103393"/>
              <a:gd name="connsiteY6" fmla="*/ 1654514 h 2104860"/>
              <a:gd name="connsiteX7" fmla="*/ 1205554 w 2103393"/>
              <a:gd name="connsiteY7" fmla="*/ 1340367 h 2104860"/>
              <a:gd name="connsiteX8" fmla="*/ 1244823 w 2103393"/>
              <a:gd name="connsiteY8" fmla="*/ 897190 h 2104860"/>
              <a:gd name="connsiteX9" fmla="*/ 1076528 w 2103393"/>
              <a:gd name="connsiteY9" fmla="*/ 751335 h 2104860"/>
              <a:gd name="connsiteX10" fmla="*/ 885795 w 2103393"/>
              <a:gd name="connsiteY10" fmla="*/ 891580 h 2104860"/>
              <a:gd name="connsiteX11" fmla="*/ 919453 w 2103393"/>
              <a:gd name="connsiteY11" fmla="*/ 1329146 h 2104860"/>
              <a:gd name="connsiteX12" fmla="*/ 891405 w 2103393"/>
              <a:gd name="connsiteY12" fmla="*/ 1648905 h 2104860"/>
              <a:gd name="connsiteX13" fmla="*/ 89201 w 2103393"/>
              <a:gd name="connsiteY13" fmla="*/ 2092081 h 2104860"/>
              <a:gd name="connsiteX14" fmla="*/ 577255 w 2103393"/>
              <a:gd name="connsiteY14" fmla="*/ 515723 h 2104860"/>
              <a:gd name="connsiteX15" fmla="*/ 807257 w 2103393"/>
              <a:gd name="connsiteY15" fmla="*/ 751335 h 2104860"/>
              <a:gd name="connsiteX16" fmla="*/ 969942 w 2103393"/>
              <a:gd name="connsiteY16" fmla="*/ 639139 h 2104860"/>
              <a:gd name="connsiteX17" fmla="*/ 930675 w 2103393"/>
              <a:gd name="connsiteY17" fmla="*/ 77953 h 2104860"/>
              <a:gd name="connsiteX0" fmla="*/ 930675 w 2103393"/>
              <a:gd name="connsiteY0" fmla="*/ 71187 h 2098094"/>
              <a:gd name="connsiteX1" fmla="*/ 1190398 w 2103393"/>
              <a:gd name="connsiteY1" fmla="*/ 69514 h 2098094"/>
              <a:gd name="connsiteX2" fmla="*/ 1177505 w 2103393"/>
              <a:gd name="connsiteY2" fmla="*/ 626763 h 2098094"/>
              <a:gd name="connsiteX3" fmla="*/ 1312141 w 2103393"/>
              <a:gd name="connsiteY3" fmla="*/ 705300 h 2098094"/>
              <a:gd name="connsiteX4" fmla="*/ 1508484 w 2103393"/>
              <a:gd name="connsiteY4" fmla="*/ 508957 h 2098094"/>
              <a:gd name="connsiteX5" fmla="*/ 2058246 w 2103393"/>
              <a:gd name="connsiteY5" fmla="*/ 2057266 h 2098094"/>
              <a:gd name="connsiteX6" fmla="*/ 1244822 w 2103393"/>
              <a:gd name="connsiteY6" fmla="*/ 1647748 h 2098094"/>
              <a:gd name="connsiteX7" fmla="*/ 1205554 w 2103393"/>
              <a:gd name="connsiteY7" fmla="*/ 1333601 h 2098094"/>
              <a:gd name="connsiteX8" fmla="*/ 1244823 w 2103393"/>
              <a:gd name="connsiteY8" fmla="*/ 890424 h 2098094"/>
              <a:gd name="connsiteX9" fmla="*/ 1076528 w 2103393"/>
              <a:gd name="connsiteY9" fmla="*/ 744569 h 2098094"/>
              <a:gd name="connsiteX10" fmla="*/ 885795 w 2103393"/>
              <a:gd name="connsiteY10" fmla="*/ 884814 h 2098094"/>
              <a:gd name="connsiteX11" fmla="*/ 919453 w 2103393"/>
              <a:gd name="connsiteY11" fmla="*/ 1322380 h 2098094"/>
              <a:gd name="connsiteX12" fmla="*/ 891405 w 2103393"/>
              <a:gd name="connsiteY12" fmla="*/ 1642139 h 2098094"/>
              <a:gd name="connsiteX13" fmla="*/ 89201 w 2103393"/>
              <a:gd name="connsiteY13" fmla="*/ 2085315 h 2098094"/>
              <a:gd name="connsiteX14" fmla="*/ 577255 w 2103393"/>
              <a:gd name="connsiteY14" fmla="*/ 508957 h 2098094"/>
              <a:gd name="connsiteX15" fmla="*/ 807257 w 2103393"/>
              <a:gd name="connsiteY15" fmla="*/ 744569 h 2098094"/>
              <a:gd name="connsiteX16" fmla="*/ 969942 w 2103393"/>
              <a:gd name="connsiteY16" fmla="*/ 632373 h 2098094"/>
              <a:gd name="connsiteX17" fmla="*/ 930675 w 2103393"/>
              <a:gd name="connsiteY17" fmla="*/ 71187 h 2098094"/>
              <a:gd name="connsiteX0" fmla="*/ 930675 w 2103393"/>
              <a:gd name="connsiteY0" fmla="*/ 75207 h 2102114"/>
              <a:gd name="connsiteX1" fmla="*/ 1190398 w 2103393"/>
              <a:gd name="connsiteY1" fmla="*/ 73534 h 2102114"/>
              <a:gd name="connsiteX2" fmla="*/ 1177505 w 2103393"/>
              <a:gd name="connsiteY2" fmla="*/ 630783 h 2102114"/>
              <a:gd name="connsiteX3" fmla="*/ 1312141 w 2103393"/>
              <a:gd name="connsiteY3" fmla="*/ 709320 h 2102114"/>
              <a:gd name="connsiteX4" fmla="*/ 1508484 w 2103393"/>
              <a:gd name="connsiteY4" fmla="*/ 512977 h 2102114"/>
              <a:gd name="connsiteX5" fmla="*/ 2058246 w 2103393"/>
              <a:gd name="connsiteY5" fmla="*/ 2061286 h 2102114"/>
              <a:gd name="connsiteX6" fmla="*/ 1244822 w 2103393"/>
              <a:gd name="connsiteY6" fmla="*/ 1651768 h 2102114"/>
              <a:gd name="connsiteX7" fmla="*/ 1205554 w 2103393"/>
              <a:gd name="connsiteY7" fmla="*/ 1337621 h 2102114"/>
              <a:gd name="connsiteX8" fmla="*/ 1244823 w 2103393"/>
              <a:gd name="connsiteY8" fmla="*/ 894444 h 2102114"/>
              <a:gd name="connsiteX9" fmla="*/ 1076528 w 2103393"/>
              <a:gd name="connsiteY9" fmla="*/ 748589 h 2102114"/>
              <a:gd name="connsiteX10" fmla="*/ 885795 w 2103393"/>
              <a:gd name="connsiteY10" fmla="*/ 888834 h 2102114"/>
              <a:gd name="connsiteX11" fmla="*/ 919453 w 2103393"/>
              <a:gd name="connsiteY11" fmla="*/ 1326400 h 2102114"/>
              <a:gd name="connsiteX12" fmla="*/ 891405 w 2103393"/>
              <a:gd name="connsiteY12" fmla="*/ 1646159 h 2102114"/>
              <a:gd name="connsiteX13" fmla="*/ 89201 w 2103393"/>
              <a:gd name="connsiteY13" fmla="*/ 2089335 h 2102114"/>
              <a:gd name="connsiteX14" fmla="*/ 577255 w 2103393"/>
              <a:gd name="connsiteY14" fmla="*/ 512977 h 2102114"/>
              <a:gd name="connsiteX15" fmla="*/ 807257 w 2103393"/>
              <a:gd name="connsiteY15" fmla="*/ 748589 h 2102114"/>
              <a:gd name="connsiteX16" fmla="*/ 969942 w 2103393"/>
              <a:gd name="connsiteY16" fmla="*/ 636393 h 2102114"/>
              <a:gd name="connsiteX17" fmla="*/ 930675 w 2103393"/>
              <a:gd name="connsiteY17" fmla="*/ 75207 h 210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3393" h="2102114">
                <a:moveTo>
                  <a:pt x="930675" y="75207"/>
                </a:moveTo>
                <a:cubicBezTo>
                  <a:pt x="914336" y="-26367"/>
                  <a:pt x="1202803" y="-23213"/>
                  <a:pt x="1190398" y="73534"/>
                </a:cubicBezTo>
                <a:lnTo>
                  <a:pt x="1177505" y="630783"/>
                </a:lnTo>
                <a:lnTo>
                  <a:pt x="1312141" y="709320"/>
                </a:lnTo>
                <a:cubicBezTo>
                  <a:pt x="1349539" y="621433"/>
                  <a:pt x="1403768" y="466228"/>
                  <a:pt x="1508484" y="512977"/>
                </a:cubicBezTo>
                <a:cubicBezTo>
                  <a:pt x="1961009" y="692492"/>
                  <a:pt x="2211581" y="1696648"/>
                  <a:pt x="2058246" y="2061286"/>
                </a:cubicBezTo>
                <a:cubicBezTo>
                  <a:pt x="1912391" y="2233320"/>
                  <a:pt x="1542142" y="1816322"/>
                  <a:pt x="1244822" y="1651768"/>
                </a:cubicBezTo>
                <a:cubicBezTo>
                  <a:pt x="1113927" y="1590061"/>
                  <a:pt x="1184984" y="1466646"/>
                  <a:pt x="1205554" y="1337621"/>
                </a:cubicBezTo>
                <a:cubicBezTo>
                  <a:pt x="1233603" y="1238514"/>
                  <a:pt x="1127017" y="1161846"/>
                  <a:pt x="1244823" y="894444"/>
                </a:cubicBezTo>
                <a:cubicBezTo>
                  <a:pt x="1188725" y="845826"/>
                  <a:pt x="1155065" y="802817"/>
                  <a:pt x="1076528" y="748589"/>
                </a:cubicBezTo>
                <a:cubicBezTo>
                  <a:pt x="973682" y="789728"/>
                  <a:pt x="949373" y="842086"/>
                  <a:pt x="885795" y="888834"/>
                </a:cubicBezTo>
                <a:cubicBezTo>
                  <a:pt x="951243" y="1053389"/>
                  <a:pt x="898883" y="1240382"/>
                  <a:pt x="919453" y="1326400"/>
                </a:cubicBezTo>
                <a:cubicBezTo>
                  <a:pt x="930673" y="1432986"/>
                  <a:pt x="1003602" y="1595671"/>
                  <a:pt x="891405" y="1646159"/>
                </a:cubicBezTo>
                <a:cubicBezTo>
                  <a:pt x="685711" y="1737785"/>
                  <a:pt x="311722" y="2121123"/>
                  <a:pt x="89201" y="2089335"/>
                </a:cubicBezTo>
                <a:cubicBezTo>
                  <a:pt x="-118362" y="2035107"/>
                  <a:pt x="33103" y="774768"/>
                  <a:pt x="577255" y="512977"/>
                </a:cubicBezTo>
                <a:cubicBezTo>
                  <a:pt x="704411" y="464359"/>
                  <a:pt x="736199" y="673791"/>
                  <a:pt x="807257" y="748589"/>
                </a:cubicBezTo>
                <a:lnTo>
                  <a:pt x="969942" y="636393"/>
                </a:lnTo>
                <a:cubicBezTo>
                  <a:pt x="968072" y="483058"/>
                  <a:pt x="947112" y="235825"/>
                  <a:pt x="930675" y="75207"/>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 name="Freeform 48">
            <a:extLst>
              <a:ext uri="{FF2B5EF4-FFF2-40B4-BE49-F238E27FC236}">
                <a16:creationId xmlns:a16="http://schemas.microsoft.com/office/drawing/2014/main" id="{619496DB-7C9D-4B28-A0D7-72E53DA9ED4D}"/>
              </a:ext>
            </a:extLst>
          </p:cNvPr>
          <p:cNvSpPr>
            <a:spLocks noChangeAspect="1"/>
          </p:cNvSpPr>
          <p:nvPr/>
        </p:nvSpPr>
        <p:spPr>
          <a:xfrm>
            <a:off x="5278002" y="1454850"/>
            <a:ext cx="529812" cy="441236"/>
          </a:xfrm>
          <a:custGeom>
            <a:avLst/>
            <a:gdLst/>
            <a:ahLst/>
            <a:cxnLst/>
            <a:rect l="l" t="t" r="r" b="b"/>
            <a:pathLst>
              <a:path w="3240001" h="2698329">
                <a:moveTo>
                  <a:pt x="2548075" y="5025"/>
                </a:moveTo>
                <a:cubicBezTo>
                  <a:pt x="2888705" y="21427"/>
                  <a:pt x="3205543" y="144443"/>
                  <a:pt x="3236875" y="324866"/>
                </a:cubicBezTo>
                <a:cubicBezTo>
                  <a:pt x="3272384" y="584869"/>
                  <a:pt x="3000845" y="793843"/>
                  <a:pt x="2654112" y="922630"/>
                </a:cubicBezTo>
                <a:cubicBezTo>
                  <a:pt x="2512076" y="1002818"/>
                  <a:pt x="2288579" y="1396468"/>
                  <a:pt x="2077615" y="1155904"/>
                </a:cubicBezTo>
                <a:cubicBezTo>
                  <a:pt x="1902159" y="985808"/>
                  <a:pt x="1914692" y="662627"/>
                  <a:pt x="1946024" y="426923"/>
                </a:cubicBezTo>
                <a:cubicBezTo>
                  <a:pt x="1958557" y="234957"/>
                  <a:pt x="1977355" y="79442"/>
                  <a:pt x="2209208" y="25983"/>
                </a:cubicBezTo>
                <a:cubicBezTo>
                  <a:pt x="2318345" y="5936"/>
                  <a:pt x="2434532" y="-443"/>
                  <a:pt x="2548075" y="5025"/>
                </a:cubicBezTo>
                <a:close/>
                <a:moveTo>
                  <a:pt x="1184195" y="86"/>
                </a:moveTo>
                <a:cubicBezTo>
                  <a:pt x="1412849" y="2955"/>
                  <a:pt x="1621488" y="77771"/>
                  <a:pt x="1732975" y="244677"/>
                </a:cubicBezTo>
                <a:cubicBezTo>
                  <a:pt x="1866656" y="436642"/>
                  <a:pt x="1793548" y="672347"/>
                  <a:pt x="1801904" y="871602"/>
                </a:cubicBezTo>
                <a:cubicBezTo>
                  <a:pt x="1820702" y="1041698"/>
                  <a:pt x="1996160" y="1255532"/>
                  <a:pt x="1889631" y="1396469"/>
                </a:cubicBezTo>
                <a:cubicBezTo>
                  <a:pt x="1714174" y="1644320"/>
                  <a:pt x="1482324" y="1717219"/>
                  <a:pt x="1300601" y="1906754"/>
                </a:cubicBezTo>
                <a:cubicBezTo>
                  <a:pt x="1068750" y="2152178"/>
                  <a:pt x="736639" y="2754803"/>
                  <a:pt x="442124" y="2694054"/>
                </a:cubicBezTo>
                <a:cubicBezTo>
                  <a:pt x="189385" y="2609005"/>
                  <a:pt x="149697" y="2276103"/>
                  <a:pt x="78680" y="2016101"/>
                </a:cubicBezTo>
                <a:cubicBezTo>
                  <a:pt x="-50823" y="1442635"/>
                  <a:pt x="-61268" y="759824"/>
                  <a:pt x="366928" y="302996"/>
                </a:cubicBezTo>
                <a:cubicBezTo>
                  <a:pt x="563141" y="111638"/>
                  <a:pt x="890211" y="-3604"/>
                  <a:pt x="1184195" y="86"/>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5" name="Freeform 49">
            <a:extLst>
              <a:ext uri="{FF2B5EF4-FFF2-40B4-BE49-F238E27FC236}">
                <a16:creationId xmlns:a16="http://schemas.microsoft.com/office/drawing/2014/main" id="{367ED043-5089-4D53-892C-69A4970DD679}"/>
              </a:ext>
            </a:extLst>
          </p:cNvPr>
          <p:cNvSpPr>
            <a:spLocks noChangeAspect="1"/>
          </p:cNvSpPr>
          <p:nvPr/>
        </p:nvSpPr>
        <p:spPr>
          <a:xfrm>
            <a:off x="6995432" y="1440016"/>
            <a:ext cx="470907" cy="470907"/>
          </a:xfrm>
          <a:custGeom>
            <a:avLst/>
            <a:gdLst>
              <a:gd name="connsiteX0" fmla="*/ 1054645 w 3259303"/>
              <a:gd name="connsiteY0" fmla="*/ 0 h 3248084"/>
              <a:gd name="connsiteX1" fmla="*/ 1469772 w 3259303"/>
              <a:gd name="connsiteY1" fmla="*/ 28049 h 3248084"/>
              <a:gd name="connsiteX2" fmla="*/ 1682945 w 3259303"/>
              <a:gd name="connsiteY2" fmla="*/ 740496 h 3248084"/>
              <a:gd name="connsiteX3" fmla="*/ 2417830 w 3259303"/>
              <a:gd name="connsiteY3" fmla="*/ 566592 h 3248084"/>
              <a:gd name="connsiteX4" fmla="*/ 3259303 w 3259303"/>
              <a:gd name="connsiteY4" fmla="*/ 1834410 h 3248084"/>
              <a:gd name="connsiteX5" fmla="*/ 2311244 w 3259303"/>
              <a:gd name="connsiteY5" fmla="*/ 3113448 h 3248084"/>
              <a:gd name="connsiteX6" fmla="*/ 622689 w 3259303"/>
              <a:gd name="connsiteY6" fmla="*/ 2670273 h 3248084"/>
              <a:gd name="connsiteX7" fmla="*/ 398297 w 3259303"/>
              <a:gd name="connsiteY7" fmla="*/ 3248084 h 3248084"/>
              <a:gd name="connsiteX8" fmla="*/ 0 w 3259303"/>
              <a:gd name="connsiteY8" fmla="*/ 3242474 h 3248084"/>
              <a:gd name="connsiteX9" fmla="*/ 218783 w 3259303"/>
              <a:gd name="connsiteY9" fmla="*/ 2333684 h 3248084"/>
              <a:gd name="connsiteX10" fmla="*/ 1593187 w 3259303"/>
              <a:gd name="connsiteY10" fmla="*/ 1997095 h 3248084"/>
              <a:gd name="connsiteX11" fmla="*/ 1250989 w 3259303"/>
              <a:gd name="connsiteY11" fmla="*/ 964889 h 3248084"/>
              <a:gd name="connsiteX12" fmla="*/ 1054645 w 3259303"/>
              <a:gd name="connsiteY12" fmla="*/ 0 h 3248084"/>
              <a:gd name="connsiteX0" fmla="*/ 1054645 w 3259303"/>
              <a:gd name="connsiteY0" fmla="*/ 0 h 3225645"/>
              <a:gd name="connsiteX1" fmla="*/ 1469772 w 3259303"/>
              <a:gd name="connsiteY1" fmla="*/ 5610 h 3225645"/>
              <a:gd name="connsiteX2" fmla="*/ 1682945 w 3259303"/>
              <a:gd name="connsiteY2" fmla="*/ 718057 h 3225645"/>
              <a:gd name="connsiteX3" fmla="*/ 2417830 w 3259303"/>
              <a:gd name="connsiteY3" fmla="*/ 544153 h 3225645"/>
              <a:gd name="connsiteX4" fmla="*/ 3259303 w 3259303"/>
              <a:gd name="connsiteY4" fmla="*/ 1811971 h 3225645"/>
              <a:gd name="connsiteX5" fmla="*/ 2311244 w 3259303"/>
              <a:gd name="connsiteY5" fmla="*/ 3091009 h 3225645"/>
              <a:gd name="connsiteX6" fmla="*/ 622689 w 3259303"/>
              <a:gd name="connsiteY6" fmla="*/ 2647834 h 3225645"/>
              <a:gd name="connsiteX7" fmla="*/ 398297 w 3259303"/>
              <a:gd name="connsiteY7" fmla="*/ 3225645 h 3225645"/>
              <a:gd name="connsiteX8" fmla="*/ 0 w 3259303"/>
              <a:gd name="connsiteY8" fmla="*/ 3220035 h 3225645"/>
              <a:gd name="connsiteX9" fmla="*/ 218783 w 3259303"/>
              <a:gd name="connsiteY9" fmla="*/ 2311245 h 3225645"/>
              <a:gd name="connsiteX10" fmla="*/ 1593187 w 3259303"/>
              <a:gd name="connsiteY10" fmla="*/ 1974656 h 3225645"/>
              <a:gd name="connsiteX11" fmla="*/ 1250989 w 3259303"/>
              <a:gd name="connsiteY11" fmla="*/ 942450 h 3225645"/>
              <a:gd name="connsiteX12" fmla="*/ 1054645 w 3259303"/>
              <a:gd name="connsiteY12" fmla="*/ 0 h 3225645"/>
              <a:gd name="connsiteX0" fmla="*/ 1054645 w 3259303"/>
              <a:gd name="connsiteY0" fmla="*/ 0 h 3242475"/>
              <a:gd name="connsiteX1" fmla="*/ 1469772 w 3259303"/>
              <a:gd name="connsiteY1" fmla="*/ 22440 h 3242475"/>
              <a:gd name="connsiteX2" fmla="*/ 1682945 w 3259303"/>
              <a:gd name="connsiteY2" fmla="*/ 734887 h 3242475"/>
              <a:gd name="connsiteX3" fmla="*/ 2417830 w 3259303"/>
              <a:gd name="connsiteY3" fmla="*/ 560983 h 3242475"/>
              <a:gd name="connsiteX4" fmla="*/ 3259303 w 3259303"/>
              <a:gd name="connsiteY4" fmla="*/ 1828801 h 3242475"/>
              <a:gd name="connsiteX5" fmla="*/ 2311244 w 3259303"/>
              <a:gd name="connsiteY5" fmla="*/ 3107839 h 3242475"/>
              <a:gd name="connsiteX6" fmla="*/ 622689 w 3259303"/>
              <a:gd name="connsiteY6" fmla="*/ 2664664 h 3242475"/>
              <a:gd name="connsiteX7" fmla="*/ 398297 w 3259303"/>
              <a:gd name="connsiteY7" fmla="*/ 3242475 h 3242475"/>
              <a:gd name="connsiteX8" fmla="*/ 0 w 3259303"/>
              <a:gd name="connsiteY8" fmla="*/ 3236865 h 3242475"/>
              <a:gd name="connsiteX9" fmla="*/ 218783 w 3259303"/>
              <a:gd name="connsiteY9" fmla="*/ 2328075 h 3242475"/>
              <a:gd name="connsiteX10" fmla="*/ 1593187 w 3259303"/>
              <a:gd name="connsiteY10" fmla="*/ 1991486 h 3242475"/>
              <a:gd name="connsiteX11" fmla="*/ 1250989 w 3259303"/>
              <a:gd name="connsiteY11" fmla="*/ 959280 h 3242475"/>
              <a:gd name="connsiteX12" fmla="*/ 1054645 w 3259303"/>
              <a:gd name="connsiteY12" fmla="*/ 0 h 3242475"/>
              <a:gd name="connsiteX0" fmla="*/ 1054645 w 3259303"/>
              <a:gd name="connsiteY0" fmla="*/ 0 h 3242475"/>
              <a:gd name="connsiteX1" fmla="*/ 1464162 w 3259303"/>
              <a:gd name="connsiteY1" fmla="*/ 1 h 3242475"/>
              <a:gd name="connsiteX2" fmla="*/ 1682945 w 3259303"/>
              <a:gd name="connsiteY2" fmla="*/ 734887 h 3242475"/>
              <a:gd name="connsiteX3" fmla="*/ 2417830 w 3259303"/>
              <a:gd name="connsiteY3" fmla="*/ 560983 h 3242475"/>
              <a:gd name="connsiteX4" fmla="*/ 3259303 w 3259303"/>
              <a:gd name="connsiteY4" fmla="*/ 1828801 h 3242475"/>
              <a:gd name="connsiteX5" fmla="*/ 2311244 w 3259303"/>
              <a:gd name="connsiteY5" fmla="*/ 3107839 h 3242475"/>
              <a:gd name="connsiteX6" fmla="*/ 622689 w 3259303"/>
              <a:gd name="connsiteY6" fmla="*/ 2664664 h 3242475"/>
              <a:gd name="connsiteX7" fmla="*/ 398297 w 3259303"/>
              <a:gd name="connsiteY7" fmla="*/ 3242475 h 3242475"/>
              <a:gd name="connsiteX8" fmla="*/ 0 w 3259303"/>
              <a:gd name="connsiteY8" fmla="*/ 3236865 h 3242475"/>
              <a:gd name="connsiteX9" fmla="*/ 218783 w 3259303"/>
              <a:gd name="connsiteY9" fmla="*/ 2328075 h 3242475"/>
              <a:gd name="connsiteX10" fmla="*/ 1593187 w 3259303"/>
              <a:gd name="connsiteY10" fmla="*/ 1991486 h 3242475"/>
              <a:gd name="connsiteX11" fmla="*/ 1250989 w 3259303"/>
              <a:gd name="connsiteY11" fmla="*/ 959280 h 3242475"/>
              <a:gd name="connsiteX12" fmla="*/ 1054645 w 3259303"/>
              <a:gd name="connsiteY12" fmla="*/ 0 h 3242475"/>
              <a:gd name="connsiteX0" fmla="*/ 1065864 w 3259303"/>
              <a:gd name="connsiteY0" fmla="*/ 5609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5609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37566 w 3259303"/>
              <a:gd name="connsiteY9" fmla="*/ 2260757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37566 w 3259303"/>
              <a:gd name="connsiteY9" fmla="*/ 2260757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76358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76358 w 3259303"/>
              <a:gd name="connsiteY10" fmla="*/ 1991485 h 3242474"/>
              <a:gd name="connsiteX11" fmla="*/ 1250989 w 3259303"/>
              <a:gd name="connsiteY11" fmla="*/ 959279 h 3242474"/>
              <a:gd name="connsiteX12" fmla="*/ 1065864 w 3259303"/>
              <a:gd name="connsiteY12" fmla="*/ 16828 h 3242474"/>
              <a:gd name="connsiteX0" fmla="*/ 1004156 w 3197595"/>
              <a:gd name="connsiteY0" fmla="*/ 16828 h 3242474"/>
              <a:gd name="connsiteX1" fmla="*/ 1402454 w 3197595"/>
              <a:gd name="connsiteY1" fmla="*/ 0 h 3242474"/>
              <a:gd name="connsiteX2" fmla="*/ 1621237 w 3197595"/>
              <a:gd name="connsiteY2" fmla="*/ 734886 h 3242474"/>
              <a:gd name="connsiteX3" fmla="*/ 2356122 w 3197595"/>
              <a:gd name="connsiteY3" fmla="*/ 560982 h 3242474"/>
              <a:gd name="connsiteX4" fmla="*/ 3197595 w 3197595"/>
              <a:gd name="connsiteY4" fmla="*/ 1828800 h 3242474"/>
              <a:gd name="connsiteX5" fmla="*/ 2249536 w 3197595"/>
              <a:gd name="connsiteY5" fmla="*/ 3107838 h 3242474"/>
              <a:gd name="connsiteX6" fmla="*/ 560981 w 3197595"/>
              <a:gd name="connsiteY6" fmla="*/ 2664663 h 3242474"/>
              <a:gd name="connsiteX7" fmla="*/ 336589 w 3197595"/>
              <a:gd name="connsiteY7" fmla="*/ 3242474 h 3242474"/>
              <a:gd name="connsiteX8" fmla="*/ 0 w 3197595"/>
              <a:gd name="connsiteY8" fmla="*/ 3236864 h 3242474"/>
              <a:gd name="connsiteX9" fmla="*/ 387077 w 3197595"/>
              <a:gd name="connsiteY9" fmla="*/ 2232708 h 3242474"/>
              <a:gd name="connsiteX10" fmla="*/ 1514650 w 3197595"/>
              <a:gd name="connsiteY10" fmla="*/ 1991485 h 3242474"/>
              <a:gd name="connsiteX11" fmla="*/ 1189281 w 3197595"/>
              <a:gd name="connsiteY11" fmla="*/ 959279 h 3242474"/>
              <a:gd name="connsiteX12" fmla="*/ 1004156 w 3197595"/>
              <a:gd name="connsiteY12" fmla="*/ 16828 h 3242474"/>
              <a:gd name="connsiteX0" fmla="*/ 1011476 w 3204915"/>
              <a:gd name="connsiteY0" fmla="*/ 16828 h 3242474"/>
              <a:gd name="connsiteX1" fmla="*/ 1409774 w 3204915"/>
              <a:gd name="connsiteY1" fmla="*/ 0 h 3242474"/>
              <a:gd name="connsiteX2" fmla="*/ 1628557 w 3204915"/>
              <a:gd name="connsiteY2" fmla="*/ 734886 h 3242474"/>
              <a:gd name="connsiteX3" fmla="*/ 2363442 w 3204915"/>
              <a:gd name="connsiteY3" fmla="*/ 560982 h 3242474"/>
              <a:gd name="connsiteX4" fmla="*/ 3204915 w 3204915"/>
              <a:gd name="connsiteY4" fmla="*/ 1828800 h 3242474"/>
              <a:gd name="connsiteX5" fmla="*/ 2256856 w 3204915"/>
              <a:gd name="connsiteY5" fmla="*/ 3107838 h 3242474"/>
              <a:gd name="connsiteX6" fmla="*/ 568301 w 3204915"/>
              <a:gd name="connsiteY6" fmla="*/ 2664663 h 3242474"/>
              <a:gd name="connsiteX7" fmla="*/ 343909 w 3204915"/>
              <a:gd name="connsiteY7" fmla="*/ 3242474 h 3242474"/>
              <a:gd name="connsiteX8" fmla="*/ 7320 w 3204915"/>
              <a:gd name="connsiteY8" fmla="*/ 3236864 h 3242474"/>
              <a:gd name="connsiteX9" fmla="*/ 394397 w 3204915"/>
              <a:gd name="connsiteY9" fmla="*/ 2232708 h 3242474"/>
              <a:gd name="connsiteX10" fmla="*/ 1521970 w 3204915"/>
              <a:gd name="connsiteY10" fmla="*/ 1991485 h 3242474"/>
              <a:gd name="connsiteX11" fmla="*/ 1196601 w 3204915"/>
              <a:gd name="connsiteY11" fmla="*/ 959279 h 3242474"/>
              <a:gd name="connsiteX12" fmla="*/ 1011476 w 3204915"/>
              <a:gd name="connsiteY12" fmla="*/ 16828 h 3242474"/>
              <a:gd name="connsiteX0" fmla="*/ 1007292 w 3200731"/>
              <a:gd name="connsiteY0" fmla="*/ 16828 h 3242474"/>
              <a:gd name="connsiteX1" fmla="*/ 1405590 w 3200731"/>
              <a:gd name="connsiteY1" fmla="*/ 0 h 3242474"/>
              <a:gd name="connsiteX2" fmla="*/ 1624373 w 3200731"/>
              <a:gd name="connsiteY2" fmla="*/ 734886 h 3242474"/>
              <a:gd name="connsiteX3" fmla="*/ 2359258 w 3200731"/>
              <a:gd name="connsiteY3" fmla="*/ 560982 h 3242474"/>
              <a:gd name="connsiteX4" fmla="*/ 3200731 w 3200731"/>
              <a:gd name="connsiteY4" fmla="*/ 1828800 h 3242474"/>
              <a:gd name="connsiteX5" fmla="*/ 2252672 w 3200731"/>
              <a:gd name="connsiteY5" fmla="*/ 3107838 h 3242474"/>
              <a:gd name="connsiteX6" fmla="*/ 564117 w 3200731"/>
              <a:gd name="connsiteY6" fmla="*/ 2664663 h 3242474"/>
              <a:gd name="connsiteX7" fmla="*/ 339725 w 3200731"/>
              <a:gd name="connsiteY7" fmla="*/ 3242474 h 3242474"/>
              <a:gd name="connsiteX8" fmla="*/ 3136 w 3200731"/>
              <a:gd name="connsiteY8" fmla="*/ 3236864 h 3242474"/>
              <a:gd name="connsiteX9" fmla="*/ 390213 w 3200731"/>
              <a:gd name="connsiteY9" fmla="*/ 2232708 h 3242474"/>
              <a:gd name="connsiteX10" fmla="*/ 1517786 w 3200731"/>
              <a:gd name="connsiteY10" fmla="*/ 1991485 h 3242474"/>
              <a:gd name="connsiteX11" fmla="*/ 1192417 w 3200731"/>
              <a:gd name="connsiteY11" fmla="*/ 959279 h 3242474"/>
              <a:gd name="connsiteX12" fmla="*/ 1007292 w 3200731"/>
              <a:gd name="connsiteY12" fmla="*/ 16828 h 3242474"/>
              <a:gd name="connsiteX0" fmla="*/ 1051443 w 3244882"/>
              <a:gd name="connsiteY0" fmla="*/ 16828 h 3242474"/>
              <a:gd name="connsiteX1" fmla="*/ 1449741 w 3244882"/>
              <a:gd name="connsiteY1" fmla="*/ 0 h 3242474"/>
              <a:gd name="connsiteX2" fmla="*/ 1668524 w 3244882"/>
              <a:gd name="connsiteY2" fmla="*/ 734886 h 3242474"/>
              <a:gd name="connsiteX3" fmla="*/ 2403409 w 3244882"/>
              <a:gd name="connsiteY3" fmla="*/ 560982 h 3242474"/>
              <a:gd name="connsiteX4" fmla="*/ 3244882 w 3244882"/>
              <a:gd name="connsiteY4" fmla="*/ 1828800 h 3242474"/>
              <a:gd name="connsiteX5" fmla="*/ 2296823 w 3244882"/>
              <a:gd name="connsiteY5" fmla="*/ 3107838 h 3242474"/>
              <a:gd name="connsiteX6" fmla="*/ 608268 w 3244882"/>
              <a:gd name="connsiteY6" fmla="*/ 2664663 h 3242474"/>
              <a:gd name="connsiteX7" fmla="*/ 383876 w 3244882"/>
              <a:gd name="connsiteY7" fmla="*/ 3242474 h 3242474"/>
              <a:gd name="connsiteX8" fmla="*/ 2408 w 3244882"/>
              <a:gd name="connsiteY8" fmla="*/ 3236864 h 3242474"/>
              <a:gd name="connsiteX9" fmla="*/ 434364 w 3244882"/>
              <a:gd name="connsiteY9" fmla="*/ 2232708 h 3242474"/>
              <a:gd name="connsiteX10" fmla="*/ 1561937 w 3244882"/>
              <a:gd name="connsiteY10" fmla="*/ 1991485 h 3242474"/>
              <a:gd name="connsiteX11" fmla="*/ 1236568 w 3244882"/>
              <a:gd name="connsiteY11" fmla="*/ 959279 h 3242474"/>
              <a:gd name="connsiteX12" fmla="*/ 1051443 w 3244882"/>
              <a:gd name="connsiteY12" fmla="*/ 16828 h 3242474"/>
              <a:gd name="connsiteX0" fmla="*/ 1049313 w 3242752"/>
              <a:gd name="connsiteY0" fmla="*/ 16828 h 3242474"/>
              <a:gd name="connsiteX1" fmla="*/ 1447611 w 3242752"/>
              <a:gd name="connsiteY1" fmla="*/ 0 h 3242474"/>
              <a:gd name="connsiteX2" fmla="*/ 1666394 w 3242752"/>
              <a:gd name="connsiteY2" fmla="*/ 734886 h 3242474"/>
              <a:gd name="connsiteX3" fmla="*/ 2401279 w 3242752"/>
              <a:gd name="connsiteY3" fmla="*/ 560982 h 3242474"/>
              <a:gd name="connsiteX4" fmla="*/ 3242752 w 3242752"/>
              <a:gd name="connsiteY4" fmla="*/ 1828800 h 3242474"/>
              <a:gd name="connsiteX5" fmla="*/ 2294693 w 3242752"/>
              <a:gd name="connsiteY5" fmla="*/ 3107838 h 3242474"/>
              <a:gd name="connsiteX6" fmla="*/ 606138 w 3242752"/>
              <a:gd name="connsiteY6" fmla="*/ 2664663 h 3242474"/>
              <a:gd name="connsiteX7" fmla="*/ 381746 w 3242752"/>
              <a:gd name="connsiteY7" fmla="*/ 3242474 h 3242474"/>
              <a:gd name="connsiteX8" fmla="*/ 278 w 3242752"/>
              <a:gd name="connsiteY8" fmla="*/ 3236864 h 3242474"/>
              <a:gd name="connsiteX9" fmla="*/ 432234 w 3242752"/>
              <a:gd name="connsiteY9" fmla="*/ 2232708 h 3242474"/>
              <a:gd name="connsiteX10" fmla="*/ 1559807 w 3242752"/>
              <a:gd name="connsiteY10" fmla="*/ 1991485 h 3242474"/>
              <a:gd name="connsiteX11" fmla="*/ 1234438 w 3242752"/>
              <a:gd name="connsiteY11" fmla="*/ 959279 h 3242474"/>
              <a:gd name="connsiteX12" fmla="*/ 1049313 w 3242752"/>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186376"/>
              <a:gd name="connsiteY0" fmla="*/ 16828 h 3242474"/>
              <a:gd name="connsiteX1" fmla="*/ 1447333 w 3186376"/>
              <a:gd name="connsiteY1" fmla="*/ 0 h 3242474"/>
              <a:gd name="connsiteX2" fmla="*/ 1666116 w 3186376"/>
              <a:gd name="connsiteY2" fmla="*/ 734886 h 3242474"/>
              <a:gd name="connsiteX3" fmla="*/ 2401001 w 3186376"/>
              <a:gd name="connsiteY3" fmla="*/ 560982 h 3242474"/>
              <a:gd name="connsiteX4" fmla="*/ 3186376 w 3186376"/>
              <a:gd name="connsiteY4" fmla="*/ 1828800 h 3242474"/>
              <a:gd name="connsiteX5" fmla="*/ 2300025 w 3186376"/>
              <a:gd name="connsiteY5" fmla="*/ 3046130 h 3242474"/>
              <a:gd name="connsiteX6" fmla="*/ 605860 w 3186376"/>
              <a:gd name="connsiteY6" fmla="*/ 2664663 h 3242474"/>
              <a:gd name="connsiteX7" fmla="*/ 381468 w 3186376"/>
              <a:gd name="connsiteY7" fmla="*/ 3242474 h 3242474"/>
              <a:gd name="connsiteX8" fmla="*/ 0 w 3186376"/>
              <a:gd name="connsiteY8" fmla="*/ 3236864 h 3242474"/>
              <a:gd name="connsiteX9" fmla="*/ 431956 w 3186376"/>
              <a:gd name="connsiteY9" fmla="*/ 2232708 h 3242474"/>
              <a:gd name="connsiteX10" fmla="*/ 1559529 w 3186376"/>
              <a:gd name="connsiteY10" fmla="*/ 1991485 h 3242474"/>
              <a:gd name="connsiteX11" fmla="*/ 1234160 w 3186376"/>
              <a:gd name="connsiteY11" fmla="*/ 959279 h 3242474"/>
              <a:gd name="connsiteX12" fmla="*/ 1049035 w 3186376"/>
              <a:gd name="connsiteY12" fmla="*/ 16828 h 3242474"/>
              <a:gd name="connsiteX0" fmla="*/ 1049035 w 3186376"/>
              <a:gd name="connsiteY0" fmla="*/ 16828 h 3242474"/>
              <a:gd name="connsiteX1" fmla="*/ 1447333 w 3186376"/>
              <a:gd name="connsiteY1" fmla="*/ 0 h 3242474"/>
              <a:gd name="connsiteX2" fmla="*/ 1666116 w 3186376"/>
              <a:gd name="connsiteY2" fmla="*/ 734886 h 3242474"/>
              <a:gd name="connsiteX3" fmla="*/ 2401001 w 3186376"/>
              <a:gd name="connsiteY3" fmla="*/ 560982 h 3242474"/>
              <a:gd name="connsiteX4" fmla="*/ 3186376 w 3186376"/>
              <a:gd name="connsiteY4" fmla="*/ 1828800 h 3242474"/>
              <a:gd name="connsiteX5" fmla="*/ 2300025 w 3186376"/>
              <a:gd name="connsiteY5" fmla="*/ 3046130 h 3242474"/>
              <a:gd name="connsiteX6" fmla="*/ 605860 w 3186376"/>
              <a:gd name="connsiteY6" fmla="*/ 2664663 h 3242474"/>
              <a:gd name="connsiteX7" fmla="*/ 381468 w 3186376"/>
              <a:gd name="connsiteY7" fmla="*/ 3242474 h 3242474"/>
              <a:gd name="connsiteX8" fmla="*/ 0 w 3186376"/>
              <a:gd name="connsiteY8" fmla="*/ 3236864 h 3242474"/>
              <a:gd name="connsiteX9" fmla="*/ 431956 w 3186376"/>
              <a:gd name="connsiteY9" fmla="*/ 2232708 h 3242474"/>
              <a:gd name="connsiteX10" fmla="*/ 1559529 w 3186376"/>
              <a:gd name="connsiteY10" fmla="*/ 1991485 h 3242474"/>
              <a:gd name="connsiteX11" fmla="*/ 1234160 w 3186376"/>
              <a:gd name="connsiteY11" fmla="*/ 959279 h 3242474"/>
              <a:gd name="connsiteX12" fmla="*/ 1049035 w 3186376"/>
              <a:gd name="connsiteY12" fmla="*/ 16828 h 3242474"/>
              <a:gd name="connsiteX0" fmla="*/ 1049035 w 3186376"/>
              <a:gd name="connsiteY0" fmla="*/ 16828 h 3242474"/>
              <a:gd name="connsiteX1" fmla="*/ 1447333 w 3186376"/>
              <a:gd name="connsiteY1" fmla="*/ 0 h 3242474"/>
              <a:gd name="connsiteX2" fmla="*/ 1666116 w 3186376"/>
              <a:gd name="connsiteY2" fmla="*/ 734886 h 3242474"/>
              <a:gd name="connsiteX3" fmla="*/ 2401001 w 3186376"/>
              <a:gd name="connsiteY3" fmla="*/ 560982 h 3242474"/>
              <a:gd name="connsiteX4" fmla="*/ 3186376 w 3186376"/>
              <a:gd name="connsiteY4" fmla="*/ 1828800 h 3242474"/>
              <a:gd name="connsiteX5" fmla="*/ 2300025 w 3186376"/>
              <a:gd name="connsiteY5" fmla="*/ 3046130 h 3242474"/>
              <a:gd name="connsiteX6" fmla="*/ 605860 w 3186376"/>
              <a:gd name="connsiteY6" fmla="*/ 2664663 h 3242474"/>
              <a:gd name="connsiteX7" fmla="*/ 381468 w 3186376"/>
              <a:gd name="connsiteY7" fmla="*/ 3242474 h 3242474"/>
              <a:gd name="connsiteX8" fmla="*/ 0 w 3186376"/>
              <a:gd name="connsiteY8" fmla="*/ 3236864 h 3242474"/>
              <a:gd name="connsiteX9" fmla="*/ 431956 w 3186376"/>
              <a:gd name="connsiteY9" fmla="*/ 2232708 h 3242474"/>
              <a:gd name="connsiteX10" fmla="*/ 1559529 w 3186376"/>
              <a:gd name="connsiteY10" fmla="*/ 1991485 h 3242474"/>
              <a:gd name="connsiteX11" fmla="*/ 1234160 w 3186376"/>
              <a:gd name="connsiteY11" fmla="*/ 959279 h 3242474"/>
              <a:gd name="connsiteX12" fmla="*/ 1049035 w 3186376"/>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23190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431956 w 3203206"/>
              <a:gd name="connsiteY9" fmla="*/ 223270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23190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431956 w 3203206"/>
              <a:gd name="connsiteY9" fmla="*/ 223270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23190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431956 w 3203206"/>
              <a:gd name="connsiteY9" fmla="*/ 223270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34409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516103 w 3203206"/>
              <a:gd name="connsiteY9" fmla="*/ 224953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03570" h="3242474">
                <a:moveTo>
                  <a:pt x="1049035" y="16828"/>
                </a:moveTo>
                <a:lnTo>
                  <a:pt x="1447333" y="0"/>
                </a:lnTo>
                <a:cubicBezTo>
                  <a:pt x="1441724" y="284231"/>
                  <a:pt x="1413674" y="613340"/>
                  <a:pt x="1666116" y="734886"/>
                </a:cubicBezTo>
                <a:cubicBezTo>
                  <a:pt x="1888639" y="783504"/>
                  <a:pt x="1937256" y="473095"/>
                  <a:pt x="2401001" y="560982"/>
                </a:cubicBezTo>
                <a:cubicBezTo>
                  <a:pt x="2875965" y="635779"/>
                  <a:pt x="3216295" y="1035945"/>
                  <a:pt x="3203206" y="1834409"/>
                </a:cubicBezTo>
                <a:cubicBezTo>
                  <a:pt x="3175156" y="2587994"/>
                  <a:pt x="2844177" y="2814257"/>
                  <a:pt x="2300025" y="3046130"/>
                </a:cubicBezTo>
                <a:cubicBezTo>
                  <a:pt x="1406194" y="3347190"/>
                  <a:pt x="820903" y="2705801"/>
                  <a:pt x="605860" y="2664663"/>
                </a:cubicBezTo>
                <a:cubicBezTo>
                  <a:pt x="379598" y="2621655"/>
                  <a:pt x="355288" y="2954503"/>
                  <a:pt x="381468" y="3242474"/>
                </a:cubicBezTo>
                <a:lnTo>
                  <a:pt x="0" y="3236864"/>
                </a:lnTo>
                <a:cubicBezTo>
                  <a:pt x="9350" y="2823607"/>
                  <a:pt x="-31788" y="2191567"/>
                  <a:pt x="516103" y="2249538"/>
                </a:cubicBezTo>
                <a:cubicBezTo>
                  <a:pt x="918138" y="2305637"/>
                  <a:pt x="1303347" y="2423441"/>
                  <a:pt x="1559529" y="1991485"/>
                </a:cubicBezTo>
                <a:cubicBezTo>
                  <a:pt x="1720344" y="1686686"/>
                  <a:pt x="1701645" y="1337006"/>
                  <a:pt x="1234160" y="959279"/>
                </a:cubicBezTo>
                <a:cubicBezTo>
                  <a:pt x="1155622" y="891961"/>
                  <a:pt x="981717" y="516102"/>
                  <a:pt x="1049035" y="16828"/>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6" name="Freeform 50">
            <a:extLst>
              <a:ext uri="{FF2B5EF4-FFF2-40B4-BE49-F238E27FC236}">
                <a16:creationId xmlns:a16="http://schemas.microsoft.com/office/drawing/2014/main" id="{E5F346DF-5B3C-42B8-997F-6EE1022862BB}"/>
              </a:ext>
            </a:extLst>
          </p:cNvPr>
          <p:cNvSpPr>
            <a:spLocks noChangeAspect="1"/>
          </p:cNvSpPr>
          <p:nvPr/>
        </p:nvSpPr>
        <p:spPr>
          <a:xfrm>
            <a:off x="6115987" y="1451770"/>
            <a:ext cx="529812" cy="447396"/>
          </a:xfrm>
          <a:custGeom>
            <a:avLst/>
            <a:gdLst/>
            <a:ahLst/>
            <a:cxnLst/>
            <a:rect l="l" t="t" r="r" b="b"/>
            <a:pathLst>
              <a:path w="3213653" h="2719059">
                <a:moveTo>
                  <a:pt x="1378151" y="1333546"/>
                </a:moveTo>
                <a:cubicBezTo>
                  <a:pt x="1319627" y="1375402"/>
                  <a:pt x="1250513" y="1400241"/>
                  <a:pt x="1177640" y="1404742"/>
                </a:cubicBezTo>
                <a:cubicBezTo>
                  <a:pt x="1183273" y="1421668"/>
                  <a:pt x="1185388" y="1439329"/>
                  <a:pt x="1185029" y="1457608"/>
                </a:cubicBezTo>
                <a:lnTo>
                  <a:pt x="1182201" y="1517198"/>
                </a:lnTo>
                <a:cubicBezTo>
                  <a:pt x="1256472" y="1514781"/>
                  <a:pt x="1326341" y="1484168"/>
                  <a:pt x="1378151" y="1432005"/>
                </a:cubicBezTo>
                <a:close/>
                <a:moveTo>
                  <a:pt x="1765736" y="0"/>
                </a:moveTo>
                <a:cubicBezTo>
                  <a:pt x="1820598" y="0"/>
                  <a:pt x="1865072" y="44474"/>
                  <a:pt x="1865072" y="99336"/>
                </a:cubicBezTo>
                <a:lnTo>
                  <a:pt x="1865072" y="1145199"/>
                </a:lnTo>
                <a:cubicBezTo>
                  <a:pt x="1927584" y="1198906"/>
                  <a:pt x="2002197" y="1234373"/>
                  <a:pt x="2081262" y="1252128"/>
                </a:cubicBezTo>
                <a:cubicBezTo>
                  <a:pt x="2096727" y="1219747"/>
                  <a:pt x="2112543" y="1186289"/>
                  <a:pt x="2123992" y="1149920"/>
                </a:cubicBezTo>
                <a:cubicBezTo>
                  <a:pt x="1899600" y="1041464"/>
                  <a:pt x="1832282" y="585198"/>
                  <a:pt x="1933258" y="437473"/>
                </a:cubicBezTo>
                <a:cubicBezTo>
                  <a:pt x="2028156" y="327848"/>
                  <a:pt x="2131647" y="265468"/>
                  <a:pt x="2345195" y="261608"/>
                </a:cubicBezTo>
                <a:cubicBezTo>
                  <a:pt x="2375702" y="261056"/>
                  <a:pt x="2408455" y="261699"/>
                  <a:pt x="2443750" y="263569"/>
                </a:cubicBezTo>
                <a:cubicBezTo>
                  <a:pt x="2954244" y="291618"/>
                  <a:pt x="3189856" y="886259"/>
                  <a:pt x="3206686" y="1323824"/>
                </a:cubicBezTo>
                <a:cubicBezTo>
                  <a:pt x="3247823" y="2015701"/>
                  <a:pt x="3103839" y="2270013"/>
                  <a:pt x="2853267" y="2462617"/>
                </a:cubicBezTo>
                <a:cubicBezTo>
                  <a:pt x="2511068" y="2735627"/>
                  <a:pt x="2157650" y="2470097"/>
                  <a:pt x="2084722" y="2170906"/>
                </a:cubicBezTo>
                <a:cubicBezTo>
                  <a:pt x="2058544" y="2038140"/>
                  <a:pt x="2127730" y="1922204"/>
                  <a:pt x="2202528" y="1800658"/>
                </a:cubicBezTo>
                <a:lnTo>
                  <a:pt x="2143866" y="1730900"/>
                </a:lnTo>
                <a:cubicBezTo>
                  <a:pt x="2096151" y="1741682"/>
                  <a:pt x="2046910" y="1746675"/>
                  <a:pt x="1997032" y="1746402"/>
                </a:cubicBezTo>
                <a:lnTo>
                  <a:pt x="1887189" y="1736891"/>
                </a:lnTo>
                <a:lnTo>
                  <a:pt x="1887189" y="2619722"/>
                </a:lnTo>
                <a:cubicBezTo>
                  <a:pt x="1887189" y="2674584"/>
                  <a:pt x="1842715" y="2719058"/>
                  <a:pt x="1787853" y="2719058"/>
                </a:cubicBezTo>
                <a:cubicBezTo>
                  <a:pt x="1732991" y="2719058"/>
                  <a:pt x="1688517" y="2674584"/>
                  <a:pt x="1688517" y="2619722"/>
                </a:cubicBezTo>
                <a:lnTo>
                  <a:pt x="1688517" y="1730093"/>
                </a:lnTo>
                <a:cubicBezTo>
                  <a:pt x="1688517" y="1710960"/>
                  <a:pt x="1693926" y="1693091"/>
                  <a:pt x="1704798" y="1678857"/>
                </a:cubicBezTo>
                <a:cubicBezTo>
                  <a:pt x="1659024" y="1659660"/>
                  <a:pt x="1616387" y="1633873"/>
                  <a:pt x="1576823" y="1603655"/>
                </a:cubicBezTo>
                <a:lnTo>
                  <a:pt x="1576823" y="2619723"/>
                </a:lnTo>
                <a:cubicBezTo>
                  <a:pt x="1576823" y="2674585"/>
                  <a:pt x="1532349" y="2719059"/>
                  <a:pt x="1477487" y="2719059"/>
                </a:cubicBezTo>
                <a:cubicBezTo>
                  <a:pt x="1422625" y="2719059"/>
                  <a:pt x="1378151" y="2674585"/>
                  <a:pt x="1378151" y="2619723"/>
                </a:cubicBezTo>
                <a:lnTo>
                  <a:pt x="1378151" y="1615564"/>
                </a:lnTo>
                <a:cubicBezTo>
                  <a:pt x="1313743" y="1650180"/>
                  <a:pt x="1240907" y="1668612"/>
                  <a:pt x="1165758" y="1668570"/>
                </a:cubicBezTo>
                <a:lnTo>
                  <a:pt x="1143358" y="1665899"/>
                </a:lnTo>
                <a:cubicBezTo>
                  <a:pt x="1108602" y="1733381"/>
                  <a:pt x="1056017" y="1769960"/>
                  <a:pt x="1011125" y="1833465"/>
                </a:cubicBezTo>
                <a:cubicBezTo>
                  <a:pt x="1085923" y="1955011"/>
                  <a:pt x="1155109" y="2070947"/>
                  <a:pt x="1128931" y="2203713"/>
                </a:cubicBezTo>
                <a:cubicBezTo>
                  <a:pt x="1056003" y="2502904"/>
                  <a:pt x="702585" y="2768434"/>
                  <a:pt x="360386" y="2495424"/>
                </a:cubicBezTo>
                <a:cubicBezTo>
                  <a:pt x="109814" y="2302820"/>
                  <a:pt x="-34170" y="2048508"/>
                  <a:pt x="6967" y="1356631"/>
                </a:cubicBezTo>
                <a:cubicBezTo>
                  <a:pt x="23797" y="919066"/>
                  <a:pt x="259409" y="324425"/>
                  <a:pt x="769903" y="296376"/>
                </a:cubicBezTo>
                <a:cubicBezTo>
                  <a:pt x="805198" y="294506"/>
                  <a:pt x="837951" y="293863"/>
                  <a:pt x="868458" y="294415"/>
                </a:cubicBezTo>
                <a:cubicBezTo>
                  <a:pt x="1082006" y="298276"/>
                  <a:pt x="1185497" y="360655"/>
                  <a:pt x="1280395" y="470280"/>
                </a:cubicBezTo>
                <a:cubicBezTo>
                  <a:pt x="1381371" y="618005"/>
                  <a:pt x="1314053" y="1074271"/>
                  <a:pt x="1089661" y="1182727"/>
                </a:cubicBezTo>
                <a:cubicBezTo>
                  <a:pt x="1098183" y="1209798"/>
                  <a:pt x="1109125" y="1235256"/>
                  <a:pt x="1120578" y="1259840"/>
                </a:cubicBezTo>
                <a:cubicBezTo>
                  <a:pt x="1123656" y="1260899"/>
                  <a:pt x="1126770" y="1260948"/>
                  <a:pt x="1129891" y="1260950"/>
                </a:cubicBezTo>
                <a:cubicBezTo>
                  <a:pt x="1227949" y="1261006"/>
                  <a:pt x="1320161" y="1214330"/>
                  <a:pt x="1378151" y="1135267"/>
                </a:cubicBezTo>
                <a:lnTo>
                  <a:pt x="1378151" y="118395"/>
                </a:lnTo>
                <a:cubicBezTo>
                  <a:pt x="1378151" y="63533"/>
                  <a:pt x="1422625" y="19059"/>
                  <a:pt x="1477487" y="19059"/>
                </a:cubicBezTo>
                <a:cubicBezTo>
                  <a:pt x="1532349" y="19059"/>
                  <a:pt x="1576823" y="63533"/>
                  <a:pt x="1576823" y="118395"/>
                </a:cubicBezTo>
                <a:lnTo>
                  <a:pt x="1576823" y="1413063"/>
                </a:lnTo>
                <a:cubicBezTo>
                  <a:pt x="1680597" y="1536757"/>
                  <a:pt x="1834575" y="1607590"/>
                  <a:pt x="1997786" y="1608484"/>
                </a:cubicBezTo>
                <a:lnTo>
                  <a:pt x="2057480" y="1605248"/>
                </a:lnTo>
                <a:cubicBezTo>
                  <a:pt x="2038910" y="1561698"/>
                  <a:pt x="2027992" y="1505121"/>
                  <a:pt x="2028624" y="1424801"/>
                </a:cubicBezTo>
                <a:lnTo>
                  <a:pt x="2034537" y="1382501"/>
                </a:lnTo>
                <a:cubicBezTo>
                  <a:pt x="1972012" y="1367348"/>
                  <a:pt x="1912047" y="1342676"/>
                  <a:pt x="1856155" y="1310037"/>
                </a:cubicBezTo>
                <a:cubicBezTo>
                  <a:pt x="1840993" y="1344880"/>
                  <a:pt x="1806188" y="1369059"/>
                  <a:pt x="1765736" y="1369059"/>
                </a:cubicBezTo>
                <a:cubicBezTo>
                  <a:pt x="1710874" y="1369059"/>
                  <a:pt x="1666400" y="1324585"/>
                  <a:pt x="1666400" y="1269723"/>
                </a:cubicBezTo>
                <a:lnTo>
                  <a:pt x="1666400" y="99336"/>
                </a:lnTo>
                <a:cubicBezTo>
                  <a:pt x="1666400" y="44474"/>
                  <a:pt x="1710874" y="0"/>
                  <a:pt x="1765736" y="0"/>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7" name="Teardrop 9">
            <a:extLst>
              <a:ext uri="{FF2B5EF4-FFF2-40B4-BE49-F238E27FC236}">
                <a16:creationId xmlns:a16="http://schemas.microsoft.com/office/drawing/2014/main" id="{73846931-7B2F-462E-A572-ED40A3BBB2AB}"/>
              </a:ext>
            </a:extLst>
          </p:cNvPr>
          <p:cNvSpPr>
            <a:spLocks noChangeAspect="1"/>
          </p:cNvSpPr>
          <p:nvPr/>
        </p:nvSpPr>
        <p:spPr>
          <a:xfrm rot="18900000">
            <a:off x="7840756" y="2475143"/>
            <a:ext cx="512877" cy="437727"/>
          </a:xfrm>
          <a:custGeom>
            <a:avLst/>
            <a:gdLst/>
            <a:ahLst/>
            <a:cxnLst/>
            <a:rect l="l" t="t" r="r" b="b"/>
            <a:pathLst>
              <a:path w="3552042" h="3031575">
                <a:moveTo>
                  <a:pt x="1499560" y="1284945"/>
                </a:moveTo>
                <a:lnTo>
                  <a:pt x="1272419" y="1057805"/>
                </a:lnTo>
                <a:lnTo>
                  <a:pt x="1054631" y="1275593"/>
                </a:lnTo>
                <a:lnTo>
                  <a:pt x="836843" y="1057805"/>
                </a:lnTo>
                <a:lnTo>
                  <a:pt x="609703" y="1284945"/>
                </a:lnTo>
                <a:lnTo>
                  <a:pt x="827491" y="1502733"/>
                </a:lnTo>
                <a:lnTo>
                  <a:pt x="609703" y="1720522"/>
                </a:lnTo>
                <a:lnTo>
                  <a:pt x="836843" y="1947662"/>
                </a:lnTo>
                <a:lnTo>
                  <a:pt x="1054631" y="1729874"/>
                </a:lnTo>
                <a:lnTo>
                  <a:pt x="1272419" y="1947662"/>
                </a:lnTo>
                <a:lnTo>
                  <a:pt x="1499560" y="1720522"/>
                </a:lnTo>
                <a:lnTo>
                  <a:pt x="1281771" y="1502733"/>
                </a:lnTo>
                <a:close/>
                <a:moveTo>
                  <a:pt x="3552042" y="1021270"/>
                </a:moveTo>
                <a:cubicBezTo>
                  <a:pt x="3346428" y="1488389"/>
                  <a:pt x="3240687" y="1885112"/>
                  <a:pt x="3146822" y="2229032"/>
                </a:cubicBezTo>
                <a:cubicBezTo>
                  <a:pt x="3047091" y="2666397"/>
                  <a:pt x="2787512" y="3031575"/>
                  <a:pt x="2344279" y="3031575"/>
                </a:cubicBezTo>
                <a:cubicBezTo>
                  <a:pt x="1991740" y="3031575"/>
                  <a:pt x="1692293" y="2804263"/>
                  <a:pt x="1587926" y="2487045"/>
                </a:cubicBezTo>
                <a:cubicBezTo>
                  <a:pt x="1859795" y="2308350"/>
                  <a:pt x="2033031" y="1980125"/>
                  <a:pt x="2117061" y="1611614"/>
                </a:cubicBezTo>
                <a:cubicBezTo>
                  <a:pt x="2127904" y="1571883"/>
                  <a:pt x="2138872" y="1531598"/>
                  <a:pt x="2150086" y="1490753"/>
                </a:cubicBezTo>
                <a:cubicBezTo>
                  <a:pt x="2212338" y="1465032"/>
                  <a:pt x="2277652" y="1444164"/>
                  <a:pt x="2344279" y="1426490"/>
                </a:cubicBezTo>
                <a:cubicBezTo>
                  <a:pt x="2764465" y="1315024"/>
                  <a:pt x="3073190" y="1226884"/>
                  <a:pt x="3552042" y="1021270"/>
                </a:cubicBezTo>
                <a:close/>
                <a:moveTo>
                  <a:pt x="2557365" y="0"/>
                </a:moveTo>
                <a:cubicBezTo>
                  <a:pt x="2295797" y="594236"/>
                  <a:pt x="2161281" y="1098917"/>
                  <a:pt x="2041873" y="1536428"/>
                </a:cubicBezTo>
                <a:cubicBezTo>
                  <a:pt x="1915003" y="2092812"/>
                  <a:pt x="1584785" y="2557364"/>
                  <a:pt x="1020937" y="2557364"/>
                </a:cubicBezTo>
                <a:cubicBezTo>
                  <a:pt x="457089" y="2557364"/>
                  <a:pt x="0" y="2100276"/>
                  <a:pt x="0" y="1536428"/>
                </a:cubicBezTo>
                <a:cubicBezTo>
                  <a:pt x="0" y="972580"/>
                  <a:pt x="475939" y="660066"/>
                  <a:pt x="1020937" y="515492"/>
                </a:cubicBezTo>
                <a:cubicBezTo>
                  <a:pt x="1555467" y="373694"/>
                  <a:pt x="1948204" y="261568"/>
                  <a:pt x="2557365"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8" name="Freeform 97">
            <a:extLst>
              <a:ext uri="{FF2B5EF4-FFF2-40B4-BE49-F238E27FC236}">
                <a16:creationId xmlns:a16="http://schemas.microsoft.com/office/drawing/2014/main" id="{1396D6E4-6B46-4B75-8DC0-CB6FB4B39262}"/>
              </a:ext>
            </a:extLst>
          </p:cNvPr>
          <p:cNvSpPr>
            <a:spLocks noChangeAspect="1"/>
          </p:cNvSpPr>
          <p:nvPr/>
        </p:nvSpPr>
        <p:spPr>
          <a:xfrm>
            <a:off x="8560808" y="1444151"/>
            <a:ext cx="619107" cy="462636"/>
          </a:xfrm>
          <a:custGeom>
            <a:avLst/>
            <a:gdLst/>
            <a:ahLst/>
            <a:cxnLst/>
            <a:rect l="l" t="t" r="r" b="b"/>
            <a:pathLst>
              <a:path w="3246245" h="2425805">
                <a:moveTo>
                  <a:pt x="2545666" y="706851"/>
                </a:moveTo>
                <a:cubicBezTo>
                  <a:pt x="2704742" y="706851"/>
                  <a:pt x="2833698" y="835807"/>
                  <a:pt x="2833698" y="994883"/>
                </a:cubicBezTo>
                <a:cubicBezTo>
                  <a:pt x="2833698" y="1153959"/>
                  <a:pt x="2704742" y="1282915"/>
                  <a:pt x="2545666" y="1282915"/>
                </a:cubicBezTo>
                <a:cubicBezTo>
                  <a:pt x="2386590" y="1282915"/>
                  <a:pt x="2257634" y="1153959"/>
                  <a:pt x="2257634" y="994883"/>
                </a:cubicBezTo>
                <a:cubicBezTo>
                  <a:pt x="2257634" y="835807"/>
                  <a:pt x="2386590" y="706851"/>
                  <a:pt x="2545666" y="706851"/>
                </a:cubicBezTo>
                <a:close/>
                <a:moveTo>
                  <a:pt x="700580" y="706851"/>
                </a:moveTo>
                <a:cubicBezTo>
                  <a:pt x="859656" y="706851"/>
                  <a:pt x="988612" y="835807"/>
                  <a:pt x="988612" y="994883"/>
                </a:cubicBezTo>
                <a:cubicBezTo>
                  <a:pt x="988612" y="1153959"/>
                  <a:pt x="859656" y="1282915"/>
                  <a:pt x="700580" y="1282915"/>
                </a:cubicBezTo>
                <a:cubicBezTo>
                  <a:pt x="541504" y="1282915"/>
                  <a:pt x="412548" y="1153959"/>
                  <a:pt x="412548" y="994883"/>
                </a:cubicBezTo>
                <a:cubicBezTo>
                  <a:pt x="412548" y="835807"/>
                  <a:pt x="541504" y="706851"/>
                  <a:pt x="700580" y="706851"/>
                </a:cubicBezTo>
                <a:close/>
                <a:moveTo>
                  <a:pt x="1619971" y="0"/>
                </a:moveTo>
                <a:cubicBezTo>
                  <a:pt x="1621025" y="5"/>
                  <a:pt x="1622076" y="12"/>
                  <a:pt x="1623123" y="141"/>
                </a:cubicBezTo>
                <a:cubicBezTo>
                  <a:pt x="1624170" y="12"/>
                  <a:pt x="1625221" y="5"/>
                  <a:pt x="1626275" y="0"/>
                </a:cubicBezTo>
                <a:lnTo>
                  <a:pt x="1626274" y="282"/>
                </a:lnTo>
                <a:cubicBezTo>
                  <a:pt x="1966825" y="4283"/>
                  <a:pt x="1974816" y="220494"/>
                  <a:pt x="2177568" y="171426"/>
                </a:cubicBezTo>
                <a:cubicBezTo>
                  <a:pt x="2600959" y="50212"/>
                  <a:pt x="2963165" y="85364"/>
                  <a:pt x="3172404" y="310875"/>
                </a:cubicBezTo>
                <a:cubicBezTo>
                  <a:pt x="3300075" y="473051"/>
                  <a:pt x="3301971" y="794993"/>
                  <a:pt x="2851767" y="1164523"/>
                </a:cubicBezTo>
                <a:cubicBezTo>
                  <a:pt x="2918303" y="1029844"/>
                  <a:pt x="2927052" y="857771"/>
                  <a:pt x="2799829" y="746887"/>
                </a:cubicBezTo>
                <a:cubicBezTo>
                  <a:pt x="3115459" y="786295"/>
                  <a:pt x="3165949" y="533368"/>
                  <a:pt x="3049873" y="419809"/>
                </a:cubicBezTo>
                <a:cubicBezTo>
                  <a:pt x="2811516" y="207658"/>
                  <a:pt x="2338612" y="298041"/>
                  <a:pt x="2253222" y="493802"/>
                </a:cubicBezTo>
                <a:cubicBezTo>
                  <a:pt x="2139861" y="783555"/>
                  <a:pt x="2165869" y="1185485"/>
                  <a:pt x="2076302" y="1369861"/>
                </a:cubicBezTo>
                <a:cubicBezTo>
                  <a:pt x="1906668" y="1634081"/>
                  <a:pt x="1716639" y="1881305"/>
                  <a:pt x="1713569" y="2080938"/>
                </a:cubicBezTo>
                <a:cubicBezTo>
                  <a:pt x="1706472" y="2158984"/>
                  <a:pt x="1709123" y="2405980"/>
                  <a:pt x="1625847" y="2423204"/>
                </a:cubicBezTo>
                <a:cubicBezTo>
                  <a:pt x="1625847" y="2424071"/>
                  <a:pt x="1625843" y="2424938"/>
                  <a:pt x="1625839" y="2425805"/>
                </a:cubicBezTo>
                <a:lnTo>
                  <a:pt x="1623123" y="2424507"/>
                </a:lnTo>
                <a:lnTo>
                  <a:pt x="1620407" y="2425805"/>
                </a:lnTo>
                <a:cubicBezTo>
                  <a:pt x="1620403" y="2424938"/>
                  <a:pt x="1620399" y="2424071"/>
                  <a:pt x="1620399" y="2423204"/>
                </a:cubicBezTo>
                <a:cubicBezTo>
                  <a:pt x="1537123" y="2405980"/>
                  <a:pt x="1539774" y="2158984"/>
                  <a:pt x="1532677" y="2080938"/>
                </a:cubicBezTo>
                <a:cubicBezTo>
                  <a:pt x="1529607" y="1881305"/>
                  <a:pt x="1339578" y="1634081"/>
                  <a:pt x="1169944" y="1369861"/>
                </a:cubicBezTo>
                <a:cubicBezTo>
                  <a:pt x="1080377" y="1185485"/>
                  <a:pt x="1106385" y="783555"/>
                  <a:pt x="993024" y="493802"/>
                </a:cubicBezTo>
                <a:cubicBezTo>
                  <a:pt x="907634" y="298041"/>
                  <a:pt x="434730" y="207658"/>
                  <a:pt x="196373" y="419809"/>
                </a:cubicBezTo>
                <a:cubicBezTo>
                  <a:pt x="80297" y="533368"/>
                  <a:pt x="130787" y="786295"/>
                  <a:pt x="446417" y="746887"/>
                </a:cubicBezTo>
                <a:cubicBezTo>
                  <a:pt x="319194" y="857771"/>
                  <a:pt x="327943" y="1029844"/>
                  <a:pt x="394479" y="1164523"/>
                </a:cubicBezTo>
                <a:cubicBezTo>
                  <a:pt x="-55725" y="794993"/>
                  <a:pt x="-53829" y="473051"/>
                  <a:pt x="73842" y="310875"/>
                </a:cubicBezTo>
                <a:cubicBezTo>
                  <a:pt x="283081" y="85364"/>
                  <a:pt x="645287" y="50212"/>
                  <a:pt x="1068678" y="171426"/>
                </a:cubicBezTo>
                <a:cubicBezTo>
                  <a:pt x="1271430" y="220494"/>
                  <a:pt x="1279421" y="4283"/>
                  <a:pt x="1619972" y="282"/>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9" name="Donut 22">
            <a:extLst>
              <a:ext uri="{FF2B5EF4-FFF2-40B4-BE49-F238E27FC236}">
                <a16:creationId xmlns:a16="http://schemas.microsoft.com/office/drawing/2014/main" id="{496962CD-42AD-4FAB-86D0-D14B3B981619}"/>
              </a:ext>
            </a:extLst>
          </p:cNvPr>
          <p:cNvSpPr>
            <a:spLocks noChangeAspect="1"/>
          </p:cNvSpPr>
          <p:nvPr/>
        </p:nvSpPr>
        <p:spPr>
          <a:xfrm>
            <a:off x="10277429" y="1539784"/>
            <a:ext cx="529812" cy="271370"/>
          </a:xfrm>
          <a:custGeom>
            <a:avLst/>
            <a:gdLst/>
            <a:ahLst/>
            <a:cxnLst/>
            <a:rect l="l" t="t" r="r" b="b"/>
            <a:pathLst>
              <a:path w="3372524" h="1727404">
                <a:moveTo>
                  <a:pt x="1758003" y="666958"/>
                </a:moveTo>
                <a:cubicBezTo>
                  <a:pt x="1703684" y="666958"/>
                  <a:pt x="1659649" y="710993"/>
                  <a:pt x="1659649" y="765312"/>
                </a:cubicBezTo>
                <a:cubicBezTo>
                  <a:pt x="1659649" y="819631"/>
                  <a:pt x="1703684" y="863666"/>
                  <a:pt x="1758003" y="863666"/>
                </a:cubicBezTo>
                <a:cubicBezTo>
                  <a:pt x="1812322" y="863666"/>
                  <a:pt x="1856357" y="819631"/>
                  <a:pt x="1856357" y="765312"/>
                </a:cubicBezTo>
                <a:cubicBezTo>
                  <a:pt x="1856357" y="710993"/>
                  <a:pt x="1812322" y="666958"/>
                  <a:pt x="1758003" y="666958"/>
                </a:cubicBezTo>
                <a:close/>
                <a:moveTo>
                  <a:pt x="1686261" y="586208"/>
                </a:moveTo>
                <a:cubicBezTo>
                  <a:pt x="1849880" y="586208"/>
                  <a:pt x="1982519" y="718847"/>
                  <a:pt x="1982519" y="882466"/>
                </a:cubicBezTo>
                <a:cubicBezTo>
                  <a:pt x="1982519" y="1046085"/>
                  <a:pt x="1849880" y="1178724"/>
                  <a:pt x="1686261" y="1178724"/>
                </a:cubicBezTo>
                <a:cubicBezTo>
                  <a:pt x="1522642" y="1178724"/>
                  <a:pt x="1390003" y="1046085"/>
                  <a:pt x="1390003" y="882466"/>
                </a:cubicBezTo>
                <a:cubicBezTo>
                  <a:pt x="1390003" y="718847"/>
                  <a:pt x="1522642" y="586208"/>
                  <a:pt x="1686261" y="586208"/>
                </a:cubicBezTo>
                <a:close/>
                <a:moveTo>
                  <a:pt x="1686262" y="448985"/>
                </a:moveTo>
                <a:cubicBezTo>
                  <a:pt x="1446857" y="448985"/>
                  <a:pt x="1252780" y="643062"/>
                  <a:pt x="1252780" y="882467"/>
                </a:cubicBezTo>
                <a:cubicBezTo>
                  <a:pt x="1252780" y="1121872"/>
                  <a:pt x="1446857" y="1315949"/>
                  <a:pt x="1686262" y="1315949"/>
                </a:cubicBezTo>
                <a:cubicBezTo>
                  <a:pt x="1925667" y="1315949"/>
                  <a:pt x="2119744" y="1121872"/>
                  <a:pt x="2119744" y="882467"/>
                </a:cubicBezTo>
                <a:cubicBezTo>
                  <a:pt x="2119744" y="643062"/>
                  <a:pt x="1925667" y="448985"/>
                  <a:pt x="1686262" y="448985"/>
                </a:cubicBezTo>
                <a:close/>
                <a:moveTo>
                  <a:pt x="1893261" y="271274"/>
                </a:moveTo>
                <a:cubicBezTo>
                  <a:pt x="2150128" y="355123"/>
                  <a:pt x="2334334" y="597283"/>
                  <a:pt x="2334334" y="882467"/>
                </a:cubicBezTo>
                <a:cubicBezTo>
                  <a:pt x="2334334" y="1103921"/>
                  <a:pt x="2223259" y="1299432"/>
                  <a:pt x="2053457" y="1415856"/>
                </a:cubicBezTo>
                <a:cubicBezTo>
                  <a:pt x="2494577" y="1286853"/>
                  <a:pt x="2931337" y="1005905"/>
                  <a:pt x="2940842" y="882353"/>
                </a:cubicBezTo>
                <a:lnTo>
                  <a:pt x="2946401" y="882364"/>
                </a:lnTo>
                <a:lnTo>
                  <a:pt x="2943679" y="877137"/>
                </a:lnTo>
                <a:lnTo>
                  <a:pt x="2946401" y="872130"/>
                </a:lnTo>
                <a:lnTo>
                  <a:pt x="2941077" y="872141"/>
                </a:lnTo>
                <a:cubicBezTo>
                  <a:pt x="2875996" y="732702"/>
                  <a:pt x="2369865" y="377972"/>
                  <a:pt x="1893261" y="271274"/>
                </a:cubicBezTo>
                <a:close/>
                <a:moveTo>
                  <a:pt x="1525754" y="256843"/>
                </a:moveTo>
                <a:cubicBezTo>
                  <a:pt x="984953" y="339274"/>
                  <a:pt x="426123" y="752145"/>
                  <a:pt x="426123" y="877021"/>
                </a:cubicBezTo>
                <a:lnTo>
                  <a:pt x="426123" y="877247"/>
                </a:lnTo>
                <a:cubicBezTo>
                  <a:pt x="439083" y="984175"/>
                  <a:pt x="877625" y="1311577"/>
                  <a:pt x="1355183" y="1436828"/>
                </a:cubicBezTo>
                <a:cubicBezTo>
                  <a:pt x="1164798" y="1325758"/>
                  <a:pt x="1038190" y="1118898"/>
                  <a:pt x="1038190" y="882467"/>
                </a:cubicBezTo>
                <a:cubicBezTo>
                  <a:pt x="1038190" y="580157"/>
                  <a:pt x="1245184" y="326193"/>
                  <a:pt x="1525754" y="256843"/>
                </a:cubicBezTo>
                <a:close/>
                <a:moveTo>
                  <a:pt x="1682713" y="0"/>
                </a:moveTo>
                <a:cubicBezTo>
                  <a:pt x="2385858" y="36225"/>
                  <a:pt x="3265322" y="653066"/>
                  <a:pt x="3365400" y="875412"/>
                </a:cubicBezTo>
                <a:lnTo>
                  <a:pt x="3372524" y="875397"/>
                </a:lnTo>
                <a:lnTo>
                  <a:pt x="3368881" y="882344"/>
                </a:lnTo>
                <a:lnTo>
                  <a:pt x="3372524" y="889597"/>
                </a:lnTo>
                <a:lnTo>
                  <a:pt x="3365086" y="889581"/>
                </a:lnTo>
                <a:cubicBezTo>
                  <a:pt x="3348713" y="1110249"/>
                  <a:pt x="2385134" y="1692746"/>
                  <a:pt x="1682713" y="1727404"/>
                </a:cubicBezTo>
                <a:cubicBezTo>
                  <a:pt x="901706" y="1708470"/>
                  <a:pt x="21301" y="1064732"/>
                  <a:pt x="0" y="882497"/>
                </a:cubicBezTo>
                <a:lnTo>
                  <a:pt x="0" y="882184"/>
                </a:lnTo>
                <a:cubicBezTo>
                  <a:pt x="0" y="691908"/>
                  <a:pt x="901706" y="19770"/>
                  <a:pt x="1682713" y="0"/>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10" name="Freeform 99">
            <a:extLst>
              <a:ext uri="{FF2B5EF4-FFF2-40B4-BE49-F238E27FC236}">
                <a16:creationId xmlns:a16="http://schemas.microsoft.com/office/drawing/2014/main" id="{CA4934F1-D9B7-4DBD-9635-CB139ACD90CA}"/>
              </a:ext>
            </a:extLst>
          </p:cNvPr>
          <p:cNvSpPr>
            <a:spLocks noChangeAspect="1"/>
          </p:cNvSpPr>
          <p:nvPr/>
        </p:nvSpPr>
        <p:spPr>
          <a:xfrm>
            <a:off x="7902810" y="1432248"/>
            <a:ext cx="388767" cy="486441"/>
          </a:xfrm>
          <a:custGeom>
            <a:avLst/>
            <a:gdLst/>
            <a:ahLst/>
            <a:cxnLst/>
            <a:rect l="l" t="t" r="r" b="b"/>
            <a:pathLst>
              <a:path w="2427821" h="3249943">
                <a:moveTo>
                  <a:pt x="1783445" y="477276"/>
                </a:moveTo>
                <a:cubicBezTo>
                  <a:pt x="1867295" y="479049"/>
                  <a:pt x="1940306" y="495815"/>
                  <a:pt x="1995323" y="528655"/>
                </a:cubicBezTo>
                <a:cubicBezTo>
                  <a:pt x="2375187" y="892595"/>
                  <a:pt x="1478983" y="963108"/>
                  <a:pt x="1620010" y="1047270"/>
                </a:cubicBezTo>
                <a:cubicBezTo>
                  <a:pt x="1920260" y="1267909"/>
                  <a:pt x="2179568" y="1563610"/>
                  <a:pt x="2275102" y="1879783"/>
                </a:cubicBezTo>
                <a:cubicBezTo>
                  <a:pt x="2386559" y="2264195"/>
                  <a:pt x="2620845" y="2969329"/>
                  <a:pt x="2118153" y="3196792"/>
                </a:cubicBezTo>
                <a:cubicBezTo>
                  <a:pt x="862559" y="3474297"/>
                  <a:pt x="146052" y="2612212"/>
                  <a:pt x="9574" y="1838839"/>
                </a:cubicBezTo>
                <a:cubicBezTo>
                  <a:pt x="-38192" y="1613652"/>
                  <a:pt x="98284" y="1313401"/>
                  <a:pt x="296177" y="1170100"/>
                </a:cubicBezTo>
                <a:cubicBezTo>
                  <a:pt x="391711" y="1081390"/>
                  <a:pt x="330296" y="876673"/>
                  <a:pt x="323472" y="671956"/>
                </a:cubicBezTo>
                <a:cubicBezTo>
                  <a:pt x="296177" y="474063"/>
                  <a:pt x="760199" y="351234"/>
                  <a:pt x="664666" y="1211043"/>
                </a:cubicBezTo>
                <a:cubicBezTo>
                  <a:pt x="853176" y="743465"/>
                  <a:pt x="1420091" y="469595"/>
                  <a:pt x="1783445" y="477276"/>
                </a:cubicBezTo>
                <a:close/>
                <a:moveTo>
                  <a:pt x="1024970" y="33"/>
                </a:moveTo>
                <a:cubicBezTo>
                  <a:pt x="1115949" y="3590"/>
                  <a:pt x="1140206" y="286408"/>
                  <a:pt x="1176458" y="269348"/>
                </a:cubicBezTo>
                <a:cubicBezTo>
                  <a:pt x="1251521" y="278446"/>
                  <a:pt x="1265168" y="21414"/>
                  <a:pt x="1401646" y="44160"/>
                </a:cubicBezTo>
                <a:cubicBezTo>
                  <a:pt x="1469884" y="71456"/>
                  <a:pt x="1374351" y="221581"/>
                  <a:pt x="1360703" y="310292"/>
                </a:cubicBezTo>
                <a:lnTo>
                  <a:pt x="1517652" y="453593"/>
                </a:lnTo>
                <a:cubicBezTo>
                  <a:pt x="974016" y="540030"/>
                  <a:pt x="901229" y="790238"/>
                  <a:pt x="753379" y="951737"/>
                </a:cubicBezTo>
                <a:lnTo>
                  <a:pt x="705610" y="644662"/>
                </a:lnTo>
                <a:lnTo>
                  <a:pt x="787497" y="521832"/>
                </a:lnTo>
                <a:cubicBezTo>
                  <a:pt x="712435" y="433122"/>
                  <a:pt x="446303" y="364883"/>
                  <a:pt x="562310" y="255701"/>
                </a:cubicBezTo>
                <a:cubicBezTo>
                  <a:pt x="739730" y="98751"/>
                  <a:pt x="862560" y="337587"/>
                  <a:pt x="1012685" y="378530"/>
                </a:cubicBezTo>
                <a:cubicBezTo>
                  <a:pt x="1010410" y="253426"/>
                  <a:pt x="796596" y="101025"/>
                  <a:pt x="1005861" y="3217"/>
                </a:cubicBezTo>
                <a:cubicBezTo>
                  <a:pt x="1012543" y="800"/>
                  <a:pt x="1018905" y="-204"/>
                  <a:pt x="1024970" y="33"/>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 name="Oval 10">
            <a:extLst>
              <a:ext uri="{FF2B5EF4-FFF2-40B4-BE49-F238E27FC236}">
                <a16:creationId xmlns:a16="http://schemas.microsoft.com/office/drawing/2014/main" id="{D2B40FEC-6CFF-4FF8-AB9C-BF7865F94294}"/>
              </a:ext>
            </a:extLst>
          </p:cNvPr>
          <p:cNvSpPr/>
          <p:nvPr/>
        </p:nvSpPr>
        <p:spPr>
          <a:xfrm>
            <a:off x="9460302" y="1433265"/>
            <a:ext cx="486653" cy="484407"/>
          </a:xfrm>
          <a:custGeom>
            <a:avLst/>
            <a:gdLst/>
            <a:ahLst/>
            <a:cxnLst/>
            <a:rect l="l" t="t" r="r" b="b"/>
            <a:pathLst>
              <a:path w="3229769" h="3214867">
                <a:moveTo>
                  <a:pt x="388922" y="0"/>
                </a:moveTo>
                <a:cubicBezTo>
                  <a:pt x="481031" y="0"/>
                  <a:pt x="564991" y="34887"/>
                  <a:pt x="627459" y="93109"/>
                </a:cubicBezTo>
                <a:cubicBezTo>
                  <a:pt x="689927" y="34887"/>
                  <a:pt x="773888" y="0"/>
                  <a:pt x="865996" y="0"/>
                </a:cubicBezTo>
                <a:cubicBezTo>
                  <a:pt x="958105" y="0"/>
                  <a:pt x="1042065" y="34887"/>
                  <a:pt x="1104533" y="93109"/>
                </a:cubicBezTo>
                <a:cubicBezTo>
                  <a:pt x="1167001" y="34887"/>
                  <a:pt x="1250962" y="0"/>
                  <a:pt x="1343070" y="0"/>
                </a:cubicBezTo>
                <a:cubicBezTo>
                  <a:pt x="1435179" y="0"/>
                  <a:pt x="1519139" y="34887"/>
                  <a:pt x="1581607" y="93109"/>
                </a:cubicBezTo>
                <a:cubicBezTo>
                  <a:pt x="1644075" y="34887"/>
                  <a:pt x="1728036" y="0"/>
                  <a:pt x="1820144" y="0"/>
                </a:cubicBezTo>
                <a:cubicBezTo>
                  <a:pt x="1912253" y="0"/>
                  <a:pt x="1996213" y="34887"/>
                  <a:pt x="2058681" y="93109"/>
                </a:cubicBezTo>
                <a:cubicBezTo>
                  <a:pt x="2121149" y="34887"/>
                  <a:pt x="2205110" y="0"/>
                  <a:pt x="2297218" y="0"/>
                </a:cubicBezTo>
                <a:cubicBezTo>
                  <a:pt x="2389326" y="0"/>
                  <a:pt x="2473286" y="34887"/>
                  <a:pt x="2535755" y="93108"/>
                </a:cubicBezTo>
                <a:cubicBezTo>
                  <a:pt x="2598223" y="34887"/>
                  <a:pt x="2682183" y="0"/>
                  <a:pt x="2774291" y="0"/>
                </a:cubicBezTo>
                <a:cubicBezTo>
                  <a:pt x="2971429" y="0"/>
                  <a:pt x="3131241" y="159812"/>
                  <a:pt x="3131241" y="356950"/>
                </a:cubicBezTo>
                <a:cubicBezTo>
                  <a:pt x="3131241" y="414550"/>
                  <a:pt x="3117598" y="468963"/>
                  <a:pt x="3092026" y="516460"/>
                </a:cubicBezTo>
                <a:cubicBezTo>
                  <a:pt x="3176259" y="580602"/>
                  <a:pt x="3229769" y="682177"/>
                  <a:pt x="3229769" y="796250"/>
                </a:cubicBezTo>
                <a:cubicBezTo>
                  <a:pt x="3229769" y="902465"/>
                  <a:pt x="3183377" y="997845"/>
                  <a:pt x="3108820" y="1062184"/>
                </a:cubicBezTo>
                <a:cubicBezTo>
                  <a:pt x="3183377" y="1126523"/>
                  <a:pt x="3229769" y="1221903"/>
                  <a:pt x="3229769" y="1328118"/>
                </a:cubicBezTo>
                <a:cubicBezTo>
                  <a:pt x="3229769" y="1434333"/>
                  <a:pt x="3183377" y="1529713"/>
                  <a:pt x="3108820" y="1594052"/>
                </a:cubicBezTo>
                <a:cubicBezTo>
                  <a:pt x="3183377" y="1658391"/>
                  <a:pt x="3229769" y="1753771"/>
                  <a:pt x="3229769" y="1859986"/>
                </a:cubicBezTo>
                <a:cubicBezTo>
                  <a:pt x="3229769" y="2057124"/>
                  <a:pt x="3069957" y="2216936"/>
                  <a:pt x="2872819" y="2216936"/>
                </a:cubicBezTo>
                <a:lnTo>
                  <a:pt x="2849067" y="2214542"/>
                </a:lnTo>
                <a:cubicBezTo>
                  <a:pt x="2790894" y="2329236"/>
                  <a:pt x="2671548" y="2406987"/>
                  <a:pt x="2534043" y="2406987"/>
                </a:cubicBezTo>
                <a:cubicBezTo>
                  <a:pt x="2483158" y="2406987"/>
                  <a:pt x="2434760" y="2396340"/>
                  <a:pt x="2391120" y="2376775"/>
                </a:cubicBezTo>
                <a:cubicBezTo>
                  <a:pt x="2326908" y="2456876"/>
                  <a:pt x="2228003" y="2507238"/>
                  <a:pt x="2117336" y="2507238"/>
                </a:cubicBezTo>
                <a:lnTo>
                  <a:pt x="2081608" y="2503636"/>
                </a:lnTo>
                <a:cubicBezTo>
                  <a:pt x="2058765" y="2546355"/>
                  <a:pt x="2027330" y="2583686"/>
                  <a:pt x="1987704" y="2611019"/>
                </a:cubicBezTo>
                <a:cubicBezTo>
                  <a:pt x="2049806" y="2674751"/>
                  <a:pt x="2087711" y="2761907"/>
                  <a:pt x="2087711" y="2857917"/>
                </a:cubicBezTo>
                <a:cubicBezTo>
                  <a:pt x="2087711" y="3055055"/>
                  <a:pt x="1927899" y="3214867"/>
                  <a:pt x="1730761" y="3214867"/>
                </a:cubicBezTo>
                <a:cubicBezTo>
                  <a:pt x="1533623" y="3214867"/>
                  <a:pt x="1373811" y="3055055"/>
                  <a:pt x="1373811" y="2857917"/>
                </a:cubicBezTo>
                <a:cubicBezTo>
                  <a:pt x="1373811" y="2743560"/>
                  <a:pt x="1427588" y="2641764"/>
                  <a:pt x="1512161" y="2577627"/>
                </a:cubicBezTo>
                <a:cubicBezTo>
                  <a:pt x="1450743" y="2514125"/>
                  <a:pt x="1413385" y="2427536"/>
                  <a:pt x="1413385" y="2332221"/>
                </a:cubicBezTo>
                <a:cubicBezTo>
                  <a:pt x="1413385" y="2135083"/>
                  <a:pt x="1573197" y="1975271"/>
                  <a:pt x="1770335" y="1975271"/>
                </a:cubicBezTo>
                <a:lnTo>
                  <a:pt x="1806063" y="1978873"/>
                </a:lnTo>
                <a:cubicBezTo>
                  <a:pt x="1865384" y="1867935"/>
                  <a:pt x="1982649" y="1793338"/>
                  <a:pt x="2117336" y="1793338"/>
                </a:cubicBezTo>
                <a:cubicBezTo>
                  <a:pt x="2168221" y="1793338"/>
                  <a:pt x="2216619" y="1803986"/>
                  <a:pt x="2260259" y="1823550"/>
                </a:cubicBezTo>
                <a:cubicBezTo>
                  <a:pt x="2324471" y="1743450"/>
                  <a:pt x="2423376" y="1693087"/>
                  <a:pt x="2534043" y="1693087"/>
                </a:cubicBezTo>
                <a:lnTo>
                  <a:pt x="2557875" y="1695490"/>
                </a:lnTo>
                <a:cubicBezTo>
                  <a:pt x="2576891" y="1656391"/>
                  <a:pt x="2604151" y="1622242"/>
                  <a:pt x="2636819" y="1594052"/>
                </a:cubicBezTo>
                <a:cubicBezTo>
                  <a:pt x="2562261" y="1529713"/>
                  <a:pt x="2515869" y="1434333"/>
                  <a:pt x="2515869" y="1328118"/>
                </a:cubicBezTo>
                <a:cubicBezTo>
                  <a:pt x="2515869" y="1221903"/>
                  <a:pt x="2562261" y="1126523"/>
                  <a:pt x="2636819" y="1062184"/>
                </a:cubicBezTo>
                <a:cubicBezTo>
                  <a:pt x="2562261" y="997845"/>
                  <a:pt x="2515869" y="902465"/>
                  <a:pt x="2515869" y="796250"/>
                </a:cubicBezTo>
                <a:cubicBezTo>
                  <a:pt x="2515869" y="738650"/>
                  <a:pt x="2529512" y="684237"/>
                  <a:pt x="2555084" y="636740"/>
                </a:cubicBezTo>
                <a:lnTo>
                  <a:pt x="2537209" y="619592"/>
                </a:lnTo>
                <a:cubicBezTo>
                  <a:pt x="2474524" y="678496"/>
                  <a:pt x="2390006" y="713900"/>
                  <a:pt x="2297218" y="713900"/>
                </a:cubicBezTo>
                <a:cubicBezTo>
                  <a:pt x="2205110" y="713900"/>
                  <a:pt x="2121149" y="679013"/>
                  <a:pt x="2058681" y="620791"/>
                </a:cubicBezTo>
                <a:cubicBezTo>
                  <a:pt x="1996213" y="679013"/>
                  <a:pt x="1912253" y="713900"/>
                  <a:pt x="1820144" y="713900"/>
                </a:cubicBezTo>
                <a:cubicBezTo>
                  <a:pt x="1728036" y="713900"/>
                  <a:pt x="1644075" y="679013"/>
                  <a:pt x="1581607" y="620791"/>
                </a:cubicBezTo>
                <a:cubicBezTo>
                  <a:pt x="1519139" y="679013"/>
                  <a:pt x="1435179" y="713900"/>
                  <a:pt x="1343070" y="713900"/>
                </a:cubicBezTo>
                <a:cubicBezTo>
                  <a:pt x="1250962" y="713900"/>
                  <a:pt x="1167001" y="679013"/>
                  <a:pt x="1104533" y="620791"/>
                </a:cubicBezTo>
                <a:cubicBezTo>
                  <a:pt x="1042065" y="679013"/>
                  <a:pt x="958105" y="713900"/>
                  <a:pt x="865996" y="713900"/>
                </a:cubicBezTo>
                <a:cubicBezTo>
                  <a:pt x="773370" y="713900"/>
                  <a:pt x="688985" y="678620"/>
                  <a:pt x="626352" y="619878"/>
                </a:cubicBezTo>
                <a:cubicBezTo>
                  <a:pt x="623659" y="623930"/>
                  <a:pt x="620064" y="626957"/>
                  <a:pt x="616405" y="629911"/>
                </a:cubicBezTo>
                <a:cubicBezTo>
                  <a:pt x="686492" y="694366"/>
                  <a:pt x="729886" y="786957"/>
                  <a:pt x="729886" y="889683"/>
                </a:cubicBezTo>
                <a:cubicBezTo>
                  <a:pt x="729886" y="993972"/>
                  <a:pt x="685162" y="1087815"/>
                  <a:pt x="613058" y="1152216"/>
                </a:cubicBezTo>
                <a:cubicBezTo>
                  <a:pt x="675622" y="1216104"/>
                  <a:pt x="713900" y="1303645"/>
                  <a:pt x="713900" y="1400126"/>
                </a:cubicBezTo>
                <a:cubicBezTo>
                  <a:pt x="713900" y="1487795"/>
                  <a:pt x="682295" y="1568081"/>
                  <a:pt x="628622" y="1629172"/>
                </a:cubicBezTo>
                <a:cubicBezTo>
                  <a:pt x="691419" y="1693140"/>
                  <a:pt x="729886" y="1780874"/>
                  <a:pt x="729886" y="1877593"/>
                </a:cubicBezTo>
                <a:cubicBezTo>
                  <a:pt x="729886" y="2034043"/>
                  <a:pt x="629234" y="2166985"/>
                  <a:pt x="488639" y="2213706"/>
                </a:cubicBezTo>
                <a:lnTo>
                  <a:pt x="488639" y="2375547"/>
                </a:lnTo>
                <a:cubicBezTo>
                  <a:pt x="488639" y="2448277"/>
                  <a:pt x="429679" y="2507237"/>
                  <a:pt x="356949" y="2507237"/>
                </a:cubicBezTo>
                <a:cubicBezTo>
                  <a:pt x="284219" y="2507237"/>
                  <a:pt x="225259" y="2448277"/>
                  <a:pt x="225259" y="2375547"/>
                </a:cubicBezTo>
                <a:lnTo>
                  <a:pt x="225259" y="2201750"/>
                </a:lnTo>
                <a:cubicBezTo>
                  <a:pt x="101654" y="2146256"/>
                  <a:pt x="15986" y="2021929"/>
                  <a:pt x="15986" y="1877593"/>
                </a:cubicBezTo>
                <a:cubicBezTo>
                  <a:pt x="15986" y="1789924"/>
                  <a:pt x="47591" y="1709638"/>
                  <a:pt x="101264" y="1648547"/>
                </a:cubicBezTo>
                <a:cubicBezTo>
                  <a:pt x="38467" y="1584579"/>
                  <a:pt x="0" y="1496845"/>
                  <a:pt x="0" y="1400126"/>
                </a:cubicBezTo>
                <a:cubicBezTo>
                  <a:pt x="0" y="1295837"/>
                  <a:pt x="44724" y="1201994"/>
                  <a:pt x="116828" y="1137593"/>
                </a:cubicBezTo>
                <a:cubicBezTo>
                  <a:pt x="54264" y="1073704"/>
                  <a:pt x="15986" y="986164"/>
                  <a:pt x="15986" y="889683"/>
                </a:cubicBezTo>
                <a:cubicBezTo>
                  <a:pt x="15986" y="779482"/>
                  <a:pt x="65925" y="680945"/>
                  <a:pt x="145453" y="616722"/>
                </a:cubicBezTo>
                <a:cubicBezTo>
                  <a:pt x="75366" y="552267"/>
                  <a:pt x="31972" y="459676"/>
                  <a:pt x="31972" y="356950"/>
                </a:cubicBezTo>
                <a:cubicBezTo>
                  <a:pt x="31972" y="159812"/>
                  <a:pt x="191784" y="0"/>
                  <a:pt x="388922" y="0"/>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2" name="Freeform 101">
            <a:extLst>
              <a:ext uri="{FF2B5EF4-FFF2-40B4-BE49-F238E27FC236}">
                <a16:creationId xmlns:a16="http://schemas.microsoft.com/office/drawing/2014/main" id="{B98C5531-EB63-4409-95BC-DED583817D2C}"/>
              </a:ext>
            </a:extLst>
          </p:cNvPr>
          <p:cNvSpPr/>
          <p:nvPr/>
        </p:nvSpPr>
        <p:spPr>
          <a:xfrm>
            <a:off x="11180535" y="1485955"/>
            <a:ext cx="284691" cy="379029"/>
          </a:xfrm>
          <a:custGeom>
            <a:avLst/>
            <a:gdLst>
              <a:gd name="connsiteX0" fmla="*/ 143301 w 1910686"/>
              <a:gd name="connsiteY0" fmla="*/ 0 h 3268639"/>
              <a:gd name="connsiteX1" fmla="*/ 0 w 1910686"/>
              <a:gd name="connsiteY1" fmla="*/ 1705970 h 3268639"/>
              <a:gd name="connsiteX2" fmla="*/ 436728 w 1910686"/>
              <a:gd name="connsiteY2" fmla="*/ 3268639 h 3268639"/>
              <a:gd name="connsiteX3" fmla="*/ 928047 w 1910686"/>
              <a:gd name="connsiteY3" fmla="*/ 1944806 h 3268639"/>
              <a:gd name="connsiteX4" fmla="*/ 1364776 w 1910686"/>
              <a:gd name="connsiteY4" fmla="*/ 3268639 h 3268639"/>
              <a:gd name="connsiteX5" fmla="*/ 1910686 w 1910686"/>
              <a:gd name="connsiteY5" fmla="*/ 1726442 h 3268639"/>
              <a:gd name="connsiteX6" fmla="*/ 1603612 w 1910686"/>
              <a:gd name="connsiteY6" fmla="*/ 6824 h 3268639"/>
              <a:gd name="connsiteX7" fmla="*/ 1521725 w 1910686"/>
              <a:gd name="connsiteY7" fmla="*/ 20472 h 3268639"/>
              <a:gd name="connsiteX8" fmla="*/ 907576 w 1910686"/>
              <a:gd name="connsiteY8" fmla="*/ 163773 h 3268639"/>
              <a:gd name="connsiteX9" fmla="*/ 143301 w 1910686"/>
              <a:gd name="connsiteY9" fmla="*/ 0 h 3268639"/>
              <a:gd name="connsiteX0" fmla="*/ 143301 w 1910686"/>
              <a:gd name="connsiteY0" fmla="*/ 27296 h 3261815"/>
              <a:gd name="connsiteX1" fmla="*/ 0 w 1910686"/>
              <a:gd name="connsiteY1" fmla="*/ 1699146 h 3261815"/>
              <a:gd name="connsiteX2" fmla="*/ 436728 w 1910686"/>
              <a:gd name="connsiteY2" fmla="*/ 3261815 h 3261815"/>
              <a:gd name="connsiteX3" fmla="*/ 928047 w 1910686"/>
              <a:gd name="connsiteY3" fmla="*/ 1937982 h 3261815"/>
              <a:gd name="connsiteX4" fmla="*/ 1364776 w 1910686"/>
              <a:gd name="connsiteY4" fmla="*/ 3261815 h 3261815"/>
              <a:gd name="connsiteX5" fmla="*/ 1910686 w 1910686"/>
              <a:gd name="connsiteY5" fmla="*/ 1719618 h 3261815"/>
              <a:gd name="connsiteX6" fmla="*/ 1603612 w 1910686"/>
              <a:gd name="connsiteY6" fmla="*/ 0 h 3261815"/>
              <a:gd name="connsiteX7" fmla="*/ 1521725 w 1910686"/>
              <a:gd name="connsiteY7" fmla="*/ 13648 h 3261815"/>
              <a:gd name="connsiteX8" fmla="*/ 907576 w 1910686"/>
              <a:gd name="connsiteY8" fmla="*/ 156949 h 3261815"/>
              <a:gd name="connsiteX9" fmla="*/ 143301 w 1910686"/>
              <a:gd name="connsiteY9" fmla="*/ 27296 h 3261815"/>
              <a:gd name="connsiteX0" fmla="*/ 143301 w 1910686"/>
              <a:gd name="connsiteY0" fmla="*/ 27296 h 3261815"/>
              <a:gd name="connsiteX1" fmla="*/ 0 w 1910686"/>
              <a:gd name="connsiteY1" fmla="*/ 1699146 h 3261815"/>
              <a:gd name="connsiteX2" fmla="*/ 436728 w 1910686"/>
              <a:gd name="connsiteY2" fmla="*/ 3261815 h 3261815"/>
              <a:gd name="connsiteX3" fmla="*/ 928047 w 1910686"/>
              <a:gd name="connsiteY3" fmla="*/ 1937982 h 3261815"/>
              <a:gd name="connsiteX4" fmla="*/ 1364776 w 1910686"/>
              <a:gd name="connsiteY4" fmla="*/ 3261815 h 3261815"/>
              <a:gd name="connsiteX5" fmla="*/ 1910686 w 1910686"/>
              <a:gd name="connsiteY5" fmla="*/ 1719618 h 3261815"/>
              <a:gd name="connsiteX6" fmla="*/ 1603612 w 1910686"/>
              <a:gd name="connsiteY6" fmla="*/ 0 h 3261815"/>
              <a:gd name="connsiteX7" fmla="*/ 1521725 w 1910686"/>
              <a:gd name="connsiteY7" fmla="*/ 13648 h 3261815"/>
              <a:gd name="connsiteX8" fmla="*/ 907576 w 1910686"/>
              <a:gd name="connsiteY8" fmla="*/ 156949 h 3261815"/>
              <a:gd name="connsiteX9" fmla="*/ 143301 w 1910686"/>
              <a:gd name="connsiteY9" fmla="*/ 27296 h 3261815"/>
              <a:gd name="connsiteX0" fmla="*/ 326627 w 2094012"/>
              <a:gd name="connsiteY0" fmla="*/ 27296 h 3261815"/>
              <a:gd name="connsiteX1" fmla="*/ 183326 w 2094012"/>
              <a:gd name="connsiteY1" fmla="*/ 1699146 h 3261815"/>
              <a:gd name="connsiteX2" fmla="*/ 620054 w 2094012"/>
              <a:gd name="connsiteY2" fmla="*/ 3261815 h 3261815"/>
              <a:gd name="connsiteX3" fmla="*/ 1111373 w 2094012"/>
              <a:gd name="connsiteY3" fmla="*/ 1937982 h 3261815"/>
              <a:gd name="connsiteX4" fmla="*/ 1548102 w 2094012"/>
              <a:gd name="connsiteY4" fmla="*/ 3261815 h 3261815"/>
              <a:gd name="connsiteX5" fmla="*/ 2094012 w 2094012"/>
              <a:gd name="connsiteY5" fmla="*/ 1719618 h 3261815"/>
              <a:gd name="connsiteX6" fmla="*/ 1786938 w 2094012"/>
              <a:gd name="connsiteY6" fmla="*/ 0 h 3261815"/>
              <a:gd name="connsiteX7" fmla="*/ 1705051 w 2094012"/>
              <a:gd name="connsiteY7" fmla="*/ 13648 h 3261815"/>
              <a:gd name="connsiteX8" fmla="*/ 1090902 w 2094012"/>
              <a:gd name="connsiteY8" fmla="*/ 156949 h 3261815"/>
              <a:gd name="connsiteX9" fmla="*/ 326627 w 2094012"/>
              <a:gd name="connsiteY9" fmla="*/ 27296 h 3261815"/>
              <a:gd name="connsiteX0" fmla="*/ 402442 w 2169827"/>
              <a:gd name="connsiteY0" fmla="*/ 27296 h 3261815"/>
              <a:gd name="connsiteX1" fmla="*/ 259141 w 2169827"/>
              <a:gd name="connsiteY1" fmla="*/ 1699146 h 3261815"/>
              <a:gd name="connsiteX2" fmla="*/ 695869 w 2169827"/>
              <a:gd name="connsiteY2" fmla="*/ 3261815 h 3261815"/>
              <a:gd name="connsiteX3" fmla="*/ 1187188 w 2169827"/>
              <a:gd name="connsiteY3" fmla="*/ 1937982 h 3261815"/>
              <a:gd name="connsiteX4" fmla="*/ 1623917 w 2169827"/>
              <a:gd name="connsiteY4" fmla="*/ 3261815 h 3261815"/>
              <a:gd name="connsiteX5" fmla="*/ 2169827 w 2169827"/>
              <a:gd name="connsiteY5" fmla="*/ 1719618 h 3261815"/>
              <a:gd name="connsiteX6" fmla="*/ 1862753 w 2169827"/>
              <a:gd name="connsiteY6" fmla="*/ 0 h 3261815"/>
              <a:gd name="connsiteX7" fmla="*/ 1780866 w 2169827"/>
              <a:gd name="connsiteY7" fmla="*/ 13648 h 3261815"/>
              <a:gd name="connsiteX8" fmla="*/ 1166717 w 2169827"/>
              <a:gd name="connsiteY8" fmla="*/ 156949 h 3261815"/>
              <a:gd name="connsiteX9" fmla="*/ 402442 w 2169827"/>
              <a:gd name="connsiteY9" fmla="*/ 27296 h 3261815"/>
              <a:gd name="connsiteX0" fmla="*/ 402442 w 2169827"/>
              <a:gd name="connsiteY0" fmla="*/ 27296 h 3261815"/>
              <a:gd name="connsiteX1" fmla="*/ 259141 w 2169827"/>
              <a:gd name="connsiteY1" fmla="*/ 1699146 h 3261815"/>
              <a:gd name="connsiteX2" fmla="*/ 695869 w 2169827"/>
              <a:gd name="connsiteY2" fmla="*/ 3261815 h 3261815"/>
              <a:gd name="connsiteX3" fmla="*/ 1187188 w 2169827"/>
              <a:gd name="connsiteY3" fmla="*/ 1937982 h 3261815"/>
              <a:gd name="connsiteX4" fmla="*/ 1623917 w 2169827"/>
              <a:gd name="connsiteY4" fmla="*/ 3261815 h 3261815"/>
              <a:gd name="connsiteX5" fmla="*/ 2169827 w 2169827"/>
              <a:gd name="connsiteY5" fmla="*/ 1719618 h 3261815"/>
              <a:gd name="connsiteX6" fmla="*/ 1862753 w 2169827"/>
              <a:gd name="connsiteY6" fmla="*/ 0 h 3261815"/>
              <a:gd name="connsiteX7" fmla="*/ 1780866 w 2169827"/>
              <a:gd name="connsiteY7" fmla="*/ 13648 h 3261815"/>
              <a:gd name="connsiteX8" fmla="*/ 1166717 w 2169827"/>
              <a:gd name="connsiteY8" fmla="*/ 156949 h 3261815"/>
              <a:gd name="connsiteX9" fmla="*/ 402442 w 2169827"/>
              <a:gd name="connsiteY9" fmla="*/ 27296 h 3261815"/>
              <a:gd name="connsiteX0" fmla="*/ 377501 w 2144886"/>
              <a:gd name="connsiteY0" fmla="*/ 27296 h 3261815"/>
              <a:gd name="connsiteX1" fmla="*/ 295615 w 2144886"/>
              <a:gd name="connsiteY1" fmla="*/ 1774209 h 3261815"/>
              <a:gd name="connsiteX2" fmla="*/ 670928 w 2144886"/>
              <a:gd name="connsiteY2" fmla="*/ 3261815 h 3261815"/>
              <a:gd name="connsiteX3" fmla="*/ 1162247 w 2144886"/>
              <a:gd name="connsiteY3" fmla="*/ 1937982 h 3261815"/>
              <a:gd name="connsiteX4" fmla="*/ 1598976 w 2144886"/>
              <a:gd name="connsiteY4" fmla="*/ 3261815 h 3261815"/>
              <a:gd name="connsiteX5" fmla="*/ 2144886 w 2144886"/>
              <a:gd name="connsiteY5" fmla="*/ 1719618 h 3261815"/>
              <a:gd name="connsiteX6" fmla="*/ 1837812 w 2144886"/>
              <a:gd name="connsiteY6" fmla="*/ 0 h 3261815"/>
              <a:gd name="connsiteX7" fmla="*/ 1755925 w 2144886"/>
              <a:gd name="connsiteY7" fmla="*/ 13648 h 3261815"/>
              <a:gd name="connsiteX8" fmla="*/ 1141776 w 2144886"/>
              <a:gd name="connsiteY8" fmla="*/ 156949 h 3261815"/>
              <a:gd name="connsiteX9" fmla="*/ 377501 w 2144886"/>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80396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44420"/>
              <a:gd name="connsiteY0" fmla="*/ 27296 h 3261815"/>
              <a:gd name="connsiteX1" fmla="*/ 322444 w 2144420"/>
              <a:gd name="connsiteY1" fmla="*/ 1801504 h 3261815"/>
              <a:gd name="connsiteX2" fmla="*/ 704581 w 2144420"/>
              <a:gd name="connsiteY2" fmla="*/ 3261815 h 3261815"/>
              <a:gd name="connsiteX3" fmla="*/ 1216372 w 2144420"/>
              <a:gd name="connsiteY3" fmla="*/ 1951629 h 3261815"/>
              <a:gd name="connsiteX4" fmla="*/ 1707692 w 2144420"/>
              <a:gd name="connsiteY4" fmla="*/ 3254991 h 3261815"/>
              <a:gd name="connsiteX5" fmla="*/ 2144420 w 2144420"/>
              <a:gd name="connsiteY5" fmla="*/ 1753737 h 3261815"/>
              <a:gd name="connsiteX6" fmla="*/ 1871465 w 2144420"/>
              <a:gd name="connsiteY6" fmla="*/ 0 h 3261815"/>
              <a:gd name="connsiteX7" fmla="*/ 1789578 w 2144420"/>
              <a:gd name="connsiteY7" fmla="*/ 13648 h 3261815"/>
              <a:gd name="connsiteX8" fmla="*/ 1175429 w 2144420"/>
              <a:gd name="connsiteY8" fmla="*/ 156949 h 3261815"/>
              <a:gd name="connsiteX9" fmla="*/ 411154 w 2144420"/>
              <a:gd name="connsiteY9" fmla="*/ 27296 h 3261815"/>
              <a:gd name="connsiteX0" fmla="*/ 411154 w 2144420"/>
              <a:gd name="connsiteY0" fmla="*/ 27296 h 3261815"/>
              <a:gd name="connsiteX1" fmla="*/ 322444 w 2144420"/>
              <a:gd name="connsiteY1" fmla="*/ 1801504 h 3261815"/>
              <a:gd name="connsiteX2" fmla="*/ 704581 w 2144420"/>
              <a:gd name="connsiteY2" fmla="*/ 3261815 h 3261815"/>
              <a:gd name="connsiteX3" fmla="*/ 1216372 w 2144420"/>
              <a:gd name="connsiteY3" fmla="*/ 1951629 h 3261815"/>
              <a:gd name="connsiteX4" fmla="*/ 1707692 w 2144420"/>
              <a:gd name="connsiteY4" fmla="*/ 3254991 h 3261815"/>
              <a:gd name="connsiteX5" fmla="*/ 2144420 w 2144420"/>
              <a:gd name="connsiteY5" fmla="*/ 1753737 h 3261815"/>
              <a:gd name="connsiteX6" fmla="*/ 1871465 w 2144420"/>
              <a:gd name="connsiteY6" fmla="*/ 0 h 3261815"/>
              <a:gd name="connsiteX7" fmla="*/ 1789578 w 2144420"/>
              <a:gd name="connsiteY7" fmla="*/ 13648 h 3261815"/>
              <a:gd name="connsiteX8" fmla="*/ 1175429 w 2144420"/>
              <a:gd name="connsiteY8" fmla="*/ 156949 h 3261815"/>
              <a:gd name="connsiteX9" fmla="*/ 411154 w 2144420"/>
              <a:gd name="connsiteY9" fmla="*/ 27296 h 3261815"/>
              <a:gd name="connsiteX0" fmla="*/ 411154 w 2144420"/>
              <a:gd name="connsiteY0" fmla="*/ 27296 h 3261815"/>
              <a:gd name="connsiteX1" fmla="*/ 322444 w 2144420"/>
              <a:gd name="connsiteY1" fmla="*/ 1801504 h 3261815"/>
              <a:gd name="connsiteX2" fmla="*/ 704581 w 2144420"/>
              <a:gd name="connsiteY2" fmla="*/ 3261815 h 3261815"/>
              <a:gd name="connsiteX3" fmla="*/ 1216372 w 2144420"/>
              <a:gd name="connsiteY3" fmla="*/ 1951629 h 3261815"/>
              <a:gd name="connsiteX4" fmla="*/ 1707692 w 2144420"/>
              <a:gd name="connsiteY4" fmla="*/ 3254991 h 3261815"/>
              <a:gd name="connsiteX5" fmla="*/ 2144420 w 2144420"/>
              <a:gd name="connsiteY5" fmla="*/ 1753737 h 3261815"/>
              <a:gd name="connsiteX6" fmla="*/ 1871465 w 2144420"/>
              <a:gd name="connsiteY6" fmla="*/ 0 h 3261815"/>
              <a:gd name="connsiteX7" fmla="*/ 1789578 w 2144420"/>
              <a:gd name="connsiteY7" fmla="*/ 13648 h 3261815"/>
              <a:gd name="connsiteX8" fmla="*/ 1175429 w 2144420"/>
              <a:gd name="connsiteY8" fmla="*/ 156949 h 3261815"/>
              <a:gd name="connsiteX9" fmla="*/ 411154 w 2144420"/>
              <a:gd name="connsiteY9" fmla="*/ 27296 h 3261815"/>
              <a:gd name="connsiteX0" fmla="*/ 411154 w 2205171"/>
              <a:gd name="connsiteY0" fmla="*/ 27296 h 3261815"/>
              <a:gd name="connsiteX1" fmla="*/ 322444 w 2205171"/>
              <a:gd name="connsiteY1" fmla="*/ 1801504 h 3261815"/>
              <a:gd name="connsiteX2" fmla="*/ 704581 w 2205171"/>
              <a:gd name="connsiteY2" fmla="*/ 3261815 h 3261815"/>
              <a:gd name="connsiteX3" fmla="*/ 1216372 w 2205171"/>
              <a:gd name="connsiteY3" fmla="*/ 1951629 h 3261815"/>
              <a:gd name="connsiteX4" fmla="*/ 1707692 w 2205171"/>
              <a:gd name="connsiteY4" fmla="*/ 3254991 h 3261815"/>
              <a:gd name="connsiteX5" fmla="*/ 2144420 w 2205171"/>
              <a:gd name="connsiteY5" fmla="*/ 1753737 h 3261815"/>
              <a:gd name="connsiteX6" fmla="*/ 1871465 w 2205171"/>
              <a:gd name="connsiteY6" fmla="*/ 0 h 3261815"/>
              <a:gd name="connsiteX7" fmla="*/ 1789578 w 2205171"/>
              <a:gd name="connsiteY7" fmla="*/ 13648 h 3261815"/>
              <a:gd name="connsiteX8" fmla="*/ 1175429 w 2205171"/>
              <a:gd name="connsiteY8" fmla="*/ 156949 h 3261815"/>
              <a:gd name="connsiteX9" fmla="*/ 411154 w 2205171"/>
              <a:gd name="connsiteY9" fmla="*/ 27296 h 3261815"/>
              <a:gd name="connsiteX0" fmla="*/ 411154 w 2145061"/>
              <a:gd name="connsiteY0" fmla="*/ 23869 h 3258388"/>
              <a:gd name="connsiteX1" fmla="*/ 322444 w 2145061"/>
              <a:gd name="connsiteY1" fmla="*/ 1798077 h 3258388"/>
              <a:gd name="connsiteX2" fmla="*/ 704581 w 2145061"/>
              <a:gd name="connsiteY2" fmla="*/ 3258388 h 3258388"/>
              <a:gd name="connsiteX3" fmla="*/ 1216372 w 2145061"/>
              <a:gd name="connsiteY3" fmla="*/ 1948202 h 3258388"/>
              <a:gd name="connsiteX4" fmla="*/ 1707692 w 2145061"/>
              <a:gd name="connsiteY4" fmla="*/ 3251564 h 3258388"/>
              <a:gd name="connsiteX5" fmla="*/ 2144420 w 2145061"/>
              <a:gd name="connsiteY5" fmla="*/ 1750310 h 3258388"/>
              <a:gd name="connsiteX6" fmla="*/ 1789578 w 2145061"/>
              <a:gd name="connsiteY6" fmla="*/ 10221 h 3258388"/>
              <a:gd name="connsiteX7" fmla="*/ 1175429 w 2145061"/>
              <a:gd name="connsiteY7" fmla="*/ 153522 h 3258388"/>
              <a:gd name="connsiteX8" fmla="*/ 411154 w 2145061"/>
              <a:gd name="connsiteY8" fmla="*/ 23869 h 3258388"/>
              <a:gd name="connsiteX0" fmla="*/ 411154 w 2146076"/>
              <a:gd name="connsiteY0" fmla="*/ 23869 h 3258388"/>
              <a:gd name="connsiteX1" fmla="*/ 322444 w 2146076"/>
              <a:gd name="connsiteY1" fmla="*/ 1798077 h 3258388"/>
              <a:gd name="connsiteX2" fmla="*/ 704581 w 2146076"/>
              <a:gd name="connsiteY2" fmla="*/ 3258388 h 3258388"/>
              <a:gd name="connsiteX3" fmla="*/ 1216372 w 2146076"/>
              <a:gd name="connsiteY3" fmla="*/ 1948202 h 3258388"/>
              <a:gd name="connsiteX4" fmla="*/ 1707692 w 2146076"/>
              <a:gd name="connsiteY4" fmla="*/ 3251564 h 3258388"/>
              <a:gd name="connsiteX5" fmla="*/ 2144420 w 2146076"/>
              <a:gd name="connsiteY5" fmla="*/ 1750310 h 3258388"/>
              <a:gd name="connsiteX6" fmla="*/ 1926056 w 2146076"/>
              <a:gd name="connsiteY6" fmla="*/ 17045 h 3258388"/>
              <a:gd name="connsiteX7" fmla="*/ 1175429 w 2146076"/>
              <a:gd name="connsiteY7" fmla="*/ 153522 h 3258388"/>
              <a:gd name="connsiteX8" fmla="*/ 411154 w 2146076"/>
              <a:gd name="connsiteY8" fmla="*/ 23869 h 3258388"/>
              <a:gd name="connsiteX0" fmla="*/ 411154 w 2374416"/>
              <a:gd name="connsiteY0" fmla="*/ 23869 h 3258388"/>
              <a:gd name="connsiteX1" fmla="*/ 322444 w 2374416"/>
              <a:gd name="connsiteY1" fmla="*/ 1798077 h 3258388"/>
              <a:gd name="connsiteX2" fmla="*/ 704581 w 2374416"/>
              <a:gd name="connsiteY2" fmla="*/ 3258388 h 3258388"/>
              <a:gd name="connsiteX3" fmla="*/ 1216372 w 2374416"/>
              <a:gd name="connsiteY3" fmla="*/ 1948202 h 3258388"/>
              <a:gd name="connsiteX4" fmla="*/ 1707692 w 2374416"/>
              <a:gd name="connsiteY4" fmla="*/ 3251564 h 3258388"/>
              <a:gd name="connsiteX5" fmla="*/ 2144420 w 2374416"/>
              <a:gd name="connsiteY5" fmla="*/ 1750310 h 3258388"/>
              <a:gd name="connsiteX6" fmla="*/ 1926056 w 2374416"/>
              <a:gd name="connsiteY6" fmla="*/ 17045 h 3258388"/>
              <a:gd name="connsiteX7" fmla="*/ 1175429 w 2374416"/>
              <a:gd name="connsiteY7" fmla="*/ 153522 h 3258388"/>
              <a:gd name="connsiteX8" fmla="*/ 411154 w 2374416"/>
              <a:gd name="connsiteY8" fmla="*/ 23869 h 3258388"/>
              <a:gd name="connsiteX0" fmla="*/ 411154 w 2441693"/>
              <a:gd name="connsiteY0" fmla="*/ 23869 h 3258388"/>
              <a:gd name="connsiteX1" fmla="*/ 322444 w 2441693"/>
              <a:gd name="connsiteY1" fmla="*/ 1798077 h 3258388"/>
              <a:gd name="connsiteX2" fmla="*/ 704581 w 2441693"/>
              <a:gd name="connsiteY2" fmla="*/ 3258388 h 3258388"/>
              <a:gd name="connsiteX3" fmla="*/ 1216372 w 2441693"/>
              <a:gd name="connsiteY3" fmla="*/ 1948202 h 3258388"/>
              <a:gd name="connsiteX4" fmla="*/ 1707692 w 2441693"/>
              <a:gd name="connsiteY4" fmla="*/ 3251564 h 3258388"/>
              <a:gd name="connsiteX5" fmla="*/ 2144420 w 2441693"/>
              <a:gd name="connsiteY5" fmla="*/ 1750310 h 3258388"/>
              <a:gd name="connsiteX6" fmla="*/ 1926056 w 2441693"/>
              <a:gd name="connsiteY6" fmla="*/ 17045 h 3258388"/>
              <a:gd name="connsiteX7" fmla="*/ 1175429 w 2441693"/>
              <a:gd name="connsiteY7" fmla="*/ 153522 h 3258388"/>
              <a:gd name="connsiteX8" fmla="*/ 411154 w 2441693"/>
              <a:gd name="connsiteY8" fmla="*/ 23869 h 3258388"/>
              <a:gd name="connsiteX0" fmla="*/ 411154 w 2377348"/>
              <a:gd name="connsiteY0" fmla="*/ 23869 h 3258388"/>
              <a:gd name="connsiteX1" fmla="*/ 322444 w 2377348"/>
              <a:gd name="connsiteY1" fmla="*/ 1798077 h 3258388"/>
              <a:gd name="connsiteX2" fmla="*/ 704581 w 2377348"/>
              <a:gd name="connsiteY2" fmla="*/ 3258388 h 3258388"/>
              <a:gd name="connsiteX3" fmla="*/ 1216372 w 2377348"/>
              <a:gd name="connsiteY3" fmla="*/ 1948202 h 3258388"/>
              <a:gd name="connsiteX4" fmla="*/ 1707692 w 2377348"/>
              <a:gd name="connsiteY4" fmla="*/ 3251564 h 3258388"/>
              <a:gd name="connsiteX5" fmla="*/ 2144420 w 2377348"/>
              <a:gd name="connsiteY5" fmla="*/ 1750310 h 3258388"/>
              <a:gd name="connsiteX6" fmla="*/ 1926056 w 2377348"/>
              <a:gd name="connsiteY6" fmla="*/ 17045 h 3258388"/>
              <a:gd name="connsiteX7" fmla="*/ 1175429 w 2377348"/>
              <a:gd name="connsiteY7" fmla="*/ 153522 h 3258388"/>
              <a:gd name="connsiteX8" fmla="*/ 411154 w 2377348"/>
              <a:gd name="connsiteY8" fmla="*/ 23869 h 3258388"/>
              <a:gd name="connsiteX0" fmla="*/ 411154 w 2424220"/>
              <a:gd name="connsiteY0" fmla="*/ 23869 h 3258388"/>
              <a:gd name="connsiteX1" fmla="*/ 322444 w 2424220"/>
              <a:gd name="connsiteY1" fmla="*/ 1798077 h 3258388"/>
              <a:gd name="connsiteX2" fmla="*/ 704581 w 2424220"/>
              <a:gd name="connsiteY2" fmla="*/ 3258388 h 3258388"/>
              <a:gd name="connsiteX3" fmla="*/ 1216372 w 2424220"/>
              <a:gd name="connsiteY3" fmla="*/ 1948202 h 3258388"/>
              <a:gd name="connsiteX4" fmla="*/ 1707692 w 2424220"/>
              <a:gd name="connsiteY4" fmla="*/ 3251564 h 3258388"/>
              <a:gd name="connsiteX5" fmla="*/ 2144420 w 2424220"/>
              <a:gd name="connsiteY5" fmla="*/ 1750310 h 3258388"/>
              <a:gd name="connsiteX6" fmla="*/ 1926056 w 2424220"/>
              <a:gd name="connsiteY6" fmla="*/ 17045 h 3258388"/>
              <a:gd name="connsiteX7" fmla="*/ 1175429 w 2424220"/>
              <a:gd name="connsiteY7" fmla="*/ 153522 h 3258388"/>
              <a:gd name="connsiteX8" fmla="*/ 411154 w 2424220"/>
              <a:gd name="connsiteY8" fmla="*/ 23869 h 3258388"/>
              <a:gd name="connsiteX0" fmla="*/ 411154 w 2449010"/>
              <a:gd name="connsiteY0" fmla="*/ 23869 h 3258388"/>
              <a:gd name="connsiteX1" fmla="*/ 322444 w 2449010"/>
              <a:gd name="connsiteY1" fmla="*/ 1798077 h 3258388"/>
              <a:gd name="connsiteX2" fmla="*/ 704581 w 2449010"/>
              <a:gd name="connsiteY2" fmla="*/ 3258388 h 3258388"/>
              <a:gd name="connsiteX3" fmla="*/ 1216372 w 2449010"/>
              <a:gd name="connsiteY3" fmla="*/ 1948202 h 3258388"/>
              <a:gd name="connsiteX4" fmla="*/ 1707692 w 2449010"/>
              <a:gd name="connsiteY4" fmla="*/ 3251564 h 3258388"/>
              <a:gd name="connsiteX5" fmla="*/ 2144420 w 2449010"/>
              <a:gd name="connsiteY5" fmla="*/ 1750310 h 3258388"/>
              <a:gd name="connsiteX6" fmla="*/ 1926056 w 2449010"/>
              <a:gd name="connsiteY6" fmla="*/ 17045 h 3258388"/>
              <a:gd name="connsiteX7" fmla="*/ 1175429 w 2449010"/>
              <a:gd name="connsiteY7" fmla="*/ 153522 h 3258388"/>
              <a:gd name="connsiteX8" fmla="*/ 411154 w 2449010"/>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3593" h="3258388">
                <a:moveTo>
                  <a:pt x="411154" y="23869"/>
                </a:moveTo>
                <a:cubicBezTo>
                  <a:pt x="-257586" y="355964"/>
                  <a:pt x="22194" y="1036078"/>
                  <a:pt x="322444" y="1798077"/>
                </a:cubicBezTo>
                <a:cubicBezTo>
                  <a:pt x="338366" y="2660163"/>
                  <a:pt x="545357" y="3249289"/>
                  <a:pt x="704581" y="3258388"/>
                </a:cubicBezTo>
                <a:cubicBezTo>
                  <a:pt x="1018479" y="3247015"/>
                  <a:pt x="779644" y="1925457"/>
                  <a:pt x="1216372" y="1948202"/>
                </a:cubicBezTo>
                <a:cubicBezTo>
                  <a:pt x="1580313" y="1945929"/>
                  <a:pt x="1473406" y="3281133"/>
                  <a:pt x="1707692" y="3251564"/>
                </a:cubicBezTo>
                <a:cubicBezTo>
                  <a:pt x="2048886" y="3121910"/>
                  <a:pt x="2001118" y="2180214"/>
                  <a:pt x="2144420" y="1750310"/>
                </a:cubicBezTo>
                <a:cubicBezTo>
                  <a:pt x="2451495" y="1080432"/>
                  <a:pt x="2681232" y="64812"/>
                  <a:pt x="1926056" y="17045"/>
                </a:cubicBezTo>
                <a:lnTo>
                  <a:pt x="1175429" y="153522"/>
                </a:lnTo>
                <a:cubicBezTo>
                  <a:pt x="920671" y="110304"/>
                  <a:pt x="679560" y="-62566"/>
                  <a:pt x="411154" y="23869"/>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grpSp>
        <p:nvGrpSpPr>
          <p:cNvPr id="13" name="Group 102">
            <a:extLst>
              <a:ext uri="{FF2B5EF4-FFF2-40B4-BE49-F238E27FC236}">
                <a16:creationId xmlns:a16="http://schemas.microsoft.com/office/drawing/2014/main" id="{89357527-F98B-488B-98E1-854C233EA4FF}"/>
              </a:ext>
            </a:extLst>
          </p:cNvPr>
          <p:cNvGrpSpPr>
            <a:grpSpLocks noChangeAspect="1"/>
          </p:cNvGrpSpPr>
          <p:nvPr/>
        </p:nvGrpSpPr>
        <p:grpSpPr>
          <a:xfrm>
            <a:off x="8707494" y="2429101"/>
            <a:ext cx="325734" cy="529812"/>
            <a:chOff x="2071598" y="2060848"/>
            <a:chExt cx="1917605" cy="3137144"/>
          </a:xfrm>
          <a:solidFill>
            <a:srgbClr val="7D7D7D"/>
          </a:solidFill>
        </p:grpSpPr>
        <p:sp>
          <p:nvSpPr>
            <p:cNvPr id="14" name="Freeform 103">
              <a:extLst>
                <a:ext uri="{FF2B5EF4-FFF2-40B4-BE49-F238E27FC236}">
                  <a16:creationId xmlns:a16="http://schemas.microsoft.com/office/drawing/2014/main" id="{9BB4B7FB-A41B-424F-A8EC-238C2B05EF22}"/>
                </a:ext>
              </a:extLst>
            </p:cNvPr>
            <p:cNvSpPr/>
            <p:nvPr/>
          </p:nvSpPr>
          <p:spPr>
            <a:xfrm>
              <a:off x="2483768" y="206084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5" name="Freeform 104">
              <a:extLst>
                <a:ext uri="{FF2B5EF4-FFF2-40B4-BE49-F238E27FC236}">
                  <a16:creationId xmlns:a16="http://schemas.microsoft.com/office/drawing/2014/main" id="{8460A7A5-F39B-453B-9CED-2A28DB680CBB}"/>
                </a:ext>
              </a:extLst>
            </p:cNvPr>
            <p:cNvSpPr/>
            <p:nvPr/>
          </p:nvSpPr>
          <p:spPr>
            <a:xfrm rot="21253755">
              <a:off x="2170737" y="2710023"/>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6" name="Freeform 105">
              <a:extLst>
                <a:ext uri="{FF2B5EF4-FFF2-40B4-BE49-F238E27FC236}">
                  <a16:creationId xmlns:a16="http://schemas.microsoft.com/office/drawing/2014/main" id="{7C1FDF60-9565-404F-9A7D-DC692468E9DA}"/>
                </a:ext>
              </a:extLst>
            </p:cNvPr>
            <p:cNvSpPr/>
            <p:nvPr/>
          </p:nvSpPr>
          <p:spPr>
            <a:xfrm rot="20634645">
              <a:off x="2071598" y="3466865"/>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7" name="Freeform 106">
              <a:extLst>
                <a:ext uri="{FF2B5EF4-FFF2-40B4-BE49-F238E27FC236}">
                  <a16:creationId xmlns:a16="http://schemas.microsoft.com/office/drawing/2014/main" id="{6BAAF067-19FD-4665-AEA1-34615344F7D3}"/>
                </a:ext>
              </a:extLst>
            </p:cNvPr>
            <p:cNvSpPr/>
            <p:nvPr/>
          </p:nvSpPr>
          <p:spPr>
            <a:xfrm rot="19632933">
              <a:off x="2257651" y="418223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grpSp>
      <p:sp>
        <p:nvSpPr>
          <p:cNvPr id="18" name="Freeform 107">
            <a:extLst>
              <a:ext uri="{FF2B5EF4-FFF2-40B4-BE49-F238E27FC236}">
                <a16:creationId xmlns:a16="http://schemas.microsoft.com/office/drawing/2014/main" id="{632DE0EF-6527-4978-81A3-F43830E50F0A}"/>
              </a:ext>
            </a:extLst>
          </p:cNvPr>
          <p:cNvSpPr>
            <a:spLocks noChangeAspect="1"/>
          </p:cNvSpPr>
          <p:nvPr/>
        </p:nvSpPr>
        <p:spPr>
          <a:xfrm>
            <a:off x="9618682" y="2429101"/>
            <a:ext cx="169894" cy="529812"/>
          </a:xfrm>
          <a:custGeom>
            <a:avLst/>
            <a:gdLst>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25685 w 779830"/>
              <a:gd name="connsiteY0" fmla="*/ 1331843 h 2449001"/>
              <a:gd name="connsiteX1" fmla="*/ 537004 w 779830"/>
              <a:gd name="connsiteY1" fmla="*/ 1379551 h 2449001"/>
              <a:gd name="connsiteX2" fmla="*/ 758434 w 779830"/>
              <a:gd name="connsiteY2" fmla="*/ 1406369 h 2449001"/>
              <a:gd name="connsiteX3" fmla="*/ 620492 w 779830"/>
              <a:gd name="connsiteY3" fmla="*/ 1741335 h 2449001"/>
              <a:gd name="connsiteX4" fmla="*/ 604589 w 779830"/>
              <a:gd name="connsiteY4" fmla="*/ 2441050 h 2449001"/>
              <a:gd name="connsiteX5" fmla="*/ 314367 w 779830"/>
              <a:gd name="connsiteY5" fmla="*/ 2445025 h 2449001"/>
              <a:gd name="connsiteX6" fmla="*/ 207024 w 779830"/>
              <a:gd name="connsiteY6" fmla="*/ 1673750 h 2449001"/>
              <a:gd name="connsiteX7" fmla="*/ 203049 w 779830"/>
              <a:gd name="connsiteY7" fmla="*/ 2441050 h 2449001"/>
              <a:gd name="connsiteX8" fmla="*/ 131487 w 779830"/>
              <a:gd name="connsiteY8" fmla="*/ 2449001 h 2449001"/>
              <a:gd name="connsiteX9" fmla="*/ 290 w 779830"/>
              <a:gd name="connsiteY9" fmla="*/ 1701579 h 2449001"/>
              <a:gd name="connsiteX10" fmla="*/ 95803 w 779830"/>
              <a:gd name="connsiteY10" fmla="*/ 1597201 h 2449001"/>
              <a:gd name="connsiteX11" fmla="*/ 84332 w 779830"/>
              <a:gd name="connsiteY11" fmla="*/ 1389262 h 2449001"/>
              <a:gd name="connsiteX12" fmla="*/ 334245 w 779830"/>
              <a:gd name="connsiteY12" fmla="*/ 1375575 h 2449001"/>
              <a:gd name="connsiteX13" fmla="*/ 425685 w 779830"/>
              <a:gd name="connsiteY13" fmla="*/ 1331843 h 2449001"/>
              <a:gd name="connsiteX14" fmla="*/ 238828 w 779830"/>
              <a:gd name="connsiteY14" fmla="*/ 0 h 2449001"/>
              <a:gd name="connsiteX15" fmla="*/ 552904 w 779830"/>
              <a:gd name="connsiteY15" fmla="*/ 0 h 2449001"/>
              <a:gd name="connsiteX16" fmla="*/ 684102 w 779830"/>
              <a:gd name="connsiteY16" fmla="*/ 962108 h 2449001"/>
              <a:gd name="connsiteX17" fmla="*/ 719882 w 779830"/>
              <a:gd name="connsiteY17" fmla="*/ 1307990 h 2449001"/>
              <a:gd name="connsiteX18" fmla="*/ 409781 w 779830"/>
              <a:gd name="connsiteY18" fmla="*/ 1268233 h 2449001"/>
              <a:gd name="connsiteX19" fmla="*/ 99681 w 779830"/>
              <a:gd name="connsiteY19" fmla="*/ 1288111 h 2449001"/>
              <a:gd name="connsiteX20" fmla="*/ 119559 w 779830"/>
              <a:gd name="connsiteY20" fmla="*/ 1017766 h 2449001"/>
              <a:gd name="connsiteX21" fmla="*/ 238828 w 779830"/>
              <a:gd name="connsiteY21" fmla="*/ 0 h 2449001"/>
              <a:gd name="connsiteX0" fmla="*/ 425766 w 779911"/>
              <a:gd name="connsiteY0" fmla="*/ 1331843 h 2449001"/>
              <a:gd name="connsiteX1" fmla="*/ 537085 w 779911"/>
              <a:gd name="connsiteY1" fmla="*/ 1379551 h 2449001"/>
              <a:gd name="connsiteX2" fmla="*/ 758515 w 779911"/>
              <a:gd name="connsiteY2" fmla="*/ 1406369 h 2449001"/>
              <a:gd name="connsiteX3" fmla="*/ 620573 w 779911"/>
              <a:gd name="connsiteY3" fmla="*/ 1741335 h 2449001"/>
              <a:gd name="connsiteX4" fmla="*/ 604670 w 779911"/>
              <a:gd name="connsiteY4" fmla="*/ 2441050 h 2449001"/>
              <a:gd name="connsiteX5" fmla="*/ 314448 w 779911"/>
              <a:gd name="connsiteY5" fmla="*/ 2445025 h 2449001"/>
              <a:gd name="connsiteX6" fmla="*/ 207105 w 779911"/>
              <a:gd name="connsiteY6" fmla="*/ 1673750 h 2449001"/>
              <a:gd name="connsiteX7" fmla="*/ 203130 w 779911"/>
              <a:gd name="connsiteY7" fmla="*/ 2441050 h 2449001"/>
              <a:gd name="connsiteX8" fmla="*/ 131568 w 779911"/>
              <a:gd name="connsiteY8" fmla="*/ 2449001 h 2449001"/>
              <a:gd name="connsiteX9" fmla="*/ 371 w 779911"/>
              <a:gd name="connsiteY9" fmla="*/ 1701579 h 2449001"/>
              <a:gd name="connsiteX10" fmla="*/ 95884 w 779911"/>
              <a:gd name="connsiteY10" fmla="*/ 1597201 h 2449001"/>
              <a:gd name="connsiteX11" fmla="*/ 84413 w 779911"/>
              <a:gd name="connsiteY11" fmla="*/ 1389262 h 2449001"/>
              <a:gd name="connsiteX12" fmla="*/ 334326 w 779911"/>
              <a:gd name="connsiteY12" fmla="*/ 1375575 h 2449001"/>
              <a:gd name="connsiteX13" fmla="*/ 425766 w 779911"/>
              <a:gd name="connsiteY13" fmla="*/ 1331843 h 2449001"/>
              <a:gd name="connsiteX14" fmla="*/ 238909 w 779911"/>
              <a:gd name="connsiteY14" fmla="*/ 0 h 2449001"/>
              <a:gd name="connsiteX15" fmla="*/ 552985 w 779911"/>
              <a:gd name="connsiteY15" fmla="*/ 0 h 2449001"/>
              <a:gd name="connsiteX16" fmla="*/ 684183 w 779911"/>
              <a:gd name="connsiteY16" fmla="*/ 962108 h 2449001"/>
              <a:gd name="connsiteX17" fmla="*/ 719963 w 779911"/>
              <a:gd name="connsiteY17" fmla="*/ 1307990 h 2449001"/>
              <a:gd name="connsiteX18" fmla="*/ 409862 w 779911"/>
              <a:gd name="connsiteY18" fmla="*/ 1268233 h 2449001"/>
              <a:gd name="connsiteX19" fmla="*/ 99762 w 779911"/>
              <a:gd name="connsiteY19" fmla="*/ 1288111 h 2449001"/>
              <a:gd name="connsiteX20" fmla="*/ 119640 w 779911"/>
              <a:gd name="connsiteY20" fmla="*/ 1017766 h 2449001"/>
              <a:gd name="connsiteX21" fmla="*/ 238909 w 779911"/>
              <a:gd name="connsiteY21" fmla="*/ 0 h 2449001"/>
              <a:gd name="connsiteX0" fmla="*/ 425696 w 779841"/>
              <a:gd name="connsiteY0" fmla="*/ 1331843 h 2449001"/>
              <a:gd name="connsiteX1" fmla="*/ 537015 w 779841"/>
              <a:gd name="connsiteY1" fmla="*/ 1379551 h 2449001"/>
              <a:gd name="connsiteX2" fmla="*/ 758445 w 779841"/>
              <a:gd name="connsiteY2" fmla="*/ 1406369 h 2449001"/>
              <a:gd name="connsiteX3" fmla="*/ 620503 w 779841"/>
              <a:gd name="connsiteY3" fmla="*/ 1741335 h 2449001"/>
              <a:gd name="connsiteX4" fmla="*/ 604600 w 779841"/>
              <a:gd name="connsiteY4" fmla="*/ 2441050 h 2449001"/>
              <a:gd name="connsiteX5" fmla="*/ 314378 w 779841"/>
              <a:gd name="connsiteY5" fmla="*/ 2445025 h 2449001"/>
              <a:gd name="connsiteX6" fmla="*/ 207035 w 779841"/>
              <a:gd name="connsiteY6" fmla="*/ 1673750 h 2449001"/>
              <a:gd name="connsiteX7" fmla="*/ 203060 w 779841"/>
              <a:gd name="connsiteY7" fmla="*/ 2441050 h 2449001"/>
              <a:gd name="connsiteX8" fmla="*/ 131498 w 779841"/>
              <a:gd name="connsiteY8" fmla="*/ 2449001 h 2449001"/>
              <a:gd name="connsiteX9" fmla="*/ 301 w 779841"/>
              <a:gd name="connsiteY9" fmla="*/ 1701579 h 2449001"/>
              <a:gd name="connsiteX10" fmla="*/ 95814 w 779841"/>
              <a:gd name="connsiteY10" fmla="*/ 1597201 h 2449001"/>
              <a:gd name="connsiteX11" fmla="*/ 84343 w 779841"/>
              <a:gd name="connsiteY11" fmla="*/ 1389262 h 2449001"/>
              <a:gd name="connsiteX12" fmla="*/ 334256 w 779841"/>
              <a:gd name="connsiteY12" fmla="*/ 1375575 h 2449001"/>
              <a:gd name="connsiteX13" fmla="*/ 425696 w 779841"/>
              <a:gd name="connsiteY13" fmla="*/ 1331843 h 2449001"/>
              <a:gd name="connsiteX14" fmla="*/ 238839 w 779841"/>
              <a:gd name="connsiteY14" fmla="*/ 0 h 2449001"/>
              <a:gd name="connsiteX15" fmla="*/ 552915 w 779841"/>
              <a:gd name="connsiteY15" fmla="*/ 0 h 2449001"/>
              <a:gd name="connsiteX16" fmla="*/ 684113 w 779841"/>
              <a:gd name="connsiteY16" fmla="*/ 962108 h 2449001"/>
              <a:gd name="connsiteX17" fmla="*/ 719893 w 779841"/>
              <a:gd name="connsiteY17" fmla="*/ 1307990 h 2449001"/>
              <a:gd name="connsiteX18" fmla="*/ 409792 w 779841"/>
              <a:gd name="connsiteY18" fmla="*/ 1268233 h 2449001"/>
              <a:gd name="connsiteX19" fmla="*/ 99692 w 779841"/>
              <a:gd name="connsiteY19" fmla="*/ 1288111 h 2449001"/>
              <a:gd name="connsiteX20" fmla="*/ 119570 w 779841"/>
              <a:gd name="connsiteY20" fmla="*/ 1017766 h 2449001"/>
              <a:gd name="connsiteX21" fmla="*/ 238839 w 779841"/>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19570 w 794874"/>
              <a:gd name="connsiteY20" fmla="*/ 1017766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1314"/>
              <a:gd name="connsiteY0" fmla="*/ 1331843 h 2449001"/>
              <a:gd name="connsiteX1" fmla="*/ 537015 w 791314"/>
              <a:gd name="connsiteY1" fmla="*/ 1379551 h 2449001"/>
              <a:gd name="connsiteX2" fmla="*/ 758445 w 791314"/>
              <a:gd name="connsiteY2" fmla="*/ 1406369 h 2449001"/>
              <a:gd name="connsiteX3" fmla="*/ 620503 w 791314"/>
              <a:gd name="connsiteY3" fmla="*/ 1741335 h 2449001"/>
              <a:gd name="connsiteX4" fmla="*/ 604600 w 791314"/>
              <a:gd name="connsiteY4" fmla="*/ 2441050 h 2449001"/>
              <a:gd name="connsiteX5" fmla="*/ 314378 w 791314"/>
              <a:gd name="connsiteY5" fmla="*/ 2445025 h 2449001"/>
              <a:gd name="connsiteX6" fmla="*/ 207035 w 791314"/>
              <a:gd name="connsiteY6" fmla="*/ 1673750 h 2449001"/>
              <a:gd name="connsiteX7" fmla="*/ 203060 w 791314"/>
              <a:gd name="connsiteY7" fmla="*/ 2441050 h 2449001"/>
              <a:gd name="connsiteX8" fmla="*/ 131498 w 791314"/>
              <a:gd name="connsiteY8" fmla="*/ 2449001 h 2449001"/>
              <a:gd name="connsiteX9" fmla="*/ 301 w 791314"/>
              <a:gd name="connsiteY9" fmla="*/ 1701579 h 2449001"/>
              <a:gd name="connsiteX10" fmla="*/ 95814 w 791314"/>
              <a:gd name="connsiteY10" fmla="*/ 1597201 h 2449001"/>
              <a:gd name="connsiteX11" fmla="*/ 84343 w 791314"/>
              <a:gd name="connsiteY11" fmla="*/ 1389262 h 2449001"/>
              <a:gd name="connsiteX12" fmla="*/ 334256 w 791314"/>
              <a:gd name="connsiteY12" fmla="*/ 1375575 h 2449001"/>
              <a:gd name="connsiteX13" fmla="*/ 425696 w 791314"/>
              <a:gd name="connsiteY13" fmla="*/ 1331843 h 2449001"/>
              <a:gd name="connsiteX14" fmla="*/ 218310 w 791314"/>
              <a:gd name="connsiteY14" fmla="*/ 0 h 2449001"/>
              <a:gd name="connsiteX15" fmla="*/ 570023 w 791314"/>
              <a:gd name="connsiteY15" fmla="*/ 3422 h 2449001"/>
              <a:gd name="connsiteX16" fmla="*/ 677271 w 791314"/>
              <a:gd name="connsiteY16" fmla="*/ 938156 h 2449001"/>
              <a:gd name="connsiteX17" fmla="*/ 719893 w 791314"/>
              <a:gd name="connsiteY17" fmla="*/ 1307990 h 2449001"/>
              <a:gd name="connsiteX18" fmla="*/ 409792 w 791314"/>
              <a:gd name="connsiteY18" fmla="*/ 1268233 h 2449001"/>
              <a:gd name="connsiteX19" fmla="*/ 99692 w 791314"/>
              <a:gd name="connsiteY19" fmla="*/ 1288111 h 2449001"/>
              <a:gd name="connsiteX20" fmla="*/ 133257 w 791314"/>
              <a:gd name="connsiteY20" fmla="*/ 945913 h 2449001"/>
              <a:gd name="connsiteX21" fmla="*/ 218310 w 791314"/>
              <a:gd name="connsiteY21" fmla="*/ 0 h 2449001"/>
              <a:gd name="connsiteX0" fmla="*/ 425696 w 791740"/>
              <a:gd name="connsiteY0" fmla="*/ 1331843 h 2449001"/>
              <a:gd name="connsiteX1" fmla="*/ 537015 w 791740"/>
              <a:gd name="connsiteY1" fmla="*/ 1379551 h 2449001"/>
              <a:gd name="connsiteX2" fmla="*/ 775553 w 791740"/>
              <a:gd name="connsiteY2" fmla="*/ 1406369 h 2449001"/>
              <a:gd name="connsiteX3" fmla="*/ 620503 w 791740"/>
              <a:gd name="connsiteY3" fmla="*/ 1741335 h 2449001"/>
              <a:gd name="connsiteX4" fmla="*/ 604600 w 791740"/>
              <a:gd name="connsiteY4" fmla="*/ 2441050 h 2449001"/>
              <a:gd name="connsiteX5" fmla="*/ 314378 w 791740"/>
              <a:gd name="connsiteY5" fmla="*/ 2445025 h 2449001"/>
              <a:gd name="connsiteX6" fmla="*/ 207035 w 791740"/>
              <a:gd name="connsiteY6" fmla="*/ 1673750 h 2449001"/>
              <a:gd name="connsiteX7" fmla="*/ 203060 w 791740"/>
              <a:gd name="connsiteY7" fmla="*/ 2441050 h 2449001"/>
              <a:gd name="connsiteX8" fmla="*/ 131498 w 791740"/>
              <a:gd name="connsiteY8" fmla="*/ 2449001 h 2449001"/>
              <a:gd name="connsiteX9" fmla="*/ 301 w 791740"/>
              <a:gd name="connsiteY9" fmla="*/ 1701579 h 2449001"/>
              <a:gd name="connsiteX10" fmla="*/ 95814 w 791740"/>
              <a:gd name="connsiteY10" fmla="*/ 1597201 h 2449001"/>
              <a:gd name="connsiteX11" fmla="*/ 84343 w 791740"/>
              <a:gd name="connsiteY11" fmla="*/ 1389262 h 2449001"/>
              <a:gd name="connsiteX12" fmla="*/ 334256 w 791740"/>
              <a:gd name="connsiteY12" fmla="*/ 1375575 h 2449001"/>
              <a:gd name="connsiteX13" fmla="*/ 425696 w 791740"/>
              <a:gd name="connsiteY13" fmla="*/ 1331843 h 2449001"/>
              <a:gd name="connsiteX14" fmla="*/ 218310 w 791740"/>
              <a:gd name="connsiteY14" fmla="*/ 0 h 2449001"/>
              <a:gd name="connsiteX15" fmla="*/ 570023 w 791740"/>
              <a:gd name="connsiteY15" fmla="*/ 3422 h 2449001"/>
              <a:gd name="connsiteX16" fmla="*/ 677271 w 791740"/>
              <a:gd name="connsiteY16" fmla="*/ 938156 h 2449001"/>
              <a:gd name="connsiteX17" fmla="*/ 719893 w 791740"/>
              <a:gd name="connsiteY17" fmla="*/ 1307990 h 2449001"/>
              <a:gd name="connsiteX18" fmla="*/ 409792 w 791740"/>
              <a:gd name="connsiteY18" fmla="*/ 1268233 h 2449001"/>
              <a:gd name="connsiteX19" fmla="*/ 99692 w 791740"/>
              <a:gd name="connsiteY19" fmla="*/ 1288111 h 2449001"/>
              <a:gd name="connsiteX20" fmla="*/ 133257 w 791740"/>
              <a:gd name="connsiteY20" fmla="*/ 945913 h 2449001"/>
              <a:gd name="connsiteX21" fmla="*/ 218310 w 791740"/>
              <a:gd name="connsiteY21" fmla="*/ 0 h 2449001"/>
              <a:gd name="connsiteX0" fmla="*/ 425696 w 798638"/>
              <a:gd name="connsiteY0" fmla="*/ 1331843 h 2449001"/>
              <a:gd name="connsiteX1" fmla="*/ 537015 w 798638"/>
              <a:gd name="connsiteY1" fmla="*/ 1379551 h 2449001"/>
              <a:gd name="connsiteX2" fmla="*/ 775553 w 798638"/>
              <a:gd name="connsiteY2" fmla="*/ 1406369 h 2449001"/>
              <a:gd name="connsiteX3" fmla="*/ 620503 w 798638"/>
              <a:gd name="connsiteY3" fmla="*/ 1741335 h 2449001"/>
              <a:gd name="connsiteX4" fmla="*/ 604600 w 798638"/>
              <a:gd name="connsiteY4" fmla="*/ 2441050 h 2449001"/>
              <a:gd name="connsiteX5" fmla="*/ 314378 w 798638"/>
              <a:gd name="connsiteY5" fmla="*/ 2445025 h 2449001"/>
              <a:gd name="connsiteX6" fmla="*/ 207035 w 798638"/>
              <a:gd name="connsiteY6" fmla="*/ 1673750 h 2449001"/>
              <a:gd name="connsiteX7" fmla="*/ 203060 w 798638"/>
              <a:gd name="connsiteY7" fmla="*/ 2441050 h 2449001"/>
              <a:gd name="connsiteX8" fmla="*/ 131498 w 798638"/>
              <a:gd name="connsiteY8" fmla="*/ 2449001 h 2449001"/>
              <a:gd name="connsiteX9" fmla="*/ 301 w 798638"/>
              <a:gd name="connsiteY9" fmla="*/ 1701579 h 2449001"/>
              <a:gd name="connsiteX10" fmla="*/ 95814 w 798638"/>
              <a:gd name="connsiteY10" fmla="*/ 1597201 h 2449001"/>
              <a:gd name="connsiteX11" fmla="*/ 84343 w 798638"/>
              <a:gd name="connsiteY11" fmla="*/ 1389262 h 2449001"/>
              <a:gd name="connsiteX12" fmla="*/ 334256 w 798638"/>
              <a:gd name="connsiteY12" fmla="*/ 1375575 h 2449001"/>
              <a:gd name="connsiteX13" fmla="*/ 425696 w 798638"/>
              <a:gd name="connsiteY13" fmla="*/ 1331843 h 2449001"/>
              <a:gd name="connsiteX14" fmla="*/ 218310 w 798638"/>
              <a:gd name="connsiteY14" fmla="*/ 0 h 2449001"/>
              <a:gd name="connsiteX15" fmla="*/ 570023 w 798638"/>
              <a:gd name="connsiteY15" fmla="*/ 3422 h 2449001"/>
              <a:gd name="connsiteX16" fmla="*/ 677271 w 798638"/>
              <a:gd name="connsiteY16" fmla="*/ 938156 h 2449001"/>
              <a:gd name="connsiteX17" fmla="*/ 719893 w 798638"/>
              <a:gd name="connsiteY17" fmla="*/ 1307990 h 2449001"/>
              <a:gd name="connsiteX18" fmla="*/ 409792 w 798638"/>
              <a:gd name="connsiteY18" fmla="*/ 1268233 h 2449001"/>
              <a:gd name="connsiteX19" fmla="*/ 99692 w 798638"/>
              <a:gd name="connsiteY19" fmla="*/ 1288111 h 2449001"/>
              <a:gd name="connsiteX20" fmla="*/ 133257 w 798638"/>
              <a:gd name="connsiteY20" fmla="*/ 945913 h 2449001"/>
              <a:gd name="connsiteX21" fmla="*/ 218310 w 798638"/>
              <a:gd name="connsiteY21" fmla="*/ 0 h 2449001"/>
              <a:gd name="connsiteX0" fmla="*/ 425696 w 798137"/>
              <a:gd name="connsiteY0" fmla="*/ 1331843 h 2449001"/>
              <a:gd name="connsiteX1" fmla="*/ 537015 w 798137"/>
              <a:gd name="connsiteY1" fmla="*/ 1379551 h 2449001"/>
              <a:gd name="connsiteX2" fmla="*/ 775553 w 798137"/>
              <a:gd name="connsiteY2" fmla="*/ 1406369 h 2449001"/>
              <a:gd name="connsiteX3" fmla="*/ 613659 w 798137"/>
              <a:gd name="connsiteY3" fmla="*/ 1785816 h 2449001"/>
              <a:gd name="connsiteX4" fmla="*/ 604600 w 798137"/>
              <a:gd name="connsiteY4" fmla="*/ 2441050 h 2449001"/>
              <a:gd name="connsiteX5" fmla="*/ 314378 w 798137"/>
              <a:gd name="connsiteY5" fmla="*/ 2445025 h 2449001"/>
              <a:gd name="connsiteX6" fmla="*/ 207035 w 798137"/>
              <a:gd name="connsiteY6" fmla="*/ 1673750 h 2449001"/>
              <a:gd name="connsiteX7" fmla="*/ 203060 w 798137"/>
              <a:gd name="connsiteY7" fmla="*/ 2441050 h 2449001"/>
              <a:gd name="connsiteX8" fmla="*/ 131498 w 798137"/>
              <a:gd name="connsiteY8" fmla="*/ 2449001 h 2449001"/>
              <a:gd name="connsiteX9" fmla="*/ 301 w 798137"/>
              <a:gd name="connsiteY9" fmla="*/ 1701579 h 2449001"/>
              <a:gd name="connsiteX10" fmla="*/ 95814 w 798137"/>
              <a:gd name="connsiteY10" fmla="*/ 1597201 h 2449001"/>
              <a:gd name="connsiteX11" fmla="*/ 84343 w 798137"/>
              <a:gd name="connsiteY11" fmla="*/ 1389262 h 2449001"/>
              <a:gd name="connsiteX12" fmla="*/ 334256 w 798137"/>
              <a:gd name="connsiteY12" fmla="*/ 1375575 h 2449001"/>
              <a:gd name="connsiteX13" fmla="*/ 425696 w 798137"/>
              <a:gd name="connsiteY13" fmla="*/ 1331843 h 2449001"/>
              <a:gd name="connsiteX14" fmla="*/ 218310 w 798137"/>
              <a:gd name="connsiteY14" fmla="*/ 0 h 2449001"/>
              <a:gd name="connsiteX15" fmla="*/ 570023 w 798137"/>
              <a:gd name="connsiteY15" fmla="*/ 3422 h 2449001"/>
              <a:gd name="connsiteX16" fmla="*/ 677271 w 798137"/>
              <a:gd name="connsiteY16" fmla="*/ 938156 h 2449001"/>
              <a:gd name="connsiteX17" fmla="*/ 719893 w 798137"/>
              <a:gd name="connsiteY17" fmla="*/ 1307990 h 2449001"/>
              <a:gd name="connsiteX18" fmla="*/ 409792 w 798137"/>
              <a:gd name="connsiteY18" fmla="*/ 1268233 h 2449001"/>
              <a:gd name="connsiteX19" fmla="*/ 99692 w 798137"/>
              <a:gd name="connsiteY19" fmla="*/ 1288111 h 2449001"/>
              <a:gd name="connsiteX20" fmla="*/ 133257 w 798137"/>
              <a:gd name="connsiteY20" fmla="*/ 945913 h 2449001"/>
              <a:gd name="connsiteX21" fmla="*/ 218310 w 798137"/>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07035 w 797686"/>
              <a:gd name="connsiteY6" fmla="*/ 1673750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24143 w 797686"/>
              <a:gd name="connsiteY6" fmla="*/ 1721654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05179 w 777169"/>
              <a:gd name="connsiteY0" fmla="*/ 1331843 h 2449001"/>
              <a:gd name="connsiteX1" fmla="*/ 516498 w 777169"/>
              <a:gd name="connsiteY1" fmla="*/ 1379551 h 2449001"/>
              <a:gd name="connsiteX2" fmla="*/ 755036 w 777169"/>
              <a:gd name="connsiteY2" fmla="*/ 1406369 h 2449001"/>
              <a:gd name="connsiteX3" fmla="*/ 593142 w 777169"/>
              <a:gd name="connsiteY3" fmla="*/ 1785816 h 2449001"/>
              <a:gd name="connsiteX4" fmla="*/ 584083 w 777169"/>
              <a:gd name="connsiteY4" fmla="*/ 2441050 h 2449001"/>
              <a:gd name="connsiteX5" fmla="*/ 293861 w 777169"/>
              <a:gd name="connsiteY5" fmla="*/ 2445025 h 2449001"/>
              <a:gd name="connsiteX6" fmla="*/ 203626 w 777169"/>
              <a:gd name="connsiteY6" fmla="*/ 1721654 h 2449001"/>
              <a:gd name="connsiteX7" fmla="*/ 182543 w 777169"/>
              <a:gd name="connsiteY7" fmla="*/ 2441050 h 2449001"/>
              <a:gd name="connsiteX8" fmla="*/ 110981 w 777169"/>
              <a:gd name="connsiteY8" fmla="*/ 2449001 h 2449001"/>
              <a:gd name="connsiteX9" fmla="*/ 313 w 777169"/>
              <a:gd name="connsiteY9" fmla="*/ 1749481 h 2449001"/>
              <a:gd name="connsiteX10" fmla="*/ 92405 w 777169"/>
              <a:gd name="connsiteY10" fmla="*/ 1641682 h 2449001"/>
              <a:gd name="connsiteX11" fmla="*/ 63826 w 777169"/>
              <a:gd name="connsiteY11" fmla="*/ 1389262 h 2449001"/>
              <a:gd name="connsiteX12" fmla="*/ 313739 w 777169"/>
              <a:gd name="connsiteY12" fmla="*/ 1375575 h 2449001"/>
              <a:gd name="connsiteX13" fmla="*/ 405179 w 777169"/>
              <a:gd name="connsiteY13" fmla="*/ 1331843 h 2449001"/>
              <a:gd name="connsiteX14" fmla="*/ 197793 w 777169"/>
              <a:gd name="connsiteY14" fmla="*/ 0 h 2449001"/>
              <a:gd name="connsiteX15" fmla="*/ 549506 w 777169"/>
              <a:gd name="connsiteY15" fmla="*/ 3422 h 2449001"/>
              <a:gd name="connsiteX16" fmla="*/ 656754 w 777169"/>
              <a:gd name="connsiteY16" fmla="*/ 938156 h 2449001"/>
              <a:gd name="connsiteX17" fmla="*/ 699376 w 777169"/>
              <a:gd name="connsiteY17" fmla="*/ 1307990 h 2449001"/>
              <a:gd name="connsiteX18" fmla="*/ 389275 w 777169"/>
              <a:gd name="connsiteY18" fmla="*/ 1268233 h 2449001"/>
              <a:gd name="connsiteX19" fmla="*/ 79175 w 777169"/>
              <a:gd name="connsiteY19" fmla="*/ 1288111 h 2449001"/>
              <a:gd name="connsiteX20" fmla="*/ 112740 w 777169"/>
              <a:gd name="connsiteY20" fmla="*/ 945913 h 2449001"/>
              <a:gd name="connsiteX21" fmla="*/ 197793 w 777169"/>
              <a:gd name="connsiteY21" fmla="*/ 0 h 2449001"/>
              <a:gd name="connsiteX0" fmla="*/ 413332 w 785322"/>
              <a:gd name="connsiteY0" fmla="*/ 1331843 h 2449001"/>
              <a:gd name="connsiteX1" fmla="*/ 524651 w 785322"/>
              <a:gd name="connsiteY1" fmla="*/ 1379551 h 2449001"/>
              <a:gd name="connsiteX2" fmla="*/ 763189 w 785322"/>
              <a:gd name="connsiteY2" fmla="*/ 1406369 h 2449001"/>
              <a:gd name="connsiteX3" fmla="*/ 601295 w 785322"/>
              <a:gd name="connsiteY3" fmla="*/ 1785816 h 2449001"/>
              <a:gd name="connsiteX4" fmla="*/ 592236 w 785322"/>
              <a:gd name="connsiteY4" fmla="*/ 2441050 h 2449001"/>
              <a:gd name="connsiteX5" fmla="*/ 302014 w 785322"/>
              <a:gd name="connsiteY5" fmla="*/ 2445025 h 2449001"/>
              <a:gd name="connsiteX6" fmla="*/ 211779 w 785322"/>
              <a:gd name="connsiteY6" fmla="*/ 1721654 h 2449001"/>
              <a:gd name="connsiteX7" fmla="*/ 190696 w 785322"/>
              <a:gd name="connsiteY7" fmla="*/ 2441050 h 2449001"/>
              <a:gd name="connsiteX8" fmla="*/ 119134 w 785322"/>
              <a:gd name="connsiteY8" fmla="*/ 2449001 h 2449001"/>
              <a:gd name="connsiteX9" fmla="*/ 8466 w 785322"/>
              <a:gd name="connsiteY9" fmla="*/ 1749481 h 2449001"/>
              <a:gd name="connsiteX10" fmla="*/ 100558 w 785322"/>
              <a:gd name="connsiteY10" fmla="*/ 1641682 h 2449001"/>
              <a:gd name="connsiteX11" fmla="*/ 71979 w 785322"/>
              <a:gd name="connsiteY11" fmla="*/ 1389262 h 2449001"/>
              <a:gd name="connsiteX12" fmla="*/ 321892 w 785322"/>
              <a:gd name="connsiteY12" fmla="*/ 1375575 h 2449001"/>
              <a:gd name="connsiteX13" fmla="*/ 413332 w 785322"/>
              <a:gd name="connsiteY13" fmla="*/ 1331843 h 2449001"/>
              <a:gd name="connsiteX14" fmla="*/ 205946 w 785322"/>
              <a:gd name="connsiteY14" fmla="*/ 0 h 2449001"/>
              <a:gd name="connsiteX15" fmla="*/ 557659 w 785322"/>
              <a:gd name="connsiteY15" fmla="*/ 3422 h 2449001"/>
              <a:gd name="connsiteX16" fmla="*/ 664907 w 785322"/>
              <a:gd name="connsiteY16" fmla="*/ 938156 h 2449001"/>
              <a:gd name="connsiteX17" fmla="*/ 707529 w 785322"/>
              <a:gd name="connsiteY17" fmla="*/ 1307990 h 2449001"/>
              <a:gd name="connsiteX18" fmla="*/ 397428 w 785322"/>
              <a:gd name="connsiteY18" fmla="*/ 1268233 h 2449001"/>
              <a:gd name="connsiteX19" fmla="*/ 87328 w 785322"/>
              <a:gd name="connsiteY19" fmla="*/ 1288111 h 2449001"/>
              <a:gd name="connsiteX20" fmla="*/ 120893 w 785322"/>
              <a:gd name="connsiteY20" fmla="*/ 945913 h 2449001"/>
              <a:gd name="connsiteX21" fmla="*/ 205946 w 785322"/>
              <a:gd name="connsiteY21" fmla="*/ 0 h 24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5322" h="2449001">
                <a:moveTo>
                  <a:pt x="413332" y="1331843"/>
                </a:moveTo>
                <a:cubicBezTo>
                  <a:pt x="470316" y="1339795"/>
                  <a:pt x="487545" y="1363648"/>
                  <a:pt x="524651" y="1379551"/>
                </a:cubicBezTo>
                <a:cubicBezTo>
                  <a:pt x="598461" y="1388490"/>
                  <a:pt x="730438" y="1342684"/>
                  <a:pt x="763189" y="1406369"/>
                </a:cubicBezTo>
                <a:cubicBezTo>
                  <a:pt x="860365" y="1644887"/>
                  <a:pt x="606378" y="1660931"/>
                  <a:pt x="601295" y="1785816"/>
                </a:cubicBezTo>
                <a:cubicBezTo>
                  <a:pt x="592018" y="1995200"/>
                  <a:pt x="585610" y="2024932"/>
                  <a:pt x="592236" y="2441050"/>
                </a:cubicBezTo>
                <a:lnTo>
                  <a:pt x="302014" y="2445025"/>
                </a:lnTo>
                <a:cubicBezTo>
                  <a:pt x="266233" y="2198535"/>
                  <a:pt x="340856" y="1660357"/>
                  <a:pt x="211779" y="1721654"/>
                </a:cubicBezTo>
                <a:cubicBezTo>
                  <a:pt x="170697" y="1762736"/>
                  <a:pt x="192021" y="2185283"/>
                  <a:pt x="190696" y="2441050"/>
                </a:cubicBezTo>
                <a:cubicBezTo>
                  <a:pt x="146301" y="2445688"/>
                  <a:pt x="179432" y="2445688"/>
                  <a:pt x="119134" y="2449001"/>
                </a:cubicBezTo>
                <a:cubicBezTo>
                  <a:pt x="103231" y="1623390"/>
                  <a:pt x="60150" y="1875377"/>
                  <a:pt x="8466" y="1749481"/>
                </a:cubicBezTo>
                <a:cubicBezTo>
                  <a:pt x="-31697" y="1604092"/>
                  <a:pt x="83130" y="1642413"/>
                  <a:pt x="100558" y="1641682"/>
                </a:cubicBezTo>
                <a:cubicBezTo>
                  <a:pt x="5622" y="1561516"/>
                  <a:pt x="-3874" y="1450657"/>
                  <a:pt x="71979" y="1389262"/>
                </a:cubicBezTo>
                <a:cubicBezTo>
                  <a:pt x="119567" y="1358010"/>
                  <a:pt x="239728" y="1375575"/>
                  <a:pt x="321892" y="1375575"/>
                </a:cubicBezTo>
                <a:cubicBezTo>
                  <a:pt x="347071" y="1360998"/>
                  <a:pt x="364299" y="1334493"/>
                  <a:pt x="413332" y="1331843"/>
                </a:cubicBezTo>
                <a:close/>
                <a:moveTo>
                  <a:pt x="205946" y="0"/>
                </a:moveTo>
                <a:lnTo>
                  <a:pt x="557659" y="3422"/>
                </a:lnTo>
                <a:cubicBezTo>
                  <a:pt x="580863" y="327547"/>
                  <a:pt x="489978" y="820211"/>
                  <a:pt x="664907" y="938156"/>
                </a:cubicBezTo>
                <a:cubicBezTo>
                  <a:pt x="834535" y="1061401"/>
                  <a:pt x="785141" y="1256861"/>
                  <a:pt x="707529" y="1307990"/>
                </a:cubicBezTo>
                <a:cubicBezTo>
                  <a:pt x="596211" y="1362324"/>
                  <a:pt x="496819" y="1313291"/>
                  <a:pt x="397428" y="1268233"/>
                </a:cubicBezTo>
                <a:cubicBezTo>
                  <a:pt x="324542" y="1317265"/>
                  <a:pt x="192020" y="1358347"/>
                  <a:pt x="87328" y="1288111"/>
                </a:cubicBezTo>
                <a:cubicBezTo>
                  <a:pt x="-33267" y="1184744"/>
                  <a:pt x="58608" y="985670"/>
                  <a:pt x="120893" y="945913"/>
                </a:cubicBezTo>
                <a:cubicBezTo>
                  <a:pt x="259584" y="846619"/>
                  <a:pt x="211126" y="365206"/>
                  <a:pt x="205946"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9" name="Freeform 108">
            <a:extLst>
              <a:ext uri="{FF2B5EF4-FFF2-40B4-BE49-F238E27FC236}">
                <a16:creationId xmlns:a16="http://schemas.microsoft.com/office/drawing/2014/main" id="{8F16ABE2-4A61-46DE-AC16-158F040CB443}"/>
              </a:ext>
            </a:extLst>
          </p:cNvPr>
          <p:cNvSpPr/>
          <p:nvPr/>
        </p:nvSpPr>
        <p:spPr>
          <a:xfrm>
            <a:off x="6129967" y="2416730"/>
            <a:ext cx="501857" cy="554554"/>
          </a:xfrm>
          <a:custGeom>
            <a:avLst/>
            <a:gdLst/>
            <a:ahLst/>
            <a:cxnLst/>
            <a:rect l="l" t="t" r="r" b="b"/>
            <a:pathLst>
              <a:path w="341005" h="376812">
                <a:moveTo>
                  <a:pt x="179590" y="105941"/>
                </a:moveTo>
                <a:cubicBezTo>
                  <a:pt x="189466" y="103284"/>
                  <a:pt x="200229" y="106383"/>
                  <a:pt x="207502" y="113978"/>
                </a:cubicBezTo>
                <a:lnTo>
                  <a:pt x="205155" y="116193"/>
                </a:lnTo>
                <a:cubicBezTo>
                  <a:pt x="198727" y="109493"/>
                  <a:pt x="189244" y="106732"/>
                  <a:pt x="180543" y="109027"/>
                </a:cubicBezTo>
                <a:cubicBezTo>
                  <a:pt x="171284" y="111470"/>
                  <a:pt x="164597" y="119184"/>
                  <a:pt x="163491" y="128699"/>
                </a:cubicBezTo>
                <a:lnTo>
                  <a:pt x="160301" y="128192"/>
                </a:lnTo>
                <a:cubicBezTo>
                  <a:pt x="160626" y="125509"/>
                  <a:pt x="161343" y="122953"/>
                  <a:pt x="162397" y="120583"/>
                </a:cubicBezTo>
                <a:cubicBezTo>
                  <a:pt x="163188" y="118806"/>
                  <a:pt x="164168" y="117134"/>
                  <a:pt x="165317" y="115593"/>
                </a:cubicBezTo>
                <a:close/>
                <a:moveTo>
                  <a:pt x="184774" y="76800"/>
                </a:moveTo>
                <a:cubicBezTo>
                  <a:pt x="189722" y="75892"/>
                  <a:pt x="194950" y="76276"/>
                  <a:pt x="199898" y="78055"/>
                </a:cubicBezTo>
                <a:lnTo>
                  <a:pt x="198784" y="81085"/>
                </a:lnTo>
                <a:cubicBezTo>
                  <a:pt x="190044" y="77951"/>
                  <a:pt x="180324" y="79705"/>
                  <a:pt x="173557" y="85636"/>
                </a:cubicBezTo>
                <a:cubicBezTo>
                  <a:pt x="166357" y="91948"/>
                  <a:pt x="163808" y="101834"/>
                  <a:pt x="167057" y="110845"/>
                </a:cubicBezTo>
                <a:lnTo>
                  <a:pt x="163976" y="111813"/>
                </a:lnTo>
                <a:cubicBezTo>
                  <a:pt x="161264" y="104174"/>
                  <a:pt x="162206" y="95982"/>
                  <a:pt x="166259" y="89343"/>
                </a:cubicBezTo>
                <a:lnTo>
                  <a:pt x="171329" y="83298"/>
                </a:lnTo>
                <a:cubicBezTo>
                  <a:pt x="175158" y="79908"/>
                  <a:pt x="179826" y="77708"/>
                  <a:pt x="184774" y="76800"/>
                </a:cubicBezTo>
                <a:close/>
                <a:moveTo>
                  <a:pt x="179076" y="24908"/>
                </a:moveTo>
                <a:cubicBezTo>
                  <a:pt x="173882" y="25821"/>
                  <a:pt x="169065" y="28595"/>
                  <a:pt x="165693" y="33023"/>
                </a:cubicBezTo>
                <a:lnTo>
                  <a:pt x="165081" y="32645"/>
                </a:lnTo>
                <a:lnTo>
                  <a:pt x="164343" y="33841"/>
                </a:lnTo>
                <a:lnTo>
                  <a:pt x="159156" y="28989"/>
                </a:lnTo>
                <a:cubicBezTo>
                  <a:pt x="147650" y="21890"/>
                  <a:pt x="132568" y="25462"/>
                  <a:pt x="125468" y="36968"/>
                </a:cubicBezTo>
                <a:cubicBezTo>
                  <a:pt x="125028" y="37682"/>
                  <a:pt x="124628" y="38410"/>
                  <a:pt x="124607" y="39302"/>
                </a:cubicBezTo>
                <a:cubicBezTo>
                  <a:pt x="121192" y="53871"/>
                  <a:pt x="126621" y="67918"/>
                  <a:pt x="137512" y="72288"/>
                </a:cubicBezTo>
                <a:lnTo>
                  <a:pt x="136408" y="75373"/>
                </a:lnTo>
                <a:cubicBezTo>
                  <a:pt x="125065" y="70889"/>
                  <a:pt x="118824" y="57470"/>
                  <a:pt x="120792" y="42874"/>
                </a:cubicBezTo>
                <a:cubicBezTo>
                  <a:pt x="110219" y="38045"/>
                  <a:pt x="97555" y="41998"/>
                  <a:pt x="91229" y="52250"/>
                </a:cubicBezTo>
                <a:cubicBezTo>
                  <a:pt x="86215" y="60377"/>
                  <a:pt x="87164" y="68019"/>
                  <a:pt x="90995" y="75559"/>
                </a:cubicBezTo>
                <a:cubicBezTo>
                  <a:pt x="88405" y="77546"/>
                  <a:pt x="86197" y="80074"/>
                  <a:pt x="84391" y="83001"/>
                </a:cubicBezTo>
                <a:cubicBezTo>
                  <a:pt x="75261" y="97799"/>
                  <a:pt x="79855" y="117197"/>
                  <a:pt x="94653" y="126328"/>
                </a:cubicBezTo>
                <a:cubicBezTo>
                  <a:pt x="99603" y="129383"/>
                  <a:pt x="105068" y="130901"/>
                  <a:pt x="110449" y="130283"/>
                </a:cubicBezTo>
                <a:cubicBezTo>
                  <a:pt x="111461" y="121556"/>
                  <a:pt x="114239" y="112980"/>
                  <a:pt x="118788" y="105103"/>
                </a:cubicBezTo>
                <a:lnTo>
                  <a:pt x="122060" y="106993"/>
                </a:lnTo>
                <a:cubicBezTo>
                  <a:pt x="117549" y="114804"/>
                  <a:pt x="114885" y="123345"/>
                  <a:pt x="114602" y="132066"/>
                </a:cubicBezTo>
                <a:cubicBezTo>
                  <a:pt x="118189" y="142541"/>
                  <a:pt x="127538" y="149533"/>
                  <a:pt x="138054" y="150704"/>
                </a:cubicBezTo>
                <a:lnTo>
                  <a:pt x="138622" y="157584"/>
                </a:lnTo>
                <a:cubicBezTo>
                  <a:pt x="141809" y="168599"/>
                  <a:pt x="152592" y="175355"/>
                  <a:pt x="163536" y="173320"/>
                </a:cubicBezTo>
                <a:lnTo>
                  <a:pt x="163736" y="174011"/>
                </a:lnTo>
                <a:lnTo>
                  <a:pt x="165086" y="173621"/>
                </a:lnTo>
                <a:lnTo>
                  <a:pt x="165671" y="180699"/>
                </a:lnTo>
                <a:cubicBezTo>
                  <a:pt x="169429" y="193686"/>
                  <a:pt x="183003" y="201168"/>
                  <a:pt x="195990" y="197411"/>
                </a:cubicBezTo>
                <a:cubicBezTo>
                  <a:pt x="196796" y="197178"/>
                  <a:pt x="197581" y="196907"/>
                  <a:pt x="198196" y="196260"/>
                </a:cubicBezTo>
                <a:cubicBezTo>
                  <a:pt x="209934" y="188156"/>
                  <a:pt x="215400" y="175007"/>
                  <a:pt x="211155" y="164763"/>
                </a:cubicBezTo>
                <a:cubicBezTo>
                  <a:pt x="205121" y="170199"/>
                  <a:pt x="196738" y="172687"/>
                  <a:pt x="188343" y="171472"/>
                </a:cubicBezTo>
                <a:lnTo>
                  <a:pt x="188829" y="168281"/>
                </a:lnTo>
                <a:cubicBezTo>
                  <a:pt x="198020" y="169602"/>
                  <a:pt x="207192" y="165939"/>
                  <a:pt x="212635" y="158774"/>
                </a:cubicBezTo>
                <a:cubicBezTo>
                  <a:pt x="218427" y="151149"/>
                  <a:pt x="218946" y="140953"/>
                  <a:pt x="213960" y="132774"/>
                </a:cubicBezTo>
                <a:lnTo>
                  <a:pt x="216785" y="131210"/>
                </a:lnTo>
                <a:cubicBezTo>
                  <a:pt x="222366" y="140465"/>
                  <a:pt x="221779" y="151983"/>
                  <a:pt x="215286" y="160619"/>
                </a:cubicBezTo>
                <a:lnTo>
                  <a:pt x="213805" y="162105"/>
                </a:lnTo>
                <a:cubicBezTo>
                  <a:pt x="218946" y="172938"/>
                  <a:pt x="214526" y="186813"/>
                  <a:pt x="203421" y="196175"/>
                </a:cubicBezTo>
                <a:cubicBezTo>
                  <a:pt x="208012" y="206854"/>
                  <a:pt x="220050" y="212429"/>
                  <a:pt x="231622" y="209082"/>
                </a:cubicBezTo>
                <a:cubicBezTo>
                  <a:pt x="239377" y="206838"/>
                  <a:pt x="243741" y="201989"/>
                  <a:pt x="246092" y="195539"/>
                </a:cubicBezTo>
                <a:cubicBezTo>
                  <a:pt x="255042" y="199507"/>
                  <a:pt x="265290" y="198199"/>
                  <a:pt x="272958" y="192601"/>
                </a:cubicBezTo>
                <a:lnTo>
                  <a:pt x="276795" y="193971"/>
                </a:lnTo>
                <a:cubicBezTo>
                  <a:pt x="289009" y="194016"/>
                  <a:pt x="298363" y="193248"/>
                  <a:pt x="304258" y="183694"/>
                </a:cubicBezTo>
                <a:cubicBezTo>
                  <a:pt x="309343" y="175453"/>
                  <a:pt x="308953" y="165378"/>
                  <a:pt x="303795" y="157923"/>
                </a:cubicBezTo>
                <a:cubicBezTo>
                  <a:pt x="298315" y="164420"/>
                  <a:pt x="291041" y="168177"/>
                  <a:pt x="283702" y="168174"/>
                </a:cubicBezTo>
                <a:lnTo>
                  <a:pt x="283555" y="164527"/>
                </a:lnTo>
                <a:cubicBezTo>
                  <a:pt x="293404" y="164978"/>
                  <a:pt x="303289" y="157339"/>
                  <a:pt x="308110" y="145450"/>
                </a:cubicBezTo>
                <a:cubicBezTo>
                  <a:pt x="311022" y="136198"/>
                  <a:pt x="308752" y="126109"/>
                  <a:pt x="302169" y="119023"/>
                </a:cubicBezTo>
                <a:cubicBezTo>
                  <a:pt x="296249" y="127191"/>
                  <a:pt x="286098" y="131525"/>
                  <a:pt x="275782" y="130309"/>
                </a:cubicBezTo>
                <a:lnTo>
                  <a:pt x="276183" y="127106"/>
                </a:lnTo>
                <a:cubicBezTo>
                  <a:pt x="285405" y="128184"/>
                  <a:pt x="294478" y="124281"/>
                  <a:pt x="299730" y="116974"/>
                </a:cubicBezTo>
                <a:lnTo>
                  <a:pt x="300207" y="116045"/>
                </a:lnTo>
                <a:cubicBezTo>
                  <a:pt x="300079" y="107222"/>
                  <a:pt x="295342" y="98867"/>
                  <a:pt x="287259" y="93880"/>
                </a:cubicBezTo>
                <a:cubicBezTo>
                  <a:pt x="284295" y="92051"/>
                  <a:pt x="281129" y="90828"/>
                  <a:pt x="277855" y="90561"/>
                </a:cubicBezTo>
                <a:cubicBezTo>
                  <a:pt x="271916" y="104194"/>
                  <a:pt x="259881" y="112708"/>
                  <a:pt x="248172" y="111695"/>
                </a:cubicBezTo>
                <a:cubicBezTo>
                  <a:pt x="248002" y="114741"/>
                  <a:pt x="246936" y="117719"/>
                  <a:pt x="245089" y="120348"/>
                </a:cubicBezTo>
                <a:cubicBezTo>
                  <a:pt x="241307" y="125729"/>
                  <a:pt x="234825" y="128827"/>
                  <a:pt x="228007" y="128511"/>
                </a:cubicBezTo>
                <a:lnTo>
                  <a:pt x="228158" y="125380"/>
                </a:lnTo>
                <a:cubicBezTo>
                  <a:pt x="233848" y="125642"/>
                  <a:pt x="239262" y="123097"/>
                  <a:pt x="242439" y="118667"/>
                </a:cubicBezTo>
                <a:cubicBezTo>
                  <a:pt x="244071" y="116391"/>
                  <a:pt x="244987" y="113796"/>
                  <a:pt x="245116" y="111152"/>
                </a:cubicBezTo>
                <a:lnTo>
                  <a:pt x="243716" y="110904"/>
                </a:lnTo>
                <a:lnTo>
                  <a:pt x="244539" y="108155"/>
                </a:lnTo>
                <a:cubicBezTo>
                  <a:pt x="244792" y="106166"/>
                  <a:pt x="244131" y="104285"/>
                  <a:pt x="243078" y="102544"/>
                </a:cubicBezTo>
                <a:cubicBezTo>
                  <a:pt x="240257" y="97875"/>
                  <a:pt x="235048" y="94922"/>
                  <a:pt x="229344" y="94755"/>
                </a:cubicBezTo>
                <a:lnTo>
                  <a:pt x="229436" y="91621"/>
                </a:lnTo>
                <a:cubicBezTo>
                  <a:pt x="236268" y="91821"/>
                  <a:pt x="242499" y="95409"/>
                  <a:pt x="245850" y="101072"/>
                </a:cubicBezTo>
                <a:cubicBezTo>
                  <a:pt x="247129" y="103235"/>
                  <a:pt x="247915" y="105575"/>
                  <a:pt x="248037" y="107973"/>
                </a:cubicBezTo>
                <a:cubicBezTo>
                  <a:pt x="258268" y="109553"/>
                  <a:pt x="268981" y="102051"/>
                  <a:pt x="274232" y="89778"/>
                </a:cubicBezTo>
                <a:cubicBezTo>
                  <a:pt x="278708" y="77339"/>
                  <a:pt x="274020" y="63056"/>
                  <a:pt x="262316" y="55834"/>
                </a:cubicBezTo>
                <a:cubicBezTo>
                  <a:pt x="257734" y="53007"/>
                  <a:pt x="252666" y="51626"/>
                  <a:pt x="247691" y="52231"/>
                </a:cubicBezTo>
                <a:cubicBezTo>
                  <a:pt x="248705" y="60913"/>
                  <a:pt x="245967" y="69020"/>
                  <a:pt x="239739" y="74185"/>
                </a:cubicBezTo>
                <a:lnTo>
                  <a:pt x="237649" y="71664"/>
                </a:lnTo>
                <a:cubicBezTo>
                  <a:pt x="244579" y="65918"/>
                  <a:pt x="246481" y="55888"/>
                  <a:pt x="243151" y="45920"/>
                </a:cubicBezTo>
                <a:cubicBezTo>
                  <a:pt x="241194" y="40124"/>
                  <a:pt x="237183" y="35004"/>
                  <a:pt x="231542" y="31523"/>
                </a:cubicBezTo>
                <a:cubicBezTo>
                  <a:pt x="221392" y="25261"/>
                  <a:pt x="208864" y="26095"/>
                  <a:pt x="199763" y="32668"/>
                </a:cubicBezTo>
                <a:lnTo>
                  <a:pt x="194721" y="27952"/>
                </a:lnTo>
                <a:cubicBezTo>
                  <a:pt x="189842" y="24941"/>
                  <a:pt x="184271" y="23995"/>
                  <a:pt x="179076" y="24908"/>
                </a:cubicBezTo>
                <a:close/>
                <a:moveTo>
                  <a:pt x="190632" y="62"/>
                </a:moveTo>
                <a:cubicBezTo>
                  <a:pt x="300121" y="2329"/>
                  <a:pt x="391248" y="125645"/>
                  <a:pt x="309641" y="225160"/>
                </a:cubicBezTo>
                <a:cubicBezTo>
                  <a:pt x="282892" y="251229"/>
                  <a:pt x="279266" y="288859"/>
                  <a:pt x="302841" y="374772"/>
                </a:cubicBezTo>
                <a:lnTo>
                  <a:pt x="121266" y="376812"/>
                </a:lnTo>
                <a:lnTo>
                  <a:pt x="109025" y="322355"/>
                </a:lnTo>
                <a:cubicBezTo>
                  <a:pt x="76580" y="333165"/>
                  <a:pt x="40716" y="329924"/>
                  <a:pt x="28778" y="318327"/>
                </a:cubicBezTo>
                <a:cubicBezTo>
                  <a:pt x="22923" y="311868"/>
                  <a:pt x="25422" y="291738"/>
                  <a:pt x="32859" y="276164"/>
                </a:cubicBezTo>
                <a:cubicBezTo>
                  <a:pt x="35235" y="270344"/>
                  <a:pt x="23179" y="268321"/>
                  <a:pt x="20618" y="259843"/>
                </a:cubicBezTo>
                <a:cubicBezTo>
                  <a:pt x="19440" y="251965"/>
                  <a:pt x="27377" y="251682"/>
                  <a:pt x="30757" y="247602"/>
                </a:cubicBezTo>
                <a:lnTo>
                  <a:pt x="18516" y="238938"/>
                </a:lnTo>
                <a:cubicBezTo>
                  <a:pt x="12669" y="232923"/>
                  <a:pt x="25811" y="221592"/>
                  <a:pt x="29458" y="212919"/>
                </a:cubicBezTo>
                <a:cubicBezTo>
                  <a:pt x="16679" y="208924"/>
                  <a:pt x="7006" y="203466"/>
                  <a:pt x="307" y="196983"/>
                </a:cubicBezTo>
                <a:cubicBezTo>
                  <a:pt x="-2572" y="186228"/>
                  <a:pt x="15339" y="171234"/>
                  <a:pt x="31089" y="151672"/>
                </a:cubicBezTo>
                <a:cubicBezTo>
                  <a:pt x="47602" y="132201"/>
                  <a:pt x="33821" y="117353"/>
                  <a:pt x="46470" y="75544"/>
                </a:cubicBezTo>
                <a:cubicBezTo>
                  <a:pt x="66559" y="23813"/>
                  <a:pt x="114124" y="-1423"/>
                  <a:pt x="190632" y="62"/>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0" name="Oval 8">
            <a:extLst>
              <a:ext uri="{FF2B5EF4-FFF2-40B4-BE49-F238E27FC236}">
                <a16:creationId xmlns:a16="http://schemas.microsoft.com/office/drawing/2014/main" id="{C0222BC2-9B5A-4505-B9F9-6017493E96D9}"/>
              </a:ext>
            </a:extLst>
          </p:cNvPr>
          <p:cNvSpPr/>
          <p:nvPr/>
        </p:nvSpPr>
        <p:spPr>
          <a:xfrm>
            <a:off x="6967308" y="2429072"/>
            <a:ext cx="527152" cy="529870"/>
          </a:xfrm>
          <a:custGeom>
            <a:avLst/>
            <a:gdLst/>
            <a:ahLst/>
            <a:cxnLst/>
            <a:rect l="l" t="t" r="r" b="b"/>
            <a:pathLst>
              <a:path w="3068057" h="3083879">
                <a:moveTo>
                  <a:pt x="1943022" y="0"/>
                </a:moveTo>
                <a:cubicBezTo>
                  <a:pt x="2091435" y="0"/>
                  <a:pt x="2214809" y="107202"/>
                  <a:pt x="2232575" y="249298"/>
                </a:cubicBezTo>
                <a:cubicBezTo>
                  <a:pt x="2066806" y="323095"/>
                  <a:pt x="1966497" y="475331"/>
                  <a:pt x="1992863" y="623272"/>
                </a:cubicBezTo>
                <a:lnTo>
                  <a:pt x="2032344" y="614884"/>
                </a:lnTo>
                <a:cubicBezTo>
                  <a:pt x="2007703" y="472429"/>
                  <a:pt x="2119863" y="324636"/>
                  <a:pt x="2294697" y="266187"/>
                </a:cubicBezTo>
                <a:cubicBezTo>
                  <a:pt x="2304190" y="260641"/>
                  <a:pt x="2314409" y="260119"/>
                  <a:pt x="2324748" y="260119"/>
                </a:cubicBezTo>
                <a:cubicBezTo>
                  <a:pt x="2491310" y="260119"/>
                  <a:pt x="2626336" y="395145"/>
                  <a:pt x="2626336" y="561708"/>
                </a:cubicBezTo>
                <a:lnTo>
                  <a:pt x="2609021" y="647481"/>
                </a:lnTo>
                <a:lnTo>
                  <a:pt x="2626336" y="647481"/>
                </a:lnTo>
                <a:lnTo>
                  <a:pt x="2626336" y="656343"/>
                </a:lnTo>
                <a:cubicBezTo>
                  <a:pt x="2762823" y="669742"/>
                  <a:pt x="2867295" y="786613"/>
                  <a:pt x="2867295" y="927882"/>
                </a:cubicBezTo>
                <a:lnTo>
                  <a:pt x="2850464" y="1011252"/>
                </a:lnTo>
                <a:cubicBezTo>
                  <a:pt x="2978255" y="1064152"/>
                  <a:pt x="3068057" y="1190111"/>
                  <a:pt x="3068057" y="1337042"/>
                </a:cubicBezTo>
                <a:cubicBezTo>
                  <a:pt x="3068057" y="1418703"/>
                  <a:pt x="3040320" y="1493884"/>
                  <a:pt x="2992210" y="1551889"/>
                </a:cubicBezTo>
                <a:cubicBezTo>
                  <a:pt x="2909241" y="1651289"/>
                  <a:pt x="2791782" y="1696238"/>
                  <a:pt x="2686704" y="1660749"/>
                </a:cubicBezTo>
                <a:lnTo>
                  <a:pt x="2673794" y="1698968"/>
                </a:lnTo>
                <a:cubicBezTo>
                  <a:pt x="2768232" y="1730865"/>
                  <a:pt x="2870956" y="1707121"/>
                  <a:pt x="2955415" y="1640323"/>
                </a:cubicBezTo>
                <a:cubicBezTo>
                  <a:pt x="2993943" y="1688574"/>
                  <a:pt x="3012247" y="1750635"/>
                  <a:pt x="3012247" y="1816968"/>
                </a:cubicBezTo>
                <a:cubicBezTo>
                  <a:pt x="3012247" y="1986406"/>
                  <a:pt x="2892829" y="2127952"/>
                  <a:pt x="2733451" y="2161496"/>
                </a:cubicBezTo>
                <a:cubicBezTo>
                  <a:pt x="2570803" y="2185843"/>
                  <a:pt x="2422847" y="2122052"/>
                  <a:pt x="2373218" y="2004561"/>
                </a:cubicBezTo>
                <a:cubicBezTo>
                  <a:pt x="2397575" y="1987765"/>
                  <a:pt x="2417022" y="1964396"/>
                  <a:pt x="2431421" y="1936987"/>
                </a:cubicBezTo>
                <a:cubicBezTo>
                  <a:pt x="2469123" y="1865220"/>
                  <a:pt x="2466430" y="1776674"/>
                  <a:pt x="2424327" y="1703750"/>
                </a:cubicBezTo>
                <a:lnTo>
                  <a:pt x="2390880" y="1723060"/>
                </a:lnTo>
                <a:cubicBezTo>
                  <a:pt x="2426033" y="1783948"/>
                  <a:pt x="2428758" y="1857660"/>
                  <a:pt x="2398065" y="1917447"/>
                </a:cubicBezTo>
                <a:cubicBezTo>
                  <a:pt x="2386618" y="1939743"/>
                  <a:pt x="2371177" y="1958844"/>
                  <a:pt x="2348681" y="1969064"/>
                </a:cubicBezTo>
                <a:lnTo>
                  <a:pt x="2314536" y="1978212"/>
                </a:lnTo>
                <a:lnTo>
                  <a:pt x="2320989" y="1994504"/>
                </a:lnTo>
                <a:cubicBezTo>
                  <a:pt x="2292439" y="2010252"/>
                  <a:pt x="2259301" y="2017439"/>
                  <a:pt x="2224883" y="2015050"/>
                </a:cubicBezTo>
                <a:cubicBezTo>
                  <a:pt x="2157880" y="2010397"/>
                  <a:pt x="2096183" y="1970105"/>
                  <a:pt x="2062112" y="1908746"/>
                </a:cubicBezTo>
                <a:lnTo>
                  <a:pt x="2028307" y="1927422"/>
                </a:lnTo>
                <a:cubicBezTo>
                  <a:pt x="2069101" y="2000945"/>
                  <a:pt x="2143517" y="2048870"/>
                  <a:pt x="2224395" y="2053708"/>
                </a:cubicBezTo>
                <a:cubicBezTo>
                  <a:pt x="2263912" y="2056070"/>
                  <a:pt x="2302036" y="2047984"/>
                  <a:pt x="2335071" y="2030056"/>
                </a:cubicBezTo>
                <a:cubicBezTo>
                  <a:pt x="2400196" y="2159379"/>
                  <a:pt x="2567325" y="2230480"/>
                  <a:pt x="2748680" y="2204554"/>
                </a:cubicBezTo>
                <a:cubicBezTo>
                  <a:pt x="2767068" y="2240602"/>
                  <a:pt x="2774723" y="2281713"/>
                  <a:pt x="2774723" y="2324613"/>
                </a:cubicBezTo>
                <a:cubicBezTo>
                  <a:pt x="2774723" y="2444667"/>
                  <a:pt x="2714770" y="2550720"/>
                  <a:pt x="2619461" y="2609132"/>
                </a:cubicBezTo>
                <a:cubicBezTo>
                  <a:pt x="2594093" y="2739763"/>
                  <a:pt x="2496512" y="2844553"/>
                  <a:pt x="2368919" y="2876858"/>
                </a:cubicBezTo>
                <a:cubicBezTo>
                  <a:pt x="2184369" y="2908073"/>
                  <a:pt x="2016372" y="2826285"/>
                  <a:pt x="1978290" y="2684161"/>
                </a:cubicBezTo>
                <a:lnTo>
                  <a:pt x="1939323" y="2694602"/>
                </a:lnTo>
                <a:cubicBezTo>
                  <a:pt x="1970494" y="2810931"/>
                  <a:pt x="2075973" y="2892306"/>
                  <a:pt x="2210223" y="2912307"/>
                </a:cubicBezTo>
                <a:cubicBezTo>
                  <a:pt x="2165434" y="3014618"/>
                  <a:pt x="2062317" y="3083879"/>
                  <a:pt x="1943022" y="3083879"/>
                </a:cubicBezTo>
                <a:cubicBezTo>
                  <a:pt x="1804718" y="3083879"/>
                  <a:pt x="1736151" y="2990782"/>
                  <a:pt x="1657612" y="2862428"/>
                </a:cubicBezTo>
                <a:cubicBezTo>
                  <a:pt x="1632100" y="2775963"/>
                  <a:pt x="1598588" y="2449530"/>
                  <a:pt x="1653064" y="2147091"/>
                </a:cubicBezTo>
                <a:cubicBezTo>
                  <a:pt x="1775302" y="2294672"/>
                  <a:pt x="1947360" y="2360889"/>
                  <a:pt x="2101389" y="2319520"/>
                </a:cubicBezTo>
                <a:lnTo>
                  <a:pt x="2085913" y="2268654"/>
                </a:lnTo>
                <a:cubicBezTo>
                  <a:pt x="1935632" y="2308197"/>
                  <a:pt x="1765039" y="2228547"/>
                  <a:pt x="1652548" y="2065927"/>
                </a:cubicBezTo>
                <a:cubicBezTo>
                  <a:pt x="1594744" y="1988631"/>
                  <a:pt x="1552933" y="1543383"/>
                  <a:pt x="1647107" y="1210118"/>
                </a:cubicBezTo>
                <a:cubicBezTo>
                  <a:pt x="1757451" y="1073526"/>
                  <a:pt x="1924310" y="1023711"/>
                  <a:pt x="2044795" y="1095494"/>
                </a:cubicBezTo>
                <a:lnTo>
                  <a:pt x="2046624" y="1092427"/>
                </a:lnTo>
                <a:cubicBezTo>
                  <a:pt x="2044963" y="1115904"/>
                  <a:pt x="2049817" y="1139574"/>
                  <a:pt x="2059741" y="1162003"/>
                </a:cubicBezTo>
                <a:cubicBezTo>
                  <a:pt x="2085174" y="1219476"/>
                  <a:pt x="2140055" y="1259997"/>
                  <a:pt x="2204060" y="1268556"/>
                </a:cubicBezTo>
                <a:lnTo>
                  <a:pt x="2208020" y="1238949"/>
                </a:lnTo>
                <a:cubicBezTo>
                  <a:pt x="2154665" y="1231814"/>
                  <a:pt x="2108853" y="1198319"/>
                  <a:pt x="2087448" y="1150798"/>
                </a:cubicBezTo>
                <a:cubicBezTo>
                  <a:pt x="2064784" y="1100476"/>
                  <a:pt x="2073123" y="1042569"/>
                  <a:pt x="2109077" y="1000639"/>
                </a:cubicBezTo>
                <a:cubicBezTo>
                  <a:pt x="2142987" y="961090"/>
                  <a:pt x="2196315" y="941798"/>
                  <a:pt x="2249471" y="949847"/>
                </a:cubicBezTo>
                <a:lnTo>
                  <a:pt x="2253988" y="920317"/>
                </a:lnTo>
                <a:cubicBezTo>
                  <a:pt x="2190211" y="910645"/>
                  <a:pt x="2126205" y="934132"/>
                  <a:pt x="2085632" y="982099"/>
                </a:cubicBezTo>
                <a:lnTo>
                  <a:pt x="2052614" y="1055246"/>
                </a:lnTo>
                <a:cubicBezTo>
                  <a:pt x="1928226" y="988072"/>
                  <a:pt x="1765306" y="1028878"/>
                  <a:pt x="1646726" y="1149851"/>
                </a:cubicBezTo>
                <a:cubicBezTo>
                  <a:pt x="1576863" y="1018908"/>
                  <a:pt x="1584053" y="461235"/>
                  <a:pt x="1633436" y="269593"/>
                </a:cubicBezTo>
                <a:cubicBezTo>
                  <a:pt x="1697428" y="119029"/>
                  <a:pt x="1776459" y="0"/>
                  <a:pt x="1943022" y="0"/>
                </a:cubicBezTo>
                <a:close/>
                <a:moveTo>
                  <a:pt x="1125035" y="0"/>
                </a:moveTo>
                <a:cubicBezTo>
                  <a:pt x="1263339" y="0"/>
                  <a:pt x="1331906" y="93097"/>
                  <a:pt x="1410445" y="221451"/>
                </a:cubicBezTo>
                <a:cubicBezTo>
                  <a:pt x="1435957" y="307916"/>
                  <a:pt x="1469469" y="634350"/>
                  <a:pt x="1414993" y="936788"/>
                </a:cubicBezTo>
                <a:cubicBezTo>
                  <a:pt x="1292755" y="789207"/>
                  <a:pt x="1120697" y="722990"/>
                  <a:pt x="966668" y="764359"/>
                </a:cubicBezTo>
                <a:lnTo>
                  <a:pt x="982144" y="815225"/>
                </a:lnTo>
                <a:cubicBezTo>
                  <a:pt x="1132425" y="775682"/>
                  <a:pt x="1303018" y="855332"/>
                  <a:pt x="1415509" y="1017952"/>
                </a:cubicBezTo>
                <a:cubicBezTo>
                  <a:pt x="1473313" y="1095249"/>
                  <a:pt x="1515123" y="1540497"/>
                  <a:pt x="1420950" y="1873762"/>
                </a:cubicBezTo>
                <a:cubicBezTo>
                  <a:pt x="1310606" y="2010353"/>
                  <a:pt x="1143747" y="2060168"/>
                  <a:pt x="1023262" y="1988385"/>
                </a:cubicBezTo>
                <a:lnTo>
                  <a:pt x="1021433" y="1991453"/>
                </a:lnTo>
                <a:cubicBezTo>
                  <a:pt x="1023094" y="1967976"/>
                  <a:pt x="1018240" y="1944306"/>
                  <a:pt x="1008316" y="1921877"/>
                </a:cubicBezTo>
                <a:cubicBezTo>
                  <a:pt x="982883" y="1864403"/>
                  <a:pt x="928002" y="1823883"/>
                  <a:pt x="863997" y="1815323"/>
                </a:cubicBezTo>
                <a:lnTo>
                  <a:pt x="860037" y="1844930"/>
                </a:lnTo>
                <a:cubicBezTo>
                  <a:pt x="913392" y="1852066"/>
                  <a:pt x="959204" y="1885560"/>
                  <a:pt x="980609" y="1933082"/>
                </a:cubicBezTo>
                <a:cubicBezTo>
                  <a:pt x="1003273" y="1983404"/>
                  <a:pt x="994934" y="2041310"/>
                  <a:pt x="958980" y="2083241"/>
                </a:cubicBezTo>
                <a:cubicBezTo>
                  <a:pt x="925070" y="2122789"/>
                  <a:pt x="871742" y="2142082"/>
                  <a:pt x="818586" y="2134033"/>
                </a:cubicBezTo>
                <a:lnTo>
                  <a:pt x="814069" y="2163562"/>
                </a:lnTo>
                <a:cubicBezTo>
                  <a:pt x="877846" y="2173235"/>
                  <a:pt x="941852" y="2149747"/>
                  <a:pt x="982425" y="2101780"/>
                </a:cubicBezTo>
                <a:lnTo>
                  <a:pt x="1015443" y="2028633"/>
                </a:lnTo>
                <a:cubicBezTo>
                  <a:pt x="1139831" y="2095808"/>
                  <a:pt x="1302751" y="2055001"/>
                  <a:pt x="1421331" y="1934029"/>
                </a:cubicBezTo>
                <a:cubicBezTo>
                  <a:pt x="1491194" y="2064971"/>
                  <a:pt x="1484003" y="2622644"/>
                  <a:pt x="1434621" y="2814287"/>
                </a:cubicBezTo>
                <a:cubicBezTo>
                  <a:pt x="1370629" y="2964850"/>
                  <a:pt x="1291598" y="3083879"/>
                  <a:pt x="1125035" y="3083879"/>
                </a:cubicBezTo>
                <a:cubicBezTo>
                  <a:pt x="976622" y="3083879"/>
                  <a:pt x="853248" y="2976677"/>
                  <a:pt x="835482" y="2834581"/>
                </a:cubicBezTo>
                <a:cubicBezTo>
                  <a:pt x="1001251" y="2760784"/>
                  <a:pt x="1101560" y="2608549"/>
                  <a:pt x="1075194" y="2460607"/>
                </a:cubicBezTo>
                <a:lnTo>
                  <a:pt x="1035713" y="2468996"/>
                </a:lnTo>
                <a:cubicBezTo>
                  <a:pt x="1060354" y="2611450"/>
                  <a:pt x="948194" y="2759243"/>
                  <a:pt x="773360" y="2817692"/>
                </a:cubicBezTo>
                <a:cubicBezTo>
                  <a:pt x="763867" y="2823239"/>
                  <a:pt x="753648" y="2823760"/>
                  <a:pt x="743309" y="2823760"/>
                </a:cubicBezTo>
                <a:cubicBezTo>
                  <a:pt x="576747" y="2823760"/>
                  <a:pt x="441721" y="2688734"/>
                  <a:pt x="441721" y="2522172"/>
                </a:cubicBezTo>
                <a:lnTo>
                  <a:pt x="459036" y="2436399"/>
                </a:lnTo>
                <a:lnTo>
                  <a:pt x="441721" y="2436399"/>
                </a:lnTo>
                <a:lnTo>
                  <a:pt x="441721" y="2427537"/>
                </a:lnTo>
                <a:cubicBezTo>
                  <a:pt x="305234" y="2414137"/>
                  <a:pt x="200762" y="2297266"/>
                  <a:pt x="200762" y="2155997"/>
                </a:cubicBezTo>
                <a:lnTo>
                  <a:pt x="217593" y="2072628"/>
                </a:lnTo>
                <a:cubicBezTo>
                  <a:pt x="89802" y="2019727"/>
                  <a:pt x="0" y="1893768"/>
                  <a:pt x="0" y="1746838"/>
                </a:cubicBezTo>
                <a:cubicBezTo>
                  <a:pt x="0" y="1665177"/>
                  <a:pt x="27737" y="1589996"/>
                  <a:pt x="75847" y="1531990"/>
                </a:cubicBezTo>
                <a:cubicBezTo>
                  <a:pt x="158816" y="1432590"/>
                  <a:pt x="276275" y="1387641"/>
                  <a:pt x="381353" y="1423131"/>
                </a:cubicBezTo>
                <a:lnTo>
                  <a:pt x="394263" y="1384911"/>
                </a:lnTo>
                <a:cubicBezTo>
                  <a:pt x="299825" y="1353014"/>
                  <a:pt x="197101" y="1376758"/>
                  <a:pt x="112642" y="1443556"/>
                </a:cubicBezTo>
                <a:cubicBezTo>
                  <a:pt x="74114" y="1395305"/>
                  <a:pt x="55810" y="1333244"/>
                  <a:pt x="55810" y="1266911"/>
                </a:cubicBezTo>
                <a:cubicBezTo>
                  <a:pt x="55810" y="1097473"/>
                  <a:pt x="175228" y="955927"/>
                  <a:pt x="334606" y="922383"/>
                </a:cubicBezTo>
                <a:cubicBezTo>
                  <a:pt x="497254" y="898036"/>
                  <a:pt x="645210" y="961827"/>
                  <a:pt x="694839" y="1079319"/>
                </a:cubicBezTo>
                <a:cubicBezTo>
                  <a:pt x="670482" y="1096114"/>
                  <a:pt x="651035" y="1119484"/>
                  <a:pt x="636636" y="1146893"/>
                </a:cubicBezTo>
                <a:cubicBezTo>
                  <a:pt x="598934" y="1218660"/>
                  <a:pt x="601627" y="1307205"/>
                  <a:pt x="643730" y="1380130"/>
                </a:cubicBezTo>
                <a:lnTo>
                  <a:pt x="677177" y="1360819"/>
                </a:lnTo>
                <a:cubicBezTo>
                  <a:pt x="642024" y="1299932"/>
                  <a:pt x="639299" y="1226219"/>
                  <a:pt x="669992" y="1166433"/>
                </a:cubicBezTo>
                <a:cubicBezTo>
                  <a:pt x="681439" y="1144136"/>
                  <a:pt x="696880" y="1125036"/>
                  <a:pt x="719376" y="1114815"/>
                </a:cubicBezTo>
                <a:lnTo>
                  <a:pt x="753521" y="1105667"/>
                </a:lnTo>
                <a:lnTo>
                  <a:pt x="747068" y="1089375"/>
                </a:lnTo>
                <a:cubicBezTo>
                  <a:pt x="775618" y="1073627"/>
                  <a:pt x="808756" y="1066440"/>
                  <a:pt x="843174" y="1068829"/>
                </a:cubicBezTo>
                <a:cubicBezTo>
                  <a:pt x="910177" y="1073482"/>
                  <a:pt x="971874" y="1113774"/>
                  <a:pt x="1005945" y="1175134"/>
                </a:cubicBezTo>
                <a:lnTo>
                  <a:pt x="1039750" y="1156458"/>
                </a:lnTo>
                <a:cubicBezTo>
                  <a:pt x="998956" y="1082934"/>
                  <a:pt x="924540" y="1035010"/>
                  <a:pt x="843662" y="1030172"/>
                </a:cubicBezTo>
                <a:cubicBezTo>
                  <a:pt x="804145" y="1027809"/>
                  <a:pt x="766021" y="1035895"/>
                  <a:pt x="732986" y="1053824"/>
                </a:cubicBezTo>
                <a:cubicBezTo>
                  <a:pt x="667861" y="924500"/>
                  <a:pt x="500732" y="853399"/>
                  <a:pt x="319377" y="879325"/>
                </a:cubicBezTo>
                <a:cubicBezTo>
                  <a:pt x="300989" y="843277"/>
                  <a:pt x="293334" y="802167"/>
                  <a:pt x="293334" y="759266"/>
                </a:cubicBezTo>
                <a:cubicBezTo>
                  <a:pt x="293334" y="639212"/>
                  <a:pt x="353287" y="533159"/>
                  <a:pt x="448596" y="474747"/>
                </a:cubicBezTo>
                <a:cubicBezTo>
                  <a:pt x="473964" y="344116"/>
                  <a:pt x="571545" y="239326"/>
                  <a:pt x="699138" y="207021"/>
                </a:cubicBezTo>
                <a:cubicBezTo>
                  <a:pt x="883688" y="175806"/>
                  <a:pt x="1051685" y="257594"/>
                  <a:pt x="1089767" y="399718"/>
                </a:cubicBezTo>
                <a:lnTo>
                  <a:pt x="1128734" y="389277"/>
                </a:lnTo>
                <a:cubicBezTo>
                  <a:pt x="1097563" y="272948"/>
                  <a:pt x="992084" y="191573"/>
                  <a:pt x="857834" y="171572"/>
                </a:cubicBezTo>
                <a:cubicBezTo>
                  <a:pt x="902623" y="69261"/>
                  <a:pt x="1005740" y="0"/>
                  <a:pt x="1125035"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grpSp>
        <p:nvGrpSpPr>
          <p:cNvPr id="21" name="Group 110">
            <a:extLst>
              <a:ext uri="{FF2B5EF4-FFF2-40B4-BE49-F238E27FC236}">
                <a16:creationId xmlns:a16="http://schemas.microsoft.com/office/drawing/2014/main" id="{8AD5B8C2-6A11-4854-9D2A-919F82611B4B}"/>
              </a:ext>
            </a:extLst>
          </p:cNvPr>
          <p:cNvGrpSpPr/>
          <p:nvPr/>
        </p:nvGrpSpPr>
        <p:grpSpPr>
          <a:xfrm>
            <a:off x="5291981" y="2416730"/>
            <a:ext cx="501857" cy="554554"/>
            <a:chOff x="4835382" y="73243"/>
            <a:chExt cx="2920830" cy="3227535"/>
          </a:xfrm>
          <a:solidFill>
            <a:srgbClr val="7D7D7D"/>
          </a:solidFill>
        </p:grpSpPr>
        <p:sp>
          <p:nvSpPr>
            <p:cNvPr id="22" name="Freeform 111">
              <a:extLst>
                <a:ext uri="{FF2B5EF4-FFF2-40B4-BE49-F238E27FC236}">
                  <a16:creationId xmlns:a16="http://schemas.microsoft.com/office/drawing/2014/main" id="{14604EF1-D070-4AFA-9047-B12694D9C760}"/>
                </a:ext>
              </a:extLst>
            </p:cNvPr>
            <p:cNvSpPr/>
            <p:nvPr/>
          </p:nvSpPr>
          <p:spPr>
            <a:xfrm>
              <a:off x="4835382" y="73243"/>
              <a:ext cx="2920830" cy="3227535"/>
            </a:xfrm>
            <a:custGeom>
              <a:avLst/>
              <a:gdLst>
                <a:gd name="connsiteX0" fmla="*/ 3030279 w 4784651"/>
                <a:gd name="connsiteY0" fmla="*/ 0 h 5890437"/>
                <a:gd name="connsiteX1" fmla="*/ 765544 w 4784651"/>
                <a:gd name="connsiteY1" fmla="*/ 1935126 h 5890437"/>
                <a:gd name="connsiteX2" fmla="*/ 0 w 4784651"/>
                <a:gd name="connsiteY2" fmla="*/ 3051544 h 5890437"/>
                <a:gd name="connsiteX3" fmla="*/ 510363 w 4784651"/>
                <a:gd name="connsiteY3" fmla="*/ 3327991 h 5890437"/>
                <a:gd name="connsiteX4" fmla="*/ 297711 w 4784651"/>
                <a:gd name="connsiteY4" fmla="*/ 3657600 h 5890437"/>
                <a:gd name="connsiteX5" fmla="*/ 489097 w 4784651"/>
                <a:gd name="connsiteY5" fmla="*/ 3870251 h 5890437"/>
                <a:gd name="connsiteX6" fmla="*/ 372139 w 4784651"/>
                <a:gd name="connsiteY6" fmla="*/ 4061637 h 5890437"/>
                <a:gd name="connsiteX7" fmla="*/ 563525 w 4784651"/>
                <a:gd name="connsiteY7" fmla="*/ 4316819 h 5890437"/>
                <a:gd name="connsiteX8" fmla="*/ 499730 w 4784651"/>
                <a:gd name="connsiteY8" fmla="*/ 4976037 h 5890437"/>
                <a:gd name="connsiteX9" fmla="*/ 1754372 w 4784651"/>
                <a:gd name="connsiteY9" fmla="*/ 5199321 h 5890437"/>
                <a:gd name="connsiteX10" fmla="*/ 1945758 w 4784651"/>
                <a:gd name="connsiteY10" fmla="*/ 5890437 h 5890437"/>
                <a:gd name="connsiteX11" fmla="*/ 4784651 w 4784651"/>
                <a:gd name="connsiteY11" fmla="*/ 5858540 h 5890437"/>
                <a:gd name="connsiteX12" fmla="*/ 4561367 w 4784651"/>
                <a:gd name="connsiteY12" fmla="*/ 4189228 h 5890437"/>
                <a:gd name="connsiteX13" fmla="*/ 3030279 w 4784651"/>
                <a:gd name="connsiteY13" fmla="*/ 0 h 5890437"/>
                <a:gd name="connsiteX0" fmla="*/ 3030279 w 4784651"/>
                <a:gd name="connsiteY0" fmla="*/ 114 h 5890551"/>
                <a:gd name="connsiteX1" fmla="*/ 765544 w 4784651"/>
                <a:gd name="connsiteY1" fmla="*/ 1935240 h 5890551"/>
                <a:gd name="connsiteX2" fmla="*/ 0 w 4784651"/>
                <a:gd name="connsiteY2" fmla="*/ 3051658 h 5890551"/>
                <a:gd name="connsiteX3" fmla="*/ 510363 w 4784651"/>
                <a:gd name="connsiteY3" fmla="*/ 3328105 h 5890551"/>
                <a:gd name="connsiteX4" fmla="*/ 297711 w 4784651"/>
                <a:gd name="connsiteY4" fmla="*/ 3657714 h 5890551"/>
                <a:gd name="connsiteX5" fmla="*/ 489097 w 4784651"/>
                <a:gd name="connsiteY5" fmla="*/ 3870365 h 5890551"/>
                <a:gd name="connsiteX6" fmla="*/ 372139 w 4784651"/>
                <a:gd name="connsiteY6" fmla="*/ 4061751 h 5890551"/>
                <a:gd name="connsiteX7" fmla="*/ 563525 w 4784651"/>
                <a:gd name="connsiteY7" fmla="*/ 4316933 h 5890551"/>
                <a:gd name="connsiteX8" fmla="*/ 499730 w 4784651"/>
                <a:gd name="connsiteY8" fmla="*/ 4976151 h 5890551"/>
                <a:gd name="connsiteX9" fmla="*/ 1754372 w 4784651"/>
                <a:gd name="connsiteY9" fmla="*/ 5199435 h 5890551"/>
                <a:gd name="connsiteX10" fmla="*/ 1945758 w 4784651"/>
                <a:gd name="connsiteY10" fmla="*/ 5890551 h 5890551"/>
                <a:gd name="connsiteX11" fmla="*/ 4784651 w 4784651"/>
                <a:gd name="connsiteY11" fmla="*/ 5858654 h 5890551"/>
                <a:gd name="connsiteX12" fmla="*/ 4561367 w 4784651"/>
                <a:gd name="connsiteY12" fmla="*/ 4189342 h 5890551"/>
                <a:gd name="connsiteX13" fmla="*/ 3030279 w 4784651"/>
                <a:gd name="connsiteY13" fmla="*/ 114 h 5890551"/>
                <a:gd name="connsiteX0" fmla="*/ 3030279 w 4784651"/>
                <a:gd name="connsiteY0" fmla="*/ 398 h 5890835"/>
                <a:gd name="connsiteX1" fmla="*/ 765544 w 4784651"/>
                <a:gd name="connsiteY1" fmla="*/ 1935524 h 5890835"/>
                <a:gd name="connsiteX2" fmla="*/ 0 w 4784651"/>
                <a:gd name="connsiteY2" fmla="*/ 3051942 h 5890835"/>
                <a:gd name="connsiteX3" fmla="*/ 510363 w 4784651"/>
                <a:gd name="connsiteY3" fmla="*/ 3328389 h 5890835"/>
                <a:gd name="connsiteX4" fmla="*/ 297711 w 4784651"/>
                <a:gd name="connsiteY4" fmla="*/ 3657998 h 5890835"/>
                <a:gd name="connsiteX5" fmla="*/ 489097 w 4784651"/>
                <a:gd name="connsiteY5" fmla="*/ 3870649 h 5890835"/>
                <a:gd name="connsiteX6" fmla="*/ 372139 w 4784651"/>
                <a:gd name="connsiteY6" fmla="*/ 4062035 h 5890835"/>
                <a:gd name="connsiteX7" fmla="*/ 563525 w 4784651"/>
                <a:gd name="connsiteY7" fmla="*/ 4317217 h 5890835"/>
                <a:gd name="connsiteX8" fmla="*/ 499730 w 4784651"/>
                <a:gd name="connsiteY8" fmla="*/ 4976435 h 5890835"/>
                <a:gd name="connsiteX9" fmla="*/ 1754372 w 4784651"/>
                <a:gd name="connsiteY9" fmla="*/ 5199719 h 5890835"/>
                <a:gd name="connsiteX10" fmla="*/ 1945758 w 4784651"/>
                <a:gd name="connsiteY10" fmla="*/ 5890835 h 5890835"/>
                <a:gd name="connsiteX11" fmla="*/ 4784651 w 4784651"/>
                <a:gd name="connsiteY11" fmla="*/ 5858938 h 5890835"/>
                <a:gd name="connsiteX12" fmla="*/ 4561367 w 4784651"/>
                <a:gd name="connsiteY12" fmla="*/ 4189626 h 5890835"/>
                <a:gd name="connsiteX13" fmla="*/ 3030279 w 4784651"/>
                <a:gd name="connsiteY13" fmla="*/ 398 h 5890835"/>
                <a:gd name="connsiteX0" fmla="*/ 3030279 w 5042277"/>
                <a:gd name="connsiteY0" fmla="*/ 663 h 5891100"/>
                <a:gd name="connsiteX1" fmla="*/ 765544 w 5042277"/>
                <a:gd name="connsiteY1" fmla="*/ 1935789 h 5891100"/>
                <a:gd name="connsiteX2" fmla="*/ 0 w 5042277"/>
                <a:gd name="connsiteY2" fmla="*/ 3052207 h 5891100"/>
                <a:gd name="connsiteX3" fmla="*/ 510363 w 5042277"/>
                <a:gd name="connsiteY3" fmla="*/ 3328654 h 5891100"/>
                <a:gd name="connsiteX4" fmla="*/ 297711 w 5042277"/>
                <a:gd name="connsiteY4" fmla="*/ 3658263 h 5891100"/>
                <a:gd name="connsiteX5" fmla="*/ 489097 w 5042277"/>
                <a:gd name="connsiteY5" fmla="*/ 3870914 h 5891100"/>
                <a:gd name="connsiteX6" fmla="*/ 372139 w 5042277"/>
                <a:gd name="connsiteY6" fmla="*/ 4062300 h 5891100"/>
                <a:gd name="connsiteX7" fmla="*/ 563525 w 5042277"/>
                <a:gd name="connsiteY7" fmla="*/ 4317482 h 5891100"/>
                <a:gd name="connsiteX8" fmla="*/ 499730 w 5042277"/>
                <a:gd name="connsiteY8" fmla="*/ 4976700 h 5891100"/>
                <a:gd name="connsiteX9" fmla="*/ 1754372 w 5042277"/>
                <a:gd name="connsiteY9" fmla="*/ 5199984 h 5891100"/>
                <a:gd name="connsiteX10" fmla="*/ 1945758 w 5042277"/>
                <a:gd name="connsiteY10" fmla="*/ 5891100 h 5891100"/>
                <a:gd name="connsiteX11" fmla="*/ 4784651 w 5042277"/>
                <a:gd name="connsiteY11" fmla="*/ 5859203 h 5891100"/>
                <a:gd name="connsiteX12" fmla="*/ 4561367 w 5042277"/>
                <a:gd name="connsiteY12" fmla="*/ 4189891 h 5891100"/>
                <a:gd name="connsiteX13" fmla="*/ 3030279 w 5042277"/>
                <a:gd name="connsiteY13" fmla="*/ 663 h 5891100"/>
                <a:gd name="connsiteX0" fmla="*/ 3030279 w 5316637"/>
                <a:gd name="connsiteY0" fmla="*/ 1079 h 5891516"/>
                <a:gd name="connsiteX1" fmla="*/ 765544 w 5316637"/>
                <a:gd name="connsiteY1" fmla="*/ 1936205 h 5891516"/>
                <a:gd name="connsiteX2" fmla="*/ 0 w 5316637"/>
                <a:gd name="connsiteY2" fmla="*/ 3052623 h 5891516"/>
                <a:gd name="connsiteX3" fmla="*/ 510363 w 5316637"/>
                <a:gd name="connsiteY3" fmla="*/ 3329070 h 5891516"/>
                <a:gd name="connsiteX4" fmla="*/ 297711 w 5316637"/>
                <a:gd name="connsiteY4" fmla="*/ 3658679 h 5891516"/>
                <a:gd name="connsiteX5" fmla="*/ 489097 w 5316637"/>
                <a:gd name="connsiteY5" fmla="*/ 3871330 h 5891516"/>
                <a:gd name="connsiteX6" fmla="*/ 372139 w 5316637"/>
                <a:gd name="connsiteY6" fmla="*/ 4062716 h 5891516"/>
                <a:gd name="connsiteX7" fmla="*/ 563525 w 5316637"/>
                <a:gd name="connsiteY7" fmla="*/ 4317898 h 5891516"/>
                <a:gd name="connsiteX8" fmla="*/ 499730 w 5316637"/>
                <a:gd name="connsiteY8" fmla="*/ 4977116 h 5891516"/>
                <a:gd name="connsiteX9" fmla="*/ 1754372 w 5316637"/>
                <a:gd name="connsiteY9" fmla="*/ 5200400 h 5891516"/>
                <a:gd name="connsiteX10" fmla="*/ 1945758 w 5316637"/>
                <a:gd name="connsiteY10" fmla="*/ 5891516 h 5891516"/>
                <a:gd name="connsiteX11" fmla="*/ 4784651 w 5316637"/>
                <a:gd name="connsiteY11" fmla="*/ 5859619 h 5891516"/>
                <a:gd name="connsiteX12" fmla="*/ 4890977 w 5316637"/>
                <a:gd name="connsiteY12" fmla="*/ 3520456 h 5891516"/>
                <a:gd name="connsiteX13" fmla="*/ 3030279 w 5316637"/>
                <a:gd name="connsiteY13" fmla="*/ 1079 h 5891516"/>
                <a:gd name="connsiteX0" fmla="*/ 3030279 w 5338934"/>
                <a:gd name="connsiteY0" fmla="*/ 561 h 5890998"/>
                <a:gd name="connsiteX1" fmla="*/ 765544 w 5338934"/>
                <a:gd name="connsiteY1" fmla="*/ 1935687 h 5890998"/>
                <a:gd name="connsiteX2" fmla="*/ 0 w 5338934"/>
                <a:gd name="connsiteY2" fmla="*/ 3052105 h 5890998"/>
                <a:gd name="connsiteX3" fmla="*/ 510363 w 5338934"/>
                <a:gd name="connsiteY3" fmla="*/ 3328552 h 5890998"/>
                <a:gd name="connsiteX4" fmla="*/ 297711 w 5338934"/>
                <a:gd name="connsiteY4" fmla="*/ 3658161 h 5890998"/>
                <a:gd name="connsiteX5" fmla="*/ 489097 w 5338934"/>
                <a:gd name="connsiteY5" fmla="*/ 3870812 h 5890998"/>
                <a:gd name="connsiteX6" fmla="*/ 372139 w 5338934"/>
                <a:gd name="connsiteY6" fmla="*/ 4062198 h 5890998"/>
                <a:gd name="connsiteX7" fmla="*/ 563525 w 5338934"/>
                <a:gd name="connsiteY7" fmla="*/ 4317380 h 5890998"/>
                <a:gd name="connsiteX8" fmla="*/ 499730 w 5338934"/>
                <a:gd name="connsiteY8" fmla="*/ 4976598 h 5890998"/>
                <a:gd name="connsiteX9" fmla="*/ 1754372 w 5338934"/>
                <a:gd name="connsiteY9" fmla="*/ 5199882 h 5890998"/>
                <a:gd name="connsiteX10" fmla="*/ 1945758 w 5338934"/>
                <a:gd name="connsiteY10" fmla="*/ 5890998 h 5890998"/>
                <a:gd name="connsiteX11" fmla="*/ 4784651 w 5338934"/>
                <a:gd name="connsiteY11" fmla="*/ 5859101 h 5890998"/>
                <a:gd name="connsiteX12" fmla="*/ 4890977 w 5338934"/>
                <a:gd name="connsiteY12" fmla="*/ 3519938 h 5890998"/>
                <a:gd name="connsiteX13" fmla="*/ 3030279 w 5338934"/>
                <a:gd name="connsiteY13" fmla="*/ 561 h 5890998"/>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75 h 5890612"/>
                <a:gd name="connsiteX1" fmla="*/ 765544 w 5381346"/>
                <a:gd name="connsiteY1" fmla="*/ 1935301 h 5890612"/>
                <a:gd name="connsiteX2" fmla="*/ 0 w 5381346"/>
                <a:gd name="connsiteY2" fmla="*/ 3051719 h 5890612"/>
                <a:gd name="connsiteX3" fmla="*/ 510363 w 5381346"/>
                <a:gd name="connsiteY3" fmla="*/ 3328166 h 5890612"/>
                <a:gd name="connsiteX4" fmla="*/ 297711 w 5381346"/>
                <a:gd name="connsiteY4" fmla="*/ 3657775 h 5890612"/>
                <a:gd name="connsiteX5" fmla="*/ 489097 w 5381346"/>
                <a:gd name="connsiteY5" fmla="*/ 3870426 h 5890612"/>
                <a:gd name="connsiteX6" fmla="*/ 372139 w 5381346"/>
                <a:gd name="connsiteY6" fmla="*/ 4061812 h 5890612"/>
                <a:gd name="connsiteX7" fmla="*/ 563525 w 5381346"/>
                <a:gd name="connsiteY7" fmla="*/ 4316994 h 5890612"/>
                <a:gd name="connsiteX8" fmla="*/ 499730 w 5381346"/>
                <a:gd name="connsiteY8" fmla="*/ 4976212 h 5890612"/>
                <a:gd name="connsiteX9" fmla="*/ 1754372 w 5381346"/>
                <a:gd name="connsiteY9" fmla="*/ 5199496 h 5890612"/>
                <a:gd name="connsiteX10" fmla="*/ 1945758 w 5381346"/>
                <a:gd name="connsiteY10" fmla="*/ 5890612 h 5890612"/>
                <a:gd name="connsiteX11" fmla="*/ 4784651 w 5381346"/>
                <a:gd name="connsiteY11" fmla="*/ 5858715 h 5890612"/>
                <a:gd name="connsiteX12" fmla="*/ 4890977 w 5381346"/>
                <a:gd name="connsiteY12" fmla="*/ 3519552 h 5890612"/>
                <a:gd name="connsiteX13" fmla="*/ 3030279 w 5381346"/>
                <a:gd name="connsiteY13" fmla="*/ 175 h 5890612"/>
                <a:gd name="connsiteX0" fmla="*/ 3030279 w 5381346"/>
                <a:gd name="connsiteY0" fmla="*/ 1733 h 5892170"/>
                <a:gd name="connsiteX1" fmla="*/ 0 w 5381346"/>
                <a:gd name="connsiteY1" fmla="*/ 3053277 h 5892170"/>
                <a:gd name="connsiteX2" fmla="*/ 510363 w 5381346"/>
                <a:gd name="connsiteY2" fmla="*/ 3329724 h 5892170"/>
                <a:gd name="connsiteX3" fmla="*/ 297711 w 5381346"/>
                <a:gd name="connsiteY3" fmla="*/ 3659333 h 5892170"/>
                <a:gd name="connsiteX4" fmla="*/ 489097 w 5381346"/>
                <a:gd name="connsiteY4" fmla="*/ 3871984 h 5892170"/>
                <a:gd name="connsiteX5" fmla="*/ 372139 w 5381346"/>
                <a:gd name="connsiteY5" fmla="*/ 4063370 h 5892170"/>
                <a:gd name="connsiteX6" fmla="*/ 563525 w 5381346"/>
                <a:gd name="connsiteY6" fmla="*/ 4318552 h 5892170"/>
                <a:gd name="connsiteX7" fmla="*/ 499730 w 5381346"/>
                <a:gd name="connsiteY7" fmla="*/ 4977770 h 5892170"/>
                <a:gd name="connsiteX8" fmla="*/ 1754372 w 5381346"/>
                <a:gd name="connsiteY8" fmla="*/ 5201054 h 5892170"/>
                <a:gd name="connsiteX9" fmla="*/ 1945758 w 5381346"/>
                <a:gd name="connsiteY9" fmla="*/ 5892170 h 5892170"/>
                <a:gd name="connsiteX10" fmla="*/ 4784651 w 5381346"/>
                <a:gd name="connsiteY10" fmla="*/ 5860273 h 5892170"/>
                <a:gd name="connsiteX11" fmla="*/ 4890977 w 5381346"/>
                <a:gd name="connsiteY11" fmla="*/ 3521110 h 5892170"/>
                <a:gd name="connsiteX12" fmla="*/ 3030279 w 5381346"/>
                <a:gd name="connsiteY12" fmla="*/ 1733 h 5892170"/>
                <a:gd name="connsiteX0" fmla="*/ 3030279 w 5381346"/>
                <a:gd name="connsiteY0" fmla="*/ 4 h 5890441"/>
                <a:gd name="connsiteX1" fmla="*/ 0 w 5381346"/>
                <a:gd name="connsiteY1" fmla="*/ 3051548 h 5890441"/>
                <a:gd name="connsiteX2" fmla="*/ 510363 w 5381346"/>
                <a:gd name="connsiteY2" fmla="*/ 3327995 h 5890441"/>
                <a:gd name="connsiteX3" fmla="*/ 297711 w 5381346"/>
                <a:gd name="connsiteY3" fmla="*/ 3657604 h 5890441"/>
                <a:gd name="connsiteX4" fmla="*/ 489097 w 5381346"/>
                <a:gd name="connsiteY4" fmla="*/ 3870255 h 5890441"/>
                <a:gd name="connsiteX5" fmla="*/ 372139 w 5381346"/>
                <a:gd name="connsiteY5" fmla="*/ 4061641 h 5890441"/>
                <a:gd name="connsiteX6" fmla="*/ 563525 w 5381346"/>
                <a:gd name="connsiteY6" fmla="*/ 4316823 h 5890441"/>
                <a:gd name="connsiteX7" fmla="*/ 499730 w 5381346"/>
                <a:gd name="connsiteY7" fmla="*/ 4976041 h 5890441"/>
                <a:gd name="connsiteX8" fmla="*/ 1754372 w 5381346"/>
                <a:gd name="connsiteY8" fmla="*/ 5199325 h 5890441"/>
                <a:gd name="connsiteX9" fmla="*/ 1945758 w 5381346"/>
                <a:gd name="connsiteY9" fmla="*/ 5890441 h 5890441"/>
                <a:gd name="connsiteX10" fmla="*/ 4784651 w 5381346"/>
                <a:gd name="connsiteY10" fmla="*/ 5858544 h 5890441"/>
                <a:gd name="connsiteX11" fmla="*/ 4890977 w 5381346"/>
                <a:gd name="connsiteY11" fmla="*/ 3519381 h 5890441"/>
                <a:gd name="connsiteX12" fmla="*/ 3030279 w 5381346"/>
                <a:gd name="connsiteY12" fmla="*/ 4 h 5890441"/>
                <a:gd name="connsiteX0" fmla="*/ 3040277 w 5391344"/>
                <a:gd name="connsiteY0" fmla="*/ 4 h 5890441"/>
                <a:gd name="connsiteX1" fmla="*/ 9998 w 5391344"/>
                <a:gd name="connsiteY1" fmla="*/ 3051548 h 5890441"/>
                <a:gd name="connsiteX2" fmla="*/ 520361 w 5391344"/>
                <a:gd name="connsiteY2" fmla="*/ 3327995 h 5890441"/>
                <a:gd name="connsiteX3" fmla="*/ 307709 w 5391344"/>
                <a:gd name="connsiteY3" fmla="*/ 3657604 h 5890441"/>
                <a:gd name="connsiteX4" fmla="*/ 499095 w 5391344"/>
                <a:gd name="connsiteY4" fmla="*/ 3870255 h 5890441"/>
                <a:gd name="connsiteX5" fmla="*/ 382137 w 5391344"/>
                <a:gd name="connsiteY5" fmla="*/ 4061641 h 5890441"/>
                <a:gd name="connsiteX6" fmla="*/ 573523 w 5391344"/>
                <a:gd name="connsiteY6" fmla="*/ 4316823 h 5890441"/>
                <a:gd name="connsiteX7" fmla="*/ 509728 w 5391344"/>
                <a:gd name="connsiteY7" fmla="*/ 4976041 h 5890441"/>
                <a:gd name="connsiteX8" fmla="*/ 1764370 w 5391344"/>
                <a:gd name="connsiteY8" fmla="*/ 5199325 h 5890441"/>
                <a:gd name="connsiteX9" fmla="*/ 1955756 w 5391344"/>
                <a:gd name="connsiteY9" fmla="*/ 5890441 h 5890441"/>
                <a:gd name="connsiteX10" fmla="*/ 4794649 w 5391344"/>
                <a:gd name="connsiteY10" fmla="*/ 5858544 h 5890441"/>
                <a:gd name="connsiteX11" fmla="*/ 4900975 w 5391344"/>
                <a:gd name="connsiteY11" fmla="*/ 3519381 h 5890441"/>
                <a:gd name="connsiteX12" fmla="*/ 3040277 w 5391344"/>
                <a:gd name="connsiteY12" fmla="*/ 4 h 5890441"/>
                <a:gd name="connsiteX0" fmla="*/ 3040277 w 5391344"/>
                <a:gd name="connsiteY0" fmla="*/ 4 h 5890441"/>
                <a:gd name="connsiteX1" fmla="*/ 9998 w 5391344"/>
                <a:gd name="connsiteY1" fmla="*/ 3051548 h 5890441"/>
                <a:gd name="connsiteX2" fmla="*/ 520361 w 5391344"/>
                <a:gd name="connsiteY2" fmla="*/ 3327995 h 5890441"/>
                <a:gd name="connsiteX3" fmla="*/ 307709 w 5391344"/>
                <a:gd name="connsiteY3" fmla="*/ 3657604 h 5890441"/>
                <a:gd name="connsiteX4" fmla="*/ 499095 w 5391344"/>
                <a:gd name="connsiteY4" fmla="*/ 3870255 h 5890441"/>
                <a:gd name="connsiteX5" fmla="*/ 382137 w 5391344"/>
                <a:gd name="connsiteY5" fmla="*/ 4061641 h 5890441"/>
                <a:gd name="connsiteX6" fmla="*/ 573523 w 5391344"/>
                <a:gd name="connsiteY6" fmla="*/ 4316823 h 5890441"/>
                <a:gd name="connsiteX7" fmla="*/ 509728 w 5391344"/>
                <a:gd name="connsiteY7" fmla="*/ 4976041 h 5890441"/>
                <a:gd name="connsiteX8" fmla="*/ 1764370 w 5391344"/>
                <a:gd name="connsiteY8" fmla="*/ 5199325 h 5890441"/>
                <a:gd name="connsiteX9" fmla="*/ 1955756 w 5391344"/>
                <a:gd name="connsiteY9" fmla="*/ 5890441 h 5890441"/>
                <a:gd name="connsiteX10" fmla="*/ 4794649 w 5391344"/>
                <a:gd name="connsiteY10" fmla="*/ 5858544 h 5890441"/>
                <a:gd name="connsiteX11" fmla="*/ 4900975 w 5391344"/>
                <a:gd name="connsiteY11" fmla="*/ 3519381 h 5890441"/>
                <a:gd name="connsiteX12" fmla="*/ 3040277 w 5391344"/>
                <a:gd name="connsiteY12" fmla="*/ 4 h 5890441"/>
                <a:gd name="connsiteX0" fmla="*/ 3030279 w 5381346"/>
                <a:gd name="connsiteY0" fmla="*/ 92120 h 5982557"/>
                <a:gd name="connsiteX1" fmla="*/ 914399 w 5381346"/>
                <a:gd name="connsiteY1" fmla="*/ 1187274 h 5982557"/>
                <a:gd name="connsiteX2" fmla="*/ 0 w 5381346"/>
                <a:gd name="connsiteY2" fmla="*/ 3143664 h 5982557"/>
                <a:gd name="connsiteX3" fmla="*/ 510363 w 5381346"/>
                <a:gd name="connsiteY3" fmla="*/ 3420111 h 5982557"/>
                <a:gd name="connsiteX4" fmla="*/ 297711 w 5381346"/>
                <a:gd name="connsiteY4" fmla="*/ 3749720 h 5982557"/>
                <a:gd name="connsiteX5" fmla="*/ 489097 w 5381346"/>
                <a:gd name="connsiteY5" fmla="*/ 3962371 h 5982557"/>
                <a:gd name="connsiteX6" fmla="*/ 372139 w 5381346"/>
                <a:gd name="connsiteY6" fmla="*/ 4153757 h 5982557"/>
                <a:gd name="connsiteX7" fmla="*/ 563525 w 5381346"/>
                <a:gd name="connsiteY7" fmla="*/ 4408939 h 5982557"/>
                <a:gd name="connsiteX8" fmla="*/ 499730 w 5381346"/>
                <a:gd name="connsiteY8" fmla="*/ 5068157 h 5982557"/>
                <a:gd name="connsiteX9" fmla="*/ 1754372 w 5381346"/>
                <a:gd name="connsiteY9" fmla="*/ 5291441 h 5982557"/>
                <a:gd name="connsiteX10" fmla="*/ 1945758 w 5381346"/>
                <a:gd name="connsiteY10" fmla="*/ 5982557 h 5982557"/>
                <a:gd name="connsiteX11" fmla="*/ 4784651 w 5381346"/>
                <a:gd name="connsiteY11" fmla="*/ 5950660 h 5982557"/>
                <a:gd name="connsiteX12" fmla="*/ 4890977 w 5381346"/>
                <a:gd name="connsiteY12" fmla="*/ 3611497 h 5982557"/>
                <a:gd name="connsiteX13" fmla="*/ 3030279 w 5381346"/>
                <a:gd name="connsiteY13" fmla="*/ 92120 h 5982557"/>
                <a:gd name="connsiteX0" fmla="*/ 3030279 w 5381346"/>
                <a:gd name="connsiteY0" fmla="*/ 94250 h 5984687"/>
                <a:gd name="connsiteX1" fmla="*/ 914399 w 5381346"/>
                <a:gd name="connsiteY1" fmla="*/ 1189404 h 5984687"/>
                <a:gd name="connsiteX2" fmla="*/ 0 w 5381346"/>
                <a:gd name="connsiteY2" fmla="*/ 3145794 h 5984687"/>
                <a:gd name="connsiteX3" fmla="*/ 510363 w 5381346"/>
                <a:gd name="connsiteY3" fmla="*/ 3422241 h 5984687"/>
                <a:gd name="connsiteX4" fmla="*/ 297711 w 5381346"/>
                <a:gd name="connsiteY4" fmla="*/ 3751850 h 5984687"/>
                <a:gd name="connsiteX5" fmla="*/ 489097 w 5381346"/>
                <a:gd name="connsiteY5" fmla="*/ 3964501 h 5984687"/>
                <a:gd name="connsiteX6" fmla="*/ 372139 w 5381346"/>
                <a:gd name="connsiteY6" fmla="*/ 4155887 h 5984687"/>
                <a:gd name="connsiteX7" fmla="*/ 563525 w 5381346"/>
                <a:gd name="connsiteY7" fmla="*/ 4411069 h 5984687"/>
                <a:gd name="connsiteX8" fmla="*/ 499730 w 5381346"/>
                <a:gd name="connsiteY8" fmla="*/ 5070287 h 5984687"/>
                <a:gd name="connsiteX9" fmla="*/ 1754372 w 5381346"/>
                <a:gd name="connsiteY9" fmla="*/ 5293571 h 5984687"/>
                <a:gd name="connsiteX10" fmla="*/ 1945758 w 5381346"/>
                <a:gd name="connsiteY10" fmla="*/ 5984687 h 5984687"/>
                <a:gd name="connsiteX11" fmla="*/ 4784651 w 5381346"/>
                <a:gd name="connsiteY11" fmla="*/ 5952790 h 5984687"/>
                <a:gd name="connsiteX12" fmla="*/ 4890977 w 5381346"/>
                <a:gd name="connsiteY12" fmla="*/ 3613627 h 5984687"/>
                <a:gd name="connsiteX13" fmla="*/ 3030279 w 5381346"/>
                <a:gd name="connsiteY13" fmla="*/ 94250 h 5984687"/>
                <a:gd name="connsiteX0" fmla="*/ 3030279 w 5381346"/>
                <a:gd name="connsiteY0" fmla="*/ 0 h 5890437"/>
                <a:gd name="connsiteX1" fmla="*/ 914399 w 5381346"/>
                <a:gd name="connsiteY1" fmla="*/ 1095154 h 5890437"/>
                <a:gd name="connsiteX2" fmla="*/ 0 w 5381346"/>
                <a:gd name="connsiteY2" fmla="*/ 3051544 h 5890437"/>
                <a:gd name="connsiteX3" fmla="*/ 510363 w 5381346"/>
                <a:gd name="connsiteY3" fmla="*/ 3327991 h 5890437"/>
                <a:gd name="connsiteX4" fmla="*/ 297711 w 5381346"/>
                <a:gd name="connsiteY4" fmla="*/ 3657600 h 5890437"/>
                <a:gd name="connsiteX5" fmla="*/ 489097 w 5381346"/>
                <a:gd name="connsiteY5" fmla="*/ 3870251 h 5890437"/>
                <a:gd name="connsiteX6" fmla="*/ 372139 w 5381346"/>
                <a:gd name="connsiteY6" fmla="*/ 4061637 h 5890437"/>
                <a:gd name="connsiteX7" fmla="*/ 563525 w 5381346"/>
                <a:gd name="connsiteY7" fmla="*/ 4316819 h 5890437"/>
                <a:gd name="connsiteX8" fmla="*/ 499730 w 5381346"/>
                <a:gd name="connsiteY8" fmla="*/ 4976037 h 5890437"/>
                <a:gd name="connsiteX9" fmla="*/ 1754372 w 5381346"/>
                <a:gd name="connsiteY9" fmla="*/ 5199321 h 5890437"/>
                <a:gd name="connsiteX10" fmla="*/ 1945758 w 5381346"/>
                <a:gd name="connsiteY10" fmla="*/ 5890437 h 5890437"/>
                <a:gd name="connsiteX11" fmla="*/ 4784651 w 5381346"/>
                <a:gd name="connsiteY11" fmla="*/ 5858540 h 5890437"/>
                <a:gd name="connsiteX12" fmla="*/ 4890977 w 5381346"/>
                <a:gd name="connsiteY12" fmla="*/ 3519377 h 5890437"/>
                <a:gd name="connsiteX13" fmla="*/ 3030279 w 5381346"/>
                <a:gd name="connsiteY13" fmla="*/ 0 h 5890437"/>
                <a:gd name="connsiteX0" fmla="*/ 3030279 w 5381346"/>
                <a:gd name="connsiteY0" fmla="*/ 0 h 5890437"/>
                <a:gd name="connsiteX1" fmla="*/ 914399 w 5381346"/>
                <a:gd name="connsiteY1" fmla="*/ 1095154 h 5890437"/>
                <a:gd name="connsiteX2" fmla="*/ 0 w 5381346"/>
                <a:gd name="connsiteY2" fmla="*/ 3051544 h 5890437"/>
                <a:gd name="connsiteX3" fmla="*/ 510363 w 5381346"/>
                <a:gd name="connsiteY3" fmla="*/ 3327991 h 5890437"/>
                <a:gd name="connsiteX4" fmla="*/ 297711 w 5381346"/>
                <a:gd name="connsiteY4" fmla="*/ 3657600 h 5890437"/>
                <a:gd name="connsiteX5" fmla="*/ 489097 w 5381346"/>
                <a:gd name="connsiteY5" fmla="*/ 3870251 h 5890437"/>
                <a:gd name="connsiteX6" fmla="*/ 372139 w 5381346"/>
                <a:gd name="connsiteY6" fmla="*/ 4061637 h 5890437"/>
                <a:gd name="connsiteX7" fmla="*/ 563525 w 5381346"/>
                <a:gd name="connsiteY7" fmla="*/ 4316819 h 5890437"/>
                <a:gd name="connsiteX8" fmla="*/ 499730 w 5381346"/>
                <a:gd name="connsiteY8" fmla="*/ 4976037 h 5890437"/>
                <a:gd name="connsiteX9" fmla="*/ 1754372 w 5381346"/>
                <a:gd name="connsiteY9" fmla="*/ 5199321 h 5890437"/>
                <a:gd name="connsiteX10" fmla="*/ 1945758 w 5381346"/>
                <a:gd name="connsiteY10" fmla="*/ 5890437 h 5890437"/>
                <a:gd name="connsiteX11" fmla="*/ 4784651 w 5381346"/>
                <a:gd name="connsiteY11" fmla="*/ 5858540 h 5890437"/>
                <a:gd name="connsiteX12" fmla="*/ 4890977 w 5381346"/>
                <a:gd name="connsiteY12" fmla="*/ 3519377 h 5890437"/>
                <a:gd name="connsiteX13" fmla="*/ 3030279 w 5381346"/>
                <a:gd name="connsiteY13" fmla="*/ 0 h 5890437"/>
                <a:gd name="connsiteX0" fmla="*/ 3030726 w 5381793"/>
                <a:gd name="connsiteY0" fmla="*/ 0 h 5890437"/>
                <a:gd name="connsiteX1" fmla="*/ 914846 w 5381793"/>
                <a:gd name="connsiteY1" fmla="*/ 1095154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914846 w 5381793"/>
                <a:gd name="connsiteY1" fmla="*/ 1095154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914846 w 5381793"/>
                <a:gd name="connsiteY1" fmla="*/ 1095154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90128 w 5381793"/>
                <a:gd name="connsiteY1" fmla="*/ 1098883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90128 w 5381793"/>
                <a:gd name="connsiteY1" fmla="*/ 1098883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64 w 5381831"/>
                <a:gd name="connsiteY0" fmla="*/ 0 h 5890437"/>
                <a:gd name="connsiteX1" fmla="*/ 890166 w 5381831"/>
                <a:gd name="connsiteY1" fmla="*/ 1098883 h 5890437"/>
                <a:gd name="connsiteX2" fmla="*/ 607506 w 5381831"/>
                <a:gd name="connsiteY2" fmla="*/ 2172770 h 5890437"/>
                <a:gd name="connsiteX3" fmla="*/ 485 w 5381831"/>
                <a:gd name="connsiteY3" fmla="*/ 3051544 h 5890437"/>
                <a:gd name="connsiteX4" fmla="*/ 510848 w 5381831"/>
                <a:gd name="connsiteY4" fmla="*/ 3327991 h 5890437"/>
                <a:gd name="connsiteX5" fmla="*/ 298196 w 5381831"/>
                <a:gd name="connsiteY5" fmla="*/ 3657600 h 5890437"/>
                <a:gd name="connsiteX6" fmla="*/ 489582 w 5381831"/>
                <a:gd name="connsiteY6" fmla="*/ 3870251 h 5890437"/>
                <a:gd name="connsiteX7" fmla="*/ 372624 w 5381831"/>
                <a:gd name="connsiteY7" fmla="*/ 4061637 h 5890437"/>
                <a:gd name="connsiteX8" fmla="*/ 564010 w 5381831"/>
                <a:gd name="connsiteY8" fmla="*/ 4316819 h 5890437"/>
                <a:gd name="connsiteX9" fmla="*/ 500215 w 5381831"/>
                <a:gd name="connsiteY9" fmla="*/ 4976037 h 5890437"/>
                <a:gd name="connsiteX10" fmla="*/ 1754857 w 5381831"/>
                <a:gd name="connsiteY10" fmla="*/ 5199321 h 5890437"/>
                <a:gd name="connsiteX11" fmla="*/ 1946243 w 5381831"/>
                <a:gd name="connsiteY11" fmla="*/ 5890437 h 5890437"/>
                <a:gd name="connsiteX12" fmla="*/ 4785136 w 5381831"/>
                <a:gd name="connsiteY12" fmla="*/ 5858540 h 5890437"/>
                <a:gd name="connsiteX13" fmla="*/ 4891462 w 5381831"/>
                <a:gd name="connsiteY13" fmla="*/ 3519377 h 5890437"/>
                <a:gd name="connsiteX14" fmla="*/ 3030764 w 5381831"/>
                <a:gd name="connsiteY14" fmla="*/ 0 h 5890437"/>
                <a:gd name="connsiteX0" fmla="*/ 3030764 w 5381831"/>
                <a:gd name="connsiteY0" fmla="*/ 0 h 5890437"/>
                <a:gd name="connsiteX1" fmla="*/ 890166 w 5381831"/>
                <a:gd name="connsiteY1" fmla="*/ 1098883 h 5890437"/>
                <a:gd name="connsiteX2" fmla="*/ 607506 w 5381831"/>
                <a:gd name="connsiteY2" fmla="*/ 2172770 h 5890437"/>
                <a:gd name="connsiteX3" fmla="*/ 485 w 5381831"/>
                <a:gd name="connsiteY3" fmla="*/ 3051544 h 5890437"/>
                <a:gd name="connsiteX4" fmla="*/ 510848 w 5381831"/>
                <a:gd name="connsiteY4" fmla="*/ 3327991 h 5890437"/>
                <a:gd name="connsiteX5" fmla="*/ 298196 w 5381831"/>
                <a:gd name="connsiteY5" fmla="*/ 3657600 h 5890437"/>
                <a:gd name="connsiteX6" fmla="*/ 489582 w 5381831"/>
                <a:gd name="connsiteY6" fmla="*/ 3870251 h 5890437"/>
                <a:gd name="connsiteX7" fmla="*/ 372624 w 5381831"/>
                <a:gd name="connsiteY7" fmla="*/ 4061637 h 5890437"/>
                <a:gd name="connsiteX8" fmla="*/ 564010 w 5381831"/>
                <a:gd name="connsiteY8" fmla="*/ 4316819 h 5890437"/>
                <a:gd name="connsiteX9" fmla="*/ 500215 w 5381831"/>
                <a:gd name="connsiteY9" fmla="*/ 4976037 h 5890437"/>
                <a:gd name="connsiteX10" fmla="*/ 1754857 w 5381831"/>
                <a:gd name="connsiteY10" fmla="*/ 5199321 h 5890437"/>
                <a:gd name="connsiteX11" fmla="*/ 1946243 w 5381831"/>
                <a:gd name="connsiteY11" fmla="*/ 5890437 h 5890437"/>
                <a:gd name="connsiteX12" fmla="*/ 4785136 w 5381831"/>
                <a:gd name="connsiteY12" fmla="*/ 5858540 h 5890437"/>
                <a:gd name="connsiteX13" fmla="*/ 4891462 w 5381831"/>
                <a:gd name="connsiteY13" fmla="*/ 3519377 h 5890437"/>
                <a:gd name="connsiteX14" fmla="*/ 3030764 w 5381831"/>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298271 w 5381906"/>
                <a:gd name="connsiteY5" fmla="*/ 365760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298271 w 5381906"/>
                <a:gd name="connsiteY5" fmla="*/ 365760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298271 w 5381906"/>
                <a:gd name="connsiteY5" fmla="*/ 365760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765 w 5381832"/>
                <a:gd name="connsiteY0" fmla="*/ 0 h 5890437"/>
                <a:gd name="connsiteX1" fmla="*/ 890167 w 5381832"/>
                <a:gd name="connsiteY1" fmla="*/ 1098883 h 5890437"/>
                <a:gd name="connsiteX2" fmla="*/ 672821 w 5381832"/>
                <a:gd name="connsiteY2" fmla="*/ 2220272 h 5890437"/>
                <a:gd name="connsiteX3" fmla="*/ 486 w 5381832"/>
                <a:gd name="connsiteY3" fmla="*/ 3051544 h 5890437"/>
                <a:gd name="connsiteX4" fmla="*/ 510849 w 5381832"/>
                <a:gd name="connsiteY4" fmla="*/ 3327991 h 5890437"/>
                <a:gd name="connsiteX5" fmla="*/ 339761 w 5381832"/>
                <a:gd name="connsiteY5" fmla="*/ 3734790 h 5890437"/>
                <a:gd name="connsiteX6" fmla="*/ 531147 w 5381832"/>
                <a:gd name="connsiteY6" fmla="*/ 3870251 h 5890437"/>
                <a:gd name="connsiteX7" fmla="*/ 372625 w 5381832"/>
                <a:gd name="connsiteY7" fmla="*/ 4061637 h 5890437"/>
                <a:gd name="connsiteX8" fmla="*/ 564011 w 5381832"/>
                <a:gd name="connsiteY8" fmla="*/ 4316819 h 5890437"/>
                <a:gd name="connsiteX9" fmla="*/ 500216 w 5381832"/>
                <a:gd name="connsiteY9" fmla="*/ 4976037 h 5890437"/>
                <a:gd name="connsiteX10" fmla="*/ 1754858 w 5381832"/>
                <a:gd name="connsiteY10" fmla="*/ 5039004 h 5890437"/>
                <a:gd name="connsiteX11" fmla="*/ 1946244 w 5381832"/>
                <a:gd name="connsiteY11" fmla="*/ 5890437 h 5890437"/>
                <a:gd name="connsiteX12" fmla="*/ 4785137 w 5381832"/>
                <a:gd name="connsiteY12" fmla="*/ 5858540 h 5890437"/>
                <a:gd name="connsiteX13" fmla="*/ 4891463 w 5381832"/>
                <a:gd name="connsiteY13" fmla="*/ 3519377 h 5890437"/>
                <a:gd name="connsiteX14" fmla="*/ 3030765 w 5381832"/>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72451 w 5381929"/>
                <a:gd name="connsiteY1" fmla="*/ 1057320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72451 w 5381929"/>
                <a:gd name="connsiteY1" fmla="*/ 1057320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81633 w 5381929"/>
                <a:gd name="connsiteY1" fmla="*/ 920842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81633 w 5381929"/>
                <a:gd name="connsiteY1" fmla="*/ 920842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27042 w 5381929"/>
                <a:gd name="connsiteY1" fmla="*/ 866251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27042 w 5381929"/>
                <a:gd name="connsiteY1" fmla="*/ 866251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27042 w 5381929"/>
                <a:gd name="connsiteY1" fmla="*/ 866251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1751 h 5892188"/>
                <a:gd name="connsiteX1" fmla="*/ 927042 w 5381929"/>
                <a:gd name="connsiteY1" fmla="*/ 868002 h 5892188"/>
                <a:gd name="connsiteX2" fmla="*/ 672918 w 5381929"/>
                <a:gd name="connsiteY2" fmla="*/ 2222023 h 5892188"/>
                <a:gd name="connsiteX3" fmla="*/ 583 w 5381929"/>
                <a:gd name="connsiteY3" fmla="*/ 3053295 h 5892188"/>
                <a:gd name="connsiteX4" fmla="*/ 510946 w 5381929"/>
                <a:gd name="connsiteY4" fmla="*/ 3329742 h 5892188"/>
                <a:gd name="connsiteX5" fmla="*/ 339858 w 5381929"/>
                <a:gd name="connsiteY5" fmla="*/ 3736541 h 5892188"/>
                <a:gd name="connsiteX6" fmla="*/ 531244 w 5381929"/>
                <a:gd name="connsiteY6" fmla="*/ 3872002 h 5892188"/>
                <a:gd name="connsiteX7" fmla="*/ 372722 w 5381929"/>
                <a:gd name="connsiteY7" fmla="*/ 4063388 h 5892188"/>
                <a:gd name="connsiteX8" fmla="*/ 564108 w 5381929"/>
                <a:gd name="connsiteY8" fmla="*/ 4318570 h 5892188"/>
                <a:gd name="connsiteX9" fmla="*/ 500313 w 5381929"/>
                <a:gd name="connsiteY9" fmla="*/ 4977788 h 5892188"/>
                <a:gd name="connsiteX10" fmla="*/ 1754955 w 5381929"/>
                <a:gd name="connsiteY10" fmla="*/ 5040755 h 5892188"/>
                <a:gd name="connsiteX11" fmla="*/ 1946341 w 5381929"/>
                <a:gd name="connsiteY11" fmla="*/ 5892188 h 5892188"/>
                <a:gd name="connsiteX12" fmla="*/ 4785234 w 5381929"/>
                <a:gd name="connsiteY12" fmla="*/ 5860291 h 5892188"/>
                <a:gd name="connsiteX13" fmla="*/ 4891560 w 5381929"/>
                <a:gd name="connsiteY13" fmla="*/ 3521128 h 5892188"/>
                <a:gd name="connsiteX14" fmla="*/ 3030862 w 5381929"/>
                <a:gd name="connsiteY14" fmla="*/ 1751 h 5892188"/>
                <a:gd name="connsiteX0" fmla="*/ 3031042 w 5382109"/>
                <a:gd name="connsiteY0" fmla="*/ 1751 h 5892188"/>
                <a:gd name="connsiteX1" fmla="*/ 927222 w 5382109"/>
                <a:gd name="connsiteY1" fmla="*/ 868002 h 5892188"/>
                <a:gd name="connsiteX2" fmla="*/ 577563 w 5382109"/>
                <a:gd name="connsiteY2" fmla="*/ 2303910 h 5892188"/>
                <a:gd name="connsiteX3" fmla="*/ 763 w 5382109"/>
                <a:gd name="connsiteY3" fmla="*/ 3053295 h 5892188"/>
                <a:gd name="connsiteX4" fmla="*/ 511126 w 5382109"/>
                <a:gd name="connsiteY4" fmla="*/ 3329742 h 5892188"/>
                <a:gd name="connsiteX5" fmla="*/ 340038 w 5382109"/>
                <a:gd name="connsiteY5" fmla="*/ 3736541 h 5892188"/>
                <a:gd name="connsiteX6" fmla="*/ 531424 w 5382109"/>
                <a:gd name="connsiteY6" fmla="*/ 3872002 h 5892188"/>
                <a:gd name="connsiteX7" fmla="*/ 372902 w 5382109"/>
                <a:gd name="connsiteY7" fmla="*/ 4063388 h 5892188"/>
                <a:gd name="connsiteX8" fmla="*/ 564288 w 5382109"/>
                <a:gd name="connsiteY8" fmla="*/ 4318570 h 5892188"/>
                <a:gd name="connsiteX9" fmla="*/ 500493 w 5382109"/>
                <a:gd name="connsiteY9" fmla="*/ 4977788 h 5892188"/>
                <a:gd name="connsiteX10" fmla="*/ 1755135 w 5382109"/>
                <a:gd name="connsiteY10" fmla="*/ 5040755 h 5892188"/>
                <a:gd name="connsiteX11" fmla="*/ 1946521 w 5382109"/>
                <a:gd name="connsiteY11" fmla="*/ 5892188 h 5892188"/>
                <a:gd name="connsiteX12" fmla="*/ 4785414 w 5382109"/>
                <a:gd name="connsiteY12" fmla="*/ 5860291 h 5892188"/>
                <a:gd name="connsiteX13" fmla="*/ 4891740 w 5382109"/>
                <a:gd name="connsiteY13" fmla="*/ 3521128 h 5892188"/>
                <a:gd name="connsiteX14" fmla="*/ 3031042 w 5382109"/>
                <a:gd name="connsiteY14" fmla="*/ 1751 h 5892188"/>
                <a:gd name="connsiteX0" fmla="*/ 3031042 w 5382109"/>
                <a:gd name="connsiteY0" fmla="*/ 2101 h 5892538"/>
                <a:gd name="connsiteX1" fmla="*/ 913575 w 5382109"/>
                <a:gd name="connsiteY1" fmla="*/ 827408 h 5892538"/>
                <a:gd name="connsiteX2" fmla="*/ 577563 w 5382109"/>
                <a:gd name="connsiteY2" fmla="*/ 2304260 h 5892538"/>
                <a:gd name="connsiteX3" fmla="*/ 763 w 5382109"/>
                <a:gd name="connsiteY3" fmla="*/ 3053645 h 5892538"/>
                <a:gd name="connsiteX4" fmla="*/ 511126 w 5382109"/>
                <a:gd name="connsiteY4" fmla="*/ 3330092 h 5892538"/>
                <a:gd name="connsiteX5" fmla="*/ 340038 w 5382109"/>
                <a:gd name="connsiteY5" fmla="*/ 3736891 h 5892538"/>
                <a:gd name="connsiteX6" fmla="*/ 531424 w 5382109"/>
                <a:gd name="connsiteY6" fmla="*/ 3872352 h 5892538"/>
                <a:gd name="connsiteX7" fmla="*/ 372902 w 5382109"/>
                <a:gd name="connsiteY7" fmla="*/ 4063738 h 5892538"/>
                <a:gd name="connsiteX8" fmla="*/ 564288 w 5382109"/>
                <a:gd name="connsiteY8" fmla="*/ 4318920 h 5892538"/>
                <a:gd name="connsiteX9" fmla="*/ 500493 w 5382109"/>
                <a:gd name="connsiteY9" fmla="*/ 4978138 h 5892538"/>
                <a:gd name="connsiteX10" fmla="*/ 1755135 w 5382109"/>
                <a:gd name="connsiteY10" fmla="*/ 5041105 h 5892538"/>
                <a:gd name="connsiteX11" fmla="*/ 1946521 w 5382109"/>
                <a:gd name="connsiteY11" fmla="*/ 5892538 h 5892538"/>
                <a:gd name="connsiteX12" fmla="*/ 4785414 w 5382109"/>
                <a:gd name="connsiteY12" fmla="*/ 5860641 h 5892538"/>
                <a:gd name="connsiteX13" fmla="*/ 4891740 w 5382109"/>
                <a:gd name="connsiteY13" fmla="*/ 3521478 h 5892538"/>
                <a:gd name="connsiteX14" fmla="*/ 3031042 w 5382109"/>
                <a:gd name="connsiteY14" fmla="*/ 2101 h 5892538"/>
                <a:gd name="connsiteX0" fmla="*/ 3031042 w 5382109"/>
                <a:gd name="connsiteY0" fmla="*/ 941 h 5891378"/>
                <a:gd name="connsiteX1" fmla="*/ 886280 w 5382109"/>
                <a:gd name="connsiteY1" fmla="*/ 1071908 h 5891378"/>
                <a:gd name="connsiteX2" fmla="*/ 577563 w 5382109"/>
                <a:gd name="connsiteY2" fmla="*/ 2303100 h 5891378"/>
                <a:gd name="connsiteX3" fmla="*/ 763 w 5382109"/>
                <a:gd name="connsiteY3" fmla="*/ 3052485 h 5891378"/>
                <a:gd name="connsiteX4" fmla="*/ 511126 w 5382109"/>
                <a:gd name="connsiteY4" fmla="*/ 3328932 h 5891378"/>
                <a:gd name="connsiteX5" fmla="*/ 340038 w 5382109"/>
                <a:gd name="connsiteY5" fmla="*/ 3735731 h 5891378"/>
                <a:gd name="connsiteX6" fmla="*/ 531424 w 5382109"/>
                <a:gd name="connsiteY6" fmla="*/ 3871192 h 5891378"/>
                <a:gd name="connsiteX7" fmla="*/ 372902 w 5382109"/>
                <a:gd name="connsiteY7" fmla="*/ 4062578 h 5891378"/>
                <a:gd name="connsiteX8" fmla="*/ 564288 w 5382109"/>
                <a:gd name="connsiteY8" fmla="*/ 4317760 h 5891378"/>
                <a:gd name="connsiteX9" fmla="*/ 500493 w 5382109"/>
                <a:gd name="connsiteY9" fmla="*/ 4976978 h 5891378"/>
                <a:gd name="connsiteX10" fmla="*/ 1755135 w 5382109"/>
                <a:gd name="connsiteY10" fmla="*/ 5039945 h 5891378"/>
                <a:gd name="connsiteX11" fmla="*/ 1946521 w 5382109"/>
                <a:gd name="connsiteY11" fmla="*/ 5891378 h 5891378"/>
                <a:gd name="connsiteX12" fmla="*/ 4785414 w 5382109"/>
                <a:gd name="connsiteY12" fmla="*/ 5859481 h 5891378"/>
                <a:gd name="connsiteX13" fmla="*/ 4891740 w 5382109"/>
                <a:gd name="connsiteY13" fmla="*/ 3520318 h 5891378"/>
                <a:gd name="connsiteX14" fmla="*/ 3031042 w 5382109"/>
                <a:gd name="connsiteY14" fmla="*/ 941 h 5891378"/>
                <a:gd name="connsiteX0" fmla="*/ 3031042 w 5382109"/>
                <a:gd name="connsiteY0" fmla="*/ 753 h 5891190"/>
                <a:gd name="connsiteX1" fmla="*/ 886280 w 5382109"/>
                <a:gd name="connsiteY1" fmla="*/ 1071720 h 5891190"/>
                <a:gd name="connsiteX2" fmla="*/ 577563 w 5382109"/>
                <a:gd name="connsiteY2" fmla="*/ 2302912 h 5891190"/>
                <a:gd name="connsiteX3" fmla="*/ 763 w 5382109"/>
                <a:gd name="connsiteY3" fmla="*/ 3052297 h 5891190"/>
                <a:gd name="connsiteX4" fmla="*/ 511126 w 5382109"/>
                <a:gd name="connsiteY4" fmla="*/ 3328744 h 5891190"/>
                <a:gd name="connsiteX5" fmla="*/ 340038 w 5382109"/>
                <a:gd name="connsiteY5" fmla="*/ 3735543 h 5891190"/>
                <a:gd name="connsiteX6" fmla="*/ 531424 w 5382109"/>
                <a:gd name="connsiteY6" fmla="*/ 3871004 h 5891190"/>
                <a:gd name="connsiteX7" fmla="*/ 372902 w 5382109"/>
                <a:gd name="connsiteY7" fmla="*/ 4062390 h 5891190"/>
                <a:gd name="connsiteX8" fmla="*/ 564288 w 5382109"/>
                <a:gd name="connsiteY8" fmla="*/ 4317572 h 5891190"/>
                <a:gd name="connsiteX9" fmla="*/ 500493 w 5382109"/>
                <a:gd name="connsiteY9" fmla="*/ 4976790 h 5891190"/>
                <a:gd name="connsiteX10" fmla="*/ 1755135 w 5382109"/>
                <a:gd name="connsiteY10" fmla="*/ 5039757 h 5891190"/>
                <a:gd name="connsiteX11" fmla="*/ 1946521 w 5382109"/>
                <a:gd name="connsiteY11" fmla="*/ 5891190 h 5891190"/>
                <a:gd name="connsiteX12" fmla="*/ 4785414 w 5382109"/>
                <a:gd name="connsiteY12" fmla="*/ 5859293 h 5891190"/>
                <a:gd name="connsiteX13" fmla="*/ 4891740 w 5382109"/>
                <a:gd name="connsiteY13" fmla="*/ 3520130 h 5891190"/>
                <a:gd name="connsiteX14" fmla="*/ 3031042 w 5382109"/>
                <a:gd name="connsiteY14" fmla="*/ 753 h 5891190"/>
                <a:gd name="connsiteX0" fmla="*/ 3031042 w 5382109"/>
                <a:gd name="connsiteY0" fmla="*/ 753 h 5891190"/>
                <a:gd name="connsiteX1" fmla="*/ 886280 w 5382109"/>
                <a:gd name="connsiteY1" fmla="*/ 1071720 h 5891190"/>
                <a:gd name="connsiteX2" fmla="*/ 577563 w 5382109"/>
                <a:gd name="connsiteY2" fmla="*/ 2302912 h 5891190"/>
                <a:gd name="connsiteX3" fmla="*/ 763 w 5382109"/>
                <a:gd name="connsiteY3" fmla="*/ 3052297 h 5891190"/>
                <a:gd name="connsiteX4" fmla="*/ 511126 w 5382109"/>
                <a:gd name="connsiteY4" fmla="*/ 3328744 h 5891190"/>
                <a:gd name="connsiteX5" fmla="*/ 340038 w 5382109"/>
                <a:gd name="connsiteY5" fmla="*/ 3735543 h 5891190"/>
                <a:gd name="connsiteX6" fmla="*/ 531424 w 5382109"/>
                <a:gd name="connsiteY6" fmla="*/ 3871004 h 5891190"/>
                <a:gd name="connsiteX7" fmla="*/ 372902 w 5382109"/>
                <a:gd name="connsiteY7" fmla="*/ 4062390 h 5891190"/>
                <a:gd name="connsiteX8" fmla="*/ 564288 w 5382109"/>
                <a:gd name="connsiteY8" fmla="*/ 4317572 h 5891190"/>
                <a:gd name="connsiteX9" fmla="*/ 500493 w 5382109"/>
                <a:gd name="connsiteY9" fmla="*/ 4976790 h 5891190"/>
                <a:gd name="connsiteX10" fmla="*/ 1755135 w 5382109"/>
                <a:gd name="connsiteY10" fmla="*/ 5039757 h 5891190"/>
                <a:gd name="connsiteX11" fmla="*/ 1946521 w 5382109"/>
                <a:gd name="connsiteY11" fmla="*/ 5891190 h 5891190"/>
                <a:gd name="connsiteX12" fmla="*/ 4785414 w 5382109"/>
                <a:gd name="connsiteY12" fmla="*/ 5859293 h 5891190"/>
                <a:gd name="connsiteX13" fmla="*/ 4891740 w 5382109"/>
                <a:gd name="connsiteY13" fmla="*/ 3520130 h 5891190"/>
                <a:gd name="connsiteX14" fmla="*/ 3031042 w 5382109"/>
                <a:gd name="connsiteY14" fmla="*/ 753 h 5891190"/>
                <a:gd name="connsiteX0" fmla="*/ 3031042 w 5382109"/>
                <a:gd name="connsiteY0" fmla="*/ 792 h 5891229"/>
                <a:gd name="connsiteX1" fmla="*/ 777098 w 5382109"/>
                <a:gd name="connsiteY1" fmla="*/ 1044464 h 5891229"/>
                <a:gd name="connsiteX2" fmla="*/ 577563 w 5382109"/>
                <a:gd name="connsiteY2" fmla="*/ 2302951 h 5891229"/>
                <a:gd name="connsiteX3" fmla="*/ 763 w 5382109"/>
                <a:gd name="connsiteY3" fmla="*/ 3052336 h 5891229"/>
                <a:gd name="connsiteX4" fmla="*/ 511126 w 5382109"/>
                <a:gd name="connsiteY4" fmla="*/ 3328783 h 5891229"/>
                <a:gd name="connsiteX5" fmla="*/ 340038 w 5382109"/>
                <a:gd name="connsiteY5" fmla="*/ 3735582 h 5891229"/>
                <a:gd name="connsiteX6" fmla="*/ 531424 w 5382109"/>
                <a:gd name="connsiteY6" fmla="*/ 3871043 h 5891229"/>
                <a:gd name="connsiteX7" fmla="*/ 372902 w 5382109"/>
                <a:gd name="connsiteY7" fmla="*/ 4062429 h 5891229"/>
                <a:gd name="connsiteX8" fmla="*/ 564288 w 5382109"/>
                <a:gd name="connsiteY8" fmla="*/ 4317611 h 5891229"/>
                <a:gd name="connsiteX9" fmla="*/ 500493 w 5382109"/>
                <a:gd name="connsiteY9" fmla="*/ 4976829 h 5891229"/>
                <a:gd name="connsiteX10" fmla="*/ 1755135 w 5382109"/>
                <a:gd name="connsiteY10" fmla="*/ 5039796 h 5891229"/>
                <a:gd name="connsiteX11" fmla="*/ 1946521 w 5382109"/>
                <a:gd name="connsiteY11" fmla="*/ 5891229 h 5891229"/>
                <a:gd name="connsiteX12" fmla="*/ 4785414 w 5382109"/>
                <a:gd name="connsiteY12" fmla="*/ 5859332 h 5891229"/>
                <a:gd name="connsiteX13" fmla="*/ 4891740 w 5382109"/>
                <a:gd name="connsiteY13" fmla="*/ 3520169 h 5891229"/>
                <a:gd name="connsiteX14" fmla="*/ 3031042 w 5382109"/>
                <a:gd name="connsiteY14" fmla="*/ 792 h 5891229"/>
                <a:gd name="connsiteX0" fmla="*/ 3031042 w 5382109"/>
                <a:gd name="connsiteY0" fmla="*/ 792 h 5891229"/>
                <a:gd name="connsiteX1" fmla="*/ 777098 w 5382109"/>
                <a:gd name="connsiteY1" fmla="*/ 1044464 h 5891229"/>
                <a:gd name="connsiteX2" fmla="*/ 577563 w 5382109"/>
                <a:gd name="connsiteY2" fmla="*/ 2302951 h 5891229"/>
                <a:gd name="connsiteX3" fmla="*/ 763 w 5382109"/>
                <a:gd name="connsiteY3" fmla="*/ 3052336 h 5891229"/>
                <a:gd name="connsiteX4" fmla="*/ 511126 w 5382109"/>
                <a:gd name="connsiteY4" fmla="*/ 3328783 h 5891229"/>
                <a:gd name="connsiteX5" fmla="*/ 340038 w 5382109"/>
                <a:gd name="connsiteY5" fmla="*/ 3735582 h 5891229"/>
                <a:gd name="connsiteX6" fmla="*/ 531424 w 5382109"/>
                <a:gd name="connsiteY6" fmla="*/ 3871043 h 5891229"/>
                <a:gd name="connsiteX7" fmla="*/ 372902 w 5382109"/>
                <a:gd name="connsiteY7" fmla="*/ 4062429 h 5891229"/>
                <a:gd name="connsiteX8" fmla="*/ 564288 w 5382109"/>
                <a:gd name="connsiteY8" fmla="*/ 4317611 h 5891229"/>
                <a:gd name="connsiteX9" fmla="*/ 500493 w 5382109"/>
                <a:gd name="connsiteY9" fmla="*/ 4976829 h 5891229"/>
                <a:gd name="connsiteX10" fmla="*/ 1755135 w 5382109"/>
                <a:gd name="connsiteY10" fmla="*/ 5039796 h 5891229"/>
                <a:gd name="connsiteX11" fmla="*/ 1946521 w 5382109"/>
                <a:gd name="connsiteY11" fmla="*/ 5891229 h 5891229"/>
                <a:gd name="connsiteX12" fmla="*/ 4785414 w 5382109"/>
                <a:gd name="connsiteY12" fmla="*/ 5859332 h 5891229"/>
                <a:gd name="connsiteX13" fmla="*/ 4891740 w 5382109"/>
                <a:gd name="connsiteY13" fmla="*/ 3520169 h 5891229"/>
                <a:gd name="connsiteX14" fmla="*/ 3031042 w 5382109"/>
                <a:gd name="connsiteY14" fmla="*/ 792 h 5891229"/>
                <a:gd name="connsiteX0" fmla="*/ 3031042 w 5382109"/>
                <a:gd name="connsiteY0" fmla="*/ 792 h 5891229"/>
                <a:gd name="connsiteX1" fmla="*/ 777098 w 5382109"/>
                <a:gd name="connsiteY1" fmla="*/ 1044464 h 5891229"/>
                <a:gd name="connsiteX2" fmla="*/ 577563 w 5382109"/>
                <a:gd name="connsiteY2" fmla="*/ 2302951 h 5891229"/>
                <a:gd name="connsiteX3" fmla="*/ 763 w 5382109"/>
                <a:gd name="connsiteY3" fmla="*/ 3052336 h 5891229"/>
                <a:gd name="connsiteX4" fmla="*/ 511126 w 5382109"/>
                <a:gd name="connsiteY4" fmla="*/ 3328783 h 5891229"/>
                <a:gd name="connsiteX5" fmla="*/ 340038 w 5382109"/>
                <a:gd name="connsiteY5" fmla="*/ 3735582 h 5891229"/>
                <a:gd name="connsiteX6" fmla="*/ 531424 w 5382109"/>
                <a:gd name="connsiteY6" fmla="*/ 3871043 h 5891229"/>
                <a:gd name="connsiteX7" fmla="*/ 372902 w 5382109"/>
                <a:gd name="connsiteY7" fmla="*/ 4062429 h 5891229"/>
                <a:gd name="connsiteX8" fmla="*/ 564288 w 5382109"/>
                <a:gd name="connsiteY8" fmla="*/ 4317611 h 5891229"/>
                <a:gd name="connsiteX9" fmla="*/ 500493 w 5382109"/>
                <a:gd name="connsiteY9" fmla="*/ 4976829 h 5891229"/>
                <a:gd name="connsiteX10" fmla="*/ 1755135 w 5382109"/>
                <a:gd name="connsiteY10" fmla="*/ 5039796 h 5891229"/>
                <a:gd name="connsiteX11" fmla="*/ 1946521 w 5382109"/>
                <a:gd name="connsiteY11" fmla="*/ 5891229 h 5891229"/>
                <a:gd name="connsiteX12" fmla="*/ 4785414 w 5382109"/>
                <a:gd name="connsiteY12" fmla="*/ 5859332 h 5891229"/>
                <a:gd name="connsiteX13" fmla="*/ 4891740 w 5382109"/>
                <a:gd name="connsiteY13" fmla="*/ 3520169 h 5891229"/>
                <a:gd name="connsiteX14" fmla="*/ 3031042 w 5382109"/>
                <a:gd name="connsiteY14" fmla="*/ 792 h 5891229"/>
                <a:gd name="connsiteX0" fmla="*/ 3031042 w 5382109"/>
                <a:gd name="connsiteY0" fmla="*/ 627 h 5891064"/>
                <a:gd name="connsiteX1" fmla="*/ 777098 w 5382109"/>
                <a:gd name="connsiteY1" fmla="*/ 1180776 h 5891064"/>
                <a:gd name="connsiteX2" fmla="*/ 577563 w 5382109"/>
                <a:gd name="connsiteY2" fmla="*/ 2302786 h 5891064"/>
                <a:gd name="connsiteX3" fmla="*/ 763 w 5382109"/>
                <a:gd name="connsiteY3" fmla="*/ 3052171 h 5891064"/>
                <a:gd name="connsiteX4" fmla="*/ 511126 w 5382109"/>
                <a:gd name="connsiteY4" fmla="*/ 3328618 h 5891064"/>
                <a:gd name="connsiteX5" fmla="*/ 340038 w 5382109"/>
                <a:gd name="connsiteY5" fmla="*/ 3735417 h 5891064"/>
                <a:gd name="connsiteX6" fmla="*/ 531424 w 5382109"/>
                <a:gd name="connsiteY6" fmla="*/ 3870878 h 5891064"/>
                <a:gd name="connsiteX7" fmla="*/ 372902 w 5382109"/>
                <a:gd name="connsiteY7" fmla="*/ 4062264 h 5891064"/>
                <a:gd name="connsiteX8" fmla="*/ 564288 w 5382109"/>
                <a:gd name="connsiteY8" fmla="*/ 4317446 h 5891064"/>
                <a:gd name="connsiteX9" fmla="*/ 500493 w 5382109"/>
                <a:gd name="connsiteY9" fmla="*/ 4976664 h 5891064"/>
                <a:gd name="connsiteX10" fmla="*/ 1755135 w 5382109"/>
                <a:gd name="connsiteY10" fmla="*/ 5039631 h 5891064"/>
                <a:gd name="connsiteX11" fmla="*/ 1946521 w 5382109"/>
                <a:gd name="connsiteY11" fmla="*/ 5891064 h 5891064"/>
                <a:gd name="connsiteX12" fmla="*/ 4785414 w 5382109"/>
                <a:gd name="connsiteY12" fmla="*/ 5859167 h 5891064"/>
                <a:gd name="connsiteX13" fmla="*/ 4891740 w 5382109"/>
                <a:gd name="connsiteY13" fmla="*/ 3520004 h 5891064"/>
                <a:gd name="connsiteX14" fmla="*/ 3031042 w 5382109"/>
                <a:gd name="connsiteY14" fmla="*/ 627 h 5891064"/>
                <a:gd name="connsiteX0" fmla="*/ 3031042 w 5382109"/>
                <a:gd name="connsiteY0" fmla="*/ 968 h 5891405"/>
                <a:gd name="connsiteX1" fmla="*/ 777098 w 5382109"/>
                <a:gd name="connsiteY1" fmla="*/ 1181117 h 5891405"/>
                <a:gd name="connsiteX2" fmla="*/ 577563 w 5382109"/>
                <a:gd name="connsiteY2" fmla="*/ 2303127 h 5891405"/>
                <a:gd name="connsiteX3" fmla="*/ 763 w 5382109"/>
                <a:gd name="connsiteY3" fmla="*/ 3052512 h 5891405"/>
                <a:gd name="connsiteX4" fmla="*/ 511126 w 5382109"/>
                <a:gd name="connsiteY4" fmla="*/ 3328959 h 5891405"/>
                <a:gd name="connsiteX5" fmla="*/ 340038 w 5382109"/>
                <a:gd name="connsiteY5" fmla="*/ 3735758 h 5891405"/>
                <a:gd name="connsiteX6" fmla="*/ 531424 w 5382109"/>
                <a:gd name="connsiteY6" fmla="*/ 3871219 h 5891405"/>
                <a:gd name="connsiteX7" fmla="*/ 372902 w 5382109"/>
                <a:gd name="connsiteY7" fmla="*/ 4062605 h 5891405"/>
                <a:gd name="connsiteX8" fmla="*/ 564288 w 5382109"/>
                <a:gd name="connsiteY8" fmla="*/ 4317787 h 5891405"/>
                <a:gd name="connsiteX9" fmla="*/ 500493 w 5382109"/>
                <a:gd name="connsiteY9" fmla="*/ 4977005 h 5891405"/>
                <a:gd name="connsiteX10" fmla="*/ 1755135 w 5382109"/>
                <a:gd name="connsiteY10" fmla="*/ 5039972 h 5891405"/>
                <a:gd name="connsiteX11" fmla="*/ 1946521 w 5382109"/>
                <a:gd name="connsiteY11" fmla="*/ 5891405 h 5891405"/>
                <a:gd name="connsiteX12" fmla="*/ 4785414 w 5382109"/>
                <a:gd name="connsiteY12" fmla="*/ 5859508 h 5891405"/>
                <a:gd name="connsiteX13" fmla="*/ 4891740 w 5382109"/>
                <a:gd name="connsiteY13" fmla="*/ 3520345 h 5891405"/>
                <a:gd name="connsiteX14" fmla="*/ 3031042 w 5382109"/>
                <a:gd name="connsiteY14" fmla="*/ 968 h 5891405"/>
                <a:gd name="connsiteX0" fmla="*/ 3031042 w 5382109"/>
                <a:gd name="connsiteY0" fmla="*/ 968 h 5891405"/>
                <a:gd name="connsiteX1" fmla="*/ 777098 w 5382109"/>
                <a:gd name="connsiteY1" fmla="*/ 1181117 h 5891405"/>
                <a:gd name="connsiteX2" fmla="*/ 577563 w 5382109"/>
                <a:gd name="connsiteY2" fmla="*/ 2303127 h 5891405"/>
                <a:gd name="connsiteX3" fmla="*/ 763 w 5382109"/>
                <a:gd name="connsiteY3" fmla="*/ 3052512 h 5891405"/>
                <a:gd name="connsiteX4" fmla="*/ 511126 w 5382109"/>
                <a:gd name="connsiteY4" fmla="*/ 3328959 h 5891405"/>
                <a:gd name="connsiteX5" fmla="*/ 340038 w 5382109"/>
                <a:gd name="connsiteY5" fmla="*/ 3735758 h 5891405"/>
                <a:gd name="connsiteX6" fmla="*/ 531424 w 5382109"/>
                <a:gd name="connsiteY6" fmla="*/ 3871219 h 5891405"/>
                <a:gd name="connsiteX7" fmla="*/ 372902 w 5382109"/>
                <a:gd name="connsiteY7" fmla="*/ 4062605 h 5891405"/>
                <a:gd name="connsiteX8" fmla="*/ 564288 w 5382109"/>
                <a:gd name="connsiteY8" fmla="*/ 4317787 h 5891405"/>
                <a:gd name="connsiteX9" fmla="*/ 500493 w 5382109"/>
                <a:gd name="connsiteY9" fmla="*/ 4977005 h 5891405"/>
                <a:gd name="connsiteX10" fmla="*/ 1755135 w 5382109"/>
                <a:gd name="connsiteY10" fmla="*/ 5039972 h 5891405"/>
                <a:gd name="connsiteX11" fmla="*/ 1946521 w 5382109"/>
                <a:gd name="connsiteY11" fmla="*/ 5891405 h 5891405"/>
                <a:gd name="connsiteX12" fmla="*/ 4785414 w 5382109"/>
                <a:gd name="connsiteY12" fmla="*/ 5859508 h 5891405"/>
                <a:gd name="connsiteX13" fmla="*/ 4891740 w 5382109"/>
                <a:gd name="connsiteY13" fmla="*/ 3520345 h 5891405"/>
                <a:gd name="connsiteX14" fmla="*/ 3031042 w 5382109"/>
                <a:gd name="connsiteY14" fmla="*/ 968 h 5891405"/>
                <a:gd name="connsiteX0" fmla="*/ 3031204 w 5382271"/>
                <a:gd name="connsiteY0" fmla="*/ 968 h 5891405"/>
                <a:gd name="connsiteX1" fmla="*/ 777260 w 5382271"/>
                <a:gd name="connsiteY1" fmla="*/ 1181117 h 5891405"/>
                <a:gd name="connsiteX2" fmla="*/ 523134 w 5382271"/>
                <a:gd name="connsiteY2" fmla="*/ 2303127 h 5891405"/>
                <a:gd name="connsiteX3" fmla="*/ 925 w 5382271"/>
                <a:gd name="connsiteY3" fmla="*/ 3052512 h 5891405"/>
                <a:gd name="connsiteX4" fmla="*/ 511288 w 5382271"/>
                <a:gd name="connsiteY4" fmla="*/ 3328959 h 5891405"/>
                <a:gd name="connsiteX5" fmla="*/ 340200 w 5382271"/>
                <a:gd name="connsiteY5" fmla="*/ 3735758 h 5891405"/>
                <a:gd name="connsiteX6" fmla="*/ 531586 w 5382271"/>
                <a:gd name="connsiteY6" fmla="*/ 3871219 h 5891405"/>
                <a:gd name="connsiteX7" fmla="*/ 373064 w 5382271"/>
                <a:gd name="connsiteY7" fmla="*/ 4062605 h 5891405"/>
                <a:gd name="connsiteX8" fmla="*/ 564450 w 5382271"/>
                <a:gd name="connsiteY8" fmla="*/ 4317787 h 5891405"/>
                <a:gd name="connsiteX9" fmla="*/ 500655 w 5382271"/>
                <a:gd name="connsiteY9" fmla="*/ 4977005 h 5891405"/>
                <a:gd name="connsiteX10" fmla="*/ 1755297 w 5382271"/>
                <a:gd name="connsiteY10" fmla="*/ 5039972 h 5891405"/>
                <a:gd name="connsiteX11" fmla="*/ 1946683 w 5382271"/>
                <a:gd name="connsiteY11" fmla="*/ 5891405 h 5891405"/>
                <a:gd name="connsiteX12" fmla="*/ 4785576 w 5382271"/>
                <a:gd name="connsiteY12" fmla="*/ 5859508 h 5891405"/>
                <a:gd name="connsiteX13" fmla="*/ 4891902 w 5382271"/>
                <a:gd name="connsiteY13" fmla="*/ 3520345 h 5891405"/>
                <a:gd name="connsiteX14" fmla="*/ 3031204 w 5382271"/>
                <a:gd name="connsiteY14" fmla="*/ 968 h 5891405"/>
                <a:gd name="connsiteX0" fmla="*/ 3031204 w 5382271"/>
                <a:gd name="connsiteY0" fmla="*/ 968 h 5891405"/>
                <a:gd name="connsiteX1" fmla="*/ 777260 w 5382271"/>
                <a:gd name="connsiteY1" fmla="*/ 1181117 h 5891405"/>
                <a:gd name="connsiteX2" fmla="*/ 523134 w 5382271"/>
                <a:gd name="connsiteY2" fmla="*/ 2303127 h 5891405"/>
                <a:gd name="connsiteX3" fmla="*/ 925 w 5382271"/>
                <a:gd name="connsiteY3" fmla="*/ 3052512 h 5891405"/>
                <a:gd name="connsiteX4" fmla="*/ 511288 w 5382271"/>
                <a:gd name="connsiteY4" fmla="*/ 3328959 h 5891405"/>
                <a:gd name="connsiteX5" fmla="*/ 340200 w 5382271"/>
                <a:gd name="connsiteY5" fmla="*/ 3735758 h 5891405"/>
                <a:gd name="connsiteX6" fmla="*/ 531586 w 5382271"/>
                <a:gd name="connsiteY6" fmla="*/ 3871219 h 5891405"/>
                <a:gd name="connsiteX7" fmla="*/ 373064 w 5382271"/>
                <a:gd name="connsiteY7" fmla="*/ 4062605 h 5891405"/>
                <a:gd name="connsiteX8" fmla="*/ 564450 w 5382271"/>
                <a:gd name="connsiteY8" fmla="*/ 4317787 h 5891405"/>
                <a:gd name="connsiteX9" fmla="*/ 500655 w 5382271"/>
                <a:gd name="connsiteY9" fmla="*/ 4977005 h 5891405"/>
                <a:gd name="connsiteX10" fmla="*/ 1755297 w 5382271"/>
                <a:gd name="connsiteY10" fmla="*/ 5039972 h 5891405"/>
                <a:gd name="connsiteX11" fmla="*/ 1946683 w 5382271"/>
                <a:gd name="connsiteY11" fmla="*/ 5891405 h 5891405"/>
                <a:gd name="connsiteX12" fmla="*/ 4785576 w 5382271"/>
                <a:gd name="connsiteY12" fmla="*/ 5859508 h 5891405"/>
                <a:gd name="connsiteX13" fmla="*/ 4891902 w 5382271"/>
                <a:gd name="connsiteY13" fmla="*/ 3520345 h 5891405"/>
                <a:gd name="connsiteX14" fmla="*/ 3031204 w 5382271"/>
                <a:gd name="connsiteY14" fmla="*/ 968 h 5891405"/>
                <a:gd name="connsiteX0" fmla="*/ 3031204 w 5382271"/>
                <a:gd name="connsiteY0" fmla="*/ 968 h 5891405"/>
                <a:gd name="connsiteX1" fmla="*/ 777260 w 5382271"/>
                <a:gd name="connsiteY1" fmla="*/ 1181117 h 5891405"/>
                <a:gd name="connsiteX2" fmla="*/ 523134 w 5382271"/>
                <a:gd name="connsiteY2" fmla="*/ 2303127 h 5891405"/>
                <a:gd name="connsiteX3" fmla="*/ 925 w 5382271"/>
                <a:gd name="connsiteY3" fmla="*/ 3052512 h 5891405"/>
                <a:gd name="connsiteX4" fmla="*/ 511288 w 5382271"/>
                <a:gd name="connsiteY4" fmla="*/ 3328959 h 5891405"/>
                <a:gd name="connsiteX5" fmla="*/ 340200 w 5382271"/>
                <a:gd name="connsiteY5" fmla="*/ 3735758 h 5891405"/>
                <a:gd name="connsiteX6" fmla="*/ 531586 w 5382271"/>
                <a:gd name="connsiteY6" fmla="*/ 3871219 h 5891405"/>
                <a:gd name="connsiteX7" fmla="*/ 373064 w 5382271"/>
                <a:gd name="connsiteY7" fmla="*/ 4062605 h 5891405"/>
                <a:gd name="connsiteX8" fmla="*/ 564450 w 5382271"/>
                <a:gd name="connsiteY8" fmla="*/ 4317787 h 5891405"/>
                <a:gd name="connsiteX9" fmla="*/ 500655 w 5382271"/>
                <a:gd name="connsiteY9" fmla="*/ 4977005 h 5891405"/>
                <a:gd name="connsiteX10" fmla="*/ 1755297 w 5382271"/>
                <a:gd name="connsiteY10" fmla="*/ 5039972 h 5891405"/>
                <a:gd name="connsiteX11" fmla="*/ 1946683 w 5382271"/>
                <a:gd name="connsiteY11" fmla="*/ 5891405 h 5891405"/>
                <a:gd name="connsiteX12" fmla="*/ 4785576 w 5382271"/>
                <a:gd name="connsiteY12" fmla="*/ 5859508 h 5891405"/>
                <a:gd name="connsiteX13" fmla="*/ 4891902 w 5382271"/>
                <a:gd name="connsiteY13" fmla="*/ 3520345 h 5891405"/>
                <a:gd name="connsiteX14" fmla="*/ 3031204 w 5382271"/>
                <a:gd name="connsiteY14" fmla="*/ 968 h 5891405"/>
                <a:gd name="connsiteX0" fmla="*/ 3038119 w 5389186"/>
                <a:gd name="connsiteY0" fmla="*/ 968 h 5891405"/>
                <a:gd name="connsiteX1" fmla="*/ 784175 w 5389186"/>
                <a:gd name="connsiteY1" fmla="*/ 1181117 h 5891405"/>
                <a:gd name="connsiteX2" fmla="*/ 530049 w 5389186"/>
                <a:gd name="connsiteY2" fmla="*/ 2303127 h 5891405"/>
                <a:gd name="connsiteX3" fmla="*/ 7840 w 5389186"/>
                <a:gd name="connsiteY3" fmla="*/ 3052512 h 5891405"/>
                <a:gd name="connsiteX4" fmla="*/ 518203 w 5389186"/>
                <a:gd name="connsiteY4" fmla="*/ 3328959 h 5891405"/>
                <a:gd name="connsiteX5" fmla="*/ 347115 w 5389186"/>
                <a:gd name="connsiteY5" fmla="*/ 3735758 h 5891405"/>
                <a:gd name="connsiteX6" fmla="*/ 538501 w 5389186"/>
                <a:gd name="connsiteY6" fmla="*/ 3871219 h 5891405"/>
                <a:gd name="connsiteX7" fmla="*/ 379979 w 5389186"/>
                <a:gd name="connsiteY7" fmla="*/ 4062605 h 5891405"/>
                <a:gd name="connsiteX8" fmla="*/ 571365 w 5389186"/>
                <a:gd name="connsiteY8" fmla="*/ 4317787 h 5891405"/>
                <a:gd name="connsiteX9" fmla="*/ 507570 w 5389186"/>
                <a:gd name="connsiteY9" fmla="*/ 4977005 h 5891405"/>
                <a:gd name="connsiteX10" fmla="*/ 1762212 w 5389186"/>
                <a:gd name="connsiteY10" fmla="*/ 5039972 h 5891405"/>
                <a:gd name="connsiteX11" fmla="*/ 1953598 w 5389186"/>
                <a:gd name="connsiteY11" fmla="*/ 5891405 h 5891405"/>
                <a:gd name="connsiteX12" fmla="*/ 4792491 w 5389186"/>
                <a:gd name="connsiteY12" fmla="*/ 5859508 h 5891405"/>
                <a:gd name="connsiteX13" fmla="*/ 4898817 w 5389186"/>
                <a:gd name="connsiteY13" fmla="*/ 3520345 h 5891405"/>
                <a:gd name="connsiteX14" fmla="*/ 3038119 w 5389186"/>
                <a:gd name="connsiteY14" fmla="*/ 968 h 5891405"/>
                <a:gd name="connsiteX0" fmla="*/ 3037057 w 5388124"/>
                <a:gd name="connsiteY0" fmla="*/ 968 h 5891405"/>
                <a:gd name="connsiteX1" fmla="*/ 783113 w 5388124"/>
                <a:gd name="connsiteY1" fmla="*/ 1181117 h 5891405"/>
                <a:gd name="connsiteX2" fmla="*/ 528987 w 5388124"/>
                <a:gd name="connsiteY2" fmla="*/ 2303127 h 5891405"/>
                <a:gd name="connsiteX3" fmla="*/ 6778 w 5388124"/>
                <a:gd name="connsiteY3" fmla="*/ 3052512 h 5891405"/>
                <a:gd name="connsiteX4" fmla="*/ 517141 w 5388124"/>
                <a:gd name="connsiteY4" fmla="*/ 3328959 h 5891405"/>
                <a:gd name="connsiteX5" fmla="*/ 346053 w 5388124"/>
                <a:gd name="connsiteY5" fmla="*/ 3735758 h 5891405"/>
                <a:gd name="connsiteX6" fmla="*/ 537439 w 5388124"/>
                <a:gd name="connsiteY6" fmla="*/ 3871219 h 5891405"/>
                <a:gd name="connsiteX7" fmla="*/ 378917 w 5388124"/>
                <a:gd name="connsiteY7" fmla="*/ 4062605 h 5891405"/>
                <a:gd name="connsiteX8" fmla="*/ 570303 w 5388124"/>
                <a:gd name="connsiteY8" fmla="*/ 4317787 h 5891405"/>
                <a:gd name="connsiteX9" fmla="*/ 506508 w 5388124"/>
                <a:gd name="connsiteY9" fmla="*/ 4977005 h 5891405"/>
                <a:gd name="connsiteX10" fmla="*/ 1761150 w 5388124"/>
                <a:gd name="connsiteY10" fmla="*/ 5039972 h 5891405"/>
                <a:gd name="connsiteX11" fmla="*/ 1952536 w 5388124"/>
                <a:gd name="connsiteY11" fmla="*/ 5891405 h 5891405"/>
                <a:gd name="connsiteX12" fmla="*/ 4791429 w 5388124"/>
                <a:gd name="connsiteY12" fmla="*/ 5859508 h 5891405"/>
                <a:gd name="connsiteX13" fmla="*/ 4897755 w 5388124"/>
                <a:gd name="connsiteY13" fmla="*/ 3520345 h 5891405"/>
                <a:gd name="connsiteX14" fmla="*/ 3037057 w 5388124"/>
                <a:gd name="connsiteY14" fmla="*/ 968 h 5891405"/>
                <a:gd name="connsiteX0" fmla="*/ 3034541 w 5385608"/>
                <a:gd name="connsiteY0" fmla="*/ 968 h 5891405"/>
                <a:gd name="connsiteX1" fmla="*/ 780597 w 5385608"/>
                <a:gd name="connsiteY1" fmla="*/ 1181117 h 5891405"/>
                <a:gd name="connsiteX2" fmla="*/ 526471 w 5385608"/>
                <a:gd name="connsiteY2" fmla="*/ 2303127 h 5891405"/>
                <a:gd name="connsiteX3" fmla="*/ 4262 w 5385608"/>
                <a:gd name="connsiteY3" fmla="*/ 3052512 h 5891405"/>
                <a:gd name="connsiteX4" fmla="*/ 514625 w 5385608"/>
                <a:gd name="connsiteY4" fmla="*/ 3328959 h 5891405"/>
                <a:gd name="connsiteX5" fmla="*/ 343537 w 5385608"/>
                <a:gd name="connsiteY5" fmla="*/ 3735758 h 5891405"/>
                <a:gd name="connsiteX6" fmla="*/ 534923 w 5385608"/>
                <a:gd name="connsiteY6" fmla="*/ 3871219 h 5891405"/>
                <a:gd name="connsiteX7" fmla="*/ 376401 w 5385608"/>
                <a:gd name="connsiteY7" fmla="*/ 4062605 h 5891405"/>
                <a:gd name="connsiteX8" fmla="*/ 567787 w 5385608"/>
                <a:gd name="connsiteY8" fmla="*/ 4317787 h 5891405"/>
                <a:gd name="connsiteX9" fmla="*/ 503992 w 5385608"/>
                <a:gd name="connsiteY9" fmla="*/ 4977005 h 5891405"/>
                <a:gd name="connsiteX10" fmla="*/ 1758634 w 5385608"/>
                <a:gd name="connsiteY10" fmla="*/ 5039972 h 5891405"/>
                <a:gd name="connsiteX11" fmla="*/ 1950020 w 5385608"/>
                <a:gd name="connsiteY11" fmla="*/ 5891405 h 5891405"/>
                <a:gd name="connsiteX12" fmla="*/ 4788913 w 5385608"/>
                <a:gd name="connsiteY12" fmla="*/ 5859508 h 5891405"/>
                <a:gd name="connsiteX13" fmla="*/ 4895239 w 5385608"/>
                <a:gd name="connsiteY13" fmla="*/ 3520345 h 5891405"/>
                <a:gd name="connsiteX14" fmla="*/ 3034541 w 5385608"/>
                <a:gd name="connsiteY14" fmla="*/ 968 h 5891405"/>
                <a:gd name="connsiteX0" fmla="*/ 3034541 w 5385608"/>
                <a:gd name="connsiteY0" fmla="*/ 968 h 5891405"/>
                <a:gd name="connsiteX1" fmla="*/ 780597 w 5385608"/>
                <a:gd name="connsiteY1" fmla="*/ 1181117 h 5891405"/>
                <a:gd name="connsiteX2" fmla="*/ 526471 w 5385608"/>
                <a:gd name="connsiteY2" fmla="*/ 2303127 h 5891405"/>
                <a:gd name="connsiteX3" fmla="*/ 4262 w 5385608"/>
                <a:gd name="connsiteY3" fmla="*/ 3052512 h 5891405"/>
                <a:gd name="connsiteX4" fmla="*/ 514625 w 5385608"/>
                <a:gd name="connsiteY4" fmla="*/ 3328959 h 5891405"/>
                <a:gd name="connsiteX5" fmla="*/ 343537 w 5385608"/>
                <a:gd name="connsiteY5" fmla="*/ 3735758 h 5891405"/>
                <a:gd name="connsiteX6" fmla="*/ 534923 w 5385608"/>
                <a:gd name="connsiteY6" fmla="*/ 3871219 h 5891405"/>
                <a:gd name="connsiteX7" fmla="*/ 376401 w 5385608"/>
                <a:gd name="connsiteY7" fmla="*/ 4062605 h 5891405"/>
                <a:gd name="connsiteX8" fmla="*/ 567787 w 5385608"/>
                <a:gd name="connsiteY8" fmla="*/ 4317787 h 5891405"/>
                <a:gd name="connsiteX9" fmla="*/ 503992 w 5385608"/>
                <a:gd name="connsiteY9" fmla="*/ 4977005 h 5891405"/>
                <a:gd name="connsiteX10" fmla="*/ 1758634 w 5385608"/>
                <a:gd name="connsiteY10" fmla="*/ 5039972 h 5891405"/>
                <a:gd name="connsiteX11" fmla="*/ 1950020 w 5385608"/>
                <a:gd name="connsiteY11" fmla="*/ 5891405 h 5891405"/>
                <a:gd name="connsiteX12" fmla="*/ 4788913 w 5385608"/>
                <a:gd name="connsiteY12" fmla="*/ 5859508 h 5891405"/>
                <a:gd name="connsiteX13" fmla="*/ 4895239 w 5385608"/>
                <a:gd name="connsiteY13" fmla="*/ 3520345 h 5891405"/>
                <a:gd name="connsiteX14" fmla="*/ 3034541 w 5385608"/>
                <a:gd name="connsiteY14" fmla="*/ 968 h 5891405"/>
                <a:gd name="connsiteX0" fmla="*/ 2980702 w 5331769"/>
                <a:gd name="connsiteY0" fmla="*/ 968 h 5891405"/>
                <a:gd name="connsiteX1" fmla="*/ 726758 w 5331769"/>
                <a:gd name="connsiteY1" fmla="*/ 1181117 h 5891405"/>
                <a:gd name="connsiteX2" fmla="*/ 472632 w 5331769"/>
                <a:gd name="connsiteY2" fmla="*/ 2303127 h 5891405"/>
                <a:gd name="connsiteX3" fmla="*/ 5014 w 5331769"/>
                <a:gd name="connsiteY3" fmla="*/ 3079808 h 5891405"/>
                <a:gd name="connsiteX4" fmla="*/ 460786 w 5331769"/>
                <a:gd name="connsiteY4" fmla="*/ 3328959 h 5891405"/>
                <a:gd name="connsiteX5" fmla="*/ 289698 w 5331769"/>
                <a:gd name="connsiteY5" fmla="*/ 3735758 h 5891405"/>
                <a:gd name="connsiteX6" fmla="*/ 481084 w 5331769"/>
                <a:gd name="connsiteY6" fmla="*/ 3871219 h 5891405"/>
                <a:gd name="connsiteX7" fmla="*/ 322562 w 5331769"/>
                <a:gd name="connsiteY7" fmla="*/ 4062605 h 5891405"/>
                <a:gd name="connsiteX8" fmla="*/ 513948 w 5331769"/>
                <a:gd name="connsiteY8" fmla="*/ 4317787 h 5891405"/>
                <a:gd name="connsiteX9" fmla="*/ 450153 w 5331769"/>
                <a:gd name="connsiteY9" fmla="*/ 4977005 h 5891405"/>
                <a:gd name="connsiteX10" fmla="*/ 1704795 w 5331769"/>
                <a:gd name="connsiteY10" fmla="*/ 5039972 h 5891405"/>
                <a:gd name="connsiteX11" fmla="*/ 1896181 w 5331769"/>
                <a:gd name="connsiteY11" fmla="*/ 5891405 h 5891405"/>
                <a:gd name="connsiteX12" fmla="*/ 4735074 w 5331769"/>
                <a:gd name="connsiteY12" fmla="*/ 5859508 h 5891405"/>
                <a:gd name="connsiteX13" fmla="*/ 4841400 w 5331769"/>
                <a:gd name="connsiteY13" fmla="*/ 3520345 h 5891405"/>
                <a:gd name="connsiteX14" fmla="*/ 2980702 w 5331769"/>
                <a:gd name="connsiteY14" fmla="*/ 968 h 5891405"/>
                <a:gd name="connsiteX0" fmla="*/ 2980491 w 5331558"/>
                <a:gd name="connsiteY0" fmla="*/ 968 h 5891405"/>
                <a:gd name="connsiteX1" fmla="*/ 726547 w 5331558"/>
                <a:gd name="connsiteY1" fmla="*/ 1181117 h 5891405"/>
                <a:gd name="connsiteX2" fmla="*/ 486068 w 5331558"/>
                <a:gd name="connsiteY2" fmla="*/ 2371366 h 5891405"/>
                <a:gd name="connsiteX3" fmla="*/ 4803 w 5331558"/>
                <a:gd name="connsiteY3" fmla="*/ 3079808 h 5891405"/>
                <a:gd name="connsiteX4" fmla="*/ 460575 w 5331558"/>
                <a:gd name="connsiteY4" fmla="*/ 3328959 h 5891405"/>
                <a:gd name="connsiteX5" fmla="*/ 289487 w 5331558"/>
                <a:gd name="connsiteY5" fmla="*/ 3735758 h 5891405"/>
                <a:gd name="connsiteX6" fmla="*/ 480873 w 5331558"/>
                <a:gd name="connsiteY6" fmla="*/ 3871219 h 5891405"/>
                <a:gd name="connsiteX7" fmla="*/ 322351 w 5331558"/>
                <a:gd name="connsiteY7" fmla="*/ 4062605 h 5891405"/>
                <a:gd name="connsiteX8" fmla="*/ 513737 w 5331558"/>
                <a:gd name="connsiteY8" fmla="*/ 4317787 h 5891405"/>
                <a:gd name="connsiteX9" fmla="*/ 449942 w 5331558"/>
                <a:gd name="connsiteY9" fmla="*/ 4977005 h 5891405"/>
                <a:gd name="connsiteX10" fmla="*/ 1704584 w 5331558"/>
                <a:gd name="connsiteY10" fmla="*/ 5039972 h 5891405"/>
                <a:gd name="connsiteX11" fmla="*/ 1895970 w 5331558"/>
                <a:gd name="connsiteY11" fmla="*/ 5891405 h 5891405"/>
                <a:gd name="connsiteX12" fmla="*/ 4734863 w 5331558"/>
                <a:gd name="connsiteY12" fmla="*/ 5859508 h 5891405"/>
                <a:gd name="connsiteX13" fmla="*/ 4841189 w 5331558"/>
                <a:gd name="connsiteY13" fmla="*/ 3520345 h 5891405"/>
                <a:gd name="connsiteX14" fmla="*/ 2980491 w 5331558"/>
                <a:gd name="connsiteY14" fmla="*/ 968 h 589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1558" h="5891405">
                  <a:moveTo>
                    <a:pt x="2980491" y="968"/>
                  </a:moveTo>
                  <a:cubicBezTo>
                    <a:pt x="1784302" y="-22254"/>
                    <a:pt x="1040642" y="372305"/>
                    <a:pt x="726547" y="1181117"/>
                  </a:cubicBezTo>
                  <a:cubicBezTo>
                    <a:pt x="528785" y="1834793"/>
                    <a:pt x="744238" y="2066938"/>
                    <a:pt x="486068" y="2371366"/>
                  </a:cubicBezTo>
                  <a:cubicBezTo>
                    <a:pt x="239818" y="2677225"/>
                    <a:pt x="-40213" y="2911644"/>
                    <a:pt x="4803" y="3079808"/>
                  </a:cubicBezTo>
                  <a:cubicBezTo>
                    <a:pt x="109541" y="3181162"/>
                    <a:pt x="260766" y="3266498"/>
                    <a:pt x="460575" y="3328959"/>
                  </a:cubicBezTo>
                  <a:cubicBezTo>
                    <a:pt x="403546" y="3464559"/>
                    <a:pt x="198074" y="3641722"/>
                    <a:pt x="289487" y="3735758"/>
                  </a:cubicBezTo>
                  <a:lnTo>
                    <a:pt x="480873" y="3871219"/>
                  </a:lnTo>
                  <a:cubicBezTo>
                    <a:pt x="428032" y="3935014"/>
                    <a:pt x="303940" y="3939433"/>
                    <a:pt x="322351" y="4062605"/>
                  </a:cubicBezTo>
                  <a:cubicBezTo>
                    <a:pt x="362395" y="4195168"/>
                    <a:pt x="550882" y="4226788"/>
                    <a:pt x="513737" y="4317787"/>
                  </a:cubicBezTo>
                  <a:cubicBezTo>
                    <a:pt x="397470" y="4561276"/>
                    <a:pt x="358392" y="4876020"/>
                    <a:pt x="449942" y="4977005"/>
                  </a:cubicBezTo>
                  <a:cubicBezTo>
                    <a:pt x="636587" y="5158310"/>
                    <a:pt x="1197305" y="5208988"/>
                    <a:pt x="1704584" y="5039972"/>
                  </a:cubicBezTo>
                  <a:lnTo>
                    <a:pt x="1895970" y="5891405"/>
                  </a:lnTo>
                  <a:lnTo>
                    <a:pt x="4734863" y="5859508"/>
                  </a:lnTo>
                  <a:cubicBezTo>
                    <a:pt x="4366268" y="4516262"/>
                    <a:pt x="4422975" y="3927926"/>
                    <a:pt x="4841189" y="3520345"/>
                  </a:cubicBezTo>
                  <a:cubicBezTo>
                    <a:pt x="6117095" y="1964448"/>
                    <a:pt x="4692333" y="36409"/>
                    <a:pt x="2980491" y="968"/>
                  </a:cubicBez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3" name="Oval 37">
              <a:extLst>
                <a:ext uri="{FF2B5EF4-FFF2-40B4-BE49-F238E27FC236}">
                  <a16:creationId xmlns:a16="http://schemas.microsoft.com/office/drawing/2014/main" id="{7D3259BE-E29A-4B06-8283-9A1CA609831E}"/>
                </a:ext>
              </a:extLst>
            </p:cNvPr>
            <p:cNvSpPr/>
            <p:nvPr/>
          </p:nvSpPr>
          <p:spPr>
            <a:xfrm rot="18100542">
              <a:off x="5907878" y="-58593"/>
              <a:ext cx="1436045" cy="2141152"/>
            </a:xfrm>
            <a:custGeom>
              <a:avLst/>
              <a:gdLst/>
              <a:ahLst/>
              <a:cxnLst/>
              <a:rect l="l" t="t" r="r" b="b"/>
              <a:pathLst>
                <a:path w="1170491" h="1745209">
                  <a:moveTo>
                    <a:pt x="429221" y="671495"/>
                  </a:moveTo>
                  <a:cubicBezTo>
                    <a:pt x="415869" y="670322"/>
                    <a:pt x="402356" y="670624"/>
                    <a:pt x="388917" y="672439"/>
                  </a:cubicBezTo>
                  <a:cubicBezTo>
                    <a:pt x="370997" y="674859"/>
                    <a:pt x="353207" y="679968"/>
                    <a:pt x="336101" y="687858"/>
                  </a:cubicBezTo>
                  <a:lnTo>
                    <a:pt x="344770" y="708640"/>
                  </a:lnTo>
                  <a:cubicBezTo>
                    <a:pt x="405276" y="680369"/>
                    <a:pt x="475531" y="691805"/>
                    <a:pt x="523918" y="737799"/>
                  </a:cubicBezTo>
                  <a:cubicBezTo>
                    <a:pt x="569388" y="781022"/>
                    <a:pt x="587723" y="847396"/>
                    <a:pt x="571504" y="910067"/>
                  </a:cubicBezTo>
                  <a:lnTo>
                    <a:pt x="593243" y="915886"/>
                  </a:lnTo>
                  <a:cubicBezTo>
                    <a:pt x="611678" y="844923"/>
                    <a:pt x="590662" y="769719"/>
                    <a:pt x="538740" y="720849"/>
                  </a:cubicBezTo>
                  <a:cubicBezTo>
                    <a:pt x="507886" y="691808"/>
                    <a:pt x="469277" y="675014"/>
                    <a:pt x="429221" y="671495"/>
                  </a:cubicBezTo>
                  <a:close/>
                  <a:moveTo>
                    <a:pt x="588421" y="580980"/>
                  </a:moveTo>
                  <a:cubicBezTo>
                    <a:pt x="534186" y="581239"/>
                    <a:pt x="482134" y="605639"/>
                    <a:pt x="446738" y="649695"/>
                  </a:cubicBezTo>
                  <a:lnTo>
                    <a:pt x="463760" y="664437"/>
                  </a:lnTo>
                  <a:cubicBezTo>
                    <a:pt x="505329" y="612166"/>
                    <a:pt x="573320" y="591099"/>
                    <a:pt x="637132" y="610714"/>
                  </a:cubicBezTo>
                  <a:cubicBezTo>
                    <a:pt x="697098" y="629147"/>
                    <a:pt x="743088" y="680397"/>
                    <a:pt x="756495" y="743730"/>
                  </a:cubicBezTo>
                  <a:lnTo>
                    <a:pt x="778549" y="739251"/>
                  </a:lnTo>
                  <a:cubicBezTo>
                    <a:pt x="763432" y="667508"/>
                    <a:pt x="711108" y="609548"/>
                    <a:pt x="642848" y="588934"/>
                  </a:cubicBezTo>
                  <a:cubicBezTo>
                    <a:pt x="624821" y="583490"/>
                    <a:pt x="606500" y="580894"/>
                    <a:pt x="588421" y="580980"/>
                  </a:cubicBezTo>
                  <a:close/>
                  <a:moveTo>
                    <a:pt x="533817" y="0"/>
                  </a:moveTo>
                  <a:cubicBezTo>
                    <a:pt x="617807" y="1"/>
                    <a:pt x="687626" y="60667"/>
                    <a:pt x="697680" y="141081"/>
                  </a:cubicBezTo>
                  <a:cubicBezTo>
                    <a:pt x="603869" y="182843"/>
                    <a:pt x="547102" y="268997"/>
                    <a:pt x="562024" y="352718"/>
                  </a:cubicBezTo>
                  <a:lnTo>
                    <a:pt x="584367" y="347971"/>
                  </a:lnTo>
                  <a:cubicBezTo>
                    <a:pt x="570422" y="267354"/>
                    <a:pt x="633895" y="183716"/>
                    <a:pt x="732836" y="150639"/>
                  </a:cubicBezTo>
                  <a:cubicBezTo>
                    <a:pt x="738208" y="147500"/>
                    <a:pt x="743991" y="147205"/>
                    <a:pt x="749842" y="147205"/>
                  </a:cubicBezTo>
                  <a:cubicBezTo>
                    <a:pt x="844103" y="147205"/>
                    <a:pt x="920515" y="223618"/>
                    <a:pt x="920515" y="317877"/>
                  </a:cubicBezTo>
                  <a:lnTo>
                    <a:pt x="910716" y="366417"/>
                  </a:lnTo>
                  <a:lnTo>
                    <a:pt x="920515" y="366418"/>
                  </a:lnTo>
                  <a:lnTo>
                    <a:pt x="920515" y="371433"/>
                  </a:lnTo>
                  <a:cubicBezTo>
                    <a:pt x="997755" y="379016"/>
                    <a:pt x="1056877" y="445155"/>
                    <a:pt x="1056877" y="525101"/>
                  </a:cubicBezTo>
                  <a:lnTo>
                    <a:pt x="1047351" y="572282"/>
                  </a:lnTo>
                  <a:cubicBezTo>
                    <a:pt x="1119671" y="602218"/>
                    <a:pt x="1170491" y="673500"/>
                    <a:pt x="1170491" y="756650"/>
                  </a:cubicBezTo>
                  <a:cubicBezTo>
                    <a:pt x="1170490" y="802863"/>
                    <a:pt x="1154794" y="845409"/>
                    <a:pt x="1127569" y="878235"/>
                  </a:cubicBezTo>
                  <a:cubicBezTo>
                    <a:pt x="1080615" y="934488"/>
                    <a:pt x="1014142" y="959925"/>
                    <a:pt x="954678" y="939840"/>
                  </a:cubicBezTo>
                  <a:lnTo>
                    <a:pt x="947373" y="961469"/>
                  </a:lnTo>
                  <a:cubicBezTo>
                    <a:pt x="1000817" y="979520"/>
                    <a:pt x="1058949" y="966083"/>
                    <a:pt x="1106746" y="928282"/>
                  </a:cubicBezTo>
                  <a:cubicBezTo>
                    <a:pt x="1128548" y="955588"/>
                    <a:pt x="1138907" y="990708"/>
                    <a:pt x="1138907" y="1028247"/>
                  </a:cubicBezTo>
                  <a:cubicBezTo>
                    <a:pt x="1138907" y="1124134"/>
                    <a:pt x="1071328" y="1204237"/>
                    <a:pt x="981133" y="1223220"/>
                  </a:cubicBezTo>
                  <a:cubicBezTo>
                    <a:pt x="889088" y="1236998"/>
                    <a:pt x="805358" y="1200898"/>
                    <a:pt x="777272" y="1134408"/>
                  </a:cubicBezTo>
                  <a:cubicBezTo>
                    <a:pt x="791057" y="1124903"/>
                    <a:pt x="802061" y="1111678"/>
                    <a:pt x="810210" y="1096167"/>
                  </a:cubicBezTo>
                  <a:cubicBezTo>
                    <a:pt x="831546" y="1055553"/>
                    <a:pt x="830022" y="1005443"/>
                    <a:pt x="806195" y="964175"/>
                  </a:cubicBezTo>
                  <a:lnTo>
                    <a:pt x="787267" y="975103"/>
                  </a:lnTo>
                  <a:cubicBezTo>
                    <a:pt x="807161" y="1009560"/>
                    <a:pt x="808703" y="1051275"/>
                    <a:pt x="791333" y="1085110"/>
                  </a:cubicBezTo>
                  <a:cubicBezTo>
                    <a:pt x="784855" y="1097727"/>
                    <a:pt x="776117" y="1108536"/>
                    <a:pt x="763385" y="1114320"/>
                  </a:cubicBezTo>
                  <a:lnTo>
                    <a:pt x="744063" y="1119497"/>
                  </a:lnTo>
                  <a:lnTo>
                    <a:pt x="747716" y="1128718"/>
                  </a:lnTo>
                  <a:cubicBezTo>
                    <a:pt x="731558" y="1137628"/>
                    <a:pt x="712804" y="1141697"/>
                    <a:pt x="693327" y="1140344"/>
                  </a:cubicBezTo>
                  <a:cubicBezTo>
                    <a:pt x="655409" y="1137711"/>
                    <a:pt x="620494" y="1114908"/>
                    <a:pt x="601213" y="1080185"/>
                  </a:cubicBezTo>
                  <a:lnTo>
                    <a:pt x="582082" y="1090754"/>
                  </a:lnTo>
                  <a:cubicBezTo>
                    <a:pt x="605167" y="1132362"/>
                    <a:pt x="647281" y="1159482"/>
                    <a:pt x="693051" y="1162221"/>
                  </a:cubicBezTo>
                  <a:cubicBezTo>
                    <a:pt x="715413" y="1163558"/>
                    <a:pt x="736989" y="1158982"/>
                    <a:pt x="755684" y="1148835"/>
                  </a:cubicBezTo>
                  <a:cubicBezTo>
                    <a:pt x="792539" y="1222022"/>
                    <a:pt x="887119" y="1262260"/>
                    <a:pt x="989751" y="1247587"/>
                  </a:cubicBezTo>
                  <a:cubicBezTo>
                    <a:pt x="1000157" y="1267987"/>
                    <a:pt x="1004489" y="1291252"/>
                    <a:pt x="1004488" y="1315531"/>
                  </a:cubicBezTo>
                  <a:cubicBezTo>
                    <a:pt x="1004488" y="1381750"/>
                    <a:pt x="972258" y="1440443"/>
                    <a:pt x="920375" y="1473506"/>
                  </a:cubicBezTo>
                  <a:lnTo>
                    <a:pt x="913116" y="1474079"/>
                  </a:lnTo>
                  <a:cubicBezTo>
                    <a:pt x="850536" y="1469665"/>
                    <a:pt x="794159" y="1430126"/>
                    <a:pt x="766796" y="1371458"/>
                  </a:cubicBezTo>
                  <a:lnTo>
                    <a:pt x="746323" y="1380801"/>
                  </a:lnTo>
                  <a:cubicBezTo>
                    <a:pt x="776874" y="1446464"/>
                    <a:pt x="839753" y="1490827"/>
                    <a:pt x="909888" y="1496052"/>
                  </a:cubicBezTo>
                  <a:cubicBezTo>
                    <a:pt x="891948" y="1561049"/>
                    <a:pt x="840393" y="1611456"/>
                    <a:pt x="774838" y="1628054"/>
                  </a:cubicBezTo>
                  <a:cubicBezTo>
                    <a:pt x="686646" y="1642970"/>
                    <a:pt x="605133" y="1612285"/>
                    <a:pt x="571751" y="1552195"/>
                  </a:cubicBezTo>
                  <a:lnTo>
                    <a:pt x="550649" y="1566422"/>
                  </a:lnTo>
                  <a:cubicBezTo>
                    <a:pt x="577499" y="1609979"/>
                    <a:pt x="626419" y="1639383"/>
                    <a:pt x="685031" y="1648114"/>
                  </a:cubicBezTo>
                  <a:cubicBezTo>
                    <a:pt x="659684" y="1706013"/>
                    <a:pt x="601329" y="1745210"/>
                    <a:pt x="533818" y="1745209"/>
                  </a:cubicBezTo>
                  <a:cubicBezTo>
                    <a:pt x="455549" y="1745210"/>
                    <a:pt x="416747" y="1692524"/>
                    <a:pt x="372301" y="1619888"/>
                  </a:cubicBezTo>
                  <a:lnTo>
                    <a:pt x="366380" y="1592106"/>
                  </a:lnTo>
                  <a:cubicBezTo>
                    <a:pt x="305091" y="1567105"/>
                    <a:pt x="259811" y="1511085"/>
                    <a:pt x="250590" y="1443452"/>
                  </a:cubicBezTo>
                  <a:cubicBezTo>
                    <a:pt x="203712" y="1453117"/>
                    <a:pt x="158965" y="1444975"/>
                    <a:pt x="117260" y="1407178"/>
                  </a:cubicBezTo>
                  <a:cubicBezTo>
                    <a:pt x="55030" y="1350772"/>
                    <a:pt x="44039" y="1258933"/>
                    <a:pt x="90593" y="1192598"/>
                  </a:cubicBezTo>
                  <a:cubicBezTo>
                    <a:pt x="186799" y="1224213"/>
                    <a:pt x="285304" y="1199642"/>
                    <a:pt x="330760" y="1129474"/>
                  </a:cubicBezTo>
                  <a:lnTo>
                    <a:pt x="344999" y="1132822"/>
                  </a:lnTo>
                  <a:cubicBezTo>
                    <a:pt x="420009" y="1139731"/>
                    <a:pt x="490500" y="1101048"/>
                    <a:pt x="524987" y="1034051"/>
                  </a:cubicBezTo>
                  <a:lnTo>
                    <a:pt x="505360" y="1023014"/>
                  </a:lnTo>
                  <a:cubicBezTo>
                    <a:pt x="475089" y="1082544"/>
                    <a:pt x="412689" y="1116790"/>
                    <a:pt x="346243" y="1110339"/>
                  </a:cubicBezTo>
                  <a:cubicBezTo>
                    <a:pt x="283801" y="1104277"/>
                    <a:pt x="228486" y="1063265"/>
                    <a:pt x="202679" y="1003895"/>
                  </a:cubicBezTo>
                  <a:lnTo>
                    <a:pt x="181967" y="1012696"/>
                  </a:lnTo>
                  <a:cubicBezTo>
                    <a:pt x="205492" y="1066954"/>
                    <a:pt x="250941" y="1107583"/>
                    <a:pt x="305288" y="1123484"/>
                  </a:cubicBezTo>
                  <a:cubicBezTo>
                    <a:pt x="260051" y="1186174"/>
                    <a:pt x="162021" y="1201884"/>
                    <a:pt x="70961" y="1161909"/>
                  </a:cubicBezTo>
                  <a:cubicBezTo>
                    <a:pt x="64874" y="1160625"/>
                    <a:pt x="60391" y="1156961"/>
                    <a:pt x="56055" y="1153032"/>
                  </a:cubicBezTo>
                  <a:cubicBezTo>
                    <a:pt x="-13786" y="1089729"/>
                    <a:pt x="-19088" y="981796"/>
                    <a:pt x="44214" y="911953"/>
                  </a:cubicBezTo>
                  <a:lnTo>
                    <a:pt x="84073" y="882569"/>
                  </a:lnTo>
                  <a:lnTo>
                    <a:pt x="76811" y="875989"/>
                  </a:lnTo>
                  <a:lnTo>
                    <a:pt x="80179" y="872273"/>
                  </a:lnTo>
                  <a:cubicBezTo>
                    <a:pt x="28040" y="814783"/>
                    <a:pt x="28651" y="726072"/>
                    <a:pt x="82340" y="666836"/>
                  </a:cubicBezTo>
                  <a:lnTo>
                    <a:pt x="121082" y="638275"/>
                  </a:lnTo>
                  <a:cubicBezTo>
                    <a:pt x="89526" y="571593"/>
                    <a:pt x="96788" y="490523"/>
                    <a:pt x="145805" y="430894"/>
                  </a:cubicBezTo>
                  <a:cubicBezTo>
                    <a:pt x="198586" y="400645"/>
                    <a:pt x="259015" y="385179"/>
                    <a:pt x="321878" y="383347"/>
                  </a:cubicBezTo>
                  <a:lnTo>
                    <a:pt x="321111" y="357014"/>
                  </a:lnTo>
                  <a:cubicBezTo>
                    <a:pt x="257723" y="358862"/>
                    <a:pt x="196668" y="373772"/>
                    <a:pt x="141180" y="399723"/>
                  </a:cubicBezTo>
                  <a:cubicBezTo>
                    <a:pt x="117813" y="370058"/>
                    <a:pt x="106816" y="332072"/>
                    <a:pt x="106816" y="291518"/>
                  </a:cubicBezTo>
                  <a:cubicBezTo>
                    <a:pt x="106816" y="170286"/>
                    <a:pt x="205094" y="72008"/>
                    <a:pt x="326327" y="72008"/>
                  </a:cubicBezTo>
                  <a:cubicBezTo>
                    <a:pt x="350305" y="72008"/>
                    <a:pt x="373385" y="75853"/>
                    <a:pt x="394659" y="83948"/>
                  </a:cubicBezTo>
                  <a:cubicBezTo>
                    <a:pt x="425371" y="33609"/>
                    <a:pt x="467237" y="0"/>
                    <a:pt x="533817" y="0"/>
                  </a:cubicBez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grpSp>
      <p:sp>
        <p:nvSpPr>
          <p:cNvPr id="24" name="Rectangle 19">
            <a:extLst>
              <a:ext uri="{FF2B5EF4-FFF2-40B4-BE49-F238E27FC236}">
                <a16:creationId xmlns:a16="http://schemas.microsoft.com/office/drawing/2014/main" id="{40AEEA9F-9864-4B51-9DD0-FDA40DA8B1D3}"/>
              </a:ext>
            </a:extLst>
          </p:cNvPr>
          <p:cNvSpPr/>
          <p:nvPr/>
        </p:nvSpPr>
        <p:spPr>
          <a:xfrm>
            <a:off x="4471052" y="2446822"/>
            <a:ext cx="449751" cy="494370"/>
          </a:xfrm>
          <a:custGeom>
            <a:avLst/>
            <a:gdLst/>
            <a:ahLst/>
            <a:cxnLst/>
            <a:rect l="l" t="t" r="r" b="b"/>
            <a:pathLst>
              <a:path w="2926108" h="3216409">
                <a:moveTo>
                  <a:pt x="1150286" y="2039882"/>
                </a:moveTo>
                <a:cubicBezTo>
                  <a:pt x="1216487" y="2110220"/>
                  <a:pt x="1249586" y="2238485"/>
                  <a:pt x="1348889" y="2250897"/>
                </a:cubicBezTo>
                <a:cubicBezTo>
                  <a:pt x="1452327" y="2213659"/>
                  <a:pt x="1530941" y="2147458"/>
                  <a:pt x="1597142" y="2052295"/>
                </a:cubicBezTo>
                <a:cubicBezTo>
                  <a:pt x="1634380" y="2030228"/>
                  <a:pt x="1712994" y="2049536"/>
                  <a:pt x="1721269" y="2072982"/>
                </a:cubicBezTo>
                <a:cubicBezTo>
                  <a:pt x="1533700" y="2362611"/>
                  <a:pt x="1615072" y="2763954"/>
                  <a:pt x="1568179" y="2830155"/>
                </a:cubicBezTo>
                <a:cubicBezTo>
                  <a:pt x="1391644" y="2965315"/>
                  <a:pt x="1231658" y="2893598"/>
                  <a:pt x="1063398" y="2925319"/>
                </a:cubicBezTo>
                <a:cubicBezTo>
                  <a:pt x="925479" y="2954282"/>
                  <a:pt x="820660" y="3107371"/>
                  <a:pt x="686879" y="3148747"/>
                </a:cubicBezTo>
                <a:cubicBezTo>
                  <a:pt x="536548" y="3184606"/>
                  <a:pt x="373804" y="3224602"/>
                  <a:pt x="215198" y="3214948"/>
                </a:cubicBezTo>
                <a:cubicBezTo>
                  <a:pt x="93829" y="3209431"/>
                  <a:pt x="71763" y="3046687"/>
                  <a:pt x="136584" y="2925318"/>
                </a:cubicBezTo>
                <a:cubicBezTo>
                  <a:pt x="168305" y="2828775"/>
                  <a:pt x="121415" y="2802571"/>
                  <a:pt x="107623" y="2710165"/>
                </a:cubicBezTo>
                <a:cubicBezTo>
                  <a:pt x="111150" y="2693172"/>
                  <a:pt x="127647" y="2691385"/>
                  <a:pt x="158288" y="2695563"/>
                </a:cubicBezTo>
                <a:lnTo>
                  <a:pt x="158288" y="2626239"/>
                </a:lnTo>
                <a:lnTo>
                  <a:pt x="266288" y="2626239"/>
                </a:lnTo>
                <a:lnTo>
                  <a:pt x="266288" y="2708276"/>
                </a:lnTo>
                <a:lnTo>
                  <a:pt x="307224" y="2711894"/>
                </a:lnTo>
                <a:lnTo>
                  <a:pt x="307224" y="2626239"/>
                </a:lnTo>
                <a:lnTo>
                  <a:pt x="415224" y="2626239"/>
                </a:lnTo>
                <a:lnTo>
                  <a:pt x="415224" y="2711420"/>
                </a:lnTo>
                <a:cubicBezTo>
                  <a:pt x="428487" y="2711947"/>
                  <a:pt x="442136" y="2710942"/>
                  <a:pt x="456160" y="2708700"/>
                </a:cubicBezTo>
                <a:lnTo>
                  <a:pt x="456160" y="2617963"/>
                </a:lnTo>
                <a:lnTo>
                  <a:pt x="564160" y="2617963"/>
                </a:lnTo>
                <a:lnTo>
                  <a:pt x="564160" y="2692500"/>
                </a:lnTo>
                <a:cubicBezTo>
                  <a:pt x="577696" y="2691220"/>
                  <a:pt x="591289" y="2688332"/>
                  <a:pt x="605096" y="2684680"/>
                </a:cubicBezTo>
                <a:lnTo>
                  <a:pt x="605096" y="2601411"/>
                </a:lnTo>
                <a:lnTo>
                  <a:pt x="713096" y="2601411"/>
                </a:lnTo>
                <a:lnTo>
                  <a:pt x="713096" y="2654658"/>
                </a:lnTo>
                <a:lnTo>
                  <a:pt x="754032" y="2641463"/>
                </a:lnTo>
                <a:lnTo>
                  <a:pt x="754032" y="2580721"/>
                </a:lnTo>
                <a:lnTo>
                  <a:pt x="862032" y="2580721"/>
                </a:lnTo>
                <a:lnTo>
                  <a:pt x="862032" y="2599792"/>
                </a:lnTo>
                <a:cubicBezTo>
                  <a:pt x="897454" y="2584791"/>
                  <a:pt x="934214" y="2567836"/>
                  <a:pt x="972371" y="2548802"/>
                </a:cubicBezTo>
                <a:cubicBezTo>
                  <a:pt x="1030297" y="2506047"/>
                  <a:pt x="939271" y="2219176"/>
                  <a:pt x="947546" y="2122633"/>
                </a:cubicBezTo>
                <a:cubicBezTo>
                  <a:pt x="957201" y="2082636"/>
                  <a:pt x="1082706" y="2067466"/>
                  <a:pt x="1150286" y="2039882"/>
                </a:cubicBezTo>
                <a:close/>
                <a:moveTo>
                  <a:pt x="394278" y="1320337"/>
                </a:moveTo>
                <a:cubicBezTo>
                  <a:pt x="356565" y="1315036"/>
                  <a:pt x="316914" y="1320983"/>
                  <a:pt x="277262" y="1344774"/>
                </a:cubicBezTo>
                <a:cubicBezTo>
                  <a:pt x="169686" y="1368221"/>
                  <a:pt x="281399" y="1532343"/>
                  <a:pt x="314500" y="1626128"/>
                </a:cubicBezTo>
                <a:cubicBezTo>
                  <a:pt x="335188" y="1715776"/>
                  <a:pt x="306225" y="1838523"/>
                  <a:pt x="376563" y="1820593"/>
                </a:cubicBezTo>
                <a:cubicBezTo>
                  <a:pt x="535169" y="1786113"/>
                  <a:pt x="681363" y="1673020"/>
                  <a:pt x="628954" y="1493726"/>
                </a:cubicBezTo>
                <a:cubicBezTo>
                  <a:pt x="603094" y="1453384"/>
                  <a:pt x="507414" y="1336241"/>
                  <a:pt x="394278" y="1320337"/>
                </a:cubicBezTo>
                <a:close/>
                <a:moveTo>
                  <a:pt x="1526804" y="66"/>
                </a:moveTo>
                <a:cubicBezTo>
                  <a:pt x="2066065" y="2824"/>
                  <a:pt x="2621877" y="129710"/>
                  <a:pt x="2896335" y="1038593"/>
                </a:cubicBezTo>
                <a:cubicBezTo>
                  <a:pt x="3057700" y="1564063"/>
                  <a:pt x="2532230" y="2366749"/>
                  <a:pt x="2064686" y="2292273"/>
                </a:cubicBezTo>
                <a:cubicBezTo>
                  <a:pt x="1885392" y="2267447"/>
                  <a:pt x="1950214" y="2015056"/>
                  <a:pt x="1555767" y="1940580"/>
                </a:cubicBezTo>
                <a:cubicBezTo>
                  <a:pt x="1179249" y="1868862"/>
                  <a:pt x="732393" y="2186075"/>
                  <a:pt x="554478" y="2159871"/>
                </a:cubicBezTo>
                <a:cubicBezTo>
                  <a:pt x="466211" y="2141942"/>
                  <a:pt x="394493" y="1904722"/>
                  <a:pt x="364151" y="1932305"/>
                </a:cubicBezTo>
                <a:cubicBezTo>
                  <a:pt x="322774" y="1970922"/>
                  <a:pt x="405526" y="2146079"/>
                  <a:pt x="467589" y="2205384"/>
                </a:cubicBezTo>
                <a:cubicBezTo>
                  <a:pt x="525515" y="2241243"/>
                  <a:pt x="732393" y="2202626"/>
                  <a:pt x="873070" y="2139183"/>
                </a:cubicBezTo>
                <a:cubicBezTo>
                  <a:pt x="913066" y="2128149"/>
                  <a:pt x="870312" y="2253655"/>
                  <a:pt x="877208" y="2333648"/>
                </a:cubicBezTo>
                <a:lnTo>
                  <a:pt x="862033" y="2337135"/>
                </a:lnTo>
                <a:lnTo>
                  <a:pt x="862033" y="2415799"/>
                </a:lnTo>
                <a:lnTo>
                  <a:pt x="754033" y="2415799"/>
                </a:lnTo>
                <a:lnTo>
                  <a:pt x="754033" y="2360695"/>
                </a:lnTo>
                <a:lnTo>
                  <a:pt x="713097" y="2366601"/>
                </a:lnTo>
                <a:lnTo>
                  <a:pt x="713097" y="2428213"/>
                </a:lnTo>
                <a:lnTo>
                  <a:pt x="605097" y="2428213"/>
                </a:lnTo>
                <a:lnTo>
                  <a:pt x="605097" y="2379641"/>
                </a:lnTo>
                <a:lnTo>
                  <a:pt x="564161" y="2382960"/>
                </a:lnTo>
                <a:lnTo>
                  <a:pt x="564161" y="2436489"/>
                </a:lnTo>
                <a:lnTo>
                  <a:pt x="456161" y="2436489"/>
                </a:lnTo>
                <a:lnTo>
                  <a:pt x="456161" y="2388351"/>
                </a:lnTo>
                <a:lnTo>
                  <a:pt x="415225" y="2389346"/>
                </a:lnTo>
                <a:lnTo>
                  <a:pt x="415225" y="2436489"/>
                </a:lnTo>
                <a:lnTo>
                  <a:pt x="307225" y="2436489"/>
                </a:lnTo>
                <a:lnTo>
                  <a:pt x="307225" y="2386989"/>
                </a:lnTo>
                <a:cubicBezTo>
                  <a:pt x="293173" y="2387203"/>
                  <a:pt x="279516" y="2386340"/>
                  <a:pt x="266289" y="2385150"/>
                </a:cubicBezTo>
                <a:lnTo>
                  <a:pt x="266289" y="2428213"/>
                </a:lnTo>
                <a:lnTo>
                  <a:pt x="158289" y="2428213"/>
                </a:lnTo>
                <a:lnTo>
                  <a:pt x="158289" y="2370613"/>
                </a:lnTo>
                <a:cubicBezTo>
                  <a:pt x="107017" y="2360332"/>
                  <a:pt x="72014" y="2345184"/>
                  <a:pt x="62108" y="2325373"/>
                </a:cubicBezTo>
                <a:cubicBezTo>
                  <a:pt x="37284" y="2261930"/>
                  <a:pt x="103484" y="2223314"/>
                  <a:pt x="124172" y="2172284"/>
                </a:cubicBezTo>
                <a:cubicBezTo>
                  <a:pt x="111759" y="2144700"/>
                  <a:pt x="74522" y="2141942"/>
                  <a:pt x="86934" y="2089533"/>
                </a:cubicBezTo>
                <a:cubicBezTo>
                  <a:pt x="96588" y="2053674"/>
                  <a:pt x="242782" y="2030228"/>
                  <a:pt x="264849" y="1994369"/>
                </a:cubicBezTo>
                <a:cubicBezTo>
                  <a:pt x="273125" y="1919892"/>
                  <a:pt x="-4093" y="1721291"/>
                  <a:pt x="45" y="1671639"/>
                </a:cubicBezTo>
                <a:cubicBezTo>
                  <a:pt x="12458" y="1619230"/>
                  <a:pt x="124172" y="1558546"/>
                  <a:pt x="190373" y="1477174"/>
                </a:cubicBezTo>
                <a:cubicBezTo>
                  <a:pt x="222094" y="1438557"/>
                  <a:pt x="80038" y="1267538"/>
                  <a:pt x="91072" y="1224783"/>
                </a:cubicBezTo>
                <a:cubicBezTo>
                  <a:pt x="111760" y="1092381"/>
                  <a:pt x="240023" y="943429"/>
                  <a:pt x="264849" y="703451"/>
                </a:cubicBezTo>
                <a:cubicBezTo>
                  <a:pt x="342084" y="332450"/>
                  <a:pt x="961338" y="-5451"/>
                  <a:pt x="1526804" y="66"/>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5" name="Freeform 114">
            <a:extLst>
              <a:ext uri="{FF2B5EF4-FFF2-40B4-BE49-F238E27FC236}">
                <a16:creationId xmlns:a16="http://schemas.microsoft.com/office/drawing/2014/main" id="{2A1D0F58-15DC-43BD-B973-CA0AA0A27C4E}"/>
              </a:ext>
            </a:extLst>
          </p:cNvPr>
          <p:cNvSpPr>
            <a:spLocks noChangeAspect="1"/>
          </p:cNvSpPr>
          <p:nvPr/>
        </p:nvSpPr>
        <p:spPr>
          <a:xfrm>
            <a:off x="10267646" y="2429101"/>
            <a:ext cx="549379" cy="529812"/>
          </a:xfrm>
          <a:custGeom>
            <a:avLst/>
            <a:gdLst>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955441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745816" h="3316502">
                <a:moveTo>
                  <a:pt x="2500704" y="2026790"/>
                </a:moveTo>
                <a:cubicBezTo>
                  <a:pt x="2380149" y="2047261"/>
                  <a:pt x="2334656" y="2081381"/>
                  <a:pt x="2261868" y="2108676"/>
                </a:cubicBezTo>
                <a:cubicBezTo>
                  <a:pt x="2220926" y="2245154"/>
                  <a:pt x="2248220" y="2327040"/>
                  <a:pt x="2364227" y="2313393"/>
                </a:cubicBezTo>
                <a:cubicBezTo>
                  <a:pt x="2491606" y="2272450"/>
                  <a:pt x="2502979" y="2190563"/>
                  <a:pt x="2500704" y="2026790"/>
                </a:cubicBezTo>
                <a:close/>
                <a:moveTo>
                  <a:pt x="1245112" y="2026790"/>
                </a:moveTo>
                <a:cubicBezTo>
                  <a:pt x="1242837" y="2190563"/>
                  <a:pt x="1254210" y="2272450"/>
                  <a:pt x="1381589" y="2313393"/>
                </a:cubicBezTo>
                <a:cubicBezTo>
                  <a:pt x="1497596" y="2327040"/>
                  <a:pt x="1524890" y="2245154"/>
                  <a:pt x="1483948" y="2108676"/>
                </a:cubicBezTo>
                <a:cubicBezTo>
                  <a:pt x="1411160" y="2081381"/>
                  <a:pt x="1365667" y="2047261"/>
                  <a:pt x="1245112" y="2026790"/>
                </a:cubicBezTo>
                <a:close/>
                <a:moveTo>
                  <a:pt x="3185000" y="1670667"/>
                </a:moveTo>
                <a:cubicBezTo>
                  <a:pt x="3206444" y="1672444"/>
                  <a:pt x="3226596" y="1679339"/>
                  <a:pt x="3244509" y="1692418"/>
                </a:cubicBezTo>
                <a:cubicBezTo>
                  <a:pt x="3340044" y="1731086"/>
                  <a:pt x="3210389" y="1885761"/>
                  <a:pt x="3380986" y="1856191"/>
                </a:cubicBezTo>
                <a:cubicBezTo>
                  <a:pt x="3424203" y="1826621"/>
                  <a:pt x="3528837" y="1837994"/>
                  <a:pt x="3599350" y="1903959"/>
                </a:cubicBezTo>
                <a:cubicBezTo>
                  <a:pt x="3647117" y="1983571"/>
                  <a:pt x="3783594" y="2056359"/>
                  <a:pt x="3735827" y="2142795"/>
                </a:cubicBezTo>
                <a:cubicBezTo>
                  <a:pt x="3653941" y="2374806"/>
                  <a:pt x="3606173" y="2422574"/>
                  <a:pt x="3572054" y="2620466"/>
                </a:cubicBezTo>
                <a:cubicBezTo>
                  <a:pt x="3574328" y="2882048"/>
                  <a:pt x="3542485" y="3061744"/>
                  <a:pt x="3551583" y="3316502"/>
                </a:cubicBezTo>
                <a:lnTo>
                  <a:pt x="3292276" y="3302855"/>
                </a:lnTo>
                <a:cubicBezTo>
                  <a:pt x="3310472" y="3025350"/>
                  <a:pt x="3315022" y="2788789"/>
                  <a:pt x="3271804" y="2511284"/>
                </a:cubicBezTo>
                <a:cubicBezTo>
                  <a:pt x="3217213" y="2465791"/>
                  <a:pt x="3189917" y="2399828"/>
                  <a:pt x="3278628" y="2272449"/>
                </a:cubicBezTo>
                <a:cubicBezTo>
                  <a:pt x="3244509" y="2190562"/>
                  <a:pt x="3271804" y="2142795"/>
                  <a:pt x="3128502" y="2108675"/>
                </a:cubicBezTo>
                <a:cubicBezTo>
                  <a:pt x="3042066" y="2051809"/>
                  <a:pt x="2921512" y="2165541"/>
                  <a:pt x="2869195" y="2019965"/>
                </a:cubicBezTo>
                <a:cubicBezTo>
                  <a:pt x="2821427" y="1896567"/>
                  <a:pt x="3034887" y="1658228"/>
                  <a:pt x="3185000" y="1670667"/>
                </a:cubicBezTo>
                <a:close/>
                <a:moveTo>
                  <a:pt x="560816" y="1670667"/>
                </a:moveTo>
                <a:cubicBezTo>
                  <a:pt x="710929" y="1658228"/>
                  <a:pt x="924389" y="1896567"/>
                  <a:pt x="876621" y="2019965"/>
                </a:cubicBezTo>
                <a:cubicBezTo>
                  <a:pt x="824304" y="2165541"/>
                  <a:pt x="703750" y="2051809"/>
                  <a:pt x="617314" y="2108675"/>
                </a:cubicBezTo>
                <a:cubicBezTo>
                  <a:pt x="474012" y="2142795"/>
                  <a:pt x="501307" y="2190562"/>
                  <a:pt x="467188" y="2272449"/>
                </a:cubicBezTo>
                <a:cubicBezTo>
                  <a:pt x="555899" y="2399828"/>
                  <a:pt x="528603" y="2465791"/>
                  <a:pt x="474012" y="2511284"/>
                </a:cubicBezTo>
                <a:cubicBezTo>
                  <a:pt x="430794" y="2788789"/>
                  <a:pt x="435344" y="3025350"/>
                  <a:pt x="453540" y="3302855"/>
                </a:cubicBezTo>
                <a:lnTo>
                  <a:pt x="194233" y="3316502"/>
                </a:lnTo>
                <a:cubicBezTo>
                  <a:pt x="203331" y="3061744"/>
                  <a:pt x="171488" y="2882048"/>
                  <a:pt x="173762" y="2620466"/>
                </a:cubicBezTo>
                <a:cubicBezTo>
                  <a:pt x="139643" y="2422574"/>
                  <a:pt x="91875" y="2374806"/>
                  <a:pt x="9989" y="2142795"/>
                </a:cubicBezTo>
                <a:cubicBezTo>
                  <a:pt x="-37778" y="2056359"/>
                  <a:pt x="98699" y="1983571"/>
                  <a:pt x="146466" y="1903959"/>
                </a:cubicBezTo>
                <a:cubicBezTo>
                  <a:pt x="216979" y="1837994"/>
                  <a:pt x="321613" y="1826621"/>
                  <a:pt x="364830" y="1856191"/>
                </a:cubicBezTo>
                <a:cubicBezTo>
                  <a:pt x="535427" y="1885761"/>
                  <a:pt x="405772" y="1731086"/>
                  <a:pt x="501307" y="1692418"/>
                </a:cubicBezTo>
                <a:cubicBezTo>
                  <a:pt x="519220" y="1679339"/>
                  <a:pt x="539372" y="1672444"/>
                  <a:pt x="560816" y="1670667"/>
                </a:cubicBezTo>
                <a:close/>
                <a:moveTo>
                  <a:pt x="2609647" y="1003649"/>
                </a:moveTo>
                <a:cubicBezTo>
                  <a:pt x="2444889" y="994437"/>
                  <a:pt x="2381715" y="1312839"/>
                  <a:pt x="2234575" y="1385343"/>
                </a:cubicBezTo>
                <a:cubicBezTo>
                  <a:pt x="2013936" y="1460406"/>
                  <a:pt x="1963895" y="1651474"/>
                  <a:pt x="1968444" y="1951725"/>
                </a:cubicBezTo>
                <a:cubicBezTo>
                  <a:pt x="1979817" y="2035887"/>
                  <a:pt x="2134492" y="1956274"/>
                  <a:pt x="2248223" y="1897134"/>
                </a:cubicBezTo>
                <a:cubicBezTo>
                  <a:pt x="2393799" y="1812972"/>
                  <a:pt x="2839626" y="1121486"/>
                  <a:pt x="2644008" y="1010029"/>
                </a:cubicBezTo>
                <a:cubicBezTo>
                  <a:pt x="2632066" y="1006333"/>
                  <a:pt x="2620631" y="1004263"/>
                  <a:pt x="2609647" y="1003649"/>
                </a:cubicBezTo>
                <a:close/>
                <a:moveTo>
                  <a:pt x="1136169" y="1003649"/>
                </a:moveTo>
                <a:cubicBezTo>
                  <a:pt x="1125185" y="1004263"/>
                  <a:pt x="1113750" y="1006333"/>
                  <a:pt x="1101808" y="1010029"/>
                </a:cubicBezTo>
                <a:cubicBezTo>
                  <a:pt x="906190" y="1121486"/>
                  <a:pt x="1352017" y="1812972"/>
                  <a:pt x="1497593" y="1897134"/>
                </a:cubicBezTo>
                <a:cubicBezTo>
                  <a:pt x="1611324" y="1956274"/>
                  <a:pt x="1765999" y="2035887"/>
                  <a:pt x="1777372" y="1951725"/>
                </a:cubicBezTo>
                <a:cubicBezTo>
                  <a:pt x="1781921" y="1651474"/>
                  <a:pt x="1731880" y="1460406"/>
                  <a:pt x="1511241" y="1385343"/>
                </a:cubicBezTo>
                <a:cubicBezTo>
                  <a:pt x="1364101" y="1312839"/>
                  <a:pt x="1300927" y="994437"/>
                  <a:pt x="1136169" y="1003649"/>
                </a:cubicBezTo>
                <a:close/>
                <a:moveTo>
                  <a:pt x="665081" y="96"/>
                </a:moveTo>
                <a:cubicBezTo>
                  <a:pt x="1486802" y="-2174"/>
                  <a:pt x="1309537" y="573200"/>
                  <a:pt x="1862679" y="634117"/>
                </a:cubicBezTo>
                <a:cubicBezTo>
                  <a:pt x="2415888" y="573192"/>
                  <a:pt x="2259021" y="-2174"/>
                  <a:pt x="3080735" y="96"/>
                </a:cubicBezTo>
                <a:cubicBezTo>
                  <a:pt x="3608448" y="-9003"/>
                  <a:pt x="3767673" y="636991"/>
                  <a:pt x="3619822" y="921320"/>
                </a:cubicBezTo>
                <a:cubicBezTo>
                  <a:pt x="3590251" y="1010030"/>
                  <a:pt x="3519739" y="941793"/>
                  <a:pt x="3456049" y="955441"/>
                </a:cubicBezTo>
                <a:cubicBezTo>
                  <a:pt x="3416937" y="1011300"/>
                  <a:pt x="3385716" y="1096130"/>
                  <a:pt x="3370271" y="1159232"/>
                </a:cubicBezTo>
                <a:lnTo>
                  <a:pt x="3189917" y="1317105"/>
                </a:lnTo>
                <a:cubicBezTo>
                  <a:pt x="3271804" y="1426286"/>
                  <a:pt x="3258156" y="1555942"/>
                  <a:pt x="3155798" y="1596884"/>
                </a:cubicBezTo>
                <a:cubicBezTo>
                  <a:pt x="2973828" y="1651475"/>
                  <a:pt x="2866920" y="1726538"/>
                  <a:pt x="2848723" y="1842544"/>
                </a:cubicBezTo>
                <a:cubicBezTo>
                  <a:pt x="2830525" y="2001768"/>
                  <a:pt x="2832803" y="2481714"/>
                  <a:pt x="2650831" y="2518108"/>
                </a:cubicBezTo>
                <a:cubicBezTo>
                  <a:pt x="2498431" y="2522657"/>
                  <a:pt x="2373325" y="2513559"/>
                  <a:pt x="2193630" y="2531756"/>
                </a:cubicBezTo>
                <a:cubicBezTo>
                  <a:pt x="2088997" y="2522657"/>
                  <a:pt x="1998012" y="2349785"/>
                  <a:pt x="1941147" y="2211033"/>
                </a:cubicBezTo>
                <a:lnTo>
                  <a:pt x="1872908" y="2313392"/>
                </a:lnTo>
                <a:lnTo>
                  <a:pt x="1804669" y="2211033"/>
                </a:lnTo>
                <a:cubicBezTo>
                  <a:pt x="1747804" y="2349785"/>
                  <a:pt x="1656819" y="2522657"/>
                  <a:pt x="1552186" y="2531756"/>
                </a:cubicBezTo>
                <a:cubicBezTo>
                  <a:pt x="1372491" y="2513559"/>
                  <a:pt x="1247385" y="2522657"/>
                  <a:pt x="1094985" y="2518108"/>
                </a:cubicBezTo>
                <a:cubicBezTo>
                  <a:pt x="913013" y="2481714"/>
                  <a:pt x="915291" y="2001768"/>
                  <a:pt x="897093" y="1842544"/>
                </a:cubicBezTo>
                <a:cubicBezTo>
                  <a:pt x="878896" y="1726538"/>
                  <a:pt x="771988" y="1651475"/>
                  <a:pt x="590018" y="1596884"/>
                </a:cubicBezTo>
                <a:cubicBezTo>
                  <a:pt x="487660" y="1555942"/>
                  <a:pt x="474012" y="1426286"/>
                  <a:pt x="555899" y="1317105"/>
                </a:cubicBezTo>
                <a:cubicBezTo>
                  <a:pt x="497354" y="1247580"/>
                  <a:pt x="494034" y="1228756"/>
                  <a:pt x="380265" y="1173717"/>
                </a:cubicBezTo>
                <a:cubicBezTo>
                  <a:pt x="350099" y="1122687"/>
                  <a:pt x="319933" y="1057172"/>
                  <a:pt x="289767" y="1006142"/>
                </a:cubicBezTo>
                <a:cubicBezTo>
                  <a:pt x="226077" y="992494"/>
                  <a:pt x="155565" y="1010030"/>
                  <a:pt x="125994" y="921320"/>
                </a:cubicBezTo>
                <a:cubicBezTo>
                  <a:pt x="-21857" y="636991"/>
                  <a:pt x="137368" y="-9003"/>
                  <a:pt x="665081" y="96"/>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6" name="Rounded Rectangle 31">
            <a:extLst>
              <a:ext uri="{FF2B5EF4-FFF2-40B4-BE49-F238E27FC236}">
                <a16:creationId xmlns:a16="http://schemas.microsoft.com/office/drawing/2014/main" id="{16EC314D-7A9A-4AB2-B286-8A01EDE8EC9F}"/>
              </a:ext>
            </a:extLst>
          </p:cNvPr>
          <p:cNvSpPr>
            <a:spLocks noChangeAspect="1"/>
          </p:cNvSpPr>
          <p:nvPr/>
        </p:nvSpPr>
        <p:spPr>
          <a:xfrm>
            <a:off x="4509610" y="3571006"/>
            <a:ext cx="372634" cy="529812"/>
          </a:xfrm>
          <a:custGeom>
            <a:avLst/>
            <a:gdLst/>
            <a:ahLst/>
            <a:cxnLst/>
            <a:rect l="l" t="t" r="r" b="b"/>
            <a:pathLst>
              <a:path w="2273269" h="3232141">
                <a:moveTo>
                  <a:pt x="1301358" y="1224998"/>
                </a:moveTo>
                <a:cubicBezTo>
                  <a:pt x="1288512" y="1224739"/>
                  <a:pt x="1275404" y="1226994"/>
                  <a:pt x="1262722" y="1232060"/>
                </a:cubicBezTo>
                <a:cubicBezTo>
                  <a:pt x="1224020" y="1247517"/>
                  <a:pt x="1200469" y="1284678"/>
                  <a:pt x="1200858" y="1323955"/>
                </a:cubicBezTo>
                <a:lnTo>
                  <a:pt x="1068969" y="1816173"/>
                </a:lnTo>
                <a:lnTo>
                  <a:pt x="975827" y="1468563"/>
                </a:lnTo>
                <a:cubicBezTo>
                  <a:pt x="965224" y="1428990"/>
                  <a:pt x="932065" y="1401484"/>
                  <a:pt x="893889" y="1396168"/>
                </a:cubicBezTo>
                <a:cubicBezTo>
                  <a:pt x="887581" y="1395290"/>
                  <a:pt x="881136" y="1395017"/>
                  <a:pt x="874749" y="1397368"/>
                </a:cubicBezTo>
                <a:lnTo>
                  <a:pt x="873048" y="1397069"/>
                </a:lnTo>
                <a:cubicBezTo>
                  <a:pt x="871822" y="1397102"/>
                  <a:pt x="870599" y="1397158"/>
                  <a:pt x="869409" y="1397702"/>
                </a:cubicBezTo>
                <a:lnTo>
                  <a:pt x="854690" y="1398625"/>
                </a:lnTo>
                <a:cubicBezTo>
                  <a:pt x="852870" y="1399112"/>
                  <a:pt x="851076" y="1399648"/>
                  <a:pt x="849610" y="1401148"/>
                </a:cubicBezTo>
                <a:cubicBezTo>
                  <a:pt x="820426" y="1408603"/>
                  <a:pt x="795399" y="1429720"/>
                  <a:pt x="783580" y="1459921"/>
                </a:cubicBezTo>
                <a:lnTo>
                  <a:pt x="576552" y="1988920"/>
                </a:lnTo>
                <a:lnTo>
                  <a:pt x="360960" y="1988920"/>
                </a:lnTo>
                <a:cubicBezTo>
                  <a:pt x="306335" y="1988920"/>
                  <a:pt x="262052" y="2033203"/>
                  <a:pt x="262052" y="2087828"/>
                </a:cubicBezTo>
                <a:cubicBezTo>
                  <a:pt x="262052" y="2142453"/>
                  <a:pt x="306335" y="2186736"/>
                  <a:pt x="360960" y="2186736"/>
                </a:cubicBezTo>
                <a:lnTo>
                  <a:pt x="624414" y="2186736"/>
                </a:lnTo>
                <a:cubicBezTo>
                  <a:pt x="655679" y="2194749"/>
                  <a:pt x="687884" y="2184847"/>
                  <a:pt x="710155" y="2162843"/>
                </a:cubicBezTo>
                <a:cubicBezTo>
                  <a:pt x="728043" y="2149675"/>
                  <a:pt x="740236" y="2129868"/>
                  <a:pt x="742804" y="2106901"/>
                </a:cubicBezTo>
                <a:lnTo>
                  <a:pt x="861090" y="1804659"/>
                </a:lnTo>
                <a:lnTo>
                  <a:pt x="967256" y="2200878"/>
                </a:lnTo>
                <a:cubicBezTo>
                  <a:pt x="956121" y="2251327"/>
                  <a:pt x="986997" y="2301788"/>
                  <a:pt x="1037612" y="2315350"/>
                </a:cubicBezTo>
                <a:cubicBezTo>
                  <a:pt x="1044252" y="2317129"/>
                  <a:pt x="1050915" y="2318189"/>
                  <a:pt x="1057633" y="2316605"/>
                </a:cubicBezTo>
                <a:cubicBezTo>
                  <a:pt x="1061264" y="2317900"/>
                  <a:pt x="1065062" y="2318350"/>
                  <a:pt x="1068971" y="2317315"/>
                </a:cubicBezTo>
                <a:cubicBezTo>
                  <a:pt x="1072878" y="2318349"/>
                  <a:pt x="1076674" y="2317900"/>
                  <a:pt x="1080303" y="2316605"/>
                </a:cubicBezTo>
                <a:lnTo>
                  <a:pt x="1100326" y="2315350"/>
                </a:lnTo>
                <a:cubicBezTo>
                  <a:pt x="1150941" y="2301788"/>
                  <a:pt x="1181817" y="2251327"/>
                  <a:pt x="1170682" y="2200878"/>
                </a:cubicBezTo>
                <a:lnTo>
                  <a:pt x="1320238" y="1642726"/>
                </a:lnTo>
                <a:lnTo>
                  <a:pt x="1513977" y="2127797"/>
                </a:lnTo>
                <a:cubicBezTo>
                  <a:pt x="1531567" y="2171838"/>
                  <a:pt x="1577262" y="2196260"/>
                  <a:pt x="1621871" y="2186737"/>
                </a:cubicBezTo>
                <a:lnTo>
                  <a:pt x="1878495" y="2186737"/>
                </a:lnTo>
                <a:cubicBezTo>
                  <a:pt x="1933120" y="2186737"/>
                  <a:pt x="1977403" y="2142454"/>
                  <a:pt x="1977403" y="2087829"/>
                </a:cubicBezTo>
                <a:cubicBezTo>
                  <a:pt x="1977403" y="2033204"/>
                  <a:pt x="1933120" y="1988921"/>
                  <a:pt x="1878495" y="1988921"/>
                </a:cubicBezTo>
                <a:lnTo>
                  <a:pt x="1671520" y="1988921"/>
                </a:lnTo>
                <a:lnTo>
                  <a:pt x="1391261" y="1287226"/>
                </a:lnTo>
                <a:cubicBezTo>
                  <a:pt x="1376065" y="1249180"/>
                  <a:pt x="1339894" y="1225775"/>
                  <a:pt x="1301358" y="1224998"/>
                </a:cubicBezTo>
                <a:close/>
                <a:moveTo>
                  <a:pt x="335892" y="524745"/>
                </a:moveTo>
                <a:lnTo>
                  <a:pt x="1937377" y="524745"/>
                </a:lnTo>
                <a:cubicBezTo>
                  <a:pt x="1996486" y="524745"/>
                  <a:pt x="2044403" y="572662"/>
                  <a:pt x="2044403" y="631771"/>
                </a:cubicBezTo>
                <a:lnTo>
                  <a:pt x="2044403" y="2898384"/>
                </a:lnTo>
                <a:cubicBezTo>
                  <a:pt x="2044403" y="2957493"/>
                  <a:pt x="1996486" y="3005410"/>
                  <a:pt x="1937377" y="3005410"/>
                </a:cubicBezTo>
                <a:lnTo>
                  <a:pt x="335892" y="3005410"/>
                </a:lnTo>
                <a:cubicBezTo>
                  <a:pt x="276783" y="3005410"/>
                  <a:pt x="228866" y="2957493"/>
                  <a:pt x="228866" y="2898384"/>
                </a:cubicBezTo>
                <a:lnTo>
                  <a:pt x="228866" y="631771"/>
                </a:lnTo>
                <a:cubicBezTo>
                  <a:pt x="228866" y="572662"/>
                  <a:pt x="276783" y="524745"/>
                  <a:pt x="335892" y="524745"/>
                </a:cubicBezTo>
                <a:close/>
                <a:moveTo>
                  <a:pt x="245659" y="437009"/>
                </a:moveTo>
                <a:cubicBezTo>
                  <a:pt x="179890" y="437009"/>
                  <a:pt x="126573" y="490326"/>
                  <a:pt x="126573" y="556095"/>
                </a:cubicBezTo>
                <a:lnTo>
                  <a:pt x="126573" y="2974061"/>
                </a:lnTo>
                <a:cubicBezTo>
                  <a:pt x="126573" y="3039830"/>
                  <a:pt x="179890" y="3093147"/>
                  <a:pt x="245659" y="3093147"/>
                </a:cubicBezTo>
                <a:lnTo>
                  <a:pt x="2027611" y="3093147"/>
                </a:lnTo>
                <a:cubicBezTo>
                  <a:pt x="2093380" y="3093147"/>
                  <a:pt x="2146697" y="3039830"/>
                  <a:pt x="2146697" y="2974061"/>
                </a:cubicBezTo>
                <a:lnTo>
                  <a:pt x="2146697" y="556095"/>
                </a:lnTo>
                <a:cubicBezTo>
                  <a:pt x="2146697" y="490326"/>
                  <a:pt x="2093380" y="437009"/>
                  <a:pt x="2027611" y="437009"/>
                </a:cubicBezTo>
                <a:close/>
                <a:moveTo>
                  <a:pt x="974181" y="0"/>
                </a:moveTo>
                <a:lnTo>
                  <a:pt x="1299087" y="0"/>
                </a:lnTo>
                <a:cubicBezTo>
                  <a:pt x="1327680" y="0"/>
                  <a:pt x="1350860" y="23180"/>
                  <a:pt x="1350860" y="51773"/>
                </a:cubicBezTo>
                <a:lnTo>
                  <a:pt x="1350860" y="155306"/>
                </a:lnTo>
                <a:lnTo>
                  <a:pt x="1381614" y="155306"/>
                </a:lnTo>
                <a:cubicBezTo>
                  <a:pt x="1410207" y="155306"/>
                  <a:pt x="1433387" y="178486"/>
                  <a:pt x="1433387" y="207079"/>
                </a:cubicBezTo>
                <a:lnTo>
                  <a:pt x="1433387" y="298015"/>
                </a:lnTo>
                <a:lnTo>
                  <a:pt x="2081269" y="298015"/>
                </a:lnTo>
                <a:cubicBezTo>
                  <a:pt x="2187308" y="298015"/>
                  <a:pt x="2273269" y="383976"/>
                  <a:pt x="2273269" y="490015"/>
                </a:cubicBezTo>
                <a:lnTo>
                  <a:pt x="2273269" y="3040141"/>
                </a:lnTo>
                <a:cubicBezTo>
                  <a:pt x="2273269" y="3146180"/>
                  <a:pt x="2187308" y="3232141"/>
                  <a:pt x="2081269" y="3232141"/>
                </a:cubicBezTo>
                <a:lnTo>
                  <a:pt x="192000" y="3232141"/>
                </a:lnTo>
                <a:cubicBezTo>
                  <a:pt x="85961" y="3232141"/>
                  <a:pt x="0" y="3146180"/>
                  <a:pt x="0" y="3040141"/>
                </a:cubicBezTo>
                <a:lnTo>
                  <a:pt x="0" y="490015"/>
                </a:lnTo>
                <a:cubicBezTo>
                  <a:pt x="0" y="383976"/>
                  <a:pt x="85961" y="298015"/>
                  <a:pt x="192000" y="298015"/>
                </a:cubicBezTo>
                <a:lnTo>
                  <a:pt x="839881" y="298015"/>
                </a:lnTo>
                <a:lnTo>
                  <a:pt x="839881" y="207079"/>
                </a:lnTo>
                <a:cubicBezTo>
                  <a:pt x="839881" y="178486"/>
                  <a:pt x="863061" y="155306"/>
                  <a:pt x="891654" y="155306"/>
                </a:cubicBezTo>
                <a:lnTo>
                  <a:pt x="922408" y="155306"/>
                </a:lnTo>
                <a:lnTo>
                  <a:pt x="922408" y="51773"/>
                </a:lnTo>
                <a:cubicBezTo>
                  <a:pt x="922408" y="23180"/>
                  <a:pt x="945588" y="0"/>
                  <a:pt x="974181"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7" name="Oval 47">
            <a:extLst>
              <a:ext uri="{FF2B5EF4-FFF2-40B4-BE49-F238E27FC236}">
                <a16:creationId xmlns:a16="http://schemas.microsoft.com/office/drawing/2014/main" id="{AAF9BCF6-41D4-4725-A04F-53C8473904C1}"/>
              </a:ext>
            </a:extLst>
          </p:cNvPr>
          <p:cNvSpPr>
            <a:spLocks noChangeAspect="1"/>
          </p:cNvSpPr>
          <p:nvPr/>
        </p:nvSpPr>
        <p:spPr>
          <a:xfrm>
            <a:off x="11057974" y="2429101"/>
            <a:ext cx="529812" cy="529812"/>
          </a:xfrm>
          <a:custGeom>
            <a:avLst/>
            <a:gdLst/>
            <a:ahLst/>
            <a:cxnLst/>
            <a:rect l="l" t="t" r="r" b="b"/>
            <a:pathLst>
              <a:path w="3240000" h="3240000">
                <a:moveTo>
                  <a:pt x="1303187" y="480874"/>
                </a:moveTo>
                <a:lnTo>
                  <a:pt x="1303187" y="1303187"/>
                </a:lnTo>
                <a:lnTo>
                  <a:pt x="480874" y="1303187"/>
                </a:lnTo>
                <a:lnTo>
                  <a:pt x="480874" y="1936813"/>
                </a:lnTo>
                <a:lnTo>
                  <a:pt x="1303187" y="1936813"/>
                </a:lnTo>
                <a:lnTo>
                  <a:pt x="1303187" y="2759126"/>
                </a:lnTo>
                <a:lnTo>
                  <a:pt x="1936813" y="2759126"/>
                </a:lnTo>
                <a:lnTo>
                  <a:pt x="1936813" y="1936813"/>
                </a:lnTo>
                <a:lnTo>
                  <a:pt x="2759126" y="1936813"/>
                </a:lnTo>
                <a:lnTo>
                  <a:pt x="2759126" y="1303187"/>
                </a:lnTo>
                <a:lnTo>
                  <a:pt x="1936813" y="1303187"/>
                </a:lnTo>
                <a:lnTo>
                  <a:pt x="1936813" y="480874"/>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8" name="Oval 50">
            <a:extLst>
              <a:ext uri="{FF2B5EF4-FFF2-40B4-BE49-F238E27FC236}">
                <a16:creationId xmlns:a16="http://schemas.microsoft.com/office/drawing/2014/main" id="{9A49A1E2-F32C-4E64-89C5-C518A079FE56}"/>
              </a:ext>
            </a:extLst>
          </p:cNvPr>
          <p:cNvSpPr>
            <a:spLocks noChangeAspect="1"/>
          </p:cNvSpPr>
          <p:nvPr/>
        </p:nvSpPr>
        <p:spPr>
          <a:xfrm>
            <a:off x="5308362" y="3571006"/>
            <a:ext cx="469094" cy="529812"/>
          </a:xfrm>
          <a:custGeom>
            <a:avLst/>
            <a:gdLst/>
            <a:ahLst/>
            <a:cxnLst/>
            <a:rect l="l" t="t" r="r" b="b"/>
            <a:pathLst>
              <a:path w="2868687" h="3240000">
                <a:moveTo>
                  <a:pt x="1433799" y="2290728"/>
                </a:moveTo>
                <a:cubicBezTo>
                  <a:pt x="1317650" y="2346839"/>
                  <a:pt x="1203301" y="2394700"/>
                  <a:pt x="1093028" y="2434329"/>
                </a:cubicBezTo>
                <a:cubicBezTo>
                  <a:pt x="1167481" y="2812207"/>
                  <a:pt x="1292592" y="3060000"/>
                  <a:pt x="1434343" y="3060000"/>
                </a:cubicBezTo>
                <a:cubicBezTo>
                  <a:pt x="1576138" y="3060000"/>
                  <a:pt x="1701284" y="2812053"/>
                  <a:pt x="1774025" y="2433735"/>
                </a:cubicBezTo>
                <a:cubicBezTo>
                  <a:pt x="1663854" y="2394452"/>
                  <a:pt x="1549823" y="2346469"/>
                  <a:pt x="1433799" y="2290728"/>
                </a:cubicBezTo>
                <a:close/>
                <a:moveTo>
                  <a:pt x="1824954" y="2078037"/>
                </a:moveTo>
                <a:cubicBezTo>
                  <a:pt x="1794480" y="2097450"/>
                  <a:pt x="1763147" y="2116057"/>
                  <a:pt x="1731343" y="2134419"/>
                </a:cubicBezTo>
                <a:lnTo>
                  <a:pt x="1635415" y="2187161"/>
                </a:lnTo>
                <a:cubicBezTo>
                  <a:pt x="1691788" y="2215044"/>
                  <a:pt x="1747931" y="2239109"/>
                  <a:pt x="1803378" y="2259350"/>
                </a:cubicBezTo>
                <a:cubicBezTo>
                  <a:pt x="1812120" y="2201101"/>
                  <a:pt x="1819148" y="2140526"/>
                  <a:pt x="1824954" y="2078037"/>
                </a:cubicBezTo>
                <a:close/>
                <a:moveTo>
                  <a:pt x="1042306" y="2077178"/>
                </a:moveTo>
                <a:cubicBezTo>
                  <a:pt x="1047949" y="2140175"/>
                  <a:pt x="1055328" y="2201182"/>
                  <a:pt x="1063873" y="2259905"/>
                </a:cubicBezTo>
                <a:cubicBezTo>
                  <a:pt x="1119365" y="2238275"/>
                  <a:pt x="1176217" y="2214355"/>
                  <a:pt x="1233887" y="2187801"/>
                </a:cubicBezTo>
                <a:cubicBezTo>
                  <a:pt x="1201538" y="2170955"/>
                  <a:pt x="1169452" y="2152957"/>
                  <a:pt x="1137343" y="2134419"/>
                </a:cubicBezTo>
                <a:close/>
                <a:moveTo>
                  <a:pt x="559768" y="1732679"/>
                </a:moveTo>
                <a:cubicBezTo>
                  <a:pt x="268524" y="1984850"/>
                  <a:pt x="116369" y="2217202"/>
                  <a:pt x="187266" y="2340000"/>
                </a:cubicBezTo>
                <a:cubicBezTo>
                  <a:pt x="258144" y="2462764"/>
                  <a:pt x="535307" y="2447213"/>
                  <a:pt x="899736" y="2322555"/>
                </a:cubicBezTo>
                <a:cubicBezTo>
                  <a:pt x="878937" y="2207297"/>
                  <a:pt x="863223" y="2084405"/>
                  <a:pt x="853746" y="1955834"/>
                </a:cubicBezTo>
                <a:cubicBezTo>
                  <a:pt x="747454" y="1883220"/>
                  <a:pt x="648878" y="1808453"/>
                  <a:pt x="559768" y="1732679"/>
                </a:cubicBezTo>
                <a:close/>
                <a:moveTo>
                  <a:pt x="2309048" y="1730507"/>
                </a:moveTo>
                <a:cubicBezTo>
                  <a:pt x="2220666" y="1807660"/>
                  <a:pt x="2121792" y="1882664"/>
                  <a:pt x="2015235" y="1955625"/>
                </a:cubicBezTo>
                <a:cubicBezTo>
                  <a:pt x="2005364" y="2084180"/>
                  <a:pt x="1989894" y="2207119"/>
                  <a:pt x="1967330" y="2322070"/>
                </a:cubicBezTo>
                <a:lnTo>
                  <a:pt x="2081685" y="2358048"/>
                </a:lnTo>
                <a:cubicBezTo>
                  <a:pt x="2116015" y="2320492"/>
                  <a:pt x="2165526" y="2297468"/>
                  <a:pt x="2220415" y="2297468"/>
                </a:cubicBezTo>
                <a:cubicBezTo>
                  <a:pt x="2302230" y="2297468"/>
                  <a:pt x="2372097" y="2348622"/>
                  <a:pt x="2399287" y="2420880"/>
                </a:cubicBezTo>
                <a:cubicBezTo>
                  <a:pt x="2542053" y="2432945"/>
                  <a:pt x="2642630" y="2407186"/>
                  <a:pt x="2681420" y="2340000"/>
                </a:cubicBezTo>
                <a:cubicBezTo>
                  <a:pt x="2752393" y="2217071"/>
                  <a:pt x="2599836" y="1984353"/>
                  <a:pt x="2309048" y="1730507"/>
                </a:cubicBezTo>
                <a:close/>
                <a:moveTo>
                  <a:pt x="2026056" y="1510554"/>
                </a:moveTo>
                <a:cubicBezTo>
                  <a:pt x="2027893" y="1546708"/>
                  <a:pt x="2028343" y="1583211"/>
                  <a:pt x="2028343" y="1620000"/>
                </a:cubicBezTo>
                <a:lnTo>
                  <a:pt x="2024251" y="1730716"/>
                </a:lnTo>
                <a:lnTo>
                  <a:pt x="2173722" y="1619092"/>
                </a:lnTo>
                <a:cubicBezTo>
                  <a:pt x="2127526" y="1582190"/>
                  <a:pt x="2078507" y="1545517"/>
                  <a:pt x="2026056" y="1510554"/>
                </a:cubicBezTo>
                <a:close/>
                <a:moveTo>
                  <a:pt x="844436" y="1509285"/>
                </a:moveTo>
                <a:lnTo>
                  <a:pt x="694964" y="1620908"/>
                </a:lnTo>
                <a:cubicBezTo>
                  <a:pt x="741160" y="1657811"/>
                  <a:pt x="790179" y="1694484"/>
                  <a:pt x="842630" y="1729447"/>
                </a:cubicBezTo>
                <a:cubicBezTo>
                  <a:pt x="840793" y="1693293"/>
                  <a:pt x="840343" y="1656790"/>
                  <a:pt x="840343" y="1620000"/>
                </a:cubicBezTo>
                <a:close/>
                <a:moveTo>
                  <a:pt x="1434343" y="1361184"/>
                </a:moveTo>
                <a:cubicBezTo>
                  <a:pt x="1573534" y="1361184"/>
                  <a:pt x="1686371" y="1474021"/>
                  <a:pt x="1686371" y="1613212"/>
                </a:cubicBezTo>
                <a:cubicBezTo>
                  <a:pt x="1686371" y="1752403"/>
                  <a:pt x="1573534" y="1865240"/>
                  <a:pt x="1434343" y="1865240"/>
                </a:cubicBezTo>
                <a:cubicBezTo>
                  <a:pt x="1295152" y="1865240"/>
                  <a:pt x="1182315" y="1752403"/>
                  <a:pt x="1182315" y="1613212"/>
                </a:cubicBezTo>
                <a:cubicBezTo>
                  <a:pt x="1182315" y="1474021"/>
                  <a:pt x="1295152" y="1361184"/>
                  <a:pt x="1434343" y="1361184"/>
                </a:cubicBezTo>
                <a:close/>
                <a:moveTo>
                  <a:pt x="1433770" y="1149513"/>
                </a:moveTo>
                <a:cubicBezTo>
                  <a:pt x="1365445" y="1183896"/>
                  <a:pt x="1296585" y="1221489"/>
                  <a:pt x="1227343" y="1261466"/>
                </a:cubicBezTo>
                <a:lnTo>
                  <a:pt x="1027157" y="1384911"/>
                </a:lnTo>
                <a:cubicBezTo>
                  <a:pt x="1022222" y="1461370"/>
                  <a:pt x="1020343" y="1539922"/>
                  <a:pt x="1020343" y="1620000"/>
                </a:cubicBezTo>
                <a:lnTo>
                  <a:pt x="1028287" y="1855786"/>
                </a:lnTo>
                <a:cubicBezTo>
                  <a:pt x="1091680" y="1898065"/>
                  <a:pt x="1158394" y="1938727"/>
                  <a:pt x="1227343" y="1978535"/>
                </a:cubicBezTo>
                <a:lnTo>
                  <a:pt x="1434916" y="2090488"/>
                </a:lnTo>
                <a:cubicBezTo>
                  <a:pt x="1503241" y="2056105"/>
                  <a:pt x="1572101" y="2018511"/>
                  <a:pt x="1641343" y="1978535"/>
                </a:cubicBezTo>
                <a:lnTo>
                  <a:pt x="1841530" y="1855090"/>
                </a:lnTo>
                <a:cubicBezTo>
                  <a:pt x="1846464" y="1778631"/>
                  <a:pt x="1848343" y="1700079"/>
                  <a:pt x="1848343" y="1620000"/>
                </a:cubicBezTo>
                <a:lnTo>
                  <a:pt x="1840399" y="1384214"/>
                </a:lnTo>
                <a:cubicBezTo>
                  <a:pt x="1777006" y="1341936"/>
                  <a:pt x="1710293" y="1301274"/>
                  <a:pt x="1641343" y="1261466"/>
                </a:cubicBezTo>
                <a:close/>
                <a:moveTo>
                  <a:pt x="1065308" y="980650"/>
                </a:moveTo>
                <a:cubicBezTo>
                  <a:pt x="1056566" y="1038899"/>
                  <a:pt x="1049538" y="1099475"/>
                  <a:pt x="1043732" y="1161964"/>
                </a:cubicBezTo>
                <a:cubicBezTo>
                  <a:pt x="1074206" y="1142551"/>
                  <a:pt x="1105539" y="1123943"/>
                  <a:pt x="1137343" y="1105581"/>
                </a:cubicBezTo>
                <a:lnTo>
                  <a:pt x="1233271" y="1052839"/>
                </a:lnTo>
                <a:cubicBezTo>
                  <a:pt x="1176898" y="1024957"/>
                  <a:pt x="1120756" y="1000892"/>
                  <a:pt x="1065308" y="980650"/>
                </a:cubicBezTo>
                <a:close/>
                <a:moveTo>
                  <a:pt x="1804814" y="980095"/>
                </a:moveTo>
                <a:cubicBezTo>
                  <a:pt x="1749321" y="1001726"/>
                  <a:pt x="1692469" y="1025646"/>
                  <a:pt x="1634800" y="1052200"/>
                </a:cubicBezTo>
                <a:cubicBezTo>
                  <a:pt x="1667149" y="1069046"/>
                  <a:pt x="1699234" y="1087043"/>
                  <a:pt x="1731343" y="1105581"/>
                </a:cubicBezTo>
                <a:lnTo>
                  <a:pt x="1826380" y="1162822"/>
                </a:lnTo>
                <a:cubicBezTo>
                  <a:pt x="1820738" y="1099825"/>
                  <a:pt x="1813359" y="1038819"/>
                  <a:pt x="1804814" y="980095"/>
                </a:cubicBezTo>
                <a:close/>
                <a:moveTo>
                  <a:pt x="2432236" y="816002"/>
                </a:moveTo>
                <a:cubicBezTo>
                  <a:pt x="2308930" y="820546"/>
                  <a:pt x="2149627" y="855445"/>
                  <a:pt x="1968950" y="917446"/>
                </a:cubicBezTo>
                <a:cubicBezTo>
                  <a:pt x="1989749" y="1032703"/>
                  <a:pt x="2005463" y="1155596"/>
                  <a:pt x="2014941" y="1284167"/>
                </a:cubicBezTo>
                <a:cubicBezTo>
                  <a:pt x="2121232" y="1356780"/>
                  <a:pt x="2219808" y="1431548"/>
                  <a:pt x="2308918" y="1507322"/>
                </a:cubicBezTo>
                <a:cubicBezTo>
                  <a:pt x="2600162" y="1255150"/>
                  <a:pt x="2752317" y="1022798"/>
                  <a:pt x="2681420" y="900000"/>
                </a:cubicBezTo>
                <a:cubicBezTo>
                  <a:pt x="2645694" y="838121"/>
                  <a:pt x="2557557" y="811383"/>
                  <a:pt x="2432236" y="816002"/>
                </a:cubicBezTo>
                <a:close/>
                <a:moveTo>
                  <a:pt x="436450" y="816001"/>
                </a:moveTo>
                <a:cubicBezTo>
                  <a:pt x="311129" y="811383"/>
                  <a:pt x="222992" y="838121"/>
                  <a:pt x="187266" y="900000"/>
                </a:cubicBezTo>
                <a:cubicBezTo>
                  <a:pt x="158404" y="949991"/>
                  <a:pt x="166508" y="1018139"/>
                  <a:pt x="206887" y="1097970"/>
                </a:cubicBezTo>
                <a:cubicBezTo>
                  <a:pt x="213842" y="1096217"/>
                  <a:pt x="221021" y="1095812"/>
                  <a:pt x="228294" y="1095812"/>
                </a:cubicBezTo>
                <a:cubicBezTo>
                  <a:pt x="334372" y="1095812"/>
                  <a:pt x="420366" y="1181806"/>
                  <a:pt x="420366" y="1287884"/>
                </a:cubicBezTo>
                <a:cubicBezTo>
                  <a:pt x="420366" y="1314219"/>
                  <a:pt x="415066" y="1339317"/>
                  <a:pt x="405427" y="1362148"/>
                </a:cubicBezTo>
                <a:cubicBezTo>
                  <a:pt x="450585" y="1410442"/>
                  <a:pt x="502437" y="1459559"/>
                  <a:pt x="559639" y="1509493"/>
                </a:cubicBezTo>
                <a:cubicBezTo>
                  <a:pt x="648020" y="1432341"/>
                  <a:pt x="746894" y="1357336"/>
                  <a:pt x="853451" y="1284376"/>
                </a:cubicBezTo>
                <a:cubicBezTo>
                  <a:pt x="863322" y="1155820"/>
                  <a:pt x="878792" y="1032881"/>
                  <a:pt x="901357" y="917930"/>
                </a:cubicBezTo>
                <a:cubicBezTo>
                  <a:pt x="719999" y="855651"/>
                  <a:pt x="560119" y="820559"/>
                  <a:pt x="436450" y="816001"/>
                </a:cubicBezTo>
                <a:close/>
                <a:moveTo>
                  <a:pt x="1434343" y="180000"/>
                </a:moveTo>
                <a:cubicBezTo>
                  <a:pt x="1292548" y="180000"/>
                  <a:pt x="1167402" y="427948"/>
                  <a:pt x="1094661" y="806265"/>
                </a:cubicBezTo>
                <a:cubicBezTo>
                  <a:pt x="1204832" y="845548"/>
                  <a:pt x="1318864" y="893532"/>
                  <a:pt x="1434887" y="949272"/>
                </a:cubicBezTo>
                <a:cubicBezTo>
                  <a:pt x="1551037" y="893162"/>
                  <a:pt x="1665385" y="845301"/>
                  <a:pt x="1775658" y="805671"/>
                </a:cubicBezTo>
                <a:cubicBezTo>
                  <a:pt x="1751860" y="684885"/>
                  <a:pt x="1722886" y="577390"/>
                  <a:pt x="1688823" y="487405"/>
                </a:cubicBezTo>
                <a:cubicBezTo>
                  <a:pt x="1688009" y="487647"/>
                  <a:pt x="1687191" y="487652"/>
                  <a:pt x="1686371" y="487652"/>
                </a:cubicBezTo>
                <a:cubicBezTo>
                  <a:pt x="1580293" y="487652"/>
                  <a:pt x="1494299" y="401658"/>
                  <a:pt x="1494299" y="295580"/>
                </a:cubicBezTo>
                <a:cubicBezTo>
                  <a:pt x="1494299" y="264819"/>
                  <a:pt x="1501530" y="235747"/>
                  <a:pt x="1516122" y="210837"/>
                </a:cubicBezTo>
                <a:cubicBezTo>
                  <a:pt x="1490583" y="189985"/>
                  <a:pt x="1462798" y="180000"/>
                  <a:pt x="1434343" y="180000"/>
                </a:cubicBezTo>
                <a:close/>
                <a:moveTo>
                  <a:pt x="1434343" y="0"/>
                </a:moveTo>
                <a:cubicBezTo>
                  <a:pt x="1509303" y="0"/>
                  <a:pt x="1581019" y="37868"/>
                  <a:pt x="1646062" y="107907"/>
                </a:cubicBezTo>
                <a:cubicBezTo>
                  <a:pt x="1659037" y="104972"/>
                  <a:pt x="1672533" y="103508"/>
                  <a:pt x="1686371" y="103508"/>
                </a:cubicBezTo>
                <a:cubicBezTo>
                  <a:pt x="1792449" y="103508"/>
                  <a:pt x="1878443" y="189502"/>
                  <a:pt x="1878443" y="295580"/>
                </a:cubicBezTo>
                <a:cubicBezTo>
                  <a:pt x="1878443" y="342831"/>
                  <a:pt x="1861381" y="386097"/>
                  <a:pt x="1831228" y="417985"/>
                </a:cubicBezTo>
                <a:cubicBezTo>
                  <a:pt x="1871860" y="515668"/>
                  <a:pt x="1906636" y="628220"/>
                  <a:pt x="1935357" y="752219"/>
                </a:cubicBezTo>
                <a:cubicBezTo>
                  <a:pt x="2379384" y="616814"/>
                  <a:pt x="2731816" y="627289"/>
                  <a:pt x="2837304" y="810000"/>
                </a:cubicBezTo>
                <a:cubicBezTo>
                  <a:pt x="2942793" y="992711"/>
                  <a:pt x="2775650" y="1303161"/>
                  <a:pt x="2436521" y="1620139"/>
                </a:cubicBezTo>
                <a:cubicBezTo>
                  <a:pt x="2775698" y="1936928"/>
                  <a:pt x="2942777" y="2247316"/>
                  <a:pt x="2837304" y="2430000"/>
                </a:cubicBezTo>
                <a:cubicBezTo>
                  <a:pt x="2771439" y="2544083"/>
                  <a:pt x="2609300" y="2591017"/>
                  <a:pt x="2388706" y="2577188"/>
                </a:cubicBezTo>
                <a:cubicBezTo>
                  <a:pt x="2358753" y="2639691"/>
                  <a:pt x="2294480" y="2681612"/>
                  <a:pt x="2220415" y="2681612"/>
                </a:cubicBezTo>
                <a:cubicBezTo>
                  <a:pt x="2122541" y="2681612"/>
                  <a:pt x="2041764" y="2608405"/>
                  <a:pt x="2030773" y="2513644"/>
                </a:cubicBezTo>
                <a:cubicBezTo>
                  <a:pt x="1999304" y="2506661"/>
                  <a:pt x="1967635" y="2497623"/>
                  <a:pt x="1935485" y="2487821"/>
                </a:cubicBezTo>
                <a:cubicBezTo>
                  <a:pt x="1830610" y="2940018"/>
                  <a:pt x="1645322" y="3240000"/>
                  <a:pt x="1434343" y="3240000"/>
                </a:cubicBezTo>
                <a:cubicBezTo>
                  <a:pt x="1223366" y="3240000"/>
                  <a:pt x="1038079" y="2940023"/>
                  <a:pt x="933330" y="2487781"/>
                </a:cubicBezTo>
                <a:cubicBezTo>
                  <a:pt x="489302" y="2623186"/>
                  <a:pt x="136870" y="2612712"/>
                  <a:pt x="31382" y="2430000"/>
                </a:cubicBezTo>
                <a:cubicBezTo>
                  <a:pt x="-74106" y="2247290"/>
                  <a:pt x="93037" y="1936840"/>
                  <a:pt x="432165" y="1619862"/>
                </a:cubicBezTo>
                <a:cubicBezTo>
                  <a:pt x="378689" y="1569916"/>
                  <a:pt x="329491" y="1520128"/>
                  <a:pt x="285801" y="1470219"/>
                </a:cubicBezTo>
                <a:cubicBezTo>
                  <a:pt x="267844" y="1476857"/>
                  <a:pt x="248431" y="1479956"/>
                  <a:pt x="228294" y="1479956"/>
                </a:cubicBezTo>
                <a:cubicBezTo>
                  <a:pt x="122216" y="1479956"/>
                  <a:pt x="36222" y="1393962"/>
                  <a:pt x="36222" y="1287884"/>
                </a:cubicBezTo>
                <a:cubicBezTo>
                  <a:pt x="36222" y="1246866"/>
                  <a:pt x="49080" y="1208850"/>
                  <a:pt x="73868" y="1179672"/>
                </a:cubicBezTo>
                <a:cubicBezTo>
                  <a:pt x="-4733" y="1033688"/>
                  <a:pt x="-23287" y="904690"/>
                  <a:pt x="31382" y="810000"/>
                </a:cubicBezTo>
                <a:cubicBezTo>
                  <a:pt x="136860" y="627306"/>
                  <a:pt x="489234" y="616816"/>
                  <a:pt x="933201" y="752179"/>
                </a:cubicBezTo>
                <a:cubicBezTo>
                  <a:pt x="1038076" y="299982"/>
                  <a:pt x="1223365" y="0"/>
                  <a:pt x="1434343"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9" name="Heart 17">
            <a:extLst>
              <a:ext uri="{FF2B5EF4-FFF2-40B4-BE49-F238E27FC236}">
                <a16:creationId xmlns:a16="http://schemas.microsoft.com/office/drawing/2014/main" id="{FD8924F2-B35D-4A71-90DC-2131F97D4E29}"/>
              </a:ext>
            </a:extLst>
          </p:cNvPr>
          <p:cNvSpPr/>
          <p:nvPr/>
        </p:nvSpPr>
        <p:spPr>
          <a:xfrm>
            <a:off x="7846544" y="3588496"/>
            <a:ext cx="501299" cy="491506"/>
          </a:xfrm>
          <a:custGeom>
            <a:avLst/>
            <a:gdLst/>
            <a:ahLst/>
            <a:cxnLst/>
            <a:rect l="l" t="t" r="r" b="b"/>
            <a:pathLst>
              <a:path w="3263621" h="3199863">
                <a:moveTo>
                  <a:pt x="1896188" y="786599"/>
                </a:moveTo>
                <a:cubicBezTo>
                  <a:pt x="1878938" y="786251"/>
                  <a:pt x="1861335" y="789280"/>
                  <a:pt x="1844305" y="796082"/>
                </a:cubicBezTo>
                <a:cubicBezTo>
                  <a:pt x="1792333" y="816839"/>
                  <a:pt x="1760707" y="866742"/>
                  <a:pt x="1761231" y="919486"/>
                </a:cubicBezTo>
                <a:lnTo>
                  <a:pt x="1573886" y="1618665"/>
                </a:lnTo>
                <a:lnTo>
                  <a:pt x="1438574" y="1113672"/>
                </a:lnTo>
                <a:cubicBezTo>
                  <a:pt x="1424335" y="1060531"/>
                  <a:pt x="1379808" y="1023594"/>
                  <a:pt x="1328543" y="1016456"/>
                </a:cubicBezTo>
                <a:cubicBezTo>
                  <a:pt x="1320071" y="1015276"/>
                  <a:pt x="1311415" y="1014911"/>
                  <a:pt x="1302836" y="1018067"/>
                </a:cubicBezTo>
                <a:lnTo>
                  <a:pt x="1300556" y="1017667"/>
                </a:lnTo>
                <a:cubicBezTo>
                  <a:pt x="1298914" y="1017711"/>
                  <a:pt x="1297275" y="1017786"/>
                  <a:pt x="1295680" y="1018515"/>
                </a:cubicBezTo>
                <a:lnTo>
                  <a:pt x="1275904" y="1019755"/>
                </a:lnTo>
                <a:cubicBezTo>
                  <a:pt x="1273459" y="1020410"/>
                  <a:pt x="1271049" y="1021129"/>
                  <a:pt x="1269080" y="1023145"/>
                </a:cubicBezTo>
                <a:cubicBezTo>
                  <a:pt x="1229892" y="1033156"/>
                  <a:pt x="1196286" y="1061513"/>
                  <a:pt x="1180414" y="1102068"/>
                </a:cubicBezTo>
                <a:lnTo>
                  <a:pt x="902406" y="1812437"/>
                </a:lnTo>
                <a:lnTo>
                  <a:pt x="612897" y="1812437"/>
                </a:lnTo>
                <a:cubicBezTo>
                  <a:pt x="539543" y="1812437"/>
                  <a:pt x="480078" y="1871902"/>
                  <a:pt x="480078" y="1945256"/>
                </a:cubicBezTo>
                <a:cubicBezTo>
                  <a:pt x="480078" y="2018610"/>
                  <a:pt x="539543" y="2078075"/>
                  <a:pt x="612897" y="2078075"/>
                </a:cubicBezTo>
                <a:lnTo>
                  <a:pt x="966673" y="2078075"/>
                </a:lnTo>
                <a:cubicBezTo>
                  <a:pt x="1008666" y="2088839"/>
                  <a:pt x="1051924" y="2075535"/>
                  <a:pt x="1081835" y="2045978"/>
                </a:cubicBezTo>
                <a:cubicBezTo>
                  <a:pt x="1105846" y="2028294"/>
                  <a:pt x="1122213" y="2001701"/>
                  <a:pt x="1125659" y="1970866"/>
                </a:cubicBezTo>
                <a:lnTo>
                  <a:pt x="1284498" y="1565001"/>
                </a:lnTo>
                <a:lnTo>
                  <a:pt x="1443089" y="2156868"/>
                </a:lnTo>
                <a:cubicBezTo>
                  <a:pt x="1455914" y="2204733"/>
                  <a:pt x="1493311" y="2239452"/>
                  <a:pt x="1538593" y="2249086"/>
                </a:cubicBezTo>
                <a:lnTo>
                  <a:pt x="1542015" y="2250785"/>
                </a:lnTo>
                <a:cubicBezTo>
                  <a:pt x="1542604" y="2250943"/>
                  <a:pt x="1543193" y="2251097"/>
                  <a:pt x="1543870" y="2250902"/>
                </a:cubicBezTo>
                <a:cubicBezTo>
                  <a:pt x="1553422" y="2254514"/>
                  <a:pt x="1563610" y="2255524"/>
                  <a:pt x="1573886" y="2252783"/>
                </a:cubicBezTo>
                <a:cubicBezTo>
                  <a:pt x="1584162" y="2255524"/>
                  <a:pt x="1594351" y="2254515"/>
                  <a:pt x="1603903" y="2250901"/>
                </a:cubicBezTo>
                <a:lnTo>
                  <a:pt x="1605758" y="2250785"/>
                </a:lnTo>
                <a:cubicBezTo>
                  <a:pt x="1606974" y="2250459"/>
                  <a:pt x="1608181" y="2250118"/>
                  <a:pt x="1609178" y="2249086"/>
                </a:cubicBezTo>
                <a:cubicBezTo>
                  <a:pt x="1654461" y="2239453"/>
                  <a:pt x="1691859" y="2204734"/>
                  <a:pt x="1704684" y="2156868"/>
                </a:cubicBezTo>
                <a:lnTo>
                  <a:pt x="1921541" y="1347547"/>
                </a:lnTo>
                <a:lnTo>
                  <a:pt x="2181705" y="1998928"/>
                </a:lnTo>
                <a:cubicBezTo>
                  <a:pt x="2205326" y="2058070"/>
                  <a:pt x="2266689" y="2090865"/>
                  <a:pt x="2326593" y="2078075"/>
                </a:cubicBezTo>
                <a:lnTo>
                  <a:pt x="2671200" y="2078075"/>
                </a:lnTo>
                <a:cubicBezTo>
                  <a:pt x="2744554" y="2078075"/>
                  <a:pt x="2804019" y="2018610"/>
                  <a:pt x="2804019" y="1945256"/>
                </a:cubicBezTo>
                <a:cubicBezTo>
                  <a:pt x="2804019" y="1871902"/>
                  <a:pt x="2744554" y="1812437"/>
                  <a:pt x="2671200" y="1812437"/>
                </a:cubicBezTo>
                <a:lnTo>
                  <a:pt x="2393261" y="1812437"/>
                </a:lnTo>
                <a:lnTo>
                  <a:pt x="2016914" y="870162"/>
                </a:lnTo>
                <a:cubicBezTo>
                  <a:pt x="1996508" y="819071"/>
                  <a:pt x="1947937" y="787642"/>
                  <a:pt x="1896188" y="786599"/>
                </a:cubicBezTo>
                <a:close/>
                <a:moveTo>
                  <a:pt x="773454" y="106"/>
                </a:moveTo>
                <a:cubicBezTo>
                  <a:pt x="1097282" y="5742"/>
                  <a:pt x="1441967" y="238301"/>
                  <a:pt x="1631811" y="769863"/>
                </a:cubicBezTo>
                <a:cubicBezTo>
                  <a:pt x="2306811" y="-1120137"/>
                  <a:pt x="4939311" y="769863"/>
                  <a:pt x="1631811" y="3199863"/>
                </a:cubicBezTo>
                <a:cubicBezTo>
                  <a:pt x="-745455" y="1453301"/>
                  <a:pt x="-54107" y="-14297"/>
                  <a:pt x="773454" y="106"/>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0" name="Rounded Rectangle 25">
            <a:extLst>
              <a:ext uri="{FF2B5EF4-FFF2-40B4-BE49-F238E27FC236}">
                <a16:creationId xmlns:a16="http://schemas.microsoft.com/office/drawing/2014/main" id="{16EB1A13-EE2D-4B90-BD78-F7A1928FDCCB}"/>
              </a:ext>
            </a:extLst>
          </p:cNvPr>
          <p:cNvSpPr/>
          <p:nvPr/>
        </p:nvSpPr>
        <p:spPr>
          <a:xfrm>
            <a:off x="6982048" y="3626197"/>
            <a:ext cx="497670" cy="419433"/>
          </a:xfrm>
          <a:custGeom>
            <a:avLst/>
            <a:gdLst/>
            <a:ahLst/>
            <a:cxnLst/>
            <a:rect l="l" t="t" r="r" b="b"/>
            <a:pathLst>
              <a:path w="3240000" h="2730652">
                <a:moveTo>
                  <a:pt x="1452811" y="1541940"/>
                </a:moveTo>
                <a:lnTo>
                  <a:pt x="1452811" y="1831951"/>
                </a:lnTo>
                <a:lnTo>
                  <a:pt x="1162800" y="1831951"/>
                </a:lnTo>
                <a:lnTo>
                  <a:pt x="1162800" y="2166329"/>
                </a:lnTo>
                <a:lnTo>
                  <a:pt x="1452811" y="2166329"/>
                </a:lnTo>
                <a:lnTo>
                  <a:pt x="1452811" y="2456340"/>
                </a:lnTo>
                <a:lnTo>
                  <a:pt x="1787189" y="2456340"/>
                </a:lnTo>
                <a:lnTo>
                  <a:pt x="1787189" y="2166329"/>
                </a:lnTo>
                <a:lnTo>
                  <a:pt x="2077200" y="2166329"/>
                </a:lnTo>
                <a:lnTo>
                  <a:pt x="2077200" y="1831951"/>
                </a:lnTo>
                <a:lnTo>
                  <a:pt x="1787189" y="1831951"/>
                </a:lnTo>
                <a:lnTo>
                  <a:pt x="1787189" y="1541940"/>
                </a:lnTo>
                <a:close/>
                <a:moveTo>
                  <a:pt x="0" y="1278453"/>
                </a:moveTo>
                <a:lnTo>
                  <a:pt x="3240000" y="1278453"/>
                </a:lnTo>
                <a:lnTo>
                  <a:pt x="3240000" y="2376509"/>
                </a:lnTo>
                <a:cubicBezTo>
                  <a:pt x="3240000" y="2572097"/>
                  <a:pt x="3081445" y="2730652"/>
                  <a:pt x="2885857" y="2730652"/>
                </a:cubicBezTo>
                <a:lnTo>
                  <a:pt x="354143" y="2730652"/>
                </a:lnTo>
                <a:cubicBezTo>
                  <a:pt x="158555" y="2730652"/>
                  <a:pt x="0" y="2572097"/>
                  <a:pt x="0" y="2376509"/>
                </a:cubicBezTo>
                <a:close/>
                <a:moveTo>
                  <a:pt x="1001150" y="200505"/>
                </a:moveTo>
                <a:cubicBezTo>
                  <a:pt x="933045" y="200505"/>
                  <a:pt x="877834" y="255715"/>
                  <a:pt x="877834" y="323821"/>
                </a:cubicBezTo>
                <a:lnTo>
                  <a:pt x="877834" y="605836"/>
                </a:lnTo>
                <a:lnTo>
                  <a:pt x="2362163" y="605836"/>
                </a:lnTo>
                <a:lnTo>
                  <a:pt x="2362163" y="323821"/>
                </a:lnTo>
                <a:cubicBezTo>
                  <a:pt x="2362163" y="255715"/>
                  <a:pt x="2306952" y="200505"/>
                  <a:pt x="2238846" y="200505"/>
                </a:cubicBezTo>
                <a:close/>
                <a:moveTo>
                  <a:pt x="843301" y="0"/>
                </a:moveTo>
                <a:lnTo>
                  <a:pt x="2396696" y="0"/>
                </a:lnTo>
                <a:cubicBezTo>
                  <a:pt x="2488075" y="0"/>
                  <a:pt x="2562152" y="74077"/>
                  <a:pt x="2562152" y="165456"/>
                </a:cubicBezTo>
                <a:lnTo>
                  <a:pt x="2562152" y="605836"/>
                </a:lnTo>
                <a:lnTo>
                  <a:pt x="2885857" y="605836"/>
                </a:lnTo>
                <a:cubicBezTo>
                  <a:pt x="3081445" y="605836"/>
                  <a:pt x="3240000" y="764391"/>
                  <a:pt x="3240000" y="959979"/>
                </a:cubicBezTo>
                <a:lnTo>
                  <a:pt x="3240000" y="1134437"/>
                </a:lnTo>
                <a:lnTo>
                  <a:pt x="0" y="1134437"/>
                </a:lnTo>
                <a:lnTo>
                  <a:pt x="0" y="959979"/>
                </a:lnTo>
                <a:cubicBezTo>
                  <a:pt x="0" y="764391"/>
                  <a:pt x="158555" y="605836"/>
                  <a:pt x="354143" y="605836"/>
                </a:cubicBezTo>
                <a:lnTo>
                  <a:pt x="677845" y="605836"/>
                </a:lnTo>
                <a:lnTo>
                  <a:pt x="677845" y="165456"/>
                </a:lnTo>
                <a:cubicBezTo>
                  <a:pt x="677845" y="74077"/>
                  <a:pt x="751923" y="0"/>
                  <a:pt x="843301"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1" name="Chord 32">
            <a:extLst>
              <a:ext uri="{FF2B5EF4-FFF2-40B4-BE49-F238E27FC236}">
                <a16:creationId xmlns:a16="http://schemas.microsoft.com/office/drawing/2014/main" id="{CC7ADB67-2680-460C-B9EA-3C816F6BC3C7}"/>
              </a:ext>
            </a:extLst>
          </p:cNvPr>
          <p:cNvSpPr/>
          <p:nvPr/>
        </p:nvSpPr>
        <p:spPr>
          <a:xfrm>
            <a:off x="6132058" y="3589260"/>
            <a:ext cx="497670" cy="493305"/>
          </a:xfrm>
          <a:custGeom>
            <a:avLst/>
            <a:gdLst/>
            <a:ahLst/>
            <a:cxnLst/>
            <a:rect l="l" t="t" r="r" b="b"/>
            <a:pathLst>
              <a:path w="3240000" h="3211580">
                <a:moveTo>
                  <a:pt x="991906" y="2959580"/>
                </a:moveTo>
                <a:lnTo>
                  <a:pt x="2193254" y="2959580"/>
                </a:lnTo>
                <a:cubicBezTo>
                  <a:pt x="2215674" y="2959580"/>
                  <a:pt x="2233849" y="2977755"/>
                  <a:pt x="2233849" y="3000175"/>
                </a:cubicBezTo>
                <a:lnTo>
                  <a:pt x="2233849" y="3170985"/>
                </a:lnTo>
                <a:cubicBezTo>
                  <a:pt x="2233849" y="3193405"/>
                  <a:pt x="2215674" y="3211580"/>
                  <a:pt x="2193254" y="3211580"/>
                </a:cubicBezTo>
                <a:lnTo>
                  <a:pt x="991906" y="3211580"/>
                </a:lnTo>
                <a:cubicBezTo>
                  <a:pt x="969486" y="3211580"/>
                  <a:pt x="951311" y="3193405"/>
                  <a:pt x="951311" y="3170985"/>
                </a:cubicBezTo>
                <a:lnTo>
                  <a:pt x="951311" y="3000175"/>
                </a:lnTo>
                <a:cubicBezTo>
                  <a:pt x="951311" y="2977755"/>
                  <a:pt x="969486" y="2959580"/>
                  <a:pt x="991906" y="2959580"/>
                </a:cubicBezTo>
                <a:close/>
                <a:moveTo>
                  <a:pt x="1439043" y="1763796"/>
                </a:moveTo>
                <a:lnTo>
                  <a:pt x="1439043" y="2067459"/>
                </a:lnTo>
                <a:lnTo>
                  <a:pt x="1135380" y="2067459"/>
                </a:lnTo>
                <a:lnTo>
                  <a:pt x="1135380" y="2374533"/>
                </a:lnTo>
                <a:lnTo>
                  <a:pt x="1439043" y="2374533"/>
                </a:lnTo>
                <a:lnTo>
                  <a:pt x="1439043" y="2678196"/>
                </a:lnTo>
                <a:lnTo>
                  <a:pt x="1746117" y="2678196"/>
                </a:lnTo>
                <a:lnTo>
                  <a:pt x="1746117" y="2374533"/>
                </a:lnTo>
                <a:lnTo>
                  <a:pt x="2049780" y="2374533"/>
                </a:lnTo>
                <a:lnTo>
                  <a:pt x="2049780" y="2067459"/>
                </a:lnTo>
                <a:lnTo>
                  <a:pt x="1746117" y="2067459"/>
                </a:lnTo>
                <a:lnTo>
                  <a:pt x="1746117" y="1763796"/>
                </a:lnTo>
                <a:close/>
                <a:moveTo>
                  <a:pt x="128358" y="1541040"/>
                </a:moveTo>
                <a:lnTo>
                  <a:pt x="3056915" y="1550917"/>
                </a:lnTo>
                <a:cubicBezTo>
                  <a:pt x="3061111" y="2078028"/>
                  <a:pt x="2781683" y="2566719"/>
                  <a:pt x="2325284" y="2830467"/>
                </a:cubicBezTo>
                <a:lnTo>
                  <a:pt x="2182018" y="2900953"/>
                </a:lnTo>
                <a:lnTo>
                  <a:pt x="1002135" y="2900953"/>
                </a:lnTo>
                <a:cubicBezTo>
                  <a:pt x="950374" y="2879821"/>
                  <a:pt x="900231" y="2854191"/>
                  <a:pt x="851341" y="2825496"/>
                </a:cubicBezTo>
                <a:cubicBezTo>
                  <a:pt x="396732" y="2558675"/>
                  <a:pt x="120607" y="2068110"/>
                  <a:pt x="128358" y="1541040"/>
                </a:cubicBezTo>
                <a:close/>
                <a:moveTo>
                  <a:pt x="61067" y="1230414"/>
                </a:moveTo>
                <a:lnTo>
                  <a:pt x="3178933" y="1230414"/>
                </a:lnTo>
                <a:cubicBezTo>
                  <a:pt x="3212659" y="1230414"/>
                  <a:pt x="3240000" y="1257755"/>
                  <a:pt x="3240000" y="1291481"/>
                </a:cubicBezTo>
                <a:lnTo>
                  <a:pt x="3240000" y="1421347"/>
                </a:lnTo>
                <a:cubicBezTo>
                  <a:pt x="3240000" y="1455073"/>
                  <a:pt x="3212659" y="1482414"/>
                  <a:pt x="3178933" y="1482414"/>
                </a:cubicBezTo>
                <a:lnTo>
                  <a:pt x="61067" y="1482414"/>
                </a:lnTo>
                <a:cubicBezTo>
                  <a:pt x="27341" y="1482414"/>
                  <a:pt x="0" y="1455073"/>
                  <a:pt x="0" y="1421347"/>
                </a:cubicBezTo>
                <a:lnTo>
                  <a:pt x="0" y="1291481"/>
                </a:lnTo>
                <a:cubicBezTo>
                  <a:pt x="0" y="1257755"/>
                  <a:pt x="27341" y="1230414"/>
                  <a:pt x="61067" y="1230414"/>
                </a:cubicBezTo>
                <a:close/>
                <a:moveTo>
                  <a:pt x="2481726" y="315922"/>
                </a:moveTo>
                <a:lnTo>
                  <a:pt x="2862412" y="696608"/>
                </a:lnTo>
                <a:lnTo>
                  <a:pt x="2420437" y="1138584"/>
                </a:lnTo>
                <a:lnTo>
                  <a:pt x="1659064" y="1138584"/>
                </a:lnTo>
                <a:close/>
                <a:moveTo>
                  <a:pt x="2730827" y="0"/>
                </a:moveTo>
                <a:cubicBezTo>
                  <a:pt x="2765703" y="0"/>
                  <a:pt x="2800581" y="13305"/>
                  <a:pt x="2827191" y="39915"/>
                </a:cubicBezTo>
                <a:lnTo>
                  <a:pt x="3143636" y="356360"/>
                </a:lnTo>
                <a:cubicBezTo>
                  <a:pt x="3196857" y="409581"/>
                  <a:pt x="3196857" y="495868"/>
                  <a:pt x="3143636" y="549088"/>
                </a:cubicBezTo>
                <a:lnTo>
                  <a:pt x="3082882" y="609843"/>
                </a:lnTo>
                <a:cubicBezTo>
                  <a:pt x="3029661" y="663063"/>
                  <a:pt x="2943375" y="663064"/>
                  <a:pt x="2890155" y="609843"/>
                </a:cubicBezTo>
                <a:lnTo>
                  <a:pt x="2573708" y="293397"/>
                </a:lnTo>
                <a:cubicBezTo>
                  <a:pt x="2520488" y="240176"/>
                  <a:pt x="2520488" y="153889"/>
                  <a:pt x="2573708" y="100669"/>
                </a:cubicBezTo>
                <a:lnTo>
                  <a:pt x="2634463" y="39914"/>
                </a:lnTo>
                <a:cubicBezTo>
                  <a:pt x="2661073" y="13305"/>
                  <a:pt x="2695950" y="0"/>
                  <a:pt x="2730827"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2" name="Rounded Rectangle 40">
            <a:extLst>
              <a:ext uri="{FF2B5EF4-FFF2-40B4-BE49-F238E27FC236}">
                <a16:creationId xmlns:a16="http://schemas.microsoft.com/office/drawing/2014/main" id="{7583449B-80F2-44B0-BFC1-62489555F435}"/>
              </a:ext>
            </a:extLst>
          </p:cNvPr>
          <p:cNvSpPr/>
          <p:nvPr/>
        </p:nvSpPr>
        <p:spPr>
          <a:xfrm rot="2942052">
            <a:off x="8639059" y="3589842"/>
            <a:ext cx="462604" cy="492140"/>
          </a:xfrm>
          <a:custGeom>
            <a:avLst/>
            <a:gdLst/>
            <a:ahLst/>
            <a:cxnLst/>
            <a:rect l="l" t="t" r="r" b="b"/>
            <a:pathLst>
              <a:path w="3011706" h="3204001">
                <a:moveTo>
                  <a:pt x="2432249" y="1011942"/>
                </a:moveTo>
                <a:cubicBezTo>
                  <a:pt x="2423608" y="1019482"/>
                  <a:pt x="2416303" y="1028841"/>
                  <a:pt x="2410966" y="1039800"/>
                </a:cubicBezTo>
                <a:lnTo>
                  <a:pt x="1969837" y="1945620"/>
                </a:lnTo>
                <a:cubicBezTo>
                  <a:pt x="1948488" y="1989457"/>
                  <a:pt x="1966719" y="2042300"/>
                  <a:pt x="2010556" y="2063648"/>
                </a:cubicBezTo>
                <a:cubicBezTo>
                  <a:pt x="2054392" y="2084996"/>
                  <a:pt x="2107235" y="2066766"/>
                  <a:pt x="2128583" y="2022929"/>
                </a:cubicBezTo>
                <a:lnTo>
                  <a:pt x="2569712" y="1117109"/>
                </a:lnTo>
                <a:cubicBezTo>
                  <a:pt x="2591061" y="1073271"/>
                  <a:pt x="2572830" y="1020430"/>
                  <a:pt x="2528993" y="999081"/>
                </a:cubicBezTo>
                <a:cubicBezTo>
                  <a:pt x="2496115" y="983070"/>
                  <a:pt x="2458172" y="989322"/>
                  <a:pt x="2432249" y="1011942"/>
                </a:cubicBezTo>
                <a:close/>
                <a:moveTo>
                  <a:pt x="1709549" y="1044955"/>
                </a:moveTo>
                <a:cubicBezTo>
                  <a:pt x="1978186" y="735551"/>
                  <a:pt x="2446780" y="702502"/>
                  <a:pt x="2756184" y="971139"/>
                </a:cubicBezTo>
                <a:cubicBezTo>
                  <a:pt x="3065588" y="1239776"/>
                  <a:pt x="3098636" y="1708370"/>
                  <a:pt x="2830000" y="2017774"/>
                </a:cubicBezTo>
                <a:cubicBezTo>
                  <a:pt x="2561363" y="2327178"/>
                  <a:pt x="2092769" y="2360227"/>
                  <a:pt x="1783365" y="2091590"/>
                </a:cubicBezTo>
                <a:cubicBezTo>
                  <a:pt x="1473960" y="1822953"/>
                  <a:pt x="1440912" y="1354359"/>
                  <a:pt x="1709549" y="1044955"/>
                </a:cubicBezTo>
                <a:close/>
                <a:moveTo>
                  <a:pt x="208197" y="1872243"/>
                </a:moveTo>
                <a:cubicBezTo>
                  <a:pt x="195168" y="1885273"/>
                  <a:pt x="187109" y="1903273"/>
                  <a:pt x="187109" y="1923155"/>
                </a:cubicBezTo>
                <a:lnTo>
                  <a:pt x="187109" y="2715155"/>
                </a:lnTo>
                <a:cubicBezTo>
                  <a:pt x="187109" y="2754920"/>
                  <a:pt x="219344" y="2787155"/>
                  <a:pt x="259109" y="2787155"/>
                </a:cubicBezTo>
                <a:cubicBezTo>
                  <a:pt x="298874" y="2787155"/>
                  <a:pt x="331109" y="2754920"/>
                  <a:pt x="331109" y="2715155"/>
                </a:cubicBezTo>
                <a:lnTo>
                  <a:pt x="331109" y="1923155"/>
                </a:lnTo>
                <a:cubicBezTo>
                  <a:pt x="331109" y="1883390"/>
                  <a:pt x="298874" y="1851155"/>
                  <a:pt x="259109" y="1851155"/>
                </a:cubicBezTo>
                <a:cubicBezTo>
                  <a:pt x="239226" y="1851156"/>
                  <a:pt x="221226" y="1859214"/>
                  <a:pt x="208197" y="1872243"/>
                </a:cubicBezTo>
                <a:close/>
                <a:moveTo>
                  <a:pt x="0" y="1625202"/>
                </a:moveTo>
                <a:cubicBezTo>
                  <a:pt x="418057" y="1737228"/>
                  <a:pt x="858998" y="1737384"/>
                  <a:pt x="1277606" y="1625336"/>
                </a:cubicBezTo>
                <a:cubicBezTo>
                  <a:pt x="1277605" y="1938624"/>
                  <a:pt x="1277605" y="2251911"/>
                  <a:pt x="1277605" y="2565198"/>
                </a:cubicBezTo>
                <a:cubicBezTo>
                  <a:pt x="1277605" y="2917999"/>
                  <a:pt x="991603" y="3204001"/>
                  <a:pt x="638802" y="3204001"/>
                </a:cubicBezTo>
                <a:lnTo>
                  <a:pt x="638803" y="3204000"/>
                </a:lnTo>
                <a:cubicBezTo>
                  <a:pt x="286002" y="3204000"/>
                  <a:pt x="0" y="2917999"/>
                  <a:pt x="0" y="2565197"/>
                </a:cubicBezTo>
                <a:close/>
                <a:moveTo>
                  <a:pt x="208197" y="459897"/>
                </a:moveTo>
                <a:cubicBezTo>
                  <a:pt x="195167" y="472926"/>
                  <a:pt x="187109" y="490926"/>
                  <a:pt x="187109" y="510808"/>
                </a:cubicBezTo>
                <a:lnTo>
                  <a:pt x="187109" y="1302808"/>
                </a:lnTo>
                <a:cubicBezTo>
                  <a:pt x="187109" y="1342573"/>
                  <a:pt x="219344" y="1374808"/>
                  <a:pt x="259109" y="1374808"/>
                </a:cubicBezTo>
                <a:cubicBezTo>
                  <a:pt x="298874" y="1374808"/>
                  <a:pt x="331109" y="1342573"/>
                  <a:pt x="331109" y="1302808"/>
                </a:cubicBezTo>
                <a:lnTo>
                  <a:pt x="331109" y="510808"/>
                </a:lnTo>
                <a:cubicBezTo>
                  <a:pt x="331109" y="471043"/>
                  <a:pt x="298874" y="438808"/>
                  <a:pt x="259109" y="438808"/>
                </a:cubicBezTo>
                <a:cubicBezTo>
                  <a:pt x="239226" y="438808"/>
                  <a:pt x="221226" y="446867"/>
                  <a:pt x="208197" y="459897"/>
                </a:cubicBezTo>
                <a:close/>
                <a:moveTo>
                  <a:pt x="187101" y="187101"/>
                </a:moveTo>
                <a:cubicBezTo>
                  <a:pt x="302701" y="71501"/>
                  <a:pt x="462402" y="0"/>
                  <a:pt x="638803" y="0"/>
                </a:cubicBezTo>
                <a:cubicBezTo>
                  <a:pt x="991604" y="0"/>
                  <a:pt x="1277606" y="286002"/>
                  <a:pt x="1277606" y="638803"/>
                </a:cubicBezTo>
                <a:lnTo>
                  <a:pt x="1277606" y="1497764"/>
                </a:lnTo>
                <a:cubicBezTo>
                  <a:pt x="859958" y="1616355"/>
                  <a:pt x="417375" y="1616210"/>
                  <a:pt x="0" y="1498771"/>
                </a:cubicBezTo>
                <a:lnTo>
                  <a:pt x="0" y="638803"/>
                </a:lnTo>
                <a:cubicBezTo>
                  <a:pt x="0" y="462403"/>
                  <a:pt x="71500" y="302702"/>
                  <a:pt x="187101" y="187101"/>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3" name="Rounded Rectangle 7">
            <a:extLst>
              <a:ext uri="{FF2B5EF4-FFF2-40B4-BE49-F238E27FC236}">
                <a16:creationId xmlns:a16="http://schemas.microsoft.com/office/drawing/2014/main" id="{411181BB-2578-4361-911A-41C291E933CE}"/>
              </a:ext>
            </a:extLst>
          </p:cNvPr>
          <p:cNvSpPr>
            <a:spLocks noChangeAspect="1"/>
          </p:cNvSpPr>
          <p:nvPr/>
        </p:nvSpPr>
        <p:spPr>
          <a:xfrm rot="18924894" flipH="1">
            <a:off x="6299616" y="4621988"/>
            <a:ext cx="162556" cy="635774"/>
          </a:xfrm>
          <a:custGeom>
            <a:avLst/>
            <a:gdLst/>
            <a:ahLst/>
            <a:cxnLst/>
            <a:rect l="l" t="t" r="r" b="b"/>
            <a:pathLst>
              <a:path w="1081111" h="4228323">
                <a:moveTo>
                  <a:pt x="335224" y="1867922"/>
                </a:moveTo>
                <a:cubicBezTo>
                  <a:pt x="355105" y="1839562"/>
                  <a:pt x="441066" y="1818228"/>
                  <a:pt x="544096" y="1818228"/>
                </a:cubicBezTo>
                <a:cubicBezTo>
                  <a:pt x="661845" y="1818228"/>
                  <a:pt x="757300" y="1846093"/>
                  <a:pt x="757300" y="1880465"/>
                </a:cubicBezTo>
                <a:lnTo>
                  <a:pt x="754850" y="1887560"/>
                </a:lnTo>
                <a:lnTo>
                  <a:pt x="757869" y="1887560"/>
                </a:lnTo>
                <a:lnTo>
                  <a:pt x="757869" y="2839818"/>
                </a:lnTo>
                <a:cubicBezTo>
                  <a:pt x="757869" y="2972331"/>
                  <a:pt x="662287" y="3079754"/>
                  <a:pt x="544381" y="3079754"/>
                </a:cubicBezTo>
                <a:cubicBezTo>
                  <a:pt x="426475" y="3079754"/>
                  <a:pt x="330892" y="2972330"/>
                  <a:pt x="330892" y="2839818"/>
                </a:cubicBezTo>
                <a:cubicBezTo>
                  <a:pt x="330892" y="2522399"/>
                  <a:pt x="330893" y="2204979"/>
                  <a:pt x="330893" y="1887560"/>
                </a:cubicBezTo>
                <a:lnTo>
                  <a:pt x="333343" y="1887560"/>
                </a:lnTo>
                <a:cubicBezTo>
                  <a:pt x="331423" y="1885549"/>
                  <a:pt x="330893" y="1883025"/>
                  <a:pt x="330893" y="1880465"/>
                </a:cubicBezTo>
                <a:cubicBezTo>
                  <a:pt x="330893" y="1876168"/>
                  <a:pt x="332384" y="1871973"/>
                  <a:pt x="335224" y="1867922"/>
                </a:cubicBezTo>
                <a:close/>
                <a:moveTo>
                  <a:pt x="40017" y="122059"/>
                </a:moveTo>
                <a:cubicBezTo>
                  <a:pt x="33211" y="132011"/>
                  <a:pt x="29637" y="142314"/>
                  <a:pt x="29637" y="152868"/>
                </a:cubicBezTo>
                <a:cubicBezTo>
                  <a:pt x="29637" y="201406"/>
                  <a:pt x="105246" y="244661"/>
                  <a:pt x="223474" y="271871"/>
                </a:cubicBezTo>
                <a:lnTo>
                  <a:pt x="259635" y="468058"/>
                </a:lnTo>
                <a:cubicBezTo>
                  <a:pt x="103865" y="495856"/>
                  <a:pt x="0" y="547115"/>
                  <a:pt x="0" y="605632"/>
                </a:cubicBezTo>
                <a:cubicBezTo>
                  <a:pt x="0" y="658669"/>
                  <a:pt x="85325" y="705745"/>
                  <a:pt x="217400" y="734580"/>
                </a:cubicBezTo>
                <a:lnTo>
                  <a:pt x="217063" y="737117"/>
                </a:lnTo>
                <a:lnTo>
                  <a:pt x="217063" y="2943282"/>
                </a:lnTo>
                <a:cubicBezTo>
                  <a:pt x="217063" y="3039089"/>
                  <a:pt x="294931" y="3121078"/>
                  <a:pt x="405721" y="3153265"/>
                </a:cubicBezTo>
                <a:cubicBezTo>
                  <a:pt x="400324" y="3160310"/>
                  <a:pt x="397646" y="3168520"/>
                  <a:pt x="397646" y="3177204"/>
                </a:cubicBezTo>
                <a:lnTo>
                  <a:pt x="397646" y="3194256"/>
                </a:lnTo>
                <a:cubicBezTo>
                  <a:pt x="397646" y="3224314"/>
                  <a:pt x="429716" y="3248680"/>
                  <a:pt x="469276" y="3248680"/>
                </a:cubicBezTo>
                <a:lnTo>
                  <a:pt x="496274" y="3248680"/>
                </a:lnTo>
                <a:cubicBezTo>
                  <a:pt x="503831" y="3569617"/>
                  <a:pt x="518631" y="3867052"/>
                  <a:pt x="514761" y="4228323"/>
                </a:cubicBezTo>
                <a:lnTo>
                  <a:pt x="577573" y="4091802"/>
                </a:lnTo>
                <a:cubicBezTo>
                  <a:pt x="580481" y="3794896"/>
                  <a:pt x="583388" y="3537508"/>
                  <a:pt x="586278" y="3248680"/>
                </a:cubicBezTo>
                <a:lnTo>
                  <a:pt x="611834" y="3248680"/>
                </a:lnTo>
                <a:cubicBezTo>
                  <a:pt x="651395" y="3248680"/>
                  <a:pt x="683465" y="3224314"/>
                  <a:pt x="683465" y="3194256"/>
                </a:cubicBezTo>
                <a:lnTo>
                  <a:pt x="683465" y="3177205"/>
                </a:lnTo>
                <a:cubicBezTo>
                  <a:pt x="683465" y="3168518"/>
                  <a:pt x="680787" y="3160307"/>
                  <a:pt x="675388" y="3153262"/>
                </a:cubicBezTo>
                <a:cubicBezTo>
                  <a:pt x="786180" y="3121079"/>
                  <a:pt x="864048" y="3039089"/>
                  <a:pt x="864048" y="2943282"/>
                </a:cubicBezTo>
                <a:lnTo>
                  <a:pt x="864048" y="737117"/>
                </a:lnTo>
                <a:cubicBezTo>
                  <a:pt x="864048" y="736269"/>
                  <a:pt x="864042" y="735422"/>
                  <a:pt x="863712" y="734579"/>
                </a:cubicBezTo>
                <a:cubicBezTo>
                  <a:pt x="995786" y="705744"/>
                  <a:pt x="1081111" y="658669"/>
                  <a:pt x="1081111" y="605632"/>
                </a:cubicBezTo>
                <a:cubicBezTo>
                  <a:pt x="1081111" y="547115"/>
                  <a:pt x="977246" y="495856"/>
                  <a:pt x="821477" y="468058"/>
                </a:cubicBezTo>
                <a:lnTo>
                  <a:pt x="857637" y="271871"/>
                </a:lnTo>
                <a:cubicBezTo>
                  <a:pt x="975865" y="244661"/>
                  <a:pt x="1051474" y="201406"/>
                  <a:pt x="1051474" y="152868"/>
                </a:cubicBezTo>
                <a:cubicBezTo>
                  <a:pt x="1051474" y="68441"/>
                  <a:pt x="822728" y="0"/>
                  <a:pt x="540555" y="0"/>
                </a:cubicBezTo>
                <a:cubicBezTo>
                  <a:pt x="293654" y="0"/>
                  <a:pt x="87658" y="52400"/>
                  <a:pt x="40017" y="122059"/>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4" name="Rounded Rectangle 17">
            <a:extLst>
              <a:ext uri="{FF2B5EF4-FFF2-40B4-BE49-F238E27FC236}">
                <a16:creationId xmlns:a16="http://schemas.microsoft.com/office/drawing/2014/main" id="{B2CBF95E-528E-4834-AA17-AECCFE8E7F34}"/>
              </a:ext>
            </a:extLst>
          </p:cNvPr>
          <p:cNvSpPr>
            <a:spLocks noChangeAspect="1"/>
          </p:cNvSpPr>
          <p:nvPr/>
        </p:nvSpPr>
        <p:spPr>
          <a:xfrm>
            <a:off x="11156386" y="3571006"/>
            <a:ext cx="332990" cy="529812"/>
          </a:xfrm>
          <a:custGeom>
            <a:avLst/>
            <a:gdLst/>
            <a:ahLst/>
            <a:cxnLst/>
            <a:rect l="l" t="t" r="r" b="b"/>
            <a:pathLst>
              <a:path w="2016224" h="3207971">
                <a:moveTo>
                  <a:pt x="854575" y="1382799"/>
                </a:moveTo>
                <a:lnTo>
                  <a:pt x="854575" y="1686462"/>
                </a:lnTo>
                <a:lnTo>
                  <a:pt x="550912" y="1686462"/>
                </a:lnTo>
                <a:lnTo>
                  <a:pt x="550912" y="1993536"/>
                </a:lnTo>
                <a:lnTo>
                  <a:pt x="854575" y="1993536"/>
                </a:lnTo>
                <a:lnTo>
                  <a:pt x="854575" y="2297199"/>
                </a:lnTo>
                <a:lnTo>
                  <a:pt x="1161649" y="2297199"/>
                </a:lnTo>
                <a:lnTo>
                  <a:pt x="1161649" y="1993536"/>
                </a:lnTo>
                <a:lnTo>
                  <a:pt x="1465312" y="1993536"/>
                </a:lnTo>
                <a:lnTo>
                  <a:pt x="1465312" y="1686462"/>
                </a:lnTo>
                <a:lnTo>
                  <a:pt x="1161649" y="1686462"/>
                </a:lnTo>
                <a:lnTo>
                  <a:pt x="1161649" y="1382799"/>
                </a:lnTo>
                <a:close/>
                <a:moveTo>
                  <a:pt x="397285" y="941591"/>
                </a:moveTo>
                <a:lnTo>
                  <a:pt x="1618940" y="941591"/>
                </a:lnTo>
                <a:lnTo>
                  <a:pt x="1618940" y="2738407"/>
                </a:lnTo>
                <a:lnTo>
                  <a:pt x="397285" y="2738407"/>
                </a:lnTo>
                <a:close/>
                <a:moveTo>
                  <a:pt x="305673" y="849979"/>
                </a:moveTo>
                <a:lnTo>
                  <a:pt x="305673" y="2830019"/>
                </a:lnTo>
                <a:lnTo>
                  <a:pt x="1710552" y="2830019"/>
                </a:lnTo>
                <a:lnTo>
                  <a:pt x="1710552" y="849979"/>
                </a:lnTo>
                <a:close/>
                <a:moveTo>
                  <a:pt x="240515" y="472027"/>
                </a:moveTo>
                <a:lnTo>
                  <a:pt x="1775709" y="472027"/>
                </a:lnTo>
                <a:cubicBezTo>
                  <a:pt x="1908542" y="472027"/>
                  <a:pt x="2016224" y="579709"/>
                  <a:pt x="2016224" y="712542"/>
                </a:cubicBezTo>
                <a:lnTo>
                  <a:pt x="2016224" y="2967456"/>
                </a:lnTo>
                <a:cubicBezTo>
                  <a:pt x="2016224" y="3100289"/>
                  <a:pt x="1908542" y="3207971"/>
                  <a:pt x="1775709" y="3207971"/>
                </a:cubicBezTo>
                <a:lnTo>
                  <a:pt x="240515" y="3207971"/>
                </a:lnTo>
                <a:cubicBezTo>
                  <a:pt x="107682" y="3207971"/>
                  <a:pt x="0" y="3100289"/>
                  <a:pt x="0" y="2967456"/>
                </a:cubicBezTo>
                <a:lnTo>
                  <a:pt x="0" y="712542"/>
                </a:lnTo>
                <a:cubicBezTo>
                  <a:pt x="0" y="579709"/>
                  <a:pt x="107682" y="472027"/>
                  <a:pt x="240515" y="472027"/>
                </a:cubicBezTo>
                <a:close/>
                <a:moveTo>
                  <a:pt x="515787" y="0"/>
                </a:moveTo>
                <a:lnTo>
                  <a:pt x="1500437" y="0"/>
                </a:lnTo>
                <a:cubicBezTo>
                  <a:pt x="1541893" y="0"/>
                  <a:pt x="1575500" y="33607"/>
                  <a:pt x="1575500" y="75063"/>
                </a:cubicBezTo>
                <a:lnTo>
                  <a:pt x="1575500" y="367990"/>
                </a:lnTo>
                <a:lnTo>
                  <a:pt x="440724" y="367990"/>
                </a:lnTo>
                <a:lnTo>
                  <a:pt x="440724" y="75063"/>
                </a:lnTo>
                <a:cubicBezTo>
                  <a:pt x="440724" y="33607"/>
                  <a:pt x="474331" y="0"/>
                  <a:pt x="515787"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5" name="Oval 21">
            <a:extLst>
              <a:ext uri="{FF2B5EF4-FFF2-40B4-BE49-F238E27FC236}">
                <a16:creationId xmlns:a16="http://schemas.microsoft.com/office/drawing/2014/main" id="{22EB3AAF-101A-41CA-B305-41F9999D095D}"/>
              </a:ext>
            </a:extLst>
          </p:cNvPr>
          <p:cNvSpPr>
            <a:spLocks noChangeAspect="1"/>
          </p:cNvSpPr>
          <p:nvPr/>
        </p:nvSpPr>
        <p:spPr>
          <a:xfrm>
            <a:off x="9438721" y="3571006"/>
            <a:ext cx="529812" cy="529812"/>
          </a:xfrm>
          <a:custGeom>
            <a:avLst/>
            <a:gdLst/>
            <a:ahLst/>
            <a:cxnLst/>
            <a:rect l="l" t="t" r="r" b="b"/>
            <a:pathLst>
              <a:path w="3240000" h="3240000">
                <a:moveTo>
                  <a:pt x="1799999" y="306000"/>
                </a:moveTo>
                <a:lnTo>
                  <a:pt x="1440000" y="306000"/>
                </a:lnTo>
                <a:lnTo>
                  <a:pt x="1440000" y="1308231"/>
                </a:lnTo>
                <a:lnTo>
                  <a:pt x="572043" y="807116"/>
                </a:lnTo>
                <a:lnTo>
                  <a:pt x="392043" y="1118885"/>
                </a:lnTo>
                <a:lnTo>
                  <a:pt x="1260000" y="1620000"/>
                </a:lnTo>
                <a:lnTo>
                  <a:pt x="392043" y="2121116"/>
                </a:lnTo>
                <a:lnTo>
                  <a:pt x="572043" y="2432885"/>
                </a:lnTo>
                <a:lnTo>
                  <a:pt x="1440000" y="1931769"/>
                </a:lnTo>
                <a:lnTo>
                  <a:pt x="1440000" y="2934000"/>
                </a:lnTo>
                <a:lnTo>
                  <a:pt x="1800000" y="2934000"/>
                </a:lnTo>
                <a:lnTo>
                  <a:pt x="1800000" y="1931769"/>
                </a:lnTo>
                <a:lnTo>
                  <a:pt x="2667957" y="2432884"/>
                </a:lnTo>
                <a:lnTo>
                  <a:pt x="2847957" y="2121116"/>
                </a:lnTo>
                <a:lnTo>
                  <a:pt x="1980000" y="1620000"/>
                </a:lnTo>
                <a:lnTo>
                  <a:pt x="2847958" y="1118885"/>
                </a:lnTo>
                <a:lnTo>
                  <a:pt x="2667957" y="807116"/>
                </a:lnTo>
                <a:lnTo>
                  <a:pt x="1800000" y="1308231"/>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6" name="Oval 25">
            <a:extLst>
              <a:ext uri="{FF2B5EF4-FFF2-40B4-BE49-F238E27FC236}">
                <a16:creationId xmlns:a16="http://schemas.microsoft.com/office/drawing/2014/main" id="{D381E249-8E61-4888-8E10-6ED770EA5440}"/>
              </a:ext>
            </a:extLst>
          </p:cNvPr>
          <p:cNvSpPr>
            <a:spLocks noChangeAspect="1"/>
          </p:cNvSpPr>
          <p:nvPr/>
        </p:nvSpPr>
        <p:spPr>
          <a:xfrm>
            <a:off x="10277790" y="3571006"/>
            <a:ext cx="529090" cy="529812"/>
          </a:xfrm>
          <a:custGeom>
            <a:avLst/>
            <a:gdLst/>
            <a:ahLst/>
            <a:cxnLst/>
            <a:rect l="l" t="t" r="r" b="b"/>
            <a:pathLst>
              <a:path w="3225370" h="3229762">
                <a:moveTo>
                  <a:pt x="1355872" y="0"/>
                </a:moveTo>
                <a:cubicBezTo>
                  <a:pt x="1564636" y="0"/>
                  <a:pt x="1733872" y="169236"/>
                  <a:pt x="1733872" y="378000"/>
                </a:cubicBezTo>
                <a:cubicBezTo>
                  <a:pt x="1733872" y="530834"/>
                  <a:pt x="1643169" y="662483"/>
                  <a:pt x="1512292" y="721255"/>
                </a:cubicBezTo>
                <a:lnTo>
                  <a:pt x="1607042" y="1169019"/>
                </a:lnTo>
                <a:cubicBezTo>
                  <a:pt x="1611319" y="1167786"/>
                  <a:pt x="1615651" y="1167712"/>
                  <a:pt x="1620000" y="1167712"/>
                </a:cubicBezTo>
                <a:cubicBezTo>
                  <a:pt x="1828764" y="1167712"/>
                  <a:pt x="1998000" y="1336948"/>
                  <a:pt x="1998000" y="1545712"/>
                </a:cubicBezTo>
                <a:lnTo>
                  <a:pt x="1996362" y="1567711"/>
                </a:lnTo>
                <a:lnTo>
                  <a:pt x="2525816" y="1711728"/>
                </a:lnTo>
                <a:cubicBezTo>
                  <a:pt x="2591164" y="1602543"/>
                  <a:pt x="2710810" y="1530128"/>
                  <a:pt x="2847370" y="1530128"/>
                </a:cubicBezTo>
                <a:cubicBezTo>
                  <a:pt x="3056134" y="1530128"/>
                  <a:pt x="3225370" y="1699364"/>
                  <a:pt x="3225370" y="1908128"/>
                </a:cubicBezTo>
                <a:cubicBezTo>
                  <a:pt x="3225370" y="2116892"/>
                  <a:pt x="3056134" y="2286128"/>
                  <a:pt x="2847370" y="2286128"/>
                </a:cubicBezTo>
                <a:cubicBezTo>
                  <a:pt x="2638606" y="2286128"/>
                  <a:pt x="2469370" y="2116892"/>
                  <a:pt x="2469370" y="1908128"/>
                </a:cubicBezTo>
                <a:lnTo>
                  <a:pt x="2475505" y="1847275"/>
                </a:lnTo>
                <a:lnTo>
                  <a:pt x="1957861" y="1706471"/>
                </a:lnTo>
                <a:cubicBezTo>
                  <a:pt x="1922674" y="1789256"/>
                  <a:pt x="1855841" y="1854310"/>
                  <a:pt x="1773397" y="1890608"/>
                </a:cubicBezTo>
                <a:lnTo>
                  <a:pt x="1908290" y="2478637"/>
                </a:lnTo>
                <a:cubicBezTo>
                  <a:pt x="2094333" y="2500701"/>
                  <a:pt x="2237929" y="2659462"/>
                  <a:pt x="2237929" y="2851762"/>
                </a:cubicBezTo>
                <a:cubicBezTo>
                  <a:pt x="2237929" y="3060526"/>
                  <a:pt x="2068693" y="3229762"/>
                  <a:pt x="1859929" y="3229762"/>
                </a:cubicBezTo>
                <a:cubicBezTo>
                  <a:pt x="1651165" y="3229762"/>
                  <a:pt x="1481929" y="3060526"/>
                  <a:pt x="1481929" y="2851762"/>
                </a:cubicBezTo>
                <a:cubicBezTo>
                  <a:pt x="1481929" y="2676759"/>
                  <a:pt x="1600854" y="2529533"/>
                  <a:pt x="1762693" y="2487978"/>
                </a:cubicBezTo>
                <a:lnTo>
                  <a:pt x="1632951" y="1922407"/>
                </a:lnTo>
                <a:cubicBezTo>
                  <a:pt x="1628677" y="1923639"/>
                  <a:pt x="1624347" y="1923712"/>
                  <a:pt x="1620000" y="1923712"/>
                </a:cubicBezTo>
                <a:cubicBezTo>
                  <a:pt x="1474614" y="1923712"/>
                  <a:pt x="1348399" y="1841634"/>
                  <a:pt x="1286703" y="1720478"/>
                </a:cubicBezTo>
                <a:lnTo>
                  <a:pt x="726463" y="1950491"/>
                </a:lnTo>
                <a:cubicBezTo>
                  <a:pt x="745503" y="1995553"/>
                  <a:pt x="756000" y="2045092"/>
                  <a:pt x="756000" y="2097083"/>
                </a:cubicBezTo>
                <a:cubicBezTo>
                  <a:pt x="756000" y="2305847"/>
                  <a:pt x="586764" y="2475083"/>
                  <a:pt x="378000" y="2475083"/>
                </a:cubicBezTo>
                <a:cubicBezTo>
                  <a:pt x="169236" y="2475083"/>
                  <a:pt x="0" y="2305847"/>
                  <a:pt x="0" y="2097083"/>
                </a:cubicBezTo>
                <a:cubicBezTo>
                  <a:pt x="0" y="1888319"/>
                  <a:pt x="169236" y="1719083"/>
                  <a:pt x="378000" y="1719083"/>
                </a:cubicBezTo>
                <a:cubicBezTo>
                  <a:pt x="481765" y="1719083"/>
                  <a:pt x="575764" y="1760894"/>
                  <a:pt x="643957" y="1828700"/>
                </a:cubicBezTo>
                <a:lnTo>
                  <a:pt x="1245626" y="1581679"/>
                </a:lnTo>
                <a:cubicBezTo>
                  <a:pt x="1242578" y="1569964"/>
                  <a:pt x="1242000" y="1557905"/>
                  <a:pt x="1242000" y="1545712"/>
                </a:cubicBezTo>
                <a:cubicBezTo>
                  <a:pt x="1242000" y="1391666"/>
                  <a:pt x="1334148" y="1259142"/>
                  <a:pt x="1466584" y="1200827"/>
                </a:cubicBezTo>
                <a:lnTo>
                  <a:pt x="1372109" y="754363"/>
                </a:lnTo>
                <a:cubicBezTo>
                  <a:pt x="1366762" y="755885"/>
                  <a:pt x="1361331" y="756000"/>
                  <a:pt x="1355872" y="756000"/>
                </a:cubicBezTo>
                <a:cubicBezTo>
                  <a:pt x="1147108" y="756000"/>
                  <a:pt x="977872" y="586764"/>
                  <a:pt x="977872" y="378000"/>
                </a:cubicBezTo>
                <a:cubicBezTo>
                  <a:pt x="977872" y="169236"/>
                  <a:pt x="1147108" y="0"/>
                  <a:pt x="1355872" y="0"/>
                </a:cubicBezTo>
                <a:close/>
              </a:path>
            </a:pathLst>
          </a:custGeom>
          <a:solidFill>
            <a:srgbClr val="96969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7" name="Block Arc 20">
            <a:extLst>
              <a:ext uri="{FF2B5EF4-FFF2-40B4-BE49-F238E27FC236}">
                <a16:creationId xmlns:a16="http://schemas.microsoft.com/office/drawing/2014/main" id="{90E5324D-4245-43FE-8EFF-94C9DE003D24}"/>
              </a:ext>
            </a:extLst>
          </p:cNvPr>
          <p:cNvSpPr>
            <a:spLocks noChangeAspect="1"/>
          </p:cNvSpPr>
          <p:nvPr/>
        </p:nvSpPr>
        <p:spPr>
          <a:xfrm rot="10800000">
            <a:off x="5298601" y="4674968"/>
            <a:ext cx="488619" cy="529812"/>
          </a:xfrm>
          <a:custGeom>
            <a:avLst/>
            <a:gdLst/>
            <a:ahLst/>
            <a:cxnLst/>
            <a:rect l="l" t="t" r="r" b="b"/>
            <a:pathLst>
              <a:path w="2958558" h="3207983">
                <a:moveTo>
                  <a:pt x="376920" y="2960896"/>
                </a:moveTo>
                <a:cubicBezTo>
                  <a:pt x="266613" y="2960896"/>
                  <a:pt x="177192" y="2871475"/>
                  <a:pt x="177192" y="2761168"/>
                </a:cubicBezTo>
                <a:cubicBezTo>
                  <a:pt x="177192" y="2650861"/>
                  <a:pt x="266613" y="2561440"/>
                  <a:pt x="376920" y="2561440"/>
                </a:cubicBezTo>
                <a:cubicBezTo>
                  <a:pt x="487227" y="2561440"/>
                  <a:pt x="576648" y="2650861"/>
                  <a:pt x="576648" y="2761168"/>
                </a:cubicBezTo>
                <a:cubicBezTo>
                  <a:pt x="576648" y="2871475"/>
                  <a:pt x="487227" y="2960896"/>
                  <a:pt x="376920" y="2960896"/>
                </a:cubicBezTo>
                <a:close/>
                <a:moveTo>
                  <a:pt x="376921" y="3072323"/>
                </a:moveTo>
                <a:cubicBezTo>
                  <a:pt x="539434" y="3072323"/>
                  <a:pt x="671176" y="2940581"/>
                  <a:pt x="671176" y="2778068"/>
                </a:cubicBezTo>
                <a:cubicBezTo>
                  <a:pt x="671176" y="2615555"/>
                  <a:pt x="539434" y="2483813"/>
                  <a:pt x="376921" y="2483813"/>
                </a:cubicBezTo>
                <a:cubicBezTo>
                  <a:pt x="214408" y="2483813"/>
                  <a:pt x="82666" y="2615555"/>
                  <a:pt x="82666" y="2778068"/>
                </a:cubicBezTo>
                <a:cubicBezTo>
                  <a:pt x="82666" y="2940581"/>
                  <a:pt x="214408" y="3072323"/>
                  <a:pt x="376921" y="3072323"/>
                </a:cubicBezTo>
                <a:close/>
                <a:moveTo>
                  <a:pt x="2379939" y="3207575"/>
                </a:moveTo>
                <a:cubicBezTo>
                  <a:pt x="2342159" y="3210380"/>
                  <a:pt x="2303308" y="3198772"/>
                  <a:pt x="2272342" y="3172087"/>
                </a:cubicBezTo>
                <a:cubicBezTo>
                  <a:pt x="2210411" y="3118717"/>
                  <a:pt x="2203469" y="3025247"/>
                  <a:pt x="2256839" y="2963315"/>
                </a:cubicBezTo>
                <a:cubicBezTo>
                  <a:pt x="2292137" y="2922355"/>
                  <a:pt x="2344975" y="2905450"/>
                  <a:pt x="2394194" y="2916618"/>
                </a:cubicBezTo>
                <a:lnTo>
                  <a:pt x="2482323" y="2842744"/>
                </a:lnTo>
                <a:lnTo>
                  <a:pt x="2486558" y="2847797"/>
                </a:lnTo>
                <a:cubicBezTo>
                  <a:pt x="2638916" y="2767056"/>
                  <a:pt x="2628462" y="2744879"/>
                  <a:pt x="2689889" y="2690172"/>
                </a:cubicBezTo>
                <a:cubicBezTo>
                  <a:pt x="2722819" y="2655246"/>
                  <a:pt x="2732363" y="2657367"/>
                  <a:pt x="2726376" y="2568558"/>
                </a:cubicBezTo>
                <a:lnTo>
                  <a:pt x="2730335" y="2568172"/>
                </a:lnTo>
                <a:lnTo>
                  <a:pt x="2726098" y="2568172"/>
                </a:lnTo>
                <a:lnTo>
                  <a:pt x="2726098" y="2140027"/>
                </a:lnTo>
                <a:lnTo>
                  <a:pt x="2686068" y="2140105"/>
                </a:lnTo>
                <a:cubicBezTo>
                  <a:pt x="2685662" y="1932305"/>
                  <a:pt x="2574529" y="1740506"/>
                  <a:pt x="2394530" y="1636956"/>
                </a:cubicBezTo>
                <a:cubicBezTo>
                  <a:pt x="2214320" y="1533284"/>
                  <a:pt x="1992511" y="1533845"/>
                  <a:pt x="1812826" y="1638426"/>
                </a:cubicBezTo>
                <a:cubicBezTo>
                  <a:pt x="1633353" y="1742884"/>
                  <a:pt x="1523189" y="1935240"/>
                  <a:pt x="1523830" y="2143038"/>
                </a:cubicBezTo>
                <a:lnTo>
                  <a:pt x="1483625" y="2143162"/>
                </a:lnTo>
                <a:lnTo>
                  <a:pt x="1483625" y="2568172"/>
                </a:lnTo>
                <a:lnTo>
                  <a:pt x="1479388" y="2568172"/>
                </a:lnTo>
                <a:lnTo>
                  <a:pt x="1483347" y="2568558"/>
                </a:lnTo>
                <a:cubicBezTo>
                  <a:pt x="1477359" y="2657367"/>
                  <a:pt x="1486903" y="2655246"/>
                  <a:pt x="1519833" y="2690172"/>
                </a:cubicBezTo>
                <a:cubicBezTo>
                  <a:pt x="1581261" y="2744879"/>
                  <a:pt x="1570806" y="2767057"/>
                  <a:pt x="1723166" y="2847797"/>
                </a:cubicBezTo>
                <a:lnTo>
                  <a:pt x="1727402" y="2842744"/>
                </a:lnTo>
                <a:lnTo>
                  <a:pt x="1815530" y="2916618"/>
                </a:lnTo>
                <a:cubicBezTo>
                  <a:pt x="1864749" y="2905450"/>
                  <a:pt x="1917587" y="2922356"/>
                  <a:pt x="1952884" y="2963315"/>
                </a:cubicBezTo>
                <a:cubicBezTo>
                  <a:pt x="2006254" y="3025247"/>
                  <a:pt x="1999313" y="3118717"/>
                  <a:pt x="1937381" y="3172087"/>
                </a:cubicBezTo>
                <a:cubicBezTo>
                  <a:pt x="1906416" y="3198772"/>
                  <a:pt x="1867565" y="3210380"/>
                  <a:pt x="1829785" y="3207575"/>
                </a:cubicBezTo>
                <a:cubicBezTo>
                  <a:pt x="1792004" y="3204769"/>
                  <a:pt x="1755294" y="3187551"/>
                  <a:pt x="1728609" y="3156586"/>
                </a:cubicBezTo>
                <a:cubicBezTo>
                  <a:pt x="1704170" y="3128225"/>
                  <a:pt x="1692377" y="3093251"/>
                  <a:pt x="1694258" y="3058558"/>
                </a:cubicBezTo>
                <a:lnTo>
                  <a:pt x="1607474" y="2985811"/>
                </a:lnTo>
                <a:lnTo>
                  <a:pt x="1609754" y="2983092"/>
                </a:lnTo>
                <a:cubicBezTo>
                  <a:pt x="1505378" y="2914609"/>
                  <a:pt x="1454899" y="2874388"/>
                  <a:pt x="1372959" y="2808609"/>
                </a:cubicBezTo>
                <a:cubicBezTo>
                  <a:pt x="1301402" y="2768123"/>
                  <a:pt x="1295976" y="2652344"/>
                  <a:pt x="1300245" y="2568172"/>
                </a:cubicBezTo>
                <a:lnTo>
                  <a:pt x="1296941" y="2568172"/>
                </a:lnTo>
                <a:lnTo>
                  <a:pt x="1296941" y="2143739"/>
                </a:lnTo>
                <a:lnTo>
                  <a:pt x="1251342" y="2143880"/>
                </a:lnTo>
                <a:cubicBezTo>
                  <a:pt x="1250400" y="1838694"/>
                  <a:pt x="1412261" y="1556194"/>
                  <a:pt x="1675942" y="1402813"/>
                </a:cubicBezTo>
                <a:cubicBezTo>
                  <a:pt x="1778114" y="1343381"/>
                  <a:pt x="1889554" y="1306836"/>
                  <a:pt x="2003205" y="1293823"/>
                </a:cubicBezTo>
                <a:lnTo>
                  <a:pt x="2003205" y="878785"/>
                </a:lnTo>
                <a:lnTo>
                  <a:pt x="1998176" y="878621"/>
                </a:lnTo>
                <a:cubicBezTo>
                  <a:pt x="2009560" y="630102"/>
                  <a:pt x="1847671" y="398939"/>
                  <a:pt x="1584243" y="287563"/>
                </a:cubicBezTo>
                <a:cubicBezTo>
                  <a:pt x="1373323" y="198386"/>
                  <a:pt x="1125012" y="198092"/>
                  <a:pt x="913796" y="286769"/>
                </a:cubicBezTo>
                <a:cubicBezTo>
                  <a:pt x="650203" y="397436"/>
                  <a:pt x="487575" y="627955"/>
                  <a:pt x="497878" y="876315"/>
                </a:cubicBezTo>
                <a:lnTo>
                  <a:pt x="492947" y="876461"/>
                </a:lnTo>
                <a:lnTo>
                  <a:pt x="492947" y="2424958"/>
                </a:lnTo>
                <a:cubicBezTo>
                  <a:pt x="646520" y="2471832"/>
                  <a:pt x="757382" y="2615059"/>
                  <a:pt x="757382" y="2784179"/>
                </a:cubicBezTo>
                <a:cubicBezTo>
                  <a:pt x="757382" y="2993324"/>
                  <a:pt x="587836" y="3162870"/>
                  <a:pt x="378691" y="3162870"/>
                </a:cubicBezTo>
                <a:cubicBezTo>
                  <a:pt x="169546" y="3162870"/>
                  <a:pt x="0" y="2993324"/>
                  <a:pt x="0" y="2784179"/>
                </a:cubicBezTo>
                <a:cubicBezTo>
                  <a:pt x="0" y="2610447"/>
                  <a:pt x="116991" y="2464039"/>
                  <a:pt x="276947" y="2421074"/>
                </a:cubicBezTo>
                <a:lnTo>
                  <a:pt x="276947" y="783746"/>
                </a:lnTo>
                <a:lnTo>
                  <a:pt x="281758" y="783746"/>
                </a:lnTo>
                <a:cubicBezTo>
                  <a:pt x="307533" y="493124"/>
                  <a:pt x="502412" y="231983"/>
                  <a:pt x="801266" y="95774"/>
                </a:cubicBezTo>
                <a:cubicBezTo>
                  <a:pt x="1082323" y="-32324"/>
                  <a:pt x="1416727" y="-31901"/>
                  <a:pt x="1697364" y="96907"/>
                </a:cubicBezTo>
                <a:cubicBezTo>
                  <a:pt x="1994951" y="233494"/>
                  <a:pt x="2188714" y="494056"/>
                  <a:pt x="2214549" y="783746"/>
                </a:cubicBezTo>
                <a:lnTo>
                  <a:pt x="2219205" y="783746"/>
                </a:lnTo>
                <a:lnTo>
                  <a:pt x="2219205" y="1295162"/>
                </a:lnTo>
                <a:cubicBezTo>
                  <a:pt x="2327099" y="1309357"/>
                  <a:pt x="2432799" y="1344641"/>
                  <a:pt x="2530224" y="1400656"/>
                </a:cubicBezTo>
                <a:cubicBezTo>
                  <a:pt x="2794677" y="1552703"/>
                  <a:pt x="2957961" y="1834385"/>
                  <a:pt x="2958558" y="2139573"/>
                </a:cubicBezTo>
                <a:lnTo>
                  <a:pt x="2912782" y="2139663"/>
                </a:lnTo>
                <a:lnTo>
                  <a:pt x="2912782" y="2568172"/>
                </a:lnTo>
                <a:lnTo>
                  <a:pt x="2909478" y="2568172"/>
                </a:lnTo>
                <a:cubicBezTo>
                  <a:pt x="2913747" y="2652344"/>
                  <a:pt x="2908320" y="2768123"/>
                  <a:pt x="2836763" y="2808609"/>
                </a:cubicBezTo>
                <a:cubicBezTo>
                  <a:pt x="2754824" y="2874388"/>
                  <a:pt x="2704345" y="2914609"/>
                  <a:pt x="2599970" y="2983091"/>
                </a:cubicBezTo>
                <a:lnTo>
                  <a:pt x="2602250" y="2985811"/>
                </a:lnTo>
                <a:lnTo>
                  <a:pt x="2515466" y="3058559"/>
                </a:lnTo>
                <a:cubicBezTo>
                  <a:pt x="2517346" y="3093252"/>
                  <a:pt x="2505554" y="3128225"/>
                  <a:pt x="2481114" y="3156586"/>
                </a:cubicBezTo>
                <a:cubicBezTo>
                  <a:pt x="2454429" y="3187551"/>
                  <a:pt x="2417719" y="3204769"/>
                  <a:pt x="2379939" y="3207575"/>
                </a:cubicBez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38" name="Block Arc 11">
            <a:extLst>
              <a:ext uri="{FF2B5EF4-FFF2-40B4-BE49-F238E27FC236}">
                <a16:creationId xmlns:a16="http://schemas.microsoft.com/office/drawing/2014/main" id="{507FE5ED-65FB-45F6-AF13-868110E4B9B8}"/>
              </a:ext>
            </a:extLst>
          </p:cNvPr>
          <p:cNvSpPr/>
          <p:nvPr/>
        </p:nvSpPr>
        <p:spPr>
          <a:xfrm rot="10800000">
            <a:off x="8710309" y="4659312"/>
            <a:ext cx="320105" cy="520850"/>
          </a:xfrm>
          <a:custGeom>
            <a:avLst/>
            <a:gdLst/>
            <a:ahLst/>
            <a:cxnLst/>
            <a:rect l="l" t="t" r="r" b="b"/>
            <a:pathLst>
              <a:path w="3636337" h="7138182">
                <a:moveTo>
                  <a:pt x="1563551" y="3029061"/>
                </a:moveTo>
                <a:lnTo>
                  <a:pt x="1563551" y="1171769"/>
                </a:lnTo>
                <a:cubicBezTo>
                  <a:pt x="1444523" y="1201084"/>
                  <a:pt x="1330799" y="1254073"/>
                  <a:pt x="1228219" y="1328453"/>
                </a:cubicBezTo>
                <a:cubicBezTo>
                  <a:pt x="927220" y="1546705"/>
                  <a:pt x="771440" y="1913395"/>
                  <a:pt x="823311" y="2281559"/>
                </a:cubicBezTo>
                <a:cubicBezTo>
                  <a:pt x="886035" y="2761950"/>
                  <a:pt x="1181988" y="2923981"/>
                  <a:pt x="1563551" y="3029061"/>
                </a:cubicBezTo>
                <a:close/>
                <a:moveTo>
                  <a:pt x="2056123" y="5971053"/>
                </a:moveTo>
                <a:cubicBezTo>
                  <a:pt x="2180706" y="5941789"/>
                  <a:pt x="2300029" y="5887431"/>
                  <a:pt x="2407191" y="5809729"/>
                </a:cubicBezTo>
                <a:cubicBezTo>
                  <a:pt x="2708190" y="5591477"/>
                  <a:pt x="2863970" y="5224787"/>
                  <a:pt x="2812099" y="4856623"/>
                </a:cubicBezTo>
                <a:cubicBezTo>
                  <a:pt x="2712300" y="4365494"/>
                  <a:pt x="2419393" y="4148018"/>
                  <a:pt x="2056123" y="4007016"/>
                </a:cubicBezTo>
                <a:close/>
                <a:moveTo>
                  <a:pt x="2056123" y="7138182"/>
                </a:moveTo>
                <a:lnTo>
                  <a:pt x="1563551" y="7138182"/>
                </a:lnTo>
                <a:lnTo>
                  <a:pt x="1563551" y="6796553"/>
                </a:lnTo>
                <a:cubicBezTo>
                  <a:pt x="1376287" y="6771102"/>
                  <a:pt x="1191751" y="6715291"/>
                  <a:pt x="1016794" y="6629471"/>
                </a:cubicBezTo>
                <a:cubicBezTo>
                  <a:pt x="412303" y="6332946"/>
                  <a:pt x="21102" y="5726704"/>
                  <a:pt x="0" y="5053734"/>
                </a:cubicBezTo>
                <a:lnTo>
                  <a:pt x="813973" y="5028205"/>
                </a:lnTo>
                <a:cubicBezTo>
                  <a:pt x="825624" y="5399818"/>
                  <a:pt x="1041643" y="5734588"/>
                  <a:pt x="1375441" y="5898325"/>
                </a:cubicBezTo>
                <a:cubicBezTo>
                  <a:pt x="1436179" y="5928119"/>
                  <a:pt x="1499008" y="5951362"/>
                  <a:pt x="1563551" y="5965918"/>
                </a:cubicBezTo>
                <a:lnTo>
                  <a:pt x="1563551" y="3847635"/>
                </a:lnTo>
                <a:cubicBezTo>
                  <a:pt x="920238" y="3662345"/>
                  <a:pt x="233045" y="3450393"/>
                  <a:pt x="16852" y="2382091"/>
                </a:cubicBezTo>
                <a:cubicBezTo>
                  <a:pt x="-73403" y="1719933"/>
                  <a:pt x="208577" y="1061859"/>
                  <a:pt x="750173" y="669157"/>
                </a:cubicBezTo>
                <a:cubicBezTo>
                  <a:pt x="994931" y="491686"/>
                  <a:pt x="1274723" y="381458"/>
                  <a:pt x="1563551" y="341319"/>
                </a:cubicBezTo>
                <a:lnTo>
                  <a:pt x="1563551" y="0"/>
                </a:lnTo>
                <a:lnTo>
                  <a:pt x="2056123" y="0"/>
                </a:lnTo>
                <a:lnTo>
                  <a:pt x="2056123" y="339268"/>
                </a:lnTo>
                <a:cubicBezTo>
                  <a:pt x="2248752" y="363969"/>
                  <a:pt x="2438747" y="420481"/>
                  <a:pt x="2618616" y="508711"/>
                </a:cubicBezTo>
                <a:cubicBezTo>
                  <a:pt x="3223107" y="805237"/>
                  <a:pt x="3614308" y="1411478"/>
                  <a:pt x="3635410" y="2084448"/>
                </a:cubicBezTo>
                <a:lnTo>
                  <a:pt x="2821437" y="2109978"/>
                </a:lnTo>
                <a:cubicBezTo>
                  <a:pt x="2809786" y="1738364"/>
                  <a:pt x="2593767" y="1403594"/>
                  <a:pt x="2259969" y="1239857"/>
                </a:cubicBezTo>
                <a:cubicBezTo>
                  <a:pt x="2194243" y="1207617"/>
                  <a:pt x="2126069" y="1183046"/>
                  <a:pt x="2056123" y="1168235"/>
                </a:cubicBezTo>
                <a:lnTo>
                  <a:pt x="2056123" y="3150890"/>
                </a:lnTo>
                <a:cubicBezTo>
                  <a:pt x="2675271" y="3303511"/>
                  <a:pt x="3347939" y="3564428"/>
                  <a:pt x="3618512" y="4743007"/>
                </a:cubicBezTo>
                <a:cubicBezTo>
                  <a:pt x="3712448" y="5409725"/>
                  <a:pt x="3430336" y="6073786"/>
                  <a:pt x="2885237" y="6469025"/>
                </a:cubicBezTo>
                <a:cubicBezTo>
                  <a:pt x="2636047" y="6649712"/>
                  <a:pt x="2350538" y="6760700"/>
                  <a:pt x="2056123" y="6798748"/>
                </a:cubicBez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39" name="Rectangle 21">
            <a:extLst>
              <a:ext uri="{FF2B5EF4-FFF2-40B4-BE49-F238E27FC236}">
                <a16:creationId xmlns:a16="http://schemas.microsoft.com/office/drawing/2014/main" id="{B2E37A0F-1B3D-48D2-A29A-F61D12B61E50}"/>
              </a:ext>
            </a:extLst>
          </p:cNvPr>
          <p:cNvSpPr/>
          <p:nvPr/>
        </p:nvSpPr>
        <p:spPr>
          <a:xfrm>
            <a:off x="6977936" y="4798176"/>
            <a:ext cx="505898" cy="283399"/>
          </a:xfrm>
          <a:custGeom>
            <a:avLst/>
            <a:gdLst/>
            <a:ahLst/>
            <a:cxnLst/>
            <a:rect l="l" t="t" r="r" b="b"/>
            <a:pathLst>
              <a:path w="4560938" h="2554996">
                <a:moveTo>
                  <a:pt x="2315585" y="1351978"/>
                </a:moveTo>
                <a:lnTo>
                  <a:pt x="2315585" y="1608128"/>
                </a:lnTo>
                <a:cubicBezTo>
                  <a:pt x="2332000" y="1604085"/>
                  <a:pt x="2347685" y="1596777"/>
                  <a:pt x="2361832" y="1586519"/>
                </a:cubicBezTo>
                <a:cubicBezTo>
                  <a:pt x="2403345" y="1556419"/>
                  <a:pt x="2424829" y="1505846"/>
                  <a:pt x="2417675" y="1455070"/>
                </a:cubicBezTo>
                <a:cubicBezTo>
                  <a:pt x="2409025" y="1388817"/>
                  <a:pt x="2368208" y="1366470"/>
                  <a:pt x="2315585" y="1351978"/>
                </a:cubicBezTo>
                <a:close/>
                <a:moveTo>
                  <a:pt x="3612086" y="989467"/>
                </a:moveTo>
                <a:cubicBezTo>
                  <a:pt x="3453010" y="989467"/>
                  <a:pt x="3324054" y="1118423"/>
                  <a:pt x="3324054" y="1277499"/>
                </a:cubicBezTo>
                <a:cubicBezTo>
                  <a:pt x="3324054" y="1436575"/>
                  <a:pt x="3453010" y="1565531"/>
                  <a:pt x="3612086" y="1565531"/>
                </a:cubicBezTo>
                <a:cubicBezTo>
                  <a:pt x="3771162" y="1565531"/>
                  <a:pt x="3900118" y="1436575"/>
                  <a:pt x="3900118" y="1277499"/>
                </a:cubicBezTo>
                <a:cubicBezTo>
                  <a:pt x="3900118" y="1118423"/>
                  <a:pt x="3771162" y="989467"/>
                  <a:pt x="3612086" y="989467"/>
                </a:cubicBezTo>
                <a:close/>
                <a:moveTo>
                  <a:pt x="948854" y="989467"/>
                </a:moveTo>
                <a:cubicBezTo>
                  <a:pt x="789778" y="989467"/>
                  <a:pt x="660822" y="1118423"/>
                  <a:pt x="660822" y="1277499"/>
                </a:cubicBezTo>
                <a:cubicBezTo>
                  <a:pt x="660822" y="1436575"/>
                  <a:pt x="789778" y="1565531"/>
                  <a:pt x="948854" y="1565531"/>
                </a:cubicBezTo>
                <a:cubicBezTo>
                  <a:pt x="1107930" y="1565531"/>
                  <a:pt x="1236886" y="1436575"/>
                  <a:pt x="1236886" y="1277499"/>
                </a:cubicBezTo>
                <a:cubicBezTo>
                  <a:pt x="1236886" y="1118423"/>
                  <a:pt x="1107930" y="989467"/>
                  <a:pt x="948854" y="989467"/>
                </a:cubicBezTo>
                <a:close/>
                <a:moveTo>
                  <a:pt x="2247651" y="946230"/>
                </a:moveTo>
                <a:cubicBezTo>
                  <a:pt x="2230469" y="950266"/>
                  <a:pt x="2214012" y="957763"/>
                  <a:pt x="2199233" y="968479"/>
                </a:cubicBezTo>
                <a:cubicBezTo>
                  <a:pt x="2157721" y="998579"/>
                  <a:pt x="2136236" y="1049152"/>
                  <a:pt x="2143390" y="1099928"/>
                </a:cubicBezTo>
                <a:cubicBezTo>
                  <a:pt x="2157154" y="1167662"/>
                  <a:pt x="2197550" y="1197656"/>
                  <a:pt x="2247651" y="1217102"/>
                </a:cubicBezTo>
                <a:close/>
                <a:moveTo>
                  <a:pt x="2247651" y="785264"/>
                </a:moveTo>
                <a:lnTo>
                  <a:pt x="2315585" y="785264"/>
                </a:lnTo>
                <a:lnTo>
                  <a:pt x="2315585" y="832380"/>
                </a:lnTo>
                <a:cubicBezTo>
                  <a:pt x="2341411" y="835890"/>
                  <a:pt x="2366862" y="843587"/>
                  <a:pt x="2390991" y="855423"/>
                </a:cubicBezTo>
                <a:cubicBezTo>
                  <a:pt x="2474360" y="896319"/>
                  <a:pt x="2528313" y="979930"/>
                  <a:pt x="2531223" y="1072743"/>
                </a:cubicBezTo>
                <a:lnTo>
                  <a:pt x="2418963" y="1076264"/>
                </a:lnTo>
                <a:cubicBezTo>
                  <a:pt x="2417356" y="1025012"/>
                  <a:pt x="2387564" y="978842"/>
                  <a:pt x="2341528" y="956260"/>
                </a:cubicBezTo>
                <a:cubicBezTo>
                  <a:pt x="2333151" y="952151"/>
                  <a:pt x="2324486" y="948946"/>
                  <a:pt x="2315585" y="946938"/>
                </a:cubicBezTo>
                <a:lnTo>
                  <a:pt x="2315585" y="1239083"/>
                </a:lnTo>
                <a:cubicBezTo>
                  <a:pt x="2404308" y="1264638"/>
                  <a:pt x="2499083" y="1293869"/>
                  <a:pt x="2528899" y="1441205"/>
                </a:cubicBezTo>
                <a:cubicBezTo>
                  <a:pt x="2541347" y="1532528"/>
                  <a:pt x="2502457" y="1623287"/>
                  <a:pt x="2427762" y="1677447"/>
                </a:cubicBezTo>
                <a:cubicBezTo>
                  <a:pt x="2394006" y="1701923"/>
                  <a:pt x="2355419" y="1717125"/>
                  <a:pt x="2315585" y="1722661"/>
                </a:cubicBezTo>
                <a:lnTo>
                  <a:pt x="2315585" y="1769734"/>
                </a:lnTo>
                <a:lnTo>
                  <a:pt x="2247651" y="1769734"/>
                </a:lnTo>
                <a:lnTo>
                  <a:pt x="2247651" y="1722944"/>
                </a:lnTo>
                <a:cubicBezTo>
                  <a:pt x="2221084" y="1719537"/>
                  <a:pt x="2194881" y="1711743"/>
                  <a:pt x="2170074" y="1699575"/>
                </a:cubicBezTo>
                <a:cubicBezTo>
                  <a:pt x="2086705" y="1658679"/>
                  <a:pt x="2032752" y="1575069"/>
                  <a:pt x="2029842" y="1482255"/>
                </a:cubicBezTo>
                <a:lnTo>
                  <a:pt x="2142102" y="1478734"/>
                </a:lnTo>
                <a:cubicBezTo>
                  <a:pt x="2143709" y="1529986"/>
                  <a:pt x="2173501" y="1576156"/>
                  <a:pt x="2219537" y="1598738"/>
                </a:cubicBezTo>
                <a:cubicBezTo>
                  <a:pt x="2228602" y="1603184"/>
                  <a:pt x="2238004" y="1606573"/>
                  <a:pt x="2247651" y="1608616"/>
                </a:cubicBezTo>
                <a:lnTo>
                  <a:pt x="2247651" y="1335176"/>
                </a:lnTo>
                <a:cubicBezTo>
                  <a:pt x="2162261" y="1314127"/>
                  <a:pt x="2069489" y="1278142"/>
                  <a:pt x="2032173" y="1115597"/>
                </a:cubicBezTo>
                <a:cubicBezTo>
                  <a:pt x="2019217" y="1023646"/>
                  <a:pt x="2058125" y="932061"/>
                  <a:pt x="2133303" y="877552"/>
                </a:cubicBezTo>
                <a:cubicBezTo>
                  <a:pt x="2167670" y="852632"/>
                  <a:pt x="2207046" y="837325"/>
                  <a:pt x="2247651" y="832077"/>
                </a:cubicBezTo>
                <a:close/>
                <a:moveTo>
                  <a:pt x="2280470" y="617534"/>
                </a:moveTo>
                <a:cubicBezTo>
                  <a:pt x="1915981" y="617534"/>
                  <a:pt x="1620504" y="913011"/>
                  <a:pt x="1620504" y="1277500"/>
                </a:cubicBezTo>
                <a:cubicBezTo>
                  <a:pt x="1620504" y="1641989"/>
                  <a:pt x="1915981" y="1937466"/>
                  <a:pt x="2280470" y="1937466"/>
                </a:cubicBezTo>
                <a:cubicBezTo>
                  <a:pt x="2644959" y="1937466"/>
                  <a:pt x="2940436" y="1641989"/>
                  <a:pt x="2940436" y="1277500"/>
                </a:cubicBezTo>
                <a:cubicBezTo>
                  <a:pt x="2940436" y="913011"/>
                  <a:pt x="2644959" y="617534"/>
                  <a:pt x="2280470" y="617534"/>
                </a:cubicBezTo>
                <a:close/>
                <a:moveTo>
                  <a:pt x="284505" y="265281"/>
                </a:moveTo>
                <a:lnTo>
                  <a:pt x="4276434" y="265281"/>
                </a:lnTo>
                <a:lnTo>
                  <a:pt x="4276434" y="2289716"/>
                </a:lnTo>
                <a:lnTo>
                  <a:pt x="284505" y="2289716"/>
                </a:lnTo>
                <a:close/>
                <a:moveTo>
                  <a:pt x="180344" y="148161"/>
                </a:moveTo>
                <a:lnTo>
                  <a:pt x="180344" y="2406836"/>
                </a:lnTo>
                <a:lnTo>
                  <a:pt x="4380595" y="2406836"/>
                </a:lnTo>
                <a:lnTo>
                  <a:pt x="4380595" y="148161"/>
                </a:lnTo>
                <a:close/>
                <a:moveTo>
                  <a:pt x="0" y="0"/>
                </a:moveTo>
                <a:lnTo>
                  <a:pt x="4560938" y="0"/>
                </a:lnTo>
                <a:lnTo>
                  <a:pt x="4560938" y="2554996"/>
                </a:lnTo>
                <a:lnTo>
                  <a:pt x="0" y="2554996"/>
                </a:ln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0" name="Round Same Side Corner Rectangle 8">
            <a:extLst>
              <a:ext uri="{FF2B5EF4-FFF2-40B4-BE49-F238E27FC236}">
                <a16:creationId xmlns:a16="http://schemas.microsoft.com/office/drawing/2014/main" id="{113CDEEE-0B17-4579-A065-DCFB38BED5A9}"/>
              </a:ext>
            </a:extLst>
          </p:cNvPr>
          <p:cNvSpPr/>
          <p:nvPr/>
        </p:nvSpPr>
        <p:spPr>
          <a:xfrm>
            <a:off x="11061660" y="4700090"/>
            <a:ext cx="522441" cy="523242"/>
          </a:xfrm>
          <a:custGeom>
            <a:avLst/>
            <a:gdLst/>
            <a:ahLst/>
            <a:cxnLst/>
            <a:rect l="l" t="t" r="r" b="b"/>
            <a:pathLst>
              <a:path w="3197597" h="3202496">
                <a:moveTo>
                  <a:pt x="601421" y="1611393"/>
                </a:moveTo>
                <a:lnTo>
                  <a:pt x="2596176" y="1611393"/>
                </a:lnTo>
                <a:cubicBezTo>
                  <a:pt x="2928331" y="1611393"/>
                  <a:pt x="3197594" y="1880656"/>
                  <a:pt x="3197594" y="2212811"/>
                </a:cubicBezTo>
                <a:lnTo>
                  <a:pt x="3197594" y="2776360"/>
                </a:lnTo>
                <a:lnTo>
                  <a:pt x="3197597" y="2776360"/>
                </a:lnTo>
                <a:lnTo>
                  <a:pt x="3197597" y="2914824"/>
                </a:lnTo>
                <a:lnTo>
                  <a:pt x="3197198" y="2914824"/>
                </a:lnTo>
                <a:lnTo>
                  <a:pt x="3197198" y="3202496"/>
                </a:lnTo>
                <a:lnTo>
                  <a:pt x="398" y="3202496"/>
                </a:lnTo>
                <a:lnTo>
                  <a:pt x="398" y="2914824"/>
                </a:lnTo>
                <a:lnTo>
                  <a:pt x="0" y="2914824"/>
                </a:lnTo>
                <a:lnTo>
                  <a:pt x="0" y="2212811"/>
                </a:lnTo>
                <a:cubicBezTo>
                  <a:pt x="0" y="1880656"/>
                  <a:pt x="269266" y="1611393"/>
                  <a:pt x="601421" y="1611393"/>
                </a:cubicBezTo>
                <a:close/>
                <a:moveTo>
                  <a:pt x="1598801" y="0"/>
                </a:moveTo>
                <a:cubicBezTo>
                  <a:pt x="1998649" y="0"/>
                  <a:pt x="2322791" y="324142"/>
                  <a:pt x="2322791" y="723993"/>
                </a:cubicBezTo>
                <a:cubicBezTo>
                  <a:pt x="2322791" y="1123843"/>
                  <a:pt x="1998649" y="1447985"/>
                  <a:pt x="1598801" y="1447985"/>
                </a:cubicBezTo>
                <a:cubicBezTo>
                  <a:pt x="1198951" y="1447985"/>
                  <a:pt x="874809" y="1123843"/>
                  <a:pt x="874809" y="723993"/>
                </a:cubicBezTo>
                <a:cubicBezTo>
                  <a:pt x="874809" y="324142"/>
                  <a:pt x="1198951" y="0"/>
                  <a:pt x="1598801" y="0"/>
                </a:cubicBez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1" name="Rounded Rectangle 51">
            <a:extLst>
              <a:ext uri="{FF2B5EF4-FFF2-40B4-BE49-F238E27FC236}">
                <a16:creationId xmlns:a16="http://schemas.microsoft.com/office/drawing/2014/main" id="{49D2980C-464B-4A6C-AD24-B38ACE378C22}"/>
              </a:ext>
            </a:extLst>
          </p:cNvPr>
          <p:cNvSpPr/>
          <p:nvPr/>
        </p:nvSpPr>
        <p:spPr>
          <a:xfrm rot="16200000" flipH="1">
            <a:off x="9442736" y="5628226"/>
            <a:ext cx="541566" cy="510026"/>
          </a:xfrm>
          <a:custGeom>
            <a:avLst/>
            <a:gdLst/>
            <a:ahLst/>
            <a:cxnLst/>
            <a:rect l="l" t="t" r="r" b="b"/>
            <a:pathLst>
              <a:path w="2928608" h="2758049">
                <a:moveTo>
                  <a:pt x="2797052" y="1199936"/>
                </a:moveTo>
                <a:lnTo>
                  <a:pt x="2797052" y="1541978"/>
                </a:lnTo>
                <a:cubicBezTo>
                  <a:pt x="2797052" y="1578306"/>
                  <a:pt x="2826502" y="1607756"/>
                  <a:pt x="2862830" y="1607756"/>
                </a:cubicBezTo>
                <a:lnTo>
                  <a:pt x="2862830" y="1607755"/>
                </a:lnTo>
                <a:cubicBezTo>
                  <a:pt x="2899158" y="1607755"/>
                  <a:pt x="2928608" y="1578305"/>
                  <a:pt x="2928608" y="1541977"/>
                </a:cubicBezTo>
                <a:lnTo>
                  <a:pt x="2928607" y="1199936"/>
                </a:lnTo>
                <a:cubicBezTo>
                  <a:pt x="2928607" y="1163608"/>
                  <a:pt x="2899158" y="1134159"/>
                  <a:pt x="2862830" y="1134158"/>
                </a:cubicBezTo>
                <a:cubicBezTo>
                  <a:pt x="2826502" y="1134159"/>
                  <a:pt x="2797052" y="1163608"/>
                  <a:pt x="2797052" y="1199936"/>
                </a:cubicBezTo>
                <a:close/>
                <a:moveTo>
                  <a:pt x="2593193" y="1147315"/>
                </a:moveTo>
                <a:lnTo>
                  <a:pt x="2593193" y="1594601"/>
                </a:lnTo>
                <a:cubicBezTo>
                  <a:pt x="2593193" y="1630929"/>
                  <a:pt x="2622643" y="1660379"/>
                  <a:pt x="2658971" y="1660379"/>
                </a:cubicBezTo>
                <a:lnTo>
                  <a:pt x="2658971" y="1660378"/>
                </a:lnTo>
                <a:cubicBezTo>
                  <a:pt x="2695299" y="1660378"/>
                  <a:pt x="2724749" y="1630928"/>
                  <a:pt x="2724749" y="1594600"/>
                </a:cubicBezTo>
                <a:lnTo>
                  <a:pt x="2724748" y="1147315"/>
                </a:lnTo>
                <a:cubicBezTo>
                  <a:pt x="2724748" y="1110987"/>
                  <a:pt x="2695299" y="1081538"/>
                  <a:pt x="2658971" y="1081537"/>
                </a:cubicBezTo>
                <a:cubicBezTo>
                  <a:pt x="2622643" y="1081538"/>
                  <a:pt x="2593193" y="1110987"/>
                  <a:pt x="2593193" y="1147315"/>
                </a:cubicBezTo>
                <a:close/>
                <a:moveTo>
                  <a:pt x="2389334" y="1121004"/>
                </a:moveTo>
                <a:lnTo>
                  <a:pt x="2389334" y="1620912"/>
                </a:lnTo>
                <a:cubicBezTo>
                  <a:pt x="2389334" y="1657240"/>
                  <a:pt x="2418784" y="1686690"/>
                  <a:pt x="2455112" y="1686690"/>
                </a:cubicBezTo>
                <a:lnTo>
                  <a:pt x="2455112" y="1686689"/>
                </a:lnTo>
                <a:cubicBezTo>
                  <a:pt x="2491440" y="1686689"/>
                  <a:pt x="2520890" y="1657239"/>
                  <a:pt x="2520890" y="1620911"/>
                </a:cubicBezTo>
                <a:lnTo>
                  <a:pt x="2520889" y="1121004"/>
                </a:lnTo>
                <a:cubicBezTo>
                  <a:pt x="2520889" y="1084676"/>
                  <a:pt x="2491440" y="1055227"/>
                  <a:pt x="2455112" y="1055226"/>
                </a:cubicBezTo>
                <a:cubicBezTo>
                  <a:pt x="2418784" y="1055227"/>
                  <a:pt x="2389334" y="1084676"/>
                  <a:pt x="2389334" y="1121004"/>
                </a:cubicBezTo>
                <a:close/>
                <a:moveTo>
                  <a:pt x="1314382" y="1247024"/>
                </a:moveTo>
                <a:cubicBezTo>
                  <a:pt x="1314381" y="1225915"/>
                  <a:pt x="1331494" y="1208803"/>
                  <a:pt x="1352603" y="1208803"/>
                </a:cubicBezTo>
                <a:lnTo>
                  <a:pt x="1410313" y="1208803"/>
                </a:lnTo>
                <a:lnTo>
                  <a:pt x="1410313" y="1146778"/>
                </a:lnTo>
                <a:cubicBezTo>
                  <a:pt x="1410313" y="1145599"/>
                  <a:pt x="1410393" y="1144438"/>
                  <a:pt x="1411688" y="1143457"/>
                </a:cubicBezTo>
                <a:lnTo>
                  <a:pt x="1408531" y="1133444"/>
                </a:lnTo>
                <a:cubicBezTo>
                  <a:pt x="1410371" y="1112415"/>
                  <a:pt x="1428909" y="1096860"/>
                  <a:pt x="1449938" y="1098699"/>
                </a:cubicBezTo>
                <a:lnTo>
                  <a:pt x="2236821" y="1167543"/>
                </a:lnTo>
                <a:cubicBezTo>
                  <a:pt x="2257849" y="1169383"/>
                  <a:pt x="2273405" y="1187920"/>
                  <a:pt x="2271565" y="1208950"/>
                </a:cubicBezTo>
                <a:cubicBezTo>
                  <a:pt x="2269725" y="1229978"/>
                  <a:pt x="2251187" y="1245533"/>
                  <a:pt x="2230159" y="1243693"/>
                </a:cubicBezTo>
                <a:cubicBezTo>
                  <a:pt x="1973864" y="1221271"/>
                  <a:pt x="1717570" y="1198849"/>
                  <a:pt x="1461275" y="1176426"/>
                </a:cubicBezTo>
                <a:lnTo>
                  <a:pt x="1461274" y="1208803"/>
                </a:lnTo>
                <a:lnTo>
                  <a:pt x="1518985" y="1208803"/>
                </a:lnTo>
                <a:cubicBezTo>
                  <a:pt x="1540095" y="1208802"/>
                  <a:pt x="1557205" y="1225915"/>
                  <a:pt x="1557206" y="1247025"/>
                </a:cubicBezTo>
                <a:lnTo>
                  <a:pt x="1557207" y="1247023"/>
                </a:lnTo>
                <a:cubicBezTo>
                  <a:pt x="1557207" y="1268132"/>
                  <a:pt x="1540095" y="1285244"/>
                  <a:pt x="1518986" y="1285244"/>
                </a:cubicBezTo>
                <a:cubicBezTo>
                  <a:pt x="1499749" y="1285244"/>
                  <a:pt x="1480511" y="1285243"/>
                  <a:pt x="1461275" y="1285244"/>
                </a:cubicBezTo>
                <a:lnTo>
                  <a:pt x="1461275" y="1337600"/>
                </a:lnTo>
                <a:lnTo>
                  <a:pt x="1518985" y="1337600"/>
                </a:lnTo>
                <a:cubicBezTo>
                  <a:pt x="1540095" y="1337600"/>
                  <a:pt x="1557206" y="1354713"/>
                  <a:pt x="1557206" y="1375821"/>
                </a:cubicBezTo>
                <a:lnTo>
                  <a:pt x="1557207" y="1375820"/>
                </a:lnTo>
                <a:cubicBezTo>
                  <a:pt x="1557206" y="1396928"/>
                  <a:pt x="1540095" y="1414041"/>
                  <a:pt x="1518986" y="1414041"/>
                </a:cubicBezTo>
                <a:cubicBezTo>
                  <a:pt x="1499750" y="1414041"/>
                  <a:pt x="1480511" y="1414041"/>
                  <a:pt x="1461275" y="1414042"/>
                </a:cubicBezTo>
                <a:lnTo>
                  <a:pt x="1461275" y="1466398"/>
                </a:lnTo>
                <a:lnTo>
                  <a:pt x="1518985" y="1466398"/>
                </a:lnTo>
                <a:cubicBezTo>
                  <a:pt x="1540095" y="1466398"/>
                  <a:pt x="1557206" y="1483509"/>
                  <a:pt x="1557206" y="1504618"/>
                </a:cubicBezTo>
                <a:lnTo>
                  <a:pt x="1557207" y="1504619"/>
                </a:lnTo>
                <a:cubicBezTo>
                  <a:pt x="1557207" y="1525727"/>
                  <a:pt x="1540094" y="1542838"/>
                  <a:pt x="1518986" y="1542839"/>
                </a:cubicBezTo>
                <a:cubicBezTo>
                  <a:pt x="1499749" y="1542839"/>
                  <a:pt x="1480511" y="1542838"/>
                  <a:pt x="1461275" y="1542839"/>
                </a:cubicBezTo>
                <a:lnTo>
                  <a:pt x="1461274" y="1575412"/>
                </a:lnTo>
                <a:lnTo>
                  <a:pt x="2226550" y="1494978"/>
                </a:lnTo>
                <a:cubicBezTo>
                  <a:pt x="2247542" y="1492772"/>
                  <a:pt x="2266350" y="1508001"/>
                  <a:pt x="2268556" y="1528995"/>
                </a:cubicBezTo>
                <a:cubicBezTo>
                  <a:pt x="2270763" y="1549988"/>
                  <a:pt x="2255534" y="1568794"/>
                  <a:pt x="2234542" y="1571000"/>
                </a:cubicBezTo>
                <a:cubicBezTo>
                  <a:pt x="1972686" y="1598522"/>
                  <a:pt x="1710833" y="1626046"/>
                  <a:pt x="1448978" y="1653567"/>
                </a:cubicBezTo>
                <a:cubicBezTo>
                  <a:pt x="1427984" y="1655774"/>
                  <a:pt x="1409178" y="1640544"/>
                  <a:pt x="1406971" y="1619551"/>
                </a:cubicBezTo>
                <a:cubicBezTo>
                  <a:pt x="1406474" y="1614827"/>
                  <a:pt x="1406862" y="1610214"/>
                  <a:pt x="1410805" y="1606610"/>
                </a:cubicBezTo>
                <a:lnTo>
                  <a:pt x="1410312" y="1605422"/>
                </a:lnTo>
                <a:lnTo>
                  <a:pt x="1410312" y="1542839"/>
                </a:lnTo>
                <a:lnTo>
                  <a:pt x="1352603" y="1542841"/>
                </a:lnTo>
                <a:cubicBezTo>
                  <a:pt x="1331494" y="1542841"/>
                  <a:pt x="1314382" y="1525729"/>
                  <a:pt x="1314382" y="1504619"/>
                </a:cubicBezTo>
                <a:cubicBezTo>
                  <a:pt x="1314382" y="1483510"/>
                  <a:pt x="1331493" y="1466397"/>
                  <a:pt x="1352603" y="1466398"/>
                </a:cubicBezTo>
                <a:lnTo>
                  <a:pt x="1410312" y="1466398"/>
                </a:lnTo>
                <a:lnTo>
                  <a:pt x="1410313" y="1414042"/>
                </a:lnTo>
                <a:lnTo>
                  <a:pt x="1352603" y="1414042"/>
                </a:lnTo>
                <a:cubicBezTo>
                  <a:pt x="1331494" y="1414041"/>
                  <a:pt x="1314383" y="1396930"/>
                  <a:pt x="1314382" y="1375820"/>
                </a:cubicBezTo>
                <a:cubicBezTo>
                  <a:pt x="1314383" y="1354713"/>
                  <a:pt x="1331494" y="1337600"/>
                  <a:pt x="1352603" y="1337601"/>
                </a:cubicBezTo>
                <a:lnTo>
                  <a:pt x="1410312" y="1337600"/>
                </a:lnTo>
                <a:lnTo>
                  <a:pt x="1410312" y="1285244"/>
                </a:lnTo>
                <a:lnTo>
                  <a:pt x="1352603" y="1285244"/>
                </a:lnTo>
                <a:cubicBezTo>
                  <a:pt x="1331494" y="1285244"/>
                  <a:pt x="1314381" y="1268133"/>
                  <a:pt x="1314382" y="1247024"/>
                </a:cubicBezTo>
                <a:close/>
                <a:moveTo>
                  <a:pt x="1171967" y="72000"/>
                </a:moveTo>
                <a:lnTo>
                  <a:pt x="1171967" y="288000"/>
                </a:lnTo>
                <a:cubicBezTo>
                  <a:pt x="1171967" y="327765"/>
                  <a:pt x="1204202" y="360000"/>
                  <a:pt x="1243967" y="360000"/>
                </a:cubicBezTo>
                <a:cubicBezTo>
                  <a:pt x="1283732" y="360000"/>
                  <a:pt x="1315967" y="327765"/>
                  <a:pt x="1315967" y="288000"/>
                </a:cubicBezTo>
                <a:lnTo>
                  <a:pt x="1315967" y="72000"/>
                </a:lnTo>
                <a:cubicBezTo>
                  <a:pt x="1315967" y="32235"/>
                  <a:pt x="1283732" y="0"/>
                  <a:pt x="1243967" y="0"/>
                </a:cubicBezTo>
                <a:cubicBezTo>
                  <a:pt x="1204202" y="0"/>
                  <a:pt x="1171967" y="32235"/>
                  <a:pt x="1171967" y="72000"/>
                </a:cubicBezTo>
                <a:close/>
                <a:moveTo>
                  <a:pt x="1171966" y="2470049"/>
                </a:moveTo>
                <a:lnTo>
                  <a:pt x="1171966" y="2686049"/>
                </a:lnTo>
                <a:cubicBezTo>
                  <a:pt x="1171966" y="2725814"/>
                  <a:pt x="1204201" y="2758049"/>
                  <a:pt x="1243966" y="2758049"/>
                </a:cubicBezTo>
                <a:cubicBezTo>
                  <a:pt x="1283731" y="2758049"/>
                  <a:pt x="1315966" y="2725814"/>
                  <a:pt x="1315966" y="2686049"/>
                </a:cubicBezTo>
                <a:lnTo>
                  <a:pt x="1315966" y="2470049"/>
                </a:lnTo>
                <a:cubicBezTo>
                  <a:pt x="1315966" y="2430284"/>
                  <a:pt x="1283731" y="2398049"/>
                  <a:pt x="1243966" y="2398049"/>
                </a:cubicBezTo>
                <a:cubicBezTo>
                  <a:pt x="1204201" y="2398049"/>
                  <a:pt x="1171966" y="2430284"/>
                  <a:pt x="1171966" y="2470049"/>
                </a:cubicBezTo>
                <a:close/>
                <a:moveTo>
                  <a:pt x="515345" y="1370958"/>
                </a:moveTo>
                <a:cubicBezTo>
                  <a:pt x="515344" y="1558300"/>
                  <a:pt x="586814" y="1745642"/>
                  <a:pt x="729750" y="1888579"/>
                </a:cubicBezTo>
                <a:cubicBezTo>
                  <a:pt x="1015625" y="2174454"/>
                  <a:pt x="1479119" y="2174454"/>
                  <a:pt x="1764994" y="1888580"/>
                </a:cubicBezTo>
                <a:lnTo>
                  <a:pt x="1940572" y="1713001"/>
                </a:lnTo>
                <a:lnTo>
                  <a:pt x="2136413" y="1713002"/>
                </a:lnTo>
                <a:cubicBezTo>
                  <a:pt x="2215124" y="1713001"/>
                  <a:pt x="2278929" y="1649195"/>
                  <a:pt x="2278929" y="1570486"/>
                </a:cubicBezTo>
                <a:lnTo>
                  <a:pt x="2278929" y="1374645"/>
                </a:lnTo>
                <a:lnTo>
                  <a:pt x="2282614" y="1370959"/>
                </a:lnTo>
                <a:lnTo>
                  <a:pt x="2278929" y="1367272"/>
                </a:lnTo>
                <a:lnTo>
                  <a:pt x="2278929" y="1171432"/>
                </a:lnTo>
                <a:cubicBezTo>
                  <a:pt x="2278929" y="1092722"/>
                  <a:pt x="2215123" y="1028916"/>
                  <a:pt x="2136413" y="1028916"/>
                </a:cubicBezTo>
                <a:lnTo>
                  <a:pt x="1940571" y="1028916"/>
                </a:lnTo>
                <a:cubicBezTo>
                  <a:pt x="1882045" y="970390"/>
                  <a:pt x="1823519" y="911862"/>
                  <a:pt x="1764993" y="853336"/>
                </a:cubicBezTo>
                <a:cubicBezTo>
                  <a:pt x="1479118" y="567461"/>
                  <a:pt x="1015625" y="567462"/>
                  <a:pt x="729750" y="853336"/>
                </a:cubicBezTo>
                <a:cubicBezTo>
                  <a:pt x="586813" y="996273"/>
                  <a:pt x="515344" y="1183616"/>
                  <a:pt x="515345" y="1370958"/>
                </a:cubicBezTo>
                <a:close/>
                <a:moveTo>
                  <a:pt x="388776" y="2386770"/>
                </a:moveTo>
                <a:cubicBezTo>
                  <a:pt x="388776" y="2405196"/>
                  <a:pt x="395805" y="2423622"/>
                  <a:pt x="409865" y="2437681"/>
                </a:cubicBezTo>
                <a:cubicBezTo>
                  <a:pt x="437983" y="2465800"/>
                  <a:pt x="483570" y="2465800"/>
                  <a:pt x="511688" y="2437681"/>
                </a:cubicBezTo>
                <a:lnTo>
                  <a:pt x="664423" y="2284946"/>
                </a:lnTo>
                <a:cubicBezTo>
                  <a:pt x="692541" y="2256828"/>
                  <a:pt x="692541" y="2211241"/>
                  <a:pt x="664423" y="2183123"/>
                </a:cubicBezTo>
                <a:cubicBezTo>
                  <a:pt x="636305" y="2155005"/>
                  <a:pt x="590718" y="2155005"/>
                  <a:pt x="562599" y="2183123"/>
                </a:cubicBezTo>
                <a:lnTo>
                  <a:pt x="409865" y="2335858"/>
                </a:lnTo>
                <a:cubicBezTo>
                  <a:pt x="395805" y="2349917"/>
                  <a:pt x="388776" y="2368343"/>
                  <a:pt x="388776" y="2386770"/>
                </a:cubicBezTo>
                <a:close/>
                <a:moveTo>
                  <a:pt x="388776" y="365689"/>
                </a:moveTo>
                <a:cubicBezTo>
                  <a:pt x="388776" y="384115"/>
                  <a:pt x="395805" y="402541"/>
                  <a:pt x="409865" y="416600"/>
                </a:cubicBezTo>
                <a:lnTo>
                  <a:pt x="562599" y="569335"/>
                </a:lnTo>
                <a:cubicBezTo>
                  <a:pt x="590718" y="597454"/>
                  <a:pt x="636305" y="597454"/>
                  <a:pt x="664423" y="569335"/>
                </a:cubicBezTo>
                <a:cubicBezTo>
                  <a:pt x="692541" y="541217"/>
                  <a:pt x="692541" y="495630"/>
                  <a:pt x="664423" y="467512"/>
                </a:cubicBezTo>
                <a:lnTo>
                  <a:pt x="511688" y="314777"/>
                </a:lnTo>
                <a:cubicBezTo>
                  <a:pt x="483570" y="286659"/>
                  <a:pt x="437983" y="286659"/>
                  <a:pt x="409865" y="314777"/>
                </a:cubicBezTo>
                <a:cubicBezTo>
                  <a:pt x="395805" y="328836"/>
                  <a:pt x="388776" y="347262"/>
                  <a:pt x="388776" y="365689"/>
                </a:cubicBezTo>
                <a:close/>
                <a:moveTo>
                  <a:pt x="0" y="1379024"/>
                </a:moveTo>
                <a:cubicBezTo>
                  <a:pt x="0" y="1418789"/>
                  <a:pt x="32235" y="1451024"/>
                  <a:pt x="72000" y="1451024"/>
                </a:cubicBezTo>
                <a:lnTo>
                  <a:pt x="288000" y="1451024"/>
                </a:lnTo>
                <a:cubicBezTo>
                  <a:pt x="327765" y="1451024"/>
                  <a:pt x="360000" y="1418789"/>
                  <a:pt x="360000" y="1379024"/>
                </a:cubicBezTo>
                <a:cubicBezTo>
                  <a:pt x="360000" y="1339259"/>
                  <a:pt x="327765" y="1307024"/>
                  <a:pt x="288000" y="1307024"/>
                </a:cubicBezTo>
                <a:lnTo>
                  <a:pt x="72000" y="1307024"/>
                </a:lnTo>
                <a:cubicBezTo>
                  <a:pt x="32235" y="1307024"/>
                  <a:pt x="0" y="1339259"/>
                  <a:pt x="0" y="1379024"/>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2" name="Isosceles Triangle 5">
            <a:extLst>
              <a:ext uri="{FF2B5EF4-FFF2-40B4-BE49-F238E27FC236}">
                <a16:creationId xmlns:a16="http://schemas.microsoft.com/office/drawing/2014/main" id="{5DE21BB1-F80A-432A-9659-1A3CBD9D6EC5}"/>
              </a:ext>
            </a:extLst>
          </p:cNvPr>
          <p:cNvSpPr>
            <a:spLocks noChangeAspect="1"/>
          </p:cNvSpPr>
          <p:nvPr/>
        </p:nvSpPr>
        <p:spPr>
          <a:xfrm>
            <a:off x="7895083" y="4737985"/>
            <a:ext cx="404220" cy="403783"/>
          </a:xfrm>
          <a:custGeom>
            <a:avLst/>
            <a:gdLst/>
            <a:ahLst/>
            <a:cxnLst/>
            <a:rect l="l" t="t" r="r" b="b"/>
            <a:pathLst>
              <a:path w="3229104" h="3225610">
                <a:moveTo>
                  <a:pt x="2311104" y="907633"/>
                </a:moveTo>
                <a:lnTo>
                  <a:pt x="3229104" y="907633"/>
                </a:lnTo>
                <a:lnTo>
                  <a:pt x="1769979" y="3097491"/>
                </a:lnTo>
                <a:close/>
                <a:moveTo>
                  <a:pt x="823" y="907633"/>
                </a:moveTo>
                <a:lnTo>
                  <a:pt x="918823" y="907633"/>
                </a:lnTo>
                <a:lnTo>
                  <a:pt x="1498048" y="3135591"/>
                </a:lnTo>
                <a:close/>
                <a:moveTo>
                  <a:pt x="1036980" y="907632"/>
                </a:moveTo>
                <a:lnTo>
                  <a:pt x="2192122" y="907632"/>
                </a:lnTo>
                <a:lnTo>
                  <a:pt x="1614551" y="3225610"/>
                </a:lnTo>
                <a:close/>
                <a:moveTo>
                  <a:pt x="2769693" y="0"/>
                </a:moveTo>
                <a:lnTo>
                  <a:pt x="3229104" y="792088"/>
                </a:lnTo>
                <a:lnTo>
                  <a:pt x="2310282" y="792088"/>
                </a:lnTo>
                <a:close/>
                <a:moveTo>
                  <a:pt x="1732713" y="0"/>
                </a:moveTo>
                <a:lnTo>
                  <a:pt x="2651535" y="0"/>
                </a:lnTo>
                <a:lnTo>
                  <a:pt x="2192124" y="792088"/>
                </a:lnTo>
                <a:close/>
                <a:moveTo>
                  <a:pt x="1614553" y="0"/>
                </a:moveTo>
                <a:lnTo>
                  <a:pt x="2073964" y="792088"/>
                </a:lnTo>
                <a:lnTo>
                  <a:pt x="1155142" y="792088"/>
                </a:lnTo>
                <a:close/>
                <a:moveTo>
                  <a:pt x="577571" y="0"/>
                </a:moveTo>
                <a:lnTo>
                  <a:pt x="1496393" y="0"/>
                </a:lnTo>
                <a:lnTo>
                  <a:pt x="1036982" y="792088"/>
                </a:lnTo>
                <a:close/>
                <a:moveTo>
                  <a:pt x="459411" y="0"/>
                </a:moveTo>
                <a:lnTo>
                  <a:pt x="918822" y="792088"/>
                </a:lnTo>
                <a:lnTo>
                  <a:pt x="0" y="792088"/>
                </a:ln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3" name="Trapezoid 22">
            <a:extLst>
              <a:ext uri="{FF2B5EF4-FFF2-40B4-BE49-F238E27FC236}">
                <a16:creationId xmlns:a16="http://schemas.microsoft.com/office/drawing/2014/main" id="{E9853A61-225C-4DCB-B032-3E5031F50996}"/>
              </a:ext>
            </a:extLst>
          </p:cNvPr>
          <p:cNvSpPr>
            <a:spLocks noChangeAspect="1"/>
          </p:cNvSpPr>
          <p:nvPr/>
        </p:nvSpPr>
        <p:spPr>
          <a:xfrm>
            <a:off x="9438721" y="4805113"/>
            <a:ext cx="529812" cy="269525"/>
          </a:xfrm>
          <a:custGeom>
            <a:avLst/>
            <a:gdLst/>
            <a:ahLst/>
            <a:cxnLst/>
            <a:rect l="l" t="t" r="r" b="b"/>
            <a:pathLst>
              <a:path w="3261500" h="1659188">
                <a:moveTo>
                  <a:pt x="121102" y="1436888"/>
                </a:moveTo>
                <a:lnTo>
                  <a:pt x="3045452" y="1436888"/>
                </a:lnTo>
                <a:cubicBezTo>
                  <a:pt x="3001437" y="1508238"/>
                  <a:pt x="2956882" y="1580993"/>
                  <a:pt x="2918729" y="1659188"/>
                </a:cubicBezTo>
                <a:lnTo>
                  <a:pt x="202648" y="1659188"/>
                </a:lnTo>
                <a:cubicBezTo>
                  <a:pt x="188127" y="1585004"/>
                  <a:pt x="156049" y="1510828"/>
                  <a:pt x="121102" y="1436888"/>
                </a:cubicBezTo>
                <a:close/>
                <a:moveTo>
                  <a:pt x="2814967" y="1119413"/>
                </a:moveTo>
                <a:lnTo>
                  <a:pt x="2814967" y="1227413"/>
                </a:lnTo>
                <a:lnTo>
                  <a:pt x="2922967" y="1227413"/>
                </a:lnTo>
                <a:lnTo>
                  <a:pt x="2922967" y="1119413"/>
                </a:lnTo>
                <a:close/>
                <a:moveTo>
                  <a:pt x="2600074" y="1119413"/>
                </a:moveTo>
                <a:lnTo>
                  <a:pt x="2600074" y="1227413"/>
                </a:lnTo>
                <a:lnTo>
                  <a:pt x="2708074" y="1227413"/>
                </a:lnTo>
                <a:lnTo>
                  <a:pt x="2708074" y="1119413"/>
                </a:lnTo>
                <a:close/>
                <a:moveTo>
                  <a:pt x="2385182" y="1119413"/>
                </a:moveTo>
                <a:lnTo>
                  <a:pt x="2385182" y="1227413"/>
                </a:lnTo>
                <a:lnTo>
                  <a:pt x="2493182" y="1227413"/>
                </a:lnTo>
                <a:lnTo>
                  <a:pt x="2493182" y="1119413"/>
                </a:lnTo>
                <a:close/>
                <a:moveTo>
                  <a:pt x="1716569" y="1119413"/>
                </a:moveTo>
                <a:lnTo>
                  <a:pt x="1716569" y="1227413"/>
                </a:lnTo>
                <a:lnTo>
                  <a:pt x="1824569" y="1227413"/>
                </a:lnTo>
                <a:lnTo>
                  <a:pt x="1824569" y="1119413"/>
                </a:lnTo>
                <a:close/>
                <a:moveTo>
                  <a:pt x="1501676" y="1119413"/>
                </a:moveTo>
                <a:lnTo>
                  <a:pt x="1501676" y="1227413"/>
                </a:lnTo>
                <a:lnTo>
                  <a:pt x="1609676" y="1227413"/>
                </a:lnTo>
                <a:lnTo>
                  <a:pt x="1609676" y="1119413"/>
                </a:lnTo>
                <a:close/>
                <a:moveTo>
                  <a:pt x="1286784" y="1119413"/>
                </a:moveTo>
                <a:lnTo>
                  <a:pt x="1286784" y="1227413"/>
                </a:lnTo>
                <a:lnTo>
                  <a:pt x="1394784" y="1227413"/>
                </a:lnTo>
                <a:lnTo>
                  <a:pt x="1394784" y="1119413"/>
                </a:lnTo>
                <a:close/>
                <a:moveTo>
                  <a:pt x="1071892" y="1119413"/>
                </a:moveTo>
                <a:lnTo>
                  <a:pt x="1071892" y="1227413"/>
                </a:lnTo>
                <a:lnTo>
                  <a:pt x="1179892" y="1227413"/>
                </a:lnTo>
                <a:lnTo>
                  <a:pt x="1179892" y="1119413"/>
                </a:lnTo>
                <a:close/>
                <a:moveTo>
                  <a:pt x="857000" y="1119413"/>
                </a:moveTo>
                <a:lnTo>
                  <a:pt x="857000" y="1227413"/>
                </a:lnTo>
                <a:lnTo>
                  <a:pt x="965000" y="1227413"/>
                </a:lnTo>
                <a:lnTo>
                  <a:pt x="965000" y="1119413"/>
                </a:lnTo>
                <a:close/>
                <a:moveTo>
                  <a:pt x="642108" y="1119413"/>
                </a:moveTo>
                <a:lnTo>
                  <a:pt x="642108" y="1227413"/>
                </a:lnTo>
                <a:lnTo>
                  <a:pt x="750108" y="1227413"/>
                </a:lnTo>
                <a:lnTo>
                  <a:pt x="750108" y="1119413"/>
                </a:lnTo>
                <a:close/>
                <a:moveTo>
                  <a:pt x="427216" y="1119413"/>
                </a:moveTo>
                <a:lnTo>
                  <a:pt x="427216" y="1227413"/>
                </a:lnTo>
                <a:lnTo>
                  <a:pt x="535216" y="1227413"/>
                </a:lnTo>
                <a:lnTo>
                  <a:pt x="535216" y="1119413"/>
                </a:lnTo>
                <a:close/>
                <a:moveTo>
                  <a:pt x="356387" y="794045"/>
                </a:moveTo>
                <a:lnTo>
                  <a:pt x="310667" y="896924"/>
                </a:lnTo>
                <a:lnTo>
                  <a:pt x="2620886" y="908354"/>
                </a:lnTo>
                <a:lnTo>
                  <a:pt x="2540130" y="801665"/>
                </a:lnTo>
                <a:close/>
                <a:moveTo>
                  <a:pt x="382676" y="631248"/>
                </a:moveTo>
                <a:lnTo>
                  <a:pt x="363625" y="730317"/>
                </a:lnTo>
                <a:lnTo>
                  <a:pt x="2492522" y="737937"/>
                </a:lnTo>
                <a:lnTo>
                  <a:pt x="2418771" y="631248"/>
                </a:lnTo>
                <a:close/>
                <a:moveTo>
                  <a:pt x="1756650" y="318899"/>
                </a:moveTo>
                <a:lnTo>
                  <a:pt x="1756650" y="477608"/>
                </a:lnTo>
                <a:lnTo>
                  <a:pt x="1900650" y="477608"/>
                </a:lnTo>
                <a:lnTo>
                  <a:pt x="1900650" y="318899"/>
                </a:lnTo>
                <a:close/>
                <a:moveTo>
                  <a:pt x="1470038" y="318899"/>
                </a:moveTo>
                <a:lnTo>
                  <a:pt x="1470038" y="477608"/>
                </a:lnTo>
                <a:lnTo>
                  <a:pt x="1614038" y="477608"/>
                </a:lnTo>
                <a:lnTo>
                  <a:pt x="1614038" y="318899"/>
                </a:lnTo>
                <a:close/>
                <a:moveTo>
                  <a:pt x="1183427" y="318899"/>
                </a:moveTo>
                <a:lnTo>
                  <a:pt x="1183427" y="477608"/>
                </a:lnTo>
                <a:lnTo>
                  <a:pt x="1327427" y="477608"/>
                </a:lnTo>
                <a:lnTo>
                  <a:pt x="1327427" y="318899"/>
                </a:lnTo>
                <a:close/>
                <a:moveTo>
                  <a:pt x="896816" y="318899"/>
                </a:moveTo>
                <a:lnTo>
                  <a:pt x="896816" y="477608"/>
                </a:lnTo>
                <a:lnTo>
                  <a:pt x="1040816" y="477608"/>
                </a:lnTo>
                <a:lnTo>
                  <a:pt x="1040816" y="318899"/>
                </a:lnTo>
                <a:close/>
                <a:moveTo>
                  <a:pt x="1190618" y="0"/>
                </a:moveTo>
                <a:lnTo>
                  <a:pt x="1271830" y="0"/>
                </a:lnTo>
                <a:lnTo>
                  <a:pt x="1308266" y="193836"/>
                </a:lnTo>
                <a:lnTo>
                  <a:pt x="1977660" y="193836"/>
                </a:lnTo>
                <a:lnTo>
                  <a:pt x="2138144" y="525639"/>
                </a:lnTo>
                <a:lnTo>
                  <a:pt x="2421400" y="525639"/>
                </a:lnTo>
                <a:lnTo>
                  <a:pt x="2750195" y="950920"/>
                </a:lnTo>
                <a:lnTo>
                  <a:pt x="3261500" y="937238"/>
                </a:lnTo>
                <a:cubicBezTo>
                  <a:pt x="3244841" y="1097170"/>
                  <a:pt x="3172191" y="1230845"/>
                  <a:pt x="3089450" y="1364888"/>
                </a:cubicBezTo>
                <a:lnTo>
                  <a:pt x="88044" y="1364888"/>
                </a:lnTo>
                <a:cubicBezTo>
                  <a:pt x="35437" y="1251413"/>
                  <a:pt x="-11245" y="1137942"/>
                  <a:pt x="2399" y="1024450"/>
                </a:cubicBezTo>
                <a:lnTo>
                  <a:pt x="197767" y="1019222"/>
                </a:lnTo>
                <a:lnTo>
                  <a:pt x="321162" y="525639"/>
                </a:lnTo>
                <a:lnTo>
                  <a:pt x="681951" y="525639"/>
                </a:lnTo>
                <a:lnTo>
                  <a:pt x="764901" y="193836"/>
                </a:lnTo>
                <a:lnTo>
                  <a:pt x="930048" y="193836"/>
                </a:lnTo>
                <a:lnTo>
                  <a:pt x="966373" y="588"/>
                </a:lnTo>
                <a:lnTo>
                  <a:pt x="1047585" y="588"/>
                </a:lnTo>
                <a:lnTo>
                  <a:pt x="1083910" y="193836"/>
                </a:lnTo>
                <a:lnTo>
                  <a:pt x="1154183" y="193836"/>
                </a:ln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4" name="Rounded Rectangle 20">
            <a:extLst>
              <a:ext uri="{FF2B5EF4-FFF2-40B4-BE49-F238E27FC236}">
                <a16:creationId xmlns:a16="http://schemas.microsoft.com/office/drawing/2014/main" id="{DD14FA01-1692-4242-8AC2-21DF8761B326}"/>
              </a:ext>
            </a:extLst>
          </p:cNvPr>
          <p:cNvSpPr>
            <a:spLocks noChangeAspect="1"/>
          </p:cNvSpPr>
          <p:nvPr/>
        </p:nvSpPr>
        <p:spPr>
          <a:xfrm rot="2160000">
            <a:off x="10296822" y="4674968"/>
            <a:ext cx="491028" cy="529812"/>
          </a:xfrm>
          <a:custGeom>
            <a:avLst/>
            <a:gdLst/>
            <a:ahLst/>
            <a:cxnLst/>
            <a:rect l="l" t="t" r="r" b="b"/>
            <a:pathLst>
              <a:path w="2735240" h="2951283">
                <a:moveTo>
                  <a:pt x="945240" y="943134"/>
                </a:moveTo>
                <a:cubicBezTo>
                  <a:pt x="504657" y="1263236"/>
                  <a:pt x="406988" y="1879894"/>
                  <a:pt x="727090" y="2320477"/>
                </a:cubicBezTo>
                <a:cubicBezTo>
                  <a:pt x="1047193" y="2761060"/>
                  <a:pt x="1663850" y="2858729"/>
                  <a:pt x="2104434" y="2538627"/>
                </a:cubicBezTo>
                <a:cubicBezTo>
                  <a:pt x="2545017" y="2218524"/>
                  <a:pt x="2642686" y="1601867"/>
                  <a:pt x="2322584" y="1161283"/>
                </a:cubicBezTo>
                <a:cubicBezTo>
                  <a:pt x="2003839" y="722570"/>
                  <a:pt x="1391052" y="623866"/>
                  <a:pt x="951049" y="939346"/>
                </a:cubicBezTo>
                <a:lnTo>
                  <a:pt x="1557721" y="1618250"/>
                </a:lnTo>
                <a:cubicBezTo>
                  <a:pt x="1596798" y="1621348"/>
                  <a:pt x="1633874" y="1641400"/>
                  <a:pt x="1658719" y="1675596"/>
                </a:cubicBezTo>
                <a:cubicBezTo>
                  <a:pt x="1705470" y="1739944"/>
                  <a:pt x="1691206" y="1830007"/>
                  <a:pt x="1626858" y="1876758"/>
                </a:cubicBezTo>
                <a:cubicBezTo>
                  <a:pt x="1562511" y="1923509"/>
                  <a:pt x="1472448" y="1909245"/>
                  <a:pt x="1425696" y="1844897"/>
                </a:cubicBezTo>
                <a:cubicBezTo>
                  <a:pt x="1398776" y="1807844"/>
                  <a:pt x="1392087" y="1762265"/>
                  <a:pt x="1405709" y="1721944"/>
                </a:cubicBezTo>
                <a:lnTo>
                  <a:pt x="950242" y="939871"/>
                </a:lnTo>
                <a:cubicBezTo>
                  <a:pt x="948462" y="940800"/>
                  <a:pt x="946850" y="941964"/>
                  <a:pt x="945240" y="943134"/>
                </a:cubicBezTo>
                <a:close/>
                <a:moveTo>
                  <a:pt x="390013" y="178929"/>
                </a:moveTo>
                <a:cubicBezTo>
                  <a:pt x="223423" y="299964"/>
                  <a:pt x="186493" y="533130"/>
                  <a:pt x="307528" y="699721"/>
                </a:cubicBezTo>
                <a:cubicBezTo>
                  <a:pt x="392822" y="817118"/>
                  <a:pt x="533802" y="870124"/>
                  <a:pt x="667672" y="847235"/>
                </a:cubicBezTo>
                <a:lnTo>
                  <a:pt x="556452" y="694153"/>
                </a:lnTo>
                <a:lnTo>
                  <a:pt x="528500" y="714461"/>
                </a:lnTo>
                <a:cubicBezTo>
                  <a:pt x="498835" y="736014"/>
                  <a:pt x="457314" y="729437"/>
                  <a:pt x="435761" y="699772"/>
                </a:cubicBezTo>
                <a:lnTo>
                  <a:pt x="341779" y="570418"/>
                </a:lnTo>
                <a:cubicBezTo>
                  <a:pt x="320226" y="540753"/>
                  <a:pt x="326803" y="499231"/>
                  <a:pt x="356468" y="477679"/>
                </a:cubicBezTo>
                <a:lnTo>
                  <a:pt x="684509" y="239343"/>
                </a:lnTo>
                <a:cubicBezTo>
                  <a:pt x="714174" y="217790"/>
                  <a:pt x="755695" y="224366"/>
                  <a:pt x="777248" y="254031"/>
                </a:cubicBezTo>
                <a:lnTo>
                  <a:pt x="871230" y="383386"/>
                </a:lnTo>
                <a:cubicBezTo>
                  <a:pt x="892782" y="413051"/>
                  <a:pt x="886206" y="454572"/>
                  <a:pt x="856541" y="476125"/>
                </a:cubicBezTo>
                <a:lnTo>
                  <a:pt x="828590" y="496433"/>
                </a:lnTo>
                <a:lnTo>
                  <a:pt x="939810" y="649514"/>
                </a:lnTo>
                <a:cubicBezTo>
                  <a:pt x="1002947" y="529270"/>
                  <a:pt x="996100" y="378811"/>
                  <a:pt x="910806" y="261414"/>
                </a:cubicBezTo>
                <a:cubicBezTo>
                  <a:pt x="789771" y="94824"/>
                  <a:pt x="556604" y="57894"/>
                  <a:pt x="390013" y="178929"/>
                </a:cubicBezTo>
                <a:close/>
                <a:moveTo>
                  <a:pt x="326716" y="91807"/>
                </a:moveTo>
                <a:cubicBezTo>
                  <a:pt x="541423" y="-64186"/>
                  <a:pt x="841934" y="-16590"/>
                  <a:pt x="997927" y="198117"/>
                </a:cubicBezTo>
                <a:cubicBezTo>
                  <a:pt x="1090326" y="325293"/>
                  <a:pt x="1111296" y="482575"/>
                  <a:pt x="1067359" y="621566"/>
                </a:cubicBezTo>
                <a:cubicBezTo>
                  <a:pt x="1125087" y="596400"/>
                  <a:pt x="1184605" y="577365"/>
                  <a:pt x="1244892" y="563339"/>
                </a:cubicBezTo>
                <a:lnTo>
                  <a:pt x="1244892" y="425809"/>
                </a:lnTo>
                <a:lnTo>
                  <a:pt x="1238396" y="425809"/>
                </a:lnTo>
                <a:cubicBezTo>
                  <a:pt x="1203300" y="425809"/>
                  <a:pt x="1174849" y="397358"/>
                  <a:pt x="1174849" y="362262"/>
                </a:cubicBezTo>
                <a:lnTo>
                  <a:pt x="1174849" y="209229"/>
                </a:lnTo>
                <a:cubicBezTo>
                  <a:pt x="1174849" y="191681"/>
                  <a:pt x="1181962" y="175794"/>
                  <a:pt x="1193462" y="164294"/>
                </a:cubicBezTo>
                <a:cubicBezTo>
                  <a:pt x="1204961" y="152795"/>
                  <a:pt x="1220848" y="145682"/>
                  <a:pt x="1238396" y="145682"/>
                </a:cubicBezTo>
                <a:lnTo>
                  <a:pt x="1484804" y="145682"/>
                </a:lnTo>
                <a:cubicBezTo>
                  <a:pt x="1519900" y="145682"/>
                  <a:pt x="1548351" y="174133"/>
                  <a:pt x="1548351" y="209229"/>
                </a:cubicBezTo>
                <a:lnTo>
                  <a:pt x="1548351" y="362262"/>
                </a:lnTo>
                <a:cubicBezTo>
                  <a:pt x="1548351" y="397358"/>
                  <a:pt x="1519900" y="425809"/>
                  <a:pt x="1484804" y="425809"/>
                </a:cubicBezTo>
                <a:lnTo>
                  <a:pt x="1478305" y="425809"/>
                </a:lnTo>
                <a:lnTo>
                  <a:pt x="1478305" y="531522"/>
                </a:lnTo>
                <a:cubicBezTo>
                  <a:pt x="1867969" y="516696"/>
                  <a:pt x="2257580" y="690299"/>
                  <a:pt x="2504004" y="1029474"/>
                </a:cubicBezTo>
                <a:cubicBezTo>
                  <a:pt x="2896903" y="1570253"/>
                  <a:pt x="2777023" y="2327148"/>
                  <a:pt x="2236244" y="2720047"/>
                </a:cubicBezTo>
                <a:cubicBezTo>
                  <a:pt x="1695464" y="3112946"/>
                  <a:pt x="938569" y="2993066"/>
                  <a:pt x="545670" y="2452287"/>
                </a:cubicBezTo>
                <a:cubicBezTo>
                  <a:pt x="302842" y="2118063"/>
                  <a:pt x="255883" y="1701289"/>
                  <a:pt x="383624" y="1339097"/>
                </a:cubicBezTo>
                <a:lnTo>
                  <a:pt x="271337" y="1301981"/>
                </a:lnTo>
                <a:lnTo>
                  <a:pt x="269200" y="1308446"/>
                </a:lnTo>
                <a:cubicBezTo>
                  <a:pt x="258184" y="1341768"/>
                  <a:pt x="222242" y="1359852"/>
                  <a:pt x="188919" y="1348836"/>
                </a:cubicBezTo>
                <a:lnTo>
                  <a:pt x="43619" y="1300805"/>
                </a:lnTo>
                <a:cubicBezTo>
                  <a:pt x="10297" y="1289790"/>
                  <a:pt x="-7787" y="1253847"/>
                  <a:pt x="3228" y="1220525"/>
                </a:cubicBezTo>
                <a:lnTo>
                  <a:pt x="80565" y="986568"/>
                </a:lnTo>
                <a:cubicBezTo>
                  <a:pt x="86073" y="969906"/>
                  <a:pt x="97812" y="957056"/>
                  <a:pt x="112340" y="949746"/>
                </a:cubicBezTo>
                <a:cubicBezTo>
                  <a:pt x="126869" y="942436"/>
                  <a:pt x="144185" y="940669"/>
                  <a:pt x="160847" y="946177"/>
                </a:cubicBezTo>
                <a:lnTo>
                  <a:pt x="306147" y="994208"/>
                </a:lnTo>
                <a:cubicBezTo>
                  <a:pt x="339468" y="1005223"/>
                  <a:pt x="357552" y="1041166"/>
                  <a:pt x="346537" y="1074488"/>
                </a:cubicBezTo>
                <a:lnTo>
                  <a:pt x="344596" y="1080361"/>
                </a:lnTo>
                <a:lnTo>
                  <a:pt x="482601" y="1125980"/>
                </a:lnTo>
                <a:cubicBezTo>
                  <a:pt x="516519" y="1067404"/>
                  <a:pt x="556040" y="1011588"/>
                  <a:pt x="601675" y="959905"/>
                </a:cubicBezTo>
                <a:cubicBezTo>
                  <a:pt x="455910" y="958740"/>
                  <a:pt x="312806" y="890195"/>
                  <a:pt x="220407" y="763018"/>
                </a:cubicBezTo>
                <a:cubicBezTo>
                  <a:pt x="64413" y="548311"/>
                  <a:pt x="112009" y="247801"/>
                  <a:pt x="326716" y="91807"/>
                </a:cubicBez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5" name="Trapezoid 28">
            <a:extLst>
              <a:ext uri="{FF2B5EF4-FFF2-40B4-BE49-F238E27FC236}">
                <a16:creationId xmlns:a16="http://schemas.microsoft.com/office/drawing/2014/main" id="{88140509-A69A-4A64-BDC8-E4397DF617A8}"/>
              </a:ext>
            </a:extLst>
          </p:cNvPr>
          <p:cNvSpPr>
            <a:spLocks noChangeAspect="1"/>
          </p:cNvSpPr>
          <p:nvPr/>
        </p:nvSpPr>
        <p:spPr>
          <a:xfrm>
            <a:off x="4477340" y="4674968"/>
            <a:ext cx="437175" cy="529812"/>
          </a:xfrm>
          <a:custGeom>
            <a:avLst/>
            <a:gdLst/>
            <a:ahLst/>
            <a:cxnLst/>
            <a:rect l="l" t="t" r="r" b="b"/>
            <a:pathLst>
              <a:path w="2664297" h="3228846">
                <a:moveTo>
                  <a:pt x="2006233" y="1910002"/>
                </a:moveTo>
                <a:cubicBezTo>
                  <a:pt x="2195393" y="2270441"/>
                  <a:pt x="2396463" y="2592453"/>
                  <a:pt x="2218318" y="2693318"/>
                </a:cubicBezTo>
                <a:cubicBezTo>
                  <a:pt x="1760490" y="2959655"/>
                  <a:pt x="875097" y="3011972"/>
                  <a:pt x="413381" y="2693318"/>
                </a:cubicBezTo>
                <a:cubicBezTo>
                  <a:pt x="278026" y="2578660"/>
                  <a:pt x="448417" y="2270210"/>
                  <a:pt x="622358" y="1918652"/>
                </a:cubicBezTo>
                <a:close/>
                <a:moveTo>
                  <a:pt x="998355" y="318176"/>
                </a:moveTo>
                <a:lnTo>
                  <a:pt x="1054483" y="938365"/>
                </a:lnTo>
                <a:cubicBezTo>
                  <a:pt x="1073419" y="1202005"/>
                  <a:pt x="-94533" y="2544942"/>
                  <a:pt x="263185" y="2803859"/>
                </a:cubicBezTo>
                <a:cubicBezTo>
                  <a:pt x="799752" y="3120272"/>
                  <a:pt x="1828684" y="3068324"/>
                  <a:pt x="2360732" y="2803859"/>
                </a:cubicBezTo>
                <a:cubicBezTo>
                  <a:pt x="2817826" y="2582721"/>
                  <a:pt x="1567592" y="1249230"/>
                  <a:pt x="1559424" y="938364"/>
                </a:cubicBezTo>
                <a:lnTo>
                  <a:pt x="1635785" y="320808"/>
                </a:lnTo>
                <a:lnTo>
                  <a:pt x="1616510" y="323841"/>
                </a:lnTo>
                <a:cubicBezTo>
                  <a:pt x="1541035" y="362546"/>
                  <a:pt x="1432716" y="386340"/>
                  <a:pt x="1312455" y="386340"/>
                </a:cubicBezTo>
                <a:cubicBezTo>
                  <a:pt x="1186664" y="386340"/>
                  <a:pt x="1073940" y="360308"/>
                  <a:pt x="998355" y="318176"/>
                </a:cubicBezTo>
                <a:close/>
                <a:moveTo>
                  <a:pt x="1312455" y="60748"/>
                </a:moveTo>
                <a:cubicBezTo>
                  <a:pt x="1155275" y="60748"/>
                  <a:pt x="1027857" y="120035"/>
                  <a:pt x="1027857" y="193171"/>
                </a:cubicBezTo>
                <a:cubicBezTo>
                  <a:pt x="1027857" y="266307"/>
                  <a:pt x="1155275" y="325594"/>
                  <a:pt x="1312455" y="325594"/>
                </a:cubicBezTo>
                <a:cubicBezTo>
                  <a:pt x="1469634" y="325594"/>
                  <a:pt x="1597052" y="266307"/>
                  <a:pt x="1597052" y="193171"/>
                </a:cubicBezTo>
                <a:cubicBezTo>
                  <a:pt x="1597052" y="120035"/>
                  <a:pt x="1469634" y="60748"/>
                  <a:pt x="1312455" y="60748"/>
                </a:cubicBezTo>
                <a:close/>
                <a:moveTo>
                  <a:pt x="1312455" y="0"/>
                </a:moveTo>
                <a:cubicBezTo>
                  <a:pt x="1537130" y="0"/>
                  <a:pt x="1720121" y="83046"/>
                  <a:pt x="1726235" y="186847"/>
                </a:cubicBezTo>
                <a:cubicBezTo>
                  <a:pt x="1726742" y="186524"/>
                  <a:pt x="1727174" y="186120"/>
                  <a:pt x="1727606" y="185717"/>
                </a:cubicBezTo>
                <a:lnTo>
                  <a:pt x="1727102" y="190850"/>
                </a:lnTo>
                <a:cubicBezTo>
                  <a:pt x="1727595" y="191614"/>
                  <a:pt x="1727605" y="192391"/>
                  <a:pt x="1727605" y="193170"/>
                </a:cubicBezTo>
                <a:lnTo>
                  <a:pt x="1726271" y="199326"/>
                </a:lnTo>
                <a:lnTo>
                  <a:pt x="1655630" y="919826"/>
                </a:lnTo>
                <a:cubicBezTo>
                  <a:pt x="1665213" y="1268678"/>
                  <a:pt x="3079202" y="2735754"/>
                  <a:pt x="2542920" y="2983914"/>
                </a:cubicBezTo>
                <a:cubicBezTo>
                  <a:pt x="1918698" y="3280693"/>
                  <a:pt x="711513" y="3338989"/>
                  <a:pt x="81991" y="2983914"/>
                </a:cubicBezTo>
                <a:cubicBezTo>
                  <a:pt x="-337699" y="2693358"/>
                  <a:pt x="991496" y="1215684"/>
                  <a:pt x="969280" y="919828"/>
                </a:cubicBezTo>
                <a:lnTo>
                  <a:pt x="898640" y="199335"/>
                </a:lnTo>
                <a:cubicBezTo>
                  <a:pt x="897375" y="197339"/>
                  <a:pt x="897304" y="195258"/>
                  <a:pt x="897304" y="193170"/>
                </a:cubicBezTo>
                <a:lnTo>
                  <a:pt x="897808" y="190847"/>
                </a:lnTo>
                <a:lnTo>
                  <a:pt x="897305" y="185717"/>
                </a:lnTo>
                <a:lnTo>
                  <a:pt x="898687" y="186789"/>
                </a:lnTo>
                <a:cubicBezTo>
                  <a:pt x="904857" y="83015"/>
                  <a:pt x="1087821" y="0"/>
                  <a:pt x="1312455" y="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6" name="Rounded Rectangle 2">
            <a:extLst>
              <a:ext uri="{FF2B5EF4-FFF2-40B4-BE49-F238E27FC236}">
                <a16:creationId xmlns:a16="http://schemas.microsoft.com/office/drawing/2014/main" id="{1D3B8A59-4E7B-42DF-9AF3-A27436C1C02B}"/>
              </a:ext>
            </a:extLst>
          </p:cNvPr>
          <p:cNvSpPr/>
          <p:nvPr/>
        </p:nvSpPr>
        <p:spPr>
          <a:xfrm>
            <a:off x="5283276" y="5634756"/>
            <a:ext cx="519265" cy="519265"/>
          </a:xfrm>
          <a:custGeom>
            <a:avLst/>
            <a:gdLst>
              <a:gd name="connsiteX0" fmla="*/ 1979373 w 3960440"/>
              <a:gd name="connsiteY0" fmla="*/ 472350 h 3960000"/>
              <a:gd name="connsiteX1" fmla="*/ 813783 w 3960440"/>
              <a:gd name="connsiteY1" fmla="*/ 1434034 h 3960000"/>
              <a:gd name="connsiteX2" fmla="*/ 1171732 w 3960440"/>
              <a:gd name="connsiteY2" fmla="*/ 2285845 h 3960000"/>
              <a:gd name="connsiteX3" fmla="*/ 1338560 w 3960440"/>
              <a:gd name="connsiteY3" fmla="*/ 1981614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71732 w 3960440"/>
              <a:gd name="connsiteY2" fmla="*/ 2285845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95341 w 3960440"/>
              <a:gd name="connsiteY8" fmla="*/ 2082197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30780 w 3960440"/>
              <a:gd name="connsiteY6" fmla="*/ 1554106 h 3960000"/>
              <a:gd name="connsiteX7" fmla="*/ 2424394 w 3960440"/>
              <a:gd name="connsiteY7" fmla="*/ 2278672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24394 w 3960440"/>
              <a:gd name="connsiteY7" fmla="*/ 2278672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328015 w 3960440"/>
              <a:gd name="connsiteY3" fmla="*/ 1812920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328015 w 3960440"/>
              <a:gd name="connsiteY3" fmla="*/ 1812920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60440" h="3960000">
                <a:moveTo>
                  <a:pt x="1979373" y="472350"/>
                </a:moveTo>
                <a:cubicBezTo>
                  <a:pt x="1228307" y="485871"/>
                  <a:pt x="850011" y="1078219"/>
                  <a:pt x="813783" y="1434034"/>
                </a:cubicBezTo>
                <a:cubicBezTo>
                  <a:pt x="787561" y="1781828"/>
                  <a:pt x="889690" y="2005359"/>
                  <a:pt x="1119009" y="2222584"/>
                </a:cubicBezTo>
                <a:cubicBezTo>
                  <a:pt x="1178964" y="2123026"/>
                  <a:pt x="1260199" y="1908547"/>
                  <a:pt x="1328015" y="1812920"/>
                </a:cubicBezTo>
                <a:cubicBezTo>
                  <a:pt x="1222115" y="1647651"/>
                  <a:pt x="1255483" y="1756375"/>
                  <a:pt x="1234998" y="1431771"/>
                </a:cubicBezTo>
                <a:cubicBezTo>
                  <a:pt x="1331609" y="922504"/>
                  <a:pt x="1719145" y="812633"/>
                  <a:pt x="2217373" y="891303"/>
                </a:cubicBezTo>
                <a:cubicBezTo>
                  <a:pt x="2693518" y="1016895"/>
                  <a:pt x="2787642" y="1344599"/>
                  <a:pt x="2783502" y="1606823"/>
                </a:cubicBezTo>
                <a:cubicBezTo>
                  <a:pt x="2771081" y="1743454"/>
                  <a:pt x="2679609" y="2064482"/>
                  <a:pt x="2456028" y="2225955"/>
                </a:cubicBezTo>
                <a:cubicBezTo>
                  <a:pt x="2192422" y="2399851"/>
                  <a:pt x="2004893" y="2209395"/>
                  <a:pt x="2026974" y="2018938"/>
                </a:cubicBezTo>
                <a:cubicBezTo>
                  <a:pt x="2072519" y="1810540"/>
                  <a:pt x="2086043" y="1754994"/>
                  <a:pt x="2135727" y="1554876"/>
                </a:cubicBezTo>
                <a:cubicBezTo>
                  <a:pt x="2195073" y="1382360"/>
                  <a:pt x="2084273" y="1259912"/>
                  <a:pt x="1915898" y="1219889"/>
                </a:cubicBezTo>
                <a:cubicBezTo>
                  <a:pt x="1750283" y="1186766"/>
                  <a:pt x="1626460" y="1331294"/>
                  <a:pt x="1589196" y="1434803"/>
                </a:cubicBezTo>
                <a:cubicBezTo>
                  <a:pt x="1499489" y="1732912"/>
                  <a:pt x="1614533" y="1824000"/>
                  <a:pt x="1574511" y="1939931"/>
                </a:cubicBezTo>
                <a:cubicBezTo>
                  <a:pt x="1332991" y="2671400"/>
                  <a:pt x="1220920" y="3468343"/>
                  <a:pt x="1339611" y="3487664"/>
                </a:cubicBezTo>
                <a:cubicBezTo>
                  <a:pt x="1434840" y="3497327"/>
                  <a:pt x="1730357" y="3129057"/>
                  <a:pt x="1887692" y="2422431"/>
                </a:cubicBezTo>
                <a:cubicBezTo>
                  <a:pt x="1985681" y="2531460"/>
                  <a:pt x="2093439" y="2747804"/>
                  <a:pt x="2336342" y="2720202"/>
                </a:cubicBezTo>
                <a:cubicBezTo>
                  <a:pt x="2693796" y="2666377"/>
                  <a:pt x="3092265" y="2401394"/>
                  <a:pt x="3176454" y="1627140"/>
                </a:cubicBezTo>
                <a:cubicBezTo>
                  <a:pt x="3254038" y="999456"/>
                  <a:pt x="2816023" y="430731"/>
                  <a:pt x="1979373" y="472350"/>
                </a:cubicBezTo>
                <a:close/>
                <a:moveTo>
                  <a:pt x="436907" y="0"/>
                </a:moveTo>
                <a:lnTo>
                  <a:pt x="3523533" y="0"/>
                </a:lnTo>
                <a:cubicBezTo>
                  <a:pt x="3764830" y="0"/>
                  <a:pt x="3960440" y="195610"/>
                  <a:pt x="3960440" y="436907"/>
                </a:cubicBezTo>
                <a:lnTo>
                  <a:pt x="3960440" y="3523093"/>
                </a:lnTo>
                <a:cubicBezTo>
                  <a:pt x="3960440" y="3764390"/>
                  <a:pt x="3764830" y="3960000"/>
                  <a:pt x="3523533" y="3960000"/>
                </a:cubicBezTo>
                <a:lnTo>
                  <a:pt x="436907" y="3960000"/>
                </a:lnTo>
                <a:cubicBezTo>
                  <a:pt x="195610" y="3960000"/>
                  <a:pt x="0" y="3764390"/>
                  <a:pt x="0" y="3523093"/>
                </a:cubicBezTo>
                <a:lnTo>
                  <a:pt x="0" y="436907"/>
                </a:lnTo>
                <a:cubicBezTo>
                  <a:pt x="0" y="195610"/>
                  <a:pt x="195610" y="0"/>
                  <a:pt x="436907"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7" name="Rounded Rectangle 8">
            <a:extLst>
              <a:ext uri="{FF2B5EF4-FFF2-40B4-BE49-F238E27FC236}">
                <a16:creationId xmlns:a16="http://schemas.microsoft.com/office/drawing/2014/main" id="{3546F6BD-DB46-4AC1-BF17-CD1FAEE2CBD9}"/>
              </a:ext>
            </a:extLst>
          </p:cNvPr>
          <p:cNvSpPr/>
          <p:nvPr/>
        </p:nvSpPr>
        <p:spPr>
          <a:xfrm>
            <a:off x="4436267" y="5634756"/>
            <a:ext cx="519323" cy="519265"/>
          </a:xfrm>
          <a:custGeom>
            <a:avLst/>
            <a:gdLst>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688485 w 3888432"/>
              <a:gd name="connsiteY5" fmla="*/ 147563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2688485 w 3888432"/>
              <a:gd name="connsiteY17" fmla="*/ 1475633 h 3960440"/>
              <a:gd name="connsiteX18" fmla="*/ 878058 w 3888432"/>
              <a:gd name="connsiteY18" fmla="*/ 648072 h 3960440"/>
              <a:gd name="connsiteX19" fmla="*/ 554477 w 3888432"/>
              <a:gd name="connsiteY19" fmla="*/ 971653 h 3960440"/>
              <a:gd name="connsiteX20" fmla="*/ 878058 w 3888432"/>
              <a:gd name="connsiteY20" fmla="*/ 1295234 h 3960440"/>
              <a:gd name="connsiteX21" fmla="*/ 1201639 w 3888432"/>
              <a:gd name="connsiteY21" fmla="*/ 971653 h 3960440"/>
              <a:gd name="connsiteX22" fmla="*/ 878058 w 3888432"/>
              <a:gd name="connsiteY22" fmla="*/ 648072 h 3960440"/>
              <a:gd name="connsiteX23" fmla="*/ 333511 w 3888432"/>
              <a:gd name="connsiteY23" fmla="*/ 0 h 3960440"/>
              <a:gd name="connsiteX24" fmla="*/ 3554921 w 3888432"/>
              <a:gd name="connsiteY24" fmla="*/ 0 h 3960440"/>
              <a:gd name="connsiteX25" fmla="*/ 3888432 w 3888432"/>
              <a:gd name="connsiteY25" fmla="*/ 333511 h 3960440"/>
              <a:gd name="connsiteX26" fmla="*/ 3888432 w 3888432"/>
              <a:gd name="connsiteY26" fmla="*/ 3626929 h 3960440"/>
              <a:gd name="connsiteX27" fmla="*/ 3554921 w 3888432"/>
              <a:gd name="connsiteY27" fmla="*/ 3960440 h 3960440"/>
              <a:gd name="connsiteX28" fmla="*/ 333511 w 3888432"/>
              <a:gd name="connsiteY28" fmla="*/ 3960440 h 3960440"/>
              <a:gd name="connsiteX29" fmla="*/ 0 w 3888432"/>
              <a:gd name="connsiteY29" fmla="*/ 3626929 h 3960440"/>
              <a:gd name="connsiteX30" fmla="*/ 0 w 3888432"/>
              <a:gd name="connsiteY30" fmla="*/ 333511 h 3960440"/>
              <a:gd name="connsiteX31" fmla="*/ 333511 w 3888432"/>
              <a:gd name="connsiteY31"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88432" h="3960440">
                <a:moveTo>
                  <a:pt x="554477" y="1512168"/>
                </a:moveTo>
                <a:lnTo>
                  <a:pt x="554477" y="3312368"/>
                </a:lnTo>
                <a:lnTo>
                  <a:pt x="1201638" y="3312368"/>
                </a:lnTo>
                <a:lnTo>
                  <a:pt x="1201638" y="1512168"/>
                </a:lnTo>
                <a:lnTo>
                  <a:pt x="554477" y="1512168"/>
                </a:lnTo>
                <a:close/>
                <a:moveTo>
                  <a:pt x="2840340" y="1479943"/>
                </a:moveTo>
                <a:cubicBezTo>
                  <a:pt x="2293254" y="1484797"/>
                  <a:pt x="2254084" y="1780470"/>
                  <a:pt x="2136833" y="1785510"/>
                </a:cubicBezTo>
                <a:lnTo>
                  <a:pt x="2136833" y="1510185"/>
                </a:lnTo>
                <a:lnTo>
                  <a:pt x="1489672" y="1510185"/>
                </a:lnTo>
                <a:lnTo>
                  <a:pt x="1489672" y="3310385"/>
                </a:lnTo>
                <a:lnTo>
                  <a:pt x="2136833" y="3310385"/>
                </a:lnTo>
                <a:cubicBezTo>
                  <a:pt x="2140283" y="2925445"/>
                  <a:pt x="2133383" y="2560917"/>
                  <a:pt x="2147184" y="2155564"/>
                </a:cubicBezTo>
                <a:cubicBezTo>
                  <a:pt x="2187272" y="1842063"/>
                  <a:pt x="2668986" y="1938990"/>
                  <a:pt x="2673919" y="2138897"/>
                </a:cubicBezTo>
                <a:lnTo>
                  <a:pt x="2679688" y="3312366"/>
                </a:lnTo>
                <a:lnTo>
                  <a:pt x="3326849" y="3312366"/>
                </a:lnTo>
                <a:cubicBezTo>
                  <a:pt x="3329155" y="2917782"/>
                  <a:pt x="3331462" y="2523197"/>
                  <a:pt x="3333768" y="2128613"/>
                </a:cubicBezTo>
                <a:cubicBezTo>
                  <a:pt x="3339026" y="1942962"/>
                  <a:pt x="3184753" y="1475890"/>
                  <a:pt x="2840340" y="1479943"/>
                </a:cubicBezTo>
                <a:close/>
                <a:moveTo>
                  <a:pt x="878058" y="648072"/>
                </a:moveTo>
                <a:cubicBezTo>
                  <a:pt x="699349" y="648072"/>
                  <a:pt x="554477" y="792944"/>
                  <a:pt x="554477" y="971653"/>
                </a:cubicBezTo>
                <a:cubicBezTo>
                  <a:pt x="554477" y="1150362"/>
                  <a:pt x="699349" y="1295234"/>
                  <a:pt x="878058" y="1295234"/>
                </a:cubicBezTo>
                <a:cubicBezTo>
                  <a:pt x="1056767" y="1295234"/>
                  <a:pt x="1201639" y="1150362"/>
                  <a:pt x="1201639" y="971653"/>
                </a:cubicBezTo>
                <a:cubicBezTo>
                  <a:pt x="1201639" y="792944"/>
                  <a:pt x="1056767" y="648072"/>
                  <a:pt x="878058" y="648072"/>
                </a:cubicBezTo>
                <a:close/>
                <a:moveTo>
                  <a:pt x="333511" y="0"/>
                </a:moveTo>
                <a:lnTo>
                  <a:pt x="3554921" y="0"/>
                </a:lnTo>
                <a:cubicBezTo>
                  <a:pt x="3739114" y="0"/>
                  <a:pt x="3888432" y="149318"/>
                  <a:pt x="3888432" y="333511"/>
                </a:cubicBezTo>
                <a:lnTo>
                  <a:pt x="3888432" y="3626929"/>
                </a:lnTo>
                <a:cubicBezTo>
                  <a:pt x="3888432" y="3811122"/>
                  <a:pt x="3739114" y="3960440"/>
                  <a:pt x="3554921" y="3960440"/>
                </a:cubicBezTo>
                <a:lnTo>
                  <a:pt x="333511" y="3960440"/>
                </a:lnTo>
                <a:cubicBezTo>
                  <a:pt x="149318" y="3960440"/>
                  <a:pt x="0" y="3811122"/>
                  <a:pt x="0" y="3626929"/>
                </a:cubicBezTo>
                <a:lnTo>
                  <a:pt x="0" y="333511"/>
                </a:lnTo>
                <a:cubicBezTo>
                  <a:pt x="0" y="149318"/>
                  <a:pt x="149318" y="0"/>
                  <a:pt x="333511"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8" name="Rounded Rectangle 2">
            <a:extLst>
              <a:ext uri="{FF2B5EF4-FFF2-40B4-BE49-F238E27FC236}">
                <a16:creationId xmlns:a16="http://schemas.microsoft.com/office/drawing/2014/main" id="{2F347466-5455-4C4F-9F4C-1A2363D9DD13}"/>
              </a:ext>
            </a:extLst>
          </p:cNvPr>
          <p:cNvSpPr/>
          <p:nvPr/>
        </p:nvSpPr>
        <p:spPr>
          <a:xfrm>
            <a:off x="6971252" y="5634756"/>
            <a:ext cx="519265" cy="519265"/>
          </a:xfrm>
          <a:custGeom>
            <a:avLst/>
            <a:gdLst>
              <a:gd name="connsiteX0" fmla="*/ 3160999 w 3960000"/>
              <a:gd name="connsiteY0" fmla="*/ 1374274 h 3960000"/>
              <a:gd name="connsiteX1" fmla="*/ 3155132 w 3960000"/>
              <a:gd name="connsiteY1" fmla="*/ 1419362 h 3960000"/>
              <a:gd name="connsiteX2" fmla="*/ 3155131 w 3960000"/>
              <a:gd name="connsiteY2" fmla="*/ 1419362 h 3960000"/>
              <a:gd name="connsiteX3" fmla="*/ 3160999 w 3960000"/>
              <a:gd name="connsiteY3" fmla="*/ 1374274 h 3960000"/>
              <a:gd name="connsiteX4" fmla="*/ 2538382 w 3960000"/>
              <a:gd name="connsiteY4" fmla="*/ 802616 h 3960000"/>
              <a:gd name="connsiteX5" fmla="*/ 1921633 w 3960000"/>
              <a:gd name="connsiteY5" fmla="*/ 1419365 h 3960000"/>
              <a:gd name="connsiteX6" fmla="*/ 1942445 w 3960000"/>
              <a:gd name="connsiteY6" fmla="*/ 1570340 h 3960000"/>
              <a:gd name="connsiteX7" fmla="*/ 752016 w 3960000"/>
              <a:gd name="connsiteY7" fmla="*/ 931012 h 3960000"/>
              <a:gd name="connsiteX8" fmla="*/ 934030 w 3960000"/>
              <a:gd name="connsiteY8" fmla="*/ 1745738 h 3960000"/>
              <a:gd name="connsiteX9" fmla="*/ 665343 w 3960000"/>
              <a:gd name="connsiteY9" fmla="*/ 1650397 h 3960000"/>
              <a:gd name="connsiteX10" fmla="*/ 1111709 w 3960000"/>
              <a:gd name="connsiteY10" fmla="*/ 2257108 h 3960000"/>
              <a:gd name="connsiteX11" fmla="*/ 856023 w 3960000"/>
              <a:gd name="connsiteY11" fmla="*/ 2244108 h 3960000"/>
              <a:gd name="connsiteX12" fmla="*/ 1402064 w 3960000"/>
              <a:gd name="connsiteY12" fmla="*/ 2660137 h 3960000"/>
              <a:gd name="connsiteX13" fmla="*/ 552668 w 3960000"/>
              <a:gd name="connsiteY13" fmla="*/ 2902822 h 3960000"/>
              <a:gd name="connsiteX14" fmla="*/ 1978439 w 3960000"/>
              <a:gd name="connsiteY14" fmla="*/ 3093502 h 3960000"/>
              <a:gd name="connsiteX15" fmla="*/ 3053184 w 3960000"/>
              <a:gd name="connsiteY15" fmla="*/ 2031759 h 3960000"/>
              <a:gd name="connsiteX16" fmla="*/ 3155131 w 3960000"/>
              <a:gd name="connsiteY16" fmla="*/ 1419365 h 3960000"/>
              <a:gd name="connsiteX17" fmla="*/ 3207849 w 3960000"/>
              <a:gd name="connsiteY17" fmla="*/ 1493166 h 3960000"/>
              <a:gd name="connsiteX18" fmla="*/ 3407333 w 3960000"/>
              <a:gd name="connsiteY18" fmla="*/ 1117847 h 3960000"/>
              <a:gd name="connsiteX19" fmla="*/ 3108461 w 3960000"/>
              <a:gd name="connsiteY19" fmla="*/ 1185086 h 3960000"/>
              <a:gd name="connsiteX20" fmla="*/ 3334650 w 3960000"/>
              <a:gd name="connsiteY20" fmla="*/ 883134 h 3960000"/>
              <a:gd name="connsiteX21" fmla="*/ 2995677 w 3960000"/>
              <a:gd name="connsiteY21" fmla="*/ 1008938 h 3960000"/>
              <a:gd name="connsiteX22" fmla="*/ 2538382 w 3960000"/>
              <a:gd name="connsiteY22" fmla="*/ 802616 h 3960000"/>
              <a:gd name="connsiteX23" fmla="*/ 308009 w 3960000"/>
              <a:gd name="connsiteY23" fmla="*/ 0 h 3960000"/>
              <a:gd name="connsiteX24" fmla="*/ 3651991 w 3960000"/>
              <a:gd name="connsiteY24" fmla="*/ 0 h 3960000"/>
              <a:gd name="connsiteX25" fmla="*/ 3960000 w 3960000"/>
              <a:gd name="connsiteY25" fmla="*/ 308009 h 3960000"/>
              <a:gd name="connsiteX26" fmla="*/ 3960000 w 3960000"/>
              <a:gd name="connsiteY26" fmla="*/ 3651991 h 3960000"/>
              <a:gd name="connsiteX27" fmla="*/ 3651991 w 3960000"/>
              <a:gd name="connsiteY27" fmla="*/ 3960000 h 3960000"/>
              <a:gd name="connsiteX28" fmla="*/ 308009 w 3960000"/>
              <a:gd name="connsiteY28" fmla="*/ 3960000 h 3960000"/>
              <a:gd name="connsiteX29" fmla="*/ 0 w 3960000"/>
              <a:gd name="connsiteY29" fmla="*/ 3651991 h 3960000"/>
              <a:gd name="connsiteX30" fmla="*/ 0 w 3960000"/>
              <a:gd name="connsiteY30" fmla="*/ 308009 h 3960000"/>
              <a:gd name="connsiteX31" fmla="*/ 308009 w 3960000"/>
              <a:gd name="connsiteY31" fmla="*/ 0 h 3960000"/>
              <a:gd name="connsiteX0" fmla="*/ 3160999 w 3960000"/>
              <a:gd name="connsiteY0" fmla="*/ 1374274 h 3960000"/>
              <a:gd name="connsiteX1" fmla="*/ 3155132 w 3960000"/>
              <a:gd name="connsiteY1" fmla="*/ 1419362 h 3960000"/>
              <a:gd name="connsiteX2" fmla="*/ 3155131 w 3960000"/>
              <a:gd name="connsiteY2" fmla="*/ 1419362 h 3960000"/>
              <a:gd name="connsiteX3" fmla="*/ 3160999 w 3960000"/>
              <a:gd name="connsiteY3" fmla="*/ 1374274 h 3960000"/>
              <a:gd name="connsiteX4" fmla="*/ 2538382 w 3960000"/>
              <a:gd name="connsiteY4" fmla="*/ 802616 h 3960000"/>
              <a:gd name="connsiteX5" fmla="*/ 1921633 w 3960000"/>
              <a:gd name="connsiteY5" fmla="*/ 1419365 h 3960000"/>
              <a:gd name="connsiteX6" fmla="*/ 1942445 w 3960000"/>
              <a:gd name="connsiteY6" fmla="*/ 1570340 h 3960000"/>
              <a:gd name="connsiteX7" fmla="*/ 752016 w 3960000"/>
              <a:gd name="connsiteY7" fmla="*/ 931012 h 3960000"/>
              <a:gd name="connsiteX8" fmla="*/ 934030 w 3960000"/>
              <a:gd name="connsiteY8" fmla="*/ 1745738 h 3960000"/>
              <a:gd name="connsiteX9" fmla="*/ 665343 w 3960000"/>
              <a:gd name="connsiteY9" fmla="*/ 1650397 h 3960000"/>
              <a:gd name="connsiteX10" fmla="*/ 1111709 w 3960000"/>
              <a:gd name="connsiteY10" fmla="*/ 2257108 h 3960000"/>
              <a:gd name="connsiteX11" fmla="*/ 856023 w 3960000"/>
              <a:gd name="connsiteY11" fmla="*/ 2244108 h 3960000"/>
              <a:gd name="connsiteX12" fmla="*/ 1402064 w 3960000"/>
              <a:gd name="connsiteY12" fmla="*/ 2660137 h 3960000"/>
              <a:gd name="connsiteX13" fmla="*/ 552668 w 3960000"/>
              <a:gd name="connsiteY13" fmla="*/ 2902822 h 3960000"/>
              <a:gd name="connsiteX14" fmla="*/ 1978439 w 3960000"/>
              <a:gd name="connsiteY14" fmla="*/ 3093502 h 3960000"/>
              <a:gd name="connsiteX15" fmla="*/ 3053184 w 3960000"/>
              <a:gd name="connsiteY15" fmla="*/ 2031759 h 3960000"/>
              <a:gd name="connsiteX16" fmla="*/ 3207849 w 3960000"/>
              <a:gd name="connsiteY16" fmla="*/ 1493166 h 3960000"/>
              <a:gd name="connsiteX17" fmla="*/ 3407333 w 3960000"/>
              <a:gd name="connsiteY17" fmla="*/ 1117847 h 3960000"/>
              <a:gd name="connsiteX18" fmla="*/ 3108461 w 3960000"/>
              <a:gd name="connsiteY18" fmla="*/ 1185086 h 3960000"/>
              <a:gd name="connsiteX19" fmla="*/ 3334650 w 3960000"/>
              <a:gd name="connsiteY19" fmla="*/ 883134 h 3960000"/>
              <a:gd name="connsiteX20" fmla="*/ 2995677 w 3960000"/>
              <a:gd name="connsiteY20" fmla="*/ 1008938 h 3960000"/>
              <a:gd name="connsiteX21" fmla="*/ 2538382 w 3960000"/>
              <a:gd name="connsiteY21" fmla="*/ 802616 h 3960000"/>
              <a:gd name="connsiteX22" fmla="*/ 308009 w 3960000"/>
              <a:gd name="connsiteY22" fmla="*/ 0 h 3960000"/>
              <a:gd name="connsiteX23" fmla="*/ 3651991 w 3960000"/>
              <a:gd name="connsiteY23" fmla="*/ 0 h 3960000"/>
              <a:gd name="connsiteX24" fmla="*/ 3960000 w 3960000"/>
              <a:gd name="connsiteY24" fmla="*/ 308009 h 3960000"/>
              <a:gd name="connsiteX25" fmla="*/ 3960000 w 3960000"/>
              <a:gd name="connsiteY25" fmla="*/ 3651991 h 3960000"/>
              <a:gd name="connsiteX26" fmla="*/ 3651991 w 3960000"/>
              <a:gd name="connsiteY26" fmla="*/ 3960000 h 3960000"/>
              <a:gd name="connsiteX27" fmla="*/ 308009 w 3960000"/>
              <a:gd name="connsiteY27" fmla="*/ 3960000 h 3960000"/>
              <a:gd name="connsiteX28" fmla="*/ 0 w 3960000"/>
              <a:gd name="connsiteY28" fmla="*/ 3651991 h 3960000"/>
              <a:gd name="connsiteX29" fmla="*/ 0 w 3960000"/>
              <a:gd name="connsiteY29" fmla="*/ 308009 h 3960000"/>
              <a:gd name="connsiteX30" fmla="*/ 308009 w 3960000"/>
              <a:gd name="connsiteY30"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07333 w 3960000"/>
              <a:gd name="connsiteY16" fmla="*/ 1117847 h 3960000"/>
              <a:gd name="connsiteX17" fmla="*/ 3108461 w 3960000"/>
              <a:gd name="connsiteY17" fmla="*/ 1185086 h 3960000"/>
              <a:gd name="connsiteX18" fmla="*/ 3334650 w 3960000"/>
              <a:gd name="connsiteY18" fmla="*/ 88313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07333 w 3960000"/>
              <a:gd name="connsiteY16" fmla="*/ 1117847 h 3960000"/>
              <a:gd name="connsiteX17" fmla="*/ 3140091 w 3960000"/>
              <a:gd name="connsiteY17" fmla="*/ 1227260 h 3960000"/>
              <a:gd name="connsiteX18" fmla="*/ 3334650 w 3960000"/>
              <a:gd name="connsiteY18" fmla="*/ 88313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34650 w 3960000"/>
              <a:gd name="connsiteY18" fmla="*/ 88313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34030 w 3960000"/>
              <a:gd name="connsiteY7" fmla="*/ 1745738 h 3960000"/>
              <a:gd name="connsiteX8" fmla="*/ 644257 w 3960000"/>
              <a:gd name="connsiteY8" fmla="*/ 1555506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96057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96057 w 3960000"/>
              <a:gd name="connsiteY9" fmla="*/ 2257108 h 3960000"/>
              <a:gd name="connsiteX10" fmla="*/ 856023 w 3960000"/>
              <a:gd name="connsiteY10" fmla="*/ 2244108 h 3960000"/>
              <a:gd name="connsiteX11" fmla="*/ 1486410 w 3960000"/>
              <a:gd name="connsiteY11" fmla="*/ 2607420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960000" h="3960000">
                <a:moveTo>
                  <a:pt x="3160999" y="1374274"/>
                </a:moveTo>
                <a:lnTo>
                  <a:pt x="3155132" y="1419362"/>
                </a:lnTo>
                <a:lnTo>
                  <a:pt x="3160999" y="1374274"/>
                </a:lnTo>
                <a:close/>
                <a:moveTo>
                  <a:pt x="2496208" y="770986"/>
                </a:moveTo>
                <a:cubicBezTo>
                  <a:pt x="2113414" y="770986"/>
                  <a:pt x="1929581" y="1106902"/>
                  <a:pt x="1921633" y="1292845"/>
                </a:cubicBezTo>
                <a:cubicBezTo>
                  <a:pt x="1914712" y="1454769"/>
                  <a:pt x="1928136" y="1522392"/>
                  <a:pt x="1942445" y="1570340"/>
                </a:cubicBezTo>
                <a:cubicBezTo>
                  <a:pt x="1547199" y="1510736"/>
                  <a:pt x="1237189" y="1330681"/>
                  <a:pt x="815277" y="836121"/>
                </a:cubicBezTo>
                <a:cubicBezTo>
                  <a:pt x="618819" y="1229038"/>
                  <a:pt x="733086" y="1558961"/>
                  <a:pt x="965659" y="1735195"/>
                </a:cubicBezTo>
                <a:cubicBezTo>
                  <a:pt x="864541" y="1716416"/>
                  <a:pt x="662904" y="1695759"/>
                  <a:pt x="570453" y="1629310"/>
                </a:cubicBezTo>
                <a:cubicBezTo>
                  <a:pt x="597898" y="2016450"/>
                  <a:pt x="990931" y="2177657"/>
                  <a:pt x="1196057" y="2257108"/>
                </a:cubicBezTo>
                <a:cubicBezTo>
                  <a:pt x="1113718" y="2275887"/>
                  <a:pt x="943857" y="2321380"/>
                  <a:pt x="813848" y="2296824"/>
                </a:cubicBezTo>
                <a:cubicBezTo>
                  <a:pt x="926523" y="2634848"/>
                  <a:pt x="1326064" y="2611755"/>
                  <a:pt x="1486410" y="2607420"/>
                </a:cubicBezTo>
                <a:cubicBezTo>
                  <a:pt x="1297174" y="2749708"/>
                  <a:pt x="1000058" y="2795794"/>
                  <a:pt x="489408" y="2829018"/>
                </a:cubicBezTo>
                <a:cubicBezTo>
                  <a:pt x="914827" y="3139596"/>
                  <a:pt x="1734874" y="3242281"/>
                  <a:pt x="2062787" y="3146219"/>
                </a:cubicBezTo>
                <a:cubicBezTo>
                  <a:pt x="2763394" y="2903535"/>
                  <a:pt x="2915370" y="2621267"/>
                  <a:pt x="3074271" y="2105563"/>
                </a:cubicBezTo>
                <a:cubicBezTo>
                  <a:pt x="3173740" y="1733406"/>
                  <a:pt x="3145310" y="1648999"/>
                  <a:pt x="3207849" y="1493166"/>
                </a:cubicBezTo>
                <a:cubicBezTo>
                  <a:pt x="3270388" y="1337333"/>
                  <a:pt x="3414210" y="1276468"/>
                  <a:pt x="3449507" y="1170564"/>
                </a:cubicBezTo>
                <a:cubicBezTo>
                  <a:pt x="3349883" y="1192977"/>
                  <a:pt x="3252716" y="1239516"/>
                  <a:pt x="3140091" y="1227260"/>
                </a:cubicBezTo>
                <a:cubicBezTo>
                  <a:pt x="3219995" y="1183499"/>
                  <a:pt x="3274317" y="996523"/>
                  <a:pt x="3324107" y="851504"/>
                </a:cubicBezTo>
                <a:cubicBezTo>
                  <a:pt x="3215037" y="921165"/>
                  <a:pt x="3152155" y="998691"/>
                  <a:pt x="2995677" y="1008938"/>
                </a:cubicBezTo>
                <a:cubicBezTo>
                  <a:pt x="2884471" y="881691"/>
                  <a:pt x="2678487" y="770986"/>
                  <a:pt x="2496208" y="770986"/>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9" name="Rounded Rectangle 3">
            <a:extLst>
              <a:ext uri="{FF2B5EF4-FFF2-40B4-BE49-F238E27FC236}">
                <a16:creationId xmlns:a16="http://schemas.microsoft.com/office/drawing/2014/main" id="{3144BF53-6075-4151-ABF6-6E62DFD52D67}"/>
              </a:ext>
            </a:extLst>
          </p:cNvPr>
          <p:cNvSpPr>
            <a:spLocks noChangeAspect="1"/>
          </p:cNvSpPr>
          <p:nvPr/>
        </p:nvSpPr>
        <p:spPr>
          <a:xfrm>
            <a:off x="6121262" y="5634756"/>
            <a:ext cx="519265" cy="519265"/>
          </a:xfrm>
          <a:custGeom>
            <a:avLst/>
            <a:gdLst>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59137 h 3960000"/>
              <a:gd name="connsiteX15" fmla="*/ 3432095 w 3960000"/>
              <a:gd name="connsiteY15" fmla="*/ 238945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32095 w 3960000"/>
              <a:gd name="connsiteY15" fmla="*/ 238945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32095 w 3960000"/>
              <a:gd name="connsiteY15" fmla="*/ 238945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60000" h="3960000">
                <a:moveTo>
                  <a:pt x="2841893" y="181064"/>
                </a:moveTo>
                <a:cubicBezTo>
                  <a:pt x="2485731" y="190239"/>
                  <a:pt x="2106781" y="339266"/>
                  <a:pt x="2105790" y="859562"/>
                </a:cubicBezTo>
                <a:lnTo>
                  <a:pt x="2106860" y="863292"/>
                </a:lnTo>
                <a:lnTo>
                  <a:pt x="2106860" y="1248172"/>
                </a:lnTo>
                <a:lnTo>
                  <a:pt x="1691968" y="1248172"/>
                </a:lnTo>
                <a:lnTo>
                  <a:pt x="1691968" y="1824236"/>
                </a:lnTo>
                <a:lnTo>
                  <a:pt x="2106860" y="1824236"/>
                </a:lnTo>
                <a:lnTo>
                  <a:pt x="2106860" y="3779396"/>
                </a:lnTo>
                <a:lnTo>
                  <a:pt x="2754932" y="3779396"/>
                </a:lnTo>
                <a:lnTo>
                  <a:pt x="2754932" y="1824236"/>
                </a:lnTo>
                <a:lnTo>
                  <a:pt x="3305869" y="1813665"/>
                </a:lnTo>
                <a:lnTo>
                  <a:pt x="3348152" y="1248172"/>
                </a:lnTo>
                <a:lnTo>
                  <a:pt x="2754932" y="1248172"/>
                </a:lnTo>
                <a:lnTo>
                  <a:pt x="2754932" y="907124"/>
                </a:lnTo>
                <a:cubicBezTo>
                  <a:pt x="2746287" y="682909"/>
                  <a:pt x="3126764" y="685506"/>
                  <a:pt x="3369037" y="704441"/>
                </a:cubicBezTo>
                <a:cubicBezTo>
                  <a:pt x="3391941" y="556446"/>
                  <a:pt x="3409927" y="381656"/>
                  <a:pt x="3410216" y="195189"/>
                </a:cubicBezTo>
                <a:cubicBezTo>
                  <a:pt x="3239930" y="163882"/>
                  <a:pt x="3118909" y="173928"/>
                  <a:pt x="2841893" y="181064"/>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50" name="Rounded Rectangle 10">
            <a:extLst>
              <a:ext uri="{FF2B5EF4-FFF2-40B4-BE49-F238E27FC236}">
                <a16:creationId xmlns:a16="http://schemas.microsoft.com/office/drawing/2014/main" id="{D68E9E48-1A39-4798-88B2-5873B6142336}"/>
              </a:ext>
            </a:extLst>
          </p:cNvPr>
          <p:cNvSpPr>
            <a:spLocks noChangeAspect="1"/>
          </p:cNvSpPr>
          <p:nvPr/>
        </p:nvSpPr>
        <p:spPr>
          <a:xfrm>
            <a:off x="7836637" y="5624208"/>
            <a:ext cx="521115" cy="529812"/>
          </a:xfrm>
          <a:custGeom>
            <a:avLst/>
            <a:gdLst/>
            <a:ahLst/>
            <a:cxnLst/>
            <a:rect l="l" t="t" r="r" b="b"/>
            <a:pathLst>
              <a:path w="3186824" h="3240000">
                <a:moveTo>
                  <a:pt x="2141174" y="1384899"/>
                </a:moveTo>
                <a:lnTo>
                  <a:pt x="2141174" y="1528887"/>
                </a:lnTo>
                <a:lnTo>
                  <a:pt x="1997174" y="1528887"/>
                </a:lnTo>
                <a:lnTo>
                  <a:pt x="1997174" y="1744911"/>
                </a:lnTo>
                <a:lnTo>
                  <a:pt x="2141174" y="1744911"/>
                </a:lnTo>
                <a:lnTo>
                  <a:pt x="2141174" y="1888899"/>
                </a:lnTo>
                <a:lnTo>
                  <a:pt x="2357174" y="1888899"/>
                </a:lnTo>
                <a:lnTo>
                  <a:pt x="2357174" y="1744911"/>
                </a:lnTo>
                <a:lnTo>
                  <a:pt x="2501174" y="1744911"/>
                </a:lnTo>
                <a:lnTo>
                  <a:pt x="2501174" y="1528887"/>
                </a:lnTo>
                <a:lnTo>
                  <a:pt x="2357174" y="1528887"/>
                </a:lnTo>
                <a:lnTo>
                  <a:pt x="2357174" y="1384899"/>
                </a:lnTo>
                <a:close/>
                <a:moveTo>
                  <a:pt x="1286582" y="1008157"/>
                </a:moveTo>
                <a:cubicBezTo>
                  <a:pt x="1148208" y="1006486"/>
                  <a:pt x="1009270" y="1051569"/>
                  <a:pt x="894997" y="1143711"/>
                </a:cubicBezTo>
                <a:cubicBezTo>
                  <a:pt x="666451" y="1327995"/>
                  <a:pt x="600947" y="1648602"/>
                  <a:pt x="738892" y="1907765"/>
                </a:cubicBezTo>
                <a:cubicBezTo>
                  <a:pt x="876837" y="2166928"/>
                  <a:pt x="1179371" y="2291639"/>
                  <a:pt x="1459875" y="2204971"/>
                </a:cubicBezTo>
                <a:cubicBezTo>
                  <a:pt x="1676459" y="2138053"/>
                  <a:pt x="1832801" y="1959669"/>
                  <a:pt x="1876637" y="1747242"/>
                </a:cubicBezTo>
                <a:lnTo>
                  <a:pt x="1879565" y="1747242"/>
                </a:lnTo>
                <a:lnTo>
                  <a:pt x="1879565" y="1728291"/>
                </a:lnTo>
                <a:cubicBezTo>
                  <a:pt x="1891883" y="1671800"/>
                  <a:pt x="1894168" y="1612713"/>
                  <a:pt x="1887545" y="1552862"/>
                </a:cubicBezTo>
                <a:lnTo>
                  <a:pt x="1879565" y="1553745"/>
                </a:lnTo>
                <a:lnTo>
                  <a:pt x="1879565" y="1531218"/>
                </a:lnTo>
                <a:lnTo>
                  <a:pt x="1231565" y="1531218"/>
                </a:lnTo>
                <a:lnTo>
                  <a:pt x="1231565" y="1747242"/>
                </a:lnTo>
                <a:lnTo>
                  <a:pt x="1565835" y="1747242"/>
                </a:lnTo>
                <a:cubicBezTo>
                  <a:pt x="1530201" y="1827940"/>
                  <a:pt x="1460959" y="1892348"/>
                  <a:pt x="1371795" y="1919897"/>
                </a:cubicBezTo>
                <a:cubicBezTo>
                  <a:pt x="1228031" y="1964316"/>
                  <a:pt x="1072976" y="1900399"/>
                  <a:pt x="1002277" y="1767573"/>
                </a:cubicBezTo>
                <a:cubicBezTo>
                  <a:pt x="931578" y="1634747"/>
                  <a:pt x="965150" y="1470429"/>
                  <a:pt x="1082284" y="1375980"/>
                </a:cubicBezTo>
                <a:cubicBezTo>
                  <a:pt x="1199418" y="1281531"/>
                  <a:pt x="1367118" y="1283556"/>
                  <a:pt x="1481937" y="1380807"/>
                </a:cubicBezTo>
                <a:lnTo>
                  <a:pt x="1674778" y="1153129"/>
                </a:lnTo>
                <a:cubicBezTo>
                  <a:pt x="1562764" y="1058254"/>
                  <a:pt x="1424955" y="1009828"/>
                  <a:pt x="1286582" y="1008157"/>
                </a:cubicBezTo>
                <a:close/>
                <a:moveTo>
                  <a:pt x="293028" y="0"/>
                </a:moveTo>
                <a:lnTo>
                  <a:pt x="2893796" y="0"/>
                </a:lnTo>
                <a:cubicBezTo>
                  <a:pt x="3055631" y="0"/>
                  <a:pt x="3186824" y="131193"/>
                  <a:pt x="3186824" y="293028"/>
                </a:cubicBezTo>
                <a:lnTo>
                  <a:pt x="3186824" y="2946972"/>
                </a:lnTo>
                <a:cubicBezTo>
                  <a:pt x="3186824" y="3108807"/>
                  <a:pt x="3055631" y="3240000"/>
                  <a:pt x="2893796" y="3240000"/>
                </a:cubicBezTo>
                <a:lnTo>
                  <a:pt x="293028" y="3240000"/>
                </a:lnTo>
                <a:cubicBezTo>
                  <a:pt x="131193" y="3240000"/>
                  <a:pt x="0" y="3108807"/>
                  <a:pt x="0" y="2946972"/>
                </a:cubicBezTo>
                <a:lnTo>
                  <a:pt x="0" y="293028"/>
                </a:lnTo>
                <a:cubicBezTo>
                  <a:pt x="0" y="131193"/>
                  <a:pt x="131193" y="0"/>
                  <a:pt x="293028"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51" name="Block Arc 6">
            <a:extLst>
              <a:ext uri="{FF2B5EF4-FFF2-40B4-BE49-F238E27FC236}">
                <a16:creationId xmlns:a16="http://schemas.microsoft.com/office/drawing/2014/main" id="{D1EAB4BE-8495-4BA6-9AB1-07A80AB19485}"/>
              </a:ext>
            </a:extLst>
          </p:cNvPr>
          <p:cNvSpPr/>
          <p:nvPr/>
        </p:nvSpPr>
        <p:spPr>
          <a:xfrm>
            <a:off x="8626102" y="5660698"/>
            <a:ext cx="488516" cy="493322"/>
          </a:xfrm>
          <a:custGeom>
            <a:avLst/>
            <a:gdLst>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734726 w 3221102"/>
              <a:gd name="connsiteY22" fmla="*/ 869255 h 3221116"/>
              <a:gd name="connsiteX23" fmla="*/ 1956122 w 3221102"/>
              <a:gd name="connsiteY23" fmla="*/ 1110076 h 3221116"/>
              <a:gd name="connsiteX24" fmla="*/ 1973374 w 3221102"/>
              <a:gd name="connsiteY24" fmla="*/ 875315 h 3221116"/>
              <a:gd name="connsiteX25" fmla="*/ 2333414 w 3221102"/>
              <a:gd name="connsiteY25" fmla="*/ 875315 h 3221116"/>
              <a:gd name="connsiteX26" fmla="*/ 2324788 w 3221102"/>
              <a:gd name="connsiteY26" fmla="*/ 2054049 h 3221116"/>
              <a:gd name="connsiteX27" fmla="*/ 2661746 w 3221102"/>
              <a:gd name="connsiteY27" fmla="*/ 2179658 h 3221116"/>
              <a:gd name="connsiteX28" fmla="*/ 2691046 w 3221102"/>
              <a:gd name="connsiteY28" fmla="*/ 2188689 h 3221116"/>
              <a:gd name="connsiteX29" fmla="*/ 2667011 w 3221102"/>
              <a:gd name="connsiteY29" fmla="*/ 2175828 h 3221116"/>
              <a:gd name="connsiteX30" fmla="*/ 2332141 w 3221102"/>
              <a:gd name="connsiteY30" fmla="*/ 653899 h 3221116"/>
              <a:gd name="connsiteX31" fmla="*/ 776764 w 3221102"/>
              <a:gd name="connsiteY31" fmla="*/ 749845 h 3221116"/>
              <a:gd name="connsiteX32" fmla="*/ 631487 w 3221102"/>
              <a:gd name="connsiteY32" fmla="*/ 2301392 h 3221116"/>
              <a:gd name="connsiteX33" fmla="*/ 2142017 w 3221102"/>
              <a:gd name="connsiteY33" fmla="*/ 2684410 h 3221116"/>
              <a:gd name="connsiteX34" fmla="*/ 2324866 w 3221102"/>
              <a:gd name="connsiteY34" fmla="*/ 3053856 h 3221116"/>
              <a:gd name="connsiteX35" fmla="*/ 294693 w 3221102"/>
              <a:gd name="connsiteY35" fmla="*/ 2539075 h 3221116"/>
              <a:gd name="connsiteX36" fmla="*/ 489947 w 3221102"/>
              <a:gd name="connsiteY36" fmla="*/ 453774 h 3221116"/>
              <a:gd name="connsiteX37" fmla="*/ 1651152 w 3221102"/>
              <a:gd name="connsiteY37"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734726 w 3221102"/>
              <a:gd name="connsiteY22" fmla="*/ 869255 h 3221116"/>
              <a:gd name="connsiteX23" fmla="*/ 1956122 w 3221102"/>
              <a:gd name="connsiteY23" fmla="*/ 1110076 h 3221116"/>
              <a:gd name="connsiteX24" fmla="*/ 1973374 w 3221102"/>
              <a:gd name="connsiteY24" fmla="*/ 875315 h 3221116"/>
              <a:gd name="connsiteX25" fmla="*/ 2333414 w 3221102"/>
              <a:gd name="connsiteY25" fmla="*/ 875315 h 3221116"/>
              <a:gd name="connsiteX26" fmla="*/ 2324788 w 3221102"/>
              <a:gd name="connsiteY26" fmla="*/ 2054049 h 3221116"/>
              <a:gd name="connsiteX27" fmla="*/ 2661746 w 3221102"/>
              <a:gd name="connsiteY27" fmla="*/ 2179658 h 3221116"/>
              <a:gd name="connsiteX28" fmla="*/ 2691046 w 3221102"/>
              <a:gd name="connsiteY28" fmla="*/ 2188689 h 3221116"/>
              <a:gd name="connsiteX29" fmla="*/ 2667011 w 3221102"/>
              <a:gd name="connsiteY29" fmla="*/ 2175828 h 3221116"/>
              <a:gd name="connsiteX30" fmla="*/ 2332141 w 3221102"/>
              <a:gd name="connsiteY30" fmla="*/ 653899 h 3221116"/>
              <a:gd name="connsiteX31" fmla="*/ 776764 w 3221102"/>
              <a:gd name="connsiteY31" fmla="*/ 749845 h 3221116"/>
              <a:gd name="connsiteX32" fmla="*/ 631487 w 3221102"/>
              <a:gd name="connsiteY32" fmla="*/ 2301392 h 3221116"/>
              <a:gd name="connsiteX33" fmla="*/ 2142017 w 3221102"/>
              <a:gd name="connsiteY33" fmla="*/ 2684410 h 3221116"/>
              <a:gd name="connsiteX34" fmla="*/ 2324866 w 3221102"/>
              <a:gd name="connsiteY34" fmla="*/ 3053856 h 3221116"/>
              <a:gd name="connsiteX35" fmla="*/ 294693 w 3221102"/>
              <a:gd name="connsiteY35" fmla="*/ 2539075 h 3221116"/>
              <a:gd name="connsiteX36" fmla="*/ 489947 w 3221102"/>
              <a:gd name="connsiteY36" fmla="*/ 453774 h 3221116"/>
              <a:gd name="connsiteX37" fmla="*/ 1651152 w 3221102"/>
              <a:gd name="connsiteY37"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151233"/>
              <a:gd name="connsiteY0" fmla="*/ 2175617 h 3221116"/>
              <a:gd name="connsiteX1" fmla="*/ 2658205 w 3151233"/>
              <a:gd name="connsiteY1" fmla="*/ 2178566 h 3221116"/>
              <a:gd name="connsiteX2" fmla="*/ 2664630 w 3151233"/>
              <a:gd name="connsiteY2" fmla="*/ 2175617 h 3221116"/>
              <a:gd name="connsiteX3" fmla="*/ 1477043 w 3151233"/>
              <a:gd name="connsiteY3" fmla="*/ 1144372 h 3221116"/>
              <a:gd name="connsiteX4" fmla="*/ 1409070 w 3151233"/>
              <a:gd name="connsiteY4" fmla="*/ 1159393 h 3221116"/>
              <a:gd name="connsiteX5" fmla="*/ 1152384 w 3151233"/>
              <a:gd name="connsiteY5" fmla="*/ 1703728 h 3221116"/>
              <a:gd name="connsiteX6" fmla="*/ 1514013 w 3151233"/>
              <a:gd name="connsiteY6" fmla="*/ 2152290 h 3221116"/>
              <a:gd name="connsiteX7" fmla="*/ 1850815 w 3151233"/>
              <a:gd name="connsiteY7" fmla="*/ 1654259 h 3221116"/>
              <a:gd name="connsiteX8" fmla="*/ 1830467 w 3151233"/>
              <a:gd name="connsiteY8" fmla="*/ 1515986 h 3221116"/>
              <a:gd name="connsiteX9" fmla="*/ 1477043 w 3151233"/>
              <a:gd name="connsiteY9" fmla="*/ 1144372 h 3221116"/>
              <a:gd name="connsiteX10" fmla="*/ 1651152 w 3151233"/>
              <a:gd name="connsiteY10" fmla="*/ 501 h 3221116"/>
              <a:gd name="connsiteX11" fmla="*/ 2580395 w 3151233"/>
              <a:gd name="connsiteY11" fmla="*/ 324821 h 3221116"/>
              <a:gd name="connsiteX12" fmla="*/ 3030464 w 3151233"/>
              <a:gd name="connsiteY12" fmla="*/ 2249544 h 3221116"/>
              <a:gd name="connsiteX13" fmla="*/ 2585849 w 3151233"/>
              <a:gd name="connsiteY13" fmla="*/ 2588887 h 3221116"/>
              <a:gd name="connsiteX14" fmla="*/ 1973374 w 3151233"/>
              <a:gd name="connsiteY14" fmla="*/ 2195096 h 3221116"/>
              <a:gd name="connsiteX15" fmla="*/ 1390827 w 3151233"/>
              <a:gd name="connsiteY15" fmla="*/ 2527630 h 3221116"/>
              <a:gd name="connsiteX16" fmla="*/ 783896 w 3151233"/>
              <a:gd name="connsiteY16" fmla="*/ 1665044 h 3221116"/>
              <a:gd name="connsiteX17" fmla="*/ 1268509 w 3151233"/>
              <a:gd name="connsiteY17" fmla="*/ 819983 h 3221116"/>
              <a:gd name="connsiteX18" fmla="*/ 1328805 w 3151233"/>
              <a:gd name="connsiteY18" fmla="*/ 807930 h 3221116"/>
              <a:gd name="connsiteX19" fmla="*/ 1390827 w 3151233"/>
              <a:gd name="connsiteY19" fmla="*/ 802457 h 3221116"/>
              <a:gd name="connsiteX20" fmla="*/ 1462242 w 3151233"/>
              <a:gd name="connsiteY20" fmla="*/ 801708 h 3221116"/>
              <a:gd name="connsiteX21" fmla="*/ 1956122 w 3151233"/>
              <a:gd name="connsiteY21" fmla="*/ 1110076 h 3221116"/>
              <a:gd name="connsiteX22" fmla="*/ 1973374 w 3151233"/>
              <a:gd name="connsiteY22" fmla="*/ 875315 h 3221116"/>
              <a:gd name="connsiteX23" fmla="*/ 2333414 w 3151233"/>
              <a:gd name="connsiteY23" fmla="*/ 875315 h 3221116"/>
              <a:gd name="connsiteX24" fmla="*/ 2324788 w 3151233"/>
              <a:gd name="connsiteY24" fmla="*/ 2054049 h 3221116"/>
              <a:gd name="connsiteX25" fmla="*/ 2661746 w 3151233"/>
              <a:gd name="connsiteY25" fmla="*/ 2179658 h 3221116"/>
              <a:gd name="connsiteX26" fmla="*/ 2691046 w 3151233"/>
              <a:gd name="connsiteY26" fmla="*/ 2188689 h 3221116"/>
              <a:gd name="connsiteX27" fmla="*/ 2667011 w 3151233"/>
              <a:gd name="connsiteY27" fmla="*/ 2175828 h 3221116"/>
              <a:gd name="connsiteX28" fmla="*/ 2332141 w 3151233"/>
              <a:gd name="connsiteY28" fmla="*/ 653899 h 3221116"/>
              <a:gd name="connsiteX29" fmla="*/ 776764 w 3151233"/>
              <a:gd name="connsiteY29" fmla="*/ 749845 h 3221116"/>
              <a:gd name="connsiteX30" fmla="*/ 631487 w 3151233"/>
              <a:gd name="connsiteY30" fmla="*/ 2301392 h 3221116"/>
              <a:gd name="connsiteX31" fmla="*/ 2142017 w 3151233"/>
              <a:gd name="connsiteY31" fmla="*/ 2684410 h 3221116"/>
              <a:gd name="connsiteX32" fmla="*/ 2324866 w 3151233"/>
              <a:gd name="connsiteY32" fmla="*/ 3053856 h 3221116"/>
              <a:gd name="connsiteX33" fmla="*/ 294693 w 3151233"/>
              <a:gd name="connsiteY33" fmla="*/ 2539075 h 3221116"/>
              <a:gd name="connsiteX34" fmla="*/ 489947 w 3151233"/>
              <a:gd name="connsiteY34" fmla="*/ 453774 h 3221116"/>
              <a:gd name="connsiteX35" fmla="*/ 1651152 w 3151233"/>
              <a:gd name="connsiteY35" fmla="*/ 501 h 3221116"/>
              <a:gd name="connsiteX0" fmla="*/ 2664630 w 3161851"/>
              <a:gd name="connsiteY0" fmla="*/ 2175617 h 3221116"/>
              <a:gd name="connsiteX1" fmla="*/ 2658205 w 3161851"/>
              <a:gd name="connsiteY1" fmla="*/ 2178566 h 3221116"/>
              <a:gd name="connsiteX2" fmla="*/ 2664630 w 3161851"/>
              <a:gd name="connsiteY2" fmla="*/ 2175617 h 3221116"/>
              <a:gd name="connsiteX3" fmla="*/ 1477043 w 3161851"/>
              <a:gd name="connsiteY3" fmla="*/ 1144372 h 3221116"/>
              <a:gd name="connsiteX4" fmla="*/ 1409070 w 3161851"/>
              <a:gd name="connsiteY4" fmla="*/ 1159393 h 3221116"/>
              <a:gd name="connsiteX5" fmla="*/ 1152384 w 3161851"/>
              <a:gd name="connsiteY5" fmla="*/ 1703728 h 3221116"/>
              <a:gd name="connsiteX6" fmla="*/ 1514013 w 3161851"/>
              <a:gd name="connsiteY6" fmla="*/ 2152290 h 3221116"/>
              <a:gd name="connsiteX7" fmla="*/ 1850815 w 3161851"/>
              <a:gd name="connsiteY7" fmla="*/ 1654259 h 3221116"/>
              <a:gd name="connsiteX8" fmla="*/ 1830467 w 3161851"/>
              <a:gd name="connsiteY8" fmla="*/ 1515986 h 3221116"/>
              <a:gd name="connsiteX9" fmla="*/ 1477043 w 3161851"/>
              <a:gd name="connsiteY9" fmla="*/ 1144372 h 3221116"/>
              <a:gd name="connsiteX10" fmla="*/ 1651152 w 3161851"/>
              <a:gd name="connsiteY10" fmla="*/ 501 h 3221116"/>
              <a:gd name="connsiteX11" fmla="*/ 2580395 w 3161851"/>
              <a:gd name="connsiteY11" fmla="*/ 324821 h 3221116"/>
              <a:gd name="connsiteX12" fmla="*/ 3030464 w 3161851"/>
              <a:gd name="connsiteY12" fmla="*/ 2249544 h 3221116"/>
              <a:gd name="connsiteX13" fmla="*/ 2585849 w 3161851"/>
              <a:gd name="connsiteY13" fmla="*/ 2588887 h 3221116"/>
              <a:gd name="connsiteX14" fmla="*/ 1973374 w 3161851"/>
              <a:gd name="connsiteY14" fmla="*/ 2195096 h 3221116"/>
              <a:gd name="connsiteX15" fmla="*/ 1390827 w 3161851"/>
              <a:gd name="connsiteY15" fmla="*/ 2527630 h 3221116"/>
              <a:gd name="connsiteX16" fmla="*/ 783896 w 3161851"/>
              <a:gd name="connsiteY16" fmla="*/ 1665044 h 3221116"/>
              <a:gd name="connsiteX17" fmla="*/ 1268509 w 3161851"/>
              <a:gd name="connsiteY17" fmla="*/ 819983 h 3221116"/>
              <a:gd name="connsiteX18" fmla="*/ 1328805 w 3161851"/>
              <a:gd name="connsiteY18" fmla="*/ 807930 h 3221116"/>
              <a:gd name="connsiteX19" fmla="*/ 1390827 w 3161851"/>
              <a:gd name="connsiteY19" fmla="*/ 802457 h 3221116"/>
              <a:gd name="connsiteX20" fmla="*/ 1462242 w 3161851"/>
              <a:gd name="connsiteY20" fmla="*/ 801708 h 3221116"/>
              <a:gd name="connsiteX21" fmla="*/ 1956122 w 3161851"/>
              <a:gd name="connsiteY21" fmla="*/ 1110076 h 3221116"/>
              <a:gd name="connsiteX22" fmla="*/ 1973374 w 3161851"/>
              <a:gd name="connsiteY22" fmla="*/ 875315 h 3221116"/>
              <a:gd name="connsiteX23" fmla="*/ 2333414 w 3161851"/>
              <a:gd name="connsiteY23" fmla="*/ 875315 h 3221116"/>
              <a:gd name="connsiteX24" fmla="*/ 2324788 w 3161851"/>
              <a:gd name="connsiteY24" fmla="*/ 2054049 h 3221116"/>
              <a:gd name="connsiteX25" fmla="*/ 2661746 w 3161851"/>
              <a:gd name="connsiteY25" fmla="*/ 2179658 h 3221116"/>
              <a:gd name="connsiteX26" fmla="*/ 2691046 w 3161851"/>
              <a:gd name="connsiteY26" fmla="*/ 2188689 h 3221116"/>
              <a:gd name="connsiteX27" fmla="*/ 2667011 w 3161851"/>
              <a:gd name="connsiteY27" fmla="*/ 2175828 h 3221116"/>
              <a:gd name="connsiteX28" fmla="*/ 2332141 w 3161851"/>
              <a:gd name="connsiteY28" fmla="*/ 653899 h 3221116"/>
              <a:gd name="connsiteX29" fmla="*/ 776764 w 3161851"/>
              <a:gd name="connsiteY29" fmla="*/ 749845 h 3221116"/>
              <a:gd name="connsiteX30" fmla="*/ 631487 w 3161851"/>
              <a:gd name="connsiteY30" fmla="*/ 2301392 h 3221116"/>
              <a:gd name="connsiteX31" fmla="*/ 2142017 w 3161851"/>
              <a:gd name="connsiteY31" fmla="*/ 2684410 h 3221116"/>
              <a:gd name="connsiteX32" fmla="*/ 2324866 w 3161851"/>
              <a:gd name="connsiteY32" fmla="*/ 3053856 h 3221116"/>
              <a:gd name="connsiteX33" fmla="*/ 294693 w 3161851"/>
              <a:gd name="connsiteY33" fmla="*/ 2539075 h 3221116"/>
              <a:gd name="connsiteX34" fmla="*/ 489947 w 3161851"/>
              <a:gd name="connsiteY34" fmla="*/ 453774 h 3221116"/>
              <a:gd name="connsiteX35" fmla="*/ 1651152 w 3161851"/>
              <a:gd name="connsiteY35" fmla="*/ 501 h 3221116"/>
              <a:gd name="connsiteX0" fmla="*/ 2664630 w 3182629"/>
              <a:gd name="connsiteY0" fmla="*/ 2175617 h 3221116"/>
              <a:gd name="connsiteX1" fmla="*/ 2658205 w 3182629"/>
              <a:gd name="connsiteY1" fmla="*/ 2178566 h 3221116"/>
              <a:gd name="connsiteX2" fmla="*/ 2664630 w 3182629"/>
              <a:gd name="connsiteY2" fmla="*/ 2175617 h 3221116"/>
              <a:gd name="connsiteX3" fmla="*/ 1477043 w 3182629"/>
              <a:gd name="connsiteY3" fmla="*/ 1144372 h 3221116"/>
              <a:gd name="connsiteX4" fmla="*/ 1409070 w 3182629"/>
              <a:gd name="connsiteY4" fmla="*/ 1159393 h 3221116"/>
              <a:gd name="connsiteX5" fmla="*/ 1152384 w 3182629"/>
              <a:gd name="connsiteY5" fmla="*/ 1703728 h 3221116"/>
              <a:gd name="connsiteX6" fmla="*/ 1514013 w 3182629"/>
              <a:gd name="connsiteY6" fmla="*/ 2152290 h 3221116"/>
              <a:gd name="connsiteX7" fmla="*/ 1850815 w 3182629"/>
              <a:gd name="connsiteY7" fmla="*/ 1654259 h 3221116"/>
              <a:gd name="connsiteX8" fmla="*/ 1830467 w 3182629"/>
              <a:gd name="connsiteY8" fmla="*/ 1515986 h 3221116"/>
              <a:gd name="connsiteX9" fmla="*/ 1477043 w 3182629"/>
              <a:gd name="connsiteY9" fmla="*/ 1144372 h 3221116"/>
              <a:gd name="connsiteX10" fmla="*/ 1651152 w 3182629"/>
              <a:gd name="connsiteY10" fmla="*/ 501 h 3221116"/>
              <a:gd name="connsiteX11" fmla="*/ 2580395 w 3182629"/>
              <a:gd name="connsiteY11" fmla="*/ 324821 h 3221116"/>
              <a:gd name="connsiteX12" fmla="*/ 3030464 w 3182629"/>
              <a:gd name="connsiteY12" fmla="*/ 2249544 h 3221116"/>
              <a:gd name="connsiteX13" fmla="*/ 2585849 w 3182629"/>
              <a:gd name="connsiteY13" fmla="*/ 2588887 h 3221116"/>
              <a:gd name="connsiteX14" fmla="*/ 1973374 w 3182629"/>
              <a:gd name="connsiteY14" fmla="*/ 2195096 h 3221116"/>
              <a:gd name="connsiteX15" fmla="*/ 1390827 w 3182629"/>
              <a:gd name="connsiteY15" fmla="*/ 2527630 h 3221116"/>
              <a:gd name="connsiteX16" fmla="*/ 783896 w 3182629"/>
              <a:gd name="connsiteY16" fmla="*/ 1665044 h 3221116"/>
              <a:gd name="connsiteX17" fmla="*/ 1268509 w 3182629"/>
              <a:gd name="connsiteY17" fmla="*/ 819983 h 3221116"/>
              <a:gd name="connsiteX18" fmla="*/ 1328805 w 3182629"/>
              <a:gd name="connsiteY18" fmla="*/ 807930 h 3221116"/>
              <a:gd name="connsiteX19" fmla="*/ 1390827 w 3182629"/>
              <a:gd name="connsiteY19" fmla="*/ 802457 h 3221116"/>
              <a:gd name="connsiteX20" fmla="*/ 1462242 w 3182629"/>
              <a:gd name="connsiteY20" fmla="*/ 801708 h 3221116"/>
              <a:gd name="connsiteX21" fmla="*/ 1956122 w 3182629"/>
              <a:gd name="connsiteY21" fmla="*/ 1110076 h 3221116"/>
              <a:gd name="connsiteX22" fmla="*/ 1973374 w 3182629"/>
              <a:gd name="connsiteY22" fmla="*/ 875315 h 3221116"/>
              <a:gd name="connsiteX23" fmla="*/ 2333414 w 3182629"/>
              <a:gd name="connsiteY23" fmla="*/ 875315 h 3221116"/>
              <a:gd name="connsiteX24" fmla="*/ 2324788 w 3182629"/>
              <a:gd name="connsiteY24" fmla="*/ 2054049 h 3221116"/>
              <a:gd name="connsiteX25" fmla="*/ 2661746 w 3182629"/>
              <a:gd name="connsiteY25" fmla="*/ 2179658 h 3221116"/>
              <a:gd name="connsiteX26" fmla="*/ 2691046 w 3182629"/>
              <a:gd name="connsiteY26" fmla="*/ 2188689 h 3221116"/>
              <a:gd name="connsiteX27" fmla="*/ 2667011 w 3182629"/>
              <a:gd name="connsiteY27" fmla="*/ 2175828 h 3221116"/>
              <a:gd name="connsiteX28" fmla="*/ 2332141 w 3182629"/>
              <a:gd name="connsiteY28" fmla="*/ 653899 h 3221116"/>
              <a:gd name="connsiteX29" fmla="*/ 776764 w 3182629"/>
              <a:gd name="connsiteY29" fmla="*/ 749845 h 3221116"/>
              <a:gd name="connsiteX30" fmla="*/ 631487 w 3182629"/>
              <a:gd name="connsiteY30" fmla="*/ 2301392 h 3221116"/>
              <a:gd name="connsiteX31" fmla="*/ 2142017 w 3182629"/>
              <a:gd name="connsiteY31" fmla="*/ 2684410 h 3221116"/>
              <a:gd name="connsiteX32" fmla="*/ 2324866 w 3182629"/>
              <a:gd name="connsiteY32" fmla="*/ 3053856 h 3221116"/>
              <a:gd name="connsiteX33" fmla="*/ 294693 w 3182629"/>
              <a:gd name="connsiteY33" fmla="*/ 2539075 h 3221116"/>
              <a:gd name="connsiteX34" fmla="*/ 489947 w 3182629"/>
              <a:gd name="connsiteY34" fmla="*/ 453774 h 3221116"/>
              <a:gd name="connsiteX35" fmla="*/ 1651152 w 3182629"/>
              <a:gd name="connsiteY35" fmla="*/ 501 h 3221116"/>
              <a:gd name="connsiteX0" fmla="*/ 2664630 w 3189723"/>
              <a:gd name="connsiteY0" fmla="*/ 2175617 h 3221116"/>
              <a:gd name="connsiteX1" fmla="*/ 2658205 w 3189723"/>
              <a:gd name="connsiteY1" fmla="*/ 2178566 h 3221116"/>
              <a:gd name="connsiteX2" fmla="*/ 2664630 w 3189723"/>
              <a:gd name="connsiteY2" fmla="*/ 2175617 h 3221116"/>
              <a:gd name="connsiteX3" fmla="*/ 1477043 w 3189723"/>
              <a:gd name="connsiteY3" fmla="*/ 1144372 h 3221116"/>
              <a:gd name="connsiteX4" fmla="*/ 1409070 w 3189723"/>
              <a:gd name="connsiteY4" fmla="*/ 1159393 h 3221116"/>
              <a:gd name="connsiteX5" fmla="*/ 1152384 w 3189723"/>
              <a:gd name="connsiteY5" fmla="*/ 1703728 h 3221116"/>
              <a:gd name="connsiteX6" fmla="*/ 1514013 w 3189723"/>
              <a:gd name="connsiteY6" fmla="*/ 2152290 h 3221116"/>
              <a:gd name="connsiteX7" fmla="*/ 1850815 w 3189723"/>
              <a:gd name="connsiteY7" fmla="*/ 1654259 h 3221116"/>
              <a:gd name="connsiteX8" fmla="*/ 1830467 w 3189723"/>
              <a:gd name="connsiteY8" fmla="*/ 1515986 h 3221116"/>
              <a:gd name="connsiteX9" fmla="*/ 1477043 w 3189723"/>
              <a:gd name="connsiteY9" fmla="*/ 1144372 h 3221116"/>
              <a:gd name="connsiteX10" fmla="*/ 1651152 w 3189723"/>
              <a:gd name="connsiteY10" fmla="*/ 501 h 3221116"/>
              <a:gd name="connsiteX11" fmla="*/ 2580395 w 3189723"/>
              <a:gd name="connsiteY11" fmla="*/ 324821 h 3221116"/>
              <a:gd name="connsiteX12" fmla="*/ 3030464 w 3189723"/>
              <a:gd name="connsiteY12" fmla="*/ 2249544 h 3221116"/>
              <a:gd name="connsiteX13" fmla="*/ 2585849 w 3189723"/>
              <a:gd name="connsiteY13" fmla="*/ 2588887 h 3221116"/>
              <a:gd name="connsiteX14" fmla="*/ 1973374 w 3189723"/>
              <a:gd name="connsiteY14" fmla="*/ 2195096 h 3221116"/>
              <a:gd name="connsiteX15" fmla="*/ 1390827 w 3189723"/>
              <a:gd name="connsiteY15" fmla="*/ 2527630 h 3221116"/>
              <a:gd name="connsiteX16" fmla="*/ 783896 w 3189723"/>
              <a:gd name="connsiteY16" fmla="*/ 1665044 h 3221116"/>
              <a:gd name="connsiteX17" fmla="*/ 1268509 w 3189723"/>
              <a:gd name="connsiteY17" fmla="*/ 819983 h 3221116"/>
              <a:gd name="connsiteX18" fmla="*/ 1328805 w 3189723"/>
              <a:gd name="connsiteY18" fmla="*/ 807930 h 3221116"/>
              <a:gd name="connsiteX19" fmla="*/ 1390827 w 3189723"/>
              <a:gd name="connsiteY19" fmla="*/ 802457 h 3221116"/>
              <a:gd name="connsiteX20" fmla="*/ 1462242 w 3189723"/>
              <a:gd name="connsiteY20" fmla="*/ 801708 h 3221116"/>
              <a:gd name="connsiteX21" fmla="*/ 1956122 w 3189723"/>
              <a:gd name="connsiteY21" fmla="*/ 1110076 h 3221116"/>
              <a:gd name="connsiteX22" fmla="*/ 1973374 w 3189723"/>
              <a:gd name="connsiteY22" fmla="*/ 875315 h 3221116"/>
              <a:gd name="connsiteX23" fmla="*/ 2333414 w 3189723"/>
              <a:gd name="connsiteY23" fmla="*/ 875315 h 3221116"/>
              <a:gd name="connsiteX24" fmla="*/ 2324788 w 3189723"/>
              <a:gd name="connsiteY24" fmla="*/ 2054049 h 3221116"/>
              <a:gd name="connsiteX25" fmla="*/ 2661746 w 3189723"/>
              <a:gd name="connsiteY25" fmla="*/ 2179658 h 3221116"/>
              <a:gd name="connsiteX26" fmla="*/ 2691046 w 3189723"/>
              <a:gd name="connsiteY26" fmla="*/ 2188689 h 3221116"/>
              <a:gd name="connsiteX27" fmla="*/ 2667011 w 3189723"/>
              <a:gd name="connsiteY27" fmla="*/ 2175828 h 3221116"/>
              <a:gd name="connsiteX28" fmla="*/ 2332141 w 3189723"/>
              <a:gd name="connsiteY28" fmla="*/ 653899 h 3221116"/>
              <a:gd name="connsiteX29" fmla="*/ 776764 w 3189723"/>
              <a:gd name="connsiteY29" fmla="*/ 749845 h 3221116"/>
              <a:gd name="connsiteX30" fmla="*/ 631487 w 3189723"/>
              <a:gd name="connsiteY30" fmla="*/ 2301392 h 3221116"/>
              <a:gd name="connsiteX31" fmla="*/ 2142017 w 3189723"/>
              <a:gd name="connsiteY31" fmla="*/ 2684410 h 3221116"/>
              <a:gd name="connsiteX32" fmla="*/ 2324866 w 3189723"/>
              <a:gd name="connsiteY32" fmla="*/ 3053856 h 3221116"/>
              <a:gd name="connsiteX33" fmla="*/ 294693 w 3189723"/>
              <a:gd name="connsiteY33" fmla="*/ 2539075 h 3221116"/>
              <a:gd name="connsiteX34" fmla="*/ 489947 w 3189723"/>
              <a:gd name="connsiteY34" fmla="*/ 453774 h 3221116"/>
              <a:gd name="connsiteX35" fmla="*/ 1651152 w 3189723"/>
              <a:gd name="connsiteY35" fmla="*/ 501 h 322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189723" h="3221116">
                <a:moveTo>
                  <a:pt x="2664630" y="2175617"/>
                </a:moveTo>
                <a:lnTo>
                  <a:pt x="2658205" y="2178566"/>
                </a:lnTo>
                <a:cubicBezTo>
                  <a:pt x="2662222" y="2175972"/>
                  <a:pt x="2664284" y="2175096"/>
                  <a:pt x="2664630" y="2175617"/>
                </a:cubicBezTo>
                <a:close/>
                <a:moveTo>
                  <a:pt x="1477043" y="1144372"/>
                </a:moveTo>
                <a:lnTo>
                  <a:pt x="1409070" y="1159393"/>
                </a:lnTo>
                <a:cubicBezTo>
                  <a:pt x="1167974" y="1216277"/>
                  <a:pt x="1134894" y="1538245"/>
                  <a:pt x="1152384" y="1703728"/>
                </a:cubicBezTo>
                <a:cubicBezTo>
                  <a:pt x="1169874" y="1869211"/>
                  <a:pt x="1272747" y="2156947"/>
                  <a:pt x="1514013" y="2152290"/>
                </a:cubicBezTo>
                <a:cubicBezTo>
                  <a:pt x="1680659" y="2149073"/>
                  <a:pt x="1865876" y="1940767"/>
                  <a:pt x="1850815" y="1654259"/>
                </a:cubicBezTo>
                <a:cubicBezTo>
                  <a:pt x="1844015" y="1608142"/>
                  <a:pt x="1837162" y="1561942"/>
                  <a:pt x="1830467" y="1515986"/>
                </a:cubicBezTo>
                <a:cubicBezTo>
                  <a:pt x="1779361" y="1292438"/>
                  <a:pt x="1635542" y="1134285"/>
                  <a:pt x="1477043" y="1144372"/>
                </a:cubicBezTo>
                <a:close/>
                <a:moveTo>
                  <a:pt x="1651152" y="501"/>
                </a:moveTo>
                <a:cubicBezTo>
                  <a:pt x="1977584" y="8635"/>
                  <a:pt x="2235425" y="52153"/>
                  <a:pt x="2580395" y="324821"/>
                </a:cubicBezTo>
                <a:cubicBezTo>
                  <a:pt x="3000061" y="656529"/>
                  <a:pt x="3430704" y="1549940"/>
                  <a:pt x="3030464" y="2249544"/>
                </a:cubicBezTo>
                <a:cubicBezTo>
                  <a:pt x="2882259" y="2451798"/>
                  <a:pt x="2785813" y="2507403"/>
                  <a:pt x="2585849" y="2588887"/>
                </a:cubicBezTo>
                <a:cubicBezTo>
                  <a:pt x="2194785" y="2615774"/>
                  <a:pt x="1984876" y="2478759"/>
                  <a:pt x="1973374" y="2195096"/>
                </a:cubicBezTo>
                <a:cubicBezTo>
                  <a:pt x="1841986" y="2496540"/>
                  <a:pt x="1610941" y="2555551"/>
                  <a:pt x="1390827" y="2527630"/>
                </a:cubicBezTo>
                <a:cubicBezTo>
                  <a:pt x="1131071" y="2494680"/>
                  <a:pt x="853863" y="2136270"/>
                  <a:pt x="783896" y="1665044"/>
                </a:cubicBezTo>
                <a:cubicBezTo>
                  <a:pt x="715204" y="1202409"/>
                  <a:pt x="991941" y="900416"/>
                  <a:pt x="1268509" y="819983"/>
                </a:cubicBezTo>
                <a:cubicBezTo>
                  <a:pt x="1288264" y="814237"/>
                  <a:pt x="1308391" y="810536"/>
                  <a:pt x="1328805" y="807930"/>
                </a:cubicBezTo>
                <a:cubicBezTo>
                  <a:pt x="1349219" y="805325"/>
                  <a:pt x="1369921" y="803817"/>
                  <a:pt x="1390827" y="802457"/>
                </a:cubicBezTo>
                <a:cubicBezTo>
                  <a:pt x="1416795" y="800769"/>
                  <a:pt x="1355770" y="788713"/>
                  <a:pt x="1462242" y="801708"/>
                </a:cubicBezTo>
                <a:cubicBezTo>
                  <a:pt x="1599590" y="818472"/>
                  <a:pt x="1776043" y="890774"/>
                  <a:pt x="1956122" y="1110076"/>
                </a:cubicBezTo>
                <a:lnTo>
                  <a:pt x="1973374" y="875315"/>
                </a:lnTo>
                <a:lnTo>
                  <a:pt x="2333414" y="875315"/>
                </a:lnTo>
                <a:cubicBezTo>
                  <a:pt x="2330539" y="1325736"/>
                  <a:pt x="2327663" y="1603628"/>
                  <a:pt x="2324788" y="2054049"/>
                </a:cubicBezTo>
                <a:cubicBezTo>
                  <a:pt x="2290850" y="2479718"/>
                  <a:pt x="2627788" y="2217580"/>
                  <a:pt x="2661746" y="2179658"/>
                </a:cubicBezTo>
                <a:lnTo>
                  <a:pt x="2691046" y="2188689"/>
                </a:lnTo>
                <a:lnTo>
                  <a:pt x="2667011" y="2175828"/>
                </a:lnTo>
                <a:cubicBezTo>
                  <a:pt x="2945550" y="1655295"/>
                  <a:pt x="2803444" y="1009445"/>
                  <a:pt x="2332141" y="653899"/>
                </a:cubicBezTo>
                <a:cubicBezTo>
                  <a:pt x="1860838" y="298353"/>
                  <a:pt x="1200794" y="339069"/>
                  <a:pt x="776764" y="749845"/>
                </a:cubicBezTo>
                <a:cubicBezTo>
                  <a:pt x="352733" y="1160621"/>
                  <a:pt x="291083" y="1819040"/>
                  <a:pt x="631487" y="2301392"/>
                </a:cubicBezTo>
                <a:cubicBezTo>
                  <a:pt x="971891" y="2783745"/>
                  <a:pt x="1612904" y="2946283"/>
                  <a:pt x="2142017" y="2684410"/>
                </a:cubicBezTo>
                <a:lnTo>
                  <a:pt x="2324866" y="3053856"/>
                </a:lnTo>
                <a:cubicBezTo>
                  <a:pt x="1613730" y="3405817"/>
                  <a:pt x="752200" y="3187363"/>
                  <a:pt x="294693" y="2539075"/>
                </a:cubicBezTo>
                <a:cubicBezTo>
                  <a:pt x="-162814" y="1890787"/>
                  <a:pt x="-79956" y="1005863"/>
                  <a:pt x="489947" y="453774"/>
                </a:cubicBezTo>
                <a:cubicBezTo>
                  <a:pt x="810518" y="143225"/>
                  <a:pt x="1231454" y="-9956"/>
                  <a:pt x="1651152" y="501"/>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52" name="Left Arrow 1">
            <a:extLst>
              <a:ext uri="{FF2B5EF4-FFF2-40B4-BE49-F238E27FC236}">
                <a16:creationId xmlns:a16="http://schemas.microsoft.com/office/drawing/2014/main" id="{62DA93F3-BFC0-464C-96BA-DF173666B92C}"/>
              </a:ext>
            </a:extLst>
          </p:cNvPr>
          <p:cNvSpPr>
            <a:spLocks noChangeAspect="1"/>
          </p:cNvSpPr>
          <p:nvPr/>
        </p:nvSpPr>
        <p:spPr>
          <a:xfrm>
            <a:off x="11088980" y="5624208"/>
            <a:ext cx="544340" cy="529812"/>
          </a:xfrm>
          <a:custGeom>
            <a:avLst/>
            <a:gdLst/>
            <a:ahLst/>
            <a:cxnLst/>
            <a:rect l="l" t="t" r="r" b="b"/>
            <a:pathLst>
              <a:path w="3306630" h="3218379">
                <a:moveTo>
                  <a:pt x="0" y="2085651"/>
                </a:moveTo>
                <a:cubicBezTo>
                  <a:pt x="253919" y="2342528"/>
                  <a:pt x="881542" y="2297196"/>
                  <a:pt x="1388167" y="2271654"/>
                </a:cubicBezTo>
                <a:lnTo>
                  <a:pt x="1417952" y="2988872"/>
                </a:lnTo>
                <a:lnTo>
                  <a:pt x="717647" y="2950294"/>
                </a:lnTo>
                <a:cubicBezTo>
                  <a:pt x="467617" y="2928101"/>
                  <a:pt x="217417" y="2555860"/>
                  <a:pt x="0" y="2085651"/>
                </a:cubicBezTo>
                <a:close/>
                <a:moveTo>
                  <a:pt x="1969797" y="2019847"/>
                </a:moveTo>
                <a:lnTo>
                  <a:pt x="1969797" y="2274913"/>
                </a:lnTo>
                <a:lnTo>
                  <a:pt x="2657809" y="2274913"/>
                </a:lnTo>
                <a:cubicBezTo>
                  <a:pt x="2787205" y="2599270"/>
                  <a:pt x="2968360" y="2923626"/>
                  <a:pt x="2675062" y="2954686"/>
                </a:cubicBezTo>
                <a:lnTo>
                  <a:pt x="1969797" y="2963313"/>
                </a:lnTo>
                <a:lnTo>
                  <a:pt x="1969797" y="3218379"/>
                </a:lnTo>
                <a:lnTo>
                  <a:pt x="1429598" y="2619113"/>
                </a:lnTo>
                <a:close/>
                <a:moveTo>
                  <a:pt x="2961009" y="1275432"/>
                </a:moveTo>
                <a:lnTo>
                  <a:pt x="3277752" y="1901203"/>
                </a:lnTo>
                <a:cubicBezTo>
                  <a:pt x="3383548" y="2128832"/>
                  <a:pt x="3186278" y="2531632"/>
                  <a:pt x="2887773" y="2955026"/>
                </a:cubicBezTo>
                <a:cubicBezTo>
                  <a:pt x="2983276" y="2606687"/>
                  <a:pt x="2630206" y="2085815"/>
                  <a:pt x="2354773" y="1659836"/>
                </a:cubicBezTo>
                <a:close/>
                <a:moveTo>
                  <a:pt x="1019997" y="990789"/>
                </a:moveTo>
                <a:lnTo>
                  <a:pt x="1268877" y="1758248"/>
                </a:lnTo>
                <a:lnTo>
                  <a:pt x="1047983" y="1630715"/>
                </a:lnTo>
                <a:lnTo>
                  <a:pt x="703977" y="2226552"/>
                </a:lnTo>
                <a:cubicBezTo>
                  <a:pt x="358378" y="2176433"/>
                  <a:pt x="-13100" y="2171140"/>
                  <a:pt x="106650" y="1901606"/>
                </a:cubicBezTo>
                <a:lnTo>
                  <a:pt x="451811" y="1286515"/>
                </a:lnTo>
                <a:lnTo>
                  <a:pt x="230918" y="1158982"/>
                </a:lnTo>
                <a:close/>
                <a:moveTo>
                  <a:pt x="2174825" y="119764"/>
                </a:moveTo>
                <a:cubicBezTo>
                  <a:pt x="2220451" y="119103"/>
                  <a:pt x="2264887" y="143875"/>
                  <a:pt x="2308274" y="203493"/>
                </a:cubicBezTo>
                <a:lnTo>
                  <a:pt x="2668377" y="809957"/>
                </a:lnTo>
                <a:lnTo>
                  <a:pt x="2889271" y="682424"/>
                </a:lnTo>
                <a:lnTo>
                  <a:pt x="2640391" y="1449883"/>
                </a:lnTo>
                <a:lnTo>
                  <a:pt x="1851312" y="1281690"/>
                </a:lnTo>
                <a:lnTo>
                  <a:pt x="2072206" y="1154157"/>
                </a:lnTo>
                <a:lnTo>
                  <a:pt x="1728200" y="558321"/>
                </a:lnTo>
                <a:cubicBezTo>
                  <a:pt x="1890352" y="352642"/>
                  <a:pt x="2037947" y="121750"/>
                  <a:pt x="2174825" y="119764"/>
                </a:cubicBezTo>
                <a:close/>
                <a:moveTo>
                  <a:pt x="1831774" y="30"/>
                </a:moveTo>
                <a:cubicBezTo>
                  <a:pt x="1948530" y="539"/>
                  <a:pt x="2073232" y="7407"/>
                  <a:pt x="2202212" y="19111"/>
                </a:cubicBezTo>
                <a:cubicBezTo>
                  <a:pt x="1852790" y="110572"/>
                  <a:pt x="1578238" y="676776"/>
                  <a:pt x="1347045" y="1128297"/>
                </a:cubicBezTo>
                <a:lnTo>
                  <a:pt x="711024" y="795483"/>
                </a:lnTo>
                <a:lnTo>
                  <a:pt x="1094586" y="208291"/>
                </a:lnTo>
                <a:cubicBezTo>
                  <a:pt x="1202761" y="54213"/>
                  <a:pt x="1481508" y="-1496"/>
                  <a:pt x="1831774" y="3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53" name="Oval 35">
            <a:extLst>
              <a:ext uri="{FF2B5EF4-FFF2-40B4-BE49-F238E27FC236}">
                <a16:creationId xmlns:a16="http://schemas.microsoft.com/office/drawing/2014/main" id="{AC31E2A5-797F-4D0C-AB8F-1F61BD7DE601}"/>
              </a:ext>
            </a:extLst>
          </p:cNvPr>
          <p:cNvSpPr/>
          <p:nvPr/>
        </p:nvSpPr>
        <p:spPr>
          <a:xfrm>
            <a:off x="10359195" y="5625275"/>
            <a:ext cx="426213" cy="537400"/>
          </a:xfrm>
          <a:custGeom>
            <a:avLst/>
            <a:gdLst/>
            <a:ahLst/>
            <a:cxnLst/>
            <a:rect l="l" t="t" r="r" b="b"/>
            <a:pathLst>
              <a:path w="2548531" h="3213371">
                <a:moveTo>
                  <a:pt x="792000" y="2498954"/>
                </a:moveTo>
                <a:lnTo>
                  <a:pt x="792000" y="2641726"/>
                </a:lnTo>
                <a:cubicBezTo>
                  <a:pt x="463357" y="2661706"/>
                  <a:pt x="216000" y="2748872"/>
                  <a:pt x="216000" y="2853371"/>
                </a:cubicBezTo>
                <a:cubicBezTo>
                  <a:pt x="216000" y="2972665"/>
                  <a:pt x="538355" y="3069371"/>
                  <a:pt x="936000" y="3069371"/>
                </a:cubicBezTo>
                <a:cubicBezTo>
                  <a:pt x="1333645" y="3069371"/>
                  <a:pt x="1656000" y="2972665"/>
                  <a:pt x="1656000" y="2853371"/>
                </a:cubicBezTo>
                <a:cubicBezTo>
                  <a:pt x="1656000" y="2748872"/>
                  <a:pt x="1408644" y="2661706"/>
                  <a:pt x="1080000" y="2641726"/>
                </a:cubicBezTo>
                <a:lnTo>
                  <a:pt x="1080000" y="2498954"/>
                </a:lnTo>
                <a:cubicBezTo>
                  <a:pt x="1528614" y="2524263"/>
                  <a:pt x="1872000" y="2673393"/>
                  <a:pt x="1872000" y="2853371"/>
                </a:cubicBezTo>
                <a:cubicBezTo>
                  <a:pt x="1872000" y="3052194"/>
                  <a:pt x="1452939" y="3213371"/>
                  <a:pt x="936000" y="3213371"/>
                </a:cubicBezTo>
                <a:cubicBezTo>
                  <a:pt x="419061" y="3213371"/>
                  <a:pt x="0" y="3052194"/>
                  <a:pt x="0" y="2853371"/>
                </a:cubicBezTo>
                <a:cubicBezTo>
                  <a:pt x="0" y="2673393"/>
                  <a:pt x="343386" y="2524263"/>
                  <a:pt x="792000" y="2498954"/>
                </a:cubicBezTo>
                <a:close/>
                <a:moveTo>
                  <a:pt x="2190403" y="180020"/>
                </a:moveTo>
                <a:cubicBezTo>
                  <a:pt x="2388233" y="180020"/>
                  <a:pt x="2548531" y="236495"/>
                  <a:pt x="2548531" y="306081"/>
                </a:cubicBezTo>
                <a:lnTo>
                  <a:pt x="2548531" y="1314569"/>
                </a:lnTo>
                <a:cubicBezTo>
                  <a:pt x="2548531" y="1244983"/>
                  <a:pt x="2388233" y="1188508"/>
                  <a:pt x="2190403" y="1188508"/>
                </a:cubicBezTo>
                <a:cubicBezTo>
                  <a:pt x="1992574" y="1188508"/>
                  <a:pt x="1832276" y="1244983"/>
                  <a:pt x="1832276" y="1314569"/>
                </a:cubicBezTo>
                <a:cubicBezTo>
                  <a:pt x="1832276" y="1384155"/>
                  <a:pt x="1671978" y="1440630"/>
                  <a:pt x="1474148" y="1440630"/>
                </a:cubicBezTo>
                <a:cubicBezTo>
                  <a:pt x="1276318" y="1440630"/>
                  <a:pt x="1116020" y="1384155"/>
                  <a:pt x="1116020" y="1314569"/>
                </a:cubicBezTo>
                <a:lnTo>
                  <a:pt x="1116020" y="306081"/>
                </a:lnTo>
                <a:cubicBezTo>
                  <a:pt x="1116020" y="375667"/>
                  <a:pt x="1276318" y="432142"/>
                  <a:pt x="1474148" y="432142"/>
                </a:cubicBezTo>
                <a:cubicBezTo>
                  <a:pt x="1671978" y="432142"/>
                  <a:pt x="1832276" y="375667"/>
                  <a:pt x="1832276" y="306081"/>
                </a:cubicBezTo>
                <a:cubicBezTo>
                  <a:pt x="1832276" y="236495"/>
                  <a:pt x="1992574" y="180020"/>
                  <a:pt x="2190403" y="180020"/>
                </a:cubicBezTo>
                <a:close/>
                <a:moveTo>
                  <a:pt x="936000" y="0"/>
                </a:moveTo>
                <a:cubicBezTo>
                  <a:pt x="1035422" y="0"/>
                  <a:pt x="1116020" y="80598"/>
                  <a:pt x="1116020" y="180020"/>
                </a:cubicBezTo>
                <a:cubicBezTo>
                  <a:pt x="1116020" y="246019"/>
                  <a:pt x="1080504" y="303723"/>
                  <a:pt x="1026000" y="332457"/>
                </a:cubicBezTo>
                <a:lnTo>
                  <a:pt x="1026000" y="2887874"/>
                </a:lnTo>
                <a:lnTo>
                  <a:pt x="846000" y="2887874"/>
                </a:lnTo>
                <a:lnTo>
                  <a:pt x="846000" y="332457"/>
                </a:lnTo>
                <a:cubicBezTo>
                  <a:pt x="791497" y="303723"/>
                  <a:pt x="755980" y="246019"/>
                  <a:pt x="755980" y="180020"/>
                </a:cubicBezTo>
                <a:cubicBezTo>
                  <a:pt x="755980" y="80598"/>
                  <a:pt x="836578" y="0"/>
                  <a:pt x="936000"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336450655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texto 1">
            <a:extLst>
              <a:ext uri="{FF2B5EF4-FFF2-40B4-BE49-F238E27FC236}">
                <a16:creationId xmlns:a16="http://schemas.microsoft.com/office/drawing/2014/main" id="{C11EE09E-FBAC-43F4-81E5-869AEAD565A2}"/>
              </a:ext>
            </a:extLst>
          </p:cNvPr>
          <p:cNvSpPr>
            <a:spLocks noGrp="1"/>
          </p:cNvSpPr>
          <p:nvPr>
            <p:ph type="body" sz="quarter" idx="10"/>
          </p:nvPr>
        </p:nvSpPr>
        <p:spPr/>
        <p:txBody>
          <a:bodyPr/>
          <a:lstStyle/>
          <a:p>
            <a:endParaRPr lang="es-PE" dirty="0"/>
          </a:p>
        </p:txBody>
      </p:sp>
      <p:sp>
        <p:nvSpPr>
          <p:cNvPr id="4" name="Isosceles Triangle 68">
            <a:extLst>
              <a:ext uri="{FF2B5EF4-FFF2-40B4-BE49-F238E27FC236}">
                <a16:creationId xmlns:a16="http://schemas.microsoft.com/office/drawing/2014/main" id="{6C5C434D-8F02-454C-969F-C734489294E8}"/>
              </a:ext>
            </a:extLst>
          </p:cNvPr>
          <p:cNvSpPr/>
          <p:nvPr/>
        </p:nvSpPr>
        <p:spPr>
          <a:xfrm rot="10800000">
            <a:off x="7871934" y="4610240"/>
            <a:ext cx="220703" cy="687310"/>
          </a:xfrm>
          <a:custGeom>
            <a:avLst/>
            <a:gdLst/>
            <a:ahLst/>
            <a:cxnLst/>
            <a:rect l="l" t="t" r="r" b="b"/>
            <a:pathLst>
              <a:path w="1040400" h="3240000">
                <a:moveTo>
                  <a:pt x="41345" y="940666"/>
                </a:moveTo>
                <a:lnTo>
                  <a:pt x="1242" y="653403"/>
                </a:lnTo>
                <a:lnTo>
                  <a:pt x="0" y="653403"/>
                </a:lnTo>
                <a:lnTo>
                  <a:pt x="1057" y="652077"/>
                </a:lnTo>
                <a:lnTo>
                  <a:pt x="447" y="647712"/>
                </a:lnTo>
                <a:lnTo>
                  <a:pt x="4531" y="647712"/>
                </a:lnTo>
                <a:lnTo>
                  <a:pt x="520200" y="0"/>
                </a:lnTo>
                <a:lnTo>
                  <a:pt x="659109" y="174478"/>
                </a:lnTo>
                <a:close/>
                <a:moveTo>
                  <a:pt x="101622" y="1372451"/>
                </a:moveTo>
                <a:lnTo>
                  <a:pt x="61820" y="1087335"/>
                </a:lnTo>
                <a:lnTo>
                  <a:pt x="728036" y="261055"/>
                </a:lnTo>
                <a:lnTo>
                  <a:pt x="870500" y="439998"/>
                </a:lnTo>
                <a:lnTo>
                  <a:pt x="860164" y="431664"/>
                </a:lnTo>
                <a:close/>
                <a:moveTo>
                  <a:pt x="161365" y="1800403"/>
                </a:moveTo>
                <a:lnTo>
                  <a:pt x="122098" y="1519120"/>
                </a:lnTo>
                <a:lnTo>
                  <a:pt x="930953" y="515931"/>
                </a:lnTo>
                <a:lnTo>
                  <a:pt x="1035869" y="647712"/>
                </a:lnTo>
                <a:lnTo>
                  <a:pt x="1039954" y="647712"/>
                </a:lnTo>
                <a:lnTo>
                  <a:pt x="1039345" y="652078"/>
                </a:lnTo>
                <a:lnTo>
                  <a:pt x="1040400" y="653403"/>
                </a:lnTo>
                <a:lnTo>
                  <a:pt x="1039160" y="653403"/>
                </a:lnTo>
                <a:lnTo>
                  <a:pt x="1029316" y="723920"/>
                </a:lnTo>
                <a:close/>
                <a:moveTo>
                  <a:pt x="217894" y="2205330"/>
                </a:moveTo>
                <a:lnTo>
                  <a:pt x="181840" y="1947070"/>
                </a:lnTo>
                <a:lnTo>
                  <a:pt x="1000266" y="932012"/>
                </a:lnTo>
                <a:lnTo>
                  <a:pt x="949113" y="1298429"/>
                </a:lnTo>
                <a:close/>
                <a:moveTo>
                  <a:pt x="330192" y="2564220"/>
                </a:moveTo>
                <a:lnTo>
                  <a:pt x="267995" y="2564220"/>
                </a:lnTo>
                <a:lnTo>
                  <a:pt x="237100" y="2342912"/>
                </a:lnTo>
                <a:lnTo>
                  <a:pt x="242309" y="2347112"/>
                </a:lnTo>
                <a:lnTo>
                  <a:pt x="920063" y="1506522"/>
                </a:lnTo>
                <a:lnTo>
                  <a:pt x="865005" y="1900914"/>
                </a:lnTo>
                <a:close/>
                <a:moveTo>
                  <a:pt x="772406" y="2564220"/>
                </a:moveTo>
                <a:lnTo>
                  <a:pt x="468924" y="2564220"/>
                </a:lnTo>
                <a:lnTo>
                  <a:pt x="835955" y="2109008"/>
                </a:lnTo>
                <a:close/>
                <a:moveTo>
                  <a:pt x="892044" y="3240000"/>
                </a:moveTo>
                <a:lnTo>
                  <a:pt x="148356" y="3240000"/>
                </a:lnTo>
                <a:lnTo>
                  <a:pt x="276144" y="2663936"/>
                </a:lnTo>
                <a:lnTo>
                  <a:pt x="764256" y="2663936"/>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5" name="Rectangle 9">
            <a:extLst>
              <a:ext uri="{FF2B5EF4-FFF2-40B4-BE49-F238E27FC236}">
                <a16:creationId xmlns:a16="http://schemas.microsoft.com/office/drawing/2014/main" id="{E366F4BC-6DC6-4DC6-B29B-EEFE787FC347}"/>
              </a:ext>
            </a:extLst>
          </p:cNvPr>
          <p:cNvSpPr/>
          <p:nvPr/>
        </p:nvSpPr>
        <p:spPr>
          <a:xfrm>
            <a:off x="8435540" y="4689594"/>
            <a:ext cx="529466" cy="528605"/>
          </a:xfrm>
          <a:custGeom>
            <a:avLst/>
            <a:gdLst/>
            <a:ahLst/>
            <a:cxnLst/>
            <a:rect l="l" t="t" r="r" b="b"/>
            <a:pathLst>
              <a:path w="3228210" h="3222968">
                <a:moveTo>
                  <a:pt x="1619999" y="642446"/>
                </a:moveTo>
                <a:lnTo>
                  <a:pt x="2664115" y="1686562"/>
                </a:lnTo>
                <a:lnTo>
                  <a:pt x="2664116" y="1686562"/>
                </a:lnTo>
                <a:lnTo>
                  <a:pt x="2664116" y="3222968"/>
                </a:lnTo>
                <a:lnTo>
                  <a:pt x="2015013" y="3222968"/>
                </a:lnTo>
                <a:lnTo>
                  <a:pt x="2015013" y="2511495"/>
                </a:lnTo>
                <a:cubicBezTo>
                  <a:pt x="2015013" y="2399422"/>
                  <a:pt x="1924159" y="2308568"/>
                  <a:pt x="1812086" y="2308568"/>
                </a:cubicBezTo>
                <a:lnTo>
                  <a:pt x="1427912" y="2308568"/>
                </a:lnTo>
                <a:cubicBezTo>
                  <a:pt x="1315839" y="2308568"/>
                  <a:pt x="1224985" y="2399422"/>
                  <a:pt x="1224985" y="2511495"/>
                </a:cubicBezTo>
                <a:lnTo>
                  <a:pt x="1224985" y="3222968"/>
                </a:lnTo>
                <a:lnTo>
                  <a:pt x="575882" y="3222968"/>
                </a:lnTo>
                <a:lnTo>
                  <a:pt x="575882" y="1686562"/>
                </a:lnTo>
                <a:lnTo>
                  <a:pt x="575884" y="1686562"/>
                </a:lnTo>
                <a:close/>
                <a:moveTo>
                  <a:pt x="509997" y="122689"/>
                </a:moveTo>
                <a:lnTo>
                  <a:pt x="942045" y="122689"/>
                </a:lnTo>
                <a:lnTo>
                  <a:pt x="942045" y="542556"/>
                </a:lnTo>
                <a:lnTo>
                  <a:pt x="509997" y="974604"/>
                </a:lnTo>
                <a:close/>
                <a:moveTo>
                  <a:pt x="1620001" y="7099"/>
                </a:moveTo>
                <a:lnTo>
                  <a:pt x="3228210" y="1686560"/>
                </a:lnTo>
                <a:lnTo>
                  <a:pt x="2900441" y="1686560"/>
                </a:lnTo>
                <a:lnTo>
                  <a:pt x="1620001" y="349390"/>
                </a:lnTo>
                <a:close/>
                <a:moveTo>
                  <a:pt x="1619999" y="0"/>
                </a:moveTo>
                <a:lnTo>
                  <a:pt x="1619999" y="342291"/>
                </a:lnTo>
                <a:lnTo>
                  <a:pt x="330172" y="1679462"/>
                </a:lnTo>
                <a:lnTo>
                  <a:pt x="0" y="1679462"/>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6" name="Isosceles Triangle 8">
            <a:extLst>
              <a:ext uri="{FF2B5EF4-FFF2-40B4-BE49-F238E27FC236}">
                <a16:creationId xmlns:a16="http://schemas.microsoft.com/office/drawing/2014/main" id="{3B1B13D1-186C-40D3-A4BF-FE8F5720104C}"/>
              </a:ext>
            </a:extLst>
          </p:cNvPr>
          <p:cNvSpPr/>
          <p:nvPr/>
        </p:nvSpPr>
        <p:spPr>
          <a:xfrm rot="16200000">
            <a:off x="4359308" y="3634371"/>
            <a:ext cx="444149" cy="529543"/>
          </a:xfrm>
          <a:custGeom>
            <a:avLst/>
            <a:gdLst/>
            <a:ahLst/>
            <a:cxnLst/>
            <a:rect l="l" t="t" r="r" b="b"/>
            <a:pathLst>
              <a:path w="2708011" h="3228660">
                <a:moveTo>
                  <a:pt x="1895121" y="2005092"/>
                </a:moveTo>
                <a:cubicBezTo>
                  <a:pt x="1769067" y="2196199"/>
                  <a:pt x="1559641" y="2315968"/>
                  <a:pt x="1331007" y="2327705"/>
                </a:cubicBezTo>
                <a:cubicBezTo>
                  <a:pt x="1102373" y="2339443"/>
                  <a:pt x="881783" y="2241749"/>
                  <a:pt x="736821" y="2064556"/>
                </a:cubicBezTo>
                <a:lnTo>
                  <a:pt x="885891" y="1942602"/>
                </a:lnTo>
                <a:cubicBezTo>
                  <a:pt x="992076" y="2072396"/>
                  <a:pt x="1153658" y="2143956"/>
                  <a:pt x="1321132" y="2135359"/>
                </a:cubicBezTo>
                <a:cubicBezTo>
                  <a:pt x="1488607" y="2126761"/>
                  <a:pt x="1642011" y="2039030"/>
                  <a:pt x="1734346" y="1899045"/>
                </a:cubicBezTo>
                <a:close/>
                <a:moveTo>
                  <a:pt x="2315256" y="2179725"/>
                </a:moveTo>
                <a:cubicBezTo>
                  <a:pt x="2124977" y="2519973"/>
                  <a:pt x="1777729" y="2743099"/>
                  <a:pt x="1389179" y="2774782"/>
                </a:cubicBezTo>
                <a:cubicBezTo>
                  <a:pt x="1000629" y="2806465"/>
                  <a:pt x="621821" y="2642541"/>
                  <a:pt x="378934" y="2337614"/>
                </a:cubicBezTo>
                <a:lnTo>
                  <a:pt x="519502" y="2225645"/>
                </a:lnTo>
                <a:cubicBezTo>
                  <a:pt x="725082" y="2483736"/>
                  <a:pt x="1045705" y="2622480"/>
                  <a:pt x="1374574" y="2595664"/>
                </a:cubicBezTo>
                <a:cubicBezTo>
                  <a:pt x="1703443" y="2568848"/>
                  <a:pt x="1997353" y="2379994"/>
                  <a:pt x="2158406" y="2092008"/>
                </a:cubicBezTo>
                <a:close/>
                <a:moveTo>
                  <a:pt x="2315941" y="1615003"/>
                </a:moveTo>
                <a:lnTo>
                  <a:pt x="272242" y="1615003"/>
                </a:lnTo>
                <a:lnTo>
                  <a:pt x="872561" y="666216"/>
                </a:lnTo>
                <a:lnTo>
                  <a:pt x="872561" y="219906"/>
                </a:lnTo>
                <a:cubicBezTo>
                  <a:pt x="872561" y="98674"/>
                  <a:pt x="970839" y="396"/>
                  <a:pt x="1092071" y="396"/>
                </a:cubicBezTo>
                <a:lnTo>
                  <a:pt x="1293841" y="396"/>
                </a:lnTo>
                <a:lnTo>
                  <a:pt x="1294092" y="0"/>
                </a:lnTo>
                <a:lnTo>
                  <a:pt x="1294343" y="396"/>
                </a:lnTo>
                <a:lnTo>
                  <a:pt x="1470231" y="396"/>
                </a:lnTo>
                <a:cubicBezTo>
                  <a:pt x="1591463" y="396"/>
                  <a:pt x="1689741" y="98674"/>
                  <a:pt x="1689741" y="219906"/>
                </a:cubicBezTo>
                <a:lnTo>
                  <a:pt x="1689741" y="625313"/>
                </a:lnTo>
                <a:close/>
                <a:moveTo>
                  <a:pt x="2708011" y="2399368"/>
                </a:moveTo>
                <a:cubicBezTo>
                  <a:pt x="2440740" y="2877288"/>
                  <a:pt x="1950128" y="3187847"/>
                  <a:pt x="1403807" y="3224932"/>
                </a:cubicBezTo>
                <a:cubicBezTo>
                  <a:pt x="857486" y="3262017"/>
                  <a:pt x="329406" y="3020609"/>
                  <a:pt x="0" y="2583191"/>
                </a:cubicBezTo>
                <a:lnTo>
                  <a:pt x="143153" y="2475389"/>
                </a:lnTo>
                <a:cubicBezTo>
                  <a:pt x="436120" y="2864419"/>
                  <a:pt x="905784" y="3079123"/>
                  <a:pt x="1391671" y="3046140"/>
                </a:cubicBezTo>
                <a:cubicBezTo>
                  <a:pt x="1877558" y="3013157"/>
                  <a:pt x="2313899" y="2736952"/>
                  <a:pt x="2551604" y="2311899"/>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7" name="Donut 8">
            <a:extLst>
              <a:ext uri="{FF2B5EF4-FFF2-40B4-BE49-F238E27FC236}">
                <a16:creationId xmlns:a16="http://schemas.microsoft.com/office/drawing/2014/main" id="{27623D6C-A195-41EF-B4F3-5E2E9515E5B1}"/>
              </a:ext>
            </a:extLst>
          </p:cNvPr>
          <p:cNvSpPr/>
          <p:nvPr/>
        </p:nvSpPr>
        <p:spPr>
          <a:xfrm>
            <a:off x="9475134" y="3608548"/>
            <a:ext cx="486216" cy="581184"/>
          </a:xfrm>
          <a:custGeom>
            <a:avLst/>
            <a:gdLst/>
            <a:ahLst/>
            <a:cxnLst/>
            <a:rect l="l" t="t" r="r" b="b"/>
            <a:pathLst>
              <a:path w="2688046" h="3213079">
                <a:moveTo>
                  <a:pt x="1056023" y="556744"/>
                </a:moveTo>
                <a:lnTo>
                  <a:pt x="1056023" y="906412"/>
                </a:lnTo>
                <a:cubicBezTo>
                  <a:pt x="641240" y="1029807"/>
                  <a:pt x="338989" y="1414134"/>
                  <a:pt x="338989" y="1869056"/>
                </a:cubicBezTo>
                <a:cubicBezTo>
                  <a:pt x="338989" y="2424121"/>
                  <a:pt x="788958" y="2874090"/>
                  <a:pt x="1344023" y="2874090"/>
                </a:cubicBezTo>
                <a:cubicBezTo>
                  <a:pt x="1899088" y="2874090"/>
                  <a:pt x="2349057" y="2424121"/>
                  <a:pt x="2349057" y="1869056"/>
                </a:cubicBezTo>
                <a:cubicBezTo>
                  <a:pt x="2349057" y="1414134"/>
                  <a:pt x="2046806" y="1029807"/>
                  <a:pt x="1632023" y="906412"/>
                </a:cubicBezTo>
                <a:lnTo>
                  <a:pt x="1632023" y="556744"/>
                </a:lnTo>
                <a:cubicBezTo>
                  <a:pt x="2235992" y="687900"/>
                  <a:pt x="2688046" y="1225687"/>
                  <a:pt x="2688046" y="1869056"/>
                </a:cubicBezTo>
                <a:cubicBezTo>
                  <a:pt x="2688046" y="2611339"/>
                  <a:pt x="2086306" y="3213079"/>
                  <a:pt x="1344023" y="3213079"/>
                </a:cubicBezTo>
                <a:cubicBezTo>
                  <a:pt x="601740" y="3213079"/>
                  <a:pt x="0" y="2611339"/>
                  <a:pt x="0" y="1869056"/>
                </a:cubicBezTo>
                <a:cubicBezTo>
                  <a:pt x="0" y="1225687"/>
                  <a:pt x="452054" y="687900"/>
                  <a:pt x="1056023" y="556744"/>
                </a:cubicBezTo>
                <a:close/>
                <a:moveTo>
                  <a:pt x="1344023" y="0"/>
                </a:moveTo>
                <a:cubicBezTo>
                  <a:pt x="1443445" y="0"/>
                  <a:pt x="1524043" y="80598"/>
                  <a:pt x="1524043" y="180020"/>
                </a:cubicBezTo>
                <a:lnTo>
                  <a:pt x="1524043" y="1413058"/>
                </a:lnTo>
                <a:cubicBezTo>
                  <a:pt x="1524043" y="1512480"/>
                  <a:pt x="1443445" y="1593078"/>
                  <a:pt x="1344023" y="1593078"/>
                </a:cubicBezTo>
                <a:cubicBezTo>
                  <a:pt x="1244601" y="1593078"/>
                  <a:pt x="1164003" y="1512480"/>
                  <a:pt x="1164003" y="1413058"/>
                </a:cubicBezTo>
                <a:lnTo>
                  <a:pt x="1164003" y="180020"/>
                </a:lnTo>
                <a:cubicBezTo>
                  <a:pt x="1164003" y="80598"/>
                  <a:pt x="1244601" y="0"/>
                  <a:pt x="1344023"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8" name="Freeform 18">
            <a:extLst>
              <a:ext uri="{FF2B5EF4-FFF2-40B4-BE49-F238E27FC236}">
                <a16:creationId xmlns:a16="http://schemas.microsoft.com/office/drawing/2014/main" id="{85E38E24-110E-4C20-8BC9-5F417C07B272}"/>
              </a:ext>
            </a:extLst>
          </p:cNvPr>
          <p:cNvSpPr/>
          <p:nvPr/>
        </p:nvSpPr>
        <p:spPr>
          <a:xfrm>
            <a:off x="10104940" y="4747559"/>
            <a:ext cx="511325" cy="412677"/>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9" name="Oval 7">
            <a:extLst>
              <a:ext uri="{FF2B5EF4-FFF2-40B4-BE49-F238E27FC236}">
                <a16:creationId xmlns:a16="http://schemas.microsoft.com/office/drawing/2014/main" id="{84F92F2B-83BE-4918-AEF7-E066D5144241}"/>
              </a:ext>
            </a:extLst>
          </p:cNvPr>
          <p:cNvSpPr/>
          <p:nvPr/>
        </p:nvSpPr>
        <p:spPr>
          <a:xfrm>
            <a:off x="10252271" y="3641889"/>
            <a:ext cx="514505" cy="514505"/>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0" name="Freeform 20">
            <a:extLst>
              <a:ext uri="{FF2B5EF4-FFF2-40B4-BE49-F238E27FC236}">
                <a16:creationId xmlns:a16="http://schemas.microsoft.com/office/drawing/2014/main" id="{9DA1B43E-54C5-40DE-9082-77F68FC54DFB}"/>
              </a:ext>
            </a:extLst>
          </p:cNvPr>
          <p:cNvSpPr/>
          <p:nvPr/>
        </p:nvSpPr>
        <p:spPr>
          <a:xfrm>
            <a:off x="10998217" y="5652772"/>
            <a:ext cx="536427" cy="573297"/>
          </a:xfrm>
          <a:custGeom>
            <a:avLst/>
            <a:gdLst>
              <a:gd name="connsiteX0" fmla="*/ 795647 w 2149434"/>
              <a:gd name="connsiteY0" fmla="*/ 2933205 h 2933205"/>
              <a:gd name="connsiteX1" fmla="*/ 0 w 2149434"/>
              <a:gd name="connsiteY1" fmla="*/ 1531917 h 2933205"/>
              <a:gd name="connsiteX2" fmla="*/ 463138 w 2149434"/>
              <a:gd name="connsiteY2" fmla="*/ 1733797 h 2933205"/>
              <a:gd name="connsiteX3" fmla="*/ 700645 w 2149434"/>
              <a:gd name="connsiteY3" fmla="*/ 166255 h 2933205"/>
              <a:gd name="connsiteX4" fmla="*/ 676894 w 2149434"/>
              <a:gd name="connsiteY4" fmla="*/ 0 h 2933205"/>
              <a:gd name="connsiteX5" fmla="*/ 2066307 w 2149434"/>
              <a:gd name="connsiteY5" fmla="*/ 819397 h 2933205"/>
              <a:gd name="connsiteX6" fmla="*/ 2149434 w 2149434"/>
              <a:gd name="connsiteY6" fmla="*/ 593766 h 2933205"/>
              <a:gd name="connsiteX7" fmla="*/ 1816925 w 2149434"/>
              <a:gd name="connsiteY7" fmla="*/ 2933205 h 2933205"/>
              <a:gd name="connsiteX8" fmla="*/ 1187533 w 2149434"/>
              <a:gd name="connsiteY8" fmla="*/ 926275 h 2933205"/>
              <a:gd name="connsiteX9" fmla="*/ 1080655 w 2149434"/>
              <a:gd name="connsiteY9" fmla="*/ 1828800 h 2933205"/>
              <a:gd name="connsiteX10" fmla="*/ 914400 w 2149434"/>
              <a:gd name="connsiteY10" fmla="*/ 1448790 h 2933205"/>
              <a:gd name="connsiteX11" fmla="*/ 795647 w 2149434"/>
              <a:gd name="connsiteY11" fmla="*/ 2933205 h 2933205"/>
              <a:gd name="connsiteX0" fmla="*/ 795647 w 2149434"/>
              <a:gd name="connsiteY0" fmla="*/ 2933205 h 2933205"/>
              <a:gd name="connsiteX1" fmla="*/ 0 w 2149434"/>
              <a:gd name="connsiteY1" fmla="*/ 1531917 h 2933205"/>
              <a:gd name="connsiteX2" fmla="*/ 463138 w 2149434"/>
              <a:gd name="connsiteY2" fmla="*/ 1733797 h 2933205"/>
              <a:gd name="connsiteX3" fmla="*/ 676894 w 2149434"/>
              <a:gd name="connsiteY3" fmla="*/ 0 h 2933205"/>
              <a:gd name="connsiteX4" fmla="*/ 2066307 w 2149434"/>
              <a:gd name="connsiteY4" fmla="*/ 819397 h 2933205"/>
              <a:gd name="connsiteX5" fmla="*/ 2149434 w 2149434"/>
              <a:gd name="connsiteY5" fmla="*/ 593766 h 2933205"/>
              <a:gd name="connsiteX6" fmla="*/ 1816925 w 2149434"/>
              <a:gd name="connsiteY6" fmla="*/ 2933205 h 2933205"/>
              <a:gd name="connsiteX7" fmla="*/ 1187533 w 2149434"/>
              <a:gd name="connsiteY7" fmla="*/ 926275 h 2933205"/>
              <a:gd name="connsiteX8" fmla="*/ 1080655 w 2149434"/>
              <a:gd name="connsiteY8" fmla="*/ 1828800 h 2933205"/>
              <a:gd name="connsiteX9" fmla="*/ 914400 w 2149434"/>
              <a:gd name="connsiteY9" fmla="*/ 1448790 h 2933205"/>
              <a:gd name="connsiteX10" fmla="*/ 795647 w 2149434"/>
              <a:gd name="connsiteY10" fmla="*/ 2933205 h 2933205"/>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2066307 w 2149434"/>
              <a:gd name="connsiteY4" fmla="*/ 1036680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2066307 w 2149434"/>
              <a:gd name="connsiteY4" fmla="*/ 1036680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095113"/>
              <a:gd name="connsiteY0" fmla="*/ 3150488 h 3150488"/>
              <a:gd name="connsiteX1" fmla="*/ 0 w 2095113"/>
              <a:gd name="connsiteY1" fmla="*/ 1749200 h 3150488"/>
              <a:gd name="connsiteX2" fmla="*/ 463138 w 2095113"/>
              <a:gd name="connsiteY2" fmla="*/ 1951080 h 3150488"/>
              <a:gd name="connsiteX3" fmla="*/ 776482 w 2095113"/>
              <a:gd name="connsiteY3" fmla="*/ 0 h 3150488"/>
              <a:gd name="connsiteX4" fmla="*/ 1975772 w 2095113"/>
              <a:gd name="connsiteY4" fmla="*/ 991413 h 3150488"/>
              <a:gd name="connsiteX5" fmla="*/ 2095113 w 2095113"/>
              <a:gd name="connsiteY5" fmla="*/ 702407 h 3150488"/>
              <a:gd name="connsiteX6" fmla="*/ 1816925 w 2095113"/>
              <a:gd name="connsiteY6" fmla="*/ 3150488 h 3150488"/>
              <a:gd name="connsiteX7" fmla="*/ 1187533 w 2095113"/>
              <a:gd name="connsiteY7" fmla="*/ 1143558 h 3150488"/>
              <a:gd name="connsiteX8" fmla="*/ 1080655 w 2095113"/>
              <a:gd name="connsiteY8" fmla="*/ 2046083 h 3150488"/>
              <a:gd name="connsiteX9" fmla="*/ 914400 w 2095113"/>
              <a:gd name="connsiteY9" fmla="*/ 1666073 h 3150488"/>
              <a:gd name="connsiteX10" fmla="*/ 795647 w 2095113"/>
              <a:gd name="connsiteY10" fmla="*/ 3150488 h 3150488"/>
              <a:gd name="connsiteX0" fmla="*/ 795647 w 2760540"/>
              <a:gd name="connsiteY0" fmla="*/ 3150488 h 3150488"/>
              <a:gd name="connsiteX1" fmla="*/ 0 w 2760540"/>
              <a:gd name="connsiteY1" fmla="*/ 1749200 h 3150488"/>
              <a:gd name="connsiteX2" fmla="*/ 463138 w 2760540"/>
              <a:gd name="connsiteY2" fmla="*/ 1951080 h 3150488"/>
              <a:gd name="connsiteX3" fmla="*/ 776482 w 2760540"/>
              <a:gd name="connsiteY3" fmla="*/ 0 h 3150488"/>
              <a:gd name="connsiteX4" fmla="*/ 1975772 w 2760540"/>
              <a:gd name="connsiteY4" fmla="*/ 991413 h 3150488"/>
              <a:gd name="connsiteX5" fmla="*/ 2095113 w 2760540"/>
              <a:gd name="connsiteY5" fmla="*/ 702407 h 3150488"/>
              <a:gd name="connsiteX6" fmla="*/ 1816925 w 2760540"/>
              <a:gd name="connsiteY6" fmla="*/ 3150488 h 3150488"/>
              <a:gd name="connsiteX7" fmla="*/ 1187533 w 2760540"/>
              <a:gd name="connsiteY7" fmla="*/ 1143558 h 3150488"/>
              <a:gd name="connsiteX8" fmla="*/ 1080655 w 2760540"/>
              <a:gd name="connsiteY8" fmla="*/ 2046083 h 3150488"/>
              <a:gd name="connsiteX9" fmla="*/ 914400 w 2760540"/>
              <a:gd name="connsiteY9" fmla="*/ 1666073 h 3150488"/>
              <a:gd name="connsiteX10" fmla="*/ 795647 w 2760540"/>
              <a:gd name="connsiteY10" fmla="*/ 3150488 h 3150488"/>
              <a:gd name="connsiteX0" fmla="*/ 795647 w 2904019"/>
              <a:gd name="connsiteY0" fmla="*/ 3150488 h 3150488"/>
              <a:gd name="connsiteX1" fmla="*/ 0 w 2904019"/>
              <a:gd name="connsiteY1" fmla="*/ 1749200 h 3150488"/>
              <a:gd name="connsiteX2" fmla="*/ 463138 w 2904019"/>
              <a:gd name="connsiteY2" fmla="*/ 1951080 h 3150488"/>
              <a:gd name="connsiteX3" fmla="*/ 776482 w 2904019"/>
              <a:gd name="connsiteY3" fmla="*/ 0 h 3150488"/>
              <a:gd name="connsiteX4" fmla="*/ 1975772 w 2904019"/>
              <a:gd name="connsiteY4" fmla="*/ 991413 h 3150488"/>
              <a:gd name="connsiteX5" fmla="*/ 2095113 w 2904019"/>
              <a:gd name="connsiteY5" fmla="*/ 702407 h 3150488"/>
              <a:gd name="connsiteX6" fmla="*/ 1816925 w 2904019"/>
              <a:gd name="connsiteY6" fmla="*/ 3150488 h 3150488"/>
              <a:gd name="connsiteX7" fmla="*/ 1187533 w 2904019"/>
              <a:gd name="connsiteY7" fmla="*/ 1143558 h 3150488"/>
              <a:gd name="connsiteX8" fmla="*/ 1080655 w 2904019"/>
              <a:gd name="connsiteY8" fmla="*/ 2046083 h 3150488"/>
              <a:gd name="connsiteX9" fmla="*/ 914400 w 2904019"/>
              <a:gd name="connsiteY9" fmla="*/ 1666073 h 3150488"/>
              <a:gd name="connsiteX10" fmla="*/ 795647 w 2904019"/>
              <a:gd name="connsiteY10" fmla="*/ 3150488 h 3150488"/>
              <a:gd name="connsiteX0" fmla="*/ 795647 w 2905418"/>
              <a:gd name="connsiteY0" fmla="*/ 3150488 h 3186701"/>
              <a:gd name="connsiteX1" fmla="*/ 0 w 2905418"/>
              <a:gd name="connsiteY1" fmla="*/ 1749200 h 3186701"/>
              <a:gd name="connsiteX2" fmla="*/ 463138 w 2905418"/>
              <a:gd name="connsiteY2" fmla="*/ 1951080 h 3186701"/>
              <a:gd name="connsiteX3" fmla="*/ 776482 w 2905418"/>
              <a:gd name="connsiteY3" fmla="*/ 0 h 3186701"/>
              <a:gd name="connsiteX4" fmla="*/ 1975772 w 2905418"/>
              <a:gd name="connsiteY4" fmla="*/ 991413 h 3186701"/>
              <a:gd name="connsiteX5" fmla="*/ 2095113 w 2905418"/>
              <a:gd name="connsiteY5" fmla="*/ 702407 h 3186701"/>
              <a:gd name="connsiteX6" fmla="*/ 1821452 w 2905418"/>
              <a:gd name="connsiteY6" fmla="*/ 3186701 h 3186701"/>
              <a:gd name="connsiteX7" fmla="*/ 1187533 w 2905418"/>
              <a:gd name="connsiteY7" fmla="*/ 1143558 h 3186701"/>
              <a:gd name="connsiteX8" fmla="*/ 1080655 w 2905418"/>
              <a:gd name="connsiteY8" fmla="*/ 2046083 h 3186701"/>
              <a:gd name="connsiteX9" fmla="*/ 914400 w 2905418"/>
              <a:gd name="connsiteY9" fmla="*/ 1666073 h 3186701"/>
              <a:gd name="connsiteX10" fmla="*/ 795647 w 2905418"/>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1975772 w 2937337"/>
              <a:gd name="connsiteY4" fmla="*/ 991413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893849"/>
              <a:gd name="connsiteY0" fmla="*/ 3150488 h 3186701"/>
              <a:gd name="connsiteX1" fmla="*/ 0 w 2893849"/>
              <a:gd name="connsiteY1" fmla="*/ 1749200 h 3186701"/>
              <a:gd name="connsiteX2" fmla="*/ 463138 w 2893849"/>
              <a:gd name="connsiteY2" fmla="*/ 1951080 h 3186701"/>
              <a:gd name="connsiteX3" fmla="*/ 776482 w 2893849"/>
              <a:gd name="connsiteY3" fmla="*/ 0 h 3186701"/>
              <a:gd name="connsiteX4" fmla="*/ 2034620 w 2893849"/>
              <a:gd name="connsiteY4" fmla="*/ 1294704 h 3186701"/>
              <a:gd name="connsiteX5" fmla="*/ 2031739 w 2893849"/>
              <a:gd name="connsiteY5" fmla="*/ 711461 h 3186701"/>
              <a:gd name="connsiteX6" fmla="*/ 1821452 w 2893849"/>
              <a:gd name="connsiteY6" fmla="*/ 3186701 h 3186701"/>
              <a:gd name="connsiteX7" fmla="*/ 1187533 w 2893849"/>
              <a:gd name="connsiteY7" fmla="*/ 1143558 h 3186701"/>
              <a:gd name="connsiteX8" fmla="*/ 1080655 w 2893849"/>
              <a:gd name="connsiteY8" fmla="*/ 2046083 h 3186701"/>
              <a:gd name="connsiteX9" fmla="*/ 914400 w 2893849"/>
              <a:gd name="connsiteY9" fmla="*/ 1666073 h 3186701"/>
              <a:gd name="connsiteX10" fmla="*/ 795647 w 2893849"/>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03465 w 2936139"/>
              <a:gd name="connsiteY0" fmla="*/ 3168594 h 3186701"/>
              <a:gd name="connsiteX1" fmla="*/ 0 w 2936139"/>
              <a:gd name="connsiteY1" fmla="*/ 1726566 h 3186701"/>
              <a:gd name="connsiteX2" fmla="*/ 404291 w 2936139"/>
              <a:gd name="connsiteY2" fmla="*/ 2009927 h 3186701"/>
              <a:gd name="connsiteX3" fmla="*/ 781009 w 2936139"/>
              <a:gd name="connsiteY3" fmla="*/ 0 h 3186701"/>
              <a:gd name="connsiteX4" fmla="*/ 2039147 w 2936139"/>
              <a:gd name="connsiteY4" fmla="*/ 1294704 h 3186701"/>
              <a:gd name="connsiteX5" fmla="*/ 2036266 w 2936139"/>
              <a:gd name="connsiteY5" fmla="*/ 711461 h 3186701"/>
              <a:gd name="connsiteX6" fmla="*/ 1825979 w 2936139"/>
              <a:gd name="connsiteY6" fmla="*/ 3186701 h 3186701"/>
              <a:gd name="connsiteX7" fmla="*/ 1192060 w 2936139"/>
              <a:gd name="connsiteY7" fmla="*/ 1143558 h 3186701"/>
              <a:gd name="connsiteX8" fmla="*/ 1085182 w 2936139"/>
              <a:gd name="connsiteY8" fmla="*/ 2046083 h 3186701"/>
              <a:gd name="connsiteX9" fmla="*/ 918927 w 2936139"/>
              <a:gd name="connsiteY9" fmla="*/ 1666073 h 3186701"/>
              <a:gd name="connsiteX10" fmla="*/ 1103465 w 2936139"/>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897156"/>
              <a:gd name="connsiteY0" fmla="*/ 3168594 h 3173121"/>
              <a:gd name="connsiteX1" fmla="*/ 0 w 2897156"/>
              <a:gd name="connsiteY1" fmla="*/ 1749200 h 3173121"/>
              <a:gd name="connsiteX2" fmla="*/ 449559 w 2897156"/>
              <a:gd name="connsiteY2" fmla="*/ 2009927 h 3173121"/>
              <a:gd name="connsiteX3" fmla="*/ 826277 w 2897156"/>
              <a:gd name="connsiteY3" fmla="*/ 0 h 3173121"/>
              <a:gd name="connsiteX4" fmla="*/ 2084415 w 2897156"/>
              <a:gd name="connsiteY4" fmla="*/ 1294704 h 3173121"/>
              <a:gd name="connsiteX5" fmla="*/ 2081534 w 2897156"/>
              <a:gd name="connsiteY5" fmla="*/ 711461 h 3173121"/>
              <a:gd name="connsiteX6" fmla="*/ 1581537 w 2897156"/>
              <a:gd name="connsiteY6" fmla="*/ 3173121 h 3173121"/>
              <a:gd name="connsiteX7" fmla="*/ 1237328 w 2897156"/>
              <a:gd name="connsiteY7" fmla="*/ 1143558 h 3173121"/>
              <a:gd name="connsiteX8" fmla="*/ 1130450 w 2897156"/>
              <a:gd name="connsiteY8" fmla="*/ 2046083 h 3173121"/>
              <a:gd name="connsiteX9" fmla="*/ 918927 w 2897156"/>
              <a:gd name="connsiteY9" fmla="*/ 1697760 h 3173121"/>
              <a:gd name="connsiteX10" fmla="*/ 1148733 w 2897156"/>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30450 w 2969045"/>
              <a:gd name="connsiteY8" fmla="*/ 2046083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30450 w 2969045"/>
              <a:gd name="connsiteY8" fmla="*/ 2046083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288886 w 2969045"/>
              <a:gd name="connsiteY8" fmla="*/ 2367481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69045" h="3173121">
                <a:moveTo>
                  <a:pt x="1148733" y="3168594"/>
                </a:moveTo>
                <a:cubicBezTo>
                  <a:pt x="-68605" y="2992718"/>
                  <a:pt x="289357" y="2373225"/>
                  <a:pt x="0" y="1749200"/>
                </a:cubicBezTo>
                <a:cubicBezTo>
                  <a:pt x="211718" y="1712379"/>
                  <a:pt x="518500" y="2277611"/>
                  <a:pt x="449559" y="2009927"/>
                </a:cubicBezTo>
                <a:cubicBezTo>
                  <a:pt x="87752" y="952162"/>
                  <a:pt x="1169975" y="921963"/>
                  <a:pt x="826277" y="0"/>
                </a:cubicBezTo>
                <a:cubicBezTo>
                  <a:pt x="1894489" y="60376"/>
                  <a:pt x="1582046" y="1053258"/>
                  <a:pt x="2084415" y="1294704"/>
                </a:cubicBezTo>
                <a:cubicBezTo>
                  <a:pt x="2220765" y="1319082"/>
                  <a:pt x="2384277" y="1207659"/>
                  <a:pt x="2081534" y="711461"/>
                </a:cubicBezTo>
                <a:cubicBezTo>
                  <a:pt x="3844765" y="2025429"/>
                  <a:pt x="2606774" y="3099478"/>
                  <a:pt x="1581537" y="3173121"/>
                </a:cubicBezTo>
                <a:cubicBezTo>
                  <a:pt x="2049242" y="2917586"/>
                  <a:pt x="2204598" y="1824606"/>
                  <a:pt x="1237328" y="1143558"/>
                </a:cubicBezTo>
                <a:cubicBezTo>
                  <a:pt x="1479342" y="1777869"/>
                  <a:pt x="1318476" y="2090782"/>
                  <a:pt x="1162138" y="2408222"/>
                </a:cubicBezTo>
                <a:cubicBezTo>
                  <a:pt x="1159532" y="2246847"/>
                  <a:pt x="1324413" y="1899876"/>
                  <a:pt x="918927" y="1697760"/>
                </a:cubicBezTo>
                <a:cubicBezTo>
                  <a:pt x="1108697" y="2305733"/>
                  <a:pt x="307113" y="2497246"/>
                  <a:pt x="1148733" y="3168594"/>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 name="Rounded Rectangle 25">
            <a:extLst>
              <a:ext uri="{FF2B5EF4-FFF2-40B4-BE49-F238E27FC236}">
                <a16:creationId xmlns:a16="http://schemas.microsoft.com/office/drawing/2014/main" id="{D2698897-4B84-4928-A6C5-C8078854C188}"/>
              </a:ext>
            </a:extLst>
          </p:cNvPr>
          <p:cNvSpPr/>
          <p:nvPr/>
        </p:nvSpPr>
        <p:spPr>
          <a:xfrm>
            <a:off x="10972939" y="2640819"/>
            <a:ext cx="586980" cy="430164"/>
          </a:xfrm>
          <a:custGeom>
            <a:avLst/>
            <a:gdLst/>
            <a:ahLst/>
            <a:cxnLst/>
            <a:rect l="l" t="t" r="r" b="b"/>
            <a:pathLst>
              <a:path w="3248842" h="2380886">
                <a:moveTo>
                  <a:pt x="1194785" y="1472263"/>
                </a:moveTo>
                <a:cubicBezTo>
                  <a:pt x="1150014" y="1472263"/>
                  <a:pt x="1113720" y="1508557"/>
                  <a:pt x="1113720" y="1553328"/>
                </a:cubicBezTo>
                <a:lnTo>
                  <a:pt x="1113720" y="1600880"/>
                </a:lnTo>
                <a:cubicBezTo>
                  <a:pt x="1113720" y="1645651"/>
                  <a:pt x="1150014" y="1681945"/>
                  <a:pt x="1194785" y="1681945"/>
                </a:cubicBezTo>
                <a:lnTo>
                  <a:pt x="2067186" y="1681945"/>
                </a:lnTo>
                <a:cubicBezTo>
                  <a:pt x="2111957" y="1681945"/>
                  <a:pt x="2148251" y="1645651"/>
                  <a:pt x="2148251" y="1600880"/>
                </a:cubicBezTo>
                <a:lnTo>
                  <a:pt x="2148251" y="1553328"/>
                </a:lnTo>
                <a:cubicBezTo>
                  <a:pt x="2148251" y="1508557"/>
                  <a:pt x="2111957" y="1472263"/>
                  <a:pt x="2067186" y="1472263"/>
                </a:cubicBezTo>
                <a:close/>
                <a:moveTo>
                  <a:pt x="2582402" y="986449"/>
                </a:moveTo>
                <a:cubicBezTo>
                  <a:pt x="2477247" y="986449"/>
                  <a:pt x="2392002" y="1071694"/>
                  <a:pt x="2392002" y="1176848"/>
                </a:cubicBezTo>
                <a:cubicBezTo>
                  <a:pt x="2392002" y="1282003"/>
                  <a:pt x="2477247" y="1367248"/>
                  <a:pt x="2582402" y="1367248"/>
                </a:cubicBezTo>
                <a:cubicBezTo>
                  <a:pt x="2687557" y="1367248"/>
                  <a:pt x="2772801" y="1282003"/>
                  <a:pt x="2772801" y="1176848"/>
                </a:cubicBezTo>
                <a:cubicBezTo>
                  <a:pt x="2772801" y="1071694"/>
                  <a:pt x="2687557" y="986449"/>
                  <a:pt x="2582402" y="986449"/>
                </a:cubicBezTo>
                <a:close/>
                <a:moveTo>
                  <a:pt x="679570" y="986449"/>
                </a:moveTo>
                <a:cubicBezTo>
                  <a:pt x="574415" y="986449"/>
                  <a:pt x="489171" y="1071694"/>
                  <a:pt x="489171" y="1176848"/>
                </a:cubicBezTo>
                <a:cubicBezTo>
                  <a:pt x="489171" y="1282003"/>
                  <a:pt x="574415" y="1367248"/>
                  <a:pt x="679570" y="1367248"/>
                </a:cubicBezTo>
                <a:cubicBezTo>
                  <a:pt x="784725" y="1367248"/>
                  <a:pt x="869970" y="1282003"/>
                  <a:pt x="869970" y="1176848"/>
                </a:cubicBezTo>
                <a:cubicBezTo>
                  <a:pt x="869970" y="1071694"/>
                  <a:pt x="784725" y="986449"/>
                  <a:pt x="679570" y="986449"/>
                </a:cubicBezTo>
                <a:close/>
                <a:moveTo>
                  <a:pt x="867954" y="155801"/>
                </a:moveTo>
                <a:lnTo>
                  <a:pt x="726849" y="858549"/>
                </a:lnTo>
                <a:lnTo>
                  <a:pt x="2535122" y="858549"/>
                </a:lnTo>
                <a:lnTo>
                  <a:pt x="2394017" y="155801"/>
                </a:lnTo>
                <a:close/>
                <a:moveTo>
                  <a:pt x="677268" y="0"/>
                </a:moveTo>
                <a:lnTo>
                  <a:pt x="2584703" y="0"/>
                </a:lnTo>
                <a:lnTo>
                  <a:pt x="2736658" y="607820"/>
                </a:lnTo>
                <a:cubicBezTo>
                  <a:pt x="2766265" y="579906"/>
                  <a:pt x="2806392" y="564164"/>
                  <a:pt x="2850195" y="564164"/>
                </a:cubicBezTo>
                <a:lnTo>
                  <a:pt x="3069929" y="564164"/>
                </a:lnTo>
                <a:cubicBezTo>
                  <a:pt x="3168740" y="564164"/>
                  <a:pt x="3248842" y="644266"/>
                  <a:pt x="3248842" y="743077"/>
                </a:cubicBezTo>
                <a:lnTo>
                  <a:pt x="3248842" y="792706"/>
                </a:lnTo>
                <a:cubicBezTo>
                  <a:pt x="3248842" y="891517"/>
                  <a:pt x="3168740" y="971619"/>
                  <a:pt x="3069929" y="971619"/>
                </a:cubicBezTo>
                <a:lnTo>
                  <a:pt x="3054536" y="971619"/>
                </a:lnTo>
                <a:cubicBezTo>
                  <a:pt x="3060628" y="989042"/>
                  <a:pt x="3063411" y="1007758"/>
                  <a:pt x="3063411" y="1027125"/>
                </a:cubicBezTo>
                <a:lnTo>
                  <a:pt x="3063411" y="2015961"/>
                </a:lnTo>
                <a:lnTo>
                  <a:pt x="2889080" y="2015961"/>
                </a:lnTo>
                <a:lnTo>
                  <a:pt x="2889080" y="2260325"/>
                </a:lnTo>
                <a:cubicBezTo>
                  <a:pt x="2889080" y="2326909"/>
                  <a:pt x="2835102" y="2380886"/>
                  <a:pt x="2768518" y="2380886"/>
                </a:cubicBezTo>
                <a:lnTo>
                  <a:pt x="2286284" y="2380886"/>
                </a:lnTo>
                <a:cubicBezTo>
                  <a:pt x="2219700" y="2380886"/>
                  <a:pt x="2165723" y="2326909"/>
                  <a:pt x="2165723" y="2260325"/>
                </a:cubicBezTo>
                <a:lnTo>
                  <a:pt x="2165723" y="2015961"/>
                </a:lnTo>
                <a:lnTo>
                  <a:pt x="1096248" y="2015961"/>
                </a:lnTo>
                <a:lnTo>
                  <a:pt x="1096248" y="2260325"/>
                </a:lnTo>
                <a:cubicBezTo>
                  <a:pt x="1096248" y="2326909"/>
                  <a:pt x="1042270" y="2380886"/>
                  <a:pt x="975686" y="2380886"/>
                </a:cubicBezTo>
                <a:lnTo>
                  <a:pt x="493453" y="2380886"/>
                </a:lnTo>
                <a:cubicBezTo>
                  <a:pt x="426869" y="2380886"/>
                  <a:pt x="372891" y="2326909"/>
                  <a:pt x="372891" y="2260325"/>
                </a:cubicBezTo>
                <a:lnTo>
                  <a:pt x="372891" y="2015961"/>
                </a:lnTo>
                <a:lnTo>
                  <a:pt x="198560" y="2015961"/>
                </a:lnTo>
                <a:lnTo>
                  <a:pt x="198560" y="1027125"/>
                </a:lnTo>
                <a:cubicBezTo>
                  <a:pt x="198560" y="1007758"/>
                  <a:pt x="201343" y="989042"/>
                  <a:pt x="207435" y="971619"/>
                </a:cubicBezTo>
                <a:lnTo>
                  <a:pt x="178913" y="971619"/>
                </a:lnTo>
                <a:cubicBezTo>
                  <a:pt x="80102" y="971619"/>
                  <a:pt x="0" y="891517"/>
                  <a:pt x="0" y="792706"/>
                </a:cubicBezTo>
                <a:lnTo>
                  <a:pt x="0" y="743077"/>
                </a:lnTo>
                <a:cubicBezTo>
                  <a:pt x="0" y="644266"/>
                  <a:pt x="80102" y="564164"/>
                  <a:pt x="178913" y="564164"/>
                </a:cubicBezTo>
                <a:lnTo>
                  <a:pt x="398647" y="564164"/>
                </a:lnTo>
                <a:cubicBezTo>
                  <a:pt x="447310" y="564164"/>
                  <a:pt x="491436" y="583593"/>
                  <a:pt x="523419" y="615395"/>
                </a:cubicBezTo>
                <a:close/>
              </a:path>
            </a:pathLst>
          </a:custGeom>
          <a:solidFill>
            <a:srgbClr val="7D7D7D"/>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2" name="Block Arc 41">
            <a:extLst>
              <a:ext uri="{FF2B5EF4-FFF2-40B4-BE49-F238E27FC236}">
                <a16:creationId xmlns:a16="http://schemas.microsoft.com/office/drawing/2014/main" id="{5D7FC2F2-454C-4AC9-97F3-AD3A64F883B1}"/>
              </a:ext>
            </a:extLst>
          </p:cNvPr>
          <p:cNvSpPr/>
          <p:nvPr/>
        </p:nvSpPr>
        <p:spPr>
          <a:xfrm>
            <a:off x="9454085" y="5654191"/>
            <a:ext cx="563324" cy="570461"/>
          </a:xfrm>
          <a:custGeom>
            <a:avLst/>
            <a:gdLst/>
            <a:ahLst/>
            <a:cxnLst/>
            <a:rect l="l" t="t" r="r" b="b"/>
            <a:pathLst>
              <a:path w="2844151" h="2880180">
                <a:moveTo>
                  <a:pt x="2390187" y="1502145"/>
                </a:moveTo>
                <a:lnTo>
                  <a:pt x="2844151" y="1530794"/>
                </a:lnTo>
                <a:cubicBezTo>
                  <a:pt x="2804784" y="2154619"/>
                  <a:pt x="2367464" y="2681809"/>
                  <a:pt x="1761650" y="2835749"/>
                </a:cubicBezTo>
                <a:cubicBezTo>
                  <a:pt x="1191486" y="2980631"/>
                  <a:pt x="594633" y="2763755"/>
                  <a:pt x="252983" y="2293680"/>
                </a:cubicBezTo>
                <a:lnTo>
                  <a:pt x="102982" y="2380283"/>
                </a:lnTo>
                <a:lnTo>
                  <a:pt x="104524" y="1603708"/>
                </a:lnTo>
                <a:lnTo>
                  <a:pt x="777828" y="1990661"/>
                </a:lnTo>
                <a:lnTo>
                  <a:pt x="648358" y="2065410"/>
                </a:lnTo>
                <a:cubicBezTo>
                  <a:pt x="886760" y="2358087"/>
                  <a:pt x="1276546" y="2489694"/>
                  <a:pt x="1649627" y="2394891"/>
                </a:cubicBezTo>
                <a:cubicBezTo>
                  <a:pt x="2064076" y="2289577"/>
                  <a:pt x="2363256" y="1928916"/>
                  <a:pt x="2390187" y="1502145"/>
                </a:cubicBezTo>
                <a:close/>
                <a:moveTo>
                  <a:pt x="1424249" y="58"/>
                </a:moveTo>
                <a:cubicBezTo>
                  <a:pt x="1880498" y="-4073"/>
                  <a:pt x="2318325" y="209551"/>
                  <a:pt x="2591169" y="586524"/>
                </a:cubicBezTo>
                <a:lnTo>
                  <a:pt x="2741170" y="499921"/>
                </a:lnTo>
                <a:lnTo>
                  <a:pt x="2739628" y="1276497"/>
                </a:lnTo>
                <a:lnTo>
                  <a:pt x="2066324" y="889544"/>
                </a:lnTo>
                <a:lnTo>
                  <a:pt x="2195793" y="814795"/>
                </a:lnTo>
                <a:cubicBezTo>
                  <a:pt x="1957391" y="522118"/>
                  <a:pt x="1567606" y="390511"/>
                  <a:pt x="1194524" y="485313"/>
                </a:cubicBezTo>
                <a:cubicBezTo>
                  <a:pt x="780075" y="590627"/>
                  <a:pt x="480895" y="951288"/>
                  <a:pt x="453964" y="1378059"/>
                </a:cubicBezTo>
                <a:lnTo>
                  <a:pt x="0" y="1349410"/>
                </a:lnTo>
                <a:cubicBezTo>
                  <a:pt x="39367" y="725585"/>
                  <a:pt x="476687" y="198395"/>
                  <a:pt x="1082501" y="44455"/>
                </a:cubicBezTo>
                <a:cubicBezTo>
                  <a:pt x="1196091" y="15591"/>
                  <a:pt x="1310740" y="1086"/>
                  <a:pt x="1424249" y="58"/>
                </a:cubicBezTo>
                <a:close/>
              </a:path>
            </a:pathLst>
          </a:custGeom>
          <a:solidFill>
            <a:srgbClr val="646464"/>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13" name="Round Same Side Corner Rectangle 11">
            <a:extLst>
              <a:ext uri="{FF2B5EF4-FFF2-40B4-BE49-F238E27FC236}">
                <a16:creationId xmlns:a16="http://schemas.microsoft.com/office/drawing/2014/main" id="{4D7B9ABA-3D0C-4BBF-89D5-E5CE0A2C9FEA}"/>
              </a:ext>
            </a:extLst>
          </p:cNvPr>
          <p:cNvSpPr/>
          <p:nvPr/>
        </p:nvSpPr>
        <p:spPr>
          <a:xfrm rot="9900000">
            <a:off x="10208910" y="1534987"/>
            <a:ext cx="579867" cy="492485"/>
          </a:xfrm>
          <a:custGeom>
            <a:avLst/>
            <a:gdLst/>
            <a:ahLst/>
            <a:cxnLst/>
            <a:rect l="l" t="t" r="r" b="b"/>
            <a:pathLst>
              <a:path w="2911009" h="2472345">
                <a:moveTo>
                  <a:pt x="2219598" y="1335309"/>
                </a:moveTo>
                <a:lnTo>
                  <a:pt x="2219598" y="1222573"/>
                </a:lnTo>
                <a:cubicBezTo>
                  <a:pt x="2219598" y="1176944"/>
                  <a:pt x="2241926" y="1136530"/>
                  <a:pt x="2277694" y="1113650"/>
                </a:cubicBezTo>
                <a:lnTo>
                  <a:pt x="2277694" y="137786"/>
                </a:lnTo>
                <a:cubicBezTo>
                  <a:pt x="2277694" y="61689"/>
                  <a:pt x="2339383" y="0"/>
                  <a:pt x="2415480" y="0"/>
                </a:cubicBezTo>
                <a:lnTo>
                  <a:pt x="2545196" y="0"/>
                </a:lnTo>
                <a:cubicBezTo>
                  <a:pt x="2621293" y="0"/>
                  <a:pt x="2682982" y="61689"/>
                  <a:pt x="2682982" y="137786"/>
                </a:cubicBezTo>
                <a:lnTo>
                  <a:pt x="2682982" y="1099067"/>
                </a:lnTo>
                <a:cubicBezTo>
                  <a:pt x="2730197" y="1120049"/>
                  <a:pt x="2762708" y="1167515"/>
                  <a:pt x="2762708" y="1222573"/>
                </a:cubicBezTo>
                <a:lnTo>
                  <a:pt x="2762708" y="1480834"/>
                </a:lnTo>
                <a:close/>
                <a:moveTo>
                  <a:pt x="241900" y="1676361"/>
                </a:moveTo>
                <a:cubicBezTo>
                  <a:pt x="69371" y="1631107"/>
                  <a:pt x="-34146" y="1454930"/>
                  <a:pt x="10296" y="1282189"/>
                </a:cubicBezTo>
                <a:cubicBezTo>
                  <a:pt x="54739" y="1109449"/>
                  <a:pt x="230428" y="1005105"/>
                  <a:pt x="403375" y="1048736"/>
                </a:cubicBezTo>
                <a:cubicBezTo>
                  <a:pt x="349550" y="1257945"/>
                  <a:pt x="295726" y="1467153"/>
                  <a:pt x="241900" y="1676361"/>
                </a:cubicBezTo>
                <a:close/>
                <a:moveTo>
                  <a:pt x="2578947" y="2467929"/>
                </a:moveTo>
                <a:lnTo>
                  <a:pt x="1957545" y="2301425"/>
                </a:lnTo>
                <a:lnTo>
                  <a:pt x="2194209" y="1418183"/>
                </a:lnTo>
                <a:lnTo>
                  <a:pt x="2815611" y="1584687"/>
                </a:lnTo>
                <a:cubicBezTo>
                  <a:pt x="2884250" y="1603079"/>
                  <a:pt x="2924985" y="1673632"/>
                  <a:pt x="2906593" y="1742272"/>
                </a:cubicBezTo>
                <a:lnTo>
                  <a:pt x="2736532" y="2376947"/>
                </a:lnTo>
                <a:cubicBezTo>
                  <a:pt x="2718140" y="2445587"/>
                  <a:pt x="2647586" y="2486321"/>
                  <a:pt x="2578947" y="2467929"/>
                </a:cubicBezTo>
                <a:close/>
                <a:moveTo>
                  <a:pt x="610249" y="2287120"/>
                </a:moveTo>
                <a:lnTo>
                  <a:pt x="1020264" y="756923"/>
                </a:lnTo>
                <a:lnTo>
                  <a:pt x="2107356" y="1398691"/>
                </a:lnTo>
                <a:lnTo>
                  <a:pt x="1872582" y="2274879"/>
                </a:lnTo>
                <a:close/>
                <a:moveTo>
                  <a:pt x="426016" y="2349577"/>
                </a:moveTo>
                <a:lnTo>
                  <a:pt x="243978" y="2300800"/>
                </a:lnTo>
                <a:cubicBezTo>
                  <a:pt x="205115" y="2290387"/>
                  <a:pt x="182051" y="2250439"/>
                  <a:pt x="192464" y="2211576"/>
                </a:cubicBezTo>
                <a:lnTo>
                  <a:pt x="620679" y="613455"/>
                </a:lnTo>
                <a:cubicBezTo>
                  <a:pt x="631093" y="574592"/>
                  <a:pt x="671040" y="551528"/>
                  <a:pt x="709903" y="561941"/>
                </a:cubicBezTo>
                <a:lnTo>
                  <a:pt x="891942" y="610718"/>
                </a:lnTo>
                <a:cubicBezTo>
                  <a:pt x="930805" y="621132"/>
                  <a:pt x="953869" y="661079"/>
                  <a:pt x="943455" y="699942"/>
                </a:cubicBezTo>
                <a:lnTo>
                  <a:pt x="515240" y="2298064"/>
                </a:lnTo>
                <a:cubicBezTo>
                  <a:pt x="504827" y="2336927"/>
                  <a:pt x="464879" y="2359990"/>
                  <a:pt x="426016" y="2349577"/>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4" name="Donut 39">
            <a:extLst>
              <a:ext uri="{FF2B5EF4-FFF2-40B4-BE49-F238E27FC236}">
                <a16:creationId xmlns:a16="http://schemas.microsoft.com/office/drawing/2014/main" id="{0435FEAC-1712-4486-9A4B-91A40D3798B2}"/>
              </a:ext>
            </a:extLst>
          </p:cNvPr>
          <p:cNvSpPr/>
          <p:nvPr/>
        </p:nvSpPr>
        <p:spPr>
          <a:xfrm>
            <a:off x="4246301" y="4666128"/>
            <a:ext cx="575536" cy="575536"/>
          </a:xfrm>
          <a:custGeom>
            <a:avLst/>
            <a:gdLst/>
            <a:ahLst/>
            <a:cxnLst/>
            <a:rect l="l" t="t" r="r" b="b"/>
            <a:pathLst>
              <a:path w="3240000" h="3240000">
                <a:moveTo>
                  <a:pt x="1152300" y="922782"/>
                </a:moveTo>
                <a:lnTo>
                  <a:pt x="2354400" y="1620000"/>
                </a:lnTo>
                <a:lnTo>
                  <a:pt x="1152300" y="2317218"/>
                </a:lnTo>
                <a:close/>
                <a:moveTo>
                  <a:pt x="1620000" y="342403"/>
                </a:moveTo>
                <a:cubicBezTo>
                  <a:pt x="914403" y="342403"/>
                  <a:pt x="342403" y="914403"/>
                  <a:pt x="342403" y="1620000"/>
                </a:cubicBezTo>
                <a:cubicBezTo>
                  <a:pt x="342403" y="2325597"/>
                  <a:pt x="914403" y="2897597"/>
                  <a:pt x="1620000" y="2897597"/>
                </a:cubicBezTo>
                <a:cubicBezTo>
                  <a:pt x="2325597" y="2897597"/>
                  <a:pt x="2897597" y="2325597"/>
                  <a:pt x="2897597" y="1620000"/>
                </a:cubicBezTo>
                <a:cubicBezTo>
                  <a:pt x="2897597" y="914403"/>
                  <a:pt x="2325597" y="342403"/>
                  <a:pt x="1620000" y="342403"/>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15" name="Freeform 25">
            <a:extLst>
              <a:ext uri="{FF2B5EF4-FFF2-40B4-BE49-F238E27FC236}">
                <a16:creationId xmlns:a16="http://schemas.microsoft.com/office/drawing/2014/main" id="{B3043E52-CF10-41C9-BD54-AB1F9903579B}"/>
              </a:ext>
            </a:extLst>
          </p:cNvPr>
          <p:cNvSpPr/>
          <p:nvPr/>
        </p:nvSpPr>
        <p:spPr>
          <a:xfrm>
            <a:off x="8766358" y="3640606"/>
            <a:ext cx="417857" cy="517071"/>
          </a:xfrm>
          <a:custGeom>
            <a:avLst/>
            <a:gdLst>
              <a:gd name="connsiteX0" fmla="*/ 371475 w 1600200"/>
              <a:gd name="connsiteY0" fmla="*/ 0 h 1857375"/>
              <a:gd name="connsiteX1" fmla="*/ 628650 w 1600200"/>
              <a:gd name="connsiteY1" fmla="*/ 523875 h 1857375"/>
              <a:gd name="connsiteX2" fmla="*/ 400050 w 1600200"/>
              <a:gd name="connsiteY2" fmla="*/ 561975 h 1857375"/>
              <a:gd name="connsiteX3" fmla="*/ 1019175 w 1600200"/>
              <a:gd name="connsiteY3" fmla="*/ 1438275 h 1857375"/>
              <a:gd name="connsiteX4" fmla="*/ 1219200 w 1600200"/>
              <a:gd name="connsiteY4" fmla="*/ 1238250 h 1857375"/>
              <a:gd name="connsiteX5" fmla="*/ 1600200 w 1600200"/>
              <a:gd name="connsiteY5" fmla="*/ 1666875 h 1857375"/>
              <a:gd name="connsiteX6" fmla="*/ 1038225 w 1600200"/>
              <a:gd name="connsiteY6" fmla="*/ 1857375 h 1857375"/>
              <a:gd name="connsiteX7" fmla="*/ 0 w 1600200"/>
              <a:gd name="connsiteY7" fmla="*/ 314325 h 1857375"/>
              <a:gd name="connsiteX8" fmla="*/ 371475 w 1600200"/>
              <a:gd name="connsiteY8" fmla="*/ 0 h 1857375"/>
              <a:gd name="connsiteX0" fmla="*/ 371475 w 1600200"/>
              <a:gd name="connsiteY0" fmla="*/ 0 h 1917951"/>
              <a:gd name="connsiteX1" fmla="*/ 628650 w 1600200"/>
              <a:gd name="connsiteY1" fmla="*/ 584451 h 1917951"/>
              <a:gd name="connsiteX2" fmla="*/ 400050 w 1600200"/>
              <a:gd name="connsiteY2" fmla="*/ 622551 h 1917951"/>
              <a:gd name="connsiteX3" fmla="*/ 1019175 w 1600200"/>
              <a:gd name="connsiteY3" fmla="*/ 1498851 h 1917951"/>
              <a:gd name="connsiteX4" fmla="*/ 1219200 w 1600200"/>
              <a:gd name="connsiteY4" fmla="*/ 1298826 h 1917951"/>
              <a:gd name="connsiteX5" fmla="*/ 1600200 w 1600200"/>
              <a:gd name="connsiteY5" fmla="*/ 1727451 h 1917951"/>
              <a:gd name="connsiteX6" fmla="*/ 1038225 w 1600200"/>
              <a:gd name="connsiteY6" fmla="*/ 1917951 h 1917951"/>
              <a:gd name="connsiteX7" fmla="*/ 0 w 1600200"/>
              <a:gd name="connsiteY7" fmla="*/ 374901 h 1917951"/>
              <a:gd name="connsiteX8" fmla="*/ 371475 w 1600200"/>
              <a:gd name="connsiteY8" fmla="*/ 0 h 1917951"/>
              <a:gd name="connsiteX0" fmla="*/ 371475 w 1600200"/>
              <a:gd name="connsiteY0" fmla="*/ 1277 h 1919228"/>
              <a:gd name="connsiteX1" fmla="*/ 628650 w 1600200"/>
              <a:gd name="connsiteY1" fmla="*/ 585728 h 1919228"/>
              <a:gd name="connsiteX2" fmla="*/ 400050 w 1600200"/>
              <a:gd name="connsiteY2" fmla="*/ 623828 h 1919228"/>
              <a:gd name="connsiteX3" fmla="*/ 1019175 w 1600200"/>
              <a:gd name="connsiteY3" fmla="*/ 1500128 h 1919228"/>
              <a:gd name="connsiteX4" fmla="*/ 1219200 w 1600200"/>
              <a:gd name="connsiteY4" fmla="*/ 1300103 h 1919228"/>
              <a:gd name="connsiteX5" fmla="*/ 1600200 w 1600200"/>
              <a:gd name="connsiteY5" fmla="*/ 1728728 h 1919228"/>
              <a:gd name="connsiteX6" fmla="*/ 1038225 w 1600200"/>
              <a:gd name="connsiteY6" fmla="*/ 1919228 h 1919228"/>
              <a:gd name="connsiteX7" fmla="*/ 0 w 1600200"/>
              <a:gd name="connsiteY7" fmla="*/ 376178 h 1919228"/>
              <a:gd name="connsiteX8" fmla="*/ 371475 w 1600200"/>
              <a:gd name="connsiteY8" fmla="*/ 1277 h 1919228"/>
              <a:gd name="connsiteX0" fmla="*/ 371475 w 1600200"/>
              <a:gd name="connsiteY0" fmla="*/ 1277 h 1919228"/>
              <a:gd name="connsiteX1" fmla="*/ 628650 w 1600200"/>
              <a:gd name="connsiteY1" fmla="*/ 585728 h 1919228"/>
              <a:gd name="connsiteX2" fmla="*/ 400050 w 1600200"/>
              <a:gd name="connsiteY2" fmla="*/ 623828 h 1919228"/>
              <a:gd name="connsiteX3" fmla="*/ 1019175 w 1600200"/>
              <a:gd name="connsiteY3" fmla="*/ 1500128 h 1919228"/>
              <a:gd name="connsiteX4" fmla="*/ 1219200 w 1600200"/>
              <a:gd name="connsiteY4" fmla="*/ 1300103 h 1919228"/>
              <a:gd name="connsiteX5" fmla="*/ 1600200 w 1600200"/>
              <a:gd name="connsiteY5" fmla="*/ 1728728 h 1919228"/>
              <a:gd name="connsiteX6" fmla="*/ 1038225 w 1600200"/>
              <a:gd name="connsiteY6" fmla="*/ 1919228 h 1919228"/>
              <a:gd name="connsiteX7" fmla="*/ 0 w 1600200"/>
              <a:gd name="connsiteY7" fmla="*/ 376178 h 1919228"/>
              <a:gd name="connsiteX8" fmla="*/ 371475 w 1600200"/>
              <a:gd name="connsiteY8" fmla="*/ 1277 h 1919228"/>
              <a:gd name="connsiteX0" fmla="*/ 371475 w 1600200"/>
              <a:gd name="connsiteY0" fmla="*/ 1544 h 1919495"/>
              <a:gd name="connsiteX1" fmla="*/ 628650 w 1600200"/>
              <a:gd name="connsiteY1" fmla="*/ 585995 h 1919495"/>
              <a:gd name="connsiteX2" fmla="*/ 400050 w 1600200"/>
              <a:gd name="connsiteY2" fmla="*/ 624095 h 1919495"/>
              <a:gd name="connsiteX3" fmla="*/ 1019175 w 1600200"/>
              <a:gd name="connsiteY3" fmla="*/ 1500395 h 1919495"/>
              <a:gd name="connsiteX4" fmla="*/ 1219200 w 1600200"/>
              <a:gd name="connsiteY4" fmla="*/ 1300370 h 1919495"/>
              <a:gd name="connsiteX5" fmla="*/ 1600200 w 1600200"/>
              <a:gd name="connsiteY5" fmla="*/ 1728995 h 1919495"/>
              <a:gd name="connsiteX6" fmla="*/ 1038225 w 1600200"/>
              <a:gd name="connsiteY6" fmla="*/ 1919495 h 1919495"/>
              <a:gd name="connsiteX7" fmla="*/ 0 w 1600200"/>
              <a:gd name="connsiteY7" fmla="*/ 376445 h 1919495"/>
              <a:gd name="connsiteX8" fmla="*/ 371475 w 1600200"/>
              <a:gd name="connsiteY8" fmla="*/ 1544 h 1919495"/>
              <a:gd name="connsiteX0" fmla="*/ 371475 w 1600200"/>
              <a:gd name="connsiteY0" fmla="*/ 1487 h 1919438"/>
              <a:gd name="connsiteX1" fmla="*/ 568075 w 1600200"/>
              <a:gd name="connsiteY1" fmla="*/ 603245 h 1919438"/>
              <a:gd name="connsiteX2" fmla="*/ 400050 w 1600200"/>
              <a:gd name="connsiteY2" fmla="*/ 624038 h 1919438"/>
              <a:gd name="connsiteX3" fmla="*/ 1019175 w 1600200"/>
              <a:gd name="connsiteY3" fmla="*/ 1500338 h 1919438"/>
              <a:gd name="connsiteX4" fmla="*/ 1219200 w 1600200"/>
              <a:gd name="connsiteY4" fmla="*/ 1300313 h 1919438"/>
              <a:gd name="connsiteX5" fmla="*/ 1600200 w 1600200"/>
              <a:gd name="connsiteY5" fmla="*/ 1728938 h 1919438"/>
              <a:gd name="connsiteX6" fmla="*/ 1038225 w 1600200"/>
              <a:gd name="connsiteY6" fmla="*/ 1919438 h 1919438"/>
              <a:gd name="connsiteX7" fmla="*/ 0 w 1600200"/>
              <a:gd name="connsiteY7" fmla="*/ 376388 h 1919438"/>
              <a:gd name="connsiteX8" fmla="*/ 371475 w 1600200"/>
              <a:gd name="connsiteY8" fmla="*/ 1487 h 1919438"/>
              <a:gd name="connsiteX0" fmla="*/ 371475 w 1600200"/>
              <a:gd name="connsiteY0" fmla="*/ 1032 h 1918983"/>
              <a:gd name="connsiteX1" fmla="*/ 568075 w 1600200"/>
              <a:gd name="connsiteY1" fmla="*/ 602790 h 1918983"/>
              <a:gd name="connsiteX2" fmla="*/ 400050 w 1600200"/>
              <a:gd name="connsiteY2" fmla="*/ 623583 h 1918983"/>
              <a:gd name="connsiteX3" fmla="*/ 1019175 w 1600200"/>
              <a:gd name="connsiteY3" fmla="*/ 1499883 h 1918983"/>
              <a:gd name="connsiteX4" fmla="*/ 1219200 w 1600200"/>
              <a:gd name="connsiteY4" fmla="*/ 1299858 h 1918983"/>
              <a:gd name="connsiteX5" fmla="*/ 1600200 w 1600200"/>
              <a:gd name="connsiteY5" fmla="*/ 1728483 h 1918983"/>
              <a:gd name="connsiteX6" fmla="*/ 1038225 w 1600200"/>
              <a:gd name="connsiteY6" fmla="*/ 1918983 h 1918983"/>
              <a:gd name="connsiteX7" fmla="*/ 0 w 1600200"/>
              <a:gd name="connsiteY7" fmla="*/ 375933 h 1918983"/>
              <a:gd name="connsiteX8" fmla="*/ 371475 w 1600200"/>
              <a:gd name="connsiteY8" fmla="*/ 1032 h 1918983"/>
              <a:gd name="connsiteX0" fmla="*/ 371475 w 1600200"/>
              <a:gd name="connsiteY0" fmla="*/ 1088 h 1919039"/>
              <a:gd name="connsiteX1" fmla="*/ 568075 w 1600200"/>
              <a:gd name="connsiteY1" fmla="*/ 602846 h 1919039"/>
              <a:gd name="connsiteX2" fmla="*/ 400050 w 1600200"/>
              <a:gd name="connsiteY2" fmla="*/ 623639 h 1919039"/>
              <a:gd name="connsiteX3" fmla="*/ 1019175 w 1600200"/>
              <a:gd name="connsiteY3" fmla="*/ 1499939 h 1919039"/>
              <a:gd name="connsiteX4" fmla="*/ 1219200 w 1600200"/>
              <a:gd name="connsiteY4" fmla="*/ 1299914 h 1919039"/>
              <a:gd name="connsiteX5" fmla="*/ 1600200 w 1600200"/>
              <a:gd name="connsiteY5" fmla="*/ 1728539 h 1919039"/>
              <a:gd name="connsiteX6" fmla="*/ 1038225 w 1600200"/>
              <a:gd name="connsiteY6" fmla="*/ 1919039 h 1919039"/>
              <a:gd name="connsiteX7" fmla="*/ 0 w 1600200"/>
              <a:gd name="connsiteY7" fmla="*/ 375989 h 1919039"/>
              <a:gd name="connsiteX8" fmla="*/ 371475 w 1600200"/>
              <a:gd name="connsiteY8" fmla="*/ 1088 h 1919039"/>
              <a:gd name="connsiteX0" fmla="*/ 371475 w 1600200"/>
              <a:gd name="connsiteY0" fmla="*/ 1088 h 1919039"/>
              <a:gd name="connsiteX1" fmla="*/ 568075 w 1600200"/>
              <a:gd name="connsiteY1" fmla="*/ 602846 h 1919039"/>
              <a:gd name="connsiteX2" fmla="*/ 400050 w 1600200"/>
              <a:gd name="connsiteY2" fmla="*/ 623639 h 1919039"/>
              <a:gd name="connsiteX3" fmla="*/ 1019175 w 1600200"/>
              <a:gd name="connsiteY3" fmla="*/ 1499939 h 1919039"/>
              <a:gd name="connsiteX4" fmla="*/ 1219200 w 1600200"/>
              <a:gd name="connsiteY4" fmla="*/ 1299914 h 1919039"/>
              <a:gd name="connsiteX5" fmla="*/ 1600200 w 1600200"/>
              <a:gd name="connsiteY5" fmla="*/ 1728539 h 1919039"/>
              <a:gd name="connsiteX6" fmla="*/ 1038225 w 1600200"/>
              <a:gd name="connsiteY6" fmla="*/ 1919039 h 1919039"/>
              <a:gd name="connsiteX7" fmla="*/ 0 w 1600200"/>
              <a:gd name="connsiteY7" fmla="*/ 375989 h 1919039"/>
              <a:gd name="connsiteX8" fmla="*/ 371475 w 1600200"/>
              <a:gd name="connsiteY8" fmla="*/ 1088 h 1919039"/>
              <a:gd name="connsiteX0" fmla="*/ 371475 w 1600200"/>
              <a:gd name="connsiteY0" fmla="*/ 1118 h 1919069"/>
              <a:gd name="connsiteX1" fmla="*/ 568075 w 1600200"/>
              <a:gd name="connsiteY1" fmla="*/ 602876 h 1919069"/>
              <a:gd name="connsiteX2" fmla="*/ 400050 w 1600200"/>
              <a:gd name="connsiteY2" fmla="*/ 623669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408703 w 1600200"/>
              <a:gd name="connsiteY2" fmla="*/ 643860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59666 w 1600200"/>
              <a:gd name="connsiteY2" fmla="*/ 643860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70138 w 1600200"/>
              <a:gd name="connsiteY3" fmla="*/ 1517276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0522 w 1600200"/>
              <a:gd name="connsiteY3" fmla="*/ 1534584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96099 w 1600200"/>
              <a:gd name="connsiteY3" fmla="*/ 1546122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173048 w 1600200"/>
              <a:gd name="connsiteY4" fmla="*/ 1311482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173048 w 1600200"/>
              <a:gd name="connsiteY4" fmla="*/ 1311482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173048 w 1600200"/>
              <a:gd name="connsiteY4" fmla="*/ 1311482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173048 w 1600200"/>
              <a:gd name="connsiteY4" fmla="*/ 1311482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588662"/>
              <a:gd name="connsiteY0" fmla="*/ 1118 h 1919069"/>
              <a:gd name="connsiteX1" fmla="*/ 568075 w 1588662"/>
              <a:gd name="connsiteY1" fmla="*/ 602876 h 1919069"/>
              <a:gd name="connsiteX2" fmla="*/ 374089 w 1588662"/>
              <a:gd name="connsiteY2" fmla="*/ 646744 h 1919069"/>
              <a:gd name="connsiteX3" fmla="*/ 987445 w 1588662"/>
              <a:gd name="connsiteY3" fmla="*/ 1528815 h 1919069"/>
              <a:gd name="connsiteX4" fmla="*/ 1173048 w 1588662"/>
              <a:gd name="connsiteY4" fmla="*/ 1311482 h 1919069"/>
              <a:gd name="connsiteX5" fmla="*/ 1588662 w 1588662"/>
              <a:gd name="connsiteY5" fmla="*/ 1699723 h 1919069"/>
              <a:gd name="connsiteX6" fmla="*/ 1038225 w 1588662"/>
              <a:gd name="connsiteY6" fmla="*/ 1919069 h 1919069"/>
              <a:gd name="connsiteX7" fmla="*/ 0 w 1588662"/>
              <a:gd name="connsiteY7" fmla="*/ 376019 h 1919069"/>
              <a:gd name="connsiteX8" fmla="*/ 371475 w 1588662"/>
              <a:gd name="connsiteY8" fmla="*/ 1118 h 1919069"/>
              <a:gd name="connsiteX0" fmla="*/ 371475 w 1600166"/>
              <a:gd name="connsiteY0" fmla="*/ 1118 h 1919069"/>
              <a:gd name="connsiteX1" fmla="*/ 568075 w 1600166"/>
              <a:gd name="connsiteY1" fmla="*/ 602876 h 1919069"/>
              <a:gd name="connsiteX2" fmla="*/ 374089 w 1600166"/>
              <a:gd name="connsiteY2" fmla="*/ 646744 h 1919069"/>
              <a:gd name="connsiteX3" fmla="*/ 987445 w 1600166"/>
              <a:gd name="connsiteY3" fmla="*/ 1528815 h 1919069"/>
              <a:gd name="connsiteX4" fmla="*/ 1173048 w 1600166"/>
              <a:gd name="connsiteY4" fmla="*/ 1311482 h 1919069"/>
              <a:gd name="connsiteX5" fmla="*/ 1588662 w 1600166"/>
              <a:gd name="connsiteY5" fmla="*/ 1699723 h 1919069"/>
              <a:gd name="connsiteX6" fmla="*/ 1038225 w 1600166"/>
              <a:gd name="connsiteY6" fmla="*/ 1919069 h 1919069"/>
              <a:gd name="connsiteX7" fmla="*/ 0 w 1600166"/>
              <a:gd name="connsiteY7" fmla="*/ 376019 h 1919069"/>
              <a:gd name="connsiteX8" fmla="*/ 371475 w 1600166"/>
              <a:gd name="connsiteY8" fmla="*/ 1118 h 1919069"/>
              <a:gd name="connsiteX0" fmla="*/ 371475 w 1600166"/>
              <a:gd name="connsiteY0" fmla="*/ 1118 h 1919069"/>
              <a:gd name="connsiteX1" fmla="*/ 568075 w 1600166"/>
              <a:gd name="connsiteY1" fmla="*/ 602876 h 1919069"/>
              <a:gd name="connsiteX2" fmla="*/ 374089 w 1600166"/>
              <a:gd name="connsiteY2" fmla="*/ 646744 h 1919069"/>
              <a:gd name="connsiteX3" fmla="*/ 987445 w 1600166"/>
              <a:gd name="connsiteY3" fmla="*/ 1528815 h 1919069"/>
              <a:gd name="connsiteX4" fmla="*/ 1173048 w 1600166"/>
              <a:gd name="connsiteY4" fmla="*/ 1311482 h 1919069"/>
              <a:gd name="connsiteX5" fmla="*/ 1588662 w 1600166"/>
              <a:gd name="connsiteY5" fmla="*/ 1699723 h 1919069"/>
              <a:gd name="connsiteX6" fmla="*/ 1038225 w 1600166"/>
              <a:gd name="connsiteY6" fmla="*/ 1919069 h 1919069"/>
              <a:gd name="connsiteX7" fmla="*/ 0 w 1600166"/>
              <a:gd name="connsiteY7" fmla="*/ 376019 h 1919069"/>
              <a:gd name="connsiteX8" fmla="*/ 371475 w 1600166"/>
              <a:gd name="connsiteY8" fmla="*/ 1118 h 1919069"/>
              <a:gd name="connsiteX0" fmla="*/ 371475 w 1596260"/>
              <a:gd name="connsiteY0" fmla="*/ 1118 h 1919069"/>
              <a:gd name="connsiteX1" fmla="*/ 568075 w 1596260"/>
              <a:gd name="connsiteY1" fmla="*/ 602876 h 1919069"/>
              <a:gd name="connsiteX2" fmla="*/ 374089 w 1596260"/>
              <a:gd name="connsiteY2" fmla="*/ 646744 h 1919069"/>
              <a:gd name="connsiteX3" fmla="*/ 987445 w 1596260"/>
              <a:gd name="connsiteY3" fmla="*/ 1528815 h 1919069"/>
              <a:gd name="connsiteX4" fmla="*/ 1173048 w 1596260"/>
              <a:gd name="connsiteY4" fmla="*/ 1311482 h 1919069"/>
              <a:gd name="connsiteX5" fmla="*/ 1588662 w 1596260"/>
              <a:gd name="connsiteY5" fmla="*/ 1699723 h 1919069"/>
              <a:gd name="connsiteX6" fmla="*/ 1038225 w 1596260"/>
              <a:gd name="connsiteY6" fmla="*/ 1919069 h 1919069"/>
              <a:gd name="connsiteX7" fmla="*/ 0 w 1596260"/>
              <a:gd name="connsiteY7" fmla="*/ 376019 h 1919069"/>
              <a:gd name="connsiteX8" fmla="*/ 371475 w 1596260"/>
              <a:gd name="connsiteY8" fmla="*/ 1118 h 1919069"/>
              <a:gd name="connsiteX0" fmla="*/ 371475 w 1596260"/>
              <a:gd name="connsiteY0" fmla="*/ 1118 h 1919069"/>
              <a:gd name="connsiteX1" fmla="*/ 568075 w 1596260"/>
              <a:gd name="connsiteY1" fmla="*/ 602876 h 1919069"/>
              <a:gd name="connsiteX2" fmla="*/ 374089 w 1596260"/>
              <a:gd name="connsiteY2" fmla="*/ 646744 h 1919069"/>
              <a:gd name="connsiteX3" fmla="*/ 987445 w 1596260"/>
              <a:gd name="connsiteY3" fmla="*/ 1528815 h 1919069"/>
              <a:gd name="connsiteX4" fmla="*/ 1173048 w 1596260"/>
              <a:gd name="connsiteY4" fmla="*/ 1311482 h 1919069"/>
              <a:gd name="connsiteX5" fmla="*/ 1588662 w 1596260"/>
              <a:gd name="connsiteY5" fmla="*/ 1699723 h 1919069"/>
              <a:gd name="connsiteX6" fmla="*/ 1038225 w 1596260"/>
              <a:gd name="connsiteY6" fmla="*/ 1919069 h 1919069"/>
              <a:gd name="connsiteX7" fmla="*/ 0 w 1596260"/>
              <a:gd name="connsiteY7" fmla="*/ 376019 h 1919069"/>
              <a:gd name="connsiteX8" fmla="*/ 371475 w 1596260"/>
              <a:gd name="connsiteY8" fmla="*/ 1118 h 1919069"/>
              <a:gd name="connsiteX0" fmla="*/ 371475 w 1596260"/>
              <a:gd name="connsiteY0" fmla="*/ 1118 h 1946976"/>
              <a:gd name="connsiteX1" fmla="*/ 568075 w 1596260"/>
              <a:gd name="connsiteY1" fmla="*/ 602876 h 1946976"/>
              <a:gd name="connsiteX2" fmla="*/ 374089 w 1596260"/>
              <a:gd name="connsiteY2" fmla="*/ 646744 h 1946976"/>
              <a:gd name="connsiteX3" fmla="*/ 987445 w 1596260"/>
              <a:gd name="connsiteY3" fmla="*/ 1528815 h 1946976"/>
              <a:gd name="connsiteX4" fmla="*/ 1173048 w 1596260"/>
              <a:gd name="connsiteY4" fmla="*/ 1311482 h 1946976"/>
              <a:gd name="connsiteX5" fmla="*/ 1588662 w 1596260"/>
              <a:gd name="connsiteY5" fmla="*/ 1699723 h 1946976"/>
              <a:gd name="connsiteX6" fmla="*/ 1038225 w 1596260"/>
              <a:gd name="connsiteY6" fmla="*/ 1919069 h 1946976"/>
              <a:gd name="connsiteX7" fmla="*/ 0 w 1596260"/>
              <a:gd name="connsiteY7" fmla="*/ 376019 h 1946976"/>
              <a:gd name="connsiteX8" fmla="*/ 371475 w 1596260"/>
              <a:gd name="connsiteY8" fmla="*/ 1118 h 1946976"/>
              <a:gd name="connsiteX0" fmla="*/ 357053 w 1581838"/>
              <a:gd name="connsiteY0" fmla="*/ 1118 h 1946976"/>
              <a:gd name="connsiteX1" fmla="*/ 553653 w 1581838"/>
              <a:gd name="connsiteY1" fmla="*/ 602876 h 1946976"/>
              <a:gd name="connsiteX2" fmla="*/ 359667 w 1581838"/>
              <a:gd name="connsiteY2" fmla="*/ 646744 h 1946976"/>
              <a:gd name="connsiteX3" fmla="*/ 973023 w 1581838"/>
              <a:gd name="connsiteY3" fmla="*/ 1528815 h 1946976"/>
              <a:gd name="connsiteX4" fmla="*/ 1158626 w 1581838"/>
              <a:gd name="connsiteY4" fmla="*/ 1311482 h 1946976"/>
              <a:gd name="connsiteX5" fmla="*/ 1574240 w 1581838"/>
              <a:gd name="connsiteY5" fmla="*/ 1699723 h 1946976"/>
              <a:gd name="connsiteX6" fmla="*/ 1023803 w 1581838"/>
              <a:gd name="connsiteY6" fmla="*/ 1919069 h 1946976"/>
              <a:gd name="connsiteX7" fmla="*/ 0 w 1581838"/>
              <a:gd name="connsiteY7" fmla="*/ 378903 h 1946976"/>
              <a:gd name="connsiteX8" fmla="*/ 357053 w 1581838"/>
              <a:gd name="connsiteY8" fmla="*/ 1118 h 1946976"/>
              <a:gd name="connsiteX0" fmla="*/ 357053 w 1581838"/>
              <a:gd name="connsiteY0" fmla="*/ 1118 h 1946976"/>
              <a:gd name="connsiteX1" fmla="*/ 553653 w 1581838"/>
              <a:gd name="connsiteY1" fmla="*/ 602876 h 1946976"/>
              <a:gd name="connsiteX2" fmla="*/ 359667 w 1581838"/>
              <a:gd name="connsiteY2" fmla="*/ 646744 h 1946976"/>
              <a:gd name="connsiteX3" fmla="*/ 973023 w 1581838"/>
              <a:gd name="connsiteY3" fmla="*/ 1528815 h 1946976"/>
              <a:gd name="connsiteX4" fmla="*/ 1158626 w 1581838"/>
              <a:gd name="connsiteY4" fmla="*/ 1311482 h 1946976"/>
              <a:gd name="connsiteX5" fmla="*/ 1574240 w 1581838"/>
              <a:gd name="connsiteY5" fmla="*/ 1699723 h 1946976"/>
              <a:gd name="connsiteX6" fmla="*/ 1023803 w 1581838"/>
              <a:gd name="connsiteY6" fmla="*/ 1919069 h 1946976"/>
              <a:gd name="connsiteX7" fmla="*/ 0 w 1581838"/>
              <a:gd name="connsiteY7" fmla="*/ 378903 h 1946976"/>
              <a:gd name="connsiteX8" fmla="*/ 357053 w 1581838"/>
              <a:gd name="connsiteY8" fmla="*/ 1118 h 1946976"/>
              <a:gd name="connsiteX0" fmla="*/ 357053 w 1581838"/>
              <a:gd name="connsiteY0" fmla="*/ 1118 h 1946976"/>
              <a:gd name="connsiteX1" fmla="*/ 553653 w 1581838"/>
              <a:gd name="connsiteY1" fmla="*/ 602876 h 1946976"/>
              <a:gd name="connsiteX2" fmla="*/ 359667 w 1581838"/>
              <a:gd name="connsiteY2" fmla="*/ 646744 h 1946976"/>
              <a:gd name="connsiteX3" fmla="*/ 973023 w 1581838"/>
              <a:gd name="connsiteY3" fmla="*/ 1528815 h 1946976"/>
              <a:gd name="connsiteX4" fmla="*/ 1158626 w 1581838"/>
              <a:gd name="connsiteY4" fmla="*/ 1311482 h 1946976"/>
              <a:gd name="connsiteX5" fmla="*/ 1574240 w 1581838"/>
              <a:gd name="connsiteY5" fmla="*/ 1699723 h 1946976"/>
              <a:gd name="connsiteX6" fmla="*/ 1023803 w 1581838"/>
              <a:gd name="connsiteY6" fmla="*/ 1919069 h 1946976"/>
              <a:gd name="connsiteX7" fmla="*/ 0 w 1581838"/>
              <a:gd name="connsiteY7" fmla="*/ 378903 h 1946976"/>
              <a:gd name="connsiteX8" fmla="*/ 357053 w 1581838"/>
              <a:gd name="connsiteY8" fmla="*/ 1118 h 1946976"/>
              <a:gd name="connsiteX0" fmla="*/ 333976 w 1558761"/>
              <a:gd name="connsiteY0" fmla="*/ 1118 h 1946976"/>
              <a:gd name="connsiteX1" fmla="*/ 530576 w 1558761"/>
              <a:gd name="connsiteY1" fmla="*/ 602876 h 1946976"/>
              <a:gd name="connsiteX2" fmla="*/ 336590 w 1558761"/>
              <a:gd name="connsiteY2" fmla="*/ 646744 h 1946976"/>
              <a:gd name="connsiteX3" fmla="*/ 949946 w 1558761"/>
              <a:gd name="connsiteY3" fmla="*/ 1528815 h 1946976"/>
              <a:gd name="connsiteX4" fmla="*/ 1135549 w 1558761"/>
              <a:gd name="connsiteY4" fmla="*/ 1311482 h 1946976"/>
              <a:gd name="connsiteX5" fmla="*/ 1551163 w 1558761"/>
              <a:gd name="connsiteY5" fmla="*/ 1699723 h 1946976"/>
              <a:gd name="connsiteX6" fmla="*/ 1000726 w 1558761"/>
              <a:gd name="connsiteY6" fmla="*/ 1919069 h 1946976"/>
              <a:gd name="connsiteX7" fmla="*/ 0 w 1558761"/>
              <a:gd name="connsiteY7" fmla="*/ 390441 h 1946976"/>
              <a:gd name="connsiteX8" fmla="*/ 333976 w 1558761"/>
              <a:gd name="connsiteY8" fmla="*/ 1118 h 1946976"/>
              <a:gd name="connsiteX0" fmla="*/ 335877 w 1560662"/>
              <a:gd name="connsiteY0" fmla="*/ 1118 h 1946976"/>
              <a:gd name="connsiteX1" fmla="*/ 532477 w 1560662"/>
              <a:gd name="connsiteY1" fmla="*/ 602876 h 1946976"/>
              <a:gd name="connsiteX2" fmla="*/ 338491 w 1560662"/>
              <a:gd name="connsiteY2" fmla="*/ 646744 h 1946976"/>
              <a:gd name="connsiteX3" fmla="*/ 951847 w 1560662"/>
              <a:gd name="connsiteY3" fmla="*/ 1528815 h 1946976"/>
              <a:gd name="connsiteX4" fmla="*/ 1137450 w 1560662"/>
              <a:gd name="connsiteY4" fmla="*/ 1311482 h 1946976"/>
              <a:gd name="connsiteX5" fmla="*/ 1553064 w 1560662"/>
              <a:gd name="connsiteY5" fmla="*/ 1699723 h 1946976"/>
              <a:gd name="connsiteX6" fmla="*/ 1002627 w 1560662"/>
              <a:gd name="connsiteY6" fmla="*/ 1919069 h 1946976"/>
              <a:gd name="connsiteX7" fmla="*/ 1901 w 1560662"/>
              <a:gd name="connsiteY7" fmla="*/ 390441 h 1946976"/>
              <a:gd name="connsiteX8" fmla="*/ 335877 w 1560662"/>
              <a:gd name="connsiteY8" fmla="*/ 1118 h 1946976"/>
              <a:gd name="connsiteX0" fmla="*/ 335877 w 1560662"/>
              <a:gd name="connsiteY0" fmla="*/ 1118 h 1946976"/>
              <a:gd name="connsiteX1" fmla="*/ 532477 w 1560662"/>
              <a:gd name="connsiteY1" fmla="*/ 602876 h 1946976"/>
              <a:gd name="connsiteX2" fmla="*/ 338491 w 1560662"/>
              <a:gd name="connsiteY2" fmla="*/ 646744 h 1946976"/>
              <a:gd name="connsiteX3" fmla="*/ 951847 w 1560662"/>
              <a:gd name="connsiteY3" fmla="*/ 1528815 h 1946976"/>
              <a:gd name="connsiteX4" fmla="*/ 1137450 w 1560662"/>
              <a:gd name="connsiteY4" fmla="*/ 1311482 h 1946976"/>
              <a:gd name="connsiteX5" fmla="*/ 1553064 w 1560662"/>
              <a:gd name="connsiteY5" fmla="*/ 1699723 h 1946976"/>
              <a:gd name="connsiteX6" fmla="*/ 1002627 w 1560662"/>
              <a:gd name="connsiteY6" fmla="*/ 1919069 h 1946976"/>
              <a:gd name="connsiteX7" fmla="*/ 1901 w 1560662"/>
              <a:gd name="connsiteY7" fmla="*/ 390441 h 1946976"/>
              <a:gd name="connsiteX8" fmla="*/ 335877 w 1560662"/>
              <a:gd name="connsiteY8" fmla="*/ 1118 h 1946976"/>
              <a:gd name="connsiteX0" fmla="*/ 335877 w 1560662"/>
              <a:gd name="connsiteY0" fmla="*/ 1118 h 1946976"/>
              <a:gd name="connsiteX1" fmla="*/ 532477 w 1560662"/>
              <a:gd name="connsiteY1" fmla="*/ 602876 h 1946976"/>
              <a:gd name="connsiteX2" fmla="*/ 338491 w 1560662"/>
              <a:gd name="connsiteY2" fmla="*/ 646744 h 1946976"/>
              <a:gd name="connsiteX3" fmla="*/ 951847 w 1560662"/>
              <a:gd name="connsiteY3" fmla="*/ 1528815 h 1946976"/>
              <a:gd name="connsiteX4" fmla="*/ 1137450 w 1560662"/>
              <a:gd name="connsiteY4" fmla="*/ 1311482 h 1946976"/>
              <a:gd name="connsiteX5" fmla="*/ 1553064 w 1560662"/>
              <a:gd name="connsiteY5" fmla="*/ 1699723 h 1946976"/>
              <a:gd name="connsiteX6" fmla="*/ 1002627 w 1560662"/>
              <a:gd name="connsiteY6" fmla="*/ 1919069 h 1946976"/>
              <a:gd name="connsiteX7" fmla="*/ 1901 w 1560662"/>
              <a:gd name="connsiteY7" fmla="*/ 390441 h 1946976"/>
              <a:gd name="connsiteX8" fmla="*/ 335877 w 1560662"/>
              <a:gd name="connsiteY8" fmla="*/ 1118 h 1946976"/>
              <a:gd name="connsiteX0" fmla="*/ 335877 w 1560662"/>
              <a:gd name="connsiteY0" fmla="*/ 1118 h 1946976"/>
              <a:gd name="connsiteX1" fmla="*/ 532477 w 1560662"/>
              <a:gd name="connsiteY1" fmla="*/ 602876 h 1946976"/>
              <a:gd name="connsiteX2" fmla="*/ 344260 w 1560662"/>
              <a:gd name="connsiteY2" fmla="*/ 655398 h 1946976"/>
              <a:gd name="connsiteX3" fmla="*/ 951847 w 1560662"/>
              <a:gd name="connsiteY3" fmla="*/ 1528815 h 1946976"/>
              <a:gd name="connsiteX4" fmla="*/ 1137450 w 1560662"/>
              <a:gd name="connsiteY4" fmla="*/ 1311482 h 1946976"/>
              <a:gd name="connsiteX5" fmla="*/ 1553064 w 1560662"/>
              <a:gd name="connsiteY5" fmla="*/ 1699723 h 1946976"/>
              <a:gd name="connsiteX6" fmla="*/ 1002627 w 1560662"/>
              <a:gd name="connsiteY6" fmla="*/ 1919069 h 1946976"/>
              <a:gd name="connsiteX7" fmla="*/ 1901 w 1560662"/>
              <a:gd name="connsiteY7" fmla="*/ 390441 h 1946976"/>
              <a:gd name="connsiteX8" fmla="*/ 335877 w 1560662"/>
              <a:gd name="connsiteY8" fmla="*/ 1118 h 1946976"/>
              <a:gd name="connsiteX0" fmla="*/ 335877 w 1560662"/>
              <a:gd name="connsiteY0" fmla="*/ 196 h 1946054"/>
              <a:gd name="connsiteX1" fmla="*/ 532477 w 1560662"/>
              <a:gd name="connsiteY1" fmla="*/ 601954 h 1946054"/>
              <a:gd name="connsiteX2" fmla="*/ 344260 w 1560662"/>
              <a:gd name="connsiteY2" fmla="*/ 654476 h 1946054"/>
              <a:gd name="connsiteX3" fmla="*/ 951847 w 1560662"/>
              <a:gd name="connsiteY3" fmla="*/ 1527893 h 1946054"/>
              <a:gd name="connsiteX4" fmla="*/ 1137450 w 1560662"/>
              <a:gd name="connsiteY4" fmla="*/ 1310560 h 1946054"/>
              <a:gd name="connsiteX5" fmla="*/ 1553064 w 1560662"/>
              <a:gd name="connsiteY5" fmla="*/ 1698801 h 1946054"/>
              <a:gd name="connsiteX6" fmla="*/ 1002627 w 1560662"/>
              <a:gd name="connsiteY6" fmla="*/ 1918147 h 1946054"/>
              <a:gd name="connsiteX7" fmla="*/ 1901 w 1560662"/>
              <a:gd name="connsiteY7" fmla="*/ 389519 h 1946054"/>
              <a:gd name="connsiteX8" fmla="*/ 335877 w 1560662"/>
              <a:gd name="connsiteY8" fmla="*/ 196 h 1946054"/>
              <a:gd name="connsiteX0" fmla="*/ 332898 w 1560662"/>
              <a:gd name="connsiteY0" fmla="*/ 199 h 1937121"/>
              <a:gd name="connsiteX1" fmla="*/ 532477 w 1560662"/>
              <a:gd name="connsiteY1" fmla="*/ 593021 h 1937121"/>
              <a:gd name="connsiteX2" fmla="*/ 344260 w 1560662"/>
              <a:gd name="connsiteY2" fmla="*/ 645543 h 1937121"/>
              <a:gd name="connsiteX3" fmla="*/ 951847 w 1560662"/>
              <a:gd name="connsiteY3" fmla="*/ 1518960 h 1937121"/>
              <a:gd name="connsiteX4" fmla="*/ 1137450 w 1560662"/>
              <a:gd name="connsiteY4" fmla="*/ 1301627 h 1937121"/>
              <a:gd name="connsiteX5" fmla="*/ 1553064 w 1560662"/>
              <a:gd name="connsiteY5" fmla="*/ 1689868 h 1937121"/>
              <a:gd name="connsiteX6" fmla="*/ 1002627 w 1560662"/>
              <a:gd name="connsiteY6" fmla="*/ 1909214 h 1937121"/>
              <a:gd name="connsiteX7" fmla="*/ 1901 w 1560662"/>
              <a:gd name="connsiteY7" fmla="*/ 380586 h 1937121"/>
              <a:gd name="connsiteX8" fmla="*/ 332898 w 1560662"/>
              <a:gd name="connsiteY8" fmla="*/ 199 h 1937121"/>
              <a:gd name="connsiteX0" fmla="*/ 332898 w 1560662"/>
              <a:gd name="connsiteY0" fmla="*/ 199 h 1937121"/>
              <a:gd name="connsiteX1" fmla="*/ 532477 w 1560662"/>
              <a:gd name="connsiteY1" fmla="*/ 593021 h 1937121"/>
              <a:gd name="connsiteX2" fmla="*/ 344260 w 1560662"/>
              <a:gd name="connsiteY2" fmla="*/ 645543 h 1937121"/>
              <a:gd name="connsiteX3" fmla="*/ 951847 w 1560662"/>
              <a:gd name="connsiteY3" fmla="*/ 1518960 h 1937121"/>
              <a:gd name="connsiteX4" fmla="*/ 1137450 w 1560662"/>
              <a:gd name="connsiteY4" fmla="*/ 1301627 h 1937121"/>
              <a:gd name="connsiteX5" fmla="*/ 1553064 w 1560662"/>
              <a:gd name="connsiteY5" fmla="*/ 1689868 h 1937121"/>
              <a:gd name="connsiteX6" fmla="*/ 1002627 w 1560662"/>
              <a:gd name="connsiteY6" fmla="*/ 1909214 h 1937121"/>
              <a:gd name="connsiteX7" fmla="*/ 1901 w 1560662"/>
              <a:gd name="connsiteY7" fmla="*/ 380586 h 1937121"/>
              <a:gd name="connsiteX8" fmla="*/ 332898 w 1560662"/>
              <a:gd name="connsiteY8" fmla="*/ 199 h 1937121"/>
              <a:gd name="connsiteX0" fmla="*/ 332898 w 1560662"/>
              <a:gd name="connsiteY0" fmla="*/ 199 h 1937121"/>
              <a:gd name="connsiteX1" fmla="*/ 532477 w 1560662"/>
              <a:gd name="connsiteY1" fmla="*/ 593021 h 1937121"/>
              <a:gd name="connsiteX2" fmla="*/ 344260 w 1560662"/>
              <a:gd name="connsiteY2" fmla="*/ 645543 h 1937121"/>
              <a:gd name="connsiteX3" fmla="*/ 951847 w 1560662"/>
              <a:gd name="connsiteY3" fmla="*/ 1518960 h 1937121"/>
              <a:gd name="connsiteX4" fmla="*/ 1137450 w 1560662"/>
              <a:gd name="connsiteY4" fmla="*/ 1301627 h 1937121"/>
              <a:gd name="connsiteX5" fmla="*/ 1553064 w 1560662"/>
              <a:gd name="connsiteY5" fmla="*/ 1689868 h 1937121"/>
              <a:gd name="connsiteX6" fmla="*/ 1002627 w 1560662"/>
              <a:gd name="connsiteY6" fmla="*/ 1909214 h 1937121"/>
              <a:gd name="connsiteX7" fmla="*/ 1901 w 1560662"/>
              <a:gd name="connsiteY7" fmla="*/ 380586 h 1937121"/>
              <a:gd name="connsiteX8" fmla="*/ 332898 w 1560662"/>
              <a:gd name="connsiteY8" fmla="*/ 199 h 1937121"/>
              <a:gd name="connsiteX0" fmla="*/ 332898 w 1565431"/>
              <a:gd name="connsiteY0" fmla="*/ 199 h 1937121"/>
              <a:gd name="connsiteX1" fmla="*/ 532477 w 1565431"/>
              <a:gd name="connsiteY1" fmla="*/ 593021 h 1937121"/>
              <a:gd name="connsiteX2" fmla="*/ 344260 w 1565431"/>
              <a:gd name="connsiteY2" fmla="*/ 645543 h 1937121"/>
              <a:gd name="connsiteX3" fmla="*/ 951847 w 1565431"/>
              <a:gd name="connsiteY3" fmla="*/ 1518960 h 1937121"/>
              <a:gd name="connsiteX4" fmla="*/ 1137450 w 1565431"/>
              <a:gd name="connsiteY4" fmla="*/ 1301627 h 1937121"/>
              <a:gd name="connsiteX5" fmla="*/ 1553064 w 1565431"/>
              <a:gd name="connsiteY5" fmla="*/ 1689868 h 1937121"/>
              <a:gd name="connsiteX6" fmla="*/ 1002627 w 1565431"/>
              <a:gd name="connsiteY6" fmla="*/ 1909214 h 1937121"/>
              <a:gd name="connsiteX7" fmla="*/ 1901 w 1565431"/>
              <a:gd name="connsiteY7" fmla="*/ 380586 h 1937121"/>
              <a:gd name="connsiteX8" fmla="*/ 332898 w 1565431"/>
              <a:gd name="connsiteY8" fmla="*/ 199 h 1937121"/>
              <a:gd name="connsiteX0" fmla="*/ 332898 w 1565431"/>
              <a:gd name="connsiteY0" fmla="*/ 199 h 1937121"/>
              <a:gd name="connsiteX1" fmla="*/ 532477 w 1565431"/>
              <a:gd name="connsiteY1" fmla="*/ 593021 h 1937121"/>
              <a:gd name="connsiteX2" fmla="*/ 344260 w 1565431"/>
              <a:gd name="connsiteY2" fmla="*/ 645543 h 1937121"/>
              <a:gd name="connsiteX3" fmla="*/ 951847 w 1565431"/>
              <a:gd name="connsiteY3" fmla="*/ 1518960 h 1937121"/>
              <a:gd name="connsiteX4" fmla="*/ 1137450 w 1565431"/>
              <a:gd name="connsiteY4" fmla="*/ 1301627 h 1937121"/>
              <a:gd name="connsiteX5" fmla="*/ 1553064 w 1565431"/>
              <a:gd name="connsiteY5" fmla="*/ 1689868 h 1937121"/>
              <a:gd name="connsiteX6" fmla="*/ 1002627 w 1565431"/>
              <a:gd name="connsiteY6" fmla="*/ 1909214 h 1937121"/>
              <a:gd name="connsiteX7" fmla="*/ 1901 w 1565431"/>
              <a:gd name="connsiteY7" fmla="*/ 380586 h 1937121"/>
              <a:gd name="connsiteX8" fmla="*/ 332898 w 1565431"/>
              <a:gd name="connsiteY8" fmla="*/ 199 h 193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5431" h="1937121">
                <a:moveTo>
                  <a:pt x="332898" y="199"/>
                </a:moveTo>
                <a:cubicBezTo>
                  <a:pt x="480797" y="-12106"/>
                  <a:pt x="712130" y="551085"/>
                  <a:pt x="532477" y="593021"/>
                </a:cubicBezTo>
                <a:lnTo>
                  <a:pt x="344260" y="645543"/>
                </a:lnTo>
                <a:cubicBezTo>
                  <a:pt x="475639" y="1163599"/>
                  <a:pt x="690666" y="1300897"/>
                  <a:pt x="951847" y="1518960"/>
                </a:cubicBezTo>
                <a:cubicBezTo>
                  <a:pt x="1003138" y="1396518"/>
                  <a:pt x="1042046" y="1291100"/>
                  <a:pt x="1137450" y="1301627"/>
                </a:cubicBezTo>
                <a:cubicBezTo>
                  <a:pt x="1276950" y="1299313"/>
                  <a:pt x="1636332" y="1564228"/>
                  <a:pt x="1553064" y="1689868"/>
                </a:cubicBezTo>
                <a:cubicBezTo>
                  <a:pt x="1389777" y="1941825"/>
                  <a:pt x="1145722" y="1971673"/>
                  <a:pt x="1002627" y="1909214"/>
                </a:cubicBezTo>
                <a:cubicBezTo>
                  <a:pt x="545977" y="1690048"/>
                  <a:pt x="-37590" y="1110316"/>
                  <a:pt x="1901" y="380586"/>
                </a:cubicBezTo>
                <a:cubicBezTo>
                  <a:pt x="36305" y="148891"/>
                  <a:pt x="133416" y="23363"/>
                  <a:pt x="332898" y="199"/>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6" name="Rectangle 36">
            <a:extLst>
              <a:ext uri="{FF2B5EF4-FFF2-40B4-BE49-F238E27FC236}">
                <a16:creationId xmlns:a16="http://schemas.microsoft.com/office/drawing/2014/main" id="{0B639EA1-5E29-49EF-B2FF-E95946B26F1E}"/>
              </a:ext>
            </a:extLst>
          </p:cNvPr>
          <p:cNvSpPr/>
          <p:nvPr/>
        </p:nvSpPr>
        <p:spPr>
          <a:xfrm>
            <a:off x="5164740" y="4708915"/>
            <a:ext cx="586136" cy="489963"/>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7" name="Rounded Rectangle 27">
            <a:extLst>
              <a:ext uri="{FF2B5EF4-FFF2-40B4-BE49-F238E27FC236}">
                <a16:creationId xmlns:a16="http://schemas.microsoft.com/office/drawing/2014/main" id="{818B2682-BB6D-43C3-919A-FAE92C5C5686}"/>
              </a:ext>
            </a:extLst>
          </p:cNvPr>
          <p:cNvSpPr/>
          <p:nvPr/>
        </p:nvSpPr>
        <p:spPr>
          <a:xfrm>
            <a:off x="8316455" y="1548746"/>
            <a:ext cx="605315" cy="464964"/>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8" name="Rounded Rectangle 7">
            <a:extLst>
              <a:ext uri="{FF2B5EF4-FFF2-40B4-BE49-F238E27FC236}">
                <a16:creationId xmlns:a16="http://schemas.microsoft.com/office/drawing/2014/main" id="{23F835AE-8AD2-4FC5-A760-B3991F05520A}"/>
              </a:ext>
            </a:extLst>
          </p:cNvPr>
          <p:cNvSpPr/>
          <p:nvPr/>
        </p:nvSpPr>
        <p:spPr>
          <a:xfrm>
            <a:off x="9257631" y="1515680"/>
            <a:ext cx="615416" cy="531098"/>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9" name="Chord 15">
            <a:extLst>
              <a:ext uri="{FF2B5EF4-FFF2-40B4-BE49-F238E27FC236}">
                <a16:creationId xmlns:a16="http://schemas.microsoft.com/office/drawing/2014/main" id="{2E6294B6-F3A0-44E2-B427-791971FFECD4}"/>
              </a:ext>
            </a:extLst>
          </p:cNvPr>
          <p:cNvSpPr/>
          <p:nvPr/>
        </p:nvSpPr>
        <p:spPr>
          <a:xfrm>
            <a:off x="11124640" y="1472088"/>
            <a:ext cx="283580" cy="618280"/>
          </a:xfrm>
          <a:custGeom>
            <a:avLst/>
            <a:gdLst/>
            <a:ahLst/>
            <a:cxnLst/>
            <a:rect l="l" t="t" r="r" b="b"/>
            <a:pathLst>
              <a:path w="1492970" h="3255081">
                <a:moveTo>
                  <a:pt x="1492970" y="1569688"/>
                </a:moveTo>
                <a:cubicBezTo>
                  <a:pt x="1492970" y="1957118"/>
                  <a:pt x="1197680" y="2277765"/>
                  <a:pt x="816277" y="2310957"/>
                </a:cubicBezTo>
                <a:lnTo>
                  <a:pt x="816277" y="2787043"/>
                </a:lnTo>
                <a:cubicBezTo>
                  <a:pt x="873982" y="2789209"/>
                  <a:pt x="931009" y="2798017"/>
                  <a:pt x="986081" y="2811674"/>
                </a:cubicBezTo>
                <a:cubicBezTo>
                  <a:pt x="1252919" y="2877847"/>
                  <a:pt x="1430830" y="3046369"/>
                  <a:pt x="1433593" y="3235566"/>
                </a:cubicBezTo>
                <a:lnTo>
                  <a:pt x="57488" y="3255081"/>
                </a:lnTo>
                <a:cubicBezTo>
                  <a:pt x="47920" y="3062506"/>
                  <a:pt x="221127" y="2886615"/>
                  <a:pt x="490574" y="2815284"/>
                </a:cubicBezTo>
                <a:cubicBezTo>
                  <a:pt x="549928" y="2799571"/>
                  <a:pt x="611777" y="2789553"/>
                  <a:pt x="674460" y="2787163"/>
                </a:cubicBezTo>
                <a:lnTo>
                  <a:pt x="674460" y="2310809"/>
                </a:lnTo>
                <a:cubicBezTo>
                  <a:pt x="317470" y="2280245"/>
                  <a:pt x="28405" y="1994114"/>
                  <a:pt x="0" y="1627428"/>
                </a:cubicBezTo>
                <a:lnTo>
                  <a:pt x="142201" y="1616413"/>
                </a:lnTo>
                <a:cubicBezTo>
                  <a:pt x="167304" y="1940464"/>
                  <a:pt x="443969" y="2186771"/>
                  <a:pt x="768748" y="2174211"/>
                </a:cubicBezTo>
                <a:cubicBezTo>
                  <a:pt x="1093527" y="2161650"/>
                  <a:pt x="1350342" y="1894710"/>
                  <a:pt x="1350342" y="1569689"/>
                </a:cubicBezTo>
                <a:close/>
                <a:moveTo>
                  <a:pt x="745368" y="0"/>
                </a:moveTo>
                <a:cubicBezTo>
                  <a:pt x="989132" y="0"/>
                  <a:pt x="1186742" y="197610"/>
                  <a:pt x="1186742" y="441374"/>
                </a:cubicBezTo>
                <a:lnTo>
                  <a:pt x="1186742" y="1575353"/>
                </a:lnTo>
                <a:cubicBezTo>
                  <a:pt x="1186742" y="1819117"/>
                  <a:pt x="989132" y="2016727"/>
                  <a:pt x="745368" y="2016727"/>
                </a:cubicBezTo>
                <a:cubicBezTo>
                  <a:pt x="501604" y="2016727"/>
                  <a:pt x="303994" y="1819117"/>
                  <a:pt x="303994" y="1575353"/>
                </a:cubicBezTo>
                <a:lnTo>
                  <a:pt x="303994" y="441374"/>
                </a:lnTo>
                <a:cubicBezTo>
                  <a:pt x="303994" y="197610"/>
                  <a:pt x="501604" y="0"/>
                  <a:pt x="745368" y="0"/>
                </a:cubicBezTo>
                <a:close/>
              </a:path>
            </a:pathLst>
          </a:custGeom>
          <a:solidFill>
            <a:srgbClr val="EF5E42"/>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0" name="Rectangle 16">
            <a:extLst>
              <a:ext uri="{FF2B5EF4-FFF2-40B4-BE49-F238E27FC236}">
                <a16:creationId xmlns:a16="http://schemas.microsoft.com/office/drawing/2014/main" id="{FB341A44-9F99-4AF3-9B5B-FBFA5FFDFF4C}"/>
              </a:ext>
            </a:extLst>
          </p:cNvPr>
          <p:cNvSpPr/>
          <p:nvPr/>
        </p:nvSpPr>
        <p:spPr>
          <a:xfrm>
            <a:off x="6093780" y="4751666"/>
            <a:ext cx="615416" cy="404460"/>
          </a:xfrm>
          <a:custGeom>
            <a:avLst/>
            <a:gdLst/>
            <a:ahLst/>
            <a:cxnLst/>
            <a:rect l="l" t="t" r="r" b="b"/>
            <a:pathLst>
              <a:path w="3240006" h="2129375">
                <a:moveTo>
                  <a:pt x="1916836" y="454558"/>
                </a:moveTo>
                <a:cubicBezTo>
                  <a:pt x="2018418" y="454558"/>
                  <a:pt x="2100766" y="536906"/>
                  <a:pt x="2100766" y="638488"/>
                </a:cubicBezTo>
                <a:cubicBezTo>
                  <a:pt x="2100766" y="740070"/>
                  <a:pt x="2018418" y="822418"/>
                  <a:pt x="1916836" y="822418"/>
                </a:cubicBezTo>
                <a:cubicBezTo>
                  <a:pt x="1815254" y="822418"/>
                  <a:pt x="1732906" y="740070"/>
                  <a:pt x="1732906" y="638488"/>
                </a:cubicBezTo>
                <a:cubicBezTo>
                  <a:pt x="1732906" y="536906"/>
                  <a:pt x="1815254" y="454558"/>
                  <a:pt x="1916836" y="454558"/>
                </a:cubicBezTo>
                <a:close/>
                <a:moveTo>
                  <a:pt x="1197545" y="272737"/>
                </a:moveTo>
                <a:lnTo>
                  <a:pt x="1861974" y="1458536"/>
                </a:lnTo>
                <a:lnTo>
                  <a:pt x="2263096" y="848801"/>
                </a:lnTo>
                <a:lnTo>
                  <a:pt x="2919562" y="1846679"/>
                </a:lnTo>
                <a:lnTo>
                  <a:pt x="2079459" y="1846679"/>
                </a:lnTo>
                <a:lnTo>
                  <a:pt x="1606629" y="1846679"/>
                </a:lnTo>
                <a:lnTo>
                  <a:pt x="315630" y="1846679"/>
                </a:lnTo>
                <a:close/>
                <a:moveTo>
                  <a:pt x="180003" y="164687"/>
                </a:moveTo>
                <a:lnTo>
                  <a:pt x="180003" y="1964687"/>
                </a:lnTo>
                <a:lnTo>
                  <a:pt x="3060003" y="1964687"/>
                </a:lnTo>
                <a:lnTo>
                  <a:pt x="3060003" y="164687"/>
                </a:lnTo>
                <a:close/>
                <a:moveTo>
                  <a:pt x="0" y="0"/>
                </a:moveTo>
                <a:lnTo>
                  <a:pt x="3240006" y="0"/>
                </a:lnTo>
                <a:lnTo>
                  <a:pt x="3240006" y="2129375"/>
                </a:lnTo>
                <a:lnTo>
                  <a:pt x="0" y="2129375"/>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1" name="Rounded Rectangle 6">
            <a:extLst>
              <a:ext uri="{FF2B5EF4-FFF2-40B4-BE49-F238E27FC236}">
                <a16:creationId xmlns:a16="http://schemas.microsoft.com/office/drawing/2014/main" id="{8F9C68B9-079B-4483-8213-591FEE5A41E5}"/>
              </a:ext>
            </a:extLst>
          </p:cNvPr>
          <p:cNvSpPr/>
          <p:nvPr/>
        </p:nvSpPr>
        <p:spPr>
          <a:xfrm>
            <a:off x="5137072" y="3750690"/>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2" name="Rounded Rectangle 6">
            <a:extLst>
              <a:ext uri="{FF2B5EF4-FFF2-40B4-BE49-F238E27FC236}">
                <a16:creationId xmlns:a16="http://schemas.microsoft.com/office/drawing/2014/main" id="{03A30820-DFD3-4B11-9045-A2FC0A1D21B5}"/>
              </a:ext>
            </a:extLst>
          </p:cNvPr>
          <p:cNvSpPr/>
          <p:nvPr/>
        </p:nvSpPr>
        <p:spPr>
          <a:xfrm>
            <a:off x="6044394" y="3750690"/>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3" name="Rounded Rectangle 6">
            <a:extLst>
              <a:ext uri="{FF2B5EF4-FFF2-40B4-BE49-F238E27FC236}">
                <a16:creationId xmlns:a16="http://schemas.microsoft.com/office/drawing/2014/main" id="{90239D9F-8EFF-4EA8-83E2-9D3BD662F53E}"/>
              </a:ext>
            </a:extLst>
          </p:cNvPr>
          <p:cNvSpPr/>
          <p:nvPr/>
        </p:nvSpPr>
        <p:spPr>
          <a:xfrm>
            <a:off x="6951716" y="3750690"/>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1584648" y="234376"/>
                </a:moveTo>
                <a:lnTo>
                  <a:pt x="2088704" y="234376"/>
                </a:lnTo>
                <a:lnTo>
                  <a:pt x="2088704" y="1314376"/>
                </a:lnTo>
                <a:lnTo>
                  <a:pt x="1584648" y="1314376"/>
                </a:ln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4" name="Rounded Rectangle 6">
            <a:extLst>
              <a:ext uri="{FF2B5EF4-FFF2-40B4-BE49-F238E27FC236}">
                <a16:creationId xmlns:a16="http://schemas.microsoft.com/office/drawing/2014/main" id="{F852CC9A-538F-4497-9A9A-E0F764A493A3}"/>
              </a:ext>
            </a:extLst>
          </p:cNvPr>
          <p:cNvSpPr/>
          <p:nvPr/>
        </p:nvSpPr>
        <p:spPr>
          <a:xfrm>
            <a:off x="7859036" y="3750690"/>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2240385" y="234376"/>
                </a:moveTo>
                <a:lnTo>
                  <a:pt x="2744441" y="234376"/>
                </a:lnTo>
                <a:lnTo>
                  <a:pt x="2744441" y="1314376"/>
                </a:lnTo>
                <a:lnTo>
                  <a:pt x="2240385" y="1314376"/>
                </a:lnTo>
                <a:close/>
                <a:moveTo>
                  <a:pt x="1584648" y="234376"/>
                </a:moveTo>
                <a:lnTo>
                  <a:pt x="2088704" y="234376"/>
                </a:lnTo>
                <a:lnTo>
                  <a:pt x="2088704" y="1314376"/>
                </a:lnTo>
                <a:lnTo>
                  <a:pt x="1584648" y="1314376"/>
                </a:ln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5" name="Teardrop 6">
            <a:extLst>
              <a:ext uri="{FF2B5EF4-FFF2-40B4-BE49-F238E27FC236}">
                <a16:creationId xmlns:a16="http://schemas.microsoft.com/office/drawing/2014/main" id="{F6461FC0-CC27-4732-B405-A733F4CD9335}"/>
              </a:ext>
            </a:extLst>
          </p:cNvPr>
          <p:cNvSpPr/>
          <p:nvPr/>
        </p:nvSpPr>
        <p:spPr>
          <a:xfrm rot="8100000">
            <a:off x="11057693" y="3690402"/>
            <a:ext cx="417475" cy="417476"/>
          </a:xfrm>
          <a:custGeom>
            <a:avLst/>
            <a:gdLst/>
            <a:ahLst/>
            <a:cxnLst/>
            <a:rect l="l" t="t" r="r" b="b"/>
            <a:pathLst>
              <a:path w="2483832" h="2483835">
                <a:moveTo>
                  <a:pt x="657616" y="1826218"/>
                </a:moveTo>
                <a:cubicBezTo>
                  <a:pt x="806520" y="1975122"/>
                  <a:pt x="1047940" y="1975122"/>
                  <a:pt x="1196844" y="1826218"/>
                </a:cubicBezTo>
                <a:cubicBezTo>
                  <a:pt x="1345748" y="1677314"/>
                  <a:pt x="1345748" y="1435894"/>
                  <a:pt x="1196844" y="1286990"/>
                </a:cubicBezTo>
                <a:cubicBezTo>
                  <a:pt x="1047940" y="1138086"/>
                  <a:pt x="806520" y="1138086"/>
                  <a:pt x="657616" y="1286990"/>
                </a:cubicBezTo>
                <a:cubicBezTo>
                  <a:pt x="508712" y="1435894"/>
                  <a:pt x="508712" y="1677314"/>
                  <a:pt x="657616" y="1826218"/>
                </a:cubicBezTo>
                <a:close/>
                <a:moveTo>
                  <a:pt x="293335" y="2190500"/>
                </a:moveTo>
                <a:cubicBezTo>
                  <a:pt x="112098" y="2009262"/>
                  <a:pt x="0" y="1758885"/>
                  <a:pt x="0" y="1482325"/>
                </a:cubicBezTo>
                <a:cubicBezTo>
                  <a:pt x="0" y="929206"/>
                  <a:pt x="459290" y="590078"/>
                  <a:pt x="1001509" y="480815"/>
                </a:cubicBezTo>
                <a:cubicBezTo>
                  <a:pt x="1569704" y="366317"/>
                  <a:pt x="1861757" y="259925"/>
                  <a:pt x="2483832" y="0"/>
                </a:cubicBezTo>
                <a:cubicBezTo>
                  <a:pt x="2230640" y="682694"/>
                  <a:pt x="2130986" y="873716"/>
                  <a:pt x="2003018" y="1482325"/>
                </a:cubicBezTo>
                <a:cubicBezTo>
                  <a:pt x="1901990" y="2042180"/>
                  <a:pt x="1554627" y="2483835"/>
                  <a:pt x="1001509" y="2483835"/>
                </a:cubicBezTo>
                <a:cubicBezTo>
                  <a:pt x="724950" y="2483835"/>
                  <a:pt x="474573" y="2371737"/>
                  <a:pt x="293335" y="2190500"/>
                </a:cubicBezTo>
                <a:close/>
              </a:path>
            </a:pathLst>
          </a:custGeom>
          <a:solidFill>
            <a:srgbClr val="969696"/>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6" name="Donut 24">
            <a:extLst>
              <a:ext uri="{FF2B5EF4-FFF2-40B4-BE49-F238E27FC236}">
                <a16:creationId xmlns:a16="http://schemas.microsoft.com/office/drawing/2014/main" id="{3401FC61-D347-4CBB-AEA5-A4C0AA6B6255}"/>
              </a:ext>
            </a:extLst>
          </p:cNvPr>
          <p:cNvSpPr/>
          <p:nvPr/>
        </p:nvSpPr>
        <p:spPr>
          <a:xfrm>
            <a:off x="5773604" y="2544635"/>
            <a:ext cx="617508" cy="622535"/>
          </a:xfrm>
          <a:custGeom>
            <a:avLst/>
            <a:gdLst/>
            <a:ahLst/>
            <a:cxnLst/>
            <a:rect l="l" t="t" r="r" b="b"/>
            <a:pathLst>
              <a:path w="3208412" h="3234532">
                <a:moveTo>
                  <a:pt x="1561445" y="1065858"/>
                </a:moveTo>
                <a:cubicBezTo>
                  <a:pt x="1654998" y="1065858"/>
                  <a:pt x="1743610" y="1087015"/>
                  <a:pt x="1821879" y="1126644"/>
                </a:cubicBezTo>
                <a:lnTo>
                  <a:pt x="1611352" y="1337172"/>
                </a:lnTo>
                <a:cubicBezTo>
                  <a:pt x="1595200" y="1333388"/>
                  <a:pt x="1578468" y="1332141"/>
                  <a:pt x="1561445" y="1332141"/>
                </a:cubicBezTo>
                <a:cubicBezTo>
                  <a:pt x="1373145" y="1332141"/>
                  <a:pt x="1220499" y="1484787"/>
                  <a:pt x="1220499" y="1673087"/>
                </a:cubicBezTo>
                <a:cubicBezTo>
                  <a:pt x="1220499" y="1861387"/>
                  <a:pt x="1373145" y="2014033"/>
                  <a:pt x="1561445" y="2014033"/>
                </a:cubicBezTo>
                <a:cubicBezTo>
                  <a:pt x="1749745" y="2014033"/>
                  <a:pt x="1902391" y="1861387"/>
                  <a:pt x="1902391" y="1673087"/>
                </a:cubicBezTo>
                <a:cubicBezTo>
                  <a:pt x="1902391" y="1643675"/>
                  <a:pt x="1898667" y="1615133"/>
                  <a:pt x="1890450" y="1588219"/>
                </a:cubicBezTo>
                <a:lnTo>
                  <a:pt x="2093156" y="1385512"/>
                </a:lnTo>
                <a:cubicBezTo>
                  <a:pt x="2142229" y="1470075"/>
                  <a:pt x="2168674" y="1568493"/>
                  <a:pt x="2168674" y="1673087"/>
                </a:cubicBezTo>
                <a:cubicBezTo>
                  <a:pt x="2168674" y="2008450"/>
                  <a:pt x="1896808" y="2280316"/>
                  <a:pt x="1561445" y="2280316"/>
                </a:cubicBezTo>
                <a:cubicBezTo>
                  <a:pt x="1226082" y="2280316"/>
                  <a:pt x="954217" y="2008450"/>
                  <a:pt x="954217" y="1673087"/>
                </a:cubicBezTo>
                <a:cubicBezTo>
                  <a:pt x="954217" y="1337724"/>
                  <a:pt x="1226082" y="1065858"/>
                  <a:pt x="1561445" y="1065858"/>
                </a:cubicBezTo>
                <a:close/>
                <a:moveTo>
                  <a:pt x="1561445" y="580076"/>
                </a:moveTo>
                <a:cubicBezTo>
                  <a:pt x="1790175" y="580076"/>
                  <a:pt x="2002494" y="650333"/>
                  <a:pt x="2177834" y="770690"/>
                </a:cubicBezTo>
                <a:lnTo>
                  <a:pt x="1968030" y="980494"/>
                </a:lnTo>
                <a:cubicBezTo>
                  <a:pt x="1849962" y="907198"/>
                  <a:pt x="1710422" y="866794"/>
                  <a:pt x="1561445" y="866794"/>
                </a:cubicBezTo>
                <a:cubicBezTo>
                  <a:pt x="1116142" y="866794"/>
                  <a:pt x="755153" y="1227784"/>
                  <a:pt x="755153" y="1673087"/>
                </a:cubicBezTo>
                <a:cubicBezTo>
                  <a:pt x="755153" y="2118390"/>
                  <a:pt x="1116142" y="2479380"/>
                  <a:pt x="1561445" y="2479380"/>
                </a:cubicBezTo>
                <a:cubicBezTo>
                  <a:pt x="2006748" y="2479380"/>
                  <a:pt x="2367738" y="2118390"/>
                  <a:pt x="2367738" y="1673087"/>
                </a:cubicBezTo>
                <a:cubicBezTo>
                  <a:pt x="2367738" y="1513043"/>
                  <a:pt x="2321108" y="1363890"/>
                  <a:pt x="2239307" y="1239362"/>
                </a:cubicBezTo>
                <a:lnTo>
                  <a:pt x="2445928" y="1032741"/>
                </a:lnTo>
                <a:cubicBezTo>
                  <a:pt x="2577451" y="1212149"/>
                  <a:pt x="2654457" y="1433625"/>
                  <a:pt x="2654457" y="1673087"/>
                </a:cubicBezTo>
                <a:cubicBezTo>
                  <a:pt x="2654457" y="2276741"/>
                  <a:pt x="2165099" y="2766099"/>
                  <a:pt x="1561445" y="2766099"/>
                </a:cubicBezTo>
                <a:cubicBezTo>
                  <a:pt x="957792" y="2766099"/>
                  <a:pt x="468434" y="2276741"/>
                  <a:pt x="468434" y="1673087"/>
                </a:cubicBezTo>
                <a:cubicBezTo>
                  <a:pt x="468434" y="1069433"/>
                  <a:pt x="957792" y="580076"/>
                  <a:pt x="1561445" y="580076"/>
                </a:cubicBezTo>
                <a:close/>
                <a:moveTo>
                  <a:pt x="1561445" y="111642"/>
                </a:moveTo>
                <a:cubicBezTo>
                  <a:pt x="1890473" y="111642"/>
                  <a:pt x="2195731" y="213411"/>
                  <a:pt x="2447076" y="387744"/>
                </a:cubicBezTo>
                <a:lnTo>
                  <a:pt x="2453780" y="494744"/>
                </a:lnTo>
                <a:lnTo>
                  <a:pt x="2309436" y="639088"/>
                </a:lnTo>
                <a:cubicBezTo>
                  <a:pt x="2099826" y="485554"/>
                  <a:pt x="1841132" y="395669"/>
                  <a:pt x="1561445" y="395669"/>
                </a:cubicBezTo>
                <a:cubicBezTo>
                  <a:pt x="855947" y="395669"/>
                  <a:pt x="284027" y="967589"/>
                  <a:pt x="284027" y="1673087"/>
                </a:cubicBezTo>
                <a:cubicBezTo>
                  <a:pt x="284027" y="2378585"/>
                  <a:pt x="855947" y="2950505"/>
                  <a:pt x="1561445" y="2950505"/>
                </a:cubicBezTo>
                <a:cubicBezTo>
                  <a:pt x="2266943" y="2950505"/>
                  <a:pt x="2838863" y="2378585"/>
                  <a:pt x="2838863" y="1673087"/>
                </a:cubicBezTo>
                <a:cubicBezTo>
                  <a:pt x="2838863" y="1382650"/>
                  <a:pt x="2741936" y="1114852"/>
                  <a:pt x="2577529" y="901139"/>
                </a:cubicBezTo>
                <a:lnTo>
                  <a:pt x="2706681" y="771988"/>
                </a:lnTo>
                <a:lnTo>
                  <a:pt x="2841540" y="780437"/>
                </a:lnTo>
                <a:cubicBezTo>
                  <a:pt x="3019168" y="1032973"/>
                  <a:pt x="3122890" y="1340917"/>
                  <a:pt x="3122890" y="1673087"/>
                </a:cubicBezTo>
                <a:cubicBezTo>
                  <a:pt x="3122890" y="2535449"/>
                  <a:pt x="2423807" y="3234532"/>
                  <a:pt x="1561445" y="3234532"/>
                </a:cubicBezTo>
                <a:cubicBezTo>
                  <a:pt x="699083" y="3234532"/>
                  <a:pt x="0" y="2535449"/>
                  <a:pt x="0" y="1673087"/>
                </a:cubicBezTo>
                <a:cubicBezTo>
                  <a:pt x="0" y="810725"/>
                  <a:pt x="699083" y="111642"/>
                  <a:pt x="1561445" y="111642"/>
                </a:cubicBezTo>
                <a:close/>
                <a:moveTo>
                  <a:pt x="2909110" y="0"/>
                </a:moveTo>
                <a:lnTo>
                  <a:pt x="2926757" y="281655"/>
                </a:lnTo>
                <a:lnTo>
                  <a:pt x="3208412" y="299301"/>
                </a:lnTo>
                <a:lnTo>
                  <a:pt x="2863230" y="644483"/>
                </a:lnTo>
                <a:lnTo>
                  <a:pt x="2685547" y="633351"/>
                </a:lnTo>
                <a:lnTo>
                  <a:pt x="1718098" y="1600799"/>
                </a:lnTo>
                <a:cubicBezTo>
                  <a:pt x="1729236" y="1622491"/>
                  <a:pt x="1734939" y="1647123"/>
                  <a:pt x="1734939" y="1673087"/>
                </a:cubicBezTo>
                <a:cubicBezTo>
                  <a:pt x="1734939" y="1768905"/>
                  <a:pt x="1657263" y="1846581"/>
                  <a:pt x="1561445" y="1846581"/>
                </a:cubicBezTo>
                <a:cubicBezTo>
                  <a:pt x="1465627" y="1846581"/>
                  <a:pt x="1387951" y="1768905"/>
                  <a:pt x="1387951" y="1673087"/>
                </a:cubicBezTo>
                <a:cubicBezTo>
                  <a:pt x="1387951" y="1577269"/>
                  <a:pt x="1465627" y="1499593"/>
                  <a:pt x="1561445" y="1499593"/>
                </a:cubicBezTo>
                <a:lnTo>
                  <a:pt x="1591006" y="1505561"/>
                </a:lnTo>
                <a:lnTo>
                  <a:pt x="2574981" y="521587"/>
                </a:lnTo>
                <a:lnTo>
                  <a:pt x="2563928" y="345182"/>
                </a:ln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27" name="Chord 38">
            <a:extLst>
              <a:ext uri="{FF2B5EF4-FFF2-40B4-BE49-F238E27FC236}">
                <a16:creationId xmlns:a16="http://schemas.microsoft.com/office/drawing/2014/main" id="{658F5D22-BF37-4441-A16E-D4E0C96C8C9D}"/>
              </a:ext>
            </a:extLst>
          </p:cNvPr>
          <p:cNvSpPr/>
          <p:nvPr/>
        </p:nvSpPr>
        <p:spPr>
          <a:xfrm>
            <a:off x="6733448" y="2544108"/>
            <a:ext cx="484927" cy="623588"/>
          </a:xfrm>
          <a:custGeom>
            <a:avLst/>
            <a:gdLst/>
            <a:ahLst/>
            <a:cxnLst/>
            <a:rect l="l" t="t" r="r" b="b"/>
            <a:pathLst>
              <a:path w="2519554" h="3240000">
                <a:moveTo>
                  <a:pt x="1259778" y="0"/>
                </a:moveTo>
                <a:cubicBezTo>
                  <a:pt x="1299543" y="0"/>
                  <a:pt x="1331778" y="32235"/>
                  <a:pt x="1331778" y="72000"/>
                </a:cubicBezTo>
                <a:lnTo>
                  <a:pt x="1331778" y="292696"/>
                </a:lnTo>
                <a:cubicBezTo>
                  <a:pt x="1526887" y="301316"/>
                  <a:pt x="1719796" y="357828"/>
                  <a:pt x="1894309" y="459601"/>
                </a:cubicBezTo>
                <a:cubicBezTo>
                  <a:pt x="2284331" y="687055"/>
                  <a:pt x="2522839" y="1105809"/>
                  <a:pt x="2519520" y="1557297"/>
                </a:cubicBezTo>
                <a:lnTo>
                  <a:pt x="2509882" y="1557270"/>
                </a:lnTo>
                <a:cubicBezTo>
                  <a:pt x="2413806" y="1435449"/>
                  <a:pt x="2264527" y="1358626"/>
                  <a:pt x="2097304" y="1358626"/>
                </a:cubicBezTo>
                <a:cubicBezTo>
                  <a:pt x="1931567" y="1358626"/>
                  <a:pt x="1783455" y="1434091"/>
                  <a:pt x="1688484" y="1554913"/>
                </a:cubicBezTo>
                <a:lnTo>
                  <a:pt x="1657888" y="1554825"/>
                </a:lnTo>
                <a:cubicBezTo>
                  <a:pt x="1579123" y="1454657"/>
                  <a:pt x="1463823" y="1385682"/>
                  <a:pt x="1331778" y="1368008"/>
                </a:cubicBezTo>
                <a:lnTo>
                  <a:pt x="1331778" y="2507895"/>
                </a:lnTo>
                <a:lnTo>
                  <a:pt x="1356113" y="2507895"/>
                </a:lnTo>
                <a:lnTo>
                  <a:pt x="1356113" y="2868215"/>
                </a:lnTo>
                <a:lnTo>
                  <a:pt x="1353558" y="2868215"/>
                </a:lnTo>
                <a:cubicBezTo>
                  <a:pt x="1347515" y="3074779"/>
                  <a:pt x="1177830" y="3240000"/>
                  <a:pt x="969556" y="3240000"/>
                </a:cubicBezTo>
                <a:cubicBezTo>
                  <a:pt x="759529" y="3240000"/>
                  <a:pt x="588743" y="3071985"/>
                  <a:pt x="585029" y="2863014"/>
                </a:cubicBezTo>
                <a:cubicBezTo>
                  <a:pt x="584214" y="2861474"/>
                  <a:pt x="584183" y="2859896"/>
                  <a:pt x="584183" y="2858310"/>
                </a:cubicBezTo>
                <a:lnTo>
                  <a:pt x="584422" y="2856985"/>
                </a:lnTo>
                <a:cubicBezTo>
                  <a:pt x="584186" y="2856201"/>
                  <a:pt x="584184" y="2855415"/>
                  <a:pt x="584184" y="2854628"/>
                </a:cubicBezTo>
                <a:lnTo>
                  <a:pt x="584846" y="2854628"/>
                </a:lnTo>
                <a:cubicBezTo>
                  <a:pt x="585977" y="2797047"/>
                  <a:pt x="628115" y="2750982"/>
                  <a:pt x="679843" y="2750982"/>
                </a:cubicBezTo>
                <a:cubicBezTo>
                  <a:pt x="731571" y="2750982"/>
                  <a:pt x="773709" y="2797047"/>
                  <a:pt x="774841" y="2854628"/>
                </a:cubicBezTo>
                <a:lnTo>
                  <a:pt x="776870" y="2854628"/>
                </a:lnTo>
                <a:cubicBezTo>
                  <a:pt x="776870" y="2961046"/>
                  <a:pt x="863138" y="3047314"/>
                  <a:pt x="969556" y="3047314"/>
                </a:cubicBezTo>
                <a:cubicBezTo>
                  <a:pt x="1075974" y="3047314"/>
                  <a:pt x="1162242" y="2961046"/>
                  <a:pt x="1162242" y="2854628"/>
                </a:cubicBezTo>
                <a:lnTo>
                  <a:pt x="1163439" y="2854628"/>
                </a:lnTo>
                <a:lnTo>
                  <a:pt x="1163439" y="2507895"/>
                </a:lnTo>
                <a:lnTo>
                  <a:pt x="1187778" y="2507895"/>
                </a:lnTo>
                <a:lnTo>
                  <a:pt x="1187778" y="1365548"/>
                </a:lnTo>
                <a:cubicBezTo>
                  <a:pt x="1048083" y="1378241"/>
                  <a:pt x="925400" y="1448176"/>
                  <a:pt x="842602" y="1552487"/>
                </a:cubicBezTo>
                <a:lnTo>
                  <a:pt x="807450" y="1552386"/>
                </a:lnTo>
                <a:cubicBezTo>
                  <a:pt x="712615" y="1432960"/>
                  <a:pt x="565486" y="1358626"/>
                  <a:pt x="400996" y="1358626"/>
                </a:cubicBezTo>
                <a:cubicBezTo>
                  <a:pt x="240343" y="1358626"/>
                  <a:pt x="96251" y="1429532"/>
                  <a:pt x="0" y="1543232"/>
                </a:cubicBezTo>
                <a:cubicBezTo>
                  <a:pt x="1264" y="1094357"/>
                  <a:pt x="241710" y="680052"/>
                  <a:pt x="631054" y="455977"/>
                </a:cubicBezTo>
                <a:cubicBezTo>
                  <a:pt x="804121" y="356374"/>
                  <a:pt x="994908" y="301092"/>
                  <a:pt x="1187778" y="292721"/>
                </a:cubicBezTo>
                <a:lnTo>
                  <a:pt x="1187778" y="72000"/>
                </a:lnTo>
                <a:cubicBezTo>
                  <a:pt x="1187778" y="32235"/>
                  <a:pt x="1220013" y="0"/>
                  <a:pt x="1259778"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8" name="Heart 38">
            <a:extLst>
              <a:ext uri="{FF2B5EF4-FFF2-40B4-BE49-F238E27FC236}">
                <a16:creationId xmlns:a16="http://schemas.microsoft.com/office/drawing/2014/main" id="{545A6A8D-E8B1-4A23-8242-40D2740ACF95}"/>
              </a:ext>
            </a:extLst>
          </p:cNvPr>
          <p:cNvSpPr/>
          <p:nvPr/>
        </p:nvSpPr>
        <p:spPr>
          <a:xfrm>
            <a:off x="7436317" y="1509092"/>
            <a:ext cx="544275" cy="544275"/>
          </a:xfrm>
          <a:prstGeom prst="heart">
            <a:avLst/>
          </a:pr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29" name="Round Same Side Corner Rectangle 19">
            <a:extLst>
              <a:ext uri="{FF2B5EF4-FFF2-40B4-BE49-F238E27FC236}">
                <a16:creationId xmlns:a16="http://schemas.microsoft.com/office/drawing/2014/main" id="{A6331C7B-20EC-430B-A3B2-3D76A4E3442C}"/>
              </a:ext>
            </a:extLst>
          </p:cNvPr>
          <p:cNvSpPr/>
          <p:nvPr/>
        </p:nvSpPr>
        <p:spPr>
          <a:xfrm>
            <a:off x="10301960" y="5685084"/>
            <a:ext cx="411706" cy="508675"/>
          </a:xfrm>
          <a:custGeom>
            <a:avLst/>
            <a:gdLst/>
            <a:ahLst/>
            <a:cxnLst/>
            <a:rect l="l" t="t" r="r" b="b"/>
            <a:pathLst>
              <a:path w="2600931" h="3213524">
                <a:moveTo>
                  <a:pt x="1304260" y="0"/>
                </a:moveTo>
                <a:cubicBezTo>
                  <a:pt x="1403671" y="0"/>
                  <a:pt x="1484260" y="80589"/>
                  <a:pt x="1484260" y="180000"/>
                </a:cubicBezTo>
                <a:lnTo>
                  <a:pt x="1484260" y="412061"/>
                </a:lnTo>
                <a:lnTo>
                  <a:pt x="2330931" y="412061"/>
                </a:lnTo>
                <a:lnTo>
                  <a:pt x="2600931" y="682061"/>
                </a:lnTo>
                <a:lnTo>
                  <a:pt x="2330931" y="952061"/>
                </a:lnTo>
                <a:lnTo>
                  <a:pt x="1484260" y="952061"/>
                </a:lnTo>
                <a:lnTo>
                  <a:pt x="1484260" y="1110244"/>
                </a:lnTo>
                <a:lnTo>
                  <a:pt x="2375646" y="1110244"/>
                </a:lnTo>
                <a:lnTo>
                  <a:pt x="2375646" y="1650244"/>
                </a:lnTo>
                <a:lnTo>
                  <a:pt x="1484260" y="1650244"/>
                </a:lnTo>
                <a:lnTo>
                  <a:pt x="1484260" y="3213524"/>
                </a:lnTo>
                <a:lnTo>
                  <a:pt x="1124260" y="3213524"/>
                </a:lnTo>
                <a:lnTo>
                  <a:pt x="1124260" y="1650244"/>
                </a:lnTo>
                <a:lnTo>
                  <a:pt x="270000" y="1650244"/>
                </a:lnTo>
                <a:lnTo>
                  <a:pt x="0" y="1380244"/>
                </a:lnTo>
                <a:lnTo>
                  <a:pt x="270000" y="1110244"/>
                </a:lnTo>
                <a:lnTo>
                  <a:pt x="1124260" y="1110244"/>
                </a:lnTo>
                <a:lnTo>
                  <a:pt x="1124260" y="952061"/>
                </a:lnTo>
                <a:lnTo>
                  <a:pt x="224931" y="952061"/>
                </a:lnTo>
                <a:lnTo>
                  <a:pt x="224931" y="412061"/>
                </a:lnTo>
                <a:lnTo>
                  <a:pt x="1124260" y="412061"/>
                </a:lnTo>
                <a:lnTo>
                  <a:pt x="1124260" y="180000"/>
                </a:lnTo>
                <a:cubicBezTo>
                  <a:pt x="1124260" y="80589"/>
                  <a:pt x="1204849" y="0"/>
                  <a:pt x="1304260"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0" name="Rectangle 23">
            <a:extLst>
              <a:ext uri="{FF2B5EF4-FFF2-40B4-BE49-F238E27FC236}">
                <a16:creationId xmlns:a16="http://schemas.microsoft.com/office/drawing/2014/main" id="{C813E966-E215-458D-A26E-A1BBCB4C1E3B}"/>
              </a:ext>
            </a:extLst>
          </p:cNvPr>
          <p:cNvSpPr/>
          <p:nvPr/>
        </p:nvSpPr>
        <p:spPr>
          <a:xfrm>
            <a:off x="4242330" y="5739982"/>
            <a:ext cx="678102" cy="398876"/>
          </a:xfrm>
          <a:custGeom>
            <a:avLst/>
            <a:gdLst/>
            <a:ahLst/>
            <a:cxnLst/>
            <a:rect l="l" t="t" r="r" b="b"/>
            <a:pathLst>
              <a:path w="4529836" h="2664566">
                <a:moveTo>
                  <a:pt x="1861969" y="0"/>
                </a:moveTo>
                <a:cubicBezTo>
                  <a:pt x="2177122" y="0"/>
                  <a:pt x="2455874" y="155855"/>
                  <a:pt x="2611443" y="404565"/>
                </a:cubicBezTo>
                <a:cubicBezTo>
                  <a:pt x="2709453" y="315054"/>
                  <a:pt x="2840684" y="266178"/>
                  <a:pt x="2983336" y="266178"/>
                </a:cubicBezTo>
                <a:cubicBezTo>
                  <a:pt x="3293144" y="266178"/>
                  <a:pt x="3549108" y="496718"/>
                  <a:pt x="3578241" y="797044"/>
                </a:cubicBezTo>
                <a:cubicBezTo>
                  <a:pt x="3583592" y="793823"/>
                  <a:pt x="3589010" y="793774"/>
                  <a:pt x="3594440" y="793774"/>
                </a:cubicBezTo>
                <a:cubicBezTo>
                  <a:pt x="4111042" y="793774"/>
                  <a:pt x="4529836" y="1212568"/>
                  <a:pt x="4529836" y="1729170"/>
                </a:cubicBezTo>
                <a:cubicBezTo>
                  <a:pt x="4529836" y="2216938"/>
                  <a:pt x="4156487" y="2617512"/>
                  <a:pt x="3679930" y="2660249"/>
                </a:cubicBezTo>
                <a:lnTo>
                  <a:pt x="3679930" y="2664566"/>
                </a:lnTo>
                <a:lnTo>
                  <a:pt x="3594440" y="2664566"/>
                </a:lnTo>
                <a:lnTo>
                  <a:pt x="1043912" y="2664566"/>
                </a:lnTo>
                <a:lnTo>
                  <a:pt x="1043912" y="2657589"/>
                </a:lnTo>
                <a:cubicBezTo>
                  <a:pt x="1008374" y="2662448"/>
                  <a:pt x="972132" y="2664566"/>
                  <a:pt x="935396" y="2664566"/>
                </a:cubicBezTo>
                <a:cubicBezTo>
                  <a:pt x="418794" y="2664566"/>
                  <a:pt x="0" y="2245772"/>
                  <a:pt x="0" y="1729170"/>
                </a:cubicBezTo>
                <a:cubicBezTo>
                  <a:pt x="0" y="1212568"/>
                  <a:pt x="418794" y="793774"/>
                  <a:pt x="935396" y="793774"/>
                </a:cubicBezTo>
                <a:lnTo>
                  <a:pt x="954395" y="797612"/>
                </a:lnTo>
                <a:cubicBezTo>
                  <a:pt x="1004779" y="344999"/>
                  <a:pt x="1393085" y="0"/>
                  <a:pt x="1861969"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1" name="Oval 31">
            <a:extLst>
              <a:ext uri="{FF2B5EF4-FFF2-40B4-BE49-F238E27FC236}">
                <a16:creationId xmlns:a16="http://schemas.microsoft.com/office/drawing/2014/main" id="{11B6F797-9549-4B1A-99D6-DCAC0FCD14E4}"/>
              </a:ext>
            </a:extLst>
          </p:cNvPr>
          <p:cNvSpPr/>
          <p:nvPr/>
        </p:nvSpPr>
        <p:spPr>
          <a:xfrm>
            <a:off x="8665030" y="5684794"/>
            <a:ext cx="504505" cy="509254"/>
          </a:xfrm>
          <a:custGeom>
            <a:avLst/>
            <a:gdLst/>
            <a:ahLst/>
            <a:cxnLst/>
            <a:rect l="l" t="t" r="r" b="b"/>
            <a:pathLst>
              <a:path w="3187187" h="3217189">
                <a:moveTo>
                  <a:pt x="2136560" y="2669280"/>
                </a:moveTo>
                <a:cubicBezTo>
                  <a:pt x="2154235" y="2662847"/>
                  <a:pt x="2173778" y="2671961"/>
                  <a:pt x="2180211" y="2689635"/>
                </a:cubicBezTo>
                <a:lnTo>
                  <a:pt x="2338628" y="3124881"/>
                </a:lnTo>
                <a:cubicBezTo>
                  <a:pt x="2345061" y="3142556"/>
                  <a:pt x="2335948" y="3162099"/>
                  <a:pt x="2318273" y="3168533"/>
                </a:cubicBezTo>
                <a:lnTo>
                  <a:pt x="2190259" y="3215126"/>
                </a:lnTo>
                <a:cubicBezTo>
                  <a:pt x="2172585" y="3221559"/>
                  <a:pt x="2153041" y="3212445"/>
                  <a:pt x="2146608" y="3194771"/>
                </a:cubicBezTo>
                <a:lnTo>
                  <a:pt x="1988192" y="2759525"/>
                </a:lnTo>
                <a:cubicBezTo>
                  <a:pt x="1981759" y="2741850"/>
                  <a:pt x="1990872" y="2722307"/>
                  <a:pt x="2008547" y="2715873"/>
                </a:cubicBezTo>
                <a:close/>
                <a:moveTo>
                  <a:pt x="1050626" y="2669280"/>
                </a:moveTo>
                <a:lnTo>
                  <a:pt x="1178640" y="2715873"/>
                </a:lnTo>
                <a:cubicBezTo>
                  <a:pt x="1196314" y="2722307"/>
                  <a:pt x="1205428" y="2741850"/>
                  <a:pt x="1198995" y="2759525"/>
                </a:cubicBezTo>
                <a:lnTo>
                  <a:pt x="1040578" y="3194771"/>
                </a:lnTo>
                <a:cubicBezTo>
                  <a:pt x="1034145" y="3212445"/>
                  <a:pt x="1014601" y="3221559"/>
                  <a:pt x="996927" y="3215126"/>
                </a:cubicBezTo>
                <a:lnTo>
                  <a:pt x="868913" y="3168533"/>
                </a:lnTo>
                <a:cubicBezTo>
                  <a:pt x="851239" y="3162099"/>
                  <a:pt x="842125" y="3142556"/>
                  <a:pt x="848558" y="3124881"/>
                </a:cubicBezTo>
                <a:lnTo>
                  <a:pt x="1006975" y="2689635"/>
                </a:lnTo>
                <a:cubicBezTo>
                  <a:pt x="1013408" y="2671961"/>
                  <a:pt x="1032952" y="2662847"/>
                  <a:pt x="1050626" y="2669280"/>
                </a:cubicBezTo>
                <a:close/>
                <a:moveTo>
                  <a:pt x="2647909" y="2029882"/>
                </a:moveTo>
                <a:cubicBezTo>
                  <a:pt x="2656328" y="2027626"/>
                  <a:pt x="2665608" y="2028582"/>
                  <a:pt x="2673752" y="2033284"/>
                </a:cubicBezTo>
                <a:lnTo>
                  <a:pt x="3074877" y="2264874"/>
                </a:lnTo>
                <a:cubicBezTo>
                  <a:pt x="3091166" y="2274278"/>
                  <a:pt x="3096747" y="2295107"/>
                  <a:pt x="3087343" y="2311396"/>
                </a:cubicBezTo>
                <a:lnTo>
                  <a:pt x="3019228" y="2429374"/>
                </a:lnTo>
                <a:cubicBezTo>
                  <a:pt x="3009824" y="2445663"/>
                  <a:pt x="2988995" y="2451244"/>
                  <a:pt x="2972706" y="2441840"/>
                </a:cubicBezTo>
                <a:lnTo>
                  <a:pt x="2571581" y="2210250"/>
                </a:lnTo>
                <a:cubicBezTo>
                  <a:pt x="2555292" y="2200846"/>
                  <a:pt x="2549710" y="2180017"/>
                  <a:pt x="2559115" y="2163728"/>
                </a:cubicBezTo>
                <a:lnTo>
                  <a:pt x="2627229" y="2045750"/>
                </a:lnTo>
                <a:cubicBezTo>
                  <a:pt x="2631932" y="2037605"/>
                  <a:pt x="2639490" y="2032138"/>
                  <a:pt x="2647909" y="2029882"/>
                </a:cubicBezTo>
                <a:close/>
                <a:moveTo>
                  <a:pt x="539277" y="2029882"/>
                </a:moveTo>
                <a:cubicBezTo>
                  <a:pt x="547696" y="2032138"/>
                  <a:pt x="555255" y="2037605"/>
                  <a:pt x="559957" y="2045750"/>
                </a:cubicBezTo>
                <a:lnTo>
                  <a:pt x="628071" y="2163728"/>
                </a:lnTo>
                <a:cubicBezTo>
                  <a:pt x="637476" y="2180017"/>
                  <a:pt x="631895" y="2200846"/>
                  <a:pt x="615606" y="2210250"/>
                </a:cubicBezTo>
                <a:lnTo>
                  <a:pt x="214481" y="2441840"/>
                </a:lnTo>
                <a:cubicBezTo>
                  <a:pt x="198192" y="2451244"/>
                  <a:pt x="177363" y="2445663"/>
                  <a:pt x="167958" y="2429374"/>
                </a:cubicBezTo>
                <a:lnTo>
                  <a:pt x="99844" y="2311396"/>
                </a:lnTo>
                <a:cubicBezTo>
                  <a:pt x="90439" y="2295107"/>
                  <a:pt x="96020" y="2274278"/>
                  <a:pt x="112309" y="2264874"/>
                </a:cubicBezTo>
                <a:lnTo>
                  <a:pt x="513434" y="2033284"/>
                </a:lnTo>
                <a:cubicBezTo>
                  <a:pt x="521579" y="2028582"/>
                  <a:pt x="530858" y="2027626"/>
                  <a:pt x="539277" y="2029882"/>
                </a:cubicBezTo>
                <a:close/>
                <a:moveTo>
                  <a:pt x="3094879" y="918289"/>
                </a:moveTo>
                <a:cubicBezTo>
                  <a:pt x="3112554" y="911856"/>
                  <a:pt x="3132097" y="920969"/>
                  <a:pt x="3138531" y="938644"/>
                </a:cubicBezTo>
                <a:lnTo>
                  <a:pt x="3185124" y="1066657"/>
                </a:lnTo>
                <a:cubicBezTo>
                  <a:pt x="3191557" y="1084332"/>
                  <a:pt x="3182443" y="1103875"/>
                  <a:pt x="3164769" y="1110308"/>
                </a:cubicBezTo>
                <a:lnTo>
                  <a:pt x="2729523" y="1268725"/>
                </a:lnTo>
                <a:cubicBezTo>
                  <a:pt x="2711848" y="1275158"/>
                  <a:pt x="2692304" y="1266045"/>
                  <a:pt x="2685871" y="1248370"/>
                </a:cubicBezTo>
                <a:lnTo>
                  <a:pt x="2639278" y="1120357"/>
                </a:lnTo>
                <a:cubicBezTo>
                  <a:pt x="2632845" y="1102682"/>
                  <a:pt x="2641959" y="1083138"/>
                  <a:pt x="2659633" y="1076705"/>
                </a:cubicBezTo>
                <a:close/>
                <a:moveTo>
                  <a:pt x="92307" y="918289"/>
                </a:moveTo>
                <a:lnTo>
                  <a:pt x="527553" y="1076705"/>
                </a:lnTo>
                <a:cubicBezTo>
                  <a:pt x="545228" y="1083138"/>
                  <a:pt x="554341" y="1102682"/>
                  <a:pt x="547908" y="1120357"/>
                </a:cubicBezTo>
                <a:lnTo>
                  <a:pt x="501315" y="1248370"/>
                </a:lnTo>
                <a:cubicBezTo>
                  <a:pt x="494882" y="1266045"/>
                  <a:pt x="475338" y="1275158"/>
                  <a:pt x="457664" y="1268725"/>
                </a:cubicBezTo>
                <a:lnTo>
                  <a:pt x="22418" y="1110308"/>
                </a:lnTo>
                <a:cubicBezTo>
                  <a:pt x="4743" y="1103875"/>
                  <a:pt x="-4370" y="1084332"/>
                  <a:pt x="2063" y="1066657"/>
                </a:cubicBezTo>
                <a:lnTo>
                  <a:pt x="48656" y="938644"/>
                </a:lnTo>
                <a:cubicBezTo>
                  <a:pt x="55089" y="920969"/>
                  <a:pt x="74633" y="911856"/>
                  <a:pt x="92307" y="918289"/>
                </a:cubicBezTo>
                <a:close/>
                <a:moveTo>
                  <a:pt x="1593593" y="658644"/>
                </a:moveTo>
                <a:cubicBezTo>
                  <a:pt x="2116495" y="658644"/>
                  <a:pt x="2540391" y="1082540"/>
                  <a:pt x="2540391" y="1605442"/>
                </a:cubicBezTo>
                <a:cubicBezTo>
                  <a:pt x="2540391" y="2128344"/>
                  <a:pt x="2116495" y="2552240"/>
                  <a:pt x="1593593" y="2552240"/>
                </a:cubicBezTo>
                <a:cubicBezTo>
                  <a:pt x="1070691" y="2552240"/>
                  <a:pt x="646795" y="2128344"/>
                  <a:pt x="646795" y="1605442"/>
                </a:cubicBezTo>
                <a:cubicBezTo>
                  <a:pt x="646795" y="1082540"/>
                  <a:pt x="1070691" y="658644"/>
                  <a:pt x="1593593" y="658644"/>
                </a:cubicBezTo>
                <a:close/>
                <a:moveTo>
                  <a:pt x="2246117" y="1165"/>
                </a:moveTo>
                <a:cubicBezTo>
                  <a:pt x="2254536" y="-1090"/>
                  <a:pt x="2263815" y="-135"/>
                  <a:pt x="2271960" y="4568"/>
                </a:cubicBezTo>
                <a:lnTo>
                  <a:pt x="2389938" y="72682"/>
                </a:lnTo>
                <a:cubicBezTo>
                  <a:pt x="2406227" y="82087"/>
                  <a:pt x="2411808" y="102916"/>
                  <a:pt x="2402403" y="119205"/>
                </a:cubicBezTo>
                <a:lnTo>
                  <a:pt x="2170814" y="520330"/>
                </a:lnTo>
                <a:cubicBezTo>
                  <a:pt x="2161409" y="536619"/>
                  <a:pt x="2140580" y="542200"/>
                  <a:pt x="2124291" y="532795"/>
                </a:cubicBezTo>
                <a:lnTo>
                  <a:pt x="2006313" y="464681"/>
                </a:lnTo>
                <a:cubicBezTo>
                  <a:pt x="1990024" y="455276"/>
                  <a:pt x="1984443" y="434447"/>
                  <a:pt x="1993848" y="418158"/>
                </a:cubicBezTo>
                <a:lnTo>
                  <a:pt x="2225437" y="17033"/>
                </a:lnTo>
                <a:cubicBezTo>
                  <a:pt x="2230139" y="8889"/>
                  <a:pt x="2237698" y="3421"/>
                  <a:pt x="2246117" y="1165"/>
                </a:cubicBezTo>
                <a:close/>
                <a:moveTo>
                  <a:pt x="941069" y="1165"/>
                </a:moveTo>
                <a:cubicBezTo>
                  <a:pt x="949488" y="3421"/>
                  <a:pt x="957047" y="8889"/>
                  <a:pt x="961749" y="17033"/>
                </a:cubicBezTo>
                <a:lnTo>
                  <a:pt x="1193338" y="418158"/>
                </a:lnTo>
                <a:cubicBezTo>
                  <a:pt x="1202743" y="434447"/>
                  <a:pt x="1197162" y="455276"/>
                  <a:pt x="1180873" y="464681"/>
                </a:cubicBezTo>
                <a:lnTo>
                  <a:pt x="1062895" y="532795"/>
                </a:lnTo>
                <a:cubicBezTo>
                  <a:pt x="1046606" y="542200"/>
                  <a:pt x="1025777" y="536619"/>
                  <a:pt x="1016372" y="520330"/>
                </a:cubicBezTo>
                <a:lnTo>
                  <a:pt x="784783" y="119205"/>
                </a:lnTo>
                <a:cubicBezTo>
                  <a:pt x="775378" y="102916"/>
                  <a:pt x="780959" y="82087"/>
                  <a:pt x="797248" y="72682"/>
                </a:cubicBezTo>
                <a:lnTo>
                  <a:pt x="915226" y="4568"/>
                </a:lnTo>
                <a:cubicBezTo>
                  <a:pt x="923371" y="-135"/>
                  <a:pt x="932650" y="-1090"/>
                  <a:pt x="941069" y="1165"/>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2" name="Rectangle 23">
            <a:extLst>
              <a:ext uri="{FF2B5EF4-FFF2-40B4-BE49-F238E27FC236}">
                <a16:creationId xmlns:a16="http://schemas.microsoft.com/office/drawing/2014/main" id="{FC06CE4D-FBC1-4A64-BC8B-65714092A08C}"/>
              </a:ext>
            </a:extLst>
          </p:cNvPr>
          <p:cNvSpPr/>
          <p:nvPr/>
        </p:nvSpPr>
        <p:spPr>
          <a:xfrm>
            <a:off x="5963174" y="5716474"/>
            <a:ext cx="691882" cy="445892"/>
          </a:xfrm>
          <a:custGeom>
            <a:avLst/>
            <a:gdLst/>
            <a:ahLst/>
            <a:cxnLst/>
            <a:rect l="l" t="t" r="r" b="b"/>
            <a:pathLst>
              <a:path w="3224845" h="2078296">
                <a:moveTo>
                  <a:pt x="1153236" y="427959"/>
                </a:moveTo>
                <a:cubicBezTo>
                  <a:pt x="1348431" y="427959"/>
                  <a:pt x="1521080" y="524490"/>
                  <a:pt x="1617434" y="678532"/>
                </a:cubicBezTo>
                <a:cubicBezTo>
                  <a:pt x="1678138" y="623092"/>
                  <a:pt x="1759417" y="592820"/>
                  <a:pt x="1847771" y="592820"/>
                </a:cubicBezTo>
                <a:cubicBezTo>
                  <a:pt x="2039655" y="592820"/>
                  <a:pt x="2198190" y="735609"/>
                  <a:pt x="2216233" y="921620"/>
                </a:cubicBezTo>
                <a:cubicBezTo>
                  <a:pt x="2219548" y="919625"/>
                  <a:pt x="2222903" y="919594"/>
                  <a:pt x="2226267" y="919594"/>
                </a:cubicBezTo>
                <a:cubicBezTo>
                  <a:pt x="2546231" y="919594"/>
                  <a:pt x="2805617" y="1178981"/>
                  <a:pt x="2805617" y="1498945"/>
                </a:cubicBezTo>
                <a:cubicBezTo>
                  <a:pt x="2805617" y="1801051"/>
                  <a:pt x="2574378" y="2049153"/>
                  <a:pt x="2279216" y="2075622"/>
                </a:cubicBezTo>
                <a:lnTo>
                  <a:pt x="2279216" y="2078296"/>
                </a:lnTo>
                <a:lnTo>
                  <a:pt x="2226267" y="2078296"/>
                </a:lnTo>
                <a:lnTo>
                  <a:pt x="646561" y="2078296"/>
                </a:lnTo>
                <a:lnTo>
                  <a:pt x="646561" y="2073975"/>
                </a:lnTo>
                <a:cubicBezTo>
                  <a:pt x="624550" y="2076984"/>
                  <a:pt x="602103" y="2078296"/>
                  <a:pt x="579350" y="2078296"/>
                </a:cubicBezTo>
                <a:cubicBezTo>
                  <a:pt x="259386" y="2078296"/>
                  <a:pt x="0" y="1818910"/>
                  <a:pt x="0" y="1498945"/>
                </a:cubicBezTo>
                <a:cubicBezTo>
                  <a:pt x="0" y="1178981"/>
                  <a:pt x="259386" y="919594"/>
                  <a:pt x="579350" y="919594"/>
                </a:cubicBezTo>
                <a:lnTo>
                  <a:pt x="591118" y="921972"/>
                </a:lnTo>
                <a:cubicBezTo>
                  <a:pt x="622324" y="641639"/>
                  <a:pt x="862826" y="427959"/>
                  <a:pt x="1153236" y="427959"/>
                </a:cubicBezTo>
                <a:close/>
                <a:moveTo>
                  <a:pt x="1844671" y="0"/>
                </a:moveTo>
                <a:cubicBezTo>
                  <a:pt x="2007709" y="0"/>
                  <a:pt x="2151917" y="80629"/>
                  <a:pt x="2232398" y="209295"/>
                </a:cubicBezTo>
                <a:cubicBezTo>
                  <a:pt x="2283102" y="162988"/>
                  <a:pt x="2350992" y="137703"/>
                  <a:pt x="2424790" y="137703"/>
                </a:cubicBezTo>
                <a:cubicBezTo>
                  <a:pt x="2585064" y="137703"/>
                  <a:pt x="2717483" y="256969"/>
                  <a:pt x="2732554" y="412337"/>
                </a:cubicBezTo>
                <a:cubicBezTo>
                  <a:pt x="2735322" y="410671"/>
                  <a:pt x="2738125" y="410646"/>
                  <a:pt x="2740934" y="410646"/>
                </a:cubicBezTo>
                <a:cubicBezTo>
                  <a:pt x="3008189" y="410646"/>
                  <a:pt x="3224845" y="627302"/>
                  <a:pt x="3224845" y="894557"/>
                </a:cubicBezTo>
                <a:cubicBezTo>
                  <a:pt x="3224845" y="1096996"/>
                  <a:pt x="3100535" y="1270403"/>
                  <a:pt x="2923312" y="1340619"/>
                </a:cubicBezTo>
                <a:cubicBezTo>
                  <a:pt x="2866347" y="1049229"/>
                  <a:pt x="2609521" y="829523"/>
                  <a:pt x="2301383" y="829523"/>
                </a:cubicBezTo>
                <a:cubicBezTo>
                  <a:pt x="2297701" y="829523"/>
                  <a:pt x="2294026" y="829557"/>
                  <a:pt x="2290397" y="831741"/>
                </a:cubicBezTo>
                <a:cubicBezTo>
                  <a:pt x="2270640" y="628070"/>
                  <a:pt x="2097054" y="471725"/>
                  <a:pt x="1886953" y="471725"/>
                </a:cubicBezTo>
                <a:cubicBezTo>
                  <a:pt x="1790211" y="471725"/>
                  <a:pt x="1701214" y="504871"/>
                  <a:pt x="1634747" y="565575"/>
                </a:cubicBezTo>
                <a:cubicBezTo>
                  <a:pt x="1575570" y="470966"/>
                  <a:pt x="1490108" y="396171"/>
                  <a:pt x="1388252" y="349790"/>
                </a:cubicBezTo>
                <a:cubicBezTo>
                  <a:pt x="1438607" y="147092"/>
                  <a:pt x="1624461" y="0"/>
                  <a:pt x="1844671"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3" name="Oval 31">
            <a:extLst>
              <a:ext uri="{FF2B5EF4-FFF2-40B4-BE49-F238E27FC236}">
                <a16:creationId xmlns:a16="http://schemas.microsoft.com/office/drawing/2014/main" id="{69916A7A-F8D5-4241-8D5C-08675082047E}"/>
              </a:ext>
            </a:extLst>
          </p:cNvPr>
          <p:cNvSpPr/>
          <p:nvPr/>
        </p:nvSpPr>
        <p:spPr>
          <a:xfrm>
            <a:off x="6939606" y="5653380"/>
            <a:ext cx="579873" cy="572083"/>
          </a:xfrm>
          <a:custGeom>
            <a:avLst/>
            <a:gdLst/>
            <a:ahLst/>
            <a:cxnLst/>
            <a:rect l="l" t="t" r="r" b="b"/>
            <a:pathLst>
              <a:path w="3240076" h="3196551">
                <a:moveTo>
                  <a:pt x="2810300" y="1617710"/>
                </a:moveTo>
                <a:cubicBezTo>
                  <a:pt x="2817009" y="1615912"/>
                  <a:pt x="2824405" y="1616674"/>
                  <a:pt x="2830895" y="1620421"/>
                </a:cubicBezTo>
                <a:lnTo>
                  <a:pt x="3150571" y="1804986"/>
                </a:lnTo>
                <a:cubicBezTo>
                  <a:pt x="3163552" y="1812480"/>
                  <a:pt x="3168000" y="1829080"/>
                  <a:pt x="3160506" y="1842062"/>
                </a:cubicBezTo>
                <a:lnTo>
                  <a:pt x="3106222" y="1936084"/>
                </a:lnTo>
                <a:cubicBezTo>
                  <a:pt x="3098727" y="1949065"/>
                  <a:pt x="3082128" y="1953513"/>
                  <a:pt x="3069146" y="1946019"/>
                </a:cubicBezTo>
                <a:lnTo>
                  <a:pt x="2749470" y="1761453"/>
                </a:lnTo>
                <a:cubicBezTo>
                  <a:pt x="2736489" y="1753959"/>
                  <a:pt x="2732040" y="1737359"/>
                  <a:pt x="2739536" y="1724378"/>
                </a:cubicBezTo>
                <a:lnTo>
                  <a:pt x="2793819" y="1630356"/>
                </a:lnTo>
                <a:cubicBezTo>
                  <a:pt x="2797567" y="1623864"/>
                  <a:pt x="2803590" y="1619508"/>
                  <a:pt x="2810300" y="1617710"/>
                </a:cubicBezTo>
                <a:close/>
                <a:moveTo>
                  <a:pt x="1308278" y="1324343"/>
                </a:moveTo>
                <a:cubicBezTo>
                  <a:pt x="1529714" y="1324343"/>
                  <a:pt x="1725574" y="1433852"/>
                  <a:pt x="1834882" y="1608603"/>
                </a:cubicBezTo>
                <a:cubicBezTo>
                  <a:pt x="1903747" y="1545710"/>
                  <a:pt x="1995954" y="1511368"/>
                  <a:pt x="2096186" y="1511368"/>
                </a:cubicBezTo>
                <a:cubicBezTo>
                  <a:pt x="2313867" y="1511368"/>
                  <a:pt x="2493715" y="1673353"/>
                  <a:pt x="2514185" y="1884371"/>
                </a:cubicBezTo>
                <a:cubicBezTo>
                  <a:pt x="2517944" y="1882108"/>
                  <a:pt x="2521751" y="1882074"/>
                  <a:pt x="2525567" y="1882074"/>
                </a:cubicBezTo>
                <a:cubicBezTo>
                  <a:pt x="2888547" y="1882074"/>
                  <a:pt x="3182805" y="2176332"/>
                  <a:pt x="3182805" y="2539312"/>
                </a:cubicBezTo>
                <a:cubicBezTo>
                  <a:pt x="3182805" y="2882034"/>
                  <a:pt x="2920478" y="3163490"/>
                  <a:pt x="2585635" y="3193518"/>
                </a:cubicBezTo>
                <a:lnTo>
                  <a:pt x="2585635" y="3196551"/>
                </a:lnTo>
                <a:lnTo>
                  <a:pt x="2525567" y="3196551"/>
                </a:lnTo>
                <a:lnTo>
                  <a:pt x="733485" y="3196551"/>
                </a:lnTo>
                <a:lnTo>
                  <a:pt x="733485" y="3191649"/>
                </a:lnTo>
                <a:cubicBezTo>
                  <a:pt x="708515" y="3195063"/>
                  <a:pt x="683050" y="3196551"/>
                  <a:pt x="657239" y="3196551"/>
                </a:cubicBezTo>
                <a:cubicBezTo>
                  <a:pt x="294258" y="3196551"/>
                  <a:pt x="0" y="2902293"/>
                  <a:pt x="0" y="2539312"/>
                </a:cubicBezTo>
                <a:cubicBezTo>
                  <a:pt x="0" y="2176332"/>
                  <a:pt x="294258" y="1882074"/>
                  <a:pt x="657239" y="1882074"/>
                </a:cubicBezTo>
                <a:lnTo>
                  <a:pt x="670588" y="1884770"/>
                </a:lnTo>
                <a:cubicBezTo>
                  <a:pt x="705989" y="1566750"/>
                  <a:pt x="978825" y="1324343"/>
                  <a:pt x="1308278" y="1324343"/>
                </a:cubicBezTo>
                <a:close/>
                <a:moveTo>
                  <a:pt x="3166512" y="731828"/>
                </a:moveTo>
                <a:cubicBezTo>
                  <a:pt x="3180598" y="726701"/>
                  <a:pt x="3196172" y="733964"/>
                  <a:pt x="3201300" y="748050"/>
                </a:cubicBezTo>
                <a:lnTo>
                  <a:pt x="3238432" y="850070"/>
                </a:lnTo>
                <a:cubicBezTo>
                  <a:pt x="3243559" y="864156"/>
                  <a:pt x="3236295" y="879731"/>
                  <a:pt x="3222210" y="884857"/>
                </a:cubicBezTo>
                <a:lnTo>
                  <a:pt x="2875342" y="1011107"/>
                </a:lnTo>
                <a:cubicBezTo>
                  <a:pt x="2861256" y="1016234"/>
                  <a:pt x="2845680" y="1008972"/>
                  <a:pt x="2840554" y="994886"/>
                </a:cubicBezTo>
                <a:lnTo>
                  <a:pt x="2803421" y="892866"/>
                </a:lnTo>
                <a:cubicBezTo>
                  <a:pt x="2798295" y="878780"/>
                  <a:pt x="2805558" y="863204"/>
                  <a:pt x="2819643" y="858077"/>
                </a:cubicBezTo>
                <a:close/>
                <a:moveTo>
                  <a:pt x="773619" y="731828"/>
                </a:moveTo>
                <a:lnTo>
                  <a:pt x="1120487" y="858077"/>
                </a:lnTo>
                <a:cubicBezTo>
                  <a:pt x="1134573" y="863204"/>
                  <a:pt x="1141836" y="878780"/>
                  <a:pt x="1136709" y="892866"/>
                </a:cubicBezTo>
                <a:lnTo>
                  <a:pt x="1099577" y="994886"/>
                </a:lnTo>
                <a:cubicBezTo>
                  <a:pt x="1094450" y="1008972"/>
                  <a:pt x="1078875" y="1016234"/>
                  <a:pt x="1064789" y="1011107"/>
                </a:cubicBezTo>
                <a:lnTo>
                  <a:pt x="717921" y="884857"/>
                </a:lnTo>
                <a:cubicBezTo>
                  <a:pt x="703835" y="879731"/>
                  <a:pt x="696572" y="864156"/>
                  <a:pt x="701699" y="850070"/>
                </a:cubicBezTo>
                <a:lnTo>
                  <a:pt x="738831" y="748050"/>
                </a:lnTo>
                <a:cubicBezTo>
                  <a:pt x="743958" y="733964"/>
                  <a:pt x="759534" y="726701"/>
                  <a:pt x="773619" y="731828"/>
                </a:cubicBezTo>
                <a:close/>
                <a:moveTo>
                  <a:pt x="1970065" y="524905"/>
                </a:moveTo>
                <a:cubicBezTo>
                  <a:pt x="2386791" y="524905"/>
                  <a:pt x="2724614" y="862728"/>
                  <a:pt x="2724614" y="1279453"/>
                </a:cubicBezTo>
                <a:cubicBezTo>
                  <a:pt x="2724614" y="1453368"/>
                  <a:pt x="2665775" y="1613540"/>
                  <a:pt x="2564463" y="1739247"/>
                </a:cubicBezTo>
                <a:cubicBezTo>
                  <a:pt x="2529951" y="1545877"/>
                  <a:pt x="2358485" y="1402176"/>
                  <a:pt x="2153457" y="1402176"/>
                </a:cubicBezTo>
                <a:cubicBezTo>
                  <a:pt x="2053225" y="1402176"/>
                  <a:pt x="1961018" y="1436518"/>
                  <a:pt x="1892153" y="1499411"/>
                </a:cubicBezTo>
                <a:cubicBezTo>
                  <a:pt x="1782845" y="1324660"/>
                  <a:pt x="1586985" y="1215151"/>
                  <a:pt x="1365549" y="1215151"/>
                </a:cubicBezTo>
                <a:cubicBezTo>
                  <a:pt x="1314582" y="1215151"/>
                  <a:pt x="1264970" y="1220953"/>
                  <a:pt x="1217820" y="1233835"/>
                </a:cubicBezTo>
                <a:cubicBezTo>
                  <a:pt x="1240489" y="838320"/>
                  <a:pt x="1568676" y="524905"/>
                  <a:pt x="1970065" y="524905"/>
                </a:cubicBezTo>
                <a:close/>
                <a:moveTo>
                  <a:pt x="2490093" y="928"/>
                </a:moveTo>
                <a:cubicBezTo>
                  <a:pt x="2496802" y="-869"/>
                  <a:pt x="2504197" y="-108"/>
                  <a:pt x="2510688" y="3640"/>
                </a:cubicBezTo>
                <a:lnTo>
                  <a:pt x="2604711" y="57924"/>
                </a:lnTo>
                <a:cubicBezTo>
                  <a:pt x="2617692" y="65419"/>
                  <a:pt x="2622140" y="82019"/>
                  <a:pt x="2614644" y="95000"/>
                </a:cubicBezTo>
                <a:lnTo>
                  <a:pt x="2430080" y="414676"/>
                </a:lnTo>
                <a:cubicBezTo>
                  <a:pt x="2422585" y="427657"/>
                  <a:pt x="2405985" y="432105"/>
                  <a:pt x="2393004" y="424610"/>
                </a:cubicBezTo>
                <a:lnTo>
                  <a:pt x="2298982" y="370326"/>
                </a:lnTo>
                <a:cubicBezTo>
                  <a:pt x="2286000" y="362831"/>
                  <a:pt x="2281552" y="346232"/>
                  <a:pt x="2289048" y="333250"/>
                </a:cubicBezTo>
                <a:lnTo>
                  <a:pt x="2473612" y="13574"/>
                </a:lnTo>
                <a:cubicBezTo>
                  <a:pt x="2477359" y="7084"/>
                  <a:pt x="2483383" y="2726"/>
                  <a:pt x="2490093" y="928"/>
                </a:cubicBezTo>
                <a:close/>
                <a:moveTo>
                  <a:pt x="1450038" y="928"/>
                </a:moveTo>
                <a:cubicBezTo>
                  <a:pt x="1456747" y="2726"/>
                  <a:pt x="1462771" y="7084"/>
                  <a:pt x="1466519" y="13574"/>
                </a:cubicBezTo>
                <a:lnTo>
                  <a:pt x="1651083" y="333250"/>
                </a:lnTo>
                <a:cubicBezTo>
                  <a:pt x="1658578" y="346232"/>
                  <a:pt x="1654131" y="362831"/>
                  <a:pt x="1641149" y="370326"/>
                </a:cubicBezTo>
                <a:lnTo>
                  <a:pt x="1547127" y="424610"/>
                </a:lnTo>
                <a:cubicBezTo>
                  <a:pt x="1534145" y="432105"/>
                  <a:pt x="1517546" y="427657"/>
                  <a:pt x="1510050" y="414676"/>
                </a:cubicBezTo>
                <a:lnTo>
                  <a:pt x="1325486" y="95000"/>
                </a:lnTo>
                <a:cubicBezTo>
                  <a:pt x="1317991" y="82019"/>
                  <a:pt x="1322439" y="65419"/>
                  <a:pt x="1335420" y="57924"/>
                </a:cubicBezTo>
                <a:lnTo>
                  <a:pt x="1429442" y="3640"/>
                </a:lnTo>
                <a:cubicBezTo>
                  <a:pt x="1435933" y="-108"/>
                  <a:pt x="1443328" y="-869"/>
                  <a:pt x="1450038" y="928"/>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4" name="Teardrop 17">
            <a:extLst>
              <a:ext uri="{FF2B5EF4-FFF2-40B4-BE49-F238E27FC236}">
                <a16:creationId xmlns:a16="http://schemas.microsoft.com/office/drawing/2014/main" id="{DF52C183-2732-497A-A9E3-D85931A19658}"/>
              </a:ext>
            </a:extLst>
          </p:cNvPr>
          <p:cNvSpPr/>
          <p:nvPr/>
        </p:nvSpPr>
        <p:spPr>
          <a:xfrm rot="18900000">
            <a:off x="5204982" y="5698880"/>
            <a:ext cx="473640" cy="481082"/>
          </a:xfrm>
          <a:custGeom>
            <a:avLst/>
            <a:gdLst/>
            <a:ahLst/>
            <a:cxnLst/>
            <a:rect l="l" t="t" r="r" b="b"/>
            <a:pathLst>
              <a:path w="2646489" h="2688071">
                <a:moveTo>
                  <a:pt x="306023" y="2382048"/>
                </a:moveTo>
                <a:cubicBezTo>
                  <a:pt x="271732" y="2441625"/>
                  <a:pt x="254586" y="2501201"/>
                  <a:pt x="254586" y="2560778"/>
                </a:cubicBezTo>
                <a:cubicBezTo>
                  <a:pt x="254586" y="2631080"/>
                  <a:pt x="197595" y="2688071"/>
                  <a:pt x="127293" y="2688071"/>
                </a:cubicBezTo>
                <a:cubicBezTo>
                  <a:pt x="56991" y="2688071"/>
                  <a:pt x="0" y="2631081"/>
                  <a:pt x="0" y="2560778"/>
                </a:cubicBezTo>
                <a:cubicBezTo>
                  <a:pt x="0" y="2490477"/>
                  <a:pt x="56991" y="2433485"/>
                  <a:pt x="127293" y="2433485"/>
                </a:cubicBezTo>
                <a:cubicBezTo>
                  <a:pt x="186870" y="2433486"/>
                  <a:pt x="246446" y="2416340"/>
                  <a:pt x="306023" y="2382048"/>
                </a:cubicBezTo>
                <a:close/>
                <a:moveTo>
                  <a:pt x="812224" y="2334103"/>
                </a:moveTo>
                <a:cubicBezTo>
                  <a:pt x="777933" y="2393681"/>
                  <a:pt x="760787" y="2453256"/>
                  <a:pt x="760787" y="2512834"/>
                </a:cubicBezTo>
                <a:cubicBezTo>
                  <a:pt x="760787" y="2583136"/>
                  <a:pt x="703796" y="2640127"/>
                  <a:pt x="633494" y="2640127"/>
                </a:cubicBezTo>
                <a:cubicBezTo>
                  <a:pt x="563192" y="2640127"/>
                  <a:pt x="506201" y="2583136"/>
                  <a:pt x="506201" y="2512834"/>
                </a:cubicBezTo>
                <a:cubicBezTo>
                  <a:pt x="506201" y="2442532"/>
                  <a:pt x="563192" y="2385541"/>
                  <a:pt x="633494" y="2385541"/>
                </a:cubicBezTo>
                <a:cubicBezTo>
                  <a:pt x="693071" y="2385540"/>
                  <a:pt x="752647" y="2368395"/>
                  <a:pt x="812224" y="2334103"/>
                </a:cubicBezTo>
                <a:close/>
                <a:moveTo>
                  <a:pt x="353968" y="1875848"/>
                </a:moveTo>
                <a:cubicBezTo>
                  <a:pt x="319677" y="1935424"/>
                  <a:pt x="302531" y="1995001"/>
                  <a:pt x="302530" y="2054578"/>
                </a:cubicBezTo>
                <a:cubicBezTo>
                  <a:pt x="302530" y="2124880"/>
                  <a:pt x="245539" y="2181871"/>
                  <a:pt x="175237" y="2181871"/>
                </a:cubicBezTo>
                <a:cubicBezTo>
                  <a:pt x="104935" y="2181871"/>
                  <a:pt x="47945" y="2124880"/>
                  <a:pt x="47944" y="2054578"/>
                </a:cubicBezTo>
                <a:cubicBezTo>
                  <a:pt x="47944" y="1984276"/>
                  <a:pt x="104935" y="1927285"/>
                  <a:pt x="175237" y="1927285"/>
                </a:cubicBezTo>
                <a:cubicBezTo>
                  <a:pt x="234815" y="1927285"/>
                  <a:pt x="294391" y="1910139"/>
                  <a:pt x="353968" y="1875848"/>
                </a:cubicBezTo>
                <a:close/>
                <a:moveTo>
                  <a:pt x="401912" y="1369646"/>
                </a:moveTo>
                <a:cubicBezTo>
                  <a:pt x="367621" y="1429223"/>
                  <a:pt x="350475" y="1488799"/>
                  <a:pt x="350475" y="1548377"/>
                </a:cubicBezTo>
                <a:cubicBezTo>
                  <a:pt x="350475" y="1618679"/>
                  <a:pt x="293484" y="1675670"/>
                  <a:pt x="223182" y="1675670"/>
                </a:cubicBezTo>
                <a:cubicBezTo>
                  <a:pt x="152880" y="1675670"/>
                  <a:pt x="95889" y="1618679"/>
                  <a:pt x="95889" y="1548377"/>
                </a:cubicBezTo>
                <a:cubicBezTo>
                  <a:pt x="95889" y="1478075"/>
                  <a:pt x="152880" y="1421084"/>
                  <a:pt x="223182" y="1421084"/>
                </a:cubicBezTo>
                <a:cubicBezTo>
                  <a:pt x="282759" y="1421084"/>
                  <a:pt x="342335" y="1403938"/>
                  <a:pt x="401912" y="1369646"/>
                </a:cubicBezTo>
                <a:close/>
                <a:moveTo>
                  <a:pt x="1318425" y="2286158"/>
                </a:moveTo>
                <a:cubicBezTo>
                  <a:pt x="1284134" y="2345735"/>
                  <a:pt x="1266988" y="2405312"/>
                  <a:pt x="1266987" y="2464888"/>
                </a:cubicBezTo>
                <a:cubicBezTo>
                  <a:pt x="1266987" y="2535190"/>
                  <a:pt x="1209996" y="2592182"/>
                  <a:pt x="1139694" y="2592182"/>
                </a:cubicBezTo>
                <a:cubicBezTo>
                  <a:pt x="1069392" y="2592182"/>
                  <a:pt x="1012402" y="2535191"/>
                  <a:pt x="1012401" y="2464888"/>
                </a:cubicBezTo>
                <a:cubicBezTo>
                  <a:pt x="1012401" y="2394586"/>
                  <a:pt x="1069392" y="2337595"/>
                  <a:pt x="1139694" y="2337595"/>
                </a:cubicBezTo>
                <a:cubicBezTo>
                  <a:pt x="1199271" y="2337596"/>
                  <a:pt x="1258848" y="2320449"/>
                  <a:pt x="1318425" y="2286158"/>
                </a:cubicBezTo>
                <a:close/>
                <a:moveTo>
                  <a:pt x="860169" y="1827902"/>
                </a:moveTo>
                <a:cubicBezTo>
                  <a:pt x="825878" y="1887479"/>
                  <a:pt x="808731" y="1947056"/>
                  <a:pt x="808731" y="2006633"/>
                </a:cubicBezTo>
                <a:cubicBezTo>
                  <a:pt x="808731" y="2076935"/>
                  <a:pt x="751740" y="2133926"/>
                  <a:pt x="681438" y="2133926"/>
                </a:cubicBezTo>
                <a:cubicBezTo>
                  <a:pt x="611136" y="2133926"/>
                  <a:pt x="554146" y="2076935"/>
                  <a:pt x="554145" y="2006633"/>
                </a:cubicBezTo>
                <a:cubicBezTo>
                  <a:pt x="554145" y="1936331"/>
                  <a:pt x="611136" y="1879340"/>
                  <a:pt x="681438" y="1879340"/>
                </a:cubicBezTo>
                <a:cubicBezTo>
                  <a:pt x="741015" y="1879340"/>
                  <a:pt x="800591" y="1862193"/>
                  <a:pt x="860169" y="1827902"/>
                </a:cubicBezTo>
                <a:close/>
                <a:moveTo>
                  <a:pt x="2096803" y="190871"/>
                </a:moveTo>
                <a:cubicBezTo>
                  <a:pt x="2253382" y="347450"/>
                  <a:pt x="2314442" y="563378"/>
                  <a:pt x="2268166" y="764238"/>
                </a:cubicBezTo>
                <a:cubicBezTo>
                  <a:pt x="2361334" y="768461"/>
                  <a:pt x="2450817" y="809378"/>
                  <a:pt x="2521691" y="880252"/>
                </a:cubicBezTo>
                <a:cubicBezTo>
                  <a:pt x="2675615" y="1034176"/>
                  <a:pt x="2688247" y="1275888"/>
                  <a:pt x="2553508" y="1439575"/>
                </a:cubicBezTo>
                <a:cubicBezTo>
                  <a:pt x="2557767" y="1440633"/>
                  <a:pt x="2560483" y="1443301"/>
                  <a:pt x="2563181" y="1445999"/>
                </a:cubicBezTo>
                <a:cubicBezTo>
                  <a:pt x="2819847" y="1702665"/>
                  <a:pt x="2819847" y="2118808"/>
                  <a:pt x="2563181" y="2375474"/>
                </a:cubicBezTo>
                <a:cubicBezTo>
                  <a:pt x="2320841" y="2617815"/>
                  <a:pt x="1936328" y="2631341"/>
                  <a:pt x="1678325" y="2415804"/>
                </a:cubicBezTo>
                <a:lnTo>
                  <a:pt x="1676180" y="2417949"/>
                </a:lnTo>
                <a:lnTo>
                  <a:pt x="1633705" y="2375475"/>
                </a:lnTo>
                <a:lnTo>
                  <a:pt x="366513" y="1108282"/>
                </a:lnTo>
                <a:lnTo>
                  <a:pt x="369979" y="1104815"/>
                </a:lnTo>
                <a:cubicBezTo>
                  <a:pt x="349908" y="1089573"/>
                  <a:pt x="330850" y="1072619"/>
                  <a:pt x="312598" y="1054367"/>
                </a:cubicBezTo>
                <a:cubicBezTo>
                  <a:pt x="55932" y="797701"/>
                  <a:pt x="55932" y="381558"/>
                  <a:pt x="312598" y="124891"/>
                </a:cubicBezTo>
                <a:cubicBezTo>
                  <a:pt x="569264" y="-131775"/>
                  <a:pt x="985408" y="-131775"/>
                  <a:pt x="1242074" y="124891"/>
                </a:cubicBezTo>
                <a:lnTo>
                  <a:pt x="1249606" y="136238"/>
                </a:lnTo>
                <a:cubicBezTo>
                  <a:pt x="1499513" y="-63604"/>
                  <a:pt x="1863845" y="-42087"/>
                  <a:pt x="2096803" y="190871"/>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5" name="Rectangle 23">
            <a:extLst>
              <a:ext uri="{FF2B5EF4-FFF2-40B4-BE49-F238E27FC236}">
                <a16:creationId xmlns:a16="http://schemas.microsoft.com/office/drawing/2014/main" id="{C92B9790-3727-4A9C-B228-1680FC2B2B87}"/>
              </a:ext>
            </a:extLst>
          </p:cNvPr>
          <p:cNvSpPr/>
          <p:nvPr/>
        </p:nvSpPr>
        <p:spPr>
          <a:xfrm>
            <a:off x="7804030" y="5649492"/>
            <a:ext cx="576449" cy="579858"/>
          </a:xfrm>
          <a:custGeom>
            <a:avLst/>
            <a:gdLst/>
            <a:ahLst/>
            <a:cxnLst/>
            <a:rect l="l" t="t" r="r" b="b"/>
            <a:pathLst>
              <a:path w="3220951" h="3240001">
                <a:moveTo>
                  <a:pt x="1308278" y="1367793"/>
                </a:moveTo>
                <a:cubicBezTo>
                  <a:pt x="1529714" y="1367793"/>
                  <a:pt x="1725574" y="1477302"/>
                  <a:pt x="1834882" y="1652053"/>
                </a:cubicBezTo>
                <a:cubicBezTo>
                  <a:pt x="1903747" y="1589160"/>
                  <a:pt x="1995954" y="1554818"/>
                  <a:pt x="2096186" y="1554818"/>
                </a:cubicBezTo>
                <a:cubicBezTo>
                  <a:pt x="2313867" y="1554818"/>
                  <a:pt x="2493715" y="1716803"/>
                  <a:pt x="2514185" y="1927821"/>
                </a:cubicBezTo>
                <a:cubicBezTo>
                  <a:pt x="2517944" y="1925558"/>
                  <a:pt x="2521751" y="1925524"/>
                  <a:pt x="2525567" y="1925524"/>
                </a:cubicBezTo>
                <a:cubicBezTo>
                  <a:pt x="2888547" y="1925524"/>
                  <a:pt x="3182805" y="2219782"/>
                  <a:pt x="3182805" y="2582762"/>
                </a:cubicBezTo>
                <a:cubicBezTo>
                  <a:pt x="3182805" y="2925484"/>
                  <a:pt x="2920478" y="3206940"/>
                  <a:pt x="2585635" y="3236968"/>
                </a:cubicBezTo>
                <a:lnTo>
                  <a:pt x="2585635" y="3240001"/>
                </a:lnTo>
                <a:lnTo>
                  <a:pt x="2525567" y="3240001"/>
                </a:lnTo>
                <a:lnTo>
                  <a:pt x="733485" y="3240001"/>
                </a:lnTo>
                <a:lnTo>
                  <a:pt x="733485" y="3235099"/>
                </a:lnTo>
                <a:cubicBezTo>
                  <a:pt x="708515" y="3238513"/>
                  <a:pt x="683051" y="3240001"/>
                  <a:pt x="657239" y="3240001"/>
                </a:cubicBezTo>
                <a:cubicBezTo>
                  <a:pt x="294258" y="3240001"/>
                  <a:pt x="0" y="2945743"/>
                  <a:pt x="0" y="2582762"/>
                </a:cubicBezTo>
                <a:cubicBezTo>
                  <a:pt x="0" y="2219782"/>
                  <a:pt x="294258" y="1925524"/>
                  <a:pt x="657239" y="1925524"/>
                </a:cubicBezTo>
                <a:lnTo>
                  <a:pt x="670588" y="1928221"/>
                </a:lnTo>
                <a:cubicBezTo>
                  <a:pt x="705989" y="1610200"/>
                  <a:pt x="978825" y="1367793"/>
                  <a:pt x="1308278" y="1367793"/>
                </a:cubicBezTo>
                <a:close/>
                <a:moveTo>
                  <a:pt x="1589786" y="0"/>
                </a:moveTo>
                <a:cubicBezTo>
                  <a:pt x="1520182" y="453314"/>
                  <a:pt x="1668069" y="912942"/>
                  <a:pt x="1988957" y="1240613"/>
                </a:cubicBezTo>
                <a:cubicBezTo>
                  <a:pt x="2309845" y="1568285"/>
                  <a:pt x="2766281" y="1725754"/>
                  <a:pt x="3220951" y="1665645"/>
                </a:cubicBezTo>
                <a:cubicBezTo>
                  <a:pt x="3108976" y="1775302"/>
                  <a:pt x="2980523" y="1857805"/>
                  <a:pt x="2843553" y="1912752"/>
                </a:cubicBezTo>
                <a:cubicBezTo>
                  <a:pt x="2756367" y="1866073"/>
                  <a:pt x="2656598" y="1841175"/>
                  <a:pt x="2551012" y="1841175"/>
                </a:cubicBezTo>
                <a:cubicBezTo>
                  <a:pt x="2547197" y="1841176"/>
                  <a:pt x="2543390" y="1841210"/>
                  <a:pt x="2539631" y="1843473"/>
                </a:cubicBezTo>
                <a:cubicBezTo>
                  <a:pt x="2519161" y="1632454"/>
                  <a:pt x="2339312" y="1470470"/>
                  <a:pt x="2121631" y="1470470"/>
                </a:cubicBezTo>
                <a:cubicBezTo>
                  <a:pt x="2021400" y="1470470"/>
                  <a:pt x="1929192" y="1504812"/>
                  <a:pt x="1860327" y="1567705"/>
                </a:cubicBezTo>
                <a:cubicBezTo>
                  <a:pt x="1751020" y="1392954"/>
                  <a:pt x="1555160" y="1283445"/>
                  <a:pt x="1333723" y="1283445"/>
                </a:cubicBezTo>
                <a:lnTo>
                  <a:pt x="1331160" y="1283679"/>
                </a:lnTo>
                <a:cubicBezTo>
                  <a:pt x="1150898" y="856385"/>
                  <a:pt x="1238290" y="344219"/>
                  <a:pt x="1589786" y="0"/>
                </a:cubicBezTo>
                <a:close/>
              </a:path>
            </a:pathLst>
          </a:custGeom>
          <a:solidFill>
            <a:srgbClr val="64646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6" name="Round Same Side Corner Rectangle 8">
            <a:extLst>
              <a:ext uri="{FF2B5EF4-FFF2-40B4-BE49-F238E27FC236}">
                <a16:creationId xmlns:a16="http://schemas.microsoft.com/office/drawing/2014/main" id="{1BE000D2-A08E-4C4A-B278-0A1C324B5E40}"/>
              </a:ext>
            </a:extLst>
          </p:cNvPr>
          <p:cNvSpPr/>
          <p:nvPr/>
        </p:nvSpPr>
        <p:spPr>
          <a:xfrm>
            <a:off x="4455730" y="1450295"/>
            <a:ext cx="251302" cy="661867"/>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7" name="Round Same Side Corner Rectangle 20">
            <a:extLst>
              <a:ext uri="{FF2B5EF4-FFF2-40B4-BE49-F238E27FC236}">
                <a16:creationId xmlns:a16="http://schemas.microsoft.com/office/drawing/2014/main" id="{37F84030-5CE5-48FE-BF52-EB73BFD355A7}"/>
              </a:ext>
            </a:extLst>
          </p:cNvPr>
          <p:cNvSpPr/>
          <p:nvPr/>
        </p:nvSpPr>
        <p:spPr>
          <a:xfrm rot="10800000">
            <a:off x="5042893" y="1447239"/>
            <a:ext cx="313136" cy="667981"/>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38" name="Donut 87">
            <a:extLst>
              <a:ext uri="{FF2B5EF4-FFF2-40B4-BE49-F238E27FC236}">
                <a16:creationId xmlns:a16="http://schemas.microsoft.com/office/drawing/2014/main" id="{E8E6C823-83E0-4525-91AB-839AB233C028}"/>
              </a:ext>
            </a:extLst>
          </p:cNvPr>
          <p:cNvSpPr/>
          <p:nvPr/>
        </p:nvSpPr>
        <p:spPr>
          <a:xfrm>
            <a:off x="5691893" y="1539942"/>
            <a:ext cx="507661" cy="521714"/>
          </a:xfrm>
          <a:custGeom>
            <a:avLst/>
            <a:gdLst/>
            <a:ahLst/>
            <a:cxnLst/>
            <a:rect l="l" t="t" r="r" b="b"/>
            <a:pathLst>
              <a:path w="356471" h="366339">
                <a:moveTo>
                  <a:pt x="144025" y="123680"/>
                </a:moveTo>
                <a:cubicBezTo>
                  <a:pt x="89551" y="123680"/>
                  <a:pt x="45391" y="167840"/>
                  <a:pt x="45391" y="222314"/>
                </a:cubicBezTo>
                <a:cubicBezTo>
                  <a:pt x="45391" y="276788"/>
                  <a:pt x="89551" y="320948"/>
                  <a:pt x="144025" y="320948"/>
                </a:cubicBezTo>
                <a:cubicBezTo>
                  <a:pt x="198499" y="320948"/>
                  <a:pt x="242659" y="276788"/>
                  <a:pt x="242659" y="222314"/>
                </a:cubicBezTo>
                <a:cubicBezTo>
                  <a:pt x="242659" y="167840"/>
                  <a:pt x="198499" y="123680"/>
                  <a:pt x="144025" y="123680"/>
                </a:cubicBezTo>
                <a:close/>
                <a:moveTo>
                  <a:pt x="354808" y="0"/>
                </a:moveTo>
                <a:lnTo>
                  <a:pt x="356471" y="85288"/>
                </a:lnTo>
                <a:lnTo>
                  <a:pt x="334733" y="64382"/>
                </a:lnTo>
                <a:lnTo>
                  <a:pt x="260258" y="141819"/>
                </a:lnTo>
                <a:cubicBezTo>
                  <a:pt x="278587" y="163579"/>
                  <a:pt x="288050" y="191841"/>
                  <a:pt x="288050" y="222314"/>
                </a:cubicBezTo>
                <a:cubicBezTo>
                  <a:pt x="288050" y="301857"/>
                  <a:pt x="223568" y="366339"/>
                  <a:pt x="144025" y="366339"/>
                </a:cubicBezTo>
                <a:cubicBezTo>
                  <a:pt x="64482" y="366339"/>
                  <a:pt x="0" y="301857"/>
                  <a:pt x="0" y="222314"/>
                </a:cubicBezTo>
                <a:cubicBezTo>
                  <a:pt x="0" y="142771"/>
                  <a:pt x="64482" y="78289"/>
                  <a:pt x="144025" y="78289"/>
                </a:cubicBezTo>
                <a:cubicBezTo>
                  <a:pt x="170876" y="78289"/>
                  <a:pt x="196011" y="85637"/>
                  <a:pt x="216282" y="100527"/>
                </a:cubicBezTo>
                <a:lnTo>
                  <a:pt x="291257" y="22569"/>
                </a:lnTo>
                <a:lnTo>
                  <a:pt x="269519" y="1663"/>
                </a:ln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39" name="Donut 90">
            <a:extLst>
              <a:ext uri="{FF2B5EF4-FFF2-40B4-BE49-F238E27FC236}">
                <a16:creationId xmlns:a16="http://schemas.microsoft.com/office/drawing/2014/main" id="{188911CF-556F-416E-AB16-47FD29A4D338}"/>
              </a:ext>
            </a:extLst>
          </p:cNvPr>
          <p:cNvSpPr/>
          <p:nvPr/>
        </p:nvSpPr>
        <p:spPr>
          <a:xfrm>
            <a:off x="6568402" y="1501877"/>
            <a:ext cx="532052" cy="543757"/>
          </a:xfrm>
          <a:custGeom>
            <a:avLst/>
            <a:gdLst/>
            <a:ahLst/>
            <a:cxnLst/>
            <a:rect l="l" t="t" r="r" b="b"/>
            <a:pathLst>
              <a:path w="373598" h="381817">
                <a:moveTo>
                  <a:pt x="229573" y="45391"/>
                </a:moveTo>
                <a:cubicBezTo>
                  <a:pt x="175099" y="45391"/>
                  <a:pt x="130939" y="89551"/>
                  <a:pt x="130939" y="144025"/>
                </a:cubicBezTo>
                <a:cubicBezTo>
                  <a:pt x="130939" y="198499"/>
                  <a:pt x="175099" y="242659"/>
                  <a:pt x="229573" y="242659"/>
                </a:cubicBezTo>
                <a:cubicBezTo>
                  <a:pt x="284047" y="242659"/>
                  <a:pt x="328207" y="198499"/>
                  <a:pt x="328207" y="144025"/>
                </a:cubicBezTo>
                <a:cubicBezTo>
                  <a:pt x="328207" y="89551"/>
                  <a:pt x="284047" y="45391"/>
                  <a:pt x="229573" y="45391"/>
                </a:cubicBezTo>
                <a:close/>
                <a:moveTo>
                  <a:pt x="229573" y="0"/>
                </a:moveTo>
                <a:cubicBezTo>
                  <a:pt x="309116" y="0"/>
                  <a:pt x="373598" y="64482"/>
                  <a:pt x="373598" y="144025"/>
                </a:cubicBezTo>
                <a:cubicBezTo>
                  <a:pt x="373598" y="223568"/>
                  <a:pt x="309116" y="288050"/>
                  <a:pt x="229573" y="288050"/>
                </a:cubicBezTo>
                <a:cubicBezTo>
                  <a:pt x="202172" y="288050"/>
                  <a:pt x="176558" y="280398"/>
                  <a:pt x="156060" y="264966"/>
                </a:cubicBezTo>
                <a:lnTo>
                  <a:pt x="128993" y="292033"/>
                </a:lnTo>
                <a:lnTo>
                  <a:pt x="160228" y="323268"/>
                </a:lnTo>
                <a:cubicBezTo>
                  <a:pt x="171055" y="334095"/>
                  <a:pt x="171055" y="351650"/>
                  <a:pt x="160228" y="362477"/>
                </a:cubicBezTo>
                <a:cubicBezTo>
                  <a:pt x="149401" y="373304"/>
                  <a:pt x="131846" y="373304"/>
                  <a:pt x="121019" y="362477"/>
                </a:cubicBezTo>
                <a:lnTo>
                  <a:pt x="89784" y="331242"/>
                </a:lnTo>
                <a:lnTo>
                  <a:pt x="39209" y="381817"/>
                </a:lnTo>
                <a:cubicBezTo>
                  <a:pt x="28381" y="392644"/>
                  <a:pt x="10827" y="392644"/>
                  <a:pt x="0" y="381817"/>
                </a:cubicBezTo>
                <a:cubicBezTo>
                  <a:pt x="-10828" y="370989"/>
                  <a:pt x="-10828" y="353435"/>
                  <a:pt x="0" y="342608"/>
                </a:cubicBezTo>
                <a:lnTo>
                  <a:pt x="50575" y="292033"/>
                </a:lnTo>
                <a:lnTo>
                  <a:pt x="16166" y="257624"/>
                </a:lnTo>
                <a:cubicBezTo>
                  <a:pt x="5339" y="246797"/>
                  <a:pt x="5339" y="229242"/>
                  <a:pt x="16166" y="218415"/>
                </a:cubicBezTo>
                <a:cubicBezTo>
                  <a:pt x="26993" y="207588"/>
                  <a:pt x="44548" y="207588"/>
                  <a:pt x="55375" y="218415"/>
                </a:cubicBezTo>
                <a:lnTo>
                  <a:pt x="89784" y="252824"/>
                </a:lnTo>
                <a:lnTo>
                  <a:pt x="115252" y="227356"/>
                </a:lnTo>
                <a:cubicBezTo>
                  <a:pt x="95803" y="205073"/>
                  <a:pt x="85548" y="175747"/>
                  <a:pt x="85548" y="144025"/>
                </a:cubicBezTo>
                <a:cubicBezTo>
                  <a:pt x="85548" y="64482"/>
                  <a:pt x="150030" y="0"/>
                  <a:pt x="229573" y="0"/>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0" name="Oval 6">
            <a:extLst>
              <a:ext uri="{FF2B5EF4-FFF2-40B4-BE49-F238E27FC236}">
                <a16:creationId xmlns:a16="http://schemas.microsoft.com/office/drawing/2014/main" id="{F7ED36BE-E726-4415-8257-1A7ECDB9E587}"/>
              </a:ext>
            </a:extLst>
          </p:cNvPr>
          <p:cNvSpPr/>
          <p:nvPr/>
        </p:nvSpPr>
        <p:spPr>
          <a:xfrm>
            <a:off x="7560710" y="2604583"/>
            <a:ext cx="507960" cy="502639"/>
          </a:xfrm>
          <a:custGeom>
            <a:avLst/>
            <a:gdLst/>
            <a:ahLst/>
            <a:cxnLst/>
            <a:rect l="l" t="t" r="r" b="b"/>
            <a:pathLst>
              <a:path w="3220460" h="3186731">
                <a:moveTo>
                  <a:pt x="1762834" y="1282034"/>
                </a:moveTo>
                <a:lnTo>
                  <a:pt x="273698" y="2771171"/>
                </a:lnTo>
                <a:cubicBezTo>
                  <a:pt x="253145" y="2791724"/>
                  <a:pt x="253145" y="2825048"/>
                  <a:pt x="273698" y="2845601"/>
                </a:cubicBezTo>
                <a:cubicBezTo>
                  <a:pt x="294251" y="2866154"/>
                  <a:pt x="327575" y="2866154"/>
                  <a:pt x="348128" y="2845601"/>
                </a:cubicBezTo>
                <a:lnTo>
                  <a:pt x="1830131" y="1363598"/>
                </a:lnTo>
                <a:close/>
                <a:moveTo>
                  <a:pt x="2703218" y="237332"/>
                </a:moveTo>
                <a:cubicBezTo>
                  <a:pt x="2623680" y="237332"/>
                  <a:pt x="2559202" y="301810"/>
                  <a:pt x="2559202" y="381348"/>
                </a:cubicBezTo>
                <a:cubicBezTo>
                  <a:pt x="2559202" y="460886"/>
                  <a:pt x="2623680" y="525364"/>
                  <a:pt x="2703218" y="525364"/>
                </a:cubicBezTo>
                <a:cubicBezTo>
                  <a:pt x="2782756" y="525364"/>
                  <a:pt x="2847234" y="460886"/>
                  <a:pt x="2847234" y="381348"/>
                </a:cubicBezTo>
                <a:cubicBezTo>
                  <a:pt x="2847234" y="301810"/>
                  <a:pt x="2782756" y="237332"/>
                  <a:pt x="2703218" y="237332"/>
                </a:cubicBezTo>
                <a:close/>
                <a:moveTo>
                  <a:pt x="2413103" y="0"/>
                </a:moveTo>
                <a:cubicBezTo>
                  <a:pt x="2858994" y="0"/>
                  <a:pt x="3220460" y="361466"/>
                  <a:pt x="3220460" y="807357"/>
                </a:cubicBezTo>
                <a:cubicBezTo>
                  <a:pt x="3220460" y="1253248"/>
                  <a:pt x="2858994" y="1614714"/>
                  <a:pt x="2413103" y="1614714"/>
                </a:cubicBezTo>
                <a:cubicBezTo>
                  <a:pt x="2305542" y="1614714"/>
                  <a:pt x="2202893" y="1593680"/>
                  <a:pt x="2109223" y="1555067"/>
                </a:cubicBezTo>
                <a:lnTo>
                  <a:pt x="2191945" y="1637789"/>
                </a:lnTo>
                <a:cubicBezTo>
                  <a:pt x="2226856" y="1672699"/>
                  <a:pt x="2226855" y="1729300"/>
                  <a:pt x="2191945" y="1764210"/>
                </a:cubicBezTo>
                <a:lnTo>
                  <a:pt x="2045068" y="1911087"/>
                </a:lnTo>
                <a:cubicBezTo>
                  <a:pt x="2010158" y="1945998"/>
                  <a:pt x="1953557" y="1945998"/>
                  <a:pt x="1918647" y="1911087"/>
                </a:cubicBezTo>
                <a:lnTo>
                  <a:pt x="1799123" y="1791564"/>
                </a:lnTo>
                <a:lnTo>
                  <a:pt x="1749496" y="1841190"/>
                </a:lnTo>
                <a:lnTo>
                  <a:pt x="1832980" y="1924673"/>
                </a:lnTo>
                <a:lnTo>
                  <a:pt x="1761893" y="1995760"/>
                </a:lnTo>
                <a:lnTo>
                  <a:pt x="1678410" y="1912277"/>
                </a:lnTo>
                <a:lnTo>
                  <a:pt x="1650246" y="1940441"/>
                </a:lnTo>
                <a:lnTo>
                  <a:pt x="1735612" y="2025807"/>
                </a:lnTo>
                <a:lnTo>
                  <a:pt x="1573330" y="2188089"/>
                </a:lnTo>
                <a:lnTo>
                  <a:pt x="1487964" y="2102723"/>
                </a:lnTo>
                <a:lnTo>
                  <a:pt x="1451742" y="2138944"/>
                </a:lnTo>
                <a:lnTo>
                  <a:pt x="1537109" y="2224311"/>
                </a:lnTo>
                <a:lnTo>
                  <a:pt x="1374830" y="2386590"/>
                </a:lnTo>
                <a:lnTo>
                  <a:pt x="1289463" y="2301223"/>
                </a:lnTo>
                <a:lnTo>
                  <a:pt x="1225079" y="2365608"/>
                </a:lnTo>
                <a:lnTo>
                  <a:pt x="1310445" y="2450974"/>
                </a:lnTo>
                <a:lnTo>
                  <a:pt x="1239358" y="2522061"/>
                </a:lnTo>
                <a:lnTo>
                  <a:pt x="1153992" y="2436695"/>
                </a:lnTo>
                <a:lnTo>
                  <a:pt x="1104364" y="2486322"/>
                </a:lnTo>
                <a:lnTo>
                  <a:pt x="1189730" y="2571689"/>
                </a:lnTo>
                <a:lnTo>
                  <a:pt x="1034153" y="2727266"/>
                </a:lnTo>
                <a:lnTo>
                  <a:pt x="948787" y="2641900"/>
                </a:lnTo>
                <a:lnTo>
                  <a:pt x="905863" y="2684824"/>
                </a:lnTo>
                <a:lnTo>
                  <a:pt x="991230" y="2770191"/>
                </a:lnTo>
                <a:lnTo>
                  <a:pt x="842353" y="2919067"/>
                </a:lnTo>
                <a:lnTo>
                  <a:pt x="756986" y="2833700"/>
                </a:lnTo>
                <a:lnTo>
                  <a:pt x="692119" y="2898567"/>
                </a:lnTo>
                <a:lnTo>
                  <a:pt x="777486" y="2983934"/>
                </a:lnTo>
                <a:lnTo>
                  <a:pt x="628610" y="3132811"/>
                </a:lnTo>
                <a:lnTo>
                  <a:pt x="618557" y="3122757"/>
                </a:lnTo>
                <a:lnTo>
                  <a:pt x="622830" y="3134825"/>
                </a:lnTo>
                <a:lnTo>
                  <a:pt x="346551" y="3150831"/>
                </a:lnTo>
                <a:lnTo>
                  <a:pt x="0" y="3186731"/>
                </a:lnTo>
                <a:lnTo>
                  <a:pt x="51749" y="2750557"/>
                </a:lnTo>
                <a:lnTo>
                  <a:pt x="48979" y="2747788"/>
                </a:lnTo>
                <a:lnTo>
                  <a:pt x="52495" y="2744272"/>
                </a:lnTo>
                <a:lnTo>
                  <a:pt x="52938" y="2740533"/>
                </a:lnTo>
                <a:lnTo>
                  <a:pt x="54575" y="2742192"/>
                </a:lnTo>
                <a:lnTo>
                  <a:pt x="1671288" y="1125479"/>
                </a:lnTo>
                <a:cubicBezTo>
                  <a:pt x="1628971" y="1027979"/>
                  <a:pt x="1605746" y="920380"/>
                  <a:pt x="1605746" y="807357"/>
                </a:cubicBezTo>
                <a:cubicBezTo>
                  <a:pt x="1605746" y="361466"/>
                  <a:pt x="1967212" y="0"/>
                  <a:pt x="2413103"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1" name="Block Arc 25">
            <a:extLst>
              <a:ext uri="{FF2B5EF4-FFF2-40B4-BE49-F238E27FC236}">
                <a16:creationId xmlns:a16="http://schemas.microsoft.com/office/drawing/2014/main" id="{54ED77DD-CF96-4BBB-8A76-45F4AE3D7D41}"/>
              </a:ext>
            </a:extLst>
          </p:cNvPr>
          <p:cNvSpPr/>
          <p:nvPr/>
        </p:nvSpPr>
        <p:spPr>
          <a:xfrm>
            <a:off x="5081797" y="2603460"/>
            <a:ext cx="349473" cy="504884"/>
          </a:xfrm>
          <a:custGeom>
            <a:avLst/>
            <a:gdLst/>
            <a:ahLst/>
            <a:cxnLst/>
            <a:rect l="l" t="t" r="r" b="b"/>
            <a:pathLst>
              <a:path w="2215656" h="3200962">
                <a:moveTo>
                  <a:pt x="1107829" y="2097026"/>
                </a:moveTo>
                <a:cubicBezTo>
                  <a:pt x="1025315" y="2097026"/>
                  <a:pt x="958423" y="2163918"/>
                  <a:pt x="958423" y="2246432"/>
                </a:cubicBezTo>
                <a:cubicBezTo>
                  <a:pt x="958423" y="2302715"/>
                  <a:pt x="989546" y="2351730"/>
                  <a:pt x="1036590" y="2375275"/>
                </a:cubicBezTo>
                <a:lnTo>
                  <a:pt x="985422" y="2684898"/>
                </a:lnTo>
                <a:lnTo>
                  <a:pt x="1230236" y="2684898"/>
                </a:lnTo>
                <a:lnTo>
                  <a:pt x="1179068" y="2375275"/>
                </a:lnTo>
                <a:cubicBezTo>
                  <a:pt x="1226112" y="2351730"/>
                  <a:pt x="1257234" y="2302715"/>
                  <a:pt x="1257234" y="2246432"/>
                </a:cubicBezTo>
                <a:cubicBezTo>
                  <a:pt x="1257234" y="2163918"/>
                  <a:pt x="1190343" y="2097026"/>
                  <a:pt x="1107829" y="2097026"/>
                </a:cubicBezTo>
                <a:close/>
                <a:moveTo>
                  <a:pt x="1102513" y="266871"/>
                </a:moveTo>
                <a:cubicBezTo>
                  <a:pt x="874876" y="269781"/>
                  <a:pt x="691868" y="455143"/>
                  <a:pt x="691868" y="682798"/>
                </a:cubicBezTo>
                <a:lnTo>
                  <a:pt x="690469" y="682798"/>
                </a:lnTo>
                <a:lnTo>
                  <a:pt x="690469" y="1580962"/>
                </a:lnTo>
                <a:lnTo>
                  <a:pt x="1525188" y="1580962"/>
                </a:lnTo>
                <a:lnTo>
                  <a:pt x="1525188" y="672127"/>
                </a:lnTo>
                <a:lnTo>
                  <a:pt x="1523654" y="672166"/>
                </a:lnTo>
                <a:cubicBezTo>
                  <a:pt x="1517835" y="444585"/>
                  <a:pt x="1330149" y="263961"/>
                  <a:pt x="1102513" y="266871"/>
                </a:cubicBezTo>
                <a:close/>
                <a:moveTo>
                  <a:pt x="1099102" y="56"/>
                </a:moveTo>
                <a:cubicBezTo>
                  <a:pt x="1472767" y="-4720"/>
                  <a:pt x="1780852" y="291773"/>
                  <a:pt x="1790404" y="665346"/>
                </a:cubicBezTo>
                <a:lnTo>
                  <a:pt x="1742843" y="666562"/>
                </a:lnTo>
                <a:lnTo>
                  <a:pt x="1790627" y="666562"/>
                </a:lnTo>
                <a:lnTo>
                  <a:pt x="1790627" y="1580962"/>
                </a:lnTo>
                <a:lnTo>
                  <a:pt x="2041344" y="1580962"/>
                </a:lnTo>
                <a:cubicBezTo>
                  <a:pt x="2137614" y="1580962"/>
                  <a:pt x="2215656" y="1659004"/>
                  <a:pt x="2215656" y="1755274"/>
                </a:cubicBezTo>
                <a:lnTo>
                  <a:pt x="2215656" y="3026650"/>
                </a:lnTo>
                <a:cubicBezTo>
                  <a:pt x="2215656" y="3122920"/>
                  <a:pt x="2137614" y="3200962"/>
                  <a:pt x="2041344" y="3200962"/>
                </a:cubicBezTo>
                <a:lnTo>
                  <a:pt x="174312" y="3200962"/>
                </a:lnTo>
                <a:cubicBezTo>
                  <a:pt x="78042" y="3200962"/>
                  <a:pt x="0" y="3122920"/>
                  <a:pt x="0" y="3026650"/>
                </a:cubicBezTo>
                <a:lnTo>
                  <a:pt x="0" y="1755274"/>
                </a:lnTo>
                <a:cubicBezTo>
                  <a:pt x="0" y="1659004"/>
                  <a:pt x="78042" y="1580962"/>
                  <a:pt x="174312" y="1580962"/>
                </a:cubicBezTo>
                <a:lnTo>
                  <a:pt x="425030" y="1580962"/>
                </a:lnTo>
                <a:lnTo>
                  <a:pt x="425030" y="676764"/>
                </a:lnTo>
                <a:lnTo>
                  <a:pt x="425634" y="676764"/>
                </a:lnTo>
                <a:cubicBezTo>
                  <a:pt x="428273" y="305830"/>
                  <a:pt x="727452" y="4806"/>
                  <a:pt x="1099102" y="56"/>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2" name="Block Arc 31">
            <a:extLst>
              <a:ext uri="{FF2B5EF4-FFF2-40B4-BE49-F238E27FC236}">
                <a16:creationId xmlns:a16="http://schemas.microsoft.com/office/drawing/2014/main" id="{9257B526-0BDC-405A-AAA2-88AAE829E7FF}"/>
              </a:ext>
            </a:extLst>
          </p:cNvPr>
          <p:cNvSpPr/>
          <p:nvPr/>
        </p:nvSpPr>
        <p:spPr>
          <a:xfrm>
            <a:off x="8411005" y="2603460"/>
            <a:ext cx="455959" cy="504884"/>
          </a:xfrm>
          <a:custGeom>
            <a:avLst/>
            <a:gdLst/>
            <a:ahLst/>
            <a:cxnLst/>
            <a:rect l="l" t="t" r="r" b="b"/>
            <a:pathLst>
              <a:path w="2890784" h="3200962">
                <a:moveTo>
                  <a:pt x="1107828" y="2097026"/>
                </a:moveTo>
                <a:cubicBezTo>
                  <a:pt x="1025313" y="2097026"/>
                  <a:pt x="958422" y="2163918"/>
                  <a:pt x="958422" y="2246432"/>
                </a:cubicBezTo>
                <a:cubicBezTo>
                  <a:pt x="958422" y="2302715"/>
                  <a:pt x="989545" y="2351730"/>
                  <a:pt x="1036589" y="2375275"/>
                </a:cubicBezTo>
                <a:lnTo>
                  <a:pt x="985421" y="2684898"/>
                </a:lnTo>
                <a:lnTo>
                  <a:pt x="1230235" y="2684898"/>
                </a:lnTo>
                <a:lnTo>
                  <a:pt x="1179067" y="2375275"/>
                </a:lnTo>
                <a:cubicBezTo>
                  <a:pt x="1226111" y="2351730"/>
                  <a:pt x="1257233" y="2302715"/>
                  <a:pt x="1257233" y="2246432"/>
                </a:cubicBezTo>
                <a:cubicBezTo>
                  <a:pt x="1257233" y="2163918"/>
                  <a:pt x="1190342" y="2097026"/>
                  <a:pt x="1107828" y="2097026"/>
                </a:cubicBezTo>
                <a:close/>
                <a:moveTo>
                  <a:pt x="2199259" y="56"/>
                </a:moveTo>
                <a:cubicBezTo>
                  <a:pt x="2572924" y="-4720"/>
                  <a:pt x="2881009" y="291773"/>
                  <a:pt x="2890561" y="665346"/>
                </a:cubicBezTo>
                <a:lnTo>
                  <a:pt x="2843000" y="666562"/>
                </a:lnTo>
                <a:lnTo>
                  <a:pt x="2890784" y="666562"/>
                </a:lnTo>
                <a:lnTo>
                  <a:pt x="2890784" y="1580962"/>
                </a:lnTo>
                <a:lnTo>
                  <a:pt x="2625345" y="1580962"/>
                </a:lnTo>
                <a:lnTo>
                  <a:pt x="2625345" y="672127"/>
                </a:lnTo>
                <a:lnTo>
                  <a:pt x="2623811" y="672166"/>
                </a:lnTo>
                <a:cubicBezTo>
                  <a:pt x="2617992" y="444585"/>
                  <a:pt x="2430306" y="263961"/>
                  <a:pt x="2202670" y="266871"/>
                </a:cubicBezTo>
                <a:cubicBezTo>
                  <a:pt x="1975033" y="269781"/>
                  <a:pt x="1792025" y="455143"/>
                  <a:pt x="1792025" y="682798"/>
                </a:cubicBezTo>
                <a:lnTo>
                  <a:pt x="1790626" y="682798"/>
                </a:lnTo>
                <a:lnTo>
                  <a:pt x="1790626" y="1580962"/>
                </a:lnTo>
                <a:lnTo>
                  <a:pt x="2041344" y="1580962"/>
                </a:lnTo>
                <a:cubicBezTo>
                  <a:pt x="2137614" y="1580962"/>
                  <a:pt x="2215656" y="1659004"/>
                  <a:pt x="2215656" y="1755274"/>
                </a:cubicBezTo>
                <a:lnTo>
                  <a:pt x="2215656" y="3026650"/>
                </a:lnTo>
                <a:cubicBezTo>
                  <a:pt x="2215656" y="3122920"/>
                  <a:pt x="2137614" y="3200962"/>
                  <a:pt x="2041344" y="3200962"/>
                </a:cubicBezTo>
                <a:lnTo>
                  <a:pt x="174312" y="3200962"/>
                </a:lnTo>
                <a:cubicBezTo>
                  <a:pt x="78042" y="3200962"/>
                  <a:pt x="0" y="3122920"/>
                  <a:pt x="0" y="3026650"/>
                </a:cubicBezTo>
                <a:lnTo>
                  <a:pt x="0" y="1755274"/>
                </a:lnTo>
                <a:cubicBezTo>
                  <a:pt x="0" y="1659004"/>
                  <a:pt x="78042" y="1580962"/>
                  <a:pt x="174312" y="1580962"/>
                </a:cubicBezTo>
                <a:lnTo>
                  <a:pt x="1525187" y="1580962"/>
                </a:lnTo>
                <a:lnTo>
                  <a:pt x="1525187" y="676764"/>
                </a:lnTo>
                <a:lnTo>
                  <a:pt x="1525791" y="676764"/>
                </a:lnTo>
                <a:cubicBezTo>
                  <a:pt x="1528430" y="305830"/>
                  <a:pt x="1827609" y="4806"/>
                  <a:pt x="2199259" y="56"/>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3" name="Freeform 53">
            <a:extLst>
              <a:ext uri="{FF2B5EF4-FFF2-40B4-BE49-F238E27FC236}">
                <a16:creationId xmlns:a16="http://schemas.microsoft.com/office/drawing/2014/main" id="{02F93292-9FB4-424A-9980-CE6FFCCD79F7}"/>
              </a:ext>
            </a:extLst>
          </p:cNvPr>
          <p:cNvSpPr/>
          <p:nvPr/>
        </p:nvSpPr>
        <p:spPr>
          <a:xfrm>
            <a:off x="10130939" y="2599748"/>
            <a:ext cx="499664" cy="512309"/>
          </a:xfrm>
          <a:custGeom>
            <a:avLst/>
            <a:gdLst>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38125 w 2305050"/>
              <a:gd name="connsiteY16" fmla="*/ 217170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60071 w 2305050"/>
              <a:gd name="connsiteY16" fmla="*/ 2087575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6647 w 2305050"/>
              <a:gd name="connsiteY16" fmla="*/ 209489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81480 w 2305050"/>
              <a:gd name="connsiteY2" fmla="*/ 476174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04671 w 2305050"/>
              <a:gd name="connsiteY2" fmla="*/ 468859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70609 w 2305050"/>
              <a:gd name="connsiteY3" fmla="*/ 649910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82725 w 2305050"/>
              <a:gd name="connsiteY2" fmla="*/ 494463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294077"/>
              <a:gd name="connsiteY0" fmla="*/ 0 h 2363647"/>
              <a:gd name="connsiteX1" fmla="*/ 760552 w 2294077"/>
              <a:gd name="connsiteY1" fmla="*/ 572947 h 2363647"/>
              <a:gd name="connsiteX2" fmla="*/ 2030273 w 2294077"/>
              <a:gd name="connsiteY2" fmla="*/ 509092 h 2363647"/>
              <a:gd name="connsiteX3" fmla="*/ 2285239 w 2294077"/>
              <a:gd name="connsiteY3" fmla="*/ 657224 h 2363647"/>
              <a:gd name="connsiteX4" fmla="*/ 1132027 w 2294077"/>
              <a:gd name="connsiteY4" fmla="*/ 1020622 h 2363647"/>
              <a:gd name="connsiteX5" fmla="*/ 1617802 w 2294077"/>
              <a:gd name="connsiteY5" fmla="*/ 1544497 h 2363647"/>
              <a:gd name="connsiteX6" fmla="*/ 2065477 w 2294077"/>
              <a:gd name="connsiteY6" fmla="*/ 1544497 h 2363647"/>
              <a:gd name="connsiteX7" fmla="*/ 2294077 w 2294077"/>
              <a:gd name="connsiteY7" fmla="*/ 1734997 h 2363647"/>
              <a:gd name="connsiteX8" fmla="*/ 1827352 w 2294077"/>
              <a:gd name="connsiteY8" fmla="*/ 1868347 h 2363647"/>
              <a:gd name="connsiteX9" fmla="*/ 1998802 w 2294077"/>
              <a:gd name="connsiteY9" fmla="*/ 2115997 h 2363647"/>
              <a:gd name="connsiteX10" fmla="*/ 1722577 w 2294077"/>
              <a:gd name="connsiteY10" fmla="*/ 1982647 h 2363647"/>
              <a:gd name="connsiteX11" fmla="*/ 1532077 w 2294077"/>
              <a:gd name="connsiteY11" fmla="*/ 2363647 h 2363647"/>
              <a:gd name="connsiteX12" fmla="*/ 1303477 w 2294077"/>
              <a:gd name="connsiteY12" fmla="*/ 2144572 h 2363647"/>
              <a:gd name="connsiteX13" fmla="*/ 1436827 w 2294077"/>
              <a:gd name="connsiteY13" fmla="*/ 1782622 h 2363647"/>
              <a:gd name="connsiteX14" fmla="*/ 912952 w 2294077"/>
              <a:gd name="connsiteY14" fmla="*/ 1201597 h 2363647"/>
              <a:gd name="connsiteX15" fmla="*/ 403784 w 2294077"/>
              <a:gd name="connsiteY15" fmla="*/ 2316707 h 2363647"/>
              <a:gd name="connsiteX16" fmla="*/ 282017 w 2294077"/>
              <a:gd name="connsiteY16" fmla="*/ 2047340 h 2363647"/>
              <a:gd name="connsiteX17" fmla="*/ 509244 w 2294077"/>
              <a:gd name="connsiteY17" fmla="*/ 761923 h 2363647"/>
              <a:gd name="connsiteX18" fmla="*/ 0 w 2294077"/>
              <a:gd name="connsiteY18" fmla="*/ 0 h 2363647"/>
              <a:gd name="connsiteX0" fmla="*/ 6569 w 2300646"/>
              <a:gd name="connsiteY0" fmla="*/ 0 h 2363647"/>
              <a:gd name="connsiteX1" fmla="*/ 767121 w 2300646"/>
              <a:gd name="connsiteY1" fmla="*/ 572947 h 2363647"/>
              <a:gd name="connsiteX2" fmla="*/ 2036842 w 2300646"/>
              <a:gd name="connsiteY2" fmla="*/ 509092 h 2363647"/>
              <a:gd name="connsiteX3" fmla="*/ 2291808 w 2300646"/>
              <a:gd name="connsiteY3" fmla="*/ 657224 h 2363647"/>
              <a:gd name="connsiteX4" fmla="*/ 1138596 w 2300646"/>
              <a:gd name="connsiteY4" fmla="*/ 1020622 h 2363647"/>
              <a:gd name="connsiteX5" fmla="*/ 1624371 w 2300646"/>
              <a:gd name="connsiteY5" fmla="*/ 1544497 h 2363647"/>
              <a:gd name="connsiteX6" fmla="*/ 2072046 w 2300646"/>
              <a:gd name="connsiteY6" fmla="*/ 1544497 h 2363647"/>
              <a:gd name="connsiteX7" fmla="*/ 2300646 w 2300646"/>
              <a:gd name="connsiteY7" fmla="*/ 1734997 h 2363647"/>
              <a:gd name="connsiteX8" fmla="*/ 1833921 w 2300646"/>
              <a:gd name="connsiteY8" fmla="*/ 1868347 h 2363647"/>
              <a:gd name="connsiteX9" fmla="*/ 2005371 w 2300646"/>
              <a:gd name="connsiteY9" fmla="*/ 2115997 h 2363647"/>
              <a:gd name="connsiteX10" fmla="*/ 1729146 w 2300646"/>
              <a:gd name="connsiteY10" fmla="*/ 1982647 h 2363647"/>
              <a:gd name="connsiteX11" fmla="*/ 1538646 w 2300646"/>
              <a:gd name="connsiteY11" fmla="*/ 2363647 h 2363647"/>
              <a:gd name="connsiteX12" fmla="*/ 1310046 w 2300646"/>
              <a:gd name="connsiteY12" fmla="*/ 2144572 h 2363647"/>
              <a:gd name="connsiteX13" fmla="*/ 1443396 w 2300646"/>
              <a:gd name="connsiteY13" fmla="*/ 1782622 h 2363647"/>
              <a:gd name="connsiteX14" fmla="*/ 919521 w 2300646"/>
              <a:gd name="connsiteY14" fmla="*/ 1201597 h 2363647"/>
              <a:gd name="connsiteX15" fmla="*/ 410353 w 2300646"/>
              <a:gd name="connsiteY15" fmla="*/ 2316707 h 2363647"/>
              <a:gd name="connsiteX16" fmla="*/ 288586 w 2300646"/>
              <a:gd name="connsiteY16" fmla="*/ 2047340 h 2363647"/>
              <a:gd name="connsiteX17" fmla="*/ 515813 w 2300646"/>
              <a:gd name="connsiteY17" fmla="*/ 761923 h 2363647"/>
              <a:gd name="connsiteX18" fmla="*/ 6569 w 2300646"/>
              <a:gd name="connsiteY18" fmla="*/ 0 h 2363647"/>
              <a:gd name="connsiteX0" fmla="*/ 6569 w 2300646"/>
              <a:gd name="connsiteY0" fmla="*/ 5505 h 2369152"/>
              <a:gd name="connsiteX1" fmla="*/ 767121 w 2300646"/>
              <a:gd name="connsiteY1" fmla="*/ 578452 h 2369152"/>
              <a:gd name="connsiteX2" fmla="*/ 2036842 w 2300646"/>
              <a:gd name="connsiteY2" fmla="*/ 514597 h 2369152"/>
              <a:gd name="connsiteX3" fmla="*/ 2291808 w 2300646"/>
              <a:gd name="connsiteY3" fmla="*/ 662729 h 2369152"/>
              <a:gd name="connsiteX4" fmla="*/ 1138596 w 2300646"/>
              <a:gd name="connsiteY4" fmla="*/ 1026127 h 2369152"/>
              <a:gd name="connsiteX5" fmla="*/ 1624371 w 2300646"/>
              <a:gd name="connsiteY5" fmla="*/ 1550002 h 2369152"/>
              <a:gd name="connsiteX6" fmla="*/ 2072046 w 2300646"/>
              <a:gd name="connsiteY6" fmla="*/ 1550002 h 2369152"/>
              <a:gd name="connsiteX7" fmla="*/ 2300646 w 2300646"/>
              <a:gd name="connsiteY7" fmla="*/ 1740502 h 2369152"/>
              <a:gd name="connsiteX8" fmla="*/ 1833921 w 2300646"/>
              <a:gd name="connsiteY8" fmla="*/ 1873852 h 2369152"/>
              <a:gd name="connsiteX9" fmla="*/ 2005371 w 2300646"/>
              <a:gd name="connsiteY9" fmla="*/ 2121502 h 2369152"/>
              <a:gd name="connsiteX10" fmla="*/ 1729146 w 2300646"/>
              <a:gd name="connsiteY10" fmla="*/ 1988152 h 2369152"/>
              <a:gd name="connsiteX11" fmla="*/ 1538646 w 2300646"/>
              <a:gd name="connsiteY11" fmla="*/ 2369152 h 2369152"/>
              <a:gd name="connsiteX12" fmla="*/ 1310046 w 2300646"/>
              <a:gd name="connsiteY12" fmla="*/ 2150077 h 2369152"/>
              <a:gd name="connsiteX13" fmla="*/ 1443396 w 2300646"/>
              <a:gd name="connsiteY13" fmla="*/ 1788127 h 2369152"/>
              <a:gd name="connsiteX14" fmla="*/ 919521 w 2300646"/>
              <a:gd name="connsiteY14" fmla="*/ 1207102 h 2369152"/>
              <a:gd name="connsiteX15" fmla="*/ 410353 w 2300646"/>
              <a:gd name="connsiteY15" fmla="*/ 2322212 h 2369152"/>
              <a:gd name="connsiteX16" fmla="*/ 288586 w 2300646"/>
              <a:gd name="connsiteY16" fmla="*/ 2052845 h 2369152"/>
              <a:gd name="connsiteX17" fmla="*/ 515813 w 2300646"/>
              <a:gd name="connsiteY17" fmla="*/ 767428 h 2369152"/>
              <a:gd name="connsiteX18" fmla="*/ 6569 w 2300646"/>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24119 w 2305244"/>
              <a:gd name="connsiteY14" fmla="*/ 1207102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73597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513830 w 2305244"/>
              <a:gd name="connsiteY13" fmla="*/ 1784469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50914 w 2305244"/>
              <a:gd name="connsiteY5" fmla="*/ 1597551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32752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24192 w 2305244"/>
              <a:gd name="connsiteY17" fmla="*/ 1641442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02246 w 2305244"/>
              <a:gd name="connsiteY17" fmla="*/ 1579262 h 2369152"/>
              <a:gd name="connsiteX0" fmla="*/ 2275983 w 2296406"/>
              <a:gd name="connsiteY0" fmla="*/ 1747817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7707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57695 w 2296406"/>
              <a:gd name="connsiteY0" fmla="*/ 1755133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9145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80482 w 2296406"/>
              <a:gd name="connsiteY5" fmla="*/ 2120816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54521"/>
              <a:gd name="connsiteX1" fmla="*/ 1838519 w 2296406"/>
              <a:gd name="connsiteY1" fmla="*/ 1873852 h 2354521"/>
              <a:gd name="connsiteX2" fmla="*/ 2009969 w 2296406"/>
              <a:gd name="connsiteY2" fmla="*/ 2121502 h 2354521"/>
              <a:gd name="connsiteX3" fmla="*/ 1733744 w 2296406"/>
              <a:gd name="connsiteY3" fmla="*/ 1988152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38519 w 2296406"/>
              <a:gd name="connsiteY1" fmla="*/ 1873852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91681 w 2296406"/>
              <a:gd name="connsiteY2" fmla="*/ 2136133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42887 w 2296406"/>
              <a:gd name="connsiteY2" fmla="*/ 2194655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3889 w 2296406"/>
              <a:gd name="connsiteY1" fmla="*/ 183727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7546 w 2296406"/>
              <a:gd name="connsiteY1" fmla="*/ 1826304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6406" h="2354521">
                <a:moveTo>
                  <a:pt x="2279640" y="1747818"/>
                </a:moveTo>
                <a:lnTo>
                  <a:pt x="1827546" y="1826304"/>
                </a:lnTo>
                <a:cubicBezTo>
                  <a:pt x="1873723" y="1907635"/>
                  <a:pt x="1985737" y="2047488"/>
                  <a:pt x="1955104" y="2095900"/>
                </a:cubicBezTo>
                <a:cubicBezTo>
                  <a:pt x="1897166" y="2139232"/>
                  <a:pt x="1773393" y="2006999"/>
                  <a:pt x="1682537" y="1962549"/>
                </a:cubicBezTo>
                <a:lnTo>
                  <a:pt x="1528613" y="2354521"/>
                </a:lnTo>
                <a:lnTo>
                  <a:pt x="1380482" y="2120816"/>
                </a:lnTo>
                <a:lnTo>
                  <a:pt x="1495542" y="1788127"/>
                </a:lnTo>
                <a:lnTo>
                  <a:pt x="909489" y="1225390"/>
                </a:lnTo>
                <a:lnTo>
                  <a:pt x="414951" y="2322212"/>
                </a:lnTo>
                <a:lnTo>
                  <a:pt x="293184" y="2052845"/>
                </a:lnTo>
                <a:lnTo>
                  <a:pt x="520411" y="767428"/>
                </a:lnTo>
                <a:cubicBezTo>
                  <a:pt x="325060" y="542715"/>
                  <a:pt x="-71458" y="102202"/>
                  <a:pt x="11167" y="5505"/>
                </a:cubicBezTo>
                <a:cubicBezTo>
                  <a:pt x="111065" y="-52229"/>
                  <a:pt x="554777" y="358209"/>
                  <a:pt x="771719" y="578452"/>
                </a:cubicBezTo>
                <a:lnTo>
                  <a:pt x="2041440" y="514597"/>
                </a:lnTo>
                <a:lnTo>
                  <a:pt x="2296406" y="662729"/>
                </a:lnTo>
                <a:lnTo>
                  <a:pt x="1124906" y="1004182"/>
                </a:lnTo>
                <a:lnTo>
                  <a:pt x="1676517" y="1608523"/>
                </a:lnTo>
                <a:cubicBezTo>
                  <a:pt x="1795262" y="1589016"/>
                  <a:pt x="2094931" y="1557316"/>
                  <a:pt x="2094931" y="1557316"/>
                </a:cubicBezTo>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4" name="Block Arc 10">
            <a:extLst>
              <a:ext uri="{FF2B5EF4-FFF2-40B4-BE49-F238E27FC236}">
                <a16:creationId xmlns:a16="http://schemas.microsoft.com/office/drawing/2014/main" id="{1FECC89E-10B4-4A18-AFF0-01187ADA5729}"/>
              </a:ext>
            </a:extLst>
          </p:cNvPr>
          <p:cNvSpPr/>
          <p:nvPr/>
        </p:nvSpPr>
        <p:spPr>
          <a:xfrm>
            <a:off x="10959168" y="4745774"/>
            <a:ext cx="614525" cy="416246"/>
          </a:xfrm>
          <a:custGeom>
            <a:avLst/>
            <a:gdLst/>
            <a:ahLst/>
            <a:cxnLst/>
            <a:rect l="l" t="t" r="r" b="b"/>
            <a:pathLst>
              <a:path w="3219104" h="2180445">
                <a:moveTo>
                  <a:pt x="631935" y="660566"/>
                </a:moveTo>
                <a:cubicBezTo>
                  <a:pt x="582229" y="660566"/>
                  <a:pt x="541935" y="700860"/>
                  <a:pt x="541935" y="750566"/>
                </a:cubicBezTo>
                <a:cubicBezTo>
                  <a:pt x="541935" y="800272"/>
                  <a:pt x="582229" y="840566"/>
                  <a:pt x="631935" y="840566"/>
                </a:cubicBezTo>
                <a:cubicBezTo>
                  <a:pt x="681641" y="840566"/>
                  <a:pt x="721935" y="800272"/>
                  <a:pt x="721935" y="750566"/>
                </a:cubicBezTo>
                <a:cubicBezTo>
                  <a:pt x="721935" y="700860"/>
                  <a:pt x="681641" y="660566"/>
                  <a:pt x="631935" y="660566"/>
                </a:cubicBezTo>
                <a:close/>
                <a:moveTo>
                  <a:pt x="2920524" y="132986"/>
                </a:moveTo>
                <a:cubicBezTo>
                  <a:pt x="2884582" y="132986"/>
                  <a:pt x="2855445" y="171564"/>
                  <a:pt x="2855445" y="219152"/>
                </a:cubicBezTo>
                <a:cubicBezTo>
                  <a:pt x="2855445" y="266740"/>
                  <a:pt x="2884582" y="305318"/>
                  <a:pt x="2920524" y="305318"/>
                </a:cubicBezTo>
                <a:cubicBezTo>
                  <a:pt x="2956466" y="305318"/>
                  <a:pt x="2985603" y="266740"/>
                  <a:pt x="2985603" y="219152"/>
                </a:cubicBezTo>
                <a:cubicBezTo>
                  <a:pt x="2985603" y="171564"/>
                  <a:pt x="2956466" y="132986"/>
                  <a:pt x="2920524" y="132986"/>
                </a:cubicBezTo>
                <a:close/>
                <a:moveTo>
                  <a:pt x="1840097" y="123357"/>
                </a:moveTo>
                <a:cubicBezTo>
                  <a:pt x="1690593" y="125267"/>
                  <a:pt x="1541569" y="163386"/>
                  <a:pt x="1407089" y="237534"/>
                </a:cubicBezTo>
                <a:lnTo>
                  <a:pt x="1442443" y="299445"/>
                </a:lnTo>
                <a:cubicBezTo>
                  <a:pt x="1690026" y="162934"/>
                  <a:pt x="1991162" y="159087"/>
                  <a:pt x="2242273" y="289227"/>
                </a:cubicBezTo>
                <a:lnTo>
                  <a:pt x="2275978" y="226435"/>
                </a:lnTo>
                <a:cubicBezTo>
                  <a:pt x="2139582" y="155746"/>
                  <a:pt x="1989600" y="121447"/>
                  <a:pt x="1840097" y="123357"/>
                </a:cubicBezTo>
                <a:close/>
                <a:moveTo>
                  <a:pt x="1808744" y="1233"/>
                </a:moveTo>
                <a:cubicBezTo>
                  <a:pt x="2156106" y="-14520"/>
                  <a:pt x="2554236" y="122009"/>
                  <a:pt x="2727916" y="332053"/>
                </a:cubicBezTo>
                <a:lnTo>
                  <a:pt x="2797407" y="426906"/>
                </a:lnTo>
                <a:cubicBezTo>
                  <a:pt x="2816730" y="407744"/>
                  <a:pt x="2822914" y="396798"/>
                  <a:pt x="2848347" y="374270"/>
                </a:cubicBezTo>
                <a:cubicBezTo>
                  <a:pt x="2789714" y="335227"/>
                  <a:pt x="2770554" y="301522"/>
                  <a:pt x="2770554" y="211287"/>
                </a:cubicBezTo>
                <a:cubicBezTo>
                  <a:pt x="2770554" y="109060"/>
                  <a:pt x="2826850" y="34523"/>
                  <a:pt x="2918697" y="33333"/>
                </a:cubicBezTo>
                <a:cubicBezTo>
                  <a:pt x="3010544" y="32143"/>
                  <a:pt x="3068737" y="122977"/>
                  <a:pt x="3064459" y="218431"/>
                </a:cubicBezTo>
                <a:cubicBezTo>
                  <a:pt x="3062319" y="266188"/>
                  <a:pt x="3063213" y="242475"/>
                  <a:pt x="3054577" y="285936"/>
                </a:cubicBezTo>
                <a:cubicBezTo>
                  <a:pt x="3088600" y="260795"/>
                  <a:pt x="3146396" y="297212"/>
                  <a:pt x="3198377" y="27802"/>
                </a:cubicBezTo>
                <a:cubicBezTo>
                  <a:pt x="3270974" y="270322"/>
                  <a:pt x="3142267" y="378871"/>
                  <a:pt x="2977023" y="405424"/>
                </a:cubicBezTo>
                <a:cubicBezTo>
                  <a:pt x="2937650" y="455263"/>
                  <a:pt x="2906651" y="507366"/>
                  <a:pt x="2854455" y="531728"/>
                </a:cubicBezTo>
                <a:cubicBezTo>
                  <a:pt x="2854593" y="531917"/>
                  <a:pt x="2854687" y="532126"/>
                  <a:pt x="2854781" y="532336"/>
                </a:cubicBezTo>
                <a:lnTo>
                  <a:pt x="2914835" y="719911"/>
                </a:lnTo>
                <a:cubicBezTo>
                  <a:pt x="2982387" y="1030651"/>
                  <a:pt x="2875068" y="1334999"/>
                  <a:pt x="2751965" y="1458417"/>
                </a:cubicBezTo>
                <a:cubicBezTo>
                  <a:pt x="2718119" y="1752479"/>
                  <a:pt x="2636178" y="1904762"/>
                  <a:pt x="2564924" y="2133185"/>
                </a:cubicBezTo>
                <a:cubicBezTo>
                  <a:pt x="2548001" y="2174319"/>
                  <a:pt x="2290597" y="2162941"/>
                  <a:pt x="2284362" y="2130560"/>
                </a:cubicBezTo>
                <a:cubicBezTo>
                  <a:pt x="2253189" y="1989654"/>
                  <a:pt x="2205984" y="1832997"/>
                  <a:pt x="2190842" y="1681589"/>
                </a:cubicBezTo>
                <a:cubicBezTo>
                  <a:pt x="1937891" y="1727975"/>
                  <a:pt x="1628829" y="1727099"/>
                  <a:pt x="1429318" y="1710471"/>
                </a:cubicBezTo>
                <a:cubicBezTo>
                  <a:pt x="1387456" y="1891634"/>
                  <a:pt x="1268107" y="2057044"/>
                  <a:pt x="1143413" y="2180445"/>
                </a:cubicBezTo>
                <a:lnTo>
                  <a:pt x="943012" y="2180445"/>
                </a:lnTo>
                <a:cubicBezTo>
                  <a:pt x="894916" y="2170818"/>
                  <a:pt x="902932" y="1825120"/>
                  <a:pt x="910948" y="1650083"/>
                </a:cubicBezTo>
                <a:cubicBezTo>
                  <a:pt x="600994" y="1508303"/>
                  <a:pt x="-80369" y="1319263"/>
                  <a:pt x="7807" y="838786"/>
                </a:cubicBezTo>
                <a:cubicBezTo>
                  <a:pt x="13151" y="796777"/>
                  <a:pt x="184160" y="802028"/>
                  <a:pt x="275009" y="799402"/>
                </a:cubicBezTo>
                <a:cubicBezTo>
                  <a:pt x="369419" y="659373"/>
                  <a:pt x="418407" y="582356"/>
                  <a:pt x="555570" y="465957"/>
                </a:cubicBezTo>
                <a:cubicBezTo>
                  <a:pt x="547554" y="374062"/>
                  <a:pt x="496786" y="206026"/>
                  <a:pt x="531522" y="190273"/>
                </a:cubicBezTo>
                <a:cubicBezTo>
                  <a:pt x="764877" y="64246"/>
                  <a:pt x="803177" y="250661"/>
                  <a:pt x="924308" y="355683"/>
                </a:cubicBezTo>
                <a:cubicBezTo>
                  <a:pt x="1130053" y="143013"/>
                  <a:pt x="1554903" y="11735"/>
                  <a:pt x="1808744" y="1233"/>
                </a:cubicBezTo>
                <a:close/>
              </a:path>
            </a:pathLst>
          </a:custGeom>
          <a:solidFill>
            <a:srgbClr val="AFAFA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black"/>
              </a:solidFill>
              <a:effectLst/>
              <a:uLnTx/>
              <a:uFillTx/>
              <a:latin typeface="Arial"/>
              <a:cs typeface="+mn-cs"/>
            </a:endParaRPr>
          </a:p>
        </p:txBody>
      </p:sp>
      <p:sp>
        <p:nvSpPr>
          <p:cNvPr id="45" name="Freeform 55">
            <a:extLst>
              <a:ext uri="{FF2B5EF4-FFF2-40B4-BE49-F238E27FC236}">
                <a16:creationId xmlns:a16="http://schemas.microsoft.com/office/drawing/2014/main" id="{381C22D8-2F4A-4616-82A7-AFBC0C91A34C}"/>
              </a:ext>
            </a:extLst>
          </p:cNvPr>
          <p:cNvSpPr/>
          <p:nvPr/>
        </p:nvSpPr>
        <p:spPr>
          <a:xfrm>
            <a:off x="4423300" y="2468550"/>
            <a:ext cx="316162" cy="774705"/>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6" name="Round Same Side Corner Rectangle 36">
            <a:extLst>
              <a:ext uri="{FF2B5EF4-FFF2-40B4-BE49-F238E27FC236}">
                <a16:creationId xmlns:a16="http://schemas.microsoft.com/office/drawing/2014/main" id="{C9EE9900-0C0E-46AE-A44C-FF6E2465B4F2}"/>
              </a:ext>
            </a:extLst>
          </p:cNvPr>
          <p:cNvSpPr/>
          <p:nvPr/>
        </p:nvSpPr>
        <p:spPr>
          <a:xfrm>
            <a:off x="9209300" y="2626898"/>
            <a:ext cx="579306" cy="458009"/>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7" name="Oval 21">
            <a:extLst>
              <a:ext uri="{FF2B5EF4-FFF2-40B4-BE49-F238E27FC236}">
                <a16:creationId xmlns:a16="http://schemas.microsoft.com/office/drawing/2014/main" id="{75C1DA15-8721-43D3-8754-E56F05A47719}"/>
              </a:ext>
            </a:extLst>
          </p:cNvPr>
          <p:cNvSpPr>
            <a:spLocks noChangeAspect="1"/>
          </p:cNvSpPr>
          <p:nvPr/>
        </p:nvSpPr>
        <p:spPr>
          <a:xfrm>
            <a:off x="7052100" y="4713438"/>
            <a:ext cx="476931" cy="480914"/>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48" name="Oval 32">
            <a:extLst>
              <a:ext uri="{FF2B5EF4-FFF2-40B4-BE49-F238E27FC236}">
                <a16:creationId xmlns:a16="http://schemas.microsoft.com/office/drawing/2014/main" id="{3CD2948F-F29F-40AB-895C-800EC262D260}"/>
              </a:ext>
            </a:extLst>
          </p:cNvPr>
          <p:cNvSpPr/>
          <p:nvPr/>
        </p:nvSpPr>
        <p:spPr>
          <a:xfrm>
            <a:off x="9307908" y="4680733"/>
            <a:ext cx="454128" cy="546324"/>
          </a:xfrm>
          <a:custGeom>
            <a:avLst/>
            <a:gdLst/>
            <a:ahLst/>
            <a:cxnLst/>
            <a:rect l="l" t="t" r="r" b="b"/>
            <a:pathLst>
              <a:path w="2671236" h="3213546">
                <a:moveTo>
                  <a:pt x="1336943" y="151152"/>
                </a:moveTo>
                <a:cubicBezTo>
                  <a:pt x="1223677" y="151152"/>
                  <a:pt x="1131857" y="242973"/>
                  <a:pt x="1131857" y="356239"/>
                </a:cubicBezTo>
                <a:cubicBezTo>
                  <a:pt x="1131857" y="469506"/>
                  <a:pt x="1223677" y="561326"/>
                  <a:pt x="1336943" y="561326"/>
                </a:cubicBezTo>
                <a:cubicBezTo>
                  <a:pt x="1450210" y="561326"/>
                  <a:pt x="1542030" y="469506"/>
                  <a:pt x="1542030" y="356239"/>
                </a:cubicBezTo>
                <a:cubicBezTo>
                  <a:pt x="1542030" y="242973"/>
                  <a:pt x="1450210" y="151152"/>
                  <a:pt x="1336943" y="151152"/>
                </a:cubicBezTo>
                <a:close/>
                <a:moveTo>
                  <a:pt x="1336943" y="0"/>
                </a:moveTo>
                <a:cubicBezTo>
                  <a:pt x="1533689" y="0"/>
                  <a:pt x="1693182" y="159493"/>
                  <a:pt x="1693182" y="356239"/>
                </a:cubicBezTo>
                <a:cubicBezTo>
                  <a:pt x="1693182" y="499348"/>
                  <a:pt x="1608797" y="622748"/>
                  <a:pt x="1486649" y="678491"/>
                </a:cubicBezTo>
                <a:lnTo>
                  <a:pt x="1504985" y="861628"/>
                </a:lnTo>
                <a:lnTo>
                  <a:pt x="2050955" y="861628"/>
                </a:lnTo>
                <a:cubicBezTo>
                  <a:pt x="2073924" y="808095"/>
                  <a:pt x="2127168" y="770742"/>
                  <a:pt x="2189136" y="770742"/>
                </a:cubicBezTo>
                <a:cubicBezTo>
                  <a:pt x="2272476" y="770742"/>
                  <a:pt x="2340037" y="838303"/>
                  <a:pt x="2340037" y="921643"/>
                </a:cubicBezTo>
                <a:cubicBezTo>
                  <a:pt x="2340037" y="1004983"/>
                  <a:pt x="2272476" y="1072544"/>
                  <a:pt x="2189136" y="1072544"/>
                </a:cubicBezTo>
                <a:cubicBezTo>
                  <a:pt x="2127168" y="1072544"/>
                  <a:pt x="2073924" y="1035191"/>
                  <a:pt x="2050955" y="981658"/>
                </a:cubicBezTo>
                <a:lnTo>
                  <a:pt x="1517002" y="981658"/>
                </a:lnTo>
                <a:lnTo>
                  <a:pt x="1678124" y="2590970"/>
                </a:lnTo>
                <a:cubicBezTo>
                  <a:pt x="2063444" y="2451708"/>
                  <a:pt x="2360829" y="2287813"/>
                  <a:pt x="2381761" y="1860600"/>
                </a:cubicBezTo>
                <a:cubicBezTo>
                  <a:pt x="2329006" y="1862811"/>
                  <a:pt x="2276981" y="1871755"/>
                  <a:pt x="2228094" y="1886075"/>
                </a:cubicBezTo>
                <a:cubicBezTo>
                  <a:pt x="2324645" y="1771974"/>
                  <a:pt x="2415523" y="1665436"/>
                  <a:pt x="2449665" y="1504055"/>
                </a:cubicBezTo>
                <a:cubicBezTo>
                  <a:pt x="2485699" y="1663545"/>
                  <a:pt x="2574685" y="1764408"/>
                  <a:pt x="2671236" y="1886075"/>
                </a:cubicBezTo>
                <a:cubicBezTo>
                  <a:pt x="2622475" y="1872164"/>
                  <a:pt x="2568855" y="1862858"/>
                  <a:pt x="2513341" y="1860541"/>
                </a:cubicBezTo>
                <a:cubicBezTo>
                  <a:pt x="2486075" y="2436981"/>
                  <a:pt x="2151724" y="2992040"/>
                  <a:pt x="1522375" y="3040581"/>
                </a:cubicBezTo>
                <a:cubicBezTo>
                  <a:pt x="1427529" y="3119259"/>
                  <a:pt x="1392747" y="3155891"/>
                  <a:pt x="1336943" y="3213546"/>
                </a:cubicBezTo>
                <a:cubicBezTo>
                  <a:pt x="1284048" y="3153728"/>
                  <a:pt x="1252174" y="3120936"/>
                  <a:pt x="1157234" y="3046101"/>
                </a:cubicBezTo>
                <a:cubicBezTo>
                  <a:pt x="592479" y="2980043"/>
                  <a:pt x="187829" y="2438320"/>
                  <a:pt x="160409" y="1860193"/>
                </a:cubicBezTo>
                <a:cubicBezTo>
                  <a:pt x="105366" y="1862056"/>
                  <a:pt x="50978" y="1871143"/>
                  <a:pt x="0" y="1886075"/>
                </a:cubicBezTo>
                <a:cubicBezTo>
                  <a:pt x="96552" y="1771974"/>
                  <a:pt x="187429" y="1665436"/>
                  <a:pt x="221571" y="1504055"/>
                </a:cubicBezTo>
                <a:cubicBezTo>
                  <a:pt x="257605" y="1663545"/>
                  <a:pt x="346591" y="1764408"/>
                  <a:pt x="443143" y="1886075"/>
                </a:cubicBezTo>
                <a:cubicBezTo>
                  <a:pt x="396276" y="1872705"/>
                  <a:pt x="344922" y="1863589"/>
                  <a:pt x="291687" y="1860996"/>
                </a:cubicBezTo>
                <a:cubicBezTo>
                  <a:pt x="313360" y="2289054"/>
                  <a:pt x="617325" y="2454996"/>
                  <a:pt x="1001768" y="2593980"/>
                </a:cubicBezTo>
                <a:lnTo>
                  <a:pt x="1157883" y="981658"/>
                </a:lnTo>
                <a:lnTo>
                  <a:pt x="666108" y="981658"/>
                </a:lnTo>
                <a:cubicBezTo>
                  <a:pt x="643139" y="1035191"/>
                  <a:pt x="589896" y="1072543"/>
                  <a:pt x="527928" y="1072543"/>
                </a:cubicBezTo>
                <a:cubicBezTo>
                  <a:pt x="444588" y="1072543"/>
                  <a:pt x="377027" y="1004982"/>
                  <a:pt x="377027" y="921642"/>
                </a:cubicBezTo>
                <a:cubicBezTo>
                  <a:pt x="377027" y="838302"/>
                  <a:pt x="444588" y="770741"/>
                  <a:pt x="527928" y="770741"/>
                </a:cubicBezTo>
                <a:cubicBezTo>
                  <a:pt x="589896" y="770741"/>
                  <a:pt x="643141" y="808095"/>
                  <a:pt x="666110" y="861628"/>
                </a:cubicBezTo>
                <a:lnTo>
                  <a:pt x="1169505" y="861628"/>
                </a:lnTo>
                <a:lnTo>
                  <a:pt x="1187237" y="678491"/>
                </a:lnTo>
                <a:cubicBezTo>
                  <a:pt x="1065090" y="622748"/>
                  <a:pt x="980704" y="499348"/>
                  <a:pt x="980704" y="356239"/>
                </a:cubicBezTo>
                <a:cubicBezTo>
                  <a:pt x="980704" y="159493"/>
                  <a:pt x="1140198" y="0"/>
                  <a:pt x="1336943" y="0"/>
                </a:cubicBezTo>
                <a:close/>
              </a:path>
            </a:pathLst>
          </a:custGeom>
          <a:solidFill>
            <a:srgbClr val="AFAFAF"/>
          </a:solidFill>
          <a:ln w="12700" cap="flat" cmpd="sng" algn="ctr">
            <a:noFill/>
            <a:prstDash val="solid"/>
            <a:miter lim="800000"/>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Tree>
    <p:extLst>
      <p:ext uri="{BB962C8B-B14F-4D97-AF65-F5344CB8AC3E}">
        <p14:creationId xmlns:p14="http://schemas.microsoft.com/office/powerpoint/2010/main" val="278910563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0D0BB566-385B-4280-B296-E7EB031575E3}"/>
              </a:ext>
            </a:extLst>
          </p:cNvPr>
          <p:cNvSpPr>
            <a:spLocks noGrp="1"/>
          </p:cNvSpPr>
          <p:nvPr>
            <p:ph type="title"/>
          </p:nvPr>
        </p:nvSpPr>
        <p:spPr/>
        <p:txBody>
          <a:bodyPr/>
          <a:lstStyle/>
          <a:p>
            <a:r>
              <a:rPr lang="es-PE" dirty="0"/>
              <a:t>Sistemas</a:t>
            </a:r>
          </a:p>
        </p:txBody>
      </p:sp>
      <p:pic>
        <p:nvPicPr>
          <p:cNvPr id="4" name="Picture 5">
            <a:extLst>
              <a:ext uri="{FF2B5EF4-FFF2-40B4-BE49-F238E27FC236}">
                <a16:creationId xmlns:a16="http://schemas.microsoft.com/office/drawing/2014/main" id="{E4061036-30EA-453A-BDBD-8B2B182D13A0}"/>
              </a:ext>
            </a:extLst>
          </p:cNvPr>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421173" y="1484727"/>
            <a:ext cx="1396725" cy="3153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9">
            <a:extLst>
              <a:ext uri="{FF2B5EF4-FFF2-40B4-BE49-F238E27FC236}">
                <a16:creationId xmlns:a16="http://schemas.microsoft.com/office/drawing/2014/main" id="{F0BF2BBA-8D23-4034-BA8E-8C61D9D8A8B4}"/>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2952559" y="1454108"/>
            <a:ext cx="1408050" cy="3157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12">
            <a:extLst>
              <a:ext uri="{FF2B5EF4-FFF2-40B4-BE49-F238E27FC236}">
                <a16:creationId xmlns:a16="http://schemas.microsoft.com/office/drawing/2014/main" id="{4579443D-4AB9-4C88-B82B-9DEAD9341319}"/>
              </a:ext>
            </a:extLst>
          </p:cNvPr>
          <p:cNvGrpSpPr>
            <a:grpSpLocks noChangeAspect="1"/>
          </p:cNvGrpSpPr>
          <p:nvPr/>
        </p:nvGrpSpPr>
        <p:grpSpPr bwMode="auto">
          <a:xfrm>
            <a:off x="4574966" y="1467620"/>
            <a:ext cx="1221190" cy="3174718"/>
            <a:chOff x="3193" y="1087"/>
            <a:chExt cx="647" cy="1682"/>
          </a:xfrm>
        </p:grpSpPr>
        <p:sp>
          <p:nvSpPr>
            <p:cNvPr id="182" name="AutoShape 11">
              <a:extLst>
                <a:ext uri="{FF2B5EF4-FFF2-40B4-BE49-F238E27FC236}">
                  <a16:creationId xmlns:a16="http://schemas.microsoft.com/office/drawing/2014/main" id="{B216E68F-1268-4439-8C79-D8952AB1F7AE}"/>
                </a:ext>
              </a:extLst>
            </p:cNvPr>
            <p:cNvSpPr>
              <a:spLocks noChangeAspect="1" noChangeArrowheads="1" noTextEdit="1"/>
            </p:cNvSpPr>
            <p:nvPr/>
          </p:nvSpPr>
          <p:spPr bwMode="auto">
            <a:xfrm>
              <a:off x="3193" y="1089"/>
              <a:ext cx="647" cy="1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183" name="Picture 13">
              <a:extLst>
                <a:ext uri="{FF2B5EF4-FFF2-40B4-BE49-F238E27FC236}">
                  <a16:creationId xmlns:a16="http://schemas.microsoft.com/office/drawing/2014/main" id="{6C37B062-0048-4937-BE1C-36456F70F348}"/>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3193" y="1087"/>
              <a:ext cx="647" cy="1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 name="Picture 17">
            <a:extLst>
              <a:ext uri="{FF2B5EF4-FFF2-40B4-BE49-F238E27FC236}">
                <a16:creationId xmlns:a16="http://schemas.microsoft.com/office/drawing/2014/main" id="{A9EA08D9-CDB0-4DAF-9F83-5E7C867AA2A8}"/>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6045302" y="1483782"/>
            <a:ext cx="1400501" cy="31596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21">
            <a:extLst>
              <a:ext uri="{FF2B5EF4-FFF2-40B4-BE49-F238E27FC236}">
                <a16:creationId xmlns:a16="http://schemas.microsoft.com/office/drawing/2014/main" id="{73585008-9C39-48F0-B743-D7A7D50B3893}"/>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7513751" y="1531794"/>
            <a:ext cx="1402388" cy="3157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24">
            <a:extLst>
              <a:ext uri="{FF2B5EF4-FFF2-40B4-BE49-F238E27FC236}">
                <a16:creationId xmlns:a16="http://schemas.microsoft.com/office/drawing/2014/main" id="{4779ACE4-273C-47CC-8E0E-65B08C704989}"/>
              </a:ext>
            </a:extLst>
          </p:cNvPr>
          <p:cNvGrpSpPr>
            <a:grpSpLocks noChangeAspect="1"/>
          </p:cNvGrpSpPr>
          <p:nvPr/>
        </p:nvGrpSpPr>
        <p:grpSpPr bwMode="auto">
          <a:xfrm>
            <a:off x="9054574" y="1535569"/>
            <a:ext cx="1387287" cy="3153955"/>
            <a:chOff x="5753" y="1071"/>
            <a:chExt cx="735" cy="1671"/>
          </a:xfrm>
        </p:grpSpPr>
        <p:sp>
          <p:nvSpPr>
            <p:cNvPr id="17" name="Freeform 25">
              <a:extLst>
                <a:ext uri="{FF2B5EF4-FFF2-40B4-BE49-F238E27FC236}">
                  <a16:creationId xmlns:a16="http://schemas.microsoft.com/office/drawing/2014/main" id="{B5A354C1-484B-4311-A987-D76C5B4CDD38}"/>
                </a:ext>
              </a:extLst>
            </p:cNvPr>
            <p:cNvSpPr>
              <a:spLocks/>
            </p:cNvSpPr>
            <p:nvPr/>
          </p:nvSpPr>
          <p:spPr bwMode="auto">
            <a:xfrm>
              <a:off x="5753" y="1073"/>
              <a:ext cx="735" cy="1669"/>
            </a:xfrm>
            <a:custGeom>
              <a:avLst/>
              <a:gdLst>
                <a:gd name="T0" fmla="*/ 275 w 307"/>
                <a:gd name="T1" fmla="*/ 327 h 701"/>
                <a:gd name="T2" fmla="*/ 268 w 307"/>
                <a:gd name="T3" fmla="*/ 313 h 701"/>
                <a:gd name="T4" fmla="*/ 249 w 307"/>
                <a:gd name="T5" fmla="*/ 200 h 701"/>
                <a:gd name="T6" fmla="*/ 177 w 307"/>
                <a:gd name="T7" fmla="*/ 97 h 701"/>
                <a:gd name="T8" fmla="*/ 183 w 307"/>
                <a:gd name="T9" fmla="*/ 65 h 701"/>
                <a:gd name="T10" fmla="*/ 184 w 307"/>
                <a:gd name="T11" fmla="*/ 47 h 701"/>
                <a:gd name="T12" fmla="*/ 181 w 307"/>
                <a:gd name="T13" fmla="*/ 16 h 701"/>
                <a:gd name="T14" fmla="*/ 153 w 307"/>
                <a:gd name="T15" fmla="*/ 0 h 701"/>
                <a:gd name="T16" fmla="*/ 125 w 307"/>
                <a:gd name="T17" fmla="*/ 16 h 701"/>
                <a:gd name="T18" fmla="*/ 123 w 307"/>
                <a:gd name="T19" fmla="*/ 47 h 701"/>
                <a:gd name="T20" fmla="*/ 124 w 307"/>
                <a:gd name="T21" fmla="*/ 65 h 701"/>
                <a:gd name="T22" fmla="*/ 130 w 307"/>
                <a:gd name="T23" fmla="*/ 97 h 701"/>
                <a:gd name="T24" fmla="*/ 58 w 307"/>
                <a:gd name="T25" fmla="*/ 200 h 701"/>
                <a:gd name="T26" fmla="*/ 39 w 307"/>
                <a:gd name="T27" fmla="*/ 313 h 701"/>
                <a:gd name="T28" fmla="*/ 32 w 307"/>
                <a:gd name="T29" fmla="*/ 327 h 701"/>
                <a:gd name="T30" fmla="*/ 8 w 307"/>
                <a:gd name="T31" fmla="*/ 356 h 701"/>
                <a:gd name="T32" fmla="*/ 14 w 307"/>
                <a:gd name="T33" fmla="*/ 377 h 701"/>
                <a:gd name="T34" fmla="*/ 28 w 307"/>
                <a:gd name="T35" fmla="*/ 360 h 701"/>
                <a:gd name="T36" fmla="*/ 27 w 307"/>
                <a:gd name="T37" fmla="*/ 392 h 701"/>
                <a:gd name="T38" fmla="*/ 31 w 307"/>
                <a:gd name="T39" fmla="*/ 381 h 701"/>
                <a:gd name="T40" fmla="*/ 37 w 307"/>
                <a:gd name="T41" fmla="*/ 384 h 701"/>
                <a:gd name="T42" fmla="*/ 40 w 307"/>
                <a:gd name="T43" fmla="*/ 378 h 701"/>
                <a:gd name="T44" fmla="*/ 48 w 307"/>
                <a:gd name="T45" fmla="*/ 371 h 701"/>
                <a:gd name="T46" fmla="*/ 58 w 307"/>
                <a:gd name="T47" fmla="*/ 321 h 701"/>
                <a:gd name="T48" fmla="*/ 82 w 307"/>
                <a:gd name="T49" fmla="*/ 230 h 701"/>
                <a:gd name="T50" fmla="*/ 95 w 307"/>
                <a:gd name="T51" fmla="*/ 285 h 701"/>
                <a:gd name="T52" fmla="*/ 95 w 307"/>
                <a:gd name="T53" fmla="*/ 466 h 701"/>
                <a:gd name="T54" fmla="*/ 93 w 307"/>
                <a:gd name="T55" fmla="*/ 596 h 701"/>
                <a:gd name="T56" fmla="*/ 86 w 307"/>
                <a:gd name="T57" fmla="*/ 657 h 701"/>
                <a:gd name="T58" fmla="*/ 73 w 307"/>
                <a:gd name="T59" fmla="*/ 687 h 701"/>
                <a:gd name="T60" fmla="*/ 82 w 307"/>
                <a:gd name="T61" fmla="*/ 695 h 701"/>
                <a:gd name="T62" fmla="*/ 91 w 307"/>
                <a:gd name="T63" fmla="*/ 695 h 701"/>
                <a:gd name="T64" fmla="*/ 108 w 307"/>
                <a:gd name="T65" fmla="*/ 685 h 701"/>
                <a:gd name="T66" fmla="*/ 116 w 307"/>
                <a:gd name="T67" fmla="*/ 646 h 701"/>
                <a:gd name="T68" fmla="*/ 121 w 307"/>
                <a:gd name="T69" fmla="*/ 590 h 701"/>
                <a:gd name="T70" fmla="*/ 136 w 307"/>
                <a:gd name="T71" fmla="*/ 473 h 701"/>
                <a:gd name="T72" fmla="*/ 153 w 307"/>
                <a:gd name="T73" fmla="*/ 370 h 701"/>
                <a:gd name="T74" fmla="*/ 171 w 307"/>
                <a:gd name="T75" fmla="*/ 473 h 701"/>
                <a:gd name="T76" fmla="*/ 186 w 307"/>
                <a:gd name="T77" fmla="*/ 590 h 701"/>
                <a:gd name="T78" fmla="*/ 191 w 307"/>
                <a:gd name="T79" fmla="*/ 646 h 701"/>
                <a:gd name="T80" fmla="*/ 199 w 307"/>
                <a:gd name="T81" fmla="*/ 685 h 701"/>
                <a:gd name="T82" fmla="*/ 216 w 307"/>
                <a:gd name="T83" fmla="*/ 695 h 701"/>
                <a:gd name="T84" fmla="*/ 225 w 307"/>
                <a:gd name="T85" fmla="*/ 695 h 701"/>
                <a:gd name="T86" fmla="*/ 234 w 307"/>
                <a:gd name="T87" fmla="*/ 687 h 701"/>
                <a:gd name="T88" fmla="*/ 220 w 307"/>
                <a:gd name="T89" fmla="*/ 657 h 701"/>
                <a:gd name="T90" fmla="*/ 214 w 307"/>
                <a:gd name="T91" fmla="*/ 596 h 701"/>
                <a:gd name="T92" fmla="*/ 211 w 307"/>
                <a:gd name="T93" fmla="*/ 466 h 701"/>
                <a:gd name="T94" fmla="*/ 212 w 307"/>
                <a:gd name="T95" fmla="*/ 285 h 701"/>
                <a:gd name="T96" fmla="*/ 225 w 307"/>
                <a:gd name="T97" fmla="*/ 230 h 701"/>
                <a:gd name="T98" fmla="*/ 249 w 307"/>
                <a:gd name="T99" fmla="*/ 321 h 701"/>
                <a:gd name="T100" fmla="*/ 259 w 307"/>
                <a:gd name="T101" fmla="*/ 371 h 701"/>
                <a:gd name="T102" fmla="*/ 267 w 307"/>
                <a:gd name="T103" fmla="*/ 378 h 701"/>
                <a:gd name="T104" fmla="*/ 270 w 307"/>
                <a:gd name="T105" fmla="*/ 384 h 701"/>
                <a:gd name="T106" fmla="*/ 276 w 307"/>
                <a:gd name="T107" fmla="*/ 381 h 701"/>
                <a:gd name="T108" fmla="*/ 280 w 307"/>
                <a:gd name="T109" fmla="*/ 392 h 701"/>
                <a:gd name="T110" fmla="*/ 279 w 307"/>
                <a:gd name="T111" fmla="*/ 360 h 701"/>
                <a:gd name="T112" fmla="*/ 293 w 307"/>
                <a:gd name="T113" fmla="*/ 377 h 701"/>
                <a:gd name="T114" fmla="*/ 299 w 307"/>
                <a:gd name="T115" fmla="*/ 356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7" h="701">
                  <a:moveTo>
                    <a:pt x="304" y="350"/>
                  </a:moveTo>
                  <a:cubicBezTo>
                    <a:pt x="301" y="348"/>
                    <a:pt x="297" y="346"/>
                    <a:pt x="290" y="338"/>
                  </a:cubicBezTo>
                  <a:cubicBezTo>
                    <a:pt x="286" y="333"/>
                    <a:pt x="281" y="330"/>
                    <a:pt x="275" y="327"/>
                  </a:cubicBezTo>
                  <a:cubicBezTo>
                    <a:pt x="274" y="327"/>
                    <a:pt x="273" y="327"/>
                    <a:pt x="272" y="326"/>
                  </a:cubicBezTo>
                  <a:cubicBezTo>
                    <a:pt x="270" y="325"/>
                    <a:pt x="270" y="322"/>
                    <a:pt x="269" y="320"/>
                  </a:cubicBezTo>
                  <a:cubicBezTo>
                    <a:pt x="269" y="318"/>
                    <a:pt x="268" y="315"/>
                    <a:pt x="268" y="313"/>
                  </a:cubicBezTo>
                  <a:cubicBezTo>
                    <a:pt x="267" y="309"/>
                    <a:pt x="266" y="302"/>
                    <a:pt x="266" y="291"/>
                  </a:cubicBezTo>
                  <a:cubicBezTo>
                    <a:pt x="266" y="265"/>
                    <a:pt x="260" y="242"/>
                    <a:pt x="257" y="236"/>
                  </a:cubicBezTo>
                  <a:cubicBezTo>
                    <a:pt x="255" y="230"/>
                    <a:pt x="253" y="225"/>
                    <a:pt x="249" y="200"/>
                  </a:cubicBezTo>
                  <a:cubicBezTo>
                    <a:pt x="246" y="175"/>
                    <a:pt x="252" y="179"/>
                    <a:pt x="249" y="149"/>
                  </a:cubicBezTo>
                  <a:cubicBezTo>
                    <a:pt x="246" y="119"/>
                    <a:pt x="223" y="113"/>
                    <a:pt x="213" y="111"/>
                  </a:cubicBezTo>
                  <a:cubicBezTo>
                    <a:pt x="202" y="109"/>
                    <a:pt x="181" y="100"/>
                    <a:pt x="177" y="97"/>
                  </a:cubicBezTo>
                  <a:cubicBezTo>
                    <a:pt x="175" y="95"/>
                    <a:pt x="175" y="87"/>
                    <a:pt x="175" y="80"/>
                  </a:cubicBezTo>
                  <a:cubicBezTo>
                    <a:pt x="178" y="75"/>
                    <a:pt x="180" y="68"/>
                    <a:pt x="181" y="63"/>
                  </a:cubicBezTo>
                  <a:cubicBezTo>
                    <a:pt x="181" y="63"/>
                    <a:pt x="182" y="65"/>
                    <a:pt x="183" y="65"/>
                  </a:cubicBezTo>
                  <a:cubicBezTo>
                    <a:pt x="184" y="65"/>
                    <a:pt x="186" y="61"/>
                    <a:pt x="187" y="58"/>
                  </a:cubicBezTo>
                  <a:cubicBezTo>
                    <a:pt x="188" y="56"/>
                    <a:pt x="188" y="49"/>
                    <a:pt x="187" y="46"/>
                  </a:cubicBezTo>
                  <a:cubicBezTo>
                    <a:pt x="187" y="43"/>
                    <a:pt x="184" y="45"/>
                    <a:pt x="184" y="47"/>
                  </a:cubicBezTo>
                  <a:cubicBezTo>
                    <a:pt x="184" y="47"/>
                    <a:pt x="183" y="47"/>
                    <a:pt x="182" y="48"/>
                  </a:cubicBezTo>
                  <a:cubicBezTo>
                    <a:pt x="183" y="44"/>
                    <a:pt x="183" y="40"/>
                    <a:pt x="183" y="37"/>
                  </a:cubicBezTo>
                  <a:cubicBezTo>
                    <a:pt x="184" y="29"/>
                    <a:pt x="184" y="22"/>
                    <a:pt x="181" y="16"/>
                  </a:cubicBezTo>
                  <a:cubicBezTo>
                    <a:pt x="176" y="1"/>
                    <a:pt x="156" y="0"/>
                    <a:pt x="153" y="0"/>
                  </a:cubicBezTo>
                  <a:cubicBezTo>
                    <a:pt x="153" y="0"/>
                    <a:pt x="153" y="0"/>
                    <a:pt x="153" y="0"/>
                  </a:cubicBezTo>
                  <a:cubicBezTo>
                    <a:pt x="153" y="0"/>
                    <a:pt x="153" y="0"/>
                    <a:pt x="153" y="0"/>
                  </a:cubicBezTo>
                  <a:cubicBezTo>
                    <a:pt x="153" y="0"/>
                    <a:pt x="153" y="0"/>
                    <a:pt x="153" y="0"/>
                  </a:cubicBezTo>
                  <a:cubicBezTo>
                    <a:pt x="153" y="0"/>
                    <a:pt x="153" y="0"/>
                    <a:pt x="153" y="0"/>
                  </a:cubicBezTo>
                  <a:cubicBezTo>
                    <a:pt x="151" y="0"/>
                    <a:pt x="131" y="1"/>
                    <a:pt x="125" y="16"/>
                  </a:cubicBezTo>
                  <a:cubicBezTo>
                    <a:pt x="123" y="22"/>
                    <a:pt x="122" y="29"/>
                    <a:pt x="124" y="37"/>
                  </a:cubicBezTo>
                  <a:cubicBezTo>
                    <a:pt x="124" y="40"/>
                    <a:pt x="124" y="44"/>
                    <a:pt x="124" y="48"/>
                  </a:cubicBezTo>
                  <a:cubicBezTo>
                    <a:pt x="124" y="47"/>
                    <a:pt x="123" y="47"/>
                    <a:pt x="123" y="47"/>
                  </a:cubicBezTo>
                  <a:cubicBezTo>
                    <a:pt x="122" y="45"/>
                    <a:pt x="120" y="43"/>
                    <a:pt x="119" y="46"/>
                  </a:cubicBezTo>
                  <a:cubicBezTo>
                    <a:pt x="119" y="49"/>
                    <a:pt x="119" y="56"/>
                    <a:pt x="120" y="58"/>
                  </a:cubicBezTo>
                  <a:cubicBezTo>
                    <a:pt x="121" y="61"/>
                    <a:pt x="122" y="65"/>
                    <a:pt x="124" y="65"/>
                  </a:cubicBezTo>
                  <a:cubicBezTo>
                    <a:pt x="125" y="65"/>
                    <a:pt x="126" y="63"/>
                    <a:pt x="126" y="63"/>
                  </a:cubicBezTo>
                  <a:cubicBezTo>
                    <a:pt x="127" y="68"/>
                    <a:pt x="129" y="75"/>
                    <a:pt x="132" y="80"/>
                  </a:cubicBezTo>
                  <a:cubicBezTo>
                    <a:pt x="132" y="87"/>
                    <a:pt x="132" y="95"/>
                    <a:pt x="130" y="97"/>
                  </a:cubicBezTo>
                  <a:cubicBezTo>
                    <a:pt x="126" y="100"/>
                    <a:pt x="105" y="109"/>
                    <a:pt x="94" y="111"/>
                  </a:cubicBezTo>
                  <a:cubicBezTo>
                    <a:pt x="84" y="113"/>
                    <a:pt x="61" y="119"/>
                    <a:pt x="58" y="149"/>
                  </a:cubicBezTo>
                  <a:cubicBezTo>
                    <a:pt x="54" y="179"/>
                    <a:pt x="61" y="175"/>
                    <a:pt x="58" y="200"/>
                  </a:cubicBezTo>
                  <a:cubicBezTo>
                    <a:pt x="54" y="225"/>
                    <a:pt x="52" y="230"/>
                    <a:pt x="49" y="236"/>
                  </a:cubicBezTo>
                  <a:cubicBezTo>
                    <a:pt x="47" y="242"/>
                    <a:pt x="41" y="265"/>
                    <a:pt x="41" y="291"/>
                  </a:cubicBezTo>
                  <a:cubicBezTo>
                    <a:pt x="41" y="302"/>
                    <a:pt x="40" y="309"/>
                    <a:pt x="39" y="313"/>
                  </a:cubicBezTo>
                  <a:cubicBezTo>
                    <a:pt x="38" y="315"/>
                    <a:pt x="38" y="318"/>
                    <a:pt x="37" y="320"/>
                  </a:cubicBezTo>
                  <a:cubicBezTo>
                    <a:pt x="37" y="322"/>
                    <a:pt x="37" y="325"/>
                    <a:pt x="35" y="326"/>
                  </a:cubicBezTo>
                  <a:cubicBezTo>
                    <a:pt x="34" y="327"/>
                    <a:pt x="33" y="327"/>
                    <a:pt x="32" y="327"/>
                  </a:cubicBezTo>
                  <a:cubicBezTo>
                    <a:pt x="26" y="330"/>
                    <a:pt x="20" y="333"/>
                    <a:pt x="16" y="338"/>
                  </a:cubicBezTo>
                  <a:cubicBezTo>
                    <a:pt x="10" y="346"/>
                    <a:pt x="6" y="348"/>
                    <a:pt x="3" y="350"/>
                  </a:cubicBezTo>
                  <a:cubicBezTo>
                    <a:pt x="0" y="352"/>
                    <a:pt x="1" y="358"/>
                    <a:pt x="8" y="356"/>
                  </a:cubicBezTo>
                  <a:cubicBezTo>
                    <a:pt x="15" y="355"/>
                    <a:pt x="20" y="346"/>
                    <a:pt x="21" y="346"/>
                  </a:cubicBezTo>
                  <a:cubicBezTo>
                    <a:pt x="23" y="347"/>
                    <a:pt x="20" y="360"/>
                    <a:pt x="18" y="365"/>
                  </a:cubicBezTo>
                  <a:cubicBezTo>
                    <a:pt x="17" y="369"/>
                    <a:pt x="15" y="374"/>
                    <a:pt x="14" y="377"/>
                  </a:cubicBezTo>
                  <a:cubicBezTo>
                    <a:pt x="13" y="380"/>
                    <a:pt x="12" y="385"/>
                    <a:pt x="14" y="388"/>
                  </a:cubicBezTo>
                  <a:cubicBezTo>
                    <a:pt x="16" y="391"/>
                    <a:pt x="19" y="387"/>
                    <a:pt x="21" y="380"/>
                  </a:cubicBezTo>
                  <a:cubicBezTo>
                    <a:pt x="24" y="373"/>
                    <a:pt x="28" y="360"/>
                    <a:pt x="28" y="360"/>
                  </a:cubicBezTo>
                  <a:cubicBezTo>
                    <a:pt x="28" y="360"/>
                    <a:pt x="25" y="371"/>
                    <a:pt x="24" y="377"/>
                  </a:cubicBezTo>
                  <a:cubicBezTo>
                    <a:pt x="22" y="384"/>
                    <a:pt x="18" y="392"/>
                    <a:pt x="21" y="395"/>
                  </a:cubicBezTo>
                  <a:cubicBezTo>
                    <a:pt x="23" y="397"/>
                    <a:pt x="26" y="395"/>
                    <a:pt x="27" y="392"/>
                  </a:cubicBezTo>
                  <a:cubicBezTo>
                    <a:pt x="28" y="388"/>
                    <a:pt x="30" y="383"/>
                    <a:pt x="30" y="383"/>
                  </a:cubicBezTo>
                  <a:cubicBezTo>
                    <a:pt x="31" y="377"/>
                    <a:pt x="35" y="362"/>
                    <a:pt x="35" y="362"/>
                  </a:cubicBezTo>
                  <a:cubicBezTo>
                    <a:pt x="35" y="362"/>
                    <a:pt x="33" y="375"/>
                    <a:pt x="31" y="381"/>
                  </a:cubicBezTo>
                  <a:cubicBezTo>
                    <a:pt x="30" y="384"/>
                    <a:pt x="29" y="388"/>
                    <a:pt x="29" y="391"/>
                  </a:cubicBezTo>
                  <a:cubicBezTo>
                    <a:pt x="29" y="393"/>
                    <a:pt x="30" y="394"/>
                    <a:pt x="32" y="394"/>
                  </a:cubicBezTo>
                  <a:cubicBezTo>
                    <a:pt x="34" y="393"/>
                    <a:pt x="36" y="389"/>
                    <a:pt x="37" y="384"/>
                  </a:cubicBezTo>
                  <a:cubicBezTo>
                    <a:pt x="38" y="379"/>
                    <a:pt x="40" y="371"/>
                    <a:pt x="41" y="367"/>
                  </a:cubicBezTo>
                  <a:cubicBezTo>
                    <a:pt x="42" y="365"/>
                    <a:pt x="42" y="364"/>
                    <a:pt x="42" y="365"/>
                  </a:cubicBezTo>
                  <a:cubicBezTo>
                    <a:pt x="42" y="367"/>
                    <a:pt x="40" y="374"/>
                    <a:pt x="40" y="378"/>
                  </a:cubicBezTo>
                  <a:cubicBezTo>
                    <a:pt x="39" y="382"/>
                    <a:pt x="39" y="385"/>
                    <a:pt x="41" y="385"/>
                  </a:cubicBezTo>
                  <a:cubicBezTo>
                    <a:pt x="42" y="385"/>
                    <a:pt x="43" y="385"/>
                    <a:pt x="45" y="383"/>
                  </a:cubicBezTo>
                  <a:cubicBezTo>
                    <a:pt x="46" y="381"/>
                    <a:pt x="47" y="375"/>
                    <a:pt x="48" y="371"/>
                  </a:cubicBezTo>
                  <a:cubicBezTo>
                    <a:pt x="49" y="364"/>
                    <a:pt x="51" y="358"/>
                    <a:pt x="52" y="352"/>
                  </a:cubicBezTo>
                  <a:cubicBezTo>
                    <a:pt x="53" y="347"/>
                    <a:pt x="54" y="334"/>
                    <a:pt x="55" y="330"/>
                  </a:cubicBezTo>
                  <a:cubicBezTo>
                    <a:pt x="56" y="327"/>
                    <a:pt x="58" y="321"/>
                    <a:pt x="58" y="321"/>
                  </a:cubicBezTo>
                  <a:cubicBezTo>
                    <a:pt x="58" y="321"/>
                    <a:pt x="58" y="321"/>
                    <a:pt x="58" y="321"/>
                  </a:cubicBezTo>
                  <a:cubicBezTo>
                    <a:pt x="62" y="310"/>
                    <a:pt x="70" y="283"/>
                    <a:pt x="76" y="267"/>
                  </a:cubicBezTo>
                  <a:cubicBezTo>
                    <a:pt x="83" y="246"/>
                    <a:pt x="81" y="239"/>
                    <a:pt x="82" y="230"/>
                  </a:cubicBezTo>
                  <a:cubicBezTo>
                    <a:pt x="82" y="224"/>
                    <a:pt x="89" y="209"/>
                    <a:pt x="93" y="193"/>
                  </a:cubicBezTo>
                  <a:cubicBezTo>
                    <a:pt x="100" y="208"/>
                    <a:pt x="107" y="228"/>
                    <a:pt x="103" y="249"/>
                  </a:cubicBezTo>
                  <a:cubicBezTo>
                    <a:pt x="95" y="285"/>
                    <a:pt x="98" y="275"/>
                    <a:pt x="95" y="285"/>
                  </a:cubicBezTo>
                  <a:cubicBezTo>
                    <a:pt x="93" y="297"/>
                    <a:pt x="90" y="308"/>
                    <a:pt x="89" y="320"/>
                  </a:cubicBezTo>
                  <a:cubicBezTo>
                    <a:pt x="86" y="346"/>
                    <a:pt x="84" y="373"/>
                    <a:pt x="89" y="399"/>
                  </a:cubicBezTo>
                  <a:cubicBezTo>
                    <a:pt x="90" y="409"/>
                    <a:pt x="96" y="464"/>
                    <a:pt x="95" y="466"/>
                  </a:cubicBezTo>
                  <a:cubicBezTo>
                    <a:pt x="94" y="473"/>
                    <a:pt x="90" y="489"/>
                    <a:pt x="88" y="497"/>
                  </a:cubicBezTo>
                  <a:cubicBezTo>
                    <a:pt x="87" y="506"/>
                    <a:pt x="87" y="518"/>
                    <a:pt x="88" y="542"/>
                  </a:cubicBezTo>
                  <a:cubicBezTo>
                    <a:pt x="89" y="565"/>
                    <a:pt x="92" y="583"/>
                    <a:pt x="93" y="596"/>
                  </a:cubicBezTo>
                  <a:cubicBezTo>
                    <a:pt x="94" y="607"/>
                    <a:pt x="92" y="635"/>
                    <a:pt x="91" y="643"/>
                  </a:cubicBezTo>
                  <a:cubicBezTo>
                    <a:pt x="91" y="644"/>
                    <a:pt x="91" y="645"/>
                    <a:pt x="91" y="647"/>
                  </a:cubicBezTo>
                  <a:cubicBezTo>
                    <a:pt x="90" y="649"/>
                    <a:pt x="88" y="653"/>
                    <a:pt x="86" y="657"/>
                  </a:cubicBezTo>
                  <a:cubicBezTo>
                    <a:pt x="83" y="663"/>
                    <a:pt x="76" y="674"/>
                    <a:pt x="73" y="677"/>
                  </a:cubicBezTo>
                  <a:cubicBezTo>
                    <a:pt x="71" y="679"/>
                    <a:pt x="67" y="685"/>
                    <a:pt x="71" y="687"/>
                  </a:cubicBezTo>
                  <a:cubicBezTo>
                    <a:pt x="72" y="688"/>
                    <a:pt x="73" y="687"/>
                    <a:pt x="73" y="687"/>
                  </a:cubicBezTo>
                  <a:cubicBezTo>
                    <a:pt x="72" y="689"/>
                    <a:pt x="73" y="691"/>
                    <a:pt x="74" y="692"/>
                  </a:cubicBezTo>
                  <a:cubicBezTo>
                    <a:pt x="75" y="692"/>
                    <a:pt x="76" y="692"/>
                    <a:pt x="76" y="692"/>
                  </a:cubicBezTo>
                  <a:cubicBezTo>
                    <a:pt x="76" y="693"/>
                    <a:pt x="78" y="696"/>
                    <a:pt x="82" y="695"/>
                  </a:cubicBezTo>
                  <a:cubicBezTo>
                    <a:pt x="82" y="695"/>
                    <a:pt x="83" y="699"/>
                    <a:pt x="86" y="699"/>
                  </a:cubicBezTo>
                  <a:cubicBezTo>
                    <a:pt x="87" y="699"/>
                    <a:pt x="88" y="699"/>
                    <a:pt x="88" y="698"/>
                  </a:cubicBezTo>
                  <a:cubicBezTo>
                    <a:pt x="89" y="698"/>
                    <a:pt x="90" y="697"/>
                    <a:pt x="91" y="695"/>
                  </a:cubicBezTo>
                  <a:cubicBezTo>
                    <a:pt x="91" y="695"/>
                    <a:pt x="90" y="698"/>
                    <a:pt x="94" y="699"/>
                  </a:cubicBezTo>
                  <a:cubicBezTo>
                    <a:pt x="98" y="701"/>
                    <a:pt x="102" y="699"/>
                    <a:pt x="104" y="694"/>
                  </a:cubicBezTo>
                  <a:cubicBezTo>
                    <a:pt x="106" y="690"/>
                    <a:pt x="106" y="689"/>
                    <a:pt x="108" y="685"/>
                  </a:cubicBezTo>
                  <a:cubicBezTo>
                    <a:pt x="110" y="681"/>
                    <a:pt x="109" y="670"/>
                    <a:pt x="110" y="666"/>
                  </a:cubicBezTo>
                  <a:cubicBezTo>
                    <a:pt x="112" y="661"/>
                    <a:pt x="116" y="660"/>
                    <a:pt x="116" y="656"/>
                  </a:cubicBezTo>
                  <a:cubicBezTo>
                    <a:pt x="116" y="654"/>
                    <a:pt x="116" y="650"/>
                    <a:pt x="116" y="646"/>
                  </a:cubicBezTo>
                  <a:cubicBezTo>
                    <a:pt x="116" y="646"/>
                    <a:pt x="116" y="630"/>
                    <a:pt x="116" y="630"/>
                  </a:cubicBezTo>
                  <a:cubicBezTo>
                    <a:pt x="116" y="623"/>
                    <a:pt x="116" y="623"/>
                    <a:pt x="116" y="623"/>
                  </a:cubicBezTo>
                  <a:cubicBezTo>
                    <a:pt x="117" y="612"/>
                    <a:pt x="119" y="601"/>
                    <a:pt x="121" y="590"/>
                  </a:cubicBezTo>
                  <a:cubicBezTo>
                    <a:pt x="124" y="572"/>
                    <a:pt x="129" y="542"/>
                    <a:pt x="130" y="523"/>
                  </a:cubicBezTo>
                  <a:cubicBezTo>
                    <a:pt x="132" y="499"/>
                    <a:pt x="135" y="478"/>
                    <a:pt x="136" y="474"/>
                  </a:cubicBezTo>
                  <a:cubicBezTo>
                    <a:pt x="136" y="474"/>
                    <a:pt x="136" y="474"/>
                    <a:pt x="136" y="473"/>
                  </a:cubicBezTo>
                  <a:cubicBezTo>
                    <a:pt x="141" y="458"/>
                    <a:pt x="145" y="443"/>
                    <a:pt x="146" y="427"/>
                  </a:cubicBezTo>
                  <a:cubicBezTo>
                    <a:pt x="147" y="422"/>
                    <a:pt x="147" y="417"/>
                    <a:pt x="148" y="411"/>
                  </a:cubicBezTo>
                  <a:cubicBezTo>
                    <a:pt x="150" y="385"/>
                    <a:pt x="149" y="371"/>
                    <a:pt x="153" y="370"/>
                  </a:cubicBezTo>
                  <a:cubicBezTo>
                    <a:pt x="158" y="371"/>
                    <a:pt x="157" y="385"/>
                    <a:pt x="159" y="411"/>
                  </a:cubicBezTo>
                  <a:cubicBezTo>
                    <a:pt x="159" y="417"/>
                    <a:pt x="160" y="422"/>
                    <a:pt x="161" y="427"/>
                  </a:cubicBezTo>
                  <a:cubicBezTo>
                    <a:pt x="162" y="443"/>
                    <a:pt x="166" y="458"/>
                    <a:pt x="171" y="473"/>
                  </a:cubicBezTo>
                  <a:cubicBezTo>
                    <a:pt x="171" y="474"/>
                    <a:pt x="171" y="474"/>
                    <a:pt x="171" y="474"/>
                  </a:cubicBezTo>
                  <a:cubicBezTo>
                    <a:pt x="172" y="478"/>
                    <a:pt x="175" y="499"/>
                    <a:pt x="176" y="523"/>
                  </a:cubicBezTo>
                  <a:cubicBezTo>
                    <a:pt x="178" y="542"/>
                    <a:pt x="183" y="572"/>
                    <a:pt x="186" y="590"/>
                  </a:cubicBezTo>
                  <a:cubicBezTo>
                    <a:pt x="188" y="601"/>
                    <a:pt x="190" y="612"/>
                    <a:pt x="190" y="623"/>
                  </a:cubicBezTo>
                  <a:cubicBezTo>
                    <a:pt x="191" y="630"/>
                    <a:pt x="191" y="630"/>
                    <a:pt x="191" y="630"/>
                  </a:cubicBezTo>
                  <a:cubicBezTo>
                    <a:pt x="191" y="630"/>
                    <a:pt x="191" y="646"/>
                    <a:pt x="191" y="646"/>
                  </a:cubicBezTo>
                  <a:cubicBezTo>
                    <a:pt x="191" y="650"/>
                    <a:pt x="191" y="654"/>
                    <a:pt x="191" y="656"/>
                  </a:cubicBezTo>
                  <a:cubicBezTo>
                    <a:pt x="191" y="660"/>
                    <a:pt x="195" y="661"/>
                    <a:pt x="197" y="666"/>
                  </a:cubicBezTo>
                  <a:cubicBezTo>
                    <a:pt x="198" y="670"/>
                    <a:pt x="197" y="681"/>
                    <a:pt x="199" y="685"/>
                  </a:cubicBezTo>
                  <a:cubicBezTo>
                    <a:pt x="201" y="689"/>
                    <a:pt x="201" y="690"/>
                    <a:pt x="203" y="694"/>
                  </a:cubicBezTo>
                  <a:cubicBezTo>
                    <a:pt x="205" y="699"/>
                    <a:pt x="209" y="701"/>
                    <a:pt x="213" y="699"/>
                  </a:cubicBezTo>
                  <a:cubicBezTo>
                    <a:pt x="216" y="698"/>
                    <a:pt x="216" y="695"/>
                    <a:pt x="216" y="695"/>
                  </a:cubicBezTo>
                  <a:cubicBezTo>
                    <a:pt x="217" y="697"/>
                    <a:pt x="218" y="698"/>
                    <a:pt x="218" y="698"/>
                  </a:cubicBezTo>
                  <a:cubicBezTo>
                    <a:pt x="219" y="699"/>
                    <a:pt x="220" y="699"/>
                    <a:pt x="221" y="699"/>
                  </a:cubicBezTo>
                  <a:cubicBezTo>
                    <a:pt x="224" y="699"/>
                    <a:pt x="225" y="695"/>
                    <a:pt x="225" y="695"/>
                  </a:cubicBezTo>
                  <a:cubicBezTo>
                    <a:pt x="229" y="696"/>
                    <a:pt x="230" y="693"/>
                    <a:pt x="230" y="692"/>
                  </a:cubicBezTo>
                  <a:cubicBezTo>
                    <a:pt x="230" y="692"/>
                    <a:pt x="232" y="692"/>
                    <a:pt x="233" y="692"/>
                  </a:cubicBezTo>
                  <a:cubicBezTo>
                    <a:pt x="234" y="691"/>
                    <a:pt x="235" y="689"/>
                    <a:pt x="234" y="687"/>
                  </a:cubicBezTo>
                  <a:cubicBezTo>
                    <a:pt x="234" y="687"/>
                    <a:pt x="235" y="688"/>
                    <a:pt x="236" y="687"/>
                  </a:cubicBezTo>
                  <a:cubicBezTo>
                    <a:pt x="240" y="685"/>
                    <a:pt x="236" y="679"/>
                    <a:pt x="233" y="677"/>
                  </a:cubicBezTo>
                  <a:cubicBezTo>
                    <a:pt x="231" y="674"/>
                    <a:pt x="224" y="663"/>
                    <a:pt x="220" y="657"/>
                  </a:cubicBezTo>
                  <a:cubicBezTo>
                    <a:pt x="219" y="653"/>
                    <a:pt x="217" y="649"/>
                    <a:pt x="216" y="647"/>
                  </a:cubicBezTo>
                  <a:cubicBezTo>
                    <a:pt x="216" y="645"/>
                    <a:pt x="216" y="644"/>
                    <a:pt x="215" y="643"/>
                  </a:cubicBezTo>
                  <a:cubicBezTo>
                    <a:pt x="215" y="635"/>
                    <a:pt x="213" y="607"/>
                    <a:pt x="214" y="596"/>
                  </a:cubicBezTo>
                  <a:cubicBezTo>
                    <a:pt x="215" y="583"/>
                    <a:pt x="218" y="565"/>
                    <a:pt x="219" y="542"/>
                  </a:cubicBezTo>
                  <a:cubicBezTo>
                    <a:pt x="219" y="518"/>
                    <a:pt x="220" y="506"/>
                    <a:pt x="219" y="497"/>
                  </a:cubicBezTo>
                  <a:cubicBezTo>
                    <a:pt x="217" y="489"/>
                    <a:pt x="213" y="473"/>
                    <a:pt x="211" y="466"/>
                  </a:cubicBezTo>
                  <a:cubicBezTo>
                    <a:pt x="211" y="464"/>
                    <a:pt x="217" y="409"/>
                    <a:pt x="218" y="399"/>
                  </a:cubicBezTo>
                  <a:cubicBezTo>
                    <a:pt x="222" y="373"/>
                    <a:pt x="220" y="346"/>
                    <a:pt x="218" y="320"/>
                  </a:cubicBezTo>
                  <a:cubicBezTo>
                    <a:pt x="217" y="308"/>
                    <a:pt x="214" y="297"/>
                    <a:pt x="212" y="285"/>
                  </a:cubicBezTo>
                  <a:cubicBezTo>
                    <a:pt x="209" y="275"/>
                    <a:pt x="212" y="285"/>
                    <a:pt x="204" y="249"/>
                  </a:cubicBezTo>
                  <a:cubicBezTo>
                    <a:pt x="200" y="228"/>
                    <a:pt x="207" y="208"/>
                    <a:pt x="214" y="193"/>
                  </a:cubicBezTo>
                  <a:cubicBezTo>
                    <a:pt x="218" y="209"/>
                    <a:pt x="224" y="224"/>
                    <a:pt x="225" y="230"/>
                  </a:cubicBezTo>
                  <a:cubicBezTo>
                    <a:pt x="226" y="239"/>
                    <a:pt x="224" y="246"/>
                    <a:pt x="231" y="267"/>
                  </a:cubicBezTo>
                  <a:cubicBezTo>
                    <a:pt x="237" y="283"/>
                    <a:pt x="245" y="310"/>
                    <a:pt x="249" y="321"/>
                  </a:cubicBezTo>
                  <a:cubicBezTo>
                    <a:pt x="249" y="321"/>
                    <a:pt x="249" y="321"/>
                    <a:pt x="249" y="321"/>
                  </a:cubicBezTo>
                  <a:cubicBezTo>
                    <a:pt x="249" y="321"/>
                    <a:pt x="251" y="327"/>
                    <a:pt x="252" y="330"/>
                  </a:cubicBezTo>
                  <a:cubicBezTo>
                    <a:pt x="252" y="334"/>
                    <a:pt x="254" y="347"/>
                    <a:pt x="255" y="352"/>
                  </a:cubicBezTo>
                  <a:cubicBezTo>
                    <a:pt x="255" y="358"/>
                    <a:pt x="257" y="364"/>
                    <a:pt x="259" y="371"/>
                  </a:cubicBezTo>
                  <a:cubicBezTo>
                    <a:pt x="260" y="375"/>
                    <a:pt x="261" y="381"/>
                    <a:pt x="262" y="383"/>
                  </a:cubicBezTo>
                  <a:cubicBezTo>
                    <a:pt x="263" y="385"/>
                    <a:pt x="265" y="385"/>
                    <a:pt x="266" y="385"/>
                  </a:cubicBezTo>
                  <a:cubicBezTo>
                    <a:pt x="268" y="385"/>
                    <a:pt x="268" y="382"/>
                    <a:pt x="267" y="378"/>
                  </a:cubicBezTo>
                  <a:cubicBezTo>
                    <a:pt x="267" y="374"/>
                    <a:pt x="265" y="367"/>
                    <a:pt x="265" y="365"/>
                  </a:cubicBezTo>
                  <a:cubicBezTo>
                    <a:pt x="264" y="364"/>
                    <a:pt x="265" y="365"/>
                    <a:pt x="266" y="367"/>
                  </a:cubicBezTo>
                  <a:cubicBezTo>
                    <a:pt x="267" y="371"/>
                    <a:pt x="268" y="379"/>
                    <a:pt x="270" y="384"/>
                  </a:cubicBezTo>
                  <a:cubicBezTo>
                    <a:pt x="271" y="389"/>
                    <a:pt x="272" y="393"/>
                    <a:pt x="274" y="394"/>
                  </a:cubicBezTo>
                  <a:cubicBezTo>
                    <a:pt x="277" y="394"/>
                    <a:pt x="278" y="393"/>
                    <a:pt x="278" y="391"/>
                  </a:cubicBezTo>
                  <a:cubicBezTo>
                    <a:pt x="278" y="388"/>
                    <a:pt x="276" y="384"/>
                    <a:pt x="276" y="381"/>
                  </a:cubicBezTo>
                  <a:cubicBezTo>
                    <a:pt x="274" y="375"/>
                    <a:pt x="272" y="362"/>
                    <a:pt x="272" y="362"/>
                  </a:cubicBezTo>
                  <a:cubicBezTo>
                    <a:pt x="272" y="362"/>
                    <a:pt x="276" y="377"/>
                    <a:pt x="277" y="383"/>
                  </a:cubicBezTo>
                  <a:cubicBezTo>
                    <a:pt x="277" y="383"/>
                    <a:pt x="279" y="388"/>
                    <a:pt x="280" y="392"/>
                  </a:cubicBezTo>
                  <a:cubicBezTo>
                    <a:pt x="281" y="395"/>
                    <a:pt x="284" y="397"/>
                    <a:pt x="286" y="395"/>
                  </a:cubicBezTo>
                  <a:cubicBezTo>
                    <a:pt x="289" y="392"/>
                    <a:pt x="285" y="384"/>
                    <a:pt x="283" y="377"/>
                  </a:cubicBezTo>
                  <a:cubicBezTo>
                    <a:pt x="281" y="371"/>
                    <a:pt x="279" y="360"/>
                    <a:pt x="279" y="360"/>
                  </a:cubicBezTo>
                  <a:cubicBezTo>
                    <a:pt x="279" y="360"/>
                    <a:pt x="283" y="373"/>
                    <a:pt x="285" y="380"/>
                  </a:cubicBezTo>
                  <a:cubicBezTo>
                    <a:pt x="287" y="387"/>
                    <a:pt x="290" y="391"/>
                    <a:pt x="292" y="388"/>
                  </a:cubicBezTo>
                  <a:cubicBezTo>
                    <a:pt x="295" y="385"/>
                    <a:pt x="294" y="380"/>
                    <a:pt x="293" y="377"/>
                  </a:cubicBezTo>
                  <a:cubicBezTo>
                    <a:pt x="292" y="374"/>
                    <a:pt x="290" y="369"/>
                    <a:pt x="289" y="365"/>
                  </a:cubicBezTo>
                  <a:cubicBezTo>
                    <a:pt x="287" y="360"/>
                    <a:pt x="284" y="347"/>
                    <a:pt x="285" y="346"/>
                  </a:cubicBezTo>
                  <a:cubicBezTo>
                    <a:pt x="287" y="346"/>
                    <a:pt x="292" y="355"/>
                    <a:pt x="299" y="356"/>
                  </a:cubicBezTo>
                  <a:cubicBezTo>
                    <a:pt x="306" y="358"/>
                    <a:pt x="307" y="352"/>
                    <a:pt x="304" y="350"/>
                  </a:cubicBezTo>
                  <a:close/>
                </a:path>
              </a:pathLst>
            </a:custGeom>
            <a:solidFill>
              <a:srgbClr val="FFB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18" name="Picture 26">
              <a:extLst>
                <a:ext uri="{FF2B5EF4-FFF2-40B4-BE49-F238E27FC236}">
                  <a16:creationId xmlns:a16="http://schemas.microsoft.com/office/drawing/2014/main" id="{84098281-3ED5-474E-AE34-082ADDE15E27}"/>
                </a:ext>
              </a:extLst>
            </p:cNvPr>
            <p:cNvPicPr>
              <a:picLocks noChangeAspect="1" noChangeArrowheads="1"/>
            </p:cNvPicPr>
            <p:nvPr/>
          </p:nvPicPr>
          <p:blipFill>
            <a:blip r:embed="rId7">
              <a:extLst>
                <a:ext uri="{28A0092B-C50C-407E-A947-70E740481C1C}">
                  <a14:useLocalDpi xmlns:a14="http://schemas.microsoft.com/office/drawing/2010/main"/>
                </a:ext>
              </a:extLst>
            </a:blip>
            <a:srcRect/>
            <a:stretch>
              <a:fillRect/>
            </a:stretch>
          </p:blipFill>
          <p:spPr bwMode="auto">
            <a:xfrm>
              <a:off x="5918" y="2604"/>
              <a:ext cx="72" cy="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 name="Picture 27">
              <a:extLst>
                <a:ext uri="{FF2B5EF4-FFF2-40B4-BE49-F238E27FC236}">
                  <a16:creationId xmlns:a16="http://schemas.microsoft.com/office/drawing/2014/main" id="{D7D924AE-4482-42C6-9B0C-1B0226C502B0}"/>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5920" y="2642"/>
              <a:ext cx="7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 name="Picture 28">
              <a:extLst>
                <a:ext uri="{FF2B5EF4-FFF2-40B4-BE49-F238E27FC236}">
                  <a16:creationId xmlns:a16="http://schemas.microsoft.com/office/drawing/2014/main" id="{6CDB3C16-4740-4493-AECC-A30C2D64A7D5}"/>
                </a:ext>
              </a:extLst>
            </p:cNvPr>
            <p:cNvPicPr>
              <a:picLocks noChangeAspect="1" noChangeArrowheads="1"/>
            </p:cNvPicPr>
            <p:nvPr/>
          </p:nvPicPr>
          <p:blipFill>
            <a:blip r:embed="rId9">
              <a:extLst>
                <a:ext uri="{28A0092B-C50C-407E-A947-70E740481C1C}">
                  <a14:useLocalDpi xmlns:a14="http://schemas.microsoft.com/office/drawing/2010/main"/>
                </a:ext>
              </a:extLst>
            </a:blip>
            <a:srcRect/>
            <a:stretch>
              <a:fillRect/>
            </a:stretch>
          </p:blipFill>
          <p:spPr bwMode="auto">
            <a:xfrm>
              <a:off x="5927" y="2644"/>
              <a:ext cx="79"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 name="Picture 29">
              <a:extLst>
                <a:ext uri="{FF2B5EF4-FFF2-40B4-BE49-F238E27FC236}">
                  <a16:creationId xmlns:a16="http://schemas.microsoft.com/office/drawing/2014/main" id="{93CDB5E7-EEDE-4249-A02F-33E870B1B6E0}"/>
                </a:ext>
              </a:extLst>
            </p:cNvPr>
            <p:cNvPicPr>
              <a:picLocks noChangeAspect="1" noChangeArrowheads="1"/>
            </p:cNvPicPr>
            <p:nvPr/>
          </p:nvPicPr>
          <p:blipFill>
            <a:blip r:embed="rId10">
              <a:extLst>
                <a:ext uri="{28A0092B-C50C-407E-A947-70E740481C1C}">
                  <a14:useLocalDpi xmlns:a14="http://schemas.microsoft.com/office/drawing/2010/main"/>
                </a:ext>
              </a:extLst>
            </a:blip>
            <a:srcRect/>
            <a:stretch>
              <a:fillRect/>
            </a:stretch>
          </p:blipFill>
          <p:spPr bwMode="auto">
            <a:xfrm>
              <a:off x="5944" y="2628"/>
              <a:ext cx="65"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30">
              <a:extLst>
                <a:ext uri="{FF2B5EF4-FFF2-40B4-BE49-F238E27FC236}">
                  <a16:creationId xmlns:a16="http://schemas.microsoft.com/office/drawing/2014/main" id="{1BCD02BA-1455-413D-B3E8-AFFFEF433568}"/>
                </a:ext>
              </a:extLst>
            </p:cNvPr>
            <p:cNvPicPr>
              <a:picLocks noChangeAspect="1" noChangeArrowheads="1"/>
            </p:cNvPicPr>
            <p:nvPr/>
          </p:nvPicPr>
          <p:blipFill>
            <a:blip r:embed="rId11">
              <a:extLst>
                <a:ext uri="{28A0092B-C50C-407E-A947-70E740481C1C}">
                  <a14:useLocalDpi xmlns:a14="http://schemas.microsoft.com/office/drawing/2010/main"/>
                </a:ext>
              </a:extLst>
            </a:blip>
            <a:srcRect/>
            <a:stretch>
              <a:fillRect/>
            </a:stretch>
          </p:blipFill>
          <p:spPr bwMode="auto">
            <a:xfrm>
              <a:off x="5968" y="2644"/>
              <a:ext cx="36" cy="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31">
              <a:extLst>
                <a:ext uri="{FF2B5EF4-FFF2-40B4-BE49-F238E27FC236}">
                  <a16:creationId xmlns:a16="http://schemas.microsoft.com/office/drawing/2014/main" id="{D503C9EF-A4AD-4170-A3A1-51C9E3BDEC9C}"/>
                </a:ext>
              </a:extLst>
            </p:cNvPr>
            <p:cNvPicPr>
              <a:picLocks noChangeAspect="1" noChangeArrowheads="1"/>
            </p:cNvPicPr>
            <p:nvPr/>
          </p:nvPicPr>
          <p:blipFill>
            <a:blip r:embed="rId12">
              <a:extLst>
                <a:ext uri="{28A0092B-C50C-407E-A947-70E740481C1C}">
                  <a14:useLocalDpi xmlns:a14="http://schemas.microsoft.com/office/drawing/2010/main"/>
                </a:ext>
              </a:extLst>
            </a:blip>
            <a:srcRect/>
            <a:stretch>
              <a:fillRect/>
            </a:stretch>
          </p:blipFill>
          <p:spPr bwMode="auto">
            <a:xfrm>
              <a:off x="5966" y="2187"/>
              <a:ext cx="50" cy="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32">
              <a:extLst>
                <a:ext uri="{FF2B5EF4-FFF2-40B4-BE49-F238E27FC236}">
                  <a16:creationId xmlns:a16="http://schemas.microsoft.com/office/drawing/2014/main" id="{7855212B-EC13-4A7E-9364-D4394D417E6A}"/>
                </a:ext>
              </a:extLst>
            </p:cNvPr>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auto">
            <a:xfrm>
              <a:off x="5985" y="2249"/>
              <a:ext cx="43"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33">
              <a:extLst>
                <a:ext uri="{FF2B5EF4-FFF2-40B4-BE49-F238E27FC236}">
                  <a16:creationId xmlns:a16="http://schemas.microsoft.com/office/drawing/2014/main" id="{711A3976-497F-4FBD-A1E2-B5F0F543B27A}"/>
                </a:ext>
              </a:extLst>
            </p:cNvPr>
            <p:cNvPicPr>
              <a:picLocks noChangeAspect="1" noChangeArrowheads="1"/>
            </p:cNvPicPr>
            <p:nvPr/>
          </p:nvPicPr>
          <p:blipFill>
            <a:blip r:embed="rId14">
              <a:extLst>
                <a:ext uri="{28A0092B-C50C-407E-A947-70E740481C1C}">
                  <a14:useLocalDpi xmlns:a14="http://schemas.microsoft.com/office/drawing/2010/main"/>
                </a:ext>
              </a:extLst>
            </a:blip>
            <a:srcRect/>
            <a:stretch>
              <a:fillRect/>
            </a:stretch>
          </p:blipFill>
          <p:spPr bwMode="auto">
            <a:xfrm>
              <a:off x="5978" y="2302"/>
              <a:ext cx="50"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 name="Picture 34">
              <a:extLst>
                <a:ext uri="{FF2B5EF4-FFF2-40B4-BE49-F238E27FC236}">
                  <a16:creationId xmlns:a16="http://schemas.microsoft.com/office/drawing/2014/main" id="{4A2A4D44-CA3F-478E-B372-E37BACA064C2}"/>
                </a:ext>
              </a:extLst>
            </p:cNvPr>
            <p:cNvPicPr>
              <a:picLocks noChangeAspect="1"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6004" y="2187"/>
              <a:ext cx="36"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35">
              <a:extLst>
                <a:ext uri="{FF2B5EF4-FFF2-40B4-BE49-F238E27FC236}">
                  <a16:creationId xmlns:a16="http://schemas.microsoft.com/office/drawing/2014/main" id="{A15A3AFC-FE27-4E5F-ADCD-8679C31880D5}"/>
                </a:ext>
              </a:extLst>
            </p:cNvPr>
            <p:cNvPicPr>
              <a:picLocks noChangeAspect="1" noChangeArrowheads="1"/>
            </p:cNvPicPr>
            <p:nvPr/>
          </p:nvPicPr>
          <p:blipFill>
            <a:blip r:embed="rId16">
              <a:extLst>
                <a:ext uri="{28A0092B-C50C-407E-A947-70E740481C1C}">
                  <a14:useLocalDpi xmlns:a14="http://schemas.microsoft.com/office/drawing/2010/main"/>
                </a:ext>
              </a:extLst>
            </a:blip>
            <a:srcRect/>
            <a:stretch>
              <a:fillRect/>
            </a:stretch>
          </p:blipFill>
          <p:spPr bwMode="auto">
            <a:xfrm>
              <a:off x="5978" y="2216"/>
              <a:ext cx="50" cy="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 name="Picture 36">
              <a:extLst>
                <a:ext uri="{FF2B5EF4-FFF2-40B4-BE49-F238E27FC236}">
                  <a16:creationId xmlns:a16="http://schemas.microsoft.com/office/drawing/2014/main" id="{B5E762D8-B2B1-4A06-BD8B-14844C96575B}"/>
                </a:ext>
              </a:extLst>
            </p:cNvPr>
            <p:cNvPicPr>
              <a:picLocks noChangeAspect="1" noChangeArrowheads="1"/>
            </p:cNvPicPr>
            <p:nvPr/>
          </p:nvPicPr>
          <p:blipFill>
            <a:blip r:embed="rId17">
              <a:extLst>
                <a:ext uri="{28A0092B-C50C-407E-A947-70E740481C1C}">
                  <a14:useLocalDpi xmlns:a14="http://schemas.microsoft.com/office/drawing/2010/main"/>
                </a:ext>
              </a:extLst>
            </a:blip>
            <a:srcRect/>
            <a:stretch>
              <a:fillRect/>
            </a:stretch>
          </p:blipFill>
          <p:spPr bwMode="auto">
            <a:xfrm>
              <a:off x="5956" y="2290"/>
              <a:ext cx="58"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 name="Picture 37">
              <a:extLst>
                <a:ext uri="{FF2B5EF4-FFF2-40B4-BE49-F238E27FC236}">
                  <a16:creationId xmlns:a16="http://schemas.microsoft.com/office/drawing/2014/main" id="{F0E511F6-9C1E-41FD-A5E0-A72D670C22DD}"/>
                </a:ext>
              </a:extLst>
            </p:cNvPr>
            <p:cNvPicPr>
              <a:picLocks noChangeAspect="1" noChangeArrowheads="1"/>
            </p:cNvPicPr>
            <p:nvPr/>
          </p:nvPicPr>
          <p:blipFill>
            <a:blip r:embed="rId18">
              <a:extLst>
                <a:ext uri="{28A0092B-C50C-407E-A947-70E740481C1C}">
                  <a14:useLocalDpi xmlns:a14="http://schemas.microsoft.com/office/drawing/2010/main"/>
                </a:ext>
              </a:extLst>
            </a:blip>
            <a:srcRect/>
            <a:stretch>
              <a:fillRect/>
            </a:stretch>
          </p:blipFill>
          <p:spPr bwMode="auto">
            <a:xfrm>
              <a:off x="5978" y="2368"/>
              <a:ext cx="36"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 name="Picture 38">
              <a:extLst>
                <a:ext uri="{FF2B5EF4-FFF2-40B4-BE49-F238E27FC236}">
                  <a16:creationId xmlns:a16="http://schemas.microsoft.com/office/drawing/2014/main" id="{3FC67C87-59AD-41E8-AF9B-DEFDA26ED9AF}"/>
                </a:ext>
              </a:extLst>
            </p:cNvPr>
            <p:cNvPicPr>
              <a:picLocks noChangeAspect="1" noChangeArrowheads="1"/>
            </p:cNvPicPr>
            <p:nvPr/>
          </p:nvPicPr>
          <p:blipFill>
            <a:blip r:embed="rId19">
              <a:extLst>
                <a:ext uri="{28A0092B-C50C-407E-A947-70E740481C1C}">
                  <a14:useLocalDpi xmlns:a14="http://schemas.microsoft.com/office/drawing/2010/main"/>
                </a:ext>
              </a:extLst>
            </a:blip>
            <a:srcRect/>
            <a:stretch>
              <a:fillRect/>
            </a:stretch>
          </p:blipFill>
          <p:spPr bwMode="auto">
            <a:xfrm>
              <a:off x="5961" y="2406"/>
              <a:ext cx="65"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39">
              <a:extLst>
                <a:ext uri="{FF2B5EF4-FFF2-40B4-BE49-F238E27FC236}">
                  <a16:creationId xmlns:a16="http://schemas.microsoft.com/office/drawing/2014/main" id="{B554EC5A-C735-456E-A335-8167FD965727}"/>
                </a:ext>
              </a:extLst>
            </p:cNvPr>
            <p:cNvPicPr>
              <a:picLocks noChangeAspect="1" noChangeArrowheads="1"/>
            </p:cNvPicPr>
            <p:nvPr/>
          </p:nvPicPr>
          <p:blipFill>
            <a:blip r:embed="rId20">
              <a:extLst>
                <a:ext uri="{28A0092B-C50C-407E-A947-70E740481C1C}">
                  <a14:useLocalDpi xmlns:a14="http://schemas.microsoft.com/office/drawing/2010/main"/>
                </a:ext>
              </a:extLst>
            </a:blip>
            <a:srcRect/>
            <a:stretch>
              <a:fillRect/>
            </a:stretch>
          </p:blipFill>
          <p:spPr bwMode="auto">
            <a:xfrm>
              <a:off x="5995" y="2171"/>
              <a:ext cx="64"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40">
              <a:extLst>
                <a:ext uri="{FF2B5EF4-FFF2-40B4-BE49-F238E27FC236}">
                  <a16:creationId xmlns:a16="http://schemas.microsoft.com/office/drawing/2014/main" id="{0E043A24-8800-4970-8F65-EA383ACE95EC}"/>
                </a:ext>
              </a:extLst>
            </p:cNvPr>
            <p:cNvPicPr>
              <a:picLocks noChangeAspect="1" noChangeArrowheads="1"/>
            </p:cNvPicPr>
            <p:nvPr/>
          </p:nvPicPr>
          <p:blipFill>
            <a:blip r:embed="rId21">
              <a:extLst>
                <a:ext uri="{28A0092B-C50C-407E-A947-70E740481C1C}">
                  <a14:useLocalDpi xmlns:a14="http://schemas.microsoft.com/office/drawing/2010/main"/>
                </a:ext>
              </a:extLst>
            </a:blip>
            <a:srcRect/>
            <a:stretch>
              <a:fillRect/>
            </a:stretch>
          </p:blipFill>
          <p:spPr bwMode="auto">
            <a:xfrm>
              <a:off x="5985" y="2080"/>
              <a:ext cx="36" cy="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41">
              <a:extLst>
                <a:ext uri="{FF2B5EF4-FFF2-40B4-BE49-F238E27FC236}">
                  <a16:creationId xmlns:a16="http://schemas.microsoft.com/office/drawing/2014/main" id="{29EBD09E-2070-4159-82D4-F1C094E5C552}"/>
                </a:ext>
              </a:extLst>
            </p:cNvPr>
            <p:cNvPicPr>
              <a:picLocks noChangeAspect="1" noChangeArrowheads="1"/>
            </p:cNvPicPr>
            <p:nvPr/>
          </p:nvPicPr>
          <p:blipFill>
            <a:blip r:embed="rId22">
              <a:extLst>
                <a:ext uri="{28A0092B-C50C-407E-A947-70E740481C1C}">
                  <a14:useLocalDpi xmlns:a14="http://schemas.microsoft.com/office/drawing/2010/main"/>
                </a:ext>
              </a:extLst>
            </a:blip>
            <a:srcRect/>
            <a:stretch>
              <a:fillRect/>
            </a:stretch>
          </p:blipFill>
          <p:spPr bwMode="auto">
            <a:xfrm>
              <a:off x="6059" y="2056"/>
              <a:ext cx="36"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 name="Picture 42">
              <a:extLst>
                <a:ext uri="{FF2B5EF4-FFF2-40B4-BE49-F238E27FC236}">
                  <a16:creationId xmlns:a16="http://schemas.microsoft.com/office/drawing/2014/main" id="{87857748-09D9-4E7F-BD93-B9D3BDBF3A1B}"/>
                </a:ext>
              </a:extLst>
            </p:cNvPr>
            <p:cNvPicPr>
              <a:picLocks noChangeAspect="1" noChangeArrowheads="1"/>
            </p:cNvPicPr>
            <p:nvPr/>
          </p:nvPicPr>
          <p:blipFill>
            <a:blip r:embed="rId23">
              <a:extLst>
                <a:ext uri="{28A0092B-C50C-407E-A947-70E740481C1C}">
                  <a14:useLocalDpi xmlns:a14="http://schemas.microsoft.com/office/drawing/2010/main"/>
                </a:ext>
              </a:extLst>
            </a:blip>
            <a:srcRect/>
            <a:stretch>
              <a:fillRect/>
            </a:stretch>
          </p:blipFill>
          <p:spPr bwMode="auto">
            <a:xfrm>
              <a:off x="5961" y="1971"/>
              <a:ext cx="29"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 name="Picture 43">
              <a:extLst>
                <a:ext uri="{FF2B5EF4-FFF2-40B4-BE49-F238E27FC236}">
                  <a16:creationId xmlns:a16="http://schemas.microsoft.com/office/drawing/2014/main" id="{527C657C-8C0C-4C47-AD76-1661D3661C74}"/>
                </a:ext>
              </a:extLst>
            </p:cNvPr>
            <p:cNvPicPr>
              <a:picLocks noChangeAspect="1" noChangeArrowheads="1"/>
            </p:cNvPicPr>
            <p:nvPr/>
          </p:nvPicPr>
          <p:blipFill>
            <a:blip r:embed="rId24">
              <a:extLst>
                <a:ext uri="{28A0092B-C50C-407E-A947-70E740481C1C}">
                  <a14:useLocalDpi xmlns:a14="http://schemas.microsoft.com/office/drawing/2010/main"/>
                </a:ext>
              </a:extLst>
            </a:blip>
            <a:srcRect/>
            <a:stretch>
              <a:fillRect/>
            </a:stretch>
          </p:blipFill>
          <p:spPr bwMode="auto">
            <a:xfrm>
              <a:off x="5995" y="1723"/>
              <a:ext cx="129" cy="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 name="Picture 44">
              <a:extLst>
                <a:ext uri="{FF2B5EF4-FFF2-40B4-BE49-F238E27FC236}">
                  <a16:creationId xmlns:a16="http://schemas.microsoft.com/office/drawing/2014/main" id="{A9DA072D-955D-4B36-BC0F-2CBECBBB86B8}"/>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6004" y="1747"/>
              <a:ext cx="122" cy="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 name="Picture 45">
              <a:extLst>
                <a:ext uri="{FF2B5EF4-FFF2-40B4-BE49-F238E27FC236}">
                  <a16:creationId xmlns:a16="http://schemas.microsoft.com/office/drawing/2014/main" id="{C692A46F-4C14-452D-9E82-82687821B4EB}"/>
                </a:ext>
              </a:extLst>
            </p:cNvPr>
            <p:cNvPicPr>
              <a:picLocks noChangeAspect="1" noChangeArrowheads="1"/>
            </p:cNvPicPr>
            <p:nvPr/>
          </p:nvPicPr>
          <p:blipFill>
            <a:blip r:embed="rId26">
              <a:extLst>
                <a:ext uri="{28A0092B-C50C-407E-A947-70E740481C1C}">
                  <a14:useLocalDpi xmlns:a14="http://schemas.microsoft.com/office/drawing/2010/main"/>
                </a:ext>
              </a:extLst>
            </a:blip>
            <a:srcRect/>
            <a:stretch>
              <a:fillRect/>
            </a:stretch>
          </p:blipFill>
          <p:spPr bwMode="auto">
            <a:xfrm>
              <a:off x="6035" y="1795"/>
              <a:ext cx="94" cy="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 name="Picture 46">
              <a:extLst>
                <a:ext uri="{FF2B5EF4-FFF2-40B4-BE49-F238E27FC236}">
                  <a16:creationId xmlns:a16="http://schemas.microsoft.com/office/drawing/2014/main" id="{CF911DAF-2FA6-4C1B-A2E2-09CCF9D0D560}"/>
                </a:ext>
              </a:extLst>
            </p:cNvPr>
            <p:cNvPicPr>
              <a:picLocks noChangeAspect="1" noChangeArrowheads="1"/>
            </p:cNvPicPr>
            <p:nvPr/>
          </p:nvPicPr>
          <p:blipFill>
            <a:blip r:embed="rId27">
              <a:extLst>
                <a:ext uri="{28A0092B-C50C-407E-A947-70E740481C1C}">
                  <a14:useLocalDpi xmlns:a14="http://schemas.microsoft.com/office/drawing/2010/main"/>
                </a:ext>
              </a:extLst>
            </a:blip>
            <a:srcRect/>
            <a:stretch>
              <a:fillRect/>
            </a:stretch>
          </p:blipFill>
          <p:spPr bwMode="auto">
            <a:xfrm>
              <a:off x="6021" y="1816"/>
              <a:ext cx="108" cy="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 name="Picture 47">
              <a:extLst>
                <a:ext uri="{FF2B5EF4-FFF2-40B4-BE49-F238E27FC236}">
                  <a16:creationId xmlns:a16="http://schemas.microsoft.com/office/drawing/2014/main" id="{A5BB1505-E5A5-48D9-A44D-CD250ED94A8B}"/>
                </a:ext>
              </a:extLst>
            </p:cNvPr>
            <p:cNvPicPr>
              <a:picLocks noChangeAspect="1" noChangeArrowheads="1"/>
            </p:cNvPicPr>
            <p:nvPr/>
          </p:nvPicPr>
          <p:blipFill>
            <a:blip r:embed="rId28">
              <a:extLst>
                <a:ext uri="{28A0092B-C50C-407E-A947-70E740481C1C}">
                  <a14:useLocalDpi xmlns:a14="http://schemas.microsoft.com/office/drawing/2010/main"/>
                </a:ext>
              </a:extLst>
            </a:blip>
            <a:srcRect/>
            <a:stretch>
              <a:fillRect/>
            </a:stretch>
          </p:blipFill>
          <p:spPr bwMode="auto">
            <a:xfrm>
              <a:off x="6021" y="2187"/>
              <a:ext cx="36" cy="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48">
              <a:extLst>
                <a:ext uri="{FF2B5EF4-FFF2-40B4-BE49-F238E27FC236}">
                  <a16:creationId xmlns:a16="http://schemas.microsoft.com/office/drawing/2014/main" id="{F76DF952-2DE8-4443-B7CE-138602441B98}"/>
                </a:ext>
              </a:extLst>
            </p:cNvPr>
            <p:cNvPicPr>
              <a:picLocks noChangeAspect="1" noChangeArrowheads="1"/>
            </p:cNvPicPr>
            <p:nvPr/>
          </p:nvPicPr>
          <p:blipFill>
            <a:blip r:embed="rId29">
              <a:extLst>
                <a:ext uri="{28A0092B-C50C-407E-A947-70E740481C1C}">
                  <a14:useLocalDpi xmlns:a14="http://schemas.microsoft.com/office/drawing/2010/main"/>
                </a:ext>
              </a:extLst>
            </a:blip>
            <a:srcRect/>
            <a:stretch>
              <a:fillRect/>
            </a:stretch>
          </p:blipFill>
          <p:spPr bwMode="auto">
            <a:xfrm>
              <a:off x="6009" y="2206"/>
              <a:ext cx="36" cy="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 name="Picture 49">
              <a:extLst>
                <a:ext uri="{FF2B5EF4-FFF2-40B4-BE49-F238E27FC236}">
                  <a16:creationId xmlns:a16="http://schemas.microsoft.com/office/drawing/2014/main" id="{89210770-45CE-4487-9798-24557460874F}"/>
                </a:ext>
              </a:extLst>
            </p:cNvPr>
            <p:cNvPicPr>
              <a:picLocks noChangeAspect="1" noChangeArrowheads="1"/>
            </p:cNvPicPr>
            <p:nvPr/>
          </p:nvPicPr>
          <p:blipFill>
            <a:blip r:embed="rId30">
              <a:extLst>
                <a:ext uri="{28A0092B-C50C-407E-A947-70E740481C1C}">
                  <a14:useLocalDpi xmlns:a14="http://schemas.microsoft.com/office/drawing/2010/main"/>
                </a:ext>
              </a:extLst>
            </a:blip>
            <a:srcRect/>
            <a:stretch>
              <a:fillRect/>
            </a:stretch>
          </p:blipFill>
          <p:spPr bwMode="auto">
            <a:xfrm>
              <a:off x="5963" y="1683"/>
              <a:ext cx="166" cy="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50">
              <a:extLst>
                <a:ext uri="{FF2B5EF4-FFF2-40B4-BE49-F238E27FC236}">
                  <a16:creationId xmlns:a16="http://schemas.microsoft.com/office/drawing/2014/main" id="{DA904B62-2C00-4B63-8F1E-F07C91135D31}"/>
                </a:ext>
              </a:extLst>
            </p:cNvPr>
            <p:cNvPicPr>
              <a:picLocks noChangeAspect="1" noChangeArrowheads="1"/>
            </p:cNvPicPr>
            <p:nvPr/>
          </p:nvPicPr>
          <p:blipFill>
            <a:blip r:embed="rId31">
              <a:extLst>
                <a:ext uri="{28A0092B-C50C-407E-A947-70E740481C1C}">
                  <a14:useLocalDpi xmlns:a14="http://schemas.microsoft.com/office/drawing/2010/main"/>
                </a:ext>
              </a:extLst>
            </a:blip>
            <a:srcRect/>
            <a:stretch>
              <a:fillRect/>
            </a:stretch>
          </p:blipFill>
          <p:spPr bwMode="auto">
            <a:xfrm>
              <a:off x="5995" y="1604"/>
              <a:ext cx="143" cy="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 name="Picture 51">
              <a:extLst>
                <a:ext uri="{FF2B5EF4-FFF2-40B4-BE49-F238E27FC236}">
                  <a16:creationId xmlns:a16="http://schemas.microsoft.com/office/drawing/2014/main" id="{37086FEC-F199-4D84-88C2-B4DE1901D786}"/>
                </a:ext>
              </a:extLst>
            </p:cNvPr>
            <p:cNvPicPr>
              <a:picLocks noChangeAspect="1" noChangeArrowheads="1"/>
            </p:cNvPicPr>
            <p:nvPr/>
          </p:nvPicPr>
          <p:blipFill>
            <a:blip r:embed="rId32">
              <a:extLst>
                <a:ext uri="{28A0092B-C50C-407E-A947-70E740481C1C}">
                  <a14:useLocalDpi xmlns:a14="http://schemas.microsoft.com/office/drawing/2010/main"/>
                </a:ext>
              </a:extLst>
            </a:blip>
            <a:srcRect/>
            <a:stretch>
              <a:fillRect/>
            </a:stretch>
          </p:blipFill>
          <p:spPr bwMode="auto">
            <a:xfrm>
              <a:off x="5995" y="1571"/>
              <a:ext cx="136" cy="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 name="Picture 52">
              <a:extLst>
                <a:ext uri="{FF2B5EF4-FFF2-40B4-BE49-F238E27FC236}">
                  <a16:creationId xmlns:a16="http://schemas.microsoft.com/office/drawing/2014/main" id="{4AF1D47C-4FF4-41A0-A3AD-24EE13CF776E}"/>
                </a:ext>
              </a:extLst>
            </p:cNvPr>
            <p:cNvPicPr>
              <a:picLocks noChangeAspect="1" noChangeArrowheads="1"/>
            </p:cNvPicPr>
            <p:nvPr/>
          </p:nvPicPr>
          <p:blipFill>
            <a:blip r:embed="rId33">
              <a:extLst>
                <a:ext uri="{28A0092B-C50C-407E-A947-70E740481C1C}">
                  <a14:useLocalDpi xmlns:a14="http://schemas.microsoft.com/office/drawing/2010/main"/>
                </a:ext>
              </a:extLst>
            </a:blip>
            <a:srcRect/>
            <a:stretch>
              <a:fillRect/>
            </a:stretch>
          </p:blipFill>
          <p:spPr bwMode="auto">
            <a:xfrm>
              <a:off x="6052" y="1566"/>
              <a:ext cx="79"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53">
              <a:extLst>
                <a:ext uri="{FF2B5EF4-FFF2-40B4-BE49-F238E27FC236}">
                  <a16:creationId xmlns:a16="http://schemas.microsoft.com/office/drawing/2014/main" id="{76AE06BA-5FE5-4628-A32E-0EAC81D95064}"/>
                </a:ext>
              </a:extLst>
            </p:cNvPr>
            <p:cNvPicPr>
              <a:picLocks noChangeAspect="1" noChangeArrowheads="1"/>
            </p:cNvPicPr>
            <p:nvPr/>
          </p:nvPicPr>
          <p:blipFill>
            <a:blip r:embed="rId34">
              <a:extLst>
                <a:ext uri="{28A0092B-C50C-407E-A947-70E740481C1C}">
                  <a14:useLocalDpi xmlns:a14="http://schemas.microsoft.com/office/drawing/2010/main"/>
                </a:ext>
              </a:extLst>
            </a:blip>
            <a:srcRect/>
            <a:stretch>
              <a:fillRect/>
            </a:stretch>
          </p:blipFill>
          <p:spPr bwMode="auto">
            <a:xfrm>
              <a:off x="6011" y="1630"/>
              <a:ext cx="108" cy="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54">
              <a:extLst>
                <a:ext uri="{FF2B5EF4-FFF2-40B4-BE49-F238E27FC236}">
                  <a16:creationId xmlns:a16="http://schemas.microsoft.com/office/drawing/2014/main" id="{DF5E18CF-E46F-4372-84D9-F5DEA2D7D1B2}"/>
                </a:ext>
              </a:extLst>
            </p:cNvPr>
            <p:cNvPicPr>
              <a:picLocks noChangeAspect="1" noChangeArrowheads="1"/>
            </p:cNvPicPr>
            <p:nvPr/>
          </p:nvPicPr>
          <p:blipFill>
            <a:blip r:embed="rId35">
              <a:extLst>
                <a:ext uri="{28A0092B-C50C-407E-A947-70E740481C1C}">
                  <a14:useLocalDpi xmlns:a14="http://schemas.microsoft.com/office/drawing/2010/main"/>
                </a:ext>
              </a:extLst>
            </a:blip>
            <a:srcRect/>
            <a:stretch>
              <a:fillRect/>
            </a:stretch>
          </p:blipFill>
          <p:spPr bwMode="auto">
            <a:xfrm>
              <a:off x="6042" y="1647"/>
              <a:ext cx="87"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55">
              <a:extLst>
                <a:ext uri="{FF2B5EF4-FFF2-40B4-BE49-F238E27FC236}">
                  <a16:creationId xmlns:a16="http://schemas.microsoft.com/office/drawing/2014/main" id="{1AB7D97F-DE4E-4D81-9390-583FDDC67DA7}"/>
                </a:ext>
              </a:extLst>
            </p:cNvPr>
            <p:cNvPicPr>
              <a:picLocks noChangeAspect="1" noChangeArrowheads="1"/>
            </p:cNvPicPr>
            <p:nvPr/>
          </p:nvPicPr>
          <p:blipFill>
            <a:blip r:embed="rId36">
              <a:extLst>
                <a:ext uri="{28A0092B-C50C-407E-A947-70E740481C1C}">
                  <a14:useLocalDpi xmlns:a14="http://schemas.microsoft.com/office/drawing/2010/main"/>
                </a:ext>
              </a:extLst>
            </a:blip>
            <a:srcRect/>
            <a:stretch>
              <a:fillRect/>
            </a:stretch>
          </p:blipFill>
          <p:spPr bwMode="auto">
            <a:xfrm>
              <a:off x="5848" y="1661"/>
              <a:ext cx="65"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56">
              <a:extLst>
                <a:ext uri="{FF2B5EF4-FFF2-40B4-BE49-F238E27FC236}">
                  <a16:creationId xmlns:a16="http://schemas.microsoft.com/office/drawing/2014/main" id="{EDD3A6CB-8111-4454-9583-B7245A815BEB}"/>
                </a:ext>
              </a:extLst>
            </p:cNvPr>
            <p:cNvPicPr>
              <a:picLocks noChangeAspect="1" noChangeArrowheads="1"/>
            </p:cNvPicPr>
            <p:nvPr/>
          </p:nvPicPr>
          <p:blipFill>
            <a:blip r:embed="rId37">
              <a:extLst>
                <a:ext uri="{28A0092B-C50C-407E-A947-70E740481C1C}">
                  <a14:useLocalDpi xmlns:a14="http://schemas.microsoft.com/office/drawing/2010/main"/>
                </a:ext>
              </a:extLst>
            </a:blip>
            <a:srcRect/>
            <a:stretch>
              <a:fillRect/>
            </a:stretch>
          </p:blipFill>
          <p:spPr bwMode="auto">
            <a:xfrm>
              <a:off x="6014" y="1718"/>
              <a:ext cx="115"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57">
              <a:extLst>
                <a:ext uri="{FF2B5EF4-FFF2-40B4-BE49-F238E27FC236}">
                  <a16:creationId xmlns:a16="http://schemas.microsoft.com/office/drawing/2014/main" id="{443820E7-D248-4D19-BE0B-3FCD49EE14DD}"/>
                </a:ext>
              </a:extLst>
            </p:cNvPr>
            <p:cNvPicPr>
              <a:picLocks noChangeAspect="1" noChangeArrowheads="1"/>
            </p:cNvPicPr>
            <p:nvPr/>
          </p:nvPicPr>
          <p:blipFill>
            <a:blip r:embed="rId38">
              <a:extLst>
                <a:ext uri="{28A0092B-C50C-407E-A947-70E740481C1C}">
                  <a14:useLocalDpi xmlns:a14="http://schemas.microsoft.com/office/drawing/2010/main"/>
                </a:ext>
              </a:extLst>
            </a:blip>
            <a:srcRect/>
            <a:stretch>
              <a:fillRect/>
            </a:stretch>
          </p:blipFill>
          <p:spPr bwMode="auto">
            <a:xfrm>
              <a:off x="6083" y="1818"/>
              <a:ext cx="43"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58">
              <a:extLst>
                <a:ext uri="{FF2B5EF4-FFF2-40B4-BE49-F238E27FC236}">
                  <a16:creationId xmlns:a16="http://schemas.microsoft.com/office/drawing/2014/main" id="{9BF4F4A9-DBFB-44B8-8875-3DFEFA99B57E}"/>
                </a:ext>
              </a:extLst>
            </p:cNvPr>
            <p:cNvPicPr>
              <a:picLocks noChangeAspect="1" noChangeArrowheads="1"/>
            </p:cNvPicPr>
            <p:nvPr/>
          </p:nvPicPr>
          <p:blipFill>
            <a:blip r:embed="rId39">
              <a:extLst>
                <a:ext uri="{28A0092B-C50C-407E-A947-70E740481C1C}">
                  <a14:useLocalDpi xmlns:a14="http://schemas.microsoft.com/office/drawing/2010/main"/>
                </a:ext>
              </a:extLst>
            </a:blip>
            <a:srcRect/>
            <a:stretch>
              <a:fillRect/>
            </a:stretch>
          </p:blipFill>
          <p:spPr bwMode="auto">
            <a:xfrm>
              <a:off x="6071" y="1807"/>
              <a:ext cx="58" cy="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59">
              <a:extLst>
                <a:ext uri="{FF2B5EF4-FFF2-40B4-BE49-F238E27FC236}">
                  <a16:creationId xmlns:a16="http://schemas.microsoft.com/office/drawing/2014/main" id="{A010BE66-7335-4FBF-81F7-319BC43FE983}"/>
                </a:ext>
              </a:extLst>
            </p:cNvPr>
            <p:cNvPicPr>
              <a:picLocks noChangeAspect="1" noChangeArrowheads="1"/>
            </p:cNvPicPr>
            <p:nvPr/>
          </p:nvPicPr>
          <p:blipFill>
            <a:blip r:embed="rId40">
              <a:extLst>
                <a:ext uri="{28A0092B-C50C-407E-A947-70E740481C1C}">
                  <a14:useLocalDpi xmlns:a14="http://schemas.microsoft.com/office/drawing/2010/main"/>
                </a:ext>
              </a:extLst>
            </a:blip>
            <a:srcRect/>
            <a:stretch>
              <a:fillRect/>
            </a:stretch>
          </p:blipFill>
          <p:spPr bwMode="auto">
            <a:xfrm>
              <a:off x="6059" y="1787"/>
              <a:ext cx="65" cy="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60">
              <a:extLst>
                <a:ext uri="{FF2B5EF4-FFF2-40B4-BE49-F238E27FC236}">
                  <a16:creationId xmlns:a16="http://schemas.microsoft.com/office/drawing/2014/main" id="{A548D8E1-40AD-4E09-BA19-E88AFCEA5A13}"/>
                </a:ext>
              </a:extLst>
            </p:cNvPr>
            <p:cNvPicPr>
              <a:picLocks noChangeAspect="1" noChangeArrowheads="1"/>
            </p:cNvPicPr>
            <p:nvPr/>
          </p:nvPicPr>
          <p:blipFill>
            <a:blip r:embed="rId41">
              <a:extLst>
                <a:ext uri="{28A0092B-C50C-407E-A947-70E740481C1C}">
                  <a14:useLocalDpi xmlns:a14="http://schemas.microsoft.com/office/drawing/2010/main"/>
                </a:ext>
              </a:extLst>
            </a:blip>
            <a:srcRect/>
            <a:stretch>
              <a:fillRect/>
            </a:stretch>
          </p:blipFill>
          <p:spPr bwMode="auto">
            <a:xfrm>
              <a:off x="6035" y="1766"/>
              <a:ext cx="101"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61">
              <a:extLst>
                <a:ext uri="{FF2B5EF4-FFF2-40B4-BE49-F238E27FC236}">
                  <a16:creationId xmlns:a16="http://schemas.microsoft.com/office/drawing/2014/main" id="{17DE560F-713E-4D65-B95C-A3CE3D0A290C}"/>
                </a:ext>
              </a:extLst>
            </p:cNvPr>
            <p:cNvPicPr>
              <a:picLocks noChangeAspect="1" noChangeArrowheads="1"/>
            </p:cNvPicPr>
            <p:nvPr/>
          </p:nvPicPr>
          <p:blipFill>
            <a:blip r:embed="rId42">
              <a:extLst>
                <a:ext uri="{28A0092B-C50C-407E-A947-70E740481C1C}">
                  <a14:useLocalDpi xmlns:a14="http://schemas.microsoft.com/office/drawing/2010/main"/>
                </a:ext>
              </a:extLst>
            </a:blip>
            <a:srcRect/>
            <a:stretch>
              <a:fillRect/>
            </a:stretch>
          </p:blipFill>
          <p:spPr bwMode="auto">
            <a:xfrm>
              <a:off x="6062" y="1730"/>
              <a:ext cx="64" cy="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62">
              <a:extLst>
                <a:ext uri="{FF2B5EF4-FFF2-40B4-BE49-F238E27FC236}">
                  <a16:creationId xmlns:a16="http://schemas.microsoft.com/office/drawing/2014/main" id="{34798B66-7AD9-40C8-917A-560F40D3157E}"/>
                </a:ext>
              </a:extLst>
            </p:cNvPr>
            <p:cNvPicPr>
              <a:picLocks noChangeAspect="1" noChangeArrowheads="1"/>
            </p:cNvPicPr>
            <p:nvPr/>
          </p:nvPicPr>
          <p:blipFill>
            <a:blip r:embed="rId43">
              <a:extLst>
                <a:ext uri="{28A0092B-C50C-407E-A947-70E740481C1C}">
                  <a14:useLocalDpi xmlns:a14="http://schemas.microsoft.com/office/drawing/2010/main"/>
                </a:ext>
              </a:extLst>
            </a:blip>
            <a:srcRect/>
            <a:stretch>
              <a:fillRect/>
            </a:stretch>
          </p:blipFill>
          <p:spPr bwMode="auto">
            <a:xfrm>
              <a:off x="6045" y="1545"/>
              <a:ext cx="86" cy="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63">
              <a:extLst>
                <a:ext uri="{FF2B5EF4-FFF2-40B4-BE49-F238E27FC236}">
                  <a16:creationId xmlns:a16="http://schemas.microsoft.com/office/drawing/2014/main" id="{6903516F-56C7-4555-9F4C-314A48E7AECE}"/>
                </a:ext>
              </a:extLst>
            </p:cNvPr>
            <p:cNvPicPr>
              <a:picLocks noChangeAspect="1" noChangeArrowheads="1"/>
            </p:cNvPicPr>
            <p:nvPr/>
          </p:nvPicPr>
          <p:blipFill>
            <a:blip r:embed="rId44">
              <a:extLst>
                <a:ext uri="{28A0092B-C50C-407E-A947-70E740481C1C}">
                  <a14:useLocalDpi xmlns:a14="http://schemas.microsoft.com/office/drawing/2010/main"/>
                </a:ext>
              </a:extLst>
            </a:blip>
            <a:srcRect/>
            <a:stretch>
              <a:fillRect/>
            </a:stretch>
          </p:blipFill>
          <p:spPr bwMode="auto">
            <a:xfrm>
              <a:off x="6028" y="1521"/>
              <a:ext cx="108" cy="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64">
              <a:extLst>
                <a:ext uri="{FF2B5EF4-FFF2-40B4-BE49-F238E27FC236}">
                  <a16:creationId xmlns:a16="http://schemas.microsoft.com/office/drawing/2014/main" id="{EF129FA8-0E9F-4F92-874D-BA6C5BF3CCCD}"/>
                </a:ext>
              </a:extLst>
            </p:cNvPr>
            <p:cNvPicPr>
              <a:picLocks noChangeAspect="1" noChangeArrowheads="1"/>
            </p:cNvPicPr>
            <p:nvPr/>
          </p:nvPicPr>
          <p:blipFill>
            <a:blip r:embed="rId45">
              <a:extLst>
                <a:ext uri="{28A0092B-C50C-407E-A947-70E740481C1C}">
                  <a14:useLocalDpi xmlns:a14="http://schemas.microsoft.com/office/drawing/2010/main"/>
                </a:ext>
              </a:extLst>
            </a:blip>
            <a:srcRect/>
            <a:stretch>
              <a:fillRect/>
            </a:stretch>
          </p:blipFill>
          <p:spPr bwMode="auto">
            <a:xfrm>
              <a:off x="6006" y="1499"/>
              <a:ext cx="123" cy="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65">
              <a:extLst>
                <a:ext uri="{FF2B5EF4-FFF2-40B4-BE49-F238E27FC236}">
                  <a16:creationId xmlns:a16="http://schemas.microsoft.com/office/drawing/2014/main" id="{2792CA8E-BCB9-4973-B21D-CD1B78A2FFEE}"/>
                </a:ext>
              </a:extLst>
            </p:cNvPr>
            <p:cNvPicPr>
              <a:picLocks noChangeAspect="1" noChangeArrowheads="1"/>
            </p:cNvPicPr>
            <p:nvPr/>
          </p:nvPicPr>
          <p:blipFill>
            <a:blip r:embed="rId46">
              <a:extLst>
                <a:ext uri="{28A0092B-C50C-407E-A947-70E740481C1C}">
                  <a14:useLocalDpi xmlns:a14="http://schemas.microsoft.com/office/drawing/2010/main"/>
                </a:ext>
              </a:extLst>
            </a:blip>
            <a:srcRect/>
            <a:stretch>
              <a:fillRect/>
            </a:stretch>
          </p:blipFill>
          <p:spPr bwMode="auto">
            <a:xfrm>
              <a:off x="5999" y="1466"/>
              <a:ext cx="137"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Picture 66">
              <a:extLst>
                <a:ext uri="{FF2B5EF4-FFF2-40B4-BE49-F238E27FC236}">
                  <a16:creationId xmlns:a16="http://schemas.microsoft.com/office/drawing/2014/main" id="{E0F59D20-0582-488E-8BA6-378C4E675B34}"/>
                </a:ext>
              </a:extLst>
            </p:cNvPr>
            <p:cNvPicPr>
              <a:picLocks noChangeAspect="1" noChangeArrowheads="1"/>
            </p:cNvPicPr>
            <p:nvPr/>
          </p:nvPicPr>
          <p:blipFill>
            <a:blip r:embed="rId47">
              <a:extLst>
                <a:ext uri="{28A0092B-C50C-407E-A947-70E740481C1C}">
                  <a14:useLocalDpi xmlns:a14="http://schemas.microsoft.com/office/drawing/2010/main"/>
                </a:ext>
              </a:extLst>
            </a:blip>
            <a:srcRect/>
            <a:stretch>
              <a:fillRect/>
            </a:stretch>
          </p:blipFill>
          <p:spPr bwMode="auto">
            <a:xfrm>
              <a:off x="5992" y="1445"/>
              <a:ext cx="14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67">
              <a:extLst>
                <a:ext uri="{FF2B5EF4-FFF2-40B4-BE49-F238E27FC236}">
                  <a16:creationId xmlns:a16="http://schemas.microsoft.com/office/drawing/2014/main" id="{78987223-1941-41C6-B03A-CEBC3594EDAA}"/>
                </a:ext>
              </a:extLst>
            </p:cNvPr>
            <p:cNvPicPr>
              <a:picLocks noChangeAspect="1" noChangeArrowheads="1"/>
            </p:cNvPicPr>
            <p:nvPr/>
          </p:nvPicPr>
          <p:blipFill>
            <a:blip r:embed="rId48">
              <a:extLst>
                <a:ext uri="{28A0092B-C50C-407E-A947-70E740481C1C}">
                  <a14:useLocalDpi xmlns:a14="http://schemas.microsoft.com/office/drawing/2010/main"/>
                </a:ext>
              </a:extLst>
            </a:blip>
            <a:srcRect/>
            <a:stretch>
              <a:fillRect/>
            </a:stretch>
          </p:blipFill>
          <p:spPr bwMode="auto">
            <a:xfrm>
              <a:off x="5990" y="1428"/>
              <a:ext cx="143" cy="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68">
              <a:extLst>
                <a:ext uri="{FF2B5EF4-FFF2-40B4-BE49-F238E27FC236}">
                  <a16:creationId xmlns:a16="http://schemas.microsoft.com/office/drawing/2014/main" id="{EFD34276-A441-473D-AE4D-3B0F791FB7B4}"/>
                </a:ext>
              </a:extLst>
            </p:cNvPr>
            <p:cNvPicPr>
              <a:picLocks noChangeAspect="1" noChangeArrowheads="1"/>
            </p:cNvPicPr>
            <p:nvPr/>
          </p:nvPicPr>
          <p:blipFill>
            <a:blip r:embed="rId49">
              <a:extLst>
                <a:ext uri="{28A0092B-C50C-407E-A947-70E740481C1C}">
                  <a14:useLocalDpi xmlns:a14="http://schemas.microsoft.com/office/drawing/2010/main"/>
                </a:ext>
              </a:extLst>
            </a:blip>
            <a:srcRect/>
            <a:stretch>
              <a:fillRect/>
            </a:stretch>
          </p:blipFill>
          <p:spPr bwMode="auto">
            <a:xfrm>
              <a:off x="5985" y="1407"/>
              <a:ext cx="151" cy="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 name="Picture 69">
              <a:extLst>
                <a:ext uri="{FF2B5EF4-FFF2-40B4-BE49-F238E27FC236}">
                  <a16:creationId xmlns:a16="http://schemas.microsoft.com/office/drawing/2014/main" id="{E0977409-6041-4CB1-A999-09B8050ECD75}"/>
                </a:ext>
              </a:extLst>
            </p:cNvPr>
            <p:cNvPicPr>
              <a:picLocks noChangeAspect="1" noChangeArrowheads="1"/>
            </p:cNvPicPr>
            <p:nvPr/>
          </p:nvPicPr>
          <p:blipFill>
            <a:blip r:embed="rId50">
              <a:extLst>
                <a:ext uri="{28A0092B-C50C-407E-A947-70E740481C1C}">
                  <a14:useLocalDpi xmlns:a14="http://schemas.microsoft.com/office/drawing/2010/main"/>
                </a:ext>
              </a:extLst>
            </a:blip>
            <a:srcRect/>
            <a:stretch>
              <a:fillRect/>
            </a:stretch>
          </p:blipFill>
          <p:spPr bwMode="auto">
            <a:xfrm>
              <a:off x="5985" y="1392"/>
              <a:ext cx="144"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70">
              <a:extLst>
                <a:ext uri="{FF2B5EF4-FFF2-40B4-BE49-F238E27FC236}">
                  <a16:creationId xmlns:a16="http://schemas.microsoft.com/office/drawing/2014/main" id="{C3CD2AA3-DECF-464D-BFBB-6842777FDAC5}"/>
                </a:ext>
              </a:extLst>
            </p:cNvPr>
            <p:cNvPicPr>
              <a:picLocks noChangeAspect="1" noChangeArrowheads="1"/>
            </p:cNvPicPr>
            <p:nvPr/>
          </p:nvPicPr>
          <p:blipFill>
            <a:blip r:embed="rId51">
              <a:extLst>
                <a:ext uri="{28A0092B-C50C-407E-A947-70E740481C1C}">
                  <a14:useLocalDpi xmlns:a14="http://schemas.microsoft.com/office/drawing/2010/main"/>
                </a:ext>
              </a:extLst>
            </a:blip>
            <a:srcRect/>
            <a:stretch>
              <a:fillRect/>
            </a:stretch>
          </p:blipFill>
          <p:spPr bwMode="auto">
            <a:xfrm>
              <a:off x="6004" y="1373"/>
              <a:ext cx="1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71">
              <a:extLst>
                <a:ext uri="{FF2B5EF4-FFF2-40B4-BE49-F238E27FC236}">
                  <a16:creationId xmlns:a16="http://schemas.microsoft.com/office/drawing/2014/main" id="{E42C5463-8803-4610-BBF7-D8237312D298}"/>
                </a:ext>
              </a:extLst>
            </p:cNvPr>
            <p:cNvPicPr>
              <a:picLocks noChangeAspect="1" noChangeArrowheads="1"/>
            </p:cNvPicPr>
            <p:nvPr/>
          </p:nvPicPr>
          <p:blipFill>
            <a:blip r:embed="rId52">
              <a:extLst>
                <a:ext uri="{28A0092B-C50C-407E-A947-70E740481C1C}">
                  <a14:useLocalDpi xmlns:a14="http://schemas.microsoft.com/office/drawing/2010/main"/>
                </a:ext>
              </a:extLst>
            </a:blip>
            <a:srcRect/>
            <a:stretch>
              <a:fillRect/>
            </a:stretch>
          </p:blipFill>
          <p:spPr bwMode="auto">
            <a:xfrm>
              <a:off x="5896" y="1335"/>
              <a:ext cx="237" cy="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72">
              <a:extLst>
                <a:ext uri="{FF2B5EF4-FFF2-40B4-BE49-F238E27FC236}">
                  <a16:creationId xmlns:a16="http://schemas.microsoft.com/office/drawing/2014/main" id="{805907D3-15A6-4E0A-AE6E-E14AFE42A0AA}"/>
                </a:ext>
              </a:extLst>
            </p:cNvPr>
            <p:cNvPicPr>
              <a:picLocks noChangeAspect="1" noChangeArrowheads="1"/>
            </p:cNvPicPr>
            <p:nvPr/>
          </p:nvPicPr>
          <p:blipFill>
            <a:blip r:embed="rId53">
              <a:extLst>
                <a:ext uri="{28A0092B-C50C-407E-A947-70E740481C1C}">
                  <a14:useLocalDpi xmlns:a14="http://schemas.microsoft.com/office/drawing/2010/main"/>
                </a:ext>
              </a:extLst>
            </a:blip>
            <a:srcRect/>
            <a:stretch>
              <a:fillRect/>
            </a:stretch>
          </p:blipFill>
          <p:spPr bwMode="auto">
            <a:xfrm>
              <a:off x="6064" y="1204"/>
              <a:ext cx="65" cy="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73">
              <a:extLst>
                <a:ext uri="{FF2B5EF4-FFF2-40B4-BE49-F238E27FC236}">
                  <a16:creationId xmlns:a16="http://schemas.microsoft.com/office/drawing/2014/main" id="{0C8D7ADB-4FBB-4CEF-B875-ECA463CE9AB4}"/>
                </a:ext>
              </a:extLst>
            </p:cNvPr>
            <p:cNvPicPr>
              <a:picLocks noChangeAspect="1" noChangeArrowheads="1"/>
            </p:cNvPicPr>
            <p:nvPr/>
          </p:nvPicPr>
          <p:blipFill>
            <a:blip r:embed="rId54">
              <a:extLst>
                <a:ext uri="{28A0092B-C50C-407E-A947-70E740481C1C}">
                  <a14:useLocalDpi xmlns:a14="http://schemas.microsoft.com/office/drawing/2010/main"/>
                </a:ext>
              </a:extLst>
            </a:blip>
            <a:srcRect/>
            <a:stretch>
              <a:fillRect/>
            </a:stretch>
          </p:blipFill>
          <p:spPr bwMode="auto">
            <a:xfrm>
              <a:off x="6081" y="1231"/>
              <a:ext cx="50"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74">
              <a:extLst>
                <a:ext uri="{FF2B5EF4-FFF2-40B4-BE49-F238E27FC236}">
                  <a16:creationId xmlns:a16="http://schemas.microsoft.com/office/drawing/2014/main" id="{94E54D46-EADE-450D-B697-3C929E885F83}"/>
                </a:ext>
              </a:extLst>
            </p:cNvPr>
            <p:cNvPicPr>
              <a:picLocks noChangeAspect="1" noChangeArrowheads="1"/>
            </p:cNvPicPr>
            <p:nvPr/>
          </p:nvPicPr>
          <p:blipFill>
            <a:blip r:embed="rId55">
              <a:extLst>
                <a:ext uri="{28A0092B-C50C-407E-A947-70E740481C1C}">
                  <a14:useLocalDpi xmlns:a14="http://schemas.microsoft.com/office/drawing/2010/main"/>
                </a:ext>
              </a:extLst>
            </a:blip>
            <a:srcRect/>
            <a:stretch>
              <a:fillRect/>
            </a:stretch>
          </p:blipFill>
          <p:spPr bwMode="auto">
            <a:xfrm>
              <a:off x="5956" y="1276"/>
              <a:ext cx="173" cy="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75">
              <a:extLst>
                <a:ext uri="{FF2B5EF4-FFF2-40B4-BE49-F238E27FC236}">
                  <a16:creationId xmlns:a16="http://schemas.microsoft.com/office/drawing/2014/main" id="{B76B47FC-61CA-4E6E-B80E-D72B0E20928C}"/>
                </a:ext>
              </a:extLst>
            </p:cNvPr>
            <p:cNvPicPr>
              <a:picLocks noChangeAspect="1" noChangeArrowheads="1"/>
            </p:cNvPicPr>
            <p:nvPr/>
          </p:nvPicPr>
          <p:blipFill>
            <a:blip r:embed="rId56">
              <a:extLst>
                <a:ext uri="{28A0092B-C50C-407E-A947-70E740481C1C}">
                  <a14:useLocalDpi xmlns:a14="http://schemas.microsoft.com/office/drawing/2010/main"/>
                </a:ext>
              </a:extLst>
            </a:blip>
            <a:srcRect/>
            <a:stretch>
              <a:fillRect/>
            </a:stretch>
          </p:blipFill>
          <p:spPr bwMode="auto">
            <a:xfrm>
              <a:off x="5925" y="1297"/>
              <a:ext cx="208"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76">
              <a:extLst>
                <a:ext uri="{FF2B5EF4-FFF2-40B4-BE49-F238E27FC236}">
                  <a16:creationId xmlns:a16="http://schemas.microsoft.com/office/drawing/2014/main" id="{9280A8C6-5E29-4A67-9028-1A356EE861A0}"/>
                </a:ext>
              </a:extLst>
            </p:cNvPr>
            <p:cNvPicPr>
              <a:picLocks noChangeAspect="1" noChangeArrowheads="1"/>
            </p:cNvPicPr>
            <p:nvPr/>
          </p:nvPicPr>
          <p:blipFill>
            <a:blip r:embed="rId57">
              <a:extLst>
                <a:ext uri="{28A0092B-C50C-407E-A947-70E740481C1C}">
                  <a14:useLocalDpi xmlns:a14="http://schemas.microsoft.com/office/drawing/2010/main"/>
                </a:ext>
              </a:extLst>
            </a:blip>
            <a:srcRect/>
            <a:stretch>
              <a:fillRect/>
            </a:stretch>
          </p:blipFill>
          <p:spPr bwMode="auto">
            <a:xfrm>
              <a:off x="6045" y="1302"/>
              <a:ext cx="64"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 name="Picture 77">
              <a:extLst>
                <a:ext uri="{FF2B5EF4-FFF2-40B4-BE49-F238E27FC236}">
                  <a16:creationId xmlns:a16="http://schemas.microsoft.com/office/drawing/2014/main" id="{DF5EDABF-B52D-40B3-93A1-FDBC50AD4E31}"/>
                </a:ext>
              </a:extLst>
            </p:cNvPr>
            <p:cNvPicPr>
              <a:picLocks noChangeAspect="1" noChangeArrowheads="1"/>
            </p:cNvPicPr>
            <p:nvPr/>
          </p:nvPicPr>
          <p:blipFill>
            <a:blip r:embed="rId58">
              <a:extLst>
                <a:ext uri="{28A0092B-C50C-407E-A947-70E740481C1C}">
                  <a14:useLocalDpi xmlns:a14="http://schemas.microsoft.com/office/drawing/2010/main"/>
                </a:ext>
              </a:extLst>
            </a:blip>
            <a:srcRect/>
            <a:stretch>
              <a:fillRect/>
            </a:stretch>
          </p:blipFill>
          <p:spPr bwMode="auto">
            <a:xfrm>
              <a:off x="5863" y="1290"/>
              <a:ext cx="258"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 name="Picture 78">
              <a:extLst>
                <a:ext uri="{FF2B5EF4-FFF2-40B4-BE49-F238E27FC236}">
                  <a16:creationId xmlns:a16="http://schemas.microsoft.com/office/drawing/2014/main" id="{1456FE61-3E3B-47F8-95FE-460498EEC006}"/>
                </a:ext>
              </a:extLst>
            </p:cNvPr>
            <p:cNvPicPr>
              <a:picLocks noChangeAspect="1" noChangeArrowheads="1"/>
            </p:cNvPicPr>
            <p:nvPr/>
          </p:nvPicPr>
          <p:blipFill>
            <a:blip r:embed="rId59">
              <a:extLst>
                <a:ext uri="{28A0092B-C50C-407E-A947-70E740481C1C}">
                  <a14:useLocalDpi xmlns:a14="http://schemas.microsoft.com/office/drawing/2010/main"/>
                </a:ext>
              </a:extLst>
            </a:blip>
            <a:srcRect/>
            <a:stretch>
              <a:fillRect/>
            </a:stretch>
          </p:blipFill>
          <p:spPr bwMode="auto">
            <a:xfrm>
              <a:off x="5927" y="1402"/>
              <a:ext cx="7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 name="Picture 79">
              <a:extLst>
                <a:ext uri="{FF2B5EF4-FFF2-40B4-BE49-F238E27FC236}">
                  <a16:creationId xmlns:a16="http://schemas.microsoft.com/office/drawing/2014/main" id="{14D62F6F-AACC-407B-9900-2AD4C6D76F99}"/>
                </a:ext>
              </a:extLst>
            </p:cNvPr>
            <p:cNvPicPr>
              <a:picLocks noChangeAspect="1" noChangeArrowheads="1"/>
            </p:cNvPicPr>
            <p:nvPr/>
          </p:nvPicPr>
          <p:blipFill>
            <a:blip r:embed="rId60">
              <a:extLst>
                <a:ext uri="{28A0092B-C50C-407E-A947-70E740481C1C}">
                  <a14:useLocalDpi xmlns:a14="http://schemas.microsoft.com/office/drawing/2010/main"/>
                </a:ext>
              </a:extLst>
            </a:blip>
            <a:srcRect/>
            <a:stretch>
              <a:fillRect/>
            </a:stretch>
          </p:blipFill>
          <p:spPr bwMode="auto">
            <a:xfrm>
              <a:off x="5824" y="1326"/>
              <a:ext cx="309" cy="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80">
              <a:extLst>
                <a:ext uri="{FF2B5EF4-FFF2-40B4-BE49-F238E27FC236}">
                  <a16:creationId xmlns:a16="http://schemas.microsoft.com/office/drawing/2014/main" id="{741ABF34-BC6A-4BF7-A635-C5FA868331CD}"/>
                </a:ext>
              </a:extLst>
            </p:cNvPr>
            <p:cNvPicPr>
              <a:picLocks noChangeAspect="1" noChangeArrowheads="1"/>
            </p:cNvPicPr>
            <p:nvPr/>
          </p:nvPicPr>
          <p:blipFill>
            <a:blip r:embed="rId61">
              <a:extLst>
                <a:ext uri="{28A0092B-C50C-407E-A947-70E740481C1C}">
                  <a14:useLocalDpi xmlns:a14="http://schemas.microsoft.com/office/drawing/2010/main"/>
                </a:ext>
              </a:extLst>
            </a:blip>
            <a:srcRect/>
            <a:stretch>
              <a:fillRect/>
            </a:stretch>
          </p:blipFill>
          <p:spPr bwMode="auto">
            <a:xfrm>
              <a:off x="5762" y="1837"/>
              <a:ext cx="10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81">
              <a:extLst>
                <a:ext uri="{FF2B5EF4-FFF2-40B4-BE49-F238E27FC236}">
                  <a16:creationId xmlns:a16="http://schemas.microsoft.com/office/drawing/2014/main" id="{07D37087-6D28-4484-82E4-43EC2FC6658D}"/>
                </a:ext>
              </a:extLst>
            </p:cNvPr>
            <p:cNvPicPr>
              <a:picLocks noChangeAspect="1" noChangeArrowheads="1"/>
            </p:cNvPicPr>
            <p:nvPr/>
          </p:nvPicPr>
          <p:blipFill>
            <a:blip r:embed="rId62">
              <a:extLst>
                <a:ext uri="{28A0092B-C50C-407E-A947-70E740481C1C}">
                  <a14:useLocalDpi xmlns:a14="http://schemas.microsoft.com/office/drawing/2010/main"/>
                </a:ext>
              </a:extLst>
            </a:blip>
            <a:srcRect/>
            <a:stretch>
              <a:fillRect/>
            </a:stretch>
          </p:blipFill>
          <p:spPr bwMode="auto">
            <a:xfrm>
              <a:off x="5784" y="1845"/>
              <a:ext cx="79"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82">
              <a:extLst>
                <a:ext uri="{FF2B5EF4-FFF2-40B4-BE49-F238E27FC236}">
                  <a16:creationId xmlns:a16="http://schemas.microsoft.com/office/drawing/2014/main" id="{39D0C5C9-47D7-43FC-BA91-2BAFC4BC8EB0}"/>
                </a:ext>
              </a:extLst>
            </p:cNvPr>
            <p:cNvPicPr>
              <a:picLocks noChangeAspect="1" noChangeArrowheads="1"/>
            </p:cNvPicPr>
            <p:nvPr/>
          </p:nvPicPr>
          <p:blipFill>
            <a:blip r:embed="rId63">
              <a:extLst>
                <a:ext uri="{28A0092B-C50C-407E-A947-70E740481C1C}">
                  <a14:useLocalDpi xmlns:a14="http://schemas.microsoft.com/office/drawing/2010/main"/>
                </a:ext>
              </a:extLst>
            </a:blip>
            <a:srcRect/>
            <a:stretch>
              <a:fillRect/>
            </a:stretch>
          </p:blipFill>
          <p:spPr bwMode="auto">
            <a:xfrm>
              <a:off x="5805" y="1864"/>
              <a:ext cx="51"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 name="Picture 83">
              <a:extLst>
                <a:ext uri="{FF2B5EF4-FFF2-40B4-BE49-F238E27FC236}">
                  <a16:creationId xmlns:a16="http://schemas.microsoft.com/office/drawing/2014/main" id="{B26A00FB-7577-4B40-B7E6-6998B59C94FF}"/>
                </a:ext>
              </a:extLst>
            </p:cNvPr>
            <p:cNvPicPr>
              <a:picLocks noChangeAspect="1" noChangeArrowheads="1"/>
            </p:cNvPicPr>
            <p:nvPr/>
          </p:nvPicPr>
          <p:blipFill>
            <a:blip r:embed="rId64">
              <a:extLst>
                <a:ext uri="{28A0092B-C50C-407E-A947-70E740481C1C}">
                  <a14:useLocalDpi xmlns:a14="http://schemas.microsoft.com/office/drawing/2010/main"/>
                </a:ext>
              </a:extLst>
            </a:blip>
            <a:srcRect/>
            <a:stretch>
              <a:fillRect/>
            </a:stretch>
          </p:blipFill>
          <p:spPr bwMode="auto">
            <a:xfrm>
              <a:off x="5822" y="1866"/>
              <a:ext cx="36"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84">
              <a:extLst>
                <a:ext uri="{FF2B5EF4-FFF2-40B4-BE49-F238E27FC236}">
                  <a16:creationId xmlns:a16="http://schemas.microsoft.com/office/drawing/2014/main" id="{82889ADF-D0DE-417B-A64E-1E4268718440}"/>
                </a:ext>
              </a:extLst>
            </p:cNvPr>
            <p:cNvPicPr>
              <a:picLocks noChangeAspect="1" noChangeArrowheads="1"/>
            </p:cNvPicPr>
            <p:nvPr/>
          </p:nvPicPr>
          <p:blipFill>
            <a:blip r:embed="rId65">
              <a:extLst>
                <a:ext uri="{28A0092B-C50C-407E-A947-70E740481C1C}">
                  <a14:useLocalDpi xmlns:a14="http://schemas.microsoft.com/office/drawing/2010/main"/>
                </a:ext>
              </a:extLst>
            </a:blip>
            <a:srcRect/>
            <a:stretch>
              <a:fillRect/>
            </a:stretch>
          </p:blipFill>
          <p:spPr bwMode="auto">
            <a:xfrm>
              <a:off x="5848" y="1859"/>
              <a:ext cx="29"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85">
              <a:extLst>
                <a:ext uri="{FF2B5EF4-FFF2-40B4-BE49-F238E27FC236}">
                  <a16:creationId xmlns:a16="http://schemas.microsoft.com/office/drawing/2014/main" id="{C2674D7D-B125-4425-88FD-7FFB6E731707}"/>
                </a:ext>
              </a:extLst>
            </p:cNvPr>
            <p:cNvPicPr>
              <a:picLocks noChangeAspect="1" noChangeArrowheads="1"/>
            </p:cNvPicPr>
            <p:nvPr/>
          </p:nvPicPr>
          <p:blipFill>
            <a:blip r:embed="rId66">
              <a:extLst>
                <a:ext uri="{28A0092B-C50C-407E-A947-70E740481C1C}">
                  <a14:useLocalDpi xmlns:a14="http://schemas.microsoft.com/office/drawing/2010/main"/>
                </a:ext>
              </a:extLst>
            </a:blip>
            <a:srcRect/>
            <a:stretch>
              <a:fillRect/>
            </a:stretch>
          </p:blipFill>
          <p:spPr bwMode="auto">
            <a:xfrm>
              <a:off x="5959" y="1707"/>
              <a:ext cx="165" cy="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 name="Picture 86">
              <a:extLst>
                <a:ext uri="{FF2B5EF4-FFF2-40B4-BE49-F238E27FC236}">
                  <a16:creationId xmlns:a16="http://schemas.microsoft.com/office/drawing/2014/main" id="{975BA4EA-8221-407D-B144-9FCB22E71C57}"/>
                </a:ext>
              </a:extLst>
            </p:cNvPr>
            <p:cNvPicPr>
              <a:picLocks noChangeAspect="1" noChangeArrowheads="1"/>
            </p:cNvPicPr>
            <p:nvPr/>
          </p:nvPicPr>
          <p:blipFill>
            <a:blip r:embed="rId67">
              <a:extLst>
                <a:ext uri="{28A0092B-C50C-407E-A947-70E740481C1C}">
                  <a14:useLocalDpi xmlns:a14="http://schemas.microsoft.com/office/drawing/2010/main"/>
                </a:ext>
              </a:extLst>
            </a:blip>
            <a:srcRect/>
            <a:stretch>
              <a:fillRect/>
            </a:stretch>
          </p:blipFill>
          <p:spPr bwMode="auto">
            <a:xfrm>
              <a:off x="5935" y="2632"/>
              <a:ext cx="50"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 name="Picture 87">
              <a:extLst>
                <a:ext uri="{FF2B5EF4-FFF2-40B4-BE49-F238E27FC236}">
                  <a16:creationId xmlns:a16="http://schemas.microsoft.com/office/drawing/2014/main" id="{823E384D-369A-4ED1-AB1E-12B635873D28}"/>
                </a:ext>
              </a:extLst>
            </p:cNvPr>
            <p:cNvPicPr>
              <a:picLocks noChangeAspect="1" noChangeArrowheads="1"/>
            </p:cNvPicPr>
            <p:nvPr/>
          </p:nvPicPr>
          <p:blipFill>
            <a:blip r:embed="rId68">
              <a:extLst>
                <a:ext uri="{28A0092B-C50C-407E-A947-70E740481C1C}">
                  <a14:useLocalDpi xmlns:a14="http://schemas.microsoft.com/office/drawing/2010/main"/>
                </a:ext>
              </a:extLst>
            </a:blip>
            <a:srcRect/>
            <a:stretch>
              <a:fillRect/>
            </a:stretch>
          </p:blipFill>
          <p:spPr bwMode="auto">
            <a:xfrm>
              <a:off x="5997" y="2559"/>
              <a:ext cx="29" cy="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88">
              <a:extLst>
                <a:ext uri="{FF2B5EF4-FFF2-40B4-BE49-F238E27FC236}">
                  <a16:creationId xmlns:a16="http://schemas.microsoft.com/office/drawing/2014/main" id="{1F29DFFD-22AB-49D8-849F-260FF43664D2}"/>
                </a:ext>
              </a:extLst>
            </p:cNvPr>
            <p:cNvPicPr>
              <a:picLocks noChangeAspect="1" noChangeArrowheads="1"/>
            </p:cNvPicPr>
            <p:nvPr/>
          </p:nvPicPr>
          <p:blipFill>
            <a:blip r:embed="rId69">
              <a:extLst>
                <a:ext uri="{28A0092B-C50C-407E-A947-70E740481C1C}">
                  <a14:useLocalDpi xmlns:a14="http://schemas.microsoft.com/office/drawing/2010/main"/>
                </a:ext>
              </a:extLst>
            </a:blip>
            <a:srcRect/>
            <a:stretch>
              <a:fillRect/>
            </a:stretch>
          </p:blipFill>
          <p:spPr bwMode="auto">
            <a:xfrm>
              <a:off x="5992" y="2611"/>
              <a:ext cx="22" cy="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 name="Picture 89">
              <a:extLst>
                <a:ext uri="{FF2B5EF4-FFF2-40B4-BE49-F238E27FC236}">
                  <a16:creationId xmlns:a16="http://schemas.microsoft.com/office/drawing/2014/main" id="{83A82B57-CDFC-4468-A609-3AF8ECC8B4D6}"/>
                </a:ext>
              </a:extLst>
            </p:cNvPr>
            <p:cNvPicPr>
              <a:picLocks noChangeAspect="1" noChangeArrowheads="1"/>
            </p:cNvPicPr>
            <p:nvPr/>
          </p:nvPicPr>
          <p:blipFill>
            <a:blip r:embed="rId70">
              <a:extLst>
                <a:ext uri="{28A0092B-C50C-407E-A947-70E740481C1C}">
                  <a14:useLocalDpi xmlns:a14="http://schemas.microsoft.com/office/drawing/2010/main"/>
                </a:ext>
              </a:extLst>
            </a:blip>
            <a:srcRect/>
            <a:stretch>
              <a:fillRect/>
            </a:stretch>
          </p:blipFill>
          <p:spPr bwMode="auto">
            <a:xfrm>
              <a:off x="5954" y="2613"/>
              <a:ext cx="36"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90">
              <a:extLst>
                <a:ext uri="{FF2B5EF4-FFF2-40B4-BE49-F238E27FC236}">
                  <a16:creationId xmlns:a16="http://schemas.microsoft.com/office/drawing/2014/main" id="{AC881199-9CBA-4C17-B53E-3EC307A88B04}"/>
                </a:ext>
              </a:extLst>
            </p:cNvPr>
            <p:cNvPicPr>
              <a:picLocks noChangeAspect="1" noChangeArrowheads="1"/>
            </p:cNvPicPr>
            <p:nvPr/>
          </p:nvPicPr>
          <p:blipFill>
            <a:blip r:embed="rId71">
              <a:extLst>
                <a:ext uri="{28A0092B-C50C-407E-A947-70E740481C1C}">
                  <a14:useLocalDpi xmlns:a14="http://schemas.microsoft.com/office/drawing/2010/main"/>
                </a:ext>
              </a:extLst>
            </a:blip>
            <a:srcRect/>
            <a:stretch>
              <a:fillRect/>
            </a:stretch>
          </p:blipFill>
          <p:spPr bwMode="auto">
            <a:xfrm>
              <a:off x="5961" y="2223"/>
              <a:ext cx="43"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 name="Picture 91">
              <a:extLst>
                <a:ext uri="{FF2B5EF4-FFF2-40B4-BE49-F238E27FC236}">
                  <a16:creationId xmlns:a16="http://schemas.microsoft.com/office/drawing/2014/main" id="{6CA001EA-B7A0-4893-B041-2D0B1D0B6993}"/>
                </a:ext>
              </a:extLst>
            </p:cNvPr>
            <p:cNvPicPr>
              <a:picLocks noChangeAspect="1" noChangeArrowheads="1"/>
            </p:cNvPicPr>
            <p:nvPr/>
          </p:nvPicPr>
          <p:blipFill>
            <a:blip r:embed="rId72">
              <a:extLst>
                <a:ext uri="{28A0092B-C50C-407E-A947-70E740481C1C}">
                  <a14:useLocalDpi xmlns:a14="http://schemas.microsoft.com/office/drawing/2010/main"/>
                </a:ext>
              </a:extLst>
            </a:blip>
            <a:srcRect/>
            <a:stretch>
              <a:fillRect/>
            </a:stretch>
          </p:blipFill>
          <p:spPr bwMode="auto">
            <a:xfrm>
              <a:off x="6246" y="2604"/>
              <a:ext cx="72" cy="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92">
              <a:extLst>
                <a:ext uri="{FF2B5EF4-FFF2-40B4-BE49-F238E27FC236}">
                  <a16:creationId xmlns:a16="http://schemas.microsoft.com/office/drawing/2014/main" id="{00F32645-98E1-4719-A3AB-3DF788151AE6}"/>
                </a:ext>
              </a:extLst>
            </p:cNvPr>
            <p:cNvPicPr>
              <a:picLocks noChangeAspect="1" noChangeArrowheads="1"/>
            </p:cNvPicPr>
            <p:nvPr/>
          </p:nvPicPr>
          <p:blipFill>
            <a:blip r:embed="rId73">
              <a:extLst>
                <a:ext uri="{28A0092B-C50C-407E-A947-70E740481C1C}">
                  <a14:useLocalDpi xmlns:a14="http://schemas.microsoft.com/office/drawing/2010/main"/>
                </a:ext>
              </a:extLst>
            </a:blip>
            <a:srcRect/>
            <a:stretch>
              <a:fillRect/>
            </a:stretch>
          </p:blipFill>
          <p:spPr bwMode="auto">
            <a:xfrm>
              <a:off x="6239" y="2642"/>
              <a:ext cx="7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93">
              <a:extLst>
                <a:ext uri="{FF2B5EF4-FFF2-40B4-BE49-F238E27FC236}">
                  <a16:creationId xmlns:a16="http://schemas.microsoft.com/office/drawing/2014/main" id="{4DDA8B90-105C-429A-8BD4-DB47B816A770}"/>
                </a:ext>
              </a:extLst>
            </p:cNvPr>
            <p:cNvPicPr>
              <a:picLocks noChangeAspect="1" noChangeArrowheads="1"/>
            </p:cNvPicPr>
            <p:nvPr/>
          </p:nvPicPr>
          <p:blipFill>
            <a:blip r:embed="rId74">
              <a:extLst>
                <a:ext uri="{28A0092B-C50C-407E-A947-70E740481C1C}">
                  <a14:useLocalDpi xmlns:a14="http://schemas.microsoft.com/office/drawing/2010/main"/>
                </a:ext>
              </a:extLst>
            </a:blip>
            <a:srcRect/>
            <a:stretch>
              <a:fillRect/>
            </a:stretch>
          </p:blipFill>
          <p:spPr bwMode="auto">
            <a:xfrm>
              <a:off x="6234" y="2644"/>
              <a:ext cx="79"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94">
              <a:extLst>
                <a:ext uri="{FF2B5EF4-FFF2-40B4-BE49-F238E27FC236}">
                  <a16:creationId xmlns:a16="http://schemas.microsoft.com/office/drawing/2014/main" id="{E6ED8D6F-F3D7-48AE-B89B-6825B6C66FEC}"/>
                </a:ext>
              </a:extLst>
            </p:cNvPr>
            <p:cNvPicPr>
              <a:picLocks noChangeAspect="1" noChangeArrowheads="1"/>
            </p:cNvPicPr>
            <p:nvPr/>
          </p:nvPicPr>
          <p:blipFill>
            <a:blip r:embed="rId75">
              <a:extLst>
                <a:ext uri="{28A0092B-C50C-407E-A947-70E740481C1C}">
                  <a14:useLocalDpi xmlns:a14="http://schemas.microsoft.com/office/drawing/2010/main"/>
                </a:ext>
              </a:extLst>
            </a:blip>
            <a:srcRect/>
            <a:stretch>
              <a:fillRect/>
            </a:stretch>
          </p:blipFill>
          <p:spPr bwMode="auto">
            <a:xfrm>
              <a:off x="6227" y="2628"/>
              <a:ext cx="65"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95">
              <a:extLst>
                <a:ext uri="{FF2B5EF4-FFF2-40B4-BE49-F238E27FC236}">
                  <a16:creationId xmlns:a16="http://schemas.microsoft.com/office/drawing/2014/main" id="{1FFF9E53-0D55-4642-AA3D-1AB9B1DC4149}"/>
                </a:ext>
              </a:extLst>
            </p:cNvPr>
            <p:cNvPicPr>
              <a:picLocks noChangeAspect="1" noChangeArrowheads="1"/>
            </p:cNvPicPr>
            <p:nvPr/>
          </p:nvPicPr>
          <p:blipFill>
            <a:blip r:embed="rId76">
              <a:extLst>
                <a:ext uri="{28A0092B-C50C-407E-A947-70E740481C1C}">
                  <a14:useLocalDpi xmlns:a14="http://schemas.microsoft.com/office/drawing/2010/main"/>
                </a:ext>
              </a:extLst>
            </a:blip>
            <a:srcRect/>
            <a:stretch>
              <a:fillRect/>
            </a:stretch>
          </p:blipFill>
          <p:spPr bwMode="auto">
            <a:xfrm>
              <a:off x="6232" y="2644"/>
              <a:ext cx="36" cy="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96">
              <a:extLst>
                <a:ext uri="{FF2B5EF4-FFF2-40B4-BE49-F238E27FC236}">
                  <a16:creationId xmlns:a16="http://schemas.microsoft.com/office/drawing/2014/main" id="{C439C92D-CC1F-427E-86F1-1D4408334425}"/>
                </a:ext>
              </a:extLst>
            </p:cNvPr>
            <p:cNvPicPr>
              <a:picLocks noChangeAspect="1" noChangeArrowheads="1"/>
            </p:cNvPicPr>
            <p:nvPr/>
          </p:nvPicPr>
          <p:blipFill>
            <a:blip r:embed="rId77">
              <a:extLst>
                <a:ext uri="{28A0092B-C50C-407E-A947-70E740481C1C}">
                  <a14:useLocalDpi xmlns:a14="http://schemas.microsoft.com/office/drawing/2010/main"/>
                </a:ext>
              </a:extLst>
            </a:blip>
            <a:srcRect/>
            <a:stretch>
              <a:fillRect/>
            </a:stretch>
          </p:blipFill>
          <p:spPr bwMode="auto">
            <a:xfrm>
              <a:off x="6224" y="2187"/>
              <a:ext cx="51" cy="4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97">
              <a:extLst>
                <a:ext uri="{FF2B5EF4-FFF2-40B4-BE49-F238E27FC236}">
                  <a16:creationId xmlns:a16="http://schemas.microsoft.com/office/drawing/2014/main" id="{FB6196C1-D4BE-4EF1-A671-C44B647E2ACC}"/>
                </a:ext>
              </a:extLst>
            </p:cNvPr>
            <p:cNvPicPr>
              <a:picLocks noChangeAspect="1" noChangeArrowheads="1"/>
            </p:cNvPicPr>
            <p:nvPr/>
          </p:nvPicPr>
          <p:blipFill>
            <a:blip r:embed="rId78">
              <a:extLst>
                <a:ext uri="{28A0092B-C50C-407E-A947-70E740481C1C}">
                  <a14:useLocalDpi xmlns:a14="http://schemas.microsoft.com/office/drawing/2010/main"/>
                </a:ext>
              </a:extLst>
            </a:blip>
            <a:srcRect/>
            <a:stretch>
              <a:fillRect/>
            </a:stretch>
          </p:blipFill>
          <p:spPr bwMode="auto">
            <a:xfrm>
              <a:off x="6212" y="2249"/>
              <a:ext cx="44"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 name="Picture 98">
              <a:extLst>
                <a:ext uri="{FF2B5EF4-FFF2-40B4-BE49-F238E27FC236}">
                  <a16:creationId xmlns:a16="http://schemas.microsoft.com/office/drawing/2014/main" id="{CDFFFB27-6480-49F7-A7BC-7AAD962ADA59}"/>
                </a:ext>
              </a:extLst>
            </p:cNvPr>
            <p:cNvPicPr>
              <a:picLocks noChangeAspect="1" noChangeArrowheads="1"/>
            </p:cNvPicPr>
            <p:nvPr/>
          </p:nvPicPr>
          <p:blipFill>
            <a:blip r:embed="rId79">
              <a:extLst>
                <a:ext uri="{28A0092B-C50C-407E-A947-70E740481C1C}">
                  <a14:useLocalDpi xmlns:a14="http://schemas.microsoft.com/office/drawing/2010/main"/>
                </a:ext>
              </a:extLst>
            </a:blip>
            <a:srcRect/>
            <a:stretch>
              <a:fillRect/>
            </a:stretch>
          </p:blipFill>
          <p:spPr bwMode="auto">
            <a:xfrm>
              <a:off x="6212" y="2302"/>
              <a:ext cx="51"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 name="Picture 99">
              <a:extLst>
                <a:ext uri="{FF2B5EF4-FFF2-40B4-BE49-F238E27FC236}">
                  <a16:creationId xmlns:a16="http://schemas.microsoft.com/office/drawing/2014/main" id="{0E501948-2504-4508-A203-0EF46B797C85}"/>
                </a:ext>
              </a:extLst>
            </p:cNvPr>
            <p:cNvPicPr>
              <a:picLocks noChangeAspect="1" noChangeArrowheads="1"/>
            </p:cNvPicPr>
            <p:nvPr/>
          </p:nvPicPr>
          <p:blipFill>
            <a:blip r:embed="rId80">
              <a:extLst>
                <a:ext uri="{28A0092B-C50C-407E-A947-70E740481C1C}">
                  <a14:useLocalDpi xmlns:a14="http://schemas.microsoft.com/office/drawing/2010/main"/>
                </a:ext>
              </a:extLst>
            </a:blip>
            <a:srcRect/>
            <a:stretch>
              <a:fillRect/>
            </a:stretch>
          </p:blipFill>
          <p:spPr bwMode="auto">
            <a:xfrm>
              <a:off x="6198" y="2187"/>
              <a:ext cx="36"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00">
              <a:extLst>
                <a:ext uri="{FF2B5EF4-FFF2-40B4-BE49-F238E27FC236}">
                  <a16:creationId xmlns:a16="http://schemas.microsoft.com/office/drawing/2014/main" id="{833B063F-5592-415F-8C09-E83BA1BAE315}"/>
                </a:ext>
              </a:extLst>
            </p:cNvPr>
            <p:cNvPicPr>
              <a:picLocks noChangeAspect="1" noChangeArrowheads="1"/>
            </p:cNvPicPr>
            <p:nvPr/>
          </p:nvPicPr>
          <p:blipFill>
            <a:blip r:embed="rId81">
              <a:extLst>
                <a:ext uri="{28A0092B-C50C-407E-A947-70E740481C1C}">
                  <a14:useLocalDpi xmlns:a14="http://schemas.microsoft.com/office/drawing/2010/main"/>
                </a:ext>
              </a:extLst>
            </a:blip>
            <a:srcRect/>
            <a:stretch>
              <a:fillRect/>
            </a:stretch>
          </p:blipFill>
          <p:spPr bwMode="auto">
            <a:xfrm>
              <a:off x="6208" y="2216"/>
              <a:ext cx="50" cy="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 name="Picture 101">
              <a:extLst>
                <a:ext uri="{FF2B5EF4-FFF2-40B4-BE49-F238E27FC236}">
                  <a16:creationId xmlns:a16="http://schemas.microsoft.com/office/drawing/2014/main" id="{97DAFD9B-979A-4B71-AE1E-229D9AF6BC23}"/>
                </a:ext>
              </a:extLst>
            </p:cNvPr>
            <p:cNvPicPr>
              <a:picLocks noChangeAspect="1" noChangeArrowheads="1"/>
            </p:cNvPicPr>
            <p:nvPr/>
          </p:nvPicPr>
          <p:blipFill>
            <a:blip r:embed="rId82">
              <a:extLst>
                <a:ext uri="{28A0092B-C50C-407E-A947-70E740481C1C}">
                  <a14:useLocalDpi xmlns:a14="http://schemas.microsoft.com/office/drawing/2010/main"/>
                </a:ext>
              </a:extLst>
            </a:blip>
            <a:srcRect/>
            <a:stretch>
              <a:fillRect/>
            </a:stretch>
          </p:blipFill>
          <p:spPr bwMode="auto">
            <a:xfrm>
              <a:off x="6227" y="2290"/>
              <a:ext cx="57"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 name="Picture 102">
              <a:extLst>
                <a:ext uri="{FF2B5EF4-FFF2-40B4-BE49-F238E27FC236}">
                  <a16:creationId xmlns:a16="http://schemas.microsoft.com/office/drawing/2014/main" id="{E6FFC712-2739-44E6-94AA-25655D5EFDF6}"/>
                </a:ext>
              </a:extLst>
            </p:cNvPr>
            <p:cNvPicPr>
              <a:picLocks noChangeAspect="1" noChangeArrowheads="1"/>
            </p:cNvPicPr>
            <p:nvPr/>
          </p:nvPicPr>
          <p:blipFill>
            <a:blip r:embed="rId83">
              <a:extLst>
                <a:ext uri="{28A0092B-C50C-407E-A947-70E740481C1C}">
                  <a14:useLocalDpi xmlns:a14="http://schemas.microsoft.com/office/drawing/2010/main"/>
                </a:ext>
              </a:extLst>
            </a:blip>
            <a:srcRect/>
            <a:stretch>
              <a:fillRect/>
            </a:stretch>
          </p:blipFill>
          <p:spPr bwMode="auto">
            <a:xfrm>
              <a:off x="6222" y="2368"/>
              <a:ext cx="36"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 name="Picture 103">
              <a:extLst>
                <a:ext uri="{FF2B5EF4-FFF2-40B4-BE49-F238E27FC236}">
                  <a16:creationId xmlns:a16="http://schemas.microsoft.com/office/drawing/2014/main" id="{24C30ED8-8D98-4E0B-A481-EA548C8E01F4}"/>
                </a:ext>
              </a:extLst>
            </p:cNvPr>
            <p:cNvPicPr>
              <a:picLocks noChangeAspect="1" noChangeArrowheads="1"/>
            </p:cNvPicPr>
            <p:nvPr/>
          </p:nvPicPr>
          <p:blipFill>
            <a:blip r:embed="rId84">
              <a:extLst>
                <a:ext uri="{28A0092B-C50C-407E-A947-70E740481C1C}">
                  <a14:useLocalDpi xmlns:a14="http://schemas.microsoft.com/office/drawing/2010/main"/>
                </a:ext>
              </a:extLst>
            </a:blip>
            <a:srcRect/>
            <a:stretch>
              <a:fillRect/>
            </a:stretch>
          </p:blipFill>
          <p:spPr bwMode="auto">
            <a:xfrm>
              <a:off x="6212" y="2406"/>
              <a:ext cx="65"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104">
              <a:extLst>
                <a:ext uri="{FF2B5EF4-FFF2-40B4-BE49-F238E27FC236}">
                  <a16:creationId xmlns:a16="http://schemas.microsoft.com/office/drawing/2014/main" id="{2F2F4404-5964-42A7-94CB-A7CFFC624148}"/>
                </a:ext>
              </a:extLst>
            </p:cNvPr>
            <p:cNvPicPr>
              <a:picLocks noChangeAspect="1" noChangeArrowheads="1"/>
            </p:cNvPicPr>
            <p:nvPr/>
          </p:nvPicPr>
          <p:blipFill>
            <a:blip r:embed="rId85">
              <a:extLst>
                <a:ext uri="{28A0092B-C50C-407E-A947-70E740481C1C}">
                  <a14:useLocalDpi xmlns:a14="http://schemas.microsoft.com/office/drawing/2010/main"/>
                </a:ext>
              </a:extLst>
            </a:blip>
            <a:srcRect/>
            <a:stretch>
              <a:fillRect/>
            </a:stretch>
          </p:blipFill>
          <p:spPr bwMode="auto">
            <a:xfrm>
              <a:off x="6177" y="2171"/>
              <a:ext cx="64"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 name="Picture 105">
              <a:extLst>
                <a:ext uri="{FF2B5EF4-FFF2-40B4-BE49-F238E27FC236}">
                  <a16:creationId xmlns:a16="http://schemas.microsoft.com/office/drawing/2014/main" id="{9A3F582F-D8D8-47E1-B73A-5378450A0049}"/>
                </a:ext>
              </a:extLst>
            </p:cNvPr>
            <p:cNvPicPr>
              <a:picLocks noChangeAspect="1" noChangeArrowheads="1"/>
            </p:cNvPicPr>
            <p:nvPr/>
          </p:nvPicPr>
          <p:blipFill>
            <a:blip r:embed="rId86">
              <a:extLst>
                <a:ext uri="{28A0092B-C50C-407E-A947-70E740481C1C}">
                  <a14:useLocalDpi xmlns:a14="http://schemas.microsoft.com/office/drawing/2010/main"/>
                </a:ext>
              </a:extLst>
            </a:blip>
            <a:srcRect/>
            <a:stretch>
              <a:fillRect/>
            </a:stretch>
          </p:blipFill>
          <p:spPr bwMode="auto">
            <a:xfrm>
              <a:off x="6217" y="2080"/>
              <a:ext cx="36" cy="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106">
              <a:extLst>
                <a:ext uri="{FF2B5EF4-FFF2-40B4-BE49-F238E27FC236}">
                  <a16:creationId xmlns:a16="http://schemas.microsoft.com/office/drawing/2014/main" id="{32813675-ED3B-4CF9-899A-AD3DA8A4D518}"/>
                </a:ext>
              </a:extLst>
            </p:cNvPr>
            <p:cNvPicPr>
              <a:picLocks noChangeAspect="1" noChangeArrowheads="1"/>
            </p:cNvPicPr>
            <p:nvPr/>
          </p:nvPicPr>
          <p:blipFill>
            <a:blip r:embed="rId87">
              <a:extLst>
                <a:ext uri="{28A0092B-C50C-407E-A947-70E740481C1C}">
                  <a14:useLocalDpi xmlns:a14="http://schemas.microsoft.com/office/drawing/2010/main"/>
                </a:ext>
              </a:extLst>
            </a:blip>
            <a:srcRect/>
            <a:stretch>
              <a:fillRect/>
            </a:stretch>
          </p:blipFill>
          <p:spPr bwMode="auto">
            <a:xfrm>
              <a:off x="6145" y="2056"/>
              <a:ext cx="36"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9" name="Picture 107">
              <a:extLst>
                <a:ext uri="{FF2B5EF4-FFF2-40B4-BE49-F238E27FC236}">
                  <a16:creationId xmlns:a16="http://schemas.microsoft.com/office/drawing/2014/main" id="{ED4C0713-D77E-4633-B850-2A6D3F2E0068}"/>
                </a:ext>
              </a:extLst>
            </p:cNvPr>
            <p:cNvPicPr>
              <a:picLocks noChangeAspect="1" noChangeArrowheads="1"/>
            </p:cNvPicPr>
            <p:nvPr/>
          </p:nvPicPr>
          <p:blipFill>
            <a:blip r:embed="rId88">
              <a:extLst>
                <a:ext uri="{28A0092B-C50C-407E-A947-70E740481C1C}">
                  <a14:useLocalDpi xmlns:a14="http://schemas.microsoft.com/office/drawing/2010/main"/>
                </a:ext>
              </a:extLst>
            </a:blip>
            <a:srcRect/>
            <a:stretch>
              <a:fillRect/>
            </a:stretch>
          </p:blipFill>
          <p:spPr bwMode="auto">
            <a:xfrm>
              <a:off x="6251" y="1971"/>
              <a:ext cx="29"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0" name="Picture 108">
              <a:extLst>
                <a:ext uri="{FF2B5EF4-FFF2-40B4-BE49-F238E27FC236}">
                  <a16:creationId xmlns:a16="http://schemas.microsoft.com/office/drawing/2014/main" id="{61E03151-9A9B-4991-BB91-CA155D9D5F30}"/>
                </a:ext>
              </a:extLst>
            </p:cNvPr>
            <p:cNvPicPr>
              <a:picLocks noChangeAspect="1" noChangeArrowheads="1"/>
            </p:cNvPicPr>
            <p:nvPr/>
          </p:nvPicPr>
          <p:blipFill>
            <a:blip r:embed="rId89">
              <a:extLst>
                <a:ext uri="{28A0092B-C50C-407E-A947-70E740481C1C}">
                  <a14:useLocalDpi xmlns:a14="http://schemas.microsoft.com/office/drawing/2010/main"/>
                </a:ext>
              </a:extLst>
            </a:blip>
            <a:srcRect/>
            <a:stretch>
              <a:fillRect/>
            </a:stretch>
          </p:blipFill>
          <p:spPr bwMode="auto">
            <a:xfrm>
              <a:off x="6112" y="1723"/>
              <a:ext cx="129" cy="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 name="Picture 109">
              <a:extLst>
                <a:ext uri="{FF2B5EF4-FFF2-40B4-BE49-F238E27FC236}">
                  <a16:creationId xmlns:a16="http://schemas.microsoft.com/office/drawing/2014/main" id="{9908A7E1-C803-4536-967F-7076434A8644}"/>
                </a:ext>
              </a:extLst>
            </p:cNvPr>
            <p:cNvPicPr>
              <a:picLocks noChangeAspect="1" noChangeArrowheads="1"/>
            </p:cNvPicPr>
            <p:nvPr/>
          </p:nvPicPr>
          <p:blipFill>
            <a:blip r:embed="rId90">
              <a:extLst>
                <a:ext uri="{28A0092B-C50C-407E-A947-70E740481C1C}">
                  <a14:useLocalDpi xmlns:a14="http://schemas.microsoft.com/office/drawing/2010/main"/>
                </a:ext>
              </a:extLst>
            </a:blip>
            <a:srcRect/>
            <a:stretch>
              <a:fillRect/>
            </a:stretch>
          </p:blipFill>
          <p:spPr bwMode="auto">
            <a:xfrm>
              <a:off x="6109" y="1747"/>
              <a:ext cx="123" cy="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 name="Picture 110">
              <a:extLst>
                <a:ext uri="{FF2B5EF4-FFF2-40B4-BE49-F238E27FC236}">
                  <a16:creationId xmlns:a16="http://schemas.microsoft.com/office/drawing/2014/main" id="{531D3FC6-9A28-4B98-A1B7-E82FA359A39D}"/>
                </a:ext>
              </a:extLst>
            </p:cNvPr>
            <p:cNvPicPr>
              <a:picLocks noChangeAspect="1" noChangeArrowheads="1"/>
            </p:cNvPicPr>
            <p:nvPr/>
          </p:nvPicPr>
          <p:blipFill>
            <a:blip r:embed="rId91">
              <a:extLst>
                <a:ext uri="{28A0092B-C50C-407E-A947-70E740481C1C}">
                  <a14:useLocalDpi xmlns:a14="http://schemas.microsoft.com/office/drawing/2010/main"/>
                </a:ext>
              </a:extLst>
            </a:blip>
            <a:srcRect/>
            <a:stretch>
              <a:fillRect/>
            </a:stretch>
          </p:blipFill>
          <p:spPr bwMode="auto">
            <a:xfrm>
              <a:off x="6112" y="1795"/>
              <a:ext cx="93" cy="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111">
              <a:extLst>
                <a:ext uri="{FF2B5EF4-FFF2-40B4-BE49-F238E27FC236}">
                  <a16:creationId xmlns:a16="http://schemas.microsoft.com/office/drawing/2014/main" id="{5C6828AA-DB89-485E-A209-B81882FF2635}"/>
                </a:ext>
              </a:extLst>
            </p:cNvPr>
            <p:cNvPicPr>
              <a:picLocks noChangeAspect="1" noChangeArrowheads="1"/>
            </p:cNvPicPr>
            <p:nvPr/>
          </p:nvPicPr>
          <p:blipFill>
            <a:blip r:embed="rId92">
              <a:extLst>
                <a:ext uri="{28A0092B-C50C-407E-A947-70E740481C1C}">
                  <a14:useLocalDpi xmlns:a14="http://schemas.microsoft.com/office/drawing/2010/main"/>
                </a:ext>
              </a:extLst>
            </a:blip>
            <a:srcRect/>
            <a:stretch>
              <a:fillRect/>
            </a:stretch>
          </p:blipFill>
          <p:spPr bwMode="auto">
            <a:xfrm>
              <a:off x="6112" y="1816"/>
              <a:ext cx="108" cy="4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112">
              <a:extLst>
                <a:ext uri="{FF2B5EF4-FFF2-40B4-BE49-F238E27FC236}">
                  <a16:creationId xmlns:a16="http://schemas.microsoft.com/office/drawing/2014/main" id="{2C07F57E-DD48-4B91-A378-581C2FE0B771}"/>
                </a:ext>
              </a:extLst>
            </p:cNvPr>
            <p:cNvPicPr>
              <a:picLocks noChangeAspect="1" noChangeArrowheads="1"/>
            </p:cNvPicPr>
            <p:nvPr/>
          </p:nvPicPr>
          <p:blipFill>
            <a:blip r:embed="rId93">
              <a:extLst>
                <a:ext uri="{28A0092B-C50C-407E-A947-70E740481C1C}">
                  <a14:useLocalDpi xmlns:a14="http://schemas.microsoft.com/office/drawing/2010/main"/>
                </a:ext>
              </a:extLst>
            </a:blip>
            <a:srcRect/>
            <a:stretch>
              <a:fillRect/>
            </a:stretch>
          </p:blipFill>
          <p:spPr bwMode="auto">
            <a:xfrm>
              <a:off x="6179" y="2187"/>
              <a:ext cx="36" cy="1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113">
              <a:extLst>
                <a:ext uri="{FF2B5EF4-FFF2-40B4-BE49-F238E27FC236}">
                  <a16:creationId xmlns:a16="http://schemas.microsoft.com/office/drawing/2014/main" id="{7BF303FC-264A-42D0-9C01-151E7D57400F}"/>
                </a:ext>
              </a:extLst>
            </p:cNvPr>
            <p:cNvPicPr>
              <a:picLocks noChangeAspect="1" noChangeArrowheads="1"/>
            </p:cNvPicPr>
            <p:nvPr/>
          </p:nvPicPr>
          <p:blipFill>
            <a:blip r:embed="rId94">
              <a:extLst>
                <a:ext uri="{28A0092B-C50C-407E-A947-70E740481C1C}">
                  <a14:useLocalDpi xmlns:a14="http://schemas.microsoft.com/office/drawing/2010/main"/>
                </a:ext>
              </a:extLst>
            </a:blip>
            <a:srcRect/>
            <a:stretch>
              <a:fillRect/>
            </a:stretch>
          </p:blipFill>
          <p:spPr bwMode="auto">
            <a:xfrm>
              <a:off x="6191" y="2199"/>
              <a:ext cx="36" cy="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114">
              <a:extLst>
                <a:ext uri="{FF2B5EF4-FFF2-40B4-BE49-F238E27FC236}">
                  <a16:creationId xmlns:a16="http://schemas.microsoft.com/office/drawing/2014/main" id="{3608BB7A-A77F-4437-8714-F1842C493F76}"/>
                </a:ext>
              </a:extLst>
            </p:cNvPr>
            <p:cNvPicPr>
              <a:picLocks noChangeAspect="1" noChangeArrowheads="1"/>
            </p:cNvPicPr>
            <p:nvPr/>
          </p:nvPicPr>
          <p:blipFill>
            <a:blip r:embed="rId95">
              <a:extLst>
                <a:ext uri="{28A0092B-C50C-407E-A947-70E740481C1C}">
                  <a14:useLocalDpi xmlns:a14="http://schemas.microsoft.com/office/drawing/2010/main"/>
                </a:ext>
              </a:extLst>
            </a:blip>
            <a:srcRect/>
            <a:stretch>
              <a:fillRect/>
            </a:stretch>
          </p:blipFill>
          <p:spPr bwMode="auto">
            <a:xfrm>
              <a:off x="6107" y="1683"/>
              <a:ext cx="165" cy="5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115">
              <a:extLst>
                <a:ext uri="{FF2B5EF4-FFF2-40B4-BE49-F238E27FC236}">
                  <a16:creationId xmlns:a16="http://schemas.microsoft.com/office/drawing/2014/main" id="{6AD9A5AF-07DF-482F-B4F5-9E1A24855183}"/>
                </a:ext>
              </a:extLst>
            </p:cNvPr>
            <p:cNvPicPr>
              <a:picLocks noChangeAspect="1" noChangeArrowheads="1"/>
            </p:cNvPicPr>
            <p:nvPr/>
          </p:nvPicPr>
          <p:blipFill>
            <a:blip r:embed="rId96">
              <a:extLst>
                <a:ext uri="{28A0092B-C50C-407E-A947-70E740481C1C}">
                  <a14:useLocalDpi xmlns:a14="http://schemas.microsoft.com/office/drawing/2010/main"/>
                </a:ext>
              </a:extLst>
            </a:blip>
            <a:srcRect/>
            <a:stretch>
              <a:fillRect/>
            </a:stretch>
          </p:blipFill>
          <p:spPr bwMode="auto">
            <a:xfrm>
              <a:off x="6100" y="1604"/>
              <a:ext cx="144" cy="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116">
              <a:extLst>
                <a:ext uri="{FF2B5EF4-FFF2-40B4-BE49-F238E27FC236}">
                  <a16:creationId xmlns:a16="http://schemas.microsoft.com/office/drawing/2014/main" id="{0CE99E5F-12AF-42C9-835D-DB713F0CCB49}"/>
                </a:ext>
              </a:extLst>
            </p:cNvPr>
            <p:cNvPicPr>
              <a:picLocks noChangeAspect="1" noChangeArrowheads="1"/>
            </p:cNvPicPr>
            <p:nvPr/>
          </p:nvPicPr>
          <p:blipFill>
            <a:blip r:embed="rId97">
              <a:extLst>
                <a:ext uri="{28A0092B-C50C-407E-A947-70E740481C1C}">
                  <a14:useLocalDpi xmlns:a14="http://schemas.microsoft.com/office/drawing/2010/main"/>
                </a:ext>
              </a:extLst>
            </a:blip>
            <a:srcRect/>
            <a:stretch>
              <a:fillRect/>
            </a:stretch>
          </p:blipFill>
          <p:spPr bwMode="auto">
            <a:xfrm>
              <a:off x="6105" y="1571"/>
              <a:ext cx="136" cy="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117">
              <a:extLst>
                <a:ext uri="{FF2B5EF4-FFF2-40B4-BE49-F238E27FC236}">
                  <a16:creationId xmlns:a16="http://schemas.microsoft.com/office/drawing/2014/main" id="{107A5CA7-8390-47A4-91C3-B1925C1C3A2A}"/>
                </a:ext>
              </a:extLst>
            </p:cNvPr>
            <p:cNvPicPr>
              <a:picLocks noChangeAspect="1" noChangeArrowheads="1"/>
            </p:cNvPicPr>
            <p:nvPr/>
          </p:nvPicPr>
          <p:blipFill>
            <a:blip r:embed="rId98">
              <a:extLst>
                <a:ext uri="{28A0092B-C50C-407E-A947-70E740481C1C}">
                  <a14:useLocalDpi xmlns:a14="http://schemas.microsoft.com/office/drawing/2010/main"/>
                </a:ext>
              </a:extLst>
            </a:blip>
            <a:srcRect/>
            <a:stretch>
              <a:fillRect/>
            </a:stretch>
          </p:blipFill>
          <p:spPr bwMode="auto">
            <a:xfrm>
              <a:off x="6107" y="1566"/>
              <a:ext cx="79"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118">
              <a:extLst>
                <a:ext uri="{FF2B5EF4-FFF2-40B4-BE49-F238E27FC236}">
                  <a16:creationId xmlns:a16="http://schemas.microsoft.com/office/drawing/2014/main" id="{27AB0000-7045-4D9C-A1D8-3C4ED25A5F62}"/>
                </a:ext>
              </a:extLst>
            </p:cNvPr>
            <p:cNvPicPr>
              <a:picLocks noChangeAspect="1" noChangeArrowheads="1"/>
            </p:cNvPicPr>
            <p:nvPr/>
          </p:nvPicPr>
          <p:blipFill>
            <a:blip r:embed="rId99">
              <a:extLst>
                <a:ext uri="{28A0092B-C50C-407E-A947-70E740481C1C}">
                  <a14:useLocalDpi xmlns:a14="http://schemas.microsoft.com/office/drawing/2010/main"/>
                </a:ext>
              </a:extLst>
            </a:blip>
            <a:srcRect/>
            <a:stretch>
              <a:fillRect/>
            </a:stretch>
          </p:blipFill>
          <p:spPr bwMode="auto">
            <a:xfrm>
              <a:off x="6114" y="1630"/>
              <a:ext cx="108" cy="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19">
              <a:extLst>
                <a:ext uri="{FF2B5EF4-FFF2-40B4-BE49-F238E27FC236}">
                  <a16:creationId xmlns:a16="http://schemas.microsoft.com/office/drawing/2014/main" id="{40EE0C05-934D-4778-9637-189C44C1F2F3}"/>
                </a:ext>
              </a:extLst>
            </p:cNvPr>
            <p:cNvPicPr>
              <a:picLocks noChangeAspect="1" noChangeArrowheads="1"/>
            </p:cNvPicPr>
            <p:nvPr/>
          </p:nvPicPr>
          <p:blipFill>
            <a:blip r:embed="rId100">
              <a:extLst>
                <a:ext uri="{28A0092B-C50C-407E-A947-70E740481C1C}">
                  <a14:useLocalDpi xmlns:a14="http://schemas.microsoft.com/office/drawing/2010/main"/>
                </a:ext>
              </a:extLst>
            </a:blip>
            <a:srcRect/>
            <a:stretch>
              <a:fillRect/>
            </a:stretch>
          </p:blipFill>
          <p:spPr bwMode="auto">
            <a:xfrm>
              <a:off x="6109" y="1647"/>
              <a:ext cx="87"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20">
              <a:extLst>
                <a:ext uri="{FF2B5EF4-FFF2-40B4-BE49-F238E27FC236}">
                  <a16:creationId xmlns:a16="http://schemas.microsoft.com/office/drawing/2014/main" id="{064898AA-BE3F-4555-8936-EE7B9BAC537B}"/>
                </a:ext>
              </a:extLst>
            </p:cNvPr>
            <p:cNvPicPr>
              <a:picLocks noChangeAspect="1" noChangeArrowheads="1"/>
            </p:cNvPicPr>
            <p:nvPr/>
          </p:nvPicPr>
          <p:blipFill>
            <a:blip r:embed="rId101">
              <a:extLst>
                <a:ext uri="{28A0092B-C50C-407E-A947-70E740481C1C}">
                  <a14:useLocalDpi xmlns:a14="http://schemas.microsoft.com/office/drawing/2010/main"/>
                </a:ext>
              </a:extLst>
            </a:blip>
            <a:srcRect/>
            <a:stretch>
              <a:fillRect/>
            </a:stretch>
          </p:blipFill>
          <p:spPr bwMode="auto">
            <a:xfrm>
              <a:off x="6325" y="1661"/>
              <a:ext cx="65"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121">
              <a:extLst>
                <a:ext uri="{FF2B5EF4-FFF2-40B4-BE49-F238E27FC236}">
                  <a16:creationId xmlns:a16="http://schemas.microsoft.com/office/drawing/2014/main" id="{A8F6599E-A6D0-4859-88E4-7FC3AB6548F7}"/>
                </a:ext>
              </a:extLst>
            </p:cNvPr>
            <p:cNvPicPr>
              <a:picLocks noChangeAspect="1" noChangeArrowheads="1"/>
            </p:cNvPicPr>
            <p:nvPr/>
          </p:nvPicPr>
          <p:blipFill>
            <a:blip r:embed="rId102">
              <a:extLst>
                <a:ext uri="{28A0092B-C50C-407E-A947-70E740481C1C}">
                  <a14:useLocalDpi xmlns:a14="http://schemas.microsoft.com/office/drawing/2010/main"/>
                </a:ext>
              </a:extLst>
            </a:blip>
            <a:srcRect/>
            <a:stretch>
              <a:fillRect/>
            </a:stretch>
          </p:blipFill>
          <p:spPr bwMode="auto">
            <a:xfrm>
              <a:off x="6112" y="1718"/>
              <a:ext cx="115"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22">
              <a:extLst>
                <a:ext uri="{FF2B5EF4-FFF2-40B4-BE49-F238E27FC236}">
                  <a16:creationId xmlns:a16="http://schemas.microsoft.com/office/drawing/2014/main" id="{51431326-8994-4917-9F74-BC2DA3C077D4}"/>
                </a:ext>
              </a:extLst>
            </p:cNvPr>
            <p:cNvPicPr>
              <a:picLocks noChangeAspect="1" noChangeArrowheads="1"/>
            </p:cNvPicPr>
            <p:nvPr/>
          </p:nvPicPr>
          <p:blipFill>
            <a:blip r:embed="rId103">
              <a:extLst>
                <a:ext uri="{28A0092B-C50C-407E-A947-70E740481C1C}">
                  <a14:useLocalDpi xmlns:a14="http://schemas.microsoft.com/office/drawing/2010/main"/>
                </a:ext>
              </a:extLst>
            </a:blip>
            <a:srcRect/>
            <a:stretch>
              <a:fillRect/>
            </a:stretch>
          </p:blipFill>
          <p:spPr bwMode="auto">
            <a:xfrm>
              <a:off x="6109" y="1818"/>
              <a:ext cx="44"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123">
              <a:extLst>
                <a:ext uri="{FF2B5EF4-FFF2-40B4-BE49-F238E27FC236}">
                  <a16:creationId xmlns:a16="http://schemas.microsoft.com/office/drawing/2014/main" id="{E8BBB379-AB7D-4270-BDBA-77BB5701308E}"/>
                </a:ext>
              </a:extLst>
            </p:cNvPr>
            <p:cNvPicPr>
              <a:picLocks noChangeAspect="1" noChangeArrowheads="1"/>
            </p:cNvPicPr>
            <p:nvPr/>
          </p:nvPicPr>
          <p:blipFill>
            <a:blip r:embed="rId104">
              <a:extLst>
                <a:ext uri="{28A0092B-C50C-407E-A947-70E740481C1C}">
                  <a14:useLocalDpi xmlns:a14="http://schemas.microsoft.com/office/drawing/2010/main"/>
                </a:ext>
              </a:extLst>
            </a:blip>
            <a:srcRect/>
            <a:stretch>
              <a:fillRect/>
            </a:stretch>
          </p:blipFill>
          <p:spPr bwMode="auto">
            <a:xfrm>
              <a:off x="6107" y="1807"/>
              <a:ext cx="58" cy="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124">
              <a:extLst>
                <a:ext uri="{FF2B5EF4-FFF2-40B4-BE49-F238E27FC236}">
                  <a16:creationId xmlns:a16="http://schemas.microsoft.com/office/drawing/2014/main" id="{1042A9B7-BDEA-4641-83E2-3DC282342C98}"/>
                </a:ext>
              </a:extLst>
            </p:cNvPr>
            <p:cNvPicPr>
              <a:picLocks noChangeAspect="1" noChangeArrowheads="1"/>
            </p:cNvPicPr>
            <p:nvPr/>
          </p:nvPicPr>
          <p:blipFill>
            <a:blip r:embed="rId105">
              <a:extLst>
                <a:ext uri="{28A0092B-C50C-407E-A947-70E740481C1C}">
                  <a14:useLocalDpi xmlns:a14="http://schemas.microsoft.com/office/drawing/2010/main"/>
                </a:ext>
              </a:extLst>
            </a:blip>
            <a:srcRect/>
            <a:stretch>
              <a:fillRect/>
            </a:stretch>
          </p:blipFill>
          <p:spPr bwMode="auto">
            <a:xfrm>
              <a:off x="6112" y="1787"/>
              <a:ext cx="65" cy="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125">
              <a:extLst>
                <a:ext uri="{FF2B5EF4-FFF2-40B4-BE49-F238E27FC236}">
                  <a16:creationId xmlns:a16="http://schemas.microsoft.com/office/drawing/2014/main" id="{8BBF3925-6D6A-46BB-BB1B-87351044DACA}"/>
                </a:ext>
              </a:extLst>
            </p:cNvPr>
            <p:cNvPicPr>
              <a:picLocks noChangeAspect="1" noChangeArrowheads="1"/>
            </p:cNvPicPr>
            <p:nvPr/>
          </p:nvPicPr>
          <p:blipFill>
            <a:blip r:embed="rId106">
              <a:extLst>
                <a:ext uri="{28A0092B-C50C-407E-A947-70E740481C1C}">
                  <a14:useLocalDpi xmlns:a14="http://schemas.microsoft.com/office/drawing/2010/main"/>
                </a:ext>
              </a:extLst>
            </a:blip>
            <a:srcRect/>
            <a:stretch>
              <a:fillRect/>
            </a:stretch>
          </p:blipFill>
          <p:spPr bwMode="auto">
            <a:xfrm>
              <a:off x="6102" y="1766"/>
              <a:ext cx="101" cy="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126">
              <a:extLst>
                <a:ext uri="{FF2B5EF4-FFF2-40B4-BE49-F238E27FC236}">
                  <a16:creationId xmlns:a16="http://schemas.microsoft.com/office/drawing/2014/main" id="{AD15C6BD-CB89-4EFA-8992-2911BF9C8731}"/>
                </a:ext>
              </a:extLst>
            </p:cNvPr>
            <p:cNvPicPr>
              <a:picLocks noChangeAspect="1" noChangeArrowheads="1"/>
            </p:cNvPicPr>
            <p:nvPr/>
          </p:nvPicPr>
          <p:blipFill>
            <a:blip r:embed="rId107">
              <a:extLst>
                <a:ext uri="{28A0092B-C50C-407E-A947-70E740481C1C}">
                  <a14:useLocalDpi xmlns:a14="http://schemas.microsoft.com/office/drawing/2010/main"/>
                </a:ext>
              </a:extLst>
            </a:blip>
            <a:srcRect/>
            <a:stretch>
              <a:fillRect/>
            </a:stretch>
          </p:blipFill>
          <p:spPr bwMode="auto">
            <a:xfrm>
              <a:off x="6114" y="1730"/>
              <a:ext cx="65" cy="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127">
              <a:extLst>
                <a:ext uri="{FF2B5EF4-FFF2-40B4-BE49-F238E27FC236}">
                  <a16:creationId xmlns:a16="http://schemas.microsoft.com/office/drawing/2014/main" id="{B82CCB61-7A51-4071-B92A-89E7FBE10E0F}"/>
                </a:ext>
              </a:extLst>
            </p:cNvPr>
            <p:cNvPicPr>
              <a:picLocks noChangeAspect="1" noChangeArrowheads="1"/>
            </p:cNvPicPr>
            <p:nvPr/>
          </p:nvPicPr>
          <p:blipFill>
            <a:blip r:embed="rId108">
              <a:extLst>
                <a:ext uri="{28A0092B-C50C-407E-A947-70E740481C1C}">
                  <a14:useLocalDpi xmlns:a14="http://schemas.microsoft.com/office/drawing/2010/main"/>
                </a:ext>
              </a:extLst>
            </a:blip>
            <a:srcRect/>
            <a:stretch>
              <a:fillRect/>
            </a:stretch>
          </p:blipFill>
          <p:spPr bwMode="auto">
            <a:xfrm>
              <a:off x="6107" y="1545"/>
              <a:ext cx="86" cy="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28">
              <a:extLst>
                <a:ext uri="{FF2B5EF4-FFF2-40B4-BE49-F238E27FC236}">
                  <a16:creationId xmlns:a16="http://schemas.microsoft.com/office/drawing/2014/main" id="{70D9D9B1-357A-4D55-B215-FD15EC7CBFD3}"/>
                </a:ext>
              </a:extLst>
            </p:cNvPr>
            <p:cNvPicPr>
              <a:picLocks noChangeAspect="1" noChangeArrowheads="1"/>
            </p:cNvPicPr>
            <p:nvPr/>
          </p:nvPicPr>
          <p:blipFill>
            <a:blip r:embed="rId109">
              <a:extLst>
                <a:ext uri="{28A0092B-C50C-407E-A947-70E740481C1C}">
                  <a14:useLocalDpi xmlns:a14="http://schemas.microsoft.com/office/drawing/2010/main"/>
                </a:ext>
              </a:extLst>
            </a:blip>
            <a:srcRect/>
            <a:stretch>
              <a:fillRect/>
            </a:stretch>
          </p:blipFill>
          <p:spPr bwMode="auto">
            <a:xfrm>
              <a:off x="6105" y="1521"/>
              <a:ext cx="107" cy="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129">
              <a:extLst>
                <a:ext uri="{FF2B5EF4-FFF2-40B4-BE49-F238E27FC236}">
                  <a16:creationId xmlns:a16="http://schemas.microsoft.com/office/drawing/2014/main" id="{13CA1D1F-9FCC-4EDA-BC38-BAF7348D3B9D}"/>
                </a:ext>
              </a:extLst>
            </p:cNvPr>
            <p:cNvPicPr>
              <a:picLocks noChangeAspect="1" noChangeArrowheads="1"/>
            </p:cNvPicPr>
            <p:nvPr/>
          </p:nvPicPr>
          <p:blipFill>
            <a:blip r:embed="rId110">
              <a:extLst>
                <a:ext uri="{28A0092B-C50C-407E-A947-70E740481C1C}">
                  <a14:useLocalDpi xmlns:a14="http://schemas.microsoft.com/office/drawing/2010/main"/>
                </a:ext>
              </a:extLst>
            </a:blip>
            <a:srcRect/>
            <a:stretch>
              <a:fillRect/>
            </a:stretch>
          </p:blipFill>
          <p:spPr bwMode="auto">
            <a:xfrm>
              <a:off x="6107" y="1499"/>
              <a:ext cx="122" cy="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130">
              <a:extLst>
                <a:ext uri="{FF2B5EF4-FFF2-40B4-BE49-F238E27FC236}">
                  <a16:creationId xmlns:a16="http://schemas.microsoft.com/office/drawing/2014/main" id="{DC981901-A6F5-4EDA-8566-217762BAE13E}"/>
                </a:ext>
              </a:extLst>
            </p:cNvPr>
            <p:cNvPicPr>
              <a:picLocks noChangeAspect="1" noChangeArrowheads="1"/>
            </p:cNvPicPr>
            <p:nvPr/>
          </p:nvPicPr>
          <p:blipFill>
            <a:blip r:embed="rId111">
              <a:extLst>
                <a:ext uri="{28A0092B-C50C-407E-A947-70E740481C1C}">
                  <a14:useLocalDpi xmlns:a14="http://schemas.microsoft.com/office/drawing/2010/main"/>
                </a:ext>
              </a:extLst>
            </a:blip>
            <a:srcRect/>
            <a:stretch>
              <a:fillRect/>
            </a:stretch>
          </p:blipFill>
          <p:spPr bwMode="auto">
            <a:xfrm>
              <a:off x="6105" y="1466"/>
              <a:ext cx="136"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131">
              <a:extLst>
                <a:ext uri="{FF2B5EF4-FFF2-40B4-BE49-F238E27FC236}">
                  <a16:creationId xmlns:a16="http://schemas.microsoft.com/office/drawing/2014/main" id="{DE91CA42-FB1B-4026-92AC-513109A804EA}"/>
                </a:ext>
              </a:extLst>
            </p:cNvPr>
            <p:cNvPicPr>
              <a:picLocks noChangeAspect="1" noChangeArrowheads="1"/>
            </p:cNvPicPr>
            <p:nvPr/>
          </p:nvPicPr>
          <p:blipFill>
            <a:blip r:embed="rId112">
              <a:extLst>
                <a:ext uri="{28A0092B-C50C-407E-A947-70E740481C1C}">
                  <a14:useLocalDpi xmlns:a14="http://schemas.microsoft.com/office/drawing/2010/main"/>
                </a:ext>
              </a:extLst>
            </a:blip>
            <a:srcRect/>
            <a:stretch>
              <a:fillRect/>
            </a:stretch>
          </p:blipFill>
          <p:spPr bwMode="auto">
            <a:xfrm>
              <a:off x="6105" y="1445"/>
              <a:ext cx="143"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132">
              <a:extLst>
                <a:ext uri="{FF2B5EF4-FFF2-40B4-BE49-F238E27FC236}">
                  <a16:creationId xmlns:a16="http://schemas.microsoft.com/office/drawing/2014/main" id="{5E594975-E734-4814-B223-3EE9BBC45F04}"/>
                </a:ext>
              </a:extLst>
            </p:cNvPr>
            <p:cNvPicPr>
              <a:picLocks noChangeAspect="1" noChangeArrowheads="1"/>
            </p:cNvPicPr>
            <p:nvPr/>
          </p:nvPicPr>
          <p:blipFill>
            <a:blip r:embed="rId113">
              <a:extLst>
                <a:ext uri="{28A0092B-C50C-407E-A947-70E740481C1C}">
                  <a14:useLocalDpi xmlns:a14="http://schemas.microsoft.com/office/drawing/2010/main"/>
                </a:ext>
              </a:extLst>
            </a:blip>
            <a:srcRect/>
            <a:stretch>
              <a:fillRect/>
            </a:stretch>
          </p:blipFill>
          <p:spPr bwMode="auto">
            <a:xfrm>
              <a:off x="6107" y="1428"/>
              <a:ext cx="144" cy="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33">
              <a:extLst>
                <a:ext uri="{FF2B5EF4-FFF2-40B4-BE49-F238E27FC236}">
                  <a16:creationId xmlns:a16="http://schemas.microsoft.com/office/drawing/2014/main" id="{564EB3EB-A987-4EF3-A957-CB46C88B6E37}"/>
                </a:ext>
              </a:extLst>
            </p:cNvPr>
            <p:cNvPicPr>
              <a:picLocks noChangeAspect="1" noChangeArrowheads="1"/>
            </p:cNvPicPr>
            <p:nvPr/>
          </p:nvPicPr>
          <p:blipFill>
            <a:blip r:embed="rId114">
              <a:extLst>
                <a:ext uri="{28A0092B-C50C-407E-A947-70E740481C1C}">
                  <a14:useLocalDpi xmlns:a14="http://schemas.microsoft.com/office/drawing/2010/main"/>
                </a:ext>
              </a:extLst>
            </a:blip>
            <a:srcRect/>
            <a:stretch>
              <a:fillRect/>
            </a:stretch>
          </p:blipFill>
          <p:spPr bwMode="auto">
            <a:xfrm>
              <a:off x="6105" y="1407"/>
              <a:ext cx="151" cy="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134">
              <a:extLst>
                <a:ext uri="{FF2B5EF4-FFF2-40B4-BE49-F238E27FC236}">
                  <a16:creationId xmlns:a16="http://schemas.microsoft.com/office/drawing/2014/main" id="{FFFF27BE-1F70-4D91-A391-0547F1C33889}"/>
                </a:ext>
              </a:extLst>
            </p:cNvPr>
            <p:cNvPicPr>
              <a:picLocks noChangeAspect="1" noChangeArrowheads="1"/>
            </p:cNvPicPr>
            <p:nvPr/>
          </p:nvPicPr>
          <p:blipFill>
            <a:blip r:embed="rId115">
              <a:extLst>
                <a:ext uri="{28A0092B-C50C-407E-A947-70E740481C1C}">
                  <a14:useLocalDpi xmlns:a14="http://schemas.microsoft.com/office/drawing/2010/main"/>
                </a:ext>
              </a:extLst>
            </a:blip>
            <a:srcRect/>
            <a:stretch>
              <a:fillRect/>
            </a:stretch>
          </p:blipFill>
          <p:spPr bwMode="auto">
            <a:xfrm>
              <a:off x="6105" y="1392"/>
              <a:ext cx="143"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135">
              <a:extLst>
                <a:ext uri="{FF2B5EF4-FFF2-40B4-BE49-F238E27FC236}">
                  <a16:creationId xmlns:a16="http://schemas.microsoft.com/office/drawing/2014/main" id="{66B62C20-824B-432A-8F2F-0C850049084A}"/>
                </a:ext>
              </a:extLst>
            </p:cNvPr>
            <p:cNvPicPr>
              <a:picLocks noChangeAspect="1" noChangeArrowheads="1"/>
            </p:cNvPicPr>
            <p:nvPr/>
          </p:nvPicPr>
          <p:blipFill>
            <a:blip r:embed="rId116">
              <a:extLst>
                <a:ext uri="{28A0092B-C50C-407E-A947-70E740481C1C}">
                  <a14:useLocalDpi xmlns:a14="http://schemas.microsoft.com/office/drawing/2010/main"/>
                </a:ext>
              </a:extLst>
            </a:blip>
            <a:srcRect/>
            <a:stretch>
              <a:fillRect/>
            </a:stretch>
          </p:blipFill>
          <p:spPr bwMode="auto">
            <a:xfrm>
              <a:off x="6107" y="1373"/>
              <a:ext cx="1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 name="Picture 136">
              <a:extLst>
                <a:ext uri="{FF2B5EF4-FFF2-40B4-BE49-F238E27FC236}">
                  <a16:creationId xmlns:a16="http://schemas.microsoft.com/office/drawing/2014/main" id="{E8D7EF78-CA98-49CC-B2BB-A376B6F51240}"/>
                </a:ext>
              </a:extLst>
            </p:cNvPr>
            <p:cNvPicPr>
              <a:picLocks noChangeAspect="1" noChangeArrowheads="1"/>
            </p:cNvPicPr>
            <p:nvPr/>
          </p:nvPicPr>
          <p:blipFill>
            <a:blip r:embed="rId117">
              <a:extLst>
                <a:ext uri="{28A0092B-C50C-407E-A947-70E740481C1C}">
                  <a14:useLocalDpi xmlns:a14="http://schemas.microsoft.com/office/drawing/2010/main"/>
                </a:ext>
              </a:extLst>
            </a:blip>
            <a:srcRect/>
            <a:stretch>
              <a:fillRect/>
            </a:stretch>
          </p:blipFill>
          <p:spPr bwMode="auto">
            <a:xfrm>
              <a:off x="6105" y="1335"/>
              <a:ext cx="237" cy="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9" name="Picture 137">
              <a:extLst>
                <a:ext uri="{FF2B5EF4-FFF2-40B4-BE49-F238E27FC236}">
                  <a16:creationId xmlns:a16="http://schemas.microsoft.com/office/drawing/2014/main" id="{BD58CB9F-DF6A-4C8D-8708-3437E4A4DDB5}"/>
                </a:ext>
              </a:extLst>
            </p:cNvPr>
            <p:cNvPicPr>
              <a:picLocks noChangeAspect="1" noChangeArrowheads="1"/>
            </p:cNvPicPr>
            <p:nvPr/>
          </p:nvPicPr>
          <p:blipFill>
            <a:blip r:embed="rId118">
              <a:extLst>
                <a:ext uri="{28A0092B-C50C-407E-A947-70E740481C1C}">
                  <a14:useLocalDpi xmlns:a14="http://schemas.microsoft.com/office/drawing/2010/main"/>
                </a:ext>
              </a:extLst>
            </a:blip>
            <a:srcRect/>
            <a:stretch>
              <a:fillRect/>
            </a:stretch>
          </p:blipFill>
          <p:spPr bwMode="auto">
            <a:xfrm>
              <a:off x="6107" y="1204"/>
              <a:ext cx="65" cy="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138">
              <a:extLst>
                <a:ext uri="{FF2B5EF4-FFF2-40B4-BE49-F238E27FC236}">
                  <a16:creationId xmlns:a16="http://schemas.microsoft.com/office/drawing/2014/main" id="{47AB6C2D-52B2-414D-803F-834342853311}"/>
                </a:ext>
              </a:extLst>
            </p:cNvPr>
            <p:cNvPicPr>
              <a:picLocks noChangeAspect="1" noChangeArrowheads="1"/>
            </p:cNvPicPr>
            <p:nvPr/>
          </p:nvPicPr>
          <p:blipFill>
            <a:blip r:embed="rId119">
              <a:extLst>
                <a:ext uri="{28A0092B-C50C-407E-A947-70E740481C1C}">
                  <a14:useLocalDpi xmlns:a14="http://schemas.microsoft.com/office/drawing/2010/main"/>
                </a:ext>
              </a:extLst>
            </a:blip>
            <a:srcRect/>
            <a:stretch>
              <a:fillRect/>
            </a:stretch>
          </p:blipFill>
          <p:spPr bwMode="auto">
            <a:xfrm>
              <a:off x="6105" y="1231"/>
              <a:ext cx="50"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1" name="Picture 139">
              <a:extLst>
                <a:ext uri="{FF2B5EF4-FFF2-40B4-BE49-F238E27FC236}">
                  <a16:creationId xmlns:a16="http://schemas.microsoft.com/office/drawing/2014/main" id="{EFAA879E-D93A-420B-8119-9924E60DBB28}"/>
                </a:ext>
              </a:extLst>
            </p:cNvPr>
            <p:cNvPicPr>
              <a:picLocks noChangeAspect="1" noChangeArrowheads="1"/>
            </p:cNvPicPr>
            <p:nvPr/>
          </p:nvPicPr>
          <p:blipFill>
            <a:blip r:embed="rId120">
              <a:extLst>
                <a:ext uri="{28A0092B-C50C-407E-A947-70E740481C1C}">
                  <a14:useLocalDpi xmlns:a14="http://schemas.microsoft.com/office/drawing/2010/main"/>
                </a:ext>
              </a:extLst>
            </a:blip>
            <a:srcRect/>
            <a:stretch>
              <a:fillRect/>
            </a:stretch>
          </p:blipFill>
          <p:spPr bwMode="auto">
            <a:xfrm>
              <a:off x="6107" y="1276"/>
              <a:ext cx="173" cy="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140">
              <a:extLst>
                <a:ext uri="{FF2B5EF4-FFF2-40B4-BE49-F238E27FC236}">
                  <a16:creationId xmlns:a16="http://schemas.microsoft.com/office/drawing/2014/main" id="{CE85E218-D232-4DF1-B52D-FAA67CAFB4C1}"/>
                </a:ext>
              </a:extLst>
            </p:cNvPr>
            <p:cNvPicPr>
              <a:picLocks noChangeAspect="1" noChangeArrowheads="1"/>
            </p:cNvPicPr>
            <p:nvPr/>
          </p:nvPicPr>
          <p:blipFill>
            <a:blip r:embed="rId121">
              <a:extLst>
                <a:ext uri="{28A0092B-C50C-407E-A947-70E740481C1C}">
                  <a14:useLocalDpi xmlns:a14="http://schemas.microsoft.com/office/drawing/2010/main"/>
                </a:ext>
              </a:extLst>
            </a:blip>
            <a:srcRect/>
            <a:stretch>
              <a:fillRect/>
            </a:stretch>
          </p:blipFill>
          <p:spPr bwMode="auto">
            <a:xfrm>
              <a:off x="6107" y="1297"/>
              <a:ext cx="208"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 name="Picture 141">
              <a:extLst>
                <a:ext uri="{FF2B5EF4-FFF2-40B4-BE49-F238E27FC236}">
                  <a16:creationId xmlns:a16="http://schemas.microsoft.com/office/drawing/2014/main" id="{A04BB9CB-1BA9-48E8-90C5-0D2B5D3BA9AA}"/>
                </a:ext>
              </a:extLst>
            </p:cNvPr>
            <p:cNvPicPr>
              <a:picLocks noChangeAspect="1" noChangeArrowheads="1"/>
            </p:cNvPicPr>
            <p:nvPr/>
          </p:nvPicPr>
          <p:blipFill>
            <a:blip r:embed="rId122">
              <a:extLst>
                <a:ext uri="{28A0092B-C50C-407E-A947-70E740481C1C}">
                  <a14:useLocalDpi xmlns:a14="http://schemas.microsoft.com/office/drawing/2010/main"/>
                </a:ext>
              </a:extLst>
            </a:blip>
            <a:srcRect/>
            <a:stretch>
              <a:fillRect/>
            </a:stretch>
          </p:blipFill>
          <p:spPr bwMode="auto">
            <a:xfrm>
              <a:off x="6126" y="1302"/>
              <a:ext cx="65" cy="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142">
              <a:extLst>
                <a:ext uri="{FF2B5EF4-FFF2-40B4-BE49-F238E27FC236}">
                  <a16:creationId xmlns:a16="http://schemas.microsoft.com/office/drawing/2014/main" id="{DFB4B932-B455-4031-A1E0-6B4357E7F79C}"/>
                </a:ext>
              </a:extLst>
            </p:cNvPr>
            <p:cNvPicPr>
              <a:picLocks noChangeAspect="1" noChangeArrowheads="1"/>
            </p:cNvPicPr>
            <p:nvPr/>
          </p:nvPicPr>
          <p:blipFill>
            <a:blip r:embed="rId123">
              <a:extLst>
                <a:ext uri="{28A0092B-C50C-407E-A947-70E740481C1C}">
                  <a14:useLocalDpi xmlns:a14="http://schemas.microsoft.com/office/drawing/2010/main"/>
                </a:ext>
              </a:extLst>
            </a:blip>
            <a:srcRect/>
            <a:stretch>
              <a:fillRect/>
            </a:stretch>
          </p:blipFill>
          <p:spPr bwMode="auto">
            <a:xfrm>
              <a:off x="6119" y="1290"/>
              <a:ext cx="259"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143">
              <a:extLst>
                <a:ext uri="{FF2B5EF4-FFF2-40B4-BE49-F238E27FC236}">
                  <a16:creationId xmlns:a16="http://schemas.microsoft.com/office/drawing/2014/main" id="{1AC8454B-F535-494E-8528-D510925839C7}"/>
                </a:ext>
              </a:extLst>
            </p:cNvPr>
            <p:cNvPicPr>
              <a:picLocks noChangeAspect="1" noChangeArrowheads="1"/>
            </p:cNvPicPr>
            <p:nvPr/>
          </p:nvPicPr>
          <p:blipFill>
            <a:blip r:embed="rId124">
              <a:extLst>
                <a:ext uri="{28A0092B-C50C-407E-A947-70E740481C1C}">
                  <a14:useLocalDpi xmlns:a14="http://schemas.microsoft.com/office/drawing/2010/main"/>
                </a:ext>
              </a:extLst>
            </a:blip>
            <a:srcRect/>
            <a:stretch>
              <a:fillRect/>
            </a:stretch>
          </p:blipFill>
          <p:spPr bwMode="auto">
            <a:xfrm>
              <a:off x="6234" y="1402"/>
              <a:ext cx="79" cy="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144">
              <a:extLst>
                <a:ext uri="{FF2B5EF4-FFF2-40B4-BE49-F238E27FC236}">
                  <a16:creationId xmlns:a16="http://schemas.microsoft.com/office/drawing/2014/main" id="{DF2C03D4-8188-4AC5-B2D2-1D5BFAE926B7}"/>
                </a:ext>
              </a:extLst>
            </p:cNvPr>
            <p:cNvPicPr>
              <a:picLocks noChangeAspect="1" noChangeArrowheads="1"/>
            </p:cNvPicPr>
            <p:nvPr/>
          </p:nvPicPr>
          <p:blipFill>
            <a:blip r:embed="rId125">
              <a:extLst>
                <a:ext uri="{28A0092B-C50C-407E-A947-70E740481C1C}">
                  <a14:useLocalDpi xmlns:a14="http://schemas.microsoft.com/office/drawing/2010/main"/>
                </a:ext>
              </a:extLst>
            </a:blip>
            <a:srcRect/>
            <a:stretch>
              <a:fillRect/>
            </a:stretch>
          </p:blipFill>
          <p:spPr bwMode="auto">
            <a:xfrm>
              <a:off x="6107" y="1326"/>
              <a:ext cx="309" cy="6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145">
              <a:extLst>
                <a:ext uri="{FF2B5EF4-FFF2-40B4-BE49-F238E27FC236}">
                  <a16:creationId xmlns:a16="http://schemas.microsoft.com/office/drawing/2014/main" id="{0C7481DA-8874-48D0-8B62-5D38A5742373}"/>
                </a:ext>
              </a:extLst>
            </p:cNvPr>
            <p:cNvPicPr>
              <a:picLocks noChangeAspect="1" noChangeArrowheads="1"/>
            </p:cNvPicPr>
            <p:nvPr/>
          </p:nvPicPr>
          <p:blipFill>
            <a:blip r:embed="rId126">
              <a:extLst>
                <a:ext uri="{28A0092B-C50C-407E-A947-70E740481C1C}">
                  <a14:useLocalDpi xmlns:a14="http://schemas.microsoft.com/office/drawing/2010/main"/>
                </a:ext>
              </a:extLst>
            </a:blip>
            <a:srcRect/>
            <a:stretch>
              <a:fillRect/>
            </a:stretch>
          </p:blipFill>
          <p:spPr bwMode="auto">
            <a:xfrm>
              <a:off x="6371" y="1837"/>
              <a:ext cx="10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8" name="Picture 146">
              <a:extLst>
                <a:ext uri="{FF2B5EF4-FFF2-40B4-BE49-F238E27FC236}">
                  <a16:creationId xmlns:a16="http://schemas.microsoft.com/office/drawing/2014/main" id="{5C479CFB-5879-406C-A7EC-985A8E3D9682}"/>
                </a:ext>
              </a:extLst>
            </p:cNvPr>
            <p:cNvPicPr>
              <a:picLocks noChangeAspect="1" noChangeArrowheads="1"/>
            </p:cNvPicPr>
            <p:nvPr/>
          </p:nvPicPr>
          <p:blipFill>
            <a:blip r:embed="rId127">
              <a:extLst>
                <a:ext uri="{28A0092B-C50C-407E-A947-70E740481C1C}">
                  <a14:useLocalDpi xmlns:a14="http://schemas.microsoft.com/office/drawing/2010/main"/>
                </a:ext>
              </a:extLst>
            </a:blip>
            <a:srcRect/>
            <a:stretch>
              <a:fillRect/>
            </a:stretch>
          </p:blipFill>
          <p:spPr bwMode="auto">
            <a:xfrm>
              <a:off x="6375" y="1845"/>
              <a:ext cx="79"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9" name="Picture 147">
              <a:extLst>
                <a:ext uri="{FF2B5EF4-FFF2-40B4-BE49-F238E27FC236}">
                  <a16:creationId xmlns:a16="http://schemas.microsoft.com/office/drawing/2014/main" id="{E6D8F2F8-E49B-498E-9D37-D541913F9048}"/>
                </a:ext>
              </a:extLst>
            </p:cNvPr>
            <p:cNvPicPr>
              <a:picLocks noChangeAspect="1" noChangeArrowheads="1"/>
            </p:cNvPicPr>
            <p:nvPr/>
          </p:nvPicPr>
          <p:blipFill>
            <a:blip r:embed="rId128">
              <a:extLst>
                <a:ext uri="{28A0092B-C50C-407E-A947-70E740481C1C}">
                  <a14:useLocalDpi xmlns:a14="http://schemas.microsoft.com/office/drawing/2010/main"/>
                </a:ext>
              </a:extLst>
            </a:blip>
            <a:srcRect/>
            <a:stretch>
              <a:fillRect/>
            </a:stretch>
          </p:blipFill>
          <p:spPr bwMode="auto">
            <a:xfrm>
              <a:off x="6385" y="1864"/>
              <a:ext cx="50"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 name="Picture 148">
              <a:extLst>
                <a:ext uri="{FF2B5EF4-FFF2-40B4-BE49-F238E27FC236}">
                  <a16:creationId xmlns:a16="http://schemas.microsoft.com/office/drawing/2014/main" id="{0E6C6359-AF68-483D-90B4-A1CFA7522BD9}"/>
                </a:ext>
              </a:extLst>
            </p:cNvPr>
            <p:cNvPicPr>
              <a:picLocks noChangeAspect="1" noChangeArrowheads="1"/>
            </p:cNvPicPr>
            <p:nvPr/>
          </p:nvPicPr>
          <p:blipFill>
            <a:blip r:embed="rId129">
              <a:extLst>
                <a:ext uri="{28A0092B-C50C-407E-A947-70E740481C1C}">
                  <a14:useLocalDpi xmlns:a14="http://schemas.microsoft.com/office/drawing/2010/main"/>
                </a:ext>
              </a:extLst>
            </a:blip>
            <a:srcRect/>
            <a:stretch>
              <a:fillRect/>
            </a:stretch>
          </p:blipFill>
          <p:spPr bwMode="auto">
            <a:xfrm>
              <a:off x="6383" y="1866"/>
              <a:ext cx="35"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149">
              <a:extLst>
                <a:ext uri="{FF2B5EF4-FFF2-40B4-BE49-F238E27FC236}">
                  <a16:creationId xmlns:a16="http://schemas.microsoft.com/office/drawing/2014/main" id="{4AAC99F9-8C2E-449C-9D9E-59E782988CC8}"/>
                </a:ext>
              </a:extLst>
            </p:cNvPr>
            <p:cNvPicPr>
              <a:picLocks noChangeAspect="1" noChangeArrowheads="1"/>
            </p:cNvPicPr>
            <p:nvPr/>
          </p:nvPicPr>
          <p:blipFill>
            <a:blip r:embed="rId130">
              <a:extLst>
                <a:ext uri="{28A0092B-C50C-407E-A947-70E740481C1C}">
                  <a14:useLocalDpi xmlns:a14="http://schemas.microsoft.com/office/drawing/2010/main"/>
                </a:ext>
              </a:extLst>
            </a:blip>
            <a:srcRect/>
            <a:stretch>
              <a:fillRect/>
            </a:stretch>
          </p:blipFill>
          <p:spPr bwMode="auto">
            <a:xfrm>
              <a:off x="6361" y="1859"/>
              <a:ext cx="29"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 name="Picture 150">
              <a:extLst>
                <a:ext uri="{FF2B5EF4-FFF2-40B4-BE49-F238E27FC236}">
                  <a16:creationId xmlns:a16="http://schemas.microsoft.com/office/drawing/2014/main" id="{04B89E87-1D3C-4885-8B68-C3215588A245}"/>
                </a:ext>
              </a:extLst>
            </p:cNvPr>
            <p:cNvPicPr>
              <a:picLocks noChangeAspect="1" noChangeArrowheads="1"/>
            </p:cNvPicPr>
            <p:nvPr/>
          </p:nvPicPr>
          <p:blipFill>
            <a:blip r:embed="rId131">
              <a:extLst>
                <a:ext uri="{28A0092B-C50C-407E-A947-70E740481C1C}">
                  <a14:useLocalDpi xmlns:a14="http://schemas.microsoft.com/office/drawing/2010/main"/>
                </a:ext>
              </a:extLst>
            </a:blip>
            <a:srcRect/>
            <a:stretch>
              <a:fillRect/>
            </a:stretch>
          </p:blipFill>
          <p:spPr bwMode="auto">
            <a:xfrm>
              <a:off x="5844" y="1728"/>
              <a:ext cx="57"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151">
              <a:extLst>
                <a:ext uri="{FF2B5EF4-FFF2-40B4-BE49-F238E27FC236}">
                  <a16:creationId xmlns:a16="http://schemas.microsoft.com/office/drawing/2014/main" id="{C2A10CD7-DC8C-4E79-AA3E-B197A4E8B174}"/>
                </a:ext>
              </a:extLst>
            </p:cNvPr>
            <p:cNvPicPr>
              <a:picLocks noChangeAspect="1" noChangeArrowheads="1"/>
            </p:cNvPicPr>
            <p:nvPr/>
          </p:nvPicPr>
          <p:blipFill>
            <a:blip r:embed="rId132">
              <a:extLst>
                <a:ext uri="{28A0092B-C50C-407E-A947-70E740481C1C}">
                  <a14:useLocalDpi xmlns:a14="http://schemas.microsoft.com/office/drawing/2010/main"/>
                </a:ext>
              </a:extLst>
            </a:blip>
            <a:srcRect/>
            <a:stretch>
              <a:fillRect/>
            </a:stretch>
          </p:blipFill>
          <p:spPr bwMode="auto">
            <a:xfrm>
              <a:off x="6335" y="1728"/>
              <a:ext cx="57"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52">
              <a:extLst>
                <a:ext uri="{FF2B5EF4-FFF2-40B4-BE49-F238E27FC236}">
                  <a16:creationId xmlns:a16="http://schemas.microsoft.com/office/drawing/2014/main" id="{73503C4B-DC89-4E83-9137-AC36C666EC6E}"/>
                </a:ext>
              </a:extLst>
            </p:cNvPr>
            <p:cNvPicPr>
              <a:picLocks noChangeAspect="1" noChangeArrowheads="1"/>
            </p:cNvPicPr>
            <p:nvPr/>
          </p:nvPicPr>
          <p:blipFill>
            <a:blip r:embed="rId133">
              <a:extLst>
                <a:ext uri="{28A0092B-C50C-407E-A947-70E740481C1C}">
                  <a14:useLocalDpi xmlns:a14="http://schemas.microsoft.com/office/drawing/2010/main"/>
                </a:ext>
              </a:extLst>
            </a:blip>
            <a:srcRect/>
            <a:stretch>
              <a:fillRect/>
            </a:stretch>
          </p:blipFill>
          <p:spPr bwMode="auto">
            <a:xfrm>
              <a:off x="6112" y="1707"/>
              <a:ext cx="165" cy="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153">
              <a:extLst>
                <a:ext uri="{FF2B5EF4-FFF2-40B4-BE49-F238E27FC236}">
                  <a16:creationId xmlns:a16="http://schemas.microsoft.com/office/drawing/2014/main" id="{E18D46DC-152F-4067-8F9D-91E681F03922}"/>
                </a:ext>
              </a:extLst>
            </p:cNvPr>
            <p:cNvPicPr>
              <a:picLocks noChangeAspect="1" noChangeArrowheads="1"/>
            </p:cNvPicPr>
            <p:nvPr/>
          </p:nvPicPr>
          <p:blipFill>
            <a:blip r:embed="rId134">
              <a:extLst>
                <a:ext uri="{28A0092B-C50C-407E-A947-70E740481C1C}">
                  <a14:useLocalDpi xmlns:a14="http://schemas.microsoft.com/office/drawing/2010/main"/>
                </a:ext>
              </a:extLst>
            </a:blip>
            <a:srcRect/>
            <a:stretch>
              <a:fillRect/>
            </a:stretch>
          </p:blipFill>
          <p:spPr bwMode="auto">
            <a:xfrm>
              <a:off x="6251" y="2632"/>
              <a:ext cx="50"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154">
              <a:extLst>
                <a:ext uri="{FF2B5EF4-FFF2-40B4-BE49-F238E27FC236}">
                  <a16:creationId xmlns:a16="http://schemas.microsoft.com/office/drawing/2014/main" id="{037ED7BA-48FC-410D-9326-11E879E82E12}"/>
                </a:ext>
              </a:extLst>
            </p:cNvPr>
            <p:cNvPicPr>
              <a:picLocks noChangeAspect="1" noChangeArrowheads="1"/>
            </p:cNvPicPr>
            <p:nvPr/>
          </p:nvPicPr>
          <p:blipFill>
            <a:blip r:embed="rId135">
              <a:extLst>
                <a:ext uri="{28A0092B-C50C-407E-A947-70E740481C1C}">
                  <a14:useLocalDpi xmlns:a14="http://schemas.microsoft.com/office/drawing/2010/main"/>
                </a:ext>
              </a:extLst>
            </a:blip>
            <a:srcRect/>
            <a:stretch>
              <a:fillRect/>
            </a:stretch>
          </p:blipFill>
          <p:spPr bwMode="auto">
            <a:xfrm>
              <a:off x="6212" y="2559"/>
              <a:ext cx="29" cy="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55">
              <a:extLst>
                <a:ext uri="{FF2B5EF4-FFF2-40B4-BE49-F238E27FC236}">
                  <a16:creationId xmlns:a16="http://schemas.microsoft.com/office/drawing/2014/main" id="{2AE5C932-5270-44D2-B32C-68E1ED599ED8}"/>
                </a:ext>
              </a:extLst>
            </p:cNvPr>
            <p:cNvPicPr>
              <a:picLocks noChangeAspect="1" noChangeArrowheads="1"/>
            </p:cNvPicPr>
            <p:nvPr/>
          </p:nvPicPr>
          <p:blipFill>
            <a:blip r:embed="rId136">
              <a:extLst>
                <a:ext uri="{28A0092B-C50C-407E-A947-70E740481C1C}">
                  <a14:useLocalDpi xmlns:a14="http://schemas.microsoft.com/office/drawing/2010/main"/>
                </a:ext>
              </a:extLst>
            </a:blip>
            <a:srcRect/>
            <a:stretch>
              <a:fillRect/>
            </a:stretch>
          </p:blipFill>
          <p:spPr bwMode="auto">
            <a:xfrm>
              <a:off x="6222" y="2611"/>
              <a:ext cx="22" cy="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156">
              <a:extLst>
                <a:ext uri="{FF2B5EF4-FFF2-40B4-BE49-F238E27FC236}">
                  <a16:creationId xmlns:a16="http://schemas.microsoft.com/office/drawing/2014/main" id="{E773AE35-2C5A-4D3B-A628-5E8944BA8567}"/>
                </a:ext>
              </a:extLst>
            </p:cNvPr>
            <p:cNvPicPr>
              <a:picLocks noChangeAspect="1" noChangeArrowheads="1"/>
            </p:cNvPicPr>
            <p:nvPr/>
          </p:nvPicPr>
          <p:blipFill>
            <a:blip r:embed="rId137">
              <a:extLst>
                <a:ext uri="{28A0092B-C50C-407E-A947-70E740481C1C}">
                  <a14:useLocalDpi xmlns:a14="http://schemas.microsoft.com/office/drawing/2010/main"/>
                </a:ext>
              </a:extLst>
            </a:blip>
            <a:srcRect/>
            <a:stretch>
              <a:fillRect/>
            </a:stretch>
          </p:blipFill>
          <p:spPr bwMode="auto">
            <a:xfrm>
              <a:off x="6248" y="2613"/>
              <a:ext cx="36"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 name="Picture 157">
              <a:extLst>
                <a:ext uri="{FF2B5EF4-FFF2-40B4-BE49-F238E27FC236}">
                  <a16:creationId xmlns:a16="http://schemas.microsoft.com/office/drawing/2014/main" id="{C066B029-D29E-4DE4-9B03-A48A2CB28F6D}"/>
                </a:ext>
              </a:extLst>
            </p:cNvPr>
            <p:cNvPicPr>
              <a:picLocks noChangeAspect="1" noChangeArrowheads="1"/>
            </p:cNvPicPr>
            <p:nvPr/>
          </p:nvPicPr>
          <p:blipFill>
            <a:blip r:embed="rId138">
              <a:extLst>
                <a:ext uri="{28A0092B-C50C-407E-A947-70E740481C1C}">
                  <a14:useLocalDpi xmlns:a14="http://schemas.microsoft.com/office/drawing/2010/main"/>
                </a:ext>
              </a:extLst>
            </a:blip>
            <a:srcRect/>
            <a:stretch>
              <a:fillRect/>
            </a:stretch>
          </p:blipFill>
          <p:spPr bwMode="auto">
            <a:xfrm>
              <a:off x="6234" y="2223"/>
              <a:ext cx="43"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0" name="Picture 158">
              <a:extLst>
                <a:ext uri="{FF2B5EF4-FFF2-40B4-BE49-F238E27FC236}">
                  <a16:creationId xmlns:a16="http://schemas.microsoft.com/office/drawing/2014/main" id="{F2981BCC-B434-413E-A641-541CFFB2EA01}"/>
                </a:ext>
              </a:extLst>
            </p:cNvPr>
            <p:cNvPicPr>
              <a:picLocks noChangeAspect="1" noChangeArrowheads="1"/>
            </p:cNvPicPr>
            <p:nvPr/>
          </p:nvPicPr>
          <p:blipFill>
            <a:blip r:embed="rId139">
              <a:extLst>
                <a:ext uri="{28A0092B-C50C-407E-A947-70E740481C1C}">
                  <a14:useLocalDpi xmlns:a14="http://schemas.microsoft.com/office/drawing/2010/main"/>
                </a:ext>
              </a:extLst>
            </a:blip>
            <a:srcRect/>
            <a:stretch>
              <a:fillRect/>
            </a:stretch>
          </p:blipFill>
          <p:spPr bwMode="auto">
            <a:xfrm>
              <a:off x="5824" y="1576"/>
              <a:ext cx="101" cy="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1" name="Picture 159">
              <a:extLst>
                <a:ext uri="{FF2B5EF4-FFF2-40B4-BE49-F238E27FC236}">
                  <a16:creationId xmlns:a16="http://schemas.microsoft.com/office/drawing/2014/main" id="{CF869E74-B630-4C7A-AA68-DAE6E5F033EF}"/>
                </a:ext>
              </a:extLst>
            </p:cNvPr>
            <p:cNvPicPr>
              <a:picLocks noChangeAspect="1" noChangeArrowheads="1"/>
            </p:cNvPicPr>
            <p:nvPr/>
          </p:nvPicPr>
          <p:blipFill>
            <a:blip r:embed="rId140">
              <a:extLst>
                <a:ext uri="{28A0092B-C50C-407E-A947-70E740481C1C}">
                  <a14:useLocalDpi xmlns:a14="http://schemas.microsoft.com/office/drawing/2010/main"/>
                </a:ext>
              </a:extLst>
            </a:blip>
            <a:srcRect/>
            <a:stretch>
              <a:fillRect/>
            </a:stretch>
          </p:blipFill>
          <p:spPr bwMode="auto">
            <a:xfrm>
              <a:off x="6124" y="1271"/>
              <a:ext cx="316" cy="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2" name="Picture 160">
              <a:extLst>
                <a:ext uri="{FF2B5EF4-FFF2-40B4-BE49-F238E27FC236}">
                  <a16:creationId xmlns:a16="http://schemas.microsoft.com/office/drawing/2014/main" id="{267B6728-66FE-4CA9-A2F2-D5372FCFFE11}"/>
                </a:ext>
              </a:extLst>
            </p:cNvPr>
            <p:cNvPicPr>
              <a:picLocks noChangeAspect="1" noChangeArrowheads="1"/>
            </p:cNvPicPr>
            <p:nvPr/>
          </p:nvPicPr>
          <p:blipFill>
            <a:blip r:embed="rId141">
              <a:extLst>
                <a:ext uri="{28A0092B-C50C-407E-A947-70E740481C1C}">
                  <a14:useLocalDpi xmlns:a14="http://schemas.microsoft.com/office/drawing/2010/main"/>
                </a:ext>
              </a:extLst>
            </a:blip>
            <a:srcRect/>
            <a:stretch>
              <a:fillRect/>
            </a:stretch>
          </p:blipFill>
          <p:spPr bwMode="auto">
            <a:xfrm>
              <a:off x="6315" y="1576"/>
              <a:ext cx="101" cy="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 name="Picture 161">
              <a:extLst>
                <a:ext uri="{FF2B5EF4-FFF2-40B4-BE49-F238E27FC236}">
                  <a16:creationId xmlns:a16="http://schemas.microsoft.com/office/drawing/2014/main" id="{998583DC-6165-4B12-B6F6-7A915B737B4A}"/>
                </a:ext>
              </a:extLst>
            </p:cNvPr>
            <p:cNvPicPr>
              <a:picLocks noChangeAspect="1" noChangeArrowheads="1"/>
            </p:cNvPicPr>
            <p:nvPr/>
          </p:nvPicPr>
          <p:blipFill>
            <a:blip r:embed="rId142">
              <a:extLst>
                <a:ext uri="{28A0092B-C50C-407E-A947-70E740481C1C}">
                  <a14:useLocalDpi xmlns:a14="http://schemas.microsoft.com/office/drawing/2010/main"/>
                </a:ext>
              </a:extLst>
            </a:blip>
            <a:srcRect/>
            <a:stretch>
              <a:fillRect/>
            </a:stretch>
          </p:blipFill>
          <p:spPr bwMode="auto">
            <a:xfrm>
              <a:off x="5801" y="1271"/>
              <a:ext cx="316" cy="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62">
              <a:extLst>
                <a:ext uri="{FF2B5EF4-FFF2-40B4-BE49-F238E27FC236}">
                  <a16:creationId xmlns:a16="http://schemas.microsoft.com/office/drawing/2014/main" id="{6EFCFC1C-24DD-4621-93ED-0A516F890E10}"/>
                </a:ext>
              </a:extLst>
            </p:cNvPr>
            <p:cNvSpPr>
              <a:spLocks/>
            </p:cNvSpPr>
            <p:nvPr/>
          </p:nvSpPr>
          <p:spPr bwMode="auto">
            <a:xfrm>
              <a:off x="6050" y="1083"/>
              <a:ext cx="141" cy="133"/>
            </a:xfrm>
            <a:custGeom>
              <a:avLst/>
              <a:gdLst>
                <a:gd name="T0" fmla="*/ 50 w 59"/>
                <a:gd name="T1" fmla="*/ 13 h 56"/>
                <a:gd name="T2" fmla="*/ 35 w 59"/>
                <a:gd name="T3" fmla="*/ 2 h 56"/>
                <a:gd name="T4" fmla="*/ 30 w 59"/>
                <a:gd name="T5" fmla="*/ 1 h 56"/>
                <a:gd name="T6" fmla="*/ 29 w 59"/>
                <a:gd name="T7" fmla="*/ 1 h 56"/>
                <a:gd name="T8" fmla="*/ 24 w 59"/>
                <a:gd name="T9" fmla="*/ 2 h 56"/>
                <a:gd name="T10" fmla="*/ 8 w 59"/>
                <a:gd name="T11" fmla="*/ 13 h 56"/>
                <a:gd name="T12" fmla="*/ 1 w 59"/>
                <a:gd name="T13" fmla="*/ 31 h 56"/>
                <a:gd name="T14" fmla="*/ 6 w 59"/>
                <a:gd name="T15" fmla="*/ 50 h 56"/>
                <a:gd name="T16" fmla="*/ 20 w 59"/>
                <a:gd name="T17" fmla="*/ 54 h 56"/>
                <a:gd name="T18" fmla="*/ 28 w 59"/>
                <a:gd name="T19" fmla="*/ 53 h 56"/>
                <a:gd name="T20" fmla="*/ 28 w 59"/>
                <a:gd name="T21" fmla="*/ 53 h 56"/>
                <a:gd name="T22" fmla="*/ 29 w 59"/>
                <a:gd name="T23" fmla="*/ 53 h 56"/>
                <a:gd name="T24" fmla="*/ 31 w 59"/>
                <a:gd name="T25" fmla="*/ 53 h 56"/>
                <a:gd name="T26" fmla="*/ 31 w 59"/>
                <a:gd name="T27" fmla="*/ 53 h 56"/>
                <a:gd name="T28" fmla="*/ 39 w 59"/>
                <a:gd name="T29" fmla="*/ 54 h 56"/>
                <a:gd name="T30" fmla="*/ 53 w 59"/>
                <a:gd name="T31" fmla="*/ 50 h 56"/>
                <a:gd name="T32" fmla="*/ 58 w 59"/>
                <a:gd name="T33" fmla="*/ 31 h 56"/>
                <a:gd name="T34" fmla="*/ 50 w 59"/>
                <a:gd name="T35" fmla="*/ 1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56">
                  <a:moveTo>
                    <a:pt x="50" y="13"/>
                  </a:moveTo>
                  <a:cubicBezTo>
                    <a:pt x="48" y="7"/>
                    <a:pt x="37" y="4"/>
                    <a:pt x="35" y="2"/>
                  </a:cubicBezTo>
                  <a:cubicBezTo>
                    <a:pt x="33" y="0"/>
                    <a:pt x="30" y="1"/>
                    <a:pt x="30" y="1"/>
                  </a:cubicBezTo>
                  <a:cubicBezTo>
                    <a:pt x="29" y="1"/>
                    <a:pt x="29" y="1"/>
                    <a:pt x="29" y="1"/>
                  </a:cubicBezTo>
                  <a:cubicBezTo>
                    <a:pt x="29" y="1"/>
                    <a:pt x="26" y="0"/>
                    <a:pt x="24" y="2"/>
                  </a:cubicBezTo>
                  <a:cubicBezTo>
                    <a:pt x="22" y="4"/>
                    <a:pt x="11" y="7"/>
                    <a:pt x="8" y="13"/>
                  </a:cubicBezTo>
                  <a:cubicBezTo>
                    <a:pt x="6" y="20"/>
                    <a:pt x="0" y="27"/>
                    <a:pt x="1" y="31"/>
                  </a:cubicBezTo>
                  <a:cubicBezTo>
                    <a:pt x="3" y="36"/>
                    <a:pt x="6" y="48"/>
                    <a:pt x="6" y="50"/>
                  </a:cubicBezTo>
                  <a:cubicBezTo>
                    <a:pt x="6" y="52"/>
                    <a:pt x="17" y="56"/>
                    <a:pt x="20" y="54"/>
                  </a:cubicBezTo>
                  <a:cubicBezTo>
                    <a:pt x="22" y="53"/>
                    <a:pt x="26" y="53"/>
                    <a:pt x="28" y="53"/>
                  </a:cubicBezTo>
                  <a:cubicBezTo>
                    <a:pt x="28" y="53"/>
                    <a:pt x="28" y="53"/>
                    <a:pt x="28" y="53"/>
                  </a:cubicBezTo>
                  <a:cubicBezTo>
                    <a:pt x="28" y="53"/>
                    <a:pt x="29" y="53"/>
                    <a:pt x="29" y="53"/>
                  </a:cubicBezTo>
                  <a:cubicBezTo>
                    <a:pt x="30" y="53"/>
                    <a:pt x="31" y="53"/>
                    <a:pt x="31" y="53"/>
                  </a:cubicBezTo>
                  <a:cubicBezTo>
                    <a:pt x="31" y="53"/>
                    <a:pt x="31" y="53"/>
                    <a:pt x="31" y="53"/>
                  </a:cubicBezTo>
                  <a:cubicBezTo>
                    <a:pt x="33" y="53"/>
                    <a:pt x="37" y="53"/>
                    <a:pt x="39" y="54"/>
                  </a:cubicBezTo>
                  <a:cubicBezTo>
                    <a:pt x="42" y="56"/>
                    <a:pt x="52" y="52"/>
                    <a:pt x="53" y="50"/>
                  </a:cubicBezTo>
                  <a:cubicBezTo>
                    <a:pt x="53" y="48"/>
                    <a:pt x="56" y="36"/>
                    <a:pt x="58" y="31"/>
                  </a:cubicBezTo>
                  <a:cubicBezTo>
                    <a:pt x="59" y="27"/>
                    <a:pt x="53" y="20"/>
                    <a:pt x="50" y="13"/>
                  </a:cubicBezTo>
                  <a:close/>
                </a:path>
              </a:pathLst>
            </a:custGeom>
            <a:solidFill>
              <a:srgbClr val="A13D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155" name="Picture 163">
              <a:extLst>
                <a:ext uri="{FF2B5EF4-FFF2-40B4-BE49-F238E27FC236}">
                  <a16:creationId xmlns:a16="http://schemas.microsoft.com/office/drawing/2014/main" id="{8365FF8F-26C1-42F3-98FF-A58576184E8E}"/>
                </a:ext>
              </a:extLst>
            </p:cNvPr>
            <p:cNvPicPr>
              <a:picLocks noChangeAspect="1" noChangeArrowheads="1"/>
            </p:cNvPicPr>
            <p:nvPr/>
          </p:nvPicPr>
          <p:blipFill>
            <a:blip r:embed="rId143">
              <a:extLst>
                <a:ext uri="{28A0092B-C50C-407E-A947-70E740481C1C}">
                  <a14:useLocalDpi xmlns:a14="http://schemas.microsoft.com/office/drawing/2010/main"/>
                </a:ext>
              </a:extLst>
            </a:blip>
            <a:srcRect/>
            <a:stretch>
              <a:fillRect/>
            </a:stretch>
          </p:blipFill>
          <p:spPr bwMode="auto">
            <a:xfrm>
              <a:off x="6040" y="1071"/>
              <a:ext cx="86"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164">
              <a:extLst>
                <a:ext uri="{FF2B5EF4-FFF2-40B4-BE49-F238E27FC236}">
                  <a16:creationId xmlns:a16="http://schemas.microsoft.com/office/drawing/2014/main" id="{239D485C-3E2C-4115-B325-A6239B0DB498}"/>
                </a:ext>
              </a:extLst>
            </p:cNvPr>
            <p:cNvPicPr>
              <a:picLocks noChangeAspect="1" noChangeArrowheads="1"/>
            </p:cNvPicPr>
            <p:nvPr/>
          </p:nvPicPr>
          <p:blipFill>
            <a:blip r:embed="rId144">
              <a:extLst>
                <a:ext uri="{28A0092B-C50C-407E-A947-70E740481C1C}">
                  <a14:useLocalDpi xmlns:a14="http://schemas.microsoft.com/office/drawing/2010/main"/>
                </a:ext>
              </a:extLst>
            </a:blip>
            <a:srcRect/>
            <a:stretch>
              <a:fillRect/>
            </a:stretch>
          </p:blipFill>
          <p:spPr bwMode="auto">
            <a:xfrm>
              <a:off x="6040" y="1142"/>
              <a:ext cx="79" cy="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165">
              <a:extLst>
                <a:ext uri="{FF2B5EF4-FFF2-40B4-BE49-F238E27FC236}">
                  <a16:creationId xmlns:a16="http://schemas.microsoft.com/office/drawing/2014/main" id="{5060F151-33CC-4D70-9159-58CF225CB7D7}"/>
                </a:ext>
              </a:extLst>
            </p:cNvPr>
            <p:cNvPicPr>
              <a:picLocks noChangeAspect="1" noChangeArrowheads="1"/>
            </p:cNvPicPr>
            <p:nvPr/>
          </p:nvPicPr>
          <p:blipFill>
            <a:blip r:embed="rId145">
              <a:extLst>
                <a:ext uri="{28A0092B-C50C-407E-A947-70E740481C1C}">
                  <a14:useLocalDpi xmlns:a14="http://schemas.microsoft.com/office/drawing/2010/main"/>
                </a:ext>
              </a:extLst>
            </a:blip>
            <a:srcRect/>
            <a:stretch>
              <a:fillRect/>
            </a:stretch>
          </p:blipFill>
          <p:spPr bwMode="auto">
            <a:xfrm>
              <a:off x="6054" y="1173"/>
              <a:ext cx="72"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8" name="Picture 166">
              <a:extLst>
                <a:ext uri="{FF2B5EF4-FFF2-40B4-BE49-F238E27FC236}">
                  <a16:creationId xmlns:a16="http://schemas.microsoft.com/office/drawing/2014/main" id="{B72611B9-3877-4A27-9299-AEFBE891CAF7}"/>
                </a:ext>
              </a:extLst>
            </p:cNvPr>
            <p:cNvPicPr>
              <a:picLocks noChangeAspect="1" noChangeArrowheads="1"/>
            </p:cNvPicPr>
            <p:nvPr/>
          </p:nvPicPr>
          <p:blipFill>
            <a:blip r:embed="rId146">
              <a:extLst>
                <a:ext uri="{28A0092B-C50C-407E-A947-70E740481C1C}">
                  <a14:useLocalDpi xmlns:a14="http://schemas.microsoft.com/office/drawing/2010/main"/>
                </a:ext>
              </a:extLst>
            </a:blip>
            <a:srcRect/>
            <a:stretch>
              <a:fillRect/>
            </a:stretch>
          </p:blipFill>
          <p:spPr bwMode="auto">
            <a:xfrm>
              <a:off x="6109" y="1071"/>
              <a:ext cx="87"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9" name="Picture 167">
              <a:extLst>
                <a:ext uri="{FF2B5EF4-FFF2-40B4-BE49-F238E27FC236}">
                  <a16:creationId xmlns:a16="http://schemas.microsoft.com/office/drawing/2014/main" id="{C2D25FDA-B7FF-427B-AC73-988296BF587E}"/>
                </a:ext>
              </a:extLst>
            </p:cNvPr>
            <p:cNvPicPr>
              <a:picLocks noChangeAspect="1" noChangeArrowheads="1"/>
            </p:cNvPicPr>
            <p:nvPr/>
          </p:nvPicPr>
          <p:blipFill>
            <a:blip r:embed="rId147">
              <a:extLst>
                <a:ext uri="{28A0092B-C50C-407E-A947-70E740481C1C}">
                  <a14:useLocalDpi xmlns:a14="http://schemas.microsoft.com/office/drawing/2010/main"/>
                </a:ext>
              </a:extLst>
            </a:blip>
            <a:srcRect/>
            <a:stretch>
              <a:fillRect/>
            </a:stretch>
          </p:blipFill>
          <p:spPr bwMode="auto">
            <a:xfrm>
              <a:off x="6119" y="1142"/>
              <a:ext cx="79" cy="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0" name="Picture 168">
              <a:extLst>
                <a:ext uri="{FF2B5EF4-FFF2-40B4-BE49-F238E27FC236}">
                  <a16:creationId xmlns:a16="http://schemas.microsoft.com/office/drawing/2014/main" id="{5BE6048A-AE47-41E1-AEBD-692157867FDA}"/>
                </a:ext>
              </a:extLst>
            </p:cNvPr>
            <p:cNvPicPr>
              <a:picLocks noChangeAspect="1" noChangeArrowheads="1"/>
            </p:cNvPicPr>
            <p:nvPr/>
          </p:nvPicPr>
          <p:blipFill>
            <a:blip r:embed="rId148">
              <a:extLst>
                <a:ext uri="{28A0092B-C50C-407E-A947-70E740481C1C}">
                  <a14:useLocalDpi xmlns:a14="http://schemas.microsoft.com/office/drawing/2010/main"/>
                </a:ext>
              </a:extLst>
            </a:blip>
            <a:srcRect/>
            <a:stretch>
              <a:fillRect/>
            </a:stretch>
          </p:blipFill>
          <p:spPr bwMode="auto">
            <a:xfrm>
              <a:off x="6109" y="1173"/>
              <a:ext cx="72"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 name="Freeform 169">
              <a:extLst>
                <a:ext uri="{FF2B5EF4-FFF2-40B4-BE49-F238E27FC236}">
                  <a16:creationId xmlns:a16="http://schemas.microsoft.com/office/drawing/2014/main" id="{46DBC4F7-8650-4563-8CF3-D7AD5DB80844}"/>
                </a:ext>
              </a:extLst>
            </p:cNvPr>
            <p:cNvSpPr>
              <a:spLocks/>
            </p:cNvSpPr>
            <p:nvPr/>
          </p:nvSpPr>
          <p:spPr bwMode="auto">
            <a:xfrm>
              <a:off x="6083" y="1092"/>
              <a:ext cx="26" cy="15"/>
            </a:xfrm>
            <a:custGeom>
              <a:avLst/>
              <a:gdLst>
                <a:gd name="T0" fmla="*/ 4 w 11"/>
                <a:gd name="T1" fmla="*/ 6 h 6"/>
                <a:gd name="T2" fmla="*/ 4 w 11"/>
                <a:gd name="T3" fmla="*/ 6 h 6"/>
                <a:gd name="T4" fmla="*/ 0 w 11"/>
                <a:gd name="T5" fmla="*/ 5 h 6"/>
                <a:gd name="T6" fmla="*/ 0 w 11"/>
                <a:gd name="T7" fmla="*/ 4 h 6"/>
                <a:gd name="T8" fmla="*/ 1 w 11"/>
                <a:gd name="T9" fmla="*/ 4 h 6"/>
                <a:gd name="T10" fmla="*/ 4 w 11"/>
                <a:gd name="T11" fmla="*/ 6 h 6"/>
                <a:gd name="T12" fmla="*/ 6 w 11"/>
                <a:gd name="T13" fmla="*/ 5 h 6"/>
                <a:gd name="T14" fmla="*/ 7 w 11"/>
                <a:gd name="T15" fmla="*/ 5 h 6"/>
                <a:gd name="T16" fmla="*/ 10 w 11"/>
                <a:gd name="T17" fmla="*/ 1 h 6"/>
                <a:gd name="T18" fmla="*/ 10 w 11"/>
                <a:gd name="T19" fmla="*/ 0 h 6"/>
                <a:gd name="T20" fmla="*/ 10 w 11"/>
                <a:gd name="T21" fmla="*/ 0 h 6"/>
                <a:gd name="T22" fmla="*/ 11 w 11"/>
                <a:gd name="T23" fmla="*/ 1 h 6"/>
                <a:gd name="T24" fmla="*/ 8 w 11"/>
                <a:gd name="T25" fmla="*/ 5 h 6"/>
                <a:gd name="T26" fmla="*/ 6 w 11"/>
                <a:gd name="T27" fmla="*/ 6 h 6"/>
                <a:gd name="T28" fmla="*/ 4 w 11"/>
                <a:gd name="T2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6">
                  <a:moveTo>
                    <a:pt x="4" y="6"/>
                  </a:moveTo>
                  <a:cubicBezTo>
                    <a:pt x="4" y="6"/>
                    <a:pt x="4" y="6"/>
                    <a:pt x="4" y="6"/>
                  </a:cubicBezTo>
                  <a:cubicBezTo>
                    <a:pt x="2" y="6"/>
                    <a:pt x="1" y="6"/>
                    <a:pt x="0" y="5"/>
                  </a:cubicBezTo>
                  <a:cubicBezTo>
                    <a:pt x="0" y="4"/>
                    <a:pt x="0" y="4"/>
                    <a:pt x="0" y="4"/>
                  </a:cubicBezTo>
                  <a:cubicBezTo>
                    <a:pt x="0" y="4"/>
                    <a:pt x="1" y="4"/>
                    <a:pt x="1" y="4"/>
                  </a:cubicBezTo>
                  <a:cubicBezTo>
                    <a:pt x="2" y="5"/>
                    <a:pt x="3" y="5"/>
                    <a:pt x="4" y="6"/>
                  </a:cubicBezTo>
                  <a:cubicBezTo>
                    <a:pt x="4" y="6"/>
                    <a:pt x="5" y="5"/>
                    <a:pt x="6" y="5"/>
                  </a:cubicBezTo>
                  <a:cubicBezTo>
                    <a:pt x="6" y="5"/>
                    <a:pt x="7" y="5"/>
                    <a:pt x="7" y="5"/>
                  </a:cubicBezTo>
                  <a:cubicBezTo>
                    <a:pt x="9" y="4"/>
                    <a:pt x="10" y="2"/>
                    <a:pt x="10" y="1"/>
                  </a:cubicBezTo>
                  <a:cubicBezTo>
                    <a:pt x="10" y="0"/>
                    <a:pt x="10" y="0"/>
                    <a:pt x="10" y="0"/>
                  </a:cubicBezTo>
                  <a:cubicBezTo>
                    <a:pt x="10" y="0"/>
                    <a:pt x="10" y="0"/>
                    <a:pt x="10" y="0"/>
                  </a:cubicBezTo>
                  <a:cubicBezTo>
                    <a:pt x="10" y="0"/>
                    <a:pt x="11" y="0"/>
                    <a:pt x="11" y="1"/>
                  </a:cubicBezTo>
                  <a:cubicBezTo>
                    <a:pt x="10" y="3"/>
                    <a:pt x="9" y="5"/>
                    <a:pt x="8" y="5"/>
                  </a:cubicBezTo>
                  <a:cubicBezTo>
                    <a:pt x="7" y="6"/>
                    <a:pt x="7" y="6"/>
                    <a:pt x="6" y="6"/>
                  </a:cubicBezTo>
                  <a:cubicBezTo>
                    <a:pt x="5" y="6"/>
                    <a:pt x="5" y="6"/>
                    <a:pt x="4" y="6"/>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2" name="Freeform 170">
              <a:extLst>
                <a:ext uri="{FF2B5EF4-FFF2-40B4-BE49-F238E27FC236}">
                  <a16:creationId xmlns:a16="http://schemas.microsoft.com/office/drawing/2014/main" id="{08AD7D66-14BB-4F7A-BF67-DE3643402AE1}"/>
                </a:ext>
              </a:extLst>
            </p:cNvPr>
            <p:cNvSpPr>
              <a:spLocks/>
            </p:cNvSpPr>
            <p:nvPr/>
          </p:nvSpPr>
          <p:spPr bwMode="auto">
            <a:xfrm>
              <a:off x="6088" y="1104"/>
              <a:ext cx="31" cy="77"/>
            </a:xfrm>
            <a:custGeom>
              <a:avLst/>
              <a:gdLst>
                <a:gd name="T0" fmla="*/ 13 w 13"/>
                <a:gd name="T1" fmla="*/ 32 h 32"/>
                <a:gd name="T2" fmla="*/ 12 w 13"/>
                <a:gd name="T3" fmla="*/ 32 h 32"/>
                <a:gd name="T4" fmla="*/ 8 w 13"/>
                <a:gd name="T5" fmla="*/ 30 h 32"/>
                <a:gd name="T6" fmla="*/ 7 w 13"/>
                <a:gd name="T7" fmla="*/ 28 h 32"/>
                <a:gd name="T8" fmla="*/ 5 w 13"/>
                <a:gd name="T9" fmla="*/ 26 h 32"/>
                <a:gd name="T10" fmla="*/ 4 w 13"/>
                <a:gd name="T11" fmla="*/ 25 h 32"/>
                <a:gd name="T12" fmla="*/ 1 w 13"/>
                <a:gd name="T13" fmla="*/ 23 h 32"/>
                <a:gd name="T14" fmla="*/ 1 w 13"/>
                <a:gd name="T15" fmla="*/ 16 h 32"/>
                <a:gd name="T16" fmla="*/ 1 w 13"/>
                <a:gd name="T17" fmla="*/ 15 h 32"/>
                <a:gd name="T18" fmla="*/ 2 w 13"/>
                <a:gd name="T19" fmla="*/ 10 h 32"/>
                <a:gd name="T20" fmla="*/ 2 w 13"/>
                <a:gd name="T21" fmla="*/ 8 h 32"/>
                <a:gd name="T22" fmla="*/ 2 w 13"/>
                <a:gd name="T23" fmla="*/ 5 h 32"/>
                <a:gd name="T24" fmla="*/ 2 w 13"/>
                <a:gd name="T25" fmla="*/ 3 h 32"/>
                <a:gd name="T26" fmla="*/ 3 w 13"/>
                <a:gd name="T27" fmla="*/ 1 h 32"/>
                <a:gd name="T28" fmla="*/ 3 w 13"/>
                <a:gd name="T29" fmla="*/ 1 h 32"/>
                <a:gd name="T30" fmla="*/ 4 w 13"/>
                <a:gd name="T31" fmla="*/ 1 h 32"/>
                <a:gd name="T32" fmla="*/ 3 w 13"/>
                <a:gd name="T33" fmla="*/ 4 h 32"/>
                <a:gd name="T34" fmla="*/ 2 w 13"/>
                <a:gd name="T35" fmla="*/ 5 h 32"/>
                <a:gd name="T36" fmla="*/ 3 w 13"/>
                <a:gd name="T37" fmla="*/ 8 h 32"/>
                <a:gd name="T38" fmla="*/ 3 w 13"/>
                <a:gd name="T39" fmla="*/ 10 h 32"/>
                <a:gd name="T40" fmla="*/ 2 w 13"/>
                <a:gd name="T41" fmla="*/ 15 h 32"/>
                <a:gd name="T42" fmla="*/ 1 w 13"/>
                <a:gd name="T43" fmla="*/ 16 h 32"/>
                <a:gd name="T44" fmla="*/ 2 w 13"/>
                <a:gd name="T45" fmla="*/ 22 h 32"/>
                <a:gd name="T46" fmla="*/ 4 w 13"/>
                <a:gd name="T47" fmla="*/ 24 h 32"/>
                <a:gd name="T48" fmla="*/ 6 w 13"/>
                <a:gd name="T49" fmla="*/ 25 h 32"/>
                <a:gd name="T50" fmla="*/ 8 w 13"/>
                <a:gd name="T51" fmla="*/ 28 h 32"/>
                <a:gd name="T52" fmla="*/ 9 w 13"/>
                <a:gd name="T53" fmla="*/ 29 h 32"/>
                <a:gd name="T54" fmla="*/ 13 w 13"/>
                <a:gd name="T55" fmla="*/ 31 h 32"/>
                <a:gd name="T56" fmla="*/ 13 w 13"/>
                <a:gd name="T57" fmla="*/ 32 h 32"/>
                <a:gd name="T58" fmla="*/ 13 w 13"/>
                <a:gd name="T5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 h="32">
                  <a:moveTo>
                    <a:pt x="13" y="32"/>
                  </a:moveTo>
                  <a:cubicBezTo>
                    <a:pt x="13" y="32"/>
                    <a:pt x="13" y="32"/>
                    <a:pt x="12" y="32"/>
                  </a:cubicBezTo>
                  <a:cubicBezTo>
                    <a:pt x="11" y="32"/>
                    <a:pt x="9" y="31"/>
                    <a:pt x="8" y="30"/>
                  </a:cubicBezTo>
                  <a:cubicBezTo>
                    <a:pt x="8" y="29"/>
                    <a:pt x="7" y="29"/>
                    <a:pt x="7" y="28"/>
                  </a:cubicBezTo>
                  <a:cubicBezTo>
                    <a:pt x="7" y="27"/>
                    <a:pt x="6" y="27"/>
                    <a:pt x="5" y="26"/>
                  </a:cubicBezTo>
                  <a:cubicBezTo>
                    <a:pt x="5" y="26"/>
                    <a:pt x="4" y="25"/>
                    <a:pt x="4" y="25"/>
                  </a:cubicBezTo>
                  <a:cubicBezTo>
                    <a:pt x="3" y="24"/>
                    <a:pt x="2" y="24"/>
                    <a:pt x="1" y="23"/>
                  </a:cubicBezTo>
                  <a:cubicBezTo>
                    <a:pt x="0" y="21"/>
                    <a:pt x="0" y="19"/>
                    <a:pt x="1" y="16"/>
                  </a:cubicBezTo>
                  <a:cubicBezTo>
                    <a:pt x="1" y="16"/>
                    <a:pt x="1" y="15"/>
                    <a:pt x="1" y="15"/>
                  </a:cubicBezTo>
                  <a:cubicBezTo>
                    <a:pt x="2" y="13"/>
                    <a:pt x="2" y="12"/>
                    <a:pt x="2" y="10"/>
                  </a:cubicBezTo>
                  <a:cubicBezTo>
                    <a:pt x="2" y="9"/>
                    <a:pt x="2" y="9"/>
                    <a:pt x="2" y="8"/>
                  </a:cubicBezTo>
                  <a:cubicBezTo>
                    <a:pt x="1" y="7"/>
                    <a:pt x="1" y="6"/>
                    <a:pt x="2" y="5"/>
                  </a:cubicBezTo>
                  <a:cubicBezTo>
                    <a:pt x="2" y="5"/>
                    <a:pt x="2" y="4"/>
                    <a:pt x="2" y="3"/>
                  </a:cubicBezTo>
                  <a:cubicBezTo>
                    <a:pt x="3" y="3"/>
                    <a:pt x="3" y="2"/>
                    <a:pt x="3" y="1"/>
                  </a:cubicBezTo>
                  <a:cubicBezTo>
                    <a:pt x="3" y="1"/>
                    <a:pt x="3" y="1"/>
                    <a:pt x="3" y="1"/>
                  </a:cubicBezTo>
                  <a:cubicBezTo>
                    <a:pt x="3" y="0"/>
                    <a:pt x="4" y="1"/>
                    <a:pt x="4" y="1"/>
                  </a:cubicBezTo>
                  <a:cubicBezTo>
                    <a:pt x="4" y="2"/>
                    <a:pt x="4" y="3"/>
                    <a:pt x="3" y="4"/>
                  </a:cubicBezTo>
                  <a:cubicBezTo>
                    <a:pt x="3" y="4"/>
                    <a:pt x="2" y="5"/>
                    <a:pt x="2" y="5"/>
                  </a:cubicBezTo>
                  <a:cubicBezTo>
                    <a:pt x="2" y="6"/>
                    <a:pt x="2" y="7"/>
                    <a:pt x="3" y="8"/>
                  </a:cubicBezTo>
                  <a:cubicBezTo>
                    <a:pt x="3" y="9"/>
                    <a:pt x="3" y="9"/>
                    <a:pt x="3" y="10"/>
                  </a:cubicBezTo>
                  <a:cubicBezTo>
                    <a:pt x="3" y="12"/>
                    <a:pt x="2" y="13"/>
                    <a:pt x="2" y="15"/>
                  </a:cubicBezTo>
                  <a:cubicBezTo>
                    <a:pt x="2" y="16"/>
                    <a:pt x="2" y="16"/>
                    <a:pt x="1" y="16"/>
                  </a:cubicBezTo>
                  <a:cubicBezTo>
                    <a:pt x="1" y="19"/>
                    <a:pt x="1" y="21"/>
                    <a:pt x="2" y="22"/>
                  </a:cubicBezTo>
                  <a:cubicBezTo>
                    <a:pt x="2" y="23"/>
                    <a:pt x="3" y="24"/>
                    <a:pt x="4" y="24"/>
                  </a:cubicBezTo>
                  <a:cubicBezTo>
                    <a:pt x="5" y="24"/>
                    <a:pt x="5" y="25"/>
                    <a:pt x="6" y="25"/>
                  </a:cubicBezTo>
                  <a:cubicBezTo>
                    <a:pt x="7" y="26"/>
                    <a:pt x="7" y="27"/>
                    <a:pt x="8" y="28"/>
                  </a:cubicBezTo>
                  <a:cubicBezTo>
                    <a:pt x="8" y="28"/>
                    <a:pt x="9" y="29"/>
                    <a:pt x="9" y="29"/>
                  </a:cubicBezTo>
                  <a:cubicBezTo>
                    <a:pt x="10" y="30"/>
                    <a:pt x="11" y="31"/>
                    <a:pt x="13" y="31"/>
                  </a:cubicBezTo>
                  <a:cubicBezTo>
                    <a:pt x="13" y="32"/>
                    <a:pt x="13" y="32"/>
                    <a:pt x="13" y="32"/>
                  </a:cubicBezTo>
                  <a:cubicBezTo>
                    <a:pt x="13" y="32"/>
                    <a:pt x="13" y="32"/>
                    <a:pt x="13" y="32"/>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3" name="Freeform 171">
              <a:extLst>
                <a:ext uri="{FF2B5EF4-FFF2-40B4-BE49-F238E27FC236}">
                  <a16:creationId xmlns:a16="http://schemas.microsoft.com/office/drawing/2014/main" id="{F6709BC0-E999-4DB8-9818-877B51C194AF}"/>
                </a:ext>
              </a:extLst>
            </p:cNvPr>
            <p:cNvSpPr>
              <a:spLocks/>
            </p:cNvSpPr>
            <p:nvPr/>
          </p:nvSpPr>
          <p:spPr bwMode="auto">
            <a:xfrm>
              <a:off x="6074" y="1114"/>
              <a:ext cx="16" cy="33"/>
            </a:xfrm>
            <a:custGeom>
              <a:avLst/>
              <a:gdLst>
                <a:gd name="T0" fmla="*/ 6 w 7"/>
                <a:gd name="T1" fmla="*/ 14 h 14"/>
                <a:gd name="T2" fmla="*/ 6 w 7"/>
                <a:gd name="T3" fmla="*/ 14 h 14"/>
                <a:gd name="T4" fmla="*/ 6 w 7"/>
                <a:gd name="T5" fmla="*/ 14 h 14"/>
                <a:gd name="T6" fmla="*/ 5 w 7"/>
                <a:gd name="T7" fmla="*/ 13 h 14"/>
                <a:gd name="T8" fmla="*/ 4 w 7"/>
                <a:gd name="T9" fmla="*/ 13 h 14"/>
                <a:gd name="T10" fmla="*/ 2 w 7"/>
                <a:gd name="T11" fmla="*/ 12 h 14"/>
                <a:gd name="T12" fmla="*/ 2 w 7"/>
                <a:gd name="T13" fmla="*/ 7 h 14"/>
                <a:gd name="T14" fmla="*/ 2 w 7"/>
                <a:gd name="T15" fmla="*/ 6 h 14"/>
                <a:gd name="T16" fmla="*/ 3 w 7"/>
                <a:gd name="T17" fmla="*/ 3 h 14"/>
                <a:gd name="T18" fmla="*/ 2 w 7"/>
                <a:gd name="T19" fmla="*/ 2 h 14"/>
                <a:gd name="T20" fmla="*/ 0 w 7"/>
                <a:gd name="T21" fmla="*/ 1 h 14"/>
                <a:gd name="T22" fmla="*/ 0 w 7"/>
                <a:gd name="T23" fmla="*/ 0 h 14"/>
                <a:gd name="T24" fmla="*/ 0 w 7"/>
                <a:gd name="T25" fmla="*/ 0 h 14"/>
                <a:gd name="T26" fmla="*/ 2 w 7"/>
                <a:gd name="T27" fmla="*/ 1 h 14"/>
                <a:gd name="T28" fmla="*/ 4 w 7"/>
                <a:gd name="T29" fmla="*/ 3 h 14"/>
                <a:gd name="T30" fmla="*/ 3 w 7"/>
                <a:gd name="T31" fmla="*/ 7 h 14"/>
                <a:gd name="T32" fmla="*/ 3 w 7"/>
                <a:gd name="T33" fmla="*/ 7 h 14"/>
                <a:gd name="T34" fmla="*/ 3 w 7"/>
                <a:gd name="T35" fmla="*/ 12 h 14"/>
                <a:gd name="T36" fmla="*/ 5 w 7"/>
                <a:gd name="T37" fmla="*/ 12 h 14"/>
                <a:gd name="T38" fmla="*/ 5 w 7"/>
                <a:gd name="T39" fmla="*/ 12 h 14"/>
                <a:gd name="T40" fmla="*/ 6 w 7"/>
                <a:gd name="T41" fmla="*/ 13 h 14"/>
                <a:gd name="T42" fmla="*/ 6 w 7"/>
                <a:gd name="T43" fmla="*/ 13 h 14"/>
                <a:gd name="T44" fmla="*/ 7 w 7"/>
                <a:gd name="T45" fmla="*/ 13 h 14"/>
                <a:gd name="T46" fmla="*/ 6 w 7"/>
                <a:gd name="T47" fmla="*/ 14 h 14"/>
                <a:gd name="T48" fmla="*/ 6 w 7"/>
                <a:gd name="T4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14">
                  <a:moveTo>
                    <a:pt x="6" y="14"/>
                  </a:moveTo>
                  <a:cubicBezTo>
                    <a:pt x="6" y="14"/>
                    <a:pt x="6" y="14"/>
                    <a:pt x="6" y="14"/>
                  </a:cubicBezTo>
                  <a:cubicBezTo>
                    <a:pt x="6" y="14"/>
                    <a:pt x="6" y="14"/>
                    <a:pt x="6" y="14"/>
                  </a:cubicBezTo>
                  <a:cubicBezTo>
                    <a:pt x="5" y="14"/>
                    <a:pt x="5" y="13"/>
                    <a:pt x="5" y="13"/>
                  </a:cubicBezTo>
                  <a:cubicBezTo>
                    <a:pt x="4" y="13"/>
                    <a:pt x="4" y="13"/>
                    <a:pt x="4" y="13"/>
                  </a:cubicBezTo>
                  <a:cubicBezTo>
                    <a:pt x="4" y="13"/>
                    <a:pt x="3" y="13"/>
                    <a:pt x="2" y="12"/>
                  </a:cubicBezTo>
                  <a:cubicBezTo>
                    <a:pt x="1" y="11"/>
                    <a:pt x="1" y="9"/>
                    <a:pt x="2" y="7"/>
                  </a:cubicBezTo>
                  <a:cubicBezTo>
                    <a:pt x="2" y="7"/>
                    <a:pt x="2" y="6"/>
                    <a:pt x="2" y="6"/>
                  </a:cubicBezTo>
                  <a:cubicBezTo>
                    <a:pt x="3" y="5"/>
                    <a:pt x="4" y="4"/>
                    <a:pt x="3" y="3"/>
                  </a:cubicBezTo>
                  <a:cubicBezTo>
                    <a:pt x="3" y="3"/>
                    <a:pt x="3" y="3"/>
                    <a:pt x="2" y="2"/>
                  </a:cubicBezTo>
                  <a:cubicBezTo>
                    <a:pt x="1" y="2"/>
                    <a:pt x="0" y="2"/>
                    <a:pt x="0" y="1"/>
                  </a:cubicBezTo>
                  <a:cubicBezTo>
                    <a:pt x="0" y="1"/>
                    <a:pt x="0" y="0"/>
                    <a:pt x="0" y="0"/>
                  </a:cubicBezTo>
                  <a:cubicBezTo>
                    <a:pt x="0" y="0"/>
                    <a:pt x="0" y="0"/>
                    <a:pt x="0" y="0"/>
                  </a:cubicBezTo>
                  <a:cubicBezTo>
                    <a:pt x="1" y="1"/>
                    <a:pt x="1" y="1"/>
                    <a:pt x="2" y="1"/>
                  </a:cubicBezTo>
                  <a:cubicBezTo>
                    <a:pt x="3" y="2"/>
                    <a:pt x="4" y="2"/>
                    <a:pt x="4" y="3"/>
                  </a:cubicBezTo>
                  <a:cubicBezTo>
                    <a:pt x="5" y="4"/>
                    <a:pt x="4" y="6"/>
                    <a:pt x="3" y="7"/>
                  </a:cubicBezTo>
                  <a:cubicBezTo>
                    <a:pt x="3" y="7"/>
                    <a:pt x="3" y="7"/>
                    <a:pt x="3" y="7"/>
                  </a:cubicBezTo>
                  <a:cubicBezTo>
                    <a:pt x="2" y="8"/>
                    <a:pt x="1" y="10"/>
                    <a:pt x="3" y="12"/>
                  </a:cubicBezTo>
                  <a:cubicBezTo>
                    <a:pt x="3" y="12"/>
                    <a:pt x="4" y="12"/>
                    <a:pt x="5" y="12"/>
                  </a:cubicBezTo>
                  <a:cubicBezTo>
                    <a:pt x="5" y="12"/>
                    <a:pt x="5" y="12"/>
                    <a:pt x="5" y="12"/>
                  </a:cubicBezTo>
                  <a:cubicBezTo>
                    <a:pt x="5" y="13"/>
                    <a:pt x="6" y="13"/>
                    <a:pt x="6" y="13"/>
                  </a:cubicBezTo>
                  <a:cubicBezTo>
                    <a:pt x="6" y="13"/>
                    <a:pt x="6" y="13"/>
                    <a:pt x="6" y="13"/>
                  </a:cubicBezTo>
                  <a:cubicBezTo>
                    <a:pt x="6" y="13"/>
                    <a:pt x="7" y="13"/>
                    <a:pt x="7" y="13"/>
                  </a:cubicBezTo>
                  <a:cubicBezTo>
                    <a:pt x="7" y="13"/>
                    <a:pt x="7" y="14"/>
                    <a:pt x="6" y="14"/>
                  </a:cubicBezTo>
                  <a:cubicBezTo>
                    <a:pt x="6" y="14"/>
                    <a:pt x="6" y="14"/>
                    <a:pt x="6" y="14"/>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4" name="Freeform 172">
              <a:extLst>
                <a:ext uri="{FF2B5EF4-FFF2-40B4-BE49-F238E27FC236}">
                  <a16:creationId xmlns:a16="http://schemas.microsoft.com/office/drawing/2014/main" id="{C95211C1-28D0-43BE-A126-16A8DD8C80AF}"/>
                </a:ext>
              </a:extLst>
            </p:cNvPr>
            <p:cNvSpPr>
              <a:spLocks/>
            </p:cNvSpPr>
            <p:nvPr/>
          </p:nvSpPr>
          <p:spPr bwMode="auto">
            <a:xfrm>
              <a:off x="6098" y="1121"/>
              <a:ext cx="14" cy="43"/>
            </a:xfrm>
            <a:custGeom>
              <a:avLst/>
              <a:gdLst>
                <a:gd name="T0" fmla="*/ 1 w 6"/>
                <a:gd name="T1" fmla="*/ 18 h 18"/>
                <a:gd name="T2" fmla="*/ 0 w 6"/>
                <a:gd name="T3" fmla="*/ 18 h 18"/>
                <a:gd name="T4" fmla="*/ 1 w 6"/>
                <a:gd name="T5" fmla="*/ 18 h 18"/>
                <a:gd name="T6" fmla="*/ 1 w 6"/>
                <a:gd name="T7" fmla="*/ 17 h 18"/>
                <a:gd name="T8" fmla="*/ 3 w 6"/>
                <a:gd name="T9" fmla="*/ 14 h 18"/>
                <a:gd name="T10" fmla="*/ 3 w 6"/>
                <a:gd name="T11" fmla="*/ 12 h 18"/>
                <a:gd name="T12" fmla="*/ 2 w 6"/>
                <a:gd name="T13" fmla="*/ 10 h 18"/>
                <a:gd name="T14" fmla="*/ 3 w 6"/>
                <a:gd name="T15" fmla="*/ 5 h 18"/>
                <a:gd name="T16" fmla="*/ 4 w 6"/>
                <a:gd name="T17" fmla="*/ 4 h 18"/>
                <a:gd name="T18" fmla="*/ 5 w 6"/>
                <a:gd name="T19" fmla="*/ 3 h 18"/>
                <a:gd name="T20" fmla="*/ 5 w 6"/>
                <a:gd name="T21" fmla="*/ 1 h 18"/>
                <a:gd name="T22" fmla="*/ 3 w 6"/>
                <a:gd name="T23" fmla="*/ 1 h 18"/>
                <a:gd name="T24" fmla="*/ 3 w 6"/>
                <a:gd name="T25" fmla="*/ 1 h 18"/>
                <a:gd name="T26" fmla="*/ 3 w 6"/>
                <a:gd name="T27" fmla="*/ 0 h 18"/>
                <a:gd name="T28" fmla="*/ 5 w 6"/>
                <a:gd name="T29" fmla="*/ 1 h 18"/>
                <a:gd name="T30" fmla="*/ 6 w 6"/>
                <a:gd name="T31" fmla="*/ 3 h 18"/>
                <a:gd name="T32" fmla="*/ 5 w 6"/>
                <a:gd name="T33" fmla="*/ 5 h 18"/>
                <a:gd name="T34" fmla="*/ 4 w 6"/>
                <a:gd name="T35" fmla="*/ 6 h 18"/>
                <a:gd name="T36" fmla="*/ 3 w 6"/>
                <a:gd name="T37" fmla="*/ 10 h 18"/>
                <a:gd name="T38" fmla="*/ 3 w 6"/>
                <a:gd name="T39" fmla="*/ 11 h 18"/>
                <a:gd name="T40" fmla="*/ 4 w 6"/>
                <a:gd name="T41" fmla="*/ 14 h 18"/>
                <a:gd name="T42" fmla="*/ 2 w 6"/>
                <a:gd name="T43" fmla="*/ 18 h 18"/>
                <a:gd name="T44" fmla="*/ 1 w 6"/>
                <a:gd name="T45" fmla="*/ 18 h 18"/>
                <a:gd name="T46" fmla="*/ 1 w 6"/>
                <a:gd name="T4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18">
                  <a:moveTo>
                    <a:pt x="1" y="18"/>
                  </a:moveTo>
                  <a:cubicBezTo>
                    <a:pt x="1" y="18"/>
                    <a:pt x="1" y="18"/>
                    <a:pt x="0" y="18"/>
                  </a:cubicBezTo>
                  <a:cubicBezTo>
                    <a:pt x="0" y="18"/>
                    <a:pt x="0" y="18"/>
                    <a:pt x="1" y="18"/>
                  </a:cubicBezTo>
                  <a:cubicBezTo>
                    <a:pt x="1" y="17"/>
                    <a:pt x="1" y="17"/>
                    <a:pt x="1" y="17"/>
                  </a:cubicBezTo>
                  <a:cubicBezTo>
                    <a:pt x="2" y="16"/>
                    <a:pt x="3" y="16"/>
                    <a:pt x="3" y="14"/>
                  </a:cubicBezTo>
                  <a:cubicBezTo>
                    <a:pt x="3" y="13"/>
                    <a:pt x="3" y="13"/>
                    <a:pt x="3" y="12"/>
                  </a:cubicBezTo>
                  <a:cubicBezTo>
                    <a:pt x="2" y="11"/>
                    <a:pt x="2" y="11"/>
                    <a:pt x="2" y="10"/>
                  </a:cubicBezTo>
                  <a:cubicBezTo>
                    <a:pt x="2" y="8"/>
                    <a:pt x="2" y="6"/>
                    <a:pt x="3" y="5"/>
                  </a:cubicBezTo>
                  <a:cubicBezTo>
                    <a:pt x="4" y="5"/>
                    <a:pt x="4" y="4"/>
                    <a:pt x="4" y="4"/>
                  </a:cubicBezTo>
                  <a:cubicBezTo>
                    <a:pt x="4" y="4"/>
                    <a:pt x="5" y="3"/>
                    <a:pt x="5" y="3"/>
                  </a:cubicBezTo>
                  <a:cubicBezTo>
                    <a:pt x="5" y="2"/>
                    <a:pt x="5" y="2"/>
                    <a:pt x="5" y="1"/>
                  </a:cubicBezTo>
                  <a:cubicBezTo>
                    <a:pt x="4" y="1"/>
                    <a:pt x="4" y="1"/>
                    <a:pt x="3" y="1"/>
                  </a:cubicBezTo>
                  <a:cubicBezTo>
                    <a:pt x="3" y="1"/>
                    <a:pt x="3" y="1"/>
                    <a:pt x="3" y="1"/>
                  </a:cubicBezTo>
                  <a:cubicBezTo>
                    <a:pt x="3" y="1"/>
                    <a:pt x="3" y="0"/>
                    <a:pt x="3" y="0"/>
                  </a:cubicBezTo>
                  <a:cubicBezTo>
                    <a:pt x="4" y="0"/>
                    <a:pt x="5" y="0"/>
                    <a:pt x="5" y="1"/>
                  </a:cubicBezTo>
                  <a:cubicBezTo>
                    <a:pt x="6" y="1"/>
                    <a:pt x="6" y="2"/>
                    <a:pt x="6" y="3"/>
                  </a:cubicBezTo>
                  <a:cubicBezTo>
                    <a:pt x="6" y="4"/>
                    <a:pt x="5" y="4"/>
                    <a:pt x="5" y="5"/>
                  </a:cubicBezTo>
                  <a:cubicBezTo>
                    <a:pt x="4" y="5"/>
                    <a:pt x="4" y="5"/>
                    <a:pt x="4" y="6"/>
                  </a:cubicBezTo>
                  <a:cubicBezTo>
                    <a:pt x="3" y="7"/>
                    <a:pt x="3" y="8"/>
                    <a:pt x="3" y="10"/>
                  </a:cubicBezTo>
                  <a:cubicBezTo>
                    <a:pt x="3" y="10"/>
                    <a:pt x="3" y="11"/>
                    <a:pt x="3" y="11"/>
                  </a:cubicBezTo>
                  <a:cubicBezTo>
                    <a:pt x="4" y="12"/>
                    <a:pt x="4" y="13"/>
                    <a:pt x="4" y="14"/>
                  </a:cubicBezTo>
                  <a:cubicBezTo>
                    <a:pt x="4" y="16"/>
                    <a:pt x="3" y="17"/>
                    <a:pt x="2" y="18"/>
                  </a:cubicBezTo>
                  <a:cubicBezTo>
                    <a:pt x="1" y="18"/>
                    <a:pt x="1" y="18"/>
                    <a:pt x="1" y="18"/>
                  </a:cubicBezTo>
                  <a:cubicBezTo>
                    <a:pt x="1" y="18"/>
                    <a:pt x="1" y="18"/>
                    <a:pt x="1" y="18"/>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5" name="Freeform 173">
              <a:extLst>
                <a:ext uri="{FF2B5EF4-FFF2-40B4-BE49-F238E27FC236}">
                  <a16:creationId xmlns:a16="http://schemas.microsoft.com/office/drawing/2014/main" id="{DF5A788E-135F-4D4D-A9BC-26284391C156}"/>
                </a:ext>
              </a:extLst>
            </p:cNvPr>
            <p:cNvSpPr>
              <a:spLocks/>
            </p:cNvSpPr>
            <p:nvPr/>
          </p:nvSpPr>
          <p:spPr bwMode="auto">
            <a:xfrm>
              <a:off x="6062" y="1142"/>
              <a:ext cx="57" cy="48"/>
            </a:xfrm>
            <a:custGeom>
              <a:avLst/>
              <a:gdLst>
                <a:gd name="T0" fmla="*/ 21 w 24"/>
                <a:gd name="T1" fmla="*/ 20 h 20"/>
                <a:gd name="T2" fmla="*/ 20 w 24"/>
                <a:gd name="T3" fmla="*/ 20 h 20"/>
                <a:gd name="T4" fmla="*/ 15 w 24"/>
                <a:gd name="T5" fmla="*/ 18 h 20"/>
                <a:gd name="T6" fmla="*/ 14 w 24"/>
                <a:gd name="T7" fmla="*/ 16 h 20"/>
                <a:gd name="T8" fmla="*/ 9 w 24"/>
                <a:gd name="T9" fmla="*/ 14 h 20"/>
                <a:gd name="T10" fmla="*/ 4 w 24"/>
                <a:gd name="T11" fmla="*/ 12 h 20"/>
                <a:gd name="T12" fmla="*/ 1 w 24"/>
                <a:gd name="T13" fmla="*/ 8 h 20"/>
                <a:gd name="T14" fmla="*/ 1 w 24"/>
                <a:gd name="T15" fmla="*/ 5 h 20"/>
                <a:gd name="T16" fmla="*/ 1 w 24"/>
                <a:gd name="T17" fmla="*/ 4 h 20"/>
                <a:gd name="T18" fmla="*/ 0 w 24"/>
                <a:gd name="T19" fmla="*/ 1 h 20"/>
                <a:gd name="T20" fmla="*/ 0 w 24"/>
                <a:gd name="T21" fmla="*/ 0 h 20"/>
                <a:gd name="T22" fmla="*/ 0 w 24"/>
                <a:gd name="T23" fmla="*/ 0 h 20"/>
                <a:gd name="T24" fmla="*/ 2 w 24"/>
                <a:gd name="T25" fmla="*/ 4 h 20"/>
                <a:gd name="T26" fmla="*/ 2 w 24"/>
                <a:gd name="T27" fmla="*/ 5 h 20"/>
                <a:gd name="T28" fmla="*/ 1 w 24"/>
                <a:gd name="T29" fmla="*/ 8 h 20"/>
                <a:gd name="T30" fmla="*/ 5 w 24"/>
                <a:gd name="T31" fmla="*/ 11 h 20"/>
                <a:gd name="T32" fmla="*/ 9 w 24"/>
                <a:gd name="T33" fmla="*/ 13 h 20"/>
                <a:gd name="T34" fmla="*/ 14 w 24"/>
                <a:gd name="T35" fmla="*/ 16 h 20"/>
                <a:gd name="T36" fmla="*/ 16 w 24"/>
                <a:gd name="T37" fmla="*/ 17 h 20"/>
                <a:gd name="T38" fmla="*/ 20 w 24"/>
                <a:gd name="T39" fmla="*/ 19 h 20"/>
                <a:gd name="T40" fmla="*/ 23 w 24"/>
                <a:gd name="T41" fmla="*/ 19 h 20"/>
                <a:gd name="T42" fmla="*/ 23 w 24"/>
                <a:gd name="T43" fmla="*/ 17 h 20"/>
                <a:gd name="T44" fmla="*/ 23 w 24"/>
                <a:gd name="T45" fmla="*/ 17 h 20"/>
                <a:gd name="T46" fmla="*/ 23 w 24"/>
                <a:gd name="T47" fmla="*/ 16 h 20"/>
                <a:gd name="T48" fmla="*/ 24 w 24"/>
                <a:gd name="T49" fmla="*/ 16 h 20"/>
                <a:gd name="T50" fmla="*/ 24 w 24"/>
                <a:gd name="T51" fmla="*/ 17 h 20"/>
                <a:gd name="T52" fmla="*/ 23 w 24"/>
                <a:gd name="T53" fmla="*/ 19 h 20"/>
                <a:gd name="T54" fmla="*/ 21 w 24"/>
                <a:gd name="T55"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20">
                  <a:moveTo>
                    <a:pt x="21" y="20"/>
                  </a:moveTo>
                  <a:cubicBezTo>
                    <a:pt x="21" y="20"/>
                    <a:pt x="20" y="20"/>
                    <a:pt x="20" y="20"/>
                  </a:cubicBezTo>
                  <a:cubicBezTo>
                    <a:pt x="18" y="20"/>
                    <a:pt x="17" y="19"/>
                    <a:pt x="15" y="18"/>
                  </a:cubicBezTo>
                  <a:cubicBezTo>
                    <a:pt x="15" y="17"/>
                    <a:pt x="14" y="17"/>
                    <a:pt x="14" y="16"/>
                  </a:cubicBezTo>
                  <a:cubicBezTo>
                    <a:pt x="12" y="15"/>
                    <a:pt x="10" y="15"/>
                    <a:pt x="9" y="14"/>
                  </a:cubicBezTo>
                  <a:cubicBezTo>
                    <a:pt x="7" y="14"/>
                    <a:pt x="6" y="13"/>
                    <a:pt x="4" y="12"/>
                  </a:cubicBezTo>
                  <a:cubicBezTo>
                    <a:pt x="2" y="11"/>
                    <a:pt x="1" y="10"/>
                    <a:pt x="1" y="8"/>
                  </a:cubicBezTo>
                  <a:cubicBezTo>
                    <a:pt x="0" y="7"/>
                    <a:pt x="1" y="6"/>
                    <a:pt x="1" y="5"/>
                  </a:cubicBezTo>
                  <a:cubicBezTo>
                    <a:pt x="1" y="5"/>
                    <a:pt x="1" y="4"/>
                    <a:pt x="1" y="4"/>
                  </a:cubicBezTo>
                  <a:cubicBezTo>
                    <a:pt x="1" y="3"/>
                    <a:pt x="1" y="1"/>
                    <a:pt x="0" y="1"/>
                  </a:cubicBezTo>
                  <a:cubicBezTo>
                    <a:pt x="0" y="1"/>
                    <a:pt x="0" y="0"/>
                    <a:pt x="0" y="0"/>
                  </a:cubicBezTo>
                  <a:cubicBezTo>
                    <a:pt x="0" y="0"/>
                    <a:pt x="0" y="0"/>
                    <a:pt x="0" y="0"/>
                  </a:cubicBezTo>
                  <a:cubicBezTo>
                    <a:pt x="2" y="0"/>
                    <a:pt x="2" y="2"/>
                    <a:pt x="2" y="4"/>
                  </a:cubicBezTo>
                  <a:cubicBezTo>
                    <a:pt x="2" y="4"/>
                    <a:pt x="2" y="5"/>
                    <a:pt x="2" y="5"/>
                  </a:cubicBezTo>
                  <a:cubicBezTo>
                    <a:pt x="1" y="6"/>
                    <a:pt x="1" y="7"/>
                    <a:pt x="1" y="8"/>
                  </a:cubicBezTo>
                  <a:cubicBezTo>
                    <a:pt x="2" y="9"/>
                    <a:pt x="3" y="11"/>
                    <a:pt x="5" y="11"/>
                  </a:cubicBezTo>
                  <a:cubicBezTo>
                    <a:pt x="6" y="12"/>
                    <a:pt x="7" y="13"/>
                    <a:pt x="9" y="13"/>
                  </a:cubicBezTo>
                  <a:cubicBezTo>
                    <a:pt x="11" y="14"/>
                    <a:pt x="12" y="15"/>
                    <a:pt x="14" y="16"/>
                  </a:cubicBezTo>
                  <a:cubicBezTo>
                    <a:pt x="15" y="16"/>
                    <a:pt x="15" y="16"/>
                    <a:pt x="16" y="17"/>
                  </a:cubicBezTo>
                  <a:cubicBezTo>
                    <a:pt x="17" y="18"/>
                    <a:pt x="19" y="19"/>
                    <a:pt x="20" y="19"/>
                  </a:cubicBezTo>
                  <a:cubicBezTo>
                    <a:pt x="21" y="19"/>
                    <a:pt x="22" y="19"/>
                    <a:pt x="23" y="19"/>
                  </a:cubicBezTo>
                  <a:cubicBezTo>
                    <a:pt x="23" y="18"/>
                    <a:pt x="23" y="18"/>
                    <a:pt x="23" y="17"/>
                  </a:cubicBezTo>
                  <a:cubicBezTo>
                    <a:pt x="23" y="17"/>
                    <a:pt x="23" y="17"/>
                    <a:pt x="23" y="17"/>
                  </a:cubicBezTo>
                  <a:cubicBezTo>
                    <a:pt x="23" y="16"/>
                    <a:pt x="23" y="16"/>
                    <a:pt x="23" y="16"/>
                  </a:cubicBezTo>
                  <a:cubicBezTo>
                    <a:pt x="23" y="16"/>
                    <a:pt x="23" y="16"/>
                    <a:pt x="24" y="16"/>
                  </a:cubicBezTo>
                  <a:cubicBezTo>
                    <a:pt x="24" y="16"/>
                    <a:pt x="24" y="17"/>
                    <a:pt x="24" y="17"/>
                  </a:cubicBezTo>
                  <a:cubicBezTo>
                    <a:pt x="24" y="18"/>
                    <a:pt x="24" y="19"/>
                    <a:pt x="23" y="19"/>
                  </a:cubicBezTo>
                  <a:cubicBezTo>
                    <a:pt x="22" y="20"/>
                    <a:pt x="22" y="20"/>
                    <a:pt x="21" y="20"/>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6" name="Freeform 174">
              <a:extLst>
                <a:ext uri="{FF2B5EF4-FFF2-40B4-BE49-F238E27FC236}">
                  <a16:creationId xmlns:a16="http://schemas.microsoft.com/office/drawing/2014/main" id="{E9EDE8C6-1703-4CD2-8BD7-DFBF0B6304FB}"/>
                </a:ext>
              </a:extLst>
            </p:cNvPr>
            <p:cNvSpPr>
              <a:spLocks/>
            </p:cNvSpPr>
            <p:nvPr/>
          </p:nvSpPr>
          <p:spPr bwMode="auto">
            <a:xfrm>
              <a:off x="6054" y="1154"/>
              <a:ext cx="41" cy="29"/>
            </a:xfrm>
            <a:custGeom>
              <a:avLst/>
              <a:gdLst>
                <a:gd name="T0" fmla="*/ 10 w 17"/>
                <a:gd name="T1" fmla="*/ 12 h 12"/>
                <a:gd name="T2" fmla="*/ 6 w 17"/>
                <a:gd name="T3" fmla="*/ 10 h 12"/>
                <a:gd name="T4" fmla="*/ 6 w 17"/>
                <a:gd name="T5" fmla="*/ 10 h 12"/>
                <a:gd name="T6" fmla="*/ 6 w 17"/>
                <a:gd name="T7" fmla="*/ 9 h 12"/>
                <a:gd name="T8" fmla="*/ 4 w 17"/>
                <a:gd name="T9" fmla="*/ 9 h 12"/>
                <a:gd name="T10" fmla="*/ 4 w 17"/>
                <a:gd name="T11" fmla="*/ 9 h 12"/>
                <a:gd name="T12" fmla="*/ 1 w 17"/>
                <a:gd name="T13" fmla="*/ 9 h 12"/>
                <a:gd name="T14" fmla="*/ 0 w 17"/>
                <a:gd name="T15" fmla="*/ 8 h 12"/>
                <a:gd name="T16" fmla="*/ 1 w 17"/>
                <a:gd name="T17" fmla="*/ 8 h 12"/>
                <a:gd name="T18" fmla="*/ 4 w 17"/>
                <a:gd name="T19" fmla="*/ 8 h 12"/>
                <a:gd name="T20" fmla="*/ 4 w 17"/>
                <a:gd name="T21" fmla="*/ 8 h 12"/>
                <a:gd name="T22" fmla="*/ 6 w 17"/>
                <a:gd name="T23" fmla="*/ 9 h 12"/>
                <a:gd name="T24" fmla="*/ 7 w 17"/>
                <a:gd name="T25" fmla="*/ 9 h 12"/>
                <a:gd name="T26" fmla="*/ 7 w 17"/>
                <a:gd name="T27" fmla="*/ 9 h 12"/>
                <a:gd name="T28" fmla="*/ 11 w 17"/>
                <a:gd name="T29" fmla="*/ 11 h 12"/>
                <a:gd name="T30" fmla="*/ 12 w 17"/>
                <a:gd name="T31" fmla="*/ 11 h 12"/>
                <a:gd name="T32" fmla="*/ 13 w 17"/>
                <a:gd name="T33" fmla="*/ 10 h 12"/>
                <a:gd name="T34" fmla="*/ 15 w 17"/>
                <a:gd name="T35" fmla="*/ 10 h 12"/>
                <a:gd name="T36" fmla="*/ 15 w 17"/>
                <a:gd name="T37" fmla="*/ 6 h 12"/>
                <a:gd name="T38" fmla="*/ 14 w 17"/>
                <a:gd name="T39" fmla="*/ 5 h 12"/>
                <a:gd name="T40" fmla="*/ 12 w 17"/>
                <a:gd name="T41" fmla="*/ 4 h 12"/>
                <a:gd name="T42" fmla="*/ 11 w 17"/>
                <a:gd name="T43" fmla="*/ 0 h 12"/>
                <a:gd name="T44" fmla="*/ 12 w 17"/>
                <a:gd name="T45" fmla="*/ 0 h 12"/>
                <a:gd name="T46" fmla="*/ 12 w 17"/>
                <a:gd name="T47" fmla="*/ 1 h 12"/>
                <a:gd name="T48" fmla="*/ 13 w 17"/>
                <a:gd name="T49" fmla="*/ 3 h 12"/>
                <a:gd name="T50" fmla="*/ 14 w 17"/>
                <a:gd name="T51" fmla="*/ 4 h 12"/>
                <a:gd name="T52" fmla="*/ 15 w 17"/>
                <a:gd name="T53" fmla="*/ 5 h 12"/>
                <a:gd name="T54" fmla="*/ 16 w 17"/>
                <a:gd name="T55" fmla="*/ 11 h 12"/>
                <a:gd name="T56" fmla="*/ 16 w 17"/>
                <a:gd name="T57" fmla="*/ 11 h 12"/>
                <a:gd name="T58" fmla="*/ 15 w 17"/>
                <a:gd name="T59" fmla="*/ 11 h 12"/>
                <a:gd name="T60" fmla="*/ 13 w 17"/>
                <a:gd name="T61" fmla="*/ 11 h 12"/>
                <a:gd name="T62" fmla="*/ 13 w 17"/>
                <a:gd name="T63" fmla="*/ 11 h 12"/>
                <a:gd name="T64" fmla="*/ 11 w 17"/>
                <a:gd name="T65" fmla="*/ 12 h 12"/>
                <a:gd name="T66" fmla="*/ 10 w 17"/>
                <a:gd name="T6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2">
                  <a:moveTo>
                    <a:pt x="10" y="12"/>
                  </a:moveTo>
                  <a:cubicBezTo>
                    <a:pt x="9" y="12"/>
                    <a:pt x="7" y="11"/>
                    <a:pt x="6" y="10"/>
                  </a:cubicBezTo>
                  <a:cubicBezTo>
                    <a:pt x="6" y="10"/>
                    <a:pt x="6" y="10"/>
                    <a:pt x="6" y="10"/>
                  </a:cubicBezTo>
                  <a:cubicBezTo>
                    <a:pt x="6" y="10"/>
                    <a:pt x="6" y="9"/>
                    <a:pt x="6" y="9"/>
                  </a:cubicBezTo>
                  <a:cubicBezTo>
                    <a:pt x="5" y="9"/>
                    <a:pt x="5" y="9"/>
                    <a:pt x="4" y="9"/>
                  </a:cubicBezTo>
                  <a:cubicBezTo>
                    <a:pt x="4" y="9"/>
                    <a:pt x="4" y="9"/>
                    <a:pt x="4" y="9"/>
                  </a:cubicBezTo>
                  <a:cubicBezTo>
                    <a:pt x="3" y="9"/>
                    <a:pt x="2" y="9"/>
                    <a:pt x="1" y="9"/>
                  </a:cubicBezTo>
                  <a:cubicBezTo>
                    <a:pt x="0" y="8"/>
                    <a:pt x="0" y="8"/>
                    <a:pt x="0" y="8"/>
                  </a:cubicBezTo>
                  <a:cubicBezTo>
                    <a:pt x="1" y="8"/>
                    <a:pt x="1" y="8"/>
                    <a:pt x="1" y="8"/>
                  </a:cubicBezTo>
                  <a:cubicBezTo>
                    <a:pt x="2" y="8"/>
                    <a:pt x="3" y="8"/>
                    <a:pt x="4" y="8"/>
                  </a:cubicBezTo>
                  <a:cubicBezTo>
                    <a:pt x="4" y="8"/>
                    <a:pt x="4" y="8"/>
                    <a:pt x="4" y="8"/>
                  </a:cubicBezTo>
                  <a:cubicBezTo>
                    <a:pt x="5" y="8"/>
                    <a:pt x="6" y="8"/>
                    <a:pt x="6" y="9"/>
                  </a:cubicBezTo>
                  <a:cubicBezTo>
                    <a:pt x="7" y="9"/>
                    <a:pt x="7" y="9"/>
                    <a:pt x="7" y="9"/>
                  </a:cubicBezTo>
                  <a:cubicBezTo>
                    <a:pt x="7" y="9"/>
                    <a:pt x="7" y="9"/>
                    <a:pt x="7" y="9"/>
                  </a:cubicBezTo>
                  <a:cubicBezTo>
                    <a:pt x="8" y="11"/>
                    <a:pt x="9" y="12"/>
                    <a:pt x="11" y="11"/>
                  </a:cubicBezTo>
                  <a:cubicBezTo>
                    <a:pt x="11" y="11"/>
                    <a:pt x="12" y="11"/>
                    <a:pt x="12" y="11"/>
                  </a:cubicBezTo>
                  <a:cubicBezTo>
                    <a:pt x="12" y="10"/>
                    <a:pt x="13" y="10"/>
                    <a:pt x="13" y="10"/>
                  </a:cubicBezTo>
                  <a:cubicBezTo>
                    <a:pt x="14" y="10"/>
                    <a:pt x="14" y="10"/>
                    <a:pt x="15" y="10"/>
                  </a:cubicBezTo>
                  <a:cubicBezTo>
                    <a:pt x="16" y="9"/>
                    <a:pt x="16" y="7"/>
                    <a:pt x="15" y="6"/>
                  </a:cubicBezTo>
                  <a:cubicBezTo>
                    <a:pt x="14" y="6"/>
                    <a:pt x="14" y="5"/>
                    <a:pt x="14" y="5"/>
                  </a:cubicBezTo>
                  <a:cubicBezTo>
                    <a:pt x="13" y="5"/>
                    <a:pt x="13" y="5"/>
                    <a:pt x="12" y="4"/>
                  </a:cubicBezTo>
                  <a:cubicBezTo>
                    <a:pt x="11" y="3"/>
                    <a:pt x="11" y="2"/>
                    <a:pt x="11" y="0"/>
                  </a:cubicBezTo>
                  <a:cubicBezTo>
                    <a:pt x="11" y="0"/>
                    <a:pt x="12" y="0"/>
                    <a:pt x="12" y="0"/>
                  </a:cubicBezTo>
                  <a:cubicBezTo>
                    <a:pt x="12" y="0"/>
                    <a:pt x="12" y="0"/>
                    <a:pt x="12" y="1"/>
                  </a:cubicBezTo>
                  <a:cubicBezTo>
                    <a:pt x="12" y="2"/>
                    <a:pt x="12" y="3"/>
                    <a:pt x="13" y="3"/>
                  </a:cubicBezTo>
                  <a:cubicBezTo>
                    <a:pt x="13" y="4"/>
                    <a:pt x="14" y="4"/>
                    <a:pt x="14" y="4"/>
                  </a:cubicBezTo>
                  <a:cubicBezTo>
                    <a:pt x="14" y="5"/>
                    <a:pt x="15" y="5"/>
                    <a:pt x="15" y="5"/>
                  </a:cubicBezTo>
                  <a:cubicBezTo>
                    <a:pt x="17" y="7"/>
                    <a:pt x="17" y="9"/>
                    <a:pt x="16" y="11"/>
                  </a:cubicBezTo>
                  <a:cubicBezTo>
                    <a:pt x="16" y="11"/>
                    <a:pt x="16" y="11"/>
                    <a:pt x="16" y="11"/>
                  </a:cubicBezTo>
                  <a:cubicBezTo>
                    <a:pt x="15" y="11"/>
                    <a:pt x="15" y="11"/>
                    <a:pt x="15" y="11"/>
                  </a:cubicBezTo>
                  <a:cubicBezTo>
                    <a:pt x="15" y="11"/>
                    <a:pt x="14" y="11"/>
                    <a:pt x="13" y="11"/>
                  </a:cubicBezTo>
                  <a:cubicBezTo>
                    <a:pt x="13" y="11"/>
                    <a:pt x="13" y="11"/>
                    <a:pt x="13" y="11"/>
                  </a:cubicBezTo>
                  <a:cubicBezTo>
                    <a:pt x="12" y="12"/>
                    <a:pt x="12" y="12"/>
                    <a:pt x="11" y="12"/>
                  </a:cubicBezTo>
                  <a:cubicBezTo>
                    <a:pt x="11" y="12"/>
                    <a:pt x="10" y="12"/>
                    <a:pt x="10" y="12"/>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7" name="Freeform 175">
              <a:extLst>
                <a:ext uri="{FF2B5EF4-FFF2-40B4-BE49-F238E27FC236}">
                  <a16:creationId xmlns:a16="http://schemas.microsoft.com/office/drawing/2014/main" id="{6B9A490D-1156-47A1-8BE3-44012D23E770}"/>
                </a:ext>
              </a:extLst>
            </p:cNvPr>
            <p:cNvSpPr>
              <a:spLocks/>
            </p:cNvSpPr>
            <p:nvPr/>
          </p:nvSpPr>
          <p:spPr bwMode="auto">
            <a:xfrm>
              <a:off x="6071" y="1185"/>
              <a:ext cx="34" cy="15"/>
            </a:xfrm>
            <a:custGeom>
              <a:avLst/>
              <a:gdLst>
                <a:gd name="T0" fmla="*/ 5 w 14"/>
                <a:gd name="T1" fmla="*/ 6 h 6"/>
                <a:gd name="T2" fmla="*/ 4 w 14"/>
                <a:gd name="T3" fmla="*/ 5 h 6"/>
                <a:gd name="T4" fmla="*/ 0 w 14"/>
                <a:gd name="T5" fmla="*/ 2 h 6"/>
                <a:gd name="T6" fmla="*/ 0 w 14"/>
                <a:gd name="T7" fmla="*/ 2 h 6"/>
                <a:gd name="T8" fmla="*/ 1 w 14"/>
                <a:gd name="T9" fmla="*/ 2 h 6"/>
                <a:gd name="T10" fmla="*/ 4 w 14"/>
                <a:gd name="T11" fmla="*/ 4 h 6"/>
                <a:gd name="T12" fmla="*/ 6 w 14"/>
                <a:gd name="T13" fmla="*/ 5 h 6"/>
                <a:gd name="T14" fmla="*/ 7 w 14"/>
                <a:gd name="T15" fmla="*/ 4 h 6"/>
                <a:gd name="T16" fmla="*/ 7 w 14"/>
                <a:gd name="T17" fmla="*/ 3 h 6"/>
                <a:gd name="T18" fmla="*/ 10 w 14"/>
                <a:gd name="T19" fmla="*/ 3 h 6"/>
                <a:gd name="T20" fmla="*/ 12 w 14"/>
                <a:gd name="T21" fmla="*/ 3 h 6"/>
                <a:gd name="T22" fmla="*/ 13 w 14"/>
                <a:gd name="T23" fmla="*/ 2 h 6"/>
                <a:gd name="T24" fmla="*/ 13 w 14"/>
                <a:gd name="T25" fmla="*/ 1 h 6"/>
                <a:gd name="T26" fmla="*/ 13 w 14"/>
                <a:gd name="T27" fmla="*/ 1 h 6"/>
                <a:gd name="T28" fmla="*/ 14 w 14"/>
                <a:gd name="T29" fmla="*/ 1 h 6"/>
                <a:gd name="T30" fmla="*/ 14 w 14"/>
                <a:gd name="T31" fmla="*/ 2 h 6"/>
                <a:gd name="T32" fmla="*/ 12 w 14"/>
                <a:gd name="T33" fmla="*/ 3 h 6"/>
                <a:gd name="T34" fmla="*/ 10 w 14"/>
                <a:gd name="T35" fmla="*/ 4 h 6"/>
                <a:gd name="T36" fmla="*/ 8 w 14"/>
                <a:gd name="T37" fmla="*/ 4 h 6"/>
                <a:gd name="T38" fmla="*/ 7 w 14"/>
                <a:gd name="T39" fmla="*/ 5 h 6"/>
                <a:gd name="T40" fmla="*/ 6 w 14"/>
                <a:gd name="T41" fmla="*/ 5 h 6"/>
                <a:gd name="T42" fmla="*/ 5 w 14"/>
                <a:gd name="T4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5" y="6"/>
                  </a:moveTo>
                  <a:cubicBezTo>
                    <a:pt x="5" y="6"/>
                    <a:pt x="4" y="6"/>
                    <a:pt x="4" y="5"/>
                  </a:cubicBezTo>
                  <a:cubicBezTo>
                    <a:pt x="2" y="5"/>
                    <a:pt x="1" y="4"/>
                    <a:pt x="0" y="2"/>
                  </a:cubicBezTo>
                  <a:cubicBezTo>
                    <a:pt x="0" y="2"/>
                    <a:pt x="0" y="2"/>
                    <a:pt x="0" y="2"/>
                  </a:cubicBezTo>
                  <a:cubicBezTo>
                    <a:pt x="0" y="2"/>
                    <a:pt x="1" y="2"/>
                    <a:pt x="1" y="2"/>
                  </a:cubicBezTo>
                  <a:cubicBezTo>
                    <a:pt x="1" y="3"/>
                    <a:pt x="3" y="4"/>
                    <a:pt x="4" y="4"/>
                  </a:cubicBezTo>
                  <a:cubicBezTo>
                    <a:pt x="4" y="5"/>
                    <a:pt x="5" y="5"/>
                    <a:pt x="6" y="5"/>
                  </a:cubicBezTo>
                  <a:cubicBezTo>
                    <a:pt x="6" y="4"/>
                    <a:pt x="6" y="4"/>
                    <a:pt x="7" y="4"/>
                  </a:cubicBezTo>
                  <a:cubicBezTo>
                    <a:pt x="7" y="4"/>
                    <a:pt x="7" y="3"/>
                    <a:pt x="7" y="3"/>
                  </a:cubicBezTo>
                  <a:cubicBezTo>
                    <a:pt x="8" y="3"/>
                    <a:pt x="9" y="3"/>
                    <a:pt x="10" y="3"/>
                  </a:cubicBezTo>
                  <a:cubicBezTo>
                    <a:pt x="11" y="3"/>
                    <a:pt x="11" y="3"/>
                    <a:pt x="12" y="3"/>
                  </a:cubicBezTo>
                  <a:cubicBezTo>
                    <a:pt x="12" y="2"/>
                    <a:pt x="13" y="2"/>
                    <a:pt x="13" y="2"/>
                  </a:cubicBezTo>
                  <a:cubicBezTo>
                    <a:pt x="13" y="2"/>
                    <a:pt x="13" y="1"/>
                    <a:pt x="13" y="1"/>
                  </a:cubicBezTo>
                  <a:cubicBezTo>
                    <a:pt x="13" y="1"/>
                    <a:pt x="13" y="1"/>
                    <a:pt x="13" y="1"/>
                  </a:cubicBezTo>
                  <a:cubicBezTo>
                    <a:pt x="13" y="0"/>
                    <a:pt x="13" y="1"/>
                    <a:pt x="14" y="1"/>
                  </a:cubicBezTo>
                  <a:cubicBezTo>
                    <a:pt x="14" y="1"/>
                    <a:pt x="14" y="2"/>
                    <a:pt x="14" y="2"/>
                  </a:cubicBezTo>
                  <a:cubicBezTo>
                    <a:pt x="13" y="3"/>
                    <a:pt x="13" y="3"/>
                    <a:pt x="12" y="3"/>
                  </a:cubicBezTo>
                  <a:cubicBezTo>
                    <a:pt x="12" y="4"/>
                    <a:pt x="11" y="4"/>
                    <a:pt x="10" y="4"/>
                  </a:cubicBezTo>
                  <a:cubicBezTo>
                    <a:pt x="9" y="4"/>
                    <a:pt x="8" y="4"/>
                    <a:pt x="8" y="4"/>
                  </a:cubicBezTo>
                  <a:cubicBezTo>
                    <a:pt x="8" y="4"/>
                    <a:pt x="7" y="4"/>
                    <a:pt x="7" y="5"/>
                  </a:cubicBezTo>
                  <a:cubicBezTo>
                    <a:pt x="7" y="5"/>
                    <a:pt x="7" y="5"/>
                    <a:pt x="6" y="5"/>
                  </a:cubicBezTo>
                  <a:cubicBezTo>
                    <a:pt x="6" y="6"/>
                    <a:pt x="5" y="6"/>
                    <a:pt x="5" y="6"/>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8" name="Freeform 176">
              <a:extLst>
                <a:ext uri="{FF2B5EF4-FFF2-40B4-BE49-F238E27FC236}">
                  <a16:creationId xmlns:a16="http://schemas.microsoft.com/office/drawing/2014/main" id="{615ECC45-8AE5-4140-93C0-EE62675DCED7}"/>
                </a:ext>
              </a:extLst>
            </p:cNvPr>
            <p:cNvSpPr>
              <a:spLocks/>
            </p:cNvSpPr>
            <p:nvPr/>
          </p:nvSpPr>
          <p:spPr bwMode="auto">
            <a:xfrm>
              <a:off x="6083" y="1188"/>
              <a:ext cx="34" cy="23"/>
            </a:xfrm>
            <a:custGeom>
              <a:avLst/>
              <a:gdLst>
                <a:gd name="T0" fmla="*/ 2 w 14"/>
                <a:gd name="T1" fmla="*/ 10 h 10"/>
                <a:gd name="T2" fmla="*/ 0 w 14"/>
                <a:gd name="T3" fmla="*/ 10 h 10"/>
                <a:gd name="T4" fmla="*/ 0 w 14"/>
                <a:gd name="T5" fmla="*/ 9 h 10"/>
                <a:gd name="T6" fmla="*/ 1 w 14"/>
                <a:gd name="T7" fmla="*/ 9 h 10"/>
                <a:gd name="T8" fmla="*/ 3 w 14"/>
                <a:gd name="T9" fmla="*/ 9 h 10"/>
                <a:gd name="T10" fmla="*/ 5 w 14"/>
                <a:gd name="T11" fmla="*/ 7 h 10"/>
                <a:gd name="T12" fmla="*/ 5 w 14"/>
                <a:gd name="T13" fmla="*/ 7 h 10"/>
                <a:gd name="T14" fmla="*/ 5 w 14"/>
                <a:gd name="T15" fmla="*/ 6 h 10"/>
                <a:gd name="T16" fmla="*/ 7 w 14"/>
                <a:gd name="T17" fmla="*/ 5 h 10"/>
                <a:gd name="T18" fmla="*/ 8 w 14"/>
                <a:gd name="T19" fmla="*/ 5 h 10"/>
                <a:gd name="T20" fmla="*/ 8 w 14"/>
                <a:gd name="T21" fmla="*/ 5 h 10"/>
                <a:gd name="T22" fmla="*/ 13 w 14"/>
                <a:gd name="T23" fmla="*/ 1 h 10"/>
                <a:gd name="T24" fmla="*/ 13 w 14"/>
                <a:gd name="T25" fmla="*/ 0 h 10"/>
                <a:gd name="T26" fmla="*/ 13 w 14"/>
                <a:gd name="T27" fmla="*/ 0 h 10"/>
                <a:gd name="T28" fmla="*/ 14 w 14"/>
                <a:gd name="T29" fmla="*/ 1 h 10"/>
                <a:gd name="T30" fmla="*/ 8 w 14"/>
                <a:gd name="T31" fmla="*/ 6 h 10"/>
                <a:gd name="T32" fmla="*/ 8 w 14"/>
                <a:gd name="T33" fmla="*/ 6 h 10"/>
                <a:gd name="T34" fmla="*/ 7 w 14"/>
                <a:gd name="T35" fmla="*/ 6 h 10"/>
                <a:gd name="T36" fmla="*/ 6 w 14"/>
                <a:gd name="T37" fmla="*/ 7 h 10"/>
                <a:gd name="T38" fmla="*/ 6 w 14"/>
                <a:gd name="T39" fmla="*/ 7 h 10"/>
                <a:gd name="T40" fmla="*/ 6 w 14"/>
                <a:gd name="T41" fmla="*/ 8 h 10"/>
                <a:gd name="T42" fmla="*/ 3 w 14"/>
                <a:gd name="T43" fmla="*/ 10 h 10"/>
                <a:gd name="T44" fmla="*/ 2 w 14"/>
                <a:gd name="T4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10">
                  <a:moveTo>
                    <a:pt x="2" y="10"/>
                  </a:moveTo>
                  <a:cubicBezTo>
                    <a:pt x="2" y="10"/>
                    <a:pt x="1" y="10"/>
                    <a:pt x="0" y="10"/>
                  </a:cubicBezTo>
                  <a:cubicBezTo>
                    <a:pt x="0" y="10"/>
                    <a:pt x="0" y="9"/>
                    <a:pt x="0" y="9"/>
                  </a:cubicBezTo>
                  <a:cubicBezTo>
                    <a:pt x="0" y="9"/>
                    <a:pt x="0" y="9"/>
                    <a:pt x="1" y="9"/>
                  </a:cubicBezTo>
                  <a:cubicBezTo>
                    <a:pt x="1" y="9"/>
                    <a:pt x="2" y="9"/>
                    <a:pt x="3" y="9"/>
                  </a:cubicBezTo>
                  <a:cubicBezTo>
                    <a:pt x="4" y="9"/>
                    <a:pt x="5" y="8"/>
                    <a:pt x="5" y="7"/>
                  </a:cubicBezTo>
                  <a:cubicBezTo>
                    <a:pt x="5" y="7"/>
                    <a:pt x="5" y="7"/>
                    <a:pt x="5" y="7"/>
                  </a:cubicBezTo>
                  <a:cubicBezTo>
                    <a:pt x="5" y="7"/>
                    <a:pt x="5" y="7"/>
                    <a:pt x="5" y="6"/>
                  </a:cubicBezTo>
                  <a:cubicBezTo>
                    <a:pt x="5" y="6"/>
                    <a:pt x="6" y="5"/>
                    <a:pt x="7" y="5"/>
                  </a:cubicBezTo>
                  <a:cubicBezTo>
                    <a:pt x="7" y="5"/>
                    <a:pt x="7" y="5"/>
                    <a:pt x="8" y="5"/>
                  </a:cubicBezTo>
                  <a:cubicBezTo>
                    <a:pt x="8" y="5"/>
                    <a:pt x="8" y="5"/>
                    <a:pt x="8" y="5"/>
                  </a:cubicBezTo>
                  <a:cubicBezTo>
                    <a:pt x="10" y="5"/>
                    <a:pt x="12" y="3"/>
                    <a:pt x="13" y="1"/>
                  </a:cubicBezTo>
                  <a:cubicBezTo>
                    <a:pt x="13" y="1"/>
                    <a:pt x="13" y="0"/>
                    <a:pt x="13" y="0"/>
                  </a:cubicBezTo>
                  <a:cubicBezTo>
                    <a:pt x="13" y="0"/>
                    <a:pt x="13" y="0"/>
                    <a:pt x="13" y="0"/>
                  </a:cubicBezTo>
                  <a:cubicBezTo>
                    <a:pt x="13" y="0"/>
                    <a:pt x="14" y="0"/>
                    <a:pt x="14" y="1"/>
                  </a:cubicBezTo>
                  <a:cubicBezTo>
                    <a:pt x="13" y="3"/>
                    <a:pt x="11" y="6"/>
                    <a:pt x="8" y="6"/>
                  </a:cubicBezTo>
                  <a:cubicBezTo>
                    <a:pt x="8" y="6"/>
                    <a:pt x="8" y="6"/>
                    <a:pt x="8" y="6"/>
                  </a:cubicBezTo>
                  <a:cubicBezTo>
                    <a:pt x="7" y="6"/>
                    <a:pt x="7" y="6"/>
                    <a:pt x="7" y="6"/>
                  </a:cubicBezTo>
                  <a:cubicBezTo>
                    <a:pt x="6" y="6"/>
                    <a:pt x="6" y="6"/>
                    <a:pt x="6" y="7"/>
                  </a:cubicBezTo>
                  <a:cubicBezTo>
                    <a:pt x="6" y="7"/>
                    <a:pt x="6" y="7"/>
                    <a:pt x="6" y="7"/>
                  </a:cubicBezTo>
                  <a:cubicBezTo>
                    <a:pt x="6" y="7"/>
                    <a:pt x="6" y="7"/>
                    <a:pt x="6" y="8"/>
                  </a:cubicBezTo>
                  <a:cubicBezTo>
                    <a:pt x="6" y="9"/>
                    <a:pt x="4" y="10"/>
                    <a:pt x="3" y="10"/>
                  </a:cubicBezTo>
                  <a:cubicBezTo>
                    <a:pt x="3" y="10"/>
                    <a:pt x="3" y="10"/>
                    <a:pt x="2" y="10"/>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9" name="Freeform 177">
              <a:extLst>
                <a:ext uri="{FF2B5EF4-FFF2-40B4-BE49-F238E27FC236}">
                  <a16:creationId xmlns:a16="http://schemas.microsoft.com/office/drawing/2014/main" id="{41A54C86-4F86-4A82-8DB4-37B14409B337}"/>
                </a:ext>
              </a:extLst>
            </p:cNvPr>
            <p:cNvSpPr>
              <a:spLocks/>
            </p:cNvSpPr>
            <p:nvPr/>
          </p:nvSpPr>
          <p:spPr bwMode="auto">
            <a:xfrm>
              <a:off x="6107" y="1192"/>
              <a:ext cx="7" cy="27"/>
            </a:xfrm>
            <a:custGeom>
              <a:avLst/>
              <a:gdLst>
                <a:gd name="T0" fmla="*/ 1 w 3"/>
                <a:gd name="T1" fmla="*/ 11 h 11"/>
                <a:gd name="T2" fmla="*/ 0 w 3"/>
                <a:gd name="T3" fmla="*/ 11 h 11"/>
                <a:gd name="T4" fmla="*/ 0 w 3"/>
                <a:gd name="T5" fmla="*/ 11 h 11"/>
                <a:gd name="T6" fmla="*/ 1 w 3"/>
                <a:gd name="T7" fmla="*/ 10 h 11"/>
                <a:gd name="T8" fmla="*/ 1 w 3"/>
                <a:gd name="T9" fmla="*/ 10 h 11"/>
                <a:gd name="T10" fmla="*/ 1 w 3"/>
                <a:gd name="T11" fmla="*/ 9 h 11"/>
                <a:gd name="T12" fmla="*/ 1 w 3"/>
                <a:gd name="T13" fmla="*/ 6 h 11"/>
                <a:gd name="T14" fmla="*/ 1 w 3"/>
                <a:gd name="T15" fmla="*/ 5 h 11"/>
                <a:gd name="T16" fmla="*/ 0 w 3"/>
                <a:gd name="T17" fmla="*/ 5 h 11"/>
                <a:gd name="T18" fmla="*/ 2 w 3"/>
                <a:gd name="T19" fmla="*/ 1 h 11"/>
                <a:gd name="T20" fmla="*/ 2 w 3"/>
                <a:gd name="T21" fmla="*/ 1 h 11"/>
                <a:gd name="T22" fmla="*/ 2 w 3"/>
                <a:gd name="T23" fmla="*/ 1 h 11"/>
                <a:gd name="T24" fmla="*/ 1 w 3"/>
                <a:gd name="T25" fmla="*/ 4 h 11"/>
                <a:gd name="T26" fmla="*/ 1 w 3"/>
                <a:gd name="T27" fmla="*/ 5 h 11"/>
                <a:gd name="T28" fmla="*/ 2 w 3"/>
                <a:gd name="T29" fmla="*/ 5 h 11"/>
                <a:gd name="T30" fmla="*/ 2 w 3"/>
                <a:gd name="T31" fmla="*/ 8 h 11"/>
                <a:gd name="T32" fmla="*/ 1 w 3"/>
                <a:gd name="T33" fmla="*/ 11 h 11"/>
                <a:gd name="T34" fmla="*/ 1 w 3"/>
                <a:gd name="T35"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11">
                  <a:moveTo>
                    <a:pt x="1" y="11"/>
                  </a:moveTo>
                  <a:cubicBezTo>
                    <a:pt x="1" y="11"/>
                    <a:pt x="1" y="11"/>
                    <a:pt x="0" y="11"/>
                  </a:cubicBezTo>
                  <a:cubicBezTo>
                    <a:pt x="0" y="11"/>
                    <a:pt x="0" y="11"/>
                    <a:pt x="0" y="11"/>
                  </a:cubicBezTo>
                  <a:cubicBezTo>
                    <a:pt x="0" y="10"/>
                    <a:pt x="0" y="10"/>
                    <a:pt x="1" y="10"/>
                  </a:cubicBezTo>
                  <a:cubicBezTo>
                    <a:pt x="1" y="10"/>
                    <a:pt x="1" y="10"/>
                    <a:pt x="1" y="10"/>
                  </a:cubicBezTo>
                  <a:cubicBezTo>
                    <a:pt x="1" y="10"/>
                    <a:pt x="1" y="9"/>
                    <a:pt x="1" y="9"/>
                  </a:cubicBezTo>
                  <a:cubicBezTo>
                    <a:pt x="1" y="8"/>
                    <a:pt x="1" y="7"/>
                    <a:pt x="1" y="6"/>
                  </a:cubicBezTo>
                  <a:cubicBezTo>
                    <a:pt x="1" y="5"/>
                    <a:pt x="1" y="5"/>
                    <a:pt x="1" y="5"/>
                  </a:cubicBezTo>
                  <a:cubicBezTo>
                    <a:pt x="1" y="5"/>
                    <a:pt x="0" y="5"/>
                    <a:pt x="0" y="5"/>
                  </a:cubicBezTo>
                  <a:cubicBezTo>
                    <a:pt x="0" y="3"/>
                    <a:pt x="1" y="2"/>
                    <a:pt x="2" y="1"/>
                  </a:cubicBezTo>
                  <a:cubicBezTo>
                    <a:pt x="2" y="0"/>
                    <a:pt x="2" y="0"/>
                    <a:pt x="2" y="1"/>
                  </a:cubicBezTo>
                  <a:cubicBezTo>
                    <a:pt x="3" y="1"/>
                    <a:pt x="3" y="1"/>
                    <a:pt x="2" y="1"/>
                  </a:cubicBezTo>
                  <a:cubicBezTo>
                    <a:pt x="2" y="2"/>
                    <a:pt x="1" y="3"/>
                    <a:pt x="1" y="4"/>
                  </a:cubicBezTo>
                  <a:cubicBezTo>
                    <a:pt x="1" y="5"/>
                    <a:pt x="1" y="5"/>
                    <a:pt x="1" y="5"/>
                  </a:cubicBezTo>
                  <a:cubicBezTo>
                    <a:pt x="2" y="5"/>
                    <a:pt x="2" y="5"/>
                    <a:pt x="2" y="5"/>
                  </a:cubicBezTo>
                  <a:cubicBezTo>
                    <a:pt x="2" y="6"/>
                    <a:pt x="2" y="7"/>
                    <a:pt x="2" y="8"/>
                  </a:cubicBezTo>
                  <a:cubicBezTo>
                    <a:pt x="2" y="10"/>
                    <a:pt x="2" y="10"/>
                    <a:pt x="1" y="11"/>
                  </a:cubicBezTo>
                  <a:cubicBezTo>
                    <a:pt x="1" y="11"/>
                    <a:pt x="1" y="11"/>
                    <a:pt x="1" y="11"/>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0" name="Freeform 178">
              <a:extLst>
                <a:ext uri="{FF2B5EF4-FFF2-40B4-BE49-F238E27FC236}">
                  <a16:creationId xmlns:a16="http://schemas.microsoft.com/office/drawing/2014/main" id="{5220091D-978F-4614-82E1-3F8A52AEEFF6}"/>
                </a:ext>
              </a:extLst>
            </p:cNvPr>
            <p:cNvSpPr>
              <a:spLocks/>
            </p:cNvSpPr>
            <p:nvPr/>
          </p:nvSpPr>
          <p:spPr bwMode="auto">
            <a:xfrm>
              <a:off x="6131" y="1092"/>
              <a:ext cx="26" cy="15"/>
            </a:xfrm>
            <a:custGeom>
              <a:avLst/>
              <a:gdLst>
                <a:gd name="T0" fmla="*/ 7 w 11"/>
                <a:gd name="T1" fmla="*/ 6 h 6"/>
                <a:gd name="T2" fmla="*/ 7 w 11"/>
                <a:gd name="T3" fmla="*/ 6 h 6"/>
                <a:gd name="T4" fmla="*/ 11 w 11"/>
                <a:gd name="T5" fmla="*/ 5 h 6"/>
                <a:gd name="T6" fmla="*/ 11 w 11"/>
                <a:gd name="T7" fmla="*/ 4 h 6"/>
                <a:gd name="T8" fmla="*/ 10 w 11"/>
                <a:gd name="T9" fmla="*/ 4 h 6"/>
                <a:gd name="T10" fmla="*/ 7 w 11"/>
                <a:gd name="T11" fmla="*/ 6 h 6"/>
                <a:gd name="T12" fmla="*/ 5 w 11"/>
                <a:gd name="T13" fmla="*/ 5 h 6"/>
                <a:gd name="T14" fmla="*/ 4 w 11"/>
                <a:gd name="T15" fmla="*/ 5 h 6"/>
                <a:gd name="T16" fmla="*/ 1 w 11"/>
                <a:gd name="T17" fmla="*/ 1 h 6"/>
                <a:gd name="T18" fmla="*/ 1 w 11"/>
                <a:gd name="T19" fmla="*/ 0 h 6"/>
                <a:gd name="T20" fmla="*/ 1 w 11"/>
                <a:gd name="T21" fmla="*/ 0 h 6"/>
                <a:gd name="T22" fmla="*/ 0 w 11"/>
                <a:gd name="T23" fmla="*/ 1 h 6"/>
                <a:gd name="T24" fmla="*/ 3 w 11"/>
                <a:gd name="T25" fmla="*/ 5 h 6"/>
                <a:gd name="T26" fmla="*/ 5 w 11"/>
                <a:gd name="T27" fmla="*/ 6 h 6"/>
                <a:gd name="T28" fmla="*/ 7 w 11"/>
                <a:gd name="T2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6">
                  <a:moveTo>
                    <a:pt x="7" y="6"/>
                  </a:moveTo>
                  <a:cubicBezTo>
                    <a:pt x="7" y="6"/>
                    <a:pt x="7" y="6"/>
                    <a:pt x="7" y="6"/>
                  </a:cubicBezTo>
                  <a:cubicBezTo>
                    <a:pt x="8" y="6"/>
                    <a:pt x="10" y="6"/>
                    <a:pt x="11" y="5"/>
                  </a:cubicBezTo>
                  <a:cubicBezTo>
                    <a:pt x="11" y="4"/>
                    <a:pt x="11" y="4"/>
                    <a:pt x="11" y="4"/>
                  </a:cubicBezTo>
                  <a:cubicBezTo>
                    <a:pt x="11" y="4"/>
                    <a:pt x="10" y="4"/>
                    <a:pt x="10" y="4"/>
                  </a:cubicBezTo>
                  <a:cubicBezTo>
                    <a:pt x="9" y="5"/>
                    <a:pt x="8" y="5"/>
                    <a:pt x="7" y="6"/>
                  </a:cubicBezTo>
                  <a:cubicBezTo>
                    <a:pt x="6" y="6"/>
                    <a:pt x="6" y="5"/>
                    <a:pt x="5" y="5"/>
                  </a:cubicBezTo>
                  <a:cubicBezTo>
                    <a:pt x="5" y="5"/>
                    <a:pt x="4" y="5"/>
                    <a:pt x="4" y="5"/>
                  </a:cubicBezTo>
                  <a:cubicBezTo>
                    <a:pt x="2" y="4"/>
                    <a:pt x="1" y="2"/>
                    <a:pt x="1" y="1"/>
                  </a:cubicBezTo>
                  <a:cubicBezTo>
                    <a:pt x="1" y="0"/>
                    <a:pt x="1" y="0"/>
                    <a:pt x="1" y="0"/>
                  </a:cubicBezTo>
                  <a:cubicBezTo>
                    <a:pt x="1" y="0"/>
                    <a:pt x="1" y="0"/>
                    <a:pt x="1" y="0"/>
                  </a:cubicBezTo>
                  <a:cubicBezTo>
                    <a:pt x="0" y="0"/>
                    <a:pt x="0" y="0"/>
                    <a:pt x="0" y="1"/>
                  </a:cubicBezTo>
                  <a:cubicBezTo>
                    <a:pt x="0" y="3"/>
                    <a:pt x="2" y="5"/>
                    <a:pt x="3" y="5"/>
                  </a:cubicBezTo>
                  <a:cubicBezTo>
                    <a:pt x="4" y="6"/>
                    <a:pt x="4" y="6"/>
                    <a:pt x="5" y="6"/>
                  </a:cubicBezTo>
                  <a:cubicBezTo>
                    <a:pt x="6" y="6"/>
                    <a:pt x="6" y="6"/>
                    <a:pt x="7" y="6"/>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 name="Freeform 179">
              <a:extLst>
                <a:ext uri="{FF2B5EF4-FFF2-40B4-BE49-F238E27FC236}">
                  <a16:creationId xmlns:a16="http://schemas.microsoft.com/office/drawing/2014/main" id="{0998344E-255A-4B18-A8CE-2D8A2DC86D1B}"/>
                </a:ext>
              </a:extLst>
            </p:cNvPr>
            <p:cNvSpPr>
              <a:spLocks/>
            </p:cNvSpPr>
            <p:nvPr/>
          </p:nvSpPr>
          <p:spPr bwMode="auto">
            <a:xfrm>
              <a:off x="6121" y="1104"/>
              <a:ext cx="32" cy="77"/>
            </a:xfrm>
            <a:custGeom>
              <a:avLst/>
              <a:gdLst>
                <a:gd name="T0" fmla="*/ 0 w 13"/>
                <a:gd name="T1" fmla="*/ 32 h 32"/>
                <a:gd name="T2" fmla="*/ 0 w 13"/>
                <a:gd name="T3" fmla="*/ 32 h 32"/>
                <a:gd name="T4" fmla="*/ 5 w 13"/>
                <a:gd name="T5" fmla="*/ 30 h 32"/>
                <a:gd name="T6" fmla="*/ 6 w 13"/>
                <a:gd name="T7" fmla="*/ 28 h 32"/>
                <a:gd name="T8" fmla="*/ 8 w 13"/>
                <a:gd name="T9" fmla="*/ 26 h 32"/>
                <a:gd name="T10" fmla="*/ 9 w 13"/>
                <a:gd name="T11" fmla="*/ 25 h 32"/>
                <a:gd name="T12" fmla="*/ 12 w 13"/>
                <a:gd name="T13" fmla="*/ 23 h 32"/>
                <a:gd name="T14" fmla="*/ 12 w 13"/>
                <a:gd name="T15" fmla="*/ 16 h 32"/>
                <a:gd name="T16" fmla="*/ 12 w 13"/>
                <a:gd name="T17" fmla="*/ 15 h 32"/>
                <a:gd name="T18" fmla="*/ 11 w 13"/>
                <a:gd name="T19" fmla="*/ 10 h 32"/>
                <a:gd name="T20" fmla="*/ 11 w 13"/>
                <a:gd name="T21" fmla="*/ 8 h 32"/>
                <a:gd name="T22" fmla="*/ 11 w 13"/>
                <a:gd name="T23" fmla="*/ 5 h 32"/>
                <a:gd name="T24" fmla="*/ 11 w 13"/>
                <a:gd name="T25" fmla="*/ 3 h 32"/>
                <a:gd name="T26" fmla="*/ 10 w 13"/>
                <a:gd name="T27" fmla="*/ 1 h 32"/>
                <a:gd name="T28" fmla="*/ 10 w 13"/>
                <a:gd name="T29" fmla="*/ 1 h 32"/>
                <a:gd name="T30" fmla="*/ 9 w 13"/>
                <a:gd name="T31" fmla="*/ 1 h 32"/>
                <a:gd name="T32" fmla="*/ 10 w 13"/>
                <a:gd name="T33" fmla="*/ 4 h 32"/>
                <a:gd name="T34" fmla="*/ 11 w 13"/>
                <a:gd name="T35" fmla="*/ 5 h 32"/>
                <a:gd name="T36" fmla="*/ 10 w 13"/>
                <a:gd name="T37" fmla="*/ 8 h 32"/>
                <a:gd name="T38" fmla="*/ 10 w 13"/>
                <a:gd name="T39" fmla="*/ 10 h 32"/>
                <a:gd name="T40" fmla="*/ 11 w 13"/>
                <a:gd name="T41" fmla="*/ 15 h 32"/>
                <a:gd name="T42" fmla="*/ 11 w 13"/>
                <a:gd name="T43" fmla="*/ 16 h 32"/>
                <a:gd name="T44" fmla="*/ 11 w 13"/>
                <a:gd name="T45" fmla="*/ 22 h 32"/>
                <a:gd name="T46" fmla="*/ 9 w 13"/>
                <a:gd name="T47" fmla="*/ 24 h 32"/>
                <a:gd name="T48" fmla="*/ 7 w 13"/>
                <a:gd name="T49" fmla="*/ 25 h 32"/>
                <a:gd name="T50" fmla="*/ 5 w 13"/>
                <a:gd name="T51" fmla="*/ 28 h 32"/>
                <a:gd name="T52" fmla="*/ 4 w 13"/>
                <a:gd name="T53" fmla="*/ 29 h 32"/>
                <a:gd name="T54" fmla="*/ 0 w 13"/>
                <a:gd name="T55" fmla="*/ 31 h 32"/>
                <a:gd name="T56" fmla="*/ 0 w 13"/>
                <a:gd name="T57" fmla="*/ 32 h 32"/>
                <a:gd name="T58" fmla="*/ 0 w 13"/>
                <a:gd name="T5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 h="32">
                  <a:moveTo>
                    <a:pt x="0" y="32"/>
                  </a:moveTo>
                  <a:cubicBezTo>
                    <a:pt x="0" y="32"/>
                    <a:pt x="0" y="32"/>
                    <a:pt x="0" y="32"/>
                  </a:cubicBezTo>
                  <a:cubicBezTo>
                    <a:pt x="2" y="32"/>
                    <a:pt x="3" y="31"/>
                    <a:pt x="5" y="30"/>
                  </a:cubicBezTo>
                  <a:cubicBezTo>
                    <a:pt x="5" y="29"/>
                    <a:pt x="5" y="29"/>
                    <a:pt x="6" y="28"/>
                  </a:cubicBezTo>
                  <a:cubicBezTo>
                    <a:pt x="6" y="27"/>
                    <a:pt x="7" y="27"/>
                    <a:pt x="8" y="26"/>
                  </a:cubicBezTo>
                  <a:cubicBezTo>
                    <a:pt x="8" y="26"/>
                    <a:pt x="9" y="25"/>
                    <a:pt x="9" y="25"/>
                  </a:cubicBezTo>
                  <a:cubicBezTo>
                    <a:pt x="10" y="24"/>
                    <a:pt x="11" y="24"/>
                    <a:pt x="12" y="23"/>
                  </a:cubicBezTo>
                  <a:cubicBezTo>
                    <a:pt x="13" y="21"/>
                    <a:pt x="13" y="19"/>
                    <a:pt x="12" y="16"/>
                  </a:cubicBezTo>
                  <a:cubicBezTo>
                    <a:pt x="12" y="16"/>
                    <a:pt x="12" y="15"/>
                    <a:pt x="12" y="15"/>
                  </a:cubicBezTo>
                  <a:cubicBezTo>
                    <a:pt x="11" y="13"/>
                    <a:pt x="11" y="12"/>
                    <a:pt x="11" y="10"/>
                  </a:cubicBezTo>
                  <a:cubicBezTo>
                    <a:pt x="11" y="9"/>
                    <a:pt x="11" y="9"/>
                    <a:pt x="11" y="8"/>
                  </a:cubicBezTo>
                  <a:cubicBezTo>
                    <a:pt x="11" y="7"/>
                    <a:pt x="12" y="6"/>
                    <a:pt x="11" y="5"/>
                  </a:cubicBezTo>
                  <a:cubicBezTo>
                    <a:pt x="11" y="5"/>
                    <a:pt x="11" y="4"/>
                    <a:pt x="11" y="3"/>
                  </a:cubicBezTo>
                  <a:cubicBezTo>
                    <a:pt x="10" y="3"/>
                    <a:pt x="10" y="2"/>
                    <a:pt x="10" y="1"/>
                  </a:cubicBezTo>
                  <a:cubicBezTo>
                    <a:pt x="10" y="1"/>
                    <a:pt x="10" y="1"/>
                    <a:pt x="10" y="1"/>
                  </a:cubicBezTo>
                  <a:cubicBezTo>
                    <a:pt x="9" y="0"/>
                    <a:pt x="9" y="1"/>
                    <a:pt x="9" y="1"/>
                  </a:cubicBezTo>
                  <a:cubicBezTo>
                    <a:pt x="9" y="2"/>
                    <a:pt x="9" y="3"/>
                    <a:pt x="10" y="4"/>
                  </a:cubicBezTo>
                  <a:cubicBezTo>
                    <a:pt x="10" y="4"/>
                    <a:pt x="10" y="5"/>
                    <a:pt x="11" y="5"/>
                  </a:cubicBezTo>
                  <a:cubicBezTo>
                    <a:pt x="11" y="6"/>
                    <a:pt x="11" y="7"/>
                    <a:pt x="10" y="8"/>
                  </a:cubicBezTo>
                  <a:cubicBezTo>
                    <a:pt x="10" y="9"/>
                    <a:pt x="10" y="9"/>
                    <a:pt x="10" y="10"/>
                  </a:cubicBezTo>
                  <a:cubicBezTo>
                    <a:pt x="10" y="12"/>
                    <a:pt x="10" y="13"/>
                    <a:pt x="11" y="15"/>
                  </a:cubicBezTo>
                  <a:cubicBezTo>
                    <a:pt x="11" y="16"/>
                    <a:pt x="11" y="16"/>
                    <a:pt x="11" y="16"/>
                  </a:cubicBezTo>
                  <a:cubicBezTo>
                    <a:pt x="12" y="19"/>
                    <a:pt x="12" y="21"/>
                    <a:pt x="11" y="22"/>
                  </a:cubicBezTo>
                  <a:cubicBezTo>
                    <a:pt x="11" y="23"/>
                    <a:pt x="10" y="24"/>
                    <a:pt x="9" y="24"/>
                  </a:cubicBezTo>
                  <a:cubicBezTo>
                    <a:pt x="8" y="24"/>
                    <a:pt x="8" y="25"/>
                    <a:pt x="7" y="25"/>
                  </a:cubicBezTo>
                  <a:cubicBezTo>
                    <a:pt x="6" y="26"/>
                    <a:pt x="6" y="27"/>
                    <a:pt x="5" y="28"/>
                  </a:cubicBezTo>
                  <a:cubicBezTo>
                    <a:pt x="5" y="28"/>
                    <a:pt x="4" y="29"/>
                    <a:pt x="4" y="29"/>
                  </a:cubicBezTo>
                  <a:cubicBezTo>
                    <a:pt x="3" y="30"/>
                    <a:pt x="2" y="31"/>
                    <a:pt x="0" y="31"/>
                  </a:cubicBezTo>
                  <a:cubicBezTo>
                    <a:pt x="0" y="32"/>
                    <a:pt x="0" y="32"/>
                    <a:pt x="0" y="32"/>
                  </a:cubicBezTo>
                  <a:cubicBezTo>
                    <a:pt x="0" y="32"/>
                    <a:pt x="0" y="32"/>
                    <a:pt x="0" y="32"/>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2" name="Freeform 180">
              <a:extLst>
                <a:ext uri="{FF2B5EF4-FFF2-40B4-BE49-F238E27FC236}">
                  <a16:creationId xmlns:a16="http://schemas.microsoft.com/office/drawing/2014/main" id="{4DDD178C-3365-43B2-9D6D-E1537C3D6415}"/>
                </a:ext>
              </a:extLst>
            </p:cNvPr>
            <p:cNvSpPr>
              <a:spLocks/>
            </p:cNvSpPr>
            <p:nvPr/>
          </p:nvSpPr>
          <p:spPr bwMode="auto">
            <a:xfrm>
              <a:off x="6150" y="1114"/>
              <a:ext cx="17" cy="33"/>
            </a:xfrm>
            <a:custGeom>
              <a:avLst/>
              <a:gdLst>
                <a:gd name="T0" fmla="*/ 1 w 7"/>
                <a:gd name="T1" fmla="*/ 14 h 14"/>
                <a:gd name="T2" fmla="*/ 1 w 7"/>
                <a:gd name="T3" fmla="*/ 14 h 14"/>
                <a:gd name="T4" fmla="*/ 1 w 7"/>
                <a:gd name="T5" fmla="*/ 14 h 14"/>
                <a:gd name="T6" fmla="*/ 2 w 7"/>
                <a:gd name="T7" fmla="*/ 13 h 14"/>
                <a:gd name="T8" fmla="*/ 2 w 7"/>
                <a:gd name="T9" fmla="*/ 13 h 14"/>
                <a:gd name="T10" fmla="*/ 5 w 7"/>
                <a:gd name="T11" fmla="*/ 12 h 14"/>
                <a:gd name="T12" fmla="*/ 5 w 7"/>
                <a:gd name="T13" fmla="*/ 7 h 14"/>
                <a:gd name="T14" fmla="*/ 4 w 7"/>
                <a:gd name="T15" fmla="*/ 6 h 14"/>
                <a:gd name="T16" fmla="*/ 3 w 7"/>
                <a:gd name="T17" fmla="*/ 3 h 14"/>
                <a:gd name="T18" fmla="*/ 5 w 7"/>
                <a:gd name="T19" fmla="*/ 2 h 14"/>
                <a:gd name="T20" fmla="*/ 7 w 7"/>
                <a:gd name="T21" fmla="*/ 1 h 14"/>
                <a:gd name="T22" fmla="*/ 7 w 7"/>
                <a:gd name="T23" fmla="*/ 0 h 14"/>
                <a:gd name="T24" fmla="*/ 6 w 7"/>
                <a:gd name="T25" fmla="*/ 0 h 14"/>
                <a:gd name="T26" fmla="*/ 5 w 7"/>
                <a:gd name="T27" fmla="*/ 1 h 14"/>
                <a:gd name="T28" fmla="*/ 3 w 7"/>
                <a:gd name="T29" fmla="*/ 3 h 14"/>
                <a:gd name="T30" fmla="*/ 4 w 7"/>
                <a:gd name="T31" fmla="*/ 7 h 14"/>
                <a:gd name="T32" fmla="*/ 4 w 7"/>
                <a:gd name="T33" fmla="*/ 7 h 14"/>
                <a:gd name="T34" fmla="*/ 4 w 7"/>
                <a:gd name="T35" fmla="*/ 12 h 14"/>
                <a:gd name="T36" fmla="*/ 2 w 7"/>
                <a:gd name="T37" fmla="*/ 12 h 14"/>
                <a:gd name="T38" fmla="*/ 2 w 7"/>
                <a:gd name="T39" fmla="*/ 12 h 14"/>
                <a:gd name="T40" fmla="*/ 1 w 7"/>
                <a:gd name="T41" fmla="*/ 13 h 14"/>
                <a:gd name="T42" fmla="*/ 1 w 7"/>
                <a:gd name="T43" fmla="*/ 13 h 14"/>
                <a:gd name="T44" fmla="*/ 0 w 7"/>
                <a:gd name="T45" fmla="*/ 13 h 14"/>
                <a:gd name="T46" fmla="*/ 1 w 7"/>
                <a:gd name="T47" fmla="*/ 14 h 14"/>
                <a:gd name="T48" fmla="*/ 1 w 7"/>
                <a:gd name="T4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14">
                  <a:moveTo>
                    <a:pt x="1" y="14"/>
                  </a:moveTo>
                  <a:cubicBezTo>
                    <a:pt x="1" y="14"/>
                    <a:pt x="1" y="14"/>
                    <a:pt x="1" y="14"/>
                  </a:cubicBezTo>
                  <a:cubicBezTo>
                    <a:pt x="1" y="14"/>
                    <a:pt x="1" y="14"/>
                    <a:pt x="1" y="14"/>
                  </a:cubicBezTo>
                  <a:cubicBezTo>
                    <a:pt x="2" y="14"/>
                    <a:pt x="2" y="13"/>
                    <a:pt x="2" y="13"/>
                  </a:cubicBezTo>
                  <a:cubicBezTo>
                    <a:pt x="2" y="13"/>
                    <a:pt x="2" y="13"/>
                    <a:pt x="2" y="13"/>
                  </a:cubicBezTo>
                  <a:cubicBezTo>
                    <a:pt x="3" y="13"/>
                    <a:pt x="4" y="13"/>
                    <a:pt x="5" y="12"/>
                  </a:cubicBezTo>
                  <a:cubicBezTo>
                    <a:pt x="6" y="11"/>
                    <a:pt x="6" y="9"/>
                    <a:pt x="5" y="7"/>
                  </a:cubicBezTo>
                  <a:cubicBezTo>
                    <a:pt x="5" y="7"/>
                    <a:pt x="5" y="6"/>
                    <a:pt x="4" y="6"/>
                  </a:cubicBezTo>
                  <a:cubicBezTo>
                    <a:pt x="3" y="5"/>
                    <a:pt x="3" y="4"/>
                    <a:pt x="3" y="3"/>
                  </a:cubicBezTo>
                  <a:cubicBezTo>
                    <a:pt x="4" y="3"/>
                    <a:pt x="4" y="3"/>
                    <a:pt x="5" y="2"/>
                  </a:cubicBezTo>
                  <a:cubicBezTo>
                    <a:pt x="6" y="2"/>
                    <a:pt x="7" y="2"/>
                    <a:pt x="7" y="1"/>
                  </a:cubicBezTo>
                  <a:cubicBezTo>
                    <a:pt x="7" y="1"/>
                    <a:pt x="7" y="0"/>
                    <a:pt x="7" y="0"/>
                  </a:cubicBezTo>
                  <a:cubicBezTo>
                    <a:pt x="7" y="0"/>
                    <a:pt x="7" y="0"/>
                    <a:pt x="6" y="0"/>
                  </a:cubicBezTo>
                  <a:cubicBezTo>
                    <a:pt x="6" y="1"/>
                    <a:pt x="5" y="1"/>
                    <a:pt x="5" y="1"/>
                  </a:cubicBezTo>
                  <a:cubicBezTo>
                    <a:pt x="4" y="2"/>
                    <a:pt x="3" y="2"/>
                    <a:pt x="3" y="3"/>
                  </a:cubicBezTo>
                  <a:cubicBezTo>
                    <a:pt x="2" y="4"/>
                    <a:pt x="3" y="6"/>
                    <a:pt x="4" y="7"/>
                  </a:cubicBezTo>
                  <a:cubicBezTo>
                    <a:pt x="4" y="7"/>
                    <a:pt x="4" y="7"/>
                    <a:pt x="4" y="7"/>
                  </a:cubicBezTo>
                  <a:cubicBezTo>
                    <a:pt x="5" y="8"/>
                    <a:pt x="6" y="10"/>
                    <a:pt x="4" y="12"/>
                  </a:cubicBezTo>
                  <a:cubicBezTo>
                    <a:pt x="3" y="12"/>
                    <a:pt x="3" y="12"/>
                    <a:pt x="2" y="12"/>
                  </a:cubicBezTo>
                  <a:cubicBezTo>
                    <a:pt x="2" y="12"/>
                    <a:pt x="2" y="12"/>
                    <a:pt x="2" y="12"/>
                  </a:cubicBezTo>
                  <a:cubicBezTo>
                    <a:pt x="2" y="13"/>
                    <a:pt x="1" y="13"/>
                    <a:pt x="1" y="13"/>
                  </a:cubicBezTo>
                  <a:cubicBezTo>
                    <a:pt x="1" y="13"/>
                    <a:pt x="1" y="13"/>
                    <a:pt x="1" y="13"/>
                  </a:cubicBezTo>
                  <a:cubicBezTo>
                    <a:pt x="0" y="13"/>
                    <a:pt x="0" y="13"/>
                    <a:pt x="0" y="13"/>
                  </a:cubicBezTo>
                  <a:cubicBezTo>
                    <a:pt x="0" y="13"/>
                    <a:pt x="0" y="14"/>
                    <a:pt x="1" y="14"/>
                  </a:cubicBezTo>
                  <a:cubicBezTo>
                    <a:pt x="1" y="14"/>
                    <a:pt x="1" y="14"/>
                    <a:pt x="1" y="14"/>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3" name="Freeform 181">
              <a:extLst>
                <a:ext uri="{FF2B5EF4-FFF2-40B4-BE49-F238E27FC236}">
                  <a16:creationId xmlns:a16="http://schemas.microsoft.com/office/drawing/2014/main" id="{2A0C336A-EDA4-4A4C-8ECD-38B06D26D918}"/>
                </a:ext>
              </a:extLst>
            </p:cNvPr>
            <p:cNvSpPr>
              <a:spLocks/>
            </p:cNvSpPr>
            <p:nvPr/>
          </p:nvSpPr>
          <p:spPr bwMode="auto">
            <a:xfrm>
              <a:off x="6129" y="1121"/>
              <a:ext cx="14" cy="43"/>
            </a:xfrm>
            <a:custGeom>
              <a:avLst/>
              <a:gdLst>
                <a:gd name="T0" fmla="*/ 5 w 6"/>
                <a:gd name="T1" fmla="*/ 18 h 18"/>
                <a:gd name="T2" fmla="*/ 5 w 6"/>
                <a:gd name="T3" fmla="*/ 18 h 18"/>
                <a:gd name="T4" fmla="*/ 5 w 6"/>
                <a:gd name="T5" fmla="*/ 18 h 18"/>
                <a:gd name="T6" fmla="*/ 5 w 6"/>
                <a:gd name="T7" fmla="*/ 17 h 18"/>
                <a:gd name="T8" fmla="*/ 3 w 6"/>
                <a:gd name="T9" fmla="*/ 14 h 18"/>
                <a:gd name="T10" fmla="*/ 3 w 6"/>
                <a:gd name="T11" fmla="*/ 12 h 18"/>
                <a:gd name="T12" fmla="*/ 4 w 6"/>
                <a:gd name="T13" fmla="*/ 10 h 18"/>
                <a:gd name="T14" fmla="*/ 3 w 6"/>
                <a:gd name="T15" fmla="*/ 5 h 18"/>
                <a:gd name="T16" fmla="*/ 2 w 6"/>
                <a:gd name="T17" fmla="*/ 4 h 18"/>
                <a:gd name="T18" fmla="*/ 1 w 6"/>
                <a:gd name="T19" fmla="*/ 3 h 18"/>
                <a:gd name="T20" fmla="*/ 1 w 6"/>
                <a:gd name="T21" fmla="*/ 1 h 18"/>
                <a:gd name="T22" fmla="*/ 3 w 6"/>
                <a:gd name="T23" fmla="*/ 1 h 18"/>
                <a:gd name="T24" fmla="*/ 3 w 6"/>
                <a:gd name="T25" fmla="*/ 1 h 18"/>
                <a:gd name="T26" fmla="*/ 3 w 6"/>
                <a:gd name="T27" fmla="*/ 0 h 18"/>
                <a:gd name="T28" fmla="*/ 1 w 6"/>
                <a:gd name="T29" fmla="*/ 1 h 18"/>
                <a:gd name="T30" fmla="*/ 0 w 6"/>
                <a:gd name="T31" fmla="*/ 3 h 18"/>
                <a:gd name="T32" fmla="*/ 1 w 6"/>
                <a:gd name="T33" fmla="*/ 5 h 18"/>
                <a:gd name="T34" fmla="*/ 2 w 6"/>
                <a:gd name="T35" fmla="*/ 6 h 18"/>
                <a:gd name="T36" fmla="*/ 3 w 6"/>
                <a:gd name="T37" fmla="*/ 10 h 18"/>
                <a:gd name="T38" fmla="*/ 2 w 6"/>
                <a:gd name="T39" fmla="*/ 11 h 18"/>
                <a:gd name="T40" fmla="*/ 2 w 6"/>
                <a:gd name="T41" fmla="*/ 14 h 18"/>
                <a:gd name="T42" fmla="*/ 4 w 6"/>
                <a:gd name="T43" fmla="*/ 18 h 18"/>
                <a:gd name="T44" fmla="*/ 5 w 6"/>
                <a:gd name="T45" fmla="*/ 18 h 18"/>
                <a:gd name="T46" fmla="*/ 5 w 6"/>
                <a:gd name="T4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 h="18">
                  <a:moveTo>
                    <a:pt x="5" y="18"/>
                  </a:moveTo>
                  <a:cubicBezTo>
                    <a:pt x="5" y="18"/>
                    <a:pt x="5" y="18"/>
                    <a:pt x="5" y="18"/>
                  </a:cubicBezTo>
                  <a:cubicBezTo>
                    <a:pt x="6" y="18"/>
                    <a:pt x="6" y="18"/>
                    <a:pt x="5" y="18"/>
                  </a:cubicBezTo>
                  <a:cubicBezTo>
                    <a:pt x="5" y="17"/>
                    <a:pt x="5" y="17"/>
                    <a:pt x="5" y="17"/>
                  </a:cubicBezTo>
                  <a:cubicBezTo>
                    <a:pt x="4" y="16"/>
                    <a:pt x="3" y="16"/>
                    <a:pt x="3" y="14"/>
                  </a:cubicBezTo>
                  <a:cubicBezTo>
                    <a:pt x="3" y="13"/>
                    <a:pt x="3" y="13"/>
                    <a:pt x="3" y="12"/>
                  </a:cubicBezTo>
                  <a:cubicBezTo>
                    <a:pt x="4" y="11"/>
                    <a:pt x="4" y="11"/>
                    <a:pt x="4" y="10"/>
                  </a:cubicBezTo>
                  <a:cubicBezTo>
                    <a:pt x="4" y="8"/>
                    <a:pt x="4" y="6"/>
                    <a:pt x="3" y="5"/>
                  </a:cubicBezTo>
                  <a:cubicBezTo>
                    <a:pt x="2" y="5"/>
                    <a:pt x="2" y="4"/>
                    <a:pt x="2" y="4"/>
                  </a:cubicBezTo>
                  <a:cubicBezTo>
                    <a:pt x="1" y="4"/>
                    <a:pt x="1" y="3"/>
                    <a:pt x="1" y="3"/>
                  </a:cubicBezTo>
                  <a:cubicBezTo>
                    <a:pt x="1" y="2"/>
                    <a:pt x="1" y="2"/>
                    <a:pt x="1" y="1"/>
                  </a:cubicBezTo>
                  <a:cubicBezTo>
                    <a:pt x="2" y="1"/>
                    <a:pt x="2" y="1"/>
                    <a:pt x="3" y="1"/>
                  </a:cubicBezTo>
                  <a:cubicBezTo>
                    <a:pt x="3" y="1"/>
                    <a:pt x="3" y="1"/>
                    <a:pt x="3" y="1"/>
                  </a:cubicBezTo>
                  <a:cubicBezTo>
                    <a:pt x="3" y="1"/>
                    <a:pt x="3" y="0"/>
                    <a:pt x="3" y="0"/>
                  </a:cubicBezTo>
                  <a:cubicBezTo>
                    <a:pt x="2" y="0"/>
                    <a:pt x="1" y="0"/>
                    <a:pt x="1" y="1"/>
                  </a:cubicBezTo>
                  <a:cubicBezTo>
                    <a:pt x="0" y="1"/>
                    <a:pt x="0" y="2"/>
                    <a:pt x="0" y="3"/>
                  </a:cubicBezTo>
                  <a:cubicBezTo>
                    <a:pt x="0" y="4"/>
                    <a:pt x="1" y="4"/>
                    <a:pt x="1" y="5"/>
                  </a:cubicBezTo>
                  <a:cubicBezTo>
                    <a:pt x="2" y="5"/>
                    <a:pt x="2" y="5"/>
                    <a:pt x="2" y="6"/>
                  </a:cubicBezTo>
                  <a:cubicBezTo>
                    <a:pt x="3" y="7"/>
                    <a:pt x="3" y="8"/>
                    <a:pt x="3" y="10"/>
                  </a:cubicBezTo>
                  <a:cubicBezTo>
                    <a:pt x="3" y="10"/>
                    <a:pt x="3" y="11"/>
                    <a:pt x="2" y="11"/>
                  </a:cubicBezTo>
                  <a:cubicBezTo>
                    <a:pt x="2" y="12"/>
                    <a:pt x="2" y="13"/>
                    <a:pt x="2" y="14"/>
                  </a:cubicBezTo>
                  <a:cubicBezTo>
                    <a:pt x="2" y="16"/>
                    <a:pt x="3" y="17"/>
                    <a:pt x="4" y="18"/>
                  </a:cubicBezTo>
                  <a:cubicBezTo>
                    <a:pt x="5" y="18"/>
                    <a:pt x="5" y="18"/>
                    <a:pt x="5" y="18"/>
                  </a:cubicBezTo>
                  <a:cubicBezTo>
                    <a:pt x="5" y="18"/>
                    <a:pt x="5" y="18"/>
                    <a:pt x="5" y="18"/>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4" name="Freeform 182">
              <a:extLst>
                <a:ext uri="{FF2B5EF4-FFF2-40B4-BE49-F238E27FC236}">
                  <a16:creationId xmlns:a16="http://schemas.microsoft.com/office/drawing/2014/main" id="{2341D72F-7EB9-464E-BF31-5E9CB9DB9AAC}"/>
                </a:ext>
              </a:extLst>
            </p:cNvPr>
            <p:cNvSpPr>
              <a:spLocks/>
            </p:cNvSpPr>
            <p:nvPr/>
          </p:nvSpPr>
          <p:spPr bwMode="auto">
            <a:xfrm>
              <a:off x="6121" y="1142"/>
              <a:ext cx="58" cy="48"/>
            </a:xfrm>
            <a:custGeom>
              <a:avLst/>
              <a:gdLst>
                <a:gd name="T0" fmla="*/ 3 w 24"/>
                <a:gd name="T1" fmla="*/ 20 h 20"/>
                <a:gd name="T2" fmla="*/ 4 w 24"/>
                <a:gd name="T3" fmla="*/ 20 h 20"/>
                <a:gd name="T4" fmla="*/ 9 w 24"/>
                <a:gd name="T5" fmla="*/ 18 h 20"/>
                <a:gd name="T6" fmla="*/ 10 w 24"/>
                <a:gd name="T7" fmla="*/ 16 h 20"/>
                <a:gd name="T8" fmla="*/ 15 w 24"/>
                <a:gd name="T9" fmla="*/ 14 h 20"/>
                <a:gd name="T10" fmla="*/ 20 w 24"/>
                <a:gd name="T11" fmla="*/ 12 h 20"/>
                <a:gd name="T12" fmla="*/ 23 w 24"/>
                <a:gd name="T13" fmla="*/ 8 h 20"/>
                <a:gd name="T14" fmla="*/ 23 w 24"/>
                <a:gd name="T15" fmla="*/ 5 h 20"/>
                <a:gd name="T16" fmla="*/ 23 w 24"/>
                <a:gd name="T17" fmla="*/ 4 h 20"/>
                <a:gd name="T18" fmla="*/ 24 w 24"/>
                <a:gd name="T19" fmla="*/ 1 h 20"/>
                <a:gd name="T20" fmla="*/ 24 w 24"/>
                <a:gd name="T21" fmla="*/ 0 h 20"/>
                <a:gd name="T22" fmla="*/ 24 w 24"/>
                <a:gd name="T23" fmla="*/ 0 h 20"/>
                <a:gd name="T24" fmla="*/ 22 w 24"/>
                <a:gd name="T25" fmla="*/ 4 h 20"/>
                <a:gd name="T26" fmla="*/ 22 w 24"/>
                <a:gd name="T27" fmla="*/ 5 h 20"/>
                <a:gd name="T28" fmla="*/ 22 w 24"/>
                <a:gd name="T29" fmla="*/ 8 h 20"/>
                <a:gd name="T30" fmla="*/ 19 w 24"/>
                <a:gd name="T31" fmla="*/ 11 h 20"/>
                <a:gd name="T32" fmla="*/ 15 w 24"/>
                <a:gd name="T33" fmla="*/ 13 h 20"/>
                <a:gd name="T34" fmla="*/ 10 w 24"/>
                <a:gd name="T35" fmla="*/ 16 h 20"/>
                <a:gd name="T36" fmla="*/ 8 w 24"/>
                <a:gd name="T37" fmla="*/ 17 h 20"/>
                <a:gd name="T38" fmla="*/ 4 w 24"/>
                <a:gd name="T39" fmla="*/ 19 h 20"/>
                <a:gd name="T40" fmla="*/ 1 w 24"/>
                <a:gd name="T41" fmla="*/ 19 h 20"/>
                <a:gd name="T42" fmla="*/ 1 w 24"/>
                <a:gd name="T43" fmla="*/ 17 h 20"/>
                <a:gd name="T44" fmla="*/ 1 w 24"/>
                <a:gd name="T45" fmla="*/ 17 h 20"/>
                <a:gd name="T46" fmla="*/ 1 w 24"/>
                <a:gd name="T47" fmla="*/ 16 h 20"/>
                <a:gd name="T48" fmla="*/ 0 w 24"/>
                <a:gd name="T49" fmla="*/ 16 h 20"/>
                <a:gd name="T50" fmla="*/ 0 w 24"/>
                <a:gd name="T51" fmla="*/ 17 h 20"/>
                <a:gd name="T52" fmla="*/ 1 w 24"/>
                <a:gd name="T53" fmla="*/ 19 h 20"/>
                <a:gd name="T54" fmla="*/ 3 w 24"/>
                <a:gd name="T55"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20">
                  <a:moveTo>
                    <a:pt x="3" y="20"/>
                  </a:moveTo>
                  <a:cubicBezTo>
                    <a:pt x="3" y="20"/>
                    <a:pt x="4" y="20"/>
                    <a:pt x="4" y="20"/>
                  </a:cubicBezTo>
                  <a:cubicBezTo>
                    <a:pt x="6" y="20"/>
                    <a:pt x="7" y="19"/>
                    <a:pt x="9" y="18"/>
                  </a:cubicBezTo>
                  <a:cubicBezTo>
                    <a:pt x="9" y="17"/>
                    <a:pt x="10" y="17"/>
                    <a:pt x="10" y="16"/>
                  </a:cubicBezTo>
                  <a:cubicBezTo>
                    <a:pt x="12" y="15"/>
                    <a:pt x="14" y="15"/>
                    <a:pt x="15" y="14"/>
                  </a:cubicBezTo>
                  <a:cubicBezTo>
                    <a:pt x="17" y="14"/>
                    <a:pt x="18" y="13"/>
                    <a:pt x="20" y="12"/>
                  </a:cubicBezTo>
                  <a:cubicBezTo>
                    <a:pt x="22" y="11"/>
                    <a:pt x="23" y="10"/>
                    <a:pt x="23" y="8"/>
                  </a:cubicBezTo>
                  <a:cubicBezTo>
                    <a:pt x="23" y="7"/>
                    <a:pt x="23" y="6"/>
                    <a:pt x="23" y="5"/>
                  </a:cubicBezTo>
                  <a:cubicBezTo>
                    <a:pt x="23" y="5"/>
                    <a:pt x="23" y="4"/>
                    <a:pt x="23" y="4"/>
                  </a:cubicBezTo>
                  <a:cubicBezTo>
                    <a:pt x="23" y="3"/>
                    <a:pt x="23" y="1"/>
                    <a:pt x="24" y="1"/>
                  </a:cubicBezTo>
                  <a:cubicBezTo>
                    <a:pt x="24" y="1"/>
                    <a:pt x="24" y="0"/>
                    <a:pt x="24" y="0"/>
                  </a:cubicBezTo>
                  <a:cubicBezTo>
                    <a:pt x="24" y="0"/>
                    <a:pt x="24" y="0"/>
                    <a:pt x="24" y="0"/>
                  </a:cubicBezTo>
                  <a:cubicBezTo>
                    <a:pt x="22" y="0"/>
                    <a:pt x="22" y="2"/>
                    <a:pt x="22" y="4"/>
                  </a:cubicBezTo>
                  <a:cubicBezTo>
                    <a:pt x="22" y="4"/>
                    <a:pt x="22" y="5"/>
                    <a:pt x="22" y="5"/>
                  </a:cubicBezTo>
                  <a:cubicBezTo>
                    <a:pt x="22" y="6"/>
                    <a:pt x="23" y="7"/>
                    <a:pt x="22" y="8"/>
                  </a:cubicBezTo>
                  <a:cubicBezTo>
                    <a:pt x="22" y="9"/>
                    <a:pt x="21" y="11"/>
                    <a:pt x="19" y="11"/>
                  </a:cubicBezTo>
                  <a:cubicBezTo>
                    <a:pt x="18" y="12"/>
                    <a:pt x="16" y="13"/>
                    <a:pt x="15" y="13"/>
                  </a:cubicBezTo>
                  <a:cubicBezTo>
                    <a:pt x="13" y="14"/>
                    <a:pt x="12" y="15"/>
                    <a:pt x="10" y="16"/>
                  </a:cubicBezTo>
                  <a:cubicBezTo>
                    <a:pt x="9" y="16"/>
                    <a:pt x="9" y="16"/>
                    <a:pt x="8" y="17"/>
                  </a:cubicBezTo>
                  <a:cubicBezTo>
                    <a:pt x="7" y="18"/>
                    <a:pt x="5" y="19"/>
                    <a:pt x="4" y="19"/>
                  </a:cubicBezTo>
                  <a:cubicBezTo>
                    <a:pt x="3" y="19"/>
                    <a:pt x="2" y="19"/>
                    <a:pt x="1" y="19"/>
                  </a:cubicBezTo>
                  <a:cubicBezTo>
                    <a:pt x="1" y="18"/>
                    <a:pt x="1" y="18"/>
                    <a:pt x="1" y="17"/>
                  </a:cubicBezTo>
                  <a:cubicBezTo>
                    <a:pt x="1" y="17"/>
                    <a:pt x="1" y="17"/>
                    <a:pt x="1" y="17"/>
                  </a:cubicBezTo>
                  <a:cubicBezTo>
                    <a:pt x="1" y="16"/>
                    <a:pt x="1" y="16"/>
                    <a:pt x="1" y="16"/>
                  </a:cubicBezTo>
                  <a:cubicBezTo>
                    <a:pt x="1" y="16"/>
                    <a:pt x="1" y="16"/>
                    <a:pt x="0" y="16"/>
                  </a:cubicBezTo>
                  <a:cubicBezTo>
                    <a:pt x="0" y="16"/>
                    <a:pt x="0" y="17"/>
                    <a:pt x="0" y="17"/>
                  </a:cubicBezTo>
                  <a:cubicBezTo>
                    <a:pt x="0" y="18"/>
                    <a:pt x="0" y="19"/>
                    <a:pt x="1" y="19"/>
                  </a:cubicBezTo>
                  <a:cubicBezTo>
                    <a:pt x="1" y="20"/>
                    <a:pt x="2" y="20"/>
                    <a:pt x="3" y="20"/>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5" name="Freeform 183">
              <a:extLst>
                <a:ext uri="{FF2B5EF4-FFF2-40B4-BE49-F238E27FC236}">
                  <a16:creationId xmlns:a16="http://schemas.microsoft.com/office/drawing/2014/main" id="{7BAB57A2-A1EE-4CCA-8594-51B9B28D49B1}"/>
                </a:ext>
              </a:extLst>
            </p:cNvPr>
            <p:cNvSpPr>
              <a:spLocks/>
            </p:cNvSpPr>
            <p:nvPr/>
          </p:nvSpPr>
          <p:spPr bwMode="auto">
            <a:xfrm>
              <a:off x="6145" y="1154"/>
              <a:ext cx="41" cy="29"/>
            </a:xfrm>
            <a:custGeom>
              <a:avLst/>
              <a:gdLst>
                <a:gd name="T0" fmla="*/ 7 w 17"/>
                <a:gd name="T1" fmla="*/ 12 h 12"/>
                <a:gd name="T2" fmla="*/ 11 w 17"/>
                <a:gd name="T3" fmla="*/ 10 h 12"/>
                <a:gd name="T4" fmla="*/ 11 w 17"/>
                <a:gd name="T5" fmla="*/ 10 h 12"/>
                <a:gd name="T6" fmla="*/ 11 w 17"/>
                <a:gd name="T7" fmla="*/ 9 h 12"/>
                <a:gd name="T8" fmla="*/ 13 w 17"/>
                <a:gd name="T9" fmla="*/ 9 h 12"/>
                <a:gd name="T10" fmla="*/ 13 w 17"/>
                <a:gd name="T11" fmla="*/ 9 h 12"/>
                <a:gd name="T12" fmla="*/ 16 w 17"/>
                <a:gd name="T13" fmla="*/ 9 h 12"/>
                <a:gd name="T14" fmla="*/ 16 w 17"/>
                <a:gd name="T15" fmla="*/ 8 h 12"/>
                <a:gd name="T16" fmla="*/ 16 w 17"/>
                <a:gd name="T17" fmla="*/ 8 h 12"/>
                <a:gd name="T18" fmla="*/ 13 w 17"/>
                <a:gd name="T19" fmla="*/ 8 h 12"/>
                <a:gd name="T20" fmla="*/ 13 w 17"/>
                <a:gd name="T21" fmla="*/ 8 h 12"/>
                <a:gd name="T22" fmla="*/ 10 w 17"/>
                <a:gd name="T23" fmla="*/ 9 h 12"/>
                <a:gd name="T24" fmla="*/ 10 w 17"/>
                <a:gd name="T25" fmla="*/ 9 h 12"/>
                <a:gd name="T26" fmla="*/ 10 w 17"/>
                <a:gd name="T27" fmla="*/ 9 h 12"/>
                <a:gd name="T28" fmla="*/ 6 w 17"/>
                <a:gd name="T29" fmla="*/ 11 h 12"/>
                <a:gd name="T30" fmla="*/ 5 w 17"/>
                <a:gd name="T31" fmla="*/ 11 h 12"/>
                <a:gd name="T32" fmla="*/ 4 w 17"/>
                <a:gd name="T33" fmla="*/ 10 h 12"/>
                <a:gd name="T34" fmla="*/ 2 w 17"/>
                <a:gd name="T35" fmla="*/ 10 h 12"/>
                <a:gd name="T36" fmla="*/ 2 w 17"/>
                <a:gd name="T37" fmla="*/ 6 h 12"/>
                <a:gd name="T38" fmla="*/ 3 w 17"/>
                <a:gd name="T39" fmla="*/ 5 h 12"/>
                <a:gd name="T40" fmla="*/ 5 w 17"/>
                <a:gd name="T41" fmla="*/ 4 h 12"/>
                <a:gd name="T42" fmla="*/ 6 w 17"/>
                <a:gd name="T43" fmla="*/ 0 h 12"/>
                <a:gd name="T44" fmla="*/ 5 w 17"/>
                <a:gd name="T45" fmla="*/ 0 h 12"/>
                <a:gd name="T46" fmla="*/ 5 w 17"/>
                <a:gd name="T47" fmla="*/ 1 h 12"/>
                <a:gd name="T48" fmla="*/ 4 w 17"/>
                <a:gd name="T49" fmla="*/ 3 h 12"/>
                <a:gd name="T50" fmla="*/ 3 w 17"/>
                <a:gd name="T51" fmla="*/ 4 h 12"/>
                <a:gd name="T52" fmla="*/ 2 w 17"/>
                <a:gd name="T53" fmla="*/ 5 h 12"/>
                <a:gd name="T54" fmla="*/ 1 w 17"/>
                <a:gd name="T55" fmla="*/ 11 h 12"/>
                <a:gd name="T56" fmla="*/ 1 w 17"/>
                <a:gd name="T57" fmla="*/ 11 h 12"/>
                <a:gd name="T58" fmla="*/ 2 w 17"/>
                <a:gd name="T59" fmla="*/ 11 h 12"/>
                <a:gd name="T60" fmla="*/ 3 w 17"/>
                <a:gd name="T61" fmla="*/ 11 h 12"/>
                <a:gd name="T62" fmla="*/ 4 w 17"/>
                <a:gd name="T63" fmla="*/ 11 h 12"/>
                <a:gd name="T64" fmla="*/ 6 w 17"/>
                <a:gd name="T65" fmla="*/ 12 h 12"/>
                <a:gd name="T66" fmla="*/ 7 w 17"/>
                <a:gd name="T6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2">
                  <a:moveTo>
                    <a:pt x="7" y="12"/>
                  </a:moveTo>
                  <a:cubicBezTo>
                    <a:pt x="8" y="12"/>
                    <a:pt x="10" y="11"/>
                    <a:pt x="11" y="10"/>
                  </a:cubicBezTo>
                  <a:cubicBezTo>
                    <a:pt x="11" y="10"/>
                    <a:pt x="11" y="10"/>
                    <a:pt x="11" y="10"/>
                  </a:cubicBezTo>
                  <a:cubicBezTo>
                    <a:pt x="11" y="10"/>
                    <a:pt x="11" y="9"/>
                    <a:pt x="11" y="9"/>
                  </a:cubicBezTo>
                  <a:cubicBezTo>
                    <a:pt x="11" y="9"/>
                    <a:pt x="12" y="9"/>
                    <a:pt x="13" y="9"/>
                  </a:cubicBezTo>
                  <a:cubicBezTo>
                    <a:pt x="13" y="9"/>
                    <a:pt x="13" y="9"/>
                    <a:pt x="13" y="9"/>
                  </a:cubicBezTo>
                  <a:cubicBezTo>
                    <a:pt x="14" y="9"/>
                    <a:pt x="15" y="9"/>
                    <a:pt x="16" y="9"/>
                  </a:cubicBezTo>
                  <a:cubicBezTo>
                    <a:pt x="16" y="8"/>
                    <a:pt x="17" y="8"/>
                    <a:pt x="16" y="8"/>
                  </a:cubicBezTo>
                  <a:cubicBezTo>
                    <a:pt x="16" y="8"/>
                    <a:pt x="16" y="8"/>
                    <a:pt x="16" y="8"/>
                  </a:cubicBezTo>
                  <a:cubicBezTo>
                    <a:pt x="15" y="8"/>
                    <a:pt x="14" y="8"/>
                    <a:pt x="13" y="8"/>
                  </a:cubicBezTo>
                  <a:cubicBezTo>
                    <a:pt x="13" y="8"/>
                    <a:pt x="13" y="8"/>
                    <a:pt x="13" y="8"/>
                  </a:cubicBezTo>
                  <a:cubicBezTo>
                    <a:pt x="12" y="8"/>
                    <a:pt x="11" y="8"/>
                    <a:pt x="10" y="9"/>
                  </a:cubicBezTo>
                  <a:cubicBezTo>
                    <a:pt x="10" y="9"/>
                    <a:pt x="10" y="9"/>
                    <a:pt x="10" y="9"/>
                  </a:cubicBezTo>
                  <a:cubicBezTo>
                    <a:pt x="10" y="9"/>
                    <a:pt x="10" y="9"/>
                    <a:pt x="10" y="9"/>
                  </a:cubicBezTo>
                  <a:cubicBezTo>
                    <a:pt x="9" y="11"/>
                    <a:pt x="7" y="12"/>
                    <a:pt x="6" y="11"/>
                  </a:cubicBezTo>
                  <a:cubicBezTo>
                    <a:pt x="5" y="11"/>
                    <a:pt x="5" y="11"/>
                    <a:pt x="5" y="11"/>
                  </a:cubicBezTo>
                  <a:cubicBezTo>
                    <a:pt x="4" y="10"/>
                    <a:pt x="4" y="10"/>
                    <a:pt x="4" y="10"/>
                  </a:cubicBezTo>
                  <a:cubicBezTo>
                    <a:pt x="3" y="10"/>
                    <a:pt x="2" y="10"/>
                    <a:pt x="2" y="10"/>
                  </a:cubicBezTo>
                  <a:cubicBezTo>
                    <a:pt x="1" y="9"/>
                    <a:pt x="1" y="7"/>
                    <a:pt x="2" y="6"/>
                  </a:cubicBezTo>
                  <a:cubicBezTo>
                    <a:pt x="3" y="6"/>
                    <a:pt x="3" y="5"/>
                    <a:pt x="3" y="5"/>
                  </a:cubicBezTo>
                  <a:cubicBezTo>
                    <a:pt x="4" y="5"/>
                    <a:pt x="4" y="5"/>
                    <a:pt x="5" y="4"/>
                  </a:cubicBezTo>
                  <a:cubicBezTo>
                    <a:pt x="6" y="3"/>
                    <a:pt x="6" y="2"/>
                    <a:pt x="6" y="0"/>
                  </a:cubicBezTo>
                  <a:cubicBezTo>
                    <a:pt x="5" y="0"/>
                    <a:pt x="5" y="0"/>
                    <a:pt x="5" y="0"/>
                  </a:cubicBezTo>
                  <a:cubicBezTo>
                    <a:pt x="5" y="0"/>
                    <a:pt x="5" y="0"/>
                    <a:pt x="5" y="1"/>
                  </a:cubicBezTo>
                  <a:cubicBezTo>
                    <a:pt x="5" y="2"/>
                    <a:pt x="5" y="3"/>
                    <a:pt x="4" y="3"/>
                  </a:cubicBezTo>
                  <a:cubicBezTo>
                    <a:pt x="4" y="4"/>
                    <a:pt x="3" y="4"/>
                    <a:pt x="3" y="4"/>
                  </a:cubicBezTo>
                  <a:cubicBezTo>
                    <a:pt x="2" y="5"/>
                    <a:pt x="2" y="5"/>
                    <a:pt x="2" y="5"/>
                  </a:cubicBezTo>
                  <a:cubicBezTo>
                    <a:pt x="0" y="7"/>
                    <a:pt x="0" y="9"/>
                    <a:pt x="1" y="11"/>
                  </a:cubicBezTo>
                  <a:cubicBezTo>
                    <a:pt x="1" y="11"/>
                    <a:pt x="1" y="11"/>
                    <a:pt x="1" y="11"/>
                  </a:cubicBezTo>
                  <a:cubicBezTo>
                    <a:pt x="2" y="11"/>
                    <a:pt x="2" y="11"/>
                    <a:pt x="2" y="11"/>
                  </a:cubicBezTo>
                  <a:cubicBezTo>
                    <a:pt x="2" y="11"/>
                    <a:pt x="3" y="11"/>
                    <a:pt x="3" y="11"/>
                  </a:cubicBezTo>
                  <a:cubicBezTo>
                    <a:pt x="4" y="11"/>
                    <a:pt x="4" y="11"/>
                    <a:pt x="4" y="11"/>
                  </a:cubicBezTo>
                  <a:cubicBezTo>
                    <a:pt x="5" y="12"/>
                    <a:pt x="5" y="12"/>
                    <a:pt x="6" y="12"/>
                  </a:cubicBezTo>
                  <a:cubicBezTo>
                    <a:pt x="6" y="12"/>
                    <a:pt x="6" y="12"/>
                    <a:pt x="7" y="12"/>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6" name="Freeform 184">
              <a:extLst>
                <a:ext uri="{FF2B5EF4-FFF2-40B4-BE49-F238E27FC236}">
                  <a16:creationId xmlns:a16="http://schemas.microsoft.com/office/drawing/2014/main" id="{6AB390D6-E8C0-4758-9ED6-96C38B458D8F}"/>
                </a:ext>
              </a:extLst>
            </p:cNvPr>
            <p:cNvSpPr>
              <a:spLocks/>
            </p:cNvSpPr>
            <p:nvPr/>
          </p:nvSpPr>
          <p:spPr bwMode="auto">
            <a:xfrm>
              <a:off x="6136" y="1185"/>
              <a:ext cx="33" cy="15"/>
            </a:xfrm>
            <a:custGeom>
              <a:avLst/>
              <a:gdLst>
                <a:gd name="T0" fmla="*/ 9 w 14"/>
                <a:gd name="T1" fmla="*/ 6 h 6"/>
                <a:gd name="T2" fmla="*/ 10 w 14"/>
                <a:gd name="T3" fmla="*/ 5 h 6"/>
                <a:gd name="T4" fmla="*/ 14 w 14"/>
                <a:gd name="T5" fmla="*/ 2 h 6"/>
                <a:gd name="T6" fmla="*/ 14 w 14"/>
                <a:gd name="T7" fmla="*/ 2 h 6"/>
                <a:gd name="T8" fmla="*/ 13 w 14"/>
                <a:gd name="T9" fmla="*/ 2 h 6"/>
                <a:gd name="T10" fmla="*/ 10 w 14"/>
                <a:gd name="T11" fmla="*/ 4 h 6"/>
                <a:gd name="T12" fmla="*/ 8 w 14"/>
                <a:gd name="T13" fmla="*/ 5 h 6"/>
                <a:gd name="T14" fmla="*/ 7 w 14"/>
                <a:gd name="T15" fmla="*/ 4 h 6"/>
                <a:gd name="T16" fmla="*/ 6 w 14"/>
                <a:gd name="T17" fmla="*/ 3 h 6"/>
                <a:gd name="T18" fmla="*/ 4 w 14"/>
                <a:gd name="T19" fmla="*/ 3 h 6"/>
                <a:gd name="T20" fmla="*/ 2 w 14"/>
                <a:gd name="T21" fmla="*/ 3 h 6"/>
                <a:gd name="T22" fmla="*/ 1 w 14"/>
                <a:gd name="T23" fmla="*/ 2 h 6"/>
                <a:gd name="T24" fmla="*/ 1 w 14"/>
                <a:gd name="T25" fmla="*/ 1 h 6"/>
                <a:gd name="T26" fmla="*/ 1 w 14"/>
                <a:gd name="T27" fmla="*/ 1 h 6"/>
                <a:gd name="T28" fmla="*/ 0 w 14"/>
                <a:gd name="T29" fmla="*/ 1 h 6"/>
                <a:gd name="T30" fmla="*/ 0 w 14"/>
                <a:gd name="T31" fmla="*/ 2 h 6"/>
                <a:gd name="T32" fmla="*/ 1 w 14"/>
                <a:gd name="T33" fmla="*/ 3 h 6"/>
                <a:gd name="T34" fmla="*/ 4 w 14"/>
                <a:gd name="T35" fmla="*/ 4 h 6"/>
                <a:gd name="T36" fmla="*/ 6 w 14"/>
                <a:gd name="T37" fmla="*/ 4 h 6"/>
                <a:gd name="T38" fmla="*/ 7 w 14"/>
                <a:gd name="T39" fmla="*/ 5 h 6"/>
                <a:gd name="T40" fmla="*/ 8 w 14"/>
                <a:gd name="T41" fmla="*/ 5 h 6"/>
                <a:gd name="T42" fmla="*/ 9 w 14"/>
                <a:gd name="T4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9" y="6"/>
                  </a:moveTo>
                  <a:cubicBezTo>
                    <a:pt x="9" y="6"/>
                    <a:pt x="10" y="6"/>
                    <a:pt x="10" y="5"/>
                  </a:cubicBezTo>
                  <a:cubicBezTo>
                    <a:pt x="12" y="5"/>
                    <a:pt x="13" y="4"/>
                    <a:pt x="14" y="2"/>
                  </a:cubicBezTo>
                  <a:cubicBezTo>
                    <a:pt x="14" y="2"/>
                    <a:pt x="14" y="2"/>
                    <a:pt x="14" y="2"/>
                  </a:cubicBezTo>
                  <a:cubicBezTo>
                    <a:pt x="14" y="2"/>
                    <a:pt x="13" y="2"/>
                    <a:pt x="13" y="2"/>
                  </a:cubicBezTo>
                  <a:cubicBezTo>
                    <a:pt x="12" y="3"/>
                    <a:pt x="11" y="4"/>
                    <a:pt x="10" y="4"/>
                  </a:cubicBezTo>
                  <a:cubicBezTo>
                    <a:pt x="9" y="5"/>
                    <a:pt x="9" y="5"/>
                    <a:pt x="8" y="5"/>
                  </a:cubicBezTo>
                  <a:cubicBezTo>
                    <a:pt x="8" y="4"/>
                    <a:pt x="8" y="4"/>
                    <a:pt x="7" y="4"/>
                  </a:cubicBezTo>
                  <a:cubicBezTo>
                    <a:pt x="7" y="4"/>
                    <a:pt x="7" y="3"/>
                    <a:pt x="6" y="3"/>
                  </a:cubicBezTo>
                  <a:cubicBezTo>
                    <a:pt x="6" y="3"/>
                    <a:pt x="5" y="3"/>
                    <a:pt x="4" y="3"/>
                  </a:cubicBezTo>
                  <a:cubicBezTo>
                    <a:pt x="3" y="3"/>
                    <a:pt x="2" y="3"/>
                    <a:pt x="2" y="3"/>
                  </a:cubicBezTo>
                  <a:cubicBezTo>
                    <a:pt x="1" y="2"/>
                    <a:pt x="1" y="2"/>
                    <a:pt x="1" y="2"/>
                  </a:cubicBezTo>
                  <a:cubicBezTo>
                    <a:pt x="1" y="2"/>
                    <a:pt x="1" y="1"/>
                    <a:pt x="1" y="1"/>
                  </a:cubicBezTo>
                  <a:cubicBezTo>
                    <a:pt x="1" y="1"/>
                    <a:pt x="1" y="1"/>
                    <a:pt x="1" y="1"/>
                  </a:cubicBezTo>
                  <a:cubicBezTo>
                    <a:pt x="1" y="0"/>
                    <a:pt x="0" y="1"/>
                    <a:pt x="0" y="1"/>
                  </a:cubicBezTo>
                  <a:cubicBezTo>
                    <a:pt x="0" y="1"/>
                    <a:pt x="0" y="2"/>
                    <a:pt x="0" y="2"/>
                  </a:cubicBezTo>
                  <a:cubicBezTo>
                    <a:pt x="0" y="3"/>
                    <a:pt x="1" y="3"/>
                    <a:pt x="1" y="3"/>
                  </a:cubicBezTo>
                  <a:cubicBezTo>
                    <a:pt x="2" y="4"/>
                    <a:pt x="3" y="4"/>
                    <a:pt x="4" y="4"/>
                  </a:cubicBezTo>
                  <a:cubicBezTo>
                    <a:pt x="5" y="4"/>
                    <a:pt x="5" y="4"/>
                    <a:pt x="6" y="4"/>
                  </a:cubicBezTo>
                  <a:cubicBezTo>
                    <a:pt x="6" y="4"/>
                    <a:pt x="6" y="4"/>
                    <a:pt x="7" y="5"/>
                  </a:cubicBezTo>
                  <a:cubicBezTo>
                    <a:pt x="7" y="5"/>
                    <a:pt x="7" y="5"/>
                    <a:pt x="8" y="5"/>
                  </a:cubicBezTo>
                  <a:cubicBezTo>
                    <a:pt x="8" y="6"/>
                    <a:pt x="8" y="6"/>
                    <a:pt x="9" y="6"/>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7" name="Freeform 185">
              <a:extLst>
                <a:ext uri="{FF2B5EF4-FFF2-40B4-BE49-F238E27FC236}">
                  <a16:creationId xmlns:a16="http://schemas.microsoft.com/office/drawing/2014/main" id="{9DBA1B96-8543-4506-BD09-41E4AC94481C}"/>
                </a:ext>
              </a:extLst>
            </p:cNvPr>
            <p:cNvSpPr>
              <a:spLocks/>
            </p:cNvSpPr>
            <p:nvPr/>
          </p:nvSpPr>
          <p:spPr bwMode="auto">
            <a:xfrm>
              <a:off x="6124" y="1188"/>
              <a:ext cx="33" cy="23"/>
            </a:xfrm>
            <a:custGeom>
              <a:avLst/>
              <a:gdLst>
                <a:gd name="T0" fmla="*/ 11 w 14"/>
                <a:gd name="T1" fmla="*/ 10 h 10"/>
                <a:gd name="T2" fmla="*/ 14 w 14"/>
                <a:gd name="T3" fmla="*/ 10 h 10"/>
                <a:gd name="T4" fmla="*/ 14 w 14"/>
                <a:gd name="T5" fmla="*/ 9 h 10"/>
                <a:gd name="T6" fmla="*/ 13 w 14"/>
                <a:gd name="T7" fmla="*/ 9 h 10"/>
                <a:gd name="T8" fmla="*/ 11 w 14"/>
                <a:gd name="T9" fmla="*/ 9 h 10"/>
                <a:gd name="T10" fmla="*/ 9 w 14"/>
                <a:gd name="T11" fmla="*/ 7 h 10"/>
                <a:gd name="T12" fmla="*/ 9 w 14"/>
                <a:gd name="T13" fmla="*/ 7 h 10"/>
                <a:gd name="T14" fmla="*/ 9 w 14"/>
                <a:gd name="T15" fmla="*/ 6 h 10"/>
                <a:gd name="T16" fmla="*/ 7 w 14"/>
                <a:gd name="T17" fmla="*/ 5 h 10"/>
                <a:gd name="T18" fmla="*/ 6 w 14"/>
                <a:gd name="T19" fmla="*/ 5 h 10"/>
                <a:gd name="T20" fmla="*/ 6 w 14"/>
                <a:gd name="T21" fmla="*/ 5 h 10"/>
                <a:gd name="T22" fmla="*/ 1 w 14"/>
                <a:gd name="T23" fmla="*/ 1 h 10"/>
                <a:gd name="T24" fmla="*/ 1 w 14"/>
                <a:gd name="T25" fmla="*/ 0 h 10"/>
                <a:gd name="T26" fmla="*/ 1 w 14"/>
                <a:gd name="T27" fmla="*/ 0 h 10"/>
                <a:gd name="T28" fmla="*/ 0 w 14"/>
                <a:gd name="T29" fmla="*/ 1 h 10"/>
                <a:gd name="T30" fmla="*/ 6 w 14"/>
                <a:gd name="T31" fmla="*/ 6 h 10"/>
                <a:gd name="T32" fmla="*/ 6 w 14"/>
                <a:gd name="T33" fmla="*/ 6 h 10"/>
                <a:gd name="T34" fmla="*/ 7 w 14"/>
                <a:gd name="T35" fmla="*/ 6 h 10"/>
                <a:gd name="T36" fmla="*/ 8 w 14"/>
                <a:gd name="T37" fmla="*/ 7 h 10"/>
                <a:gd name="T38" fmla="*/ 8 w 14"/>
                <a:gd name="T39" fmla="*/ 7 h 10"/>
                <a:gd name="T40" fmla="*/ 8 w 14"/>
                <a:gd name="T41" fmla="*/ 8 h 10"/>
                <a:gd name="T42" fmla="*/ 10 w 14"/>
                <a:gd name="T43" fmla="*/ 10 h 10"/>
                <a:gd name="T44" fmla="*/ 11 w 14"/>
                <a:gd name="T4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10">
                  <a:moveTo>
                    <a:pt x="11" y="10"/>
                  </a:moveTo>
                  <a:cubicBezTo>
                    <a:pt x="12" y="10"/>
                    <a:pt x="13" y="10"/>
                    <a:pt x="14" y="10"/>
                  </a:cubicBezTo>
                  <a:cubicBezTo>
                    <a:pt x="14" y="10"/>
                    <a:pt x="14" y="9"/>
                    <a:pt x="14" y="9"/>
                  </a:cubicBezTo>
                  <a:cubicBezTo>
                    <a:pt x="14" y="9"/>
                    <a:pt x="14" y="9"/>
                    <a:pt x="13" y="9"/>
                  </a:cubicBezTo>
                  <a:cubicBezTo>
                    <a:pt x="12" y="9"/>
                    <a:pt x="12" y="9"/>
                    <a:pt x="11" y="9"/>
                  </a:cubicBezTo>
                  <a:cubicBezTo>
                    <a:pt x="10" y="9"/>
                    <a:pt x="9" y="8"/>
                    <a:pt x="9" y="7"/>
                  </a:cubicBezTo>
                  <a:cubicBezTo>
                    <a:pt x="9" y="7"/>
                    <a:pt x="9" y="7"/>
                    <a:pt x="9" y="7"/>
                  </a:cubicBezTo>
                  <a:cubicBezTo>
                    <a:pt x="9" y="7"/>
                    <a:pt x="9" y="7"/>
                    <a:pt x="9" y="6"/>
                  </a:cubicBezTo>
                  <a:cubicBezTo>
                    <a:pt x="9" y="6"/>
                    <a:pt x="8" y="5"/>
                    <a:pt x="7" y="5"/>
                  </a:cubicBezTo>
                  <a:cubicBezTo>
                    <a:pt x="7" y="5"/>
                    <a:pt x="7" y="5"/>
                    <a:pt x="6" y="5"/>
                  </a:cubicBezTo>
                  <a:cubicBezTo>
                    <a:pt x="6" y="5"/>
                    <a:pt x="6" y="5"/>
                    <a:pt x="6" y="5"/>
                  </a:cubicBezTo>
                  <a:cubicBezTo>
                    <a:pt x="4" y="5"/>
                    <a:pt x="2" y="3"/>
                    <a:pt x="1" y="1"/>
                  </a:cubicBezTo>
                  <a:cubicBezTo>
                    <a:pt x="1" y="1"/>
                    <a:pt x="1" y="0"/>
                    <a:pt x="1" y="0"/>
                  </a:cubicBezTo>
                  <a:cubicBezTo>
                    <a:pt x="1" y="0"/>
                    <a:pt x="1" y="0"/>
                    <a:pt x="1" y="0"/>
                  </a:cubicBezTo>
                  <a:cubicBezTo>
                    <a:pt x="0" y="0"/>
                    <a:pt x="0" y="0"/>
                    <a:pt x="0" y="1"/>
                  </a:cubicBezTo>
                  <a:cubicBezTo>
                    <a:pt x="1" y="3"/>
                    <a:pt x="3" y="6"/>
                    <a:pt x="6" y="6"/>
                  </a:cubicBezTo>
                  <a:cubicBezTo>
                    <a:pt x="6" y="6"/>
                    <a:pt x="6" y="6"/>
                    <a:pt x="6" y="6"/>
                  </a:cubicBezTo>
                  <a:cubicBezTo>
                    <a:pt x="7" y="6"/>
                    <a:pt x="7" y="6"/>
                    <a:pt x="7" y="6"/>
                  </a:cubicBezTo>
                  <a:cubicBezTo>
                    <a:pt x="8" y="6"/>
                    <a:pt x="8" y="6"/>
                    <a:pt x="8" y="7"/>
                  </a:cubicBezTo>
                  <a:cubicBezTo>
                    <a:pt x="8" y="7"/>
                    <a:pt x="8" y="7"/>
                    <a:pt x="8" y="7"/>
                  </a:cubicBezTo>
                  <a:cubicBezTo>
                    <a:pt x="8" y="7"/>
                    <a:pt x="8" y="7"/>
                    <a:pt x="8" y="8"/>
                  </a:cubicBezTo>
                  <a:cubicBezTo>
                    <a:pt x="8" y="9"/>
                    <a:pt x="9" y="10"/>
                    <a:pt x="10" y="10"/>
                  </a:cubicBezTo>
                  <a:cubicBezTo>
                    <a:pt x="11" y="10"/>
                    <a:pt x="11" y="10"/>
                    <a:pt x="11" y="10"/>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8" name="Freeform 186">
              <a:extLst>
                <a:ext uri="{FF2B5EF4-FFF2-40B4-BE49-F238E27FC236}">
                  <a16:creationId xmlns:a16="http://schemas.microsoft.com/office/drawing/2014/main" id="{79EAC7EF-1A18-465E-B95C-06EDC7AFE5EF}"/>
                </a:ext>
              </a:extLst>
            </p:cNvPr>
            <p:cNvSpPr>
              <a:spLocks/>
            </p:cNvSpPr>
            <p:nvPr/>
          </p:nvSpPr>
          <p:spPr bwMode="auto">
            <a:xfrm>
              <a:off x="6126" y="1192"/>
              <a:ext cx="7" cy="27"/>
            </a:xfrm>
            <a:custGeom>
              <a:avLst/>
              <a:gdLst>
                <a:gd name="T0" fmla="*/ 2 w 3"/>
                <a:gd name="T1" fmla="*/ 11 h 11"/>
                <a:gd name="T2" fmla="*/ 2 w 3"/>
                <a:gd name="T3" fmla="*/ 11 h 11"/>
                <a:gd name="T4" fmla="*/ 3 w 3"/>
                <a:gd name="T5" fmla="*/ 11 h 11"/>
                <a:gd name="T6" fmla="*/ 2 w 3"/>
                <a:gd name="T7" fmla="*/ 10 h 11"/>
                <a:gd name="T8" fmla="*/ 2 w 3"/>
                <a:gd name="T9" fmla="*/ 10 h 11"/>
                <a:gd name="T10" fmla="*/ 1 w 3"/>
                <a:gd name="T11" fmla="*/ 9 h 11"/>
                <a:gd name="T12" fmla="*/ 2 w 3"/>
                <a:gd name="T13" fmla="*/ 6 h 11"/>
                <a:gd name="T14" fmla="*/ 2 w 3"/>
                <a:gd name="T15" fmla="*/ 5 h 11"/>
                <a:gd name="T16" fmla="*/ 3 w 3"/>
                <a:gd name="T17" fmla="*/ 5 h 11"/>
                <a:gd name="T18" fmla="*/ 1 w 3"/>
                <a:gd name="T19" fmla="*/ 1 h 11"/>
                <a:gd name="T20" fmla="*/ 0 w 3"/>
                <a:gd name="T21" fmla="*/ 1 h 11"/>
                <a:gd name="T22" fmla="*/ 0 w 3"/>
                <a:gd name="T23" fmla="*/ 1 h 11"/>
                <a:gd name="T24" fmla="*/ 2 w 3"/>
                <a:gd name="T25" fmla="*/ 4 h 11"/>
                <a:gd name="T26" fmla="*/ 1 w 3"/>
                <a:gd name="T27" fmla="*/ 5 h 11"/>
                <a:gd name="T28" fmla="*/ 1 w 3"/>
                <a:gd name="T29" fmla="*/ 5 h 11"/>
                <a:gd name="T30" fmla="*/ 1 w 3"/>
                <a:gd name="T31" fmla="*/ 8 h 11"/>
                <a:gd name="T32" fmla="*/ 1 w 3"/>
                <a:gd name="T33" fmla="*/ 11 h 11"/>
                <a:gd name="T34" fmla="*/ 2 w 3"/>
                <a:gd name="T35"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11">
                  <a:moveTo>
                    <a:pt x="2" y="11"/>
                  </a:moveTo>
                  <a:cubicBezTo>
                    <a:pt x="2" y="11"/>
                    <a:pt x="2" y="11"/>
                    <a:pt x="2" y="11"/>
                  </a:cubicBezTo>
                  <a:cubicBezTo>
                    <a:pt x="3" y="11"/>
                    <a:pt x="3" y="11"/>
                    <a:pt x="3" y="11"/>
                  </a:cubicBezTo>
                  <a:cubicBezTo>
                    <a:pt x="3" y="10"/>
                    <a:pt x="2" y="10"/>
                    <a:pt x="2" y="10"/>
                  </a:cubicBezTo>
                  <a:cubicBezTo>
                    <a:pt x="2" y="10"/>
                    <a:pt x="2" y="10"/>
                    <a:pt x="2" y="10"/>
                  </a:cubicBezTo>
                  <a:cubicBezTo>
                    <a:pt x="1" y="10"/>
                    <a:pt x="1" y="9"/>
                    <a:pt x="1" y="9"/>
                  </a:cubicBezTo>
                  <a:cubicBezTo>
                    <a:pt x="1" y="8"/>
                    <a:pt x="2" y="7"/>
                    <a:pt x="2" y="6"/>
                  </a:cubicBezTo>
                  <a:cubicBezTo>
                    <a:pt x="2" y="5"/>
                    <a:pt x="2" y="5"/>
                    <a:pt x="2" y="5"/>
                  </a:cubicBezTo>
                  <a:cubicBezTo>
                    <a:pt x="2" y="5"/>
                    <a:pt x="2" y="5"/>
                    <a:pt x="3" y="5"/>
                  </a:cubicBezTo>
                  <a:cubicBezTo>
                    <a:pt x="3" y="3"/>
                    <a:pt x="2" y="2"/>
                    <a:pt x="1" y="1"/>
                  </a:cubicBezTo>
                  <a:cubicBezTo>
                    <a:pt x="1" y="0"/>
                    <a:pt x="1" y="0"/>
                    <a:pt x="0" y="1"/>
                  </a:cubicBezTo>
                  <a:cubicBezTo>
                    <a:pt x="0" y="1"/>
                    <a:pt x="0" y="1"/>
                    <a:pt x="0" y="1"/>
                  </a:cubicBezTo>
                  <a:cubicBezTo>
                    <a:pt x="1" y="2"/>
                    <a:pt x="2" y="3"/>
                    <a:pt x="2" y="4"/>
                  </a:cubicBezTo>
                  <a:cubicBezTo>
                    <a:pt x="2" y="5"/>
                    <a:pt x="2" y="5"/>
                    <a:pt x="1" y="5"/>
                  </a:cubicBezTo>
                  <a:cubicBezTo>
                    <a:pt x="1" y="5"/>
                    <a:pt x="1" y="5"/>
                    <a:pt x="1" y="5"/>
                  </a:cubicBezTo>
                  <a:cubicBezTo>
                    <a:pt x="1" y="6"/>
                    <a:pt x="1" y="7"/>
                    <a:pt x="1" y="8"/>
                  </a:cubicBezTo>
                  <a:cubicBezTo>
                    <a:pt x="0" y="10"/>
                    <a:pt x="1" y="10"/>
                    <a:pt x="1" y="11"/>
                  </a:cubicBezTo>
                  <a:cubicBezTo>
                    <a:pt x="2" y="11"/>
                    <a:pt x="2" y="11"/>
                    <a:pt x="2" y="11"/>
                  </a:cubicBezTo>
                  <a:close/>
                </a:path>
              </a:pathLst>
            </a:custGeom>
            <a:solidFill>
              <a:srgbClr val="EDB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179" name="Picture 187">
              <a:extLst>
                <a:ext uri="{FF2B5EF4-FFF2-40B4-BE49-F238E27FC236}">
                  <a16:creationId xmlns:a16="http://schemas.microsoft.com/office/drawing/2014/main" id="{F787012F-4932-44A5-BEF3-860CBBB31C98}"/>
                </a:ext>
              </a:extLst>
            </p:cNvPr>
            <p:cNvPicPr>
              <a:picLocks noChangeAspect="1" noChangeArrowheads="1"/>
            </p:cNvPicPr>
            <p:nvPr/>
          </p:nvPicPr>
          <p:blipFill>
            <a:blip r:embed="rId149">
              <a:extLst>
                <a:ext uri="{28A0092B-C50C-407E-A947-70E740481C1C}">
                  <a14:useLocalDpi xmlns:a14="http://schemas.microsoft.com/office/drawing/2010/main"/>
                </a:ext>
              </a:extLst>
            </a:blip>
            <a:srcRect/>
            <a:stretch>
              <a:fillRect/>
            </a:stretch>
          </p:blipFill>
          <p:spPr bwMode="auto">
            <a:xfrm>
              <a:off x="6093" y="1176"/>
              <a:ext cx="50" cy="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Freeform 188">
              <a:extLst>
                <a:ext uri="{FF2B5EF4-FFF2-40B4-BE49-F238E27FC236}">
                  <a16:creationId xmlns:a16="http://schemas.microsoft.com/office/drawing/2014/main" id="{46103BB5-4FFC-4859-A67C-9304E5AA2558}"/>
                </a:ext>
              </a:extLst>
            </p:cNvPr>
            <p:cNvSpPr>
              <a:spLocks/>
            </p:cNvSpPr>
            <p:nvPr/>
          </p:nvSpPr>
          <p:spPr bwMode="auto">
            <a:xfrm>
              <a:off x="6098" y="1161"/>
              <a:ext cx="45" cy="39"/>
            </a:xfrm>
            <a:custGeom>
              <a:avLst/>
              <a:gdLst>
                <a:gd name="T0" fmla="*/ 17 w 19"/>
                <a:gd name="T1" fmla="*/ 6 h 16"/>
                <a:gd name="T2" fmla="*/ 9 w 19"/>
                <a:gd name="T3" fmla="*/ 0 h 16"/>
                <a:gd name="T4" fmla="*/ 2 w 19"/>
                <a:gd name="T5" fmla="*/ 6 h 16"/>
                <a:gd name="T6" fmla="*/ 9 w 19"/>
                <a:gd name="T7" fmla="*/ 16 h 16"/>
                <a:gd name="T8" fmla="*/ 17 w 19"/>
                <a:gd name="T9" fmla="*/ 6 h 16"/>
              </a:gdLst>
              <a:ahLst/>
              <a:cxnLst>
                <a:cxn ang="0">
                  <a:pos x="T0" y="T1"/>
                </a:cxn>
                <a:cxn ang="0">
                  <a:pos x="T2" y="T3"/>
                </a:cxn>
                <a:cxn ang="0">
                  <a:pos x="T4" y="T5"/>
                </a:cxn>
                <a:cxn ang="0">
                  <a:pos x="T6" y="T7"/>
                </a:cxn>
                <a:cxn ang="0">
                  <a:pos x="T8" y="T9"/>
                </a:cxn>
              </a:cxnLst>
              <a:rect l="0" t="0" r="r" b="b"/>
              <a:pathLst>
                <a:path w="19" h="16">
                  <a:moveTo>
                    <a:pt x="17" y="6"/>
                  </a:moveTo>
                  <a:cubicBezTo>
                    <a:pt x="16" y="0"/>
                    <a:pt x="9" y="0"/>
                    <a:pt x="9" y="0"/>
                  </a:cubicBezTo>
                  <a:cubicBezTo>
                    <a:pt x="9" y="0"/>
                    <a:pt x="3" y="0"/>
                    <a:pt x="2" y="6"/>
                  </a:cubicBezTo>
                  <a:cubicBezTo>
                    <a:pt x="0" y="12"/>
                    <a:pt x="3" y="16"/>
                    <a:pt x="9" y="16"/>
                  </a:cubicBezTo>
                  <a:cubicBezTo>
                    <a:pt x="16" y="16"/>
                    <a:pt x="19" y="12"/>
                    <a:pt x="17" y="6"/>
                  </a:cubicBezTo>
                  <a:close/>
                </a:path>
              </a:pathLst>
            </a:custGeom>
            <a:solidFill>
              <a:srgbClr val="ECB4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181" name="Picture 189">
              <a:extLst>
                <a:ext uri="{FF2B5EF4-FFF2-40B4-BE49-F238E27FC236}">
                  <a16:creationId xmlns:a16="http://schemas.microsoft.com/office/drawing/2014/main" id="{74F23E4A-7418-42B0-85FB-CC55B0EBA0BE}"/>
                </a:ext>
              </a:extLst>
            </p:cNvPr>
            <p:cNvPicPr>
              <a:picLocks noChangeAspect="1" noChangeArrowheads="1"/>
            </p:cNvPicPr>
            <p:nvPr/>
          </p:nvPicPr>
          <p:blipFill>
            <a:blip r:embed="rId150">
              <a:extLst>
                <a:ext uri="{28A0092B-C50C-407E-A947-70E740481C1C}">
                  <a14:useLocalDpi xmlns:a14="http://schemas.microsoft.com/office/drawing/2010/main"/>
                </a:ext>
              </a:extLst>
            </a:blip>
            <a:srcRect/>
            <a:stretch>
              <a:fillRect/>
            </a:stretch>
          </p:blipFill>
          <p:spPr bwMode="auto">
            <a:xfrm>
              <a:off x="6090" y="1157"/>
              <a:ext cx="58"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 name="Title 20">
            <a:extLst>
              <a:ext uri="{FF2B5EF4-FFF2-40B4-BE49-F238E27FC236}">
                <a16:creationId xmlns:a16="http://schemas.microsoft.com/office/drawing/2014/main" id="{299AFC8C-5A20-45D9-B86C-6934ED5FDDC3}"/>
              </a:ext>
            </a:extLst>
          </p:cNvPr>
          <p:cNvSpPr txBox="1">
            <a:spLocks/>
          </p:cNvSpPr>
          <p:nvPr/>
        </p:nvSpPr>
        <p:spPr bwMode="auto">
          <a:xfrm>
            <a:off x="1421173" y="4856874"/>
            <a:ext cx="1220868"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s-CO" altLang="es-MX" sz="1200" dirty="0">
                <a:latin typeface="+mn-lt"/>
                <a:cs typeface="Calibri" panose="020F0502020204030204" pitchFamily="34" charset="0"/>
              </a:rPr>
              <a:t>Sistema  Digestivo </a:t>
            </a:r>
          </a:p>
        </p:txBody>
      </p:sp>
      <p:sp>
        <p:nvSpPr>
          <p:cNvPr id="11" name="Title 20">
            <a:extLst>
              <a:ext uri="{FF2B5EF4-FFF2-40B4-BE49-F238E27FC236}">
                <a16:creationId xmlns:a16="http://schemas.microsoft.com/office/drawing/2014/main" id="{94C092E1-0FB0-45BD-A12F-F273EA3A5D46}"/>
              </a:ext>
            </a:extLst>
          </p:cNvPr>
          <p:cNvSpPr txBox="1">
            <a:spLocks/>
          </p:cNvSpPr>
          <p:nvPr/>
        </p:nvSpPr>
        <p:spPr bwMode="auto">
          <a:xfrm>
            <a:off x="2952559" y="4856874"/>
            <a:ext cx="1343697"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s-CO" altLang="es-MX" sz="1200" dirty="0">
                <a:latin typeface="+mn-lt"/>
                <a:cs typeface="Calibri" panose="020F0502020204030204" pitchFamily="34" charset="0"/>
              </a:rPr>
              <a:t>Sistema  Muscular</a:t>
            </a:r>
          </a:p>
        </p:txBody>
      </p:sp>
      <p:sp>
        <p:nvSpPr>
          <p:cNvPr id="12" name="Title 20">
            <a:extLst>
              <a:ext uri="{FF2B5EF4-FFF2-40B4-BE49-F238E27FC236}">
                <a16:creationId xmlns:a16="http://schemas.microsoft.com/office/drawing/2014/main" id="{8E2EB0DB-3230-4237-8A60-191D84A0D709}"/>
              </a:ext>
            </a:extLst>
          </p:cNvPr>
          <p:cNvSpPr txBox="1">
            <a:spLocks/>
          </p:cNvSpPr>
          <p:nvPr/>
        </p:nvSpPr>
        <p:spPr bwMode="auto">
          <a:xfrm>
            <a:off x="4426502" y="4856874"/>
            <a:ext cx="1547786"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s-CO" altLang="es-MX" sz="1200" dirty="0">
                <a:latin typeface="+mn-lt"/>
                <a:cs typeface="Calibri" panose="020F0502020204030204" pitchFamily="34" charset="0"/>
              </a:rPr>
              <a:t>Sistema integumentario</a:t>
            </a:r>
          </a:p>
        </p:txBody>
      </p:sp>
      <p:sp>
        <p:nvSpPr>
          <p:cNvPr id="13" name="Title 20">
            <a:extLst>
              <a:ext uri="{FF2B5EF4-FFF2-40B4-BE49-F238E27FC236}">
                <a16:creationId xmlns:a16="http://schemas.microsoft.com/office/drawing/2014/main" id="{6EAE514C-A855-4AC7-B998-E0A5FF182051}"/>
              </a:ext>
            </a:extLst>
          </p:cNvPr>
          <p:cNvSpPr txBox="1">
            <a:spLocks/>
          </p:cNvSpPr>
          <p:nvPr/>
        </p:nvSpPr>
        <p:spPr bwMode="auto">
          <a:xfrm>
            <a:off x="6045302" y="4856874"/>
            <a:ext cx="1343697"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s-CO" altLang="es-MX" sz="1200" dirty="0">
                <a:latin typeface="+mn-lt"/>
                <a:cs typeface="Calibri" panose="020F0502020204030204" pitchFamily="34" charset="0"/>
              </a:rPr>
              <a:t>Sistema linfático</a:t>
            </a:r>
          </a:p>
        </p:txBody>
      </p:sp>
      <p:sp>
        <p:nvSpPr>
          <p:cNvPr id="14" name="Title 20">
            <a:extLst>
              <a:ext uri="{FF2B5EF4-FFF2-40B4-BE49-F238E27FC236}">
                <a16:creationId xmlns:a16="http://schemas.microsoft.com/office/drawing/2014/main" id="{6A0A7F3A-CD72-4D52-B4E2-C399ED0D41BA}"/>
              </a:ext>
            </a:extLst>
          </p:cNvPr>
          <p:cNvSpPr txBox="1">
            <a:spLocks/>
          </p:cNvSpPr>
          <p:nvPr/>
        </p:nvSpPr>
        <p:spPr bwMode="auto">
          <a:xfrm>
            <a:off x="7576891" y="4856874"/>
            <a:ext cx="1343697"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s-CO" altLang="es-MX" sz="1200" dirty="0">
                <a:latin typeface="+mn-lt"/>
                <a:cs typeface="Calibri" panose="020F0502020204030204" pitchFamily="34" charset="0"/>
              </a:rPr>
              <a:t>Sistema Endocrino</a:t>
            </a:r>
          </a:p>
        </p:txBody>
      </p:sp>
      <p:sp>
        <p:nvSpPr>
          <p:cNvPr id="15" name="Title 20">
            <a:extLst>
              <a:ext uri="{FF2B5EF4-FFF2-40B4-BE49-F238E27FC236}">
                <a16:creationId xmlns:a16="http://schemas.microsoft.com/office/drawing/2014/main" id="{7F1D69DD-B382-4062-B78E-01D91C348464}"/>
              </a:ext>
            </a:extLst>
          </p:cNvPr>
          <p:cNvSpPr txBox="1">
            <a:spLocks/>
          </p:cNvSpPr>
          <p:nvPr/>
        </p:nvSpPr>
        <p:spPr bwMode="auto">
          <a:xfrm>
            <a:off x="9057494" y="4856874"/>
            <a:ext cx="1343697"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s-CO" altLang="es-MX" sz="1200" dirty="0">
                <a:latin typeface="+mn-lt"/>
                <a:cs typeface="Calibri" panose="020F0502020204030204" pitchFamily="34" charset="0"/>
              </a:rPr>
              <a:t>Sistema Nervioso</a:t>
            </a:r>
          </a:p>
        </p:txBody>
      </p:sp>
      <p:sp>
        <p:nvSpPr>
          <p:cNvPr id="16" name="TextBox 30">
            <a:extLst>
              <a:ext uri="{FF2B5EF4-FFF2-40B4-BE49-F238E27FC236}">
                <a16:creationId xmlns:a16="http://schemas.microsoft.com/office/drawing/2014/main" id="{90660FBC-0076-4DC9-B8F4-A05E6B6FCEB1}"/>
              </a:ext>
            </a:extLst>
          </p:cNvPr>
          <p:cNvSpPr txBox="1">
            <a:spLocks noChangeArrowheads="1"/>
          </p:cNvSpPr>
          <p:nvPr/>
        </p:nvSpPr>
        <p:spPr bwMode="auto">
          <a:xfrm>
            <a:off x="872084" y="5735878"/>
            <a:ext cx="997065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eaLnBrk="0" hangingPunct="0"/>
            <a:r>
              <a:rPr lang="en-US" altLang="es-MX" sz="1200" b="1" dirty="0">
                <a:latin typeface="+mn-lt"/>
                <a:cs typeface="Calibri Light" panose="020F0302020204030204" pitchFamily="34" charset="0"/>
              </a:rPr>
              <a:t>Lorem ipsum dolor </a:t>
            </a:r>
            <a:r>
              <a:rPr lang="en-US" altLang="es-MX" sz="1200" dirty="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algn="ctr" eaLnBrk="0" hangingPunct="0"/>
            <a:endParaRPr lang="en-US" altLang="es-MX" sz="1200" dirty="0">
              <a:latin typeface="+mn-lt"/>
              <a:cs typeface="Calibri Light" panose="020F0302020204030204" pitchFamily="34" charset="0"/>
            </a:endParaRPr>
          </a:p>
        </p:txBody>
      </p:sp>
    </p:spTree>
    <p:extLst>
      <p:ext uri="{BB962C8B-B14F-4D97-AF65-F5344CB8AC3E}">
        <p14:creationId xmlns:p14="http://schemas.microsoft.com/office/powerpoint/2010/main" val="999015747"/>
      </p:ext>
    </p:extLst>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5BB182DE-A9D1-4BDB-9996-3528CB21FFCF}"/>
              </a:ext>
            </a:extLst>
          </p:cNvPr>
          <p:cNvSpPr>
            <a:spLocks noGrp="1"/>
          </p:cNvSpPr>
          <p:nvPr>
            <p:ph type="title"/>
          </p:nvPr>
        </p:nvSpPr>
        <p:spPr/>
        <p:txBody>
          <a:bodyPr/>
          <a:lstStyle/>
          <a:p>
            <a:r>
              <a:rPr lang="es-PE" dirty="0"/>
              <a:t>Sistemas</a:t>
            </a:r>
          </a:p>
        </p:txBody>
      </p:sp>
      <p:sp>
        <p:nvSpPr>
          <p:cNvPr id="4" name="Title 20">
            <a:extLst>
              <a:ext uri="{FF2B5EF4-FFF2-40B4-BE49-F238E27FC236}">
                <a16:creationId xmlns:a16="http://schemas.microsoft.com/office/drawing/2014/main" id="{171CAF7F-4B1D-49A6-A28F-BCB0DD9233C3}"/>
              </a:ext>
            </a:extLst>
          </p:cNvPr>
          <p:cNvSpPr txBox="1">
            <a:spLocks/>
          </p:cNvSpPr>
          <p:nvPr/>
        </p:nvSpPr>
        <p:spPr bwMode="auto">
          <a:xfrm>
            <a:off x="1489497" y="4919321"/>
            <a:ext cx="1267725"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Skeletal System</a:t>
            </a:r>
          </a:p>
        </p:txBody>
      </p:sp>
      <p:sp>
        <p:nvSpPr>
          <p:cNvPr id="5" name="Title 20">
            <a:extLst>
              <a:ext uri="{FF2B5EF4-FFF2-40B4-BE49-F238E27FC236}">
                <a16:creationId xmlns:a16="http://schemas.microsoft.com/office/drawing/2014/main" id="{CB601277-7D26-4CC9-86BB-6D12FF86E2BA}"/>
              </a:ext>
            </a:extLst>
          </p:cNvPr>
          <p:cNvSpPr txBox="1">
            <a:spLocks/>
          </p:cNvSpPr>
          <p:nvPr/>
        </p:nvSpPr>
        <p:spPr bwMode="auto">
          <a:xfrm>
            <a:off x="3079659" y="4919321"/>
            <a:ext cx="1395269"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Man Reproductive System</a:t>
            </a:r>
          </a:p>
        </p:txBody>
      </p:sp>
      <p:sp>
        <p:nvSpPr>
          <p:cNvPr id="6" name="Title 20">
            <a:extLst>
              <a:ext uri="{FF2B5EF4-FFF2-40B4-BE49-F238E27FC236}">
                <a16:creationId xmlns:a16="http://schemas.microsoft.com/office/drawing/2014/main" id="{26665CC4-325C-4964-A1C6-525843E10A2D}"/>
              </a:ext>
            </a:extLst>
          </p:cNvPr>
          <p:cNvSpPr txBox="1">
            <a:spLocks/>
          </p:cNvSpPr>
          <p:nvPr/>
        </p:nvSpPr>
        <p:spPr bwMode="auto">
          <a:xfrm>
            <a:off x="4700730" y="4919321"/>
            <a:ext cx="1440532" cy="6001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Female Reproductive  System</a:t>
            </a:r>
          </a:p>
        </p:txBody>
      </p:sp>
      <p:sp>
        <p:nvSpPr>
          <p:cNvPr id="7" name="Title 20">
            <a:extLst>
              <a:ext uri="{FF2B5EF4-FFF2-40B4-BE49-F238E27FC236}">
                <a16:creationId xmlns:a16="http://schemas.microsoft.com/office/drawing/2014/main" id="{5F2029D5-DF62-4AAA-A5AD-79B4C36ED7E9}"/>
              </a:ext>
            </a:extLst>
          </p:cNvPr>
          <p:cNvSpPr txBox="1">
            <a:spLocks/>
          </p:cNvSpPr>
          <p:nvPr/>
        </p:nvSpPr>
        <p:spPr bwMode="auto">
          <a:xfrm>
            <a:off x="6291103" y="4919321"/>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Respiratory System</a:t>
            </a:r>
          </a:p>
        </p:txBody>
      </p:sp>
      <p:sp>
        <p:nvSpPr>
          <p:cNvPr id="8" name="Title 20">
            <a:extLst>
              <a:ext uri="{FF2B5EF4-FFF2-40B4-BE49-F238E27FC236}">
                <a16:creationId xmlns:a16="http://schemas.microsoft.com/office/drawing/2014/main" id="{4E0F8A58-7850-4845-8DAD-A92371B3302E}"/>
              </a:ext>
            </a:extLst>
          </p:cNvPr>
          <p:cNvSpPr txBox="1">
            <a:spLocks/>
          </p:cNvSpPr>
          <p:nvPr/>
        </p:nvSpPr>
        <p:spPr bwMode="auto">
          <a:xfrm>
            <a:off x="7881475" y="4919321"/>
            <a:ext cx="139526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Urinary System</a:t>
            </a:r>
          </a:p>
        </p:txBody>
      </p:sp>
      <p:sp>
        <p:nvSpPr>
          <p:cNvPr id="9" name="Title 20">
            <a:extLst>
              <a:ext uri="{FF2B5EF4-FFF2-40B4-BE49-F238E27FC236}">
                <a16:creationId xmlns:a16="http://schemas.microsoft.com/office/drawing/2014/main" id="{85D75F62-5C32-431F-8E61-F3431817A3FA}"/>
              </a:ext>
            </a:extLst>
          </p:cNvPr>
          <p:cNvSpPr txBox="1">
            <a:spLocks/>
          </p:cNvSpPr>
          <p:nvPr/>
        </p:nvSpPr>
        <p:spPr bwMode="auto">
          <a:xfrm>
            <a:off x="9418904" y="4919321"/>
            <a:ext cx="1395269"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200" dirty="0">
                <a:latin typeface="+mn-lt"/>
                <a:cs typeface="Calibri" panose="020F0502020204030204" pitchFamily="34" charset="0"/>
              </a:rPr>
              <a:t>Circularory System</a:t>
            </a:r>
          </a:p>
        </p:txBody>
      </p:sp>
      <p:sp>
        <p:nvSpPr>
          <p:cNvPr id="10" name="TextBox 30">
            <a:extLst>
              <a:ext uri="{FF2B5EF4-FFF2-40B4-BE49-F238E27FC236}">
                <a16:creationId xmlns:a16="http://schemas.microsoft.com/office/drawing/2014/main" id="{F3FF1144-554D-44E3-9BCD-52737977F729}"/>
              </a:ext>
            </a:extLst>
          </p:cNvPr>
          <p:cNvSpPr txBox="1">
            <a:spLocks noChangeArrowheads="1"/>
          </p:cNvSpPr>
          <p:nvPr/>
        </p:nvSpPr>
        <p:spPr bwMode="auto">
          <a:xfrm>
            <a:off x="919334" y="5832061"/>
            <a:ext cx="1035333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eaLnBrk="0" hangingPunct="0"/>
            <a:r>
              <a:rPr lang="en-US" altLang="es-MX" sz="1200" b="1" dirty="0">
                <a:latin typeface="+mn-lt"/>
                <a:cs typeface="Calibri Light" panose="020F0302020204030204" pitchFamily="34" charset="0"/>
              </a:rPr>
              <a:t>Lorem ipsum dolor </a:t>
            </a:r>
            <a:r>
              <a:rPr lang="en-US" altLang="es-MX" sz="1200" dirty="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algn="ctr" eaLnBrk="0" hangingPunct="0"/>
            <a:endParaRPr lang="en-US" altLang="es-MX" sz="1200" dirty="0">
              <a:latin typeface="+mn-lt"/>
              <a:cs typeface="Calibri Light" panose="020F0302020204030204" pitchFamily="34" charset="0"/>
            </a:endParaRPr>
          </a:p>
        </p:txBody>
      </p:sp>
      <p:grpSp>
        <p:nvGrpSpPr>
          <p:cNvPr id="11" name="Group 4">
            <a:extLst>
              <a:ext uri="{FF2B5EF4-FFF2-40B4-BE49-F238E27FC236}">
                <a16:creationId xmlns:a16="http://schemas.microsoft.com/office/drawing/2014/main" id="{BED3BBB6-A6B7-4CB2-8142-3A11D1820157}"/>
              </a:ext>
            </a:extLst>
          </p:cNvPr>
          <p:cNvGrpSpPr>
            <a:grpSpLocks noChangeAspect="1"/>
          </p:cNvGrpSpPr>
          <p:nvPr/>
        </p:nvGrpSpPr>
        <p:grpSpPr bwMode="auto">
          <a:xfrm>
            <a:off x="9472982" y="1478382"/>
            <a:ext cx="1440532" cy="3271086"/>
            <a:chOff x="5741" y="1183"/>
            <a:chExt cx="735" cy="1669"/>
          </a:xfrm>
        </p:grpSpPr>
        <p:sp>
          <p:nvSpPr>
            <p:cNvPr id="308" name="Freeform 5">
              <a:extLst>
                <a:ext uri="{FF2B5EF4-FFF2-40B4-BE49-F238E27FC236}">
                  <a16:creationId xmlns:a16="http://schemas.microsoft.com/office/drawing/2014/main" id="{4EAA0D06-EA85-40C0-8950-8035DAA451F0}"/>
                </a:ext>
              </a:extLst>
            </p:cNvPr>
            <p:cNvSpPr>
              <a:spLocks/>
            </p:cNvSpPr>
            <p:nvPr/>
          </p:nvSpPr>
          <p:spPr bwMode="auto">
            <a:xfrm>
              <a:off x="5741" y="1183"/>
              <a:ext cx="735" cy="1669"/>
            </a:xfrm>
            <a:custGeom>
              <a:avLst/>
              <a:gdLst>
                <a:gd name="T0" fmla="*/ 276 w 307"/>
                <a:gd name="T1" fmla="*/ 327 h 701"/>
                <a:gd name="T2" fmla="*/ 268 w 307"/>
                <a:gd name="T3" fmla="*/ 313 h 701"/>
                <a:gd name="T4" fmla="*/ 250 w 307"/>
                <a:gd name="T5" fmla="*/ 200 h 701"/>
                <a:gd name="T6" fmla="*/ 177 w 307"/>
                <a:gd name="T7" fmla="*/ 97 h 701"/>
                <a:gd name="T8" fmla="*/ 184 w 307"/>
                <a:gd name="T9" fmla="*/ 65 h 701"/>
                <a:gd name="T10" fmla="*/ 184 w 307"/>
                <a:gd name="T11" fmla="*/ 47 h 701"/>
                <a:gd name="T12" fmla="*/ 182 w 307"/>
                <a:gd name="T13" fmla="*/ 16 h 701"/>
                <a:gd name="T14" fmla="*/ 154 w 307"/>
                <a:gd name="T15" fmla="*/ 0 h 701"/>
                <a:gd name="T16" fmla="*/ 126 w 307"/>
                <a:gd name="T17" fmla="*/ 16 h 701"/>
                <a:gd name="T18" fmla="*/ 123 w 307"/>
                <a:gd name="T19" fmla="*/ 47 h 701"/>
                <a:gd name="T20" fmla="*/ 124 w 307"/>
                <a:gd name="T21" fmla="*/ 65 h 701"/>
                <a:gd name="T22" fmla="*/ 130 w 307"/>
                <a:gd name="T23" fmla="*/ 97 h 701"/>
                <a:gd name="T24" fmla="*/ 58 w 307"/>
                <a:gd name="T25" fmla="*/ 200 h 701"/>
                <a:gd name="T26" fmla="*/ 39 w 307"/>
                <a:gd name="T27" fmla="*/ 313 h 701"/>
                <a:gd name="T28" fmla="*/ 32 w 307"/>
                <a:gd name="T29" fmla="*/ 327 h 701"/>
                <a:gd name="T30" fmla="*/ 8 w 307"/>
                <a:gd name="T31" fmla="*/ 356 h 701"/>
                <a:gd name="T32" fmla="*/ 15 w 307"/>
                <a:gd name="T33" fmla="*/ 377 h 701"/>
                <a:gd name="T34" fmla="*/ 28 w 307"/>
                <a:gd name="T35" fmla="*/ 360 h 701"/>
                <a:gd name="T36" fmla="*/ 27 w 307"/>
                <a:gd name="T37" fmla="*/ 392 h 701"/>
                <a:gd name="T38" fmla="*/ 32 w 307"/>
                <a:gd name="T39" fmla="*/ 381 h 701"/>
                <a:gd name="T40" fmla="*/ 38 w 307"/>
                <a:gd name="T41" fmla="*/ 384 h 701"/>
                <a:gd name="T42" fmla="*/ 40 w 307"/>
                <a:gd name="T43" fmla="*/ 378 h 701"/>
                <a:gd name="T44" fmla="*/ 48 w 307"/>
                <a:gd name="T45" fmla="*/ 371 h 701"/>
                <a:gd name="T46" fmla="*/ 58 w 307"/>
                <a:gd name="T47" fmla="*/ 321 h 701"/>
                <a:gd name="T48" fmla="*/ 82 w 307"/>
                <a:gd name="T49" fmla="*/ 230 h 701"/>
                <a:gd name="T50" fmla="*/ 96 w 307"/>
                <a:gd name="T51" fmla="*/ 285 h 701"/>
                <a:gd name="T52" fmla="*/ 96 w 307"/>
                <a:gd name="T53" fmla="*/ 466 h 701"/>
                <a:gd name="T54" fmla="*/ 93 w 307"/>
                <a:gd name="T55" fmla="*/ 596 h 701"/>
                <a:gd name="T56" fmla="*/ 87 w 307"/>
                <a:gd name="T57" fmla="*/ 657 h 701"/>
                <a:gd name="T58" fmla="*/ 73 w 307"/>
                <a:gd name="T59" fmla="*/ 687 h 701"/>
                <a:gd name="T60" fmla="*/ 82 w 307"/>
                <a:gd name="T61" fmla="*/ 695 h 701"/>
                <a:gd name="T62" fmla="*/ 91 w 307"/>
                <a:gd name="T63" fmla="*/ 695 h 701"/>
                <a:gd name="T64" fmla="*/ 108 w 307"/>
                <a:gd name="T65" fmla="*/ 685 h 701"/>
                <a:gd name="T66" fmla="*/ 116 w 307"/>
                <a:gd name="T67" fmla="*/ 646 h 701"/>
                <a:gd name="T68" fmla="*/ 121 w 307"/>
                <a:gd name="T69" fmla="*/ 590 h 701"/>
                <a:gd name="T70" fmla="*/ 137 w 307"/>
                <a:gd name="T71" fmla="*/ 473 h 701"/>
                <a:gd name="T72" fmla="*/ 154 w 307"/>
                <a:gd name="T73" fmla="*/ 370 h 701"/>
                <a:gd name="T74" fmla="*/ 171 w 307"/>
                <a:gd name="T75" fmla="*/ 473 h 701"/>
                <a:gd name="T76" fmla="*/ 187 w 307"/>
                <a:gd name="T77" fmla="*/ 590 h 701"/>
                <a:gd name="T78" fmla="*/ 191 w 307"/>
                <a:gd name="T79" fmla="*/ 646 h 701"/>
                <a:gd name="T80" fmla="*/ 199 w 307"/>
                <a:gd name="T81" fmla="*/ 685 h 701"/>
                <a:gd name="T82" fmla="*/ 216 w 307"/>
                <a:gd name="T83" fmla="*/ 695 h 701"/>
                <a:gd name="T84" fmla="*/ 225 w 307"/>
                <a:gd name="T85" fmla="*/ 695 h 701"/>
                <a:gd name="T86" fmla="*/ 234 w 307"/>
                <a:gd name="T87" fmla="*/ 687 h 701"/>
                <a:gd name="T88" fmla="*/ 221 w 307"/>
                <a:gd name="T89" fmla="*/ 657 h 701"/>
                <a:gd name="T90" fmla="*/ 215 w 307"/>
                <a:gd name="T91" fmla="*/ 596 h 701"/>
                <a:gd name="T92" fmla="*/ 212 w 307"/>
                <a:gd name="T93" fmla="*/ 466 h 701"/>
                <a:gd name="T94" fmla="*/ 212 w 307"/>
                <a:gd name="T95" fmla="*/ 285 h 701"/>
                <a:gd name="T96" fmla="*/ 226 w 307"/>
                <a:gd name="T97" fmla="*/ 230 h 701"/>
                <a:gd name="T98" fmla="*/ 249 w 307"/>
                <a:gd name="T99" fmla="*/ 321 h 701"/>
                <a:gd name="T100" fmla="*/ 259 w 307"/>
                <a:gd name="T101" fmla="*/ 371 h 701"/>
                <a:gd name="T102" fmla="*/ 268 w 307"/>
                <a:gd name="T103" fmla="*/ 378 h 701"/>
                <a:gd name="T104" fmla="*/ 270 w 307"/>
                <a:gd name="T105" fmla="*/ 384 h 701"/>
                <a:gd name="T106" fmla="*/ 276 w 307"/>
                <a:gd name="T107" fmla="*/ 381 h 701"/>
                <a:gd name="T108" fmla="*/ 280 w 307"/>
                <a:gd name="T109" fmla="*/ 392 h 701"/>
                <a:gd name="T110" fmla="*/ 279 w 307"/>
                <a:gd name="T111" fmla="*/ 360 h 701"/>
                <a:gd name="T112" fmla="*/ 293 w 307"/>
                <a:gd name="T113" fmla="*/ 377 h 701"/>
                <a:gd name="T114" fmla="*/ 299 w 307"/>
                <a:gd name="T115" fmla="*/ 356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7" h="701">
                  <a:moveTo>
                    <a:pt x="304" y="350"/>
                  </a:moveTo>
                  <a:cubicBezTo>
                    <a:pt x="301" y="348"/>
                    <a:pt x="297" y="346"/>
                    <a:pt x="291" y="338"/>
                  </a:cubicBezTo>
                  <a:cubicBezTo>
                    <a:pt x="287" y="333"/>
                    <a:pt x="281" y="330"/>
                    <a:pt x="276" y="327"/>
                  </a:cubicBezTo>
                  <a:cubicBezTo>
                    <a:pt x="274" y="327"/>
                    <a:pt x="273" y="327"/>
                    <a:pt x="272" y="326"/>
                  </a:cubicBezTo>
                  <a:cubicBezTo>
                    <a:pt x="271" y="325"/>
                    <a:pt x="270" y="322"/>
                    <a:pt x="270" y="320"/>
                  </a:cubicBezTo>
                  <a:cubicBezTo>
                    <a:pt x="269" y="318"/>
                    <a:pt x="269" y="315"/>
                    <a:pt x="268" y="313"/>
                  </a:cubicBezTo>
                  <a:cubicBezTo>
                    <a:pt x="267" y="309"/>
                    <a:pt x="266" y="302"/>
                    <a:pt x="266" y="291"/>
                  </a:cubicBezTo>
                  <a:cubicBezTo>
                    <a:pt x="266" y="265"/>
                    <a:pt x="261" y="242"/>
                    <a:pt x="258" y="236"/>
                  </a:cubicBezTo>
                  <a:cubicBezTo>
                    <a:pt x="255" y="230"/>
                    <a:pt x="253" y="225"/>
                    <a:pt x="250" y="200"/>
                  </a:cubicBezTo>
                  <a:cubicBezTo>
                    <a:pt x="246" y="175"/>
                    <a:pt x="253" y="179"/>
                    <a:pt x="250" y="149"/>
                  </a:cubicBezTo>
                  <a:cubicBezTo>
                    <a:pt x="247" y="119"/>
                    <a:pt x="223" y="113"/>
                    <a:pt x="213" y="111"/>
                  </a:cubicBezTo>
                  <a:cubicBezTo>
                    <a:pt x="203" y="109"/>
                    <a:pt x="181" y="100"/>
                    <a:pt x="177" y="97"/>
                  </a:cubicBezTo>
                  <a:cubicBezTo>
                    <a:pt x="175" y="95"/>
                    <a:pt x="175" y="87"/>
                    <a:pt x="175" y="80"/>
                  </a:cubicBezTo>
                  <a:cubicBezTo>
                    <a:pt x="178" y="75"/>
                    <a:pt x="180" y="68"/>
                    <a:pt x="181" y="63"/>
                  </a:cubicBezTo>
                  <a:cubicBezTo>
                    <a:pt x="182" y="63"/>
                    <a:pt x="183" y="65"/>
                    <a:pt x="184" y="65"/>
                  </a:cubicBezTo>
                  <a:cubicBezTo>
                    <a:pt x="185" y="65"/>
                    <a:pt x="187" y="61"/>
                    <a:pt x="187" y="58"/>
                  </a:cubicBezTo>
                  <a:cubicBezTo>
                    <a:pt x="188" y="56"/>
                    <a:pt x="189" y="49"/>
                    <a:pt x="188" y="46"/>
                  </a:cubicBezTo>
                  <a:cubicBezTo>
                    <a:pt x="187" y="43"/>
                    <a:pt x="185" y="45"/>
                    <a:pt x="184" y="47"/>
                  </a:cubicBezTo>
                  <a:cubicBezTo>
                    <a:pt x="184" y="47"/>
                    <a:pt x="183" y="47"/>
                    <a:pt x="183" y="48"/>
                  </a:cubicBezTo>
                  <a:cubicBezTo>
                    <a:pt x="183" y="44"/>
                    <a:pt x="183" y="40"/>
                    <a:pt x="184" y="37"/>
                  </a:cubicBezTo>
                  <a:cubicBezTo>
                    <a:pt x="185" y="29"/>
                    <a:pt x="184" y="22"/>
                    <a:pt x="182" y="16"/>
                  </a:cubicBezTo>
                  <a:cubicBezTo>
                    <a:pt x="177" y="1"/>
                    <a:pt x="157" y="0"/>
                    <a:pt x="154" y="0"/>
                  </a:cubicBezTo>
                  <a:cubicBezTo>
                    <a:pt x="154" y="0"/>
                    <a:pt x="154" y="0"/>
                    <a:pt x="154" y="0"/>
                  </a:cubicBezTo>
                  <a:cubicBezTo>
                    <a:pt x="154" y="0"/>
                    <a:pt x="154" y="0"/>
                    <a:pt x="154" y="0"/>
                  </a:cubicBezTo>
                  <a:cubicBezTo>
                    <a:pt x="154" y="0"/>
                    <a:pt x="154" y="0"/>
                    <a:pt x="154" y="0"/>
                  </a:cubicBezTo>
                  <a:cubicBezTo>
                    <a:pt x="154" y="0"/>
                    <a:pt x="154" y="0"/>
                    <a:pt x="154" y="0"/>
                  </a:cubicBezTo>
                  <a:cubicBezTo>
                    <a:pt x="151" y="0"/>
                    <a:pt x="131" y="1"/>
                    <a:pt x="126" y="16"/>
                  </a:cubicBezTo>
                  <a:cubicBezTo>
                    <a:pt x="123" y="22"/>
                    <a:pt x="123" y="29"/>
                    <a:pt x="124" y="37"/>
                  </a:cubicBezTo>
                  <a:cubicBezTo>
                    <a:pt x="124" y="40"/>
                    <a:pt x="125" y="44"/>
                    <a:pt x="125" y="48"/>
                  </a:cubicBezTo>
                  <a:cubicBezTo>
                    <a:pt x="124" y="47"/>
                    <a:pt x="124" y="47"/>
                    <a:pt x="123" y="47"/>
                  </a:cubicBezTo>
                  <a:cubicBezTo>
                    <a:pt x="123" y="45"/>
                    <a:pt x="121" y="43"/>
                    <a:pt x="120" y="46"/>
                  </a:cubicBezTo>
                  <a:cubicBezTo>
                    <a:pt x="119" y="49"/>
                    <a:pt x="120" y="56"/>
                    <a:pt x="120" y="58"/>
                  </a:cubicBezTo>
                  <a:cubicBezTo>
                    <a:pt x="121" y="61"/>
                    <a:pt x="123" y="65"/>
                    <a:pt x="124" y="65"/>
                  </a:cubicBezTo>
                  <a:cubicBezTo>
                    <a:pt x="125" y="65"/>
                    <a:pt x="126" y="63"/>
                    <a:pt x="126" y="63"/>
                  </a:cubicBezTo>
                  <a:cubicBezTo>
                    <a:pt x="128" y="68"/>
                    <a:pt x="129" y="75"/>
                    <a:pt x="132" y="80"/>
                  </a:cubicBezTo>
                  <a:cubicBezTo>
                    <a:pt x="133" y="87"/>
                    <a:pt x="132" y="95"/>
                    <a:pt x="130" y="97"/>
                  </a:cubicBezTo>
                  <a:cubicBezTo>
                    <a:pt x="126" y="100"/>
                    <a:pt x="105" y="109"/>
                    <a:pt x="95" y="111"/>
                  </a:cubicBezTo>
                  <a:cubicBezTo>
                    <a:pt x="84" y="113"/>
                    <a:pt x="61" y="119"/>
                    <a:pt x="58" y="149"/>
                  </a:cubicBezTo>
                  <a:cubicBezTo>
                    <a:pt x="55" y="179"/>
                    <a:pt x="61" y="175"/>
                    <a:pt x="58" y="200"/>
                  </a:cubicBezTo>
                  <a:cubicBezTo>
                    <a:pt x="54" y="225"/>
                    <a:pt x="53" y="230"/>
                    <a:pt x="50" y="236"/>
                  </a:cubicBezTo>
                  <a:cubicBezTo>
                    <a:pt x="47" y="242"/>
                    <a:pt x="41" y="265"/>
                    <a:pt x="41" y="291"/>
                  </a:cubicBezTo>
                  <a:cubicBezTo>
                    <a:pt x="41" y="302"/>
                    <a:pt x="40" y="309"/>
                    <a:pt x="39" y="313"/>
                  </a:cubicBezTo>
                  <a:cubicBezTo>
                    <a:pt x="39" y="315"/>
                    <a:pt x="38" y="318"/>
                    <a:pt x="38" y="320"/>
                  </a:cubicBezTo>
                  <a:cubicBezTo>
                    <a:pt x="37" y="322"/>
                    <a:pt x="37" y="325"/>
                    <a:pt x="35" y="326"/>
                  </a:cubicBezTo>
                  <a:cubicBezTo>
                    <a:pt x="34" y="327"/>
                    <a:pt x="33" y="327"/>
                    <a:pt x="32" y="327"/>
                  </a:cubicBezTo>
                  <a:cubicBezTo>
                    <a:pt x="26" y="330"/>
                    <a:pt x="21" y="333"/>
                    <a:pt x="17" y="338"/>
                  </a:cubicBezTo>
                  <a:cubicBezTo>
                    <a:pt x="10" y="346"/>
                    <a:pt x="6" y="348"/>
                    <a:pt x="3" y="350"/>
                  </a:cubicBezTo>
                  <a:cubicBezTo>
                    <a:pt x="0" y="352"/>
                    <a:pt x="1" y="358"/>
                    <a:pt x="8" y="356"/>
                  </a:cubicBezTo>
                  <a:cubicBezTo>
                    <a:pt x="15" y="355"/>
                    <a:pt x="20" y="346"/>
                    <a:pt x="22" y="346"/>
                  </a:cubicBezTo>
                  <a:cubicBezTo>
                    <a:pt x="24" y="347"/>
                    <a:pt x="20" y="360"/>
                    <a:pt x="18" y="365"/>
                  </a:cubicBezTo>
                  <a:cubicBezTo>
                    <a:pt x="17" y="369"/>
                    <a:pt x="16" y="374"/>
                    <a:pt x="15" y="377"/>
                  </a:cubicBezTo>
                  <a:cubicBezTo>
                    <a:pt x="14" y="380"/>
                    <a:pt x="13" y="385"/>
                    <a:pt x="15" y="388"/>
                  </a:cubicBezTo>
                  <a:cubicBezTo>
                    <a:pt x="17" y="391"/>
                    <a:pt x="20" y="387"/>
                    <a:pt x="22" y="380"/>
                  </a:cubicBezTo>
                  <a:cubicBezTo>
                    <a:pt x="24" y="373"/>
                    <a:pt x="28" y="360"/>
                    <a:pt x="28" y="360"/>
                  </a:cubicBezTo>
                  <a:cubicBezTo>
                    <a:pt x="28" y="360"/>
                    <a:pt x="26" y="371"/>
                    <a:pt x="24" y="377"/>
                  </a:cubicBezTo>
                  <a:cubicBezTo>
                    <a:pt x="22" y="384"/>
                    <a:pt x="18" y="392"/>
                    <a:pt x="22" y="395"/>
                  </a:cubicBezTo>
                  <a:cubicBezTo>
                    <a:pt x="24" y="397"/>
                    <a:pt x="26" y="395"/>
                    <a:pt x="27" y="392"/>
                  </a:cubicBezTo>
                  <a:cubicBezTo>
                    <a:pt x="29" y="388"/>
                    <a:pt x="30" y="383"/>
                    <a:pt x="30" y="383"/>
                  </a:cubicBezTo>
                  <a:cubicBezTo>
                    <a:pt x="32" y="377"/>
                    <a:pt x="35" y="362"/>
                    <a:pt x="35" y="362"/>
                  </a:cubicBezTo>
                  <a:cubicBezTo>
                    <a:pt x="35" y="362"/>
                    <a:pt x="33" y="375"/>
                    <a:pt x="32" y="381"/>
                  </a:cubicBezTo>
                  <a:cubicBezTo>
                    <a:pt x="31" y="384"/>
                    <a:pt x="29" y="388"/>
                    <a:pt x="29" y="391"/>
                  </a:cubicBezTo>
                  <a:cubicBezTo>
                    <a:pt x="29" y="393"/>
                    <a:pt x="31" y="394"/>
                    <a:pt x="33" y="394"/>
                  </a:cubicBezTo>
                  <a:cubicBezTo>
                    <a:pt x="35" y="393"/>
                    <a:pt x="36" y="389"/>
                    <a:pt x="38" y="384"/>
                  </a:cubicBezTo>
                  <a:cubicBezTo>
                    <a:pt x="39" y="379"/>
                    <a:pt x="41" y="371"/>
                    <a:pt x="42" y="367"/>
                  </a:cubicBezTo>
                  <a:cubicBezTo>
                    <a:pt x="42" y="365"/>
                    <a:pt x="43" y="364"/>
                    <a:pt x="43" y="365"/>
                  </a:cubicBezTo>
                  <a:cubicBezTo>
                    <a:pt x="43" y="367"/>
                    <a:pt x="41" y="374"/>
                    <a:pt x="40" y="378"/>
                  </a:cubicBezTo>
                  <a:cubicBezTo>
                    <a:pt x="39" y="382"/>
                    <a:pt x="39" y="385"/>
                    <a:pt x="41" y="385"/>
                  </a:cubicBezTo>
                  <a:cubicBezTo>
                    <a:pt x="43" y="385"/>
                    <a:pt x="44" y="385"/>
                    <a:pt x="45" y="383"/>
                  </a:cubicBezTo>
                  <a:cubicBezTo>
                    <a:pt x="46" y="381"/>
                    <a:pt x="47" y="375"/>
                    <a:pt x="48" y="371"/>
                  </a:cubicBezTo>
                  <a:cubicBezTo>
                    <a:pt x="50" y="365"/>
                    <a:pt x="52" y="358"/>
                    <a:pt x="53" y="353"/>
                  </a:cubicBezTo>
                  <a:cubicBezTo>
                    <a:pt x="53" y="347"/>
                    <a:pt x="55" y="334"/>
                    <a:pt x="56" y="330"/>
                  </a:cubicBezTo>
                  <a:cubicBezTo>
                    <a:pt x="57" y="327"/>
                    <a:pt x="58" y="321"/>
                    <a:pt x="58" y="321"/>
                  </a:cubicBezTo>
                  <a:cubicBezTo>
                    <a:pt x="58" y="321"/>
                    <a:pt x="58" y="321"/>
                    <a:pt x="58" y="321"/>
                  </a:cubicBezTo>
                  <a:cubicBezTo>
                    <a:pt x="62" y="310"/>
                    <a:pt x="71" y="283"/>
                    <a:pt x="76" y="267"/>
                  </a:cubicBezTo>
                  <a:cubicBezTo>
                    <a:pt x="83" y="246"/>
                    <a:pt x="81" y="239"/>
                    <a:pt x="82" y="230"/>
                  </a:cubicBezTo>
                  <a:cubicBezTo>
                    <a:pt x="83" y="224"/>
                    <a:pt x="89" y="209"/>
                    <a:pt x="93" y="193"/>
                  </a:cubicBezTo>
                  <a:cubicBezTo>
                    <a:pt x="100" y="208"/>
                    <a:pt x="107" y="228"/>
                    <a:pt x="103" y="249"/>
                  </a:cubicBezTo>
                  <a:cubicBezTo>
                    <a:pt x="96" y="285"/>
                    <a:pt x="98" y="275"/>
                    <a:pt x="96" y="285"/>
                  </a:cubicBezTo>
                  <a:cubicBezTo>
                    <a:pt x="93" y="297"/>
                    <a:pt x="91" y="308"/>
                    <a:pt x="89" y="320"/>
                  </a:cubicBezTo>
                  <a:cubicBezTo>
                    <a:pt x="87" y="346"/>
                    <a:pt x="85" y="373"/>
                    <a:pt x="89" y="399"/>
                  </a:cubicBezTo>
                  <a:cubicBezTo>
                    <a:pt x="91" y="409"/>
                    <a:pt x="96" y="464"/>
                    <a:pt x="96" y="466"/>
                  </a:cubicBezTo>
                  <a:cubicBezTo>
                    <a:pt x="94" y="473"/>
                    <a:pt x="90" y="489"/>
                    <a:pt x="89" y="497"/>
                  </a:cubicBezTo>
                  <a:cubicBezTo>
                    <a:pt x="87" y="506"/>
                    <a:pt x="88" y="518"/>
                    <a:pt x="88" y="542"/>
                  </a:cubicBezTo>
                  <a:cubicBezTo>
                    <a:pt x="89" y="565"/>
                    <a:pt x="92" y="583"/>
                    <a:pt x="93" y="596"/>
                  </a:cubicBezTo>
                  <a:cubicBezTo>
                    <a:pt x="94" y="607"/>
                    <a:pt x="92" y="635"/>
                    <a:pt x="92" y="643"/>
                  </a:cubicBezTo>
                  <a:cubicBezTo>
                    <a:pt x="92" y="644"/>
                    <a:pt x="91" y="645"/>
                    <a:pt x="91" y="647"/>
                  </a:cubicBezTo>
                  <a:cubicBezTo>
                    <a:pt x="90" y="649"/>
                    <a:pt x="89" y="653"/>
                    <a:pt x="87" y="657"/>
                  </a:cubicBezTo>
                  <a:cubicBezTo>
                    <a:pt x="84" y="663"/>
                    <a:pt x="76" y="674"/>
                    <a:pt x="74" y="677"/>
                  </a:cubicBezTo>
                  <a:cubicBezTo>
                    <a:pt x="71" y="679"/>
                    <a:pt x="67" y="685"/>
                    <a:pt x="71" y="687"/>
                  </a:cubicBezTo>
                  <a:cubicBezTo>
                    <a:pt x="72" y="688"/>
                    <a:pt x="73" y="687"/>
                    <a:pt x="73" y="687"/>
                  </a:cubicBezTo>
                  <a:cubicBezTo>
                    <a:pt x="73" y="689"/>
                    <a:pt x="73" y="691"/>
                    <a:pt x="75" y="692"/>
                  </a:cubicBezTo>
                  <a:cubicBezTo>
                    <a:pt x="76" y="692"/>
                    <a:pt x="77" y="692"/>
                    <a:pt x="77" y="692"/>
                  </a:cubicBezTo>
                  <a:cubicBezTo>
                    <a:pt x="77" y="693"/>
                    <a:pt x="79" y="696"/>
                    <a:pt x="82" y="695"/>
                  </a:cubicBezTo>
                  <a:cubicBezTo>
                    <a:pt x="82" y="695"/>
                    <a:pt x="83" y="699"/>
                    <a:pt x="86" y="699"/>
                  </a:cubicBezTo>
                  <a:cubicBezTo>
                    <a:pt x="87" y="699"/>
                    <a:pt x="88" y="699"/>
                    <a:pt x="89" y="698"/>
                  </a:cubicBezTo>
                  <a:cubicBezTo>
                    <a:pt x="90" y="698"/>
                    <a:pt x="90" y="697"/>
                    <a:pt x="91" y="695"/>
                  </a:cubicBezTo>
                  <a:cubicBezTo>
                    <a:pt x="91" y="695"/>
                    <a:pt x="91" y="698"/>
                    <a:pt x="94" y="699"/>
                  </a:cubicBezTo>
                  <a:cubicBezTo>
                    <a:pt x="98" y="701"/>
                    <a:pt x="102" y="699"/>
                    <a:pt x="104" y="694"/>
                  </a:cubicBezTo>
                  <a:cubicBezTo>
                    <a:pt x="107" y="690"/>
                    <a:pt x="106" y="689"/>
                    <a:pt x="108" y="685"/>
                  </a:cubicBezTo>
                  <a:cubicBezTo>
                    <a:pt x="110" y="681"/>
                    <a:pt x="109" y="670"/>
                    <a:pt x="111" y="666"/>
                  </a:cubicBezTo>
                  <a:cubicBezTo>
                    <a:pt x="112" y="661"/>
                    <a:pt x="116" y="660"/>
                    <a:pt x="116" y="656"/>
                  </a:cubicBezTo>
                  <a:cubicBezTo>
                    <a:pt x="116" y="654"/>
                    <a:pt x="117" y="650"/>
                    <a:pt x="116" y="646"/>
                  </a:cubicBezTo>
                  <a:cubicBezTo>
                    <a:pt x="116" y="646"/>
                    <a:pt x="116" y="630"/>
                    <a:pt x="116" y="630"/>
                  </a:cubicBezTo>
                  <a:cubicBezTo>
                    <a:pt x="117" y="623"/>
                    <a:pt x="117" y="623"/>
                    <a:pt x="117" y="623"/>
                  </a:cubicBezTo>
                  <a:cubicBezTo>
                    <a:pt x="117" y="612"/>
                    <a:pt x="119" y="601"/>
                    <a:pt x="121" y="590"/>
                  </a:cubicBezTo>
                  <a:cubicBezTo>
                    <a:pt x="124" y="572"/>
                    <a:pt x="129" y="542"/>
                    <a:pt x="131" y="523"/>
                  </a:cubicBezTo>
                  <a:cubicBezTo>
                    <a:pt x="133" y="499"/>
                    <a:pt x="135" y="478"/>
                    <a:pt x="136" y="474"/>
                  </a:cubicBezTo>
                  <a:cubicBezTo>
                    <a:pt x="136" y="474"/>
                    <a:pt x="136" y="474"/>
                    <a:pt x="137" y="473"/>
                  </a:cubicBezTo>
                  <a:cubicBezTo>
                    <a:pt x="141" y="458"/>
                    <a:pt x="145" y="443"/>
                    <a:pt x="147" y="427"/>
                  </a:cubicBezTo>
                  <a:cubicBezTo>
                    <a:pt x="147" y="422"/>
                    <a:pt x="148" y="417"/>
                    <a:pt x="148" y="411"/>
                  </a:cubicBezTo>
                  <a:cubicBezTo>
                    <a:pt x="150" y="385"/>
                    <a:pt x="149" y="371"/>
                    <a:pt x="154" y="370"/>
                  </a:cubicBezTo>
                  <a:cubicBezTo>
                    <a:pt x="158" y="371"/>
                    <a:pt x="158" y="385"/>
                    <a:pt x="159" y="411"/>
                  </a:cubicBezTo>
                  <a:cubicBezTo>
                    <a:pt x="160" y="417"/>
                    <a:pt x="160" y="422"/>
                    <a:pt x="161" y="427"/>
                  </a:cubicBezTo>
                  <a:cubicBezTo>
                    <a:pt x="163" y="443"/>
                    <a:pt x="166" y="458"/>
                    <a:pt x="171" y="473"/>
                  </a:cubicBezTo>
                  <a:cubicBezTo>
                    <a:pt x="171" y="474"/>
                    <a:pt x="171" y="474"/>
                    <a:pt x="171" y="474"/>
                  </a:cubicBezTo>
                  <a:cubicBezTo>
                    <a:pt x="173" y="478"/>
                    <a:pt x="175" y="499"/>
                    <a:pt x="177" y="523"/>
                  </a:cubicBezTo>
                  <a:cubicBezTo>
                    <a:pt x="178" y="542"/>
                    <a:pt x="183" y="572"/>
                    <a:pt x="187" y="590"/>
                  </a:cubicBezTo>
                  <a:cubicBezTo>
                    <a:pt x="189" y="601"/>
                    <a:pt x="190" y="612"/>
                    <a:pt x="191" y="623"/>
                  </a:cubicBezTo>
                  <a:cubicBezTo>
                    <a:pt x="191" y="630"/>
                    <a:pt x="191" y="630"/>
                    <a:pt x="191" y="630"/>
                  </a:cubicBezTo>
                  <a:cubicBezTo>
                    <a:pt x="191" y="630"/>
                    <a:pt x="191" y="646"/>
                    <a:pt x="191" y="646"/>
                  </a:cubicBezTo>
                  <a:cubicBezTo>
                    <a:pt x="191" y="650"/>
                    <a:pt x="191" y="654"/>
                    <a:pt x="191" y="656"/>
                  </a:cubicBezTo>
                  <a:cubicBezTo>
                    <a:pt x="192" y="660"/>
                    <a:pt x="196" y="661"/>
                    <a:pt x="197" y="666"/>
                  </a:cubicBezTo>
                  <a:cubicBezTo>
                    <a:pt x="198" y="670"/>
                    <a:pt x="197" y="681"/>
                    <a:pt x="199" y="685"/>
                  </a:cubicBezTo>
                  <a:cubicBezTo>
                    <a:pt x="201" y="689"/>
                    <a:pt x="201" y="690"/>
                    <a:pt x="203" y="694"/>
                  </a:cubicBezTo>
                  <a:cubicBezTo>
                    <a:pt x="205" y="699"/>
                    <a:pt x="210" y="701"/>
                    <a:pt x="213" y="699"/>
                  </a:cubicBezTo>
                  <a:cubicBezTo>
                    <a:pt x="217" y="698"/>
                    <a:pt x="216" y="695"/>
                    <a:pt x="216" y="695"/>
                  </a:cubicBezTo>
                  <a:cubicBezTo>
                    <a:pt x="217" y="697"/>
                    <a:pt x="218" y="698"/>
                    <a:pt x="219" y="698"/>
                  </a:cubicBezTo>
                  <a:cubicBezTo>
                    <a:pt x="220" y="699"/>
                    <a:pt x="221" y="699"/>
                    <a:pt x="222" y="699"/>
                  </a:cubicBezTo>
                  <a:cubicBezTo>
                    <a:pt x="224" y="699"/>
                    <a:pt x="225" y="695"/>
                    <a:pt x="225" y="695"/>
                  </a:cubicBezTo>
                  <a:cubicBezTo>
                    <a:pt x="229" y="696"/>
                    <a:pt x="231" y="693"/>
                    <a:pt x="231" y="692"/>
                  </a:cubicBezTo>
                  <a:cubicBezTo>
                    <a:pt x="231" y="692"/>
                    <a:pt x="232" y="692"/>
                    <a:pt x="233" y="692"/>
                  </a:cubicBezTo>
                  <a:cubicBezTo>
                    <a:pt x="234" y="691"/>
                    <a:pt x="235" y="689"/>
                    <a:pt x="234" y="687"/>
                  </a:cubicBezTo>
                  <a:cubicBezTo>
                    <a:pt x="234" y="687"/>
                    <a:pt x="235" y="688"/>
                    <a:pt x="236" y="687"/>
                  </a:cubicBezTo>
                  <a:cubicBezTo>
                    <a:pt x="240" y="685"/>
                    <a:pt x="236" y="679"/>
                    <a:pt x="234" y="677"/>
                  </a:cubicBezTo>
                  <a:cubicBezTo>
                    <a:pt x="231" y="674"/>
                    <a:pt x="224" y="663"/>
                    <a:pt x="221" y="657"/>
                  </a:cubicBezTo>
                  <a:cubicBezTo>
                    <a:pt x="219" y="653"/>
                    <a:pt x="217" y="649"/>
                    <a:pt x="217" y="647"/>
                  </a:cubicBezTo>
                  <a:cubicBezTo>
                    <a:pt x="216" y="645"/>
                    <a:pt x="216" y="644"/>
                    <a:pt x="216" y="643"/>
                  </a:cubicBezTo>
                  <a:cubicBezTo>
                    <a:pt x="215" y="635"/>
                    <a:pt x="214" y="607"/>
                    <a:pt x="215" y="596"/>
                  </a:cubicBezTo>
                  <a:cubicBezTo>
                    <a:pt x="215" y="583"/>
                    <a:pt x="218" y="565"/>
                    <a:pt x="219" y="542"/>
                  </a:cubicBezTo>
                  <a:cubicBezTo>
                    <a:pt x="220" y="518"/>
                    <a:pt x="221" y="506"/>
                    <a:pt x="219" y="497"/>
                  </a:cubicBezTo>
                  <a:cubicBezTo>
                    <a:pt x="217" y="489"/>
                    <a:pt x="213" y="473"/>
                    <a:pt x="212" y="466"/>
                  </a:cubicBezTo>
                  <a:cubicBezTo>
                    <a:pt x="211" y="464"/>
                    <a:pt x="217" y="409"/>
                    <a:pt x="218" y="399"/>
                  </a:cubicBezTo>
                  <a:cubicBezTo>
                    <a:pt x="223" y="373"/>
                    <a:pt x="221" y="346"/>
                    <a:pt x="218" y="320"/>
                  </a:cubicBezTo>
                  <a:cubicBezTo>
                    <a:pt x="217" y="308"/>
                    <a:pt x="214" y="297"/>
                    <a:pt x="212" y="285"/>
                  </a:cubicBezTo>
                  <a:cubicBezTo>
                    <a:pt x="210" y="275"/>
                    <a:pt x="212" y="285"/>
                    <a:pt x="205" y="249"/>
                  </a:cubicBezTo>
                  <a:cubicBezTo>
                    <a:pt x="200" y="228"/>
                    <a:pt x="207" y="208"/>
                    <a:pt x="214" y="193"/>
                  </a:cubicBezTo>
                  <a:cubicBezTo>
                    <a:pt x="219" y="209"/>
                    <a:pt x="225" y="224"/>
                    <a:pt x="226" y="230"/>
                  </a:cubicBezTo>
                  <a:cubicBezTo>
                    <a:pt x="227" y="239"/>
                    <a:pt x="224" y="246"/>
                    <a:pt x="231" y="267"/>
                  </a:cubicBezTo>
                  <a:cubicBezTo>
                    <a:pt x="237" y="283"/>
                    <a:pt x="246" y="310"/>
                    <a:pt x="249" y="321"/>
                  </a:cubicBezTo>
                  <a:cubicBezTo>
                    <a:pt x="249" y="321"/>
                    <a:pt x="249" y="321"/>
                    <a:pt x="249" y="321"/>
                  </a:cubicBezTo>
                  <a:cubicBezTo>
                    <a:pt x="249" y="321"/>
                    <a:pt x="251" y="327"/>
                    <a:pt x="252" y="330"/>
                  </a:cubicBezTo>
                  <a:cubicBezTo>
                    <a:pt x="253" y="334"/>
                    <a:pt x="254" y="347"/>
                    <a:pt x="255" y="353"/>
                  </a:cubicBezTo>
                  <a:cubicBezTo>
                    <a:pt x="256" y="358"/>
                    <a:pt x="258" y="365"/>
                    <a:pt x="259" y="371"/>
                  </a:cubicBezTo>
                  <a:cubicBezTo>
                    <a:pt x="260" y="375"/>
                    <a:pt x="261" y="381"/>
                    <a:pt x="263" y="383"/>
                  </a:cubicBezTo>
                  <a:cubicBezTo>
                    <a:pt x="264" y="385"/>
                    <a:pt x="265" y="385"/>
                    <a:pt x="266" y="385"/>
                  </a:cubicBezTo>
                  <a:cubicBezTo>
                    <a:pt x="268" y="385"/>
                    <a:pt x="268" y="382"/>
                    <a:pt x="268" y="378"/>
                  </a:cubicBezTo>
                  <a:cubicBezTo>
                    <a:pt x="267" y="374"/>
                    <a:pt x="265" y="367"/>
                    <a:pt x="265" y="365"/>
                  </a:cubicBezTo>
                  <a:cubicBezTo>
                    <a:pt x="265" y="364"/>
                    <a:pt x="266" y="365"/>
                    <a:pt x="266" y="367"/>
                  </a:cubicBezTo>
                  <a:cubicBezTo>
                    <a:pt x="267" y="371"/>
                    <a:pt x="269" y="379"/>
                    <a:pt x="270" y="384"/>
                  </a:cubicBezTo>
                  <a:cubicBezTo>
                    <a:pt x="271" y="389"/>
                    <a:pt x="273" y="393"/>
                    <a:pt x="275" y="394"/>
                  </a:cubicBezTo>
                  <a:cubicBezTo>
                    <a:pt x="277" y="394"/>
                    <a:pt x="279" y="393"/>
                    <a:pt x="279" y="391"/>
                  </a:cubicBezTo>
                  <a:cubicBezTo>
                    <a:pt x="279" y="388"/>
                    <a:pt x="277" y="384"/>
                    <a:pt x="276" y="381"/>
                  </a:cubicBezTo>
                  <a:cubicBezTo>
                    <a:pt x="275" y="375"/>
                    <a:pt x="272" y="362"/>
                    <a:pt x="272" y="362"/>
                  </a:cubicBezTo>
                  <a:cubicBezTo>
                    <a:pt x="272" y="362"/>
                    <a:pt x="276" y="377"/>
                    <a:pt x="277" y="383"/>
                  </a:cubicBezTo>
                  <a:cubicBezTo>
                    <a:pt x="277" y="383"/>
                    <a:pt x="279" y="388"/>
                    <a:pt x="280" y="392"/>
                  </a:cubicBezTo>
                  <a:cubicBezTo>
                    <a:pt x="281" y="395"/>
                    <a:pt x="284" y="397"/>
                    <a:pt x="286" y="395"/>
                  </a:cubicBezTo>
                  <a:cubicBezTo>
                    <a:pt x="290" y="392"/>
                    <a:pt x="285" y="384"/>
                    <a:pt x="283" y="377"/>
                  </a:cubicBezTo>
                  <a:cubicBezTo>
                    <a:pt x="282" y="371"/>
                    <a:pt x="279" y="360"/>
                    <a:pt x="279" y="360"/>
                  </a:cubicBezTo>
                  <a:cubicBezTo>
                    <a:pt x="279" y="360"/>
                    <a:pt x="284" y="373"/>
                    <a:pt x="286" y="380"/>
                  </a:cubicBezTo>
                  <a:cubicBezTo>
                    <a:pt x="288" y="387"/>
                    <a:pt x="291" y="391"/>
                    <a:pt x="293" y="388"/>
                  </a:cubicBezTo>
                  <a:cubicBezTo>
                    <a:pt x="295" y="385"/>
                    <a:pt x="294" y="380"/>
                    <a:pt x="293" y="377"/>
                  </a:cubicBezTo>
                  <a:cubicBezTo>
                    <a:pt x="292" y="374"/>
                    <a:pt x="291" y="369"/>
                    <a:pt x="289" y="365"/>
                  </a:cubicBezTo>
                  <a:cubicBezTo>
                    <a:pt x="288" y="360"/>
                    <a:pt x="284" y="347"/>
                    <a:pt x="286" y="346"/>
                  </a:cubicBezTo>
                  <a:cubicBezTo>
                    <a:pt x="287" y="346"/>
                    <a:pt x="292" y="355"/>
                    <a:pt x="299" y="356"/>
                  </a:cubicBezTo>
                  <a:cubicBezTo>
                    <a:pt x="306" y="358"/>
                    <a:pt x="307" y="352"/>
                    <a:pt x="304" y="350"/>
                  </a:cubicBezTo>
                  <a:close/>
                </a:path>
              </a:pathLst>
            </a:custGeom>
            <a:solidFill>
              <a:srgbClr val="FFB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9" name="Freeform 6">
              <a:extLst>
                <a:ext uri="{FF2B5EF4-FFF2-40B4-BE49-F238E27FC236}">
                  <a16:creationId xmlns:a16="http://schemas.microsoft.com/office/drawing/2014/main" id="{3D259B6B-54FA-4171-B439-1B936E9BF62D}"/>
                </a:ext>
              </a:extLst>
            </p:cNvPr>
            <p:cNvSpPr>
              <a:spLocks/>
            </p:cNvSpPr>
            <p:nvPr/>
          </p:nvSpPr>
          <p:spPr bwMode="auto">
            <a:xfrm>
              <a:off x="5999" y="1574"/>
              <a:ext cx="120" cy="78"/>
            </a:xfrm>
            <a:custGeom>
              <a:avLst/>
              <a:gdLst>
                <a:gd name="T0" fmla="*/ 1 w 50"/>
                <a:gd name="T1" fmla="*/ 32 h 33"/>
                <a:gd name="T2" fmla="*/ 1 w 50"/>
                <a:gd name="T3" fmla="*/ 31 h 33"/>
                <a:gd name="T4" fmla="*/ 3 w 50"/>
                <a:gd name="T5" fmla="*/ 31 h 33"/>
                <a:gd name="T6" fmla="*/ 4 w 50"/>
                <a:gd name="T7" fmla="*/ 30 h 33"/>
                <a:gd name="T8" fmla="*/ 5 w 50"/>
                <a:gd name="T9" fmla="*/ 29 h 33"/>
                <a:gd name="T10" fmla="*/ 8 w 50"/>
                <a:gd name="T11" fmla="*/ 27 h 33"/>
                <a:gd name="T12" fmla="*/ 13 w 50"/>
                <a:gd name="T13" fmla="*/ 18 h 33"/>
                <a:gd name="T14" fmla="*/ 19 w 50"/>
                <a:gd name="T15" fmla="*/ 9 h 33"/>
                <a:gd name="T16" fmla="*/ 20 w 50"/>
                <a:gd name="T17" fmla="*/ 8 h 33"/>
                <a:gd name="T18" fmla="*/ 21 w 50"/>
                <a:gd name="T19" fmla="*/ 8 h 33"/>
                <a:gd name="T20" fmla="*/ 22 w 50"/>
                <a:gd name="T21" fmla="*/ 7 h 33"/>
                <a:gd name="T22" fmla="*/ 24 w 50"/>
                <a:gd name="T23" fmla="*/ 6 h 33"/>
                <a:gd name="T24" fmla="*/ 30 w 50"/>
                <a:gd name="T25" fmla="*/ 5 h 33"/>
                <a:gd name="T26" fmla="*/ 39 w 50"/>
                <a:gd name="T27" fmla="*/ 3 h 33"/>
                <a:gd name="T28" fmla="*/ 45 w 50"/>
                <a:gd name="T29" fmla="*/ 1 h 33"/>
                <a:gd name="T30" fmla="*/ 47 w 50"/>
                <a:gd name="T31" fmla="*/ 0 h 33"/>
                <a:gd name="T32" fmla="*/ 50 w 50"/>
                <a:gd name="T33" fmla="*/ 4 h 33"/>
                <a:gd name="T34" fmla="*/ 50 w 50"/>
                <a:gd name="T35" fmla="*/ 4 h 33"/>
                <a:gd name="T36" fmla="*/ 50 w 50"/>
                <a:gd name="T37" fmla="*/ 4 h 33"/>
                <a:gd name="T38" fmla="*/ 49 w 50"/>
                <a:gd name="T39" fmla="*/ 4 h 33"/>
                <a:gd name="T40" fmla="*/ 47 w 50"/>
                <a:gd name="T41" fmla="*/ 5 h 33"/>
                <a:gd name="T42" fmla="*/ 40 w 50"/>
                <a:gd name="T43" fmla="*/ 7 h 33"/>
                <a:gd name="T44" fmla="*/ 30 w 50"/>
                <a:gd name="T45" fmla="*/ 8 h 33"/>
                <a:gd name="T46" fmla="*/ 25 w 50"/>
                <a:gd name="T47" fmla="*/ 9 h 33"/>
                <a:gd name="T48" fmla="*/ 23 w 50"/>
                <a:gd name="T49" fmla="*/ 10 h 33"/>
                <a:gd name="T50" fmla="*/ 22 w 50"/>
                <a:gd name="T51" fmla="*/ 10 h 33"/>
                <a:gd name="T52" fmla="*/ 22 w 50"/>
                <a:gd name="T53" fmla="*/ 11 h 33"/>
                <a:gd name="T54" fmla="*/ 21 w 50"/>
                <a:gd name="T55" fmla="*/ 11 h 33"/>
                <a:gd name="T56" fmla="*/ 15 w 50"/>
                <a:gd name="T57" fmla="*/ 19 h 33"/>
                <a:gd name="T58" fmla="*/ 9 w 50"/>
                <a:gd name="T59" fmla="*/ 28 h 33"/>
                <a:gd name="T60" fmla="*/ 6 w 50"/>
                <a:gd name="T61" fmla="*/ 30 h 33"/>
                <a:gd name="T62" fmla="*/ 5 w 50"/>
                <a:gd name="T63" fmla="*/ 31 h 33"/>
                <a:gd name="T64" fmla="*/ 4 w 50"/>
                <a:gd name="T65" fmla="*/ 32 h 33"/>
                <a:gd name="T66" fmla="*/ 2 w 50"/>
                <a:gd name="T67" fmla="*/ 32 h 33"/>
                <a:gd name="T68" fmla="*/ 1 w 50"/>
                <a:gd name="T69" fmla="*/ 33 h 33"/>
                <a:gd name="T70" fmla="*/ 0 w 50"/>
                <a:gd name="T71" fmla="*/ 32 h 33"/>
                <a:gd name="T72" fmla="*/ 1 w 50"/>
                <a:gd name="T73"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0" h="33">
                  <a:moveTo>
                    <a:pt x="1" y="32"/>
                  </a:moveTo>
                  <a:cubicBezTo>
                    <a:pt x="1" y="32"/>
                    <a:pt x="1" y="31"/>
                    <a:pt x="1" y="31"/>
                  </a:cubicBezTo>
                  <a:cubicBezTo>
                    <a:pt x="2" y="31"/>
                    <a:pt x="3" y="31"/>
                    <a:pt x="3" y="31"/>
                  </a:cubicBezTo>
                  <a:cubicBezTo>
                    <a:pt x="3" y="30"/>
                    <a:pt x="4" y="30"/>
                    <a:pt x="4" y="30"/>
                  </a:cubicBezTo>
                  <a:cubicBezTo>
                    <a:pt x="5" y="30"/>
                    <a:pt x="5" y="29"/>
                    <a:pt x="5" y="29"/>
                  </a:cubicBezTo>
                  <a:cubicBezTo>
                    <a:pt x="6" y="28"/>
                    <a:pt x="7" y="28"/>
                    <a:pt x="8" y="27"/>
                  </a:cubicBezTo>
                  <a:cubicBezTo>
                    <a:pt x="10" y="24"/>
                    <a:pt x="11" y="22"/>
                    <a:pt x="13" y="18"/>
                  </a:cubicBezTo>
                  <a:cubicBezTo>
                    <a:pt x="14" y="15"/>
                    <a:pt x="16" y="12"/>
                    <a:pt x="19" y="9"/>
                  </a:cubicBezTo>
                  <a:cubicBezTo>
                    <a:pt x="20" y="8"/>
                    <a:pt x="20" y="8"/>
                    <a:pt x="20" y="8"/>
                  </a:cubicBezTo>
                  <a:cubicBezTo>
                    <a:pt x="21" y="8"/>
                    <a:pt x="21" y="8"/>
                    <a:pt x="21" y="8"/>
                  </a:cubicBezTo>
                  <a:cubicBezTo>
                    <a:pt x="22" y="7"/>
                    <a:pt x="22" y="7"/>
                    <a:pt x="22" y="7"/>
                  </a:cubicBezTo>
                  <a:cubicBezTo>
                    <a:pt x="22" y="7"/>
                    <a:pt x="23" y="6"/>
                    <a:pt x="24" y="6"/>
                  </a:cubicBezTo>
                  <a:cubicBezTo>
                    <a:pt x="26" y="5"/>
                    <a:pt x="28" y="5"/>
                    <a:pt x="30" y="5"/>
                  </a:cubicBezTo>
                  <a:cubicBezTo>
                    <a:pt x="33" y="4"/>
                    <a:pt x="37" y="4"/>
                    <a:pt x="39" y="3"/>
                  </a:cubicBezTo>
                  <a:cubicBezTo>
                    <a:pt x="42" y="3"/>
                    <a:pt x="44" y="2"/>
                    <a:pt x="45" y="1"/>
                  </a:cubicBezTo>
                  <a:cubicBezTo>
                    <a:pt x="46" y="1"/>
                    <a:pt x="46" y="0"/>
                    <a:pt x="47" y="0"/>
                  </a:cubicBezTo>
                  <a:cubicBezTo>
                    <a:pt x="50" y="4"/>
                    <a:pt x="50" y="4"/>
                    <a:pt x="50" y="4"/>
                  </a:cubicBezTo>
                  <a:cubicBezTo>
                    <a:pt x="50" y="4"/>
                    <a:pt x="50" y="4"/>
                    <a:pt x="50" y="4"/>
                  </a:cubicBezTo>
                  <a:cubicBezTo>
                    <a:pt x="50" y="4"/>
                    <a:pt x="50" y="4"/>
                    <a:pt x="50" y="4"/>
                  </a:cubicBezTo>
                  <a:cubicBezTo>
                    <a:pt x="50" y="4"/>
                    <a:pt x="49" y="4"/>
                    <a:pt x="49" y="4"/>
                  </a:cubicBezTo>
                  <a:cubicBezTo>
                    <a:pt x="49" y="4"/>
                    <a:pt x="48" y="5"/>
                    <a:pt x="47" y="5"/>
                  </a:cubicBezTo>
                  <a:cubicBezTo>
                    <a:pt x="45" y="6"/>
                    <a:pt x="43" y="7"/>
                    <a:pt x="40" y="7"/>
                  </a:cubicBezTo>
                  <a:cubicBezTo>
                    <a:pt x="37" y="8"/>
                    <a:pt x="34" y="8"/>
                    <a:pt x="30" y="8"/>
                  </a:cubicBezTo>
                  <a:cubicBezTo>
                    <a:pt x="29" y="8"/>
                    <a:pt x="27" y="9"/>
                    <a:pt x="25" y="9"/>
                  </a:cubicBezTo>
                  <a:cubicBezTo>
                    <a:pt x="25" y="9"/>
                    <a:pt x="24" y="9"/>
                    <a:pt x="23" y="10"/>
                  </a:cubicBezTo>
                  <a:cubicBezTo>
                    <a:pt x="22" y="10"/>
                    <a:pt x="22" y="10"/>
                    <a:pt x="22" y="10"/>
                  </a:cubicBezTo>
                  <a:cubicBezTo>
                    <a:pt x="22" y="11"/>
                    <a:pt x="22" y="11"/>
                    <a:pt x="22" y="11"/>
                  </a:cubicBezTo>
                  <a:cubicBezTo>
                    <a:pt x="21" y="11"/>
                    <a:pt x="21" y="11"/>
                    <a:pt x="21" y="11"/>
                  </a:cubicBezTo>
                  <a:cubicBezTo>
                    <a:pt x="18" y="13"/>
                    <a:pt x="16" y="16"/>
                    <a:pt x="15" y="19"/>
                  </a:cubicBezTo>
                  <a:cubicBezTo>
                    <a:pt x="13" y="22"/>
                    <a:pt x="11" y="25"/>
                    <a:pt x="9" y="28"/>
                  </a:cubicBezTo>
                  <a:cubicBezTo>
                    <a:pt x="8" y="29"/>
                    <a:pt x="7" y="30"/>
                    <a:pt x="6" y="30"/>
                  </a:cubicBezTo>
                  <a:cubicBezTo>
                    <a:pt x="6" y="31"/>
                    <a:pt x="5" y="31"/>
                    <a:pt x="5" y="31"/>
                  </a:cubicBezTo>
                  <a:cubicBezTo>
                    <a:pt x="4" y="31"/>
                    <a:pt x="4" y="32"/>
                    <a:pt x="4" y="32"/>
                  </a:cubicBezTo>
                  <a:cubicBezTo>
                    <a:pt x="3" y="32"/>
                    <a:pt x="2" y="32"/>
                    <a:pt x="2" y="32"/>
                  </a:cubicBezTo>
                  <a:cubicBezTo>
                    <a:pt x="1" y="32"/>
                    <a:pt x="1" y="33"/>
                    <a:pt x="1" y="33"/>
                  </a:cubicBezTo>
                  <a:cubicBezTo>
                    <a:pt x="1" y="33"/>
                    <a:pt x="1" y="32"/>
                    <a:pt x="0" y="32"/>
                  </a:cubicBezTo>
                  <a:cubicBezTo>
                    <a:pt x="0" y="32"/>
                    <a:pt x="1" y="32"/>
                    <a:pt x="1" y="32"/>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0" name="Freeform 7">
              <a:extLst>
                <a:ext uri="{FF2B5EF4-FFF2-40B4-BE49-F238E27FC236}">
                  <a16:creationId xmlns:a16="http://schemas.microsoft.com/office/drawing/2014/main" id="{E0E7A1CD-C8D5-4E26-9249-F0268229AAE7}"/>
                </a:ext>
              </a:extLst>
            </p:cNvPr>
            <p:cNvSpPr>
              <a:spLocks/>
            </p:cNvSpPr>
            <p:nvPr/>
          </p:nvSpPr>
          <p:spPr bwMode="auto">
            <a:xfrm>
              <a:off x="5963" y="1562"/>
              <a:ext cx="134" cy="24"/>
            </a:xfrm>
            <a:custGeom>
              <a:avLst/>
              <a:gdLst>
                <a:gd name="T0" fmla="*/ 55 w 56"/>
                <a:gd name="T1" fmla="*/ 9 h 10"/>
                <a:gd name="T2" fmla="*/ 51 w 56"/>
                <a:gd name="T3" fmla="*/ 9 h 10"/>
                <a:gd name="T4" fmla="*/ 38 w 56"/>
                <a:gd name="T5" fmla="*/ 10 h 10"/>
                <a:gd name="T6" fmla="*/ 37 w 56"/>
                <a:gd name="T7" fmla="*/ 10 h 10"/>
                <a:gd name="T8" fmla="*/ 36 w 56"/>
                <a:gd name="T9" fmla="*/ 9 h 10"/>
                <a:gd name="T10" fmla="*/ 32 w 56"/>
                <a:gd name="T11" fmla="*/ 9 h 10"/>
                <a:gd name="T12" fmla="*/ 22 w 56"/>
                <a:gd name="T13" fmla="*/ 5 h 10"/>
                <a:gd name="T14" fmla="*/ 14 w 56"/>
                <a:gd name="T15" fmla="*/ 4 h 10"/>
                <a:gd name="T16" fmla="*/ 13 w 56"/>
                <a:gd name="T17" fmla="*/ 4 h 10"/>
                <a:gd name="T18" fmla="*/ 13 w 56"/>
                <a:gd name="T19" fmla="*/ 4 h 10"/>
                <a:gd name="T20" fmla="*/ 12 w 56"/>
                <a:gd name="T21" fmla="*/ 5 h 10"/>
                <a:gd name="T22" fmla="*/ 6 w 56"/>
                <a:gd name="T23" fmla="*/ 7 h 10"/>
                <a:gd name="T24" fmla="*/ 1 w 56"/>
                <a:gd name="T25" fmla="*/ 8 h 10"/>
                <a:gd name="T26" fmla="*/ 1 w 56"/>
                <a:gd name="T27" fmla="*/ 7 h 10"/>
                <a:gd name="T28" fmla="*/ 6 w 56"/>
                <a:gd name="T29" fmla="*/ 5 h 10"/>
                <a:gd name="T30" fmla="*/ 11 w 56"/>
                <a:gd name="T31" fmla="*/ 3 h 10"/>
                <a:gd name="T32" fmla="*/ 12 w 56"/>
                <a:gd name="T33" fmla="*/ 2 h 10"/>
                <a:gd name="T34" fmla="*/ 12 w 56"/>
                <a:gd name="T35" fmla="*/ 2 h 10"/>
                <a:gd name="T36" fmla="*/ 12 w 56"/>
                <a:gd name="T37" fmla="*/ 2 h 10"/>
                <a:gd name="T38" fmla="*/ 13 w 56"/>
                <a:gd name="T39" fmla="*/ 1 h 10"/>
                <a:gd name="T40" fmla="*/ 14 w 56"/>
                <a:gd name="T41" fmla="*/ 1 h 10"/>
                <a:gd name="T42" fmla="*/ 14 w 56"/>
                <a:gd name="T43" fmla="*/ 0 h 10"/>
                <a:gd name="T44" fmla="*/ 14 w 56"/>
                <a:gd name="T45" fmla="*/ 0 h 10"/>
                <a:gd name="T46" fmla="*/ 17 w 56"/>
                <a:gd name="T47" fmla="*/ 0 h 10"/>
                <a:gd name="T48" fmla="*/ 23 w 56"/>
                <a:gd name="T49" fmla="*/ 2 h 10"/>
                <a:gd name="T50" fmla="*/ 33 w 56"/>
                <a:gd name="T51" fmla="*/ 5 h 10"/>
                <a:gd name="T52" fmla="*/ 37 w 56"/>
                <a:gd name="T53" fmla="*/ 5 h 10"/>
                <a:gd name="T54" fmla="*/ 37 w 56"/>
                <a:gd name="T55" fmla="*/ 5 h 10"/>
                <a:gd name="T56" fmla="*/ 38 w 56"/>
                <a:gd name="T57" fmla="*/ 5 h 10"/>
                <a:gd name="T58" fmla="*/ 51 w 56"/>
                <a:gd name="T59" fmla="*/ 4 h 10"/>
                <a:gd name="T60" fmla="*/ 56 w 56"/>
                <a:gd name="T61" fmla="*/ 5 h 10"/>
                <a:gd name="T62" fmla="*/ 55 w 56"/>
                <a:gd name="T63"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10">
                  <a:moveTo>
                    <a:pt x="56" y="7"/>
                  </a:moveTo>
                  <a:cubicBezTo>
                    <a:pt x="56" y="7"/>
                    <a:pt x="55" y="9"/>
                    <a:pt x="55" y="9"/>
                  </a:cubicBezTo>
                  <a:cubicBezTo>
                    <a:pt x="54" y="9"/>
                    <a:pt x="54" y="9"/>
                    <a:pt x="53" y="9"/>
                  </a:cubicBezTo>
                  <a:cubicBezTo>
                    <a:pt x="52" y="9"/>
                    <a:pt x="52" y="9"/>
                    <a:pt x="51" y="9"/>
                  </a:cubicBezTo>
                  <a:cubicBezTo>
                    <a:pt x="50" y="9"/>
                    <a:pt x="48" y="9"/>
                    <a:pt x="47" y="9"/>
                  </a:cubicBezTo>
                  <a:cubicBezTo>
                    <a:pt x="45" y="9"/>
                    <a:pt x="41" y="10"/>
                    <a:pt x="38" y="10"/>
                  </a:cubicBezTo>
                  <a:cubicBezTo>
                    <a:pt x="37" y="10"/>
                    <a:pt x="37" y="10"/>
                    <a:pt x="37" y="10"/>
                  </a:cubicBezTo>
                  <a:cubicBezTo>
                    <a:pt x="37" y="10"/>
                    <a:pt x="37" y="10"/>
                    <a:pt x="37" y="10"/>
                  </a:cubicBezTo>
                  <a:cubicBezTo>
                    <a:pt x="37" y="9"/>
                    <a:pt x="37" y="9"/>
                    <a:pt x="37" y="9"/>
                  </a:cubicBezTo>
                  <a:cubicBezTo>
                    <a:pt x="36" y="9"/>
                    <a:pt x="36" y="9"/>
                    <a:pt x="36" y="9"/>
                  </a:cubicBezTo>
                  <a:cubicBezTo>
                    <a:pt x="35" y="9"/>
                    <a:pt x="35" y="9"/>
                    <a:pt x="35" y="9"/>
                  </a:cubicBezTo>
                  <a:cubicBezTo>
                    <a:pt x="34" y="9"/>
                    <a:pt x="33" y="9"/>
                    <a:pt x="32" y="9"/>
                  </a:cubicBezTo>
                  <a:cubicBezTo>
                    <a:pt x="30" y="8"/>
                    <a:pt x="29" y="7"/>
                    <a:pt x="27" y="7"/>
                  </a:cubicBezTo>
                  <a:cubicBezTo>
                    <a:pt x="25" y="6"/>
                    <a:pt x="24" y="5"/>
                    <a:pt x="22" y="5"/>
                  </a:cubicBezTo>
                  <a:cubicBezTo>
                    <a:pt x="20" y="4"/>
                    <a:pt x="19" y="4"/>
                    <a:pt x="17" y="3"/>
                  </a:cubicBezTo>
                  <a:cubicBezTo>
                    <a:pt x="16" y="3"/>
                    <a:pt x="15" y="3"/>
                    <a:pt x="14" y="4"/>
                  </a:cubicBezTo>
                  <a:cubicBezTo>
                    <a:pt x="13" y="4"/>
                    <a:pt x="13" y="4"/>
                    <a:pt x="13" y="4"/>
                  </a:cubicBezTo>
                  <a:cubicBezTo>
                    <a:pt x="13" y="4"/>
                    <a:pt x="13" y="4"/>
                    <a:pt x="13" y="4"/>
                  </a:cubicBezTo>
                  <a:cubicBezTo>
                    <a:pt x="13" y="4"/>
                    <a:pt x="13" y="4"/>
                    <a:pt x="13" y="4"/>
                  </a:cubicBezTo>
                  <a:cubicBezTo>
                    <a:pt x="13" y="4"/>
                    <a:pt x="13" y="4"/>
                    <a:pt x="13" y="4"/>
                  </a:cubicBezTo>
                  <a:cubicBezTo>
                    <a:pt x="13" y="5"/>
                    <a:pt x="13" y="5"/>
                    <a:pt x="13" y="5"/>
                  </a:cubicBezTo>
                  <a:cubicBezTo>
                    <a:pt x="12" y="5"/>
                    <a:pt x="12" y="5"/>
                    <a:pt x="12" y="5"/>
                  </a:cubicBezTo>
                  <a:cubicBezTo>
                    <a:pt x="11" y="6"/>
                    <a:pt x="11" y="6"/>
                    <a:pt x="10" y="6"/>
                  </a:cubicBezTo>
                  <a:cubicBezTo>
                    <a:pt x="9" y="7"/>
                    <a:pt x="7" y="7"/>
                    <a:pt x="6" y="7"/>
                  </a:cubicBezTo>
                  <a:cubicBezTo>
                    <a:pt x="5" y="7"/>
                    <a:pt x="4" y="7"/>
                    <a:pt x="3" y="8"/>
                  </a:cubicBezTo>
                  <a:cubicBezTo>
                    <a:pt x="2" y="8"/>
                    <a:pt x="1" y="8"/>
                    <a:pt x="1" y="8"/>
                  </a:cubicBezTo>
                  <a:cubicBezTo>
                    <a:pt x="1" y="8"/>
                    <a:pt x="0" y="8"/>
                    <a:pt x="0" y="7"/>
                  </a:cubicBezTo>
                  <a:cubicBezTo>
                    <a:pt x="0" y="7"/>
                    <a:pt x="0" y="7"/>
                    <a:pt x="1" y="7"/>
                  </a:cubicBezTo>
                  <a:cubicBezTo>
                    <a:pt x="1" y="7"/>
                    <a:pt x="2" y="7"/>
                    <a:pt x="3" y="6"/>
                  </a:cubicBezTo>
                  <a:cubicBezTo>
                    <a:pt x="4" y="6"/>
                    <a:pt x="5" y="6"/>
                    <a:pt x="6" y="5"/>
                  </a:cubicBezTo>
                  <a:cubicBezTo>
                    <a:pt x="7" y="5"/>
                    <a:pt x="8" y="5"/>
                    <a:pt x="9" y="4"/>
                  </a:cubicBezTo>
                  <a:cubicBezTo>
                    <a:pt x="9" y="4"/>
                    <a:pt x="10" y="4"/>
                    <a:pt x="11" y="3"/>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2" y="2"/>
                    <a:pt x="12" y="2"/>
                    <a:pt x="12" y="2"/>
                  </a:cubicBezTo>
                  <a:cubicBezTo>
                    <a:pt x="13" y="1"/>
                    <a:pt x="13" y="1"/>
                    <a:pt x="13" y="1"/>
                  </a:cubicBezTo>
                  <a:cubicBezTo>
                    <a:pt x="14" y="1"/>
                    <a:pt x="14" y="1"/>
                    <a:pt x="14" y="1"/>
                  </a:cubicBezTo>
                  <a:cubicBezTo>
                    <a:pt x="14" y="1"/>
                    <a:pt x="14" y="1"/>
                    <a:pt x="14" y="1"/>
                  </a:cubicBezTo>
                  <a:cubicBezTo>
                    <a:pt x="14" y="1"/>
                    <a:pt x="14" y="1"/>
                    <a:pt x="14" y="1"/>
                  </a:cubicBezTo>
                  <a:cubicBezTo>
                    <a:pt x="15" y="0"/>
                    <a:pt x="14" y="1"/>
                    <a:pt x="14" y="0"/>
                  </a:cubicBezTo>
                  <a:cubicBezTo>
                    <a:pt x="14" y="0"/>
                    <a:pt x="14" y="0"/>
                    <a:pt x="14" y="0"/>
                  </a:cubicBezTo>
                  <a:cubicBezTo>
                    <a:pt x="14" y="0"/>
                    <a:pt x="14" y="0"/>
                    <a:pt x="14" y="0"/>
                  </a:cubicBezTo>
                  <a:cubicBezTo>
                    <a:pt x="15" y="0"/>
                    <a:pt x="15" y="0"/>
                    <a:pt x="15" y="0"/>
                  </a:cubicBezTo>
                  <a:cubicBezTo>
                    <a:pt x="15" y="0"/>
                    <a:pt x="16" y="0"/>
                    <a:pt x="17" y="0"/>
                  </a:cubicBezTo>
                  <a:cubicBezTo>
                    <a:pt x="17" y="0"/>
                    <a:pt x="17" y="0"/>
                    <a:pt x="18" y="0"/>
                  </a:cubicBezTo>
                  <a:cubicBezTo>
                    <a:pt x="20" y="1"/>
                    <a:pt x="21" y="1"/>
                    <a:pt x="23" y="2"/>
                  </a:cubicBezTo>
                  <a:cubicBezTo>
                    <a:pt x="25" y="2"/>
                    <a:pt x="27" y="3"/>
                    <a:pt x="28" y="3"/>
                  </a:cubicBezTo>
                  <a:cubicBezTo>
                    <a:pt x="30" y="4"/>
                    <a:pt x="32" y="4"/>
                    <a:pt x="33" y="5"/>
                  </a:cubicBezTo>
                  <a:cubicBezTo>
                    <a:pt x="34" y="5"/>
                    <a:pt x="35" y="5"/>
                    <a:pt x="36" y="5"/>
                  </a:cubicBezTo>
                  <a:cubicBezTo>
                    <a:pt x="37" y="5"/>
                    <a:pt x="37" y="5"/>
                    <a:pt x="37" y="5"/>
                  </a:cubicBezTo>
                  <a:cubicBezTo>
                    <a:pt x="37" y="5"/>
                    <a:pt x="37" y="5"/>
                    <a:pt x="37" y="5"/>
                  </a:cubicBezTo>
                  <a:cubicBezTo>
                    <a:pt x="37" y="5"/>
                    <a:pt x="37" y="5"/>
                    <a:pt x="37" y="5"/>
                  </a:cubicBezTo>
                  <a:cubicBezTo>
                    <a:pt x="37" y="5"/>
                    <a:pt x="37" y="5"/>
                    <a:pt x="37" y="5"/>
                  </a:cubicBezTo>
                  <a:cubicBezTo>
                    <a:pt x="38" y="5"/>
                    <a:pt x="38" y="5"/>
                    <a:pt x="38" y="5"/>
                  </a:cubicBezTo>
                  <a:cubicBezTo>
                    <a:pt x="41" y="5"/>
                    <a:pt x="44" y="5"/>
                    <a:pt x="47" y="4"/>
                  </a:cubicBezTo>
                  <a:cubicBezTo>
                    <a:pt x="48" y="4"/>
                    <a:pt x="49" y="4"/>
                    <a:pt x="51" y="4"/>
                  </a:cubicBezTo>
                  <a:cubicBezTo>
                    <a:pt x="52" y="4"/>
                    <a:pt x="53" y="4"/>
                    <a:pt x="54" y="4"/>
                  </a:cubicBezTo>
                  <a:cubicBezTo>
                    <a:pt x="55" y="4"/>
                    <a:pt x="55" y="4"/>
                    <a:pt x="56" y="5"/>
                  </a:cubicBezTo>
                  <a:cubicBezTo>
                    <a:pt x="56" y="5"/>
                    <a:pt x="56" y="7"/>
                    <a:pt x="56" y="6"/>
                  </a:cubicBezTo>
                  <a:cubicBezTo>
                    <a:pt x="56" y="6"/>
                    <a:pt x="55" y="7"/>
                    <a:pt x="55" y="7"/>
                  </a:cubicBezTo>
                  <a:cubicBezTo>
                    <a:pt x="55" y="7"/>
                    <a:pt x="55" y="7"/>
                    <a:pt x="56" y="7"/>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1" name="Freeform 8">
              <a:extLst>
                <a:ext uri="{FF2B5EF4-FFF2-40B4-BE49-F238E27FC236}">
                  <a16:creationId xmlns:a16="http://schemas.microsoft.com/office/drawing/2014/main" id="{53CFB6D8-578D-416E-A9CC-617F7F7E79F1}"/>
                </a:ext>
              </a:extLst>
            </p:cNvPr>
            <p:cNvSpPr>
              <a:spLocks/>
            </p:cNvSpPr>
            <p:nvPr/>
          </p:nvSpPr>
          <p:spPr bwMode="auto">
            <a:xfrm>
              <a:off x="6059" y="1326"/>
              <a:ext cx="22" cy="157"/>
            </a:xfrm>
            <a:custGeom>
              <a:avLst/>
              <a:gdLst>
                <a:gd name="T0" fmla="*/ 1 w 9"/>
                <a:gd name="T1" fmla="*/ 45 h 66"/>
                <a:gd name="T2" fmla="*/ 2 w 9"/>
                <a:gd name="T3" fmla="*/ 51 h 66"/>
                <a:gd name="T4" fmla="*/ 2 w 9"/>
                <a:gd name="T5" fmla="*/ 56 h 66"/>
                <a:gd name="T6" fmla="*/ 2 w 9"/>
                <a:gd name="T7" fmla="*/ 64 h 66"/>
                <a:gd name="T8" fmla="*/ 6 w 9"/>
                <a:gd name="T9" fmla="*/ 66 h 66"/>
                <a:gd name="T10" fmla="*/ 6 w 9"/>
                <a:gd name="T11" fmla="*/ 56 h 66"/>
                <a:gd name="T12" fmla="*/ 5 w 9"/>
                <a:gd name="T13" fmla="*/ 50 h 66"/>
                <a:gd name="T14" fmla="*/ 4 w 9"/>
                <a:gd name="T15" fmla="*/ 45 h 66"/>
                <a:gd name="T16" fmla="*/ 3 w 9"/>
                <a:gd name="T17" fmla="*/ 39 h 66"/>
                <a:gd name="T18" fmla="*/ 3 w 9"/>
                <a:gd name="T19" fmla="*/ 36 h 66"/>
                <a:gd name="T20" fmla="*/ 3 w 9"/>
                <a:gd name="T21" fmla="*/ 33 h 66"/>
                <a:gd name="T22" fmla="*/ 4 w 9"/>
                <a:gd name="T23" fmla="*/ 27 h 66"/>
                <a:gd name="T24" fmla="*/ 6 w 9"/>
                <a:gd name="T25" fmla="*/ 21 h 66"/>
                <a:gd name="T26" fmla="*/ 8 w 9"/>
                <a:gd name="T27" fmla="*/ 16 h 66"/>
                <a:gd name="T28" fmla="*/ 9 w 9"/>
                <a:gd name="T29" fmla="*/ 11 h 66"/>
                <a:gd name="T30" fmla="*/ 9 w 9"/>
                <a:gd name="T31" fmla="*/ 6 h 66"/>
                <a:gd name="T32" fmla="*/ 8 w 9"/>
                <a:gd name="T33" fmla="*/ 4 h 66"/>
                <a:gd name="T34" fmla="*/ 7 w 9"/>
                <a:gd name="T35" fmla="*/ 3 h 66"/>
                <a:gd name="T36" fmla="*/ 6 w 9"/>
                <a:gd name="T37" fmla="*/ 1 h 66"/>
                <a:gd name="T38" fmla="*/ 6 w 9"/>
                <a:gd name="T39" fmla="*/ 0 h 66"/>
                <a:gd name="T40" fmla="*/ 5 w 9"/>
                <a:gd name="T41" fmla="*/ 0 h 66"/>
                <a:gd name="T42" fmla="*/ 5 w 9"/>
                <a:gd name="T43" fmla="*/ 1 h 66"/>
                <a:gd name="T44" fmla="*/ 5 w 9"/>
                <a:gd name="T45" fmla="*/ 2 h 66"/>
                <a:gd name="T46" fmla="*/ 6 w 9"/>
                <a:gd name="T47" fmla="*/ 4 h 66"/>
                <a:gd name="T48" fmla="*/ 6 w 9"/>
                <a:gd name="T49" fmla="*/ 5 h 66"/>
                <a:gd name="T50" fmla="*/ 7 w 9"/>
                <a:gd name="T51" fmla="*/ 6 h 66"/>
                <a:gd name="T52" fmla="*/ 7 w 9"/>
                <a:gd name="T53" fmla="*/ 11 h 66"/>
                <a:gd name="T54" fmla="*/ 6 w 9"/>
                <a:gd name="T55" fmla="*/ 15 h 66"/>
                <a:gd name="T56" fmla="*/ 4 w 9"/>
                <a:gd name="T57" fmla="*/ 21 h 66"/>
                <a:gd name="T58" fmla="*/ 2 w 9"/>
                <a:gd name="T59" fmla="*/ 26 h 66"/>
                <a:gd name="T60" fmla="*/ 0 w 9"/>
                <a:gd name="T61" fmla="*/ 33 h 66"/>
                <a:gd name="T62" fmla="*/ 0 w 9"/>
                <a:gd name="T63" fmla="*/ 36 h 66"/>
                <a:gd name="T64" fmla="*/ 0 w 9"/>
                <a:gd name="T65" fmla="*/ 39 h 66"/>
                <a:gd name="T66" fmla="*/ 1 w 9"/>
                <a:gd name="T67" fmla="*/ 4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 h="66">
                  <a:moveTo>
                    <a:pt x="1" y="45"/>
                  </a:moveTo>
                  <a:cubicBezTo>
                    <a:pt x="1" y="47"/>
                    <a:pt x="2" y="49"/>
                    <a:pt x="2" y="51"/>
                  </a:cubicBezTo>
                  <a:cubicBezTo>
                    <a:pt x="2" y="53"/>
                    <a:pt x="2" y="54"/>
                    <a:pt x="2" y="56"/>
                  </a:cubicBezTo>
                  <a:cubicBezTo>
                    <a:pt x="2" y="60"/>
                    <a:pt x="2" y="63"/>
                    <a:pt x="2" y="64"/>
                  </a:cubicBezTo>
                  <a:cubicBezTo>
                    <a:pt x="3" y="65"/>
                    <a:pt x="5" y="65"/>
                    <a:pt x="6" y="66"/>
                  </a:cubicBezTo>
                  <a:cubicBezTo>
                    <a:pt x="6" y="65"/>
                    <a:pt x="6" y="61"/>
                    <a:pt x="6" y="56"/>
                  </a:cubicBezTo>
                  <a:cubicBezTo>
                    <a:pt x="5" y="54"/>
                    <a:pt x="5" y="52"/>
                    <a:pt x="5" y="50"/>
                  </a:cubicBezTo>
                  <a:cubicBezTo>
                    <a:pt x="5" y="49"/>
                    <a:pt x="5" y="47"/>
                    <a:pt x="4" y="45"/>
                  </a:cubicBezTo>
                  <a:cubicBezTo>
                    <a:pt x="4" y="43"/>
                    <a:pt x="3" y="41"/>
                    <a:pt x="3" y="39"/>
                  </a:cubicBezTo>
                  <a:cubicBezTo>
                    <a:pt x="3" y="38"/>
                    <a:pt x="3" y="37"/>
                    <a:pt x="3" y="36"/>
                  </a:cubicBezTo>
                  <a:cubicBezTo>
                    <a:pt x="3" y="35"/>
                    <a:pt x="3" y="34"/>
                    <a:pt x="3" y="33"/>
                  </a:cubicBezTo>
                  <a:cubicBezTo>
                    <a:pt x="3" y="31"/>
                    <a:pt x="4" y="29"/>
                    <a:pt x="4" y="27"/>
                  </a:cubicBezTo>
                  <a:cubicBezTo>
                    <a:pt x="5" y="25"/>
                    <a:pt x="6" y="23"/>
                    <a:pt x="6" y="21"/>
                  </a:cubicBezTo>
                  <a:cubicBezTo>
                    <a:pt x="7" y="20"/>
                    <a:pt x="8" y="18"/>
                    <a:pt x="8" y="16"/>
                  </a:cubicBezTo>
                  <a:cubicBezTo>
                    <a:pt x="8" y="14"/>
                    <a:pt x="9" y="12"/>
                    <a:pt x="9" y="11"/>
                  </a:cubicBezTo>
                  <a:cubicBezTo>
                    <a:pt x="9" y="9"/>
                    <a:pt x="9" y="7"/>
                    <a:pt x="9" y="6"/>
                  </a:cubicBezTo>
                  <a:cubicBezTo>
                    <a:pt x="8" y="6"/>
                    <a:pt x="8" y="5"/>
                    <a:pt x="8" y="4"/>
                  </a:cubicBezTo>
                  <a:cubicBezTo>
                    <a:pt x="8" y="4"/>
                    <a:pt x="8" y="3"/>
                    <a:pt x="7" y="3"/>
                  </a:cubicBezTo>
                  <a:cubicBezTo>
                    <a:pt x="7" y="2"/>
                    <a:pt x="7" y="1"/>
                    <a:pt x="6" y="1"/>
                  </a:cubicBezTo>
                  <a:cubicBezTo>
                    <a:pt x="6" y="0"/>
                    <a:pt x="6" y="0"/>
                    <a:pt x="6" y="0"/>
                  </a:cubicBezTo>
                  <a:cubicBezTo>
                    <a:pt x="6" y="0"/>
                    <a:pt x="5" y="0"/>
                    <a:pt x="5" y="0"/>
                  </a:cubicBezTo>
                  <a:cubicBezTo>
                    <a:pt x="4" y="0"/>
                    <a:pt x="4" y="1"/>
                    <a:pt x="5" y="1"/>
                  </a:cubicBezTo>
                  <a:cubicBezTo>
                    <a:pt x="5" y="1"/>
                    <a:pt x="5" y="1"/>
                    <a:pt x="5" y="2"/>
                  </a:cubicBezTo>
                  <a:cubicBezTo>
                    <a:pt x="5" y="2"/>
                    <a:pt x="6" y="3"/>
                    <a:pt x="6" y="4"/>
                  </a:cubicBezTo>
                  <a:cubicBezTo>
                    <a:pt x="6" y="4"/>
                    <a:pt x="6" y="4"/>
                    <a:pt x="6" y="5"/>
                  </a:cubicBezTo>
                  <a:cubicBezTo>
                    <a:pt x="7" y="5"/>
                    <a:pt x="7" y="6"/>
                    <a:pt x="7" y="6"/>
                  </a:cubicBezTo>
                  <a:cubicBezTo>
                    <a:pt x="7" y="8"/>
                    <a:pt x="7" y="9"/>
                    <a:pt x="7" y="11"/>
                  </a:cubicBezTo>
                  <a:cubicBezTo>
                    <a:pt x="7" y="12"/>
                    <a:pt x="6" y="14"/>
                    <a:pt x="6" y="15"/>
                  </a:cubicBezTo>
                  <a:cubicBezTo>
                    <a:pt x="5" y="17"/>
                    <a:pt x="5" y="19"/>
                    <a:pt x="4" y="21"/>
                  </a:cubicBezTo>
                  <a:cubicBezTo>
                    <a:pt x="3" y="22"/>
                    <a:pt x="3" y="24"/>
                    <a:pt x="2" y="26"/>
                  </a:cubicBezTo>
                  <a:cubicBezTo>
                    <a:pt x="1" y="28"/>
                    <a:pt x="0" y="30"/>
                    <a:pt x="0" y="33"/>
                  </a:cubicBezTo>
                  <a:cubicBezTo>
                    <a:pt x="0" y="34"/>
                    <a:pt x="0" y="35"/>
                    <a:pt x="0" y="36"/>
                  </a:cubicBezTo>
                  <a:cubicBezTo>
                    <a:pt x="0" y="37"/>
                    <a:pt x="0" y="38"/>
                    <a:pt x="0" y="39"/>
                  </a:cubicBezTo>
                  <a:cubicBezTo>
                    <a:pt x="0" y="41"/>
                    <a:pt x="1" y="43"/>
                    <a:pt x="1" y="45"/>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2" name="Freeform 9">
              <a:extLst>
                <a:ext uri="{FF2B5EF4-FFF2-40B4-BE49-F238E27FC236}">
                  <a16:creationId xmlns:a16="http://schemas.microsoft.com/office/drawing/2014/main" id="{CF0610D7-BAA8-4338-8260-83D2388EE26A}"/>
                </a:ext>
              </a:extLst>
            </p:cNvPr>
            <p:cNvSpPr>
              <a:spLocks/>
            </p:cNvSpPr>
            <p:nvPr/>
          </p:nvSpPr>
          <p:spPr bwMode="auto">
            <a:xfrm>
              <a:off x="6090" y="1326"/>
              <a:ext cx="58" cy="191"/>
            </a:xfrm>
            <a:custGeom>
              <a:avLst/>
              <a:gdLst>
                <a:gd name="T0" fmla="*/ 20 w 24"/>
                <a:gd name="T1" fmla="*/ 1 h 80"/>
                <a:gd name="T2" fmla="*/ 19 w 24"/>
                <a:gd name="T3" fmla="*/ 2 h 80"/>
                <a:gd name="T4" fmla="*/ 18 w 24"/>
                <a:gd name="T5" fmla="*/ 4 h 80"/>
                <a:gd name="T6" fmla="*/ 18 w 24"/>
                <a:gd name="T7" fmla="*/ 13 h 80"/>
                <a:gd name="T8" fmla="*/ 20 w 24"/>
                <a:gd name="T9" fmla="*/ 20 h 80"/>
                <a:gd name="T10" fmla="*/ 22 w 24"/>
                <a:gd name="T11" fmla="*/ 26 h 80"/>
                <a:gd name="T12" fmla="*/ 24 w 24"/>
                <a:gd name="T13" fmla="*/ 35 h 80"/>
                <a:gd name="T14" fmla="*/ 24 w 24"/>
                <a:gd name="T15" fmla="*/ 39 h 80"/>
                <a:gd name="T16" fmla="*/ 24 w 24"/>
                <a:gd name="T17" fmla="*/ 43 h 80"/>
                <a:gd name="T18" fmla="*/ 23 w 24"/>
                <a:gd name="T19" fmla="*/ 45 h 80"/>
                <a:gd name="T20" fmla="*/ 23 w 24"/>
                <a:gd name="T21" fmla="*/ 46 h 80"/>
                <a:gd name="T22" fmla="*/ 23 w 24"/>
                <a:gd name="T23" fmla="*/ 47 h 80"/>
                <a:gd name="T24" fmla="*/ 23 w 24"/>
                <a:gd name="T25" fmla="*/ 51 h 80"/>
                <a:gd name="T26" fmla="*/ 22 w 24"/>
                <a:gd name="T27" fmla="*/ 59 h 80"/>
                <a:gd name="T28" fmla="*/ 18 w 24"/>
                <a:gd name="T29" fmla="*/ 66 h 80"/>
                <a:gd name="T30" fmla="*/ 14 w 24"/>
                <a:gd name="T31" fmla="*/ 71 h 80"/>
                <a:gd name="T32" fmla="*/ 10 w 24"/>
                <a:gd name="T33" fmla="*/ 75 h 80"/>
                <a:gd name="T34" fmla="*/ 6 w 24"/>
                <a:gd name="T35" fmla="*/ 78 h 80"/>
                <a:gd name="T36" fmla="*/ 3 w 24"/>
                <a:gd name="T37" fmla="*/ 80 h 80"/>
                <a:gd name="T38" fmla="*/ 0 w 24"/>
                <a:gd name="T39" fmla="*/ 79 h 80"/>
                <a:gd name="T40" fmla="*/ 1 w 24"/>
                <a:gd name="T41" fmla="*/ 77 h 80"/>
                <a:gd name="T42" fmla="*/ 1 w 24"/>
                <a:gd name="T43" fmla="*/ 77 h 80"/>
                <a:gd name="T44" fmla="*/ 1 w 24"/>
                <a:gd name="T45" fmla="*/ 77 h 80"/>
                <a:gd name="T46" fmla="*/ 4 w 24"/>
                <a:gd name="T47" fmla="*/ 75 h 80"/>
                <a:gd name="T48" fmla="*/ 7 w 24"/>
                <a:gd name="T49" fmla="*/ 72 h 80"/>
                <a:gd name="T50" fmla="*/ 11 w 24"/>
                <a:gd name="T51" fmla="*/ 69 h 80"/>
                <a:gd name="T52" fmla="*/ 16 w 24"/>
                <a:gd name="T53" fmla="*/ 64 h 80"/>
                <a:gd name="T54" fmla="*/ 19 w 24"/>
                <a:gd name="T55" fmla="*/ 58 h 80"/>
                <a:gd name="T56" fmla="*/ 20 w 24"/>
                <a:gd name="T57" fmla="*/ 51 h 80"/>
                <a:gd name="T58" fmla="*/ 20 w 24"/>
                <a:gd name="T59" fmla="*/ 46 h 80"/>
                <a:gd name="T60" fmla="*/ 20 w 24"/>
                <a:gd name="T61" fmla="*/ 45 h 80"/>
                <a:gd name="T62" fmla="*/ 20 w 24"/>
                <a:gd name="T63" fmla="*/ 44 h 80"/>
                <a:gd name="T64" fmla="*/ 21 w 24"/>
                <a:gd name="T65" fmla="*/ 42 h 80"/>
                <a:gd name="T66" fmla="*/ 21 w 24"/>
                <a:gd name="T67" fmla="*/ 38 h 80"/>
                <a:gd name="T68" fmla="*/ 21 w 24"/>
                <a:gd name="T69" fmla="*/ 35 h 80"/>
                <a:gd name="T70" fmla="*/ 20 w 24"/>
                <a:gd name="T71" fmla="*/ 27 h 80"/>
                <a:gd name="T72" fmla="*/ 18 w 24"/>
                <a:gd name="T73" fmla="*/ 20 h 80"/>
                <a:gd name="T74" fmla="*/ 16 w 24"/>
                <a:gd name="T75" fmla="*/ 14 h 80"/>
                <a:gd name="T76" fmla="*/ 16 w 24"/>
                <a:gd name="T77" fmla="*/ 4 h 80"/>
                <a:gd name="T78" fmla="*/ 18 w 24"/>
                <a:gd name="T79" fmla="*/ 1 h 80"/>
                <a:gd name="T80" fmla="*/ 18 w 24"/>
                <a:gd name="T81" fmla="*/ 0 h 80"/>
                <a:gd name="T82" fmla="*/ 19 w 24"/>
                <a:gd name="T83" fmla="*/ 0 h 80"/>
                <a:gd name="T84" fmla="*/ 20 w 24"/>
                <a:gd name="T85" fmla="*/ 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 h="80">
                  <a:moveTo>
                    <a:pt x="20" y="1"/>
                  </a:moveTo>
                  <a:cubicBezTo>
                    <a:pt x="20" y="1"/>
                    <a:pt x="20" y="1"/>
                    <a:pt x="19" y="2"/>
                  </a:cubicBezTo>
                  <a:cubicBezTo>
                    <a:pt x="19" y="2"/>
                    <a:pt x="18" y="3"/>
                    <a:pt x="18" y="4"/>
                  </a:cubicBezTo>
                  <a:cubicBezTo>
                    <a:pt x="17" y="6"/>
                    <a:pt x="17" y="10"/>
                    <a:pt x="18" y="13"/>
                  </a:cubicBezTo>
                  <a:cubicBezTo>
                    <a:pt x="18" y="15"/>
                    <a:pt x="19" y="17"/>
                    <a:pt x="20" y="20"/>
                  </a:cubicBezTo>
                  <a:cubicBezTo>
                    <a:pt x="21" y="22"/>
                    <a:pt x="22" y="24"/>
                    <a:pt x="22" y="26"/>
                  </a:cubicBezTo>
                  <a:cubicBezTo>
                    <a:pt x="23" y="29"/>
                    <a:pt x="24" y="32"/>
                    <a:pt x="24" y="35"/>
                  </a:cubicBezTo>
                  <a:cubicBezTo>
                    <a:pt x="24" y="36"/>
                    <a:pt x="24" y="37"/>
                    <a:pt x="24" y="39"/>
                  </a:cubicBezTo>
                  <a:cubicBezTo>
                    <a:pt x="24" y="40"/>
                    <a:pt x="24" y="42"/>
                    <a:pt x="24" y="43"/>
                  </a:cubicBezTo>
                  <a:cubicBezTo>
                    <a:pt x="23" y="45"/>
                    <a:pt x="23" y="45"/>
                    <a:pt x="23" y="45"/>
                  </a:cubicBezTo>
                  <a:cubicBezTo>
                    <a:pt x="23" y="45"/>
                    <a:pt x="23" y="46"/>
                    <a:pt x="23" y="46"/>
                  </a:cubicBezTo>
                  <a:cubicBezTo>
                    <a:pt x="23" y="47"/>
                    <a:pt x="23" y="47"/>
                    <a:pt x="23" y="47"/>
                  </a:cubicBezTo>
                  <a:cubicBezTo>
                    <a:pt x="23" y="48"/>
                    <a:pt x="23" y="49"/>
                    <a:pt x="23" y="51"/>
                  </a:cubicBezTo>
                  <a:cubicBezTo>
                    <a:pt x="23" y="53"/>
                    <a:pt x="23" y="56"/>
                    <a:pt x="22" y="59"/>
                  </a:cubicBezTo>
                  <a:cubicBezTo>
                    <a:pt x="21" y="62"/>
                    <a:pt x="20" y="64"/>
                    <a:pt x="18" y="66"/>
                  </a:cubicBezTo>
                  <a:cubicBezTo>
                    <a:pt x="17" y="68"/>
                    <a:pt x="15" y="70"/>
                    <a:pt x="14" y="71"/>
                  </a:cubicBezTo>
                  <a:cubicBezTo>
                    <a:pt x="12" y="73"/>
                    <a:pt x="11" y="74"/>
                    <a:pt x="10" y="75"/>
                  </a:cubicBezTo>
                  <a:cubicBezTo>
                    <a:pt x="8" y="76"/>
                    <a:pt x="7" y="77"/>
                    <a:pt x="6" y="78"/>
                  </a:cubicBezTo>
                  <a:cubicBezTo>
                    <a:pt x="4" y="79"/>
                    <a:pt x="3" y="80"/>
                    <a:pt x="3" y="80"/>
                  </a:cubicBezTo>
                  <a:cubicBezTo>
                    <a:pt x="2" y="80"/>
                    <a:pt x="1" y="80"/>
                    <a:pt x="0" y="79"/>
                  </a:cubicBezTo>
                  <a:cubicBezTo>
                    <a:pt x="0" y="78"/>
                    <a:pt x="0" y="77"/>
                    <a:pt x="1" y="77"/>
                  </a:cubicBezTo>
                  <a:cubicBezTo>
                    <a:pt x="1" y="77"/>
                    <a:pt x="1" y="77"/>
                    <a:pt x="1" y="77"/>
                  </a:cubicBezTo>
                  <a:cubicBezTo>
                    <a:pt x="1" y="77"/>
                    <a:pt x="1" y="77"/>
                    <a:pt x="1" y="77"/>
                  </a:cubicBezTo>
                  <a:cubicBezTo>
                    <a:pt x="1" y="77"/>
                    <a:pt x="2" y="76"/>
                    <a:pt x="4" y="75"/>
                  </a:cubicBezTo>
                  <a:cubicBezTo>
                    <a:pt x="5" y="74"/>
                    <a:pt x="6" y="73"/>
                    <a:pt x="7" y="72"/>
                  </a:cubicBezTo>
                  <a:cubicBezTo>
                    <a:pt x="9" y="71"/>
                    <a:pt x="10" y="70"/>
                    <a:pt x="11" y="69"/>
                  </a:cubicBezTo>
                  <a:cubicBezTo>
                    <a:pt x="13" y="67"/>
                    <a:pt x="14" y="66"/>
                    <a:pt x="16" y="64"/>
                  </a:cubicBezTo>
                  <a:cubicBezTo>
                    <a:pt x="17" y="62"/>
                    <a:pt x="18" y="60"/>
                    <a:pt x="19" y="58"/>
                  </a:cubicBezTo>
                  <a:cubicBezTo>
                    <a:pt x="19" y="56"/>
                    <a:pt x="20" y="53"/>
                    <a:pt x="20" y="51"/>
                  </a:cubicBezTo>
                  <a:cubicBezTo>
                    <a:pt x="20" y="49"/>
                    <a:pt x="20" y="48"/>
                    <a:pt x="20" y="46"/>
                  </a:cubicBezTo>
                  <a:cubicBezTo>
                    <a:pt x="20" y="45"/>
                    <a:pt x="20" y="45"/>
                    <a:pt x="20" y="45"/>
                  </a:cubicBezTo>
                  <a:cubicBezTo>
                    <a:pt x="20" y="45"/>
                    <a:pt x="20" y="45"/>
                    <a:pt x="20" y="44"/>
                  </a:cubicBezTo>
                  <a:cubicBezTo>
                    <a:pt x="21" y="42"/>
                    <a:pt x="21" y="42"/>
                    <a:pt x="21" y="42"/>
                  </a:cubicBezTo>
                  <a:cubicBezTo>
                    <a:pt x="21" y="41"/>
                    <a:pt x="21" y="40"/>
                    <a:pt x="21" y="38"/>
                  </a:cubicBezTo>
                  <a:cubicBezTo>
                    <a:pt x="21" y="37"/>
                    <a:pt x="22" y="36"/>
                    <a:pt x="21" y="35"/>
                  </a:cubicBezTo>
                  <a:cubicBezTo>
                    <a:pt x="21" y="32"/>
                    <a:pt x="21" y="30"/>
                    <a:pt x="20" y="27"/>
                  </a:cubicBezTo>
                  <a:cubicBezTo>
                    <a:pt x="19" y="25"/>
                    <a:pt x="18" y="23"/>
                    <a:pt x="18" y="20"/>
                  </a:cubicBezTo>
                  <a:cubicBezTo>
                    <a:pt x="17" y="18"/>
                    <a:pt x="16" y="16"/>
                    <a:pt x="16" y="14"/>
                  </a:cubicBezTo>
                  <a:cubicBezTo>
                    <a:pt x="15" y="10"/>
                    <a:pt x="15" y="6"/>
                    <a:pt x="16" y="4"/>
                  </a:cubicBezTo>
                  <a:cubicBezTo>
                    <a:pt x="17" y="2"/>
                    <a:pt x="17" y="2"/>
                    <a:pt x="18" y="1"/>
                  </a:cubicBezTo>
                  <a:cubicBezTo>
                    <a:pt x="18" y="0"/>
                    <a:pt x="18" y="0"/>
                    <a:pt x="18" y="0"/>
                  </a:cubicBezTo>
                  <a:cubicBezTo>
                    <a:pt x="19" y="0"/>
                    <a:pt x="19" y="0"/>
                    <a:pt x="19" y="0"/>
                  </a:cubicBezTo>
                  <a:cubicBezTo>
                    <a:pt x="20" y="0"/>
                    <a:pt x="20" y="1"/>
                    <a:pt x="20" y="1"/>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3" name="Freeform 10">
              <a:extLst>
                <a:ext uri="{FF2B5EF4-FFF2-40B4-BE49-F238E27FC236}">
                  <a16:creationId xmlns:a16="http://schemas.microsoft.com/office/drawing/2014/main" id="{8DF1FC18-52B6-4EFA-8790-091988624FBF}"/>
                </a:ext>
              </a:extLst>
            </p:cNvPr>
            <p:cNvSpPr>
              <a:spLocks/>
            </p:cNvSpPr>
            <p:nvPr/>
          </p:nvSpPr>
          <p:spPr bwMode="auto">
            <a:xfrm>
              <a:off x="6011" y="1500"/>
              <a:ext cx="122" cy="38"/>
            </a:xfrm>
            <a:custGeom>
              <a:avLst/>
              <a:gdLst>
                <a:gd name="T0" fmla="*/ 50 w 51"/>
                <a:gd name="T1" fmla="*/ 16 h 16"/>
                <a:gd name="T2" fmla="*/ 47 w 51"/>
                <a:gd name="T3" fmla="*/ 16 h 16"/>
                <a:gd name="T4" fmla="*/ 44 w 51"/>
                <a:gd name="T5" fmla="*/ 16 h 16"/>
                <a:gd name="T6" fmla="*/ 40 w 51"/>
                <a:gd name="T7" fmla="*/ 16 h 16"/>
                <a:gd name="T8" fmla="*/ 37 w 51"/>
                <a:gd name="T9" fmla="*/ 15 h 16"/>
                <a:gd name="T10" fmla="*/ 30 w 51"/>
                <a:gd name="T11" fmla="*/ 14 h 16"/>
                <a:gd name="T12" fmla="*/ 26 w 51"/>
                <a:gd name="T13" fmla="*/ 13 h 16"/>
                <a:gd name="T14" fmla="*/ 23 w 51"/>
                <a:gd name="T15" fmla="*/ 11 h 16"/>
                <a:gd name="T16" fmla="*/ 20 w 51"/>
                <a:gd name="T17" fmla="*/ 8 h 16"/>
                <a:gd name="T18" fmla="*/ 19 w 51"/>
                <a:gd name="T19" fmla="*/ 6 h 16"/>
                <a:gd name="T20" fmla="*/ 18 w 51"/>
                <a:gd name="T21" fmla="*/ 4 h 16"/>
                <a:gd name="T22" fmla="*/ 17 w 51"/>
                <a:gd name="T23" fmla="*/ 4 h 16"/>
                <a:gd name="T24" fmla="*/ 17 w 51"/>
                <a:gd name="T25" fmla="*/ 4 h 16"/>
                <a:gd name="T26" fmla="*/ 17 w 51"/>
                <a:gd name="T27" fmla="*/ 4 h 16"/>
                <a:gd name="T28" fmla="*/ 17 w 51"/>
                <a:gd name="T29" fmla="*/ 4 h 16"/>
                <a:gd name="T30" fmla="*/ 14 w 51"/>
                <a:gd name="T31" fmla="*/ 2 h 16"/>
                <a:gd name="T32" fmla="*/ 10 w 51"/>
                <a:gd name="T33" fmla="*/ 2 h 16"/>
                <a:gd name="T34" fmla="*/ 7 w 51"/>
                <a:gd name="T35" fmla="*/ 2 h 16"/>
                <a:gd name="T36" fmla="*/ 0 w 51"/>
                <a:gd name="T37" fmla="*/ 2 h 16"/>
                <a:gd name="T38" fmla="*/ 0 w 51"/>
                <a:gd name="T39" fmla="*/ 1 h 16"/>
                <a:gd name="T40" fmla="*/ 0 w 51"/>
                <a:gd name="T41" fmla="*/ 1 h 16"/>
                <a:gd name="T42" fmla="*/ 0 w 51"/>
                <a:gd name="T43" fmla="*/ 1 h 16"/>
                <a:gd name="T44" fmla="*/ 7 w 51"/>
                <a:gd name="T45" fmla="*/ 0 h 16"/>
                <a:gd name="T46" fmla="*/ 11 w 51"/>
                <a:gd name="T47" fmla="*/ 0 h 16"/>
                <a:gd name="T48" fmla="*/ 14 w 51"/>
                <a:gd name="T49" fmla="*/ 0 h 16"/>
                <a:gd name="T50" fmla="*/ 18 w 51"/>
                <a:gd name="T51" fmla="*/ 1 h 16"/>
                <a:gd name="T52" fmla="*/ 18 w 51"/>
                <a:gd name="T53" fmla="*/ 1 h 16"/>
                <a:gd name="T54" fmla="*/ 18 w 51"/>
                <a:gd name="T55" fmla="*/ 2 h 16"/>
                <a:gd name="T56" fmla="*/ 19 w 51"/>
                <a:gd name="T57" fmla="*/ 2 h 16"/>
                <a:gd name="T58" fmla="*/ 19 w 51"/>
                <a:gd name="T59" fmla="*/ 3 h 16"/>
                <a:gd name="T60" fmla="*/ 21 w 51"/>
                <a:gd name="T61" fmla="*/ 4 h 16"/>
                <a:gd name="T62" fmla="*/ 23 w 51"/>
                <a:gd name="T63" fmla="*/ 7 h 16"/>
                <a:gd name="T64" fmla="*/ 25 w 51"/>
                <a:gd name="T65" fmla="*/ 9 h 16"/>
                <a:gd name="T66" fmla="*/ 27 w 51"/>
                <a:gd name="T67" fmla="*/ 11 h 16"/>
                <a:gd name="T68" fmla="*/ 30 w 51"/>
                <a:gd name="T69" fmla="*/ 12 h 16"/>
                <a:gd name="T70" fmla="*/ 37 w 51"/>
                <a:gd name="T71" fmla="*/ 12 h 16"/>
                <a:gd name="T72" fmla="*/ 44 w 51"/>
                <a:gd name="T73" fmla="*/ 13 h 16"/>
                <a:gd name="T74" fmla="*/ 47 w 51"/>
                <a:gd name="T75" fmla="*/ 13 h 16"/>
                <a:gd name="T76" fmla="*/ 51 w 51"/>
                <a:gd name="T77" fmla="*/ 14 h 16"/>
                <a:gd name="T78" fmla="*/ 51 w 51"/>
                <a:gd name="T79" fmla="*/ 15 h 16"/>
                <a:gd name="T80" fmla="*/ 50 w 51"/>
                <a:gd name="T81"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 h="16">
                  <a:moveTo>
                    <a:pt x="50" y="16"/>
                  </a:moveTo>
                  <a:cubicBezTo>
                    <a:pt x="49" y="16"/>
                    <a:pt x="48" y="16"/>
                    <a:pt x="47" y="16"/>
                  </a:cubicBezTo>
                  <a:cubicBezTo>
                    <a:pt x="46" y="16"/>
                    <a:pt x="45" y="16"/>
                    <a:pt x="44" y="16"/>
                  </a:cubicBezTo>
                  <a:cubicBezTo>
                    <a:pt x="42" y="16"/>
                    <a:pt x="41" y="16"/>
                    <a:pt x="40" y="16"/>
                  </a:cubicBezTo>
                  <a:cubicBezTo>
                    <a:pt x="39" y="16"/>
                    <a:pt x="38" y="15"/>
                    <a:pt x="37" y="15"/>
                  </a:cubicBezTo>
                  <a:cubicBezTo>
                    <a:pt x="34" y="15"/>
                    <a:pt x="32" y="15"/>
                    <a:pt x="30" y="14"/>
                  </a:cubicBezTo>
                  <a:cubicBezTo>
                    <a:pt x="28" y="14"/>
                    <a:pt x="27" y="14"/>
                    <a:pt x="26" y="13"/>
                  </a:cubicBezTo>
                  <a:cubicBezTo>
                    <a:pt x="25" y="13"/>
                    <a:pt x="24" y="12"/>
                    <a:pt x="23" y="11"/>
                  </a:cubicBezTo>
                  <a:cubicBezTo>
                    <a:pt x="22" y="10"/>
                    <a:pt x="21" y="9"/>
                    <a:pt x="20" y="8"/>
                  </a:cubicBezTo>
                  <a:cubicBezTo>
                    <a:pt x="20" y="7"/>
                    <a:pt x="19" y="6"/>
                    <a:pt x="19" y="6"/>
                  </a:cubicBezTo>
                  <a:cubicBezTo>
                    <a:pt x="18" y="5"/>
                    <a:pt x="18" y="5"/>
                    <a:pt x="18" y="4"/>
                  </a:cubicBezTo>
                  <a:cubicBezTo>
                    <a:pt x="17" y="4"/>
                    <a:pt x="17" y="4"/>
                    <a:pt x="17" y="4"/>
                  </a:cubicBezTo>
                  <a:cubicBezTo>
                    <a:pt x="17" y="4"/>
                    <a:pt x="17" y="4"/>
                    <a:pt x="17" y="4"/>
                  </a:cubicBezTo>
                  <a:cubicBezTo>
                    <a:pt x="17" y="4"/>
                    <a:pt x="17" y="4"/>
                    <a:pt x="17" y="4"/>
                  </a:cubicBezTo>
                  <a:cubicBezTo>
                    <a:pt x="17" y="4"/>
                    <a:pt x="17" y="4"/>
                    <a:pt x="17" y="4"/>
                  </a:cubicBezTo>
                  <a:cubicBezTo>
                    <a:pt x="15" y="3"/>
                    <a:pt x="15" y="3"/>
                    <a:pt x="14" y="2"/>
                  </a:cubicBezTo>
                  <a:cubicBezTo>
                    <a:pt x="13" y="2"/>
                    <a:pt x="12" y="2"/>
                    <a:pt x="10" y="2"/>
                  </a:cubicBezTo>
                  <a:cubicBezTo>
                    <a:pt x="7" y="2"/>
                    <a:pt x="7" y="2"/>
                    <a:pt x="7" y="2"/>
                  </a:cubicBezTo>
                  <a:cubicBezTo>
                    <a:pt x="5" y="2"/>
                    <a:pt x="3" y="2"/>
                    <a:pt x="0" y="2"/>
                  </a:cubicBezTo>
                  <a:cubicBezTo>
                    <a:pt x="0" y="2"/>
                    <a:pt x="0" y="1"/>
                    <a:pt x="0" y="1"/>
                  </a:cubicBezTo>
                  <a:cubicBezTo>
                    <a:pt x="0" y="1"/>
                    <a:pt x="0" y="1"/>
                    <a:pt x="0" y="1"/>
                  </a:cubicBezTo>
                  <a:cubicBezTo>
                    <a:pt x="0" y="1"/>
                    <a:pt x="0" y="1"/>
                    <a:pt x="0" y="1"/>
                  </a:cubicBezTo>
                  <a:cubicBezTo>
                    <a:pt x="3" y="1"/>
                    <a:pt x="5" y="0"/>
                    <a:pt x="7" y="0"/>
                  </a:cubicBezTo>
                  <a:cubicBezTo>
                    <a:pt x="11" y="0"/>
                    <a:pt x="11" y="0"/>
                    <a:pt x="11" y="0"/>
                  </a:cubicBezTo>
                  <a:cubicBezTo>
                    <a:pt x="12" y="0"/>
                    <a:pt x="13" y="0"/>
                    <a:pt x="14" y="0"/>
                  </a:cubicBezTo>
                  <a:cubicBezTo>
                    <a:pt x="15" y="0"/>
                    <a:pt x="17" y="1"/>
                    <a:pt x="18" y="1"/>
                  </a:cubicBezTo>
                  <a:cubicBezTo>
                    <a:pt x="18" y="1"/>
                    <a:pt x="18" y="1"/>
                    <a:pt x="18" y="1"/>
                  </a:cubicBezTo>
                  <a:cubicBezTo>
                    <a:pt x="18" y="2"/>
                    <a:pt x="18" y="1"/>
                    <a:pt x="18" y="2"/>
                  </a:cubicBezTo>
                  <a:cubicBezTo>
                    <a:pt x="19" y="2"/>
                    <a:pt x="19" y="2"/>
                    <a:pt x="19" y="2"/>
                  </a:cubicBezTo>
                  <a:cubicBezTo>
                    <a:pt x="19" y="3"/>
                    <a:pt x="19" y="3"/>
                    <a:pt x="19" y="3"/>
                  </a:cubicBezTo>
                  <a:cubicBezTo>
                    <a:pt x="20" y="3"/>
                    <a:pt x="20" y="3"/>
                    <a:pt x="21" y="4"/>
                  </a:cubicBezTo>
                  <a:cubicBezTo>
                    <a:pt x="21" y="5"/>
                    <a:pt x="22" y="6"/>
                    <a:pt x="23" y="7"/>
                  </a:cubicBezTo>
                  <a:cubicBezTo>
                    <a:pt x="23" y="8"/>
                    <a:pt x="24" y="8"/>
                    <a:pt x="25" y="9"/>
                  </a:cubicBezTo>
                  <a:cubicBezTo>
                    <a:pt x="26" y="10"/>
                    <a:pt x="26" y="10"/>
                    <a:pt x="27" y="11"/>
                  </a:cubicBezTo>
                  <a:cubicBezTo>
                    <a:pt x="28" y="11"/>
                    <a:pt x="29" y="11"/>
                    <a:pt x="30" y="12"/>
                  </a:cubicBezTo>
                  <a:cubicBezTo>
                    <a:pt x="32" y="12"/>
                    <a:pt x="35" y="12"/>
                    <a:pt x="37" y="12"/>
                  </a:cubicBezTo>
                  <a:cubicBezTo>
                    <a:pt x="39" y="12"/>
                    <a:pt x="41" y="13"/>
                    <a:pt x="44" y="13"/>
                  </a:cubicBezTo>
                  <a:cubicBezTo>
                    <a:pt x="45" y="13"/>
                    <a:pt x="46" y="13"/>
                    <a:pt x="47" y="13"/>
                  </a:cubicBezTo>
                  <a:cubicBezTo>
                    <a:pt x="48" y="14"/>
                    <a:pt x="49" y="14"/>
                    <a:pt x="51" y="14"/>
                  </a:cubicBezTo>
                  <a:cubicBezTo>
                    <a:pt x="51" y="14"/>
                    <a:pt x="51" y="15"/>
                    <a:pt x="51" y="15"/>
                  </a:cubicBezTo>
                  <a:cubicBezTo>
                    <a:pt x="51" y="16"/>
                    <a:pt x="51" y="16"/>
                    <a:pt x="50" y="16"/>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4" name="Freeform 11">
              <a:extLst>
                <a:ext uri="{FF2B5EF4-FFF2-40B4-BE49-F238E27FC236}">
                  <a16:creationId xmlns:a16="http://schemas.microsoft.com/office/drawing/2014/main" id="{00D7EA1B-FEDB-420C-8FCE-478D9AB69274}"/>
                </a:ext>
              </a:extLst>
            </p:cNvPr>
            <p:cNvSpPr>
              <a:spLocks/>
            </p:cNvSpPr>
            <p:nvPr/>
          </p:nvSpPr>
          <p:spPr bwMode="auto">
            <a:xfrm>
              <a:off x="5997" y="1538"/>
              <a:ext cx="134" cy="24"/>
            </a:xfrm>
            <a:custGeom>
              <a:avLst/>
              <a:gdLst>
                <a:gd name="T0" fmla="*/ 4 w 56"/>
                <a:gd name="T1" fmla="*/ 7 h 10"/>
                <a:gd name="T2" fmla="*/ 9 w 56"/>
                <a:gd name="T3" fmla="*/ 4 h 10"/>
                <a:gd name="T4" fmla="*/ 13 w 56"/>
                <a:gd name="T5" fmla="*/ 2 h 10"/>
                <a:gd name="T6" fmla="*/ 18 w 56"/>
                <a:gd name="T7" fmla="*/ 0 h 10"/>
                <a:gd name="T8" fmla="*/ 20 w 56"/>
                <a:gd name="T9" fmla="*/ 0 h 10"/>
                <a:gd name="T10" fmla="*/ 23 w 56"/>
                <a:gd name="T11" fmla="*/ 0 h 10"/>
                <a:gd name="T12" fmla="*/ 29 w 56"/>
                <a:gd name="T13" fmla="*/ 2 h 10"/>
                <a:gd name="T14" fmla="*/ 34 w 56"/>
                <a:gd name="T15" fmla="*/ 4 h 10"/>
                <a:gd name="T16" fmla="*/ 39 w 56"/>
                <a:gd name="T17" fmla="*/ 6 h 10"/>
                <a:gd name="T18" fmla="*/ 44 w 56"/>
                <a:gd name="T19" fmla="*/ 7 h 10"/>
                <a:gd name="T20" fmla="*/ 46 w 56"/>
                <a:gd name="T21" fmla="*/ 7 h 10"/>
                <a:gd name="T22" fmla="*/ 47 w 56"/>
                <a:gd name="T23" fmla="*/ 7 h 10"/>
                <a:gd name="T24" fmla="*/ 48 w 56"/>
                <a:gd name="T25" fmla="*/ 7 h 10"/>
                <a:gd name="T26" fmla="*/ 51 w 56"/>
                <a:gd name="T27" fmla="*/ 6 h 10"/>
                <a:gd name="T28" fmla="*/ 53 w 56"/>
                <a:gd name="T29" fmla="*/ 4 h 10"/>
                <a:gd name="T30" fmla="*/ 54 w 56"/>
                <a:gd name="T31" fmla="*/ 3 h 10"/>
                <a:gd name="T32" fmla="*/ 55 w 56"/>
                <a:gd name="T33" fmla="*/ 2 h 10"/>
                <a:gd name="T34" fmla="*/ 56 w 56"/>
                <a:gd name="T35" fmla="*/ 3 h 10"/>
                <a:gd name="T36" fmla="*/ 56 w 56"/>
                <a:gd name="T37" fmla="*/ 4 h 10"/>
                <a:gd name="T38" fmla="*/ 55 w 56"/>
                <a:gd name="T39" fmla="*/ 6 h 10"/>
                <a:gd name="T40" fmla="*/ 53 w 56"/>
                <a:gd name="T41" fmla="*/ 8 h 10"/>
                <a:gd name="T42" fmla="*/ 48 w 56"/>
                <a:gd name="T43" fmla="*/ 10 h 10"/>
                <a:gd name="T44" fmla="*/ 47 w 56"/>
                <a:gd name="T45" fmla="*/ 10 h 10"/>
                <a:gd name="T46" fmla="*/ 46 w 56"/>
                <a:gd name="T47" fmla="*/ 10 h 10"/>
                <a:gd name="T48" fmla="*/ 43 w 56"/>
                <a:gd name="T49" fmla="*/ 10 h 10"/>
                <a:gd name="T50" fmla="*/ 38 w 56"/>
                <a:gd name="T51" fmla="*/ 9 h 10"/>
                <a:gd name="T52" fmla="*/ 33 w 56"/>
                <a:gd name="T53" fmla="*/ 6 h 10"/>
                <a:gd name="T54" fmla="*/ 28 w 56"/>
                <a:gd name="T55" fmla="*/ 4 h 10"/>
                <a:gd name="T56" fmla="*/ 23 w 56"/>
                <a:gd name="T57" fmla="*/ 2 h 10"/>
                <a:gd name="T58" fmla="*/ 21 w 56"/>
                <a:gd name="T59" fmla="*/ 1 h 10"/>
                <a:gd name="T60" fmla="*/ 18 w 56"/>
                <a:gd name="T61" fmla="*/ 2 h 10"/>
                <a:gd name="T62" fmla="*/ 14 w 56"/>
                <a:gd name="T63" fmla="*/ 3 h 10"/>
                <a:gd name="T64" fmla="*/ 10 w 56"/>
                <a:gd name="T65" fmla="*/ 5 h 10"/>
                <a:gd name="T66" fmla="*/ 6 w 56"/>
                <a:gd name="T67" fmla="*/ 7 h 10"/>
                <a:gd name="T68" fmla="*/ 3 w 56"/>
                <a:gd name="T69" fmla="*/ 9 h 10"/>
                <a:gd name="T70" fmla="*/ 0 w 56"/>
                <a:gd name="T71" fmla="*/ 8 h 10"/>
                <a:gd name="T72" fmla="*/ 2 w 56"/>
                <a:gd name="T73" fmla="*/ 8 h 10"/>
                <a:gd name="T74" fmla="*/ 4 w 56"/>
                <a:gd name="T75"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6" h="10">
                  <a:moveTo>
                    <a:pt x="4" y="7"/>
                  </a:moveTo>
                  <a:cubicBezTo>
                    <a:pt x="6" y="6"/>
                    <a:pt x="7" y="5"/>
                    <a:pt x="9" y="4"/>
                  </a:cubicBezTo>
                  <a:cubicBezTo>
                    <a:pt x="10" y="3"/>
                    <a:pt x="11" y="3"/>
                    <a:pt x="13" y="2"/>
                  </a:cubicBezTo>
                  <a:cubicBezTo>
                    <a:pt x="14" y="1"/>
                    <a:pt x="16" y="0"/>
                    <a:pt x="18" y="0"/>
                  </a:cubicBezTo>
                  <a:cubicBezTo>
                    <a:pt x="19" y="0"/>
                    <a:pt x="19" y="0"/>
                    <a:pt x="20" y="0"/>
                  </a:cubicBezTo>
                  <a:cubicBezTo>
                    <a:pt x="21" y="0"/>
                    <a:pt x="22" y="0"/>
                    <a:pt x="23" y="0"/>
                  </a:cubicBezTo>
                  <a:cubicBezTo>
                    <a:pt x="25" y="0"/>
                    <a:pt x="27" y="1"/>
                    <a:pt x="29" y="2"/>
                  </a:cubicBezTo>
                  <a:cubicBezTo>
                    <a:pt x="31" y="2"/>
                    <a:pt x="33" y="3"/>
                    <a:pt x="34" y="4"/>
                  </a:cubicBezTo>
                  <a:cubicBezTo>
                    <a:pt x="36" y="4"/>
                    <a:pt x="37" y="5"/>
                    <a:pt x="39" y="6"/>
                  </a:cubicBezTo>
                  <a:cubicBezTo>
                    <a:pt x="41" y="6"/>
                    <a:pt x="42" y="7"/>
                    <a:pt x="44" y="7"/>
                  </a:cubicBezTo>
                  <a:cubicBezTo>
                    <a:pt x="44" y="7"/>
                    <a:pt x="45" y="7"/>
                    <a:pt x="46" y="7"/>
                  </a:cubicBezTo>
                  <a:cubicBezTo>
                    <a:pt x="46" y="7"/>
                    <a:pt x="46" y="7"/>
                    <a:pt x="47" y="7"/>
                  </a:cubicBezTo>
                  <a:cubicBezTo>
                    <a:pt x="47" y="7"/>
                    <a:pt x="47" y="7"/>
                    <a:pt x="48" y="7"/>
                  </a:cubicBezTo>
                  <a:cubicBezTo>
                    <a:pt x="49" y="6"/>
                    <a:pt x="50" y="6"/>
                    <a:pt x="51" y="6"/>
                  </a:cubicBezTo>
                  <a:cubicBezTo>
                    <a:pt x="52" y="5"/>
                    <a:pt x="52" y="5"/>
                    <a:pt x="53" y="4"/>
                  </a:cubicBezTo>
                  <a:cubicBezTo>
                    <a:pt x="54" y="3"/>
                    <a:pt x="54" y="3"/>
                    <a:pt x="54" y="3"/>
                  </a:cubicBezTo>
                  <a:cubicBezTo>
                    <a:pt x="55" y="2"/>
                    <a:pt x="55" y="2"/>
                    <a:pt x="55" y="2"/>
                  </a:cubicBezTo>
                  <a:cubicBezTo>
                    <a:pt x="56" y="2"/>
                    <a:pt x="56" y="3"/>
                    <a:pt x="56" y="3"/>
                  </a:cubicBezTo>
                  <a:cubicBezTo>
                    <a:pt x="56" y="3"/>
                    <a:pt x="56" y="3"/>
                    <a:pt x="56" y="4"/>
                  </a:cubicBezTo>
                  <a:cubicBezTo>
                    <a:pt x="56" y="4"/>
                    <a:pt x="55" y="5"/>
                    <a:pt x="55" y="6"/>
                  </a:cubicBezTo>
                  <a:cubicBezTo>
                    <a:pt x="54" y="7"/>
                    <a:pt x="54" y="8"/>
                    <a:pt x="53" y="8"/>
                  </a:cubicBezTo>
                  <a:cubicBezTo>
                    <a:pt x="51" y="9"/>
                    <a:pt x="50" y="10"/>
                    <a:pt x="48" y="10"/>
                  </a:cubicBezTo>
                  <a:cubicBezTo>
                    <a:pt x="48" y="10"/>
                    <a:pt x="48" y="10"/>
                    <a:pt x="47" y="10"/>
                  </a:cubicBezTo>
                  <a:cubicBezTo>
                    <a:pt x="47" y="10"/>
                    <a:pt x="46" y="10"/>
                    <a:pt x="46" y="10"/>
                  </a:cubicBezTo>
                  <a:cubicBezTo>
                    <a:pt x="45" y="10"/>
                    <a:pt x="44" y="10"/>
                    <a:pt x="43" y="10"/>
                  </a:cubicBezTo>
                  <a:cubicBezTo>
                    <a:pt x="42" y="10"/>
                    <a:pt x="40" y="9"/>
                    <a:pt x="38" y="9"/>
                  </a:cubicBezTo>
                  <a:cubicBezTo>
                    <a:pt x="36" y="8"/>
                    <a:pt x="35" y="7"/>
                    <a:pt x="33" y="6"/>
                  </a:cubicBezTo>
                  <a:cubicBezTo>
                    <a:pt x="31" y="5"/>
                    <a:pt x="30" y="4"/>
                    <a:pt x="28" y="4"/>
                  </a:cubicBezTo>
                  <a:cubicBezTo>
                    <a:pt x="27" y="3"/>
                    <a:pt x="25" y="2"/>
                    <a:pt x="23" y="2"/>
                  </a:cubicBezTo>
                  <a:cubicBezTo>
                    <a:pt x="22" y="2"/>
                    <a:pt x="21" y="2"/>
                    <a:pt x="21" y="1"/>
                  </a:cubicBezTo>
                  <a:cubicBezTo>
                    <a:pt x="20" y="1"/>
                    <a:pt x="19" y="2"/>
                    <a:pt x="18" y="2"/>
                  </a:cubicBezTo>
                  <a:cubicBezTo>
                    <a:pt x="16" y="2"/>
                    <a:pt x="15" y="3"/>
                    <a:pt x="14" y="3"/>
                  </a:cubicBezTo>
                  <a:cubicBezTo>
                    <a:pt x="12" y="4"/>
                    <a:pt x="11" y="5"/>
                    <a:pt x="10" y="5"/>
                  </a:cubicBezTo>
                  <a:cubicBezTo>
                    <a:pt x="8" y="6"/>
                    <a:pt x="7" y="7"/>
                    <a:pt x="6" y="7"/>
                  </a:cubicBezTo>
                  <a:cubicBezTo>
                    <a:pt x="5" y="8"/>
                    <a:pt x="4" y="8"/>
                    <a:pt x="3" y="9"/>
                  </a:cubicBezTo>
                  <a:cubicBezTo>
                    <a:pt x="2" y="9"/>
                    <a:pt x="0" y="9"/>
                    <a:pt x="0" y="8"/>
                  </a:cubicBezTo>
                  <a:cubicBezTo>
                    <a:pt x="0" y="8"/>
                    <a:pt x="1" y="8"/>
                    <a:pt x="2" y="8"/>
                  </a:cubicBezTo>
                  <a:cubicBezTo>
                    <a:pt x="3" y="8"/>
                    <a:pt x="4" y="7"/>
                    <a:pt x="4" y="7"/>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5" name="Freeform 12">
              <a:extLst>
                <a:ext uri="{FF2B5EF4-FFF2-40B4-BE49-F238E27FC236}">
                  <a16:creationId xmlns:a16="http://schemas.microsoft.com/office/drawing/2014/main" id="{C7C06BBD-A80C-4FB3-BE59-DFB945662EF5}"/>
                </a:ext>
              </a:extLst>
            </p:cNvPr>
            <p:cNvSpPr>
              <a:spLocks/>
            </p:cNvSpPr>
            <p:nvPr/>
          </p:nvSpPr>
          <p:spPr bwMode="auto">
            <a:xfrm>
              <a:off x="5994" y="1533"/>
              <a:ext cx="53" cy="7"/>
            </a:xfrm>
            <a:custGeom>
              <a:avLst/>
              <a:gdLst>
                <a:gd name="T0" fmla="*/ 5 w 22"/>
                <a:gd name="T1" fmla="*/ 3 h 3"/>
                <a:gd name="T2" fmla="*/ 0 w 22"/>
                <a:gd name="T3" fmla="*/ 0 h 3"/>
                <a:gd name="T4" fmla="*/ 5 w 22"/>
                <a:gd name="T5" fmla="*/ 2 h 3"/>
                <a:gd name="T6" fmla="*/ 12 w 22"/>
                <a:gd name="T7" fmla="*/ 1 h 3"/>
                <a:gd name="T8" fmla="*/ 16 w 22"/>
                <a:gd name="T9" fmla="*/ 1 h 3"/>
                <a:gd name="T10" fmla="*/ 21 w 22"/>
                <a:gd name="T11" fmla="*/ 2 h 3"/>
                <a:gd name="T12" fmla="*/ 20 w 22"/>
                <a:gd name="T13" fmla="*/ 3 h 3"/>
                <a:gd name="T14" fmla="*/ 19 w 22"/>
                <a:gd name="T15" fmla="*/ 3 h 3"/>
                <a:gd name="T16" fmla="*/ 16 w 22"/>
                <a:gd name="T17" fmla="*/ 2 h 3"/>
                <a:gd name="T18" fmla="*/ 12 w 22"/>
                <a:gd name="T19" fmla="*/ 3 h 3"/>
                <a:gd name="T20" fmla="*/ 5 w 22"/>
                <a:gd name="T21" fmla="*/ 3 h 3"/>
                <a:gd name="T22" fmla="*/ 5 w 22"/>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3">
                  <a:moveTo>
                    <a:pt x="5" y="3"/>
                  </a:moveTo>
                  <a:cubicBezTo>
                    <a:pt x="3" y="3"/>
                    <a:pt x="0" y="1"/>
                    <a:pt x="0" y="0"/>
                  </a:cubicBezTo>
                  <a:cubicBezTo>
                    <a:pt x="1" y="0"/>
                    <a:pt x="4" y="2"/>
                    <a:pt x="5" y="2"/>
                  </a:cubicBezTo>
                  <a:cubicBezTo>
                    <a:pt x="8" y="2"/>
                    <a:pt x="10" y="1"/>
                    <a:pt x="12" y="1"/>
                  </a:cubicBezTo>
                  <a:cubicBezTo>
                    <a:pt x="13" y="1"/>
                    <a:pt x="15" y="1"/>
                    <a:pt x="16" y="1"/>
                  </a:cubicBezTo>
                  <a:cubicBezTo>
                    <a:pt x="17" y="1"/>
                    <a:pt x="20" y="1"/>
                    <a:pt x="21" y="2"/>
                  </a:cubicBezTo>
                  <a:cubicBezTo>
                    <a:pt x="22" y="2"/>
                    <a:pt x="20" y="2"/>
                    <a:pt x="20" y="3"/>
                  </a:cubicBezTo>
                  <a:cubicBezTo>
                    <a:pt x="20" y="3"/>
                    <a:pt x="19" y="3"/>
                    <a:pt x="19" y="3"/>
                  </a:cubicBezTo>
                  <a:cubicBezTo>
                    <a:pt x="18" y="2"/>
                    <a:pt x="17" y="2"/>
                    <a:pt x="16" y="2"/>
                  </a:cubicBezTo>
                  <a:cubicBezTo>
                    <a:pt x="15" y="2"/>
                    <a:pt x="13" y="3"/>
                    <a:pt x="12" y="3"/>
                  </a:cubicBezTo>
                  <a:cubicBezTo>
                    <a:pt x="10" y="3"/>
                    <a:pt x="8" y="3"/>
                    <a:pt x="5" y="3"/>
                  </a:cubicBezTo>
                  <a:cubicBezTo>
                    <a:pt x="5" y="3"/>
                    <a:pt x="5" y="3"/>
                    <a:pt x="5" y="3"/>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6" name="Freeform 13">
              <a:extLst>
                <a:ext uri="{FF2B5EF4-FFF2-40B4-BE49-F238E27FC236}">
                  <a16:creationId xmlns:a16="http://schemas.microsoft.com/office/drawing/2014/main" id="{23D996C1-6330-4D6A-9191-C6FD43983747}"/>
                </a:ext>
              </a:extLst>
            </p:cNvPr>
            <p:cNvSpPr>
              <a:spLocks/>
            </p:cNvSpPr>
            <p:nvPr/>
          </p:nvSpPr>
          <p:spPr bwMode="auto">
            <a:xfrm>
              <a:off x="6062" y="1498"/>
              <a:ext cx="33" cy="35"/>
            </a:xfrm>
            <a:custGeom>
              <a:avLst/>
              <a:gdLst>
                <a:gd name="T0" fmla="*/ 1 w 14"/>
                <a:gd name="T1" fmla="*/ 1 h 15"/>
                <a:gd name="T2" fmla="*/ 2 w 14"/>
                <a:gd name="T3" fmla="*/ 1 h 15"/>
                <a:gd name="T4" fmla="*/ 2 w 14"/>
                <a:gd name="T5" fmla="*/ 2 h 15"/>
                <a:gd name="T6" fmla="*/ 3 w 14"/>
                <a:gd name="T7" fmla="*/ 3 h 15"/>
                <a:gd name="T8" fmla="*/ 6 w 14"/>
                <a:gd name="T9" fmla="*/ 4 h 15"/>
                <a:gd name="T10" fmla="*/ 7 w 14"/>
                <a:gd name="T11" fmla="*/ 5 h 15"/>
                <a:gd name="T12" fmla="*/ 9 w 14"/>
                <a:gd name="T13" fmla="*/ 6 h 15"/>
                <a:gd name="T14" fmla="*/ 10 w 14"/>
                <a:gd name="T15" fmla="*/ 7 h 15"/>
                <a:gd name="T16" fmla="*/ 11 w 14"/>
                <a:gd name="T17" fmla="*/ 9 h 15"/>
                <a:gd name="T18" fmla="*/ 12 w 14"/>
                <a:gd name="T19" fmla="*/ 12 h 15"/>
                <a:gd name="T20" fmla="*/ 12 w 14"/>
                <a:gd name="T21" fmla="*/ 13 h 15"/>
                <a:gd name="T22" fmla="*/ 13 w 14"/>
                <a:gd name="T23" fmla="*/ 14 h 15"/>
                <a:gd name="T24" fmla="*/ 13 w 14"/>
                <a:gd name="T25" fmla="*/ 14 h 15"/>
                <a:gd name="T26" fmla="*/ 12 w 14"/>
                <a:gd name="T27" fmla="*/ 14 h 15"/>
                <a:gd name="T28" fmla="*/ 12 w 14"/>
                <a:gd name="T29" fmla="*/ 14 h 15"/>
                <a:gd name="T30" fmla="*/ 12 w 14"/>
                <a:gd name="T31" fmla="*/ 14 h 15"/>
                <a:gd name="T32" fmla="*/ 12 w 14"/>
                <a:gd name="T33" fmla="*/ 15 h 15"/>
                <a:gd name="T34" fmla="*/ 12 w 14"/>
                <a:gd name="T35" fmla="*/ 14 h 15"/>
                <a:gd name="T36" fmla="*/ 13 w 14"/>
                <a:gd name="T37" fmla="*/ 13 h 15"/>
                <a:gd name="T38" fmla="*/ 13 w 14"/>
                <a:gd name="T39" fmla="*/ 15 h 15"/>
                <a:gd name="T40" fmla="*/ 13 w 14"/>
                <a:gd name="T41" fmla="*/ 15 h 15"/>
                <a:gd name="T42" fmla="*/ 13 w 14"/>
                <a:gd name="T43" fmla="*/ 15 h 15"/>
                <a:gd name="T44" fmla="*/ 12 w 14"/>
                <a:gd name="T45" fmla="*/ 15 h 15"/>
                <a:gd name="T46" fmla="*/ 11 w 14"/>
                <a:gd name="T47" fmla="*/ 15 h 15"/>
                <a:gd name="T48" fmla="*/ 11 w 14"/>
                <a:gd name="T49" fmla="*/ 13 h 15"/>
                <a:gd name="T50" fmla="*/ 11 w 14"/>
                <a:gd name="T51" fmla="*/ 12 h 15"/>
                <a:gd name="T52" fmla="*/ 9 w 14"/>
                <a:gd name="T53" fmla="*/ 10 h 15"/>
                <a:gd name="T54" fmla="*/ 9 w 14"/>
                <a:gd name="T55" fmla="*/ 8 h 15"/>
                <a:gd name="T56" fmla="*/ 8 w 14"/>
                <a:gd name="T57" fmla="*/ 7 h 15"/>
                <a:gd name="T58" fmla="*/ 6 w 14"/>
                <a:gd name="T59" fmla="*/ 6 h 15"/>
                <a:gd name="T60" fmla="*/ 5 w 14"/>
                <a:gd name="T61" fmla="*/ 5 h 15"/>
                <a:gd name="T62" fmla="*/ 2 w 14"/>
                <a:gd name="T63" fmla="*/ 4 h 15"/>
                <a:gd name="T64" fmla="*/ 1 w 14"/>
                <a:gd name="T65" fmla="*/ 3 h 15"/>
                <a:gd name="T66" fmla="*/ 1 w 14"/>
                <a:gd name="T67" fmla="*/ 2 h 15"/>
                <a:gd name="T68" fmla="*/ 0 w 14"/>
                <a:gd name="T69" fmla="*/ 2 h 15"/>
                <a:gd name="T70" fmla="*/ 0 w 14"/>
                <a:gd name="T71" fmla="*/ 2 h 15"/>
                <a:gd name="T72" fmla="*/ 0 w 14"/>
                <a:gd name="T73" fmla="*/ 1 h 15"/>
                <a:gd name="T74" fmla="*/ 1 w 14"/>
                <a:gd name="T75"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 h="15">
                  <a:moveTo>
                    <a:pt x="1" y="1"/>
                  </a:moveTo>
                  <a:cubicBezTo>
                    <a:pt x="1" y="1"/>
                    <a:pt x="1" y="1"/>
                    <a:pt x="2" y="1"/>
                  </a:cubicBezTo>
                  <a:cubicBezTo>
                    <a:pt x="2" y="1"/>
                    <a:pt x="2" y="2"/>
                    <a:pt x="2" y="2"/>
                  </a:cubicBezTo>
                  <a:cubicBezTo>
                    <a:pt x="3" y="2"/>
                    <a:pt x="3" y="2"/>
                    <a:pt x="3" y="3"/>
                  </a:cubicBezTo>
                  <a:cubicBezTo>
                    <a:pt x="4" y="3"/>
                    <a:pt x="5" y="3"/>
                    <a:pt x="6" y="4"/>
                  </a:cubicBezTo>
                  <a:cubicBezTo>
                    <a:pt x="6" y="4"/>
                    <a:pt x="7" y="5"/>
                    <a:pt x="7" y="5"/>
                  </a:cubicBezTo>
                  <a:cubicBezTo>
                    <a:pt x="8" y="5"/>
                    <a:pt x="8" y="6"/>
                    <a:pt x="9" y="6"/>
                  </a:cubicBezTo>
                  <a:cubicBezTo>
                    <a:pt x="9" y="7"/>
                    <a:pt x="10" y="7"/>
                    <a:pt x="10" y="7"/>
                  </a:cubicBezTo>
                  <a:cubicBezTo>
                    <a:pt x="10" y="8"/>
                    <a:pt x="11" y="9"/>
                    <a:pt x="11" y="9"/>
                  </a:cubicBezTo>
                  <a:cubicBezTo>
                    <a:pt x="12" y="10"/>
                    <a:pt x="12" y="11"/>
                    <a:pt x="12" y="12"/>
                  </a:cubicBezTo>
                  <a:cubicBezTo>
                    <a:pt x="12" y="12"/>
                    <a:pt x="12" y="13"/>
                    <a:pt x="12" y="13"/>
                  </a:cubicBezTo>
                  <a:cubicBezTo>
                    <a:pt x="13" y="13"/>
                    <a:pt x="13" y="14"/>
                    <a:pt x="13" y="14"/>
                  </a:cubicBezTo>
                  <a:cubicBezTo>
                    <a:pt x="13" y="14"/>
                    <a:pt x="13" y="14"/>
                    <a:pt x="13" y="14"/>
                  </a:cubicBezTo>
                  <a:cubicBezTo>
                    <a:pt x="12" y="14"/>
                    <a:pt x="13" y="14"/>
                    <a:pt x="12" y="14"/>
                  </a:cubicBezTo>
                  <a:cubicBezTo>
                    <a:pt x="12" y="14"/>
                    <a:pt x="12" y="14"/>
                    <a:pt x="12" y="14"/>
                  </a:cubicBezTo>
                  <a:cubicBezTo>
                    <a:pt x="12" y="14"/>
                    <a:pt x="12" y="14"/>
                    <a:pt x="12" y="14"/>
                  </a:cubicBezTo>
                  <a:cubicBezTo>
                    <a:pt x="11" y="14"/>
                    <a:pt x="12" y="15"/>
                    <a:pt x="12" y="15"/>
                  </a:cubicBezTo>
                  <a:cubicBezTo>
                    <a:pt x="12" y="15"/>
                    <a:pt x="12" y="14"/>
                    <a:pt x="12" y="14"/>
                  </a:cubicBezTo>
                  <a:cubicBezTo>
                    <a:pt x="12" y="13"/>
                    <a:pt x="12" y="13"/>
                    <a:pt x="13" y="13"/>
                  </a:cubicBezTo>
                  <a:cubicBezTo>
                    <a:pt x="13" y="13"/>
                    <a:pt x="14" y="14"/>
                    <a:pt x="13" y="15"/>
                  </a:cubicBezTo>
                  <a:cubicBezTo>
                    <a:pt x="13" y="15"/>
                    <a:pt x="13" y="15"/>
                    <a:pt x="13" y="15"/>
                  </a:cubicBezTo>
                  <a:cubicBezTo>
                    <a:pt x="13" y="15"/>
                    <a:pt x="13" y="15"/>
                    <a:pt x="13" y="15"/>
                  </a:cubicBezTo>
                  <a:cubicBezTo>
                    <a:pt x="12" y="15"/>
                    <a:pt x="12" y="15"/>
                    <a:pt x="12" y="15"/>
                  </a:cubicBezTo>
                  <a:cubicBezTo>
                    <a:pt x="11" y="15"/>
                    <a:pt x="12" y="15"/>
                    <a:pt x="11" y="15"/>
                  </a:cubicBezTo>
                  <a:cubicBezTo>
                    <a:pt x="11" y="14"/>
                    <a:pt x="11" y="14"/>
                    <a:pt x="11" y="13"/>
                  </a:cubicBezTo>
                  <a:cubicBezTo>
                    <a:pt x="11" y="13"/>
                    <a:pt x="11" y="13"/>
                    <a:pt x="11" y="12"/>
                  </a:cubicBezTo>
                  <a:cubicBezTo>
                    <a:pt x="10" y="12"/>
                    <a:pt x="10" y="11"/>
                    <a:pt x="9" y="10"/>
                  </a:cubicBezTo>
                  <a:cubicBezTo>
                    <a:pt x="9" y="9"/>
                    <a:pt x="9" y="9"/>
                    <a:pt x="9" y="8"/>
                  </a:cubicBezTo>
                  <a:cubicBezTo>
                    <a:pt x="8" y="8"/>
                    <a:pt x="8" y="8"/>
                    <a:pt x="8" y="7"/>
                  </a:cubicBezTo>
                  <a:cubicBezTo>
                    <a:pt x="7" y="7"/>
                    <a:pt x="7" y="7"/>
                    <a:pt x="6" y="6"/>
                  </a:cubicBezTo>
                  <a:cubicBezTo>
                    <a:pt x="6" y="6"/>
                    <a:pt x="5" y="6"/>
                    <a:pt x="5" y="5"/>
                  </a:cubicBezTo>
                  <a:cubicBezTo>
                    <a:pt x="4" y="5"/>
                    <a:pt x="3" y="4"/>
                    <a:pt x="2" y="4"/>
                  </a:cubicBezTo>
                  <a:cubicBezTo>
                    <a:pt x="2" y="4"/>
                    <a:pt x="2" y="3"/>
                    <a:pt x="1" y="3"/>
                  </a:cubicBezTo>
                  <a:cubicBezTo>
                    <a:pt x="1" y="3"/>
                    <a:pt x="1" y="3"/>
                    <a:pt x="1" y="2"/>
                  </a:cubicBezTo>
                  <a:cubicBezTo>
                    <a:pt x="0" y="2"/>
                    <a:pt x="0" y="2"/>
                    <a:pt x="0" y="2"/>
                  </a:cubicBezTo>
                  <a:cubicBezTo>
                    <a:pt x="0" y="2"/>
                    <a:pt x="0" y="2"/>
                    <a:pt x="0" y="2"/>
                  </a:cubicBezTo>
                  <a:cubicBezTo>
                    <a:pt x="0" y="1"/>
                    <a:pt x="0" y="1"/>
                    <a:pt x="0" y="1"/>
                  </a:cubicBezTo>
                  <a:cubicBezTo>
                    <a:pt x="0" y="0"/>
                    <a:pt x="1" y="0"/>
                    <a:pt x="1" y="1"/>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7" name="Freeform 14">
              <a:extLst>
                <a:ext uri="{FF2B5EF4-FFF2-40B4-BE49-F238E27FC236}">
                  <a16:creationId xmlns:a16="http://schemas.microsoft.com/office/drawing/2014/main" id="{A1AE5A26-884B-4D7E-9684-43E61CB9DFC2}"/>
                </a:ext>
              </a:extLst>
            </p:cNvPr>
            <p:cNvSpPr>
              <a:spLocks/>
            </p:cNvSpPr>
            <p:nvPr/>
          </p:nvSpPr>
          <p:spPr bwMode="auto">
            <a:xfrm>
              <a:off x="6014" y="1514"/>
              <a:ext cx="52" cy="10"/>
            </a:xfrm>
            <a:custGeom>
              <a:avLst/>
              <a:gdLst>
                <a:gd name="T0" fmla="*/ 4 w 22"/>
                <a:gd name="T1" fmla="*/ 3 h 4"/>
                <a:gd name="T2" fmla="*/ 7 w 22"/>
                <a:gd name="T3" fmla="*/ 2 h 4"/>
                <a:gd name="T4" fmla="*/ 11 w 22"/>
                <a:gd name="T5" fmla="*/ 1 h 4"/>
                <a:gd name="T6" fmla="*/ 13 w 22"/>
                <a:gd name="T7" fmla="*/ 1 h 4"/>
                <a:gd name="T8" fmla="*/ 14 w 22"/>
                <a:gd name="T9" fmla="*/ 0 h 4"/>
                <a:gd name="T10" fmla="*/ 16 w 22"/>
                <a:gd name="T11" fmla="*/ 1 h 4"/>
                <a:gd name="T12" fmla="*/ 18 w 22"/>
                <a:gd name="T13" fmla="*/ 1 h 4"/>
                <a:gd name="T14" fmla="*/ 19 w 22"/>
                <a:gd name="T15" fmla="*/ 1 h 4"/>
                <a:gd name="T16" fmla="*/ 20 w 22"/>
                <a:gd name="T17" fmla="*/ 2 h 4"/>
                <a:gd name="T18" fmla="*/ 21 w 22"/>
                <a:gd name="T19" fmla="*/ 2 h 4"/>
                <a:gd name="T20" fmla="*/ 22 w 22"/>
                <a:gd name="T21" fmla="*/ 3 h 4"/>
                <a:gd name="T22" fmla="*/ 21 w 22"/>
                <a:gd name="T23" fmla="*/ 3 h 4"/>
                <a:gd name="T24" fmla="*/ 21 w 22"/>
                <a:gd name="T25" fmla="*/ 3 h 4"/>
                <a:gd name="T26" fmla="*/ 20 w 22"/>
                <a:gd name="T27" fmla="*/ 3 h 4"/>
                <a:gd name="T28" fmla="*/ 19 w 22"/>
                <a:gd name="T29" fmla="*/ 3 h 4"/>
                <a:gd name="T30" fmla="*/ 18 w 22"/>
                <a:gd name="T31" fmla="*/ 3 h 4"/>
                <a:gd name="T32" fmla="*/ 16 w 22"/>
                <a:gd name="T33" fmla="*/ 2 h 4"/>
                <a:gd name="T34" fmla="*/ 15 w 22"/>
                <a:gd name="T35" fmla="*/ 2 h 4"/>
                <a:gd name="T36" fmla="*/ 13 w 22"/>
                <a:gd name="T37" fmla="*/ 2 h 4"/>
                <a:gd name="T38" fmla="*/ 11 w 22"/>
                <a:gd name="T39" fmla="*/ 3 h 4"/>
                <a:gd name="T40" fmla="*/ 7 w 22"/>
                <a:gd name="T41" fmla="*/ 3 h 4"/>
                <a:gd name="T42" fmla="*/ 5 w 22"/>
                <a:gd name="T43" fmla="*/ 4 h 4"/>
                <a:gd name="T44" fmla="*/ 4 w 22"/>
                <a:gd name="T45" fmla="*/ 4 h 4"/>
                <a:gd name="T46" fmla="*/ 0 w 22"/>
                <a:gd name="T47" fmla="*/ 2 h 4"/>
                <a:gd name="T48" fmla="*/ 4 w 22"/>
                <a:gd name="T4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4">
                  <a:moveTo>
                    <a:pt x="4" y="3"/>
                  </a:moveTo>
                  <a:cubicBezTo>
                    <a:pt x="5" y="3"/>
                    <a:pt x="6" y="2"/>
                    <a:pt x="7" y="2"/>
                  </a:cubicBezTo>
                  <a:cubicBezTo>
                    <a:pt x="8" y="2"/>
                    <a:pt x="9" y="1"/>
                    <a:pt x="11" y="1"/>
                  </a:cubicBezTo>
                  <a:cubicBezTo>
                    <a:pt x="11" y="1"/>
                    <a:pt x="12" y="1"/>
                    <a:pt x="13" y="1"/>
                  </a:cubicBezTo>
                  <a:cubicBezTo>
                    <a:pt x="13" y="1"/>
                    <a:pt x="14" y="0"/>
                    <a:pt x="14" y="0"/>
                  </a:cubicBezTo>
                  <a:cubicBezTo>
                    <a:pt x="15" y="0"/>
                    <a:pt x="16" y="1"/>
                    <a:pt x="16" y="1"/>
                  </a:cubicBezTo>
                  <a:cubicBezTo>
                    <a:pt x="17" y="1"/>
                    <a:pt x="18" y="1"/>
                    <a:pt x="18" y="1"/>
                  </a:cubicBezTo>
                  <a:cubicBezTo>
                    <a:pt x="19" y="1"/>
                    <a:pt x="19" y="1"/>
                    <a:pt x="19" y="1"/>
                  </a:cubicBezTo>
                  <a:cubicBezTo>
                    <a:pt x="20" y="1"/>
                    <a:pt x="20" y="1"/>
                    <a:pt x="20" y="2"/>
                  </a:cubicBezTo>
                  <a:cubicBezTo>
                    <a:pt x="21" y="2"/>
                    <a:pt x="21" y="2"/>
                    <a:pt x="21" y="2"/>
                  </a:cubicBezTo>
                  <a:cubicBezTo>
                    <a:pt x="22" y="2"/>
                    <a:pt x="22" y="3"/>
                    <a:pt x="22" y="3"/>
                  </a:cubicBezTo>
                  <a:cubicBezTo>
                    <a:pt x="22" y="3"/>
                    <a:pt x="21" y="4"/>
                    <a:pt x="21" y="3"/>
                  </a:cubicBezTo>
                  <a:cubicBezTo>
                    <a:pt x="21" y="3"/>
                    <a:pt x="21" y="3"/>
                    <a:pt x="21" y="3"/>
                  </a:cubicBezTo>
                  <a:cubicBezTo>
                    <a:pt x="21" y="3"/>
                    <a:pt x="20" y="3"/>
                    <a:pt x="20" y="3"/>
                  </a:cubicBezTo>
                  <a:cubicBezTo>
                    <a:pt x="20" y="3"/>
                    <a:pt x="19" y="3"/>
                    <a:pt x="19" y="3"/>
                  </a:cubicBezTo>
                  <a:cubicBezTo>
                    <a:pt x="19" y="3"/>
                    <a:pt x="18" y="3"/>
                    <a:pt x="18" y="3"/>
                  </a:cubicBezTo>
                  <a:cubicBezTo>
                    <a:pt x="17" y="2"/>
                    <a:pt x="17" y="2"/>
                    <a:pt x="16" y="2"/>
                  </a:cubicBezTo>
                  <a:cubicBezTo>
                    <a:pt x="16" y="2"/>
                    <a:pt x="15" y="2"/>
                    <a:pt x="15" y="2"/>
                  </a:cubicBezTo>
                  <a:cubicBezTo>
                    <a:pt x="14" y="2"/>
                    <a:pt x="13" y="2"/>
                    <a:pt x="13" y="2"/>
                  </a:cubicBezTo>
                  <a:cubicBezTo>
                    <a:pt x="12" y="2"/>
                    <a:pt x="12" y="3"/>
                    <a:pt x="11" y="3"/>
                  </a:cubicBezTo>
                  <a:cubicBezTo>
                    <a:pt x="10" y="3"/>
                    <a:pt x="8" y="3"/>
                    <a:pt x="7" y="3"/>
                  </a:cubicBezTo>
                  <a:cubicBezTo>
                    <a:pt x="7" y="4"/>
                    <a:pt x="6" y="4"/>
                    <a:pt x="5" y="4"/>
                  </a:cubicBezTo>
                  <a:cubicBezTo>
                    <a:pt x="5" y="4"/>
                    <a:pt x="4" y="4"/>
                    <a:pt x="4" y="4"/>
                  </a:cubicBezTo>
                  <a:cubicBezTo>
                    <a:pt x="3" y="4"/>
                    <a:pt x="0" y="2"/>
                    <a:pt x="0" y="2"/>
                  </a:cubicBezTo>
                  <a:cubicBezTo>
                    <a:pt x="0" y="1"/>
                    <a:pt x="4" y="3"/>
                    <a:pt x="4" y="3"/>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8" name="Freeform 15">
              <a:extLst>
                <a:ext uri="{FF2B5EF4-FFF2-40B4-BE49-F238E27FC236}">
                  <a16:creationId xmlns:a16="http://schemas.microsoft.com/office/drawing/2014/main" id="{68B88B22-8898-4DE8-939B-D6203BE20312}"/>
                </a:ext>
              </a:extLst>
            </p:cNvPr>
            <p:cNvSpPr>
              <a:spLocks/>
            </p:cNvSpPr>
            <p:nvPr/>
          </p:nvSpPr>
          <p:spPr bwMode="auto">
            <a:xfrm>
              <a:off x="6002" y="1519"/>
              <a:ext cx="64" cy="19"/>
            </a:xfrm>
            <a:custGeom>
              <a:avLst/>
              <a:gdLst>
                <a:gd name="T0" fmla="*/ 0 w 27"/>
                <a:gd name="T1" fmla="*/ 8 h 8"/>
                <a:gd name="T2" fmla="*/ 3 w 27"/>
                <a:gd name="T3" fmla="*/ 5 h 8"/>
                <a:gd name="T4" fmla="*/ 9 w 27"/>
                <a:gd name="T5" fmla="*/ 3 h 8"/>
                <a:gd name="T6" fmla="*/ 10 w 27"/>
                <a:gd name="T7" fmla="*/ 4 h 8"/>
                <a:gd name="T8" fmla="*/ 19 w 27"/>
                <a:gd name="T9" fmla="*/ 3 h 8"/>
                <a:gd name="T10" fmla="*/ 21 w 27"/>
                <a:gd name="T11" fmla="*/ 2 h 8"/>
                <a:gd name="T12" fmla="*/ 26 w 27"/>
                <a:gd name="T13" fmla="*/ 0 h 8"/>
                <a:gd name="T14" fmla="*/ 27 w 27"/>
                <a:gd name="T15" fmla="*/ 1 h 8"/>
                <a:gd name="T16" fmla="*/ 26 w 27"/>
                <a:gd name="T17" fmla="*/ 2 h 8"/>
                <a:gd name="T18" fmla="*/ 22 w 27"/>
                <a:gd name="T19" fmla="*/ 3 h 8"/>
                <a:gd name="T20" fmla="*/ 20 w 27"/>
                <a:gd name="T21" fmla="*/ 4 h 8"/>
                <a:gd name="T22" fmla="*/ 10 w 27"/>
                <a:gd name="T23" fmla="*/ 5 h 8"/>
                <a:gd name="T24" fmla="*/ 9 w 27"/>
                <a:gd name="T25" fmla="*/ 5 h 8"/>
                <a:gd name="T26" fmla="*/ 5 w 27"/>
                <a:gd name="T27" fmla="*/ 6 h 8"/>
                <a:gd name="T28" fmla="*/ 0 w 27"/>
                <a:gd name="T2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8">
                  <a:moveTo>
                    <a:pt x="0" y="8"/>
                  </a:moveTo>
                  <a:cubicBezTo>
                    <a:pt x="3" y="5"/>
                    <a:pt x="3" y="5"/>
                    <a:pt x="3" y="5"/>
                  </a:cubicBezTo>
                  <a:cubicBezTo>
                    <a:pt x="4" y="3"/>
                    <a:pt x="7" y="3"/>
                    <a:pt x="9" y="3"/>
                  </a:cubicBezTo>
                  <a:cubicBezTo>
                    <a:pt x="10" y="4"/>
                    <a:pt x="10" y="4"/>
                    <a:pt x="10" y="4"/>
                  </a:cubicBezTo>
                  <a:cubicBezTo>
                    <a:pt x="13" y="4"/>
                    <a:pt x="17" y="4"/>
                    <a:pt x="19" y="3"/>
                  </a:cubicBezTo>
                  <a:cubicBezTo>
                    <a:pt x="20" y="3"/>
                    <a:pt x="21" y="2"/>
                    <a:pt x="21" y="2"/>
                  </a:cubicBezTo>
                  <a:cubicBezTo>
                    <a:pt x="23" y="1"/>
                    <a:pt x="24" y="0"/>
                    <a:pt x="26" y="0"/>
                  </a:cubicBezTo>
                  <a:cubicBezTo>
                    <a:pt x="26" y="0"/>
                    <a:pt x="27" y="1"/>
                    <a:pt x="27" y="1"/>
                  </a:cubicBezTo>
                  <a:cubicBezTo>
                    <a:pt x="27" y="1"/>
                    <a:pt x="26" y="2"/>
                    <a:pt x="26" y="2"/>
                  </a:cubicBezTo>
                  <a:cubicBezTo>
                    <a:pt x="24" y="2"/>
                    <a:pt x="23" y="3"/>
                    <a:pt x="22" y="3"/>
                  </a:cubicBezTo>
                  <a:cubicBezTo>
                    <a:pt x="21" y="4"/>
                    <a:pt x="21" y="4"/>
                    <a:pt x="20" y="4"/>
                  </a:cubicBezTo>
                  <a:cubicBezTo>
                    <a:pt x="17" y="6"/>
                    <a:pt x="14" y="5"/>
                    <a:pt x="10" y="5"/>
                  </a:cubicBezTo>
                  <a:cubicBezTo>
                    <a:pt x="9" y="5"/>
                    <a:pt x="9" y="5"/>
                    <a:pt x="9" y="5"/>
                  </a:cubicBezTo>
                  <a:cubicBezTo>
                    <a:pt x="7" y="5"/>
                    <a:pt x="6" y="5"/>
                    <a:pt x="5" y="6"/>
                  </a:cubicBezTo>
                  <a:cubicBezTo>
                    <a:pt x="5" y="6"/>
                    <a:pt x="1" y="8"/>
                    <a:pt x="0" y="8"/>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9" name="Freeform 16">
              <a:extLst>
                <a:ext uri="{FF2B5EF4-FFF2-40B4-BE49-F238E27FC236}">
                  <a16:creationId xmlns:a16="http://schemas.microsoft.com/office/drawing/2014/main" id="{1A2F65BF-EEC9-4408-8CB2-E21857CFB0D7}"/>
                </a:ext>
              </a:extLst>
            </p:cNvPr>
            <p:cNvSpPr>
              <a:spLocks/>
            </p:cNvSpPr>
            <p:nvPr/>
          </p:nvSpPr>
          <p:spPr bwMode="auto">
            <a:xfrm>
              <a:off x="6006" y="1552"/>
              <a:ext cx="94" cy="88"/>
            </a:xfrm>
            <a:custGeom>
              <a:avLst/>
              <a:gdLst>
                <a:gd name="T0" fmla="*/ 38 w 39"/>
                <a:gd name="T1" fmla="*/ 3 h 37"/>
                <a:gd name="T2" fmla="*/ 36 w 39"/>
                <a:gd name="T3" fmla="*/ 4 h 37"/>
                <a:gd name="T4" fmla="*/ 33 w 39"/>
                <a:gd name="T5" fmla="*/ 3 h 37"/>
                <a:gd name="T6" fmla="*/ 29 w 39"/>
                <a:gd name="T7" fmla="*/ 3 h 37"/>
                <a:gd name="T8" fmla="*/ 25 w 39"/>
                <a:gd name="T9" fmla="*/ 2 h 37"/>
                <a:gd name="T10" fmla="*/ 22 w 39"/>
                <a:gd name="T11" fmla="*/ 2 h 37"/>
                <a:gd name="T12" fmla="*/ 21 w 39"/>
                <a:gd name="T13" fmla="*/ 3 h 37"/>
                <a:gd name="T14" fmla="*/ 20 w 39"/>
                <a:gd name="T15" fmla="*/ 3 h 37"/>
                <a:gd name="T16" fmla="*/ 20 w 39"/>
                <a:gd name="T17" fmla="*/ 4 h 37"/>
                <a:gd name="T18" fmla="*/ 19 w 39"/>
                <a:gd name="T19" fmla="*/ 5 h 37"/>
                <a:gd name="T20" fmla="*/ 18 w 39"/>
                <a:gd name="T21" fmla="*/ 6 h 37"/>
                <a:gd name="T22" fmla="*/ 18 w 39"/>
                <a:gd name="T23" fmla="*/ 7 h 37"/>
                <a:gd name="T24" fmla="*/ 17 w 39"/>
                <a:gd name="T25" fmla="*/ 12 h 37"/>
                <a:gd name="T26" fmla="*/ 14 w 39"/>
                <a:gd name="T27" fmla="*/ 17 h 37"/>
                <a:gd name="T28" fmla="*/ 10 w 39"/>
                <a:gd name="T29" fmla="*/ 21 h 37"/>
                <a:gd name="T30" fmla="*/ 7 w 39"/>
                <a:gd name="T31" fmla="*/ 25 h 37"/>
                <a:gd name="T32" fmla="*/ 7 w 39"/>
                <a:gd name="T33" fmla="*/ 27 h 37"/>
                <a:gd name="T34" fmla="*/ 6 w 39"/>
                <a:gd name="T35" fmla="*/ 29 h 37"/>
                <a:gd name="T36" fmla="*/ 5 w 39"/>
                <a:gd name="T37" fmla="*/ 33 h 37"/>
                <a:gd name="T38" fmla="*/ 3 w 39"/>
                <a:gd name="T39" fmla="*/ 35 h 37"/>
                <a:gd name="T40" fmla="*/ 0 w 39"/>
                <a:gd name="T41" fmla="*/ 37 h 37"/>
                <a:gd name="T42" fmla="*/ 3 w 39"/>
                <a:gd name="T43" fmla="*/ 33 h 37"/>
                <a:gd name="T44" fmla="*/ 4 w 39"/>
                <a:gd name="T45" fmla="*/ 33 h 37"/>
                <a:gd name="T46" fmla="*/ 4 w 39"/>
                <a:gd name="T47" fmla="*/ 29 h 37"/>
                <a:gd name="T48" fmla="*/ 5 w 39"/>
                <a:gd name="T49" fmla="*/ 26 h 37"/>
                <a:gd name="T50" fmla="*/ 6 w 39"/>
                <a:gd name="T51" fmla="*/ 24 h 37"/>
                <a:gd name="T52" fmla="*/ 9 w 39"/>
                <a:gd name="T53" fmla="*/ 20 h 37"/>
                <a:gd name="T54" fmla="*/ 13 w 39"/>
                <a:gd name="T55" fmla="*/ 16 h 37"/>
                <a:gd name="T56" fmla="*/ 14 w 39"/>
                <a:gd name="T57" fmla="*/ 14 h 37"/>
                <a:gd name="T58" fmla="*/ 15 w 39"/>
                <a:gd name="T59" fmla="*/ 12 h 37"/>
                <a:gd name="T60" fmla="*/ 16 w 39"/>
                <a:gd name="T61" fmla="*/ 6 h 37"/>
                <a:gd name="T62" fmla="*/ 16 w 39"/>
                <a:gd name="T63" fmla="*/ 5 h 37"/>
                <a:gd name="T64" fmla="*/ 17 w 39"/>
                <a:gd name="T65" fmla="*/ 4 h 37"/>
                <a:gd name="T66" fmla="*/ 18 w 39"/>
                <a:gd name="T67" fmla="*/ 2 h 37"/>
                <a:gd name="T68" fmla="*/ 19 w 39"/>
                <a:gd name="T69" fmla="*/ 1 h 37"/>
                <a:gd name="T70" fmla="*/ 21 w 39"/>
                <a:gd name="T71" fmla="*/ 1 h 37"/>
                <a:gd name="T72" fmla="*/ 22 w 39"/>
                <a:gd name="T73" fmla="*/ 0 h 37"/>
                <a:gd name="T74" fmla="*/ 25 w 39"/>
                <a:gd name="T75" fmla="*/ 0 h 37"/>
                <a:gd name="T76" fmla="*/ 29 w 39"/>
                <a:gd name="T77" fmla="*/ 1 h 37"/>
                <a:gd name="T78" fmla="*/ 33 w 39"/>
                <a:gd name="T79" fmla="*/ 1 h 37"/>
                <a:gd name="T80" fmla="*/ 35 w 39"/>
                <a:gd name="T81" fmla="*/ 1 h 37"/>
                <a:gd name="T82" fmla="*/ 38 w 39"/>
                <a:gd name="T83" fmla="*/ 1 h 37"/>
                <a:gd name="T84" fmla="*/ 39 w 39"/>
                <a:gd name="T85" fmla="*/ 2 h 37"/>
                <a:gd name="T86" fmla="*/ 38 w 39"/>
                <a:gd name="T87" fmla="*/ 3 h 37"/>
                <a:gd name="T88" fmla="*/ 38 w 39"/>
                <a:gd name="T89" fmla="*/ 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9" h="37">
                  <a:moveTo>
                    <a:pt x="38" y="3"/>
                  </a:moveTo>
                  <a:cubicBezTo>
                    <a:pt x="38" y="3"/>
                    <a:pt x="37" y="3"/>
                    <a:pt x="36" y="4"/>
                  </a:cubicBezTo>
                  <a:cubicBezTo>
                    <a:pt x="35" y="4"/>
                    <a:pt x="34" y="4"/>
                    <a:pt x="33" y="3"/>
                  </a:cubicBezTo>
                  <a:cubicBezTo>
                    <a:pt x="31" y="3"/>
                    <a:pt x="30" y="3"/>
                    <a:pt x="29" y="3"/>
                  </a:cubicBezTo>
                  <a:cubicBezTo>
                    <a:pt x="27" y="3"/>
                    <a:pt x="26" y="2"/>
                    <a:pt x="25" y="2"/>
                  </a:cubicBezTo>
                  <a:cubicBezTo>
                    <a:pt x="24" y="2"/>
                    <a:pt x="23" y="2"/>
                    <a:pt x="22" y="2"/>
                  </a:cubicBezTo>
                  <a:cubicBezTo>
                    <a:pt x="21" y="3"/>
                    <a:pt x="21" y="3"/>
                    <a:pt x="21" y="3"/>
                  </a:cubicBezTo>
                  <a:cubicBezTo>
                    <a:pt x="21" y="3"/>
                    <a:pt x="21" y="3"/>
                    <a:pt x="20" y="3"/>
                  </a:cubicBezTo>
                  <a:cubicBezTo>
                    <a:pt x="20" y="3"/>
                    <a:pt x="20" y="4"/>
                    <a:pt x="20" y="4"/>
                  </a:cubicBezTo>
                  <a:cubicBezTo>
                    <a:pt x="19" y="4"/>
                    <a:pt x="19" y="4"/>
                    <a:pt x="19" y="5"/>
                  </a:cubicBezTo>
                  <a:cubicBezTo>
                    <a:pt x="19" y="5"/>
                    <a:pt x="19" y="6"/>
                    <a:pt x="18" y="6"/>
                  </a:cubicBezTo>
                  <a:cubicBezTo>
                    <a:pt x="18" y="7"/>
                    <a:pt x="18" y="7"/>
                    <a:pt x="18" y="7"/>
                  </a:cubicBezTo>
                  <a:cubicBezTo>
                    <a:pt x="18" y="9"/>
                    <a:pt x="18" y="10"/>
                    <a:pt x="17" y="12"/>
                  </a:cubicBezTo>
                  <a:cubicBezTo>
                    <a:pt x="17" y="14"/>
                    <a:pt x="15" y="16"/>
                    <a:pt x="14" y="17"/>
                  </a:cubicBezTo>
                  <a:cubicBezTo>
                    <a:pt x="13" y="19"/>
                    <a:pt x="11" y="20"/>
                    <a:pt x="10" y="21"/>
                  </a:cubicBezTo>
                  <a:cubicBezTo>
                    <a:pt x="9" y="22"/>
                    <a:pt x="8" y="24"/>
                    <a:pt x="7" y="25"/>
                  </a:cubicBezTo>
                  <a:cubicBezTo>
                    <a:pt x="7" y="25"/>
                    <a:pt x="7" y="26"/>
                    <a:pt x="7" y="27"/>
                  </a:cubicBezTo>
                  <a:cubicBezTo>
                    <a:pt x="6" y="28"/>
                    <a:pt x="6" y="28"/>
                    <a:pt x="6" y="29"/>
                  </a:cubicBezTo>
                  <a:cubicBezTo>
                    <a:pt x="6" y="30"/>
                    <a:pt x="5" y="32"/>
                    <a:pt x="5" y="33"/>
                  </a:cubicBezTo>
                  <a:cubicBezTo>
                    <a:pt x="4" y="34"/>
                    <a:pt x="4" y="34"/>
                    <a:pt x="3" y="35"/>
                  </a:cubicBezTo>
                  <a:cubicBezTo>
                    <a:pt x="2" y="36"/>
                    <a:pt x="0" y="37"/>
                    <a:pt x="0" y="37"/>
                  </a:cubicBezTo>
                  <a:cubicBezTo>
                    <a:pt x="0" y="37"/>
                    <a:pt x="2" y="35"/>
                    <a:pt x="3" y="33"/>
                  </a:cubicBezTo>
                  <a:cubicBezTo>
                    <a:pt x="3" y="33"/>
                    <a:pt x="4" y="33"/>
                    <a:pt x="4" y="33"/>
                  </a:cubicBezTo>
                  <a:cubicBezTo>
                    <a:pt x="4" y="32"/>
                    <a:pt x="4" y="30"/>
                    <a:pt x="4" y="29"/>
                  </a:cubicBezTo>
                  <a:cubicBezTo>
                    <a:pt x="5" y="28"/>
                    <a:pt x="5" y="27"/>
                    <a:pt x="5" y="26"/>
                  </a:cubicBezTo>
                  <a:cubicBezTo>
                    <a:pt x="5" y="26"/>
                    <a:pt x="5" y="25"/>
                    <a:pt x="6" y="24"/>
                  </a:cubicBezTo>
                  <a:cubicBezTo>
                    <a:pt x="7" y="23"/>
                    <a:pt x="8" y="21"/>
                    <a:pt x="9" y="20"/>
                  </a:cubicBezTo>
                  <a:cubicBezTo>
                    <a:pt x="10" y="19"/>
                    <a:pt x="11" y="17"/>
                    <a:pt x="13" y="16"/>
                  </a:cubicBezTo>
                  <a:cubicBezTo>
                    <a:pt x="13" y="15"/>
                    <a:pt x="14" y="15"/>
                    <a:pt x="14" y="14"/>
                  </a:cubicBezTo>
                  <a:cubicBezTo>
                    <a:pt x="15" y="13"/>
                    <a:pt x="15" y="13"/>
                    <a:pt x="15" y="12"/>
                  </a:cubicBezTo>
                  <a:cubicBezTo>
                    <a:pt x="16" y="10"/>
                    <a:pt x="16" y="8"/>
                    <a:pt x="16" y="6"/>
                  </a:cubicBezTo>
                  <a:cubicBezTo>
                    <a:pt x="16" y="5"/>
                    <a:pt x="16" y="5"/>
                    <a:pt x="16" y="5"/>
                  </a:cubicBezTo>
                  <a:cubicBezTo>
                    <a:pt x="17" y="4"/>
                    <a:pt x="17" y="4"/>
                    <a:pt x="17" y="4"/>
                  </a:cubicBezTo>
                  <a:cubicBezTo>
                    <a:pt x="17" y="3"/>
                    <a:pt x="18" y="3"/>
                    <a:pt x="18" y="2"/>
                  </a:cubicBezTo>
                  <a:cubicBezTo>
                    <a:pt x="18" y="2"/>
                    <a:pt x="19" y="2"/>
                    <a:pt x="19" y="1"/>
                  </a:cubicBezTo>
                  <a:cubicBezTo>
                    <a:pt x="20" y="1"/>
                    <a:pt x="20" y="1"/>
                    <a:pt x="21" y="1"/>
                  </a:cubicBezTo>
                  <a:cubicBezTo>
                    <a:pt x="22" y="0"/>
                    <a:pt x="22" y="0"/>
                    <a:pt x="22" y="0"/>
                  </a:cubicBezTo>
                  <a:cubicBezTo>
                    <a:pt x="23" y="0"/>
                    <a:pt x="24" y="0"/>
                    <a:pt x="25" y="0"/>
                  </a:cubicBezTo>
                  <a:cubicBezTo>
                    <a:pt x="26" y="0"/>
                    <a:pt x="28" y="0"/>
                    <a:pt x="29" y="1"/>
                  </a:cubicBezTo>
                  <a:cubicBezTo>
                    <a:pt x="31" y="1"/>
                    <a:pt x="32" y="1"/>
                    <a:pt x="33" y="1"/>
                  </a:cubicBezTo>
                  <a:cubicBezTo>
                    <a:pt x="34" y="1"/>
                    <a:pt x="35" y="1"/>
                    <a:pt x="35" y="1"/>
                  </a:cubicBezTo>
                  <a:cubicBezTo>
                    <a:pt x="37" y="1"/>
                    <a:pt x="38" y="1"/>
                    <a:pt x="38" y="1"/>
                  </a:cubicBezTo>
                  <a:cubicBezTo>
                    <a:pt x="39" y="1"/>
                    <a:pt x="39" y="2"/>
                    <a:pt x="39" y="2"/>
                  </a:cubicBezTo>
                  <a:cubicBezTo>
                    <a:pt x="39" y="3"/>
                    <a:pt x="39" y="3"/>
                    <a:pt x="38" y="3"/>
                  </a:cubicBezTo>
                  <a:cubicBezTo>
                    <a:pt x="38" y="3"/>
                    <a:pt x="38" y="3"/>
                    <a:pt x="38" y="3"/>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0" name="Freeform 17">
              <a:extLst>
                <a:ext uri="{FF2B5EF4-FFF2-40B4-BE49-F238E27FC236}">
                  <a16:creationId xmlns:a16="http://schemas.microsoft.com/office/drawing/2014/main" id="{CDCE61F5-2602-4218-9712-E4444962A8E6}"/>
                </a:ext>
              </a:extLst>
            </p:cNvPr>
            <p:cNvSpPr>
              <a:spLocks/>
            </p:cNvSpPr>
            <p:nvPr/>
          </p:nvSpPr>
          <p:spPr bwMode="auto">
            <a:xfrm>
              <a:off x="6002" y="1590"/>
              <a:ext cx="38" cy="22"/>
            </a:xfrm>
            <a:custGeom>
              <a:avLst/>
              <a:gdLst>
                <a:gd name="T0" fmla="*/ 0 w 16"/>
                <a:gd name="T1" fmla="*/ 8 h 9"/>
                <a:gd name="T2" fmla="*/ 4 w 16"/>
                <a:gd name="T3" fmla="*/ 5 h 9"/>
                <a:gd name="T4" fmla="*/ 8 w 16"/>
                <a:gd name="T5" fmla="*/ 2 h 9"/>
                <a:gd name="T6" fmla="*/ 13 w 16"/>
                <a:gd name="T7" fmla="*/ 1 h 9"/>
                <a:gd name="T8" fmla="*/ 14 w 16"/>
                <a:gd name="T9" fmla="*/ 0 h 9"/>
                <a:gd name="T10" fmla="*/ 15 w 16"/>
                <a:gd name="T11" fmla="*/ 0 h 9"/>
                <a:gd name="T12" fmla="*/ 16 w 16"/>
                <a:gd name="T13" fmla="*/ 1 h 9"/>
                <a:gd name="T14" fmla="*/ 13 w 16"/>
                <a:gd name="T15" fmla="*/ 2 h 9"/>
                <a:gd name="T16" fmla="*/ 9 w 16"/>
                <a:gd name="T17" fmla="*/ 3 h 9"/>
                <a:gd name="T18" fmla="*/ 5 w 16"/>
                <a:gd name="T19" fmla="*/ 6 h 9"/>
                <a:gd name="T20" fmla="*/ 0 w 16"/>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9">
                  <a:moveTo>
                    <a:pt x="0" y="8"/>
                  </a:moveTo>
                  <a:cubicBezTo>
                    <a:pt x="0" y="8"/>
                    <a:pt x="3" y="6"/>
                    <a:pt x="4" y="5"/>
                  </a:cubicBezTo>
                  <a:cubicBezTo>
                    <a:pt x="5" y="4"/>
                    <a:pt x="7" y="2"/>
                    <a:pt x="8" y="2"/>
                  </a:cubicBezTo>
                  <a:cubicBezTo>
                    <a:pt x="9" y="1"/>
                    <a:pt x="11" y="1"/>
                    <a:pt x="13" y="1"/>
                  </a:cubicBezTo>
                  <a:cubicBezTo>
                    <a:pt x="13" y="1"/>
                    <a:pt x="14" y="1"/>
                    <a:pt x="14" y="0"/>
                  </a:cubicBezTo>
                  <a:cubicBezTo>
                    <a:pt x="14" y="0"/>
                    <a:pt x="15" y="0"/>
                    <a:pt x="15" y="0"/>
                  </a:cubicBezTo>
                  <a:cubicBezTo>
                    <a:pt x="16" y="0"/>
                    <a:pt x="16" y="1"/>
                    <a:pt x="16" y="1"/>
                  </a:cubicBezTo>
                  <a:cubicBezTo>
                    <a:pt x="15" y="2"/>
                    <a:pt x="14" y="2"/>
                    <a:pt x="13" y="2"/>
                  </a:cubicBezTo>
                  <a:cubicBezTo>
                    <a:pt x="11" y="2"/>
                    <a:pt x="10" y="3"/>
                    <a:pt x="9" y="3"/>
                  </a:cubicBezTo>
                  <a:cubicBezTo>
                    <a:pt x="7" y="4"/>
                    <a:pt x="6" y="5"/>
                    <a:pt x="5" y="6"/>
                  </a:cubicBezTo>
                  <a:cubicBezTo>
                    <a:pt x="4" y="7"/>
                    <a:pt x="0" y="9"/>
                    <a:pt x="0" y="8"/>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1" name="Freeform 18">
              <a:extLst>
                <a:ext uri="{FF2B5EF4-FFF2-40B4-BE49-F238E27FC236}">
                  <a16:creationId xmlns:a16="http://schemas.microsoft.com/office/drawing/2014/main" id="{748AA00A-994C-4644-A6AA-097DE1927AEE}"/>
                </a:ext>
              </a:extLst>
            </p:cNvPr>
            <p:cNvSpPr>
              <a:spLocks/>
            </p:cNvSpPr>
            <p:nvPr/>
          </p:nvSpPr>
          <p:spPr bwMode="auto">
            <a:xfrm>
              <a:off x="6011" y="1638"/>
              <a:ext cx="51" cy="29"/>
            </a:xfrm>
            <a:custGeom>
              <a:avLst/>
              <a:gdLst>
                <a:gd name="T0" fmla="*/ 20 w 21"/>
                <a:gd name="T1" fmla="*/ 10 h 12"/>
                <a:gd name="T2" fmla="*/ 20 w 21"/>
                <a:gd name="T3" fmla="*/ 10 h 12"/>
                <a:gd name="T4" fmla="*/ 19 w 21"/>
                <a:gd name="T5" fmla="*/ 10 h 12"/>
                <a:gd name="T6" fmla="*/ 18 w 21"/>
                <a:gd name="T7" fmla="*/ 10 h 12"/>
                <a:gd name="T8" fmla="*/ 17 w 21"/>
                <a:gd name="T9" fmla="*/ 9 h 12"/>
                <a:gd name="T10" fmla="*/ 17 w 21"/>
                <a:gd name="T11" fmla="*/ 9 h 12"/>
                <a:gd name="T12" fmla="*/ 16 w 21"/>
                <a:gd name="T13" fmla="*/ 8 h 12"/>
                <a:gd name="T14" fmla="*/ 16 w 21"/>
                <a:gd name="T15" fmla="*/ 7 h 12"/>
                <a:gd name="T16" fmla="*/ 16 w 21"/>
                <a:gd name="T17" fmla="*/ 6 h 12"/>
                <a:gd name="T18" fmla="*/ 14 w 21"/>
                <a:gd name="T19" fmla="*/ 4 h 12"/>
                <a:gd name="T20" fmla="*/ 12 w 21"/>
                <a:gd name="T21" fmla="*/ 3 h 12"/>
                <a:gd name="T22" fmla="*/ 4 w 21"/>
                <a:gd name="T23" fmla="*/ 1 h 12"/>
                <a:gd name="T24" fmla="*/ 0 w 21"/>
                <a:gd name="T25" fmla="*/ 0 h 12"/>
                <a:gd name="T26" fmla="*/ 0 w 21"/>
                <a:gd name="T27" fmla="*/ 0 h 12"/>
                <a:gd name="T28" fmla="*/ 0 w 21"/>
                <a:gd name="T29" fmla="*/ 0 h 12"/>
                <a:gd name="T30" fmla="*/ 1 w 21"/>
                <a:gd name="T31" fmla="*/ 0 h 12"/>
                <a:gd name="T32" fmla="*/ 1 w 21"/>
                <a:gd name="T33" fmla="*/ 1 h 12"/>
                <a:gd name="T34" fmla="*/ 4 w 21"/>
                <a:gd name="T35" fmla="*/ 2 h 12"/>
                <a:gd name="T36" fmla="*/ 11 w 21"/>
                <a:gd name="T37" fmla="*/ 5 h 12"/>
                <a:gd name="T38" fmla="*/ 13 w 21"/>
                <a:gd name="T39" fmla="*/ 6 h 12"/>
                <a:gd name="T40" fmla="*/ 14 w 21"/>
                <a:gd name="T41" fmla="*/ 7 h 12"/>
                <a:gd name="T42" fmla="*/ 15 w 21"/>
                <a:gd name="T43" fmla="*/ 8 h 12"/>
                <a:gd name="T44" fmla="*/ 15 w 21"/>
                <a:gd name="T45" fmla="*/ 8 h 12"/>
                <a:gd name="T46" fmla="*/ 15 w 21"/>
                <a:gd name="T47" fmla="*/ 9 h 12"/>
                <a:gd name="T48" fmla="*/ 16 w 21"/>
                <a:gd name="T49" fmla="*/ 10 h 12"/>
                <a:gd name="T50" fmla="*/ 18 w 21"/>
                <a:gd name="T51" fmla="*/ 11 h 12"/>
                <a:gd name="T52" fmla="*/ 19 w 21"/>
                <a:gd name="T53" fmla="*/ 12 h 12"/>
                <a:gd name="T54" fmla="*/ 20 w 21"/>
                <a:gd name="T55" fmla="*/ 12 h 12"/>
                <a:gd name="T56" fmla="*/ 21 w 21"/>
                <a:gd name="T57" fmla="*/ 11 h 12"/>
                <a:gd name="T58" fmla="*/ 20 w 21"/>
                <a:gd name="T5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12">
                  <a:moveTo>
                    <a:pt x="20" y="10"/>
                  </a:moveTo>
                  <a:cubicBezTo>
                    <a:pt x="20" y="10"/>
                    <a:pt x="20" y="10"/>
                    <a:pt x="20" y="10"/>
                  </a:cubicBezTo>
                  <a:cubicBezTo>
                    <a:pt x="20" y="10"/>
                    <a:pt x="20" y="10"/>
                    <a:pt x="19" y="10"/>
                  </a:cubicBezTo>
                  <a:cubicBezTo>
                    <a:pt x="19" y="10"/>
                    <a:pt x="19" y="10"/>
                    <a:pt x="18" y="10"/>
                  </a:cubicBezTo>
                  <a:cubicBezTo>
                    <a:pt x="18" y="9"/>
                    <a:pt x="18" y="10"/>
                    <a:pt x="17" y="9"/>
                  </a:cubicBezTo>
                  <a:cubicBezTo>
                    <a:pt x="17" y="9"/>
                    <a:pt x="17" y="9"/>
                    <a:pt x="17" y="9"/>
                  </a:cubicBezTo>
                  <a:cubicBezTo>
                    <a:pt x="17" y="8"/>
                    <a:pt x="17" y="8"/>
                    <a:pt x="16" y="8"/>
                  </a:cubicBezTo>
                  <a:cubicBezTo>
                    <a:pt x="16" y="8"/>
                    <a:pt x="16" y="7"/>
                    <a:pt x="16" y="7"/>
                  </a:cubicBezTo>
                  <a:cubicBezTo>
                    <a:pt x="16" y="7"/>
                    <a:pt x="16" y="6"/>
                    <a:pt x="16" y="6"/>
                  </a:cubicBezTo>
                  <a:cubicBezTo>
                    <a:pt x="15" y="5"/>
                    <a:pt x="15" y="5"/>
                    <a:pt x="14" y="4"/>
                  </a:cubicBezTo>
                  <a:cubicBezTo>
                    <a:pt x="13" y="4"/>
                    <a:pt x="13" y="3"/>
                    <a:pt x="12" y="3"/>
                  </a:cubicBezTo>
                  <a:cubicBezTo>
                    <a:pt x="9" y="2"/>
                    <a:pt x="6" y="1"/>
                    <a:pt x="4" y="1"/>
                  </a:cubicBezTo>
                  <a:cubicBezTo>
                    <a:pt x="3" y="0"/>
                    <a:pt x="1" y="0"/>
                    <a:pt x="0" y="0"/>
                  </a:cubicBezTo>
                  <a:cubicBezTo>
                    <a:pt x="0" y="0"/>
                    <a:pt x="0" y="0"/>
                    <a:pt x="0" y="0"/>
                  </a:cubicBezTo>
                  <a:cubicBezTo>
                    <a:pt x="0" y="0"/>
                    <a:pt x="0" y="0"/>
                    <a:pt x="0" y="0"/>
                  </a:cubicBezTo>
                  <a:cubicBezTo>
                    <a:pt x="0" y="0"/>
                    <a:pt x="0" y="0"/>
                    <a:pt x="1" y="0"/>
                  </a:cubicBezTo>
                  <a:cubicBezTo>
                    <a:pt x="1" y="0"/>
                    <a:pt x="1" y="1"/>
                    <a:pt x="1" y="1"/>
                  </a:cubicBezTo>
                  <a:cubicBezTo>
                    <a:pt x="2" y="2"/>
                    <a:pt x="3" y="2"/>
                    <a:pt x="4" y="2"/>
                  </a:cubicBezTo>
                  <a:cubicBezTo>
                    <a:pt x="6" y="3"/>
                    <a:pt x="9" y="4"/>
                    <a:pt x="11" y="5"/>
                  </a:cubicBezTo>
                  <a:cubicBezTo>
                    <a:pt x="12" y="5"/>
                    <a:pt x="12" y="5"/>
                    <a:pt x="13" y="6"/>
                  </a:cubicBezTo>
                  <a:cubicBezTo>
                    <a:pt x="13" y="6"/>
                    <a:pt x="14" y="6"/>
                    <a:pt x="14" y="7"/>
                  </a:cubicBezTo>
                  <a:cubicBezTo>
                    <a:pt x="14" y="7"/>
                    <a:pt x="14" y="7"/>
                    <a:pt x="15" y="8"/>
                  </a:cubicBezTo>
                  <a:cubicBezTo>
                    <a:pt x="15" y="8"/>
                    <a:pt x="15" y="8"/>
                    <a:pt x="15" y="8"/>
                  </a:cubicBezTo>
                  <a:cubicBezTo>
                    <a:pt x="15" y="9"/>
                    <a:pt x="15" y="9"/>
                    <a:pt x="15" y="9"/>
                  </a:cubicBezTo>
                  <a:cubicBezTo>
                    <a:pt x="16" y="10"/>
                    <a:pt x="16" y="10"/>
                    <a:pt x="16" y="10"/>
                  </a:cubicBezTo>
                  <a:cubicBezTo>
                    <a:pt x="16" y="11"/>
                    <a:pt x="17" y="11"/>
                    <a:pt x="18" y="11"/>
                  </a:cubicBezTo>
                  <a:cubicBezTo>
                    <a:pt x="18" y="11"/>
                    <a:pt x="18" y="11"/>
                    <a:pt x="19" y="12"/>
                  </a:cubicBezTo>
                  <a:cubicBezTo>
                    <a:pt x="19" y="12"/>
                    <a:pt x="20" y="12"/>
                    <a:pt x="20" y="12"/>
                  </a:cubicBezTo>
                  <a:cubicBezTo>
                    <a:pt x="20" y="12"/>
                    <a:pt x="21" y="12"/>
                    <a:pt x="21" y="11"/>
                  </a:cubicBezTo>
                  <a:cubicBezTo>
                    <a:pt x="21" y="11"/>
                    <a:pt x="21" y="10"/>
                    <a:pt x="20" y="10"/>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2" name="Freeform 19">
              <a:extLst>
                <a:ext uri="{FF2B5EF4-FFF2-40B4-BE49-F238E27FC236}">
                  <a16:creationId xmlns:a16="http://schemas.microsoft.com/office/drawing/2014/main" id="{1F296663-5CAE-40E3-8410-E4C638059280}"/>
                </a:ext>
              </a:extLst>
            </p:cNvPr>
            <p:cNvSpPr>
              <a:spLocks/>
            </p:cNvSpPr>
            <p:nvPr/>
          </p:nvSpPr>
          <p:spPr bwMode="auto">
            <a:xfrm>
              <a:off x="5999" y="1655"/>
              <a:ext cx="98" cy="33"/>
            </a:xfrm>
            <a:custGeom>
              <a:avLst/>
              <a:gdLst>
                <a:gd name="T0" fmla="*/ 7 w 41"/>
                <a:gd name="T1" fmla="*/ 3 h 14"/>
                <a:gd name="T2" fmla="*/ 10 w 41"/>
                <a:gd name="T3" fmla="*/ 4 h 14"/>
                <a:gd name="T4" fmla="*/ 14 w 41"/>
                <a:gd name="T5" fmla="*/ 4 h 14"/>
                <a:gd name="T6" fmla="*/ 17 w 41"/>
                <a:gd name="T7" fmla="*/ 3 h 14"/>
                <a:gd name="T8" fmla="*/ 21 w 41"/>
                <a:gd name="T9" fmla="*/ 3 h 14"/>
                <a:gd name="T10" fmla="*/ 24 w 41"/>
                <a:gd name="T11" fmla="*/ 3 h 14"/>
                <a:gd name="T12" fmla="*/ 26 w 41"/>
                <a:gd name="T13" fmla="*/ 3 h 14"/>
                <a:gd name="T14" fmla="*/ 30 w 41"/>
                <a:gd name="T15" fmla="*/ 5 h 14"/>
                <a:gd name="T16" fmla="*/ 35 w 41"/>
                <a:gd name="T17" fmla="*/ 8 h 14"/>
                <a:gd name="T18" fmla="*/ 39 w 41"/>
                <a:gd name="T19" fmla="*/ 11 h 14"/>
                <a:gd name="T20" fmla="*/ 40 w 41"/>
                <a:gd name="T21" fmla="*/ 12 h 14"/>
                <a:gd name="T22" fmla="*/ 40 w 41"/>
                <a:gd name="T23" fmla="*/ 12 h 14"/>
                <a:gd name="T24" fmla="*/ 39 w 41"/>
                <a:gd name="T25" fmla="*/ 12 h 14"/>
                <a:gd name="T26" fmla="*/ 39 w 41"/>
                <a:gd name="T27" fmla="*/ 13 h 14"/>
                <a:gd name="T28" fmla="*/ 40 w 41"/>
                <a:gd name="T29" fmla="*/ 12 h 14"/>
                <a:gd name="T30" fmla="*/ 41 w 41"/>
                <a:gd name="T31" fmla="*/ 13 h 14"/>
                <a:gd name="T32" fmla="*/ 40 w 41"/>
                <a:gd name="T33" fmla="*/ 14 h 14"/>
                <a:gd name="T34" fmla="*/ 40 w 41"/>
                <a:gd name="T35" fmla="*/ 14 h 14"/>
                <a:gd name="T36" fmla="*/ 39 w 41"/>
                <a:gd name="T37" fmla="*/ 14 h 14"/>
                <a:gd name="T38" fmla="*/ 38 w 41"/>
                <a:gd name="T39" fmla="*/ 14 h 14"/>
                <a:gd name="T40" fmla="*/ 33 w 41"/>
                <a:gd name="T41" fmla="*/ 11 h 14"/>
                <a:gd name="T42" fmla="*/ 28 w 41"/>
                <a:gd name="T43" fmla="*/ 7 h 14"/>
                <a:gd name="T44" fmla="*/ 25 w 41"/>
                <a:gd name="T45" fmla="*/ 5 h 14"/>
                <a:gd name="T46" fmla="*/ 23 w 41"/>
                <a:gd name="T47" fmla="*/ 5 h 14"/>
                <a:gd name="T48" fmla="*/ 22 w 41"/>
                <a:gd name="T49" fmla="*/ 5 h 14"/>
                <a:gd name="T50" fmla="*/ 18 w 41"/>
                <a:gd name="T51" fmla="*/ 5 h 14"/>
                <a:gd name="T52" fmla="*/ 14 w 41"/>
                <a:gd name="T53" fmla="*/ 6 h 14"/>
                <a:gd name="T54" fmla="*/ 10 w 41"/>
                <a:gd name="T55" fmla="*/ 5 h 14"/>
                <a:gd name="T56" fmla="*/ 7 w 41"/>
                <a:gd name="T57" fmla="*/ 5 h 14"/>
                <a:gd name="T58" fmla="*/ 1 w 41"/>
                <a:gd name="T59" fmla="*/ 0 h 14"/>
                <a:gd name="T60" fmla="*/ 7 w 41"/>
                <a:gd name="T61"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 h="14">
                  <a:moveTo>
                    <a:pt x="7" y="3"/>
                  </a:moveTo>
                  <a:cubicBezTo>
                    <a:pt x="8" y="3"/>
                    <a:pt x="9" y="3"/>
                    <a:pt x="10" y="4"/>
                  </a:cubicBezTo>
                  <a:cubicBezTo>
                    <a:pt x="11" y="4"/>
                    <a:pt x="13" y="4"/>
                    <a:pt x="14" y="4"/>
                  </a:cubicBezTo>
                  <a:cubicBezTo>
                    <a:pt x="15" y="4"/>
                    <a:pt x="16" y="4"/>
                    <a:pt x="17" y="3"/>
                  </a:cubicBezTo>
                  <a:cubicBezTo>
                    <a:pt x="19" y="3"/>
                    <a:pt x="20" y="3"/>
                    <a:pt x="21" y="3"/>
                  </a:cubicBezTo>
                  <a:cubicBezTo>
                    <a:pt x="22" y="3"/>
                    <a:pt x="23" y="3"/>
                    <a:pt x="24" y="3"/>
                  </a:cubicBezTo>
                  <a:cubicBezTo>
                    <a:pt x="24" y="3"/>
                    <a:pt x="25" y="3"/>
                    <a:pt x="26" y="3"/>
                  </a:cubicBezTo>
                  <a:cubicBezTo>
                    <a:pt x="27" y="3"/>
                    <a:pt x="28" y="4"/>
                    <a:pt x="30" y="5"/>
                  </a:cubicBezTo>
                  <a:cubicBezTo>
                    <a:pt x="32" y="6"/>
                    <a:pt x="34" y="7"/>
                    <a:pt x="35" y="8"/>
                  </a:cubicBezTo>
                  <a:cubicBezTo>
                    <a:pt x="37" y="10"/>
                    <a:pt x="38" y="11"/>
                    <a:pt x="39" y="11"/>
                  </a:cubicBezTo>
                  <a:cubicBezTo>
                    <a:pt x="39" y="12"/>
                    <a:pt x="40" y="12"/>
                    <a:pt x="40" y="12"/>
                  </a:cubicBezTo>
                  <a:cubicBezTo>
                    <a:pt x="40" y="12"/>
                    <a:pt x="40" y="12"/>
                    <a:pt x="40" y="12"/>
                  </a:cubicBezTo>
                  <a:cubicBezTo>
                    <a:pt x="40" y="12"/>
                    <a:pt x="40" y="12"/>
                    <a:pt x="39" y="12"/>
                  </a:cubicBezTo>
                  <a:cubicBezTo>
                    <a:pt x="39" y="13"/>
                    <a:pt x="39" y="13"/>
                    <a:pt x="39" y="13"/>
                  </a:cubicBezTo>
                  <a:cubicBezTo>
                    <a:pt x="39" y="12"/>
                    <a:pt x="40" y="12"/>
                    <a:pt x="40" y="12"/>
                  </a:cubicBezTo>
                  <a:cubicBezTo>
                    <a:pt x="41" y="12"/>
                    <a:pt x="41" y="13"/>
                    <a:pt x="41" y="13"/>
                  </a:cubicBezTo>
                  <a:cubicBezTo>
                    <a:pt x="41" y="13"/>
                    <a:pt x="41" y="14"/>
                    <a:pt x="40" y="14"/>
                  </a:cubicBezTo>
                  <a:cubicBezTo>
                    <a:pt x="40" y="14"/>
                    <a:pt x="40" y="14"/>
                    <a:pt x="40" y="14"/>
                  </a:cubicBezTo>
                  <a:cubicBezTo>
                    <a:pt x="39" y="14"/>
                    <a:pt x="39" y="14"/>
                    <a:pt x="39" y="14"/>
                  </a:cubicBezTo>
                  <a:cubicBezTo>
                    <a:pt x="39" y="14"/>
                    <a:pt x="38" y="14"/>
                    <a:pt x="38" y="14"/>
                  </a:cubicBezTo>
                  <a:cubicBezTo>
                    <a:pt x="36" y="13"/>
                    <a:pt x="35" y="12"/>
                    <a:pt x="33" y="11"/>
                  </a:cubicBezTo>
                  <a:cubicBezTo>
                    <a:pt x="32" y="9"/>
                    <a:pt x="30" y="8"/>
                    <a:pt x="28" y="7"/>
                  </a:cubicBezTo>
                  <a:cubicBezTo>
                    <a:pt x="27" y="6"/>
                    <a:pt x="26" y="6"/>
                    <a:pt x="25" y="5"/>
                  </a:cubicBezTo>
                  <a:cubicBezTo>
                    <a:pt x="25" y="5"/>
                    <a:pt x="24" y="5"/>
                    <a:pt x="23" y="5"/>
                  </a:cubicBezTo>
                  <a:cubicBezTo>
                    <a:pt x="23" y="5"/>
                    <a:pt x="22" y="5"/>
                    <a:pt x="22" y="5"/>
                  </a:cubicBezTo>
                  <a:cubicBezTo>
                    <a:pt x="20" y="5"/>
                    <a:pt x="19" y="5"/>
                    <a:pt x="18" y="5"/>
                  </a:cubicBezTo>
                  <a:cubicBezTo>
                    <a:pt x="16" y="6"/>
                    <a:pt x="15" y="6"/>
                    <a:pt x="14" y="6"/>
                  </a:cubicBezTo>
                  <a:cubicBezTo>
                    <a:pt x="13" y="6"/>
                    <a:pt x="11" y="6"/>
                    <a:pt x="10" y="5"/>
                  </a:cubicBezTo>
                  <a:cubicBezTo>
                    <a:pt x="9" y="5"/>
                    <a:pt x="8" y="5"/>
                    <a:pt x="7" y="5"/>
                  </a:cubicBezTo>
                  <a:cubicBezTo>
                    <a:pt x="5" y="4"/>
                    <a:pt x="0" y="1"/>
                    <a:pt x="1" y="0"/>
                  </a:cubicBezTo>
                  <a:cubicBezTo>
                    <a:pt x="1" y="0"/>
                    <a:pt x="6" y="2"/>
                    <a:pt x="7" y="3"/>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3" name="Freeform 20">
              <a:extLst>
                <a:ext uri="{FF2B5EF4-FFF2-40B4-BE49-F238E27FC236}">
                  <a16:creationId xmlns:a16="http://schemas.microsoft.com/office/drawing/2014/main" id="{5393AD2D-8A35-4D8D-A735-CB2D823422D5}"/>
                </a:ext>
              </a:extLst>
            </p:cNvPr>
            <p:cNvSpPr>
              <a:spLocks/>
            </p:cNvSpPr>
            <p:nvPr/>
          </p:nvSpPr>
          <p:spPr bwMode="auto">
            <a:xfrm>
              <a:off x="6006" y="1702"/>
              <a:ext cx="87" cy="57"/>
            </a:xfrm>
            <a:custGeom>
              <a:avLst/>
              <a:gdLst>
                <a:gd name="T0" fmla="*/ 0 w 36"/>
                <a:gd name="T1" fmla="*/ 22 h 24"/>
                <a:gd name="T2" fmla="*/ 2 w 36"/>
                <a:gd name="T3" fmla="*/ 21 h 24"/>
                <a:gd name="T4" fmla="*/ 3 w 36"/>
                <a:gd name="T5" fmla="*/ 20 h 24"/>
                <a:gd name="T6" fmla="*/ 5 w 36"/>
                <a:gd name="T7" fmla="*/ 19 h 24"/>
                <a:gd name="T8" fmla="*/ 10 w 36"/>
                <a:gd name="T9" fmla="*/ 15 h 24"/>
                <a:gd name="T10" fmla="*/ 13 w 36"/>
                <a:gd name="T11" fmla="*/ 12 h 24"/>
                <a:gd name="T12" fmla="*/ 15 w 36"/>
                <a:gd name="T13" fmla="*/ 10 h 24"/>
                <a:gd name="T14" fmla="*/ 16 w 36"/>
                <a:gd name="T15" fmla="*/ 8 h 24"/>
                <a:gd name="T16" fmla="*/ 18 w 36"/>
                <a:gd name="T17" fmla="*/ 7 h 24"/>
                <a:gd name="T18" fmla="*/ 21 w 36"/>
                <a:gd name="T19" fmla="*/ 5 h 24"/>
                <a:gd name="T20" fmla="*/ 27 w 36"/>
                <a:gd name="T21" fmla="*/ 1 h 24"/>
                <a:gd name="T22" fmla="*/ 32 w 36"/>
                <a:gd name="T23" fmla="*/ 0 h 24"/>
                <a:gd name="T24" fmla="*/ 34 w 36"/>
                <a:gd name="T25" fmla="*/ 0 h 24"/>
                <a:gd name="T26" fmla="*/ 36 w 36"/>
                <a:gd name="T27" fmla="*/ 2 h 24"/>
                <a:gd name="T28" fmla="*/ 34 w 36"/>
                <a:gd name="T29" fmla="*/ 4 h 24"/>
                <a:gd name="T30" fmla="*/ 34 w 36"/>
                <a:gd name="T31" fmla="*/ 4 h 24"/>
                <a:gd name="T32" fmla="*/ 32 w 36"/>
                <a:gd name="T33" fmla="*/ 4 h 24"/>
                <a:gd name="T34" fmla="*/ 28 w 36"/>
                <a:gd name="T35" fmla="*/ 5 h 24"/>
                <a:gd name="T36" fmla="*/ 23 w 36"/>
                <a:gd name="T37" fmla="*/ 8 h 24"/>
                <a:gd name="T38" fmla="*/ 20 w 36"/>
                <a:gd name="T39" fmla="*/ 10 h 24"/>
                <a:gd name="T40" fmla="*/ 19 w 36"/>
                <a:gd name="T41" fmla="*/ 11 h 24"/>
                <a:gd name="T42" fmla="*/ 18 w 36"/>
                <a:gd name="T43" fmla="*/ 12 h 24"/>
                <a:gd name="T44" fmla="*/ 15 w 36"/>
                <a:gd name="T45" fmla="*/ 15 h 24"/>
                <a:gd name="T46" fmla="*/ 12 w 36"/>
                <a:gd name="T47" fmla="*/ 17 h 24"/>
                <a:gd name="T48" fmla="*/ 7 w 36"/>
                <a:gd name="T49" fmla="*/ 21 h 24"/>
                <a:gd name="T50" fmla="*/ 4 w 36"/>
                <a:gd name="T51" fmla="*/ 22 h 24"/>
                <a:gd name="T52" fmla="*/ 3 w 36"/>
                <a:gd name="T53" fmla="*/ 23 h 24"/>
                <a:gd name="T54" fmla="*/ 1 w 36"/>
                <a:gd name="T55" fmla="*/ 24 h 24"/>
                <a:gd name="T56" fmla="*/ 0 w 36"/>
                <a:gd name="T57" fmla="*/ 24 h 24"/>
                <a:gd name="T58" fmla="*/ 0 w 36"/>
                <a:gd name="T59"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24">
                  <a:moveTo>
                    <a:pt x="0" y="22"/>
                  </a:moveTo>
                  <a:cubicBezTo>
                    <a:pt x="0" y="22"/>
                    <a:pt x="1" y="22"/>
                    <a:pt x="2" y="21"/>
                  </a:cubicBezTo>
                  <a:cubicBezTo>
                    <a:pt x="2" y="21"/>
                    <a:pt x="3" y="21"/>
                    <a:pt x="3" y="20"/>
                  </a:cubicBezTo>
                  <a:cubicBezTo>
                    <a:pt x="4" y="20"/>
                    <a:pt x="5" y="19"/>
                    <a:pt x="5" y="19"/>
                  </a:cubicBezTo>
                  <a:cubicBezTo>
                    <a:pt x="7" y="18"/>
                    <a:pt x="8" y="16"/>
                    <a:pt x="10" y="15"/>
                  </a:cubicBezTo>
                  <a:cubicBezTo>
                    <a:pt x="11" y="14"/>
                    <a:pt x="12" y="13"/>
                    <a:pt x="13" y="12"/>
                  </a:cubicBezTo>
                  <a:cubicBezTo>
                    <a:pt x="13" y="11"/>
                    <a:pt x="14" y="11"/>
                    <a:pt x="15" y="10"/>
                  </a:cubicBezTo>
                  <a:cubicBezTo>
                    <a:pt x="16" y="8"/>
                    <a:pt x="16" y="8"/>
                    <a:pt x="16" y="8"/>
                  </a:cubicBezTo>
                  <a:cubicBezTo>
                    <a:pt x="17" y="8"/>
                    <a:pt x="17" y="7"/>
                    <a:pt x="18" y="7"/>
                  </a:cubicBezTo>
                  <a:cubicBezTo>
                    <a:pt x="19" y="6"/>
                    <a:pt x="20" y="5"/>
                    <a:pt x="21" y="5"/>
                  </a:cubicBezTo>
                  <a:cubicBezTo>
                    <a:pt x="23" y="3"/>
                    <a:pt x="25" y="2"/>
                    <a:pt x="27" y="1"/>
                  </a:cubicBezTo>
                  <a:cubicBezTo>
                    <a:pt x="29" y="1"/>
                    <a:pt x="31" y="0"/>
                    <a:pt x="32" y="0"/>
                  </a:cubicBezTo>
                  <a:cubicBezTo>
                    <a:pt x="33" y="0"/>
                    <a:pt x="34" y="0"/>
                    <a:pt x="34" y="0"/>
                  </a:cubicBezTo>
                  <a:cubicBezTo>
                    <a:pt x="35" y="0"/>
                    <a:pt x="36" y="1"/>
                    <a:pt x="36" y="2"/>
                  </a:cubicBezTo>
                  <a:cubicBezTo>
                    <a:pt x="36" y="3"/>
                    <a:pt x="35" y="4"/>
                    <a:pt x="34" y="4"/>
                  </a:cubicBezTo>
                  <a:cubicBezTo>
                    <a:pt x="34" y="4"/>
                    <a:pt x="34" y="4"/>
                    <a:pt x="34" y="4"/>
                  </a:cubicBezTo>
                  <a:cubicBezTo>
                    <a:pt x="34" y="4"/>
                    <a:pt x="33" y="4"/>
                    <a:pt x="32" y="4"/>
                  </a:cubicBezTo>
                  <a:cubicBezTo>
                    <a:pt x="31" y="4"/>
                    <a:pt x="30" y="4"/>
                    <a:pt x="28" y="5"/>
                  </a:cubicBezTo>
                  <a:cubicBezTo>
                    <a:pt x="27" y="5"/>
                    <a:pt x="25" y="6"/>
                    <a:pt x="23" y="8"/>
                  </a:cubicBezTo>
                  <a:cubicBezTo>
                    <a:pt x="22" y="8"/>
                    <a:pt x="21" y="9"/>
                    <a:pt x="20" y="10"/>
                  </a:cubicBezTo>
                  <a:cubicBezTo>
                    <a:pt x="20" y="10"/>
                    <a:pt x="19" y="10"/>
                    <a:pt x="19" y="11"/>
                  </a:cubicBezTo>
                  <a:cubicBezTo>
                    <a:pt x="18" y="12"/>
                    <a:pt x="18" y="12"/>
                    <a:pt x="18" y="12"/>
                  </a:cubicBezTo>
                  <a:cubicBezTo>
                    <a:pt x="17" y="13"/>
                    <a:pt x="16" y="14"/>
                    <a:pt x="15" y="15"/>
                  </a:cubicBezTo>
                  <a:cubicBezTo>
                    <a:pt x="14" y="15"/>
                    <a:pt x="13" y="16"/>
                    <a:pt x="12" y="17"/>
                  </a:cubicBezTo>
                  <a:cubicBezTo>
                    <a:pt x="10" y="19"/>
                    <a:pt x="8" y="20"/>
                    <a:pt x="7" y="21"/>
                  </a:cubicBezTo>
                  <a:cubicBezTo>
                    <a:pt x="6" y="21"/>
                    <a:pt x="5" y="22"/>
                    <a:pt x="4" y="22"/>
                  </a:cubicBezTo>
                  <a:cubicBezTo>
                    <a:pt x="4" y="22"/>
                    <a:pt x="3" y="23"/>
                    <a:pt x="3" y="23"/>
                  </a:cubicBezTo>
                  <a:cubicBezTo>
                    <a:pt x="2" y="24"/>
                    <a:pt x="1" y="24"/>
                    <a:pt x="1" y="24"/>
                  </a:cubicBezTo>
                  <a:cubicBezTo>
                    <a:pt x="1" y="24"/>
                    <a:pt x="0" y="24"/>
                    <a:pt x="0" y="24"/>
                  </a:cubicBezTo>
                  <a:cubicBezTo>
                    <a:pt x="0" y="23"/>
                    <a:pt x="0" y="23"/>
                    <a:pt x="0" y="22"/>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4" name="Freeform 21">
              <a:extLst>
                <a:ext uri="{FF2B5EF4-FFF2-40B4-BE49-F238E27FC236}">
                  <a16:creationId xmlns:a16="http://schemas.microsoft.com/office/drawing/2014/main" id="{23B2C9D6-874E-429E-A51B-9B6895B45C25}"/>
                </a:ext>
              </a:extLst>
            </p:cNvPr>
            <p:cNvSpPr>
              <a:spLocks/>
            </p:cNvSpPr>
            <p:nvPr/>
          </p:nvSpPr>
          <p:spPr bwMode="auto">
            <a:xfrm>
              <a:off x="6002" y="1717"/>
              <a:ext cx="86" cy="80"/>
            </a:xfrm>
            <a:custGeom>
              <a:avLst/>
              <a:gdLst>
                <a:gd name="T0" fmla="*/ 36 w 36"/>
                <a:gd name="T1" fmla="*/ 3 h 34"/>
                <a:gd name="T2" fmla="*/ 36 w 36"/>
                <a:gd name="T3" fmla="*/ 4 h 34"/>
                <a:gd name="T4" fmla="*/ 36 w 36"/>
                <a:gd name="T5" fmla="*/ 3 h 34"/>
                <a:gd name="T6" fmla="*/ 33 w 36"/>
                <a:gd name="T7" fmla="*/ 4 h 34"/>
                <a:gd name="T8" fmla="*/ 30 w 36"/>
                <a:gd name="T9" fmla="*/ 4 h 34"/>
                <a:gd name="T10" fmla="*/ 27 w 36"/>
                <a:gd name="T11" fmla="*/ 5 h 34"/>
                <a:gd name="T12" fmla="*/ 24 w 36"/>
                <a:gd name="T13" fmla="*/ 7 h 34"/>
                <a:gd name="T14" fmla="*/ 23 w 36"/>
                <a:gd name="T15" fmla="*/ 7 h 34"/>
                <a:gd name="T16" fmla="*/ 22 w 36"/>
                <a:gd name="T17" fmla="*/ 8 h 34"/>
                <a:gd name="T18" fmla="*/ 20 w 36"/>
                <a:gd name="T19" fmla="*/ 10 h 34"/>
                <a:gd name="T20" fmla="*/ 18 w 36"/>
                <a:gd name="T21" fmla="*/ 13 h 34"/>
                <a:gd name="T22" fmla="*/ 17 w 36"/>
                <a:gd name="T23" fmla="*/ 15 h 34"/>
                <a:gd name="T24" fmla="*/ 17 w 36"/>
                <a:gd name="T25" fmla="*/ 18 h 34"/>
                <a:gd name="T26" fmla="*/ 16 w 36"/>
                <a:gd name="T27" fmla="*/ 21 h 34"/>
                <a:gd name="T28" fmla="*/ 15 w 36"/>
                <a:gd name="T29" fmla="*/ 25 h 34"/>
                <a:gd name="T30" fmla="*/ 14 w 36"/>
                <a:gd name="T31" fmla="*/ 26 h 34"/>
                <a:gd name="T32" fmla="*/ 13 w 36"/>
                <a:gd name="T33" fmla="*/ 27 h 34"/>
                <a:gd name="T34" fmla="*/ 10 w 36"/>
                <a:gd name="T35" fmla="*/ 29 h 34"/>
                <a:gd name="T36" fmla="*/ 8 w 36"/>
                <a:gd name="T37" fmla="*/ 31 h 34"/>
                <a:gd name="T38" fmla="*/ 5 w 36"/>
                <a:gd name="T39" fmla="*/ 32 h 34"/>
                <a:gd name="T40" fmla="*/ 2 w 36"/>
                <a:gd name="T41" fmla="*/ 34 h 34"/>
                <a:gd name="T42" fmla="*/ 1 w 36"/>
                <a:gd name="T43" fmla="*/ 33 h 34"/>
                <a:gd name="T44" fmla="*/ 1 w 36"/>
                <a:gd name="T45" fmla="*/ 32 h 34"/>
                <a:gd name="T46" fmla="*/ 1 w 36"/>
                <a:gd name="T47" fmla="*/ 32 h 34"/>
                <a:gd name="T48" fmla="*/ 4 w 36"/>
                <a:gd name="T49" fmla="*/ 31 h 34"/>
                <a:gd name="T50" fmla="*/ 6 w 36"/>
                <a:gd name="T51" fmla="*/ 29 h 34"/>
                <a:gd name="T52" fmla="*/ 9 w 36"/>
                <a:gd name="T53" fmla="*/ 28 h 34"/>
                <a:gd name="T54" fmla="*/ 11 w 36"/>
                <a:gd name="T55" fmla="*/ 25 h 34"/>
                <a:gd name="T56" fmla="*/ 12 w 36"/>
                <a:gd name="T57" fmla="*/ 24 h 34"/>
                <a:gd name="T58" fmla="*/ 13 w 36"/>
                <a:gd name="T59" fmla="*/ 23 h 34"/>
                <a:gd name="T60" fmla="*/ 14 w 36"/>
                <a:gd name="T61" fmla="*/ 21 h 34"/>
                <a:gd name="T62" fmla="*/ 14 w 36"/>
                <a:gd name="T63" fmla="*/ 18 h 34"/>
                <a:gd name="T64" fmla="*/ 15 w 36"/>
                <a:gd name="T65" fmla="*/ 15 h 34"/>
                <a:gd name="T66" fmla="*/ 16 w 36"/>
                <a:gd name="T67" fmla="*/ 11 h 34"/>
                <a:gd name="T68" fmla="*/ 18 w 36"/>
                <a:gd name="T69" fmla="*/ 9 h 34"/>
                <a:gd name="T70" fmla="*/ 20 w 36"/>
                <a:gd name="T71" fmla="*/ 6 h 34"/>
                <a:gd name="T72" fmla="*/ 22 w 36"/>
                <a:gd name="T73" fmla="*/ 5 h 34"/>
                <a:gd name="T74" fmla="*/ 23 w 36"/>
                <a:gd name="T75" fmla="*/ 4 h 34"/>
                <a:gd name="T76" fmla="*/ 26 w 36"/>
                <a:gd name="T77" fmla="*/ 3 h 34"/>
                <a:gd name="T78" fmla="*/ 29 w 36"/>
                <a:gd name="T79" fmla="*/ 2 h 34"/>
                <a:gd name="T80" fmla="*/ 32 w 36"/>
                <a:gd name="T81" fmla="*/ 1 h 34"/>
                <a:gd name="T82" fmla="*/ 35 w 36"/>
                <a:gd name="T83" fmla="*/ 1 h 34"/>
                <a:gd name="T84" fmla="*/ 35 w 36"/>
                <a:gd name="T85" fmla="*/ 0 h 34"/>
                <a:gd name="T86" fmla="*/ 36 w 36"/>
                <a:gd name="T87" fmla="*/ 1 h 34"/>
                <a:gd name="T88" fmla="*/ 36 w 36"/>
                <a:gd name="T89"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 h="34">
                  <a:moveTo>
                    <a:pt x="36" y="3"/>
                  </a:moveTo>
                  <a:cubicBezTo>
                    <a:pt x="36" y="4"/>
                    <a:pt x="36" y="4"/>
                    <a:pt x="36" y="4"/>
                  </a:cubicBezTo>
                  <a:cubicBezTo>
                    <a:pt x="36" y="3"/>
                    <a:pt x="36" y="3"/>
                    <a:pt x="36" y="3"/>
                  </a:cubicBezTo>
                  <a:cubicBezTo>
                    <a:pt x="35" y="3"/>
                    <a:pt x="34" y="3"/>
                    <a:pt x="33" y="4"/>
                  </a:cubicBezTo>
                  <a:cubicBezTo>
                    <a:pt x="32" y="4"/>
                    <a:pt x="31" y="4"/>
                    <a:pt x="30" y="4"/>
                  </a:cubicBezTo>
                  <a:cubicBezTo>
                    <a:pt x="29" y="5"/>
                    <a:pt x="28" y="5"/>
                    <a:pt x="27" y="5"/>
                  </a:cubicBezTo>
                  <a:cubicBezTo>
                    <a:pt x="26" y="6"/>
                    <a:pt x="25" y="6"/>
                    <a:pt x="24" y="7"/>
                  </a:cubicBezTo>
                  <a:cubicBezTo>
                    <a:pt x="24" y="7"/>
                    <a:pt x="23" y="7"/>
                    <a:pt x="23" y="7"/>
                  </a:cubicBezTo>
                  <a:cubicBezTo>
                    <a:pt x="22" y="8"/>
                    <a:pt x="22" y="8"/>
                    <a:pt x="22" y="8"/>
                  </a:cubicBezTo>
                  <a:cubicBezTo>
                    <a:pt x="21" y="9"/>
                    <a:pt x="21" y="10"/>
                    <a:pt x="20" y="10"/>
                  </a:cubicBezTo>
                  <a:cubicBezTo>
                    <a:pt x="19" y="11"/>
                    <a:pt x="19" y="12"/>
                    <a:pt x="18" y="13"/>
                  </a:cubicBezTo>
                  <a:cubicBezTo>
                    <a:pt x="18" y="13"/>
                    <a:pt x="17" y="14"/>
                    <a:pt x="17" y="15"/>
                  </a:cubicBezTo>
                  <a:cubicBezTo>
                    <a:pt x="17" y="16"/>
                    <a:pt x="17" y="17"/>
                    <a:pt x="17" y="18"/>
                  </a:cubicBezTo>
                  <a:cubicBezTo>
                    <a:pt x="17" y="19"/>
                    <a:pt x="17" y="20"/>
                    <a:pt x="16" y="21"/>
                  </a:cubicBezTo>
                  <a:cubicBezTo>
                    <a:pt x="16" y="22"/>
                    <a:pt x="15" y="24"/>
                    <a:pt x="15" y="25"/>
                  </a:cubicBezTo>
                  <a:cubicBezTo>
                    <a:pt x="14" y="25"/>
                    <a:pt x="14" y="25"/>
                    <a:pt x="14" y="26"/>
                  </a:cubicBezTo>
                  <a:cubicBezTo>
                    <a:pt x="13" y="27"/>
                    <a:pt x="13" y="27"/>
                    <a:pt x="13" y="27"/>
                  </a:cubicBezTo>
                  <a:cubicBezTo>
                    <a:pt x="12" y="28"/>
                    <a:pt x="11" y="28"/>
                    <a:pt x="10" y="29"/>
                  </a:cubicBezTo>
                  <a:cubicBezTo>
                    <a:pt x="9" y="30"/>
                    <a:pt x="8" y="30"/>
                    <a:pt x="8" y="31"/>
                  </a:cubicBezTo>
                  <a:cubicBezTo>
                    <a:pt x="7" y="31"/>
                    <a:pt x="6" y="32"/>
                    <a:pt x="5" y="32"/>
                  </a:cubicBezTo>
                  <a:cubicBezTo>
                    <a:pt x="2" y="34"/>
                    <a:pt x="2" y="34"/>
                    <a:pt x="2" y="34"/>
                  </a:cubicBezTo>
                  <a:cubicBezTo>
                    <a:pt x="1" y="34"/>
                    <a:pt x="1" y="34"/>
                    <a:pt x="1" y="33"/>
                  </a:cubicBezTo>
                  <a:cubicBezTo>
                    <a:pt x="0" y="33"/>
                    <a:pt x="1" y="32"/>
                    <a:pt x="1" y="32"/>
                  </a:cubicBezTo>
                  <a:cubicBezTo>
                    <a:pt x="1" y="32"/>
                    <a:pt x="1" y="32"/>
                    <a:pt x="1" y="32"/>
                  </a:cubicBezTo>
                  <a:cubicBezTo>
                    <a:pt x="4" y="31"/>
                    <a:pt x="4" y="31"/>
                    <a:pt x="4" y="31"/>
                  </a:cubicBezTo>
                  <a:cubicBezTo>
                    <a:pt x="5" y="30"/>
                    <a:pt x="6" y="30"/>
                    <a:pt x="6" y="29"/>
                  </a:cubicBezTo>
                  <a:cubicBezTo>
                    <a:pt x="7" y="29"/>
                    <a:pt x="8" y="28"/>
                    <a:pt x="9" y="28"/>
                  </a:cubicBezTo>
                  <a:cubicBezTo>
                    <a:pt x="10" y="27"/>
                    <a:pt x="10" y="26"/>
                    <a:pt x="11" y="25"/>
                  </a:cubicBezTo>
                  <a:cubicBezTo>
                    <a:pt x="12" y="24"/>
                    <a:pt x="12" y="24"/>
                    <a:pt x="12" y="24"/>
                  </a:cubicBezTo>
                  <a:cubicBezTo>
                    <a:pt x="12" y="24"/>
                    <a:pt x="13" y="24"/>
                    <a:pt x="13" y="23"/>
                  </a:cubicBezTo>
                  <a:cubicBezTo>
                    <a:pt x="14" y="22"/>
                    <a:pt x="14" y="22"/>
                    <a:pt x="14" y="21"/>
                  </a:cubicBezTo>
                  <a:cubicBezTo>
                    <a:pt x="14" y="20"/>
                    <a:pt x="14" y="19"/>
                    <a:pt x="14" y="18"/>
                  </a:cubicBezTo>
                  <a:cubicBezTo>
                    <a:pt x="14" y="17"/>
                    <a:pt x="15" y="16"/>
                    <a:pt x="15" y="15"/>
                  </a:cubicBezTo>
                  <a:cubicBezTo>
                    <a:pt x="15" y="14"/>
                    <a:pt x="16" y="12"/>
                    <a:pt x="16" y="11"/>
                  </a:cubicBezTo>
                  <a:cubicBezTo>
                    <a:pt x="17" y="10"/>
                    <a:pt x="17" y="10"/>
                    <a:pt x="18" y="9"/>
                  </a:cubicBezTo>
                  <a:cubicBezTo>
                    <a:pt x="19" y="8"/>
                    <a:pt x="19" y="7"/>
                    <a:pt x="20" y="6"/>
                  </a:cubicBezTo>
                  <a:cubicBezTo>
                    <a:pt x="22" y="5"/>
                    <a:pt x="22" y="5"/>
                    <a:pt x="22" y="5"/>
                  </a:cubicBezTo>
                  <a:cubicBezTo>
                    <a:pt x="22" y="5"/>
                    <a:pt x="22" y="5"/>
                    <a:pt x="23" y="4"/>
                  </a:cubicBezTo>
                  <a:cubicBezTo>
                    <a:pt x="24" y="4"/>
                    <a:pt x="25" y="3"/>
                    <a:pt x="26" y="3"/>
                  </a:cubicBezTo>
                  <a:cubicBezTo>
                    <a:pt x="27" y="2"/>
                    <a:pt x="28" y="2"/>
                    <a:pt x="29" y="2"/>
                  </a:cubicBezTo>
                  <a:cubicBezTo>
                    <a:pt x="30" y="1"/>
                    <a:pt x="31" y="1"/>
                    <a:pt x="32" y="1"/>
                  </a:cubicBezTo>
                  <a:cubicBezTo>
                    <a:pt x="33" y="1"/>
                    <a:pt x="34" y="1"/>
                    <a:pt x="35" y="1"/>
                  </a:cubicBezTo>
                  <a:cubicBezTo>
                    <a:pt x="35" y="0"/>
                    <a:pt x="35" y="0"/>
                    <a:pt x="35" y="0"/>
                  </a:cubicBezTo>
                  <a:cubicBezTo>
                    <a:pt x="36" y="1"/>
                    <a:pt x="36" y="1"/>
                    <a:pt x="36" y="1"/>
                  </a:cubicBezTo>
                  <a:cubicBezTo>
                    <a:pt x="36" y="2"/>
                    <a:pt x="36" y="2"/>
                    <a:pt x="36" y="3"/>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5" name="Freeform 22">
              <a:extLst>
                <a:ext uri="{FF2B5EF4-FFF2-40B4-BE49-F238E27FC236}">
                  <a16:creationId xmlns:a16="http://schemas.microsoft.com/office/drawing/2014/main" id="{94FBEFE3-4CCD-4DFA-A9F8-4DBFEB0434EA}"/>
                </a:ext>
              </a:extLst>
            </p:cNvPr>
            <p:cNvSpPr>
              <a:spLocks/>
            </p:cNvSpPr>
            <p:nvPr/>
          </p:nvSpPr>
          <p:spPr bwMode="auto">
            <a:xfrm>
              <a:off x="5947" y="1464"/>
              <a:ext cx="155" cy="88"/>
            </a:xfrm>
            <a:custGeom>
              <a:avLst/>
              <a:gdLst>
                <a:gd name="T0" fmla="*/ 64 w 65"/>
                <a:gd name="T1" fmla="*/ 19 h 37"/>
                <a:gd name="T2" fmla="*/ 63 w 65"/>
                <a:gd name="T3" fmla="*/ 15 h 37"/>
                <a:gd name="T4" fmla="*/ 63 w 65"/>
                <a:gd name="T5" fmla="*/ 14 h 37"/>
                <a:gd name="T6" fmla="*/ 62 w 65"/>
                <a:gd name="T7" fmla="*/ 13 h 37"/>
                <a:gd name="T8" fmla="*/ 62 w 65"/>
                <a:gd name="T9" fmla="*/ 12 h 37"/>
                <a:gd name="T10" fmla="*/ 62 w 65"/>
                <a:gd name="T11" fmla="*/ 12 h 37"/>
                <a:gd name="T12" fmla="*/ 62 w 65"/>
                <a:gd name="T13" fmla="*/ 12 h 37"/>
                <a:gd name="T14" fmla="*/ 61 w 65"/>
                <a:gd name="T15" fmla="*/ 12 h 37"/>
                <a:gd name="T16" fmla="*/ 61 w 65"/>
                <a:gd name="T17" fmla="*/ 12 h 37"/>
                <a:gd name="T18" fmla="*/ 59 w 65"/>
                <a:gd name="T19" fmla="*/ 9 h 37"/>
                <a:gd name="T20" fmla="*/ 55 w 65"/>
                <a:gd name="T21" fmla="*/ 7 h 37"/>
                <a:gd name="T22" fmla="*/ 51 w 65"/>
                <a:gd name="T23" fmla="*/ 5 h 37"/>
                <a:gd name="T24" fmla="*/ 47 w 65"/>
                <a:gd name="T25" fmla="*/ 3 h 37"/>
                <a:gd name="T26" fmla="*/ 37 w 65"/>
                <a:gd name="T27" fmla="*/ 0 h 37"/>
                <a:gd name="T28" fmla="*/ 32 w 65"/>
                <a:gd name="T29" fmla="*/ 0 h 37"/>
                <a:gd name="T30" fmla="*/ 29 w 65"/>
                <a:gd name="T31" fmla="*/ 0 h 37"/>
                <a:gd name="T32" fmla="*/ 26 w 65"/>
                <a:gd name="T33" fmla="*/ 0 h 37"/>
                <a:gd name="T34" fmla="*/ 15 w 65"/>
                <a:gd name="T35" fmla="*/ 4 h 37"/>
                <a:gd name="T36" fmla="*/ 5 w 65"/>
                <a:gd name="T37" fmla="*/ 11 h 37"/>
                <a:gd name="T38" fmla="*/ 1 w 65"/>
                <a:gd name="T39" fmla="*/ 15 h 37"/>
                <a:gd name="T40" fmla="*/ 0 w 65"/>
                <a:gd name="T41" fmla="*/ 16 h 37"/>
                <a:gd name="T42" fmla="*/ 2 w 65"/>
                <a:gd name="T43" fmla="*/ 20 h 37"/>
                <a:gd name="T44" fmla="*/ 4 w 65"/>
                <a:gd name="T45" fmla="*/ 18 h 37"/>
                <a:gd name="T46" fmla="*/ 8 w 65"/>
                <a:gd name="T47" fmla="*/ 14 h 37"/>
                <a:gd name="T48" fmla="*/ 17 w 65"/>
                <a:gd name="T49" fmla="*/ 8 h 37"/>
                <a:gd name="T50" fmla="*/ 27 w 65"/>
                <a:gd name="T51" fmla="*/ 5 h 37"/>
                <a:gd name="T52" fmla="*/ 29 w 65"/>
                <a:gd name="T53" fmla="*/ 5 h 37"/>
                <a:gd name="T54" fmla="*/ 32 w 65"/>
                <a:gd name="T55" fmla="*/ 5 h 37"/>
                <a:gd name="T56" fmla="*/ 36 w 65"/>
                <a:gd name="T57" fmla="*/ 5 h 37"/>
                <a:gd name="T58" fmla="*/ 45 w 65"/>
                <a:gd name="T59" fmla="*/ 7 h 37"/>
                <a:gd name="T60" fmla="*/ 49 w 65"/>
                <a:gd name="T61" fmla="*/ 9 h 37"/>
                <a:gd name="T62" fmla="*/ 53 w 65"/>
                <a:gd name="T63" fmla="*/ 11 h 37"/>
                <a:gd name="T64" fmla="*/ 55 w 65"/>
                <a:gd name="T65" fmla="*/ 13 h 37"/>
                <a:gd name="T66" fmla="*/ 58 w 65"/>
                <a:gd name="T67" fmla="*/ 15 h 37"/>
                <a:gd name="T68" fmla="*/ 58 w 65"/>
                <a:gd name="T69" fmla="*/ 15 h 37"/>
                <a:gd name="T70" fmla="*/ 58 w 65"/>
                <a:gd name="T71" fmla="*/ 15 h 37"/>
                <a:gd name="T72" fmla="*/ 58 w 65"/>
                <a:gd name="T73" fmla="*/ 15 h 37"/>
                <a:gd name="T74" fmla="*/ 58 w 65"/>
                <a:gd name="T75" fmla="*/ 16 h 37"/>
                <a:gd name="T76" fmla="*/ 59 w 65"/>
                <a:gd name="T77" fmla="*/ 17 h 37"/>
                <a:gd name="T78" fmla="*/ 60 w 65"/>
                <a:gd name="T79" fmla="*/ 20 h 37"/>
                <a:gd name="T80" fmla="*/ 60 w 65"/>
                <a:gd name="T81" fmla="*/ 28 h 37"/>
                <a:gd name="T82" fmla="*/ 59 w 65"/>
                <a:gd name="T83" fmla="*/ 37 h 37"/>
                <a:gd name="T84" fmla="*/ 61 w 65"/>
                <a:gd name="T85" fmla="*/ 33 h 37"/>
                <a:gd name="T86" fmla="*/ 64 w 65"/>
                <a:gd name="T87" fmla="*/ 32 h 37"/>
                <a:gd name="T88" fmla="*/ 64 w 65"/>
                <a:gd name="T89" fmla="*/ 32 h 37"/>
                <a:gd name="T90" fmla="*/ 64 w 65"/>
                <a:gd name="T91" fmla="*/ 28 h 37"/>
                <a:gd name="T92" fmla="*/ 64 w 65"/>
                <a:gd name="T93"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 h="37">
                  <a:moveTo>
                    <a:pt x="64" y="19"/>
                  </a:moveTo>
                  <a:cubicBezTo>
                    <a:pt x="64" y="18"/>
                    <a:pt x="64" y="17"/>
                    <a:pt x="63" y="15"/>
                  </a:cubicBezTo>
                  <a:cubicBezTo>
                    <a:pt x="63" y="15"/>
                    <a:pt x="63" y="14"/>
                    <a:pt x="63" y="14"/>
                  </a:cubicBezTo>
                  <a:cubicBezTo>
                    <a:pt x="62" y="13"/>
                    <a:pt x="62" y="13"/>
                    <a:pt x="62" y="13"/>
                  </a:cubicBezTo>
                  <a:cubicBezTo>
                    <a:pt x="62" y="12"/>
                    <a:pt x="62" y="12"/>
                    <a:pt x="62" y="12"/>
                  </a:cubicBezTo>
                  <a:cubicBezTo>
                    <a:pt x="62" y="12"/>
                    <a:pt x="62" y="12"/>
                    <a:pt x="62" y="12"/>
                  </a:cubicBezTo>
                  <a:cubicBezTo>
                    <a:pt x="62" y="12"/>
                    <a:pt x="62" y="12"/>
                    <a:pt x="62" y="12"/>
                  </a:cubicBezTo>
                  <a:cubicBezTo>
                    <a:pt x="62" y="12"/>
                    <a:pt x="61" y="12"/>
                    <a:pt x="61" y="12"/>
                  </a:cubicBezTo>
                  <a:cubicBezTo>
                    <a:pt x="61" y="12"/>
                    <a:pt x="61" y="12"/>
                    <a:pt x="61" y="12"/>
                  </a:cubicBezTo>
                  <a:cubicBezTo>
                    <a:pt x="61" y="11"/>
                    <a:pt x="60" y="10"/>
                    <a:pt x="59" y="9"/>
                  </a:cubicBezTo>
                  <a:cubicBezTo>
                    <a:pt x="57" y="8"/>
                    <a:pt x="56" y="7"/>
                    <a:pt x="55" y="7"/>
                  </a:cubicBezTo>
                  <a:cubicBezTo>
                    <a:pt x="54" y="6"/>
                    <a:pt x="52" y="5"/>
                    <a:pt x="51" y="5"/>
                  </a:cubicBezTo>
                  <a:cubicBezTo>
                    <a:pt x="50" y="4"/>
                    <a:pt x="48" y="4"/>
                    <a:pt x="47" y="3"/>
                  </a:cubicBezTo>
                  <a:cubicBezTo>
                    <a:pt x="44" y="2"/>
                    <a:pt x="41" y="1"/>
                    <a:pt x="37" y="0"/>
                  </a:cubicBezTo>
                  <a:cubicBezTo>
                    <a:pt x="35" y="0"/>
                    <a:pt x="34" y="0"/>
                    <a:pt x="32" y="0"/>
                  </a:cubicBezTo>
                  <a:cubicBezTo>
                    <a:pt x="31" y="0"/>
                    <a:pt x="30" y="0"/>
                    <a:pt x="29" y="0"/>
                  </a:cubicBezTo>
                  <a:cubicBezTo>
                    <a:pt x="28" y="0"/>
                    <a:pt x="27" y="0"/>
                    <a:pt x="26" y="0"/>
                  </a:cubicBezTo>
                  <a:cubicBezTo>
                    <a:pt x="22" y="1"/>
                    <a:pt x="19" y="2"/>
                    <a:pt x="15" y="4"/>
                  </a:cubicBezTo>
                  <a:cubicBezTo>
                    <a:pt x="11" y="6"/>
                    <a:pt x="8" y="8"/>
                    <a:pt x="5" y="11"/>
                  </a:cubicBezTo>
                  <a:cubicBezTo>
                    <a:pt x="3" y="12"/>
                    <a:pt x="2" y="14"/>
                    <a:pt x="1" y="15"/>
                  </a:cubicBezTo>
                  <a:cubicBezTo>
                    <a:pt x="0" y="15"/>
                    <a:pt x="0" y="16"/>
                    <a:pt x="0" y="16"/>
                  </a:cubicBezTo>
                  <a:cubicBezTo>
                    <a:pt x="1" y="17"/>
                    <a:pt x="1" y="19"/>
                    <a:pt x="2" y="20"/>
                  </a:cubicBezTo>
                  <a:cubicBezTo>
                    <a:pt x="3" y="19"/>
                    <a:pt x="3" y="19"/>
                    <a:pt x="4" y="18"/>
                  </a:cubicBezTo>
                  <a:cubicBezTo>
                    <a:pt x="5" y="17"/>
                    <a:pt x="7" y="15"/>
                    <a:pt x="8" y="14"/>
                  </a:cubicBezTo>
                  <a:cubicBezTo>
                    <a:pt x="11" y="11"/>
                    <a:pt x="14" y="9"/>
                    <a:pt x="17" y="8"/>
                  </a:cubicBezTo>
                  <a:cubicBezTo>
                    <a:pt x="20" y="6"/>
                    <a:pt x="24" y="5"/>
                    <a:pt x="27" y="5"/>
                  </a:cubicBezTo>
                  <a:cubicBezTo>
                    <a:pt x="28" y="5"/>
                    <a:pt x="29" y="5"/>
                    <a:pt x="29" y="5"/>
                  </a:cubicBezTo>
                  <a:cubicBezTo>
                    <a:pt x="30" y="4"/>
                    <a:pt x="31" y="5"/>
                    <a:pt x="32" y="5"/>
                  </a:cubicBezTo>
                  <a:cubicBezTo>
                    <a:pt x="33" y="5"/>
                    <a:pt x="35" y="5"/>
                    <a:pt x="36" y="5"/>
                  </a:cubicBezTo>
                  <a:cubicBezTo>
                    <a:pt x="39" y="6"/>
                    <a:pt x="42" y="7"/>
                    <a:pt x="45" y="7"/>
                  </a:cubicBezTo>
                  <a:cubicBezTo>
                    <a:pt x="46" y="8"/>
                    <a:pt x="48" y="9"/>
                    <a:pt x="49" y="9"/>
                  </a:cubicBezTo>
                  <a:cubicBezTo>
                    <a:pt x="50" y="10"/>
                    <a:pt x="51" y="10"/>
                    <a:pt x="53" y="11"/>
                  </a:cubicBezTo>
                  <a:cubicBezTo>
                    <a:pt x="54" y="11"/>
                    <a:pt x="55" y="12"/>
                    <a:pt x="55" y="13"/>
                  </a:cubicBezTo>
                  <a:cubicBezTo>
                    <a:pt x="56" y="13"/>
                    <a:pt x="57" y="14"/>
                    <a:pt x="58" y="15"/>
                  </a:cubicBezTo>
                  <a:cubicBezTo>
                    <a:pt x="58" y="15"/>
                    <a:pt x="58" y="15"/>
                    <a:pt x="58" y="15"/>
                  </a:cubicBezTo>
                  <a:cubicBezTo>
                    <a:pt x="58" y="15"/>
                    <a:pt x="58" y="15"/>
                    <a:pt x="58" y="15"/>
                  </a:cubicBezTo>
                  <a:cubicBezTo>
                    <a:pt x="58" y="15"/>
                    <a:pt x="58" y="15"/>
                    <a:pt x="58" y="15"/>
                  </a:cubicBezTo>
                  <a:cubicBezTo>
                    <a:pt x="58" y="16"/>
                    <a:pt x="58" y="16"/>
                    <a:pt x="58" y="16"/>
                  </a:cubicBezTo>
                  <a:cubicBezTo>
                    <a:pt x="59" y="16"/>
                    <a:pt x="59" y="17"/>
                    <a:pt x="59" y="17"/>
                  </a:cubicBezTo>
                  <a:cubicBezTo>
                    <a:pt x="59" y="18"/>
                    <a:pt x="59" y="19"/>
                    <a:pt x="60" y="20"/>
                  </a:cubicBezTo>
                  <a:cubicBezTo>
                    <a:pt x="60" y="23"/>
                    <a:pt x="60" y="26"/>
                    <a:pt x="60" y="28"/>
                  </a:cubicBezTo>
                  <a:cubicBezTo>
                    <a:pt x="60" y="30"/>
                    <a:pt x="59" y="37"/>
                    <a:pt x="59" y="37"/>
                  </a:cubicBezTo>
                  <a:cubicBezTo>
                    <a:pt x="59" y="37"/>
                    <a:pt x="60" y="33"/>
                    <a:pt x="61" y="33"/>
                  </a:cubicBezTo>
                  <a:cubicBezTo>
                    <a:pt x="62" y="33"/>
                    <a:pt x="63" y="33"/>
                    <a:pt x="64" y="32"/>
                  </a:cubicBezTo>
                  <a:cubicBezTo>
                    <a:pt x="64" y="32"/>
                    <a:pt x="64" y="32"/>
                    <a:pt x="64" y="32"/>
                  </a:cubicBezTo>
                  <a:cubicBezTo>
                    <a:pt x="64" y="32"/>
                    <a:pt x="64" y="30"/>
                    <a:pt x="64" y="28"/>
                  </a:cubicBezTo>
                  <a:cubicBezTo>
                    <a:pt x="65" y="26"/>
                    <a:pt x="65" y="23"/>
                    <a:pt x="64" y="19"/>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6" name="Freeform 23">
              <a:extLst>
                <a:ext uri="{FF2B5EF4-FFF2-40B4-BE49-F238E27FC236}">
                  <a16:creationId xmlns:a16="http://schemas.microsoft.com/office/drawing/2014/main" id="{AC095FB7-64D9-4C4A-B5A7-18BCE7CB0C0C}"/>
                </a:ext>
              </a:extLst>
            </p:cNvPr>
            <p:cNvSpPr>
              <a:spLocks/>
            </p:cNvSpPr>
            <p:nvPr/>
          </p:nvSpPr>
          <p:spPr bwMode="auto">
            <a:xfrm>
              <a:off x="6114" y="1462"/>
              <a:ext cx="158" cy="52"/>
            </a:xfrm>
            <a:custGeom>
              <a:avLst/>
              <a:gdLst>
                <a:gd name="T0" fmla="*/ 66 w 66"/>
                <a:gd name="T1" fmla="*/ 20 h 22"/>
                <a:gd name="T2" fmla="*/ 58 w 66"/>
                <a:gd name="T3" fmla="*/ 11 h 22"/>
                <a:gd name="T4" fmla="*/ 44 w 66"/>
                <a:gd name="T5" fmla="*/ 4 h 22"/>
                <a:gd name="T6" fmla="*/ 28 w 66"/>
                <a:gd name="T7" fmla="*/ 0 h 22"/>
                <a:gd name="T8" fmla="*/ 24 w 66"/>
                <a:gd name="T9" fmla="*/ 0 h 22"/>
                <a:gd name="T10" fmla="*/ 20 w 66"/>
                <a:gd name="T11" fmla="*/ 0 h 22"/>
                <a:gd name="T12" fmla="*/ 11 w 66"/>
                <a:gd name="T13" fmla="*/ 3 h 22"/>
                <a:gd name="T14" fmla="*/ 8 w 66"/>
                <a:gd name="T15" fmla="*/ 5 h 22"/>
                <a:gd name="T16" fmla="*/ 5 w 66"/>
                <a:gd name="T17" fmla="*/ 8 h 22"/>
                <a:gd name="T18" fmla="*/ 2 w 66"/>
                <a:gd name="T19" fmla="*/ 12 h 22"/>
                <a:gd name="T20" fmla="*/ 0 w 66"/>
                <a:gd name="T21" fmla="*/ 15 h 22"/>
                <a:gd name="T22" fmla="*/ 1 w 66"/>
                <a:gd name="T23" fmla="*/ 17 h 22"/>
                <a:gd name="T24" fmla="*/ 2 w 66"/>
                <a:gd name="T25" fmla="*/ 16 h 22"/>
                <a:gd name="T26" fmla="*/ 8 w 66"/>
                <a:gd name="T27" fmla="*/ 11 h 22"/>
                <a:gd name="T28" fmla="*/ 11 w 66"/>
                <a:gd name="T29" fmla="*/ 9 h 22"/>
                <a:gd name="T30" fmla="*/ 14 w 66"/>
                <a:gd name="T31" fmla="*/ 7 h 22"/>
                <a:gd name="T32" fmla="*/ 20 w 66"/>
                <a:gd name="T33" fmla="*/ 5 h 22"/>
                <a:gd name="T34" fmla="*/ 24 w 66"/>
                <a:gd name="T35" fmla="*/ 5 h 22"/>
                <a:gd name="T36" fmla="*/ 28 w 66"/>
                <a:gd name="T37" fmla="*/ 5 h 22"/>
                <a:gd name="T38" fmla="*/ 42 w 66"/>
                <a:gd name="T39" fmla="*/ 8 h 22"/>
                <a:gd name="T40" fmla="*/ 55 w 66"/>
                <a:gd name="T41" fmla="*/ 15 h 22"/>
                <a:gd name="T42" fmla="*/ 61 w 66"/>
                <a:gd name="T43" fmla="*/ 22 h 22"/>
                <a:gd name="T44" fmla="*/ 66 w 66"/>
                <a:gd name="T45"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6" h="22">
                  <a:moveTo>
                    <a:pt x="66" y="20"/>
                  </a:moveTo>
                  <a:cubicBezTo>
                    <a:pt x="63" y="18"/>
                    <a:pt x="60" y="13"/>
                    <a:pt x="58" y="11"/>
                  </a:cubicBezTo>
                  <a:cubicBezTo>
                    <a:pt x="53" y="8"/>
                    <a:pt x="49" y="6"/>
                    <a:pt x="44" y="4"/>
                  </a:cubicBezTo>
                  <a:cubicBezTo>
                    <a:pt x="38" y="2"/>
                    <a:pt x="33" y="1"/>
                    <a:pt x="28" y="0"/>
                  </a:cubicBezTo>
                  <a:cubicBezTo>
                    <a:pt x="24" y="0"/>
                    <a:pt x="24" y="0"/>
                    <a:pt x="24" y="0"/>
                  </a:cubicBezTo>
                  <a:cubicBezTo>
                    <a:pt x="22" y="0"/>
                    <a:pt x="21" y="0"/>
                    <a:pt x="20" y="0"/>
                  </a:cubicBezTo>
                  <a:cubicBezTo>
                    <a:pt x="17" y="1"/>
                    <a:pt x="14" y="2"/>
                    <a:pt x="11" y="3"/>
                  </a:cubicBezTo>
                  <a:cubicBezTo>
                    <a:pt x="10" y="4"/>
                    <a:pt x="9" y="4"/>
                    <a:pt x="8" y="5"/>
                  </a:cubicBezTo>
                  <a:cubicBezTo>
                    <a:pt x="7" y="6"/>
                    <a:pt x="6" y="7"/>
                    <a:pt x="5" y="8"/>
                  </a:cubicBezTo>
                  <a:cubicBezTo>
                    <a:pt x="4" y="9"/>
                    <a:pt x="3" y="10"/>
                    <a:pt x="2" y="12"/>
                  </a:cubicBezTo>
                  <a:cubicBezTo>
                    <a:pt x="1" y="13"/>
                    <a:pt x="1" y="14"/>
                    <a:pt x="0" y="15"/>
                  </a:cubicBezTo>
                  <a:cubicBezTo>
                    <a:pt x="0" y="16"/>
                    <a:pt x="0" y="16"/>
                    <a:pt x="1" y="17"/>
                  </a:cubicBezTo>
                  <a:cubicBezTo>
                    <a:pt x="1" y="17"/>
                    <a:pt x="2" y="17"/>
                    <a:pt x="2" y="16"/>
                  </a:cubicBezTo>
                  <a:cubicBezTo>
                    <a:pt x="2" y="16"/>
                    <a:pt x="8" y="12"/>
                    <a:pt x="8" y="11"/>
                  </a:cubicBezTo>
                  <a:cubicBezTo>
                    <a:pt x="11" y="9"/>
                    <a:pt x="11" y="9"/>
                    <a:pt x="11" y="9"/>
                  </a:cubicBezTo>
                  <a:cubicBezTo>
                    <a:pt x="12" y="9"/>
                    <a:pt x="13" y="8"/>
                    <a:pt x="14" y="7"/>
                  </a:cubicBezTo>
                  <a:cubicBezTo>
                    <a:pt x="16" y="6"/>
                    <a:pt x="18" y="6"/>
                    <a:pt x="20" y="5"/>
                  </a:cubicBezTo>
                  <a:cubicBezTo>
                    <a:pt x="21" y="5"/>
                    <a:pt x="23" y="5"/>
                    <a:pt x="24" y="5"/>
                  </a:cubicBezTo>
                  <a:cubicBezTo>
                    <a:pt x="28" y="5"/>
                    <a:pt x="28" y="5"/>
                    <a:pt x="28" y="5"/>
                  </a:cubicBezTo>
                  <a:cubicBezTo>
                    <a:pt x="32" y="5"/>
                    <a:pt x="37" y="6"/>
                    <a:pt x="42" y="8"/>
                  </a:cubicBezTo>
                  <a:cubicBezTo>
                    <a:pt x="47" y="10"/>
                    <a:pt x="51" y="12"/>
                    <a:pt x="55" y="15"/>
                  </a:cubicBezTo>
                  <a:cubicBezTo>
                    <a:pt x="58" y="17"/>
                    <a:pt x="59" y="19"/>
                    <a:pt x="61" y="22"/>
                  </a:cubicBezTo>
                  <a:cubicBezTo>
                    <a:pt x="63" y="22"/>
                    <a:pt x="65" y="22"/>
                    <a:pt x="66" y="20"/>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7" name="Freeform 24">
              <a:extLst>
                <a:ext uri="{FF2B5EF4-FFF2-40B4-BE49-F238E27FC236}">
                  <a16:creationId xmlns:a16="http://schemas.microsoft.com/office/drawing/2014/main" id="{49269660-F49A-49ED-B6A6-23A853A22842}"/>
                </a:ext>
              </a:extLst>
            </p:cNvPr>
            <p:cNvSpPr>
              <a:spLocks/>
            </p:cNvSpPr>
            <p:nvPr/>
          </p:nvSpPr>
          <p:spPr bwMode="auto">
            <a:xfrm>
              <a:off x="6009" y="1802"/>
              <a:ext cx="88" cy="153"/>
            </a:xfrm>
            <a:custGeom>
              <a:avLst/>
              <a:gdLst>
                <a:gd name="T0" fmla="*/ 37 w 37"/>
                <a:gd name="T1" fmla="*/ 1 h 64"/>
                <a:gd name="T2" fmla="*/ 37 w 37"/>
                <a:gd name="T3" fmla="*/ 3 h 64"/>
                <a:gd name="T4" fmla="*/ 36 w 37"/>
                <a:gd name="T5" fmla="*/ 5 h 64"/>
                <a:gd name="T6" fmla="*/ 29 w 37"/>
                <a:gd name="T7" fmla="*/ 10 h 64"/>
                <a:gd name="T8" fmla="*/ 20 w 37"/>
                <a:gd name="T9" fmla="*/ 18 h 64"/>
                <a:gd name="T10" fmla="*/ 14 w 37"/>
                <a:gd name="T11" fmla="*/ 23 h 64"/>
                <a:gd name="T12" fmla="*/ 9 w 37"/>
                <a:gd name="T13" fmla="*/ 27 h 64"/>
                <a:gd name="T14" fmla="*/ 5 w 37"/>
                <a:gd name="T15" fmla="*/ 33 h 64"/>
                <a:gd name="T16" fmla="*/ 4 w 37"/>
                <a:gd name="T17" fmla="*/ 39 h 64"/>
                <a:gd name="T18" fmla="*/ 4 w 37"/>
                <a:gd name="T19" fmla="*/ 51 h 64"/>
                <a:gd name="T20" fmla="*/ 4 w 37"/>
                <a:gd name="T21" fmla="*/ 59 h 64"/>
                <a:gd name="T22" fmla="*/ 3 w 37"/>
                <a:gd name="T23" fmla="*/ 62 h 64"/>
                <a:gd name="T24" fmla="*/ 3 w 37"/>
                <a:gd name="T25" fmla="*/ 63 h 64"/>
                <a:gd name="T26" fmla="*/ 2 w 37"/>
                <a:gd name="T27" fmla="*/ 63 h 64"/>
                <a:gd name="T28" fmla="*/ 1 w 37"/>
                <a:gd name="T29" fmla="*/ 63 h 64"/>
                <a:gd name="T30" fmla="*/ 1 w 37"/>
                <a:gd name="T31" fmla="*/ 62 h 64"/>
                <a:gd name="T32" fmla="*/ 1 w 37"/>
                <a:gd name="T33" fmla="*/ 62 h 64"/>
                <a:gd name="T34" fmla="*/ 2 w 37"/>
                <a:gd name="T35" fmla="*/ 59 h 64"/>
                <a:gd name="T36" fmla="*/ 1 w 37"/>
                <a:gd name="T37" fmla="*/ 51 h 64"/>
                <a:gd name="T38" fmla="*/ 0 w 37"/>
                <a:gd name="T39" fmla="*/ 38 h 64"/>
                <a:gd name="T40" fmla="*/ 2 w 37"/>
                <a:gd name="T41" fmla="*/ 31 h 64"/>
                <a:gd name="T42" fmla="*/ 6 w 37"/>
                <a:gd name="T43" fmla="*/ 25 h 64"/>
                <a:gd name="T44" fmla="*/ 12 w 37"/>
                <a:gd name="T45" fmla="*/ 19 h 64"/>
                <a:gd name="T46" fmla="*/ 17 w 37"/>
                <a:gd name="T47" fmla="*/ 15 h 64"/>
                <a:gd name="T48" fmla="*/ 26 w 37"/>
                <a:gd name="T49" fmla="*/ 7 h 64"/>
                <a:gd name="T50" fmla="*/ 33 w 37"/>
                <a:gd name="T51" fmla="*/ 2 h 64"/>
                <a:gd name="T52" fmla="*/ 35 w 37"/>
                <a:gd name="T53" fmla="*/ 0 h 64"/>
                <a:gd name="T54" fmla="*/ 36 w 37"/>
                <a:gd name="T55" fmla="*/ 0 h 64"/>
                <a:gd name="T56" fmla="*/ 37 w 37"/>
                <a:gd name="T57"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64">
                  <a:moveTo>
                    <a:pt x="37" y="1"/>
                  </a:moveTo>
                  <a:cubicBezTo>
                    <a:pt x="37" y="1"/>
                    <a:pt x="37" y="2"/>
                    <a:pt x="37" y="3"/>
                  </a:cubicBezTo>
                  <a:cubicBezTo>
                    <a:pt x="37" y="3"/>
                    <a:pt x="37" y="4"/>
                    <a:pt x="36" y="5"/>
                  </a:cubicBezTo>
                  <a:cubicBezTo>
                    <a:pt x="34" y="6"/>
                    <a:pt x="32" y="8"/>
                    <a:pt x="29" y="10"/>
                  </a:cubicBezTo>
                  <a:cubicBezTo>
                    <a:pt x="26" y="13"/>
                    <a:pt x="23" y="15"/>
                    <a:pt x="20" y="18"/>
                  </a:cubicBezTo>
                  <a:cubicBezTo>
                    <a:pt x="18" y="20"/>
                    <a:pt x="16" y="21"/>
                    <a:pt x="14" y="23"/>
                  </a:cubicBezTo>
                  <a:cubicBezTo>
                    <a:pt x="12" y="24"/>
                    <a:pt x="11" y="25"/>
                    <a:pt x="9" y="27"/>
                  </a:cubicBezTo>
                  <a:cubicBezTo>
                    <a:pt x="8" y="29"/>
                    <a:pt x="6" y="31"/>
                    <a:pt x="5" y="33"/>
                  </a:cubicBezTo>
                  <a:cubicBezTo>
                    <a:pt x="5" y="35"/>
                    <a:pt x="4" y="37"/>
                    <a:pt x="4" y="39"/>
                  </a:cubicBezTo>
                  <a:cubicBezTo>
                    <a:pt x="3" y="43"/>
                    <a:pt x="3" y="47"/>
                    <a:pt x="4" y="51"/>
                  </a:cubicBezTo>
                  <a:cubicBezTo>
                    <a:pt x="4" y="54"/>
                    <a:pt x="4" y="57"/>
                    <a:pt x="4" y="59"/>
                  </a:cubicBezTo>
                  <a:cubicBezTo>
                    <a:pt x="3" y="60"/>
                    <a:pt x="3" y="61"/>
                    <a:pt x="3" y="62"/>
                  </a:cubicBezTo>
                  <a:cubicBezTo>
                    <a:pt x="3" y="62"/>
                    <a:pt x="3" y="63"/>
                    <a:pt x="3" y="63"/>
                  </a:cubicBezTo>
                  <a:cubicBezTo>
                    <a:pt x="3" y="63"/>
                    <a:pt x="3" y="64"/>
                    <a:pt x="2" y="63"/>
                  </a:cubicBezTo>
                  <a:cubicBezTo>
                    <a:pt x="2" y="63"/>
                    <a:pt x="1" y="63"/>
                    <a:pt x="1" y="63"/>
                  </a:cubicBezTo>
                  <a:cubicBezTo>
                    <a:pt x="1" y="62"/>
                    <a:pt x="1" y="62"/>
                    <a:pt x="1" y="62"/>
                  </a:cubicBezTo>
                  <a:cubicBezTo>
                    <a:pt x="1" y="62"/>
                    <a:pt x="1" y="62"/>
                    <a:pt x="1" y="62"/>
                  </a:cubicBezTo>
                  <a:cubicBezTo>
                    <a:pt x="2" y="61"/>
                    <a:pt x="2" y="60"/>
                    <a:pt x="2" y="59"/>
                  </a:cubicBezTo>
                  <a:cubicBezTo>
                    <a:pt x="2" y="57"/>
                    <a:pt x="1" y="54"/>
                    <a:pt x="1" y="51"/>
                  </a:cubicBezTo>
                  <a:cubicBezTo>
                    <a:pt x="1" y="47"/>
                    <a:pt x="0" y="43"/>
                    <a:pt x="0" y="38"/>
                  </a:cubicBezTo>
                  <a:cubicBezTo>
                    <a:pt x="1" y="36"/>
                    <a:pt x="1" y="33"/>
                    <a:pt x="2" y="31"/>
                  </a:cubicBezTo>
                  <a:cubicBezTo>
                    <a:pt x="3" y="29"/>
                    <a:pt x="5" y="27"/>
                    <a:pt x="6" y="25"/>
                  </a:cubicBezTo>
                  <a:cubicBezTo>
                    <a:pt x="8" y="23"/>
                    <a:pt x="10" y="21"/>
                    <a:pt x="12" y="19"/>
                  </a:cubicBezTo>
                  <a:cubicBezTo>
                    <a:pt x="13" y="18"/>
                    <a:pt x="15" y="16"/>
                    <a:pt x="17" y="15"/>
                  </a:cubicBezTo>
                  <a:cubicBezTo>
                    <a:pt x="20" y="12"/>
                    <a:pt x="24" y="10"/>
                    <a:pt x="26" y="7"/>
                  </a:cubicBezTo>
                  <a:cubicBezTo>
                    <a:pt x="29" y="5"/>
                    <a:pt x="31" y="3"/>
                    <a:pt x="33" y="2"/>
                  </a:cubicBezTo>
                  <a:cubicBezTo>
                    <a:pt x="33" y="1"/>
                    <a:pt x="34" y="0"/>
                    <a:pt x="35" y="0"/>
                  </a:cubicBezTo>
                  <a:cubicBezTo>
                    <a:pt x="35" y="0"/>
                    <a:pt x="36" y="0"/>
                    <a:pt x="36" y="0"/>
                  </a:cubicBezTo>
                  <a:cubicBezTo>
                    <a:pt x="37" y="0"/>
                    <a:pt x="37" y="1"/>
                    <a:pt x="37" y="1"/>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8" name="Freeform 25">
              <a:extLst>
                <a:ext uri="{FF2B5EF4-FFF2-40B4-BE49-F238E27FC236}">
                  <a16:creationId xmlns:a16="http://schemas.microsoft.com/office/drawing/2014/main" id="{44376B64-8832-4BF7-87FC-DD1DCA2849B4}"/>
                </a:ext>
              </a:extLst>
            </p:cNvPr>
            <p:cNvSpPr>
              <a:spLocks/>
            </p:cNvSpPr>
            <p:nvPr/>
          </p:nvSpPr>
          <p:spPr bwMode="auto">
            <a:xfrm>
              <a:off x="5978" y="1890"/>
              <a:ext cx="40" cy="38"/>
            </a:xfrm>
            <a:custGeom>
              <a:avLst/>
              <a:gdLst>
                <a:gd name="T0" fmla="*/ 17 w 17"/>
                <a:gd name="T1" fmla="*/ 1 h 16"/>
                <a:gd name="T2" fmla="*/ 17 w 17"/>
                <a:gd name="T3" fmla="*/ 2 h 16"/>
                <a:gd name="T4" fmla="*/ 15 w 17"/>
                <a:gd name="T5" fmla="*/ 4 h 16"/>
                <a:gd name="T6" fmla="*/ 13 w 17"/>
                <a:gd name="T7" fmla="*/ 7 h 16"/>
                <a:gd name="T8" fmla="*/ 10 w 17"/>
                <a:gd name="T9" fmla="*/ 10 h 16"/>
                <a:gd name="T10" fmla="*/ 7 w 17"/>
                <a:gd name="T11" fmla="*/ 12 h 16"/>
                <a:gd name="T12" fmla="*/ 4 w 17"/>
                <a:gd name="T13" fmla="*/ 14 h 16"/>
                <a:gd name="T14" fmla="*/ 0 w 17"/>
                <a:gd name="T15" fmla="*/ 15 h 16"/>
                <a:gd name="T16" fmla="*/ 8 w 17"/>
                <a:gd name="T17" fmla="*/ 9 h 16"/>
                <a:gd name="T18" fmla="*/ 12 w 17"/>
                <a:gd name="T19" fmla="*/ 5 h 16"/>
                <a:gd name="T20" fmla="*/ 14 w 17"/>
                <a:gd name="T21" fmla="*/ 1 h 16"/>
                <a:gd name="T22" fmla="*/ 14 w 17"/>
                <a:gd name="T23" fmla="*/ 0 h 16"/>
                <a:gd name="T24" fmla="*/ 15 w 17"/>
                <a:gd name="T25" fmla="*/ 0 h 16"/>
                <a:gd name="T26" fmla="*/ 17 w 17"/>
                <a:gd name="T27" fmla="*/ 1 h 16"/>
                <a:gd name="T28" fmla="*/ 17 w 17"/>
                <a:gd name="T29"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6">
                  <a:moveTo>
                    <a:pt x="17" y="1"/>
                  </a:moveTo>
                  <a:cubicBezTo>
                    <a:pt x="17" y="1"/>
                    <a:pt x="17" y="1"/>
                    <a:pt x="17" y="2"/>
                  </a:cubicBezTo>
                  <a:cubicBezTo>
                    <a:pt x="16" y="3"/>
                    <a:pt x="16" y="3"/>
                    <a:pt x="15" y="4"/>
                  </a:cubicBezTo>
                  <a:cubicBezTo>
                    <a:pt x="15" y="5"/>
                    <a:pt x="14" y="6"/>
                    <a:pt x="13" y="7"/>
                  </a:cubicBezTo>
                  <a:cubicBezTo>
                    <a:pt x="12" y="8"/>
                    <a:pt x="11" y="9"/>
                    <a:pt x="10" y="10"/>
                  </a:cubicBezTo>
                  <a:cubicBezTo>
                    <a:pt x="9" y="10"/>
                    <a:pt x="8" y="11"/>
                    <a:pt x="7" y="12"/>
                  </a:cubicBezTo>
                  <a:cubicBezTo>
                    <a:pt x="6" y="13"/>
                    <a:pt x="5" y="13"/>
                    <a:pt x="4" y="14"/>
                  </a:cubicBezTo>
                  <a:cubicBezTo>
                    <a:pt x="3" y="15"/>
                    <a:pt x="0" y="16"/>
                    <a:pt x="0" y="15"/>
                  </a:cubicBezTo>
                  <a:cubicBezTo>
                    <a:pt x="0" y="15"/>
                    <a:pt x="5" y="12"/>
                    <a:pt x="8" y="9"/>
                  </a:cubicBezTo>
                  <a:cubicBezTo>
                    <a:pt x="9" y="8"/>
                    <a:pt x="11" y="5"/>
                    <a:pt x="12" y="5"/>
                  </a:cubicBezTo>
                  <a:cubicBezTo>
                    <a:pt x="13" y="4"/>
                    <a:pt x="13" y="2"/>
                    <a:pt x="14" y="1"/>
                  </a:cubicBezTo>
                  <a:cubicBezTo>
                    <a:pt x="15" y="1"/>
                    <a:pt x="14" y="0"/>
                    <a:pt x="14" y="0"/>
                  </a:cubicBezTo>
                  <a:cubicBezTo>
                    <a:pt x="15" y="0"/>
                    <a:pt x="15" y="0"/>
                    <a:pt x="15" y="0"/>
                  </a:cubicBezTo>
                  <a:cubicBezTo>
                    <a:pt x="16" y="0"/>
                    <a:pt x="17" y="0"/>
                    <a:pt x="17" y="1"/>
                  </a:cubicBezTo>
                  <a:cubicBezTo>
                    <a:pt x="17" y="1"/>
                    <a:pt x="17" y="1"/>
                    <a:pt x="17" y="1"/>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9" name="Freeform 26">
              <a:extLst>
                <a:ext uri="{FF2B5EF4-FFF2-40B4-BE49-F238E27FC236}">
                  <a16:creationId xmlns:a16="http://schemas.microsoft.com/office/drawing/2014/main" id="{E1015051-336A-4E87-9DD9-687D2D828D28}"/>
                </a:ext>
              </a:extLst>
            </p:cNvPr>
            <p:cNvSpPr>
              <a:spLocks/>
            </p:cNvSpPr>
            <p:nvPr/>
          </p:nvSpPr>
          <p:spPr bwMode="auto">
            <a:xfrm>
              <a:off x="5978" y="1831"/>
              <a:ext cx="81" cy="38"/>
            </a:xfrm>
            <a:custGeom>
              <a:avLst/>
              <a:gdLst>
                <a:gd name="T0" fmla="*/ 34 w 34"/>
                <a:gd name="T1" fmla="*/ 1 h 16"/>
                <a:gd name="T2" fmla="*/ 32 w 34"/>
                <a:gd name="T3" fmla="*/ 5 h 16"/>
                <a:gd name="T4" fmla="*/ 28 w 34"/>
                <a:gd name="T5" fmla="*/ 8 h 16"/>
                <a:gd name="T6" fmla="*/ 24 w 34"/>
                <a:gd name="T7" fmla="*/ 10 h 16"/>
                <a:gd name="T8" fmla="*/ 20 w 34"/>
                <a:gd name="T9" fmla="*/ 11 h 16"/>
                <a:gd name="T10" fmla="*/ 16 w 34"/>
                <a:gd name="T11" fmla="*/ 11 h 16"/>
                <a:gd name="T12" fmla="*/ 14 w 34"/>
                <a:gd name="T13" fmla="*/ 11 h 16"/>
                <a:gd name="T14" fmla="*/ 12 w 34"/>
                <a:gd name="T15" fmla="*/ 12 h 16"/>
                <a:gd name="T16" fmla="*/ 8 w 34"/>
                <a:gd name="T17" fmla="*/ 13 h 16"/>
                <a:gd name="T18" fmla="*/ 4 w 34"/>
                <a:gd name="T19" fmla="*/ 14 h 16"/>
                <a:gd name="T20" fmla="*/ 0 w 34"/>
                <a:gd name="T21" fmla="*/ 16 h 16"/>
                <a:gd name="T22" fmla="*/ 3 w 34"/>
                <a:gd name="T23" fmla="*/ 13 h 16"/>
                <a:gd name="T24" fmla="*/ 4 w 34"/>
                <a:gd name="T25" fmla="*/ 12 h 16"/>
                <a:gd name="T26" fmla="*/ 5 w 34"/>
                <a:gd name="T27" fmla="*/ 12 h 16"/>
                <a:gd name="T28" fmla="*/ 5 w 34"/>
                <a:gd name="T29" fmla="*/ 14 h 16"/>
                <a:gd name="T30" fmla="*/ 4 w 34"/>
                <a:gd name="T31" fmla="*/ 14 h 16"/>
                <a:gd name="T32" fmla="*/ 3 w 34"/>
                <a:gd name="T33" fmla="*/ 13 h 16"/>
                <a:gd name="T34" fmla="*/ 7 w 34"/>
                <a:gd name="T35" fmla="*/ 11 h 16"/>
                <a:gd name="T36" fmla="*/ 9 w 34"/>
                <a:gd name="T37" fmla="*/ 10 h 16"/>
                <a:gd name="T38" fmla="*/ 11 w 34"/>
                <a:gd name="T39" fmla="*/ 9 h 16"/>
                <a:gd name="T40" fmla="*/ 15 w 34"/>
                <a:gd name="T41" fmla="*/ 8 h 16"/>
                <a:gd name="T42" fmla="*/ 17 w 34"/>
                <a:gd name="T43" fmla="*/ 8 h 16"/>
                <a:gd name="T44" fmla="*/ 19 w 34"/>
                <a:gd name="T45" fmla="*/ 7 h 16"/>
                <a:gd name="T46" fmla="*/ 23 w 34"/>
                <a:gd name="T47" fmla="*/ 6 h 16"/>
                <a:gd name="T48" fmla="*/ 27 w 34"/>
                <a:gd name="T49" fmla="*/ 5 h 16"/>
                <a:gd name="T50" fmla="*/ 30 w 34"/>
                <a:gd name="T51" fmla="*/ 3 h 16"/>
                <a:gd name="T52" fmla="*/ 33 w 34"/>
                <a:gd name="T53" fmla="*/ 0 h 16"/>
                <a:gd name="T54" fmla="*/ 34 w 34"/>
                <a:gd name="T55" fmla="*/ 0 h 16"/>
                <a:gd name="T56" fmla="*/ 34 w 34"/>
                <a:gd name="T5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 h="16">
                  <a:moveTo>
                    <a:pt x="34" y="1"/>
                  </a:moveTo>
                  <a:cubicBezTo>
                    <a:pt x="34" y="3"/>
                    <a:pt x="33" y="4"/>
                    <a:pt x="32" y="5"/>
                  </a:cubicBezTo>
                  <a:cubicBezTo>
                    <a:pt x="31" y="6"/>
                    <a:pt x="30" y="7"/>
                    <a:pt x="28" y="8"/>
                  </a:cubicBezTo>
                  <a:cubicBezTo>
                    <a:pt x="27" y="9"/>
                    <a:pt x="26" y="9"/>
                    <a:pt x="24" y="10"/>
                  </a:cubicBezTo>
                  <a:cubicBezTo>
                    <a:pt x="23" y="10"/>
                    <a:pt x="21" y="10"/>
                    <a:pt x="20" y="11"/>
                  </a:cubicBezTo>
                  <a:cubicBezTo>
                    <a:pt x="16" y="11"/>
                    <a:pt x="16" y="11"/>
                    <a:pt x="16" y="11"/>
                  </a:cubicBezTo>
                  <a:cubicBezTo>
                    <a:pt x="14" y="11"/>
                    <a:pt x="14" y="11"/>
                    <a:pt x="14" y="11"/>
                  </a:cubicBezTo>
                  <a:cubicBezTo>
                    <a:pt x="13" y="11"/>
                    <a:pt x="12" y="11"/>
                    <a:pt x="12" y="12"/>
                  </a:cubicBezTo>
                  <a:cubicBezTo>
                    <a:pt x="10" y="12"/>
                    <a:pt x="9" y="12"/>
                    <a:pt x="8" y="13"/>
                  </a:cubicBezTo>
                  <a:cubicBezTo>
                    <a:pt x="7" y="13"/>
                    <a:pt x="5" y="14"/>
                    <a:pt x="4" y="14"/>
                  </a:cubicBezTo>
                  <a:cubicBezTo>
                    <a:pt x="0" y="16"/>
                    <a:pt x="0" y="16"/>
                    <a:pt x="0" y="16"/>
                  </a:cubicBezTo>
                  <a:cubicBezTo>
                    <a:pt x="3" y="13"/>
                    <a:pt x="3" y="13"/>
                    <a:pt x="3" y="13"/>
                  </a:cubicBezTo>
                  <a:cubicBezTo>
                    <a:pt x="4" y="12"/>
                    <a:pt x="4" y="12"/>
                    <a:pt x="4" y="12"/>
                  </a:cubicBezTo>
                  <a:cubicBezTo>
                    <a:pt x="4" y="12"/>
                    <a:pt x="5" y="12"/>
                    <a:pt x="5" y="12"/>
                  </a:cubicBezTo>
                  <a:cubicBezTo>
                    <a:pt x="5" y="13"/>
                    <a:pt x="5" y="13"/>
                    <a:pt x="5" y="14"/>
                  </a:cubicBezTo>
                  <a:cubicBezTo>
                    <a:pt x="4" y="14"/>
                    <a:pt x="4" y="14"/>
                    <a:pt x="4" y="14"/>
                  </a:cubicBezTo>
                  <a:cubicBezTo>
                    <a:pt x="3" y="13"/>
                    <a:pt x="3" y="13"/>
                    <a:pt x="3" y="13"/>
                  </a:cubicBezTo>
                  <a:cubicBezTo>
                    <a:pt x="4" y="12"/>
                    <a:pt x="6" y="11"/>
                    <a:pt x="7" y="11"/>
                  </a:cubicBezTo>
                  <a:cubicBezTo>
                    <a:pt x="9" y="10"/>
                    <a:pt x="9" y="10"/>
                    <a:pt x="9" y="10"/>
                  </a:cubicBezTo>
                  <a:cubicBezTo>
                    <a:pt x="9" y="9"/>
                    <a:pt x="10" y="9"/>
                    <a:pt x="11" y="9"/>
                  </a:cubicBezTo>
                  <a:cubicBezTo>
                    <a:pt x="12" y="8"/>
                    <a:pt x="14" y="8"/>
                    <a:pt x="15" y="8"/>
                  </a:cubicBezTo>
                  <a:cubicBezTo>
                    <a:pt x="16" y="8"/>
                    <a:pt x="17" y="8"/>
                    <a:pt x="17" y="8"/>
                  </a:cubicBezTo>
                  <a:cubicBezTo>
                    <a:pt x="19" y="7"/>
                    <a:pt x="19" y="7"/>
                    <a:pt x="19" y="7"/>
                  </a:cubicBezTo>
                  <a:cubicBezTo>
                    <a:pt x="21" y="7"/>
                    <a:pt x="22" y="7"/>
                    <a:pt x="23" y="6"/>
                  </a:cubicBezTo>
                  <a:cubicBezTo>
                    <a:pt x="24" y="6"/>
                    <a:pt x="25" y="5"/>
                    <a:pt x="27" y="5"/>
                  </a:cubicBezTo>
                  <a:cubicBezTo>
                    <a:pt x="28" y="4"/>
                    <a:pt x="29" y="3"/>
                    <a:pt x="30" y="3"/>
                  </a:cubicBezTo>
                  <a:cubicBezTo>
                    <a:pt x="31" y="2"/>
                    <a:pt x="32" y="1"/>
                    <a:pt x="33" y="0"/>
                  </a:cubicBezTo>
                  <a:cubicBezTo>
                    <a:pt x="33" y="0"/>
                    <a:pt x="34" y="0"/>
                    <a:pt x="34" y="0"/>
                  </a:cubicBezTo>
                  <a:cubicBezTo>
                    <a:pt x="34" y="1"/>
                    <a:pt x="34" y="1"/>
                    <a:pt x="34" y="1"/>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0" name="Freeform 27">
              <a:extLst>
                <a:ext uri="{FF2B5EF4-FFF2-40B4-BE49-F238E27FC236}">
                  <a16:creationId xmlns:a16="http://schemas.microsoft.com/office/drawing/2014/main" id="{A51ADF95-F4C9-4059-B75F-055253DD3730}"/>
                </a:ext>
              </a:extLst>
            </p:cNvPr>
            <p:cNvSpPr>
              <a:spLocks/>
            </p:cNvSpPr>
            <p:nvPr/>
          </p:nvSpPr>
          <p:spPr bwMode="auto">
            <a:xfrm>
              <a:off x="6074" y="1512"/>
              <a:ext cx="138" cy="516"/>
            </a:xfrm>
            <a:custGeom>
              <a:avLst/>
              <a:gdLst>
                <a:gd name="T0" fmla="*/ 12 w 58"/>
                <a:gd name="T1" fmla="*/ 0 h 217"/>
                <a:gd name="T2" fmla="*/ 11 w 58"/>
                <a:gd name="T3" fmla="*/ 21 h 217"/>
                <a:gd name="T4" fmla="*/ 18 w 58"/>
                <a:gd name="T5" fmla="*/ 45 h 217"/>
                <a:gd name="T6" fmla="*/ 18 w 58"/>
                <a:gd name="T7" fmla="*/ 54 h 217"/>
                <a:gd name="T8" fmla="*/ 11 w 58"/>
                <a:gd name="T9" fmla="*/ 81 h 217"/>
                <a:gd name="T10" fmla="*/ 6 w 58"/>
                <a:gd name="T11" fmla="*/ 105 h 217"/>
                <a:gd name="T12" fmla="*/ 7 w 58"/>
                <a:gd name="T13" fmla="*/ 110 h 217"/>
                <a:gd name="T14" fmla="*/ 7 w 58"/>
                <a:gd name="T15" fmla="*/ 110 h 217"/>
                <a:gd name="T16" fmla="*/ 7 w 58"/>
                <a:gd name="T17" fmla="*/ 111 h 217"/>
                <a:gd name="T18" fmla="*/ 9 w 58"/>
                <a:gd name="T19" fmla="*/ 114 h 217"/>
                <a:gd name="T20" fmla="*/ 20 w 58"/>
                <a:gd name="T21" fmla="*/ 137 h 217"/>
                <a:gd name="T22" fmla="*/ 23 w 58"/>
                <a:gd name="T23" fmla="*/ 144 h 217"/>
                <a:gd name="T24" fmla="*/ 27 w 58"/>
                <a:gd name="T25" fmla="*/ 150 h 217"/>
                <a:gd name="T26" fmla="*/ 44 w 58"/>
                <a:gd name="T27" fmla="*/ 167 h 217"/>
                <a:gd name="T28" fmla="*/ 57 w 58"/>
                <a:gd name="T29" fmla="*/ 195 h 217"/>
                <a:gd name="T30" fmla="*/ 58 w 58"/>
                <a:gd name="T31" fmla="*/ 213 h 217"/>
                <a:gd name="T32" fmla="*/ 55 w 58"/>
                <a:gd name="T33" fmla="*/ 206 h 217"/>
                <a:gd name="T34" fmla="*/ 51 w 58"/>
                <a:gd name="T35" fmla="*/ 183 h 217"/>
                <a:gd name="T36" fmla="*/ 27 w 58"/>
                <a:gd name="T37" fmla="*/ 156 h 217"/>
                <a:gd name="T38" fmla="*/ 21 w 58"/>
                <a:gd name="T39" fmla="*/ 148 h 217"/>
                <a:gd name="T40" fmla="*/ 18 w 58"/>
                <a:gd name="T41" fmla="*/ 144 h 217"/>
                <a:gd name="T42" fmla="*/ 6 w 58"/>
                <a:gd name="T43" fmla="*/ 121 h 217"/>
                <a:gd name="T44" fmla="*/ 2 w 58"/>
                <a:gd name="T45" fmla="*/ 114 h 217"/>
                <a:gd name="T46" fmla="*/ 2 w 58"/>
                <a:gd name="T47" fmla="*/ 112 h 217"/>
                <a:gd name="T48" fmla="*/ 2 w 58"/>
                <a:gd name="T49" fmla="*/ 112 h 217"/>
                <a:gd name="T50" fmla="*/ 2 w 58"/>
                <a:gd name="T51" fmla="*/ 111 h 217"/>
                <a:gd name="T52" fmla="*/ 0 w 58"/>
                <a:gd name="T53" fmla="*/ 100 h 217"/>
                <a:gd name="T54" fmla="*/ 11 w 58"/>
                <a:gd name="T55" fmla="*/ 62 h 217"/>
                <a:gd name="T56" fmla="*/ 12 w 58"/>
                <a:gd name="T57" fmla="*/ 50 h 217"/>
                <a:gd name="T58" fmla="*/ 9 w 58"/>
                <a:gd name="T59" fmla="*/ 33 h 217"/>
                <a:gd name="T60" fmla="*/ 6 w 58"/>
                <a:gd name="T61" fmla="*/ 14 h 217"/>
                <a:gd name="T62" fmla="*/ 8 w 58"/>
                <a:gd name="T63" fmla="*/ 12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 h="217">
                  <a:moveTo>
                    <a:pt x="11" y="0"/>
                  </a:moveTo>
                  <a:cubicBezTo>
                    <a:pt x="11" y="0"/>
                    <a:pt x="11" y="0"/>
                    <a:pt x="12" y="0"/>
                  </a:cubicBezTo>
                  <a:cubicBezTo>
                    <a:pt x="12" y="1"/>
                    <a:pt x="12" y="7"/>
                    <a:pt x="11" y="14"/>
                  </a:cubicBezTo>
                  <a:cubicBezTo>
                    <a:pt x="11" y="16"/>
                    <a:pt x="11" y="18"/>
                    <a:pt x="11" y="21"/>
                  </a:cubicBezTo>
                  <a:cubicBezTo>
                    <a:pt x="12" y="24"/>
                    <a:pt x="13" y="27"/>
                    <a:pt x="14" y="31"/>
                  </a:cubicBezTo>
                  <a:cubicBezTo>
                    <a:pt x="15" y="35"/>
                    <a:pt x="17" y="40"/>
                    <a:pt x="18" y="45"/>
                  </a:cubicBezTo>
                  <a:cubicBezTo>
                    <a:pt x="18" y="47"/>
                    <a:pt x="18" y="48"/>
                    <a:pt x="18" y="50"/>
                  </a:cubicBezTo>
                  <a:cubicBezTo>
                    <a:pt x="18" y="51"/>
                    <a:pt x="18" y="53"/>
                    <a:pt x="18" y="54"/>
                  </a:cubicBezTo>
                  <a:cubicBezTo>
                    <a:pt x="18" y="57"/>
                    <a:pt x="17" y="60"/>
                    <a:pt x="16" y="63"/>
                  </a:cubicBezTo>
                  <a:cubicBezTo>
                    <a:pt x="15" y="69"/>
                    <a:pt x="13" y="75"/>
                    <a:pt x="11" y="81"/>
                  </a:cubicBezTo>
                  <a:cubicBezTo>
                    <a:pt x="9" y="87"/>
                    <a:pt x="7" y="94"/>
                    <a:pt x="6" y="100"/>
                  </a:cubicBezTo>
                  <a:cubicBezTo>
                    <a:pt x="6" y="102"/>
                    <a:pt x="6" y="103"/>
                    <a:pt x="6" y="105"/>
                  </a:cubicBezTo>
                  <a:cubicBezTo>
                    <a:pt x="6" y="106"/>
                    <a:pt x="7" y="108"/>
                    <a:pt x="7" y="110"/>
                  </a:cubicBezTo>
                  <a:cubicBezTo>
                    <a:pt x="7" y="110"/>
                    <a:pt x="7" y="110"/>
                    <a:pt x="7" y="110"/>
                  </a:cubicBezTo>
                  <a:cubicBezTo>
                    <a:pt x="7" y="110"/>
                    <a:pt x="7" y="110"/>
                    <a:pt x="7" y="110"/>
                  </a:cubicBezTo>
                  <a:cubicBezTo>
                    <a:pt x="7" y="110"/>
                    <a:pt x="7" y="110"/>
                    <a:pt x="7" y="110"/>
                  </a:cubicBezTo>
                  <a:cubicBezTo>
                    <a:pt x="7" y="110"/>
                    <a:pt x="7" y="110"/>
                    <a:pt x="7" y="110"/>
                  </a:cubicBezTo>
                  <a:cubicBezTo>
                    <a:pt x="7" y="111"/>
                    <a:pt x="7" y="111"/>
                    <a:pt x="7" y="111"/>
                  </a:cubicBezTo>
                  <a:cubicBezTo>
                    <a:pt x="8" y="112"/>
                    <a:pt x="8" y="112"/>
                    <a:pt x="8" y="112"/>
                  </a:cubicBezTo>
                  <a:cubicBezTo>
                    <a:pt x="9" y="114"/>
                    <a:pt x="9" y="114"/>
                    <a:pt x="9" y="114"/>
                  </a:cubicBezTo>
                  <a:cubicBezTo>
                    <a:pt x="9" y="116"/>
                    <a:pt x="10" y="117"/>
                    <a:pt x="11" y="119"/>
                  </a:cubicBezTo>
                  <a:cubicBezTo>
                    <a:pt x="14" y="125"/>
                    <a:pt x="17" y="131"/>
                    <a:pt x="20" y="137"/>
                  </a:cubicBezTo>
                  <a:cubicBezTo>
                    <a:pt x="21" y="139"/>
                    <a:pt x="21" y="140"/>
                    <a:pt x="22" y="142"/>
                  </a:cubicBezTo>
                  <a:cubicBezTo>
                    <a:pt x="23" y="144"/>
                    <a:pt x="23" y="144"/>
                    <a:pt x="23" y="144"/>
                  </a:cubicBezTo>
                  <a:cubicBezTo>
                    <a:pt x="24" y="145"/>
                    <a:pt x="24" y="145"/>
                    <a:pt x="25" y="146"/>
                  </a:cubicBezTo>
                  <a:cubicBezTo>
                    <a:pt x="25" y="147"/>
                    <a:pt x="26" y="149"/>
                    <a:pt x="27" y="150"/>
                  </a:cubicBezTo>
                  <a:cubicBezTo>
                    <a:pt x="28" y="151"/>
                    <a:pt x="29" y="152"/>
                    <a:pt x="30" y="154"/>
                  </a:cubicBezTo>
                  <a:cubicBezTo>
                    <a:pt x="35" y="158"/>
                    <a:pt x="39" y="162"/>
                    <a:pt x="44" y="167"/>
                  </a:cubicBezTo>
                  <a:cubicBezTo>
                    <a:pt x="47" y="172"/>
                    <a:pt x="51" y="176"/>
                    <a:pt x="53" y="181"/>
                  </a:cubicBezTo>
                  <a:cubicBezTo>
                    <a:pt x="56" y="186"/>
                    <a:pt x="57" y="191"/>
                    <a:pt x="57" y="195"/>
                  </a:cubicBezTo>
                  <a:cubicBezTo>
                    <a:pt x="58" y="200"/>
                    <a:pt x="57" y="204"/>
                    <a:pt x="57" y="207"/>
                  </a:cubicBezTo>
                  <a:cubicBezTo>
                    <a:pt x="57" y="210"/>
                    <a:pt x="57" y="212"/>
                    <a:pt x="58" y="213"/>
                  </a:cubicBezTo>
                  <a:cubicBezTo>
                    <a:pt x="58" y="215"/>
                    <a:pt x="58" y="216"/>
                    <a:pt x="58" y="217"/>
                  </a:cubicBezTo>
                  <a:cubicBezTo>
                    <a:pt x="57" y="217"/>
                    <a:pt x="55" y="210"/>
                    <a:pt x="55" y="206"/>
                  </a:cubicBezTo>
                  <a:cubicBezTo>
                    <a:pt x="55" y="203"/>
                    <a:pt x="56" y="200"/>
                    <a:pt x="55" y="196"/>
                  </a:cubicBezTo>
                  <a:cubicBezTo>
                    <a:pt x="54" y="192"/>
                    <a:pt x="53" y="187"/>
                    <a:pt x="51" y="183"/>
                  </a:cubicBezTo>
                  <a:cubicBezTo>
                    <a:pt x="48" y="178"/>
                    <a:pt x="45" y="174"/>
                    <a:pt x="41" y="170"/>
                  </a:cubicBezTo>
                  <a:cubicBezTo>
                    <a:pt x="37" y="165"/>
                    <a:pt x="32" y="161"/>
                    <a:pt x="27" y="156"/>
                  </a:cubicBezTo>
                  <a:cubicBezTo>
                    <a:pt x="26" y="155"/>
                    <a:pt x="25" y="154"/>
                    <a:pt x="24" y="153"/>
                  </a:cubicBezTo>
                  <a:cubicBezTo>
                    <a:pt x="23" y="151"/>
                    <a:pt x="22" y="150"/>
                    <a:pt x="21" y="148"/>
                  </a:cubicBezTo>
                  <a:cubicBezTo>
                    <a:pt x="20" y="148"/>
                    <a:pt x="20" y="147"/>
                    <a:pt x="19" y="146"/>
                  </a:cubicBezTo>
                  <a:cubicBezTo>
                    <a:pt x="18" y="144"/>
                    <a:pt x="18" y="144"/>
                    <a:pt x="18" y="144"/>
                  </a:cubicBezTo>
                  <a:cubicBezTo>
                    <a:pt x="17" y="143"/>
                    <a:pt x="16" y="141"/>
                    <a:pt x="16" y="139"/>
                  </a:cubicBezTo>
                  <a:cubicBezTo>
                    <a:pt x="12" y="133"/>
                    <a:pt x="9" y="128"/>
                    <a:pt x="6" y="121"/>
                  </a:cubicBezTo>
                  <a:cubicBezTo>
                    <a:pt x="5" y="119"/>
                    <a:pt x="4" y="118"/>
                    <a:pt x="3" y="116"/>
                  </a:cubicBezTo>
                  <a:cubicBezTo>
                    <a:pt x="2" y="114"/>
                    <a:pt x="2" y="114"/>
                    <a:pt x="2" y="114"/>
                  </a:cubicBezTo>
                  <a:cubicBezTo>
                    <a:pt x="2" y="112"/>
                    <a:pt x="2" y="112"/>
                    <a:pt x="2" y="112"/>
                  </a:cubicBezTo>
                  <a:cubicBezTo>
                    <a:pt x="2" y="112"/>
                    <a:pt x="2" y="112"/>
                    <a:pt x="2" y="112"/>
                  </a:cubicBezTo>
                  <a:cubicBezTo>
                    <a:pt x="2" y="112"/>
                    <a:pt x="2" y="112"/>
                    <a:pt x="2" y="112"/>
                  </a:cubicBezTo>
                  <a:cubicBezTo>
                    <a:pt x="2" y="112"/>
                    <a:pt x="2" y="112"/>
                    <a:pt x="2" y="112"/>
                  </a:cubicBezTo>
                  <a:cubicBezTo>
                    <a:pt x="2" y="112"/>
                    <a:pt x="2" y="112"/>
                    <a:pt x="2" y="112"/>
                  </a:cubicBezTo>
                  <a:cubicBezTo>
                    <a:pt x="2" y="111"/>
                    <a:pt x="2" y="111"/>
                    <a:pt x="2" y="111"/>
                  </a:cubicBezTo>
                  <a:cubicBezTo>
                    <a:pt x="1" y="109"/>
                    <a:pt x="1" y="107"/>
                    <a:pt x="1" y="105"/>
                  </a:cubicBezTo>
                  <a:cubicBezTo>
                    <a:pt x="0" y="104"/>
                    <a:pt x="0" y="102"/>
                    <a:pt x="0" y="100"/>
                  </a:cubicBezTo>
                  <a:cubicBezTo>
                    <a:pt x="1" y="92"/>
                    <a:pt x="3" y="86"/>
                    <a:pt x="5" y="79"/>
                  </a:cubicBezTo>
                  <a:cubicBezTo>
                    <a:pt x="7" y="73"/>
                    <a:pt x="9" y="67"/>
                    <a:pt x="11" y="62"/>
                  </a:cubicBezTo>
                  <a:cubicBezTo>
                    <a:pt x="11" y="59"/>
                    <a:pt x="12" y="56"/>
                    <a:pt x="12" y="54"/>
                  </a:cubicBezTo>
                  <a:cubicBezTo>
                    <a:pt x="12" y="52"/>
                    <a:pt x="12" y="51"/>
                    <a:pt x="12" y="50"/>
                  </a:cubicBezTo>
                  <a:cubicBezTo>
                    <a:pt x="12" y="49"/>
                    <a:pt x="12" y="47"/>
                    <a:pt x="12" y="46"/>
                  </a:cubicBezTo>
                  <a:cubicBezTo>
                    <a:pt x="11" y="41"/>
                    <a:pt x="10" y="37"/>
                    <a:pt x="9" y="33"/>
                  </a:cubicBezTo>
                  <a:cubicBezTo>
                    <a:pt x="7" y="29"/>
                    <a:pt x="7" y="25"/>
                    <a:pt x="6" y="22"/>
                  </a:cubicBezTo>
                  <a:cubicBezTo>
                    <a:pt x="6" y="18"/>
                    <a:pt x="6" y="15"/>
                    <a:pt x="6" y="14"/>
                  </a:cubicBezTo>
                  <a:cubicBezTo>
                    <a:pt x="6" y="13"/>
                    <a:pt x="6" y="13"/>
                    <a:pt x="7" y="12"/>
                  </a:cubicBezTo>
                  <a:cubicBezTo>
                    <a:pt x="7" y="12"/>
                    <a:pt x="8" y="12"/>
                    <a:pt x="8" y="12"/>
                  </a:cubicBezTo>
                  <a:lnTo>
                    <a:pt x="11" y="0"/>
                  </a:ln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1" name="Freeform 28">
              <a:extLst>
                <a:ext uri="{FF2B5EF4-FFF2-40B4-BE49-F238E27FC236}">
                  <a16:creationId xmlns:a16="http://schemas.microsoft.com/office/drawing/2014/main" id="{616C09F6-5459-460A-8EB7-EDE8F1C15318}"/>
                </a:ext>
              </a:extLst>
            </p:cNvPr>
            <p:cNvSpPr>
              <a:spLocks/>
            </p:cNvSpPr>
            <p:nvPr/>
          </p:nvSpPr>
          <p:spPr bwMode="auto">
            <a:xfrm>
              <a:off x="5942" y="1828"/>
              <a:ext cx="167" cy="853"/>
            </a:xfrm>
            <a:custGeom>
              <a:avLst/>
              <a:gdLst>
                <a:gd name="T0" fmla="*/ 70 w 70"/>
                <a:gd name="T1" fmla="*/ 1 h 358"/>
                <a:gd name="T2" fmla="*/ 67 w 70"/>
                <a:gd name="T3" fmla="*/ 0 h 358"/>
                <a:gd name="T4" fmla="*/ 23 w 70"/>
                <a:gd name="T5" fmla="*/ 85 h 358"/>
                <a:gd name="T6" fmla="*/ 21 w 70"/>
                <a:gd name="T7" fmla="*/ 97 h 358"/>
                <a:gd name="T8" fmla="*/ 22 w 70"/>
                <a:gd name="T9" fmla="*/ 147 h 358"/>
                <a:gd name="T10" fmla="*/ 32 w 70"/>
                <a:gd name="T11" fmla="*/ 196 h 358"/>
                <a:gd name="T12" fmla="*/ 30 w 70"/>
                <a:gd name="T13" fmla="*/ 202 h 358"/>
                <a:gd name="T14" fmla="*/ 19 w 70"/>
                <a:gd name="T15" fmla="*/ 229 h 358"/>
                <a:gd name="T16" fmla="*/ 21 w 70"/>
                <a:gd name="T17" fmla="*/ 358 h 358"/>
                <a:gd name="T18" fmla="*/ 21 w 70"/>
                <a:gd name="T19" fmla="*/ 355 h 358"/>
                <a:gd name="T20" fmla="*/ 22 w 70"/>
                <a:gd name="T21" fmla="*/ 351 h 358"/>
                <a:gd name="T22" fmla="*/ 22 w 70"/>
                <a:gd name="T23" fmla="*/ 231 h 358"/>
                <a:gd name="T24" fmla="*/ 33 w 70"/>
                <a:gd name="T25" fmla="*/ 203 h 358"/>
                <a:gd name="T26" fmla="*/ 35 w 70"/>
                <a:gd name="T27" fmla="*/ 197 h 358"/>
                <a:gd name="T28" fmla="*/ 35 w 70"/>
                <a:gd name="T29" fmla="*/ 197 h 358"/>
                <a:gd name="T30" fmla="*/ 26 w 70"/>
                <a:gd name="T31" fmla="*/ 147 h 358"/>
                <a:gd name="T32" fmla="*/ 24 w 70"/>
                <a:gd name="T33" fmla="*/ 98 h 358"/>
                <a:gd name="T34" fmla="*/ 26 w 70"/>
                <a:gd name="T35" fmla="*/ 86 h 358"/>
                <a:gd name="T36" fmla="*/ 69 w 70"/>
                <a:gd name="T37" fmla="*/ 3 h 358"/>
                <a:gd name="T38" fmla="*/ 70 w 70"/>
                <a:gd name="T39" fmla="*/ 1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 h="358">
                  <a:moveTo>
                    <a:pt x="70" y="1"/>
                  </a:moveTo>
                  <a:cubicBezTo>
                    <a:pt x="69" y="0"/>
                    <a:pt x="68" y="0"/>
                    <a:pt x="67" y="0"/>
                  </a:cubicBezTo>
                  <a:cubicBezTo>
                    <a:pt x="35" y="15"/>
                    <a:pt x="28" y="52"/>
                    <a:pt x="23" y="85"/>
                  </a:cubicBezTo>
                  <a:cubicBezTo>
                    <a:pt x="22" y="89"/>
                    <a:pt x="21" y="93"/>
                    <a:pt x="21" y="97"/>
                  </a:cubicBezTo>
                  <a:cubicBezTo>
                    <a:pt x="19" y="114"/>
                    <a:pt x="21" y="131"/>
                    <a:pt x="22" y="147"/>
                  </a:cubicBezTo>
                  <a:cubicBezTo>
                    <a:pt x="24" y="163"/>
                    <a:pt x="34" y="180"/>
                    <a:pt x="32" y="196"/>
                  </a:cubicBezTo>
                  <a:cubicBezTo>
                    <a:pt x="31" y="198"/>
                    <a:pt x="31" y="200"/>
                    <a:pt x="30" y="202"/>
                  </a:cubicBezTo>
                  <a:cubicBezTo>
                    <a:pt x="27" y="211"/>
                    <a:pt x="24" y="221"/>
                    <a:pt x="19" y="229"/>
                  </a:cubicBezTo>
                  <a:cubicBezTo>
                    <a:pt x="0" y="271"/>
                    <a:pt x="8" y="316"/>
                    <a:pt x="21" y="358"/>
                  </a:cubicBezTo>
                  <a:cubicBezTo>
                    <a:pt x="21" y="357"/>
                    <a:pt x="21" y="356"/>
                    <a:pt x="21" y="355"/>
                  </a:cubicBezTo>
                  <a:cubicBezTo>
                    <a:pt x="21" y="353"/>
                    <a:pt x="22" y="352"/>
                    <a:pt x="22" y="351"/>
                  </a:cubicBezTo>
                  <a:cubicBezTo>
                    <a:pt x="11" y="311"/>
                    <a:pt x="4" y="269"/>
                    <a:pt x="22" y="231"/>
                  </a:cubicBezTo>
                  <a:cubicBezTo>
                    <a:pt x="27" y="223"/>
                    <a:pt x="31" y="212"/>
                    <a:pt x="33" y="203"/>
                  </a:cubicBezTo>
                  <a:cubicBezTo>
                    <a:pt x="34" y="201"/>
                    <a:pt x="35" y="199"/>
                    <a:pt x="35" y="197"/>
                  </a:cubicBezTo>
                  <a:cubicBezTo>
                    <a:pt x="35" y="197"/>
                    <a:pt x="35" y="197"/>
                    <a:pt x="35" y="197"/>
                  </a:cubicBezTo>
                  <a:cubicBezTo>
                    <a:pt x="37" y="180"/>
                    <a:pt x="27" y="163"/>
                    <a:pt x="26" y="147"/>
                  </a:cubicBezTo>
                  <a:cubicBezTo>
                    <a:pt x="24" y="131"/>
                    <a:pt x="22" y="114"/>
                    <a:pt x="24" y="98"/>
                  </a:cubicBezTo>
                  <a:cubicBezTo>
                    <a:pt x="25" y="94"/>
                    <a:pt x="25" y="90"/>
                    <a:pt x="26" y="86"/>
                  </a:cubicBezTo>
                  <a:cubicBezTo>
                    <a:pt x="32" y="52"/>
                    <a:pt x="38" y="17"/>
                    <a:pt x="69" y="3"/>
                  </a:cubicBezTo>
                  <a:cubicBezTo>
                    <a:pt x="70" y="3"/>
                    <a:pt x="70" y="2"/>
                    <a:pt x="70" y="1"/>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2" name="Freeform 29">
              <a:extLst>
                <a:ext uri="{FF2B5EF4-FFF2-40B4-BE49-F238E27FC236}">
                  <a16:creationId xmlns:a16="http://schemas.microsoft.com/office/drawing/2014/main" id="{D3A5A431-BD35-4105-8EF4-7DC5211D44E2}"/>
                </a:ext>
              </a:extLst>
            </p:cNvPr>
            <p:cNvSpPr>
              <a:spLocks/>
            </p:cNvSpPr>
            <p:nvPr/>
          </p:nvSpPr>
          <p:spPr bwMode="auto">
            <a:xfrm>
              <a:off x="5973" y="2326"/>
              <a:ext cx="43" cy="395"/>
            </a:xfrm>
            <a:custGeom>
              <a:avLst/>
              <a:gdLst>
                <a:gd name="T0" fmla="*/ 11 w 18"/>
                <a:gd name="T1" fmla="*/ 166 h 166"/>
                <a:gd name="T2" fmla="*/ 10 w 18"/>
                <a:gd name="T3" fmla="*/ 125 h 166"/>
                <a:gd name="T4" fmla="*/ 9 w 18"/>
                <a:gd name="T5" fmla="*/ 121 h 166"/>
                <a:gd name="T6" fmla="*/ 14 w 18"/>
                <a:gd name="T7" fmla="*/ 6 h 166"/>
                <a:gd name="T8" fmla="*/ 15 w 18"/>
                <a:gd name="T9" fmla="*/ 1 h 166"/>
                <a:gd name="T10" fmla="*/ 17 w 18"/>
                <a:gd name="T11" fmla="*/ 0 h 166"/>
                <a:gd name="T12" fmla="*/ 18 w 18"/>
                <a:gd name="T13" fmla="*/ 2 h 166"/>
                <a:gd name="T14" fmla="*/ 17 w 18"/>
                <a:gd name="T15" fmla="*/ 6 h 166"/>
                <a:gd name="T16" fmla="*/ 12 w 18"/>
                <a:gd name="T17" fmla="*/ 121 h 166"/>
                <a:gd name="T18" fmla="*/ 13 w 18"/>
                <a:gd name="T19" fmla="*/ 124 h 166"/>
                <a:gd name="T20" fmla="*/ 14 w 18"/>
                <a:gd name="T21" fmla="*/ 160 h 166"/>
                <a:gd name="T22" fmla="*/ 11 w 18"/>
                <a:gd name="T23"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66">
                  <a:moveTo>
                    <a:pt x="11" y="166"/>
                  </a:moveTo>
                  <a:cubicBezTo>
                    <a:pt x="11" y="166"/>
                    <a:pt x="17" y="153"/>
                    <a:pt x="10" y="125"/>
                  </a:cubicBezTo>
                  <a:cubicBezTo>
                    <a:pt x="9" y="121"/>
                    <a:pt x="9" y="121"/>
                    <a:pt x="9" y="121"/>
                  </a:cubicBezTo>
                  <a:cubicBezTo>
                    <a:pt x="0" y="83"/>
                    <a:pt x="7" y="44"/>
                    <a:pt x="14" y="6"/>
                  </a:cubicBezTo>
                  <a:cubicBezTo>
                    <a:pt x="15" y="1"/>
                    <a:pt x="15" y="1"/>
                    <a:pt x="15" y="1"/>
                  </a:cubicBezTo>
                  <a:cubicBezTo>
                    <a:pt x="15" y="0"/>
                    <a:pt x="16" y="0"/>
                    <a:pt x="17" y="0"/>
                  </a:cubicBezTo>
                  <a:cubicBezTo>
                    <a:pt x="18" y="0"/>
                    <a:pt x="18" y="1"/>
                    <a:pt x="18" y="2"/>
                  </a:cubicBezTo>
                  <a:cubicBezTo>
                    <a:pt x="17" y="6"/>
                    <a:pt x="17" y="6"/>
                    <a:pt x="17" y="6"/>
                  </a:cubicBezTo>
                  <a:cubicBezTo>
                    <a:pt x="11" y="44"/>
                    <a:pt x="4" y="83"/>
                    <a:pt x="12" y="121"/>
                  </a:cubicBezTo>
                  <a:cubicBezTo>
                    <a:pt x="13" y="124"/>
                    <a:pt x="13" y="124"/>
                    <a:pt x="13" y="124"/>
                  </a:cubicBezTo>
                  <a:cubicBezTo>
                    <a:pt x="16" y="136"/>
                    <a:pt x="17" y="147"/>
                    <a:pt x="14" y="160"/>
                  </a:cubicBezTo>
                  <a:cubicBezTo>
                    <a:pt x="14" y="162"/>
                    <a:pt x="12" y="166"/>
                    <a:pt x="11" y="166"/>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3" name="Freeform 30">
              <a:extLst>
                <a:ext uri="{FF2B5EF4-FFF2-40B4-BE49-F238E27FC236}">
                  <a16:creationId xmlns:a16="http://schemas.microsoft.com/office/drawing/2014/main" id="{C472204C-E593-441A-B50E-2FE92672F19B}"/>
                </a:ext>
              </a:extLst>
            </p:cNvPr>
            <p:cNvSpPr>
              <a:spLocks/>
            </p:cNvSpPr>
            <p:nvPr/>
          </p:nvSpPr>
          <p:spPr bwMode="auto">
            <a:xfrm>
              <a:off x="5983" y="2364"/>
              <a:ext cx="43" cy="359"/>
            </a:xfrm>
            <a:custGeom>
              <a:avLst/>
              <a:gdLst>
                <a:gd name="T0" fmla="*/ 1 w 18"/>
                <a:gd name="T1" fmla="*/ 150 h 151"/>
                <a:gd name="T2" fmla="*/ 3 w 18"/>
                <a:gd name="T3" fmla="*/ 134 h 151"/>
                <a:gd name="T4" fmla="*/ 4 w 18"/>
                <a:gd name="T5" fmla="*/ 102 h 151"/>
                <a:gd name="T6" fmla="*/ 5 w 18"/>
                <a:gd name="T7" fmla="*/ 73 h 151"/>
                <a:gd name="T8" fmla="*/ 10 w 18"/>
                <a:gd name="T9" fmla="*/ 59 h 151"/>
                <a:gd name="T10" fmla="*/ 15 w 18"/>
                <a:gd name="T11" fmla="*/ 37 h 151"/>
                <a:gd name="T12" fmla="*/ 9 w 18"/>
                <a:gd name="T13" fmla="*/ 20 h 151"/>
                <a:gd name="T14" fmla="*/ 4 w 18"/>
                <a:gd name="T15" fmla="*/ 2 h 151"/>
                <a:gd name="T16" fmla="*/ 5 w 18"/>
                <a:gd name="T17" fmla="*/ 0 h 151"/>
                <a:gd name="T18" fmla="*/ 5 w 18"/>
                <a:gd name="T19" fmla="*/ 0 h 151"/>
                <a:gd name="T20" fmla="*/ 7 w 18"/>
                <a:gd name="T21" fmla="*/ 2 h 151"/>
                <a:gd name="T22" fmla="*/ 12 w 18"/>
                <a:gd name="T23" fmla="*/ 19 h 151"/>
                <a:gd name="T24" fmla="*/ 18 w 18"/>
                <a:gd name="T25" fmla="*/ 37 h 151"/>
                <a:gd name="T26" fmla="*/ 13 w 18"/>
                <a:gd name="T27" fmla="*/ 60 h 151"/>
                <a:gd name="T28" fmla="*/ 9 w 18"/>
                <a:gd name="T29" fmla="*/ 73 h 151"/>
                <a:gd name="T30" fmla="*/ 8 w 18"/>
                <a:gd name="T31" fmla="*/ 102 h 151"/>
                <a:gd name="T32" fmla="*/ 6 w 18"/>
                <a:gd name="T33" fmla="*/ 135 h 151"/>
                <a:gd name="T34" fmla="*/ 1 w 18"/>
                <a:gd name="T35" fmla="*/ 15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151">
                  <a:moveTo>
                    <a:pt x="1" y="150"/>
                  </a:moveTo>
                  <a:cubicBezTo>
                    <a:pt x="0" y="150"/>
                    <a:pt x="1" y="139"/>
                    <a:pt x="3" y="134"/>
                  </a:cubicBezTo>
                  <a:cubicBezTo>
                    <a:pt x="6" y="123"/>
                    <a:pt x="5" y="113"/>
                    <a:pt x="4" y="102"/>
                  </a:cubicBezTo>
                  <a:cubicBezTo>
                    <a:pt x="4" y="92"/>
                    <a:pt x="3" y="82"/>
                    <a:pt x="5" y="73"/>
                  </a:cubicBezTo>
                  <a:cubicBezTo>
                    <a:pt x="6" y="68"/>
                    <a:pt x="8" y="63"/>
                    <a:pt x="10" y="59"/>
                  </a:cubicBezTo>
                  <a:cubicBezTo>
                    <a:pt x="12" y="51"/>
                    <a:pt x="15" y="44"/>
                    <a:pt x="15" y="37"/>
                  </a:cubicBezTo>
                  <a:cubicBezTo>
                    <a:pt x="14" y="29"/>
                    <a:pt x="12" y="25"/>
                    <a:pt x="9" y="20"/>
                  </a:cubicBezTo>
                  <a:cubicBezTo>
                    <a:pt x="6" y="16"/>
                    <a:pt x="4" y="11"/>
                    <a:pt x="4" y="2"/>
                  </a:cubicBezTo>
                  <a:cubicBezTo>
                    <a:pt x="4" y="1"/>
                    <a:pt x="4" y="0"/>
                    <a:pt x="5" y="0"/>
                  </a:cubicBezTo>
                  <a:cubicBezTo>
                    <a:pt x="5" y="0"/>
                    <a:pt x="5" y="0"/>
                    <a:pt x="5" y="0"/>
                  </a:cubicBezTo>
                  <a:cubicBezTo>
                    <a:pt x="6" y="0"/>
                    <a:pt x="7" y="1"/>
                    <a:pt x="7" y="2"/>
                  </a:cubicBezTo>
                  <a:cubicBezTo>
                    <a:pt x="7" y="10"/>
                    <a:pt x="9" y="14"/>
                    <a:pt x="12" y="19"/>
                  </a:cubicBezTo>
                  <a:cubicBezTo>
                    <a:pt x="15" y="23"/>
                    <a:pt x="18" y="28"/>
                    <a:pt x="18" y="37"/>
                  </a:cubicBezTo>
                  <a:cubicBezTo>
                    <a:pt x="18" y="45"/>
                    <a:pt x="15" y="53"/>
                    <a:pt x="13" y="60"/>
                  </a:cubicBezTo>
                  <a:cubicBezTo>
                    <a:pt x="11" y="64"/>
                    <a:pt x="10" y="69"/>
                    <a:pt x="9" y="73"/>
                  </a:cubicBezTo>
                  <a:cubicBezTo>
                    <a:pt x="7" y="83"/>
                    <a:pt x="7" y="92"/>
                    <a:pt x="8" y="102"/>
                  </a:cubicBezTo>
                  <a:cubicBezTo>
                    <a:pt x="8" y="113"/>
                    <a:pt x="9" y="124"/>
                    <a:pt x="6" y="135"/>
                  </a:cubicBezTo>
                  <a:cubicBezTo>
                    <a:pt x="4" y="140"/>
                    <a:pt x="1" y="151"/>
                    <a:pt x="1" y="150"/>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4" name="Freeform 31">
              <a:extLst>
                <a:ext uri="{FF2B5EF4-FFF2-40B4-BE49-F238E27FC236}">
                  <a16:creationId xmlns:a16="http://schemas.microsoft.com/office/drawing/2014/main" id="{1CC0507A-EEC4-4D41-A745-77FA78862CEE}"/>
                </a:ext>
              </a:extLst>
            </p:cNvPr>
            <p:cNvSpPr>
              <a:spLocks/>
            </p:cNvSpPr>
            <p:nvPr/>
          </p:nvSpPr>
          <p:spPr bwMode="auto">
            <a:xfrm>
              <a:off x="5956" y="1969"/>
              <a:ext cx="67" cy="183"/>
            </a:xfrm>
            <a:custGeom>
              <a:avLst/>
              <a:gdLst>
                <a:gd name="T0" fmla="*/ 1 w 28"/>
                <a:gd name="T1" fmla="*/ 77 h 77"/>
                <a:gd name="T2" fmla="*/ 6 w 28"/>
                <a:gd name="T3" fmla="*/ 54 h 77"/>
                <a:gd name="T4" fmla="*/ 6 w 28"/>
                <a:gd name="T5" fmla="*/ 48 h 77"/>
                <a:gd name="T6" fmla="*/ 6 w 28"/>
                <a:gd name="T7" fmla="*/ 42 h 77"/>
                <a:gd name="T8" fmla="*/ 23 w 28"/>
                <a:gd name="T9" fmla="*/ 3 h 77"/>
                <a:gd name="T10" fmla="*/ 27 w 28"/>
                <a:gd name="T11" fmla="*/ 1 h 77"/>
                <a:gd name="T12" fmla="*/ 26 w 28"/>
                <a:gd name="T13" fmla="*/ 5 h 77"/>
                <a:gd name="T14" fmla="*/ 9 w 28"/>
                <a:gd name="T15" fmla="*/ 42 h 77"/>
                <a:gd name="T16" fmla="*/ 9 w 28"/>
                <a:gd name="T17" fmla="*/ 48 h 77"/>
                <a:gd name="T18" fmla="*/ 9 w 28"/>
                <a:gd name="T19" fmla="*/ 54 h 77"/>
                <a:gd name="T20" fmla="*/ 1 w 28"/>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77">
                  <a:moveTo>
                    <a:pt x="1" y="77"/>
                  </a:moveTo>
                  <a:cubicBezTo>
                    <a:pt x="0" y="76"/>
                    <a:pt x="6" y="61"/>
                    <a:pt x="6" y="54"/>
                  </a:cubicBezTo>
                  <a:cubicBezTo>
                    <a:pt x="6" y="52"/>
                    <a:pt x="6" y="50"/>
                    <a:pt x="6" y="48"/>
                  </a:cubicBezTo>
                  <a:cubicBezTo>
                    <a:pt x="6" y="46"/>
                    <a:pt x="6" y="44"/>
                    <a:pt x="6" y="42"/>
                  </a:cubicBezTo>
                  <a:cubicBezTo>
                    <a:pt x="6" y="27"/>
                    <a:pt x="13" y="13"/>
                    <a:pt x="23" y="3"/>
                  </a:cubicBezTo>
                  <a:cubicBezTo>
                    <a:pt x="24" y="2"/>
                    <a:pt x="26" y="0"/>
                    <a:pt x="27" y="1"/>
                  </a:cubicBezTo>
                  <a:cubicBezTo>
                    <a:pt x="28" y="1"/>
                    <a:pt x="26" y="5"/>
                    <a:pt x="26" y="5"/>
                  </a:cubicBezTo>
                  <a:cubicBezTo>
                    <a:pt x="16" y="15"/>
                    <a:pt x="10" y="28"/>
                    <a:pt x="9" y="42"/>
                  </a:cubicBezTo>
                  <a:cubicBezTo>
                    <a:pt x="9" y="44"/>
                    <a:pt x="9" y="46"/>
                    <a:pt x="9" y="48"/>
                  </a:cubicBezTo>
                  <a:cubicBezTo>
                    <a:pt x="9" y="50"/>
                    <a:pt x="9" y="52"/>
                    <a:pt x="9" y="54"/>
                  </a:cubicBezTo>
                  <a:cubicBezTo>
                    <a:pt x="9" y="61"/>
                    <a:pt x="1" y="77"/>
                    <a:pt x="1" y="77"/>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5" name="Freeform 32">
              <a:extLst>
                <a:ext uri="{FF2B5EF4-FFF2-40B4-BE49-F238E27FC236}">
                  <a16:creationId xmlns:a16="http://schemas.microsoft.com/office/drawing/2014/main" id="{1F129C87-F524-44AD-BB4A-4A0D38CA98AE}"/>
                </a:ext>
              </a:extLst>
            </p:cNvPr>
            <p:cNvSpPr>
              <a:spLocks/>
            </p:cNvSpPr>
            <p:nvPr/>
          </p:nvSpPr>
          <p:spPr bwMode="auto">
            <a:xfrm>
              <a:off x="6002" y="2000"/>
              <a:ext cx="45" cy="135"/>
            </a:xfrm>
            <a:custGeom>
              <a:avLst/>
              <a:gdLst>
                <a:gd name="T0" fmla="*/ 14 w 19"/>
                <a:gd name="T1" fmla="*/ 43 h 57"/>
                <a:gd name="T2" fmla="*/ 14 w 19"/>
                <a:gd name="T3" fmla="*/ 39 h 57"/>
                <a:gd name="T4" fmla="*/ 15 w 19"/>
                <a:gd name="T5" fmla="*/ 33 h 57"/>
                <a:gd name="T6" fmla="*/ 0 w 19"/>
                <a:gd name="T7" fmla="*/ 3 h 57"/>
                <a:gd name="T8" fmla="*/ 0 w 19"/>
                <a:gd name="T9" fmla="*/ 1 h 57"/>
                <a:gd name="T10" fmla="*/ 3 w 19"/>
                <a:gd name="T11" fmla="*/ 1 h 57"/>
                <a:gd name="T12" fmla="*/ 18 w 19"/>
                <a:gd name="T13" fmla="*/ 33 h 57"/>
                <a:gd name="T14" fmla="*/ 18 w 19"/>
                <a:gd name="T15" fmla="*/ 39 h 57"/>
                <a:gd name="T16" fmla="*/ 17 w 19"/>
                <a:gd name="T17" fmla="*/ 43 h 57"/>
                <a:gd name="T18" fmla="*/ 16 w 19"/>
                <a:gd name="T19" fmla="*/ 57 h 57"/>
                <a:gd name="T20" fmla="*/ 14 w 19"/>
                <a:gd name="T21" fmla="*/ 4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57">
                  <a:moveTo>
                    <a:pt x="14" y="43"/>
                  </a:moveTo>
                  <a:cubicBezTo>
                    <a:pt x="14" y="42"/>
                    <a:pt x="14" y="40"/>
                    <a:pt x="14" y="39"/>
                  </a:cubicBezTo>
                  <a:cubicBezTo>
                    <a:pt x="15" y="37"/>
                    <a:pt x="15" y="35"/>
                    <a:pt x="15" y="33"/>
                  </a:cubicBezTo>
                  <a:cubicBezTo>
                    <a:pt x="15" y="24"/>
                    <a:pt x="11" y="14"/>
                    <a:pt x="0" y="3"/>
                  </a:cubicBezTo>
                  <a:cubicBezTo>
                    <a:pt x="0" y="2"/>
                    <a:pt x="0" y="1"/>
                    <a:pt x="0" y="1"/>
                  </a:cubicBezTo>
                  <a:cubicBezTo>
                    <a:pt x="1" y="0"/>
                    <a:pt x="2" y="0"/>
                    <a:pt x="3" y="1"/>
                  </a:cubicBezTo>
                  <a:cubicBezTo>
                    <a:pt x="10" y="8"/>
                    <a:pt x="19" y="20"/>
                    <a:pt x="18" y="33"/>
                  </a:cubicBezTo>
                  <a:cubicBezTo>
                    <a:pt x="18" y="35"/>
                    <a:pt x="18" y="37"/>
                    <a:pt x="18" y="39"/>
                  </a:cubicBezTo>
                  <a:cubicBezTo>
                    <a:pt x="17" y="41"/>
                    <a:pt x="17" y="42"/>
                    <a:pt x="17" y="43"/>
                  </a:cubicBezTo>
                  <a:cubicBezTo>
                    <a:pt x="17" y="47"/>
                    <a:pt x="17" y="57"/>
                    <a:pt x="16" y="57"/>
                  </a:cubicBezTo>
                  <a:cubicBezTo>
                    <a:pt x="16" y="57"/>
                    <a:pt x="13" y="47"/>
                    <a:pt x="14" y="43"/>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6" name="Freeform 33">
              <a:extLst>
                <a:ext uri="{FF2B5EF4-FFF2-40B4-BE49-F238E27FC236}">
                  <a16:creationId xmlns:a16="http://schemas.microsoft.com/office/drawing/2014/main" id="{3837808B-FC85-4A1F-A968-FE524FD8F63A}"/>
                </a:ext>
              </a:extLst>
            </p:cNvPr>
            <p:cNvSpPr>
              <a:spLocks/>
            </p:cNvSpPr>
            <p:nvPr/>
          </p:nvSpPr>
          <p:spPr bwMode="auto">
            <a:xfrm>
              <a:off x="5980" y="2283"/>
              <a:ext cx="46" cy="79"/>
            </a:xfrm>
            <a:custGeom>
              <a:avLst/>
              <a:gdLst>
                <a:gd name="T0" fmla="*/ 18 w 19"/>
                <a:gd name="T1" fmla="*/ 0 h 33"/>
                <a:gd name="T2" fmla="*/ 3 w 19"/>
                <a:gd name="T3" fmla="*/ 18 h 33"/>
                <a:gd name="T4" fmla="*/ 3 w 19"/>
                <a:gd name="T5" fmla="*/ 22 h 33"/>
                <a:gd name="T6" fmla="*/ 3 w 19"/>
                <a:gd name="T7" fmla="*/ 24 h 33"/>
                <a:gd name="T8" fmla="*/ 1 w 19"/>
                <a:gd name="T9" fmla="*/ 33 h 33"/>
                <a:gd name="T10" fmla="*/ 5 w 19"/>
                <a:gd name="T11" fmla="*/ 25 h 33"/>
                <a:gd name="T12" fmla="*/ 5 w 19"/>
                <a:gd name="T13" fmla="*/ 22 h 33"/>
                <a:gd name="T14" fmla="*/ 6 w 19"/>
                <a:gd name="T15" fmla="*/ 18 h 33"/>
                <a:gd name="T16" fmla="*/ 19 w 19"/>
                <a:gd name="T17" fmla="*/ 2 h 33"/>
                <a:gd name="T18" fmla="*/ 18 w 19"/>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33">
                  <a:moveTo>
                    <a:pt x="18" y="0"/>
                  </a:moveTo>
                  <a:cubicBezTo>
                    <a:pt x="12" y="4"/>
                    <a:pt x="5" y="9"/>
                    <a:pt x="3" y="18"/>
                  </a:cubicBezTo>
                  <a:cubicBezTo>
                    <a:pt x="3" y="19"/>
                    <a:pt x="3" y="20"/>
                    <a:pt x="3" y="22"/>
                  </a:cubicBezTo>
                  <a:cubicBezTo>
                    <a:pt x="3" y="23"/>
                    <a:pt x="3" y="24"/>
                    <a:pt x="3" y="24"/>
                  </a:cubicBezTo>
                  <a:cubicBezTo>
                    <a:pt x="2" y="27"/>
                    <a:pt x="0" y="33"/>
                    <a:pt x="1" y="33"/>
                  </a:cubicBezTo>
                  <a:cubicBezTo>
                    <a:pt x="1" y="33"/>
                    <a:pt x="4" y="28"/>
                    <a:pt x="5" y="25"/>
                  </a:cubicBezTo>
                  <a:cubicBezTo>
                    <a:pt x="5" y="24"/>
                    <a:pt x="5" y="23"/>
                    <a:pt x="5" y="22"/>
                  </a:cubicBezTo>
                  <a:cubicBezTo>
                    <a:pt x="5" y="21"/>
                    <a:pt x="5" y="19"/>
                    <a:pt x="6" y="18"/>
                  </a:cubicBezTo>
                  <a:cubicBezTo>
                    <a:pt x="7" y="12"/>
                    <a:pt x="11" y="7"/>
                    <a:pt x="19" y="2"/>
                  </a:cubicBezTo>
                  <a:cubicBezTo>
                    <a:pt x="18" y="2"/>
                    <a:pt x="18" y="1"/>
                    <a:pt x="18" y="0"/>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7" name="Freeform 34">
              <a:extLst>
                <a:ext uri="{FF2B5EF4-FFF2-40B4-BE49-F238E27FC236}">
                  <a16:creationId xmlns:a16="http://schemas.microsoft.com/office/drawing/2014/main" id="{3F7853D0-17E1-4B7A-B726-9C6A6E8A0E94}"/>
                </a:ext>
              </a:extLst>
            </p:cNvPr>
            <p:cNvSpPr>
              <a:spLocks/>
            </p:cNvSpPr>
            <p:nvPr/>
          </p:nvSpPr>
          <p:spPr bwMode="auto">
            <a:xfrm>
              <a:off x="6188" y="2283"/>
              <a:ext cx="46" cy="79"/>
            </a:xfrm>
            <a:custGeom>
              <a:avLst/>
              <a:gdLst>
                <a:gd name="T0" fmla="*/ 1 w 19"/>
                <a:gd name="T1" fmla="*/ 0 h 33"/>
                <a:gd name="T2" fmla="*/ 16 w 19"/>
                <a:gd name="T3" fmla="*/ 18 h 33"/>
                <a:gd name="T4" fmla="*/ 16 w 19"/>
                <a:gd name="T5" fmla="*/ 22 h 33"/>
                <a:gd name="T6" fmla="*/ 16 w 19"/>
                <a:gd name="T7" fmla="*/ 24 h 33"/>
                <a:gd name="T8" fmla="*/ 18 w 19"/>
                <a:gd name="T9" fmla="*/ 33 h 33"/>
                <a:gd name="T10" fmla="*/ 14 w 19"/>
                <a:gd name="T11" fmla="*/ 25 h 33"/>
                <a:gd name="T12" fmla="*/ 14 w 19"/>
                <a:gd name="T13" fmla="*/ 22 h 33"/>
                <a:gd name="T14" fmla="*/ 13 w 19"/>
                <a:gd name="T15" fmla="*/ 18 h 33"/>
                <a:gd name="T16" fmla="*/ 0 w 19"/>
                <a:gd name="T17" fmla="*/ 2 h 33"/>
                <a:gd name="T18" fmla="*/ 1 w 19"/>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33">
                  <a:moveTo>
                    <a:pt x="1" y="0"/>
                  </a:moveTo>
                  <a:cubicBezTo>
                    <a:pt x="7" y="4"/>
                    <a:pt x="14" y="9"/>
                    <a:pt x="16" y="18"/>
                  </a:cubicBezTo>
                  <a:cubicBezTo>
                    <a:pt x="16" y="19"/>
                    <a:pt x="16" y="20"/>
                    <a:pt x="16" y="22"/>
                  </a:cubicBezTo>
                  <a:cubicBezTo>
                    <a:pt x="16" y="23"/>
                    <a:pt x="16" y="24"/>
                    <a:pt x="16" y="24"/>
                  </a:cubicBezTo>
                  <a:cubicBezTo>
                    <a:pt x="17" y="27"/>
                    <a:pt x="19" y="33"/>
                    <a:pt x="18" y="33"/>
                  </a:cubicBezTo>
                  <a:cubicBezTo>
                    <a:pt x="18" y="33"/>
                    <a:pt x="15" y="28"/>
                    <a:pt x="14" y="25"/>
                  </a:cubicBezTo>
                  <a:cubicBezTo>
                    <a:pt x="14" y="24"/>
                    <a:pt x="14" y="23"/>
                    <a:pt x="14" y="22"/>
                  </a:cubicBezTo>
                  <a:cubicBezTo>
                    <a:pt x="14" y="21"/>
                    <a:pt x="14" y="19"/>
                    <a:pt x="13" y="18"/>
                  </a:cubicBezTo>
                  <a:cubicBezTo>
                    <a:pt x="12" y="12"/>
                    <a:pt x="8" y="7"/>
                    <a:pt x="0" y="2"/>
                  </a:cubicBezTo>
                  <a:cubicBezTo>
                    <a:pt x="1" y="2"/>
                    <a:pt x="1" y="1"/>
                    <a:pt x="1" y="0"/>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8" name="Freeform 35">
              <a:extLst>
                <a:ext uri="{FF2B5EF4-FFF2-40B4-BE49-F238E27FC236}">
                  <a16:creationId xmlns:a16="http://schemas.microsoft.com/office/drawing/2014/main" id="{C19312F2-C6BA-4107-9CF0-12EB294B2746}"/>
                </a:ext>
              </a:extLst>
            </p:cNvPr>
            <p:cNvSpPr>
              <a:spLocks/>
            </p:cNvSpPr>
            <p:nvPr/>
          </p:nvSpPr>
          <p:spPr bwMode="auto">
            <a:xfrm>
              <a:off x="6026" y="1912"/>
              <a:ext cx="45" cy="150"/>
            </a:xfrm>
            <a:custGeom>
              <a:avLst/>
              <a:gdLst>
                <a:gd name="T0" fmla="*/ 11 w 19"/>
                <a:gd name="T1" fmla="*/ 43 h 63"/>
                <a:gd name="T2" fmla="*/ 12 w 19"/>
                <a:gd name="T3" fmla="*/ 36 h 63"/>
                <a:gd name="T4" fmla="*/ 12 w 19"/>
                <a:gd name="T5" fmla="*/ 24 h 63"/>
                <a:gd name="T6" fmla="*/ 7 w 19"/>
                <a:gd name="T7" fmla="*/ 15 h 63"/>
                <a:gd name="T8" fmla="*/ 0 w 19"/>
                <a:gd name="T9" fmla="*/ 2 h 63"/>
                <a:gd name="T10" fmla="*/ 2 w 19"/>
                <a:gd name="T11" fmla="*/ 0 h 63"/>
                <a:gd name="T12" fmla="*/ 4 w 19"/>
                <a:gd name="T13" fmla="*/ 2 h 63"/>
                <a:gd name="T14" fmla="*/ 9 w 19"/>
                <a:gd name="T15" fmla="*/ 13 h 63"/>
                <a:gd name="T16" fmla="*/ 16 w 19"/>
                <a:gd name="T17" fmla="*/ 23 h 63"/>
                <a:gd name="T18" fmla="*/ 15 w 19"/>
                <a:gd name="T19" fmla="*/ 36 h 63"/>
                <a:gd name="T20" fmla="*/ 14 w 19"/>
                <a:gd name="T21" fmla="*/ 43 h 63"/>
                <a:gd name="T22" fmla="*/ 18 w 19"/>
                <a:gd name="T23" fmla="*/ 62 h 63"/>
                <a:gd name="T24" fmla="*/ 11 w 19"/>
                <a:gd name="T25" fmla="*/ 4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63">
                  <a:moveTo>
                    <a:pt x="11" y="43"/>
                  </a:moveTo>
                  <a:cubicBezTo>
                    <a:pt x="11" y="41"/>
                    <a:pt x="11" y="38"/>
                    <a:pt x="12" y="36"/>
                  </a:cubicBezTo>
                  <a:cubicBezTo>
                    <a:pt x="13" y="32"/>
                    <a:pt x="13" y="28"/>
                    <a:pt x="12" y="24"/>
                  </a:cubicBezTo>
                  <a:cubicBezTo>
                    <a:pt x="12" y="21"/>
                    <a:pt x="9" y="18"/>
                    <a:pt x="7" y="15"/>
                  </a:cubicBezTo>
                  <a:cubicBezTo>
                    <a:pt x="4" y="11"/>
                    <a:pt x="1" y="7"/>
                    <a:pt x="0" y="2"/>
                  </a:cubicBezTo>
                  <a:cubicBezTo>
                    <a:pt x="0" y="1"/>
                    <a:pt x="1" y="0"/>
                    <a:pt x="2" y="0"/>
                  </a:cubicBezTo>
                  <a:cubicBezTo>
                    <a:pt x="3" y="0"/>
                    <a:pt x="4" y="1"/>
                    <a:pt x="4" y="2"/>
                  </a:cubicBezTo>
                  <a:cubicBezTo>
                    <a:pt x="4" y="6"/>
                    <a:pt x="7" y="9"/>
                    <a:pt x="9" y="13"/>
                  </a:cubicBezTo>
                  <a:cubicBezTo>
                    <a:pt x="12" y="16"/>
                    <a:pt x="15" y="19"/>
                    <a:pt x="16" y="23"/>
                  </a:cubicBezTo>
                  <a:cubicBezTo>
                    <a:pt x="17" y="28"/>
                    <a:pt x="16" y="32"/>
                    <a:pt x="15" y="36"/>
                  </a:cubicBezTo>
                  <a:cubicBezTo>
                    <a:pt x="15" y="39"/>
                    <a:pt x="14" y="41"/>
                    <a:pt x="14" y="43"/>
                  </a:cubicBezTo>
                  <a:cubicBezTo>
                    <a:pt x="14" y="49"/>
                    <a:pt x="19" y="62"/>
                    <a:pt x="18" y="62"/>
                  </a:cubicBezTo>
                  <a:cubicBezTo>
                    <a:pt x="18" y="63"/>
                    <a:pt x="11" y="50"/>
                    <a:pt x="11" y="43"/>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9" name="Freeform 36">
              <a:extLst>
                <a:ext uri="{FF2B5EF4-FFF2-40B4-BE49-F238E27FC236}">
                  <a16:creationId xmlns:a16="http://schemas.microsoft.com/office/drawing/2014/main" id="{EDD65C14-40B1-45BF-98C5-11CFAED41B93}"/>
                </a:ext>
              </a:extLst>
            </p:cNvPr>
            <p:cNvSpPr>
              <a:spLocks/>
            </p:cNvSpPr>
            <p:nvPr/>
          </p:nvSpPr>
          <p:spPr bwMode="auto">
            <a:xfrm>
              <a:off x="6059" y="1966"/>
              <a:ext cx="22" cy="62"/>
            </a:xfrm>
            <a:custGeom>
              <a:avLst/>
              <a:gdLst>
                <a:gd name="T0" fmla="*/ 0 w 9"/>
                <a:gd name="T1" fmla="*/ 11 h 26"/>
                <a:gd name="T2" fmla="*/ 0 w 9"/>
                <a:gd name="T3" fmla="*/ 6 h 26"/>
                <a:gd name="T4" fmla="*/ 1 w 9"/>
                <a:gd name="T5" fmla="*/ 4 h 26"/>
                <a:gd name="T6" fmla="*/ 2 w 9"/>
                <a:gd name="T7" fmla="*/ 1 h 26"/>
                <a:gd name="T8" fmla="*/ 4 w 9"/>
                <a:gd name="T9" fmla="*/ 10 h 26"/>
                <a:gd name="T10" fmla="*/ 9 w 9"/>
                <a:gd name="T11" fmla="*/ 26 h 26"/>
                <a:gd name="T12" fmla="*/ 0 w 9"/>
                <a:gd name="T13" fmla="*/ 11 h 26"/>
              </a:gdLst>
              <a:ahLst/>
              <a:cxnLst>
                <a:cxn ang="0">
                  <a:pos x="T0" y="T1"/>
                </a:cxn>
                <a:cxn ang="0">
                  <a:pos x="T2" y="T3"/>
                </a:cxn>
                <a:cxn ang="0">
                  <a:pos x="T4" y="T5"/>
                </a:cxn>
                <a:cxn ang="0">
                  <a:pos x="T6" y="T7"/>
                </a:cxn>
                <a:cxn ang="0">
                  <a:pos x="T8" y="T9"/>
                </a:cxn>
                <a:cxn ang="0">
                  <a:pos x="T10" y="T11"/>
                </a:cxn>
                <a:cxn ang="0">
                  <a:pos x="T12" y="T13"/>
                </a:cxn>
              </a:cxnLst>
              <a:rect l="0" t="0" r="r" b="b"/>
              <a:pathLst>
                <a:path w="9" h="26">
                  <a:moveTo>
                    <a:pt x="0" y="11"/>
                  </a:moveTo>
                  <a:cubicBezTo>
                    <a:pt x="0" y="6"/>
                    <a:pt x="0" y="6"/>
                    <a:pt x="0" y="6"/>
                  </a:cubicBezTo>
                  <a:cubicBezTo>
                    <a:pt x="0" y="5"/>
                    <a:pt x="0" y="4"/>
                    <a:pt x="1" y="4"/>
                  </a:cubicBezTo>
                  <a:cubicBezTo>
                    <a:pt x="2" y="4"/>
                    <a:pt x="2" y="0"/>
                    <a:pt x="2" y="1"/>
                  </a:cubicBezTo>
                  <a:cubicBezTo>
                    <a:pt x="4" y="10"/>
                    <a:pt x="4" y="10"/>
                    <a:pt x="4" y="10"/>
                  </a:cubicBezTo>
                  <a:cubicBezTo>
                    <a:pt x="4" y="16"/>
                    <a:pt x="9" y="25"/>
                    <a:pt x="9" y="26"/>
                  </a:cubicBezTo>
                  <a:cubicBezTo>
                    <a:pt x="8" y="26"/>
                    <a:pt x="1" y="17"/>
                    <a:pt x="0" y="11"/>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0" name="Freeform 37">
              <a:extLst>
                <a:ext uri="{FF2B5EF4-FFF2-40B4-BE49-F238E27FC236}">
                  <a16:creationId xmlns:a16="http://schemas.microsoft.com/office/drawing/2014/main" id="{E5494755-F761-4372-9C98-D8027A355BAD}"/>
                </a:ext>
              </a:extLst>
            </p:cNvPr>
            <p:cNvSpPr>
              <a:spLocks/>
            </p:cNvSpPr>
            <p:nvPr/>
          </p:nvSpPr>
          <p:spPr bwMode="auto">
            <a:xfrm>
              <a:off x="6112" y="1833"/>
              <a:ext cx="160" cy="850"/>
            </a:xfrm>
            <a:custGeom>
              <a:avLst/>
              <a:gdLst>
                <a:gd name="T0" fmla="*/ 45 w 67"/>
                <a:gd name="T1" fmla="*/ 229 h 357"/>
                <a:gd name="T2" fmla="*/ 44 w 67"/>
                <a:gd name="T3" fmla="*/ 352 h 357"/>
                <a:gd name="T4" fmla="*/ 44 w 67"/>
                <a:gd name="T5" fmla="*/ 354 h 357"/>
                <a:gd name="T6" fmla="*/ 44 w 67"/>
                <a:gd name="T7" fmla="*/ 354 h 357"/>
                <a:gd name="T8" fmla="*/ 44 w 67"/>
                <a:gd name="T9" fmla="*/ 354 h 357"/>
                <a:gd name="T10" fmla="*/ 45 w 67"/>
                <a:gd name="T11" fmla="*/ 355 h 357"/>
                <a:gd name="T12" fmla="*/ 46 w 67"/>
                <a:gd name="T13" fmla="*/ 357 h 357"/>
                <a:gd name="T14" fmla="*/ 48 w 67"/>
                <a:gd name="T15" fmla="*/ 227 h 357"/>
                <a:gd name="T16" fmla="*/ 37 w 67"/>
                <a:gd name="T17" fmla="*/ 200 h 357"/>
                <a:gd name="T18" fmla="*/ 35 w 67"/>
                <a:gd name="T19" fmla="*/ 194 h 357"/>
                <a:gd name="T20" fmla="*/ 40 w 67"/>
                <a:gd name="T21" fmla="*/ 145 h 357"/>
                <a:gd name="T22" fmla="*/ 42 w 67"/>
                <a:gd name="T23" fmla="*/ 95 h 357"/>
                <a:gd name="T24" fmla="*/ 40 w 67"/>
                <a:gd name="T25" fmla="*/ 83 h 357"/>
                <a:gd name="T26" fmla="*/ 0 w 67"/>
                <a:gd name="T27" fmla="*/ 0 h 357"/>
                <a:gd name="T28" fmla="*/ 0 w 67"/>
                <a:gd name="T29" fmla="*/ 4 h 357"/>
                <a:gd name="T30" fmla="*/ 37 w 67"/>
                <a:gd name="T31" fmla="*/ 84 h 357"/>
                <a:gd name="T32" fmla="*/ 39 w 67"/>
                <a:gd name="T33" fmla="*/ 95 h 357"/>
                <a:gd name="T34" fmla="*/ 37 w 67"/>
                <a:gd name="T35" fmla="*/ 145 h 357"/>
                <a:gd name="T36" fmla="*/ 31 w 67"/>
                <a:gd name="T37" fmla="*/ 195 h 357"/>
                <a:gd name="T38" fmla="*/ 32 w 67"/>
                <a:gd name="T39" fmla="*/ 195 h 357"/>
                <a:gd name="T40" fmla="*/ 33 w 67"/>
                <a:gd name="T41" fmla="*/ 201 h 357"/>
                <a:gd name="T42" fmla="*/ 45 w 67"/>
                <a:gd name="T43" fmla="*/ 229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7" h="357">
                  <a:moveTo>
                    <a:pt x="45" y="229"/>
                  </a:moveTo>
                  <a:cubicBezTo>
                    <a:pt x="63" y="268"/>
                    <a:pt x="56" y="311"/>
                    <a:pt x="44" y="352"/>
                  </a:cubicBezTo>
                  <a:cubicBezTo>
                    <a:pt x="44" y="352"/>
                    <a:pt x="44" y="353"/>
                    <a:pt x="44" y="354"/>
                  </a:cubicBezTo>
                  <a:cubicBezTo>
                    <a:pt x="44" y="354"/>
                    <a:pt x="44" y="354"/>
                    <a:pt x="44" y="354"/>
                  </a:cubicBezTo>
                  <a:cubicBezTo>
                    <a:pt x="44" y="354"/>
                    <a:pt x="44" y="354"/>
                    <a:pt x="44" y="354"/>
                  </a:cubicBezTo>
                  <a:cubicBezTo>
                    <a:pt x="44" y="354"/>
                    <a:pt x="45" y="355"/>
                    <a:pt x="45" y="355"/>
                  </a:cubicBezTo>
                  <a:cubicBezTo>
                    <a:pt x="45" y="356"/>
                    <a:pt x="45" y="357"/>
                    <a:pt x="46" y="357"/>
                  </a:cubicBezTo>
                  <a:cubicBezTo>
                    <a:pt x="59" y="314"/>
                    <a:pt x="67" y="269"/>
                    <a:pt x="48" y="227"/>
                  </a:cubicBezTo>
                  <a:cubicBezTo>
                    <a:pt x="43" y="219"/>
                    <a:pt x="39" y="209"/>
                    <a:pt x="37" y="200"/>
                  </a:cubicBezTo>
                  <a:cubicBezTo>
                    <a:pt x="36" y="198"/>
                    <a:pt x="35" y="196"/>
                    <a:pt x="35" y="194"/>
                  </a:cubicBezTo>
                  <a:cubicBezTo>
                    <a:pt x="33" y="178"/>
                    <a:pt x="39" y="161"/>
                    <a:pt x="40" y="145"/>
                  </a:cubicBezTo>
                  <a:cubicBezTo>
                    <a:pt x="42" y="129"/>
                    <a:pt x="44" y="112"/>
                    <a:pt x="42" y="95"/>
                  </a:cubicBezTo>
                  <a:cubicBezTo>
                    <a:pt x="41" y="91"/>
                    <a:pt x="41" y="87"/>
                    <a:pt x="40" y="83"/>
                  </a:cubicBezTo>
                  <a:cubicBezTo>
                    <a:pt x="35" y="52"/>
                    <a:pt x="29" y="16"/>
                    <a:pt x="0" y="0"/>
                  </a:cubicBezTo>
                  <a:cubicBezTo>
                    <a:pt x="0" y="2"/>
                    <a:pt x="0" y="3"/>
                    <a:pt x="0" y="4"/>
                  </a:cubicBezTo>
                  <a:cubicBezTo>
                    <a:pt x="26" y="20"/>
                    <a:pt x="31" y="52"/>
                    <a:pt x="37" y="84"/>
                  </a:cubicBezTo>
                  <a:cubicBezTo>
                    <a:pt x="37" y="88"/>
                    <a:pt x="38" y="92"/>
                    <a:pt x="39" y="95"/>
                  </a:cubicBezTo>
                  <a:cubicBezTo>
                    <a:pt x="40" y="112"/>
                    <a:pt x="39" y="129"/>
                    <a:pt x="37" y="145"/>
                  </a:cubicBezTo>
                  <a:cubicBezTo>
                    <a:pt x="35" y="161"/>
                    <a:pt x="30" y="178"/>
                    <a:pt x="31" y="195"/>
                  </a:cubicBezTo>
                  <a:cubicBezTo>
                    <a:pt x="32" y="195"/>
                    <a:pt x="32" y="195"/>
                    <a:pt x="32" y="195"/>
                  </a:cubicBezTo>
                  <a:cubicBezTo>
                    <a:pt x="32" y="197"/>
                    <a:pt x="33" y="199"/>
                    <a:pt x="33" y="201"/>
                  </a:cubicBezTo>
                  <a:cubicBezTo>
                    <a:pt x="36" y="210"/>
                    <a:pt x="39" y="221"/>
                    <a:pt x="45" y="229"/>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1" name="Freeform 38">
              <a:extLst>
                <a:ext uri="{FF2B5EF4-FFF2-40B4-BE49-F238E27FC236}">
                  <a16:creationId xmlns:a16="http://schemas.microsoft.com/office/drawing/2014/main" id="{1052AA97-00A7-4E17-AF87-0ABA6510DFD6}"/>
                </a:ext>
              </a:extLst>
            </p:cNvPr>
            <p:cNvSpPr>
              <a:spLocks/>
            </p:cNvSpPr>
            <p:nvPr/>
          </p:nvSpPr>
          <p:spPr bwMode="auto">
            <a:xfrm>
              <a:off x="6198" y="2326"/>
              <a:ext cx="41" cy="395"/>
            </a:xfrm>
            <a:custGeom>
              <a:avLst/>
              <a:gdLst>
                <a:gd name="T0" fmla="*/ 3 w 17"/>
                <a:gd name="T1" fmla="*/ 157 h 166"/>
                <a:gd name="T2" fmla="*/ 5 w 17"/>
                <a:gd name="T3" fmla="*/ 124 h 166"/>
                <a:gd name="T4" fmla="*/ 6 w 17"/>
                <a:gd name="T5" fmla="*/ 121 h 166"/>
                <a:gd name="T6" fmla="*/ 1 w 17"/>
                <a:gd name="T7" fmla="*/ 6 h 166"/>
                <a:gd name="T8" fmla="*/ 0 w 17"/>
                <a:gd name="T9" fmla="*/ 2 h 166"/>
                <a:gd name="T10" fmla="*/ 1 w 17"/>
                <a:gd name="T11" fmla="*/ 0 h 166"/>
                <a:gd name="T12" fmla="*/ 3 w 17"/>
                <a:gd name="T13" fmla="*/ 1 h 166"/>
                <a:gd name="T14" fmla="*/ 4 w 17"/>
                <a:gd name="T15" fmla="*/ 6 h 166"/>
                <a:gd name="T16" fmla="*/ 9 w 17"/>
                <a:gd name="T17" fmla="*/ 121 h 166"/>
                <a:gd name="T18" fmla="*/ 8 w 17"/>
                <a:gd name="T19" fmla="*/ 125 h 166"/>
                <a:gd name="T20" fmla="*/ 6 w 17"/>
                <a:gd name="T21" fmla="*/ 159 h 166"/>
                <a:gd name="T22" fmla="*/ 8 w 17"/>
                <a:gd name="T23" fmla="*/ 166 h 166"/>
                <a:gd name="T24" fmla="*/ 3 w 17"/>
                <a:gd name="T25" fmla="*/ 157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66">
                  <a:moveTo>
                    <a:pt x="3" y="157"/>
                  </a:moveTo>
                  <a:cubicBezTo>
                    <a:pt x="1" y="144"/>
                    <a:pt x="2" y="136"/>
                    <a:pt x="5" y="124"/>
                  </a:cubicBezTo>
                  <a:cubicBezTo>
                    <a:pt x="6" y="121"/>
                    <a:pt x="6" y="121"/>
                    <a:pt x="6" y="121"/>
                  </a:cubicBezTo>
                  <a:cubicBezTo>
                    <a:pt x="14" y="83"/>
                    <a:pt x="7" y="44"/>
                    <a:pt x="1" y="6"/>
                  </a:cubicBezTo>
                  <a:cubicBezTo>
                    <a:pt x="0" y="2"/>
                    <a:pt x="0" y="2"/>
                    <a:pt x="0" y="2"/>
                  </a:cubicBezTo>
                  <a:cubicBezTo>
                    <a:pt x="0" y="1"/>
                    <a:pt x="0" y="0"/>
                    <a:pt x="1" y="0"/>
                  </a:cubicBezTo>
                  <a:cubicBezTo>
                    <a:pt x="2" y="0"/>
                    <a:pt x="3" y="0"/>
                    <a:pt x="3" y="1"/>
                  </a:cubicBezTo>
                  <a:cubicBezTo>
                    <a:pt x="4" y="6"/>
                    <a:pt x="4" y="6"/>
                    <a:pt x="4" y="6"/>
                  </a:cubicBezTo>
                  <a:cubicBezTo>
                    <a:pt x="11" y="44"/>
                    <a:pt x="17" y="83"/>
                    <a:pt x="9" y="121"/>
                  </a:cubicBezTo>
                  <a:cubicBezTo>
                    <a:pt x="8" y="125"/>
                    <a:pt x="8" y="125"/>
                    <a:pt x="8" y="125"/>
                  </a:cubicBezTo>
                  <a:cubicBezTo>
                    <a:pt x="5" y="136"/>
                    <a:pt x="2" y="148"/>
                    <a:pt x="6" y="159"/>
                  </a:cubicBezTo>
                  <a:cubicBezTo>
                    <a:pt x="7" y="161"/>
                    <a:pt x="8" y="165"/>
                    <a:pt x="8" y="166"/>
                  </a:cubicBezTo>
                  <a:cubicBezTo>
                    <a:pt x="7" y="166"/>
                    <a:pt x="4" y="159"/>
                    <a:pt x="3" y="157"/>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2" name="Freeform 39">
              <a:extLst>
                <a:ext uri="{FF2B5EF4-FFF2-40B4-BE49-F238E27FC236}">
                  <a16:creationId xmlns:a16="http://schemas.microsoft.com/office/drawing/2014/main" id="{26B8BF06-F0DF-40DD-A364-FFDE8DD9DDE7}"/>
                </a:ext>
              </a:extLst>
            </p:cNvPr>
            <p:cNvSpPr>
              <a:spLocks/>
            </p:cNvSpPr>
            <p:nvPr/>
          </p:nvSpPr>
          <p:spPr bwMode="auto">
            <a:xfrm>
              <a:off x="6188" y="2364"/>
              <a:ext cx="46" cy="359"/>
            </a:xfrm>
            <a:custGeom>
              <a:avLst/>
              <a:gdLst>
                <a:gd name="T0" fmla="*/ 14 w 19"/>
                <a:gd name="T1" fmla="*/ 142 h 151"/>
                <a:gd name="T2" fmla="*/ 12 w 19"/>
                <a:gd name="T3" fmla="*/ 135 h 151"/>
                <a:gd name="T4" fmla="*/ 10 w 19"/>
                <a:gd name="T5" fmla="*/ 102 h 151"/>
                <a:gd name="T6" fmla="*/ 9 w 19"/>
                <a:gd name="T7" fmla="*/ 73 h 151"/>
                <a:gd name="T8" fmla="*/ 5 w 19"/>
                <a:gd name="T9" fmla="*/ 60 h 151"/>
                <a:gd name="T10" fmla="*/ 0 w 19"/>
                <a:gd name="T11" fmla="*/ 37 h 151"/>
                <a:gd name="T12" fmla="*/ 6 w 19"/>
                <a:gd name="T13" fmla="*/ 19 h 151"/>
                <a:gd name="T14" fmla="*/ 11 w 19"/>
                <a:gd name="T15" fmla="*/ 2 h 151"/>
                <a:gd name="T16" fmla="*/ 12 w 19"/>
                <a:gd name="T17" fmla="*/ 0 h 151"/>
                <a:gd name="T18" fmla="*/ 12 w 19"/>
                <a:gd name="T19" fmla="*/ 0 h 151"/>
                <a:gd name="T20" fmla="*/ 14 w 19"/>
                <a:gd name="T21" fmla="*/ 2 h 151"/>
                <a:gd name="T22" fmla="*/ 9 w 19"/>
                <a:gd name="T23" fmla="*/ 20 h 151"/>
                <a:gd name="T24" fmla="*/ 3 w 19"/>
                <a:gd name="T25" fmla="*/ 37 h 151"/>
                <a:gd name="T26" fmla="*/ 8 w 19"/>
                <a:gd name="T27" fmla="*/ 59 h 151"/>
                <a:gd name="T28" fmla="*/ 12 w 19"/>
                <a:gd name="T29" fmla="*/ 73 h 151"/>
                <a:gd name="T30" fmla="*/ 13 w 19"/>
                <a:gd name="T31" fmla="*/ 102 h 151"/>
                <a:gd name="T32" fmla="*/ 15 w 19"/>
                <a:gd name="T33" fmla="*/ 134 h 151"/>
                <a:gd name="T34" fmla="*/ 18 w 19"/>
                <a:gd name="T35" fmla="*/ 142 h 151"/>
                <a:gd name="T36" fmla="*/ 17 w 19"/>
                <a:gd name="T37" fmla="*/ 150 h 151"/>
                <a:gd name="T38" fmla="*/ 14 w 19"/>
                <a:gd name="T39" fmla="*/ 14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51">
                  <a:moveTo>
                    <a:pt x="14" y="142"/>
                  </a:moveTo>
                  <a:cubicBezTo>
                    <a:pt x="13" y="139"/>
                    <a:pt x="13" y="137"/>
                    <a:pt x="12" y="135"/>
                  </a:cubicBezTo>
                  <a:cubicBezTo>
                    <a:pt x="9" y="124"/>
                    <a:pt x="9" y="113"/>
                    <a:pt x="10" y="102"/>
                  </a:cubicBezTo>
                  <a:cubicBezTo>
                    <a:pt x="11" y="92"/>
                    <a:pt x="11" y="83"/>
                    <a:pt x="9" y="73"/>
                  </a:cubicBezTo>
                  <a:cubicBezTo>
                    <a:pt x="8" y="69"/>
                    <a:pt x="7" y="64"/>
                    <a:pt x="5" y="60"/>
                  </a:cubicBezTo>
                  <a:cubicBezTo>
                    <a:pt x="3" y="53"/>
                    <a:pt x="0" y="45"/>
                    <a:pt x="0" y="37"/>
                  </a:cubicBezTo>
                  <a:cubicBezTo>
                    <a:pt x="0" y="28"/>
                    <a:pt x="3" y="23"/>
                    <a:pt x="6" y="19"/>
                  </a:cubicBezTo>
                  <a:cubicBezTo>
                    <a:pt x="8" y="14"/>
                    <a:pt x="11" y="10"/>
                    <a:pt x="11" y="2"/>
                  </a:cubicBezTo>
                  <a:cubicBezTo>
                    <a:pt x="11" y="1"/>
                    <a:pt x="12" y="0"/>
                    <a:pt x="12" y="0"/>
                  </a:cubicBezTo>
                  <a:cubicBezTo>
                    <a:pt x="12" y="0"/>
                    <a:pt x="12" y="0"/>
                    <a:pt x="12" y="0"/>
                  </a:cubicBezTo>
                  <a:cubicBezTo>
                    <a:pt x="13" y="0"/>
                    <a:pt x="14" y="1"/>
                    <a:pt x="14" y="2"/>
                  </a:cubicBezTo>
                  <a:cubicBezTo>
                    <a:pt x="14" y="11"/>
                    <a:pt x="11" y="16"/>
                    <a:pt x="9" y="20"/>
                  </a:cubicBezTo>
                  <a:cubicBezTo>
                    <a:pt x="6" y="25"/>
                    <a:pt x="3" y="29"/>
                    <a:pt x="3" y="37"/>
                  </a:cubicBezTo>
                  <a:cubicBezTo>
                    <a:pt x="3" y="44"/>
                    <a:pt x="6" y="51"/>
                    <a:pt x="8" y="59"/>
                  </a:cubicBezTo>
                  <a:cubicBezTo>
                    <a:pt x="10" y="63"/>
                    <a:pt x="11" y="68"/>
                    <a:pt x="12" y="73"/>
                  </a:cubicBezTo>
                  <a:cubicBezTo>
                    <a:pt x="15" y="82"/>
                    <a:pt x="14" y="92"/>
                    <a:pt x="13" y="102"/>
                  </a:cubicBezTo>
                  <a:cubicBezTo>
                    <a:pt x="13" y="113"/>
                    <a:pt x="12" y="123"/>
                    <a:pt x="15" y="134"/>
                  </a:cubicBezTo>
                  <a:cubicBezTo>
                    <a:pt x="16" y="137"/>
                    <a:pt x="17" y="139"/>
                    <a:pt x="18" y="142"/>
                  </a:cubicBezTo>
                  <a:cubicBezTo>
                    <a:pt x="19" y="144"/>
                    <a:pt x="18" y="150"/>
                    <a:pt x="17" y="150"/>
                  </a:cubicBezTo>
                  <a:cubicBezTo>
                    <a:pt x="17" y="151"/>
                    <a:pt x="16" y="144"/>
                    <a:pt x="14" y="142"/>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3" name="Freeform 40">
              <a:extLst>
                <a:ext uri="{FF2B5EF4-FFF2-40B4-BE49-F238E27FC236}">
                  <a16:creationId xmlns:a16="http://schemas.microsoft.com/office/drawing/2014/main" id="{C9170D7D-5184-4D10-93BF-581333EA0110}"/>
                </a:ext>
              </a:extLst>
            </p:cNvPr>
            <p:cNvSpPr>
              <a:spLocks/>
            </p:cNvSpPr>
            <p:nvPr/>
          </p:nvSpPr>
          <p:spPr bwMode="auto">
            <a:xfrm>
              <a:off x="6179" y="1966"/>
              <a:ext cx="69" cy="186"/>
            </a:xfrm>
            <a:custGeom>
              <a:avLst/>
              <a:gdLst>
                <a:gd name="T0" fmla="*/ 20 w 29"/>
                <a:gd name="T1" fmla="*/ 55 h 78"/>
                <a:gd name="T2" fmla="*/ 20 w 29"/>
                <a:gd name="T3" fmla="*/ 49 h 78"/>
                <a:gd name="T4" fmla="*/ 20 w 29"/>
                <a:gd name="T5" fmla="*/ 43 h 78"/>
                <a:gd name="T6" fmla="*/ 3 w 29"/>
                <a:gd name="T7" fmla="*/ 6 h 78"/>
                <a:gd name="T8" fmla="*/ 1 w 29"/>
                <a:gd name="T9" fmla="*/ 1 h 78"/>
                <a:gd name="T10" fmla="*/ 5 w 29"/>
                <a:gd name="T11" fmla="*/ 4 h 78"/>
                <a:gd name="T12" fmla="*/ 23 w 29"/>
                <a:gd name="T13" fmla="*/ 43 h 78"/>
                <a:gd name="T14" fmla="*/ 23 w 29"/>
                <a:gd name="T15" fmla="*/ 49 h 78"/>
                <a:gd name="T16" fmla="*/ 23 w 29"/>
                <a:gd name="T17" fmla="*/ 55 h 78"/>
                <a:gd name="T18" fmla="*/ 28 w 29"/>
                <a:gd name="T19" fmla="*/ 78 h 78"/>
                <a:gd name="T20" fmla="*/ 20 w 29"/>
                <a:gd name="T21" fmla="*/ 5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78">
                  <a:moveTo>
                    <a:pt x="20" y="55"/>
                  </a:moveTo>
                  <a:cubicBezTo>
                    <a:pt x="20" y="53"/>
                    <a:pt x="20" y="51"/>
                    <a:pt x="20" y="49"/>
                  </a:cubicBezTo>
                  <a:cubicBezTo>
                    <a:pt x="20" y="47"/>
                    <a:pt x="20" y="45"/>
                    <a:pt x="20" y="43"/>
                  </a:cubicBezTo>
                  <a:cubicBezTo>
                    <a:pt x="19" y="29"/>
                    <a:pt x="13" y="16"/>
                    <a:pt x="3" y="6"/>
                  </a:cubicBezTo>
                  <a:cubicBezTo>
                    <a:pt x="2" y="6"/>
                    <a:pt x="0" y="2"/>
                    <a:pt x="1" y="1"/>
                  </a:cubicBezTo>
                  <a:cubicBezTo>
                    <a:pt x="2" y="0"/>
                    <a:pt x="5" y="3"/>
                    <a:pt x="5" y="4"/>
                  </a:cubicBezTo>
                  <a:cubicBezTo>
                    <a:pt x="16" y="14"/>
                    <a:pt x="22" y="28"/>
                    <a:pt x="23" y="43"/>
                  </a:cubicBezTo>
                  <a:cubicBezTo>
                    <a:pt x="23" y="45"/>
                    <a:pt x="23" y="47"/>
                    <a:pt x="23" y="49"/>
                  </a:cubicBezTo>
                  <a:cubicBezTo>
                    <a:pt x="23" y="51"/>
                    <a:pt x="23" y="53"/>
                    <a:pt x="23" y="55"/>
                  </a:cubicBezTo>
                  <a:cubicBezTo>
                    <a:pt x="23" y="62"/>
                    <a:pt x="29" y="77"/>
                    <a:pt x="28" y="78"/>
                  </a:cubicBezTo>
                  <a:cubicBezTo>
                    <a:pt x="27" y="78"/>
                    <a:pt x="20" y="62"/>
                    <a:pt x="20" y="55"/>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4" name="Freeform 41">
              <a:extLst>
                <a:ext uri="{FF2B5EF4-FFF2-40B4-BE49-F238E27FC236}">
                  <a16:creationId xmlns:a16="http://schemas.microsoft.com/office/drawing/2014/main" id="{DA39535B-4A88-4B14-A3EA-30D5DAE3440E}"/>
                </a:ext>
              </a:extLst>
            </p:cNvPr>
            <p:cNvSpPr>
              <a:spLocks/>
            </p:cNvSpPr>
            <p:nvPr/>
          </p:nvSpPr>
          <p:spPr bwMode="auto">
            <a:xfrm>
              <a:off x="6157" y="2000"/>
              <a:ext cx="46" cy="135"/>
            </a:xfrm>
            <a:custGeom>
              <a:avLst/>
              <a:gdLst>
                <a:gd name="T0" fmla="*/ 3 w 19"/>
                <a:gd name="T1" fmla="*/ 57 h 57"/>
                <a:gd name="T2" fmla="*/ 2 w 19"/>
                <a:gd name="T3" fmla="*/ 43 h 57"/>
                <a:gd name="T4" fmla="*/ 1 w 19"/>
                <a:gd name="T5" fmla="*/ 39 h 57"/>
                <a:gd name="T6" fmla="*/ 0 w 19"/>
                <a:gd name="T7" fmla="*/ 33 h 57"/>
                <a:gd name="T8" fmla="*/ 16 w 19"/>
                <a:gd name="T9" fmla="*/ 1 h 57"/>
                <a:gd name="T10" fmla="*/ 19 w 19"/>
                <a:gd name="T11" fmla="*/ 1 h 57"/>
                <a:gd name="T12" fmla="*/ 19 w 19"/>
                <a:gd name="T13" fmla="*/ 3 h 57"/>
                <a:gd name="T14" fmla="*/ 4 w 19"/>
                <a:gd name="T15" fmla="*/ 33 h 57"/>
                <a:gd name="T16" fmla="*/ 5 w 19"/>
                <a:gd name="T17" fmla="*/ 39 h 57"/>
                <a:gd name="T18" fmla="*/ 5 w 19"/>
                <a:gd name="T19" fmla="*/ 43 h 57"/>
                <a:gd name="T20" fmla="*/ 3 w 19"/>
                <a:gd name="T2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57">
                  <a:moveTo>
                    <a:pt x="3" y="57"/>
                  </a:moveTo>
                  <a:cubicBezTo>
                    <a:pt x="3" y="57"/>
                    <a:pt x="2" y="47"/>
                    <a:pt x="2" y="43"/>
                  </a:cubicBezTo>
                  <a:cubicBezTo>
                    <a:pt x="2" y="42"/>
                    <a:pt x="1" y="41"/>
                    <a:pt x="1" y="39"/>
                  </a:cubicBezTo>
                  <a:cubicBezTo>
                    <a:pt x="1" y="37"/>
                    <a:pt x="1" y="35"/>
                    <a:pt x="0" y="33"/>
                  </a:cubicBezTo>
                  <a:cubicBezTo>
                    <a:pt x="0" y="20"/>
                    <a:pt x="9" y="8"/>
                    <a:pt x="16" y="1"/>
                  </a:cubicBezTo>
                  <a:cubicBezTo>
                    <a:pt x="17" y="0"/>
                    <a:pt x="18" y="0"/>
                    <a:pt x="19" y="1"/>
                  </a:cubicBezTo>
                  <a:cubicBezTo>
                    <a:pt x="19" y="1"/>
                    <a:pt x="19" y="2"/>
                    <a:pt x="19" y="3"/>
                  </a:cubicBezTo>
                  <a:cubicBezTo>
                    <a:pt x="8" y="14"/>
                    <a:pt x="3" y="24"/>
                    <a:pt x="4" y="33"/>
                  </a:cubicBezTo>
                  <a:cubicBezTo>
                    <a:pt x="4" y="35"/>
                    <a:pt x="4" y="37"/>
                    <a:pt x="5" y="39"/>
                  </a:cubicBezTo>
                  <a:cubicBezTo>
                    <a:pt x="5" y="40"/>
                    <a:pt x="5" y="42"/>
                    <a:pt x="5" y="43"/>
                  </a:cubicBezTo>
                  <a:cubicBezTo>
                    <a:pt x="6" y="47"/>
                    <a:pt x="4" y="57"/>
                    <a:pt x="3" y="57"/>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5" name="Freeform 42">
              <a:extLst>
                <a:ext uri="{FF2B5EF4-FFF2-40B4-BE49-F238E27FC236}">
                  <a16:creationId xmlns:a16="http://schemas.microsoft.com/office/drawing/2014/main" id="{30DDF935-1588-47EC-A4E2-863F6EC374A8}"/>
                </a:ext>
              </a:extLst>
            </p:cNvPr>
            <p:cNvSpPr>
              <a:spLocks/>
            </p:cNvSpPr>
            <p:nvPr/>
          </p:nvSpPr>
          <p:spPr bwMode="auto">
            <a:xfrm>
              <a:off x="6133" y="1907"/>
              <a:ext cx="44" cy="155"/>
            </a:xfrm>
            <a:custGeom>
              <a:avLst/>
              <a:gdLst>
                <a:gd name="T0" fmla="*/ 1 w 18"/>
                <a:gd name="T1" fmla="*/ 64 h 65"/>
                <a:gd name="T2" fmla="*/ 5 w 18"/>
                <a:gd name="T3" fmla="*/ 45 h 65"/>
                <a:gd name="T4" fmla="*/ 4 w 18"/>
                <a:gd name="T5" fmla="*/ 38 h 65"/>
                <a:gd name="T6" fmla="*/ 3 w 18"/>
                <a:gd name="T7" fmla="*/ 25 h 65"/>
                <a:gd name="T8" fmla="*/ 9 w 18"/>
                <a:gd name="T9" fmla="*/ 15 h 65"/>
                <a:gd name="T10" fmla="*/ 15 w 18"/>
                <a:gd name="T11" fmla="*/ 1 h 65"/>
                <a:gd name="T12" fmla="*/ 17 w 18"/>
                <a:gd name="T13" fmla="*/ 2 h 65"/>
                <a:gd name="T14" fmla="*/ 18 w 18"/>
                <a:gd name="T15" fmla="*/ 4 h 65"/>
                <a:gd name="T16" fmla="*/ 12 w 18"/>
                <a:gd name="T17" fmla="*/ 17 h 65"/>
                <a:gd name="T18" fmla="*/ 6 w 18"/>
                <a:gd name="T19" fmla="*/ 26 h 65"/>
                <a:gd name="T20" fmla="*/ 7 w 18"/>
                <a:gd name="T21" fmla="*/ 38 h 65"/>
                <a:gd name="T22" fmla="*/ 8 w 18"/>
                <a:gd name="T23" fmla="*/ 45 h 65"/>
                <a:gd name="T24" fmla="*/ 1 w 18"/>
                <a:gd name="T25" fmla="*/ 6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65">
                  <a:moveTo>
                    <a:pt x="1" y="64"/>
                  </a:moveTo>
                  <a:cubicBezTo>
                    <a:pt x="0" y="64"/>
                    <a:pt x="5" y="51"/>
                    <a:pt x="5" y="45"/>
                  </a:cubicBezTo>
                  <a:cubicBezTo>
                    <a:pt x="5" y="43"/>
                    <a:pt x="4" y="41"/>
                    <a:pt x="4" y="38"/>
                  </a:cubicBezTo>
                  <a:cubicBezTo>
                    <a:pt x="3" y="34"/>
                    <a:pt x="2" y="30"/>
                    <a:pt x="3" y="25"/>
                  </a:cubicBezTo>
                  <a:cubicBezTo>
                    <a:pt x="4" y="21"/>
                    <a:pt x="7" y="18"/>
                    <a:pt x="9" y="15"/>
                  </a:cubicBezTo>
                  <a:cubicBezTo>
                    <a:pt x="12" y="11"/>
                    <a:pt x="15" y="5"/>
                    <a:pt x="15" y="1"/>
                  </a:cubicBezTo>
                  <a:cubicBezTo>
                    <a:pt x="15" y="0"/>
                    <a:pt x="16" y="2"/>
                    <a:pt x="17" y="2"/>
                  </a:cubicBezTo>
                  <a:cubicBezTo>
                    <a:pt x="18" y="2"/>
                    <a:pt x="18" y="3"/>
                    <a:pt x="18" y="4"/>
                  </a:cubicBezTo>
                  <a:cubicBezTo>
                    <a:pt x="18" y="9"/>
                    <a:pt x="15" y="13"/>
                    <a:pt x="12" y="17"/>
                  </a:cubicBezTo>
                  <a:cubicBezTo>
                    <a:pt x="10" y="20"/>
                    <a:pt x="7" y="23"/>
                    <a:pt x="6" y="26"/>
                  </a:cubicBezTo>
                  <a:cubicBezTo>
                    <a:pt x="5" y="30"/>
                    <a:pt x="6" y="34"/>
                    <a:pt x="7" y="38"/>
                  </a:cubicBezTo>
                  <a:cubicBezTo>
                    <a:pt x="7" y="40"/>
                    <a:pt x="8" y="43"/>
                    <a:pt x="8" y="45"/>
                  </a:cubicBezTo>
                  <a:cubicBezTo>
                    <a:pt x="8" y="52"/>
                    <a:pt x="1" y="65"/>
                    <a:pt x="1" y="64"/>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6" name="Freeform 43">
              <a:extLst>
                <a:ext uri="{FF2B5EF4-FFF2-40B4-BE49-F238E27FC236}">
                  <a16:creationId xmlns:a16="http://schemas.microsoft.com/office/drawing/2014/main" id="{03A241D8-48A0-48AF-AE6C-A2961CD83874}"/>
                </a:ext>
              </a:extLst>
            </p:cNvPr>
            <p:cNvSpPr>
              <a:spLocks/>
            </p:cNvSpPr>
            <p:nvPr/>
          </p:nvSpPr>
          <p:spPr bwMode="auto">
            <a:xfrm>
              <a:off x="6126" y="1966"/>
              <a:ext cx="19" cy="65"/>
            </a:xfrm>
            <a:custGeom>
              <a:avLst/>
              <a:gdLst>
                <a:gd name="T0" fmla="*/ 0 w 8"/>
                <a:gd name="T1" fmla="*/ 27 h 27"/>
                <a:gd name="T2" fmla="*/ 4 w 8"/>
                <a:gd name="T3" fmla="*/ 10 h 27"/>
                <a:gd name="T4" fmla="*/ 6 w 8"/>
                <a:gd name="T5" fmla="*/ 1 h 27"/>
                <a:gd name="T6" fmla="*/ 7 w 8"/>
                <a:gd name="T7" fmla="*/ 4 h 27"/>
                <a:gd name="T8" fmla="*/ 8 w 8"/>
                <a:gd name="T9" fmla="*/ 6 h 27"/>
                <a:gd name="T10" fmla="*/ 7 w 8"/>
                <a:gd name="T11" fmla="*/ 11 h 27"/>
                <a:gd name="T12" fmla="*/ 0 w 8"/>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8" h="27">
                  <a:moveTo>
                    <a:pt x="0" y="27"/>
                  </a:moveTo>
                  <a:cubicBezTo>
                    <a:pt x="0" y="27"/>
                    <a:pt x="3" y="16"/>
                    <a:pt x="4" y="10"/>
                  </a:cubicBezTo>
                  <a:cubicBezTo>
                    <a:pt x="6" y="1"/>
                    <a:pt x="6" y="1"/>
                    <a:pt x="6" y="1"/>
                  </a:cubicBezTo>
                  <a:cubicBezTo>
                    <a:pt x="6" y="0"/>
                    <a:pt x="6" y="4"/>
                    <a:pt x="7" y="4"/>
                  </a:cubicBezTo>
                  <a:cubicBezTo>
                    <a:pt x="8" y="4"/>
                    <a:pt x="8" y="5"/>
                    <a:pt x="8" y="6"/>
                  </a:cubicBezTo>
                  <a:cubicBezTo>
                    <a:pt x="7" y="11"/>
                    <a:pt x="7" y="11"/>
                    <a:pt x="7" y="11"/>
                  </a:cubicBezTo>
                  <a:cubicBezTo>
                    <a:pt x="7" y="17"/>
                    <a:pt x="1" y="27"/>
                    <a:pt x="0" y="27"/>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7" name="Freeform 44">
              <a:extLst>
                <a:ext uri="{FF2B5EF4-FFF2-40B4-BE49-F238E27FC236}">
                  <a16:creationId xmlns:a16="http://schemas.microsoft.com/office/drawing/2014/main" id="{4D01AFEE-A944-4A5B-8533-DDB0E8ED007A}"/>
                </a:ext>
              </a:extLst>
            </p:cNvPr>
            <p:cNvSpPr>
              <a:spLocks/>
            </p:cNvSpPr>
            <p:nvPr/>
          </p:nvSpPr>
          <p:spPr bwMode="auto">
            <a:xfrm>
              <a:off x="6090" y="1695"/>
              <a:ext cx="120" cy="62"/>
            </a:xfrm>
            <a:custGeom>
              <a:avLst/>
              <a:gdLst>
                <a:gd name="T0" fmla="*/ 30 w 50"/>
                <a:gd name="T1" fmla="*/ 19 h 26"/>
                <a:gd name="T2" fmla="*/ 26 w 50"/>
                <a:gd name="T3" fmla="*/ 15 h 26"/>
                <a:gd name="T4" fmla="*/ 23 w 50"/>
                <a:gd name="T5" fmla="*/ 12 h 26"/>
                <a:gd name="T6" fmla="*/ 2 w 50"/>
                <a:gd name="T7" fmla="*/ 5 h 26"/>
                <a:gd name="T8" fmla="*/ 0 w 50"/>
                <a:gd name="T9" fmla="*/ 3 h 26"/>
                <a:gd name="T10" fmla="*/ 2 w 50"/>
                <a:gd name="T11" fmla="*/ 2 h 26"/>
                <a:gd name="T12" fmla="*/ 26 w 50"/>
                <a:gd name="T13" fmla="*/ 10 h 26"/>
                <a:gd name="T14" fmla="*/ 29 w 50"/>
                <a:gd name="T15" fmla="*/ 13 h 26"/>
                <a:gd name="T16" fmla="*/ 32 w 50"/>
                <a:gd name="T17" fmla="*/ 17 h 26"/>
                <a:gd name="T18" fmla="*/ 49 w 50"/>
                <a:gd name="T19" fmla="*/ 25 h 26"/>
                <a:gd name="T20" fmla="*/ 30 w 50"/>
                <a:gd name="T21"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26">
                  <a:moveTo>
                    <a:pt x="30" y="19"/>
                  </a:moveTo>
                  <a:cubicBezTo>
                    <a:pt x="29" y="18"/>
                    <a:pt x="27" y="16"/>
                    <a:pt x="26" y="15"/>
                  </a:cubicBezTo>
                  <a:cubicBezTo>
                    <a:pt x="25" y="14"/>
                    <a:pt x="24" y="13"/>
                    <a:pt x="23" y="12"/>
                  </a:cubicBezTo>
                  <a:cubicBezTo>
                    <a:pt x="18" y="7"/>
                    <a:pt x="10" y="4"/>
                    <a:pt x="2" y="5"/>
                  </a:cubicBezTo>
                  <a:cubicBezTo>
                    <a:pt x="1" y="5"/>
                    <a:pt x="0" y="4"/>
                    <a:pt x="0" y="3"/>
                  </a:cubicBezTo>
                  <a:cubicBezTo>
                    <a:pt x="0" y="2"/>
                    <a:pt x="1" y="2"/>
                    <a:pt x="2" y="2"/>
                  </a:cubicBezTo>
                  <a:cubicBezTo>
                    <a:pt x="10" y="0"/>
                    <a:pt x="20" y="3"/>
                    <a:pt x="26" y="10"/>
                  </a:cubicBezTo>
                  <a:cubicBezTo>
                    <a:pt x="27" y="11"/>
                    <a:pt x="28" y="12"/>
                    <a:pt x="29" y="13"/>
                  </a:cubicBezTo>
                  <a:cubicBezTo>
                    <a:pt x="30" y="14"/>
                    <a:pt x="31" y="16"/>
                    <a:pt x="32" y="17"/>
                  </a:cubicBezTo>
                  <a:cubicBezTo>
                    <a:pt x="37" y="21"/>
                    <a:pt x="50" y="24"/>
                    <a:pt x="49" y="25"/>
                  </a:cubicBezTo>
                  <a:cubicBezTo>
                    <a:pt x="49" y="26"/>
                    <a:pt x="35" y="24"/>
                    <a:pt x="30" y="19"/>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8" name="Freeform 45">
              <a:extLst>
                <a:ext uri="{FF2B5EF4-FFF2-40B4-BE49-F238E27FC236}">
                  <a16:creationId xmlns:a16="http://schemas.microsoft.com/office/drawing/2014/main" id="{7D5DA42F-6211-4FD0-9B86-889F20877AF1}"/>
                </a:ext>
              </a:extLst>
            </p:cNvPr>
            <p:cNvSpPr>
              <a:spLocks/>
            </p:cNvSpPr>
            <p:nvPr/>
          </p:nvSpPr>
          <p:spPr bwMode="auto">
            <a:xfrm>
              <a:off x="6133" y="1698"/>
              <a:ext cx="82" cy="16"/>
            </a:xfrm>
            <a:custGeom>
              <a:avLst/>
              <a:gdLst>
                <a:gd name="T0" fmla="*/ 15 w 34"/>
                <a:gd name="T1" fmla="*/ 7 h 7"/>
                <a:gd name="T2" fmla="*/ 11 w 34"/>
                <a:gd name="T3" fmla="*/ 7 h 7"/>
                <a:gd name="T4" fmla="*/ 1 w 34"/>
                <a:gd name="T5" fmla="*/ 6 h 7"/>
                <a:gd name="T6" fmla="*/ 0 w 34"/>
                <a:gd name="T7" fmla="*/ 5 h 7"/>
                <a:gd name="T8" fmla="*/ 2 w 34"/>
                <a:gd name="T9" fmla="*/ 3 h 7"/>
                <a:gd name="T10" fmla="*/ 12 w 34"/>
                <a:gd name="T11" fmla="*/ 4 h 7"/>
                <a:gd name="T12" fmla="*/ 18 w 34"/>
                <a:gd name="T13" fmla="*/ 4 h 7"/>
                <a:gd name="T14" fmla="*/ 23 w 34"/>
                <a:gd name="T15" fmla="*/ 1 h 7"/>
                <a:gd name="T16" fmla="*/ 34 w 34"/>
                <a:gd name="T17" fmla="*/ 1 h 7"/>
                <a:gd name="T18" fmla="*/ 25 w 34"/>
                <a:gd name="T19" fmla="*/ 4 h 7"/>
                <a:gd name="T20" fmla="*/ 19 w 34"/>
                <a:gd name="T21" fmla="*/ 7 h 7"/>
                <a:gd name="T22" fmla="*/ 15 w 34"/>
                <a:gd name="T2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7">
                  <a:moveTo>
                    <a:pt x="15" y="7"/>
                  </a:moveTo>
                  <a:cubicBezTo>
                    <a:pt x="14" y="7"/>
                    <a:pt x="12" y="7"/>
                    <a:pt x="11" y="7"/>
                  </a:cubicBezTo>
                  <a:cubicBezTo>
                    <a:pt x="8" y="7"/>
                    <a:pt x="5" y="7"/>
                    <a:pt x="1" y="6"/>
                  </a:cubicBezTo>
                  <a:cubicBezTo>
                    <a:pt x="1" y="6"/>
                    <a:pt x="0" y="5"/>
                    <a:pt x="0" y="5"/>
                  </a:cubicBezTo>
                  <a:cubicBezTo>
                    <a:pt x="0" y="4"/>
                    <a:pt x="1" y="3"/>
                    <a:pt x="2" y="3"/>
                  </a:cubicBezTo>
                  <a:cubicBezTo>
                    <a:pt x="5" y="3"/>
                    <a:pt x="8" y="4"/>
                    <a:pt x="12" y="4"/>
                  </a:cubicBezTo>
                  <a:cubicBezTo>
                    <a:pt x="14" y="4"/>
                    <a:pt x="16" y="4"/>
                    <a:pt x="18" y="4"/>
                  </a:cubicBezTo>
                  <a:cubicBezTo>
                    <a:pt x="20" y="3"/>
                    <a:pt x="21" y="2"/>
                    <a:pt x="23" y="1"/>
                  </a:cubicBezTo>
                  <a:cubicBezTo>
                    <a:pt x="26" y="0"/>
                    <a:pt x="34" y="0"/>
                    <a:pt x="34" y="1"/>
                  </a:cubicBezTo>
                  <a:cubicBezTo>
                    <a:pt x="33" y="1"/>
                    <a:pt x="28" y="1"/>
                    <a:pt x="25" y="4"/>
                  </a:cubicBezTo>
                  <a:cubicBezTo>
                    <a:pt x="23" y="6"/>
                    <a:pt x="21" y="6"/>
                    <a:pt x="19" y="7"/>
                  </a:cubicBezTo>
                  <a:cubicBezTo>
                    <a:pt x="18" y="7"/>
                    <a:pt x="16" y="7"/>
                    <a:pt x="15" y="7"/>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9" name="Freeform 46">
              <a:extLst>
                <a:ext uri="{FF2B5EF4-FFF2-40B4-BE49-F238E27FC236}">
                  <a16:creationId xmlns:a16="http://schemas.microsoft.com/office/drawing/2014/main" id="{0BE3C7CF-6D7A-4A23-89AC-325F438EEA3C}"/>
                </a:ext>
              </a:extLst>
            </p:cNvPr>
            <p:cNvSpPr>
              <a:spLocks/>
            </p:cNvSpPr>
            <p:nvPr/>
          </p:nvSpPr>
          <p:spPr bwMode="auto">
            <a:xfrm>
              <a:off x="6081" y="1733"/>
              <a:ext cx="146" cy="117"/>
            </a:xfrm>
            <a:custGeom>
              <a:avLst/>
              <a:gdLst>
                <a:gd name="T0" fmla="*/ 52 w 61"/>
                <a:gd name="T1" fmla="*/ 43 h 49"/>
                <a:gd name="T2" fmla="*/ 50 w 61"/>
                <a:gd name="T3" fmla="*/ 39 h 49"/>
                <a:gd name="T4" fmla="*/ 49 w 61"/>
                <a:gd name="T5" fmla="*/ 36 h 49"/>
                <a:gd name="T6" fmla="*/ 40 w 61"/>
                <a:gd name="T7" fmla="*/ 28 h 49"/>
                <a:gd name="T8" fmla="*/ 30 w 61"/>
                <a:gd name="T9" fmla="*/ 22 h 49"/>
                <a:gd name="T10" fmla="*/ 1 w 61"/>
                <a:gd name="T11" fmla="*/ 3 h 49"/>
                <a:gd name="T12" fmla="*/ 1 w 61"/>
                <a:gd name="T13" fmla="*/ 1 h 49"/>
                <a:gd name="T14" fmla="*/ 3 w 61"/>
                <a:gd name="T15" fmla="*/ 1 h 49"/>
                <a:gd name="T16" fmla="*/ 31 w 61"/>
                <a:gd name="T17" fmla="*/ 19 h 49"/>
                <a:gd name="T18" fmla="*/ 42 w 61"/>
                <a:gd name="T19" fmla="*/ 25 h 49"/>
                <a:gd name="T20" fmla="*/ 52 w 61"/>
                <a:gd name="T21" fmla="*/ 34 h 49"/>
                <a:gd name="T22" fmla="*/ 54 w 61"/>
                <a:gd name="T23" fmla="*/ 38 h 49"/>
                <a:gd name="T24" fmla="*/ 55 w 61"/>
                <a:gd name="T25" fmla="*/ 41 h 49"/>
                <a:gd name="T26" fmla="*/ 60 w 61"/>
                <a:gd name="T27" fmla="*/ 48 h 49"/>
                <a:gd name="T28" fmla="*/ 52 w 61"/>
                <a:gd name="T29"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 h="49">
                  <a:moveTo>
                    <a:pt x="52" y="43"/>
                  </a:moveTo>
                  <a:cubicBezTo>
                    <a:pt x="51" y="42"/>
                    <a:pt x="51" y="40"/>
                    <a:pt x="50" y="39"/>
                  </a:cubicBezTo>
                  <a:cubicBezTo>
                    <a:pt x="50" y="38"/>
                    <a:pt x="50" y="37"/>
                    <a:pt x="49" y="36"/>
                  </a:cubicBezTo>
                  <a:cubicBezTo>
                    <a:pt x="47" y="32"/>
                    <a:pt x="44" y="30"/>
                    <a:pt x="40" y="28"/>
                  </a:cubicBezTo>
                  <a:cubicBezTo>
                    <a:pt x="37" y="26"/>
                    <a:pt x="33" y="24"/>
                    <a:pt x="30" y="22"/>
                  </a:cubicBezTo>
                  <a:cubicBezTo>
                    <a:pt x="20" y="17"/>
                    <a:pt x="9" y="11"/>
                    <a:pt x="1" y="3"/>
                  </a:cubicBezTo>
                  <a:cubicBezTo>
                    <a:pt x="0" y="2"/>
                    <a:pt x="0" y="1"/>
                    <a:pt x="1" y="1"/>
                  </a:cubicBezTo>
                  <a:cubicBezTo>
                    <a:pt x="2" y="0"/>
                    <a:pt x="3" y="0"/>
                    <a:pt x="3" y="1"/>
                  </a:cubicBezTo>
                  <a:cubicBezTo>
                    <a:pt x="11" y="8"/>
                    <a:pt x="21" y="14"/>
                    <a:pt x="31" y="19"/>
                  </a:cubicBezTo>
                  <a:cubicBezTo>
                    <a:pt x="35" y="21"/>
                    <a:pt x="38" y="23"/>
                    <a:pt x="42" y="25"/>
                  </a:cubicBezTo>
                  <a:cubicBezTo>
                    <a:pt x="46" y="27"/>
                    <a:pt x="50" y="30"/>
                    <a:pt x="52" y="34"/>
                  </a:cubicBezTo>
                  <a:cubicBezTo>
                    <a:pt x="53" y="36"/>
                    <a:pt x="53" y="37"/>
                    <a:pt x="54" y="38"/>
                  </a:cubicBezTo>
                  <a:cubicBezTo>
                    <a:pt x="54" y="39"/>
                    <a:pt x="54" y="40"/>
                    <a:pt x="55" y="41"/>
                  </a:cubicBezTo>
                  <a:cubicBezTo>
                    <a:pt x="56" y="43"/>
                    <a:pt x="61" y="48"/>
                    <a:pt x="60" y="48"/>
                  </a:cubicBezTo>
                  <a:cubicBezTo>
                    <a:pt x="60" y="49"/>
                    <a:pt x="53" y="45"/>
                    <a:pt x="52" y="43"/>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0" name="Freeform 47">
              <a:extLst>
                <a:ext uri="{FF2B5EF4-FFF2-40B4-BE49-F238E27FC236}">
                  <a16:creationId xmlns:a16="http://schemas.microsoft.com/office/drawing/2014/main" id="{5E756B80-958D-4B42-9465-9B0DAFB62E7C}"/>
                </a:ext>
              </a:extLst>
            </p:cNvPr>
            <p:cNvSpPr>
              <a:spLocks/>
            </p:cNvSpPr>
            <p:nvPr/>
          </p:nvSpPr>
          <p:spPr bwMode="auto">
            <a:xfrm>
              <a:off x="6150" y="1778"/>
              <a:ext cx="77" cy="34"/>
            </a:xfrm>
            <a:custGeom>
              <a:avLst/>
              <a:gdLst>
                <a:gd name="T0" fmla="*/ 21 w 32"/>
                <a:gd name="T1" fmla="*/ 9 h 14"/>
                <a:gd name="T2" fmla="*/ 17 w 32"/>
                <a:gd name="T3" fmla="*/ 6 h 14"/>
                <a:gd name="T4" fmla="*/ 4 w 32"/>
                <a:gd name="T5" fmla="*/ 4 h 14"/>
                <a:gd name="T6" fmla="*/ 3 w 32"/>
                <a:gd name="T7" fmla="*/ 2 h 14"/>
                <a:gd name="T8" fmla="*/ 1 w 32"/>
                <a:gd name="T9" fmla="*/ 0 h 14"/>
                <a:gd name="T10" fmla="*/ 18 w 32"/>
                <a:gd name="T11" fmla="*/ 3 h 14"/>
                <a:gd name="T12" fmla="*/ 23 w 32"/>
                <a:gd name="T13" fmla="*/ 6 h 14"/>
                <a:gd name="T14" fmla="*/ 31 w 32"/>
                <a:gd name="T15" fmla="*/ 13 h 14"/>
                <a:gd name="T16" fmla="*/ 21 w 32"/>
                <a:gd name="T1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4">
                  <a:moveTo>
                    <a:pt x="21" y="9"/>
                  </a:moveTo>
                  <a:cubicBezTo>
                    <a:pt x="20" y="8"/>
                    <a:pt x="18" y="7"/>
                    <a:pt x="17" y="6"/>
                  </a:cubicBezTo>
                  <a:cubicBezTo>
                    <a:pt x="13" y="5"/>
                    <a:pt x="8" y="4"/>
                    <a:pt x="4" y="4"/>
                  </a:cubicBezTo>
                  <a:cubicBezTo>
                    <a:pt x="3" y="4"/>
                    <a:pt x="2" y="3"/>
                    <a:pt x="3" y="2"/>
                  </a:cubicBezTo>
                  <a:cubicBezTo>
                    <a:pt x="3" y="1"/>
                    <a:pt x="0" y="0"/>
                    <a:pt x="1" y="0"/>
                  </a:cubicBezTo>
                  <a:cubicBezTo>
                    <a:pt x="5" y="1"/>
                    <a:pt x="14" y="1"/>
                    <a:pt x="18" y="3"/>
                  </a:cubicBezTo>
                  <a:cubicBezTo>
                    <a:pt x="20" y="4"/>
                    <a:pt x="21" y="5"/>
                    <a:pt x="23" y="6"/>
                  </a:cubicBezTo>
                  <a:cubicBezTo>
                    <a:pt x="23" y="6"/>
                    <a:pt x="32" y="13"/>
                    <a:pt x="31" y="13"/>
                  </a:cubicBezTo>
                  <a:cubicBezTo>
                    <a:pt x="31" y="14"/>
                    <a:pt x="21" y="9"/>
                    <a:pt x="21" y="9"/>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1" name="Freeform 48">
              <a:extLst>
                <a:ext uri="{FF2B5EF4-FFF2-40B4-BE49-F238E27FC236}">
                  <a16:creationId xmlns:a16="http://schemas.microsoft.com/office/drawing/2014/main" id="{0C63A4CA-D5F4-46BD-9AFF-8B96AFA3CACE}"/>
                </a:ext>
              </a:extLst>
            </p:cNvPr>
            <p:cNvSpPr>
              <a:spLocks/>
            </p:cNvSpPr>
            <p:nvPr/>
          </p:nvSpPr>
          <p:spPr bwMode="auto">
            <a:xfrm>
              <a:off x="6129" y="1767"/>
              <a:ext cx="52" cy="61"/>
            </a:xfrm>
            <a:custGeom>
              <a:avLst/>
              <a:gdLst>
                <a:gd name="T0" fmla="*/ 15 w 22"/>
                <a:gd name="T1" fmla="*/ 18 h 26"/>
                <a:gd name="T2" fmla="*/ 10 w 22"/>
                <a:gd name="T3" fmla="*/ 13 h 26"/>
                <a:gd name="T4" fmla="*/ 6 w 22"/>
                <a:gd name="T5" fmla="*/ 7 h 26"/>
                <a:gd name="T6" fmla="*/ 1 w 22"/>
                <a:gd name="T7" fmla="*/ 3 h 26"/>
                <a:gd name="T8" fmla="*/ 0 w 22"/>
                <a:gd name="T9" fmla="*/ 2 h 26"/>
                <a:gd name="T10" fmla="*/ 2 w 22"/>
                <a:gd name="T11" fmla="*/ 0 h 26"/>
                <a:gd name="T12" fmla="*/ 8 w 22"/>
                <a:gd name="T13" fmla="*/ 5 h 26"/>
                <a:gd name="T14" fmla="*/ 10 w 22"/>
                <a:gd name="T15" fmla="*/ 8 h 26"/>
                <a:gd name="T16" fmla="*/ 12 w 22"/>
                <a:gd name="T17" fmla="*/ 11 h 26"/>
                <a:gd name="T18" fmla="*/ 16 w 22"/>
                <a:gd name="T19" fmla="*/ 16 h 26"/>
                <a:gd name="T20" fmla="*/ 21 w 22"/>
                <a:gd name="T21" fmla="*/ 26 h 26"/>
                <a:gd name="T22" fmla="*/ 15 w 22"/>
                <a:gd name="T23" fmla="*/ 1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6">
                  <a:moveTo>
                    <a:pt x="15" y="18"/>
                  </a:moveTo>
                  <a:cubicBezTo>
                    <a:pt x="14" y="16"/>
                    <a:pt x="11" y="15"/>
                    <a:pt x="10" y="13"/>
                  </a:cubicBezTo>
                  <a:cubicBezTo>
                    <a:pt x="9" y="12"/>
                    <a:pt x="6" y="8"/>
                    <a:pt x="6" y="7"/>
                  </a:cubicBezTo>
                  <a:cubicBezTo>
                    <a:pt x="5" y="6"/>
                    <a:pt x="3" y="4"/>
                    <a:pt x="1" y="3"/>
                  </a:cubicBezTo>
                  <a:cubicBezTo>
                    <a:pt x="0" y="3"/>
                    <a:pt x="0" y="2"/>
                    <a:pt x="0" y="2"/>
                  </a:cubicBezTo>
                  <a:cubicBezTo>
                    <a:pt x="0" y="1"/>
                    <a:pt x="1" y="0"/>
                    <a:pt x="2" y="0"/>
                  </a:cubicBezTo>
                  <a:cubicBezTo>
                    <a:pt x="4" y="1"/>
                    <a:pt x="6" y="2"/>
                    <a:pt x="8" y="5"/>
                  </a:cubicBezTo>
                  <a:cubicBezTo>
                    <a:pt x="9" y="6"/>
                    <a:pt x="10" y="7"/>
                    <a:pt x="10" y="8"/>
                  </a:cubicBezTo>
                  <a:cubicBezTo>
                    <a:pt x="11" y="9"/>
                    <a:pt x="11" y="10"/>
                    <a:pt x="12" y="11"/>
                  </a:cubicBezTo>
                  <a:cubicBezTo>
                    <a:pt x="13" y="13"/>
                    <a:pt x="15" y="15"/>
                    <a:pt x="16" y="16"/>
                  </a:cubicBezTo>
                  <a:cubicBezTo>
                    <a:pt x="18" y="19"/>
                    <a:pt x="22" y="25"/>
                    <a:pt x="21" y="26"/>
                  </a:cubicBezTo>
                  <a:cubicBezTo>
                    <a:pt x="21" y="26"/>
                    <a:pt x="17" y="20"/>
                    <a:pt x="15" y="18"/>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2" name="Freeform 49">
              <a:extLst>
                <a:ext uri="{FF2B5EF4-FFF2-40B4-BE49-F238E27FC236}">
                  <a16:creationId xmlns:a16="http://schemas.microsoft.com/office/drawing/2014/main" id="{7F6848DE-003E-4501-8889-E7CAF06ED33E}"/>
                </a:ext>
              </a:extLst>
            </p:cNvPr>
            <p:cNvSpPr>
              <a:spLocks/>
            </p:cNvSpPr>
            <p:nvPr/>
          </p:nvSpPr>
          <p:spPr bwMode="auto">
            <a:xfrm>
              <a:off x="6124" y="1857"/>
              <a:ext cx="108" cy="50"/>
            </a:xfrm>
            <a:custGeom>
              <a:avLst/>
              <a:gdLst>
                <a:gd name="T0" fmla="*/ 45 w 45"/>
                <a:gd name="T1" fmla="*/ 21 h 21"/>
                <a:gd name="T2" fmla="*/ 35 w 45"/>
                <a:gd name="T3" fmla="*/ 16 h 21"/>
                <a:gd name="T4" fmla="*/ 34 w 45"/>
                <a:gd name="T5" fmla="*/ 16 h 21"/>
                <a:gd name="T6" fmla="*/ 24 w 45"/>
                <a:gd name="T7" fmla="*/ 10 h 21"/>
                <a:gd name="T8" fmla="*/ 18 w 45"/>
                <a:gd name="T9" fmla="*/ 8 h 21"/>
                <a:gd name="T10" fmla="*/ 12 w 45"/>
                <a:gd name="T11" fmla="*/ 7 h 21"/>
                <a:gd name="T12" fmla="*/ 1 w 45"/>
                <a:gd name="T13" fmla="*/ 4 h 21"/>
                <a:gd name="T14" fmla="*/ 0 w 45"/>
                <a:gd name="T15" fmla="*/ 2 h 21"/>
                <a:gd name="T16" fmla="*/ 3 w 45"/>
                <a:gd name="T17" fmla="*/ 1 h 21"/>
                <a:gd name="T18" fmla="*/ 12 w 45"/>
                <a:gd name="T19" fmla="*/ 3 h 21"/>
                <a:gd name="T20" fmla="*/ 19 w 45"/>
                <a:gd name="T21" fmla="*/ 4 h 21"/>
                <a:gd name="T22" fmla="*/ 26 w 45"/>
                <a:gd name="T23" fmla="*/ 7 h 21"/>
                <a:gd name="T24" fmla="*/ 36 w 45"/>
                <a:gd name="T25" fmla="*/ 13 h 21"/>
                <a:gd name="T26" fmla="*/ 37 w 45"/>
                <a:gd name="T27" fmla="*/ 14 h 21"/>
                <a:gd name="T28" fmla="*/ 45 w 45"/>
                <a:gd name="T29"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 h="21">
                  <a:moveTo>
                    <a:pt x="45" y="21"/>
                  </a:moveTo>
                  <a:cubicBezTo>
                    <a:pt x="44" y="21"/>
                    <a:pt x="38" y="18"/>
                    <a:pt x="35" y="16"/>
                  </a:cubicBezTo>
                  <a:cubicBezTo>
                    <a:pt x="34" y="16"/>
                    <a:pt x="34" y="16"/>
                    <a:pt x="34" y="16"/>
                  </a:cubicBezTo>
                  <a:cubicBezTo>
                    <a:pt x="31" y="14"/>
                    <a:pt x="28" y="12"/>
                    <a:pt x="24" y="10"/>
                  </a:cubicBezTo>
                  <a:cubicBezTo>
                    <a:pt x="23" y="9"/>
                    <a:pt x="21" y="8"/>
                    <a:pt x="18" y="8"/>
                  </a:cubicBezTo>
                  <a:cubicBezTo>
                    <a:pt x="16" y="7"/>
                    <a:pt x="14" y="7"/>
                    <a:pt x="12" y="7"/>
                  </a:cubicBezTo>
                  <a:cubicBezTo>
                    <a:pt x="8" y="6"/>
                    <a:pt x="4" y="6"/>
                    <a:pt x="1" y="4"/>
                  </a:cubicBezTo>
                  <a:cubicBezTo>
                    <a:pt x="0" y="3"/>
                    <a:pt x="0" y="2"/>
                    <a:pt x="0" y="2"/>
                  </a:cubicBezTo>
                  <a:cubicBezTo>
                    <a:pt x="1" y="1"/>
                    <a:pt x="2" y="0"/>
                    <a:pt x="3" y="1"/>
                  </a:cubicBezTo>
                  <a:cubicBezTo>
                    <a:pt x="5" y="3"/>
                    <a:pt x="9" y="3"/>
                    <a:pt x="12" y="3"/>
                  </a:cubicBezTo>
                  <a:cubicBezTo>
                    <a:pt x="15" y="4"/>
                    <a:pt x="17" y="4"/>
                    <a:pt x="19" y="4"/>
                  </a:cubicBezTo>
                  <a:cubicBezTo>
                    <a:pt x="22" y="5"/>
                    <a:pt x="24" y="6"/>
                    <a:pt x="26" y="7"/>
                  </a:cubicBezTo>
                  <a:cubicBezTo>
                    <a:pt x="29" y="9"/>
                    <a:pt x="32" y="11"/>
                    <a:pt x="36" y="13"/>
                  </a:cubicBezTo>
                  <a:cubicBezTo>
                    <a:pt x="37" y="14"/>
                    <a:pt x="37" y="14"/>
                    <a:pt x="37" y="14"/>
                  </a:cubicBezTo>
                  <a:cubicBezTo>
                    <a:pt x="39" y="16"/>
                    <a:pt x="45" y="21"/>
                    <a:pt x="45" y="21"/>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3" name="Freeform 50">
              <a:extLst>
                <a:ext uri="{FF2B5EF4-FFF2-40B4-BE49-F238E27FC236}">
                  <a16:creationId xmlns:a16="http://schemas.microsoft.com/office/drawing/2014/main" id="{9BAAD4CB-A106-44AE-B3BE-C846E0A99050}"/>
                </a:ext>
              </a:extLst>
            </p:cNvPr>
            <p:cNvSpPr>
              <a:spLocks/>
            </p:cNvSpPr>
            <p:nvPr/>
          </p:nvSpPr>
          <p:spPr bwMode="auto">
            <a:xfrm>
              <a:off x="6162" y="1866"/>
              <a:ext cx="79" cy="20"/>
            </a:xfrm>
            <a:custGeom>
              <a:avLst/>
              <a:gdLst>
                <a:gd name="T0" fmla="*/ 17 w 33"/>
                <a:gd name="T1" fmla="*/ 3 h 8"/>
                <a:gd name="T2" fmla="*/ 14 w 33"/>
                <a:gd name="T3" fmla="*/ 4 h 8"/>
                <a:gd name="T4" fmla="*/ 12 w 33"/>
                <a:gd name="T5" fmla="*/ 4 h 8"/>
                <a:gd name="T6" fmla="*/ 5 w 33"/>
                <a:gd name="T7" fmla="*/ 4 h 8"/>
                <a:gd name="T8" fmla="*/ 3 w 33"/>
                <a:gd name="T9" fmla="*/ 2 h 8"/>
                <a:gd name="T10" fmla="*/ 1 w 33"/>
                <a:gd name="T11" fmla="*/ 0 h 8"/>
                <a:gd name="T12" fmla="*/ 11 w 33"/>
                <a:gd name="T13" fmla="*/ 1 h 8"/>
                <a:gd name="T14" fmla="*/ 13 w 33"/>
                <a:gd name="T15" fmla="*/ 0 h 8"/>
                <a:gd name="T16" fmla="*/ 17 w 33"/>
                <a:gd name="T17" fmla="*/ 0 h 8"/>
                <a:gd name="T18" fmla="*/ 32 w 33"/>
                <a:gd name="T19" fmla="*/ 8 h 8"/>
                <a:gd name="T20" fmla="*/ 17 w 33"/>
                <a:gd name="T2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8">
                  <a:moveTo>
                    <a:pt x="17" y="3"/>
                  </a:moveTo>
                  <a:cubicBezTo>
                    <a:pt x="16" y="3"/>
                    <a:pt x="15" y="4"/>
                    <a:pt x="14" y="4"/>
                  </a:cubicBezTo>
                  <a:cubicBezTo>
                    <a:pt x="13" y="4"/>
                    <a:pt x="12" y="4"/>
                    <a:pt x="12" y="4"/>
                  </a:cubicBezTo>
                  <a:cubicBezTo>
                    <a:pt x="9" y="4"/>
                    <a:pt x="7" y="4"/>
                    <a:pt x="5" y="4"/>
                  </a:cubicBezTo>
                  <a:cubicBezTo>
                    <a:pt x="4" y="4"/>
                    <a:pt x="3" y="3"/>
                    <a:pt x="3" y="2"/>
                  </a:cubicBezTo>
                  <a:cubicBezTo>
                    <a:pt x="3" y="1"/>
                    <a:pt x="0" y="0"/>
                    <a:pt x="1" y="0"/>
                  </a:cubicBezTo>
                  <a:cubicBezTo>
                    <a:pt x="3" y="0"/>
                    <a:pt x="9" y="1"/>
                    <a:pt x="11" y="1"/>
                  </a:cubicBezTo>
                  <a:cubicBezTo>
                    <a:pt x="12" y="1"/>
                    <a:pt x="13" y="0"/>
                    <a:pt x="13" y="0"/>
                  </a:cubicBezTo>
                  <a:cubicBezTo>
                    <a:pt x="15" y="0"/>
                    <a:pt x="16" y="0"/>
                    <a:pt x="17" y="0"/>
                  </a:cubicBezTo>
                  <a:cubicBezTo>
                    <a:pt x="22" y="0"/>
                    <a:pt x="33" y="7"/>
                    <a:pt x="32" y="8"/>
                  </a:cubicBezTo>
                  <a:cubicBezTo>
                    <a:pt x="32" y="8"/>
                    <a:pt x="22" y="3"/>
                    <a:pt x="17" y="3"/>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4" name="Freeform 51">
              <a:extLst>
                <a:ext uri="{FF2B5EF4-FFF2-40B4-BE49-F238E27FC236}">
                  <a16:creationId xmlns:a16="http://schemas.microsoft.com/office/drawing/2014/main" id="{A46BA69A-B31F-400B-BC62-408B30B4A544}"/>
                </a:ext>
              </a:extLst>
            </p:cNvPr>
            <p:cNvSpPr>
              <a:spLocks/>
            </p:cNvSpPr>
            <p:nvPr/>
          </p:nvSpPr>
          <p:spPr bwMode="auto">
            <a:xfrm>
              <a:off x="6057" y="1286"/>
              <a:ext cx="31" cy="183"/>
            </a:xfrm>
            <a:custGeom>
              <a:avLst/>
              <a:gdLst>
                <a:gd name="T0" fmla="*/ 4 w 13"/>
                <a:gd name="T1" fmla="*/ 1 h 77"/>
                <a:gd name="T2" fmla="*/ 3 w 13"/>
                <a:gd name="T3" fmla="*/ 4 h 77"/>
                <a:gd name="T4" fmla="*/ 2 w 13"/>
                <a:gd name="T5" fmla="*/ 8 h 77"/>
                <a:gd name="T6" fmla="*/ 2 w 13"/>
                <a:gd name="T7" fmla="*/ 13 h 77"/>
                <a:gd name="T8" fmla="*/ 2 w 13"/>
                <a:gd name="T9" fmla="*/ 19 h 77"/>
                <a:gd name="T10" fmla="*/ 3 w 13"/>
                <a:gd name="T11" fmla="*/ 25 h 77"/>
                <a:gd name="T12" fmla="*/ 5 w 13"/>
                <a:gd name="T13" fmla="*/ 31 h 77"/>
                <a:gd name="T14" fmla="*/ 8 w 13"/>
                <a:gd name="T15" fmla="*/ 38 h 77"/>
                <a:gd name="T16" fmla="*/ 10 w 13"/>
                <a:gd name="T17" fmla="*/ 45 h 77"/>
                <a:gd name="T18" fmla="*/ 12 w 13"/>
                <a:gd name="T19" fmla="*/ 52 h 77"/>
                <a:gd name="T20" fmla="*/ 12 w 13"/>
                <a:gd name="T21" fmla="*/ 59 h 77"/>
                <a:gd name="T22" fmla="*/ 12 w 13"/>
                <a:gd name="T23" fmla="*/ 65 h 77"/>
                <a:gd name="T24" fmla="*/ 12 w 13"/>
                <a:gd name="T25" fmla="*/ 70 h 77"/>
                <a:gd name="T26" fmla="*/ 12 w 13"/>
                <a:gd name="T27" fmla="*/ 73 h 77"/>
                <a:gd name="T28" fmla="*/ 12 w 13"/>
                <a:gd name="T29" fmla="*/ 76 h 77"/>
                <a:gd name="T30" fmla="*/ 12 w 13"/>
                <a:gd name="T31" fmla="*/ 77 h 77"/>
                <a:gd name="T32" fmla="*/ 12 w 13"/>
                <a:gd name="T33" fmla="*/ 77 h 77"/>
                <a:gd name="T34" fmla="*/ 11 w 13"/>
                <a:gd name="T35" fmla="*/ 77 h 77"/>
                <a:gd name="T36" fmla="*/ 10 w 13"/>
                <a:gd name="T37" fmla="*/ 76 h 77"/>
                <a:gd name="T38" fmla="*/ 9 w 13"/>
                <a:gd name="T39" fmla="*/ 74 h 77"/>
                <a:gd name="T40" fmla="*/ 8 w 13"/>
                <a:gd name="T41" fmla="*/ 70 h 77"/>
                <a:gd name="T42" fmla="*/ 9 w 13"/>
                <a:gd name="T43" fmla="*/ 65 h 77"/>
                <a:gd name="T44" fmla="*/ 9 w 13"/>
                <a:gd name="T45" fmla="*/ 59 h 77"/>
                <a:gd name="T46" fmla="*/ 8 w 13"/>
                <a:gd name="T47" fmla="*/ 53 h 77"/>
                <a:gd name="T48" fmla="*/ 7 w 13"/>
                <a:gd name="T49" fmla="*/ 46 h 77"/>
                <a:gd name="T50" fmla="*/ 5 w 13"/>
                <a:gd name="T51" fmla="*/ 39 h 77"/>
                <a:gd name="T52" fmla="*/ 2 w 13"/>
                <a:gd name="T53" fmla="*/ 32 h 77"/>
                <a:gd name="T54" fmla="*/ 1 w 13"/>
                <a:gd name="T55" fmla="*/ 25 h 77"/>
                <a:gd name="T56" fmla="*/ 0 w 13"/>
                <a:gd name="T57" fmla="*/ 19 h 77"/>
                <a:gd name="T58" fmla="*/ 0 w 13"/>
                <a:gd name="T59" fmla="*/ 13 h 77"/>
                <a:gd name="T60" fmla="*/ 1 w 13"/>
                <a:gd name="T61" fmla="*/ 8 h 77"/>
                <a:gd name="T62" fmla="*/ 2 w 13"/>
                <a:gd name="T63" fmla="*/ 4 h 77"/>
                <a:gd name="T64" fmla="*/ 3 w 13"/>
                <a:gd name="T65" fmla="*/ 1 h 77"/>
                <a:gd name="T66" fmla="*/ 3 w 13"/>
                <a:gd name="T67" fmla="*/ 0 h 77"/>
                <a:gd name="T68" fmla="*/ 4 w 13"/>
                <a:gd name="T69" fmla="*/ 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 h="77">
                  <a:moveTo>
                    <a:pt x="4" y="1"/>
                  </a:moveTo>
                  <a:cubicBezTo>
                    <a:pt x="4" y="1"/>
                    <a:pt x="3" y="2"/>
                    <a:pt x="3" y="4"/>
                  </a:cubicBezTo>
                  <a:cubicBezTo>
                    <a:pt x="3" y="5"/>
                    <a:pt x="3" y="6"/>
                    <a:pt x="2" y="8"/>
                  </a:cubicBezTo>
                  <a:cubicBezTo>
                    <a:pt x="2" y="9"/>
                    <a:pt x="2" y="11"/>
                    <a:pt x="2" y="13"/>
                  </a:cubicBezTo>
                  <a:cubicBezTo>
                    <a:pt x="2" y="15"/>
                    <a:pt x="2" y="16"/>
                    <a:pt x="2" y="19"/>
                  </a:cubicBezTo>
                  <a:cubicBezTo>
                    <a:pt x="2" y="21"/>
                    <a:pt x="3" y="23"/>
                    <a:pt x="3" y="25"/>
                  </a:cubicBezTo>
                  <a:cubicBezTo>
                    <a:pt x="4" y="27"/>
                    <a:pt x="4" y="29"/>
                    <a:pt x="5" y="31"/>
                  </a:cubicBezTo>
                  <a:cubicBezTo>
                    <a:pt x="6" y="34"/>
                    <a:pt x="7" y="36"/>
                    <a:pt x="8" y="38"/>
                  </a:cubicBezTo>
                  <a:cubicBezTo>
                    <a:pt x="8" y="40"/>
                    <a:pt x="10" y="43"/>
                    <a:pt x="10" y="45"/>
                  </a:cubicBezTo>
                  <a:cubicBezTo>
                    <a:pt x="11" y="47"/>
                    <a:pt x="11" y="50"/>
                    <a:pt x="12" y="52"/>
                  </a:cubicBezTo>
                  <a:cubicBezTo>
                    <a:pt x="12" y="54"/>
                    <a:pt x="12" y="57"/>
                    <a:pt x="12" y="59"/>
                  </a:cubicBezTo>
                  <a:cubicBezTo>
                    <a:pt x="12" y="61"/>
                    <a:pt x="12" y="63"/>
                    <a:pt x="12" y="65"/>
                  </a:cubicBezTo>
                  <a:cubicBezTo>
                    <a:pt x="12" y="67"/>
                    <a:pt x="12" y="68"/>
                    <a:pt x="12" y="70"/>
                  </a:cubicBezTo>
                  <a:cubicBezTo>
                    <a:pt x="12" y="71"/>
                    <a:pt x="12" y="72"/>
                    <a:pt x="12" y="73"/>
                  </a:cubicBezTo>
                  <a:cubicBezTo>
                    <a:pt x="13" y="74"/>
                    <a:pt x="13" y="75"/>
                    <a:pt x="12" y="76"/>
                  </a:cubicBezTo>
                  <a:cubicBezTo>
                    <a:pt x="12" y="76"/>
                    <a:pt x="12" y="77"/>
                    <a:pt x="12" y="77"/>
                  </a:cubicBezTo>
                  <a:cubicBezTo>
                    <a:pt x="12" y="77"/>
                    <a:pt x="12" y="77"/>
                    <a:pt x="12" y="77"/>
                  </a:cubicBezTo>
                  <a:cubicBezTo>
                    <a:pt x="12" y="77"/>
                    <a:pt x="11" y="77"/>
                    <a:pt x="11" y="77"/>
                  </a:cubicBezTo>
                  <a:cubicBezTo>
                    <a:pt x="11" y="77"/>
                    <a:pt x="10" y="77"/>
                    <a:pt x="10" y="76"/>
                  </a:cubicBezTo>
                  <a:cubicBezTo>
                    <a:pt x="9" y="76"/>
                    <a:pt x="9" y="75"/>
                    <a:pt x="9" y="74"/>
                  </a:cubicBezTo>
                  <a:cubicBezTo>
                    <a:pt x="9" y="73"/>
                    <a:pt x="8" y="71"/>
                    <a:pt x="8" y="70"/>
                  </a:cubicBezTo>
                  <a:cubicBezTo>
                    <a:pt x="8" y="68"/>
                    <a:pt x="9" y="67"/>
                    <a:pt x="9" y="65"/>
                  </a:cubicBezTo>
                  <a:cubicBezTo>
                    <a:pt x="9" y="63"/>
                    <a:pt x="9" y="61"/>
                    <a:pt x="9" y="59"/>
                  </a:cubicBezTo>
                  <a:cubicBezTo>
                    <a:pt x="9" y="57"/>
                    <a:pt x="9" y="55"/>
                    <a:pt x="8" y="53"/>
                  </a:cubicBezTo>
                  <a:cubicBezTo>
                    <a:pt x="8" y="50"/>
                    <a:pt x="8" y="48"/>
                    <a:pt x="7" y="46"/>
                  </a:cubicBezTo>
                  <a:cubicBezTo>
                    <a:pt x="6" y="44"/>
                    <a:pt x="5" y="41"/>
                    <a:pt x="5" y="39"/>
                  </a:cubicBezTo>
                  <a:cubicBezTo>
                    <a:pt x="4" y="37"/>
                    <a:pt x="3" y="35"/>
                    <a:pt x="2" y="32"/>
                  </a:cubicBezTo>
                  <a:cubicBezTo>
                    <a:pt x="1" y="30"/>
                    <a:pt x="1" y="28"/>
                    <a:pt x="1" y="25"/>
                  </a:cubicBezTo>
                  <a:cubicBezTo>
                    <a:pt x="0" y="23"/>
                    <a:pt x="0" y="21"/>
                    <a:pt x="0" y="19"/>
                  </a:cubicBezTo>
                  <a:cubicBezTo>
                    <a:pt x="0" y="17"/>
                    <a:pt x="0" y="15"/>
                    <a:pt x="0" y="13"/>
                  </a:cubicBezTo>
                  <a:cubicBezTo>
                    <a:pt x="0" y="11"/>
                    <a:pt x="1" y="9"/>
                    <a:pt x="1" y="8"/>
                  </a:cubicBezTo>
                  <a:cubicBezTo>
                    <a:pt x="1" y="6"/>
                    <a:pt x="1" y="5"/>
                    <a:pt x="2" y="4"/>
                  </a:cubicBezTo>
                  <a:cubicBezTo>
                    <a:pt x="2" y="2"/>
                    <a:pt x="3" y="1"/>
                    <a:pt x="3" y="1"/>
                  </a:cubicBezTo>
                  <a:cubicBezTo>
                    <a:pt x="3" y="0"/>
                    <a:pt x="3" y="0"/>
                    <a:pt x="3" y="0"/>
                  </a:cubicBezTo>
                  <a:cubicBezTo>
                    <a:pt x="4" y="0"/>
                    <a:pt x="4" y="1"/>
                    <a:pt x="4"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5" name="Freeform 52">
              <a:extLst>
                <a:ext uri="{FF2B5EF4-FFF2-40B4-BE49-F238E27FC236}">
                  <a16:creationId xmlns:a16="http://schemas.microsoft.com/office/drawing/2014/main" id="{C11BF4EC-25FF-49D9-8B72-4EA37A51D6B8}"/>
                </a:ext>
              </a:extLst>
            </p:cNvPr>
            <p:cNvSpPr>
              <a:spLocks/>
            </p:cNvSpPr>
            <p:nvPr/>
          </p:nvSpPr>
          <p:spPr bwMode="auto">
            <a:xfrm>
              <a:off x="6117" y="1290"/>
              <a:ext cx="38" cy="234"/>
            </a:xfrm>
            <a:custGeom>
              <a:avLst/>
              <a:gdLst>
                <a:gd name="T0" fmla="*/ 16 w 16"/>
                <a:gd name="T1" fmla="*/ 1 h 98"/>
                <a:gd name="T2" fmla="*/ 16 w 16"/>
                <a:gd name="T3" fmla="*/ 4 h 98"/>
                <a:gd name="T4" fmla="*/ 16 w 16"/>
                <a:gd name="T5" fmla="*/ 9 h 98"/>
                <a:gd name="T6" fmla="*/ 15 w 16"/>
                <a:gd name="T7" fmla="*/ 14 h 98"/>
                <a:gd name="T8" fmla="*/ 15 w 16"/>
                <a:gd name="T9" fmla="*/ 21 h 98"/>
                <a:gd name="T10" fmla="*/ 13 w 16"/>
                <a:gd name="T11" fmla="*/ 28 h 98"/>
                <a:gd name="T12" fmla="*/ 12 w 16"/>
                <a:gd name="T13" fmla="*/ 35 h 98"/>
                <a:gd name="T14" fmla="*/ 10 w 16"/>
                <a:gd name="T15" fmla="*/ 43 h 98"/>
                <a:gd name="T16" fmla="*/ 7 w 16"/>
                <a:gd name="T17" fmla="*/ 51 h 98"/>
                <a:gd name="T18" fmla="*/ 5 w 16"/>
                <a:gd name="T19" fmla="*/ 58 h 98"/>
                <a:gd name="T20" fmla="*/ 5 w 16"/>
                <a:gd name="T21" fmla="*/ 60 h 98"/>
                <a:gd name="T22" fmla="*/ 5 w 16"/>
                <a:gd name="T23" fmla="*/ 62 h 98"/>
                <a:gd name="T24" fmla="*/ 4 w 16"/>
                <a:gd name="T25" fmla="*/ 65 h 98"/>
                <a:gd name="T26" fmla="*/ 4 w 16"/>
                <a:gd name="T27" fmla="*/ 72 h 98"/>
                <a:gd name="T28" fmla="*/ 5 w 16"/>
                <a:gd name="T29" fmla="*/ 77 h 98"/>
                <a:gd name="T30" fmla="*/ 6 w 16"/>
                <a:gd name="T31" fmla="*/ 81 h 98"/>
                <a:gd name="T32" fmla="*/ 10 w 16"/>
                <a:gd name="T33" fmla="*/ 98 h 98"/>
                <a:gd name="T34" fmla="*/ 7 w 16"/>
                <a:gd name="T35" fmla="*/ 95 h 98"/>
                <a:gd name="T36" fmla="*/ 2 w 16"/>
                <a:gd name="T37" fmla="*/ 82 h 98"/>
                <a:gd name="T38" fmla="*/ 1 w 16"/>
                <a:gd name="T39" fmla="*/ 77 h 98"/>
                <a:gd name="T40" fmla="*/ 1 w 16"/>
                <a:gd name="T41" fmla="*/ 72 h 98"/>
                <a:gd name="T42" fmla="*/ 1 w 16"/>
                <a:gd name="T43" fmla="*/ 65 h 98"/>
                <a:gd name="T44" fmla="*/ 1 w 16"/>
                <a:gd name="T45" fmla="*/ 61 h 98"/>
                <a:gd name="T46" fmla="*/ 2 w 16"/>
                <a:gd name="T47" fmla="*/ 60 h 98"/>
                <a:gd name="T48" fmla="*/ 2 w 16"/>
                <a:gd name="T49" fmla="*/ 58 h 98"/>
                <a:gd name="T50" fmla="*/ 4 w 16"/>
                <a:gd name="T51" fmla="*/ 50 h 98"/>
                <a:gd name="T52" fmla="*/ 7 w 16"/>
                <a:gd name="T53" fmla="*/ 42 h 98"/>
                <a:gd name="T54" fmla="*/ 9 w 16"/>
                <a:gd name="T55" fmla="*/ 35 h 98"/>
                <a:gd name="T56" fmla="*/ 11 w 16"/>
                <a:gd name="T57" fmla="*/ 27 h 98"/>
                <a:gd name="T58" fmla="*/ 13 w 16"/>
                <a:gd name="T59" fmla="*/ 20 h 98"/>
                <a:gd name="T60" fmla="*/ 14 w 16"/>
                <a:gd name="T61" fmla="*/ 14 h 98"/>
                <a:gd name="T62" fmla="*/ 14 w 16"/>
                <a:gd name="T63" fmla="*/ 8 h 98"/>
                <a:gd name="T64" fmla="*/ 15 w 16"/>
                <a:gd name="T65" fmla="*/ 4 h 98"/>
                <a:gd name="T66" fmla="*/ 15 w 16"/>
                <a:gd name="T67" fmla="*/ 1 h 98"/>
                <a:gd name="T68" fmla="*/ 15 w 16"/>
                <a:gd name="T69" fmla="*/ 0 h 98"/>
                <a:gd name="T70" fmla="*/ 16 w 16"/>
                <a:gd name="T71" fmla="*/ 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98">
                  <a:moveTo>
                    <a:pt x="16" y="1"/>
                  </a:moveTo>
                  <a:cubicBezTo>
                    <a:pt x="16" y="1"/>
                    <a:pt x="16" y="2"/>
                    <a:pt x="16" y="4"/>
                  </a:cubicBezTo>
                  <a:cubicBezTo>
                    <a:pt x="16" y="5"/>
                    <a:pt x="16" y="7"/>
                    <a:pt x="16" y="9"/>
                  </a:cubicBezTo>
                  <a:cubicBezTo>
                    <a:pt x="16" y="10"/>
                    <a:pt x="16" y="12"/>
                    <a:pt x="15" y="14"/>
                  </a:cubicBezTo>
                  <a:cubicBezTo>
                    <a:pt x="15" y="16"/>
                    <a:pt x="15" y="18"/>
                    <a:pt x="15" y="21"/>
                  </a:cubicBezTo>
                  <a:cubicBezTo>
                    <a:pt x="14" y="23"/>
                    <a:pt x="14" y="25"/>
                    <a:pt x="13" y="28"/>
                  </a:cubicBezTo>
                  <a:cubicBezTo>
                    <a:pt x="13" y="30"/>
                    <a:pt x="13" y="33"/>
                    <a:pt x="12" y="35"/>
                  </a:cubicBezTo>
                  <a:cubicBezTo>
                    <a:pt x="11" y="38"/>
                    <a:pt x="10" y="41"/>
                    <a:pt x="10" y="43"/>
                  </a:cubicBezTo>
                  <a:cubicBezTo>
                    <a:pt x="9" y="46"/>
                    <a:pt x="8" y="48"/>
                    <a:pt x="7" y="51"/>
                  </a:cubicBezTo>
                  <a:cubicBezTo>
                    <a:pt x="7" y="54"/>
                    <a:pt x="6" y="56"/>
                    <a:pt x="5" y="58"/>
                  </a:cubicBezTo>
                  <a:cubicBezTo>
                    <a:pt x="5" y="60"/>
                    <a:pt x="5" y="60"/>
                    <a:pt x="5" y="60"/>
                  </a:cubicBezTo>
                  <a:cubicBezTo>
                    <a:pt x="5" y="61"/>
                    <a:pt x="5" y="61"/>
                    <a:pt x="5" y="62"/>
                  </a:cubicBezTo>
                  <a:cubicBezTo>
                    <a:pt x="5" y="63"/>
                    <a:pt x="5" y="64"/>
                    <a:pt x="4" y="65"/>
                  </a:cubicBezTo>
                  <a:cubicBezTo>
                    <a:pt x="4" y="68"/>
                    <a:pt x="4" y="70"/>
                    <a:pt x="4" y="72"/>
                  </a:cubicBezTo>
                  <a:cubicBezTo>
                    <a:pt x="4" y="74"/>
                    <a:pt x="5" y="75"/>
                    <a:pt x="5" y="77"/>
                  </a:cubicBezTo>
                  <a:cubicBezTo>
                    <a:pt x="5" y="78"/>
                    <a:pt x="6" y="80"/>
                    <a:pt x="6" y="81"/>
                  </a:cubicBezTo>
                  <a:cubicBezTo>
                    <a:pt x="6" y="83"/>
                    <a:pt x="10" y="98"/>
                    <a:pt x="10" y="98"/>
                  </a:cubicBezTo>
                  <a:cubicBezTo>
                    <a:pt x="9" y="98"/>
                    <a:pt x="7" y="95"/>
                    <a:pt x="7" y="95"/>
                  </a:cubicBezTo>
                  <a:cubicBezTo>
                    <a:pt x="7" y="95"/>
                    <a:pt x="3" y="84"/>
                    <a:pt x="2" y="82"/>
                  </a:cubicBezTo>
                  <a:cubicBezTo>
                    <a:pt x="2" y="81"/>
                    <a:pt x="1" y="79"/>
                    <a:pt x="1" y="77"/>
                  </a:cubicBezTo>
                  <a:cubicBezTo>
                    <a:pt x="1" y="76"/>
                    <a:pt x="1" y="74"/>
                    <a:pt x="1" y="72"/>
                  </a:cubicBezTo>
                  <a:cubicBezTo>
                    <a:pt x="1" y="70"/>
                    <a:pt x="0" y="67"/>
                    <a:pt x="1" y="65"/>
                  </a:cubicBezTo>
                  <a:cubicBezTo>
                    <a:pt x="1" y="64"/>
                    <a:pt x="1" y="63"/>
                    <a:pt x="1" y="61"/>
                  </a:cubicBezTo>
                  <a:cubicBezTo>
                    <a:pt x="1" y="61"/>
                    <a:pt x="1" y="60"/>
                    <a:pt x="2" y="60"/>
                  </a:cubicBezTo>
                  <a:cubicBezTo>
                    <a:pt x="2" y="59"/>
                    <a:pt x="2" y="58"/>
                    <a:pt x="2" y="58"/>
                  </a:cubicBezTo>
                  <a:cubicBezTo>
                    <a:pt x="3" y="55"/>
                    <a:pt x="4" y="53"/>
                    <a:pt x="4" y="50"/>
                  </a:cubicBezTo>
                  <a:cubicBezTo>
                    <a:pt x="5" y="48"/>
                    <a:pt x="6" y="45"/>
                    <a:pt x="7" y="42"/>
                  </a:cubicBezTo>
                  <a:cubicBezTo>
                    <a:pt x="8" y="40"/>
                    <a:pt x="9" y="37"/>
                    <a:pt x="9" y="35"/>
                  </a:cubicBezTo>
                  <a:cubicBezTo>
                    <a:pt x="10" y="32"/>
                    <a:pt x="11" y="30"/>
                    <a:pt x="11" y="27"/>
                  </a:cubicBezTo>
                  <a:cubicBezTo>
                    <a:pt x="12" y="25"/>
                    <a:pt x="12" y="23"/>
                    <a:pt x="13" y="20"/>
                  </a:cubicBezTo>
                  <a:cubicBezTo>
                    <a:pt x="13" y="18"/>
                    <a:pt x="13" y="16"/>
                    <a:pt x="14" y="14"/>
                  </a:cubicBezTo>
                  <a:cubicBezTo>
                    <a:pt x="14" y="12"/>
                    <a:pt x="14" y="10"/>
                    <a:pt x="14" y="8"/>
                  </a:cubicBezTo>
                  <a:cubicBezTo>
                    <a:pt x="14" y="7"/>
                    <a:pt x="15" y="5"/>
                    <a:pt x="15" y="4"/>
                  </a:cubicBezTo>
                  <a:cubicBezTo>
                    <a:pt x="15" y="2"/>
                    <a:pt x="15" y="1"/>
                    <a:pt x="15" y="1"/>
                  </a:cubicBezTo>
                  <a:cubicBezTo>
                    <a:pt x="15" y="0"/>
                    <a:pt x="15" y="0"/>
                    <a:pt x="15" y="0"/>
                  </a:cubicBezTo>
                  <a:cubicBezTo>
                    <a:pt x="16" y="0"/>
                    <a:pt x="16" y="0"/>
                    <a:pt x="16"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6" name="Freeform 53">
              <a:extLst>
                <a:ext uri="{FF2B5EF4-FFF2-40B4-BE49-F238E27FC236}">
                  <a16:creationId xmlns:a16="http://schemas.microsoft.com/office/drawing/2014/main" id="{0E9F3AC1-DD65-441E-97A6-D64B14AC7EBD}"/>
                </a:ext>
              </a:extLst>
            </p:cNvPr>
            <p:cNvSpPr>
              <a:spLocks/>
            </p:cNvSpPr>
            <p:nvPr/>
          </p:nvSpPr>
          <p:spPr bwMode="auto">
            <a:xfrm>
              <a:off x="5942" y="1450"/>
              <a:ext cx="199" cy="74"/>
            </a:xfrm>
            <a:custGeom>
              <a:avLst/>
              <a:gdLst>
                <a:gd name="T0" fmla="*/ 79 w 83"/>
                <a:gd name="T1" fmla="*/ 21 h 31"/>
                <a:gd name="T2" fmla="*/ 55 w 83"/>
                <a:gd name="T3" fmla="*/ 5 h 31"/>
                <a:gd name="T4" fmla="*/ 32 w 83"/>
                <a:gd name="T5" fmla="*/ 1 h 31"/>
                <a:gd name="T6" fmla="*/ 18 w 83"/>
                <a:gd name="T7" fmla="*/ 5 h 31"/>
                <a:gd name="T8" fmla="*/ 0 w 83"/>
                <a:gd name="T9" fmla="*/ 18 h 31"/>
                <a:gd name="T10" fmla="*/ 0 w 83"/>
                <a:gd name="T11" fmla="*/ 18 h 31"/>
                <a:gd name="T12" fmla="*/ 2 w 83"/>
                <a:gd name="T13" fmla="*/ 21 h 31"/>
                <a:gd name="T14" fmla="*/ 19 w 83"/>
                <a:gd name="T15" fmla="*/ 8 h 31"/>
                <a:gd name="T16" fmla="*/ 32 w 83"/>
                <a:gd name="T17" fmla="*/ 4 h 31"/>
                <a:gd name="T18" fmla="*/ 53 w 83"/>
                <a:gd name="T19" fmla="*/ 8 h 31"/>
                <a:gd name="T20" fmla="*/ 78 w 83"/>
                <a:gd name="T21" fmla="*/ 31 h 31"/>
                <a:gd name="T22" fmla="*/ 81 w 83"/>
                <a:gd name="T23" fmla="*/ 28 h 31"/>
                <a:gd name="T24" fmla="*/ 82 w 83"/>
                <a:gd name="T25" fmla="*/ 28 h 31"/>
                <a:gd name="T26" fmla="*/ 83 w 83"/>
                <a:gd name="T27" fmla="*/ 28 h 31"/>
                <a:gd name="T28" fmla="*/ 79 w 83"/>
                <a:gd name="T29"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31">
                  <a:moveTo>
                    <a:pt x="79" y="21"/>
                  </a:moveTo>
                  <a:cubicBezTo>
                    <a:pt x="71" y="12"/>
                    <a:pt x="63" y="8"/>
                    <a:pt x="55" y="5"/>
                  </a:cubicBezTo>
                  <a:cubicBezTo>
                    <a:pt x="47" y="3"/>
                    <a:pt x="39" y="0"/>
                    <a:pt x="32" y="1"/>
                  </a:cubicBezTo>
                  <a:cubicBezTo>
                    <a:pt x="27" y="1"/>
                    <a:pt x="23" y="3"/>
                    <a:pt x="18" y="5"/>
                  </a:cubicBezTo>
                  <a:cubicBezTo>
                    <a:pt x="11" y="8"/>
                    <a:pt x="5" y="12"/>
                    <a:pt x="0" y="18"/>
                  </a:cubicBezTo>
                  <a:cubicBezTo>
                    <a:pt x="0" y="18"/>
                    <a:pt x="0" y="18"/>
                    <a:pt x="0" y="18"/>
                  </a:cubicBezTo>
                  <a:cubicBezTo>
                    <a:pt x="1" y="19"/>
                    <a:pt x="1" y="20"/>
                    <a:pt x="2" y="21"/>
                  </a:cubicBezTo>
                  <a:cubicBezTo>
                    <a:pt x="7" y="16"/>
                    <a:pt x="13" y="11"/>
                    <a:pt x="19" y="8"/>
                  </a:cubicBezTo>
                  <a:cubicBezTo>
                    <a:pt x="24" y="6"/>
                    <a:pt x="28" y="5"/>
                    <a:pt x="32" y="4"/>
                  </a:cubicBezTo>
                  <a:cubicBezTo>
                    <a:pt x="39" y="4"/>
                    <a:pt x="45" y="5"/>
                    <a:pt x="53" y="8"/>
                  </a:cubicBezTo>
                  <a:cubicBezTo>
                    <a:pt x="61" y="11"/>
                    <a:pt x="71" y="20"/>
                    <a:pt x="78" y="31"/>
                  </a:cubicBezTo>
                  <a:cubicBezTo>
                    <a:pt x="79" y="30"/>
                    <a:pt x="80" y="29"/>
                    <a:pt x="81" y="28"/>
                  </a:cubicBezTo>
                  <a:cubicBezTo>
                    <a:pt x="82" y="28"/>
                    <a:pt x="82" y="28"/>
                    <a:pt x="82" y="28"/>
                  </a:cubicBezTo>
                  <a:cubicBezTo>
                    <a:pt x="82" y="28"/>
                    <a:pt x="83" y="28"/>
                    <a:pt x="83" y="28"/>
                  </a:cubicBezTo>
                  <a:cubicBezTo>
                    <a:pt x="82" y="25"/>
                    <a:pt x="80" y="21"/>
                    <a:pt x="79" y="2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7" name="Freeform 54">
              <a:extLst>
                <a:ext uri="{FF2B5EF4-FFF2-40B4-BE49-F238E27FC236}">
                  <a16:creationId xmlns:a16="http://schemas.microsoft.com/office/drawing/2014/main" id="{00D57165-A50C-4373-B900-84347E659EC5}"/>
                </a:ext>
              </a:extLst>
            </p:cNvPr>
            <p:cNvSpPr>
              <a:spLocks/>
            </p:cNvSpPr>
            <p:nvPr/>
          </p:nvSpPr>
          <p:spPr bwMode="auto">
            <a:xfrm>
              <a:off x="6105" y="1450"/>
              <a:ext cx="172" cy="57"/>
            </a:xfrm>
            <a:custGeom>
              <a:avLst/>
              <a:gdLst>
                <a:gd name="T0" fmla="*/ 72 w 72"/>
                <a:gd name="T1" fmla="*/ 21 h 24"/>
                <a:gd name="T2" fmla="*/ 54 w 72"/>
                <a:gd name="T3" fmla="*/ 5 h 24"/>
                <a:gd name="T4" fmla="*/ 40 w 72"/>
                <a:gd name="T5" fmla="*/ 1 h 24"/>
                <a:gd name="T6" fmla="*/ 17 w 72"/>
                <a:gd name="T7" fmla="*/ 5 h 24"/>
                <a:gd name="T8" fmla="*/ 1 w 72"/>
                <a:gd name="T9" fmla="*/ 13 h 24"/>
                <a:gd name="T10" fmla="*/ 1 w 72"/>
                <a:gd name="T11" fmla="*/ 15 h 24"/>
                <a:gd name="T12" fmla="*/ 3 w 72"/>
                <a:gd name="T13" fmla="*/ 16 h 24"/>
                <a:gd name="T14" fmla="*/ 19 w 72"/>
                <a:gd name="T15" fmla="*/ 8 h 24"/>
                <a:gd name="T16" fmla="*/ 40 w 72"/>
                <a:gd name="T17" fmla="*/ 4 h 24"/>
                <a:gd name="T18" fmla="*/ 53 w 72"/>
                <a:gd name="T19" fmla="*/ 8 h 24"/>
                <a:gd name="T20" fmla="*/ 70 w 72"/>
                <a:gd name="T21" fmla="*/ 24 h 24"/>
                <a:gd name="T22" fmla="*/ 72 w 72"/>
                <a:gd name="T23"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24">
                  <a:moveTo>
                    <a:pt x="72" y="21"/>
                  </a:moveTo>
                  <a:cubicBezTo>
                    <a:pt x="66" y="16"/>
                    <a:pt x="61" y="8"/>
                    <a:pt x="54" y="5"/>
                  </a:cubicBezTo>
                  <a:cubicBezTo>
                    <a:pt x="49" y="3"/>
                    <a:pt x="45" y="1"/>
                    <a:pt x="40" y="1"/>
                  </a:cubicBezTo>
                  <a:cubicBezTo>
                    <a:pt x="33" y="0"/>
                    <a:pt x="25" y="3"/>
                    <a:pt x="17" y="5"/>
                  </a:cubicBezTo>
                  <a:cubicBezTo>
                    <a:pt x="12" y="7"/>
                    <a:pt x="6" y="9"/>
                    <a:pt x="1" y="13"/>
                  </a:cubicBezTo>
                  <a:cubicBezTo>
                    <a:pt x="0" y="13"/>
                    <a:pt x="0" y="14"/>
                    <a:pt x="1" y="15"/>
                  </a:cubicBezTo>
                  <a:cubicBezTo>
                    <a:pt x="1" y="16"/>
                    <a:pt x="2" y="16"/>
                    <a:pt x="3" y="16"/>
                  </a:cubicBezTo>
                  <a:cubicBezTo>
                    <a:pt x="8" y="12"/>
                    <a:pt x="14" y="10"/>
                    <a:pt x="19" y="8"/>
                  </a:cubicBezTo>
                  <a:cubicBezTo>
                    <a:pt x="27" y="5"/>
                    <a:pt x="33" y="4"/>
                    <a:pt x="40" y="4"/>
                  </a:cubicBezTo>
                  <a:cubicBezTo>
                    <a:pt x="44" y="5"/>
                    <a:pt x="48" y="6"/>
                    <a:pt x="53" y="8"/>
                  </a:cubicBezTo>
                  <a:cubicBezTo>
                    <a:pt x="59" y="11"/>
                    <a:pt x="64" y="19"/>
                    <a:pt x="70" y="24"/>
                  </a:cubicBezTo>
                  <a:cubicBezTo>
                    <a:pt x="70" y="23"/>
                    <a:pt x="71" y="22"/>
                    <a:pt x="72" y="2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8" name="Freeform 55">
              <a:extLst>
                <a:ext uri="{FF2B5EF4-FFF2-40B4-BE49-F238E27FC236}">
                  <a16:creationId xmlns:a16="http://schemas.microsoft.com/office/drawing/2014/main" id="{0D2048CE-5138-4620-AD0A-7864203642B4}"/>
                </a:ext>
              </a:extLst>
            </p:cNvPr>
            <p:cNvSpPr>
              <a:spLocks/>
            </p:cNvSpPr>
            <p:nvPr/>
          </p:nvSpPr>
          <p:spPr bwMode="auto">
            <a:xfrm>
              <a:off x="6004" y="1619"/>
              <a:ext cx="29" cy="55"/>
            </a:xfrm>
            <a:custGeom>
              <a:avLst/>
              <a:gdLst>
                <a:gd name="T0" fmla="*/ 12 w 12"/>
                <a:gd name="T1" fmla="*/ 0 h 23"/>
                <a:gd name="T2" fmla="*/ 10 w 12"/>
                <a:gd name="T3" fmla="*/ 2 h 23"/>
                <a:gd name="T4" fmla="*/ 10 w 12"/>
                <a:gd name="T5" fmla="*/ 10 h 23"/>
                <a:gd name="T6" fmla="*/ 10 w 12"/>
                <a:gd name="T7" fmla="*/ 11 h 23"/>
                <a:gd name="T8" fmla="*/ 10 w 12"/>
                <a:gd name="T9" fmla="*/ 12 h 23"/>
                <a:gd name="T10" fmla="*/ 10 w 12"/>
                <a:gd name="T11" fmla="*/ 13 h 23"/>
                <a:gd name="T12" fmla="*/ 8 w 12"/>
                <a:gd name="T13" fmla="*/ 15 h 23"/>
                <a:gd name="T14" fmla="*/ 7 w 12"/>
                <a:gd name="T15" fmla="*/ 18 h 23"/>
                <a:gd name="T16" fmla="*/ 5 w 12"/>
                <a:gd name="T17" fmla="*/ 19 h 23"/>
                <a:gd name="T18" fmla="*/ 4 w 12"/>
                <a:gd name="T19" fmla="*/ 21 h 23"/>
                <a:gd name="T20" fmla="*/ 2 w 12"/>
                <a:gd name="T21" fmla="*/ 22 h 23"/>
                <a:gd name="T22" fmla="*/ 1 w 12"/>
                <a:gd name="T23" fmla="*/ 22 h 23"/>
                <a:gd name="T24" fmla="*/ 1 w 12"/>
                <a:gd name="T25" fmla="*/ 22 h 23"/>
                <a:gd name="T26" fmla="*/ 1 w 12"/>
                <a:gd name="T27" fmla="*/ 23 h 23"/>
                <a:gd name="T28" fmla="*/ 1 w 12"/>
                <a:gd name="T29" fmla="*/ 23 h 23"/>
                <a:gd name="T30" fmla="*/ 3 w 12"/>
                <a:gd name="T31" fmla="*/ 23 h 23"/>
                <a:gd name="T32" fmla="*/ 4 w 12"/>
                <a:gd name="T33" fmla="*/ 22 h 23"/>
                <a:gd name="T34" fmla="*/ 6 w 12"/>
                <a:gd name="T35" fmla="*/ 21 h 23"/>
                <a:gd name="T36" fmla="*/ 8 w 12"/>
                <a:gd name="T37" fmla="*/ 19 h 23"/>
                <a:gd name="T38" fmla="*/ 10 w 12"/>
                <a:gd name="T39" fmla="*/ 16 h 23"/>
                <a:gd name="T40" fmla="*/ 11 w 12"/>
                <a:gd name="T41" fmla="*/ 13 h 23"/>
                <a:gd name="T42" fmla="*/ 12 w 12"/>
                <a:gd name="T43" fmla="*/ 12 h 23"/>
                <a:gd name="T44" fmla="*/ 12 w 12"/>
                <a:gd name="T45" fmla="*/ 12 h 23"/>
                <a:gd name="T46" fmla="*/ 12 w 12"/>
                <a:gd name="T47" fmla="*/ 10 h 23"/>
                <a:gd name="T48" fmla="*/ 12 w 12"/>
                <a:gd name="T49" fmla="*/ 3 h 23"/>
                <a:gd name="T50" fmla="*/ 12 w 12"/>
                <a:gd name="T5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 h="23">
                  <a:moveTo>
                    <a:pt x="12" y="0"/>
                  </a:moveTo>
                  <a:cubicBezTo>
                    <a:pt x="12" y="0"/>
                    <a:pt x="11" y="1"/>
                    <a:pt x="10" y="2"/>
                  </a:cubicBezTo>
                  <a:cubicBezTo>
                    <a:pt x="10" y="4"/>
                    <a:pt x="10" y="7"/>
                    <a:pt x="10" y="10"/>
                  </a:cubicBezTo>
                  <a:cubicBezTo>
                    <a:pt x="10" y="11"/>
                    <a:pt x="10" y="11"/>
                    <a:pt x="10" y="11"/>
                  </a:cubicBezTo>
                  <a:cubicBezTo>
                    <a:pt x="10" y="11"/>
                    <a:pt x="10" y="12"/>
                    <a:pt x="10" y="12"/>
                  </a:cubicBezTo>
                  <a:cubicBezTo>
                    <a:pt x="10" y="13"/>
                    <a:pt x="10" y="13"/>
                    <a:pt x="10" y="13"/>
                  </a:cubicBezTo>
                  <a:cubicBezTo>
                    <a:pt x="9" y="14"/>
                    <a:pt x="9" y="14"/>
                    <a:pt x="8" y="15"/>
                  </a:cubicBezTo>
                  <a:cubicBezTo>
                    <a:pt x="8" y="16"/>
                    <a:pt x="7" y="17"/>
                    <a:pt x="7" y="18"/>
                  </a:cubicBezTo>
                  <a:cubicBezTo>
                    <a:pt x="6" y="18"/>
                    <a:pt x="6" y="19"/>
                    <a:pt x="5" y="19"/>
                  </a:cubicBezTo>
                  <a:cubicBezTo>
                    <a:pt x="5" y="20"/>
                    <a:pt x="4" y="20"/>
                    <a:pt x="4" y="21"/>
                  </a:cubicBezTo>
                  <a:cubicBezTo>
                    <a:pt x="3" y="21"/>
                    <a:pt x="3" y="22"/>
                    <a:pt x="2" y="22"/>
                  </a:cubicBezTo>
                  <a:cubicBezTo>
                    <a:pt x="1" y="22"/>
                    <a:pt x="1" y="22"/>
                    <a:pt x="1" y="22"/>
                  </a:cubicBezTo>
                  <a:cubicBezTo>
                    <a:pt x="1" y="22"/>
                    <a:pt x="1" y="22"/>
                    <a:pt x="1" y="22"/>
                  </a:cubicBezTo>
                  <a:cubicBezTo>
                    <a:pt x="1" y="22"/>
                    <a:pt x="0" y="23"/>
                    <a:pt x="1" y="23"/>
                  </a:cubicBezTo>
                  <a:cubicBezTo>
                    <a:pt x="1" y="23"/>
                    <a:pt x="1" y="23"/>
                    <a:pt x="1" y="23"/>
                  </a:cubicBezTo>
                  <a:cubicBezTo>
                    <a:pt x="1" y="23"/>
                    <a:pt x="2" y="23"/>
                    <a:pt x="3" y="23"/>
                  </a:cubicBezTo>
                  <a:cubicBezTo>
                    <a:pt x="3" y="23"/>
                    <a:pt x="4" y="22"/>
                    <a:pt x="4" y="22"/>
                  </a:cubicBezTo>
                  <a:cubicBezTo>
                    <a:pt x="5" y="22"/>
                    <a:pt x="5" y="21"/>
                    <a:pt x="6" y="21"/>
                  </a:cubicBezTo>
                  <a:cubicBezTo>
                    <a:pt x="7" y="20"/>
                    <a:pt x="8" y="19"/>
                    <a:pt x="8" y="19"/>
                  </a:cubicBezTo>
                  <a:cubicBezTo>
                    <a:pt x="9" y="18"/>
                    <a:pt x="9" y="17"/>
                    <a:pt x="10" y="16"/>
                  </a:cubicBezTo>
                  <a:cubicBezTo>
                    <a:pt x="10" y="15"/>
                    <a:pt x="11" y="14"/>
                    <a:pt x="11" y="13"/>
                  </a:cubicBezTo>
                  <a:cubicBezTo>
                    <a:pt x="12" y="12"/>
                    <a:pt x="12" y="12"/>
                    <a:pt x="12" y="12"/>
                  </a:cubicBezTo>
                  <a:cubicBezTo>
                    <a:pt x="12" y="12"/>
                    <a:pt x="12" y="12"/>
                    <a:pt x="12" y="12"/>
                  </a:cubicBezTo>
                  <a:cubicBezTo>
                    <a:pt x="12" y="10"/>
                    <a:pt x="12" y="10"/>
                    <a:pt x="12" y="10"/>
                  </a:cubicBezTo>
                  <a:cubicBezTo>
                    <a:pt x="12" y="8"/>
                    <a:pt x="12" y="5"/>
                    <a:pt x="12" y="3"/>
                  </a:cubicBezTo>
                  <a:cubicBezTo>
                    <a:pt x="12" y="2"/>
                    <a:pt x="12" y="1"/>
                    <a:pt x="12" y="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9" name="Freeform 56">
              <a:extLst>
                <a:ext uri="{FF2B5EF4-FFF2-40B4-BE49-F238E27FC236}">
                  <a16:creationId xmlns:a16="http://schemas.microsoft.com/office/drawing/2014/main" id="{503B1AA8-6796-48E4-9BC7-D4318453AE09}"/>
                </a:ext>
              </a:extLst>
            </p:cNvPr>
            <p:cNvSpPr>
              <a:spLocks/>
            </p:cNvSpPr>
            <p:nvPr/>
          </p:nvSpPr>
          <p:spPr bwMode="auto">
            <a:xfrm>
              <a:off x="5968" y="1567"/>
              <a:ext cx="31" cy="26"/>
            </a:xfrm>
            <a:custGeom>
              <a:avLst/>
              <a:gdLst>
                <a:gd name="T0" fmla="*/ 0 w 13"/>
                <a:gd name="T1" fmla="*/ 10 h 11"/>
                <a:gd name="T2" fmla="*/ 2 w 13"/>
                <a:gd name="T3" fmla="*/ 9 h 11"/>
                <a:gd name="T4" fmla="*/ 5 w 13"/>
                <a:gd name="T5" fmla="*/ 8 h 11"/>
                <a:gd name="T6" fmla="*/ 7 w 13"/>
                <a:gd name="T7" fmla="*/ 6 h 11"/>
                <a:gd name="T8" fmla="*/ 8 w 13"/>
                <a:gd name="T9" fmla="*/ 5 h 11"/>
                <a:gd name="T10" fmla="*/ 9 w 13"/>
                <a:gd name="T11" fmla="*/ 4 h 11"/>
                <a:gd name="T12" fmla="*/ 10 w 13"/>
                <a:gd name="T13" fmla="*/ 4 h 11"/>
                <a:gd name="T14" fmla="*/ 11 w 13"/>
                <a:gd name="T15" fmla="*/ 3 h 11"/>
                <a:gd name="T16" fmla="*/ 11 w 13"/>
                <a:gd name="T17" fmla="*/ 1 h 11"/>
                <a:gd name="T18" fmla="*/ 12 w 13"/>
                <a:gd name="T19" fmla="*/ 0 h 11"/>
                <a:gd name="T20" fmla="*/ 12 w 13"/>
                <a:gd name="T21" fmla="*/ 0 h 11"/>
                <a:gd name="T22" fmla="*/ 13 w 13"/>
                <a:gd name="T23" fmla="*/ 1 h 11"/>
                <a:gd name="T24" fmla="*/ 13 w 13"/>
                <a:gd name="T25" fmla="*/ 1 h 11"/>
                <a:gd name="T26" fmla="*/ 12 w 13"/>
                <a:gd name="T27" fmla="*/ 3 h 11"/>
                <a:gd name="T28" fmla="*/ 11 w 13"/>
                <a:gd name="T29" fmla="*/ 4 h 11"/>
                <a:gd name="T30" fmla="*/ 10 w 13"/>
                <a:gd name="T31" fmla="*/ 6 h 11"/>
                <a:gd name="T32" fmla="*/ 9 w 13"/>
                <a:gd name="T33" fmla="*/ 7 h 11"/>
                <a:gd name="T34" fmla="*/ 8 w 13"/>
                <a:gd name="T35" fmla="*/ 8 h 11"/>
                <a:gd name="T36" fmla="*/ 5 w 13"/>
                <a:gd name="T37" fmla="*/ 9 h 11"/>
                <a:gd name="T38" fmla="*/ 4 w 13"/>
                <a:gd name="T39" fmla="*/ 10 h 11"/>
                <a:gd name="T40" fmla="*/ 3 w 13"/>
                <a:gd name="T41" fmla="*/ 10 h 11"/>
                <a:gd name="T42" fmla="*/ 0 w 13"/>
                <a:gd name="T43" fmla="*/ 11 h 11"/>
                <a:gd name="T44" fmla="*/ 0 w 13"/>
                <a:gd name="T45" fmla="*/ 10 h 11"/>
                <a:gd name="T46" fmla="*/ 0 w 13"/>
                <a:gd name="T4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1">
                  <a:moveTo>
                    <a:pt x="0" y="10"/>
                  </a:moveTo>
                  <a:cubicBezTo>
                    <a:pt x="0" y="10"/>
                    <a:pt x="1" y="9"/>
                    <a:pt x="2" y="9"/>
                  </a:cubicBezTo>
                  <a:cubicBezTo>
                    <a:pt x="3" y="9"/>
                    <a:pt x="4" y="8"/>
                    <a:pt x="5" y="8"/>
                  </a:cubicBezTo>
                  <a:cubicBezTo>
                    <a:pt x="6" y="7"/>
                    <a:pt x="6" y="7"/>
                    <a:pt x="7" y="6"/>
                  </a:cubicBezTo>
                  <a:cubicBezTo>
                    <a:pt x="8" y="5"/>
                    <a:pt x="8" y="5"/>
                    <a:pt x="8" y="5"/>
                  </a:cubicBezTo>
                  <a:cubicBezTo>
                    <a:pt x="9" y="5"/>
                    <a:pt x="9" y="5"/>
                    <a:pt x="9" y="4"/>
                  </a:cubicBezTo>
                  <a:cubicBezTo>
                    <a:pt x="10" y="4"/>
                    <a:pt x="10" y="4"/>
                    <a:pt x="10" y="4"/>
                  </a:cubicBezTo>
                  <a:cubicBezTo>
                    <a:pt x="10" y="3"/>
                    <a:pt x="10" y="3"/>
                    <a:pt x="11" y="3"/>
                  </a:cubicBezTo>
                  <a:cubicBezTo>
                    <a:pt x="11" y="2"/>
                    <a:pt x="11" y="1"/>
                    <a:pt x="11" y="1"/>
                  </a:cubicBezTo>
                  <a:cubicBezTo>
                    <a:pt x="11" y="1"/>
                    <a:pt x="12" y="0"/>
                    <a:pt x="12" y="0"/>
                  </a:cubicBezTo>
                  <a:cubicBezTo>
                    <a:pt x="12" y="0"/>
                    <a:pt x="12" y="0"/>
                    <a:pt x="12" y="0"/>
                  </a:cubicBezTo>
                  <a:cubicBezTo>
                    <a:pt x="12" y="0"/>
                    <a:pt x="12" y="0"/>
                    <a:pt x="13" y="1"/>
                  </a:cubicBezTo>
                  <a:cubicBezTo>
                    <a:pt x="13" y="1"/>
                    <a:pt x="13" y="1"/>
                    <a:pt x="13" y="1"/>
                  </a:cubicBezTo>
                  <a:cubicBezTo>
                    <a:pt x="13" y="2"/>
                    <a:pt x="13" y="3"/>
                    <a:pt x="12" y="3"/>
                  </a:cubicBezTo>
                  <a:cubicBezTo>
                    <a:pt x="12" y="4"/>
                    <a:pt x="12" y="4"/>
                    <a:pt x="11" y="4"/>
                  </a:cubicBezTo>
                  <a:cubicBezTo>
                    <a:pt x="11" y="5"/>
                    <a:pt x="11" y="5"/>
                    <a:pt x="10" y="6"/>
                  </a:cubicBezTo>
                  <a:cubicBezTo>
                    <a:pt x="10" y="6"/>
                    <a:pt x="10" y="6"/>
                    <a:pt x="9" y="7"/>
                  </a:cubicBezTo>
                  <a:cubicBezTo>
                    <a:pt x="8" y="8"/>
                    <a:pt x="8" y="8"/>
                    <a:pt x="8" y="8"/>
                  </a:cubicBezTo>
                  <a:cubicBezTo>
                    <a:pt x="7" y="8"/>
                    <a:pt x="6" y="9"/>
                    <a:pt x="5" y="9"/>
                  </a:cubicBezTo>
                  <a:cubicBezTo>
                    <a:pt x="5" y="9"/>
                    <a:pt x="4" y="10"/>
                    <a:pt x="4" y="10"/>
                  </a:cubicBezTo>
                  <a:cubicBezTo>
                    <a:pt x="4" y="10"/>
                    <a:pt x="3" y="10"/>
                    <a:pt x="3" y="10"/>
                  </a:cubicBezTo>
                  <a:cubicBezTo>
                    <a:pt x="1" y="10"/>
                    <a:pt x="0" y="11"/>
                    <a:pt x="0" y="11"/>
                  </a:cubicBezTo>
                  <a:cubicBezTo>
                    <a:pt x="0" y="11"/>
                    <a:pt x="0" y="11"/>
                    <a:pt x="0" y="10"/>
                  </a:cubicBezTo>
                  <a:cubicBezTo>
                    <a:pt x="0" y="10"/>
                    <a:pt x="0" y="10"/>
                    <a:pt x="0" y="1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0" name="Freeform 57">
              <a:extLst>
                <a:ext uri="{FF2B5EF4-FFF2-40B4-BE49-F238E27FC236}">
                  <a16:creationId xmlns:a16="http://schemas.microsoft.com/office/drawing/2014/main" id="{81A8C58E-E2C1-4FC8-8C39-3EBDD8B48491}"/>
                </a:ext>
              </a:extLst>
            </p:cNvPr>
            <p:cNvSpPr>
              <a:spLocks/>
            </p:cNvSpPr>
            <p:nvPr/>
          </p:nvSpPr>
          <p:spPr bwMode="auto">
            <a:xfrm>
              <a:off x="6107" y="1619"/>
              <a:ext cx="36" cy="181"/>
            </a:xfrm>
            <a:custGeom>
              <a:avLst/>
              <a:gdLst>
                <a:gd name="T0" fmla="*/ 8 w 15"/>
                <a:gd name="T1" fmla="*/ 0 h 76"/>
                <a:gd name="T2" fmla="*/ 8 w 15"/>
                <a:gd name="T3" fmla="*/ 6 h 76"/>
                <a:gd name="T4" fmla="*/ 8 w 15"/>
                <a:gd name="T5" fmla="*/ 6 h 76"/>
                <a:gd name="T6" fmla="*/ 7 w 15"/>
                <a:gd name="T7" fmla="*/ 19 h 76"/>
                <a:gd name="T8" fmla="*/ 7 w 15"/>
                <a:gd name="T9" fmla="*/ 25 h 76"/>
                <a:gd name="T10" fmla="*/ 6 w 15"/>
                <a:gd name="T11" fmla="*/ 32 h 76"/>
                <a:gd name="T12" fmla="*/ 6 w 15"/>
                <a:gd name="T13" fmla="*/ 39 h 76"/>
                <a:gd name="T14" fmla="*/ 6 w 15"/>
                <a:gd name="T15" fmla="*/ 46 h 76"/>
                <a:gd name="T16" fmla="*/ 6 w 15"/>
                <a:gd name="T17" fmla="*/ 53 h 76"/>
                <a:gd name="T18" fmla="*/ 6 w 15"/>
                <a:gd name="T19" fmla="*/ 57 h 76"/>
                <a:gd name="T20" fmla="*/ 5 w 15"/>
                <a:gd name="T21" fmla="*/ 60 h 76"/>
                <a:gd name="T22" fmla="*/ 5 w 15"/>
                <a:gd name="T23" fmla="*/ 62 h 76"/>
                <a:gd name="T24" fmla="*/ 5 w 15"/>
                <a:gd name="T25" fmla="*/ 63 h 76"/>
                <a:gd name="T26" fmla="*/ 5 w 15"/>
                <a:gd name="T27" fmla="*/ 63 h 76"/>
                <a:gd name="T28" fmla="*/ 4 w 15"/>
                <a:gd name="T29" fmla="*/ 66 h 76"/>
                <a:gd name="T30" fmla="*/ 3 w 15"/>
                <a:gd name="T31" fmla="*/ 69 h 76"/>
                <a:gd name="T32" fmla="*/ 1 w 15"/>
                <a:gd name="T33" fmla="*/ 71 h 76"/>
                <a:gd name="T34" fmla="*/ 0 w 15"/>
                <a:gd name="T35" fmla="*/ 73 h 76"/>
                <a:gd name="T36" fmla="*/ 4 w 15"/>
                <a:gd name="T37" fmla="*/ 76 h 76"/>
                <a:gd name="T38" fmla="*/ 5 w 15"/>
                <a:gd name="T39" fmla="*/ 74 h 76"/>
                <a:gd name="T40" fmla="*/ 7 w 15"/>
                <a:gd name="T41" fmla="*/ 71 h 76"/>
                <a:gd name="T42" fmla="*/ 8 w 15"/>
                <a:gd name="T43" fmla="*/ 68 h 76"/>
                <a:gd name="T44" fmla="*/ 9 w 15"/>
                <a:gd name="T45" fmla="*/ 65 h 76"/>
                <a:gd name="T46" fmla="*/ 10 w 15"/>
                <a:gd name="T47" fmla="*/ 64 h 76"/>
                <a:gd name="T48" fmla="*/ 10 w 15"/>
                <a:gd name="T49" fmla="*/ 63 h 76"/>
                <a:gd name="T50" fmla="*/ 10 w 15"/>
                <a:gd name="T51" fmla="*/ 61 h 76"/>
                <a:gd name="T52" fmla="*/ 11 w 15"/>
                <a:gd name="T53" fmla="*/ 58 h 76"/>
                <a:gd name="T54" fmla="*/ 11 w 15"/>
                <a:gd name="T55" fmla="*/ 54 h 76"/>
                <a:gd name="T56" fmla="*/ 12 w 15"/>
                <a:gd name="T57" fmla="*/ 46 h 76"/>
                <a:gd name="T58" fmla="*/ 12 w 15"/>
                <a:gd name="T59" fmla="*/ 39 h 76"/>
                <a:gd name="T60" fmla="*/ 12 w 15"/>
                <a:gd name="T61" fmla="*/ 32 h 76"/>
                <a:gd name="T62" fmla="*/ 13 w 15"/>
                <a:gd name="T63" fmla="*/ 25 h 76"/>
                <a:gd name="T64" fmla="*/ 13 w 15"/>
                <a:gd name="T65" fmla="*/ 19 h 76"/>
                <a:gd name="T66" fmla="*/ 14 w 15"/>
                <a:gd name="T67" fmla="*/ 7 h 76"/>
                <a:gd name="T68" fmla="*/ 14 w 15"/>
                <a:gd name="T69" fmla="*/ 0 h 76"/>
                <a:gd name="T70" fmla="*/ 8 w 15"/>
                <a:gd name="T7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 h="76">
                  <a:moveTo>
                    <a:pt x="8" y="0"/>
                  </a:moveTo>
                  <a:cubicBezTo>
                    <a:pt x="8" y="2"/>
                    <a:pt x="8" y="5"/>
                    <a:pt x="8" y="6"/>
                  </a:cubicBezTo>
                  <a:cubicBezTo>
                    <a:pt x="8" y="6"/>
                    <a:pt x="8" y="6"/>
                    <a:pt x="8" y="6"/>
                  </a:cubicBezTo>
                  <a:cubicBezTo>
                    <a:pt x="8" y="6"/>
                    <a:pt x="7" y="11"/>
                    <a:pt x="7" y="19"/>
                  </a:cubicBezTo>
                  <a:cubicBezTo>
                    <a:pt x="7" y="21"/>
                    <a:pt x="7" y="23"/>
                    <a:pt x="7" y="25"/>
                  </a:cubicBezTo>
                  <a:cubicBezTo>
                    <a:pt x="7" y="27"/>
                    <a:pt x="7" y="29"/>
                    <a:pt x="6" y="32"/>
                  </a:cubicBezTo>
                  <a:cubicBezTo>
                    <a:pt x="6" y="34"/>
                    <a:pt x="6" y="36"/>
                    <a:pt x="6" y="39"/>
                  </a:cubicBezTo>
                  <a:cubicBezTo>
                    <a:pt x="6" y="41"/>
                    <a:pt x="6" y="44"/>
                    <a:pt x="6" y="46"/>
                  </a:cubicBezTo>
                  <a:cubicBezTo>
                    <a:pt x="6" y="49"/>
                    <a:pt x="6" y="51"/>
                    <a:pt x="6" y="53"/>
                  </a:cubicBezTo>
                  <a:cubicBezTo>
                    <a:pt x="6" y="55"/>
                    <a:pt x="6" y="56"/>
                    <a:pt x="6" y="57"/>
                  </a:cubicBezTo>
                  <a:cubicBezTo>
                    <a:pt x="6" y="58"/>
                    <a:pt x="6" y="59"/>
                    <a:pt x="5" y="60"/>
                  </a:cubicBezTo>
                  <a:cubicBezTo>
                    <a:pt x="5" y="62"/>
                    <a:pt x="5" y="62"/>
                    <a:pt x="5" y="62"/>
                  </a:cubicBezTo>
                  <a:cubicBezTo>
                    <a:pt x="5" y="63"/>
                    <a:pt x="5" y="63"/>
                    <a:pt x="5" y="63"/>
                  </a:cubicBezTo>
                  <a:cubicBezTo>
                    <a:pt x="5" y="63"/>
                    <a:pt x="5" y="63"/>
                    <a:pt x="5" y="63"/>
                  </a:cubicBezTo>
                  <a:cubicBezTo>
                    <a:pt x="4" y="64"/>
                    <a:pt x="4" y="66"/>
                    <a:pt x="4" y="66"/>
                  </a:cubicBezTo>
                  <a:cubicBezTo>
                    <a:pt x="3" y="67"/>
                    <a:pt x="3" y="68"/>
                    <a:pt x="3" y="69"/>
                  </a:cubicBezTo>
                  <a:cubicBezTo>
                    <a:pt x="2" y="70"/>
                    <a:pt x="2" y="70"/>
                    <a:pt x="1" y="71"/>
                  </a:cubicBezTo>
                  <a:cubicBezTo>
                    <a:pt x="1" y="72"/>
                    <a:pt x="0" y="72"/>
                    <a:pt x="0" y="73"/>
                  </a:cubicBezTo>
                  <a:cubicBezTo>
                    <a:pt x="1" y="73"/>
                    <a:pt x="3" y="74"/>
                    <a:pt x="4" y="76"/>
                  </a:cubicBezTo>
                  <a:cubicBezTo>
                    <a:pt x="4" y="75"/>
                    <a:pt x="5" y="74"/>
                    <a:pt x="5" y="74"/>
                  </a:cubicBezTo>
                  <a:cubicBezTo>
                    <a:pt x="6" y="73"/>
                    <a:pt x="6" y="72"/>
                    <a:pt x="7" y="71"/>
                  </a:cubicBezTo>
                  <a:cubicBezTo>
                    <a:pt x="7" y="70"/>
                    <a:pt x="8" y="69"/>
                    <a:pt x="8" y="68"/>
                  </a:cubicBezTo>
                  <a:cubicBezTo>
                    <a:pt x="9" y="67"/>
                    <a:pt x="9" y="66"/>
                    <a:pt x="9" y="65"/>
                  </a:cubicBezTo>
                  <a:cubicBezTo>
                    <a:pt x="10" y="64"/>
                    <a:pt x="10" y="64"/>
                    <a:pt x="10" y="64"/>
                  </a:cubicBezTo>
                  <a:cubicBezTo>
                    <a:pt x="10" y="64"/>
                    <a:pt x="10" y="63"/>
                    <a:pt x="10" y="63"/>
                  </a:cubicBezTo>
                  <a:cubicBezTo>
                    <a:pt x="10" y="61"/>
                    <a:pt x="10" y="61"/>
                    <a:pt x="10" y="61"/>
                  </a:cubicBezTo>
                  <a:cubicBezTo>
                    <a:pt x="11" y="60"/>
                    <a:pt x="11" y="59"/>
                    <a:pt x="11" y="58"/>
                  </a:cubicBezTo>
                  <a:cubicBezTo>
                    <a:pt x="11" y="56"/>
                    <a:pt x="11" y="55"/>
                    <a:pt x="11" y="54"/>
                  </a:cubicBezTo>
                  <a:cubicBezTo>
                    <a:pt x="12" y="51"/>
                    <a:pt x="12" y="49"/>
                    <a:pt x="12" y="46"/>
                  </a:cubicBezTo>
                  <a:cubicBezTo>
                    <a:pt x="12" y="44"/>
                    <a:pt x="12" y="41"/>
                    <a:pt x="12" y="39"/>
                  </a:cubicBezTo>
                  <a:cubicBezTo>
                    <a:pt x="12" y="36"/>
                    <a:pt x="12" y="34"/>
                    <a:pt x="12" y="32"/>
                  </a:cubicBezTo>
                  <a:cubicBezTo>
                    <a:pt x="13" y="29"/>
                    <a:pt x="13" y="27"/>
                    <a:pt x="13" y="25"/>
                  </a:cubicBezTo>
                  <a:cubicBezTo>
                    <a:pt x="13" y="23"/>
                    <a:pt x="13" y="21"/>
                    <a:pt x="13" y="19"/>
                  </a:cubicBezTo>
                  <a:cubicBezTo>
                    <a:pt x="14" y="12"/>
                    <a:pt x="14" y="7"/>
                    <a:pt x="14" y="7"/>
                  </a:cubicBezTo>
                  <a:cubicBezTo>
                    <a:pt x="14" y="7"/>
                    <a:pt x="15" y="2"/>
                    <a:pt x="14" y="0"/>
                  </a:cubicBezTo>
                  <a:cubicBezTo>
                    <a:pt x="12" y="0"/>
                    <a:pt x="9" y="1"/>
                    <a:pt x="8" y="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1" name="Freeform 58">
              <a:extLst>
                <a:ext uri="{FF2B5EF4-FFF2-40B4-BE49-F238E27FC236}">
                  <a16:creationId xmlns:a16="http://schemas.microsoft.com/office/drawing/2014/main" id="{5EC29A85-69A4-410A-8B1B-5D3AA504D67B}"/>
                </a:ext>
              </a:extLst>
            </p:cNvPr>
            <p:cNvSpPr>
              <a:spLocks/>
            </p:cNvSpPr>
            <p:nvPr/>
          </p:nvSpPr>
          <p:spPr bwMode="auto">
            <a:xfrm>
              <a:off x="5985" y="1783"/>
              <a:ext cx="136" cy="955"/>
            </a:xfrm>
            <a:custGeom>
              <a:avLst/>
              <a:gdLst>
                <a:gd name="T0" fmla="*/ 57 w 57"/>
                <a:gd name="T1" fmla="*/ 3 h 401"/>
                <a:gd name="T2" fmla="*/ 55 w 57"/>
                <a:gd name="T3" fmla="*/ 6 h 401"/>
                <a:gd name="T4" fmla="*/ 53 w 57"/>
                <a:gd name="T5" fmla="*/ 8 h 401"/>
                <a:gd name="T6" fmla="*/ 49 w 57"/>
                <a:gd name="T7" fmla="*/ 13 h 401"/>
                <a:gd name="T8" fmla="*/ 45 w 57"/>
                <a:gd name="T9" fmla="*/ 18 h 401"/>
                <a:gd name="T10" fmla="*/ 39 w 57"/>
                <a:gd name="T11" fmla="*/ 26 h 401"/>
                <a:gd name="T12" fmla="*/ 34 w 57"/>
                <a:gd name="T13" fmla="*/ 35 h 401"/>
                <a:gd name="T14" fmla="*/ 28 w 57"/>
                <a:gd name="T15" fmla="*/ 46 h 401"/>
                <a:gd name="T16" fmla="*/ 25 w 57"/>
                <a:gd name="T17" fmla="*/ 52 h 401"/>
                <a:gd name="T18" fmla="*/ 23 w 57"/>
                <a:gd name="T19" fmla="*/ 58 h 401"/>
                <a:gd name="T20" fmla="*/ 19 w 57"/>
                <a:gd name="T21" fmla="*/ 73 h 401"/>
                <a:gd name="T22" fmla="*/ 17 w 57"/>
                <a:gd name="T23" fmla="*/ 80 h 401"/>
                <a:gd name="T24" fmla="*/ 16 w 57"/>
                <a:gd name="T25" fmla="*/ 88 h 401"/>
                <a:gd name="T26" fmla="*/ 17 w 57"/>
                <a:gd name="T27" fmla="*/ 123 h 401"/>
                <a:gd name="T28" fmla="*/ 20 w 57"/>
                <a:gd name="T29" fmla="*/ 160 h 401"/>
                <a:gd name="T30" fmla="*/ 18 w 57"/>
                <a:gd name="T31" fmla="*/ 199 h 401"/>
                <a:gd name="T32" fmla="*/ 14 w 57"/>
                <a:gd name="T33" fmla="*/ 236 h 401"/>
                <a:gd name="T34" fmla="*/ 12 w 57"/>
                <a:gd name="T35" fmla="*/ 245 h 401"/>
                <a:gd name="T36" fmla="*/ 11 w 57"/>
                <a:gd name="T37" fmla="*/ 254 h 401"/>
                <a:gd name="T38" fmla="*/ 10 w 57"/>
                <a:gd name="T39" fmla="*/ 263 h 401"/>
                <a:gd name="T40" fmla="*/ 10 w 57"/>
                <a:gd name="T41" fmla="*/ 272 h 401"/>
                <a:gd name="T42" fmla="*/ 10 w 57"/>
                <a:gd name="T43" fmla="*/ 307 h 401"/>
                <a:gd name="T44" fmla="*/ 5 w 57"/>
                <a:gd name="T45" fmla="*/ 338 h 401"/>
                <a:gd name="T46" fmla="*/ 3 w 57"/>
                <a:gd name="T47" fmla="*/ 364 h 401"/>
                <a:gd name="T48" fmla="*/ 5 w 57"/>
                <a:gd name="T49" fmla="*/ 384 h 401"/>
                <a:gd name="T50" fmla="*/ 5 w 57"/>
                <a:gd name="T51" fmla="*/ 397 h 401"/>
                <a:gd name="T52" fmla="*/ 3 w 57"/>
                <a:gd name="T53" fmla="*/ 400 h 401"/>
                <a:gd name="T54" fmla="*/ 2 w 57"/>
                <a:gd name="T55" fmla="*/ 401 h 401"/>
                <a:gd name="T56" fmla="*/ 4 w 57"/>
                <a:gd name="T57" fmla="*/ 397 h 401"/>
                <a:gd name="T58" fmla="*/ 3 w 57"/>
                <a:gd name="T59" fmla="*/ 384 h 401"/>
                <a:gd name="T60" fmla="*/ 1 w 57"/>
                <a:gd name="T61" fmla="*/ 364 h 401"/>
                <a:gd name="T62" fmla="*/ 2 w 57"/>
                <a:gd name="T63" fmla="*/ 338 h 401"/>
                <a:gd name="T64" fmla="*/ 7 w 57"/>
                <a:gd name="T65" fmla="*/ 307 h 401"/>
                <a:gd name="T66" fmla="*/ 7 w 57"/>
                <a:gd name="T67" fmla="*/ 272 h 401"/>
                <a:gd name="T68" fmla="*/ 7 w 57"/>
                <a:gd name="T69" fmla="*/ 263 h 401"/>
                <a:gd name="T70" fmla="*/ 7 w 57"/>
                <a:gd name="T71" fmla="*/ 253 h 401"/>
                <a:gd name="T72" fmla="*/ 9 w 57"/>
                <a:gd name="T73" fmla="*/ 244 h 401"/>
                <a:gd name="T74" fmla="*/ 11 w 57"/>
                <a:gd name="T75" fmla="*/ 235 h 401"/>
                <a:gd name="T76" fmla="*/ 14 w 57"/>
                <a:gd name="T77" fmla="*/ 203 h 401"/>
                <a:gd name="T78" fmla="*/ 15 w 57"/>
                <a:gd name="T79" fmla="*/ 193 h 401"/>
                <a:gd name="T80" fmla="*/ 16 w 57"/>
                <a:gd name="T81" fmla="*/ 160 h 401"/>
                <a:gd name="T82" fmla="*/ 12 w 57"/>
                <a:gd name="T83" fmla="*/ 123 h 401"/>
                <a:gd name="T84" fmla="*/ 12 w 57"/>
                <a:gd name="T85" fmla="*/ 88 h 401"/>
                <a:gd name="T86" fmla="*/ 13 w 57"/>
                <a:gd name="T87" fmla="*/ 80 h 401"/>
                <a:gd name="T88" fmla="*/ 14 w 57"/>
                <a:gd name="T89" fmla="*/ 72 h 401"/>
                <a:gd name="T90" fmla="*/ 18 w 57"/>
                <a:gd name="T91" fmla="*/ 57 h 401"/>
                <a:gd name="T92" fmla="*/ 21 w 57"/>
                <a:gd name="T93" fmla="*/ 50 h 401"/>
                <a:gd name="T94" fmla="*/ 23 w 57"/>
                <a:gd name="T95" fmla="*/ 44 h 401"/>
                <a:gd name="T96" fmla="*/ 29 w 57"/>
                <a:gd name="T97" fmla="*/ 32 h 401"/>
                <a:gd name="T98" fmla="*/ 35 w 57"/>
                <a:gd name="T99" fmla="*/ 23 h 401"/>
                <a:gd name="T100" fmla="*/ 41 w 57"/>
                <a:gd name="T101" fmla="*/ 15 h 401"/>
                <a:gd name="T102" fmla="*/ 46 w 57"/>
                <a:gd name="T103" fmla="*/ 9 h 401"/>
                <a:gd name="T104" fmla="*/ 49 w 57"/>
                <a:gd name="T105" fmla="*/ 5 h 401"/>
                <a:gd name="T106" fmla="*/ 53 w 57"/>
                <a:gd name="T107" fmla="*/ 1 h 401"/>
                <a:gd name="T108" fmla="*/ 53 w 57"/>
                <a:gd name="T109" fmla="*/ 2 h 401"/>
                <a:gd name="T110" fmla="*/ 57 w 57"/>
                <a:gd name="T111" fmla="*/ 3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7" h="401">
                  <a:moveTo>
                    <a:pt x="57" y="3"/>
                  </a:moveTo>
                  <a:cubicBezTo>
                    <a:pt x="57" y="3"/>
                    <a:pt x="56" y="5"/>
                    <a:pt x="55" y="6"/>
                  </a:cubicBezTo>
                  <a:cubicBezTo>
                    <a:pt x="55" y="6"/>
                    <a:pt x="54" y="7"/>
                    <a:pt x="53" y="8"/>
                  </a:cubicBezTo>
                  <a:cubicBezTo>
                    <a:pt x="52" y="10"/>
                    <a:pt x="51" y="11"/>
                    <a:pt x="49" y="13"/>
                  </a:cubicBezTo>
                  <a:cubicBezTo>
                    <a:pt x="48" y="14"/>
                    <a:pt x="46" y="16"/>
                    <a:pt x="45" y="18"/>
                  </a:cubicBezTo>
                  <a:cubicBezTo>
                    <a:pt x="43" y="20"/>
                    <a:pt x="41" y="23"/>
                    <a:pt x="39" y="26"/>
                  </a:cubicBezTo>
                  <a:cubicBezTo>
                    <a:pt x="37" y="28"/>
                    <a:pt x="35" y="32"/>
                    <a:pt x="34" y="35"/>
                  </a:cubicBezTo>
                  <a:cubicBezTo>
                    <a:pt x="31" y="38"/>
                    <a:pt x="30" y="42"/>
                    <a:pt x="28" y="46"/>
                  </a:cubicBezTo>
                  <a:cubicBezTo>
                    <a:pt x="27" y="48"/>
                    <a:pt x="26" y="50"/>
                    <a:pt x="25" y="52"/>
                  </a:cubicBezTo>
                  <a:cubicBezTo>
                    <a:pt x="24" y="54"/>
                    <a:pt x="23" y="56"/>
                    <a:pt x="23" y="58"/>
                  </a:cubicBezTo>
                  <a:cubicBezTo>
                    <a:pt x="21" y="63"/>
                    <a:pt x="20" y="68"/>
                    <a:pt x="19" y="73"/>
                  </a:cubicBezTo>
                  <a:cubicBezTo>
                    <a:pt x="18" y="75"/>
                    <a:pt x="17" y="78"/>
                    <a:pt x="17" y="80"/>
                  </a:cubicBezTo>
                  <a:cubicBezTo>
                    <a:pt x="17" y="83"/>
                    <a:pt x="16" y="86"/>
                    <a:pt x="16" y="88"/>
                  </a:cubicBezTo>
                  <a:cubicBezTo>
                    <a:pt x="15" y="99"/>
                    <a:pt x="16" y="111"/>
                    <a:pt x="17" y="123"/>
                  </a:cubicBezTo>
                  <a:cubicBezTo>
                    <a:pt x="17" y="135"/>
                    <a:pt x="19" y="147"/>
                    <a:pt x="20" y="160"/>
                  </a:cubicBezTo>
                  <a:cubicBezTo>
                    <a:pt x="21" y="173"/>
                    <a:pt x="21" y="186"/>
                    <a:pt x="18" y="199"/>
                  </a:cubicBezTo>
                  <a:cubicBezTo>
                    <a:pt x="16" y="212"/>
                    <a:pt x="18" y="224"/>
                    <a:pt x="14" y="236"/>
                  </a:cubicBezTo>
                  <a:cubicBezTo>
                    <a:pt x="13" y="238"/>
                    <a:pt x="13" y="242"/>
                    <a:pt x="12" y="245"/>
                  </a:cubicBezTo>
                  <a:cubicBezTo>
                    <a:pt x="12" y="248"/>
                    <a:pt x="11" y="251"/>
                    <a:pt x="11" y="254"/>
                  </a:cubicBezTo>
                  <a:cubicBezTo>
                    <a:pt x="11" y="257"/>
                    <a:pt x="11" y="260"/>
                    <a:pt x="10" y="263"/>
                  </a:cubicBezTo>
                  <a:cubicBezTo>
                    <a:pt x="10" y="266"/>
                    <a:pt x="10" y="269"/>
                    <a:pt x="10" y="272"/>
                  </a:cubicBezTo>
                  <a:cubicBezTo>
                    <a:pt x="10" y="284"/>
                    <a:pt x="11" y="296"/>
                    <a:pt x="10" y="307"/>
                  </a:cubicBezTo>
                  <a:cubicBezTo>
                    <a:pt x="9" y="318"/>
                    <a:pt x="7" y="328"/>
                    <a:pt x="5" y="338"/>
                  </a:cubicBezTo>
                  <a:cubicBezTo>
                    <a:pt x="4" y="347"/>
                    <a:pt x="3" y="356"/>
                    <a:pt x="3" y="364"/>
                  </a:cubicBezTo>
                  <a:cubicBezTo>
                    <a:pt x="4" y="372"/>
                    <a:pt x="5" y="379"/>
                    <a:pt x="5" y="384"/>
                  </a:cubicBezTo>
                  <a:cubicBezTo>
                    <a:pt x="5" y="390"/>
                    <a:pt x="7" y="395"/>
                    <a:pt x="5" y="397"/>
                  </a:cubicBezTo>
                  <a:cubicBezTo>
                    <a:pt x="4" y="399"/>
                    <a:pt x="4" y="399"/>
                    <a:pt x="3" y="400"/>
                  </a:cubicBezTo>
                  <a:cubicBezTo>
                    <a:pt x="2" y="401"/>
                    <a:pt x="2" y="401"/>
                    <a:pt x="2" y="401"/>
                  </a:cubicBezTo>
                  <a:cubicBezTo>
                    <a:pt x="2" y="401"/>
                    <a:pt x="3" y="400"/>
                    <a:pt x="4" y="397"/>
                  </a:cubicBezTo>
                  <a:cubicBezTo>
                    <a:pt x="5" y="394"/>
                    <a:pt x="2" y="390"/>
                    <a:pt x="3" y="384"/>
                  </a:cubicBezTo>
                  <a:cubicBezTo>
                    <a:pt x="2" y="379"/>
                    <a:pt x="2" y="372"/>
                    <a:pt x="1" y="364"/>
                  </a:cubicBezTo>
                  <a:cubicBezTo>
                    <a:pt x="0" y="356"/>
                    <a:pt x="1" y="347"/>
                    <a:pt x="2" y="338"/>
                  </a:cubicBezTo>
                  <a:cubicBezTo>
                    <a:pt x="4" y="328"/>
                    <a:pt x="6" y="318"/>
                    <a:pt x="7" y="307"/>
                  </a:cubicBezTo>
                  <a:cubicBezTo>
                    <a:pt x="7" y="296"/>
                    <a:pt x="7" y="284"/>
                    <a:pt x="7" y="272"/>
                  </a:cubicBezTo>
                  <a:cubicBezTo>
                    <a:pt x="7" y="269"/>
                    <a:pt x="7" y="266"/>
                    <a:pt x="7" y="263"/>
                  </a:cubicBezTo>
                  <a:cubicBezTo>
                    <a:pt x="7" y="260"/>
                    <a:pt x="7" y="257"/>
                    <a:pt x="7" y="253"/>
                  </a:cubicBezTo>
                  <a:cubicBezTo>
                    <a:pt x="8" y="250"/>
                    <a:pt x="8" y="247"/>
                    <a:pt x="9" y="244"/>
                  </a:cubicBezTo>
                  <a:cubicBezTo>
                    <a:pt x="9" y="241"/>
                    <a:pt x="10" y="238"/>
                    <a:pt x="11" y="235"/>
                  </a:cubicBezTo>
                  <a:cubicBezTo>
                    <a:pt x="12" y="230"/>
                    <a:pt x="13" y="211"/>
                    <a:pt x="14" y="203"/>
                  </a:cubicBezTo>
                  <a:cubicBezTo>
                    <a:pt x="14" y="199"/>
                    <a:pt x="15" y="196"/>
                    <a:pt x="15" y="193"/>
                  </a:cubicBezTo>
                  <a:cubicBezTo>
                    <a:pt x="17" y="182"/>
                    <a:pt x="16" y="171"/>
                    <a:pt x="16" y="160"/>
                  </a:cubicBezTo>
                  <a:cubicBezTo>
                    <a:pt x="15" y="148"/>
                    <a:pt x="13" y="135"/>
                    <a:pt x="12" y="123"/>
                  </a:cubicBezTo>
                  <a:cubicBezTo>
                    <a:pt x="11" y="111"/>
                    <a:pt x="11" y="99"/>
                    <a:pt x="12" y="88"/>
                  </a:cubicBezTo>
                  <a:cubicBezTo>
                    <a:pt x="12" y="85"/>
                    <a:pt x="12" y="82"/>
                    <a:pt x="13" y="80"/>
                  </a:cubicBezTo>
                  <a:cubicBezTo>
                    <a:pt x="13" y="77"/>
                    <a:pt x="14" y="74"/>
                    <a:pt x="14" y="72"/>
                  </a:cubicBezTo>
                  <a:cubicBezTo>
                    <a:pt x="15" y="66"/>
                    <a:pt x="17" y="62"/>
                    <a:pt x="18" y="57"/>
                  </a:cubicBezTo>
                  <a:cubicBezTo>
                    <a:pt x="19" y="55"/>
                    <a:pt x="20" y="52"/>
                    <a:pt x="21" y="50"/>
                  </a:cubicBezTo>
                  <a:cubicBezTo>
                    <a:pt x="22" y="48"/>
                    <a:pt x="22" y="46"/>
                    <a:pt x="23" y="44"/>
                  </a:cubicBezTo>
                  <a:cubicBezTo>
                    <a:pt x="25" y="40"/>
                    <a:pt x="27" y="36"/>
                    <a:pt x="29" y="32"/>
                  </a:cubicBezTo>
                  <a:cubicBezTo>
                    <a:pt x="31" y="29"/>
                    <a:pt x="33" y="26"/>
                    <a:pt x="35" y="23"/>
                  </a:cubicBezTo>
                  <a:cubicBezTo>
                    <a:pt x="37" y="20"/>
                    <a:pt x="39" y="18"/>
                    <a:pt x="41" y="15"/>
                  </a:cubicBezTo>
                  <a:cubicBezTo>
                    <a:pt x="43" y="13"/>
                    <a:pt x="44" y="11"/>
                    <a:pt x="46" y="9"/>
                  </a:cubicBezTo>
                  <a:cubicBezTo>
                    <a:pt x="47" y="8"/>
                    <a:pt x="48" y="6"/>
                    <a:pt x="49" y="5"/>
                  </a:cubicBezTo>
                  <a:cubicBezTo>
                    <a:pt x="50" y="4"/>
                    <a:pt x="53" y="1"/>
                    <a:pt x="53" y="1"/>
                  </a:cubicBezTo>
                  <a:cubicBezTo>
                    <a:pt x="54" y="0"/>
                    <a:pt x="53" y="2"/>
                    <a:pt x="53" y="2"/>
                  </a:cubicBezTo>
                  <a:cubicBezTo>
                    <a:pt x="54" y="2"/>
                    <a:pt x="57" y="2"/>
                    <a:pt x="57" y="3"/>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2" name="Freeform 59">
              <a:extLst>
                <a:ext uri="{FF2B5EF4-FFF2-40B4-BE49-F238E27FC236}">
                  <a16:creationId xmlns:a16="http://schemas.microsoft.com/office/drawing/2014/main" id="{8AA08870-331E-48CD-8FBE-EF897CFD8DD1}"/>
                </a:ext>
              </a:extLst>
            </p:cNvPr>
            <p:cNvSpPr>
              <a:spLocks/>
            </p:cNvSpPr>
            <p:nvPr/>
          </p:nvSpPr>
          <p:spPr bwMode="auto">
            <a:xfrm>
              <a:off x="5973" y="1971"/>
              <a:ext cx="50" cy="93"/>
            </a:xfrm>
            <a:custGeom>
              <a:avLst/>
              <a:gdLst>
                <a:gd name="T0" fmla="*/ 21 w 21"/>
                <a:gd name="T1" fmla="*/ 1 h 39"/>
                <a:gd name="T2" fmla="*/ 20 w 21"/>
                <a:gd name="T3" fmla="*/ 3 h 39"/>
                <a:gd name="T4" fmla="*/ 18 w 21"/>
                <a:gd name="T5" fmla="*/ 4 h 39"/>
                <a:gd name="T6" fmla="*/ 17 w 21"/>
                <a:gd name="T7" fmla="*/ 6 h 39"/>
                <a:gd name="T8" fmla="*/ 11 w 21"/>
                <a:gd name="T9" fmla="*/ 20 h 39"/>
                <a:gd name="T10" fmla="*/ 5 w 21"/>
                <a:gd name="T11" fmla="*/ 33 h 39"/>
                <a:gd name="T12" fmla="*/ 2 w 21"/>
                <a:gd name="T13" fmla="*/ 38 h 39"/>
                <a:gd name="T14" fmla="*/ 0 w 21"/>
                <a:gd name="T15" fmla="*/ 39 h 39"/>
                <a:gd name="T16" fmla="*/ 0 w 21"/>
                <a:gd name="T17" fmla="*/ 39 h 39"/>
                <a:gd name="T18" fmla="*/ 0 w 21"/>
                <a:gd name="T19" fmla="*/ 38 h 39"/>
                <a:gd name="T20" fmla="*/ 0 w 21"/>
                <a:gd name="T21" fmla="*/ 38 h 39"/>
                <a:gd name="T22" fmla="*/ 1 w 21"/>
                <a:gd name="T23" fmla="*/ 37 h 39"/>
                <a:gd name="T24" fmla="*/ 3 w 21"/>
                <a:gd name="T25" fmla="*/ 33 h 39"/>
                <a:gd name="T26" fmla="*/ 9 w 21"/>
                <a:gd name="T27" fmla="*/ 19 h 39"/>
                <a:gd name="T28" fmla="*/ 15 w 21"/>
                <a:gd name="T29" fmla="*/ 6 h 39"/>
                <a:gd name="T30" fmla="*/ 19 w 21"/>
                <a:gd name="T31" fmla="*/ 2 h 39"/>
                <a:gd name="T32" fmla="*/ 20 w 21"/>
                <a:gd name="T33" fmla="*/ 1 h 39"/>
                <a:gd name="T34" fmla="*/ 21 w 21"/>
                <a:gd name="T35" fmla="*/ 1 h 39"/>
                <a:gd name="T36" fmla="*/ 21 w 21"/>
                <a:gd name="T37"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9">
                  <a:moveTo>
                    <a:pt x="21" y="1"/>
                  </a:moveTo>
                  <a:cubicBezTo>
                    <a:pt x="21" y="1"/>
                    <a:pt x="20" y="2"/>
                    <a:pt x="20" y="3"/>
                  </a:cubicBezTo>
                  <a:cubicBezTo>
                    <a:pt x="19" y="3"/>
                    <a:pt x="19" y="4"/>
                    <a:pt x="18" y="4"/>
                  </a:cubicBezTo>
                  <a:cubicBezTo>
                    <a:pt x="18" y="5"/>
                    <a:pt x="17" y="6"/>
                    <a:pt x="17" y="6"/>
                  </a:cubicBezTo>
                  <a:cubicBezTo>
                    <a:pt x="15" y="10"/>
                    <a:pt x="12" y="15"/>
                    <a:pt x="11" y="20"/>
                  </a:cubicBezTo>
                  <a:cubicBezTo>
                    <a:pt x="9" y="25"/>
                    <a:pt x="7" y="30"/>
                    <a:pt x="5" y="33"/>
                  </a:cubicBezTo>
                  <a:cubicBezTo>
                    <a:pt x="4" y="35"/>
                    <a:pt x="2" y="37"/>
                    <a:pt x="2" y="38"/>
                  </a:cubicBezTo>
                  <a:cubicBezTo>
                    <a:pt x="1" y="39"/>
                    <a:pt x="0" y="39"/>
                    <a:pt x="0" y="39"/>
                  </a:cubicBezTo>
                  <a:cubicBezTo>
                    <a:pt x="0" y="39"/>
                    <a:pt x="0" y="39"/>
                    <a:pt x="0" y="39"/>
                  </a:cubicBezTo>
                  <a:cubicBezTo>
                    <a:pt x="0" y="39"/>
                    <a:pt x="0" y="39"/>
                    <a:pt x="0" y="38"/>
                  </a:cubicBezTo>
                  <a:cubicBezTo>
                    <a:pt x="0" y="38"/>
                    <a:pt x="0" y="38"/>
                    <a:pt x="0" y="38"/>
                  </a:cubicBezTo>
                  <a:cubicBezTo>
                    <a:pt x="0" y="38"/>
                    <a:pt x="0" y="38"/>
                    <a:pt x="1" y="37"/>
                  </a:cubicBezTo>
                  <a:cubicBezTo>
                    <a:pt x="2" y="36"/>
                    <a:pt x="3" y="35"/>
                    <a:pt x="3" y="33"/>
                  </a:cubicBezTo>
                  <a:cubicBezTo>
                    <a:pt x="5" y="29"/>
                    <a:pt x="7" y="24"/>
                    <a:pt x="9" y="19"/>
                  </a:cubicBezTo>
                  <a:cubicBezTo>
                    <a:pt x="11" y="14"/>
                    <a:pt x="13" y="9"/>
                    <a:pt x="15" y="6"/>
                  </a:cubicBezTo>
                  <a:cubicBezTo>
                    <a:pt x="17" y="4"/>
                    <a:pt x="18" y="3"/>
                    <a:pt x="19" y="2"/>
                  </a:cubicBezTo>
                  <a:cubicBezTo>
                    <a:pt x="20" y="1"/>
                    <a:pt x="20" y="1"/>
                    <a:pt x="20" y="1"/>
                  </a:cubicBezTo>
                  <a:cubicBezTo>
                    <a:pt x="20" y="0"/>
                    <a:pt x="21" y="0"/>
                    <a:pt x="21" y="1"/>
                  </a:cubicBezTo>
                  <a:cubicBezTo>
                    <a:pt x="21" y="1"/>
                    <a:pt x="21" y="1"/>
                    <a:pt x="21"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3" name="Freeform 60">
              <a:extLst>
                <a:ext uri="{FF2B5EF4-FFF2-40B4-BE49-F238E27FC236}">
                  <a16:creationId xmlns:a16="http://schemas.microsoft.com/office/drawing/2014/main" id="{6EB23004-1E3A-4DB7-BCDB-A10407F2695C}"/>
                </a:ext>
              </a:extLst>
            </p:cNvPr>
            <p:cNvSpPr>
              <a:spLocks/>
            </p:cNvSpPr>
            <p:nvPr/>
          </p:nvSpPr>
          <p:spPr bwMode="auto">
            <a:xfrm>
              <a:off x="6016" y="1971"/>
              <a:ext cx="43" cy="148"/>
            </a:xfrm>
            <a:custGeom>
              <a:avLst/>
              <a:gdLst>
                <a:gd name="T0" fmla="*/ 3 w 18"/>
                <a:gd name="T1" fmla="*/ 2 h 62"/>
                <a:gd name="T2" fmla="*/ 3 w 18"/>
                <a:gd name="T3" fmla="*/ 2 h 62"/>
                <a:gd name="T4" fmla="*/ 2 w 18"/>
                <a:gd name="T5" fmla="*/ 4 h 62"/>
                <a:gd name="T6" fmla="*/ 4 w 18"/>
                <a:gd name="T7" fmla="*/ 11 h 62"/>
                <a:gd name="T8" fmla="*/ 6 w 18"/>
                <a:gd name="T9" fmla="*/ 15 h 62"/>
                <a:gd name="T10" fmla="*/ 8 w 18"/>
                <a:gd name="T11" fmla="*/ 20 h 62"/>
                <a:gd name="T12" fmla="*/ 10 w 18"/>
                <a:gd name="T13" fmla="*/ 25 h 62"/>
                <a:gd name="T14" fmla="*/ 13 w 18"/>
                <a:gd name="T15" fmla="*/ 30 h 62"/>
                <a:gd name="T16" fmla="*/ 14 w 18"/>
                <a:gd name="T17" fmla="*/ 36 h 62"/>
                <a:gd name="T18" fmla="*/ 15 w 18"/>
                <a:gd name="T19" fmla="*/ 42 h 62"/>
                <a:gd name="T20" fmla="*/ 14 w 18"/>
                <a:gd name="T21" fmla="*/ 47 h 62"/>
                <a:gd name="T22" fmla="*/ 15 w 18"/>
                <a:gd name="T23" fmla="*/ 52 h 62"/>
                <a:gd name="T24" fmla="*/ 16 w 18"/>
                <a:gd name="T25" fmla="*/ 56 h 62"/>
                <a:gd name="T26" fmla="*/ 17 w 18"/>
                <a:gd name="T27" fmla="*/ 58 h 62"/>
                <a:gd name="T28" fmla="*/ 18 w 18"/>
                <a:gd name="T29" fmla="*/ 61 h 62"/>
                <a:gd name="T30" fmla="*/ 18 w 18"/>
                <a:gd name="T31" fmla="*/ 61 h 62"/>
                <a:gd name="T32" fmla="*/ 18 w 18"/>
                <a:gd name="T33" fmla="*/ 62 h 62"/>
                <a:gd name="T34" fmla="*/ 17 w 18"/>
                <a:gd name="T35" fmla="*/ 61 h 62"/>
                <a:gd name="T36" fmla="*/ 16 w 18"/>
                <a:gd name="T37" fmla="*/ 59 h 62"/>
                <a:gd name="T38" fmla="*/ 15 w 18"/>
                <a:gd name="T39" fmla="*/ 56 h 62"/>
                <a:gd name="T40" fmla="*/ 13 w 18"/>
                <a:gd name="T41" fmla="*/ 52 h 62"/>
                <a:gd name="T42" fmla="*/ 13 w 18"/>
                <a:gd name="T43" fmla="*/ 47 h 62"/>
                <a:gd name="T44" fmla="*/ 13 w 18"/>
                <a:gd name="T45" fmla="*/ 42 h 62"/>
                <a:gd name="T46" fmla="*/ 13 w 18"/>
                <a:gd name="T47" fmla="*/ 36 h 62"/>
                <a:gd name="T48" fmla="*/ 11 w 18"/>
                <a:gd name="T49" fmla="*/ 31 h 62"/>
                <a:gd name="T50" fmla="*/ 9 w 18"/>
                <a:gd name="T51" fmla="*/ 26 h 62"/>
                <a:gd name="T52" fmla="*/ 6 w 18"/>
                <a:gd name="T53" fmla="*/ 21 h 62"/>
                <a:gd name="T54" fmla="*/ 4 w 18"/>
                <a:gd name="T55" fmla="*/ 16 h 62"/>
                <a:gd name="T56" fmla="*/ 1 w 18"/>
                <a:gd name="T57" fmla="*/ 12 h 62"/>
                <a:gd name="T58" fmla="*/ 0 w 18"/>
                <a:gd name="T59" fmla="*/ 8 h 62"/>
                <a:gd name="T60" fmla="*/ 0 w 18"/>
                <a:gd name="T61" fmla="*/ 4 h 62"/>
                <a:gd name="T62" fmla="*/ 0 w 18"/>
                <a:gd name="T63" fmla="*/ 2 h 62"/>
                <a:gd name="T64" fmla="*/ 0 w 18"/>
                <a:gd name="T65" fmla="*/ 1 h 62"/>
                <a:gd name="T66" fmla="*/ 2 w 18"/>
                <a:gd name="T67" fmla="*/ 0 h 62"/>
                <a:gd name="T68" fmla="*/ 3 w 18"/>
                <a:gd name="T69" fmla="*/ 2 h 62"/>
                <a:gd name="T70" fmla="*/ 3 w 18"/>
                <a:gd name="T71" fmla="*/ 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 h="62">
                  <a:moveTo>
                    <a:pt x="3" y="2"/>
                  </a:moveTo>
                  <a:cubicBezTo>
                    <a:pt x="3" y="2"/>
                    <a:pt x="3" y="2"/>
                    <a:pt x="3" y="2"/>
                  </a:cubicBezTo>
                  <a:cubicBezTo>
                    <a:pt x="2" y="3"/>
                    <a:pt x="2" y="4"/>
                    <a:pt x="2" y="4"/>
                  </a:cubicBezTo>
                  <a:cubicBezTo>
                    <a:pt x="2" y="6"/>
                    <a:pt x="3" y="8"/>
                    <a:pt x="4" y="11"/>
                  </a:cubicBezTo>
                  <a:cubicBezTo>
                    <a:pt x="4" y="12"/>
                    <a:pt x="5" y="13"/>
                    <a:pt x="6" y="15"/>
                  </a:cubicBezTo>
                  <a:cubicBezTo>
                    <a:pt x="6" y="16"/>
                    <a:pt x="7" y="18"/>
                    <a:pt x="8" y="20"/>
                  </a:cubicBezTo>
                  <a:cubicBezTo>
                    <a:pt x="9" y="21"/>
                    <a:pt x="9" y="23"/>
                    <a:pt x="10" y="25"/>
                  </a:cubicBezTo>
                  <a:cubicBezTo>
                    <a:pt x="11" y="27"/>
                    <a:pt x="12" y="28"/>
                    <a:pt x="13" y="30"/>
                  </a:cubicBezTo>
                  <a:cubicBezTo>
                    <a:pt x="13" y="32"/>
                    <a:pt x="14" y="34"/>
                    <a:pt x="14" y="36"/>
                  </a:cubicBezTo>
                  <a:cubicBezTo>
                    <a:pt x="15" y="38"/>
                    <a:pt x="15" y="40"/>
                    <a:pt x="15" y="42"/>
                  </a:cubicBezTo>
                  <a:cubicBezTo>
                    <a:pt x="15" y="44"/>
                    <a:pt x="14" y="45"/>
                    <a:pt x="14" y="47"/>
                  </a:cubicBezTo>
                  <a:cubicBezTo>
                    <a:pt x="14" y="49"/>
                    <a:pt x="14" y="50"/>
                    <a:pt x="15" y="52"/>
                  </a:cubicBezTo>
                  <a:cubicBezTo>
                    <a:pt x="15" y="53"/>
                    <a:pt x="15" y="55"/>
                    <a:pt x="16" y="56"/>
                  </a:cubicBezTo>
                  <a:cubicBezTo>
                    <a:pt x="16" y="57"/>
                    <a:pt x="16" y="58"/>
                    <a:pt x="17" y="58"/>
                  </a:cubicBezTo>
                  <a:cubicBezTo>
                    <a:pt x="18" y="60"/>
                    <a:pt x="18" y="61"/>
                    <a:pt x="18" y="61"/>
                  </a:cubicBezTo>
                  <a:cubicBezTo>
                    <a:pt x="18" y="61"/>
                    <a:pt x="18" y="61"/>
                    <a:pt x="18" y="61"/>
                  </a:cubicBezTo>
                  <a:cubicBezTo>
                    <a:pt x="18" y="61"/>
                    <a:pt x="18" y="61"/>
                    <a:pt x="18" y="62"/>
                  </a:cubicBezTo>
                  <a:cubicBezTo>
                    <a:pt x="18" y="62"/>
                    <a:pt x="17" y="62"/>
                    <a:pt x="17" y="61"/>
                  </a:cubicBezTo>
                  <a:cubicBezTo>
                    <a:pt x="17" y="61"/>
                    <a:pt x="17" y="60"/>
                    <a:pt x="16" y="59"/>
                  </a:cubicBezTo>
                  <a:cubicBezTo>
                    <a:pt x="15" y="58"/>
                    <a:pt x="15" y="57"/>
                    <a:pt x="15" y="56"/>
                  </a:cubicBezTo>
                  <a:cubicBezTo>
                    <a:pt x="14" y="55"/>
                    <a:pt x="14" y="53"/>
                    <a:pt x="13" y="52"/>
                  </a:cubicBezTo>
                  <a:cubicBezTo>
                    <a:pt x="13" y="50"/>
                    <a:pt x="13" y="49"/>
                    <a:pt x="13" y="47"/>
                  </a:cubicBezTo>
                  <a:cubicBezTo>
                    <a:pt x="13" y="45"/>
                    <a:pt x="13" y="44"/>
                    <a:pt x="13" y="42"/>
                  </a:cubicBezTo>
                  <a:cubicBezTo>
                    <a:pt x="13" y="40"/>
                    <a:pt x="13" y="38"/>
                    <a:pt x="13" y="36"/>
                  </a:cubicBezTo>
                  <a:cubicBezTo>
                    <a:pt x="12" y="35"/>
                    <a:pt x="12" y="33"/>
                    <a:pt x="11" y="31"/>
                  </a:cubicBezTo>
                  <a:cubicBezTo>
                    <a:pt x="10" y="29"/>
                    <a:pt x="9" y="27"/>
                    <a:pt x="9" y="26"/>
                  </a:cubicBezTo>
                  <a:cubicBezTo>
                    <a:pt x="8" y="24"/>
                    <a:pt x="7" y="22"/>
                    <a:pt x="6" y="21"/>
                  </a:cubicBezTo>
                  <a:cubicBezTo>
                    <a:pt x="5" y="19"/>
                    <a:pt x="4" y="17"/>
                    <a:pt x="4" y="16"/>
                  </a:cubicBezTo>
                  <a:cubicBezTo>
                    <a:pt x="3" y="14"/>
                    <a:pt x="2" y="13"/>
                    <a:pt x="1" y="12"/>
                  </a:cubicBezTo>
                  <a:cubicBezTo>
                    <a:pt x="1" y="10"/>
                    <a:pt x="0" y="9"/>
                    <a:pt x="0" y="8"/>
                  </a:cubicBezTo>
                  <a:cubicBezTo>
                    <a:pt x="0" y="6"/>
                    <a:pt x="0" y="5"/>
                    <a:pt x="0" y="4"/>
                  </a:cubicBezTo>
                  <a:cubicBezTo>
                    <a:pt x="0" y="3"/>
                    <a:pt x="0" y="2"/>
                    <a:pt x="0" y="2"/>
                  </a:cubicBezTo>
                  <a:cubicBezTo>
                    <a:pt x="0" y="1"/>
                    <a:pt x="0" y="1"/>
                    <a:pt x="0" y="1"/>
                  </a:cubicBezTo>
                  <a:cubicBezTo>
                    <a:pt x="0" y="1"/>
                    <a:pt x="1" y="0"/>
                    <a:pt x="2" y="0"/>
                  </a:cubicBezTo>
                  <a:cubicBezTo>
                    <a:pt x="2" y="0"/>
                    <a:pt x="3" y="1"/>
                    <a:pt x="3" y="2"/>
                  </a:cubicBezTo>
                  <a:cubicBezTo>
                    <a:pt x="3" y="2"/>
                    <a:pt x="3" y="2"/>
                    <a:pt x="3" y="2"/>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4" name="Freeform 61">
              <a:extLst>
                <a:ext uri="{FF2B5EF4-FFF2-40B4-BE49-F238E27FC236}">
                  <a16:creationId xmlns:a16="http://schemas.microsoft.com/office/drawing/2014/main" id="{5DD3C588-8854-4EB6-9CE6-977C5425D0C2}"/>
                </a:ext>
              </a:extLst>
            </p:cNvPr>
            <p:cNvSpPr>
              <a:spLocks/>
            </p:cNvSpPr>
            <p:nvPr/>
          </p:nvSpPr>
          <p:spPr bwMode="auto">
            <a:xfrm>
              <a:off x="5980" y="2105"/>
              <a:ext cx="43" cy="173"/>
            </a:xfrm>
            <a:custGeom>
              <a:avLst/>
              <a:gdLst>
                <a:gd name="T0" fmla="*/ 18 w 18"/>
                <a:gd name="T1" fmla="*/ 1 h 73"/>
                <a:gd name="T2" fmla="*/ 18 w 18"/>
                <a:gd name="T3" fmla="*/ 2 h 73"/>
                <a:gd name="T4" fmla="*/ 17 w 18"/>
                <a:gd name="T5" fmla="*/ 4 h 73"/>
                <a:gd name="T6" fmla="*/ 14 w 18"/>
                <a:gd name="T7" fmla="*/ 12 h 73"/>
                <a:gd name="T8" fmla="*/ 12 w 18"/>
                <a:gd name="T9" fmla="*/ 17 h 73"/>
                <a:gd name="T10" fmla="*/ 10 w 18"/>
                <a:gd name="T11" fmla="*/ 23 h 73"/>
                <a:gd name="T12" fmla="*/ 8 w 18"/>
                <a:gd name="T13" fmla="*/ 29 h 73"/>
                <a:gd name="T14" fmla="*/ 6 w 18"/>
                <a:gd name="T15" fmla="*/ 36 h 73"/>
                <a:gd name="T16" fmla="*/ 6 w 18"/>
                <a:gd name="T17" fmla="*/ 42 h 73"/>
                <a:gd name="T18" fmla="*/ 6 w 18"/>
                <a:gd name="T19" fmla="*/ 49 h 73"/>
                <a:gd name="T20" fmla="*/ 6 w 18"/>
                <a:gd name="T21" fmla="*/ 55 h 73"/>
                <a:gd name="T22" fmla="*/ 5 w 18"/>
                <a:gd name="T23" fmla="*/ 61 h 73"/>
                <a:gd name="T24" fmla="*/ 3 w 18"/>
                <a:gd name="T25" fmla="*/ 69 h 73"/>
                <a:gd name="T26" fmla="*/ 1 w 18"/>
                <a:gd name="T27" fmla="*/ 72 h 73"/>
                <a:gd name="T28" fmla="*/ 1 w 18"/>
                <a:gd name="T29" fmla="*/ 73 h 73"/>
                <a:gd name="T30" fmla="*/ 0 w 18"/>
                <a:gd name="T31" fmla="*/ 72 h 73"/>
                <a:gd name="T32" fmla="*/ 0 w 18"/>
                <a:gd name="T33" fmla="*/ 72 h 73"/>
                <a:gd name="T34" fmla="*/ 2 w 18"/>
                <a:gd name="T35" fmla="*/ 69 h 73"/>
                <a:gd name="T36" fmla="*/ 4 w 18"/>
                <a:gd name="T37" fmla="*/ 61 h 73"/>
                <a:gd name="T38" fmla="*/ 4 w 18"/>
                <a:gd name="T39" fmla="*/ 55 h 73"/>
                <a:gd name="T40" fmla="*/ 4 w 18"/>
                <a:gd name="T41" fmla="*/ 52 h 73"/>
                <a:gd name="T42" fmla="*/ 4 w 18"/>
                <a:gd name="T43" fmla="*/ 49 h 73"/>
                <a:gd name="T44" fmla="*/ 4 w 18"/>
                <a:gd name="T45" fmla="*/ 42 h 73"/>
                <a:gd name="T46" fmla="*/ 4 w 18"/>
                <a:gd name="T47" fmla="*/ 35 h 73"/>
                <a:gd name="T48" fmla="*/ 6 w 18"/>
                <a:gd name="T49" fmla="*/ 29 h 73"/>
                <a:gd name="T50" fmla="*/ 8 w 18"/>
                <a:gd name="T51" fmla="*/ 22 h 73"/>
                <a:gd name="T52" fmla="*/ 10 w 18"/>
                <a:gd name="T53" fmla="*/ 16 h 73"/>
                <a:gd name="T54" fmla="*/ 12 w 18"/>
                <a:gd name="T55" fmla="*/ 11 h 73"/>
                <a:gd name="T56" fmla="*/ 15 w 18"/>
                <a:gd name="T57" fmla="*/ 3 h 73"/>
                <a:gd name="T58" fmla="*/ 16 w 18"/>
                <a:gd name="T59" fmla="*/ 1 h 73"/>
                <a:gd name="T60" fmla="*/ 17 w 18"/>
                <a:gd name="T61" fmla="*/ 0 h 73"/>
                <a:gd name="T62" fmla="*/ 18 w 18"/>
                <a:gd name="T63"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73">
                  <a:moveTo>
                    <a:pt x="18" y="1"/>
                  </a:moveTo>
                  <a:cubicBezTo>
                    <a:pt x="18" y="1"/>
                    <a:pt x="18" y="1"/>
                    <a:pt x="18" y="2"/>
                  </a:cubicBezTo>
                  <a:cubicBezTo>
                    <a:pt x="18" y="2"/>
                    <a:pt x="18" y="3"/>
                    <a:pt x="17" y="4"/>
                  </a:cubicBezTo>
                  <a:cubicBezTo>
                    <a:pt x="17" y="6"/>
                    <a:pt x="16" y="9"/>
                    <a:pt x="14" y="12"/>
                  </a:cubicBezTo>
                  <a:cubicBezTo>
                    <a:pt x="14" y="14"/>
                    <a:pt x="13" y="15"/>
                    <a:pt x="12" y="17"/>
                  </a:cubicBezTo>
                  <a:cubicBezTo>
                    <a:pt x="12" y="19"/>
                    <a:pt x="11" y="21"/>
                    <a:pt x="10" y="23"/>
                  </a:cubicBezTo>
                  <a:cubicBezTo>
                    <a:pt x="9" y="25"/>
                    <a:pt x="8" y="27"/>
                    <a:pt x="8" y="29"/>
                  </a:cubicBezTo>
                  <a:cubicBezTo>
                    <a:pt x="7" y="31"/>
                    <a:pt x="7" y="34"/>
                    <a:pt x="6" y="36"/>
                  </a:cubicBezTo>
                  <a:cubicBezTo>
                    <a:pt x="6" y="38"/>
                    <a:pt x="6" y="40"/>
                    <a:pt x="6" y="42"/>
                  </a:cubicBezTo>
                  <a:cubicBezTo>
                    <a:pt x="5" y="45"/>
                    <a:pt x="6" y="47"/>
                    <a:pt x="6" y="49"/>
                  </a:cubicBezTo>
                  <a:cubicBezTo>
                    <a:pt x="6" y="51"/>
                    <a:pt x="6" y="53"/>
                    <a:pt x="6" y="55"/>
                  </a:cubicBezTo>
                  <a:cubicBezTo>
                    <a:pt x="6" y="58"/>
                    <a:pt x="6" y="59"/>
                    <a:pt x="5" y="61"/>
                  </a:cubicBezTo>
                  <a:cubicBezTo>
                    <a:pt x="4" y="65"/>
                    <a:pt x="3" y="67"/>
                    <a:pt x="3" y="69"/>
                  </a:cubicBezTo>
                  <a:cubicBezTo>
                    <a:pt x="2" y="71"/>
                    <a:pt x="1" y="72"/>
                    <a:pt x="1" y="72"/>
                  </a:cubicBezTo>
                  <a:cubicBezTo>
                    <a:pt x="1" y="73"/>
                    <a:pt x="1" y="73"/>
                    <a:pt x="1" y="73"/>
                  </a:cubicBezTo>
                  <a:cubicBezTo>
                    <a:pt x="0" y="72"/>
                    <a:pt x="0" y="72"/>
                    <a:pt x="0" y="72"/>
                  </a:cubicBezTo>
                  <a:cubicBezTo>
                    <a:pt x="0" y="72"/>
                    <a:pt x="0" y="72"/>
                    <a:pt x="0" y="72"/>
                  </a:cubicBezTo>
                  <a:cubicBezTo>
                    <a:pt x="0" y="72"/>
                    <a:pt x="1" y="71"/>
                    <a:pt x="2" y="69"/>
                  </a:cubicBezTo>
                  <a:cubicBezTo>
                    <a:pt x="2" y="67"/>
                    <a:pt x="3" y="64"/>
                    <a:pt x="4" y="61"/>
                  </a:cubicBezTo>
                  <a:cubicBezTo>
                    <a:pt x="4" y="59"/>
                    <a:pt x="4" y="57"/>
                    <a:pt x="4" y="55"/>
                  </a:cubicBezTo>
                  <a:cubicBezTo>
                    <a:pt x="4" y="54"/>
                    <a:pt x="4" y="53"/>
                    <a:pt x="4" y="52"/>
                  </a:cubicBezTo>
                  <a:cubicBezTo>
                    <a:pt x="4" y="51"/>
                    <a:pt x="4" y="50"/>
                    <a:pt x="4" y="49"/>
                  </a:cubicBezTo>
                  <a:cubicBezTo>
                    <a:pt x="4" y="47"/>
                    <a:pt x="4" y="45"/>
                    <a:pt x="4" y="42"/>
                  </a:cubicBezTo>
                  <a:cubicBezTo>
                    <a:pt x="3" y="40"/>
                    <a:pt x="4" y="38"/>
                    <a:pt x="4" y="35"/>
                  </a:cubicBezTo>
                  <a:cubicBezTo>
                    <a:pt x="4" y="33"/>
                    <a:pt x="5" y="31"/>
                    <a:pt x="6" y="29"/>
                  </a:cubicBezTo>
                  <a:cubicBezTo>
                    <a:pt x="6" y="26"/>
                    <a:pt x="7" y="24"/>
                    <a:pt x="8" y="22"/>
                  </a:cubicBezTo>
                  <a:cubicBezTo>
                    <a:pt x="9" y="20"/>
                    <a:pt x="10" y="18"/>
                    <a:pt x="10" y="16"/>
                  </a:cubicBezTo>
                  <a:cubicBezTo>
                    <a:pt x="11" y="14"/>
                    <a:pt x="12" y="13"/>
                    <a:pt x="12" y="11"/>
                  </a:cubicBezTo>
                  <a:cubicBezTo>
                    <a:pt x="14" y="8"/>
                    <a:pt x="15" y="5"/>
                    <a:pt x="15" y="3"/>
                  </a:cubicBezTo>
                  <a:cubicBezTo>
                    <a:pt x="16" y="2"/>
                    <a:pt x="16" y="1"/>
                    <a:pt x="16" y="1"/>
                  </a:cubicBezTo>
                  <a:cubicBezTo>
                    <a:pt x="17" y="1"/>
                    <a:pt x="17" y="0"/>
                    <a:pt x="17" y="0"/>
                  </a:cubicBezTo>
                  <a:cubicBezTo>
                    <a:pt x="17" y="0"/>
                    <a:pt x="18" y="0"/>
                    <a:pt x="18"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5" name="Freeform 62">
              <a:extLst>
                <a:ext uri="{FF2B5EF4-FFF2-40B4-BE49-F238E27FC236}">
                  <a16:creationId xmlns:a16="http://schemas.microsoft.com/office/drawing/2014/main" id="{1EB3D456-1904-4FD2-992B-E57945A8796D}"/>
                </a:ext>
              </a:extLst>
            </p:cNvPr>
            <p:cNvSpPr>
              <a:spLocks/>
            </p:cNvSpPr>
            <p:nvPr/>
          </p:nvSpPr>
          <p:spPr bwMode="auto">
            <a:xfrm>
              <a:off x="5971" y="2354"/>
              <a:ext cx="43" cy="148"/>
            </a:xfrm>
            <a:custGeom>
              <a:avLst/>
              <a:gdLst>
                <a:gd name="T0" fmla="*/ 17 w 18"/>
                <a:gd name="T1" fmla="*/ 3 h 62"/>
                <a:gd name="T2" fmla="*/ 16 w 18"/>
                <a:gd name="T3" fmla="*/ 5 h 62"/>
                <a:gd name="T4" fmla="*/ 13 w 18"/>
                <a:gd name="T5" fmla="*/ 12 h 62"/>
                <a:gd name="T6" fmla="*/ 9 w 18"/>
                <a:gd name="T7" fmla="*/ 21 h 62"/>
                <a:gd name="T8" fmla="*/ 7 w 18"/>
                <a:gd name="T9" fmla="*/ 31 h 62"/>
                <a:gd name="T10" fmla="*/ 7 w 18"/>
                <a:gd name="T11" fmla="*/ 43 h 62"/>
                <a:gd name="T12" fmla="*/ 5 w 18"/>
                <a:gd name="T13" fmla="*/ 53 h 62"/>
                <a:gd name="T14" fmla="*/ 4 w 18"/>
                <a:gd name="T15" fmla="*/ 57 h 62"/>
                <a:gd name="T16" fmla="*/ 2 w 18"/>
                <a:gd name="T17" fmla="*/ 59 h 62"/>
                <a:gd name="T18" fmla="*/ 0 w 18"/>
                <a:gd name="T19" fmla="*/ 61 h 62"/>
                <a:gd name="T20" fmla="*/ 3 w 18"/>
                <a:gd name="T21" fmla="*/ 56 h 62"/>
                <a:gd name="T22" fmla="*/ 4 w 18"/>
                <a:gd name="T23" fmla="*/ 52 h 62"/>
                <a:gd name="T24" fmla="*/ 5 w 18"/>
                <a:gd name="T25" fmla="*/ 43 h 62"/>
                <a:gd name="T26" fmla="*/ 5 w 18"/>
                <a:gd name="T27" fmla="*/ 31 h 62"/>
                <a:gd name="T28" fmla="*/ 7 w 18"/>
                <a:gd name="T29" fmla="*/ 20 h 62"/>
                <a:gd name="T30" fmla="*/ 11 w 18"/>
                <a:gd name="T31" fmla="*/ 10 h 62"/>
                <a:gd name="T32" fmla="*/ 14 w 18"/>
                <a:gd name="T33" fmla="*/ 4 h 62"/>
                <a:gd name="T34" fmla="*/ 15 w 18"/>
                <a:gd name="T35" fmla="*/ 2 h 62"/>
                <a:gd name="T36" fmla="*/ 17 w 18"/>
                <a:gd name="T37" fmla="*/ 1 h 62"/>
                <a:gd name="T38" fmla="*/ 18 w 18"/>
                <a:gd name="T39" fmla="*/ 3 h 62"/>
                <a:gd name="T40" fmla="*/ 18 w 18"/>
                <a:gd name="T41" fmla="*/ 3 h 62"/>
                <a:gd name="T42" fmla="*/ 17 w 18"/>
                <a:gd name="T43" fmla="*/ 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62">
                  <a:moveTo>
                    <a:pt x="17" y="3"/>
                  </a:moveTo>
                  <a:cubicBezTo>
                    <a:pt x="17" y="3"/>
                    <a:pt x="17" y="4"/>
                    <a:pt x="16" y="5"/>
                  </a:cubicBezTo>
                  <a:cubicBezTo>
                    <a:pt x="16" y="7"/>
                    <a:pt x="15" y="9"/>
                    <a:pt x="13" y="12"/>
                  </a:cubicBezTo>
                  <a:cubicBezTo>
                    <a:pt x="12" y="14"/>
                    <a:pt x="10" y="17"/>
                    <a:pt x="9" y="21"/>
                  </a:cubicBezTo>
                  <a:cubicBezTo>
                    <a:pt x="8" y="24"/>
                    <a:pt x="7" y="28"/>
                    <a:pt x="7" y="31"/>
                  </a:cubicBezTo>
                  <a:cubicBezTo>
                    <a:pt x="7" y="35"/>
                    <a:pt x="7" y="39"/>
                    <a:pt x="7" y="43"/>
                  </a:cubicBezTo>
                  <a:cubicBezTo>
                    <a:pt x="7" y="46"/>
                    <a:pt x="6" y="50"/>
                    <a:pt x="5" y="53"/>
                  </a:cubicBezTo>
                  <a:cubicBezTo>
                    <a:pt x="5" y="54"/>
                    <a:pt x="4" y="56"/>
                    <a:pt x="4" y="57"/>
                  </a:cubicBezTo>
                  <a:cubicBezTo>
                    <a:pt x="3" y="58"/>
                    <a:pt x="3" y="59"/>
                    <a:pt x="2" y="59"/>
                  </a:cubicBezTo>
                  <a:cubicBezTo>
                    <a:pt x="2" y="60"/>
                    <a:pt x="0" y="62"/>
                    <a:pt x="0" y="61"/>
                  </a:cubicBezTo>
                  <a:cubicBezTo>
                    <a:pt x="0" y="61"/>
                    <a:pt x="2" y="57"/>
                    <a:pt x="3" y="56"/>
                  </a:cubicBezTo>
                  <a:cubicBezTo>
                    <a:pt x="3" y="55"/>
                    <a:pt x="4" y="54"/>
                    <a:pt x="4" y="52"/>
                  </a:cubicBezTo>
                  <a:cubicBezTo>
                    <a:pt x="5" y="50"/>
                    <a:pt x="5" y="46"/>
                    <a:pt x="5" y="43"/>
                  </a:cubicBezTo>
                  <a:cubicBezTo>
                    <a:pt x="5" y="39"/>
                    <a:pt x="5" y="35"/>
                    <a:pt x="5" y="31"/>
                  </a:cubicBezTo>
                  <a:cubicBezTo>
                    <a:pt x="5" y="27"/>
                    <a:pt x="6" y="23"/>
                    <a:pt x="7" y="20"/>
                  </a:cubicBezTo>
                  <a:cubicBezTo>
                    <a:pt x="8" y="16"/>
                    <a:pt x="10" y="13"/>
                    <a:pt x="11" y="10"/>
                  </a:cubicBezTo>
                  <a:cubicBezTo>
                    <a:pt x="12" y="8"/>
                    <a:pt x="13" y="6"/>
                    <a:pt x="14" y="4"/>
                  </a:cubicBezTo>
                  <a:cubicBezTo>
                    <a:pt x="14" y="3"/>
                    <a:pt x="15" y="2"/>
                    <a:pt x="15" y="2"/>
                  </a:cubicBezTo>
                  <a:cubicBezTo>
                    <a:pt x="15" y="1"/>
                    <a:pt x="16" y="0"/>
                    <a:pt x="17" y="1"/>
                  </a:cubicBezTo>
                  <a:cubicBezTo>
                    <a:pt x="17" y="1"/>
                    <a:pt x="18" y="2"/>
                    <a:pt x="18" y="3"/>
                  </a:cubicBezTo>
                  <a:cubicBezTo>
                    <a:pt x="18" y="3"/>
                    <a:pt x="18" y="3"/>
                    <a:pt x="18" y="3"/>
                  </a:cubicBezTo>
                  <a:lnTo>
                    <a:pt x="17" y="3"/>
                  </a:ln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6" name="Freeform 63">
              <a:extLst>
                <a:ext uri="{FF2B5EF4-FFF2-40B4-BE49-F238E27FC236}">
                  <a16:creationId xmlns:a16="http://schemas.microsoft.com/office/drawing/2014/main" id="{E2D3604E-E9AF-4538-9128-D59D64784AC9}"/>
                </a:ext>
              </a:extLst>
            </p:cNvPr>
            <p:cNvSpPr>
              <a:spLocks/>
            </p:cNvSpPr>
            <p:nvPr/>
          </p:nvSpPr>
          <p:spPr bwMode="auto">
            <a:xfrm>
              <a:off x="6006" y="2445"/>
              <a:ext cx="22" cy="88"/>
            </a:xfrm>
            <a:custGeom>
              <a:avLst/>
              <a:gdLst>
                <a:gd name="T0" fmla="*/ 1 w 9"/>
                <a:gd name="T1" fmla="*/ 1 h 37"/>
                <a:gd name="T2" fmla="*/ 2 w 9"/>
                <a:gd name="T3" fmla="*/ 1 h 37"/>
                <a:gd name="T4" fmla="*/ 3 w 9"/>
                <a:gd name="T5" fmla="*/ 1 h 37"/>
                <a:gd name="T6" fmla="*/ 5 w 9"/>
                <a:gd name="T7" fmla="*/ 2 h 37"/>
                <a:gd name="T8" fmla="*/ 7 w 9"/>
                <a:gd name="T9" fmla="*/ 5 h 37"/>
                <a:gd name="T10" fmla="*/ 8 w 9"/>
                <a:gd name="T11" fmla="*/ 7 h 37"/>
                <a:gd name="T12" fmla="*/ 9 w 9"/>
                <a:gd name="T13" fmla="*/ 11 h 37"/>
                <a:gd name="T14" fmla="*/ 8 w 9"/>
                <a:gd name="T15" fmla="*/ 14 h 37"/>
                <a:gd name="T16" fmla="*/ 8 w 9"/>
                <a:gd name="T17" fmla="*/ 18 h 37"/>
                <a:gd name="T18" fmla="*/ 6 w 9"/>
                <a:gd name="T19" fmla="*/ 25 h 37"/>
                <a:gd name="T20" fmla="*/ 5 w 9"/>
                <a:gd name="T21" fmla="*/ 28 h 37"/>
                <a:gd name="T22" fmla="*/ 4 w 9"/>
                <a:gd name="T23" fmla="*/ 31 h 37"/>
                <a:gd name="T24" fmla="*/ 4 w 9"/>
                <a:gd name="T25" fmla="*/ 37 h 37"/>
                <a:gd name="T26" fmla="*/ 3 w 9"/>
                <a:gd name="T27" fmla="*/ 35 h 37"/>
                <a:gd name="T28" fmla="*/ 3 w 9"/>
                <a:gd name="T29" fmla="*/ 33 h 37"/>
                <a:gd name="T30" fmla="*/ 3 w 9"/>
                <a:gd name="T31" fmla="*/ 30 h 37"/>
                <a:gd name="T32" fmla="*/ 3 w 9"/>
                <a:gd name="T33" fmla="*/ 28 h 37"/>
                <a:gd name="T34" fmla="*/ 4 w 9"/>
                <a:gd name="T35" fmla="*/ 24 h 37"/>
                <a:gd name="T36" fmla="*/ 6 w 9"/>
                <a:gd name="T37" fmla="*/ 18 h 37"/>
                <a:gd name="T38" fmla="*/ 6 w 9"/>
                <a:gd name="T39" fmla="*/ 14 h 37"/>
                <a:gd name="T40" fmla="*/ 6 w 9"/>
                <a:gd name="T41" fmla="*/ 11 h 37"/>
                <a:gd name="T42" fmla="*/ 6 w 9"/>
                <a:gd name="T43" fmla="*/ 8 h 37"/>
                <a:gd name="T44" fmla="*/ 5 w 9"/>
                <a:gd name="T45" fmla="*/ 6 h 37"/>
                <a:gd name="T46" fmla="*/ 3 w 9"/>
                <a:gd name="T47" fmla="*/ 4 h 37"/>
                <a:gd name="T48" fmla="*/ 2 w 9"/>
                <a:gd name="T49" fmla="*/ 4 h 37"/>
                <a:gd name="T50" fmla="*/ 1 w 9"/>
                <a:gd name="T51" fmla="*/ 3 h 37"/>
                <a:gd name="T52" fmla="*/ 1 w 9"/>
                <a:gd name="T53" fmla="*/ 3 h 37"/>
                <a:gd name="T54" fmla="*/ 0 w 9"/>
                <a:gd name="T55" fmla="*/ 2 h 37"/>
                <a:gd name="T56" fmla="*/ 1 w 9"/>
                <a:gd name="T57" fmla="*/ 1 h 37"/>
                <a:gd name="T58" fmla="*/ 1 w 9"/>
                <a:gd name="T59"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 h="37">
                  <a:moveTo>
                    <a:pt x="1" y="1"/>
                  </a:moveTo>
                  <a:cubicBezTo>
                    <a:pt x="1" y="1"/>
                    <a:pt x="2" y="1"/>
                    <a:pt x="2" y="1"/>
                  </a:cubicBezTo>
                  <a:cubicBezTo>
                    <a:pt x="2" y="1"/>
                    <a:pt x="2" y="1"/>
                    <a:pt x="3" y="1"/>
                  </a:cubicBezTo>
                  <a:cubicBezTo>
                    <a:pt x="4" y="1"/>
                    <a:pt x="4" y="2"/>
                    <a:pt x="5" y="2"/>
                  </a:cubicBezTo>
                  <a:cubicBezTo>
                    <a:pt x="6" y="3"/>
                    <a:pt x="6" y="4"/>
                    <a:pt x="7" y="5"/>
                  </a:cubicBezTo>
                  <a:cubicBezTo>
                    <a:pt x="7" y="5"/>
                    <a:pt x="8" y="6"/>
                    <a:pt x="8" y="7"/>
                  </a:cubicBezTo>
                  <a:cubicBezTo>
                    <a:pt x="8" y="9"/>
                    <a:pt x="9" y="10"/>
                    <a:pt x="9" y="11"/>
                  </a:cubicBezTo>
                  <a:cubicBezTo>
                    <a:pt x="9" y="12"/>
                    <a:pt x="9" y="13"/>
                    <a:pt x="8" y="14"/>
                  </a:cubicBezTo>
                  <a:cubicBezTo>
                    <a:pt x="8" y="16"/>
                    <a:pt x="8" y="17"/>
                    <a:pt x="8" y="18"/>
                  </a:cubicBezTo>
                  <a:cubicBezTo>
                    <a:pt x="7" y="20"/>
                    <a:pt x="6" y="23"/>
                    <a:pt x="6" y="25"/>
                  </a:cubicBezTo>
                  <a:cubicBezTo>
                    <a:pt x="5" y="26"/>
                    <a:pt x="5" y="27"/>
                    <a:pt x="5" y="28"/>
                  </a:cubicBezTo>
                  <a:cubicBezTo>
                    <a:pt x="4" y="29"/>
                    <a:pt x="4" y="30"/>
                    <a:pt x="4" y="31"/>
                  </a:cubicBezTo>
                  <a:cubicBezTo>
                    <a:pt x="4" y="34"/>
                    <a:pt x="4" y="37"/>
                    <a:pt x="4" y="37"/>
                  </a:cubicBezTo>
                  <a:cubicBezTo>
                    <a:pt x="3" y="37"/>
                    <a:pt x="3" y="36"/>
                    <a:pt x="3" y="35"/>
                  </a:cubicBezTo>
                  <a:cubicBezTo>
                    <a:pt x="3" y="34"/>
                    <a:pt x="3" y="34"/>
                    <a:pt x="3" y="33"/>
                  </a:cubicBezTo>
                  <a:cubicBezTo>
                    <a:pt x="3" y="32"/>
                    <a:pt x="3" y="31"/>
                    <a:pt x="3" y="30"/>
                  </a:cubicBezTo>
                  <a:cubicBezTo>
                    <a:pt x="3" y="30"/>
                    <a:pt x="3" y="29"/>
                    <a:pt x="3" y="28"/>
                  </a:cubicBezTo>
                  <a:cubicBezTo>
                    <a:pt x="4" y="27"/>
                    <a:pt x="4" y="25"/>
                    <a:pt x="4" y="24"/>
                  </a:cubicBezTo>
                  <a:cubicBezTo>
                    <a:pt x="5" y="22"/>
                    <a:pt x="5" y="20"/>
                    <a:pt x="6" y="18"/>
                  </a:cubicBezTo>
                  <a:cubicBezTo>
                    <a:pt x="6" y="16"/>
                    <a:pt x="6" y="15"/>
                    <a:pt x="6" y="14"/>
                  </a:cubicBezTo>
                  <a:cubicBezTo>
                    <a:pt x="7" y="13"/>
                    <a:pt x="6" y="12"/>
                    <a:pt x="6" y="11"/>
                  </a:cubicBezTo>
                  <a:cubicBezTo>
                    <a:pt x="6" y="10"/>
                    <a:pt x="6" y="9"/>
                    <a:pt x="6" y="8"/>
                  </a:cubicBezTo>
                  <a:cubicBezTo>
                    <a:pt x="6" y="7"/>
                    <a:pt x="5" y="6"/>
                    <a:pt x="5" y="6"/>
                  </a:cubicBezTo>
                  <a:cubicBezTo>
                    <a:pt x="4" y="5"/>
                    <a:pt x="4" y="5"/>
                    <a:pt x="3" y="4"/>
                  </a:cubicBezTo>
                  <a:cubicBezTo>
                    <a:pt x="3" y="4"/>
                    <a:pt x="3" y="4"/>
                    <a:pt x="2" y="4"/>
                  </a:cubicBezTo>
                  <a:cubicBezTo>
                    <a:pt x="2" y="3"/>
                    <a:pt x="1" y="3"/>
                    <a:pt x="1" y="3"/>
                  </a:cubicBezTo>
                  <a:cubicBezTo>
                    <a:pt x="1" y="3"/>
                    <a:pt x="1" y="3"/>
                    <a:pt x="1" y="3"/>
                  </a:cubicBezTo>
                  <a:cubicBezTo>
                    <a:pt x="0" y="3"/>
                    <a:pt x="0" y="2"/>
                    <a:pt x="0" y="2"/>
                  </a:cubicBezTo>
                  <a:cubicBezTo>
                    <a:pt x="0" y="1"/>
                    <a:pt x="1" y="0"/>
                    <a:pt x="1" y="1"/>
                  </a:cubicBezTo>
                  <a:cubicBezTo>
                    <a:pt x="1" y="1"/>
                    <a:pt x="1" y="1"/>
                    <a:pt x="1"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7" name="Freeform 64">
              <a:extLst>
                <a:ext uri="{FF2B5EF4-FFF2-40B4-BE49-F238E27FC236}">
                  <a16:creationId xmlns:a16="http://schemas.microsoft.com/office/drawing/2014/main" id="{0A760A15-A6BA-482C-A21C-DA8CBE90CF57}"/>
                </a:ext>
              </a:extLst>
            </p:cNvPr>
            <p:cNvSpPr>
              <a:spLocks/>
            </p:cNvSpPr>
            <p:nvPr/>
          </p:nvSpPr>
          <p:spPr bwMode="auto">
            <a:xfrm>
              <a:off x="5968" y="2554"/>
              <a:ext cx="31" cy="65"/>
            </a:xfrm>
            <a:custGeom>
              <a:avLst/>
              <a:gdLst>
                <a:gd name="T0" fmla="*/ 13 w 13"/>
                <a:gd name="T1" fmla="*/ 1 h 27"/>
                <a:gd name="T2" fmla="*/ 13 w 13"/>
                <a:gd name="T3" fmla="*/ 1 h 27"/>
                <a:gd name="T4" fmla="*/ 12 w 13"/>
                <a:gd name="T5" fmla="*/ 2 h 27"/>
                <a:gd name="T6" fmla="*/ 12 w 13"/>
                <a:gd name="T7" fmla="*/ 4 h 27"/>
                <a:gd name="T8" fmla="*/ 10 w 13"/>
                <a:gd name="T9" fmla="*/ 5 h 27"/>
                <a:gd name="T10" fmla="*/ 7 w 13"/>
                <a:gd name="T11" fmla="*/ 9 h 27"/>
                <a:gd name="T12" fmla="*/ 6 w 13"/>
                <a:gd name="T13" fmla="*/ 11 h 27"/>
                <a:gd name="T14" fmla="*/ 4 w 13"/>
                <a:gd name="T15" fmla="*/ 13 h 27"/>
                <a:gd name="T16" fmla="*/ 2 w 13"/>
                <a:gd name="T17" fmla="*/ 18 h 27"/>
                <a:gd name="T18" fmla="*/ 2 w 13"/>
                <a:gd name="T19" fmla="*/ 20 h 27"/>
                <a:gd name="T20" fmla="*/ 2 w 13"/>
                <a:gd name="T21" fmla="*/ 23 h 27"/>
                <a:gd name="T22" fmla="*/ 2 w 13"/>
                <a:gd name="T23" fmla="*/ 27 h 27"/>
                <a:gd name="T24" fmla="*/ 1 w 13"/>
                <a:gd name="T25" fmla="*/ 26 h 27"/>
                <a:gd name="T26" fmla="*/ 0 w 13"/>
                <a:gd name="T27" fmla="*/ 22 h 27"/>
                <a:gd name="T28" fmla="*/ 1 w 13"/>
                <a:gd name="T29" fmla="*/ 20 h 27"/>
                <a:gd name="T30" fmla="*/ 1 w 13"/>
                <a:gd name="T31" fmla="*/ 17 h 27"/>
                <a:gd name="T32" fmla="*/ 3 w 13"/>
                <a:gd name="T33" fmla="*/ 12 h 27"/>
                <a:gd name="T34" fmla="*/ 4 w 13"/>
                <a:gd name="T35" fmla="*/ 10 h 27"/>
                <a:gd name="T36" fmla="*/ 6 w 13"/>
                <a:gd name="T37" fmla="*/ 8 h 27"/>
                <a:gd name="T38" fmla="*/ 9 w 13"/>
                <a:gd name="T39" fmla="*/ 4 h 27"/>
                <a:gd name="T40" fmla="*/ 10 w 13"/>
                <a:gd name="T41" fmla="*/ 3 h 27"/>
                <a:gd name="T42" fmla="*/ 11 w 13"/>
                <a:gd name="T43" fmla="*/ 1 h 27"/>
                <a:gd name="T44" fmla="*/ 11 w 13"/>
                <a:gd name="T45" fmla="*/ 1 h 27"/>
                <a:gd name="T46" fmla="*/ 12 w 13"/>
                <a:gd name="T47" fmla="*/ 0 h 27"/>
                <a:gd name="T48" fmla="*/ 13 w 13"/>
                <a:gd name="T49" fmla="*/ 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 h="27">
                  <a:moveTo>
                    <a:pt x="13" y="1"/>
                  </a:moveTo>
                  <a:cubicBezTo>
                    <a:pt x="13" y="1"/>
                    <a:pt x="13" y="1"/>
                    <a:pt x="13" y="1"/>
                  </a:cubicBezTo>
                  <a:cubicBezTo>
                    <a:pt x="13" y="2"/>
                    <a:pt x="13" y="2"/>
                    <a:pt x="12" y="2"/>
                  </a:cubicBezTo>
                  <a:cubicBezTo>
                    <a:pt x="12" y="3"/>
                    <a:pt x="12" y="3"/>
                    <a:pt x="12" y="4"/>
                  </a:cubicBezTo>
                  <a:cubicBezTo>
                    <a:pt x="11" y="4"/>
                    <a:pt x="11" y="4"/>
                    <a:pt x="10" y="5"/>
                  </a:cubicBezTo>
                  <a:cubicBezTo>
                    <a:pt x="9" y="6"/>
                    <a:pt x="8" y="7"/>
                    <a:pt x="7" y="9"/>
                  </a:cubicBezTo>
                  <a:cubicBezTo>
                    <a:pt x="7" y="9"/>
                    <a:pt x="6" y="10"/>
                    <a:pt x="6" y="11"/>
                  </a:cubicBezTo>
                  <a:cubicBezTo>
                    <a:pt x="5" y="11"/>
                    <a:pt x="4" y="12"/>
                    <a:pt x="4" y="13"/>
                  </a:cubicBezTo>
                  <a:cubicBezTo>
                    <a:pt x="3" y="14"/>
                    <a:pt x="3" y="16"/>
                    <a:pt x="2" y="18"/>
                  </a:cubicBezTo>
                  <a:cubicBezTo>
                    <a:pt x="2" y="18"/>
                    <a:pt x="2" y="19"/>
                    <a:pt x="2" y="20"/>
                  </a:cubicBezTo>
                  <a:cubicBezTo>
                    <a:pt x="2" y="21"/>
                    <a:pt x="2" y="22"/>
                    <a:pt x="2" y="23"/>
                  </a:cubicBezTo>
                  <a:cubicBezTo>
                    <a:pt x="2" y="24"/>
                    <a:pt x="2" y="27"/>
                    <a:pt x="2" y="27"/>
                  </a:cubicBezTo>
                  <a:cubicBezTo>
                    <a:pt x="1" y="27"/>
                    <a:pt x="1" y="26"/>
                    <a:pt x="1" y="26"/>
                  </a:cubicBezTo>
                  <a:cubicBezTo>
                    <a:pt x="1" y="25"/>
                    <a:pt x="1" y="24"/>
                    <a:pt x="0" y="22"/>
                  </a:cubicBezTo>
                  <a:cubicBezTo>
                    <a:pt x="0" y="21"/>
                    <a:pt x="0" y="21"/>
                    <a:pt x="1" y="20"/>
                  </a:cubicBezTo>
                  <a:cubicBezTo>
                    <a:pt x="1" y="19"/>
                    <a:pt x="1" y="18"/>
                    <a:pt x="1" y="17"/>
                  </a:cubicBezTo>
                  <a:cubicBezTo>
                    <a:pt x="1" y="16"/>
                    <a:pt x="2" y="14"/>
                    <a:pt x="3" y="12"/>
                  </a:cubicBezTo>
                  <a:cubicBezTo>
                    <a:pt x="3" y="11"/>
                    <a:pt x="4" y="10"/>
                    <a:pt x="4" y="10"/>
                  </a:cubicBezTo>
                  <a:cubicBezTo>
                    <a:pt x="5" y="9"/>
                    <a:pt x="5" y="8"/>
                    <a:pt x="6" y="8"/>
                  </a:cubicBezTo>
                  <a:cubicBezTo>
                    <a:pt x="7" y="6"/>
                    <a:pt x="8" y="5"/>
                    <a:pt x="9" y="4"/>
                  </a:cubicBezTo>
                  <a:cubicBezTo>
                    <a:pt x="9" y="4"/>
                    <a:pt x="10" y="3"/>
                    <a:pt x="10" y="3"/>
                  </a:cubicBezTo>
                  <a:cubicBezTo>
                    <a:pt x="10" y="2"/>
                    <a:pt x="11" y="2"/>
                    <a:pt x="11" y="1"/>
                  </a:cubicBezTo>
                  <a:cubicBezTo>
                    <a:pt x="11" y="1"/>
                    <a:pt x="11" y="1"/>
                    <a:pt x="11" y="1"/>
                  </a:cubicBezTo>
                  <a:cubicBezTo>
                    <a:pt x="11" y="0"/>
                    <a:pt x="12" y="1"/>
                    <a:pt x="12" y="0"/>
                  </a:cubicBezTo>
                  <a:cubicBezTo>
                    <a:pt x="12" y="1"/>
                    <a:pt x="13" y="1"/>
                    <a:pt x="13"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8" name="Freeform 65">
              <a:extLst>
                <a:ext uri="{FF2B5EF4-FFF2-40B4-BE49-F238E27FC236}">
                  <a16:creationId xmlns:a16="http://schemas.microsoft.com/office/drawing/2014/main" id="{CC1E98AD-83F9-4478-B4A3-A125487D1A31}"/>
                </a:ext>
              </a:extLst>
            </p:cNvPr>
            <p:cNvSpPr>
              <a:spLocks/>
            </p:cNvSpPr>
            <p:nvPr/>
          </p:nvSpPr>
          <p:spPr bwMode="auto">
            <a:xfrm>
              <a:off x="5973" y="2640"/>
              <a:ext cx="19" cy="60"/>
            </a:xfrm>
            <a:custGeom>
              <a:avLst/>
              <a:gdLst>
                <a:gd name="T0" fmla="*/ 3 w 8"/>
                <a:gd name="T1" fmla="*/ 22 h 25"/>
                <a:gd name="T2" fmla="*/ 4 w 8"/>
                <a:gd name="T3" fmla="*/ 13 h 25"/>
                <a:gd name="T4" fmla="*/ 5 w 8"/>
                <a:gd name="T5" fmla="*/ 4 h 25"/>
                <a:gd name="T6" fmla="*/ 7 w 8"/>
                <a:gd name="T7" fmla="*/ 0 h 25"/>
                <a:gd name="T8" fmla="*/ 7 w 8"/>
                <a:gd name="T9" fmla="*/ 0 h 25"/>
                <a:gd name="T10" fmla="*/ 7 w 8"/>
                <a:gd name="T11" fmla="*/ 1 h 25"/>
                <a:gd name="T12" fmla="*/ 6 w 8"/>
                <a:gd name="T13" fmla="*/ 4 h 25"/>
                <a:gd name="T14" fmla="*/ 5 w 8"/>
                <a:gd name="T15" fmla="*/ 13 h 25"/>
                <a:gd name="T16" fmla="*/ 4 w 8"/>
                <a:gd name="T17" fmla="*/ 22 h 25"/>
                <a:gd name="T18" fmla="*/ 2 w 8"/>
                <a:gd name="T19" fmla="*/ 24 h 25"/>
                <a:gd name="T20" fmla="*/ 0 w 8"/>
                <a:gd name="T21" fmla="*/ 25 h 25"/>
                <a:gd name="T22" fmla="*/ 3 w 8"/>
                <a:gd name="T23"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25">
                  <a:moveTo>
                    <a:pt x="3" y="22"/>
                  </a:moveTo>
                  <a:cubicBezTo>
                    <a:pt x="4" y="20"/>
                    <a:pt x="4" y="16"/>
                    <a:pt x="4" y="13"/>
                  </a:cubicBezTo>
                  <a:cubicBezTo>
                    <a:pt x="4" y="9"/>
                    <a:pt x="4" y="6"/>
                    <a:pt x="5" y="4"/>
                  </a:cubicBezTo>
                  <a:cubicBezTo>
                    <a:pt x="6" y="2"/>
                    <a:pt x="7" y="0"/>
                    <a:pt x="7" y="0"/>
                  </a:cubicBezTo>
                  <a:cubicBezTo>
                    <a:pt x="7" y="0"/>
                    <a:pt x="7" y="0"/>
                    <a:pt x="7" y="0"/>
                  </a:cubicBezTo>
                  <a:cubicBezTo>
                    <a:pt x="7" y="0"/>
                    <a:pt x="8" y="0"/>
                    <a:pt x="7" y="1"/>
                  </a:cubicBezTo>
                  <a:cubicBezTo>
                    <a:pt x="7" y="1"/>
                    <a:pt x="7" y="2"/>
                    <a:pt x="6" y="4"/>
                  </a:cubicBezTo>
                  <a:cubicBezTo>
                    <a:pt x="5" y="7"/>
                    <a:pt x="5" y="10"/>
                    <a:pt x="5" y="13"/>
                  </a:cubicBezTo>
                  <a:cubicBezTo>
                    <a:pt x="5" y="16"/>
                    <a:pt x="5" y="19"/>
                    <a:pt x="4" y="22"/>
                  </a:cubicBezTo>
                  <a:cubicBezTo>
                    <a:pt x="3" y="23"/>
                    <a:pt x="3" y="24"/>
                    <a:pt x="2" y="24"/>
                  </a:cubicBezTo>
                  <a:cubicBezTo>
                    <a:pt x="2" y="25"/>
                    <a:pt x="1" y="25"/>
                    <a:pt x="0" y="25"/>
                  </a:cubicBezTo>
                  <a:cubicBezTo>
                    <a:pt x="0" y="25"/>
                    <a:pt x="2" y="24"/>
                    <a:pt x="3" y="22"/>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9" name="Freeform 66">
              <a:extLst>
                <a:ext uri="{FF2B5EF4-FFF2-40B4-BE49-F238E27FC236}">
                  <a16:creationId xmlns:a16="http://schemas.microsoft.com/office/drawing/2014/main" id="{E337A31C-5F71-48D4-8EF2-999B740E41B1}"/>
                </a:ext>
              </a:extLst>
            </p:cNvPr>
            <p:cNvSpPr>
              <a:spLocks/>
            </p:cNvSpPr>
            <p:nvPr/>
          </p:nvSpPr>
          <p:spPr bwMode="auto">
            <a:xfrm>
              <a:off x="6018" y="2121"/>
              <a:ext cx="34" cy="91"/>
            </a:xfrm>
            <a:custGeom>
              <a:avLst/>
              <a:gdLst>
                <a:gd name="T0" fmla="*/ 2 w 14"/>
                <a:gd name="T1" fmla="*/ 1 h 38"/>
                <a:gd name="T2" fmla="*/ 6 w 14"/>
                <a:gd name="T3" fmla="*/ 6 h 38"/>
                <a:gd name="T4" fmla="*/ 10 w 14"/>
                <a:gd name="T5" fmla="*/ 11 h 38"/>
                <a:gd name="T6" fmla="*/ 13 w 14"/>
                <a:gd name="T7" fmla="*/ 18 h 38"/>
                <a:gd name="T8" fmla="*/ 13 w 14"/>
                <a:gd name="T9" fmla="*/ 22 h 38"/>
                <a:gd name="T10" fmla="*/ 13 w 14"/>
                <a:gd name="T11" fmla="*/ 25 h 38"/>
                <a:gd name="T12" fmla="*/ 13 w 14"/>
                <a:gd name="T13" fmla="*/ 32 h 38"/>
                <a:gd name="T14" fmla="*/ 13 w 14"/>
                <a:gd name="T15" fmla="*/ 34 h 38"/>
                <a:gd name="T16" fmla="*/ 13 w 14"/>
                <a:gd name="T17" fmla="*/ 36 h 38"/>
                <a:gd name="T18" fmla="*/ 14 w 14"/>
                <a:gd name="T19" fmla="*/ 38 h 38"/>
                <a:gd name="T20" fmla="*/ 14 w 14"/>
                <a:gd name="T21" fmla="*/ 38 h 38"/>
                <a:gd name="T22" fmla="*/ 14 w 14"/>
                <a:gd name="T23" fmla="*/ 38 h 38"/>
                <a:gd name="T24" fmla="*/ 13 w 14"/>
                <a:gd name="T25" fmla="*/ 38 h 38"/>
                <a:gd name="T26" fmla="*/ 12 w 14"/>
                <a:gd name="T27" fmla="*/ 36 h 38"/>
                <a:gd name="T28" fmla="*/ 12 w 14"/>
                <a:gd name="T29" fmla="*/ 34 h 38"/>
                <a:gd name="T30" fmla="*/ 11 w 14"/>
                <a:gd name="T31" fmla="*/ 32 h 38"/>
                <a:gd name="T32" fmla="*/ 11 w 14"/>
                <a:gd name="T33" fmla="*/ 25 h 38"/>
                <a:gd name="T34" fmla="*/ 11 w 14"/>
                <a:gd name="T35" fmla="*/ 22 h 38"/>
                <a:gd name="T36" fmla="*/ 11 w 14"/>
                <a:gd name="T37" fmla="*/ 18 h 38"/>
                <a:gd name="T38" fmla="*/ 8 w 14"/>
                <a:gd name="T39" fmla="*/ 12 h 38"/>
                <a:gd name="T40" fmla="*/ 4 w 14"/>
                <a:gd name="T41" fmla="*/ 7 h 38"/>
                <a:gd name="T42" fmla="*/ 0 w 14"/>
                <a:gd name="T43" fmla="*/ 2 h 38"/>
                <a:gd name="T44" fmla="*/ 0 w 14"/>
                <a:gd name="T45" fmla="*/ 1 h 38"/>
                <a:gd name="T46" fmla="*/ 2 w 14"/>
                <a:gd name="T47" fmla="*/ 1 h 38"/>
                <a:gd name="T48" fmla="*/ 2 w 14"/>
                <a:gd name="T49"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 h="38">
                  <a:moveTo>
                    <a:pt x="2" y="1"/>
                  </a:moveTo>
                  <a:cubicBezTo>
                    <a:pt x="2" y="1"/>
                    <a:pt x="4" y="3"/>
                    <a:pt x="6" y="6"/>
                  </a:cubicBezTo>
                  <a:cubicBezTo>
                    <a:pt x="7" y="7"/>
                    <a:pt x="9" y="9"/>
                    <a:pt x="10" y="11"/>
                  </a:cubicBezTo>
                  <a:cubicBezTo>
                    <a:pt x="11" y="13"/>
                    <a:pt x="12" y="15"/>
                    <a:pt x="13" y="18"/>
                  </a:cubicBezTo>
                  <a:cubicBezTo>
                    <a:pt x="13" y="19"/>
                    <a:pt x="13" y="21"/>
                    <a:pt x="13" y="22"/>
                  </a:cubicBezTo>
                  <a:cubicBezTo>
                    <a:pt x="13" y="23"/>
                    <a:pt x="13" y="24"/>
                    <a:pt x="13" y="25"/>
                  </a:cubicBezTo>
                  <a:cubicBezTo>
                    <a:pt x="13" y="28"/>
                    <a:pt x="13" y="30"/>
                    <a:pt x="13" y="32"/>
                  </a:cubicBezTo>
                  <a:cubicBezTo>
                    <a:pt x="13" y="33"/>
                    <a:pt x="13" y="34"/>
                    <a:pt x="13" y="34"/>
                  </a:cubicBezTo>
                  <a:cubicBezTo>
                    <a:pt x="13" y="35"/>
                    <a:pt x="13" y="36"/>
                    <a:pt x="13" y="36"/>
                  </a:cubicBezTo>
                  <a:cubicBezTo>
                    <a:pt x="14" y="37"/>
                    <a:pt x="14" y="38"/>
                    <a:pt x="14" y="38"/>
                  </a:cubicBezTo>
                  <a:cubicBezTo>
                    <a:pt x="14" y="38"/>
                    <a:pt x="14" y="38"/>
                    <a:pt x="14" y="38"/>
                  </a:cubicBezTo>
                  <a:cubicBezTo>
                    <a:pt x="14" y="38"/>
                    <a:pt x="14" y="38"/>
                    <a:pt x="14" y="38"/>
                  </a:cubicBezTo>
                  <a:cubicBezTo>
                    <a:pt x="14" y="38"/>
                    <a:pt x="13" y="38"/>
                    <a:pt x="13" y="38"/>
                  </a:cubicBezTo>
                  <a:cubicBezTo>
                    <a:pt x="13" y="38"/>
                    <a:pt x="13" y="37"/>
                    <a:pt x="12" y="36"/>
                  </a:cubicBezTo>
                  <a:cubicBezTo>
                    <a:pt x="12" y="36"/>
                    <a:pt x="12" y="35"/>
                    <a:pt x="12" y="34"/>
                  </a:cubicBezTo>
                  <a:cubicBezTo>
                    <a:pt x="12" y="34"/>
                    <a:pt x="12" y="33"/>
                    <a:pt x="11" y="32"/>
                  </a:cubicBezTo>
                  <a:cubicBezTo>
                    <a:pt x="11" y="30"/>
                    <a:pt x="11" y="28"/>
                    <a:pt x="11" y="25"/>
                  </a:cubicBezTo>
                  <a:cubicBezTo>
                    <a:pt x="12" y="24"/>
                    <a:pt x="11" y="23"/>
                    <a:pt x="11" y="22"/>
                  </a:cubicBezTo>
                  <a:cubicBezTo>
                    <a:pt x="11" y="21"/>
                    <a:pt x="11" y="19"/>
                    <a:pt x="11" y="18"/>
                  </a:cubicBezTo>
                  <a:cubicBezTo>
                    <a:pt x="10" y="16"/>
                    <a:pt x="9" y="14"/>
                    <a:pt x="8" y="12"/>
                  </a:cubicBezTo>
                  <a:cubicBezTo>
                    <a:pt x="7" y="10"/>
                    <a:pt x="6" y="9"/>
                    <a:pt x="4" y="7"/>
                  </a:cubicBezTo>
                  <a:cubicBezTo>
                    <a:pt x="2" y="4"/>
                    <a:pt x="0" y="2"/>
                    <a:pt x="0" y="2"/>
                  </a:cubicBezTo>
                  <a:cubicBezTo>
                    <a:pt x="0" y="2"/>
                    <a:pt x="0" y="1"/>
                    <a:pt x="0" y="1"/>
                  </a:cubicBezTo>
                  <a:cubicBezTo>
                    <a:pt x="1" y="0"/>
                    <a:pt x="2" y="0"/>
                    <a:pt x="2" y="1"/>
                  </a:cubicBezTo>
                  <a:cubicBezTo>
                    <a:pt x="2" y="1"/>
                    <a:pt x="2" y="1"/>
                    <a:pt x="2"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0" name="Freeform 67">
              <a:extLst>
                <a:ext uri="{FF2B5EF4-FFF2-40B4-BE49-F238E27FC236}">
                  <a16:creationId xmlns:a16="http://schemas.microsoft.com/office/drawing/2014/main" id="{5DE0DB91-F89E-4773-8C5C-15C98DC19E55}"/>
                </a:ext>
              </a:extLst>
            </p:cNvPr>
            <p:cNvSpPr>
              <a:spLocks/>
            </p:cNvSpPr>
            <p:nvPr/>
          </p:nvSpPr>
          <p:spPr bwMode="auto">
            <a:xfrm>
              <a:off x="5973" y="2062"/>
              <a:ext cx="45" cy="73"/>
            </a:xfrm>
            <a:custGeom>
              <a:avLst/>
              <a:gdLst>
                <a:gd name="T0" fmla="*/ 18 w 19"/>
                <a:gd name="T1" fmla="*/ 0 h 31"/>
                <a:gd name="T2" fmla="*/ 19 w 19"/>
                <a:gd name="T3" fmla="*/ 1 h 31"/>
                <a:gd name="T4" fmla="*/ 19 w 19"/>
                <a:gd name="T5" fmla="*/ 2 h 31"/>
                <a:gd name="T6" fmla="*/ 18 w 19"/>
                <a:gd name="T7" fmla="*/ 6 h 31"/>
                <a:gd name="T8" fmla="*/ 15 w 19"/>
                <a:gd name="T9" fmla="*/ 11 h 31"/>
                <a:gd name="T10" fmla="*/ 14 w 19"/>
                <a:gd name="T11" fmla="*/ 13 h 31"/>
                <a:gd name="T12" fmla="*/ 13 w 19"/>
                <a:gd name="T13" fmla="*/ 14 h 31"/>
                <a:gd name="T14" fmla="*/ 11 w 19"/>
                <a:gd name="T15" fmla="*/ 17 h 31"/>
                <a:gd name="T16" fmla="*/ 9 w 19"/>
                <a:gd name="T17" fmla="*/ 19 h 31"/>
                <a:gd name="T18" fmla="*/ 6 w 19"/>
                <a:gd name="T19" fmla="*/ 21 h 31"/>
                <a:gd name="T20" fmla="*/ 5 w 19"/>
                <a:gd name="T21" fmla="*/ 24 h 31"/>
                <a:gd name="T22" fmla="*/ 3 w 19"/>
                <a:gd name="T23" fmla="*/ 26 h 31"/>
                <a:gd name="T24" fmla="*/ 2 w 19"/>
                <a:gd name="T25" fmla="*/ 29 h 31"/>
                <a:gd name="T26" fmla="*/ 1 w 19"/>
                <a:gd name="T27" fmla="*/ 31 h 31"/>
                <a:gd name="T28" fmla="*/ 1 w 19"/>
                <a:gd name="T29" fmla="*/ 31 h 31"/>
                <a:gd name="T30" fmla="*/ 0 w 19"/>
                <a:gd name="T31" fmla="*/ 31 h 31"/>
                <a:gd name="T32" fmla="*/ 0 w 19"/>
                <a:gd name="T33" fmla="*/ 31 h 31"/>
                <a:gd name="T34" fmla="*/ 1 w 19"/>
                <a:gd name="T35" fmla="*/ 29 h 31"/>
                <a:gd name="T36" fmla="*/ 2 w 19"/>
                <a:gd name="T37" fmla="*/ 25 h 31"/>
                <a:gd name="T38" fmla="*/ 3 w 19"/>
                <a:gd name="T39" fmla="*/ 23 h 31"/>
                <a:gd name="T40" fmla="*/ 5 w 19"/>
                <a:gd name="T41" fmla="*/ 20 h 31"/>
                <a:gd name="T42" fmla="*/ 7 w 19"/>
                <a:gd name="T43" fmla="*/ 18 h 31"/>
                <a:gd name="T44" fmla="*/ 10 w 19"/>
                <a:gd name="T45" fmla="*/ 15 h 31"/>
                <a:gd name="T46" fmla="*/ 12 w 19"/>
                <a:gd name="T47" fmla="*/ 13 h 31"/>
                <a:gd name="T48" fmla="*/ 13 w 19"/>
                <a:gd name="T49" fmla="*/ 12 h 31"/>
                <a:gd name="T50" fmla="*/ 14 w 19"/>
                <a:gd name="T51" fmla="*/ 10 h 31"/>
                <a:gd name="T52" fmla="*/ 16 w 19"/>
                <a:gd name="T53" fmla="*/ 5 h 31"/>
                <a:gd name="T54" fmla="*/ 17 w 19"/>
                <a:gd name="T55" fmla="*/ 2 h 31"/>
                <a:gd name="T56" fmla="*/ 17 w 19"/>
                <a:gd name="T57" fmla="*/ 1 h 31"/>
                <a:gd name="T58" fmla="*/ 17 w 19"/>
                <a:gd name="T59" fmla="*/ 0 h 31"/>
                <a:gd name="T60" fmla="*/ 18 w 19"/>
                <a:gd name="T6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31">
                  <a:moveTo>
                    <a:pt x="18" y="0"/>
                  </a:moveTo>
                  <a:cubicBezTo>
                    <a:pt x="18" y="0"/>
                    <a:pt x="18" y="0"/>
                    <a:pt x="19" y="1"/>
                  </a:cubicBezTo>
                  <a:cubicBezTo>
                    <a:pt x="19" y="1"/>
                    <a:pt x="19" y="1"/>
                    <a:pt x="19" y="2"/>
                  </a:cubicBezTo>
                  <a:cubicBezTo>
                    <a:pt x="19" y="3"/>
                    <a:pt x="18" y="4"/>
                    <a:pt x="18" y="6"/>
                  </a:cubicBezTo>
                  <a:cubicBezTo>
                    <a:pt x="17" y="8"/>
                    <a:pt x="16" y="9"/>
                    <a:pt x="15" y="11"/>
                  </a:cubicBezTo>
                  <a:cubicBezTo>
                    <a:pt x="15" y="12"/>
                    <a:pt x="15" y="12"/>
                    <a:pt x="14" y="13"/>
                  </a:cubicBezTo>
                  <a:cubicBezTo>
                    <a:pt x="13" y="14"/>
                    <a:pt x="13" y="14"/>
                    <a:pt x="13" y="14"/>
                  </a:cubicBezTo>
                  <a:cubicBezTo>
                    <a:pt x="12" y="15"/>
                    <a:pt x="12" y="16"/>
                    <a:pt x="11" y="17"/>
                  </a:cubicBezTo>
                  <a:cubicBezTo>
                    <a:pt x="10" y="17"/>
                    <a:pt x="9" y="18"/>
                    <a:pt x="9" y="19"/>
                  </a:cubicBezTo>
                  <a:cubicBezTo>
                    <a:pt x="8" y="20"/>
                    <a:pt x="7" y="20"/>
                    <a:pt x="6" y="21"/>
                  </a:cubicBezTo>
                  <a:cubicBezTo>
                    <a:pt x="6" y="22"/>
                    <a:pt x="5" y="23"/>
                    <a:pt x="5" y="24"/>
                  </a:cubicBezTo>
                  <a:cubicBezTo>
                    <a:pt x="4" y="24"/>
                    <a:pt x="4" y="25"/>
                    <a:pt x="3" y="26"/>
                  </a:cubicBezTo>
                  <a:cubicBezTo>
                    <a:pt x="2" y="27"/>
                    <a:pt x="2" y="29"/>
                    <a:pt x="2" y="29"/>
                  </a:cubicBezTo>
                  <a:cubicBezTo>
                    <a:pt x="1" y="30"/>
                    <a:pt x="1" y="31"/>
                    <a:pt x="1" y="31"/>
                  </a:cubicBezTo>
                  <a:cubicBezTo>
                    <a:pt x="1" y="31"/>
                    <a:pt x="1" y="31"/>
                    <a:pt x="1" y="31"/>
                  </a:cubicBezTo>
                  <a:cubicBezTo>
                    <a:pt x="1" y="31"/>
                    <a:pt x="1" y="31"/>
                    <a:pt x="0" y="31"/>
                  </a:cubicBezTo>
                  <a:cubicBezTo>
                    <a:pt x="0" y="31"/>
                    <a:pt x="0" y="31"/>
                    <a:pt x="0" y="31"/>
                  </a:cubicBezTo>
                  <a:cubicBezTo>
                    <a:pt x="0" y="31"/>
                    <a:pt x="0" y="30"/>
                    <a:pt x="1" y="29"/>
                  </a:cubicBezTo>
                  <a:cubicBezTo>
                    <a:pt x="1" y="28"/>
                    <a:pt x="1" y="27"/>
                    <a:pt x="2" y="25"/>
                  </a:cubicBezTo>
                  <a:cubicBezTo>
                    <a:pt x="3" y="24"/>
                    <a:pt x="3" y="24"/>
                    <a:pt x="3" y="23"/>
                  </a:cubicBezTo>
                  <a:cubicBezTo>
                    <a:pt x="4" y="22"/>
                    <a:pt x="5" y="21"/>
                    <a:pt x="5" y="20"/>
                  </a:cubicBezTo>
                  <a:cubicBezTo>
                    <a:pt x="6" y="19"/>
                    <a:pt x="7" y="19"/>
                    <a:pt x="7" y="18"/>
                  </a:cubicBezTo>
                  <a:cubicBezTo>
                    <a:pt x="8" y="17"/>
                    <a:pt x="9" y="16"/>
                    <a:pt x="10" y="15"/>
                  </a:cubicBezTo>
                  <a:cubicBezTo>
                    <a:pt x="10" y="14"/>
                    <a:pt x="11" y="14"/>
                    <a:pt x="12" y="13"/>
                  </a:cubicBezTo>
                  <a:cubicBezTo>
                    <a:pt x="13" y="12"/>
                    <a:pt x="13" y="12"/>
                    <a:pt x="13" y="12"/>
                  </a:cubicBezTo>
                  <a:cubicBezTo>
                    <a:pt x="13" y="11"/>
                    <a:pt x="13" y="11"/>
                    <a:pt x="14" y="10"/>
                  </a:cubicBezTo>
                  <a:cubicBezTo>
                    <a:pt x="15" y="9"/>
                    <a:pt x="15" y="7"/>
                    <a:pt x="16" y="5"/>
                  </a:cubicBezTo>
                  <a:cubicBezTo>
                    <a:pt x="17" y="4"/>
                    <a:pt x="17" y="3"/>
                    <a:pt x="17" y="2"/>
                  </a:cubicBezTo>
                  <a:cubicBezTo>
                    <a:pt x="17" y="1"/>
                    <a:pt x="17" y="1"/>
                    <a:pt x="17" y="1"/>
                  </a:cubicBezTo>
                  <a:cubicBezTo>
                    <a:pt x="17" y="1"/>
                    <a:pt x="17" y="0"/>
                    <a:pt x="17" y="0"/>
                  </a:cubicBezTo>
                  <a:cubicBezTo>
                    <a:pt x="17" y="0"/>
                    <a:pt x="18" y="0"/>
                    <a:pt x="18" y="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1" name="Freeform 68">
              <a:extLst>
                <a:ext uri="{FF2B5EF4-FFF2-40B4-BE49-F238E27FC236}">
                  <a16:creationId xmlns:a16="http://schemas.microsoft.com/office/drawing/2014/main" id="{3FE8BE4C-640F-46B9-A668-8DE9D6D2EE04}"/>
                </a:ext>
              </a:extLst>
            </p:cNvPr>
            <p:cNvSpPr>
              <a:spLocks/>
            </p:cNvSpPr>
            <p:nvPr/>
          </p:nvSpPr>
          <p:spPr bwMode="auto">
            <a:xfrm>
              <a:off x="6021" y="2307"/>
              <a:ext cx="19" cy="76"/>
            </a:xfrm>
            <a:custGeom>
              <a:avLst/>
              <a:gdLst>
                <a:gd name="T0" fmla="*/ 8 w 8"/>
                <a:gd name="T1" fmla="*/ 31 h 32"/>
                <a:gd name="T2" fmla="*/ 7 w 8"/>
                <a:gd name="T3" fmla="*/ 30 h 32"/>
                <a:gd name="T4" fmla="*/ 6 w 8"/>
                <a:gd name="T5" fmla="*/ 26 h 32"/>
                <a:gd name="T6" fmla="*/ 5 w 8"/>
                <a:gd name="T7" fmla="*/ 24 h 32"/>
                <a:gd name="T8" fmla="*/ 5 w 8"/>
                <a:gd name="T9" fmla="*/ 21 h 32"/>
                <a:gd name="T10" fmla="*/ 5 w 8"/>
                <a:gd name="T11" fmla="*/ 17 h 32"/>
                <a:gd name="T12" fmla="*/ 5 w 8"/>
                <a:gd name="T13" fmla="*/ 14 h 32"/>
                <a:gd name="T14" fmla="*/ 4 w 8"/>
                <a:gd name="T15" fmla="*/ 11 h 32"/>
                <a:gd name="T16" fmla="*/ 4 w 8"/>
                <a:gd name="T17" fmla="*/ 9 h 32"/>
                <a:gd name="T18" fmla="*/ 4 w 8"/>
                <a:gd name="T19" fmla="*/ 7 h 32"/>
                <a:gd name="T20" fmla="*/ 1 w 8"/>
                <a:gd name="T21" fmla="*/ 0 h 32"/>
                <a:gd name="T22" fmla="*/ 1 w 8"/>
                <a:gd name="T23" fmla="*/ 4 h 32"/>
                <a:gd name="T24" fmla="*/ 1 w 8"/>
                <a:gd name="T25" fmla="*/ 4 h 32"/>
                <a:gd name="T26" fmla="*/ 2 w 8"/>
                <a:gd name="T27" fmla="*/ 8 h 32"/>
                <a:gd name="T28" fmla="*/ 2 w 8"/>
                <a:gd name="T29" fmla="*/ 9 h 32"/>
                <a:gd name="T30" fmla="*/ 3 w 8"/>
                <a:gd name="T31" fmla="*/ 11 h 32"/>
                <a:gd name="T32" fmla="*/ 3 w 8"/>
                <a:gd name="T33" fmla="*/ 14 h 32"/>
                <a:gd name="T34" fmla="*/ 3 w 8"/>
                <a:gd name="T35" fmla="*/ 18 h 32"/>
                <a:gd name="T36" fmla="*/ 3 w 8"/>
                <a:gd name="T37" fmla="*/ 21 h 32"/>
                <a:gd name="T38" fmla="*/ 4 w 8"/>
                <a:gd name="T39" fmla="*/ 24 h 32"/>
                <a:gd name="T40" fmla="*/ 5 w 8"/>
                <a:gd name="T41" fmla="*/ 26 h 32"/>
                <a:gd name="T42" fmla="*/ 6 w 8"/>
                <a:gd name="T43" fmla="*/ 30 h 32"/>
                <a:gd name="T44" fmla="*/ 7 w 8"/>
                <a:gd name="T45" fmla="*/ 32 h 32"/>
                <a:gd name="T46" fmla="*/ 7 w 8"/>
                <a:gd name="T47" fmla="*/ 32 h 32"/>
                <a:gd name="T48" fmla="*/ 8 w 8"/>
                <a:gd name="T49"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32">
                  <a:moveTo>
                    <a:pt x="8" y="31"/>
                  </a:moveTo>
                  <a:cubicBezTo>
                    <a:pt x="8" y="31"/>
                    <a:pt x="7" y="31"/>
                    <a:pt x="7" y="30"/>
                  </a:cubicBezTo>
                  <a:cubicBezTo>
                    <a:pt x="7" y="29"/>
                    <a:pt x="6" y="28"/>
                    <a:pt x="6" y="26"/>
                  </a:cubicBezTo>
                  <a:cubicBezTo>
                    <a:pt x="6" y="25"/>
                    <a:pt x="5" y="24"/>
                    <a:pt x="5" y="24"/>
                  </a:cubicBezTo>
                  <a:cubicBezTo>
                    <a:pt x="5" y="23"/>
                    <a:pt x="5" y="22"/>
                    <a:pt x="5" y="21"/>
                  </a:cubicBezTo>
                  <a:cubicBezTo>
                    <a:pt x="5" y="20"/>
                    <a:pt x="4" y="19"/>
                    <a:pt x="5" y="17"/>
                  </a:cubicBezTo>
                  <a:cubicBezTo>
                    <a:pt x="4" y="16"/>
                    <a:pt x="4" y="15"/>
                    <a:pt x="5" y="14"/>
                  </a:cubicBezTo>
                  <a:cubicBezTo>
                    <a:pt x="4" y="13"/>
                    <a:pt x="4" y="12"/>
                    <a:pt x="4" y="11"/>
                  </a:cubicBezTo>
                  <a:cubicBezTo>
                    <a:pt x="4" y="9"/>
                    <a:pt x="4" y="9"/>
                    <a:pt x="4" y="9"/>
                  </a:cubicBezTo>
                  <a:cubicBezTo>
                    <a:pt x="4" y="9"/>
                    <a:pt x="4" y="8"/>
                    <a:pt x="4" y="7"/>
                  </a:cubicBezTo>
                  <a:cubicBezTo>
                    <a:pt x="3" y="5"/>
                    <a:pt x="1" y="1"/>
                    <a:pt x="1" y="0"/>
                  </a:cubicBezTo>
                  <a:cubicBezTo>
                    <a:pt x="0" y="0"/>
                    <a:pt x="1" y="3"/>
                    <a:pt x="1" y="4"/>
                  </a:cubicBezTo>
                  <a:cubicBezTo>
                    <a:pt x="1" y="4"/>
                    <a:pt x="1" y="4"/>
                    <a:pt x="1" y="4"/>
                  </a:cubicBezTo>
                  <a:cubicBezTo>
                    <a:pt x="1" y="5"/>
                    <a:pt x="2" y="6"/>
                    <a:pt x="2" y="8"/>
                  </a:cubicBezTo>
                  <a:cubicBezTo>
                    <a:pt x="2" y="8"/>
                    <a:pt x="2" y="9"/>
                    <a:pt x="2" y="9"/>
                  </a:cubicBezTo>
                  <a:cubicBezTo>
                    <a:pt x="3" y="11"/>
                    <a:pt x="3" y="11"/>
                    <a:pt x="3" y="11"/>
                  </a:cubicBezTo>
                  <a:cubicBezTo>
                    <a:pt x="3" y="12"/>
                    <a:pt x="3" y="13"/>
                    <a:pt x="3" y="14"/>
                  </a:cubicBezTo>
                  <a:cubicBezTo>
                    <a:pt x="3" y="15"/>
                    <a:pt x="3" y="16"/>
                    <a:pt x="3" y="18"/>
                  </a:cubicBezTo>
                  <a:cubicBezTo>
                    <a:pt x="3" y="19"/>
                    <a:pt x="3" y="20"/>
                    <a:pt x="3" y="21"/>
                  </a:cubicBezTo>
                  <a:cubicBezTo>
                    <a:pt x="3" y="22"/>
                    <a:pt x="4" y="23"/>
                    <a:pt x="4" y="24"/>
                  </a:cubicBezTo>
                  <a:cubicBezTo>
                    <a:pt x="4" y="25"/>
                    <a:pt x="4" y="26"/>
                    <a:pt x="5" y="26"/>
                  </a:cubicBezTo>
                  <a:cubicBezTo>
                    <a:pt x="5" y="28"/>
                    <a:pt x="6" y="29"/>
                    <a:pt x="6" y="30"/>
                  </a:cubicBezTo>
                  <a:cubicBezTo>
                    <a:pt x="7" y="31"/>
                    <a:pt x="7" y="32"/>
                    <a:pt x="7" y="32"/>
                  </a:cubicBezTo>
                  <a:cubicBezTo>
                    <a:pt x="7" y="32"/>
                    <a:pt x="7" y="32"/>
                    <a:pt x="7" y="32"/>
                  </a:cubicBezTo>
                  <a:cubicBezTo>
                    <a:pt x="8" y="32"/>
                    <a:pt x="8" y="32"/>
                    <a:pt x="8" y="3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2" name="Freeform 69">
              <a:extLst>
                <a:ext uri="{FF2B5EF4-FFF2-40B4-BE49-F238E27FC236}">
                  <a16:creationId xmlns:a16="http://schemas.microsoft.com/office/drawing/2014/main" id="{7A584DDA-C4B1-44EC-B272-CBD35A94B89E}"/>
                </a:ext>
              </a:extLst>
            </p:cNvPr>
            <p:cNvSpPr>
              <a:spLocks/>
            </p:cNvSpPr>
            <p:nvPr/>
          </p:nvSpPr>
          <p:spPr bwMode="auto">
            <a:xfrm>
              <a:off x="6174" y="2312"/>
              <a:ext cx="19" cy="71"/>
            </a:xfrm>
            <a:custGeom>
              <a:avLst/>
              <a:gdLst>
                <a:gd name="T0" fmla="*/ 1 w 8"/>
                <a:gd name="T1" fmla="*/ 29 h 30"/>
                <a:gd name="T2" fmla="*/ 1 w 8"/>
                <a:gd name="T3" fmla="*/ 28 h 30"/>
                <a:gd name="T4" fmla="*/ 2 w 8"/>
                <a:gd name="T5" fmla="*/ 24 h 30"/>
                <a:gd name="T6" fmla="*/ 3 w 8"/>
                <a:gd name="T7" fmla="*/ 22 h 30"/>
                <a:gd name="T8" fmla="*/ 4 w 8"/>
                <a:gd name="T9" fmla="*/ 19 h 30"/>
                <a:gd name="T10" fmla="*/ 4 w 8"/>
                <a:gd name="T11" fmla="*/ 15 h 30"/>
                <a:gd name="T12" fmla="*/ 4 w 8"/>
                <a:gd name="T13" fmla="*/ 12 h 30"/>
                <a:gd name="T14" fmla="*/ 4 w 8"/>
                <a:gd name="T15" fmla="*/ 9 h 30"/>
                <a:gd name="T16" fmla="*/ 4 w 8"/>
                <a:gd name="T17" fmla="*/ 7 h 30"/>
                <a:gd name="T18" fmla="*/ 4 w 8"/>
                <a:gd name="T19" fmla="*/ 5 h 30"/>
                <a:gd name="T20" fmla="*/ 6 w 8"/>
                <a:gd name="T21" fmla="*/ 0 h 30"/>
                <a:gd name="T22" fmla="*/ 8 w 8"/>
                <a:gd name="T23" fmla="*/ 2 h 30"/>
                <a:gd name="T24" fmla="*/ 8 w 8"/>
                <a:gd name="T25" fmla="*/ 2 h 30"/>
                <a:gd name="T26" fmla="*/ 6 w 8"/>
                <a:gd name="T27" fmla="*/ 6 h 30"/>
                <a:gd name="T28" fmla="*/ 6 w 8"/>
                <a:gd name="T29" fmla="*/ 7 h 30"/>
                <a:gd name="T30" fmla="*/ 6 w 8"/>
                <a:gd name="T31" fmla="*/ 9 h 30"/>
                <a:gd name="T32" fmla="*/ 6 w 8"/>
                <a:gd name="T33" fmla="*/ 12 h 30"/>
                <a:gd name="T34" fmla="*/ 5 w 8"/>
                <a:gd name="T35" fmla="*/ 16 h 30"/>
                <a:gd name="T36" fmla="*/ 5 w 8"/>
                <a:gd name="T37" fmla="*/ 19 h 30"/>
                <a:gd name="T38" fmla="*/ 5 w 8"/>
                <a:gd name="T39" fmla="*/ 22 h 30"/>
                <a:gd name="T40" fmla="*/ 4 w 8"/>
                <a:gd name="T41" fmla="*/ 24 h 30"/>
                <a:gd name="T42" fmla="*/ 2 w 8"/>
                <a:gd name="T43" fmla="*/ 28 h 30"/>
                <a:gd name="T44" fmla="*/ 1 w 8"/>
                <a:gd name="T45" fmla="*/ 30 h 30"/>
                <a:gd name="T46" fmla="*/ 1 w 8"/>
                <a:gd name="T47" fmla="*/ 30 h 30"/>
                <a:gd name="T48" fmla="*/ 1 w 8"/>
                <a:gd name="T4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30">
                  <a:moveTo>
                    <a:pt x="1" y="29"/>
                  </a:moveTo>
                  <a:cubicBezTo>
                    <a:pt x="1" y="29"/>
                    <a:pt x="1" y="29"/>
                    <a:pt x="1" y="28"/>
                  </a:cubicBezTo>
                  <a:cubicBezTo>
                    <a:pt x="2" y="27"/>
                    <a:pt x="2" y="26"/>
                    <a:pt x="2" y="24"/>
                  </a:cubicBezTo>
                  <a:cubicBezTo>
                    <a:pt x="3" y="23"/>
                    <a:pt x="3" y="22"/>
                    <a:pt x="3" y="22"/>
                  </a:cubicBezTo>
                  <a:cubicBezTo>
                    <a:pt x="3" y="21"/>
                    <a:pt x="4" y="20"/>
                    <a:pt x="4" y="19"/>
                  </a:cubicBezTo>
                  <a:cubicBezTo>
                    <a:pt x="4" y="18"/>
                    <a:pt x="4" y="17"/>
                    <a:pt x="4" y="15"/>
                  </a:cubicBezTo>
                  <a:cubicBezTo>
                    <a:pt x="4" y="14"/>
                    <a:pt x="4" y="13"/>
                    <a:pt x="4" y="12"/>
                  </a:cubicBezTo>
                  <a:cubicBezTo>
                    <a:pt x="4" y="11"/>
                    <a:pt x="4" y="10"/>
                    <a:pt x="4" y="9"/>
                  </a:cubicBezTo>
                  <a:cubicBezTo>
                    <a:pt x="4" y="7"/>
                    <a:pt x="4" y="7"/>
                    <a:pt x="4" y="7"/>
                  </a:cubicBezTo>
                  <a:cubicBezTo>
                    <a:pt x="4" y="7"/>
                    <a:pt x="4" y="6"/>
                    <a:pt x="4" y="5"/>
                  </a:cubicBezTo>
                  <a:cubicBezTo>
                    <a:pt x="5" y="3"/>
                    <a:pt x="6" y="2"/>
                    <a:pt x="6" y="0"/>
                  </a:cubicBezTo>
                  <a:cubicBezTo>
                    <a:pt x="7" y="1"/>
                    <a:pt x="7" y="1"/>
                    <a:pt x="8" y="2"/>
                  </a:cubicBezTo>
                  <a:cubicBezTo>
                    <a:pt x="8" y="2"/>
                    <a:pt x="8" y="2"/>
                    <a:pt x="8" y="2"/>
                  </a:cubicBezTo>
                  <a:cubicBezTo>
                    <a:pt x="7" y="3"/>
                    <a:pt x="7" y="4"/>
                    <a:pt x="6" y="6"/>
                  </a:cubicBezTo>
                  <a:cubicBezTo>
                    <a:pt x="6" y="6"/>
                    <a:pt x="6" y="7"/>
                    <a:pt x="6" y="7"/>
                  </a:cubicBezTo>
                  <a:cubicBezTo>
                    <a:pt x="6" y="9"/>
                    <a:pt x="6" y="9"/>
                    <a:pt x="6" y="9"/>
                  </a:cubicBezTo>
                  <a:cubicBezTo>
                    <a:pt x="6" y="10"/>
                    <a:pt x="6" y="11"/>
                    <a:pt x="6" y="12"/>
                  </a:cubicBezTo>
                  <a:cubicBezTo>
                    <a:pt x="5" y="13"/>
                    <a:pt x="5" y="14"/>
                    <a:pt x="5" y="16"/>
                  </a:cubicBezTo>
                  <a:cubicBezTo>
                    <a:pt x="5" y="17"/>
                    <a:pt x="5" y="18"/>
                    <a:pt x="5" y="19"/>
                  </a:cubicBezTo>
                  <a:cubicBezTo>
                    <a:pt x="5" y="20"/>
                    <a:pt x="5" y="21"/>
                    <a:pt x="5" y="22"/>
                  </a:cubicBezTo>
                  <a:cubicBezTo>
                    <a:pt x="4" y="23"/>
                    <a:pt x="4" y="24"/>
                    <a:pt x="4" y="24"/>
                  </a:cubicBezTo>
                  <a:cubicBezTo>
                    <a:pt x="3" y="26"/>
                    <a:pt x="3" y="27"/>
                    <a:pt x="2" y="28"/>
                  </a:cubicBezTo>
                  <a:cubicBezTo>
                    <a:pt x="2" y="29"/>
                    <a:pt x="1" y="30"/>
                    <a:pt x="1" y="30"/>
                  </a:cubicBezTo>
                  <a:cubicBezTo>
                    <a:pt x="1" y="30"/>
                    <a:pt x="1" y="30"/>
                    <a:pt x="1" y="30"/>
                  </a:cubicBezTo>
                  <a:cubicBezTo>
                    <a:pt x="1" y="30"/>
                    <a:pt x="0" y="30"/>
                    <a:pt x="1" y="29"/>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3" name="Freeform 70">
              <a:extLst>
                <a:ext uri="{FF2B5EF4-FFF2-40B4-BE49-F238E27FC236}">
                  <a16:creationId xmlns:a16="http://schemas.microsoft.com/office/drawing/2014/main" id="{15722F9E-B254-42EA-AB02-6E951054910E}"/>
                </a:ext>
              </a:extLst>
            </p:cNvPr>
            <p:cNvSpPr>
              <a:spLocks/>
            </p:cNvSpPr>
            <p:nvPr/>
          </p:nvSpPr>
          <p:spPr bwMode="auto">
            <a:xfrm>
              <a:off x="6054" y="1862"/>
              <a:ext cx="39" cy="90"/>
            </a:xfrm>
            <a:custGeom>
              <a:avLst/>
              <a:gdLst>
                <a:gd name="T0" fmla="*/ 4 w 16"/>
                <a:gd name="T1" fmla="*/ 2 h 38"/>
                <a:gd name="T2" fmla="*/ 3 w 16"/>
                <a:gd name="T3" fmla="*/ 4 h 38"/>
                <a:gd name="T4" fmla="*/ 3 w 16"/>
                <a:gd name="T5" fmla="*/ 8 h 38"/>
                <a:gd name="T6" fmla="*/ 4 w 16"/>
                <a:gd name="T7" fmla="*/ 10 h 38"/>
                <a:gd name="T8" fmla="*/ 5 w 16"/>
                <a:gd name="T9" fmla="*/ 13 h 38"/>
                <a:gd name="T10" fmla="*/ 7 w 16"/>
                <a:gd name="T11" fmla="*/ 16 h 38"/>
                <a:gd name="T12" fmla="*/ 10 w 16"/>
                <a:gd name="T13" fmla="*/ 19 h 38"/>
                <a:gd name="T14" fmla="*/ 12 w 16"/>
                <a:gd name="T15" fmla="*/ 22 h 38"/>
                <a:gd name="T16" fmla="*/ 14 w 16"/>
                <a:gd name="T17" fmla="*/ 25 h 38"/>
                <a:gd name="T18" fmla="*/ 16 w 16"/>
                <a:gd name="T19" fmla="*/ 28 h 38"/>
                <a:gd name="T20" fmla="*/ 16 w 16"/>
                <a:gd name="T21" fmla="*/ 31 h 38"/>
                <a:gd name="T22" fmla="*/ 16 w 16"/>
                <a:gd name="T23" fmla="*/ 34 h 38"/>
                <a:gd name="T24" fmla="*/ 16 w 16"/>
                <a:gd name="T25" fmla="*/ 36 h 38"/>
                <a:gd name="T26" fmla="*/ 15 w 16"/>
                <a:gd name="T27" fmla="*/ 37 h 38"/>
                <a:gd name="T28" fmla="*/ 15 w 16"/>
                <a:gd name="T29" fmla="*/ 38 h 38"/>
                <a:gd name="T30" fmla="*/ 14 w 16"/>
                <a:gd name="T31" fmla="*/ 37 h 38"/>
                <a:gd name="T32" fmla="*/ 14 w 16"/>
                <a:gd name="T33" fmla="*/ 37 h 38"/>
                <a:gd name="T34" fmla="*/ 15 w 16"/>
                <a:gd name="T35" fmla="*/ 35 h 38"/>
                <a:gd name="T36" fmla="*/ 15 w 16"/>
                <a:gd name="T37" fmla="*/ 34 h 38"/>
                <a:gd name="T38" fmla="*/ 15 w 16"/>
                <a:gd name="T39" fmla="*/ 31 h 38"/>
                <a:gd name="T40" fmla="*/ 14 w 16"/>
                <a:gd name="T41" fmla="*/ 28 h 38"/>
                <a:gd name="T42" fmla="*/ 13 w 16"/>
                <a:gd name="T43" fmla="*/ 25 h 38"/>
                <a:gd name="T44" fmla="*/ 11 w 16"/>
                <a:gd name="T45" fmla="*/ 23 h 38"/>
                <a:gd name="T46" fmla="*/ 8 w 16"/>
                <a:gd name="T47" fmla="*/ 20 h 38"/>
                <a:gd name="T48" fmla="*/ 6 w 16"/>
                <a:gd name="T49" fmla="*/ 17 h 38"/>
                <a:gd name="T50" fmla="*/ 4 w 16"/>
                <a:gd name="T51" fmla="*/ 14 h 38"/>
                <a:gd name="T52" fmla="*/ 2 w 16"/>
                <a:gd name="T53" fmla="*/ 11 h 38"/>
                <a:gd name="T54" fmla="*/ 1 w 16"/>
                <a:gd name="T55" fmla="*/ 8 h 38"/>
                <a:gd name="T56" fmla="*/ 1 w 16"/>
                <a:gd name="T57" fmla="*/ 3 h 38"/>
                <a:gd name="T58" fmla="*/ 1 w 16"/>
                <a:gd name="T59" fmla="*/ 1 h 38"/>
                <a:gd name="T60" fmla="*/ 3 w 16"/>
                <a:gd name="T61" fmla="*/ 0 h 38"/>
                <a:gd name="T62" fmla="*/ 4 w 16"/>
                <a:gd name="T63" fmla="*/ 2 h 38"/>
                <a:gd name="T64" fmla="*/ 4 w 16"/>
                <a:gd name="T65"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38">
                  <a:moveTo>
                    <a:pt x="4" y="2"/>
                  </a:moveTo>
                  <a:cubicBezTo>
                    <a:pt x="4" y="2"/>
                    <a:pt x="4" y="3"/>
                    <a:pt x="3" y="4"/>
                  </a:cubicBezTo>
                  <a:cubicBezTo>
                    <a:pt x="3" y="5"/>
                    <a:pt x="3" y="6"/>
                    <a:pt x="3" y="8"/>
                  </a:cubicBezTo>
                  <a:cubicBezTo>
                    <a:pt x="3" y="8"/>
                    <a:pt x="4" y="9"/>
                    <a:pt x="4" y="10"/>
                  </a:cubicBezTo>
                  <a:cubicBezTo>
                    <a:pt x="4" y="11"/>
                    <a:pt x="5" y="12"/>
                    <a:pt x="5" y="13"/>
                  </a:cubicBezTo>
                  <a:cubicBezTo>
                    <a:pt x="6" y="14"/>
                    <a:pt x="7" y="15"/>
                    <a:pt x="7" y="16"/>
                  </a:cubicBezTo>
                  <a:cubicBezTo>
                    <a:pt x="8" y="17"/>
                    <a:pt x="9" y="18"/>
                    <a:pt x="10" y="19"/>
                  </a:cubicBezTo>
                  <a:cubicBezTo>
                    <a:pt x="11" y="20"/>
                    <a:pt x="11" y="21"/>
                    <a:pt x="12" y="22"/>
                  </a:cubicBezTo>
                  <a:cubicBezTo>
                    <a:pt x="13" y="23"/>
                    <a:pt x="14" y="24"/>
                    <a:pt x="14" y="25"/>
                  </a:cubicBezTo>
                  <a:cubicBezTo>
                    <a:pt x="15" y="26"/>
                    <a:pt x="15" y="27"/>
                    <a:pt x="16" y="28"/>
                  </a:cubicBezTo>
                  <a:cubicBezTo>
                    <a:pt x="16" y="29"/>
                    <a:pt x="16" y="30"/>
                    <a:pt x="16" y="31"/>
                  </a:cubicBezTo>
                  <a:cubicBezTo>
                    <a:pt x="16" y="32"/>
                    <a:pt x="16" y="33"/>
                    <a:pt x="16" y="34"/>
                  </a:cubicBezTo>
                  <a:cubicBezTo>
                    <a:pt x="16" y="35"/>
                    <a:pt x="16" y="35"/>
                    <a:pt x="16" y="36"/>
                  </a:cubicBezTo>
                  <a:cubicBezTo>
                    <a:pt x="15" y="37"/>
                    <a:pt x="15" y="37"/>
                    <a:pt x="15" y="37"/>
                  </a:cubicBezTo>
                  <a:cubicBezTo>
                    <a:pt x="15" y="38"/>
                    <a:pt x="15" y="38"/>
                    <a:pt x="15" y="38"/>
                  </a:cubicBezTo>
                  <a:cubicBezTo>
                    <a:pt x="14" y="38"/>
                    <a:pt x="14" y="37"/>
                    <a:pt x="14" y="37"/>
                  </a:cubicBezTo>
                  <a:cubicBezTo>
                    <a:pt x="14" y="37"/>
                    <a:pt x="14" y="37"/>
                    <a:pt x="14" y="37"/>
                  </a:cubicBezTo>
                  <a:cubicBezTo>
                    <a:pt x="14" y="37"/>
                    <a:pt x="15" y="36"/>
                    <a:pt x="15" y="35"/>
                  </a:cubicBezTo>
                  <a:cubicBezTo>
                    <a:pt x="15" y="35"/>
                    <a:pt x="15" y="34"/>
                    <a:pt x="15" y="34"/>
                  </a:cubicBezTo>
                  <a:cubicBezTo>
                    <a:pt x="15" y="33"/>
                    <a:pt x="15" y="32"/>
                    <a:pt x="15" y="31"/>
                  </a:cubicBezTo>
                  <a:cubicBezTo>
                    <a:pt x="15" y="30"/>
                    <a:pt x="15" y="29"/>
                    <a:pt x="14" y="28"/>
                  </a:cubicBezTo>
                  <a:cubicBezTo>
                    <a:pt x="14" y="27"/>
                    <a:pt x="14" y="27"/>
                    <a:pt x="13" y="25"/>
                  </a:cubicBezTo>
                  <a:cubicBezTo>
                    <a:pt x="12" y="25"/>
                    <a:pt x="12" y="24"/>
                    <a:pt x="11" y="23"/>
                  </a:cubicBezTo>
                  <a:cubicBezTo>
                    <a:pt x="10" y="22"/>
                    <a:pt x="9" y="21"/>
                    <a:pt x="8" y="20"/>
                  </a:cubicBezTo>
                  <a:cubicBezTo>
                    <a:pt x="8" y="19"/>
                    <a:pt x="7" y="18"/>
                    <a:pt x="6" y="17"/>
                  </a:cubicBezTo>
                  <a:cubicBezTo>
                    <a:pt x="5" y="16"/>
                    <a:pt x="4" y="15"/>
                    <a:pt x="4" y="14"/>
                  </a:cubicBezTo>
                  <a:cubicBezTo>
                    <a:pt x="3" y="13"/>
                    <a:pt x="2" y="12"/>
                    <a:pt x="2" y="11"/>
                  </a:cubicBezTo>
                  <a:cubicBezTo>
                    <a:pt x="1" y="10"/>
                    <a:pt x="1" y="9"/>
                    <a:pt x="1" y="8"/>
                  </a:cubicBezTo>
                  <a:cubicBezTo>
                    <a:pt x="0" y="6"/>
                    <a:pt x="0" y="4"/>
                    <a:pt x="1" y="3"/>
                  </a:cubicBezTo>
                  <a:cubicBezTo>
                    <a:pt x="1" y="2"/>
                    <a:pt x="1" y="1"/>
                    <a:pt x="1" y="1"/>
                  </a:cubicBezTo>
                  <a:cubicBezTo>
                    <a:pt x="1" y="1"/>
                    <a:pt x="2" y="0"/>
                    <a:pt x="3" y="0"/>
                  </a:cubicBezTo>
                  <a:cubicBezTo>
                    <a:pt x="3" y="0"/>
                    <a:pt x="4" y="1"/>
                    <a:pt x="4" y="2"/>
                  </a:cubicBezTo>
                  <a:cubicBezTo>
                    <a:pt x="4" y="2"/>
                    <a:pt x="4" y="2"/>
                    <a:pt x="4" y="2"/>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4" name="Freeform 71">
              <a:extLst>
                <a:ext uri="{FF2B5EF4-FFF2-40B4-BE49-F238E27FC236}">
                  <a16:creationId xmlns:a16="http://schemas.microsoft.com/office/drawing/2014/main" id="{F7639F2E-553B-4B14-94AD-4897DD133969}"/>
                </a:ext>
              </a:extLst>
            </p:cNvPr>
            <p:cNvSpPr>
              <a:spLocks/>
            </p:cNvSpPr>
            <p:nvPr/>
          </p:nvSpPr>
          <p:spPr bwMode="auto">
            <a:xfrm>
              <a:off x="6088" y="1788"/>
              <a:ext cx="141" cy="950"/>
            </a:xfrm>
            <a:custGeom>
              <a:avLst/>
              <a:gdLst>
                <a:gd name="T0" fmla="*/ 55 w 59"/>
                <a:gd name="T1" fmla="*/ 395 h 399"/>
                <a:gd name="T2" fmla="*/ 57 w 59"/>
                <a:gd name="T3" fmla="*/ 382 h 399"/>
                <a:gd name="T4" fmla="*/ 59 w 59"/>
                <a:gd name="T5" fmla="*/ 362 h 399"/>
                <a:gd name="T6" fmla="*/ 57 w 59"/>
                <a:gd name="T7" fmla="*/ 336 h 399"/>
                <a:gd name="T8" fmla="*/ 53 w 59"/>
                <a:gd name="T9" fmla="*/ 305 h 399"/>
                <a:gd name="T10" fmla="*/ 53 w 59"/>
                <a:gd name="T11" fmla="*/ 270 h 399"/>
                <a:gd name="T12" fmla="*/ 53 w 59"/>
                <a:gd name="T13" fmla="*/ 261 h 399"/>
                <a:gd name="T14" fmla="*/ 52 w 59"/>
                <a:gd name="T15" fmla="*/ 251 h 399"/>
                <a:gd name="T16" fmla="*/ 51 w 59"/>
                <a:gd name="T17" fmla="*/ 242 h 399"/>
                <a:gd name="T18" fmla="*/ 49 w 59"/>
                <a:gd name="T19" fmla="*/ 233 h 399"/>
                <a:gd name="T20" fmla="*/ 43 w 59"/>
                <a:gd name="T21" fmla="*/ 202 h 399"/>
                <a:gd name="T22" fmla="*/ 42 w 59"/>
                <a:gd name="T23" fmla="*/ 201 h 399"/>
                <a:gd name="T24" fmla="*/ 41 w 59"/>
                <a:gd name="T25" fmla="*/ 196 h 399"/>
                <a:gd name="T26" fmla="*/ 40 w 59"/>
                <a:gd name="T27" fmla="*/ 158 h 399"/>
                <a:gd name="T28" fmla="*/ 43 w 59"/>
                <a:gd name="T29" fmla="*/ 121 h 399"/>
                <a:gd name="T30" fmla="*/ 44 w 59"/>
                <a:gd name="T31" fmla="*/ 86 h 399"/>
                <a:gd name="T32" fmla="*/ 43 w 59"/>
                <a:gd name="T33" fmla="*/ 78 h 399"/>
                <a:gd name="T34" fmla="*/ 41 w 59"/>
                <a:gd name="T35" fmla="*/ 70 h 399"/>
                <a:gd name="T36" fmla="*/ 37 w 59"/>
                <a:gd name="T37" fmla="*/ 55 h 399"/>
                <a:gd name="T38" fmla="*/ 35 w 59"/>
                <a:gd name="T39" fmla="*/ 48 h 399"/>
                <a:gd name="T40" fmla="*/ 32 w 59"/>
                <a:gd name="T41" fmla="*/ 42 h 399"/>
                <a:gd name="T42" fmla="*/ 26 w 59"/>
                <a:gd name="T43" fmla="*/ 30 h 399"/>
                <a:gd name="T44" fmla="*/ 20 w 59"/>
                <a:gd name="T45" fmla="*/ 21 h 399"/>
                <a:gd name="T46" fmla="*/ 15 w 59"/>
                <a:gd name="T47" fmla="*/ 13 h 399"/>
                <a:gd name="T48" fmla="*/ 10 w 59"/>
                <a:gd name="T49" fmla="*/ 7 h 399"/>
                <a:gd name="T50" fmla="*/ 6 w 59"/>
                <a:gd name="T51" fmla="*/ 3 h 399"/>
                <a:gd name="T52" fmla="*/ 3 w 59"/>
                <a:gd name="T53" fmla="*/ 0 h 399"/>
                <a:gd name="T54" fmla="*/ 0 w 59"/>
                <a:gd name="T55" fmla="*/ 3 h 399"/>
                <a:gd name="T56" fmla="*/ 0 w 59"/>
                <a:gd name="T57" fmla="*/ 4 h 399"/>
                <a:gd name="T58" fmla="*/ 3 w 59"/>
                <a:gd name="T59" fmla="*/ 6 h 399"/>
                <a:gd name="T60" fmla="*/ 6 w 59"/>
                <a:gd name="T61" fmla="*/ 11 h 399"/>
                <a:gd name="T62" fmla="*/ 11 w 59"/>
                <a:gd name="T63" fmla="*/ 16 h 399"/>
                <a:gd name="T64" fmla="*/ 16 w 59"/>
                <a:gd name="T65" fmla="*/ 24 h 399"/>
                <a:gd name="T66" fmla="*/ 22 w 59"/>
                <a:gd name="T67" fmla="*/ 33 h 399"/>
                <a:gd name="T68" fmla="*/ 28 w 59"/>
                <a:gd name="T69" fmla="*/ 44 h 399"/>
                <a:gd name="T70" fmla="*/ 30 w 59"/>
                <a:gd name="T71" fmla="*/ 50 h 399"/>
                <a:gd name="T72" fmla="*/ 33 w 59"/>
                <a:gd name="T73" fmla="*/ 56 h 399"/>
                <a:gd name="T74" fmla="*/ 37 w 59"/>
                <a:gd name="T75" fmla="*/ 71 h 399"/>
                <a:gd name="T76" fmla="*/ 38 w 59"/>
                <a:gd name="T77" fmla="*/ 78 h 399"/>
                <a:gd name="T78" fmla="*/ 39 w 59"/>
                <a:gd name="T79" fmla="*/ 86 h 399"/>
                <a:gd name="T80" fmla="*/ 39 w 59"/>
                <a:gd name="T81" fmla="*/ 121 h 399"/>
                <a:gd name="T82" fmla="*/ 36 w 59"/>
                <a:gd name="T83" fmla="*/ 158 h 399"/>
                <a:gd name="T84" fmla="*/ 37 w 59"/>
                <a:gd name="T85" fmla="*/ 197 h 399"/>
                <a:gd name="T86" fmla="*/ 45 w 59"/>
                <a:gd name="T87" fmla="*/ 234 h 399"/>
                <a:gd name="T88" fmla="*/ 47 w 59"/>
                <a:gd name="T89" fmla="*/ 243 h 399"/>
                <a:gd name="T90" fmla="*/ 49 w 59"/>
                <a:gd name="T91" fmla="*/ 252 h 399"/>
                <a:gd name="T92" fmla="*/ 49 w 59"/>
                <a:gd name="T93" fmla="*/ 261 h 399"/>
                <a:gd name="T94" fmla="*/ 49 w 59"/>
                <a:gd name="T95" fmla="*/ 270 h 399"/>
                <a:gd name="T96" fmla="*/ 50 w 59"/>
                <a:gd name="T97" fmla="*/ 305 h 399"/>
                <a:gd name="T98" fmla="*/ 54 w 59"/>
                <a:gd name="T99" fmla="*/ 336 h 399"/>
                <a:gd name="T100" fmla="*/ 56 w 59"/>
                <a:gd name="T101" fmla="*/ 362 h 399"/>
                <a:gd name="T102" fmla="*/ 55 w 59"/>
                <a:gd name="T103" fmla="*/ 382 h 399"/>
                <a:gd name="T104" fmla="*/ 54 w 59"/>
                <a:gd name="T105" fmla="*/ 395 h 399"/>
                <a:gd name="T106" fmla="*/ 57 w 59"/>
                <a:gd name="T107" fmla="*/ 398 h 399"/>
                <a:gd name="T108" fmla="*/ 57 w 59"/>
                <a:gd name="T109" fmla="*/ 399 h 399"/>
                <a:gd name="T110" fmla="*/ 55 w 59"/>
                <a:gd name="T111" fmla="*/ 395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9" h="399">
                  <a:moveTo>
                    <a:pt x="55" y="395"/>
                  </a:moveTo>
                  <a:cubicBezTo>
                    <a:pt x="54" y="392"/>
                    <a:pt x="57" y="388"/>
                    <a:pt x="57" y="382"/>
                  </a:cubicBezTo>
                  <a:cubicBezTo>
                    <a:pt x="57" y="377"/>
                    <a:pt x="58" y="370"/>
                    <a:pt x="59" y="362"/>
                  </a:cubicBezTo>
                  <a:cubicBezTo>
                    <a:pt x="59" y="354"/>
                    <a:pt x="58" y="345"/>
                    <a:pt x="57" y="336"/>
                  </a:cubicBezTo>
                  <a:cubicBezTo>
                    <a:pt x="56" y="326"/>
                    <a:pt x="54" y="316"/>
                    <a:pt x="53" y="305"/>
                  </a:cubicBezTo>
                  <a:cubicBezTo>
                    <a:pt x="52" y="294"/>
                    <a:pt x="53" y="282"/>
                    <a:pt x="53" y="270"/>
                  </a:cubicBezTo>
                  <a:cubicBezTo>
                    <a:pt x="53" y="267"/>
                    <a:pt x="53" y="264"/>
                    <a:pt x="53" y="261"/>
                  </a:cubicBezTo>
                  <a:cubicBezTo>
                    <a:pt x="52" y="258"/>
                    <a:pt x="52" y="255"/>
                    <a:pt x="52" y="251"/>
                  </a:cubicBezTo>
                  <a:cubicBezTo>
                    <a:pt x="52" y="248"/>
                    <a:pt x="51" y="245"/>
                    <a:pt x="51" y="242"/>
                  </a:cubicBezTo>
                  <a:cubicBezTo>
                    <a:pt x="50" y="239"/>
                    <a:pt x="50" y="236"/>
                    <a:pt x="49" y="233"/>
                  </a:cubicBezTo>
                  <a:cubicBezTo>
                    <a:pt x="47" y="226"/>
                    <a:pt x="43" y="202"/>
                    <a:pt x="43" y="202"/>
                  </a:cubicBezTo>
                  <a:cubicBezTo>
                    <a:pt x="42" y="201"/>
                    <a:pt x="42" y="201"/>
                    <a:pt x="42" y="201"/>
                  </a:cubicBezTo>
                  <a:cubicBezTo>
                    <a:pt x="41" y="196"/>
                    <a:pt x="41" y="196"/>
                    <a:pt x="41" y="196"/>
                  </a:cubicBezTo>
                  <a:cubicBezTo>
                    <a:pt x="39" y="184"/>
                    <a:pt x="39" y="171"/>
                    <a:pt x="40" y="158"/>
                  </a:cubicBezTo>
                  <a:cubicBezTo>
                    <a:pt x="41" y="146"/>
                    <a:pt x="42" y="133"/>
                    <a:pt x="43" y="121"/>
                  </a:cubicBezTo>
                  <a:cubicBezTo>
                    <a:pt x="44" y="109"/>
                    <a:pt x="45" y="97"/>
                    <a:pt x="44" y="86"/>
                  </a:cubicBezTo>
                  <a:cubicBezTo>
                    <a:pt x="44" y="83"/>
                    <a:pt x="43" y="80"/>
                    <a:pt x="43" y="78"/>
                  </a:cubicBezTo>
                  <a:cubicBezTo>
                    <a:pt x="43" y="75"/>
                    <a:pt x="42" y="72"/>
                    <a:pt x="41" y="70"/>
                  </a:cubicBezTo>
                  <a:cubicBezTo>
                    <a:pt x="41" y="64"/>
                    <a:pt x="39" y="60"/>
                    <a:pt x="37" y="55"/>
                  </a:cubicBezTo>
                  <a:cubicBezTo>
                    <a:pt x="37" y="53"/>
                    <a:pt x="36" y="50"/>
                    <a:pt x="35" y="48"/>
                  </a:cubicBezTo>
                  <a:cubicBezTo>
                    <a:pt x="34" y="46"/>
                    <a:pt x="33" y="44"/>
                    <a:pt x="32" y="42"/>
                  </a:cubicBezTo>
                  <a:cubicBezTo>
                    <a:pt x="30" y="38"/>
                    <a:pt x="28" y="34"/>
                    <a:pt x="26" y="30"/>
                  </a:cubicBezTo>
                  <a:cubicBezTo>
                    <a:pt x="24" y="27"/>
                    <a:pt x="22" y="24"/>
                    <a:pt x="20" y="21"/>
                  </a:cubicBezTo>
                  <a:cubicBezTo>
                    <a:pt x="18" y="18"/>
                    <a:pt x="17" y="16"/>
                    <a:pt x="15" y="13"/>
                  </a:cubicBezTo>
                  <a:cubicBezTo>
                    <a:pt x="13" y="11"/>
                    <a:pt x="11" y="9"/>
                    <a:pt x="10" y="7"/>
                  </a:cubicBezTo>
                  <a:cubicBezTo>
                    <a:pt x="9" y="6"/>
                    <a:pt x="7" y="4"/>
                    <a:pt x="6" y="3"/>
                  </a:cubicBezTo>
                  <a:cubicBezTo>
                    <a:pt x="6" y="2"/>
                    <a:pt x="4" y="1"/>
                    <a:pt x="3" y="0"/>
                  </a:cubicBezTo>
                  <a:cubicBezTo>
                    <a:pt x="3" y="1"/>
                    <a:pt x="1" y="2"/>
                    <a:pt x="0" y="3"/>
                  </a:cubicBezTo>
                  <a:cubicBezTo>
                    <a:pt x="0" y="4"/>
                    <a:pt x="0" y="4"/>
                    <a:pt x="0" y="4"/>
                  </a:cubicBezTo>
                  <a:cubicBezTo>
                    <a:pt x="1" y="4"/>
                    <a:pt x="2" y="5"/>
                    <a:pt x="3" y="6"/>
                  </a:cubicBezTo>
                  <a:cubicBezTo>
                    <a:pt x="4" y="8"/>
                    <a:pt x="5" y="9"/>
                    <a:pt x="6" y="11"/>
                  </a:cubicBezTo>
                  <a:cubicBezTo>
                    <a:pt x="8" y="12"/>
                    <a:pt x="9" y="14"/>
                    <a:pt x="11" y="16"/>
                  </a:cubicBezTo>
                  <a:cubicBezTo>
                    <a:pt x="13" y="18"/>
                    <a:pt x="14" y="21"/>
                    <a:pt x="16" y="24"/>
                  </a:cubicBezTo>
                  <a:cubicBezTo>
                    <a:pt x="18" y="26"/>
                    <a:pt x="20" y="30"/>
                    <a:pt x="22" y="33"/>
                  </a:cubicBezTo>
                  <a:cubicBezTo>
                    <a:pt x="24" y="36"/>
                    <a:pt x="26" y="40"/>
                    <a:pt x="28" y="44"/>
                  </a:cubicBezTo>
                  <a:cubicBezTo>
                    <a:pt x="29" y="46"/>
                    <a:pt x="30" y="48"/>
                    <a:pt x="30" y="50"/>
                  </a:cubicBezTo>
                  <a:cubicBezTo>
                    <a:pt x="31" y="52"/>
                    <a:pt x="32" y="54"/>
                    <a:pt x="33" y="56"/>
                  </a:cubicBezTo>
                  <a:cubicBezTo>
                    <a:pt x="34" y="61"/>
                    <a:pt x="36" y="66"/>
                    <a:pt x="37" y="71"/>
                  </a:cubicBezTo>
                  <a:cubicBezTo>
                    <a:pt x="37" y="73"/>
                    <a:pt x="38" y="76"/>
                    <a:pt x="38" y="78"/>
                  </a:cubicBezTo>
                  <a:cubicBezTo>
                    <a:pt x="39" y="81"/>
                    <a:pt x="39" y="84"/>
                    <a:pt x="39" y="86"/>
                  </a:cubicBezTo>
                  <a:cubicBezTo>
                    <a:pt x="40" y="97"/>
                    <a:pt x="40" y="109"/>
                    <a:pt x="39" y="121"/>
                  </a:cubicBezTo>
                  <a:cubicBezTo>
                    <a:pt x="38" y="133"/>
                    <a:pt x="36" y="145"/>
                    <a:pt x="36" y="158"/>
                  </a:cubicBezTo>
                  <a:cubicBezTo>
                    <a:pt x="35" y="171"/>
                    <a:pt x="35" y="184"/>
                    <a:pt x="37" y="197"/>
                  </a:cubicBezTo>
                  <a:cubicBezTo>
                    <a:pt x="40" y="210"/>
                    <a:pt x="42" y="222"/>
                    <a:pt x="45" y="234"/>
                  </a:cubicBezTo>
                  <a:cubicBezTo>
                    <a:pt x="46" y="236"/>
                    <a:pt x="47" y="240"/>
                    <a:pt x="47" y="243"/>
                  </a:cubicBezTo>
                  <a:cubicBezTo>
                    <a:pt x="48" y="246"/>
                    <a:pt x="48" y="249"/>
                    <a:pt x="49" y="252"/>
                  </a:cubicBezTo>
                  <a:cubicBezTo>
                    <a:pt x="49" y="255"/>
                    <a:pt x="49" y="258"/>
                    <a:pt x="49" y="261"/>
                  </a:cubicBezTo>
                  <a:cubicBezTo>
                    <a:pt x="49" y="264"/>
                    <a:pt x="49" y="267"/>
                    <a:pt x="49" y="270"/>
                  </a:cubicBezTo>
                  <a:cubicBezTo>
                    <a:pt x="49" y="282"/>
                    <a:pt x="49" y="294"/>
                    <a:pt x="50" y="305"/>
                  </a:cubicBezTo>
                  <a:cubicBezTo>
                    <a:pt x="51" y="316"/>
                    <a:pt x="53" y="326"/>
                    <a:pt x="54" y="336"/>
                  </a:cubicBezTo>
                  <a:cubicBezTo>
                    <a:pt x="56" y="345"/>
                    <a:pt x="57" y="354"/>
                    <a:pt x="56" y="362"/>
                  </a:cubicBezTo>
                  <a:cubicBezTo>
                    <a:pt x="55" y="370"/>
                    <a:pt x="55" y="377"/>
                    <a:pt x="55" y="382"/>
                  </a:cubicBezTo>
                  <a:cubicBezTo>
                    <a:pt x="55" y="388"/>
                    <a:pt x="53" y="393"/>
                    <a:pt x="54" y="395"/>
                  </a:cubicBezTo>
                  <a:cubicBezTo>
                    <a:pt x="55" y="397"/>
                    <a:pt x="56" y="397"/>
                    <a:pt x="57" y="398"/>
                  </a:cubicBezTo>
                  <a:cubicBezTo>
                    <a:pt x="57" y="399"/>
                    <a:pt x="57" y="399"/>
                    <a:pt x="57" y="399"/>
                  </a:cubicBezTo>
                  <a:cubicBezTo>
                    <a:pt x="58" y="399"/>
                    <a:pt x="56" y="398"/>
                    <a:pt x="55" y="395"/>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5" name="Freeform 72">
              <a:extLst>
                <a:ext uri="{FF2B5EF4-FFF2-40B4-BE49-F238E27FC236}">
                  <a16:creationId xmlns:a16="http://schemas.microsoft.com/office/drawing/2014/main" id="{0D1059A0-7189-46C9-9BC3-F40C26C8E859}"/>
                </a:ext>
              </a:extLst>
            </p:cNvPr>
            <p:cNvSpPr>
              <a:spLocks/>
            </p:cNvSpPr>
            <p:nvPr/>
          </p:nvSpPr>
          <p:spPr bwMode="auto">
            <a:xfrm>
              <a:off x="6184" y="1971"/>
              <a:ext cx="50" cy="93"/>
            </a:xfrm>
            <a:custGeom>
              <a:avLst/>
              <a:gdLst>
                <a:gd name="T0" fmla="*/ 0 w 21"/>
                <a:gd name="T1" fmla="*/ 1 h 39"/>
                <a:gd name="T2" fmla="*/ 1 w 21"/>
                <a:gd name="T3" fmla="*/ 3 h 39"/>
                <a:gd name="T4" fmla="*/ 2 w 21"/>
                <a:gd name="T5" fmla="*/ 4 h 39"/>
                <a:gd name="T6" fmla="*/ 4 w 21"/>
                <a:gd name="T7" fmla="*/ 6 h 39"/>
                <a:gd name="T8" fmla="*/ 10 w 21"/>
                <a:gd name="T9" fmla="*/ 20 h 39"/>
                <a:gd name="T10" fmla="*/ 16 w 21"/>
                <a:gd name="T11" fmla="*/ 33 h 39"/>
                <a:gd name="T12" fmla="*/ 19 w 21"/>
                <a:gd name="T13" fmla="*/ 38 h 39"/>
                <a:gd name="T14" fmla="*/ 20 w 21"/>
                <a:gd name="T15" fmla="*/ 39 h 39"/>
                <a:gd name="T16" fmla="*/ 21 w 21"/>
                <a:gd name="T17" fmla="*/ 39 h 39"/>
                <a:gd name="T18" fmla="*/ 21 w 21"/>
                <a:gd name="T19" fmla="*/ 38 h 39"/>
                <a:gd name="T20" fmla="*/ 21 w 21"/>
                <a:gd name="T21" fmla="*/ 38 h 39"/>
                <a:gd name="T22" fmla="*/ 20 w 21"/>
                <a:gd name="T23" fmla="*/ 37 h 39"/>
                <a:gd name="T24" fmla="*/ 17 w 21"/>
                <a:gd name="T25" fmla="*/ 33 h 39"/>
                <a:gd name="T26" fmla="*/ 11 w 21"/>
                <a:gd name="T27" fmla="*/ 19 h 39"/>
                <a:gd name="T28" fmla="*/ 5 w 21"/>
                <a:gd name="T29" fmla="*/ 6 h 39"/>
                <a:gd name="T30" fmla="*/ 2 w 21"/>
                <a:gd name="T31" fmla="*/ 2 h 39"/>
                <a:gd name="T32" fmla="*/ 0 w 21"/>
                <a:gd name="T33" fmla="*/ 1 h 39"/>
                <a:gd name="T34" fmla="*/ 0 w 21"/>
                <a:gd name="T35" fmla="*/ 1 h 39"/>
                <a:gd name="T36" fmla="*/ 0 w 21"/>
                <a:gd name="T37"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9">
                  <a:moveTo>
                    <a:pt x="0" y="1"/>
                  </a:moveTo>
                  <a:cubicBezTo>
                    <a:pt x="0" y="1"/>
                    <a:pt x="0" y="2"/>
                    <a:pt x="1" y="3"/>
                  </a:cubicBezTo>
                  <a:cubicBezTo>
                    <a:pt x="1" y="3"/>
                    <a:pt x="2" y="4"/>
                    <a:pt x="2" y="4"/>
                  </a:cubicBezTo>
                  <a:cubicBezTo>
                    <a:pt x="3" y="5"/>
                    <a:pt x="3" y="6"/>
                    <a:pt x="4" y="6"/>
                  </a:cubicBezTo>
                  <a:cubicBezTo>
                    <a:pt x="6" y="10"/>
                    <a:pt x="8" y="15"/>
                    <a:pt x="10" y="20"/>
                  </a:cubicBezTo>
                  <a:cubicBezTo>
                    <a:pt x="12" y="25"/>
                    <a:pt x="14" y="30"/>
                    <a:pt x="16" y="33"/>
                  </a:cubicBezTo>
                  <a:cubicBezTo>
                    <a:pt x="17" y="35"/>
                    <a:pt x="18" y="37"/>
                    <a:pt x="19" y="38"/>
                  </a:cubicBezTo>
                  <a:cubicBezTo>
                    <a:pt x="20" y="39"/>
                    <a:pt x="20" y="39"/>
                    <a:pt x="20" y="39"/>
                  </a:cubicBezTo>
                  <a:cubicBezTo>
                    <a:pt x="20" y="39"/>
                    <a:pt x="21" y="39"/>
                    <a:pt x="21" y="39"/>
                  </a:cubicBezTo>
                  <a:cubicBezTo>
                    <a:pt x="21" y="39"/>
                    <a:pt x="21" y="39"/>
                    <a:pt x="21" y="38"/>
                  </a:cubicBezTo>
                  <a:cubicBezTo>
                    <a:pt x="21" y="38"/>
                    <a:pt x="21" y="38"/>
                    <a:pt x="21" y="38"/>
                  </a:cubicBezTo>
                  <a:cubicBezTo>
                    <a:pt x="21" y="38"/>
                    <a:pt x="20" y="38"/>
                    <a:pt x="20" y="37"/>
                  </a:cubicBezTo>
                  <a:cubicBezTo>
                    <a:pt x="19" y="36"/>
                    <a:pt x="18" y="35"/>
                    <a:pt x="17" y="33"/>
                  </a:cubicBezTo>
                  <a:cubicBezTo>
                    <a:pt x="15" y="29"/>
                    <a:pt x="13" y="24"/>
                    <a:pt x="11" y="19"/>
                  </a:cubicBezTo>
                  <a:cubicBezTo>
                    <a:pt x="10" y="14"/>
                    <a:pt x="8" y="9"/>
                    <a:pt x="5" y="6"/>
                  </a:cubicBezTo>
                  <a:cubicBezTo>
                    <a:pt x="4" y="4"/>
                    <a:pt x="3" y="3"/>
                    <a:pt x="2" y="2"/>
                  </a:cubicBezTo>
                  <a:cubicBezTo>
                    <a:pt x="1" y="1"/>
                    <a:pt x="0" y="1"/>
                    <a:pt x="0" y="1"/>
                  </a:cubicBezTo>
                  <a:cubicBezTo>
                    <a:pt x="0" y="0"/>
                    <a:pt x="0" y="0"/>
                    <a:pt x="0" y="1"/>
                  </a:cubicBezTo>
                  <a:cubicBezTo>
                    <a:pt x="0" y="1"/>
                    <a:pt x="0" y="1"/>
                    <a:pt x="0"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6" name="Freeform 73">
              <a:extLst>
                <a:ext uri="{FF2B5EF4-FFF2-40B4-BE49-F238E27FC236}">
                  <a16:creationId xmlns:a16="http://schemas.microsoft.com/office/drawing/2014/main" id="{79FEB153-4122-4C9C-8BE7-F092B2307294}"/>
                </a:ext>
              </a:extLst>
            </p:cNvPr>
            <p:cNvSpPr>
              <a:spLocks/>
            </p:cNvSpPr>
            <p:nvPr/>
          </p:nvSpPr>
          <p:spPr bwMode="auto">
            <a:xfrm>
              <a:off x="6145" y="1971"/>
              <a:ext cx="46" cy="148"/>
            </a:xfrm>
            <a:custGeom>
              <a:avLst/>
              <a:gdLst>
                <a:gd name="T0" fmla="*/ 16 w 19"/>
                <a:gd name="T1" fmla="*/ 2 h 62"/>
                <a:gd name="T2" fmla="*/ 16 w 19"/>
                <a:gd name="T3" fmla="*/ 2 h 62"/>
                <a:gd name="T4" fmla="*/ 16 w 19"/>
                <a:gd name="T5" fmla="*/ 4 h 62"/>
                <a:gd name="T6" fmla="*/ 15 w 19"/>
                <a:gd name="T7" fmla="*/ 11 h 62"/>
                <a:gd name="T8" fmla="*/ 13 w 19"/>
                <a:gd name="T9" fmla="*/ 15 h 62"/>
                <a:gd name="T10" fmla="*/ 11 w 19"/>
                <a:gd name="T11" fmla="*/ 20 h 62"/>
                <a:gd name="T12" fmla="*/ 8 w 19"/>
                <a:gd name="T13" fmla="*/ 25 h 62"/>
                <a:gd name="T14" fmla="*/ 6 w 19"/>
                <a:gd name="T15" fmla="*/ 30 h 62"/>
                <a:gd name="T16" fmla="*/ 4 w 19"/>
                <a:gd name="T17" fmla="*/ 36 h 62"/>
                <a:gd name="T18" fmla="*/ 4 w 19"/>
                <a:gd name="T19" fmla="*/ 42 h 62"/>
                <a:gd name="T20" fmla="*/ 4 w 19"/>
                <a:gd name="T21" fmla="*/ 47 h 62"/>
                <a:gd name="T22" fmla="*/ 4 w 19"/>
                <a:gd name="T23" fmla="*/ 52 h 62"/>
                <a:gd name="T24" fmla="*/ 3 w 19"/>
                <a:gd name="T25" fmla="*/ 56 h 62"/>
                <a:gd name="T26" fmla="*/ 2 w 19"/>
                <a:gd name="T27" fmla="*/ 58 h 62"/>
                <a:gd name="T28" fmla="*/ 1 w 19"/>
                <a:gd name="T29" fmla="*/ 61 h 62"/>
                <a:gd name="T30" fmla="*/ 1 w 19"/>
                <a:gd name="T31" fmla="*/ 61 h 62"/>
                <a:gd name="T32" fmla="*/ 1 w 19"/>
                <a:gd name="T33" fmla="*/ 62 h 62"/>
                <a:gd name="T34" fmla="*/ 1 w 19"/>
                <a:gd name="T35" fmla="*/ 61 h 62"/>
                <a:gd name="T36" fmla="*/ 3 w 19"/>
                <a:gd name="T37" fmla="*/ 59 h 62"/>
                <a:gd name="T38" fmla="*/ 4 w 19"/>
                <a:gd name="T39" fmla="*/ 56 h 62"/>
                <a:gd name="T40" fmla="*/ 5 w 19"/>
                <a:gd name="T41" fmla="*/ 52 h 62"/>
                <a:gd name="T42" fmla="*/ 6 w 19"/>
                <a:gd name="T43" fmla="*/ 47 h 62"/>
                <a:gd name="T44" fmla="*/ 6 w 19"/>
                <a:gd name="T45" fmla="*/ 42 h 62"/>
                <a:gd name="T46" fmla="*/ 6 w 19"/>
                <a:gd name="T47" fmla="*/ 36 h 62"/>
                <a:gd name="T48" fmla="*/ 8 w 19"/>
                <a:gd name="T49" fmla="*/ 31 h 62"/>
                <a:gd name="T50" fmla="*/ 10 w 19"/>
                <a:gd name="T51" fmla="*/ 26 h 62"/>
                <a:gd name="T52" fmla="*/ 13 w 19"/>
                <a:gd name="T53" fmla="*/ 21 h 62"/>
                <a:gd name="T54" fmla="*/ 15 w 19"/>
                <a:gd name="T55" fmla="*/ 16 h 62"/>
                <a:gd name="T56" fmla="*/ 17 w 19"/>
                <a:gd name="T57" fmla="*/ 12 h 62"/>
                <a:gd name="T58" fmla="*/ 19 w 19"/>
                <a:gd name="T59" fmla="*/ 8 h 62"/>
                <a:gd name="T60" fmla="*/ 19 w 19"/>
                <a:gd name="T61" fmla="*/ 4 h 62"/>
                <a:gd name="T62" fmla="*/ 19 w 19"/>
                <a:gd name="T63" fmla="*/ 2 h 62"/>
                <a:gd name="T64" fmla="*/ 18 w 19"/>
                <a:gd name="T65" fmla="*/ 1 h 62"/>
                <a:gd name="T66" fmla="*/ 17 w 19"/>
                <a:gd name="T67" fmla="*/ 0 h 62"/>
                <a:gd name="T68" fmla="*/ 16 w 19"/>
                <a:gd name="T69" fmla="*/ 2 h 62"/>
                <a:gd name="T70" fmla="*/ 16 w 19"/>
                <a:gd name="T71" fmla="*/ 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 h="62">
                  <a:moveTo>
                    <a:pt x="16" y="2"/>
                  </a:moveTo>
                  <a:cubicBezTo>
                    <a:pt x="16" y="2"/>
                    <a:pt x="16" y="2"/>
                    <a:pt x="16" y="2"/>
                  </a:cubicBezTo>
                  <a:cubicBezTo>
                    <a:pt x="16" y="3"/>
                    <a:pt x="16" y="4"/>
                    <a:pt x="16" y="4"/>
                  </a:cubicBezTo>
                  <a:cubicBezTo>
                    <a:pt x="16" y="6"/>
                    <a:pt x="16" y="8"/>
                    <a:pt x="15" y="11"/>
                  </a:cubicBezTo>
                  <a:cubicBezTo>
                    <a:pt x="14" y="12"/>
                    <a:pt x="14" y="13"/>
                    <a:pt x="13" y="15"/>
                  </a:cubicBezTo>
                  <a:cubicBezTo>
                    <a:pt x="12" y="16"/>
                    <a:pt x="11" y="18"/>
                    <a:pt x="11" y="20"/>
                  </a:cubicBezTo>
                  <a:cubicBezTo>
                    <a:pt x="10" y="21"/>
                    <a:pt x="9" y="23"/>
                    <a:pt x="8" y="25"/>
                  </a:cubicBezTo>
                  <a:cubicBezTo>
                    <a:pt x="7" y="27"/>
                    <a:pt x="7" y="28"/>
                    <a:pt x="6" y="30"/>
                  </a:cubicBezTo>
                  <a:cubicBezTo>
                    <a:pt x="5" y="32"/>
                    <a:pt x="5" y="34"/>
                    <a:pt x="4" y="36"/>
                  </a:cubicBezTo>
                  <a:cubicBezTo>
                    <a:pt x="4" y="38"/>
                    <a:pt x="4" y="40"/>
                    <a:pt x="4" y="42"/>
                  </a:cubicBezTo>
                  <a:cubicBezTo>
                    <a:pt x="4" y="44"/>
                    <a:pt x="4" y="45"/>
                    <a:pt x="4" y="47"/>
                  </a:cubicBezTo>
                  <a:cubicBezTo>
                    <a:pt x="4" y="49"/>
                    <a:pt x="4" y="50"/>
                    <a:pt x="4" y="52"/>
                  </a:cubicBezTo>
                  <a:cubicBezTo>
                    <a:pt x="4" y="53"/>
                    <a:pt x="3" y="55"/>
                    <a:pt x="3" y="56"/>
                  </a:cubicBezTo>
                  <a:cubicBezTo>
                    <a:pt x="2" y="57"/>
                    <a:pt x="2" y="58"/>
                    <a:pt x="2" y="58"/>
                  </a:cubicBezTo>
                  <a:cubicBezTo>
                    <a:pt x="1" y="60"/>
                    <a:pt x="1" y="61"/>
                    <a:pt x="1" y="61"/>
                  </a:cubicBezTo>
                  <a:cubicBezTo>
                    <a:pt x="1" y="61"/>
                    <a:pt x="1" y="61"/>
                    <a:pt x="1" y="61"/>
                  </a:cubicBezTo>
                  <a:cubicBezTo>
                    <a:pt x="0" y="61"/>
                    <a:pt x="1" y="61"/>
                    <a:pt x="1" y="62"/>
                  </a:cubicBezTo>
                  <a:cubicBezTo>
                    <a:pt x="1" y="62"/>
                    <a:pt x="1" y="62"/>
                    <a:pt x="1" y="61"/>
                  </a:cubicBezTo>
                  <a:cubicBezTo>
                    <a:pt x="1" y="61"/>
                    <a:pt x="2" y="60"/>
                    <a:pt x="3" y="59"/>
                  </a:cubicBezTo>
                  <a:cubicBezTo>
                    <a:pt x="3" y="58"/>
                    <a:pt x="4" y="57"/>
                    <a:pt x="4" y="56"/>
                  </a:cubicBezTo>
                  <a:cubicBezTo>
                    <a:pt x="4" y="55"/>
                    <a:pt x="5" y="53"/>
                    <a:pt x="5" y="52"/>
                  </a:cubicBezTo>
                  <a:cubicBezTo>
                    <a:pt x="5" y="50"/>
                    <a:pt x="5" y="49"/>
                    <a:pt x="6" y="47"/>
                  </a:cubicBezTo>
                  <a:cubicBezTo>
                    <a:pt x="6" y="45"/>
                    <a:pt x="6" y="44"/>
                    <a:pt x="6" y="42"/>
                  </a:cubicBezTo>
                  <a:cubicBezTo>
                    <a:pt x="6" y="40"/>
                    <a:pt x="6" y="38"/>
                    <a:pt x="6" y="36"/>
                  </a:cubicBezTo>
                  <a:cubicBezTo>
                    <a:pt x="6" y="35"/>
                    <a:pt x="7" y="33"/>
                    <a:pt x="8" y="31"/>
                  </a:cubicBezTo>
                  <a:cubicBezTo>
                    <a:pt x="8" y="29"/>
                    <a:pt x="9" y="27"/>
                    <a:pt x="10" y="26"/>
                  </a:cubicBezTo>
                  <a:cubicBezTo>
                    <a:pt x="11" y="24"/>
                    <a:pt x="12" y="22"/>
                    <a:pt x="13" y="21"/>
                  </a:cubicBezTo>
                  <a:cubicBezTo>
                    <a:pt x="13" y="19"/>
                    <a:pt x="14" y="17"/>
                    <a:pt x="15" y="16"/>
                  </a:cubicBezTo>
                  <a:cubicBezTo>
                    <a:pt x="16" y="14"/>
                    <a:pt x="17" y="13"/>
                    <a:pt x="17" y="12"/>
                  </a:cubicBezTo>
                  <a:cubicBezTo>
                    <a:pt x="18" y="10"/>
                    <a:pt x="18" y="9"/>
                    <a:pt x="19" y="8"/>
                  </a:cubicBezTo>
                  <a:cubicBezTo>
                    <a:pt x="19" y="6"/>
                    <a:pt x="19" y="5"/>
                    <a:pt x="19" y="4"/>
                  </a:cubicBezTo>
                  <a:cubicBezTo>
                    <a:pt x="19" y="3"/>
                    <a:pt x="19" y="2"/>
                    <a:pt x="19" y="2"/>
                  </a:cubicBezTo>
                  <a:cubicBezTo>
                    <a:pt x="18" y="1"/>
                    <a:pt x="18" y="1"/>
                    <a:pt x="18" y="1"/>
                  </a:cubicBezTo>
                  <a:cubicBezTo>
                    <a:pt x="18" y="1"/>
                    <a:pt x="18" y="0"/>
                    <a:pt x="17" y="0"/>
                  </a:cubicBezTo>
                  <a:cubicBezTo>
                    <a:pt x="16" y="0"/>
                    <a:pt x="16" y="1"/>
                    <a:pt x="16" y="2"/>
                  </a:cubicBezTo>
                  <a:cubicBezTo>
                    <a:pt x="16" y="2"/>
                    <a:pt x="16" y="2"/>
                    <a:pt x="16" y="2"/>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7" name="Freeform 74">
              <a:extLst>
                <a:ext uri="{FF2B5EF4-FFF2-40B4-BE49-F238E27FC236}">
                  <a16:creationId xmlns:a16="http://schemas.microsoft.com/office/drawing/2014/main" id="{C625BB8F-77C3-4E54-9F67-B91D350FC499}"/>
                </a:ext>
              </a:extLst>
            </p:cNvPr>
            <p:cNvSpPr>
              <a:spLocks/>
            </p:cNvSpPr>
            <p:nvPr/>
          </p:nvSpPr>
          <p:spPr bwMode="auto">
            <a:xfrm>
              <a:off x="6181" y="2105"/>
              <a:ext cx="43" cy="173"/>
            </a:xfrm>
            <a:custGeom>
              <a:avLst/>
              <a:gdLst>
                <a:gd name="T0" fmla="*/ 1 w 18"/>
                <a:gd name="T1" fmla="*/ 1 h 73"/>
                <a:gd name="T2" fmla="*/ 0 w 18"/>
                <a:gd name="T3" fmla="*/ 2 h 73"/>
                <a:gd name="T4" fmla="*/ 1 w 18"/>
                <a:gd name="T5" fmla="*/ 4 h 73"/>
                <a:gd name="T6" fmla="*/ 4 w 18"/>
                <a:gd name="T7" fmla="*/ 12 h 73"/>
                <a:gd name="T8" fmla="*/ 6 w 18"/>
                <a:gd name="T9" fmla="*/ 17 h 73"/>
                <a:gd name="T10" fmla="*/ 9 w 18"/>
                <a:gd name="T11" fmla="*/ 23 h 73"/>
                <a:gd name="T12" fmla="*/ 11 w 18"/>
                <a:gd name="T13" fmla="*/ 29 h 73"/>
                <a:gd name="T14" fmla="*/ 12 w 18"/>
                <a:gd name="T15" fmla="*/ 36 h 73"/>
                <a:gd name="T16" fmla="*/ 13 w 18"/>
                <a:gd name="T17" fmla="*/ 42 h 73"/>
                <a:gd name="T18" fmla="*/ 13 w 18"/>
                <a:gd name="T19" fmla="*/ 49 h 73"/>
                <a:gd name="T20" fmla="*/ 13 w 18"/>
                <a:gd name="T21" fmla="*/ 55 h 73"/>
                <a:gd name="T22" fmla="*/ 13 w 18"/>
                <a:gd name="T23" fmla="*/ 61 h 73"/>
                <a:gd name="T24" fmla="*/ 16 w 18"/>
                <a:gd name="T25" fmla="*/ 69 h 73"/>
                <a:gd name="T26" fmla="*/ 17 w 18"/>
                <a:gd name="T27" fmla="*/ 72 h 73"/>
                <a:gd name="T28" fmla="*/ 18 w 18"/>
                <a:gd name="T29" fmla="*/ 73 h 73"/>
                <a:gd name="T30" fmla="*/ 18 w 18"/>
                <a:gd name="T31" fmla="*/ 72 h 73"/>
                <a:gd name="T32" fmla="*/ 18 w 18"/>
                <a:gd name="T33" fmla="*/ 72 h 73"/>
                <a:gd name="T34" fmla="*/ 17 w 18"/>
                <a:gd name="T35" fmla="*/ 69 h 73"/>
                <a:gd name="T36" fmla="*/ 15 w 18"/>
                <a:gd name="T37" fmla="*/ 61 h 73"/>
                <a:gd name="T38" fmla="*/ 14 w 18"/>
                <a:gd name="T39" fmla="*/ 55 h 73"/>
                <a:gd name="T40" fmla="*/ 14 w 18"/>
                <a:gd name="T41" fmla="*/ 52 h 73"/>
                <a:gd name="T42" fmla="*/ 15 w 18"/>
                <a:gd name="T43" fmla="*/ 49 h 73"/>
                <a:gd name="T44" fmla="*/ 15 w 18"/>
                <a:gd name="T45" fmla="*/ 42 h 73"/>
                <a:gd name="T46" fmla="*/ 14 w 18"/>
                <a:gd name="T47" fmla="*/ 35 h 73"/>
                <a:gd name="T48" fmla="*/ 13 w 18"/>
                <a:gd name="T49" fmla="*/ 29 h 73"/>
                <a:gd name="T50" fmla="*/ 11 w 18"/>
                <a:gd name="T51" fmla="*/ 22 h 73"/>
                <a:gd name="T52" fmla="*/ 8 w 18"/>
                <a:gd name="T53" fmla="*/ 16 h 73"/>
                <a:gd name="T54" fmla="*/ 6 w 18"/>
                <a:gd name="T55" fmla="*/ 11 h 73"/>
                <a:gd name="T56" fmla="*/ 3 w 18"/>
                <a:gd name="T57" fmla="*/ 3 h 73"/>
                <a:gd name="T58" fmla="*/ 2 w 18"/>
                <a:gd name="T59" fmla="*/ 1 h 73"/>
                <a:gd name="T60" fmla="*/ 2 w 18"/>
                <a:gd name="T61" fmla="*/ 0 h 73"/>
                <a:gd name="T62" fmla="*/ 1 w 18"/>
                <a:gd name="T63" fmla="*/ 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 h="73">
                  <a:moveTo>
                    <a:pt x="1" y="1"/>
                  </a:moveTo>
                  <a:cubicBezTo>
                    <a:pt x="1" y="1"/>
                    <a:pt x="0" y="1"/>
                    <a:pt x="0" y="2"/>
                  </a:cubicBezTo>
                  <a:cubicBezTo>
                    <a:pt x="0" y="2"/>
                    <a:pt x="1" y="3"/>
                    <a:pt x="1" y="4"/>
                  </a:cubicBezTo>
                  <a:cubicBezTo>
                    <a:pt x="2" y="6"/>
                    <a:pt x="3" y="9"/>
                    <a:pt x="4" y="12"/>
                  </a:cubicBezTo>
                  <a:cubicBezTo>
                    <a:pt x="5" y="14"/>
                    <a:pt x="5" y="15"/>
                    <a:pt x="6" y="17"/>
                  </a:cubicBezTo>
                  <a:cubicBezTo>
                    <a:pt x="7" y="19"/>
                    <a:pt x="8" y="21"/>
                    <a:pt x="9" y="23"/>
                  </a:cubicBezTo>
                  <a:cubicBezTo>
                    <a:pt x="9" y="25"/>
                    <a:pt x="10" y="27"/>
                    <a:pt x="11" y="29"/>
                  </a:cubicBezTo>
                  <a:cubicBezTo>
                    <a:pt x="11" y="31"/>
                    <a:pt x="12" y="34"/>
                    <a:pt x="12" y="36"/>
                  </a:cubicBezTo>
                  <a:cubicBezTo>
                    <a:pt x="13" y="38"/>
                    <a:pt x="13" y="40"/>
                    <a:pt x="13" y="42"/>
                  </a:cubicBezTo>
                  <a:cubicBezTo>
                    <a:pt x="13" y="45"/>
                    <a:pt x="13" y="47"/>
                    <a:pt x="13" y="49"/>
                  </a:cubicBezTo>
                  <a:cubicBezTo>
                    <a:pt x="13" y="51"/>
                    <a:pt x="12" y="53"/>
                    <a:pt x="13" y="55"/>
                  </a:cubicBezTo>
                  <a:cubicBezTo>
                    <a:pt x="13" y="58"/>
                    <a:pt x="13" y="59"/>
                    <a:pt x="13" y="61"/>
                  </a:cubicBezTo>
                  <a:cubicBezTo>
                    <a:pt x="14" y="65"/>
                    <a:pt x="15" y="67"/>
                    <a:pt x="16" y="69"/>
                  </a:cubicBezTo>
                  <a:cubicBezTo>
                    <a:pt x="17" y="71"/>
                    <a:pt x="17" y="72"/>
                    <a:pt x="17" y="72"/>
                  </a:cubicBezTo>
                  <a:cubicBezTo>
                    <a:pt x="17" y="73"/>
                    <a:pt x="18" y="73"/>
                    <a:pt x="18" y="73"/>
                  </a:cubicBezTo>
                  <a:cubicBezTo>
                    <a:pt x="18" y="72"/>
                    <a:pt x="18" y="72"/>
                    <a:pt x="18" y="72"/>
                  </a:cubicBezTo>
                  <a:cubicBezTo>
                    <a:pt x="18" y="72"/>
                    <a:pt x="18" y="72"/>
                    <a:pt x="18" y="72"/>
                  </a:cubicBezTo>
                  <a:cubicBezTo>
                    <a:pt x="18" y="72"/>
                    <a:pt x="18" y="71"/>
                    <a:pt x="17" y="69"/>
                  </a:cubicBezTo>
                  <a:cubicBezTo>
                    <a:pt x="16" y="67"/>
                    <a:pt x="15" y="64"/>
                    <a:pt x="15" y="61"/>
                  </a:cubicBezTo>
                  <a:cubicBezTo>
                    <a:pt x="15" y="59"/>
                    <a:pt x="14" y="57"/>
                    <a:pt x="14" y="55"/>
                  </a:cubicBezTo>
                  <a:cubicBezTo>
                    <a:pt x="14" y="54"/>
                    <a:pt x="14" y="53"/>
                    <a:pt x="14" y="52"/>
                  </a:cubicBezTo>
                  <a:cubicBezTo>
                    <a:pt x="14" y="51"/>
                    <a:pt x="14" y="50"/>
                    <a:pt x="15" y="49"/>
                  </a:cubicBezTo>
                  <a:cubicBezTo>
                    <a:pt x="15" y="47"/>
                    <a:pt x="15" y="45"/>
                    <a:pt x="15" y="42"/>
                  </a:cubicBezTo>
                  <a:cubicBezTo>
                    <a:pt x="15" y="40"/>
                    <a:pt x="15" y="38"/>
                    <a:pt x="14" y="35"/>
                  </a:cubicBezTo>
                  <a:cubicBezTo>
                    <a:pt x="14" y="33"/>
                    <a:pt x="14" y="31"/>
                    <a:pt x="13" y="29"/>
                  </a:cubicBezTo>
                  <a:cubicBezTo>
                    <a:pt x="12" y="26"/>
                    <a:pt x="11" y="24"/>
                    <a:pt x="11" y="22"/>
                  </a:cubicBezTo>
                  <a:cubicBezTo>
                    <a:pt x="10" y="20"/>
                    <a:pt x="9" y="18"/>
                    <a:pt x="8" y="16"/>
                  </a:cubicBezTo>
                  <a:cubicBezTo>
                    <a:pt x="8" y="14"/>
                    <a:pt x="7" y="13"/>
                    <a:pt x="6" y="11"/>
                  </a:cubicBezTo>
                  <a:cubicBezTo>
                    <a:pt x="5" y="8"/>
                    <a:pt x="4" y="5"/>
                    <a:pt x="3" y="3"/>
                  </a:cubicBezTo>
                  <a:cubicBezTo>
                    <a:pt x="3" y="2"/>
                    <a:pt x="3" y="1"/>
                    <a:pt x="2" y="1"/>
                  </a:cubicBezTo>
                  <a:cubicBezTo>
                    <a:pt x="2" y="1"/>
                    <a:pt x="2" y="0"/>
                    <a:pt x="2" y="0"/>
                  </a:cubicBezTo>
                  <a:cubicBezTo>
                    <a:pt x="1" y="0"/>
                    <a:pt x="1" y="0"/>
                    <a:pt x="1"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8" name="Freeform 75">
              <a:extLst>
                <a:ext uri="{FF2B5EF4-FFF2-40B4-BE49-F238E27FC236}">
                  <a16:creationId xmlns:a16="http://schemas.microsoft.com/office/drawing/2014/main" id="{DA16371A-7CB3-439E-8482-211143C8C048}"/>
                </a:ext>
              </a:extLst>
            </p:cNvPr>
            <p:cNvSpPr>
              <a:spLocks/>
            </p:cNvSpPr>
            <p:nvPr/>
          </p:nvSpPr>
          <p:spPr bwMode="auto">
            <a:xfrm>
              <a:off x="6203" y="2354"/>
              <a:ext cx="43" cy="148"/>
            </a:xfrm>
            <a:custGeom>
              <a:avLst/>
              <a:gdLst>
                <a:gd name="T0" fmla="*/ 0 w 18"/>
                <a:gd name="T1" fmla="*/ 3 h 62"/>
                <a:gd name="T2" fmla="*/ 1 w 18"/>
                <a:gd name="T3" fmla="*/ 5 h 62"/>
                <a:gd name="T4" fmla="*/ 4 w 18"/>
                <a:gd name="T5" fmla="*/ 12 h 62"/>
                <a:gd name="T6" fmla="*/ 8 w 18"/>
                <a:gd name="T7" fmla="*/ 21 h 62"/>
                <a:gd name="T8" fmla="*/ 10 w 18"/>
                <a:gd name="T9" fmla="*/ 31 h 62"/>
                <a:gd name="T10" fmla="*/ 11 w 18"/>
                <a:gd name="T11" fmla="*/ 43 h 62"/>
                <a:gd name="T12" fmla="*/ 12 w 18"/>
                <a:gd name="T13" fmla="*/ 53 h 62"/>
                <a:gd name="T14" fmla="*/ 14 w 18"/>
                <a:gd name="T15" fmla="*/ 57 h 62"/>
                <a:gd name="T16" fmla="*/ 15 w 18"/>
                <a:gd name="T17" fmla="*/ 59 h 62"/>
                <a:gd name="T18" fmla="*/ 18 w 18"/>
                <a:gd name="T19" fmla="*/ 61 h 62"/>
                <a:gd name="T20" fmla="*/ 15 w 18"/>
                <a:gd name="T21" fmla="*/ 56 h 62"/>
                <a:gd name="T22" fmla="*/ 13 w 18"/>
                <a:gd name="T23" fmla="*/ 52 h 62"/>
                <a:gd name="T24" fmla="*/ 12 w 18"/>
                <a:gd name="T25" fmla="*/ 43 h 62"/>
                <a:gd name="T26" fmla="*/ 12 w 18"/>
                <a:gd name="T27" fmla="*/ 31 h 62"/>
                <a:gd name="T28" fmla="*/ 11 w 18"/>
                <a:gd name="T29" fmla="*/ 20 h 62"/>
                <a:gd name="T30" fmla="*/ 7 w 18"/>
                <a:gd name="T31" fmla="*/ 10 h 62"/>
                <a:gd name="T32" fmla="*/ 4 w 18"/>
                <a:gd name="T33" fmla="*/ 4 h 62"/>
                <a:gd name="T34" fmla="*/ 3 w 18"/>
                <a:gd name="T35" fmla="*/ 2 h 62"/>
                <a:gd name="T36" fmla="*/ 1 w 18"/>
                <a:gd name="T37" fmla="*/ 1 h 62"/>
                <a:gd name="T38" fmla="*/ 0 w 18"/>
                <a:gd name="T39" fmla="*/ 3 h 62"/>
                <a:gd name="T40" fmla="*/ 0 w 18"/>
                <a:gd name="T41" fmla="*/ 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62">
                  <a:moveTo>
                    <a:pt x="0" y="3"/>
                  </a:moveTo>
                  <a:cubicBezTo>
                    <a:pt x="0" y="3"/>
                    <a:pt x="0" y="4"/>
                    <a:pt x="1" y="5"/>
                  </a:cubicBezTo>
                  <a:cubicBezTo>
                    <a:pt x="2" y="7"/>
                    <a:pt x="3" y="9"/>
                    <a:pt x="4" y="12"/>
                  </a:cubicBezTo>
                  <a:cubicBezTo>
                    <a:pt x="6" y="14"/>
                    <a:pt x="7" y="17"/>
                    <a:pt x="8" y="21"/>
                  </a:cubicBezTo>
                  <a:cubicBezTo>
                    <a:pt x="10" y="24"/>
                    <a:pt x="10" y="28"/>
                    <a:pt x="10" y="31"/>
                  </a:cubicBezTo>
                  <a:cubicBezTo>
                    <a:pt x="11" y="35"/>
                    <a:pt x="10" y="39"/>
                    <a:pt x="11" y="43"/>
                  </a:cubicBezTo>
                  <a:cubicBezTo>
                    <a:pt x="11" y="46"/>
                    <a:pt x="11" y="50"/>
                    <a:pt x="12" y="53"/>
                  </a:cubicBezTo>
                  <a:cubicBezTo>
                    <a:pt x="13" y="54"/>
                    <a:pt x="13" y="56"/>
                    <a:pt x="14" y="57"/>
                  </a:cubicBezTo>
                  <a:cubicBezTo>
                    <a:pt x="14" y="58"/>
                    <a:pt x="15" y="59"/>
                    <a:pt x="15" y="59"/>
                  </a:cubicBezTo>
                  <a:cubicBezTo>
                    <a:pt x="16" y="60"/>
                    <a:pt x="18" y="62"/>
                    <a:pt x="18" y="61"/>
                  </a:cubicBezTo>
                  <a:cubicBezTo>
                    <a:pt x="18" y="61"/>
                    <a:pt x="15" y="57"/>
                    <a:pt x="15" y="56"/>
                  </a:cubicBezTo>
                  <a:cubicBezTo>
                    <a:pt x="14" y="55"/>
                    <a:pt x="14" y="54"/>
                    <a:pt x="13" y="52"/>
                  </a:cubicBezTo>
                  <a:cubicBezTo>
                    <a:pt x="13" y="50"/>
                    <a:pt x="12" y="46"/>
                    <a:pt x="12" y="43"/>
                  </a:cubicBezTo>
                  <a:cubicBezTo>
                    <a:pt x="12" y="39"/>
                    <a:pt x="12" y="35"/>
                    <a:pt x="12" y="31"/>
                  </a:cubicBezTo>
                  <a:cubicBezTo>
                    <a:pt x="13" y="27"/>
                    <a:pt x="12" y="23"/>
                    <a:pt x="11" y="20"/>
                  </a:cubicBezTo>
                  <a:cubicBezTo>
                    <a:pt x="9" y="16"/>
                    <a:pt x="8" y="13"/>
                    <a:pt x="7" y="10"/>
                  </a:cubicBezTo>
                  <a:cubicBezTo>
                    <a:pt x="5" y="8"/>
                    <a:pt x="4" y="6"/>
                    <a:pt x="4" y="4"/>
                  </a:cubicBezTo>
                  <a:cubicBezTo>
                    <a:pt x="3" y="3"/>
                    <a:pt x="3" y="2"/>
                    <a:pt x="3" y="2"/>
                  </a:cubicBezTo>
                  <a:cubicBezTo>
                    <a:pt x="3" y="1"/>
                    <a:pt x="2" y="0"/>
                    <a:pt x="1" y="1"/>
                  </a:cubicBezTo>
                  <a:cubicBezTo>
                    <a:pt x="0" y="1"/>
                    <a:pt x="0" y="2"/>
                    <a:pt x="0" y="3"/>
                  </a:cubicBezTo>
                  <a:cubicBezTo>
                    <a:pt x="0" y="3"/>
                    <a:pt x="0" y="3"/>
                    <a:pt x="0" y="3"/>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9" name="Freeform 76">
              <a:extLst>
                <a:ext uri="{FF2B5EF4-FFF2-40B4-BE49-F238E27FC236}">
                  <a16:creationId xmlns:a16="http://schemas.microsoft.com/office/drawing/2014/main" id="{1ACB5E68-182A-438E-8E2D-ED722EC6B58F}"/>
                </a:ext>
              </a:extLst>
            </p:cNvPr>
            <p:cNvSpPr>
              <a:spLocks/>
            </p:cNvSpPr>
            <p:nvPr/>
          </p:nvSpPr>
          <p:spPr bwMode="auto">
            <a:xfrm>
              <a:off x="6188" y="2445"/>
              <a:ext cx="22" cy="88"/>
            </a:xfrm>
            <a:custGeom>
              <a:avLst/>
              <a:gdLst>
                <a:gd name="T0" fmla="*/ 7 w 9"/>
                <a:gd name="T1" fmla="*/ 1 h 37"/>
                <a:gd name="T2" fmla="*/ 7 w 9"/>
                <a:gd name="T3" fmla="*/ 1 h 37"/>
                <a:gd name="T4" fmla="*/ 6 w 9"/>
                <a:gd name="T5" fmla="*/ 1 h 37"/>
                <a:gd name="T6" fmla="*/ 4 w 9"/>
                <a:gd name="T7" fmla="*/ 2 h 37"/>
                <a:gd name="T8" fmla="*/ 2 w 9"/>
                <a:gd name="T9" fmla="*/ 5 h 37"/>
                <a:gd name="T10" fmla="*/ 0 w 9"/>
                <a:gd name="T11" fmla="*/ 7 h 37"/>
                <a:gd name="T12" fmla="*/ 0 w 9"/>
                <a:gd name="T13" fmla="*/ 11 h 37"/>
                <a:gd name="T14" fmla="*/ 0 w 9"/>
                <a:gd name="T15" fmla="*/ 14 h 37"/>
                <a:gd name="T16" fmla="*/ 1 w 9"/>
                <a:gd name="T17" fmla="*/ 18 h 37"/>
                <a:gd name="T18" fmla="*/ 3 w 9"/>
                <a:gd name="T19" fmla="*/ 25 h 37"/>
                <a:gd name="T20" fmla="*/ 4 w 9"/>
                <a:gd name="T21" fmla="*/ 28 h 37"/>
                <a:gd name="T22" fmla="*/ 4 w 9"/>
                <a:gd name="T23" fmla="*/ 31 h 37"/>
                <a:gd name="T24" fmla="*/ 5 w 9"/>
                <a:gd name="T25" fmla="*/ 37 h 37"/>
                <a:gd name="T26" fmla="*/ 6 w 9"/>
                <a:gd name="T27" fmla="*/ 35 h 37"/>
                <a:gd name="T28" fmla="*/ 6 w 9"/>
                <a:gd name="T29" fmla="*/ 33 h 37"/>
                <a:gd name="T30" fmla="*/ 6 w 9"/>
                <a:gd name="T31" fmla="*/ 30 h 37"/>
                <a:gd name="T32" fmla="*/ 5 w 9"/>
                <a:gd name="T33" fmla="*/ 28 h 37"/>
                <a:gd name="T34" fmla="*/ 5 w 9"/>
                <a:gd name="T35" fmla="*/ 24 h 37"/>
                <a:gd name="T36" fmla="*/ 3 w 9"/>
                <a:gd name="T37" fmla="*/ 18 h 37"/>
                <a:gd name="T38" fmla="*/ 2 w 9"/>
                <a:gd name="T39" fmla="*/ 14 h 37"/>
                <a:gd name="T40" fmla="*/ 2 w 9"/>
                <a:gd name="T41" fmla="*/ 11 h 37"/>
                <a:gd name="T42" fmla="*/ 3 w 9"/>
                <a:gd name="T43" fmla="*/ 8 h 37"/>
                <a:gd name="T44" fmla="*/ 4 w 9"/>
                <a:gd name="T45" fmla="*/ 6 h 37"/>
                <a:gd name="T46" fmla="*/ 5 w 9"/>
                <a:gd name="T47" fmla="*/ 4 h 37"/>
                <a:gd name="T48" fmla="*/ 6 w 9"/>
                <a:gd name="T49" fmla="*/ 4 h 37"/>
                <a:gd name="T50" fmla="*/ 7 w 9"/>
                <a:gd name="T51" fmla="*/ 3 h 37"/>
                <a:gd name="T52" fmla="*/ 8 w 9"/>
                <a:gd name="T53" fmla="*/ 3 h 37"/>
                <a:gd name="T54" fmla="*/ 9 w 9"/>
                <a:gd name="T55" fmla="*/ 2 h 37"/>
                <a:gd name="T56" fmla="*/ 7 w 9"/>
                <a:gd name="T57" fmla="*/ 1 h 37"/>
                <a:gd name="T58" fmla="*/ 7 w 9"/>
                <a:gd name="T59"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 h="37">
                  <a:moveTo>
                    <a:pt x="7" y="1"/>
                  </a:moveTo>
                  <a:cubicBezTo>
                    <a:pt x="7" y="1"/>
                    <a:pt x="7" y="1"/>
                    <a:pt x="7" y="1"/>
                  </a:cubicBezTo>
                  <a:cubicBezTo>
                    <a:pt x="6" y="1"/>
                    <a:pt x="6" y="1"/>
                    <a:pt x="6" y="1"/>
                  </a:cubicBezTo>
                  <a:cubicBezTo>
                    <a:pt x="5" y="1"/>
                    <a:pt x="4" y="2"/>
                    <a:pt x="4" y="2"/>
                  </a:cubicBezTo>
                  <a:cubicBezTo>
                    <a:pt x="3" y="3"/>
                    <a:pt x="2" y="4"/>
                    <a:pt x="2" y="5"/>
                  </a:cubicBezTo>
                  <a:cubicBezTo>
                    <a:pt x="1" y="5"/>
                    <a:pt x="1" y="6"/>
                    <a:pt x="0" y="7"/>
                  </a:cubicBezTo>
                  <a:cubicBezTo>
                    <a:pt x="0" y="9"/>
                    <a:pt x="0" y="10"/>
                    <a:pt x="0" y="11"/>
                  </a:cubicBezTo>
                  <a:cubicBezTo>
                    <a:pt x="0" y="12"/>
                    <a:pt x="0" y="13"/>
                    <a:pt x="0" y="14"/>
                  </a:cubicBezTo>
                  <a:cubicBezTo>
                    <a:pt x="0" y="16"/>
                    <a:pt x="1" y="17"/>
                    <a:pt x="1" y="18"/>
                  </a:cubicBezTo>
                  <a:cubicBezTo>
                    <a:pt x="2" y="20"/>
                    <a:pt x="2" y="23"/>
                    <a:pt x="3" y="25"/>
                  </a:cubicBezTo>
                  <a:cubicBezTo>
                    <a:pt x="3" y="26"/>
                    <a:pt x="4" y="27"/>
                    <a:pt x="4" y="28"/>
                  </a:cubicBezTo>
                  <a:cubicBezTo>
                    <a:pt x="4" y="29"/>
                    <a:pt x="4" y="30"/>
                    <a:pt x="4" y="31"/>
                  </a:cubicBezTo>
                  <a:cubicBezTo>
                    <a:pt x="5" y="34"/>
                    <a:pt x="5" y="37"/>
                    <a:pt x="5" y="37"/>
                  </a:cubicBezTo>
                  <a:cubicBezTo>
                    <a:pt x="5" y="37"/>
                    <a:pt x="5" y="36"/>
                    <a:pt x="6" y="35"/>
                  </a:cubicBezTo>
                  <a:cubicBezTo>
                    <a:pt x="6" y="34"/>
                    <a:pt x="6" y="34"/>
                    <a:pt x="6" y="33"/>
                  </a:cubicBezTo>
                  <a:cubicBezTo>
                    <a:pt x="6" y="32"/>
                    <a:pt x="6" y="31"/>
                    <a:pt x="6" y="30"/>
                  </a:cubicBezTo>
                  <a:cubicBezTo>
                    <a:pt x="6" y="30"/>
                    <a:pt x="5" y="29"/>
                    <a:pt x="5" y="28"/>
                  </a:cubicBezTo>
                  <a:cubicBezTo>
                    <a:pt x="5" y="27"/>
                    <a:pt x="5" y="25"/>
                    <a:pt x="5" y="24"/>
                  </a:cubicBezTo>
                  <a:cubicBezTo>
                    <a:pt x="4" y="22"/>
                    <a:pt x="3" y="20"/>
                    <a:pt x="3" y="18"/>
                  </a:cubicBezTo>
                  <a:cubicBezTo>
                    <a:pt x="3" y="16"/>
                    <a:pt x="2" y="15"/>
                    <a:pt x="2" y="14"/>
                  </a:cubicBezTo>
                  <a:cubicBezTo>
                    <a:pt x="2" y="13"/>
                    <a:pt x="2" y="12"/>
                    <a:pt x="2" y="11"/>
                  </a:cubicBezTo>
                  <a:cubicBezTo>
                    <a:pt x="2" y="10"/>
                    <a:pt x="2" y="9"/>
                    <a:pt x="3" y="8"/>
                  </a:cubicBezTo>
                  <a:cubicBezTo>
                    <a:pt x="3" y="7"/>
                    <a:pt x="3" y="6"/>
                    <a:pt x="4" y="6"/>
                  </a:cubicBezTo>
                  <a:cubicBezTo>
                    <a:pt x="4" y="5"/>
                    <a:pt x="5" y="5"/>
                    <a:pt x="5" y="4"/>
                  </a:cubicBezTo>
                  <a:cubicBezTo>
                    <a:pt x="6" y="4"/>
                    <a:pt x="6" y="4"/>
                    <a:pt x="6" y="4"/>
                  </a:cubicBezTo>
                  <a:cubicBezTo>
                    <a:pt x="7" y="3"/>
                    <a:pt x="7" y="3"/>
                    <a:pt x="7" y="3"/>
                  </a:cubicBezTo>
                  <a:cubicBezTo>
                    <a:pt x="8" y="3"/>
                    <a:pt x="8" y="3"/>
                    <a:pt x="8" y="3"/>
                  </a:cubicBezTo>
                  <a:cubicBezTo>
                    <a:pt x="9" y="3"/>
                    <a:pt x="9" y="2"/>
                    <a:pt x="9" y="2"/>
                  </a:cubicBezTo>
                  <a:cubicBezTo>
                    <a:pt x="9" y="1"/>
                    <a:pt x="8" y="0"/>
                    <a:pt x="7" y="1"/>
                  </a:cubicBezTo>
                  <a:cubicBezTo>
                    <a:pt x="7" y="1"/>
                    <a:pt x="7" y="1"/>
                    <a:pt x="7"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0" name="Freeform 77">
              <a:extLst>
                <a:ext uri="{FF2B5EF4-FFF2-40B4-BE49-F238E27FC236}">
                  <a16:creationId xmlns:a16="http://schemas.microsoft.com/office/drawing/2014/main" id="{7D24094E-5CD7-499B-BCDD-B722C48F5CF8}"/>
                </a:ext>
              </a:extLst>
            </p:cNvPr>
            <p:cNvSpPr>
              <a:spLocks/>
            </p:cNvSpPr>
            <p:nvPr/>
          </p:nvSpPr>
          <p:spPr bwMode="auto">
            <a:xfrm>
              <a:off x="6217" y="2554"/>
              <a:ext cx="29" cy="65"/>
            </a:xfrm>
            <a:custGeom>
              <a:avLst/>
              <a:gdLst>
                <a:gd name="T0" fmla="*/ 0 w 12"/>
                <a:gd name="T1" fmla="*/ 1 h 27"/>
                <a:gd name="T2" fmla="*/ 0 w 12"/>
                <a:gd name="T3" fmla="*/ 1 h 27"/>
                <a:gd name="T4" fmla="*/ 0 w 12"/>
                <a:gd name="T5" fmla="*/ 2 h 27"/>
                <a:gd name="T6" fmla="*/ 1 w 12"/>
                <a:gd name="T7" fmla="*/ 4 h 27"/>
                <a:gd name="T8" fmla="*/ 2 w 12"/>
                <a:gd name="T9" fmla="*/ 5 h 27"/>
                <a:gd name="T10" fmla="*/ 5 w 12"/>
                <a:gd name="T11" fmla="*/ 9 h 27"/>
                <a:gd name="T12" fmla="*/ 7 w 12"/>
                <a:gd name="T13" fmla="*/ 11 h 27"/>
                <a:gd name="T14" fmla="*/ 9 w 12"/>
                <a:gd name="T15" fmla="*/ 13 h 27"/>
                <a:gd name="T16" fmla="*/ 10 w 12"/>
                <a:gd name="T17" fmla="*/ 18 h 27"/>
                <a:gd name="T18" fmla="*/ 11 w 12"/>
                <a:gd name="T19" fmla="*/ 20 h 27"/>
                <a:gd name="T20" fmla="*/ 11 w 12"/>
                <a:gd name="T21" fmla="*/ 23 h 27"/>
                <a:gd name="T22" fmla="*/ 11 w 12"/>
                <a:gd name="T23" fmla="*/ 27 h 27"/>
                <a:gd name="T24" fmla="*/ 12 w 12"/>
                <a:gd name="T25" fmla="*/ 26 h 27"/>
                <a:gd name="T26" fmla="*/ 12 w 12"/>
                <a:gd name="T27" fmla="*/ 22 h 27"/>
                <a:gd name="T28" fmla="*/ 12 w 12"/>
                <a:gd name="T29" fmla="*/ 20 h 27"/>
                <a:gd name="T30" fmla="*/ 12 w 12"/>
                <a:gd name="T31" fmla="*/ 17 h 27"/>
                <a:gd name="T32" fmla="*/ 10 w 12"/>
                <a:gd name="T33" fmla="*/ 12 h 27"/>
                <a:gd name="T34" fmla="*/ 8 w 12"/>
                <a:gd name="T35" fmla="*/ 10 h 27"/>
                <a:gd name="T36" fmla="*/ 7 w 12"/>
                <a:gd name="T37" fmla="*/ 8 h 27"/>
                <a:gd name="T38" fmla="*/ 4 w 12"/>
                <a:gd name="T39" fmla="*/ 4 h 27"/>
                <a:gd name="T40" fmla="*/ 2 w 12"/>
                <a:gd name="T41" fmla="*/ 3 h 27"/>
                <a:gd name="T42" fmla="*/ 2 w 12"/>
                <a:gd name="T43" fmla="*/ 1 h 27"/>
                <a:gd name="T44" fmla="*/ 1 w 12"/>
                <a:gd name="T45" fmla="*/ 1 h 27"/>
                <a:gd name="T46" fmla="*/ 1 w 12"/>
                <a:gd name="T47" fmla="*/ 0 h 27"/>
                <a:gd name="T48" fmla="*/ 0 w 12"/>
                <a:gd name="T49" fmla="*/ 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27">
                  <a:moveTo>
                    <a:pt x="0" y="1"/>
                  </a:moveTo>
                  <a:cubicBezTo>
                    <a:pt x="0" y="1"/>
                    <a:pt x="0" y="1"/>
                    <a:pt x="0" y="1"/>
                  </a:cubicBezTo>
                  <a:cubicBezTo>
                    <a:pt x="0" y="2"/>
                    <a:pt x="0" y="2"/>
                    <a:pt x="0" y="2"/>
                  </a:cubicBezTo>
                  <a:cubicBezTo>
                    <a:pt x="0" y="3"/>
                    <a:pt x="1" y="3"/>
                    <a:pt x="1" y="4"/>
                  </a:cubicBezTo>
                  <a:cubicBezTo>
                    <a:pt x="1" y="4"/>
                    <a:pt x="2" y="4"/>
                    <a:pt x="2" y="5"/>
                  </a:cubicBezTo>
                  <a:cubicBezTo>
                    <a:pt x="3" y="6"/>
                    <a:pt x="4" y="7"/>
                    <a:pt x="5" y="9"/>
                  </a:cubicBezTo>
                  <a:cubicBezTo>
                    <a:pt x="6" y="9"/>
                    <a:pt x="6" y="10"/>
                    <a:pt x="7" y="11"/>
                  </a:cubicBezTo>
                  <a:cubicBezTo>
                    <a:pt x="8" y="11"/>
                    <a:pt x="8" y="12"/>
                    <a:pt x="9" y="13"/>
                  </a:cubicBezTo>
                  <a:cubicBezTo>
                    <a:pt x="9" y="14"/>
                    <a:pt x="10" y="16"/>
                    <a:pt x="10" y="18"/>
                  </a:cubicBezTo>
                  <a:cubicBezTo>
                    <a:pt x="11" y="18"/>
                    <a:pt x="11" y="19"/>
                    <a:pt x="11" y="20"/>
                  </a:cubicBezTo>
                  <a:cubicBezTo>
                    <a:pt x="11" y="21"/>
                    <a:pt x="11" y="22"/>
                    <a:pt x="11" y="23"/>
                  </a:cubicBezTo>
                  <a:cubicBezTo>
                    <a:pt x="11" y="24"/>
                    <a:pt x="11" y="27"/>
                    <a:pt x="11" y="27"/>
                  </a:cubicBezTo>
                  <a:cubicBezTo>
                    <a:pt x="11" y="27"/>
                    <a:pt x="11" y="26"/>
                    <a:pt x="12" y="26"/>
                  </a:cubicBezTo>
                  <a:cubicBezTo>
                    <a:pt x="12" y="25"/>
                    <a:pt x="12" y="24"/>
                    <a:pt x="12" y="22"/>
                  </a:cubicBezTo>
                  <a:cubicBezTo>
                    <a:pt x="12" y="21"/>
                    <a:pt x="12" y="21"/>
                    <a:pt x="12" y="20"/>
                  </a:cubicBezTo>
                  <a:cubicBezTo>
                    <a:pt x="12" y="19"/>
                    <a:pt x="12" y="18"/>
                    <a:pt x="12" y="17"/>
                  </a:cubicBezTo>
                  <a:cubicBezTo>
                    <a:pt x="11" y="16"/>
                    <a:pt x="11" y="14"/>
                    <a:pt x="10" y="12"/>
                  </a:cubicBezTo>
                  <a:cubicBezTo>
                    <a:pt x="9" y="11"/>
                    <a:pt x="9" y="10"/>
                    <a:pt x="8" y="10"/>
                  </a:cubicBezTo>
                  <a:cubicBezTo>
                    <a:pt x="8" y="9"/>
                    <a:pt x="7" y="8"/>
                    <a:pt x="7" y="8"/>
                  </a:cubicBezTo>
                  <a:cubicBezTo>
                    <a:pt x="5" y="6"/>
                    <a:pt x="4" y="5"/>
                    <a:pt x="4" y="4"/>
                  </a:cubicBezTo>
                  <a:cubicBezTo>
                    <a:pt x="3" y="4"/>
                    <a:pt x="3" y="3"/>
                    <a:pt x="2" y="3"/>
                  </a:cubicBezTo>
                  <a:cubicBezTo>
                    <a:pt x="2" y="2"/>
                    <a:pt x="2" y="2"/>
                    <a:pt x="2" y="1"/>
                  </a:cubicBezTo>
                  <a:cubicBezTo>
                    <a:pt x="1" y="1"/>
                    <a:pt x="1" y="1"/>
                    <a:pt x="1" y="1"/>
                  </a:cubicBezTo>
                  <a:cubicBezTo>
                    <a:pt x="1" y="0"/>
                    <a:pt x="1" y="1"/>
                    <a:pt x="1" y="0"/>
                  </a:cubicBezTo>
                  <a:cubicBezTo>
                    <a:pt x="0" y="1"/>
                    <a:pt x="0" y="1"/>
                    <a:pt x="0"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1" name="Freeform 78">
              <a:extLst>
                <a:ext uri="{FF2B5EF4-FFF2-40B4-BE49-F238E27FC236}">
                  <a16:creationId xmlns:a16="http://schemas.microsoft.com/office/drawing/2014/main" id="{E6BA1A80-9F9C-4269-9364-C3408A382B76}"/>
                </a:ext>
              </a:extLst>
            </p:cNvPr>
            <p:cNvSpPr>
              <a:spLocks/>
            </p:cNvSpPr>
            <p:nvPr/>
          </p:nvSpPr>
          <p:spPr bwMode="auto">
            <a:xfrm>
              <a:off x="6224" y="2640"/>
              <a:ext cx="17" cy="60"/>
            </a:xfrm>
            <a:custGeom>
              <a:avLst/>
              <a:gdLst>
                <a:gd name="T0" fmla="*/ 4 w 7"/>
                <a:gd name="T1" fmla="*/ 22 h 25"/>
                <a:gd name="T2" fmla="*/ 4 w 7"/>
                <a:gd name="T3" fmla="*/ 13 h 25"/>
                <a:gd name="T4" fmla="*/ 2 w 7"/>
                <a:gd name="T5" fmla="*/ 4 h 25"/>
                <a:gd name="T6" fmla="*/ 1 w 7"/>
                <a:gd name="T7" fmla="*/ 0 h 25"/>
                <a:gd name="T8" fmla="*/ 0 w 7"/>
                <a:gd name="T9" fmla="*/ 0 h 25"/>
                <a:gd name="T10" fmla="*/ 0 w 7"/>
                <a:gd name="T11" fmla="*/ 1 h 25"/>
                <a:gd name="T12" fmla="*/ 1 w 7"/>
                <a:gd name="T13" fmla="*/ 4 h 25"/>
                <a:gd name="T14" fmla="*/ 3 w 7"/>
                <a:gd name="T15" fmla="*/ 13 h 25"/>
                <a:gd name="T16" fmla="*/ 4 w 7"/>
                <a:gd name="T17" fmla="*/ 22 h 25"/>
                <a:gd name="T18" fmla="*/ 5 w 7"/>
                <a:gd name="T19" fmla="*/ 24 h 25"/>
                <a:gd name="T20" fmla="*/ 7 w 7"/>
                <a:gd name="T21" fmla="*/ 25 h 25"/>
                <a:gd name="T22" fmla="*/ 4 w 7"/>
                <a:gd name="T23"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25">
                  <a:moveTo>
                    <a:pt x="4" y="22"/>
                  </a:moveTo>
                  <a:cubicBezTo>
                    <a:pt x="4" y="20"/>
                    <a:pt x="4" y="16"/>
                    <a:pt x="4" y="13"/>
                  </a:cubicBezTo>
                  <a:cubicBezTo>
                    <a:pt x="4" y="9"/>
                    <a:pt x="3" y="6"/>
                    <a:pt x="2" y="4"/>
                  </a:cubicBezTo>
                  <a:cubicBezTo>
                    <a:pt x="2" y="2"/>
                    <a:pt x="1" y="0"/>
                    <a:pt x="1" y="0"/>
                  </a:cubicBezTo>
                  <a:cubicBezTo>
                    <a:pt x="1" y="0"/>
                    <a:pt x="1" y="0"/>
                    <a:pt x="0" y="0"/>
                  </a:cubicBezTo>
                  <a:cubicBezTo>
                    <a:pt x="0" y="0"/>
                    <a:pt x="0" y="0"/>
                    <a:pt x="0" y="1"/>
                  </a:cubicBezTo>
                  <a:cubicBezTo>
                    <a:pt x="0" y="1"/>
                    <a:pt x="1" y="2"/>
                    <a:pt x="1" y="4"/>
                  </a:cubicBezTo>
                  <a:cubicBezTo>
                    <a:pt x="2" y="7"/>
                    <a:pt x="3" y="10"/>
                    <a:pt x="3" y="13"/>
                  </a:cubicBezTo>
                  <a:cubicBezTo>
                    <a:pt x="3" y="16"/>
                    <a:pt x="3" y="19"/>
                    <a:pt x="4" y="22"/>
                  </a:cubicBezTo>
                  <a:cubicBezTo>
                    <a:pt x="4" y="23"/>
                    <a:pt x="5" y="24"/>
                    <a:pt x="5" y="24"/>
                  </a:cubicBezTo>
                  <a:cubicBezTo>
                    <a:pt x="6" y="25"/>
                    <a:pt x="7" y="25"/>
                    <a:pt x="7" y="25"/>
                  </a:cubicBezTo>
                  <a:cubicBezTo>
                    <a:pt x="7" y="25"/>
                    <a:pt x="5" y="24"/>
                    <a:pt x="4" y="22"/>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2" name="Freeform 79">
              <a:extLst>
                <a:ext uri="{FF2B5EF4-FFF2-40B4-BE49-F238E27FC236}">
                  <a16:creationId xmlns:a16="http://schemas.microsoft.com/office/drawing/2014/main" id="{12827306-17CD-4C91-A448-F0838DEF6361}"/>
                </a:ext>
              </a:extLst>
            </p:cNvPr>
            <p:cNvSpPr>
              <a:spLocks/>
            </p:cNvSpPr>
            <p:nvPr/>
          </p:nvSpPr>
          <p:spPr bwMode="auto">
            <a:xfrm>
              <a:off x="6153" y="2121"/>
              <a:ext cx="35" cy="91"/>
            </a:xfrm>
            <a:custGeom>
              <a:avLst/>
              <a:gdLst>
                <a:gd name="T0" fmla="*/ 12 w 15"/>
                <a:gd name="T1" fmla="*/ 1 h 38"/>
                <a:gd name="T2" fmla="*/ 9 w 15"/>
                <a:gd name="T3" fmla="*/ 6 h 38"/>
                <a:gd name="T4" fmla="*/ 5 w 15"/>
                <a:gd name="T5" fmla="*/ 11 h 38"/>
                <a:gd name="T6" fmla="*/ 2 w 15"/>
                <a:gd name="T7" fmla="*/ 18 h 38"/>
                <a:gd name="T8" fmla="*/ 2 w 15"/>
                <a:gd name="T9" fmla="*/ 22 h 38"/>
                <a:gd name="T10" fmla="*/ 2 w 15"/>
                <a:gd name="T11" fmla="*/ 25 h 38"/>
                <a:gd name="T12" fmla="*/ 2 w 15"/>
                <a:gd name="T13" fmla="*/ 32 h 38"/>
                <a:gd name="T14" fmla="*/ 2 w 15"/>
                <a:gd name="T15" fmla="*/ 34 h 38"/>
                <a:gd name="T16" fmla="*/ 1 w 15"/>
                <a:gd name="T17" fmla="*/ 36 h 38"/>
                <a:gd name="T18" fmla="*/ 1 w 15"/>
                <a:gd name="T19" fmla="*/ 38 h 38"/>
                <a:gd name="T20" fmla="*/ 0 w 15"/>
                <a:gd name="T21" fmla="*/ 38 h 38"/>
                <a:gd name="T22" fmla="*/ 1 w 15"/>
                <a:gd name="T23" fmla="*/ 38 h 38"/>
                <a:gd name="T24" fmla="*/ 1 w 15"/>
                <a:gd name="T25" fmla="*/ 38 h 38"/>
                <a:gd name="T26" fmla="*/ 2 w 15"/>
                <a:gd name="T27" fmla="*/ 36 h 38"/>
                <a:gd name="T28" fmla="*/ 3 w 15"/>
                <a:gd name="T29" fmla="*/ 34 h 38"/>
                <a:gd name="T30" fmla="*/ 3 w 15"/>
                <a:gd name="T31" fmla="*/ 32 h 38"/>
                <a:gd name="T32" fmla="*/ 3 w 15"/>
                <a:gd name="T33" fmla="*/ 25 h 38"/>
                <a:gd name="T34" fmla="*/ 3 w 15"/>
                <a:gd name="T35" fmla="*/ 22 h 38"/>
                <a:gd name="T36" fmla="*/ 4 w 15"/>
                <a:gd name="T37" fmla="*/ 18 h 38"/>
                <a:gd name="T38" fmla="*/ 6 w 15"/>
                <a:gd name="T39" fmla="*/ 12 h 38"/>
                <a:gd name="T40" fmla="*/ 10 w 15"/>
                <a:gd name="T41" fmla="*/ 7 h 38"/>
                <a:gd name="T42" fmla="*/ 14 w 15"/>
                <a:gd name="T43" fmla="*/ 2 h 38"/>
                <a:gd name="T44" fmla="*/ 14 w 15"/>
                <a:gd name="T45" fmla="*/ 1 h 38"/>
                <a:gd name="T46" fmla="*/ 13 w 15"/>
                <a:gd name="T47" fmla="*/ 1 h 38"/>
                <a:gd name="T48" fmla="*/ 12 w 15"/>
                <a:gd name="T49"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38">
                  <a:moveTo>
                    <a:pt x="12" y="1"/>
                  </a:moveTo>
                  <a:cubicBezTo>
                    <a:pt x="12" y="1"/>
                    <a:pt x="11" y="3"/>
                    <a:pt x="9" y="6"/>
                  </a:cubicBezTo>
                  <a:cubicBezTo>
                    <a:pt x="7" y="7"/>
                    <a:pt x="6" y="9"/>
                    <a:pt x="5" y="11"/>
                  </a:cubicBezTo>
                  <a:cubicBezTo>
                    <a:pt x="4" y="13"/>
                    <a:pt x="2" y="15"/>
                    <a:pt x="2" y="18"/>
                  </a:cubicBezTo>
                  <a:cubicBezTo>
                    <a:pt x="2" y="19"/>
                    <a:pt x="2" y="21"/>
                    <a:pt x="2" y="22"/>
                  </a:cubicBezTo>
                  <a:cubicBezTo>
                    <a:pt x="2" y="23"/>
                    <a:pt x="2" y="24"/>
                    <a:pt x="2" y="25"/>
                  </a:cubicBezTo>
                  <a:cubicBezTo>
                    <a:pt x="2" y="28"/>
                    <a:pt x="2" y="30"/>
                    <a:pt x="2" y="32"/>
                  </a:cubicBezTo>
                  <a:cubicBezTo>
                    <a:pt x="2" y="33"/>
                    <a:pt x="2" y="34"/>
                    <a:pt x="2" y="34"/>
                  </a:cubicBezTo>
                  <a:cubicBezTo>
                    <a:pt x="1" y="35"/>
                    <a:pt x="1" y="36"/>
                    <a:pt x="1" y="36"/>
                  </a:cubicBezTo>
                  <a:cubicBezTo>
                    <a:pt x="1" y="37"/>
                    <a:pt x="1" y="38"/>
                    <a:pt x="1" y="38"/>
                  </a:cubicBezTo>
                  <a:cubicBezTo>
                    <a:pt x="0" y="38"/>
                    <a:pt x="0" y="38"/>
                    <a:pt x="0" y="38"/>
                  </a:cubicBezTo>
                  <a:cubicBezTo>
                    <a:pt x="0" y="38"/>
                    <a:pt x="0" y="38"/>
                    <a:pt x="1" y="38"/>
                  </a:cubicBezTo>
                  <a:cubicBezTo>
                    <a:pt x="1" y="38"/>
                    <a:pt x="1" y="38"/>
                    <a:pt x="1" y="38"/>
                  </a:cubicBezTo>
                  <a:cubicBezTo>
                    <a:pt x="1" y="38"/>
                    <a:pt x="2" y="37"/>
                    <a:pt x="2" y="36"/>
                  </a:cubicBezTo>
                  <a:cubicBezTo>
                    <a:pt x="2" y="36"/>
                    <a:pt x="3" y="35"/>
                    <a:pt x="3" y="34"/>
                  </a:cubicBezTo>
                  <a:cubicBezTo>
                    <a:pt x="3" y="34"/>
                    <a:pt x="3" y="33"/>
                    <a:pt x="3" y="32"/>
                  </a:cubicBezTo>
                  <a:cubicBezTo>
                    <a:pt x="3" y="30"/>
                    <a:pt x="3" y="28"/>
                    <a:pt x="3" y="25"/>
                  </a:cubicBezTo>
                  <a:cubicBezTo>
                    <a:pt x="3" y="24"/>
                    <a:pt x="3" y="23"/>
                    <a:pt x="3" y="22"/>
                  </a:cubicBezTo>
                  <a:cubicBezTo>
                    <a:pt x="3" y="21"/>
                    <a:pt x="3" y="19"/>
                    <a:pt x="4" y="18"/>
                  </a:cubicBezTo>
                  <a:cubicBezTo>
                    <a:pt x="4" y="16"/>
                    <a:pt x="5" y="14"/>
                    <a:pt x="6" y="12"/>
                  </a:cubicBezTo>
                  <a:cubicBezTo>
                    <a:pt x="8" y="10"/>
                    <a:pt x="9" y="9"/>
                    <a:pt x="10" y="7"/>
                  </a:cubicBezTo>
                  <a:cubicBezTo>
                    <a:pt x="13" y="4"/>
                    <a:pt x="14" y="2"/>
                    <a:pt x="14" y="2"/>
                  </a:cubicBezTo>
                  <a:cubicBezTo>
                    <a:pt x="15" y="2"/>
                    <a:pt x="15" y="1"/>
                    <a:pt x="14" y="1"/>
                  </a:cubicBezTo>
                  <a:cubicBezTo>
                    <a:pt x="14" y="0"/>
                    <a:pt x="13" y="0"/>
                    <a:pt x="13" y="1"/>
                  </a:cubicBezTo>
                  <a:cubicBezTo>
                    <a:pt x="13" y="1"/>
                    <a:pt x="12" y="1"/>
                    <a:pt x="12"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3" name="Freeform 80">
              <a:extLst>
                <a:ext uri="{FF2B5EF4-FFF2-40B4-BE49-F238E27FC236}">
                  <a16:creationId xmlns:a16="http://schemas.microsoft.com/office/drawing/2014/main" id="{CA78F794-E467-4B93-BCC4-7506FE5745E1}"/>
                </a:ext>
              </a:extLst>
            </p:cNvPr>
            <p:cNvSpPr>
              <a:spLocks/>
            </p:cNvSpPr>
            <p:nvPr/>
          </p:nvSpPr>
          <p:spPr bwMode="auto">
            <a:xfrm>
              <a:off x="6188" y="2062"/>
              <a:ext cx="46" cy="73"/>
            </a:xfrm>
            <a:custGeom>
              <a:avLst/>
              <a:gdLst>
                <a:gd name="T0" fmla="*/ 0 w 19"/>
                <a:gd name="T1" fmla="*/ 0 h 31"/>
                <a:gd name="T2" fmla="*/ 0 w 19"/>
                <a:gd name="T3" fmla="*/ 1 h 31"/>
                <a:gd name="T4" fmla="*/ 0 w 19"/>
                <a:gd name="T5" fmla="*/ 2 h 31"/>
                <a:gd name="T6" fmla="*/ 1 w 19"/>
                <a:gd name="T7" fmla="*/ 6 h 31"/>
                <a:gd name="T8" fmla="*/ 3 w 19"/>
                <a:gd name="T9" fmla="*/ 11 h 31"/>
                <a:gd name="T10" fmla="*/ 4 w 19"/>
                <a:gd name="T11" fmla="*/ 13 h 31"/>
                <a:gd name="T12" fmla="*/ 5 w 19"/>
                <a:gd name="T13" fmla="*/ 14 h 31"/>
                <a:gd name="T14" fmla="*/ 8 w 19"/>
                <a:gd name="T15" fmla="*/ 17 h 31"/>
                <a:gd name="T16" fmla="*/ 10 w 19"/>
                <a:gd name="T17" fmla="*/ 19 h 31"/>
                <a:gd name="T18" fmla="*/ 12 w 19"/>
                <a:gd name="T19" fmla="*/ 21 h 31"/>
                <a:gd name="T20" fmla="*/ 14 w 19"/>
                <a:gd name="T21" fmla="*/ 24 h 31"/>
                <a:gd name="T22" fmla="*/ 15 w 19"/>
                <a:gd name="T23" fmla="*/ 26 h 31"/>
                <a:gd name="T24" fmla="*/ 17 w 19"/>
                <a:gd name="T25" fmla="*/ 29 h 31"/>
                <a:gd name="T26" fmla="*/ 18 w 19"/>
                <a:gd name="T27" fmla="*/ 31 h 31"/>
                <a:gd name="T28" fmla="*/ 18 w 19"/>
                <a:gd name="T29" fmla="*/ 31 h 31"/>
                <a:gd name="T30" fmla="*/ 18 w 19"/>
                <a:gd name="T31" fmla="*/ 31 h 31"/>
                <a:gd name="T32" fmla="*/ 19 w 19"/>
                <a:gd name="T33" fmla="*/ 31 h 31"/>
                <a:gd name="T34" fmla="*/ 18 w 19"/>
                <a:gd name="T35" fmla="*/ 29 h 31"/>
                <a:gd name="T36" fmla="*/ 16 w 19"/>
                <a:gd name="T37" fmla="*/ 25 h 31"/>
                <a:gd name="T38" fmla="*/ 15 w 19"/>
                <a:gd name="T39" fmla="*/ 23 h 31"/>
                <a:gd name="T40" fmla="*/ 13 w 19"/>
                <a:gd name="T41" fmla="*/ 20 h 31"/>
                <a:gd name="T42" fmla="*/ 11 w 19"/>
                <a:gd name="T43" fmla="*/ 18 h 31"/>
                <a:gd name="T44" fmla="*/ 9 w 19"/>
                <a:gd name="T45" fmla="*/ 15 h 31"/>
                <a:gd name="T46" fmla="*/ 7 w 19"/>
                <a:gd name="T47" fmla="*/ 13 h 31"/>
                <a:gd name="T48" fmla="*/ 6 w 19"/>
                <a:gd name="T49" fmla="*/ 12 h 31"/>
                <a:gd name="T50" fmla="*/ 5 w 19"/>
                <a:gd name="T51" fmla="*/ 10 h 31"/>
                <a:gd name="T52" fmla="*/ 3 w 19"/>
                <a:gd name="T53" fmla="*/ 5 h 31"/>
                <a:gd name="T54" fmla="*/ 2 w 19"/>
                <a:gd name="T55" fmla="*/ 2 h 31"/>
                <a:gd name="T56" fmla="*/ 2 w 19"/>
                <a:gd name="T57" fmla="*/ 1 h 31"/>
                <a:gd name="T58" fmla="*/ 1 w 19"/>
                <a:gd name="T59" fmla="*/ 0 h 31"/>
                <a:gd name="T60" fmla="*/ 0 w 19"/>
                <a:gd name="T6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31">
                  <a:moveTo>
                    <a:pt x="0" y="0"/>
                  </a:moveTo>
                  <a:cubicBezTo>
                    <a:pt x="0" y="0"/>
                    <a:pt x="0" y="0"/>
                    <a:pt x="0" y="1"/>
                  </a:cubicBezTo>
                  <a:cubicBezTo>
                    <a:pt x="0" y="1"/>
                    <a:pt x="0" y="1"/>
                    <a:pt x="0" y="2"/>
                  </a:cubicBezTo>
                  <a:cubicBezTo>
                    <a:pt x="0" y="3"/>
                    <a:pt x="0" y="4"/>
                    <a:pt x="1" y="6"/>
                  </a:cubicBezTo>
                  <a:cubicBezTo>
                    <a:pt x="1" y="8"/>
                    <a:pt x="2" y="9"/>
                    <a:pt x="3" y="11"/>
                  </a:cubicBezTo>
                  <a:cubicBezTo>
                    <a:pt x="4" y="12"/>
                    <a:pt x="4" y="12"/>
                    <a:pt x="4" y="13"/>
                  </a:cubicBezTo>
                  <a:cubicBezTo>
                    <a:pt x="5" y="14"/>
                    <a:pt x="5" y="14"/>
                    <a:pt x="5" y="14"/>
                  </a:cubicBezTo>
                  <a:cubicBezTo>
                    <a:pt x="6" y="15"/>
                    <a:pt x="7" y="16"/>
                    <a:pt x="8" y="17"/>
                  </a:cubicBezTo>
                  <a:cubicBezTo>
                    <a:pt x="9" y="17"/>
                    <a:pt x="9" y="18"/>
                    <a:pt x="10" y="19"/>
                  </a:cubicBezTo>
                  <a:cubicBezTo>
                    <a:pt x="11" y="20"/>
                    <a:pt x="11" y="20"/>
                    <a:pt x="12" y="21"/>
                  </a:cubicBezTo>
                  <a:cubicBezTo>
                    <a:pt x="13" y="22"/>
                    <a:pt x="13" y="23"/>
                    <a:pt x="14" y="24"/>
                  </a:cubicBezTo>
                  <a:cubicBezTo>
                    <a:pt x="14" y="24"/>
                    <a:pt x="15" y="25"/>
                    <a:pt x="15" y="26"/>
                  </a:cubicBezTo>
                  <a:cubicBezTo>
                    <a:pt x="16" y="27"/>
                    <a:pt x="17" y="29"/>
                    <a:pt x="17" y="29"/>
                  </a:cubicBezTo>
                  <a:cubicBezTo>
                    <a:pt x="17" y="30"/>
                    <a:pt x="18" y="31"/>
                    <a:pt x="18" y="31"/>
                  </a:cubicBezTo>
                  <a:cubicBezTo>
                    <a:pt x="18" y="31"/>
                    <a:pt x="18" y="31"/>
                    <a:pt x="18" y="31"/>
                  </a:cubicBezTo>
                  <a:cubicBezTo>
                    <a:pt x="18" y="31"/>
                    <a:pt x="18" y="31"/>
                    <a:pt x="18" y="31"/>
                  </a:cubicBezTo>
                  <a:cubicBezTo>
                    <a:pt x="18" y="31"/>
                    <a:pt x="19" y="31"/>
                    <a:pt x="19" y="31"/>
                  </a:cubicBezTo>
                  <a:cubicBezTo>
                    <a:pt x="19" y="31"/>
                    <a:pt x="18" y="30"/>
                    <a:pt x="18" y="29"/>
                  </a:cubicBezTo>
                  <a:cubicBezTo>
                    <a:pt x="18" y="28"/>
                    <a:pt x="17" y="27"/>
                    <a:pt x="16" y="25"/>
                  </a:cubicBezTo>
                  <a:cubicBezTo>
                    <a:pt x="16" y="24"/>
                    <a:pt x="16" y="24"/>
                    <a:pt x="15" y="23"/>
                  </a:cubicBezTo>
                  <a:cubicBezTo>
                    <a:pt x="15" y="22"/>
                    <a:pt x="14" y="21"/>
                    <a:pt x="13" y="20"/>
                  </a:cubicBezTo>
                  <a:cubicBezTo>
                    <a:pt x="13" y="19"/>
                    <a:pt x="12" y="19"/>
                    <a:pt x="11" y="18"/>
                  </a:cubicBezTo>
                  <a:cubicBezTo>
                    <a:pt x="11" y="17"/>
                    <a:pt x="10" y="16"/>
                    <a:pt x="9" y="15"/>
                  </a:cubicBezTo>
                  <a:cubicBezTo>
                    <a:pt x="8" y="14"/>
                    <a:pt x="7" y="14"/>
                    <a:pt x="7" y="13"/>
                  </a:cubicBezTo>
                  <a:cubicBezTo>
                    <a:pt x="6" y="12"/>
                    <a:pt x="6" y="12"/>
                    <a:pt x="6" y="12"/>
                  </a:cubicBezTo>
                  <a:cubicBezTo>
                    <a:pt x="5" y="11"/>
                    <a:pt x="5" y="11"/>
                    <a:pt x="5" y="10"/>
                  </a:cubicBezTo>
                  <a:cubicBezTo>
                    <a:pt x="4" y="9"/>
                    <a:pt x="3" y="7"/>
                    <a:pt x="3" y="5"/>
                  </a:cubicBezTo>
                  <a:cubicBezTo>
                    <a:pt x="2" y="4"/>
                    <a:pt x="2" y="3"/>
                    <a:pt x="2" y="2"/>
                  </a:cubicBezTo>
                  <a:cubicBezTo>
                    <a:pt x="2" y="1"/>
                    <a:pt x="2" y="1"/>
                    <a:pt x="2" y="1"/>
                  </a:cubicBezTo>
                  <a:cubicBezTo>
                    <a:pt x="2" y="1"/>
                    <a:pt x="1" y="0"/>
                    <a:pt x="1" y="0"/>
                  </a:cubicBezTo>
                  <a:cubicBezTo>
                    <a:pt x="1" y="0"/>
                    <a:pt x="1" y="0"/>
                    <a:pt x="0" y="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4" name="Freeform 81">
              <a:extLst>
                <a:ext uri="{FF2B5EF4-FFF2-40B4-BE49-F238E27FC236}">
                  <a16:creationId xmlns:a16="http://schemas.microsoft.com/office/drawing/2014/main" id="{A3D022B2-5F73-4A72-AAF8-80ED9E118B36}"/>
                </a:ext>
              </a:extLst>
            </p:cNvPr>
            <p:cNvSpPr>
              <a:spLocks/>
            </p:cNvSpPr>
            <p:nvPr/>
          </p:nvSpPr>
          <p:spPr bwMode="auto">
            <a:xfrm>
              <a:off x="6112" y="1862"/>
              <a:ext cx="38" cy="90"/>
            </a:xfrm>
            <a:custGeom>
              <a:avLst/>
              <a:gdLst>
                <a:gd name="T0" fmla="*/ 13 w 16"/>
                <a:gd name="T1" fmla="*/ 2 h 38"/>
                <a:gd name="T2" fmla="*/ 13 w 16"/>
                <a:gd name="T3" fmla="*/ 4 h 38"/>
                <a:gd name="T4" fmla="*/ 13 w 16"/>
                <a:gd name="T5" fmla="*/ 8 h 38"/>
                <a:gd name="T6" fmla="*/ 13 w 16"/>
                <a:gd name="T7" fmla="*/ 10 h 38"/>
                <a:gd name="T8" fmla="*/ 11 w 16"/>
                <a:gd name="T9" fmla="*/ 13 h 38"/>
                <a:gd name="T10" fmla="*/ 9 w 16"/>
                <a:gd name="T11" fmla="*/ 16 h 38"/>
                <a:gd name="T12" fmla="*/ 7 w 16"/>
                <a:gd name="T13" fmla="*/ 19 h 38"/>
                <a:gd name="T14" fmla="*/ 4 w 16"/>
                <a:gd name="T15" fmla="*/ 22 h 38"/>
                <a:gd name="T16" fmla="*/ 2 w 16"/>
                <a:gd name="T17" fmla="*/ 25 h 38"/>
                <a:gd name="T18" fmla="*/ 1 w 16"/>
                <a:gd name="T19" fmla="*/ 28 h 38"/>
                <a:gd name="T20" fmla="*/ 0 w 16"/>
                <a:gd name="T21" fmla="*/ 31 h 38"/>
                <a:gd name="T22" fmla="*/ 0 w 16"/>
                <a:gd name="T23" fmla="*/ 34 h 38"/>
                <a:gd name="T24" fmla="*/ 1 w 16"/>
                <a:gd name="T25" fmla="*/ 36 h 38"/>
                <a:gd name="T26" fmla="*/ 1 w 16"/>
                <a:gd name="T27" fmla="*/ 37 h 38"/>
                <a:gd name="T28" fmla="*/ 2 w 16"/>
                <a:gd name="T29" fmla="*/ 38 h 38"/>
                <a:gd name="T30" fmla="*/ 2 w 16"/>
                <a:gd name="T31" fmla="*/ 37 h 38"/>
                <a:gd name="T32" fmla="*/ 2 w 16"/>
                <a:gd name="T33" fmla="*/ 37 h 38"/>
                <a:gd name="T34" fmla="*/ 2 w 16"/>
                <a:gd name="T35" fmla="*/ 35 h 38"/>
                <a:gd name="T36" fmla="*/ 1 w 16"/>
                <a:gd name="T37" fmla="*/ 34 h 38"/>
                <a:gd name="T38" fmla="*/ 1 w 16"/>
                <a:gd name="T39" fmla="*/ 31 h 38"/>
                <a:gd name="T40" fmla="*/ 2 w 16"/>
                <a:gd name="T41" fmla="*/ 28 h 38"/>
                <a:gd name="T42" fmla="*/ 4 w 16"/>
                <a:gd name="T43" fmla="*/ 25 h 38"/>
                <a:gd name="T44" fmla="*/ 6 w 16"/>
                <a:gd name="T45" fmla="*/ 23 h 38"/>
                <a:gd name="T46" fmla="*/ 8 w 16"/>
                <a:gd name="T47" fmla="*/ 20 h 38"/>
                <a:gd name="T48" fmla="*/ 11 w 16"/>
                <a:gd name="T49" fmla="*/ 17 h 38"/>
                <a:gd name="T50" fmla="*/ 13 w 16"/>
                <a:gd name="T51" fmla="*/ 14 h 38"/>
                <a:gd name="T52" fmla="*/ 15 w 16"/>
                <a:gd name="T53" fmla="*/ 11 h 38"/>
                <a:gd name="T54" fmla="*/ 16 w 16"/>
                <a:gd name="T55" fmla="*/ 8 h 38"/>
                <a:gd name="T56" fmla="*/ 16 w 16"/>
                <a:gd name="T57" fmla="*/ 3 h 38"/>
                <a:gd name="T58" fmla="*/ 15 w 16"/>
                <a:gd name="T59" fmla="*/ 1 h 38"/>
                <a:gd name="T60" fmla="*/ 14 w 16"/>
                <a:gd name="T61" fmla="*/ 0 h 38"/>
                <a:gd name="T62" fmla="*/ 13 w 16"/>
                <a:gd name="T63" fmla="*/ 2 h 38"/>
                <a:gd name="T64" fmla="*/ 13 w 16"/>
                <a:gd name="T65" fmla="*/ 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38">
                  <a:moveTo>
                    <a:pt x="13" y="2"/>
                  </a:moveTo>
                  <a:cubicBezTo>
                    <a:pt x="13" y="2"/>
                    <a:pt x="13" y="3"/>
                    <a:pt x="13" y="4"/>
                  </a:cubicBezTo>
                  <a:cubicBezTo>
                    <a:pt x="13" y="5"/>
                    <a:pt x="14" y="6"/>
                    <a:pt x="13" y="8"/>
                  </a:cubicBezTo>
                  <a:cubicBezTo>
                    <a:pt x="13" y="8"/>
                    <a:pt x="13" y="9"/>
                    <a:pt x="13" y="10"/>
                  </a:cubicBezTo>
                  <a:cubicBezTo>
                    <a:pt x="12" y="11"/>
                    <a:pt x="12" y="12"/>
                    <a:pt x="11" y="13"/>
                  </a:cubicBezTo>
                  <a:cubicBezTo>
                    <a:pt x="11" y="14"/>
                    <a:pt x="10" y="15"/>
                    <a:pt x="9" y="16"/>
                  </a:cubicBezTo>
                  <a:cubicBezTo>
                    <a:pt x="8" y="17"/>
                    <a:pt x="8" y="18"/>
                    <a:pt x="7" y="19"/>
                  </a:cubicBezTo>
                  <a:cubicBezTo>
                    <a:pt x="6" y="20"/>
                    <a:pt x="5" y="21"/>
                    <a:pt x="4" y="22"/>
                  </a:cubicBezTo>
                  <a:cubicBezTo>
                    <a:pt x="4" y="23"/>
                    <a:pt x="3" y="24"/>
                    <a:pt x="2" y="25"/>
                  </a:cubicBezTo>
                  <a:cubicBezTo>
                    <a:pt x="2" y="26"/>
                    <a:pt x="1" y="27"/>
                    <a:pt x="1" y="28"/>
                  </a:cubicBezTo>
                  <a:cubicBezTo>
                    <a:pt x="0" y="29"/>
                    <a:pt x="0" y="30"/>
                    <a:pt x="0" y="31"/>
                  </a:cubicBezTo>
                  <a:cubicBezTo>
                    <a:pt x="0" y="32"/>
                    <a:pt x="0" y="33"/>
                    <a:pt x="0" y="34"/>
                  </a:cubicBezTo>
                  <a:cubicBezTo>
                    <a:pt x="0" y="35"/>
                    <a:pt x="1" y="35"/>
                    <a:pt x="1" y="36"/>
                  </a:cubicBezTo>
                  <a:cubicBezTo>
                    <a:pt x="1" y="37"/>
                    <a:pt x="1" y="37"/>
                    <a:pt x="1" y="37"/>
                  </a:cubicBezTo>
                  <a:cubicBezTo>
                    <a:pt x="1" y="38"/>
                    <a:pt x="2" y="38"/>
                    <a:pt x="2" y="38"/>
                  </a:cubicBezTo>
                  <a:cubicBezTo>
                    <a:pt x="2" y="38"/>
                    <a:pt x="2" y="37"/>
                    <a:pt x="2" y="37"/>
                  </a:cubicBezTo>
                  <a:cubicBezTo>
                    <a:pt x="2" y="37"/>
                    <a:pt x="2" y="37"/>
                    <a:pt x="2" y="37"/>
                  </a:cubicBezTo>
                  <a:cubicBezTo>
                    <a:pt x="2" y="37"/>
                    <a:pt x="2" y="36"/>
                    <a:pt x="2" y="35"/>
                  </a:cubicBezTo>
                  <a:cubicBezTo>
                    <a:pt x="2" y="35"/>
                    <a:pt x="1" y="34"/>
                    <a:pt x="1" y="34"/>
                  </a:cubicBezTo>
                  <a:cubicBezTo>
                    <a:pt x="1" y="33"/>
                    <a:pt x="1" y="32"/>
                    <a:pt x="1" y="31"/>
                  </a:cubicBezTo>
                  <a:cubicBezTo>
                    <a:pt x="2" y="30"/>
                    <a:pt x="2" y="29"/>
                    <a:pt x="2" y="28"/>
                  </a:cubicBezTo>
                  <a:cubicBezTo>
                    <a:pt x="3" y="27"/>
                    <a:pt x="3" y="27"/>
                    <a:pt x="4" y="25"/>
                  </a:cubicBezTo>
                  <a:cubicBezTo>
                    <a:pt x="4" y="25"/>
                    <a:pt x="5" y="24"/>
                    <a:pt x="6" y="23"/>
                  </a:cubicBezTo>
                  <a:cubicBezTo>
                    <a:pt x="6" y="22"/>
                    <a:pt x="7" y="21"/>
                    <a:pt x="8" y="20"/>
                  </a:cubicBezTo>
                  <a:cubicBezTo>
                    <a:pt x="9" y="19"/>
                    <a:pt x="10" y="18"/>
                    <a:pt x="11" y="17"/>
                  </a:cubicBezTo>
                  <a:cubicBezTo>
                    <a:pt x="11" y="16"/>
                    <a:pt x="12" y="15"/>
                    <a:pt x="13" y="14"/>
                  </a:cubicBezTo>
                  <a:cubicBezTo>
                    <a:pt x="14" y="13"/>
                    <a:pt x="14" y="12"/>
                    <a:pt x="15" y="11"/>
                  </a:cubicBezTo>
                  <a:cubicBezTo>
                    <a:pt x="15" y="10"/>
                    <a:pt x="16" y="9"/>
                    <a:pt x="16" y="8"/>
                  </a:cubicBezTo>
                  <a:cubicBezTo>
                    <a:pt x="16" y="6"/>
                    <a:pt x="16" y="4"/>
                    <a:pt x="16" y="3"/>
                  </a:cubicBezTo>
                  <a:cubicBezTo>
                    <a:pt x="16" y="2"/>
                    <a:pt x="15" y="1"/>
                    <a:pt x="15" y="1"/>
                  </a:cubicBezTo>
                  <a:cubicBezTo>
                    <a:pt x="15" y="1"/>
                    <a:pt x="15" y="0"/>
                    <a:pt x="14" y="0"/>
                  </a:cubicBezTo>
                  <a:cubicBezTo>
                    <a:pt x="13" y="0"/>
                    <a:pt x="13" y="1"/>
                    <a:pt x="13" y="2"/>
                  </a:cubicBezTo>
                  <a:cubicBezTo>
                    <a:pt x="13" y="2"/>
                    <a:pt x="13" y="2"/>
                    <a:pt x="13" y="2"/>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5" name="Freeform 82">
              <a:extLst>
                <a:ext uri="{FF2B5EF4-FFF2-40B4-BE49-F238E27FC236}">
                  <a16:creationId xmlns:a16="http://schemas.microsoft.com/office/drawing/2014/main" id="{97998575-60E1-4B7A-B41F-301305EC797A}"/>
                </a:ext>
              </a:extLst>
            </p:cNvPr>
            <p:cNvSpPr>
              <a:spLocks noEditPoints="1"/>
            </p:cNvSpPr>
            <p:nvPr/>
          </p:nvSpPr>
          <p:spPr bwMode="auto">
            <a:xfrm>
              <a:off x="5939" y="2692"/>
              <a:ext cx="53" cy="96"/>
            </a:xfrm>
            <a:custGeom>
              <a:avLst/>
              <a:gdLst>
                <a:gd name="T0" fmla="*/ 12 w 22"/>
                <a:gd name="T1" fmla="*/ 40 h 40"/>
                <a:gd name="T2" fmla="*/ 11 w 22"/>
                <a:gd name="T3" fmla="*/ 40 h 40"/>
                <a:gd name="T4" fmla="*/ 6 w 22"/>
                <a:gd name="T5" fmla="*/ 39 h 40"/>
                <a:gd name="T6" fmla="*/ 1 w 22"/>
                <a:gd name="T7" fmla="*/ 35 h 40"/>
                <a:gd name="T8" fmla="*/ 2 w 22"/>
                <a:gd name="T9" fmla="*/ 30 h 40"/>
                <a:gd name="T10" fmla="*/ 7 w 22"/>
                <a:gd name="T11" fmla="*/ 24 h 40"/>
                <a:gd name="T12" fmla="*/ 8 w 22"/>
                <a:gd name="T13" fmla="*/ 23 h 40"/>
                <a:gd name="T14" fmla="*/ 22 w 22"/>
                <a:gd name="T15" fmla="*/ 0 h 40"/>
                <a:gd name="T16" fmla="*/ 22 w 22"/>
                <a:gd name="T17" fmla="*/ 3 h 40"/>
                <a:gd name="T18" fmla="*/ 18 w 22"/>
                <a:gd name="T19" fmla="*/ 27 h 40"/>
                <a:gd name="T20" fmla="*/ 19 w 22"/>
                <a:gd name="T21" fmla="*/ 29 h 40"/>
                <a:gd name="T22" fmla="*/ 20 w 22"/>
                <a:gd name="T23" fmla="*/ 36 h 40"/>
                <a:gd name="T24" fmla="*/ 12 w 22"/>
                <a:gd name="T25" fmla="*/ 40 h 40"/>
                <a:gd name="T26" fmla="*/ 19 w 22"/>
                <a:gd name="T27" fmla="*/ 8 h 40"/>
                <a:gd name="T28" fmla="*/ 10 w 22"/>
                <a:gd name="T29" fmla="*/ 24 h 40"/>
                <a:gd name="T30" fmla="*/ 8 w 22"/>
                <a:gd name="T31" fmla="*/ 26 h 40"/>
                <a:gd name="T32" fmla="*/ 3 w 22"/>
                <a:gd name="T33" fmla="*/ 31 h 40"/>
                <a:gd name="T34" fmla="*/ 2 w 22"/>
                <a:gd name="T35" fmla="*/ 35 h 40"/>
                <a:gd name="T36" fmla="*/ 6 w 22"/>
                <a:gd name="T37" fmla="*/ 37 h 40"/>
                <a:gd name="T38" fmla="*/ 12 w 22"/>
                <a:gd name="T39" fmla="*/ 38 h 40"/>
                <a:gd name="T40" fmla="*/ 12 w 22"/>
                <a:gd name="T41" fmla="*/ 38 h 40"/>
                <a:gd name="T42" fmla="*/ 19 w 22"/>
                <a:gd name="T43" fmla="*/ 35 h 40"/>
                <a:gd name="T44" fmla="*/ 18 w 22"/>
                <a:gd name="T45" fmla="*/ 29 h 40"/>
                <a:gd name="T46" fmla="*/ 17 w 22"/>
                <a:gd name="T47" fmla="*/ 27 h 40"/>
                <a:gd name="T48" fmla="*/ 19 w 22"/>
                <a:gd name="T49"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40">
                  <a:moveTo>
                    <a:pt x="12" y="40"/>
                  </a:moveTo>
                  <a:cubicBezTo>
                    <a:pt x="12" y="40"/>
                    <a:pt x="12" y="40"/>
                    <a:pt x="11" y="40"/>
                  </a:cubicBezTo>
                  <a:cubicBezTo>
                    <a:pt x="10" y="40"/>
                    <a:pt x="8" y="40"/>
                    <a:pt x="6" y="39"/>
                  </a:cubicBezTo>
                  <a:cubicBezTo>
                    <a:pt x="3" y="38"/>
                    <a:pt x="1" y="37"/>
                    <a:pt x="1" y="35"/>
                  </a:cubicBezTo>
                  <a:cubicBezTo>
                    <a:pt x="0" y="34"/>
                    <a:pt x="1" y="32"/>
                    <a:pt x="2" y="30"/>
                  </a:cubicBezTo>
                  <a:cubicBezTo>
                    <a:pt x="3" y="28"/>
                    <a:pt x="5" y="26"/>
                    <a:pt x="7" y="24"/>
                  </a:cubicBezTo>
                  <a:cubicBezTo>
                    <a:pt x="8" y="23"/>
                    <a:pt x="8" y="23"/>
                    <a:pt x="8" y="23"/>
                  </a:cubicBezTo>
                  <a:cubicBezTo>
                    <a:pt x="12" y="20"/>
                    <a:pt x="19" y="5"/>
                    <a:pt x="22" y="0"/>
                  </a:cubicBezTo>
                  <a:cubicBezTo>
                    <a:pt x="22" y="3"/>
                    <a:pt x="22" y="3"/>
                    <a:pt x="22" y="3"/>
                  </a:cubicBezTo>
                  <a:cubicBezTo>
                    <a:pt x="16" y="16"/>
                    <a:pt x="17" y="24"/>
                    <a:pt x="18" y="27"/>
                  </a:cubicBezTo>
                  <a:cubicBezTo>
                    <a:pt x="19" y="27"/>
                    <a:pt x="19" y="28"/>
                    <a:pt x="19" y="29"/>
                  </a:cubicBezTo>
                  <a:cubicBezTo>
                    <a:pt x="20" y="31"/>
                    <a:pt x="21" y="34"/>
                    <a:pt x="20" y="36"/>
                  </a:cubicBezTo>
                  <a:cubicBezTo>
                    <a:pt x="19" y="39"/>
                    <a:pt x="16" y="40"/>
                    <a:pt x="12" y="40"/>
                  </a:cubicBezTo>
                  <a:close/>
                  <a:moveTo>
                    <a:pt x="19" y="8"/>
                  </a:moveTo>
                  <a:cubicBezTo>
                    <a:pt x="15" y="14"/>
                    <a:pt x="12" y="22"/>
                    <a:pt x="10" y="24"/>
                  </a:cubicBezTo>
                  <a:cubicBezTo>
                    <a:pt x="8" y="26"/>
                    <a:pt x="8" y="26"/>
                    <a:pt x="8" y="26"/>
                  </a:cubicBezTo>
                  <a:cubicBezTo>
                    <a:pt x="6" y="27"/>
                    <a:pt x="5" y="29"/>
                    <a:pt x="3" y="31"/>
                  </a:cubicBezTo>
                  <a:cubicBezTo>
                    <a:pt x="3" y="32"/>
                    <a:pt x="2" y="34"/>
                    <a:pt x="2" y="35"/>
                  </a:cubicBezTo>
                  <a:cubicBezTo>
                    <a:pt x="3" y="36"/>
                    <a:pt x="4" y="37"/>
                    <a:pt x="6" y="37"/>
                  </a:cubicBezTo>
                  <a:cubicBezTo>
                    <a:pt x="8" y="38"/>
                    <a:pt x="10" y="38"/>
                    <a:pt x="12" y="38"/>
                  </a:cubicBezTo>
                  <a:cubicBezTo>
                    <a:pt x="12" y="38"/>
                    <a:pt x="12" y="38"/>
                    <a:pt x="12" y="38"/>
                  </a:cubicBezTo>
                  <a:cubicBezTo>
                    <a:pt x="14" y="38"/>
                    <a:pt x="17" y="38"/>
                    <a:pt x="19" y="35"/>
                  </a:cubicBezTo>
                  <a:cubicBezTo>
                    <a:pt x="19" y="34"/>
                    <a:pt x="19" y="31"/>
                    <a:pt x="18" y="29"/>
                  </a:cubicBezTo>
                  <a:cubicBezTo>
                    <a:pt x="17" y="29"/>
                    <a:pt x="17" y="28"/>
                    <a:pt x="17" y="27"/>
                  </a:cubicBezTo>
                  <a:cubicBezTo>
                    <a:pt x="16" y="24"/>
                    <a:pt x="16" y="15"/>
                    <a:pt x="19" y="8"/>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6" name="Freeform 83">
              <a:extLst>
                <a:ext uri="{FF2B5EF4-FFF2-40B4-BE49-F238E27FC236}">
                  <a16:creationId xmlns:a16="http://schemas.microsoft.com/office/drawing/2014/main" id="{EFA0256E-4675-44F2-A029-905CB5033428}"/>
                </a:ext>
              </a:extLst>
            </p:cNvPr>
            <p:cNvSpPr>
              <a:spLocks/>
            </p:cNvSpPr>
            <p:nvPr/>
          </p:nvSpPr>
          <p:spPr bwMode="auto">
            <a:xfrm>
              <a:off x="5913" y="2773"/>
              <a:ext cx="31" cy="29"/>
            </a:xfrm>
            <a:custGeom>
              <a:avLst/>
              <a:gdLst>
                <a:gd name="T0" fmla="*/ 13 w 13"/>
                <a:gd name="T1" fmla="*/ 1 h 12"/>
                <a:gd name="T2" fmla="*/ 13 w 13"/>
                <a:gd name="T3" fmla="*/ 1 h 12"/>
                <a:gd name="T4" fmla="*/ 12 w 13"/>
                <a:gd name="T5" fmla="*/ 2 h 12"/>
                <a:gd name="T6" fmla="*/ 11 w 13"/>
                <a:gd name="T7" fmla="*/ 3 h 12"/>
                <a:gd name="T8" fmla="*/ 7 w 13"/>
                <a:gd name="T9" fmla="*/ 7 h 12"/>
                <a:gd name="T10" fmla="*/ 0 w 13"/>
                <a:gd name="T11" fmla="*/ 12 h 12"/>
                <a:gd name="T12" fmla="*/ 0 w 13"/>
                <a:gd name="T13" fmla="*/ 12 h 12"/>
                <a:gd name="T14" fmla="*/ 0 w 13"/>
                <a:gd name="T15" fmla="*/ 12 h 12"/>
                <a:gd name="T16" fmla="*/ 6 w 13"/>
                <a:gd name="T17" fmla="*/ 6 h 12"/>
                <a:gd name="T18" fmla="*/ 10 w 13"/>
                <a:gd name="T19" fmla="*/ 2 h 12"/>
                <a:gd name="T20" fmla="*/ 11 w 13"/>
                <a:gd name="T21" fmla="*/ 1 h 12"/>
                <a:gd name="T22" fmla="*/ 12 w 13"/>
                <a:gd name="T23" fmla="*/ 0 h 12"/>
                <a:gd name="T24" fmla="*/ 12 w 13"/>
                <a:gd name="T25" fmla="*/ 0 h 12"/>
                <a:gd name="T26" fmla="*/ 13 w 13"/>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2">
                  <a:moveTo>
                    <a:pt x="13" y="1"/>
                  </a:moveTo>
                  <a:cubicBezTo>
                    <a:pt x="13" y="1"/>
                    <a:pt x="13" y="1"/>
                    <a:pt x="13" y="1"/>
                  </a:cubicBezTo>
                  <a:cubicBezTo>
                    <a:pt x="13" y="2"/>
                    <a:pt x="12" y="2"/>
                    <a:pt x="12" y="2"/>
                  </a:cubicBezTo>
                  <a:cubicBezTo>
                    <a:pt x="12" y="2"/>
                    <a:pt x="12" y="3"/>
                    <a:pt x="11" y="3"/>
                  </a:cubicBezTo>
                  <a:cubicBezTo>
                    <a:pt x="10" y="4"/>
                    <a:pt x="8" y="5"/>
                    <a:pt x="7" y="7"/>
                  </a:cubicBezTo>
                  <a:cubicBezTo>
                    <a:pt x="4" y="9"/>
                    <a:pt x="0" y="12"/>
                    <a:pt x="0" y="12"/>
                  </a:cubicBezTo>
                  <a:cubicBezTo>
                    <a:pt x="0" y="12"/>
                    <a:pt x="0" y="12"/>
                    <a:pt x="0" y="12"/>
                  </a:cubicBezTo>
                  <a:cubicBezTo>
                    <a:pt x="0" y="12"/>
                    <a:pt x="0" y="12"/>
                    <a:pt x="0" y="12"/>
                  </a:cubicBezTo>
                  <a:cubicBezTo>
                    <a:pt x="0" y="12"/>
                    <a:pt x="3" y="9"/>
                    <a:pt x="6" y="6"/>
                  </a:cubicBezTo>
                  <a:cubicBezTo>
                    <a:pt x="7" y="5"/>
                    <a:pt x="9" y="3"/>
                    <a:pt x="10" y="2"/>
                  </a:cubicBezTo>
                  <a:cubicBezTo>
                    <a:pt x="11" y="2"/>
                    <a:pt x="11" y="1"/>
                    <a:pt x="11" y="1"/>
                  </a:cubicBezTo>
                  <a:cubicBezTo>
                    <a:pt x="11" y="1"/>
                    <a:pt x="12" y="0"/>
                    <a:pt x="12" y="0"/>
                  </a:cubicBezTo>
                  <a:cubicBezTo>
                    <a:pt x="12" y="0"/>
                    <a:pt x="12" y="0"/>
                    <a:pt x="12" y="0"/>
                  </a:cubicBezTo>
                  <a:cubicBezTo>
                    <a:pt x="12" y="1"/>
                    <a:pt x="13" y="1"/>
                    <a:pt x="13"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7" name="Freeform 84">
              <a:extLst>
                <a:ext uri="{FF2B5EF4-FFF2-40B4-BE49-F238E27FC236}">
                  <a16:creationId xmlns:a16="http://schemas.microsoft.com/office/drawing/2014/main" id="{87EA371F-3A01-4A49-A5AB-B5C688880D8F}"/>
                </a:ext>
              </a:extLst>
            </p:cNvPr>
            <p:cNvSpPr>
              <a:spLocks/>
            </p:cNvSpPr>
            <p:nvPr/>
          </p:nvSpPr>
          <p:spPr bwMode="auto">
            <a:xfrm>
              <a:off x="5920" y="2780"/>
              <a:ext cx="27" cy="36"/>
            </a:xfrm>
            <a:custGeom>
              <a:avLst/>
              <a:gdLst>
                <a:gd name="T0" fmla="*/ 11 w 11"/>
                <a:gd name="T1" fmla="*/ 0 h 15"/>
                <a:gd name="T2" fmla="*/ 11 w 11"/>
                <a:gd name="T3" fmla="*/ 0 h 15"/>
                <a:gd name="T4" fmla="*/ 11 w 11"/>
                <a:gd name="T5" fmla="*/ 1 h 15"/>
                <a:gd name="T6" fmla="*/ 10 w 11"/>
                <a:gd name="T7" fmla="*/ 3 h 15"/>
                <a:gd name="T8" fmla="*/ 6 w 11"/>
                <a:gd name="T9" fmla="*/ 8 h 15"/>
                <a:gd name="T10" fmla="*/ 0 w 11"/>
                <a:gd name="T11" fmla="*/ 15 h 15"/>
                <a:gd name="T12" fmla="*/ 0 w 11"/>
                <a:gd name="T13" fmla="*/ 15 h 15"/>
                <a:gd name="T14" fmla="*/ 0 w 11"/>
                <a:gd name="T15" fmla="*/ 14 h 15"/>
                <a:gd name="T16" fmla="*/ 5 w 11"/>
                <a:gd name="T17" fmla="*/ 7 h 15"/>
                <a:gd name="T18" fmla="*/ 9 w 11"/>
                <a:gd name="T19" fmla="*/ 2 h 15"/>
                <a:gd name="T20" fmla="*/ 10 w 11"/>
                <a:gd name="T21" fmla="*/ 0 h 15"/>
                <a:gd name="T22" fmla="*/ 10 w 11"/>
                <a:gd name="T23" fmla="*/ 0 h 15"/>
                <a:gd name="T24" fmla="*/ 11 w 11"/>
                <a:gd name="T25" fmla="*/ 0 h 15"/>
                <a:gd name="T26" fmla="*/ 11 w 11"/>
                <a:gd name="T2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5">
                  <a:moveTo>
                    <a:pt x="11" y="0"/>
                  </a:moveTo>
                  <a:cubicBezTo>
                    <a:pt x="11" y="0"/>
                    <a:pt x="11" y="0"/>
                    <a:pt x="11" y="0"/>
                  </a:cubicBezTo>
                  <a:cubicBezTo>
                    <a:pt x="11" y="1"/>
                    <a:pt x="11" y="1"/>
                    <a:pt x="11" y="1"/>
                  </a:cubicBezTo>
                  <a:cubicBezTo>
                    <a:pt x="11" y="1"/>
                    <a:pt x="10" y="2"/>
                    <a:pt x="10" y="3"/>
                  </a:cubicBezTo>
                  <a:cubicBezTo>
                    <a:pt x="9" y="4"/>
                    <a:pt x="7" y="6"/>
                    <a:pt x="6" y="8"/>
                  </a:cubicBezTo>
                  <a:cubicBezTo>
                    <a:pt x="3" y="11"/>
                    <a:pt x="0" y="15"/>
                    <a:pt x="0" y="15"/>
                  </a:cubicBezTo>
                  <a:cubicBezTo>
                    <a:pt x="0" y="15"/>
                    <a:pt x="0" y="15"/>
                    <a:pt x="0" y="15"/>
                  </a:cubicBezTo>
                  <a:cubicBezTo>
                    <a:pt x="0" y="15"/>
                    <a:pt x="0" y="14"/>
                    <a:pt x="0" y="14"/>
                  </a:cubicBezTo>
                  <a:cubicBezTo>
                    <a:pt x="0" y="14"/>
                    <a:pt x="2" y="11"/>
                    <a:pt x="5" y="7"/>
                  </a:cubicBezTo>
                  <a:cubicBezTo>
                    <a:pt x="7" y="5"/>
                    <a:pt x="8" y="3"/>
                    <a:pt x="9" y="2"/>
                  </a:cubicBezTo>
                  <a:cubicBezTo>
                    <a:pt x="9" y="1"/>
                    <a:pt x="10" y="1"/>
                    <a:pt x="10" y="0"/>
                  </a:cubicBezTo>
                  <a:cubicBezTo>
                    <a:pt x="10" y="0"/>
                    <a:pt x="10" y="0"/>
                    <a:pt x="10" y="0"/>
                  </a:cubicBezTo>
                  <a:cubicBezTo>
                    <a:pt x="10" y="0"/>
                    <a:pt x="11" y="0"/>
                    <a:pt x="11" y="0"/>
                  </a:cubicBezTo>
                  <a:cubicBezTo>
                    <a:pt x="11" y="0"/>
                    <a:pt x="11" y="0"/>
                    <a:pt x="11" y="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8" name="Freeform 85">
              <a:extLst>
                <a:ext uri="{FF2B5EF4-FFF2-40B4-BE49-F238E27FC236}">
                  <a16:creationId xmlns:a16="http://schemas.microsoft.com/office/drawing/2014/main" id="{CF32255C-5856-4913-BA57-148177102BC9}"/>
                </a:ext>
              </a:extLst>
            </p:cNvPr>
            <p:cNvSpPr>
              <a:spLocks/>
            </p:cNvSpPr>
            <p:nvPr/>
          </p:nvSpPr>
          <p:spPr bwMode="auto">
            <a:xfrm>
              <a:off x="5930" y="2783"/>
              <a:ext cx="26" cy="40"/>
            </a:xfrm>
            <a:custGeom>
              <a:avLst/>
              <a:gdLst>
                <a:gd name="T0" fmla="*/ 11 w 11"/>
                <a:gd name="T1" fmla="*/ 1 h 17"/>
                <a:gd name="T2" fmla="*/ 11 w 11"/>
                <a:gd name="T3" fmla="*/ 1 h 17"/>
                <a:gd name="T4" fmla="*/ 11 w 11"/>
                <a:gd name="T5" fmla="*/ 2 h 17"/>
                <a:gd name="T6" fmla="*/ 10 w 11"/>
                <a:gd name="T7" fmla="*/ 4 h 17"/>
                <a:gd name="T8" fmla="*/ 8 w 11"/>
                <a:gd name="T9" fmla="*/ 6 h 17"/>
                <a:gd name="T10" fmla="*/ 7 w 11"/>
                <a:gd name="T11" fmla="*/ 9 h 17"/>
                <a:gd name="T12" fmla="*/ 6 w 11"/>
                <a:gd name="T13" fmla="*/ 11 h 17"/>
                <a:gd name="T14" fmla="*/ 5 w 11"/>
                <a:gd name="T15" fmla="*/ 12 h 17"/>
                <a:gd name="T16" fmla="*/ 3 w 11"/>
                <a:gd name="T17" fmla="*/ 15 h 17"/>
                <a:gd name="T18" fmla="*/ 1 w 11"/>
                <a:gd name="T19" fmla="*/ 17 h 17"/>
                <a:gd name="T20" fmla="*/ 0 w 11"/>
                <a:gd name="T21" fmla="*/ 17 h 17"/>
                <a:gd name="T22" fmla="*/ 0 w 11"/>
                <a:gd name="T23" fmla="*/ 17 h 17"/>
                <a:gd name="T24" fmla="*/ 2 w 11"/>
                <a:gd name="T25" fmla="*/ 14 h 17"/>
                <a:gd name="T26" fmla="*/ 4 w 11"/>
                <a:gd name="T27" fmla="*/ 12 h 17"/>
                <a:gd name="T28" fmla="*/ 5 w 11"/>
                <a:gd name="T29" fmla="*/ 10 h 17"/>
                <a:gd name="T30" fmla="*/ 6 w 11"/>
                <a:gd name="T31" fmla="*/ 9 h 17"/>
                <a:gd name="T32" fmla="*/ 7 w 11"/>
                <a:gd name="T33" fmla="*/ 7 h 17"/>
                <a:gd name="T34" fmla="*/ 7 w 11"/>
                <a:gd name="T35" fmla="*/ 6 h 17"/>
                <a:gd name="T36" fmla="*/ 8 w 11"/>
                <a:gd name="T37" fmla="*/ 3 h 17"/>
                <a:gd name="T38" fmla="*/ 9 w 11"/>
                <a:gd name="T39" fmla="*/ 1 h 17"/>
                <a:gd name="T40" fmla="*/ 10 w 11"/>
                <a:gd name="T41" fmla="*/ 0 h 17"/>
                <a:gd name="T42" fmla="*/ 10 w 11"/>
                <a:gd name="T43" fmla="*/ 0 h 17"/>
                <a:gd name="T44" fmla="*/ 11 w 11"/>
                <a:gd name="T4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17">
                  <a:moveTo>
                    <a:pt x="11" y="1"/>
                  </a:moveTo>
                  <a:cubicBezTo>
                    <a:pt x="11" y="1"/>
                    <a:pt x="11" y="1"/>
                    <a:pt x="11" y="1"/>
                  </a:cubicBezTo>
                  <a:cubicBezTo>
                    <a:pt x="11" y="1"/>
                    <a:pt x="11" y="1"/>
                    <a:pt x="11" y="2"/>
                  </a:cubicBezTo>
                  <a:cubicBezTo>
                    <a:pt x="10" y="2"/>
                    <a:pt x="10" y="3"/>
                    <a:pt x="10" y="4"/>
                  </a:cubicBezTo>
                  <a:cubicBezTo>
                    <a:pt x="9" y="4"/>
                    <a:pt x="9" y="5"/>
                    <a:pt x="8" y="6"/>
                  </a:cubicBezTo>
                  <a:cubicBezTo>
                    <a:pt x="8" y="7"/>
                    <a:pt x="7" y="8"/>
                    <a:pt x="7" y="9"/>
                  </a:cubicBezTo>
                  <a:cubicBezTo>
                    <a:pt x="6" y="10"/>
                    <a:pt x="6" y="11"/>
                    <a:pt x="6" y="11"/>
                  </a:cubicBezTo>
                  <a:cubicBezTo>
                    <a:pt x="5" y="12"/>
                    <a:pt x="5" y="12"/>
                    <a:pt x="5" y="12"/>
                  </a:cubicBezTo>
                  <a:cubicBezTo>
                    <a:pt x="4" y="13"/>
                    <a:pt x="3" y="14"/>
                    <a:pt x="3" y="15"/>
                  </a:cubicBezTo>
                  <a:cubicBezTo>
                    <a:pt x="1" y="16"/>
                    <a:pt x="1" y="17"/>
                    <a:pt x="1" y="17"/>
                  </a:cubicBezTo>
                  <a:cubicBezTo>
                    <a:pt x="0" y="17"/>
                    <a:pt x="0" y="17"/>
                    <a:pt x="0" y="17"/>
                  </a:cubicBezTo>
                  <a:cubicBezTo>
                    <a:pt x="0" y="17"/>
                    <a:pt x="0" y="17"/>
                    <a:pt x="0" y="17"/>
                  </a:cubicBezTo>
                  <a:cubicBezTo>
                    <a:pt x="0" y="17"/>
                    <a:pt x="1" y="16"/>
                    <a:pt x="2" y="14"/>
                  </a:cubicBezTo>
                  <a:cubicBezTo>
                    <a:pt x="3" y="14"/>
                    <a:pt x="3" y="13"/>
                    <a:pt x="4" y="12"/>
                  </a:cubicBezTo>
                  <a:cubicBezTo>
                    <a:pt x="4" y="11"/>
                    <a:pt x="5" y="11"/>
                    <a:pt x="5" y="10"/>
                  </a:cubicBezTo>
                  <a:cubicBezTo>
                    <a:pt x="5" y="10"/>
                    <a:pt x="5" y="9"/>
                    <a:pt x="6" y="9"/>
                  </a:cubicBezTo>
                  <a:cubicBezTo>
                    <a:pt x="6" y="8"/>
                    <a:pt x="6" y="8"/>
                    <a:pt x="7" y="7"/>
                  </a:cubicBezTo>
                  <a:cubicBezTo>
                    <a:pt x="7" y="7"/>
                    <a:pt x="7" y="6"/>
                    <a:pt x="7" y="6"/>
                  </a:cubicBezTo>
                  <a:cubicBezTo>
                    <a:pt x="8" y="5"/>
                    <a:pt x="8" y="4"/>
                    <a:pt x="8" y="3"/>
                  </a:cubicBezTo>
                  <a:cubicBezTo>
                    <a:pt x="9" y="2"/>
                    <a:pt x="9" y="1"/>
                    <a:pt x="9" y="1"/>
                  </a:cubicBezTo>
                  <a:cubicBezTo>
                    <a:pt x="9" y="1"/>
                    <a:pt x="9" y="1"/>
                    <a:pt x="10" y="0"/>
                  </a:cubicBezTo>
                  <a:cubicBezTo>
                    <a:pt x="10" y="0"/>
                    <a:pt x="10" y="0"/>
                    <a:pt x="10" y="0"/>
                  </a:cubicBezTo>
                  <a:cubicBezTo>
                    <a:pt x="10" y="0"/>
                    <a:pt x="11" y="1"/>
                    <a:pt x="11"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9" name="Freeform 86">
              <a:extLst>
                <a:ext uri="{FF2B5EF4-FFF2-40B4-BE49-F238E27FC236}">
                  <a16:creationId xmlns:a16="http://schemas.microsoft.com/office/drawing/2014/main" id="{F5CD6DC9-645F-4962-BB79-42ACC72DE1C1}"/>
                </a:ext>
              </a:extLst>
            </p:cNvPr>
            <p:cNvSpPr>
              <a:spLocks/>
            </p:cNvSpPr>
            <p:nvPr/>
          </p:nvSpPr>
          <p:spPr bwMode="auto">
            <a:xfrm>
              <a:off x="5947" y="2785"/>
              <a:ext cx="19" cy="43"/>
            </a:xfrm>
            <a:custGeom>
              <a:avLst/>
              <a:gdLst>
                <a:gd name="T0" fmla="*/ 8 w 8"/>
                <a:gd name="T1" fmla="*/ 1 h 18"/>
                <a:gd name="T2" fmla="*/ 4 w 8"/>
                <a:gd name="T3" fmla="*/ 10 h 18"/>
                <a:gd name="T4" fmla="*/ 0 w 8"/>
                <a:gd name="T5" fmla="*/ 18 h 18"/>
                <a:gd name="T6" fmla="*/ 0 w 8"/>
                <a:gd name="T7" fmla="*/ 18 h 18"/>
                <a:gd name="T8" fmla="*/ 0 w 8"/>
                <a:gd name="T9" fmla="*/ 18 h 18"/>
                <a:gd name="T10" fmla="*/ 0 w 8"/>
                <a:gd name="T11" fmla="*/ 18 h 18"/>
                <a:gd name="T12" fmla="*/ 3 w 8"/>
                <a:gd name="T13" fmla="*/ 9 h 18"/>
                <a:gd name="T14" fmla="*/ 6 w 8"/>
                <a:gd name="T15" fmla="*/ 0 h 18"/>
                <a:gd name="T16" fmla="*/ 7 w 8"/>
                <a:gd name="T17" fmla="*/ 0 h 18"/>
                <a:gd name="T18" fmla="*/ 8 w 8"/>
                <a:gd name="T19" fmla="*/ 1 h 18"/>
                <a:gd name="T20" fmla="*/ 8 w 8"/>
                <a:gd name="T21"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8">
                  <a:moveTo>
                    <a:pt x="8" y="1"/>
                  </a:moveTo>
                  <a:cubicBezTo>
                    <a:pt x="8" y="1"/>
                    <a:pt x="6" y="5"/>
                    <a:pt x="4" y="10"/>
                  </a:cubicBezTo>
                  <a:cubicBezTo>
                    <a:pt x="2" y="14"/>
                    <a:pt x="0" y="18"/>
                    <a:pt x="0" y="18"/>
                  </a:cubicBezTo>
                  <a:cubicBezTo>
                    <a:pt x="0" y="18"/>
                    <a:pt x="0" y="18"/>
                    <a:pt x="0" y="18"/>
                  </a:cubicBezTo>
                  <a:cubicBezTo>
                    <a:pt x="0" y="18"/>
                    <a:pt x="0" y="18"/>
                    <a:pt x="0" y="18"/>
                  </a:cubicBezTo>
                  <a:cubicBezTo>
                    <a:pt x="0" y="18"/>
                    <a:pt x="0" y="18"/>
                    <a:pt x="0" y="18"/>
                  </a:cubicBezTo>
                  <a:cubicBezTo>
                    <a:pt x="0" y="18"/>
                    <a:pt x="2" y="13"/>
                    <a:pt x="3" y="9"/>
                  </a:cubicBezTo>
                  <a:cubicBezTo>
                    <a:pt x="5" y="5"/>
                    <a:pt x="6" y="0"/>
                    <a:pt x="6" y="0"/>
                  </a:cubicBezTo>
                  <a:cubicBezTo>
                    <a:pt x="6" y="0"/>
                    <a:pt x="7" y="0"/>
                    <a:pt x="7" y="0"/>
                  </a:cubicBezTo>
                  <a:cubicBezTo>
                    <a:pt x="8" y="0"/>
                    <a:pt x="8" y="0"/>
                    <a:pt x="8" y="1"/>
                  </a:cubicBezTo>
                  <a:cubicBezTo>
                    <a:pt x="8" y="1"/>
                    <a:pt x="8" y="1"/>
                    <a:pt x="8"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0" name="Freeform 87">
              <a:extLst>
                <a:ext uri="{FF2B5EF4-FFF2-40B4-BE49-F238E27FC236}">
                  <a16:creationId xmlns:a16="http://schemas.microsoft.com/office/drawing/2014/main" id="{8602976E-4D7F-4DAD-9A3E-C093EA5A4932}"/>
                </a:ext>
              </a:extLst>
            </p:cNvPr>
            <p:cNvSpPr>
              <a:spLocks/>
            </p:cNvSpPr>
            <p:nvPr/>
          </p:nvSpPr>
          <p:spPr bwMode="auto">
            <a:xfrm>
              <a:off x="5971" y="2783"/>
              <a:ext cx="9" cy="47"/>
            </a:xfrm>
            <a:custGeom>
              <a:avLst/>
              <a:gdLst>
                <a:gd name="T0" fmla="*/ 4 w 4"/>
                <a:gd name="T1" fmla="*/ 1 h 20"/>
                <a:gd name="T2" fmla="*/ 4 w 4"/>
                <a:gd name="T3" fmla="*/ 4 h 20"/>
                <a:gd name="T4" fmla="*/ 3 w 4"/>
                <a:gd name="T5" fmla="*/ 10 h 20"/>
                <a:gd name="T6" fmla="*/ 3 w 4"/>
                <a:gd name="T7" fmla="*/ 14 h 20"/>
                <a:gd name="T8" fmla="*/ 2 w 4"/>
                <a:gd name="T9" fmla="*/ 17 h 20"/>
                <a:gd name="T10" fmla="*/ 1 w 4"/>
                <a:gd name="T11" fmla="*/ 20 h 20"/>
                <a:gd name="T12" fmla="*/ 0 w 4"/>
                <a:gd name="T13" fmla="*/ 20 h 20"/>
                <a:gd name="T14" fmla="*/ 0 w 4"/>
                <a:gd name="T15" fmla="*/ 19 h 20"/>
                <a:gd name="T16" fmla="*/ 0 w 4"/>
                <a:gd name="T17" fmla="*/ 19 h 20"/>
                <a:gd name="T18" fmla="*/ 1 w 4"/>
                <a:gd name="T19" fmla="*/ 17 h 20"/>
                <a:gd name="T20" fmla="*/ 2 w 4"/>
                <a:gd name="T21" fmla="*/ 14 h 20"/>
                <a:gd name="T22" fmla="*/ 2 w 4"/>
                <a:gd name="T23" fmla="*/ 10 h 20"/>
                <a:gd name="T24" fmla="*/ 2 w 4"/>
                <a:gd name="T25" fmla="*/ 4 h 20"/>
                <a:gd name="T26" fmla="*/ 2 w 4"/>
                <a:gd name="T27" fmla="*/ 1 h 20"/>
                <a:gd name="T28" fmla="*/ 3 w 4"/>
                <a:gd name="T29" fmla="*/ 0 h 20"/>
                <a:gd name="T30" fmla="*/ 4 w 4"/>
                <a:gd name="T31" fmla="*/ 1 h 20"/>
                <a:gd name="T32" fmla="*/ 4 w 4"/>
                <a:gd name="T33"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0">
                  <a:moveTo>
                    <a:pt x="4" y="1"/>
                  </a:moveTo>
                  <a:cubicBezTo>
                    <a:pt x="4" y="1"/>
                    <a:pt x="4" y="2"/>
                    <a:pt x="4" y="4"/>
                  </a:cubicBezTo>
                  <a:cubicBezTo>
                    <a:pt x="4" y="6"/>
                    <a:pt x="3" y="8"/>
                    <a:pt x="3" y="10"/>
                  </a:cubicBezTo>
                  <a:cubicBezTo>
                    <a:pt x="3" y="12"/>
                    <a:pt x="3" y="13"/>
                    <a:pt x="3" y="14"/>
                  </a:cubicBezTo>
                  <a:cubicBezTo>
                    <a:pt x="2" y="15"/>
                    <a:pt x="2" y="16"/>
                    <a:pt x="2" y="17"/>
                  </a:cubicBezTo>
                  <a:cubicBezTo>
                    <a:pt x="1" y="18"/>
                    <a:pt x="1" y="20"/>
                    <a:pt x="1" y="20"/>
                  </a:cubicBezTo>
                  <a:cubicBezTo>
                    <a:pt x="1" y="20"/>
                    <a:pt x="0" y="20"/>
                    <a:pt x="0" y="20"/>
                  </a:cubicBezTo>
                  <a:cubicBezTo>
                    <a:pt x="0" y="20"/>
                    <a:pt x="0" y="20"/>
                    <a:pt x="0" y="19"/>
                  </a:cubicBezTo>
                  <a:cubicBezTo>
                    <a:pt x="0" y="19"/>
                    <a:pt x="0" y="19"/>
                    <a:pt x="0" y="19"/>
                  </a:cubicBezTo>
                  <a:cubicBezTo>
                    <a:pt x="0" y="19"/>
                    <a:pt x="1" y="18"/>
                    <a:pt x="1" y="17"/>
                  </a:cubicBezTo>
                  <a:cubicBezTo>
                    <a:pt x="1" y="16"/>
                    <a:pt x="2" y="15"/>
                    <a:pt x="2" y="14"/>
                  </a:cubicBezTo>
                  <a:cubicBezTo>
                    <a:pt x="2" y="13"/>
                    <a:pt x="2" y="11"/>
                    <a:pt x="2" y="10"/>
                  </a:cubicBezTo>
                  <a:cubicBezTo>
                    <a:pt x="2" y="8"/>
                    <a:pt x="2" y="6"/>
                    <a:pt x="2" y="4"/>
                  </a:cubicBezTo>
                  <a:cubicBezTo>
                    <a:pt x="2" y="2"/>
                    <a:pt x="2" y="1"/>
                    <a:pt x="2" y="1"/>
                  </a:cubicBezTo>
                  <a:cubicBezTo>
                    <a:pt x="2" y="0"/>
                    <a:pt x="2" y="0"/>
                    <a:pt x="3" y="0"/>
                  </a:cubicBezTo>
                  <a:cubicBezTo>
                    <a:pt x="4" y="0"/>
                    <a:pt x="4" y="0"/>
                    <a:pt x="4" y="1"/>
                  </a:cubicBezTo>
                  <a:cubicBezTo>
                    <a:pt x="4" y="1"/>
                    <a:pt x="4" y="1"/>
                    <a:pt x="4"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1" name="Freeform 88">
              <a:extLst>
                <a:ext uri="{FF2B5EF4-FFF2-40B4-BE49-F238E27FC236}">
                  <a16:creationId xmlns:a16="http://schemas.microsoft.com/office/drawing/2014/main" id="{B0E0CBFC-F482-4D7C-8C9E-9D8D2A09F9DA}"/>
                </a:ext>
              </a:extLst>
            </p:cNvPr>
            <p:cNvSpPr>
              <a:spLocks/>
            </p:cNvSpPr>
            <p:nvPr/>
          </p:nvSpPr>
          <p:spPr bwMode="auto">
            <a:xfrm>
              <a:off x="5980" y="2747"/>
              <a:ext cx="14" cy="36"/>
            </a:xfrm>
            <a:custGeom>
              <a:avLst/>
              <a:gdLst>
                <a:gd name="T0" fmla="*/ 1 w 6"/>
                <a:gd name="T1" fmla="*/ 0 h 15"/>
                <a:gd name="T2" fmla="*/ 3 w 6"/>
                <a:gd name="T3" fmla="*/ 2 h 15"/>
                <a:gd name="T4" fmla="*/ 3 w 6"/>
                <a:gd name="T5" fmla="*/ 3 h 15"/>
                <a:gd name="T6" fmla="*/ 4 w 6"/>
                <a:gd name="T7" fmla="*/ 4 h 15"/>
                <a:gd name="T8" fmla="*/ 5 w 6"/>
                <a:gd name="T9" fmla="*/ 7 h 15"/>
                <a:gd name="T10" fmla="*/ 6 w 6"/>
                <a:gd name="T11" fmla="*/ 12 h 15"/>
                <a:gd name="T12" fmla="*/ 6 w 6"/>
                <a:gd name="T13" fmla="*/ 14 h 15"/>
                <a:gd name="T14" fmla="*/ 6 w 6"/>
                <a:gd name="T15" fmla="*/ 15 h 15"/>
                <a:gd name="T16" fmla="*/ 6 w 6"/>
                <a:gd name="T17" fmla="*/ 15 h 15"/>
                <a:gd name="T18" fmla="*/ 5 w 6"/>
                <a:gd name="T19" fmla="*/ 15 h 15"/>
                <a:gd name="T20" fmla="*/ 5 w 6"/>
                <a:gd name="T21" fmla="*/ 14 h 15"/>
                <a:gd name="T22" fmla="*/ 6 w 6"/>
                <a:gd name="T23" fmla="*/ 12 h 15"/>
                <a:gd name="T24" fmla="*/ 5 w 6"/>
                <a:gd name="T25" fmla="*/ 7 h 15"/>
                <a:gd name="T26" fmla="*/ 3 w 6"/>
                <a:gd name="T27" fmla="*/ 5 h 15"/>
                <a:gd name="T28" fmla="*/ 3 w 6"/>
                <a:gd name="T29" fmla="*/ 4 h 15"/>
                <a:gd name="T30" fmla="*/ 2 w 6"/>
                <a:gd name="T31" fmla="*/ 3 h 15"/>
                <a:gd name="T32" fmla="*/ 0 w 6"/>
                <a:gd name="T33" fmla="*/ 1 h 15"/>
                <a:gd name="T34" fmla="*/ 0 w 6"/>
                <a:gd name="T35" fmla="*/ 0 h 15"/>
                <a:gd name="T36" fmla="*/ 1 w 6"/>
                <a:gd name="T37" fmla="*/ 0 h 15"/>
                <a:gd name="T38" fmla="*/ 1 w 6"/>
                <a:gd name="T3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15">
                  <a:moveTo>
                    <a:pt x="1" y="0"/>
                  </a:moveTo>
                  <a:cubicBezTo>
                    <a:pt x="1" y="0"/>
                    <a:pt x="2" y="1"/>
                    <a:pt x="3" y="2"/>
                  </a:cubicBezTo>
                  <a:cubicBezTo>
                    <a:pt x="3" y="2"/>
                    <a:pt x="3" y="3"/>
                    <a:pt x="3" y="3"/>
                  </a:cubicBezTo>
                  <a:cubicBezTo>
                    <a:pt x="4" y="3"/>
                    <a:pt x="4" y="4"/>
                    <a:pt x="4" y="4"/>
                  </a:cubicBezTo>
                  <a:cubicBezTo>
                    <a:pt x="5" y="5"/>
                    <a:pt x="5" y="6"/>
                    <a:pt x="5" y="7"/>
                  </a:cubicBezTo>
                  <a:cubicBezTo>
                    <a:pt x="6" y="9"/>
                    <a:pt x="6" y="11"/>
                    <a:pt x="6" y="12"/>
                  </a:cubicBezTo>
                  <a:cubicBezTo>
                    <a:pt x="6" y="13"/>
                    <a:pt x="6" y="14"/>
                    <a:pt x="6" y="14"/>
                  </a:cubicBezTo>
                  <a:cubicBezTo>
                    <a:pt x="6" y="15"/>
                    <a:pt x="6" y="15"/>
                    <a:pt x="6" y="15"/>
                  </a:cubicBezTo>
                  <a:cubicBezTo>
                    <a:pt x="6" y="15"/>
                    <a:pt x="6" y="15"/>
                    <a:pt x="6" y="15"/>
                  </a:cubicBezTo>
                  <a:cubicBezTo>
                    <a:pt x="5" y="15"/>
                    <a:pt x="5" y="15"/>
                    <a:pt x="5" y="15"/>
                  </a:cubicBezTo>
                  <a:cubicBezTo>
                    <a:pt x="5" y="15"/>
                    <a:pt x="5" y="15"/>
                    <a:pt x="5" y="14"/>
                  </a:cubicBezTo>
                  <a:cubicBezTo>
                    <a:pt x="5" y="14"/>
                    <a:pt x="6" y="13"/>
                    <a:pt x="6" y="12"/>
                  </a:cubicBezTo>
                  <a:cubicBezTo>
                    <a:pt x="6" y="11"/>
                    <a:pt x="5" y="9"/>
                    <a:pt x="5" y="7"/>
                  </a:cubicBezTo>
                  <a:cubicBezTo>
                    <a:pt x="4" y="6"/>
                    <a:pt x="4" y="5"/>
                    <a:pt x="3" y="5"/>
                  </a:cubicBezTo>
                  <a:cubicBezTo>
                    <a:pt x="3" y="4"/>
                    <a:pt x="3" y="4"/>
                    <a:pt x="3" y="4"/>
                  </a:cubicBezTo>
                  <a:cubicBezTo>
                    <a:pt x="2" y="3"/>
                    <a:pt x="2" y="3"/>
                    <a:pt x="2" y="3"/>
                  </a:cubicBezTo>
                  <a:cubicBezTo>
                    <a:pt x="1" y="2"/>
                    <a:pt x="0" y="1"/>
                    <a:pt x="0" y="1"/>
                  </a:cubicBezTo>
                  <a:cubicBezTo>
                    <a:pt x="0" y="1"/>
                    <a:pt x="0" y="0"/>
                    <a:pt x="0" y="0"/>
                  </a:cubicBezTo>
                  <a:cubicBezTo>
                    <a:pt x="0" y="0"/>
                    <a:pt x="1" y="0"/>
                    <a:pt x="1" y="0"/>
                  </a:cubicBezTo>
                  <a:cubicBezTo>
                    <a:pt x="1" y="0"/>
                    <a:pt x="1" y="0"/>
                    <a:pt x="1" y="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2" name="Freeform 89">
              <a:extLst>
                <a:ext uri="{FF2B5EF4-FFF2-40B4-BE49-F238E27FC236}">
                  <a16:creationId xmlns:a16="http://schemas.microsoft.com/office/drawing/2014/main" id="{91500426-59F3-4544-B1E3-3C46C795729A}"/>
                </a:ext>
              </a:extLst>
            </p:cNvPr>
            <p:cNvSpPr>
              <a:spLocks/>
            </p:cNvSpPr>
            <p:nvPr/>
          </p:nvSpPr>
          <p:spPr bwMode="auto">
            <a:xfrm>
              <a:off x="5983" y="2778"/>
              <a:ext cx="7" cy="26"/>
            </a:xfrm>
            <a:custGeom>
              <a:avLst/>
              <a:gdLst>
                <a:gd name="T0" fmla="*/ 2 w 3"/>
                <a:gd name="T1" fmla="*/ 0 h 11"/>
                <a:gd name="T2" fmla="*/ 2 w 3"/>
                <a:gd name="T3" fmla="*/ 1 h 11"/>
                <a:gd name="T4" fmla="*/ 2 w 3"/>
                <a:gd name="T5" fmla="*/ 1 h 11"/>
                <a:gd name="T6" fmla="*/ 2 w 3"/>
                <a:gd name="T7" fmla="*/ 2 h 11"/>
                <a:gd name="T8" fmla="*/ 2 w 3"/>
                <a:gd name="T9" fmla="*/ 4 h 11"/>
                <a:gd name="T10" fmla="*/ 1 w 3"/>
                <a:gd name="T11" fmla="*/ 6 h 11"/>
                <a:gd name="T12" fmla="*/ 1 w 3"/>
                <a:gd name="T13" fmla="*/ 8 h 11"/>
                <a:gd name="T14" fmla="*/ 2 w 3"/>
                <a:gd name="T15" fmla="*/ 10 h 11"/>
                <a:gd name="T16" fmla="*/ 2 w 3"/>
                <a:gd name="T17" fmla="*/ 11 h 11"/>
                <a:gd name="T18" fmla="*/ 2 w 3"/>
                <a:gd name="T19" fmla="*/ 11 h 11"/>
                <a:gd name="T20" fmla="*/ 2 w 3"/>
                <a:gd name="T21" fmla="*/ 11 h 11"/>
                <a:gd name="T22" fmla="*/ 2 w 3"/>
                <a:gd name="T23" fmla="*/ 11 h 11"/>
                <a:gd name="T24" fmla="*/ 1 w 3"/>
                <a:gd name="T25" fmla="*/ 10 h 11"/>
                <a:gd name="T26" fmla="*/ 1 w 3"/>
                <a:gd name="T27" fmla="*/ 8 h 11"/>
                <a:gd name="T28" fmla="*/ 0 w 3"/>
                <a:gd name="T29" fmla="*/ 6 h 11"/>
                <a:gd name="T30" fmla="*/ 1 w 3"/>
                <a:gd name="T31" fmla="*/ 4 h 11"/>
                <a:gd name="T32" fmla="*/ 1 w 3"/>
                <a:gd name="T33" fmla="*/ 2 h 11"/>
                <a:gd name="T34" fmla="*/ 1 w 3"/>
                <a:gd name="T35" fmla="*/ 1 h 11"/>
                <a:gd name="T36" fmla="*/ 1 w 3"/>
                <a:gd name="T37" fmla="*/ 1 h 11"/>
                <a:gd name="T38" fmla="*/ 1 w 3"/>
                <a:gd name="T39" fmla="*/ 0 h 11"/>
                <a:gd name="T40" fmla="*/ 2 w 3"/>
                <a:gd name="T41" fmla="*/ 0 h 11"/>
                <a:gd name="T42" fmla="*/ 2 w 3"/>
                <a:gd name="T4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11">
                  <a:moveTo>
                    <a:pt x="2" y="0"/>
                  </a:moveTo>
                  <a:cubicBezTo>
                    <a:pt x="2" y="0"/>
                    <a:pt x="2" y="0"/>
                    <a:pt x="2" y="1"/>
                  </a:cubicBezTo>
                  <a:cubicBezTo>
                    <a:pt x="2" y="1"/>
                    <a:pt x="2" y="1"/>
                    <a:pt x="2" y="1"/>
                  </a:cubicBezTo>
                  <a:cubicBezTo>
                    <a:pt x="2" y="2"/>
                    <a:pt x="2" y="2"/>
                    <a:pt x="2" y="2"/>
                  </a:cubicBezTo>
                  <a:cubicBezTo>
                    <a:pt x="2" y="3"/>
                    <a:pt x="2" y="3"/>
                    <a:pt x="2" y="4"/>
                  </a:cubicBezTo>
                  <a:cubicBezTo>
                    <a:pt x="2" y="5"/>
                    <a:pt x="1" y="5"/>
                    <a:pt x="1" y="6"/>
                  </a:cubicBezTo>
                  <a:cubicBezTo>
                    <a:pt x="1" y="7"/>
                    <a:pt x="1" y="7"/>
                    <a:pt x="1" y="8"/>
                  </a:cubicBezTo>
                  <a:cubicBezTo>
                    <a:pt x="1" y="9"/>
                    <a:pt x="1" y="9"/>
                    <a:pt x="2" y="10"/>
                  </a:cubicBezTo>
                  <a:cubicBezTo>
                    <a:pt x="2" y="11"/>
                    <a:pt x="3" y="11"/>
                    <a:pt x="2" y="11"/>
                  </a:cubicBezTo>
                  <a:cubicBezTo>
                    <a:pt x="2" y="11"/>
                    <a:pt x="2" y="11"/>
                    <a:pt x="2" y="11"/>
                  </a:cubicBezTo>
                  <a:cubicBezTo>
                    <a:pt x="2" y="11"/>
                    <a:pt x="2" y="11"/>
                    <a:pt x="2" y="11"/>
                  </a:cubicBezTo>
                  <a:cubicBezTo>
                    <a:pt x="2" y="11"/>
                    <a:pt x="2" y="11"/>
                    <a:pt x="2" y="11"/>
                  </a:cubicBezTo>
                  <a:cubicBezTo>
                    <a:pt x="2" y="11"/>
                    <a:pt x="2" y="11"/>
                    <a:pt x="1" y="10"/>
                  </a:cubicBezTo>
                  <a:cubicBezTo>
                    <a:pt x="1" y="9"/>
                    <a:pt x="1" y="9"/>
                    <a:pt x="1" y="8"/>
                  </a:cubicBezTo>
                  <a:cubicBezTo>
                    <a:pt x="0" y="7"/>
                    <a:pt x="0" y="7"/>
                    <a:pt x="0" y="6"/>
                  </a:cubicBezTo>
                  <a:cubicBezTo>
                    <a:pt x="0" y="5"/>
                    <a:pt x="1" y="5"/>
                    <a:pt x="1" y="4"/>
                  </a:cubicBezTo>
                  <a:cubicBezTo>
                    <a:pt x="1" y="3"/>
                    <a:pt x="1" y="3"/>
                    <a:pt x="1" y="2"/>
                  </a:cubicBezTo>
                  <a:cubicBezTo>
                    <a:pt x="1" y="2"/>
                    <a:pt x="1" y="2"/>
                    <a:pt x="1" y="1"/>
                  </a:cubicBezTo>
                  <a:cubicBezTo>
                    <a:pt x="1" y="1"/>
                    <a:pt x="1" y="1"/>
                    <a:pt x="1" y="1"/>
                  </a:cubicBezTo>
                  <a:cubicBezTo>
                    <a:pt x="0" y="0"/>
                    <a:pt x="1" y="0"/>
                    <a:pt x="1" y="0"/>
                  </a:cubicBezTo>
                  <a:cubicBezTo>
                    <a:pt x="1" y="0"/>
                    <a:pt x="2" y="0"/>
                    <a:pt x="2" y="0"/>
                  </a:cubicBezTo>
                  <a:cubicBezTo>
                    <a:pt x="2" y="0"/>
                    <a:pt x="2" y="0"/>
                    <a:pt x="2" y="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3" name="Freeform 90">
              <a:extLst>
                <a:ext uri="{FF2B5EF4-FFF2-40B4-BE49-F238E27FC236}">
                  <a16:creationId xmlns:a16="http://schemas.microsoft.com/office/drawing/2014/main" id="{AAB22CBA-EE8D-4DFA-8508-918E48B8F8ED}"/>
                </a:ext>
              </a:extLst>
            </p:cNvPr>
            <p:cNvSpPr>
              <a:spLocks/>
            </p:cNvSpPr>
            <p:nvPr/>
          </p:nvSpPr>
          <p:spPr bwMode="auto">
            <a:xfrm>
              <a:off x="5983" y="2723"/>
              <a:ext cx="14" cy="38"/>
            </a:xfrm>
            <a:custGeom>
              <a:avLst/>
              <a:gdLst>
                <a:gd name="T0" fmla="*/ 6 w 6"/>
                <a:gd name="T1" fmla="*/ 0 h 16"/>
                <a:gd name="T2" fmla="*/ 4 w 6"/>
                <a:gd name="T3" fmla="*/ 4 h 16"/>
                <a:gd name="T4" fmla="*/ 3 w 6"/>
                <a:gd name="T5" fmla="*/ 5 h 16"/>
                <a:gd name="T6" fmla="*/ 1 w 6"/>
                <a:gd name="T7" fmla="*/ 8 h 16"/>
                <a:gd name="T8" fmla="*/ 1 w 6"/>
                <a:gd name="T9" fmla="*/ 12 h 16"/>
                <a:gd name="T10" fmla="*/ 1 w 6"/>
                <a:gd name="T11" fmla="*/ 15 h 16"/>
                <a:gd name="T12" fmla="*/ 1 w 6"/>
                <a:gd name="T13" fmla="*/ 16 h 16"/>
                <a:gd name="T14" fmla="*/ 1 w 6"/>
                <a:gd name="T15" fmla="*/ 16 h 16"/>
                <a:gd name="T16" fmla="*/ 1 w 6"/>
                <a:gd name="T17" fmla="*/ 16 h 16"/>
                <a:gd name="T18" fmla="*/ 2 w 6"/>
                <a:gd name="T19" fmla="*/ 12 h 16"/>
                <a:gd name="T20" fmla="*/ 2 w 6"/>
                <a:gd name="T21" fmla="*/ 9 h 16"/>
                <a:gd name="T22" fmla="*/ 4 w 6"/>
                <a:gd name="T23" fmla="*/ 6 h 16"/>
                <a:gd name="T24" fmla="*/ 5 w 6"/>
                <a:gd name="T25" fmla="*/ 5 h 16"/>
                <a:gd name="T26" fmla="*/ 6 w 6"/>
                <a:gd name="T27" fmla="*/ 2 h 16"/>
                <a:gd name="T28" fmla="*/ 6 w 6"/>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6">
                  <a:moveTo>
                    <a:pt x="6" y="0"/>
                  </a:moveTo>
                  <a:cubicBezTo>
                    <a:pt x="5" y="1"/>
                    <a:pt x="5" y="3"/>
                    <a:pt x="4" y="4"/>
                  </a:cubicBezTo>
                  <a:cubicBezTo>
                    <a:pt x="4" y="4"/>
                    <a:pt x="3" y="5"/>
                    <a:pt x="3" y="5"/>
                  </a:cubicBezTo>
                  <a:cubicBezTo>
                    <a:pt x="2" y="6"/>
                    <a:pt x="1" y="7"/>
                    <a:pt x="1" y="8"/>
                  </a:cubicBezTo>
                  <a:cubicBezTo>
                    <a:pt x="0" y="10"/>
                    <a:pt x="1" y="11"/>
                    <a:pt x="1" y="12"/>
                  </a:cubicBezTo>
                  <a:cubicBezTo>
                    <a:pt x="1" y="13"/>
                    <a:pt x="1" y="14"/>
                    <a:pt x="1" y="15"/>
                  </a:cubicBezTo>
                  <a:cubicBezTo>
                    <a:pt x="0" y="15"/>
                    <a:pt x="1" y="16"/>
                    <a:pt x="1" y="16"/>
                  </a:cubicBezTo>
                  <a:cubicBezTo>
                    <a:pt x="1" y="16"/>
                    <a:pt x="1" y="16"/>
                    <a:pt x="1" y="16"/>
                  </a:cubicBezTo>
                  <a:cubicBezTo>
                    <a:pt x="1" y="16"/>
                    <a:pt x="1" y="16"/>
                    <a:pt x="1" y="16"/>
                  </a:cubicBezTo>
                  <a:cubicBezTo>
                    <a:pt x="2" y="14"/>
                    <a:pt x="2" y="13"/>
                    <a:pt x="2" y="12"/>
                  </a:cubicBezTo>
                  <a:cubicBezTo>
                    <a:pt x="1" y="11"/>
                    <a:pt x="1" y="10"/>
                    <a:pt x="2" y="9"/>
                  </a:cubicBezTo>
                  <a:cubicBezTo>
                    <a:pt x="2" y="7"/>
                    <a:pt x="3" y="7"/>
                    <a:pt x="4" y="6"/>
                  </a:cubicBezTo>
                  <a:cubicBezTo>
                    <a:pt x="4" y="5"/>
                    <a:pt x="4" y="5"/>
                    <a:pt x="5" y="5"/>
                  </a:cubicBezTo>
                  <a:cubicBezTo>
                    <a:pt x="5" y="4"/>
                    <a:pt x="6" y="3"/>
                    <a:pt x="6" y="2"/>
                  </a:cubicBezTo>
                  <a:cubicBezTo>
                    <a:pt x="6" y="1"/>
                    <a:pt x="6" y="1"/>
                    <a:pt x="6" y="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4" name="Freeform 91">
              <a:extLst>
                <a:ext uri="{FF2B5EF4-FFF2-40B4-BE49-F238E27FC236}">
                  <a16:creationId xmlns:a16="http://schemas.microsoft.com/office/drawing/2014/main" id="{FADA2786-03FA-46B9-8147-517BEBBF0488}"/>
                </a:ext>
              </a:extLst>
            </p:cNvPr>
            <p:cNvSpPr>
              <a:spLocks/>
            </p:cNvSpPr>
            <p:nvPr/>
          </p:nvSpPr>
          <p:spPr bwMode="auto">
            <a:xfrm>
              <a:off x="5983" y="2719"/>
              <a:ext cx="11" cy="42"/>
            </a:xfrm>
            <a:custGeom>
              <a:avLst/>
              <a:gdLst>
                <a:gd name="T0" fmla="*/ 1 w 5"/>
                <a:gd name="T1" fmla="*/ 1 h 18"/>
                <a:gd name="T2" fmla="*/ 1 w 5"/>
                <a:gd name="T3" fmla="*/ 1 h 18"/>
                <a:gd name="T4" fmla="*/ 1 w 5"/>
                <a:gd name="T5" fmla="*/ 2 h 18"/>
                <a:gd name="T6" fmla="*/ 1 w 5"/>
                <a:gd name="T7" fmla="*/ 3 h 18"/>
                <a:gd name="T8" fmla="*/ 1 w 5"/>
                <a:gd name="T9" fmla="*/ 5 h 18"/>
                <a:gd name="T10" fmla="*/ 1 w 5"/>
                <a:gd name="T11" fmla="*/ 6 h 18"/>
                <a:gd name="T12" fmla="*/ 2 w 5"/>
                <a:gd name="T13" fmla="*/ 8 h 18"/>
                <a:gd name="T14" fmla="*/ 2 w 5"/>
                <a:gd name="T15" fmla="*/ 9 h 18"/>
                <a:gd name="T16" fmla="*/ 4 w 5"/>
                <a:gd name="T17" fmla="*/ 12 h 18"/>
                <a:gd name="T18" fmla="*/ 5 w 5"/>
                <a:gd name="T19" fmla="*/ 15 h 18"/>
                <a:gd name="T20" fmla="*/ 5 w 5"/>
                <a:gd name="T21" fmla="*/ 17 h 18"/>
                <a:gd name="T22" fmla="*/ 5 w 5"/>
                <a:gd name="T23" fmla="*/ 18 h 18"/>
                <a:gd name="T24" fmla="*/ 5 w 5"/>
                <a:gd name="T25" fmla="*/ 18 h 18"/>
                <a:gd name="T26" fmla="*/ 4 w 5"/>
                <a:gd name="T27" fmla="*/ 18 h 18"/>
                <a:gd name="T28" fmla="*/ 4 w 5"/>
                <a:gd name="T29" fmla="*/ 18 h 18"/>
                <a:gd name="T30" fmla="*/ 4 w 5"/>
                <a:gd name="T31" fmla="*/ 17 h 18"/>
                <a:gd name="T32" fmla="*/ 4 w 5"/>
                <a:gd name="T33" fmla="*/ 15 h 18"/>
                <a:gd name="T34" fmla="*/ 4 w 5"/>
                <a:gd name="T35" fmla="*/ 12 h 18"/>
                <a:gd name="T36" fmla="*/ 2 w 5"/>
                <a:gd name="T37" fmla="*/ 9 h 18"/>
                <a:gd name="T38" fmla="*/ 1 w 5"/>
                <a:gd name="T39" fmla="*/ 8 h 18"/>
                <a:gd name="T40" fmla="*/ 0 w 5"/>
                <a:gd name="T41" fmla="*/ 6 h 18"/>
                <a:gd name="T42" fmla="*/ 0 w 5"/>
                <a:gd name="T43" fmla="*/ 5 h 18"/>
                <a:gd name="T44" fmla="*/ 0 w 5"/>
                <a:gd name="T45" fmla="*/ 3 h 18"/>
                <a:gd name="T46" fmla="*/ 0 w 5"/>
                <a:gd name="T47" fmla="*/ 2 h 18"/>
                <a:gd name="T48" fmla="*/ 0 w 5"/>
                <a:gd name="T49" fmla="*/ 1 h 18"/>
                <a:gd name="T50" fmla="*/ 0 w 5"/>
                <a:gd name="T51" fmla="*/ 0 h 18"/>
                <a:gd name="T52" fmla="*/ 1 w 5"/>
                <a:gd name="T53" fmla="*/ 0 h 18"/>
                <a:gd name="T54" fmla="*/ 1 w 5"/>
                <a:gd name="T55" fmla="*/ 1 h 18"/>
                <a:gd name="T56" fmla="*/ 1 w 5"/>
                <a:gd name="T5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 h="18">
                  <a:moveTo>
                    <a:pt x="1" y="1"/>
                  </a:moveTo>
                  <a:cubicBezTo>
                    <a:pt x="1" y="1"/>
                    <a:pt x="1" y="1"/>
                    <a:pt x="1" y="1"/>
                  </a:cubicBezTo>
                  <a:cubicBezTo>
                    <a:pt x="1" y="2"/>
                    <a:pt x="1" y="2"/>
                    <a:pt x="1" y="2"/>
                  </a:cubicBezTo>
                  <a:cubicBezTo>
                    <a:pt x="1" y="3"/>
                    <a:pt x="1" y="3"/>
                    <a:pt x="1" y="3"/>
                  </a:cubicBezTo>
                  <a:cubicBezTo>
                    <a:pt x="1" y="4"/>
                    <a:pt x="1" y="4"/>
                    <a:pt x="1" y="5"/>
                  </a:cubicBezTo>
                  <a:cubicBezTo>
                    <a:pt x="1" y="5"/>
                    <a:pt x="1" y="6"/>
                    <a:pt x="1" y="6"/>
                  </a:cubicBezTo>
                  <a:cubicBezTo>
                    <a:pt x="1" y="7"/>
                    <a:pt x="2" y="7"/>
                    <a:pt x="2" y="8"/>
                  </a:cubicBezTo>
                  <a:cubicBezTo>
                    <a:pt x="2" y="9"/>
                    <a:pt x="2" y="9"/>
                    <a:pt x="2" y="9"/>
                  </a:cubicBezTo>
                  <a:cubicBezTo>
                    <a:pt x="3" y="10"/>
                    <a:pt x="4" y="11"/>
                    <a:pt x="4" y="12"/>
                  </a:cubicBezTo>
                  <a:cubicBezTo>
                    <a:pt x="4" y="13"/>
                    <a:pt x="5" y="14"/>
                    <a:pt x="5" y="15"/>
                  </a:cubicBezTo>
                  <a:cubicBezTo>
                    <a:pt x="5" y="16"/>
                    <a:pt x="5" y="17"/>
                    <a:pt x="5" y="17"/>
                  </a:cubicBezTo>
                  <a:cubicBezTo>
                    <a:pt x="5" y="18"/>
                    <a:pt x="5" y="18"/>
                    <a:pt x="5" y="18"/>
                  </a:cubicBezTo>
                  <a:cubicBezTo>
                    <a:pt x="5" y="18"/>
                    <a:pt x="5" y="18"/>
                    <a:pt x="5" y="18"/>
                  </a:cubicBezTo>
                  <a:cubicBezTo>
                    <a:pt x="4" y="18"/>
                    <a:pt x="4" y="18"/>
                    <a:pt x="4" y="18"/>
                  </a:cubicBezTo>
                  <a:cubicBezTo>
                    <a:pt x="4" y="18"/>
                    <a:pt x="4" y="18"/>
                    <a:pt x="4" y="18"/>
                  </a:cubicBezTo>
                  <a:cubicBezTo>
                    <a:pt x="4" y="18"/>
                    <a:pt x="4" y="18"/>
                    <a:pt x="4" y="17"/>
                  </a:cubicBezTo>
                  <a:cubicBezTo>
                    <a:pt x="5" y="17"/>
                    <a:pt x="5" y="16"/>
                    <a:pt x="4" y="15"/>
                  </a:cubicBezTo>
                  <a:cubicBezTo>
                    <a:pt x="4" y="14"/>
                    <a:pt x="4" y="13"/>
                    <a:pt x="4" y="12"/>
                  </a:cubicBezTo>
                  <a:cubicBezTo>
                    <a:pt x="3" y="11"/>
                    <a:pt x="2" y="10"/>
                    <a:pt x="2" y="9"/>
                  </a:cubicBezTo>
                  <a:cubicBezTo>
                    <a:pt x="1" y="8"/>
                    <a:pt x="1" y="8"/>
                    <a:pt x="1" y="8"/>
                  </a:cubicBezTo>
                  <a:cubicBezTo>
                    <a:pt x="1" y="7"/>
                    <a:pt x="1" y="7"/>
                    <a:pt x="0" y="6"/>
                  </a:cubicBezTo>
                  <a:cubicBezTo>
                    <a:pt x="0" y="6"/>
                    <a:pt x="0" y="5"/>
                    <a:pt x="0" y="5"/>
                  </a:cubicBezTo>
                  <a:cubicBezTo>
                    <a:pt x="0" y="4"/>
                    <a:pt x="0" y="4"/>
                    <a:pt x="0" y="3"/>
                  </a:cubicBezTo>
                  <a:cubicBezTo>
                    <a:pt x="0" y="3"/>
                    <a:pt x="0" y="2"/>
                    <a:pt x="0" y="2"/>
                  </a:cubicBezTo>
                  <a:cubicBezTo>
                    <a:pt x="0" y="2"/>
                    <a:pt x="0" y="1"/>
                    <a:pt x="0" y="1"/>
                  </a:cubicBezTo>
                  <a:cubicBezTo>
                    <a:pt x="0" y="1"/>
                    <a:pt x="0" y="0"/>
                    <a:pt x="0" y="0"/>
                  </a:cubicBezTo>
                  <a:cubicBezTo>
                    <a:pt x="0" y="0"/>
                    <a:pt x="1" y="0"/>
                    <a:pt x="1" y="0"/>
                  </a:cubicBezTo>
                  <a:cubicBezTo>
                    <a:pt x="1" y="0"/>
                    <a:pt x="1" y="0"/>
                    <a:pt x="1" y="1"/>
                  </a:cubicBezTo>
                  <a:cubicBezTo>
                    <a:pt x="1" y="1"/>
                    <a:pt x="1" y="1"/>
                    <a:pt x="1"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5" name="Freeform 92">
              <a:extLst>
                <a:ext uri="{FF2B5EF4-FFF2-40B4-BE49-F238E27FC236}">
                  <a16:creationId xmlns:a16="http://schemas.microsoft.com/office/drawing/2014/main" id="{45200663-E63A-49DD-82D6-E8A4EC67D001}"/>
                </a:ext>
              </a:extLst>
            </p:cNvPr>
            <p:cNvSpPr>
              <a:spLocks noEditPoints="1"/>
            </p:cNvSpPr>
            <p:nvPr/>
          </p:nvSpPr>
          <p:spPr bwMode="auto">
            <a:xfrm>
              <a:off x="6222" y="2697"/>
              <a:ext cx="53" cy="91"/>
            </a:xfrm>
            <a:custGeom>
              <a:avLst/>
              <a:gdLst>
                <a:gd name="T0" fmla="*/ 2 w 22"/>
                <a:gd name="T1" fmla="*/ 34 h 38"/>
                <a:gd name="T2" fmla="*/ 3 w 22"/>
                <a:gd name="T3" fmla="*/ 27 h 38"/>
                <a:gd name="T4" fmla="*/ 4 w 22"/>
                <a:gd name="T5" fmla="*/ 25 h 38"/>
                <a:gd name="T6" fmla="*/ 0 w 22"/>
                <a:gd name="T7" fmla="*/ 1 h 38"/>
                <a:gd name="T8" fmla="*/ 1 w 22"/>
                <a:gd name="T9" fmla="*/ 0 h 38"/>
                <a:gd name="T10" fmla="*/ 14 w 22"/>
                <a:gd name="T11" fmla="*/ 21 h 38"/>
                <a:gd name="T12" fmla="*/ 15 w 22"/>
                <a:gd name="T13" fmla="*/ 22 h 38"/>
                <a:gd name="T14" fmla="*/ 20 w 22"/>
                <a:gd name="T15" fmla="*/ 28 h 38"/>
                <a:gd name="T16" fmla="*/ 21 w 22"/>
                <a:gd name="T17" fmla="*/ 33 h 38"/>
                <a:gd name="T18" fmla="*/ 16 w 22"/>
                <a:gd name="T19" fmla="*/ 37 h 38"/>
                <a:gd name="T20" fmla="*/ 11 w 22"/>
                <a:gd name="T21" fmla="*/ 38 h 38"/>
                <a:gd name="T22" fmla="*/ 10 w 22"/>
                <a:gd name="T23" fmla="*/ 38 h 38"/>
                <a:gd name="T24" fmla="*/ 2 w 22"/>
                <a:gd name="T25" fmla="*/ 34 h 38"/>
                <a:gd name="T26" fmla="*/ 5 w 22"/>
                <a:gd name="T27" fmla="*/ 25 h 38"/>
                <a:gd name="T28" fmla="*/ 4 w 22"/>
                <a:gd name="T29" fmla="*/ 27 h 38"/>
                <a:gd name="T30" fmla="*/ 3 w 22"/>
                <a:gd name="T31" fmla="*/ 33 h 38"/>
                <a:gd name="T32" fmla="*/ 10 w 22"/>
                <a:gd name="T33" fmla="*/ 36 h 38"/>
                <a:gd name="T34" fmla="*/ 10 w 22"/>
                <a:gd name="T35" fmla="*/ 36 h 38"/>
                <a:gd name="T36" fmla="*/ 16 w 22"/>
                <a:gd name="T37" fmla="*/ 35 h 38"/>
                <a:gd name="T38" fmla="*/ 20 w 22"/>
                <a:gd name="T39" fmla="*/ 33 h 38"/>
                <a:gd name="T40" fmla="*/ 19 w 22"/>
                <a:gd name="T41" fmla="*/ 29 h 38"/>
                <a:gd name="T42" fmla="*/ 14 w 22"/>
                <a:gd name="T43" fmla="*/ 24 h 38"/>
                <a:gd name="T44" fmla="*/ 12 w 22"/>
                <a:gd name="T45" fmla="*/ 22 h 38"/>
                <a:gd name="T46" fmla="*/ 4 w 22"/>
                <a:gd name="T47" fmla="*/ 9 h 38"/>
                <a:gd name="T48" fmla="*/ 5 w 22"/>
                <a:gd name="T49"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38">
                  <a:moveTo>
                    <a:pt x="2" y="34"/>
                  </a:moveTo>
                  <a:cubicBezTo>
                    <a:pt x="1" y="32"/>
                    <a:pt x="2" y="29"/>
                    <a:pt x="3" y="27"/>
                  </a:cubicBezTo>
                  <a:cubicBezTo>
                    <a:pt x="3" y="26"/>
                    <a:pt x="3" y="25"/>
                    <a:pt x="4" y="25"/>
                  </a:cubicBezTo>
                  <a:cubicBezTo>
                    <a:pt x="5" y="22"/>
                    <a:pt x="6" y="14"/>
                    <a:pt x="0" y="1"/>
                  </a:cubicBezTo>
                  <a:cubicBezTo>
                    <a:pt x="1" y="0"/>
                    <a:pt x="1" y="0"/>
                    <a:pt x="1" y="0"/>
                  </a:cubicBezTo>
                  <a:cubicBezTo>
                    <a:pt x="4" y="4"/>
                    <a:pt x="10" y="18"/>
                    <a:pt x="14" y="21"/>
                  </a:cubicBezTo>
                  <a:cubicBezTo>
                    <a:pt x="15" y="22"/>
                    <a:pt x="15" y="22"/>
                    <a:pt x="15" y="22"/>
                  </a:cubicBezTo>
                  <a:cubicBezTo>
                    <a:pt x="17" y="24"/>
                    <a:pt x="19" y="26"/>
                    <a:pt x="20" y="28"/>
                  </a:cubicBezTo>
                  <a:cubicBezTo>
                    <a:pt x="21" y="30"/>
                    <a:pt x="22" y="32"/>
                    <a:pt x="21" y="33"/>
                  </a:cubicBezTo>
                  <a:cubicBezTo>
                    <a:pt x="21" y="35"/>
                    <a:pt x="19" y="36"/>
                    <a:pt x="16" y="37"/>
                  </a:cubicBezTo>
                  <a:cubicBezTo>
                    <a:pt x="14" y="38"/>
                    <a:pt x="12" y="38"/>
                    <a:pt x="11" y="38"/>
                  </a:cubicBezTo>
                  <a:cubicBezTo>
                    <a:pt x="10" y="38"/>
                    <a:pt x="10" y="38"/>
                    <a:pt x="10" y="38"/>
                  </a:cubicBezTo>
                  <a:cubicBezTo>
                    <a:pt x="6" y="38"/>
                    <a:pt x="3" y="37"/>
                    <a:pt x="2" y="34"/>
                  </a:cubicBezTo>
                  <a:close/>
                  <a:moveTo>
                    <a:pt x="5" y="25"/>
                  </a:moveTo>
                  <a:cubicBezTo>
                    <a:pt x="5" y="26"/>
                    <a:pt x="5" y="27"/>
                    <a:pt x="4" y="27"/>
                  </a:cubicBezTo>
                  <a:cubicBezTo>
                    <a:pt x="3" y="29"/>
                    <a:pt x="3" y="32"/>
                    <a:pt x="3" y="33"/>
                  </a:cubicBezTo>
                  <a:cubicBezTo>
                    <a:pt x="4" y="36"/>
                    <a:pt x="8" y="36"/>
                    <a:pt x="10" y="36"/>
                  </a:cubicBezTo>
                  <a:cubicBezTo>
                    <a:pt x="10" y="36"/>
                    <a:pt x="10" y="36"/>
                    <a:pt x="10" y="36"/>
                  </a:cubicBezTo>
                  <a:cubicBezTo>
                    <a:pt x="12" y="36"/>
                    <a:pt x="14" y="36"/>
                    <a:pt x="16" y="35"/>
                  </a:cubicBezTo>
                  <a:cubicBezTo>
                    <a:pt x="18" y="35"/>
                    <a:pt x="19" y="34"/>
                    <a:pt x="20" y="33"/>
                  </a:cubicBezTo>
                  <a:cubicBezTo>
                    <a:pt x="20" y="32"/>
                    <a:pt x="19" y="30"/>
                    <a:pt x="19" y="29"/>
                  </a:cubicBezTo>
                  <a:cubicBezTo>
                    <a:pt x="17" y="27"/>
                    <a:pt x="15" y="25"/>
                    <a:pt x="14" y="24"/>
                  </a:cubicBezTo>
                  <a:cubicBezTo>
                    <a:pt x="12" y="22"/>
                    <a:pt x="12" y="22"/>
                    <a:pt x="12" y="22"/>
                  </a:cubicBezTo>
                  <a:cubicBezTo>
                    <a:pt x="10" y="20"/>
                    <a:pt x="8" y="14"/>
                    <a:pt x="4" y="9"/>
                  </a:cubicBezTo>
                  <a:cubicBezTo>
                    <a:pt x="7" y="16"/>
                    <a:pt x="6" y="22"/>
                    <a:pt x="5" y="25"/>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6" name="Freeform 93">
              <a:extLst>
                <a:ext uri="{FF2B5EF4-FFF2-40B4-BE49-F238E27FC236}">
                  <a16:creationId xmlns:a16="http://schemas.microsoft.com/office/drawing/2014/main" id="{ECA6EB3B-832E-4EF7-A19E-FA996FA82891}"/>
                </a:ext>
              </a:extLst>
            </p:cNvPr>
            <p:cNvSpPr>
              <a:spLocks/>
            </p:cNvSpPr>
            <p:nvPr/>
          </p:nvSpPr>
          <p:spPr bwMode="auto">
            <a:xfrm>
              <a:off x="6270" y="2773"/>
              <a:ext cx="31" cy="29"/>
            </a:xfrm>
            <a:custGeom>
              <a:avLst/>
              <a:gdLst>
                <a:gd name="T0" fmla="*/ 0 w 13"/>
                <a:gd name="T1" fmla="*/ 1 h 12"/>
                <a:gd name="T2" fmla="*/ 0 w 13"/>
                <a:gd name="T3" fmla="*/ 1 h 12"/>
                <a:gd name="T4" fmla="*/ 1 w 13"/>
                <a:gd name="T5" fmla="*/ 2 h 12"/>
                <a:gd name="T6" fmla="*/ 2 w 13"/>
                <a:gd name="T7" fmla="*/ 3 h 12"/>
                <a:gd name="T8" fmla="*/ 6 w 13"/>
                <a:gd name="T9" fmla="*/ 7 h 12"/>
                <a:gd name="T10" fmla="*/ 13 w 13"/>
                <a:gd name="T11" fmla="*/ 12 h 12"/>
                <a:gd name="T12" fmla="*/ 13 w 13"/>
                <a:gd name="T13" fmla="*/ 12 h 12"/>
                <a:gd name="T14" fmla="*/ 13 w 13"/>
                <a:gd name="T15" fmla="*/ 12 h 12"/>
                <a:gd name="T16" fmla="*/ 7 w 13"/>
                <a:gd name="T17" fmla="*/ 6 h 12"/>
                <a:gd name="T18" fmla="*/ 3 w 13"/>
                <a:gd name="T19" fmla="*/ 2 h 12"/>
                <a:gd name="T20" fmla="*/ 2 w 13"/>
                <a:gd name="T21" fmla="*/ 1 h 12"/>
                <a:gd name="T22" fmla="*/ 1 w 13"/>
                <a:gd name="T23" fmla="*/ 0 h 12"/>
                <a:gd name="T24" fmla="*/ 1 w 13"/>
                <a:gd name="T25" fmla="*/ 0 h 12"/>
                <a:gd name="T26" fmla="*/ 0 w 13"/>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2">
                  <a:moveTo>
                    <a:pt x="0" y="1"/>
                  </a:moveTo>
                  <a:cubicBezTo>
                    <a:pt x="0" y="1"/>
                    <a:pt x="0" y="1"/>
                    <a:pt x="0" y="1"/>
                  </a:cubicBezTo>
                  <a:cubicBezTo>
                    <a:pt x="0" y="2"/>
                    <a:pt x="0" y="2"/>
                    <a:pt x="1" y="2"/>
                  </a:cubicBezTo>
                  <a:cubicBezTo>
                    <a:pt x="1" y="2"/>
                    <a:pt x="1" y="3"/>
                    <a:pt x="2" y="3"/>
                  </a:cubicBezTo>
                  <a:cubicBezTo>
                    <a:pt x="3" y="4"/>
                    <a:pt x="5" y="5"/>
                    <a:pt x="6" y="7"/>
                  </a:cubicBezTo>
                  <a:cubicBezTo>
                    <a:pt x="9" y="9"/>
                    <a:pt x="13" y="12"/>
                    <a:pt x="13" y="12"/>
                  </a:cubicBezTo>
                  <a:cubicBezTo>
                    <a:pt x="13" y="12"/>
                    <a:pt x="13" y="12"/>
                    <a:pt x="13" y="12"/>
                  </a:cubicBezTo>
                  <a:cubicBezTo>
                    <a:pt x="13" y="12"/>
                    <a:pt x="13" y="12"/>
                    <a:pt x="13" y="12"/>
                  </a:cubicBezTo>
                  <a:cubicBezTo>
                    <a:pt x="13" y="12"/>
                    <a:pt x="10" y="9"/>
                    <a:pt x="7" y="6"/>
                  </a:cubicBezTo>
                  <a:cubicBezTo>
                    <a:pt x="5" y="5"/>
                    <a:pt x="4" y="3"/>
                    <a:pt x="3" y="2"/>
                  </a:cubicBezTo>
                  <a:cubicBezTo>
                    <a:pt x="2" y="2"/>
                    <a:pt x="2" y="1"/>
                    <a:pt x="2" y="1"/>
                  </a:cubicBezTo>
                  <a:cubicBezTo>
                    <a:pt x="1" y="1"/>
                    <a:pt x="1" y="0"/>
                    <a:pt x="1" y="0"/>
                  </a:cubicBezTo>
                  <a:cubicBezTo>
                    <a:pt x="1" y="0"/>
                    <a:pt x="1" y="0"/>
                    <a:pt x="1" y="0"/>
                  </a:cubicBezTo>
                  <a:cubicBezTo>
                    <a:pt x="1" y="1"/>
                    <a:pt x="0" y="1"/>
                    <a:pt x="0"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7" name="Freeform 94">
              <a:extLst>
                <a:ext uri="{FF2B5EF4-FFF2-40B4-BE49-F238E27FC236}">
                  <a16:creationId xmlns:a16="http://schemas.microsoft.com/office/drawing/2014/main" id="{25A6511E-5A05-4B76-ACBD-EEE680D80664}"/>
                </a:ext>
              </a:extLst>
            </p:cNvPr>
            <p:cNvSpPr>
              <a:spLocks/>
            </p:cNvSpPr>
            <p:nvPr/>
          </p:nvSpPr>
          <p:spPr bwMode="auto">
            <a:xfrm>
              <a:off x="6268" y="2780"/>
              <a:ext cx="26" cy="36"/>
            </a:xfrm>
            <a:custGeom>
              <a:avLst/>
              <a:gdLst>
                <a:gd name="T0" fmla="*/ 0 w 11"/>
                <a:gd name="T1" fmla="*/ 0 h 15"/>
                <a:gd name="T2" fmla="*/ 0 w 11"/>
                <a:gd name="T3" fmla="*/ 0 h 15"/>
                <a:gd name="T4" fmla="*/ 0 w 11"/>
                <a:gd name="T5" fmla="*/ 1 h 15"/>
                <a:gd name="T6" fmla="*/ 1 w 11"/>
                <a:gd name="T7" fmla="*/ 3 h 15"/>
                <a:gd name="T8" fmla="*/ 5 w 11"/>
                <a:gd name="T9" fmla="*/ 8 h 15"/>
                <a:gd name="T10" fmla="*/ 11 w 11"/>
                <a:gd name="T11" fmla="*/ 15 h 15"/>
                <a:gd name="T12" fmla="*/ 11 w 11"/>
                <a:gd name="T13" fmla="*/ 15 h 15"/>
                <a:gd name="T14" fmla="*/ 11 w 11"/>
                <a:gd name="T15" fmla="*/ 14 h 15"/>
                <a:gd name="T16" fmla="*/ 6 w 11"/>
                <a:gd name="T17" fmla="*/ 7 h 15"/>
                <a:gd name="T18" fmla="*/ 2 w 11"/>
                <a:gd name="T19" fmla="*/ 2 h 15"/>
                <a:gd name="T20" fmla="*/ 1 w 11"/>
                <a:gd name="T21" fmla="*/ 0 h 15"/>
                <a:gd name="T22" fmla="*/ 1 w 11"/>
                <a:gd name="T23" fmla="*/ 0 h 15"/>
                <a:gd name="T24" fmla="*/ 0 w 11"/>
                <a:gd name="T25" fmla="*/ 0 h 15"/>
                <a:gd name="T26" fmla="*/ 0 w 11"/>
                <a:gd name="T2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5">
                  <a:moveTo>
                    <a:pt x="0" y="0"/>
                  </a:moveTo>
                  <a:cubicBezTo>
                    <a:pt x="0" y="0"/>
                    <a:pt x="0" y="0"/>
                    <a:pt x="0" y="0"/>
                  </a:cubicBezTo>
                  <a:cubicBezTo>
                    <a:pt x="0" y="1"/>
                    <a:pt x="0" y="1"/>
                    <a:pt x="0" y="1"/>
                  </a:cubicBezTo>
                  <a:cubicBezTo>
                    <a:pt x="0" y="1"/>
                    <a:pt x="1" y="2"/>
                    <a:pt x="1" y="3"/>
                  </a:cubicBezTo>
                  <a:cubicBezTo>
                    <a:pt x="2" y="4"/>
                    <a:pt x="4" y="6"/>
                    <a:pt x="5" y="8"/>
                  </a:cubicBezTo>
                  <a:cubicBezTo>
                    <a:pt x="8" y="11"/>
                    <a:pt x="11" y="15"/>
                    <a:pt x="11" y="15"/>
                  </a:cubicBezTo>
                  <a:cubicBezTo>
                    <a:pt x="11" y="15"/>
                    <a:pt x="11" y="15"/>
                    <a:pt x="11" y="15"/>
                  </a:cubicBezTo>
                  <a:cubicBezTo>
                    <a:pt x="11" y="15"/>
                    <a:pt x="11" y="14"/>
                    <a:pt x="11" y="14"/>
                  </a:cubicBezTo>
                  <a:cubicBezTo>
                    <a:pt x="11" y="14"/>
                    <a:pt x="8" y="11"/>
                    <a:pt x="6" y="7"/>
                  </a:cubicBezTo>
                  <a:cubicBezTo>
                    <a:pt x="4" y="5"/>
                    <a:pt x="3" y="3"/>
                    <a:pt x="2" y="2"/>
                  </a:cubicBezTo>
                  <a:cubicBezTo>
                    <a:pt x="2" y="1"/>
                    <a:pt x="1" y="1"/>
                    <a:pt x="1" y="0"/>
                  </a:cubicBezTo>
                  <a:cubicBezTo>
                    <a:pt x="1" y="0"/>
                    <a:pt x="1" y="0"/>
                    <a:pt x="1" y="0"/>
                  </a:cubicBezTo>
                  <a:cubicBezTo>
                    <a:pt x="1" y="0"/>
                    <a:pt x="0" y="0"/>
                    <a:pt x="0" y="0"/>
                  </a:cubicBezTo>
                  <a:cubicBezTo>
                    <a:pt x="0" y="0"/>
                    <a:pt x="0" y="0"/>
                    <a:pt x="0" y="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8" name="Freeform 95">
              <a:extLst>
                <a:ext uri="{FF2B5EF4-FFF2-40B4-BE49-F238E27FC236}">
                  <a16:creationId xmlns:a16="http://schemas.microsoft.com/office/drawing/2014/main" id="{8F8F6C08-15CF-493A-B808-05AB3FB78C41}"/>
                </a:ext>
              </a:extLst>
            </p:cNvPr>
            <p:cNvSpPr>
              <a:spLocks/>
            </p:cNvSpPr>
            <p:nvPr/>
          </p:nvSpPr>
          <p:spPr bwMode="auto">
            <a:xfrm>
              <a:off x="6258" y="2783"/>
              <a:ext cx="26" cy="40"/>
            </a:xfrm>
            <a:custGeom>
              <a:avLst/>
              <a:gdLst>
                <a:gd name="T0" fmla="*/ 0 w 11"/>
                <a:gd name="T1" fmla="*/ 1 h 17"/>
                <a:gd name="T2" fmla="*/ 0 w 11"/>
                <a:gd name="T3" fmla="*/ 1 h 17"/>
                <a:gd name="T4" fmla="*/ 0 w 11"/>
                <a:gd name="T5" fmla="*/ 2 h 17"/>
                <a:gd name="T6" fmla="*/ 1 w 11"/>
                <a:gd name="T7" fmla="*/ 4 h 17"/>
                <a:gd name="T8" fmla="*/ 3 w 11"/>
                <a:gd name="T9" fmla="*/ 6 h 17"/>
                <a:gd name="T10" fmla="*/ 4 w 11"/>
                <a:gd name="T11" fmla="*/ 9 h 17"/>
                <a:gd name="T12" fmla="*/ 5 w 11"/>
                <a:gd name="T13" fmla="*/ 11 h 17"/>
                <a:gd name="T14" fmla="*/ 6 w 11"/>
                <a:gd name="T15" fmla="*/ 12 h 17"/>
                <a:gd name="T16" fmla="*/ 8 w 11"/>
                <a:gd name="T17" fmla="*/ 15 h 17"/>
                <a:gd name="T18" fmla="*/ 10 w 11"/>
                <a:gd name="T19" fmla="*/ 17 h 17"/>
                <a:gd name="T20" fmla="*/ 11 w 11"/>
                <a:gd name="T21" fmla="*/ 17 h 17"/>
                <a:gd name="T22" fmla="*/ 11 w 11"/>
                <a:gd name="T23" fmla="*/ 17 h 17"/>
                <a:gd name="T24" fmla="*/ 9 w 11"/>
                <a:gd name="T25" fmla="*/ 14 h 17"/>
                <a:gd name="T26" fmla="*/ 7 w 11"/>
                <a:gd name="T27" fmla="*/ 12 h 17"/>
                <a:gd name="T28" fmla="*/ 6 w 11"/>
                <a:gd name="T29" fmla="*/ 10 h 17"/>
                <a:gd name="T30" fmla="*/ 5 w 11"/>
                <a:gd name="T31" fmla="*/ 9 h 17"/>
                <a:gd name="T32" fmla="*/ 4 w 11"/>
                <a:gd name="T33" fmla="*/ 7 h 17"/>
                <a:gd name="T34" fmla="*/ 4 w 11"/>
                <a:gd name="T35" fmla="*/ 6 h 17"/>
                <a:gd name="T36" fmla="*/ 3 w 11"/>
                <a:gd name="T37" fmla="*/ 3 h 17"/>
                <a:gd name="T38" fmla="*/ 2 w 11"/>
                <a:gd name="T39" fmla="*/ 1 h 17"/>
                <a:gd name="T40" fmla="*/ 1 w 11"/>
                <a:gd name="T41" fmla="*/ 0 h 17"/>
                <a:gd name="T42" fmla="*/ 1 w 11"/>
                <a:gd name="T43" fmla="*/ 0 h 17"/>
                <a:gd name="T44" fmla="*/ 0 w 11"/>
                <a:gd name="T4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17">
                  <a:moveTo>
                    <a:pt x="0" y="1"/>
                  </a:moveTo>
                  <a:cubicBezTo>
                    <a:pt x="0" y="1"/>
                    <a:pt x="0" y="1"/>
                    <a:pt x="0" y="1"/>
                  </a:cubicBezTo>
                  <a:cubicBezTo>
                    <a:pt x="0" y="1"/>
                    <a:pt x="0" y="1"/>
                    <a:pt x="0" y="2"/>
                  </a:cubicBezTo>
                  <a:cubicBezTo>
                    <a:pt x="1" y="2"/>
                    <a:pt x="1" y="3"/>
                    <a:pt x="1" y="4"/>
                  </a:cubicBezTo>
                  <a:cubicBezTo>
                    <a:pt x="2" y="4"/>
                    <a:pt x="2" y="5"/>
                    <a:pt x="3" y="6"/>
                  </a:cubicBezTo>
                  <a:cubicBezTo>
                    <a:pt x="3" y="7"/>
                    <a:pt x="4" y="8"/>
                    <a:pt x="4" y="9"/>
                  </a:cubicBezTo>
                  <a:cubicBezTo>
                    <a:pt x="5" y="10"/>
                    <a:pt x="5" y="11"/>
                    <a:pt x="5" y="11"/>
                  </a:cubicBezTo>
                  <a:cubicBezTo>
                    <a:pt x="6" y="12"/>
                    <a:pt x="6" y="12"/>
                    <a:pt x="6" y="12"/>
                  </a:cubicBezTo>
                  <a:cubicBezTo>
                    <a:pt x="7" y="13"/>
                    <a:pt x="8" y="14"/>
                    <a:pt x="8" y="15"/>
                  </a:cubicBezTo>
                  <a:cubicBezTo>
                    <a:pt x="10" y="16"/>
                    <a:pt x="10" y="17"/>
                    <a:pt x="10" y="17"/>
                  </a:cubicBezTo>
                  <a:cubicBezTo>
                    <a:pt x="10" y="17"/>
                    <a:pt x="11" y="17"/>
                    <a:pt x="11" y="17"/>
                  </a:cubicBezTo>
                  <a:cubicBezTo>
                    <a:pt x="11" y="17"/>
                    <a:pt x="11" y="17"/>
                    <a:pt x="11" y="17"/>
                  </a:cubicBezTo>
                  <a:cubicBezTo>
                    <a:pt x="11" y="17"/>
                    <a:pt x="10" y="16"/>
                    <a:pt x="9" y="14"/>
                  </a:cubicBezTo>
                  <a:cubicBezTo>
                    <a:pt x="8" y="14"/>
                    <a:pt x="8" y="13"/>
                    <a:pt x="7" y="12"/>
                  </a:cubicBezTo>
                  <a:cubicBezTo>
                    <a:pt x="7" y="11"/>
                    <a:pt x="6" y="11"/>
                    <a:pt x="6" y="10"/>
                  </a:cubicBezTo>
                  <a:cubicBezTo>
                    <a:pt x="6" y="10"/>
                    <a:pt x="5" y="9"/>
                    <a:pt x="5" y="9"/>
                  </a:cubicBezTo>
                  <a:cubicBezTo>
                    <a:pt x="5" y="8"/>
                    <a:pt x="5" y="8"/>
                    <a:pt x="4" y="7"/>
                  </a:cubicBezTo>
                  <a:cubicBezTo>
                    <a:pt x="4" y="7"/>
                    <a:pt x="4" y="6"/>
                    <a:pt x="4" y="6"/>
                  </a:cubicBezTo>
                  <a:cubicBezTo>
                    <a:pt x="3" y="5"/>
                    <a:pt x="3" y="4"/>
                    <a:pt x="3" y="3"/>
                  </a:cubicBezTo>
                  <a:cubicBezTo>
                    <a:pt x="2" y="2"/>
                    <a:pt x="2" y="1"/>
                    <a:pt x="2" y="1"/>
                  </a:cubicBezTo>
                  <a:cubicBezTo>
                    <a:pt x="2" y="1"/>
                    <a:pt x="2" y="1"/>
                    <a:pt x="1" y="0"/>
                  </a:cubicBezTo>
                  <a:cubicBezTo>
                    <a:pt x="1" y="0"/>
                    <a:pt x="1" y="0"/>
                    <a:pt x="1" y="0"/>
                  </a:cubicBezTo>
                  <a:cubicBezTo>
                    <a:pt x="1" y="0"/>
                    <a:pt x="0" y="1"/>
                    <a:pt x="0"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9" name="Freeform 96">
              <a:extLst>
                <a:ext uri="{FF2B5EF4-FFF2-40B4-BE49-F238E27FC236}">
                  <a16:creationId xmlns:a16="http://schemas.microsoft.com/office/drawing/2014/main" id="{92C04C5A-C0F7-4FBE-B79F-E00D3460678D}"/>
                </a:ext>
              </a:extLst>
            </p:cNvPr>
            <p:cNvSpPr>
              <a:spLocks/>
            </p:cNvSpPr>
            <p:nvPr/>
          </p:nvSpPr>
          <p:spPr bwMode="auto">
            <a:xfrm>
              <a:off x="6248" y="2785"/>
              <a:ext cx="20" cy="43"/>
            </a:xfrm>
            <a:custGeom>
              <a:avLst/>
              <a:gdLst>
                <a:gd name="T0" fmla="*/ 0 w 8"/>
                <a:gd name="T1" fmla="*/ 1 h 18"/>
                <a:gd name="T2" fmla="*/ 3 w 8"/>
                <a:gd name="T3" fmla="*/ 10 h 18"/>
                <a:gd name="T4" fmla="*/ 8 w 8"/>
                <a:gd name="T5" fmla="*/ 18 h 18"/>
                <a:gd name="T6" fmla="*/ 8 w 8"/>
                <a:gd name="T7" fmla="*/ 18 h 18"/>
                <a:gd name="T8" fmla="*/ 8 w 8"/>
                <a:gd name="T9" fmla="*/ 18 h 18"/>
                <a:gd name="T10" fmla="*/ 8 w 8"/>
                <a:gd name="T11" fmla="*/ 18 h 18"/>
                <a:gd name="T12" fmla="*/ 4 w 8"/>
                <a:gd name="T13" fmla="*/ 9 h 18"/>
                <a:gd name="T14" fmla="*/ 2 w 8"/>
                <a:gd name="T15" fmla="*/ 0 h 18"/>
                <a:gd name="T16" fmla="*/ 1 w 8"/>
                <a:gd name="T17" fmla="*/ 0 h 18"/>
                <a:gd name="T18" fmla="*/ 0 w 8"/>
                <a:gd name="T19" fmla="*/ 1 h 18"/>
                <a:gd name="T20" fmla="*/ 0 w 8"/>
                <a:gd name="T21"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8">
                  <a:moveTo>
                    <a:pt x="0" y="1"/>
                  </a:moveTo>
                  <a:cubicBezTo>
                    <a:pt x="0" y="1"/>
                    <a:pt x="2" y="5"/>
                    <a:pt x="3" y="10"/>
                  </a:cubicBezTo>
                  <a:cubicBezTo>
                    <a:pt x="6" y="14"/>
                    <a:pt x="8" y="18"/>
                    <a:pt x="8" y="18"/>
                  </a:cubicBezTo>
                  <a:cubicBezTo>
                    <a:pt x="8" y="18"/>
                    <a:pt x="8" y="18"/>
                    <a:pt x="8" y="18"/>
                  </a:cubicBezTo>
                  <a:cubicBezTo>
                    <a:pt x="8" y="18"/>
                    <a:pt x="8" y="18"/>
                    <a:pt x="8" y="18"/>
                  </a:cubicBezTo>
                  <a:cubicBezTo>
                    <a:pt x="8" y="18"/>
                    <a:pt x="8" y="18"/>
                    <a:pt x="8" y="18"/>
                  </a:cubicBezTo>
                  <a:cubicBezTo>
                    <a:pt x="8" y="18"/>
                    <a:pt x="6" y="13"/>
                    <a:pt x="4" y="9"/>
                  </a:cubicBezTo>
                  <a:cubicBezTo>
                    <a:pt x="3" y="5"/>
                    <a:pt x="2" y="0"/>
                    <a:pt x="2" y="0"/>
                  </a:cubicBezTo>
                  <a:cubicBezTo>
                    <a:pt x="2" y="0"/>
                    <a:pt x="1" y="0"/>
                    <a:pt x="1" y="0"/>
                  </a:cubicBezTo>
                  <a:cubicBezTo>
                    <a:pt x="0" y="0"/>
                    <a:pt x="0" y="0"/>
                    <a:pt x="0" y="1"/>
                  </a:cubicBezTo>
                  <a:cubicBezTo>
                    <a:pt x="0" y="1"/>
                    <a:pt x="0" y="1"/>
                    <a:pt x="0"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0" name="Freeform 97">
              <a:extLst>
                <a:ext uri="{FF2B5EF4-FFF2-40B4-BE49-F238E27FC236}">
                  <a16:creationId xmlns:a16="http://schemas.microsoft.com/office/drawing/2014/main" id="{4C3EED14-CB2C-4C52-9254-C4A1D2508767}"/>
                </a:ext>
              </a:extLst>
            </p:cNvPr>
            <p:cNvSpPr>
              <a:spLocks/>
            </p:cNvSpPr>
            <p:nvPr/>
          </p:nvSpPr>
          <p:spPr bwMode="auto">
            <a:xfrm>
              <a:off x="6234" y="2783"/>
              <a:ext cx="10" cy="47"/>
            </a:xfrm>
            <a:custGeom>
              <a:avLst/>
              <a:gdLst>
                <a:gd name="T0" fmla="*/ 0 w 4"/>
                <a:gd name="T1" fmla="*/ 1 h 20"/>
                <a:gd name="T2" fmla="*/ 0 w 4"/>
                <a:gd name="T3" fmla="*/ 4 h 20"/>
                <a:gd name="T4" fmla="*/ 1 w 4"/>
                <a:gd name="T5" fmla="*/ 10 h 20"/>
                <a:gd name="T6" fmla="*/ 1 w 4"/>
                <a:gd name="T7" fmla="*/ 14 h 20"/>
                <a:gd name="T8" fmla="*/ 2 w 4"/>
                <a:gd name="T9" fmla="*/ 17 h 20"/>
                <a:gd name="T10" fmla="*/ 3 w 4"/>
                <a:gd name="T11" fmla="*/ 20 h 20"/>
                <a:gd name="T12" fmla="*/ 4 w 4"/>
                <a:gd name="T13" fmla="*/ 20 h 20"/>
                <a:gd name="T14" fmla="*/ 4 w 4"/>
                <a:gd name="T15" fmla="*/ 19 h 20"/>
                <a:gd name="T16" fmla="*/ 4 w 4"/>
                <a:gd name="T17" fmla="*/ 19 h 20"/>
                <a:gd name="T18" fmla="*/ 3 w 4"/>
                <a:gd name="T19" fmla="*/ 17 h 20"/>
                <a:gd name="T20" fmla="*/ 2 w 4"/>
                <a:gd name="T21" fmla="*/ 14 h 20"/>
                <a:gd name="T22" fmla="*/ 2 w 4"/>
                <a:gd name="T23" fmla="*/ 10 h 20"/>
                <a:gd name="T24" fmla="*/ 2 w 4"/>
                <a:gd name="T25" fmla="*/ 4 h 20"/>
                <a:gd name="T26" fmla="*/ 2 w 4"/>
                <a:gd name="T27" fmla="*/ 1 h 20"/>
                <a:gd name="T28" fmla="*/ 1 w 4"/>
                <a:gd name="T29" fmla="*/ 0 h 20"/>
                <a:gd name="T30" fmla="*/ 0 w 4"/>
                <a:gd name="T31" fmla="*/ 1 h 20"/>
                <a:gd name="T32" fmla="*/ 0 w 4"/>
                <a:gd name="T33"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20">
                  <a:moveTo>
                    <a:pt x="0" y="1"/>
                  </a:moveTo>
                  <a:cubicBezTo>
                    <a:pt x="0" y="1"/>
                    <a:pt x="0" y="2"/>
                    <a:pt x="0" y="4"/>
                  </a:cubicBezTo>
                  <a:cubicBezTo>
                    <a:pt x="0" y="6"/>
                    <a:pt x="1" y="8"/>
                    <a:pt x="1" y="10"/>
                  </a:cubicBezTo>
                  <a:cubicBezTo>
                    <a:pt x="1" y="12"/>
                    <a:pt x="1" y="13"/>
                    <a:pt x="1" y="14"/>
                  </a:cubicBezTo>
                  <a:cubicBezTo>
                    <a:pt x="2" y="15"/>
                    <a:pt x="2" y="16"/>
                    <a:pt x="2" y="17"/>
                  </a:cubicBezTo>
                  <a:cubicBezTo>
                    <a:pt x="3" y="18"/>
                    <a:pt x="3" y="20"/>
                    <a:pt x="3" y="20"/>
                  </a:cubicBezTo>
                  <a:cubicBezTo>
                    <a:pt x="3" y="20"/>
                    <a:pt x="4" y="20"/>
                    <a:pt x="4" y="20"/>
                  </a:cubicBezTo>
                  <a:cubicBezTo>
                    <a:pt x="4" y="20"/>
                    <a:pt x="4" y="20"/>
                    <a:pt x="4" y="19"/>
                  </a:cubicBezTo>
                  <a:cubicBezTo>
                    <a:pt x="4" y="19"/>
                    <a:pt x="4" y="19"/>
                    <a:pt x="4" y="19"/>
                  </a:cubicBezTo>
                  <a:cubicBezTo>
                    <a:pt x="4" y="19"/>
                    <a:pt x="3" y="18"/>
                    <a:pt x="3" y="17"/>
                  </a:cubicBezTo>
                  <a:cubicBezTo>
                    <a:pt x="2" y="16"/>
                    <a:pt x="2" y="15"/>
                    <a:pt x="2" y="14"/>
                  </a:cubicBezTo>
                  <a:cubicBezTo>
                    <a:pt x="2" y="13"/>
                    <a:pt x="2" y="11"/>
                    <a:pt x="2" y="10"/>
                  </a:cubicBezTo>
                  <a:cubicBezTo>
                    <a:pt x="2" y="8"/>
                    <a:pt x="2" y="6"/>
                    <a:pt x="2" y="4"/>
                  </a:cubicBezTo>
                  <a:cubicBezTo>
                    <a:pt x="2" y="2"/>
                    <a:pt x="2" y="1"/>
                    <a:pt x="2" y="1"/>
                  </a:cubicBezTo>
                  <a:cubicBezTo>
                    <a:pt x="2" y="0"/>
                    <a:pt x="1" y="0"/>
                    <a:pt x="1" y="0"/>
                  </a:cubicBezTo>
                  <a:cubicBezTo>
                    <a:pt x="0" y="0"/>
                    <a:pt x="0" y="0"/>
                    <a:pt x="0" y="1"/>
                  </a:cubicBezTo>
                  <a:cubicBezTo>
                    <a:pt x="0" y="1"/>
                    <a:pt x="0" y="1"/>
                    <a:pt x="0"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1" name="Freeform 98">
              <a:extLst>
                <a:ext uri="{FF2B5EF4-FFF2-40B4-BE49-F238E27FC236}">
                  <a16:creationId xmlns:a16="http://schemas.microsoft.com/office/drawing/2014/main" id="{C0730941-4CB1-47E6-AE9D-87D2355BC020}"/>
                </a:ext>
              </a:extLst>
            </p:cNvPr>
            <p:cNvSpPr>
              <a:spLocks/>
            </p:cNvSpPr>
            <p:nvPr/>
          </p:nvSpPr>
          <p:spPr bwMode="auto">
            <a:xfrm>
              <a:off x="6220" y="2747"/>
              <a:ext cx="14" cy="36"/>
            </a:xfrm>
            <a:custGeom>
              <a:avLst/>
              <a:gdLst>
                <a:gd name="T0" fmla="*/ 5 w 6"/>
                <a:gd name="T1" fmla="*/ 0 h 15"/>
                <a:gd name="T2" fmla="*/ 3 w 6"/>
                <a:gd name="T3" fmla="*/ 2 h 15"/>
                <a:gd name="T4" fmla="*/ 3 w 6"/>
                <a:gd name="T5" fmla="*/ 3 h 15"/>
                <a:gd name="T6" fmla="*/ 2 w 6"/>
                <a:gd name="T7" fmla="*/ 4 h 15"/>
                <a:gd name="T8" fmla="*/ 1 w 6"/>
                <a:gd name="T9" fmla="*/ 7 h 15"/>
                <a:gd name="T10" fmla="*/ 0 w 6"/>
                <a:gd name="T11" fmla="*/ 12 h 15"/>
                <a:gd name="T12" fmla="*/ 0 w 6"/>
                <a:gd name="T13" fmla="*/ 14 h 15"/>
                <a:gd name="T14" fmla="*/ 0 w 6"/>
                <a:gd name="T15" fmla="*/ 15 h 15"/>
                <a:gd name="T16" fmla="*/ 0 w 6"/>
                <a:gd name="T17" fmla="*/ 15 h 15"/>
                <a:gd name="T18" fmla="*/ 1 w 6"/>
                <a:gd name="T19" fmla="*/ 15 h 15"/>
                <a:gd name="T20" fmla="*/ 0 w 6"/>
                <a:gd name="T21" fmla="*/ 14 h 15"/>
                <a:gd name="T22" fmla="*/ 0 w 6"/>
                <a:gd name="T23" fmla="*/ 12 h 15"/>
                <a:gd name="T24" fmla="*/ 1 w 6"/>
                <a:gd name="T25" fmla="*/ 7 h 15"/>
                <a:gd name="T26" fmla="*/ 2 w 6"/>
                <a:gd name="T27" fmla="*/ 5 h 15"/>
                <a:gd name="T28" fmla="*/ 3 w 6"/>
                <a:gd name="T29" fmla="*/ 4 h 15"/>
                <a:gd name="T30" fmla="*/ 4 w 6"/>
                <a:gd name="T31" fmla="*/ 3 h 15"/>
                <a:gd name="T32" fmla="*/ 6 w 6"/>
                <a:gd name="T33" fmla="*/ 1 h 15"/>
                <a:gd name="T34" fmla="*/ 6 w 6"/>
                <a:gd name="T35" fmla="*/ 0 h 15"/>
                <a:gd name="T36" fmla="*/ 5 w 6"/>
                <a:gd name="T37" fmla="*/ 0 h 15"/>
                <a:gd name="T38" fmla="*/ 5 w 6"/>
                <a:gd name="T3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15">
                  <a:moveTo>
                    <a:pt x="5" y="0"/>
                  </a:moveTo>
                  <a:cubicBezTo>
                    <a:pt x="5" y="0"/>
                    <a:pt x="4" y="1"/>
                    <a:pt x="3" y="2"/>
                  </a:cubicBezTo>
                  <a:cubicBezTo>
                    <a:pt x="3" y="2"/>
                    <a:pt x="3" y="3"/>
                    <a:pt x="3" y="3"/>
                  </a:cubicBezTo>
                  <a:cubicBezTo>
                    <a:pt x="2" y="3"/>
                    <a:pt x="2" y="4"/>
                    <a:pt x="2" y="4"/>
                  </a:cubicBezTo>
                  <a:cubicBezTo>
                    <a:pt x="1" y="5"/>
                    <a:pt x="1" y="6"/>
                    <a:pt x="1" y="7"/>
                  </a:cubicBezTo>
                  <a:cubicBezTo>
                    <a:pt x="0" y="9"/>
                    <a:pt x="0" y="11"/>
                    <a:pt x="0" y="12"/>
                  </a:cubicBezTo>
                  <a:cubicBezTo>
                    <a:pt x="0" y="13"/>
                    <a:pt x="0" y="14"/>
                    <a:pt x="0" y="14"/>
                  </a:cubicBezTo>
                  <a:cubicBezTo>
                    <a:pt x="0" y="15"/>
                    <a:pt x="0" y="15"/>
                    <a:pt x="0" y="15"/>
                  </a:cubicBezTo>
                  <a:cubicBezTo>
                    <a:pt x="0" y="15"/>
                    <a:pt x="0" y="15"/>
                    <a:pt x="0" y="15"/>
                  </a:cubicBezTo>
                  <a:cubicBezTo>
                    <a:pt x="1" y="15"/>
                    <a:pt x="1" y="15"/>
                    <a:pt x="1" y="15"/>
                  </a:cubicBezTo>
                  <a:cubicBezTo>
                    <a:pt x="1" y="15"/>
                    <a:pt x="1" y="15"/>
                    <a:pt x="0" y="14"/>
                  </a:cubicBezTo>
                  <a:cubicBezTo>
                    <a:pt x="0" y="14"/>
                    <a:pt x="0" y="13"/>
                    <a:pt x="0" y="12"/>
                  </a:cubicBezTo>
                  <a:cubicBezTo>
                    <a:pt x="0" y="11"/>
                    <a:pt x="1" y="9"/>
                    <a:pt x="1" y="7"/>
                  </a:cubicBezTo>
                  <a:cubicBezTo>
                    <a:pt x="2" y="6"/>
                    <a:pt x="2" y="5"/>
                    <a:pt x="2" y="5"/>
                  </a:cubicBezTo>
                  <a:cubicBezTo>
                    <a:pt x="3" y="4"/>
                    <a:pt x="3" y="4"/>
                    <a:pt x="3" y="4"/>
                  </a:cubicBezTo>
                  <a:cubicBezTo>
                    <a:pt x="3" y="3"/>
                    <a:pt x="4" y="3"/>
                    <a:pt x="4" y="3"/>
                  </a:cubicBezTo>
                  <a:cubicBezTo>
                    <a:pt x="5" y="2"/>
                    <a:pt x="6" y="1"/>
                    <a:pt x="6" y="1"/>
                  </a:cubicBezTo>
                  <a:cubicBezTo>
                    <a:pt x="6" y="1"/>
                    <a:pt x="6" y="0"/>
                    <a:pt x="6" y="0"/>
                  </a:cubicBezTo>
                  <a:cubicBezTo>
                    <a:pt x="6" y="0"/>
                    <a:pt x="5" y="0"/>
                    <a:pt x="5" y="0"/>
                  </a:cubicBezTo>
                  <a:cubicBezTo>
                    <a:pt x="5" y="0"/>
                    <a:pt x="5" y="0"/>
                    <a:pt x="5" y="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2" name="Freeform 99">
              <a:extLst>
                <a:ext uri="{FF2B5EF4-FFF2-40B4-BE49-F238E27FC236}">
                  <a16:creationId xmlns:a16="http://schemas.microsoft.com/office/drawing/2014/main" id="{8CEB7463-5BCA-4325-B852-B6DD843378E6}"/>
                </a:ext>
              </a:extLst>
            </p:cNvPr>
            <p:cNvSpPr>
              <a:spLocks/>
            </p:cNvSpPr>
            <p:nvPr/>
          </p:nvSpPr>
          <p:spPr bwMode="auto">
            <a:xfrm>
              <a:off x="6224" y="2778"/>
              <a:ext cx="8" cy="26"/>
            </a:xfrm>
            <a:custGeom>
              <a:avLst/>
              <a:gdLst>
                <a:gd name="T0" fmla="*/ 1 w 3"/>
                <a:gd name="T1" fmla="*/ 0 h 11"/>
                <a:gd name="T2" fmla="*/ 1 w 3"/>
                <a:gd name="T3" fmla="*/ 1 h 11"/>
                <a:gd name="T4" fmla="*/ 1 w 3"/>
                <a:gd name="T5" fmla="*/ 1 h 11"/>
                <a:gd name="T6" fmla="*/ 1 w 3"/>
                <a:gd name="T7" fmla="*/ 2 h 11"/>
                <a:gd name="T8" fmla="*/ 1 w 3"/>
                <a:gd name="T9" fmla="*/ 4 h 11"/>
                <a:gd name="T10" fmla="*/ 2 w 3"/>
                <a:gd name="T11" fmla="*/ 6 h 11"/>
                <a:gd name="T12" fmla="*/ 2 w 3"/>
                <a:gd name="T13" fmla="*/ 8 h 11"/>
                <a:gd name="T14" fmla="*/ 1 w 3"/>
                <a:gd name="T15" fmla="*/ 10 h 11"/>
                <a:gd name="T16" fmla="*/ 0 w 3"/>
                <a:gd name="T17" fmla="*/ 11 h 11"/>
                <a:gd name="T18" fmla="*/ 1 w 3"/>
                <a:gd name="T19" fmla="*/ 11 h 11"/>
                <a:gd name="T20" fmla="*/ 1 w 3"/>
                <a:gd name="T21" fmla="*/ 11 h 11"/>
                <a:gd name="T22" fmla="*/ 1 w 3"/>
                <a:gd name="T23" fmla="*/ 11 h 11"/>
                <a:gd name="T24" fmla="*/ 2 w 3"/>
                <a:gd name="T25" fmla="*/ 10 h 11"/>
                <a:gd name="T26" fmla="*/ 2 w 3"/>
                <a:gd name="T27" fmla="*/ 8 h 11"/>
                <a:gd name="T28" fmla="*/ 3 w 3"/>
                <a:gd name="T29" fmla="*/ 6 h 11"/>
                <a:gd name="T30" fmla="*/ 2 w 3"/>
                <a:gd name="T31" fmla="*/ 4 h 11"/>
                <a:gd name="T32" fmla="*/ 2 w 3"/>
                <a:gd name="T33" fmla="*/ 2 h 11"/>
                <a:gd name="T34" fmla="*/ 2 w 3"/>
                <a:gd name="T35" fmla="*/ 1 h 11"/>
                <a:gd name="T36" fmla="*/ 2 w 3"/>
                <a:gd name="T37" fmla="*/ 1 h 11"/>
                <a:gd name="T38" fmla="*/ 2 w 3"/>
                <a:gd name="T39" fmla="*/ 0 h 11"/>
                <a:gd name="T40" fmla="*/ 1 w 3"/>
                <a:gd name="T41" fmla="*/ 0 h 11"/>
                <a:gd name="T42" fmla="*/ 1 w 3"/>
                <a:gd name="T4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11">
                  <a:moveTo>
                    <a:pt x="1" y="0"/>
                  </a:moveTo>
                  <a:cubicBezTo>
                    <a:pt x="1" y="0"/>
                    <a:pt x="1" y="0"/>
                    <a:pt x="1" y="1"/>
                  </a:cubicBezTo>
                  <a:cubicBezTo>
                    <a:pt x="1" y="1"/>
                    <a:pt x="1" y="1"/>
                    <a:pt x="1" y="1"/>
                  </a:cubicBezTo>
                  <a:cubicBezTo>
                    <a:pt x="1" y="2"/>
                    <a:pt x="1" y="2"/>
                    <a:pt x="1" y="2"/>
                  </a:cubicBezTo>
                  <a:cubicBezTo>
                    <a:pt x="1" y="3"/>
                    <a:pt x="1" y="3"/>
                    <a:pt x="1" y="4"/>
                  </a:cubicBezTo>
                  <a:cubicBezTo>
                    <a:pt x="1" y="5"/>
                    <a:pt x="2" y="5"/>
                    <a:pt x="2" y="6"/>
                  </a:cubicBezTo>
                  <a:cubicBezTo>
                    <a:pt x="2" y="7"/>
                    <a:pt x="2" y="7"/>
                    <a:pt x="2" y="8"/>
                  </a:cubicBezTo>
                  <a:cubicBezTo>
                    <a:pt x="2" y="9"/>
                    <a:pt x="2" y="9"/>
                    <a:pt x="1" y="10"/>
                  </a:cubicBezTo>
                  <a:cubicBezTo>
                    <a:pt x="1" y="11"/>
                    <a:pt x="0" y="11"/>
                    <a:pt x="0" y="11"/>
                  </a:cubicBezTo>
                  <a:cubicBezTo>
                    <a:pt x="1" y="11"/>
                    <a:pt x="1" y="11"/>
                    <a:pt x="1" y="11"/>
                  </a:cubicBezTo>
                  <a:cubicBezTo>
                    <a:pt x="1" y="11"/>
                    <a:pt x="1" y="11"/>
                    <a:pt x="1" y="11"/>
                  </a:cubicBezTo>
                  <a:cubicBezTo>
                    <a:pt x="1" y="11"/>
                    <a:pt x="1" y="11"/>
                    <a:pt x="1" y="11"/>
                  </a:cubicBezTo>
                  <a:cubicBezTo>
                    <a:pt x="1" y="11"/>
                    <a:pt x="1" y="11"/>
                    <a:pt x="2" y="10"/>
                  </a:cubicBezTo>
                  <a:cubicBezTo>
                    <a:pt x="2" y="9"/>
                    <a:pt x="2" y="9"/>
                    <a:pt x="2" y="8"/>
                  </a:cubicBezTo>
                  <a:cubicBezTo>
                    <a:pt x="3" y="7"/>
                    <a:pt x="2" y="7"/>
                    <a:pt x="3" y="6"/>
                  </a:cubicBezTo>
                  <a:cubicBezTo>
                    <a:pt x="3" y="5"/>
                    <a:pt x="2" y="5"/>
                    <a:pt x="2" y="4"/>
                  </a:cubicBezTo>
                  <a:cubicBezTo>
                    <a:pt x="2" y="3"/>
                    <a:pt x="2" y="3"/>
                    <a:pt x="2" y="2"/>
                  </a:cubicBezTo>
                  <a:cubicBezTo>
                    <a:pt x="2" y="2"/>
                    <a:pt x="2" y="2"/>
                    <a:pt x="2" y="1"/>
                  </a:cubicBezTo>
                  <a:cubicBezTo>
                    <a:pt x="2" y="1"/>
                    <a:pt x="2" y="1"/>
                    <a:pt x="2" y="1"/>
                  </a:cubicBezTo>
                  <a:cubicBezTo>
                    <a:pt x="3" y="0"/>
                    <a:pt x="2" y="0"/>
                    <a:pt x="2" y="0"/>
                  </a:cubicBezTo>
                  <a:cubicBezTo>
                    <a:pt x="2" y="0"/>
                    <a:pt x="1" y="0"/>
                    <a:pt x="1" y="0"/>
                  </a:cubicBezTo>
                  <a:cubicBezTo>
                    <a:pt x="1" y="0"/>
                    <a:pt x="1" y="0"/>
                    <a:pt x="1" y="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3" name="Freeform 100">
              <a:extLst>
                <a:ext uri="{FF2B5EF4-FFF2-40B4-BE49-F238E27FC236}">
                  <a16:creationId xmlns:a16="http://schemas.microsoft.com/office/drawing/2014/main" id="{F31F39B2-C1B3-4822-B323-1ECEF4960315}"/>
                </a:ext>
              </a:extLst>
            </p:cNvPr>
            <p:cNvSpPr>
              <a:spLocks/>
            </p:cNvSpPr>
            <p:nvPr/>
          </p:nvSpPr>
          <p:spPr bwMode="auto">
            <a:xfrm>
              <a:off x="6217" y="2723"/>
              <a:ext cx="15" cy="38"/>
            </a:xfrm>
            <a:custGeom>
              <a:avLst/>
              <a:gdLst>
                <a:gd name="T0" fmla="*/ 5 w 6"/>
                <a:gd name="T1" fmla="*/ 12 h 16"/>
                <a:gd name="T2" fmla="*/ 5 w 6"/>
                <a:gd name="T3" fmla="*/ 8 h 16"/>
                <a:gd name="T4" fmla="*/ 3 w 6"/>
                <a:gd name="T5" fmla="*/ 5 h 16"/>
                <a:gd name="T6" fmla="*/ 2 w 6"/>
                <a:gd name="T7" fmla="*/ 4 h 16"/>
                <a:gd name="T8" fmla="*/ 0 w 6"/>
                <a:gd name="T9" fmla="*/ 1 h 16"/>
                <a:gd name="T10" fmla="*/ 0 w 6"/>
                <a:gd name="T11" fmla="*/ 1 h 16"/>
                <a:gd name="T12" fmla="*/ 1 w 6"/>
                <a:gd name="T13" fmla="*/ 5 h 16"/>
                <a:gd name="T14" fmla="*/ 2 w 6"/>
                <a:gd name="T15" fmla="*/ 6 h 16"/>
                <a:gd name="T16" fmla="*/ 4 w 6"/>
                <a:gd name="T17" fmla="*/ 9 h 16"/>
                <a:gd name="T18" fmla="*/ 4 w 6"/>
                <a:gd name="T19" fmla="*/ 12 h 16"/>
                <a:gd name="T20" fmla="*/ 4 w 6"/>
                <a:gd name="T21" fmla="*/ 16 h 16"/>
                <a:gd name="T22" fmla="*/ 5 w 6"/>
                <a:gd name="T23" fmla="*/ 16 h 16"/>
                <a:gd name="T24" fmla="*/ 5 w 6"/>
                <a:gd name="T25" fmla="*/ 16 h 16"/>
                <a:gd name="T26" fmla="*/ 5 w 6"/>
                <a:gd name="T27" fmla="*/ 15 h 16"/>
                <a:gd name="T28" fmla="*/ 5 w 6"/>
                <a:gd name="T29"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6">
                  <a:moveTo>
                    <a:pt x="5" y="12"/>
                  </a:moveTo>
                  <a:cubicBezTo>
                    <a:pt x="5" y="11"/>
                    <a:pt x="6" y="10"/>
                    <a:pt x="5" y="8"/>
                  </a:cubicBezTo>
                  <a:cubicBezTo>
                    <a:pt x="5" y="7"/>
                    <a:pt x="4" y="6"/>
                    <a:pt x="3" y="5"/>
                  </a:cubicBezTo>
                  <a:cubicBezTo>
                    <a:pt x="3" y="5"/>
                    <a:pt x="2" y="4"/>
                    <a:pt x="2" y="4"/>
                  </a:cubicBezTo>
                  <a:cubicBezTo>
                    <a:pt x="1" y="3"/>
                    <a:pt x="1" y="2"/>
                    <a:pt x="0" y="1"/>
                  </a:cubicBezTo>
                  <a:cubicBezTo>
                    <a:pt x="0" y="1"/>
                    <a:pt x="0" y="0"/>
                    <a:pt x="0" y="1"/>
                  </a:cubicBezTo>
                  <a:cubicBezTo>
                    <a:pt x="0" y="2"/>
                    <a:pt x="0" y="2"/>
                    <a:pt x="1" y="5"/>
                  </a:cubicBezTo>
                  <a:cubicBezTo>
                    <a:pt x="2" y="5"/>
                    <a:pt x="2" y="5"/>
                    <a:pt x="2" y="6"/>
                  </a:cubicBezTo>
                  <a:cubicBezTo>
                    <a:pt x="3" y="7"/>
                    <a:pt x="4" y="7"/>
                    <a:pt x="4" y="9"/>
                  </a:cubicBezTo>
                  <a:cubicBezTo>
                    <a:pt x="5" y="10"/>
                    <a:pt x="4" y="11"/>
                    <a:pt x="4" y="12"/>
                  </a:cubicBezTo>
                  <a:cubicBezTo>
                    <a:pt x="4" y="13"/>
                    <a:pt x="4" y="14"/>
                    <a:pt x="4" y="16"/>
                  </a:cubicBezTo>
                  <a:cubicBezTo>
                    <a:pt x="5" y="16"/>
                    <a:pt x="5" y="16"/>
                    <a:pt x="5" y="16"/>
                  </a:cubicBezTo>
                  <a:cubicBezTo>
                    <a:pt x="5" y="16"/>
                    <a:pt x="5" y="16"/>
                    <a:pt x="5" y="16"/>
                  </a:cubicBezTo>
                  <a:cubicBezTo>
                    <a:pt x="5" y="16"/>
                    <a:pt x="6" y="15"/>
                    <a:pt x="5" y="15"/>
                  </a:cubicBezTo>
                  <a:cubicBezTo>
                    <a:pt x="5" y="14"/>
                    <a:pt x="5" y="13"/>
                    <a:pt x="5" y="12"/>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4" name="Freeform 101">
              <a:extLst>
                <a:ext uri="{FF2B5EF4-FFF2-40B4-BE49-F238E27FC236}">
                  <a16:creationId xmlns:a16="http://schemas.microsoft.com/office/drawing/2014/main" id="{63429DFA-9248-4E58-AB18-CE003A431EC3}"/>
                </a:ext>
              </a:extLst>
            </p:cNvPr>
            <p:cNvSpPr>
              <a:spLocks/>
            </p:cNvSpPr>
            <p:nvPr/>
          </p:nvSpPr>
          <p:spPr bwMode="auto">
            <a:xfrm>
              <a:off x="6220" y="2719"/>
              <a:ext cx="12" cy="42"/>
            </a:xfrm>
            <a:custGeom>
              <a:avLst/>
              <a:gdLst>
                <a:gd name="T0" fmla="*/ 4 w 5"/>
                <a:gd name="T1" fmla="*/ 1 h 18"/>
                <a:gd name="T2" fmla="*/ 4 w 5"/>
                <a:gd name="T3" fmla="*/ 1 h 18"/>
                <a:gd name="T4" fmla="*/ 4 w 5"/>
                <a:gd name="T5" fmla="*/ 2 h 18"/>
                <a:gd name="T6" fmla="*/ 4 w 5"/>
                <a:gd name="T7" fmla="*/ 3 h 18"/>
                <a:gd name="T8" fmla="*/ 4 w 5"/>
                <a:gd name="T9" fmla="*/ 5 h 18"/>
                <a:gd name="T10" fmla="*/ 4 w 5"/>
                <a:gd name="T11" fmla="*/ 6 h 18"/>
                <a:gd name="T12" fmla="*/ 3 w 5"/>
                <a:gd name="T13" fmla="*/ 8 h 18"/>
                <a:gd name="T14" fmla="*/ 2 w 5"/>
                <a:gd name="T15" fmla="*/ 9 h 18"/>
                <a:gd name="T16" fmla="*/ 1 w 5"/>
                <a:gd name="T17" fmla="*/ 12 h 18"/>
                <a:gd name="T18" fmla="*/ 0 w 5"/>
                <a:gd name="T19" fmla="*/ 15 h 18"/>
                <a:gd name="T20" fmla="*/ 0 w 5"/>
                <a:gd name="T21" fmla="*/ 17 h 18"/>
                <a:gd name="T22" fmla="*/ 0 w 5"/>
                <a:gd name="T23" fmla="*/ 18 h 18"/>
                <a:gd name="T24" fmla="*/ 0 w 5"/>
                <a:gd name="T25" fmla="*/ 18 h 18"/>
                <a:gd name="T26" fmla="*/ 1 w 5"/>
                <a:gd name="T27" fmla="*/ 18 h 18"/>
                <a:gd name="T28" fmla="*/ 1 w 5"/>
                <a:gd name="T29" fmla="*/ 18 h 18"/>
                <a:gd name="T30" fmla="*/ 0 w 5"/>
                <a:gd name="T31" fmla="*/ 17 h 18"/>
                <a:gd name="T32" fmla="*/ 1 w 5"/>
                <a:gd name="T33" fmla="*/ 15 h 18"/>
                <a:gd name="T34" fmla="*/ 1 w 5"/>
                <a:gd name="T35" fmla="*/ 12 h 18"/>
                <a:gd name="T36" fmla="*/ 3 w 5"/>
                <a:gd name="T37" fmla="*/ 9 h 18"/>
                <a:gd name="T38" fmla="*/ 4 w 5"/>
                <a:gd name="T39" fmla="*/ 8 h 18"/>
                <a:gd name="T40" fmla="*/ 5 w 5"/>
                <a:gd name="T41" fmla="*/ 6 h 18"/>
                <a:gd name="T42" fmla="*/ 5 w 5"/>
                <a:gd name="T43" fmla="*/ 5 h 18"/>
                <a:gd name="T44" fmla="*/ 5 w 5"/>
                <a:gd name="T45" fmla="*/ 3 h 18"/>
                <a:gd name="T46" fmla="*/ 5 w 5"/>
                <a:gd name="T47" fmla="*/ 2 h 18"/>
                <a:gd name="T48" fmla="*/ 5 w 5"/>
                <a:gd name="T49" fmla="*/ 1 h 18"/>
                <a:gd name="T50" fmla="*/ 5 w 5"/>
                <a:gd name="T51" fmla="*/ 0 h 18"/>
                <a:gd name="T52" fmla="*/ 4 w 5"/>
                <a:gd name="T53" fmla="*/ 0 h 18"/>
                <a:gd name="T54" fmla="*/ 4 w 5"/>
                <a:gd name="T55" fmla="*/ 1 h 18"/>
                <a:gd name="T56" fmla="*/ 4 w 5"/>
                <a:gd name="T5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 h="18">
                  <a:moveTo>
                    <a:pt x="4" y="1"/>
                  </a:moveTo>
                  <a:cubicBezTo>
                    <a:pt x="4" y="1"/>
                    <a:pt x="4" y="1"/>
                    <a:pt x="4" y="1"/>
                  </a:cubicBezTo>
                  <a:cubicBezTo>
                    <a:pt x="4" y="2"/>
                    <a:pt x="4" y="2"/>
                    <a:pt x="4" y="2"/>
                  </a:cubicBezTo>
                  <a:cubicBezTo>
                    <a:pt x="4" y="3"/>
                    <a:pt x="4" y="3"/>
                    <a:pt x="4" y="3"/>
                  </a:cubicBezTo>
                  <a:cubicBezTo>
                    <a:pt x="4" y="4"/>
                    <a:pt x="4" y="4"/>
                    <a:pt x="4" y="5"/>
                  </a:cubicBezTo>
                  <a:cubicBezTo>
                    <a:pt x="4" y="5"/>
                    <a:pt x="4" y="6"/>
                    <a:pt x="4" y="6"/>
                  </a:cubicBezTo>
                  <a:cubicBezTo>
                    <a:pt x="4" y="7"/>
                    <a:pt x="3" y="7"/>
                    <a:pt x="3" y="8"/>
                  </a:cubicBezTo>
                  <a:cubicBezTo>
                    <a:pt x="2" y="9"/>
                    <a:pt x="2" y="9"/>
                    <a:pt x="2" y="9"/>
                  </a:cubicBezTo>
                  <a:cubicBezTo>
                    <a:pt x="2" y="10"/>
                    <a:pt x="1" y="11"/>
                    <a:pt x="1" y="12"/>
                  </a:cubicBezTo>
                  <a:cubicBezTo>
                    <a:pt x="1" y="13"/>
                    <a:pt x="0" y="14"/>
                    <a:pt x="0" y="15"/>
                  </a:cubicBezTo>
                  <a:cubicBezTo>
                    <a:pt x="0" y="16"/>
                    <a:pt x="0" y="17"/>
                    <a:pt x="0" y="17"/>
                  </a:cubicBezTo>
                  <a:cubicBezTo>
                    <a:pt x="0" y="18"/>
                    <a:pt x="0" y="18"/>
                    <a:pt x="0" y="18"/>
                  </a:cubicBezTo>
                  <a:cubicBezTo>
                    <a:pt x="0" y="18"/>
                    <a:pt x="0" y="18"/>
                    <a:pt x="0" y="18"/>
                  </a:cubicBezTo>
                  <a:cubicBezTo>
                    <a:pt x="1" y="18"/>
                    <a:pt x="1" y="18"/>
                    <a:pt x="1" y="18"/>
                  </a:cubicBezTo>
                  <a:cubicBezTo>
                    <a:pt x="1" y="18"/>
                    <a:pt x="1" y="18"/>
                    <a:pt x="1" y="18"/>
                  </a:cubicBezTo>
                  <a:cubicBezTo>
                    <a:pt x="1" y="18"/>
                    <a:pt x="1" y="18"/>
                    <a:pt x="0" y="17"/>
                  </a:cubicBezTo>
                  <a:cubicBezTo>
                    <a:pt x="0" y="17"/>
                    <a:pt x="0" y="16"/>
                    <a:pt x="1" y="15"/>
                  </a:cubicBezTo>
                  <a:cubicBezTo>
                    <a:pt x="1" y="14"/>
                    <a:pt x="1" y="13"/>
                    <a:pt x="1" y="12"/>
                  </a:cubicBezTo>
                  <a:cubicBezTo>
                    <a:pt x="2" y="11"/>
                    <a:pt x="3" y="10"/>
                    <a:pt x="3" y="9"/>
                  </a:cubicBezTo>
                  <a:cubicBezTo>
                    <a:pt x="4" y="8"/>
                    <a:pt x="4" y="8"/>
                    <a:pt x="4" y="8"/>
                  </a:cubicBezTo>
                  <a:cubicBezTo>
                    <a:pt x="4" y="7"/>
                    <a:pt x="4" y="7"/>
                    <a:pt x="5" y="6"/>
                  </a:cubicBezTo>
                  <a:cubicBezTo>
                    <a:pt x="5" y="6"/>
                    <a:pt x="5" y="5"/>
                    <a:pt x="5" y="5"/>
                  </a:cubicBezTo>
                  <a:cubicBezTo>
                    <a:pt x="5" y="4"/>
                    <a:pt x="5" y="4"/>
                    <a:pt x="5" y="3"/>
                  </a:cubicBezTo>
                  <a:cubicBezTo>
                    <a:pt x="5" y="3"/>
                    <a:pt x="5" y="2"/>
                    <a:pt x="5" y="2"/>
                  </a:cubicBezTo>
                  <a:cubicBezTo>
                    <a:pt x="5" y="2"/>
                    <a:pt x="5" y="1"/>
                    <a:pt x="5" y="1"/>
                  </a:cubicBezTo>
                  <a:cubicBezTo>
                    <a:pt x="5" y="1"/>
                    <a:pt x="5" y="0"/>
                    <a:pt x="5" y="0"/>
                  </a:cubicBezTo>
                  <a:cubicBezTo>
                    <a:pt x="5" y="0"/>
                    <a:pt x="4" y="0"/>
                    <a:pt x="4" y="0"/>
                  </a:cubicBezTo>
                  <a:cubicBezTo>
                    <a:pt x="4" y="0"/>
                    <a:pt x="4" y="0"/>
                    <a:pt x="4" y="1"/>
                  </a:cubicBezTo>
                  <a:cubicBezTo>
                    <a:pt x="4" y="1"/>
                    <a:pt x="4" y="1"/>
                    <a:pt x="4"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405" name="Picture 102">
              <a:extLst>
                <a:ext uri="{FF2B5EF4-FFF2-40B4-BE49-F238E27FC236}">
                  <a16:creationId xmlns:a16="http://schemas.microsoft.com/office/drawing/2014/main" id="{4FB1D6D7-EDE0-4B50-9614-E1F1B53BCAA5}"/>
                </a:ext>
              </a:extLst>
            </p:cNvPr>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6083" y="1512"/>
              <a:ext cx="115"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6" name="Freeform 103">
              <a:extLst>
                <a:ext uri="{FF2B5EF4-FFF2-40B4-BE49-F238E27FC236}">
                  <a16:creationId xmlns:a16="http://schemas.microsoft.com/office/drawing/2014/main" id="{4B7FAAEA-7468-4816-8258-272BB106D392}"/>
                </a:ext>
              </a:extLst>
            </p:cNvPr>
            <p:cNvSpPr>
              <a:spLocks/>
            </p:cNvSpPr>
            <p:nvPr/>
          </p:nvSpPr>
          <p:spPr bwMode="auto">
            <a:xfrm>
              <a:off x="6121" y="1521"/>
              <a:ext cx="41" cy="27"/>
            </a:xfrm>
            <a:custGeom>
              <a:avLst/>
              <a:gdLst>
                <a:gd name="T0" fmla="*/ 17 w 17"/>
                <a:gd name="T1" fmla="*/ 4 h 11"/>
                <a:gd name="T2" fmla="*/ 16 w 17"/>
                <a:gd name="T3" fmla="*/ 3 h 11"/>
                <a:gd name="T4" fmla="*/ 15 w 17"/>
                <a:gd name="T5" fmla="*/ 2 h 11"/>
                <a:gd name="T6" fmla="*/ 5 w 17"/>
                <a:gd name="T7" fmla="*/ 1 h 11"/>
                <a:gd name="T8" fmla="*/ 0 w 17"/>
                <a:gd name="T9" fmla="*/ 4 h 11"/>
                <a:gd name="T10" fmla="*/ 12 w 17"/>
                <a:gd name="T11" fmla="*/ 8 h 11"/>
                <a:gd name="T12" fmla="*/ 16 w 17"/>
                <a:gd name="T13" fmla="*/ 7 h 11"/>
                <a:gd name="T14" fmla="*/ 17 w 17"/>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1">
                  <a:moveTo>
                    <a:pt x="17" y="4"/>
                  </a:moveTo>
                  <a:cubicBezTo>
                    <a:pt x="17" y="4"/>
                    <a:pt x="17" y="3"/>
                    <a:pt x="16" y="3"/>
                  </a:cubicBezTo>
                  <a:cubicBezTo>
                    <a:pt x="16" y="3"/>
                    <a:pt x="15" y="2"/>
                    <a:pt x="15" y="2"/>
                  </a:cubicBezTo>
                  <a:cubicBezTo>
                    <a:pt x="12" y="1"/>
                    <a:pt x="8" y="0"/>
                    <a:pt x="5" y="1"/>
                  </a:cubicBezTo>
                  <a:cubicBezTo>
                    <a:pt x="3" y="2"/>
                    <a:pt x="1" y="3"/>
                    <a:pt x="0" y="4"/>
                  </a:cubicBezTo>
                  <a:cubicBezTo>
                    <a:pt x="4" y="7"/>
                    <a:pt x="7" y="11"/>
                    <a:pt x="12" y="8"/>
                  </a:cubicBezTo>
                  <a:cubicBezTo>
                    <a:pt x="13" y="8"/>
                    <a:pt x="15" y="7"/>
                    <a:pt x="16" y="7"/>
                  </a:cubicBezTo>
                  <a:cubicBezTo>
                    <a:pt x="16" y="6"/>
                    <a:pt x="17" y="5"/>
                    <a:pt x="17" y="4"/>
                  </a:cubicBezTo>
                  <a:close/>
                </a:path>
              </a:pathLst>
            </a:custGeom>
            <a:solidFill>
              <a:srgbClr val="AE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7" name="Freeform 104">
              <a:extLst>
                <a:ext uri="{FF2B5EF4-FFF2-40B4-BE49-F238E27FC236}">
                  <a16:creationId xmlns:a16="http://schemas.microsoft.com/office/drawing/2014/main" id="{309DAC02-F968-4FE2-9EB7-B59FA419377B}"/>
                </a:ext>
              </a:extLst>
            </p:cNvPr>
            <p:cNvSpPr>
              <a:spLocks/>
            </p:cNvSpPr>
            <p:nvPr/>
          </p:nvSpPr>
          <p:spPr bwMode="auto">
            <a:xfrm>
              <a:off x="6133" y="1529"/>
              <a:ext cx="27" cy="21"/>
            </a:xfrm>
            <a:custGeom>
              <a:avLst/>
              <a:gdLst>
                <a:gd name="T0" fmla="*/ 11 w 11"/>
                <a:gd name="T1" fmla="*/ 5 h 9"/>
                <a:gd name="T2" fmla="*/ 6 w 11"/>
                <a:gd name="T3" fmla="*/ 9 h 9"/>
                <a:gd name="T4" fmla="*/ 0 w 11"/>
                <a:gd name="T5" fmla="*/ 4 h 9"/>
                <a:gd name="T6" fmla="*/ 6 w 11"/>
                <a:gd name="T7" fmla="*/ 0 h 9"/>
                <a:gd name="T8" fmla="*/ 11 w 11"/>
                <a:gd name="T9" fmla="*/ 5 h 9"/>
              </a:gdLst>
              <a:ahLst/>
              <a:cxnLst>
                <a:cxn ang="0">
                  <a:pos x="T0" y="T1"/>
                </a:cxn>
                <a:cxn ang="0">
                  <a:pos x="T2" y="T3"/>
                </a:cxn>
                <a:cxn ang="0">
                  <a:pos x="T4" y="T5"/>
                </a:cxn>
                <a:cxn ang="0">
                  <a:pos x="T6" y="T7"/>
                </a:cxn>
                <a:cxn ang="0">
                  <a:pos x="T8" y="T9"/>
                </a:cxn>
              </a:cxnLst>
              <a:rect l="0" t="0" r="r" b="b"/>
              <a:pathLst>
                <a:path w="11" h="9">
                  <a:moveTo>
                    <a:pt x="11" y="5"/>
                  </a:moveTo>
                  <a:cubicBezTo>
                    <a:pt x="11" y="7"/>
                    <a:pt x="8" y="9"/>
                    <a:pt x="6" y="9"/>
                  </a:cubicBezTo>
                  <a:cubicBezTo>
                    <a:pt x="4" y="9"/>
                    <a:pt x="0" y="7"/>
                    <a:pt x="0" y="4"/>
                  </a:cubicBezTo>
                  <a:cubicBezTo>
                    <a:pt x="0" y="2"/>
                    <a:pt x="4" y="0"/>
                    <a:pt x="6" y="0"/>
                  </a:cubicBezTo>
                  <a:cubicBezTo>
                    <a:pt x="8" y="0"/>
                    <a:pt x="11" y="2"/>
                    <a:pt x="11" y="5"/>
                  </a:cubicBezTo>
                  <a:close/>
                </a:path>
              </a:pathLst>
            </a:custGeom>
            <a:solidFill>
              <a:srgbClr val="AE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8" name="Freeform 105">
              <a:extLst>
                <a:ext uri="{FF2B5EF4-FFF2-40B4-BE49-F238E27FC236}">
                  <a16:creationId xmlns:a16="http://schemas.microsoft.com/office/drawing/2014/main" id="{7229D326-583A-4AE4-9E97-5C322324370C}"/>
                </a:ext>
              </a:extLst>
            </p:cNvPr>
            <p:cNvSpPr>
              <a:spLocks/>
            </p:cNvSpPr>
            <p:nvPr/>
          </p:nvSpPr>
          <p:spPr bwMode="auto">
            <a:xfrm>
              <a:off x="6138" y="1517"/>
              <a:ext cx="134" cy="66"/>
            </a:xfrm>
            <a:custGeom>
              <a:avLst/>
              <a:gdLst>
                <a:gd name="T0" fmla="*/ 55 w 56"/>
                <a:gd name="T1" fmla="*/ 27 h 28"/>
                <a:gd name="T2" fmla="*/ 54 w 56"/>
                <a:gd name="T3" fmla="*/ 25 h 28"/>
                <a:gd name="T4" fmla="*/ 51 w 56"/>
                <a:gd name="T5" fmla="*/ 23 h 28"/>
                <a:gd name="T6" fmla="*/ 47 w 56"/>
                <a:gd name="T7" fmla="*/ 21 h 28"/>
                <a:gd name="T8" fmla="*/ 46 w 56"/>
                <a:gd name="T9" fmla="*/ 20 h 28"/>
                <a:gd name="T10" fmla="*/ 45 w 56"/>
                <a:gd name="T11" fmla="*/ 19 h 28"/>
                <a:gd name="T12" fmla="*/ 43 w 56"/>
                <a:gd name="T13" fmla="*/ 17 h 28"/>
                <a:gd name="T14" fmla="*/ 41 w 56"/>
                <a:gd name="T15" fmla="*/ 11 h 28"/>
                <a:gd name="T16" fmla="*/ 40 w 56"/>
                <a:gd name="T17" fmla="*/ 8 h 28"/>
                <a:gd name="T18" fmla="*/ 39 w 56"/>
                <a:gd name="T19" fmla="*/ 6 h 28"/>
                <a:gd name="T20" fmla="*/ 38 w 56"/>
                <a:gd name="T21" fmla="*/ 6 h 28"/>
                <a:gd name="T22" fmla="*/ 38 w 56"/>
                <a:gd name="T23" fmla="*/ 5 h 28"/>
                <a:gd name="T24" fmla="*/ 35 w 56"/>
                <a:gd name="T25" fmla="*/ 2 h 28"/>
                <a:gd name="T26" fmla="*/ 33 w 56"/>
                <a:gd name="T27" fmla="*/ 1 h 28"/>
                <a:gd name="T28" fmla="*/ 32 w 56"/>
                <a:gd name="T29" fmla="*/ 1 h 28"/>
                <a:gd name="T30" fmla="*/ 31 w 56"/>
                <a:gd name="T31" fmla="*/ 1 h 28"/>
                <a:gd name="T32" fmla="*/ 24 w 56"/>
                <a:gd name="T33" fmla="*/ 1 h 28"/>
                <a:gd name="T34" fmla="*/ 17 w 56"/>
                <a:gd name="T35" fmla="*/ 2 h 28"/>
                <a:gd name="T36" fmla="*/ 9 w 56"/>
                <a:gd name="T37" fmla="*/ 4 h 28"/>
                <a:gd name="T38" fmla="*/ 1 w 56"/>
                <a:gd name="T39" fmla="*/ 10 h 28"/>
                <a:gd name="T40" fmla="*/ 5 w 56"/>
                <a:gd name="T41" fmla="*/ 12 h 28"/>
                <a:gd name="T42" fmla="*/ 12 w 56"/>
                <a:gd name="T43" fmla="*/ 5 h 28"/>
                <a:gd name="T44" fmla="*/ 18 w 56"/>
                <a:gd name="T45" fmla="*/ 5 h 28"/>
                <a:gd name="T46" fmla="*/ 24 w 56"/>
                <a:gd name="T47" fmla="*/ 4 h 28"/>
                <a:gd name="T48" fmla="*/ 31 w 56"/>
                <a:gd name="T49" fmla="*/ 4 h 28"/>
                <a:gd name="T50" fmla="*/ 31 w 56"/>
                <a:gd name="T51" fmla="*/ 4 h 28"/>
                <a:gd name="T52" fmla="*/ 32 w 56"/>
                <a:gd name="T53" fmla="*/ 4 h 28"/>
                <a:gd name="T54" fmla="*/ 33 w 56"/>
                <a:gd name="T55" fmla="*/ 5 h 28"/>
                <a:gd name="T56" fmla="*/ 36 w 56"/>
                <a:gd name="T57" fmla="*/ 7 h 28"/>
                <a:gd name="T58" fmla="*/ 37 w 56"/>
                <a:gd name="T59" fmla="*/ 9 h 28"/>
                <a:gd name="T60" fmla="*/ 39 w 56"/>
                <a:gd name="T61" fmla="*/ 12 h 28"/>
                <a:gd name="T62" fmla="*/ 41 w 56"/>
                <a:gd name="T63" fmla="*/ 18 h 28"/>
                <a:gd name="T64" fmla="*/ 43 w 56"/>
                <a:gd name="T65" fmla="*/ 21 h 28"/>
                <a:gd name="T66" fmla="*/ 44 w 56"/>
                <a:gd name="T67" fmla="*/ 22 h 28"/>
                <a:gd name="T68" fmla="*/ 45 w 56"/>
                <a:gd name="T69" fmla="*/ 22 h 28"/>
                <a:gd name="T70" fmla="*/ 50 w 56"/>
                <a:gd name="T71" fmla="*/ 25 h 28"/>
                <a:gd name="T72" fmla="*/ 56 w 56"/>
                <a:gd name="T73" fmla="*/ 28 h 28"/>
                <a:gd name="T74" fmla="*/ 55 w 56"/>
                <a:gd name="T75"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6" h="28">
                  <a:moveTo>
                    <a:pt x="55" y="27"/>
                  </a:moveTo>
                  <a:cubicBezTo>
                    <a:pt x="55" y="27"/>
                    <a:pt x="54" y="25"/>
                    <a:pt x="54" y="25"/>
                  </a:cubicBezTo>
                  <a:cubicBezTo>
                    <a:pt x="53" y="24"/>
                    <a:pt x="52" y="23"/>
                    <a:pt x="51" y="23"/>
                  </a:cubicBezTo>
                  <a:cubicBezTo>
                    <a:pt x="49" y="22"/>
                    <a:pt x="48" y="21"/>
                    <a:pt x="47" y="21"/>
                  </a:cubicBezTo>
                  <a:cubicBezTo>
                    <a:pt x="46" y="20"/>
                    <a:pt x="46" y="20"/>
                    <a:pt x="46" y="20"/>
                  </a:cubicBezTo>
                  <a:cubicBezTo>
                    <a:pt x="45" y="20"/>
                    <a:pt x="45" y="19"/>
                    <a:pt x="45" y="19"/>
                  </a:cubicBezTo>
                  <a:cubicBezTo>
                    <a:pt x="44" y="19"/>
                    <a:pt x="44" y="18"/>
                    <a:pt x="43" y="17"/>
                  </a:cubicBezTo>
                  <a:cubicBezTo>
                    <a:pt x="43" y="15"/>
                    <a:pt x="42" y="13"/>
                    <a:pt x="41" y="11"/>
                  </a:cubicBezTo>
                  <a:cubicBezTo>
                    <a:pt x="41" y="10"/>
                    <a:pt x="40" y="9"/>
                    <a:pt x="40" y="8"/>
                  </a:cubicBezTo>
                  <a:cubicBezTo>
                    <a:pt x="39" y="7"/>
                    <a:pt x="39" y="7"/>
                    <a:pt x="39" y="6"/>
                  </a:cubicBezTo>
                  <a:cubicBezTo>
                    <a:pt x="38" y="6"/>
                    <a:pt x="38" y="6"/>
                    <a:pt x="38" y="6"/>
                  </a:cubicBezTo>
                  <a:cubicBezTo>
                    <a:pt x="38" y="5"/>
                    <a:pt x="38" y="5"/>
                    <a:pt x="38" y="5"/>
                  </a:cubicBezTo>
                  <a:cubicBezTo>
                    <a:pt x="37" y="4"/>
                    <a:pt x="36" y="3"/>
                    <a:pt x="35" y="2"/>
                  </a:cubicBezTo>
                  <a:cubicBezTo>
                    <a:pt x="34" y="2"/>
                    <a:pt x="34" y="2"/>
                    <a:pt x="33" y="1"/>
                  </a:cubicBezTo>
                  <a:cubicBezTo>
                    <a:pt x="32" y="1"/>
                    <a:pt x="32" y="1"/>
                    <a:pt x="32" y="1"/>
                  </a:cubicBezTo>
                  <a:cubicBezTo>
                    <a:pt x="31" y="1"/>
                    <a:pt x="31" y="1"/>
                    <a:pt x="31" y="1"/>
                  </a:cubicBezTo>
                  <a:cubicBezTo>
                    <a:pt x="29" y="0"/>
                    <a:pt x="26" y="0"/>
                    <a:pt x="24" y="1"/>
                  </a:cubicBezTo>
                  <a:cubicBezTo>
                    <a:pt x="22" y="1"/>
                    <a:pt x="19" y="2"/>
                    <a:pt x="17" y="2"/>
                  </a:cubicBezTo>
                  <a:cubicBezTo>
                    <a:pt x="15" y="2"/>
                    <a:pt x="10" y="3"/>
                    <a:pt x="9" y="4"/>
                  </a:cubicBezTo>
                  <a:cubicBezTo>
                    <a:pt x="8" y="4"/>
                    <a:pt x="0" y="7"/>
                    <a:pt x="1" y="10"/>
                  </a:cubicBezTo>
                  <a:cubicBezTo>
                    <a:pt x="2" y="12"/>
                    <a:pt x="4" y="13"/>
                    <a:pt x="5" y="12"/>
                  </a:cubicBezTo>
                  <a:cubicBezTo>
                    <a:pt x="8" y="11"/>
                    <a:pt x="10" y="6"/>
                    <a:pt x="12" y="5"/>
                  </a:cubicBezTo>
                  <a:cubicBezTo>
                    <a:pt x="13" y="5"/>
                    <a:pt x="16" y="5"/>
                    <a:pt x="18" y="5"/>
                  </a:cubicBezTo>
                  <a:cubicBezTo>
                    <a:pt x="20" y="5"/>
                    <a:pt x="22" y="4"/>
                    <a:pt x="24" y="4"/>
                  </a:cubicBezTo>
                  <a:cubicBezTo>
                    <a:pt x="27" y="3"/>
                    <a:pt x="29" y="3"/>
                    <a:pt x="31" y="4"/>
                  </a:cubicBezTo>
                  <a:cubicBezTo>
                    <a:pt x="31" y="4"/>
                    <a:pt x="31" y="4"/>
                    <a:pt x="31" y="4"/>
                  </a:cubicBezTo>
                  <a:cubicBezTo>
                    <a:pt x="32" y="4"/>
                    <a:pt x="32" y="4"/>
                    <a:pt x="32" y="4"/>
                  </a:cubicBezTo>
                  <a:cubicBezTo>
                    <a:pt x="32" y="4"/>
                    <a:pt x="33" y="4"/>
                    <a:pt x="33" y="5"/>
                  </a:cubicBezTo>
                  <a:cubicBezTo>
                    <a:pt x="34" y="5"/>
                    <a:pt x="35" y="6"/>
                    <a:pt x="36" y="7"/>
                  </a:cubicBezTo>
                  <a:cubicBezTo>
                    <a:pt x="36" y="7"/>
                    <a:pt x="37" y="9"/>
                    <a:pt x="37" y="9"/>
                  </a:cubicBezTo>
                  <a:cubicBezTo>
                    <a:pt x="38" y="10"/>
                    <a:pt x="38" y="11"/>
                    <a:pt x="39" y="12"/>
                  </a:cubicBezTo>
                  <a:cubicBezTo>
                    <a:pt x="40" y="14"/>
                    <a:pt x="40" y="16"/>
                    <a:pt x="41" y="18"/>
                  </a:cubicBezTo>
                  <a:cubicBezTo>
                    <a:pt x="42" y="19"/>
                    <a:pt x="42" y="20"/>
                    <a:pt x="43" y="21"/>
                  </a:cubicBezTo>
                  <a:cubicBezTo>
                    <a:pt x="43" y="21"/>
                    <a:pt x="44" y="21"/>
                    <a:pt x="44" y="22"/>
                  </a:cubicBezTo>
                  <a:cubicBezTo>
                    <a:pt x="44" y="22"/>
                    <a:pt x="45" y="22"/>
                    <a:pt x="45" y="22"/>
                  </a:cubicBezTo>
                  <a:cubicBezTo>
                    <a:pt x="47" y="23"/>
                    <a:pt x="48" y="24"/>
                    <a:pt x="50" y="25"/>
                  </a:cubicBezTo>
                  <a:cubicBezTo>
                    <a:pt x="51" y="25"/>
                    <a:pt x="56" y="28"/>
                    <a:pt x="56" y="28"/>
                  </a:cubicBezTo>
                  <a:cubicBezTo>
                    <a:pt x="56" y="28"/>
                    <a:pt x="56" y="28"/>
                    <a:pt x="55" y="27"/>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9" name="Freeform 106">
              <a:extLst>
                <a:ext uri="{FF2B5EF4-FFF2-40B4-BE49-F238E27FC236}">
                  <a16:creationId xmlns:a16="http://schemas.microsoft.com/office/drawing/2014/main" id="{9ADE3BF1-AD63-4A8A-BD2D-216224294582}"/>
                </a:ext>
              </a:extLst>
            </p:cNvPr>
            <p:cNvSpPr>
              <a:spLocks/>
            </p:cNvSpPr>
            <p:nvPr/>
          </p:nvSpPr>
          <p:spPr bwMode="auto">
            <a:xfrm>
              <a:off x="6165" y="1486"/>
              <a:ext cx="43" cy="40"/>
            </a:xfrm>
            <a:custGeom>
              <a:avLst/>
              <a:gdLst>
                <a:gd name="T0" fmla="*/ 18 w 18"/>
                <a:gd name="T1" fmla="*/ 1 h 17"/>
                <a:gd name="T2" fmla="*/ 17 w 18"/>
                <a:gd name="T3" fmla="*/ 2 h 17"/>
                <a:gd name="T4" fmla="*/ 15 w 18"/>
                <a:gd name="T5" fmla="*/ 3 h 17"/>
                <a:gd name="T6" fmla="*/ 13 w 18"/>
                <a:gd name="T7" fmla="*/ 7 h 17"/>
                <a:gd name="T8" fmla="*/ 13 w 18"/>
                <a:gd name="T9" fmla="*/ 9 h 17"/>
                <a:gd name="T10" fmla="*/ 12 w 18"/>
                <a:gd name="T11" fmla="*/ 10 h 17"/>
                <a:gd name="T12" fmla="*/ 12 w 18"/>
                <a:gd name="T13" fmla="*/ 11 h 17"/>
                <a:gd name="T14" fmla="*/ 11 w 18"/>
                <a:gd name="T15" fmla="*/ 13 h 17"/>
                <a:gd name="T16" fmla="*/ 9 w 18"/>
                <a:gd name="T17" fmla="*/ 15 h 17"/>
                <a:gd name="T18" fmla="*/ 8 w 18"/>
                <a:gd name="T19" fmla="*/ 15 h 17"/>
                <a:gd name="T20" fmla="*/ 7 w 18"/>
                <a:gd name="T21" fmla="*/ 16 h 17"/>
                <a:gd name="T22" fmla="*/ 5 w 18"/>
                <a:gd name="T23" fmla="*/ 16 h 17"/>
                <a:gd name="T24" fmla="*/ 1 w 18"/>
                <a:gd name="T25" fmla="*/ 17 h 17"/>
                <a:gd name="T26" fmla="*/ 1 w 18"/>
                <a:gd name="T27" fmla="*/ 17 h 17"/>
                <a:gd name="T28" fmla="*/ 0 w 18"/>
                <a:gd name="T29" fmla="*/ 16 h 17"/>
                <a:gd name="T30" fmla="*/ 5 w 18"/>
                <a:gd name="T31" fmla="*/ 15 h 17"/>
                <a:gd name="T32" fmla="*/ 6 w 18"/>
                <a:gd name="T33" fmla="*/ 14 h 17"/>
                <a:gd name="T34" fmla="*/ 7 w 18"/>
                <a:gd name="T35" fmla="*/ 14 h 17"/>
                <a:gd name="T36" fmla="*/ 8 w 18"/>
                <a:gd name="T37" fmla="*/ 13 h 17"/>
                <a:gd name="T38" fmla="*/ 10 w 18"/>
                <a:gd name="T39" fmla="*/ 12 h 17"/>
                <a:gd name="T40" fmla="*/ 11 w 18"/>
                <a:gd name="T41" fmla="*/ 11 h 17"/>
                <a:gd name="T42" fmla="*/ 11 w 18"/>
                <a:gd name="T43" fmla="*/ 10 h 17"/>
                <a:gd name="T44" fmla="*/ 11 w 18"/>
                <a:gd name="T45" fmla="*/ 9 h 17"/>
                <a:gd name="T46" fmla="*/ 12 w 18"/>
                <a:gd name="T47" fmla="*/ 6 h 17"/>
                <a:gd name="T48" fmla="*/ 14 w 18"/>
                <a:gd name="T49" fmla="*/ 3 h 17"/>
                <a:gd name="T50" fmla="*/ 16 w 18"/>
                <a:gd name="T51" fmla="*/ 1 h 17"/>
                <a:gd name="T52" fmla="*/ 17 w 18"/>
                <a:gd name="T53" fmla="*/ 1 h 17"/>
                <a:gd name="T54" fmla="*/ 18 w 18"/>
                <a:gd name="T55" fmla="*/ 1 h 17"/>
                <a:gd name="T56" fmla="*/ 18 w 18"/>
                <a:gd name="T5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17">
                  <a:moveTo>
                    <a:pt x="18" y="1"/>
                  </a:moveTo>
                  <a:cubicBezTo>
                    <a:pt x="18" y="1"/>
                    <a:pt x="17" y="2"/>
                    <a:pt x="17" y="2"/>
                  </a:cubicBezTo>
                  <a:cubicBezTo>
                    <a:pt x="16" y="2"/>
                    <a:pt x="15" y="3"/>
                    <a:pt x="15" y="3"/>
                  </a:cubicBezTo>
                  <a:cubicBezTo>
                    <a:pt x="14" y="4"/>
                    <a:pt x="13" y="5"/>
                    <a:pt x="13" y="7"/>
                  </a:cubicBezTo>
                  <a:cubicBezTo>
                    <a:pt x="13" y="7"/>
                    <a:pt x="13" y="8"/>
                    <a:pt x="13" y="9"/>
                  </a:cubicBezTo>
                  <a:cubicBezTo>
                    <a:pt x="13" y="9"/>
                    <a:pt x="13" y="9"/>
                    <a:pt x="12" y="10"/>
                  </a:cubicBezTo>
                  <a:cubicBezTo>
                    <a:pt x="12" y="11"/>
                    <a:pt x="12" y="11"/>
                    <a:pt x="12" y="11"/>
                  </a:cubicBezTo>
                  <a:cubicBezTo>
                    <a:pt x="12" y="12"/>
                    <a:pt x="11" y="13"/>
                    <a:pt x="11" y="13"/>
                  </a:cubicBezTo>
                  <a:cubicBezTo>
                    <a:pt x="10" y="14"/>
                    <a:pt x="10" y="14"/>
                    <a:pt x="9" y="15"/>
                  </a:cubicBezTo>
                  <a:cubicBezTo>
                    <a:pt x="9" y="15"/>
                    <a:pt x="8" y="15"/>
                    <a:pt x="8" y="15"/>
                  </a:cubicBezTo>
                  <a:cubicBezTo>
                    <a:pt x="8" y="15"/>
                    <a:pt x="7" y="16"/>
                    <a:pt x="7" y="16"/>
                  </a:cubicBezTo>
                  <a:cubicBezTo>
                    <a:pt x="6" y="16"/>
                    <a:pt x="6" y="16"/>
                    <a:pt x="5" y="16"/>
                  </a:cubicBezTo>
                  <a:cubicBezTo>
                    <a:pt x="3" y="17"/>
                    <a:pt x="1" y="17"/>
                    <a:pt x="1" y="17"/>
                  </a:cubicBezTo>
                  <a:cubicBezTo>
                    <a:pt x="1" y="17"/>
                    <a:pt x="1" y="17"/>
                    <a:pt x="1" y="17"/>
                  </a:cubicBezTo>
                  <a:cubicBezTo>
                    <a:pt x="1" y="17"/>
                    <a:pt x="0" y="17"/>
                    <a:pt x="0" y="16"/>
                  </a:cubicBezTo>
                  <a:cubicBezTo>
                    <a:pt x="0" y="16"/>
                    <a:pt x="3" y="15"/>
                    <a:pt x="5" y="15"/>
                  </a:cubicBezTo>
                  <a:cubicBezTo>
                    <a:pt x="5" y="15"/>
                    <a:pt x="6" y="15"/>
                    <a:pt x="6" y="14"/>
                  </a:cubicBezTo>
                  <a:cubicBezTo>
                    <a:pt x="7" y="14"/>
                    <a:pt x="7" y="14"/>
                    <a:pt x="7" y="14"/>
                  </a:cubicBezTo>
                  <a:cubicBezTo>
                    <a:pt x="8" y="14"/>
                    <a:pt x="8" y="14"/>
                    <a:pt x="8" y="13"/>
                  </a:cubicBezTo>
                  <a:cubicBezTo>
                    <a:pt x="9" y="13"/>
                    <a:pt x="9" y="13"/>
                    <a:pt x="10" y="12"/>
                  </a:cubicBezTo>
                  <a:cubicBezTo>
                    <a:pt x="10" y="12"/>
                    <a:pt x="11" y="11"/>
                    <a:pt x="11" y="11"/>
                  </a:cubicBezTo>
                  <a:cubicBezTo>
                    <a:pt x="11" y="10"/>
                    <a:pt x="11" y="10"/>
                    <a:pt x="11" y="10"/>
                  </a:cubicBezTo>
                  <a:cubicBezTo>
                    <a:pt x="11" y="9"/>
                    <a:pt x="11" y="9"/>
                    <a:pt x="11" y="9"/>
                  </a:cubicBezTo>
                  <a:cubicBezTo>
                    <a:pt x="11" y="8"/>
                    <a:pt x="12" y="7"/>
                    <a:pt x="12" y="6"/>
                  </a:cubicBezTo>
                  <a:cubicBezTo>
                    <a:pt x="12" y="5"/>
                    <a:pt x="13" y="4"/>
                    <a:pt x="14" y="3"/>
                  </a:cubicBezTo>
                  <a:cubicBezTo>
                    <a:pt x="15" y="2"/>
                    <a:pt x="16" y="1"/>
                    <a:pt x="16" y="1"/>
                  </a:cubicBezTo>
                  <a:cubicBezTo>
                    <a:pt x="17" y="1"/>
                    <a:pt x="17" y="1"/>
                    <a:pt x="17" y="1"/>
                  </a:cubicBezTo>
                  <a:cubicBezTo>
                    <a:pt x="17" y="0"/>
                    <a:pt x="18" y="1"/>
                    <a:pt x="18" y="1"/>
                  </a:cubicBezTo>
                  <a:cubicBezTo>
                    <a:pt x="18" y="1"/>
                    <a:pt x="18" y="1"/>
                    <a:pt x="18" y="1"/>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0" name="Freeform 107">
              <a:extLst>
                <a:ext uri="{FF2B5EF4-FFF2-40B4-BE49-F238E27FC236}">
                  <a16:creationId xmlns:a16="http://schemas.microsoft.com/office/drawing/2014/main" id="{16550A4E-88A5-4232-A783-B0DFD43A37AF}"/>
                </a:ext>
              </a:extLst>
            </p:cNvPr>
            <p:cNvSpPr>
              <a:spLocks/>
            </p:cNvSpPr>
            <p:nvPr/>
          </p:nvSpPr>
          <p:spPr bwMode="auto">
            <a:xfrm>
              <a:off x="6188" y="1498"/>
              <a:ext cx="48" cy="28"/>
            </a:xfrm>
            <a:custGeom>
              <a:avLst/>
              <a:gdLst>
                <a:gd name="T0" fmla="*/ 19 w 20"/>
                <a:gd name="T1" fmla="*/ 1 h 12"/>
                <a:gd name="T2" fmla="*/ 18 w 20"/>
                <a:gd name="T3" fmla="*/ 1 h 12"/>
                <a:gd name="T4" fmla="*/ 17 w 20"/>
                <a:gd name="T5" fmla="*/ 1 h 12"/>
                <a:gd name="T6" fmla="*/ 16 w 20"/>
                <a:gd name="T7" fmla="*/ 1 h 12"/>
                <a:gd name="T8" fmla="*/ 13 w 20"/>
                <a:gd name="T9" fmla="*/ 3 h 12"/>
                <a:gd name="T10" fmla="*/ 12 w 20"/>
                <a:gd name="T11" fmla="*/ 4 h 12"/>
                <a:gd name="T12" fmla="*/ 11 w 20"/>
                <a:gd name="T13" fmla="*/ 6 h 12"/>
                <a:gd name="T14" fmla="*/ 9 w 20"/>
                <a:gd name="T15" fmla="*/ 8 h 12"/>
                <a:gd name="T16" fmla="*/ 8 w 20"/>
                <a:gd name="T17" fmla="*/ 9 h 12"/>
                <a:gd name="T18" fmla="*/ 6 w 20"/>
                <a:gd name="T19" fmla="*/ 10 h 12"/>
                <a:gd name="T20" fmla="*/ 4 w 20"/>
                <a:gd name="T21" fmla="*/ 11 h 12"/>
                <a:gd name="T22" fmla="*/ 2 w 20"/>
                <a:gd name="T23" fmla="*/ 11 h 12"/>
                <a:gd name="T24" fmla="*/ 0 w 20"/>
                <a:gd name="T25" fmla="*/ 11 h 12"/>
                <a:gd name="T26" fmla="*/ 0 w 20"/>
                <a:gd name="T27" fmla="*/ 10 h 12"/>
                <a:gd name="T28" fmla="*/ 1 w 20"/>
                <a:gd name="T29" fmla="*/ 10 h 12"/>
                <a:gd name="T30" fmla="*/ 1 w 20"/>
                <a:gd name="T31" fmla="*/ 10 h 12"/>
                <a:gd name="T32" fmla="*/ 2 w 20"/>
                <a:gd name="T33" fmla="*/ 9 h 12"/>
                <a:gd name="T34" fmla="*/ 3 w 20"/>
                <a:gd name="T35" fmla="*/ 9 h 12"/>
                <a:gd name="T36" fmla="*/ 4 w 20"/>
                <a:gd name="T37" fmla="*/ 9 h 12"/>
                <a:gd name="T38" fmla="*/ 6 w 20"/>
                <a:gd name="T39" fmla="*/ 7 h 12"/>
                <a:gd name="T40" fmla="*/ 8 w 20"/>
                <a:gd name="T41" fmla="*/ 6 h 12"/>
                <a:gd name="T42" fmla="*/ 9 w 20"/>
                <a:gd name="T43" fmla="*/ 5 h 12"/>
                <a:gd name="T44" fmla="*/ 10 w 20"/>
                <a:gd name="T45" fmla="*/ 3 h 12"/>
                <a:gd name="T46" fmla="*/ 12 w 20"/>
                <a:gd name="T47" fmla="*/ 1 h 12"/>
                <a:gd name="T48" fmla="*/ 15 w 20"/>
                <a:gd name="T49" fmla="*/ 0 h 12"/>
                <a:gd name="T50" fmla="*/ 17 w 20"/>
                <a:gd name="T51" fmla="*/ 0 h 12"/>
                <a:gd name="T52" fmla="*/ 18 w 20"/>
                <a:gd name="T53" fmla="*/ 0 h 12"/>
                <a:gd name="T54" fmla="*/ 19 w 20"/>
                <a:gd name="T55" fmla="*/ 0 h 12"/>
                <a:gd name="T56" fmla="*/ 19 w 20"/>
                <a:gd name="T57" fmla="*/ 1 h 12"/>
                <a:gd name="T58" fmla="*/ 19 w 20"/>
                <a:gd name="T5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12">
                  <a:moveTo>
                    <a:pt x="19" y="1"/>
                  </a:moveTo>
                  <a:cubicBezTo>
                    <a:pt x="19" y="1"/>
                    <a:pt x="19" y="1"/>
                    <a:pt x="18" y="1"/>
                  </a:cubicBezTo>
                  <a:cubicBezTo>
                    <a:pt x="18" y="1"/>
                    <a:pt x="17" y="1"/>
                    <a:pt x="17" y="1"/>
                  </a:cubicBezTo>
                  <a:cubicBezTo>
                    <a:pt x="17" y="1"/>
                    <a:pt x="16" y="1"/>
                    <a:pt x="16" y="1"/>
                  </a:cubicBezTo>
                  <a:cubicBezTo>
                    <a:pt x="15" y="2"/>
                    <a:pt x="14" y="2"/>
                    <a:pt x="13" y="3"/>
                  </a:cubicBezTo>
                  <a:cubicBezTo>
                    <a:pt x="12" y="3"/>
                    <a:pt x="12" y="4"/>
                    <a:pt x="12" y="4"/>
                  </a:cubicBezTo>
                  <a:cubicBezTo>
                    <a:pt x="11" y="4"/>
                    <a:pt x="11" y="5"/>
                    <a:pt x="11" y="6"/>
                  </a:cubicBezTo>
                  <a:cubicBezTo>
                    <a:pt x="10" y="6"/>
                    <a:pt x="10" y="7"/>
                    <a:pt x="9" y="8"/>
                  </a:cubicBezTo>
                  <a:cubicBezTo>
                    <a:pt x="9" y="8"/>
                    <a:pt x="8" y="9"/>
                    <a:pt x="8" y="9"/>
                  </a:cubicBezTo>
                  <a:cubicBezTo>
                    <a:pt x="7" y="10"/>
                    <a:pt x="7" y="10"/>
                    <a:pt x="6" y="10"/>
                  </a:cubicBezTo>
                  <a:cubicBezTo>
                    <a:pt x="6" y="11"/>
                    <a:pt x="5" y="11"/>
                    <a:pt x="4" y="11"/>
                  </a:cubicBezTo>
                  <a:cubicBezTo>
                    <a:pt x="3" y="12"/>
                    <a:pt x="2" y="12"/>
                    <a:pt x="2" y="11"/>
                  </a:cubicBezTo>
                  <a:cubicBezTo>
                    <a:pt x="1" y="11"/>
                    <a:pt x="0" y="11"/>
                    <a:pt x="0" y="11"/>
                  </a:cubicBezTo>
                  <a:cubicBezTo>
                    <a:pt x="0" y="11"/>
                    <a:pt x="0" y="11"/>
                    <a:pt x="0" y="10"/>
                  </a:cubicBezTo>
                  <a:cubicBezTo>
                    <a:pt x="0" y="10"/>
                    <a:pt x="0" y="10"/>
                    <a:pt x="1" y="10"/>
                  </a:cubicBezTo>
                  <a:cubicBezTo>
                    <a:pt x="1" y="10"/>
                    <a:pt x="1" y="10"/>
                    <a:pt x="1" y="10"/>
                  </a:cubicBezTo>
                  <a:cubicBezTo>
                    <a:pt x="1" y="10"/>
                    <a:pt x="1" y="9"/>
                    <a:pt x="2" y="9"/>
                  </a:cubicBezTo>
                  <a:cubicBezTo>
                    <a:pt x="2" y="10"/>
                    <a:pt x="2" y="9"/>
                    <a:pt x="3" y="9"/>
                  </a:cubicBezTo>
                  <a:cubicBezTo>
                    <a:pt x="3" y="9"/>
                    <a:pt x="3" y="9"/>
                    <a:pt x="4" y="9"/>
                  </a:cubicBezTo>
                  <a:cubicBezTo>
                    <a:pt x="5" y="9"/>
                    <a:pt x="6" y="8"/>
                    <a:pt x="6" y="7"/>
                  </a:cubicBezTo>
                  <a:cubicBezTo>
                    <a:pt x="7" y="7"/>
                    <a:pt x="7" y="7"/>
                    <a:pt x="8" y="6"/>
                  </a:cubicBezTo>
                  <a:cubicBezTo>
                    <a:pt x="8" y="6"/>
                    <a:pt x="8" y="5"/>
                    <a:pt x="9" y="5"/>
                  </a:cubicBezTo>
                  <a:cubicBezTo>
                    <a:pt x="9" y="4"/>
                    <a:pt x="10" y="3"/>
                    <a:pt x="10" y="3"/>
                  </a:cubicBezTo>
                  <a:cubicBezTo>
                    <a:pt x="11" y="2"/>
                    <a:pt x="11" y="2"/>
                    <a:pt x="12" y="1"/>
                  </a:cubicBezTo>
                  <a:cubicBezTo>
                    <a:pt x="13" y="1"/>
                    <a:pt x="14" y="0"/>
                    <a:pt x="15" y="0"/>
                  </a:cubicBezTo>
                  <a:cubicBezTo>
                    <a:pt x="16" y="0"/>
                    <a:pt x="17" y="0"/>
                    <a:pt x="17" y="0"/>
                  </a:cubicBezTo>
                  <a:cubicBezTo>
                    <a:pt x="18" y="0"/>
                    <a:pt x="18" y="0"/>
                    <a:pt x="18" y="0"/>
                  </a:cubicBezTo>
                  <a:cubicBezTo>
                    <a:pt x="19" y="0"/>
                    <a:pt x="19" y="0"/>
                    <a:pt x="19" y="0"/>
                  </a:cubicBezTo>
                  <a:cubicBezTo>
                    <a:pt x="19" y="0"/>
                    <a:pt x="20" y="0"/>
                    <a:pt x="19" y="1"/>
                  </a:cubicBezTo>
                  <a:cubicBezTo>
                    <a:pt x="19" y="1"/>
                    <a:pt x="19" y="1"/>
                    <a:pt x="19" y="1"/>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1" name="Freeform 108">
              <a:extLst>
                <a:ext uri="{FF2B5EF4-FFF2-40B4-BE49-F238E27FC236}">
                  <a16:creationId xmlns:a16="http://schemas.microsoft.com/office/drawing/2014/main" id="{1805F67A-9C71-4718-8357-8FBC1A8DF86D}"/>
                </a:ext>
              </a:extLst>
            </p:cNvPr>
            <p:cNvSpPr>
              <a:spLocks/>
            </p:cNvSpPr>
            <p:nvPr/>
          </p:nvSpPr>
          <p:spPr bwMode="auto">
            <a:xfrm>
              <a:off x="6220" y="1524"/>
              <a:ext cx="48" cy="9"/>
            </a:xfrm>
            <a:custGeom>
              <a:avLst/>
              <a:gdLst>
                <a:gd name="T0" fmla="*/ 19 w 20"/>
                <a:gd name="T1" fmla="*/ 3 h 4"/>
                <a:gd name="T2" fmla="*/ 19 w 20"/>
                <a:gd name="T3" fmla="*/ 3 h 4"/>
                <a:gd name="T4" fmla="*/ 18 w 20"/>
                <a:gd name="T5" fmla="*/ 2 h 4"/>
                <a:gd name="T6" fmla="*/ 17 w 20"/>
                <a:gd name="T7" fmla="*/ 2 h 4"/>
                <a:gd name="T8" fmla="*/ 14 w 20"/>
                <a:gd name="T9" fmla="*/ 2 h 4"/>
                <a:gd name="T10" fmla="*/ 10 w 20"/>
                <a:gd name="T11" fmla="*/ 3 h 4"/>
                <a:gd name="T12" fmla="*/ 7 w 20"/>
                <a:gd name="T13" fmla="*/ 3 h 4"/>
                <a:gd name="T14" fmla="*/ 5 w 20"/>
                <a:gd name="T15" fmla="*/ 4 h 4"/>
                <a:gd name="T16" fmla="*/ 3 w 20"/>
                <a:gd name="T17" fmla="*/ 3 h 4"/>
                <a:gd name="T18" fmla="*/ 2 w 20"/>
                <a:gd name="T19" fmla="*/ 3 h 4"/>
                <a:gd name="T20" fmla="*/ 2 w 20"/>
                <a:gd name="T21" fmla="*/ 3 h 4"/>
                <a:gd name="T22" fmla="*/ 1 w 20"/>
                <a:gd name="T23" fmla="*/ 2 h 4"/>
                <a:gd name="T24" fmla="*/ 0 w 20"/>
                <a:gd name="T25" fmla="*/ 1 h 4"/>
                <a:gd name="T26" fmla="*/ 0 w 20"/>
                <a:gd name="T27" fmla="*/ 0 h 4"/>
                <a:gd name="T28" fmla="*/ 1 w 20"/>
                <a:gd name="T29" fmla="*/ 0 h 4"/>
                <a:gd name="T30" fmla="*/ 1 w 20"/>
                <a:gd name="T31" fmla="*/ 0 h 4"/>
                <a:gd name="T32" fmla="*/ 2 w 20"/>
                <a:gd name="T33" fmla="*/ 1 h 4"/>
                <a:gd name="T34" fmla="*/ 2 w 20"/>
                <a:gd name="T35" fmla="*/ 1 h 4"/>
                <a:gd name="T36" fmla="*/ 3 w 20"/>
                <a:gd name="T37" fmla="*/ 1 h 4"/>
                <a:gd name="T38" fmla="*/ 4 w 20"/>
                <a:gd name="T39" fmla="*/ 1 h 4"/>
                <a:gd name="T40" fmla="*/ 5 w 20"/>
                <a:gd name="T41" fmla="*/ 1 h 4"/>
                <a:gd name="T42" fmla="*/ 6 w 20"/>
                <a:gd name="T43" fmla="*/ 1 h 4"/>
                <a:gd name="T44" fmla="*/ 10 w 20"/>
                <a:gd name="T45" fmla="*/ 1 h 4"/>
                <a:gd name="T46" fmla="*/ 14 w 20"/>
                <a:gd name="T47" fmla="*/ 1 h 4"/>
                <a:gd name="T48" fmla="*/ 17 w 20"/>
                <a:gd name="T49" fmla="*/ 1 h 4"/>
                <a:gd name="T50" fmla="*/ 18 w 20"/>
                <a:gd name="T51" fmla="*/ 2 h 4"/>
                <a:gd name="T52" fmla="*/ 19 w 20"/>
                <a:gd name="T53" fmla="*/ 2 h 4"/>
                <a:gd name="T54" fmla="*/ 20 w 20"/>
                <a:gd name="T55" fmla="*/ 3 h 4"/>
                <a:gd name="T56" fmla="*/ 20 w 20"/>
                <a:gd name="T57" fmla="*/ 3 h 4"/>
                <a:gd name="T58" fmla="*/ 19 w 20"/>
                <a:gd name="T5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 h="4">
                  <a:moveTo>
                    <a:pt x="19" y="3"/>
                  </a:moveTo>
                  <a:cubicBezTo>
                    <a:pt x="19" y="3"/>
                    <a:pt x="19" y="3"/>
                    <a:pt x="19" y="3"/>
                  </a:cubicBezTo>
                  <a:cubicBezTo>
                    <a:pt x="18" y="3"/>
                    <a:pt x="18" y="3"/>
                    <a:pt x="18" y="2"/>
                  </a:cubicBezTo>
                  <a:cubicBezTo>
                    <a:pt x="18" y="2"/>
                    <a:pt x="17" y="2"/>
                    <a:pt x="17" y="2"/>
                  </a:cubicBezTo>
                  <a:cubicBezTo>
                    <a:pt x="16" y="2"/>
                    <a:pt x="15" y="2"/>
                    <a:pt x="14" y="2"/>
                  </a:cubicBezTo>
                  <a:cubicBezTo>
                    <a:pt x="13" y="2"/>
                    <a:pt x="11" y="3"/>
                    <a:pt x="10" y="3"/>
                  </a:cubicBezTo>
                  <a:cubicBezTo>
                    <a:pt x="9" y="3"/>
                    <a:pt x="8" y="3"/>
                    <a:pt x="7" y="3"/>
                  </a:cubicBezTo>
                  <a:cubicBezTo>
                    <a:pt x="6" y="3"/>
                    <a:pt x="5" y="4"/>
                    <a:pt x="5" y="4"/>
                  </a:cubicBezTo>
                  <a:cubicBezTo>
                    <a:pt x="4" y="4"/>
                    <a:pt x="4" y="4"/>
                    <a:pt x="3" y="3"/>
                  </a:cubicBezTo>
                  <a:cubicBezTo>
                    <a:pt x="3" y="3"/>
                    <a:pt x="3" y="3"/>
                    <a:pt x="2" y="3"/>
                  </a:cubicBezTo>
                  <a:cubicBezTo>
                    <a:pt x="2" y="3"/>
                    <a:pt x="2" y="3"/>
                    <a:pt x="2" y="3"/>
                  </a:cubicBezTo>
                  <a:cubicBezTo>
                    <a:pt x="1" y="3"/>
                    <a:pt x="1" y="3"/>
                    <a:pt x="1" y="2"/>
                  </a:cubicBezTo>
                  <a:cubicBezTo>
                    <a:pt x="0" y="2"/>
                    <a:pt x="0" y="1"/>
                    <a:pt x="0" y="1"/>
                  </a:cubicBezTo>
                  <a:cubicBezTo>
                    <a:pt x="0" y="1"/>
                    <a:pt x="0" y="0"/>
                    <a:pt x="0" y="0"/>
                  </a:cubicBezTo>
                  <a:cubicBezTo>
                    <a:pt x="0" y="0"/>
                    <a:pt x="1" y="0"/>
                    <a:pt x="1" y="0"/>
                  </a:cubicBezTo>
                  <a:cubicBezTo>
                    <a:pt x="1" y="0"/>
                    <a:pt x="1" y="0"/>
                    <a:pt x="1" y="0"/>
                  </a:cubicBezTo>
                  <a:cubicBezTo>
                    <a:pt x="1" y="0"/>
                    <a:pt x="2" y="1"/>
                    <a:pt x="2" y="1"/>
                  </a:cubicBezTo>
                  <a:cubicBezTo>
                    <a:pt x="2" y="1"/>
                    <a:pt x="2" y="1"/>
                    <a:pt x="2" y="1"/>
                  </a:cubicBezTo>
                  <a:cubicBezTo>
                    <a:pt x="3" y="1"/>
                    <a:pt x="3" y="1"/>
                    <a:pt x="3" y="1"/>
                  </a:cubicBezTo>
                  <a:cubicBezTo>
                    <a:pt x="3" y="1"/>
                    <a:pt x="3" y="1"/>
                    <a:pt x="4" y="1"/>
                  </a:cubicBezTo>
                  <a:cubicBezTo>
                    <a:pt x="4" y="1"/>
                    <a:pt x="4" y="1"/>
                    <a:pt x="5" y="1"/>
                  </a:cubicBezTo>
                  <a:cubicBezTo>
                    <a:pt x="5" y="1"/>
                    <a:pt x="6" y="1"/>
                    <a:pt x="6" y="1"/>
                  </a:cubicBezTo>
                  <a:cubicBezTo>
                    <a:pt x="7" y="1"/>
                    <a:pt x="9" y="1"/>
                    <a:pt x="10" y="1"/>
                  </a:cubicBezTo>
                  <a:cubicBezTo>
                    <a:pt x="11" y="1"/>
                    <a:pt x="12" y="1"/>
                    <a:pt x="14" y="1"/>
                  </a:cubicBezTo>
                  <a:cubicBezTo>
                    <a:pt x="15" y="1"/>
                    <a:pt x="16" y="1"/>
                    <a:pt x="17" y="1"/>
                  </a:cubicBezTo>
                  <a:cubicBezTo>
                    <a:pt x="17" y="1"/>
                    <a:pt x="18" y="1"/>
                    <a:pt x="18" y="2"/>
                  </a:cubicBezTo>
                  <a:cubicBezTo>
                    <a:pt x="19" y="2"/>
                    <a:pt x="19" y="2"/>
                    <a:pt x="19" y="2"/>
                  </a:cubicBezTo>
                  <a:cubicBezTo>
                    <a:pt x="20" y="2"/>
                    <a:pt x="20" y="3"/>
                    <a:pt x="20" y="3"/>
                  </a:cubicBezTo>
                  <a:cubicBezTo>
                    <a:pt x="20" y="3"/>
                    <a:pt x="20" y="3"/>
                    <a:pt x="20" y="3"/>
                  </a:cubicBezTo>
                  <a:cubicBezTo>
                    <a:pt x="20" y="3"/>
                    <a:pt x="20" y="3"/>
                    <a:pt x="19" y="3"/>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2" name="Freeform 109">
              <a:extLst>
                <a:ext uri="{FF2B5EF4-FFF2-40B4-BE49-F238E27FC236}">
                  <a16:creationId xmlns:a16="http://schemas.microsoft.com/office/drawing/2014/main" id="{E7C423FE-B8E3-447A-8305-C17DA7F1F8BA}"/>
                </a:ext>
              </a:extLst>
            </p:cNvPr>
            <p:cNvSpPr>
              <a:spLocks/>
            </p:cNvSpPr>
            <p:nvPr/>
          </p:nvSpPr>
          <p:spPr bwMode="auto">
            <a:xfrm>
              <a:off x="6162" y="1557"/>
              <a:ext cx="103" cy="21"/>
            </a:xfrm>
            <a:custGeom>
              <a:avLst/>
              <a:gdLst>
                <a:gd name="T0" fmla="*/ 42 w 43"/>
                <a:gd name="T1" fmla="*/ 1 h 9"/>
                <a:gd name="T2" fmla="*/ 40 w 43"/>
                <a:gd name="T3" fmla="*/ 1 h 9"/>
                <a:gd name="T4" fmla="*/ 39 w 43"/>
                <a:gd name="T5" fmla="*/ 1 h 9"/>
                <a:gd name="T6" fmla="*/ 36 w 43"/>
                <a:gd name="T7" fmla="*/ 2 h 9"/>
                <a:gd name="T8" fmla="*/ 30 w 43"/>
                <a:gd name="T9" fmla="*/ 4 h 9"/>
                <a:gd name="T10" fmla="*/ 27 w 43"/>
                <a:gd name="T11" fmla="*/ 6 h 9"/>
                <a:gd name="T12" fmla="*/ 25 w 43"/>
                <a:gd name="T13" fmla="*/ 6 h 9"/>
                <a:gd name="T14" fmla="*/ 23 w 43"/>
                <a:gd name="T15" fmla="*/ 6 h 9"/>
                <a:gd name="T16" fmla="*/ 19 w 43"/>
                <a:gd name="T17" fmla="*/ 6 h 9"/>
                <a:gd name="T18" fmla="*/ 15 w 43"/>
                <a:gd name="T19" fmla="*/ 6 h 9"/>
                <a:gd name="T20" fmla="*/ 12 w 43"/>
                <a:gd name="T21" fmla="*/ 6 h 9"/>
                <a:gd name="T22" fmla="*/ 9 w 43"/>
                <a:gd name="T23" fmla="*/ 7 h 9"/>
                <a:gd name="T24" fmla="*/ 6 w 43"/>
                <a:gd name="T25" fmla="*/ 7 h 9"/>
                <a:gd name="T26" fmla="*/ 5 w 43"/>
                <a:gd name="T27" fmla="*/ 8 h 9"/>
                <a:gd name="T28" fmla="*/ 3 w 43"/>
                <a:gd name="T29" fmla="*/ 9 h 9"/>
                <a:gd name="T30" fmla="*/ 3 w 43"/>
                <a:gd name="T31" fmla="*/ 9 h 9"/>
                <a:gd name="T32" fmla="*/ 0 w 43"/>
                <a:gd name="T33" fmla="*/ 8 h 9"/>
                <a:gd name="T34" fmla="*/ 1 w 43"/>
                <a:gd name="T35" fmla="*/ 5 h 9"/>
                <a:gd name="T36" fmla="*/ 1 w 43"/>
                <a:gd name="T37" fmla="*/ 5 h 9"/>
                <a:gd name="T38" fmla="*/ 3 w 43"/>
                <a:gd name="T39" fmla="*/ 4 h 9"/>
                <a:gd name="T40" fmla="*/ 5 w 43"/>
                <a:gd name="T41" fmla="*/ 4 h 9"/>
                <a:gd name="T42" fmla="*/ 8 w 43"/>
                <a:gd name="T43" fmla="*/ 3 h 9"/>
                <a:gd name="T44" fmla="*/ 11 w 43"/>
                <a:gd name="T45" fmla="*/ 3 h 9"/>
                <a:gd name="T46" fmla="*/ 15 w 43"/>
                <a:gd name="T47" fmla="*/ 3 h 9"/>
                <a:gd name="T48" fmla="*/ 19 w 43"/>
                <a:gd name="T49" fmla="*/ 3 h 9"/>
                <a:gd name="T50" fmla="*/ 22 w 43"/>
                <a:gd name="T51" fmla="*/ 4 h 9"/>
                <a:gd name="T52" fmla="*/ 24 w 43"/>
                <a:gd name="T53" fmla="*/ 4 h 9"/>
                <a:gd name="T54" fmla="*/ 26 w 43"/>
                <a:gd name="T55" fmla="*/ 3 h 9"/>
                <a:gd name="T56" fmla="*/ 29 w 43"/>
                <a:gd name="T57" fmla="*/ 2 h 9"/>
                <a:gd name="T58" fmla="*/ 36 w 43"/>
                <a:gd name="T59" fmla="*/ 0 h 9"/>
                <a:gd name="T60" fmla="*/ 38 w 43"/>
                <a:gd name="T61" fmla="*/ 0 h 9"/>
                <a:gd name="T62" fmla="*/ 41 w 43"/>
                <a:gd name="T63" fmla="*/ 0 h 9"/>
                <a:gd name="T64" fmla="*/ 42 w 43"/>
                <a:gd name="T65" fmla="*/ 0 h 9"/>
                <a:gd name="T66" fmla="*/ 43 w 43"/>
                <a:gd name="T67" fmla="*/ 0 h 9"/>
                <a:gd name="T68" fmla="*/ 42 w 43"/>
                <a:gd name="T6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 h="9">
                  <a:moveTo>
                    <a:pt x="42" y="1"/>
                  </a:moveTo>
                  <a:cubicBezTo>
                    <a:pt x="42" y="1"/>
                    <a:pt x="42" y="1"/>
                    <a:pt x="40" y="1"/>
                  </a:cubicBezTo>
                  <a:cubicBezTo>
                    <a:pt x="40" y="1"/>
                    <a:pt x="39" y="1"/>
                    <a:pt x="39" y="1"/>
                  </a:cubicBezTo>
                  <a:cubicBezTo>
                    <a:pt x="38" y="1"/>
                    <a:pt x="37" y="1"/>
                    <a:pt x="36" y="2"/>
                  </a:cubicBezTo>
                  <a:cubicBezTo>
                    <a:pt x="34" y="2"/>
                    <a:pt x="32" y="3"/>
                    <a:pt x="30" y="4"/>
                  </a:cubicBezTo>
                  <a:cubicBezTo>
                    <a:pt x="29" y="5"/>
                    <a:pt x="28" y="5"/>
                    <a:pt x="27" y="6"/>
                  </a:cubicBezTo>
                  <a:cubicBezTo>
                    <a:pt x="26" y="6"/>
                    <a:pt x="25" y="6"/>
                    <a:pt x="25" y="6"/>
                  </a:cubicBezTo>
                  <a:cubicBezTo>
                    <a:pt x="23" y="6"/>
                    <a:pt x="23" y="6"/>
                    <a:pt x="23" y="6"/>
                  </a:cubicBezTo>
                  <a:cubicBezTo>
                    <a:pt x="21" y="6"/>
                    <a:pt x="20" y="6"/>
                    <a:pt x="19" y="6"/>
                  </a:cubicBezTo>
                  <a:cubicBezTo>
                    <a:pt x="17" y="6"/>
                    <a:pt x="16" y="6"/>
                    <a:pt x="15" y="6"/>
                  </a:cubicBezTo>
                  <a:cubicBezTo>
                    <a:pt x="14" y="6"/>
                    <a:pt x="13" y="6"/>
                    <a:pt x="12" y="6"/>
                  </a:cubicBezTo>
                  <a:cubicBezTo>
                    <a:pt x="11" y="6"/>
                    <a:pt x="10" y="6"/>
                    <a:pt x="9" y="7"/>
                  </a:cubicBezTo>
                  <a:cubicBezTo>
                    <a:pt x="8" y="7"/>
                    <a:pt x="7" y="7"/>
                    <a:pt x="6" y="7"/>
                  </a:cubicBezTo>
                  <a:cubicBezTo>
                    <a:pt x="6" y="8"/>
                    <a:pt x="5" y="8"/>
                    <a:pt x="5" y="8"/>
                  </a:cubicBezTo>
                  <a:cubicBezTo>
                    <a:pt x="4" y="8"/>
                    <a:pt x="3" y="9"/>
                    <a:pt x="3" y="9"/>
                  </a:cubicBezTo>
                  <a:cubicBezTo>
                    <a:pt x="3" y="9"/>
                    <a:pt x="3" y="9"/>
                    <a:pt x="3" y="9"/>
                  </a:cubicBezTo>
                  <a:cubicBezTo>
                    <a:pt x="2" y="9"/>
                    <a:pt x="1" y="9"/>
                    <a:pt x="0" y="8"/>
                  </a:cubicBezTo>
                  <a:cubicBezTo>
                    <a:pt x="0" y="7"/>
                    <a:pt x="0" y="5"/>
                    <a:pt x="1" y="5"/>
                  </a:cubicBezTo>
                  <a:cubicBezTo>
                    <a:pt x="1" y="5"/>
                    <a:pt x="1" y="5"/>
                    <a:pt x="1" y="5"/>
                  </a:cubicBezTo>
                  <a:cubicBezTo>
                    <a:pt x="1" y="5"/>
                    <a:pt x="2" y="5"/>
                    <a:pt x="3" y="4"/>
                  </a:cubicBezTo>
                  <a:cubicBezTo>
                    <a:pt x="4" y="4"/>
                    <a:pt x="5" y="4"/>
                    <a:pt x="5" y="4"/>
                  </a:cubicBezTo>
                  <a:cubicBezTo>
                    <a:pt x="6" y="3"/>
                    <a:pt x="7" y="3"/>
                    <a:pt x="8" y="3"/>
                  </a:cubicBezTo>
                  <a:cubicBezTo>
                    <a:pt x="9" y="3"/>
                    <a:pt x="10" y="3"/>
                    <a:pt x="11" y="3"/>
                  </a:cubicBezTo>
                  <a:cubicBezTo>
                    <a:pt x="13" y="3"/>
                    <a:pt x="14" y="3"/>
                    <a:pt x="15" y="3"/>
                  </a:cubicBezTo>
                  <a:cubicBezTo>
                    <a:pt x="16" y="3"/>
                    <a:pt x="18" y="3"/>
                    <a:pt x="19" y="3"/>
                  </a:cubicBezTo>
                  <a:cubicBezTo>
                    <a:pt x="20" y="3"/>
                    <a:pt x="21" y="4"/>
                    <a:pt x="22" y="4"/>
                  </a:cubicBezTo>
                  <a:cubicBezTo>
                    <a:pt x="24" y="4"/>
                    <a:pt x="24" y="4"/>
                    <a:pt x="24" y="4"/>
                  </a:cubicBezTo>
                  <a:cubicBezTo>
                    <a:pt x="25" y="4"/>
                    <a:pt x="26" y="3"/>
                    <a:pt x="26" y="3"/>
                  </a:cubicBezTo>
                  <a:cubicBezTo>
                    <a:pt x="27" y="3"/>
                    <a:pt x="28" y="3"/>
                    <a:pt x="29" y="2"/>
                  </a:cubicBezTo>
                  <a:cubicBezTo>
                    <a:pt x="32" y="2"/>
                    <a:pt x="34" y="1"/>
                    <a:pt x="36" y="0"/>
                  </a:cubicBezTo>
                  <a:cubicBezTo>
                    <a:pt x="37" y="0"/>
                    <a:pt x="38" y="0"/>
                    <a:pt x="38" y="0"/>
                  </a:cubicBezTo>
                  <a:cubicBezTo>
                    <a:pt x="39" y="0"/>
                    <a:pt x="40" y="0"/>
                    <a:pt x="41" y="0"/>
                  </a:cubicBezTo>
                  <a:cubicBezTo>
                    <a:pt x="42" y="0"/>
                    <a:pt x="42" y="0"/>
                    <a:pt x="42" y="0"/>
                  </a:cubicBezTo>
                  <a:cubicBezTo>
                    <a:pt x="43" y="0"/>
                    <a:pt x="43" y="0"/>
                    <a:pt x="43" y="0"/>
                  </a:cubicBezTo>
                  <a:cubicBezTo>
                    <a:pt x="43" y="1"/>
                    <a:pt x="42" y="1"/>
                    <a:pt x="42"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3" name="Freeform 110">
              <a:extLst>
                <a:ext uri="{FF2B5EF4-FFF2-40B4-BE49-F238E27FC236}">
                  <a16:creationId xmlns:a16="http://schemas.microsoft.com/office/drawing/2014/main" id="{031B6741-C54E-4D8D-9351-8121BFF49BB1}"/>
                </a:ext>
              </a:extLst>
            </p:cNvPr>
            <p:cNvSpPr>
              <a:spLocks/>
            </p:cNvSpPr>
            <p:nvPr/>
          </p:nvSpPr>
          <p:spPr bwMode="auto">
            <a:xfrm>
              <a:off x="6167" y="1581"/>
              <a:ext cx="79" cy="71"/>
            </a:xfrm>
            <a:custGeom>
              <a:avLst/>
              <a:gdLst>
                <a:gd name="T0" fmla="*/ 30 w 33"/>
                <a:gd name="T1" fmla="*/ 29 h 30"/>
                <a:gd name="T2" fmla="*/ 30 w 33"/>
                <a:gd name="T3" fmla="*/ 29 h 30"/>
                <a:gd name="T4" fmla="*/ 30 w 33"/>
                <a:gd name="T5" fmla="*/ 27 h 30"/>
                <a:gd name="T6" fmla="*/ 31 w 33"/>
                <a:gd name="T7" fmla="*/ 22 h 30"/>
                <a:gd name="T8" fmla="*/ 32 w 33"/>
                <a:gd name="T9" fmla="*/ 18 h 30"/>
                <a:gd name="T10" fmla="*/ 32 w 33"/>
                <a:gd name="T11" fmla="*/ 17 h 30"/>
                <a:gd name="T12" fmla="*/ 32 w 33"/>
                <a:gd name="T13" fmla="*/ 16 h 30"/>
                <a:gd name="T14" fmla="*/ 31 w 33"/>
                <a:gd name="T15" fmla="*/ 14 h 30"/>
                <a:gd name="T16" fmla="*/ 29 w 33"/>
                <a:gd name="T17" fmla="*/ 11 h 30"/>
                <a:gd name="T18" fmla="*/ 26 w 33"/>
                <a:gd name="T19" fmla="*/ 8 h 30"/>
                <a:gd name="T20" fmla="*/ 22 w 33"/>
                <a:gd name="T21" fmla="*/ 6 h 30"/>
                <a:gd name="T22" fmla="*/ 18 w 33"/>
                <a:gd name="T23" fmla="*/ 5 h 30"/>
                <a:gd name="T24" fmla="*/ 14 w 33"/>
                <a:gd name="T25" fmla="*/ 4 h 30"/>
                <a:gd name="T26" fmla="*/ 10 w 33"/>
                <a:gd name="T27" fmla="*/ 4 h 30"/>
                <a:gd name="T28" fmla="*/ 4 w 33"/>
                <a:gd name="T29" fmla="*/ 4 h 30"/>
                <a:gd name="T30" fmla="*/ 2 w 33"/>
                <a:gd name="T31" fmla="*/ 4 h 30"/>
                <a:gd name="T32" fmla="*/ 2 w 33"/>
                <a:gd name="T33" fmla="*/ 4 h 30"/>
                <a:gd name="T34" fmla="*/ 0 w 33"/>
                <a:gd name="T35" fmla="*/ 2 h 30"/>
                <a:gd name="T36" fmla="*/ 2 w 33"/>
                <a:gd name="T37" fmla="*/ 0 h 30"/>
                <a:gd name="T38" fmla="*/ 2 w 33"/>
                <a:gd name="T39" fmla="*/ 0 h 30"/>
                <a:gd name="T40" fmla="*/ 4 w 33"/>
                <a:gd name="T41" fmla="*/ 0 h 30"/>
                <a:gd name="T42" fmla="*/ 10 w 33"/>
                <a:gd name="T43" fmla="*/ 0 h 30"/>
                <a:gd name="T44" fmla="*/ 14 w 33"/>
                <a:gd name="T45" fmla="*/ 1 h 30"/>
                <a:gd name="T46" fmla="*/ 18 w 33"/>
                <a:gd name="T47" fmla="*/ 2 h 30"/>
                <a:gd name="T48" fmla="*/ 23 w 33"/>
                <a:gd name="T49" fmla="*/ 3 h 30"/>
                <a:gd name="T50" fmla="*/ 27 w 33"/>
                <a:gd name="T51" fmla="*/ 6 h 30"/>
                <a:gd name="T52" fmla="*/ 31 w 33"/>
                <a:gd name="T53" fmla="*/ 9 h 30"/>
                <a:gd name="T54" fmla="*/ 33 w 33"/>
                <a:gd name="T55" fmla="*/ 14 h 30"/>
                <a:gd name="T56" fmla="*/ 33 w 33"/>
                <a:gd name="T57" fmla="*/ 16 h 30"/>
                <a:gd name="T58" fmla="*/ 33 w 33"/>
                <a:gd name="T59" fmla="*/ 17 h 30"/>
                <a:gd name="T60" fmla="*/ 33 w 33"/>
                <a:gd name="T61" fmla="*/ 18 h 30"/>
                <a:gd name="T62" fmla="*/ 33 w 33"/>
                <a:gd name="T63" fmla="*/ 18 h 30"/>
                <a:gd name="T64" fmla="*/ 32 w 33"/>
                <a:gd name="T65" fmla="*/ 22 h 30"/>
                <a:gd name="T66" fmla="*/ 31 w 33"/>
                <a:gd name="T67" fmla="*/ 27 h 30"/>
                <a:gd name="T68" fmla="*/ 31 w 33"/>
                <a:gd name="T69" fmla="*/ 29 h 30"/>
                <a:gd name="T70" fmla="*/ 31 w 33"/>
                <a:gd name="T71" fmla="*/ 29 h 30"/>
                <a:gd name="T72" fmla="*/ 31 w 33"/>
                <a:gd name="T73" fmla="*/ 30 h 30"/>
                <a:gd name="T74" fmla="*/ 30 w 33"/>
                <a:gd name="T7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30">
                  <a:moveTo>
                    <a:pt x="30" y="29"/>
                  </a:moveTo>
                  <a:cubicBezTo>
                    <a:pt x="30" y="29"/>
                    <a:pt x="30" y="29"/>
                    <a:pt x="30" y="29"/>
                  </a:cubicBezTo>
                  <a:cubicBezTo>
                    <a:pt x="30" y="29"/>
                    <a:pt x="30" y="28"/>
                    <a:pt x="30" y="27"/>
                  </a:cubicBezTo>
                  <a:cubicBezTo>
                    <a:pt x="30" y="26"/>
                    <a:pt x="30" y="24"/>
                    <a:pt x="31" y="22"/>
                  </a:cubicBezTo>
                  <a:cubicBezTo>
                    <a:pt x="31" y="20"/>
                    <a:pt x="32" y="19"/>
                    <a:pt x="32" y="18"/>
                  </a:cubicBezTo>
                  <a:cubicBezTo>
                    <a:pt x="32" y="18"/>
                    <a:pt x="32" y="17"/>
                    <a:pt x="32" y="17"/>
                  </a:cubicBezTo>
                  <a:cubicBezTo>
                    <a:pt x="32" y="16"/>
                    <a:pt x="32" y="16"/>
                    <a:pt x="32" y="16"/>
                  </a:cubicBezTo>
                  <a:cubicBezTo>
                    <a:pt x="31" y="15"/>
                    <a:pt x="31" y="15"/>
                    <a:pt x="31" y="14"/>
                  </a:cubicBezTo>
                  <a:cubicBezTo>
                    <a:pt x="31" y="13"/>
                    <a:pt x="30" y="12"/>
                    <a:pt x="29" y="11"/>
                  </a:cubicBezTo>
                  <a:cubicBezTo>
                    <a:pt x="28" y="9"/>
                    <a:pt x="27" y="8"/>
                    <a:pt x="26" y="8"/>
                  </a:cubicBezTo>
                  <a:cubicBezTo>
                    <a:pt x="25" y="7"/>
                    <a:pt x="23" y="6"/>
                    <a:pt x="22" y="6"/>
                  </a:cubicBezTo>
                  <a:cubicBezTo>
                    <a:pt x="21" y="5"/>
                    <a:pt x="19" y="5"/>
                    <a:pt x="18" y="5"/>
                  </a:cubicBezTo>
                  <a:cubicBezTo>
                    <a:pt x="16" y="5"/>
                    <a:pt x="15" y="4"/>
                    <a:pt x="14" y="4"/>
                  </a:cubicBezTo>
                  <a:cubicBezTo>
                    <a:pt x="12" y="4"/>
                    <a:pt x="11" y="4"/>
                    <a:pt x="10" y="4"/>
                  </a:cubicBezTo>
                  <a:cubicBezTo>
                    <a:pt x="7" y="4"/>
                    <a:pt x="6" y="4"/>
                    <a:pt x="4" y="4"/>
                  </a:cubicBezTo>
                  <a:cubicBezTo>
                    <a:pt x="3" y="4"/>
                    <a:pt x="2" y="4"/>
                    <a:pt x="2" y="4"/>
                  </a:cubicBezTo>
                  <a:cubicBezTo>
                    <a:pt x="2" y="4"/>
                    <a:pt x="2" y="4"/>
                    <a:pt x="2" y="4"/>
                  </a:cubicBezTo>
                  <a:cubicBezTo>
                    <a:pt x="1" y="4"/>
                    <a:pt x="0" y="3"/>
                    <a:pt x="0" y="2"/>
                  </a:cubicBezTo>
                  <a:cubicBezTo>
                    <a:pt x="0" y="1"/>
                    <a:pt x="1" y="0"/>
                    <a:pt x="2" y="0"/>
                  </a:cubicBezTo>
                  <a:cubicBezTo>
                    <a:pt x="2" y="0"/>
                    <a:pt x="2" y="0"/>
                    <a:pt x="2" y="0"/>
                  </a:cubicBezTo>
                  <a:cubicBezTo>
                    <a:pt x="2" y="0"/>
                    <a:pt x="3" y="0"/>
                    <a:pt x="4" y="0"/>
                  </a:cubicBezTo>
                  <a:cubicBezTo>
                    <a:pt x="6" y="0"/>
                    <a:pt x="8" y="0"/>
                    <a:pt x="10" y="0"/>
                  </a:cubicBezTo>
                  <a:cubicBezTo>
                    <a:pt x="11" y="1"/>
                    <a:pt x="13" y="1"/>
                    <a:pt x="14" y="1"/>
                  </a:cubicBezTo>
                  <a:cubicBezTo>
                    <a:pt x="15" y="1"/>
                    <a:pt x="17" y="1"/>
                    <a:pt x="18" y="2"/>
                  </a:cubicBezTo>
                  <a:cubicBezTo>
                    <a:pt x="20" y="2"/>
                    <a:pt x="21" y="2"/>
                    <a:pt x="23" y="3"/>
                  </a:cubicBezTo>
                  <a:cubicBezTo>
                    <a:pt x="25" y="4"/>
                    <a:pt x="26" y="5"/>
                    <a:pt x="27" y="6"/>
                  </a:cubicBezTo>
                  <a:cubicBezTo>
                    <a:pt x="29" y="7"/>
                    <a:pt x="30" y="8"/>
                    <a:pt x="31" y="9"/>
                  </a:cubicBezTo>
                  <a:cubicBezTo>
                    <a:pt x="32" y="11"/>
                    <a:pt x="33" y="12"/>
                    <a:pt x="33" y="14"/>
                  </a:cubicBezTo>
                  <a:cubicBezTo>
                    <a:pt x="33" y="14"/>
                    <a:pt x="33" y="15"/>
                    <a:pt x="33" y="16"/>
                  </a:cubicBezTo>
                  <a:cubicBezTo>
                    <a:pt x="33" y="17"/>
                    <a:pt x="33" y="17"/>
                    <a:pt x="33" y="17"/>
                  </a:cubicBezTo>
                  <a:cubicBezTo>
                    <a:pt x="33" y="18"/>
                    <a:pt x="33" y="18"/>
                    <a:pt x="33" y="18"/>
                  </a:cubicBezTo>
                  <a:cubicBezTo>
                    <a:pt x="33" y="18"/>
                    <a:pt x="33" y="18"/>
                    <a:pt x="33" y="18"/>
                  </a:cubicBezTo>
                  <a:cubicBezTo>
                    <a:pt x="33" y="20"/>
                    <a:pt x="33" y="21"/>
                    <a:pt x="32" y="22"/>
                  </a:cubicBezTo>
                  <a:cubicBezTo>
                    <a:pt x="31" y="24"/>
                    <a:pt x="31" y="26"/>
                    <a:pt x="31" y="27"/>
                  </a:cubicBezTo>
                  <a:cubicBezTo>
                    <a:pt x="31" y="28"/>
                    <a:pt x="31" y="28"/>
                    <a:pt x="31" y="29"/>
                  </a:cubicBezTo>
                  <a:cubicBezTo>
                    <a:pt x="31" y="29"/>
                    <a:pt x="31" y="29"/>
                    <a:pt x="31" y="29"/>
                  </a:cubicBezTo>
                  <a:cubicBezTo>
                    <a:pt x="31" y="30"/>
                    <a:pt x="31" y="30"/>
                    <a:pt x="31" y="30"/>
                  </a:cubicBezTo>
                  <a:cubicBezTo>
                    <a:pt x="30" y="30"/>
                    <a:pt x="30" y="30"/>
                    <a:pt x="30" y="29"/>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4" name="Freeform 111">
              <a:extLst>
                <a:ext uri="{FF2B5EF4-FFF2-40B4-BE49-F238E27FC236}">
                  <a16:creationId xmlns:a16="http://schemas.microsoft.com/office/drawing/2014/main" id="{52FB6287-5DB7-4858-9EAC-FBF906640ED5}"/>
                </a:ext>
              </a:extLst>
            </p:cNvPr>
            <p:cNvSpPr>
              <a:spLocks/>
            </p:cNvSpPr>
            <p:nvPr/>
          </p:nvSpPr>
          <p:spPr bwMode="auto">
            <a:xfrm>
              <a:off x="6208" y="1586"/>
              <a:ext cx="16" cy="54"/>
            </a:xfrm>
            <a:custGeom>
              <a:avLst/>
              <a:gdLst>
                <a:gd name="T0" fmla="*/ 5 w 7"/>
                <a:gd name="T1" fmla="*/ 23 h 23"/>
                <a:gd name="T2" fmla="*/ 4 w 7"/>
                <a:gd name="T3" fmla="*/ 19 h 23"/>
                <a:gd name="T4" fmla="*/ 4 w 7"/>
                <a:gd name="T5" fmla="*/ 17 h 23"/>
                <a:gd name="T6" fmla="*/ 4 w 7"/>
                <a:gd name="T7" fmla="*/ 15 h 23"/>
                <a:gd name="T8" fmla="*/ 5 w 7"/>
                <a:gd name="T9" fmla="*/ 10 h 23"/>
                <a:gd name="T10" fmla="*/ 5 w 7"/>
                <a:gd name="T11" fmla="*/ 6 h 23"/>
                <a:gd name="T12" fmla="*/ 5 w 7"/>
                <a:gd name="T13" fmla="*/ 5 h 23"/>
                <a:gd name="T14" fmla="*/ 4 w 7"/>
                <a:gd name="T15" fmla="*/ 4 h 23"/>
                <a:gd name="T16" fmla="*/ 4 w 7"/>
                <a:gd name="T17" fmla="*/ 3 h 23"/>
                <a:gd name="T18" fmla="*/ 1 w 7"/>
                <a:gd name="T19" fmla="*/ 1 h 23"/>
                <a:gd name="T20" fmla="*/ 0 w 7"/>
                <a:gd name="T21" fmla="*/ 0 h 23"/>
                <a:gd name="T22" fmla="*/ 1 w 7"/>
                <a:gd name="T23" fmla="*/ 0 h 23"/>
                <a:gd name="T24" fmla="*/ 2 w 7"/>
                <a:gd name="T25" fmla="*/ 0 h 23"/>
                <a:gd name="T26" fmla="*/ 4 w 7"/>
                <a:gd name="T27" fmla="*/ 0 h 23"/>
                <a:gd name="T28" fmla="*/ 5 w 7"/>
                <a:gd name="T29" fmla="*/ 2 h 23"/>
                <a:gd name="T30" fmla="*/ 6 w 7"/>
                <a:gd name="T31" fmla="*/ 4 h 23"/>
                <a:gd name="T32" fmla="*/ 6 w 7"/>
                <a:gd name="T33" fmla="*/ 5 h 23"/>
                <a:gd name="T34" fmla="*/ 6 w 7"/>
                <a:gd name="T35" fmla="*/ 6 h 23"/>
                <a:gd name="T36" fmla="*/ 6 w 7"/>
                <a:gd name="T37" fmla="*/ 10 h 23"/>
                <a:gd name="T38" fmla="*/ 5 w 7"/>
                <a:gd name="T39" fmla="*/ 15 h 23"/>
                <a:gd name="T40" fmla="*/ 5 w 7"/>
                <a:gd name="T41" fmla="*/ 17 h 23"/>
                <a:gd name="T42" fmla="*/ 5 w 7"/>
                <a:gd name="T43" fmla="*/ 19 h 23"/>
                <a:gd name="T44" fmla="*/ 6 w 7"/>
                <a:gd name="T45" fmla="*/ 22 h 23"/>
                <a:gd name="T46" fmla="*/ 5 w 7"/>
                <a:gd name="T47" fmla="*/ 23 h 23"/>
                <a:gd name="T48" fmla="*/ 5 w 7"/>
                <a:gd name="T4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23">
                  <a:moveTo>
                    <a:pt x="5" y="23"/>
                  </a:moveTo>
                  <a:cubicBezTo>
                    <a:pt x="5" y="23"/>
                    <a:pt x="5" y="21"/>
                    <a:pt x="4" y="19"/>
                  </a:cubicBezTo>
                  <a:cubicBezTo>
                    <a:pt x="4" y="18"/>
                    <a:pt x="4" y="18"/>
                    <a:pt x="4" y="17"/>
                  </a:cubicBezTo>
                  <a:cubicBezTo>
                    <a:pt x="4" y="16"/>
                    <a:pt x="4" y="16"/>
                    <a:pt x="4" y="15"/>
                  </a:cubicBezTo>
                  <a:cubicBezTo>
                    <a:pt x="4" y="13"/>
                    <a:pt x="4" y="12"/>
                    <a:pt x="5" y="10"/>
                  </a:cubicBezTo>
                  <a:cubicBezTo>
                    <a:pt x="5" y="9"/>
                    <a:pt x="5" y="7"/>
                    <a:pt x="5" y="6"/>
                  </a:cubicBezTo>
                  <a:cubicBezTo>
                    <a:pt x="5" y="6"/>
                    <a:pt x="5" y="5"/>
                    <a:pt x="5" y="5"/>
                  </a:cubicBezTo>
                  <a:cubicBezTo>
                    <a:pt x="5" y="5"/>
                    <a:pt x="5" y="4"/>
                    <a:pt x="4" y="4"/>
                  </a:cubicBezTo>
                  <a:cubicBezTo>
                    <a:pt x="4" y="4"/>
                    <a:pt x="4" y="3"/>
                    <a:pt x="4" y="3"/>
                  </a:cubicBezTo>
                  <a:cubicBezTo>
                    <a:pt x="2" y="1"/>
                    <a:pt x="1" y="1"/>
                    <a:pt x="1" y="1"/>
                  </a:cubicBezTo>
                  <a:cubicBezTo>
                    <a:pt x="0" y="1"/>
                    <a:pt x="0" y="1"/>
                    <a:pt x="0" y="0"/>
                  </a:cubicBezTo>
                  <a:cubicBezTo>
                    <a:pt x="0" y="0"/>
                    <a:pt x="0" y="0"/>
                    <a:pt x="1" y="0"/>
                  </a:cubicBezTo>
                  <a:cubicBezTo>
                    <a:pt x="1" y="0"/>
                    <a:pt x="1" y="0"/>
                    <a:pt x="2" y="0"/>
                  </a:cubicBezTo>
                  <a:cubicBezTo>
                    <a:pt x="3" y="0"/>
                    <a:pt x="3" y="0"/>
                    <a:pt x="4" y="0"/>
                  </a:cubicBezTo>
                  <a:cubicBezTo>
                    <a:pt x="4" y="1"/>
                    <a:pt x="4" y="1"/>
                    <a:pt x="5" y="2"/>
                  </a:cubicBezTo>
                  <a:cubicBezTo>
                    <a:pt x="5" y="2"/>
                    <a:pt x="6" y="3"/>
                    <a:pt x="6" y="4"/>
                  </a:cubicBezTo>
                  <a:cubicBezTo>
                    <a:pt x="6" y="4"/>
                    <a:pt x="6" y="4"/>
                    <a:pt x="6" y="5"/>
                  </a:cubicBezTo>
                  <a:cubicBezTo>
                    <a:pt x="6" y="5"/>
                    <a:pt x="6" y="5"/>
                    <a:pt x="6" y="6"/>
                  </a:cubicBezTo>
                  <a:cubicBezTo>
                    <a:pt x="7" y="7"/>
                    <a:pt x="6" y="9"/>
                    <a:pt x="6" y="10"/>
                  </a:cubicBezTo>
                  <a:cubicBezTo>
                    <a:pt x="6" y="12"/>
                    <a:pt x="6" y="13"/>
                    <a:pt x="5" y="15"/>
                  </a:cubicBezTo>
                  <a:cubicBezTo>
                    <a:pt x="5" y="16"/>
                    <a:pt x="5" y="16"/>
                    <a:pt x="5" y="17"/>
                  </a:cubicBezTo>
                  <a:cubicBezTo>
                    <a:pt x="5" y="17"/>
                    <a:pt x="5" y="18"/>
                    <a:pt x="5" y="19"/>
                  </a:cubicBezTo>
                  <a:cubicBezTo>
                    <a:pt x="6" y="21"/>
                    <a:pt x="6" y="22"/>
                    <a:pt x="6" y="22"/>
                  </a:cubicBezTo>
                  <a:cubicBezTo>
                    <a:pt x="6" y="23"/>
                    <a:pt x="6" y="23"/>
                    <a:pt x="5" y="23"/>
                  </a:cubicBezTo>
                  <a:cubicBezTo>
                    <a:pt x="5" y="23"/>
                    <a:pt x="5" y="23"/>
                    <a:pt x="5" y="23"/>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415" name="Picture 112">
              <a:extLst>
                <a:ext uri="{FF2B5EF4-FFF2-40B4-BE49-F238E27FC236}">
                  <a16:creationId xmlns:a16="http://schemas.microsoft.com/office/drawing/2014/main" id="{8541776E-BDB7-4D4B-8FC7-3948E4592F40}"/>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6100" y="1486"/>
              <a:ext cx="72"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6" name="Freeform 113">
              <a:extLst>
                <a:ext uri="{FF2B5EF4-FFF2-40B4-BE49-F238E27FC236}">
                  <a16:creationId xmlns:a16="http://schemas.microsoft.com/office/drawing/2014/main" id="{70517CE1-06A9-4EFD-A8A7-3199C9A5D811}"/>
                </a:ext>
              </a:extLst>
            </p:cNvPr>
            <p:cNvSpPr>
              <a:spLocks/>
            </p:cNvSpPr>
            <p:nvPr/>
          </p:nvSpPr>
          <p:spPr bwMode="auto">
            <a:xfrm>
              <a:off x="5841" y="1502"/>
              <a:ext cx="118" cy="491"/>
            </a:xfrm>
            <a:custGeom>
              <a:avLst/>
              <a:gdLst>
                <a:gd name="T0" fmla="*/ 44 w 49"/>
                <a:gd name="T1" fmla="*/ 0 h 206"/>
                <a:gd name="T2" fmla="*/ 42 w 49"/>
                <a:gd name="T3" fmla="*/ 4 h 206"/>
                <a:gd name="T4" fmla="*/ 40 w 49"/>
                <a:gd name="T5" fmla="*/ 11 h 206"/>
                <a:gd name="T6" fmla="*/ 38 w 49"/>
                <a:gd name="T7" fmla="*/ 17 h 206"/>
                <a:gd name="T8" fmla="*/ 38 w 49"/>
                <a:gd name="T9" fmla="*/ 20 h 206"/>
                <a:gd name="T10" fmla="*/ 37 w 49"/>
                <a:gd name="T11" fmla="*/ 23 h 206"/>
                <a:gd name="T12" fmla="*/ 36 w 49"/>
                <a:gd name="T13" fmla="*/ 30 h 206"/>
                <a:gd name="T14" fmla="*/ 36 w 49"/>
                <a:gd name="T15" fmla="*/ 36 h 206"/>
                <a:gd name="T16" fmla="*/ 35 w 49"/>
                <a:gd name="T17" fmla="*/ 43 h 206"/>
                <a:gd name="T18" fmla="*/ 35 w 49"/>
                <a:gd name="T19" fmla="*/ 56 h 206"/>
                <a:gd name="T20" fmla="*/ 34 w 49"/>
                <a:gd name="T21" fmla="*/ 83 h 206"/>
                <a:gd name="T22" fmla="*/ 31 w 49"/>
                <a:gd name="T23" fmla="*/ 108 h 206"/>
                <a:gd name="T24" fmla="*/ 24 w 49"/>
                <a:gd name="T25" fmla="*/ 130 h 206"/>
                <a:gd name="T26" fmla="*/ 22 w 49"/>
                <a:gd name="T27" fmla="*/ 135 h 206"/>
                <a:gd name="T28" fmla="*/ 19 w 49"/>
                <a:gd name="T29" fmla="*/ 139 h 206"/>
                <a:gd name="T30" fmla="*/ 17 w 49"/>
                <a:gd name="T31" fmla="*/ 141 h 206"/>
                <a:gd name="T32" fmla="*/ 16 w 49"/>
                <a:gd name="T33" fmla="*/ 143 h 206"/>
                <a:gd name="T34" fmla="*/ 13 w 49"/>
                <a:gd name="T35" fmla="*/ 147 h 206"/>
                <a:gd name="T36" fmla="*/ 5 w 49"/>
                <a:gd name="T37" fmla="*/ 162 h 206"/>
                <a:gd name="T38" fmla="*/ 1 w 49"/>
                <a:gd name="T39" fmla="*/ 176 h 206"/>
                <a:gd name="T40" fmla="*/ 0 w 49"/>
                <a:gd name="T41" fmla="*/ 185 h 206"/>
                <a:gd name="T42" fmla="*/ 0 w 49"/>
                <a:gd name="T43" fmla="*/ 188 h 206"/>
                <a:gd name="T44" fmla="*/ 1 w 49"/>
                <a:gd name="T45" fmla="*/ 206 h 206"/>
                <a:gd name="T46" fmla="*/ 2 w 49"/>
                <a:gd name="T47" fmla="*/ 188 h 206"/>
                <a:gd name="T48" fmla="*/ 2 w 49"/>
                <a:gd name="T49" fmla="*/ 188 h 206"/>
                <a:gd name="T50" fmla="*/ 2 w 49"/>
                <a:gd name="T51" fmla="*/ 185 h 206"/>
                <a:gd name="T52" fmla="*/ 2 w 49"/>
                <a:gd name="T53" fmla="*/ 176 h 206"/>
                <a:gd name="T54" fmla="*/ 6 w 49"/>
                <a:gd name="T55" fmla="*/ 163 h 206"/>
                <a:gd name="T56" fmla="*/ 14 w 49"/>
                <a:gd name="T57" fmla="*/ 149 h 206"/>
                <a:gd name="T58" fmla="*/ 18 w 49"/>
                <a:gd name="T59" fmla="*/ 145 h 206"/>
                <a:gd name="T60" fmla="*/ 19 w 49"/>
                <a:gd name="T61" fmla="*/ 143 h 206"/>
                <a:gd name="T62" fmla="*/ 21 w 49"/>
                <a:gd name="T63" fmla="*/ 141 h 206"/>
                <a:gd name="T64" fmla="*/ 24 w 49"/>
                <a:gd name="T65" fmla="*/ 136 h 206"/>
                <a:gd name="T66" fmla="*/ 27 w 49"/>
                <a:gd name="T67" fmla="*/ 131 h 206"/>
                <a:gd name="T68" fmla="*/ 34 w 49"/>
                <a:gd name="T69" fmla="*/ 108 h 206"/>
                <a:gd name="T70" fmla="*/ 38 w 49"/>
                <a:gd name="T71" fmla="*/ 83 h 206"/>
                <a:gd name="T72" fmla="*/ 38 w 49"/>
                <a:gd name="T73" fmla="*/ 56 h 206"/>
                <a:gd name="T74" fmla="*/ 39 w 49"/>
                <a:gd name="T75" fmla="*/ 43 h 206"/>
                <a:gd name="T76" fmla="*/ 39 w 49"/>
                <a:gd name="T77" fmla="*/ 37 h 206"/>
                <a:gd name="T78" fmla="*/ 40 w 49"/>
                <a:gd name="T79" fmla="*/ 30 h 206"/>
                <a:gd name="T80" fmla="*/ 41 w 49"/>
                <a:gd name="T81" fmla="*/ 24 h 206"/>
                <a:gd name="T82" fmla="*/ 42 w 49"/>
                <a:gd name="T83" fmla="*/ 21 h 206"/>
                <a:gd name="T84" fmla="*/ 42 w 49"/>
                <a:gd name="T85" fmla="*/ 18 h 206"/>
                <a:gd name="T86" fmla="*/ 44 w 49"/>
                <a:gd name="T87" fmla="*/ 12 h 206"/>
                <a:gd name="T88" fmla="*/ 46 w 49"/>
                <a:gd name="T89" fmla="*/ 6 h 206"/>
                <a:gd name="T90" fmla="*/ 49 w 49"/>
                <a:gd name="T91" fmla="*/ 1 h 206"/>
                <a:gd name="T92" fmla="*/ 44 w 49"/>
                <a:gd name="T93"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9" h="206">
                  <a:moveTo>
                    <a:pt x="44" y="0"/>
                  </a:moveTo>
                  <a:cubicBezTo>
                    <a:pt x="43" y="2"/>
                    <a:pt x="43" y="3"/>
                    <a:pt x="42" y="4"/>
                  </a:cubicBezTo>
                  <a:cubicBezTo>
                    <a:pt x="41" y="6"/>
                    <a:pt x="41" y="9"/>
                    <a:pt x="40" y="11"/>
                  </a:cubicBezTo>
                  <a:cubicBezTo>
                    <a:pt x="39" y="13"/>
                    <a:pt x="39" y="15"/>
                    <a:pt x="38" y="17"/>
                  </a:cubicBezTo>
                  <a:cubicBezTo>
                    <a:pt x="38" y="18"/>
                    <a:pt x="38" y="19"/>
                    <a:pt x="38" y="20"/>
                  </a:cubicBezTo>
                  <a:cubicBezTo>
                    <a:pt x="37" y="23"/>
                    <a:pt x="37" y="23"/>
                    <a:pt x="37" y="23"/>
                  </a:cubicBezTo>
                  <a:cubicBezTo>
                    <a:pt x="37" y="25"/>
                    <a:pt x="37" y="28"/>
                    <a:pt x="36" y="30"/>
                  </a:cubicBezTo>
                  <a:cubicBezTo>
                    <a:pt x="36" y="32"/>
                    <a:pt x="36" y="34"/>
                    <a:pt x="36" y="36"/>
                  </a:cubicBezTo>
                  <a:cubicBezTo>
                    <a:pt x="35" y="38"/>
                    <a:pt x="35" y="41"/>
                    <a:pt x="35" y="43"/>
                  </a:cubicBezTo>
                  <a:cubicBezTo>
                    <a:pt x="35" y="47"/>
                    <a:pt x="35" y="52"/>
                    <a:pt x="35" y="56"/>
                  </a:cubicBezTo>
                  <a:cubicBezTo>
                    <a:pt x="35" y="65"/>
                    <a:pt x="34" y="74"/>
                    <a:pt x="34" y="83"/>
                  </a:cubicBezTo>
                  <a:cubicBezTo>
                    <a:pt x="34" y="91"/>
                    <a:pt x="33" y="100"/>
                    <a:pt x="31" y="108"/>
                  </a:cubicBezTo>
                  <a:cubicBezTo>
                    <a:pt x="30" y="116"/>
                    <a:pt x="27" y="123"/>
                    <a:pt x="24" y="130"/>
                  </a:cubicBezTo>
                  <a:cubicBezTo>
                    <a:pt x="23" y="132"/>
                    <a:pt x="22" y="133"/>
                    <a:pt x="22" y="135"/>
                  </a:cubicBezTo>
                  <a:cubicBezTo>
                    <a:pt x="21" y="136"/>
                    <a:pt x="20" y="138"/>
                    <a:pt x="19" y="139"/>
                  </a:cubicBezTo>
                  <a:cubicBezTo>
                    <a:pt x="18" y="140"/>
                    <a:pt x="18" y="141"/>
                    <a:pt x="17" y="141"/>
                  </a:cubicBezTo>
                  <a:cubicBezTo>
                    <a:pt x="17" y="142"/>
                    <a:pt x="16" y="143"/>
                    <a:pt x="16" y="143"/>
                  </a:cubicBezTo>
                  <a:cubicBezTo>
                    <a:pt x="15" y="145"/>
                    <a:pt x="14" y="146"/>
                    <a:pt x="13" y="147"/>
                  </a:cubicBezTo>
                  <a:cubicBezTo>
                    <a:pt x="9" y="153"/>
                    <a:pt x="7" y="157"/>
                    <a:pt x="5" y="162"/>
                  </a:cubicBezTo>
                  <a:cubicBezTo>
                    <a:pt x="2" y="167"/>
                    <a:pt x="1" y="172"/>
                    <a:pt x="1" y="176"/>
                  </a:cubicBezTo>
                  <a:cubicBezTo>
                    <a:pt x="0" y="180"/>
                    <a:pt x="0" y="183"/>
                    <a:pt x="0" y="185"/>
                  </a:cubicBezTo>
                  <a:cubicBezTo>
                    <a:pt x="0" y="187"/>
                    <a:pt x="0" y="188"/>
                    <a:pt x="0" y="188"/>
                  </a:cubicBezTo>
                  <a:cubicBezTo>
                    <a:pt x="1" y="189"/>
                    <a:pt x="0" y="206"/>
                    <a:pt x="1" y="206"/>
                  </a:cubicBezTo>
                  <a:cubicBezTo>
                    <a:pt x="1" y="206"/>
                    <a:pt x="2" y="189"/>
                    <a:pt x="2" y="188"/>
                  </a:cubicBezTo>
                  <a:cubicBezTo>
                    <a:pt x="2" y="188"/>
                    <a:pt x="2" y="188"/>
                    <a:pt x="2" y="188"/>
                  </a:cubicBezTo>
                  <a:cubicBezTo>
                    <a:pt x="2" y="188"/>
                    <a:pt x="2" y="187"/>
                    <a:pt x="2" y="185"/>
                  </a:cubicBezTo>
                  <a:cubicBezTo>
                    <a:pt x="2" y="183"/>
                    <a:pt x="2" y="180"/>
                    <a:pt x="2" y="176"/>
                  </a:cubicBezTo>
                  <a:cubicBezTo>
                    <a:pt x="3" y="173"/>
                    <a:pt x="4" y="168"/>
                    <a:pt x="6" y="163"/>
                  </a:cubicBezTo>
                  <a:cubicBezTo>
                    <a:pt x="9" y="159"/>
                    <a:pt x="10" y="154"/>
                    <a:pt x="14" y="149"/>
                  </a:cubicBezTo>
                  <a:cubicBezTo>
                    <a:pt x="16" y="148"/>
                    <a:pt x="17" y="146"/>
                    <a:pt x="18" y="145"/>
                  </a:cubicBezTo>
                  <a:cubicBezTo>
                    <a:pt x="18" y="144"/>
                    <a:pt x="19" y="144"/>
                    <a:pt x="19" y="143"/>
                  </a:cubicBezTo>
                  <a:cubicBezTo>
                    <a:pt x="20" y="142"/>
                    <a:pt x="20" y="141"/>
                    <a:pt x="21" y="141"/>
                  </a:cubicBezTo>
                  <a:cubicBezTo>
                    <a:pt x="22" y="139"/>
                    <a:pt x="23" y="138"/>
                    <a:pt x="24" y="136"/>
                  </a:cubicBezTo>
                  <a:cubicBezTo>
                    <a:pt x="25" y="134"/>
                    <a:pt x="26" y="133"/>
                    <a:pt x="27" y="131"/>
                  </a:cubicBezTo>
                  <a:cubicBezTo>
                    <a:pt x="30" y="124"/>
                    <a:pt x="33" y="116"/>
                    <a:pt x="34" y="108"/>
                  </a:cubicBezTo>
                  <a:cubicBezTo>
                    <a:pt x="36" y="100"/>
                    <a:pt x="37" y="91"/>
                    <a:pt x="38" y="83"/>
                  </a:cubicBezTo>
                  <a:cubicBezTo>
                    <a:pt x="38" y="74"/>
                    <a:pt x="38" y="65"/>
                    <a:pt x="38" y="56"/>
                  </a:cubicBezTo>
                  <a:cubicBezTo>
                    <a:pt x="38" y="52"/>
                    <a:pt x="39" y="48"/>
                    <a:pt x="39" y="43"/>
                  </a:cubicBezTo>
                  <a:cubicBezTo>
                    <a:pt x="39" y="37"/>
                    <a:pt x="39" y="37"/>
                    <a:pt x="39" y="37"/>
                  </a:cubicBezTo>
                  <a:cubicBezTo>
                    <a:pt x="40" y="35"/>
                    <a:pt x="40" y="32"/>
                    <a:pt x="40" y="30"/>
                  </a:cubicBezTo>
                  <a:cubicBezTo>
                    <a:pt x="41" y="28"/>
                    <a:pt x="41" y="26"/>
                    <a:pt x="41" y="24"/>
                  </a:cubicBezTo>
                  <a:cubicBezTo>
                    <a:pt x="42" y="21"/>
                    <a:pt x="42" y="21"/>
                    <a:pt x="42" y="21"/>
                  </a:cubicBezTo>
                  <a:cubicBezTo>
                    <a:pt x="42" y="20"/>
                    <a:pt x="42" y="19"/>
                    <a:pt x="42" y="18"/>
                  </a:cubicBezTo>
                  <a:cubicBezTo>
                    <a:pt x="43" y="16"/>
                    <a:pt x="43" y="14"/>
                    <a:pt x="44" y="12"/>
                  </a:cubicBezTo>
                  <a:cubicBezTo>
                    <a:pt x="45" y="10"/>
                    <a:pt x="45" y="8"/>
                    <a:pt x="46" y="6"/>
                  </a:cubicBezTo>
                  <a:cubicBezTo>
                    <a:pt x="46" y="5"/>
                    <a:pt x="48" y="2"/>
                    <a:pt x="49" y="1"/>
                  </a:cubicBezTo>
                  <a:cubicBezTo>
                    <a:pt x="48" y="0"/>
                    <a:pt x="45" y="1"/>
                    <a:pt x="44" y="0"/>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7" name="Freeform 114">
              <a:extLst>
                <a:ext uri="{FF2B5EF4-FFF2-40B4-BE49-F238E27FC236}">
                  <a16:creationId xmlns:a16="http://schemas.microsoft.com/office/drawing/2014/main" id="{D5096365-EDA1-4E03-986A-7159D6757272}"/>
                </a:ext>
              </a:extLst>
            </p:cNvPr>
            <p:cNvSpPr>
              <a:spLocks/>
            </p:cNvSpPr>
            <p:nvPr/>
          </p:nvSpPr>
          <p:spPr bwMode="auto">
            <a:xfrm>
              <a:off x="5844" y="1778"/>
              <a:ext cx="74" cy="177"/>
            </a:xfrm>
            <a:custGeom>
              <a:avLst/>
              <a:gdLst>
                <a:gd name="T0" fmla="*/ 1 w 31"/>
                <a:gd name="T1" fmla="*/ 74 h 74"/>
                <a:gd name="T2" fmla="*/ 0 w 31"/>
                <a:gd name="T3" fmla="*/ 74 h 74"/>
                <a:gd name="T4" fmla="*/ 0 w 31"/>
                <a:gd name="T5" fmla="*/ 72 h 74"/>
                <a:gd name="T6" fmla="*/ 20 w 31"/>
                <a:gd name="T7" fmla="*/ 26 h 74"/>
                <a:gd name="T8" fmla="*/ 25 w 31"/>
                <a:gd name="T9" fmla="*/ 13 h 74"/>
                <a:gd name="T10" fmla="*/ 29 w 31"/>
                <a:gd name="T11" fmla="*/ 0 h 74"/>
                <a:gd name="T12" fmla="*/ 30 w 31"/>
                <a:gd name="T13" fmla="*/ 0 h 74"/>
                <a:gd name="T14" fmla="*/ 31 w 31"/>
                <a:gd name="T15" fmla="*/ 1 h 74"/>
                <a:gd name="T16" fmla="*/ 27 w 31"/>
                <a:gd name="T17" fmla="*/ 14 h 74"/>
                <a:gd name="T18" fmla="*/ 22 w 31"/>
                <a:gd name="T19" fmla="*/ 27 h 74"/>
                <a:gd name="T20" fmla="*/ 1 w 31"/>
                <a:gd name="T21" fmla="*/ 73 h 74"/>
                <a:gd name="T22" fmla="*/ 1 w 31"/>
                <a:gd name="T23"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74">
                  <a:moveTo>
                    <a:pt x="1" y="74"/>
                  </a:moveTo>
                  <a:cubicBezTo>
                    <a:pt x="0" y="74"/>
                    <a:pt x="0" y="74"/>
                    <a:pt x="0" y="74"/>
                  </a:cubicBezTo>
                  <a:cubicBezTo>
                    <a:pt x="0" y="73"/>
                    <a:pt x="0" y="73"/>
                    <a:pt x="0" y="72"/>
                  </a:cubicBezTo>
                  <a:cubicBezTo>
                    <a:pt x="9" y="58"/>
                    <a:pt x="14" y="42"/>
                    <a:pt x="20" y="26"/>
                  </a:cubicBezTo>
                  <a:cubicBezTo>
                    <a:pt x="25" y="13"/>
                    <a:pt x="25" y="13"/>
                    <a:pt x="25" y="13"/>
                  </a:cubicBezTo>
                  <a:cubicBezTo>
                    <a:pt x="27" y="9"/>
                    <a:pt x="29" y="5"/>
                    <a:pt x="29" y="0"/>
                  </a:cubicBezTo>
                  <a:cubicBezTo>
                    <a:pt x="29" y="0"/>
                    <a:pt x="30" y="0"/>
                    <a:pt x="30" y="0"/>
                  </a:cubicBezTo>
                  <a:cubicBezTo>
                    <a:pt x="31" y="0"/>
                    <a:pt x="31" y="0"/>
                    <a:pt x="31" y="1"/>
                  </a:cubicBezTo>
                  <a:cubicBezTo>
                    <a:pt x="31" y="5"/>
                    <a:pt x="29" y="10"/>
                    <a:pt x="27" y="14"/>
                  </a:cubicBezTo>
                  <a:cubicBezTo>
                    <a:pt x="22" y="27"/>
                    <a:pt x="22" y="27"/>
                    <a:pt x="22" y="27"/>
                  </a:cubicBezTo>
                  <a:cubicBezTo>
                    <a:pt x="15" y="42"/>
                    <a:pt x="11" y="59"/>
                    <a:pt x="1" y="73"/>
                  </a:cubicBezTo>
                  <a:cubicBezTo>
                    <a:pt x="1" y="73"/>
                    <a:pt x="1" y="74"/>
                    <a:pt x="1" y="74"/>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8" name="Freeform 115">
              <a:extLst>
                <a:ext uri="{FF2B5EF4-FFF2-40B4-BE49-F238E27FC236}">
                  <a16:creationId xmlns:a16="http://schemas.microsoft.com/office/drawing/2014/main" id="{2AAE38F1-77D2-4FD5-832C-7CAD891F8130}"/>
                </a:ext>
              </a:extLst>
            </p:cNvPr>
            <p:cNvSpPr>
              <a:spLocks/>
            </p:cNvSpPr>
            <p:nvPr/>
          </p:nvSpPr>
          <p:spPr bwMode="auto">
            <a:xfrm>
              <a:off x="5812" y="1586"/>
              <a:ext cx="123" cy="421"/>
            </a:xfrm>
            <a:custGeom>
              <a:avLst/>
              <a:gdLst>
                <a:gd name="T0" fmla="*/ 51 w 51"/>
                <a:gd name="T1" fmla="*/ 3 h 177"/>
                <a:gd name="T2" fmla="*/ 48 w 51"/>
                <a:gd name="T3" fmla="*/ 9 h 177"/>
                <a:gd name="T4" fmla="*/ 45 w 51"/>
                <a:gd name="T5" fmla="*/ 16 h 177"/>
                <a:gd name="T6" fmla="*/ 41 w 51"/>
                <a:gd name="T7" fmla="*/ 26 h 177"/>
                <a:gd name="T8" fmla="*/ 39 w 51"/>
                <a:gd name="T9" fmla="*/ 37 h 177"/>
                <a:gd name="T10" fmla="*/ 38 w 51"/>
                <a:gd name="T11" fmla="*/ 50 h 177"/>
                <a:gd name="T12" fmla="*/ 37 w 51"/>
                <a:gd name="T13" fmla="*/ 58 h 177"/>
                <a:gd name="T14" fmla="*/ 37 w 51"/>
                <a:gd name="T15" fmla="*/ 61 h 177"/>
                <a:gd name="T16" fmla="*/ 36 w 51"/>
                <a:gd name="T17" fmla="*/ 65 h 177"/>
                <a:gd name="T18" fmla="*/ 32 w 51"/>
                <a:gd name="T19" fmla="*/ 79 h 177"/>
                <a:gd name="T20" fmla="*/ 26 w 51"/>
                <a:gd name="T21" fmla="*/ 93 h 177"/>
                <a:gd name="T22" fmla="*/ 24 w 51"/>
                <a:gd name="T23" fmla="*/ 100 h 177"/>
                <a:gd name="T24" fmla="*/ 22 w 51"/>
                <a:gd name="T25" fmla="*/ 107 h 177"/>
                <a:gd name="T26" fmla="*/ 20 w 51"/>
                <a:gd name="T27" fmla="*/ 114 h 177"/>
                <a:gd name="T28" fmla="*/ 20 w 51"/>
                <a:gd name="T29" fmla="*/ 120 h 177"/>
                <a:gd name="T30" fmla="*/ 21 w 51"/>
                <a:gd name="T31" fmla="*/ 132 h 177"/>
                <a:gd name="T32" fmla="*/ 19 w 51"/>
                <a:gd name="T33" fmla="*/ 142 h 177"/>
                <a:gd name="T34" fmla="*/ 18 w 51"/>
                <a:gd name="T35" fmla="*/ 147 h 177"/>
                <a:gd name="T36" fmla="*/ 17 w 51"/>
                <a:gd name="T37" fmla="*/ 150 h 177"/>
                <a:gd name="T38" fmla="*/ 16 w 51"/>
                <a:gd name="T39" fmla="*/ 151 h 177"/>
                <a:gd name="T40" fmla="*/ 16 w 51"/>
                <a:gd name="T41" fmla="*/ 153 h 177"/>
                <a:gd name="T42" fmla="*/ 15 w 51"/>
                <a:gd name="T43" fmla="*/ 155 h 177"/>
                <a:gd name="T44" fmla="*/ 14 w 51"/>
                <a:gd name="T45" fmla="*/ 156 h 177"/>
                <a:gd name="T46" fmla="*/ 0 w 51"/>
                <a:gd name="T47" fmla="*/ 177 h 177"/>
                <a:gd name="T48" fmla="*/ 12 w 51"/>
                <a:gd name="T49" fmla="*/ 155 h 177"/>
                <a:gd name="T50" fmla="*/ 12 w 51"/>
                <a:gd name="T51" fmla="*/ 155 h 177"/>
                <a:gd name="T52" fmla="*/ 13 w 51"/>
                <a:gd name="T53" fmla="*/ 154 h 177"/>
                <a:gd name="T54" fmla="*/ 14 w 51"/>
                <a:gd name="T55" fmla="*/ 152 h 177"/>
                <a:gd name="T56" fmla="*/ 15 w 51"/>
                <a:gd name="T57" fmla="*/ 151 h 177"/>
                <a:gd name="T58" fmla="*/ 15 w 51"/>
                <a:gd name="T59" fmla="*/ 149 h 177"/>
                <a:gd name="T60" fmla="*/ 17 w 51"/>
                <a:gd name="T61" fmla="*/ 146 h 177"/>
                <a:gd name="T62" fmla="*/ 18 w 51"/>
                <a:gd name="T63" fmla="*/ 142 h 177"/>
                <a:gd name="T64" fmla="*/ 19 w 51"/>
                <a:gd name="T65" fmla="*/ 132 h 177"/>
                <a:gd name="T66" fmla="*/ 18 w 51"/>
                <a:gd name="T67" fmla="*/ 120 h 177"/>
                <a:gd name="T68" fmla="*/ 18 w 51"/>
                <a:gd name="T69" fmla="*/ 113 h 177"/>
                <a:gd name="T70" fmla="*/ 20 w 51"/>
                <a:gd name="T71" fmla="*/ 106 h 177"/>
                <a:gd name="T72" fmla="*/ 22 w 51"/>
                <a:gd name="T73" fmla="*/ 99 h 177"/>
                <a:gd name="T74" fmla="*/ 24 w 51"/>
                <a:gd name="T75" fmla="*/ 93 h 177"/>
                <a:gd name="T76" fmla="*/ 30 w 51"/>
                <a:gd name="T77" fmla="*/ 79 h 177"/>
                <a:gd name="T78" fmla="*/ 34 w 51"/>
                <a:gd name="T79" fmla="*/ 65 h 177"/>
                <a:gd name="T80" fmla="*/ 34 w 51"/>
                <a:gd name="T81" fmla="*/ 61 h 177"/>
                <a:gd name="T82" fmla="*/ 35 w 51"/>
                <a:gd name="T83" fmla="*/ 57 h 177"/>
                <a:gd name="T84" fmla="*/ 35 w 51"/>
                <a:gd name="T85" fmla="*/ 50 h 177"/>
                <a:gd name="T86" fmla="*/ 36 w 51"/>
                <a:gd name="T87" fmla="*/ 37 h 177"/>
                <a:gd name="T88" fmla="*/ 39 w 51"/>
                <a:gd name="T89" fmla="*/ 25 h 177"/>
                <a:gd name="T90" fmla="*/ 42 w 51"/>
                <a:gd name="T91" fmla="*/ 15 h 177"/>
                <a:gd name="T92" fmla="*/ 45 w 51"/>
                <a:gd name="T93" fmla="*/ 8 h 177"/>
                <a:gd name="T94" fmla="*/ 48 w 51"/>
                <a:gd name="T95" fmla="*/ 1 h 177"/>
                <a:gd name="T96" fmla="*/ 50 w 51"/>
                <a:gd name="T97" fmla="*/ 0 h 177"/>
                <a:gd name="T98" fmla="*/ 51 w 51"/>
                <a:gd name="T99" fmla="*/ 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 h="177">
                  <a:moveTo>
                    <a:pt x="51" y="3"/>
                  </a:moveTo>
                  <a:cubicBezTo>
                    <a:pt x="51" y="3"/>
                    <a:pt x="50" y="5"/>
                    <a:pt x="48" y="9"/>
                  </a:cubicBezTo>
                  <a:cubicBezTo>
                    <a:pt x="48" y="11"/>
                    <a:pt x="46" y="13"/>
                    <a:pt x="45" y="16"/>
                  </a:cubicBezTo>
                  <a:cubicBezTo>
                    <a:pt x="44" y="19"/>
                    <a:pt x="43" y="22"/>
                    <a:pt x="41" y="26"/>
                  </a:cubicBezTo>
                  <a:cubicBezTo>
                    <a:pt x="40" y="29"/>
                    <a:pt x="39" y="33"/>
                    <a:pt x="39" y="37"/>
                  </a:cubicBezTo>
                  <a:cubicBezTo>
                    <a:pt x="38" y="41"/>
                    <a:pt x="38" y="46"/>
                    <a:pt x="38" y="50"/>
                  </a:cubicBezTo>
                  <a:cubicBezTo>
                    <a:pt x="38" y="53"/>
                    <a:pt x="37" y="55"/>
                    <a:pt x="37" y="58"/>
                  </a:cubicBezTo>
                  <a:cubicBezTo>
                    <a:pt x="37" y="59"/>
                    <a:pt x="37" y="60"/>
                    <a:pt x="37" y="61"/>
                  </a:cubicBezTo>
                  <a:cubicBezTo>
                    <a:pt x="37" y="63"/>
                    <a:pt x="37" y="64"/>
                    <a:pt x="36" y="65"/>
                  </a:cubicBezTo>
                  <a:cubicBezTo>
                    <a:pt x="35" y="70"/>
                    <a:pt x="34" y="75"/>
                    <a:pt x="32" y="79"/>
                  </a:cubicBezTo>
                  <a:cubicBezTo>
                    <a:pt x="30" y="84"/>
                    <a:pt x="28" y="89"/>
                    <a:pt x="26" y="93"/>
                  </a:cubicBezTo>
                  <a:cubicBezTo>
                    <a:pt x="25" y="96"/>
                    <a:pt x="25" y="98"/>
                    <a:pt x="24" y="100"/>
                  </a:cubicBezTo>
                  <a:cubicBezTo>
                    <a:pt x="23" y="102"/>
                    <a:pt x="22" y="105"/>
                    <a:pt x="22" y="107"/>
                  </a:cubicBezTo>
                  <a:cubicBezTo>
                    <a:pt x="21" y="109"/>
                    <a:pt x="21" y="111"/>
                    <a:pt x="20" y="114"/>
                  </a:cubicBezTo>
                  <a:cubicBezTo>
                    <a:pt x="20" y="116"/>
                    <a:pt x="20" y="118"/>
                    <a:pt x="20" y="120"/>
                  </a:cubicBezTo>
                  <a:cubicBezTo>
                    <a:pt x="19" y="124"/>
                    <a:pt x="21" y="128"/>
                    <a:pt x="21" y="132"/>
                  </a:cubicBezTo>
                  <a:cubicBezTo>
                    <a:pt x="21" y="136"/>
                    <a:pt x="20" y="139"/>
                    <a:pt x="19" y="142"/>
                  </a:cubicBezTo>
                  <a:cubicBezTo>
                    <a:pt x="19" y="144"/>
                    <a:pt x="19" y="145"/>
                    <a:pt x="18" y="147"/>
                  </a:cubicBezTo>
                  <a:cubicBezTo>
                    <a:pt x="18" y="148"/>
                    <a:pt x="17" y="149"/>
                    <a:pt x="17" y="150"/>
                  </a:cubicBezTo>
                  <a:cubicBezTo>
                    <a:pt x="17" y="151"/>
                    <a:pt x="17" y="151"/>
                    <a:pt x="16" y="151"/>
                  </a:cubicBezTo>
                  <a:cubicBezTo>
                    <a:pt x="16" y="152"/>
                    <a:pt x="16" y="152"/>
                    <a:pt x="16" y="153"/>
                  </a:cubicBezTo>
                  <a:cubicBezTo>
                    <a:pt x="15" y="153"/>
                    <a:pt x="15" y="154"/>
                    <a:pt x="15" y="155"/>
                  </a:cubicBezTo>
                  <a:cubicBezTo>
                    <a:pt x="14" y="156"/>
                    <a:pt x="14" y="156"/>
                    <a:pt x="14" y="156"/>
                  </a:cubicBezTo>
                  <a:cubicBezTo>
                    <a:pt x="13" y="157"/>
                    <a:pt x="1" y="177"/>
                    <a:pt x="0" y="177"/>
                  </a:cubicBezTo>
                  <a:cubicBezTo>
                    <a:pt x="0" y="176"/>
                    <a:pt x="12" y="156"/>
                    <a:pt x="12" y="155"/>
                  </a:cubicBezTo>
                  <a:cubicBezTo>
                    <a:pt x="12" y="155"/>
                    <a:pt x="12" y="155"/>
                    <a:pt x="12" y="155"/>
                  </a:cubicBezTo>
                  <a:cubicBezTo>
                    <a:pt x="12" y="155"/>
                    <a:pt x="13" y="155"/>
                    <a:pt x="13" y="154"/>
                  </a:cubicBezTo>
                  <a:cubicBezTo>
                    <a:pt x="13" y="153"/>
                    <a:pt x="14" y="153"/>
                    <a:pt x="14" y="152"/>
                  </a:cubicBezTo>
                  <a:cubicBezTo>
                    <a:pt x="14" y="152"/>
                    <a:pt x="15" y="151"/>
                    <a:pt x="15" y="151"/>
                  </a:cubicBezTo>
                  <a:cubicBezTo>
                    <a:pt x="15" y="150"/>
                    <a:pt x="15" y="150"/>
                    <a:pt x="15" y="149"/>
                  </a:cubicBezTo>
                  <a:cubicBezTo>
                    <a:pt x="16" y="148"/>
                    <a:pt x="16" y="147"/>
                    <a:pt x="17" y="146"/>
                  </a:cubicBezTo>
                  <a:cubicBezTo>
                    <a:pt x="17" y="145"/>
                    <a:pt x="17" y="143"/>
                    <a:pt x="18" y="142"/>
                  </a:cubicBezTo>
                  <a:cubicBezTo>
                    <a:pt x="18" y="139"/>
                    <a:pt x="19" y="136"/>
                    <a:pt x="19" y="132"/>
                  </a:cubicBezTo>
                  <a:cubicBezTo>
                    <a:pt x="19" y="128"/>
                    <a:pt x="17" y="124"/>
                    <a:pt x="18" y="120"/>
                  </a:cubicBezTo>
                  <a:cubicBezTo>
                    <a:pt x="18" y="118"/>
                    <a:pt x="18" y="116"/>
                    <a:pt x="18" y="113"/>
                  </a:cubicBezTo>
                  <a:cubicBezTo>
                    <a:pt x="19" y="111"/>
                    <a:pt x="19" y="109"/>
                    <a:pt x="20" y="106"/>
                  </a:cubicBezTo>
                  <a:cubicBezTo>
                    <a:pt x="20" y="104"/>
                    <a:pt x="21" y="102"/>
                    <a:pt x="22" y="99"/>
                  </a:cubicBezTo>
                  <a:cubicBezTo>
                    <a:pt x="23" y="97"/>
                    <a:pt x="23" y="95"/>
                    <a:pt x="24" y="93"/>
                  </a:cubicBezTo>
                  <a:cubicBezTo>
                    <a:pt x="26" y="88"/>
                    <a:pt x="28" y="83"/>
                    <a:pt x="30" y="79"/>
                  </a:cubicBezTo>
                  <a:cubicBezTo>
                    <a:pt x="31" y="74"/>
                    <a:pt x="33" y="69"/>
                    <a:pt x="34" y="65"/>
                  </a:cubicBezTo>
                  <a:cubicBezTo>
                    <a:pt x="34" y="63"/>
                    <a:pt x="34" y="62"/>
                    <a:pt x="34" y="61"/>
                  </a:cubicBezTo>
                  <a:cubicBezTo>
                    <a:pt x="35" y="60"/>
                    <a:pt x="35" y="59"/>
                    <a:pt x="35" y="57"/>
                  </a:cubicBezTo>
                  <a:cubicBezTo>
                    <a:pt x="35" y="55"/>
                    <a:pt x="35" y="53"/>
                    <a:pt x="35" y="50"/>
                  </a:cubicBezTo>
                  <a:cubicBezTo>
                    <a:pt x="35" y="46"/>
                    <a:pt x="35" y="41"/>
                    <a:pt x="36" y="37"/>
                  </a:cubicBezTo>
                  <a:cubicBezTo>
                    <a:pt x="37" y="32"/>
                    <a:pt x="37" y="28"/>
                    <a:pt x="39" y="25"/>
                  </a:cubicBezTo>
                  <a:cubicBezTo>
                    <a:pt x="40" y="21"/>
                    <a:pt x="41" y="18"/>
                    <a:pt x="42" y="15"/>
                  </a:cubicBezTo>
                  <a:cubicBezTo>
                    <a:pt x="44" y="12"/>
                    <a:pt x="45" y="10"/>
                    <a:pt x="45" y="8"/>
                  </a:cubicBezTo>
                  <a:cubicBezTo>
                    <a:pt x="47" y="4"/>
                    <a:pt x="48" y="1"/>
                    <a:pt x="48" y="1"/>
                  </a:cubicBezTo>
                  <a:cubicBezTo>
                    <a:pt x="48" y="1"/>
                    <a:pt x="49" y="0"/>
                    <a:pt x="50" y="0"/>
                  </a:cubicBezTo>
                  <a:cubicBezTo>
                    <a:pt x="51" y="1"/>
                    <a:pt x="51" y="2"/>
                    <a:pt x="51" y="3"/>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9" name="Freeform 116">
              <a:extLst>
                <a:ext uri="{FF2B5EF4-FFF2-40B4-BE49-F238E27FC236}">
                  <a16:creationId xmlns:a16="http://schemas.microsoft.com/office/drawing/2014/main" id="{B5C9FDF5-F033-4845-8DA8-0CAFF658130A}"/>
                </a:ext>
              </a:extLst>
            </p:cNvPr>
            <p:cNvSpPr>
              <a:spLocks/>
            </p:cNvSpPr>
            <p:nvPr/>
          </p:nvSpPr>
          <p:spPr bwMode="auto">
            <a:xfrm>
              <a:off x="5875" y="1493"/>
              <a:ext cx="72" cy="331"/>
            </a:xfrm>
            <a:custGeom>
              <a:avLst/>
              <a:gdLst>
                <a:gd name="T0" fmla="*/ 30 w 30"/>
                <a:gd name="T1" fmla="*/ 2 h 139"/>
                <a:gd name="T2" fmla="*/ 28 w 30"/>
                <a:gd name="T3" fmla="*/ 0 h 139"/>
                <a:gd name="T4" fmla="*/ 28 w 30"/>
                <a:gd name="T5" fmla="*/ 0 h 139"/>
                <a:gd name="T6" fmla="*/ 19 w 30"/>
                <a:gd name="T7" fmla="*/ 20 h 139"/>
                <a:gd name="T8" fmla="*/ 14 w 30"/>
                <a:gd name="T9" fmla="*/ 62 h 139"/>
                <a:gd name="T10" fmla="*/ 15 w 30"/>
                <a:gd name="T11" fmla="*/ 71 h 139"/>
                <a:gd name="T12" fmla="*/ 13 w 30"/>
                <a:gd name="T13" fmla="*/ 105 h 139"/>
                <a:gd name="T14" fmla="*/ 7 w 30"/>
                <a:gd name="T15" fmla="*/ 120 h 139"/>
                <a:gd name="T16" fmla="*/ 3 w 30"/>
                <a:gd name="T17" fmla="*/ 128 h 139"/>
                <a:gd name="T18" fmla="*/ 0 w 30"/>
                <a:gd name="T19" fmla="*/ 137 h 139"/>
                <a:gd name="T20" fmla="*/ 1 w 30"/>
                <a:gd name="T21" fmla="*/ 139 h 139"/>
                <a:gd name="T22" fmla="*/ 2 w 30"/>
                <a:gd name="T23" fmla="*/ 139 h 139"/>
                <a:gd name="T24" fmla="*/ 3 w 30"/>
                <a:gd name="T25" fmla="*/ 138 h 139"/>
                <a:gd name="T26" fmla="*/ 7 w 30"/>
                <a:gd name="T27" fmla="*/ 130 h 139"/>
                <a:gd name="T28" fmla="*/ 10 w 30"/>
                <a:gd name="T29" fmla="*/ 121 h 139"/>
                <a:gd name="T30" fmla="*/ 16 w 30"/>
                <a:gd name="T31" fmla="*/ 106 h 139"/>
                <a:gd name="T32" fmla="*/ 18 w 30"/>
                <a:gd name="T33" fmla="*/ 70 h 139"/>
                <a:gd name="T34" fmla="*/ 18 w 30"/>
                <a:gd name="T35" fmla="*/ 62 h 139"/>
                <a:gd name="T36" fmla="*/ 22 w 30"/>
                <a:gd name="T37" fmla="*/ 21 h 139"/>
                <a:gd name="T38" fmla="*/ 30 w 30"/>
                <a:gd name="T39" fmla="*/ 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 h="139">
                  <a:moveTo>
                    <a:pt x="30" y="2"/>
                  </a:moveTo>
                  <a:cubicBezTo>
                    <a:pt x="29" y="2"/>
                    <a:pt x="29" y="1"/>
                    <a:pt x="28" y="0"/>
                  </a:cubicBezTo>
                  <a:cubicBezTo>
                    <a:pt x="28" y="0"/>
                    <a:pt x="28" y="0"/>
                    <a:pt x="28" y="0"/>
                  </a:cubicBezTo>
                  <a:cubicBezTo>
                    <a:pt x="23" y="6"/>
                    <a:pt x="21" y="12"/>
                    <a:pt x="19" y="20"/>
                  </a:cubicBezTo>
                  <a:cubicBezTo>
                    <a:pt x="15" y="32"/>
                    <a:pt x="14" y="46"/>
                    <a:pt x="14" y="62"/>
                  </a:cubicBezTo>
                  <a:cubicBezTo>
                    <a:pt x="14" y="65"/>
                    <a:pt x="15" y="68"/>
                    <a:pt x="15" y="71"/>
                  </a:cubicBezTo>
                  <a:cubicBezTo>
                    <a:pt x="15" y="82"/>
                    <a:pt x="16" y="94"/>
                    <a:pt x="13" y="105"/>
                  </a:cubicBezTo>
                  <a:cubicBezTo>
                    <a:pt x="12" y="110"/>
                    <a:pt x="9" y="115"/>
                    <a:pt x="7" y="120"/>
                  </a:cubicBezTo>
                  <a:cubicBezTo>
                    <a:pt x="6" y="122"/>
                    <a:pt x="4" y="125"/>
                    <a:pt x="3" y="128"/>
                  </a:cubicBezTo>
                  <a:cubicBezTo>
                    <a:pt x="2" y="131"/>
                    <a:pt x="1" y="134"/>
                    <a:pt x="0" y="137"/>
                  </a:cubicBezTo>
                  <a:cubicBezTo>
                    <a:pt x="0" y="138"/>
                    <a:pt x="0" y="139"/>
                    <a:pt x="1" y="139"/>
                  </a:cubicBezTo>
                  <a:cubicBezTo>
                    <a:pt x="1" y="139"/>
                    <a:pt x="2" y="139"/>
                    <a:pt x="2" y="139"/>
                  </a:cubicBezTo>
                  <a:cubicBezTo>
                    <a:pt x="3" y="139"/>
                    <a:pt x="3" y="139"/>
                    <a:pt x="3" y="138"/>
                  </a:cubicBezTo>
                  <a:cubicBezTo>
                    <a:pt x="5" y="136"/>
                    <a:pt x="6" y="133"/>
                    <a:pt x="7" y="130"/>
                  </a:cubicBezTo>
                  <a:cubicBezTo>
                    <a:pt x="8" y="127"/>
                    <a:pt x="9" y="124"/>
                    <a:pt x="10" y="121"/>
                  </a:cubicBezTo>
                  <a:cubicBezTo>
                    <a:pt x="12" y="116"/>
                    <a:pt x="15" y="111"/>
                    <a:pt x="16" y="106"/>
                  </a:cubicBezTo>
                  <a:cubicBezTo>
                    <a:pt x="20" y="94"/>
                    <a:pt x="19" y="82"/>
                    <a:pt x="18" y="70"/>
                  </a:cubicBezTo>
                  <a:cubicBezTo>
                    <a:pt x="18" y="68"/>
                    <a:pt x="18" y="65"/>
                    <a:pt x="18" y="62"/>
                  </a:cubicBezTo>
                  <a:cubicBezTo>
                    <a:pt x="17" y="46"/>
                    <a:pt x="18" y="33"/>
                    <a:pt x="22" y="21"/>
                  </a:cubicBezTo>
                  <a:cubicBezTo>
                    <a:pt x="24" y="14"/>
                    <a:pt x="27" y="8"/>
                    <a:pt x="30" y="2"/>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0" name="Freeform 117">
              <a:extLst>
                <a:ext uri="{FF2B5EF4-FFF2-40B4-BE49-F238E27FC236}">
                  <a16:creationId xmlns:a16="http://schemas.microsoft.com/office/drawing/2014/main" id="{550E38C8-EB23-4EED-93B9-BE4E332C7FA6}"/>
                </a:ext>
              </a:extLst>
            </p:cNvPr>
            <p:cNvSpPr>
              <a:spLocks noEditPoints="1"/>
            </p:cNvSpPr>
            <p:nvPr/>
          </p:nvSpPr>
          <p:spPr bwMode="auto">
            <a:xfrm>
              <a:off x="5808" y="1814"/>
              <a:ext cx="74" cy="226"/>
            </a:xfrm>
            <a:custGeom>
              <a:avLst/>
              <a:gdLst>
                <a:gd name="T0" fmla="*/ 6 w 31"/>
                <a:gd name="T1" fmla="*/ 72 h 95"/>
                <a:gd name="T2" fmla="*/ 3 w 31"/>
                <a:gd name="T3" fmla="*/ 89 h 95"/>
                <a:gd name="T4" fmla="*/ 7 w 31"/>
                <a:gd name="T5" fmla="*/ 93 h 95"/>
                <a:gd name="T6" fmla="*/ 11 w 31"/>
                <a:gd name="T7" fmla="*/ 91 h 95"/>
                <a:gd name="T8" fmla="*/ 14 w 31"/>
                <a:gd name="T9" fmla="*/ 79 h 95"/>
                <a:gd name="T10" fmla="*/ 17 w 31"/>
                <a:gd name="T11" fmla="*/ 61 h 95"/>
                <a:gd name="T12" fmla="*/ 21 w 31"/>
                <a:gd name="T13" fmla="*/ 44 h 95"/>
                <a:gd name="T14" fmla="*/ 25 w 31"/>
                <a:gd name="T15" fmla="*/ 27 h 95"/>
                <a:gd name="T16" fmla="*/ 28 w 31"/>
                <a:gd name="T17" fmla="*/ 19 h 95"/>
                <a:gd name="T18" fmla="*/ 29 w 31"/>
                <a:gd name="T19" fmla="*/ 6 h 95"/>
                <a:gd name="T20" fmla="*/ 30 w 31"/>
                <a:gd name="T21" fmla="*/ 1 h 95"/>
                <a:gd name="T22" fmla="*/ 31 w 31"/>
                <a:gd name="T23" fmla="*/ 1 h 95"/>
                <a:gd name="T24" fmla="*/ 27 w 31"/>
                <a:gd name="T25" fmla="*/ 8 h 95"/>
                <a:gd name="T26" fmla="*/ 20 w 31"/>
                <a:gd name="T27" fmla="*/ 28 h 95"/>
                <a:gd name="T28" fmla="*/ 18 w 31"/>
                <a:gd name="T29" fmla="*/ 49 h 95"/>
                <a:gd name="T30" fmla="*/ 14 w 31"/>
                <a:gd name="T31" fmla="*/ 55 h 95"/>
                <a:gd name="T32" fmla="*/ 18 w 31"/>
                <a:gd name="T33" fmla="*/ 42 h 95"/>
                <a:gd name="T34" fmla="*/ 20 w 31"/>
                <a:gd name="T35" fmla="*/ 20 h 95"/>
                <a:gd name="T36" fmla="*/ 25 w 31"/>
                <a:gd name="T37" fmla="*/ 6 h 95"/>
                <a:gd name="T38" fmla="*/ 30 w 31"/>
                <a:gd name="T39" fmla="*/ 1 h 95"/>
                <a:gd name="T40" fmla="*/ 30 w 31"/>
                <a:gd name="T41" fmla="*/ 0 h 95"/>
                <a:gd name="T42" fmla="*/ 31 w 31"/>
                <a:gd name="T43" fmla="*/ 3 h 95"/>
                <a:gd name="T44" fmla="*/ 31 w 31"/>
                <a:gd name="T45" fmla="*/ 10 h 95"/>
                <a:gd name="T46" fmla="*/ 29 w 31"/>
                <a:gd name="T47" fmla="*/ 24 h 95"/>
                <a:gd name="T48" fmla="*/ 27 w 31"/>
                <a:gd name="T49" fmla="*/ 36 h 95"/>
                <a:gd name="T50" fmla="*/ 20 w 31"/>
                <a:gd name="T51" fmla="*/ 53 h 95"/>
                <a:gd name="T52" fmla="*/ 16 w 31"/>
                <a:gd name="T53" fmla="*/ 70 h 95"/>
                <a:gd name="T54" fmla="*/ 15 w 31"/>
                <a:gd name="T55" fmla="*/ 88 h 95"/>
                <a:gd name="T56" fmla="*/ 9 w 31"/>
                <a:gd name="T57" fmla="*/ 95 h 95"/>
                <a:gd name="T58" fmla="*/ 5 w 31"/>
                <a:gd name="T59" fmla="*/ 95 h 95"/>
                <a:gd name="T60" fmla="*/ 2 w 31"/>
                <a:gd name="T61" fmla="*/ 89 h 95"/>
                <a:gd name="T62" fmla="*/ 14 w 31"/>
                <a:gd name="T63" fmla="*/ 5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95">
                  <a:moveTo>
                    <a:pt x="15" y="56"/>
                  </a:moveTo>
                  <a:cubicBezTo>
                    <a:pt x="6" y="72"/>
                    <a:pt x="6" y="72"/>
                    <a:pt x="6" y="72"/>
                  </a:cubicBezTo>
                  <a:cubicBezTo>
                    <a:pt x="4" y="75"/>
                    <a:pt x="4" y="78"/>
                    <a:pt x="3" y="80"/>
                  </a:cubicBezTo>
                  <a:cubicBezTo>
                    <a:pt x="3" y="83"/>
                    <a:pt x="3" y="86"/>
                    <a:pt x="3" y="89"/>
                  </a:cubicBezTo>
                  <a:cubicBezTo>
                    <a:pt x="4" y="90"/>
                    <a:pt x="4" y="92"/>
                    <a:pt x="5" y="92"/>
                  </a:cubicBezTo>
                  <a:cubicBezTo>
                    <a:pt x="6" y="93"/>
                    <a:pt x="6" y="93"/>
                    <a:pt x="7" y="93"/>
                  </a:cubicBezTo>
                  <a:cubicBezTo>
                    <a:pt x="7" y="93"/>
                    <a:pt x="8" y="93"/>
                    <a:pt x="8" y="93"/>
                  </a:cubicBezTo>
                  <a:cubicBezTo>
                    <a:pt x="10" y="93"/>
                    <a:pt x="11" y="92"/>
                    <a:pt x="11" y="91"/>
                  </a:cubicBezTo>
                  <a:cubicBezTo>
                    <a:pt x="12" y="90"/>
                    <a:pt x="13" y="89"/>
                    <a:pt x="13" y="88"/>
                  </a:cubicBezTo>
                  <a:cubicBezTo>
                    <a:pt x="14" y="85"/>
                    <a:pt x="14" y="82"/>
                    <a:pt x="14" y="79"/>
                  </a:cubicBezTo>
                  <a:cubicBezTo>
                    <a:pt x="14" y="76"/>
                    <a:pt x="14" y="73"/>
                    <a:pt x="14" y="70"/>
                  </a:cubicBezTo>
                  <a:cubicBezTo>
                    <a:pt x="14" y="67"/>
                    <a:pt x="17" y="64"/>
                    <a:pt x="17" y="61"/>
                  </a:cubicBezTo>
                  <a:cubicBezTo>
                    <a:pt x="17" y="58"/>
                    <a:pt x="18" y="55"/>
                    <a:pt x="18" y="52"/>
                  </a:cubicBezTo>
                  <a:cubicBezTo>
                    <a:pt x="19" y="49"/>
                    <a:pt x="20" y="46"/>
                    <a:pt x="21" y="44"/>
                  </a:cubicBezTo>
                  <a:cubicBezTo>
                    <a:pt x="22" y="41"/>
                    <a:pt x="23" y="38"/>
                    <a:pt x="25" y="35"/>
                  </a:cubicBezTo>
                  <a:cubicBezTo>
                    <a:pt x="26" y="33"/>
                    <a:pt x="25" y="30"/>
                    <a:pt x="25" y="27"/>
                  </a:cubicBezTo>
                  <a:cubicBezTo>
                    <a:pt x="26" y="26"/>
                    <a:pt x="26" y="24"/>
                    <a:pt x="27" y="23"/>
                  </a:cubicBezTo>
                  <a:cubicBezTo>
                    <a:pt x="28" y="19"/>
                    <a:pt x="28" y="19"/>
                    <a:pt x="28" y="19"/>
                  </a:cubicBezTo>
                  <a:cubicBezTo>
                    <a:pt x="28" y="16"/>
                    <a:pt x="28" y="13"/>
                    <a:pt x="29" y="10"/>
                  </a:cubicBezTo>
                  <a:cubicBezTo>
                    <a:pt x="29" y="9"/>
                    <a:pt x="29" y="7"/>
                    <a:pt x="29" y="6"/>
                  </a:cubicBezTo>
                  <a:cubicBezTo>
                    <a:pt x="29" y="3"/>
                    <a:pt x="29" y="3"/>
                    <a:pt x="29" y="3"/>
                  </a:cubicBezTo>
                  <a:cubicBezTo>
                    <a:pt x="29" y="3"/>
                    <a:pt x="29" y="2"/>
                    <a:pt x="30" y="1"/>
                  </a:cubicBezTo>
                  <a:cubicBezTo>
                    <a:pt x="31" y="1"/>
                    <a:pt x="31" y="1"/>
                    <a:pt x="31" y="1"/>
                  </a:cubicBezTo>
                  <a:cubicBezTo>
                    <a:pt x="31" y="1"/>
                    <a:pt x="31" y="1"/>
                    <a:pt x="31" y="1"/>
                  </a:cubicBezTo>
                  <a:cubicBezTo>
                    <a:pt x="30" y="3"/>
                    <a:pt x="30" y="4"/>
                    <a:pt x="29" y="5"/>
                  </a:cubicBezTo>
                  <a:cubicBezTo>
                    <a:pt x="27" y="8"/>
                    <a:pt x="27" y="8"/>
                    <a:pt x="27" y="8"/>
                  </a:cubicBezTo>
                  <a:cubicBezTo>
                    <a:pt x="26" y="10"/>
                    <a:pt x="25" y="12"/>
                    <a:pt x="24" y="14"/>
                  </a:cubicBezTo>
                  <a:cubicBezTo>
                    <a:pt x="23" y="19"/>
                    <a:pt x="21" y="23"/>
                    <a:pt x="20" y="28"/>
                  </a:cubicBezTo>
                  <a:cubicBezTo>
                    <a:pt x="20" y="42"/>
                    <a:pt x="20" y="42"/>
                    <a:pt x="20" y="42"/>
                  </a:cubicBezTo>
                  <a:cubicBezTo>
                    <a:pt x="19" y="44"/>
                    <a:pt x="18" y="47"/>
                    <a:pt x="18" y="49"/>
                  </a:cubicBezTo>
                  <a:cubicBezTo>
                    <a:pt x="17" y="51"/>
                    <a:pt x="16" y="54"/>
                    <a:pt x="15" y="56"/>
                  </a:cubicBezTo>
                  <a:close/>
                  <a:moveTo>
                    <a:pt x="14" y="55"/>
                  </a:moveTo>
                  <a:cubicBezTo>
                    <a:pt x="15" y="53"/>
                    <a:pt x="15" y="51"/>
                    <a:pt x="16" y="49"/>
                  </a:cubicBezTo>
                  <a:cubicBezTo>
                    <a:pt x="17" y="46"/>
                    <a:pt x="17" y="44"/>
                    <a:pt x="18" y="42"/>
                  </a:cubicBezTo>
                  <a:cubicBezTo>
                    <a:pt x="18" y="27"/>
                    <a:pt x="18" y="27"/>
                    <a:pt x="18" y="27"/>
                  </a:cubicBezTo>
                  <a:cubicBezTo>
                    <a:pt x="19" y="25"/>
                    <a:pt x="19" y="23"/>
                    <a:pt x="20" y="20"/>
                  </a:cubicBezTo>
                  <a:cubicBezTo>
                    <a:pt x="20" y="18"/>
                    <a:pt x="21" y="16"/>
                    <a:pt x="22" y="13"/>
                  </a:cubicBezTo>
                  <a:cubicBezTo>
                    <a:pt x="23" y="11"/>
                    <a:pt x="24" y="9"/>
                    <a:pt x="25" y="6"/>
                  </a:cubicBezTo>
                  <a:cubicBezTo>
                    <a:pt x="27" y="3"/>
                    <a:pt x="27" y="3"/>
                    <a:pt x="27" y="3"/>
                  </a:cubicBezTo>
                  <a:cubicBezTo>
                    <a:pt x="28" y="2"/>
                    <a:pt x="29" y="1"/>
                    <a:pt x="30" y="1"/>
                  </a:cubicBezTo>
                  <a:cubicBezTo>
                    <a:pt x="30" y="1"/>
                    <a:pt x="30" y="1"/>
                    <a:pt x="30" y="1"/>
                  </a:cubicBezTo>
                  <a:cubicBezTo>
                    <a:pt x="30" y="0"/>
                    <a:pt x="30" y="0"/>
                    <a:pt x="30" y="0"/>
                  </a:cubicBezTo>
                  <a:cubicBezTo>
                    <a:pt x="31" y="1"/>
                    <a:pt x="31" y="1"/>
                    <a:pt x="31" y="1"/>
                  </a:cubicBezTo>
                  <a:cubicBezTo>
                    <a:pt x="31" y="2"/>
                    <a:pt x="31" y="3"/>
                    <a:pt x="31" y="3"/>
                  </a:cubicBezTo>
                  <a:cubicBezTo>
                    <a:pt x="31" y="6"/>
                    <a:pt x="31" y="6"/>
                    <a:pt x="31" y="6"/>
                  </a:cubicBezTo>
                  <a:cubicBezTo>
                    <a:pt x="31" y="7"/>
                    <a:pt x="31" y="9"/>
                    <a:pt x="31" y="10"/>
                  </a:cubicBezTo>
                  <a:cubicBezTo>
                    <a:pt x="31" y="13"/>
                    <a:pt x="31" y="16"/>
                    <a:pt x="30" y="19"/>
                  </a:cubicBezTo>
                  <a:cubicBezTo>
                    <a:pt x="29" y="24"/>
                    <a:pt x="29" y="24"/>
                    <a:pt x="29" y="24"/>
                  </a:cubicBezTo>
                  <a:cubicBezTo>
                    <a:pt x="28" y="25"/>
                    <a:pt x="28" y="26"/>
                    <a:pt x="27" y="28"/>
                  </a:cubicBezTo>
                  <a:cubicBezTo>
                    <a:pt x="27" y="31"/>
                    <a:pt x="28" y="33"/>
                    <a:pt x="27" y="36"/>
                  </a:cubicBezTo>
                  <a:cubicBezTo>
                    <a:pt x="25" y="39"/>
                    <a:pt x="24" y="42"/>
                    <a:pt x="23" y="44"/>
                  </a:cubicBezTo>
                  <a:cubicBezTo>
                    <a:pt x="22" y="47"/>
                    <a:pt x="21" y="50"/>
                    <a:pt x="20" y="53"/>
                  </a:cubicBezTo>
                  <a:cubicBezTo>
                    <a:pt x="20" y="55"/>
                    <a:pt x="19" y="58"/>
                    <a:pt x="19" y="61"/>
                  </a:cubicBezTo>
                  <a:cubicBezTo>
                    <a:pt x="19" y="64"/>
                    <a:pt x="16" y="67"/>
                    <a:pt x="16" y="70"/>
                  </a:cubicBezTo>
                  <a:cubicBezTo>
                    <a:pt x="16" y="73"/>
                    <a:pt x="16" y="76"/>
                    <a:pt x="16" y="79"/>
                  </a:cubicBezTo>
                  <a:cubicBezTo>
                    <a:pt x="16" y="82"/>
                    <a:pt x="16" y="85"/>
                    <a:pt x="15" y="88"/>
                  </a:cubicBezTo>
                  <a:cubicBezTo>
                    <a:pt x="15" y="90"/>
                    <a:pt x="14" y="91"/>
                    <a:pt x="13" y="92"/>
                  </a:cubicBezTo>
                  <a:cubicBezTo>
                    <a:pt x="12" y="94"/>
                    <a:pt x="10" y="95"/>
                    <a:pt x="9" y="95"/>
                  </a:cubicBezTo>
                  <a:cubicBezTo>
                    <a:pt x="8" y="95"/>
                    <a:pt x="7" y="95"/>
                    <a:pt x="6" y="95"/>
                  </a:cubicBezTo>
                  <a:cubicBezTo>
                    <a:pt x="6" y="95"/>
                    <a:pt x="5" y="95"/>
                    <a:pt x="5" y="95"/>
                  </a:cubicBezTo>
                  <a:cubicBezTo>
                    <a:pt x="4" y="94"/>
                    <a:pt x="4" y="94"/>
                    <a:pt x="4" y="94"/>
                  </a:cubicBezTo>
                  <a:cubicBezTo>
                    <a:pt x="2" y="92"/>
                    <a:pt x="2" y="91"/>
                    <a:pt x="2" y="89"/>
                  </a:cubicBezTo>
                  <a:cubicBezTo>
                    <a:pt x="0" y="83"/>
                    <a:pt x="2" y="77"/>
                    <a:pt x="4" y="71"/>
                  </a:cubicBezTo>
                  <a:lnTo>
                    <a:pt x="14" y="55"/>
                  </a:ln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1" name="Freeform 118">
              <a:extLst>
                <a:ext uri="{FF2B5EF4-FFF2-40B4-BE49-F238E27FC236}">
                  <a16:creationId xmlns:a16="http://schemas.microsoft.com/office/drawing/2014/main" id="{E4AEE4C2-68BD-433E-97A7-FE72D67E96AF}"/>
                </a:ext>
              </a:extLst>
            </p:cNvPr>
            <p:cNvSpPr>
              <a:spLocks/>
            </p:cNvSpPr>
            <p:nvPr/>
          </p:nvSpPr>
          <p:spPr bwMode="auto">
            <a:xfrm>
              <a:off x="5812" y="1995"/>
              <a:ext cx="34" cy="19"/>
            </a:xfrm>
            <a:custGeom>
              <a:avLst/>
              <a:gdLst>
                <a:gd name="T0" fmla="*/ 8 w 14"/>
                <a:gd name="T1" fmla="*/ 8 h 8"/>
                <a:gd name="T2" fmla="*/ 6 w 14"/>
                <a:gd name="T3" fmla="*/ 8 h 8"/>
                <a:gd name="T4" fmla="*/ 2 w 14"/>
                <a:gd name="T5" fmla="*/ 5 h 8"/>
                <a:gd name="T6" fmla="*/ 0 w 14"/>
                <a:gd name="T7" fmla="*/ 1 h 8"/>
                <a:gd name="T8" fmla="*/ 1 w 14"/>
                <a:gd name="T9" fmla="*/ 0 h 8"/>
                <a:gd name="T10" fmla="*/ 2 w 14"/>
                <a:gd name="T11" fmla="*/ 1 h 8"/>
                <a:gd name="T12" fmla="*/ 3 w 14"/>
                <a:gd name="T13" fmla="*/ 4 h 8"/>
                <a:gd name="T14" fmla="*/ 6 w 14"/>
                <a:gd name="T15" fmla="*/ 6 h 8"/>
                <a:gd name="T16" fmla="*/ 12 w 14"/>
                <a:gd name="T17" fmla="*/ 2 h 8"/>
                <a:gd name="T18" fmla="*/ 12 w 14"/>
                <a:gd name="T19" fmla="*/ 1 h 8"/>
                <a:gd name="T20" fmla="*/ 13 w 14"/>
                <a:gd name="T21" fmla="*/ 1 h 8"/>
                <a:gd name="T22" fmla="*/ 14 w 14"/>
                <a:gd name="T23" fmla="*/ 2 h 8"/>
                <a:gd name="T24" fmla="*/ 8 w 14"/>
                <a:gd name="T2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8">
                  <a:moveTo>
                    <a:pt x="8" y="8"/>
                  </a:moveTo>
                  <a:cubicBezTo>
                    <a:pt x="8" y="8"/>
                    <a:pt x="7" y="8"/>
                    <a:pt x="6" y="8"/>
                  </a:cubicBezTo>
                  <a:cubicBezTo>
                    <a:pt x="4" y="8"/>
                    <a:pt x="3" y="7"/>
                    <a:pt x="2" y="5"/>
                  </a:cubicBezTo>
                  <a:cubicBezTo>
                    <a:pt x="1" y="4"/>
                    <a:pt x="0" y="2"/>
                    <a:pt x="0" y="1"/>
                  </a:cubicBezTo>
                  <a:cubicBezTo>
                    <a:pt x="0" y="0"/>
                    <a:pt x="1" y="0"/>
                    <a:pt x="1" y="0"/>
                  </a:cubicBezTo>
                  <a:cubicBezTo>
                    <a:pt x="2" y="0"/>
                    <a:pt x="2" y="0"/>
                    <a:pt x="2" y="1"/>
                  </a:cubicBezTo>
                  <a:cubicBezTo>
                    <a:pt x="2" y="2"/>
                    <a:pt x="2" y="3"/>
                    <a:pt x="3" y="4"/>
                  </a:cubicBezTo>
                  <a:cubicBezTo>
                    <a:pt x="4" y="6"/>
                    <a:pt x="5" y="6"/>
                    <a:pt x="6" y="6"/>
                  </a:cubicBezTo>
                  <a:cubicBezTo>
                    <a:pt x="9" y="7"/>
                    <a:pt x="12" y="5"/>
                    <a:pt x="12" y="2"/>
                  </a:cubicBezTo>
                  <a:cubicBezTo>
                    <a:pt x="12" y="2"/>
                    <a:pt x="12" y="2"/>
                    <a:pt x="12" y="1"/>
                  </a:cubicBezTo>
                  <a:cubicBezTo>
                    <a:pt x="12" y="1"/>
                    <a:pt x="13" y="1"/>
                    <a:pt x="13" y="1"/>
                  </a:cubicBezTo>
                  <a:cubicBezTo>
                    <a:pt x="14" y="1"/>
                    <a:pt x="14" y="2"/>
                    <a:pt x="14" y="2"/>
                  </a:cubicBezTo>
                  <a:cubicBezTo>
                    <a:pt x="13" y="5"/>
                    <a:pt x="11" y="7"/>
                    <a:pt x="8" y="8"/>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2" name="Freeform 119">
              <a:extLst>
                <a:ext uri="{FF2B5EF4-FFF2-40B4-BE49-F238E27FC236}">
                  <a16:creationId xmlns:a16="http://schemas.microsoft.com/office/drawing/2014/main" id="{89A606F4-4472-4D41-B4E6-7EBA1B5EEEC5}"/>
                </a:ext>
              </a:extLst>
            </p:cNvPr>
            <p:cNvSpPr>
              <a:spLocks/>
            </p:cNvSpPr>
            <p:nvPr/>
          </p:nvSpPr>
          <p:spPr bwMode="auto">
            <a:xfrm>
              <a:off x="5896" y="1507"/>
              <a:ext cx="41" cy="74"/>
            </a:xfrm>
            <a:custGeom>
              <a:avLst/>
              <a:gdLst>
                <a:gd name="T0" fmla="*/ 16 w 17"/>
                <a:gd name="T1" fmla="*/ 2 h 31"/>
                <a:gd name="T2" fmla="*/ 15 w 17"/>
                <a:gd name="T3" fmla="*/ 3 h 31"/>
                <a:gd name="T4" fmla="*/ 12 w 17"/>
                <a:gd name="T5" fmla="*/ 6 h 31"/>
                <a:gd name="T6" fmla="*/ 11 w 17"/>
                <a:gd name="T7" fmla="*/ 7 h 31"/>
                <a:gd name="T8" fmla="*/ 9 w 17"/>
                <a:gd name="T9" fmla="*/ 10 h 31"/>
                <a:gd name="T10" fmla="*/ 7 w 17"/>
                <a:gd name="T11" fmla="*/ 12 h 31"/>
                <a:gd name="T12" fmla="*/ 6 w 17"/>
                <a:gd name="T13" fmla="*/ 15 h 31"/>
                <a:gd name="T14" fmla="*/ 4 w 17"/>
                <a:gd name="T15" fmla="*/ 20 h 31"/>
                <a:gd name="T16" fmla="*/ 3 w 17"/>
                <a:gd name="T17" fmla="*/ 26 h 31"/>
                <a:gd name="T18" fmla="*/ 1 w 17"/>
                <a:gd name="T19" fmla="*/ 29 h 31"/>
                <a:gd name="T20" fmla="*/ 1 w 17"/>
                <a:gd name="T21" fmla="*/ 30 h 31"/>
                <a:gd name="T22" fmla="*/ 0 w 17"/>
                <a:gd name="T23" fmla="*/ 31 h 31"/>
                <a:gd name="T24" fmla="*/ 0 w 17"/>
                <a:gd name="T25" fmla="*/ 30 h 31"/>
                <a:gd name="T26" fmla="*/ 0 w 17"/>
                <a:gd name="T27" fmla="*/ 30 h 31"/>
                <a:gd name="T28" fmla="*/ 0 w 17"/>
                <a:gd name="T29" fmla="*/ 29 h 31"/>
                <a:gd name="T30" fmla="*/ 2 w 17"/>
                <a:gd name="T31" fmla="*/ 25 h 31"/>
                <a:gd name="T32" fmla="*/ 3 w 17"/>
                <a:gd name="T33" fmla="*/ 20 h 31"/>
                <a:gd name="T34" fmla="*/ 5 w 17"/>
                <a:gd name="T35" fmla="*/ 14 h 31"/>
                <a:gd name="T36" fmla="*/ 6 w 17"/>
                <a:gd name="T37" fmla="*/ 11 h 31"/>
                <a:gd name="T38" fmla="*/ 8 w 17"/>
                <a:gd name="T39" fmla="*/ 9 h 31"/>
                <a:gd name="T40" fmla="*/ 9 w 17"/>
                <a:gd name="T41" fmla="*/ 6 h 31"/>
                <a:gd name="T42" fmla="*/ 11 w 17"/>
                <a:gd name="T43" fmla="*/ 4 h 31"/>
                <a:gd name="T44" fmla="*/ 14 w 17"/>
                <a:gd name="T45" fmla="*/ 2 h 31"/>
                <a:gd name="T46" fmla="*/ 15 w 17"/>
                <a:gd name="T47" fmla="*/ 1 h 31"/>
                <a:gd name="T48" fmla="*/ 16 w 17"/>
                <a:gd name="T49" fmla="*/ 1 h 31"/>
                <a:gd name="T50" fmla="*/ 16 w 17"/>
                <a:gd name="T51" fmla="*/ 2 h 31"/>
                <a:gd name="T52" fmla="*/ 16 w 17"/>
                <a:gd name="T53"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31">
                  <a:moveTo>
                    <a:pt x="16" y="2"/>
                  </a:moveTo>
                  <a:cubicBezTo>
                    <a:pt x="16" y="2"/>
                    <a:pt x="16" y="3"/>
                    <a:pt x="15" y="3"/>
                  </a:cubicBezTo>
                  <a:cubicBezTo>
                    <a:pt x="14" y="4"/>
                    <a:pt x="13" y="5"/>
                    <a:pt x="12" y="6"/>
                  </a:cubicBezTo>
                  <a:cubicBezTo>
                    <a:pt x="12" y="6"/>
                    <a:pt x="11" y="7"/>
                    <a:pt x="11" y="7"/>
                  </a:cubicBezTo>
                  <a:cubicBezTo>
                    <a:pt x="10" y="8"/>
                    <a:pt x="10" y="9"/>
                    <a:pt x="9" y="10"/>
                  </a:cubicBezTo>
                  <a:cubicBezTo>
                    <a:pt x="8" y="10"/>
                    <a:pt x="8" y="11"/>
                    <a:pt x="7" y="12"/>
                  </a:cubicBezTo>
                  <a:cubicBezTo>
                    <a:pt x="7" y="13"/>
                    <a:pt x="7" y="14"/>
                    <a:pt x="6" y="15"/>
                  </a:cubicBezTo>
                  <a:cubicBezTo>
                    <a:pt x="6" y="17"/>
                    <a:pt x="5" y="19"/>
                    <a:pt x="4" y="20"/>
                  </a:cubicBezTo>
                  <a:cubicBezTo>
                    <a:pt x="4" y="22"/>
                    <a:pt x="3" y="24"/>
                    <a:pt x="3" y="26"/>
                  </a:cubicBezTo>
                  <a:cubicBezTo>
                    <a:pt x="2" y="27"/>
                    <a:pt x="2" y="28"/>
                    <a:pt x="1" y="29"/>
                  </a:cubicBezTo>
                  <a:cubicBezTo>
                    <a:pt x="1" y="30"/>
                    <a:pt x="1" y="30"/>
                    <a:pt x="1" y="30"/>
                  </a:cubicBezTo>
                  <a:cubicBezTo>
                    <a:pt x="1" y="31"/>
                    <a:pt x="0" y="31"/>
                    <a:pt x="0" y="31"/>
                  </a:cubicBezTo>
                  <a:cubicBezTo>
                    <a:pt x="0" y="31"/>
                    <a:pt x="0" y="30"/>
                    <a:pt x="0" y="30"/>
                  </a:cubicBezTo>
                  <a:cubicBezTo>
                    <a:pt x="0" y="30"/>
                    <a:pt x="0" y="30"/>
                    <a:pt x="0" y="30"/>
                  </a:cubicBezTo>
                  <a:cubicBezTo>
                    <a:pt x="0" y="30"/>
                    <a:pt x="0" y="29"/>
                    <a:pt x="0" y="29"/>
                  </a:cubicBezTo>
                  <a:cubicBezTo>
                    <a:pt x="1" y="28"/>
                    <a:pt x="1" y="27"/>
                    <a:pt x="2" y="25"/>
                  </a:cubicBezTo>
                  <a:cubicBezTo>
                    <a:pt x="2" y="24"/>
                    <a:pt x="3" y="22"/>
                    <a:pt x="3" y="20"/>
                  </a:cubicBezTo>
                  <a:cubicBezTo>
                    <a:pt x="4" y="18"/>
                    <a:pt x="4" y="16"/>
                    <a:pt x="5" y="14"/>
                  </a:cubicBezTo>
                  <a:cubicBezTo>
                    <a:pt x="5" y="13"/>
                    <a:pt x="6" y="12"/>
                    <a:pt x="6" y="11"/>
                  </a:cubicBezTo>
                  <a:cubicBezTo>
                    <a:pt x="7" y="10"/>
                    <a:pt x="7" y="9"/>
                    <a:pt x="8" y="9"/>
                  </a:cubicBezTo>
                  <a:cubicBezTo>
                    <a:pt x="8" y="8"/>
                    <a:pt x="9" y="7"/>
                    <a:pt x="9" y="6"/>
                  </a:cubicBezTo>
                  <a:cubicBezTo>
                    <a:pt x="10" y="5"/>
                    <a:pt x="10" y="5"/>
                    <a:pt x="11" y="4"/>
                  </a:cubicBezTo>
                  <a:cubicBezTo>
                    <a:pt x="12" y="3"/>
                    <a:pt x="13" y="2"/>
                    <a:pt x="14" y="2"/>
                  </a:cubicBezTo>
                  <a:cubicBezTo>
                    <a:pt x="15" y="1"/>
                    <a:pt x="15" y="1"/>
                    <a:pt x="15" y="1"/>
                  </a:cubicBezTo>
                  <a:cubicBezTo>
                    <a:pt x="15" y="0"/>
                    <a:pt x="16" y="1"/>
                    <a:pt x="16" y="1"/>
                  </a:cubicBezTo>
                  <a:cubicBezTo>
                    <a:pt x="17" y="1"/>
                    <a:pt x="17" y="2"/>
                    <a:pt x="16" y="2"/>
                  </a:cubicBezTo>
                  <a:cubicBezTo>
                    <a:pt x="16" y="2"/>
                    <a:pt x="16" y="2"/>
                    <a:pt x="16" y="2"/>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3" name="Freeform 120">
              <a:extLst>
                <a:ext uri="{FF2B5EF4-FFF2-40B4-BE49-F238E27FC236}">
                  <a16:creationId xmlns:a16="http://schemas.microsoft.com/office/drawing/2014/main" id="{6F1D3A5B-7E86-4479-A2C3-81C2BBF2522D}"/>
                </a:ext>
              </a:extLst>
            </p:cNvPr>
            <p:cNvSpPr>
              <a:spLocks noEditPoints="1"/>
            </p:cNvSpPr>
            <p:nvPr/>
          </p:nvSpPr>
          <p:spPr bwMode="auto">
            <a:xfrm>
              <a:off x="5877" y="1674"/>
              <a:ext cx="38" cy="78"/>
            </a:xfrm>
            <a:custGeom>
              <a:avLst/>
              <a:gdLst>
                <a:gd name="T0" fmla="*/ 15 w 16"/>
                <a:gd name="T1" fmla="*/ 0 h 33"/>
                <a:gd name="T2" fmla="*/ 12 w 16"/>
                <a:gd name="T3" fmla="*/ 3 h 33"/>
                <a:gd name="T4" fmla="*/ 8 w 16"/>
                <a:gd name="T5" fmla="*/ 8 h 33"/>
                <a:gd name="T6" fmla="*/ 6 w 16"/>
                <a:gd name="T7" fmla="*/ 10 h 33"/>
                <a:gd name="T8" fmla="*/ 4 w 16"/>
                <a:gd name="T9" fmla="*/ 13 h 33"/>
                <a:gd name="T10" fmla="*/ 2 w 16"/>
                <a:gd name="T11" fmla="*/ 17 h 33"/>
                <a:gd name="T12" fmla="*/ 1 w 16"/>
                <a:gd name="T13" fmla="*/ 20 h 33"/>
                <a:gd name="T14" fmla="*/ 0 w 16"/>
                <a:gd name="T15" fmla="*/ 26 h 33"/>
                <a:gd name="T16" fmla="*/ 0 w 16"/>
                <a:gd name="T17" fmla="*/ 30 h 33"/>
                <a:gd name="T18" fmla="*/ 0 w 16"/>
                <a:gd name="T19" fmla="*/ 31 h 33"/>
                <a:gd name="T20" fmla="*/ 0 w 16"/>
                <a:gd name="T21" fmla="*/ 32 h 33"/>
                <a:gd name="T22" fmla="*/ 1 w 16"/>
                <a:gd name="T23" fmla="*/ 32 h 33"/>
                <a:gd name="T24" fmla="*/ 1 w 16"/>
                <a:gd name="T25" fmla="*/ 32 h 33"/>
                <a:gd name="T26" fmla="*/ 1 w 16"/>
                <a:gd name="T27" fmla="*/ 31 h 33"/>
                <a:gd name="T28" fmla="*/ 1 w 16"/>
                <a:gd name="T29" fmla="*/ 30 h 33"/>
                <a:gd name="T30" fmla="*/ 1 w 16"/>
                <a:gd name="T31" fmla="*/ 26 h 33"/>
                <a:gd name="T32" fmla="*/ 3 w 16"/>
                <a:gd name="T33" fmla="*/ 20 h 33"/>
                <a:gd name="T34" fmla="*/ 4 w 16"/>
                <a:gd name="T35" fmla="*/ 17 h 33"/>
                <a:gd name="T36" fmla="*/ 5 w 16"/>
                <a:gd name="T37" fmla="*/ 14 h 33"/>
                <a:gd name="T38" fmla="*/ 7 w 16"/>
                <a:gd name="T39" fmla="*/ 11 h 33"/>
                <a:gd name="T40" fmla="*/ 9 w 16"/>
                <a:gd name="T41" fmla="*/ 9 h 33"/>
                <a:gd name="T42" fmla="*/ 14 w 16"/>
                <a:gd name="T43" fmla="*/ 5 h 33"/>
                <a:gd name="T44" fmla="*/ 16 w 16"/>
                <a:gd name="T45" fmla="*/ 2 h 33"/>
                <a:gd name="T46" fmla="*/ 15 w 16"/>
                <a:gd name="T47" fmla="*/ 0 h 33"/>
                <a:gd name="T48" fmla="*/ 0 w 16"/>
                <a:gd name="T49" fmla="*/ 31 h 33"/>
                <a:gd name="T50" fmla="*/ 0 w 16"/>
                <a:gd name="T51" fmla="*/ 31 h 33"/>
                <a:gd name="T52" fmla="*/ 0 w 16"/>
                <a:gd name="T53"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33">
                  <a:moveTo>
                    <a:pt x="15" y="0"/>
                  </a:moveTo>
                  <a:cubicBezTo>
                    <a:pt x="15" y="1"/>
                    <a:pt x="13" y="2"/>
                    <a:pt x="12" y="3"/>
                  </a:cubicBezTo>
                  <a:cubicBezTo>
                    <a:pt x="11" y="5"/>
                    <a:pt x="9" y="6"/>
                    <a:pt x="8" y="8"/>
                  </a:cubicBezTo>
                  <a:cubicBezTo>
                    <a:pt x="7" y="8"/>
                    <a:pt x="6" y="9"/>
                    <a:pt x="6" y="10"/>
                  </a:cubicBezTo>
                  <a:cubicBezTo>
                    <a:pt x="5" y="11"/>
                    <a:pt x="4" y="12"/>
                    <a:pt x="4" y="13"/>
                  </a:cubicBezTo>
                  <a:cubicBezTo>
                    <a:pt x="3" y="14"/>
                    <a:pt x="3" y="16"/>
                    <a:pt x="2" y="17"/>
                  </a:cubicBezTo>
                  <a:cubicBezTo>
                    <a:pt x="2" y="18"/>
                    <a:pt x="2" y="19"/>
                    <a:pt x="1" y="20"/>
                  </a:cubicBezTo>
                  <a:cubicBezTo>
                    <a:pt x="1" y="22"/>
                    <a:pt x="0" y="24"/>
                    <a:pt x="0" y="26"/>
                  </a:cubicBezTo>
                  <a:cubicBezTo>
                    <a:pt x="0" y="28"/>
                    <a:pt x="0" y="29"/>
                    <a:pt x="0" y="30"/>
                  </a:cubicBezTo>
                  <a:cubicBezTo>
                    <a:pt x="0" y="31"/>
                    <a:pt x="0" y="31"/>
                    <a:pt x="0" y="31"/>
                  </a:cubicBezTo>
                  <a:cubicBezTo>
                    <a:pt x="0" y="32"/>
                    <a:pt x="0" y="32"/>
                    <a:pt x="0" y="32"/>
                  </a:cubicBezTo>
                  <a:cubicBezTo>
                    <a:pt x="0" y="33"/>
                    <a:pt x="1" y="32"/>
                    <a:pt x="1" y="32"/>
                  </a:cubicBezTo>
                  <a:cubicBezTo>
                    <a:pt x="1" y="32"/>
                    <a:pt x="1" y="32"/>
                    <a:pt x="1" y="32"/>
                  </a:cubicBezTo>
                  <a:cubicBezTo>
                    <a:pt x="1" y="32"/>
                    <a:pt x="1" y="32"/>
                    <a:pt x="1" y="31"/>
                  </a:cubicBezTo>
                  <a:cubicBezTo>
                    <a:pt x="1" y="31"/>
                    <a:pt x="1" y="31"/>
                    <a:pt x="1" y="30"/>
                  </a:cubicBezTo>
                  <a:cubicBezTo>
                    <a:pt x="1" y="29"/>
                    <a:pt x="1" y="28"/>
                    <a:pt x="1" y="26"/>
                  </a:cubicBezTo>
                  <a:cubicBezTo>
                    <a:pt x="2" y="24"/>
                    <a:pt x="2" y="22"/>
                    <a:pt x="3" y="20"/>
                  </a:cubicBezTo>
                  <a:cubicBezTo>
                    <a:pt x="3" y="19"/>
                    <a:pt x="3" y="18"/>
                    <a:pt x="4" y="17"/>
                  </a:cubicBezTo>
                  <a:cubicBezTo>
                    <a:pt x="4" y="16"/>
                    <a:pt x="5" y="15"/>
                    <a:pt x="5" y="14"/>
                  </a:cubicBezTo>
                  <a:cubicBezTo>
                    <a:pt x="6" y="13"/>
                    <a:pt x="6" y="12"/>
                    <a:pt x="7" y="11"/>
                  </a:cubicBezTo>
                  <a:cubicBezTo>
                    <a:pt x="8" y="10"/>
                    <a:pt x="9" y="10"/>
                    <a:pt x="9" y="9"/>
                  </a:cubicBezTo>
                  <a:cubicBezTo>
                    <a:pt x="11" y="7"/>
                    <a:pt x="12" y="6"/>
                    <a:pt x="14" y="5"/>
                  </a:cubicBezTo>
                  <a:cubicBezTo>
                    <a:pt x="15" y="4"/>
                    <a:pt x="15" y="3"/>
                    <a:pt x="16" y="2"/>
                  </a:cubicBezTo>
                  <a:cubicBezTo>
                    <a:pt x="16" y="2"/>
                    <a:pt x="15" y="1"/>
                    <a:pt x="15" y="0"/>
                  </a:cubicBezTo>
                  <a:close/>
                  <a:moveTo>
                    <a:pt x="0" y="31"/>
                  </a:moveTo>
                  <a:cubicBezTo>
                    <a:pt x="0" y="32"/>
                    <a:pt x="0" y="31"/>
                    <a:pt x="0" y="31"/>
                  </a:cubicBezTo>
                  <a:cubicBezTo>
                    <a:pt x="0" y="31"/>
                    <a:pt x="0" y="31"/>
                    <a:pt x="0" y="3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4" name="Freeform 121">
              <a:extLst>
                <a:ext uri="{FF2B5EF4-FFF2-40B4-BE49-F238E27FC236}">
                  <a16:creationId xmlns:a16="http://schemas.microsoft.com/office/drawing/2014/main" id="{2B577DA8-4C2E-4566-8C1B-A1E6C5306FB9}"/>
                </a:ext>
              </a:extLst>
            </p:cNvPr>
            <p:cNvSpPr>
              <a:spLocks noEditPoints="1"/>
            </p:cNvSpPr>
            <p:nvPr/>
          </p:nvSpPr>
          <p:spPr bwMode="auto">
            <a:xfrm>
              <a:off x="5911" y="1578"/>
              <a:ext cx="36" cy="91"/>
            </a:xfrm>
            <a:custGeom>
              <a:avLst/>
              <a:gdLst>
                <a:gd name="T0" fmla="*/ 13 w 15"/>
                <a:gd name="T1" fmla="*/ 20 h 38"/>
                <a:gd name="T2" fmla="*/ 10 w 15"/>
                <a:gd name="T3" fmla="*/ 17 h 38"/>
                <a:gd name="T4" fmla="*/ 7 w 15"/>
                <a:gd name="T5" fmla="*/ 14 h 38"/>
                <a:gd name="T6" fmla="*/ 5 w 15"/>
                <a:gd name="T7" fmla="*/ 13 h 38"/>
                <a:gd name="T8" fmla="*/ 4 w 15"/>
                <a:gd name="T9" fmla="*/ 12 h 38"/>
                <a:gd name="T10" fmla="*/ 2 w 15"/>
                <a:gd name="T11" fmla="*/ 5 h 38"/>
                <a:gd name="T12" fmla="*/ 2 w 15"/>
                <a:gd name="T13" fmla="*/ 1 h 38"/>
                <a:gd name="T14" fmla="*/ 2 w 15"/>
                <a:gd name="T15" fmla="*/ 0 h 38"/>
                <a:gd name="T16" fmla="*/ 0 w 15"/>
                <a:gd name="T17" fmla="*/ 3 h 38"/>
                <a:gd name="T18" fmla="*/ 1 w 15"/>
                <a:gd name="T19" fmla="*/ 6 h 38"/>
                <a:gd name="T20" fmla="*/ 3 w 15"/>
                <a:gd name="T21" fmla="*/ 12 h 38"/>
                <a:gd name="T22" fmla="*/ 4 w 15"/>
                <a:gd name="T23" fmla="*/ 14 h 38"/>
                <a:gd name="T24" fmla="*/ 6 w 15"/>
                <a:gd name="T25" fmla="*/ 15 h 38"/>
                <a:gd name="T26" fmla="*/ 9 w 15"/>
                <a:gd name="T27" fmla="*/ 18 h 38"/>
                <a:gd name="T28" fmla="*/ 12 w 15"/>
                <a:gd name="T29" fmla="*/ 21 h 38"/>
                <a:gd name="T30" fmla="*/ 13 w 15"/>
                <a:gd name="T31" fmla="*/ 24 h 38"/>
                <a:gd name="T32" fmla="*/ 14 w 15"/>
                <a:gd name="T33" fmla="*/ 31 h 38"/>
                <a:gd name="T34" fmla="*/ 14 w 15"/>
                <a:gd name="T35" fmla="*/ 36 h 38"/>
                <a:gd name="T36" fmla="*/ 14 w 15"/>
                <a:gd name="T37" fmla="*/ 37 h 38"/>
                <a:gd name="T38" fmla="*/ 14 w 15"/>
                <a:gd name="T39" fmla="*/ 38 h 38"/>
                <a:gd name="T40" fmla="*/ 14 w 15"/>
                <a:gd name="T41" fmla="*/ 38 h 38"/>
                <a:gd name="T42" fmla="*/ 14 w 15"/>
                <a:gd name="T43" fmla="*/ 38 h 38"/>
                <a:gd name="T44" fmla="*/ 15 w 15"/>
                <a:gd name="T45" fmla="*/ 38 h 38"/>
                <a:gd name="T46" fmla="*/ 15 w 15"/>
                <a:gd name="T47" fmla="*/ 38 h 38"/>
                <a:gd name="T48" fmla="*/ 15 w 15"/>
                <a:gd name="T49" fmla="*/ 38 h 38"/>
                <a:gd name="T50" fmla="*/ 15 w 15"/>
                <a:gd name="T51" fmla="*/ 38 h 38"/>
                <a:gd name="T52" fmla="*/ 15 w 15"/>
                <a:gd name="T53" fmla="*/ 37 h 38"/>
                <a:gd name="T54" fmla="*/ 15 w 15"/>
                <a:gd name="T55" fmla="*/ 37 h 38"/>
                <a:gd name="T56" fmla="*/ 15 w 15"/>
                <a:gd name="T57" fmla="*/ 37 h 38"/>
                <a:gd name="T58" fmla="*/ 15 w 15"/>
                <a:gd name="T59" fmla="*/ 36 h 38"/>
                <a:gd name="T60" fmla="*/ 15 w 15"/>
                <a:gd name="T61" fmla="*/ 31 h 38"/>
                <a:gd name="T62" fmla="*/ 14 w 15"/>
                <a:gd name="T63" fmla="*/ 24 h 38"/>
                <a:gd name="T64" fmla="*/ 13 w 15"/>
                <a:gd name="T65" fmla="*/ 20 h 38"/>
                <a:gd name="T66" fmla="*/ 15 w 15"/>
                <a:gd name="T67" fmla="*/ 37 h 38"/>
                <a:gd name="T68" fmla="*/ 15 w 15"/>
                <a:gd name="T69" fmla="*/ 37 h 38"/>
                <a:gd name="T70" fmla="*/ 15 w 15"/>
                <a:gd name="T71" fmla="*/ 37 h 38"/>
                <a:gd name="T72" fmla="*/ 15 w 15"/>
                <a:gd name="T73" fmla="*/ 37 h 38"/>
                <a:gd name="T74" fmla="*/ 15 w 15"/>
                <a:gd name="T75" fmla="*/ 37 h 38"/>
                <a:gd name="T76" fmla="*/ 14 w 15"/>
                <a:gd name="T77" fmla="*/ 37 h 38"/>
                <a:gd name="T78" fmla="*/ 15 w 15"/>
                <a:gd name="T79" fmla="*/ 37 h 38"/>
                <a:gd name="T80" fmla="*/ 15 w 15"/>
                <a:gd name="T81" fmla="*/ 37 h 38"/>
                <a:gd name="T82" fmla="*/ 15 w 15"/>
                <a:gd name="T83" fmla="*/ 37 h 38"/>
                <a:gd name="T84" fmla="*/ 15 w 15"/>
                <a:gd name="T85" fmla="*/ 3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38">
                  <a:moveTo>
                    <a:pt x="13" y="20"/>
                  </a:moveTo>
                  <a:cubicBezTo>
                    <a:pt x="12" y="19"/>
                    <a:pt x="11" y="18"/>
                    <a:pt x="10" y="17"/>
                  </a:cubicBezTo>
                  <a:cubicBezTo>
                    <a:pt x="9" y="16"/>
                    <a:pt x="8" y="15"/>
                    <a:pt x="7" y="14"/>
                  </a:cubicBezTo>
                  <a:cubicBezTo>
                    <a:pt x="6" y="14"/>
                    <a:pt x="6" y="13"/>
                    <a:pt x="5" y="13"/>
                  </a:cubicBezTo>
                  <a:cubicBezTo>
                    <a:pt x="5" y="13"/>
                    <a:pt x="5" y="12"/>
                    <a:pt x="4" y="12"/>
                  </a:cubicBezTo>
                  <a:cubicBezTo>
                    <a:pt x="3" y="10"/>
                    <a:pt x="3" y="7"/>
                    <a:pt x="2" y="5"/>
                  </a:cubicBezTo>
                  <a:cubicBezTo>
                    <a:pt x="2" y="3"/>
                    <a:pt x="2" y="2"/>
                    <a:pt x="2" y="1"/>
                  </a:cubicBezTo>
                  <a:cubicBezTo>
                    <a:pt x="2" y="0"/>
                    <a:pt x="2" y="0"/>
                    <a:pt x="2" y="0"/>
                  </a:cubicBezTo>
                  <a:cubicBezTo>
                    <a:pt x="2" y="1"/>
                    <a:pt x="1" y="2"/>
                    <a:pt x="0" y="3"/>
                  </a:cubicBezTo>
                  <a:cubicBezTo>
                    <a:pt x="0" y="4"/>
                    <a:pt x="0" y="5"/>
                    <a:pt x="1" y="6"/>
                  </a:cubicBezTo>
                  <a:cubicBezTo>
                    <a:pt x="1" y="8"/>
                    <a:pt x="2" y="10"/>
                    <a:pt x="3" y="12"/>
                  </a:cubicBezTo>
                  <a:cubicBezTo>
                    <a:pt x="4" y="13"/>
                    <a:pt x="4" y="14"/>
                    <a:pt x="4" y="14"/>
                  </a:cubicBezTo>
                  <a:cubicBezTo>
                    <a:pt x="5" y="14"/>
                    <a:pt x="5" y="15"/>
                    <a:pt x="6" y="15"/>
                  </a:cubicBezTo>
                  <a:cubicBezTo>
                    <a:pt x="7" y="16"/>
                    <a:pt x="8" y="17"/>
                    <a:pt x="9" y="18"/>
                  </a:cubicBezTo>
                  <a:cubicBezTo>
                    <a:pt x="10" y="19"/>
                    <a:pt x="11" y="20"/>
                    <a:pt x="12" y="21"/>
                  </a:cubicBezTo>
                  <a:cubicBezTo>
                    <a:pt x="12" y="22"/>
                    <a:pt x="13" y="23"/>
                    <a:pt x="13" y="24"/>
                  </a:cubicBezTo>
                  <a:cubicBezTo>
                    <a:pt x="14" y="27"/>
                    <a:pt x="14" y="29"/>
                    <a:pt x="14" y="31"/>
                  </a:cubicBezTo>
                  <a:cubicBezTo>
                    <a:pt x="14" y="33"/>
                    <a:pt x="14" y="35"/>
                    <a:pt x="14" y="36"/>
                  </a:cubicBezTo>
                  <a:cubicBezTo>
                    <a:pt x="14" y="36"/>
                    <a:pt x="14" y="37"/>
                    <a:pt x="14" y="37"/>
                  </a:cubicBezTo>
                  <a:cubicBezTo>
                    <a:pt x="14" y="37"/>
                    <a:pt x="14" y="37"/>
                    <a:pt x="14" y="38"/>
                  </a:cubicBezTo>
                  <a:cubicBezTo>
                    <a:pt x="14" y="38"/>
                    <a:pt x="14" y="38"/>
                    <a:pt x="14" y="38"/>
                  </a:cubicBezTo>
                  <a:cubicBezTo>
                    <a:pt x="14" y="38"/>
                    <a:pt x="14" y="38"/>
                    <a:pt x="14" y="38"/>
                  </a:cubicBezTo>
                  <a:cubicBezTo>
                    <a:pt x="14" y="38"/>
                    <a:pt x="14" y="38"/>
                    <a:pt x="15" y="38"/>
                  </a:cubicBezTo>
                  <a:cubicBezTo>
                    <a:pt x="15" y="38"/>
                    <a:pt x="15" y="38"/>
                    <a:pt x="15" y="38"/>
                  </a:cubicBezTo>
                  <a:cubicBezTo>
                    <a:pt x="15" y="38"/>
                    <a:pt x="15" y="38"/>
                    <a:pt x="15" y="38"/>
                  </a:cubicBezTo>
                  <a:cubicBezTo>
                    <a:pt x="15" y="38"/>
                    <a:pt x="15" y="38"/>
                    <a:pt x="15" y="38"/>
                  </a:cubicBezTo>
                  <a:cubicBezTo>
                    <a:pt x="15" y="38"/>
                    <a:pt x="15" y="37"/>
                    <a:pt x="15" y="37"/>
                  </a:cubicBezTo>
                  <a:cubicBezTo>
                    <a:pt x="15" y="37"/>
                    <a:pt x="15" y="37"/>
                    <a:pt x="15" y="37"/>
                  </a:cubicBezTo>
                  <a:cubicBezTo>
                    <a:pt x="15" y="37"/>
                    <a:pt x="15" y="37"/>
                    <a:pt x="15" y="37"/>
                  </a:cubicBezTo>
                  <a:cubicBezTo>
                    <a:pt x="15" y="37"/>
                    <a:pt x="15" y="36"/>
                    <a:pt x="15" y="36"/>
                  </a:cubicBezTo>
                  <a:cubicBezTo>
                    <a:pt x="15" y="35"/>
                    <a:pt x="15" y="33"/>
                    <a:pt x="15" y="31"/>
                  </a:cubicBezTo>
                  <a:cubicBezTo>
                    <a:pt x="15" y="29"/>
                    <a:pt x="15" y="26"/>
                    <a:pt x="14" y="24"/>
                  </a:cubicBezTo>
                  <a:cubicBezTo>
                    <a:pt x="14" y="23"/>
                    <a:pt x="13" y="21"/>
                    <a:pt x="13" y="20"/>
                  </a:cubicBezTo>
                  <a:close/>
                  <a:moveTo>
                    <a:pt x="15" y="37"/>
                  </a:moveTo>
                  <a:cubicBezTo>
                    <a:pt x="15" y="37"/>
                    <a:pt x="15" y="37"/>
                    <a:pt x="15" y="37"/>
                  </a:cubicBezTo>
                  <a:cubicBezTo>
                    <a:pt x="15" y="37"/>
                    <a:pt x="15" y="37"/>
                    <a:pt x="15" y="37"/>
                  </a:cubicBezTo>
                  <a:cubicBezTo>
                    <a:pt x="15" y="37"/>
                    <a:pt x="15" y="37"/>
                    <a:pt x="15" y="37"/>
                  </a:cubicBezTo>
                  <a:close/>
                  <a:moveTo>
                    <a:pt x="15" y="37"/>
                  </a:moveTo>
                  <a:cubicBezTo>
                    <a:pt x="15" y="37"/>
                    <a:pt x="14" y="37"/>
                    <a:pt x="14" y="37"/>
                  </a:cubicBezTo>
                  <a:cubicBezTo>
                    <a:pt x="14" y="37"/>
                    <a:pt x="14" y="37"/>
                    <a:pt x="15" y="37"/>
                  </a:cubicBezTo>
                  <a:close/>
                  <a:moveTo>
                    <a:pt x="15" y="37"/>
                  </a:moveTo>
                  <a:cubicBezTo>
                    <a:pt x="15" y="37"/>
                    <a:pt x="15" y="37"/>
                    <a:pt x="15" y="37"/>
                  </a:cubicBezTo>
                  <a:cubicBezTo>
                    <a:pt x="15" y="37"/>
                    <a:pt x="15" y="37"/>
                    <a:pt x="15" y="37"/>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5" name="Freeform 122">
              <a:extLst>
                <a:ext uri="{FF2B5EF4-FFF2-40B4-BE49-F238E27FC236}">
                  <a16:creationId xmlns:a16="http://schemas.microsoft.com/office/drawing/2014/main" id="{9DF487CB-EA9E-492B-8135-C21CF913CF00}"/>
                </a:ext>
              </a:extLst>
            </p:cNvPr>
            <p:cNvSpPr>
              <a:spLocks/>
            </p:cNvSpPr>
            <p:nvPr/>
          </p:nvSpPr>
          <p:spPr bwMode="auto">
            <a:xfrm>
              <a:off x="5939" y="1495"/>
              <a:ext cx="15" cy="114"/>
            </a:xfrm>
            <a:custGeom>
              <a:avLst/>
              <a:gdLst>
                <a:gd name="T0" fmla="*/ 5 w 6"/>
                <a:gd name="T1" fmla="*/ 36 h 48"/>
                <a:gd name="T2" fmla="*/ 4 w 6"/>
                <a:gd name="T3" fmla="*/ 31 h 48"/>
                <a:gd name="T4" fmla="*/ 3 w 6"/>
                <a:gd name="T5" fmla="*/ 27 h 48"/>
                <a:gd name="T6" fmla="*/ 2 w 6"/>
                <a:gd name="T7" fmla="*/ 22 h 48"/>
                <a:gd name="T8" fmla="*/ 2 w 6"/>
                <a:gd name="T9" fmla="*/ 13 h 48"/>
                <a:gd name="T10" fmla="*/ 2 w 6"/>
                <a:gd name="T11" fmla="*/ 5 h 48"/>
                <a:gd name="T12" fmla="*/ 3 w 6"/>
                <a:gd name="T13" fmla="*/ 2 h 48"/>
                <a:gd name="T14" fmla="*/ 3 w 6"/>
                <a:gd name="T15" fmla="*/ 1 h 48"/>
                <a:gd name="T16" fmla="*/ 2 w 6"/>
                <a:gd name="T17" fmla="*/ 0 h 48"/>
                <a:gd name="T18" fmla="*/ 1 w 6"/>
                <a:gd name="T19" fmla="*/ 2 h 48"/>
                <a:gd name="T20" fmla="*/ 1 w 6"/>
                <a:gd name="T21" fmla="*/ 5 h 48"/>
                <a:gd name="T22" fmla="*/ 1 w 6"/>
                <a:gd name="T23" fmla="*/ 13 h 48"/>
                <a:gd name="T24" fmla="*/ 1 w 6"/>
                <a:gd name="T25" fmla="*/ 23 h 48"/>
                <a:gd name="T26" fmla="*/ 2 w 6"/>
                <a:gd name="T27" fmla="*/ 27 h 48"/>
                <a:gd name="T28" fmla="*/ 3 w 6"/>
                <a:gd name="T29" fmla="*/ 32 h 48"/>
                <a:gd name="T30" fmla="*/ 4 w 6"/>
                <a:gd name="T31" fmla="*/ 36 h 48"/>
                <a:gd name="T32" fmla="*/ 5 w 6"/>
                <a:gd name="T33" fmla="*/ 39 h 48"/>
                <a:gd name="T34" fmla="*/ 5 w 6"/>
                <a:gd name="T35" fmla="*/ 45 h 48"/>
                <a:gd name="T36" fmla="*/ 5 w 6"/>
                <a:gd name="T37" fmla="*/ 46 h 48"/>
                <a:gd name="T38" fmla="*/ 5 w 6"/>
                <a:gd name="T39" fmla="*/ 47 h 48"/>
                <a:gd name="T40" fmla="*/ 5 w 6"/>
                <a:gd name="T41" fmla="*/ 47 h 48"/>
                <a:gd name="T42" fmla="*/ 5 w 6"/>
                <a:gd name="T43" fmla="*/ 48 h 48"/>
                <a:gd name="T44" fmla="*/ 6 w 6"/>
                <a:gd name="T45" fmla="*/ 47 h 48"/>
                <a:gd name="T46" fmla="*/ 6 w 6"/>
                <a:gd name="T47" fmla="*/ 47 h 48"/>
                <a:gd name="T48" fmla="*/ 6 w 6"/>
                <a:gd name="T49" fmla="*/ 45 h 48"/>
                <a:gd name="T50" fmla="*/ 6 w 6"/>
                <a:gd name="T51" fmla="*/ 39 h 48"/>
                <a:gd name="T52" fmla="*/ 5 w 6"/>
                <a:gd name="T53" fmla="*/ 3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48">
                  <a:moveTo>
                    <a:pt x="5" y="36"/>
                  </a:moveTo>
                  <a:cubicBezTo>
                    <a:pt x="5" y="34"/>
                    <a:pt x="4" y="33"/>
                    <a:pt x="4" y="31"/>
                  </a:cubicBezTo>
                  <a:cubicBezTo>
                    <a:pt x="4" y="30"/>
                    <a:pt x="3" y="29"/>
                    <a:pt x="3" y="27"/>
                  </a:cubicBezTo>
                  <a:cubicBezTo>
                    <a:pt x="3" y="26"/>
                    <a:pt x="2" y="24"/>
                    <a:pt x="2" y="22"/>
                  </a:cubicBezTo>
                  <a:cubicBezTo>
                    <a:pt x="2" y="19"/>
                    <a:pt x="2" y="16"/>
                    <a:pt x="2" y="13"/>
                  </a:cubicBezTo>
                  <a:cubicBezTo>
                    <a:pt x="2" y="10"/>
                    <a:pt x="2" y="8"/>
                    <a:pt x="2" y="5"/>
                  </a:cubicBezTo>
                  <a:cubicBezTo>
                    <a:pt x="3" y="4"/>
                    <a:pt x="3" y="3"/>
                    <a:pt x="3" y="2"/>
                  </a:cubicBezTo>
                  <a:cubicBezTo>
                    <a:pt x="3" y="2"/>
                    <a:pt x="3" y="1"/>
                    <a:pt x="3" y="1"/>
                  </a:cubicBezTo>
                  <a:cubicBezTo>
                    <a:pt x="2" y="1"/>
                    <a:pt x="2" y="0"/>
                    <a:pt x="2" y="0"/>
                  </a:cubicBezTo>
                  <a:cubicBezTo>
                    <a:pt x="1" y="0"/>
                    <a:pt x="1" y="1"/>
                    <a:pt x="1" y="2"/>
                  </a:cubicBezTo>
                  <a:cubicBezTo>
                    <a:pt x="1" y="3"/>
                    <a:pt x="1" y="4"/>
                    <a:pt x="1" y="5"/>
                  </a:cubicBezTo>
                  <a:cubicBezTo>
                    <a:pt x="1" y="8"/>
                    <a:pt x="0" y="10"/>
                    <a:pt x="1" y="13"/>
                  </a:cubicBezTo>
                  <a:cubicBezTo>
                    <a:pt x="1" y="16"/>
                    <a:pt x="1" y="19"/>
                    <a:pt x="1" y="23"/>
                  </a:cubicBezTo>
                  <a:cubicBezTo>
                    <a:pt x="1" y="24"/>
                    <a:pt x="1" y="26"/>
                    <a:pt x="2" y="27"/>
                  </a:cubicBezTo>
                  <a:cubicBezTo>
                    <a:pt x="2" y="29"/>
                    <a:pt x="2" y="30"/>
                    <a:pt x="3" y="32"/>
                  </a:cubicBezTo>
                  <a:cubicBezTo>
                    <a:pt x="3" y="33"/>
                    <a:pt x="4" y="35"/>
                    <a:pt x="4" y="36"/>
                  </a:cubicBezTo>
                  <a:cubicBezTo>
                    <a:pt x="4" y="37"/>
                    <a:pt x="5" y="38"/>
                    <a:pt x="5" y="39"/>
                  </a:cubicBezTo>
                  <a:cubicBezTo>
                    <a:pt x="5" y="42"/>
                    <a:pt x="5" y="44"/>
                    <a:pt x="5" y="45"/>
                  </a:cubicBezTo>
                  <a:cubicBezTo>
                    <a:pt x="5" y="46"/>
                    <a:pt x="5" y="46"/>
                    <a:pt x="5" y="46"/>
                  </a:cubicBezTo>
                  <a:cubicBezTo>
                    <a:pt x="5" y="47"/>
                    <a:pt x="5" y="47"/>
                    <a:pt x="5" y="47"/>
                  </a:cubicBezTo>
                  <a:cubicBezTo>
                    <a:pt x="5" y="47"/>
                    <a:pt x="5" y="47"/>
                    <a:pt x="5" y="47"/>
                  </a:cubicBezTo>
                  <a:cubicBezTo>
                    <a:pt x="5" y="47"/>
                    <a:pt x="5" y="48"/>
                    <a:pt x="5" y="48"/>
                  </a:cubicBezTo>
                  <a:cubicBezTo>
                    <a:pt x="5" y="48"/>
                    <a:pt x="6" y="48"/>
                    <a:pt x="6" y="47"/>
                  </a:cubicBezTo>
                  <a:cubicBezTo>
                    <a:pt x="6" y="47"/>
                    <a:pt x="6" y="47"/>
                    <a:pt x="6" y="47"/>
                  </a:cubicBezTo>
                  <a:cubicBezTo>
                    <a:pt x="6" y="46"/>
                    <a:pt x="6" y="46"/>
                    <a:pt x="6" y="45"/>
                  </a:cubicBezTo>
                  <a:cubicBezTo>
                    <a:pt x="6" y="44"/>
                    <a:pt x="6" y="42"/>
                    <a:pt x="6" y="39"/>
                  </a:cubicBezTo>
                  <a:cubicBezTo>
                    <a:pt x="6" y="38"/>
                    <a:pt x="5" y="37"/>
                    <a:pt x="5" y="36"/>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6" name="Freeform 123">
              <a:extLst>
                <a:ext uri="{FF2B5EF4-FFF2-40B4-BE49-F238E27FC236}">
                  <a16:creationId xmlns:a16="http://schemas.microsoft.com/office/drawing/2014/main" id="{3314B04F-6CBB-407F-84F8-C1F7D3B1D5AF}"/>
                </a:ext>
              </a:extLst>
            </p:cNvPr>
            <p:cNvSpPr>
              <a:spLocks/>
            </p:cNvSpPr>
            <p:nvPr/>
          </p:nvSpPr>
          <p:spPr bwMode="auto">
            <a:xfrm>
              <a:off x="5939" y="1526"/>
              <a:ext cx="22" cy="45"/>
            </a:xfrm>
            <a:custGeom>
              <a:avLst/>
              <a:gdLst>
                <a:gd name="T0" fmla="*/ 2 w 9"/>
                <a:gd name="T1" fmla="*/ 0 h 19"/>
                <a:gd name="T2" fmla="*/ 3 w 9"/>
                <a:gd name="T3" fmla="*/ 0 h 19"/>
                <a:gd name="T4" fmla="*/ 4 w 9"/>
                <a:gd name="T5" fmla="*/ 2 h 19"/>
                <a:gd name="T6" fmla="*/ 8 w 9"/>
                <a:gd name="T7" fmla="*/ 8 h 19"/>
                <a:gd name="T8" fmla="*/ 9 w 9"/>
                <a:gd name="T9" fmla="*/ 15 h 19"/>
                <a:gd name="T10" fmla="*/ 9 w 9"/>
                <a:gd name="T11" fmla="*/ 18 h 19"/>
                <a:gd name="T12" fmla="*/ 9 w 9"/>
                <a:gd name="T13" fmla="*/ 18 h 19"/>
                <a:gd name="T14" fmla="*/ 9 w 9"/>
                <a:gd name="T15" fmla="*/ 19 h 19"/>
                <a:gd name="T16" fmla="*/ 9 w 9"/>
                <a:gd name="T17" fmla="*/ 19 h 19"/>
                <a:gd name="T18" fmla="*/ 9 w 9"/>
                <a:gd name="T19" fmla="*/ 19 h 19"/>
                <a:gd name="T20" fmla="*/ 8 w 9"/>
                <a:gd name="T21" fmla="*/ 19 h 19"/>
                <a:gd name="T22" fmla="*/ 8 w 9"/>
                <a:gd name="T23" fmla="*/ 18 h 19"/>
                <a:gd name="T24" fmla="*/ 9 w 9"/>
                <a:gd name="T25" fmla="*/ 18 h 19"/>
                <a:gd name="T26" fmla="*/ 8 w 9"/>
                <a:gd name="T27" fmla="*/ 18 h 19"/>
                <a:gd name="T28" fmla="*/ 8 w 9"/>
                <a:gd name="T29" fmla="*/ 18 h 19"/>
                <a:gd name="T30" fmla="*/ 8 w 9"/>
                <a:gd name="T31" fmla="*/ 18 h 19"/>
                <a:gd name="T32" fmla="*/ 8 w 9"/>
                <a:gd name="T33" fmla="*/ 18 h 19"/>
                <a:gd name="T34" fmla="*/ 8 w 9"/>
                <a:gd name="T35" fmla="*/ 18 h 19"/>
                <a:gd name="T36" fmla="*/ 8 w 9"/>
                <a:gd name="T37" fmla="*/ 16 h 19"/>
                <a:gd name="T38" fmla="*/ 7 w 9"/>
                <a:gd name="T39" fmla="*/ 9 h 19"/>
                <a:gd name="T40" fmla="*/ 3 w 9"/>
                <a:gd name="T41" fmla="*/ 3 h 19"/>
                <a:gd name="T42" fmla="*/ 2 w 9"/>
                <a:gd name="T43" fmla="*/ 2 h 19"/>
                <a:gd name="T44" fmla="*/ 1 w 9"/>
                <a:gd name="T45" fmla="*/ 1 h 19"/>
                <a:gd name="T46" fmla="*/ 1 w 9"/>
                <a:gd name="T47" fmla="*/ 0 h 19"/>
                <a:gd name="T48" fmla="*/ 2 w 9"/>
                <a:gd name="T49" fmla="*/ 0 h 19"/>
                <a:gd name="T50" fmla="*/ 2 w 9"/>
                <a:gd name="T5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 h="19">
                  <a:moveTo>
                    <a:pt x="2" y="0"/>
                  </a:moveTo>
                  <a:cubicBezTo>
                    <a:pt x="2" y="0"/>
                    <a:pt x="2" y="0"/>
                    <a:pt x="3" y="0"/>
                  </a:cubicBezTo>
                  <a:cubicBezTo>
                    <a:pt x="3" y="1"/>
                    <a:pt x="4" y="1"/>
                    <a:pt x="4" y="2"/>
                  </a:cubicBezTo>
                  <a:cubicBezTo>
                    <a:pt x="6" y="4"/>
                    <a:pt x="7" y="6"/>
                    <a:pt x="8" y="8"/>
                  </a:cubicBezTo>
                  <a:cubicBezTo>
                    <a:pt x="9" y="11"/>
                    <a:pt x="9" y="14"/>
                    <a:pt x="9" y="15"/>
                  </a:cubicBezTo>
                  <a:cubicBezTo>
                    <a:pt x="9" y="16"/>
                    <a:pt x="9" y="17"/>
                    <a:pt x="9" y="18"/>
                  </a:cubicBezTo>
                  <a:cubicBezTo>
                    <a:pt x="9" y="18"/>
                    <a:pt x="9" y="18"/>
                    <a:pt x="9" y="18"/>
                  </a:cubicBezTo>
                  <a:cubicBezTo>
                    <a:pt x="9" y="19"/>
                    <a:pt x="9" y="19"/>
                    <a:pt x="9" y="19"/>
                  </a:cubicBezTo>
                  <a:cubicBezTo>
                    <a:pt x="9" y="19"/>
                    <a:pt x="9" y="19"/>
                    <a:pt x="9" y="19"/>
                  </a:cubicBezTo>
                  <a:cubicBezTo>
                    <a:pt x="9" y="19"/>
                    <a:pt x="9" y="19"/>
                    <a:pt x="9" y="19"/>
                  </a:cubicBezTo>
                  <a:cubicBezTo>
                    <a:pt x="8" y="19"/>
                    <a:pt x="8" y="19"/>
                    <a:pt x="8" y="19"/>
                  </a:cubicBezTo>
                  <a:cubicBezTo>
                    <a:pt x="8" y="19"/>
                    <a:pt x="8" y="19"/>
                    <a:pt x="8" y="18"/>
                  </a:cubicBezTo>
                  <a:cubicBezTo>
                    <a:pt x="8" y="18"/>
                    <a:pt x="9" y="18"/>
                    <a:pt x="9" y="18"/>
                  </a:cubicBezTo>
                  <a:cubicBezTo>
                    <a:pt x="9" y="18"/>
                    <a:pt x="9" y="18"/>
                    <a:pt x="8" y="18"/>
                  </a:cubicBezTo>
                  <a:cubicBezTo>
                    <a:pt x="8" y="18"/>
                    <a:pt x="8" y="18"/>
                    <a:pt x="8" y="18"/>
                  </a:cubicBezTo>
                  <a:cubicBezTo>
                    <a:pt x="8" y="18"/>
                    <a:pt x="8" y="18"/>
                    <a:pt x="8" y="18"/>
                  </a:cubicBezTo>
                  <a:cubicBezTo>
                    <a:pt x="8" y="18"/>
                    <a:pt x="8" y="18"/>
                    <a:pt x="8" y="18"/>
                  </a:cubicBezTo>
                  <a:cubicBezTo>
                    <a:pt x="8" y="18"/>
                    <a:pt x="8" y="18"/>
                    <a:pt x="8" y="18"/>
                  </a:cubicBezTo>
                  <a:cubicBezTo>
                    <a:pt x="8" y="17"/>
                    <a:pt x="8" y="16"/>
                    <a:pt x="8" y="16"/>
                  </a:cubicBezTo>
                  <a:cubicBezTo>
                    <a:pt x="8" y="14"/>
                    <a:pt x="7" y="11"/>
                    <a:pt x="7" y="9"/>
                  </a:cubicBezTo>
                  <a:cubicBezTo>
                    <a:pt x="6" y="7"/>
                    <a:pt x="4" y="4"/>
                    <a:pt x="3" y="3"/>
                  </a:cubicBezTo>
                  <a:cubicBezTo>
                    <a:pt x="3" y="2"/>
                    <a:pt x="2" y="2"/>
                    <a:pt x="2" y="2"/>
                  </a:cubicBezTo>
                  <a:cubicBezTo>
                    <a:pt x="1" y="1"/>
                    <a:pt x="1" y="1"/>
                    <a:pt x="1" y="1"/>
                  </a:cubicBezTo>
                  <a:cubicBezTo>
                    <a:pt x="1" y="1"/>
                    <a:pt x="0" y="0"/>
                    <a:pt x="1" y="0"/>
                  </a:cubicBezTo>
                  <a:cubicBezTo>
                    <a:pt x="1" y="0"/>
                    <a:pt x="1" y="0"/>
                    <a:pt x="2" y="0"/>
                  </a:cubicBezTo>
                  <a:cubicBezTo>
                    <a:pt x="2" y="0"/>
                    <a:pt x="2" y="0"/>
                    <a:pt x="2" y="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7" name="Freeform 124">
              <a:extLst>
                <a:ext uri="{FF2B5EF4-FFF2-40B4-BE49-F238E27FC236}">
                  <a16:creationId xmlns:a16="http://schemas.microsoft.com/office/drawing/2014/main" id="{8965E1D6-44A0-4AC7-8A4B-09CF129C32CF}"/>
                </a:ext>
              </a:extLst>
            </p:cNvPr>
            <p:cNvSpPr>
              <a:spLocks/>
            </p:cNvSpPr>
            <p:nvPr/>
          </p:nvSpPr>
          <p:spPr bwMode="auto">
            <a:xfrm>
              <a:off x="5798" y="2024"/>
              <a:ext cx="14" cy="31"/>
            </a:xfrm>
            <a:custGeom>
              <a:avLst/>
              <a:gdLst>
                <a:gd name="T0" fmla="*/ 6 w 6"/>
                <a:gd name="T1" fmla="*/ 2 h 13"/>
                <a:gd name="T2" fmla="*/ 0 w 6"/>
                <a:gd name="T3" fmla="*/ 13 h 13"/>
                <a:gd name="T4" fmla="*/ 6 w 6"/>
                <a:gd name="T5" fmla="*/ 0 h 13"/>
                <a:gd name="T6" fmla="*/ 6 w 6"/>
                <a:gd name="T7" fmla="*/ 2 h 13"/>
              </a:gdLst>
              <a:ahLst/>
              <a:cxnLst>
                <a:cxn ang="0">
                  <a:pos x="T0" y="T1"/>
                </a:cxn>
                <a:cxn ang="0">
                  <a:pos x="T2" y="T3"/>
                </a:cxn>
                <a:cxn ang="0">
                  <a:pos x="T4" y="T5"/>
                </a:cxn>
                <a:cxn ang="0">
                  <a:pos x="T6" y="T7"/>
                </a:cxn>
              </a:cxnLst>
              <a:rect l="0" t="0" r="r" b="b"/>
              <a:pathLst>
                <a:path w="6" h="13">
                  <a:moveTo>
                    <a:pt x="6" y="2"/>
                  </a:moveTo>
                  <a:cubicBezTo>
                    <a:pt x="4" y="6"/>
                    <a:pt x="2" y="9"/>
                    <a:pt x="0" y="13"/>
                  </a:cubicBezTo>
                  <a:cubicBezTo>
                    <a:pt x="2" y="8"/>
                    <a:pt x="4" y="4"/>
                    <a:pt x="6" y="0"/>
                  </a:cubicBezTo>
                  <a:lnTo>
                    <a:pt x="6" y="2"/>
                  </a:ln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8" name="Freeform 125">
              <a:extLst>
                <a:ext uri="{FF2B5EF4-FFF2-40B4-BE49-F238E27FC236}">
                  <a16:creationId xmlns:a16="http://schemas.microsoft.com/office/drawing/2014/main" id="{B2CE93D0-BFAD-450A-A396-B4CCF4E97403}"/>
                </a:ext>
              </a:extLst>
            </p:cNvPr>
            <p:cNvSpPr>
              <a:spLocks/>
            </p:cNvSpPr>
            <p:nvPr/>
          </p:nvSpPr>
          <p:spPr bwMode="auto">
            <a:xfrm>
              <a:off x="5803" y="2033"/>
              <a:ext cx="14" cy="36"/>
            </a:xfrm>
            <a:custGeom>
              <a:avLst/>
              <a:gdLst>
                <a:gd name="T0" fmla="*/ 5 w 6"/>
                <a:gd name="T1" fmla="*/ 0 h 15"/>
                <a:gd name="T2" fmla="*/ 5 w 6"/>
                <a:gd name="T3" fmla="*/ 1 h 15"/>
                <a:gd name="T4" fmla="*/ 3 w 6"/>
                <a:gd name="T5" fmla="*/ 7 h 15"/>
                <a:gd name="T6" fmla="*/ 0 w 6"/>
                <a:gd name="T7" fmla="*/ 14 h 15"/>
                <a:gd name="T8" fmla="*/ 0 w 6"/>
                <a:gd name="T9" fmla="*/ 14 h 15"/>
                <a:gd name="T10" fmla="*/ 0 w 6"/>
                <a:gd name="T11" fmla="*/ 14 h 15"/>
                <a:gd name="T12" fmla="*/ 4 w 6"/>
                <a:gd name="T13" fmla="*/ 7 h 15"/>
                <a:gd name="T14" fmla="*/ 6 w 6"/>
                <a:gd name="T15" fmla="*/ 1 h 15"/>
                <a:gd name="T16" fmla="*/ 6 w 6"/>
                <a:gd name="T17" fmla="*/ 0 h 15"/>
                <a:gd name="T18" fmla="*/ 5 w 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5">
                  <a:moveTo>
                    <a:pt x="5" y="0"/>
                  </a:moveTo>
                  <a:cubicBezTo>
                    <a:pt x="5" y="0"/>
                    <a:pt x="5" y="0"/>
                    <a:pt x="5" y="1"/>
                  </a:cubicBezTo>
                  <a:cubicBezTo>
                    <a:pt x="4" y="3"/>
                    <a:pt x="4" y="5"/>
                    <a:pt x="3" y="7"/>
                  </a:cubicBezTo>
                  <a:cubicBezTo>
                    <a:pt x="1" y="10"/>
                    <a:pt x="0" y="14"/>
                    <a:pt x="0" y="14"/>
                  </a:cubicBezTo>
                  <a:cubicBezTo>
                    <a:pt x="0" y="14"/>
                    <a:pt x="0" y="14"/>
                    <a:pt x="0" y="14"/>
                  </a:cubicBezTo>
                  <a:cubicBezTo>
                    <a:pt x="0" y="15"/>
                    <a:pt x="0" y="14"/>
                    <a:pt x="0" y="14"/>
                  </a:cubicBezTo>
                  <a:cubicBezTo>
                    <a:pt x="0" y="14"/>
                    <a:pt x="2" y="11"/>
                    <a:pt x="4" y="7"/>
                  </a:cubicBezTo>
                  <a:cubicBezTo>
                    <a:pt x="4" y="5"/>
                    <a:pt x="5" y="3"/>
                    <a:pt x="6" y="1"/>
                  </a:cubicBezTo>
                  <a:cubicBezTo>
                    <a:pt x="6" y="1"/>
                    <a:pt x="6" y="1"/>
                    <a:pt x="6" y="0"/>
                  </a:cubicBezTo>
                  <a:cubicBezTo>
                    <a:pt x="6" y="0"/>
                    <a:pt x="5" y="0"/>
                    <a:pt x="5" y="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9" name="Freeform 126">
              <a:extLst>
                <a:ext uri="{FF2B5EF4-FFF2-40B4-BE49-F238E27FC236}">
                  <a16:creationId xmlns:a16="http://schemas.microsoft.com/office/drawing/2014/main" id="{95F2088D-04A3-4715-B84F-A42FD50945DE}"/>
                </a:ext>
              </a:extLst>
            </p:cNvPr>
            <p:cNvSpPr>
              <a:spLocks/>
            </p:cNvSpPr>
            <p:nvPr/>
          </p:nvSpPr>
          <p:spPr bwMode="auto">
            <a:xfrm>
              <a:off x="5815" y="2038"/>
              <a:ext cx="9" cy="33"/>
            </a:xfrm>
            <a:custGeom>
              <a:avLst/>
              <a:gdLst>
                <a:gd name="T0" fmla="*/ 4 w 4"/>
                <a:gd name="T1" fmla="*/ 0 h 14"/>
                <a:gd name="T2" fmla="*/ 0 w 4"/>
                <a:gd name="T3" fmla="*/ 14 h 14"/>
                <a:gd name="T4" fmla="*/ 3 w 4"/>
                <a:gd name="T5" fmla="*/ 0 h 14"/>
                <a:gd name="T6" fmla="*/ 4 w 4"/>
                <a:gd name="T7" fmla="*/ 0 h 14"/>
              </a:gdLst>
              <a:ahLst/>
              <a:cxnLst>
                <a:cxn ang="0">
                  <a:pos x="T0" y="T1"/>
                </a:cxn>
                <a:cxn ang="0">
                  <a:pos x="T2" y="T3"/>
                </a:cxn>
                <a:cxn ang="0">
                  <a:pos x="T4" y="T5"/>
                </a:cxn>
                <a:cxn ang="0">
                  <a:pos x="T6" y="T7"/>
                </a:cxn>
              </a:cxnLst>
              <a:rect l="0" t="0" r="r" b="b"/>
              <a:pathLst>
                <a:path w="4" h="14">
                  <a:moveTo>
                    <a:pt x="4" y="0"/>
                  </a:moveTo>
                  <a:cubicBezTo>
                    <a:pt x="4" y="5"/>
                    <a:pt x="3" y="10"/>
                    <a:pt x="0" y="14"/>
                  </a:cubicBezTo>
                  <a:cubicBezTo>
                    <a:pt x="1" y="10"/>
                    <a:pt x="3" y="5"/>
                    <a:pt x="3" y="0"/>
                  </a:cubicBezTo>
                  <a:lnTo>
                    <a:pt x="4" y="0"/>
                  </a:ln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0" name="Freeform 127">
              <a:extLst>
                <a:ext uri="{FF2B5EF4-FFF2-40B4-BE49-F238E27FC236}">
                  <a16:creationId xmlns:a16="http://schemas.microsoft.com/office/drawing/2014/main" id="{96ABB400-CBA4-45B3-B785-C324DF2A0B7F}"/>
                </a:ext>
              </a:extLst>
            </p:cNvPr>
            <p:cNvSpPr>
              <a:spLocks/>
            </p:cNvSpPr>
            <p:nvPr/>
          </p:nvSpPr>
          <p:spPr bwMode="auto">
            <a:xfrm>
              <a:off x="5827" y="2035"/>
              <a:ext cx="7" cy="39"/>
            </a:xfrm>
            <a:custGeom>
              <a:avLst/>
              <a:gdLst>
                <a:gd name="T0" fmla="*/ 2 w 3"/>
                <a:gd name="T1" fmla="*/ 1 h 16"/>
                <a:gd name="T2" fmla="*/ 2 w 3"/>
                <a:gd name="T3" fmla="*/ 7 h 16"/>
                <a:gd name="T4" fmla="*/ 0 w 3"/>
                <a:gd name="T5" fmla="*/ 16 h 16"/>
                <a:gd name="T6" fmla="*/ 0 w 3"/>
                <a:gd name="T7" fmla="*/ 16 h 16"/>
                <a:gd name="T8" fmla="*/ 1 w 3"/>
                <a:gd name="T9" fmla="*/ 16 h 16"/>
                <a:gd name="T10" fmla="*/ 1 w 3"/>
                <a:gd name="T11" fmla="*/ 16 h 16"/>
                <a:gd name="T12" fmla="*/ 3 w 3"/>
                <a:gd name="T13" fmla="*/ 7 h 16"/>
                <a:gd name="T14" fmla="*/ 3 w 3"/>
                <a:gd name="T15" fmla="*/ 0 h 16"/>
                <a:gd name="T16" fmla="*/ 2 w 3"/>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6">
                  <a:moveTo>
                    <a:pt x="2" y="1"/>
                  </a:moveTo>
                  <a:cubicBezTo>
                    <a:pt x="2" y="2"/>
                    <a:pt x="2" y="5"/>
                    <a:pt x="2" y="7"/>
                  </a:cubicBezTo>
                  <a:cubicBezTo>
                    <a:pt x="1" y="11"/>
                    <a:pt x="0" y="16"/>
                    <a:pt x="0" y="16"/>
                  </a:cubicBezTo>
                  <a:cubicBezTo>
                    <a:pt x="0" y="16"/>
                    <a:pt x="0" y="16"/>
                    <a:pt x="0" y="16"/>
                  </a:cubicBezTo>
                  <a:cubicBezTo>
                    <a:pt x="0" y="16"/>
                    <a:pt x="1" y="16"/>
                    <a:pt x="1" y="16"/>
                  </a:cubicBezTo>
                  <a:cubicBezTo>
                    <a:pt x="1" y="16"/>
                    <a:pt x="1" y="16"/>
                    <a:pt x="1" y="16"/>
                  </a:cubicBezTo>
                  <a:cubicBezTo>
                    <a:pt x="1" y="16"/>
                    <a:pt x="2" y="11"/>
                    <a:pt x="3" y="7"/>
                  </a:cubicBezTo>
                  <a:cubicBezTo>
                    <a:pt x="3" y="4"/>
                    <a:pt x="3" y="1"/>
                    <a:pt x="3" y="0"/>
                  </a:cubicBezTo>
                  <a:cubicBezTo>
                    <a:pt x="3" y="0"/>
                    <a:pt x="2" y="0"/>
                    <a:pt x="2"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1" name="Freeform 128">
              <a:extLst>
                <a:ext uri="{FF2B5EF4-FFF2-40B4-BE49-F238E27FC236}">
                  <a16:creationId xmlns:a16="http://schemas.microsoft.com/office/drawing/2014/main" id="{0B74A35A-D4C9-42D8-8E3F-309CBBBD582D}"/>
                </a:ext>
              </a:extLst>
            </p:cNvPr>
            <p:cNvSpPr>
              <a:spLocks/>
            </p:cNvSpPr>
            <p:nvPr/>
          </p:nvSpPr>
          <p:spPr bwMode="auto">
            <a:xfrm>
              <a:off x="5839" y="2026"/>
              <a:ext cx="9" cy="45"/>
            </a:xfrm>
            <a:custGeom>
              <a:avLst/>
              <a:gdLst>
                <a:gd name="T0" fmla="*/ 1 w 4"/>
                <a:gd name="T1" fmla="*/ 1 h 19"/>
                <a:gd name="T2" fmla="*/ 2 w 4"/>
                <a:gd name="T3" fmla="*/ 4 h 19"/>
                <a:gd name="T4" fmla="*/ 3 w 4"/>
                <a:gd name="T5" fmla="*/ 10 h 19"/>
                <a:gd name="T6" fmla="*/ 4 w 4"/>
                <a:gd name="T7" fmla="*/ 13 h 19"/>
                <a:gd name="T8" fmla="*/ 4 w 4"/>
                <a:gd name="T9" fmla="*/ 16 h 19"/>
                <a:gd name="T10" fmla="*/ 4 w 4"/>
                <a:gd name="T11" fmla="*/ 19 h 19"/>
                <a:gd name="T12" fmla="*/ 4 w 4"/>
                <a:gd name="T13" fmla="*/ 19 h 19"/>
                <a:gd name="T14" fmla="*/ 3 w 4"/>
                <a:gd name="T15" fmla="*/ 19 h 19"/>
                <a:gd name="T16" fmla="*/ 3 w 4"/>
                <a:gd name="T17" fmla="*/ 19 h 19"/>
                <a:gd name="T18" fmla="*/ 3 w 4"/>
                <a:gd name="T19" fmla="*/ 16 h 19"/>
                <a:gd name="T20" fmla="*/ 3 w 4"/>
                <a:gd name="T21" fmla="*/ 13 h 19"/>
                <a:gd name="T22" fmla="*/ 2 w 4"/>
                <a:gd name="T23" fmla="*/ 10 h 19"/>
                <a:gd name="T24" fmla="*/ 1 w 4"/>
                <a:gd name="T25" fmla="*/ 4 h 19"/>
                <a:gd name="T26" fmla="*/ 0 w 4"/>
                <a:gd name="T27" fmla="*/ 2 h 19"/>
                <a:gd name="T28" fmla="*/ 0 w 4"/>
                <a:gd name="T29" fmla="*/ 0 h 19"/>
                <a:gd name="T30" fmla="*/ 1 w 4"/>
                <a:gd name="T31" fmla="*/ 1 h 19"/>
                <a:gd name="T32" fmla="*/ 1 w 4"/>
                <a:gd name="T33"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19">
                  <a:moveTo>
                    <a:pt x="1" y="1"/>
                  </a:moveTo>
                  <a:cubicBezTo>
                    <a:pt x="1" y="1"/>
                    <a:pt x="2" y="2"/>
                    <a:pt x="2" y="4"/>
                  </a:cubicBezTo>
                  <a:cubicBezTo>
                    <a:pt x="2" y="5"/>
                    <a:pt x="3" y="8"/>
                    <a:pt x="3" y="10"/>
                  </a:cubicBezTo>
                  <a:cubicBezTo>
                    <a:pt x="3" y="11"/>
                    <a:pt x="4" y="12"/>
                    <a:pt x="4" y="13"/>
                  </a:cubicBezTo>
                  <a:cubicBezTo>
                    <a:pt x="4" y="14"/>
                    <a:pt x="4" y="15"/>
                    <a:pt x="4" y="16"/>
                  </a:cubicBezTo>
                  <a:cubicBezTo>
                    <a:pt x="4" y="18"/>
                    <a:pt x="4" y="19"/>
                    <a:pt x="4" y="19"/>
                  </a:cubicBezTo>
                  <a:cubicBezTo>
                    <a:pt x="4" y="19"/>
                    <a:pt x="4" y="19"/>
                    <a:pt x="4" y="19"/>
                  </a:cubicBezTo>
                  <a:cubicBezTo>
                    <a:pt x="4" y="19"/>
                    <a:pt x="3" y="19"/>
                    <a:pt x="3" y="19"/>
                  </a:cubicBezTo>
                  <a:cubicBezTo>
                    <a:pt x="3" y="19"/>
                    <a:pt x="3" y="19"/>
                    <a:pt x="3" y="19"/>
                  </a:cubicBezTo>
                  <a:cubicBezTo>
                    <a:pt x="3" y="19"/>
                    <a:pt x="3" y="17"/>
                    <a:pt x="3" y="16"/>
                  </a:cubicBezTo>
                  <a:cubicBezTo>
                    <a:pt x="3" y="15"/>
                    <a:pt x="3" y="14"/>
                    <a:pt x="3" y="13"/>
                  </a:cubicBezTo>
                  <a:cubicBezTo>
                    <a:pt x="3" y="12"/>
                    <a:pt x="3" y="11"/>
                    <a:pt x="2" y="10"/>
                  </a:cubicBezTo>
                  <a:cubicBezTo>
                    <a:pt x="2" y="8"/>
                    <a:pt x="1" y="6"/>
                    <a:pt x="1" y="4"/>
                  </a:cubicBezTo>
                  <a:cubicBezTo>
                    <a:pt x="0" y="3"/>
                    <a:pt x="0" y="2"/>
                    <a:pt x="0" y="2"/>
                  </a:cubicBezTo>
                  <a:cubicBezTo>
                    <a:pt x="0" y="1"/>
                    <a:pt x="0" y="1"/>
                    <a:pt x="0" y="0"/>
                  </a:cubicBezTo>
                  <a:cubicBezTo>
                    <a:pt x="1" y="0"/>
                    <a:pt x="1" y="1"/>
                    <a:pt x="1" y="1"/>
                  </a:cubicBezTo>
                  <a:cubicBezTo>
                    <a:pt x="1" y="1"/>
                    <a:pt x="1" y="1"/>
                    <a:pt x="1"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2" name="Freeform 129">
              <a:extLst>
                <a:ext uri="{FF2B5EF4-FFF2-40B4-BE49-F238E27FC236}">
                  <a16:creationId xmlns:a16="http://schemas.microsoft.com/office/drawing/2014/main" id="{5504A59E-3699-4A3C-A84F-FF5FD21CBDBC}"/>
                </a:ext>
              </a:extLst>
            </p:cNvPr>
            <p:cNvSpPr>
              <a:spLocks/>
            </p:cNvSpPr>
            <p:nvPr/>
          </p:nvSpPr>
          <p:spPr bwMode="auto">
            <a:xfrm>
              <a:off x="6260" y="1509"/>
              <a:ext cx="118" cy="481"/>
            </a:xfrm>
            <a:custGeom>
              <a:avLst/>
              <a:gdLst>
                <a:gd name="T0" fmla="*/ 5 w 49"/>
                <a:gd name="T1" fmla="*/ 0 h 202"/>
                <a:gd name="T2" fmla="*/ 6 w 49"/>
                <a:gd name="T3" fmla="*/ 5 h 202"/>
                <a:gd name="T4" fmla="*/ 9 w 49"/>
                <a:gd name="T5" fmla="*/ 11 h 202"/>
                <a:gd name="T6" fmla="*/ 10 w 49"/>
                <a:gd name="T7" fmla="*/ 17 h 202"/>
                <a:gd name="T8" fmla="*/ 11 w 49"/>
                <a:gd name="T9" fmla="*/ 20 h 202"/>
                <a:gd name="T10" fmla="*/ 11 w 49"/>
                <a:gd name="T11" fmla="*/ 24 h 202"/>
                <a:gd name="T12" fmla="*/ 12 w 49"/>
                <a:gd name="T13" fmla="*/ 30 h 202"/>
                <a:gd name="T14" fmla="*/ 13 w 49"/>
                <a:gd name="T15" fmla="*/ 37 h 202"/>
                <a:gd name="T16" fmla="*/ 13 w 49"/>
                <a:gd name="T17" fmla="*/ 43 h 202"/>
                <a:gd name="T18" fmla="*/ 14 w 49"/>
                <a:gd name="T19" fmla="*/ 57 h 202"/>
                <a:gd name="T20" fmla="*/ 14 w 49"/>
                <a:gd name="T21" fmla="*/ 83 h 202"/>
                <a:gd name="T22" fmla="*/ 17 w 49"/>
                <a:gd name="T23" fmla="*/ 108 h 202"/>
                <a:gd name="T24" fmla="*/ 24 w 49"/>
                <a:gd name="T25" fmla="*/ 130 h 202"/>
                <a:gd name="T26" fmla="*/ 27 w 49"/>
                <a:gd name="T27" fmla="*/ 135 h 202"/>
                <a:gd name="T28" fmla="*/ 30 w 49"/>
                <a:gd name="T29" fmla="*/ 140 h 202"/>
                <a:gd name="T30" fmla="*/ 31 w 49"/>
                <a:gd name="T31" fmla="*/ 142 h 202"/>
                <a:gd name="T32" fmla="*/ 33 w 49"/>
                <a:gd name="T33" fmla="*/ 144 h 202"/>
                <a:gd name="T34" fmla="*/ 36 w 49"/>
                <a:gd name="T35" fmla="*/ 148 h 202"/>
                <a:gd name="T36" fmla="*/ 46 w 49"/>
                <a:gd name="T37" fmla="*/ 163 h 202"/>
                <a:gd name="T38" fmla="*/ 47 w 49"/>
                <a:gd name="T39" fmla="*/ 176 h 202"/>
                <a:gd name="T40" fmla="*/ 47 w 49"/>
                <a:gd name="T41" fmla="*/ 185 h 202"/>
                <a:gd name="T42" fmla="*/ 47 w 49"/>
                <a:gd name="T43" fmla="*/ 189 h 202"/>
                <a:gd name="T44" fmla="*/ 47 w 49"/>
                <a:gd name="T45" fmla="*/ 202 h 202"/>
                <a:gd name="T46" fmla="*/ 45 w 49"/>
                <a:gd name="T47" fmla="*/ 189 h 202"/>
                <a:gd name="T48" fmla="*/ 45 w 49"/>
                <a:gd name="T49" fmla="*/ 188 h 202"/>
                <a:gd name="T50" fmla="*/ 46 w 49"/>
                <a:gd name="T51" fmla="*/ 185 h 202"/>
                <a:gd name="T52" fmla="*/ 45 w 49"/>
                <a:gd name="T53" fmla="*/ 177 h 202"/>
                <a:gd name="T54" fmla="*/ 44 w 49"/>
                <a:gd name="T55" fmla="*/ 164 h 202"/>
                <a:gd name="T56" fmla="*/ 34 w 49"/>
                <a:gd name="T57" fmla="*/ 149 h 202"/>
                <a:gd name="T58" fmla="*/ 31 w 49"/>
                <a:gd name="T59" fmla="*/ 145 h 202"/>
                <a:gd name="T60" fmla="*/ 29 w 49"/>
                <a:gd name="T61" fmla="*/ 143 h 202"/>
                <a:gd name="T62" fmla="*/ 28 w 49"/>
                <a:gd name="T63" fmla="*/ 141 h 202"/>
                <a:gd name="T64" fmla="*/ 25 w 49"/>
                <a:gd name="T65" fmla="*/ 136 h 202"/>
                <a:gd name="T66" fmla="*/ 22 w 49"/>
                <a:gd name="T67" fmla="*/ 131 h 202"/>
                <a:gd name="T68" fmla="*/ 14 w 49"/>
                <a:gd name="T69" fmla="*/ 109 h 202"/>
                <a:gd name="T70" fmla="*/ 11 w 49"/>
                <a:gd name="T71" fmla="*/ 83 h 202"/>
                <a:gd name="T72" fmla="*/ 10 w 49"/>
                <a:gd name="T73" fmla="*/ 57 h 202"/>
                <a:gd name="T74" fmla="*/ 10 w 49"/>
                <a:gd name="T75" fmla="*/ 44 h 202"/>
                <a:gd name="T76" fmla="*/ 9 w 49"/>
                <a:gd name="T77" fmla="*/ 37 h 202"/>
                <a:gd name="T78" fmla="*/ 8 w 49"/>
                <a:gd name="T79" fmla="*/ 31 h 202"/>
                <a:gd name="T80" fmla="*/ 7 w 49"/>
                <a:gd name="T81" fmla="*/ 24 h 202"/>
                <a:gd name="T82" fmla="*/ 7 w 49"/>
                <a:gd name="T83" fmla="*/ 21 h 202"/>
                <a:gd name="T84" fmla="*/ 6 w 49"/>
                <a:gd name="T85" fmla="*/ 18 h 202"/>
                <a:gd name="T86" fmla="*/ 5 w 49"/>
                <a:gd name="T87" fmla="*/ 12 h 202"/>
                <a:gd name="T88" fmla="*/ 3 w 49"/>
                <a:gd name="T89" fmla="*/ 6 h 202"/>
                <a:gd name="T90" fmla="*/ 0 w 49"/>
                <a:gd name="T91" fmla="*/ 1 h 202"/>
                <a:gd name="T92" fmla="*/ 5 w 49"/>
                <a:gd name="T93"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9" h="202">
                  <a:moveTo>
                    <a:pt x="5" y="0"/>
                  </a:moveTo>
                  <a:cubicBezTo>
                    <a:pt x="5" y="2"/>
                    <a:pt x="6" y="3"/>
                    <a:pt x="6" y="5"/>
                  </a:cubicBezTo>
                  <a:cubicBezTo>
                    <a:pt x="7" y="7"/>
                    <a:pt x="8" y="9"/>
                    <a:pt x="9" y="11"/>
                  </a:cubicBezTo>
                  <a:cubicBezTo>
                    <a:pt x="9" y="13"/>
                    <a:pt x="10" y="15"/>
                    <a:pt x="10" y="17"/>
                  </a:cubicBezTo>
                  <a:cubicBezTo>
                    <a:pt x="10" y="18"/>
                    <a:pt x="11" y="19"/>
                    <a:pt x="11" y="20"/>
                  </a:cubicBezTo>
                  <a:cubicBezTo>
                    <a:pt x="11" y="24"/>
                    <a:pt x="11" y="24"/>
                    <a:pt x="11" y="24"/>
                  </a:cubicBezTo>
                  <a:cubicBezTo>
                    <a:pt x="12" y="26"/>
                    <a:pt x="12" y="28"/>
                    <a:pt x="12" y="30"/>
                  </a:cubicBezTo>
                  <a:cubicBezTo>
                    <a:pt x="12" y="32"/>
                    <a:pt x="13" y="34"/>
                    <a:pt x="13" y="37"/>
                  </a:cubicBezTo>
                  <a:cubicBezTo>
                    <a:pt x="13" y="39"/>
                    <a:pt x="13" y="41"/>
                    <a:pt x="13" y="43"/>
                  </a:cubicBezTo>
                  <a:cubicBezTo>
                    <a:pt x="14" y="48"/>
                    <a:pt x="14" y="52"/>
                    <a:pt x="14" y="57"/>
                  </a:cubicBezTo>
                  <a:cubicBezTo>
                    <a:pt x="14" y="65"/>
                    <a:pt x="14" y="74"/>
                    <a:pt x="14" y="83"/>
                  </a:cubicBezTo>
                  <a:cubicBezTo>
                    <a:pt x="15" y="91"/>
                    <a:pt x="16" y="100"/>
                    <a:pt x="17" y="108"/>
                  </a:cubicBezTo>
                  <a:cubicBezTo>
                    <a:pt x="19" y="116"/>
                    <a:pt x="21" y="123"/>
                    <a:pt x="24" y="130"/>
                  </a:cubicBezTo>
                  <a:cubicBezTo>
                    <a:pt x="25" y="132"/>
                    <a:pt x="26" y="133"/>
                    <a:pt x="27" y="135"/>
                  </a:cubicBezTo>
                  <a:cubicBezTo>
                    <a:pt x="28" y="137"/>
                    <a:pt x="29" y="138"/>
                    <a:pt x="30" y="140"/>
                  </a:cubicBezTo>
                  <a:cubicBezTo>
                    <a:pt x="30" y="140"/>
                    <a:pt x="31" y="141"/>
                    <a:pt x="31" y="142"/>
                  </a:cubicBezTo>
                  <a:cubicBezTo>
                    <a:pt x="32" y="142"/>
                    <a:pt x="32" y="143"/>
                    <a:pt x="33" y="144"/>
                  </a:cubicBezTo>
                  <a:cubicBezTo>
                    <a:pt x="34" y="145"/>
                    <a:pt x="35" y="146"/>
                    <a:pt x="36" y="148"/>
                  </a:cubicBezTo>
                  <a:cubicBezTo>
                    <a:pt x="40" y="153"/>
                    <a:pt x="44" y="158"/>
                    <a:pt x="46" y="163"/>
                  </a:cubicBezTo>
                  <a:cubicBezTo>
                    <a:pt x="49" y="168"/>
                    <a:pt x="46" y="172"/>
                    <a:pt x="47" y="176"/>
                  </a:cubicBezTo>
                  <a:cubicBezTo>
                    <a:pt x="47" y="180"/>
                    <a:pt x="47" y="183"/>
                    <a:pt x="47" y="185"/>
                  </a:cubicBezTo>
                  <a:cubicBezTo>
                    <a:pt x="47" y="188"/>
                    <a:pt x="47" y="189"/>
                    <a:pt x="47" y="189"/>
                  </a:cubicBezTo>
                  <a:cubicBezTo>
                    <a:pt x="47" y="189"/>
                    <a:pt x="48" y="202"/>
                    <a:pt x="47" y="202"/>
                  </a:cubicBezTo>
                  <a:cubicBezTo>
                    <a:pt x="47" y="202"/>
                    <a:pt x="45" y="189"/>
                    <a:pt x="45" y="189"/>
                  </a:cubicBezTo>
                  <a:cubicBezTo>
                    <a:pt x="45" y="188"/>
                    <a:pt x="45" y="188"/>
                    <a:pt x="45" y="188"/>
                  </a:cubicBezTo>
                  <a:cubicBezTo>
                    <a:pt x="45" y="188"/>
                    <a:pt x="45" y="187"/>
                    <a:pt x="46" y="185"/>
                  </a:cubicBezTo>
                  <a:cubicBezTo>
                    <a:pt x="46" y="183"/>
                    <a:pt x="46" y="180"/>
                    <a:pt x="45" y="177"/>
                  </a:cubicBezTo>
                  <a:cubicBezTo>
                    <a:pt x="45" y="173"/>
                    <a:pt x="47" y="168"/>
                    <a:pt x="44" y="164"/>
                  </a:cubicBezTo>
                  <a:cubicBezTo>
                    <a:pt x="42" y="159"/>
                    <a:pt x="38" y="154"/>
                    <a:pt x="34" y="149"/>
                  </a:cubicBezTo>
                  <a:cubicBezTo>
                    <a:pt x="33" y="148"/>
                    <a:pt x="32" y="147"/>
                    <a:pt x="31" y="145"/>
                  </a:cubicBezTo>
                  <a:cubicBezTo>
                    <a:pt x="30" y="145"/>
                    <a:pt x="30" y="144"/>
                    <a:pt x="29" y="143"/>
                  </a:cubicBezTo>
                  <a:cubicBezTo>
                    <a:pt x="29" y="143"/>
                    <a:pt x="28" y="142"/>
                    <a:pt x="28" y="141"/>
                  </a:cubicBezTo>
                  <a:cubicBezTo>
                    <a:pt x="27" y="140"/>
                    <a:pt x="25" y="138"/>
                    <a:pt x="25" y="136"/>
                  </a:cubicBezTo>
                  <a:cubicBezTo>
                    <a:pt x="24" y="135"/>
                    <a:pt x="23" y="133"/>
                    <a:pt x="22" y="131"/>
                  </a:cubicBezTo>
                  <a:cubicBezTo>
                    <a:pt x="19" y="124"/>
                    <a:pt x="16" y="117"/>
                    <a:pt x="14" y="109"/>
                  </a:cubicBezTo>
                  <a:cubicBezTo>
                    <a:pt x="13" y="100"/>
                    <a:pt x="12" y="92"/>
                    <a:pt x="11" y="83"/>
                  </a:cubicBezTo>
                  <a:cubicBezTo>
                    <a:pt x="11" y="74"/>
                    <a:pt x="10" y="65"/>
                    <a:pt x="10" y="57"/>
                  </a:cubicBezTo>
                  <a:cubicBezTo>
                    <a:pt x="10" y="52"/>
                    <a:pt x="10" y="48"/>
                    <a:pt x="10" y="44"/>
                  </a:cubicBezTo>
                  <a:cubicBezTo>
                    <a:pt x="9" y="37"/>
                    <a:pt x="9" y="37"/>
                    <a:pt x="9" y="37"/>
                  </a:cubicBezTo>
                  <a:cubicBezTo>
                    <a:pt x="9" y="35"/>
                    <a:pt x="9" y="33"/>
                    <a:pt x="8" y="31"/>
                  </a:cubicBezTo>
                  <a:cubicBezTo>
                    <a:pt x="8" y="29"/>
                    <a:pt x="8" y="26"/>
                    <a:pt x="7" y="24"/>
                  </a:cubicBezTo>
                  <a:cubicBezTo>
                    <a:pt x="7" y="21"/>
                    <a:pt x="7" y="21"/>
                    <a:pt x="7" y="21"/>
                  </a:cubicBezTo>
                  <a:cubicBezTo>
                    <a:pt x="7" y="20"/>
                    <a:pt x="6" y="19"/>
                    <a:pt x="6" y="18"/>
                  </a:cubicBezTo>
                  <a:cubicBezTo>
                    <a:pt x="6" y="16"/>
                    <a:pt x="5" y="14"/>
                    <a:pt x="5" y="12"/>
                  </a:cubicBezTo>
                  <a:cubicBezTo>
                    <a:pt x="4" y="10"/>
                    <a:pt x="3" y="8"/>
                    <a:pt x="3" y="6"/>
                  </a:cubicBezTo>
                  <a:cubicBezTo>
                    <a:pt x="2" y="5"/>
                    <a:pt x="0" y="3"/>
                    <a:pt x="0" y="1"/>
                  </a:cubicBezTo>
                  <a:cubicBezTo>
                    <a:pt x="1" y="0"/>
                    <a:pt x="4" y="1"/>
                    <a:pt x="5" y="0"/>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3" name="Freeform 130">
              <a:extLst>
                <a:ext uri="{FF2B5EF4-FFF2-40B4-BE49-F238E27FC236}">
                  <a16:creationId xmlns:a16="http://schemas.microsoft.com/office/drawing/2014/main" id="{606C4625-11E3-47B8-9BBA-B7713CDDEC70}"/>
                </a:ext>
              </a:extLst>
            </p:cNvPr>
            <p:cNvSpPr>
              <a:spLocks/>
            </p:cNvSpPr>
            <p:nvPr/>
          </p:nvSpPr>
          <p:spPr bwMode="auto">
            <a:xfrm>
              <a:off x="6301" y="1786"/>
              <a:ext cx="72" cy="176"/>
            </a:xfrm>
            <a:custGeom>
              <a:avLst/>
              <a:gdLst>
                <a:gd name="T0" fmla="*/ 29 w 30"/>
                <a:gd name="T1" fmla="*/ 74 h 74"/>
                <a:gd name="T2" fmla="*/ 30 w 30"/>
                <a:gd name="T3" fmla="*/ 74 h 74"/>
                <a:gd name="T4" fmla="*/ 30 w 30"/>
                <a:gd name="T5" fmla="*/ 73 h 74"/>
                <a:gd name="T6" fmla="*/ 10 w 30"/>
                <a:gd name="T7" fmla="*/ 27 h 74"/>
                <a:gd name="T8" fmla="*/ 5 w 30"/>
                <a:gd name="T9" fmla="*/ 14 h 74"/>
                <a:gd name="T10" fmla="*/ 1 w 30"/>
                <a:gd name="T11" fmla="*/ 1 h 74"/>
                <a:gd name="T12" fmla="*/ 0 w 30"/>
                <a:gd name="T13" fmla="*/ 0 h 74"/>
                <a:gd name="T14" fmla="*/ 0 w 30"/>
                <a:gd name="T15" fmla="*/ 1 h 74"/>
                <a:gd name="T16" fmla="*/ 4 w 30"/>
                <a:gd name="T17" fmla="*/ 14 h 74"/>
                <a:gd name="T18" fmla="*/ 9 w 30"/>
                <a:gd name="T19" fmla="*/ 27 h 74"/>
                <a:gd name="T20" fmla="*/ 28 w 30"/>
                <a:gd name="T21" fmla="*/ 74 h 74"/>
                <a:gd name="T22" fmla="*/ 29 w 30"/>
                <a:gd name="T23"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74">
                  <a:moveTo>
                    <a:pt x="29" y="74"/>
                  </a:moveTo>
                  <a:cubicBezTo>
                    <a:pt x="29" y="74"/>
                    <a:pt x="29" y="74"/>
                    <a:pt x="30" y="74"/>
                  </a:cubicBezTo>
                  <a:cubicBezTo>
                    <a:pt x="30" y="74"/>
                    <a:pt x="30" y="73"/>
                    <a:pt x="30" y="73"/>
                  </a:cubicBezTo>
                  <a:cubicBezTo>
                    <a:pt x="20" y="58"/>
                    <a:pt x="17" y="42"/>
                    <a:pt x="10" y="27"/>
                  </a:cubicBezTo>
                  <a:cubicBezTo>
                    <a:pt x="5" y="14"/>
                    <a:pt x="5" y="14"/>
                    <a:pt x="5" y="14"/>
                  </a:cubicBezTo>
                  <a:cubicBezTo>
                    <a:pt x="3" y="10"/>
                    <a:pt x="2" y="5"/>
                    <a:pt x="1" y="1"/>
                  </a:cubicBezTo>
                  <a:cubicBezTo>
                    <a:pt x="1" y="0"/>
                    <a:pt x="1" y="0"/>
                    <a:pt x="0" y="0"/>
                  </a:cubicBezTo>
                  <a:cubicBezTo>
                    <a:pt x="0" y="0"/>
                    <a:pt x="0" y="0"/>
                    <a:pt x="0" y="1"/>
                  </a:cubicBezTo>
                  <a:cubicBezTo>
                    <a:pt x="0" y="6"/>
                    <a:pt x="2" y="10"/>
                    <a:pt x="4" y="14"/>
                  </a:cubicBezTo>
                  <a:cubicBezTo>
                    <a:pt x="9" y="27"/>
                    <a:pt x="9" y="27"/>
                    <a:pt x="9" y="27"/>
                  </a:cubicBezTo>
                  <a:cubicBezTo>
                    <a:pt x="15" y="43"/>
                    <a:pt x="19" y="59"/>
                    <a:pt x="28" y="74"/>
                  </a:cubicBezTo>
                  <a:cubicBezTo>
                    <a:pt x="28" y="74"/>
                    <a:pt x="29" y="74"/>
                    <a:pt x="29" y="74"/>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4" name="Freeform 131">
              <a:extLst>
                <a:ext uri="{FF2B5EF4-FFF2-40B4-BE49-F238E27FC236}">
                  <a16:creationId xmlns:a16="http://schemas.microsoft.com/office/drawing/2014/main" id="{F55E0906-9F27-424C-8009-AB84D24E89D9}"/>
                </a:ext>
              </a:extLst>
            </p:cNvPr>
            <p:cNvSpPr>
              <a:spLocks/>
            </p:cNvSpPr>
            <p:nvPr/>
          </p:nvSpPr>
          <p:spPr bwMode="auto">
            <a:xfrm>
              <a:off x="6282" y="1595"/>
              <a:ext cx="115" cy="400"/>
            </a:xfrm>
            <a:custGeom>
              <a:avLst/>
              <a:gdLst>
                <a:gd name="T0" fmla="*/ 1 w 48"/>
                <a:gd name="T1" fmla="*/ 2 h 168"/>
                <a:gd name="T2" fmla="*/ 3 w 48"/>
                <a:gd name="T3" fmla="*/ 8 h 168"/>
                <a:gd name="T4" fmla="*/ 6 w 48"/>
                <a:gd name="T5" fmla="*/ 16 h 168"/>
                <a:gd name="T6" fmla="*/ 10 w 48"/>
                <a:gd name="T7" fmla="*/ 25 h 168"/>
                <a:gd name="T8" fmla="*/ 13 w 48"/>
                <a:gd name="T9" fmla="*/ 36 h 168"/>
                <a:gd name="T10" fmla="*/ 14 w 48"/>
                <a:gd name="T11" fmla="*/ 50 h 168"/>
                <a:gd name="T12" fmla="*/ 14 w 48"/>
                <a:gd name="T13" fmla="*/ 57 h 168"/>
                <a:gd name="T14" fmla="*/ 15 w 48"/>
                <a:gd name="T15" fmla="*/ 61 h 168"/>
                <a:gd name="T16" fmla="*/ 15 w 48"/>
                <a:gd name="T17" fmla="*/ 64 h 168"/>
                <a:gd name="T18" fmla="*/ 20 w 48"/>
                <a:gd name="T19" fmla="*/ 79 h 168"/>
                <a:gd name="T20" fmla="*/ 25 w 48"/>
                <a:gd name="T21" fmla="*/ 93 h 168"/>
                <a:gd name="T22" fmla="*/ 28 w 48"/>
                <a:gd name="T23" fmla="*/ 100 h 168"/>
                <a:gd name="T24" fmla="*/ 30 w 48"/>
                <a:gd name="T25" fmla="*/ 106 h 168"/>
                <a:gd name="T26" fmla="*/ 31 w 48"/>
                <a:gd name="T27" fmla="*/ 113 h 168"/>
                <a:gd name="T28" fmla="*/ 32 w 48"/>
                <a:gd name="T29" fmla="*/ 119 h 168"/>
                <a:gd name="T30" fmla="*/ 30 w 48"/>
                <a:gd name="T31" fmla="*/ 131 h 168"/>
                <a:gd name="T32" fmla="*/ 31 w 48"/>
                <a:gd name="T33" fmla="*/ 142 h 168"/>
                <a:gd name="T34" fmla="*/ 32 w 48"/>
                <a:gd name="T35" fmla="*/ 146 h 168"/>
                <a:gd name="T36" fmla="*/ 34 w 48"/>
                <a:gd name="T37" fmla="*/ 149 h 168"/>
                <a:gd name="T38" fmla="*/ 34 w 48"/>
                <a:gd name="T39" fmla="*/ 151 h 168"/>
                <a:gd name="T40" fmla="*/ 35 w 48"/>
                <a:gd name="T41" fmla="*/ 152 h 168"/>
                <a:gd name="T42" fmla="*/ 36 w 48"/>
                <a:gd name="T43" fmla="*/ 154 h 168"/>
                <a:gd name="T44" fmla="*/ 37 w 48"/>
                <a:gd name="T45" fmla="*/ 156 h 168"/>
                <a:gd name="T46" fmla="*/ 48 w 48"/>
                <a:gd name="T47" fmla="*/ 167 h 168"/>
                <a:gd name="T48" fmla="*/ 38 w 48"/>
                <a:gd name="T49" fmla="*/ 155 h 168"/>
                <a:gd name="T50" fmla="*/ 38 w 48"/>
                <a:gd name="T51" fmla="*/ 155 h 168"/>
                <a:gd name="T52" fmla="*/ 37 w 48"/>
                <a:gd name="T53" fmla="*/ 153 h 168"/>
                <a:gd name="T54" fmla="*/ 36 w 48"/>
                <a:gd name="T55" fmla="*/ 151 h 168"/>
                <a:gd name="T56" fmla="*/ 36 w 48"/>
                <a:gd name="T57" fmla="*/ 150 h 168"/>
                <a:gd name="T58" fmla="*/ 35 w 48"/>
                <a:gd name="T59" fmla="*/ 149 h 168"/>
                <a:gd name="T60" fmla="*/ 34 w 48"/>
                <a:gd name="T61" fmla="*/ 145 h 168"/>
                <a:gd name="T62" fmla="*/ 33 w 48"/>
                <a:gd name="T63" fmla="*/ 141 h 168"/>
                <a:gd name="T64" fmla="*/ 32 w 48"/>
                <a:gd name="T65" fmla="*/ 131 h 168"/>
                <a:gd name="T66" fmla="*/ 34 w 48"/>
                <a:gd name="T67" fmla="*/ 119 h 168"/>
                <a:gd name="T68" fmla="*/ 33 w 48"/>
                <a:gd name="T69" fmla="*/ 113 h 168"/>
                <a:gd name="T70" fmla="*/ 32 w 48"/>
                <a:gd name="T71" fmla="*/ 106 h 168"/>
                <a:gd name="T72" fmla="*/ 30 w 48"/>
                <a:gd name="T73" fmla="*/ 99 h 168"/>
                <a:gd name="T74" fmla="*/ 27 w 48"/>
                <a:gd name="T75" fmla="*/ 92 h 168"/>
                <a:gd name="T76" fmla="*/ 22 w 48"/>
                <a:gd name="T77" fmla="*/ 78 h 168"/>
                <a:gd name="T78" fmla="*/ 18 w 48"/>
                <a:gd name="T79" fmla="*/ 64 h 168"/>
                <a:gd name="T80" fmla="*/ 17 w 48"/>
                <a:gd name="T81" fmla="*/ 60 h 168"/>
                <a:gd name="T82" fmla="*/ 17 w 48"/>
                <a:gd name="T83" fmla="*/ 57 h 168"/>
                <a:gd name="T84" fmla="*/ 16 w 48"/>
                <a:gd name="T85" fmla="*/ 50 h 168"/>
                <a:gd name="T86" fmla="*/ 16 w 48"/>
                <a:gd name="T87" fmla="*/ 36 h 168"/>
                <a:gd name="T88" fmla="*/ 13 w 48"/>
                <a:gd name="T89" fmla="*/ 24 h 168"/>
                <a:gd name="T90" fmla="*/ 9 w 48"/>
                <a:gd name="T91" fmla="*/ 14 h 168"/>
                <a:gd name="T92" fmla="*/ 6 w 48"/>
                <a:gd name="T93" fmla="*/ 7 h 168"/>
                <a:gd name="T94" fmla="*/ 4 w 48"/>
                <a:gd name="T95" fmla="*/ 1 h 168"/>
                <a:gd name="T96" fmla="*/ 2 w 48"/>
                <a:gd name="T97" fmla="*/ 0 h 168"/>
                <a:gd name="T98" fmla="*/ 1 w 48"/>
                <a:gd name="T99" fmla="*/ 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 h="168">
                  <a:moveTo>
                    <a:pt x="1" y="2"/>
                  </a:moveTo>
                  <a:cubicBezTo>
                    <a:pt x="1" y="2"/>
                    <a:pt x="2" y="4"/>
                    <a:pt x="3" y="8"/>
                  </a:cubicBezTo>
                  <a:cubicBezTo>
                    <a:pt x="4" y="10"/>
                    <a:pt x="5" y="13"/>
                    <a:pt x="6" y="16"/>
                  </a:cubicBezTo>
                  <a:cubicBezTo>
                    <a:pt x="7" y="18"/>
                    <a:pt x="9" y="21"/>
                    <a:pt x="10" y="25"/>
                  </a:cubicBezTo>
                  <a:cubicBezTo>
                    <a:pt x="11" y="28"/>
                    <a:pt x="12" y="32"/>
                    <a:pt x="13" y="36"/>
                  </a:cubicBezTo>
                  <a:cubicBezTo>
                    <a:pt x="13" y="41"/>
                    <a:pt x="14" y="45"/>
                    <a:pt x="14" y="50"/>
                  </a:cubicBezTo>
                  <a:cubicBezTo>
                    <a:pt x="14" y="52"/>
                    <a:pt x="14" y="55"/>
                    <a:pt x="14" y="57"/>
                  </a:cubicBezTo>
                  <a:cubicBezTo>
                    <a:pt x="14" y="58"/>
                    <a:pt x="14" y="59"/>
                    <a:pt x="15" y="61"/>
                  </a:cubicBezTo>
                  <a:cubicBezTo>
                    <a:pt x="15" y="62"/>
                    <a:pt x="15" y="63"/>
                    <a:pt x="15" y="64"/>
                  </a:cubicBezTo>
                  <a:cubicBezTo>
                    <a:pt x="16" y="69"/>
                    <a:pt x="18" y="74"/>
                    <a:pt x="20" y="79"/>
                  </a:cubicBezTo>
                  <a:cubicBezTo>
                    <a:pt x="22" y="83"/>
                    <a:pt x="23" y="88"/>
                    <a:pt x="25" y="93"/>
                  </a:cubicBezTo>
                  <a:cubicBezTo>
                    <a:pt x="26" y="95"/>
                    <a:pt x="27" y="97"/>
                    <a:pt x="28" y="100"/>
                  </a:cubicBezTo>
                  <a:cubicBezTo>
                    <a:pt x="28" y="102"/>
                    <a:pt x="29" y="104"/>
                    <a:pt x="30" y="106"/>
                  </a:cubicBezTo>
                  <a:cubicBezTo>
                    <a:pt x="30" y="109"/>
                    <a:pt x="31" y="111"/>
                    <a:pt x="31" y="113"/>
                  </a:cubicBezTo>
                  <a:cubicBezTo>
                    <a:pt x="32" y="115"/>
                    <a:pt x="32" y="117"/>
                    <a:pt x="32" y="119"/>
                  </a:cubicBezTo>
                  <a:cubicBezTo>
                    <a:pt x="32" y="124"/>
                    <a:pt x="29" y="128"/>
                    <a:pt x="30" y="131"/>
                  </a:cubicBezTo>
                  <a:cubicBezTo>
                    <a:pt x="30" y="135"/>
                    <a:pt x="30" y="139"/>
                    <a:pt x="31" y="142"/>
                  </a:cubicBezTo>
                  <a:cubicBezTo>
                    <a:pt x="32" y="143"/>
                    <a:pt x="32" y="145"/>
                    <a:pt x="32" y="146"/>
                  </a:cubicBezTo>
                  <a:cubicBezTo>
                    <a:pt x="33" y="147"/>
                    <a:pt x="33" y="148"/>
                    <a:pt x="34" y="149"/>
                  </a:cubicBezTo>
                  <a:cubicBezTo>
                    <a:pt x="34" y="150"/>
                    <a:pt x="34" y="150"/>
                    <a:pt x="34" y="151"/>
                  </a:cubicBezTo>
                  <a:cubicBezTo>
                    <a:pt x="34" y="151"/>
                    <a:pt x="35" y="152"/>
                    <a:pt x="35" y="152"/>
                  </a:cubicBezTo>
                  <a:cubicBezTo>
                    <a:pt x="35" y="153"/>
                    <a:pt x="36" y="153"/>
                    <a:pt x="36" y="154"/>
                  </a:cubicBezTo>
                  <a:cubicBezTo>
                    <a:pt x="37" y="155"/>
                    <a:pt x="37" y="156"/>
                    <a:pt x="37" y="156"/>
                  </a:cubicBezTo>
                  <a:cubicBezTo>
                    <a:pt x="37" y="156"/>
                    <a:pt x="48" y="168"/>
                    <a:pt x="48" y="167"/>
                  </a:cubicBezTo>
                  <a:cubicBezTo>
                    <a:pt x="48" y="167"/>
                    <a:pt x="39" y="155"/>
                    <a:pt x="38" y="155"/>
                  </a:cubicBezTo>
                  <a:cubicBezTo>
                    <a:pt x="38" y="155"/>
                    <a:pt x="38" y="155"/>
                    <a:pt x="38" y="155"/>
                  </a:cubicBezTo>
                  <a:cubicBezTo>
                    <a:pt x="38" y="155"/>
                    <a:pt x="38" y="154"/>
                    <a:pt x="37" y="153"/>
                  </a:cubicBezTo>
                  <a:cubicBezTo>
                    <a:pt x="37" y="153"/>
                    <a:pt x="37" y="152"/>
                    <a:pt x="36" y="151"/>
                  </a:cubicBezTo>
                  <a:cubicBezTo>
                    <a:pt x="36" y="151"/>
                    <a:pt x="36" y="150"/>
                    <a:pt x="36" y="150"/>
                  </a:cubicBezTo>
                  <a:cubicBezTo>
                    <a:pt x="36" y="150"/>
                    <a:pt x="35" y="149"/>
                    <a:pt x="35" y="149"/>
                  </a:cubicBezTo>
                  <a:cubicBezTo>
                    <a:pt x="35" y="148"/>
                    <a:pt x="34" y="147"/>
                    <a:pt x="34" y="145"/>
                  </a:cubicBezTo>
                  <a:cubicBezTo>
                    <a:pt x="34" y="144"/>
                    <a:pt x="33" y="143"/>
                    <a:pt x="33" y="141"/>
                  </a:cubicBezTo>
                  <a:cubicBezTo>
                    <a:pt x="32" y="138"/>
                    <a:pt x="32" y="135"/>
                    <a:pt x="32" y="131"/>
                  </a:cubicBezTo>
                  <a:cubicBezTo>
                    <a:pt x="31" y="128"/>
                    <a:pt x="34" y="123"/>
                    <a:pt x="34" y="119"/>
                  </a:cubicBezTo>
                  <a:cubicBezTo>
                    <a:pt x="34" y="117"/>
                    <a:pt x="34" y="115"/>
                    <a:pt x="33" y="113"/>
                  </a:cubicBezTo>
                  <a:cubicBezTo>
                    <a:pt x="33" y="110"/>
                    <a:pt x="32" y="108"/>
                    <a:pt x="32" y="106"/>
                  </a:cubicBezTo>
                  <a:cubicBezTo>
                    <a:pt x="31" y="103"/>
                    <a:pt x="30" y="101"/>
                    <a:pt x="30" y="99"/>
                  </a:cubicBezTo>
                  <a:cubicBezTo>
                    <a:pt x="29" y="96"/>
                    <a:pt x="28" y="94"/>
                    <a:pt x="27" y="92"/>
                  </a:cubicBezTo>
                  <a:cubicBezTo>
                    <a:pt x="25" y="87"/>
                    <a:pt x="24" y="83"/>
                    <a:pt x="22" y="78"/>
                  </a:cubicBezTo>
                  <a:cubicBezTo>
                    <a:pt x="20" y="73"/>
                    <a:pt x="19" y="69"/>
                    <a:pt x="18" y="64"/>
                  </a:cubicBezTo>
                  <a:cubicBezTo>
                    <a:pt x="17" y="63"/>
                    <a:pt x="17" y="61"/>
                    <a:pt x="17" y="60"/>
                  </a:cubicBezTo>
                  <a:cubicBezTo>
                    <a:pt x="17" y="59"/>
                    <a:pt x="17" y="58"/>
                    <a:pt x="17" y="57"/>
                  </a:cubicBezTo>
                  <a:cubicBezTo>
                    <a:pt x="17" y="54"/>
                    <a:pt x="16" y="52"/>
                    <a:pt x="16" y="50"/>
                  </a:cubicBezTo>
                  <a:cubicBezTo>
                    <a:pt x="16" y="45"/>
                    <a:pt x="16" y="40"/>
                    <a:pt x="16" y="36"/>
                  </a:cubicBezTo>
                  <a:cubicBezTo>
                    <a:pt x="15" y="32"/>
                    <a:pt x="14" y="28"/>
                    <a:pt x="13" y="24"/>
                  </a:cubicBezTo>
                  <a:cubicBezTo>
                    <a:pt x="12" y="20"/>
                    <a:pt x="10" y="17"/>
                    <a:pt x="9" y="14"/>
                  </a:cubicBezTo>
                  <a:cubicBezTo>
                    <a:pt x="8" y="12"/>
                    <a:pt x="7" y="9"/>
                    <a:pt x="6" y="7"/>
                  </a:cubicBezTo>
                  <a:cubicBezTo>
                    <a:pt x="4" y="3"/>
                    <a:pt x="4" y="1"/>
                    <a:pt x="4" y="1"/>
                  </a:cubicBezTo>
                  <a:cubicBezTo>
                    <a:pt x="3" y="0"/>
                    <a:pt x="2" y="0"/>
                    <a:pt x="2" y="0"/>
                  </a:cubicBezTo>
                  <a:cubicBezTo>
                    <a:pt x="1" y="0"/>
                    <a:pt x="0" y="1"/>
                    <a:pt x="1" y="2"/>
                  </a:cubicBezTo>
                  <a:close/>
                </a:path>
              </a:pathLst>
            </a:custGeom>
            <a:solidFill>
              <a:srgbClr val="426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5" name="Freeform 132">
              <a:extLst>
                <a:ext uri="{FF2B5EF4-FFF2-40B4-BE49-F238E27FC236}">
                  <a16:creationId xmlns:a16="http://schemas.microsoft.com/office/drawing/2014/main" id="{6468B510-388A-4F40-BEBE-71682BADABF8}"/>
                </a:ext>
              </a:extLst>
            </p:cNvPr>
            <p:cNvSpPr>
              <a:spLocks/>
            </p:cNvSpPr>
            <p:nvPr/>
          </p:nvSpPr>
          <p:spPr bwMode="auto">
            <a:xfrm>
              <a:off x="6272" y="1500"/>
              <a:ext cx="72" cy="333"/>
            </a:xfrm>
            <a:custGeom>
              <a:avLst/>
              <a:gdLst>
                <a:gd name="T0" fmla="*/ 0 w 30"/>
                <a:gd name="T1" fmla="*/ 3 h 140"/>
                <a:gd name="T2" fmla="*/ 1 w 30"/>
                <a:gd name="T3" fmla="*/ 1 h 140"/>
                <a:gd name="T4" fmla="*/ 2 w 30"/>
                <a:gd name="T5" fmla="*/ 0 h 140"/>
                <a:gd name="T6" fmla="*/ 11 w 30"/>
                <a:gd name="T7" fmla="*/ 20 h 140"/>
                <a:gd name="T8" fmla="*/ 15 w 30"/>
                <a:gd name="T9" fmla="*/ 63 h 140"/>
                <a:gd name="T10" fmla="*/ 15 w 30"/>
                <a:gd name="T11" fmla="*/ 71 h 140"/>
                <a:gd name="T12" fmla="*/ 16 w 30"/>
                <a:gd name="T13" fmla="*/ 105 h 140"/>
                <a:gd name="T14" fmla="*/ 23 w 30"/>
                <a:gd name="T15" fmla="*/ 120 h 140"/>
                <a:gd name="T16" fmla="*/ 26 w 30"/>
                <a:gd name="T17" fmla="*/ 129 h 140"/>
                <a:gd name="T18" fmla="*/ 29 w 30"/>
                <a:gd name="T19" fmla="*/ 137 h 140"/>
                <a:gd name="T20" fmla="*/ 29 w 30"/>
                <a:gd name="T21" fmla="*/ 140 h 140"/>
                <a:gd name="T22" fmla="*/ 27 w 30"/>
                <a:gd name="T23" fmla="*/ 140 h 140"/>
                <a:gd name="T24" fmla="*/ 26 w 30"/>
                <a:gd name="T25" fmla="*/ 139 h 140"/>
                <a:gd name="T26" fmla="*/ 23 w 30"/>
                <a:gd name="T27" fmla="*/ 130 h 140"/>
                <a:gd name="T28" fmla="*/ 20 w 30"/>
                <a:gd name="T29" fmla="*/ 121 h 140"/>
                <a:gd name="T30" fmla="*/ 13 w 30"/>
                <a:gd name="T31" fmla="*/ 106 h 140"/>
                <a:gd name="T32" fmla="*/ 11 w 30"/>
                <a:gd name="T33" fmla="*/ 71 h 140"/>
                <a:gd name="T34" fmla="*/ 12 w 30"/>
                <a:gd name="T35" fmla="*/ 63 h 140"/>
                <a:gd name="T36" fmla="*/ 8 w 30"/>
                <a:gd name="T37" fmla="*/ 21 h 140"/>
                <a:gd name="T38" fmla="*/ 0 w 30"/>
                <a:gd name="T39" fmla="*/ 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 h="140">
                  <a:moveTo>
                    <a:pt x="0" y="3"/>
                  </a:moveTo>
                  <a:cubicBezTo>
                    <a:pt x="0" y="2"/>
                    <a:pt x="1" y="1"/>
                    <a:pt x="1" y="1"/>
                  </a:cubicBezTo>
                  <a:cubicBezTo>
                    <a:pt x="1" y="0"/>
                    <a:pt x="1" y="0"/>
                    <a:pt x="2" y="0"/>
                  </a:cubicBezTo>
                  <a:cubicBezTo>
                    <a:pt x="7" y="6"/>
                    <a:pt x="9" y="13"/>
                    <a:pt x="11" y="20"/>
                  </a:cubicBezTo>
                  <a:cubicBezTo>
                    <a:pt x="15" y="32"/>
                    <a:pt x="16" y="46"/>
                    <a:pt x="15" y="63"/>
                  </a:cubicBezTo>
                  <a:cubicBezTo>
                    <a:pt x="15" y="65"/>
                    <a:pt x="15" y="68"/>
                    <a:pt x="15" y="71"/>
                  </a:cubicBezTo>
                  <a:cubicBezTo>
                    <a:pt x="14" y="82"/>
                    <a:pt x="13" y="94"/>
                    <a:pt x="16" y="105"/>
                  </a:cubicBezTo>
                  <a:cubicBezTo>
                    <a:pt x="18" y="110"/>
                    <a:pt x="20" y="115"/>
                    <a:pt x="23" y="120"/>
                  </a:cubicBezTo>
                  <a:cubicBezTo>
                    <a:pt x="24" y="123"/>
                    <a:pt x="25" y="126"/>
                    <a:pt x="26" y="129"/>
                  </a:cubicBezTo>
                  <a:cubicBezTo>
                    <a:pt x="27" y="132"/>
                    <a:pt x="28" y="135"/>
                    <a:pt x="29" y="137"/>
                  </a:cubicBezTo>
                  <a:cubicBezTo>
                    <a:pt x="30" y="138"/>
                    <a:pt x="29" y="139"/>
                    <a:pt x="29" y="140"/>
                  </a:cubicBezTo>
                  <a:cubicBezTo>
                    <a:pt x="28" y="140"/>
                    <a:pt x="28" y="140"/>
                    <a:pt x="27" y="140"/>
                  </a:cubicBezTo>
                  <a:cubicBezTo>
                    <a:pt x="27" y="140"/>
                    <a:pt x="27" y="139"/>
                    <a:pt x="26" y="139"/>
                  </a:cubicBezTo>
                  <a:cubicBezTo>
                    <a:pt x="25" y="136"/>
                    <a:pt x="24" y="133"/>
                    <a:pt x="23" y="130"/>
                  </a:cubicBezTo>
                  <a:cubicBezTo>
                    <a:pt x="22" y="127"/>
                    <a:pt x="21" y="124"/>
                    <a:pt x="20" y="121"/>
                  </a:cubicBezTo>
                  <a:cubicBezTo>
                    <a:pt x="17" y="116"/>
                    <a:pt x="15" y="111"/>
                    <a:pt x="13" y="106"/>
                  </a:cubicBezTo>
                  <a:cubicBezTo>
                    <a:pt x="10" y="95"/>
                    <a:pt x="11" y="83"/>
                    <a:pt x="11" y="71"/>
                  </a:cubicBezTo>
                  <a:cubicBezTo>
                    <a:pt x="12" y="68"/>
                    <a:pt x="12" y="65"/>
                    <a:pt x="12" y="63"/>
                  </a:cubicBezTo>
                  <a:cubicBezTo>
                    <a:pt x="13" y="46"/>
                    <a:pt x="11" y="33"/>
                    <a:pt x="8" y="21"/>
                  </a:cubicBezTo>
                  <a:cubicBezTo>
                    <a:pt x="6" y="14"/>
                    <a:pt x="3" y="8"/>
                    <a:pt x="0" y="3"/>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6" name="Freeform 133">
              <a:extLst>
                <a:ext uri="{FF2B5EF4-FFF2-40B4-BE49-F238E27FC236}">
                  <a16:creationId xmlns:a16="http://schemas.microsoft.com/office/drawing/2014/main" id="{5F5360D8-A445-4432-8BF8-7BFD41B61FCE}"/>
                </a:ext>
              </a:extLst>
            </p:cNvPr>
            <p:cNvSpPr>
              <a:spLocks noEditPoints="1"/>
            </p:cNvSpPr>
            <p:nvPr/>
          </p:nvSpPr>
          <p:spPr bwMode="auto">
            <a:xfrm>
              <a:off x="6335" y="1821"/>
              <a:ext cx="74" cy="229"/>
            </a:xfrm>
            <a:custGeom>
              <a:avLst/>
              <a:gdLst>
                <a:gd name="T0" fmla="*/ 13 w 31"/>
                <a:gd name="T1" fmla="*/ 49 h 96"/>
                <a:gd name="T2" fmla="*/ 11 w 31"/>
                <a:gd name="T3" fmla="*/ 28 h 96"/>
                <a:gd name="T4" fmla="*/ 4 w 31"/>
                <a:gd name="T5" fmla="*/ 8 h 96"/>
                <a:gd name="T6" fmla="*/ 1 w 31"/>
                <a:gd name="T7" fmla="*/ 2 h 96"/>
                <a:gd name="T8" fmla="*/ 2 w 31"/>
                <a:gd name="T9" fmla="*/ 2 h 96"/>
                <a:gd name="T10" fmla="*/ 2 w 31"/>
                <a:gd name="T11" fmla="*/ 6 h 96"/>
                <a:gd name="T12" fmla="*/ 4 w 31"/>
                <a:gd name="T13" fmla="*/ 19 h 96"/>
                <a:gd name="T14" fmla="*/ 6 w 31"/>
                <a:gd name="T15" fmla="*/ 27 h 96"/>
                <a:gd name="T16" fmla="*/ 10 w 31"/>
                <a:gd name="T17" fmla="*/ 44 h 96"/>
                <a:gd name="T18" fmla="*/ 14 w 31"/>
                <a:gd name="T19" fmla="*/ 61 h 96"/>
                <a:gd name="T20" fmla="*/ 18 w 31"/>
                <a:gd name="T21" fmla="*/ 79 h 96"/>
                <a:gd name="T22" fmla="*/ 20 w 31"/>
                <a:gd name="T23" fmla="*/ 92 h 96"/>
                <a:gd name="T24" fmla="*/ 25 w 31"/>
                <a:gd name="T25" fmla="*/ 94 h 96"/>
                <a:gd name="T26" fmla="*/ 28 w 31"/>
                <a:gd name="T27" fmla="*/ 89 h 96"/>
                <a:gd name="T28" fmla="*/ 26 w 31"/>
                <a:gd name="T29" fmla="*/ 72 h 96"/>
                <a:gd name="T30" fmla="*/ 27 w 31"/>
                <a:gd name="T31" fmla="*/ 72 h 96"/>
                <a:gd name="T32" fmla="*/ 28 w 31"/>
                <a:gd name="T33" fmla="*/ 94 h 96"/>
                <a:gd name="T34" fmla="*/ 25 w 31"/>
                <a:gd name="T35" fmla="*/ 95 h 96"/>
                <a:gd name="T36" fmla="*/ 19 w 31"/>
                <a:gd name="T37" fmla="*/ 93 h 96"/>
                <a:gd name="T38" fmla="*/ 16 w 31"/>
                <a:gd name="T39" fmla="*/ 79 h 96"/>
                <a:gd name="T40" fmla="*/ 12 w 31"/>
                <a:gd name="T41" fmla="*/ 62 h 96"/>
                <a:gd name="T42" fmla="*/ 8 w 31"/>
                <a:gd name="T43" fmla="*/ 45 h 96"/>
                <a:gd name="T44" fmla="*/ 4 w 31"/>
                <a:gd name="T45" fmla="*/ 28 h 96"/>
                <a:gd name="T46" fmla="*/ 2 w 31"/>
                <a:gd name="T47" fmla="*/ 19 h 96"/>
                <a:gd name="T48" fmla="*/ 0 w 31"/>
                <a:gd name="T49" fmla="*/ 6 h 96"/>
                <a:gd name="T50" fmla="*/ 1 w 31"/>
                <a:gd name="T51" fmla="*/ 1 h 96"/>
                <a:gd name="T52" fmla="*/ 2 w 31"/>
                <a:gd name="T53" fmla="*/ 1 h 96"/>
                <a:gd name="T54" fmla="*/ 4 w 31"/>
                <a:gd name="T55" fmla="*/ 4 h 96"/>
                <a:gd name="T56" fmla="*/ 10 w 31"/>
                <a:gd name="T57" fmla="*/ 14 h 96"/>
                <a:gd name="T58" fmla="*/ 13 w 31"/>
                <a:gd name="T59" fmla="*/ 28 h 96"/>
                <a:gd name="T60" fmla="*/ 14 w 31"/>
                <a:gd name="T61" fmla="*/ 49 h 96"/>
                <a:gd name="T62" fmla="*/ 27 w 31"/>
                <a:gd name="T63" fmla="*/ 7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96">
                  <a:moveTo>
                    <a:pt x="15" y="56"/>
                  </a:moveTo>
                  <a:cubicBezTo>
                    <a:pt x="14" y="54"/>
                    <a:pt x="14" y="52"/>
                    <a:pt x="13" y="49"/>
                  </a:cubicBezTo>
                  <a:cubicBezTo>
                    <a:pt x="12" y="47"/>
                    <a:pt x="12" y="45"/>
                    <a:pt x="11" y="42"/>
                  </a:cubicBezTo>
                  <a:cubicBezTo>
                    <a:pt x="11" y="28"/>
                    <a:pt x="11" y="28"/>
                    <a:pt x="11" y="28"/>
                  </a:cubicBezTo>
                  <a:cubicBezTo>
                    <a:pt x="10" y="23"/>
                    <a:pt x="9" y="19"/>
                    <a:pt x="7" y="14"/>
                  </a:cubicBezTo>
                  <a:cubicBezTo>
                    <a:pt x="6" y="12"/>
                    <a:pt x="5" y="10"/>
                    <a:pt x="4" y="8"/>
                  </a:cubicBezTo>
                  <a:cubicBezTo>
                    <a:pt x="2" y="5"/>
                    <a:pt x="2" y="5"/>
                    <a:pt x="2" y="5"/>
                  </a:cubicBezTo>
                  <a:cubicBezTo>
                    <a:pt x="2" y="4"/>
                    <a:pt x="1" y="3"/>
                    <a:pt x="1" y="2"/>
                  </a:cubicBezTo>
                  <a:cubicBezTo>
                    <a:pt x="1" y="2"/>
                    <a:pt x="1" y="2"/>
                    <a:pt x="1" y="2"/>
                  </a:cubicBezTo>
                  <a:cubicBezTo>
                    <a:pt x="2" y="2"/>
                    <a:pt x="2" y="2"/>
                    <a:pt x="2" y="2"/>
                  </a:cubicBezTo>
                  <a:cubicBezTo>
                    <a:pt x="2" y="2"/>
                    <a:pt x="2" y="3"/>
                    <a:pt x="2" y="4"/>
                  </a:cubicBezTo>
                  <a:cubicBezTo>
                    <a:pt x="2" y="6"/>
                    <a:pt x="2" y="6"/>
                    <a:pt x="2" y="6"/>
                  </a:cubicBezTo>
                  <a:cubicBezTo>
                    <a:pt x="2" y="7"/>
                    <a:pt x="2" y="9"/>
                    <a:pt x="3" y="10"/>
                  </a:cubicBezTo>
                  <a:cubicBezTo>
                    <a:pt x="3" y="13"/>
                    <a:pt x="3" y="16"/>
                    <a:pt x="4" y="19"/>
                  </a:cubicBezTo>
                  <a:cubicBezTo>
                    <a:pt x="5" y="23"/>
                    <a:pt x="5" y="23"/>
                    <a:pt x="5" y="23"/>
                  </a:cubicBezTo>
                  <a:cubicBezTo>
                    <a:pt x="5" y="25"/>
                    <a:pt x="6" y="26"/>
                    <a:pt x="6" y="27"/>
                  </a:cubicBezTo>
                  <a:cubicBezTo>
                    <a:pt x="7" y="30"/>
                    <a:pt x="5" y="33"/>
                    <a:pt x="6" y="36"/>
                  </a:cubicBezTo>
                  <a:cubicBezTo>
                    <a:pt x="7" y="38"/>
                    <a:pt x="8" y="41"/>
                    <a:pt x="10" y="44"/>
                  </a:cubicBezTo>
                  <a:cubicBezTo>
                    <a:pt x="11" y="47"/>
                    <a:pt x="11" y="49"/>
                    <a:pt x="12" y="52"/>
                  </a:cubicBezTo>
                  <a:cubicBezTo>
                    <a:pt x="13" y="55"/>
                    <a:pt x="14" y="58"/>
                    <a:pt x="14" y="61"/>
                  </a:cubicBezTo>
                  <a:cubicBezTo>
                    <a:pt x="14" y="64"/>
                    <a:pt x="17" y="67"/>
                    <a:pt x="17" y="70"/>
                  </a:cubicBezTo>
                  <a:cubicBezTo>
                    <a:pt x="17" y="73"/>
                    <a:pt x="17" y="76"/>
                    <a:pt x="18" y="79"/>
                  </a:cubicBezTo>
                  <a:cubicBezTo>
                    <a:pt x="18" y="82"/>
                    <a:pt x="18" y="85"/>
                    <a:pt x="18" y="88"/>
                  </a:cubicBezTo>
                  <a:cubicBezTo>
                    <a:pt x="19" y="89"/>
                    <a:pt x="19" y="90"/>
                    <a:pt x="20" y="92"/>
                  </a:cubicBezTo>
                  <a:cubicBezTo>
                    <a:pt x="21" y="93"/>
                    <a:pt x="22" y="93"/>
                    <a:pt x="23" y="94"/>
                  </a:cubicBezTo>
                  <a:cubicBezTo>
                    <a:pt x="24" y="94"/>
                    <a:pt x="24" y="94"/>
                    <a:pt x="25" y="94"/>
                  </a:cubicBezTo>
                  <a:cubicBezTo>
                    <a:pt x="26" y="93"/>
                    <a:pt x="26" y="93"/>
                    <a:pt x="27" y="93"/>
                  </a:cubicBezTo>
                  <a:cubicBezTo>
                    <a:pt x="27" y="92"/>
                    <a:pt x="28" y="91"/>
                    <a:pt x="28" y="89"/>
                  </a:cubicBezTo>
                  <a:cubicBezTo>
                    <a:pt x="29" y="87"/>
                    <a:pt x="29" y="84"/>
                    <a:pt x="28" y="81"/>
                  </a:cubicBezTo>
                  <a:cubicBezTo>
                    <a:pt x="28" y="78"/>
                    <a:pt x="27" y="75"/>
                    <a:pt x="26" y="72"/>
                  </a:cubicBezTo>
                  <a:cubicBezTo>
                    <a:pt x="15" y="56"/>
                    <a:pt x="15" y="56"/>
                    <a:pt x="15" y="56"/>
                  </a:cubicBezTo>
                  <a:close/>
                  <a:moveTo>
                    <a:pt x="27" y="72"/>
                  </a:moveTo>
                  <a:cubicBezTo>
                    <a:pt x="30" y="77"/>
                    <a:pt x="31" y="84"/>
                    <a:pt x="30" y="90"/>
                  </a:cubicBezTo>
                  <a:cubicBezTo>
                    <a:pt x="29" y="91"/>
                    <a:pt x="29" y="93"/>
                    <a:pt x="28" y="94"/>
                  </a:cubicBezTo>
                  <a:cubicBezTo>
                    <a:pt x="27" y="94"/>
                    <a:pt x="27" y="95"/>
                    <a:pt x="27" y="95"/>
                  </a:cubicBezTo>
                  <a:cubicBezTo>
                    <a:pt x="26" y="95"/>
                    <a:pt x="26" y="95"/>
                    <a:pt x="25" y="95"/>
                  </a:cubicBezTo>
                  <a:cubicBezTo>
                    <a:pt x="24" y="96"/>
                    <a:pt x="24" y="96"/>
                    <a:pt x="23" y="95"/>
                  </a:cubicBezTo>
                  <a:cubicBezTo>
                    <a:pt x="21" y="95"/>
                    <a:pt x="20" y="94"/>
                    <a:pt x="19" y="93"/>
                  </a:cubicBezTo>
                  <a:cubicBezTo>
                    <a:pt x="18" y="92"/>
                    <a:pt x="17" y="90"/>
                    <a:pt x="17" y="88"/>
                  </a:cubicBezTo>
                  <a:cubicBezTo>
                    <a:pt x="16" y="85"/>
                    <a:pt x="16" y="82"/>
                    <a:pt x="16" y="79"/>
                  </a:cubicBezTo>
                  <a:cubicBezTo>
                    <a:pt x="15" y="76"/>
                    <a:pt x="15" y="73"/>
                    <a:pt x="15" y="70"/>
                  </a:cubicBezTo>
                  <a:cubicBezTo>
                    <a:pt x="15" y="67"/>
                    <a:pt x="12" y="65"/>
                    <a:pt x="12" y="62"/>
                  </a:cubicBezTo>
                  <a:cubicBezTo>
                    <a:pt x="11" y="59"/>
                    <a:pt x="11" y="56"/>
                    <a:pt x="10" y="53"/>
                  </a:cubicBezTo>
                  <a:cubicBezTo>
                    <a:pt x="10" y="50"/>
                    <a:pt x="9" y="47"/>
                    <a:pt x="8" y="45"/>
                  </a:cubicBezTo>
                  <a:cubicBezTo>
                    <a:pt x="6" y="42"/>
                    <a:pt x="5" y="39"/>
                    <a:pt x="4" y="37"/>
                  </a:cubicBezTo>
                  <a:cubicBezTo>
                    <a:pt x="3" y="34"/>
                    <a:pt x="5" y="31"/>
                    <a:pt x="4" y="28"/>
                  </a:cubicBezTo>
                  <a:cubicBezTo>
                    <a:pt x="4" y="27"/>
                    <a:pt x="3" y="25"/>
                    <a:pt x="3" y="24"/>
                  </a:cubicBezTo>
                  <a:cubicBezTo>
                    <a:pt x="2" y="19"/>
                    <a:pt x="2" y="19"/>
                    <a:pt x="2" y="19"/>
                  </a:cubicBezTo>
                  <a:cubicBezTo>
                    <a:pt x="1" y="16"/>
                    <a:pt x="1" y="13"/>
                    <a:pt x="0" y="10"/>
                  </a:cubicBezTo>
                  <a:cubicBezTo>
                    <a:pt x="0" y="9"/>
                    <a:pt x="0" y="7"/>
                    <a:pt x="0" y="6"/>
                  </a:cubicBezTo>
                  <a:cubicBezTo>
                    <a:pt x="0" y="4"/>
                    <a:pt x="0" y="4"/>
                    <a:pt x="0" y="4"/>
                  </a:cubicBezTo>
                  <a:cubicBezTo>
                    <a:pt x="0" y="3"/>
                    <a:pt x="0" y="2"/>
                    <a:pt x="1" y="1"/>
                  </a:cubicBezTo>
                  <a:cubicBezTo>
                    <a:pt x="2" y="0"/>
                    <a:pt x="2" y="0"/>
                    <a:pt x="2" y="0"/>
                  </a:cubicBezTo>
                  <a:cubicBezTo>
                    <a:pt x="2" y="1"/>
                    <a:pt x="2" y="1"/>
                    <a:pt x="2" y="1"/>
                  </a:cubicBezTo>
                  <a:cubicBezTo>
                    <a:pt x="2" y="1"/>
                    <a:pt x="2" y="1"/>
                    <a:pt x="2" y="1"/>
                  </a:cubicBezTo>
                  <a:cubicBezTo>
                    <a:pt x="3" y="2"/>
                    <a:pt x="4" y="3"/>
                    <a:pt x="4" y="4"/>
                  </a:cubicBezTo>
                  <a:cubicBezTo>
                    <a:pt x="6" y="7"/>
                    <a:pt x="6" y="7"/>
                    <a:pt x="6" y="7"/>
                  </a:cubicBezTo>
                  <a:cubicBezTo>
                    <a:pt x="8" y="9"/>
                    <a:pt x="9" y="11"/>
                    <a:pt x="10" y="14"/>
                  </a:cubicBezTo>
                  <a:cubicBezTo>
                    <a:pt x="10" y="16"/>
                    <a:pt x="11" y="18"/>
                    <a:pt x="12" y="21"/>
                  </a:cubicBezTo>
                  <a:cubicBezTo>
                    <a:pt x="12" y="23"/>
                    <a:pt x="13" y="25"/>
                    <a:pt x="13" y="28"/>
                  </a:cubicBezTo>
                  <a:cubicBezTo>
                    <a:pt x="13" y="42"/>
                    <a:pt x="13" y="42"/>
                    <a:pt x="13" y="42"/>
                  </a:cubicBezTo>
                  <a:cubicBezTo>
                    <a:pt x="13" y="44"/>
                    <a:pt x="14" y="47"/>
                    <a:pt x="14" y="49"/>
                  </a:cubicBezTo>
                  <a:cubicBezTo>
                    <a:pt x="15" y="51"/>
                    <a:pt x="16" y="53"/>
                    <a:pt x="17" y="56"/>
                  </a:cubicBezTo>
                  <a:lnTo>
                    <a:pt x="27" y="72"/>
                  </a:ln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7" name="Freeform 134">
              <a:extLst>
                <a:ext uri="{FF2B5EF4-FFF2-40B4-BE49-F238E27FC236}">
                  <a16:creationId xmlns:a16="http://schemas.microsoft.com/office/drawing/2014/main" id="{5A05C4D2-F0BF-4477-A1EF-152FB762DB3E}"/>
                </a:ext>
              </a:extLst>
            </p:cNvPr>
            <p:cNvSpPr>
              <a:spLocks/>
            </p:cNvSpPr>
            <p:nvPr/>
          </p:nvSpPr>
          <p:spPr bwMode="auto">
            <a:xfrm>
              <a:off x="6373" y="2002"/>
              <a:ext cx="31" cy="19"/>
            </a:xfrm>
            <a:custGeom>
              <a:avLst/>
              <a:gdLst>
                <a:gd name="T0" fmla="*/ 5 w 13"/>
                <a:gd name="T1" fmla="*/ 8 h 8"/>
                <a:gd name="T2" fmla="*/ 7 w 13"/>
                <a:gd name="T3" fmla="*/ 8 h 8"/>
                <a:gd name="T4" fmla="*/ 12 w 13"/>
                <a:gd name="T5" fmla="*/ 6 h 8"/>
                <a:gd name="T6" fmla="*/ 13 w 13"/>
                <a:gd name="T7" fmla="*/ 1 h 8"/>
                <a:gd name="T8" fmla="*/ 12 w 13"/>
                <a:gd name="T9" fmla="*/ 0 h 8"/>
                <a:gd name="T10" fmla="*/ 12 w 13"/>
                <a:gd name="T11" fmla="*/ 1 h 8"/>
                <a:gd name="T12" fmla="*/ 11 w 13"/>
                <a:gd name="T13" fmla="*/ 5 h 8"/>
                <a:gd name="T14" fmla="*/ 7 w 13"/>
                <a:gd name="T15" fmla="*/ 7 h 8"/>
                <a:gd name="T16" fmla="*/ 1 w 13"/>
                <a:gd name="T17" fmla="*/ 2 h 8"/>
                <a:gd name="T18" fmla="*/ 1 w 13"/>
                <a:gd name="T19" fmla="*/ 2 h 8"/>
                <a:gd name="T20" fmla="*/ 0 w 13"/>
                <a:gd name="T21" fmla="*/ 1 h 8"/>
                <a:gd name="T22" fmla="*/ 0 w 13"/>
                <a:gd name="T23" fmla="*/ 2 h 8"/>
                <a:gd name="T24" fmla="*/ 5 w 13"/>
                <a:gd name="T2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8">
                  <a:moveTo>
                    <a:pt x="5" y="8"/>
                  </a:moveTo>
                  <a:cubicBezTo>
                    <a:pt x="6" y="8"/>
                    <a:pt x="7" y="8"/>
                    <a:pt x="7" y="8"/>
                  </a:cubicBezTo>
                  <a:cubicBezTo>
                    <a:pt x="9" y="8"/>
                    <a:pt x="11" y="7"/>
                    <a:pt x="12" y="6"/>
                  </a:cubicBezTo>
                  <a:cubicBezTo>
                    <a:pt x="13" y="4"/>
                    <a:pt x="13" y="2"/>
                    <a:pt x="13" y="1"/>
                  </a:cubicBezTo>
                  <a:cubicBezTo>
                    <a:pt x="13" y="1"/>
                    <a:pt x="13" y="0"/>
                    <a:pt x="12" y="0"/>
                  </a:cubicBezTo>
                  <a:cubicBezTo>
                    <a:pt x="12" y="0"/>
                    <a:pt x="12" y="1"/>
                    <a:pt x="12" y="1"/>
                  </a:cubicBezTo>
                  <a:cubicBezTo>
                    <a:pt x="12" y="2"/>
                    <a:pt x="12" y="4"/>
                    <a:pt x="11" y="5"/>
                  </a:cubicBezTo>
                  <a:cubicBezTo>
                    <a:pt x="10" y="6"/>
                    <a:pt x="9" y="7"/>
                    <a:pt x="7" y="7"/>
                  </a:cubicBezTo>
                  <a:cubicBezTo>
                    <a:pt x="5" y="7"/>
                    <a:pt x="2" y="5"/>
                    <a:pt x="1" y="2"/>
                  </a:cubicBezTo>
                  <a:cubicBezTo>
                    <a:pt x="1" y="2"/>
                    <a:pt x="1" y="2"/>
                    <a:pt x="1" y="2"/>
                  </a:cubicBezTo>
                  <a:cubicBezTo>
                    <a:pt x="1" y="1"/>
                    <a:pt x="1" y="1"/>
                    <a:pt x="0" y="1"/>
                  </a:cubicBezTo>
                  <a:cubicBezTo>
                    <a:pt x="0" y="1"/>
                    <a:pt x="0" y="2"/>
                    <a:pt x="0" y="2"/>
                  </a:cubicBezTo>
                  <a:cubicBezTo>
                    <a:pt x="1" y="5"/>
                    <a:pt x="3" y="7"/>
                    <a:pt x="5" y="8"/>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8" name="Freeform 135">
              <a:extLst>
                <a:ext uri="{FF2B5EF4-FFF2-40B4-BE49-F238E27FC236}">
                  <a16:creationId xmlns:a16="http://schemas.microsoft.com/office/drawing/2014/main" id="{EE6F8C21-07ED-47DA-B2D2-05C2253AB24C}"/>
                </a:ext>
              </a:extLst>
            </p:cNvPr>
            <p:cNvSpPr>
              <a:spLocks/>
            </p:cNvSpPr>
            <p:nvPr/>
          </p:nvSpPr>
          <p:spPr bwMode="auto">
            <a:xfrm>
              <a:off x="6282" y="1517"/>
              <a:ext cx="41" cy="71"/>
            </a:xfrm>
            <a:custGeom>
              <a:avLst/>
              <a:gdLst>
                <a:gd name="T0" fmla="*/ 0 w 17"/>
                <a:gd name="T1" fmla="*/ 2 h 30"/>
                <a:gd name="T2" fmla="*/ 1 w 17"/>
                <a:gd name="T3" fmla="*/ 3 h 30"/>
                <a:gd name="T4" fmla="*/ 4 w 17"/>
                <a:gd name="T5" fmla="*/ 5 h 30"/>
                <a:gd name="T6" fmla="*/ 6 w 17"/>
                <a:gd name="T7" fmla="*/ 7 h 30"/>
                <a:gd name="T8" fmla="*/ 8 w 17"/>
                <a:gd name="T9" fmla="*/ 9 h 30"/>
                <a:gd name="T10" fmla="*/ 9 w 17"/>
                <a:gd name="T11" fmla="*/ 11 h 30"/>
                <a:gd name="T12" fmla="*/ 10 w 17"/>
                <a:gd name="T13" fmla="*/ 14 h 30"/>
                <a:gd name="T14" fmla="*/ 12 w 17"/>
                <a:gd name="T15" fmla="*/ 20 h 30"/>
                <a:gd name="T16" fmla="*/ 14 w 17"/>
                <a:gd name="T17" fmla="*/ 25 h 30"/>
                <a:gd name="T18" fmla="*/ 15 w 17"/>
                <a:gd name="T19" fmla="*/ 28 h 30"/>
                <a:gd name="T20" fmla="*/ 16 w 17"/>
                <a:gd name="T21" fmla="*/ 30 h 30"/>
                <a:gd name="T22" fmla="*/ 16 w 17"/>
                <a:gd name="T23" fmla="*/ 30 h 30"/>
                <a:gd name="T24" fmla="*/ 17 w 17"/>
                <a:gd name="T25" fmla="*/ 29 h 30"/>
                <a:gd name="T26" fmla="*/ 17 w 17"/>
                <a:gd name="T27" fmla="*/ 29 h 30"/>
                <a:gd name="T28" fmla="*/ 16 w 17"/>
                <a:gd name="T29" fmla="*/ 28 h 30"/>
                <a:gd name="T30" fmla="*/ 15 w 17"/>
                <a:gd name="T31" fmla="*/ 25 h 30"/>
                <a:gd name="T32" fmla="*/ 13 w 17"/>
                <a:gd name="T33" fmla="*/ 19 h 30"/>
                <a:gd name="T34" fmla="*/ 12 w 17"/>
                <a:gd name="T35" fmla="*/ 14 h 30"/>
                <a:gd name="T36" fmla="*/ 10 w 17"/>
                <a:gd name="T37" fmla="*/ 11 h 30"/>
                <a:gd name="T38" fmla="*/ 9 w 17"/>
                <a:gd name="T39" fmla="*/ 8 h 30"/>
                <a:gd name="T40" fmla="*/ 7 w 17"/>
                <a:gd name="T41" fmla="*/ 6 h 30"/>
                <a:gd name="T42" fmla="*/ 5 w 17"/>
                <a:gd name="T43" fmla="*/ 4 h 30"/>
                <a:gd name="T44" fmla="*/ 3 w 17"/>
                <a:gd name="T45" fmla="*/ 1 h 30"/>
                <a:gd name="T46" fmla="*/ 1 w 17"/>
                <a:gd name="T47" fmla="*/ 0 h 30"/>
                <a:gd name="T48" fmla="*/ 0 w 17"/>
                <a:gd name="T49" fmla="*/ 0 h 30"/>
                <a:gd name="T50" fmla="*/ 0 w 17"/>
                <a:gd name="T51" fmla="*/ 2 h 30"/>
                <a:gd name="T52" fmla="*/ 0 w 17"/>
                <a:gd name="T53"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30">
                  <a:moveTo>
                    <a:pt x="0" y="2"/>
                  </a:moveTo>
                  <a:cubicBezTo>
                    <a:pt x="0" y="2"/>
                    <a:pt x="1" y="2"/>
                    <a:pt x="1" y="3"/>
                  </a:cubicBezTo>
                  <a:cubicBezTo>
                    <a:pt x="2" y="3"/>
                    <a:pt x="3" y="4"/>
                    <a:pt x="4" y="5"/>
                  </a:cubicBezTo>
                  <a:cubicBezTo>
                    <a:pt x="5" y="5"/>
                    <a:pt x="5" y="6"/>
                    <a:pt x="6" y="7"/>
                  </a:cubicBezTo>
                  <a:cubicBezTo>
                    <a:pt x="6" y="7"/>
                    <a:pt x="7" y="8"/>
                    <a:pt x="8" y="9"/>
                  </a:cubicBezTo>
                  <a:cubicBezTo>
                    <a:pt x="8" y="10"/>
                    <a:pt x="9" y="10"/>
                    <a:pt x="9" y="11"/>
                  </a:cubicBezTo>
                  <a:cubicBezTo>
                    <a:pt x="9" y="12"/>
                    <a:pt x="10" y="13"/>
                    <a:pt x="10" y="14"/>
                  </a:cubicBezTo>
                  <a:cubicBezTo>
                    <a:pt x="11" y="16"/>
                    <a:pt x="12" y="18"/>
                    <a:pt x="12" y="20"/>
                  </a:cubicBezTo>
                  <a:cubicBezTo>
                    <a:pt x="13" y="22"/>
                    <a:pt x="13" y="23"/>
                    <a:pt x="14" y="25"/>
                  </a:cubicBezTo>
                  <a:cubicBezTo>
                    <a:pt x="14" y="26"/>
                    <a:pt x="15" y="28"/>
                    <a:pt x="15" y="28"/>
                  </a:cubicBezTo>
                  <a:cubicBezTo>
                    <a:pt x="16" y="29"/>
                    <a:pt x="16" y="30"/>
                    <a:pt x="16" y="30"/>
                  </a:cubicBezTo>
                  <a:cubicBezTo>
                    <a:pt x="16" y="30"/>
                    <a:pt x="16" y="30"/>
                    <a:pt x="16" y="30"/>
                  </a:cubicBezTo>
                  <a:cubicBezTo>
                    <a:pt x="17" y="30"/>
                    <a:pt x="17" y="30"/>
                    <a:pt x="17" y="29"/>
                  </a:cubicBezTo>
                  <a:cubicBezTo>
                    <a:pt x="17" y="29"/>
                    <a:pt x="17" y="29"/>
                    <a:pt x="17" y="29"/>
                  </a:cubicBezTo>
                  <a:cubicBezTo>
                    <a:pt x="17" y="29"/>
                    <a:pt x="16" y="29"/>
                    <a:pt x="16" y="28"/>
                  </a:cubicBezTo>
                  <a:cubicBezTo>
                    <a:pt x="16" y="27"/>
                    <a:pt x="15" y="26"/>
                    <a:pt x="15" y="25"/>
                  </a:cubicBezTo>
                  <a:cubicBezTo>
                    <a:pt x="14" y="23"/>
                    <a:pt x="14" y="21"/>
                    <a:pt x="13" y="19"/>
                  </a:cubicBezTo>
                  <a:cubicBezTo>
                    <a:pt x="13" y="18"/>
                    <a:pt x="12" y="16"/>
                    <a:pt x="12" y="14"/>
                  </a:cubicBezTo>
                  <a:cubicBezTo>
                    <a:pt x="11" y="13"/>
                    <a:pt x="11" y="12"/>
                    <a:pt x="10" y="11"/>
                  </a:cubicBezTo>
                  <a:cubicBezTo>
                    <a:pt x="10" y="10"/>
                    <a:pt x="10" y="9"/>
                    <a:pt x="9" y="8"/>
                  </a:cubicBezTo>
                  <a:cubicBezTo>
                    <a:pt x="8" y="7"/>
                    <a:pt x="8" y="6"/>
                    <a:pt x="7" y="6"/>
                  </a:cubicBezTo>
                  <a:cubicBezTo>
                    <a:pt x="7" y="5"/>
                    <a:pt x="6" y="4"/>
                    <a:pt x="5" y="4"/>
                  </a:cubicBezTo>
                  <a:cubicBezTo>
                    <a:pt x="4" y="2"/>
                    <a:pt x="3" y="2"/>
                    <a:pt x="3" y="1"/>
                  </a:cubicBezTo>
                  <a:cubicBezTo>
                    <a:pt x="2" y="0"/>
                    <a:pt x="1" y="0"/>
                    <a:pt x="1" y="0"/>
                  </a:cubicBezTo>
                  <a:cubicBezTo>
                    <a:pt x="1" y="0"/>
                    <a:pt x="0" y="0"/>
                    <a:pt x="0" y="0"/>
                  </a:cubicBezTo>
                  <a:cubicBezTo>
                    <a:pt x="0" y="1"/>
                    <a:pt x="0" y="1"/>
                    <a:pt x="0" y="2"/>
                  </a:cubicBezTo>
                  <a:cubicBezTo>
                    <a:pt x="0" y="2"/>
                    <a:pt x="0" y="2"/>
                    <a:pt x="0" y="2"/>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9" name="Freeform 136">
              <a:extLst>
                <a:ext uri="{FF2B5EF4-FFF2-40B4-BE49-F238E27FC236}">
                  <a16:creationId xmlns:a16="http://schemas.microsoft.com/office/drawing/2014/main" id="{6828A9B7-ACF1-4F95-8CB1-F28EC050BD58}"/>
                </a:ext>
              </a:extLst>
            </p:cNvPr>
            <p:cNvSpPr>
              <a:spLocks noEditPoints="1"/>
            </p:cNvSpPr>
            <p:nvPr/>
          </p:nvSpPr>
          <p:spPr bwMode="auto">
            <a:xfrm>
              <a:off x="6303" y="1681"/>
              <a:ext cx="39" cy="78"/>
            </a:xfrm>
            <a:custGeom>
              <a:avLst/>
              <a:gdLst>
                <a:gd name="T0" fmla="*/ 0 w 16"/>
                <a:gd name="T1" fmla="*/ 3 h 33"/>
                <a:gd name="T2" fmla="*/ 2 w 16"/>
                <a:gd name="T3" fmla="*/ 5 h 33"/>
                <a:gd name="T4" fmla="*/ 6 w 16"/>
                <a:gd name="T5" fmla="*/ 9 h 33"/>
                <a:gd name="T6" fmla="*/ 8 w 16"/>
                <a:gd name="T7" fmla="*/ 12 h 33"/>
                <a:gd name="T8" fmla="*/ 10 w 16"/>
                <a:gd name="T9" fmla="*/ 14 h 33"/>
                <a:gd name="T10" fmla="*/ 12 w 16"/>
                <a:gd name="T11" fmla="*/ 18 h 33"/>
                <a:gd name="T12" fmla="*/ 13 w 16"/>
                <a:gd name="T13" fmla="*/ 21 h 33"/>
                <a:gd name="T14" fmla="*/ 14 w 16"/>
                <a:gd name="T15" fmla="*/ 27 h 33"/>
                <a:gd name="T16" fmla="*/ 15 w 16"/>
                <a:gd name="T17" fmla="*/ 31 h 33"/>
                <a:gd name="T18" fmla="*/ 15 w 16"/>
                <a:gd name="T19" fmla="*/ 32 h 33"/>
                <a:gd name="T20" fmla="*/ 15 w 16"/>
                <a:gd name="T21" fmla="*/ 32 h 33"/>
                <a:gd name="T22" fmla="*/ 15 w 16"/>
                <a:gd name="T23" fmla="*/ 32 h 33"/>
                <a:gd name="T24" fmla="*/ 16 w 16"/>
                <a:gd name="T25" fmla="*/ 32 h 33"/>
                <a:gd name="T26" fmla="*/ 16 w 16"/>
                <a:gd name="T27" fmla="*/ 32 h 33"/>
                <a:gd name="T28" fmla="*/ 16 w 16"/>
                <a:gd name="T29" fmla="*/ 31 h 33"/>
                <a:gd name="T30" fmla="*/ 15 w 16"/>
                <a:gd name="T31" fmla="*/ 26 h 33"/>
                <a:gd name="T32" fmla="*/ 14 w 16"/>
                <a:gd name="T33" fmla="*/ 20 h 33"/>
                <a:gd name="T34" fmla="*/ 13 w 16"/>
                <a:gd name="T35" fmla="*/ 17 h 33"/>
                <a:gd name="T36" fmla="*/ 12 w 16"/>
                <a:gd name="T37" fmla="*/ 14 h 33"/>
                <a:gd name="T38" fmla="*/ 10 w 16"/>
                <a:gd name="T39" fmla="*/ 11 h 33"/>
                <a:gd name="T40" fmla="*/ 8 w 16"/>
                <a:gd name="T41" fmla="*/ 8 h 33"/>
                <a:gd name="T42" fmla="*/ 3 w 16"/>
                <a:gd name="T43" fmla="*/ 4 h 33"/>
                <a:gd name="T44" fmla="*/ 0 w 16"/>
                <a:gd name="T45" fmla="*/ 0 h 33"/>
                <a:gd name="T46" fmla="*/ 0 w 16"/>
                <a:gd name="T47" fmla="*/ 3 h 33"/>
                <a:gd name="T48" fmla="*/ 15 w 16"/>
                <a:gd name="T49" fmla="*/ 32 h 33"/>
                <a:gd name="T50" fmla="*/ 16 w 16"/>
                <a:gd name="T51" fmla="*/ 32 h 33"/>
                <a:gd name="T52" fmla="*/ 15 w 16"/>
                <a:gd name="T53"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33">
                  <a:moveTo>
                    <a:pt x="0" y="3"/>
                  </a:moveTo>
                  <a:cubicBezTo>
                    <a:pt x="0" y="3"/>
                    <a:pt x="1" y="4"/>
                    <a:pt x="2" y="5"/>
                  </a:cubicBezTo>
                  <a:cubicBezTo>
                    <a:pt x="3" y="6"/>
                    <a:pt x="5" y="8"/>
                    <a:pt x="6" y="9"/>
                  </a:cubicBezTo>
                  <a:cubicBezTo>
                    <a:pt x="7" y="10"/>
                    <a:pt x="8" y="11"/>
                    <a:pt x="8" y="12"/>
                  </a:cubicBezTo>
                  <a:cubicBezTo>
                    <a:pt x="9" y="13"/>
                    <a:pt x="10" y="13"/>
                    <a:pt x="10" y="14"/>
                  </a:cubicBezTo>
                  <a:cubicBezTo>
                    <a:pt x="11" y="15"/>
                    <a:pt x="11" y="16"/>
                    <a:pt x="12" y="18"/>
                  </a:cubicBezTo>
                  <a:cubicBezTo>
                    <a:pt x="12" y="19"/>
                    <a:pt x="12" y="20"/>
                    <a:pt x="13" y="21"/>
                  </a:cubicBezTo>
                  <a:cubicBezTo>
                    <a:pt x="13" y="23"/>
                    <a:pt x="14" y="25"/>
                    <a:pt x="14" y="27"/>
                  </a:cubicBezTo>
                  <a:cubicBezTo>
                    <a:pt x="14" y="28"/>
                    <a:pt x="15" y="30"/>
                    <a:pt x="15" y="31"/>
                  </a:cubicBezTo>
                  <a:cubicBezTo>
                    <a:pt x="15" y="31"/>
                    <a:pt x="15" y="32"/>
                    <a:pt x="15" y="32"/>
                  </a:cubicBezTo>
                  <a:cubicBezTo>
                    <a:pt x="15" y="32"/>
                    <a:pt x="15" y="32"/>
                    <a:pt x="15" y="32"/>
                  </a:cubicBezTo>
                  <a:cubicBezTo>
                    <a:pt x="15" y="32"/>
                    <a:pt x="15" y="32"/>
                    <a:pt x="15" y="32"/>
                  </a:cubicBezTo>
                  <a:cubicBezTo>
                    <a:pt x="15" y="32"/>
                    <a:pt x="15" y="33"/>
                    <a:pt x="16" y="32"/>
                  </a:cubicBezTo>
                  <a:cubicBezTo>
                    <a:pt x="16" y="32"/>
                    <a:pt x="16" y="32"/>
                    <a:pt x="16" y="32"/>
                  </a:cubicBezTo>
                  <a:cubicBezTo>
                    <a:pt x="16" y="32"/>
                    <a:pt x="16" y="31"/>
                    <a:pt x="16" y="31"/>
                  </a:cubicBezTo>
                  <a:cubicBezTo>
                    <a:pt x="16" y="30"/>
                    <a:pt x="16" y="28"/>
                    <a:pt x="15" y="26"/>
                  </a:cubicBezTo>
                  <a:cubicBezTo>
                    <a:pt x="15" y="25"/>
                    <a:pt x="15" y="23"/>
                    <a:pt x="14" y="20"/>
                  </a:cubicBezTo>
                  <a:cubicBezTo>
                    <a:pt x="14" y="19"/>
                    <a:pt x="14" y="18"/>
                    <a:pt x="13" y="17"/>
                  </a:cubicBezTo>
                  <a:cubicBezTo>
                    <a:pt x="13" y="16"/>
                    <a:pt x="12" y="15"/>
                    <a:pt x="12" y="14"/>
                  </a:cubicBezTo>
                  <a:cubicBezTo>
                    <a:pt x="11" y="13"/>
                    <a:pt x="10" y="12"/>
                    <a:pt x="10" y="11"/>
                  </a:cubicBezTo>
                  <a:cubicBezTo>
                    <a:pt x="9" y="10"/>
                    <a:pt x="8" y="9"/>
                    <a:pt x="8" y="8"/>
                  </a:cubicBezTo>
                  <a:cubicBezTo>
                    <a:pt x="6" y="6"/>
                    <a:pt x="5" y="5"/>
                    <a:pt x="3" y="4"/>
                  </a:cubicBezTo>
                  <a:cubicBezTo>
                    <a:pt x="2" y="2"/>
                    <a:pt x="1" y="1"/>
                    <a:pt x="0" y="0"/>
                  </a:cubicBezTo>
                  <a:cubicBezTo>
                    <a:pt x="0" y="1"/>
                    <a:pt x="0" y="2"/>
                    <a:pt x="0" y="3"/>
                  </a:cubicBezTo>
                  <a:close/>
                  <a:moveTo>
                    <a:pt x="15" y="32"/>
                  </a:moveTo>
                  <a:cubicBezTo>
                    <a:pt x="16" y="32"/>
                    <a:pt x="16" y="32"/>
                    <a:pt x="16" y="32"/>
                  </a:cubicBezTo>
                  <a:cubicBezTo>
                    <a:pt x="16" y="32"/>
                    <a:pt x="15" y="32"/>
                    <a:pt x="15" y="32"/>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0" name="Freeform 137">
              <a:extLst>
                <a:ext uri="{FF2B5EF4-FFF2-40B4-BE49-F238E27FC236}">
                  <a16:creationId xmlns:a16="http://schemas.microsoft.com/office/drawing/2014/main" id="{5FEF3E01-C1E9-47F3-A46D-4A6E5B2C726D}"/>
                </a:ext>
              </a:extLst>
            </p:cNvPr>
            <p:cNvSpPr>
              <a:spLocks noEditPoints="1"/>
            </p:cNvSpPr>
            <p:nvPr/>
          </p:nvSpPr>
          <p:spPr bwMode="auto">
            <a:xfrm>
              <a:off x="6270" y="1586"/>
              <a:ext cx="36" cy="90"/>
            </a:xfrm>
            <a:custGeom>
              <a:avLst/>
              <a:gdLst>
                <a:gd name="T0" fmla="*/ 1 w 15"/>
                <a:gd name="T1" fmla="*/ 24 h 38"/>
                <a:gd name="T2" fmla="*/ 0 w 15"/>
                <a:gd name="T3" fmla="*/ 31 h 38"/>
                <a:gd name="T4" fmla="*/ 0 w 15"/>
                <a:gd name="T5" fmla="*/ 36 h 38"/>
                <a:gd name="T6" fmla="*/ 0 w 15"/>
                <a:gd name="T7" fmla="*/ 38 h 38"/>
                <a:gd name="T8" fmla="*/ 0 w 15"/>
                <a:gd name="T9" fmla="*/ 38 h 38"/>
                <a:gd name="T10" fmla="*/ 0 w 15"/>
                <a:gd name="T11" fmla="*/ 38 h 38"/>
                <a:gd name="T12" fmla="*/ 0 w 15"/>
                <a:gd name="T13" fmla="*/ 38 h 38"/>
                <a:gd name="T14" fmla="*/ 0 w 15"/>
                <a:gd name="T15" fmla="*/ 38 h 38"/>
                <a:gd name="T16" fmla="*/ 0 w 15"/>
                <a:gd name="T17" fmla="*/ 38 h 38"/>
                <a:gd name="T18" fmla="*/ 1 w 15"/>
                <a:gd name="T19" fmla="*/ 38 h 38"/>
                <a:gd name="T20" fmla="*/ 1 w 15"/>
                <a:gd name="T21" fmla="*/ 38 h 38"/>
                <a:gd name="T22" fmla="*/ 1 w 15"/>
                <a:gd name="T23" fmla="*/ 38 h 38"/>
                <a:gd name="T24" fmla="*/ 1 w 15"/>
                <a:gd name="T25" fmla="*/ 38 h 38"/>
                <a:gd name="T26" fmla="*/ 1 w 15"/>
                <a:gd name="T27" fmla="*/ 38 h 38"/>
                <a:gd name="T28" fmla="*/ 1 w 15"/>
                <a:gd name="T29" fmla="*/ 36 h 38"/>
                <a:gd name="T30" fmla="*/ 1 w 15"/>
                <a:gd name="T31" fmla="*/ 31 h 38"/>
                <a:gd name="T32" fmla="*/ 3 w 15"/>
                <a:gd name="T33" fmla="*/ 25 h 38"/>
                <a:gd name="T34" fmla="*/ 4 w 15"/>
                <a:gd name="T35" fmla="*/ 21 h 38"/>
                <a:gd name="T36" fmla="*/ 7 w 15"/>
                <a:gd name="T37" fmla="*/ 18 h 38"/>
                <a:gd name="T38" fmla="*/ 10 w 15"/>
                <a:gd name="T39" fmla="*/ 16 h 38"/>
                <a:gd name="T40" fmla="*/ 11 w 15"/>
                <a:gd name="T41" fmla="*/ 14 h 38"/>
                <a:gd name="T42" fmla="*/ 12 w 15"/>
                <a:gd name="T43" fmla="*/ 13 h 38"/>
                <a:gd name="T44" fmla="*/ 15 w 15"/>
                <a:gd name="T45" fmla="*/ 6 h 38"/>
                <a:gd name="T46" fmla="*/ 15 w 15"/>
                <a:gd name="T47" fmla="*/ 3 h 38"/>
                <a:gd name="T48" fmla="*/ 14 w 15"/>
                <a:gd name="T49" fmla="*/ 0 h 38"/>
                <a:gd name="T50" fmla="*/ 14 w 15"/>
                <a:gd name="T51" fmla="*/ 1 h 38"/>
                <a:gd name="T52" fmla="*/ 13 w 15"/>
                <a:gd name="T53" fmla="*/ 6 h 38"/>
                <a:gd name="T54" fmla="*/ 11 w 15"/>
                <a:gd name="T55" fmla="*/ 12 h 38"/>
                <a:gd name="T56" fmla="*/ 10 w 15"/>
                <a:gd name="T57" fmla="*/ 13 h 38"/>
                <a:gd name="T58" fmla="*/ 9 w 15"/>
                <a:gd name="T59" fmla="*/ 15 h 38"/>
                <a:gd name="T60" fmla="*/ 6 w 15"/>
                <a:gd name="T61" fmla="*/ 17 h 38"/>
                <a:gd name="T62" fmla="*/ 3 w 15"/>
                <a:gd name="T63" fmla="*/ 20 h 38"/>
                <a:gd name="T64" fmla="*/ 1 w 15"/>
                <a:gd name="T65" fmla="*/ 24 h 38"/>
                <a:gd name="T66" fmla="*/ 1 w 15"/>
                <a:gd name="T67" fmla="*/ 37 h 38"/>
                <a:gd name="T68" fmla="*/ 1 w 15"/>
                <a:gd name="T69" fmla="*/ 38 h 38"/>
                <a:gd name="T70" fmla="*/ 1 w 15"/>
                <a:gd name="T71" fmla="*/ 38 h 38"/>
                <a:gd name="T72" fmla="*/ 1 w 15"/>
                <a:gd name="T73" fmla="*/ 37 h 38"/>
                <a:gd name="T74" fmla="*/ 1 w 15"/>
                <a:gd name="T75" fmla="*/ 38 h 38"/>
                <a:gd name="T76" fmla="*/ 1 w 15"/>
                <a:gd name="T77" fmla="*/ 38 h 38"/>
                <a:gd name="T78" fmla="*/ 1 w 15"/>
                <a:gd name="T79" fmla="*/ 38 h 38"/>
                <a:gd name="T80" fmla="*/ 0 w 15"/>
                <a:gd name="T81" fmla="*/ 38 h 38"/>
                <a:gd name="T82" fmla="*/ 0 w 15"/>
                <a:gd name="T83" fmla="*/ 38 h 38"/>
                <a:gd name="T84" fmla="*/ 0 w 15"/>
                <a:gd name="T8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38">
                  <a:moveTo>
                    <a:pt x="1" y="24"/>
                  </a:moveTo>
                  <a:cubicBezTo>
                    <a:pt x="1" y="27"/>
                    <a:pt x="0" y="29"/>
                    <a:pt x="0" y="31"/>
                  </a:cubicBezTo>
                  <a:cubicBezTo>
                    <a:pt x="0" y="33"/>
                    <a:pt x="0" y="35"/>
                    <a:pt x="0" y="36"/>
                  </a:cubicBezTo>
                  <a:cubicBezTo>
                    <a:pt x="0" y="37"/>
                    <a:pt x="0" y="37"/>
                    <a:pt x="0" y="38"/>
                  </a:cubicBezTo>
                  <a:cubicBezTo>
                    <a:pt x="0" y="38"/>
                    <a:pt x="0" y="38"/>
                    <a:pt x="0" y="38"/>
                  </a:cubicBezTo>
                  <a:cubicBezTo>
                    <a:pt x="0" y="38"/>
                    <a:pt x="0" y="38"/>
                    <a:pt x="0" y="38"/>
                  </a:cubicBezTo>
                  <a:cubicBezTo>
                    <a:pt x="0" y="38"/>
                    <a:pt x="0" y="38"/>
                    <a:pt x="0" y="38"/>
                  </a:cubicBezTo>
                  <a:cubicBezTo>
                    <a:pt x="0" y="38"/>
                    <a:pt x="0" y="38"/>
                    <a:pt x="0" y="38"/>
                  </a:cubicBezTo>
                  <a:cubicBezTo>
                    <a:pt x="0" y="38"/>
                    <a:pt x="0" y="38"/>
                    <a:pt x="0" y="38"/>
                  </a:cubicBezTo>
                  <a:cubicBezTo>
                    <a:pt x="0" y="38"/>
                    <a:pt x="0" y="38"/>
                    <a:pt x="1" y="38"/>
                  </a:cubicBezTo>
                  <a:cubicBezTo>
                    <a:pt x="1" y="38"/>
                    <a:pt x="1" y="38"/>
                    <a:pt x="1" y="38"/>
                  </a:cubicBezTo>
                  <a:cubicBezTo>
                    <a:pt x="1" y="38"/>
                    <a:pt x="1" y="38"/>
                    <a:pt x="1" y="38"/>
                  </a:cubicBezTo>
                  <a:cubicBezTo>
                    <a:pt x="1" y="38"/>
                    <a:pt x="1" y="38"/>
                    <a:pt x="1" y="38"/>
                  </a:cubicBezTo>
                  <a:cubicBezTo>
                    <a:pt x="1" y="38"/>
                    <a:pt x="1" y="38"/>
                    <a:pt x="1" y="38"/>
                  </a:cubicBezTo>
                  <a:cubicBezTo>
                    <a:pt x="1" y="37"/>
                    <a:pt x="1" y="37"/>
                    <a:pt x="1" y="36"/>
                  </a:cubicBezTo>
                  <a:cubicBezTo>
                    <a:pt x="1" y="35"/>
                    <a:pt x="1" y="33"/>
                    <a:pt x="1" y="31"/>
                  </a:cubicBezTo>
                  <a:cubicBezTo>
                    <a:pt x="2" y="29"/>
                    <a:pt x="2" y="27"/>
                    <a:pt x="3" y="25"/>
                  </a:cubicBezTo>
                  <a:cubicBezTo>
                    <a:pt x="3" y="23"/>
                    <a:pt x="3" y="22"/>
                    <a:pt x="4" y="21"/>
                  </a:cubicBezTo>
                  <a:cubicBezTo>
                    <a:pt x="5" y="20"/>
                    <a:pt x="6" y="19"/>
                    <a:pt x="7" y="18"/>
                  </a:cubicBezTo>
                  <a:cubicBezTo>
                    <a:pt x="8" y="18"/>
                    <a:pt x="9" y="17"/>
                    <a:pt x="10" y="16"/>
                  </a:cubicBezTo>
                  <a:cubicBezTo>
                    <a:pt x="10" y="15"/>
                    <a:pt x="11" y="15"/>
                    <a:pt x="11" y="14"/>
                  </a:cubicBezTo>
                  <a:cubicBezTo>
                    <a:pt x="12" y="14"/>
                    <a:pt x="12" y="13"/>
                    <a:pt x="12" y="13"/>
                  </a:cubicBezTo>
                  <a:cubicBezTo>
                    <a:pt x="14" y="10"/>
                    <a:pt x="15" y="8"/>
                    <a:pt x="15" y="6"/>
                  </a:cubicBezTo>
                  <a:cubicBezTo>
                    <a:pt x="15" y="5"/>
                    <a:pt x="15" y="4"/>
                    <a:pt x="15" y="3"/>
                  </a:cubicBezTo>
                  <a:cubicBezTo>
                    <a:pt x="15" y="2"/>
                    <a:pt x="14" y="1"/>
                    <a:pt x="14" y="0"/>
                  </a:cubicBezTo>
                  <a:cubicBezTo>
                    <a:pt x="14" y="0"/>
                    <a:pt x="14" y="1"/>
                    <a:pt x="14" y="1"/>
                  </a:cubicBezTo>
                  <a:cubicBezTo>
                    <a:pt x="14" y="2"/>
                    <a:pt x="14" y="4"/>
                    <a:pt x="13" y="6"/>
                  </a:cubicBezTo>
                  <a:cubicBezTo>
                    <a:pt x="13" y="8"/>
                    <a:pt x="12" y="10"/>
                    <a:pt x="11" y="12"/>
                  </a:cubicBezTo>
                  <a:cubicBezTo>
                    <a:pt x="11" y="12"/>
                    <a:pt x="10" y="13"/>
                    <a:pt x="10" y="13"/>
                  </a:cubicBezTo>
                  <a:cubicBezTo>
                    <a:pt x="10" y="14"/>
                    <a:pt x="9" y="14"/>
                    <a:pt x="9" y="15"/>
                  </a:cubicBezTo>
                  <a:cubicBezTo>
                    <a:pt x="8" y="16"/>
                    <a:pt x="7" y="16"/>
                    <a:pt x="6" y="17"/>
                  </a:cubicBezTo>
                  <a:cubicBezTo>
                    <a:pt x="5" y="18"/>
                    <a:pt x="4" y="19"/>
                    <a:pt x="3" y="20"/>
                  </a:cubicBezTo>
                  <a:cubicBezTo>
                    <a:pt x="2" y="22"/>
                    <a:pt x="2" y="23"/>
                    <a:pt x="1" y="24"/>
                  </a:cubicBezTo>
                  <a:close/>
                  <a:moveTo>
                    <a:pt x="1" y="37"/>
                  </a:moveTo>
                  <a:cubicBezTo>
                    <a:pt x="1" y="37"/>
                    <a:pt x="1" y="37"/>
                    <a:pt x="1" y="38"/>
                  </a:cubicBezTo>
                  <a:cubicBezTo>
                    <a:pt x="1" y="37"/>
                    <a:pt x="1" y="38"/>
                    <a:pt x="1" y="38"/>
                  </a:cubicBezTo>
                  <a:cubicBezTo>
                    <a:pt x="1" y="38"/>
                    <a:pt x="1" y="37"/>
                    <a:pt x="1" y="37"/>
                  </a:cubicBezTo>
                  <a:close/>
                  <a:moveTo>
                    <a:pt x="1" y="38"/>
                  </a:moveTo>
                  <a:cubicBezTo>
                    <a:pt x="1" y="38"/>
                    <a:pt x="1" y="38"/>
                    <a:pt x="1" y="38"/>
                  </a:cubicBezTo>
                  <a:cubicBezTo>
                    <a:pt x="1" y="38"/>
                    <a:pt x="1" y="38"/>
                    <a:pt x="1" y="38"/>
                  </a:cubicBezTo>
                  <a:close/>
                  <a:moveTo>
                    <a:pt x="0" y="38"/>
                  </a:moveTo>
                  <a:cubicBezTo>
                    <a:pt x="0" y="38"/>
                    <a:pt x="0" y="38"/>
                    <a:pt x="0" y="38"/>
                  </a:cubicBezTo>
                  <a:cubicBezTo>
                    <a:pt x="0" y="38"/>
                    <a:pt x="0" y="38"/>
                    <a:pt x="0" y="38"/>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1" name="Freeform 138">
              <a:extLst>
                <a:ext uri="{FF2B5EF4-FFF2-40B4-BE49-F238E27FC236}">
                  <a16:creationId xmlns:a16="http://schemas.microsoft.com/office/drawing/2014/main" id="{21A34331-08C2-48E5-BB3B-B60BD2735CBF}"/>
                </a:ext>
              </a:extLst>
            </p:cNvPr>
            <p:cNvSpPr>
              <a:spLocks/>
            </p:cNvSpPr>
            <p:nvPr/>
          </p:nvSpPr>
          <p:spPr bwMode="auto">
            <a:xfrm>
              <a:off x="6263" y="1502"/>
              <a:ext cx="14" cy="115"/>
            </a:xfrm>
            <a:custGeom>
              <a:avLst/>
              <a:gdLst>
                <a:gd name="T0" fmla="*/ 1 w 6"/>
                <a:gd name="T1" fmla="*/ 36 h 48"/>
                <a:gd name="T2" fmla="*/ 3 w 6"/>
                <a:gd name="T3" fmla="*/ 32 h 48"/>
                <a:gd name="T4" fmla="*/ 4 w 6"/>
                <a:gd name="T5" fmla="*/ 27 h 48"/>
                <a:gd name="T6" fmla="*/ 4 w 6"/>
                <a:gd name="T7" fmla="*/ 23 h 48"/>
                <a:gd name="T8" fmla="*/ 4 w 6"/>
                <a:gd name="T9" fmla="*/ 14 h 48"/>
                <a:gd name="T10" fmla="*/ 4 w 6"/>
                <a:gd name="T11" fmla="*/ 6 h 48"/>
                <a:gd name="T12" fmla="*/ 2 w 6"/>
                <a:gd name="T13" fmla="*/ 1 h 48"/>
                <a:gd name="T14" fmla="*/ 5 w 6"/>
                <a:gd name="T15" fmla="*/ 0 h 48"/>
                <a:gd name="T16" fmla="*/ 5 w 6"/>
                <a:gd name="T17" fmla="*/ 2 h 48"/>
                <a:gd name="T18" fmla="*/ 6 w 6"/>
                <a:gd name="T19" fmla="*/ 5 h 48"/>
                <a:gd name="T20" fmla="*/ 6 w 6"/>
                <a:gd name="T21" fmla="*/ 14 h 48"/>
                <a:gd name="T22" fmla="*/ 6 w 6"/>
                <a:gd name="T23" fmla="*/ 23 h 48"/>
                <a:gd name="T24" fmla="*/ 5 w 6"/>
                <a:gd name="T25" fmla="*/ 28 h 48"/>
                <a:gd name="T26" fmla="*/ 4 w 6"/>
                <a:gd name="T27" fmla="*/ 32 h 48"/>
                <a:gd name="T28" fmla="*/ 3 w 6"/>
                <a:gd name="T29" fmla="*/ 36 h 48"/>
                <a:gd name="T30" fmla="*/ 2 w 6"/>
                <a:gd name="T31" fmla="*/ 40 h 48"/>
                <a:gd name="T32" fmla="*/ 1 w 6"/>
                <a:gd name="T33" fmla="*/ 45 h 48"/>
                <a:gd name="T34" fmla="*/ 2 w 6"/>
                <a:gd name="T35" fmla="*/ 47 h 48"/>
                <a:gd name="T36" fmla="*/ 2 w 6"/>
                <a:gd name="T37" fmla="*/ 47 h 48"/>
                <a:gd name="T38" fmla="*/ 2 w 6"/>
                <a:gd name="T39" fmla="*/ 47 h 48"/>
                <a:gd name="T40" fmla="*/ 1 w 6"/>
                <a:gd name="T41" fmla="*/ 48 h 48"/>
                <a:gd name="T42" fmla="*/ 1 w 6"/>
                <a:gd name="T43" fmla="*/ 48 h 48"/>
                <a:gd name="T44" fmla="*/ 1 w 6"/>
                <a:gd name="T45" fmla="*/ 47 h 48"/>
                <a:gd name="T46" fmla="*/ 0 w 6"/>
                <a:gd name="T47" fmla="*/ 45 h 48"/>
                <a:gd name="T48" fmla="*/ 0 w 6"/>
                <a:gd name="T49" fmla="*/ 40 h 48"/>
                <a:gd name="T50" fmla="*/ 1 w 6"/>
                <a:gd name="T51" fmla="*/ 3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48">
                  <a:moveTo>
                    <a:pt x="1" y="36"/>
                  </a:moveTo>
                  <a:cubicBezTo>
                    <a:pt x="2" y="35"/>
                    <a:pt x="2" y="33"/>
                    <a:pt x="3" y="32"/>
                  </a:cubicBezTo>
                  <a:cubicBezTo>
                    <a:pt x="3" y="30"/>
                    <a:pt x="3" y="29"/>
                    <a:pt x="4" y="27"/>
                  </a:cubicBezTo>
                  <a:cubicBezTo>
                    <a:pt x="4" y="26"/>
                    <a:pt x="4" y="24"/>
                    <a:pt x="4" y="23"/>
                  </a:cubicBezTo>
                  <a:cubicBezTo>
                    <a:pt x="4" y="20"/>
                    <a:pt x="4" y="17"/>
                    <a:pt x="4" y="14"/>
                  </a:cubicBezTo>
                  <a:cubicBezTo>
                    <a:pt x="4" y="11"/>
                    <a:pt x="4" y="8"/>
                    <a:pt x="4" y="6"/>
                  </a:cubicBezTo>
                  <a:cubicBezTo>
                    <a:pt x="4" y="3"/>
                    <a:pt x="2" y="1"/>
                    <a:pt x="2" y="1"/>
                  </a:cubicBezTo>
                  <a:cubicBezTo>
                    <a:pt x="3" y="0"/>
                    <a:pt x="5" y="0"/>
                    <a:pt x="5" y="0"/>
                  </a:cubicBezTo>
                  <a:cubicBezTo>
                    <a:pt x="5" y="1"/>
                    <a:pt x="5" y="1"/>
                    <a:pt x="5" y="2"/>
                  </a:cubicBezTo>
                  <a:cubicBezTo>
                    <a:pt x="6" y="3"/>
                    <a:pt x="6" y="4"/>
                    <a:pt x="6" y="5"/>
                  </a:cubicBezTo>
                  <a:cubicBezTo>
                    <a:pt x="6" y="8"/>
                    <a:pt x="6" y="11"/>
                    <a:pt x="6" y="14"/>
                  </a:cubicBezTo>
                  <a:cubicBezTo>
                    <a:pt x="6" y="17"/>
                    <a:pt x="6" y="20"/>
                    <a:pt x="6" y="23"/>
                  </a:cubicBezTo>
                  <a:cubicBezTo>
                    <a:pt x="5" y="24"/>
                    <a:pt x="5" y="26"/>
                    <a:pt x="5" y="28"/>
                  </a:cubicBezTo>
                  <a:cubicBezTo>
                    <a:pt x="5" y="29"/>
                    <a:pt x="4" y="31"/>
                    <a:pt x="4" y="32"/>
                  </a:cubicBezTo>
                  <a:cubicBezTo>
                    <a:pt x="3" y="34"/>
                    <a:pt x="3" y="35"/>
                    <a:pt x="3" y="36"/>
                  </a:cubicBezTo>
                  <a:cubicBezTo>
                    <a:pt x="2" y="37"/>
                    <a:pt x="2" y="39"/>
                    <a:pt x="2" y="40"/>
                  </a:cubicBezTo>
                  <a:cubicBezTo>
                    <a:pt x="1" y="42"/>
                    <a:pt x="1" y="44"/>
                    <a:pt x="1" y="45"/>
                  </a:cubicBezTo>
                  <a:cubicBezTo>
                    <a:pt x="1" y="46"/>
                    <a:pt x="2" y="46"/>
                    <a:pt x="2" y="47"/>
                  </a:cubicBezTo>
                  <a:cubicBezTo>
                    <a:pt x="2" y="47"/>
                    <a:pt x="2" y="47"/>
                    <a:pt x="2" y="47"/>
                  </a:cubicBezTo>
                  <a:cubicBezTo>
                    <a:pt x="2" y="47"/>
                    <a:pt x="2" y="47"/>
                    <a:pt x="2" y="47"/>
                  </a:cubicBezTo>
                  <a:cubicBezTo>
                    <a:pt x="2" y="48"/>
                    <a:pt x="2" y="48"/>
                    <a:pt x="1" y="48"/>
                  </a:cubicBezTo>
                  <a:cubicBezTo>
                    <a:pt x="1" y="48"/>
                    <a:pt x="1" y="48"/>
                    <a:pt x="1" y="48"/>
                  </a:cubicBezTo>
                  <a:cubicBezTo>
                    <a:pt x="1" y="48"/>
                    <a:pt x="1" y="47"/>
                    <a:pt x="1" y="47"/>
                  </a:cubicBezTo>
                  <a:cubicBezTo>
                    <a:pt x="1" y="47"/>
                    <a:pt x="0" y="46"/>
                    <a:pt x="0" y="45"/>
                  </a:cubicBezTo>
                  <a:cubicBezTo>
                    <a:pt x="0" y="44"/>
                    <a:pt x="0" y="42"/>
                    <a:pt x="0" y="40"/>
                  </a:cubicBezTo>
                  <a:cubicBezTo>
                    <a:pt x="1" y="38"/>
                    <a:pt x="1" y="37"/>
                    <a:pt x="1" y="36"/>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2" name="Freeform 139">
              <a:extLst>
                <a:ext uri="{FF2B5EF4-FFF2-40B4-BE49-F238E27FC236}">
                  <a16:creationId xmlns:a16="http://schemas.microsoft.com/office/drawing/2014/main" id="{8F20D411-0E67-40BA-B73A-80E8F02054AE}"/>
                </a:ext>
              </a:extLst>
            </p:cNvPr>
            <p:cNvSpPr>
              <a:spLocks/>
            </p:cNvSpPr>
            <p:nvPr/>
          </p:nvSpPr>
          <p:spPr bwMode="auto">
            <a:xfrm>
              <a:off x="6256" y="1533"/>
              <a:ext cx="21" cy="45"/>
            </a:xfrm>
            <a:custGeom>
              <a:avLst/>
              <a:gdLst>
                <a:gd name="T0" fmla="*/ 8 w 9"/>
                <a:gd name="T1" fmla="*/ 0 h 19"/>
                <a:gd name="T2" fmla="*/ 7 w 9"/>
                <a:gd name="T3" fmla="*/ 1 h 19"/>
                <a:gd name="T4" fmla="*/ 5 w 9"/>
                <a:gd name="T5" fmla="*/ 2 h 19"/>
                <a:gd name="T6" fmla="*/ 2 w 9"/>
                <a:gd name="T7" fmla="*/ 9 h 19"/>
                <a:gd name="T8" fmla="*/ 0 w 9"/>
                <a:gd name="T9" fmla="*/ 16 h 19"/>
                <a:gd name="T10" fmla="*/ 0 w 9"/>
                <a:gd name="T11" fmla="*/ 18 h 19"/>
                <a:gd name="T12" fmla="*/ 0 w 9"/>
                <a:gd name="T13" fmla="*/ 19 h 19"/>
                <a:gd name="T14" fmla="*/ 1 w 9"/>
                <a:gd name="T15" fmla="*/ 19 h 19"/>
                <a:gd name="T16" fmla="*/ 1 w 9"/>
                <a:gd name="T17" fmla="*/ 19 h 19"/>
                <a:gd name="T18" fmla="*/ 1 w 9"/>
                <a:gd name="T19" fmla="*/ 19 h 19"/>
                <a:gd name="T20" fmla="*/ 1 w 9"/>
                <a:gd name="T21" fmla="*/ 19 h 19"/>
                <a:gd name="T22" fmla="*/ 1 w 9"/>
                <a:gd name="T23" fmla="*/ 19 h 19"/>
                <a:gd name="T24" fmla="*/ 1 w 9"/>
                <a:gd name="T25" fmla="*/ 19 h 19"/>
                <a:gd name="T26" fmla="*/ 1 w 9"/>
                <a:gd name="T27" fmla="*/ 18 h 19"/>
                <a:gd name="T28" fmla="*/ 1 w 9"/>
                <a:gd name="T29" fmla="*/ 19 h 19"/>
                <a:gd name="T30" fmla="*/ 1 w 9"/>
                <a:gd name="T31" fmla="*/ 19 h 19"/>
                <a:gd name="T32" fmla="*/ 1 w 9"/>
                <a:gd name="T33" fmla="*/ 19 h 19"/>
                <a:gd name="T34" fmla="*/ 1 w 9"/>
                <a:gd name="T35" fmla="*/ 18 h 19"/>
                <a:gd name="T36" fmla="*/ 2 w 9"/>
                <a:gd name="T37" fmla="*/ 16 h 19"/>
                <a:gd name="T38" fmla="*/ 3 w 9"/>
                <a:gd name="T39" fmla="*/ 9 h 19"/>
                <a:gd name="T40" fmla="*/ 6 w 9"/>
                <a:gd name="T41" fmla="*/ 3 h 19"/>
                <a:gd name="T42" fmla="*/ 8 w 9"/>
                <a:gd name="T43" fmla="*/ 2 h 19"/>
                <a:gd name="T44" fmla="*/ 9 w 9"/>
                <a:gd name="T45" fmla="*/ 2 h 19"/>
                <a:gd name="T46" fmla="*/ 9 w 9"/>
                <a:gd name="T47" fmla="*/ 0 h 19"/>
                <a:gd name="T48" fmla="*/ 8 w 9"/>
                <a:gd name="T49" fmla="*/ 0 h 19"/>
                <a:gd name="T50" fmla="*/ 8 w 9"/>
                <a:gd name="T5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 h="19">
                  <a:moveTo>
                    <a:pt x="8" y="0"/>
                  </a:moveTo>
                  <a:cubicBezTo>
                    <a:pt x="8" y="0"/>
                    <a:pt x="7" y="0"/>
                    <a:pt x="7" y="1"/>
                  </a:cubicBezTo>
                  <a:cubicBezTo>
                    <a:pt x="6" y="1"/>
                    <a:pt x="6" y="2"/>
                    <a:pt x="5" y="2"/>
                  </a:cubicBezTo>
                  <a:cubicBezTo>
                    <a:pt x="4" y="4"/>
                    <a:pt x="3" y="6"/>
                    <a:pt x="2" y="9"/>
                  </a:cubicBezTo>
                  <a:cubicBezTo>
                    <a:pt x="1" y="11"/>
                    <a:pt x="1" y="14"/>
                    <a:pt x="0" y="16"/>
                  </a:cubicBezTo>
                  <a:cubicBezTo>
                    <a:pt x="0" y="17"/>
                    <a:pt x="0" y="18"/>
                    <a:pt x="0" y="18"/>
                  </a:cubicBezTo>
                  <a:cubicBezTo>
                    <a:pt x="0" y="18"/>
                    <a:pt x="0" y="19"/>
                    <a:pt x="0" y="19"/>
                  </a:cubicBezTo>
                  <a:cubicBezTo>
                    <a:pt x="0" y="19"/>
                    <a:pt x="1" y="19"/>
                    <a:pt x="1" y="19"/>
                  </a:cubicBezTo>
                  <a:cubicBezTo>
                    <a:pt x="1" y="19"/>
                    <a:pt x="1" y="19"/>
                    <a:pt x="1" y="19"/>
                  </a:cubicBezTo>
                  <a:cubicBezTo>
                    <a:pt x="1" y="19"/>
                    <a:pt x="1" y="19"/>
                    <a:pt x="1" y="19"/>
                  </a:cubicBezTo>
                  <a:cubicBezTo>
                    <a:pt x="1" y="19"/>
                    <a:pt x="1" y="19"/>
                    <a:pt x="1" y="19"/>
                  </a:cubicBezTo>
                  <a:cubicBezTo>
                    <a:pt x="2" y="19"/>
                    <a:pt x="2" y="19"/>
                    <a:pt x="1" y="19"/>
                  </a:cubicBezTo>
                  <a:cubicBezTo>
                    <a:pt x="1" y="18"/>
                    <a:pt x="1" y="18"/>
                    <a:pt x="1" y="19"/>
                  </a:cubicBezTo>
                  <a:cubicBezTo>
                    <a:pt x="1" y="19"/>
                    <a:pt x="1" y="18"/>
                    <a:pt x="1" y="18"/>
                  </a:cubicBezTo>
                  <a:cubicBezTo>
                    <a:pt x="1" y="19"/>
                    <a:pt x="1" y="19"/>
                    <a:pt x="1" y="19"/>
                  </a:cubicBezTo>
                  <a:cubicBezTo>
                    <a:pt x="1" y="19"/>
                    <a:pt x="1" y="19"/>
                    <a:pt x="1" y="19"/>
                  </a:cubicBezTo>
                  <a:cubicBezTo>
                    <a:pt x="1" y="19"/>
                    <a:pt x="1" y="19"/>
                    <a:pt x="1" y="19"/>
                  </a:cubicBezTo>
                  <a:cubicBezTo>
                    <a:pt x="1" y="19"/>
                    <a:pt x="1" y="18"/>
                    <a:pt x="1" y="18"/>
                  </a:cubicBezTo>
                  <a:cubicBezTo>
                    <a:pt x="1" y="18"/>
                    <a:pt x="1" y="17"/>
                    <a:pt x="2" y="16"/>
                  </a:cubicBezTo>
                  <a:cubicBezTo>
                    <a:pt x="2" y="14"/>
                    <a:pt x="2" y="12"/>
                    <a:pt x="3" y="9"/>
                  </a:cubicBezTo>
                  <a:cubicBezTo>
                    <a:pt x="4" y="7"/>
                    <a:pt x="5" y="5"/>
                    <a:pt x="6" y="3"/>
                  </a:cubicBezTo>
                  <a:cubicBezTo>
                    <a:pt x="7" y="3"/>
                    <a:pt x="7" y="2"/>
                    <a:pt x="8" y="2"/>
                  </a:cubicBezTo>
                  <a:cubicBezTo>
                    <a:pt x="8" y="2"/>
                    <a:pt x="9" y="2"/>
                    <a:pt x="9" y="2"/>
                  </a:cubicBezTo>
                  <a:cubicBezTo>
                    <a:pt x="9" y="1"/>
                    <a:pt x="9" y="1"/>
                    <a:pt x="9" y="0"/>
                  </a:cubicBezTo>
                  <a:cubicBezTo>
                    <a:pt x="9" y="0"/>
                    <a:pt x="8" y="0"/>
                    <a:pt x="8" y="0"/>
                  </a:cubicBezTo>
                  <a:cubicBezTo>
                    <a:pt x="8" y="0"/>
                    <a:pt x="8" y="0"/>
                    <a:pt x="8" y="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3" name="Freeform 140">
              <a:extLst>
                <a:ext uri="{FF2B5EF4-FFF2-40B4-BE49-F238E27FC236}">
                  <a16:creationId xmlns:a16="http://schemas.microsoft.com/office/drawing/2014/main" id="{1F463E03-13F2-4040-8A96-9E68F931A26E}"/>
                </a:ext>
              </a:extLst>
            </p:cNvPr>
            <p:cNvSpPr>
              <a:spLocks/>
            </p:cNvSpPr>
            <p:nvPr/>
          </p:nvSpPr>
          <p:spPr bwMode="auto">
            <a:xfrm>
              <a:off x="6404" y="2031"/>
              <a:ext cx="17" cy="31"/>
            </a:xfrm>
            <a:custGeom>
              <a:avLst/>
              <a:gdLst>
                <a:gd name="T0" fmla="*/ 0 w 7"/>
                <a:gd name="T1" fmla="*/ 3 h 13"/>
                <a:gd name="T2" fmla="*/ 7 w 7"/>
                <a:gd name="T3" fmla="*/ 13 h 13"/>
                <a:gd name="T4" fmla="*/ 0 w 7"/>
                <a:gd name="T5" fmla="*/ 0 h 13"/>
                <a:gd name="T6" fmla="*/ 0 w 7"/>
                <a:gd name="T7" fmla="*/ 3 h 13"/>
              </a:gdLst>
              <a:ahLst/>
              <a:cxnLst>
                <a:cxn ang="0">
                  <a:pos x="T0" y="T1"/>
                </a:cxn>
                <a:cxn ang="0">
                  <a:pos x="T2" y="T3"/>
                </a:cxn>
                <a:cxn ang="0">
                  <a:pos x="T4" y="T5"/>
                </a:cxn>
                <a:cxn ang="0">
                  <a:pos x="T6" y="T7"/>
                </a:cxn>
              </a:cxnLst>
              <a:rect l="0" t="0" r="r" b="b"/>
              <a:pathLst>
                <a:path w="7" h="13">
                  <a:moveTo>
                    <a:pt x="0" y="3"/>
                  </a:moveTo>
                  <a:cubicBezTo>
                    <a:pt x="2" y="6"/>
                    <a:pt x="5" y="10"/>
                    <a:pt x="7" y="13"/>
                  </a:cubicBezTo>
                  <a:cubicBezTo>
                    <a:pt x="5" y="9"/>
                    <a:pt x="2" y="4"/>
                    <a:pt x="0" y="0"/>
                  </a:cubicBezTo>
                  <a:lnTo>
                    <a:pt x="0" y="3"/>
                  </a:ln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4" name="Freeform 141">
              <a:extLst>
                <a:ext uri="{FF2B5EF4-FFF2-40B4-BE49-F238E27FC236}">
                  <a16:creationId xmlns:a16="http://schemas.microsoft.com/office/drawing/2014/main" id="{C76A72A7-889B-4858-97BE-75920309575C}"/>
                </a:ext>
              </a:extLst>
            </p:cNvPr>
            <p:cNvSpPr>
              <a:spLocks/>
            </p:cNvSpPr>
            <p:nvPr/>
          </p:nvSpPr>
          <p:spPr bwMode="auto">
            <a:xfrm>
              <a:off x="6402" y="2040"/>
              <a:ext cx="14" cy="36"/>
            </a:xfrm>
            <a:custGeom>
              <a:avLst/>
              <a:gdLst>
                <a:gd name="T0" fmla="*/ 0 w 6"/>
                <a:gd name="T1" fmla="*/ 0 h 15"/>
                <a:gd name="T2" fmla="*/ 1 w 6"/>
                <a:gd name="T3" fmla="*/ 1 h 15"/>
                <a:gd name="T4" fmla="*/ 3 w 6"/>
                <a:gd name="T5" fmla="*/ 7 h 15"/>
                <a:gd name="T6" fmla="*/ 6 w 6"/>
                <a:gd name="T7" fmla="*/ 15 h 15"/>
                <a:gd name="T8" fmla="*/ 6 w 6"/>
                <a:gd name="T9" fmla="*/ 15 h 15"/>
                <a:gd name="T10" fmla="*/ 5 w 6"/>
                <a:gd name="T11" fmla="*/ 15 h 15"/>
                <a:gd name="T12" fmla="*/ 2 w 6"/>
                <a:gd name="T13" fmla="*/ 7 h 15"/>
                <a:gd name="T14" fmla="*/ 0 w 6"/>
                <a:gd name="T15" fmla="*/ 2 h 15"/>
                <a:gd name="T16" fmla="*/ 0 w 6"/>
                <a:gd name="T17" fmla="*/ 1 h 15"/>
                <a:gd name="T18" fmla="*/ 0 w 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5">
                  <a:moveTo>
                    <a:pt x="0" y="0"/>
                  </a:moveTo>
                  <a:cubicBezTo>
                    <a:pt x="0" y="0"/>
                    <a:pt x="1" y="1"/>
                    <a:pt x="1" y="1"/>
                  </a:cubicBezTo>
                  <a:cubicBezTo>
                    <a:pt x="1" y="3"/>
                    <a:pt x="2" y="5"/>
                    <a:pt x="3" y="7"/>
                  </a:cubicBezTo>
                  <a:cubicBezTo>
                    <a:pt x="4" y="11"/>
                    <a:pt x="6" y="15"/>
                    <a:pt x="6" y="15"/>
                  </a:cubicBezTo>
                  <a:cubicBezTo>
                    <a:pt x="6" y="15"/>
                    <a:pt x="6" y="15"/>
                    <a:pt x="6" y="15"/>
                  </a:cubicBezTo>
                  <a:cubicBezTo>
                    <a:pt x="5" y="15"/>
                    <a:pt x="5" y="15"/>
                    <a:pt x="5" y="15"/>
                  </a:cubicBezTo>
                  <a:cubicBezTo>
                    <a:pt x="5" y="15"/>
                    <a:pt x="4" y="11"/>
                    <a:pt x="2" y="7"/>
                  </a:cubicBezTo>
                  <a:cubicBezTo>
                    <a:pt x="1" y="5"/>
                    <a:pt x="0" y="3"/>
                    <a:pt x="0" y="2"/>
                  </a:cubicBezTo>
                  <a:cubicBezTo>
                    <a:pt x="0" y="1"/>
                    <a:pt x="0" y="1"/>
                    <a:pt x="0" y="1"/>
                  </a:cubicBezTo>
                  <a:cubicBezTo>
                    <a:pt x="0" y="1"/>
                    <a:pt x="0" y="0"/>
                    <a:pt x="0" y="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5" name="Freeform 142">
              <a:extLst>
                <a:ext uri="{FF2B5EF4-FFF2-40B4-BE49-F238E27FC236}">
                  <a16:creationId xmlns:a16="http://schemas.microsoft.com/office/drawing/2014/main" id="{6DC5FC51-A29F-4D62-88B9-389054476887}"/>
                </a:ext>
              </a:extLst>
            </p:cNvPr>
            <p:cNvSpPr>
              <a:spLocks/>
            </p:cNvSpPr>
            <p:nvPr/>
          </p:nvSpPr>
          <p:spPr bwMode="auto">
            <a:xfrm>
              <a:off x="6392" y="2045"/>
              <a:ext cx="12" cy="36"/>
            </a:xfrm>
            <a:custGeom>
              <a:avLst/>
              <a:gdLst>
                <a:gd name="T0" fmla="*/ 0 w 5"/>
                <a:gd name="T1" fmla="*/ 1 h 15"/>
                <a:gd name="T2" fmla="*/ 5 w 5"/>
                <a:gd name="T3" fmla="*/ 15 h 15"/>
                <a:gd name="T4" fmla="*/ 1 w 5"/>
                <a:gd name="T5" fmla="*/ 0 h 15"/>
                <a:gd name="T6" fmla="*/ 0 w 5"/>
                <a:gd name="T7" fmla="*/ 1 h 15"/>
              </a:gdLst>
              <a:ahLst/>
              <a:cxnLst>
                <a:cxn ang="0">
                  <a:pos x="T0" y="T1"/>
                </a:cxn>
                <a:cxn ang="0">
                  <a:pos x="T2" y="T3"/>
                </a:cxn>
                <a:cxn ang="0">
                  <a:pos x="T4" y="T5"/>
                </a:cxn>
                <a:cxn ang="0">
                  <a:pos x="T6" y="T7"/>
                </a:cxn>
              </a:cxnLst>
              <a:rect l="0" t="0" r="r" b="b"/>
              <a:pathLst>
                <a:path w="5" h="15">
                  <a:moveTo>
                    <a:pt x="0" y="1"/>
                  </a:moveTo>
                  <a:cubicBezTo>
                    <a:pt x="1" y="6"/>
                    <a:pt x="2" y="11"/>
                    <a:pt x="5" y="15"/>
                  </a:cubicBezTo>
                  <a:cubicBezTo>
                    <a:pt x="3" y="10"/>
                    <a:pt x="2" y="6"/>
                    <a:pt x="1" y="0"/>
                  </a:cubicBezTo>
                  <a:lnTo>
                    <a:pt x="0" y="1"/>
                  </a:ln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6" name="Freeform 143">
              <a:extLst>
                <a:ext uri="{FF2B5EF4-FFF2-40B4-BE49-F238E27FC236}">
                  <a16:creationId xmlns:a16="http://schemas.microsoft.com/office/drawing/2014/main" id="{6F1B6AD4-A1E0-4F3F-937E-1890F6FE9E25}"/>
                </a:ext>
              </a:extLst>
            </p:cNvPr>
            <p:cNvSpPr>
              <a:spLocks/>
            </p:cNvSpPr>
            <p:nvPr/>
          </p:nvSpPr>
          <p:spPr bwMode="auto">
            <a:xfrm>
              <a:off x="6382" y="2043"/>
              <a:ext cx="8" cy="38"/>
            </a:xfrm>
            <a:custGeom>
              <a:avLst/>
              <a:gdLst>
                <a:gd name="T0" fmla="*/ 2 w 3"/>
                <a:gd name="T1" fmla="*/ 1 h 16"/>
                <a:gd name="T2" fmla="*/ 2 w 3"/>
                <a:gd name="T3" fmla="*/ 7 h 16"/>
                <a:gd name="T4" fmla="*/ 3 w 3"/>
                <a:gd name="T5" fmla="*/ 16 h 16"/>
                <a:gd name="T6" fmla="*/ 3 w 3"/>
                <a:gd name="T7" fmla="*/ 16 h 16"/>
                <a:gd name="T8" fmla="*/ 3 w 3"/>
                <a:gd name="T9" fmla="*/ 16 h 16"/>
                <a:gd name="T10" fmla="*/ 3 w 3"/>
                <a:gd name="T11" fmla="*/ 16 h 16"/>
                <a:gd name="T12" fmla="*/ 1 w 3"/>
                <a:gd name="T13" fmla="*/ 8 h 16"/>
                <a:gd name="T14" fmla="*/ 0 w 3"/>
                <a:gd name="T15" fmla="*/ 0 h 16"/>
                <a:gd name="T16" fmla="*/ 2 w 3"/>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6">
                  <a:moveTo>
                    <a:pt x="2" y="1"/>
                  </a:moveTo>
                  <a:cubicBezTo>
                    <a:pt x="2" y="3"/>
                    <a:pt x="2" y="5"/>
                    <a:pt x="2" y="7"/>
                  </a:cubicBezTo>
                  <a:cubicBezTo>
                    <a:pt x="2" y="12"/>
                    <a:pt x="3" y="16"/>
                    <a:pt x="3" y="16"/>
                  </a:cubicBezTo>
                  <a:cubicBezTo>
                    <a:pt x="3" y="16"/>
                    <a:pt x="3" y="16"/>
                    <a:pt x="3" y="16"/>
                  </a:cubicBezTo>
                  <a:cubicBezTo>
                    <a:pt x="3" y="16"/>
                    <a:pt x="3" y="16"/>
                    <a:pt x="3" y="16"/>
                  </a:cubicBezTo>
                  <a:cubicBezTo>
                    <a:pt x="3" y="16"/>
                    <a:pt x="3" y="16"/>
                    <a:pt x="3" y="16"/>
                  </a:cubicBezTo>
                  <a:cubicBezTo>
                    <a:pt x="3" y="16"/>
                    <a:pt x="2" y="12"/>
                    <a:pt x="1" y="8"/>
                  </a:cubicBezTo>
                  <a:cubicBezTo>
                    <a:pt x="1" y="5"/>
                    <a:pt x="0" y="2"/>
                    <a:pt x="0" y="0"/>
                  </a:cubicBezTo>
                  <a:cubicBezTo>
                    <a:pt x="1" y="1"/>
                    <a:pt x="1" y="1"/>
                    <a:pt x="2" y="1"/>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7" name="Freeform 144">
              <a:extLst>
                <a:ext uri="{FF2B5EF4-FFF2-40B4-BE49-F238E27FC236}">
                  <a16:creationId xmlns:a16="http://schemas.microsoft.com/office/drawing/2014/main" id="{F99514E6-29BD-4BAD-BCF2-39CE026B2430}"/>
                </a:ext>
              </a:extLst>
            </p:cNvPr>
            <p:cNvSpPr>
              <a:spLocks/>
            </p:cNvSpPr>
            <p:nvPr/>
          </p:nvSpPr>
          <p:spPr bwMode="auto">
            <a:xfrm>
              <a:off x="6371" y="2035"/>
              <a:ext cx="9" cy="43"/>
            </a:xfrm>
            <a:custGeom>
              <a:avLst/>
              <a:gdLst>
                <a:gd name="T0" fmla="*/ 2 w 4"/>
                <a:gd name="T1" fmla="*/ 0 h 18"/>
                <a:gd name="T2" fmla="*/ 2 w 4"/>
                <a:gd name="T3" fmla="*/ 3 h 18"/>
                <a:gd name="T4" fmla="*/ 0 w 4"/>
                <a:gd name="T5" fmla="*/ 9 h 18"/>
                <a:gd name="T6" fmla="*/ 0 w 4"/>
                <a:gd name="T7" fmla="*/ 12 h 18"/>
                <a:gd name="T8" fmla="*/ 0 w 4"/>
                <a:gd name="T9" fmla="*/ 15 h 18"/>
                <a:gd name="T10" fmla="*/ 0 w 4"/>
                <a:gd name="T11" fmla="*/ 18 h 18"/>
                <a:gd name="T12" fmla="*/ 0 w 4"/>
                <a:gd name="T13" fmla="*/ 18 h 18"/>
                <a:gd name="T14" fmla="*/ 0 w 4"/>
                <a:gd name="T15" fmla="*/ 18 h 18"/>
                <a:gd name="T16" fmla="*/ 0 w 4"/>
                <a:gd name="T17" fmla="*/ 18 h 18"/>
                <a:gd name="T18" fmla="*/ 0 w 4"/>
                <a:gd name="T19" fmla="*/ 15 h 18"/>
                <a:gd name="T20" fmla="*/ 0 w 4"/>
                <a:gd name="T21" fmla="*/ 12 h 18"/>
                <a:gd name="T22" fmla="*/ 1 w 4"/>
                <a:gd name="T23" fmla="*/ 9 h 18"/>
                <a:gd name="T24" fmla="*/ 3 w 4"/>
                <a:gd name="T25" fmla="*/ 4 h 18"/>
                <a:gd name="T26" fmla="*/ 4 w 4"/>
                <a:gd name="T27" fmla="*/ 1 h 18"/>
                <a:gd name="T28" fmla="*/ 3 w 4"/>
                <a:gd name="T29" fmla="*/ 0 h 18"/>
                <a:gd name="T30" fmla="*/ 2 w 4"/>
                <a:gd name="T31" fmla="*/ 0 h 18"/>
                <a:gd name="T32" fmla="*/ 2 w 4"/>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18">
                  <a:moveTo>
                    <a:pt x="2" y="0"/>
                  </a:moveTo>
                  <a:cubicBezTo>
                    <a:pt x="2" y="0"/>
                    <a:pt x="2" y="2"/>
                    <a:pt x="2" y="3"/>
                  </a:cubicBezTo>
                  <a:cubicBezTo>
                    <a:pt x="1" y="5"/>
                    <a:pt x="1" y="7"/>
                    <a:pt x="0" y="9"/>
                  </a:cubicBezTo>
                  <a:cubicBezTo>
                    <a:pt x="0" y="10"/>
                    <a:pt x="0" y="11"/>
                    <a:pt x="0" y="12"/>
                  </a:cubicBezTo>
                  <a:cubicBezTo>
                    <a:pt x="0" y="13"/>
                    <a:pt x="0" y="14"/>
                    <a:pt x="0" y="15"/>
                  </a:cubicBezTo>
                  <a:cubicBezTo>
                    <a:pt x="0" y="17"/>
                    <a:pt x="0" y="18"/>
                    <a:pt x="0" y="18"/>
                  </a:cubicBezTo>
                  <a:cubicBezTo>
                    <a:pt x="0" y="18"/>
                    <a:pt x="0" y="18"/>
                    <a:pt x="0" y="18"/>
                  </a:cubicBezTo>
                  <a:cubicBezTo>
                    <a:pt x="0" y="18"/>
                    <a:pt x="0" y="18"/>
                    <a:pt x="0" y="18"/>
                  </a:cubicBezTo>
                  <a:cubicBezTo>
                    <a:pt x="0" y="18"/>
                    <a:pt x="0" y="18"/>
                    <a:pt x="0" y="18"/>
                  </a:cubicBezTo>
                  <a:cubicBezTo>
                    <a:pt x="0" y="18"/>
                    <a:pt x="0" y="17"/>
                    <a:pt x="0" y="15"/>
                  </a:cubicBezTo>
                  <a:cubicBezTo>
                    <a:pt x="0" y="14"/>
                    <a:pt x="0" y="13"/>
                    <a:pt x="0" y="12"/>
                  </a:cubicBezTo>
                  <a:cubicBezTo>
                    <a:pt x="1" y="11"/>
                    <a:pt x="1" y="10"/>
                    <a:pt x="1" y="9"/>
                  </a:cubicBezTo>
                  <a:cubicBezTo>
                    <a:pt x="2" y="7"/>
                    <a:pt x="2" y="5"/>
                    <a:pt x="3" y="4"/>
                  </a:cubicBezTo>
                  <a:cubicBezTo>
                    <a:pt x="3" y="2"/>
                    <a:pt x="4" y="1"/>
                    <a:pt x="4" y="1"/>
                  </a:cubicBezTo>
                  <a:cubicBezTo>
                    <a:pt x="4" y="0"/>
                    <a:pt x="4" y="0"/>
                    <a:pt x="3" y="0"/>
                  </a:cubicBezTo>
                  <a:cubicBezTo>
                    <a:pt x="3" y="0"/>
                    <a:pt x="2" y="0"/>
                    <a:pt x="2" y="0"/>
                  </a:cubicBezTo>
                  <a:cubicBezTo>
                    <a:pt x="2" y="0"/>
                    <a:pt x="2" y="0"/>
                    <a:pt x="2" y="0"/>
                  </a:cubicBezTo>
                  <a:close/>
                </a:path>
              </a:pathLst>
            </a:custGeom>
            <a:solidFill>
              <a:srgbClr val="DA1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pic>
        <p:nvPicPr>
          <p:cNvPr id="12" name="Picture 148">
            <a:extLst>
              <a:ext uri="{FF2B5EF4-FFF2-40B4-BE49-F238E27FC236}">
                <a16:creationId xmlns:a16="http://schemas.microsoft.com/office/drawing/2014/main" id="{7BD4F828-1A69-462C-9F32-59C31E423EF6}"/>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7806637" y="1461721"/>
            <a:ext cx="1454253" cy="3280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 name="Group 151">
            <a:extLst>
              <a:ext uri="{FF2B5EF4-FFF2-40B4-BE49-F238E27FC236}">
                <a16:creationId xmlns:a16="http://schemas.microsoft.com/office/drawing/2014/main" id="{ED515A22-24DB-448B-B9AE-493247365470}"/>
              </a:ext>
            </a:extLst>
          </p:cNvPr>
          <p:cNvGrpSpPr>
            <a:grpSpLocks noChangeAspect="1"/>
          </p:cNvGrpSpPr>
          <p:nvPr/>
        </p:nvGrpSpPr>
        <p:grpSpPr bwMode="auto">
          <a:xfrm>
            <a:off x="6250046" y="1484261"/>
            <a:ext cx="1440533" cy="3265207"/>
            <a:chOff x="4113" y="1186"/>
            <a:chExt cx="735" cy="1666"/>
          </a:xfrm>
        </p:grpSpPr>
        <p:sp>
          <p:nvSpPr>
            <p:cNvPr id="285" name="Freeform 152">
              <a:extLst>
                <a:ext uri="{FF2B5EF4-FFF2-40B4-BE49-F238E27FC236}">
                  <a16:creationId xmlns:a16="http://schemas.microsoft.com/office/drawing/2014/main" id="{04457283-77A1-4043-AB0C-E0532D81AF38}"/>
                </a:ext>
              </a:extLst>
            </p:cNvPr>
            <p:cNvSpPr>
              <a:spLocks/>
            </p:cNvSpPr>
            <p:nvPr/>
          </p:nvSpPr>
          <p:spPr bwMode="auto">
            <a:xfrm>
              <a:off x="4113" y="1186"/>
              <a:ext cx="735" cy="1666"/>
            </a:xfrm>
            <a:custGeom>
              <a:avLst/>
              <a:gdLst>
                <a:gd name="T0" fmla="*/ 275 w 307"/>
                <a:gd name="T1" fmla="*/ 327 h 700"/>
                <a:gd name="T2" fmla="*/ 268 w 307"/>
                <a:gd name="T3" fmla="*/ 313 h 700"/>
                <a:gd name="T4" fmla="*/ 250 w 307"/>
                <a:gd name="T5" fmla="*/ 200 h 700"/>
                <a:gd name="T6" fmla="*/ 177 w 307"/>
                <a:gd name="T7" fmla="*/ 96 h 700"/>
                <a:gd name="T8" fmla="*/ 183 w 307"/>
                <a:gd name="T9" fmla="*/ 64 h 700"/>
                <a:gd name="T10" fmla="*/ 184 w 307"/>
                <a:gd name="T11" fmla="*/ 46 h 700"/>
                <a:gd name="T12" fmla="*/ 182 w 307"/>
                <a:gd name="T13" fmla="*/ 15 h 700"/>
                <a:gd name="T14" fmla="*/ 154 w 307"/>
                <a:gd name="T15" fmla="*/ 0 h 700"/>
                <a:gd name="T16" fmla="*/ 126 w 307"/>
                <a:gd name="T17" fmla="*/ 15 h 700"/>
                <a:gd name="T18" fmla="*/ 123 w 307"/>
                <a:gd name="T19" fmla="*/ 46 h 700"/>
                <a:gd name="T20" fmla="*/ 124 w 307"/>
                <a:gd name="T21" fmla="*/ 64 h 700"/>
                <a:gd name="T22" fmla="*/ 130 w 307"/>
                <a:gd name="T23" fmla="*/ 96 h 700"/>
                <a:gd name="T24" fmla="*/ 58 w 307"/>
                <a:gd name="T25" fmla="*/ 200 h 700"/>
                <a:gd name="T26" fmla="*/ 39 w 307"/>
                <a:gd name="T27" fmla="*/ 313 h 700"/>
                <a:gd name="T28" fmla="*/ 32 w 307"/>
                <a:gd name="T29" fmla="*/ 327 h 700"/>
                <a:gd name="T30" fmla="*/ 8 w 307"/>
                <a:gd name="T31" fmla="*/ 356 h 700"/>
                <a:gd name="T32" fmla="*/ 15 w 307"/>
                <a:gd name="T33" fmla="*/ 377 h 700"/>
                <a:gd name="T34" fmla="*/ 28 w 307"/>
                <a:gd name="T35" fmla="*/ 359 h 700"/>
                <a:gd name="T36" fmla="*/ 27 w 307"/>
                <a:gd name="T37" fmla="*/ 391 h 700"/>
                <a:gd name="T38" fmla="*/ 32 w 307"/>
                <a:gd name="T39" fmla="*/ 380 h 700"/>
                <a:gd name="T40" fmla="*/ 38 w 307"/>
                <a:gd name="T41" fmla="*/ 384 h 700"/>
                <a:gd name="T42" fmla="*/ 40 w 307"/>
                <a:gd name="T43" fmla="*/ 377 h 700"/>
                <a:gd name="T44" fmla="*/ 48 w 307"/>
                <a:gd name="T45" fmla="*/ 371 h 700"/>
                <a:gd name="T46" fmla="*/ 58 w 307"/>
                <a:gd name="T47" fmla="*/ 321 h 700"/>
                <a:gd name="T48" fmla="*/ 82 w 307"/>
                <a:gd name="T49" fmla="*/ 230 h 700"/>
                <a:gd name="T50" fmla="*/ 96 w 307"/>
                <a:gd name="T51" fmla="*/ 285 h 700"/>
                <a:gd name="T52" fmla="*/ 96 w 307"/>
                <a:gd name="T53" fmla="*/ 466 h 700"/>
                <a:gd name="T54" fmla="*/ 93 w 307"/>
                <a:gd name="T55" fmla="*/ 596 h 700"/>
                <a:gd name="T56" fmla="*/ 87 w 307"/>
                <a:gd name="T57" fmla="*/ 657 h 700"/>
                <a:gd name="T58" fmla="*/ 73 w 307"/>
                <a:gd name="T59" fmla="*/ 687 h 700"/>
                <a:gd name="T60" fmla="*/ 82 w 307"/>
                <a:gd name="T61" fmla="*/ 695 h 700"/>
                <a:gd name="T62" fmla="*/ 91 w 307"/>
                <a:gd name="T63" fmla="*/ 695 h 700"/>
                <a:gd name="T64" fmla="*/ 108 w 307"/>
                <a:gd name="T65" fmla="*/ 684 h 700"/>
                <a:gd name="T66" fmla="*/ 116 w 307"/>
                <a:gd name="T67" fmla="*/ 646 h 700"/>
                <a:gd name="T68" fmla="*/ 121 w 307"/>
                <a:gd name="T69" fmla="*/ 590 h 700"/>
                <a:gd name="T70" fmla="*/ 136 w 307"/>
                <a:gd name="T71" fmla="*/ 473 h 700"/>
                <a:gd name="T72" fmla="*/ 154 w 307"/>
                <a:gd name="T73" fmla="*/ 370 h 700"/>
                <a:gd name="T74" fmla="*/ 171 w 307"/>
                <a:gd name="T75" fmla="*/ 473 h 700"/>
                <a:gd name="T76" fmla="*/ 187 w 307"/>
                <a:gd name="T77" fmla="*/ 590 h 700"/>
                <a:gd name="T78" fmla="*/ 191 w 307"/>
                <a:gd name="T79" fmla="*/ 646 h 700"/>
                <a:gd name="T80" fmla="*/ 199 w 307"/>
                <a:gd name="T81" fmla="*/ 684 h 700"/>
                <a:gd name="T82" fmla="*/ 216 w 307"/>
                <a:gd name="T83" fmla="*/ 695 h 700"/>
                <a:gd name="T84" fmla="*/ 225 w 307"/>
                <a:gd name="T85" fmla="*/ 695 h 700"/>
                <a:gd name="T86" fmla="*/ 234 w 307"/>
                <a:gd name="T87" fmla="*/ 687 h 700"/>
                <a:gd name="T88" fmla="*/ 221 w 307"/>
                <a:gd name="T89" fmla="*/ 657 h 700"/>
                <a:gd name="T90" fmla="*/ 214 w 307"/>
                <a:gd name="T91" fmla="*/ 596 h 700"/>
                <a:gd name="T92" fmla="*/ 212 w 307"/>
                <a:gd name="T93" fmla="*/ 466 h 700"/>
                <a:gd name="T94" fmla="*/ 212 w 307"/>
                <a:gd name="T95" fmla="*/ 285 h 700"/>
                <a:gd name="T96" fmla="*/ 225 w 307"/>
                <a:gd name="T97" fmla="*/ 230 h 700"/>
                <a:gd name="T98" fmla="*/ 249 w 307"/>
                <a:gd name="T99" fmla="*/ 321 h 700"/>
                <a:gd name="T100" fmla="*/ 259 w 307"/>
                <a:gd name="T101" fmla="*/ 371 h 700"/>
                <a:gd name="T102" fmla="*/ 268 w 307"/>
                <a:gd name="T103" fmla="*/ 377 h 700"/>
                <a:gd name="T104" fmla="*/ 270 w 307"/>
                <a:gd name="T105" fmla="*/ 384 h 700"/>
                <a:gd name="T106" fmla="*/ 276 w 307"/>
                <a:gd name="T107" fmla="*/ 380 h 700"/>
                <a:gd name="T108" fmla="*/ 280 w 307"/>
                <a:gd name="T109" fmla="*/ 391 h 700"/>
                <a:gd name="T110" fmla="*/ 279 w 307"/>
                <a:gd name="T111" fmla="*/ 359 h 700"/>
                <a:gd name="T112" fmla="*/ 293 w 307"/>
                <a:gd name="T113" fmla="*/ 377 h 700"/>
                <a:gd name="T114" fmla="*/ 299 w 307"/>
                <a:gd name="T115" fmla="*/ 356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7" h="700">
                  <a:moveTo>
                    <a:pt x="304" y="350"/>
                  </a:moveTo>
                  <a:cubicBezTo>
                    <a:pt x="301" y="348"/>
                    <a:pt x="297" y="346"/>
                    <a:pt x="291" y="338"/>
                  </a:cubicBezTo>
                  <a:cubicBezTo>
                    <a:pt x="287" y="333"/>
                    <a:pt x="281" y="329"/>
                    <a:pt x="275" y="327"/>
                  </a:cubicBezTo>
                  <a:cubicBezTo>
                    <a:pt x="274" y="327"/>
                    <a:pt x="273" y="326"/>
                    <a:pt x="272" y="326"/>
                  </a:cubicBezTo>
                  <a:cubicBezTo>
                    <a:pt x="271" y="324"/>
                    <a:pt x="270" y="322"/>
                    <a:pt x="270" y="319"/>
                  </a:cubicBezTo>
                  <a:cubicBezTo>
                    <a:pt x="269" y="317"/>
                    <a:pt x="269" y="315"/>
                    <a:pt x="268" y="313"/>
                  </a:cubicBezTo>
                  <a:cubicBezTo>
                    <a:pt x="267" y="309"/>
                    <a:pt x="266" y="302"/>
                    <a:pt x="266" y="291"/>
                  </a:cubicBezTo>
                  <a:cubicBezTo>
                    <a:pt x="266" y="265"/>
                    <a:pt x="261" y="242"/>
                    <a:pt x="258" y="236"/>
                  </a:cubicBezTo>
                  <a:cubicBezTo>
                    <a:pt x="255" y="230"/>
                    <a:pt x="253" y="225"/>
                    <a:pt x="250" y="200"/>
                  </a:cubicBezTo>
                  <a:cubicBezTo>
                    <a:pt x="246" y="175"/>
                    <a:pt x="253" y="179"/>
                    <a:pt x="250" y="149"/>
                  </a:cubicBezTo>
                  <a:cubicBezTo>
                    <a:pt x="246" y="119"/>
                    <a:pt x="223" y="113"/>
                    <a:pt x="213" y="111"/>
                  </a:cubicBezTo>
                  <a:cubicBezTo>
                    <a:pt x="203" y="108"/>
                    <a:pt x="181" y="100"/>
                    <a:pt x="177" y="96"/>
                  </a:cubicBezTo>
                  <a:cubicBezTo>
                    <a:pt x="175" y="95"/>
                    <a:pt x="175" y="87"/>
                    <a:pt x="175" y="79"/>
                  </a:cubicBezTo>
                  <a:cubicBezTo>
                    <a:pt x="178" y="75"/>
                    <a:pt x="180" y="68"/>
                    <a:pt x="181" y="63"/>
                  </a:cubicBezTo>
                  <a:cubicBezTo>
                    <a:pt x="181" y="63"/>
                    <a:pt x="183" y="64"/>
                    <a:pt x="183" y="64"/>
                  </a:cubicBezTo>
                  <a:cubicBezTo>
                    <a:pt x="185" y="65"/>
                    <a:pt x="187" y="60"/>
                    <a:pt x="187" y="58"/>
                  </a:cubicBezTo>
                  <a:cubicBezTo>
                    <a:pt x="188" y="56"/>
                    <a:pt x="189" y="49"/>
                    <a:pt x="188" y="46"/>
                  </a:cubicBezTo>
                  <a:cubicBezTo>
                    <a:pt x="187" y="43"/>
                    <a:pt x="185" y="45"/>
                    <a:pt x="184" y="46"/>
                  </a:cubicBezTo>
                  <a:cubicBezTo>
                    <a:pt x="184" y="47"/>
                    <a:pt x="183" y="47"/>
                    <a:pt x="183" y="47"/>
                  </a:cubicBezTo>
                  <a:cubicBezTo>
                    <a:pt x="183" y="44"/>
                    <a:pt x="183" y="40"/>
                    <a:pt x="184" y="36"/>
                  </a:cubicBezTo>
                  <a:cubicBezTo>
                    <a:pt x="185" y="29"/>
                    <a:pt x="184" y="22"/>
                    <a:pt x="182" y="15"/>
                  </a:cubicBezTo>
                  <a:cubicBezTo>
                    <a:pt x="177" y="1"/>
                    <a:pt x="157" y="0"/>
                    <a:pt x="154" y="0"/>
                  </a:cubicBezTo>
                  <a:cubicBezTo>
                    <a:pt x="154" y="0"/>
                    <a:pt x="154" y="0"/>
                    <a:pt x="154" y="0"/>
                  </a:cubicBezTo>
                  <a:cubicBezTo>
                    <a:pt x="154" y="0"/>
                    <a:pt x="154" y="0"/>
                    <a:pt x="154" y="0"/>
                  </a:cubicBezTo>
                  <a:cubicBezTo>
                    <a:pt x="154" y="0"/>
                    <a:pt x="154" y="0"/>
                    <a:pt x="154" y="0"/>
                  </a:cubicBezTo>
                  <a:cubicBezTo>
                    <a:pt x="154" y="0"/>
                    <a:pt x="154" y="0"/>
                    <a:pt x="154" y="0"/>
                  </a:cubicBezTo>
                  <a:cubicBezTo>
                    <a:pt x="151" y="0"/>
                    <a:pt x="131" y="1"/>
                    <a:pt x="126" y="15"/>
                  </a:cubicBezTo>
                  <a:cubicBezTo>
                    <a:pt x="123" y="22"/>
                    <a:pt x="123" y="29"/>
                    <a:pt x="124" y="36"/>
                  </a:cubicBezTo>
                  <a:cubicBezTo>
                    <a:pt x="124" y="40"/>
                    <a:pt x="125" y="44"/>
                    <a:pt x="125" y="47"/>
                  </a:cubicBezTo>
                  <a:cubicBezTo>
                    <a:pt x="124" y="47"/>
                    <a:pt x="124" y="47"/>
                    <a:pt x="123" y="46"/>
                  </a:cubicBezTo>
                  <a:cubicBezTo>
                    <a:pt x="123" y="45"/>
                    <a:pt x="121" y="43"/>
                    <a:pt x="120" y="46"/>
                  </a:cubicBezTo>
                  <a:cubicBezTo>
                    <a:pt x="119" y="49"/>
                    <a:pt x="120" y="56"/>
                    <a:pt x="120" y="58"/>
                  </a:cubicBezTo>
                  <a:cubicBezTo>
                    <a:pt x="121" y="60"/>
                    <a:pt x="123" y="65"/>
                    <a:pt x="124" y="64"/>
                  </a:cubicBezTo>
                  <a:cubicBezTo>
                    <a:pt x="125" y="64"/>
                    <a:pt x="126" y="63"/>
                    <a:pt x="126" y="63"/>
                  </a:cubicBezTo>
                  <a:cubicBezTo>
                    <a:pt x="128" y="68"/>
                    <a:pt x="129" y="75"/>
                    <a:pt x="132" y="79"/>
                  </a:cubicBezTo>
                  <a:cubicBezTo>
                    <a:pt x="133" y="87"/>
                    <a:pt x="132" y="95"/>
                    <a:pt x="130" y="96"/>
                  </a:cubicBezTo>
                  <a:cubicBezTo>
                    <a:pt x="126" y="100"/>
                    <a:pt x="105" y="108"/>
                    <a:pt x="95" y="111"/>
                  </a:cubicBezTo>
                  <a:cubicBezTo>
                    <a:pt x="84" y="113"/>
                    <a:pt x="61" y="119"/>
                    <a:pt x="58" y="149"/>
                  </a:cubicBezTo>
                  <a:cubicBezTo>
                    <a:pt x="55" y="179"/>
                    <a:pt x="61" y="175"/>
                    <a:pt x="58" y="200"/>
                  </a:cubicBezTo>
                  <a:cubicBezTo>
                    <a:pt x="54" y="225"/>
                    <a:pt x="53" y="230"/>
                    <a:pt x="50" y="236"/>
                  </a:cubicBezTo>
                  <a:cubicBezTo>
                    <a:pt x="47" y="242"/>
                    <a:pt x="41" y="265"/>
                    <a:pt x="41" y="291"/>
                  </a:cubicBezTo>
                  <a:cubicBezTo>
                    <a:pt x="41" y="302"/>
                    <a:pt x="40" y="309"/>
                    <a:pt x="39" y="313"/>
                  </a:cubicBezTo>
                  <a:cubicBezTo>
                    <a:pt x="39" y="315"/>
                    <a:pt x="38" y="317"/>
                    <a:pt x="38" y="319"/>
                  </a:cubicBezTo>
                  <a:cubicBezTo>
                    <a:pt x="37" y="322"/>
                    <a:pt x="37" y="324"/>
                    <a:pt x="35" y="326"/>
                  </a:cubicBezTo>
                  <a:cubicBezTo>
                    <a:pt x="34" y="326"/>
                    <a:pt x="33" y="327"/>
                    <a:pt x="32" y="327"/>
                  </a:cubicBezTo>
                  <a:cubicBezTo>
                    <a:pt x="26" y="329"/>
                    <a:pt x="21" y="333"/>
                    <a:pt x="17" y="338"/>
                  </a:cubicBezTo>
                  <a:cubicBezTo>
                    <a:pt x="10" y="346"/>
                    <a:pt x="6" y="348"/>
                    <a:pt x="3" y="350"/>
                  </a:cubicBezTo>
                  <a:cubicBezTo>
                    <a:pt x="0" y="352"/>
                    <a:pt x="1" y="358"/>
                    <a:pt x="8" y="356"/>
                  </a:cubicBezTo>
                  <a:cubicBezTo>
                    <a:pt x="15" y="354"/>
                    <a:pt x="20" y="346"/>
                    <a:pt x="22" y="346"/>
                  </a:cubicBezTo>
                  <a:cubicBezTo>
                    <a:pt x="24" y="347"/>
                    <a:pt x="20" y="360"/>
                    <a:pt x="18" y="364"/>
                  </a:cubicBezTo>
                  <a:cubicBezTo>
                    <a:pt x="17" y="369"/>
                    <a:pt x="15" y="374"/>
                    <a:pt x="15" y="377"/>
                  </a:cubicBezTo>
                  <a:cubicBezTo>
                    <a:pt x="14" y="380"/>
                    <a:pt x="13" y="385"/>
                    <a:pt x="15" y="388"/>
                  </a:cubicBezTo>
                  <a:cubicBezTo>
                    <a:pt x="17" y="390"/>
                    <a:pt x="20" y="387"/>
                    <a:pt x="22" y="380"/>
                  </a:cubicBezTo>
                  <a:cubicBezTo>
                    <a:pt x="24" y="372"/>
                    <a:pt x="28" y="359"/>
                    <a:pt x="28" y="359"/>
                  </a:cubicBezTo>
                  <a:cubicBezTo>
                    <a:pt x="28" y="359"/>
                    <a:pt x="26" y="370"/>
                    <a:pt x="24" y="377"/>
                  </a:cubicBezTo>
                  <a:cubicBezTo>
                    <a:pt x="22" y="384"/>
                    <a:pt x="18" y="392"/>
                    <a:pt x="22" y="395"/>
                  </a:cubicBezTo>
                  <a:cubicBezTo>
                    <a:pt x="24" y="397"/>
                    <a:pt x="26" y="395"/>
                    <a:pt x="27" y="391"/>
                  </a:cubicBezTo>
                  <a:cubicBezTo>
                    <a:pt x="29" y="388"/>
                    <a:pt x="30" y="383"/>
                    <a:pt x="30" y="382"/>
                  </a:cubicBezTo>
                  <a:cubicBezTo>
                    <a:pt x="32" y="377"/>
                    <a:pt x="35" y="362"/>
                    <a:pt x="35" y="362"/>
                  </a:cubicBezTo>
                  <a:cubicBezTo>
                    <a:pt x="35" y="362"/>
                    <a:pt x="33" y="375"/>
                    <a:pt x="32" y="380"/>
                  </a:cubicBezTo>
                  <a:cubicBezTo>
                    <a:pt x="31" y="384"/>
                    <a:pt x="29" y="388"/>
                    <a:pt x="29" y="391"/>
                  </a:cubicBezTo>
                  <a:cubicBezTo>
                    <a:pt x="29" y="393"/>
                    <a:pt x="31" y="394"/>
                    <a:pt x="33" y="394"/>
                  </a:cubicBezTo>
                  <a:cubicBezTo>
                    <a:pt x="35" y="393"/>
                    <a:pt x="36" y="389"/>
                    <a:pt x="38" y="384"/>
                  </a:cubicBezTo>
                  <a:cubicBezTo>
                    <a:pt x="39" y="379"/>
                    <a:pt x="41" y="371"/>
                    <a:pt x="42" y="366"/>
                  </a:cubicBezTo>
                  <a:cubicBezTo>
                    <a:pt x="42" y="365"/>
                    <a:pt x="43" y="363"/>
                    <a:pt x="43" y="365"/>
                  </a:cubicBezTo>
                  <a:cubicBezTo>
                    <a:pt x="42" y="367"/>
                    <a:pt x="41" y="374"/>
                    <a:pt x="40" y="377"/>
                  </a:cubicBezTo>
                  <a:cubicBezTo>
                    <a:pt x="39" y="382"/>
                    <a:pt x="39" y="385"/>
                    <a:pt x="41" y="385"/>
                  </a:cubicBezTo>
                  <a:cubicBezTo>
                    <a:pt x="43" y="385"/>
                    <a:pt x="44" y="385"/>
                    <a:pt x="45" y="383"/>
                  </a:cubicBezTo>
                  <a:cubicBezTo>
                    <a:pt x="46" y="381"/>
                    <a:pt x="47" y="375"/>
                    <a:pt x="48" y="371"/>
                  </a:cubicBezTo>
                  <a:cubicBezTo>
                    <a:pt x="50" y="364"/>
                    <a:pt x="52" y="358"/>
                    <a:pt x="53" y="352"/>
                  </a:cubicBezTo>
                  <a:cubicBezTo>
                    <a:pt x="53" y="346"/>
                    <a:pt x="55" y="334"/>
                    <a:pt x="56" y="330"/>
                  </a:cubicBezTo>
                  <a:cubicBezTo>
                    <a:pt x="57" y="326"/>
                    <a:pt x="58" y="321"/>
                    <a:pt x="58" y="321"/>
                  </a:cubicBezTo>
                  <a:cubicBezTo>
                    <a:pt x="58" y="321"/>
                    <a:pt x="58" y="321"/>
                    <a:pt x="58" y="321"/>
                  </a:cubicBezTo>
                  <a:cubicBezTo>
                    <a:pt x="62" y="310"/>
                    <a:pt x="71" y="283"/>
                    <a:pt x="76" y="267"/>
                  </a:cubicBezTo>
                  <a:cubicBezTo>
                    <a:pt x="83" y="246"/>
                    <a:pt x="81" y="239"/>
                    <a:pt x="82" y="230"/>
                  </a:cubicBezTo>
                  <a:cubicBezTo>
                    <a:pt x="83" y="224"/>
                    <a:pt x="89" y="209"/>
                    <a:pt x="93" y="193"/>
                  </a:cubicBezTo>
                  <a:cubicBezTo>
                    <a:pt x="93" y="193"/>
                    <a:pt x="107" y="228"/>
                    <a:pt x="103" y="249"/>
                  </a:cubicBezTo>
                  <a:cubicBezTo>
                    <a:pt x="96" y="285"/>
                    <a:pt x="98" y="274"/>
                    <a:pt x="96" y="285"/>
                  </a:cubicBezTo>
                  <a:cubicBezTo>
                    <a:pt x="93" y="296"/>
                    <a:pt x="90" y="308"/>
                    <a:pt x="89" y="320"/>
                  </a:cubicBezTo>
                  <a:cubicBezTo>
                    <a:pt x="87" y="346"/>
                    <a:pt x="85" y="373"/>
                    <a:pt x="89" y="399"/>
                  </a:cubicBezTo>
                  <a:cubicBezTo>
                    <a:pt x="91" y="409"/>
                    <a:pt x="96" y="464"/>
                    <a:pt x="96" y="466"/>
                  </a:cubicBezTo>
                  <a:cubicBezTo>
                    <a:pt x="94" y="473"/>
                    <a:pt x="90" y="488"/>
                    <a:pt x="89" y="497"/>
                  </a:cubicBezTo>
                  <a:cubicBezTo>
                    <a:pt x="87" y="505"/>
                    <a:pt x="88" y="518"/>
                    <a:pt x="88" y="541"/>
                  </a:cubicBezTo>
                  <a:cubicBezTo>
                    <a:pt x="89" y="565"/>
                    <a:pt x="92" y="583"/>
                    <a:pt x="93" y="596"/>
                  </a:cubicBezTo>
                  <a:cubicBezTo>
                    <a:pt x="94" y="607"/>
                    <a:pt x="92" y="635"/>
                    <a:pt x="92" y="642"/>
                  </a:cubicBezTo>
                  <a:cubicBezTo>
                    <a:pt x="92" y="644"/>
                    <a:pt x="91" y="645"/>
                    <a:pt x="91" y="646"/>
                  </a:cubicBezTo>
                  <a:cubicBezTo>
                    <a:pt x="90" y="649"/>
                    <a:pt x="89" y="653"/>
                    <a:pt x="87" y="657"/>
                  </a:cubicBezTo>
                  <a:cubicBezTo>
                    <a:pt x="84" y="663"/>
                    <a:pt x="76" y="674"/>
                    <a:pt x="74" y="677"/>
                  </a:cubicBezTo>
                  <a:cubicBezTo>
                    <a:pt x="71" y="679"/>
                    <a:pt x="67" y="685"/>
                    <a:pt x="71" y="687"/>
                  </a:cubicBezTo>
                  <a:cubicBezTo>
                    <a:pt x="72" y="687"/>
                    <a:pt x="73" y="687"/>
                    <a:pt x="73" y="687"/>
                  </a:cubicBezTo>
                  <a:cubicBezTo>
                    <a:pt x="72" y="689"/>
                    <a:pt x="73" y="691"/>
                    <a:pt x="75" y="691"/>
                  </a:cubicBezTo>
                  <a:cubicBezTo>
                    <a:pt x="75" y="692"/>
                    <a:pt x="77" y="692"/>
                    <a:pt x="77" y="692"/>
                  </a:cubicBezTo>
                  <a:cubicBezTo>
                    <a:pt x="77" y="693"/>
                    <a:pt x="78" y="696"/>
                    <a:pt x="82" y="695"/>
                  </a:cubicBezTo>
                  <a:cubicBezTo>
                    <a:pt x="82" y="695"/>
                    <a:pt x="83" y="698"/>
                    <a:pt x="86" y="698"/>
                  </a:cubicBezTo>
                  <a:cubicBezTo>
                    <a:pt x="87" y="699"/>
                    <a:pt x="88" y="698"/>
                    <a:pt x="89" y="698"/>
                  </a:cubicBezTo>
                  <a:cubicBezTo>
                    <a:pt x="90" y="698"/>
                    <a:pt x="90" y="697"/>
                    <a:pt x="91" y="695"/>
                  </a:cubicBezTo>
                  <a:cubicBezTo>
                    <a:pt x="91" y="695"/>
                    <a:pt x="91" y="698"/>
                    <a:pt x="94" y="699"/>
                  </a:cubicBezTo>
                  <a:cubicBezTo>
                    <a:pt x="98" y="700"/>
                    <a:pt x="102" y="699"/>
                    <a:pt x="104" y="694"/>
                  </a:cubicBezTo>
                  <a:cubicBezTo>
                    <a:pt x="107" y="689"/>
                    <a:pt x="106" y="689"/>
                    <a:pt x="108" y="684"/>
                  </a:cubicBezTo>
                  <a:cubicBezTo>
                    <a:pt x="110" y="680"/>
                    <a:pt x="109" y="670"/>
                    <a:pt x="111" y="666"/>
                  </a:cubicBezTo>
                  <a:cubicBezTo>
                    <a:pt x="112" y="661"/>
                    <a:pt x="116" y="660"/>
                    <a:pt x="116" y="656"/>
                  </a:cubicBezTo>
                  <a:cubicBezTo>
                    <a:pt x="116" y="654"/>
                    <a:pt x="116" y="650"/>
                    <a:pt x="116" y="646"/>
                  </a:cubicBezTo>
                  <a:cubicBezTo>
                    <a:pt x="116" y="646"/>
                    <a:pt x="116" y="630"/>
                    <a:pt x="116" y="630"/>
                  </a:cubicBezTo>
                  <a:cubicBezTo>
                    <a:pt x="117" y="623"/>
                    <a:pt x="117" y="623"/>
                    <a:pt x="117" y="623"/>
                  </a:cubicBezTo>
                  <a:cubicBezTo>
                    <a:pt x="117" y="612"/>
                    <a:pt x="119" y="601"/>
                    <a:pt x="121" y="590"/>
                  </a:cubicBezTo>
                  <a:cubicBezTo>
                    <a:pt x="124" y="572"/>
                    <a:pt x="129" y="541"/>
                    <a:pt x="131" y="523"/>
                  </a:cubicBezTo>
                  <a:cubicBezTo>
                    <a:pt x="133" y="499"/>
                    <a:pt x="135" y="478"/>
                    <a:pt x="136" y="474"/>
                  </a:cubicBezTo>
                  <a:cubicBezTo>
                    <a:pt x="136" y="474"/>
                    <a:pt x="136" y="473"/>
                    <a:pt x="136" y="473"/>
                  </a:cubicBezTo>
                  <a:cubicBezTo>
                    <a:pt x="141" y="458"/>
                    <a:pt x="145" y="443"/>
                    <a:pt x="147" y="427"/>
                  </a:cubicBezTo>
                  <a:cubicBezTo>
                    <a:pt x="147" y="422"/>
                    <a:pt x="148" y="416"/>
                    <a:pt x="148" y="411"/>
                  </a:cubicBezTo>
                  <a:cubicBezTo>
                    <a:pt x="150" y="385"/>
                    <a:pt x="149" y="371"/>
                    <a:pt x="154" y="370"/>
                  </a:cubicBezTo>
                  <a:cubicBezTo>
                    <a:pt x="158" y="371"/>
                    <a:pt x="158" y="385"/>
                    <a:pt x="159" y="411"/>
                  </a:cubicBezTo>
                  <a:cubicBezTo>
                    <a:pt x="160" y="416"/>
                    <a:pt x="160" y="422"/>
                    <a:pt x="161" y="427"/>
                  </a:cubicBezTo>
                  <a:cubicBezTo>
                    <a:pt x="163" y="443"/>
                    <a:pt x="166" y="458"/>
                    <a:pt x="171" y="473"/>
                  </a:cubicBezTo>
                  <a:cubicBezTo>
                    <a:pt x="171" y="473"/>
                    <a:pt x="171" y="474"/>
                    <a:pt x="171" y="474"/>
                  </a:cubicBezTo>
                  <a:cubicBezTo>
                    <a:pt x="172" y="478"/>
                    <a:pt x="175" y="499"/>
                    <a:pt x="177" y="523"/>
                  </a:cubicBezTo>
                  <a:cubicBezTo>
                    <a:pt x="178" y="541"/>
                    <a:pt x="183" y="572"/>
                    <a:pt x="187" y="590"/>
                  </a:cubicBezTo>
                  <a:cubicBezTo>
                    <a:pt x="189" y="601"/>
                    <a:pt x="190" y="612"/>
                    <a:pt x="191" y="623"/>
                  </a:cubicBezTo>
                  <a:cubicBezTo>
                    <a:pt x="191" y="630"/>
                    <a:pt x="191" y="630"/>
                    <a:pt x="191" y="630"/>
                  </a:cubicBezTo>
                  <a:cubicBezTo>
                    <a:pt x="191" y="630"/>
                    <a:pt x="191" y="646"/>
                    <a:pt x="191" y="646"/>
                  </a:cubicBezTo>
                  <a:cubicBezTo>
                    <a:pt x="191" y="650"/>
                    <a:pt x="191" y="654"/>
                    <a:pt x="191" y="656"/>
                  </a:cubicBezTo>
                  <a:cubicBezTo>
                    <a:pt x="192" y="660"/>
                    <a:pt x="196" y="661"/>
                    <a:pt x="197" y="666"/>
                  </a:cubicBezTo>
                  <a:cubicBezTo>
                    <a:pt x="198" y="670"/>
                    <a:pt x="197" y="680"/>
                    <a:pt x="199" y="684"/>
                  </a:cubicBezTo>
                  <a:cubicBezTo>
                    <a:pt x="201" y="689"/>
                    <a:pt x="201" y="689"/>
                    <a:pt x="203" y="694"/>
                  </a:cubicBezTo>
                  <a:cubicBezTo>
                    <a:pt x="205" y="699"/>
                    <a:pt x="210" y="700"/>
                    <a:pt x="213" y="699"/>
                  </a:cubicBezTo>
                  <a:cubicBezTo>
                    <a:pt x="217" y="698"/>
                    <a:pt x="216" y="695"/>
                    <a:pt x="216" y="695"/>
                  </a:cubicBezTo>
                  <a:cubicBezTo>
                    <a:pt x="217" y="697"/>
                    <a:pt x="218" y="698"/>
                    <a:pt x="219" y="698"/>
                  </a:cubicBezTo>
                  <a:cubicBezTo>
                    <a:pt x="220" y="698"/>
                    <a:pt x="221" y="699"/>
                    <a:pt x="221" y="698"/>
                  </a:cubicBezTo>
                  <a:cubicBezTo>
                    <a:pt x="224" y="698"/>
                    <a:pt x="225" y="695"/>
                    <a:pt x="225" y="695"/>
                  </a:cubicBezTo>
                  <a:cubicBezTo>
                    <a:pt x="229" y="696"/>
                    <a:pt x="231" y="693"/>
                    <a:pt x="231" y="692"/>
                  </a:cubicBezTo>
                  <a:cubicBezTo>
                    <a:pt x="231" y="692"/>
                    <a:pt x="232" y="692"/>
                    <a:pt x="233" y="691"/>
                  </a:cubicBezTo>
                  <a:cubicBezTo>
                    <a:pt x="234" y="691"/>
                    <a:pt x="235" y="689"/>
                    <a:pt x="234" y="687"/>
                  </a:cubicBezTo>
                  <a:cubicBezTo>
                    <a:pt x="234" y="687"/>
                    <a:pt x="235" y="687"/>
                    <a:pt x="236" y="687"/>
                  </a:cubicBezTo>
                  <a:cubicBezTo>
                    <a:pt x="240" y="685"/>
                    <a:pt x="236" y="679"/>
                    <a:pt x="234" y="677"/>
                  </a:cubicBezTo>
                  <a:cubicBezTo>
                    <a:pt x="231" y="674"/>
                    <a:pt x="224" y="663"/>
                    <a:pt x="221" y="657"/>
                  </a:cubicBezTo>
                  <a:cubicBezTo>
                    <a:pt x="219" y="653"/>
                    <a:pt x="217" y="649"/>
                    <a:pt x="216" y="646"/>
                  </a:cubicBezTo>
                  <a:cubicBezTo>
                    <a:pt x="216" y="645"/>
                    <a:pt x="216" y="644"/>
                    <a:pt x="216" y="642"/>
                  </a:cubicBezTo>
                  <a:cubicBezTo>
                    <a:pt x="215" y="635"/>
                    <a:pt x="214" y="607"/>
                    <a:pt x="214" y="596"/>
                  </a:cubicBezTo>
                  <a:cubicBezTo>
                    <a:pt x="215" y="583"/>
                    <a:pt x="218" y="565"/>
                    <a:pt x="219" y="541"/>
                  </a:cubicBezTo>
                  <a:cubicBezTo>
                    <a:pt x="220" y="518"/>
                    <a:pt x="221" y="505"/>
                    <a:pt x="219" y="497"/>
                  </a:cubicBezTo>
                  <a:cubicBezTo>
                    <a:pt x="217" y="488"/>
                    <a:pt x="213" y="473"/>
                    <a:pt x="212" y="466"/>
                  </a:cubicBezTo>
                  <a:cubicBezTo>
                    <a:pt x="211" y="464"/>
                    <a:pt x="217" y="409"/>
                    <a:pt x="218" y="399"/>
                  </a:cubicBezTo>
                  <a:cubicBezTo>
                    <a:pt x="223" y="373"/>
                    <a:pt x="221" y="346"/>
                    <a:pt x="218" y="320"/>
                  </a:cubicBezTo>
                  <a:cubicBezTo>
                    <a:pt x="217" y="308"/>
                    <a:pt x="214" y="296"/>
                    <a:pt x="212" y="285"/>
                  </a:cubicBezTo>
                  <a:cubicBezTo>
                    <a:pt x="210" y="274"/>
                    <a:pt x="212" y="285"/>
                    <a:pt x="205" y="249"/>
                  </a:cubicBezTo>
                  <a:cubicBezTo>
                    <a:pt x="200" y="228"/>
                    <a:pt x="214" y="193"/>
                    <a:pt x="214" y="193"/>
                  </a:cubicBezTo>
                  <a:cubicBezTo>
                    <a:pt x="219" y="209"/>
                    <a:pt x="225" y="224"/>
                    <a:pt x="225" y="230"/>
                  </a:cubicBezTo>
                  <a:cubicBezTo>
                    <a:pt x="227" y="239"/>
                    <a:pt x="224" y="246"/>
                    <a:pt x="231" y="267"/>
                  </a:cubicBezTo>
                  <a:cubicBezTo>
                    <a:pt x="237" y="283"/>
                    <a:pt x="246" y="310"/>
                    <a:pt x="249" y="321"/>
                  </a:cubicBezTo>
                  <a:cubicBezTo>
                    <a:pt x="249" y="321"/>
                    <a:pt x="249" y="321"/>
                    <a:pt x="249" y="321"/>
                  </a:cubicBezTo>
                  <a:cubicBezTo>
                    <a:pt x="249" y="321"/>
                    <a:pt x="251" y="326"/>
                    <a:pt x="252" y="330"/>
                  </a:cubicBezTo>
                  <a:cubicBezTo>
                    <a:pt x="253" y="334"/>
                    <a:pt x="254" y="346"/>
                    <a:pt x="255" y="352"/>
                  </a:cubicBezTo>
                  <a:cubicBezTo>
                    <a:pt x="256" y="358"/>
                    <a:pt x="258" y="364"/>
                    <a:pt x="259" y="371"/>
                  </a:cubicBezTo>
                  <a:cubicBezTo>
                    <a:pt x="260" y="375"/>
                    <a:pt x="261" y="381"/>
                    <a:pt x="263" y="383"/>
                  </a:cubicBezTo>
                  <a:cubicBezTo>
                    <a:pt x="264" y="385"/>
                    <a:pt x="265" y="385"/>
                    <a:pt x="266" y="385"/>
                  </a:cubicBezTo>
                  <a:cubicBezTo>
                    <a:pt x="268" y="385"/>
                    <a:pt x="268" y="382"/>
                    <a:pt x="268" y="377"/>
                  </a:cubicBezTo>
                  <a:cubicBezTo>
                    <a:pt x="267" y="374"/>
                    <a:pt x="265" y="367"/>
                    <a:pt x="265" y="365"/>
                  </a:cubicBezTo>
                  <a:cubicBezTo>
                    <a:pt x="265" y="363"/>
                    <a:pt x="265" y="365"/>
                    <a:pt x="266" y="366"/>
                  </a:cubicBezTo>
                  <a:cubicBezTo>
                    <a:pt x="267" y="371"/>
                    <a:pt x="269" y="379"/>
                    <a:pt x="270" y="384"/>
                  </a:cubicBezTo>
                  <a:cubicBezTo>
                    <a:pt x="271" y="389"/>
                    <a:pt x="273" y="393"/>
                    <a:pt x="275" y="394"/>
                  </a:cubicBezTo>
                  <a:cubicBezTo>
                    <a:pt x="277" y="394"/>
                    <a:pt x="278" y="393"/>
                    <a:pt x="278" y="391"/>
                  </a:cubicBezTo>
                  <a:cubicBezTo>
                    <a:pt x="278" y="388"/>
                    <a:pt x="277" y="384"/>
                    <a:pt x="276" y="380"/>
                  </a:cubicBezTo>
                  <a:cubicBezTo>
                    <a:pt x="274" y="375"/>
                    <a:pt x="272" y="362"/>
                    <a:pt x="272" y="362"/>
                  </a:cubicBezTo>
                  <a:cubicBezTo>
                    <a:pt x="272" y="362"/>
                    <a:pt x="276" y="377"/>
                    <a:pt x="277" y="382"/>
                  </a:cubicBezTo>
                  <a:cubicBezTo>
                    <a:pt x="277" y="383"/>
                    <a:pt x="279" y="388"/>
                    <a:pt x="280" y="391"/>
                  </a:cubicBezTo>
                  <a:cubicBezTo>
                    <a:pt x="281" y="395"/>
                    <a:pt x="284" y="397"/>
                    <a:pt x="286" y="395"/>
                  </a:cubicBezTo>
                  <a:cubicBezTo>
                    <a:pt x="290" y="392"/>
                    <a:pt x="285" y="384"/>
                    <a:pt x="283" y="377"/>
                  </a:cubicBezTo>
                  <a:cubicBezTo>
                    <a:pt x="282" y="370"/>
                    <a:pt x="279" y="359"/>
                    <a:pt x="279" y="359"/>
                  </a:cubicBezTo>
                  <a:cubicBezTo>
                    <a:pt x="279" y="359"/>
                    <a:pt x="284" y="372"/>
                    <a:pt x="286" y="380"/>
                  </a:cubicBezTo>
                  <a:cubicBezTo>
                    <a:pt x="288" y="387"/>
                    <a:pt x="291" y="390"/>
                    <a:pt x="293" y="388"/>
                  </a:cubicBezTo>
                  <a:cubicBezTo>
                    <a:pt x="295" y="385"/>
                    <a:pt x="294" y="380"/>
                    <a:pt x="293" y="377"/>
                  </a:cubicBezTo>
                  <a:cubicBezTo>
                    <a:pt x="292" y="374"/>
                    <a:pt x="291" y="369"/>
                    <a:pt x="289" y="364"/>
                  </a:cubicBezTo>
                  <a:cubicBezTo>
                    <a:pt x="288" y="360"/>
                    <a:pt x="284" y="347"/>
                    <a:pt x="286" y="346"/>
                  </a:cubicBezTo>
                  <a:cubicBezTo>
                    <a:pt x="287" y="346"/>
                    <a:pt x="292" y="354"/>
                    <a:pt x="299" y="356"/>
                  </a:cubicBezTo>
                  <a:cubicBezTo>
                    <a:pt x="306" y="358"/>
                    <a:pt x="307" y="352"/>
                    <a:pt x="304" y="350"/>
                  </a:cubicBezTo>
                  <a:close/>
                </a:path>
              </a:pathLst>
            </a:custGeom>
            <a:solidFill>
              <a:srgbClr val="FFB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286" name="Picture 153">
              <a:extLst>
                <a:ext uri="{FF2B5EF4-FFF2-40B4-BE49-F238E27FC236}">
                  <a16:creationId xmlns:a16="http://schemas.microsoft.com/office/drawing/2014/main" id="{602C32BE-F00C-4988-AC53-9ED8B1F5B4AE}"/>
                </a:ext>
              </a:extLst>
            </p:cNvPr>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4427" y="1290"/>
              <a:ext cx="100" cy="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 name="Picture 154">
              <a:extLst>
                <a:ext uri="{FF2B5EF4-FFF2-40B4-BE49-F238E27FC236}">
                  <a16:creationId xmlns:a16="http://schemas.microsoft.com/office/drawing/2014/main" id="{EBC00499-523C-4710-B84A-E2A2AACC0610}"/>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4338" y="1486"/>
              <a:ext cx="144"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Freeform 155">
              <a:extLst>
                <a:ext uri="{FF2B5EF4-FFF2-40B4-BE49-F238E27FC236}">
                  <a16:creationId xmlns:a16="http://schemas.microsoft.com/office/drawing/2014/main" id="{8AC4DC33-D51D-4F6D-AB13-A0369F82FF91}"/>
                </a:ext>
              </a:extLst>
            </p:cNvPr>
            <p:cNvSpPr>
              <a:spLocks/>
            </p:cNvSpPr>
            <p:nvPr/>
          </p:nvSpPr>
          <p:spPr bwMode="auto">
            <a:xfrm>
              <a:off x="4352" y="1593"/>
              <a:ext cx="118" cy="100"/>
            </a:xfrm>
            <a:custGeom>
              <a:avLst/>
              <a:gdLst>
                <a:gd name="T0" fmla="*/ 48 w 49"/>
                <a:gd name="T1" fmla="*/ 2 h 42"/>
                <a:gd name="T2" fmla="*/ 49 w 49"/>
                <a:gd name="T3" fmla="*/ 0 h 42"/>
                <a:gd name="T4" fmla="*/ 43 w 49"/>
                <a:gd name="T5" fmla="*/ 9 h 42"/>
                <a:gd name="T6" fmla="*/ 41 w 49"/>
                <a:gd name="T7" fmla="*/ 17 h 42"/>
                <a:gd name="T8" fmla="*/ 32 w 49"/>
                <a:gd name="T9" fmla="*/ 27 h 42"/>
                <a:gd name="T10" fmla="*/ 23 w 49"/>
                <a:gd name="T11" fmla="*/ 31 h 42"/>
                <a:gd name="T12" fmla="*/ 13 w 49"/>
                <a:gd name="T13" fmla="*/ 35 h 42"/>
                <a:gd name="T14" fmla="*/ 5 w 49"/>
                <a:gd name="T15" fmla="*/ 37 h 42"/>
                <a:gd name="T16" fmla="*/ 0 w 49"/>
                <a:gd name="T17" fmla="*/ 38 h 42"/>
                <a:gd name="T18" fmla="*/ 2 w 49"/>
                <a:gd name="T19" fmla="*/ 41 h 42"/>
                <a:gd name="T20" fmla="*/ 6 w 49"/>
                <a:gd name="T21" fmla="*/ 42 h 42"/>
                <a:gd name="T22" fmla="*/ 25 w 49"/>
                <a:gd name="T23" fmla="*/ 39 h 42"/>
                <a:gd name="T24" fmla="*/ 40 w 49"/>
                <a:gd name="T25" fmla="*/ 38 h 42"/>
                <a:gd name="T26" fmla="*/ 46 w 49"/>
                <a:gd name="T27" fmla="*/ 27 h 42"/>
                <a:gd name="T28" fmla="*/ 46 w 49"/>
                <a:gd name="T29" fmla="*/ 13 h 42"/>
                <a:gd name="T30" fmla="*/ 48 w 49"/>
                <a:gd name="T31" fmla="*/ 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42">
                  <a:moveTo>
                    <a:pt x="48" y="2"/>
                  </a:moveTo>
                  <a:cubicBezTo>
                    <a:pt x="48" y="2"/>
                    <a:pt x="49" y="0"/>
                    <a:pt x="49" y="0"/>
                  </a:cubicBezTo>
                  <a:cubicBezTo>
                    <a:pt x="47" y="2"/>
                    <a:pt x="44" y="6"/>
                    <a:pt x="43" y="9"/>
                  </a:cubicBezTo>
                  <a:cubicBezTo>
                    <a:pt x="42" y="11"/>
                    <a:pt x="42" y="14"/>
                    <a:pt x="41" y="17"/>
                  </a:cubicBezTo>
                  <a:cubicBezTo>
                    <a:pt x="39" y="21"/>
                    <a:pt x="36" y="24"/>
                    <a:pt x="32" y="27"/>
                  </a:cubicBezTo>
                  <a:cubicBezTo>
                    <a:pt x="29" y="29"/>
                    <a:pt x="26" y="30"/>
                    <a:pt x="23" y="31"/>
                  </a:cubicBezTo>
                  <a:cubicBezTo>
                    <a:pt x="20" y="32"/>
                    <a:pt x="17" y="33"/>
                    <a:pt x="13" y="35"/>
                  </a:cubicBezTo>
                  <a:cubicBezTo>
                    <a:pt x="11" y="36"/>
                    <a:pt x="8" y="37"/>
                    <a:pt x="5" y="37"/>
                  </a:cubicBezTo>
                  <a:cubicBezTo>
                    <a:pt x="3" y="37"/>
                    <a:pt x="2" y="38"/>
                    <a:pt x="0" y="38"/>
                  </a:cubicBezTo>
                  <a:cubicBezTo>
                    <a:pt x="1" y="39"/>
                    <a:pt x="1" y="40"/>
                    <a:pt x="2" y="41"/>
                  </a:cubicBezTo>
                  <a:cubicBezTo>
                    <a:pt x="3" y="42"/>
                    <a:pt x="5" y="42"/>
                    <a:pt x="6" y="42"/>
                  </a:cubicBezTo>
                  <a:cubicBezTo>
                    <a:pt x="13" y="41"/>
                    <a:pt x="19" y="39"/>
                    <a:pt x="25" y="39"/>
                  </a:cubicBezTo>
                  <a:cubicBezTo>
                    <a:pt x="30" y="39"/>
                    <a:pt x="35" y="40"/>
                    <a:pt x="40" y="38"/>
                  </a:cubicBezTo>
                  <a:cubicBezTo>
                    <a:pt x="44" y="36"/>
                    <a:pt x="46" y="31"/>
                    <a:pt x="46" y="27"/>
                  </a:cubicBezTo>
                  <a:cubicBezTo>
                    <a:pt x="46" y="22"/>
                    <a:pt x="45" y="18"/>
                    <a:pt x="46" y="13"/>
                  </a:cubicBezTo>
                  <a:cubicBezTo>
                    <a:pt x="46" y="10"/>
                    <a:pt x="47" y="6"/>
                    <a:pt x="48" y="2"/>
                  </a:cubicBezTo>
                  <a:close/>
                </a:path>
              </a:pathLst>
            </a:custGeom>
            <a:solidFill>
              <a:srgbClr val="9000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289" name="Picture 156">
              <a:extLst>
                <a:ext uri="{FF2B5EF4-FFF2-40B4-BE49-F238E27FC236}">
                  <a16:creationId xmlns:a16="http://schemas.microsoft.com/office/drawing/2014/main" id="{7A5640CB-DE4D-4326-A458-CA45A3C0D7E8}"/>
                </a:ext>
              </a:extLst>
            </p:cNvPr>
            <p:cNvPicPr>
              <a:picLocks noChangeAspect="1" noChangeArrowheads="1"/>
            </p:cNvPicPr>
            <p:nvPr/>
          </p:nvPicPr>
          <p:blipFill>
            <a:blip r:embed="rId7">
              <a:extLst>
                <a:ext uri="{28A0092B-C50C-407E-A947-70E740481C1C}">
                  <a14:useLocalDpi xmlns:a14="http://schemas.microsoft.com/office/drawing/2010/main"/>
                </a:ext>
              </a:extLst>
            </a:blip>
            <a:srcRect/>
            <a:stretch>
              <a:fillRect/>
            </a:stretch>
          </p:blipFill>
          <p:spPr bwMode="auto">
            <a:xfrm>
              <a:off x="4482" y="1486"/>
              <a:ext cx="144"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0" name="Freeform 157">
              <a:extLst>
                <a:ext uri="{FF2B5EF4-FFF2-40B4-BE49-F238E27FC236}">
                  <a16:creationId xmlns:a16="http://schemas.microsoft.com/office/drawing/2014/main" id="{26278DEB-BAD8-4CEE-B64D-D1F2648464AD}"/>
                </a:ext>
              </a:extLst>
            </p:cNvPr>
            <p:cNvSpPr>
              <a:spLocks/>
            </p:cNvSpPr>
            <p:nvPr/>
          </p:nvSpPr>
          <p:spPr bwMode="auto">
            <a:xfrm>
              <a:off x="4491" y="1593"/>
              <a:ext cx="118" cy="100"/>
            </a:xfrm>
            <a:custGeom>
              <a:avLst/>
              <a:gdLst>
                <a:gd name="T0" fmla="*/ 1 w 49"/>
                <a:gd name="T1" fmla="*/ 2 h 42"/>
                <a:gd name="T2" fmla="*/ 1 w 49"/>
                <a:gd name="T3" fmla="*/ 0 h 42"/>
                <a:gd name="T4" fmla="*/ 6 w 49"/>
                <a:gd name="T5" fmla="*/ 9 h 42"/>
                <a:gd name="T6" fmla="*/ 9 w 49"/>
                <a:gd name="T7" fmla="*/ 17 h 42"/>
                <a:gd name="T8" fmla="*/ 18 w 49"/>
                <a:gd name="T9" fmla="*/ 27 h 42"/>
                <a:gd name="T10" fmla="*/ 26 w 49"/>
                <a:gd name="T11" fmla="*/ 31 h 42"/>
                <a:gd name="T12" fmla="*/ 36 w 49"/>
                <a:gd name="T13" fmla="*/ 35 h 42"/>
                <a:gd name="T14" fmla="*/ 45 w 49"/>
                <a:gd name="T15" fmla="*/ 37 h 42"/>
                <a:gd name="T16" fmla="*/ 49 w 49"/>
                <a:gd name="T17" fmla="*/ 38 h 42"/>
                <a:gd name="T18" fmla="*/ 47 w 49"/>
                <a:gd name="T19" fmla="*/ 41 h 42"/>
                <a:gd name="T20" fmla="*/ 43 w 49"/>
                <a:gd name="T21" fmla="*/ 42 h 42"/>
                <a:gd name="T22" fmla="*/ 24 w 49"/>
                <a:gd name="T23" fmla="*/ 39 h 42"/>
                <a:gd name="T24" fmla="*/ 10 w 49"/>
                <a:gd name="T25" fmla="*/ 38 h 42"/>
                <a:gd name="T26" fmla="*/ 3 w 49"/>
                <a:gd name="T27" fmla="*/ 27 h 42"/>
                <a:gd name="T28" fmla="*/ 4 w 49"/>
                <a:gd name="T29" fmla="*/ 13 h 42"/>
                <a:gd name="T30" fmla="*/ 1 w 49"/>
                <a:gd name="T31" fmla="*/ 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42">
                  <a:moveTo>
                    <a:pt x="1" y="2"/>
                  </a:moveTo>
                  <a:cubicBezTo>
                    <a:pt x="1" y="2"/>
                    <a:pt x="0" y="0"/>
                    <a:pt x="1" y="0"/>
                  </a:cubicBezTo>
                  <a:cubicBezTo>
                    <a:pt x="3" y="2"/>
                    <a:pt x="5" y="6"/>
                    <a:pt x="6" y="9"/>
                  </a:cubicBezTo>
                  <a:cubicBezTo>
                    <a:pt x="7" y="11"/>
                    <a:pt x="8" y="14"/>
                    <a:pt x="9" y="17"/>
                  </a:cubicBezTo>
                  <a:cubicBezTo>
                    <a:pt x="11" y="21"/>
                    <a:pt x="14" y="24"/>
                    <a:pt x="18" y="27"/>
                  </a:cubicBezTo>
                  <a:cubicBezTo>
                    <a:pt x="20" y="29"/>
                    <a:pt x="23" y="30"/>
                    <a:pt x="26" y="31"/>
                  </a:cubicBezTo>
                  <a:cubicBezTo>
                    <a:pt x="30" y="32"/>
                    <a:pt x="33" y="33"/>
                    <a:pt x="36" y="35"/>
                  </a:cubicBezTo>
                  <a:cubicBezTo>
                    <a:pt x="39" y="36"/>
                    <a:pt x="42" y="37"/>
                    <a:pt x="45" y="37"/>
                  </a:cubicBezTo>
                  <a:cubicBezTo>
                    <a:pt x="46" y="37"/>
                    <a:pt x="48" y="38"/>
                    <a:pt x="49" y="38"/>
                  </a:cubicBezTo>
                  <a:cubicBezTo>
                    <a:pt x="49" y="39"/>
                    <a:pt x="48" y="40"/>
                    <a:pt x="47" y="41"/>
                  </a:cubicBezTo>
                  <a:cubicBezTo>
                    <a:pt x="46" y="42"/>
                    <a:pt x="44" y="42"/>
                    <a:pt x="43" y="42"/>
                  </a:cubicBezTo>
                  <a:cubicBezTo>
                    <a:pt x="37" y="41"/>
                    <a:pt x="31" y="39"/>
                    <a:pt x="24" y="39"/>
                  </a:cubicBezTo>
                  <a:cubicBezTo>
                    <a:pt x="19" y="39"/>
                    <a:pt x="14" y="40"/>
                    <a:pt x="10" y="38"/>
                  </a:cubicBezTo>
                  <a:cubicBezTo>
                    <a:pt x="5" y="36"/>
                    <a:pt x="4" y="31"/>
                    <a:pt x="3" y="27"/>
                  </a:cubicBezTo>
                  <a:cubicBezTo>
                    <a:pt x="3" y="22"/>
                    <a:pt x="4" y="18"/>
                    <a:pt x="4" y="13"/>
                  </a:cubicBezTo>
                  <a:cubicBezTo>
                    <a:pt x="3" y="10"/>
                    <a:pt x="2" y="6"/>
                    <a:pt x="1" y="2"/>
                  </a:cubicBezTo>
                  <a:close/>
                </a:path>
              </a:pathLst>
            </a:custGeom>
            <a:solidFill>
              <a:srgbClr val="9000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1" name="Freeform 158">
              <a:extLst>
                <a:ext uri="{FF2B5EF4-FFF2-40B4-BE49-F238E27FC236}">
                  <a16:creationId xmlns:a16="http://schemas.microsoft.com/office/drawing/2014/main" id="{28B28682-7268-47E4-9BD3-7BEAC5503581}"/>
                </a:ext>
              </a:extLst>
            </p:cNvPr>
            <p:cNvSpPr>
              <a:spLocks/>
            </p:cNvSpPr>
            <p:nvPr/>
          </p:nvSpPr>
          <p:spPr bwMode="auto">
            <a:xfrm>
              <a:off x="4381" y="1528"/>
              <a:ext cx="197" cy="138"/>
            </a:xfrm>
            <a:custGeom>
              <a:avLst/>
              <a:gdLst>
                <a:gd name="T0" fmla="*/ 82 w 82"/>
                <a:gd name="T1" fmla="*/ 50 h 58"/>
                <a:gd name="T2" fmla="*/ 73 w 82"/>
                <a:gd name="T3" fmla="*/ 40 h 58"/>
                <a:gd name="T4" fmla="*/ 68 w 82"/>
                <a:gd name="T5" fmla="*/ 34 h 58"/>
                <a:gd name="T6" fmla="*/ 66 w 82"/>
                <a:gd name="T7" fmla="*/ 29 h 58"/>
                <a:gd name="T8" fmla="*/ 57 w 82"/>
                <a:gd name="T9" fmla="*/ 24 h 58"/>
                <a:gd name="T10" fmla="*/ 63 w 82"/>
                <a:gd name="T11" fmla="*/ 22 h 58"/>
                <a:gd name="T12" fmla="*/ 69 w 82"/>
                <a:gd name="T13" fmla="*/ 31 h 58"/>
                <a:gd name="T14" fmla="*/ 74 w 82"/>
                <a:gd name="T15" fmla="*/ 26 h 58"/>
                <a:gd name="T16" fmla="*/ 76 w 82"/>
                <a:gd name="T17" fmla="*/ 22 h 58"/>
                <a:gd name="T18" fmla="*/ 64 w 82"/>
                <a:gd name="T19" fmla="*/ 18 h 58"/>
                <a:gd name="T20" fmla="*/ 69 w 82"/>
                <a:gd name="T21" fmla="*/ 10 h 58"/>
                <a:gd name="T22" fmla="*/ 63 w 82"/>
                <a:gd name="T23" fmla="*/ 10 h 58"/>
                <a:gd name="T24" fmla="*/ 55 w 82"/>
                <a:gd name="T25" fmla="*/ 1 h 58"/>
                <a:gd name="T26" fmla="*/ 56 w 82"/>
                <a:gd name="T27" fmla="*/ 9 h 58"/>
                <a:gd name="T28" fmla="*/ 54 w 82"/>
                <a:gd name="T29" fmla="*/ 18 h 58"/>
                <a:gd name="T30" fmla="*/ 44 w 82"/>
                <a:gd name="T31" fmla="*/ 10 h 58"/>
                <a:gd name="T32" fmla="*/ 31 w 82"/>
                <a:gd name="T33" fmla="*/ 18 h 58"/>
                <a:gd name="T34" fmla="*/ 21 w 82"/>
                <a:gd name="T35" fmla="*/ 12 h 58"/>
                <a:gd name="T36" fmla="*/ 23 w 82"/>
                <a:gd name="T37" fmla="*/ 8 h 58"/>
                <a:gd name="T38" fmla="*/ 20 w 82"/>
                <a:gd name="T39" fmla="*/ 0 h 58"/>
                <a:gd name="T40" fmla="*/ 17 w 82"/>
                <a:gd name="T41" fmla="*/ 12 h 58"/>
                <a:gd name="T42" fmla="*/ 9 w 82"/>
                <a:gd name="T43" fmla="*/ 17 h 58"/>
                <a:gd name="T44" fmla="*/ 12 w 82"/>
                <a:gd name="T45" fmla="*/ 19 h 58"/>
                <a:gd name="T46" fmla="*/ 11 w 82"/>
                <a:gd name="T47" fmla="*/ 24 h 58"/>
                <a:gd name="T48" fmla="*/ 11 w 82"/>
                <a:gd name="T49" fmla="*/ 27 h 58"/>
                <a:gd name="T50" fmla="*/ 14 w 82"/>
                <a:gd name="T51" fmla="*/ 25 h 58"/>
                <a:gd name="T52" fmla="*/ 25 w 82"/>
                <a:gd name="T53" fmla="*/ 22 h 58"/>
                <a:gd name="T54" fmla="*/ 21 w 82"/>
                <a:gd name="T55" fmla="*/ 29 h 58"/>
                <a:gd name="T56" fmla="*/ 19 w 82"/>
                <a:gd name="T57" fmla="*/ 32 h 58"/>
                <a:gd name="T58" fmla="*/ 12 w 82"/>
                <a:gd name="T59" fmla="*/ 36 h 58"/>
                <a:gd name="T60" fmla="*/ 6 w 82"/>
                <a:gd name="T61" fmla="*/ 43 h 58"/>
                <a:gd name="T62" fmla="*/ 9 w 82"/>
                <a:gd name="T63" fmla="*/ 46 h 58"/>
                <a:gd name="T64" fmla="*/ 8 w 82"/>
                <a:gd name="T65" fmla="*/ 49 h 58"/>
                <a:gd name="T66" fmla="*/ 15 w 82"/>
                <a:gd name="T67" fmla="*/ 43 h 58"/>
                <a:gd name="T68" fmla="*/ 15 w 82"/>
                <a:gd name="T69" fmla="*/ 50 h 58"/>
                <a:gd name="T70" fmla="*/ 19 w 82"/>
                <a:gd name="T71" fmla="*/ 52 h 58"/>
                <a:gd name="T72" fmla="*/ 19 w 82"/>
                <a:gd name="T73" fmla="*/ 48 h 58"/>
                <a:gd name="T74" fmla="*/ 21 w 82"/>
                <a:gd name="T75" fmla="*/ 34 h 58"/>
                <a:gd name="T76" fmla="*/ 41 w 82"/>
                <a:gd name="T77" fmla="*/ 16 h 58"/>
                <a:gd name="T78" fmla="*/ 61 w 82"/>
                <a:gd name="T79" fmla="*/ 34 h 58"/>
                <a:gd name="T80" fmla="*/ 63 w 82"/>
                <a:gd name="T81" fmla="*/ 48 h 58"/>
                <a:gd name="T82" fmla="*/ 62 w 82"/>
                <a:gd name="T83" fmla="*/ 52 h 58"/>
                <a:gd name="T84" fmla="*/ 67 w 82"/>
                <a:gd name="T85" fmla="*/ 50 h 58"/>
                <a:gd name="T86" fmla="*/ 67 w 82"/>
                <a:gd name="T87" fmla="*/ 43 h 58"/>
                <a:gd name="T88" fmla="*/ 74 w 82"/>
                <a:gd name="T89" fmla="*/ 49 h 58"/>
                <a:gd name="T90" fmla="*/ 73 w 82"/>
                <a:gd name="T91" fmla="*/ 4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2" h="58">
                  <a:moveTo>
                    <a:pt x="73" y="46"/>
                  </a:moveTo>
                  <a:cubicBezTo>
                    <a:pt x="72" y="45"/>
                    <a:pt x="70" y="44"/>
                    <a:pt x="70" y="43"/>
                  </a:cubicBezTo>
                  <a:cubicBezTo>
                    <a:pt x="74" y="45"/>
                    <a:pt x="78" y="47"/>
                    <a:pt x="82" y="50"/>
                  </a:cubicBezTo>
                  <a:cubicBezTo>
                    <a:pt x="82" y="47"/>
                    <a:pt x="79" y="45"/>
                    <a:pt x="76" y="43"/>
                  </a:cubicBezTo>
                  <a:cubicBezTo>
                    <a:pt x="73" y="42"/>
                    <a:pt x="69" y="40"/>
                    <a:pt x="68" y="37"/>
                  </a:cubicBezTo>
                  <a:cubicBezTo>
                    <a:pt x="70" y="39"/>
                    <a:pt x="71" y="39"/>
                    <a:pt x="73" y="40"/>
                  </a:cubicBezTo>
                  <a:cubicBezTo>
                    <a:pt x="72" y="39"/>
                    <a:pt x="70" y="37"/>
                    <a:pt x="70" y="36"/>
                  </a:cubicBezTo>
                  <a:cubicBezTo>
                    <a:pt x="72" y="37"/>
                    <a:pt x="76" y="37"/>
                    <a:pt x="78" y="36"/>
                  </a:cubicBezTo>
                  <a:cubicBezTo>
                    <a:pt x="75" y="35"/>
                    <a:pt x="71" y="34"/>
                    <a:pt x="68" y="34"/>
                  </a:cubicBezTo>
                  <a:cubicBezTo>
                    <a:pt x="67" y="33"/>
                    <a:pt x="63" y="33"/>
                    <a:pt x="63" y="32"/>
                  </a:cubicBezTo>
                  <a:cubicBezTo>
                    <a:pt x="63" y="32"/>
                    <a:pt x="63" y="32"/>
                    <a:pt x="63" y="31"/>
                  </a:cubicBezTo>
                  <a:cubicBezTo>
                    <a:pt x="64" y="30"/>
                    <a:pt x="65" y="29"/>
                    <a:pt x="66" y="29"/>
                  </a:cubicBezTo>
                  <a:cubicBezTo>
                    <a:pt x="65" y="29"/>
                    <a:pt x="63" y="30"/>
                    <a:pt x="61" y="29"/>
                  </a:cubicBezTo>
                  <a:cubicBezTo>
                    <a:pt x="60" y="29"/>
                    <a:pt x="60" y="28"/>
                    <a:pt x="59" y="27"/>
                  </a:cubicBezTo>
                  <a:cubicBezTo>
                    <a:pt x="58" y="26"/>
                    <a:pt x="58" y="25"/>
                    <a:pt x="57" y="24"/>
                  </a:cubicBezTo>
                  <a:cubicBezTo>
                    <a:pt x="57" y="23"/>
                    <a:pt x="56" y="23"/>
                    <a:pt x="57" y="22"/>
                  </a:cubicBezTo>
                  <a:cubicBezTo>
                    <a:pt x="57" y="22"/>
                    <a:pt x="57" y="22"/>
                    <a:pt x="57" y="22"/>
                  </a:cubicBezTo>
                  <a:cubicBezTo>
                    <a:pt x="59" y="21"/>
                    <a:pt x="61" y="21"/>
                    <a:pt x="63" y="22"/>
                  </a:cubicBezTo>
                  <a:cubicBezTo>
                    <a:pt x="65" y="22"/>
                    <a:pt x="66" y="23"/>
                    <a:pt x="68" y="25"/>
                  </a:cubicBezTo>
                  <a:cubicBezTo>
                    <a:pt x="68" y="25"/>
                    <a:pt x="69" y="26"/>
                    <a:pt x="69" y="26"/>
                  </a:cubicBezTo>
                  <a:cubicBezTo>
                    <a:pt x="70" y="28"/>
                    <a:pt x="69" y="30"/>
                    <a:pt x="69" y="31"/>
                  </a:cubicBezTo>
                  <a:cubicBezTo>
                    <a:pt x="70" y="30"/>
                    <a:pt x="71" y="29"/>
                    <a:pt x="71" y="27"/>
                  </a:cubicBezTo>
                  <a:cubicBezTo>
                    <a:pt x="72" y="27"/>
                    <a:pt x="74" y="28"/>
                    <a:pt x="75" y="29"/>
                  </a:cubicBezTo>
                  <a:cubicBezTo>
                    <a:pt x="75" y="28"/>
                    <a:pt x="75" y="26"/>
                    <a:pt x="74" y="26"/>
                  </a:cubicBezTo>
                  <a:cubicBezTo>
                    <a:pt x="73" y="25"/>
                    <a:pt x="72" y="25"/>
                    <a:pt x="71" y="24"/>
                  </a:cubicBezTo>
                  <a:cubicBezTo>
                    <a:pt x="69" y="23"/>
                    <a:pt x="68" y="22"/>
                    <a:pt x="66" y="21"/>
                  </a:cubicBezTo>
                  <a:cubicBezTo>
                    <a:pt x="70" y="21"/>
                    <a:pt x="73" y="21"/>
                    <a:pt x="76" y="22"/>
                  </a:cubicBezTo>
                  <a:cubicBezTo>
                    <a:pt x="74" y="20"/>
                    <a:pt x="72" y="19"/>
                    <a:pt x="70" y="19"/>
                  </a:cubicBezTo>
                  <a:cubicBezTo>
                    <a:pt x="69" y="19"/>
                    <a:pt x="68" y="20"/>
                    <a:pt x="66" y="19"/>
                  </a:cubicBezTo>
                  <a:cubicBezTo>
                    <a:pt x="65" y="19"/>
                    <a:pt x="64" y="19"/>
                    <a:pt x="64" y="18"/>
                  </a:cubicBezTo>
                  <a:cubicBezTo>
                    <a:pt x="67" y="17"/>
                    <a:pt x="70" y="17"/>
                    <a:pt x="73" y="17"/>
                  </a:cubicBezTo>
                  <a:cubicBezTo>
                    <a:pt x="70" y="16"/>
                    <a:pt x="67" y="16"/>
                    <a:pt x="64" y="17"/>
                  </a:cubicBezTo>
                  <a:cubicBezTo>
                    <a:pt x="66" y="14"/>
                    <a:pt x="67" y="12"/>
                    <a:pt x="69" y="10"/>
                  </a:cubicBezTo>
                  <a:cubicBezTo>
                    <a:pt x="67" y="10"/>
                    <a:pt x="65" y="11"/>
                    <a:pt x="65" y="12"/>
                  </a:cubicBezTo>
                  <a:cubicBezTo>
                    <a:pt x="64" y="13"/>
                    <a:pt x="64" y="12"/>
                    <a:pt x="63" y="12"/>
                  </a:cubicBezTo>
                  <a:cubicBezTo>
                    <a:pt x="63" y="11"/>
                    <a:pt x="63" y="10"/>
                    <a:pt x="63" y="10"/>
                  </a:cubicBezTo>
                  <a:cubicBezTo>
                    <a:pt x="64" y="6"/>
                    <a:pt x="64" y="3"/>
                    <a:pt x="62" y="0"/>
                  </a:cubicBezTo>
                  <a:cubicBezTo>
                    <a:pt x="62" y="2"/>
                    <a:pt x="62" y="4"/>
                    <a:pt x="62" y="7"/>
                  </a:cubicBezTo>
                  <a:cubicBezTo>
                    <a:pt x="60" y="5"/>
                    <a:pt x="57" y="3"/>
                    <a:pt x="55" y="1"/>
                  </a:cubicBezTo>
                  <a:cubicBezTo>
                    <a:pt x="55" y="4"/>
                    <a:pt x="60" y="5"/>
                    <a:pt x="59" y="8"/>
                  </a:cubicBezTo>
                  <a:cubicBezTo>
                    <a:pt x="57" y="8"/>
                    <a:pt x="54" y="8"/>
                    <a:pt x="51" y="7"/>
                  </a:cubicBezTo>
                  <a:cubicBezTo>
                    <a:pt x="52" y="9"/>
                    <a:pt x="54" y="9"/>
                    <a:pt x="56" y="9"/>
                  </a:cubicBezTo>
                  <a:cubicBezTo>
                    <a:pt x="58" y="9"/>
                    <a:pt x="60" y="10"/>
                    <a:pt x="61" y="12"/>
                  </a:cubicBezTo>
                  <a:cubicBezTo>
                    <a:pt x="61" y="14"/>
                    <a:pt x="61" y="16"/>
                    <a:pt x="59" y="17"/>
                  </a:cubicBezTo>
                  <a:cubicBezTo>
                    <a:pt x="58" y="18"/>
                    <a:pt x="56" y="18"/>
                    <a:pt x="54" y="18"/>
                  </a:cubicBezTo>
                  <a:cubicBezTo>
                    <a:pt x="53" y="18"/>
                    <a:pt x="52" y="18"/>
                    <a:pt x="51" y="18"/>
                  </a:cubicBezTo>
                  <a:cubicBezTo>
                    <a:pt x="48" y="17"/>
                    <a:pt x="46" y="14"/>
                    <a:pt x="45" y="11"/>
                  </a:cubicBezTo>
                  <a:cubicBezTo>
                    <a:pt x="44" y="11"/>
                    <a:pt x="44" y="10"/>
                    <a:pt x="44" y="10"/>
                  </a:cubicBezTo>
                  <a:cubicBezTo>
                    <a:pt x="38" y="10"/>
                    <a:pt x="38" y="10"/>
                    <a:pt x="38" y="10"/>
                  </a:cubicBezTo>
                  <a:cubicBezTo>
                    <a:pt x="38" y="10"/>
                    <a:pt x="37" y="11"/>
                    <a:pt x="37" y="11"/>
                  </a:cubicBezTo>
                  <a:cubicBezTo>
                    <a:pt x="36" y="14"/>
                    <a:pt x="34" y="17"/>
                    <a:pt x="31" y="18"/>
                  </a:cubicBezTo>
                  <a:cubicBezTo>
                    <a:pt x="30" y="18"/>
                    <a:pt x="29" y="18"/>
                    <a:pt x="27" y="18"/>
                  </a:cubicBezTo>
                  <a:cubicBezTo>
                    <a:pt x="26" y="18"/>
                    <a:pt x="24" y="18"/>
                    <a:pt x="23" y="17"/>
                  </a:cubicBezTo>
                  <a:cubicBezTo>
                    <a:pt x="21" y="16"/>
                    <a:pt x="20" y="14"/>
                    <a:pt x="21" y="12"/>
                  </a:cubicBezTo>
                  <a:cubicBezTo>
                    <a:pt x="22" y="10"/>
                    <a:pt x="24" y="9"/>
                    <a:pt x="26" y="9"/>
                  </a:cubicBezTo>
                  <a:cubicBezTo>
                    <a:pt x="28" y="9"/>
                    <a:pt x="30" y="9"/>
                    <a:pt x="30" y="7"/>
                  </a:cubicBezTo>
                  <a:cubicBezTo>
                    <a:pt x="28" y="8"/>
                    <a:pt x="25" y="8"/>
                    <a:pt x="23" y="8"/>
                  </a:cubicBezTo>
                  <a:cubicBezTo>
                    <a:pt x="22" y="5"/>
                    <a:pt x="27" y="4"/>
                    <a:pt x="27" y="1"/>
                  </a:cubicBezTo>
                  <a:cubicBezTo>
                    <a:pt x="25" y="3"/>
                    <a:pt x="22" y="5"/>
                    <a:pt x="20" y="7"/>
                  </a:cubicBezTo>
                  <a:cubicBezTo>
                    <a:pt x="20" y="4"/>
                    <a:pt x="20" y="2"/>
                    <a:pt x="20" y="0"/>
                  </a:cubicBezTo>
                  <a:cubicBezTo>
                    <a:pt x="18" y="3"/>
                    <a:pt x="18" y="6"/>
                    <a:pt x="19" y="10"/>
                  </a:cubicBezTo>
                  <a:cubicBezTo>
                    <a:pt x="19" y="10"/>
                    <a:pt x="19" y="11"/>
                    <a:pt x="19" y="12"/>
                  </a:cubicBezTo>
                  <a:cubicBezTo>
                    <a:pt x="18" y="12"/>
                    <a:pt x="18" y="13"/>
                    <a:pt x="17" y="12"/>
                  </a:cubicBezTo>
                  <a:cubicBezTo>
                    <a:pt x="17" y="11"/>
                    <a:pt x="15" y="10"/>
                    <a:pt x="13" y="10"/>
                  </a:cubicBezTo>
                  <a:cubicBezTo>
                    <a:pt x="14" y="12"/>
                    <a:pt x="16" y="14"/>
                    <a:pt x="18" y="17"/>
                  </a:cubicBezTo>
                  <a:cubicBezTo>
                    <a:pt x="15" y="16"/>
                    <a:pt x="12" y="16"/>
                    <a:pt x="9" y="17"/>
                  </a:cubicBezTo>
                  <a:cubicBezTo>
                    <a:pt x="12" y="17"/>
                    <a:pt x="15" y="17"/>
                    <a:pt x="18" y="18"/>
                  </a:cubicBezTo>
                  <a:cubicBezTo>
                    <a:pt x="17" y="19"/>
                    <a:pt x="16" y="19"/>
                    <a:pt x="15" y="19"/>
                  </a:cubicBezTo>
                  <a:cubicBezTo>
                    <a:pt x="14" y="20"/>
                    <a:pt x="13" y="19"/>
                    <a:pt x="12" y="19"/>
                  </a:cubicBezTo>
                  <a:cubicBezTo>
                    <a:pt x="10" y="19"/>
                    <a:pt x="8" y="20"/>
                    <a:pt x="6" y="22"/>
                  </a:cubicBezTo>
                  <a:cubicBezTo>
                    <a:pt x="9" y="21"/>
                    <a:pt x="12" y="21"/>
                    <a:pt x="15" y="21"/>
                  </a:cubicBezTo>
                  <a:cubicBezTo>
                    <a:pt x="14" y="22"/>
                    <a:pt x="13" y="23"/>
                    <a:pt x="11" y="24"/>
                  </a:cubicBezTo>
                  <a:cubicBezTo>
                    <a:pt x="10" y="25"/>
                    <a:pt x="9" y="25"/>
                    <a:pt x="8" y="26"/>
                  </a:cubicBezTo>
                  <a:cubicBezTo>
                    <a:pt x="7" y="26"/>
                    <a:pt x="6" y="28"/>
                    <a:pt x="7" y="29"/>
                  </a:cubicBezTo>
                  <a:cubicBezTo>
                    <a:pt x="8" y="28"/>
                    <a:pt x="10" y="27"/>
                    <a:pt x="11" y="27"/>
                  </a:cubicBezTo>
                  <a:cubicBezTo>
                    <a:pt x="11" y="29"/>
                    <a:pt x="12" y="30"/>
                    <a:pt x="13" y="31"/>
                  </a:cubicBezTo>
                  <a:cubicBezTo>
                    <a:pt x="12" y="30"/>
                    <a:pt x="11" y="28"/>
                    <a:pt x="12" y="26"/>
                  </a:cubicBezTo>
                  <a:cubicBezTo>
                    <a:pt x="13" y="26"/>
                    <a:pt x="13" y="25"/>
                    <a:pt x="14" y="25"/>
                  </a:cubicBezTo>
                  <a:cubicBezTo>
                    <a:pt x="16" y="23"/>
                    <a:pt x="17" y="22"/>
                    <a:pt x="19" y="22"/>
                  </a:cubicBezTo>
                  <a:cubicBezTo>
                    <a:pt x="21" y="21"/>
                    <a:pt x="23" y="21"/>
                    <a:pt x="25" y="22"/>
                  </a:cubicBezTo>
                  <a:cubicBezTo>
                    <a:pt x="25" y="22"/>
                    <a:pt x="25" y="22"/>
                    <a:pt x="25" y="22"/>
                  </a:cubicBezTo>
                  <a:cubicBezTo>
                    <a:pt x="25" y="23"/>
                    <a:pt x="25" y="23"/>
                    <a:pt x="25" y="24"/>
                  </a:cubicBezTo>
                  <a:cubicBezTo>
                    <a:pt x="24" y="25"/>
                    <a:pt x="24" y="26"/>
                    <a:pt x="23" y="27"/>
                  </a:cubicBezTo>
                  <a:cubicBezTo>
                    <a:pt x="22" y="28"/>
                    <a:pt x="22" y="29"/>
                    <a:pt x="21" y="29"/>
                  </a:cubicBezTo>
                  <a:cubicBezTo>
                    <a:pt x="19" y="30"/>
                    <a:pt x="17" y="29"/>
                    <a:pt x="15" y="29"/>
                  </a:cubicBezTo>
                  <a:cubicBezTo>
                    <a:pt x="17" y="29"/>
                    <a:pt x="18" y="30"/>
                    <a:pt x="18" y="31"/>
                  </a:cubicBezTo>
                  <a:cubicBezTo>
                    <a:pt x="19" y="32"/>
                    <a:pt x="19" y="32"/>
                    <a:pt x="19" y="32"/>
                  </a:cubicBezTo>
                  <a:cubicBezTo>
                    <a:pt x="19" y="33"/>
                    <a:pt x="15" y="33"/>
                    <a:pt x="14" y="34"/>
                  </a:cubicBezTo>
                  <a:cubicBezTo>
                    <a:pt x="10" y="34"/>
                    <a:pt x="7" y="35"/>
                    <a:pt x="3" y="36"/>
                  </a:cubicBezTo>
                  <a:cubicBezTo>
                    <a:pt x="6" y="37"/>
                    <a:pt x="10" y="37"/>
                    <a:pt x="12" y="36"/>
                  </a:cubicBezTo>
                  <a:cubicBezTo>
                    <a:pt x="12" y="37"/>
                    <a:pt x="10" y="39"/>
                    <a:pt x="9" y="40"/>
                  </a:cubicBezTo>
                  <a:cubicBezTo>
                    <a:pt x="10" y="39"/>
                    <a:pt x="12" y="39"/>
                    <a:pt x="14" y="37"/>
                  </a:cubicBezTo>
                  <a:cubicBezTo>
                    <a:pt x="13" y="40"/>
                    <a:pt x="9" y="42"/>
                    <a:pt x="6" y="43"/>
                  </a:cubicBezTo>
                  <a:cubicBezTo>
                    <a:pt x="3" y="45"/>
                    <a:pt x="0" y="47"/>
                    <a:pt x="0" y="50"/>
                  </a:cubicBezTo>
                  <a:cubicBezTo>
                    <a:pt x="3" y="47"/>
                    <a:pt x="8" y="45"/>
                    <a:pt x="12" y="43"/>
                  </a:cubicBezTo>
                  <a:cubicBezTo>
                    <a:pt x="11" y="44"/>
                    <a:pt x="10" y="45"/>
                    <a:pt x="9" y="46"/>
                  </a:cubicBezTo>
                  <a:cubicBezTo>
                    <a:pt x="7" y="47"/>
                    <a:pt x="6" y="48"/>
                    <a:pt x="5" y="49"/>
                  </a:cubicBezTo>
                  <a:cubicBezTo>
                    <a:pt x="4" y="51"/>
                    <a:pt x="4" y="53"/>
                    <a:pt x="6" y="54"/>
                  </a:cubicBezTo>
                  <a:cubicBezTo>
                    <a:pt x="5" y="52"/>
                    <a:pt x="6" y="51"/>
                    <a:pt x="8" y="49"/>
                  </a:cubicBezTo>
                  <a:cubicBezTo>
                    <a:pt x="9" y="48"/>
                    <a:pt x="11" y="46"/>
                    <a:pt x="13" y="44"/>
                  </a:cubicBezTo>
                  <a:cubicBezTo>
                    <a:pt x="12" y="46"/>
                    <a:pt x="10" y="49"/>
                    <a:pt x="11" y="52"/>
                  </a:cubicBezTo>
                  <a:cubicBezTo>
                    <a:pt x="11" y="49"/>
                    <a:pt x="15" y="46"/>
                    <a:pt x="15" y="43"/>
                  </a:cubicBezTo>
                  <a:cubicBezTo>
                    <a:pt x="16" y="42"/>
                    <a:pt x="16" y="41"/>
                    <a:pt x="16" y="40"/>
                  </a:cubicBezTo>
                  <a:cubicBezTo>
                    <a:pt x="16" y="39"/>
                    <a:pt x="17" y="37"/>
                    <a:pt x="18" y="37"/>
                  </a:cubicBezTo>
                  <a:cubicBezTo>
                    <a:pt x="18" y="42"/>
                    <a:pt x="17" y="46"/>
                    <a:pt x="15" y="50"/>
                  </a:cubicBezTo>
                  <a:cubicBezTo>
                    <a:pt x="16" y="49"/>
                    <a:pt x="17" y="47"/>
                    <a:pt x="18" y="46"/>
                  </a:cubicBezTo>
                  <a:cubicBezTo>
                    <a:pt x="19" y="50"/>
                    <a:pt x="15" y="54"/>
                    <a:pt x="16" y="58"/>
                  </a:cubicBezTo>
                  <a:cubicBezTo>
                    <a:pt x="17" y="56"/>
                    <a:pt x="18" y="53"/>
                    <a:pt x="19" y="52"/>
                  </a:cubicBezTo>
                  <a:cubicBezTo>
                    <a:pt x="20" y="52"/>
                    <a:pt x="21" y="56"/>
                    <a:pt x="22" y="56"/>
                  </a:cubicBezTo>
                  <a:cubicBezTo>
                    <a:pt x="22" y="55"/>
                    <a:pt x="21" y="54"/>
                    <a:pt x="21" y="54"/>
                  </a:cubicBezTo>
                  <a:cubicBezTo>
                    <a:pt x="20" y="52"/>
                    <a:pt x="20" y="50"/>
                    <a:pt x="19" y="48"/>
                  </a:cubicBezTo>
                  <a:cubicBezTo>
                    <a:pt x="20" y="49"/>
                    <a:pt x="22" y="50"/>
                    <a:pt x="25" y="51"/>
                  </a:cubicBezTo>
                  <a:cubicBezTo>
                    <a:pt x="21" y="49"/>
                    <a:pt x="21" y="44"/>
                    <a:pt x="21" y="40"/>
                  </a:cubicBezTo>
                  <a:cubicBezTo>
                    <a:pt x="21" y="38"/>
                    <a:pt x="21" y="36"/>
                    <a:pt x="21" y="34"/>
                  </a:cubicBezTo>
                  <a:cubicBezTo>
                    <a:pt x="21" y="32"/>
                    <a:pt x="24" y="30"/>
                    <a:pt x="25" y="28"/>
                  </a:cubicBezTo>
                  <a:cubicBezTo>
                    <a:pt x="27" y="25"/>
                    <a:pt x="32" y="23"/>
                    <a:pt x="35" y="21"/>
                  </a:cubicBezTo>
                  <a:cubicBezTo>
                    <a:pt x="37" y="20"/>
                    <a:pt x="40" y="16"/>
                    <a:pt x="41" y="16"/>
                  </a:cubicBezTo>
                  <a:cubicBezTo>
                    <a:pt x="41" y="16"/>
                    <a:pt x="45" y="20"/>
                    <a:pt x="47" y="21"/>
                  </a:cubicBezTo>
                  <a:cubicBezTo>
                    <a:pt x="50" y="23"/>
                    <a:pt x="55" y="25"/>
                    <a:pt x="57" y="28"/>
                  </a:cubicBezTo>
                  <a:cubicBezTo>
                    <a:pt x="58" y="30"/>
                    <a:pt x="61" y="32"/>
                    <a:pt x="61" y="34"/>
                  </a:cubicBezTo>
                  <a:cubicBezTo>
                    <a:pt x="61" y="36"/>
                    <a:pt x="61" y="38"/>
                    <a:pt x="61" y="40"/>
                  </a:cubicBezTo>
                  <a:cubicBezTo>
                    <a:pt x="61" y="44"/>
                    <a:pt x="61" y="49"/>
                    <a:pt x="57" y="51"/>
                  </a:cubicBezTo>
                  <a:cubicBezTo>
                    <a:pt x="59" y="50"/>
                    <a:pt x="61" y="49"/>
                    <a:pt x="63" y="48"/>
                  </a:cubicBezTo>
                  <a:cubicBezTo>
                    <a:pt x="62" y="50"/>
                    <a:pt x="62" y="52"/>
                    <a:pt x="61" y="54"/>
                  </a:cubicBezTo>
                  <a:cubicBezTo>
                    <a:pt x="61" y="54"/>
                    <a:pt x="60" y="55"/>
                    <a:pt x="60" y="56"/>
                  </a:cubicBezTo>
                  <a:cubicBezTo>
                    <a:pt x="60" y="56"/>
                    <a:pt x="62" y="52"/>
                    <a:pt x="62" y="52"/>
                  </a:cubicBezTo>
                  <a:cubicBezTo>
                    <a:pt x="64" y="53"/>
                    <a:pt x="65" y="56"/>
                    <a:pt x="66" y="58"/>
                  </a:cubicBezTo>
                  <a:cubicBezTo>
                    <a:pt x="67" y="54"/>
                    <a:pt x="63" y="50"/>
                    <a:pt x="63" y="46"/>
                  </a:cubicBezTo>
                  <a:cubicBezTo>
                    <a:pt x="65" y="47"/>
                    <a:pt x="66" y="49"/>
                    <a:pt x="67" y="50"/>
                  </a:cubicBezTo>
                  <a:cubicBezTo>
                    <a:pt x="65" y="46"/>
                    <a:pt x="64" y="42"/>
                    <a:pt x="64" y="37"/>
                  </a:cubicBezTo>
                  <a:cubicBezTo>
                    <a:pt x="65" y="37"/>
                    <a:pt x="66" y="39"/>
                    <a:pt x="66" y="40"/>
                  </a:cubicBezTo>
                  <a:cubicBezTo>
                    <a:pt x="66" y="41"/>
                    <a:pt x="66" y="42"/>
                    <a:pt x="67" y="43"/>
                  </a:cubicBezTo>
                  <a:cubicBezTo>
                    <a:pt x="67" y="46"/>
                    <a:pt x="70" y="49"/>
                    <a:pt x="71" y="52"/>
                  </a:cubicBezTo>
                  <a:cubicBezTo>
                    <a:pt x="72" y="49"/>
                    <a:pt x="70" y="46"/>
                    <a:pt x="69" y="44"/>
                  </a:cubicBezTo>
                  <a:cubicBezTo>
                    <a:pt x="71" y="46"/>
                    <a:pt x="72" y="48"/>
                    <a:pt x="74" y="49"/>
                  </a:cubicBezTo>
                  <a:cubicBezTo>
                    <a:pt x="75" y="51"/>
                    <a:pt x="77" y="52"/>
                    <a:pt x="76" y="54"/>
                  </a:cubicBezTo>
                  <a:cubicBezTo>
                    <a:pt x="78" y="53"/>
                    <a:pt x="78" y="51"/>
                    <a:pt x="77" y="49"/>
                  </a:cubicBezTo>
                  <a:cubicBezTo>
                    <a:pt x="76" y="48"/>
                    <a:pt x="75" y="47"/>
                    <a:pt x="73" y="46"/>
                  </a:cubicBezTo>
                  <a:close/>
                </a:path>
              </a:pathLst>
            </a:custGeom>
            <a:solidFill>
              <a:srgbClr val="7A0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2" name="Freeform 159">
              <a:extLst>
                <a:ext uri="{FF2B5EF4-FFF2-40B4-BE49-F238E27FC236}">
                  <a16:creationId xmlns:a16="http://schemas.microsoft.com/office/drawing/2014/main" id="{766EE6F5-5F9C-4A44-A521-D360572660F6}"/>
                </a:ext>
              </a:extLst>
            </p:cNvPr>
            <p:cNvSpPr>
              <a:spLocks/>
            </p:cNvSpPr>
            <p:nvPr/>
          </p:nvSpPr>
          <p:spPr bwMode="auto">
            <a:xfrm>
              <a:off x="4460" y="1362"/>
              <a:ext cx="39" cy="200"/>
            </a:xfrm>
            <a:custGeom>
              <a:avLst/>
              <a:gdLst>
                <a:gd name="T0" fmla="*/ 1 w 16"/>
                <a:gd name="T1" fmla="*/ 6 h 84"/>
                <a:gd name="T2" fmla="*/ 4 w 16"/>
                <a:gd name="T3" fmla="*/ 16 h 84"/>
                <a:gd name="T4" fmla="*/ 5 w 16"/>
                <a:gd name="T5" fmla="*/ 21 h 84"/>
                <a:gd name="T6" fmla="*/ 5 w 16"/>
                <a:gd name="T7" fmla="*/ 21 h 84"/>
                <a:gd name="T8" fmla="*/ 6 w 16"/>
                <a:gd name="T9" fmla="*/ 60 h 84"/>
                <a:gd name="T10" fmla="*/ 5 w 16"/>
                <a:gd name="T11" fmla="*/ 71 h 84"/>
                <a:gd name="T12" fmla="*/ 4 w 16"/>
                <a:gd name="T13" fmla="*/ 81 h 84"/>
                <a:gd name="T14" fmla="*/ 3 w 16"/>
                <a:gd name="T15" fmla="*/ 83 h 84"/>
                <a:gd name="T16" fmla="*/ 8 w 16"/>
                <a:gd name="T17" fmla="*/ 84 h 84"/>
                <a:gd name="T18" fmla="*/ 13 w 16"/>
                <a:gd name="T19" fmla="*/ 83 h 84"/>
                <a:gd name="T20" fmla="*/ 12 w 16"/>
                <a:gd name="T21" fmla="*/ 81 h 84"/>
                <a:gd name="T22" fmla="*/ 11 w 16"/>
                <a:gd name="T23" fmla="*/ 71 h 84"/>
                <a:gd name="T24" fmla="*/ 10 w 16"/>
                <a:gd name="T25" fmla="*/ 60 h 84"/>
                <a:gd name="T26" fmla="*/ 10 w 16"/>
                <a:gd name="T27" fmla="*/ 21 h 84"/>
                <a:gd name="T28" fmla="*/ 11 w 16"/>
                <a:gd name="T29" fmla="*/ 21 h 84"/>
                <a:gd name="T30" fmla="*/ 12 w 16"/>
                <a:gd name="T31" fmla="*/ 16 h 84"/>
                <a:gd name="T32" fmla="*/ 15 w 16"/>
                <a:gd name="T33" fmla="*/ 6 h 84"/>
                <a:gd name="T34" fmla="*/ 16 w 16"/>
                <a:gd name="T35" fmla="*/ 3 h 84"/>
                <a:gd name="T36" fmla="*/ 15 w 16"/>
                <a:gd name="T37" fmla="*/ 1 h 84"/>
                <a:gd name="T38" fmla="*/ 8 w 16"/>
                <a:gd name="T39" fmla="*/ 2 h 84"/>
                <a:gd name="T40" fmla="*/ 1 w 16"/>
                <a:gd name="T41" fmla="*/ 1 h 84"/>
                <a:gd name="T42" fmla="*/ 0 w 16"/>
                <a:gd name="T43" fmla="*/ 3 h 84"/>
                <a:gd name="T44" fmla="*/ 1 w 16"/>
                <a:gd name="T45" fmla="*/ 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84">
                  <a:moveTo>
                    <a:pt x="1" y="6"/>
                  </a:moveTo>
                  <a:cubicBezTo>
                    <a:pt x="2" y="9"/>
                    <a:pt x="3" y="13"/>
                    <a:pt x="4" y="16"/>
                  </a:cubicBezTo>
                  <a:cubicBezTo>
                    <a:pt x="4" y="18"/>
                    <a:pt x="4" y="20"/>
                    <a:pt x="5" y="21"/>
                  </a:cubicBezTo>
                  <a:cubicBezTo>
                    <a:pt x="5" y="21"/>
                    <a:pt x="5" y="21"/>
                    <a:pt x="5" y="21"/>
                  </a:cubicBezTo>
                  <a:cubicBezTo>
                    <a:pt x="6" y="25"/>
                    <a:pt x="6" y="56"/>
                    <a:pt x="6" y="60"/>
                  </a:cubicBezTo>
                  <a:cubicBezTo>
                    <a:pt x="6" y="64"/>
                    <a:pt x="5" y="68"/>
                    <a:pt x="5" y="71"/>
                  </a:cubicBezTo>
                  <a:cubicBezTo>
                    <a:pt x="5" y="75"/>
                    <a:pt x="5" y="78"/>
                    <a:pt x="4" y="81"/>
                  </a:cubicBezTo>
                  <a:cubicBezTo>
                    <a:pt x="4" y="81"/>
                    <a:pt x="3" y="82"/>
                    <a:pt x="3" y="83"/>
                  </a:cubicBezTo>
                  <a:cubicBezTo>
                    <a:pt x="3" y="83"/>
                    <a:pt x="6" y="84"/>
                    <a:pt x="8" y="84"/>
                  </a:cubicBezTo>
                  <a:cubicBezTo>
                    <a:pt x="10" y="84"/>
                    <a:pt x="11" y="83"/>
                    <a:pt x="13" y="83"/>
                  </a:cubicBezTo>
                  <a:cubicBezTo>
                    <a:pt x="12" y="82"/>
                    <a:pt x="12" y="81"/>
                    <a:pt x="12" y="81"/>
                  </a:cubicBezTo>
                  <a:cubicBezTo>
                    <a:pt x="11" y="78"/>
                    <a:pt x="11" y="75"/>
                    <a:pt x="11" y="71"/>
                  </a:cubicBezTo>
                  <a:cubicBezTo>
                    <a:pt x="10" y="68"/>
                    <a:pt x="10" y="64"/>
                    <a:pt x="10" y="60"/>
                  </a:cubicBezTo>
                  <a:cubicBezTo>
                    <a:pt x="10" y="56"/>
                    <a:pt x="10" y="25"/>
                    <a:pt x="10" y="21"/>
                  </a:cubicBezTo>
                  <a:cubicBezTo>
                    <a:pt x="11" y="21"/>
                    <a:pt x="11" y="21"/>
                    <a:pt x="11" y="21"/>
                  </a:cubicBezTo>
                  <a:cubicBezTo>
                    <a:pt x="12" y="20"/>
                    <a:pt x="12" y="18"/>
                    <a:pt x="12" y="16"/>
                  </a:cubicBezTo>
                  <a:cubicBezTo>
                    <a:pt x="13" y="13"/>
                    <a:pt x="14" y="9"/>
                    <a:pt x="15" y="6"/>
                  </a:cubicBezTo>
                  <a:cubicBezTo>
                    <a:pt x="16" y="5"/>
                    <a:pt x="16" y="4"/>
                    <a:pt x="16" y="3"/>
                  </a:cubicBezTo>
                  <a:cubicBezTo>
                    <a:pt x="16" y="2"/>
                    <a:pt x="16" y="1"/>
                    <a:pt x="15" y="1"/>
                  </a:cubicBezTo>
                  <a:cubicBezTo>
                    <a:pt x="13" y="0"/>
                    <a:pt x="10" y="2"/>
                    <a:pt x="8" y="2"/>
                  </a:cubicBezTo>
                  <a:cubicBezTo>
                    <a:pt x="6" y="2"/>
                    <a:pt x="3" y="0"/>
                    <a:pt x="1" y="1"/>
                  </a:cubicBezTo>
                  <a:cubicBezTo>
                    <a:pt x="0" y="1"/>
                    <a:pt x="0" y="2"/>
                    <a:pt x="0" y="3"/>
                  </a:cubicBezTo>
                  <a:cubicBezTo>
                    <a:pt x="0" y="4"/>
                    <a:pt x="0" y="5"/>
                    <a:pt x="1" y="6"/>
                  </a:cubicBezTo>
                  <a:close/>
                </a:path>
              </a:pathLst>
            </a:custGeom>
            <a:solidFill>
              <a:srgbClr val="E860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3" name="Freeform 160">
              <a:extLst>
                <a:ext uri="{FF2B5EF4-FFF2-40B4-BE49-F238E27FC236}">
                  <a16:creationId xmlns:a16="http://schemas.microsoft.com/office/drawing/2014/main" id="{6CE894E2-9564-4EFD-8309-98773E8D6902}"/>
                </a:ext>
              </a:extLst>
            </p:cNvPr>
            <p:cNvSpPr>
              <a:spLocks/>
            </p:cNvSpPr>
            <p:nvPr/>
          </p:nvSpPr>
          <p:spPr bwMode="auto">
            <a:xfrm>
              <a:off x="4467" y="1545"/>
              <a:ext cx="24" cy="10"/>
            </a:xfrm>
            <a:custGeom>
              <a:avLst/>
              <a:gdLst>
                <a:gd name="T0" fmla="*/ 9 w 10"/>
                <a:gd name="T1" fmla="*/ 4 h 4"/>
                <a:gd name="T2" fmla="*/ 1 w 10"/>
                <a:gd name="T3" fmla="*/ 4 h 4"/>
                <a:gd name="T4" fmla="*/ 0 w 10"/>
                <a:gd name="T5" fmla="*/ 2 h 4"/>
                <a:gd name="T6" fmla="*/ 0 w 10"/>
                <a:gd name="T7" fmla="*/ 2 h 4"/>
                <a:gd name="T8" fmla="*/ 1 w 10"/>
                <a:gd name="T9" fmla="*/ 0 h 4"/>
                <a:gd name="T10" fmla="*/ 9 w 10"/>
                <a:gd name="T11" fmla="*/ 0 h 4"/>
                <a:gd name="T12" fmla="*/ 10 w 10"/>
                <a:gd name="T13" fmla="*/ 2 h 4"/>
                <a:gd name="T14" fmla="*/ 10 w 10"/>
                <a:gd name="T15" fmla="*/ 2 h 4"/>
                <a:gd name="T16" fmla="*/ 9 w 10"/>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
                  <a:moveTo>
                    <a:pt x="9" y="4"/>
                  </a:moveTo>
                  <a:cubicBezTo>
                    <a:pt x="1" y="4"/>
                    <a:pt x="1" y="4"/>
                    <a:pt x="1" y="4"/>
                  </a:cubicBezTo>
                  <a:cubicBezTo>
                    <a:pt x="1" y="4"/>
                    <a:pt x="0" y="3"/>
                    <a:pt x="0" y="2"/>
                  </a:cubicBezTo>
                  <a:cubicBezTo>
                    <a:pt x="0" y="2"/>
                    <a:pt x="0" y="2"/>
                    <a:pt x="0" y="2"/>
                  </a:cubicBezTo>
                  <a:cubicBezTo>
                    <a:pt x="0" y="1"/>
                    <a:pt x="1" y="0"/>
                    <a:pt x="1" y="0"/>
                  </a:cubicBezTo>
                  <a:cubicBezTo>
                    <a:pt x="9" y="0"/>
                    <a:pt x="9" y="0"/>
                    <a:pt x="9" y="0"/>
                  </a:cubicBezTo>
                  <a:cubicBezTo>
                    <a:pt x="9" y="0"/>
                    <a:pt x="10" y="1"/>
                    <a:pt x="10" y="2"/>
                  </a:cubicBezTo>
                  <a:cubicBezTo>
                    <a:pt x="10" y="2"/>
                    <a:pt x="10" y="2"/>
                    <a:pt x="10" y="2"/>
                  </a:cubicBezTo>
                  <a:cubicBezTo>
                    <a:pt x="10" y="3"/>
                    <a:pt x="9" y="4"/>
                    <a:pt x="9" y="4"/>
                  </a:cubicBezTo>
                  <a:close/>
                </a:path>
              </a:pathLst>
            </a:custGeom>
            <a:solidFill>
              <a:srgbClr val="EF9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4" name="Freeform 161">
              <a:extLst>
                <a:ext uri="{FF2B5EF4-FFF2-40B4-BE49-F238E27FC236}">
                  <a16:creationId xmlns:a16="http://schemas.microsoft.com/office/drawing/2014/main" id="{B97A2D00-9AFF-4496-9198-F04518171927}"/>
                </a:ext>
              </a:extLst>
            </p:cNvPr>
            <p:cNvSpPr>
              <a:spLocks/>
            </p:cNvSpPr>
            <p:nvPr/>
          </p:nvSpPr>
          <p:spPr bwMode="auto">
            <a:xfrm>
              <a:off x="4467" y="1531"/>
              <a:ext cx="24" cy="9"/>
            </a:xfrm>
            <a:custGeom>
              <a:avLst/>
              <a:gdLst>
                <a:gd name="T0" fmla="*/ 9 w 10"/>
                <a:gd name="T1" fmla="*/ 4 h 4"/>
                <a:gd name="T2" fmla="*/ 1 w 10"/>
                <a:gd name="T3" fmla="*/ 4 h 4"/>
                <a:gd name="T4" fmla="*/ 0 w 10"/>
                <a:gd name="T5" fmla="*/ 2 h 4"/>
                <a:gd name="T6" fmla="*/ 0 w 10"/>
                <a:gd name="T7" fmla="*/ 2 h 4"/>
                <a:gd name="T8" fmla="*/ 1 w 10"/>
                <a:gd name="T9" fmla="*/ 0 h 4"/>
                <a:gd name="T10" fmla="*/ 9 w 10"/>
                <a:gd name="T11" fmla="*/ 0 h 4"/>
                <a:gd name="T12" fmla="*/ 10 w 10"/>
                <a:gd name="T13" fmla="*/ 2 h 4"/>
                <a:gd name="T14" fmla="*/ 10 w 10"/>
                <a:gd name="T15" fmla="*/ 2 h 4"/>
                <a:gd name="T16" fmla="*/ 9 w 10"/>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
                  <a:moveTo>
                    <a:pt x="9" y="4"/>
                  </a:moveTo>
                  <a:cubicBezTo>
                    <a:pt x="1" y="4"/>
                    <a:pt x="1" y="4"/>
                    <a:pt x="1" y="4"/>
                  </a:cubicBezTo>
                  <a:cubicBezTo>
                    <a:pt x="1" y="4"/>
                    <a:pt x="0" y="3"/>
                    <a:pt x="0" y="2"/>
                  </a:cubicBezTo>
                  <a:cubicBezTo>
                    <a:pt x="0" y="2"/>
                    <a:pt x="0" y="2"/>
                    <a:pt x="0" y="2"/>
                  </a:cubicBezTo>
                  <a:cubicBezTo>
                    <a:pt x="0" y="0"/>
                    <a:pt x="1" y="0"/>
                    <a:pt x="1" y="0"/>
                  </a:cubicBezTo>
                  <a:cubicBezTo>
                    <a:pt x="9" y="0"/>
                    <a:pt x="9" y="0"/>
                    <a:pt x="9" y="0"/>
                  </a:cubicBezTo>
                  <a:cubicBezTo>
                    <a:pt x="9" y="0"/>
                    <a:pt x="10" y="0"/>
                    <a:pt x="10" y="2"/>
                  </a:cubicBezTo>
                  <a:cubicBezTo>
                    <a:pt x="10" y="2"/>
                    <a:pt x="10" y="2"/>
                    <a:pt x="10" y="2"/>
                  </a:cubicBezTo>
                  <a:cubicBezTo>
                    <a:pt x="10" y="3"/>
                    <a:pt x="9" y="4"/>
                    <a:pt x="9" y="4"/>
                  </a:cubicBezTo>
                  <a:close/>
                </a:path>
              </a:pathLst>
            </a:custGeom>
            <a:solidFill>
              <a:srgbClr val="EF9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5" name="Freeform 162">
              <a:extLst>
                <a:ext uri="{FF2B5EF4-FFF2-40B4-BE49-F238E27FC236}">
                  <a16:creationId xmlns:a16="http://schemas.microsoft.com/office/drawing/2014/main" id="{449C824D-FE2A-4687-B76A-4406ED985D3E}"/>
                </a:ext>
              </a:extLst>
            </p:cNvPr>
            <p:cNvSpPr>
              <a:spLocks/>
            </p:cNvSpPr>
            <p:nvPr/>
          </p:nvSpPr>
          <p:spPr bwMode="auto">
            <a:xfrm>
              <a:off x="4467" y="1514"/>
              <a:ext cx="22" cy="10"/>
            </a:xfrm>
            <a:custGeom>
              <a:avLst/>
              <a:gdLst>
                <a:gd name="T0" fmla="*/ 8 w 9"/>
                <a:gd name="T1" fmla="*/ 4 h 4"/>
                <a:gd name="T2" fmla="*/ 1 w 9"/>
                <a:gd name="T3" fmla="*/ 4 h 4"/>
                <a:gd name="T4" fmla="*/ 0 w 9"/>
                <a:gd name="T5" fmla="*/ 2 h 4"/>
                <a:gd name="T6" fmla="*/ 0 w 9"/>
                <a:gd name="T7" fmla="*/ 2 h 4"/>
                <a:gd name="T8" fmla="*/ 1 w 9"/>
                <a:gd name="T9" fmla="*/ 0 h 4"/>
                <a:gd name="T10" fmla="*/ 8 w 9"/>
                <a:gd name="T11" fmla="*/ 0 h 4"/>
                <a:gd name="T12" fmla="*/ 9 w 9"/>
                <a:gd name="T13" fmla="*/ 2 h 4"/>
                <a:gd name="T14" fmla="*/ 9 w 9"/>
                <a:gd name="T15" fmla="*/ 2 h 4"/>
                <a:gd name="T16" fmla="*/ 8 w 9"/>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
                  <a:moveTo>
                    <a:pt x="8" y="4"/>
                  </a:moveTo>
                  <a:cubicBezTo>
                    <a:pt x="1" y="4"/>
                    <a:pt x="1" y="4"/>
                    <a:pt x="1" y="4"/>
                  </a:cubicBezTo>
                  <a:cubicBezTo>
                    <a:pt x="1" y="4"/>
                    <a:pt x="0" y="3"/>
                    <a:pt x="0" y="2"/>
                  </a:cubicBezTo>
                  <a:cubicBezTo>
                    <a:pt x="0" y="2"/>
                    <a:pt x="0" y="2"/>
                    <a:pt x="0" y="2"/>
                  </a:cubicBezTo>
                  <a:cubicBezTo>
                    <a:pt x="0" y="1"/>
                    <a:pt x="1" y="0"/>
                    <a:pt x="1" y="0"/>
                  </a:cubicBezTo>
                  <a:cubicBezTo>
                    <a:pt x="8" y="0"/>
                    <a:pt x="8" y="0"/>
                    <a:pt x="8" y="0"/>
                  </a:cubicBezTo>
                  <a:cubicBezTo>
                    <a:pt x="9" y="0"/>
                    <a:pt x="9" y="1"/>
                    <a:pt x="9" y="2"/>
                  </a:cubicBezTo>
                  <a:cubicBezTo>
                    <a:pt x="9" y="2"/>
                    <a:pt x="9" y="2"/>
                    <a:pt x="9" y="2"/>
                  </a:cubicBezTo>
                  <a:cubicBezTo>
                    <a:pt x="9" y="3"/>
                    <a:pt x="9" y="4"/>
                    <a:pt x="8" y="4"/>
                  </a:cubicBezTo>
                  <a:close/>
                </a:path>
              </a:pathLst>
            </a:custGeom>
            <a:solidFill>
              <a:srgbClr val="EF9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6" name="Freeform 163">
              <a:extLst>
                <a:ext uri="{FF2B5EF4-FFF2-40B4-BE49-F238E27FC236}">
                  <a16:creationId xmlns:a16="http://schemas.microsoft.com/office/drawing/2014/main" id="{5938F4E4-C173-4299-BBA4-C95CEC94F294}"/>
                </a:ext>
              </a:extLst>
            </p:cNvPr>
            <p:cNvSpPr>
              <a:spLocks/>
            </p:cNvSpPr>
            <p:nvPr/>
          </p:nvSpPr>
          <p:spPr bwMode="auto">
            <a:xfrm>
              <a:off x="4470" y="1500"/>
              <a:ext cx="19" cy="9"/>
            </a:xfrm>
            <a:custGeom>
              <a:avLst/>
              <a:gdLst>
                <a:gd name="T0" fmla="*/ 7 w 8"/>
                <a:gd name="T1" fmla="*/ 4 h 4"/>
                <a:gd name="T2" fmla="*/ 0 w 8"/>
                <a:gd name="T3" fmla="*/ 4 h 4"/>
                <a:gd name="T4" fmla="*/ 0 w 8"/>
                <a:gd name="T5" fmla="*/ 2 h 4"/>
                <a:gd name="T6" fmla="*/ 0 w 8"/>
                <a:gd name="T7" fmla="*/ 2 h 4"/>
                <a:gd name="T8" fmla="*/ 1 w 8"/>
                <a:gd name="T9" fmla="*/ 0 h 4"/>
                <a:gd name="T10" fmla="*/ 7 w 8"/>
                <a:gd name="T11" fmla="*/ 0 h 4"/>
                <a:gd name="T12" fmla="*/ 8 w 8"/>
                <a:gd name="T13" fmla="*/ 2 h 4"/>
                <a:gd name="T14" fmla="*/ 8 w 8"/>
                <a:gd name="T15" fmla="*/ 2 h 4"/>
                <a:gd name="T16" fmla="*/ 7 w 8"/>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
                  <a:moveTo>
                    <a:pt x="7" y="4"/>
                  </a:moveTo>
                  <a:cubicBezTo>
                    <a:pt x="0" y="4"/>
                    <a:pt x="0" y="4"/>
                    <a:pt x="0" y="4"/>
                  </a:cubicBezTo>
                  <a:cubicBezTo>
                    <a:pt x="0" y="4"/>
                    <a:pt x="0" y="3"/>
                    <a:pt x="0" y="2"/>
                  </a:cubicBezTo>
                  <a:cubicBezTo>
                    <a:pt x="0" y="2"/>
                    <a:pt x="0" y="2"/>
                    <a:pt x="0" y="2"/>
                  </a:cubicBezTo>
                  <a:cubicBezTo>
                    <a:pt x="0" y="1"/>
                    <a:pt x="0" y="0"/>
                    <a:pt x="1" y="0"/>
                  </a:cubicBezTo>
                  <a:cubicBezTo>
                    <a:pt x="7" y="0"/>
                    <a:pt x="7" y="0"/>
                    <a:pt x="7" y="0"/>
                  </a:cubicBezTo>
                  <a:cubicBezTo>
                    <a:pt x="8" y="0"/>
                    <a:pt x="8" y="1"/>
                    <a:pt x="8" y="2"/>
                  </a:cubicBezTo>
                  <a:cubicBezTo>
                    <a:pt x="8" y="2"/>
                    <a:pt x="8" y="2"/>
                    <a:pt x="8" y="2"/>
                  </a:cubicBezTo>
                  <a:cubicBezTo>
                    <a:pt x="8" y="3"/>
                    <a:pt x="8" y="4"/>
                    <a:pt x="7" y="4"/>
                  </a:cubicBezTo>
                  <a:close/>
                </a:path>
              </a:pathLst>
            </a:custGeom>
            <a:solidFill>
              <a:srgbClr val="EF9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7" name="Freeform 164">
              <a:extLst>
                <a:ext uri="{FF2B5EF4-FFF2-40B4-BE49-F238E27FC236}">
                  <a16:creationId xmlns:a16="http://schemas.microsoft.com/office/drawing/2014/main" id="{167A8663-99B1-47E1-9FE3-C92F1E5C4FEE}"/>
                </a:ext>
              </a:extLst>
            </p:cNvPr>
            <p:cNvSpPr>
              <a:spLocks/>
            </p:cNvSpPr>
            <p:nvPr/>
          </p:nvSpPr>
          <p:spPr bwMode="auto">
            <a:xfrm>
              <a:off x="4470" y="1488"/>
              <a:ext cx="19" cy="7"/>
            </a:xfrm>
            <a:custGeom>
              <a:avLst/>
              <a:gdLst>
                <a:gd name="T0" fmla="*/ 7 w 8"/>
                <a:gd name="T1" fmla="*/ 3 h 3"/>
                <a:gd name="T2" fmla="*/ 1 w 8"/>
                <a:gd name="T3" fmla="*/ 3 h 3"/>
                <a:gd name="T4" fmla="*/ 0 w 8"/>
                <a:gd name="T5" fmla="*/ 2 h 3"/>
                <a:gd name="T6" fmla="*/ 0 w 8"/>
                <a:gd name="T7" fmla="*/ 2 h 3"/>
                <a:gd name="T8" fmla="*/ 1 w 8"/>
                <a:gd name="T9" fmla="*/ 0 h 3"/>
                <a:gd name="T10" fmla="*/ 7 w 8"/>
                <a:gd name="T11" fmla="*/ 0 h 3"/>
                <a:gd name="T12" fmla="*/ 8 w 8"/>
                <a:gd name="T13" fmla="*/ 2 h 3"/>
                <a:gd name="T14" fmla="*/ 8 w 8"/>
                <a:gd name="T15" fmla="*/ 2 h 3"/>
                <a:gd name="T16" fmla="*/ 7 w 8"/>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7" y="3"/>
                  </a:moveTo>
                  <a:cubicBezTo>
                    <a:pt x="1" y="3"/>
                    <a:pt x="1" y="3"/>
                    <a:pt x="1" y="3"/>
                  </a:cubicBezTo>
                  <a:cubicBezTo>
                    <a:pt x="0" y="3"/>
                    <a:pt x="0" y="3"/>
                    <a:pt x="0" y="2"/>
                  </a:cubicBezTo>
                  <a:cubicBezTo>
                    <a:pt x="0" y="2"/>
                    <a:pt x="0" y="2"/>
                    <a:pt x="0" y="2"/>
                  </a:cubicBezTo>
                  <a:cubicBezTo>
                    <a:pt x="0" y="1"/>
                    <a:pt x="0" y="0"/>
                    <a:pt x="1" y="0"/>
                  </a:cubicBezTo>
                  <a:cubicBezTo>
                    <a:pt x="7" y="0"/>
                    <a:pt x="7" y="0"/>
                    <a:pt x="7" y="0"/>
                  </a:cubicBezTo>
                  <a:cubicBezTo>
                    <a:pt x="8" y="0"/>
                    <a:pt x="8" y="1"/>
                    <a:pt x="8" y="2"/>
                  </a:cubicBezTo>
                  <a:cubicBezTo>
                    <a:pt x="8" y="2"/>
                    <a:pt x="8" y="2"/>
                    <a:pt x="8" y="2"/>
                  </a:cubicBezTo>
                  <a:cubicBezTo>
                    <a:pt x="8" y="3"/>
                    <a:pt x="8" y="3"/>
                    <a:pt x="7" y="3"/>
                  </a:cubicBezTo>
                  <a:close/>
                </a:path>
              </a:pathLst>
            </a:custGeom>
            <a:solidFill>
              <a:srgbClr val="EF9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8" name="Freeform 165">
              <a:extLst>
                <a:ext uri="{FF2B5EF4-FFF2-40B4-BE49-F238E27FC236}">
                  <a16:creationId xmlns:a16="http://schemas.microsoft.com/office/drawing/2014/main" id="{34B0C2FF-196A-4463-8940-6FFB76569368}"/>
                </a:ext>
              </a:extLst>
            </p:cNvPr>
            <p:cNvSpPr>
              <a:spLocks/>
            </p:cNvSpPr>
            <p:nvPr/>
          </p:nvSpPr>
          <p:spPr bwMode="auto">
            <a:xfrm>
              <a:off x="4470" y="1476"/>
              <a:ext cx="19" cy="7"/>
            </a:xfrm>
            <a:custGeom>
              <a:avLst/>
              <a:gdLst>
                <a:gd name="T0" fmla="*/ 7 w 8"/>
                <a:gd name="T1" fmla="*/ 3 h 3"/>
                <a:gd name="T2" fmla="*/ 1 w 8"/>
                <a:gd name="T3" fmla="*/ 3 h 3"/>
                <a:gd name="T4" fmla="*/ 0 w 8"/>
                <a:gd name="T5" fmla="*/ 1 h 3"/>
                <a:gd name="T6" fmla="*/ 0 w 8"/>
                <a:gd name="T7" fmla="*/ 1 h 3"/>
                <a:gd name="T8" fmla="*/ 1 w 8"/>
                <a:gd name="T9" fmla="*/ 0 h 3"/>
                <a:gd name="T10" fmla="*/ 7 w 8"/>
                <a:gd name="T11" fmla="*/ 0 h 3"/>
                <a:gd name="T12" fmla="*/ 8 w 8"/>
                <a:gd name="T13" fmla="*/ 1 h 3"/>
                <a:gd name="T14" fmla="*/ 8 w 8"/>
                <a:gd name="T15" fmla="*/ 1 h 3"/>
                <a:gd name="T16" fmla="*/ 7 w 8"/>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7" y="3"/>
                  </a:moveTo>
                  <a:cubicBezTo>
                    <a:pt x="1" y="3"/>
                    <a:pt x="1" y="3"/>
                    <a:pt x="1" y="3"/>
                  </a:cubicBezTo>
                  <a:cubicBezTo>
                    <a:pt x="0" y="3"/>
                    <a:pt x="0" y="2"/>
                    <a:pt x="0" y="1"/>
                  </a:cubicBezTo>
                  <a:cubicBezTo>
                    <a:pt x="0" y="1"/>
                    <a:pt x="0" y="1"/>
                    <a:pt x="0" y="1"/>
                  </a:cubicBezTo>
                  <a:cubicBezTo>
                    <a:pt x="0" y="0"/>
                    <a:pt x="0" y="0"/>
                    <a:pt x="1" y="0"/>
                  </a:cubicBezTo>
                  <a:cubicBezTo>
                    <a:pt x="7" y="0"/>
                    <a:pt x="7" y="0"/>
                    <a:pt x="7" y="0"/>
                  </a:cubicBezTo>
                  <a:cubicBezTo>
                    <a:pt x="8" y="0"/>
                    <a:pt x="8" y="0"/>
                    <a:pt x="8" y="1"/>
                  </a:cubicBezTo>
                  <a:cubicBezTo>
                    <a:pt x="8" y="1"/>
                    <a:pt x="8" y="1"/>
                    <a:pt x="8" y="1"/>
                  </a:cubicBezTo>
                  <a:cubicBezTo>
                    <a:pt x="8" y="2"/>
                    <a:pt x="8" y="3"/>
                    <a:pt x="7" y="3"/>
                  </a:cubicBezTo>
                  <a:close/>
                </a:path>
              </a:pathLst>
            </a:custGeom>
            <a:solidFill>
              <a:srgbClr val="EF9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9" name="Freeform 166">
              <a:extLst>
                <a:ext uri="{FF2B5EF4-FFF2-40B4-BE49-F238E27FC236}">
                  <a16:creationId xmlns:a16="http://schemas.microsoft.com/office/drawing/2014/main" id="{E9B24919-37EC-4BC4-A64D-D9573E023F8D}"/>
                </a:ext>
              </a:extLst>
            </p:cNvPr>
            <p:cNvSpPr>
              <a:spLocks/>
            </p:cNvSpPr>
            <p:nvPr/>
          </p:nvSpPr>
          <p:spPr bwMode="auto">
            <a:xfrm>
              <a:off x="4470" y="1464"/>
              <a:ext cx="19" cy="7"/>
            </a:xfrm>
            <a:custGeom>
              <a:avLst/>
              <a:gdLst>
                <a:gd name="T0" fmla="*/ 7 w 8"/>
                <a:gd name="T1" fmla="*/ 3 h 3"/>
                <a:gd name="T2" fmla="*/ 1 w 8"/>
                <a:gd name="T3" fmla="*/ 3 h 3"/>
                <a:gd name="T4" fmla="*/ 0 w 8"/>
                <a:gd name="T5" fmla="*/ 1 h 3"/>
                <a:gd name="T6" fmla="*/ 0 w 8"/>
                <a:gd name="T7" fmla="*/ 1 h 3"/>
                <a:gd name="T8" fmla="*/ 1 w 8"/>
                <a:gd name="T9" fmla="*/ 0 h 3"/>
                <a:gd name="T10" fmla="*/ 7 w 8"/>
                <a:gd name="T11" fmla="*/ 0 h 3"/>
                <a:gd name="T12" fmla="*/ 8 w 8"/>
                <a:gd name="T13" fmla="*/ 1 h 3"/>
                <a:gd name="T14" fmla="*/ 8 w 8"/>
                <a:gd name="T15" fmla="*/ 1 h 3"/>
                <a:gd name="T16" fmla="*/ 7 w 8"/>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7" y="3"/>
                  </a:moveTo>
                  <a:cubicBezTo>
                    <a:pt x="1" y="3"/>
                    <a:pt x="1" y="3"/>
                    <a:pt x="1" y="3"/>
                  </a:cubicBezTo>
                  <a:cubicBezTo>
                    <a:pt x="0" y="3"/>
                    <a:pt x="0" y="2"/>
                    <a:pt x="0" y="1"/>
                  </a:cubicBezTo>
                  <a:cubicBezTo>
                    <a:pt x="0" y="1"/>
                    <a:pt x="0" y="1"/>
                    <a:pt x="0" y="1"/>
                  </a:cubicBezTo>
                  <a:cubicBezTo>
                    <a:pt x="0" y="0"/>
                    <a:pt x="0" y="0"/>
                    <a:pt x="1" y="0"/>
                  </a:cubicBezTo>
                  <a:cubicBezTo>
                    <a:pt x="7" y="0"/>
                    <a:pt x="7" y="0"/>
                    <a:pt x="7" y="0"/>
                  </a:cubicBezTo>
                  <a:cubicBezTo>
                    <a:pt x="8" y="0"/>
                    <a:pt x="8" y="0"/>
                    <a:pt x="8" y="1"/>
                  </a:cubicBezTo>
                  <a:cubicBezTo>
                    <a:pt x="8" y="1"/>
                    <a:pt x="8" y="1"/>
                    <a:pt x="8" y="1"/>
                  </a:cubicBezTo>
                  <a:cubicBezTo>
                    <a:pt x="8" y="2"/>
                    <a:pt x="8" y="3"/>
                    <a:pt x="7" y="3"/>
                  </a:cubicBezTo>
                  <a:close/>
                </a:path>
              </a:pathLst>
            </a:custGeom>
            <a:solidFill>
              <a:srgbClr val="EF9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0" name="Freeform 167">
              <a:extLst>
                <a:ext uri="{FF2B5EF4-FFF2-40B4-BE49-F238E27FC236}">
                  <a16:creationId xmlns:a16="http://schemas.microsoft.com/office/drawing/2014/main" id="{63FF2125-48ED-44D6-B660-4914346D8E84}"/>
                </a:ext>
              </a:extLst>
            </p:cNvPr>
            <p:cNvSpPr>
              <a:spLocks/>
            </p:cNvSpPr>
            <p:nvPr/>
          </p:nvSpPr>
          <p:spPr bwMode="auto">
            <a:xfrm>
              <a:off x="4470" y="1452"/>
              <a:ext cx="19" cy="7"/>
            </a:xfrm>
            <a:custGeom>
              <a:avLst/>
              <a:gdLst>
                <a:gd name="T0" fmla="*/ 7 w 8"/>
                <a:gd name="T1" fmla="*/ 3 h 3"/>
                <a:gd name="T2" fmla="*/ 1 w 8"/>
                <a:gd name="T3" fmla="*/ 3 h 3"/>
                <a:gd name="T4" fmla="*/ 0 w 8"/>
                <a:gd name="T5" fmla="*/ 1 h 3"/>
                <a:gd name="T6" fmla="*/ 0 w 8"/>
                <a:gd name="T7" fmla="*/ 1 h 3"/>
                <a:gd name="T8" fmla="*/ 1 w 8"/>
                <a:gd name="T9" fmla="*/ 0 h 3"/>
                <a:gd name="T10" fmla="*/ 7 w 8"/>
                <a:gd name="T11" fmla="*/ 0 h 3"/>
                <a:gd name="T12" fmla="*/ 8 w 8"/>
                <a:gd name="T13" fmla="*/ 1 h 3"/>
                <a:gd name="T14" fmla="*/ 8 w 8"/>
                <a:gd name="T15" fmla="*/ 1 h 3"/>
                <a:gd name="T16" fmla="*/ 7 w 8"/>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7" y="3"/>
                  </a:moveTo>
                  <a:cubicBezTo>
                    <a:pt x="1" y="3"/>
                    <a:pt x="1" y="3"/>
                    <a:pt x="1" y="3"/>
                  </a:cubicBezTo>
                  <a:cubicBezTo>
                    <a:pt x="0" y="3"/>
                    <a:pt x="0" y="2"/>
                    <a:pt x="0" y="1"/>
                  </a:cubicBezTo>
                  <a:cubicBezTo>
                    <a:pt x="0" y="1"/>
                    <a:pt x="0" y="1"/>
                    <a:pt x="0" y="1"/>
                  </a:cubicBezTo>
                  <a:cubicBezTo>
                    <a:pt x="0" y="0"/>
                    <a:pt x="0" y="0"/>
                    <a:pt x="1" y="0"/>
                  </a:cubicBezTo>
                  <a:cubicBezTo>
                    <a:pt x="7" y="0"/>
                    <a:pt x="7" y="0"/>
                    <a:pt x="7" y="0"/>
                  </a:cubicBezTo>
                  <a:cubicBezTo>
                    <a:pt x="8" y="0"/>
                    <a:pt x="8" y="0"/>
                    <a:pt x="8" y="1"/>
                  </a:cubicBezTo>
                  <a:cubicBezTo>
                    <a:pt x="8" y="1"/>
                    <a:pt x="8" y="1"/>
                    <a:pt x="8" y="1"/>
                  </a:cubicBezTo>
                  <a:cubicBezTo>
                    <a:pt x="8" y="2"/>
                    <a:pt x="8" y="3"/>
                    <a:pt x="7" y="3"/>
                  </a:cubicBezTo>
                  <a:close/>
                </a:path>
              </a:pathLst>
            </a:custGeom>
            <a:solidFill>
              <a:srgbClr val="EF9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1" name="Freeform 168">
              <a:extLst>
                <a:ext uri="{FF2B5EF4-FFF2-40B4-BE49-F238E27FC236}">
                  <a16:creationId xmlns:a16="http://schemas.microsoft.com/office/drawing/2014/main" id="{5267631D-4F0F-438D-AB70-1CF43E34A157}"/>
                </a:ext>
              </a:extLst>
            </p:cNvPr>
            <p:cNvSpPr>
              <a:spLocks/>
            </p:cNvSpPr>
            <p:nvPr/>
          </p:nvSpPr>
          <p:spPr bwMode="auto">
            <a:xfrm>
              <a:off x="4470" y="1440"/>
              <a:ext cx="19" cy="7"/>
            </a:xfrm>
            <a:custGeom>
              <a:avLst/>
              <a:gdLst>
                <a:gd name="T0" fmla="*/ 7 w 8"/>
                <a:gd name="T1" fmla="*/ 3 h 3"/>
                <a:gd name="T2" fmla="*/ 1 w 8"/>
                <a:gd name="T3" fmla="*/ 3 h 3"/>
                <a:gd name="T4" fmla="*/ 0 w 8"/>
                <a:gd name="T5" fmla="*/ 2 h 3"/>
                <a:gd name="T6" fmla="*/ 0 w 8"/>
                <a:gd name="T7" fmla="*/ 2 h 3"/>
                <a:gd name="T8" fmla="*/ 1 w 8"/>
                <a:gd name="T9" fmla="*/ 0 h 3"/>
                <a:gd name="T10" fmla="*/ 7 w 8"/>
                <a:gd name="T11" fmla="*/ 0 h 3"/>
                <a:gd name="T12" fmla="*/ 8 w 8"/>
                <a:gd name="T13" fmla="*/ 2 h 3"/>
                <a:gd name="T14" fmla="*/ 8 w 8"/>
                <a:gd name="T15" fmla="*/ 2 h 3"/>
                <a:gd name="T16" fmla="*/ 7 w 8"/>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7" y="3"/>
                  </a:moveTo>
                  <a:cubicBezTo>
                    <a:pt x="1" y="3"/>
                    <a:pt x="1" y="3"/>
                    <a:pt x="1" y="3"/>
                  </a:cubicBezTo>
                  <a:cubicBezTo>
                    <a:pt x="0" y="3"/>
                    <a:pt x="0" y="2"/>
                    <a:pt x="0" y="2"/>
                  </a:cubicBezTo>
                  <a:cubicBezTo>
                    <a:pt x="0" y="2"/>
                    <a:pt x="0" y="2"/>
                    <a:pt x="0" y="2"/>
                  </a:cubicBezTo>
                  <a:cubicBezTo>
                    <a:pt x="0" y="1"/>
                    <a:pt x="0" y="0"/>
                    <a:pt x="1" y="0"/>
                  </a:cubicBezTo>
                  <a:cubicBezTo>
                    <a:pt x="7" y="0"/>
                    <a:pt x="7" y="0"/>
                    <a:pt x="7" y="0"/>
                  </a:cubicBezTo>
                  <a:cubicBezTo>
                    <a:pt x="7" y="0"/>
                    <a:pt x="8" y="1"/>
                    <a:pt x="8" y="2"/>
                  </a:cubicBezTo>
                  <a:cubicBezTo>
                    <a:pt x="8" y="2"/>
                    <a:pt x="8" y="2"/>
                    <a:pt x="8" y="2"/>
                  </a:cubicBezTo>
                  <a:cubicBezTo>
                    <a:pt x="8" y="2"/>
                    <a:pt x="7" y="3"/>
                    <a:pt x="7" y="3"/>
                  </a:cubicBezTo>
                  <a:close/>
                </a:path>
              </a:pathLst>
            </a:custGeom>
            <a:solidFill>
              <a:srgbClr val="EF9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2" name="Freeform 169">
              <a:extLst>
                <a:ext uri="{FF2B5EF4-FFF2-40B4-BE49-F238E27FC236}">
                  <a16:creationId xmlns:a16="http://schemas.microsoft.com/office/drawing/2014/main" id="{02268004-CC70-4F93-987E-904D5B242115}"/>
                </a:ext>
              </a:extLst>
            </p:cNvPr>
            <p:cNvSpPr>
              <a:spLocks/>
            </p:cNvSpPr>
            <p:nvPr/>
          </p:nvSpPr>
          <p:spPr bwMode="auto">
            <a:xfrm>
              <a:off x="4470" y="1431"/>
              <a:ext cx="19" cy="5"/>
            </a:xfrm>
            <a:custGeom>
              <a:avLst/>
              <a:gdLst>
                <a:gd name="T0" fmla="*/ 7 w 8"/>
                <a:gd name="T1" fmla="*/ 2 h 2"/>
                <a:gd name="T2" fmla="*/ 1 w 8"/>
                <a:gd name="T3" fmla="*/ 2 h 2"/>
                <a:gd name="T4" fmla="*/ 0 w 8"/>
                <a:gd name="T5" fmla="*/ 1 h 2"/>
                <a:gd name="T6" fmla="*/ 0 w 8"/>
                <a:gd name="T7" fmla="*/ 1 h 2"/>
                <a:gd name="T8" fmla="*/ 1 w 8"/>
                <a:gd name="T9" fmla="*/ 0 h 2"/>
                <a:gd name="T10" fmla="*/ 7 w 8"/>
                <a:gd name="T11" fmla="*/ 0 h 2"/>
                <a:gd name="T12" fmla="*/ 8 w 8"/>
                <a:gd name="T13" fmla="*/ 1 h 2"/>
                <a:gd name="T14" fmla="*/ 8 w 8"/>
                <a:gd name="T15" fmla="*/ 1 h 2"/>
                <a:gd name="T16" fmla="*/ 7 w 8"/>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
                  <a:moveTo>
                    <a:pt x="7" y="2"/>
                  </a:moveTo>
                  <a:cubicBezTo>
                    <a:pt x="1" y="2"/>
                    <a:pt x="1" y="2"/>
                    <a:pt x="1" y="2"/>
                  </a:cubicBezTo>
                  <a:cubicBezTo>
                    <a:pt x="0" y="2"/>
                    <a:pt x="0" y="2"/>
                    <a:pt x="0" y="1"/>
                  </a:cubicBezTo>
                  <a:cubicBezTo>
                    <a:pt x="0" y="1"/>
                    <a:pt x="0" y="1"/>
                    <a:pt x="0" y="1"/>
                  </a:cubicBezTo>
                  <a:cubicBezTo>
                    <a:pt x="0" y="0"/>
                    <a:pt x="1" y="0"/>
                    <a:pt x="1" y="0"/>
                  </a:cubicBezTo>
                  <a:cubicBezTo>
                    <a:pt x="7" y="0"/>
                    <a:pt x="7" y="0"/>
                    <a:pt x="7" y="0"/>
                  </a:cubicBezTo>
                  <a:cubicBezTo>
                    <a:pt x="7" y="0"/>
                    <a:pt x="8" y="0"/>
                    <a:pt x="8" y="1"/>
                  </a:cubicBezTo>
                  <a:cubicBezTo>
                    <a:pt x="8" y="1"/>
                    <a:pt x="8" y="1"/>
                    <a:pt x="8" y="1"/>
                  </a:cubicBezTo>
                  <a:cubicBezTo>
                    <a:pt x="8" y="2"/>
                    <a:pt x="7" y="2"/>
                    <a:pt x="7" y="2"/>
                  </a:cubicBezTo>
                  <a:close/>
                </a:path>
              </a:pathLst>
            </a:custGeom>
            <a:solidFill>
              <a:srgbClr val="EF9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3" name="Freeform 170">
              <a:extLst>
                <a:ext uri="{FF2B5EF4-FFF2-40B4-BE49-F238E27FC236}">
                  <a16:creationId xmlns:a16="http://schemas.microsoft.com/office/drawing/2014/main" id="{AE75EF07-F98F-4A78-8DCC-F5940C21830B}"/>
                </a:ext>
              </a:extLst>
            </p:cNvPr>
            <p:cNvSpPr>
              <a:spLocks/>
            </p:cNvSpPr>
            <p:nvPr/>
          </p:nvSpPr>
          <p:spPr bwMode="auto">
            <a:xfrm>
              <a:off x="4470" y="1419"/>
              <a:ext cx="19" cy="7"/>
            </a:xfrm>
            <a:custGeom>
              <a:avLst/>
              <a:gdLst>
                <a:gd name="T0" fmla="*/ 7 w 8"/>
                <a:gd name="T1" fmla="*/ 3 h 3"/>
                <a:gd name="T2" fmla="*/ 1 w 8"/>
                <a:gd name="T3" fmla="*/ 3 h 3"/>
                <a:gd name="T4" fmla="*/ 0 w 8"/>
                <a:gd name="T5" fmla="*/ 2 h 3"/>
                <a:gd name="T6" fmla="*/ 0 w 8"/>
                <a:gd name="T7" fmla="*/ 2 h 3"/>
                <a:gd name="T8" fmla="*/ 1 w 8"/>
                <a:gd name="T9" fmla="*/ 0 h 3"/>
                <a:gd name="T10" fmla="*/ 7 w 8"/>
                <a:gd name="T11" fmla="*/ 0 h 3"/>
                <a:gd name="T12" fmla="*/ 8 w 8"/>
                <a:gd name="T13" fmla="*/ 2 h 3"/>
                <a:gd name="T14" fmla="*/ 8 w 8"/>
                <a:gd name="T15" fmla="*/ 2 h 3"/>
                <a:gd name="T16" fmla="*/ 7 w 8"/>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7" y="3"/>
                  </a:moveTo>
                  <a:cubicBezTo>
                    <a:pt x="1" y="3"/>
                    <a:pt x="1" y="3"/>
                    <a:pt x="1" y="3"/>
                  </a:cubicBezTo>
                  <a:cubicBezTo>
                    <a:pt x="1" y="3"/>
                    <a:pt x="0" y="2"/>
                    <a:pt x="0" y="2"/>
                  </a:cubicBezTo>
                  <a:cubicBezTo>
                    <a:pt x="0" y="2"/>
                    <a:pt x="0" y="2"/>
                    <a:pt x="0" y="2"/>
                  </a:cubicBezTo>
                  <a:cubicBezTo>
                    <a:pt x="0" y="1"/>
                    <a:pt x="1" y="0"/>
                    <a:pt x="1" y="0"/>
                  </a:cubicBezTo>
                  <a:cubicBezTo>
                    <a:pt x="7" y="0"/>
                    <a:pt x="7" y="0"/>
                    <a:pt x="7" y="0"/>
                  </a:cubicBezTo>
                  <a:cubicBezTo>
                    <a:pt x="7" y="0"/>
                    <a:pt x="8" y="1"/>
                    <a:pt x="8" y="2"/>
                  </a:cubicBezTo>
                  <a:cubicBezTo>
                    <a:pt x="8" y="2"/>
                    <a:pt x="8" y="2"/>
                    <a:pt x="8" y="2"/>
                  </a:cubicBezTo>
                  <a:cubicBezTo>
                    <a:pt x="8" y="2"/>
                    <a:pt x="7" y="3"/>
                    <a:pt x="7" y="3"/>
                  </a:cubicBezTo>
                  <a:close/>
                </a:path>
              </a:pathLst>
            </a:custGeom>
            <a:solidFill>
              <a:srgbClr val="EF9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304" name="Picture 171">
              <a:extLst>
                <a:ext uri="{FF2B5EF4-FFF2-40B4-BE49-F238E27FC236}">
                  <a16:creationId xmlns:a16="http://schemas.microsoft.com/office/drawing/2014/main" id="{0AF2307C-7689-4A43-8E83-871AA5F2B595}"/>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4439" y="1233"/>
              <a:ext cx="50" cy="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 name="Picture 172">
              <a:extLst>
                <a:ext uri="{FF2B5EF4-FFF2-40B4-BE49-F238E27FC236}">
                  <a16:creationId xmlns:a16="http://schemas.microsoft.com/office/drawing/2014/main" id="{95BB14A2-A3D1-4D25-848F-93DC968C20F2}"/>
                </a:ext>
              </a:extLst>
            </p:cNvPr>
            <p:cNvPicPr>
              <a:picLocks noChangeAspect="1" noChangeArrowheads="1"/>
            </p:cNvPicPr>
            <p:nvPr/>
          </p:nvPicPr>
          <p:blipFill>
            <a:blip r:embed="rId9">
              <a:extLst>
                <a:ext uri="{28A0092B-C50C-407E-A947-70E740481C1C}">
                  <a14:useLocalDpi xmlns:a14="http://schemas.microsoft.com/office/drawing/2010/main"/>
                </a:ext>
              </a:extLst>
            </a:blip>
            <a:srcRect/>
            <a:stretch>
              <a:fillRect/>
            </a:stretch>
          </p:blipFill>
          <p:spPr bwMode="auto">
            <a:xfrm>
              <a:off x="4434" y="1269"/>
              <a:ext cx="57" cy="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6" name="Picture 173">
              <a:extLst>
                <a:ext uri="{FF2B5EF4-FFF2-40B4-BE49-F238E27FC236}">
                  <a16:creationId xmlns:a16="http://schemas.microsoft.com/office/drawing/2014/main" id="{72F0EEFF-DCE2-48A6-87BD-B7C0C0C129CF}"/>
                </a:ext>
              </a:extLst>
            </p:cNvPr>
            <p:cNvPicPr>
              <a:picLocks noChangeAspect="1" noChangeArrowheads="1"/>
            </p:cNvPicPr>
            <p:nvPr/>
          </p:nvPicPr>
          <p:blipFill>
            <a:blip r:embed="rId10">
              <a:extLst>
                <a:ext uri="{28A0092B-C50C-407E-A947-70E740481C1C}">
                  <a14:useLocalDpi xmlns:a14="http://schemas.microsoft.com/office/drawing/2010/main"/>
                </a:ext>
              </a:extLst>
            </a:blip>
            <a:srcRect/>
            <a:stretch>
              <a:fillRect/>
            </a:stretch>
          </p:blipFill>
          <p:spPr bwMode="auto">
            <a:xfrm>
              <a:off x="4472" y="1233"/>
              <a:ext cx="51" cy="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7" name="Picture 174">
              <a:extLst>
                <a:ext uri="{FF2B5EF4-FFF2-40B4-BE49-F238E27FC236}">
                  <a16:creationId xmlns:a16="http://schemas.microsoft.com/office/drawing/2014/main" id="{9DFE7DD8-F631-4CCD-9068-F685300F2D32}"/>
                </a:ext>
              </a:extLst>
            </p:cNvPr>
            <p:cNvPicPr>
              <a:picLocks noChangeAspect="1" noChangeArrowheads="1"/>
            </p:cNvPicPr>
            <p:nvPr/>
          </p:nvPicPr>
          <p:blipFill>
            <a:blip r:embed="rId11">
              <a:extLst>
                <a:ext uri="{28A0092B-C50C-407E-A947-70E740481C1C}">
                  <a14:useLocalDpi xmlns:a14="http://schemas.microsoft.com/office/drawing/2010/main"/>
                </a:ext>
              </a:extLst>
            </a:blip>
            <a:srcRect/>
            <a:stretch>
              <a:fillRect/>
            </a:stretch>
          </p:blipFill>
          <p:spPr bwMode="auto">
            <a:xfrm>
              <a:off x="4470" y="1269"/>
              <a:ext cx="57" cy="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 name="Group 177">
            <a:extLst>
              <a:ext uri="{FF2B5EF4-FFF2-40B4-BE49-F238E27FC236}">
                <a16:creationId xmlns:a16="http://schemas.microsoft.com/office/drawing/2014/main" id="{05F08BAD-BCC3-4736-8CF3-880509F94E7F}"/>
              </a:ext>
            </a:extLst>
          </p:cNvPr>
          <p:cNvGrpSpPr>
            <a:grpSpLocks noChangeAspect="1"/>
          </p:cNvGrpSpPr>
          <p:nvPr/>
        </p:nvGrpSpPr>
        <p:grpSpPr bwMode="auto">
          <a:xfrm>
            <a:off x="4679047" y="1437223"/>
            <a:ext cx="1440532" cy="3265207"/>
            <a:chOff x="3295" y="1162"/>
            <a:chExt cx="735" cy="1666"/>
          </a:xfrm>
        </p:grpSpPr>
        <p:sp>
          <p:nvSpPr>
            <p:cNvPr id="278" name="Freeform 178">
              <a:extLst>
                <a:ext uri="{FF2B5EF4-FFF2-40B4-BE49-F238E27FC236}">
                  <a16:creationId xmlns:a16="http://schemas.microsoft.com/office/drawing/2014/main" id="{A5DAD85E-5FB0-4FDA-BF17-4487C0ACACDE}"/>
                </a:ext>
              </a:extLst>
            </p:cNvPr>
            <p:cNvSpPr>
              <a:spLocks/>
            </p:cNvSpPr>
            <p:nvPr/>
          </p:nvSpPr>
          <p:spPr bwMode="auto">
            <a:xfrm>
              <a:off x="3295" y="1162"/>
              <a:ext cx="735" cy="1666"/>
            </a:xfrm>
            <a:custGeom>
              <a:avLst/>
              <a:gdLst>
                <a:gd name="T0" fmla="*/ 275 w 307"/>
                <a:gd name="T1" fmla="*/ 327 h 700"/>
                <a:gd name="T2" fmla="*/ 268 w 307"/>
                <a:gd name="T3" fmla="*/ 313 h 700"/>
                <a:gd name="T4" fmla="*/ 249 w 307"/>
                <a:gd name="T5" fmla="*/ 200 h 700"/>
                <a:gd name="T6" fmla="*/ 173 w 307"/>
                <a:gd name="T7" fmla="*/ 96 h 700"/>
                <a:gd name="T8" fmla="*/ 183 w 307"/>
                <a:gd name="T9" fmla="*/ 64 h 700"/>
                <a:gd name="T10" fmla="*/ 184 w 307"/>
                <a:gd name="T11" fmla="*/ 46 h 700"/>
                <a:gd name="T12" fmla="*/ 181 w 307"/>
                <a:gd name="T13" fmla="*/ 15 h 700"/>
                <a:gd name="T14" fmla="*/ 153 w 307"/>
                <a:gd name="T15" fmla="*/ 0 h 700"/>
                <a:gd name="T16" fmla="*/ 125 w 307"/>
                <a:gd name="T17" fmla="*/ 15 h 700"/>
                <a:gd name="T18" fmla="*/ 123 w 307"/>
                <a:gd name="T19" fmla="*/ 46 h 700"/>
                <a:gd name="T20" fmla="*/ 124 w 307"/>
                <a:gd name="T21" fmla="*/ 64 h 700"/>
                <a:gd name="T22" fmla="*/ 134 w 307"/>
                <a:gd name="T23" fmla="*/ 96 h 700"/>
                <a:gd name="T24" fmla="*/ 57 w 307"/>
                <a:gd name="T25" fmla="*/ 200 h 700"/>
                <a:gd name="T26" fmla="*/ 39 w 307"/>
                <a:gd name="T27" fmla="*/ 313 h 700"/>
                <a:gd name="T28" fmla="*/ 31 w 307"/>
                <a:gd name="T29" fmla="*/ 327 h 700"/>
                <a:gd name="T30" fmla="*/ 8 w 307"/>
                <a:gd name="T31" fmla="*/ 356 h 700"/>
                <a:gd name="T32" fmla="*/ 14 w 307"/>
                <a:gd name="T33" fmla="*/ 377 h 700"/>
                <a:gd name="T34" fmla="*/ 28 w 307"/>
                <a:gd name="T35" fmla="*/ 359 h 700"/>
                <a:gd name="T36" fmla="*/ 27 w 307"/>
                <a:gd name="T37" fmla="*/ 391 h 700"/>
                <a:gd name="T38" fmla="*/ 31 w 307"/>
                <a:gd name="T39" fmla="*/ 380 h 700"/>
                <a:gd name="T40" fmla="*/ 37 w 307"/>
                <a:gd name="T41" fmla="*/ 384 h 700"/>
                <a:gd name="T42" fmla="*/ 39 w 307"/>
                <a:gd name="T43" fmla="*/ 377 h 700"/>
                <a:gd name="T44" fmla="*/ 48 w 307"/>
                <a:gd name="T45" fmla="*/ 371 h 700"/>
                <a:gd name="T46" fmla="*/ 58 w 307"/>
                <a:gd name="T47" fmla="*/ 321 h 700"/>
                <a:gd name="T48" fmla="*/ 82 w 307"/>
                <a:gd name="T49" fmla="*/ 230 h 700"/>
                <a:gd name="T50" fmla="*/ 95 w 307"/>
                <a:gd name="T51" fmla="*/ 285 h 700"/>
                <a:gd name="T52" fmla="*/ 95 w 307"/>
                <a:gd name="T53" fmla="*/ 466 h 700"/>
                <a:gd name="T54" fmla="*/ 93 w 307"/>
                <a:gd name="T55" fmla="*/ 596 h 700"/>
                <a:gd name="T56" fmla="*/ 86 w 307"/>
                <a:gd name="T57" fmla="*/ 657 h 700"/>
                <a:gd name="T58" fmla="*/ 73 w 307"/>
                <a:gd name="T59" fmla="*/ 687 h 700"/>
                <a:gd name="T60" fmla="*/ 82 w 307"/>
                <a:gd name="T61" fmla="*/ 695 h 700"/>
                <a:gd name="T62" fmla="*/ 91 w 307"/>
                <a:gd name="T63" fmla="*/ 695 h 700"/>
                <a:gd name="T64" fmla="*/ 108 w 307"/>
                <a:gd name="T65" fmla="*/ 684 h 700"/>
                <a:gd name="T66" fmla="*/ 116 w 307"/>
                <a:gd name="T67" fmla="*/ 646 h 700"/>
                <a:gd name="T68" fmla="*/ 120 w 307"/>
                <a:gd name="T69" fmla="*/ 590 h 700"/>
                <a:gd name="T70" fmla="*/ 136 w 307"/>
                <a:gd name="T71" fmla="*/ 473 h 700"/>
                <a:gd name="T72" fmla="*/ 153 w 307"/>
                <a:gd name="T73" fmla="*/ 341 h 700"/>
                <a:gd name="T74" fmla="*/ 170 w 307"/>
                <a:gd name="T75" fmla="*/ 473 h 700"/>
                <a:gd name="T76" fmla="*/ 186 w 307"/>
                <a:gd name="T77" fmla="*/ 590 h 700"/>
                <a:gd name="T78" fmla="*/ 191 w 307"/>
                <a:gd name="T79" fmla="*/ 646 h 700"/>
                <a:gd name="T80" fmla="*/ 199 w 307"/>
                <a:gd name="T81" fmla="*/ 684 h 700"/>
                <a:gd name="T82" fmla="*/ 216 w 307"/>
                <a:gd name="T83" fmla="*/ 695 h 700"/>
                <a:gd name="T84" fmla="*/ 225 w 307"/>
                <a:gd name="T85" fmla="*/ 695 h 700"/>
                <a:gd name="T86" fmla="*/ 234 w 307"/>
                <a:gd name="T87" fmla="*/ 687 h 700"/>
                <a:gd name="T88" fmla="*/ 220 w 307"/>
                <a:gd name="T89" fmla="*/ 657 h 700"/>
                <a:gd name="T90" fmla="*/ 214 w 307"/>
                <a:gd name="T91" fmla="*/ 596 h 700"/>
                <a:gd name="T92" fmla="*/ 211 w 307"/>
                <a:gd name="T93" fmla="*/ 466 h 700"/>
                <a:gd name="T94" fmla="*/ 211 w 307"/>
                <a:gd name="T95" fmla="*/ 285 h 700"/>
                <a:gd name="T96" fmla="*/ 225 w 307"/>
                <a:gd name="T97" fmla="*/ 230 h 700"/>
                <a:gd name="T98" fmla="*/ 249 w 307"/>
                <a:gd name="T99" fmla="*/ 321 h 700"/>
                <a:gd name="T100" fmla="*/ 259 w 307"/>
                <a:gd name="T101" fmla="*/ 371 h 700"/>
                <a:gd name="T102" fmla="*/ 267 w 307"/>
                <a:gd name="T103" fmla="*/ 377 h 700"/>
                <a:gd name="T104" fmla="*/ 269 w 307"/>
                <a:gd name="T105" fmla="*/ 384 h 700"/>
                <a:gd name="T106" fmla="*/ 275 w 307"/>
                <a:gd name="T107" fmla="*/ 380 h 700"/>
                <a:gd name="T108" fmla="*/ 280 w 307"/>
                <a:gd name="T109" fmla="*/ 391 h 700"/>
                <a:gd name="T110" fmla="*/ 279 w 307"/>
                <a:gd name="T111" fmla="*/ 359 h 700"/>
                <a:gd name="T112" fmla="*/ 292 w 307"/>
                <a:gd name="T113" fmla="*/ 377 h 700"/>
                <a:gd name="T114" fmla="*/ 299 w 307"/>
                <a:gd name="T115" fmla="*/ 356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7" h="700">
                  <a:moveTo>
                    <a:pt x="304" y="350"/>
                  </a:moveTo>
                  <a:cubicBezTo>
                    <a:pt x="301" y="348"/>
                    <a:pt x="297" y="346"/>
                    <a:pt x="290" y="338"/>
                  </a:cubicBezTo>
                  <a:cubicBezTo>
                    <a:pt x="286" y="333"/>
                    <a:pt x="281" y="329"/>
                    <a:pt x="275" y="327"/>
                  </a:cubicBezTo>
                  <a:cubicBezTo>
                    <a:pt x="274" y="327"/>
                    <a:pt x="273" y="326"/>
                    <a:pt x="272" y="326"/>
                  </a:cubicBezTo>
                  <a:cubicBezTo>
                    <a:pt x="270" y="324"/>
                    <a:pt x="270" y="322"/>
                    <a:pt x="269" y="319"/>
                  </a:cubicBezTo>
                  <a:cubicBezTo>
                    <a:pt x="269" y="317"/>
                    <a:pt x="268" y="315"/>
                    <a:pt x="268" y="313"/>
                  </a:cubicBezTo>
                  <a:cubicBezTo>
                    <a:pt x="267" y="309"/>
                    <a:pt x="266" y="302"/>
                    <a:pt x="266" y="291"/>
                  </a:cubicBezTo>
                  <a:cubicBezTo>
                    <a:pt x="266" y="265"/>
                    <a:pt x="260" y="242"/>
                    <a:pt x="257" y="236"/>
                  </a:cubicBezTo>
                  <a:cubicBezTo>
                    <a:pt x="254" y="230"/>
                    <a:pt x="253" y="225"/>
                    <a:pt x="249" y="200"/>
                  </a:cubicBezTo>
                  <a:cubicBezTo>
                    <a:pt x="246" y="175"/>
                    <a:pt x="244" y="130"/>
                    <a:pt x="239" y="125"/>
                  </a:cubicBezTo>
                  <a:cubicBezTo>
                    <a:pt x="231" y="115"/>
                    <a:pt x="219" y="112"/>
                    <a:pt x="212" y="111"/>
                  </a:cubicBezTo>
                  <a:cubicBezTo>
                    <a:pt x="202" y="108"/>
                    <a:pt x="177" y="100"/>
                    <a:pt x="173" y="96"/>
                  </a:cubicBezTo>
                  <a:cubicBezTo>
                    <a:pt x="171" y="95"/>
                    <a:pt x="170" y="87"/>
                    <a:pt x="171" y="79"/>
                  </a:cubicBezTo>
                  <a:cubicBezTo>
                    <a:pt x="174" y="75"/>
                    <a:pt x="179" y="68"/>
                    <a:pt x="181" y="63"/>
                  </a:cubicBezTo>
                  <a:cubicBezTo>
                    <a:pt x="181" y="63"/>
                    <a:pt x="182" y="64"/>
                    <a:pt x="183" y="64"/>
                  </a:cubicBezTo>
                  <a:cubicBezTo>
                    <a:pt x="184" y="65"/>
                    <a:pt x="186" y="60"/>
                    <a:pt x="187" y="58"/>
                  </a:cubicBezTo>
                  <a:cubicBezTo>
                    <a:pt x="187" y="56"/>
                    <a:pt x="188" y="49"/>
                    <a:pt x="187" y="46"/>
                  </a:cubicBezTo>
                  <a:cubicBezTo>
                    <a:pt x="186" y="43"/>
                    <a:pt x="184" y="45"/>
                    <a:pt x="184" y="46"/>
                  </a:cubicBezTo>
                  <a:cubicBezTo>
                    <a:pt x="183" y="47"/>
                    <a:pt x="183" y="47"/>
                    <a:pt x="182" y="47"/>
                  </a:cubicBezTo>
                  <a:cubicBezTo>
                    <a:pt x="182" y="44"/>
                    <a:pt x="183" y="40"/>
                    <a:pt x="183" y="36"/>
                  </a:cubicBezTo>
                  <a:cubicBezTo>
                    <a:pt x="184" y="29"/>
                    <a:pt x="184" y="22"/>
                    <a:pt x="181" y="15"/>
                  </a:cubicBezTo>
                  <a:cubicBezTo>
                    <a:pt x="176" y="1"/>
                    <a:pt x="156" y="0"/>
                    <a:pt x="153" y="0"/>
                  </a:cubicBezTo>
                  <a:cubicBezTo>
                    <a:pt x="153" y="0"/>
                    <a:pt x="153" y="0"/>
                    <a:pt x="153" y="0"/>
                  </a:cubicBezTo>
                  <a:cubicBezTo>
                    <a:pt x="153" y="0"/>
                    <a:pt x="153" y="0"/>
                    <a:pt x="153" y="0"/>
                  </a:cubicBezTo>
                  <a:cubicBezTo>
                    <a:pt x="153" y="0"/>
                    <a:pt x="153" y="0"/>
                    <a:pt x="153" y="0"/>
                  </a:cubicBezTo>
                  <a:cubicBezTo>
                    <a:pt x="153" y="0"/>
                    <a:pt x="153" y="0"/>
                    <a:pt x="153" y="0"/>
                  </a:cubicBezTo>
                  <a:cubicBezTo>
                    <a:pt x="150" y="0"/>
                    <a:pt x="130" y="1"/>
                    <a:pt x="125" y="15"/>
                  </a:cubicBezTo>
                  <a:cubicBezTo>
                    <a:pt x="123" y="22"/>
                    <a:pt x="122" y="29"/>
                    <a:pt x="123" y="36"/>
                  </a:cubicBezTo>
                  <a:cubicBezTo>
                    <a:pt x="124" y="40"/>
                    <a:pt x="124" y="44"/>
                    <a:pt x="124" y="47"/>
                  </a:cubicBezTo>
                  <a:cubicBezTo>
                    <a:pt x="124" y="47"/>
                    <a:pt x="123" y="47"/>
                    <a:pt x="123" y="46"/>
                  </a:cubicBezTo>
                  <a:cubicBezTo>
                    <a:pt x="122" y="45"/>
                    <a:pt x="120" y="43"/>
                    <a:pt x="119" y="46"/>
                  </a:cubicBezTo>
                  <a:cubicBezTo>
                    <a:pt x="118" y="49"/>
                    <a:pt x="119" y="56"/>
                    <a:pt x="120" y="58"/>
                  </a:cubicBezTo>
                  <a:cubicBezTo>
                    <a:pt x="120" y="60"/>
                    <a:pt x="122" y="65"/>
                    <a:pt x="124" y="64"/>
                  </a:cubicBezTo>
                  <a:cubicBezTo>
                    <a:pt x="124" y="64"/>
                    <a:pt x="125" y="63"/>
                    <a:pt x="126" y="63"/>
                  </a:cubicBezTo>
                  <a:cubicBezTo>
                    <a:pt x="127" y="68"/>
                    <a:pt x="133" y="75"/>
                    <a:pt x="136" y="79"/>
                  </a:cubicBezTo>
                  <a:cubicBezTo>
                    <a:pt x="136" y="87"/>
                    <a:pt x="136" y="95"/>
                    <a:pt x="134" y="96"/>
                  </a:cubicBezTo>
                  <a:cubicBezTo>
                    <a:pt x="130" y="100"/>
                    <a:pt x="104" y="108"/>
                    <a:pt x="94" y="111"/>
                  </a:cubicBezTo>
                  <a:cubicBezTo>
                    <a:pt x="87" y="112"/>
                    <a:pt x="76" y="115"/>
                    <a:pt x="67" y="125"/>
                  </a:cubicBezTo>
                  <a:cubicBezTo>
                    <a:pt x="62" y="130"/>
                    <a:pt x="61" y="175"/>
                    <a:pt x="57" y="200"/>
                  </a:cubicBezTo>
                  <a:cubicBezTo>
                    <a:pt x="54" y="225"/>
                    <a:pt x="52" y="230"/>
                    <a:pt x="49" y="236"/>
                  </a:cubicBezTo>
                  <a:cubicBezTo>
                    <a:pt x="46" y="242"/>
                    <a:pt x="41" y="265"/>
                    <a:pt x="41" y="291"/>
                  </a:cubicBezTo>
                  <a:cubicBezTo>
                    <a:pt x="41" y="302"/>
                    <a:pt x="40" y="309"/>
                    <a:pt x="39" y="313"/>
                  </a:cubicBezTo>
                  <a:cubicBezTo>
                    <a:pt x="38" y="315"/>
                    <a:pt x="38" y="317"/>
                    <a:pt x="37" y="319"/>
                  </a:cubicBezTo>
                  <a:cubicBezTo>
                    <a:pt x="37" y="322"/>
                    <a:pt x="36" y="324"/>
                    <a:pt x="35" y="326"/>
                  </a:cubicBezTo>
                  <a:cubicBezTo>
                    <a:pt x="34" y="326"/>
                    <a:pt x="33" y="327"/>
                    <a:pt x="31" y="327"/>
                  </a:cubicBezTo>
                  <a:cubicBezTo>
                    <a:pt x="26" y="329"/>
                    <a:pt x="20" y="333"/>
                    <a:pt x="16" y="338"/>
                  </a:cubicBezTo>
                  <a:cubicBezTo>
                    <a:pt x="10" y="346"/>
                    <a:pt x="6" y="348"/>
                    <a:pt x="3" y="350"/>
                  </a:cubicBezTo>
                  <a:cubicBezTo>
                    <a:pt x="0" y="352"/>
                    <a:pt x="1" y="358"/>
                    <a:pt x="8" y="356"/>
                  </a:cubicBezTo>
                  <a:cubicBezTo>
                    <a:pt x="15" y="354"/>
                    <a:pt x="20" y="346"/>
                    <a:pt x="21" y="346"/>
                  </a:cubicBezTo>
                  <a:cubicBezTo>
                    <a:pt x="23" y="347"/>
                    <a:pt x="19" y="360"/>
                    <a:pt x="18" y="364"/>
                  </a:cubicBezTo>
                  <a:cubicBezTo>
                    <a:pt x="16" y="369"/>
                    <a:pt x="15" y="374"/>
                    <a:pt x="14" y="377"/>
                  </a:cubicBezTo>
                  <a:cubicBezTo>
                    <a:pt x="13" y="380"/>
                    <a:pt x="12" y="385"/>
                    <a:pt x="14" y="388"/>
                  </a:cubicBezTo>
                  <a:cubicBezTo>
                    <a:pt x="16" y="390"/>
                    <a:pt x="19" y="387"/>
                    <a:pt x="21" y="380"/>
                  </a:cubicBezTo>
                  <a:cubicBezTo>
                    <a:pt x="23" y="372"/>
                    <a:pt x="28" y="359"/>
                    <a:pt x="28" y="359"/>
                  </a:cubicBezTo>
                  <a:cubicBezTo>
                    <a:pt x="28" y="359"/>
                    <a:pt x="25" y="370"/>
                    <a:pt x="24" y="377"/>
                  </a:cubicBezTo>
                  <a:cubicBezTo>
                    <a:pt x="22" y="384"/>
                    <a:pt x="17" y="392"/>
                    <a:pt x="21" y="395"/>
                  </a:cubicBezTo>
                  <a:cubicBezTo>
                    <a:pt x="23" y="397"/>
                    <a:pt x="26" y="395"/>
                    <a:pt x="27" y="391"/>
                  </a:cubicBezTo>
                  <a:cubicBezTo>
                    <a:pt x="28" y="388"/>
                    <a:pt x="30" y="383"/>
                    <a:pt x="30" y="382"/>
                  </a:cubicBezTo>
                  <a:cubicBezTo>
                    <a:pt x="31" y="377"/>
                    <a:pt x="35" y="362"/>
                    <a:pt x="35" y="362"/>
                  </a:cubicBezTo>
                  <a:cubicBezTo>
                    <a:pt x="35" y="362"/>
                    <a:pt x="32" y="375"/>
                    <a:pt x="31" y="380"/>
                  </a:cubicBezTo>
                  <a:cubicBezTo>
                    <a:pt x="30" y="384"/>
                    <a:pt x="28" y="388"/>
                    <a:pt x="28" y="391"/>
                  </a:cubicBezTo>
                  <a:cubicBezTo>
                    <a:pt x="28" y="393"/>
                    <a:pt x="30" y="394"/>
                    <a:pt x="32" y="394"/>
                  </a:cubicBezTo>
                  <a:cubicBezTo>
                    <a:pt x="34" y="393"/>
                    <a:pt x="36" y="389"/>
                    <a:pt x="37" y="384"/>
                  </a:cubicBezTo>
                  <a:cubicBezTo>
                    <a:pt x="38" y="379"/>
                    <a:pt x="40" y="371"/>
                    <a:pt x="41" y="366"/>
                  </a:cubicBezTo>
                  <a:cubicBezTo>
                    <a:pt x="42" y="365"/>
                    <a:pt x="42" y="363"/>
                    <a:pt x="42" y="365"/>
                  </a:cubicBezTo>
                  <a:cubicBezTo>
                    <a:pt x="42" y="367"/>
                    <a:pt x="40" y="374"/>
                    <a:pt x="39" y="377"/>
                  </a:cubicBezTo>
                  <a:cubicBezTo>
                    <a:pt x="39" y="382"/>
                    <a:pt x="39" y="385"/>
                    <a:pt x="41" y="385"/>
                  </a:cubicBezTo>
                  <a:cubicBezTo>
                    <a:pt x="42" y="385"/>
                    <a:pt x="43" y="385"/>
                    <a:pt x="44" y="383"/>
                  </a:cubicBezTo>
                  <a:cubicBezTo>
                    <a:pt x="46" y="381"/>
                    <a:pt x="47" y="375"/>
                    <a:pt x="48" y="371"/>
                  </a:cubicBezTo>
                  <a:cubicBezTo>
                    <a:pt x="49" y="364"/>
                    <a:pt x="51" y="358"/>
                    <a:pt x="52" y="352"/>
                  </a:cubicBezTo>
                  <a:cubicBezTo>
                    <a:pt x="53" y="346"/>
                    <a:pt x="54" y="334"/>
                    <a:pt x="55" y="330"/>
                  </a:cubicBezTo>
                  <a:cubicBezTo>
                    <a:pt x="56" y="326"/>
                    <a:pt x="58" y="321"/>
                    <a:pt x="58" y="321"/>
                  </a:cubicBezTo>
                  <a:cubicBezTo>
                    <a:pt x="58" y="321"/>
                    <a:pt x="58" y="321"/>
                    <a:pt x="58" y="321"/>
                  </a:cubicBezTo>
                  <a:cubicBezTo>
                    <a:pt x="61" y="310"/>
                    <a:pt x="70" y="283"/>
                    <a:pt x="76" y="267"/>
                  </a:cubicBezTo>
                  <a:cubicBezTo>
                    <a:pt x="83" y="246"/>
                    <a:pt x="80" y="239"/>
                    <a:pt x="82" y="230"/>
                  </a:cubicBezTo>
                  <a:cubicBezTo>
                    <a:pt x="82" y="224"/>
                    <a:pt x="88" y="188"/>
                    <a:pt x="93" y="172"/>
                  </a:cubicBezTo>
                  <a:cubicBezTo>
                    <a:pt x="100" y="186"/>
                    <a:pt x="107" y="228"/>
                    <a:pt x="102" y="249"/>
                  </a:cubicBezTo>
                  <a:cubicBezTo>
                    <a:pt x="95" y="285"/>
                    <a:pt x="97" y="274"/>
                    <a:pt x="95" y="285"/>
                  </a:cubicBezTo>
                  <a:cubicBezTo>
                    <a:pt x="93" y="296"/>
                    <a:pt x="90" y="308"/>
                    <a:pt x="89" y="320"/>
                  </a:cubicBezTo>
                  <a:cubicBezTo>
                    <a:pt x="86" y="346"/>
                    <a:pt x="84" y="373"/>
                    <a:pt x="89" y="399"/>
                  </a:cubicBezTo>
                  <a:cubicBezTo>
                    <a:pt x="90" y="409"/>
                    <a:pt x="96" y="464"/>
                    <a:pt x="95" y="466"/>
                  </a:cubicBezTo>
                  <a:cubicBezTo>
                    <a:pt x="94" y="473"/>
                    <a:pt x="90" y="488"/>
                    <a:pt x="88" y="497"/>
                  </a:cubicBezTo>
                  <a:cubicBezTo>
                    <a:pt x="86" y="505"/>
                    <a:pt x="87" y="518"/>
                    <a:pt x="88" y="541"/>
                  </a:cubicBezTo>
                  <a:cubicBezTo>
                    <a:pt x="89" y="565"/>
                    <a:pt x="92" y="583"/>
                    <a:pt x="93" y="596"/>
                  </a:cubicBezTo>
                  <a:cubicBezTo>
                    <a:pt x="93" y="607"/>
                    <a:pt x="92" y="635"/>
                    <a:pt x="91" y="642"/>
                  </a:cubicBezTo>
                  <a:cubicBezTo>
                    <a:pt x="91" y="644"/>
                    <a:pt x="91" y="645"/>
                    <a:pt x="90" y="646"/>
                  </a:cubicBezTo>
                  <a:cubicBezTo>
                    <a:pt x="90" y="649"/>
                    <a:pt x="88" y="653"/>
                    <a:pt x="86" y="657"/>
                  </a:cubicBezTo>
                  <a:cubicBezTo>
                    <a:pt x="83" y="663"/>
                    <a:pt x="76" y="674"/>
                    <a:pt x="73" y="677"/>
                  </a:cubicBezTo>
                  <a:cubicBezTo>
                    <a:pt x="71" y="679"/>
                    <a:pt x="67" y="685"/>
                    <a:pt x="71" y="687"/>
                  </a:cubicBezTo>
                  <a:cubicBezTo>
                    <a:pt x="72" y="687"/>
                    <a:pt x="73" y="687"/>
                    <a:pt x="73" y="687"/>
                  </a:cubicBezTo>
                  <a:cubicBezTo>
                    <a:pt x="72" y="689"/>
                    <a:pt x="73" y="691"/>
                    <a:pt x="74" y="691"/>
                  </a:cubicBezTo>
                  <a:cubicBezTo>
                    <a:pt x="75" y="692"/>
                    <a:pt x="76" y="692"/>
                    <a:pt x="76" y="692"/>
                  </a:cubicBezTo>
                  <a:cubicBezTo>
                    <a:pt x="76" y="693"/>
                    <a:pt x="78" y="696"/>
                    <a:pt x="82" y="695"/>
                  </a:cubicBezTo>
                  <a:cubicBezTo>
                    <a:pt x="82" y="695"/>
                    <a:pt x="83" y="698"/>
                    <a:pt x="86" y="698"/>
                  </a:cubicBezTo>
                  <a:cubicBezTo>
                    <a:pt x="86" y="699"/>
                    <a:pt x="87" y="698"/>
                    <a:pt x="88" y="698"/>
                  </a:cubicBezTo>
                  <a:cubicBezTo>
                    <a:pt x="89" y="698"/>
                    <a:pt x="90" y="697"/>
                    <a:pt x="91" y="695"/>
                  </a:cubicBezTo>
                  <a:cubicBezTo>
                    <a:pt x="91" y="695"/>
                    <a:pt x="90" y="698"/>
                    <a:pt x="94" y="699"/>
                  </a:cubicBezTo>
                  <a:cubicBezTo>
                    <a:pt x="97" y="700"/>
                    <a:pt x="102" y="699"/>
                    <a:pt x="104" y="694"/>
                  </a:cubicBezTo>
                  <a:cubicBezTo>
                    <a:pt x="106" y="689"/>
                    <a:pt x="106" y="689"/>
                    <a:pt x="108" y="684"/>
                  </a:cubicBezTo>
                  <a:cubicBezTo>
                    <a:pt x="110" y="680"/>
                    <a:pt x="109" y="670"/>
                    <a:pt x="110" y="666"/>
                  </a:cubicBezTo>
                  <a:cubicBezTo>
                    <a:pt x="111" y="661"/>
                    <a:pt x="115" y="660"/>
                    <a:pt x="116" y="656"/>
                  </a:cubicBezTo>
                  <a:cubicBezTo>
                    <a:pt x="116" y="654"/>
                    <a:pt x="116" y="650"/>
                    <a:pt x="116" y="646"/>
                  </a:cubicBezTo>
                  <a:cubicBezTo>
                    <a:pt x="116" y="646"/>
                    <a:pt x="116" y="630"/>
                    <a:pt x="116" y="630"/>
                  </a:cubicBezTo>
                  <a:cubicBezTo>
                    <a:pt x="116" y="623"/>
                    <a:pt x="116" y="623"/>
                    <a:pt x="116" y="623"/>
                  </a:cubicBezTo>
                  <a:cubicBezTo>
                    <a:pt x="117" y="612"/>
                    <a:pt x="118" y="601"/>
                    <a:pt x="120" y="590"/>
                  </a:cubicBezTo>
                  <a:cubicBezTo>
                    <a:pt x="124" y="572"/>
                    <a:pt x="129" y="541"/>
                    <a:pt x="130" y="523"/>
                  </a:cubicBezTo>
                  <a:cubicBezTo>
                    <a:pt x="132" y="499"/>
                    <a:pt x="134" y="478"/>
                    <a:pt x="136" y="474"/>
                  </a:cubicBezTo>
                  <a:cubicBezTo>
                    <a:pt x="136" y="474"/>
                    <a:pt x="136" y="473"/>
                    <a:pt x="136" y="473"/>
                  </a:cubicBezTo>
                  <a:cubicBezTo>
                    <a:pt x="141" y="458"/>
                    <a:pt x="144" y="443"/>
                    <a:pt x="146" y="427"/>
                  </a:cubicBezTo>
                  <a:cubicBezTo>
                    <a:pt x="147" y="422"/>
                    <a:pt x="147" y="416"/>
                    <a:pt x="148" y="411"/>
                  </a:cubicBezTo>
                  <a:cubicBezTo>
                    <a:pt x="149" y="385"/>
                    <a:pt x="149" y="342"/>
                    <a:pt x="153" y="341"/>
                  </a:cubicBezTo>
                  <a:cubicBezTo>
                    <a:pt x="158" y="342"/>
                    <a:pt x="157" y="385"/>
                    <a:pt x="159" y="411"/>
                  </a:cubicBezTo>
                  <a:cubicBezTo>
                    <a:pt x="159" y="416"/>
                    <a:pt x="160" y="422"/>
                    <a:pt x="160" y="427"/>
                  </a:cubicBezTo>
                  <a:cubicBezTo>
                    <a:pt x="162" y="443"/>
                    <a:pt x="166" y="458"/>
                    <a:pt x="170" y="473"/>
                  </a:cubicBezTo>
                  <a:cubicBezTo>
                    <a:pt x="171" y="473"/>
                    <a:pt x="171" y="474"/>
                    <a:pt x="171" y="474"/>
                  </a:cubicBezTo>
                  <a:cubicBezTo>
                    <a:pt x="172" y="478"/>
                    <a:pt x="174" y="499"/>
                    <a:pt x="176" y="523"/>
                  </a:cubicBezTo>
                  <a:cubicBezTo>
                    <a:pt x="178" y="541"/>
                    <a:pt x="183" y="572"/>
                    <a:pt x="186" y="590"/>
                  </a:cubicBezTo>
                  <a:cubicBezTo>
                    <a:pt x="188" y="601"/>
                    <a:pt x="190" y="612"/>
                    <a:pt x="190" y="623"/>
                  </a:cubicBezTo>
                  <a:cubicBezTo>
                    <a:pt x="191" y="630"/>
                    <a:pt x="191" y="630"/>
                    <a:pt x="191" y="630"/>
                  </a:cubicBezTo>
                  <a:cubicBezTo>
                    <a:pt x="191" y="630"/>
                    <a:pt x="191" y="646"/>
                    <a:pt x="191" y="646"/>
                  </a:cubicBezTo>
                  <a:cubicBezTo>
                    <a:pt x="190" y="650"/>
                    <a:pt x="191" y="654"/>
                    <a:pt x="191" y="656"/>
                  </a:cubicBezTo>
                  <a:cubicBezTo>
                    <a:pt x="191" y="660"/>
                    <a:pt x="195" y="661"/>
                    <a:pt x="196" y="666"/>
                  </a:cubicBezTo>
                  <a:cubicBezTo>
                    <a:pt x="198" y="670"/>
                    <a:pt x="197" y="680"/>
                    <a:pt x="199" y="684"/>
                  </a:cubicBezTo>
                  <a:cubicBezTo>
                    <a:pt x="201" y="689"/>
                    <a:pt x="200" y="689"/>
                    <a:pt x="203" y="694"/>
                  </a:cubicBezTo>
                  <a:cubicBezTo>
                    <a:pt x="205" y="699"/>
                    <a:pt x="209" y="700"/>
                    <a:pt x="213" y="699"/>
                  </a:cubicBezTo>
                  <a:cubicBezTo>
                    <a:pt x="216" y="698"/>
                    <a:pt x="216" y="695"/>
                    <a:pt x="216" y="695"/>
                  </a:cubicBezTo>
                  <a:cubicBezTo>
                    <a:pt x="217" y="697"/>
                    <a:pt x="217" y="698"/>
                    <a:pt x="218" y="698"/>
                  </a:cubicBezTo>
                  <a:cubicBezTo>
                    <a:pt x="219" y="698"/>
                    <a:pt x="220" y="699"/>
                    <a:pt x="221" y="698"/>
                  </a:cubicBezTo>
                  <a:cubicBezTo>
                    <a:pt x="224" y="698"/>
                    <a:pt x="225" y="695"/>
                    <a:pt x="225" y="695"/>
                  </a:cubicBezTo>
                  <a:cubicBezTo>
                    <a:pt x="228" y="696"/>
                    <a:pt x="230" y="693"/>
                    <a:pt x="230" y="692"/>
                  </a:cubicBezTo>
                  <a:cubicBezTo>
                    <a:pt x="230" y="692"/>
                    <a:pt x="232" y="692"/>
                    <a:pt x="232" y="691"/>
                  </a:cubicBezTo>
                  <a:cubicBezTo>
                    <a:pt x="234" y="691"/>
                    <a:pt x="234" y="689"/>
                    <a:pt x="234" y="687"/>
                  </a:cubicBezTo>
                  <a:cubicBezTo>
                    <a:pt x="234" y="687"/>
                    <a:pt x="235" y="687"/>
                    <a:pt x="236" y="687"/>
                  </a:cubicBezTo>
                  <a:cubicBezTo>
                    <a:pt x="240" y="685"/>
                    <a:pt x="236" y="679"/>
                    <a:pt x="233" y="677"/>
                  </a:cubicBezTo>
                  <a:cubicBezTo>
                    <a:pt x="231" y="674"/>
                    <a:pt x="223" y="663"/>
                    <a:pt x="220" y="657"/>
                  </a:cubicBezTo>
                  <a:cubicBezTo>
                    <a:pt x="218" y="653"/>
                    <a:pt x="217" y="649"/>
                    <a:pt x="216" y="646"/>
                  </a:cubicBezTo>
                  <a:cubicBezTo>
                    <a:pt x="216" y="645"/>
                    <a:pt x="215" y="644"/>
                    <a:pt x="215" y="642"/>
                  </a:cubicBezTo>
                  <a:cubicBezTo>
                    <a:pt x="215" y="635"/>
                    <a:pt x="213" y="607"/>
                    <a:pt x="214" y="596"/>
                  </a:cubicBezTo>
                  <a:cubicBezTo>
                    <a:pt x="215" y="583"/>
                    <a:pt x="218" y="565"/>
                    <a:pt x="219" y="541"/>
                  </a:cubicBezTo>
                  <a:cubicBezTo>
                    <a:pt x="219" y="518"/>
                    <a:pt x="220" y="505"/>
                    <a:pt x="218" y="497"/>
                  </a:cubicBezTo>
                  <a:cubicBezTo>
                    <a:pt x="217" y="488"/>
                    <a:pt x="213" y="473"/>
                    <a:pt x="211" y="466"/>
                  </a:cubicBezTo>
                  <a:cubicBezTo>
                    <a:pt x="211" y="464"/>
                    <a:pt x="216" y="409"/>
                    <a:pt x="218" y="399"/>
                  </a:cubicBezTo>
                  <a:cubicBezTo>
                    <a:pt x="222" y="373"/>
                    <a:pt x="220" y="346"/>
                    <a:pt x="218" y="320"/>
                  </a:cubicBezTo>
                  <a:cubicBezTo>
                    <a:pt x="217" y="308"/>
                    <a:pt x="214" y="296"/>
                    <a:pt x="211" y="285"/>
                  </a:cubicBezTo>
                  <a:cubicBezTo>
                    <a:pt x="209" y="274"/>
                    <a:pt x="211" y="285"/>
                    <a:pt x="204" y="249"/>
                  </a:cubicBezTo>
                  <a:cubicBezTo>
                    <a:pt x="200" y="228"/>
                    <a:pt x="207" y="186"/>
                    <a:pt x="214" y="172"/>
                  </a:cubicBezTo>
                  <a:cubicBezTo>
                    <a:pt x="218" y="188"/>
                    <a:pt x="224" y="224"/>
                    <a:pt x="225" y="230"/>
                  </a:cubicBezTo>
                  <a:cubicBezTo>
                    <a:pt x="226" y="239"/>
                    <a:pt x="224" y="246"/>
                    <a:pt x="231" y="267"/>
                  </a:cubicBezTo>
                  <a:cubicBezTo>
                    <a:pt x="236" y="283"/>
                    <a:pt x="245" y="310"/>
                    <a:pt x="249" y="321"/>
                  </a:cubicBezTo>
                  <a:cubicBezTo>
                    <a:pt x="249" y="321"/>
                    <a:pt x="249" y="321"/>
                    <a:pt x="249" y="321"/>
                  </a:cubicBezTo>
                  <a:cubicBezTo>
                    <a:pt x="249" y="321"/>
                    <a:pt x="250" y="326"/>
                    <a:pt x="251" y="330"/>
                  </a:cubicBezTo>
                  <a:cubicBezTo>
                    <a:pt x="252" y="334"/>
                    <a:pt x="254" y="346"/>
                    <a:pt x="254" y="352"/>
                  </a:cubicBezTo>
                  <a:cubicBezTo>
                    <a:pt x="255" y="358"/>
                    <a:pt x="257" y="364"/>
                    <a:pt x="259" y="371"/>
                  </a:cubicBezTo>
                  <a:cubicBezTo>
                    <a:pt x="260" y="375"/>
                    <a:pt x="261" y="381"/>
                    <a:pt x="262" y="383"/>
                  </a:cubicBezTo>
                  <a:cubicBezTo>
                    <a:pt x="263" y="385"/>
                    <a:pt x="264" y="385"/>
                    <a:pt x="266" y="385"/>
                  </a:cubicBezTo>
                  <a:cubicBezTo>
                    <a:pt x="268" y="385"/>
                    <a:pt x="268" y="382"/>
                    <a:pt x="267" y="377"/>
                  </a:cubicBezTo>
                  <a:cubicBezTo>
                    <a:pt x="266" y="374"/>
                    <a:pt x="264" y="367"/>
                    <a:pt x="264" y="365"/>
                  </a:cubicBezTo>
                  <a:cubicBezTo>
                    <a:pt x="264" y="363"/>
                    <a:pt x="265" y="365"/>
                    <a:pt x="265" y="366"/>
                  </a:cubicBezTo>
                  <a:cubicBezTo>
                    <a:pt x="266" y="371"/>
                    <a:pt x="268" y="379"/>
                    <a:pt x="269" y="384"/>
                  </a:cubicBezTo>
                  <a:cubicBezTo>
                    <a:pt x="271" y="389"/>
                    <a:pt x="272" y="393"/>
                    <a:pt x="274" y="394"/>
                  </a:cubicBezTo>
                  <a:cubicBezTo>
                    <a:pt x="276" y="394"/>
                    <a:pt x="278" y="393"/>
                    <a:pt x="278" y="391"/>
                  </a:cubicBezTo>
                  <a:cubicBezTo>
                    <a:pt x="278" y="388"/>
                    <a:pt x="276" y="384"/>
                    <a:pt x="275" y="380"/>
                  </a:cubicBezTo>
                  <a:cubicBezTo>
                    <a:pt x="274" y="375"/>
                    <a:pt x="272" y="362"/>
                    <a:pt x="272" y="362"/>
                  </a:cubicBezTo>
                  <a:cubicBezTo>
                    <a:pt x="272" y="362"/>
                    <a:pt x="275" y="377"/>
                    <a:pt x="277" y="382"/>
                  </a:cubicBezTo>
                  <a:cubicBezTo>
                    <a:pt x="277" y="383"/>
                    <a:pt x="278" y="388"/>
                    <a:pt x="280" y="391"/>
                  </a:cubicBezTo>
                  <a:cubicBezTo>
                    <a:pt x="281" y="395"/>
                    <a:pt x="283" y="397"/>
                    <a:pt x="285" y="395"/>
                  </a:cubicBezTo>
                  <a:cubicBezTo>
                    <a:pt x="289" y="392"/>
                    <a:pt x="285" y="384"/>
                    <a:pt x="283" y="377"/>
                  </a:cubicBezTo>
                  <a:cubicBezTo>
                    <a:pt x="281" y="370"/>
                    <a:pt x="279" y="359"/>
                    <a:pt x="279" y="359"/>
                  </a:cubicBezTo>
                  <a:cubicBezTo>
                    <a:pt x="279" y="359"/>
                    <a:pt x="283" y="372"/>
                    <a:pt x="285" y="380"/>
                  </a:cubicBezTo>
                  <a:cubicBezTo>
                    <a:pt x="287" y="387"/>
                    <a:pt x="290" y="390"/>
                    <a:pt x="292" y="388"/>
                  </a:cubicBezTo>
                  <a:cubicBezTo>
                    <a:pt x="294" y="385"/>
                    <a:pt x="293" y="380"/>
                    <a:pt x="292" y="377"/>
                  </a:cubicBezTo>
                  <a:cubicBezTo>
                    <a:pt x="291" y="374"/>
                    <a:pt x="290" y="369"/>
                    <a:pt x="289" y="364"/>
                  </a:cubicBezTo>
                  <a:cubicBezTo>
                    <a:pt x="287" y="360"/>
                    <a:pt x="283" y="347"/>
                    <a:pt x="285" y="346"/>
                  </a:cubicBezTo>
                  <a:cubicBezTo>
                    <a:pt x="287" y="346"/>
                    <a:pt x="292" y="354"/>
                    <a:pt x="299" y="356"/>
                  </a:cubicBezTo>
                  <a:cubicBezTo>
                    <a:pt x="306" y="358"/>
                    <a:pt x="307" y="352"/>
                    <a:pt x="304" y="350"/>
                  </a:cubicBezTo>
                  <a:close/>
                </a:path>
              </a:pathLst>
            </a:custGeom>
            <a:solidFill>
              <a:srgbClr val="FFB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279" name="Picture 179">
              <a:extLst>
                <a:ext uri="{FF2B5EF4-FFF2-40B4-BE49-F238E27FC236}">
                  <a16:creationId xmlns:a16="http://schemas.microsoft.com/office/drawing/2014/main" id="{9B5CD228-1D58-4034-B689-85C514BA5B80}"/>
                </a:ext>
              </a:extLst>
            </p:cNvPr>
            <p:cNvPicPr>
              <a:picLocks noChangeAspect="1" noChangeArrowheads="1"/>
            </p:cNvPicPr>
            <p:nvPr/>
          </p:nvPicPr>
          <p:blipFill>
            <a:blip r:embed="rId12">
              <a:extLst>
                <a:ext uri="{28A0092B-C50C-407E-A947-70E740481C1C}">
                  <a14:useLocalDpi xmlns:a14="http://schemas.microsoft.com/office/drawing/2010/main"/>
                </a:ext>
              </a:extLst>
            </a:blip>
            <a:srcRect/>
            <a:stretch>
              <a:fillRect/>
            </a:stretch>
          </p:blipFill>
          <p:spPr bwMode="auto">
            <a:xfrm>
              <a:off x="3578" y="1876"/>
              <a:ext cx="64"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80">
              <a:extLst>
                <a:ext uri="{FF2B5EF4-FFF2-40B4-BE49-F238E27FC236}">
                  <a16:creationId xmlns:a16="http://schemas.microsoft.com/office/drawing/2014/main" id="{86C8A2A1-8B44-4EED-B478-6AD04FF6138C}"/>
                </a:ext>
              </a:extLst>
            </p:cNvPr>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auto">
            <a:xfrm>
              <a:off x="3678" y="1876"/>
              <a:ext cx="65"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 name="Picture 181">
              <a:extLst>
                <a:ext uri="{FF2B5EF4-FFF2-40B4-BE49-F238E27FC236}">
                  <a16:creationId xmlns:a16="http://schemas.microsoft.com/office/drawing/2014/main" id="{26E543F6-4480-4D3B-8B3F-7B8F809E4578}"/>
                </a:ext>
              </a:extLst>
            </p:cNvPr>
            <p:cNvPicPr>
              <a:picLocks noChangeAspect="1" noChangeArrowheads="1"/>
            </p:cNvPicPr>
            <p:nvPr/>
          </p:nvPicPr>
          <p:blipFill>
            <a:blip r:embed="rId14">
              <a:extLst>
                <a:ext uri="{28A0092B-C50C-407E-A947-70E740481C1C}">
                  <a14:useLocalDpi xmlns:a14="http://schemas.microsoft.com/office/drawing/2010/main"/>
                </a:ext>
              </a:extLst>
            </a:blip>
            <a:srcRect/>
            <a:stretch>
              <a:fillRect/>
            </a:stretch>
          </p:blipFill>
          <p:spPr bwMode="auto">
            <a:xfrm>
              <a:off x="3563" y="1847"/>
              <a:ext cx="194"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Freeform 182">
              <a:extLst>
                <a:ext uri="{FF2B5EF4-FFF2-40B4-BE49-F238E27FC236}">
                  <a16:creationId xmlns:a16="http://schemas.microsoft.com/office/drawing/2014/main" id="{D2FFFE85-30ED-4984-8BAD-752783041B2B}"/>
                </a:ext>
              </a:extLst>
            </p:cNvPr>
            <p:cNvSpPr>
              <a:spLocks/>
            </p:cNvSpPr>
            <p:nvPr/>
          </p:nvSpPr>
          <p:spPr bwMode="auto">
            <a:xfrm>
              <a:off x="3575" y="1866"/>
              <a:ext cx="173" cy="48"/>
            </a:xfrm>
            <a:custGeom>
              <a:avLst/>
              <a:gdLst>
                <a:gd name="T0" fmla="*/ 70 w 72"/>
                <a:gd name="T1" fmla="*/ 0 h 20"/>
                <a:gd name="T2" fmla="*/ 66 w 72"/>
                <a:gd name="T3" fmla="*/ 1 h 20"/>
                <a:gd name="T4" fmla="*/ 57 w 72"/>
                <a:gd name="T5" fmla="*/ 4 h 20"/>
                <a:gd name="T6" fmla="*/ 50 w 72"/>
                <a:gd name="T7" fmla="*/ 6 h 20"/>
                <a:gd name="T8" fmla="*/ 35 w 72"/>
                <a:gd name="T9" fmla="*/ 4 h 20"/>
                <a:gd name="T10" fmla="*/ 18 w 72"/>
                <a:gd name="T11" fmla="*/ 6 h 20"/>
                <a:gd name="T12" fmla="*/ 11 w 72"/>
                <a:gd name="T13" fmla="*/ 2 h 20"/>
                <a:gd name="T14" fmla="*/ 5 w 72"/>
                <a:gd name="T15" fmla="*/ 0 h 20"/>
                <a:gd name="T16" fmla="*/ 0 w 72"/>
                <a:gd name="T17" fmla="*/ 2 h 20"/>
                <a:gd name="T18" fmla="*/ 2 w 72"/>
                <a:gd name="T19" fmla="*/ 8 h 20"/>
                <a:gd name="T20" fmla="*/ 4 w 72"/>
                <a:gd name="T21" fmla="*/ 13 h 20"/>
                <a:gd name="T22" fmla="*/ 6 w 72"/>
                <a:gd name="T23" fmla="*/ 13 h 20"/>
                <a:gd name="T24" fmla="*/ 6 w 72"/>
                <a:gd name="T25" fmla="*/ 9 h 20"/>
                <a:gd name="T26" fmla="*/ 9 w 72"/>
                <a:gd name="T27" fmla="*/ 8 h 20"/>
                <a:gd name="T28" fmla="*/ 4 w 72"/>
                <a:gd name="T29" fmla="*/ 6 h 20"/>
                <a:gd name="T30" fmla="*/ 3 w 72"/>
                <a:gd name="T31" fmla="*/ 2 h 20"/>
                <a:gd name="T32" fmla="*/ 5 w 72"/>
                <a:gd name="T33" fmla="*/ 2 h 20"/>
                <a:gd name="T34" fmla="*/ 9 w 72"/>
                <a:gd name="T35" fmla="*/ 2 h 20"/>
                <a:gd name="T36" fmla="*/ 16 w 72"/>
                <a:gd name="T37" fmla="*/ 6 h 20"/>
                <a:gd name="T38" fmla="*/ 26 w 72"/>
                <a:gd name="T39" fmla="*/ 7 h 20"/>
                <a:gd name="T40" fmla="*/ 32 w 72"/>
                <a:gd name="T41" fmla="*/ 12 h 20"/>
                <a:gd name="T42" fmla="*/ 36 w 72"/>
                <a:gd name="T43" fmla="*/ 20 h 20"/>
                <a:gd name="T44" fmla="*/ 38 w 72"/>
                <a:gd name="T45" fmla="*/ 19 h 20"/>
                <a:gd name="T46" fmla="*/ 42 w 72"/>
                <a:gd name="T47" fmla="*/ 8 h 20"/>
                <a:gd name="T48" fmla="*/ 50 w 72"/>
                <a:gd name="T49" fmla="*/ 7 h 20"/>
                <a:gd name="T50" fmla="*/ 60 w 72"/>
                <a:gd name="T51" fmla="*/ 3 h 20"/>
                <a:gd name="T52" fmla="*/ 66 w 72"/>
                <a:gd name="T53" fmla="*/ 2 h 20"/>
                <a:gd name="T54" fmla="*/ 69 w 72"/>
                <a:gd name="T55" fmla="*/ 2 h 20"/>
                <a:gd name="T56" fmla="*/ 70 w 72"/>
                <a:gd name="T57" fmla="*/ 4 h 20"/>
                <a:gd name="T58" fmla="*/ 67 w 72"/>
                <a:gd name="T59" fmla="*/ 7 h 20"/>
                <a:gd name="T60" fmla="*/ 65 w 72"/>
                <a:gd name="T61" fmla="*/ 9 h 20"/>
                <a:gd name="T62" fmla="*/ 67 w 72"/>
                <a:gd name="T63" fmla="*/ 11 h 20"/>
                <a:gd name="T64" fmla="*/ 67 w 72"/>
                <a:gd name="T65" fmla="*/ 11 h 20"/>
                <a:gd name="T66" fmla="*/ 69 w 72"/>
                <a:gd name="T67" fmla="*/ 10 h 20"/>
                <a:gd name="T68" fmla="*/ 72 w 72"/>
                <a:gd name="T69"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 h="20">
                  <a:moveTo>
                    <a:pt x="72" y="2"/>
                  </a:moveTo>
                  <a:cubicBezTo>
                    <a:pt x="72" y="1"/>
                    <a:pt x="71" y="0"/>
                    <a:pt x="70" y="0"/>
                  </a:cubicBezTo>
                  <a:cubicBezTo>
                    <a:pt x="69" y="0"/>
                    <a:pt x="68" y="0"/>
                    <a:pt x="68" y="0"/>
                  </a:cubicBezTo>
                  <a:cubicBezTo>
                    <a:pt x="67" y="0"/>
                    <a:pt x="67" y="0"/>
                    <a:pt x="66" y="1"/>
                  </a:cubicBezTo>
                  <a:cubicBezTo>
                    <a:pt x="65" y="1"/>
                    <a:pt x="63" y="1"/>
                    <a:pt x="61" y="2"/>
                  </a:cubicBezTo>
                  <a:cubicBezTo>
                    <a:pt x="59" y="2"/>
                    <a:pt x="58" y="4"/>
                    <a:pt x="57" y="4"/>
                  </a:cubicBezTo>
                  <a:cubicBezTo>
                    <a:pt x="56" y="5"/>
                    <a:pt x="56" y="6"/>
                    <a:pt x="55" y="6"/>
                  </a:cubicBezTo>
                  <a:cubicBezTo>
                    <a:pt x="53" y="6"/>
                    <a:pt x="52" y="6"/>
                    <a:pt x="50" y="6"/>
                  </a:cubicBezTo>
                  <a:cubicBezTo>
                    <a:pt x="46" y="6"/>
                    <a:pt x="42" y="4"/>
                    <a:pt x="37" y="4"/>
                  </a:cubicBezTo>
                  <a:cubicBezTo>
                    <a:pt x="35" y="4"/>
                    <a:pt x="35" y="4"/>
                    <a:pt x="35" y="4"/>
                  </a:cubicBezTo>
                  <a:cubicBezTo>
                    <a:pt x="31" y="4"/>
                    <a:pt x="27" y="6"/>
                    <a:pt x="22" y="6"/>
                  </a:cubicBezTo>
                  <a:cubicBezTo>
                    <a:pt x="21" y="6"/>
                    <a:pt x="19" y="6"/>
                    <a:pt x="18" y="6"/>
                  </a:cubicBezTo>
                  <a:cubicBezTo>
                    <a:pt x="17" y="6"/>
                    <a:pt x="16" y="5"/>
                    <a:pt x="15" y="4"/>
                  </a:cubicBezTo>
                  <a:cubicBezTo>
                    <a:pt x="15" y="4"/>
                    <a:pt x="13" y="2"/>
                    <a:pt x="11" y="2"/>
                  </a:cubicBezTo>
                  <a:cubicBezTo>
                    <a:pt x="10" y="1"/>
                    <a:pt x="8" y="1"/>
                    <a:pt x="6" y="1"/>
                  </a:cubicBezTo>
                  <a:cubicBezTo>
                    <a:pt x="6" y="0"/>
                    <a:pt x="5" y="0"/>
                    <a:pt x="5" y="0"/>
                  </a:cubicBezTo>
                  <a:cubicBezTo>
                    <a:pt x="4" y="0"/>
                    <a:pt x="3" y="0"/>
                    <a:pt x="2" y="0"/>
                  </a:cubicBezTo>
                  <a:cubicBezTo>
                    <a:pt x="1" y="0"/>
                    <a:pt x="1" y="1"/>
                    <a:pt x="0" y="2"/>
                  </a:cubicBezTo>
                  <a:cubicBezTo>
                    <a:pt x="0" y="3"/>
                    <a:pt x="0" y="3"/>
                    <a:pt x="0" y="4"/>
                  </a:cubicBezTo>
                  <a:cubicBezTo>
                    <a:pt x="1" y="6"/>
                    <a:pt x="1" y="7"/>
                    <a:pt x="2" y="8"/>
                  </a:cubicBezTo>
                  <a:cubicBezTo>
                    <a:pt x="2" y="8"/>
                    <a:pt x="3" y="9"/>
                    <a:pt x="4" y="10"/>
                  </a:cubicBezTo>
                  <a:cubicBezTo>
                    <a:pt x="4" y="11"/>
                    <a:pt x="4" y="12"/>
                    <a:pt x="4" y="13"/>
                  </a:cubicBezTo>
                  <a:cubicBezTo>
                    <a:pt x="5" y="12"/>
                    <a:pt x="5" y="11"/>
                    <a:pt x="5" y="11"/>
                  </a:cubicBezTo>
                  <a:cubicBezTo>
                    <a:pt x="5" y="12"/>
                    <a:pt x="6" y="13"/>
                    <a:pt x="6" y="13"/>
                  </a:cubicBezTo>
                  <a:cubicBezTo>
                    <a:pt x="6" y="12"/>
                    <a:pt x="6" y="12"/>
                    <a:pt x="6" y="11"/>
                  </a:cubicBezTo>
                  <a:cubicBezTo>
                    <a:pt x="5" y="10"/>
                    <a:pt x="6" y="10"/>
                    <a:pt x="6" y="9"/>
                  </a:cubicBezTo>
                  <a:cubicBezTo>
                    <a:pt x="7" y="9"/>
                    <a:pt x="7" y="9"/>
                    <a:pt x="7" y="9"/>
                  </a:cubicBezTo>
                  <a:cubicBezTo>
                    <a:pt x="8" y="9"/>
                    <a:pt x="9" y="9"/>
                    <a:pt x="9" y="8"/>
                  </a:cubicBezTo>
                  <a:cubicBezTo>
                    <a:pt x="8" y="8"/>
                    <a:pt x="7" y="8"/>
                    <a:pt x="6" y="7"/>
                  </a:cubicBezTo>
                  <a:cubicBezTo>
                    <a:pt x="5" y="7"/>
                    <a:pt x="5" y="7"/>
                    <a:pt x="4" y="6"/>
                  </a:cubicBezTo>
                  <a:cubicBezTo>
                    <a:pt x="4" y="6"/>
                    <a:pt x="3" y="5"/>
                    <a:pt x="3" y="4"/>
                  </a:cubicBezTo>
                  <a:cubicBezTo>
                    <a:pt x="3" y="4"/>
                    <a:pt x="3" y="3"/>
                    <a:pt x="3" y="2"/>
                  </a:cubicBezTo>
                  <a:cubicBezTo>
                    <a:pt x="3" y="2"/>
                    <a:pt x="4" y="2"/>
                    <a:pt x="4" y="2"/>
                  </a:cubicBezTo>
                  <a:cubicBezTo>
                    <a:pt x="4" y="2"/>
                    <a:pt x="5" y="2"/>
                    <a:pt x="5" y="2"/>
                  </a:cubicBezTo>
                  <a:cubicBezTo>
                    <a:pt x="5" y="2"/>
                    <a:pt x="6" y="2"/>
                    <a:pt x="6" y="2"/>
                  </a:cubicBezTo>
                  <a:cubicBezTo>
                    <a:pt x="7" y="2"/>
                    <a:pt x="8" y="2"/>
                    <a:pt x="9" y="2"/>
                  </a:cubicBezTo>
                  <a:cubicBezTo>
                    <a:pt x="10" y="2"/>
                    <a:pt x="12" y="2"/>
                    <a:pt x="13" y="3"/>
                  </a:cubicBezTo>
                  <a:cubicBezTo>
                    <a:pt x="14" y="3"/>
                    <a:pt x="15" y="5"/>
                    <a:pt x="16" y="6"/>
                  </a:cubicBezTo>
                  <a:cubicBezTo>
                    <a:pt x="18" y="8"/>
                    <a:pt x="21" y="7"/>
                    <a:pt x="23" y="7"/>
                  </a:cubicBezTo>
                  <a:cubicBezTo>
                    <a:pt x="24" y="7"/>
                    <a:pt x="25" y="7"/>
                    <a:pt x="26" y="7"/>
                  </a:cubicBezTo>
                  <a:cubicBezTo>
                    <a:pt x="28" y="7"/>
                    <a:pt x="29" y="7"/>
                    <a:pt x="30" y="8"/>
                  </a:cubicBezTo>
                  <a:cubicBezTo>
                    <a:pt x="31" y="9"/>
                    <a:pt x="32" y="11"/>
                    <a:pt x="32" y="12"/>
                  </a:cubicBezTo>
                  <a:cubicBezTo>
                    <a:pt x="32" y="15"/>
                    <a:pt x="33" y="17"/>
                    <a:pt x="35" y="19"/>
                  </a:cubicBezTo>
                  <a:cubicBezTo>
                    <a:pt x="35" y="20"/>
                    <a:pt x="35" y="20"/>
                    <a:pt x="36" y="20"/>
                  </a:cubicBezTo>
                  <a:cubicBezTo>
                    <a:pt x="36" y="20"/>
                    <a:pt x="36" y="20"/>
                    <a:pt x="36" y="20"/>
                  </a:cubicBezTo>
                  <a:cubicBezTo>
                    <a:pt x="37" y="20"/>
                    <a:pt x="37" y="20"/>
                    <a:pt x="38" y="19"/>
                  </a:cubicBezTo>
                  <a:cubicBezTo>
                    <a:pt x="39" y="17"/>
                    <a:pt x="40" y="15"/>
                    <a:pt x="41" y="12"/>
                  </a:cubicBezTo>
                  <a:cubicBezTo>
                    <a:pt x="41" y="11"/>
                    <a:pt x="41" y="9"/>
                    <a:pt x="42" y="8"/>
                  </a:cubicBezTo>
                  <a:cubicBezTo>
                    <a:pt x="43" y="7"/>
                    <a:pt x="45" y="7"/>
                    <a:pt x="46" y="7"/>
                  </a:cubicBezTo>
                  <a:cubicBezTo>
                    <a:pt x="47" y="7"/>
                    <a:pt x="49" y="7"/>
                    <a:pt x="50" y="7"/>
                  </a:cubicBezTo>
                  <a:cubicBezTo>
                    <a:pt x="51" y="7"/>
                    <a:pt x="55" y="8"/>
                    <a:pt x="57" y="6"/>
                  </a:cubicBezTo>
                  <a:cubicBezTo>
                    <a:pt x="58" y="5"/>
                    <a:pt x="59" y="3"/>
                    <a:pt x="60" y="3"/>
                  </a:cubicBezTo>
                  <a:cubicBezTo>
                    <a:pt x="61" y="2"/>
                    <a:pt x="62" y="2"/>
                    <a:pt x="63" y="2"/>
                  </a:cubicBezTo>
                  <a:cubicBezTo>
                    <a:pt x="64" y="2"/>
                    <a:pt x="65" y="2"/>
                    <a:pt x="66" y="2"/>
                  </a:cubicBezTo>
                  <a:cubicBezTo>
                    <a:pt x="67" y="2"/>
                    <a:pt x="67" y="2"/>
                    <a:pt x="68" y="2"/>
                  </a:cubicBezTo>
                  <a:cubicBezTo>
                    <a:pt x="68" y="2"/>
                    <a:pt x="68" y="2"/>
                    <a:pt x="69" y="2"/>
                  </a:cubicBezTo>
                  <a:cubicBezTo>
                    <a:pt x="69" y="2"/>
                    <a:pt x="69" y="2"/>
                    <a:pt x="69" y="2"/>
                  </a:cubicBezTo>
                  <a:cubicBezTo>
                    <a:pt x="70" y="3"/>
                    <a:pt x="70" y="4"/>
                    <a:pt x="70" y="4"/>
                  </a:cubicBezTo>
                  <a:cubicBezTo>
                    <a:pt x="69" y="5"/>
                    <a:pt x="69" y="6"/>
                    <a:pt x="68" y="6"/>
                  </a:cubicBezTo>
                  <a:cubicBezTo>
                    <a:pt x="68" y="7"/>
                    <a:pt x="67" y="7"/>
                    <a:pt x="67" y="7"/>
                  </a:cubicBezTo>
                  <a:cubicBezTo>
                    <a:pt x="66" y="8"/>
                    <a:pt x="64" y="8"/>
                    <a:pt x="63" y="8"/>
                  </a:cubicBezTo>
                  <a:cubicBezTo>
                    <a:pt x="64" y="9"/>
                    <a:pt x="64" y="9"/>
                    <a:pt x="65" y="9"/>
                  </a:cubicBezTo>
                  <a:cubicBezTo>
                    <a:pt x="66" y="9"/>
                    <a:pt x="66" y="9"/>
                    <a:pt x="66" y="9"/>
                  </a:cubicBezTo>
                  <a:cubicBezTo>
                    <a:pt x="67" y="10"/>
                    <a:pt x="67" y="10"/>
                    <a:pt x="67" y="11"/>
                  </a:cubicBezTo>
                  <a:cubicBezTo>
                    <a:pt x="67" y="12"/>
                    <a:pt x="67" y="12"/>
                    <a:pt x="66" y="13"/>
                  </a:cubicBezTo>
                  <a:cubicBezTo>
                    <a:pt x="67" y="13"/>
                    <a:pt x="67" y="12"/>
                    <a:pt x="67" y="11"/>
                  </a:cubicBezTo>
                  <a:cubicBezTo>
                    <a:pt x="68" y="11"/>
                    <a:pt x="68" y="12"/>
                    <a:pt x="68" y="13"/>
                  </a:cubicBezTo>
                  <a:cubicBezTo>
                    <a:pt x="68" y="12"/>
                    <a:pt x="68" y="11"/>
                    <a:pt x="69" y="10"/>
                  </a:cubicBezTo>
                  <a:cubicBezTo>
                    <a:pt x="69" y="9"/>
                    <a:pt x="70" y="8"/>
                    <a:pt x="71" y="8"/>
                  </a:cubicBezTo>
                  <a:cubicBezTo>
                    <a:pt x="71" y="7"/>
                    <a:pt x="72" y="6"/>
                    <a:pt x="72" y="4"/>
                  </a:cubicBezTo>
                  <a:cubicBezTo>
                    <a:pt x="72" y="3"/>
                    <a:pt x="72" y="3"/>
                    <a:pt x="72" y="2"/>
                  </a:cubicBezTo>
                  <a:close/>
                </a:path>
              </a:pathLst>
            </a:custGeom>
            <a:solidFill>
              <a:srgbClr val="C043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3" name="Freeform 183">
              <a:extLst>
                <a:ext uri="{FF2B5EF4-FFF2-40B4-BE49-F238E27FC236}">
                  <a16:creationId xmlns:a16="http://schemas.microsoft.com/office/drawing/2014/main" id="{FE1AE386-64E2-40B2-A6F0-20703FA53270}"/>
                </a:ext>
              </a:extLst>
            </p:cNvPr>
            <p:cNvSpPr>
              <a:spLocks/>
            </p:cNvSpPr>
            <p:nvPr/>
          </p:nvSpPr>
          <p:spPr bwMode="auto">
            <a:xfrm>
              <a:off x="3645" y="1878"/>
              <a:ext cx="38" cy="33"/>
            </a:xfrm>
            <a:custGeom>
              <a:avLst/>
              <a:gdLst>
                <a:gd name="T0" fmla="*/ 8 w 16"/>
                <a:gd name="T1" fmla="*/ 0 h 14"/>
                <a:gd name="T2" fmla="*/ 6 w 16"/>
                <a:gd name="T3" fmla="*/ 0 h 14"/>
                <a:gd name="T4" fmla="*/ 0 w 16"/>
                <a:gd name="T5" fmla="*/ 1 h 14"/>
                <a:gd name="T6" fmla="*/ 2 w 16"/>
                <a:gd name="T7" fmla="*/ 3 h 14"/>
                <a:gd name="T8" fmla="*/ 3 w 16"/>
                <a:gd name="T9" fmla="*/ 7 h 14"/>
                <a:gd name="T10" fmla="*/ 6 w 16"/>
                <a:gd name="T11" fmla="*/ 13 h 14"/>
                <a:gd name="T12" fmla="*/ 7 w 16"/>
                <a:gd name="T13" fmla="*/ 14 h 14"/>
                <a:gd name="T14" fmla="*/ 7 w 16"/>
                <a:gd name="T15" fmla="*/ 14 h 14"/>
                <a:gd name="T16" fmla="*/ 9 w 16"/>
                <a:gd name="T17" fmla="*/ 13 h 14"/>
                <a:gd name="T18" fmla="*/ 11 w 16"/>
                <a:gd name="T19" fmla="*/ 7 h 14"/>
                <a:gd name="T20" fmla="*/ 12 w 16"/>
                <a:gd name="T21" fmla="*/ 3 h 14"/>
                <a:gd name="T22" fmla="*/ 16 w 16"/>
                <a:gd name="T23" fmla="*/ 1 h 14"/>
                <a:gd name="T24" fmla="*/ 8 w 16"/>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4">
                  <a:moveTo>
                    <a:pt x="8" y="0"/>
                  </a:moveTo>
                  <a:cubicBezTo>
                    <a:pt x="6" y="0"/>
                    <a:pt x="6" y="0"/>
                    <a:pt x="6" y="0"/>
                  </a:cubicBezTo>
                  <a:cubicBezTo>
                    <a:pt x="4" y="0"/>
                    <a:pt x="2" y="1"/>
                    <a:pt x="0" y="1"/>
                  </a:cubicBezTo>
                  <a:cubicBezTo>
                    <a:pt x="0" y="1"/>
                    <a:pt x="1" y="3"/>
                    <a:pt x="2" y="3"/>
                  </a:cubicBezTo>
                  <a:cubicBezTo>
                    <a:pt x="3" y="4"/>
                    <a:pt x="3" y="6"/>
                    <a:pt x="3" y="7"/>
                  </a:cubicBezTo>
                  <a:cubicBezTo>
                    <a:pt x="4" y="9"/>
                    <a:pt x="5" y="11"/>
                    <a:pt x="6" y="13"/>
                  </a:cubicBezTo>
                  <a:cubicBezTo>
                    <a:pt x="6" y="13"/>
                    <a:pt x="7" y="14"/>
                    <a:pt x="7" y="14"/>
                  </a:cubicBezTo>
                  <a:cubicBezTo>
                    <a:pt x="7" y="14"/>
                    <a:pt x="7" y="14"/>
                    <a:pt x="7" y="14"/>
                  </a:cubicBezTo>
                  <a:cubicBezTo>
                    <a:pt x="8" y="14"/>
                    <a:pt x="8" y="13"/>
                    <a:pt x="9" y="13"/>
                  </a:cubicBezTo>
                  <a:cubicBezTo>
                    <a:pt x="10" y="11"/>
                    <a:pt x="11" y="9"/>
                    <a:pt x="11" y="7"/>
                  </a:cubicBezTo>
                  <a:cubicBezTo>
                    <a:pt x="11" y="6"/>
                    <a:pt x="11" y="4"/>
                    <a:pt x="12" y="3"/>
                  </a:cubicBezTo>
                  <a:cubicBezTo>
                    <a:pt x="13" y="2"/>
                    <a:pt x="16" y="1"/>
                    <a:pt x="16" y="1"/>
                  </a:cubicBezTo>
                  <a:cubicBezTo>
                    <a:pt x="13" y="1"/>
                    <a:pt x="11" y="0"/>
                    <a:pt x="8" y="0"/>
                  </a:cubicBezTo>
                  <a:close/>
                </a:path>
              </a:pathLst>
            </a:custGeom>
            <a:solidFill>
              <a:srgbClr val="D954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4" name="Freeform 184">
              <a:extLst>
                <a:ext uri="{FF2B5EF4-FFF2-40B4-BE49-F238E27FC236}">
                  <a16:creationId xmlns:a16="http://schemas.microsoft.com/office/drawing/2014/main" id="{C411538D-573E-4972-83BE-1DF30BADBCA0}"/>
                </a:ext>
              </a:extLst>
            </p:cNvPr>
            <p:cNvSpPr>
              <a:spLocks/>
            </p:cNvSpPr>
            <p:nvPr/>
          </p:nvSpPr>
          <p:spPr bwMode="auto">
            <a:xfrm>
              <a:off x="3650" y="1909"/>
              <a:ext cx="26" cy="71"/>
            </a:xfrm>
            <a:custGeom>
              <a:avLst/>
              <a:gdLst>
                <a:gd name="T0" fmla="*/ 9 w 11"/>
                <a:gd name="T1" fmla="*/ 17 h 30"/>
                <a:gd name="T2" fmla="*/ 10 w 11"/>
                <a:gd name="T3" fmla="*/ 13 h 30"/>
                <a:gd name="T4" fmla="*/ 11 w 11"/>
                <a:gd name="T5" fmla="*/ 13 h 30"/>
                <a:gd name="T6" fmla="*/ 11 w 11"/>
                <a:gd name="T7" fmla="*/ 11 h 30"/>
                <a:gd name="T8" fmla="*/ 9 w 11"/>
                <a:gd name="T9" fmla="*/ 11 h 30"/>
                <a:gd name="T10" fmla="*/ 8 w 11"/>
                <a:gd name="T11" fmla="*/ 13 h 30"/>
                <a:gd name="T12" fmla="*/ 7 w 11"/>
                <a:gd name="T13" fmla="*/ 13 h 30"/>
                <a:gd name="T14" fmla="*/ 7 w 11"/>
                <a:gd name="T15" fmla="*/ 11 h 30"/>
                <a:gd name="T16" fmla="*/ 6 w 11"/>
                <a:gd name="T17" fmla="*/ 8 h 30"/>
                <a:gd name="T18" fmla="*/ 6 w 11"/>
                <a:gd name="T19" fmla="*/ 7 h 30"/>
                <a:gd name="T20" fmla="*/ 6 w 11"/>
                <a:gd name="T21" fmla="*/ 5 h 30"/>
                <a:gd name="T22" fmla="*/ 6 w 11"/>
                <a:gd name="T23" fmla="*/ 0 h 30"/>
                <a:gd name="T24" fmla="*/ 5 w 11"/>
                <a:gd name="T25" fmla="*/ 0 h 30"/>
                <a:gd name="T26" fmla="*/ 5 w 11"/>
                <a:gd name="T27" fmla="*/ 1 h 30"/>
                <a:gd name="T28" fmla="*/ 5 w 11"/>
                <a:gd name="T29" fmla="*/ 0 h 30"/>
                <a:gd name="T30" fmla="*/ 5 w 11"/>
                <a:gd name="T31" fmla="*/ 0 h 30"/>
                <a:gd name="T32" fmla="*/ 5 w 11"/>
                <a:gd name="T33" fmla="*/ 5 h 30"/>
                <a:gd name="T34" fmla="*/ 5 w 11"/>
                <a:gd name="T35" fmla="*/ 7 h 30"/>
                <a:gd name="T36" fmla="*/ 5 w 11"/>
                <a:gd name="T37" fmla="*/ 8 h 30"/>
                <a:gd name="T38" fmla="*/ 4 w 11"/>
                <a:gd name="T39" fmla="*/ 11 h 30"/>
                <a:gd name="T40" fmla="*/ 4 w 11"/>
                <a:gd name="T41" fmla="*/ 13 h 30"/>
                <a:gd name="T42" fmla="*/ 2 w 11"/>
                <a:gd name="T43" fmla="*/ 13 h 30"/>
                <a:gd name="T44" fmla="*/ 1 w 11"/>
                <a:gd name="T45" fmla="*/ 11 h 30"/>
                <a:gd name="T46" fmla="*/ 0 w 11"/>
                <a:gd name="T47" fmla="*/ 11 h 30"/>
                <a:gd name="T48" fmla="*/ 0 w 11"/>
                <a:gd name="T49" fmla="*/ 13 h 30"/>
                <a:gd name="T50" fmla="*/ 1 w 11"/>
                <a:gd name="T51" fmla="*/ 13 h 30"/>
                <a:gd name="T52" fmla="*/ 2 w 11"/>
                <a:gd name="T53" fmla="*/ 17 h 30"/>
                <a:gd name="T54" fmla="*/ 3 w 11"/>
                <a:gd name="T55" fmla="*/ 23 h 30"/>
                <a:gd name="T56" fmla="*/ 3 w 11"/>
                <a:gd name="T57" fmla="*/ 27 h 30"/>
                <a:gd name="T58" fmla="*/ 2 w 11"/>
                <a:gd name="T59" fmla="*/ 28 h 30"/>
                <a:gd name="T60" fmla="*/ 2 w 11"/>
                <a:gd name="T61" fmla="*/ 30 h 30"/>
                <a:gd name="T62" fmla="*/ 3 w 11"/>
                <a:gd name="T63" fmla="*/ 30 h 30"/>
                <a:gd name="T64" fmla="*/ 5 w 11"/>
                <a:gd name="T65" fmla="*/ 28 h 30"/>
                <a:gd name="T66" fmla="*/ 4 w 11"/>
                <a:gd name="T67" fmla="*/ 25 h 30"/>
                <a:gd name="T68" fmla="*/ 4 w 11"/>
                <a:gd name="T69" fmla="*/ 22 h 30"/>
                <a:gd name="T70" fmla="*/ 3 w 11"/>
                <a:gd name="T71" fmla="*/ 16 h 30"/>
                <a:gd name="T72" fmla="*/ 3 w 11"/>
                <a:gd name="T73" fmla="*/ 14 h 30"/>
                <a:gd name="T74" fmla="*/ 5 w 11"/>
                <a:gd name="T75" fmla="*/ 14 h 30"/>
                <a:gd name="T76" fmla="*/ 5 w 11"/>
                <a:gd name="T77" fmla="*/ 13 h 30"/>
                <a:gd name="T78" fmla="*/ 6 w 11"/>
                <a:gd name="T79" fmla="*/ 14 h 30"/>
                <a:gd name="T80" fmla="*/ 7 w 11"/>
                <a:gd name="T81" fmla="*/ 14 h 30"/>
                <a:gd name="T82" fmla="*/ 7 w 11"/>
                <a:gd name="T83" fmla="*/ 16 h 30"/>
                <a:gd name="T84" fmla="*/ 6 w 11"/>
                <a:gd name="T85" fmla="*/ 22 h 30"/>
                <a:gd name="T86" fmla="*/ 6 w 11"/>
                <a:gd name="T87" fmla="*/ 25 h 30"/>
                <a:gd name="T88" fmla="*/ 6 w 11"/>
                <a:gd name="T89" fmla="*/ 28 h 30"/>
                <a:gd name="T90" fmla="*/ 7 w 11"/>
                <a:gd name="T91" fmla="*/ 30 h 30"/>
                <a:gd name="T92" fmla="*/ 8 w 11"/>
                <a:gd name="T93" fmla="*/ 30 h 30"/>
                <a:gd name="T94" fmla="*/ 8 w 11"/>
                <a:gd name="T95" fmla="*/ 28 h 30"/>
                <a:gd name="T96" fmla="*/ 8 w 11"/>
                <a:gd name="T97" fmla="*/ 27 h 30"/>
                <a:gd name="T98" fmla="*/ 8 w 11"/>
                <a:gd name="T99" fmla="*/ 23 h 30"/>
                <a:gd name="T100" fmla="*/ 9 w 11"/>
                <a:gd name="T101"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 h="30">
                  <a:moveTo>
                    <a:pt x="9" y="17"/>
                  </a:moveTo>
                  <a:cubicBezTo>
                    <a:pt x="9" y="16"/>
                    <a:pt x="9" y="14"/>
                    <a:pt x="10" y="13"/>
                  </a:cubicBezTo>
                  <a:cubicBezTo>
                    <a:pt x="10" y="13"/>
                    <a:pt x="10" y="13"/>
                    <a:pt x="11" y="13"/>
                  </a:cubicBezTo>
                  <a:cubicBezTo>
                    <a:pt x="11" y="12"/>
                    <a:pt x="11" y="12"/>
                    <a:pt x="11" y="11"/>
                  </a:cubicBezTo>
                  <a:cubicBezTo>
                    <a:pt x="10" y="11"/>
                    <a:pt x="10" y="11"/>
                    <a:pt x="9" y="11"/>
                  </a:cubicBezTo>
                  <a:cubicBezTo>
                    <a:pt x="9" y="12"/>
                    <a:pt x="9" y="12"/>
                    <a:pt x="8" y="13"/>
                  </a:cubicBezTo>
                  <a:cubicBezTo>
                    <a:pt x="8" y="13"/>
                    <a:pt x="8" y="13"/>
                    <a:pt x="7" y="13"/>
                  </a:cubicBezTo>
                  <a:cubicBezTo>
                    <a:pt x="6" y="13"/>
                    <a:pt x="7" y="11"/>
                    <a:pt x="7" y="11"/>
                  </a:cubicBezTo>
                  <a:cubicBezTo>
                    <a:pt x="6" y="10"/>
                    <a:pt x="6" y="8"/>
                    <a:pt x="6" y="8"/>
                  </a:cubicBezTo>
                  <a:cubicBezTo>
                    <a:pt x="6" y="7"/>
                    <a:pt x="6" y="7"/>
                    <a:pt x="6" y="7"/>
                  </a:cubicBezTo>
                  <a:cubicBezTo>
                    <a:pt x="6" y="6"/>
                    <a:pt x="6" y="5"/>
                    <a:pt x="6" y="5"/>
                  </a:cubicBezTo>
                  <a:cubicBezTo>
                    <a:pt x="6" y="3"/>
                    <a:pt x="6" y="1"/>
                    <a:pt x="6" y="0"/>
                  </a:cubicBezTo>
                  <a:cubicBezTo>
                    <a:pt x="6" y="0"/>
                    <a:pt x="5" y="0"/>
                    <a:pt x="5" y="0"/>
                  </a:cubicBezTo>
                  <a:cubicBezTo>
                    <a:pt x="5" y="1"/>
                    <a:pt x="5" y="1"/>
                    <a:pt x="5" y="1"/>
                  </a:cubicBezTo>
                  <a:cubicBezTo>
                    <a:pt x="5" y="1"/>
                    <a:pt x="5" y="1"/>
                    <a:pt x="5" y="0"/>
                  </a:cubicBezTo>
                  <a:cubicBezTo>
                    <a:pt x="5" y="0"/>
                    <a:pt x="5" y="0"/>
                    <a:pt x="5" y="0"/>
                  </a:cubicBezTo>
                  <a:cubicBezTo>
                    <a:pt x="5" y="1"/>
                    <a:pt x="5" y="3"/>
                    <a:pt x="5" y="5"/>
                  </a:cubicBezTo>
                  <a:cubicBezTo>
                    <a:pt x="5" y="5"/>
                    <a:pt x="5" y="6"/>
                    <a:pt x="5" y="7"/>
                  </a:cubicBezTo>
                  <a:cubicBezTo>
                    <a:pt x="5" y="7"/>
                    <a:pt x="5" y="7"/>
                    <a:pt x="5" y="8"/>
                  </a:cubicBezTo>
                  <a:cubicBezTo>
                    <a:pt x="5" y="8"/>
                    <a:pt x="4" y="10"/>
                    <a:pt x="4" y="11"/>
                  </a:cubicBezTo>
                  <a:cubicBezTo>
                    <a:pt x="4" y="11"/>
                    <a:pt x="4" y="13"/>
                    <a:pt x="4" y="13"/>
                  </a:cubicBezTo>
                  <a:cubicBezTo>
                    <a:pt x="3" y="13"/>
                    <a:pt x="3" y="13"/>
                    <a:pt x="2" y="13"/>
                  </a:cubicBezTo>
                  <a:cubicBezTo>
                    <a:pt x="2" y="12"/>
                    <a:pt x="2" y="12"/>
                    <a:pt x="1" y="11"/>
                  </a:cubicBezTo>
                  <a:cubicBezTo>
                    <a:pt x="1" y="11"/>
                    <a:pt x="0" y="11"/>
                    <a:pt x="0" y="11"/>
                  </a:cubicBezTo>
                  <a:cubicBezTo>
                    <a:pt x="0" y="12"/>
                    <a:pt x="0" y="12"/>
                    <a:pt x="0" y="13"/>
                  </a:cubicBezTo>
                  <a:cubicBezTo>
                    <a:pt x="0" y="13"/>
                    <a:pt x="1" y="13"/>
                    <a:pt x="1" y="13"/>
                  </a:cubicBezTo>
                  <a:cubicBezTo>
                    <a:pt x="2" y="14"/>
                    <a:pt x="2" y="16"/>
                    <a:pt x="2" y="17"/>
                  </a:cubicBezTo>
                  <a:cubicBezTo>
                    <a:pt x="2" y="19"/>
                    <a:pt x="2" y="21"/>
                    <a:pt x="3" y="23"/>
                  </a:cubicBezTo>
                  <a:cubicBezTo>
                    <a:pt x="3" y="24"/>
                    <a:pt x="4" y="26"/>
                    <a:pt x="3" y="27"/>
                  </a:cubicBezTo>
                  <a:cubicBezTo>
                    <a:pt x="3" y="28"/>
                    <a:pt x="2" y="28"/>
                    <a:pt x="2" y="28"/>
                  </a:cubicBezTo>
                  <a:cubicBezTo>
                    <a:pt x="2" y="29"/>
                    <a:pt x="2" y="29"/>
                    <a:pt x="2" y="30"/>
                  </a:cubicBezTo>
                  <a:cubicBezTo>
                    <a:pt x="3" y="30"/>
                    <a:pt x="3" y="30"/>
                    <a:pt x="3" y="30"/>
                  </a:cubicBezTo>
                  <a:cubicBezTo>
                    <a:pt x="4" y="29"/>
                    <a:pt x="4" y="29"/>
                    <a:pt x="5" y="28"/>
                  </a:cubicBezTo>
                  <a:cubicBezTo>
                    <a:pt x="5" y="27"/>
                    <a:pt x="4" y="26"/>
                    <a:pt x="4" y="25"/>
                  </a:cubicBezTo>
                  <a:cubicBezTo>
                    <a:pt x="4" y="24"/>
                    <a:pt x="4" y="23"/>
                    <a:pt x="4" y="22"/>
                  </a:cubicBezTo>
                  <a:cubicBezTo>
                    <a:pt x="4" y="20"/>
                    <a:pt x="3" y="18"/>
                    <a:pt x="3" y="16"/>
                  </a:cubicBezTo>
                  <a:cubicBezTo>
                    <a:pt x="3" y="15"/>
                    <a:pt x="3" y="15"/>
                    <a:pt x="3" y="14"/>
                  </a:cubicBezTo>
                  <a:cubicBezTo>
                    <a:pt x="4" y="14"/>
                    <a:pt x="4" y="14"/>
                    <a:pt x="5" y="14"/>
                  </a:cubicBezTo>
                  <a:cubicBezTo>
                    <a:pt x="5" y="13"/>
                    <a:pt x="5" y="13"/>
                    <a:pt x="5" y="13"/>
                  </a:cubicBezTo>
                  <a:cubicBezTo>
                    <a:pt x="5" y="13"/>
                    <a:pt x="6" y="13"/>
                    <a:pt x="6" y="14"/>
                  </a:cubicBezTo>
                  <a:cubicBezTo>
                    <a:pt x="6" y="14"/>
                    <a:pt x="7" y="14"/>
                    <a:pt x="7" y="14"/>
                  </a:cubicBezTo>
                  <a:cubicBezTo>
                    <a:pt x="7" y="15"/>
                    <a:pt x="7" y="15"/>
                    <a:pt x="7" y="16"/>
                  </a:cubicBezTo>
                  <a:cubicBezTo>
                    <a:pt x="7" y="18"/>
                    <a:pt x="6" y="20"/>
                    <a:pt x="6" y="22"/>
                  </a:cubicBezTo>
                  <a:cubicBezTo>
                    <a:pt x="6" y="23"/>
                    <a:pt x="6" y="24"/>
                    <a:pt x="6" y="25"/>
                  </a:cubicBezTo>
                  <a:cubicBezTo>
                    <a:pt x="6" y="26"/>
                    <a:pt x="6" y="27"/>
                    <a:pt x="6" y="28"/>
                  </a:cubicBezTo>
                  <a:cubicBezTo>
                    <a:pt x="6" y="29"/>
                    <a:pt x="7" y="29"/>
                    <a:pt x="7" y="30"/>
                  </a:cubicBezTo>
                  <a:cubicBezTo>
                    <a:pt x="8" y="30"/>
                    <a:pt x="8" y="30"/>
                    <a:pt x="8" y="30"/>
                  </a:cubicBezTo>
                  <a:cubicBezTo>
                    <a:pt x="8" y="29"/>
                    <a:pt x="8" y="29"/>
                    <a:pt x="8" y="28"/>
                  </a:cubicBezTo>
                  <a:cubicBezTo>
                    <a:pt x="8" y="28"/>
                    <a:pt x="8" y="28"/>
                    <a:pt x="8" y="27"/>
                  </a:cubicBezTo>
                  <a:cubicBezTo>
                    <a:pt x="7" y="26"/>
                    <a:pt x="7" y="24"/>
                    <a:pt x="8" y="23"/>
                  </a:cubicBezTo>
                  <a:cubicBezTo>
                    <a:pt x="8" y="21"/>
                    <a:pt x="8" y="19"/>
                    <a:pt x="9" y="17"/>
                  </a:cubicBezTo>
                  <a:close/>
                </a:path>
              </a:pathLst>
            </a:custGeom>
            <a:solidFill>
              <a:srgbClr val="D954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pic>
        <p:nvPicPr>
          <p:cNvPr id="15" name="Picture 188">
            <a:extLst>
              <a:ext uri="{FF2B5EF4-FFF2-40B4-BE49-F238E27FC236}">
                <a16:creationId xmlns:a16="http://schemas.microsoft.com/office/drawing/2014/main" id="{4B2A2D3C-3282-4228-98A2-C8BE4564CCC2}"/>
              </a:ext>
            </a:extLst>
          </p:cNvPr>
          <p:cNvPicPr>
            <a:picLocks noChangeAspect="1" noChangeArrowheads="1"/>
          </p:cNvPicPr>
          <p:nvPr/>
        </p:nvPicPr>
        <p:blipFill>
          <a:blip r:embed="rId15" cstate="email">
            <a:extLst>
              <a:ext uri="{28A0092B-C50C-407E-A947-70E740481C1C}">
                <a14:useLocalDpi xmlns:a14="http://schemas.microsoft.com/office/drawing/2010/main"/>
              </a:ext>
            </a:extLst>
          </a:blip>
          <a:srcRect/>
          <a:stretch>
            <a:fillRect/>
          </a:stretch>
        </p:blipFill>
        <p:spPr bwMode="auto">
          <a:xfrm>
            <a:off x="3051147" y="1429382"/>
            <a:ext cx="1452292" cy="3280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 name="Group 191">
            <a:extLst>
              <a:ext uri="{FF2B5EF4-FFF2-40B4-BE49-F238E27FC236}">
                <a16:creationId xmlns:a16="http://schemas.microsoft.com/office/drawing/2014/main" id="{44CEB257-8403-4E55-BEEE-6A32FE45DB9F}"/>
              </a:ext>
            </a:extLst>
          </p:cNvPr>
          <p:cNvGrpSpPr>
            <a:grpSpLocks noChangeAspect="1"/>
          </p:cNvGrpSpPr>
          <p:nvPr/>
        </p:nvGrpSpPr>
        <p:grpSpPr bwMode="auto">
          <a:xfrm>
            <a:off x="1431480" y="1478382"/>
            <a:ext cx="1444451" cy="3265207"/>
            <a:chOff x="1638" y="1183"/>
            <a:chExt cx="737" cy="1666"/>
          </a:xfrm>
        </p:grpSpPr>
        <p:grpSp>
          <p:nvGrpSpPr>
            <p:cNvPr id="17" name="Group 392">
              <a:extLst>
                <a:ext uri="{FF2B5EF4-FFF2-40B4-BE49-F238E27FC236}">
                  <a16:creationId xmlns:a16="http://schemas.microsoft.com/office/drawing/2014/main" id="{83EAC42D-0155-4F9E-8177-CFBDCA2F296C}"/>
                </a:ext>
              </a:extLst>
            </p:cNvPr>
            <p:cNvGrpSpPr>
              <a:grpSpLocks/>
            </p:cNvGrpSpPr>
            <p:nvPr/>
          </p:nvGrpSpPr>
          <p:grpSpPr bwMode="auto">
            <a:xfrm>
              <a:off x="1638" y="1183"/>
              <a:ext cx="737" cy="1666"/>
              <a:chOff x="1638" y="1183"/>
              <a:chExt cx="737" cy="1666"/>
            </a:xfrm>
          </p:grpSpPr>
          <p:sp>
            <p:nvSpPr>
              <p:cNvPr id="78" name="Freeform 192">
                <a:extLst>
                  <a:ext uri="{FF2B5EF4-FFF2-40B4-BE49-F238E27FC236}">
                    <a16:creationId xmlns:a16="http://schemas.microsoft.com/office/drawing/2014/main" id="{12BF8235-AAA3-471F-984D-A84DDFC7B9CE}"/>
                  </a:ext>
                </a:extLst>
              </p:cNvPr>
              <p:cNvSpPr>
                <a:spLocks/>
              </p:cNvSpPr>
              <p:nvPr/>
            </p:nvSpPr>
            <p:spPr bwMode="auto">
              <a:xfrm>
                <a:off x="1638" y="1183"/>
                <a:ext cx="737" cy="1666"/>
              </a:xfrm>
              <a:custGeom>
                <a:avLst/>
                <a:gdLst>
                  <a:gd name="T0" fmla="*/ 276 w 308"/>
                  <a:gd name="T1" fmla="*/ 327 h 700"/>
                  <a:gd name="T2" fmla="*/ 269 w 308"/>
                  <a:gd name="T3" fmla="*/ 313 h 700"/>
                  <a:gd name="T4" fmla="*/ 250 w 308"/>
                  <a:gd name="T5" fmla="*/ 200 h 700"/>
                  <a:gd name="T6" fmla="*/ 177 w 308"/>
                  <a:gd name="T7" fmla="*/ 96 h 700"/>
                  <a:gd name="T8" fmla="*/ 184 w 308"/>
                  <a:gd name="T9" fmla="*/ 64 h 700"/>
                  <a:gd name="T10" fmla="*/ 184 w 308"/>
                  <a:gd name="T11" fmla="*/ 46 h 700"/>
                  <a:gd name="T12" fmla="*/ 182 w 308"/>
                  <a:gd name="T13" fmla="*/ 15 h 700"/>
                  <a:gd name="T14" fmla="*/ 154 w 308"/>
                  <a:gd name="T15" fmla="*/ 0 h 700"/>
                  <a:gd name="T16" fmla="*/ 126 w 308"/>
                  <a:gd name="T17" fmla="*/ 15 h 700"/>
                  <a:gd name="T18" fmla="*/ 124 w 308"/>
                  <a:gd name="T19" fmla="*/ 46 h 700"/>
                  <a:gd name="T20" fmla="*/ 124 w 308"/>
                  <a:gd name="T21" fmla="*/ 64 h 700"/>
                  <a:gd name="T22" fmla="*/ 131 w 308"/>
                  <a:gd name="T23" fmla="*/ 96 h 700"/>
                  <a:gd name="T24" fmla="*/ 58 w 308"/>
                  <a:gd name="T25" fmla="*/ 200 h 700"/>
                  <a:gd name="T26" fmla="*/ 40 w 308"/>
                  <a:gd name="T27" fmla="*/ 313 h 700"/>
                  <a:gd name="T28" fmla="*/ 32 w 308"/>
                  <a:gd name="T29" fmla="*/ 327 h 700"/>
                  <a:gd name="T30" fmla="*/ 9 w 308"/>
                  <a:gd name="T31" fmla="*/ 356 h 700"/>
                  <a:gd name="T32" fmla="*/ 15 w 308"/>
                  <a:gd name="T33" fmla="*/ 377 h 700"/>
                  <a:gd name="T34" fmla="*/ 28 w 308"/>
                  <a:gd name="T35" fmla="*/ 359 h 700"/>
                  <a:gd name="T36" fmla="*/ 28 w 308"/>
                  <a:gd name="T37" fmla="*/ 391 h 700"/>
                  <a:gd name="T38" fmla="*/ 32 w 308"/>
                  <a:gd name="T39" fmla="*/ 380 h 700"/>
                  <a:gd name="T40" fmla="*/ 38 w 308"/>
                  <a:gd name="T41" fmla="*/ 384 h 700"/>
                  <a:gd name="T42" fmla="*/ 40 w 308"/>
                  <a:gd name="T43" fmla="*/ 377 h 700"/>
                  <a:gd name="T44" fmla="*/ 49 w 308"/>
                  <a:gd name="T45" fmla="*/ 371 h 700"/>
                  <a:gd name="T46" fmla="*/ 59 w 308"/>
                  <a:gd name="T47" fmla="*/ 321 h 700"/>
                  <a:gd name="T48" fmla="*/ 82 w 308"/>
                  <a:gd name="T49" fmla="*/ 230 h 700"/>
                  <a:gd name="T50" fmla="*/ 96 w 308"/>
                  <a:gd name="T51" fmla="*/ 285 h 700"/>
                  <a:gd name="T52" fmla="*/ 96 w 308"/>
                  <a:gd name="T53" fmla="*/ 466 h 700"/>
                  <a:gd name="T54" fmla="*/ 93 w 308"/>
                  <a:gd name="T55" fmla="*/ 596 h 700"/>
                  <a:gd name="T56" fmla="*/ 87 w 308"/>
                  <a:gd name="T57" fmla="*/ 657 h 700"/>
                  <a:gd name="T58" fmla="*/ 73 w 308"/>
                  <a:gd name="T59" fmla="*/ 687 h 700"/>
                  <a:gd name="T60" fmla="*/ 82 w 308"/>
                  <a:gd name="T61" fmla="*/ 695 h 700"/>
                  <a:gd name="T62" fmla="*/ 92 w 308"/>
                  <a:gd name="T63" fmla="*/ 695 h 700"/>
                  <a:gd name="T64" fmla="*/ 109 w 308"/>
                  <a:gd name="T65" fmla="*/ 684 h 700"/>
                  <a:gd name="T66" fmla="*/ 116 w 308"/>
                  <a:gd name="T67" fmla="*/ 646 h 700"/>
                  <a:gd name="T68" fmla="*/ 121 w 308"/>
                  <a:gd name="T69" fmla="*/ 590 h 700"/>
                  <a:gd name="T70" fmla="*/ 137 w 308"/>
                  <a:gd name="T71" fmla="*/ 473 h 700"/>
                  <a:gd name="T72" fmla="*/ 154 w 308"/>
                  <a:gd name="T73" fmla="*/ 370 h 700"/>
                  <a:gd name="T74" fmla="*/ 171 w 308"/>
                  <a:gd name="T75" fmla="*/ 473 h 700"/>
                  <a:gd name="T76" fmla="*/ 187 w 308"/>
                  <a:gd name="T77" fmla="*/ 590 h 700"/>
                  <a:gd name="T78" fmla="*/ 192 w 308"/>
                  <a:gd name="T79" fmla="*/ 646 h 700"/>
                  <a:gd name="T80" fmla="*/ 200 w 308"/>
                  <a:gd name="T81" fmla="*/ 684 h 700"/>
                  <a:gd name="T82" fmla="*/ 216 w 308"/>
                  <a:gd name="T83" fmla="*/ 695 h 700"/>
                  <a:gd name="T84" fmla="*/ 226 w 308"/>
                  <a:gd name="T85" fmla="*/ 695 h 700"/>
                  <a:gd name="T86" fmla="*/ 235 w 308"/>
                  <a:gd name="T87" fmla="*/ 687 h 700"/>
                  <a:gd name="T88" fmla="*/ 221 w 308"/>
                  <a:gd name="T89" fmla="*/ 657 h 700"/>
                  <a:gd name="T90" fmla="*/ 215 w 308"/>
                  <a:gd name="T91" fmla="*/ 596 h 700"/>
                  <a:gd name="T92" fmla="*/ 212 w 308"/>
                  <a:gd name="T93" fmla="*/ 466 h 700"/>
                  <a:gd name="T94" fmla="*/ 212 w 308"/>
                  <a:gd name="T95" fmla="*/ 285 h 700"/>
                  <a:gd name="T96" fmla="*/ 226 w 308"/>
                  <a:gd name="T97" fmla="*/ 230 h 700"/>
                  <a:gd name="T98" fmla="*/ 249 w 308"/>
                  <a:gd name="T99" fmla="*/ 321 h 700"/>
                  <a:gd name="T100" fmla="*/ 259 w 308"/>
                  <a:gd name="T101" fmla="*/ 371 h 700"/>
                  <a:gd name="T102" fmla="*/ 268 w 308"/>
                  <a:gd name="T103" fmla="*/ 377 h 700"/>
                  <a:gd name="T104" fmla="*/ 270 w 308"/>
                  <a:gd name="T105" fmla="*/ 384 h 700"/>
                  <a:gd name="T106" fmla="*/ 276 w 308"/>
                  <a:gd name="T107" fmla="*/ 380 h 700"/>
                  <a:gd name="T108" fmla="*/ 280 w 308"/>
                  <a:gd name="T109" fmla="*/ 391 h 700"/>
                  <a:gd name="T110" fmla="*/ 280 w 308"/>
                  <a:gd name="T111" fmla="*/ 359 h 700"/>
                  <a:gd name="T112" fmla="*/ 293 w 308"/>
                  <a:gd name="T113" fmla="*/ 377 h 700"/>
                  <a:gd name="T114" fmla="*/ 299 w 308"/>
                  <a:gd name="T115" fmla="*/ 356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8" h="700">
                    <a:moveTo>
                      <a:pt x="304" y="350"/>
                    </a:moveTo>
                    <a:cubicBezTo>
                      <a:pt x="301" y="348"/>
                      <a:pt x="298" y="346"/>
                      <a:pt x="291" y="338"/>
                    </a:cubicBezTo>
                    <a:cubicBezTo>
                      <a:pt x="287" y="333"/>
                      <a:pt x="282" y="329"/>
                      <a:pt x="276" y="327"/>
                    </a:cubicBezTo>
                    <a:cubicBezTo>
                      <a:pt x="275" y="327"/>
                      <a:pt x="274" y="326"/>
                      <a:pt x="273" y="326"/>
                    </a:cubicBezTo>
                    <a:cubicBezTo>
                      <a:pt x="271" y="324"/>
                      <a:pt x="271" y="322"/>
                      <a:pt x="270" y="319"/>
                    </a:cubicBezTo>
                    <a:cubicBezTo>
                      <a:pt x="269" y="317"/>
                      <a:pt x="269" y="315"/>
                      <a:pt x="269" y="313"/>
                    </a:cubicBezTo>
                    <a:cubicBezTo>
                      <a:pt x="267" y="309"/>
                      <a:pt x="266" y="302"/>
                      <a:pt x="266" y="291"/>
                    </a:cubicBezTo>
                    <a:cubicBezTo>
                      <a:pt x="266" y="265"/>
                      <a:pt x="261" y="242"/>
                      <a:pt x="258" y="236"/>
                    </a:cubicBezTo>
                    <a:cubicBezTo>
                      <a:pt x="255" y="230"/>
                      <a:pt x="253" y="225"/>
                      <a:pt x="250" y="200"/>
                    </a:cubicBezTo>
                    <a:cubicBezTo>
                      <a:pt x="247" y="175"/>
                      <a:pt x="253" y="179"/>
                      <a:pt x="250" y="149"/>
                    </a:cubicBezTo>
                    <a:cubicBezTo>
                      <a:pt x="247" y="119"/>
                      <a:pt x="224" y="113"/>
                      <a:pt x="213" y="111"/>
                    </a:cubicBezTo>
                    <a:cubicBezTo>
                      <a:pt x="203" y="108"/>
                      <a:pt x="182" y="100"/>
                      <a:pt x="177" y="96"/>
                    </a:cubicBezTo>
                    <a:cubicBezTo>
                      <a:pt x="175" y="95"/>
                      <a:pt x="175" y="87"/>
                      <a:pt x="175" y="79"/>
                    </a:cubicBezTo>
                    <a:cubicBezTo>
                      <a:pt x="178" y="75"/>
                      <a:pt x="180" y="68"/>
                      <a:pt x="181" y="63"/>
                    </a:cubicBezTo>
                    <a:cubicBezTo>
                      <a:pt x="182" y="63"/>
                      <a:pt x="183" y="64"/>
                      <a:pt x="184" y="64"/>
                    </a:cubicBezTo>
                    <a:cubicBezTo>
                      <a:pt x="185" y="65"/>
                      <a:pt x="187" y="60"/>
                      <a:pt x="188" y="58"/>
                    </a:cubicBezTo>
                    <a:cubicBezTo>
                      <a:pt x="188" y="56"/>
                      <a:pt x="189" y="49"/>
                      <a:pt x="188" y="46"/>
                    </a:cubicBezTo>
                    <a:cubicBezTo>
                      <a:pt x="187" y="43"/>
                      <a:pt x="185" y="45"/>
                      <a:pt x="184" y="46"/>
                    </a:cubicBezTo>
                    <a:cubicBezTo>
                      <a:pt x="184" y="47"/>
                      <a:pt x="184" y="47"/>
                      <a:pt x="183" y="47"/>
                    </a:cubicBezTo>
                    <a:cubicBezTo>
                      <a:pt x="183" y="44"/>
                      <a:pt x="183" y="40"/>
                      <a:pt x="184" y="36"/>
                    </a:cubicBezTo>
                    <a:cubicBezTo>
                      <a:pt x="185" y="29"/>
                      <a:pt x="185" y="22"/>
                      <a:pt x="182" y="15"/>
                    </a:cubicBezTo>
                    <a:cubicBezTo>
                      <a:pt x="177" y="1"/>
                      <a:pt x="157" y="0"/>
                      <a:pt x="154" y="0"/>
                    </a:cubicBezTo>
                    <a:cubicBezTo>
                      <a:pt x="154" y="0"/>
                      <a:pt x="154" y="0"/>
                      <a:pt x="154" y="0"/>
                    </a:cubicBezTo>
                    <a:cubicBezTo>
                      <a:pt x="154" y="0"/>
                      <a:pt x="154" y="0"/>
                      <a:pt x="154" y="0"/>
                    </a:cubicBezTo>
                    <a:cubicBezTo>
                      <a:pt x="154" y="0"/>
                      <a:pt x="154" y="0"/>
                      <a:pt x="154" y="0"/>
                    </a:cubicBezTo>
                    <a:cubicBezTo>
                      <a:pt x="154" y="0"/>
                      <a:pt x="154" y="0"/>
                      <a:pt x="154" y="0"/>
                    </a:cubicBezTo>
                    <a:cubicBezTo>
                      <a:pt x="151" y="0"/>
                      <a:pt x="131" y="1"/>
                      <a:pt x="126" y="15"/>
                    </a:cubicBezTo>
                    <a:cubicBezTo>
                      <a:pt x="124" y="22"/>
                      <a:pt x="123" y="29"/>
                      <a:pt x="124" y="36"/>
                    </a:cubicBezTo>
                    <a:cubicBezTo>
                      <a:pt x="125" y="40"/>
                      <a:pt x="125" y="44"/>
                      <a:pt x="125" y="47"/>
                    </a:cubicBezTo>
                    <a:cubicBezTo>
                      <a:pt x="124" y="47"/>
                      <a:pt x="124" y="47"/>
                      <a:pt x="124" y="46"/>
                    </a:cubicBezTo>
                    <a:cubicBezTo>
                      <a:pt x="123" y="45"/>
                      <a:pt x="121" y="43"/>
                      <a:pt x="120" y="46"/>
                    </a:cubicBezTo>
                    <a:cubicBezTo>
                      <a:pt x="119" y="49"/>
                      <a:pt x="120" y="56"/>
                      <a:pt x="121" y="58"/>
                    </a:cubicBezTo>
                    <a:cubicBezTo>
                      <a:pt x="121" y="60"/>
                      <a:pt x="123" y="65"/>
                      <a:pt x="124" y="64"/>
                    </a:cubicBezTo>
                    <a:cubicBezTo>
                      <a:pt x="125" y="64"/>
                      <a:pt x="126" y="63"/>
                      <a:pt x="127" y="63"/>
                    </a:cubicBezTo>
                    <a:cubicBezTo>
                      <a:pt x="128" y="68"/>
                      <a:pt x="130" y="75"/>
                      <a:pt x="133" y="79"/>
                    </a:cubicBezTo>
                    <a:cubicBezTo>
                      <a:pt x="133" y="87"/>
                      <a:pt x="133" y="95"/>
                      <a:pt x="131" y="96"/>
                    </a:cubicBezTo>
                    <a:cubicBezTo>
                      <a:pt x="126" y="100"/>
                      <a:pt x="105" y="108"/>
                      <a:pt x="95" y="111"/>
                    </a:cubicBezTo>
                    <a:cubicBezTo>
                      <a:pt x="84" y="113"/>
                      <a:pt x="61" y="119"/>
                      <a:pt x="58" y="149"/>
                    </a:cubicBezTo>
                    <a:cubicBezTo>
                      <a:pt x="55" y="179"/>
                      <a:pt x="61" y="175"/>
                      <a:pt x="58" y="200"/>
                    </a:cubicBezTo>
                    <a:cubicBezTo>
                      <a:pt x="55" y="225"/>
                      <a:pt x="53" y="230"/>
                      <a:pt x="50" y="236"/>
                    </a:cubicBezTo>
                    <a:cubicBezTo>
                      <a:pt x="47" y="242"/>
                      <a:pt x="42" y="265"/>
                      <a:pt x="42" y="291"/>
                    </a:cubicBezTo>
                    <a:cubicBezTo>
                      <a:pt x="42" y="302"/>
                      <a:pt x="41" y="309"/>
                      <a:pt x="40" y="313"/>
                    </a:cubicBezTo>
                    <a:cubicBezTo>
                      <a:pt x="39" y="315"/>
                      <a:pt x="39" y="317"/>
                      <a:pt x="38" y="319"/>
                    </a:cubicBezTo>
                    <a:cubicBezTo>
                      <a:pt x="38" y="322"/>
                      <a:pt x="37" y="324"/>
                      <a:pt x="35" y="326"/>
                    </a:cubicBezTo>
                    <a:cubicBezTo>
                      <a:pt x="34" y="326"/>
                      <a:pt x="33" y="327"/>
                      <a:pt x="32" y="327"/>
                    </a:cubicBezTo>
                    <a:cubicBezTo>
                      <a:pt x="26" y="329"/>
                      <a:pt x="21" y="333"/>
                      <a:pt x="17" y="338"/>
                    </a:cubicBezTo>
                    <a:cubicBezTo>
                      <a:pt x="10" y="346"/>
                      <a:pt x="7" y="348"/>
                      <a:pt x="4" y="350"/>
                    </a:cubicBezTo>
                    <a:cubicBezTo>
                      <a:pt x="0" y="352"/>
                      <a:pt x="1" y="358"/>
                      <a:pt x="9" y="356"/>
                    </a:cubicBezTo>
                    <a:cubicBezTo>
                      <a:pt x="16" y="354"/>
                      <a:pt x="20" y="346"/>
                      <a:pt x="22" y="346"/>
                    </a:cubicBezTo>
                    <a:cubicBezTo>
                      <a:pt x="24" y="347"/>
                      <a:pt x="20" y="360"/>
                      <a:pt x="19" y="364"/>
                    </a:cubicBezTo>
                    <a:cubicBezTo>
                      <a:pt x="17" y="369"/>
                      <a:pt x="16" y="374"/>
                      <a:pt x="15" y="377"/>
                    </a:cubicBezTo>
                    <a:cubicBezTo>
                      <a:pt x="14" y="380"/>
                      <a:pt x="13" y="385"/>
                      <a:pt x="15" y="388"/>
                    </a:cubicBezTo>
                    <a:cubicBezTo>
                      <a:pt x="17" y="390"/>
                      <a:pt x="20" y="387"/>
                      <a:pt x="22" y="380"/>
                    </a:cubicBezTo>
                    <a:cubicBezTo>
                      <a:pt x="24" y="372"/>
                      <a:pt x="28" y="359"/>
                      <a:pt x="28" y="359"/>
                    </a:cubicBezTo>
                    <a:cubicBezTo>
                      <a:pt x="28" y="359"/>
                      <a:pt x="26" y="370"/>
                      <a:pt x="24" y="377"/>
                    </a:cubicBezTo>
                    <a:cubicBezTo>
                      <a:pt x="23" y="384"/>
                      <a:pt x="18" y="392"/>
                      <a:pt x="22" y="395"/>
                    </a:cubicBezTo>
                    <a:cubicBezTo>
                      <a:pt x="24" y="397"/>
                      <a:pt x="26" y="395"/>
                      <a:pt x="28" y="391"/>
                    </a:cubicBezTo>
                    <a:cubicBezTo>
                      <a:pt x="29" y="388"/>
                      <a:pt x="31" y="383"/>
                      <a:pt x="31" y="382"/>
                    </a:cubicBezTo>
                    <a:cubicBezTo>
                      <a:pt x="32" y="377"/>
                      <a:pt x="36" y="362"/>
                      <a:pt x="36" y="362"/>
                    </a:cubicBezTo>
                    <a:cubicBezTo>
                      <a:pt x="36" y="362"/>
                      <a:pt x="33" y="375"/>
                      <a:pt x="32" y="380"/>
                    </a:cubicBezTo>
                    <a:cubicBezTo>
                      <a:pt x="31" y="384"/>
                      <a:pt x="29" y="388"/>
                      <a:pt x="29" y="391"/>
                    </a:cubicBezTo>
                    <a:cubicBezTo>
                      <a:pt x="29" y="393"/>
                      <a:pt x="31" y="394"/>
                      <a:pt x="33" y="394"/>
                    </a:cubicBezTo>
                    <a:cubicBezTo>
                      <a:pt x="35" y="393"/>
                      <a:pt x="37" y="389"/>
                      <a:pt x="38" y="384"/>
                    </a:cubicBezTo>
                    <a:cubicBezTo>
                      <a:pt x="39" y="379"/>
                      <a:pt x="41" y="371"/>
                      <a:pt x="42" y="366"/>
                    </a:cubicBezTo>
                    <a:cubicBezTo>
                      <a:pt x="42" y="365"/>
                      <a:pt x="43" y="363"/>
                      <a:pt x="43" y="365"/>
                    </a:cubicBezTo>
                    <a:cubicBezTo>
                      <a:pt x="43" y="367"/>
                      <a:pt x="41" y="374"/>
                      <a:pt x="40" y="377"/>
                    </a:cubicBezTo>
                    <a:cubicBezTo>
                      <a:pt x="39" y="382"/>
                      <a:pt x="40" y="385"/>
                      <a:pt x="42" y="385"/>
                    </a:cubicBezTo>
                    <a:cubicBezTo>
                      <a:pt x="43" y="385"/>
                      <a:pt x="44" y="385"/>
                      <a:pt x="45" y="383"/>
                    </a:cubicBezTo>
                    <a:cubicBezTo>
                      <a:pt x="46" y="381"/>
                      <a:pt x="48" y="375"/>
                      <a:pt x="49" y="371"/>
                    </a:cubicBezTo>
                    <a:cubicBezTo>
                      <a:pt x="50" y="364"/>
                      <a:pt x="52" y="358"/>
                      <a:pt x="53" y="352"/>
                    </a:cubicBezTo>
                    <a:cubicBezTo>
                      <a:pt x="54" y="346"/>
                      <a:pt x="55" y="334"/>
                      <a:pt x="56" y="330"/>
                    </a:cubicBezTo>
                    <a:cubicBezTo>
                      <a:pt x="57" y="326"/>
                      <a:pt x="59" y="321"/>
                      <a:pt x="59" y="321"/>
                    </a:cubicBezTo>
                    <a:cubicBezTo>
                      <a:pt x="59" y="321"/>
                      <a:pt x="59" y="321"/>
                      <a:pt x="59" y="321"/>
                    </a:cubicBezTo>
                    <a:cubicBezTo>
                      <a:pt x="62" y="310"/>
                      <a:pt x="71" y="283"/>
                      <a:pt x="76" y="267"/>
                    </a:cubicBezTo>
                    <a:cubicBezTo>
                      <a:pt x="84" y="246"/>
                      <a:pt x="81" y="239"/>
                      <a:pt x="82" y="230"/>
                    </a:cubicBezTo>
                    <a:cubicBezTo>
                      <a:pt x="83" y="224"/>
                      <a:pt x="89" y="209"/>
                      <a:pt x="94" y="193"/>
                    </a:cubicBezTo>
                    <a:cubicBezTo>
                      <a:pt x="100" y="207"/>
                      <a:pt x="107" y="228"/>
                      <a:pt x="103" y="249"/>
                    </a:cubicBezTo>
                    <a:cubicBezTo>
                      <a:pt x="96" y="285"/>
                      <a:pt x="98" y="274"/>
                      <a:pt x="96" y="285"/>
                    </a:cubicBezTo>
                    <a:cubicBezTo>
                      <a:pt x="93" y="296"/>
                      <a:pt x="91" y="308"/>
                      <a:pt x="90" y="320"/>
                    </a:cubicBezTo>
                    <a:cubicBezTo>
                      <a:pt x="87" y="346"/>
                      <a:pt x="85" y="373"/>
                      <a:pt x="89" y="399"/>
                    </a:cubicBezTo>
                    <a:cubicBezTo>
                      <a:pt x="91" y="409"/>
                      <a:pt x="96" y="464"/>
                      <a:pt x="96" y="466"/>
                    </a:cubicBezTo>
                    <a:cubicBezTo>
                      <a:pt x="95" y="473"/>
                      <a:pt x="90" y="488"/>
                      <a:pt x="89" y="497"/>
                    </a:cubicBezTo>
                    <a:cubicBezTo>
                      <a:pt x="87" y="505"/>
                      <a:pt x="88" y="518"/>
                      <a:pt x="89" y="541"/>
                    </a:cubicBezTo>
                    <a:cubicBezTo>
                      <a:pt x="89" y="565"/>
                      <a:pt x="92" y="583"/>
                      <a:pt x="93" y="596"/>
                    </a:cubicBezTo>
                    <a:cubicBezTo>
                      <a:pt x="94" y="607"/>
                      <a:pt x="93" y="635"/>
                      <a:pt x="92" y="642"/>
                    </a:cubicBezTo>
                    <a:cubicBezTo>
                      <a:pt x="92" y="644"/>
                      <a:pt x="92" y="645"/>
                      <a:pt x="91" y="646"/>
                    </a:cubicBezTo>
                    <a:cubicBezTo>
                      <a:pt x="90" y="649"/>
                      <a:pt x="89" y="653"/>
                      <a:pt x="87" y="657"/>
                    </a:cubicBezTo>
                    <a:cubicBezTo>
                      <a:pt x="84" y="663"/>
                      <a:pt x="76" y="674"/>
                      <a:pt x="74" y="677"/>
                    </a:cubicBezTo>
                    <a:cubicBezTo>
                      <a:pt x="72" y="679"/>
                      <a:pt x="68" y="685"/>
                      <a:pt x="71" y="687"/>
                    </a:cubicBezTo>
                    <a:cubicBezTo>
                      <a:pt x="73" y="687"/>
                      <a:pt x="73" y="687"/>
                      <a:pt x="73" y="687"/>
                    </a:cubicBezTo>
                    <a:cubicBezTo>
                      <a:pt x="73" y="689"/>
                      <a:pt x="74" y="691"/>
                      <a:pt x="75" y="691"/>
                    </a:cubicBezTo>
                    <a:cubicBezTo>
                      <a:pt x="76" y="692"/>
                      <a:pt x="77" y="692"/>
                      <a:pt x="77" y="692"/>
                    </a:cubicBezTo>
                    <a:cubicBezTo>
                      <a:pt x="77" y="693"/>
                      <a:pt x="79" y="696"/>
                      <a:pt x="82" y="695"/>
                    </a:cubicBezTo>
                    <a:cubicBezTo>
                      <a:pt x="82" y="695"/>
                      <a:pt x="83" y="698"/>
                      <a:pt x="86" y="698"/>
                    </a:cubicBezTo>
                    <a:cubicBezTo>
                      <a:pt x="87" y="699"/>
                      <a:pt x="88" y="698"/>
                      <a:pt x="89" y="698"/>
                    </a:cubicBezTo>
                    <a:cubicBezTo>
                      <a:pt x="90" y="698"/>
                      <a:pt x="91" y="697"/>
                      <a:pt x="92" y="695"/>
                    </a:cubicBezTo>
                    <a:cubicBezTo>
                      <a:pt x="92" y="695"/>
                      <a:pt x="91" y="698"/>
                      <a:pt x="95" y="699"/>
                    </a:cubicBezTo>
                    <a:cubicBezTo>
                      <a:pt x="98" y="700"/>
                      <a:pt x="103" y="699"/>
                      <a:pt x="105" y="694"/>
                    </a:cubicBezTo>
                    <a:cubicBezTo>
                      <a:pt x="107" y="689"/>
                      <a:pt x="107" y="689"/>
                      <a:pt x="109" y="684"/>
                    </a:cubicBezTo>
                    <a:cubicBezTo>
                      <a:pt x="110" y="680"/>
                      <a:pt x="109" y="670"/>
                      <a:pt x="111" y="666"/>
                    </a:cubicBezTo>
                    <a:cubicBezTo>
                      <a:pt x="112" y="661"/>
                      <a:pt x="116" y="660"/>
                      <a:pt x="116" y="656"/>
                    </a:cubicBezTo>
                    <a:cubicBezTo>
                      <a:pt x="117" y="654"/>
                      <a:pt x="117" y="650"/>
                      <a:pt x="116" y="646"/>
                    </a:cubicBezTo>
                    <a:cubicBezTo>
                      <a:pt x="116" y="646"/>
                      <a:pt x="117" y="630"/>
                      <a:pt x="117" y="630"/>
                    </a:cubicBezTo>
                    <a:cubicBezTo>
                      <a:pt x="117" y="623"/>
                      <a:pt x="117" y="623"/>
                      <a:pt x="117" y="623"/>
                    </a:cubicBezTo>
                    <a:cubicBezTo>
                      <a:pt x="118" y="612"/>
                      <a:pt x="119" y="601"/>
                      <a:pt x="121" y="590"/>
                    </a:cubicBezTo>
                    <a:cubicBezTo>
                      <a:pt x="125" y="572"/>
                      <a:pt x="130" y="541"/>
                      <a:pt x="131" y="523"/>
                    </a:cubicBezTo>
                    <a:cubicBezTo>
                      <a:pt x="133" y="499"/>
                      <a:pt x="135" y="478"/>
                      <a:pt x="137" y="474"/>
                    </a:cubicBezTo>
                    <a:cubicBezTo>
                      <a:pt x="137" y="474"/>
                      <a:pt x="137" y="473"/>
                      <a:pt x="137" y="473"/>
                    </a:cubicBezTo>
                    <a:cubicBezTo>
                      <a:pt x="142" y="458"/>
                      <a:pt x="145" y="443"/>
                      <a:pt x="147" y="427"/>
                    </a:cubicBezTo>
                    <a:cubicBezTo>
                      <a:pt x="148" y="422"/>
                      <a:pt x="148" y="416"/>
                      <a:pt x="148" y="411"/>
                    </a:cubicBezTo>
                    <a:cubicBezTo>
                      <a:pt x="150" y="385"/>
                      <a:pt x="149" y="371"/>
                      <a:pt x="154" y="370"/>
                    </a:cubicBezTo>
                    <a:cubicBezTo>
                      <a:pt x="159" y="371"/>
                      <a:pt x="158" y="385"/>
                      <a:pt x="160" y="411"/>
                    </a:cubicBezTo>
                    <a:cubicBezTo>
                      <a:pt x="160" y="416"/>
                      <a:pt x="161" y="422"/>
                      <a:pt x="161" y="427"/>
                    </a:cubicBezTo>
                    <a:cubicBezTo>
                      <a:pt x="163" y="443"/>
                      <a:pt x="166" y="458"/>
                      <a:pt x="171" y="473"/>
                    </a:cubicBezTo>
                    <a:cubicBezTo>
                      <a:pt x="171" y="473"/>
                      <a:pt x="171" y="474"/>
                      <a:pt x="171" y="474"/>
                    </a:cubicBezTo>
                    <a:cubicBezTo>
                      <a:pt x="173" y="478"/>
                      <a:pt x="175" y="499"/>
                      <a:pt x="177" y="523"/>
                    </a:cubicBezTo>
                    <a:cubicBezTo>
                      <a:pt x="179" y="541"/>
                      <a:pt x="183" y="572"/>
                      <a:pt x="187" y="590"/>
                    </a:cubicBezTo>
                    <a:cubicBezTo>
                      <a:pt x="189" y="601"/>
                      <a:pt x="190" y="612"/>
                      <a:pt x="191" y="623"/>
                    </a:cubicBezTo>
                    <a:cubicBezTo>
                      <a:pt x="191" y="630"/>
                      <a:pt x="191" y="630"/>
                      <a:pt x="191" y="630"/>
                    </a:cubicBezTo>
                    <a:cubicBezTo>
                      <a:pt x="191" y="630"/>
                      <a:pt x="192" y="646"/>
                      <a:pt x="192" y="646"/>
                    </a:cubicBezTo>
                    <a:cubicBezTo>
                      <a:pt x="191" y="650"/>
                      <a:pt x="191" y="654"/>
                      <a:pt x="192" y="656"/>
                    </a:cubicBezTo>
                    <a:cubicBezTo>
                      <a:pt x="192" y="660"/>
                      <a:pt x="196" y="661"/>
                      <a:pt x="197" y="666"/>
                    </a:cubicBezTo>
                    <a:cubicBezTo>
                      <a:pt x="199" y="670"/>
                      <a:pt x="198" y="680"/>
                      <a:pt x="200" y="684"/>
                    </a:cubicBezTo>
                    <a:cubicBezTo>
                      <a:pt x="201" y="689"/>
                      <a:pt x="201" y="689"/>
                      <a:pt x="203" y="694"/>
                    </a:cubicBezTo>
                    <a:cubicBezTo>
                      <a:pt x="206" y="699"/>
                      <a:pt x="210" y="700"/>
                      <a:pt x="213" y="699"/>
                    </a:cubicBezTo>
                    <a:cubicBezTo>
                      <a:pt x="217" y="698"/>
                      <a:pt x="216" y="695"/>
                      <a:pt x="216" y="695"/>
                    </a:cubicBezTo>
                    <a:cubicBezTo>
                      <a:pt x="217" y="697"/>
                      <a:pt x="218" y="698"/>
                      <a:pt x="219" y="698"/>
                    </a:cubicBezTo>
                    <a:cubicBezTo>
                      <a:pt x="220" y="698"/>
                      <a:pt x="221" y="699"/>
                      <a:pt x="222" y="698"/>
                    </a:cubicBezTo>
                    <a:cubicBezTo>
                      <a:pt x="225" y="698"/>
                      <a:pt x="226" y="695"/>
                      <a:pt x="226" y="695"/>
                    </a:cubicBezTo>
                    <a:cubicBezTo>
                      <a:pt x="229" y="696"/>
                      <a:pt x="231" y="693"/>
                      <a:pt x="231" y="692"/>
                    </a:cubicBezTo>
                    <a:cubicBezTo>
                      <a:pt x="231" y="692"/>
                      <a:pt x="232" y="692"/>
                      <a:pt x="233" y="691"/>
                    </a:cubicBezTo>
                    <a:cubicBezTo>
                      <a:pt x="234" y="691"/>
                      <a:pt x="235" y="689"/>
                      <a:pt x="235" y="687"/>
                    </a:cubicBezTo>
                    <a:cubicBezTo>
                      <a:pt x="235" y="687"/>
                      <a:pt x="235" y="687"/>
                      <a:pt x="237" y="687"/>
                    </a:cubicBezTo>
                    <a:cubicBezTo>
                      <a:pt x="240" y="685"/>
                      <a:pt x="236" y="679"/>
                      <a:pt x="234" y="677"/>
                    </a:cubicBezTo>
                    <a:cubicBezTo>
                      <a:pt x="232" y="674"/>
                      <a:pt x="224" y="663"/>
                      <a:pt x="221" y="657"/>
                    </a:cubicBezTo>
                    <a:cubicBezTo>
                      <a:pt x="219" y="653"/>
                      <a:pt x="218" y="649"/>
                      <a:pt x="217" y="646"/>
                    </a:cubicBezTo>
                    <a:cubicBezTo>
                      <a:pt x="216" y="645"/>
                      <a:pt x="216" y="644"/>
                      <a:pt x="216" y="642"/>
                    </a:cubicBezTo>
                    <a:cubicBezTo>
                      <a:pt x="216" y="635"/>
                      <a:pt x="214" y="607"/>
                      <a:pt x="215" y="596"/>
                    </a:cubicBezTo>
                    <a:cubicBezTo>
                      <a:pt x="216" y="583"/>
                      <a:pt x="219" y="565"/>
                      <a:pt x="219" y="541"/>
                    </a:cubicBezTo>
                    <a:cubicBezTo>
                      <a:pt x="220" y="518"/>
                      <a:pt x="221" y="505"/>
                      <a:pt x="219" y="497"/>
                    </a:cubicBezTo>
                    <a:cubicBezTo>
                      <a:pt x="218" y="488"/>
                      <a:pt x="213" y="473"/>
                      <a:pt x="212" y="466"/>
                    </a:cubicBezTo>
                    <a:cubicBezTo>
                      <a:pt x="212" y="464"/>
                      <a:pt x="217" y="409"/>
                      <a:pt x="219" y="399"/>
                    </a:cubicBezTo>
                    <a:cubicBezTo>
                      <a:pt x="223" y="373"/>
                      <a:pt x="221" y="346"/>
                      <a:pt x="218" y="320"/>
                    </a:cubicBezTo>
                    <a:cubicBezTo>
                      <a:pt x="217" y="308"/>
                      <a:pt x="215" y="296"/>
                      <a:pt x="212" y="285"/>
                    </a:cubicBezTo>
                    <a:cubicBezTo>
                      <a:pt x="210" y="274"/>
                      <a:pt x="212" y="285"/>
                      <a:pt x="205" y="249"/>
                    </a:cubicBezTo>
                    <a:cubicBezTo>
                      <a:pt x="201" y="228"/>
                      <a:pt x="208" y="207"/>
                      <a:pt x="214" y="193"/>
                    </a:cubicBezTo>
                    <a:cubicBezTo>
                      <a:pt x="219" y="209"/>
                      <a:pt x="225" y="224"/>
                      <a:pt x="226" y="230"/>
                    </a:cubicBezTo>
                    <a:cubicBezTo>
                      <a:pt x="227" y="239"/>
                      <a:pt x="224" y="246"/>
                      <a:pt x="232" y="267"/>
                    </a:cubicBezTo>
                    <a:cubicBezTo>
                      <a:pt x="237" y="283"/>
                      <a:pt x="246" y="310"/>
                      <a:pt x="249" y="321"/>
                    </a:cubicBezTo>
                    <a:cubicBezTo>
                      <a:pt x="249" y="321"/>
                      <a:pt x="249" y="321"/>
                      <a:pt x="249" y="321"/>
                    </a:cubicBezTo>
                    <a:cubicBezTo>
                      <a:pt x="249" y="321"/>
                      <a:pt x="251" y="326"/>
                      <a:pt x="252" y="330"/>
                    </a:cubicBezTo>
                    <a:cubicBezTo>
                      <a:pt x="253" y="334"/>
                      <a:pt x="254" y="346"/>
                      <a:pt x="255" y="352"/>
                    </a:cubicBezTo>
                    <a:cubicBezTo>
                      <a:pt x="256" y="358"/>
                      <a:pt x="258" y="364"/>
                      <a:pt x="259" y="371"/>
                    </a:cubicBezTo>
                    <a:cubicBezTo>
                      <a:pt x="260" y="375"/>
                      <a:pt x="262" y="381"/>
                      <a:pt x="263" y="383"/>
                    </a:cubicBezTo>
                    <a:cubicBezTo>
                      <a:pt x="264" y="385"/>
                      <a:pt x="265" y="385"/>
                      <a:pt x="266" y="385"/>
                    </a:cubicBezTo>
                    <a:cubicBezTo>
                      <a:pt x="268" y="385"/>
                      <a:pt x="269" y="382"/>
                      <a:pt x="268" y="377"/>
                    </a:cubicBezTo>
                    <a:cubicBezTo>
                      <a:pt x="267" y="374"/>
                      <a:pt x="265" y="367"/>
                      <a:pt x="265" y="365"/>
                    </a:cubicBezTo>
                    <a:cubicBezTo>
                      <a:pt x="265" y="363"/>
                      <a:pt x="266" y="365"/>
                      <a:pt x="266" y="366"/>
                    </a:cubicBezTo>
                    <a:cubicBezTo>
                      <a:pt x="267" y="371"/>
                      <a:pt x="269" y="379"/>
                      <a:pt x="270" y="384"/>
                    </a:cubicBezTo>
                    <a:cubicBezTo>
                      <a:pt x="271" y="389"/>
                      <a:pt x="273" y="393"/>
                      <a:pt x="275" y="394"/>
                    </a:cubicBezTo>
                    <a:cubicBezTo>
                      <a:pt x="277" y="394"/>
                      <a:pt x="279" y="393"/>
                      <a:pt x="279" y="391"/>
                    </a:cubicBezTo>
                    <a:cubicBezTo>
                      <a:pt x="279" y="388"/>
                      <a:pt x="277" y="384"/>
                      <a:pt x="276" y="380"/>
                    </a:cubicBezTo>
                    <a:cubicBezTo>
                      <a:pt x="275" y="375"/>
                      <a:pt x="272" y="362"/>
                      <a:pt x="272" y="362"/>
                    </a:cubicBezTo>
                    <a:cubicBezTo>
                      <a:pt x="272" y="362"/>
                      <a:pt x="276" y="377"/>
                      <a:pt x="277" y="382"/>
                    </a:cubicBezTo>
                    <a:cubicBezTo>
                      <a:pt x="277" y="383"/>
                      <a:pt x="279" y="388"/>
                      <a:pt x="280" y="391"/>
                    </a:cubicBezTo>
                    <a:cubicBezTo>
                      <a:pt x="282" y="395"/>
                      <a:pt x="284" y="397"/>
                      <a:pt x="286" y="395"/>
                    </a:cubicBezTo>
                    <a:cubicBezTo>
                      <a:pt x="290" y="392"/>
                      <a:pt x="285" y="384"/>
                      <a:pt x="284" y="377"/>
                    </a:cubicBezTo>
                    <a:cubicBezTo>
                      <a:pt x="282" y="370"/>
                      <a:pt x="280" y="359"/>
                      <a:pt x="280" y="359"/>
                    </a:cubicBezTo>
                    <a:cubicBezTo>
                      <a:pt x="280" y="359"/>
                      <a:pt x="284" y="372"/>
                      <a:pt x="286" y="380"/>
                    </a:cubicBezTo>
                    <a:cubicBezTo>
                      <a:pt x="288" y="387"/>
                      <a:pt x="291" y="390"/>
                      <a:pt x="293" y="388"/>
                    </a:cubicBezTo>
                    <a:cubicBezTo>
                      <a:pt x="295" y="385"/>
                      <a:pt x="294" y="380"/>
                      <a:pt x="293" y="377"/>
                    </a:cubicBezTo>
                    <a:cubicBezTo>
                      <a:pt x="292" y="374"/>
                      <a:pt x="291" y="369"/>
                      <a:pt x="289" y="364"/>
                    </a:cubicBezTo>
                    <a:cubicBezTo>
                      <a:pt x="288" y="360"/>
                      <a:pt x="284" y="347"/>
                      <a:pt x="286" y="346"/>
                    </a:cubicBezTo>
                    <a:cubicBezTo>
                      <a:pt x="288" y="346"/>
                      <a:pt x="292" y="354"/>
                      <a:pt x="299" y="356"/>
                    </a:cubicBezTo>
                    <a:cubicBezTo>
                      <a:pt x="307" y="358"/>
                      <a:pt x="308" y="352"/>
                      <a:pt x="304" y="350"/>
                    </a:cubicBezTo>
                    <a:close/>
                  </a:path>
                </a:pathLst>
              </a:custGeom>
              <a:solidFill>
                <a:srgbClr val="FFB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Freeform 193">
                <a:extLst>
                  <a:ext uri="{FF2B5EF4-FFF2-40B4-BE49-F238E27FC236}">
                    <a16:creationId xmlns:a16="http://schemas.microsoft.com/office/drawing/2014/main" id="{59A9C48E-3FEA-4C0A-A26F-B9F0378599AD}"/>
                  </a:ext>
                </a:extLst>
              </p:cNvPr>
              <p:cNvSpPr>
                <a:spLocks/>
              </p:cNvSpPr>
              <p:nvPr/>
            </p:nvSpPr>
            <p:spPr bwMode="auto">
              <a:xfrm>
                <a:off x="1928" y="1697"/>
                <a:ext cx="72" cy="78"/>
              </a:xfrm>
              <a:custGeom>
                <a:avLst/>
                <a:gdLst>
                  <a:gd name="T0" fmla="*/ 2 w 30"/>
                  <a:gd name="T1" fmla="*/ 32 h 33"/>
                  <a:gd name="T2" fmla="*/ 11 w 30"/>
                  <a:gd name="T3" fmla="*/ 16 h 33"/>
                  <a:gd name="T4" fmla="*/ 26 w 30"/>
                  <a:gd name="T5" fmla="*/ 5 h 33"/>
                  <a:gd name="T6" fmla="*/ 29 w 30"/>
                  <a:gd name="T7" fmla="*/ 3 h 33"/>
                  <a:gd name="T8" fmla="*/ 29 w 30"/>
                  <a:gd name="T9" fmla="*/ 0 h 33"/>
                  <a:gd name="T10" fmla="*/ 3 w 30"/>
                  <a:gd name="T11" fmla="*/ 20 h 33"/>
                  <a:gd name="T12" fmla="*/ 0 w 30"/>
                  <a:gd name="T13" fmla="*/ 31 h 33"/>
                  <a:gd name="T14" fmla="*/ 1 w 30"/>
                  <a:gd name="T15" fmla="*/ 33 h 33"/>
                  <a:gd name="T16" fmla="*/ 2 w 30"/>
                  <a:gd name="T17"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3">
                    <a:moveTo>
                      <a:pt x="2" y="32"/>
                    </a:moveTo>
                    <a:cubicBezTo>
                      <a:pt x="4" y="26"/>
                      <a:pt x="7" y="21"/>
                      <a:pt x="11" y="16"/>
                    </a:cubicBezTo>
                    <a:cubicBezTo>
                      <a:pt x="15" y="11"/>
                      <a:pt x="20" y="7"/>
                      <a:pt x="26" y="5"/>
                    </a:cubicBezTo>
                    <a:cubicBezTo>
                      <a:pt x="27" y="5"/>
                      <a:pt x="28" y="4"/>
                      <a:pt x="29" y="3"/>
                    </a:cubicBezTo>
                    <a:cubicBezTo>
                      <a:pt x="30" y="2"/>
                      <a:pt x="30" y="0"/>
                      <a:pt x="29" y="0"/>
                    </a:cubicBezTo>
                    <a:cubicBezTo>
                      <a:pt x="18" y="3"/>
                      <a:pt x="9" y="10"/>
                      <a:pt x="3" y="20"/>
                    </a:cubicBezTo>
                    <a:cubicBezTo>
                      <a:pt x="1" y="23"/>
                      <a:pt x="0" y="27"/>
                      <a:pt x="0" y="31"/>
                    </a:cubicBezTo>
                    <a:cubicBezTo>
                      <a:pt x="0" y="32"/>
                      <a:pt x="0" y="33"/>
                      <a:pt x="1" y="33"/>
                    </a:cubicBezTo>
                    <a:cubicBezTo>
                      <a:pt x="1" y="33"/>
                      <a:pt x="2" y="32"/>
                      <a:pt x="2" y="32"/>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 name="Freeform 194">
                <a:extLst>
                  <a:ext uri="{FF2B5EF4-FFF2-40B4-BE49-F238E27FC236}">
                    <a16:creationId xmlns:a16="http://schemas.microsoft.com/office/drawing/2014/main" id="{F6BE5871-2CE0-468F-B2E7-0BBC7FE36F38}"/>
                  </a:ext>
                </a:extLst>
              </p:cNvPr>
              <p:cNvSpPr>
                <a:spLocks/>
              </p:cNvSpPr>
              <p:nvPr/>
            </p:nvSpPr>
            <p:spPr bwMode="auto">
              <a:xfrm>
                <a:off x="2014" y="1697"/>
                <a:ext cx="72" cy="78"/>
              </a:xfrm>
              <a:custGeom>
                <a:avLst/>
                <a:gdLst>
                  <a:gd name="T0" fmla="*/ 28 w 30"/>
                  <a:gd name="T1" fmla="*/ 32 h 33"/>
                  <a:gd name="T2" fmla="*/ 19 w 30"/>
                  <a:gd name="T3" fmla="*/ 16 h 33"/>
                  <a:gd name="T4" fmla="*/ 4 w 30"/>
                  <a:gd name="T5" fmla="*/ 5 h 33"/>
                  <a:gd name="T6" fmla="*/ 1 w 30"/>
                  <a:gd name="T7" fmla="*/ 3 h 33"/>
                  <a:gd name="T8" fmla="*/ 1 w 30"/>
                  <a:gd name="T9" fmla="*/ 0 h 33"/>
                  <a:gd name="T10" fmla="*/ 27 w 30"/>
                  <a:gd name="T11" fmla="*/ 20 h 33"/>
                  <a:gd name="T12" fmla="*/ 30 w 30"/>
                  <a:gd name="T13" fmla="*/ 31 h 33"/>
                  <a:gd name="T14" fmla="*/ 29 w 30"/>
                  <a:gd name="T15" fmla="*/ 33 h 33"/>
                  <a:gd name="T16" fmla="*/ 28 w 30"/>
                  <a:gd name="T17"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3">
                    <a:moveTo>
                      <a:pt x="28" y="32"/>
                    </a:moveTo>
                    <a:cubicBezTo>
                      <a:pt x="26" y="26"/>
                      <a:pt x="23" y="21"/>
                      <a:pt x="19" y="16"/>
                    </a:cubicBezTo>
                    <a:cubicBezTo>
                      <a:pt x="15" y="11"/>
                      <a:pt x="10" y="7"/>
                      <a:pt x="4" y="5"/>
                    </a:cubicBezTo>
                    <a:cubicBezTo>
                      <a:pt x="3" y="5"/>
                      <a:pt x="2" y="4"/>
                      <a:pt x="1" y="3"/>
                    </a:cubicBezTo>
                    <a:cubicBezTo>
                      <a:pt x="0" y="2"/>
                      <a:pt x="0" y="0"/>
                      <a:pt x="1" y="0"/>
                    </a:cubicBezTo>
                    <a:cubicBezTo>
                      <a:pt x="12" y="3"/>
                      <a:pt x="21" y="10"/>
                      <a:pt x="27" y="20"/>
                    </a:cubicBezTo>
                    <a:cubicBezTo>
                      <a:pt x="29" y="23"/>
                      <a:pt x="30" y="27"/>
                      <a:pt x="30" y="31"/>
                    </a:cubicBezTo>
                    <a:cubicBezTo>
                      <a:pt x="30" y="32"/>
                      <a:pt x="30" y="33"/>
                      <a:pt x="29" y="33"/>
                    </a:cubicBezTo>
                    <a:cubicBezTo>
                      <a:pt x="29" y="33"/>
                      <a:pt x="28" y="32"/>
                      <a:pt x="28" y="32"/>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81" name="Picture 195">
                <a:extLst>
                  <a:ext uri="{FF2B5EF4-FFF2-40B4-BE49-F238E27FC236}">
                    <a16:creationId xmlns:a16="http://schemas.microsoft.com/office/drawing/2014/main" id="{CC687128-AA9C-4806-A57F-FF9DDE626CD2}"/>
                  </a:ext>
                </a:extLst>
              </p:cNvPr>
              <p:cNvPicPr>
                <a:picLocks noChangeAspect="1" noChangeArrowheads="1"/>
              </p:cNvPicPr>
              <p:nvPr/>
            </p:nvPicPr>
            <p:blipFill>
              <a:blip r:embed="rId16">
                <a:extLst>
                  <a:ext uri="{28A0092B-C50C-407E-A947-70E740481C1C}">
                    <a14:useLocalDpi xmlns:a14="http://schemas.microsoft.com/office/drawing/2010/main"/>
                  </a:ext>
                </a:extLst>
              </a:blip>
              <a:srcRect/>
              <a:stretch>
                <a:fillRect/>
              </a:stretch>
            </p:blipFill>
            <p:spPr bwMode="auto">
              <a:xfrm>
                <a:off x="1858" y="1913"/>
                <a:ext cx="108" cy="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 name="Freeform 196">
                <a:extLst>
                  <a:ext uri="{FF2B5EF4-FFF2-40B4-BE49-F238E27FC236}">
                    <a16:creationId xmlns:a16="http://schemas.microsoft.com/office/drawing/2014/main" id="{E6B5F0FA-CF97-4D3E-A969-8951855A7DC9}"/>
                  </a:ext>
                </a:extLst>
              </p:cNvPr>
              <p:cNvSpPr>
                <a:spLocks/>
              </p:cNvSpPr>
              <p:nvPr/>
            </p:nvSpPr>
            <p:spPr bwMode="auto">
              <a:xfrm>
                <a:off x="1863" y="2354"/>
                <a:ext cx="31" cy="352"/>
              </a:xfrm>
              <a:custGeom>
                <a:avLst/>
                <a:gdLst>
                  <a:gd name="T0" fmla="*/ 6 w 13"/>
                  <a:gd name="T1" fmla="*/ 147 h 148"/>
                  <a:gd name="T2" fmla="*/ 8 w 13"/>
                  <a:gd name="T3" fmla="*/ 134 h 148"/>
                  <a:gd name="T4" fmla="*/ 7 w 13"/>
                  <a:gd name="T5" fmla="*/ 26 h 148"/>
                  <a:gd name="T6" fmla="*/ 9 w 13"/>
                  <a:gd name="T7" fmla="*/ 18 h 148"/>
                  <a:gd name="T8" fmla="*/ 12 w 13"/>
                  <a:gd name="T9" fmla="*/ 8 h 148"/>
                  <a:gd name="T10" fmla="*/ 8 w 13"/>
                  <a:gd name="T11" fmla="*/ 0 h 148"/>
                  <a:gd name="T12" fmla="*/ 3 w 13"/>
                  <a:gd name="T13" fmla="*/ 15 h 148"/>
                  <a:gd name="T14" fmla="*/ 1 w 13"/>
                  <a:gd name="T15" fmla="*/ 99 h 148"/>
                  <a:gd name="T16" fmla="*/ 2 w 13"/>
                  <a:gd name="T17" fmla="*/ 118 h 148"/>
                  <a:gd name="T18" fmla="*/ 3 w 13"/>
                  <a:gd name="T19" fmla="*/ 135 h 148"/>
                  <a:gd name="T20" fmla="*/ 2 w 13"/>
                  <a:gd name="T21" fmla="*/ 143 h 148"/>
                  <a:gd name="T22" fmla="*/ 6 w 13"/>
                  <a:gd name="T23" fmla="*/ 14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48">
                    <a:moveTo>
                      <a:pt x="6" y="147"/>
                    </a:moveTo>
                    <a:cubicBezTo>
                      <a:pt x="9" y="144"/>
                      <a:pt x="9" y="138"/>
                      <a:pt x="8" y="134"/>
                    </a:cubicBezTo>
                    <a:cubicBezTo>
                      <a:pt x="2" y="99"/>
                      <a:pt x="4" y="62"/>
                      <a:pt x="7" y="26"/>
                    </a:cubicBezTo>
                    <a:cubicBezTo>
                      <a:pt x="7" y="23"/>
                      <a:pt x="8" y="20"/>
                      <a:pt x="9" y="18"/>
                    </a:cubicBezTo>
                    <a:cubicBezTo>
                      <a:pt x="10" y="14"/>
                      <a:pt x="12" y="11"/>
                      <a:pt x="12" y="8"/>
                    </a:cubicBezTo>
                    <a:cubicBezTo>
                      <a:pt x="13" y="4"/>
                      <a:pt x="11" y="0"/>
                      <a:pt x="8" y="0"/>
                    </a:cubicBezTo>
                    <a:cubicBezTo>
                      <a:pt x="5" y="4"/>
                      <a:pt x="4" y="9"/>
                      <a:pt x="3" y="15"/>
                    </a:cubicBezTo>
                    <a:cubicBezTo>
                      <a:pt x="1" y="43"/>
                      <a:pt x="0" y="71"/>
                      <a:pt x="1" y="99"/>
                    </a:cubicBezTo>
                    <a:cubicBezTo>
                      <a:pt x="1" y="105"/>
                      <a:pt x="1" y="112"/>
                      <a:pt x="2" y="118"/>
                    </a:cubicBezTo>
                    <a:cubicBezTo>
                      <a:pt x="3" y="123"/>
                      <a:pt x="5" y="129"/>
                      <a:pt x="3" y="135"/>
                    </a:cubicBezTo>
                    <a:cubicBezTo>
                      <a:pt x="3" y="138"/>
                      <a:pt x="1" y="140"/>
                      <a:pt x="2" y="143"/>
                    </a:cubicBezTo>
                    <a:cubicBezTo>
                      <a:pt x="2" y="145"/>
                      <a:pt x="4" y="148"/>
                      <a:pt x="6" y="147"/>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83" name="Picture 197">
                <a:extLst>
                  <a:ext uri="{FF2B5EF4-FFF2-40B4-BE49-F238E27FC236}">
                    <a16:creationId xmlns:a16="http://schemas.microsoft.com/office/drawing/2014/main" id="{6CCF6963-46EB-4A96-AA85-E0876A2FA31C}"/>
                  </a:ext>
                </a:extLst>
              </p:cNvPr>
              <p:cNvPicPr>
                <a:picLocks noChangeAspect="1" noChangeArrowheads="1"/>
              </p:cNvPicPr>
              <p:nvPr/>
            </p:nvPicPr>
            <p:blipFill>
              <a:blip r:embed="rId17">
                <a:extLst>
                  <a:ext uri="{28A0092B-C50C-407E-A947-70E740481C1C}">
                    <a14:useLocalDpi xmlns:a14="http://schemas.microsoft.com/office/drawing/2010/main"/>
                  </a:ext>
                </a:extLst>
              </a:blip>
              <a:srcRect/>
              <a:stretch>
                <a:fillRect/>
              </a:stretch>
            </p:blipFill>
            <p:spPr bwMode="auto">
              <a:xfrm>
                <a:off x="1858" y="2330"/>
                <a:ext cx="94" cy="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98">
                <a:extLst>
                  <a:ext uri="{FF2B5EF4-FFF2-40B4-BE49-F238E27FC236}">
                    <a16:creationId xmlns:a16="http://schemas.microsoft.com/office/drawing/2014/main" id="{CE5FF67B-6AE1-49B7-91E6-6EF1281B7877}"/>
                  </a:ext>
                </a:extLst>
              </p:cNvPr>
              <p:cNvSpPr>
                <a:spLocks/>
              </p:cNvSpPr>
              <p:nvPr/>
            </p:nvSpPr>
            <p:spPr bwMode="auto">
              <a:xfrm>
                <a:off x="1894" y="2323"/>
                <a:ext cx="39" cy="45"/>
              </a:xfrm>
              <a:custGeom>
                <a:avLst/>
                <a:gdLst>
                  <a:gd name="T0" fmla="*/ 4 w 16"/>
                  <a:gd name="T1" fmla="*/ 0 h 19"/>
                  <a:gd name="T2" fmla="*/ 5 w 16"/>
                  <a:gd name="T3" fmla="*/ 1 h 19"/>
                  <a:gd name="T4" fmla="*/ 11 w 16"/>
                  <a:gd name="T5" fmla="*/ 0 h 19"/>
                  <a:gd name="T6" fmla="*/ 13 w 16"/>
                  <a:gd name="T7" fmla="*/ 1 h 19"/>
                  <a:gd name="T8" fmla="*/ 14 w 16"/>
                  <a:gd name="T9" fmla="*/ 9 h 19"/>
                  <a:gd name="T10" fmla="*/ 11 w 16"/>
                  <a:gd name="T11" fmla="*/ 14 h 19"/>
                  <a:gd name="T12" fmla="*/ 8 w 16"/>
                  <a:gd name="T13" fmla="*/ 19 h 19"/>
                  <a:gd name="T14" fmla="*/ 5 w 16"/>
                  <a:gd name="T15" fmla="*/ 18 h 19"/>
                  <a:gd name="T16" fmla="*/ 3 w 16"/>
                  <a:gd name="T17" fmla="*/ 15 h 19"/>
                  <a:gd name="T18" fmla="*/ 1 w 16"/>
                  <a:gd name="T19" fmla="*/ 11 h 19"/>
                  <a:gd name="T20" fmla="*/ 0 w 16"/>
                  <a:gd name="T21" fmla="*/ 5 h 19"/>
                  <a:gd name="T22" fmla="*/ 2 w 16"/>
                  <a:gd name="T23" fmla="*/ 1 h 19"/>
                  <a:gd name="T24" fmla="*/ 4 w 16"/>
                  <a:gd name="T25" fmla="*/ 0 h 19"/>
                  <a:gd name="T26" fmla="*/ 4 w 16"/>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9">
                    <a:moveTo>
                      <a:pt x="4" y="0"/>
                    </a:moveTo>
                    <a:cubicBezTo>
                      <a:pt x="5" y="1"/>
                      <a:pt x="5" y="1"/>
                      <a:pt x="5" y="1"/>
                    </a:cubicBezTo>
                    <a:cubicBezTo>
                      <a:pt x="7" y="1"/>
                      <a:pt x="9" y="0"/>
                      <a:pt x="11" y="0"/>
                    </a:cubicBezTo>
                    <a:cubicBezTo>
                      <a:pt x="12" y="0"/>
                      <a:pt x="12" y="1"/>
                      <a:pt x="13" y="1"/>
                    </a:cubicBezTo>
                    <a:cubicBezTo>
                      <a:pt x="15" y="3"/>
                      <a:pt x="16" y="7"/>
                      <a:pt x="14" y="9"/>
                    </a:cubicBezTo>
                    <a:cubicBezTo>
                      <a:pt x="13" y="11"/>
                      <a:pt x="12" y="12"/>
                      <a:pt x="11" y="14"/>
                    </a:cubicBezTo>
                    <a:cubicBezTo>
                      <a:pt x="10" y="16"/>
                      <a:pt x="10" y="18"/>
                      <a:pt x="8" y="19"/>
                    </a:cubicBezTo>
                    <a:cubicBezTo>
                      <a:pt x="7" y="19"/>
                      <a:pt x="6" y="19"/>
                      <a:pt x="5" y="18"/>
                    </a:cubicBezTo>
                    <a:cubicBezTo>
                      <a:pt x="4" y="17"/>
                      <a:pt x="4" y="16"/>
                      <a:pt x="3" y="15"/>
                    </a:cubicBezTo>
                    <a:cubicBezTo>
                      <a:pt x="3" y="14"/>
                      <a:pt x="2" y="12"/>
                      <a:pt x="1" y="11"/>
                    </a:cubicBezTo>
                    <a:cubicBezTo>
                      <a:pt x="1" y="9"/>
                      <a:pt x="0" y="6"/>
                      <a:pt x="0" y="5"/>
                    </a:cubicBezTo>
                    <a:cubicBezTo>
                      <a:pt x="0" y="3"/>
                      <a:pt x="0" y="2"/>
                      <a:pt x="2" y="1"/>
                    </a:cubicBezTo>
                    <a:cubicBezTo>
                      <a:pt x="2" y="1"/>
                      <a:pt x="3" y="0"/>
                      <a:pt x="4" y="0"/>
                    </a:cubicBezTo>
                    <a:cubicBezTo>
                      <a:pt x="4" y="0"/>
                      <a:pt x="4" y="0"/>
                      <a:pt x="4" y="0"/>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85" name="Picture 199">
                <a:extLst>
                  <a:ext uri="{FF2B5EF4-FFF2-40B4-BE49-F238E27FC236}">
                    <a16:creationId xmlns:a16="http://schemas.microsoft.com/office/drawing/2014/main" id="{F788584A-11D9-4BF8-8F1C-E45AEA395854}"/>
                  </a:ext>
                </a:extLst>
              </p:cNvPr>
              <p:cNvPicPr>
                <a:picLocks noChangeAspect="1" noChangeArrowheads="1"/>
              </p:cNvPicPr>
              <p:nvPr/>
            </p:nvPicPr>
            <p:blipFill>
              <a:blip r:embed="rId18">
                <a:extLst>
                  <a:ext uri="{28A0092B-C50C-407E-A947-70E740481C1C}">
                    <a14:useLocalDpi xmlns:a14="http://schemas.microsoft.com/office/drawing/2010/main"/>
                  </a:ext>
                </a:extLst>
              </a:blip>
              <a:srcRect/>
              <a:stretch>
                <a:fillRect/>
              </a:stretch>
            </p:blipFill>
            <p:spPr bwMode="auto">
              <a:xfrm>
                <a:off x="1851" y="2701"/>
                <a:ext cx="36"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00">
                <a:extLst>
                  <a:ext uri="{FF2B5EF4-FFF2-40B4-BE49-F238E27FC236}">
                    <a16:creationId xmlns:a16="http://schemas.microsoft.com/office/drawing/2014/main" id="{C4EE984E-E860-4859-B7AF-CC6F3149F3A1}"/>
                  </a:ext>
                </a:extLst>
              </p:cNvPr>
              <p:cNvPicPr>
                <a:picLocks noChangeAspect="1" noChangeArrowheads="1"/>
              </p:cNvPicPr>
              <p:nvPr/>
            </p:nvPicPr>
            <p:blipFill>
              <a:blip r:embed="rId19">
                <a:extLst>
                  <a:ext uri="{28A0092B-C50C-407E-A947-70E740481C1C}">
                    <a14:useLocalDpi xmlns:a14="http://schemas.microsoft.com/office/drawing/2010/main"/>
                  </a:ext>
                </a:extLst>
              </a:blip>
              <a:srcRect/>
              <a:stretch>
                <a:fillRect/>
              </a:stretch>
            </p:blipFill>
            <p:spPr bwMode="auto">
              <a:xfrm>
                <a:off x="1849" y="2711"/>
                <a:ext cx="36"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01">
                <a:extLst>
                  <a:ext uri="{FF2B5EF4-FFF2-40B4-BE49-F238E27FC236}">
                    <a16:creationId xmlns:a16="http://schemas.microsoft.com/office/drawing/2014/main" id="{2CE1804B-CC0B-4336-B0C9-10A5F2DCF4DC}"/>
                  </a:ext>
                </a:extLst>
              </p:cNvPr>
              <p:cNvPicPr>
                <a:picLocks noChangeAspect="1" noChangeArrowheads="1"/>
              </p:cNvPicPr>
              <p:nvPr/>
            </p:nvPicPr>
            <p:blipFill>
              <a:blip r:embed="rId20">
                <a:extLst>
                  <a:ext uri="{28A0092B-C50C-407E-A947-70E740481C1C}">
                    <a14:useLocalDpi xmlns:a14="http://schemas.microsoft.com/office/drawing/2010/main"/>
                  </a:ext>
                </a:extLst>
              </a:blip>
              <a:srcRect/>
              <a:stretch>
                <a:fillRect/>
              </a:stretch>
            </p:blipFill>
            <p:spPr bwMode="auto">
              <a:xfrm>
                <a:off x="1837" y="2720"/>
                <a:ext cx="43"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02">
                <a:extLst>
                  <a:ext uri="{FF2B5EF4-FFF2-40B4-BE49-F238E27FC236}">
                    <a16:creationId xmlns:a16="http://schemas.microsoft.com/office/drawing/2014/main" id="{0B87FE96-132D-47D8-937A-6759D6B0D0D4}"/>
                  </a:ext>
                </a:extLst>
              </p:cNvPr>
              <p:cNvPicPr>
                <a:picLocks noChangeAspect="1" noChangeArrowheads="1"/>
              </p:cNvPicPr>
              <p:nvPr/>
            </p:nvPicPr>
            <p:blipFill>
              <a:blip r:embed="rId21">
                <a:extLst>
                  <a:ext uri="{28A0092B-C50C-407E-A947-70E740481C1C}">
                    <a14:useLocalDpi xmlns:a14="http://schemas.microsoft.com/office/drawing/2010/main"/>
                  </a:ext>
                </a:extLst>
              </a:blip>
              <a:srcRect/>
              <a:stretch>
                <a:fillRect/>
              </a:stretch>
            </p:blipFill>
            <p:spPr bwMode="auto">
              <a:xfrm>
                <a:off x="1849" y="2720"/>
                <a:ext cx="36"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203">
                <a:extLst>
                  <a:ext uri="{FF2B5EF4-FFF2-40B4-BE49-F238E27FC236}">
                    <a16:creationId xmlns:a16="http://schemas.microsoft.com/office/drawing/2014/main" id="{28F88B9E-D149-4BB4-831C-FCDC87E57EA5}"/>
                  </a:ext>
                </a:extLst>
              </p:cNvPr>
              <p:cNvPicPr>
                <a:picLocks noChangeAspect="1" noChangeArrowheads="1"/>
              </p:cNvPicPr>
              <p:nvPr/>
            </p:nvPicPr>
            <p:blipFill>
              <a:blip r:embed="rId22">
                <a:extLst>
                  <a:ext uri="{28A0092B-C50C-407E-A947-70E740481C1C}">
                    <a14:useLocalDpi xmlns:a14="http://schemas.microsoft.com/office/drawing/2010/main"/>
                  </a:ext>
                </a:extLst>
              </a:blip>
              <a:srcRect/>
              <a:stretch>
                <a:fillRect/>
              </a:stretch>
            </p:blipFill>
            <p:spPr bwMode="auto">
              <a:xfrm>
                <a:off x="1858" y="2723"/>
                <a:ext cx="36"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204">
                <a:extLst>
                  <a:ext uri="{FF2B5EF4-FFF2-40B4-BE49-F238E27FC236}">
                    <a16:creationId xmlns:a16="http://schemas.microsoft.com/office/drawing/2014/main" id="{CA7E3B30-34C8-4EEB-848E-D482717C4DD3}"/>
                  </a:ext>
                </a:extLst>
              </p:cNvPr>
              <p:cNvSpPr>
                <a:spLocks/>
              </p:cNvSpPr>
              <p:nvPr/>
            </p:nvSpPr>
            <p:spPr bwMode="auto">
              <a:xfrm>
                <a:off x="1863" y="2692"/>
                <a:ext cx="41" cy="36"/>
              </a:xfrm>
              <a:custGeom>
                <a:avLst/>
                <a:gdLst>
                  <a:gd name="T0" fmla="*/ 10 w 17"/>
                  <a:gd name="T1" fmla="*/ 14 h 15"/>
                  <a:gd name="T2" fmla="*/ 15 w 17"/>
                  <a:gd name="T3" fmla="*/ 13 h 15"/>
                  <a:gd name="T4" fmla="*/ 17 w 17"/>
                  <a:gd name="T5" fmla="*/ 12 h 15"/>
                  <a:gd name="T6" fmla="*/ 17 w 17"/>
                  <a:gd name="T7" fmla="*/ 9 h 15"/>
                  <a:gd name="T8" fmla="*/ 16 w 17"/>
                  <a:gd name="T9" fmla="*/ 4 h 15"/>
                  <a:gd name="T10" fmla="*/ 15 w 17"/>
                  <a:gd name="T11" fmla="*/ 1 h 15"/>
                  <a:gd name="T12" fmla="*/ 11 w 17"/>
                  <a:gd name="T13" fmla="*/ 1 h 15"/>
                  <a:gd name="T14" fmla="*/ 6 w 17"/>
                  <a:gd name="T15" fmla="*/ 3 h 15"/>
                  <a:gd name="T16" fmla="*/ 1 w 17"/>
                  <a:gd name="T17" fmla="*/ 6 h 15"/>
                  <a:gd name="T18" fmla="*/ 0 w 17"/>
                  <a:gd name="T19" fmla="*/ 7 h 15"/>
                  <a:gd name="T20" fmla="*/ 1 w 17"/>
                  <a:gd name="T21" fmla="*/ 8 h 15"/>
                  <a:gd name="T22" fmla="*/ 3 w 17"/>
                  <a:gd name="T23" fmla="*/ 9 h 15"/>
                  <a:gd name="T24" fmla="*/ 4 w 17"/>
                  <a:gd name="T25" fmla="*/ 10 h 15"/>
                  <a:gd name="T26" fmla="*/ 4 w 17"/>
                  <a:gd name="T27" fmla="*/ 12 h 15"/>
                  <a:gd name="T28" fmla="*/ 6 w 17"/>
                  <a:gd name="T29" fmla="*/ 13 h 15"/>
                  <a:gd name="T30" fmla="*/ 9 w 17"/>
                  <a:gd name="T31" fmla="*/ 13 h 15"/>
                  <a:gd name="T32" fmla="*/ 10 w 17"/>
                  <a:gd name="T33"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5">
                    <a:moveTo>
                      <a:pt x="10" y="14"/>
                    </a:moveTo>
                    <a:cubicBezTo>
                      <a:pt x="12" y="15"/>
                      <a:pt x="14" y="14"/>
                      <a:pt x="15" y="13"/>
                    </a:cubicBezTo>
                    <a:cubicBezTo>
                      <a:pt x="16" y="13"/>
                      <a:pt x="16" y="13"/>
                      <a:pt x="17" y="12"/>
                    </a:cubicBezTo>
                    <a:cubicBezTo>
                      <a:pt x="17" y="11"/>
                      <a:pt x="17" y="10"/>
                      <a:pt x="17" y="9"/>
                    </a:cubicBezTo>
                    <a:cubicBezTo>
                      <a:pt x="17" y="8"/>
                      <a:pt x="16" y="6"/>
                      <a:pt x="16" y="4"/>
                    </a:cubicBezTo>
                    <a:cubicBezTo>
                      <a:pt x="16" y="3"/>
                      <a:pt x="16" y="2"/>
                      <a:pt x="15" y="1"/>
                    </a:cubicBezTo>
                    <a:cubicBezTo>
                      <a:pt x="14" y="0"/>
                      <a:pt x="12" y="0"/>
                      <a:pt x="11" y="1"/>
                    </a:cubicBezTo>
                    <a:cubicBezTo>
                      <a:pt x="9" y="2"/>
                      <a:pt x="8" y="3"/>
                      <a:pt x="6" y="3"/>
                    </a:cubicBezTo>
                    <a:cubicBezTo>
                      <a:pt x="4" y="4"/>
                      <a:pt x="2" y="4"/>
                      <a:pt x="1" y="6"/>
                    </a:cubicBezTo>
                    <a:cubicBezTo>
                      <a:pt x="1" y="6"/>
                      <a:pt x="0" y="6"/>
                      <a:pt x="0" y="7"/>
                    </a:cubicBezTo>
                    <a:cubicBezTo>
                      <a:pt x="0" y="7"/>
                      <a:pt x="1" y="7"/>
                      <a:pt x="1" y="8"/>
                    </a:cubicBezTo>
                    <a:cubicBezTo>
                      <a:pt x="2" y="8"/>
                      <a:pt x="2" y="8"/>
                      <a:pt x="3" y="9"/>
                    </a:cubicBezTo>
                    <a:cubicBezTo>
                      <a:pt x="3" y="9"/>
                      <a:pt x="4" y="9"/>
                      <a:pt x="4" y="10"/>
                    </a:cubicBezTo>
                    <a:cubicBezTo>
                      <a:pt x="4" y="10"/>
                      <a:pt x="4" y="11"/>
                      <a:pt x="4" y="12"/>
                    </a:cubicBezTo>
                    <a:cubicBezTo>
                      <a:pt x="4" y="12"/>
                      <a:pt x="5" y="13"/>
                      <a:pt x="6" y="13"/>
                    </a:cubicBezTo>
                    <a:cubicBezTo>
                      <a:pt x="7" y="13"/>
                      <a:pt x="8" y="13"/>
                      <a:pt x="9" y="13"/>
                    </a:cubicBezTo>
                    <a:cubicBezTo>
                      <a:pt x="9" y="13"/>
                      <a:pt x="10" y="13"/>
                      <a:pt x="10" y="14"/>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91" name="Picture 205">
                <a:extLst>
                  <a:ext uri="{FF2B5EF4-FFF2-40B4-BE49-F238E27FC236}">
                    <a16:creationId xmlns:a16="http://schemas.microsoft.com/office/drawing/2014/main" id="{74E6C1FA-FF78-482D-A085-82724F8B156F}"/>
                  </a:ext>
                </a:extLst>
              </p:cNvPr>
              <p:cNvPicPr>
                <a:picLocks noChangeAspect="1" noChangeArrowheads="1"/>
              </p:cNvPicPr>
              <p:nvPr/>
            </p:nvPicPr>
            <p:blipFill>
              <a:blip r:embed="rId23">
                <a:extLst>
                  <a:ext uri="{28A0092B-C50C-407E-A947-70E740481C1C}">
                    <a14:useLocalDpi xmlns:a14="http://schemas.microsoft.com/office/drawing/2010/main"/>
                  </a:ext>
                </a:extLst>
              </a:blip>
              <a:srcRect/>
              <a:stretch>
                <a:fillRect/>
              </a:stretch>
            </p:blipFill>
            <p:spPr bwMode="auto">
              <a:xfrm>
                <a:off x="1880" y="2685"/>
                <a:ext cx="36"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206">
                <a:extLst>
                  <a:ext uri="{FF2B5EF4-FFF2-40B4-BE49-F238E27FC236}">
                    <a16:creationId xmlns:a16="http://schemas.microsoft.com/office/drawing/2014/main" id="{65C3A3B3-EEBA-480F-B283-31649A12E5CC}"/>
                  </a:ext>
                </a:extLst>
              </p:cNvPr>
              <p:cNvPicPr>
                <a:picLocks noChangeAspect="1" noChangeArrowheads="1"/>
              </p:cNvPicPr>
              <p:nvPr/>
            </p:nvPicPr>
            <p:blipFill>
              <a:blip r:embed="rId24">
                <a:extLst>
                  <a:ext uri="{28A0092B-C50C-407E-A947-70E740481C1C}">
                    <a14:useLocalDpi xmlns:a14="http://schemas.microsoft.com/office/drawing/2010/main"/>
                  </a:ext>
                </a:extLst>
              </a:blip>
              <a:srcRect/>
              <a:stretch>
                <a:fillRect/>
              </a:stretch>
            </p:blipFill>
            <p:spPr bwMode="auto">
              <a:xfrm>
                <a:off x="1870" y="2694"/>
                <a:ext cx="51"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 name="Picture 207">
                <a:extLst>
                  <a:ext uri="{FF2B5EF4-FFF2-40B4-BE49-F238E27FC236}">
                    <a16:creationId xmlns:a16="http://schemas.microsoft.com/office/drawing/2014/main" id="{52D99958-9F4E-4873-9D21-12A3434EBA7F}"/>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1889" y="2697"/>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 name="Picture 208">
                <a:extLst>
                  <a:ext uri="{FF2B5EF4-FFF2-40B4-BE49-F238E27FC236}">
                    <a16:creationId xmlns:a16="http://schemas.microsoft.com/office/drawing/2014/main" id="{42BFEB5B-545A-4D9C-AD1B-2F2EE5138D4C}"/>
                  </a:ext>
                </a:extLst>
              </p:cNvPr>
              <p:cNvPicPr>
                <a:picLocks noChangeAspect="1" noChangeArrowheads="1"/>
              </p:cNvPicPr>
              <p:nvPr/>
            </p:nvPicPr>
            <p:blipFill>
              <a:blip r:embed="rId26">
                <a:extLst>
                  <a:ext uri="{28A0092B-C50C-407E-A947-70E740481C1C}">
                    <a14:useLocalDpi xmlns:a14="http://schemas.microsoft.com/office/drawing/2010/main"/>
                  </a:ext>
                </a:extLst>
              </a:blip>
              <a:srcRect/>
              <a:stretch>
                <a:fillRect/>
              </a:stretch>
            </p:blipFill>
            <p:spPr bwMode="auto">
              <a:xfrm>
                <a:off x="1861" y="2716"/>
                <a:ext cx="64"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 name="Picture 209">
                <a:extLst>
                  <a:ext uri="{FF2B5EF4-FFF2-40B4-BE49-F238E27FC236}">
                    <a16:creationId xmlns:a16="http://schemas.microsoft.com/office/drawing/2014/main" id="{7E1C5765-AF66-422B-8DDA-C5A9465EEEF4}"/>
                  </a:ext>
                </a:extLst>
              </p:cNvPr>
              <p:cNvPicPr>
                <a:picLocks noChangeAspect="1" noChangeArrowheads="1"/>
              </p:cNvPicPr>
              <p:nvPr/>
            </p:nvPicPr>
            <p:blipFill>
              <a:blip r:embed="rId27">
                <a:extLst>
                  <a:ext uri="{28A0092B-C50C-407E-A947-70E740481C1C}">
                    <a14:useLocalDpi xmlns:a14="http://schemas.microsoft.com/office/drawing/2010/main"/>
                  </a:ext>
                </a:extLst>
              </a:blip>
              <a:srcRect/>
              <a:stretch>
                <a:fillRect/>
              </a:stretch>
            </p:blipFill>
            <p:spPr bwMode="auto">
              <a:xfrm>
                <a:off x="1863" y="2725"/>
                <a:ext cx="50"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210">
                <a:extLst>
                  <a:ext uri="{FF2B5EF4-FFF2-40B4-BE49-F238E27FC236}">
                    <a16:creationId xmlns:a16="http://schemas.microsoft.com/office/drawing/2014/main" id="{175876E3-7D10-4DDE-98F2-B0C504148B50}"/>
                  </a:ext>
                </a:extLst>
              </p:cNvPr>
              <p:cNvPicPr>
                <a:picLocks noChangeAspect="1" noChangeArrowheads="1"/>
              </p:cNvPicPr>
              <p:nvPr/>
            </p:nvPicPr>
            <p:blipFill>
              <a:blip r:embed="rId28">
                <a:extLst>
                  <a:ext uri="{28A0092B-C50C-407E-A947-70E740481C1C}">
                    <a14:useLocalDpi xmlns:a14="http://schemas.microsoft.com/office/drawing/2010/main"/>
                  </a:ext>
                </a:extLst>
              </a:blip>
              <a:srcRect/>
              <a:stretch>
                <a:fillRect/>
              </a:stretch>
            </p:blipFill>
            <p:spPr bwMode="auto">
              <a:xfrm>
                <a:off x="1801" y="2789"/>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 name="Picture 211">
                <a:extLst>
                  <a:ext uri="{FF2B5EF4-FFF2-40B4-BE49-F238E27FC236}">
                    <a16:creationId xmlns:a16="http://schemas.microsoft.com/office/drawing/2014/main" id="{E4AB1B8A-67B2-4D67-9720-DE2EA8DEE3E7}"/>
                  </a:ext>
                </a:extLst>
              </p:cNvPr>
              <p:cNvPicPr>
                <a:picLocks noChangeAspect="1" noChangeArrowheads="1"/>
              </p:cNvPicPr>
              <p:nvPr/>
            </p:nvPicPr>
            <p:blipFill>
              <a:blip r:embed="rId29">
                <a:extLst>
                  <a:ext uri="{28A0092B-C50C-407E-A947-70E740481C1C}">
                    <a14:useLocalDpi xmlns:a14="http://schemas.microsoft.com/office/drawing/2010/main"/>
                  </a:ext>
                </a:extLst>
              </a:blip>
              <a:srcRect/>
              <a:stretch>
                <a:fillRect/>
              </a:stretch>
            </p:blipFill>
            <p:spPr bwMode="auto">
              <a:xfrm>
                <a:off x="1813" y="2794"/>
                <a:ext cx="29"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212">
                <a:extLst>
                  <a:ext uri="{FF2B5EF4-FFF2-40B4-BE49-F238E27FC236}">
                    <a16:creationId xmlns:a16="http://schemas.microsoft.com/office/drawing/2014/main" id="{0D92F741-DC5F-4F1F-9B56-D90BD73E1F94}"/>
                  </a:ext>
                </a:extLst>
              </p:cNvPr>
              <p:cNvPicPr>
                <a:picLocks noChangeAspect="1" noChangeArrowheads="1"/>
              </p:cNvPicPr>
              <p:nvPr/>
            </p:nvPicPr>
            <p:blipFill>
              <a:blip r:embed="rId30">
                <a:extLst>
                  <a:ext uri="{28A0092B-C50C-407E-A947-70E740481C1C}">
                    <a14:useLocalDpi xmlns:a14="http://schemas.microsoft.com/office/drawing/2010/main"/>
                  </a:ext>
                </a:extLst>
              </a:blip>
              <a:srcRect/>
              <a:stretch>
                <a:fillRect/>
              </a:stretch>
            </p:blipFill>
            <p:spPr bwMode="auto">
              <a:xfrm>
                <a:off x="1820" y="2804"/>
                <a:ext cx="29"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9" name="Picture 213">
                <a:extLst>
                  <a:ext uri="{FF2B5EF4-FFF2-40B4-BE49-F238E27FC236}">
                    <a16:creationId xmlns:a16="http://schemas.microsoft.com/office/drawing/2014/main" id="{5EE49EAD-CEED-4655-B5DE-0A88B0122F39}"/>
                  </a:ext>
                </a:extLst>
              </p:cNvPr>
              <p:cNvPicPr>
                <a:picLocks noChangeAspect="1" noChangeArrowheads="1"/>
              </p:cNvPicPr>
              <p:nvPr/>
            </p:nvPicPr>
            <p:blipFill>
              <a:blip r:embed="rId31">
                <a:extLst>
                  <a:ext uri="{28A0092B-C50C-407E-A947-70E740481C1C}">
                    <a14:useLocalDpi xmlns:a14="http://schemas.microsoft.com/office/drawing/2010/main"/>
                  </a:ext>
                </a:extLst>
              </a:blip>
              <a:srcRect/>
              <a:stretch>
                <a:fillRect/>
              </a:stretch>
            </p:blipFill>
            <p:spPr bwMode="auto">
              <a:xfrm>
                <a:off x="1834" y="2811"/>
                <a:ext cx="29"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0" name="Picture 214">
                <a:extLst>
                  <a:ext uri="{FF2B5EF4-FFF2-40B4-BE49-F238E27FC236}">
                    <a16:creationId xmlns:a16="http://schemas.microsoft.com/office/drawing/2014/main" id="{F3904D0A-B791-4CD6-A47F-24C708A4CC9F}"/>
                  </a:ext>
                </a:extLst>
              </p:cNvPr>
              <p:cNvPicPr>
                <a:picLocks noChangeAspect="1" noChangeArrowheads="1"/>
              </p:cNvPicPr>
              <p:nvPr/>
            </p:nvPicPr>
            <p:blipFill>
              <a:blip r:embed="rId32">
                <a:extLst>
                  <a:ext uri="{28A0092B-C50C-407E-A947-70E740481C1C}">
                    <a14:useLocalDpi xmlns:a14="http://schemas.microsoft.com/office/drawing/2010/main"/>
                  </a:ext>
                </a:extLst>
              </a:blip>
              <a:srcRect/>
              <a:stretch>
                <a:fillRect/>
              </a:stretch>
            </p:blipFill>
            <p:spPr bwMode="auto">
              <a:xfrm>
                <a:off x="1854" y="2811"/>
                <a:ext cx="35"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 name="Picture 215">
                <a:extLst>
                  <a:ext uri="{FF2B5EF4-FFF2-40B4-BE49-F238E27FC236}">
                    <a16:creationId xmlns:a16="http://schemas.microsoft.com/office/drawing/2014/main" id="{EA1B8D31-F7A6-4AD4-B8B2-64F93F82B532}"/>
                  </a:ext>
                </a:extLst>
              </p:cNvPr>
              <p:cNvPicPr>
                <a:picLocks noChangeAspect="1" noChangeArrowheads="1"/>
              </p:cNvPicPr>
              <p:nvPr/>
            </p:nvPicPr>
            <p:blipFill>
              <a:blip r:embed="rId33">
                <a:extLst>
                  <a:ext uri="{28A0092B-C50C-407E-A947-70E740481C1C}">
                    <a14:useLocalDpi xmlns:a14="http://schemas.microsoft.com/office/drawing/2010/main"/>
                  </a:ext>
                </a:extLst>
              </a:blip>
              <a:srcRect/>
              <a:stretch>
                <a:fillRect/>
              </a:stretch>
            </p:blipFill>
            <p:spPr bwMode="auto">
              <a:xfrm>
                <a:off x="1808" y="2768"/>
                <a:ext cx="36"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 name="Picture 216">
                <a:extLst>
                  <a:ext uri="{FF2B5EF4-FFF2-40B4-BE49-F238E27FC236}">
                    <a16:creationId xmlns:a16="http://schemas.microsoft.com/office/drawing/2014/main" id="{405BEFFD-B466-4D00-92F4-A8AE0AD2F66B}"/>
                  </a:ext>
                </a:extLst>
              </p:cNvPr>
              <p:cNvPicPr>
                <a:picLocks noChangeAspect="1" noChangeArrowheads="1"/>
              </p:cNvPicPr>
              <p:nvPr/>
            </p:nvPicPr>
            <p:blipFill>
              <a:blip r:embed="rId34">
                <a:extLst>
                  <a:ext uri="{28A0092B-C50C-407E-A947-70E740481C1C}">
                    <a14:useLocalDpi xmlns:a14="http://schemas.microsoft.com/office/drawing/2010/main"/>
                  </a:ext>
                </a:extLst>
              </a:blip>
              <a:srcRect/>
              <a:stretch>
                <a:fillRect/>
              </a:stretch>
            </p:blipFill>
            <p:spPr bwMode="auto">
              <a:xfrm>
                <a:off x="1818" y="2778"/>
                <a:ext cx="36" cy="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217">
                <a:extLst>
                  <a:ext uri="{FF2B5EF4-FFF2-40B4-BE49-F238E27FC236}">
                    <a16:creationId xmlns:a16="http://schemas.microsoft.com/office/drawing/2014/main" id="{EAA6121C-D4CA-4128-9634-8CE87C91FCB1}"/>
                  </a:ext>
                </a:extLst>
              </p:cNvPr>
              <p:cNvPicPr>
                <a:picLocks noChangeAspect="1" noChangeArrowheads="1"/>
              </p:cNvPicPr>
              <p:nvPr/>
            </p:nvPicPr>
            <p:blipFill>
              <a:blip r:embed="rId35">
                <a:extLst>
                  <a:ext uri="{28A0092B-C50C-407E-A947-70E740481C1C}">
                    <a14:useLocalDpi xmlns:a14="http://schemas.microsoft.com/office/drawing/2010/main"/>
                  </a:ext>
                </a:extLst>
              </a:blip>
              <a:srcRect/>
              <a:stretch>
                <a:fillRect/>
              </a:stretch>
            </p:blipFill>
            <p:spPr bwMode="auto">
              <a:xfrm>
                <a:off x="1827" y="2782"/>
                <a:ext cx="36"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218">
                <a:extLst>
                  <a:ext uri="{FF2B5EF4-FFF2-40B4-BE49-F238E27FC236}">
                    <a16:creationId xmlns:a16="http://schemas.microsoft.com/office/drawing/2014/main" id="{816F054E-FC3D-441A-855E-C6906D59F3B6}"/>
                  </a:ext>
                </a:extLst>
              </p:cNvPr>
              <p:cNvPicPr>
                <a:picLocks noChangeAspect="1" noChangeArrowheads="1"/>
              </p:cNvPicPr>
              <p:nvPr/>
            </p:nvPicPr>
            <p:blipFill>
              <a:blip r:embed="rId36">
                <a:extLst>
                  <a:ext uri="{28A0092B-C50C-407E-A947-70E740481C1C}">
                    <a14:useLocalDpi xmlns:a14="http://schemas.microsoft.com/office/drawing/2010/main"/>
                  </a:ext>
                </a:extLst>
              </a:blip>
              <a:srcRect/>
              <a:stretch>
                <a:fillRect/>
              </a:stretch>
            </p:blipFill>
            <p:spPr bwMode="auto">
              <a:xfrm>
                <a:off x="1839" y="2789"/>
                <a:ext cx="36"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219">
                <a:extLst>
                  <a:ext uri="{FF2B5EF4-FFF2-40B4-BE49-F238E27FC236}">
                    <a16:creationId xmlns:a16="http://schemas.microsoft.com/office/drawing/2014/main" id="{6B8841C9-4E00-4CB9-851F-CC7B8BBF0B28}"/>
                  </a:ext>
                </a:extLst>
              </p:cNvPr>
              <p:cNvPicPr>
                <a:picLocks noChangeAspect="1" noChangeArrowheads="1"/>
              </p:cNvPicPr>
              <p:nvPr/>
            </p:nvPicPr>
            <p:blipFill>
              <a:blip r:embed="rId37">
                <a:extLst>
                  <a:ext uri="{28A0092B-C50C-407E-A947-70E740481C1C}">
                    <a14:useLocalDpi xmlns:a14="http://schemas.microsoft.com/office/drawing/2010/main"/>
                  </a:ext>
                </a:extLst>
              </a:blip>
              <a:srcRect/>
              <a:stretch>
                <a:fillRect/>
              </a:stretch>
            </p:blipFill>
            <p:spPr bwMode="auto">
              <a:xfrm>
                <a:off x="1861" y="2782"/>
                <a:ext cx="36"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220">
                <a:extLst>
                  <a:ext uri="{FF2B5EF4-FFF2-40B4-BE49-F238E27FC236}">
                    <a16:creationId xmlns:a16="http://schemas.microsoft.com/office/drawing/2014/main" id="{642B8ED6-20A2-49E1-91F7-24A248BF8BDD}"/>
                  </a:ext>
                </a:extLst>
              </p:cNvPr>
              <p:cNvPicPr>
                <a:picLocks noChangeAspect="1" noChangeArrowheads="1"/>
              </p:cNvPicPr>
              <p:nvPr/>
            </p:nvPicPr>
            <p:blipFill>
              <a:blip r:embed="rId38">
                <a:extLst>
                  <a:ext uri="{28A0092B-C50C-407E-A947-70E740481C1C}">
                    <a14:useLocalDpi xmlns:a14="http://schemas.microsoft.com/office/drawing/2010/main"/>
                  </a:ext>
                </a:extLst>
              </a:blip>
              <a:srcRect/>
              <a:stretch>
                <a:fillRect/>
              </a:stretch>
            </p:blipFill>
            <p:spPr bwMode="auto">
              <a:xfrm>
                <a:off x="1823" y="2739"/>
                <a:ext cx="43"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221">
                <a:extLst>
                  <a:ext uri="{FF2B5EF4-FFF2-40B4-BE49-F238E27FC236}">
                    <a16:creationId xmlns:a16="http://schemas.microsoft.com/office/drawing/2014/main" id="{CA7DA128-FB7B-400E-AE00-9A5D395F8E7A}"/>
                  </a:ext>
                </a:extLst>
              </p:cNvPr>
              <p:cNvPicPr>
                <a:picLocks noChangeAspect="1" noChangeArrowheads="1"/>
              </p:cNvPicPr>
              <p:nvPr/>
            </p:nvPicPr>
            <p:blipFill>
              <a:blip r:embed="rId39">
                <a:extLst>
                  <a:ext uri="{28A0092B-C50C-407E-A947-70E740481C1C}">
                    <a14:useLocalDpi xmlns:a14="http://schemas.microsoft.com/office/drawing/2010/main"/>
                  </a:ext>
                </a:extLst>
              </a:blip>
              <a:srcRect/>
              <a:stretch>
                <a:fillRect/>
              </a:stretch>
            </p:blipFill>
            <p:spPr bwMode="auto">
              <a:xfrm>
                <a:off x="1827" y="2739"/>
                <a:ext cx="43"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222">
                <a:extLst>
                  <a:ext uri="{FF2B5EF4-FFF2-40B4-BE49-F238E27FC236}">
                    <a16:creationId xmlns:a16="http://schemas.microsoft.com/office/drawing/2014/main" id="{ACA54B7E-6980-466A-BA4A-CEB4E044D81B}"/>
                  </a:ext>
                </a:extLst>
              </p:cNvPr>
              <p:cNvPicPr>
                <a:picLocks noChangeAspect="1" noChangeArrowheads="1"/>
              </p:cNvPicPr>
              <p:nvPr/>
            </p:nvPicPr>
            <p:blipFill>
              <a:blip r:embed="rId40">
                <a:extLst>
                  <a:ext uri="{28A0092B-C50C-407E-A947-70E740481C1C}">
                    <a14:useLocalDpi xmlns:a14="http://schemas.microsoft.com/office/drawing/2010/main"/>
                  </a:ext>
                </a:extLst>
              </a:blip>
              <a:srcRect/>
              <a:stretch>
                <a:fillRect/>
              </a:stretch>
            </p:blipFill>
            <p:spPr bwMode="auto">
              <a:xfrm>
                <a:off x="1834" y="2742"/>
                <a:ext cx="44" cy="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223">
                <a:extLst>
                  <a:ext uri="{FF2B5EF4-FFF2-40B4-BE49-F238E27FC236}">
                    <a16:creationId xmlns:a16="http://schemas.microsoft.com/office/drawing/2014/main" id="{88981E43-2F62-4290-A908-3EC95C8A6DA4}"/>
                  </a:ext>
                </a:extLst>
              </p:cNvPr>
              <p:cNvPicPr>
                <a:picLocks noChangeAspect="1" noChangeArrowheads="1"/>
              </p:cNvPicPr>
              <p:nvPr/>
            </p:nvPicPr>
            <p:blipFill>
              <a:blip r:embed="rId41">
                <a:extLst>
                  <a:ext uri="{28A0092B-C50C-407E-A947-70E740481C1C}">
                    <a14:useLocalDpi xmlns:a14="http://schemas.microsoft.com/office/drawing/2010/main"/>
                  </a:ext>
                </a:extLst>
              </a:blip>
              <a:srcRect/>
              <a:stretch>
                <a:fillRect/>
              </a:stretch>
            </p:blipFill>
            <p:spPr bwMode="auto">
              <a:xfrm>
                <a:off x="1844" y="2739"/>
                <a:ext cx="43"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224">
                <a:extLst>
                  <a:ext uri="{FF2B5EF4-FFF2-40B4-BE49-F238E27FC236}">
                    <a16:creationId xmlns:a16="http://schemas.microsoft.com/office/drawing/2014/main" id="{FAEC3796-CA71-4D1F-87BE-113AF867CA7A}"/>
                  </a:ext>
                </a:extLst>
              </p:cNvPr>
              <p:cNvPicPr>
                <a:picLocks noChangeAspect="1" noChangeArrowheads="1"/>
              </p:cNvPicPr>
              <p:nvPr/>
            </p:nvPicPr>
            <p:blipFill>
              <a:blip r:embed="rId42">
                <a:extLst>
                  <a:ext uri="{28A0092B-C50C-407E-A947-70E740481C1C}">
                    <a14:useLocalDpi xmlns:a14="http://schemas.microsoft.com/office/drawing/2010/main"/>
                  </a:ext>
                </a:extLst>
              </a:blip>
              <a:srcRect/>
              <a:stretch>
                <a:fillRect/>
              </a:stretch>
            </p:blipFill>
            <p:spPr bwMode="auto">
              <a:xfrm>
                <a:off x="1863" y="2747"/>
                <a:ext cx="43" cy="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225">
                <a:extLst>
                  <a:ext uri="{FF2B5EF4-FFF2-40B4-BE49-F238E27FC236}">
                    <a16:creationId xmlns:a16="http://schemas.microsoft.com/office/drawing/2014/main" id="{55DECC02-43DA-4D19-BCA0-A78F2223EBDC}"/>
                  </a:ext>
                </a:extLst>
              </p:cNvPr>
              <p:cNvPicPr>
                <a:picLocks noChangeAspect="1" noChangeArrowheads="1"/>
              </p:cNvPicPr>
              <p:nvPr/>
            </p:nvPicPr>
            <p:blipFill>
              <a:blip r:embed="rId43">
                <a:extLst>
                  <a:ext uri="{28A0092B-C50C-407E-A947-70E740481C1C}">
                    <a14:useLocalDpi xmlns:a14="http://schemas.microsoft.com/office/drawing/2010/main"/>
                  </a:ext>
                </a:extLst>
              </a:blip>
              <a:srcRect/>
              <a:stretch>
                <a:fillRect/>
              </a:stretch>
            </p:blipFill>
            <p:spPr bwMode="auto">
              <a:xfrm>
                <a:off x="2047" y="1913"/>
                <a:ext cx="108" cy="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Freeform 226">
                <a:extLst>
                  <a:ext uri="{FF2B5EF4-FFF2-40B4-BE49-F238E27FC236}">
                    <a16:creationId xmlns:a16="http://schemas.microsoft.com/office/drawing/2014/main" id="{3FAC8538-0AF1-4EF1-B191-48C61646760A}"/>
                  </a:ext>
                </a:extLst>
              </p:cNvPr>
              <p:cNvSpPr>
                <a:spLocks/>
              </p:cNvSpPr>
              <p:nvPr/>
            </p:nvSpPr>
            <p:spPr bwMode="auto">
              <a:xfrm>
                <a:off x="2119" y="2354"/>
                <a:ext cx="34" cy="352"/>
              </a:xfrm>
              <a:custGeom>
                <a:avLst/>
                <a:gdLst>
                  <a:gd name="T0" fmla="*/ 7 w 14"/>
                  <a:gd name="T1" fmla="*/ 147 h 148"/>
                  <a:gd name="T2" fmla="*/ 5 w 14"/>
                  <a:gd name="T3" fmla="*/ 134 h 148"/>
                  <a:gd name="T4" fmla="*/ 6 w 14"/>
                  <a:gd name="T5" fmla="*/ 26 h 148"/>
                  <a:gd name="T6" fmla="*/ 5 w 14"/>
                  <a:gd name="T7" fmla="*/ 18 h 148"/>
                  <a:gd name="T8" fmla="*/ 1 w 14"/>
                  <a:gd name="T9" fmla="*/ 8 h 148"/>
                  <a:gd name="T10" fmla="*/ 5 w 14"/>
                  <a:gd name="T11" fmla="*/ 0 h 148"/>
                  <a:gd name="T12" fmla="*/ 10 w 14"/>
                  <a:gd name="T13" fmla="*/ 15 h 148"/>
                  <a:gd name="T14" fmla="*/ 13 w 14"/>
                  <a:gd name="T15" fmla="*/ 99 h 148"/>
                  <a:gd name="T16" fmla="*/ 11 w 14"/>
                  <a:gd name="T17" fmla="*/ 118 h 148"/>
                  <a:gd name="T18" fmla="*/ 10 w 14"/>
                  <a:gd name="T19" fmla="*/ 135 h 148"/>
                  <a:gd name="T20" fmla="*/ 12 w 14"/>
                  <a:gd name="T21" fmla="*/ 143 h 148"/>
                  <a:gd name="T22" fmla="*/ 7 w 14"/>
                  <a:gd name="T23" fmla="*/ 14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48">
                    <a:moveTo>
                      <a:pt x="7" y="147"/>
                    </a:moveTo>
                    <a:cubicBezTo>
                      <a:pt x="4" y="144"/>
                      <a:pt x="5" y="138"/>
                      <a:pt x="5" y="134"/>
                    </a:cubicBezTo>
                    <a:cubicBezTo>
                      <a:pt x="12" y="99"/>
                      <a:pt x="9" y="62"/>
                      <a:pt x="6" y="26"/>
                    </a:cubicBezTo>
                    <a:cubicBezTo>
                      <a:pt x="6" y="23"/>
                      <a:pt x="6" y="20"/>
                      <a:pt x="5" y="18"/>
                    </a:cubicBezTo>
                    <a:cubicBezTo>
                      <a:pt x="4" y="14"/>
                      <a:pt x="2" y="11"/>
                      <a:pt x="1" y="8"/>
                    </a:cubicBezTo>
                    <a:cubicBezTo>
                      <a:pt x="0" y="4"/>
                      <a:pt x="2" y="0"/>
                      <a:pt x="5" y="0"/>
                    </a:cubicBezTo>
                    <a:cubicBezTo>
                      <a:pt x="9" y="4"/>
                      <a:pt x="10" y="9"/>
                      <a:pt x="10" y="15"/>
                    </a:cubicBezTo>
                    <a:cubicBezTo>
                      <a:pt x="13" y="43"/>
                      <a:pt x="14" y="71"/>
                      <a:pt x="13" y="99"/>
                    </a:cubicBezTo>
                    <a:cubicBezTo>
                      <a:pt x="12" y="105"/>
                      <a:pt x="12" y="112"/>
                      <a:pt x="11" y="118"/>
                    </a:cubicBezTo>
                    <a:cubicBezTo>
                      <a:pt x="10" y="123"/>
                      <a:pt x="9" y="129"/>
                      <a:pt x="10" y="135"/>
                    </a:cubicBezTo>
                    <a:cubicBezTo>
                      <a:pt x="11" y="138"/>
                      <a:pt x="12" y="140"/>
                      <a:pt x="12" y="143"/>
                    </a:cubicBezTo>
                    <a:cubicBezTo>
                      <a:pt x="12" y="145"/>
                      <a:pt x="9" y="148"/>
                      <a:pt x="7" y="147"/>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113" name="Picture 227">
                <a:extLst>
                  <a:ext uri="{FF2B5EF4-FFF2-40B4-BE49-F238E27FC236}">
                    <a16:creationId xmlns:a16="http://schemas.microsoft.com/office/drawing/2014/main" id="{200CA920-A5D3-4EC4-BDF5-0E7300FBE923}"/>
                  </a:ext>
                </a:extLst>
              </p:cNvPr>
              <p:cNvPicPr>
                <a:picLocks noChangeAspect="1" noChangeArrowheads="1"/>
              </p:cNvPicPr>
              <p:nvPr/>
            </p:nvPicPr>
            <p:blipFill>
              <a:blip r:embed="rId44">
                <a:extLst>
                  <a:ext uri="{28A0092B-C50C-407E-A947-70E740481C1C}">
                    <a14:useLocalDpi xmlns:a14="http://schemas.microsoft.com/office/drawing/2010/main"/>
                  </a:ext>
                </a:extLst>
              </a:blip>
              <a:srcRect/>
              <a:stretch>
                <a:fillRect/>
              </a:stretch>
            </p:blipFill>
            <p:spPr bwMode="auto">
              <a:xfrm>
                <a:off x="2059" y="2330"/>
                <a:ext cx="94" cy="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 name="Freeform 228">
                <a:extLst>
                  <a:ext uri="{FF2B5EF4-FFF2-40B4-BE49-F238E27FC236}">
                    <a16:creationId xmlns:a16="http://schemas.microsoft.com/office/drawing/2014/main" id="{89A1E0CD-CACD-4362-A834-E87AF649886F}"/>
                  </a:ext>
                </a:extLst>
              </p:cNvPr>
              <p:cNvSpPr>
                <a:spLocks/>
              </p:cNvSpPr>
              <p:nvPr/>
            </p:nvSpPr>
            <p:spPr bwMode="auto">
              <a:xfrm>
                <a:off x="2083" y="2323"/>
                <a:ext cx="39" cy="45"/>
              </a:xfrm>
              <a:custGeom>
                <a:avLst/>
                <a:gdLst>
                  <a:gd name="T0" fmla="*/ 11 w 16"/>
                  <a:gd name="T1" fmla="*/ 0 h 19"/>
                  <a:gd name="T2" fmla="*/ 10 w 16"/>
                  <a:gd name="T3" fmla="*/ 1 h 19"/>
                  <a:gd name="T4" fmla="*/ 4 w 16"/>
                  <a:gd name="T5" fmla="*/ 0 h 19"/>
                  <a:gd name="T6" fmla="*/ 3 w 16"/>
                  <a:gd name="T7" fmla="*/ 1 h 19"/>
                  <a:gd name="T8" fmla="*/ 1 w 16"/>
                  <a:gd name="T9" fmla="*/ 9 h 19"/>
                  <a:gd name="T10" fmla="*/ 5 w 16"/>
                  <a:gd name="T11" fmla="*/ 14 h 19"/>
                  <a:gd name="T12" fmla="*/ 7 w 16"/>
                  <a:gd name="T13" fmla="*/ 19 h 19"/>
                  <a:gd name="T14" fmla="*/ 10 w 16"/>
                  <a:gd name="T15" fmla="*/ 18 h 19"/>
                  <a:gd name="T16" fmla="*/ 12 w 16"/>
                  <a:gd name="T17" fmla="*/ 15 h 19"/>
                  <a:gd name="T18" fmla="*/ 14 w 16"/>
                  <a:gd name="T19" fmla="*/ 11 h 19"/>
                  <a:gd name="T20" fmla="*/ 15 w 16"/>
                  <a:gd name="T21" fmla="*/ 5 h 19"/>
                  <a:gd name="T22" fmla="*/ 14 w 16"/>
                  <a:gd name="T23" fmla="*/ 1 h 19"/>
                  <a:gd name="T24" fmla="*/ 12 w 16"/>
                  <a:gd name="T25" fmla="*/ 0 h 19"/>
                  <a:gd name="T26" fmla="*/ 11 w 16"/>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9">
                    <a:moveTo>
                      <a:pt x="11" y="0"/>
                    </a:moveTo>
                    <a:cubicBezTo>
                      <a:pt x="11" y="1"/>
                      <a:pt x="10" y="1"/>
                      <a:pt x="10" y="1"/>
                    </a:cubicBezTo>
                    <a:cubicBezTo>
                      <a:pt x="8" y="1"/>
                      <a:pt x="6" y="0"/>
                      <a:pt x="4" y="0"/>
                    </a:cubicBezTo>
                    <a:cubicBezTo>
                      <a:pt x="4" y="0"/>
                      <a:pt x="3" y="1"/>
                      <a:pt x="3" y="1"/>
                    </a:cubicBezTo>
                    <a:cubicBezTo>
                      <a:pt x="0" y="3"/>
                      <a:pt x="0" y="7"/>
                      <a:pt x="1" y="9"/>
                    </a:cubicBezTo>
                    <a:cubicBezTo>
                      <a:pt x="2" y="11"/>
                      <a:pt x="4" y="12"/>
                      <a:pt x="5" y="14"/>
                    </a:cubicBezTo>
                    <a:cubicBezTo>
                      <a:pt x="5" y="16"/>
                      <a:pt x="5" y="18"/>
                      <a:pt x="7" y="19"/>
                    </a:cubicBezTo>
                    <a:cubicBezTo>
                      <a:pt x="8" y="19"/>
                      <a:pt x="9" y="19"/>
                      <a:pt x="10" y="18"/>
                    </a:cubicBezTo>
                    <a:cubicBezTo>
                      <a:pt x="11" y="17"/>
                      <a:pt x="12" y="16"/>
                      <a:pt x="12" y="15"/>
                    </a:cubicBezTo>
                    <a:cubicBezTo>
                      <a:pt x="13" y="14"/>
                      <a:pt x="13" y="12"/>
                      <a:pt x="14" y="11"/>
                    </a:cubicBezTo>
                    <a:cubicBezTo>
                      <a:pt x="15" y="9"/>
                      <a:pt x="16" y="6"/>
                      <a:pt x="15" y="5"/>
                    </a:cubicBezTo>
                    <a:cubicBezTo>
                      <a:pt x="15" y="3"/>
                      <a:pt x="15" y="2"/>
                      <a:pt x="14" y="1"/>
                    </a:cubicBezTo>
                    <a:cubicBezTo>
                      <a:pt x="13" y="1"/>
                      <a:pt x="12" y="0"/>
                      <a:pt x="12" y="0"/>
                    </a:cubicBezTo>
                    <a:cubicBezTo>
                      <a:pt x="12" y="0"/>
                      <a:pt x="12" y="0"/>
                      <a:pt x="11" y="0"/>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115" name="Picture 229">
                <a:extLst>
                  <a:ext uri="{FF2B5EF4-FFF2-40B4-BE49-F238E27FC236}">
                    <a16:creationId xmlns:a16="http://schemas.microsoft.com/office/drawing/2014/main" id="{0348018D-25C4-4D8E-BA4F-AA0E8587802A}"/>
                  </a:ext>
                </a:extLst>
              </p:cNvPr>
              <p:cNvPicPr>
                <a:picLocks noChangeAspect="1" noChangeArrowheads="1"/>
              </p:cNvPicPr>
              <p:nvPr/>
            </p:nvPicPr>
            <p:blipFill>
              <a:blip r:embed="rId45">
                <a:extLst>
                  <a:ext uri="{28A0092B-C50C-407E-A947-70E740481C1C}">
                    <a14:useLocalDpi xmlns:a14="http://schemas.microsoft.com/office/drawing/2010/main"/>
                  </a:ext>
                </a:extLst>
              </a:blip>
              <a:srcRect/>
              <a:stretch>
                <a:fillRect/>
              </a:stretch>
            </p:blipFill>
            <p:spPr bwMode="auto">
              <a:xfrm>
                <a:off x="2126" y="2701"/>
                <a:ext cx="36"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230">
                <a:extLst>
                  <a:ext uri="{FF2B5EF4-FFF2-40B4-BE49-F238E27FC236}">
                    <a16:creationId xmlns:a16="http://schemas.microsoft.com/office/drawing/2014/main" id="{096D6D41-8F37-42EB-80A7-FCBF72590084}"/>
                  </a:ext>
                </a:extLst>
              </p:cNvPr>
              <p:cNvPicPr>
                <a:picLocks noChangeAspect="1" noChangeArrowheads="1"/>
              </p:cNvPicPr>
              <p:nvPr/>
            </p:nvPicPr>
            <p:blipFill>
              <a:blip r:embed="rId46">
                <a:extLst>
                  <a:ext uri="{28A0092B-C50C-407E-A947-70E740481C1C}">
                    <a14:useLocalDpi xmlns:a14="http://schemas.microsoft.com/office/drawing/2010/main"/>
                  </a:ext>
                </a:extLst>
              </a:blip>
              <a:srcRect/>
              <a:stretch>
                <a:fillRect/>
              </a:stretch>
            </p:blipFill>
            <p:spPr bwMode="auto">
              <a:xfrm>
                <a:off x="2126" y="2711"/>
                <a:ext cx="36"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231">
                <a:extLst>
                  <a:ext uri="{FF2B5EF4-FFF2-40B4-BE49-F238E27FC236}">
                    <a16:creationId xmlns:a16="http://schemas.microsoft.com/office/drawing/2014/main" id="{89DBCFBF-117E-45DE-A784-D92FC318FD22}"/>
                  </a:ext>
                </a:extLst>
              </p:cNvPr>
              <p:cNvPicPr>
                <a:picLocks noChangeAspect="1" noChangeArrowheads="1"/>
              </p:cNvPicPr>
              <p:nvPr/>
            </p:nvPicPr>
            <p:blipFill>
              <a:blip r:embed="rId47">
                <a:extLst>
                  <a:ext uri="{28A0092B-C50C-407E-A947-70E740481C1C}">
                    <a14:useLocalDpi xmlns:a14="http://schemas.microsoft.com/office/drawing/2010/main"/>
                  </a:ext>
                </a:extLst>
              </a:blip>
              <a:srcRect/>
              <a:stretch>
                <a:fillRect/>
              </a:stretch>
            </p:blipFill>
            <p:spPr bwMode="auto">
              <a:xfrm>
                <a:off x="2129" y="2720"/>
                <a:ext cx="43"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232">
                <a:extLst>
                  <a:ext uri="{FF2B5EF4-FFF2-40B4-BE49-F238E27FC236}">
                    <a16:creationId xmlns:a16="http://schemas.microsoft.com/office/drawing/2014/main" id="{085A7CF4-F11D-4DBE-BC63-21775CD3EFCA}"/>
                  </a:ext>
                </a:extLst>
              </p:cNvPr>
              <p:cNvPicPr>
                <a:picLocks noChangeAspect="1" noChangeArrowheads="1"/>
              </p:cNvPicPr>
              <p:nvPr/>
            </p:nvPicPr>
            <p:blipFill>
              <a:blip r:embed="rId48">
                <a:extLst>
                  <a:ext uri="{28A0092B-C50C-407E-A947-70E740481C1C}">
                    <a14:useLocalDpi xmlns:a14="http://schemas.microsoft.com/office/drawing/2010/main"/>
                  </a:ext>
                </a:extLst>
              </a:blip>
              <a:srcRect/>
              <a:stretch>
                <a:fillRect/>
              </a:stretch>
            </p:blipFill>
            <p:spPr bwMode="auto">
              <a:xfrm>
                <a:off x="2129" y="2720"/>
                <a:ext cx="36"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233">
                <a:extLst>
                  <a:ext uri="{FF2B5EF4-FFF2-40B4-BE49-F238E27FC236}">
                    <a16:creationId xmlns:a16="http://schemas.microsoft.com/office/drawing/2014/main" id="{7A0D6FFB-FB7B-4C82-B569-B59D122C1AE3}"/>
                  </a:ext>
                </a:extLst>
              </p:cNvPr>
              <p:cNvPicPr>
                <a:picLocks noChangeAspect="1" noChangeArrowheads="1"/>
              </p:cNvPicPr>
              <p:nvPr/>
            </p:nvPicPr>
            <p:blipFill>
              <a:blip r:embed="rId49">
                <a:extLst>
                  <a:ext uri="{28A0092B-C50C-407E-A947-70E740481C1C}">
                    <a14:useLocalDpi xmlns:a14="http://schemas.microsoft.com/office/drawing/2010/main"/>
                  </a:ext>
                </a:extLst>
              </a:blip>
              <a:srcRect/>
              <a:stretch>
                <a:fillRect/>
              </a:stretch>
            </p:blipFill>
            <p:spPr bwMode="auto">
              <a:xfrm>
                <a:off x="2117" y="2723"/>
                <a:ext cx="36"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Freeform 234">
                <a:extLst>
                  <a:ext uri="{FF2B5EF4-FFF2-40B4-BE49-F238E27FC236}">
                    <a16:creationId xmlns:a16="http://schemas.microsoft.com/office/drawing/2014/main" id="{584A8D9B-9EB8-4743-9270-CC0435DBA281}"/>
                  </a:ext>
                </a:extLst>
              </p:cNvPr>
              <p:cNvSpPr>
                <a:spLocks/>
              </p:cNvSpPr>
              <p:nvPr/>
            </p:nvSpPr>
            <p:spPr bwMode="auto">
              <a:xfrm>
                <a:off x="2110" y="2692"/>
                <a:ext cx="40" cy="36"/>
              </a:xfrm>
              <a:custGeom>
                <a:avLst/>
                <a:gdLst>
                  <a:gd name="T0" fmla="*/ 7 w 17"/>
                  <a:gd name="T1" fmla="*/ 14 h 15"/>
                  <a:gd name="T2" fmla="*/ 2 w 17"/>
                  <a:gd name="T3" fmla="*/ 13 h 15"/>
                  <a:gd name="T4" fmla="*/ 1 w 17"/>
                  <a:gd name="T5" fmla="*/ 12 h 15"/>
                  <a:gd name="T6" fmla="*/ 1 w 17"/>
                  <a:gd name="T7" fmla="*/ 9 h 15"/>
                  <a:gd name="T8" fmla="*/ 1 w 17"/>
                  <a:gd name="T9" fmla="*/ 4 h 15"/>
                  <a:gd name="T10" fmla="*/ 2 w 17"/>
                  <a:gd name="T11" fmla="*/ 1 h 15"/>
                  <a:gd name="T12" fmla="*/ 7 w 17"/>
                  <a:gd name="T13" fmla="*/ 1 h 15"/>
                  <a:gd name="T14" fmla="*/ 11 w 17"/>
                  <a:gd name="T15" fmla="*/ 3 h 15"/>
                  <a:gd name="T16" fmla="*/ 17 w 17"/>
                  <a:gd name="T17" fmla="*/ 6 h 15"/>
                  <a:gd name="T18" fmla="*/ 17 w 17"/>
                  <a:gd name="T19" fmla="*/ 7 h 15"/>
                  <a:gd name="T20" fmla="*/ 16 w 17"/>
                  <a:gd name="T21" fmla="*/ 8 h 15"/>
                  <a:gd name="T22" fmla="*/ 14 w 17"/>
                  <a:gd name="T23" fmla="*/ 9 h 15"/>
                  <a:gd name="T24" fmla="*/ 13 w 17"/>
                  <a:gd name="T25" fmla="*/ 10 h 15"/>
                  <a:gd name="T26" fmla="*/ 14 w 17"/>
                  <a:gd name="T27" fmla="*/ 12 h 15"/>
                  <a:gd name="T28" fmla="*/ 11 w 17"/>
                  <a:gd name="T29" fmla="*/ 13 h 15"/>
                  <a:gd name="T30" fmla="*/ 9 w 17"/>
                  <a:gd name="T31" fmla="*/ 13 h 15"/>
                  <a:gd name="T32" fmla="*/ 7 w 17"/>
                  <a:gd name="T33"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5">
                    <a:moveTo>
                      <a:pt x="7" y="14"/>
                    </a:moveTo>
                    <a:cubicBezTo>
                      <a:pt x="6" y="15"/>
                      <a:pt x="4" y="14"/>
                      <a:pt x="2" y="13"/>
                    </a:cubicBezTo>
                    <a:cubicBezTo>
                      <a:pt x="1" y="13"/>
                      <a:pt x="1" y="13"/>
                      <a:pt x="1" y="12"/>
                    </a:cubicBezTo>
                    <a:cubicBezTo>
                      <a:pt x="0" y="11"/>
                      <a:pt x="0" y="10"/>
                      <a:pt x="1" y="9"/>
                    </a:cubicBezTo>
                    <a:cubicBezTo>
                      <a:pt x="1" y="8"/>
                      <a:pt x="1" y="6"/>
                      <a:pt x="1" y="4"/>
                    </a:cubicBezTo>
                    <a:cubicBezTo>
                      <a:pt x="1" y="3"/>
                      <a:pt x="2" y="2"/>
                      <a:pt x="2" y="1"/>
                    </a:cubicBezTo>
                    <a:cubicBezTo>
                      <a:pt x="3" y="0"/>
                      <a:pt x="5" y="0"/>
                      <a:pt x="7" y="1"/>
                    </a:cubicBezTo>
                    <a:cubicBezTo>
                      <a:pt x="8" y="2"/>
                      <a:pt x="10" y="3"/>
                      <a:pt x="11" y="3"/>
                    </a:cubicBezTo>
                    <a:cubicBezTo>
                      <a:pt x="13" y="4"/>
                      <a:pt x="15" y="4"/>
                      <a:pt x="17" y="6"/>
                    </a:cubicBezTo>
                    <a:cubicBezTo>
                      <a:pt x="17" y="6"/>
                      <a:pt x="17" y="6"/>
                      <a:pt x="17" y="7"/>
                    </a:cubicBezTo>
                    <a:cubicBezTo>
                      <a:pt x="17" y="7"/>
                      <a:pt x="17" y="7"/>
                      <a:pt x="16" y="8"/>
                    </a:cubicBezTo>
                    <a:cubicBezTo>
                      <a:pt x="16" y="8"/>
                      <a:pt x="15" y="8"/>
                      <a:pt x="14" y="9"/>
                    </a:cubicBezTo>
                    <a:cubicBezTo>
                      <a:pt x="14" y="9"/>
                      <a:pt x="14" y="9"/>
                      <a:pt x="13" y="10"/>
                    </a:cubicBezTo>
                    <a:cubicBezTo>
                      <a:pt x="13" y="10"/>
                      <a:pt x="14" y="11"/>
                      <a:pt x="14" y="12"/>
                    </a:cubicBezTo>
                    <a:cubicBezTo>
                      <a:pt x="14" y="12"/>
                      <a:pt x="12" y="13"/>
                      <a:pt x="11" y="13"/>
                    </a:cubicBezTo>
                    <a:cubicBezTo>
                      <a:pt x="10" y="13"/>
                      <a:pt x="9" y="13"/>
                      <a:pt x="9" y="13"/>
                    </a:cubicBezTo>
                    <a:cubicBezTo>
                      <a:pt x="8" y="13"/>
                      <a:pt x="8" y="13"/>
                      <a:pt x="7" y="14"/>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121" name="Picture 235">
                <a:extLst>
                  <a:ext uri="{FF2B5EF4-FFF2-40B4-BE49-F238E27FC236}">
                    <a16:creationId xmlns:a16="http://schemas.microsoft.com/office/drawing/2014/main" id="{3BD4F767-EF23-44E7-8935-2E0642557E77}"/>
                  </a:ext>
                </a:extLst>
              </p:cNvPr>
              <p:cNvPicPr>
                <a:picLocks noChangeAspect="1" noChangeArrowheads="1"/>
              </p:cNvPicPr>
              <p:nvPr/>
            </p:nvPicPr>
            <p:blipFill>
              <a:blip r:embed="rId50">
                <a:extLst>
                  <a:ext uri="{28A0092B-C50C-407E-A947-70E740481C1C}">
                    <a14:useLocalDpi xmlns:a14="http://schemas.microsoft.com/office/drawing/2010/main"/>
                  </a:ext>
                </a:extLst>
              </a:blip>
              <a:srcRect/>
              <a:stretch>
                <a:fillRect/>
              </a:stretch>
            </p:blipFill>
            <p:spPr bwMode="auto">
              <a:xfrm>
                <a:off x="2095" y="2685"/>
                <a:ext cx="36"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236">
                <a:extLst>
                  <a:ext uri="{FF2B5EF4-FFF2-40B4-BE49-F238E27FC236}">
                    <a16:creationId xmlns:a16="http://schemas.microsoft.com/office/drawing/2014/main" id="{B9A72CB4-CD5C-4658-915F-3F0C454719CA}"/>
                  </a:ext>
                </a:extLst>
              </p:cNvPr>
              <p:cNvPicPr>
                <a:picLocks noChangeAspect="1" noChangeArrowheads="1"/>
              </p:cNvPicPr>
              <p:nvPr/>
            </p:nvPicPr>
            <p:blipFill>
              <a:blip r:embed="rId51">
                <a:extLst>
                  <a:ext uri="{28A0092B-C50C-407E-A947-70E740481C1C}">
                    <a14:useLocalDpi xmlns:a14="http://schemas.microsoft.com/office/drawing/2010/main"/>
                  </a:ext>
                </a:extLst>
              </a:blip>
              <a:srcRect/>
              <a:stretch>
                <a:fillRect/>
              </a:stretch>
            </p:blipFill>
            <p:spPr bwMode="auto">
              <a:xfrm>
                <a:off x="2093" y="2694"/>
                <a:ext cx="50"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237">
                <a:extLst>
                  <a:ext uri="{FF2B5EF4-FFF2-40B4-BE49-F238E27FC236}">
                    <a16:creationId xmlns:a16="http://schemas.microsoft.com/office/drawing/2014/main" id="{EF900FBE-8E75-4B0B-A840-BAD754A1B1E5}"/>
                  </a:ext>
                </a:extLst>
              </p:cNvPr>
              <p:cNvPicPr>
                <a:picLocks noChangeAspect="1" noChangeArrowheads="1"/>
              </p:cNvPicPr>
              <p:nvPr/>
            </p:nvPicPr>
            <p:blipFill>
              <a:blip r:embed="rId52">
                <a:extLst>
                  <a:ext uri="{28A0092B-C50C-407E-A947-70E740481C1C}">
                    <a14:useLocalDpi xmlns:a14="http://schemas.microsoft.com/office/drawing/2010/main"/>
                  </a:ext>
                </a:extLst>
              </a:blip>
              <a:srcRect/>
              <a:stretch>
                <a:fillRect/>
              </a:stretch>
            </p:blipFill>
            <p:spPr bwMode="auto">
              <a:xfrm>
                <a:off x="2095" y="2697"/>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238">
                <a:extLst>
                  <a:ext uri="{FF2B5EF4-FFF2-40B4-BE49-F238E27FC236}">
                    <a16:creationId xmlns:a16="http://schemas.microsoft.com/office/drawing/2014/main" id="{673CC0B5-141F-4279-BE91-AE3CFE8153BE}"/>
                  </a:ext>
                </a:extLst>
              </p:cNvPr>
              <p:cNvPicPr>
                <a:picLocks noChangeAspect="1" noChangeArrowheads="1"/>
              </p:cNvPicPr>
              <p:nvPr/>
            </p:nvPicPr>
            <p:blipFill>
              <a:blip r:embed="rId53">
                <a:extLst>
                  <a:ext uri="{28A0092B-C50C-407E-A947-70E740481C1C}">
                    <a14:useLocalDpi xmlns:a14="http://schemas.microsoft.com/office/drawing/2010/main"/>
                  </a:ext>
                </a:extLst>
              </a:blip>
              <a:srcRect/>
              <a:stretch>
                <a:fillRect/>
              </a:stretch>
            </p:blipFill>
            <p:spPr bwMode="auto">
              <a:xfrm>
                <a:off x="2088" y="2716"/>
                <a:ext cx="65"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239">
                <a:extLst>
                  <a:ext uri="{FF2B5EF4-FFF2-40B4-BE49-F238E27FC236}">
                    <a16:creationId xmlns:a16="http://schemas.microsoft.com/office/drawing/2014/main" id="{E246896E-7C31-4C13-899E-DB7BA7C52289}"/>
                  </a:ext>
                </a:extLst>
              </p:cNvPr>
              <p:cNvPicPr>
                <a:picLocks noChangeAspect="1" noChangeArrowheads="1"/>
              </p:cNvPicPr>
              <p:nvPr/>
            </p:nvPicPr>
            <p:blipFill>
              <a:blip r:embed="rId54">
                <a:extLst>
                  <a:ext uri="{28A0092B-C50C-407E-A947-70E740481C1C}">
                    <a14:useLocalDpi xmlns:a14="http://schemas.microsoft.com/office/drawing/2010/main"/>
                  </a:ext>
                </a:extLst>
              </a:blip>
              <a:srcRect/>
              <a:stretch>
                <a:fillRect/>
              </a:stretch>
            </p:blipFill>
            <p:spPr bwMode="auto">
              <a:xfrm>
                <a:off x="2100" y="2725"/>
                <a:ext cx="50"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240">
                <a:extLst>
                  <a:ext uri="{FF2B5EF4-FFF2-40B4-BE49-F238E27FC236}">
                    <a16:creationId xmlns:a16="http://schemas.microsoft.com/office/drawing/2014/main" id="{F4A925DE-69B9-4FDF-BBD0-B23726014B26}"/>
                  </a:ext>
                </a:extLst>
              </p:cNvPr>
              <p:cNvPicPr>
                <a:picLocks noChangeAspect="1" noChangeArrowheads="1"/>
              </p:cNvPicPr>
              <p:nvPr/>
            </p:nvPicPr>
            <p:blipFill>
              <a:blip r:embed="rId55">
                <a:extLst>
                  <a:ext uri="{28A0092B-C50C-407E-A947-70E740481C1C}">
                    <a14:useLocalDpi xmlns:a14="http://schemas.microsoft.com/office/drawing/2010/main"/>
                  </a:ext>
                </a:extLst>
              </a:blip>
              <a:srcRect/>
              <a:stretch>
                <a:fillRect/>
              </a:stretch>
            </p:blipFill>
            <p:spPr bwMode="auto">
              <a:xfrm>
                <a:off x="2181" y="2789"/>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241">
                <a:extLst>
                  <a:ext uri="{FF2B5EF4-FFF2-40B4-BE49-F238E27FC236}">
                    <a16:creationId xmlns:a16="http://schemas.microsoft.com/office/drawing/2014/main" id="{89B04013-74DC-4ED4-815A-D2215C439A06}"/>
                  </a:ext>
                </a:extLst>
              </p:cNvPr>
              <p:cNvPicPr>
                <a:picLocks noChangeAspect="1" noChangeArrowheads="1"/>
              </p:cNvPicPr>
              <p:nvPr/>
            </p:nvPicPr>
            <p:blipFill>
              <a:blip r:embed="rId56">
                <a:extLst>
                  <a:ext uri="{28A0092B-C50C-407E-A947-70E740481C1C}">
                    <a14:useLocalDpi xmlns:a14="http://schemas.microsoft.com/office/drawing/2010/main"/>
                  </a:ext>
                </a:extLst>
              </a:blip>
              <a:srcRect/>
              <a:stretch>
                <a:fillRect/>
              </a:stretch>
            </p:blipFill>
            <p:spPr bwMode="auto">
              <a:xfrm>
                <a:off x="2169" y="2794"/>
                <a:ext cx="29"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 name="Picture 242">
                <a:extLst>
                  <a:ext uri="{FF2B5EF4-FFF2-40B4-BE49-F238E27FC236}">
                    <a16:creationId xmlns:a16="http://schemas.microsoft.com/office/drawing/2014/main" id="{19CA1FFB-5FB6-47AE-BC4C-55796CDBD6C4}"/>
                  </a:ext>
                </a:extLst>
              </p:cNvPr>
              <p:cNvPicPr>
                <a:picLocks noChangeAspect="1" noChangeArrowheads="1"/>
              </p:cNvPicPr>
              <p:nvPr/>
            </p:nvPicPr>
            <p:blipFill>
              <a:blip r:embed="rId57">
                <a:extLst>
                  <a:ext uri="{28A0092B-C50C-407E-A947-70E740481C1C}">
                    <a14:useLocalDpi xmlns:a14="http://schemas.microsoft.com/office/drawing/2010/main"/>
                  </a:ext>
                </a:extLst>
              </a:blip>
              <a:srcRect/>
              <a:stretch>
                <a:fillRect/>
              </a:stretch>
            </p:blipFill>
            <p:spPr bwMode="auto">
              <a:xfrm>
                <a:off x="2160" y="2804"/>
                <a:ext cx="29"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9" name="Picture 243">
                <a:extLst>
                  <a:ext uri="{FF2B5EF4-FFF2-40B4-BE49-F238E27FC236}">
                    <a16:creationId xmlns:a16="http://schemas.microsoft.com/office/drawing/2014/main" id="{ABC53078-68CD-4188-A735-FA64F5429412}"/>
                  </a:ext>
                </a:extLst>
              </p:cNvPr>
              <p:cNvPicPr>
                <a:picLocks noChangeAspect="1" noChangeArrowheads="1"/>
              </p:cNvPicPr>
              <p:nvPr/>
            </p:nvPicPr>
            <p:blipFill>
              <a:blip r:embed="rId58">
                <a:extLst>
                  <a:ext uri="{28A0092B-C50C-407E-A947-70E740481C1C}">
                    <a14:useLocalDpi xmlns:a14="http://schemas.microsoft.com/office/drawing/2010/main"/>
                  </a:ext>
                </a:extLst>
              </a:blip>
              <a:srcRect/>
              <a:stretch>
                <a:fillRect/>
              </a:stretch>
            </p:blipFill>
            <p:spPr bwMode="auto">
              <a:xfrm>
                <a:off x="2148" y="2811"/>
                <a:ext cx="29"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244">
                <a:extLst>
                  <a:ext uri="{FF2B5EF4-FFF2-40B4-BE49-F238E27FC236}">
                    <a16:creationId xmlns:a16="http://schemas.microsoft.com/office/drawing/2014/main" id="{39E8F13C-8519-4C92-96BB-47E52AF21CA0}"/>
                  </a:ext>
                </a:extLst>
              </p:cNvPr>
              <p:cNvPicPr>
                <a:picLocks noChangeAspect="1" noChangeArrowheads="1"/>
              </p:cNvPicPr>
              <p:nvPr/>
            </p:nvPicPr>
            <p:blipFill>
              <a:blip r:embed="rId59">
                <a:extLst>
                  <a:ext uri="{28A0092B-C50C-407E-A947-70E740481C1C}">
                    <a14:useLocalDpi xmlns:a14="http://schemas.microsoft.com/office/drawing/2010/main"/>
                  </a:ext>
                </a:extLst>
              </a:blip>
              <a:srcRect/>
              <a:stretch>
                <a:fillRect/>
              </a:stretch>
            </p:blipFill>
            <p:spPr bwMode="auto">
              <a:xfrm>
                <a:off x="2122" y="2811"/>
                <a:ext cx="35"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1" name="Picture 245">
                <a:extLst>
                  <a:ext uri="{FF2B5EF4-FFF2-40B4-BE49-F238E27FC236}">
                    <a16:creationId xmlns:a16="http://schemas.microsoft.com/office/drawing/2014/main" id="{6ACD2890-E9A7-493E-A6FE-7BCF4B6EE71C}"/>
                  </a:ext>
                </a:extLst>
              </p:cNvPr>
              <p:cNvPicPr>
                <a:picLocks noChangeAspect="1" noChangeArrowheads="1"/>
              </p:cNvPicPr>
              <p:nvPr/>
            </p:nvPicPr>
            <p:blipFill>
              <a:blip r:embed="rId60">
                <a:extLst>
                  <a:ext uri="{28A0092B-C50C-407E-A947-70E740481C1C}">
                    <a14:useLocalDpi xmlns:a14="http://schemas.microsoft.com/office/drawing/2010/main"/>
                  </a:ext>
                </a:extLst>
              </a:blip>
              <a:srcRect/>
              <a:stretch>
                <a:fillRect/>
              </a:stretch>
            </p:blipFill>
            <p:spPr bwMode="auto">
              <a:xfrm>
                <a:off x="2167" y="2768"/>
                <a:ext cx="36"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246">
                <a:extLst>
                  <a:ext uri="{FF2B5EF4-FFF2-40B4-BE49-F238E27FC236}">
                    <a16:creationId xmlns:a16="http://schemas.microsoft.com/office/drawing/2014/main" id="{3F779219-875F-4613-8BC7-11F43DFFBEE1}"/>
                  </a:ext>
                </a:extLst>
              </p:cNvPr>
              <p:cNvPicPr>
                <a:picLocks noChangeAspect="1" noChangeArrowheads="1"/>
              </p:cNvPicPr>
              <p:nvPr/>
            </p:nvPicPr>
            <p:blipFill>
              <a:blip r:embed="rId61">
                <a:extLst>
                  <a:ext uri="{28A0092B-C50C-407E-A947-70E740481C1C}">
                    <a14:useLocalDpi xmlns:a14="http://schemas.microsoft.com/office/drawing/2010/main"/>
                  </a:ext>
                </a:extLst>
              </a:blip>
              <a:srcRect/>
              <a:stretch>
                <a:fillRect/>
              </a:stretch>
            </p:blipFill>
            <p:spPr bwMode="auto">
              <a:xfrm>
                <a:off x="2160" y="2778"/>
                <a:ext cx="36" cy="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 name="Picture 247">
                <a:extLst>
                  <a:ext uri="{FF2B5EF4-FFF2-40B4-BE49-F238E27FC236}">
                    <a16:creationId xmlns:a16="http://schemas.microsoft.com/office/drawing/2014/main" id="{ABBE63B6-D67A-4918-A11A-204584A8EA49}"/>
                  </a:ext>
                </a:extLst>
              </p:cNvPr>
              <p:cNvPicPr>
                <a:picLocks noChangeAspect="1" noChangeArrowheads="1"/>
              </p:cNvPicPr>
              <p:nvPr/>
            </p:nvPicPr>
            <p:blipFill>
              <a:blip r:embed="rId62">
                <a:extLst>
                  <a:ext uri="{28A0092B-C50C-407E-A947-70E740481C1C}">
                    <a14:useLocalDpi xmlns:a14="http://schemas.microsoft.com/office/drawing/2010/main"/>
                  </a:ext>
                </a:extLst>
              </a:blip>
              <a:srcRect/>
              <a:stretch>
                <a:fillRect/>
              </a:stretch>
            </p:blipFill>
            <p:spPr bwMode="auto">
              <a:xfrm>
                <a:off x="2148" y="2782"/>
                <a:ext cx="36"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248">
                <a:extLst>
                  <a:ext uri="{FF2B5EF4-FFF2-40B4-BE49-F238E27FC236}">
                    <a16:creationId xmlns:a16="http://schemas.microsoft.com/office/drawing/2014/main" id="{1C7AFF25-BBF7-4B34-BB25-41BFEC1915A6}"/>
                  </a:ext>
                </a:extLst>
              </p:cNvPr>
              <p:cNvPicPr>
                <a:picLocks noChangeAspect="1" noChangeArrowheads="1"/>
              </p:cNvPicPr>
              <p:nvPr/>
            </p:nvPicPr>
            <p:blipFill>
              <a:blip r:embed="rId63">
                <a:extLst>
                  <a:ext uri="{28A0092B-C50C-407E-A947-70E740481C1C}">
                    <a14:useLocalDpi xmlns:a14="http://schemas.microsoft.com/office/drawing/2010/main"/>
                  </a:ext>
                </a:extLst>
              </a:blip>
              <a:srcRect/>
              <a:stretch>
                <a:fillRect/>
              </a:stretch>
            </p:blipFill>
            <p:spPr bwMode="auto">
              <a:xfrm>
                <a:off x="2138" y="2789"/>
                <a:ext cx="36"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49">
                <a:extLst>
                  <a:ext uri="{FF2B5EF4-FFF2-40B4-BE49-F238E27FC236}">
                    <a16:creationId xmlns:a16="http://schemas.microsoft.com/office/drawing/2014/main" id="{BA5C291B-69BB-4ADE-B5D7-12BBF28177DF}"/>
                  </a:ext>
                </a:extLst>
              </p:cNvPr>
              <p:cNvPicPr>
                <a:picLocks noChangeAspect="1" noChangeArrowheads="1"/>
              </p:cNvPicPr>
              <p:nvPr/>
            </p:nvPicPr>
            <p:blipFill>
              <a:blip r:embed="rId64">
                <a:extLst>
                  <a:ext uri="{28A0092B-C50C-407E-A947-70E740481C1C}">
                    <a14:useLocalDpi xmlns:a14="http://schemas.microsoft.com/office/drawing/2010/main"/>
                  </a:ext>
                </a:extLst>
              </a:blip>
              <a:srcRect/>
              <a:stretch>
                <a:fillRect/>
              </a:stretch>
            </p:blipFill>
            <p:spPr bwMode="auto">
              <a:xfrm>
                <a:off x="2112" y="2782"/>
                <a:ext cx="36"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50">
                <a:extLst>
                  <a:ext uri="{FF2B5EF4-FFF2-40B4-BE49-F238E27FC236}">
                    <a16:creationId xmlns:a16="http://schemas.microsoft.com/office/drawing/2014/main" id="{69EA81BB-3318-41A0-89C9-EEE0EEF1FC38}"/>
                  </a:ext>
                </a:extLst>
              </p:cNvPr>
              <p:cNvPicPr>
                <a:picLocks noChangeAspect="1" noChangeArrowheads="1"/>
              </p:cNvPicPr>
              <p:nvPr/>
            </p:nvPicPr>
            <p:blipFill>
              <a:blip r:embed="rId65">
                <a:extLst>
                  <a:ext uri="{28A0092B-C50C-407E-A947-70E740481C1C}">
                    <a14:useLocalDpi xmlns:a14="http://schemas.microsoft.com/office/drawing/2010/main"/>
                  </a:ext>
                </a:extLst>
              </a:blip>
              <a:srcRect/>
              <a:stretch>
                <a:fillRect/>
              </a:stretch>
            </p:blipFill>
            <p:spPr bwMode="auto">
              <a:xfrm>
                <a:off x="2150" y="2739"/>
                <a:ext cx="43"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251">
                <a:extLst>
                  <a:ext uri="{FF2B5EF4-FFF2-40B4-BE49-F238E27FC236}">
                    <a16:creationId xmlns:a16="http://schemas.microsoft.com/office/drawing/2014/main" id="{26B5B8C0-F785-4992-9BA3-1A989DB7FD77}"/>
                  </a:ext>
                </a:extLst>
              </p:cNvPr>
              <p:cNvPicPr>
                <a:picLocks noChangeAspect="1" noChangeArrowheads="1"/>
              </p:cNvPicPr>
              <p:nvPr/>
            </p:nvPicPr>
            <p:blipFill>
              <a:blip r:embed="rId66">
                <a:extLst>
                  <a:ext uri="{28A0092B-C50C-407E-A947-70E740481C1C}">
                    <a14:useLocalDpi xmlns:a14="http://schemas.microsoft.com/office/drawing/2010/main"/>
                  </a:ext>
                </a:extLst>
              </a:blip>
              <a:srcRect/>
              <a:stretch>
                <a:fillRect/>
              </a:stretch>
            </p:blipFill>
            <p:spPr bwMode="auto">
              <a:xfrm>
                <a:off x="2143" y="2739"/>
                <a:ext cx="43"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8" name="Picture 252">
                <a:extLst>
                  <a:ext uri="{FF2B5EF4-FFF2-40B4-BE49-F238E27FC236}">
                    <a16:creationId xmlns:a16="http://schemas.microsoft.com/office/drawing/2014/main" id="{7EBB084B-D298-43C6-9AE1-194016151910}"/>
                  </a:ext>
                </a:extLst>
              </p:cNvPr>
              <p:cNvPicPr>
                <a:picLocks noChangeAspect="1" noChangeArrowheads="1"/>
              </p:cNvPicPr>
              <p:nvPr/>
            </p:nvPicPr>
            <p:blipFill>
              <a:blip r:embed="rId67">
                <a:extLst>
                  <a:ext uri="{28A0092B-C50C-407E-A947-70E740481C1C}">
                    <a14:useLocalDpi xmlns:a14="http://schemas.microsoft.com/office/drawing/2010/main"/>
                  </a:ext>
                </a:extLst>
              </a:blip>
              <a:srcRect/>
              <a:stretch>
                <a:fillRect/>
              </a:stretch>
            </p:blipFill>
            <p:spPr bwMode="auto">
              <a:xfrm>
                <a:off x="2133" y="2742"/>
                <a:ext cx="44" cy="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9" name="Picture 253">
                <a:extLst>
                  <a:ext uri="{FF2B5EF4-FFF2-40B4-BE49-F238E27FC236}">
                    <a16:creationId xmlns:a16="http://schemas.microsoft.com/office/drawing/2014/main" id="{FBD4B4B9-B7C1-406B-9901-1AB1836D85A0}"/>
                  </a:ext>
                </a:extLst>
              </p:cNvPr>
              <p:cNvPicPr>
                <a:picLocks noChangeAspect="1" noChangeArrowheads="1"/>
              </p:cNvPicPr>
              <p:nvPr/>
            </p:nvPicPr>
            <p:blipFill>
              <a:blip r:embed="rId68">
                <a:extLst>
                  <a:ext uri="{28A0092B-C50C-407E-A947-70E740481C1C}">
                    <a14:useLocalDpi xmlns:a14="http://schemas.microsoft.com/office/drawing/2010/main"/>
                  </a:ext>
                </a:extLst>
              </a:blip>
              <a:srcRect/>
              <a:stretch>
                <a:fillRect/>
              </a:stretch>
            </p:blipFill>
            <p:spPr bwMode="auto">
              <a:xfrm>
                <a:off x="2124" y="2739"/>
                <a:ext cx="43"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 name="Picture 254">
                <a:extLst>
                  <a:ext uri="{FF2B5EF4-FFF2-40B4-BE49-F238E27FC236}">
                    <a16:creationId xmlns:a16="http://schemas.microsoft.com/office/drawing/2014/main" id="{01CBC906-C81A-45C6-833D-1A48C98E36C2}"/>
                  </a:ext>
                </a:extLst>
              </p:cNvPr>
              <p:cNvPicPr>
                <a:picLocks noChangeAspect="1" noChangeArrowheads="1"/>
              </p:cNvPicPr>
              <p:nvPr/>
            </p:nvPicPr>
            <p:blipFill>
              <a:blip r:embed="rId69">
                <a:extLst>
                  <a:ext uri="{28A0092B-C50C-407E-A947-70E740481C1C}">
                    <a14:useLocalDpi xmlns:a14="http://schemas.microsoft.com/office/drawing/2010/main"/>
                  </a:ext>
                </a:extLst>
              </a:blip>
              <a:srcRect/>
              <a:stretch>
                <a:fillRect/>
              </a:stretch>
            </p:blipFill>
            <p:spPr bwMode="auto">
              <a:xfrm>
                <a:off x="2107" y="2747"/>
                <a:ext cx="43" cy="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 name="Freeform 255">
                <a:extLst>
                  <a:ext uri="{FF2B5EF4-FFF2-40B4-BE49-F238E27FC236}">
                    <a16:creationId xmlns:a16="http://schemas.microsoft.com/office/drawing/2014/main" id="{302B8546-48CB-46B2-AF80-6F892D48D6C8}"/>
                  </a:ext>
                </a:extLst>
              </p:cNvPr>
              <p:cNvSpPr>
                <a:spLocks/>
              </p:cNvSpPr>
              <p:nvPr/>
            </p:nvSpPr>
            <p:spPr bwMode="auto">
              <a:xfrm>
                <a:off x="1983" y="1644"/>
                <a:ext cx="48" cy="222"/>
              </a:xfrm>
              <a:custGeom>
                <a:avLst/>
                <a:gdLst>
                  <a:gd name="T0" fmla="*/ 20 w 20"/>
                  <a:gd name="T1" fmla="*/ 90 h 93"/>
                  <a:gd name="T2" fmla="*/ 15 w 20"/>
                  <a:gd name="T3" fmla="*/ 0 h 93"/>
                  <a:gd name="T4" fmla="*/ 5 w 20"/>
                  <a:gd name="T5" fmla="*/ 0 h 93"/>
                  <a:gd name="T6" fmla="*/ 0 w 20"/>
                  <a:gd name="T7" fmla="*/ 91 h 93"/>
                  <a:gd name="T8" fmla="*/ 20 w 20"/>
                  <a:gd name="T9" fmla="*/ 90 h 93"/>
                </a:gdLst>
                <a:ahLst/>
                <a:cxnLst>
                  <a:cxn ang="0">
                    <a:pos x="T0" y="T1"/>
                  </a:cxn>
                  <a:cxn ang="0">
                    <a:pos x="T2" y="T3"/>
                  </a:cxn>
                  <a:cxn ang="0">
                    <a:pos x="T4" y="T5"/>
                  </a:cxn>
                  <a:cxn ang="0">
                    <a:pos x="T6" y="T7"/>
                  </a:cxn>
                  <a:cxn ang="0">
                    <a:pos x="T8" y="T9"/>
                  </a:cxn>
                </a:cxnLst>
                <a:rect l="0" t="0" r="r" b="b"/>
                <a:pathLst>
                  <a:path w="20" h="93">
                    <a:moveTo>
                      <a:pt x="20" y="90"/>
                    </a:moveTo>
                    <a:cubicBezTo>
                      <a:pt x="15" y="0"/>
                      <a:pt x="15" y="0"/>
                      <a:pt x="15" y="0"/>
                    </a:cubicBezTo>
                    <a:cubicBezTo>
                      <a:pt x="5" y="0"/>
                      <a:pt x="5" y="0"/>
                      <a:pt x="5" y="0"/>
                    </a:cubicBezTo>
                    <a:cubicBezTo>
                      <a:pt x="0" y="91"/>
                      <a:pt x="0" y="91"/>
                      <a:pt x="0" y="91"/>
                    </a:cubicBezTo>
                    <a:cubicBezTo>
                      <a:pt x="7" y="93"/>
                      <a:pt x="13" y="93"/>
                      <a:pt x="20" y="90"/>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142" name="Picture 256">
                <a:extLst>
                  <a:ext uri="{FF2B5EF4-FFF2-40B4-BE49-F238E27FC236}">
                    <a16:creationId xmlns:a16="http://schemas.microsoft.com/office/drawing/2014/main" id="{E177254B-0ECA-4F2F-9632-814A6396501B}"/>
                  </a:ext>
                </a:extLst>
              </p:cNvPr>
              <p:cNvPicPr>
                <a:picLocks noChangeAspect="1" noChangeArrowheads="1"/>
              </p:cNvPicPr>
              <p:nvPr/>
            </p:nvPicPr>
            <p:blipFill>
              <a:blip r:embed="rId70">
                <a:extLst>
                  <a:ext uri="{28A0092B-C50C-407E-A947-70E740481C1C}">
                    <a14:useLocalDpi xmlns:a14="http://schemas.microsoft.com/office/drawing/2010/main"/>
                  </a:ext>
                </a:extLst>
              </a:blip>
              <a:srcRect/>
              <a:stretch>
                <a:fillRect/>
              </a:stretch>
            </p:blipFill>
            <p:spPr bwMode="auto">
              <a:xfrm>
                <a:off x="1956" y="1830"/>
                <a:ext cx="101"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257">
                <a:extLst>
                  <a:ext uri="{FF2B5EF4-FFF2-40B4-BE49-F238E27FC236}">
                    <a16:creationId xmlns:a16="http://schemas.microsoft.com/office/drawing/2014/main" id="{20D80944-D70E-48CC-A1D5-6C8006EBADA8}"/>
                  </a:ext>
                </a:extLst>
              </p:cNvPr>
              <p:cNvPicPr>
                <a:picLocks noChangeAspect="1" noChangeArrowheads="1"/>
              </p:cNvPicPr>
              <p:nvPr/>
            </p:nvPicPr>
            <p:blipFill>
              <a:blip r:embed="rId71">
                <a:extLst>
                  <a:ext uri="{28A0092B-C50C-407E-A947-70E740481C1C}">
                    <a14:useLocalDpi xmlns:a14="http://schemas.microsoft.com/office/drawing/2010/main"/>
                  </a:ext>
                </a:extLst>
              </a:blip>
              <a:srcRect/>
              <a:stretch>
                <a:fillRect/>
              </a:stretch>
            </p:blipFill>
            <p:spPr bwMode="auto">
              <a:xfrm>
                <a:off x="1959" y="1832"/>
                <a:ext cx="93"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258">
                <a:extLst>
                  <a:ext uri="{FF2B5EF4-FFF2-40B4-BE49-F238E27FC236}">
                    <a16:creationId xmlns:a16="http://schemas.microsoft.com/office/drawing/2014/main" id="{8152BBA3-FC7D-46CD-85A6-A5AAC0C0AF2D}"/>
                  </a:ext>
                </a:extLst>
              </p:cNvPr>
              <p:cNvPicPr>
                <a:picLocks noChangeAspect="1" noChangeArrowheads="1"/>
              </p:cNvPicPr>
              <p:nvPr/>
            </p:nvPicPr>
            <p:blipFill>
              <a:blip r:embed="rId72">
                <a:extLst>
                  <a:ext uri="{28A0092B-C50C-407E-A947-70E740481C1C}">
                    <a14:useLocalDpi xmlns:a14="http://schemas.microsoft.com/office/drawing/2010/main"/>
                  </a:ext>
                </a:extLst>
              </a:blip>
              <a:srcRect/>
              <a:stretch>
                <a:fillRect/>
              </a:stretch>
            </p:blipFill>
            <p:spPr bwMode="auto">
              <a:xfrm>
                <a:off x="1961" y="1802"/>
                <a:ext cx="94"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259">
                <a:extLst>
                  <a:ext uri="{FF2B5EF4-FFF2-40B4-BE49-F238E27FC236}">
                    <a16:creationId xmlns:a16="http://schemas.microsoft.com/office/drawing/2014/main" id="{CEE25D23-0A1C-4C00-AD60-2DDF7281C4E8}"/>
                  </a:ext>
                </a:extLst>
              </p:cNvPr>
              <p:cNvPicPr>
                <a:picLocks noChangeAspect="1" noChangeArrowheads="1"/>
              </p:cNvPicPr>
              <p:nvPr/>
            </p:nvPicPr>
            <p:blipFill>
              <a:blip r:embed="rId73">
                <a:extLst>
                  <a:ext uri="{28A0092B-C50C-407E-A947-70E740481C1C}">
                    <a14:useLocalDpi xmlns:a14="http://schemas.microsoft.com/office/drawing/2010/main"/>
                  </a:ext>
                </a:extLst>
              </a:blip>
              <a:srcRect/>
              <a:stretch>
                <a:fillRect/>
              </a:stretch>
            </p:blipFill>
            <p:spPr bwMode="auto">
              <a:xfrm>
                <a:off x="1964" y="1804"/>
                <a:ext cx="86"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260">
                <a:extLst>
                  <a:ext uri="{FF2B5EF4-FFF2-40B4-BE49-F238E27FC236}">
                    <a16:creationId xmlns:a16="http://schemas.microsoft.com/office/drawing/2014/main" id="{442C0057-16D1-4570-89DA-CAA4D86566A4}"/>
                  </a:ext>
                </a:extLst>
              </p:cNvPr>
              <p:cNvPicPr>
                <a:picLocks noChangeAspect="1" noChangeArrowheads="1"/>
              </p:cNvPicPr>
              <p:nvPr/>
            </p:nvPicPr>
            <p:blipFill>
              <a:blip r:embed="rId74">
                <a:extLst>
                  <a:ext uri="{28A0092B-C50C-407E-A947-70E740481C1C}">
                    <a14:useLocalDpi xmlns:a14="http://schemas.microsoft.com/office/drawing/2010/main"/>
                  </a:ext>
                </a:extLst>
              </a:blip>
              <a:srcRect/>
              <a:stretch>
                <a:fillRect/>
              </a:stretch>
            </p:blipFill>
            <p:spPr bwMode="auto">
              <a:xfrm>
                <a:off x="1964" y="1775"/>
                <a:ext cx="86"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261">
                <a:extLst>
                  <a:ext uri="{FF2B5EF4-FFF2-40B4-BE49-F238E27FC236}">
                    <a16:creationId xmlns:a16="http://schemas.microsoft.com/office/drawing/2014/main" id="{4AACF81B-E593-49FF-AA80-ED93B33D1E7C}"/>
                  </a:ext>
                </a:extLst>
              </p:cNvPr>
              <p:cNvPicPr>
                <a:picLocks noChangeAspect="1" noChangeArrowheads="1"/>
              </p:cNvPicPr>
              <p:nvPr/>
            </p:nvPicPr>
            <p:blipFill>
              <a:blip r:embed="rId75">
                <a:extLst>
                  <a:ext uri="{28A0092B-C50C-407E-A947-70E740481C1C}">
                    <a14:useLocalDpi xmlns:a14="http://schemas.microsoft.com/office/drawing/2010/main"/>
                  </a:ext>
                </a:extLst>
              </a:blip>
              <a:srcRect/>
              <a:stretch>
                <a:fillRect/>
              </a:stretch>
            </p:blipFill>
            <p:spPr bwMode="auto">
              <a:xfrm>
                <a:off x="1966" y="1778"/>
                <a:ext cx="7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262">
                <a:extLst>
                  <a:ext uri="{FF2B5EF4-FFF2-40B4-BE49-F238E27FC236}">
                    <a16:creationId xmlns:a16="http://schemas.microsoft.com/office/drawing/2014/main" id="{B3AEC9DF-A8DA-4E5E-A291-DB3056ECB6E7}"/>
                  </a:ext>
                </a:extLst>
              </p:cNvPr>
              <p:cNvPicPr>
                <a:picLocks noChangeAspect="1" noChangeArrowheads="1"/>
              </p:cNvPicPr>
              <p:nvPr/>
            </p:nvPicPr>
            <p:blipFill>
              <a:blip r:embed="rId76">
                <a:extLst>
                  <a:ext uri="{28A0092B-C50C-407E-A947-70E740481C1C}">
                    <a14:useLocalDpi xmlns:a14="http://schemas.microsoft.com/office/drawing/2010/main"/>
                  </a:ext>
                </a:extLst>
              </a:blip>
              <a:srcRect/>
              <a:stretch>
                <a:fillRect/>
              </a:stretch>
            </p:blipFill>
            <p:spPr bwMode="auto">
              <a:xfrm>
                <a:off x="1966" y="1752"/>
                <a:ext cx="79"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 name="Picture 263">
                <a:extLst>
                  <a:ext uri="{FF2B5EF4-FFF2-40B4-BE49-F238E27FC236}">
                    <a16:creationId xmlns:a16="http://schemas.microsoft.com/office/drawing/2014/main" id="{26E06123-3F2B-4B74-8DFF-76423B1DDC7E}"/>
                  </a:ext>
                </a:extLst>
              </p:cNvPr>
              <p:cNvPicPr>
                <a:picLocks noChangeAspect="1" noChangeArrowheads="1"/>
              </p:cNvPicPr>
              <p:nvPr/>
            </p:nvPicPr>
            <p:blipFill>
              <a:blip r:embed="rId77">
                <a:extLst>
                  <a:ext uri="{28A0092B-C50C-407E-A947-70E740481C1C}">
                    <a14:useLocalDpi xmlns:a14="http://schemas.microsoft.com/office/drawing/2010/main"/>
                  </a:ext>
                </a:extLst>
              </a:blip>
              <a:srcRect/>
              <a:stretch>
                <a:fillRect/>
              </a:stretch>
            </p:blipFill>
            <p:spPr bwMode="auto">
              <a:xfrm>
                <a:off x="1968" y="1756"/>
                <a:ext cx="72"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0" name="Picture 264">
                <a:extLst>
                  <a:ext uri="{FF2B5EF4-FFF2-40B4-BE49-F238E27FC236}">
                    <a16:creationId xmlns:a16="http://schemas.microsoft.com/office/drawing/2014/main" id="{35E9913D-49EE-4786-ADE9-4D705BA5E0DB}"/>
                  </a:ext>
                </a:extLst>
              </p:cNvPr>
              <p:cNvPicPr>
                <a:picLocks noChangeAspect="1" noChangeArrowheads="1"/>
              </p:cNvPicPr>
              <p:nvPr/>
            </p:nvPicPr>
            <p:blipFill>
              <a:blip r:embed="rId78">
                <a:extLst>
                  <a:ext uri="{28A0092B-C50C-407E-A947-70E740481C1C}">
                    <a14:useLocalDpi xmlns:a14="http://schemas.microsoft.com/office/drawing/2010/main"/>
                  </a:ext>
                </a:extLst>
              </a:blip>
              <a:srcRect/>
              <a:stretch>
                <a:fillRect/>
              </a:stretch>
            </p:blipFill>
            <p:spPr bwMode="auto">
              <a:xfrm>
                <a:off x="1966" y="1728"/>
                <a:ext cx="79"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1" name="Picture 265">
                <a:extLst>
                  <a:ext uri="{FF2B5EF4-FFF2-40B4-BE49-F238E27FC236}">
                    <a16:creationId xmlns:a16="http://schemas.microsoft.com/office/drawing/2014/main" id="{C0A9C1F1-A4B0-45F3-9EB4-4F37E8EA2D80}"/>
                  </a:ext>
                </a:extLst>
              </p:cNvPr>
              <p:cNvPicPr>
                <a:picLocks noChangeAspect="1" noChangeArrowheads="1"/>
              </p:cNvPicPr>
              <p:nvPr/>
            </p:nvPicPr>
            <p:blipFill>
              <a:blip r:embed="rId79">
                <a:extLst>
                  <a:ext uri="{28A0092B-C50C-407E-A947-70E740481C1C}">
                    <a14:useLocalDpi xmlns:a14="http://schemas.microsoft.com/office/drawing/2010/main"/>
                  </a:ext>
                </a:extLst>
              </a:blip>
              <a:srcRect/>
              <a:stretch>
                <a:fillRect/>
              </a:stretch>
            </p:blipFill>
            <p:spPr bwMode="auto">
              <a:xfrm>
                <a:off x="1968" y="1732"/>
                <a:ext cx="72"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2" name="Picture 266">
                <a:extLst>
                  <a:ext uri="{FF2B5EF4-FFF2-40B4-BE49-F238E27FC236}">
                    <a16:creationId xmlns:a16="http://schemas.microsoft.com/office/drawing/2014/main" id="{CD96D746-A438-465D-8D10-EA2996C926CF}"/>
                  </a:ext>
                </a:extLst>
              </p:cNvPr>
              <p:cNvPicPr>
                <a:picLocks noChangeAspect="1" noChangeArrowheads="1"/>
              </p:cNvPicPr>
              <p:nvPr/>
            </p:nvPicPr>
            <p:blipFill>
              <a:blip r:embed="rId80">
                <a:extLst>
                  <a:ext uri="{28A0092B-C50C-407E-A947-70E740481C1C}">
                    <a14:useLocalDpi xmlns:a14="http://schemas.microsoft.com/office/drawing/2010/main"/>
                  </a:ext>
                </a:extLst>
              </a:blip>
              <a:srcRect/>
              <a:stretch>
                <a:fillRect/>
              </a:stretch>
            </p:blipFill>
            <p:spPr bwMode="auto">
              <a:xfrm>
                <a:off x="1971" y="1716"/>
                <a:ext cx="64"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 name="Picture 267">
                <a:extLst>
                  <a:ext uri="{FF2B5EF4-FFF2-40B4-BE49-F238E27FC236}">
                    <a16:creationId xmlns:a16="http://schemas.microsoft.com/office/drawing/2014/main" id="{155A31AB-18EF-4DC8-8098-F59EA259B3FB}"/>
                  </a:ext>
                </a:extLst>
              </p:cNvPr>
              <p:cNvPicPr>
                <a:picLocks noChangeAspect="1" noChangeArrowheads="1"/>
              </p:cNvPicPr>
              <p:nvPr/>
            </p:nvPicPr>
            <p:blipFill>
              <a:blip r:embed="rId81">
                <a:extLst>
                  <a:ext uri="{28A0092B-C50C-407E-A947-70E740481C1C}">
                    <a14:useLocalDpi xmlns:a14="http://schemas.microsoft.com/office/drawing/2010/main"/>
                  </a:ext>
                </a:extLst>
              </a:blip>
              <a:srcRect/>
              <a:stretch>
                <a:fillRect/>
              </a:stretch>
            </p:blipFill>
            <p:spPr bwMode="auto">
              <a:xfrm>
                <a:off x="1973" y="1721"/>
                <a:ext cx="65"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 name="Picture 268">
                <a:extLst>
                  <a:ext uri="{FF2B5EF4-FFF2-40B4-BE49-F238E27FC236}">
                    <a16:creationId xmlns:a16="http://schemas.microsoft.com/office/drawing/2014/main" id="{D2565B76-3648-4044-A06A-ECF0CF9D6E67}"/>
                  </a:ext>
                </a:extLst>
              </p:cNvPr>
              <p:cNvPicPr>
                <a:picLocks noChangeAspect="1" noChangeArrowheads="1"/>
              </p:cNvPicPr>
              <p:nvPr/>
            </p:nvPicPr>
            <p:blipFill>
              <a:blip r:embed="rId82">
                <a:extLst>
                  <a:ext uri="{28A0092B-C50C-407E-A947-70E740481C1C}">
                    <a14:useLocalDpi xmlns:a14="http://schemas.microsoft.com/office/drawing/2010/main"/>
                  </a:ext>
                </a:extLst>
              </a:blip>
              <a:srcRect/>
              <a:stretch>
                <a:fillRect/>
              </a:stretch>
            </p:blipFill>
            <p:spPr bwMode="auto">
              <a:xfrm>
                <a:off x="1971" y="1692"/>
                <a:ext cx="64"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69">
                <a:extLst>
                  <a:ext uri="{FF2B5EF4-FFF2-40B4-BE49-F238E27FC236}">
                    <a16:creationId xmlns:a16="http://schemas.microsoft.com/office/drawing/2014/main" id="{96884DA5-535C-449F-B478-9E6F2F68B2C8}"/>
                  </a:ext>
                </a:extLst>
              </p:cNvPr>
              <p:cNvPicPr>
                <a:picLocks noChangeAspect="1" noChangeArrowheads="1"/>
              </p:cNvPicPr>
              <p:nvPr/>
            </p:nvPicPr>
            <p:blipFill>
              <a:blip r:embed="rId83">
                <a:extLst>
                  <a:ext uri="{28A0092B-C50C-407E-A947-70E740481C1C}">
                    <a14:useLocalDpi xmlns:a14="http://schemas.microsoft.com/office/drawing/2010/main"/>
                  </a:ext>
                </a:extLst>
              </a:blip>
              <a:srcRect/>
              <a:stretch>
                <a:fillRect/>
              </a:stretch>
            </p:blipFill>
            <p:spPr bwMode="auto">
              <a:xfrm>
                <a:off x="1973" y="1697"/>
                <a:ext cx="65"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270">
                <a:extLst>
                  <a:ext uri="{FF2B5EF4-FFF2-40B4-BE49-F238E27FC236}">
                    <a16:creationId xmlns:a16="http://schemas.microsoft.com/office/drawing/2014/main" id="{7821AF63-A41F-42AD-B901-8194B45AE75E}"/>
                  </a:ext>
                </a:extLst>
              </p:cNvPr>
              <p:cNvPicPr>
                <a:picLocks noChangeAspect="1" noChangeArrowheads="1"/>
              </p:cNvPicPr>
              <p:nvPr/>
            </p:nvPicPr>
            <p:blipFill>
              <a:blip r:embed="rId84">
                <a:extLst>
                  <a:ext uri="{28A0092B-C50C-407E-A947-70E740481C1C}">
                    <a14:useLocalDpi xmlns:a14="http://schemas.microsoft.com/office/drawing/2010/main"/>
                  </a:ext>
                </a:extLst>
              </a:blip>
              <a:srcRect/>
              <a:stretch>
                <a:fillRect/>
              </a:stretch>
            </p:blipFill>
            <p:spPr bwMode="auto">
              <a:xfrm>
                <a:off x="1971" y="1668"/>
                <a:ext cx="64"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271">
                <a:extLst>
                  <a:ext uri="{FF2B5EF4-FFF2-40B4-BE49-F238E27FC236}">
                    <a16:creationId xmlns:a16="http://schemas.microsoft.com/office/drawing/2014/main" id="{39603853-800B-463F-A6CF-EF4C26589F8E}"/>
                  </a:ext>
                </a:extLst>
              </p:cNvPr>
              <p:cNvPicPr>
                <a:picLocks noChangeAspect="1" noChangeArrowheads="1"/>
              </p:cNvPicPr>
              <p:nvPr/>
            </p:nvPicPr>
            <p:blipFill>
              <a:blip r:embed="rId85">
                <a:extLst>
                  <a:ext uri="{28A0092B-C50C-407E-A947-70E740481C1C}">
                    <a14:useLocalDpi xmlns:a14="http://schemas.microsoft.com/office/drawing/2010/main"/>
                  </a:ext>
                </a:extLst>
              </a:blip>
              <a:srcRect/>
              <a:stretch>
                <a:fillRect/>
              </a:stretch>
            </p:blipFill>
            <p:spPr bwMode="auto">
              <a:xfrm>
                <a:off x="1973" y="1673"/>
                <a:ext cx="65"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8" name="Picture 272">
                <a:extLst>
                  <a:ext uri="{FF2B5EF4-FFF2-40B4-BE49-F238E27FC236}">
                    <a16:creationId xmlns:a16="http://schemas.microsoft.com/office/drawing/2014/main" id="{252F2FB5-9928-4488-8E19-26BA5F55B65F}"/>
                  </a:ext>
                </a:extLst>
              </p:cNvPr>
              <p:cNvPicPr>
                <a:picLocks noChangeAspect="1" noChangeArrowheads="1"/>
              </p:cNvPicPr>
              <p:nvPr/>
            </p:nvPicPr>
            <p:blipFill>
              <a:blip r:embed="rId86">
                <a:extLst>
                  <a:ext uri="{28A0092B-C50C-407E-A947-70E740481C1C}">
                    <a14:useLocalDpi xmlns:a14="http://schemas.microsoft.com/office/drawing/2010/main"/>
                  </a:ext>
                </a:extLst>
              </a:blip>
              <a:srcRect/>
              <a:stretch>
                <a:fillRect/>
              </a:stretch>
            </p:blipFill>
            <p:spPr bwMode="auto">
              <a:xfrm>
                <a:off x="1868" y="1799"/>
                <a:ext cx="151"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 name="Freeform 273">
                <a:extLst>
                  <a:ext uri="{FF2B5EF4-FFF2-40B4-BE49-F238E27FC236}">
                    <a16:creationId xmlns:a16="http://schemas.microsoft.com/office/drawing/2014/main" id="{C8908EDD-A1B8-4E84-9E4E-86468A4B4CAC}"/>
                  </a:ext>
                </a:extLst>
              </p:cNvPr>
              <p:cNvSpPr>
                <a:spLocks/>
              </p:cNvSpPr>
              <p:nvPr/>
            </p:nvSpPr>
            <p:spPr bwMode="auto">
              <a:xfrm>
                <a:off x="1959" y="1852"/>
                <a:ext cx="50" cy="102"/>
              </a:xfrm>
              <a:custGeom>
                <a:avLst/>
                <a:gdLst>
                  <a:gd name="T0" fmla="*/ 13 w 21"/>
                  <a:gd name="T1" fmla="*/ 34 h 43"/>
                  <a:gd name="T2" fmla="*/ 14 w 21"/>
                  <a:gd name="T3" fmla="*/ 36 h 43"/>
                  <a:gd name="T4" fmla="*/ 17 w 21"/>
                  <a:gd name="T5" fmla="*/ 39 h 43"/>
                  <a:gd name="T6" fmla="*/ 17 w 21"/>
                  <a:gd name="T7" fmla="*/ 40 h 43"/>
                  <a:gd name="T8" fmla="*/ 20 w 21"/>
                  <a:gd name="T9" fmla="*/ 43 h 43"/>
                  <a:gd name="T10" fmla="*/ 21 w 21"/>
                  <a:gd name="T11" fmla="*/ 34 h 43"/>
                  <a:gd name="T12" fmla="*/ 21 w 21"/>
                  <a:gd name="T13" fmla="*/ 27 h 43"/>
                  <a:gd name="T14" fmla="*/ 20 w 21"/>
                  <a:gd name="T15" fmla="*/ 7 h 43"/>
                  <a:gd name="T16" fmla="*/ 12 w 21"/>
                  <a:gd name="T17" fmla="*/ 6 h 43"/>
                  <a:gd name="T18" fmla="*/ 10 w 21"/>
                  <a:gd name="T19" fmla="*/ 3 h 43"/>
                  <a:gd name="T20" fmla="*/ 5 w 21"/>
                  <a:gd name="T21" fmla="*/ 0 h 43"/>
                  <a:gd name="T22" fmla="*/ 0 w 21"/>
                  <a:gd name="T23" fmla="*/ 4 h 43"/>
                  <a:gd name="T24" fmla="*/ 1 w 21"/>
                  <a:gd name="T25" fmla="*/ 11 h 43"/>
                  <a:gd name="T26" fmla="*/ 1 w 21"/>
                  <a:gd name="T27" fmla="*/ 16 h 43"/>
                  <a:gd name="T28" fmla="*/ 2 w 21"/>
                  <a:gd name="T29" fmla="*/ 19 h 43"/>
                  <a:gd name="T30" fmla="*/ 5 w 21"/>
                  <a:gd name="T31" fmla="*/ 22 h 43"/>
                  <a:gd name="T32" fmla="*/ 10 w 21"/>
                  <a:gd name="T33" fmla="*/ 32 h 43"/>
                  <a:gd name="T34" fmla="*/ 13 w 21"/>
                  <a:gd name="T35" fmla="*/ 3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43">
                    <a:moveTo>
                      <a:pt x="13" y="34"/>
                    </a:moveTo>
                    <a:cubicBezTo>
                      <a:pt x="13" y="35"/>
                      <a:pt x="13" y="36"/>
                      <a:pt x="14" y="36"/>
                    </a:cubicBezTo>
                    <a:cubicBezTo>
                      <a:pt x="14" y="37"/>
                      <a:pt x="17" y="37"/>
                      <a:pt x="17" y="39"/>
                    </a:cubicBezTo>
                    <a:cubicBezTo>
                      <a:pt x="17" y="39"/>
                      <a:pt x="17" y="40"/>
                      <a:pt x="17" y="40"/>
                    </a:cubicBezTo>
                    <a:cubicBezTo>
                      <a:pt x="17" y="42"/>
                      <a:pt x="19" y="43"/>
                      <a:pt x="20" y="43"/>
                    </a:cubicBezTo>
                    <a:cubicBezTo>
                      <a:pt x="20" y="40"/>
                      <a:pt x="21" y="37"/>
                      <a:pt x="21" y="34"/>
                    </a:cubicBezTo>
                    <a:cubicBezTo>
                      <a:pt x="21" y="31"/>
                      <a:pt x="21" y="29"/>
                      <a:pt x="21" y="27"/>
                    </a:cubicBezTo>
                    <a:cubicBezTo>
                      <a:pt x="21" y="20"/>
                      <a:pt x="19" y="14"/>
                      <a:pt x="20" y="7"/>
                    </a:cubicBezTo>
                    <a:cubicBezTo>
                      <a:pt x="17" y="8"/>
                      <a:pt x="14" y="8"/>
                      <a:pt x="12" y="6"/>
                    </a:cubicBezTo>
                    <a:cubicBezTo>
                      <a:pt x="11" y="5"/>
                      <a:pt x="11" y="4"/>
                      <a:pt x="10" y="3"/>
                    </a:cubicBezTo>
                    <a:cubicBezTo>
                      <a:pt x="9" y="1"/>
                      <a:pt x="7" y="0"/>
                      <a:pt x="5" y="0"/>
                    </a:cubicBezTo>
                    <a:cubicBezTo>
                      <a:pt x="3" y="0"/>
                      <a:pt x="1" y="2"/>
                      <a:pt x="0" y="4"/>
                    </a:cubicBezTo>
                    <a:cubicBezTo>
                      <a:pt x="0" y="6"/>
                      <a:pt x="0" y="9"/>
                      <a:pt x="1" y="11"/>
                    </a:cubicBezTo>
                    <a:cubicBezTo>
                      <a:pt x="1" y="13"/>
                      <a:pt x="1" y="14"/>
                      <a:pt x="1" y="16"/>
                    </a:cubicBezTo>
                    <a:cubicBezTo>
                      <a:pt x="2" y="17"/>
                      <a:pt x="2" y="18"/>
                      <a:pt x="2" y="19"/>
                    </a:cubicBezTo>
                    <a:cubicBezTo>
                      <a:pt x="3" y="20"/>
                      <a:pt x="4" y="21"/>
                      <a:pt x="5" y="22"/>
                    </a:cubicBezTo>
                    <a:cubicBezTo>
                      <a:pt x="7" y="25"/>
                      <a:pt x="7" y="30"/>
                      <a:pt x="10" y="32"/>
                    </a:cubicBezTo>
                    <a:cubicBezTo>
                      <a:pt x="11" y="33"/>
                      <a:pt x="12" y="33"/>
                      <a:pt x="13" y="34"/>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 name="Freeform 274">
                <a:extLst>
                  <a:ext uri="{FF2B5EF4-FFF2-40B4-BE49-F238E27FC236}">
                    <a16:creationId xmlns:a16="http://schemas.microsoft.com/office/drawing/2014/main" id="{6D7D2A72-8C41-4253-B19C-EAEA0A5F33AC}"/>
                  </a:ext>
                </a:extLst>
              </p:cNvPr>
              <p:cNvSpPr>
                <a:spLocks/>
              </p:cNvSpPr>
              <p:nvPr/>
            </p:nvSpPr>
            <p:spPr bwMode="auto">
              <a:xfrm>
                <a:off x="1978" y="1878"/>
                <a:ext cx="14" cy="9"/>
              </a:xfrm>
              <a:custGeom>
                <a:avLst/>
                <a:gdLst>
                  <a:gd name="T0" fmla="*/ 1 w 6"/>
                  <a:gd name="T1" fmla="*/ 4 h 4"/>
                  <a:gd name="T2" fmla="*/ 4 w 6"/>
                  <a:gd name="T3" fmla="*/ 3 h 4"/>
                  <a:gd name="T4" fmla="*/ 5 w 6"/>
                  <a:gd name="T5" fmla="*/ 2 h 4"/>
                  <a:gd name="T6" fmla="*/ 5 w 6"/>
                  <a:gd name="T7" fmla="*/ 0 h 4"/>
                  <a:gd name="T8" fmla="*/ 0 w 6"/>
                  <a:gd name="T9" fmla="*/ 3 h 4"/>
                  <a:gd name="T10" fmla="*/ 0 w 6"/>
                  <a:gd name="T11" fmla="*/ 3 h 4"/>
                  <a:gd name="T12" fmla="*/ 1 w 6"/>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1" y="4"/>
                    </a:moveTo>
                    <a:cubicBezTo>
                      <a:pt x="2" y="4"/>
                      <a:pt x="3" y="4"/>
                      <a:pt x="4" y="3"/>
                    </a:cubicBezTo>
                    <a:cubicBezTo>
                      <a:pt x="4" y="3"/>
                      <a:pt x="5" y="2"/>
                      <a:pt x="5" y="2"/>
                    </a:cubicBezTo>
                    <a:cubicBezTo>
                      <a:pt x="6" y="1"/>
                      <a:pt x="6" y="1"/>
                      <a:pt x="5" y="0"/>
                    </a:cubicBezTo>
                    <a:cubicBezTo>
                      <a:pt x="3" y="0"/>
                      <a:pt x="1" y="1"/>
                      <a:pt x="0" y="3"/>
                    </a:cubicBezTo>
                    <a:cubicBezTo>
                      <a:pt x="0" y="3"/>
                      <a:pt x="0" y="3"/>
                      <a:pt x="0" y="3"/>
                    </a:cubicBezTo>
                    <a:cubicBezTo>
                      <a:pt x="0" y="3"/>
                      <a:pt x="0" y="4"/>
                      <a:pt x="1" y="4"/>
                    </a:cubicBezTo>
                    <a:close/>
                  </a:path>
                </a:pathLst>
              </a:custGeom>
              <a:solidFill>
                <a:srgbClr val="B0B0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 name="Freeform 275">
                <a:extLst>
                  <a:ext uri="{FF2B5EF4-FFF2-40B4-BE49-F238E27FC236}">
                    <a16:creationId xmlns:a16="http://schemas.microsoft.com/office/drawing/2014/main" id="{8F5E7DBC-CE81-4804-9597-872C973B7670}"/>
                  </a:ext>
                </a:extLst>
              </p:cNvPr>
              <p:cNvSpPr>
                <a:spLocks/>
              </p:cNvSpPr>
              <p:nvPr/>
            </p:nvSpPr>
            <p:spPr bwMode="auto">
              <a:xfrm>
                <a:off x="1980" y="1890"/>
                <a:ext cx="17" cy="12"/>
              </a:xfrm>
              <a:custGeom>
                <a:avLst/>
                <a:gdLst>
                  <a:gd name="T0" fmla="*/ 7 w 7"/>
                  <a:gd name="T1" fmla="*/ 3 h 5"/>
                  <a:gd name="T2" fmla="*/ 7 w 7"/>
                  <a:gd name="T3" fmla="*/ 2 h 5"/>
                  <a:gd name="T4" fmla="*/ 5 w 7"/>
                  <a:gd name="T5" fmla="*/ 0 h 5"/>
                  <a:gd name="T6" fmla="*/ 3 w 7"/>
                  <a:gd name="T7" fmla="*/ 1 h 5"/>
                  <a:gd name="T8" fmla="*/ 1 w 7"/>
                  <a:gd name="T9" fmla="*/ 2 h 5"/>
                  <a:gd name="T10" fmla="*/ 0 w 7"/>
                  <a:gd name="T11" fmla="*/ 4 h 5"/>
                  <a:gd name="T12" fmla="*/ 6 w 7"/>
                  <a:gd name="T13" fmla="*/ 3 h 5"/>
                  <a:gd name="T14" fmla="*/ 7 w 7"/>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
                    <a:moveTo>
                      <a:pt x="7" y="3"/>
                    </a:moveTo>
                    <a:cubicBezTo>
                      <a:pt x="7" y="3"/>
                      <a:pt x="7" y="3"/>
                      <a:pt x="7" y="2"/>
                    </a:cubicBezTo>
                    <a:cubicBezTo>
                      <a:pt x="7" y="1"/>
                      <a:pt x="6" y="0"/>
                      <a:pt x="5" y="0"/>
                    </a:cubicBezTo>
                    <a:cubicBezTo>
                      <a:pt x="4" y="0"/>
                      <a:pt x="4" y="1"/>
                      <a:pt x="3" y="1"/>
                    </a:cubicBezTo>
                    <a:cubicBezTo>
                      <a:pt x="2" y="1"/>
                      <a:pt x="1" y="1"/>
                      <a:pt x="1" y="2"/>
                    </a:cubicBezTo>
                    <a:cubicBezTo>
                      <a:pt x="0" y="2"/>
                      <a:pt x="0" y="3"/>
                      <a:pt x="0" y="4"/>
                    </a:cubicBezTo>
                    <a:cubicBezTo>
                      <a:pt x="2" y="5"/>
                      <a:pt x="4" y="4"/>
                      <a:pt x="6" y="3"/>
                    </a:cubicBezTo>
                    <a:cubicBezTo>
                      <a:pt x="7" y="3"/>
                      <a:pt x="7" y="3"/>
                      <a:pt x="7" y="3"/>
                    </a:cubicBezTo>
                    <a:close/>
                  </a:path>
                </a:pathLst>
              </a:custGeom>
              <a:solidFill>
                <a:srgbClr val="B0B0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2" name="Freeform 276">
                <a:extLst>
                  <a:ext uri="{FF2B5EF4-FFF2-40B4-BE49-F238E27FC236}">
                    <a16:creationId xmlns:a16="http://schemas.microsoft.com/office/drawing/2014/main" id="{186D0075-029F-4FB2-B289-F23A8039C1F7}"/>
                  </a:ext>
                </a:extLst>
              </p:cNvPr>
              <p:cNvSpPr>
                <a:spLocks/>
              </p:cNvSpPr>
              <p:nvPr/>
            </p:nvSpPr>
            <p:spPr bwMode="auto">
              <a:xfrm>
                <a:off x="1988" y="1906"/>
                <a:ext cx="14" cy="7"/>
              </a:xfrm>
              <a:custGeom>
                <a:avLst/>
                <a:gdLst>
                  <a:gd name="T0" fmla="*/ 5 w 6"/>
                  <a:gd name="T1" fmla="*/ 2 h 3"/>
                  <a:gd name="T2" fmla="*/ 5 w 6"/>
                  <a:gd name="T3" fmla="*/ 0 h 3"/>
                  <a:gd name="T4" fmla="*/ 3 w 6"/>
                  <a:gd name="T5" fmla="*/ 0 h 3"/>
                  <a:gd name="T6" fmla="*/ 0 w 6"/>
                  <a:gd name="T7" fmla="*/ 3 h 3"/>
                  <a:gd name="T8" fmla="*/ 3 w 6"/>
                  <a:gd name="T9" fmla="*/ 2 h 3"/>
                  <a:gd name="T10" fmla="*/ 5 w 6"/>
                  <a:gd name="T11" fmla="*/ 3 h 3"/>
                  <a:gd name="T12" fmla="*/ 5 w 6"/>
                  <a:gd name="T13" fmla="*/ 3 h 3"/>
                  <a:gd name="T14" fmla="*/ 5 w 6"/>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5" y="2"/>
                    </a:moveTo>
                    <a:cubicBezTo>
                      <a:pt x="6" y="2"/>
                      <a:pt x="6" y="1"/>
                      <a:pt x="5" y="0"/>
                    </a:cubicBezTo>
                    <a:cubicBezTo>
                      <a:pt x="4" y="0"/>
                      <a:pt x="3" y="0"/>
                      <a:pt x="3" y="0"/>
                    </a:cubicBezTo>
                    <a:cubicBezTo>
                      <a:pt x="1" y="0"/>
                      <a:pt x="0" y="1"/>
                      <a:pt x="0" y="3"/>
                    </a:cubicBezTo>
                    <a:cubicBezTo>
                      <a:pt x="1" y="2"/>
                      <a:pt x="2" y="2"/>
                      <a:pt x="3" y="2"/>
                    </a:cubicBezTo>
                    <a:cubicBezTo>
                      <a:pt x="4" y="2"/>
                      <a:pt x="4" y="2"/>
                      <a:pt x="5" y="3"/>
                    </a:cubicBezTo>
                    <a:cubicBezTo>
                      <a:pt x="5" y="3"/>
                      <a:pt x="5" y="3"/>
                      <a:pt x="5" y="3"/>
                    </a:cubicBezTo>
                    <a:cubicBezTo>
                      <a:pt x="5" y="3"/>
                      <a:pt x="5" y="3"/>
                      <a:pt x="5" y="2"/>
                    </a:cubicBezTo>
                    <a:close/>
                  </a:path>
                </a:pathLst>
              </a:custGeom>
              <a:solidFill>
                <a:srgbClr val="B0B0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3" name="Freeform 277">
                <a:extLst>
                  <a:ext uri="{FF2B5EF4-FFF2-40B4-BE49-F238E27FC236}">
                    <a16:creationId xmlns:a16="http://schemas.microsoft.com/office/drawing/2014/main" id="{1E38AB5D-F97D-44D2-A33B-D9114EA52155}"/>
                  </a:ext>
                </a:extLst>
              </p:cNvPr>
              <p:cNvSpPr>
                <a:spLocks/>
              </p:cNvSpPr>
              <p:nvPr/>
            </p:nvSpPr>
            <p:spPr bwMode="auto">
              <a:xfrm>
                <a:off x="1990" y="1918"/>
                <a:ext cx="12" cy="7"/>
              </a:xfrm>
              <a:custGeom>
                <a:avLst/>
                <a:gdLst>
                  <a:gd name="T0" fmla="*/ 3 w 5"/>
                  <a:gd name="T1" fmla="*/ 2 h 3"/>
                  <a:gd name="T2" fmla="*/ 4 w 5"/>
                  <a:gd name="T3" fmla="*/ 3 h 3"/>
                  <a:gd name="T4" fmla="*/ 5 w 5"/>
                  <a:gd name="T5" fmla="*/ 1 h 3"/>
                  <a:gd name="T6" fmla="*/ 3 w 5"/>
                  <a:gd name="T7" fmla="*/ 0 h 3"/>
                  <a:gd name="T8" fmla="*/ 1 w 5"/>
                  <a:gd name="T9" fmla="*/ 0 h 3"/>
                  <a:gd name="T10" fmla="*/ 0 w 5"/>
                  <a:gd name="T11" fmla="*/ 2 h 3"/>
                  <a:gd name="T12" fmla="*/ 2 w 5"/>
                  <a:gd name="T13" fmla="*/ 2 h 3"/>
                  <a:gd name="T14" fmla="*/ 3 w 5"/>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3" y="2"/>
                    </a:moveTo>
                    <a:cubicBezTo>
                      <a:pt x="3" y="2"/>
                      <a:pt x="4" y="3"/>
                      <a:pt x="4" y="3"/>
                    </a:cubicBezTo>
                    <a:cubicBezTo>
                      <a:pt x="5" y="3"/>
                      <a:pt x="5" y="2"/>
                      <a:pt x="5" y="1"/>
                    </a:cubicBezTo>
                    <a:cubicBezTo>
                      <a:pt x="5" y="1"/>
                      <a:pt x="4" y="0"/>
                      <a:pt x="3" y="0"/>
                    </a:cubicBezTo>
                    <a:cubicBezTo>
                      <a:pt x="3" y="0"/>
                      <a:pt x="2" y="0"/>
                      <a:pt x="1" y="0"/>
                    </a:cubicBezTo>
                    <a:cubicBezTo>
                      <a:pt x="1" y="1"/>
                      <a:pt x="0" y="1"/>
                      <a:pt x="0" y="2"/>
                    </a:cubicBezTo>
                    <a:cubicBezTo>
                      <a:pt x="1" y="2"/>
                      <a:pt x="1" y="2"/>
                      <a:pt x="2" y="2"/>
                    </a:cubicBezTo>
                    <a:cubicBezTo>
                      <a:pt x="2" y="2"/>
                      <a:pt x="2" y="2"/>
                      <a:pt x="3" y="2"/>
                    </a:cubicBezTo>
                    <a:close/>
                  </a:path>
                </a:pathLst>
              </a:custGeom>
              <a:solidFill>
                <a:srgbClr val="B0B0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164" name="Picture 278">
                <a:extLst>
                  <a:ext uri="{FF2B5EF4-FFF2-40B4-BE49-F238E27FC236}">
                    <a16:creationId xmlns:a16="http://schemas.microsoft.com/office/drawing/2014/main" id="{7D8712C2-7EE6-4F27-B6A8-D7382F90E5B4}"/>
                  </a:ext>
                </a:extLst>
              </p:cNvPr>
              <p:cNvPicPr>
                <a:picLocks noChangeAspect="1" noChangeArrowheads="1"/>
              </p:cNvPicPr>
              <p:nvPr/>
            </p:nvPicPr>
            <p:blipFill>
              <a:blip r:embed="rId87">
                <a:extLst>
                  <a:ext uri="{28A0092B-C50C-407E-A947-70E740481C1C}">
                    <a14:useLocalDpi xmlns:a14="http://schemas.microsoft.com/office/drawing/2010/main"/>
                  </a:ext>
                </a:extLst>
              </a:blip>
              <a:srcRect/>
              <a:stretch>
                <a:fillRect/>
              </a:stretch>
            </p:blipFill>
            <p:spPr bwMode="auto">
              <a:xfrm>
                <a:off x="1717" y="1709"/>
                <a:ext cx="94"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 name="Picture 279">
                <a:extLst>
                  <a:ext uri="{FF2B5EF4-FFF2-40B4-BE49-F238E27FC236}">
                    <a16:creationId xmlns:a16="http://schemas.microsoft.com/office/drawing/2014/main" id="{A1F7DC3E-5704-4904-8AF9-D855F13DD860}"/>
                  </a:ext>
                </a:extLst>
              </p:cNvPr>
              <p:cNvPicPr>
                <a:picLocks noChangeAspect="1" noChangeArrowheads="1"/>
              </p:cNvPicPr>
              <p:nvPr/>
            </p:nvPicPr>
            <p:blipFill>
              <a:blip r:embed="rId88">
                <a:extLst>
                  <a:ext uri="{28A0092B-C50C-407E-A947-70E740481C1C}">
                    <a14:useLocalDpi xmlns:a14="http://schemas.microsoft.com/office/drawing/2010/main"/>
                  </a:ext>
                </a:extLst>
              </a:blip>
              <a:srcRect/>
              <a:stretch>
                <a:fillRect/>
              </a:stretch>
            </p:blipFill>
            <p:spPr bwMode="auto">
              <a:xfrm>
                <a:off x="1732" y="1716"/>
                <a:ext cx="107"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 name="Picture 280">
                <a:extLst>
                  <a:ext uri="{FF2B5EF4-FFF2-40B4-BE49-F238E27FC236}">
                    <a16:creationId xmlns:a16="http://schemas.microsoft.com/office/drawing/2014/main" id="{67B8414C-619A-4041-9FD1-2D43818F999A}"/>
                  </a:ext>
                </a:extLst>
              </p:cNvPr>
              <p:cNvPicPr>
                <a:picLocks noChangeAspect="1" noChangeArrowheads="1"/>
              </p:cNvPicPr>
              <p:nvPr/>
            </p:nvPicPr>
            <p:blipFill>
              <a:blip r:embed="rId89">
                <a:extLst>
                  <a:ext uri="{28A0092B-C50C-407E-A947-70E740481C1C}">
                    <a14:useLocalDpi xmlns:a14="http://schemas.microsoft.com/office/drawing/2010/main"/>
                  </a:ext>
                </a:extLst>
              </a:blip>
              <a:srcRect/>
              <a:stretch>
                <a:fillRect/>
              </a:stretch>
            </p:blipFill>
            <p:spPr bwMode="auto">
              <a:xfrm>
                <a:off x="1705" y="1949"/>
                <a:ext cx="43"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7" name="Picture 281">
                <a:extLst>
                  <a:ext uri="{FF2B5EF4-FFF2-40B4-BE49-F238E27FC236}">
                    <a16:creationId xmlns:a16="http://schemas.microsoft.com/office/drawing/2014/main" id="{05C6E1B6-F22D-4643-B6B1-E7CA05FB42C6}"/>
                  </a:ext>
                </a:extLst>
              </p:cNvPr>
              <p:cNvPicPr>
                <a:picLocks noChangeAspect="1" noChangeArrowheads="1"/>
              </p:cNvPicPr>
              <p:nvPr/>
            </p:nvPicPr>
            <p:blipFill>
              <a:blip r:embed="rId90">
                <a:extLst>
                  <a:ext uri="{28A0092B-C50C-407E-A947-70E740481C1C}">
                    <a14:useLocalDpi xmlns:a14="http://schemas.microsoft.com/office/drawing/2010/main"/>
                  </a:ext>
                </a:extLst>
              </a:blip>
              <a:srcRect/>
              <a:stretch>
                <a:fillRect/>
              </a:stretch>
            </p:blipFill>
            <p:spPr bwMode="auto">
              <a:xfrm>
                <a:off x="1727" y="1952"/>
                <a:ext cx="50"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282">
                <a:extLst>
                  <a:ext uri="{FF2B5EF4-FFF2-40B4-BE49-F238E27FC236}">
                    <a16:creationId xmlns:a16="http://schemas.microsoft.com/office/drawing/2014/main" id="{2FA4EB4E-7401-41F4-A4EF-36B6ADCA5BD1}"/>
                  </a:ext>
                </a:extLst>
              </p:cNvPr>
              <p:cNvPicPr>
                <a:picLocks noChangeAspect="1" noChangeArrowheads="1"/>
              </p:cNvPicPr>
              <p:nvPr/>
            </p:nvPicPr>
            <p:blipFill>
              <a:blip r:embed="rId91">
                <a:extLst>
                  <a:ext uri="{28A0092B-C50C-407E-A947-70E740481C1C}">
                    <a14:useLocalDpi xmlns:a14="http://schemas.microsoft.com/office/drawing/2010/main"/>
                  </a:ext>
                </a:extLst>
              </a:blip>
              <a:srcRect/>
              <a:stretch>
                <a:fillRect/>
              </a:stretch>
            </p:blipFill>
            <p:spPr bwMode="auto">
              <a:xfrm>
                <a:off x="1703" y="1961"/>
                <a:ext cx="43"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83">
                <a:extLst>
                  <a:ext uri="{FF2B5EF4-FFF2-40B4-BE49-F238E27FC236}">
                    <a16:creationId xmlns:a16="http://schemas.microsoft.com/office/drawing/2014/main" id="{11BDEF44-D8FF-481C-8FA8-44ECC3093054}"/>
                  </a:ext>
                </a:extLst>
              </p:cNvPr>
              <p:cNvPicPr>
                <a:picLocks noChangeAspect="1" noChangeArrowheads="1"/>
              </p:cNvPicPr>
              <p:nvPr/>
            </p:nvPicPr>
            <p:blipFill>
              <a:blip r:embed="rId92">
                <a:extLst>
                  <a:ext uri="{28A0092B-C50C-407E-A947-70E740481C1C}">
                    <a14:useLocalDpi xmlns:a14="http://schemas.microsoft.com/office/drawing/2010/main"/>
                  </a:ext>
                </a:extLst>
              </a:blip>
              <a:srcRect/>
              <a:stretch>
                <a:fillRect/>
              </a:stretch>
            </p:blipFill>
            <p:spPr bwMode="auto">
              <a:xfrm>
                <a:off x="1727" y="1963"/>
                <a:ext cx="43"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284">
                <a:extLst>
                  <a:ext uri="{FF2B5EF4-FFF2-40B4-BE49-F238E27FC236}">
                    <a16:creationId xmlns:a16="http://schemas.microsoft.com/office/drawing/2014/main" id="{997CB802-CFE7-43CD-9CA0-7493A219D65A}"/>
                  </a:ext>
                </a:extLst>
              </p:cNvPr>
              <p:cNvPicPr>
                <a:picLocks noChangeAspect="1" noChangeArrowheads="1"/>
              </p:cNvPicPr>
              <p:nvPr/>
            </p:nvPicPr>
            <p:blipFill>
              <a:blip r:embed="rId93">
                <a:extLst>
                  <a:ext uri="{28A0092B-C50C-407E-A947-70E740481C1C}">
                    <a14:useLocalDpi xmlns:a14="http://schemas.microsoft.com/office/drawing/2010/main"/>
                  </a:ext>
                </a:extLst>
              </a:blip>
              <a:srcRect/>
              <a:stretch>
                <a:fillRect/>
              </a:stretch>
            </p:blipFill>
            <p:spPr bwMode="auto">
              <a:xfrm>
                <a:off x="1696" y="1966"/>
                <a:ext cx="36"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85">
                <a:extLst>
                  <a:ext uri="{FF2B5EF4-FFF2-40B4-BE49-F238E27FC236}">
                    <a16:creationId xmlns:a16="http://schemas.microsoft.com/office/drawing/2014/main" id="{DC3F1497-714F-476B-9774-EAA713E407A3}"/>
                  </a:ext>
                </a:extLst>
              </p:cNvPr>
              <p:cNvPicPr>
                <a:picLocks noChangeAspect="1" noChangeArrowheads="1"/>
              </p:cNvPicPr>
              <p:nvPr/>
            </p:nvPicPr>
            <p:blipFill>
              <a:blip r:embed="rId94">
                <a:extLst>
                  <a:ext uri="{28A0092B-C50C-407E-A947-70E740481C1C}">
                    <a14:useLocalDpi xmlns:a14="http://schemas.microsoft.com/office/drawing/2010/main"/>
                  </a:ext>
                </a:extLst>
              </a:blip>
              <a:srcRect/>
              <a:stretch>
                <a:fillRect/>
              </a:stretch>
            </p:blipFill>
            <p:spPr bwMode="auto">
              <a:xfrm>
                <a:off x="1705" y="1971"/>
                <a:ext cx="36"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86">
                <a:extLst>
                  <a:ext uri="{FF2B5EF4-FFF2-40B4-BE49-F238E27FC236}">
                    <a16:creationId xmlns:a16="http://schemas.microsoft.com/office/drawing/2014/main" id="{189A3DBF-4240-4D8D-815B-EE57F0279E39}"/>
                  </a:ext>
                </a:extLst>
              </p:cNvPr>
              <p:cNvPicPr>
                <a:picLocks noChangeAspect="1" noChangeArrowheads="1"/>
              </p:cNvPicPr>
              <p:nvPr/>
            </p:nvPicPr>
            <p:blipFill>
              <a:blip r:embed="rId95">
                <a:extLst>
                  <a:ext uri="{28A0092B-C50C-407E-A947-70E740481C1C}">
                    <a14:useLocalDpi xmlns:a14="http://schemas.microsoft.com/office/drawing/2010/main"/>
                  </a:ext>
                </a:extLst>
              </a:blip>
              <a:srcRect/>
              <a:stretch>
                <a:fillRect/>
              </a:stretch>
            </p:blipFill>
            <p:spPr bwMode="auto">
              <a:xfrm>
                <a:off x="1715" y="1975"/>
                <a:ext cx="36"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87">
                <a:extLst>
                  <a:ext uri="{FF2B5EF4-FFF2-40B4-BE49-F238E27FC236}">
                    <a16:creationId xmlns:a16="http://schemas.microsoft.com/office/drawing/2014/main" id="{86AF3AAD-60E1-46EA-89BD-44108D8CFD6F}"/>
                  </a:ext>
                </a:extLst>
              </p:cNvPr>
              <p:cNvPicPr>
                <a:picLocks noChangeAspect="1" noChangeArrowheads="1"/>
              </p:cNvPicPr>
              <p:nvPr/>
            </p:nvPicPr>
            <p:blipFill>
              <a:blip r:embed="rId96">
                <a:extLst>
                  <a:ext uri="{28A0092B-C50C-407E-A947-70E740481C1C}">
                    <a14:useLocalDpi xmlns:a14="http://schemas.microsoft.com/office/drawing/2010/main"/>
                  </a:ext>
                </a:extLst>
              </a:blip>
              <a:srcRect/>
              <a:stretch>
                <a:fillRect/>
              </a:stretch>
            </p:blipFill>
            <p:spPr bwMode="auto">
              <a:xfrm>
                <a:off x="1724" y="1975"/>
                <a:ext cx="36"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288">
                <a:extLst>
                  <a:ext uri="{FF2B5EF4-FFF2-40B4-BE49-F238E27FC236}">
                    <a16:creationId xmlns:a16="http://schemas.microsoft.com/office/drawing/2014/main" id="{87353793-AABB-4A90-8D3D-7052CAB78F8A}"/>
                  </a:ext>
                </a:extLst>
              </p:cNvPr>
              <p:cNvPicPr>
                <a:picLocks noChangeAspect="1" noChangeArrowheads="1"/>
              </p:cNvPicPr>
              <p:nvPr/>
            </p:nvPicPr>
            <p:blipFill>
              <a:blip r:embed="rId97">
                <a:extLst>
                  <a:ext uri="{28A0092B-C50C-407E-A947-70E740481C1C}">
                    <a14:useLocalDpi xmlns:a14="http://schemas.microsoft.com/office/drawing/2010/main"/>
                  </a:ext>
                </a:extLst>
              </a:blip>
              <a:srcRect/>
              <a:stretch>
                <a:fillRect/>
              </a:stretch>
            </p:blipFill>
            <p:spPr bwMode="auto">
              <a:xfrm>
                <a:off x="1739" y="1975"/>
                <a:ext cx="36"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289">
                <a:extLst>
                  <a:ext uri="{FF2B5EF4-FFF2-40B4-BE49-F238E27FC236}">
                    <a16:creationId xmlns:a16="http://schemas.microsoft.com/office/drawing/2014/main" id="{B2EBE0F5-136D-4E6D-BC58-F0217476B7FD}"/>
                  </a:ext>
                </a:extLst>
              </p:cNvPr>
              <p:cNvPicPr>
                <a:picLocks noChangeAspect="1" noChangeArrowheads="1"/>
              </p:cNvPicPr>
              <p:nvPr/>
            </p:nvPicPr>
            <p:blipFill>
              <a:blip r:embed="rId98">
                <a:extLst>
                  <a:ext uri="{28A0092B-C50C-407E-A947-70E740481C1C}">
                    <a14:useLocalDpi xmlns:a14="http://schemas.microsoft.com/office/drawing/2010/main"/>
                  </a:ext>
                </a:extLst>
              </a:blip>
              <a:srcRect/>
              <a:stretch>
                <a:fillRect/>
              </a:stretch>
            </p:blipFill>
            <p:spPr bwMode="auto">
              <a:xfrm>
                <a:off x="1736" y="1987"/>
                <a:ext cx="36" cy="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290">
                <a:extLst>
                  <a:ext uri="{FF2B5EF4-FFF2-40B4-BE49-F238E27FC236}">
                    <a16:creationId xmlns:a16="http://schemas.microsoft.com/office/drawing/2014/main" id="{A4F96648-D4B3-43FA-AFC4-39B382D02E40}"/>
                  </a:ext>
                </a:extLst>
              </p:cNvPr>
              <p:cNvPicPr>
                <a:picLocks noChangeAspect="1" noChangeArrowheads="1"/>
              </p:cNvPicPr>
              <p:nvPr/>
            </p:nvPicPr>
            <p:blipFill>
              <a:blip r:embed="rId99">
                <a:extLst>
                  <a:ext uri="{28A0092B-C50C-407E-A947-70E740481C1C}">
                    <a14:useLocalDpi xmlns:a14="http://schemas.microsoft.com/office/drawing/2010/main"/>
                  </a:ext>
                </a:extLst>
              </a:blip>
              <a:srcRect/>
              <a:stretch>
                <a:fillRect/>
              </a:stretch>
            </p:blipFill>
            <p:spPr bwMode="auto">
              <a:xfrm>
                <a:off x="1732" y="2021"/>
                <a:ext cx="35"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291">
                <a:extLst>
                  <a:ext uri="{FF2B5EF4-FFF2-40B4-BE49-F238E27FC236}">
                    <a16:creationId xmlns:a16="http://schemas.microsoft.com/office/drawing/2014/main" id="{E33E1343-5C60-4E55-AC39-E3EEDC9C289C}"/>
                  </a:ext>
                </a:extLst>
              </p:cNvPr>
              <p:cNvPicPr>
                <a:picLocks noChangeAspect="1" noChangeArrowheads="1"/>
              </p:cNvPicPr>
              <p:nvPr/>
            </p:nvPicPr>
            <p:blipFill>
              <a:blip r:embed="rId100">
                <a:extLst>
                  <a:ext uri="{28A0092B-C50C-407E-A947-70E740481C1C}">
                    <a14:useLocalDpi xmlns:a14="http://schemas.microsoft.com/office/drawing/2010/main"/>
                  </a:ext>
                </a:extLst>
              </a:blip>
              <a:srcRect/>
              <a:stretch>
                <a:fillRect/>
              </a:stretch>
            </p:blipFill>
            <p:spPr bwMode="auto">
              <a:xfrm>
                <a:off x="1729" y="2051"/>
                <a:ext cx="29"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 name="Picture 292">
                <a:extLst>
                  <a:ext uri="{FF2B5EF4-FFF2-40B4-BE49-F238E27FC236}">
                    <a16:creationId xmlns:a16="http://schemas.microsoft.com/office/drawing/2014/main" id="{6683E75A-EC99-464C-ACC1-8C9F604930B9}"/>
                  </a:ext>
                </a:extLst>
              </p:cNvPr>
              <p:cNvPicPr>
                <a:picLocks noChangeAspect="1" noChangeArrowheads="1"/>
              </p:cNvPicPr>
              <p:nvPr/>
            </p:nvPicPr>
            <p:blipFill>
              <a:blip r:embed="rId101">
                <a:extLst>
                  <a:ext uri="{28A0092B-C50C-407E-A947-70E740481C1C}">
                    <a14:useLocalDpi xmlns:a14="http://schemas.microsoft.com/office/drawing/2010/main"/>
                  </a:ext>
                </a:extLst>
              </a:blip>
              <a:srcRect/>
              <a:stretch>
                <a:fillRect/>
              </a:stretch>
            </p:blipFill>
            <p:spPr bwMode="auto">
              <a:xfrm>
                <a:off x="1705" y="2061"/>
                <a:ext cx="36"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9" name="Picture 293">
                <a:extLst>
                  <a:ext uri="{FF2B5EF4-FFF2-40B4-BE49-F238E27FC236}">
                    <a16:creationId xmlns:a16="http://schemas.microsoft.com/office/drawing/2014/main" id="{D7CAAFDE-C753-4F48-B823-A65E78C3EB4E}"/>
                  </a:ext>
                </a:extLst>
              </p:cNvPr>
              <p:cNvPicPr>
                <a:picLocks noChangeAspect="1" noChangeArrowheads="1"/>
              </p:cNvPicPr>
              <p:nvPr/>
            </p:nvPicPr>
            <p:blipFill>
              <a:blip r:embed="rId102">
                <a:extLst>
                  <a:ext uri="{28A0092B-C50C-407E-A947-70E740481C1C}">
                    <a14:useLocalDpi xmlns:a14="http://schemas.microsoft.com/office/drawing/2010/main"/>
                  </a:ext>
                </a:extLst>
              </a:blip>
              <a:srcRect/>
              <a:stretch>
                <a:fillRect/>
              </a:stretch>
            </p:blipFill>
            <p:spPr bwMode="auto">
              <a:xfrm>
                <a:off x="1686" y="2061"/>
                <a:ext cx="36"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0" name="Picture 294">
                <a:extLst>
                  <a:ext uri="{FF2B5EF4-FFF2-40B4-BE49-F238E27FC236}">
                    <a16:creationId xmlns:a16="http://schemas.microsoft.com/office/drawing/2014/main" id="{0E3C1192-5F7A-499D-8561-E2BCE34B15D8}"/>
                  </a:ext>
                </a:extLst>
              </p:cNvPr>
              <p:cNvPicPr>
                <a:picLocks noChangeAspect="1" noChangeArrowheads="1"/>
              </p:cNvPicPr>
              <p:nvPr/>
            </p:nvPicPr>
            <p:blipFill>
              <a:blip r:embed="rId103">
                <a:extLst>
                  <a:ext uri="{28A0092B-C50C-407E-A947-70E740481C1C}">
                    <a14:useLocalDpi xmlns:a14="http://schemas.microsoft.com/office/drawing/2010/main"/>
                  </a:ext>
                </a:extLst>
              </a:blip>
              <a:srcRect/>
              <a:stretch>
                <a:fillRect/>
              </a:stretch>
            </p:blipFill>
            <p:spPr bwMode="auto">
              <a:xfrm>
                <a:off x="1672" y="2049"/>
                <a:ext cx="29"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1" name="Picture 295">
                <a:extLst>
                  <a:ext uri="{FF2B5EF4-FFF2-40B4-BE49-F238E27FC236}">
                    <a16:creationId xmlns:a16="http://schemas.microsoft.com/office/drawing/2014/main" id="{26564022-22C3-4D2E-ADA8-2144C6116315}"/>
                  </a:ext>
                </a:extLst>
              </p:cNvPr>
              <p:cNvPicPr>
                <a:picLocks noChangeAspect="1" noChangeArrowheads="1"/>
              </p:cNvPicPr>
              <p:nvPr/>
            </p:nvPicPr>
            <p:blipFill>
              <a:blip r:embed="rId104">
                <a:extLst>
                  <a:ext uri="{28A0092B-C50C-407E-A947-70E740481C1C}">
                    <a14:useLocalDpi xmlns:a14="http://schemas.microsoft.com/office/drawing/2010/main"/>
                  </a:ext>
                </a:extLst>
              </a:blip>
              <a:srcRect/>
              <a:stretch>
                <a:fillRect/>
              </a:stretch>
            </p:blipFill>
            <p:spPr bwMode="auto">
              <a:xfrm>
                <a:off x="1653" y="1980"/>
                <a:ext cx="43"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2" name="Picture 296">
                <a:extLst>
                  <a:ext uri="{FF2B5EF4-FFF2-40B4-BE49-F238E27FC236}">
                    <a16:creationId xmlns:a16="http://schemas.microsoft.com/office/drawing/2014/main" id="{E89D0ABD-8A6E-4BEA-8AAE-9C60EA9EA41B}"/>
                  </a:ext>
                </a:extLst>
              </p:cNvPr>
              <p:cNvPicPr>
                <a:picLocks noChangeAspect="1" noChangeArrowheads="1"/>
              </p:cNvPicPr>
              <p:nvPr/>
            </p:nvPicPr>
            <p:blipFill>
              <a:blip r:embed="rId105">
                <a:extLst>
                  <a:ext uri="{28A0092B-C50C-407E-A947-70E740481C1C}">
                    <a14:useLocalDpi xmlns:a14="http://schemas.microsoft.com/office/drawing/2010/main"/>
                  </a:ext>
                </a:extLst>
              </a:blip>
              <a:srcRect/>
              <a:stretch>
                <a:fillRect/>
              </a:stretch>
            </p:blipFill>
            <p:spPr bwMode="auto">
              <a:xfrm>
                <a:off x="1712" y="2025"/>
                <a:ext cx="36" cy="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97">
                <a:extLst>
                  <a:ext uri="{FF2B5EF4-FFF2-40B4-BE49-F238E27FC236}">
                    <a16:creationId xmlns:a16="http://schemas.microsoft.com/office/drawing/2014/main" id="{033C9AAF-BDAF-41FC-98E2-289392E37CAD}"/>
                  </a:ext>
                </a:extLst>
              </p:cNvPr>
              <p:cNvPicPr>
                <a:picLocks noChangeAspect="1" noChangeArrowheads="1"/>
              </p:cNvPicPr>
              <p:nvPr/>
            </p:nvPicPr>
            <p:blipFill>
              <a:blip r:embed="rId106">
                <a:extLst>
                  <a:ext uri="{28A0092B-C50C-407E-A947-70E740481C1C}">
                    <a14:useLocalDpi xmlns:a14="http://schemas.microsoft.com/office/drawing/2010/main"/>
                  </a:ext>
                </a:extLst>
              </a:blip>
              <a:srcRect/>
              <a:stretch>
                <a:fillRect/>
              </a:stretch>
            </p:blipFill>
            <p:spPr bwMode="auto">
              <a:xfrm>
                <a:off x="1677" y="2021"/>
                <a:ext cx="35"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98">
                <a:extLst>
                  <a:ext uri="{FF2B5EF4-FFF2-40B4-BE49-F238E27FC236}">
                    <a16:creationId xmlns:a16="http://schemas.microsoft.com/office/drawing/2014/main" id="{38C6DF40-70C8-4A62-ABB1-A9F07C439137}"/>
                  </a:ext>
                </a:extLst>
              </p:cNvPr>
              <p:cNvPicPr>
                <a:picLocks noChangeAspect="1" noChangeArrowheads="1"/>
              </p:cNvPicPr>
              <p:nvPr/>
            </p:nvPicPr>
            <p:blipFill>
              <a:blip r:embed="rId107">
                <a:extLst>
                  <a:ext uri="{28A0092B-C50C-407E-A947-70E740481C1C}">
                    <a14:useLocalDpi xmlns:a14="http://schemas.microsoft.com/office/drawing/2010/main"/>
                  </a:ext>
                </a:extLst>
              </a:blip>
              <a:srcRect/>
              <a:stretch>
                <a:fillRect/>
              </a:stretch>
            </p:blipFill>
            <p:spPr bwMode="auto">
              <a:xfrm>
                <a:off x="1693" y="2028"/>
                <a:ext cx="36" cy="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99">
                <a:extLst>
                  <a:ext uri="{FF2B5EF4-FFF2-40B4-BE49-F238E27FC236}">
                    <a16:creationId xmlns:a16="http://schemas.microsoft.com/office/drawing/2014/main" id="{8822936C-B135-4848-9277-0EA473DDEC9E}"/>
                  </a:ext>
                </a:extLst>
              </p:cNvPr>
              <p:cNvPicPr>
                <a:picLocks noChangeAspect="1" noChangeArrowheads="1"/>
              </p:cNvPicPr>
              <p:nvPr/>
            </p:nvPicPr>
            <p:blipFill>
              <a:blip r:embed="rId108">
                <a:extLst>
                  <a:ext uri="{28A0092B-C50C-407E-A947-70E740481C1C}">
                    <a14:useLocalDpi xmlns:a14="http://schemas.microsoft.com/office/drawing/2010/main"/>
                  </a:ext>
                </a:extLst>
              </a:blip>
              <a:srcRect/>
              <a:stretch>
                <a:fillRect/>
              </a:stretch>
            </p:blipFill>
            <p:spPr bwMode="auto">
              <a:xfrm>
                <a:off x="1720" y="1985"/>
                <a:ext cx="36" cy="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300">
                <a:extLst>
                  <a:ext uri="{FF2B5EF4-FFF2-40B4-BE49-F238E27FC236}">
                    <a16:creationId xmlns:a16="http://schemas.microsoft.com/office/drawing/2014/main" id="{846A7711-E45F-4673-97E8-C2B97FAED6B5}"/>
                  </a:ext>
                </a:extLst>
              </p:cNvPr>
              <p:cNvPicPr>
                <a:picLocks noChangeAspect="1" noChangeArrowheads="1"/>
              </p:cNvPicPr>
              <p:nvPr/>
            </p:nvPicPr>
            <p:blipFill>
              <a:blip r:embed="rId109">
                <a:extLst>
                  <a:ext uri="{28A0092B-C50C-407E-A947-70E740481C1C}">
                    <a14:useLocalDpi xmlns:a14="http://schemas.microsoft.com/office/drawing/2010/main"/>
                  </a:ext>
                </a:extLst>
              </a:blip>
              <a:srcRect/>
              <a:stretch>
                <a:fillRect/>
              </a:stretch>
            </p:blipFill>
            <p:spPr bwMode="auto">
              <a:xfrm>
                <a:off x="1674" y="1954"/>
                <a:ext cx="50"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301">
                <a:extLst>
                  <a:ext uri="{FF2B5EF4-FFF2-40B4-BE49-F238E27FC236}">
                    <a16:creationId xmlns:a16="http://schemas.microsoft.com/office/drawing/2014/main" id="{AD595795-6CBD-4ECE-9350-55396CDF7132}"/>
                  </a:ext>
                </a:extLst>
              </p:cNvPr>
              <p:cNvPicPr>
                <a:picLocks noChangeAspect="1" noChangeArrowheads="1"/>
              </p:cNvPicPr>
              <p:nvPr/>
            </p:nvPicPr>
            <p:blipFill>
              <a:blip r:embed="rId110">
                <a:extLst>
                  <a:ext uri="{28A0092B-C50C-407E-A947-70E740481C1C}">
                    <a14:useLocalDpi xmlns:a14="http://schemas.microsoft.com/office/drawing/2010/main"/>
                  </a:ext>
                </a:extLst>
              </a:blip>
              <a:srcRect/>
              <a:stretch>
                <a:fillRect/>
              </a:stretch>
            </p:blipFill>
            <p:spPr bwMode="auto">
              <a:xfrm>
                <a:off x="1701" y="1985"/>
                <a:ext cx="43" cy="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302">
                <a:extLst>
                  <a:ext uri="{FF2B5EF4-FFF2-40B4-BE49-F238E27FC236}">
                    <a16:creationId xmlns:a16="http://schemas.microsoft.com/office/drawing/2014/main" id="{3ABDDC55-99F0-4D62-B726-10CBE9BF7430}"/>
                  </a:ext>
                </a:extLst>
              </p:cNvPr>
              <p:cNvPicPr>
                <a:picLocks noChangeAspect="1" noChangeArrowheads="1"/>
              </p:cNvPicPr>
              <p:nvPr/>
            </p:nvPicPr>
            <p:blipFill>
              <a:blip r:embed="rId111">
                <a:extLst>
                  <a:ext uri="{28A0092B-C50C-407E-A947-70E740481C1C}">
                    <a14:useLocalDpi xmlns:a14="http://schemas.microsoft.com/office/drawing/2010/main"/>
                  </a:ext>
                </a:extLst>
              </a:blip>
              <a:srcRect/>
              <a:stretch>
                <a:fillRect/>
              </a:stretch>
            </p:blipFill>
            <p:spPr bwMode="auto">
              <a:xfrm>
                <a:off x="1803" y="1475"/>
                <a:ext cx="130" cy="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303">
                <a:extLst>
                  <a:ext uri="{FF2B5EF4-FFF2-40B4-BE49-F238E27FC236}">
                    <a16:creationId xmlns:a16="http://schemas.microsoft.com/office/drawing/2014/main" id="{4C4AD654-FFA6-4B3D-9E03-E532A7498338}"/>
                  </a:ext>
                </a:extLst>
              </p:cNvPr>
              <p:cNvPicPr>
                <a:picLocks noChangeAspect="1" noChangeArrowheads="1"/>
              </p:cNvPicPr>
              <p:nvPr/>
            </p:nvPicPr>
            <p:blipFill>
              <a:blip r:embed="rId112">
                <a:extLst>
                  <a:ext uri="{28A0092B-C50C-407E-A947-70E740481C1C}">
                    <a14:useLocalDpi xmlns:a14="http://schemas.microsoft.com/office/drawing/2010/main"/>
                  </a:ext>
                </a:extLst>
              </a:blip>
              <a:srcRect/>
              <a:stretch>
                <a:fillRect/>
              </a:stretch>
            </p:blipFill>
            <p:spPr bwMode="auto">
              <a:xfrm>
                <a:off x="1679" y="1975"/>
                <a:ext cx="43" cy="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0" name="Picture 304">
                <a:extLst>
                  <a:ext uri="{FF2B5EF4-FFF2-40B4-BE49-F238E27FC236}">
                    <a16:creationId xmlns:a16="http://schemas.microsoft.com/office/drawing/2014/main" id="{5FD200D9-D85D-4038-BB60-0CD577E7C18D}"/>
                  </a:ext>
                </a:extLst>
              </p:cNvPr>
              <p:cNvPicPr>
                <a:picLocks noChangeAspect="1" noChangeArrowheads="1"/>
              </p:cNvPicPr>
              <p:nvPr/>
            </p:nvPicPr>
            <p:blipFill>
              <a:blip r:embed="rId113">
                <a:extLst>
                  <a:ext uri="{28A0092B-C50C-407E-A947-70E740481C1C}">
                    <a14:useLocalDpi xmlns:a14="http://schemas.microsoft.com/office/drawing/2010/main"/>
                  </a:ext>
                </a:extLst>
              </a:blip>
              <a:srcRect/>
              <a:stretch>
                <a:fillRect/>
              </a:stretch>
            </p:blipFill>
            <p:spPr bwMode="auto">
              <a:xfrm>
                <a:off x="1727" y="2071"/>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1" name="Picture 305">
                <a:extLst>
                  <a:ext uri="{FF2B5EF4-FFF2-40B4-BE49-F238E27FC236}">
                    <a16:creationId xmlns:a16="http://schemas.microsoft.com/office/drawing/2014/main" id="{437BE154-62AB-4C86-9173-CAB31435BF8B}"/>
                  </a:ext>
                </a:extLst>
              </p:cNvPr>
              <p:cNvPicPr>
                <a:picLocks noChangeAspect="1" noChangeArrowheads="1"/>
              </p:cNvPicPr>
              <p:nvPr/>
            </p:nvPicPr>
            <p:blipFill>
              <a:blip r:embed="rId114">
                <a:extLst>
                  <a:ext uri="{28A0092B-C50C-407E-A947-70E740481C1C}">
                    <a14:useLocalDpi xmlns:a14="http://schemas.microsoft.com/office/drawing/2010/main"/>
                  </a:ext>
                </a:extLst>
              </a:blip>
              <a:srcRect/>
              <a:stretch>
                <a:fillRect/>
              </a:stretch>
            </p:blipFill>
            <p:spPr bwMode="auto">
              <a:xfrm>
                <a:off x="1701" y="2090"/>
                <a:ext cx="35"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2" name="Picture 306">
                <a:extLst>
                  <a:ext uri="{FF2B5EF4-FFF2-40B4-BE49-F238E27FC236}">
                    <a16:creationId xmlns:a16="http://schemas.microsoft.com/office/drawing/2014/main" id="{D9D46EEF-504B-45C0-AC11-9A511179DA73}"/>
                  </a:ext>
                </a:extLst>
              </p:cNvPr>
              <p:cNvPicPr>
                <a:picLocks noChangeAspect="1" noChangeArrowheads="1"/>
              </p:cNvPicPr>
              <p:nvPr/>
            </p:nvPicPr>
            <p:blipFill>
              <a:blip r:embed="rId115">
                <a:extLst>
                  <a:ext uri="{28A0092B-C50C-407E-A947-70E740481C1C}">
                    <a14:useLocalDpi xmlns:a14="http://schemas.microsoft.com/office/drawing/2010/main"/>
                  </a:ext>
                </a:extLst>
              </a:blip>
              <a:srcRect/>
              <a:stretch>
                <a:fillRect/>
              </a:stretch>
            </p:blipFill>
            <p:spPr bwMode="auto">
              <a:xfrm>
                <a:off x="1681" y="2090"/>
                <a:ext cx="36"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3" name="Picture 307">
                <a:extLst>
                  <a:ext uri="{FF2B5EF4-FFF2-40B4-BE49-F238E27FC236}">
                    <a16:creationId xmlns:a16="http://schemas.microsoft.com/office/drawing/2014/main" id="{37D66D3F-1DFD-467A-9252-D2B4C84012EC}"/>
                  </a:ext>
                </a:extLst>
              </p:cNvPr>
              <p:cNvPicPr>
                <a:picLocks noChangeAspect="1" noChangeArrowheads="1"/>
              </p:cNvPicPr>
              <p:nvPr/>
            </p:nvPicPr>
            <p:blipFill>
              <a:blip r:embed="rId116">
                <a:extLst>
                  <a:ext uri="{28A0092B-C50C-407E-A947-70E740481C1C}">
                    <a14:useLocalDpi xmlns:a14="http://schemas.microsoft.com/office/drawing/2010/main"/>
                  </a:ext>
                </a:extLst>
              </a:blip>
              <a:srcRect/>
              <a:stretch>
                <a:fillRect/>
              </a:stretch>
            </p:blipFill>
            <p:spPr bwMode="auto">
              <a:xfrm>
                <a:off x="1641" y="1997"/>
                <a:ext cx="36"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 name="Picture 308">
                <a:extLst>
                  <a:ext uri="{FF2B5EF4-FFF2-40B4-BE49-F238E27FC236}">
                    <a16:creationId xmlns:a16="http://schemas.microsoft.com/office/drawing/2014/main" id="{F0D2B0D5-770C-4650-B415-D33C9C889E3B}"/>
                  </a:ext>
                </a:extLst>
              </p:cNvPr>
              <p:cNvPicPr>
                <a:picLocks noChangeAspect="1" noChangeArrowheads="1"/>
              </p:cNvPicPr>
              <p:nvPr/>
            </p:nvPicPr>
            <p:blipFill>
              <a:blip r:embed="rId117">
                <a:extLst>
                  <a:ext uri="{28A0092B-C50C-407E-A947-70E740481C1C}">
                    <a14:useLocalDpi xmlns:a14="http://schemas.microsoft.com/office/drawing/2010/main"/>
                  </a:ext>
                </a:extLst>
              </a:blip>
              <a:srcRect/>
              <a:stretch>
                <a:fillRect/>
              </a:stretch>
            </p:blipFill>
            <p:spPr bwMode="auto">
              <a:xfrm>
                <a:off x="1669" y="2068"/>
                <a:ext cx="29"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309">
                <a:extLst>
                  <a:ext uri="{FF2B5EF4-FFF2-40B4-BE49-F238E27FC236}">
                    <a16:creationId xmlns:a16="http://schemas.microsoft.com/office/drawing/2014/main" id="{C64E55BE-75B5-4039-BAD4-ECF7F53EE68A}"/>
                  </a:ext>
                </a:extLst>
              </p:cNvPr>
              <p:cNvPicPr>
                <a:picLocks noChangeAspect="1" noChangeArrowheads="1"/>
              </p:cNvPicPr>
              <p:nvPr/>
            </p:nvPicPr>
            <p:blipFill>
              <a:blip r:embed="rId118">
                <a:extLst>
                  <a:ext uri="{28A0092B-C50C-407E-A947-70E740481C1C}">
                    <a14:useLocalDpi xmlns:a14="http://schemas.microsoft.com/office/drawing/2010/main"/>
                  </a:ext>
                </a:extLst>
              </a:blip>
              <a:srcRect/>
              <a:stretch>
                <a:fillRect/>
              </a:stretch>
            </p:blipFill>
            <p:spPr bwMode="auto">
              <a:xfrm>
                <a:off x="1770" y="1468"/>
                <a:ext cx="93" cy="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310">
                <a:extLst>
                  <a:ext uri="{FF2B5EF4-FFF2-40B4-BE49-F238E27FC236}">
                    <a16:creationId xmlns:a16="http://schemas.microsoft.com/office/drawing/2014/main" id="{B2DEB54F-C748-4451-82B7-6E50BD3057E6}"/>
                  </a:ext>
                </a:extLst>
              </p:cNvPr>
              <p:cNvPicPr>
                <a:picLocks noChangeAspect="1" noChangeArrowheads="1"/>
              </p:cNvPicPr>
              <p:nvPr/>
            </p:nvPicPr>
            <p:blipFill>
              <a:blip r:embed="rId119">
                <a:extLst>
                  <a:ext uri="{28A0092B-C50C-407E-A947-70E740481C1C}">
                    <a14:useLocalDpi xmlns:a14="http://schemas.microsoft.com/office/drawing/2010/main"/>
                  </a:ext>
                </a:extLst>
              </a:blip>
              <a:srcRect/>
              <a:stretch>
                <a:fillRect/>
              </a:stretch>
            </p:blipFill>
            <p:spPr bwMode="auto">
              <a:xfrm>
                <a:off x="1803" y="1466"/>
                <a:ext cx="58"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311">
                <a:extLst>
                  <a:ext uri="{FF2B5EF4-FFF2-40B4-BE49-F238E27FC236}">
                    <a16:creationId xmlns:a16="http://schemas.microsoft.com/office/drawing/2014/main" id="{3E5218D9-C2E5-4568-82D7-413BD5EEFCBD}"/>
                  </a:ext>
                </a:extLst>
              </p:cNvPr>
              <p:cNvPicPr>
                <a:picLocks noChangeAspect="1" noChangeArrowheads="1"/>
              </p:cNvPicPr>
              <p:nvPr/>
            </p:nvPicPr>
            <p:blipFill>
              <a:blip r:embed="rId120">
                <a:extLst>
                  <a:ext uri="{28A0092B-C50C-407E-A947-70E740481C1C}">
                    <a14:useLocalDpi xmlns:a14="http://schemas.microsoft.com/office/drawing/2010/main"/>
                  </a:ext>
                </a:extLst>
              </a:blip>
              <a:srcRect/>
              <a:stretch>
                <a:fillRect/>
              </a:stretch>
            </p:blipFill>
            <p:spPr bwMode="auto">
              <a:xfrm>
                <a:off x="1801" y="1454"/>
                <a:ext cx="144"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8" name="Picture 312">
                <a:extLst>
                  <a:ext uri="{FF2B5EF4-FFF2-40B4-BE49-F238E27FC236}">
                    <a16:creationId xmlns:a16="http://schemas.microsoft.com/office/drawing/2014/main" id="{D8BB01E3-87A9-4B3A-B141-7F0A0799A25F}"/>
                  </a:ext>
                </a:extLst>
              </p:cNvPr>
              <p:cNvPicPr>
                <a:picLocks noChangeAspect="1" noChangeArrowheads="1"/>
              </p:cNvPicPr>
              <p:nvPr/>
            </p:nvPicPr>
            <p:blipFill>
              <a:blip r:embed="rId121">
                <a:extLst>
                  <a:ext uri="{28A0092B-C50C-407E-A947-70E740481C1C}">
                    <a14:useLocalDpi xmlns:a14="http://schemas.microsoft.com/office/drawing/2010/main"/>
                  </a:ext>
                </a:extLst>
              </a:blip>
              <a:srcRect/>
              <a:stretch>
                <a:fillRect/>
              </a:stretch>
            </p:blipFill>
            <p:spPr bwMode="auto">
              <a:xfrm>
                <a:off x="2208" y="1709"/>
                <a:ext cx="93"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 name="Picture 313">
                <a:extLst>
                  <a:ext uri="{FF2B5EF4-FFF2-40B4-BE49-F238E27FC236}">
                    <a16:creationId xmlns:a16="http://schemas.microsoft.com/office/drawing/2014/main" id="{BD4C85E0-8C58-4F78-924A-1795940A9B28}"/>
                  </a:ext>
                </a:extLst>
              </p:cNvPr>
              <p:cNvPicPr>
                <a:picLocks noChangeAspect="1" noChangeArrowheads="1"/>
              </p:cNvPicPr>
              <p:nvPr/>
            </p:nvPicPr>
            <p:blipFill>
              <a:blip r:embed="rId122">
                <a:extLst>
                  <a:ext uri="{28A0092B-C50C-407E-A947-70E740481C1C}">
                    <a14:useLocalDpi xmlns:a14="http://schemas.microsoft.com/office/drawing/2010/main"/>
                  </a:ext>
                </a:extLst>
              </a:blip>
              <a:srcRect/>
              <a:stretch>
                <a:fillRect/>
              </a:stretch>
            </p:blipFill>
            <p:spPr bwMode="auto">
              <a:xfrm>
                <a:off x="2174" y="1716"/>
                <a:ext cx="108" cy="2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314">
                <a:extLst>
                  <a:ext uri="{FF2B5EF4-FFF2-40B4-BE49-F238E27FC236}">
                    <a16:creationId xmlns:a16="http://schemas.microsoft.com/office/drawing/2014/main" id="{48E64307-07A2-403D-9362-882857B39A6F}"/>
                  </a:ext>
                </a:extLst>
              </p:cNvPr>
              <p:cNvPicPr>
                <a:picLocks noChangeAspect="1" noChangeArrowheads="1"/>
              </p:cNvPicPr>
              <p:nvPr/>
            </p:nvPicPr>
            <p:blipFill>
              <a:blip r:embed="rId123">
                <a:extLst>
                  <a:ext uri="{28A0092B-C50C-407E-A947-70E740481C1C}">
                    <a14:useLocalDpi xmlns:a14="http://schemas.microsoft.com/office/drawing/2010/main"/>
                  </a:ext>
                </a:extLst>
              </a:blip>
              <a:srcRect/>
              <a:stretch>
                <a:fillRect/>
              </a:stretch>
            </p:blipFill>
            <p:spPr bwMode="auto">
              <a:xfrm>
                <a:off x="2260" y="1949"/>
                <a:ext cx="43"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315">
                <a:extLst>
                  <a:ext uri="{FF2B5EF4-FFF2-40B4-BE49-F238E27FC236}">
                    <a16:creationId xmlns:a16="http://schemas.microsoft.com/office/drawing/2014/main" id="{69A419C7-4E6E-49D6-ABCC-9C3387E4BC98}"/>
                  </a:ext>
                </a:extLst>
              </p:cNvPr>
              <p:cNvPicPr>
                <a:picLocks noChangeAspect="1" noChangeArrowheads="1"/>
              </p:cNvPicPr>
              <p:nvPr/>
            </p:nvPicPr>
            <p:blipFill>
              <a:blip r:embed="rId124">
                <a:extLst>
                  <a:ext uri="{28A0092B-C50C-407E-A947-70E740481C1C}">
                    <a14:useLocalDpi xmlns:a14="http://schemas.microsoft.com/office/drawing/2010/main"/>
                  </a:ext>
                </a:extLst>
              </a:blip>
              <a:srcRect/>
              <a:stretch>
                <a:fillRect/>
              </a:stretch>
            </p:blipFill>
            <p:spPr bwMode="auto">
              <a:xfrm>
                <a:off x="2239" y="1952"/>
                <a:ext cx="50"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316">
                <a:extLst>
                  <a:ext uri="{FF2B5EF4-FFF2-40B4-BE49-F238E27FC236}">
                    <a16:creationId xmlns:a16="http://schemas.microsoft.com/office/drawing/2014/main" id="{5D7D3B53-C6ED-4DE6-93AB-9FD1234C273F}"/>
                  </a:ext>
                </a:extLst>
              </p:cNvPr>
              <p:cNvPicPr>
                <a:picLocks noChangeAspect="1" noChangeArrowheads="1"/>
              </p:cNvPicPr>
              <p:nvPr/>
            </p:nvPicPr>
            <p:blipFill>
              <a:blip r:embed="rId125">
                <a:extLst>
                  <a:ext uri="{28A0092B-C50C-407E-A947-70E740481C1C}">
                    <a14:useLocalDpi xmlns:a14="http://schemas.microsoft.com/office/drawing/2010/main"/>
                  </a:ext>
                </a:extLst>
              </a:blip>
              <a:srcRect/>
              <a:stretch>
                <a:fillRect/>
              </a:stretch>
            </p:blipFill>
            <p:spPr bwMode="auto">
              <a:xfrm>
                <a:off x="2265" y="1961"/>
                <a:ext cx="43"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317">
                <a:extLst>
                  <a:ext uri="{FF2B5EF4-FFF2-40B4-BE49-F238E27FC236}">
                    <a16:creationId xmlns:a16="http://schemas.microsoft.com/office/drawing/2014/main" id="{C78055CE-79FE-4FF0-AB64-AFF25E441EA5}"/>
                  </a:ext>
                </a:extLst>
              </p:cNvPr>
              <p:cNvPicPr>
                <a:picLocks noChangeAspect="1" noChangeArrowheads="1"/>
              </p:cNvPicPr>
              <p:nvPr/>
            </p:nvPicPr>
            <p:blipFill>
              <a:blip r:embed="rId126">
                <a:extLst>
                  <a:ext uri="{28A0092B-C50C-407E-A947-70E740481C1C}">
                    <a14:useLocalDpi xmlns:a14="http://schemas.microsoft.com/office/drawing/2010/main"/>
                  </a:ext>
                </a:extLst>
              </a:blip>
              <a:srcRect/>
              <a:stretch>
                <a:fillRect/>
              </a:stretch>
            </p:blipFill>
            <p:spPr bwMode="auto">
              <a:xfrm>
                <a:off x="2241" y="1963"/>
                <a:ext cx="43"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318">
                <a:extLst>
                  <a:ext uri="{FF2B5EF4-FFF2-40B4-BE49-F238E27FC236}">
                    <a16:creationId xmlns:a16="http://schemas.microsoft.com/office/drawing/2014/main" id="{4011D322-FBB5-43B4-9197-96E191B22840}"/>
                  </a:ext>
                </a:extLst>
              </p:cNvPr>
              <p:cNvPicPr>
                <a:picLocks noChangeAspect="1" noChangeArrowheads="1"/>
              </p:cNvPicPr>
              <p:nvPr/>
            </p:nvPicPr>
            <p:blipFill>
              <a:blip r:embed="rId127">
                <a:extLst>
                  <a:ext uri="{28A0092B-C50C-407E-A947-70E740481C1C}">
                    <a14:useLocalDpi xmlns:a14="http://schemas.microsoft.com/office/drawing/2010/main"/>
                  </a:ext>
                </a:extLst>
              </a:blip>
              <a:srcRect/>
              <a:stretch>
                <a:fillRect/>
              </a:stretch>
            </p:blipFill>
            <p:spPr bwMode="auto">
              <a:xfrm>
                <a:off x="2282" y="1966"/>
                <a:ext cx="36"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319">
                <a:extLst>
                  <a:ext uri="{FF2B5EF4-FFF2-40B4-BE49-F238E27FC236}">
                    <a16:creationId xmlns:a16="http://schemas.microsoft.com/office/drawing/2014/main" id="{F50C8303-8797-4ED7-B08E-93B6497848D6}"/>
                  </a:ext>
                </a:extLst>
              </p:cNvPr>
              <p:cNvPicPr>
                <a:picLocks noChangeAspect="1" noChangeArrowheads="1"/>
              </p:cNvPicPr>
              <p:nvPr/>
            </p:nvPicPr>
            <p:blipFill>
              <a:blip r:embed="rId128">
                <a:extLst>
                  <a:ext uri="{28A0092B-C50C-407E-A947-70E740481C1C}">
                    <a14:useLocalDpi xmlns:a14="http://schemas.microsoft.com/office/drawing/2010/main"/>
                  </a:ext>
                </a:extLst>
              </a:blip>
              <a:srcRect/>
              <a:stretch>
                <a:fillRect/>
              </a:stretch>
            </p:blipFill>
            <p:spPr bwMode="auto">
              <a:xfrm>
                <a:off x="2272" y="1971"/>
                <a:ext cx="36"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320">
                <a:extLst>
                  <a:ext uri="{FF2B5EF4-FFF2-40B4-BE49-F238E27FC236}">
                    <a16:creationId xmlns:a16="http://schemas.microsoft.com/office/drawing/2014/main" id="{5566BA8E-CF41-4CF0-BDBD-9B53BDEAFB7B}"/>
                  </a:ext>
                </a:extLst>
              </p:cNvPr>
              <p:cNvPicPr>
                <a:picLocks noChangeAspect="1" noChangeArrowheads="1"/>
              </p:cNvPicPr>
              <p:nvPr/>
            </p:nvPicPr>
            <p:blipFill>
              <a:blip r:embed="rId129">
                <a:extLst>
                  <a:ext uri="{28A0092B-C50C-407E-A947-70E740481C1C}">
                    <a14:useLocalDpi xmlns:a14="http://schemas.microsoft.com/office/drawing/2010/main"/>
                  </a:ext>
                </a:extLst>
              </a:blip>
              <a:srcRect/>
              <a:stretch>
                <a:fillRect/>
              </a:stretch>
            </p:blipFill>
            <p:spPr bwMode="auto">
              <a:xfrm>
                <a:off x="2265" y="1975"/>
                <a:ext cx="36"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7" name="Picture 321">
                <a:extLst>
                  <a:ext uri="{FF2B5EF4-FFF2-40B4-BE49-F238E27FC236}">
                    <a16:creationId xmlns:a16="http://schemas.microsoft.com/office/drawing/2014/main" id="{C34DFD86-F9C8-44E6-A138-CD45B7B9710E}"/>
                  </a:ext>
                </a:extLst>
              </p:cNvPr>
              <p:cNvPicPr>
                <a:picLocks noChangeAspect="1" noChangeArrowheads="1"/>
              </p:cNvPicPr>
              <p:nvPr/>
            </p:nvPicPr>
            <p:blipFill>
              <a:blip r:embed="rId130">
                <a:extLst>
                  <a:ext uri="{28A0092B-C50C-407E-A947-70E740481C1C}">
                    <a14:useLocalDpi xmlns:a14="http://schemas.microsoft.com/office/drawing/2010/main"/>
                  </a:ext>
                </a:extLst>
              </a:blip>
              <a:srcRect/>
              <a:stretch>
                <a:fillRect/>
              </a:stretch>
            </p:blipFill>
            <p:spPr bwMode="auto">
              <a:xfrm>
                <a:off x="2253" y="1975"/>
                <a:ext cx="36"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 name="Picture 322">
                <a:extLst>
                  <a:ext uri="{FF2B5EF4-FFF2-40B4-BE49-F238E27FC236}">
                    <a16:creationId xmlns:a16="http://schemas.microsoft.com/office/drawing/2014/main" id="{9CCE3AD5-CFFD-4C34-902D-BB5D1EDE2914}"/>
                  </a:ext>
                </a:extLst>
              </p:cNvPr>
              <p:cNvPicPr>
                <a:picLocks noChangeAspect="1" noChangeArrowheads="1"/>
              </p:cNvPicPr>
              <p:nvPr/>
            </p:nvPicPr>
            <p:blipFill>
              <a:blip r:embed="rId131">
                <a:extLst>
                  <a:ext uri="{28A0092B-C50C-407E-A947-70E740481C1C}">
                    <a14:useLocalDpi xmlns:a14="http://schemas.microsoft.com/office/drawing/2010/main"/>
                  </a:ext>
                </a:extLst>
              </a:blip>
              <a:srcRect/>
              <a:stretch>
                <a:fillRect/>
              </a:stretch>
            </p:blipFill>
            <p:spPr bwMode="auto">
              <a:xfrm>
                <a:off x="2241" y="1975"/>
                <a:ext cx="36"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 name="Picture 323">
                <a:extLst>
                  <a:ext uri="{FF2B5EF4-FFF2-40B4-BE49-F238E27FC236}">
                    <a16:creationId xmlns:a16="http://schemas.microsoft.com/office/drawing/2014/main" id="{BA2028B7-A1EE-4348-87D4-1094E5C1C933}"/>
                  </a:ext>
                </a:extLst>
              </p:cNvPr>
              <p:cNvPicPr>
                <a:picLocks noChangeAspect="1" noChangeArrowheads="1"/>
              </p:cNvPicPr>
              <p:nvPr/>
            </p:nvPicPr>
            <p:blipFill>
              <a:blip r:embed="rId132">
                <a:extLst>
                  <a:ext uri="{28A0092B-C50C-407E-A947-70E740481C1C}">
                    <a14:useLocalDpi xmlns:a14="http://schemas.microsoft.com/office/drawing/2010/main"/>
                  </a:ext>
                </a:extLst>
              </a:blip>
              <a:srcRect/>
              <a:stretch>
                <a:fillRect/>
              </a:stretch>
            </p:blipFill>
            <p:spPr bwMode="auto">
              <a:xfrm>
                <a:off x="2241" y="1987"/>
                <a:ext cx="36" cy="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324">
                <a:extLst>
                  <a:ext uri="{FF2B5EF4-FFF2-40B4-BE49-F238E27FC236}">
                    <a16:creationId xmlns:a16="http://schemas.microsoft.com/office/drawing/2014/main" id="{218A87C2-C438-4DC3-92F0-9C62B7B50876}"/>
                  </a:ext>
                </a:extLst>
              </p:cNvPr>
              <p:cNvPicPr>
                <a:picLocks noChangeAspect="1" noChangeArrowheads="1"/>
              </p:cNvPicPr>
              <p:nvPr/>
            </p:nvPicPr>
            <p:blipFill>
              <a:blip r:embed="rId133">
                <a:extLst>
                  <a:ext uri="{28A0092B-C50C-407E-A947-70E740481C1C}">
                    <a14:useLocalDpi xmlns:a14="http://schemas.microsoft.com/office/drawing/2010/main"/>
                  </a:ext>
                </a:extLst>
              </a:blip>
              <a:srcRect/>
              <a:stretch>
                <a:fillRect/>
              </a:stretch>
            </p:blipFill>
            <p:spPr bwMode="auto">
              <a:xfrm>
                <a:off x="2248" y="2021"/>
                <a:ext cx="36"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325">
                <a:extLst>
                  <a:ext uri="{FF2B5EF4-FFF2-40B4-BE49-F238E27FC236}">
                    <a16:creationId xmlns:a16="http://schemas.microsoft.com/office/drawing/2014/main" id="{390B8A7E-F22B-4E98-BB29-7F54D00F5E37}"/>
                  </a:ext>
                </a:extLst>
              </p:cNvPr>
              <p:cNvPicPr>
                <a:picLocks noChangeAspect="1" noChangeArrowheads="1"/>
              </p:cNvPicPr>
              <p:nvPr/>
            </p:nvPicPr>
            <p:blipFill>
              <a:blip r:embed="rId134">
                <a:extLst>
                  <a:ext uri="{28A0092B-C50C-407E-A947-70E740481C1C}">
                    <a14:useLocalDpi xmlns:a14="http://schemas.microsoft.com/office/drawing/2010/main"/>
                  </a:ext>
                </a:extLst>
              </a:blip>
              <a:srcRect/>
              <a:stretch>
                <a:fillRect/>
              </a:stretch>
            </p:blipFill>
            <p:spPr bwMode="auto">
              <a:xfrm>
                <a:off x="2255" y="2051"/>
                <a:ext cx="29"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2" name="Picture 326">
                <a:extLst>
                  <a:ext uri="{FF2B5EF4-FFF2-40B4-BE49-F238E27FC236}">
                    <a16:creationId xmlns:a16="http://schemas.microsoft.com/office/drawing/2014/main" id="{4DBC0059-5738-4755-BD35-089DC2C235FB}"/>
                  </a:ext>
                </a:extLst>
              </p:cNvPr>
              <p:cNvPicPr>
                <a:picLocks noChangeAspect="1" noChangeArrowheads="1"/>
              </p:cNvPicPr>
              <p:nvPr/>
            </p:nvPicPr>
            <p:blipFill>
              <a:blip r:embed="rId135">
                <a:extLst>
                  <a:ext uri="{28A0092B-C50C-407E-A947-70E740481C1C}">
                    <a14:useLocalDpi xmlns:a14="http://schemas.microsoft.com/office/drawing/2010/main"/>
                  </a:ext>
                </a:extLst>
              </a:blip>
              <a:srcRect/>
              <a:stretch>
                <a:fillRect/>
              </a:stretch>
            </p:blipFill>
            <p:spPr bwMode="auto">
              <a:xfrm>
                <a:off x="2272" y="2061"/>
                <a:ext cx="36"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327">
                <a:extLst>
                  <a:ext uri="{FF2B5EF4-FFF2-40B4-BE49-F238E27FC236}">
                    <a16:creationId xmlns:a16="http://schemas.microsoft.com/office/drawing/2014/main" id="{D94D0DB1-99F1-4255-98E7-011E6AF04156}"/>
                  </a:ext>
                </a:extLst>
              </p:cNvPr>
              <p:cNvPicPr>
                <a:picLocks noChangeAspect="1" noChangeArrowheads="1"/>
              </p:cNvPicPr>
              <p:nvPr/>
            </p:nvPicPr>
            <p:blipFill>
              <a:blip r:embed="rId136">
                <a:extLst>
                  <a:ext uri="{28A0092B-C50C-407E-A947-70E740481C1C}">
                    <a14:useLocalDpi xmlns:a14="http://schemas.microsoft.com/office/drawing/2010/main"/>
                  </a:ext>
                </a:extLst>
              </a:blip>
              <a:srcRect/>
              <a:stretch>
                <a:fillRect/>
              </a:stretch>
            </p:blipFill>
            <p:spPr bwMode="auto">
              <a:xfrm>
                <a:off x="2289" y="2061"/>
                <a:ext cx="36"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 name="Picture 328">
                <a:extLst>
                  <a:ext uri="{FF2B5EF4-FFF2-40B4-BE49-F238E27FC236}">
                    <a16:creationId xmlns:a16="http://schemas.microsoft.com/office/drawing/2014/main" id="{49EFD708-FF1A-4A61-9DE4-C25B74026B45}"/>
                  </a:ext>
                </a:extLst>
              </p:cNvPr>
              <p:cNvPicPr>
                <a:picLocks noChangeAspect="1" noChangeArrowheads="1"/>
              </p:cNvPicPr>
              <p:nvPr/>
            </p:nvPicPr>
            <p:blipFill>
              <a:blip r:embed="rId137">
                <a:extLst>
                  <a:ext uri="{28A0092B-C50C-407E-A947-70E740481C1C}">
                    <a14:useLocalDpi xmlns:a14="http://schemas.microsoft.com/office/drawing/2010/main"/>
                  </a:ext>
                </a:extLst>
              </a:blip>
              <a:srcRect/>
              <a:stretch>
                <a:fillRect/>
              </a:stretch>
            </p:blipFill>
            <p:spPr bwMode="auto">
              <a:xfrm>
                <a:off x="2308" y="2049"/>
                <a:ext cx="29"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 name="Picture 329">
                <a:extLst>
                  <a:ext uri="{FF2B5EF4-FFF2-40B4-BE49-F238E27FC236}">
                    <a16:creationId xmlns:a16="http://schemas.microsoft.com/office/drawing/2014/main" id="{96D8D32E-80BB-4294-9462-6CAF8E355F7A}"/>
                  </a:ext>
                </a:extLst>
              </p:cNvPr>
              <p:cNvPicPr>
                <a:picLocks noChangeAspect="1" noChangeArrowheads="1"/>
              </p:cNvPicPr>
              <p:nvPr/>
            </p:nvPicPr>
            <p:blipFill>
              <a:blip r:embed="rId138">
                <a:extLst>
                  <a:ext uri="{28A0092B-C50C-407E-A947-70E740481C1C}">
                    <a14:useLocalDpi xmlns:a14="http://schemas.microsoft.com/office/drawing/2010/main"/>
                  </a:ext>
                </a:extLst>
              </a:blip>
              <a:srcRect/>
              <a:stretch>
                <a:fillRect/>
              </a:stretch>
            </p:blipFill>
            <p:spPr bwMode="auto">
              <a:xfrm>
                <a:off x="2315" y="1980"/>
                <a:ext cx="43"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 name="Picture 330">
                <a:extLst>
                  <a:ext uri="{FF2B5EF4-FFF2-40B4-BE49-F238E27FC236}">
                    <a16:creationId xmlns:a16="http://schemas.microsoft.com/office/drawing/2014/main" id="{91223D42-5D05-40F0-BE6D-2BAEBB7E0058}"/>
                  </a:ext>
                </a:extLst>
              </p:cNvPr>
              <p:cNvPicPr>
                <a:picLocks noChangeAspect="1" noChangeArrowheads="1"/>
              </p:cNvPicPr>
              <p:nvPr/>
            </p:nvPicPr>
            <p:blipFill>
              <a:blip r:embed="rId139">
                <a:extLst>
                  <a:ext uri="{28A0092B-C50C-407E-A947-70E740481C1C}">
                    <a14:useLocalDpi xmlns:a14="http://schemas.microsoft.com/office/drawing/2010/main"/>
                  </a:ext>
                </a:extLst>
              </a:blip>
              <a:srcRect/>
              <a:stretch>
                <a:fillRect/>
              </a:stretch>
            </p:blipFill>
            <p:spPr bwMode="auto">
              <a:xfrm>
                <a:off x="2260" y="2025"/>
                <a:ext cx="36" cy="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331">
                <a:extLst>
                  <a:ext uri="{FF2B5EF4-FFF2-40B4-BE49-F238E27FC236}">
                    <a16:creationId xmlns:a16="http://schemas.microsoft.com/office/drawing/2014/main" id="{C3425CC9-D9B1-4EEC-9C0C-82D4B324EBC8}"/>
                  </a:ext>
                </a:extLst>
              </p:cNvPr>
              <p:cNvPicPr>
                <a:picLocks noChangeAspect="1" noChangeArrowheads="1"/>
              </p:cNvPicPr>
              <p:nvPr/>
            </p:nvPicPr>
            <p:blipFill>
              <a:blip r:embed="rId140">
                <a:extLst>
                  <a:ext uri="{28A0092B-C50C-407E-A947-70E740481C1C}">
                    <a14:useLocalDpi xmlns:a14="http://schemas.microsoft.com/office/drawing/2010/main"/>
                  </a:ext>
                </a:extLst>
              </a:blip>
              <a:srcRect/>
              <a:stretch>
                <a:fillRect/>
              </a:stretch>
            </p:blipFill>
            <p:spPr bwMode="auto">
              <a:xfrm>
                <a:off x="2301" y="2021"/>
                <a:ext cx="36"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332">
                <a:extLst>
                  <a:ext uri="{FF2B5EF4-FFF2-40B4-BE49-F238E27FC236}">
                    <a16:creationId xmlns:a16="http://schemas.microsoft.com/office/drawing/2014/main" id="{0744CBB3-899E-42C7-AD4D-784C094DBDC8}"/>
                  </a:ext>
                </a:extLst>
              </p:cNvPr>
              <p:cNvPicPr>
                <a:picLocks noChangeAspect="1" noChangeArrowheads="1"/>
              </p:cNvPicPr>
              <p:nvPr/>
            </p:nvPicPr>
            <p:blipFill>
              <a:blip r:embed="rId141">
                <a:extLst>
                  <a:ext uri="{28A0092B-C50C-407E-A947-70E740481C1C}">
                    <a14:useLocalDpi xmlns:a14="http://schemas.microsoft.com/office/drawing/2010/main"/>
                  </a:ext>
                </a:extLst>
              </a:blip>
              <a:srcRect/>
              <a:stretch>
                <a:fillRect/>
              </a:stretch>
            </p:blipFill>
            <p:spPr bwMode="auto">
              <a:xfrm>
                <a:off x="2279" y="2028"/>
                <a:ext cx="36" cy="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9" name="Picture 333">
                <a:extLst>
                  <a:ext uri="{FF2B5EF4-FFF2-40B4-BE49-F238E27FC236}">
                    <a16:creationId xmlns:a16="http://schemas.microsoft.com/office/drawing/2014/main" id="{24DCDF5E-0CCC-4FDB-9B4F-DE6F9EAD2C46}"/>
                  </a:ext>
                </a:extLst>
              </p:cNvPr>
              <p:cNvPicPr>
                <a:picLocks noChangeAspect="1" noChangeArrowheads="1"/>
              </p:cNvPicPr>
              <p:nvPr/>
            </p:nvPicPr>
            <p:blipFill>
              <a:blip r:embed="rId142">
                <a:extLst>
                  <a:ext uri="{28A0092B-C50C-407E-A947-70E740481C1C}">
                    <a14:useLocalDpi xmlns:a14="http://schemas.microsoft.com/office/drawing/2010/main"/>
                  </a:ext>
                </a:extLst>
              </a:blip>
              <a:srcRect/>
              <a:stretch>
                <a:fillRect/>
              </a:stretch>
            </p:blipFill>
            <p:spPr bwMode="auto">
              <a:xfrm>
                <a:off x="2255" y="1985"/>
                <a:ext cx="36" cy="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0" name="Picture 334">
                <a:extLst>
                  <a:ext uri="{FF2B5EF4-FFF2-40B4-BE49-F238E27FC236}">
                    <a16:creationId xmlns:a16="http://schemas.microsoft.com/office/drawing/2014/main" id="{D7F22481-B224-460F-A7E5-7C6AA6F9531E}"/>
                  </a:ext>
                </a:extLst>
              </p:cNvPr>
              <p:cNvPicPr>
                <a:picLocks noChangeAspect="1" noChangeArrowheads="1"/>
              </p:cNvPicPr>
              <p:nvPr/>
            </p:nvPicPr>
            <p:blipFill>
              <a:blip r:embed="rId143">
                <a:extLst>
                  <a:ext uri="{28A0092B-C50C-407E-A947-70E740481C1C}">
                    <a14:useLocalDpi xmlns:a14="http://schemas.microsoft.com/office/drawing/2010/main"/>
                  </a:ext>
                </a:extLst>
              </a:blip>
              <a:srcRect/>
              <a:stretch>
                <a:fillRect/>
              </a:stretch>
            </p:blipFill>
            <p:spPr bwMode="auto">
              <a:xfrm>
                <a:off x="2287" y="1954"/>
                <a:ext cx="50"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1" name="Picture 335">
                <a:extLst>
                  <a:ext uri="{FF2B5EF4-FFF2-40B4-BE49-F238E27FC236}">
                    <a16:creationId xmlns:a16="http://schemas.microsoft.com/office/drawing/2014/main" id="{F4CF798F-91BF-4D07-B9CC-530C7CAC44CB}"/>
                  </a:ext>
                </a:extLst>
              </p:cNvPr>
              <p:cNvPicPr>
                <a:picLocks noChangeAspect="1" noChangeArrowheads="1"/>
              </p:cNvPicPr>
              <p:nvPr/>
            </p:nvPicPr>
            <p:blipFill>
              <a:blip r:embed="rId144">
                <a:extLst>
                  <a:ext uri="{28A0092B-C50C-407E-A947-70E740481C1C}">
                    <a14:useLocalDpi xmlns:a14="http://schemas.microsoft.com/office/drawing/2010/main"/>
                  </a:ext>
                </a:extLst>
              </a:blip>
              <a:srcRect/>
              <a:stretch>
                <a:fillRect/>
              </a:stretch>
            </p:blipFill>
            <p:spPr bwMode="auto">
              <a:xfrm>
                <a:off x="2270" y="1985"/>
                <a:ext cx="43" cy="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 name="Picture 336">
                <a:extLst>
                  <a:ext uri="{FF2B5EF4-FFF2-40B4-BE49-F238E27FC236}">
                    <a16:creationId xmlns:a16="http://schemas.microsoft.com/office/drawing/2014/main" id="{6AB209B1-058C-4706-8281-5E745682753D}"/>
                  </a:ext>
                </a:extLst>
              </p:cNvPr>
              <p:cNvPicPr>
                <a:picLocks noChangeAspect="1" noChangeArrowheads="1"/>
              </p:cNvPicPr>
              <p:nvPr/>
            </p:nvPicPr>
            <p:blipFill>
              <a:blip r:embed="rId145">
                <a:extLst>
                  <a:ext uri="{28A0092B-C50C-407E-A947-70E740481C1C}">
                    <a14:useLocalDpi xmlns:a14="http://schemas.microsoft.com/office/drawing/2010/main"/>
                  </a:ext>
                </a:extLst>
              </a:blip>
              <a:srcRect/>
              <a:stretch>
                <a:fillRect/>
              </a:stretch>
            </p:blipFill>
            <p:spPr bwMode="auto">
              <a:xfrm>
                <a:off x="2078" y="1475"/>
                <a:ext cx="130" cy="1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 name="Picture 337">
                <a:extLst>
                  <a:ext uri="{FF2B5EF4-FFF2-40B4-BE49-F238E27FC236}">
                    <a16:creationId xmlns:a16="http://schemas.microsoft.com/office/drawing/2014/main" id="{1537EC66-9AD0-4BEA-B9F1-DC7214036629}"/>
                  </a:ext>
                </a:extLst>
              </p:cNvPr>
              <p:cNvPicPr>
                <a:picLocks noChangeAspect="1" noChangeArrowheads="1"/>
              </p:cNvPicPr>
              <p:nvPr/>
            </p:nvPicPr>
            <p:blipFill>
              <a:blip r:embed="rId146">
                <a:extLst>
                  <a:ext uri="{28A0092B-C50C-407E-A947-70E740481C1C}">
                    <a14:useLocalDpi xmlns:a14="http://schemas.microsoft.com/office/drawing/2010/main"/>
                  </a:ext>
                </a:extLst>
              </a:blip>
              <a:srcRect/>
              <a:stretch>
                <a:fillRect/>
              </a:stretch>
            </p:blipFill>
            <p:spPr bwMode="auto">
              <a:xfrm>
                <a:off x="2291" y="1975"/>
                <a:ext cx="43" cy="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 name="Picture 338">
                <a:extLst>
                  <a:ext uri="{FF2B5EF4-FFF2-40B4-BE49-F238E27FC236}">
                    <a16:creationId xmlns:a16="http://schemas.microsoft.com/office/drawing/2014/main" id="{41C932FE-2EF8-439E-AE57-E1E1A6CC0F6B}"/>
                  </a:ext>
                </a:extLst>
              </p:cNvPr>
              <p:cNvPicPr>
                <a:picLocks noChangeAspect="1" noChangeArrowheads="1"/>
              </p:cNvPicPr>
              <p:nvPr/>
            </p:nvPicPr>
            <p:blipFill>
              <a:blip r:embed="rId147">
                <a:extLst>
                  <a:ext uri="{28A0092B-C50C-407E-A947-70E740481C1C}">
                    <a14:useLocalDpi xmlns:a14="http://schemas.microsoft.com/office/drawing/2010/main"/>
                  </a:ext>
                </a:extLst>
              </a:blip>
              <a:srcRect/>
              <a:stretch>
                <a:fillRect/>
              </a:stretch>
            </p:blipFill>
            <p:spPr bwMode="auto">
              <a:xfrm>
                <a:off x="2258" y="2071"/>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 name="Picture 339">
                <a:extLst>
                  <a:ext uri="{FF2B5EF4-FFF2-40B4-BE49-F238E27FC236}">
                    <a16:creationId xmlns:a16="http://schemas.microsoft.com/office/drawing/2014/main" id="{BE2412B0-732B-4C08-9FEA-5FD67E519831}"/>
                  </a:ext>
                </a:extLst>
              </p:cNvPr>
              <p:cNvPicPr>
                <a:picLocks noChangeAspect="1" noChangeArrowheads="1"/>
              </p:cNvPicPr>
              <p:nvPr/>
            </p:nvPicPr>
            <p:blipFill>
              <a:blip r:embed="rId148">
                <a:extLst>
                  <a:ext uri="{28A0092B-C50C-407E-A947-70E740481C1C}">
                    <a14:useLocalDpi xmlns:a14="http://schemas.microsoft.com/office/drawing/2010/main"/>
                  </a:ext>
                </a:extLst>
              </a:blip>
              <a:srcRect/>
              <a:stretch>
                <a:fillRect/>
              </a:stretch>
            </p:blipFill>
            <p:spPr bwMode="auto">
              <a:xfrm>
                <a:off x="2279" y="2090"/>
                <a:ext cx="36"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 name="Picture 340">
                <a:extLst>
                  <a:ext uri="{FF2B5EF4-FFF2-40B4-BE49-F238E27FC236}">
                    <a16:creationId xmlns:a16="http://schemas.microsoft.com/office/drawing/2014/main" id="{A9262521-2F3A-47DE-89DC-1BD88FA0790B}"/>
                  </a:ext>
                </a:extLst>
              </p:cNvPr>
              <p:cNvPicPr>
                <a:picLocks noChangeAspect="1" noChangeArrowheads="1"/>
              </p:cNvPicPr>
              <p:nvPr/>
            </p:nvPicPr>
            <p:blipFill>
              <a:blip r:embed="rId149">
                <a:extLst>
                  <a:ext uri="{28A0092B-C50C-407E-A947-70E740481C1C}">
                    <a14:useLocalDpi xmlns:a14="http://schemas.microsoft.com/office/drawing/2010/main"/>
                  </a:ext>
                </a:extLst>
              </a:blip>
              <a:srcRect/>
              <a:stretch>
                <a:fillRect/>
              </a:stretch>
            </p:blipFill>
            <p:spPr bwMode="auto">
              <a:xfrm>
                <a:off x="2299" y="2090"/>
                <a:ext cx="35"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 name="Picture 341">
                <a:extLst>
                  <a:ext uri="{FF2B5EF4-FFF2-40B4-BE49-F238E27FC236}">
                    <a16:creationId xmlns:a16="http://schemas.microsoft.com/office/drawing/2014/main" id="{391DB4A4-18B2-488F-82E7-C505F5F3391B}"/>
                  </a:ext>
                </a:extLst>
              </p:cNvPr>
              <p:cNvPicPr>
                <a:picLocks noChangeAspect="1" noChangeArrowheads="1"/>
              </p:cNvPicPr>
              <p:nvPr/>
            </p:nvPicPr>
            <p:blipFill>
              <a:blip r:embed="rId150">
                <a:extLst>
                  <a:ext uri="{28A0092B-C50C-407E-A947-70E740481C1C}">
                    <a14:useLocalDpi xmlns:a14="http://schemas.microsoft.com/office/drawing/2010/main"/>
                  </a:ext>
                </a:extLst>
              </a:blip>
              <a:srcRect/>
              <a:stretch>
                <a:fillRect/>
              </a:stretch>
            </p:blipFill>
            <p:spPr bwMode="auto">
              <a:xfrm>
                <a:off x="2337" y="1997"/>
                <a:ext cx="36"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 name="Picture 342">
                <a:extLst>
                  <a:ext uri="{FF2B5EF4-FFF2-40B4-BE49-F238E27FC236}">
                    <a16:creationId xmlns:a16="http://schemas.microsoft.com/office/drawing/2014/main" id="{CD6E83AC-C1B6-468E-84C7-8EB969E0A41B}"/>
                  </a:ext>
                </a:extLst>
              </p:cNvPr>
              <p:cNvPicPr>
                <a:picLocks noChangeAspect="1" noChangeArrowheads="1"/>
              </p:cNvPicPr>
              <p:nvPr/>
            </p:nvPicPr>
            <p:blipFill>
              <a:blip r:embed="rId151">
                <a:extLst>
                  <a:ext uri="{28A0092B-C50C-407E-A947-70E740481C1C}">
                    <a14:useLocalDpi xmlns:a14="http://schemas.microsoft.com/office/drawing/2010/main"/>
                  </a:ext>
                </a:extLst>
              </a:blip>
              <a:srcRect/>
              <a:stretch>
                <a:fillRect/>
              </a:stretch>
            </p:blipFill>
            <p:spPr bwMode="auto">
              <a:xfrm>
                <a:off x="2315" y="2068"/>
                <a:ext cx="29"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 name="Picture 343">
                <a:extLst>
                  <a:ext uri="{FF2B5EF4-FFF2-40B4-BE49-F238E27FC236}">
                    <a16:creationId xmlns:a16="http://schemas.microsoft.com/office/drawing/2014/main" id="{C5D960A7-30DE-49A6-A776-6A2DBC86263F}"/>
                  </a:ext>
                </a:extLst>
              </p:cNvPr>
              <p:cNvPicPr>
                <a:picLocks noChangeAspect="1" noChangeArrowheads="1"/>
              </p:cNvPicPr>
              <p:nvPr/>
            </p:nvPicPr>
            <p:blipFill>
              <a:blip r:embed="rId152">
                <a:extLst>
                  <a:ext uri="{28A0092B-C50C-407E-A947-70E740481C1C}">
                    <a14:useLocalDpi xmlns:a14="http://schemas.microsoft.com/office/drawing/2010/main"/>
                  </a:ext>
                </a:extLst>
              </a:blip>
              <a:srcRect/>
              <a:stretch>
                <a:fillRect/>
              </a:stretch>
            </p:blipFill>
            <p:spPr bwMode="auto">
              <a:xfrm>
                <a:off x="2150" y="1473"/>
                <a:ext cx="94"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344">
                <a:extLst>
                  <a:ext uri="{FF2B5EF4-FFF2-40B4-BE49-F238E27FC236}">
                    <a16:creationId xmlns:a16="http://schemas.microsoft.com/office/drawing/2014/main" id="{9CF57FA8-AA72-4701-9D56-59A40CB233E7}"/>
                  </a:ext>
                </a:extLst>
              </p:cNvPr>
              <p:cNvPicPr>
                <a:picLocks noChangeAspect="1" noChangeArrowheads="1"/>
              </p:cNvPicPr>
              <p:nvPr/>
            </p:nvPicPr>
            <p:blipFill>
              <a:blip r:embed="rId153">
                <a:extLst>
                  <a:ext uri="{28A0092B-C50C-407E-A947-70E740481C1C}">
                    <a14:useLocalDpi xmlns:a14="http://schemas.microsoft.com/office/drawing/2010/main"/>
                  </a:ext>
                </a:extLst>
              </a:blip>
              <a:srcRect/>
              <a:stretch>
                <a:fillRect/>
              </a:stretch>
            </p:blipFill>
            <p:spPr bwMode="auto">
              <a:xfrm>
                <a:off x="2148" y="1466"/>
                <a:ext cx="57"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 name="Picture 345">
                <a:extLst>
                  <a:ext uri="{FF2B5EF4-FFF2-40B4-BE49-F238E27FC236}">
                    <a16:creationId xmlns:a16="http://schemas.microsoft.com/office/drawing/2014/main" id="{94560D45-7C78-4E06-88A6-C72BCA5C73AD}"/>
                  </a:ext>
                </a:extLst>
              </p:cNvPr>
              <p:cNvPicPr>
                <a:picLocks noChangeAspect="1" noChangeArrowheads="1"/>
              </p:cNvPicPr>
              <p:nvPr/>
            </p:nvPicPr>
            <p:blipFill>
              <a:blip r:embed="rId154">
                <a:extLst>
                  <a:ext uri="{28A0092B-C50C-407E-A947-70E740481C1C}">
                    <a14:useLocalDpi xmlns:a14="http://schemas.microsoft.com/office/drawing/2010/main"/>
                  </a:ext>
                </a:extLst>
              </a:blip>
              <a:srcRect/>
              <a:stretch>
                <a:fillRect/>
              </a:stretch>
            </p:blipFill>
            <p:spPr bwMode="auto">
              <a:xfrm>
                <a:off x="2064" y="1454"/>
                <a:ext cx="144" cy="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 name="Picture 346">
                <a:extLst>
                  <a:ext uri="{FF2B5EF4-FFF2-40B4-BE49-F238E27FC236}">
                    <a16:creationId xmlns:a16="http://schemas.microsoft.com/office/drawing/2014/main" id="{DD2E7BA7-35D9-4F93-AA8C-29F91BA5C084}"/>
                  </a:ext>
                </a:extLst>
              </p:cNvPr>
              <p:cNvPicPr>
                <a:picLocks noChangeAspect="1" noChangeArrowheads="1"/>
              </p:cNvPicPr>
              <p:nvPr/>
            </p:nvPicPr>
            <p:blipFill>
              <a:blip r:embed="rId155">
                <a:extLst>
                  <a:ext uri="{28A0092B-C50C-407E-A947-70E740481C1C}">
                    <a14:useLocalDpi xmlns:a14="http://schemas.microsoft.com/office/drawing/2010/main"/>
                  </a:ext>
                </a:extLst>
              </a:blip>
              <a:srcRect/>
              <a:stretch>
                <a:fillRect/>
              </a:stretch>
            </p:blipFill>
            <p:spPr bwMode="auto">
              <a:xfrm>
                <a:off x="1995" y="1799"/>
                <a:ext cx="150"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347">
                <a:extLst>
                  <a:ext uri="{FF2B5EF4-FFF2-40B4-BE49-F238E27FC236}">
                    <a16:creationId xmlns:a16="http://schemas.microsoft.com/office/drawing/2014/main" id="{A6DDFA5F-F8EA-4E84-BEC2-EEF8D08559F2}"/>
                  </a:ext>
                </a:extLst>
              </p:cNvPr>
              <p:cNvSpPr>
                <a:spLocks/>
              </p:cNvSpPr>
              <p:nvPr/>
            </p:nvSpPr>
            <p:spPr bwMode="auto">
              <a:xfrm>
                <a:off x="2004" y="1852"/>
                <a:ext cx="51" cy="102"/>
              </a:xfrm>
              <a:custGeom>
                <a:avLst/>
                <a:gdLst>
                  <a:gd name="T0" fmla="*/ 8 w 21"/>
                  <a:gd name="T1" fmla="*/ 34 h 43"/>
                  <a:gd name="T2" fmla="*/ 7 w 21"/>
                  <a:gd name="T3" fmla="*/ 36 h 43"/>
                  <a:gd name="T4" fmla="*/ 4 w 21"/>
                  <a:gd name="T5" fmla="*/ 39 h 43"/>
                  <a:gd name="T6" fmla="*/ 4 w 21"/>
                  <a:gd name="T7" fmla="*/ 40 h 43"/>
                  <a:gd name="T8" fmla="*/ 1 w 21"/>
                  <a:gd name="T9" fmla="*/ 43 h 43"/>
                  <a:gd name="T10" fmla="*/ 0 w 21"/>
                  <a:gd name="T11" fmla="*/ 34 h 43"/>
                  <a:gd name="T12" fmla="*/ 0 w 21"/>
                  <a:gd name="T13" fmla="*/ 27 h 43"/>
                  <a:gd name="T14" fmla="*/ 1 w 21"/>
                  <a:gd name="T15" fmla="*/ 7 h 43"/>
                  <a:gd name="T16" fmla="*/ 9 w 21"/>
                  <a:gd name="T17" fmla="*/ 6 h 43"/>
                  <a:gd name="T18" fmla="*/ 11 w 21"/>
                  <a:gd name="T19" fmla="*/ 3 h 43"/>
                  <a:gd name="T20" fmla="*/ 16 w 21"/>
                  <a:gd name="T21" fmla="*/ 0 h 43"/>
                  <a:gd name="T22" fmla="*/ 21 w 21"/>
                  <a:gd name="T23" fmla="*/ 4 h 43"/>
                  <a:gd name="T24" fmla="*/ 21 w 21"/>
                  <a:gd name="T25" fmla="*/ 11 h 43"/>
                  <a:gd name="T26" fmla="*/ 20 w 21"/>
                  <a:gd name="T27" fmla="*/ 16 h 43"/>
                  <a:gd name="T28" fmla="*/ 19 w 21"/>
                  <a:gd name="T29" fmla="*/ 19 h 43"/>
                  <a:gd name="T30" fmla="*/ 16 w 21"/>
                  <a:gd name="T31" fmla="*/ 22 h 43"/>
                  <a:gd name="T32" fmla="*/ 11 w 21"/>
                  <a:gd name="T33" fmla="*/ 32 h 43"/>
                  <a:gd name="T34" fmla="*/ 8 w 21"/>
                  <a:gd name="T35" fmla="*/ 3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43">
                    <a:moveTo>
                      <a:pt x="8" y="34"/>
                    </a:moveTo>
                    <a:cubicBezTo>
                      <a:pt x="8" y="35"/>
                      <a:pt x="8" y="36"/>
                      <a:pt x="7" y="36"/>
                    </a:cubicBezTo>
                    <a:cubicBezTo>
                      <a:pt x="7" y="37"/>
                      <a:pt x="4" y="37"/>
                      <a:pt x="4" y="39"/>
                    </a:cubicBezTo>
                    <a:cubicBezTo>
                      <a:pt x="4" y="39"/>
                      <a:pt x="4" y="40"/>
                      <a:pt x="4" y="40"/>
                    </a:cubicBezTo>
                    <a:cubicBezTo>
                      <a:pt x="4" y="42"/>
                      <a:pt x="2" y="43"/>
                      <a:pt x="1" y="43"/>
                    </a:cubicBezTo>
                    <a:cubicBezTo>
                      <a:pt x="1" y="40"/>
                      <a:pt x="0" y="37"/>
                      <a:pt x="0" y="34"/>
                    </a:cubicBezTo>
                    <a:cubicBezTo>
                      <a:pt x="0" y="31"/>
                      <a:pt x="0" y="29"/>
                      <a:pt x="0" y="27"/>
                    </a:cubicBezTo>
                    <a:cubicBezTo>
                      <a:pt x="1" y="20"/>
                      <a:pt x="2" y="14"/>
                      <a:pt x="1" y="7"/>
                    </a:cubicBezTo>
                    <a:cubicBezTo>
                      <a:pt x="4" y="8"/>
                      <a:pt x="7" y="8"/>
                      <a:pt x="9" y="6"/>
                    </a:cubicBezTo>
                    <a:cubicBezTo>
                      <a:pt x="10" y="5"/>
                      <a:pt x="10" y="4"/>
                      <a:pt x="11" y="3"/>
                    </a:cubicBezTo>
                    <a:cubicBezTo>
                      <a:pt x="12" y="1"/>
                      <a:pt x="14" y="0"/>
                      <a:pt x="16" y="0"/>
                    </a:cubicBezTo>
                    <a:cubicBezTo>
                      <a:pt x="18" y="0"/>
                      <a:pt x="20" y="2"/>
                      <a:pt x="21" y="4"/>
                    </a:cubicBezTo>
                    <a:cubicBezTo>
                      <a:pt x="21" y="6"/>
                      <a:pt x="21" y="9"/>
                      <a:pt x="21" y="11"/>
                    </a:cubicBezTo>
                    <a:cubicBezTo>
                      <a:pt x="20" y="13"/>
                      <a:pt x="20" y="14"/>
                      <a:pt x="20" y="16"/>
                    </a:cubicBezTo>
                    <a:cubicBezTo>
                      <a:pt x="19" y="17"/>
                      <a:pt x="19" y="18"/>
                      <a:pt x="19" y="19"/>
                    </a:cubicBezTo>
                    <a:cubicBezTo>
                      <a:pt x="18" y="20"/>
                      <a:pt x="17" y="21"/>
                      <a:pt x="16" y="22"/>
                    </a:cubicBezTo>
                    <a:cubicBezTo>
                      <a:pt x="14" y="25"/>
                      <a:pt x="14" y="30"/>
                      <a:pt x="11" y="32"/>
                    </a:cubicBezTo>
                    <a:cubicBezTo>
                      <a:pt x="10" y="33"/>
                      <a:pt x="9" y="33"/>
                      <a:pt x="8" y="34"/>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4" name="Freeform 348">
                <a:extLst>
                  <a:ext uri="{FF2B5EF4-FFF2-40B4-BE49-F238E27FC236}">
                    <a16:creationId xmlns:a16="http://schemas.microsoft.com/office/drawing/2014/main" id="{C9B69DEC-57DA-4528-8BCC-8DD0FD569122}"/>
                  </a:ext>
                </a:extLst>
              </p:cNvPr>
              <p:cNvSpPr>
                <a:spLocks/>
              </p:cNvSpPr>
              <p:nvPr/>
            </p:nvSpPr>
            <p:spPr bwMode="auto">
              <a:xfrm>
                <a:off x="2021" y="1878"/>
                <a:ext cx="14" cy="9"/>
              </a:xfrm>
              <a:custGeom>
                <a:avLst/>
                <a:gdLst>
                  <a:gd name="T0" fmla="*/ 5 w 6"/>
                  <a:gd name="T1" fmla="*/ 4 h 4"/>
                  <a:gd name="T2" fmla="*/ 2 w 6"/>
                  <a:gd name="T3" fmla="*/ 3 h 4"/>
                  <a:gd name="T4" fmla="*/ 1 w 6"/>
                  <a:gd name="T5" fmla="*/ 2 h 4"/>
                  <a:gd name="T6" fmla="*/ 1 w 6"/>
                  <a:gd name="T7" fmla="*/ 0 h 4"/>
                  <a:gd name="T8" fmla="*/ 6 w 6"/>
                  <a:gd name="T9" fmla="*/ 3 h 4"/>
                  <a:gd name="T10" fmla="*/ 6 w 6"/>
                  <a:gd name="T11" fmla="*/ 3 h 4"/>
                  <a:gd name="T12" fmla="*/ 5 w 6"/>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5" y="4"/>
                    </a:moveTo>
                    <a:cubicBezTo>
                      <a:pt x="4" y="4"/>
                      <a:pt x="3" y="4"/>
                      <a:pt x="2" y="3"/>
                    </a:cubicBezTo>
                    <a:cubicBezTo>
                      <a:pt x="2" y="3"/>
                      <a:pt x="1" y="2"/>
                      <a:pt x="1" y="2"/>
                    </a:cubicBezTo>
                    <a:cubicBezTo>
                      <a:pt x="1" y="1"/>
                      <a:pt x="0" y="1"/>
                      <a:pt x="1" y="0"/>
                    </a:cubicBezTo>
                    <a:cubicBezTo>
                      <a:pt x="3" y="0"/>
                      <a:pt x="5" y="1"/>
                      <a:pt x="6" y="3"/>
                    </a:cubicBezTo>
                    <a:cubicBezTo>
                      <a:pt x="6" y="3"/>
                      <a:pt x="6" y="3"/>
                      <a:pt x="6" y="3"/>
                    </a:cubicBezTo>
                    <a:cubicBezTo>
                      <a:pt x="6" y="3"/>
                      <a:pt x="6" y="4"/>
                      <a:pt x="5" y="4"/>
                    </a:cubicBezTo>
                    <a:close/>
                  </a:path>
                </a:pathLst>
              </a:custGeom>
              <a:solidFill>
                <a:srgbClr val="B0B0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5" name="Freeform 349">
                <a:extLst>
                  <a:ext uri="{FF2B5EF4-FFF2-40B4-BE49-F238E27FC236}">
                    <a16:creationId xmlns:a16="http://schemas.microsoft.com/office/drawing/2014/main" id="{E6619856-E7BC-4B69-AA07-B9C3F7D6FA68}"/>
                  </a:ext>
                </a:extLst>
              </p:cNvPr>
              <p:cNvSpPr>
                <a:spLocks/>
              </p:cNvSpPr>
              <p:nvPr/>
            </p:nvSpPr>
            <p:spPr bwMode="auto">
              <a:xfrm>
                <a:off x="2016" y="1890"/>
                <a:ext cx="17" cy="12"/>
              </a:xfrm>
              <a:custGeom>
                <a:avLst/>
                <a:gdLst>
                  <a:gd name="T0" fmla="*/ 0 w 7"/>
                  <a:gd name="T1" fmla="*/ 3 h 5"/>
                  <a:gd name="T2" fmla="*/ 0 w 7"/>
                  <a:gd name="T3" fmla="*/ 2 h 5"/>
                  <a:gd name="T4" fmla="*/ 2 w 7"/>
                  <a:gd name="T5" fmla="*/ 0 h 5"/>
                  <a:gd name="T6" fmla="*/ 4 w 7"/>
                  <a:gd name="T7" fmla="*/ 1 h 5"/>
                  <a:gd name="T8" fmla="*/ 6 w 7"/>
                  <a:gd name="T9" fmla="*/ 2 h 5"/>
                  <a:gd name="T10" fmla="*/ 7 w 7"/>
                  <a:gd name="T11" fmla="*/ 4 h 5"/>
                  <a:gd name="T12" fmla="*/ 1 w 7"/>
                  <a:gd name="T13" fmla="*/ 3 h 5"/>
                  <a:gd name="T14" fmla="*/ 0 w 7"/>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
                    <a:moveTo>
                      <a:pt x="0" y="3"/>
                    </a:moveTo>
                    <a:cubicBezTo>
                      <a:pt x="0" y="3"/>
                      <a:pt x="0" y="3"/>
                      <a:pt x="0" y="2"/>
                    </a:cubicBezTo>
                    <a:cubicBezTo>
                      <a:pt x="0" y="1"/>
                      <a:pt x="1" y="0"/>
                      <a:pt x="2" y="0"/>
                    </a:cubicBezTo>
                    <a:cubicBezTo>
                      <a:pt x="3" y="0"/>
                      <a:pt x="3" y="1"/>
                      <a:pt x="4" y="1"/>
                    </a:cubicBezTo>
                    <a:cubicBezTo>
                      <a:pt x="5" y="1"/>
                      <a:pt x="6" y="1"/>
                      <a:pt x="6" y="2"/>
                    </a:cubicBezTo>
                    <a:cubicBezTo>
                      <a:pt x="7" y="2"/>
                      <a:pt x="7" y="3"/>
                      <a:pt x="7" y="4"/>
                    </a:cubicBezTo>
                    <a:cubicBezTo>
                      <a:pt x="5" y="5"/>
                      <a:pt x="3" y="4"/>
                      <a:pt x="1" y="3"/>
                    </a:cubicBezTo>
                    <a:cubicBezTo>
                      <a:pt x="0" y="3"/>
                      <a:pt x="0" y="3"/>
                      <a:pt x="0" y="3"/>
                    </a:cubicBezTo>
                    <a:close/>
                  </a:path>
                </a:pathLst>
              </a:custGeom>
              <a:solidFill>
                <a:srgbClr val="B0B0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6" name="Freeform 350">
                <a:extLst>
                  <a:ext uri="{FF2B5EF4-FFF2-40B4-BE49-F238E27FC236}">
                    <a16:creationId xmlns:a16="http://schemas.microsoft.com/office/drawing/2014/main" id="{CAA94E7E-FDB6-4301-A998-91757E05763F}"/>
                  </a:ext>
                </a:extLst>
              </p:cNvPr>
              <p:cNvSpPr>
                <a:spLocks/>
              </p:cNvSpPr>
              <p:nvPr/>
            </p:nvSpPr>
            <p:spPr bwMode="auto">
              <a:xfrm>
                <a:off x="2011" y="1906"/>
                <a:ext cx="15" cy="7"/>
              </a:xfrm>
              <a:custGeom>
                <a:avLst/>
                <a:gdLst>
                  <a:gd name="T0" fmla="*/ 1 w 6"/>
                  <a:gd name="T1" fmla="*/ 2 h 3"/>
                  <a:gd name="T2" fmla="*/ 1 w 6"/>
                  <a:gd name="T3" fmla="*/ 0 h 3"/>
                  <a:gd name="T4" fmla="*/ 3 w 6"/>
                  <a:gd name="T5" fmla="*/ 0 h 3"/>
                  <a:gd name="T6" fmla="*/ 6 w 6"/>
                  <a:gd name="T7" fmla="*/ 3 h 3"/>
                  <a:gd name="T8" fmla="*/ 3 w 6"/>
                  <a:gd name="T9" fmla="*/ 2 h 3"/>
                  <a:gd name="T10" fmla="*/ 1 w 6"/>
                  <a:gd name="T11" fmla="*/ 3 h 3"/>
                  <a:gd name="T12" fmla="*/ 1 w 6"/>
                  <a:gd name="T13" fmla="*/ 3 h 3"/>
                  <a:gd name="T14" fmla="*/ 1 w 6"/>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1" y="2"/>
                    </a:moveTo>
                    <a:cubicBezTo>
                      <a:pt x="0" y="2"/>
                      <a:pt x="0" y="1"/>
                      <a:pt x="1" y="0"/>
                    </a:cubicBezTo>
                    <a:cubicBezTo>
                      <a:pt x="2" y="0"/>
                      <a:pt x="3" y="0"/>
                      <a:pt x="3" y="0"/>
                    </a:cubicBezTo>
                    <a:cubicBezTo>
                      <a:pt x="5" y="0"/>
                      <a:pt x="6" y="1"/>
                      <a:pt x="6" y="3"/>
                    </a:cubicBezTo>
                    <a:cubicBezTo>
                      <a:pt x="5" y="2"/>
                      <a:pt x="4" y="2"/>
                      <a:pt x="3" y="2"/>
                    </a:cubicBezTo>
                    <a:cubicBezTo>
                      <a:pt x="2" y="2"/>
                      <a:pt x="2" y="2"/>
                      <a:pt x="1" y="3"/>
                    </a:cubicBezTo>
                    <a:cubicBezTo>
                      <a:pt x="1" y="3"/>
                      <a:pt x="1" y="3"/>
                      <a:pt x="1" y="3"/>
                    </a:cubicBezTo>
                    <a:cubicBezTo>
                      <a:pt x="1" y="3"/>
                      <a:pt x="1" y="3"/>
                      <a:pt x="1" y="2"/>
                    </a:cubicBezTo>
                    <a:close/>
                  </a:path>
                </a:pathLst>
              </a:custGeom>
              <a:solidFill>
                <a:srgbClr val="B0B0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7" name="Freeform 351">
                <a:extLst>
                  <a:ext uri="{FF2B5EF4-FFF2-40B4-BE49-F238E27FC236}">
                    <a16:creationId xmlns:a16="http://schemas.microsoft.com/office/drawing/2014/main" id="{21507C13-0883-4F00-8E1D-A66DDDD642E0}"/>
                  </a:ext>
                </a:extLst>
              </p:cNvPr>
              <p:cNvSpPr>
                <a:spLocks/>
              </p:cNvSpPr>
              <p:nvPr/>
            </p:nvSpPr>
            <p:spPr bwMode="auto">
              <a:xfrm>
                <a:off x="2011" y="1918"/>
                <a:ext cx="12" cy="7"/>
              </a:xfrm>
              <a:custGeom>
                <a:avLst/>
                <a:gdLst>
                  <a:gd name="T0" fmla="*/ 2 w 5"/>
                  <a:gd name="T1" fmla="*/ 2 h 3"/>
                  <a:gd name="T2" fmla="*/ 1 w 5"/>
                  <a:gd name="T3" fmla="*/ 3 h 3"/>
                  <a:gd name="T4" fmla="*/ 0 w 5"/>
                  <a:gd name="T5" fmla="*/ 1 h 3"/>
                  <a:gd name="T6" fmla="*/ 2 w 5"/>
                  <a:gd name="T7" fmla="*/ 0 h 3"/>
                  <a:gd name="T8" fmla="*/ 4 w 5"/>
                  <a:gd name="T9" fmla="*/ 0 h 3"/>
                  <a:gd name="T10" fmla="*/ 5 w 5"/>
                  <a:gd name="T11" fmla="*/ 2 h 3"/>
                  <a:gd name="T12" fmla="*/ 4 w 5"/>
                  <a:gd name="T13" fmla="*/ 2 h 3"/>
                  <a:gd name="T14" fmla="*/ 2 w 5"/>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2" y="2"/>
                    </a:moveTo>
                    <a:cubicBezTo>
                      <a:pt x="2" y="2"/>
                      <a:pt x="1" y="3"/>
                      <a:pt x="1" y="3"/>
                    </a:cubicBezTo>
                    <a:cubicBezTo>
                      <a:pt x="0" y="3"/>
                      <a:pt x="0" y="2"/>
                      <a:pt x="0" y="1"/>
                    </a:cubicBezTo>
                    <a:cubicBezTo>
                      <a:pt x="0" y="1"/>
                      <a:pt x="1" y="0"/>
                      <a:pt x="2" y="0"/>
                    </a:cubicBezTo>
                    <a:cubicBezTo>
                      <a:pt x="2" y="0"/>
                      <a:pt x="3" y="0"/>
                      <a:pt x="4" y="0"/>
                    </a:cubicBezTo>
                    <a:cubicBezTo>
                      <a:pt x="4" y="1"/>
                      <a:pt x="5" y="1"/>
                      <a:pt x="5" y="2"/>
                    </a:cubicBezTo>
                    <a:cubicBezTo>
                      <a:pt x="5" y="2"/>
                      <a:pt x="4" y="2"/>
                      <a:pt x="4" y="2"/>
                    </a:cubicBezTo>
                    <a:cubicBezTo>
                      <a:pt x="3" y="2"/>
                      <a:pt x="3" y="2"/>
                      <a:pt x="2" y="2"/>
                    </a:cubicBezTo>
                    <a:close/>
                  </a:path>
                </a:pathLst>
              </a:custGeom>
              <a:solidFill>
                <a:srgbClr val="B0B0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238" name="Picture 352">
                <a:extLst>
                  <a:ext uri="{FF2B5EF4-FFF2-40B4-BE49-F238E27FC236}">
                    <a16:creationId xmlns:a16="http://schemas.microsoft.com/office/drawing/2014/main" id="{89992311-AE48-4EDB-9ABC-5B03F972D26C}"/>
                  </a:ext>
                </a:extLst>
              </p:cNvPr>
              <p:cNvPicPr>
                <a:picLocks noChangeAspect="1" noChangeArrowheads="1"/>
              </p:cNvPicPr>
              <p:nvPr/>
            </p:nvPicPr>
            <p:blipFill>
              <a:blip r:embed="rId156">
                <a:extLst>
                  <a:ext uri="{28A0092B-C50C-407E-A947-70E740481C1C}">
                    <a14:useLocalDpi xmlns:a14="http://schemas.microsoft.com/office/drawing/2010/main"/>
                  </a:ext>
                </a:extLst>
              </a:blip>
              <a:srcRect/>
              <a:stretch>
                <a:fillRect/>
              </a:stretch>
            </p:blipFill>
            <p:spPr bwMode="auto">
              <a:xfrm>
                <a:off x="1978" y="1378"/>
                <a:ext cx="57"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 name="Picture 353">
                <a:extLst>
                  <a:ext uri="{FF2B5EF4-FFF2-40B4-BE49-F238E27FC236}">
                    <a16:creationId xmlns:a16="http://schemas.microsoft.com/office/drawing/2014/main" id="{EC843953-AB11-46E1-8097-CC47B388E967}"/>
                  </a:ext>
                </a:extLst>
              </p:cNvPr>
              <p:cNvPicPr>
                <a:picLocks noChangeAspect="1" noChangeArrowheads="1"/>
              </p:cNvPicPr>
              <p:nvPr/>
            </p:nvPicPr>
            <p:blipFill>
              <a:blip r:embed="rId157">
                <a:extLst>
                  <a:ext uri="{28A0092B-C50C-407E-A947-70E740481C1C}">
                    <a14:useLocalDpi xmlns:a14="http://schemas.microsoft.com/office/drawing/2010/main"/>
                  </a:ext>
                </a:extLst>
              </a:blip>
              <a:srcRect/>
              <a:stretch>
                <a:fillRect/>
              </a:stretch>
            </p:blipFill>
            <p:spPr bwMode="auto">
              <a:xfrm>
                <a:off x="1966" y="1402"/>
                <a:ext cx="43"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354">
                <a:extLst>
                  <a:ext uri="{FF2B5EF4-FFF2-40B4-BE49-F238E27FC236}">
                    <a16:creationId xmlns:a16="http://schemas.microsoft.com/office/drawing/2014/main" id="{E8590646-6A3D-497C-A6FF-E6BACCB34699}"/>
                  </a:ext>
                </a:extLst>
              </p:cNvPr>
              <p:cNvPicPr>
                <a:picLocks noChangeAspect="1" noChangeArrowheads="1"/>
              </p:cNvPicPr>
              <p:nvPr/>
            </p:nvPicPr>
            <p:blipFill>
              <a:blip r:embed="rId158">
                <a:extLst>
                  <a:ext uri="{28A0092B-C50C-407E-A947-70E740481C1C}">
                    <a14:useLocalDpi xmlns:a14="http://schemas.microsoft.com/office/drawing/2010/main"/>
                  </a:ext>
                </a:extLst>
              </a:blip>
              <a:srcRect/>
              <a:stretch>
                <a:fillRect/>
              </a:stretch>
            </p:blipFill>
            <p:spPr bwMode="auto">
              <a:xfrm>
                <a:off x="1966" y="1421"/>
                <a:ext cx="43"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1" name="Picture 355">
                <a:extLst>
                  <a:ext uri="{FF2B5EF4-FFF2-40B4-BE49-F238E27FC236}">
                    <a16:creationId xmlns:a16="http://schemas.microsoft.com/office/drawing/2014/main" id="{E6C456B9-77D5-4E8A-B000-25900B4C4780}"/>
                  </a:ext>
                </a:extLst>
              </p:cNvPr>
              <p:cNvPicPr>
                <a:picLocks noChangeAspect="1" noChangeArrowheads="1"/>
              </p:cNvPicPr>
              <p:nvPr/>
            </p:nvPicPr>
            <p:blipFill>
              <a:blip r:embed="rId159">
                <a:extLst>
                  <a:ext uri="{28A0092B-C50C-407E-A947-70E740481C1C}">
                    <a14:useLocalDpi xmlns:a14="http://schemas.microsoft.com/office/drawing/2010/main"/>
                  </a:ext>
                </a:extLst>
              </a:blip>
              <a:srcRect/>
              <a:stretch>
                <a:fillRect/>
              </a:stretch>
            </p:blipFill>
            <p:spPr bwMode="auto">
              <a:xfrm>
                <a:off x="1966" y="1440"/>
                <a:ext cx="43"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356">
                <a:extLst>
                  <a:ext uri="{FF2B5EF4-FFF2-40B4-BE49-F238E27FC236}">
                    <a16:creationId xmlns:a16="http://schemas.microsoft.com/office/drawing/2014/main" id="{936E28C2-B914-4DF9-831A-666808EC4E3C}"/>
                  </a:ext>
                </a:extLst>
              </p:cNvPr>
              <p:cNvPicPr>
                <a:picLocks noChangeAspect="1" noChangeArrowheads="1"/>
              </p:cNvPicPr>
              <p:nvPr/>
            </p:nvPicPr>
            <p:blipFill>
              <a:blip r:embed="rId160">
                <a:extLst>
                  <a:ext uri="{28A0092B-C50C-407E-A947-70E740481C1C}">
                    <a14:useLocalDpi xmlns:a14="http://schemas.microsoft.com/office/drawing/2010/main"/>
                  </a:ext>
                </a:extLst>
              </a:blip>
              <a:srcRect/>
              <a:stretch>
                <a:fillRect/>
              </a:stretch>
            </p:blipFill>
            <p:spPr bwMode="auto">
              <a:xfrm>
                <a:off x="1966" y="1459"/>
                <a:ext cx="43"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3" name="Picture 357">
                <a:extLst>
                  <a:ext uri="{FF2B5EF4-FFF2-40B4-BE49-F238E27FC236}">
                    <a16:creationId xmlns:a16="http://schemas.microsoft.com/office/drawing/2014/main" id="{BCC6CCBB-EDA6-4DDA-966E-A901DB1A56DD}"/>
                  </a:ext>
                </a:extLst>
              </p:cNvPr>
              <p:cNvPicPr>
                <a:picLocks noChangeAspect="1" noChangeArrowheads="1"/>
              </p:cNvPicPr>
              <p:nvPr/>
            </p:nvPicPr>
            <p:blipFill>
              <a:blip r:embed="rId161">
                <a:extLst>
                  <a:ext uri="{28A0092B-C50C-407E-A947-70E740481C1C}">
                    <a14:useLocalDpi xmlns:a14="http://schemas.microsoft.com/office/drawing/2010/main"/>
                  </a:ext>
                </a:extLst>
              </a:blip>
              <a:srcRect/>
              <a:stretch>
                <a:fillRect/>
              </a:stretch>
            </p:blipFill>
            <p:spPr bwMode="auto">
              <a:xfrm>
                <a:off x="2002" y="1402"/>
                <a:ext cx="43"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358">
                <a:extLst>
                  <a:ext uri="{FF2B5EF4-FFF2-40B4-BE49-F238E27FC236}">
                    <a16:creationId xmlns:a16="http://schemas.microsoft.com/office/drawing/2014/main" id="{D555BBAB-522C-4ABA-86BF-4232F716BC89}"/>
                  </a:ext>
                </a:extLst>
              </p:cNvPr>
              <p:cNvPicPr>
                <a:picLocks noChangeAspect="1" noChangeArrowheads="1"/>
              </p:cNvPicPr>
              <p:nvPr/>
            </p:nvPicPr>
            <p:blipFill>
              <a:blip r:embed="rId162">
                <a:extLst>
                  <a:ext uri="{28A0092B-C50C-407E-A947-70E740481C1C}">
                    <a14:useLocalDpi xmlns:a14="http://schemas.microsoft.com/office/drawing/2010/main"/>
                  </a:ext>
                </a:extLst>
              </a:blip>
              <a:srcRect/>
              <a:stretch>
                <a:fillRect/>
              </a:stretch>
            </p:blipFill>
            <p:spPr bwMode="auto">
              <a:xfrm>
                <a:off x="1968" y="1390"/>
                <a:ext cx="43"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 name="Picture 359">
                <a:extLst>
                  <a:ext uri="{FF2B5EF4-FFF2-40B4-BE49-F238E27FC236}">
                    <a16:creationId xmlns:a16="http://schemas.microsoft.com/office/drawing/2014/main" id="{67B428D9-6DF8-47CE-81C2-47EF9C498C87}"/>
                  </a:ext>
                </a:extLst>
              </p:cNvPr>
              <p:cNvPicPr>
                <a:picLocks noChangeAspect="1" noChangeArrowheads="1"/>
              </p:cNvPicPr>
              <p:nvPr/>
            </p:nvPicPr>
            <p:blipFill>
              <a:blip r:embed="rId163">
                <a:extLst>
                  <a:ext uri="{28A0092B-C50C-407E-A947-70E740481C1C}">
                    <a14:useLocalDpi xmlns:a14="http://schemas.microsoft.com/office/drawing/2010/main"/>
                  </a:ext>
                </a:extLst>
              </a:blip>
              <a:srcRect/>
              <a:stretch>
                <a:fillRect/>
              </a:stretch>
            </p:blipFill>
            <p:spPr bwMode="auto">
              <a:xfrm>
                <a:off x="2002" y="1390"/>
                <a:ext cx="43"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 name="Picture 360">
                <a:extLst>
                  <a:ext uri="{FF2B5EF4-FFF2-40B4-BE49-F238E27FC236}">
                    <a16:creationId xmlns:a16="http://schemas.microsoft.com/office/drawing/2014/main" id="{539B4B6A-BB90-4E6B-A353-3C5016667C66}"/>
                  </a:ext>
                </a:extLst>
              </p:cNvPr>
              <p:cNvPicPr>
                <a:picLocks noChangeAspect="1" noChangeArrowheads="1"/>
              </p:cNvPicPr>
              <p:nvPr/>
            </p:nvPicPr>
            <p:blipFill>
              <a:blip r:embed="rId164">
                <a:extLst>
                  <a:ext uri="{28A0092B-C50C-407E-A947-70E740481C1C}">
                    <a14:useLocalDpi xmlns:a14="http://schemas.microsoft.com/office/drawing/2010/main"/>
                  </a:ext>
                </a:extLst>
              </a:blip>
              <a:srcRect/>
              <a:stretch>
                <a:fillRect/>
              </a:stretch>
            </p:blipFill>
            <p:spPr bwMode="auto">
              <a:xfrm>
                <a:off x="2002" y="1421"/>
                <a:ext cx="43"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 name="Picture 361">
                <a:extLst>
                  <a:ext uri="{FF2B5EF4-FFF2-40B4-BE49-F238E27FC236}">
                    <a16:creationId xmlns:a16="http://schemas.microsoft.com/office/drawing/2014/main" id="{584873AD-1CAA-42EB-95A5-3151011ABFED}"/>
                  </a:ext>
                </a:extLst>
              </p:cNvPr>
              <p:cNvPicPr>
                <a:picLocks noChangeAspect="1" noChangeArrowheads="1"/>
              </p:cNvPicPr>
              <p:nvPr/>
            </p:nvPicPr>
            <p:blipFill>
              <a:blip r:embed="rId165">
                <a:extLst>
                  <a:ext uri="{28A0092B-C50C-407E-A947-70E740481C1C}">
                    <a14:useLocalDpi xmlns:a14="http://schemas.microsoft.com/office/drawing/2010/main"/>
                  </a:ext>
                </a:extLst>
              </a:blip>
              <a:srcRect/>
              <a:stretch>
                <a:fillRect/>
              </a:stretch>
            </p:blipFill>
            <p:spPr bwMode="auto">
              <a:xfrm>
                <a:off x="2002" y="1440"/>
                <a:ext cx="43"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8" name="Picture 362">
                <a:extLst>
                  <a:ext uri="{FF2B5EF4-FFF2-40B4-BE49-F238E27FC236}">
                    <a16:creationId xmlns:a16="http://schemas.microsoft.com/office/drawing/2014/main" id="{C71EEF4C-BC6B-4010-A6AD-DEF746E5BC27}"/>
                  </a:ext>
                </a:extLst>
              </p:cNvPr>
              <p:cNvPicPr>
                <a:picLocks noChangeAspect="1" noChangeArrowheads="1"/>
              </p:cNvPicPr>
              <p:nvPr/>
            </p:nvPicPr>
            <p:blipFill>
              <a:blip r:embed="rId166">
                <a:extLst>
                  <a:ext uri="{28A0092B-C50C-407E-A947-70E740481C1C}">
                    <a14:useLocalDpi xmlns:a14="http://schemas.microsoft.com/office/drawing/2010/main"/>
                  </a:ext>
                </a:extLst>
              </a:blip>
              <a:srcRect/>
              <a:stretch>
                <a:fillRect/>
              </a:stretch>
            </p:blipFill>
            <p:spPr bwMode="auto">
              <a:xfrm>
                <a:off x="2002" y="1459"/>
                <a:ext cx="43"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9" name="Picture 363">
                <a:extLst>
                  <a:ext uri="{FF2B5EF4-FFF2-40B4-BE49-F238E27FC236}">
                    <a16:creationId xmlns:a16="http://schemas.microsoft.com/office/drawing/2014/main" id="{99BFBFF4-D579-44E0-A269-EE19BFDEABB6}"/>
                  </a:ext>
                </a:extLst>
              </p:cNvPr>
              <p:cNvPicPr>
                <a:picLocks noChangeAspect="1" noChangeArrowheads="1"/>
              </p:cNvPicPr>
              <p:nvPr/>
            </p:nvPicPr>
            <p:blipFill>
              <a:blip r:embed="rId167">
                <a:extLst>
                  <a:ext uri="{28A0092B-C50C-407E-A947-70E740481C1C}">
                    <a14:useLocalDpi xmlns:a14="http://schemas.microsoft.com/office/drawing/2010/main"/>
                  </a:ext>
                </a:extLst>
              </a:blip>
              <a:srcRect/>
              <a:stretch>
                <a:fillRect/>
              </a:stretch>
            </p:blipFill>
            <p:spPr bwMode="auto">
              <a:xfrm>
                <a:off x="1923" y="1183"/>
                <a:ext cx="165"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 name="Freeform 364">
                <a:extLst>
                  <a:ext uri="{FF2B5EF4-FFF2-40B4-BE49-F238E27FC236}">
                    <a16:creationId xmlns:a16="http://schemas.microsoft.com/office/drawing/2014/main" id="{42AA70AB-70B5-4670-88E7-3FD1FDACB855}"/>
                  </a:ext>
                </a:extLst>
              </p:cNvPr>
              <p:cNvSpPr>
                <a:spLocks/>
              </p:cNvSpPr>
              <p:nvPr/>
            </p:nvSpPr>
            <p:spPr bwMode="auto">
              <a:xfrm>
                <a:off x="1997" y="1304"/>
                <a:ext cx="10" cy="26"/>
              </a:xfrm>
              <a:custGeom>
                <a:avLst/>
                <a:gdLst>
                  <a:gd name="T0" fmla="*/ 4 w 4"/>
                  <a:gd name="T1" fmla="*/ 9 h 11"/>
                  <a:gd name="T2" fmla="*/ 4 w 4"/>
                  <a:gd name="T3" fmla="*/ 2 h 11"/>
                  <a:gd name="T4" fmla="*/ 4 w 4"/>
                  <a:gd name="T5" fmla="*/ 1 h 11"/>
                  <a:gd name="T6" fmla="*/ 3 w 4"/>
                  <a:gd name="T7" fmla="*/ 0 h 11"/>
                  <a:gd name="T8" fmla="*/ 3 w 4"/>
                  <a:gd name="T9" fmla="*/ 1 h 11"/>
                  <a:gd name="T10" fmla="*/ 2 w 4"/>
                  <a:gd name="T11" fmla="*/ 2 h 11"/>
                  <a:gd name="T12" fmla="*/ 0 w 4"/>
                  <a:gd name="T13" fmla="*/ 9 h 11"/>
                  <a:gd name="T14" fmla="*/ 0 w 4"/>
                  <a:gd name="T15" fmla="*/ 10 h 11"/>
                  <a:gd name="T16" fmla="*/ 1 w 4"/>
                  <a:gd name="T17" fmla="*/ 11 h 11"/>
                  <a:gd name="T18" fmla="*/ 3 w 4"/>
                  <a:gd name="T19" fmla="*/ 11 h 11"/>
                  <a:gd name="T20" fmla="*/ 4 w 4"/>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1">
                    <a:moveTo>
                      <a:pt x="4" y="9"/>
                    </a:moveTo>
                    <a:cubicBezTo>
                      <a:pt x="4" y="7"/>
                      <a:pt x="4" y="4"/>
                      <a:pt x="4" y="2"/>
                    </a:cubicBezTo>
                    <a:cubicBezTo>
                      <a:pt x="4" y="2"/>
                      <a:pt x="4" y="1"/>
                      <a:pt x="4" y="1"/>
                    </a:cubicBezTo>
                    <a:cubicBezTo>
                      <a:pt x="4" y="1"/>
                      <a:pt x="4" y="1"/>
                      <a:pt x="3" y="0"/>
                    </a:cubicBezTo>
                    <a:cubicBezTo>
                      <a:pt x="3" y="0"/>
                      <a:pt x="3" y="1"/>
                      <a:pt x="3" y="1"/>
                    </a:cubicBezTo>
                    <a:cubicBezTo>
                      <a:pt x="3" y="1"/>
                      <a:pt x="2" y="1"/>
                      <a:pt x="2" y="2"/>
                    </a:cubicBezTo>
                    <a:cubicBezTo>
                      <a:pt x="1" y="4"/>
                      <a:pt x="0" y="6"/>
                      <a:pt x="0" y="9"/>
                    </a:cubicBezTo>
                    <a:cubicBezTo>
                      <a:pt x="0" y="9"/>
                      <a:pt x="0" y="10"/>
                      <a:pt x="0" y="10"/>
                    </a:cubicBezTo>
                    <a:cubicBezTo>
                      <a:pt x="0" y="11"/>
                      <a:pt x="1" y="11"/>
                      <a:pt x="1" y="11"/>
                    </a:cubicBezTo>
                    <a:cubicBezTo>
                      <a:pt x="2" y="11"/>
                      <a:pt x="3" y="11"/>
                      <a:pt x="3" y="11"/>
                    </a:cubicBezTo>
                    <a:cubicBezTo>
                      <a:pt x="3" y="10"/>
                      <a:pt x="4" y="10"/>
                      <a:pt x="4" y="9"/>
                    </a:cubicBezTo>
                    <a:close/>
                  </a:path>
                </a:pathLst>
              </a:custGeom>
              <a:solidFill>
                <a:srgbClr val="9B9E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1" name="Freeform 365">
                <a:extLst>
                  <a:ext uri="{FF2B5EF4-FFF2-40B4-BE49-F238E27FC236}">
                    <a16:creationId xmlns:a16="http://schemas.microsoft.com/office/drawing/2014/main" id="{FB242B50-53BD-4C97-BD5E-9B6BE6A4F0EB}"/>
                  </a:ext>
                </a:extLst>
              </p:cNvPr>
              <p:cNvSpPr>
                <a:spLocks/>
              </p:cNvSpPr>
              <p:nvPr/>
            </p:nvSpPr>
            <p:spPr bwMode="auto">
              <a:xfrm>
                <a:off x="2009" y="1304"/>
                <a:ext cx="10" cy="26"/>
              </a:xfrm>
              <a:custGeom>
                <a:avLst/>
                <a:gdLst>
                  <a:gd name="T0" fmla="*/ 0 w 4"/>
                  <a:gd name="T1" fmla="*/ 9 h 11"/>
                  <a:gd name="T2" fmla="*/ 0 w 4"/>
                  <a:gd name="T3" fmla="*/ 2 h 11"/>
                  <a:gd name="T4" fmla="*/ 0 w 4"/>
                  <a:gd name="T5" fmla="*/ 1 h 11"/>
                  <a:gd name="T6" fmla="*/ 1 w 4"/>
                  <a:gd name="T7" fmla="*/ 0 h 11"/>
                  <a:gd name="T8" fmla="*/ 1 w 4"/>
                  <a:gd name="T9" fmla="*/ 1 h 11"/>
                  <a:gd name="T10" fmla="*/ 2 w 4"/>
                  <a:gd name="T11" fmla="*/ 2 h 11"/>
                  <a:gd name="T12" fmla="*/ 4 w 4"/>
                  <a:gd name="T13" fmla="*/ 9 h 11"/>
                  <a:gd name="T14" fmla="*/ 4 w 4"/>
                  <a:gd name="T15" fmla="*/ 10 h 11"/>
                  <a:gd name="T16" fmla="*/ 3 w 4"/>
                  <a:gd name="T17" fmla="*/ 11 h 11"/>
                  <a:gd name="T18" fmla="*/ 1 w 4"/>
                  <a:gd name="T19" fmla="*/ 11 h 11"/>
                  <a:gd name="T20" fmla="*/ 0 w 4"/>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1">
                    <a:moveTo>
                      <a:pt x="0" y="9"/>
                    </a:moveTo>
                    <a:cubicBezTo>
                      <a:pt x="0" y="7"/>
                      <a:pt x="0" y="4"/>
                      <a:pt x="0" y="2"/>
                    </a:cubicBezTo>
                    <a:cubicBezTo>
                      <a:pt x="0" y="2"/>
                      <a:pt x="0" y="1"/>
                      <a:pt x="0" y="1"/>
                    </a:cubicBezTo>
                    <a:cubicBezTo>
                      <a:pt x="0" y="1"/>
                      <a:pt x="0" y="1"/>
                      <a:pt x="1" y="0"/>
                    </a:cubicBezTo>
                    <a:cubicBezTo>
                      <a:pt x="1" y="0"/>
                      <a:pt x="1" y="1"/>
                      <a:pt x="1" y="1"/>
                    </a:cubicBezTo>
                    <a:cubicBezTo>
                      <a:pt x="1" y="1"/>
                      <a:pt x="2" y="1"/>
                      <a:pt x="2" y="2"/>
                    </a:cubicBezTo>
                    <a:cubicBezTo>
                      <a:pt x="3" y="4"/>
                      <a:pt x="4" y="6"/>
                      <a:pt x="4" y="9"/>
                    </a:cubicBezTo>
                    <a:cubicBezTo>
                      <a:pt x="4" y="9"/>
                      <a:pt x="4" y="10"/>
                      <a:pt x="4" y="10"/>
                    </a:cubicBezTo>
                    <a:cubicBezTo>
                      <a:pt x="4" y="11"/>
                      <a:pt x="3" y="11"/>
                      <a:pt x="3" y="11"/>
                    </a:cubicBezTo>
                    <a:cubicBezTo>
                      <a:pt x="2" y="11"/>
                      <a:pt x="1" y="11"/>
                      <a:pt x="1" y="11"/>
                    </a:cubicBezTo>
                    <a:cubicBezTo>
                      <a:pt x="1" y="10"/>
                      <a:pt x="0" y="10"/>
                      <a:pt x="0" y="9"/>
                    </a:cubicBezTo>
                    <a:close/>
                  </a:path>
                </a:pathLst>
              </a:custGeom>
              <a:solidFill>
                <a:srgbClr val="9B9E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2" name="Freeform 366">
                <a:extLst>
                  <a:ext uri="{FF2B5EF4-FFF2-40B4-BE49-F238E27FC236}">
                    <a16:creationId xmlns:a16="http://schemas.microsoft.com/office/drawing/2014/main" id="{9DEE76A1-7329-43B1-9C27-78D48923B6CE}"/>
                  </a:ext>
                </a:extLst>
              </p:cNvPr>
              <p:cNvSpPr>
                <a:spLocks/>
              </p:cNvSpPr>
              <p:nvPr/>
            </p:nvSpPr>
            <p:spPr bwMode="auto">
              <a:xfrm>
                <a:off x="1964" y="1278"/>
                <a:ext cx="31" cy="35"/>
              </a:xfrm>
              <a:custGeom>
                <a:avLst/>
                <a:gdLst>
                  <a:gd name="T0" fmla="*/ 0 w 13"/>
                  <a:gd name="T1" fmla="*/ 7 h 15"/>
                  <a:gd name="T2" fmla="*/ 1 w 13"/>
                  <a:gd name="T3" fmla="*/ 13 h 15"/>
                  <a:gd name="T4" fmla="*/ 6 w 13"/>
                  <a:gd name="T5" fmla="*/ 14 h 15"/>
                  <a:gd name="T6" fmla="*/ 12 w 13"/>
                  <a:gd name="T7" fmla="*/ 11 h 15"/>
                  <a:gd name="T8" fmla="*/ 13 w 13"/>
                  <a:gd name="T9" fmla="*/ 6 h 15"/>
                  <a:gd name="T10" fmla="*/ 12 w 13"/>
                  <a:gd name="T11" fmla="*/ 2 h 15"/>
                  <a:gd name="T12" fmla="*/ 9 w 13"/>
                  <a:gd name="T13" fmla="*/ 0 h 15"/>
                  <a:gd name="T14" fmla="*/ 3 w 13"/>
                  <a:gd name="T15" fmla="*/ 1 h 15"/>
                  <a:gd name="T16" fmla="*/ 0 w 13"/>
                  <a:gd name="T1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5">
                    <a:moveTo>
                      <a:pt x="0" y="7"/>
                    </a:moveTo>
                    <a:cubicBezTo>
                      <a:pt x="0" y="10"/>
                      <a:pt x="0" y="12"/>
                      <a:pt x="1" y="13"/>
                    </a:cubicBezTo>
                    <a:cubicBezTo>
                      <a:pt x="3" y="15"/>
                      <a:pt x="5" y="14"/>
                      <a:pt x="6" y="14"/>
                    </a:cubicBezTo>
                    <a:cubicBezTo>
                      <a:pt x="9" y="13"/>
                      <a:pt x="11" y="13"/>
                      <a:pt x="12" y="11"/>
                    </a:cubicBezTo>
                    <a:cubicBezTo>
                      <a:pt x="13" y="9"/>
                      <a:pt x="13" y="8"/>
                      <a:pt x="13" y="6"/>
                    </a:cubicBezTo>
                    <a:cubicBezTo>
                      <a:pt x="13" y="5"/>
                      <a:pt x="13" y="3"/>
                      <a:pt x="12" y="2"/>
                    </a:cubicBezTo>
                    <a:cubicBezTo>
                      <a:pt x="12" y="1"/>
                      <a:pt x="10" y="0"/>
                      <a:pt x="9" y="0"/>
                    </a:cubicBezTo>
                    <a:cubicBezTo>
                      <a:pt x="7" y="0"/>
                      <a:pt x="5" y="0"/>
                      <a:pt x="3" y="1"/>
                    </a:cubicBezTo>
                    <a:cubicBezTo>
                      <a:pt x="2" y="3"/>
                      <a:pt x="0" y="5"/>
                      <a:pt x="0" y="7"/>
                    </a:cubicBezTo>
                    <a:close/>
                  </a:path>
                </a:pathLst>
              </a:custGeom>
              <a:solidFill>
                <a:srgbClr val="9B9E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3" name="Freeform 367">
                <a:extLst>
                  <a:ext uri="{FF2B5EF4-FFF2-40B4-BE49-F238E27FC236}">
                    <a16:creationId xmlns:a16="http://schemas.microsoft.com/office/drawing/2014/main" id="{2D9F9332-8D60-4774-8638-8D3AC883B2AA}"/>
                  </a:ext>
                </a:extLst>
              </p:cNvPr>
              <p:cNvSpPr>
                <a:spLocks/>
              </p:cNvSpPr>
              <p:nvPr/>
            </p:nvSpPr>
            <p:spPr bwMode="auto">
              <a:xfrm>
                <a:off x="2019" y="1278"/>
                <a:ext cx="33" cy="35"/>
              </a:xfrm>
              <a:custGeom>
                <a:avLst/>
                <a:gdLst>
                  <a:gd name="T0" fmla="*/ 13 w 14"/>
                  <a:gd name="T1" fmla="*/ 7 h 15"/>
                  <a:gd name="T2" fmla="*/ 12 w 14"/>
                  <a:gd name="T3" fmla="*/ 13 h 15"/>
                  <a:gd name="T4" fmla="*/ 7 w 14"/>
                  <a:gd name="T5" fmla="*/ 14 h 15"/>
                  <a:gd name="T6" fmla="*/ 1 w 14"/>
                  <a:gd name="T7" fmla="*/ 11 h 15"/>
                  <a:gd name="T8" fmla="*/ 0 w 14"/>
                  <a:gd name="T9" fmla="*/ 6 h 15"/>
                  <a:gd name="T10" fmla="*/ 1 w 14"/>
                  <a:gd name="T11" fmla="*/ 2 h 15"/>
                  <a:gd name="T12" fmla="*/ 4 w 14"/>
                  <a:gd name="T13" fmla="*/ 0 h 15"/>
                  <a:gd name="T14" fmla="*/ 10 w 14"/>
                  <a:gd name="T15" fmla="*/ 1 h 15"/>
                  <a:gd name="T16" fmla="*/ 13 w 14"/>
                  <a:gd name="T1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13" y="7"/>
                    </a:moveTo>
                    <a:cubicBezTo>
                      <a:pt x="14" y="10"/>
                      <a:pt x="14" y="12"/>
                      <a:pt x="12" y="13"/>
                    </a:cubicBezTo>
                    <a:cubicBezTo>
                      <a:pt x="11" y="15"/>
                      <a:pt x="9" y="14"/>
                      <a:pt x="7" y="14"/>
                    </a:cubicBezTo>
                    <a:cubicBezTo>
                      <a:pt x="5" y="13"/>
                      <a:pt x="3" y="13"/>
                      <a:pt x="1" y="11"/>
                    </a:cubicBezTo>
                    <a:cubicBezTo>
                      <a:pt x="0" y="9"/>
                      <a:pt x="0" y="8"/>
                      <a:pt x="0" y="6"/>
                    </a:cubicBezTo>
                    <a:cubicBezTo>
                      <a:pt x="0" y="5"/>
                      <a:pt x="0" y="3"/>
                      <a:pt x="1" y="2"/>
                    </a:cubicBezTo>
                    <a:cubicBezTo>
                      <a:pt x="1" y="1"/>
                      <a:pt x="3" y="0"/>
                      <a:pt x="4" y="0"/>
                    </a:cubicBezTo>
                    <a:cubicBezTo>
                      <a:pt x="6" y="0"/>
                      <a:pt x="8" y="0"/>
                      <a:pt x="10" y="1"/>
                    </a:cubicBezTo>
                    <a:cubicBezTo>
                      <a:pt x="12" y="3"/>
                      <a:pt x="13" y="5"/>
                      <a:pt x="13" y="7"/>
                    </a:cubicBezTo>
                    <a:close/>
                  </a:path>
                </a:pathLst>
              </a:custGeom>
              <a:solidFill>
                <a:srgbClr val="9B9E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4" name="Freeform 368">
                <a:extLst>
                  <a:ext uri="{FF2B5EF4-FFF2-40B4-BE49-F238E27FC236}">
                    <a16:creationId xmlns:a16="http://schemas.microsoft.com/office/drawing/2014/main" id="{ED8B74A0-8888-4A71-8CB5-B16210E7108E}"/>
                  </a:ext>
                </a:extLst>
              </p:cNvPr>
              <p:cNvSpPr>
                <a:spLocks/>
              </p:cNvSpPr>
              <p:nvPr/>
            </p:nvSpPr>
            <p:spPr bwMode="auto">
              <a:xfrm>
                <a:off x="1940" y="1268"/>
                <a:ext cx="16" cy="41"/>
              </a:xfrm>
              <a:custGeom>
                <a:avLst/>
                <a:gdLst>
                  <a:gd name="T0" fmla="*/ 7 w 7"/>
                  <a:gd name="T1" fmla="*/ 3 h 17"/>
                  <a:gd name="T2" fmla="*/ 3 w 7"/>
                  <a:gd name="T3" fmla="*/ 0 h 17"/>
                  <a:gd name="T4" fmla="*/ 0 w 7"/>
                  <a:gd name="T5" fmla="*/ 1 h 17"/>
                  <a:gd name="T6" fmla="*/ 0 w 7"/>
                  <a:gd name="T7" fmla="*/ 4 h 17"/>
                  <a:gd name="T8" fmla="*/ 2 w 7"/>
                  <a:gd name="T9" fmla="*/ 15 h 17"/>
                  <a:gd name="T10" fmla="*/ 2 w 7"/>
                  <a:gd name="T11" fmla="*/ 17 h 17"/>
                  <a:gd name="T12" fmla="*/ 5 w 7"/>
                  <a:gd name="T13" fmla="*/ 17 h 17"/>
                  <a:gd name="T14" fmla="*/ 6 w 7"/>
                  <a:gd name="T15" fmla="*/ 16 h 17"/>
                  <a:gd name="T16" fmla="*/ 7 w 7"/>
                  <a:gd name="T17" fmla="*/ 13 h 17"/>
                  <a:gd name="T18" fmla="*/ 7 w 7"/>
                  <a:gd name="T19" fmla="*/ 8 h 17"/>
                  <a:gd name="T20" fmla="*/ 7 w 7"/>
                  <a:gd name="T21"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7">
                    <a:moveTo>
                      <a:pt x="7" y="3"/>
                    </a:moveTo>
                    <a:cubicBezTo>
                      <a:pt x="6" y="1"/>
                      <a:pt x="5" y="0"/>
                      <a:pt x="3" y="0"/>
                    </a:cubicBezTo>
                    <a:cubicBezTo>
                      <a:pt x="2" y="0"/>
                      <a:pt x="1" y="0"/>
                      <a:pt x="0" y="1"/>
                    </a:cubicBezTo>
                    <a:cubicBezTo>
                      <a:pt x="0" y="2"/>
                      <a:pt x="0" y="3"/>
                      <a:pt x="0" y="4"/>
                    </a:cubicBezTo>
                    <a:cubicBezTo>
                      <a:pt x="4" y="16"/>
                      <a:pt x="2" y="13"/>
                      <a:pt x="2" y="15"/>
                    </a:cubicBezTo>
                    <a:cubicBezTo>
                      <a:pt x="2" y="16"/>
                      <a:pt x="2" y="16"/>
                      <a:pt x="2" y="17"/>
                    </a:cubicBezTo>
                    <a:cubicBezTo>
                      <a:pt x="3" y="17"/>
                      <a:pt x="4" y="17"/>
                      <a:pt x="5" y="17"/>
                    </a:cubicBezTo>
                    <a:cubicBezTo>
                      <a:pt x="6" y="17"/>
                      <a:pt x="6" y="16"/>
                      <a:pt x="6" y="16"/>
                    </a:cubicBezTo>
                    <a:cubicBezTo>
                      <a:pt x="7" y="15"/>
                      <a:pt x="7" y="14"/>
                      <a:pt x="7" y="13"/>
                    </a:cubicBezTo>
                    <a:cubicBezTo>
                      <a:pt x="7" y="12"/>
                      <a:pt x="7" y="10"/>
                      <a:pt x="7" y="8"/>
                    </a:cubicBezTo>
                    <a:cubicBezTo>
                      <a:pt x="7" y="7"/>
                      <a:pt x="7" y="5"/>
                      <a:pt x="7" y="3"/>
                    </a:cubicBezTo>
                    <a:close/>
                  </a:path>
                </a:pathLst>
              </a:custGeom>
              <a:solidFill>
                <a:srgbClr val="CACB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5" name="Freeform 369">
                <a:extLst>
                  <a:ext uri="{FF2B5EF4-FFF2-40B4-BE49-F238E27FC236}">
                    <a16:creationId xmlns:a16="http://schemas.microsoft.com/office/drawing/2014/main" id="{942BD0AD-AED5-48AD-B1AA-6549A87F51EB}"/>
                  </a:ext>
                </a:extLst>
              </p:cNvPr>
              <p:cNvSpPr>
                <a:spLocks/>
              </p:cNvSpPr>
              <p:nvPr/>
            </p:nvSpPr>
            <p:spPr bwMode="auto">
              <a:xfrm>
                <a:off x="2057" y="1268"/>
                <a:ext cx="17" cy="41"/>
              </a:xfrm>
              <a:custGeom>
                <a:avLst/>
                <a:gdLst>
                  <a:gd name="T0" fmla="*/ 7 w 7"/>
                  <a:gd name="T1" fmla="*/ 1 h 17"/>
                  <a:gd name="T2" fmla="*/ 4 w 7"/>
                  <a:gd name="T3" fmla="*/ 0 h 17"/>
                  <a:gd name="T4" fmla="*/ 1 w 7"/>
                  <a:gd name="T5" fmla="*/ 3 h 17"/>
                  <a:gd name="T6" fmla="*/ 1 w 7"/>
                  <a:gd name="T7" fmla="*/ 8 h 17"/>
                  <a:gd name="T8" fmla="*/ 1 w 7"/>
                  <a:gd name="T9" fmla="*/ 13 h 17"/>
                  <a:gd name="T10" fmla="*/ 1 w 7"/>
                  <a:gd name="T11" fmla="*/ 16 h 17"/>
                  <a:gd name="T12" fmla="*/ 2 w 7"/>
                  <a:gd name="T13" fmla="*/ 17 h 17"/>
                  <a:gd name="T14" fmla="*/ 5 w 7"/>
                  <a:gd name="T15" fmla="*/ 17 h 17"/>
                  <a:gd name="T16" fmla="*/ 5 w 7"/>
                  <a:gd name="T17" fmla="*/ 15 h 17"/>
                  <a:gd name="T18" fmla="*/ 6 w 7"/>
                  <a:gd name="T19" fmla="*/ 4 h 17"/>
                  <a:gd name="T20" fmla="*/ 7 w 7"/>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7">
                    <a:moveTo>
                      <a:pt x="7" y="1"/>
                    </a:moveTo>
                    <a:cubicBezTo>
                      <a:pt x="6" y="0"/>
                      <a:pt x="5" y="0"/>
                      <a:pt x="4" y="0"/>
                    </a:cubicBezTo>
                    <a:cubicBezTo>
                      <a:pt x="3" y="0"/>
                      <a:pt x="1" y="1"/>
                      <a:pt x="1" y="3"/>
                    </a:cubicBezTo>
                    <a:cubicBezTo>
                      <a:pt x="0" y="5"/>
                      <a:pt x="1" y="7"/>
                      <a:pt x="1" y="8"/>
                    </a:cubicBezTo>
                    <a:cubicBezTo>
                      <a:pt x="1" y="10"/>
                      <a:pt x="1" y="12"/>
                      <a:pt x="1" y="13"/>
                    </a:cubicBezTo>
                    <a:cubicBezTo>
                      <a:pt x="1" y="14"/>
                      <a:pt x="0" y="15"/>
                      <a:pt x="1" y="16"/>
                    </a:cubicBezTo>
                    <a:cubicBezTo>
                      <a:pt x="1" y="16"/>
                      <a:pt x="2" y="17"/>
                      <a:pt x="2" y="17"/>
                    </a:cubicBezTo>
                    <a:cubicBezTo>
                      <a:pt x="3" y="17"/>
                      <a:pt x="4" y="17"/>
                      <a:pt x="5" y="17"/>
                    </a:cubicBezTo>
                    <a:cubicBezTo>
                      <a:pt x="5" y="16"/>
                      <a:pt x="5" y="16"/>
                      <a:pt x="5" y="15"/>
                    </a:cubicBezTo>
                    <a:cubicBezTo>
                      <a:pt x="5" y="13"/>
                      <a:pt x="3" y="16"/>
                      <a:pt x="6" y="4"/>
                    </a:cubicBezTo>
                    <a:cubicBezTo>
                      <a:pt x="7" y="3"/>
                      <a:pt x="7" y="2"/>
                      <a:pt x="7" y="1"/>
                    </a:cubicBezTo>
                    <a:close/>
                  </a:path>
                </a:pathLst>
              </a:custGeom>
              <a:solidFill>
                <a:srgbClr val="CACB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256" name="Picture 370">
                <a:extLst>
                  <a:ext uri="{FF2B5EF4-FFF2-40B4-BE49-F238E27FC236}">
                    <a16:creationId xmlns:a16="http://schemas.microsoft.com/office/drawing/2014/main" id="{26CD15C0-E4EA-4CC7-8E14-E24918955ECF}"/>
                  </a:ext>
                </a:extLst>
              </p:cNvPr>
              <p:cNvPicPr>
                <a:picLocks noChangeAspect="1" noChangeArrowheads="1"/>
              </p:cNvPicPr>
              <p:nvPr/>
            </p:nvPicPr>
            <p:blipFill>
              <a:blip r:embed="rId168">
                <a:extLst>
                  <a:ext uri="{28A0092B-C50C-407E-A947-70E740481C1C}">
                    <a14:useLocalDpi xmlns:a14="http://schemas.microsoft.com/office/drawing/2010/main"/>
                  </a:ext>
                </a:extLst>
              </a:blip>
              <a:srcRect/>
              <a:stretch>
                <a:fillRect/>
              </a:stretch>
            </p:blipFill>
            <p:spPr bwMode="auto">
              <a:xfrm>
                <a:off x="1933" y="1297"/>
                <a:ext cx="143"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 name="Freeform 371">
                <a:extLst>
                  <a:ext uri="{FF2B5EF4-FFF2-40B4-BE49-F238E27FC236}">
                    <a16:creationId xmlns:a16="http://schemas.microsoft.com/office/drawing/2014/main" id="{B78968BF-7AA6-4D0D-A422-73F4B6F404E9}"/>
                  </a:ext>
                </a:extLst>
              </p:cNvPr>
              <p:cNvSpPr>
                <a:spLocks/>
              </p:cNvSpPr>
              <p:nvPr/>
            </p:nvSpPr>
            <p:spPr bwMode="auto">
              <a:xfrm>
                <a:off x="1971" y="1337"/>
                <a:ext cx="72" cy="31"/>
              </a:xfrm>
              <a:custGeom>
                <a:avLst/>
                <a:gdLst>
                  <a:gd name="T0" fmla="*/ 23 w 30"/>
                  <a:gd name="T1" fmla="*/ 6 h 13"/>
                  <a:gd name="T2" fmla="*/ 21 w 30"/>
                  <a:gd name="T3" fmla="*/ 6 h 13"/>
                  <a:gd name="T4" fmla="*/ 16 w 30"/>
                  <a:gd name="T5" fmla="*/ 6 h 13"/>
                  <a:gd name="T6" fmla="*/ 9 w 30"/>
                  <a:gd name="T7" fmla="*/ 6 h 13"/>
                  <a:gd name="T8" fmla="*/ 8 w 30"/>
                  <a:gd name="T9" fmla="*/ 6 h 13"/>
                  <a:gd name="T10" fmla="*/ 0 w 30"/>
                  <a:gd name="T11" fmla="*/ 0 h 13"/>
                  <a:gd name="T12" fmla="*/ 1 w 30"/>
                  <a:gd name="T13" fmla="*/ 9 h 13"/>
                  <a:gd name="T14" fmla="*/ 1 w 30"/>
                  <a:gd name="T15" fmla="*/ 9 h 13"/>
                  <a:gd name="T16" fmla="*/ 3 w 30"/>
                  <a:gd name="T17" fmla="*/ 10 h 13"/>
                  <a:gd name="T18" fmla="*/ 12 w 30"/>
                  <a:gd name="T19" fmla="*/ 12 h 13"/>
                  <a:gd name="T20" fmla="*/ 17 w 30"/>
                  <a:gd name="T21" fmla="*/ 12 h 13"/>
                  <a:gd name="T22" fmla="*/ 19 w 30"/>
                  <a:gd name="T23" fmla="*/ 12 h 13"/>
                  <a:gd name="T24" fmla="*/ 27 w 30"/>
                  <a:gd name="T25" fmla="*/ 10 h 13"/>
                  <a:gd name="T26" fmla="*/ 28 w 30"/>
                  <a:gd name="T27" fmla="*/ 10 h 13"/>
                  <a:gd name="T28" fmla="*/ 29 w 30"/>
                  <a:gd name="T29" fmla="*/ 9 h 13"/>
                  <a:gd name="T30" fmla="*/ 30 w 30"/>
                  <a:gd name="T31" fmla="*/ 0 h 13"/>
                  <a:gd name="T32" fmla="*/ 23 w 30"/>
                  <a:gd name="T33"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13">
                    <a:moveTo>
                      <a:pt x="23" y="6"/>
                    </a:moveTo>
                    <a:cubicBezTo>
                      <a:pt x="22" y="6"/>
                      <a:pt x="22" y="6"/>
                      <a:pt x="21" y="6"/>
                    </a:cubicBezTo>
                    <a:cubicBezTo>
                      <a:pt x="19" y="6"/>
                      <a:pt x="16" y="6"/>
                      <a:pt x="16" y="6"/>
                    </a:cubicBezTo>
                    <a:cubicBezTo>
                      <a:pt x="15" y="6"/>
                      <a:pt x="11" y="6"/>
                      <a:pt x="9" y="6"/>
                    </a:cubicBezTo>
                    <a:cubicBezTo>
                      <a:pt x="9" y="6"/>
                      <a:pt x="8" y="6"/>
                      <a:pt x="8" y="6"/>
                    </a:cubicBezTo>
                    <a:cubicBezTo>
                      <a:pt x="5" y="5"/>
                      <a:pt x="0" y="0"/>
                      <a:pt x="0" y="0"/>
                    </a:cubicBezTo>
                    <a:cubicBezTo>
                      <a:pt x="0" y="3"/>
                      <a:pt x="0" y="6"/>
                      <a:pt x="1" y="9"/>
                    </a:cubicBezTo>
                    <a:cubicBezTo>
                      <a:pt x="1" y="9"/>
                      <a:pt x="1" y="9"/>
                      <a:pt x="1" y="9"/>
                    </a:cubicBezTo>
                    <a:cubicBezTo>
                      <a:pt x="2" y="10"/>
                      <a:pt x="3" y="10"/>
                      <a:pt x="3" y="10"/>
                    </a:cubicBezTo>
                    <a:cubicBezTo>
                      <a:pt x="6" y="12"/>
                      <a:pt x="9" y="12"/>
                      <a:pt x="12" y="12"/>
                    </a:cubicBezTo>
                    <a:cubicBezTo>
                      <a:pt x="12" y="13"/>
                      <a:pt x="15" y="13"/>
                      <a:pt x="17" y="12"/>
                    </a:cubicBezTo>
                    <a:cubicBezTo>
                      <a:pt x="17" y="13"/>
                      <a:pt x="18" y="13"/>
                      <a:pt x="19" y="12"/>
                    </a:cubicBezTo>
                    <a:cubicBezTo>
                      <a:pt x="22" y="12"/>
                      <a:pt x="24" y="12"/>
                      <a:pt x="27" y="10"/>
                    </a:cubicBezTo>
                    <a:cubicBezTo>
                      <a:pt x="27" y="10"/>
                      <a:pt x="28" y="10"/>
                      <a:pt x="28" y="10"/>
                    </a:cubicBezTo>
                    <a:cubicBezTo>
                      <a:pt x="28" y="9"/>
                      <a:pt x="29" y="9"/>
                      <a:pt x="29" y="9"/>
                    </a:cubicBezTo>
                    <a:cubicBezTo>
                      <a:pt x="29" y="6"/>
                      <a:pt x="30" y="3"/>
                      <a:pt x="30" y="0"/>
                    </a:cubicBezTo>
                    <a:cubicBezTo>
                      <a:pt x="30" y="0"/>
                      <a:pt x="25" y="5"/>
                      <a:pt x="23" y="6"/>
                    </a:cubicBezTo>
                    <a:close/>
                  </a:path>
                </a:pathLst>
              </a:custGeom>
              <a:solidFill>
                <a:srgbClr val="B9B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8" name="Freeform 372">
                <a:extLst>
                  <a:ext uri="{FF2B5EF4-FFF2-40B4-BE49-F238E27FC236}">
                    <a16:creationId xmlns:a16="http://schemas.microsoft.com/office/drawing/2014/main" id="{96C6461E-E37E-4CF7-B2ED-F8CED6114EB9}"/>
                  </a:ext>
                </a:extLst>
              </p:cNvPr>
              <p:cNvSpPr>
                <a:spLocks/>
              </p:cNvSpPr>
              <p:nvPr/>
            </p:nvSpPr>
            <p:spPr bwMode="auto">
              <a:xfrm>
                <a:off x="2004" y="1352"/>
                <a:ext cx="10" cy="9"/>
              </a:xfrm>
              <a:custGeom>
                <a:avLst/>
                <a:gdLst>
                  <a:gd name="T0" fmla="*/ 1 w 4"/>
                  <a:gd name="T1" fmla="*/ 0 h 4"/>
                  <a:gd name="T2" fmla="*/ 2 w 4"/>
                  <a:gd name="T3" fmla="*/ 4 h 4"/>
                  <a:gd name="T4" fmla="*/ 4 w 4"/>
                  <a:gd name="T5" fmla="*/ 0 h 4"/>
                  <a:gd name="T6" fmla="*/ 1 w 4"/>
                  <a:gd name="T7" fmla="*/ 0 h 4"/>
                </a:gdLst>
                <a:ahLst/>
                <a:cxnLst>
                  <a:cxn ang="0">
                    <a:pos x="T0" y="T1"/>
                  </a:cxn>
                  <a:cxn ang="0">
                    <a:pos x="T2" y="T3"/>
                  </a:cxn>
                  <a:cxn ang="0">
                    <a:pos x="T4" y="T5"/>
                  </a:cxn>
                  <a:cxn ang="0">
                    <a:pos x="T6" y="T7"/>
                  </a:cxn>
                </a:cxnLst>
                <a:rect l="0" t="0" r="r" b="b"/>
                <a:pathLst>
                  <a:path w="4" h="4">
                    <a:moveTo>
                      <a:pt x="1" y="0"/>
                    </a:moveTo>
                    <a:cubicBezTo>
                      <a:pt x="1" y="0"/>
                      <a:pt x="0" y="4"/>
                      <a:pt x="2" y="4"/>
                    </a:cubicBezTo>
                    <a:cubicBezTo>
                      <a:pt x="4" y="4"/>
                      <a:pt x="4" y="0"/>
                      <a:pt x="4" y="0"/>
                    </a:cubicBezTo>
                    <a:lnTo>
                      <a:pt x="1" y="0"/>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9" name="Freeform 373">
                <a:extLst>
                  <a:ext uri="{FF2B5EF4-FFF2-40B4-BE49-F238E27FC236}">
                    <a16:creationId xmlns:a16="http://schemas.microsoft.com/office/drawing/2014/main" id="{5CCC5442-B86D-4832-8888-91F5F9D6C1A2}"/>
                  </a:ext>
                </a:extLst>
              </p:cNvPr>
              <p:cNvSpPr>
                <a:spLocks noEditPoints="1"/>
              </p:cNvSpPr>
              <p:nvPr/>
            </p:nvSpPr>
            <p:spPr bwMode="auto">
              <a:xfrm>
                <a:off x="2007" y="1352"/>
                <a:ext cx="7" cy="9"/>
              </a:xfrm>
              <a:custGeom>
                <a:avLst/>
                <a:gdLst>
                  <a:gd name="T0" fmla="*/ 1 w 3"/>
                  <a:gd name="T1" fmla="*/ 4 h 4"/>
                  <a:gd name="T2" fmla="*/ 0 w 3"/>
                  <a:gd name="T3" fmla="*/ 4 h 4"/>
                  <a:gd name="T4" fmla="*/ 0 w 3"/>
                  <a:gd name="T5" fmla="*/ 0 h 4"/>
                  <a:gd name="T6" fmla="*/ 0 w 3"/>
                  <a:gd name="T7" fmla="*/ 0 h 4"/>
                  <a:gd name="T8" fmla="*/ 3 w 3"/>
                  <a:gd name="T9" fmla="*/ 0 h 4"/>
                  <a:gd name="T10" fmla="*/ 3 w 3"/>
                  <a:gd name="T11" fmla="*/ 0 h 4"/>
                  <a:gd name="T12" fmla="*/ 2 w 3"/>
                  <a:gd name="T13" fmla="*/ 4 h 4"/>
                  <a:gd name="T14" fmla="*/ 1 w 3"/>
                  <a:gd name="T15" fmla="*/ 4 h 4"/>
                  <a:gd name="T16" fmla="*/ 0 w 3"/>
                  <a:gd name="T17" fmla="*/ 0 h 4"/>
                  <a:gd name="T18" fmla="*/ 1 w 3"/>
                  <a:gd name="T19" fmla="*/ 4 h 4"/>
                  <a:gd name="T20" fmla="*/ 1 w 3"/>
                  <a:gd name="T21" fmla="*/ 4 h 4"/>
                  <a:gd name="T22" fmla="*/ 2 w 3"/>
                  <a:gd name="T23" fmla="*/ 4 h 4"/>
                  <a:gd name="T24" fmla="*/ 3 w 3"/>
                  <a:gd name="T25" fmla="*/ 0 h 4"/>
                  <a:gd name="T26" fmla="*/ 0 w 3"/>
                  <a:gd name="T2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1" y="4"/>
                    </a:moveTo>
                    <a:cubicBezTo>
                      <a:pt x="1" y="4"/>
                      <a:pt x="1" y="4"/>
                      <a:pt x="0" y="4"/>
                    </a:cubicBezTo>
                    <a:cubicBezTo>
                      <a:pt x="0" y="3"/>
                      <a:pt x="0" y="0"/>
                      <a:pt x="0" y="0"/>
                    </a:cubicBezTo>
                    <a:cubicBezTo>
                      <a:pt x="0" y="0"/>
                      <a:pt x="0" y="0"/>
                      <a:pt x="0" y="0"/>
                    </a:cubicBezTo>
                    <a:cubicBezTo>
                      <a:pt x="3" y="0"/>
                      <a:pt x="3" y="0"/>
                      <a:pt x="3" y="0"/>
                    </a:cubicBezTo>
                    <a:cubicBezTo>
                      <a:pt x="3" y="0"/>
                      <a:pt x="3" y="0"/>
                      <a:pt x="3" y="0"/>
                    </a:cubicBezTo>
                    <a:cubicBezTo>
                      <a:pt x="3" y="0"/>
                      <a:pt x="3" y="3"/>
                      <a:pt x="2" y="4"/>
                    </a:cubicBezTo>
                    <a:cubicBezTo>
                      <a:pt x="2" y="4"/>
                      <a:pt x="2" y="4"/>
                      <a:pt x="1" y="4"/>
                    </a:cubicBezTo>
                    <a:close/>
                    <a:moveTo>
                      <a:pt x="0" y="0"/>
                    </a:moveTo>
                    <a:cubicBezTo>
                      <a:pt x="0" y="0"/>
                      <a:pt x="0" y="3"/>
                      <a:pt x="1" y="4"/>
                    </a:cubicBezTo>
                    <a:cubicBezTo>
                      <a:pt x="1" y="4"/>
                      <a:pt x="1" y="4"/>
                      <a:pt x="1" y="4"/>
                    </a:cubicBezTo>
                    <a:cubicBezTo>
                      <a:pt x="2" y="4"/>
                      <a:pt x="2" y="4"/>
                      <a:pt x="2" y="4"/>
                    </a:cubicBezTo>
                    <a:cubicBezTo>
                      <a:pt x="3" y="3"/>
                      <a:pt x="3" y="0"/>
                      <a:pt x="3" y="0"/>
                    </a:cubicBezTo>
                    <a:lnTo>
                      <a:pt x="0" y="0"/>
                    </a:ln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0" name="Freeform 374">
                <a:extLst>
                  <a:ext uri="{FF2B5EF4-FFF2-40B4-BE49-F238E27FC236}">
                    <a16:creationId xmlns:a16="http://schemas.microsoft.com/office/drawing/2014/main" id="{ADD52224-8C0A-48FA-AF70-66B701C294C1}"/>
                  </a:ext>
                </a:extLst>
              </p:cNvPr>
              <p:cNvSpPr>
                <a:spLocks/>
              </p:cNvSpPr>
              <p:nvPr/>
            </p:nvSpPr>
            <p:spPr bwMode="auto">
              <a:xfrm>
                <a:off x="2014" y="1349"/>
                <a:ext cx="7" cy="10"/>
              </a:xfrm>
              <a:custGeom>
                <a:avLst/>
                <a:gdLst>
                  <a:gd name="T0" fmla="*/ 0 w 3"/>
                  <a:gd name="T1" fmla="*/ 1 h 4"/>
                  <a:gd name="T2" fmla="*/ 1 w 3"/>
                  <a:gd name="T3" fmla="*/ 4 h 4"/>
                  <a:gd name="T4" fmla="*/ 2 w 3"/>
                  <a:gd name="T5" fmla="*/ 0 h 4"/>
                  <a:gd name="T6" fmla="*/ 0 w 3"/>
                  <a:gd name="T7" fmla="*/ 1 h 4"/>
                </a:gdLst>
                <a:ahLst/>
                <a:cxnLst>
                  <a:cxn ang="0">
                    <a:pos x="T0" y="T1"/>
                  </a:cxn>
                  <a:cxn ang="0">
                    <a:pos x="T2" y="T3"/>
                  </a:cxn>
                  <a:cxn ang="0">
                    <a:pos x="T4" y="T5"/>
                  </a:cxn>
                  <a:cxn ang="0">
                    <a:pos x="T6" y="T7"/>
                  </a:cxn>
                </a:cxnLst>
                <a:rect l="0" t="0" r="r" b="b"/>
                <a:pathLst>
                  <a:path w="3" h="4">
                    <a:moveTo>
                      <a:pt x="0" y="1"/>
                    </a:moveTo>
                    <a:cubicBezTo>
                      <a:pt x="0" y="1"/>
                      <a:pt x="0" y="4"/>
                      <a:pt x="1" y="4"/>
                    </a:cubicBezTo>
                    <a:cubicBezTo>
                      <a:pt x="3" y="4"/>
                      <a:pt x="2" y="0"/>
                      <a:pt x="2" y="0"/>
                    </a:cubicBezTo>
                    <a:lnTo>
                      <a:pt x="0" y="1"/>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1" name="Freeform 375">
                <a:extLst>
                  <a:ext uri="{FF2B5EF4-FFF2-40B4-BE49-F238E27FC236}">
                    <a16:creationId xmlns:a16="http://schemas.microsoft.com/office/drawing/2014/main" id="{E055324C-0D56-45FB-B1E6-35941B318EB7}"/>
                  </a:ext>
                </a:extLst>
              </p:cNvPr>
              <p:cNvSpPr>
                <a:spLocks noEditPoints="1"/>
              </p:cNvSpPr>
              <p:nvPr/>
            </p:nvSpPr>
            <p:spPr bwMode="auto">
              <a:xfrm>
                <a:off x="2014" y="1349"/>
                <a:ext cx="7" cy="12"/>
              </a:xfrm>
              <a:custGeom>
                <a:avLst/>
                <a:gdLst>
                  <a:gd name="T0" fmla="*/ 1 w 3"/>
                  <a:gd name="T1" fmla="*/ 5 h 5"/>
                  <a:gd name="T2" fmla="*/ 0 w 3"/>
                  <a:gd name="T3" fmla="*/ 4 h 5"/>
                  <a:gd name="T4" fmla="*/ 0 w 3"/>
                  <a:gd name="T5" fmla="*/ 1 h 5"/>
                  <a:gd name="T6" fmla="*/ 0 w 3"/>
                  <a:gd name="T7" fmla="*/ 1 h 5"/>
                  <a:gd name="T8" fmla="*/ 3 w 3"/>
                  <a:gd name="T9" fmla="*/ 0 h 5"/>
                  <a:gd name="T10" fmla="*/ 3 w 3"/>
                  <a:gd name="T11" fmla="*/ 0 h 5"/>
                  <a:gd name="T12" fmla="*/ 2 w 3"/>
                  <a:gd name="T13" fmla="*/ 4 h 5"/>
                  <a:gd name="T14" fmla="*/ 1 w 3"/>
                  <a:gd name="T15" fmla="*/ 5 h 5"/>
                  <a:gd name="T16" fmla="*/ 0 w 3"/>
                  <a:gd name="T17" fmla="*/ 1 h 5"/>
                  <a:gd name="T18" fmla="*/ 1 w 3"/>
                  <a:gd name="T19" fmla="*/ 4 h 5"/>
                  <a:gd name="T20" fmla="*/ 1 w 3"/>
                  <a:gd name="T21" fmla="*/ 4 h 5"/>
                  <a:gd name="T22" fmla="*/ 2 w 3"/>
                  <a:gd name="T23" fmla="*/ 4 h 5"/>
                  <a:gd name="T24" fmla="*/ 2 w 3"/>
                  <a:gd name="T25" fmla="*/ 1 h 5"/>
                  <a:gd name="T26" fmla="*/ 0 w 3"/>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5">
                    <a:moveTo>
                      <a:pt x="1" y="5"/>
                    </a:moveTo>
                    <a:cubicBezTo>
                      <a:pt x="1" y="5"/>
                      <a:pt x="1" y="4"/>
                      <a:pt x="0" y="4"/>
                    </a:cubicBezTo>
                    <a:cubicBezTo>
                      <a:pt x="0" y="3"/>
                      <a:pt x="0" y="1"/>
                      <a:pt x="0" y="1"/>
                    </a:cubicBezTo>
                    <a:cubicBezTo>
                      <a:pt x="0" y="1"/>
                      <a:pt x="0" y="1"/>
                      <a:pt x="0" y="1"/>
                    </a:cubicBezTo>
                    <a:cubicBezTo>
                      <a:pt x="3" y="0"/>
                      <a:pt x="3" y="0"/>
                      <a:pt x="3" y="0"/>
                    </a:cubicBezTo>
                    <a:cubicBezTo>
                      <a:pt x="3" y="0"/>
                      <a:pt x="3" y="0"/>
                      <a:pt x="3" y="0"/>
                    </a:cubicBezTo>
                    <a:cubicBezTo>
                      <a:pt x="3" y="1"/>
                      <a:pt x="3" y="3"/>
                      <a:pt x="2" y="4"/>
                    </a:cubicBezTo>
                    <a:cubicBezTo>
                      <a:pt x="2" y="4"/>
                      <a:pt x="1" y="5"/>
                      <a:pt x="1" y="5"/>
                    </a:cubicBezTo>
                    <a:close/>
                    <a:moveTo>
                      <a:pt x="0" y="1"/>
                    </a:moveTo>
                    <a:cubicBezTo>
                      <a:pt x="0" y="1"/>
                      <a:pt x="0" y="3"/>
                      <a:pt x="1" y="4"/>
                    </a:cubicBezTo>
                    <a:cubicBezTo>
                      <a:pt x="1" y="4"/>
                      <a:pt x="1" y="4"/>
                      <a:pt x="1" y="4"/>
                    </a:cubicBezTo>
                    <a:cubicBezTo>
                      <a:pt x="1" y="4"/>
                      <a:pt x="2" y="4"/>
                      <a:pt x="2" y="4"/>
                    </a:cubicBezTo>
                    <a:cubicBezTo>
                      <a:pt x="2" y="3"/>
                      <a:pt x="2" y="1"/>
                      <a:pt x="2" y="1"/>
                    </a:cubicBezTo>
                    <a:lnTo>
                      <a:pt x="0" y="1"/>
                    </a:ln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2" name="Freeform 376">
                <a:extLst>
                  <a:ext uri="{FF2B5EF4-FFF2-40B4-BE49-F238E27FC236}">
                    <a16:creationId xmlns:a16="http://schemas.microsoft.com/office/drawing/2014/main" id="{00E2AFB9-2DDE-4F6C-BCE7-B0EA01B1A7AE}"/>
                  </a:ext>
                </a:extLst>
              </p:cNvPr>
              <p:cNvSpPr>
                <a:spLocks/>
              </p:cNvSpPr>
              <p:nvPr/>
            </p:nvSpPr>
            <p:spPr bwMode="auto">
              <a:xfrm>
                <a:off x="2014" y="1361"/>
                <a:ext cx="7" cy="10"/>
              </a:xfrm>
              <a:custGeom>
                <a:avLst/>
                <a:gdLst>
                  <a:gd name="T0" fmla="*/ 2 w 3"/>
                  <a:gd name="T1" fmla="*/ 4 h 4"/>
                  <a:gd name="T2" fmla="*/ 1 w 3"/>
                  <a:gd name="T3" fmla="*/ 0 h 4"/>
                  <a:gd name="T4" fmla="*/ 0 w 3"/>
                  <a:gd name="T5" fmla="*/ 4 h 4"/>
                  <a:gd name="T6" fmla="*/ 2 w 3"/>
                  <a:gd name="T7" fmla="*/ 4 h 4"/>
                </a:gdLst>
                <a:ahLst/>
                <a:cxnLst>
                  <a:cxn ang="0">
                    <a:pos x="T0" y="T1"/>
                  </a:cxn>
                  <a:cxn ang="0">
                    <a:pos x="T2" y="T3"/>
                  </a:cxn>
                  <a:cxn ang="0">
                    <a:pos x="T4" y="T5"/>
                  </a:cxn>
                  <a:cxn ang="0">
                    <a:pos x="T6" y="T7"/>
                  </a:cxn>
                </a:cxnLst>
                <a:rect l="0" t="0" r="r" b="b"/>
                <a:pathLst>
                  <a:path w="3" h="4">
                    <a:moveTo>
                      <a:pt x="2" y="4"/>
                    </a:moveTo>
                    <a:cubicBezTo>
                      <a:pt x="2" y="4"/>
                      <a:pt x="3" y="0"/>
                      <a:pt x="1" y="0"/>
                    </a:cubicBezTo>
                    <a:cubicBezTo>
                      <a:pt x="0" y="0"/>
                      <a:pt x="0" y="4"/>
                      <a:pt x="0" y="4"/>
                    </a:cubicBezTo>
                    <a:lnTo>
                      <a:pt x="2" y="4"/>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3" name="Freeform 377">
                <a:extLst>
                  <a:ext uri="{FF2B5EF4-FFF2-40B4-BE49-F238E27FC236}">
                    <a16:creationId xmlns:a16="http://schemas.microsoft.com/office/drawing/2014/main" id="{6D9D8157-66E0-452D-9389-AABB4BFAEDB9}"/>
                  </a:ext>
                </a:extLst>
              </p:cNvPr>
              <p:cNvSpPr>
                <a:spLocks noEditPoints="1"/>
              </p:cNvSpPr>
              <p:nvPr/>
            </p:nvSpPr>
            <p:spPr bwMode="auto">
              <a:xfrm>
                <a:off x="2014" y="1361"/>
                <a:ext cx="7" cy="10"/>
              </a:xfrm>
              <a:custGeom>
                <a:avLst/>
                <a:gdLst>
                  <a:gd name="T0" fmla="*/ 0 w 3"/>
                  <a:gd name="T1" fmla="*/ 4 h 4"/>
                  <a:gd name="T2" fmla="*/ 0 w 3"/>
                  <a:gd name="T3" fmla="*/ 4 h 4"/>
                  <a:gd name="T4" fmla="*/ 0 w 3"/>
                  <a:gd name="T5" fmla="*/ 0 h 4"/>
                  <a:gd name="T6" fmla="*/ 1 w 3"/>
                  <a:gd name="T7" fmla="*/ 0 h 4"/>
                  <a:gd name="T8" fmla="*/ 2 w 3"/>
                  <a:gd name="T9" fmla="*/ 0 h 4"/>
                  <a:gd name="T10" fmla="*/ 3 w 3"/>
                  <a:gd name="T11" fmla="*/ 4 h 4"/>
                  <a:gd name="T12" fmla="*/ 3 w 3"/>
                  <a:gd name="T13" fmla="*/ 4 h 4"/>
                  <a:gd name="T14" fmla="*/ 0 w 3"/>
                  <a:gd name="T15" fmla="*/ 4 h 4"/>
                  <a:gd name="T16" fmla="*/ 1 w 3"/>
                  <a:gd name="T17" fmla="*/ 0 h 4"/>
                  <a:gd name="T18" fmla="*/ 1 w 3"/>
                  <a:gd name="T19" fmla="*/ 0 h 4"/>
                  <a:gd name="T20" fmla="*/ 0 w 3"/>
                  <a:gd name="T21" fmla="*/ 4 h 4"/>
                  <a:gd name="T22" fmla="*/ 2 w 3"/>
                  <a:gd name="T23" fmla="*/ 4 h 4"/>
                  <a:gd name="T24" fmla="*/ 2 w 3"/>
                  <a:gd name="T25" fmla="*/ 0 h 4"/>
                  <a:gd name="T26" fmla="*/ 1 w 3"/>
                  <a:gd name="T2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0" y="4"/>
                    </a:moveTo>
                    <a:cubicBezTo>
                      <a:pt x="0" y="4"/>
                      <a:pt x="0" y="4"/>
                      <a:pt x="0" y="4"/>
                    </a:cubicBezTo>
                    <a:cubicBezTo>
                      <a:pt x="0" y="4"/>
                      <a:pt x="0" y="1"/>
                      <a:pt x="0" y="0"/>
                    </a:cubicBezTo>
                    <a:cubicBezTo>
                      <a:pt x="1" y="0"/>
                      <a:pt x="1" y="0"/>
                      <a:pt x="1" y="0"/>
                    </a:cubicBezTo>
                    <a:cubicBezTo>
                      <a:pt x="2" y="0"/>
                      <a:pt x="2" y="0"/>
                      <a:pt x="2" y="0"/>
                    </a:cubicBezTo>
                    <a:cubicBezTo>
                      <a:pt x="3" y="1"/>
                      <a:pt x="3" y="4"/>
                      <a:pt x="3" y="4"/>
                    </a:cubicBezTo>
                    <a:cubicBezTo>
                      <a:pt x="3" y="4"/>
                      <a:pt x="3" y="4"/>
                      <a:pt x="3" y="4"/>
                    </a:cubicBezTo>
                    <a:lnTo>
                      <a:pt x="0" y="4"/>
                    </a:lnTo>
                    <a:close/>
                    <a:moveTo>
                      <a:pt x="1" y="0"/>
                    </a:moveTo>
                    <a:cubicBezTo>
                      <a:pt x="1" y="0"/>
                      <a:pt x="1" y="0"/>
                      <a:pt x="1" y="0"/>
                    </a:cubicBezTo>
                    <a:cubicBezTo>
                      <a:pt x="0" y="1"/>
                      <a:pt x="0" y="4"/>
                      <a:pt x="0" y="4"/>
                    </a:cubicBezTo>
                    <a:cubicBezTo>
                      <a:pt x="2" y="4"/>
                      <a:pt x="2" y="4"/>
                      <a:pt x="2" y="4"/>
                    </a:cubicBezTo>
                    <a:cubicBezTo>
                      <a:pt x="2" y="3"/>
                      <a:pt x="3" y="1"/>
                      <a:pt x="2" y="0"/>
                    </a:cubicBezTo>
                    <a:cubicBezTo>
                      <a:pt x="2" y="0"/>
                      <a:pt x="1" y="0"/>
                      <a:pt x="1" y="0"/>
                    </a:cubicBez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4" name="Freeform 378">
                <a:extLst>
                  <a:ext uri="{FF2B5EF4-FFF2-40B4-BE49-F238E27FC236}">
                    <a16:creationId xmlns:a16="http://schemas.microsoft.com/office/drawing/2014/main" id="{343101B9-56F0-4DD8-AD07-E577FB32933D}"/>
                  </a:ext>
                </a:extLst>
              </p:cNvPr>
              <p:cNvSpPr>
                <a:spLocks/>
              </p:cNvSpPr>
              <p:nvPr/>
            </p:nvSpPr>
            <p:spPr bwMode="auto">
              <a:xfrm>
                <a:off x="2019" y="1359"/>
                <a:ext cx="9" cy="12"/>
              </a:xfrm>
              <a:custGeom>
                <a:avLst/>
                <a:gdLst>
                  <a:gd name="T0" fmla="*/ 3 w 4"/>
                  <a:gd name="T1" fmla="*/ 4 h 5"/>
                  <a:gd name="T2" fmla="*/ 2 w 4"/>
                  <a:gd name="T3" fmla="*/ 0 h 5"/>
                  <a:gd name="T4" fmla="*/ 1 w 4"/>
                  <a:gd name="T5" fmla="*/ 5 h 5"/>
                  <a:gd name="T6" fmla="*/ 3 w 4"/>
                  <a:gd name="T7" fmla="*/ 4 h 5"/>
                </a:gdLst>
                <a:ahLst/>
                <a:cxnLst>
                  <a:cxn ang="0">
                    <a:pos x="T0" y="T1"/>
                  </a:cxn>
                  <a:cxn ang="0">
                    <a:pos x="T2" y="T3"/>
                  </a:cxn>
                  <a:cxn ang="0">
                    <a:pos x="T4" y="T5"/>
                  </a:cxn>
                  <a:cxn ang="0">
                    <a:pos x="T6" y="T7"/>
                  </a:cxn>
                </a:cxnLst>
                <a:rect l="0" t="0" r="r" b="b"/>
                <a:pathLst>
                  <a:path w="4" h="5">
                    <a:moveTo>
                      <a:pt x="3" y="4"/>
                    </a:moveTo>
                    <a:cubicBezTo>
                      <a:pt x="3" y="4"/>
                      <a:pt x="4" y="0"/>
                      <a:pt x="2" y="0"/>
                    </a:cubicBezTo>
                    <a:cubicBezTo>
                      <a:pt x="0" y="0"/>
                      <a:pt x="1" y="5"/>
                      <a:pt x="1" y="5"/>
                    </a:cubicBezTo>
                    <a:lnTo>
                      <a:pt x="3" y="4"/>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5" name="Freeform 379">
                <a:extLst>
                  <a:ext uri="{FF2B5EF4-FFF2-40B4-BE49-F238E27FC236}">
                    <a16:creationId xmlns:a16="http://schemas.microsoft.com/office/drawing/2014/main" id="{5996EBB3-8B33-43C6-BDD9-A52C9A75B2AF}"/>
                  </a:ext>
                </a:extLst>
              </p:cNvPr>
              <p:cNvSpPr>
                <a:spLocks noEditPoints="1"/>
              </p:cNvSpPr>
              <p:nvPr/>
            </p:nvSpPr>
            <p:spPr bwMode="auto">
              <a:xfrm>
                <a:off x="2019" y="1359"/>
                <a:ext cx="7" cy="12"/>
              </a:xfrm>
              <a:custGeom>
                <a:avLst/>
                <a:gdLst>
                  <a:gd name="T0" fmla="*/ 0 w 3"/>
                  <a:gd name="T1" fmla="*/ 5 h 5"/>
                  <a:gd name="T2" fmla="*/ 0 w 3"/>
                  <a:gd name="T3" fmla="*/ 5 h 5"/>
                  <a:gd name="T4" fmla="*/ 1 w 3"/>
                  <a:gd name="T5" fmla="*/ 1 h 5"/>
                  <a:gd name="T6" fmla="*/ 2 w 3"/>
                  <a:gd name="T7" fmla="*/ 0 h 5"/>
                  <a:gd name="T8" fmla="*/ 3 w 3"/>
                  <a:gd name="T9" fmla="*/ 1 h 5"/>
                  <a:gd name="T10" fmla="*/ 3 w 3"/>
                  <a:gd name="T11" fmla="*/ 4 h 5"/>
                  <a:gd name="T12" fmla="*/ 3 w 3"/>
                  <a:gd name="T13" fmla="*/ 4 h 5"/>
                  <a:gd name="T14" fmla="*/ 0 w 3"/>
                  <a:gd name="T15" fmla="*/ 5 h 5"/>
                  <a:gd name="T16" fmla="*/ 2 w 3"/>
                  <a:gd name="T17" fmla="*/ 1 h 5"/>
                  <a:gd name="T18" fmla="*/ 1 w 3"/>
                  <a:gd name="T19" fmla="*/ 1 h 5"/>
                  <a:gd name="T20" fmla="*/ 1 w 3"/>
                  <a:gd name="T21" fmla="*/ 4 h 5"/>
                  <a:gd name="T22" fmla="*/ 3 w 3"/>
                  <a:gd name="T23" fmla="*/ 4 h 5"/>
                  <a:gd name="T24" fmla="*/ 2 w 3"/>
                  <a:gd name="T25" fmla="*/ 1 h 5"/>
                  <a:gd name="T26" fmla="*/ 2 w 3"/>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5">
                    <a:moveTo>
                      <a:pt x="0" y="5"/>
                    </a:moveTo>
                    <a:cubicBezTo>
                      <a:pt x="0" y="5"/>
                      <a:pt x="0" y="5"/>
                      <a:pt x="0" y="5"/>
                    </a:cubicBezTo>
                    <a:cubicBezTo>
                      <a:pt x="0" y="4"/>
                      <a:pt x="0" y="2"/>
                      <a:pt x="1" y="1"/>
                    </a:cubicBezTo>
                    <a:cubicBezTo>
                      <a:pt x="1" y="1"/>
                      <a:pt x="2" y="0"/>
                      <a:pt x="2" y="0"/>
                    </a:cubicBezTo>
                    <a:cubicBezTo>
                      <a:pt x="2" y="0"/>
                      <a:pt x="2" y="1"/>
                      <a:pt x="3" y="1"/>
                    </a:cubicBezTo>
                    <a:cubicBezTo>
                      <a:pt x="3" y="2"/>
                      <a:pt x="3" y="4"/>
                      <a:pt x="3" y="4"/>
                    </a:cubicBezTo>
                    <a:cubicBezTo>
                      <a:pt x="3" y="4"/>
                      <a:pt x="3" y="4"/>
                      <a:pt x="3" y="4"/>
                    </a:cubicBezTo>
                    <a:lnTo>
                      <a:pt x="0" y="5"/>
                    </a:lnTo>
                    <a:close/>
                    <a:moveTo>
                      <a:pt x="2" y="1"/>
                    </a:moveTo>
                    <a:cubicBezTo>
                      <a:pt x="2" y="1"/>
                      <a:pt x="1" y="1"/>
                      <a:pt x="1" y="1"/>
                    </a:cubicBezTo>
                    <a:cubicBezTo>
                      <a:pt x="1" y="2"/>
                      <a:pt x="1" y="4"/>
                      <a:pt x="1" y="4"/>
                    </a:cubicBezTo>
                    <a:cubicBezTo>
                      <a:pt x="3" y="4"/>
                      <a:pt x="3" y="4"/>
                      <a:pt x="3" y="4"/>
                    </a:cubicBezTo>
                    <a:cubicBezTo>
                      <a:pt x="3" y="4"/>
                      <a:pt x="3" y="2"/>
                      <a:pt x="2" y="1"/>
                    </a:cubicBezTo>
                    <a:cubicBezTo>
                      <a:pt x="2" y="1"/>
                      <a:pt x="2" y="1"/>
                      <a:pt x="2" y="1"/>
                    </a:cubicBez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6" name="Freeform 380">
                <a:extLst>
                  <a:ext uri="{FF2B5EF4-FFF2-40B4-BE49-F238E27FC236}">
                    <a16:creationId xmlns:a16="http://schemas.microsoft.com/office/drawing/2014/main" id="{E7ABC9B1-349F-4200-B2D3-1E087DA132D2}"/>
                  </a:ext>
                </a:extLst>
              </p:cNvPr>
              <p:cNvSpPr>
                <a:spLocks/>
              </p:cNvSpPr>
              <p:nvPr/>
            </p:nvSpPr>
            <p:spPr bwMode="auto">
              <a:xfrm>
                <a:off x="2026" y="1359"/>
                <a:ext cx="7" cy="12"/>
              </a:xfrm>
              <a:custGeom>
                <a:avLst/>
                <a:gdLst>
                  <a:gd name="T0" fmla="*/ 3 w 3"/>
                  <a:gd name="T1" fmla="*/ 4 h 5"/>
                  <a:gd name="T2" fmla="*/ 1 w 3"/>
                  <a:gd name="T3" fmla="*/ 0 h 5"/>
                  <a:gd name="T4" fmla="*/ 0 w 3"/>
                  <a:gd name="T5" fmla="*/ 5 h 5"/>
                  <a:gd name="T6" fmla="*/ 3 w 3"/>
                  <a:gd name="T7" fmla="*/ 4 h 5"/>
                </a:gdLst>
                <a:ahLst/>
                <a:cxnLst>
                  <a:cxn ang="0">
                    <a:pos x="T0" y="T1"/>
                  </a:cxn>
                  <a:cxn ang="0">
                    <a:pos x="T2" y="T3"/>
                  </a:cxn>
                  <a:cxn ang="0">
                    <a:pos x="T4" y="T5"/>
                  </a:cxn>
                  <a:cxn ang="0">
                    <a:pos x="T6" y="T7"/>
                  </a:cxn>
                </a:cxnLst>
                <a:rect l="0" t="0" r="r" b="b"/>
                <a:pathLst>
                  <a:path w="3" h="5">
                    <a:moveTo>
                      <a:pt x="3" y="4"/>
                    </a:moveTo>
                    <a:cubicBezTo>
                      <a:pt x="3" y="4"/>
                      <a:pt x="3" y="0"/>
                      <a:pt x="1" y="0"/>
                    </a:cubicBezTo>
                    <a:cubicBezTo>
                      <a:pt x="0" y="0"/>
                      <a:pt x="0" y="5"/>
                      <a:pt x="0" y="5"/>
                    </a:cubicBezTo>
                    <a:lnTo>
                      <a:pt x="3" y="4"/>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7" name="Freeform 381">
                <a:extLst>
                  <a:ext uri="{FF2B5EF4-FFF2-40B4-BE49-F238E27FC236}">
                    <a16:creationId xmlns:a16="http://schemas.microsoft.com/office/drawing/2014/main" id="{FED4A59C-39E8-4398-854B-D6F7285EDD48}"/>
                  </a:ext>
                </a:extLst>
              </p:cNvPr>
              <p:cNvSpPr>
                <a:spLocks noEditPoints="1"/>
              </p:cNvSpPr>
              <p:nvPr/>
            </p:nvSpPr>
            <p:spPr bwMode="auto">
              <a:xfrm>
                <a:off x="2026" y="1359"/>
                <a:ext cx="7" cy="12"/>
              </a:xfrm>
              <a:custGeom>
                <a:avLst/>
                <a:gdLst>
                  <a:gd name="T0" fmla="*/ 0 w 3"/>
                  <a:gd name="T1" fmla="*/ 5 h 5"/>
                  <a:gd name="T2" fmla="*/ 0 w 3"/>
                  <a:gd name="T3" fmla="*/ 5 h 5"/>
                  <a:gd name="T4" fmla="*/ 1 w 3"/>
                  <a:gd name="T5" fmla="*/ 1 h 5"/>
                  <a:gd name="T6" fmla="*/ 1 w 3"/>
                  <a:gd name="T7" fmla="*/ 0 h 5"/>
                  <a:gd name="T8" fmla="*/ 2 w 3"/>
                  <a:gd name="T9" fmla="*/ 1 h 5"/>
                  <a:gd name="T10" fmla="*/ 3 w 3"/>
                  <a:gd name="T11" fmla="*/ 4 h 5"/>
                  <a:gd name="T12" fmla="*/ 3 w 3"/>
                  <a:gd name="T13" fmla="*/ 4 h 5"/>
                  <a:gd name="T14" fmla="*/ 0 w 3"/>
                  <a:gd name="T15" fmla="*/ 5 h 5"/>
                  <a:gd name="T16" fmla="*/ 1 w 3"/>
                  <a:gd name="T17" fmla="*/ 1 h 5"/>
                  <a:gd name="T18" fmla="*/ 1 w 3"/>
                  <a:gd name="T19" fmla="*/ 1 h 5"/>
                  <a:gd name="T20" fmla="*/ 0 w 3"/>
                  <a:gd name="T21" fmla="*/ 4 h 5"/>
                  <a:gd name="T22" fmla="*/ 3 w 3"/>
                  <a:gd name="T23" fmla="*/ 4 h 5"/>
                  <a:gd name="T24" fmla="*/ 2 w 3"/>
                  <a:gd name="T25" fmla="*/ 1 h 5"/>
                  <a:gd name="T26" fmla="*/ 1 w 3"/>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5">
                    <a:moveTo>
                      <a:pt x="0" y="5"/>
                    </a:moveTo>
                    <a:cubicBezTo>
                      <a:pt x="0" y="5"/>
                      <a:pt x="0" y="5"/>
                      <a:pt x="0" y="5"/>
                    </a:cubicBezTo>
                    <a:cubicBezTo>
                      <a:pt x="0" y="4"/>
                      <a:pt x="0" y="2"/>
                      <a:pt x="1" y="1"/>
                    </a:cubicBezTo>
                    <a:cubicBezTo>
                      <a:pt x="1" y="1"/>
                      <a:pt x="1" y="0"/>
                      <a:pt x="1" y="0"/>
                    </a:cubicBezTo>
                    <a:cubicBezTo>
                      <a:pt x="2" y="0"/>
                      <a:pt x="2" y="1"/>
                      <a:pt x="2" y="1"/>
                    </a:cubicBezTo>
                    <a:cubicBezTo>
                      <a:pt x="3" y="2"/>
                      <a:pt x="3" y="4"/>
                      <a:pt x="3" y="4"/>
                    </a:cubicBezTo>
                    <a:cubicBezTo>
                      <a:pt x="3" y="4"/>
                      <a:pt x="3" y="4"/>
                      <a:pt x="3" y="4"/>
                    </a:cubicBezTo>
                    <a:lnTo>
                      <a:pt x="0" y="5"/>
                    </a:lnTo>
                    <a:close/>
                    <a:moveTo>
                      <a:pt x="1" y="1"/>
                    </a:moveTo>
                    <a:cubicBezTo>
                      <a:pt x="1" y="1"/>
                      <a:pt x="1" y="1"/>
                      <a:pt x="1" y="1"/>
                    </a:cubicBezTo>
                    <a:cubicBezTo>
                      <a:pt x="0" y="2"/>
                      <a:pt x="0" y="4"/>
                      <a:pt x="0" y="4"/>
                    </a:cubicBezTo>
                    <a:cubicBezTo>
                      <a:pt x="3" y="4"/>
                      <a:pt x="3" y="4"/>
                      <a:pt x="3" y="4"/>
                    </a:cubicBezTo>
                    <a:cubicBezTo>
                      <a:pt x="3" y="4"/>
                      <a:pt x="3" y="2"/>
                      <a:pt x="2" y="1"/>
                    </a:cubicBezTo>
                    <a:cubicBezTo>
                      <a:pt x="2" y="1"/>
                      <a:pt x="2" y="1"/>
                      <a:pt x="1" y="1"/>
                    </a:cubicBez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8" name="Freeform 382">
                <a:extLst>
                  <a:ext uri="{FF2B5EF4-FFF2-40B4-BE49-F238E27FC236}">
                    <a16:creationId xmlns:a16="http://schemas.microsoft.com/office/drawing/2014/main" id="{BB53D700-851F-4674-A303-B1E074EC8050}"/>
                  </a:ext>
                </a:extLst>
              </p:cNvPr>
              <p:cNvSpPr>
                <a:spLocks/>
              </p:cNvSpPr>
              <p:nvPr/>
            </p:nvSpPr>
            <p:spPr bwMode="auto">
              <a:xfrm>
                <a:off x="2031" y="1356"/>
                <a:ext cx="9" cy="10"/>
              </a:xfrm>
              <a:custGeom>
                <a:avLst/>
                <a:gdLst>
                  <a:gd name="T0" fmla="*/ 3 w 4"/>
                  <a:gd name="T1" fmla="*/ 4 h 4"/>
                  <a:gd name="T2" fmla="*/ 2 w 4"/>
                  <a:gd name="T3" fmla="*/ 0 h 4"/>
                  <a:gd name="T4" fmla="*/ 1 w 4"/>
                  <a:gd name="T5" fmla="*/ 4 h 4"/>
                  <a:gd name="T6" fmla="*/ 3 w 4"/>
                  <a:gd name="T7" fmla="*/ 4 h 4"/>
                </a:gdLst>
                <a:ahLst/>
                <a:cxnLst>
                  <a:cxn ang="0">
                    <a:pos x="T0" y="T1"/>
                  </a:cxn>
                  <a:cxn ang="0">
                    <a:pos x="T2" y="T3"/>
                  </a:cxn>
                  <a:cxn ang="0">
                    <a:pos x="T4" y="T5"/>
                  </a:cxn>
                  <a:cxn ang="0">
                    <a:pos x="T6" y="T7"/>
                  </a:cxn>
                </a:cxnLst>
                <a:rect l="0" t="0" r="r" b="b"/>
                <a:pathLst>
                  <a:path w="4" h="4">
                    <a:moveTo>
                      <a:pt x="3" y="4"/>
                    </a:moveTo>
                    <a:cubicBezTo>
                      <a:pt x="3" y="4"/>
                      <a:pt x="4" y="0"/>
                      <a:pt x="2" y="0"/>
                    </a:cubicBezTo>
                    <a:cubicBezTo>
                      <a:pt x="0" y="0"/>
                      <a:pt x="1" y="4"/>
                      <a:pt x="1" y="4"/>
                    </a:cubicBezTo>
                    <a:lnTo>
                      <a:pt x="3" y="4"/>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9" name="Freeform 383">
                <a:extLst>
                  <a:ext uri="{FF2B5EF4-FFF2-40B4-BE49-F238E27FC236}">
                    <a16:creationId xmlns:a16="http://schemas.microsoft.com/office/drawing/2014/main" id="{3A7ECBC3-E9AC-43CE-B8DA-711FE118AE59}"/>
                  </a:ext>
                </a:extLst>
              </p:cNvPr>
              <p:cNvSpPr>
                <a:spLocks noEditPoints="1"/>
              </p:cNvSpPr>
              <p:nvPr/>
            </p:nvSpPr>
            <p:spPr bwMode="auto">
              <a:xfrm>
                <a:off x="2031" y="1356"/>
                <a:ext cx="9" cy="10"/>
              </a:xfrm>
              <a:custGeom>
                <a:avLst/>
                <a:gdLst>
                  <a:gd name="T0" fmla="*/ 1 w 4"/>
                  <a:gd name="T1" fmla="*/ 4 h 4"/>
                  <a:gd name="T2" fmla="*/ 1 w 4"/>
                  <a:gd name="T3" fmla="*/ 4 h 4"/>
                  <a:gd name="T4" fmla="*/ 1 w 4"/>
                  <a:gd name="T5" fmla="*/ 0 h 4"/>
                  <a:gd name="T6" fmla="*/ 2 w 4"/>
                  <a:gd name="T7" fmla="*/ 0 h 4"/>
                  <a:gd name="T8" fmla="*/ 3 w 4"/>
                  <a:gd name="T9" fmla="*/ 0 h 4"/>
                  <a:gd name="T10" fmla="*/ 3 w 4"/>
                  <a:gd name="T11" fmla="*/ 4 h 4"/>
                  <a:gd name="T12" fmla="*/ 3 w 4"/>
                  <a:gd name="T13" fmla="*/ 4 h 4"/>
                  <a:gd name="T14" fmla="*/ 1 w 4"/>
                  <a:gd name="T15" fmla="*/ 4 h 4"/>
                  <a:gd name="T16" fmla="*/ 2 w 4"/>
                  <a:gd name="T17" fmla="*/ 0 h 4"/>
                  <a:gd name="T18" fmla="*/ 1 w 4"/>
                  <a:gd name="T19" fmla="*/ 0 h 4"/>
                  <a:gd name="T20" fmla="*/ 1 w 4"/>
                  <a:gd name="T21" fmla="*/ 4 h 4"/>
                  <a:gd name="T22" fmla="*/ 3 w 4"/>
                  <a:gd name="T23" fmla="*/ 4 h 4"/>
                  <a:gd name="T24" fmla="*/ 3 w 4"/>
                  <a:gd name="T25" fmla="*/ 0 h 4"/>
                  <a:gd name="T26" fmla="*/ 2 w 4"/>
                  <a:gd name="T2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4">
                    <a:moveTo>
                      <a:pt x="1" y="4"/>
                    </a:moveTo>
                    <a:cubicBezTo>
                      <a:pt x="1" y="4"/>
                      <a:pt x="1" y="4"/>
                      <a:pt x="1" y="4"/>
                    </a:cubicBezTo>
                    <a:cubicBezTo>
                      <a:pt x="1" y="4"/>
                      <a:pt x="0" y="1"/>
                      <a:pt x="1" y="0"/>
                    </a:cubicBezTo>
                    <a:cubicBezTo>
                      <a:pt x="1" y="0"/>
                      <a:pt x="2" y="0"/>
                      <a:pt x="2" y="0"/>
                    </a:cubicBezTo>
                    <a:cubicBezTo>
                      <a:pt x="2" y="0"/>
                      <a:pt x="3" y="0"/>
                      <a:pt x="3" y="0"/>
                    </a:cubicBezTo>
                    <a:cubicBezTo>
                      <a:pt x="4" y="1"/>
                      <a:pt x="3" y="4"/>
                      <a:pt x="3" y="4"/>
                    </a:cubicBezTo>
                    <a:cubicBezTo>
                      <a:pt x="3" y="4"/>
                      <a:pt x="3" y="4"/>
                      <a:pt x="3" y="4"/>
                    </a:cubicBezTo>
                    <a:lnTo>
                      <a:pt x="1" y="4"/>
                    </a:lnTo>
                    <a:close/>
                    <a:moveTo>
                      <a:pt x="2" y="0"/>
                    </a:moveTo>
                    <a:cubicBezTo>
                      <a:pt x="2" y="0"/>
                      <a:pt x="2" y="0"/>
                      <a:pt x="1" y="0"/>
                    </a:cubicBezTo>
                    <a:cubicBezTo>
                      <a:pt x="1" y="1"/>
                      <a:pt x="1" y="3"/>
                      <a:pt x="1" y="4"/>
                    </a:cubicBezTo>
                    <a:cubicBezTo>
                      <a:pt x="3" y="4"/>
                      <a:pt x="3" y="4"/>
                      <a:pt x="3" y="4"/>
                    </a:cubicBezTo>
                    <a:cubicBezTo>
                      <a:pt x="3" y="3"/>
                      <a:pt x="3" y="1"/>
                      <a:pt x="3" y="0"/>
                    </a:cubicBezTo>
                    <a:cubicBezTo>
                      <a:pt x="2" y="0"/>
                      <a:pt x="2" y="0"/>
                      <a:pt x="2" y="0"/>
                    </a:cubicBez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0" name="Freeform 384">
                <a:extLst>
                  <a:ext uri="{FF2B5EF4-FFF2-40B4-BE49-F238E27FC236}">
                    <a16:creationId xmlns:a16="http://schemas.microsoft.com/office/drawing/2014/main" id="{778380F7-5642-4376-A3F6-348E61D7AC46}"/>
                  </a:ext>
                </a:extLst>
              </p:cNvPr>
              <p:cNvSpPr>
                <a:spLocks/>
              </p:cNvSpPr>
              <p:nvPr/>
            </p:nvSpPr>
            <p:spPr bwMode="auto">
              <a:xfrm>
                <a:off x="2007" y="1361"/>
                <a:ext cx="7" cy="10"/>
              </a:xfrm>
              <a:custGeom>
                <a:avLst/>
                <a:gdLst>
                  <a:gd name="T0" fmla="*/ 3 w 3"/>
                  <a:gd name="T1" fmla="*/ 4 h 4"/>
                  <a:gd name="T2" fmla="*/ 1 w 3"/>
                  <a:gd name="T3" fmla="*/ 0 h 4"/>
                  <a:gd name="T4" fmla="*/ 0 w 3"/>
                  <a:gd name="T5" fmla="*/ 4 h 4"/>
                  <a:gd name="T6" fmla="*/ 3 w 3"/>
                  <a:gd name="T7" fmla="*/ 4 h 4"/>
                </a:gdLst>
                <a:ahLst/>
                <a:cxnLst>
                  <a:cxn ang="0">
                    <a:pos x="T0" y="T1"/>
                  </a:cxn>
                  <a:cxn ang="0">
                    <a:pos x="T2" y="T3"/>
                  </a:cxn>
                  <a:cxn ang="0">
                    <a:pos x="T4" y="T5"/>
                  </a:cxn>
                  <a:cxn ang="0">
                    <a:pos x="T6" y="T7"/>
                  </a:cxn>
                </a:cxnLst>
                <a:rect l="0" t="0" r="r" b="b"/>
                <a:pathLst>
                  <a:path w="3" h="4">
                    <a:moveTo>
                      <a:pt x="3" y="4"/>
                    </a:moveTo>
                    <a:cubicBezTo>
                      <a:pt x="3" y="4"/>
                      <a:pt x="3" y="0"/>
                      <a:pt x="1" y="0"/>
                    </a:cubicBezTo>
                    <a:cubicBezTo>
                      <a:pt x="0" y="0"/>
                      <a:pt x="0" y="4"/>
                      <a:pt x="0" y="4"/>
                    </a:cubicBezTo>
                    <a:lnTo>
                      <a:pt x="3" y="4"/>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1" name="Freeform 385">
                <a:extLst>
                  <a:ext uri="{FF2B5EF4-FFF2-40B4-BE49-F238E27FC236}">
                    <a16:creationId xmlns:a16="http://schemas.microsoft.com/office/drawing/2014/main" id="{59D75EFF-B37B-40AF-8572-273EE6425E53}"/>
                  </a:ext>
                </a:extLst>
              </p:cNvPr>
              <p:cNvSpPr>
                <a:spLocks noEditPoints="1"/>
              </p:cNvSpPr>
              <p:nvPr/>
            </p:nvSpPr>
            <p:spPr bwMode="auto">
              <a:xfrm>
                <a:off x="2007" y="1361"/>
                <a:ext cx="7" cy="10"/>
              </a:xfrm>
              <a:custGeom>
                <a:avLst/>
                <a:gdLst>
                  <a:gd name="T0" fmla="*/ 0 w 3"/>
                  <a:gd name="T1" fmla="*/ 4 h 4"/>
                  <a:gd name="T2" fmla="*/ 0 w 3"/>
                  <a:gd name="T3" fmla="*/ 4 h 4"/>
                  <a:gd name="T4" fmla="*/ 1 w 3"/>
                  <a:gd name="T5" fmla="*/ 0 h 4"/>
                  <a:gd name="T6" fmla="*/ 1 w 3"/>
                  <a:gd name="T7" fmla="*/ 0 h 4"/>
                  <a:gd name="T8" fmla="*/ 2 w 3"/>
                  <a:gd name="T9" fmla="*/ 0 h 4"/>
                  <a:gd name="T10" fmla="*/ 3 w 3"/>
                  <a:gd name="T11" fmla="*/ 4 h 4"/>
                  <a:gd name="T12" fmla="*/ 3 w 3"/>
                  <a:gd name="T13" fmla="*/ 4 h 4"/>
                  <a:gd name="T14" fmla="*/ 0 w 3"/>
                  <a:gd name="T15" fmla="*/ 4 h 4"/>
                  <a:gd name="T16" fmla="*/ 1 w 3"/>
                  <a:gd name="T17" fmla="*/ 0 h 4"/>
                  <a:gd name="T18" fmla="*/ 1 w 3"/>
                  <a:gd name="T19" fmla="*/ 0 h 4"/>
                  <a:gd name="T20" fmla="*/ 0 w 3"/>
                  <a:gd name="T21" fmla="*/ 4 h 4"/>
                  <a:gd name="T22" fmla="*/ 3 w 3"/>
                  <a:gd name="T23" fmla="*/ 4 h 4"/>
                  <a:gd name="T24" fmla="*/ 2 w 3"/>
                  <a:gd name="T25" fmla="*/ 0 h 4"/>
                  <a:gd name="T26" fmla="*/ 1 w 3"/>
                  <a:gd name="T2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0" y="4"/>
                    </a:moveTo>
                    <a:cubicBezTo>
                      <a:pt x="0" y="4"/>
                      <a:pt x="0" y="4"/>
                      <a:pt x="0" y="4"/>
                    </a:cubicBezTo>
                    <a:cubicBezTo>
                      <a:pt x="0" y="4"/>
                      <a:pt x="0" y="1"/>
                      <a:pt x="1" y="0"/>
                    </a:cubicBezTo>
                    <a:cubicBezTo>
                      <a:pt x="1" y="0"/>
                      <a:pt x="1" y="0"/>
                      <a:pt x="1" y="0"/>
                    </a:cubicBezTo>
                    <a:cubicBezTo>
                      <a:pt x="2" y="0"/>
                      <a:pt x="2" y="0"/>
                      <a:pt x="2" y="0"/>
                    </a:cubicBezTo>
                    <a:cubicBezTo>
                      <a:pt x="3" y="1"/>
                      <a:pt x="3" y="4"/>
                      <a:pt x="3" y="4"/>
                    </a:cubicBezTo>
                    <a:cubicBezTo>
                      <a:pt x="3" y="4"/>
                      <a:pt x="3" y="4"/>
                      <a:pt x="3" y="4"/>
                    </a:cubicBezTo>
                    <a:lnTo>
                      <a:pt x="0" y="4"/>
                    </a:lnTo>
                    <a:close/>
                    <a:moveTo>
                      <a:pt x="1" y="0"/>
                    </a:moveTo>
                    <a:cubicBezTo>
                      <a:pt x="1" y="0"/>
                      <a:pt x="1" y="0"/>
                      <a:pt x="1" y="0"/>
                    </a:cubicBezTo>
                    <a:cubicBezTo>
                      <a:pt x="0" y="1"/>
                      <a:pt x="0" y="4"/>
                      <a:pt x="0" y="4"/>
                    </a:cubicBezTo>
                    <a:cubicBezTo>
                      <a:pt x="3" y="4"/>
                      <a:pt x="3" y="4"/>
                      <a:pt x="3" y="4"/>
                    </a:cubicBezTo>
                    <a:cubicBezTo>
                      <a:pt x="3" y="3"/>
                      <a:pt x="3" y="1"/>
                      <a:pt x="2" y="0"/>
                    </a:cubicBezTo>
                    <a:cubicBezTo>
                      <a:pt x="2" y="0"/>
                      <a:pt x="2" y="0"/>
                      <a:pt x="1" y="0"/>
                    </a:cubicBez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2" name="Freeform 386">
                <a:extLst>
                  <a:ext uri="{FF2B5EF4-FFF2-40B4-BE49-F238E27FC236}">
                    <a16:creationId xmlns:a16="http://schemas.microsoft.com/office/drawing/2014/main" id="{7F486BC5-2A1D-4C51-8F25-38DDE542612E}"/>
                  </a:ext>
                </a:extLst>
              </p:cNvPr>
              <p:cNvSpPr>
                <a:spLocks/>
              </p:cNvSpPr>
              <p:nvPr/>
            </p:nvSpPr>
            <p:spPr bwMode="auto">
              <a:xfrm>
                <a:off x="2019" y="1349"/>
                <a:ext cx="7" cy="10"/>
              </a:xfrm>
              <a:custGeom>
                <a:avLst/>
                <a:gdLst>
                  <a:gd name="T0" fmla="*/ 1 w 3"/>
                  <a:gd name="T1" fmla="*/ 0 h 4"/>
                  <a:gd name="T2" fmla="*/ 2 w 3"/>
                  <a:gd name="T3" fmla="*/ 4 h 4"/>
                  <a:gd name="T4" fmla="*/ 3 w 3"/>
                  <a:gd name="T5" fmla="*/ 0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0" y="4"/>
                      <a:pt x="2" y="4"/>
                    </a:cubicBezTo>
                    <a:cubicBezTo>
                      <a:pt x="3" y="4"/>
                      <a:pt x="3" y="0"/>
                      <a:pt x="3" y="0"/>
                    </a:cubicBezTo>
                    <a:lnTo>
                      <a:pt x="1" y="0"/>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3" name="Freeform 387">
                <a:extLst>
                  <a:ext uri="{FF2B5EF4-FFF2-40B4-BE49-F238E27FC236}">
                    <a16:creationId xmlns:a16="http://schemas.microsoft.com/office/drawing/2014/main" id="{9AAEC4DB-D826-4135-AAFF-D95E4B422BB6}"/>
                  </a:ext>
                </a:extLst>
              </p:cNvPr>
              <p:cNvSpPr>
                <a:spLocks noEditPoints="1"/>
              </p:cNvSpPr>
              <p:nvPr/>
            </p:nvSpPr>
            <p:spPr bwMode="auto">
              <a:xfrm>
                <a:off x="2019" y="1349"/>
                <a:ext cx="7" cy="12"/>
              </a:xfrm>
              <a:custGeom>
                <a:avLst/>
                <a:gdLst>
                  <a:gd name="T0" fmla="*/ 2 w 3"/>
                  <a:gd name="T1" fmla="*/ 5 h 5"/>
                  <a:gd name="T2" fmla="*/ 1 w 3"/>
                  <a:gd name="T3" fmla="*/ 4 h 5"/>
                  <a:gd name="T4" fmla="*/ 0 w 3"/>
                  <a:gd name="T5" fmla="*/ 0 h 5"/>
                  <a:gd name="T6" fmla="*/ 0 w 3"/>
                  <a:gd name="T7" fmla="*/ 0 h 5"/>
                  <a:gd name="T8" fmla="*/ 3 w 3"/>
                  <a:gd name="T9" fmla="*/ 0 h 5"/>
                  <a:gd name="T10" fmla="*/ 3 w 3"/>
                  <a:gd name="T11" fmla="*/ 0 h 5"/>
                  <a:gd name="T12" fmla="*/ 2 w 3"/>
                  <a:gd name="T13" fmla="*/ 4 h 5"/>
                  <a:gd name="T14" fmla="*/ 2 w 3"/>
                  <a:gd name="T15" fmla="*/ 5 h 5"/>
                  <a:gd name="T16" fmla="*/ 1 w 3"/>
                  <a:gd name="T17" fmla="*/ 0 h 5"/>
                  <a:gd name="T18" fmla="*/ 1 w 3"/>
                  <a:gd name="T19" fmla="*/ 4 h 5"/>
                  <a:gd name="T20" fmla="*/ 2 w 3"/>
                  <a:gd name="T21" fmla="*/ 4 h 5"/>
                  <a:gd name="T22" fmla="*/ 2 w 3"/>
                  <a:gd name="T23" fmla="*/ 4 h 5"/>
                  <a:gd name="T24" fmla="*/ 3 w 3"/>
                  <a:gd name="T25" fmla="*/ 0 h 5"/>
                  <a:gd name="T26" fmla="*/ 1 w 3"/>
                  <a:gd name="T2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5">
                    <a:moveTo>
                      <a:pt x="2" y="5"/>
                    </a:moveTo>
                    <a:cubicBezTo>
                      <a:pt x="1" y="5"/>
                      <a:pt x="1" y="4"/>
                      <a:pt x="1" y="4"/>
                    </a:cubicBezTo>
                    <a:cubicBezTo>
                      <a:pt x="0" y="3"/>
                      <a:pt x="0" y="1"/>
                      <a:pt x="0" y="0"/>
                    </a:cubicBezTo>
                    <a:cubicBezTo>
                      <a:pt x="0" y="0"/>
                      <a:pt x="0" y="0"/>
                      <a:pt x="0" y="0"/>
                    </a:cubicBezTo>
                    <a:cubicBezTo>
                      <a:pt x="3" y="0"/>
                      <a:pt x="3" y="0"/>
                      <a:pt x="3" y="0"/>
                    </a:cubicBezTo>
                    <a:cubicBezTo>
                      <a:pt x="3" y="0"/>
                      <a:pt x="3" y="0"/>
                      <a:pt x="3" y="0"/>
                    </a:cubicBezTo>
                    <a:cubicBezTo>
                      <a:pt x="3" y="0"/>
                      <a:pt x="3" y="3"/>
                      <a:pt x="2" y="4"/>
                    </a:cubicBezTo>
                    <a:cubicBezTo>
                      <a:pt x="2" y="4"/>
                      <a:pt x="2" y="5"/>
                      <a:pt x="2" y="5"/>
                    </a:cubicBezTo>
                    <a:close/>
                    <a:moveTo>
                      <a:pt x="1" y="0"/>
                    </a:moveTo>
                    <a:cubicBezTo>
                      <a:pt x="1" y="1"/>
                      <a:pt x="0" y="3"/>
                      <a:pt x="1" y="4"/>
                    </a:cubicBezTo>
                    <a:cubicBezTo>
                      <a:pt x="1" y="4"/>
                      <a:pt x="2" y="4"/>
                      <a:pt x="2" y="4"/>
                    </a:cubicBezTo>
                    <a:cubicBezTo>
                      <a:pt x="2" y="4"/>
                      <a:pt x="2" y="4"/>
                      <a:pt x="2" y="4"/>
                    </a:cubicBezTo>
                    <a:cubicBezTo>
                      <a:pt x="3" y="3"/>
                      <a:pt x="3" y="1"/>
                      <a:pt x="3" y="0"/>
                    </a:cubicBezTo>
                    <a:lnTo>
                      <a:pt x="1" y="0"/>
                    </a:ln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4" name="Freeform 388">
                <a:extLst>
                  <a:ext uri="{FF2B5EF4-FFF2-40B4-BE49-F238E27FC236}">
                    <a16:creationId xmlns:a16="http://schemas.microsoft.com/office/drawing/2014/main" id="{B4EAAC6D-FD2F-4612-BB3D-4F13782D8A2F}"/>
                  </a:ext>
                </a:extLst>
              </p:cNvPr>
              <p:cNvSpPr>
                <a:spLocks/>
              </p:cNvSpPr>
              <p:nvPr/>
            </p:nvSpPr>
            <p:spPr bwMode="auto">
              <a:xfrm>
                <a:off x="2026" y="1344"/>
                <a:ext cx="7" cy="15"/>
              </a:xfrm>
              <a:custGeom>
                <a:avLst/>
                <a:gdLst>
                  <a:gd name="T0" fmla="*/ 0 w 3"/>
                  <a:gd name="T1" fmla="*/ 2 h 6"/>
                  <a:gd name="T2" fmla="*/ 1 w 3"/>
                  <a:gd name="T3" fmla="*/ 6 h 6"/>
                  <a:gd name="T4" fmla="*/ 3 w 3"/>
                  <a:gd name="T5" fmla="*/ 0 h 6"/>
                  <a:gd name="T6" fmla="*/ 0 w 3"/>
                  <a:gd name="T7" fmla="*/ 2 h 6"/>
                </a:gdLst>
                <a:ahLst/>
                <a:cxnLst>
                  <a:cxn ang="0">
                    <a:pos x="T0" y="T1"/>
                  </a:cxn>
                  <a:cxn ang="0">
                    <a:pos x="T2" y="T3"/>
                  </a:cxn>
                  <a:cxn ang="0">
                    <a:pos x="T4" y="T5"/>
                  </a:cxn>
                  <a:cxn ang="0">
                    <a:pos x="T6" y="T7"/>
                  </a:cxn>
                </a:cxnLst>
                <a:rect l="0" t="0" r="r" b="b"/>
                <a:pathLst>
                  <a:path w="3" h="6">
                    <a:moveTo>
                      <a:pt x="0" y="2"/>
                    </a:moveTo>
                    <a:cubicBezTo>
                      <a:pt x="0" y="2"/>
                      <a:pt x="0" y="6"/>
                      <a:pt x="1" y="6"/>
                    </a:cubicBezTo>
                    <a:cubicBezTo>
                      <a:pt x="3" y="6"/>
                      <a:pt x="3" y="0"/>
                      <a:pt x="3" y="0"/>
                    </a:cubicBezTo>
                    <a:lnTo>
                      <a:pt x="0" y="2"/>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5" name="Freeform 389">
                <a:extLst>
                  <a:ext uri="{FF2B5EF4-FFF2-40B4-BE49-F238E27FC236}">
                    <a16:creationId xmlns:a16="http://schemas.microsoft.com/office/drawing/2014/main" id="{2DA5530C-7535-41D5-BFB8-D5A2B5EFA18F}"/>
                  </a:ext>
                </a:extLst>
              </p:cNvPr>
              <p:cNvSpPr>
                <a:spLocks noEditPoints="1"/>
              </p:cNvSpPr>
              <p:nvPr/>
            </p:nvSpPr>
            <p:spPr bwMode="auto">
              <a:xfrm>
                <a:off x="2026" y="1344"/>
                <a:ext cx="7" cy="15"/>
              </a:xfrm>
              <a:custGeom>
                <a:avLst/>
                <a:gdLst>
                  <a:gd name="T0" fmla="*/ 1 w 3"/>
                  <a:gd name="T1" fmla="*/ 6 h 6"/>
                  <a:gd name="T2" fmla="*/ 1 w 3"/>
                  <a:gd name="T3" fmla="*/ 6 h 6"/>
                  <a:gd name="T4" fmla="*/ 0 w 3"/>
                  <a:gd name="T5" fmla="*/ 2 h 6"/>
                  <a:gd name="T6" fmla="*/ 0 w 3"/>
                  <a:gd name="T7" fmla="*/ 2 h 6"/>
                  <a:gd name="T8" fmla="*/ 0 w 3"/>
                  <a:gd name="T9" fmla="*/ 2 h 6"/>
                  <a:gd name="T10" fmla="*/ 3 w 3"/>
                  <a:gd name="T11" fmla="*/ 0 h 6"/>
                  <a:gd name="T12" fmla="*/ 3 w 3"/>
                  <a:gd name="T13" fmla="*/ 0 h 6"/>
                  <a:gd name="T14" fmla="*/ 2 w 3"/>
                  <a:gd name="T15" fmla="*/ 6 h 6"/>
                  <a:gd name="T16" fmla="*/ 1 w 3"/>
                  <a:gd name="T17" fmla="*/ 6 h 6"/>
                  <a:gd name="T18" fmla="*/ 0 w 3"/>
                  <a:gd name="T19" fmla="*/ 2 h 6"/>
                  <a:gd name="T20" fmla="*/ 1 w 3"/>
                  <a:gd name="T21" fmla="*/ 6 h 6"/>
                  <a:gd name="T22" fmla="*/ 1 w 3"/>
                  <a:gd name="T23" fmla="*/ 6 h 6"/>
                  <a:gd name="T24" fmla="*/ 2 w 3"/>
                  <a:gd name="T25" fmla="*/ 6 h 6"/>
                  <a:gd name="T26" fmla="*/ 3 w 3"/>
                  <a:gd name="T27" fmla="*/ 1 h 6"/>
                  <a:gd name="T28" fmla="*/ 0 w 3"/>
                  <a:gd name="T2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6">
                    <a:moveTo>
                      <a:pt x="1" y="6"/>
                    </a:moveTo>
                    <a:cubicBezTo>
                      <a:pt x="1" y="6"/>
                      <a:pt x="1" y="6"/>
                      <a:pt x="1" y="6"/>
                    </a:cubicBezTo>
                    <a:cubicBezTo>
                      <a:pt x="0" y="5"/>
                      <a:pt x="0" y="2"/>
                      <a:pt x="0" y="2"/>
                    </a:cubicBezTo>
                    <a:cubicBezTo>
                      <a:pt x="0" y="2"/>
                      <a:pt x="0" y="2"/>
                      <a:pt x="0" y="2"/>
                    </a:cubicBezTo>
                    <a:cubicBezTo>
                      <a:pt x="0" y="2"/>
                      <a:pt x="0" y="2"/>
                      <a:pt x="0" y="2"/>
                    </a:cubicBezTo>
                    <a:cubicBezTo>
                      <a:pt x="3" y="0"/>
                      <a:pt x="3" y="0"/>
                      <a:pt x="3" y="0"/>
                    </a:cubicBezTo>
                    <a:cubicBezTo>
                      <a:pt x="3" y="0"/>
                      <a:pt x="3" y="0"/>
                      <a:pt x="3" y="0"/>
                    </a:cubicBezTo>
                    <a:cubicBezTo>
                      <a:pt x="3" y="1"/>
                      <a:pt x="3" y="5"/>
                      <a:pt x="2" y="6"/>
                    </a:cubicBezTo>
                    <a:cubicBezTo>
                      <a:pt x="2" y="6"/>
                      <a:pt x="2" y="6"/>
                      <a:pt x="1" y="6"/>
                    </a:cubicBezTo>
                    <a:close/>
                    <a:moveTo>
                      <a:pt x="0" y="2"/>
                    </a:moveTo>
                    <a:cubicBezTo>
                      <a:pt x="0" y="2"/>
                      <a:pt x="0" y="5"/>
                      <a:pt x="1" y="6"/>
                    </a:cubicBezTo>
                    <a:cubicBezTo>
                      <a:pt x="1" y="6"/>
                      <a:pt x="1" y="6"/>
                      <a:pt x="1" y="6"/>
                    </a:cubicBezTo>
                    <a:cubicBezTo>
                      <a:pt x="1" y="6"/>
                      <a:pt x="2" y="6"/>
                      <a:pt x="2" y="6"/>
                    </a:cubicBezTo>
                    <a:cubicBezTo>
                      <a:pt x="3" y="5"/>
                      <a:pt x="3" y="1"/>
                      <a:pt x="3" y="1"/>
                    </a:cubicBezTo>
                    <a:lnTo>
                      <a:pt x="0" y="2"/>
                    </a:ln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6" name="Freeform 390">
                <a:extLst>
                  <a:ext uri="{FF2B5EF4-FFF2-40B4-BE49-F238E27FC236}">
                    <a16:creationId xmlns:a16="http://schemas.microsoft.com/office/drawing/2014/main" id="{B79FF070-58BB-41C9-995E-7D26E9743165}"/>
                  </a:ext>
                </a:extLst>
              </p:cNvPr>
              <p:cNvSpPr>
                <a:spLocks/>
              </p:cNvSpPr>
              <p:nvPr/>
            </p:nvSpPr>
            <p:spPr bwMode="auto">
              <a:xfrm>
                <a:off x="2031" y="1340"/>
                <a:ext cx="7" cy="14"/>
              </a:xfrm>
              <a:custGeom>
                <a:avLst/>
                <a:gdLst>
                  <a:gd name="T0" fmla="*/ 0 w 3"/>
                  <a:gd name="T1" fmla="*/ 2 h 6"/>
                  <a:gd name="T2" fmla="*/ 2 w 3"/>
                  <a:gd name="T3" fmla="*/ 6 h 6"/>
                  <a:gd name="T4" fmla="*/ 3 w 3"/>
                  <a:gd name="T5" fmla="*/ 0 h 6"/>
                  <a:gd name="T6" fmla="*/ 0 w 3"/>
                  <a:gd name="T7" fmla="*/ 2 h 6"/>
                </a:gdLst>
                <a:ahLst/>
                <a:cxnLst>
                  <a:cxn ang="0">
                    <a:pos x="T0" y="T1"/>
                  </a:cxn>
                  <a:cxn ang="0">
                    <a:pos x="T2" y="T3"/>
                  </a:cxn>
                  <a:cxn ang="0">
                    <a:pos x="T4" y="T5"/>
                  </a:cxn>
                  <a:cxn ang="0">
                    <a:pos x="T6" y="T7"/>
                  </a:cxn>
                </a:cxnLst>
                <a:rect l="0" t="0" r="r" b="b"/>
                <a:pathLst>
                  <a:path w="3" h="6">
                    <a:moveTo>
                      <a:pt x="0" y="2"/>
                    </a:moveTo>
                    <a:cubicBezTo>
                      <a:pt x="0" y="2"/>
                      <a:pt x="0" y="6"/>
                      <a:pt x="2" y="6"/>
                    </a:cubicBezTo>
                    <a:cubicBezTo>
                      <a:pt x="3" y="6"/>
                      <a:pt x="3" y="0"/>
                      <a:pt x="3" y="0"/>
                    </a:cubicBezTo>
                    <a:lnTo>
                      <a:pt x="0" y="2"/>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7" name="Freeform 391">
                <a:extLst>
                  <a:ext uri="{FF2B5EF4-FFF2-40B4-BE49-F238E27FC236}">
                    <a16:creationId xmlns:a16="http://schemas.microsoft.com/office/drawing/2014/main" id="{89CD6E09-3BD8-403D-B2AF-4CE5612DE47D}"/>
                  </a:ext>
                </a:extLst>
              </p:cNvPr>
              <p:cNvSpPr>
                <a:spLocks noEditPoints="1"/>
              </p:cNvSpPr>
              <p:nvPr/>
            </p:nvSpPr>
            <p:spPr bwMode="auto">
              <a:xfrm>
                <a:off x="2031" y="1340"/>
                <a:ext cx="7" cy="16"/>
              </a:xfrm>
              <a:custGeom>
                <a:avLst/>
                <a:gdLst>
                  <a:gd name="T0" fmla="*/ 2 w 3"/>
                  <a:gd name="T1" fmla="*/ 7 h 7"/>
                  <a:gd name="T2" fmla="*/ 1 w 3"/>
                  <a:gd name="T3" fmla="*/ 6 h 7"/>
                  <a:gd name="T4" fmla="*/ 0 w 3"/>
                  <a:gd name="T5" fmla="*/ 2 h 7"/>
                  <a:gd name="T6" fmla="*/ 0 w 3"/>
                  <a:gd name="T7" fmla="*/ 2 h 7"/>
                  <a:gd name="T8" fmla="*/ 0 w 3"/>
                  <a:gd name="T9" fmla="*/ 2 h 7"/>
                  <a:gd name="T10" fmla="*/ 3 w 3"/>
                  <a:gd name="T11" fmla="*/ 0 h 7"/>
                  <a:gd name="T12" fmla="*/ 3 w 3"/>
                  <a:gd name="T13" fmla="*/ 0 h 7"/>
                  <a:gd name="T14" fmla="*/ 2 w 3"/>
                  <a:gd name="T15" fmla="*/ 6 h 7"/>
                  <a:gd name="T16" fmla="*/ 2 w 3"/>
                  <a:gd name="T17" fmla="*/ 7 h 7"/>
                  <a:gd name="T18" fmla="*/ 0 w 3"/>
                  <a:gd name="T19" fmla="*/ 2 h 7"/>
                  <a:gd name="T20" fmla="*/ 1 w 3"/>
                  <a:gd name="T21" fmla="*/ 6 h 7"/>
                  <a:gd name="T22" fmla="*/ 2 w 3"/>
                  <a:gd name="T23" fmla="*/ 6 h 7"/>
                  <a:gd name="T24" fmla="*/ 2 w 3"/>
                  <a:gd name="T25" fmla="*/ 6 h 7"/>
                  <a:gd name="T26" fmla="*/ 3 w 3"/>
                  <a:gd name="T27" fmla="*/ 1 h 7"/>
                  <a:gd name="T28" fmla="*/ 0 w 3"/>
                  <a:gd name="T29"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7">
                    <a:moveTo>
                      <a:pt x="2" y="7"/>
                    </a:moveTo>
                    <a:cubicBezTo>
                      <a:pt x="1" y="7"/>
                      <a:pt x="1" y="6"/>
                      <a:pt x="1" y="6"/>
                    </a:cubicBezTo>
                    <a:cubicBezTo>
                      <a:pt x="0" y="5"/>
                      <a:pt x="0" y="2"/>
                      <a:pt x="0" y="2"/>
                    </a:cubicBezTo>
                    <a:cubicBezTo>
                      <a:pt x="0" y="2"/>
                      <a:pt x="0" y="2"/>
                      <a:pt x="0" y="2"/>
                    </a:cubicBezTo>
                    <a:cubicBezTo>
                      <a:pt x="0" y="2"/>
                      <a:pt x="0" y="2"/>
                      <a:pt x="0" y="2"/>
                    </a:cubicBezTo>
                    <a:cubicBezTo>
                      <a:pt x="3" y="0"/>
                      <a:pt x="3" y="0"/>
                      <a:pt x="3" y="0"/>
                    </a:cubicBezTo>
                    <a:cubicBezTo>
                      <a:pt x="3" y="0"/>
                      <a:pt x="3" y="0"/>
                      <a:pt x="3" y="0"/>
                    </a:cubicBezTo>
                    <a:cubicBezTo>
                      <a:pt x="3" y="1"/>
                      <a:pt x="3" y="5"/>
                      <a:pt x="2" y="6"/>
                    </a:cubicBezTo>
                    <a:cubicBezTo>
                      <a:pt x="2" y="6"/>
                      <a:pt x="2" y="7"/>
                      <a:pt x="2" y="7"/>
                    </a:cubicBezTo>
                    <a:close/>
                    <a:moveTo>
                      <a:pt x="0" y="2"/>
                    </a:moveTo>
                    <a:cubicBezTo>
                      <a:pt x="0" y="3"/>
                      <a:pt x="0" y="5"/>
                      <a:pt x="1" y="6"/>
                    </a:cubicBezTo>
                    <a:cubicBezTo>
                      <a:pt x="1" y="6"/>
                      <a:pt x="1" y="6"/>
                      <a:pt x="2" y="6"/>
                    </a:cubicBezTo>
                    <a:cubicBezTo>
                      <a:pt x="2" y="6"/>
                      <a:pt x="2" y="6"/>
                      <a:pt x="2" y="6"/>
                    </a:cubicBezTo>
                    <a:cubicBezTo>
                      <a:pt x="3" y="5"/>
                      <a:pt x="3" y="2"/>
                      <a:pt x="3" y="1"/>
                    </a:cubicBezTo>
                    <a:lnTo>
                      <a:pt x="0" y="2"/>
                    </a:ln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8" name="Freeform 393">
              <a:extLst>
                <a:ext uri="{FF2B5EF4-FFF2-40B4-BE49-F238E27FC236}">
                  <a16:creationId xmlns:a16="http://schemas.microsoft.com/office/drawing/2014/main" id="{5720F670-1F07-49BF-A46F-33FC9A4645AE}"/>
                </a:ext>
              </a:extLst>
            </p:cNvPr>
            <p:cNvSpPr>
              <a:spLocks/>
            </p:cNvSpPr>
            <p:nvPr/>
          </p:nvSpPr>
          <p:spPr bwMode="auto">
            <a:xfrm>
              <a:off x="2000" y="1352"/>
              <a:ext cx="7" cy="9"/>
            </a:xfrm>
            <a:custGeom>
              <a:avLst/>
              <a:gdLst>
                <a:gd name="T0" fmla="*/ 3 w 3"/>
                <a:gd name="T1" fmla="*/ 0 h 4"/>
                <a:gd name="T2" fmla="*/ 1 w 3"/>
                <a:gd name="T3" fmla="*/ 4 h 4"/>
                <a:gd name="T4" fmla="*/ 0 w 3"/>
                <a:gd name="T5" fmla="*/ 0 h 4"/>
                <a:gd name="T6" fmla="*/ 3 w 3"/>
                <a:gd name="T7" fmla="*/ 0 h 4"/>
              </a:gdLst>
              <a:ahLst/>
              <a:cxnLst>
                <a:cxn ang="0">
                  <a:pos x="T0" y="T1"/>
                </a:cxn>
                <a:cxn ang="0">
                  <a:pos x="T2" y="T3"/>
                </a:cxn>
                <a:cxn ang="0">
                  <a:pos x="T4" y="T5"/>
                </a:cxn>
                <a:cxn ang="0">
                  <a:pos x="T6" y="T7"/>
                </a:cxn>
              </a:cxnLst>
              <a:rect l="0" t="0" r="r" b="b"/>
              <a:pathLst>
                <a:path w="3" h="4">
                  <a:moveTo>
                    <a:pt x="3" y="0"/>
                  </a:moveTo>
                  <a:cubicBezTo>
                    <a:pt x="3" y="0"/>
                    <a:pt x="3" y="4"/>
                    <a:pt x="1" y="4"/>
                  </a:cubicBezTo>
                  <a:cubicBezTo>
                    <a:pt x="0" y="4"/>
                    <a:pt x="0" y="0"/>
                    <a:pt x="0" y="0"/>
                  </a:cubicBezTo>
                  <a:lnTo>
                    <a:pt x="3" y="0"/>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394">
              <a:extLst>
                <a:ext uri="{FF2B5EF4-FFF2-40B4-BE49-F238E27FC236}">
                  <a16:creationId xmlns:a16="http://schemas.microsoft.com/office/drawing/2014/main" id="{B51E274B-1C85-4FB1-8C3A-48023B169F3D}"/>
                </a:ext>
              </a:extLst>
            </p:cNvPr>
            <p:cNvSpPr>
              <a:spLocks noEditPoints="1"/>
            </p:cNvSpPr>
            <p:nvPr/>
          </p:nvSpPr>
          <p:spPr bwMode="auto">
            <a:xfrm>
              <a:off x="2000" y="1352"/>
              <a:ext cx="7" cy="9"/>
            </a:xfrm>
            <a:custGeom>
              <a:avLst/>
              <a:gdLst>
                <a:gd name="T0" fmla="*/ 1 w 3"/>
                <a:gd name="T1" fmla="*/ 4 h 4"/>
                <a:gd name="T2" fmla="*/ 1 w 3"/>
                <a:gd name="T3" fmla="*/ 4 h 4"/>
                <a:gd name="T4" fmla="*/ 0 w 3"/>
                <a:gd name="T5" fmla="*/ 0 h 4"/>
                <a:gd name="T6" fmla="*/ 0 w 3"/>
                <a:gd name="T7" fmla="*/ 0 h 4"/>
                <a:gd name="T8" fmla="*/ 3 w 3"/>
                <a:gd name="T9" fmla="*/ 0 h 4"/>
                <a:gd name="T10" fmla="*/ 3 w 3"/>
                <a:gd name="T11" fmla="*/ 0 h 4"/>
                <a:gd name="T12" fmla="*/ 2 w 3"/>
                <a:gd name="T13" fmla="*/ 4 h 4"/>
                <a:gd name="T14" fmla="*/ 1 w 3"/>
                <a:gd name="T15" fmla="*/ 4 h 4"/>
                <a:gd name="T16" fmla="*/ 0 w 3"/>
                <a:gd name="T17" fmla="*/ 0 h 4"/>
                <a:gd name="T18" fmla="*/ 1 w 3"/>
                <a:gd name="T19" fmla="*/ 4 h 4"/>
                <a:gd name="T20" fmla="*/ 1 w 3"/>
                <a:gd name="T21" fmla="*/ 4 h 4"/>
                <a:gd name="T22" fmla="*/ 2 w 3"/>
                <a:gd name="T23" fmla="*/ 4 h 4"/>
                <a:gd name="T24" fmla="*/ 3 w 3"/>
                <a:gd name="T25" fmla="*/ 0 h 4"/>
                <a:gd name="T26" fmla="*/ 0 w 3"/>
                <a:gd name="T2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1" y="4"/>
                  </a:moveTo>
                  <a:cubicBezTo>
                    <a:pt x="1" y="4"/>
                    <a:pt x="1" y="4"/>
                    <a:pt x="1" y="4"/>
                  </a:cubicBezTo>
                  <a:cubicBezTo>
                    <a:pt x="0" y="3"/>
                    <a:pt x="0" y="0"/>
                    <a:pt x="0" y="0"/>
                  </a:cubicBezTo>
                  <a:cubicBezTo>
                    <a:pt x="0" y="0"/>
                    <a:pt x="0" y="0"/>
                    <a:pt x="0" y="0"/>
                  </a:cubicBezTo>
                  <a:cubicBezTo>
                    <a:pt x="3" y="0"/>
                    <a:pt x="3" y="0"/>
                    <a:pt x="3" y="0"/>
                  </a:cubicBezTo>
                  <a:cubicBezTo>
                    <a:pt x="3" y="0"/>
                    <a:pt x="3" y="0"/>
                    <a:pt x="3" y="0"/>
                  </a:cubicBezTo>
                  <a:cubicBezTo>
                    <a:pt x="3" y="0"/>
                    <a:pt x="3" y="3"/>
                    <a:pt x="2" y="4"/>
                  </a:cubicBezTo>
                  <a:cubicBezTo>
                    <a:pt x="2" y="4"/>
                    <a:pt x="2" y="4"/>
                    <a:pt x="1" y="4"/>
                  </a:cubicBezTo>
                  <a:close/>
                  <a:moveTo>
                    <a:pt x="0" y="0"/>
                  </a:moveTo>
                  <a:cubicBezTo>
                    <a:pt x="0" y="0"/>
                    <a:pt x="0" y="3"/>
                    <a:pt x="1" y="4"/>
                  </a:cubicBezTo>
                  <a:cubicBezTo>
                    <a:pt x="1" y="4"/>
                    <a:pt x="1" y="4"/>
                    <a:pt x="1" y="4"/>
                  </a:cubicBezTo>
                  <a:cubicBezTo>
                    <a:pt x="2" y="4"/>
                    <a:pt x="2" y="4"/>
                    <a:pt x="2" y="4"/>
                  </a:cubicBezTo>
                  <a:cubicBezTo>
                    <a:pt x="3" y="3"/>
                    <a:pt x="3" y="0"/>
                    <a:pt x="3" y="0"/>
                  </a:cubicBezTo>
                  <a:lnTo>
                    <a:pt x="0" y="0"/>
                  </a:ln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395">
              <a:extLst>
                <a:ext uri="{FF2B5EF4-FFF2-40B4-BE49-F238E27FC236}">
                  <a16:creationId xmlns:a16="http://schemas.microsoft.com/office/drawing/2014/main" id="{9A24FDBF-843C-4FAC-963C-7A9286F6D273}"/>
                </a:ext>
              </a:extLst>
            </p:cNvPr>
            <p:cNvSpPr>
              <a:spLocks/>
            </p:cNvSpPr>
            <p:nvPr/>
          </p:nvSpPr>
          <p:spPr bwMode="auto">
            <a:xfrm>
              <a:off x="1992" y="1349"/>
              <a:ext cx="8" cy="10"/>
            </a:xfrm>
            <a:custGeom>
              <a:avLst/>
              <a:gdLst>
                <a:gd name="T0" fmla="*/ 3 w 3"/>
                <a:gd name="T1" fmla="*/ 1 h 4"/>
                <a:gd name="T2" fmla="*/ 2 w 3"/>
                <a:gd name="T3" fmla="*/ 4 h 4"/>
                <a:gd name="T4" fmla="*/ 0 w 3"/>
                <a:gd name="T5" fmla="*/ 0 h 4"/>
                <a:gd name="T6" fmla="*/ 3 w 3"/>
                <a:gd name="T7" fmla="*/ 1 h 4"/>
              </a:gdLst>
              <a:ahLst/>
              <a:cxnLst>
                <a:cxn ang="0">
                  <a:pos x="T0" y="T1"/>
                </a:cxn>
                <a:cxn ang="0">
                  <a:pos x="T2" y="T3"/>
                </a:cxn>
                <a:cxn ang="0">
                  <a:pos x="T4" y="T5"/>
                </a:cxn>
                <a:cxn ang="0">
                  <a:pos x="T6" y="T7"/>
                </a:cxn>
              </a:cxnLst>
              <a:rect l="0" t="0" r="r" b="b"/>
              <a:pathLst>
                <a:path w="3" h="4">
                  <a:moveTo>
                    <a:pt x="3" y="1"/>
                  </a:moveTo>
                  <a:cubicBezTo>
                    <a:pt x="3" y="1"/>
                    <a:pt x="3" y="4"/>
                    <a:pt x="2" y="4"/>
                  </a:cubicBezTo>
                  <a:cubicBezTo>
                    <a:pt x="0" y="4"/>
                    <a:pt x="0" y="0"/>
                    <a:pt x="0" y="0"/>
                  </a:cubicBezTo>
                  <a:lnTo>
                    <a:pt x="3" y="1"/>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396">
              <a:extLst>
                <a:ext uri="{FF2B5EF4-FFF2-40B4-BE49-F238E27FC236}">
                  <a16:creationId xmlns:a16="http://schemas.microsoft.com/office/drawing/2014/main" id="{01777141-9EBE-4129-BE9C-1FAF2A76E979}"/>
                </a:ext>
              </a:extLst>
            </p:cNvPr>
            <p:cNvSpPr>
              <a:spLocks noEditPoints="1"/>
            </p:cNvSpPr>
            <p:nvPr/>
          </p:nvSpPr>
          <p:spPr bwMode="auto">
            <a:xfrm>
              <a:off x="1992" y="1349"/>
              <a:ext cx="8" cy="12"/>
            </a:xfrm>
            <a:custGeom>
              <a:avLst/>
              <a:gdLst>
                <a:gd name="T0" fmla="*/ 2 w 3"/>
                <a:gd name="T1" fmla="*/ 5 h 5"/>
                <a:gd name="T2" fmla="*/ 1 w 3"/>
                <a:gd name="T3" fmla="*/ 4 h 5"/>
                <a:gd name="T4" fmla="*/ 0 w 3"/>
                <a:gd name="T5" fmla="*/ 0 h 5"/>
                <a:gd name="T6" fmla="*/ 0 w 3"/>
                <a:gd name="T7" fmla="*/ 0 h 5"/>
                <a:gd name="T8" fmla="*/ 0 w 3"/>
                <a:gd name="T9" fmla="*/ 0 h 5"/>
                <a:gd name="T10" fmla="*/ 3 w 3"/>
                <a:gd name="T11" fmla="*/ 1 h 5"/>
                <a:gd name="T12" fmla="*/ 3 w 3"/>
                <a:gd name="T13" fmla="*/ 1 h 5"/>
                <a:gd name="T14" fmla="*/ 2 w 3"/>
                <a:gd name="T15" fmla="*/ 4 h 5"/>
                <a:gd name="T16" fmla="*/ 2 w 3"/>
                <a:gd name="T17" fmla="*/ 5 h 5"/>
                <a:gd name="T18" fmla="*/ 1 w 3"/>
                <a:gd name="T19" fmla="*/ 1 h 5"/>
                <a:gd name="T20" fmla="*/ 1 w 3"/>
                <a:gd name="T21" fmla="*/ 4 h 5"/>
                <a:gd name="T22" fmla="*/ 2 w 3"/>
                <a:gd name="T23" fmla="*/ 4 h 5"/>
                <a:gd name="T24" fmla="*/ 2 w 3"/>
                <a:gd name="T25" fmla="*/ 4 h 5"/>
                <a:gd name="T26" fmla="*/ 3 w 3"/>
                <a:gd name="T27" fmla="*/ 1 h 5"/>
                <a:gd name="T28" fmla="*/ 1 w 3"/>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5">
                  <a:moveTo>
                    <a:pt x="2" y="5"/>
                  </a:moveTo>
                  <a:cubicBezTo>
                    <a:pt x="1" y="5"/>
                    <a:pt x="1" y="4"/>
                    <a:pt x="1" y="4"/>
                  </a:cubicBezTo>
                  <a:cubicBezTo>
                    <a:pt x="0" y="3"/>
                    <a:pt x="0" y="1"/>
                    <a:pt x="0" y="0"/>
                  </a:cubicBezTo>
                  <a:cubicBezTo>
                    <a:pt x="0" y="0"/>
                    <a:pt x="0" y="0"/>
                    <a:pt x="0" y="0"/>
                  </a:cubicBezTo>
                  <a:cubicBezTo>
                    <a:pt x="0" y="0"/>
                    <a:pt x="0" y="0"/>
                    <a:pt x="0" y="0"/>
                  </a:cubicBezTo>
                  <a:cubicBezTo>
                    <a:pt x="3" y="1"/>
                    <a:pt x="3" y="1"/>
                    <a:pt x="3" y="1"/>
                  </a:cubicBezTo>
                  <a:cubicBezTo>
                    <a:pt x="3" y="1"/>
                    <a:pt x="3" y="1"/>
                    <a:pt x="3" y="1"/>
                  </a:cubicBezTo>
                  <a:cubicBezTo>
                    <a:pt x="3" y="1"/>
                    <a:pt x="3" y="3"/>
                    <a:pt x="2" y="4"/>
                  </a:cubicBezTo>
                  <a:cubicBezTo>
                    <a:pt x="2" y="4"/>
                    <a:pt x="2" y="5"/>
                    <a:pt x="2" y="5"/>
                  </a:cubicBezTo>
                  <a:close/>
                  <a:moveTo>
                    <a:pt x="1" y="1"/>
                  </a:moveTo>
                  <a:cubicBezTo>
                    <a:pt x="0" y="1"/>
                    <a:pt x="0" y="3"/>
                    <a:pt x="1" y="4"/>
                  </a:cubicBezTo>
                  <a:cubicBezTo>
                    <a:pt x="1" y="4"/>
                    <a:pt x="1" y="4"/>
                    <a:pt x="2" y="4"/>
                  </a:cubicBezTo>
                  <a:cubicBezTo>
                    <a:pt x="2" y="4"/>
                    <a:pt x="2" y="4"/>
                    <a:pt x="2" y="4"/>
                  </a:cubicBezTo>
                  <a:cubicBezTo>
                    <a:pt x="3" y="3"/>
                    <a:pt x="3" y="1"/>
                    <a:pt x="3" y="1"/>
                  </a:cubicBezTo>
                  <a:lnTo>
                    <a:pt x="1" y="1"/>
                  </a:ln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397">
              <a:extLst>
                <a:ext uri="{FF2B5EF4-FFF2-40B4-BE49-F238E27FC236}">
                  <a16:creationId xmlns:a16="http://schemas.microsoft.com/office/drawing/2014/main" id="{1A25E16F-D900-4967-933A-A5801290D1BD}"/>
                </a:ext>
              </a:extLst>
            </p:cNvPr>
            <p:cNvSpPr>
              <a:spLocks/>
            </p:cNvSpPr>
            <p:nvPr/>
          </p:nvSpPr>
          <p:spPr bwMode="auto">
            <a:xfrm>
              <a:off x="1992" y="1361"/>
              <a:ext cx="8" cy="10"/>
            </a:xfrm>
            <a:custGeom>
              <a:avLst/>
              <a:gdLst>
                <a:gd name="T0" fmla="*/ 0 w 3"/>
                <a:gd name="T1" fmla="*/ 4 h 4"/>
                <a:gd name="T2" fmla="*/ 2 w 3"/>
                <a:gd name="T3" fmla="*/ 0 h 4"/>
                <a:gd name="T4" fmla="*/ 3 w 3"/>
                <a:gd name="T5" fmla="*/ 4 h 4"/>
                <a:gd name="T6" fmla="*/ 0 w 3"/>
                <a:gd name="T7" fmla="*/ 4 h 4"/>
              </a:gdLst>
              <a:ahLst/>
              <a:cxnLst>
                <a:cxn ang="0">
                  <a:pos x="T0" y="T1"/>
                </a:cxn>
                <a:cxn ang="0">
                  <a:pos x="T2" y="T3"/>
                </a:cxn>
                <a:cxn ang="0">
                  <a:pos x="T4" y="T5"/>
                </a:cxn>
                <a:cxn ang="0">
                  <a:pos x="T6" y="T7"/>
                </a:cxn>
              </a:cxnLst>
              <a:rect l="0" t="0" r="r" b="b"/>
              <a:pathLst>
                <a:path w="3" h="4">
                  <a:moveTo>
                    <a:pt x="0" y="4"/>
                  </a:moveTo>
                  <a:cubicBezTo>
                    <a:pt x="0" y="4"/>
                    <a:pt x="0" y="0"/>
                    <a:pt x="2" y="0"/>
                  </a:cubicBezTo>
                  <a:cubicBezTo>
                    <a:pt x="3" y="0"/>
                    <a:pt x="3" y="4"/>
                    <a:pt x="3" y="4"/>
                  </a:cubicBezTo>
                  <a:lnTo>
                    <a:pt x="0" y="4"/>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398">
              <a:extLst>
                <a:ext uri="{FF2B5EF4-FFF2-40B4-BE49-F238E27FC236}">
                  <a16:creationId xmlns:a16="http://schemas.microsoft.com/office/drawing/2014/main" id="{DD43C9D0-B3B5-4366-ACCB-3578A231AA53}"/>
                </a:ext>
              </a:extLst>
            </p:cNvPr>
            <p:cNvSpPr>
              <a:spLocks noEditPoints="1"/>
            </p:cNvSpPr>
            <p:nvPr/>
          </p:nvSpPr>
          <p:spPr bwMode="auto">
            <a:xfrm>
              <a:off x="1992" y="1361"/>
              <a:ext cx="8" cy="10"/>
            </a:xfrm>
            <a:custGeom>
              <a:avLst/>
              <a:gdLst>
                <a:gd name="T0" fmla="*/ 3 w 3"/>
                <a:gd name="T1" fmla="*/ 4 h 4"/>
                <a:gd name="T2" fmla="*/ 3 w 3"/>
                <a:gd name="T3" fmla="*/ 4 h 4"/>
                <a:gd name="T4" fmla="*/ 0 w 3"/>
                <a:gd name="T5" fmla="*/ 4 h 4"/>
                <a:gd name="T6" fmla="*/ 0 w 3"/>
                <a:gd name="T7" fmla="*/ 4 h 4"/>
                <a:gd name="T8" fmla="*/ 1 w 3"/>
                <a:gd name="T9" fmla="*/ 0 h 4"/>
                <a:gd name="T10" fmla="*/ 2 w 3"/>
                <a:gd name="T11" fmla="*/ 0 h 4"/>
                <a:gd name="T12" fmla="*/ 2 w 3"/>
                <a:gd name="T13" fmla="*/ 0 h 4"/>
                <a:gd name="T14" fmla="*/ 3 w 3"/>
                <a:gd name="T15" fmla="*/ 4 h 4"/>
                <a:gd name="T16" fmla="*/ 1 w 3"/>
                <a:gd name="T17" fmla="*/ 4 h 4"/>
                <a:gd name="T18" fmla="*/ 3 w 3"/>
                <a:gd name="T19" fmla="*/ 4 h 4"/>
                <a:gd name="T20" fmla="*/ 2 w 3"/>
                <a:gd name="T21" fmla="*/ 0 h 4"/>
                <a:gd name="T22" fmla="*/ 2 w 3"/>
                <a:gd name="T23" fmla="*/ 0 h 4"/>
                <a:gd name="T24" fmla="*/ 1 w 3"/>
                <a:gd name="T25" fmla="*/ 0 h 4"/>
                <a:gd name="T26" fmla="*/ 1 w 3"/>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3" y="4"/>
                  </a:moveTo>
                  <a:cubicBezTo>
                    <a:pt x="3" y="4"/>
                    <a:pt x="3" y="4"/>
                    <a:pt x="3" y="4"/>
                  </a:cubicBezTo>
                  <a:cubicBezTo>
                    <a:pt x="0" y="4"/>
                    <a:pt x="0" y="4"/>
                    <a:pt x="0" y="4"/>
                  </a:cubicBezTo>
                  <a:cubicBezTo>
                    <a:pt x="0" y="4"/>
                    <a:pt x="0" y="4"/>
                    <a:pt x="0" y="4"/>
                  </a:cubicBezTo>
                  <a:cubicBezTo>
                    <a:pt x="0" y="4"/>
                    <a:pt x="0" y="1"/>
                    <a:pt x="1" y="0"/>
                  </a:cubicBezTo>
                  <a:cubicBezTo>
                    <a:pt x="1" y="0"/>
                    <a:pt x="1" y="0"/>
                    <a:pt x="2" y="0"/>
                  </a:cubicBezTo>
                  <a:cubicBezTo>
                    <a:pt x="2" y="0"/>
                    <a:pt x="2" y="0"/>
                    <a:pt x="2" y="0"/>
                  </a:cubicBezTo>
                  <a:cubicBezTo>
                    <a:pt x="3" y="1"/>
                    <a:pt x="3" y="4"/>
                    <a:pt x="3" y="4"/>
                  </a:cubicBezTo>
                  <a:close/>
                  <a:moveTo>
                    <a:pt x="1" y="4"/>
                  </a:moveTo>
                  <a:cubicBezTo>
                    <a:pt x="3" y="4"/>
                    <a:pt x="3" y="4"/>
                    <a:pt x="3" y="4"/>
                  </a:cubicBezTo>
                  <a:cubicBezTo>
                    <a:pt x="3" y="4"/>
                    <a:pt x="3" y="1"/>
                    <a:pt x="2" y="0"/>
                  </a:cubicBezTo>
                  <a:cubicBezTo>
                    <a:pt x="2" y="0"/>
                    <a:pt x="2" y="0"/>
                    <a:pt x="2" y="0"/>
                  </a:cubicBezTo>
                  <a:cubicBezTo>
                    <a:pt x="1" y="0"/>
                    <a:pt x="1" y="0"/>
                    <a:pt x="1" y="0"/>
                  </a:cubicBezTo>
                  <a:cubicBezTo>
                    <a:pt x="0" y="1"/>
                    <a:pt x="0" y="3"/>
                    <a:pt x="1" y="4"/>
                  </a:cubicBez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399">
              <a:extLst>
                <a:ext uri="{FF2B5EF4-FFF2-40B4-BE49-F238E27FC236}">
                  <a16:creationId xmlns:a16="http://schemas.microsoft.com/office/drawing/2014/main" id="{FB6950C5-0FE8-4A36-9F4E-4BAB619A608B}"/>
                </a:ext>
              </a:extLst>
            </p:cNvPr>
            <p:cNvSpPr>
              <a:spLocks/>
            </p:cNvSpPr>
            <p:nvPr/>
          </p:nvSpPr>
          <p:spPr bwMode="auto">
            <a:xfrm>
              <a:off x="1985" y="1359"/>
              <a:ext cx="10" cy="12"/>
            </a:xfrm>
            <a:custGeom>
              <a:avLst/>
              <a:gdLst>
                <a:gd name="T0" fmla="*/ 1 w 4"/>
                <a:gd name="T1" fmla="*/ 4 h 5"/>
                <a:gd name="T2" fmla="*/ 2 w 4"/>
                <a:gd name="T3" fmla="*/ 0 h 5"/>
                <a:gd name="T4" fmla="*/ 3 w 4"/>
                <a:gd name="T5" fmla="*/ 5 h 5"/>
                <a:gd name="T6" fmla="*/ 1 w 4"/>
                <a:gd name="T7" fmla="*/ 4 h 5"/>
              </a:gdLst>
              <a:ahLst/>
              <a:cxnLst>
                <a:cxn ang="0">
                  <a:pos x="T0" y="T1"/>
                </a:cxn>
                <a:cxn ang="0">
                  <a:pos x="T2" y="T3"/>
                </a:cxn>
                <a:cxn ang="0">
                  <a:pos x="T4" y="T5"/>
                </a:cxn>
                <a:cxn ang="0">
                  <a:pos x="T6" y="T7"/>
                </a:cxn>
              </a:cxnLst>
              <a:rect l="0" t="0" r="r" b="b"/>
              <a:pathLst>
                <a:path w="4" h="5">
                  <a:moveTo>
                    <a:pt x="1" y="4"/>
                  </a:moveTo>
                  <a:cubicBezTo>
                    <a:pt x="1" y="4"/>
                    <a:pt x="0" y="0"/>
                    <a:pt x="2" y="0"/>
                  </a:cubicBezTo>
                  <a:cubicBezTo>
                    <a:pt x="4" y="0"/>
                    <a:pt x="3" y="5"/>
                    <a:pt x="3" y="5"/>
                  </a:cubicBezTo>
                  <a:lnTo>
                    <a:pt x="1" y="4"/>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400">
              <a:extLst>
                <a:ext uri="{FF2B5EF4-FFF2-40B4-BE49-F238E27FC236}">
                  <a16:creationId xmlns:a16="http://schemas.microsoft.com/office/drawing/2014/main" id="{8B29F87A-9C6A-41FF-AEC5-91160439DFE8}"/>
                </a:ext>
              </a:extLst>
            </p:cNvPr>
            <p:cNvSpPr>
              <a:spLocks noEditPoints="1"/>
            </p:cNvSpPr>
            <p:nvPr/>
          </p:nvSpPr>
          <p:spPr bwMode="auto">
            <a:xfrm>
              <a:off x="1985" y="1359"/>
              <a:ext cx="10" cy="12"/>
            </a:xfrm>
            <a:custGeom>
              <a:avLst/>
              <a:gdLst>
                <a:gd name="T0" fmla="*/ 3 w 4"/>
                <a:gd name="T1" fmla="*/ 5 h 5"/>
                <a:gd name="T2" fmla="*/ 3 w 4"/>
                <a:gd name="T3" fmla="*/ 5 h 5"/>
                <a:gd name="T4" fmla="*/ 1 w 4"/>
                <a:gd name="T5" fmla="*/ 4 h 5"/>
                <a:gd name="T6" fmla="*/ 1 w 4"/>
                <a:gd name="T7" fmla="*/ 4 h 5"/>
                <a:gd name="T8" fmla="*/ 1 w 4"/>
                <a:gd name="T9" fmla="*/ 1 h 5"/>
                <a:gd name="T10" fmla="*/ 2 w 4"/>
                <a:gd name="T11" fmla="*/ 0 h 5"/>
                <a:gd name="T12" fmla="*/ 3 w 4"/>
                <a:gd name="T13" fmla="*/ 1 h 5"/>
                <a:gd name="T14" fmla="*/ 3 w 4"/>
                <a:gd name="T15" fmla="*/ 5 h 5"/>
                <a:gd name="T16" fmla="*/ 1 w 4"/>
                <a:gd name="T17" fmla="*/ 4 h 5"/>
                <a:gd name="T18" fmla="*/ 3 w 4"/>
                <a:gd name="T19" fmla="*/ 4 h 5"/>
                <a:gd name="T20" fmla="*/ 3 w 4"/>
                <a:gd name="T21" fmla="*/ 1 h 5"/>
                <a:gd name="T22" fmla="*/ 2 w 4"/>
                <a:gd name="T23" fmla="*/ 1 h 5"/>
                <a:gd name="T24" fmla="*/ 1 w 4"/>
                <a:gd name="T25" fmla="*/ 1 h 5"/>
                <a:gd name="T26" fmla="*/ 1 w 4"/>
                <a:gd name="T2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3" y="5"/>
                  </a:moveTo>
                  <a:cubicBezTo>
                    <a:pt x="3" y="5"/>
                    <a:pt x="3" y="5"/>
                    <a:pt x="3" y="5"/>
                  </a:cubicBezTo>
                  <a:cubicBezTo>
                    <a:pt x="1" y="4"/>
                    <a:pt x="1" y="4"/>
                    <a:pt x="1" y="4"/>
                  </a:cubicBezTo>
                  <a:cubicBezTo>
                    <a:pt x="1" y="4"/>
                    <a:pt x="1" y="4"/>
                    <a:pt x="1" y="4"/>
                  </a:cubicBezTo>
                  <a:cubicBezTo>
                    <a:pt x="1" y="4"/>
                    <a:pt x="0" y="2"/>
                    <a:pt x="1" y="1"/>
                  </a:cubicBezTo>
                  <a:cubicBezTo>
                    <a:pt x="1" y="1"/>
                    <a:pt x="2" y="0"/>
                    <a:pt x="2" y="0"/>
                  </a:cubicBezTo>
                  <a:cubicBezTo>
                    <a:pt x="2" y="0"/>
                    <a:pt x="3" y="1"/>
                    <a:pt x="3" y="1"/>
                  </a:cubicBezTo>
                  <a:cubicBezTo>
                    <a:pt x="4" y="2"/>
                    <a:pt x="3" y="4"/>
                    <a:pt x="3" y="5"/>
                  </a:cubicBezTo>
                  <a:close/>
                  <a:moveTo>
                    <a:pt x="1" y="4"/>
                  </a:moveTo>
                  <a:cubicBezTo>
                    <a:pt x="3" y="4"/>
                    <a:pt x="3" y="4"/>
                    <a:pt x="3" y="4"/>
                  </a:cubicBezTo>
                  <a:cubicBezTo>
                    <a:pt x="3" y="4"/>
                    <a:pt x="3" y="2"/>
                    <a:pt x="3" y="1"/>
                  </a:cubicBezTo>
                  <a:cubicBezTo>
                    <a:pt x="2" y="1"/>
                    <a:pt x="2" y="1"/>
                    <a:pt x="2" y="1"/>
                  </a:cubicBezTo>
                  <a:cubicBezTo>
                    <a:pt x="2" y="1"/>
                    <a:pt x="2" y="1"/>
                    <a:pt x="1" y="1"/>
                  </a:cubicBezTo>
                  <a:cubicBezTo>
                    <a:pt x="1" y="2"/>
                    <a:pt x="1" y="4"/>
                    <a:pt x="1" y="4"/>
                  </a:cubicBez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401">
              <a:extLst>
                <a:ext uri="{FF2B5EF4-FFF2-40B4-BE49-F238E27FC236}">
                  <a16:creationId xmlns:a16="http://schemas.microsoft.com/office/drawing/2014/main" id="{32EFC7EE-5C84-4EEC-99FE-80841E78ADF8}"/>
                </a:ext>
              </a:extLst>
            </p:cNvPr>
            <p:cNvSpPr>
              <a:spLocks/>
            </p:cNvSpPr>
            <p:nvPr/>
          </p:nvSpPr>
          <p:spPr bwMode="auto">
            <a:xfrm>
              <a:off x="1980" y="1359"/>
              <a:ext cx="8" cy="12"/>
            </a:xfrm>
            <a:custGeom>
              <a:avLst/>
              <a:gdLst>
                <a:gd name="T0" fmla="*/ 0 w 3"/>
                <a:gd name="T1" fmla="*/ 4 h 5"/>
                <a:gd name="T2" fmla="*/ 1 w 3"/>
                <a:gd name="T3" fmla="*/ 0 h 5"/>
                <a:gd name="T4" fmla="*/ 3 w 3"/>
                <a:gd name="T5" fmla="*/ 5 h 5"/>
                <a:gd name="T6" fmla="*/ 0 w 3"/>
                <a:gd name="T7" fmla="*/ 4 h 5"/>
              </a:gdLst>
              <a:ahLst/>
              <a:cxnLst>
                <a:cxn ang="0">
                  <a:pos x="T0" y="T1"/>
                </a:cxn>
                <a:cxn ang="0">
                  <a:pos x="T2" y="T3"/>
                </a:cxn>
                <a:cxn ang="0">
                  <a:pos x="T4" y="T5"/>
                </a:cxn>
                <a:cxn ang="0">
                  <a:pos x="T6" y="T7"/>
                </a:cxn>
              </a:cxnLst>
              <a:rect l="0" t="0" r="r" b="b"/>
              <a:pathLst>
                <a:path w="3" h="5">
                  <a:moveTo>
                    <a:pt x="0" y="4"/>
                  </a:moveTo>
                  <a:cubicBezTo>
                    <a:pt x="0" y="4"/>
                    <a:pt x="0" y="0"/>
                    <a:pt x="1" y="0"/>
                  </a:cubicBezTo>
                  <a:cubicBezTo>
                    <a:pt x="3" y="0"/>
                    <a:pt x="3" y="5"/>
                    <a:pt x="3" y="5"/>
                  </a:cubicBezTo>
                  <a:lnTo>
                    <a:pt x="0" y="4"/>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402">
              <a:extLst>
                <a:ext uri="{FF2B5EF4-FFF2-40B4-BE49-F238E27FC236}">
                  <a16:creationId xmlns:a16="http://schemas.microsoft.com/office/drawing/2014/main" id="{93A363B6-3112-401B-BEF3-FAF1AC5662F9}"/>
                </a:ext>
              </a:extLst>
            </p:cNvPr>
            <p:cNvSpPr>
              <a:spLocks noEditPoints="1"/>
            </p:cNvSpPr>
            <p:nvPr/>
          </p:nvSpPr>
          <p:spPr bwMode="auto">
            <a:xfrm>
              <a:off x="1980" y="1359"/>
              <a:ext cx="8" cy="12"/>
            </a:xfrm>
            <a:custGeom>
              <a:avLst/>
              <a:gdLst>
                <a:gd name="T0" fmla="*/ 3 w 3"/>
                <a:gd name="T1" fmla="*/ 5 h 5"/>
                <a:gd name="T2" fmla="*/ 3 w 3"/>
                <a:gd name="T3" fmla="*/ 5 h 5"/>
                <a:gd name="T4" fmla="*/ 0 w 3"/>
                <a:gd name="T5" fmla="*/ 4 h 5"/>
                <a:gd name="T6" fmla="*/ 0 w 3"/>
                <a:gd name="T7" fmla="*/ 4 h 5"/>
                <a:gd name="T8" fmla="*/ 1 w 3"/>
                <a:gd name="T9" fmla="*/ 1 h 5"/>
                <a:gd name="T10" fmla="*/ 1 w 3"/>
                <a:gd name="T11" fmla="*/ 0 h 5"/>
                <a:gd name="T12" fmla="*/ 2 w 3"/>
                <a:gd name="T13" fmla="*/ 1 h 5"/>
                <a:gd name="T14" fmla="*/ 3 w 3"/>
                <a:gd name="T15" fmla="*/ 5 h 5"/>
                <a:gd name="T16" fmla="*/ 0 w 3"/>
                <a:gd name="T17" fmla="*/ 4 h 5"/>
                <a:gd name="T18" fmla="*/ 3 w 3"/>
                <a:gd name="T19" fmla="*/ 4 h 5"/>
                <a:gd name="T20" fmla="*/ 2 w 3"/>
                <a:gd name="T21" fmla="*/ 1 h 5"/>
                <a:gd name="T22" fmla="*/ 1 w 3"/>
                <a:gd name="T23" fmla="*/ 1 h 5"/>
                <a:gd name="T24" fmla="*/ 1 w 3"/>
                <a:gd name="T25" fmla="*/ 1 h 5"/>
                <a:gd name="T26" fmla="*/ 0 w 3"/>
                <a:gd name="T2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5">
                  <a:moveTo>
                    <a:pt x="3" y="5"/>
                  </a:moveTo>
                  <a:cubicBezTo>
                    <a:pt x="3" y="5"/>
                    <a:pt x="3" y="5"/>
                    <a:pt x="3" y="5"/>
                  </a:cubicBezTo>
                  <a:cubicBezTo>
                    <a:pt x="0" y="4"/>
                    <a:pt x="0" y="4"/>
                    <a:pt x="0" y="4"/>
                  </a:cubicBezTo>
                  <a:cubicBezTo>
                    <a:pt x="0" y="4"/>
                    <a:pt x="0" y="4"/>
                    <a:pt x="0" y="4"/>
                  </a:cubicBezTo>
                  <a:cubicBezTo>
                    <a:pt x="0" y="4"/>
                    <a:pt x="0" y="2"/>
                    <a:pt x="1" y="1"/>
                  </a:cubicBezTo>
                  <a:cubicBezTo>
                    <a:pt x="1" y="1"/>
                    <a:pt x="1" y="0"/>
                    <a:pt x="1" y="0"/>
                  </a:cubicBezTo>
                  <a:cubicBezTo>
                    <a:pt x="2" y="0"/>
                    <a:pt x="2" y="1"/>
                    <a:pt x="2" y="1"/>
                  </a:cubicBezTo>
                  <a:cubicBezTo>
                    <a:pt x="3" y="2"/>
                    <a:pt x="3" y="4"/>
                    <a:pt x="3" y="5"/>
                  </a:cubicBezTo>
                  <a:close/>
                  <a:moveTo>
                    <a:pt x="0" y="4"/>
                  </a:moveTo>
                  <a:cubicBezTo>
                    <a:pt x="3" y="4"/>
                    <a:pt x="3" y="4"/>
                    <a:pt x="3" y="4"/>
                  </a:cubicBezTo>
                  <a:cubicBezTo>
                    <a:pt x="3" y="4"/>
                    <a:pt x="3" y="2"/>
                    <a:pt x="2" y="1"/>
                  </a:cubicBezTo>
                  <a:cubicBezTo>
                    <a:pt x="2" y="1"/>
                    <a:pt x="2" y="1"/>
                    <a:pt x="1" y="1"/>
                  </a:cubicBezTo>
                  <a:cubicBezTo>
                    <a:pt x="1" y="1"/>
                    <a:pt x="1" y="1"/>
                    <a:pt x="1" y="1"/>
                  </a:cubicBezTo>
                  <a:cubicBezTo>
                    <a:pt x="0" y="2"/>
                    <a:pt x="0" y="4"/>
                    <a:pt x="0" y="4"/>
                  </a:cubicBez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403">
              <a:extLst>
                <a:ext uri="{FF2B5EF4-FFF2-40B4-BE49-F238E27FC236}">
                  <a16:creationId xmlns:a16="http://schemas.microsoft.com/office/drawing/2014/main" id="{1BCCF3D5-90A1-4B33-8AF4-6174EF9B4DD8}"/>
                </a:ext>
              </a:extLst>
            </p:cNvPr>
            <p:cNvSpPr>
              <a:spLocks/>
            </p:cNvSpPr>
            <p:nvPr/>
          </p:nvSpPr>
          <p:spPr bwMode="auto">
            <a:xfrm>
              <a:off x="1973" y="1356"/>
              <a:ext cx="10" cy="10"/>
            </a:xfrm>
            <a:custGeom>
              <a:avLst/>
              <a:gdLst>
                <a:gd name="T0" fmla="*/ 1 w 4"/>
                <a:gd name="T1" fmla="*/ 4 h 4"/>
                <a:gd name="T2" fmla="*/ 2 w 4"/>
                <a:gd name="T3" fmla="*/ 0 h 4"/>
                <a:gd name="T4" fmla="*/ 3 w 4"/>
                <a:gd name="T5" fmla="*/ 4 h 4"/>
                <a:gd name="T6" fmla="*/ 1 w 4"/>
                <a:gd name="T7" fmla="*/ 4 h 4"/>
              </a:gdLst>
              <a:ahLst/>
              <a:cxnLst>
                <a:cxn ang="0">
                  <a:pos x="T0" y="T1"/>
                </a:cxn>
                <a:cxn ang="0">
                  <a:pos x="T2" y="T3"/>
                </a:cxn>
                <a:cxn ang="0">
                  <a:pos x="T4" y="T5"/>
                </a:cxn>
                <a:cxn ang="0">
                  <a:pos x="T6" y="T7"/>
                </a:cxn>
              </a:cxnLst>
              <a:rect l="0" t="0" r="r" b="b"/>
              <a:pathLst>
                <a:path w="4" h="4">
                  <a:moveTo>
                    <a:pt x="1" y="4"/>
                  </a:moveTo>
                  <a:cubicBezTo>
                    <a:pt x="1" y="4"/>
                    <a:pt x="0" y="0"/>
                    <a:pt x="2" y="0"/>
                  </a:cubicBezTo>
                  <a:cubicBezTo>
                    <a:pt x="4" y="0"/>
                    <a:pt x="3" y="4"/>
                    <a:pt x="3" y="4"/>
                  </a:cubicBezTo>
                  <a:lnTo>
                    <a:pt x="1" y="4"/>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404">
              <a:extLst>
                <a:ext uri="{FF2B5EF4-FFF2-40B4-BE49-F238E27FC236}">
                  <a16:creationId xmlns:a16="http://schemas.microsoft.com/office/drawing/2014/main" id="{31689102-1142-4045-B36A-7D1A34BB6184}"/>
                </a:ext>
              </a:extLst>
            </p:cNvPr>
            <p:cNvSpPr>
              <a:spLocks noEditPoints="1"/>
            </p:cNvSpPr>
            <p:nvPr/>
          </p:nvSpPr>
          <p:spPr bwMode="auto">
            <a:xfrm>
              <a:off x="1973" y="1356"/>
              <a:ext cx="10" cy="10"/>
            </a:xfrm>
            <a:custGeom>
              <a:avLst/>
              <a:gdLst>
                <a:gd name="T0" fmla="*/ 3 w 4"/>
                <a:gd name="T1" fmla="*/ 4 h 4"/>
                <a:gd name="T2" fmla="*/ 3 w 4"/>
                <a:gd name="T3" fmla="*/ 4 h 4"/>
                <a:gd name="T4" fmla="*/ 1 w 4"/>
                <a:gd name="T5" fmla="*/ 4 h 4"/>
                <a:gd name="T6" fmla="*/ 1 w 4"/>
                <a:gd name="T7" fmla="*/ 4 h 4"/>
                <a:gd name="T8" fmla="*/ 1 w 4"/>
                <a:gd name="T9" fmla="*/ 0 h 4"/>
                <a:gd name="T10" fmla="*/ 2 w 4"/>
                <a:gd name="T11" fmla="*/ 0 h 4"/>
                <a:gd name="T12" fmla="*/ 3 w 4"/>
                <a:gd name="T13" fmla="*/ 0 h 4"/>
                <a:gd name="T14" fmla="*/ 3 w 4"/>
                <a:gd name="T15" fmla="*/ 4 h 4"/>
                <a:gd name="T16" fmla="*/ 1 w 4"/>
                <a:gd name="T17" fmla="*/ 4 h 4"/>
                <a:gd name="T18" fmla="*/ 3 w 4"/>
                <a:gd name="T19" fmla="*/ 4 h 4"/>
                <a:gd name="T20" fmla="*/ 2 w 4"/>
                <a:gd name="T21" fmla="*/ 0 h 4"/>
                <a:gd name="T22" fmla="*/ 2 w 4"/>
                <a:gd name="T23" fmla="*/ 0 h 4"/>
                <a:gd name="T24" fmla="*/ 1 w 4"/>
                <a:gd name="T25" fmla="*/ 0 h 4"/>
                <a:gd name="T26" fmla="*/ 1 w 4"/>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4">
                  <a:moveTo>
                    <a:pt x="3" y="4"/>
                  </a:moveTo>
                  <a:cubicBezTo>
                    <a:pt x="3" y="4"/>
                    <a:pt x="3" y="4"/>
                    <a:pt x="3" y="4"/>
                  </a:cubicBezTo>
                  <a:cubicBezTo>
                    <a:pt x="1" y="4"/>
                    <a:pt x="1" y="4"/>
                    <a:pt x="1" y="4"/>
                  </a:cubicBezTo>
                  <a:cubicBezTo>
                    <a:pt x="1" y="4"/>
                    <a:pt x="1" y="4"/>
                    <a:pt x="1" y="4"/>
                  </a:cubicBezTo>
                  <a:cubicBezTo>
                    <a:pt x="1" y="4"/>
                    <a:pt x="0" y="1"/>
                    <a:pt x="1" y="0"/>
                  </a:cubicBezTo>
                  <a:cubicBezTo>
                    <a:pt x="1" y="0"/>
                    <a:pt x="2" y="0"/>
                    <a:pt x="2" y="0"/>
                  </a:cubicBezTo>
                  <a:cubicBezTo>
                    <a:pt x="2" y="0"/>
                    <a:pt x="2" y="0"/>
                    <a:pt x="3" y="0"/>
                  </a:cubicBezTo>
                  <a:cubicBezTo>
                    <a:pt x="4" y="1"/>
                    <a:pt x="3" y="4"/>
                    <a:pt x="3" y="4"/>
                  </a:cubicBezTo>
                  <a:close/>
                  <a:moveTo>
                    <a:pt x="1" y="4"/>
                  </a:moveTo>
                  <a:cubicBezTo>
                    <a:pt x="3" y="4"/>
                    <a:pt x="3" y="4"/>
                    <a:pt x="3" y="4"/>
                  </a:cubicBezTo>
                  <a:cubicBezTo>
                    <a:pt x="3" y="3"/>
                    <a:pt x="3" y="1"/>
                    <a:pt x="2" y="0"/>
                  </a:cubicBezTo>
                  <a:cubicBezTo>
                    <a:pt x="2" y="0"/>
                    <a:pt x="2" y="0"/>
                    <a:pt x="2" y="0"/>
                  </a:cubicBezTo>
                  <a:cubicBezTo>
                    <a:pt x="2" y="0"/>
                    <a:pt x="1" y="0"/>
                    <a:pt x="1" y="0"/>
                  </a:cubicBezTo>
                  <a:cubicBezTo>
                    <a:pt x="1" y="1"/>
                    <a:pt x="1" y="3"/>
                    <a:pt x="1" y="4"/>
                  </a:cubicBez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405">
              <a:extLst>
                <a:ext uri="{FF2B5EF4-FFF2-40B4-BE49-F238E27FC236}">
                  <a16:creationId xmlns:a16="http://schemas.microsoft.com/office/drawing/2014/main" id="{4874D637-9148-48E9-B59B-E41E2FE15119}"/>
                </a:ext>
              </a:extLst>
            </p:cNvPr>
            <p:cNvSpPr>
              <a:spLocks/>
            </p:cNvSpPr>
            <p:nvPr/>
          </p:nvSpPr>
          <p:spPr bwMode="auto">
            <a:xfrm>
              <a:off x="2000" y="1361"/>
              <a:ext cx="7" cy="10"/>
            </a:xfrm>
            <a:custGeom>
              <a:avLst/>
              <a:gdLst>
                <a:gd name="T0" fmla="*/ 0 w 3"/>
                <a:gd name="T1" fmla="*/ 4 h 4"/>
                <a:gd name="T2" fmla="*/ 1 w 3"/>
                <a:gd name="T3" fmla="*/ 0 h 4"/>
                <a:gd name="T4" fmla="*/ 3 w 3"/>
                <a:gd name="T5" fmla="*/ 4 h 4"/>
                <a:gd name="T6" fmla="*/ 0 w 3"/>
                <a:gd name="T7" fmla="*/ 4 h 4"/>
              </a:gdLst>
              <a:ahLst/>
              <a:cxnLst>
                <a:cxn ang="0">
                  <a:pos x="T0" y="T1"/>
                </a:cxn>
                <a:cxn ang="0">
                  <a:pos x="T2" y="T3"/>
                </a:cxn>
                <a:cxn ang="0">
                  <a:pos x="T4" y="T5"/>
                </a:cxn>
                <a:cxn ang="0">
                  <a:pos x="T6" y="T7"/>
                </a:cxn>
              </a:cxnLst>
              <a:rect l="0" t="0" r="r" b="b"/>
              <a:pathLst>
                <a:path w="3" h="4">
                  <a:moveTo>
                    <a:pt x="0" y="4"/>
                  </a:moveTo>
                  <a:cubicBezTo>
                    <a:pt x="0" y="4"/>
                    <a:pt x="0" y="0"/>
                    <a:pt x="1" y="0"/>
                  </a:cubicBezTo>
                  <a:cubicBezTo>
                    <a:pt x="3" y="0"/>
                    <a:pt x="3" y="4"/>
                    <a:pt x="3" y="4"/>
                  </a:cubicBezTo>
                  <a:lnTo>
                    <a:pt x="0" y="4"/>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406">
              <a:extLst>
                <a:ext uri="{FF2B5EF4-FFF2-40B4-BE49-F238E27FC236}">
                  <a16:creationId xmlns:a16="http://schemas.microsoft.com/office/drawing/2014/main" id="{ED3A9DF0-FB9A-45DE-9018-ECBE82A2EBA8}"/>
                </a:ext>
              </a:extLst>
            </p:cNvPr>
            <p:cNvSpPr>
              <a:spLocks noEditPoints="1"/>
            </p:cNvSpPr>
            <p:nvPr/>
          </p:nvSpPr>
          <p:spPr bwMode="auto">
            <a:xfrm>
              <a:off x="2000" y="1361"/>
              <a:ext cx="7" cy="10"/>
            </a:xfrm>
            <a:custGeom>
              <a:avLst/>
              <a:gdLst>
                <a:gd name="T0" fmla="*/ 3 w 3"/>
                <a:gd name="T1" fmla="*/ 4 h 4"/>
                <a:gd name="T2" fmla="*/ 3 w 3"/>
                <a:gd name="T3" fmla="*/ 4 h 4"/>
                <a:gd name="T4" fmla="*/ 0 w 3"/>
                <a:gd name="T5" fmla="*/ 4 h 4"/>
                <a:gd name="T6" fmla="*/ 0 w 3"/>
                <a:gd name="T7" fmla="*/ 4 h 4"/>
                <a:gd name="T8" fmla="*/ 1 w 3"/>
                <a:gd name="T9" fmla="*/ 0 h 4"/>
                <a:gd name="T10" fmla="*/ 1 w 3"/>
                <a:gd name="T11" fmla="*/ 0 h 4"/>
                <a:gd name="T12" fmla="*/ 2 w 3"/>
                <a:gd name="T13" fmla="*/ 0 h 4"/>
                <a:gd name="T14" fmla="*/ 3 w 3"/>
                <a:gd name="T15" fmla="*/ 4 h 4"/>
                <a:gd name="T16" fmla="*/ 0 w 3"/>
                <a:gd name="T17" fmla="*/ 4 h 4"/>
                <a:gd name="T18" fmla="*/ 3 w 3"/>
                <a:gd name="T19" fmla="*/ 4 h 4"/>
                <a:gd name="T20" fmla="*/ 2 w 3"/>
                <a:gd name="T21" fmla="*/ 0 h 4"/>
                <a:gd name="T22" fmla="*/ 1 w 3"/>
                <a:gd name="T23" fmla="*/ 0 h 4"/>
                <a:gd name="T24" fmla="*/ 1 w 3"/>
                <a:gd name="T25" fmla="*/ 0 h 4"/>
                <a:gd name="T26" fmla="*/ 0 w 3"/>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3" y="4"/>
                  </a:moveTo>
                  <a:cubicBezTo>
                    <a:pt x="3" y="4"/>
                    <a:pt x="3" y="4"/>
                    <a:pt x="3" y="4"/>
                  </a:cubicBezTo>
                  <a:cubicBezTo>
                    <a:pt x="0" y="4"/>
                    <a:pt x="0" y="4"/>
                    <a:pt x="0" y="4"/>
                  </a:cubicBezTo>
                  <a:cubicBezTo>
                    <a:pt x="0" y="4"/>
                    <a:pt x="0" y="4"/>
                    <a:pt x="0" y="4"/>
                  </a:cubicBezTo>
                  <a:cubicBezTo>
                    <a:pt x="0" y="4"/>
                    <a:pt x="0" y="1"/>
                    <a:pt x="1" y="0"/>
                  </a:cubicBezTo>
                  <a:cubicBezTo>
                    <a:pt x="1" y="0"/>
                    <a:pt x="1" y="0"/>
                    <a:pt x="1" y="0"/>
                  </a:cubicBezTo>
                  <a:cubicBezTo>
                    <a:pt x="2" y="0"/>
                    <a:pt x="2" y="0"/>
                    <a:pt x="2" y="0"/>
                  </a:cubicBezTo>
                  <a:cubicBezTo>
                    <a:pt x="3" y="1"/>
                    <a:pt x="3" y="4"/>
                    <a:pt x="3" y="4"/>
                  </a:cubicBezTo>
                  <a:close/>
                  <a:moveTo>
                    <a:pt x="0" y="4"/>
                  </a:moveTo>
                  <a:cubicBezTo>
                    <a:pt x="3" y="4"/>
                    <a:pt x="3" y="4"/>
                    <a:pt x="3" y="4"/>
                  </a:cubicBezTo>
                  <a:cubicBezTo>
                    <a:pt x="3" y="4"/>
                    <a:pt x="3" y="1"/>
                    <a:pt x="2" y="0"/>
                  </a:cubicBezTo>
                  <a:cubicBezTo>
                    <a:pt x="2" y="0"/>
                    <a:pt x="2" y="0"/>
                    <a:pt x="1" y="0"/>
                  </a:cubicBezTo>
                  <a:cubicBezTo>
                    <a:pt x="1" y="0"/>
                    <a:pt x="1" y="0"/>
                    <a:pt x="1" y="0"/>
                  </a:cubicBezTo>
                  <a:cubicBezTo>
                    <a:pt x="0" y="1"/>
                    <a:pt x="0" y="3"/>
                    <a:pt x="0" y="4"/>
                  </a:cubicBez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407">
              <a:extLst>
                <a:ext uri="{FF2B5EF4-FFF2-40B4-BE49-F238E27FC236}">
                  <a16:creationId xmlns:a16="http://schemas.microsoft.com/office/drawing/2014/main" id="{E2BE40D8-944A-4EA7-AEED-CE59ED750220}"/>
                </a:ext>
              </a:extLst>
            </p:cNvPr>
            <p:cNvSpPr>
              <a:spLocks/>
            </p:cNvSpPr>
            <p:nvPr/>
          </p:nvSpPr>
          <p:spPr bwMode="auto">
            <a:xfrm>
              <a:off x="1985" y="1349"/>
              <a:ext cx="10" cy="10"/>
            </a:xfrm>
            <a:custGeom>
              <a:avLst/>
              <a:gdLst>
                <a:gd name="T0" fmla="*/ 3 w 4"/>
                <a:gd name="T1" fmla="*/ 0 h 4"/>
                <a:gd name="T2" fmla="*/ 2 w 4"/>
                <a:gd name="T3" fmla="*/ 4 h 4"/>
                <a:gd name="T4" fmla="*/ 1 w 4"/>
                <a:gd name="T5" fmla="*/ 0 h 4"/>
                <a:gd name="T6" fmla="*/ 3 w 4"/>
                <a:gd name="T7" fmla="*/ 0 h 4"/>
              </a:gdLst>
              <a:ahLst/>
              <a:cxnLst>
                <a:cxn ang="0">
                  <a:pos x="T0" y="T1"/>
                </a:cxn>
                <a:cxn ang="0">
                  <a:pos x="T2" y="T3"/>
                </a:cxn>
                <a:cxn ang="0">
                  <a:pos x="T4" y="T5"/>
                </a:cxn>
                <a:cxn ang="0">
                  <a:pos x="T6" y="T7"/>
                </a:cxn>
              </a:cxnLst>
              <a:rect l="0" t="0" r="r" b="b"/>
              <a:pathLst>
                <a:path w="4" h="4">
                  <a:moveTo>
                    <a:pt x="3" y="0"/>
                  </a:moveTo>
                  <a:cubicBezTo>
                    <a:pt x="3" y="0"/>
                    <a:pt x="4" y="4"/>
                    <a:pt x="2" y="4"/>
                  </a:cubicBezTo>
                  <a:cubicBezTo>
                    <a:pt x="0" y="4"/>
                    <a:pt x="1" y="0"/>
                    <a:pt x="1" y="0"/>
                  </a:cubicBezTo>
                  <a:lnTo>
                    <a:pt x="3" y="0"/>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408">
              <a:extLst>
                <a:ext uri="{FF2B5EF4-FFF2-40B4-BE49-F238E27FC236}">
                  <a16:creationId xmlns:a16="http://schemas.microsoft.com/office/drawing/2014/main" id="{6BD7A4F6-F02E-4EE7-96FB-A9B81E2E8231}"/>
                </a:ext>
              </a:extLst>
            </p:cNvPr>
            <p:cNvSpPr>
              <a:spLocks noEditPoints="1"/>
            </p:cNvSpPr>
            <p:nvPr/>
          </p:nvSpPr>
          <p:spPr bwMode="auto">
            <a:xfrm>
              <a:off x="1985" y="1349"/>
              <a:ext cx="10" cy="12"/>
            </a:xfrm>
            <a:custGeom>
              <a:avLst/>
              <a:gdLst>
                <a:gd name="T0" fmla="*/ 2 w 4"/>
                <a:gd name="T1" fmla="*/ 5 h 5"/>
                <a:gd name="T2" fmla="*/ 1 w 4"/>
                <a:gd name="T3" fmla="*/ 4 h 5"/>
                <a:gd name="T4" fmla="*/ 1 w 4"/>
                <a:gd name="T5" fmla="*/ 0 h 5"/>
                <a:gd name="T6" fmla="*/ 1 w 4"/>
                <a:gd name="T7" fmla="*/ 0 h 5"/>
                <a:gd name="T8" fmla="*/ 1 w 4"/>
                <a:gd name="T9" fmla="*/ 0 h 5"/>
                <a:gd name="T10" fmla="*/ 3 w 4"/>
                <a:gd name="T11" fmla="*/ 0 h 5"/>
                <a:gd name="T12" fmla="*/ 3 w 4"/>
                <a:gd name="T13" fmla="*/ 0 h 5"/>
                <a:gd name="T14" fmla="*/ 3 w 4"/>
                <a:gd name="T15" fmla="*/ 4 h 5"/>
                <a:gd name="T16" fmla="*/ 2 w 4"/>
                <a:gd name="T17" fmla="*/ 5 h 5"/>
                <a:gd name="T18" fmla="*/ 1 w 4"/>
                <a:gd name="T19" fmla="*/ 0 h 5"/>
                <a:gd name="T20" fmla="*/ 2 w 4"/>
                <a:gd name="T21" fmla="*/ 4 h 5"/>
                <a:gd name="T22" fmla="*/ 2 w 4"/>
                <a:gd name="T23" fmla="*/ 4 h 5"/>
                <a:gd name="T24" fmla="*/ 3 w 4"/>
                <a:gd name="T25" fmla="*/ 4 h 5"/>
                <a:gd name="T26" fmla="*/ 3 w 4"/>
                <a:gd name="T27" fmla="*/ 0 h 5"/>
                <a:gd name="T28" fmla="*/ 1 w 4"/>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5">
                  <a:moveTo>
                    <a:pt x="2" y="5"/>
                  </a:moveTo>
                  <a:cubicBezTo>
                    <a:pt x="2" y="5"/>
                    <a:pt x="2" y="4"/>
                    <a:pt x="1" y="4"/>
                  </a:cubicBezTo>
                  <a:cubicBezTo>
                    <a:pt x="0" y="3"/>
                    <a:pt x="1" y="0"/>
                    <a:pt x="1" y="0"/>
                  </a:cubicBezTo>
                  <a:cubicBezTo>
                    <a:pt x="1" y="0"/>
                    <a:pt x="1" y="0"/>
                    <a:pt x="1" y="0"/>
                  </a:cubicBezTo>
                  <a:cubicBezTo>
                    <a:pt x="1" y="0"/>
                    <a:pt x="1" y="0"/>
                    <a:pt x="1" y="0"/>
                  </a:cubicBezTo>
                  <a:cubicBezTo>
                    <a:pt x="3" y="0"/>
                    <a:pt x="3" y="0"/>
                    <a:pt x="3" y="0"/>
                  </a:cubicBezTo>
                  <a:cubicBezTo>
                    <a:pt x="3" y="0"/>
                    <a:pt x="3" y="0"/>
                    <a:pt x="3" y="0"/>
                  </a:cubicBezTo>
                  <a:cubicBezTo>
                    <a:pt x="3" y="1"/>
                    <a:pt x="4" y="3"/>
                    <a:pt x="3" y="4"/>
                  </a:cubicBezTo>
                  <a:cubicBezTo>
                    <a:pt x="3" y="4"/>
                    <a:pt x="2" y="5"/>
                    <a:pt x="2" y="5"/>
                  </a:cubicBezTo>
                  <a:close/>
                  <a:moveTo>
                    <a:pt x="1" y="0"/>
                  </a:moveTo>
                  <a:cubicBezTo>
                    <a:pt x="1" y="1"/>
                    <a:pt x="1" y="3"/>
                    <a:pt x="2" y="4"/>
                  </a:cubicBezTo>
                  <a:cubicBezTo>
                    <a:pt x="2" y="4"/>
                    <a:pt x="2" y="4"/>
                    <a:pt x="2" y="4"/>
                  </a:cubicBezTo>
                  <a:cubicBezTo>
                    <a:pt x="2" y="4"/>
                    <a:pt x="3" y="4"/>
                    <a:pt x="3" y="4"/>
                  </a:cubicBezTo>
                  <a:cubicBezTo>
                    <a:pt x="3" y="3"/>
                    <a:pt x="3" y="1"/>
                    <a:pt x="3" y="0"/>
                  </a:cubicBezTo>
                  <a:lnTo>
                    <a:pt x="1" y="0"/>
                  </a:ln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409">
              <a:extLst>
                <a:ext uri="{FF2B5EF4-FFF2-40B4-BE49-F238E27FC236}">
                  <a16:creationId xmlns:a16="http://schemas.microsoft.com/office/drawing/2014/main" id="{2B10F8EC-7125-41C4-8C9E-A182F8F4FD98}"/>
                </a:ext>
              </a:extLst>
            </p:cNvPr>
            <p:cNvSpPr>
              <a:spLocks/>
            </p:cNvSpPr>
            <p:nvPr/>
          </p:nvSpPr>
          <p:spPr bwMode="auto">
            <a:xfrm>
              <a:off x="1980" y="1344"/>
              <a:ext cx="8" cy="15"/>
            </a:xfrm>
            <a:custGeom>
              <a:avLst/>
              <a:gdLst>
                <a:gd name="T0" fmla="*/ 3 w 3"/>
                <a:gd name="T1" fmla="*/ 2 h 6"/>
                <a:gd name="T2" fmla="*/ 2 w 3"/>
                <a:gd name="T3" fmla="*/ 6 h 6"/>
                <a:gd name="T4" fmla="*/ 0 w 3"/>
                <a:gd name="T5" fmla="*/ 0 h 6"/>
                <a:gd name="T6" fmla="*/ 3 w 3"/>
                <a:gd name="T7" fmla="*/ 2 h 6"/>
              </a:gdLst>
              <a:ahLst/>
              <a:cxnLst>
                <a:cxn ang="0">
                  <a:pos x="T0" y="T1"/>
                </a:cxn>
                <a:cxn ang="0">
                  <a:pos x="T2" y="T3"/>
                </a:cxn>
                <a:cxn ang="0">
                  <a:pos x="T4" y="T5"/>
                </a:cxn>
                <a:cxn ang="0">
                  <a:pos x="T6" y="T7"/>
                </a:cxn>
              </a:cxnLst>
              <a:rect l="0" t="0" r="r" b="b"/>
              <a:pathLst>
                <a:path w="3" h="6">
                  <a:moveTo>
                    <a:pt x="3" y="2"/>
                  </a:moveTo>
                  <a:cubicBezTo>
                    <a:pt x="3" y="2"/>
                    <a:pt x="3" y="6"/>
                    <a:pt x="2" y="6"/>
                  </a:cubicBezTo>
                  <a:cubicBezTo>
                    <a:pt x="0" y="6"/>
                    <a:pt x="0" y="0"/>
                    <a:pt x="0" y="0"/>
                  </a:cubicBezTo>
                  <a:lnTo>
                    <a:pt x="3" y="2"/>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410">
              <a:extLst>
                <a:ext uri="{FF2B5EF4-FFF2-40B4-BE49-F238E27FC236}">
                  <a16:creationId xmlns:a16="http://schemas.microsoft.com/office/drawing/2014/main" id="{2EB881E9-4E12-4ACC-971C-87E838531963}"/>
                </a:ext>
              </a:extLst>
            </p:cNvPr>
            <p:cNvSpPr>
              <a:spLocks noEditPoints="1"/>
            </p:cNvSpPr>
            <p:nvPr/>
          </p:nvSpPr>
          <p:spPr bwMode="auto">
            <a:xfrm>
              <a:off x="1980" y="1344"/>
              <a:ext cx="8" cy="15"/>
            </a:xfrm>
            <a:custGeom>
              <a:avLst/>
              <a:gdLst>
                <a:gd name="T0" fmla="*/ 2 w 3"/>
                <a:gd name="T1" fmla="*/ 6 h 6"/>
                <a:gd name="T2" fmla="*/ 1 w 3"/>
                <a:gd name="T3" fmla="*/ 6 h 6"/>
                <a:gd name="T4" fmla="*/ 0 w 3"/>
                <a:gd name="T5" fmla="*/ 0 h 6"/>
                <a:gd name="T6" fmla="*/ 0 w 3"/>
                <a:gd name="T7" fmla="*/ 0 h 6"/>
                <a:gd name="T8" fmla="*/ 0 w 3"/>
                <a:gd name="T9" fmla="*/ 0 h 6"/>
                <a:gd name="T10" fmla="*/ 3 w 3"/>
                <a:gd name="T11" fmla="*/ 2 h 6"/>
                <a:gd name="T12" fmla="*/ 3 w 3"/>
                <a:gd name="T13" fmla="*/ 2 h 6"/>
                <a:gd name="T14" fmla="*/ 2 w 3"/>
                <a:gd name="T15" fmla="*/ 6 h 6"/>
                <a:gd name="T16" fmla="*/ 2 w 3"/>
                <a:gd name="T17" fmla="*/ 6 h 6"/>
                <a:gd name="T18" fmla="*/ 0 w 3"/>
                <a:gd name="T19" fmla="*/ 1 h 6"/>
                <a:gd name="T20" fmla="*/ 1 w 3"/>
                <a:gd name="T21" fmla="*/ 6 h 6"/>
                <a:gd name="T22" fmla="*/ 2 w 3"/>
                <a:gd name="T23" fmla="*/ 6 h 6"/>
                <a:gd name="T24" fmla="*/ 2 w 3"/>
                <a:gd name="T25" fmla="*/ 6 h 6"/>
                <a:gd name="T26" fmla="*/ 3 w 3"/>
                <a:gd name="T27" fmla="*/ 2 h 6"/>
                <a:gd name="T28" fmla="*/ 0 w 3"/>
                <a:gd name="T2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6">
                  <a:moveTo>
                    <a:pt x="2" y="6"/>
                  </a:moveTo>
                  <a:cubicBezTo>
                    <a:pt x="1" y="6"/>
                    <a:pt x="1" y="6"/>
                    <a:pt x="1" y="6"/>
                  </a:cubicBezTo>
                  <a:cubicBezTo>
                    <a:pt x="0" y="5"/>
                    <a:pt x="0" y="1"/>
                    <a:pt x="0" y="0"/>
                  </a:cubicBezTo>
                  <a:cubicBezTo>
                    <a:pt x="0" y="0"/>
                    <a:pt x="0" y="0"/>
                    <a:pt x="0" y="0"/>
                  </a:cubicBezTo>
                  <a:cubicBezTo>
                    <a:pt x="0" y="0"/>
                    <a:pt x="0" y="0"/>
                    <a:pt x="0" y="0"/>
                  </a:cubicBezTo>
                  <a:cubicBezTo>
                    <a:pt x="3" y="2"/>
                    <a:pt x="3" y="2"/>
                    <a:pt x="3" y="2"/>
                  </a:cubicBezTo>
                  <a:cubicBezTo>
                    <a:pt x="3" y="2"/>
                    <a:pt x="3" y="2"/>
                    <a:pt x="3" y="2"/>
                  </a:cubicBezTo>
                  <a:cubicBezTo>
                    <a:pt x="3" y="2"/>
                    <a:pt x="3" y="5"/>
                    <a:pt x="2" y="6"/>
                  </a:cubicBezTo>
                  <a:cubicBezTo>
                    <a:pt x="2" y="6"/>
                    <a:pt x="2" y="6"/>
                    <a:pt x="2" y="6"/>
                  </a:cubicBezTo>
                  <a:close/>
                  <a:moveTo>
                    <a:pt x="0" y="1"/>
                  </a:moveTo>
                  <a:cubicBezTo>
                    <a:pt x="0" y="1"/>
                    <a:pt x="0" y="5"/>
                    <a:pt x="1" y="6"/>
                  </a:cubicBezTo>
                  <a:cubicBezTo>
                    <a:pt x="1" y="6"/>
                    <a:pt x="1" y="6"/>
                    <a:pt x="2" y="6"/>
                  </a:cubicBezTo>
                  <a:cubicBezTo>
                    <a:pt x="2" y="6"/>
                    <a:pt x="2" y="6"/>
                    <a:pt x="2" y="6"/>
                  </a:cubicBezTo>
                  <a:cubicBezTo>
                    <a:pt x="3" y="5"/>
                    <a:pt x="3" y="2"/>
                    <a:pt x="3" y="2"/>
                  </a:cubicBezTo>
                  <a:lnTo>
                    <a:pt x="0" y="1"/>
                  </a:ln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411">
              <a:extLst>
                <a:ext uri="{FF2B5EF4-FFF2-40B4-BE49-F238E27FC236}">
                  <a16:creationId xmlns:a16="http://schemas.microsoft.com/office/drawing/2014/main" id="{CB0B40EF-834F-47AD-B206-6F0A3A7AD8A0}"/>
                </a:ext>
              </a:extLst>
            </p:cNvPr>
            <p:cNvSpPr>
              <a:spLocks/>
            </p:cNvSpPr>
            <p:nvPr/>
          </p:nvSpPr>
          <p:spPr bwMode="auto">
            <a:xfrm>
              <a:off x="1976" y="1340"/>
              <a:ext cx="7" cy="14"/>
            </a:xfrm>
            <a:custGeom>
              <a:avLst/>
              <a:gdLst>
                <a:gd name="T0" fmla="*/ 2 w 3"/>
                <a:gd name="T1" fmla="*/ 2 h 6"/>
                <a:gd name="T2" fmla="*/ 1 w 3"/>
                <a:gd name="T3" fmla="*/ 6 h 6"/>
                <a:gd name="T4" fmla="*/ 0 w 3"/>
                <a:gd name="T5" fmla="*/ 0 h 6"/>
                <a:gd name="T6" fmla="*/ 2 w 3"/>
                <a:gd name="T7" fmla="*/ 2 h 6"/>
              </a:gdLst>
              <a:ahLst/>
              <a:cxnLst>
                <a:cxn ang="0">
                  <a:pos x="T0" y="T1"/>
                </a:cxn>
                <a:cxn ang="0">
                  <a:pos x="T2" y="T3"/>
                </a:cxn>
                <a:cxn ang="0">
                  <a:pos x="T4" y="T5"/>
                </a:cxn>
                <a:cxn ang="0">
                  <a:pos x="T6" y="T7"/>
                </a:cxn>
              </a:cxnLst>
              <a:rect l="0" t="0" r="r" b="b"/>
              <a:pathLst>
                <a:path w="3" h="6">
                  <a:moveTo>
                    <a:pt x="2" y="2"/>
                  </a:moveTo>
                  <a:cubicBezTo>
                    <a:pt x="2" y="2"/>
                    <a:pt x="3" y="6"/>
                    <a:pt x="1" y="6"/>
                  </a:cubicBezTo>
                  <a:cubicBezTo>
                    <a:pt x="0" y="6"/>
                    <a:pt x="0" y="0"/>
                    <a:pt x="0" y="0"/>
                  </a:cubicBezTo>
                  <a:lnTo>
                    <a:pt x="2" y="2"/>
                  </a:lnTo>
                  <a:close/>
                </a:path>
              </a:pathLst>
            </a:custGeom>
            <a:solidFill>
              <a:srgbClr val="F7F7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412">
              <a:extLst>
                <a:ext uri="{FF2B5EF4-FFF2-40B4-BE49-F238E27FC236}">
                  <a16:creationId xmlns:a16="http://schemas.microsoft.com/office/drawing/2014/main" id="{791B8D25-4984-44DB-A285-D1216FBA765B}"/>
                </a:ext>
              </a:extLst>
            </p:cNvPr>
            <p:cNvSpPr>
              <a:spLocks noEditPoints="1"/>
            </p:cNvSpPr>
            <p:nvPr/>
          </p:nvSpPr>
          <p:spPr bwMode="auto">
            <a:xfrm>
              <a:off x="1976" y="1340"/>
              <a:ext cx="7" cy="16"/>
            </a:xfrm>
            <a:custGeom>
              <a:avLst/>
              <a:gdLst>
                <a:gd name="T0" fmla="*/ 1 w 3"/>
                <a:gd name="T1" fmla="*/ 7 h 7"/>
                <a:gd name="T2" fmla="*/ 1 w 3"/>
                <a:gd name="T3" fmla="*/ 6 h 7"/>
                <a:gd name="T4" fmla="*/ 0 w 3"/>
                <a:gd name="T5" fmla="*/ 0 h 7"/>
                <a:gd name="T6" fmla="*/ 0 w 3"/>
                <a:gd name="T7" fmla="*/ 0 h 7"/>
                <a:gd name="T8" fmla="*/ 3 w 3"/>
                <a:gd name="T9" fmla="*/ 2 h 7"/>
                <a:gd name="T10" fmla="*/ 3 w 3"/>
                <a:gd name="T11" fmla="*/ 2 h 7"/>
                <a:gd name="T12" fmla="*/ 2 w 3"/>
                <a:gd name="T13" fmla="*/ 6 h 7"/>
                <a:gd name="T14" fmla="*/ 1 w 3"/>
                <a:gd name="T15" fmla="*/ 7 h 7"/>
                <a:gd name="T16" fmla="*/ 0 w 3"/>
                <a:gd name="T17" fmla="*/ 1 h 7"/>
                <a:gd name="T18" fmla="*/ 1 w 3"/>
                <a:gd name="T19" fmla="*/ 6 h 7"/>
                <a:gd name="T20" fmla="*/ 1 w 3"/>
                <a:gd name="T21" fmla="*/ 6 h 7"/>
                <a:gd name="T22" fmla="*/ 2 w 3"/>
                <a:gd name="T23" fmla="*/ 6 h 7"/>
                <a:gd name="T24" fmla="*/ 2 w 3"/>
                <a:gd name="T25" fmla="*/ 2 h 7"/>
                <a:gd name="T26" fmla="*/ 0 w 3"/>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7">
                  <a:moveTo>
                    <a:pt x="1" y="7"/>
                  </a:moveTo>
                  <a:cubicBezTo>
                    <a:pt x="1" y="7"/>
                    <a:pt x="1" y="6"/>
                    <a:pt x="1" y="6"/>
                  </a:cubicBezTo>
                  <a:cubicBezTo>
                    <a:pt x="0" y="5"/>
                    <a:pt x="0" y="1"/>
                    <a:pt x="0" y="0"/>
                  </a:cubicBezTo>
                  <a:cubicBezTo>
                    <a:pt x="0" y="0"/>
                    <a:pt x="0" y="0"/>
                    <a:pt x="0" y="0"/>
                  </a:cubicBezTo>
                  <a:cubicBezTo>
                    <a:pt x="3" y="2"/>
                    <a:pt x="3" y="2"/>
                    <a:pt x="3" y="2"/>
                  </a:cubicBezTo>
                  <a:cubicBezTo>
                    <a:pt x="3" y="2"/>
                    <a:pt x="3" y="2"/>
                    <a:pt x="3" y="2"/>
                  </a:cubicBezTo>
                  <a:cubicBezTo>
                    <a:pt x="3" y="2"/>
                    <a:pt x="3" y="5"/>
                    <a:pt x="2" y="6"/>
                  </a:cubicBezTo>
                  <a:cubicBezTo>
                    <a:pt x="2" y="6"/>
                    <a:pt x="2" y="7"/>
                    <a:pt x="1" y="7"/>
                  </a:cubicBezTo>
                  <a:close/>
                  <a:moveTo>
                    <a:pt x="0" y="1"/>
                  </a:moveTo>
                  <a:cubicBezTo>
                    <a:pt x="0" y="2"/>
                    <a:pt x="0" y="5"/>
                    <a:pt x="1" y="6"/>
                  </a:cubicBezTo>
                  <a:cubicBezTo>
                    <a:pt x="1" y="6"/>
                    <a:pt x="1" y="6"/>
                    <a:pt x="1" y="6"/>
                  </a:cubicBezTo>
                  <a:cubicBezTo>
                    <a:pt x="1" y="6"/>
                    <a:pt x="2" y="6"/>
                    <a:pt x="2" y="6"/>
                  </a:cubicBezTo>
                  <a:cubicBezTo>
                    <a:pt x="3" y="5"/>
                    <a:pt x="2" y="3"/>
                    <a:pt x="2" y="2"/>
                  </a:cubicBezTo>
                  <a:lnTo>
                    <a:pt x="0" y="1"/>
                  </a:lnTo>
                  <a:close/>
                </a:path>
              </a:pathLst>
            </a:custGeom>
            <a:solidFill>
              <a:srgbClr val="BC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413">
              <a:extLst>
                <a:ext uri="{FF2B5EF4-FFF2-40B4-BE49-F238E27FC236}">
                  <a16:creationId xmlns:a16="http://schemas.microsoft.com/office/drawing/2014/main" id="{8ACB2B65-5735-4703-8BB1-0BEF31F8F77A}"/>
                </a:ext>
              </a:extLst>
            </p:cNvPr>
            <p:cNvSpPr>
              <a:spLocks/>
            </p:cNvSpPr>
            <p:nvPr/>
          </p:nvSpPr>
          <p:spPr bwMode="auto">
            <a:xfrm>
              <a:off x="1913" y="1485"/>
              <a:ext cx="82" cy="57"/>
            </a:xfrm>
            <a:custGeom>
              <a:avLst/>
              <a:gdLst>
                <a:gd name="T0" fmla="*/ 31 w 34"/>
                <a:gd name="T1" fmla="*/ 16 h 24"/>
                <a:gd name="T2" fmla="*/ 18 w 34"/>
                <a:gd name="T3" fmla="*/ 18 h 24"/>
                <a:gd name="T4" fmla="*/ 9 w 34"/>
                <a:gd name="T5" fmla="*/ 9 h 24"/>
                <a:gd name="T6" fmla="*/ 29 w 34"/>
                <a:gd name="T7" fmla="*/ 9 h 24"/>
                <a:gd name="T8" fmla="*/ 29 w 34"/>
                <a:gd name="T9" fmla="*/ 4 h 24"/>
                <a:gd name="T10" fmla="*/ 7 w 34"/>
                <a:gd name="T11" fmla="*/ 5 h 24"/>
                <a:gd name="T12" fmla="*/ 15 w 34"/>
                <a:gd name="T13" fmla="*/ 23 h 24"/>
                <a:gd name="T14" fmla="*/ 31 w 34"/>
                <a:gd name="T15" fmla="*/ 22 h 24"/>
                <a:gd name="T16" fmla="*/ 31 w 34"/>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4">
                  <a:moveTo>
                    <a:pt x="31" y="16"/>
                  </a:moveTo>
                  <a:cubicBezTo>
                    <a:pt x="31" y="16"/>
                    <a:pt x="23" y="18"/>
                    <a:pt x="18" y="18"/>
                  </a:cubicBezTo>
                  <a:cubicBezTo>
                    <a:pt x="12" y="18"/>
                    <a:pt x="5" y="14"/>
                    <a:pt x="9" y="9"/>
                  </a:cubicBezTo>
                  <a:cubicBezTo>
                    <a:pt x="10" y="7"/>
                    <a:pt x="20" y="4"/>
                    <a:pt x="29" y="9"/>
                  </a:cubicBezTo>
                  <a:cubicBezTo>
                    <a:pt x="29" y="4"/>
                    <a:pt x="29" y="4"/>
                    <a:pt x="29" y="4"/>
                  </a:cubicBezTo>
                  <a:cubicBezTo>
                    <a:pt x="29" y="4"/>
                    <a:pt x="13" y="0"/>
                    <a:pt x="7" y="5"/>
                  </a:cubicBezTo>
                  <a:cubicBezTo>
                    <a:pt x="1" y="10"/>
                    <a:pt x="0" y="20"/>
                    <a:pt x="15" y="23"/>
                  </a:cubicBezTo>
                  <a:cubicBezTo>
                    <a:pt x="19" y="24"/>
                    <a:pt x="31" y="22"/>
                    <a:pt x="31" y="22"/>
                  </a:cubicBezTo>
                  <a:cubicBezTo>
                    <a:pt x="31" y="22"/>
                    <a:pt x="34" y="18"/>
                    <a:pt x="31" y="16"/>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414">
              <a:extLst>
                <a:ext uri="{FF2B5EF4-FFF2-40B4-BE49-F238E27FC236}">
                  <a16:creationId xmlns:a16="http://schemas.microsoft.com/office/drawing/2014/main" id="{459F5845-A1E9-49DB-B7DC-5C59BC3292FA}"/>
                </a:ext>
              </a:extLst>
            </p:cNvPr>
            <p:cNvSpPr>
              <a:spLocks/>
            </p:cNvSpPr>
            <p:nvPr/>
          </p:nvSpPr>
          <p:spPr bwMode="auto">
            <a:xfrm>
              <a:off x="1901" y="1502"/>
              <a:ext cx="96" cy="71"/>
            </a:xfrm>
            <a:custGeom>
              <a:avLst/>
              <a:gdLst>
                <a:gd name="T0" fmla="*/ 37 w 40"/>
                <a:gd name="T1" fmla="*/ 21 h 30"/>
                <a:gd name="T2" fmla="*/ 19 w 40"/>
                <a:gd name="T3" fmla="*/ 24 h 30"/>
                <a:gd name="T4" fmla="*/ 9 w 40"/>
                <a:gd name="T5" fmla="*/ 12 h 30"/>
                <a:gd name="T6" fmla="*/ 37 w 40"/>
                <a:gd name="T7" fmla="*/ 9 h 30"/>
                <a:gd name="T8" fmla="*/ 37 w 40"/>
                <a:gd name="T9" fmla="*/ 3 h 30"/>
                <a:gd name="T10" fmla="*/ 9 w 40"/>
                <a:gd name="T11" fmla="*/ 6 h 30"/>
                <a:gd name="T12" fmla="*/ 18 w 40"/>
                <a:gd name="T13" fmla="*/ 29 h 30"/>
                <a:gd name="T14" fmla="*/ 37 w 40"/>
                <a:gd name="T15" fmla="*/ 28 h 30"/>
                <a:gd name="T16" fmla="*/ 37 w 40"/>
                <a:gd name="T17"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37" y="21"/>
                  </a:moveTo>
                  <a:cubicBezTo>
                    <a:pt x="37" y="21"/>
                    <a:pt x="26" y="24"/>
                    <a:pt x="19" y="24"/>
                  </a:cubicBezTo>
                  <a:cubicBezTo>
                    <a:pt x="12" y="24"/>
                    <a:pt x="4" y="18"/>
                    <a:pt x="9" y="12"/>
                  </a:cubicBezTo>
                  <a:cubicBezTo>
                    <a:pt x="14" y="5"/>
                    <a:pt x="25" y="3"/>
                    <a:pt x="37" y="9"/>
                  </a:cubicBezTo>
                  <a:cubicBezTo>
                    <a:pt x="37" y="3"/>
                    <a:pt x="37" y="3"/>
                    <a:pt x="37" y="3"/>
                  </a:cubicBezTo>
                  <a:cubicBezTo>
                    <a:pt x="37" y="3"/>
                    <a:pt x="16" y="0"/>
                    <a:pt x="9" y="6"/>
                  </a:cubicBezTo>
                  <a:cubicBezTo>
                    <a:pt x="1" y="12"/>
                    <a:pt x="0" y="25"/>
                    <a:pt x="18" y="29"/>
                  </a:cubicBezTo>
                  <a:cubicBezTo>
                    <a:pt x="22" y="30"/>
                    <a:pt x="37" y="28"/>
                    <a:pt x="37" y="28"/>
                  </a:cubicBezTo>
                  <a:cubicBezTo>
                    <a:pt x="37" y="28"/>
                    <a:pt x="40" y="23"/>
                    <a:pt x="37" y="21"/>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415">
              <a:extLst>
                <a:ext uri="{FF2B5EF4-FFF2-40B4-BE49-F238E27FC236}">
                  <a16:creationId xmlns:a16="http://schemas.microsoft.com/office/drawing/2014/main" id="{B490A7EC-07D0-4B6C-9BFD-DFD0D66516AB}"/>
                </a:ext>
              </a:extLst>
            </p:cNvPr>
            <p:cNvSpPr>
              <a:spLocks/>
            </p:cNvSpPr>
            <p:nvPr/>
          </p:nvSpPr>
          <p:spPr bwMode="auto">
            <a:xfrm>
              <a:off x="1889" y="1523"/>
              <a:ext cx="108" cy="83"/>
            </a:xfrm>
            <a:custGeom>
              <a:avLst/>
              <a:gdLst>
                <a:gd name="T0" fmla="*/ 41 w 45"/>
                <a:gd name="T1" fmla="*/ 24 h 35"/>
                <a:gd name="T2" fmla="*/ 22 w 45"/>
                <a:gd name="T3" fmla="*/ 27 h 35"/>
                <a:gd name="T4" fmla="*/ 10 w 45"/>
                <a:gd name="T5" fmla="*/ 14 h 35"/>
                <a:gd name="T6" fmla="*/ 43 w 45"/>
                <a:gd name="T7" fmla="*/ 12 h 35"/>
                <a:gd name="T8" fmla="*/ 42 w 45"/>
                <a:gd name="T9" fmla="*/ 4 h 35"/>
                <a:gd name="T10" fmla="*/ 10 w 45"/>
                <a:gd name="T11" fmla="*/ 7 h 35"/>
                <a:gd name="T12" fmla="*/ 20 w 45"/>
                <a:gd name="T13" fmla="*/ 34 h 35"/>
                <a:gd name="T14" fmla="*/ 42 w 45"/>
                <a:gd name="T15" fmla="*/ 32 h 35"/>
                <a:gd name="T16" fmla="*/ 41 w 45"/>
                <a:gd name="T17"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35">
                  <a:moveTo>
                    <a:pt x="41" y="24"/>
                  </a:moveTo>
                  <a:cubicBezTo>
                    <a:pt x="41" y="24"/>
                    <a:pt x="30" y="28"/>
                    <a:pt x="22" y="27"/>
                  </a:cubicBezTo>
                  <a:cubicBezTo>
                    <a:pt x="14" y="27"/>
                    <a:pt x="5" y="21"/>
                    <a:pt x="10" y="14"/>
                  </a:cubicBezTo>
                  <a:cubicBezTo>
                    <a:pt x="16" y="6"/>
                    <a:pt x="30" y="5"/>
                    <a:pt x="43" y="12"/>
                  </a:cubicBezTo>
                  <a:cubicBezTo>
                    <a:pt x="42" y="4"/>
                    <a:pt x="42" y="4"/>
                    <a:pt x="42" y="4"/>
                  </a:cubicBezTo>
                  <a:cubicBezTo>
                    <a:pt x="42" y="4"/>
                    <a:pt x="18" y="0"/>
                    <a:pt x="10" y="7"/>
                  </a:cubicBezTo>
                  <a:cubicBezTo>
                    <a:pt x="2" y="14"/>
                    <a:pt x="0" y="29"/>
                    <a:pt x="20" y="34"/>
                  </a:cubicBezTo>
                  <a:cubicBezTo>
                    <a:pt x="25" y="35"/>
                    <a:pt x="42" y="32"/>
                    <a:pt x="42" y="32"/>
                  </a:cubicBezTo>
                  <a:cubicBezTo>
                    <a:pt x="42" y="32"/>
                    <a:pt x="45" y="27"/>
                    <a:pt x="41" y="24"/>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416">
              <a:extLst>
                <a:ext uri="{FF2B5EF4-FFF2-40B4-BE49-F238E27FC236}">
                  <a16:creationId xmlns:a16="http://schemas.microsoft.com/office/drawing/2014/main" id="{2B61B996-CD18-4DB2-8864-B8BE70291B8A}"/>
                </a:ext>
              </a:extLst>
            </p:cNvPr>
            <p:cNvSpPr>
              <a:spLocks/>
            </p:cNvSpPr>
            <p:nvPr/>
          </p:nvSpPr>
          <p:spPr bwMode="auto">
            <a:xfrm>
              <a:off x="1882" y="1549"/>
              <a:ext cx="120" cy="91"/>
            </a:xfrm>
            <a:custGeom>
              <a:avLst/>
              <a:gdLst>
                <a:gd name="T0" fmla="*/ 46 w 50"/>
                <a:gd name="T1" fmla="*/ 21 h 38"/>
                <a:gd name="T2" fmla="*/ 23 w 50"/>
                <a:gd name="T3" fmla="*/ 30 h 38"/>
                <a:gd name="T4" fmla="*/ 12 w 50"/>
                <a:gd name="T5" fmla="*/ 14 h 38"/>
                <a:gd name="T6" fmla="*/ 46 w 50"/>
                <a:gd name="T7" fmla="*/ 12 h 38"/>
                <a:gd name="T8" fmla="*/ 45 w 50"/>
                <a:gd name="T9" fmla="*/ 4 h 38"/>
                <a:gd name="T10" fmla="*/ 11 w 50"/>
                <a:gd name="T11" fmla="*/ 7 h 38"/>
                <a:gd name="T12" fmla="*/ 21 w 50"/>
                <a:gd name="T13" fmla="*/ 36 h 38"/>
                <a:gd name="T14" fmla="*/ 47 w 50"/>
                <a:gd name="T15" fmla="*/ 29 h 38"/>
                <a:gd name="T16" fmla="*/ 46 w 50"/>
                <a:gd name="T17" fmla="*/ 2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38">
                  <a:moveTo>
                    <a:pt x="46" y="21"/>
                  </a:moveTo>
                  <a:cubicBezTo>
                    <a:pt x="46" y="21"/>
                    <a:pt x="31" y="30"/>
                    <a:pt x="23" y="30"/>
                  </a:cubicBezTo>
                  <a:cubicBezTo>
                    <a:pt x="15" y="30"/>
                    <a:pt x="6" y="21"/>
                    <a:pt x="12" y="14"/>
                  </a:cubicBezTo>
                  <a:cubicBezTo>
                    <a:pt x="18" y="6"/>
                    <a:pt x="32" y="5"/>
                    <a:pt x="46" y="12"/>
                  </a:cubicBezTo>
                  <a:cubicBezTo>
                    <a:pt x="45" y="4"/>
                    <a:pt x="45" y="4"/>
                    <a:pt x="45" y="4"/>
                  </a:cubicBezTo>
                  <a:cubicBezTo>
                    <a:pt x="45" y="4"/>
                    <a:pt x="20" y="0"/>
                    <a:pt x="11" y="7"/>
                  </a:cubicBezTo>
                  <a:cubicBezTo>
                    <a:pt x="3" y="15"/>
                    <a:pt x="0" y="31"/>
                    <a:pt x="21" y="36"/>
                  </a:cubicBezTo>
                  <a:cubicBezTo>
                    <a:pt x="27" y="38"/>
                    <a:pt x="47" y="29"/>
                    <a:pt x="47" y="29"/>
                  </a:cubicBezTo>
                  <a:cubicBezTo>
                    <a:pt x="47" y="29"/>
                    <a:pt x="50" y="23"/>
                    <a:pt x="46" y="21"/>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417">
              <a:extLst>
                <a:ext uri="{FF2B5EF4-FFF2-40B4-BE49-F238E27FC236}">
                  <a16:creationId xmlns:a16="http://schemas.microsoft.com/office/drawing/2014/main" id="{AD465A6F-0735-4476-B8CC-7218F91FA264}"/>
                </a:ext>
              </a:extLst>
            </p:cNvPr>
            <p:cNvSpPr>
              <a:spLocks/>
            </p:cNvSpPr>
            <p:nvPr/>
          </p:nvSpPr>
          <p:spPr bwMode="auto">
            <a:xfrm>
              <a:off x="1875" y="1575"/>
              <a:ext cx="129" cy="93"/>
            </a:xfrm>
            <a:custGeom>
              <a:avLst/>
              <a:gdLst>
                <a:gd name="T0" fmla="*/ 50 w 54"/>
                <a:gd name="T1" fmla="*/ 18 h 39"/>
                <a:gd name="T2" fmla="*/ 24 w 54"/>
                <a:gd name="T3" fmla="*/ 31 h 39"/>
                <a:gd name="T4" fmla="*/ 12 w 54"/>
                <a:gd name="T5" fmla="*/ 15 h 39"/>
                <a:gd name="T6" fmla="*/ 47 w 54"/>
                <a:gd name="T7" fmla="*/ 11 h 39"/>
                <a:gd name="T8" fmla="*/ 48 w 54"/>
                <a:gd name="T9" fmla="*/ 4 h 39"/>
                <a:gd name="T10" fmla="*/ 12 w 54"/>
                <a:gd name="T11" fmla="*/ 8 h 39"/>
                <a:gd name="T12" fmla="*/ 23 w 54"/>
                <a:gd name="T13" fmla="*/ 38 h 39"/>
                <a:gd name="T14" fmla="*/ 52 w 54"/>
                <a:gd name="T15" fmla="*/ 26 h 39"/>
                <a:gd name="T16" fmla="*/ 50 w 54"/>
                <a:gd name="T17"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9">
                  <a:moveTo>
                    <a:pt x="50" y="18"/>
                  </a:moveTo>
                  <a:cubicBezTo>
                    <a:pt x="50" y="18"/>
                    <a:pt x="33" y="31"/>
                    <a:pt x="24" y="31"/>
                  </a:cubicBezTo>
                  <a:cubicBezTo>
                    <a:pt x="16" y="31"/>
                    <a:pt x="7" y="23"/>
                    <a:pt x="12" y="15"/>
                  </a:cubicBezTo>
                  <a:cubicBezTo>
                    <a:pt x="19" y="7"/>
                    <a:pt x="33" y="5"/>
                    <a:pt x="47" y="11"/>
                  </a:cubicBezTo>
                  <a:cubicBezTo>
                    <a:pt x="48" y="4"/>
                    <a:pt x="48" y="4"/>
                    <a:pt x="48" y="4"/>
                  </a:cubicBezTo>
                  <a:cubicBezTo>
                    <a:pt x="48" y="4"/>
                    <a:pt x="21" y="0"/>
                    <a:pt x="12" y="8"/>
                  </a:cubicBezTo>
                  <a:cubicBezTo>
                    <a:pt x="3" y="16"/>
                    <a:pt x="0" y="33"/>
                    <a:pt x="23" y="38"/>
                  </a:cubicBezTo>
                  <a:cubicBezTo>
                    <a:pt x="28" y="39"/>
                    <a:pt x="52" y="26"/>
                    <a:pt x="52" y="26"/>
                  </a:cubicBezTo>
                  <a:cubicBezTo>
                    <a:pt x="52" y="26"/>
                    <a:pt x="54" y="21"/>
                    <a:pt x="50" y="18"/>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418">
              <a:extLst>
                <a:ext uri="{FF2B5EF4-FFF2-40B4-BE49-F238E27FC236}">
                  <a16:creationId xmlns:a16="http://schemas.microsoft.com/office/drawing/2014/main" id="{5CCEAB0F-CDF6-4B7A-8068-E3D5A48AE2D3}"/>
                </a:ext>
              </a:extLst>
            </p:cNvPr>
            <p:cNvSpPr>
              <a:spLocks/>
            </p:cNvSpPr>
            <p:nvPr/>
          </p:nvSpPr>
          <p:spPr bwMode="auto">
            <a:xfrm>
              <a:off x="1870" y="1616"/>
              <a:ext cx="132" cy="78"/>
            </a:xfrm>
            <a:custGeom>
              <a:avLst/>
              <a:gdLst>
                <a:gd name="T0" fmla="*/ 51 w 55"/>
                <a:gd name="T1" fmla="*/ 9 h 33"/>
                <a:gd name="T2" fmla="*/ 24 w 55"/>
                <a:gd name="T3" fmla="*/ 26 h 33"/>
                <a:gd name="T4" fmla="*/ 13 w 55"/>
                <a:gd name="T5" fmla="*/ 12 h 33"/>
                <a:gd name="T6" fmla="*/ 51 w 55"/>
                <a:gd name="T7" fmla="*/ 10 h 33"/>
                <a:gd name="T8" fmla="*/ 51 w 55"/>
                <a:gd name="T9" fmla="*/ 4 h 33"/>
                <a:gd name="T10" fmla="*/ 12 w 55"/>
                <a:gd name="T11" fmla="*/ 6 h 33"/>
                <a:gd name="T12" fmla="*/ 23 w 55"/>
                <a:gd name="T13" fmla="*/ 32 h 33"/>
                <a:gd name="T14" fmla="*/ 51 w 55"/>
                <a:gd name="T15" fmla="*/ 17 h 33"/>
                <a:gd name="T16" fmla="*/ 51 w 55"/>
                <a:gd name="T17"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3">
                  <a:moveTo>
                    <a:pt x="51" y="9"/>
                  </a:moveTo>
                  <a:cubicBezTo>
                    <a:pt x="51" y="9"/>
                    <a:pt x="33" y="26"/>
                    <a:pt x="24" y="26"/>
                  </a:cubicBezTo>
                  <a:cubicBezTo>
                    <a:pt x="16" y="26"/>
                    <a:pt x="7" y="19"/>
                    <a:pt x="13" y="12"/>
                  </a:cubicBezTo>
                  <a:cubicBezTo>
                    <a:pt x="19" y="5"/>
                    <a:pt x="36" y="4"/>
                    <a:pt x="51" y="10"/>
                  </a:cubicBezTo>
                  <a:cubicBezTo>
                    <a:pt x="51" y="4"/>
                    <a:pt x="51" y="4"/>
                    <a:pt x="51" y="4"/>
                  </a:cubicBezTo>
                  <a:cubicBezTo>
                    <a:pt x="51" y="4"/>
                    <a:pt x="22" y="0"/>
                    <a:pt x="12" y="6"/>
                  </a:cubicBezTo>
                  <a:cubicBezTo>
                    <a:pt x="3" y="13"/>
                    <a:pt x="0" y="28"/>
                    <a:pt x="23" y="32"/>
                  </a:cubicBezTo>
                  <a:cubicBezTo>
                    <a:pt x="33" y="33"/>
                    <a:pt x="51" y="17"/>
                    <a:pt x="51" y="17"/>
                  </a:cubicBezTo>
                  <a:cubicBezTo>
                    <a:pt x="51" y="17"/>
                    <a:pt x="55" y="11"/>
                    <a:pt x="51" y="9"/>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419">
              <a:extLst>
                <a:ext uri="{FF2B5EF4-FFF2-40B4-BE49-F238E27FC236}">
                  <a16:creationId xmlns:a16="http://schemas.microsoft.com/office/drawing/2014/main" id="{43E6AF09-7A20-4DFE-B035-FCB4CEDE8950}"/>
                </a:ext>
              </a:extLst>
            </p:cNvPr>
            <p:cNvSpPr>
              <a:spLocks/>
            </p:cNvSpPr>
            <p:nvPr/>
          </p:nvSpPr>
          <p:spPr bwMode="auto">
            <a:xfrm>
              <a:off x="1873" y="1637"/>
              <a:ext cx="112" cy="76"/>
            </a:xfrm>
            <a:custGeom>
              <a:avLst/>
              <a:gdLst>
                <a:gd name="T0" fmla="*/ 43 w 47"/>
                <a:gd name="T1" fmla="*/ 8 h 32"/>
                <a:gd name="T2" fmla="*/ 23 w 47"/>
                <a:gd name="T3" fmla="*/ 26 h 32"/>
                <a:gd name="T4" fmla="*/ 12 w 47"/>
                <a:gd name="T5" fmla="*/ 13 h 32"/>
                <a:gd name="T6" fmla="*/ 47 w 47"/>
                <a:gd name="T7" fmla="*/ 10 h 32"/>
                <a:gd name="T8" fmla="*/ 47 w 47"/>
                <a:gd name="T9" fmla="*/ 4 h 32"/>
                <a:gd name="T10" fmla="*/ 11 w 47"/>
                <a:gd name="T11" fmla="*/ 7 h 32"/>
                <a:gd name="T12" fmla="*/ 22 w 47"/>
                <a:gd name="T13" fmla="*/ 32 h 32"/>
                <a:gd name="T14" fmla="*/ 45 w 47"/>
                <a:gd name="T15" fmla="*/ 12 h 32"/>
                <a:gd name="T16" fmla="*/ 43 w 47"/>
                <a:gd name="T1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32">
                  <a:moveTo>
                    <a:pt x="43" y="8"/>
                  </a:moveTo>
                  <a:cubicBezTo>
                    <a:pt x="43" y="8"/>
                    <a:pt x="34" y="25"/>
                    <a:pt x="23" y="26"/>
                  </a:cubicBezTo>
                  <a:cubicBezTo>
                    <a:pt x="15" y="27"/>
                    <a:pt x="6" y="19"/>
                    <a:pt x="12" y="13"/>
                  </a:cubicBezTo>
                  <a:cubicBezTo>
                    <a:pt x="18" y="6"/>
                    <a:pt x="32" y="4"/>
                    <a:pt x="47" y="10"/>
                  </a:cubicBezTo>
                  <a:cubicBezTo>
                    <a:pt x="47" y="4"/>
                    <a:pt x="47" y="4"/>
                    <a:pt x="47" y="4"/>
                  </a:cubicBezTo>
                  <a:cubicBezTo>
                    <a:pt x="47" y="4"/>
                    <a:pt x="21" y="0"/>
                    <a:pt x="11" y="7"/>
                  </a:cubicBezTo>
                  <a:cubicBezTo>
                    <a:pt x="2" y="13"/>
                    <a:pt x="0" y="32"/>
                    <a:pt x="22" y="32"/>
                  </a:cubicBezTo>
                  <a:cubicBezTo>
                    <a:pt x="36" y="32"/>
                    <a:pt x="45" y="12"/>
                    <a:pt x="45" y="12"/>
                  </a:cubicBezTo>
                  <a:cubicBezTo>
                    <a:pt x="45" y="12"/>
                    <a:pt x="47" y="9"/>
                    <a:pt x="43" y="8"/>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420">
              <a:extLst>
                <a:ext uri="{FF2B5EF4-FFF2-40B4-BE49-F238E27FC236}">
                  <a16:creationId xmlns:a16="http://schemas.microsoft.com/office/drawing/2014/main" id="{6997A05C-5F49-41A9-B8B6-32EB77003DC4}"/>
                </a:ext>
              </a:extLst>
            </p:cNvPr>
            <p:cNvSpPr>
              <a:spLocks/>
            </p:cNvSpPr>
            <p:nvPr/>
          </p:nvSpPr>
          <p:spPr bwMode="auto">
            <a:xfrm>
              <a:off x="1880" y="1642"/>
              <a:ext cx="122" cy="93"/>
            </a:xfrm>
            <a:custGeom>
              <a:avLst/>
              <a:gdLst>
                <a:gd name="T0" fmla="*/ 45 w 51"/>
                <a:gd name="T1" fmla="*/ 0 h 39"/>
                <a:gd name="T2" fmla="*/ 19 w 51"/>
                <a:gd name="T3" fmla="*/ 33 h 39"/>
                <a:gd name="T4" fmla="*/ 9 w 51"/>
                <a:gd name="T5" fmla="*/ 19 h 39"/>
                <a:gd name="T6" fmla="*/ 38 w 51"/>
                <a:gd name="T7" fmla="*/ 8 h 39"/>
                <a:gd name="T8" fmla="*/ 41 w 51"/>
                <a:gd name="T9" fmla="*/ 1 h 39"/>
                <a:gd name="T10" fmla="*/ 8 w 51"/>
                <a:gd name="T11" fmla="*/ 13 h 39"/>
                <a:gd name="T12" fmla="*/ 17 w 51"/>
                <a:gd name="T13" fmla="*/ 39 h 39"/>
                <a:gd name="T14" fmla="*/ 48 w 51"/>
                <a:gd name="T15" fmla="*/ 5 h 39"/>
                <a:gd name="T16" fmla="*/ 45 w 51"/>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39">
                  <a:moveTo>
                    <a:pt x="45" y="0"/>
                  </a:moveTo>
                  <a:cubicBezTo>
                    <a:pt x="45" y="0"/>
                    <a:pt x="29" y="31"/>
                    <a:pt x="19" y="33"/>
                  </a:cubicBezTo>
                  <a:cubicBezTo>
                    <a:pt x="11" y="34"/>
                    <a:pt x="4" y="26"/>
                    <a:pt x="9" y="19"/>
                  </a:cubicBezTo>
                  <a:cubicBezTo>
                    <a:pt x="13" y="12"/>
                    <a:pt x="24" y="6"/>
                    <a:pt x="38" y="8"/>
                  </a:cubicBezTo>
                  <a:cubicBezTo>
                    <a:pt x="40" y="8"/>
                    <a:pt x="44" y="0"/>
                    <a:pt x="41" y="1"/>
                  </a:cubicBezTo>
                  <a:cubicBezTo>
                    <a:pt x="32" y="2"/>
                    <a:pt x="14" y="6"/>
                    <a:pt x="8" y="13"/>
                  </a:cubicBezTo>
                  <a:cubicBezTo>
                    <a:pt x="2" y="21"/>
                    <a:pt x="0" y="39"/>
                    <a:pt x="17" y="39"/>
                  </a:cubicBezTo>
                  <a:cubicBezTo>
                    <a:pt x="31" y="39"/>
                    <a:pt x="48" y="5"/>
                    <a:pt x="48" y="5"/>
                  </a:cubicBezTo>
                  <a:cubicBezTo>
                    <a:pt x="48" y="5"/>
                    <a:pt x="51" y="0"/>
                    <a:pt x="45" y="0"/>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46" name="Picture 421">
              <a:extLst>
                <a:ext uri="{FF2B5EF4-FFF2-40B4-BE49-F238E27FC236}">
                  <a16:creationId xmlns:a16="http://schemas.microsoft.com/office/drawing/2014/main" id="{79848F05-E6C8-4B7A-A4A8-4401E36289C9}"/>
                </a:ext>
              </a:extLst>
            </p:cNvPr>
            <p:cNvPicPr>
              <a:picLocks noChangeAspect="1" noChangeArrowheads="1"/>
            </p:cNvPicPr>
            <p:nvPr/>
          </p:nvPicPr>
          <p:blipFill>
            <a:blip r:embed="rId169">
              <a:extLst>
                <a:ext uri="{28A0092B-C50C-407E-A947-70E740481C1C}">
                  <a14:useLocalDpi xmlns:a14="http://schemas.microsoft.com/office/drawing/2010/main"/>
                </a:ext>
              </a:extLst>
            </a:blip>
            <a:srcRect/>
            <a:stretch>
              <a:fillRect/>
            </a:stretch>
          </p:blipFill>
          <p:spPr bwMode="auto">
            <a:xfrm>
              <a:off x="1901" y="1480"/>
              <a:ext cx="10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422">
              <a:extLst>
                <a:ext uri="{FF2B5EF4-FFF2-40B4-BE49-F238E27FC236}">
                  <a16:creationId xmlns:a16="http://schemas.microsoft.com/office/drawing/2014/main" id="{89643932-63B2-4390-B24A-6A8D049D56D8}"/>
                </a:ext>
              </a:extLst>
            </p:cNvPr>
            <p:cNvPicPr>
              <a:picLocks noChangeAspect="1" noChangeArrowheads="1"/>
            </p:cNvPicPr>
            <p:nvPr/>
          </p:nvPicPr>
          <p:blipFill>
            <a:blip r:embed="rId170">
              <a:extLst>
                <a:ext uri="{28A0092B-C50C-407E-A947-70E740481C1C}">
                  <a14:useLocalDpi xmlns:a14="http://schemas.microsoft.com/office/drawing/2010/main"/>
                </a:ext>
              </a:extLst>
            </a:blip>
            <a:srcRect/>
            <a:stretch>
              <a:fillRect/>
            </a:stretch>
          </p:blipFill>
          <p:spPr bwMode="auto">
            <a:xfrm>
              <a:off x="1892" y="1511"/>
              <a:ext cx="115"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423">
              <a:extLst>
                <a:ext uri="{FF2B5EF4-FFF2-40B4-BE49-F238E27FC236}">
                  <a16:creationId xmlns:a16="http://schemas.microsoft.com/office/drawing/2014/main" id="{25ADE711-6719-4F36-BB6D-183465475373}"/>
                </a:ext>
              </a:extLst>
            </p:cNvPr>
            <p:cNvPicPr>
              <a:picLocks noChangeAspect="1" noChangeArrowheads="1"/>
            </p:cNvPicPr>
            <p:nvPr/>
          </p:nvPicPr>
          <p:blipFill>
            <a:blip r:embed="rId171">
              <a:extLst>
                <a:ext uri="{28A0092B-C50C-407E-A947-70E740481C1C}">
                  <a14:useLocalDpi xmlns:a14="http://schemas.microsoft.com/office/drawing/2010/main"/>
                </a:ext>
              </a:extLst>
            </a:blip>
            <a:srcRect/>
            <a:stretch>
              <a:fillRect/>
            </a:stretch>
          </p:blipFill>
          <p:spPr bwMode="auto">
            <a:xfrm>
              <a:off x="1882" y="1530"/>
              <a:ext cx="129"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424">
              <a:extLst>
                <a:ext uri="{FF2B5EF4-FFF2-40B4-BE49-F238E27FC236}">
                  <a16:creationId xmlns:a16="http://schemas.microsoft.com/office/drawing/2014/main" id="{BF5FE5BC-F075-481B-A1A8-2A070B16BE05}"/>
                </a:ext>
              </a:extLst>
            </p:cNvPr>
            <p:cNvPicPr>
              <a:picLocks noChangeAspect="1" noChangeArrowheads="1"/>
            </p:cNvPicPr>
            <p:nvPr/>
          </p:nvPicPr>
          <p:blipFill>
            <a:blip r:embed="rId172">
              <a:extLst>
                <a:ext uri="{28A0092B-C50C-407E-A947-70E740481C1C}">
                  <a14:useLocalDpi xmlns:a14="http://schemas.microsoft.com/office/drawing/2010/main"/>
                </a:ext>
              </a:extLst>
            </a:blip>
            <a:srcRect/>
            <a:stretch>
              <a:fillRect/>
            </a:stretch>
          </p:blipFill>
          <p:spPr bwMode="auto">
            <a:xfrm>
              <a:off x="1878" y="1568"/>
              <a:ext cx="13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425">
              <a:extLst>
                <a:ext uri="{FF2B5EF4-FFF2-40B4-BE49-F238E27FC236}">
                  <a16:creationId xmlns:a16="http://schemas.microsoft.com/office/drawing/2014/main" id="{1DB33907-ADA5-47BA-A15D-BB54459511B5}"/>
                </a:ext>
              </a:extLst>
            </p:cNvPr>
            <p:cNvPicPr>
              <a:picLocks noChangeAspect="1" noChangeArrowheads="1"/>
            </p:cNvPicPr>
            <p:nvPr/>
          </p:nvPicPr>
          <p:blipFill>
            <a:blip r:embed="rId173">
              <a:extLst>
                <a:ext uri="{28A0092B-C50C-407E-A947-70E740481C1C}">
                  <a14:useLocalDpi xmlns:a14="http://schemas.microsoft.com/office/drawing/2010/main"/>
                </a:ext>
              </a:extLst>
            </a:blip>
            <a:srcRect/>
            <a:stretch>
              <a:fillRect/>
            </a:stretch>
          </p:blipFill>
          <p:spPr bwMode="auto">
            <a:xfrm>
              <a:off x="1870" y="1592"/>
              <a:ext cx="144"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426">
              <a:extLst>
                <a:ext uri="{FF2B5EF4-FFF2-40B4-BE49-F238E27FC236}">
                  <a16:creationId xmlns:a16="http://schemas.microsoft.com/office/drawing/2014/main" id="{7036959E-F17F-4B24-B2DC-3C19A8329944}"/>
                </a:ext>
              </a:extLst>
            </p:cNvPr>
            <p:cNvPicPr>
              <a:picLocks noChangeAspect="1" noChangeArrowheads="1"/>
            </p:cNvPicPr>
            <p:nvPr/>
          </p:nvPicPr>
          <p:blipFill>
            <a:blip r:embed="rId174">
              <a:extLst>
                <a:ext uri="{28A0092B-C50C-407E-A947-70E740481C1C}">
                  <a14:useLocalDpi xmlns:a14="http://schemas.microsoft.com/office/drawing/2010/main"/>
                </a:ext>
              </a:extLst>
            </a:blip>
            <a:srcRect/>
            <a:stretch>
              <a:fillRect/>
            </a:stretch>
          </p:blipFill>
          <p:spPr bwMode="auto">
            <a:xfrm>
              <a:off x="1866" y="1625"/>
              <a:ext cx="143"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427">
              <a:extLst>
                <a:ext uri="{FF2B5EF4-FFF2-40B4-BE49-F238E27FC236}">
                  <a16:creationId xmlns:a16="http://schemas.microsoft.com/office/drawing/2014/main" id="{67EEF0CE-CA4B-47C4-B252-55A10D6502A0}"/>
                </a:ext>
              </a:extLst>
            </p:cNvPr>
            <p:cNvPicPr>
              <a:picLocks noChangeAspect="1" noChangeArrowheads="1"/>
            </p:cNvPicPr>
            <p:nvPr/>
          </p:nvPicPr>
          <p:blipFill>
            <a:blip r:embed="rId175">
              <a:extLst>
                <a:ext uri="{28A0092B-C50C-407E-A947-70E740481C1C}">
                  <a14:useLocalDpi xmlns:a14="http://schemas.microsoft.com/office/drawing/2010/main"/>
                </a:ext>
              </a:extLst>
            </a:blip>
            <a:srcRect/>
            <a:stretch>
              <a:fillRect/>
            </a:stretch>
          </p:blipFill>
          <p:spPr bwMode="auto">
            <a:xfrm>
              <a:off x="1868" y="1637"/>
              <a:ext cx="129"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428">
              <a:extLst>
                <a:ext uri="{FF2B5EF4-FFF2-40B4-BE49-F238E27FC236}">
                  <a16:creationId xmlns:a16="http://schemas.microsoft.com/office/drawing/2014/main" id="{C42EE7CB-BE13-464A-BC52-6E259BF4CD69}"/>
                </a:ext>
              </a:extLst>
            </p:cNvPr>
            <p:cNvPicPr>
              <a:picLocks noChangeAspect="1" noChangeArrowheads="1"/>
            </p:cNvPicPr>
            <p:nvPr/>
          </p:nvPicPr>
          <p:blipFill>
            <a:blip r:embed="rId176">
              <a:extLst>
                <a:ext uri="{28A0092B-C50C-407E-A947-70E740481C1C}">
                  <a14:useLocalDpi xmlns:a14="http://schemas.microsoft.com/office/drawing/2010/main"/>
                </a:ext>
              </a:extLst>
            </a:blip>
            <a:srcRect/>
            <a:stretch>
              <a:fillRect/>
            </a:stretch>
          </p:blipFill>
          <p:spPr bwMode="auto">
            <a:xfrm>
              <a:off x="1875" y="1630"/>
              <a:ext cx="136"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429">
              <a:extLst>
                <a:ext uri="{FF2B5EF4-FFF2-40B4-BE49-F238E27FC236}">
                  <a16:creationId xmlns:a16="http://schemas.microsoft.com/office/drawing/2014/main" id="{19F9E2CA-5F7D-43E1-9543-207D204A0646}"/>
                </a:ext>
              </a:extLst>
            </p:cNvPr>
            <p:cNvSpPr>
              <a:spLocks/>
            </p:cNvSpPr>
            <p:nvPr/>
          </p:nvSpPr>
          <p:spPr bwMode="auto">
            <a:xfrm>
              <a:off x="2019" y="1485"/>
              <a:ext cx="83" cy="57"/>
            </a:xfrm>
            <a:custGeom>
              <a:avLst/>
              <a:gdLst>
                <a:gd name="T0" fmla="*/ 3 w 35"/>
                <a:gd name="T1" fmla="*/ 16 h 24"/>
                <a:gd name="T2" fmla="*/ 17 w 35"/>
                <a:gd name="T3" fmla="*/ 18 h 24"/>
                <a:gd name="T4" fmla="*/ 26 w 35"/>
                <a:gd name="T5" fmla="*/ 9 h 24"/>
                <a:gd name="T6" fmla="*/ 5 w 35"/>
                <a:gd name="T7" fmla="*/ 9 h 24"/>
                <a:gd name="T8" fmla="*/ 5 w 35"/>
                <a:gd name="T9" fmla="*/ 4 h 24"/>
                <a:gd name="T10" fmla="*/ 27 w 35"/>
                <a:gd name="T11" fmla="*/ 5 h 24"/>
                <a:gd name="T12" fmla="*/ 19 w 35"/>
                <a:gd name="T13" fmla="*/ 23 h 24"/>
                <a:gd name="T14" fmla="*/ 3 w 35"/>
                <a:gd name="T15" fmla="*/ 22 h 24"/>
                <a:gd name="T16" fmla="*/ 3 w 35"/>
                <a:gd name="T17"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4">
                  <a:moveTo>
                    <a:pt x="3" y="16"/>
                  </a:moveTo>
                  <a:cubicBezTo>
                    <a:pt x="3" y="16"/>
                    <a:pt x="11" y="18"/>
                    <a:pt x="17" y="18"/>
                  </a:cubicBezTo>
                  <a:cubicBezTo>
                    <a:pt x="23" y="18"/>
                    <a:pt x="29" y="14"/>
                    <a:pt x="26" y="9"/>
                  </a:cubicBezTo>
                  <a:cubicBezTo>
                    <a:pt x="24" y="7"/>
                    <a:pt x="15" y="4"/>
                    <a:pt x="5" y="9"/>
                  </a:cubicBezTo>
                  <a:cubicBezTo>
                    <a:pt x="5" y="4"/>
                    <a:pt x="5" y="4"/>
                    <a:pt x="5" y="4"/>
                  </a:cubicBezTo>
                  <a:cubicBezTo>
                    <a:pt x="5" y="4"/>
                    <a:pt x="21" y="0"/>
                    <a:pt x="27" y="5"/>
                  </a:cubicBezTo>
                  <a:cubicBezTo>
                    <a:pt x="34" y="10"/>
                    <a:pt x="35" y="20"/>
                    <a:pt x="19" y="23"/>
                  </a:cubicBezTo>
                  <a:cubicBezTo>
                    <a:pt x="16" y="24"/>
                    <a:pt x="3" y="22"/>
                    <a:pt x="3" y="22"/>
                  </a:cubicBezTo>
                  <a:cubicBezTo>
                    <a:pt x="3" y="22"/>
                    <a:pt x="0" y="18"/>
                    <a:pt x="3" y="16"/>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430">
              <a:extLst>
                <a:ext uri="{FF2B5EF4-FFF2-40B4-BE49-F238E27FC236}">
                  <a16:creationId xmlns:a16="http://schemas.microsoft.com/office/drawing/2014/main" id="{BAA3C3F3-CFA9-4BA9-9D12-F0F0E9DBBF24}"/>
                </a:ext>
              </a:extLst>
            </p:cNvPr>
            <p:cNvSpPr>
              <a:spLocks/>
            </p:cNvSpPr>
            <p:nvPr/>
          </p:nvSpPr>
          <p:spPr bwMode="auto">
            <a:xfrm>
              <a:off x="2019" y="1502"/>
              <a:ext cx="93" cy="71"/>
            </a:xfrm>
            <a:custGeom>
              <a:avLst/>
              <a:gdLst>
                <a:gd name="T0" fmla="*/ 3 w 39"/>
                <a:gd name="T1" fmla="*/ 21 h 30"/>
                <a:gd name="T2" fmla="*/ 20 w 39"/>
                <a:gd name="T3" fmla="*/ 24 h 30"/>
                <a:gd name="T4" fmla="*/ 30 w 39"/>
                <a:gd name="T5" fmla="*/ 12 h 30"/>
                <a:gd name="T6" fmla="*/ 2 w 39"/>
                <a:gd name="T7" fmla="*/ 9 h 30"/>
                <a:gd name="T8" fmla="*/ 2 w 39"/>
                <a:gd name="T9" fmla="*/ 3 h 30"/>
                <a:gd name="T10" fmla="*/ 31 w 39"/>
                <a:gd name="T11" fmla="*/ 6 h 30"/>
                <a:gd name="T12" fmla="*/ 21 w 39"/>
                <a:gd name="T13" fmla="*/ 29 h 30"/>
                <a:gd name="T14" fmla="*/ 2 w 39"/>
                <a:gd name="T15" fmla="*/ 28 h 30"/>
                <a:gd name="T16" fmla="*/ 3 w 39"/>
                <a:gd name="T17"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0">
                  <a:moveTo>
                    <a:pt x="3" y="21"/>
                  </a:moveTo>
                  <a:cubicBezTo>
                    <a:pt x="3" y="21"/>
                    <a:pt x="13" y="24"/>
                    <a:pt x="20" y="24"/>
                  </a:cubicBezTo>
                  <a:cubicBezTo>
                    <a:pt x="27" y="24"/>
                    <a:pt x="35" y="18"/>
                    <a:pt x="30" y="12"/>
                  </a:cubicBezTo>
                  <a:cubicBezTo>
                    <a:pt x="25" y="5"/>
                    <a:pt x="13" y="3"/>
                    <a:pt x="2" y="9"/>
                  </a:cubicBezTo>
                  <a:cubicBezTo>
                    <a:pt x="2" y="3"/>
                    <a:pt x="2" y="3"/>
                    <a:pt x="2" y="3"/>
                  </a:cubicBezTo>
                  <a:cubicBezTo>
                    <a:pt x="2" y="3"/>
                    <a:pt x="23" y="0"/>
                    <a:pt x="31" y="6"/>
                  </a:cubicBezTo>
                  <a:cubicBezTo>
                    <a:pt x="38" y="12"/>
                    <a:pt x="39" y="25"/>
                    <a:pt x="21" y="29"/>
                  </a:cubicBezTo>
                  <a:cubicBezTo>
                    <a:pt x="17" y="30"/>
                    <a:pt x="2" y="28"/>
                    <a:pt x="2" y="28"/>
                  </a:cubicBezTo>
                  <a:cubicBezTo>
                    <a:pt x="2" y="28"/>
                    <a:pt x="0" y="23"/>
                    <a:pt x="3" y="21"/>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431">
              <a:extLst>
                <a:ext uri="{FF2B5EF4-FFF2-40B4-BE49-F238E27FC236}">
                  <a16:creationId xmlns:a16="http://schemas.microsoft.com/office/drawing/2014/main" id="{783D3163-DDC5-4A3D-9075-4865D93928BB}"/>
                </a:ext>
              </a:extLst>
            </p:cNvPr>
            <p:cNvSpPr>
              <a:spLocks/>
            </p:cNvSpPr>
            <p:nvPr/>
          </p:nvSpPr>
          <p:spPr bwMode="auto">
            <a:xfrm>
              <a:off x="2016" y="1523"/>
              <a:ext cx="108" cy="83"/>
            </a:xfrm>
            <a:custGeom>
              <a:avLst/>
              <a:gdLst>
                <a:gd name="T0" fmla="*/ 4 w 45"/>
                <a:gd name="T1" fmla="*/ 24 h 35"/>
                <a:gd name="T2" fmla="*/ 24 w 45"/>
                <a:gd name="T3" fmla="*/ 27 h 35"/>
                <a:gd name="T4" fmla="*/ 35 w 45"/>
                <a:gd name="T5" fmla="*/ 14 h 35"/>
                <a:gd name="T6" fmla="*/ 3 w 45"/>
                <a:gd name="T7" fmla="*/ 10 h 35"/>
                <a:gd name="T8" fmla="*/ 3 w 45"/>
                <a:gd name="T9" fmla="*/ 4 h 35"/>
                <a:gd name="T10" fmla="*/ 35 w 45"/>
                <a:gd name="T11" fmla="*/ 7 h 35"/>
                <a:gd name="T12" fmla="*/ 25 w 45"/>
                <a:gd name="T13" fmla="*/ 34 h 35"/>
                <a:gd name="T14" fmla="*/ 3 w 45"/>
                <a:gd name="T15" fmla="*/ 32 h 35"/>
                <a:gd name="T16" fmla="*/ 4 w 45"/>
                <a:gd name="T17"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35">
                  <a:moveTo>
                    <a:pt x="4" y="24"/>
                  </a:moveTo>
                  <a:cubicBezTo>
                    <a:pt x="4" y="24"/>
                    <a:pt x="16" y="28"/>
                    <a:pt x="24" y="27"/>
                  </a:cubicBezTo>
                  <a:cubicBezTo>
                    <a:pt x="31" y="27"/>
                    <a:pt x="40" y="21"/>
                    <a:pt x="35" y="14"/>
                  </a:cubicBezTo>
                  <a:cubicBezTo>
                    <a:pt x="29" y="6"/>
                    <a:pt x="16" y="4"/>
                    <a:pt x="3" y="10"/>
                  </a:cubicBezTo>
                  <a:cubicBezTo>
                    <a:pt x="3" y="4"/>
                    <a:pt x="3" y="4"/>
                    <a:pt x="3" y="4"/>
                  </a:cubicBezTo>
                  <a:cubicBezTo>
                    <a:pt x="3" y="4"/>
                    <a:pt x="27" y="0"/>
                    <a:pt x="35" y="7"/>
                  </a:cubicBezTo>
                  <a:cubicBezTo>
                    <a:pt x="44" y="14"/>
                    <a:pt x="45" y="29"/>
                    <a:pt x="25" y="34"/>
                  </a:cubicBezTo>
                  <a:cubicBezTo>
                    <a:pt x="20" y="35"/>
                    <a:pt x="3" y="32"/>
                    <a:pt x="3" y="32"/>
                  </a:cubicBezTo>
                  <a:cubicBezTo>
                    <a:pt x="3" y="32"/>
                    <a:pt x="0" y="27"/>
                    <a:pt x="4" y="24"/>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Freeform 432">
              <a:extLst>
                <a:ext uri="{FF2B5EF4-FFF2-40B4-BE49-F238E27FC236}">
                  <a16:creationId xmlns:a16="http://schemas.microsoft.com/office/drawing/2014/main" id="{5201374C-922B-42E4-8635-EBC7800A40F9}"/>
                </a:ext>
              </a:extLst>
            </p:cNvPr>
            <p:cNvSpPr>
              <a:spLocks/>
            </p:cNvSpPr>
            <p:nvPr/>
          </p:nvSpPr>
          <p:spPr bwMode="auto">
            <a:xfrm>
              <a:off x="2011" y="1549"/>
              <a:ext cx="120" cy="91"/>
            </a:xfrm>
            <a:custGeom>
              <a:avLst/>
              <a:gdLst>
                <a:gd name="T0" fmla="*/ 4 w 50"/>
                <a:gd name="T1" fmla="*/ 21 h 38"/>
                <a:gd name="T2" fmla="*/ 28 w 50"/>
                <a:gd name="T3" fmla="*/ 30 h 38"/>
                <a:gd name="T4" fmla="*/ 39 w 50"/>
                <a:gd name="T5" fmla="*/ 14 h 38"/>
                <a:gd name="T6" fmla="*/ 4 w 50"/>
                <a:gd name="T7" fmla="*/ 12 h 38"/>
                <a:gd name="T8" fmla="*/ 5 w 50"/>
                <a:gd name="T9" fmla="*/ 4 h 38"/>
                <a:gd name="T10" fmla="*/ 39 w 50"/>
                <a:gd name="T11" fmla="*/ 7 h 38"/>
                <a:gd name="T12" fmla="*/ 29 w 50"/>
                <a:gd name="T13" fmla="*/ 36 h 38"/>
                <a:gd name="T14" fmla="*/ 3 w 50"/>
                <a:gd name="T15" fmla="*/ 29 h 38"/>
                <a:gd name="T16" fmla="*/ 4 w 50"/>
                <a:gd name="T17" fmla="*/ 2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38">
                  <a:moveTo>
                    <a:pt x="4" y="21"/>
                  </a:moveTo>
                  <a:cubicBezTo>
                    <a:pt x="4" y="21"/>
                    <a:pt x="19" y="30"/>
                    <a:pt x="28" y="30"/>
                  </a:cubicBezTo>
                  <a:cubicBezTo>
                    <a:pt x="36" y="30"/>
                    <a:pt x="44" y="21"/>
                    <a:pt x="39" y="14"/>
                  </a:cubicBezTo>
                  <a:cubicBezTo>
                    <a:pt x="33" y="6"/>
                    <a:pt x="18" y="5"/>
                    <a:pt x="4" y="12"/>
                  </a:cubicBezTo>
                  <a:cubicBezTo>
                    <a:pt x="5" y="4"/>
                    <a:pt x="5" y="4"/>
                    <a:pt x="5" y="4"/>
                  </a:cubicBezTo>
                  <a:cubicBezTo>
                    <a:pt x="5" y="4"/>
                    <a:pt x="30" y="0"/>
                    <a:pt x="39" y="7"/>
                  </a:cubicBezTo>
                  <a:cubicBezTo>
                    <a:pt x="48" y="15"/>
                    <a:pt x="50" y="31"/>
                    <a:pt x="29" y="36"/>
                  </a:cubicBezTo>
                  <a:cubicBezTo>
                    <a:pt x="24" y="38"/>
                    <a:pt x="3" y="29"/>
                    <a:pt x="3" y="29"/>
                  </a:cubicBezTo>
                  <a:cubicBezTo>
                    <a:pt x="3" y="29"/>
                    <a:pt x="0" y="23"/>
                    <a:pt x="4" y="21"/>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Freeform 433">
              <a:extLst>
                <a:ext uri="{FF2B5EF4-FFF2-40B4-BE49-F238E27FC236}">
                  <a16:creationId xmlns:a16="http://schemas.microsoft.com/office/drawing/2014/main" id="{5E4C0774-7F3A-4C44-91BE-AFE8809123A5}"/>
                </a:ext>
              </a:extLst>
            </p:cNvPr>
            <p:cNvSpPr>
              <a:spLocks/>
            </p:cNvSpPr>
            <p:nvPr/>
          </p:nvSpPr>
          <p:spPr bwMode="auto">
            <a:xfrm>
              <a:off x="2009" y="1575"/>
              <a:ext cx="129" cy="93"/>
            </a:xfrm>
            <a:custGeom>
              <a:avLst/>
              <a:gdLst>
                <a:gd name="T0" fmla="*/ 4 w 54"/>
                <a:gd name="T1" fmla="*/ 18 h 39"/>
                <a:gd name="T2" fmla="*/ 30 w 54"/>
                <a:gd name="T3" fmla="*/ 31 h 39"/>
                <a:gd name="T4" fmla="*/ 42 w 54"/>
                <a:gd name="T5" fmla="*/ 15 h 39"/>
                <a:gd name="T6" fmla="*/ 7 w 54"/>
                <a:gd name="T7" fmla="*/ 11 h 39"/>
                <a:gd name="T8" fmla="*/ 6 w 54"/>
                <a:gd name="T9" fmla="*/ 4 h 39"/>
                <a:gd name="T10" fmla="*/ 42 w 54"/>
                <a:gd name="T11" fmla="*/ 8 h 39"/>
                <a:gd name="T12" fmla="*/ 32 w 54"/>
                <a:gd name="T13" fmla="*/ 38 h 39"/>
                <a:gd name="T14" fmla="*/ 2 w 54"/>
                <a:gd name="T15" fmla="*/ 26 h 39"/>
                <a:gd name="T16" fmla="*/ 4 w 54"/>
                <a:gd name="T17"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9">
                  <a:moveTo>
                    <a:pt x="4" y="18"/>
                  </a:moveTo>
                  <a:cubicBezTo>
                    <a:pt x="4" y="18"/>
                    <a:pt x="21" y="31"/>
                    <a:pt x="30" y="31"/>
                  </a:cubicBezTo>
                  <a:cubicBezTo>
                    <a:pt x="39" y="31"/>
                    <a:pt x="48" y="23"/>
                    <a:pt x="42" y="15"/>
                  </a:cubicBezTo>
                  <a:cubicBezTo>
                    <a:pt x="36" y="7"/>
                    <a:pt x="22" y="5"/>
                    <a:pt x="7" y="11"/>
                  </a:cubicBezTo>
                  <a:cubicBezTo>
                    <a:pt x="6" y="4"/>
                    <a:pt x="6" y="4"/>
                    <a:pt x="6" y="4"/>
                  </a:cubicBezTo>
                  <a:cubicBezTo>
                    <a:pt x="6" y="4"/>
                    <a:pt x="33" y="0"/>
                    <a:pt x="42" y="8"/>
                  </a:cubicBezTo>
                  <a:cubicBezTo>
                    <a:pt x="52" y="16"/>
                    <a:pt x="54" y="33"/>
                    <a:pt x="32" y="38"/>
                  </a:cubicBezTo>
                  <a:cubicBezTo>
                    <a:pt x="26" y="39"/>
                    <a:pt x="2" y="26"/>
                    <a:pt x="2" y="26"/>
                  </a:cubicBezTo>
                  <a:cubicBezTo>
                    <a:pt x="2" y="26"/>
                    <a:pt x="0" y="21"/>
                    <a:pt x="4" y="18"/>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 name="Freeform 434">
              <a:extLst>
                <a:ext uri="{FF2B5EF4-FFF2-40B4-BE49-F238E27FC236}">
                  <a16:creationId xmlns:a16="http://schemas.microsoft.com/office/drawing/2014/main" id="{5C3589DB-0367-42D8-87F7-D4BB454F0F76}"/>
                </a:ext>
              </a:extLst>
            </p:cNvPr>
            <p:cNvSpPr>
              <a:spLocks/>
            </p:cNvSpPr>
            <p:nvPr/>
          </p:nvSpPr>
          <p:spPr bwMode="auto">
            <a:xfrm>
              <a:off x="2014" y="1616"/>
              <a:ext cx="129" cy="78"/>
            </a:xfrm>
            <a:custGeom>
              <a:avLst/>
              <a:gdLst>
                <a:gd name="T0" fmla="*/ 4 w 54"/>
                <a:gd name="T1" fmla="*/ 9 h 33"/>
                <a:gd name="T2" fmla="*/ 30 w 54"/>
                <a:gd name="T3" fmla="*/ 26 h 33"/>
                <a:gd name="T4" fmla="*/ 42 w 54"/>
                <a:gd name="T5" fmla="*/ 12 h 33"/>
                <a:gd name="T6" fmla="*/ 3 w 54"/>
                <a:gd name="T7" fmla="*/ 9 h 33"/>
                <a:gd name="T8" fmla="*/ 3 w 54"/>
                <a:gd name="T9" fmla="*/ 2 h 33"/>
                <a:gd name="T10" fmla="*/ 42 w 54"/>
                <a:gd name="T11" fmla="*/ 6 h 33"/>
                <a:gd name="T12" fmla="*/ 31 w 54"/>
                <a:gd name="T13" fmla="*/ 32 h 33"/>
                <a:gd name="T14" fmla="*/ 3 w 54"/>
                <a:gd name="T15" fmla="*/ 17 h 33"/>
                <a:gd name="T16" fmla="*/ 4 w 54"/>
                <a:gd name="T17"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3">
                  <a:moveTo>
                    <a:pt x="4" y="9"/>
                  </a:moveTo>
                  <a:cubicBezTo>
                    <a:pt x="4" y="9"/>
                    <a:pt x="21" y="26"/>
                    <a:pt x="30" y="26"/>
                  </a:cubicBezTo>
                  <a:cubicBezTo>
                    <a:pt x="39" y="26"/>
                    <a:pt x="47" y="19"/>
                    <a:pt x="42" y="12"/>
                  </a:cubicBezTo>
                  <a:cubicBezTo>
                    <a:pt x="35" y="5"/>
                    <a:pt x="18" y="3"/>
                    <a:pt x="3" y="9"/>
                  </a:cubicBezTo>
                  <a:cubicBezTo>
                    <a:pt x="3" y="2"/>
                    <a:pt x="3" y="2"/>
                    <a:pt x="3" y="2"/>
                  </a:cubicBezTo>
                  <a:cubicBezTo>
                    <a:pt x="3" y="2"/>
                    <a:pt x="33" y="0"/>
                    <a:pt x="42" y="6"/>
                  </a:cubicBezTo>
                  <a:cubicBezTo>
                    <a:pt x="52" y="13"/>
                    <a:pt x="54" y="28"/>
                    <a:pt x="31" y="32"/>
                  </a:cubicBezTo>
                  <a:cubicBezTo>
                    <a:pt x="21" y="33"/>
                    <a:pt x="3" y="17"/>
                    <a:pt x="3" y="17"/>
                  </a:cubicBezTo>
                  <a:cubicBezTo>
                    <a:pt x="3" y="17"/>
                    <a:pt x="0" y="11"/>
                    <a:pt x="4" y="9"/>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Freeform 435">
              <a:extLst>
                <a:ext uri="{FF2B5EF4-FFF2-40B4-BE49-F238E27FC236}">
                  <a16:creationId xmlns:a16="http://schemas.microsoft.com/office/drawing/2014/main" id="{A911DCB7-CBE2-421F-866B-423636F23DB3}"/>
                </a:ext>
              </a:extLst>
            </p:cNvPr>
            <p:cNvSpPr>
              <a:spLocks/>
            </p:cNvSpPr>
            <p:nvPr/>
          </p:nvSpPr>
          <p:spPr bwMode="auto">
            <a:xfrm>
              <a:off x="2028" y="1637"/>
              <a:ext cx="115" cy="76"/>
            </a:xfrm>
            <a:custGeom>
              <a:avLst/>
              <a:gdLst>
                <a:gd name="T0" fmla="*/ 4 w 48"/>
                <a:gd name="T1" fmla="*/ 8 h 32"/>
                <a:gd name="T2" fmla="*/ 24 w 48"/>
                <a:gd name="T3" fmla="*/ 26 h 32"/>
                <a:gd name="T4" fmla="*/ 36 w 48"/>
                <a:gd name="T5" fmla="*/ 13 h 32"/>
                <a:gd name="T6" fmla="*/ 1 w 48"/>
                <a:gd name="T7" fmla="*/ 10 h 32"/>
                <a:gd name="T8" fmla="*/ 0 w 48"/>
                <a:gd name="T9" fmla="*/ 4 h 32"/>
                <a:gd name="T10" fmla="*/ 36 w 48"/>
                <a:gd name="T11" fmla="*/ 7 h 32"/>
                <a:gd name="T12" fmla="*/ 25 w 48"/>
                <a:gd name="T13" fmla="*/ 32 h 32"/>
                <a:gd name="T14" fmla="*/ 2 w 48"/>
                <a:gd name="T15" fmla="*/ 12 h 32"/>
                <a:gd name="T16" fmla="*/ 4 w 48"/>
                <a:gd name="T17"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2">
                  <a:moveTo>
                    <a:pt x="4" y="8"/>
                  </a:moveTo>
                  <a:cubicBezTo>
                    <a:pt x="4" y="8"/>
                    <a:pt x="13" y="25"/>
                    <a:pt x="24" y="26"/>
                  </a:cubicBezTo>
                  <a:cubicBezTo>
                    <a:pt x="33" y="27"/>
                    <a:pt x="41" y="19"/>
                    <a:pt x="36" y="13"/>
                  </a:cubicBezTo>
                  <a:cubicBezTo>
                    <a:pt x="29" y="6"/>
                    <a:pt x="15" y="4"/>
                    <a:pt x="1" y="10"/>
                  </a:cubicBezTo>
                  <a:cubicBezTo>
                    <a:pt x="0" y="4"/>
                    <a:pt x="0" y="4"/>
                    <a:pt x="0" y="4"/>
                  </a:cubicBezTo>
                  <a:cubicBezTo>
                    <a:pt x="0" y="4"/>
                    <a:pt x="27" y="0"/>
                    <a:pt x="36" y="7"/>
                  </a:cubicBezTo>
                  <a:cubicBezTo>
                    <a:pt x="46" y="13"/>
                    <a:pt x="48" y="32"/>
                    <a:pt x="25" y="32"/>
                  </a:cubicBezTo>
                  <a:cubicBezTo>
                    <a:pt x="12" y="32"/>
                    <a:pt x="2" y="12"/>
                    <a:pt x="2" y="12"/>
                  </a:cubicBezTo>
                  <a:cubicBezTo>
                    <a:pt x="2" y="12"/>
                    <a:pt x="0" y="9"/>
                    <a:pt x="4" y="8"/>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436">
              <a:extLst>
                <a:ext uri="{FF2B5EF4-FFF2-40B4-BE49-F238E27FC236}">
                  <a16:creationId xmlns:a16="http://schemas.microsoft.com/office/drawing/2014/main" id="{B8173F5E-35DE-448D-B22E-2B455F3D3281}"/>
                </a:ext>
              </a:extLst>
            </p:cNvPr>
            <p:cNvSpPr>
              <a:spLocks/>
            </p:cNvSpPr>
            <p:nvPr/>
          </p:nvSpPr>
          <p:spPr bwMode="auto">
            <a:xfrm>
              <a:off x="2014" y="1642"/>
              <a:ext cx="119" cy="93"/>
            </a:xfrm>
            <a:custGeom>
              <a:avLst/>
              <a:gdLst>
                <a:gd name="T0" fmla="*/ 6 w 50"/>
                <a:gd name="T1" fmla="*/ 0 h 39"/>
                <a:gd name="T2" fmla="*/ 32 w 50"/>
                <a:gd name="T3" fmla="*/ 33 h 39"/>
                <a:gd name="T4" fmla="*/ 42 w 50"/>
                <a:gd name="T5" fmla="*/ 19 h 39"/>
                <a:gd name="T6" fmla="*/ 12 w 50"/>
                <a:gd name="T7" fmla="*/ 8 h 39"/>
                <a:gd name="T8" fmla="*/ 10 w 50"/>
                <a:gd name="T9" fmla="*/ 1 h 39"/>
                <a:gd name="T10" fmla="*/ 42 w 50"/>
                <a:gd name="T11" fmla="*/ 13 h 39"/>
                <a:gd name="T12" fmla="*/ 33 w 50"/>
                <a:gd name="T13" fmla="*/ 39 h 39"/>
                <a:gd name="T14" fmla="*/ 3 w 50"/>
                <a:gd name="T15" fmla="*/ 5 h 39"/>
                <a:gd name="T16" fmla="*/ 6 w 50"/>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39">
                  <a:moveTo>
                    <a:pt x="6" y="0"/>
                  </a:moveTo>
                  <a:cubicBezTo>
                    <a:pt x="6" y="0"/>
                    <a:pt x="21" y="31"/>
                    <a:pt x="32" y="33"/>
                  </a:cubicBezTo>
                  <a:cubicBezTo>
                    <a:pt x="39" y="34"/>
                    <a:pt x="46" y="26"/>
                    <a:pt x="42" y="19"/>
                  </a:cubicBezTo>
                  <a:cubicBezTo>
                    <a:pt x="37" y="12"/>
                    <a:pt x="26" y="6"/>
                    <a:pt x="12" y="8"/>
                  </a:cubicBezTo>
                  <a:cubicBezTo>
                    <a:pt x="10" y="8"/>
                    <a:pt x="7" y="0"/>
                    <a:pt x="10" y="1"/>
                  </a:cubicBezTo>
                  <a:cubicBezTo>
                    <a:pt x="18" y="2"/>
                    <a:pt x="36" y="6"/>
                    <a:pt x="42" y="13"/>
                  </a:cubicBezTo>
                  <a:cubicBezTo>
                    <a:pt x="49" y="21"/>
                    <a:pt x="50" y="39"/>
                    <a:pt x="33" y="39"/>
                  </a:cubicBezTo>
                  <a:cubicBezTo>
                    <a:pt x="19" y="39"/>
                    <a:pt x="3" y="5"/>
                    <a:pt x="3" y="5"/>
                  </a:cubicBezTo>
                  <a:cubicBezTo>
                    <a:pt x="3" y="5"/>
                    <a:pt x="0" y="0"/>
                    <a:pt x="6" y="0"/>
                  </a:cubicBez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pic>
          <p:nvPicPr>
            <p:cNvPr id="62" name="Picture 437">
              <a:extLst>
                <a:ext uri="{FF2B5EF4-FFF2-40B4-BE49-F238E27FC236}">
                  <a16:creationId xmlns:a16="http://schemas.microsoft.com/office/drawing/2014/main" id="{39366CDD-2E80-4BC6-8B84-19216735BEA2}"/>
                </a:ext>
              </a:extLst>
            </p:cNvPr>
            <p:cNvPicPr>
              <a:picLocks noChangeAspect="1" noChangeArrowheads="1"/>
            </p:cNvPicPr>
            <p:nvPr/>
          </p:nvPicPr>
          <p:blipFill>
            <a:blip r:embed="rId177">
              <a:extLst>
                <a:ext uri="{28A0092B-C50C-407E-A947-70E740481C1C}">
                  <a14:useLocalDpi xmlns:a14="http://schemas.microsoft.com/office/drawing/2010/main"/>
                </a:ext>
              </a:extLst>
            </a:blip>
            <a:srcRect/>
            <a:stretch>
              <a:fillRect/>
            </a:stretch>
          </p:blipFill>
          <p:spPr bwMode="auto">
            <a:xfrm>
              <a:off x="2004" y="1480"/>
              <a:ext cx="10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438">
              <a:extLst>
                <a:ext uri="{FF2B5EF4-FFF2-40B4-BE49-F238E27FC236}">
                  <a16:creationId xmlns:a16="http://schemas.microsoft.com/office/drawing/2014/main" id="{2015F5D0-8B67-42AC-86EF-93B2118994E9}"/>
                </a:ext>
              </a:extLst>
            </p:cNvPr>
            <p:cNvPicPr>
              <a:picLocks noChangeAspect="1" noChangeArrowheads="1"/>
            </p:cNvPicPr>
            <p:nvPr/>
          </p:nvPicPr>
          <p:blipFill>
            <a:blip r:embed="rId178">
              <a:extLst>
                <a:ext uri="{28A0092B-C50C-407E-A947-70E740481C1C}">
                  <a14:useLocalDpi xmlns:a14="http://schemas.microsoft.com/office/drawing/2010/main"/>
                </a:ext>
              </a:extLst>
            </a:blip>
            <a:srcRect/>
            <a:stretch>
              <a:fillRect/>
            </a:stretch>
          </p:blipFill>
          <p:spPr bwMode="auto">
            <a:xfrm>
              <a:off x="2004" y="1511"/>
              <a:ext cx="115"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439">
              <a:extLst>
                <a:ext uri="{FF2B5EF4-FFF2-40B4-BE49-F238E27FC236}">
                  <a16:creationId xmlns:a16="http://schemas.microsoft.com/office/drawing/2014/main" id="{555764D6-8464-4C9B-BBA7-4159508D1DE7}"/>
                </a:ext>
              </a:extLst>
            </p:cNvPr>
            <p:cNvPicPr>
              <a:picLocks noChangeAspect="1" noChangeArrowheads="1"/>
            </p:cNvPicPr>
            <p:nvPr/>
          </p:nvPicPr>
          <p:blipFill>
            <a:blip r:embed="rId179">
              <a:extLst>
                <a:ext uri="{28A0092B-C50C-407E-A947-70E740481C1C}">
                  <a14:useLocalDpi xmlns:a14="http://schemas.microsoft.com/office/drawing/2010/main"/>
                </a:ext>
              </a:extLst>
            </a:blip>
            <a:srcRect/>
            <a:stretch>
              <a:fillRect/>
            </a:stretch>
          </p:blipFill>
          <p:spPr bwMode="auto">
            <a:xfrm>
              <a:off x="2004" y="1530"/>
              <a:ext cx="129"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440">
              <a:extLst>
                <a:ext uri="{FF2B5EF4-FFF2-40B4-BE49-F238E27FC236}">
                  <a16:creationId xmlns:a16="http://schemas.microsoft.com/office/drawing/2014/main" id="{6A999866-AF26-464D-A9DA-D4E16B161279}"/>
                </a:ext>
              </a:extLst>
            </p:cNvPr>
            <p:cNvPicPr>
              <a:picLocks noChangeAspect="1" noChangeArrowheads="1"/>
            </p:cNvPicPr>
            <p:nvPr/>
          </p:nvPicPr>
          <p:blipFill>
            <a:blip r:embed="rId180">
              <a:extLst>
                <a:ext uri="{28A0092B-C50C-407E-A947-70E740481C1C}">
                  <a14:useLocalDpi xmlns:a14="http://schemas.microsoft.com/office/drawing/2010/main"/>
                </a:ext>
              </a:extLst>
            </a:blip>
            <a:srcRect/>
            <a:stretch>
              <a:fillRect/>
            </a:stretch>
          </p:blipFill>
          <p:spPr bwMode="auto">
            <a:xfrm>
              <a:off x="2002" y="1568"/>
              <a:ext cx="13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441">
              <a:extLst>
                <a:ext uri="{FF2B5EF4-FFF2-40B4-BE49-F238E27FC236}">
                  <a16:creationId xmlns:a16="http://schemas.microsoft.com/office/drawing/2014/main" id="{573EA316-8466-45D6-9498-CD887B46D7B4}"/>
                </a:ext>
              </a:extLst>
            </p:cNvPr>
            <p:cNvPicPr>
              <a:picLocks noChangeAspect="1" noChangeArrowheads="1"/>
            </p:cNvPicPr>
            <p:nvPr/>
          </p:nvPicPr>
          <p:blipFill>
            <a:blip r:embed="rId181">
              <a:extLst>
                <a:ext uri="{28A0092B-C50C-407E-A947-70E740481C1C}">
                  <a14:useLocalDpi xmlns:a14="http://schemas.microsoft.com/office/drawing/2010/main"/>
                </a:ext>
              </a:extLst>
            </a:blip>
            <a:srcRect/>
            <a:stretch>
              <a:fillRect/>
            </a:stretch>
          </p:blipFill>
          <p:spPr bwMode="auto">
            <a:xfrm>
              <a:off x="2000" y="1592"/>
              <a:ext cx="143"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442">
              <a:extLst>
                <a:ext uri="{FF2B5EF4-FFF2-40B4-BE49-F238E27FC236}">
                  <a16:creationId xmlns:a16="http://schemas.microsoft.com/office/drawing/2014/main" id="{C73C4A65-FAC5-444A-B80C-7B782EBF4860}"/>
                </a:ext>
              </a:extLst>
            </p:cNvPr>
            <p:cNvPicPr>
              <a:picLocks noChangeAspect="1" noChangeArrowheads="1"/>
            </p:cNvPicPr>
            <p:nvPr/>
          </p:nvPicPr>
          <p:blipFill>
            <a:blip r:embed="rId182">
              <a:extLst>
                <a:ext uri="{28A0092B-C50C-407E-A947-70E740481C1C}">
                  <a14:useLocalDpi xmlns:a14="http://schemas.microsoft.com/office/drawing/2010/main"/>
                </a:ext>
              </a:extLst>
            </a:blip>
            <a:srcRect/>
            <a:stretch>
              <a:fillRect/>
            </a:stretch>
          </p:blipFill>
          <p:spPr bwMode="auto">
            <a:xfrm>
              <a:off x="2002" y="1625"/>
              <a:ext cx="143"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443">
              <a:extLst>
                <a:ext uri="{FF2B5EF4-FFF2-40B4-BE49-F238E27FC236}">
                  <a16:creationId xmlns:a16="http://schemas.microsoft.com/office/drawing/2014/main" id="{96EAD460-DE6D-4E60-AE56-3B6A30C5AFA6}"/>
                </a:ext>
              </a:extLst>
            </p:cNvPr>
            <p:cNvPicPr>
              <a:picLocks noChangeAspect="1" noChangeArrowheads="1"/>
            </p:cNvPicPr>
            <p:nvPr/>
          </p:nvPicPr>
          <p:blipFill>
            <a:blip r:embed="rId183">
              <a:extLst>
                <a:ext uri="{28A0092B-C50C-407E-A947-70E740481C1C}">
                  <a14:useLocalDpi xmlns:a14="http://schemas.microsoft.com/office/drawing/2010/main"/>
                </a:ext>
              </a:extLst>
            </a:blip>
            <a:srcRect/>
            <a:stretch>
              <a:fillRect/>
            </a:stretch>
          </p:blipFill>
          <p:spPr bwMode="auto">
            <a:xfrm>
              <a:off x="2019" y="1637"/>
              <a:ext cx="129"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 name="Picture 444">
              <a:extLst>
                <a:ext uri="{FF2B5EF4-FFF2-40B4-BE49-F238E27FC236}">
                  <a16:creationId xmlns:a16="http://schemas.microsoft.com/office/drawing/2014/main" id="{9D19024E-8483-457D-9DC5-8CB572F1039A}"/>
                </a:ext>
              </a:extLst>
            </p:cNvPr>
            <p:cNvPicPr>
              <a:picLocks noChangeAspect="1" noChangeArrowheads="1"/>
            </p:cNvPicPr>
            <p:nvPr/>
          </p:nvPicPr>
          <p:blipFill>
            <a:blip r:embed="rId184">
              <a:extLst>
                <a:ext uri="{28A0092B-C50C-407E-A947-70E740481C1C}">
                  <a14:useLocalDpi xmlns:a14="http://schemas.microsoft.com/office/drawing/2010/main"/>
                </a:ext>
              </a:extLst>
            </a:blip>
            <a:srcRect/>
            <a:stretch>
              <a:fillRect/>
            </a:stretch>
          </p:blipFill>
          <p:spPr bwMode="auto">
            <a:xfrm>
              <a:off x="2002" y="1630"/>
              <a:ext cx="136" cy="1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 name="Picture 445">
              <a:extLst>
                <a:ext uri="{FF2B5EF4-FFF2-40B4-BE49-F238E27FC236}">
                  <a16:creationId xmlns:a16="http://schemas.microsoft.com/office/drawing/2014/main" id="{BD0CC35E-877D-4FC1-A3C1-BC99B24C1492}"/>
                </a:ext>
              </a:extLst>
            </p:cNvPr>
            <p:cNvPicPr>
              <a:picLocks noChangeAspect="1" noChangeArrowheads="1"/>
            </p:cNvPicPr>
            <p:nvPr/>
          </p:nvPicPr>
          <p:blipFill>
            <a:blip r:embed="rId185">
              <a:extLst>
                <a:ext uri="{28A0092B-C50C-407E-A947-70E740481C1C}">
                  <a14:useLocalDpi xmlns:a14="http://schemas.microsoft.com/office/drawing/2010/main"/>
                </a:ext>
              </a:extLst>
            </a:blip>
            <a:srcRect/>
            <a:stretch>
              <a:fillRect/>
            </a:stretch>
          </p:blipFill>
          <p:spPr bwMode="auto">
            <a:xfrm>
              <a:off x="1906" y="1449"/>
              <a:ext cx="94"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 name="Picture 446">
              <a:extLst>
                <a:ext uri="{FF2B5EF4-FFF2-40B4-BE49-F238E27FC236}">
                  <a16:creationId xmlns:a16="http://schemas.microsoft.com/office/drawing/2014/main" id="{22C04D64-C38B-4B03-A475-DE9CD31D719C}"/>
                </a:ext>
              </a:extLst>
            </p:cNvPr>
            <p:cNvPicPr>
              <a:picLocks noChangeAspect="1" noChangeArrowheads="1"/>
            </p:cNvPicPr>
            <p:nvPr/>
          </p:nvPicPr>
          <p:blipFill>
            <a:blip r:embed="rId186">
              <a:extLst>
                <a:ext uri="{28A0092B-C50C-407E-A947-70E740481C1C}">
                  <a14:useLocalDpi xmlns:a14="http://schemas.microsoft.com/office/drawing/2010/main"/>
                </a:ext>
              </a:extLst>
            </a:blip>
            <a:srcRect/>
            <a:stretch>
              <a:fillRect/>
            </a:stretch>
          </p:blipFill>
          <p:spPr bwMode="auto">
            <a:xfrm>
              <a:off x="2011" y="1449"/>
              <a:ext cx="94"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447">
              <a:extLst>
                <a:ext uri="{FF2B5EF4-FFF2-40B4-BE49-F238E27FC236}">
                  <a16:creationId xmlns:a16="http://schemas.microsoft.com/office/drawing/2014/main" id="{91E39C7B-D770-4D66-870F-4AAF65264E0A}"/>
                </a:ext>
              </a:extLst>
            </p:cNvPr>
            <p:cNvPicPr>
              <a:picLocks noChangeAspect="1" noChangeArrowheads="1"/>
            </p:cNvPicPr>
            <p:nvPr/>
          </p:nvPicPr>
          <p:blipFill>
            <a:blip r:embed="rId187">
              <a:extLst>
                <a:ext uri="{28A0092B-C50C-407E-A947-70E740481C1C}">
                  <a14:useLocalDpi xmlns:a14="http://schemas.microsoft.com/office/drawing/2010/main"/>
                </a:ext>
              </a:extLst>
            </a:blip>
            <a:srcRect/>
            <a:stretch>
              <a:fillRect/>
            </a:stretch>
          </p:blipFill>
          <p:spPr bwMode="auto">
            <a:xfrm>
              <a:off x="1968" y="1471"/>
              <a:ext cx="72" cy="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448">
              <a:extLst>
                <a:ext uri="{FF2B5EF4-FFF2-40B4-BE49-F238E27FC236}">
                  <a16:creationId xmlns:a16="http://schemas.microsoft.com/office/drawing/2014/main" id="{954271C5-2549-4717-892B-2B1ADD08153D}"/>
                </a:ext>
              </a:extLst>
            </p:cNvPr>
            <p:cNvPicPr>
              <a:picLocks noChangeAspect="1" noChangeArrowheads="1"/>
            </p:cNvPicPr>
            <p:nvPr/>
          </p:nvPicPr>
          <p:blipFill>
            <a:blip r:embed="rId188">
              <a:extLst>
                <a:ext uri="{28A0092B-C50C-407E-A947-70E740481C1C}">
                  <a14:useLocalDpi xmlns:a14="http://schemas.microsoft.com/office/drawing/2010/main"/>
                </a:ext>
              </a:extLst>
            </a:blip>
            <a:srcRect/>
            <a:stretch>
              <a:fillRect/>
            </a:stretch>
          </p:blipFill>
          <p:spPr bwMode="auto">
            <a:xfrm>
              <a:off x="1973" y="1461"/>
              <a:ext cx="65"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449">
              <a:extLst>
                <a:ext uri="{FF2B5EF4-FFF2-40B4-BE49-F238E27FC236}">
                  <a16:creationId xmlns:a16="http://schemas.microsoft.com/office/drawing/2014/main" id="{CB4E662D-B010-4169-9A45-16C38330FB29}"/>
                </a:ext>
              </a:extLst>
            </p:cNvPr>
            <p:cNvPicPr>
              <a:picLocks noChangeAspect="1" noChangeArrowheads="1"/>
            </p:cNvPicPr>
            <p:nvPr/>
          </p:nvPicPr>
          <p:blipFill>
            <a:blip r:embed="rId189">
              <a:extLst>
                <a:ext uri="{28A0092B-C50C-407E-A947-70E740481C1C}">
                  <a14:useLocalDpi xmlns:a14="http://schemas.microsoft.com/office/drawing/2010/main"/>
                </a:ext>
              </a:extLst>
            </a:blip>
            <a:srcRect/>
            <a:stretch>
              <a:fillRect/>
            </a:stretch>
          </p:blipFill>
          <p:spPr bwMode="auto">
            <a:xfrm>
              <a:off x="1971" y="1440"/>
              <a:ext cx="64"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 name="Picture 450">
              <a:extLst>
                <a:ext uri="{FF2B5EF4-FFF2-40B4-BE49-F238E27FC236}">
                  <a16:creationId xmlns:a16="http://schemas.microsoft.com/office/drawing/2014/main" id="{E67A988C-1306-4040-9C48-E13776D54576}"/>
                </a:ext>
              </a:extLst>
            </p:cNvPr>
            <p:cNvPicPr>
              <a:picLocks noChangeAspect="1" noChangeArrowheads="1"/>
            </p:cNvPicPr>
            <p:nvPr/>
          </p:nvPicPr>
          <p:blipFill>
            <a:blip r:embed="rId190">
              <a:extLst>
                <a:ext uri="{28A0092B-C50C-407E-A947-70E740481C1C}">
                  <a14:useLocalDpi xmlns:a14="http://schemas.microsoft.com/office/drawing/2010/main"/>
                </a:ext>
              </a:extLst>
            </a:blip>
            <a:srcRect/>
            <a:stretch>
              <a:fillRect/>
            </a:stretch>
          </p:blipFill>
          <p:spPr bwMode="auto">
            <a:xfrm>
              <a:off x="1971" y="1421"/>
              <a:ext cx="64"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451">
              <a:extLst>
                <a:ext uri="{FF2B5EF4-FFF2-40B4-BE49-F238E27FC236}">
                  <a16:creationId xmlns:a16="http://schemas.microsoft.com/office/drawing/2014/main" id="{56C04440-AB99-4AB6-B803-2B0694DF2EE9}"/>
                </a:ext>
              </a:extLst>
            </p:cNvPr>
            <p:cNvPicPr>
              <a:picLocks noChangeAspect="1" noChangeArrowheads="1"/>
            </p:cNvPicPr>
            <p:nvPr/>
          </p:nvPicPr>
          <p:blipFill>
            <a:blip r:embed="rId191">
              <a:extLst>
                <a:ext uri="{28A0092B-C50C-407E-A947-70E740481C1C}">
                  <a14:useLocalDpi xmlns:a14="http://schemas.microsoft.com/office/drawing/2010/main"/>
                </a:ext>
              </a:extLst>
            </a:blip>
            <a:srcRect/>
            <a:stretch>
              <a:fillRect/>
            </a:stretch>
          </p:blipFill>
          <p:spPr bwMode="auto">
            <a:xfrm>
              <a:off x="1973" y="1402"/>
              <a:ext cx="65"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452">
              <a:extLst>
                <a:ext uri="{FF2B5EF4-FFF2-40B4-BE49-F238E27FC236}">
                  <a16:creationId xmlns:a16="http://schemas.microsoft.com/office/drawing/2014/main" id="{6C52ADAE-C771-47D0-8DC1-6687C503C606}"/>
                </a:ext>
              </a:extLst>
            </p:cNvPr>
            <p:cNvPicPr>
              <a:picLocks noChangeAspect="1" noChangeArrowheads="1"/>
            </p:cNvPicPr>
            <p:nvPr/>
          </p:nvPicPr>
          <p:blipFill>
            <a:blip r:embed="rId192">
              <a:extLst>
                <a:ext uri="{28A0092B-C50C-407E-A947-70E740481C1C}">
                  <a14:useLocalDpi xmlns:a14="http://schemas.microsoft.com/office/drawing/2010/main"/>
                </a:ext>
              </a:extLst>
            </a:blip>
            <a:srcRect/>
            <a:stretch>
              <a:fillRect/>
            </a:stretch>
          </p:blipFill>
          <p:spPr bwMode="auto">
            <a:xfrm>
              <a:off x="1973" y="1383"/>
              <a:ext cx="65"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410802754"/>
      </p:ext>
    </p:extLst>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9A8E8F4-9F14-41A6-A220-A1FCF5B5CA57}"/>
              </a:ext>
            </a:extLst>
          </p:cNvPr>
          <p:cNvSpPr>
            <a:spLocks noGrp="1"/>
          </p:cNvSpPr>
          <p:nvPr>
            <p:ph type="title"/>
          </p:nvPr>
        </p:nvSpPr>
        <p:spPr/>
        <p:txBody>
          <a:bodyPr/>
          <a:lstStyle/>
          <a:p>
            <a:r>
              <a:rPr lang="es-PE" dirty="0"/>
              <a:t>Process</a:t>
            </a:r>
          </a:p>
        </p:txBody>
      </p:sp>
      <p:grpSp>
        <p:nvGrpSpPr>
          <p:cNvPr id="4" name="Grupo 3">
            <a:extLst>
              <a:ext uri="{FF2B5EF4-FFF2-40B4-BE49-F238E27FC236}">
                <a16:creationId xmlns:a16="http://schemas.microsoft.com/office/drawing/2014/main" id="{88551705-9759-4BAF-B3EF-EA85D6A93E73}"/>
              </a:ext>
            </a:extLst>
          </p:cNvPr>
          <p:cNvGrpSpPr/>
          <p:nvPr/>
        </p:nvGrpSpPr>
        <p:grpSpPr>
          <a:xfrm>
            <a:off x="639338" y="1567543"/>
            <a:ext cx="1863108" cy="1863110"/>
            <a:chOff x="639338" y="1572057"/>
            <a:chExt cx="1588722" cy="1588724"/>
          </a:xfrm>
        </p:grpSpPr>
        <p:sp>
          <p:nvSpPr>
            <p:cNvPr id="37" name="Oval 9">
              <a:extLst>
                <a:ext uri="{FF2B5EF4-FFF2-40B4-BE49-F238E27FC236}">
                  <a16:creationId xmlns:a16="http://schemas.microsoft.com/office/drawing/2014/main" id="{BF86AF00-92B2-4ABC-A9D9-04EA24C69D70}"/>
                </a:ext>
              </a:extLst>
            </p:cNvPr>
            <p:cNvSpPr>
              <a:spLocks noChangeArrowheads="1"/>
            </p:cNvSpPr>
            <p:nvPr/>
          </p:nvSpPr>
          <p:spPr bwMode="auto">
            <a:xfrm>
              <a:off x="639338" y="1572057"/>
              <a:ext cx="1588722" cy="1588724"/>
            </a:xfrm>
            <a:prstGeom prst="ellipse">
              <a:avLst/>
            </a:pr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8" name="Oval 44">
              <a:extLst>
                <a:ext uri="{FF2B5EF4-FFF2-40B4-BE49-F238E27FC236}">
                  <a16:creationId xmlns:a16="http://schemas.microsoft.com/office/drawing/2014/main" id="{3E6B5817-712A-4C68-B3CA-25D664ED72C8}"/>
                </a:ext>
              </a:extLst>
            </p:cNvPr>
            <p:cNvSpPr>
              <a:spLocks noChangeArrowheads="1"/>
            </p:cNvSpPr>
            <p:nvPr/>
          </p:nvSpPr>
          <p:spPr bwMode="auto">
            <a:xfrm>
              <a:off x="1187652" y="2260975"/>
              <a:ext cx="210896" cy="210896"/>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39" name="Freeform 45">
              <a:extLst>
                <a:ext uri="{FF2B5EF4-FFF2-40B4-BE49-F238E27FC236}">
                  <a16:creationId xmlns:a16="http://schemas.microsoft.com/office/drawing/2014/main" id="{C1C7FC2E-D916-4292-8D10-1BD1C749019D}"/>
                </a:ext>
              </a:extLst>
            </p:cNvPr>
            <p:cNvSpPr>
              <a:spLocks/>
            </p:cNvSpPr>
            <p:nvPr/>
          </p:nvSpPr>
          <p:spPr bwMode="auto">
            <a:xfrm>
              <a:off x="1004884" y="2092262"/>
              <a:ext cx="562378" cy="548324"/>
            </a:xfrm>
            <a:custGeom>
              <a:avLst/>
              <a:gdLst>
                <a:gd name="T0" fmla="*/ 23 w 146"/>
                <a:gd name="T1" fmla="*/ 54 h 144"/>
                <a:gd name="T2" fmla="*/ 27 w 146"/>
                <a:gd name="T3" fmla="*/ 46 h 144"/>
                <a:gd name="T4" fmla="*/ 14 w 146"/>
                <a:gd name="T5" fmla="*/ 31 h 144"/>
                <a:gd name="T6" fmla="*/ 34 w 146"/>
                <a:gd name="T7" fmla="*/ 12 h 144"/>
                <a:gd name="T8" fmla="*/ 50 w 146"/>
                <a:gd name="T9" fmla="*/ 24 h 144"/>
                <a:gd name="T10" fmla="*/ 59 w 146"/>
                <a:gd name="T11" fmla="*/ 19 h 144"/>
                <a:gd name="T12" fmla="*/ 60 w 146"/>
                <a:gd name="T13" fmla="*/ 1 h 144"/>
                <a:gd name="T14" fmla="*/ 87 w 146"/>
                <a:gd name="T15" fmla="*/ 0 h 144"/>
                <a:gd name="T16" fmla="*/ 90 w 146"/>
                <a:gd name="T17" fmla="*/ 18 h 144"/>
                <a:gd name="T18" fmla="*/ 98 w 146"/>
                <a:gd name="T19" fmla="*/ 23 h 144"/>
                <a:gd name="T20" fmla="*/ 114 w 146"/>
                <a:gd name="T21" fmla="*/ 12 h 144"/>
                <a:gd name="T22" fmla="*/ 134 w 146"/>
                <a:gd name="T23" fmla="*/ 32 h 144"/>
                <a:gd name="T24" fmla="*/ 122 w 146"/>
                <a:gd name="T25" fmla="*/ 44 h 144"/>
                <a:gd name="T26" fmla="*/ 126 w 146"/>
                <a:gd name="T27" fmla="*/ 57 h 144"/>
                <a:gd name="T28" fmla="*/ 146 w 146"/>
                <a:gd name="T29" fmla="*/ 57 h 144"/>
                <a:gd name="T30" fmla="*/ 146 w 146"/>
                <a:gd name="T31" fmla="*/ 85 h 144"/>
                <a:gd name="T32" fmla="*/ 127 w 146"/>
                <a:gd name="T33" fmla="*/ 86 h 144"/>
                <a:gd name="T34" fmla="*/ 122 w 146"/>
                <a:gd name="T35" fmla="*/ 96 h 144"/>
                <a:gd name="T36" fmla="*/ 134 w 146"/>
                <a:gd name="T37" fmla="*/ 111 h 144"/>
                <a:gd name="T38" fmla="*/ 116 w 146"/>
                <a:gd name="T39" fmla="*/ 130 h 144"/>
                <a:gd name="T40" fmla="*/ 101 w 146"/>
                <a:gd name="T41" fmla="*/ 121 h 144"/>
                <a:gd name="T42" fmla="*/ 91 w 146"/>
                <a:gd name="T43" fmla="*/ 123 h 144"/>
                <a:gd name="T44" fmla="*/ 88 w 146"/>
                <a:gd name="T45" fmla="*/ 143 h 144"/>
                <a:gd name="T46" fmla="*/ 60 w 146"/>
                <a:gd name="T47" fmla="*/ 144 h 144"/>
                <a:gd name="T48" fmla="*/ 56 w 146"/>
                <a:gd name="T49" fmla="*/ 123 h 144"/>
                <a:gd name="T50" fmla="*/ 49 w 146"/>
                <a:gd name="T51" fmla="*/ 120 h 144"/>
                <a:gd name="T52" fmla="*/ 34 w 146"/>
                <a:gd name="T53" fmla="*/ 131 h 144"/>
                <a:gd name="T54" fmla="*/ 14 w 146"/>
                <a:gd name="T55" fmla="*/ 112 h 144"/>
                <a:gd name="T56" fmla="*/ 27 w 146"/>
                <a:gd name="T57" fmla="*/ 97 h 144"/>
                <a:gd name="T58" fmla="*/ 22 w 146"/>
                <a:gd name="T59" fmla="*/ 86 h 144"/>
                <a:gd name="T60" fmla="*/ 1 w 146"/>
                <a:gd name="T61" fmla="*/ 85 h 144"/>
                <a:gd name="T62" fmla="*/ 0 w 146"/>
                <a:gd name="T63" fmla="*/ 58 h 144"/>
                <a:gd name="T64" fmla="*/ 23 w 146"/>
                <a:gd name="T65" fmla="*/ 5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4">
                  <a:moveTo>
                    <a:pt x="23" y="54"/>
                  </a:moveTo>
                  <a:cubicBezTo>
                    <a:pt x="24" y="51"/>
                    <a:pt x="26" y="48"/>
                    <a:pt x="27" y="46"/>
                  </a:cubicBezTo>
                  <a:cubicBezTo>
                    <a:pt x="23" y="41"/>
                    <a:pt x="18" y="36"/>
                    <a:pt x="14" y="31"/>
                  </a:cubicBezTo>
                  <a:cubicBezTo>
                    <a:pt x="21" y="25"/>
                    <a:pt x="27" y="18"/>
                    <a:pt x="34" y="12"/>
                  </a:cubicBezTo>
                  <a:cubicBezTo>
                    <a:pt x="39" y="16"/>
                    <a:pt x="45" y="20"/>
                    <a:pt x="50" y="24"/>
                  </a:cubicBezTo>
                  <a:cubicBezTo>
                    <a:pt x="53" y="22"/>
                    <a:pt x="56" y="21"/>
                    <a:pt x="59" y="19"/>
                  </a:cubicBezTo>
                  <a:cubicBezTo>
                    <a:pt x="59" y="13"/>
                    <a:pt x="60" y="7"/>
                    <a:pt x="60" y="1"/>
                  </a:cubicBezTo>
                  <a:cubicBezTo>
                    <a:pt x="69" y="0"/>
                    <a:pt x="78" y="0"/>
                    <a:pt x="87" y="0"/>
                  </a:cubicBezTo>
                  <a:cubicBezTo>
                    <a:pt x="88" y="6"/>
                    <a:pt x="89" y="12"/>
                    <a:pt x="90" y="18"/>
                  </a:cubicBezTo>
                  <a:cubicBezTo>
                    <a:pt x="92" y="20"/>
                    <a:pt x="95" y="22"/>
                    <a:pt x="98" y="23"/>
                  </a:cubicBezTo>
                  <a:cubicBezTo>
                    <a:pt x="103" y="19"/>
                    <a:pt x="109" y="15"/>
                    <a:pt x="114" y="12"/>
                  </a:cubicBezTo>
                  <a:cubicBezTo>
                    <a:pt x="121" y="18"/>
                    <a:pt x="127" y="25"/>
                    <a:pt x="134" y="32"/>
                  </a:cubicBezTo>
                  <a:cubicBezTo>
                    <a:pt x="130" y="36"/>
                    <a:pt x="126" y="40"/>
                    <a:pt x="122" y="44"/>
                  </a:cubicBezTo>
                  <a:cubicBezTo>
                    <a:pt x="123" y="48"/>
                    <a:pt x="125" y="53"/>
                    <a:pt x="126" y="57"/>
                  </a:cubicBezTo>
                  <a:cubicBezTo>
                    <a:pt x="133" y="57"/>
                    <a:pt x="139" y="57"/>
                    <a:pt x="146" y="57"/>
                  </a:cubicBezTo>
                  <a:cubicBezTo>
                    <a:pt x="146" y="66"/>
                    <a:pt x="146" y="76"/>
                    <a:pt x="146" y="85"/>
                  </a:cubicBezTo>
                  <a:cubicBezTo>
                    <a:pt x="140" y="85"/>
                    <a:pt x="133" y="86"/>
                    <a:pt x="127" y="86"/>
                  </a:cubicBezTo>
                  <a:cubicBezTo>
                    <a:pt x="125" y="89"/>
                    <a:pt x="124" y="92"/>
                    <a:pt x="122" y="96"/>
                  </a:cubicBezTo>
                  <a:cubicBezTo>
                    <a:pt x="126" y="101"/>
                    <a:pt x="130" y="106"/>
                    <a:pt x="134" y="111"/>
                  </a:cubicBezTo>
                  <a:cubicBezTo>
                    <a:pt x="128" y="118"/>
                    <a:pt x="122" y="124"/>
                    <a:pt x="116" y="130"/>
                  </a:cubicBezTo>
                  <a:cubicBezTo>
                    <a:pt x="111" y="127"/>
                    <a:pt x="106" y="124"/>
                    <a:pt x="101" y="121"/>
                  </a:cubicBezTo>
                  <a:cubicBezTo>
                    <a:pt x="97" y="121"/>
                    <a:pt x="94" y="122"/>
                    <a:pt x="91" y="123"/>
                  </a:cubicBezTo>
                  <a:cubicBezTo>
                    <a:pt x="90" y="130"/>
                    <a:pt x="89" y="136"/>
                    <a:pt x="88" y="143"/>
                  </a:cubicBezTo>
                  <a:cubicBezTo>
                    <a:pt x="78" y="143"/>
                    <a:pt x="69" y="143"/>
                    <a:pt x="60" y="144"/>
                  </a:cubicBezTo>
                  <a:cubicBezTo>
                    <a:pt x="59" y="137"/>
                    <a:pt x="58" y="130"/>
                    <a:pt x="56" y="123"/>
                  </a:cubicBezTo>
                  <a:cubicBezTo>
                    <a:pt x="54" y="122"/>
                    <a:pt x="51" y="121"/>
                    <a:pt x="49" y="120"/>
                  </a:cubicBezTo>
                  <a:cubicBezTo>
                    <a:pt x="44" y="124"/>
                    <a:pt x="39" y="127"/>
                    <a:pt x="34" y="131"/>
                  </a:cubicBezTo>
                  <a:cubicBezTo>
                    <a:pt x="27" y="125"/>
                    <a:pt x="21" y="118"/>
                    <a:pt x="14" y="112"/>
                  </a:cubicBezTo>
                  <a:cubicBezTo>
                    <a:pt x="18" y="107"/>
                    <a:pt x="23" y="102"/>
                    <a:pt x="27" y="97"/>
                  </a:cubicBezTo>
                  <a:cubicBezTo>
                    <a:pt x="25" y="94"/>
                    <a:pt x="24" y="90"/>
                    <a:pt x="22" y="86"/>
                  </a:cubicBezTo>
                  <a:cubicBezTo>
                    <a:pt x="15" y="86"/>
                    <a:pt x="8" y="85"/>
                    <a:pt x="1" y="85"/>
                  </a:cubicBezTo>
                  <a:cubicBezTo>
                    <a:pt x="0" y="76"/>
                    <a:pt x="0" y="67"/>
                    <a:pt x="0" y="58"/>
                  </a:cubicBezTo>
                  <a:cubicBezTo>
                    <a:pt x="8" y="57"/>
                    <a:pt x="15" y="55"/>
                    <a:pt x="23" y="54"/>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40" name="Freeform 46">
              <a:extLst>
                <a:ext uri="{FF2B5EF4-FFF2-40B4-BE49-F238E27FC236}">
                  <a16:creationId xmlns:a16="http://schemas.microsoft.com/office/drawing/2014/main" id="{8EE89DB8-1A63-438D-8B75-A6B4902A9A3A}"/>
                </a:ext>
              </a:extLst>
            </p:cNvPr>
            <p:cNvSpPr>
              <a:spLocks/>
            </p:cNvSpPr>
            <p:nvPr/>
          </p:nvSpPr>
          <p:spPr bwMode="auto">
            <a:xfrm>
              <a:off x="1511024" y="2429689"/>
              <a:ext cx="337427" cy="323372"/>
            </a:xfrm>
            <a:custGeom>
              <a:avLst/>
              <a:gdLst>
                <a:gd name="T0" fmla="*/ 39 w 88"/>
                <a:gd name="T1" fmla="*/ 13 h 85"/>
                <a:gd name="T2" fmla="*/ 45 w 88"/>
                <a:gd name="T3" fmla="*/ 13 h 85"/>
                <a:gd name="T4" fmla="*/ 56 w 88"/>
                <a:gd name="T5" fmla="*/ 0 h 85"/>
                <a:gd name="T6" fmla="*/ 71 w 88"/>
                <a:gd name="T7" fmla="*/ 8 h 85"/>
                <a:gd name="T8" fmla="*/ 65 w 88"/>
                <a:gd name="T9" fmla="*/ 24 h 85"/>
                <a:gd name="T10" fmla="*/ 70 w 88"/>
                <a:gd name="T11" fmla="*/ 31 h 85"/>
                <a:gd name="T12" fmla="*/ 87 w 88"/>
                <a:gd name="T13" fmla="*/ 31 h 85"/>
                <a:gd name="T14" fmla="*/ 88 w 88"/>
                <a:gd name="T15" fmla="*/ 49 h 85"/>
                <a:gd name="T16" fmla="*/ 70 w 88"/>
                <a:gd name="T17" fmla="*/ 52 h 85"/>
                <a:gd name="T18" fmla="*/ 65 w 88"/>
                <a:gd name="T19" fmla="*/ 58 h 85"/>
                <a:gd name="T20" fmla="*/ 70 w 88"/>
                <a:gd name="T21" fmla="*/ 75 h 85"/>
                <a:gd name="T22" fmla="*/ 57 w 88"/>
                <a:gd name="T23" fmla="*/ 85 h 85"/>
                <a:gd name="T24" fmla="*/ 45 w 88"/>
                <a:gd name="T25" fmla="*/ 69 h 85"/>
                <a:gd name="T26" fmla="*/ 40 w 88"/>
                <a:gd name="T27" fmla="*/ 69 h 85"/>
                <a:gd name="T28" fmla="*/ 30 w 88"/>
                <a:gd name="T29" fmla="*/ 84 h 85"/>
                <a:gd name="T30" fmla="*/ 15 w 88"/>
                <a:gd name="T31" fmla="*/ 74 h 85"/>
                <a:gd name="T32" fmla="*/ 22 w 88"/>
                <a:gd name="T33" fmla="*/ 60 h 85"/>
                <a:gd name="T34" fmla="*/ 18 w 88"/>
                <a:gd name="T35" fmla="*/ 53 h 85"/>
                <a:gd name="T36" fmla="*/ 0 w 88"/>
                <a:gd name="T37" fmla="*/ 50 h 85"/>
                <a:gd name="T38" fmla="*/ 1 w 88"/>
                <a:gd name="T39" fmla="*/ 31 h 85"/>
                <a:gd name="T40" fmla="*/ 17 w 88"/>
                <a:gd name="T41" fmla="*/ 31 h 85"/>
                <a:gd name="T42" fmla="*/ 20 w 88"/>
                <a:gd name="T43" fmla="*/ 24 h 85"/>
                <a:gd name="T44" fmla="*/ 15 w 88"/>
                <a:gd name="T45" fmla="*/ 9 h 85"/>
                <a:gd name="T46" fmla="*/ 30 w 88"/>
                <a:gd name="T47" fmla="*/ 0 h 85"/>
                <a:gd name="T48" fmla="*/ 39 w 88"/>
                <a:gd name="T49"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8" h="85">
                  <a:moveTo>
                    <a:pt x="39" y="13"/>
                  </a:moveTo>
                  <a:cubicBezTo>
                    <a:pt x="41" y="13"/>
                    <a:pt x="43" y="13"/>
                    <a:pt x="45" y="13"/>
                  </a:cubicBezTo>
                  <a:cubicBezTo>
                    <a:pt x="49" y="9"/>
                    <a:pt x="53" y="4"/>
                    <a:pt x="56" y="0"/>
                  </a:cubicBezTo>
                  <a:cubicBezTo>
                    <a:pt x="61" y="3"/>
                    <a:pt x="66" y="6"/>
                    <a:pt x="71" y="8"/>
                  </a:cubicBezTo>
                  <a:cubicBezTo>
                    <a:pt x="69" y="13"/>
                    <a:pt x="67" y="19"/>
                    <a:pt x="65" y="24"/>
                  </a:cubicBezTo>
                  <a:cubicBezTo>
                    <a:pt x="67" y="26"/>
                    <a:pt x="68" y="28"/>
                    <a:pt x="70" y="31"/>
                  </a:cubicBezTo>
                  <a:cubicBezTo>
                    <a:pt x="76" y="31"/>
                    <a:pt x="81" y="31"/>
                    <a:pt x="87" y="31"/>
                  </a:cubicBezTo>
                  <a:cubicBezTo>
                    <a:pt x="87" y="37"/>
                    <a:pt x="87" y="43"/>
                    <a:pt x="88" y="49"/>
                  </a:cubicBezTo>
                  <a:cubicBezTo>
                    <a:pt x="82" y="50"/>
                    <a:pt x="76" y="51"/>
                    <a:pt x="70" y="52"/>
                  </a:cubicBezTo>
                  <a:cubicBezTo>
                    <a:pt x="68" y="54"/>
                    <a:pt x="67" y="56"/>
                    <a:pt x="65" y="58"/>
                  </a:cubicBezTo>
                  <a:cubicBezTo>
                    <a:pt x="67" y="64"/>
                    <a:pt x="68" y="69"/>
                    <a:pt x="70" y="75"/>
                  </a:cubicBezTo>
                  <a:cubicBezTo>
                    <a:pt x="66" y="78"/>
                    <a:pt x="62" y="81"/>
                    <a:pt x="57" y="85"/>
                  </a:cubicBezTo>
                  <a:cubicBezTo>
                    <a:pt x="53" y="80"/>
                    <a:pt x="49" y="74"/>
                    <a:pt x="45" y="69"/>
                  </a:cubicBezTo>
                  <a:cubicBezTo>
                    <a:pt x="43" y="69"/>
                    <a:pt x="41" y="69"/>
                    <a:pt x="40" y="69"/>
                  </a:cubicBezTo>
                  <a:cubicBezTo>
                    <a:pt x="36" y="74"/>
                    <a:pt x="33" y="79"/>
                    <a:pt x="30" y="84"/>
                  </a:cubicBezTo>
                  <a:cubicBezTo>
                    <a:pt x="25" y="81"/>
                    <a:pt x="20" y="77"/>
                    <a:pt x="15" y="74"/>
                  </a:cubicBezTo>
                  <a:cubicBezTo>
                    <a:pt x="17" y="69"/>
                    <a:pt x="19" y="64"/>
                    <a:pt x="22" y="60"/>
                  </a:cubicBezTo>
                  <a:cubicBezTo>
                    <a:pt x="20" y="57"/>
                    <a:pt x="19" y="55"/>
                    <a:pt x="18" y="53"/>
                  </a:cubicBezTo>
                  <a:cubicBezTo>
                    <a:pt x="12" y="52"/>
                    <a:pt x="6" y="51"/>
                    <a:pt x="0" y="50"/>
                  </a:cubicBezTo>
                  <a:cubicBezTo>
                    <a:pt x="0" y="44"/>
                    <a:pt x="0" y="37"/>
                    <a:pt x="1" y="31"/>
                  </a:cubicBezTo>
                  <a:cubicBezTo>
                    <a:pt x="6" y="31"/>
                    <a:pt x="11" y="31"/>
                    <a:pt x="17" y="31"/>
                  </a:cubicBezTo>
                  <a:cubicBezTo>
                    <a:pt x="18" y="29"/>
                    <a:pt x="19" y="26"/>
                    <a:pt x="20" y="24"/>
                  </a:cubicBezTo>
                  <a:cubicBezTo>
                    <a:pt x="18" y="19"/>
                    <a:pt x="16" y="14"/>
                    <a:pt x="15" y="9"/>
                  </a:cubicBezTo>
                  <a:cubicBezTo>
                    <a:pt x="20" y="6"/>
                    <a:pt x="25" y="3"/>
                    <a:pt x="30" y="0"/>
                  </a:cubicBezTo>
                  <a:cubicBezTo>
                    <a:pt x="33" y="4"/>
                    <a:pt x="36" y="9"/>
                    <a:pt x="39" y="13"/>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41" name="Freeform 47">
              <a:extLst>
                <a:ext uri="{FF2B5EF4-FFF2-40B4-BE49-F238E27FC236}">
                  <a16:creationId xmlns:a16="http://schemas.microsoft.com/office/drawing/2014/main" id="{A611DD63-BC78-4120-8EFD-982AEFEA06D8}"/>
                </a:ext>
              </a:extLst>
            </p:cNvPr>
            <p:cNvSpPr>
              <a:spLocks/>
            </p:cNvSpPr>
            <p:nvPr/>
          </p:nvSpPr>
          <p:spPr bwMode="auto">
            <a:xfrm>
              <a:off x="1511024" y="1979786"/>
              <a:ext cx="323372" cy="323372"/>
            </a:xfrm>
            <a:custGeom>
              <a:avLst/>
              <a:gdLst>
                <a:gd name="T0" fmla="*/ 30 w 86"/>
                <a:gd name="T1" fmla="*/ 86 h 86"/>
                <a:gd name="T2" fmla="*/ 39 w 86"/>
                <a:gd name="T3" fmla="*/ 71 h 86"/>
                <a:gd name="T4" fmla="*/ 45 w 86"/>
                <a:gd name="T5" fmla="*/ 71 h 86"/>
                <a:gd name="T6" fmla="*/ 56 w 86"/>
                <a:gd name="T7" fmla="*/ 86 h 86"/>
                <a:gd name="T8" fmla="*/ 70 w 86"/>
                <a:gd name="T9" fmla="*/ 77 h 86"/>
                <a:gd name="T10" fmla="*/ 64 w 86"/>
                <a:gd name="T11" fmla="*/ 59 h 86"/>
                <a:gd name="T12" fmla="*/ 67 w 86"/>
                <a:gd name="T13" fmla="*/ 54 h 86"/>
                <a:gd name="T14" fmla="*/ 86 w 86"/>
                <a:gd name="T15" fmla="*/ 53 h 86"/>
                <a:gd name="T16" fmla="*/ 86 w 86"/>
                <a:gd name="T17" fmla="*/ 33 h 86"/>
                <a:gd name="T18" fmla="*/ 69 w 86"/>
                <a:gd name="T19" fmla="*/ 33 h 86"/>
                <a:gd name="T20" fmla="*/ 65 w 86"/>
                <a:gd name="T21" fmla="*/ 27 h 86"/>
                <a:gd name="T22" fmla="*/ 71 w 86"/>
                <a:gd name="T23" fmla="*/ 8 h 86"/>
                <a:gd name="T24" fmla="*/ 56 w 86"/>
                <a:gd name="T25" fmla="*/ 0 h 86"/>
                <a:gd name="T26" fmla="*/ 45 w 86"/>
                <a:gd name="T27" fmla="*/ 14 h 86"/>
                <a:gd name="T28" fmla="*/ 38 w 86"/>
                <a:gd name="T29" fmla="*/ 13 h 86"/>
                <a:gd name="T30" fmla="*/ 30 w 86"/>
                <a:gd name="T31" fmla="*/ 0 h 86"/>
                <a:gd name="T32" fmla="*/ 14 w 86"/>
                <a:gd name="T33" fmla="*/ 12 h 86"/>
                <a:gd name="T34" fmla="*/ 20 w 86"/>
                <a:gd name="T35" fmla="*/ 23 h 86"/>
                <a:gd name="T36" fmla="*/ 15 w 86"/>
                <a:gd name="T37" fmla="*/ 32 h 86"/>
                <a:gd name="T38" fmla="*/ 0 w 86"/>
                <a:gd name="T39" fmla="*/ 32 h 86"/>
                <a:gd name="T40" fmla="*/ 0 w 86"/>
                <a:gd name="T41" fmla="*/ 53 h 86"/>
                <a:gd name="T42" fmla="*/ 15 w 86"/>
                <a:gd name="T43" fmla="*/ 53 h 86"/>
                <a:gd name="T44" fmla="*/ 20 w 86"/>
                <a:gd name="T45" fmla="*/ 61 h 86"/>
                <a:gd name="T46" fmla="*/ 13 w 86"/>
                <a:gd name="T47" fmla="*/ 75 h 86"/>
                <a:gd name="T48" fmla="*/ 30 w 86"/>
                <a:gd name="T49"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6" h="86">
                  <a:moveTo>
                    <a:pt x="30" y="86"/>
                  </a:moveTo>
                  <a:cubicBezTo>
                    <a:pt x="33" y="81"/>
                    <a:pt x="36" y="76"/>
                    <a:pt x="39" y="71"/>
                  </a:cubicBezTo>
                  <a:cubicBezTo>
                    <a:pt x="41" y="71"/>
                    <a:pt x="43" y="71"/>
                    <a:pt x="45" y="71"/>
                  </a:cubicBezTo>
                  <a:cubicBezTo>
                    <a:pt x="49" y="76"/>
                    <a:pt x="52" y="81"/>
                    <a:pt x="56" y="86"/>
                  </a:cubicBezTo>
                  <a:cubicBezTo>
                    <a:pt x="60" y="83"/>
                    <a:pt x="65" y="80"/>
                    <a:pt x="70" y="77"/>
                  </a:cubicBezTo>
                  <a:cubicBezTo>
                    <a:pt x="68" y="71"/>
                    <a:pt x="66" y="65"/>
                    <a:pt x="64" y="59"/>
                  </a:cubicBezTo>
                  <a:cubicBezTo>
                    <a:pt x="65" y="57"/>
                    <a:pt x="66" y="56"/>
                    <a:pt x="67" y="54"/>
                  </a:cubicBezTo>
                  <a:cubicBezTo>
                    <a:pt x="73" y="54"/>
                    <a:pt x="79" y="53"/>
                    <a:pt x="86" y="53"/>
                  </a:cubicBezTo>
                  <a:cubicBezTo>
                    <a:pt x="86" y="46"/>
                    <a:pt x="86" y="40"/>
                    <a:pt x="86" y="33"/>
                  </a:cubicBezTo>
                  <a:cubicBezTo>
                    <a:pt x="80" y="33"/>
                    <a:pt x="74" y="33"/>
                    <a:pt x="69" y="33"/>
                  </a:cubicBezTo>
                  <a:cubicBezTo>
                    <a:pt x="67" y="31"/>
                    <a:pt x="66" y="29"/>
                    <a:pt x="65" y="27"/>
                  </a:cubicBezTo>
                  <a:cubicBezTo>
                    <a:pt x="67" y="20"/>
                    <a:pt x="69" y="14"/>
                    <a:pt x="71" y="8"/>
                  </a:cubicBezTo>
                  <a:cubicBezTo>
                    <a:pt x="66" y="5"/>
                    <a:pt x="61" y="3"/>
                    <a:pt x="56" y="0"/>
                  </a:cubicBezTo>
                  <a:cubicBezTo>
                    <a:pt x="52" y="5"/>
                    <a:pt x="49" y="9"/>
                    <a:pt x="45" y="14"/>
                  </a:cubicBezTo>
                  <a:cubicBezTo>
                    <a:pt x="43" y="14"/>
                    <a:pt x="40" y="13"/>
                    <a:pt x="38" y="13"/>
                  </a:cubicBezTo>
                  <a:cubicBezTo>
                    <a:pt x="35" y="9"/>
                    <a:pt x="33" y="5"/>
                    <a:pt x="30" y="0"/>
                  </a:cubicBezTo>
                  <a:cubicBezTo>
                    <a:pt x="24" y="4"/>
                    <a:pt x="19" y="8"/>
                    <a:pt x="14" y="12"/>
                  </a:cubicBezTo>
                  <a:cubicBezTo>
                    <a:pt x="16" y="15"/>
                    <a:pt x="18" y="19"/>
                    <a:pt x="20" y="23"/>
                  </a:cubicBezTo>
                  <a:cubicBezTo>
                    <a:pt x="18" y="26"/>
                    <a:pt x="17" y="29"/>
                    <a:pt x="15" y="32"/>
                  </a:cubicBezTo>
                  <a:cubicBezTo>
                    <a:pt x="10" y="32"/>
                    <a:pt x="5" y="32"/>
                    <a:pt x="0" y="32"/>
                  </a:cubicBezTo>
                  <a:cubicBezTo>
                    <a:pt x="0" y="39"/>
                    <a:pt x="0" y="46"/>
                    <a:pt x="0" y="53"/>
                  </a:cubicBezTo>
                  <a:cubicBezTo>
                    <a:pt x="5" y="53"/>
                    <a:pt x="10" y="53"/>
                    <a:pt x="15" y="53"/>
                  </a:cubicBezTo>
                  <a:cubicBezTo>
                    <a:pt x="17" y="56"/>
                    <a:pt x="18" y="58"/>
                    <a:pt x="20" y="61"/>
                  </a:cubicBezTo>
                  <a:cubicBezTo>
                    <a:pt x="18" y="65"/>
                    <a:pt x="15" y="70"/>
                    <a:pt x="13" y="75"/>
                  </a:cubicBezTo>
                  <a:cubicBezTo>
                    <a:pt x="19" y="79"/>
                    <a:pt x="24" y="82"/>
                    <a:pt x="30" y="86"/>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42" name="Oval 48">
              <a:extLst>
                <a:ext uri="{FF2B5EF4-FFF2-40B4-BE49-F238E27FC236}">
                  <a16:creationId xmlns:a16="http://schemas.microsoft.com/office/drawing/2014/main" id="{F706D371-D464-4E46-9020-88CF970499F0}"/>
                </a:ext>
              </a:extLst>
            </p:cNvPr>
            <p:cNvSpPr>
              <a:spLocks noChangeArrowheads="1"/>
            </p:cNvSpPr>
            <p:nvPr/>
          </p:nvSpPr>
          <p:spPr bwMode="auto">
            <a:xfrm>
              <a:off x="1609436" y="2092262"/>
              <a:ext cx="112476" cy="112476"/>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43" name="Oval 49">
              <a:extLst>
                <a:ext uri="{FF2B5EF4-FFF2-40B4-BE49-F238E27FC236}">
                  <a16:creationId xmlns:a16="http://schemas.microsoft.com/office/drawing/2014/main" id="{53117602-F1F2-4E44-865B-8C71143DE51E}"/>
                </a:ext>
              </a:extLst>
            </p:cNvPr>
            <p:cNvSpPr>
              <a:spLocks noChangeArrowheads="1"/>
            </p:cNvSpPr>
            <p:nvPr/>
          </p:nvSpPr>
          <p:spPr bwMode="auto">
            <a:xfrm>
              <a:off x="1609436" y="2528092"/>
              <a:ext cx="112476" cy="112476"/>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5" name="Grupo 4">
            <a:extLst>
              <a:ext uri="{FF2B5EF4-FFF2-40B4-BE49-F238E27FC236}">
                <a16:creationId xmlns:a16="http://schemas.microsoft.com/office/drawing/2014/main" id="{BC1A07DA-1C75-4B87-B649-95AC4D013C9D}"/>
              </a:ext>
            </a:extLst>
          </p:cNvPr>
          <p:cNvGrpSpPr/>
          <p:nvPr/>
        </p:nvGrpSpPr>
        <p:grpSpPr>
          <a:xfrm>
            <a:off x="9517884" y="1582643"/>
            <a:ext cx="1863108" cy="1863110"/>
            <a:chOff x="10031033" y="1572057"/>
            <a:chExt cx="1588722" cy="1588724"/>
          </a:xfrm>
        </p:grpSpPr>
        <p:sp>
          <p:nvSpPr>
            <p:cNvPr id="28" name="Oval 13">
              <a:extLst>
                <a:ext uri="{FF2B5EF4-FFF2-40B4-BE49-F238E27FC236}">
                  <a16:creationId xmlns:a16="http://schemas.microsoft.com/office/drawing/2014/main" id="{E3DD29DF-0550-4FCE-AA5C-D7C65EB69637}"/>
                </a:ext>
              </a:extLst>
            </p:cNvPr>
            <p:cNvSpPr>
              <a:spLocks noChangeArrowheads="1"/>
            </p:cNvSpPr>
            <p:nvPr/>
          </p:nvSpPr>
          <p:spPr bwMode="auto">
            <a:xfrm>
              <a:off x="10031033" y="1572057"/>
              <a:ext cx="1588722" cy="1588724"/>
            </a:xfrm>
            <a:prstGeom prst="ellipse">
              <a:avLst/>
            </a:prstGeom>
            <a:solidFill>
              <a:srgbClr val="C6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 name="Freeform 16">
              <a:extLst>
                <a:ext uri="{FF2B5EF4-FFF2-40B4-BE49-F238E27FC236}">
                  <a16:creationId xmlns:a16="http://schemas.microsoft.com/office/drawing/2014/main" id="{9C93A74B-1CA4-4F08-A351-2C8D0552D981}"/>
                </a:ext>
              </a:extLst>
            </p:cNvPr>
            <p:cNvSpPr>
              <a:spLocks noEditPoints="1"/>
            </p:cNvSpPr>
            <p:nvPr/>
          </p:nvSpPr>
          <p:spPr bwMode="auto">
            <a:xfrm>
              <a:off x="10509054" y="1965722"/>
              <a:ext cx="506140" cy="702973"/>
            </a:xfrm>
            <a:custGeom>
              <a:avLst/>
              <a:gdLst>
                <a:gd name="T0" fmla="*/ 123 w 133"/>
                <a:gd name="T1" fmla="*/ 184 h 184"/>
                <a:gd name="T2" fmla="*/ 9 w 133"/>
                <a:gd name="T3" fmla="*/ 184 h 184"/>
                <a:gd name="T4" fmla="*/ 0 w 133"/>
                <a:gd name="T5" fmla="*/ 174 h 184"/>
                <a:gd name="T6" fmla="*/ 0 w 133"/>
                <a:gd name="T7" fmla="*/ 10 h 184"/>
                <a:gd name="T8" fmla="*/ 9 w 133"/>
                <a:gd name="T9" fmla="*/ 0 h 184"/>
                <a:gd name="T10" fmla="*/ 123 w 133"/>
                <a:gd name="T11" fmla="*/ 0 h 184"/>
                <a:gd name="T12" fmla="*/ 133 w 133"/>
                <a:gd name="T13" fmla="*/ 10 h 184"/>
                <a:gd name="T14" fmla="*/ 133 w 133"/>
                <a:gd name="T15" fmla="*/ 174 h 184"/>
                <a:gd name="T16" fmla="*/ 123 w 133"/>
                <a:gd name="T17" fmla="*/ 184 h 184"/>
                <a:gd name="T18" fmla="*/ 9 w 133"/>
                <a:gd name="T19" fmla="*/ 8 h 184"/>
                <a:gd name="T20" fmla="*/ 8 w 133"/>
                <a:gd name="T21" fmla="*/ 10 h 184"/>
                <a:gd name="T22" fmla="*/ 8 w 133"/>
                <a:gd name="T23" fmla="*/ 174 h 184"/>
                <a:gd name="T24" fmla="*/ 9 w 133"/>
                <a:gd name="T25" fmla="*/ 176 h 184"/>
                <a:gd name="T26" fmla="*/ 123 w 133"/>
                <a:gd name="T27" fmla="*/ 176 h 184"/>
                <a:gd name="T28" fmla="*/ 125 w 133"/>
                <a:gd name="T29" fmla="*/ 174 h 184"/>
                <a:gd name="T30" fmla="*/ 125 w 133"/>
                <a:gd name="T31" fmla="*/ 10 h 184"/>
                <a:gd name="T32" fmla="*/ 123 w 133"/>
                <a:gd name="T33" fmla="*/ 8 h 184"/>
                <a:gd name="T34" fmla="*/ 9 w 133"/>
                <a:gd name="T35" fmla="*/ 8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 h="184">
                  <a:moveTo>
                    <a:pt x="123" y="184"/>
                  </a:moveTo>
                  <a:cubicBezTo>
                    <a:pt x="9" y="184"/>
                    <a:pt x="9" y="184"/>
                    <a:pt x="9" y="184"/>
                  </a:cubicBezTo>
                  <a:cubicBezTo>
                    <a:pt x="4" y="184"/>
                    <a:pt x="0" y="180"/>
                    <a:pt x="0" y="174"/>
                  </a:cubicBezTo>
                  <a:cubicBezTo>
                    <a:pt x="0" y="10"/>
                    <a:pt x="0" y="10"/>
                    <a:pt x="0" y="10"/>
                  </a:cubicBezTo>
                  <a:cubicBezTo>
                    <a:pt x="0" y="4"/>
                    <a:pt x="4" y="0"/>
                    <a:pt x="9" y="0"/>
                  </a:cubicBezTo>
                  <a:cubicBezTo>
                    <a:pt x="123" y="0"/>
                    <a:pt x="123" y="0"/>
                    <a:pt x="123" y="0"/>
                  </a:cubicBezTo>
                  <a:cubicBezTo>
                    <a:pt x="128" y="0"/>
                    <a:pt x="133" y="4"/>
                    <a:pt x="133" y="10"/>
                  </a:cubicBezTo>
                  <a:cubicBezTo>
                    <a:pt x="133" y="174"/>
                    <a:pt x="133" y="174"/>
                    <a:pt x="133" y="174"/>
                  </a:cubicBezTo>
                  <a:cubicBezTo>
                    <a:pt x="133" y="180"/>
                    <a:pt x="128" y="184"/>
                    <a:pt x="123" y="184"/>
                  </a:cubicBezTo>
                  <a:close/>
                  <a:moveTo>
                    <a:pt x="9" y="8"/>
                  </a:moveTo>
                  <a:cubicBezTo>
                    <a:pt x="8" y="8"/>
                    <a:pt x="8" y="9"/>
                    <a:pt x="8" y="10"/>
                  </a:cubicBezTo>
                  <a:cubicBezTo>
                    <a:pt x="8" y="174"/>
                    <a:pt x="8" y="174"/>
                    <a:pt x="8" y="174"/>
                  </a:cubicBezTo>
                  <a:cubicBezTo>
                    <a:pt x="8" y="175"/>
                    <a:pt x="8" y="176"/>
                    <a:pt x="9" y="176"/>
                  </a:cubicBezTo>
                  <a:cubicBezTo>
                    <a:pt x="123" y="176"/>
                    <a:pt x="123" y="176"/>
                    <a:pt x="123" y="176"/>
                  </a:cubicBezTo>
                  <a:cubicBezTo>
                    <a:pt x="124" y="176"/>
                    <a:pt x="125" y="175"/>
                    <a:pt x="125" y="174"/>
                  </a:cubicBezTo>
                  <a:cubicBezTo>
                    <a:pt x="125" y="10"/>
                    <a:pt x="125" y="10"/>
                    <a:pt x="125" y="10"/>
                  </a:cubicBezTo>
                  <a:cubicBezTo>
                    <a:pt x="125" y="9"/>
                    <a:pt x="124" y="8"/>
                    <a:pt x="123" y="8"/>
                  </a:cubicBezTo>
                  <a:lnTo>
                    <a:pt x="9" y="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 name="Rectangle 17">
              <a:extLst>
                <a:ext uri="{FF2B5EF4-FFF2-40B4-BE49-F238E27FC236}">
                  <a16:creationId xmlns:a16="http://schemas.microsoft.com/office/drawing/2014/main" id="{43B8D20A-5D11-469D-9779-0CC998586661}"/>
                </a:ext>
              </a:extLst>
            </p:cNvPr>
            <p:cNvSpPr>
              <a:spLocks noChangeArrowheads="1"/>
            </p:cNvSpPr>
            <p:nvPr/>
          </p:nvSpPr>
          <p:spPr bwMode="auto">
            <a:xfrm>
              <a:off x="10663695" y="1937603"/>
              <a:ext cx="182777" cy="8435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1" name="Freeform 50">
              <a:extLst>
                <a:ext uri="{FF2B5EF4-FFF2-40B4-BE49-F238E27FC236}">
                  <a16:creationId xmlns:a16="http://schemas.microsoft.com/office/drawing/2014/main" id="{A20D6D57-84BC-42A8-A954-CBD4F445C443}"/>
                </a:ext>
              </a:extLst>
            </p:cNvPr>
            <p:cNvSpPr>
              <a:spLocks noEditPoints="1"/>
            </p:cNvSpPr>
            <p:nvPr/>
          </p:nvSpPr>
          <p:spPr bwMode="auto">
            <a:xfrm>
              <a:off x="10593402" y="2085221"/>
              <a:ext cx="506140" cy="688918"/>
            </a:xfrm>
            <a:custGeom>
              <a:avLst/>
              <a:gdLst>
                <a:gd name="T0" fmla="*/ 123 w 133"/>
                <a:gd name="T1" fmla="*/ 184 h 184"/>
                <a:gd name="T2" fmla="*/ 9 w 133"/>
                <a:gd name="T3" fmla="*/ 184 h 184"/>
                <a:gd name="T4" fmla="*/ 0 w 133"/>
                <a:gd name="T5" fmla="*/ 174 h 184"/>
                <a:gd name="T6" fmla="*/ 0 w 133"/>
                <a:gd name="T7" fmla="*/ 9 h 184"/>
                <a:gd name="T8" fmla="*/ 9 w 133"/>
                <a:gd name="T9" fmla="*/ 0 h 184"/>
                <a:gd name="T10" fmla="*/ 123 w 133"/>
                <a:gd name="T11" fmla="*/ 0 h 184"/>
                <a:gd name="T12" fmla="*/ 133 w 133"/>
                <a:gd name="T13" fmla="*/ 9 h 184"/>
                <a:gd name="T14" fmla="*/ 133 w 133"/>
                <a:gd name="T15" fmla="*/ 174 h 184"/>
                <a:gd name="T16" fmla="*/ 123 w 133"/>
                <a:gd name="T17" fmla="*/ 184 h 184"/>
                <a:gd name="T18" fmla="*/ 9 w 133"/>
                <a:gd name="T19" fmla="*/ 8 h 184"/>
                <a:gd name="T20" fmla="*/ 8 w 133"/>
                <a:gd name="T21" fmla="*/ 9 h 184"/>
                <a:gd name="T22" fmla="*/ 8 w 133"/>
                <a:gd name="T23" fmla="*/ 174 h 184"/>
                <a:gd name="T24" fmla="*/ 9 w 133"/>
                <a:gd name="T25" fmla="*/ 176 h 184"/>
                <a:gd name="T26" fmla="*/ 123 w 133"/>
                <a:gd name="T27" fmla="*/ 176 h 184"/>
                <a:gd name="T28" fmla="*/ 125 w 133"/>
                <a:gd name="T29" fmla="*/ 174 h 184"/>
                <a:gd name="T30" fmla="*/ 125 w 133"/>
                <a:gd name="T31" fmla="*/ 9 h 184"/>
                <a:gd name="T32" fmla="*/ 123 w 133"/>
                <a:gd name="T33" fmla="*/ 8 h 184"/>
                <a:gd name="T34" fmla="*/ 9 w 133"/>
                <a:gd name="T35" fmla="*/ 8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 h="184">
                  <a:moveTo>
                    <a:pt x="123" y="184"/>
                  </a:moveTo>
                  <a:cubicBezTo>
                    <a:pt x="9" y="184"/>
                    <a:pt x="9" y="184"/>
                    <a:pt x="9" y="184"/>
                  </a:cubicBezTo>
                  <a:cubicBezTo>
                    <a:pt x="4" y="184"/>
                    <a:pt x="0" y="179"/>
                    <a:pt x="0" y="174"/>
                  </a:cubicBezTo>
                  <a:cubicBezTo>
                    <a:pt x="0" y="9"/>
                    <a:pt x="0" y="9"/>
                    <a:pt x="0" y="9"/>
                  </a:cubicBezTo>
                  <a:cubicBezTo>
                    <a:pt x="0" y="4"/>
                    <a:pt x="4" y="0"/>
                    <a:pt x="9" y="0"/>
                  </a:cubicBezTo>
                  <a:cubicBezTo>
                    <a:pt x="123" y="0"/>
                    <a:pt x="123" y="0"/>
                    <a:pt x="123" y="0"/>
                  </a:cubicBezTo>
                  <a:cubicBezTo>
                    <a:pt x="128" y="0"/>
                    <a:pt x="133" y="4"/>
                    <a:pt x="133" y="9"/>
                  </a:cubicBezTo>
                  <a:cubicBezTo>
                    <a:pt x="133" y="174"/>
                    <a:pt x="133" y="174"/>
                    <a:pt x="133" y="174"/>
                  </a:cubicBezTo>
                  <a:cubicBezTo>
                    <a:pt x="133" y="179"/>
                    <a:pt x="128" y="184"/>
                    <a:pt x="123" y="184"/>
                  </a:cubicBezTo>
                  <a:close/>
                  <a:moveTo>
                    <a:pt x="9" y="8"/>
                  </a:moveTo>
                  <a:cubicBezTo>
                    <a:pt x="8" y="8"/>
                    <a:pt x="8" y="8"/>
                    <a:pt x="8" y="9"/>
                  </a:cubicBezTo>
                  <a:cubicBezTo>
                    <a:pt x="8" y="174"/>
                    <a:pt x="8" y="174"/>
                    <a:pt x="8" y="174"/>
                  </a:cubicBezTo>
                  <a:cubicBezTo>
                    <a:pt x="8" y="175"/>
                    <a:pt x="8" y="176"/>
                    <a:pt x="9" y="176"/>
                  </a:cubicBezTo>
                  <a:cubicBezTo>
                    <a:pt x="123" y="176"/>
                    <a:pt x="123" y="176"/>
                    <a:pt x="123" y="176"/>
                  </a:cubicBezTo>
                  <a:cubicBezTo>
                    <a:pt x="124" y="176"/>
                    <a:pt x="125" y="175"/>
                    <a:pt x="125" y="174"/>
                  </a:cubicBezTo>
                  <a:cubicBezTo>
                    <a:pt x="125" y="9"/>
                    <a:pt x="125" y="9"/>
                    <a:pt x="125" y="9"/>
                  </a:cubicBezTo>
                  <a:cubicBezTo>
                    <a:pt x="125" y="8"/>
                    <a:pt x="124" y="8"/>
                    <a:pt x="123" y="8"/>
                  </a:cubicBezTo>
                  <a:lnTo>
                    <a:pt x="9" y="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 name="Rectangle 51">
              <a:extLst>
                <a:ext uri="{FF2B5EF4-FFF2-40B4-BE49-F238E27FC236}">
                  <a16:creationId xmlns:a16="http://schemas.microsoft.com/office/drawing/2014/main" id="{84D5C264-98A8-4065-BAE6-7F4CA7867D57}"/>
                </a:ext>
              </a:extLst>
            </p:cNvPr>
            <p:cNvSpPr>
              <a:spLocks noChangeArrowheads="1"/>
            </p:cNvSpPr>
            <p:nvPr/>
          </p:nvSpPr>
          <p:spPr bwMode="auto">
            <a:xfrm>
              <a:off x="10762106" y="2043038"/>
              <a:ext cx="182777" cy="9842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3" name="Rectangle 52">
              <a:extLst>
                <a:ext uri="{FF2B5EF4-FFF2-40B4-BE49-F238E27FC236}">
                  <a16:creationId xmlns:a16="http://schemas.microsoft.com/office/drawing/2014/main" id="{00578398-C217-4653-804D-7E92BE9C3213}"/>
                </a:ext>
              </a:extLst>
            </p:cNvPr>
            <p:cNvSpPr>
              <a:spLocks noChangeArrowheads="1"/>
            </p:cNvSpPr>
            <p:nvPr/>
          </p:nvSpPr>
          <p:spPr bwMode="auto">
            <a:xfrm>
              <a:off x="10832399" y="2197697"/>
              <a:ext cx="56238" cy="19683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4" name="Rectangle 53">
              <a:extLst>
                <a:ext uri="{FF2B5EF4-FFF2-40B4-BE49-F238E27FC236}">
                  <a16:creationId xmlns:a16="http://schemas.microsoft.com/office/drawing/2014/main" id="{18624ABC-7811-4218-9573-FCD31D00A428}"/>
                </a:ext>
              </a:extLst>
            </p:cNvPr>
            <p:cNvSpPr>
              <a:spLocks noChangeArrowheads="1"/>
            </p:cNvSpPr>
            <p:nvPr/>
          </p:nvSpPr>
          <p:spPr bwMode="auto">
            <a:xfrm>
              <a:off x="10762106" y="2267989"/>
              <a:ext cx="182777" cy="562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5" name="Rectangle 54">
              <a:extLst>
                <a:ext uri="{FF2B5EF4-FFF2-40B4-BE49-F238E27FC236}">
                  <a16:creationId xmlns:a16="http://schemas.microsoft.com/office/drawing/2014/main" id="{63A3E0B3-ABA1-459C-B45A-997A86688C65}"/>
                </a:ext>
              </a:extLst>
            </p:cNvPr>
            <p:cNvSpPr>
              <a:spLocks noChangeArrowheads="1"/>
            </p:cNvSpPr>
            <p:nvPr/>
          </p:nvSpPr>
          <p:spPr bwMode="auto">
            <a:xfrm>
              <a:off x="10705869" y="2450767"/>
              <a:ext cx="295253" cy="5623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6" name="Rectangle 55">
              <a:extLst>
                <a:ext uri="{FF2B5EF4-FFF2-40B4-BE49-F238E27FC236}">
                  <a16:creationId xmlns:a16="http://schemas.microsoft.com/office/drawing/2014/main" id="{DB776A2B-10F6-4BE4-8E2D-866CCDBBEE0B}"/>
                </a:ext>
              </a:extLst>
            </p:cNvPr>
            <p:cNvSpPr>
              <a:spLocks noChangeArrowheads="1"/>
            </p:cNvSpPr>
            <p:nvPr/>
          </p:nvSpPr>
          <p:spPr bwMode="auto">
            <a:xfrm>
              <a:off x="10705869" y="2577289"/>
              <a:ext cx="295253" cy="7030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6" name="Grupo 5">
            <a:extLst>
              <a:ext uri="{FF2B5EF4-FFF2-40B4-BE49-F238E27FC236}">
                <a16:creationId xmlns:a16="http://schemas.microsoft.com/office/drawing/2014/main" id="{68258976-04E9-4D7E-8107-97501A391240}"/>
              </a:ext>
            </a:extLst>
          </p:cNvPr>
          <p:cNvGrpSpPr/>
          <p:nvPr/>
        </p:nvGrpSpPr>
        <p:grpSpPr>
          <a:xfrm>
            <a:off x="7353401" y="1597742"/>
            <a:ext cx="1863108" cy="1863110"/>
            <a:chOff x="7683100" y="1572057"/>
            <a:chExt cx="1588722" cy="1588724"/>
          </a:xfrm>
        </p:grpSpPr>
        <p:sp>
          <p:nvSpPr>
            <p:cNvPr id="18" name="Oval 12">
              <a:extLst>
                <a:ext uri="{FF2B5EF4-FFF2-40B4-BE49-F238E27FC236}">
                  <a16:creationId xmlns:a16="http://schemas.microsoft.com/office/drawing/2014/main" id="{38606CB3-ECB9-43DA-9050-A5F28ACCB785}"/>
                </a:ext>
              </a:extLst>
            </p:cNvPr>
            <p:cNvSpPr>
              <a:spLocks noChangeArrowheads="1"/>
            </p:cNvSpPr>
            <p:nvPr/>
          </p:nvSpPr>
          <p:spPr bwMode="auto">
            <a:xfrm>
              <a:off x="7683100" y="1572057"/>
              <a:ext cx="1588722" cy="1588724"/>
            </a:xfrm>
            <a:prstGeom prst="ellipse">
              <a:avLst/>
            </a:prstGeom>
            <a:solidFill>
              <a:srgbClr val="FFB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 name="Line 56">
              <a:extLst>
                <a:ext uri="{FF2B5EF4-FFF2-40B4-BE49-F238E27FC236}">
                  <a16:creationId xmlns:a16="http://schemas.microsoft.com/office/drawing/2014/main" id="{66AD7BBF-F9C6-4F11-8C1F-B1C39E89B57F}"/>
                </a:ext>
              </a:extLst>
            </p:cNvPr>
            <p:cNvSpPr>
              <a:spLocks noChangeShapeType="1"/>
            </p:cNvSpPr>
            <p:nvPr/>
          </p:nvSpPr>
          <p:spPr bwMode="auto">
            <a:xfrm>
              <a:off x="8217359" y="241561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 name="Line 57">
              <a:extLst>
                <a:ext uri="{FF2B5EF4-FFF2-40B4-BE49-F238E27FC236}">
                  <a16:creationId xmlns:a16="http://schemas.microsoft.com/office/drawing/2014/main" id="{C4F87CA2-C9F8-4541-AF8A-8E8EAE53C655}"/>
                </a:ext>
              </a:extLst>
            </p:cNvPr>
            <p:cNvSpPr>
              <a:spLocks noChangeShapeType="1"/>
            </p:cNvSpPr>
            <p:nvPr/>
          </p:nvSpPr>
          <p:spPr bwMode="auto">
            <a:xfrm>
              <a:off x="8217359" y="2415616"/>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 name="Freeform 58">
              <a:extLst>
                <a:ext uri="{FF2B5EF4-FFF2-40B4-BE49-F238E27FC236}">
                  <a16:creationId xmlns:a16="http://schemas.microsoft.com/office/drawing/2014/main" id="{FE4F94B4-7026-47BC-A06A-406A182D3D39}"/>
                </a:ext>
              </a:extLst>
            </p:cNvPr>
            <p:cNvSpPr>
              <a:spLocks noEditPoints="1"/>
            </p:cNvSpPr>
            <p:nvPr/>
          </p:nvSpPr>
          <p:spPr bwMode="auto">
            <a:xfrm>
              <a:off x="8118948" y="2092253"/>
              <a:ext cx="393665" cy="337427"/>
            </a:xfrm>
            <a:custGeom>
              <a:avLst/>
              <a:gdLst>
                <a:gd name="T0" fmla="*/ 8 w 28"/>
                <a:gd name="T1" fmla="*/ 24 h 24"/>
                <a:gd name="T2" fmla="*/ 0 w 28"/>
                <a:gd name="T3" fmla="*/ 12 h 24"/>
                <a:gd name="T4" fmla="*/ 7 w 28"/>
                <a:gd name="T5" fmla="*/ 0 h 24"/>
                <a:gd name="T6" fmla="*/ 21 w 28"/>
                <a:gd name="T7" fmla="*/ 0 h 24"/>
                <a:gd name="T8" fmla="*/ 28 w 28"/>
                <a:gd name="T9" fmla="*/ 12 h 24"/>
                <a:gd name="T10" fmla="*/ 21 w 28"/>
                <a:gd name="T11" fmla="*/ 24 h 24"/>
                <a:gd name="T12" fmla="*/ 8 w 28"/>
                <a:gd name="T13" fmla="*/ 24 h 24"/>
                <a:gd name="T14" fmla="*/ 1 w 28"/>
                <a:gd name="T15" fmla="*/ 12 h 24"/>
                <a:gd name="T16" fmla="*/ 8 w 28"/>
                <a:gd name="T17" fmla="*/ 23 h 24"/>
                <a:gd name="T18" fmla="*/ 21 w 28"/>
                <a:gd name="T19" fmla="*/ 22 h 24"/>
                <a:gd name="T20" fmla="*/ 26 w 28"/>
                <a:gd name="T21" fmla="*/ 12 h 24"/>
                <a:gd name="T22" fmla="*/ 20 w 28"/>
                <a:gd name="T23" fmla="*/ 1 h 24"/>
                <a:gd name="T24" fmla="*/ 8 w 28"/>
                <a:gd name="T25" fmla="*/ 1 h 24"/>
                <a:gd name="T26" fmla="*/ 1 w 28"/>
                <a:gd name="T27"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4">
                  <a:moveTo>
                    <a:pt x="8" y="24"/>
                  </a:moveTo>
                  <a:lnTo>
                    <a:pt x="0" y="12"/>
                  </a:lnTo>
                  <a:lnTo>
                    <a:pt x="7" y="0"/>
                  </a:lnTo>
                  <a:lnTo>
                    <a:pt x="21" y="0"/>
                  </a:lnTo>
                  <a:lnTo>
                    <a:pt x="28" y="12"/>
                  </a:lnTo>
                  <a:lnTo>
                    <a:pt x="21" y="24"/>
                  </a:lnTo>
                  <a:lnTo>
                    <a:pt x="8" y="24"/>
                  </a:lnTo>
                  <a:close/>
                  <a:moveTo>
                    <a:pt x="1" y="12"/>
                  </a:moveTo>
                  <a:lnTo>
                    <a:pt x="8" y="23"/>
                  </a:lnTo>
                  <a:lnTo>
                    <a:pt x="21" y="22"/>
                  </a:lnTo>
                  <a:lnTo>
                    <a:pt x="26" y="12"/>
                  </a:lnTo>
                  <a:lnTo>
                    <a:pt x="20" y="1"/>
                  </a:lnTo>
                  <a:lnTo>
                    <a:pt x="8" y="1"/>
                  </a:lnTo>
                  <a:lnTo>
                    <a:pt x="1" y="1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s-PE" dirty="0"/>
            </a:p>
          </p:txBody>
        </p:sp>
        <p:sp>
          <p:nvSpPr>
            <p:cNvPr id="22" name="Freeform 59">
              <a:extLst>
                <a:ext uri="{FF2B5EF4-FFF2-40B4-BE49-F238E27FC236}">
                  <a16:creationId xmlns:a16="http://schemas.microsoft.com/office/drawing/2014/main" id="{A136689E-AF58-462D-B95F-2F4F312F3BB7}"/>
                </a:ext>
              </a:extLst>
            </p:cNvPr>
            <p:cNvSpPr>
              <a:spLocks/>
            </p:cNvSpPr>
            <p:nvPr/>
          </p:nvSpPr>
          <p:spPr bwMode="auto">
            <a:xfrm>
              <a:off x="8456374" y="2289085"/>
              <a:ext cx="365546" cy="309308"/>
            </a:xfrm>
            <a:custGeom>
              <a:avLst/>
              <a:gdLst>
                <a:gd name="T0" fmla="*/ 25 w 97"/>
                <a:gd name="T1" fmla="*/ 0 h 84"/>
                <a:gd name="T2" fmla="*/ 74 w 97"/>
                <a:gd name="T3" fmla="*/ 0 h 84"/>
                <a:gd name="T4" fmla="*/ 97 w 97"/>
                <a:gd name="T5" fmla="*/ 42 h 84"/>
                <a:gd name="T6" fmla="*/ 75 w 97"/>
                <a:gd name="T7" fmla="*/ 84 h 84"/>
                <a:gd name="T8" fmla="*/ 26 w 97"/>
                <a:gd name="T9" fmla="*/ 84 h 84"/>
                <a:gd name="T10" fmla="*/ 0 w 97"/>
                <a:gd name="T11" fmla="*/ 42 h 84"/>
                <a:gd name="T12" fmla="*/ 25 w 97"/>
                <a:gd name="T13" fmla="*/ 0 h 84"/>
              </a:gdLst>
              <a:ahLst/>
              <a:cxnLst>
                <a:cxn ang="0">
                  <a:pos x="T0" y="T1"/>
                </a:cxn>
                <a:cxn ang="0">
                  <a:pos x="T2" y="T3"/>
                </a:cxn>
                <a:cxn ang="0">
                  <a:pos x="T4" y="T5"/>
                </a:cxn>
                <a:cxn ang="0">
                  <a:pos x="T6" y="T7"/>
                </a:cxn>
                <a:cxn ang="0">
                  <a:pos x="T8" y="T9"/>
                </a:cxn>
                <a:cxn ang="0">
                  <a:pos x="T10" y="T11"/>
                </a:cxn>
                <a:cxn ang="0">
                  <a:pos x="T12" y="T13"/>
                </a:cxn>
              </a:cxnLst>
              <a:rect l="0" t="0" r="r" b="b"/>
              <a:pathLst>
                <a:path w="97" h="84">
                  <a:moveTo>
                    <a:pt x="25" y="0"/>
                  </a:moveTo>
                  <a:cubicBezTo>
                    <a:pt x="41" y="0"/>
                    <a:pt x="58" y="0"/>
                    <a:pt x="74" y="0"/>
                  </a:cubicBezTo>
                  <a:cubicBezTo>
                    <a:pt x="82" y="14"/>
                    <a:pt x="89" y="28"/>
                    <a:pt x="97" y="42"/>
                  </a:cubicBezTo>
                  <a:cubicBezTo>
                    <a:pt x="90" y="56"/>
                    <a:pt x="83" y="70"/>
                    <a:pt x="75" y="84"/>
                  </a:cubicBezTo>
                  <a:cubicBezTo>
                    <a:pt x="59" y="84"/>
                    <a:pt x="43" y="84"/>
                    <a:pt x="26" y="84"/>
                  </a:cubicBezTo>
                  <a:cubicBezTo>
                    <a:pt x="18" y="70"/>
                    <a:pt x="9" y="56"/>
                    <a:pt x="0" y="42"/>
                  </a:cubicBezTo>
                  <a:cubicBezTo>
                    <a:pt x="8" y="28"/>
                    <a:pt x="17" y="14"/>
                    <a:pt x="25" y="0"/>
                  </a:cubicBezTo>
                  <a:close/>
                </a:path>
              </a:pathLst>
            </a:custGeom>
            <a:solidFill>
              <a:schemeClr val="bg1"/>
            </a:solidFill>
            <a:ln w="1588"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s-PE" dirty="0"/>
            </a:p>
          </p:txBody>
        </p:sp>
        <p:sp>
          <p:nvSpPr>
            <p:cNvPr id="23" name="Freeform 60">
              <a:extLst>
                <a:ext uri="{FF2B5EF4-FFF2-40B4-BE49-F238E27FC236}">
                  <a16:creationId xmlns:a16="http://schemas.microsoft.com/office/drawing/2014/main" id="{D6B70CEC-5273-477A-B90F-973EAE8FD845}"/>
                </a:ext>
              </a:extLst>
            </p:cNvPr>
            <p:cNvSpPr>
              <a:spLocks noEditPoints="1"/>
            </p:cNvSpPr>
            <p:nvPr/>
          </p:nvSpPr>
          <p:spPr bwMode="auto">
            <a:xfrm>
              <a:off x="8118948" y="2457808"/>
              <a:ext cx="393665" cy="337427"/>
            </a:xfrm>
            <a:custGeom>
              <a:avLst/>
              <a:gdLst>
                <a:gd name="T0" fmla="*/ 8 w 28"/>
                <a:gd name="T1" fmla="*/ 24 h 24"/>
                <a:gd name="T2" fmla="*/ 0 w 28"/>
                <a:gd name="T3" fmla="*/ 12 h 24"/>
                <a:gd name="T4" fmla="*/ 7 w 28"/>
                <a:gd name="T5" fmla="*/ 0 h 24"/>
                <a:gd name="T6" fmla="*/ 21 w 28"/>
                <a:gd name="T7" fmla="*/ 0 h 24"/>
                <a:gd name="T8" fmla="*/ 28 w 28"/>
                <a:gd name="T9" fmla="*/ 12 h 24"/>
                <a:gd name="T10" fmla="*/ 21 w 28"/>
                <a:gd name="T11" fmla="*/ 24 h 24"/>
                <a:gd name="T12" fmla="*/ 8 w 28"/>
                <a:gd name="T13" fmla="*/ 24 h 24"/>
                <a:gd name="T14" fmla="*/ 1 w 28"/>
                <a:gd name="T15" fmla="*/ 12 h 24"/>
                <a:gd name="T16" fmla="*/ 8 w 28"/>
                <a:gd name="T17" fmla="*/ 23 h 24"/>
                <a:gd name="T18" fmla="*/ 21 w 28"/>
                <a:gd name="T19" fmla="*/ 23 h 24"/>
                <a:gd name="T20" fmla="*/ 26 w 28"/>
                <a:gd name="T21" fmla="*/ 12 h 24"/>
                <a:gd name="T22" fmla="*/ 20 w 28"/>
                <a:gd name="T23" fmla="*/ 1 h 24"/>
                <a:gd name="T24" fmla="*/ 8 w 28"/>
                <a:gd name="T25" fmla="*/ 1 h 24"/>
                <a:gd name="T26" fmla="*/ 1 w 28"/>
                <a:gd name="T27"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4">
                  <a:moveTo>
                    <a:pt x="8" y="24"/>
                  </a:moveTo>
                  <a:lnTo>
                    <a:pt x="0" y="12"/>
                  </a:lnTo>
                  <a:lnTo>
                    <a:pt x="7" y="0"/>
                  </a:lnTo>
                  <a:lnTo>
                    <a:pt x="21" y="0"/>
                  </a:lnTo>
                  <a:lnTo>
                    <a:pt x="28" y="12"/>
                  </a:lnTo>
                  <a:lnTo>
                    <a:pt x="21" y="24"/>
                  </a:lnTo>
                  <a:lnTo>
                    <a:pt x="8" y="24"/>
                  </a:lnTo>
                  <a:close/>
                  <a:moveTo>
                    <a:pt x="1" y="12"/>
                  </a:moveTo>
                  <a:lnTo>
                    <a:pt x="8" y="23"/>
                  </a:lnTo>
                  <a:lnTo>
                    <a:pt x="21" y="23"/>
                  </a:lnTo>
                  <a:lnTo>
                    <a:pt x="26" y="12"/>
                  </a:lnTo>
                  <a:lnTo>
                    <a:pt x="20" y="1"/>
                  </a:lnTo>
                  <a:lnTo>
                    <a:pt x="8" y="1"/>
                  </a:lnTo>
                  <a:lnTo>
                    <a:pt x="1" y="12"/>
                  </a:lnTo>
                  <a:close/>
                </a:path>
              </a:pathLst>
            </a:custGeom>
            <a:solidFill>
              <a:schemeClr val="bg1"/>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s-PE" dirty="0"/>
            </a:p>
          </p:txBody>
        </p:sp>
        <p:sp>
          <p:nvSpPr>
            <p:cNvPr id="24" name="Line 61">
              <a:extLst>
                <a:ext uri="{FF2B5EF4-FFF2-40B4-BE49-F238E27FC236}">
                  <a16:creationId xmlns:a16="http://schemas.microsoft.com/office/drawing/2014/main" id="{AAE47E00-4223-4833-B1E2-B95E9FDC0A6E}"/>
                </a:ext>
              </a:extLst>
            </p:cNvPr>
            <p:cNvSpPr>
              <a:spLocks noChangeShapeType="1"/>
            </p:cNvSpPr>
            <p:nvPr/>
          </p:nvSpPr>
          <p:spPr bwMode="auto">
            <a:xfrm>
              <a:off x="8076765" y="1923557"/>
              <a:ext cx="140594" cy="168714"/>
            </a:xfrm>
            <a:prstGeom prst="line">
              <a:avLst/>
            </a:prstGeom>
            <a:noFill/>
            <a:ln w="1588" cap="rnd">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25" name="Line 62">
              <a:extLst>
                <a:ext uri="{FF2B5EF4-FFF2-40B4-BE49-F238E27FC236}">
                  <a16:creationId xmlns:a16="http://schemas.microsoft.com/office/drawing/2014/main" id="{D820C7C1-5FB2-42BE-A162-23FC5C50CD39}"/>
                </a:ext>
              </a:extLst>
            </p:cNvPr>
            <p:cNvSpPr>
              <a:spLocks noChangeShapeType="1"/>
            </p:cNvSpPr>
            <p:nvPr/>
          </p:nvSpPr>
          <p:spPr bwMode="auto">
            <a:xfrm flipH="1">
              <a:off x="8793801" y="2443753"/>
              <a:ext cx="210896" cy="0"/>
            </a:xfrm>
            <a:prstGeom prst="line">
              <a:avLst/>
            </a:prstGeom>
            <a:noFill/>
            <a:ln w="1588" cap="rnd">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26" name="Line 63">
              <a:extLst>
                <a:ext uri="{FF2B5EF4-FFF2-40B4-BE49-F238E27FC236}">
                  <a16:creationId xmlns:a16="http://schemas.microsoft.com/office/drawing/2014/main" id="{68BB7732-82ED-4399-AD47-02EB7D254C33}"/>
                </a:ext>
              </a:extLst>
            </p:cNvPr>
            <p:cNvSpPr>
              <a:spLocks noChangeShapeType="1"/>
            </p:cNvSpPr>
            <p:nvPr/>
          </p:nvSpPr>
          <p:spPr bwMode="auto">
            <a:xfrm flipV="1">
              <a:off x="8414192" y="1937603"/>
              <a:ext cx="126539" cy="154659"/>
            </a:xfrm>
            <a:prstGeom prst="line">
              <a:avLst/>
            </a:prstGeom>
            <a:noFill/>
            <a:ln w="1588" cap="rnd">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27" name="Line 64">
              <a:extLst>
                <a:ext uri="{FF2B5EF4-FFF2-40B4-BE49-F238E27FC236}">
                  <a16:creationId xmlns:a16="http://schemas.microsoft.com/office/drawing/2014/main" id="{707229AC-D612-450F-A3EC-1CD539D9220F}"/>
                </a:ext>
              </a:extLst>
            </p:cNvPr>
            <p:cNvSpPr>
              <a:spLocks noChangeShapeType="1"/>
            </p:cNvSpPr>
            <p:nvPr/>
          </p:nvSpPr>
          <p:spPr bwMode="auto">
            <a:xfrm flipH="1">
              <a:off x="7922115" y="2626521"/>
              <a:ext cx="210896" cy="0"/>
            </a:xfrm>
            <a:prstGeom prst="line">
              <a:avLst/>
            </a:prstGeom>
            <a:noFill/>
            <a:ln w="1588" cap="rnd">
              <a:solidFill>
                <a:schemeClr val="bg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7" name="Grupo 6">
            <a:extLst>
              <a:ext uri="{FF2B5EF4-FFF2-40B4-BE49-F238E27FC236}">
                <a16:creationId xmlns:a16="http://schemas.microsoft.com/office/drawing/2014/main" id="{BB91E658-8067-4526-9989-84318C9850DC}"/>
              </a:ext>
            </a:extLst>
          </p:cNvPr>
          <p:cNvGrpSpPr/>
          <p:nvPr/>
        </p:nvGrpSpPr>
        <p:grpSpPr>
          <a:xfrm>
            <a:off x="5194533" y="1573013"/>
            <a:ext cx="1863108" cy="1863110"/>
            <a:chOff x="5321121" y="1572057"/>
            <a:chExt cx="1588722" cy="1588724"/>
          </a:xfrm>
        </p:grpSpPr>
        <p:sp>
          <p:nvSpPr>
            <p:cNvPr id="13" name="Oval 11">
              <a:extLst>
                <a:ext uri="{FF2B5EF4-FFF2-40B4-BE49-F238E27FC236}">
                  <a16:creationId xmlns:a16="http://schemas.microsoft.com/office/drawing/2014/main" id="{762F6336-E180-4120-BB64-87E93E78A987}"/>
                </a:ext>
              </a:extLst>
            </p:cNvPr>
            <p:cNvSpPr>
              <a:spLocks noChangeArrowheads="1"/>
            </p:cNvSpPr>
            <p:nvPr/>
          </p:nvSpPr>
          <p:spPr bwMode="auto">
            <a:xfrm>
              <a:off x="5321121" y="1572057"/>
              <a:ext cx="1588722" cy="1588724"/>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 name="Freeform 65">
              <a:extLst>
                <a:ext uri="{FF2B5EF4-FFF2-40B4-BE49-F238E27FC236}">
                  <a16:creationId xmlns:a16="http://schemas.microsoft.com/office/drawing/2014/main" id="{E8BDBC1D-F874-46E6-9855-E2370918CDFF}"/>
                </a:ext>
              </a:extLst>
            </p:cNvPr>
            <p:cNvSpPr>
              <a:spLocks/>
            </p:cNvSpPr>
            <p:nvPr/>
          </p:nvSpPr>
          <p:spPr bwMode="auto">
            <a:xfrm>
              <a:off x="5813207" y="2021960"/>
              <a:ext cx="295253" cy="731092"/>
            </a:xfrm>
            <a:custGeom>
              <a:avLst/>
              <a:gdLst>
                <a:gd name="T0" fmla="*/ 79 w 79"/>
                <a:gd name="T1" fmla="*/ 0 h 191"/>
                <a:gd name="T2" fmla="*/ 79 w 79"/>
                <a:gd name="T3" fmla="*/ 182 h 191"/>
                <a:gd name="T4" fmla="*/ 66 w 79"/>
                <a:gd name="T5" fmla="*/ 189 h 191"/>
                <a:gd name="T6" fmla="*/ 40 w 79"/>
                <a:gd name="T7" fmla="*/ 178 h 191"/>
                <a:gd name="T8" fmla="*/ 53 w 79"/>
                <a:gd name="T9" fmla="*/ 169 h 191"/>
                <a:gd name="T10" fmla="*/ 63 w 79"/>
                <a:gd name="T11" fmla="*/ 159 h 191"/>
                <a:gd name="T12" fmla="*/ 62 w 79"/>
                <a:gd name="T13" fmla="*/ 155 h 191"/>
                <a:gd name="T14" fmla="*/ 57 w 79"/>
                <a:gd name="T15" fmla="*/ 157 h 191"/>
                <a:gd name="T16" fmla="*/ 48 w 79"/>
                <a:gd name="T17" fmla="*/ 166 h 191"/>
                <a:gd name="T18" fmla="*/ 34 w 79"/>
                <a:gd name="T19" fmla="*/ 174 h 191"/>
                <a:gd name="T20" fmla="*/ 13 w 79"/>
                <a:gd name="T21" fmla="*/ 160 h 191"/>
                <a:gd name="T22" fmla="*/ 4 w 79"/>
                <a:gd name="T23" fmla="*/ 144 h 191"/>
                <a:gd name="T24" fmla="*/ 8 w 79"/>
                <a:gd name="T25" fmla="*/ 135 h 191"/>
                <a:gd name="T26" fmla="*/ 47 w 79"/>
                <a:gd name="T27" fmla="*/ 120 h 191"/>
                <a:gd name="T28" fmla="*/ 52 w 79"/>
                <a:gd name="T29" fmla="*/ 122 h 191"/>
                <a:gd name="T30" fmla="*/ 57 w 79"/>
                <a:gd name="T31" fmla="*/ 127 h 191"/>
                <a:gd name="T32" fmla="*/ 60 w 79"/>
                <a:gd name="T33" fmla="*/ 127 h 191"/>
                <a:gd name="T34" fmla="*/ 60 w 79"/>
                <a:gd name="T35" fmla="*/ 119 h 191"/>
                <a:gd name="T36" fmla="*/ 35 w 79"/>
                <a:gd name="T37" fmla="*/ 113 h 191"/>
                <a:gd name="T38" fmla="*/ 16 w 79"/>
                <a:gd name="T39" fmla="*/ 122 h 191"/>
                <a:gd name="T40" fmla="*/ 3 w 79"/>
                <a:gd name="T41" fmla="*/ 109 h 191"/>
                <a:gd name="T42" fmla="*/ 2 w 79"/>
                <a:gd name="T43" fmla="*/ 88 h 191"/>
                <a:gd name="T44" fmla="*/ 20 w 79"/>
                <a:gd name="T45" fmla="*/ 46 h 191"/>
                <a:gd name="T46" fmla="*/ 32 w 79"/>
                <a:gd name="T47" fmla="*/ 42 h 191"/>
                <a:gd name="T48" fmla="*/ 45 w 79"/>
                <a:gd name="T49" fmla="*/ 35 h 191"/>
                <a:gd name="T50" fmla="*/ 42 w 79"/>
                <a:gd name="T51" fmla="*/ 30 h 191"/>
                <a:gd name="T52" fmla="*/ 36 w 79"/>
                <a:gd name="T53" fmla="*/ 27 h 191"/>
                <a:gd name="T54" fmla="*/ 36 w 79"/>
                <a:gd name="T55" fmla="*/ 14 h 191"/>
                <a:gd name="T56" fmla="*/ 52 w 79"/>
                <a:gd name="T57" fmla="*/ 0 h 191"/>
                <a:gd name="T58" fmla="*/ 79 w 79"/>
                <a:gd name="T59"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191">
                  <a:moveTo>
                    <a:pt x="79" y="0"/>
                  </a:moveTo>
                  <a:cubicBezTo>
                    <a:pt x="79" y="60"/>
                    <a:pt x="79" y="121"/>
                    <a:pt x="79" y="182"/>
                  </a:cubicBezTo>
                  <a:cubicBezTo>
                    <a:pt x="77" y="184"/>
                    <a:pt x="73" y="188"/>
                    <a:pt x="66" y="189"/>
                  </a:cubicBezTo>
                  <a:cubicBezTo>
                    <a:pt x="57" y="191"/>
                    <a:pt x="47" y="186"/>
                    <a:pt x="40" y="178"/>
                  </a:cubicBezTo>
                  <a:cubicBezTo>
                    <a:pt x="44" y="176"/>
                    <a:pt x="48" y="174"/>
                    <a:pt x="53" y="169"/>
                  </a:cubicBezTo>
                  <a:cubicBezTo>
                    <a:pt x="58" y="165"/>
                    <a:pt x="61" y="162"/>
                    <a:pt x="63" y="159"/>
                  </a:cubicBezTo>
                  <a:cubicBezTo>
                    <a:pt x="63" y="157"/>
                    <a:pt x="62" y="156"/>
                    <a:pt x="62" y="155"/>
                  </a:cubicBezTo>
                  <a:cubicBezTo>
                    <a:pt x="60" y="154"/>
                    <a:pt x="58" y="155"/>
                    <a:pt x="57" y="157"/>
                  </a:cubicBezTo>
                  <a:cubicBezTo>
                    <a:pt x="55" y="159"/>
                    <a:pt x="52" y="163"/>
                    <a:pt x="48" y="166"/>
                  </a:cubicBezTo>
                  <a:cubicBezTo>
                    <a:pt x="42" y="170"/>
                    <a:pt x="38" y="172"/>
                    <a:pt x="34" y="174"/>
                  </a:cubicBezTo>
                  <a:cubicBezTo>
                    <a:pt x="23" y="169"/>
                    <a:pt x="17" y="164"/>
                    <a:pt x="13" y="160"/>
                  </a:cubicBezTo>
                  <a:cubicBezTo>
                    <a:pt x="8" y="155"/>
                    <a:pt x="4" y="150"/>
                    <a:pt x="4" y="144"/>
                  </a:cubicBezTo>
                  <a:cubicBezTo>
                    <a:pt x="4" y="140"/>
                    <a:pt x="7" y="137"/>
                    <a:pt x="8" y="135"/>
                  </a:cubicBezTo>
                  <a:cubicBezTo>
                    <a:pt x="19" y="123"/>
                    <a:pt x="42" y="120"/>
                    <a:pt x="47" y="120"/>
                  </a:cubicBezTo>
                  <a:cubicBezTo>
                    <a:pt x="48" y="120"/>
                    <a:pt x="50" y="120"/>
                    <a:pt x="52" y="122"/>
                  </a:cubicBezTo>
                  <a:cubicBezTo>
                    <a:pt x="55" y="123"/>
                    <a:pt x="57" y="126"/>
                    <a:pt x="57" y="127"/>
                  </a:cubicBezTo>
                  <a:cubicBezTo>
                    <a:pt x="58" y="127"/>
                    <a:pt x="59" y="127"/>
                    <a:pt x="60" y="127"/>
                  </a:cubicBezTo>
                  <a:cubicBezTo>
                    <a:pt x="61" y="126"/>
                    <a:pt x="61" y="121"/>
                    <a:pt x="60" y="119"/>
                  </a:cubicBezTo>
                  <a:cubicBezTo>
                    <a:pt x="55" y="110"/>
                    <a:pt x="37" y="113"/>
                    <a:pt x="35" y="113"/>
                  </a:cubicBezTo>
                  <a:cubicBezTo>
                    <a:pt x="31" y="114"/>
                    <a:pt x="24" y="116"/>
                    <a:pt x="16" y="122"/>
                  </a:cubicBezTo>
                  <a:cubicBezTo>
                    <a:pt x="12" y="120"/>
                    <a:pt x="6" y="116"/>
                    <a:pt x="3" y="109"/>
                  </a:cubicBezTo>
                  <a:cubicBezTo>
                    <a:pt x="0" y="103"/>
                    <a:pt x="0" y="97"/>
                    <a:pt x="2" y="88"/>
                  </a:cubicBezTo>
                  <a:cubicBezTo>
                    <a:pt x="4" y="78"/>
                    <a:pt x="9" y="64"/>
                    <a:pt x="20" y="46"/>
                  </a:cubicBezTo>
                  <a:cubicBezTo>
                    <a:pt x="23" y="45"/>
                    <a:pt x="27" y="43"/>
                    <a:pt x="32" y="42"/>
                  </a:cubicBezTo>
                  <a:cubicBezTo>
                    <a:pt x="41" y="39"/>
                    <a:pt x="44" y="37"/>
                    <a:pt x="45" y="35"/>
                  </a:cubicBezTo>
                  <a:cubicBezTo>
                    <a:pt x="45" y="33"/>
                    <a:pt x="43" y="31"/>
                    <a:pt x="42" y="30"/>
                  </a:cubicBezTo>
                  <a:cubicBezTo>
                    <a:pt x="40" y="27"/>
                    <a:pt x="37" y="27"/>
                    <a:pt x="36" y="27"/>
                  </a:cubicBezTo>
                  <a:cubicBezTo>
                    <a:pt x="35" y="25"/>
                    <a:pt x="34" y="19"/>
                    <a:pt x="36" y="14"/>
                  </a:cubicBezTo>
                  <a:cubicBezTo>
                    <a:pt x="40" y="3"/>
                    <a:pt x="50" y="0"/>
                    <a:pt x="52" y="0"/>
                  </a:cubicBezTo>
                  <a:cubicBezTo>
                    <a:pt x="61" y="0"/>
                    <a:pt x="70" y="0"/>
                    <a:pt x="7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 name="Freeform 66">
              <a:extLst>
                <a:ext uri="{FF2B5EF4-FFF2-40B4-BE49-F238E27FC236}">
                  <a16:creationId xmlns:a16="http://schemas.microsoft.com/office/drawing/2014/main" id="{0FF96B53-28D6-4F03-BDB3-A3F03EC81840}"/>
                </a:ext>
              </a:extLst>
            </p:cNvPr>
            <p:cNvSpPr>
              <a:spLocks/>
            </p:cNvSpPr>
            <p:nvPr/>
          </p:nvSpPr>
          <p:spPr bwMode="auto">
            <a:xfrm>
              <a:off x="5953801" y="2204737"/>
              <a:ext cx="98421" cy="126540"/>
            </a:xfrm>
            <a:custGeom>
              <a:avLst/>
              <a:gdLst>
                <a:gd name="T0" fmla="*/ 2 w 25"/>
                <a:gd name="T1" fmla="*/ 33 h 33"/>
                <a:gd name="T2" fmla="*/ 0 w 25"/>
                <a:gd name="T3" fmla="*/ 31 h 33"/>
                <a:gd name="T4" fmla="*/ 1 w 25"/>
                <a:gd name="T5" fmla="*/ 29 h 33"/>
                <a:gd name="T6" fmla="*/ 16 w 25"/>
                <a:gd name="T7" fmla="*/ 15 h 33"/>
                <a:gd name="T8" fmla="*/ 21 w 25"/>
                <a:gd name="T9" fmla="*/ 1 h 33"/>
                <a:gd name="T10" fmla="*/ 23 w 25"/>
                <a:gd name="T11" fmla="*/ 0 h 33"/>
                <a:gd name="T12" fmla="*/ 25 w 25"/>
                <a:gd name="T13" fmla="*/ 2 h 33"/>
                <a:gd name="T14" fmla="*/ 19 w 25"/>
                <a:gd name="T15" fmla="*/ 17 h 33"/>
                <a:gd name="T16" fmla="*/ 3 w 25"/>
                <a:gd name="T17" fmla="*/ 32 h 33"/>
                <a:gd name="T18" fmla="*/ 2 w 25"/>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33">
                  <a:moveTo>
                    <a:pt x="2" y="33"/>
                  </a:moveTo>
                  <a:cubicBezTo>
                    <a:pt x="1" y="33"/>
                    <a:pt x="1" y="32"/>
                    <a:pt x="0" y="31"/>
                  </a:cubicBezTo>
                  <a:cubicBezTo>
                    <a:pt x="0" y="30"/>
                    <a:pt x="0" y="29"/>
                    <a:pt x="1" y="29"/>
                  </a:cubicBezTo>
                  <a:cubicBezTo>
                    <a:pt x="5" y="26"/>
                    <a:pt x="11" y="22"/>
                    <a:pt x="16" y="15"/>
                  </a:cubicBezTo>
                  <a:cubicBezTo>
                    <a:pt x="18" y="11"/>
                    <a:pt x="20" y="6"/>
                    <a:pt x="21" y="1"/>
                  </a:cubicBezTo>
                  <a:cubicBezTo>
                    <a:pt x="21" y="0"/>
                    <a:pt x="22" y="0"/>
                    <a:pt x="23" y="0"/>
                  </a:cubicBezTo>
                  <a:cubicBezTo>
                    <a:pt x="24" y="0"/>
                    <a:pt x="25" y="1"/>
                    <a:pt x="25" y="2"/>
                  </a:cubicBezTo>
                  <a:cubicBezTo>
                    <a:pt x="24" y="7"/>
                    <a:pt x="22" y="12"/>
                    <a:pt x="19" y="17"/>
                  </a:cubicBezTo>
                  <a:cubicBezTo>
                    <a:pt x="14" y="25"/>
                    <a:pt x="8" y="30"/>
                    <a:pt x="3" y="32"/>
                  </a:cubicBezTo>
                  <a:cubicBezTo>
                    <a:pt x="3" y="32"/>
                    <a:pt x="2" y="33"/>
                    <a:pt x="2" y="33"/>
                  </a:cubicBezTo>
                  <a:close/>
                </a:path>
              </a:pathLst>
            </a:custGeom>
            <a:solidFill>
              <a:srgbClr val="1FA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6" name="Freeform 67">
              <a:extLst>
                <a:ext uri="{FF2B5EF4-FFF2-40B4-BE49-F238E27FC236}">
                  <a16:creationId xmlns:a16="http://schemas.microsoft.com/office/drawing/2014/main" id="{C6868B7D-F745-485A-B606-04F74270C335}"/>
                </a:ext>
              </a:extLst>
            </p:cNvPr>
            <p:cNvSpPr>
              <a:spLocks/>
            </p:cNvSpPr>
            <p:nvPr/>
          </p:nvSpPr>
          <p:spPr bwMode="auto">
            <a:xfrm>
              <a:off x="6150633" y="2021978"/>
              <a:ext cx="309308" cy="731092"/>
            </a:xfrm>
            <a:custGeom>
              <a:avLst/>
              <a:gdLst>
                <a:gd name="T0" fmla="*/ 0 w 79"/>
                <a:gd name="T1" fmla="*/ 0 h 191"/>
                <a:gd name="T2" fmla="*/ 0 w 79"/>
                <a:gd name="T3" fmla="*/ 182 h 191"/>
                <a:gd name="T4" fmla="*/ 12 w 79"/>
                <a:gd name="T5" fmla="*/ 189 h 191"/>
                <a:gd name="T6" fmla="*/ 39 w 79"/>
                <a:gd name="T7" fmla="*/ 178 h 191"/>
                <a:gd name="T8" fmla="*/ 25 w 79"/>
                <a:gd name="T9" fmla="*/ 169 h 191"/>
                <a:gd name="T10" fmla="*/ 16 w 79"/>
                <a:gd name="T11" fmla="*/ 159 h 191"/>
                <a:gd name="T12" fmla="*/ 17 w 79"/>
                <a:gd name="T13" fmla="*/ 155 h 191"/>
                <a:gd name="T14" fmla="*/ 22 w 79"/>
                <a:gd name="T15" fmla="*/ 157 h 191"/>
                <a:gd name="T16" fmla="*/ 31 w 79"/>
                <a:gd name="T17" fmla="*/ 166 h 191"/>
                <a:gd name="T18" fmla="*/ 45 w 79"/>
                <a:gd name="T19" fmla="*/ 174 h 191"/>
                <a:gd name="T20" fmla="*/ 66 w 79"/>
                <a:gd name="T21" fmla="*/ 160 h 191"/>
                <a:gd name="T22" fmla="*/ 75 w 79"/>
                <a:gd name="T23" fmla="*/ 144 h 191"/>
                <a:gd name="T24" fmla="*/ 70 w 79"/>
                <a:gd name="T25" fmla="*/ 135 h 191"/>
                <a:gd name="T26" fmla="*/ 31 w 79"/>
                <a:gd name="T27" fmla="*/ 120 h 191"/>
                <a:gd name="T28" fmla="*/ 26 w 79"/>
                <a:gd name="T29" fmla="*/ 122 h 191"/>
                <a:gd name="T30" fmla="*/ 21 w 79"/>
                <a:gd name="T31" fmla="*/ 127 h 191"/>
                <a:gd name="T32" fmla="*/ 19 w 79"/>
                <a:gd name="T33" fmla="*/ 127 h 191"/>
                <a:gd name="T34" fmla="*/ 19 w 79"/>
                <a:gd name="T35" fmla="*/ 119 h 191"/>
                <a:gd name="T36" fmla="*/ 43 w 79"/>
                <a:gd name="T37" fmla="*/ 113 h 191"/>
                <a:gd name="T38" fmla="*/ 63 w 79"/>
                <a:gd name="T39" fmla="*/ 122 h 191"/>
                <a:gd name="T40" fmla="*/ 76 w 79"/>
                <a:gd name="T41" fmla="*/ 109 h 191"/>
                <a:gd name="T42" fmla="*/ 76 w 79"/>
                <a:gd name="T43" fmla="*/ 88 h 191"/>
                <a:gd name="T44" fmla="*/ 59 w 79"/>
                <a:gd name="T45" fmla="*/ 46 h 191"/>
                <a:gd name="T46" fmla="*/ 47 w 79"/>
                <a:gd name="T47" fmla="*/ 42 h 191"/>
                <a:gd name="T48" fmla="*/ 34 w 79"/>
                <a:gd name="T49" fmla="*/ 35 h 191"/>
                <a:gd name="T50" fmla="*/ 36 w 79"/>
                <a:gd name="T51" fmla="*/ 30 h 191"/>
                <a:gd name="T52" fmla="*/ 43 w 79"/>
                <a:gd name="T53" fmla="*/ 27 h 191"/>
                <a:gd name="T54" fmla="*/ 43 w 79"/>
                <a:gd name="T55" fmla="*/ 14 h 191"/>
                <a:gd name="T56" fmla="*/ 27 w 79"/>
                <a:gd name="T57" fmla="*/ 0 h 191"/>
                <a:gd name="T58" fmla="*/ 0 w 79"/>
                <a:gd name="T59"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191">
                  <a:moveTo>
                    <a:pt x="0" y="0"/>
                  </a:moveTo>
                  <a:cubicBezTo>
                    <a:pt x="0" y="60"/>
                    <a:pt x="0" y="121"/>
                    <a:pt x="0" y="182"/>
                  </a:cubicBezTo>
                  <a:cubicBezTo>
                    <a:pt x="2" y="184"/>
                    <a:pt x="6" y="188"/>
                    <a:pt x="12" y="189"/>
                  </a:cubicBezTo>
                  <a:cubicBezTo>
                    <a:pt x="22" y="191"/>
                    <a:pt x="32" y="186"/>
                    <a:pt x="39" y="178"/>
                  </a:cubicBezTo>
                  <a:cubicBezTo>
                    <a:pt x="35" y="176"/>
                    <a:pt x="30" y="174"/>
                    <a:pt x="25" y="169"/>
                  </a:cubicBezTo>
                  <a:cubicBezTo>
                    <a:pt x="21" y="165"/>
                    <a:pt x="18" y="162"/>
                    <a:pt x="16" y="159"/>
                  </a:cubicBezTo>
                  <a:cubicBezTo>
                    <a:pt x="16" y="157"/>
                    <a:pt x="16" y="156"/>
                    <a:pt x="17" y="155"/>
                  </a:cubicBezTo>
                  <a:cubicBezTo>
                    <a:pt x="18" y="154"/>
                    <a:pt x="21" y="155"/>
                    <a:pt x="22" y="157"/>
                  </a:cubicBezTo>
                  <a:cubicBezTo>
                    <a:pt x="24" y="159"/>
                    <a:pt x="27" y="163"/>
                    <a:pt x="31" y="166"/>
                  </a:cubicBezTo>
                  <a:cubicBezTo>
                    <a:pt x="36" y="170"/>
                    <a:pt x="41" y="172"/>
                    <a:pt x="45" y="174"/>
                  </a:cubicBezTo>
                  <a:cubicBezTo>
                    <a:pt x="55" y="169"/>
                    <a:pt x="62" y="164"/>
                    <a:pt x="66" y="160"/>
                  </a:cubicBezTo>
                  <a:cubicBezTo>
                    <a:pt x="70" y="155"/>
                    <a:pt x="75" y="150"/>
                    <a:pt x="75" y="144"/>
                  </a:cubicBezTo>
                  <a:cubicBezTo>
                    <a:pt x="74" y="140"/>
                    <a:pt x="72" y="137"/>
                    <a:pt x="70" y="135"/>
                  </a:cubicBezTo>
                  <a:cubicBezTo>
                    <a:pt x="60" y="123"/>
                    <a:pt x="37" y="120"/>
                    <a:pt x="31" y="120"/>
                  </a:cubicBezTo>
                  <a:cubicBezTo>
                    <a:pt x="30" y="120"/>
                    <a:pt x="28" y="120"/>
                    <a:pt x="26" y="122"/>
                  </a:cubicBezTo>
                  <a:cubicBezTo>
                    <a:pt x="23" y="123"/>
                    <a:pt x="22" y="126"/>
                    <a:pt x="21" y="127"/>
                  </a:cubicBezTo>
                  <a:cubicBezTo>
                    <a:pt x="21" y="127"/>
                    <a:pt x="20" y="127"/>
                    <a:pt x="19" y="127"/>
                  </a:cubicBezTo>
                  <a:cubicBezTo>
                    <a:pt x="17" y="126"/>
                    <a:pt x="18" y="121"/>
                    <a:pt x="19" y="119"/>
                  </a:cubicBezTo>
                  <a:cubicBezTo>
                    <a:pt x="23" y="110"/>
                    <a:pt x="42" y="113"/>
                    <a:pt x="43" y="113"/>
                  </a:cubicBezTo>
                  <a:cubicBezTo>
                    <a:pt x="47" y="114"/>
                    <a:pt x="55" y="116"/>
                    <a:pt x="63" y="122"/>
                  </a:cubicBezTo>
                  <a:cubicBezTo>
                    <a:pt x="67" y="120"/>
                    <a:pt x="73" y="116"/>
                    <a:pt x="76" y="109"/>
                  </a:cubicBezTo>
                  <a:cubicBezTo>
                    <a:pt x="79" y="103"/>
                    <a:pt x="78" y="97"/>
                    <a:pt x="76" y="88"/>
                  </a:cubicBezTo>
                  <a:cubicBezTo>
                    <a:pt x="74" y="78"/>
                    <a:pt x="70" y="64"/>
                    <a:pt x="59" y="46"/>
                  </a:cubicBezTo>
                  <a:cubicBezTo>
                    <a:pt x="56" y="45"/>
                    <a:pt x="52" y="43"/>
                    <a:pt x="47" y="42"/>
                  </a:cubicBezTo>
                  <a:cubicBezTo>
                    <a:pt x="38" y="39"/>
                    <a:pt x="34" y="37"/>
                    <a:pt x="34" y="35"/>
                  </a:cubicBezTo>
                  <a:cubicBezTo>
                    <a:pt x="34" y="33"/>
                    <a:pt x="35" y="31"/>
                    <a:pt x="36" y="30"/>
                  </a:cubicBezTo>
                  <a:cubicBezTo>
                    <a:pt x="39" y="27"/>
                    <a:pt x="42" y="27"/>
                    <a:pt x="43" y="27"/>
                  </a:cubicBezTo>
                  <a:cubicBezTo>
                    <a:pt x="44" y="25"/>
                    <a:pt x="45" y="19"/>
                    <a:pt x="43" y="14"/>
                  </a:cubicBezTo>
                  <a:cubicBezTo>
                    <a:pt x="39" y="3"/>
                    <a:pt x="28" y="0"/>
                    <a:pt x="27" y="0"/>
                  </a:cubicBezTo>
                  <a:cubicBezTo>
                    <a:pt x="18" y="0"/>
                    <a:pt x="9"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7" name="Freeform 68">
              <a:extLst>
                <a:ext uri="{FF2B5EF4-FFF2-40B4-BE49-F238E27FC236}">
                  <a16:creationId xmlns:a16="http://schemas.microsoft.com/office/drawing/2014/main" id="{9F22BBAE-C7DA-4BEC-BF7A-FEE7225CEB6A}"/>
                </a:ext>
              </a:extLst>
            </p:cNvPr>
            <p:cNvSpPr>
              <a:spLocks/>
            </p:cNvSpPr>
            <p:nvPr/>
          </p:nvSpPr>
          <p:spPr bwMode="auto">
            <a:xfrm>
              <a:off x="6220926" y="2204746"/>
              <a:ext cx="98421" cy="126540"/>
            </a:xfrm>
            <a:custGeom>
              <a:avLst/>
              <a:gdLst>
                <a:gd name="T0" fmla="*/ 23 w 25"/>
                <a:gd name="T1" fmla="*/ 33 h 33"/>
                <a:gd name="T2" fmla="*/ 24 w 25"/>
                <a:gd name="T3" fmla="*/ 31 h 33"/>
                <a:gd name="T4" fmla="*/ 23 w 25"/>
                <a:gd name="T5" fmla="*/ 29 h 33"/>
                <a:gd name="T6" fmla="*/ 9 w 25"/>
                <a:gd name="T7" fmla="*/ 15 h 33"/>
                <a:gd name="T8" fmla="*/ 4 w 25"/>
                <a:gd name="T9" fmla="*/ 1 h 33"/>
                <a:gd name="T10" fmla="*/ 2 w 25"/>
                <a:gd name="T11" fmla="*/ 0 h 33"/>
                <a:gd name="T12" fmla="*/ 0 w 25"/>
                <a:gd name="T13" fmla="*/ 2 h 33"/>
                <a:gd name="T14" fmla="*/ 5 w 25"/>
                <a:gd name="T15" fmla="*/ 17 h 33"/>
                <a:gd name="T16" fmla="*/ 22 w 25"/>
                <a:gd name="T17" fmla="*/ 32 h 33"/>
                <a:gd name="T18" fmla="*/ 23 w 25"/>
                <a:gd name="T1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33">
                  <a:moveTo>
                    <a:pt x="23" y="33"/>
                  </a:moveTo>
                  <a:cubicBezTo>
                    <a:pt x="23" y="33"/>
                    <a:pt x="24" y="32"/>
                    <a:pt x="24" y="31"/>
                  </a:cubicBezTo>
                  <a:cubicBezTo>
                    <a:pt x="25" y="30"/>
                    <a:pt x="24" y="29"/>
                    <a:pt x="23" y="29"/>
                  </a:cubicBezTo>
                  <a:cubicBezTo>
                    <a:pt x="19" y="26"/>
                    <a:pt x="13" y="22"/>
                    <a:pt x="9" y="15"/>
                  </a:cubicBezTo>
                  <a:cubicBezTo>
                    <a:pt x="6" y="11"/>
                    <a:pt x="5" y="6"/>
                    <a:pt x="4" y="1"/>
                  </a:cubicBezTo>
                  <a:cubicBezTo>
                    <a:pt x="4" y="0"/>
                    <a:pt x="3" y="0"/>
                    <a:pt x="2" y="0"/>
                  </a:cubicBezTo>
                  <a:cubicBezTo>
                    <a:pt x="1" y="0"/>
                    <a:pt x="0" y="1"/>
                    <a:pt x="0" y="2"/>
                  </a:cubicBezTo>
                  <a:cubicBezTo>
                    <a:pt x="1" y="7"/>
                    <a:pt x="3" y="12"/>
                    <a:pt x="5" y="17"/>
                  </a:cubicBezTo>
                  <a:cubicBezTo>
                    <a:pt x="10" y="25"/>
                    <a:pt x="17" y="30"/>
                    <a:pt x="22" y="32"/>
                  </a:cubicBezTo>
                  <a:cubicBezTo>
                    <a:pt x="22" y="32"/>
                    <a:pt x="22" y="33"/>
                    <a:pt x="23" y="33"/>
                  </a:cubicBezTo>
                  <a:close/>
                </a:path>
              </a:pathLst>
            </a:custGeom>
            <a:solidFill>
              <a:srgbClr val="1FA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8" name="Grupo 7">
            <a:extLst>
              <a:ext uri="{FF2B5EF4-FFF2-40B4-BE49-F238E27FC236}">
                <a16:creationId xmlns:a16="http://schemas.microsoft.com/office/drawing/2014/main" id="{51F220BD-752C-482B-A8F4-12CF1FAD4072}"/>
              </a:ext>
            </a:extLst>
          </p:cNvPr>
          <p:cNvGrpSpPr/>
          <p:nvPr/>
        </p:nvGrpSpPr>
        <p:grpSpPr>
          <a:xfrm>
            <a:off x="2958214" y="1567542"/>
            <a:ext cx="1863108" cy="1863110"/>
            <a:chOff x="2893948" y="1572056"/>
            <a:chExt cx="1588722" cy="1588724"/>
          </a:xfrm>
        </p:grpSpPr>
        <p:sp>
          <p:nvSpPr>
            <p:cNvPr id="9" name="Oval 10">
              <a:extLst>
                <a:ext uri="{FF2B5EF4-FFF2-40B4-BE49-F238E27FC236}">
                  <a16:creationId xmlns:a16="http://schemas.microsoft.com/office/drawing/2014/main" id="{F85EA99A-11FC-45F0-84D4-D7C02CC43336}"/>
                </a:ext>
              </a:extLst>
            </p:cNvPr>
            <p:cNvSpPr>
              <a:spLocks noChangeArrowheads="1"/>
            </p:cNvSpPr>
            <p:nvPr/>
          </p:nvSpPr>
          <p:spPr bwMode="auto">
            <a:xfrm>
              <a:off x="2893948" y="1572056"/>
              <a:ext cx="1588722" cy="1588724"/>
            </a:xfrm>
            <a:prstGeom prst="ellipse">
              <a:avLst/>
            </a:prstGeom>
            <a:solidFill>
              <a:srgbClr val="FA8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 name="Freeform 69">
              <a:extLst>
                <a:ext uri="{FF2B5EF4-FFF2-40B4-BE49-F238E27FC236}">
                  <a16:creationId xmlns:a16="http://schemas.microsoft.com/office/drawing/2014/main" id="{2C09DAB5-1852-4374-B9F5-5C4C3DC48A8E}"/>
                </a:ext>
              </a:extLst>
            </p:cNvPr>
            <p:cNvSpPr>
              <a:spLocks/>
            </p:cNvSpPr>
            <p:nvPr/>
          </p:nvSpPr>
          <p:spPr bwMode="auto">
            <a:xfrm>
              <a:off x="3619941" y="2471889"/>
              <a:ext cx="295253" cy="267134"/>
            </a:xfrm>
            <a:custGeom>
              <a:avLst/>
              <a:gdLst>
                <a:gd name="T0" fmla="*/ 10 w 78"/>
                <a:gd name="T1" fmla="*/ 2 h 70"/>
                <a:gd name="T2" fmla="*/ 37 w 78"/>
                <a:gd name="T3" fmla="*/ 0 h 70"/>
                <a:gd name="T4" fmla="*/ 69 w 78"/>
                <a:gd name="T5" fmla="*/ 1 h 70"/>
                <a:gd name="T6" fmla="*/ 74 w 78"/>
                <a:gd name="T7" fmla="*/ 6 h 70"/>
                <a:gd name="T8" fmla="*/ 76 w 78"/>
                <a:gd name="T9" fmla="*/ 11 h 70"/>
                <a:gd name="T10" fmla="*/ 73 w 78"/>
                <a:gd name="T11" fmla="*/ 20 h 70"/>
                <a:gd name="T12" fmla="*/ 77 w 78"/>
                <a:gd name="T13" fmla="*/ 25 h 70"/>
                <a:gd name="T14" fmla="*/ 70 w 78"/>
                <a:gd name="T15" fmla="*/ 39 h 70"/>
                <a:gd name="T16" fmla="*/ 68 w 78"/>
                <a:gd name="T17" fmla="*/ 51 h 70"/>
                <a:gd name="T18" fmla="*/ 58 w 78"/>
                <a:gd name="T19" fmla="*/ 54 h 70"/>
                <a:gd name="T20" fmla="*/ 44 w 78"/>
                <a:gd name="T21" fmla="*/ 68 h 70"/>
                <a:gd name="T22" fmla="*/ 20 w 78"/>
                <a:gd name="T23" fmla="*/ 55 h 70"/>
                <a:gd name="T24" fmla="*/ 10 w 78"/>
                <a:gd name="T25" fmla="*/ 51 h 70"/>
                <a:gd name="T26" fmla="*/ 10 w 78"/>
                <a:gd name="T27" fmla="*/ 41 h 70"/>
                <a:gd name="T28" fmla="*/ 4 w 78"/>
                <a:gd name="T29" fmla="*/ 36 h 70"/>
                <a:gd name="T30" fmla="*/ 3 w 78"/>
                <a:gd name="T31" fmla="*/ 22 h 70"/>
                <a:gd name="T32" fmla="*/ 6 w 78"/>
                <a:gd name="T33" fmla="*/ 20 h 70"/>
                <a:gd name="T34" fmla="*/ 2 w 78"/>
                <a:gd name="T35" fmla="*/ 13 h 70"/>
                <a:gd name="T36" fmla="*/ 10 w 78"/>
                <a:gd name="T37"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 h="70">
                  <a:moveTo>
                    <a:pt x="10" y="2"/>
                  </a:moveTo>
                  <a:cubicBezTo>
                    <a:pt x="18" y="1"/>
                    <a:pt x="27" y="0"/>
                    <a:pt x="37" y="0"/>
                  </a:cubicBezTo>
                  <a:cubicBezTo>
                    <a:pt x="48" y="0"/>
                    <a:pt x="59" y="0"/>
                    <a:pt x="69" y="1"/>
                  </a:cubicBezTo>
                  <a:cubicBezTo>
                    <a:pt x="70" y="2"/>
                    <a:pt x="72" y="4"/>
                    <a:pt x="74" y="6"/>
                  </a:cubicBezTo>
                  <a:cubicBezTo>
                    <a:pt x="75" y="9"/>
                    <a:pt x="76" y="10"/>
                    <a:pt x="76" y="11"/>
                  </a:cubicBezTo>
                  <a:cubicBezTo>
                    <a:pt x="77" y="15"/>
                    <a:pt x="73" y="16"/>
                    <a:pt x="73" y="20"/>
                  </a:cubicBezTo>
                  <a:cubicBezTo>
                    <a:pt x="74" y="22"/>
                    <a:pt x="76" y="23"/>
                    <a:pt x="77" y="25"/>
                  </a:cubicBezTo>
                  <a:cubicBezTo>
                    <a:pt x="78" y="27"/>
                    <a:pt x="77" y="31"/>
                    <a:pt x="70" y="39"/>
                  </a:cubicBezTo>
                  <a:cubicBezTo>
                    <a:pt x="72" y="43"/>
                    <a:pt x="71" y="48"/>
                    <a:pt x="68" y="51"/>
                  </a:cubicBezTo>
                  <a:cubicBezTo>
                    <a:pt x="64" y="55"/>
                    <a:pt x="58" y="54"/>
                    <a:pt x="58" y="54"/>
                  </a:cubicBezTo>
                  <a:cubicBezTo>
                    <a:pt x="57" y="55"/>
                    <a:pt x="54" y="65"/>
                    <a:pt x="44" y="68"/>
                  </a:cubicBezTo>
                  <a:cubicBezTo>
                    <a:pt x="35" y="70"/>
                    <a:pt x="25" y="65"/>
                    <a:pt x="20" y="55"/>
                  </a:cubicBezTo>
                  <a:cubicBezTo>
                    <a:pt x="16" y="56"/>
                    <a:pt x="12" y="54"/>
                    <a:pt x="10" y="51"/>
                  </a:cubicBezTo>
                  <a:cubicBezTo>
                    <a:pt x="8" y="48"/>
                    <a:pt x="8" y="44"/>
                    <a:pt x="10" y="41"/>
                  </a:cubicBezTo>
                  <a:cubicBezTo>
                    <a:pt x="8" y="41"/>
                    <a:pt x="6" y="39"/>
                    <a:pt x="4" y="36"/>
                  </a:cubicBezTo>
                  <a:cubicBezTo>
                    <a:pt x="1" y="32"/>
                    <a:pt x="0" y="26"/>
                    <a:pt x="3" y="22"/>
                  </a:cubicBezTo>
                  <a:cubicBezTo>
                    <a:pt x="4" y="21"/>
                    <a:pt x="5" y="20"/>
                    <a:pt x="6" y="20"/>
                  </a:cubicBezTo>
                  <a:cubicBezTo>
                    <a:pt x="5" y="19"/>
                    <a:pt x="2" y="17"/>
                    <a:pt x="2" y="13"/>
                  </a:cubicBezTo>
                  <a:cubicBezTo>
                    <a:pt x="1" y="8"/>
                    <a:pt x="4" y="3"/>
                    <a:pt x="1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 name="Freeform 70">
              <a:extLst>
                <a:ext uri="{FF2B5EF4-FFF2-40B4-BE49-F238E27FC236}">
                  <a16:creationId xmlns:a16="http://schemas.microsoft.com/office/drawing/2014/main" id="{EC5B587A-67E2-4B11-90EE-014705C8CCC4}"/>
                </a:ext>
              </a:extLst>
            </p:cNvPr>
            <p:cNvSpPr>
              <a:spLocks noEditPoints="1"/>
            </p:cNvSpPr>
            <p:nvPr/>
          </p:nvSpPr>
          <p:spPr bwMode="auto">
            <a:xfrm>
              <a:off x="3521521" y="1993903"/>
              <a:ext cx="492085" cy="534260"/>
            </a:xfrm>
            <a:custGeom>
              <a:avLst/>
              <a:gdLst>
                <a:gd name="T0" fmla="*/ 92 w 131"/>
                <a:gd name="T1" fmla="*/ 141 h 141"/>
                <a:gd name="T2" fmla="*/ 36 w 131"/>
                <a:gd name="T3" fmla="*/ 141 h 141"/>
                <a:gd name="T4" fmla="*/ 37 w 131"/>
                <a:gd name="T5" fmla="*/ 134 h 141"/>
                <a:gd name="T6" fmla="*/ 33 w 131"/>
                <a:gd name="T7" fmla="*/ 110 h 141"/>
                <a:gd name="T8" fmla="*/ 26 w 131"/>
                <a:gd name="T9" fmla="*/ 100 h 141"/>
                <a:gd name="T10" fmla="*/ 2 w 131"/>
                <a:gd name="T11" fmla="*/ 55 h 141"/>
                <a:gd name="T12" fmla="*/ 22 w 131"/>
                <a:gd name="T13" fmla="*/ 20 h 141"/>
                <a:gd name="T14" fmla="*/ 74 w 131"/>
                <a:gd name="T15" fmla="*/ 4 h 141"/>
                <a:gd name="T16" fmla="*/ 128 w 131"/>
                <a:gd name="T17" fmla="*/ 52 h 141"/>
                <a:gd name="T18" fmla="*/ 118 w 131"/>
                <a:gd name="T19" fmla="*/ 89 h 141"/>
                <a:gd name="T20" fmla="*/ 108 w 131"/>
                <a:gd name="T21" fmla="*/ 101 h 141"/>
                <a:gd name="T22" fmla="*/ 99 w 131"/>
                <a:gd name="T23" fmla="*/ 111 h 141"/>
                <a:gd name="T24" fmla="*/ 92 w 131"/>
                <a:gd name="T25" fmla="*/ 135 h 141"/>
                <a:gd name="T26" fmla="*/ 92 w 131"/>
                <a:gd name="T27" fmla="*/ 141 h 141"/>
                <a:gd name="T28" fmla="*/ 49 w 131"/>
                <a:gd name="T29" fmla="*/ 129 h 141"/>
                <a:gd name="T30" fmla="*/ 81 w 131"/>
                <a:gd name="T31" fmla="*/ 129 h 141"/>
                <a:gd name="T32" fmla="*/ 89 w 131"/>
                <a:gd name="T33" fmla="*/ 105 h 141"/>
                <a:gd name="T34" fmla="*/ 100 w 131"/>
                <a:gd name="T35" fmla="*/ 92 h 141"/>
                <a:gd name="T36" fmla="*/ 108 w 131"/>
                <a:gd name="T37" fmla="*/ 83 h 141"/>
                <a:gd name="T38" fmla="*/ 116 w 131"/>
                <a:gd name="T39" fmla="*/ 53 h 141"/>
                <a:gd name="T40" fmla="*/ 72 w 131"/>
                <a:gd name="T41" fmla="*/ 16 h 141"/>
                <a:gd name="T42" fmla="*/ 30 w 131"/>
                <a:gd name="T43" fmla="*/ 29 h 141"/>
                <a:gd name="T44" fmla="*/ 14 w 131"/>
                <a:gd name="T45" fmla="*/ 55 h 141"/>
                <a:gd name="T46" fmla="*/ 33 w 131"/>
                <a:gd name="T47" fmla="*/ 90 h 141"/>
                <a:gd name="T48" fmla="*/ 34 w 131"/>
                <a:gd name="T49" fmla="*/ 91 h 141"/>
                <a:gd name="T50" fmla="*/ 44 w 131"/>
                <a:gd name="T51" fmla="*/ 105 h 141"/>
                <a:gd name="T52" fmla="*/ 49 w 131"/>
                <a:gd name="T53" fmla="*/ 129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1" h="141">
                  <a:moveTo>
                    <a:pt x="92" y="141"/>
                  </a:moveTo>
                  <a:cubicBezTo>
                    <a:pt x="36" y="141"/>
                    <a:pt x="36" y="141"/>
                    <a:pt x="36" y="141"/>
                  </a:cubicBezTo>
                  <a:cubicBezTo>
                    <a:pt x="37" y="134"/>
                    <a:pt x="37" y="134"/>
                    <a:pt x="37" y="134"/>
                  </a:cubicBezTo>
                  <a:cubicBezTo>
                    <a:pt x="38" y="128"/>
                    <a:pt x="38" y="119"/>
                    <a:pt x="33" y="110"/>
                  </a:cubicBezTo>
                  <a:cubicBezTo>
                    <a:pt x="31" y="106"/>
                    <a:pt x="29" y="103"/>
                    <a:pt x="26" y="100"/>
                  </a:cubicBezTo>
                  <a:cubicBezTo>
                    <a:pt x="22" y="97"/>
                    <a:pt x="0" y="80"/>
                    <a:pt x="2" y="55"/>
                  </a:cubicBezTo>
                  <a:cubicBezTo>
                    <a:pt x="4" y="36"/>
                    <a:pt x="17" y="25"/>
                    <a:pt x="22" y="20"/>
                  </a:cubicBezTo>
                  <a:cubicBezTo>
                    <a:pt x="26" y="17"/>
                    <a:pt x="46" y="0"/>
                    <a:pt x="74" y="4"/>
                  </a:cubicBezTo>
                  <a:cubicBezTo>
                    <a:pt x="98" y="7"/>
                    <a:pt x="125" y="26"/>
                    <a:pt x="128" y="52"/>
                  </a:cubicBezTo>
                  <a:cubicBezTo>
                    <a:pt x="131" y="70"/>
                    <a:pt x="120" y="86"/>
                    <a:pt x="118" y="89"/>
                  </a:cubicBezTo>
                  <a:cubicBezTo>
                    <a:pt x="115" y="95"/>
                    <a:pt x="111" y="98"/>
                    <a:pt x="108" y="101"/>
                  </a:cubicBezTo>
                  <a:cubicBezTo>
                    <a:pt x="104" y="104"/>
                    <a:pt x="102" y="106"/>
                    <a:pt x="99" y="111"/>
                  </a:cubicBezTo>
                  <a:cubicBezTo>
                    <a:pt x="95" y="118"/>
                    <a:pt x="92" y="126"/>
                    <a:pt x="92" y="135"/>
                  </a:cubicBezTo>
                  <a:lnTo>
                    <a:pt x="92" y="141"/>
                  </a:lnTo>
                  <a:close/>
                  <a:moveTo>
                    <a:pt x="49" y="129"/>
                  </a:moveTo>
                  <a:cubicBezTo>
                    <a:pt x="81" y="129"/>
                    <a:pt x="81" y="129"/>
                    <a:pt x="81" y="129"/>
                  </a:cubicBezTo>
                  <a:cubicBezTo>
                    <a:pt x="81" y="120"/>
                    <a:pt x="84" y="112"/>
                    <a:pt x="89" y="105"/>
                  </a:cubicBezTo>
                  <a:cubicBezTo>
                    <a:pt x="92" y="98"/>
                    <a:pt x="96" y="95"/>
                    <a:pt x="100" y="92"/>
                  </a:cubicBezTo>
                  <a:cubicBezTo>
                    <a:pt x="103" y="89"/>
                    <a:pt x="106" y="87"/>
                    <a:pt x="108" y="83"/>
                  </a:cubicBezTo>
                  <a:cubicBezTo>
                    <a:pt x="109" y="81"/>
                    <a:pt x="118" y="68"/>
                    <a:pt x="116" y="53"/>
                  </a:cubicBezTo>
                  <a:cubicBezTo>
                    <a:pt x="114" y="34"/>
                    <a:pt x="91" y="18"/>
                    <a:pt x="72" y="16"/>
                  </a:cubicBezTo>
                  <a:cubicBezTo>
                    <a:pt x="50" y="13"/>
                    <a:pt x="33" y="26"/>
                    <a:pt x="30" y="29"/>
                  </a:cubicBezTo>
                  <a:cubicBezTo>
                    <a:pt x="25" y="33"/>
                    <a:pt x="15" y="42"/>
                    <a:pt x="14" y="55"/>
                  </a:cubicBezTo>
                  <a:cubicBezTo>
                    <a:pt x="13" y="76"/>
                    <a:pt x="33" y="90"/>
                    <a:pt x="33" y="90"/>
                  </a:cubicBezTo>
                  <a:cubicBezTo>
                    <a:pt x="34" y="91"/>
                    <a:pt x="34" y="91"/>
                    <a:pt x="34" y="91"/>
                  </a:cubicBezTo>
                  <a:cubicBezTo>
                    <a:pt x="38" y="95"/>
                    <a:pt x="41" y="100"/>
                    <a:pt x="44" y="105"/>
                  </a:cubicBezTo>
                  <a:cubicBezTo>
                    <a:pt x="48" y="114"/>
                    <a:pt x="49" y="122"/>
                    <a:pt x="49" y="1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 name="Freeform 71">
              <a:extLst>
                <a:ext uri="{FF2B5EF4-FFF2-40B4-BE49-F238E27FC236}">
                  <a16:creationId xmlns:a16="http://schemas.microsoft.com/office/drawing/2014/main" id="{C5DBF833-B273-4577-9F8A-A65B24EE3085}"/>
                </a:ext>
              </a:extLst>
            </p:cNvPr>
            <p:cNvSpPr>
              <a:spLocks/>
            </p:cNvSpPr>
            <p:nvPr/>
          </p:nvSpPr>
          <p:spPr bwMode="auto">
            <a:xfrm>
              <a:off x="3760616" y="2134542"/>
              <a:ext cx="112476" cy="98421"/>
            </a:xfrm>
            <a:custGeom>
              <a:avLst/>
              <a:gdLst>
                <a:gd name="T0" fmla="*/ 28 w 32"/>
                <a:gd name="T1" fmla="*/ 27 h 27"/>
                <a:gd name="T2" fmla="*/ 24 w 32"/>
                <a:gd name="T3" fmla="*/ 23 h 27"/>
                <a:gd name="T4" fmla="*/ 21 w 32"/>
                <a:gd name="T5" fmla="*/ 15 h 27"/>
                <a:gd name="T6" fmla="*/ 5 w 32"/>
                <a:gd name="T7" fmla="*/ 10 h 27"/>
                <a:gd name="T8" fmla="*/ 0 w 32"/>
                <a:gd name="T9" fmla="*/ 7 h 27"/>
                <a:gd name="T10" fmla="*/ 3 w 32"/>
                <a:gd name="T11" fmla="*/ 2 h 27"/>
                <a:gd name="T12" fmla="*/ 27 w 32"/>
                <a:gd name="T13" fmla="*/ 9 h 27"/>
                <a:gd name="T14" fmla="*/ 32 w 32"/>
                <a:gd name="T15" fmla="*/ 22 h 27"/>
                <a:gd name="T16" fmla="*/ 29 w 32"/>
                <a:gd name="T17" fmla="*/ 27 h 27"/>
                <a:gd name="T18" fmla="*/ 28 w 32"/>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7">
                  <a:moveTo>
                    <a:pt x="28" y="27"/>
                  </a:moveTo>
                  <a:cubicBezTo>
                    <a:pt x="26" y="27"/>
                    <a:pt x="24" y="25"/>
                    <a:pt x="24" y="23"/>
                  </a:cubicBezTo>
                  <a:cubicBezTo>
                    <a:pt x="24" y="21"/>
                    <a:pt x="24" y="17"/>
                    <a:pt x="21" y="15"/>
                  </a:cubicBezTo>
                  <a:cubicBezTo>
                    <a:pt x="18" y="10"/>
                    <a:pt x="11" y="9"/>
                    <a:pt x="5" y="10"/>
                  </a:cubicBezTo>
                  <a:cubicBezTo>
                    <a:pt x="3" y="11"/>
                    <a:pt x="1" y="9"/>
                    <a:pt x="0" y="7"/>
                  </a:cubicBezTo>
                  <a:cubicBezTo>
                    <a:pt x="0" y="5"/>
                    <a:pt x="1" y="3"/>
                    <a:pt x="3" y="2"/>
                  </a:cubicBezTo>
                  <a:cubicBezTo>
                    <a:pt x="12" y="0"/>
                    <a:pt x="22" y="3"/>
                    <a:pt x="27" y="9"/>
                  </a:cubicBezTo>
                  <a:cubicBezTo>
                    <a:pt x="31" y="14"/>
                    <a:pt x="32" y="19"/>
                    <a:pt x="32" y="22"/>
                  </a:cubicBezTo>
                  <a:cubicBezTo>
                    <a:pt x="32" y="25"/>
                    <a:pt x="31" y="27"/>
                    <a:pt x="29" y="27"/>
                  </a:cubicBezTo>
                  <a:cubicBezTo>
                    <a:pt x="28" y="27"/>
                    <a:pt x="28" y="27"/>
                    <a:pt x="28"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sp>
        <p:nvSpPr>
          <p:cNvPr id="44" name="CuadroTexto 43">
            <a:extLst>
              <a:ext uri="{FF2B5EF4-FFF2-40B4-BE49-F238E27FC236}">
                <a16:creationId xmlns:a16="http://schemas.microsoft.com/office/drawing/2014/main" id="{50962F15-87EB-401D-9754-72EE639DA066}"/>
              </a:ext>
            </a:extLst>
          </p:cNvPr>
          <p:cNvSpPr txBox="1"/>
          <p:nvPr/>
        </p:nvSpPr>
        <p:spPr>
          <a:xfrm>
            <a:off x="591657" y="3677967"/>
            <a:ext cx="1876028" cy="461665"/>
          </a:xfrm>
          <a:prstGeom prst="rect">
            <a:avLst/>
          </a:prstGeom>
          <a:noFill/>
        </p:spPr>
        <p:txBody>
          <a:bodyPr wrap="square" rtlCol="0">
            <a:spAutoFit/>
          </a:bodyPr>
          <a:lstStyle/>
          <a:p>
            <a:pPr algn="ctr"/>
            <a:r>
              <a:rPr lang="en-US" sz="2400" b="1" dirty="0">
                <a:solidFill>
                  <a:schemeClr val="accent1"/>
                </a:solidFill>
                <a:latin typeface="Times New Roman" panose="02020603050405020304" pitchFamily="18" charset="0"/>
                <a:cs typeface="Times New Roman" panose="02020603050405020304" pitchFamily="18" charset="0"/>
              </a:rPr>
              <a:t>Psicologia I</a:t>
            </a:r>
          </a:p>
        </p:txBody>
      </p:sp>
      <p:sp>
        <p:nvSpPr>
          <p:cNvPr id="45" name="CuadroTexto 44">
            <a:extLst>
              <a:ext uri="{FF2B5EF4-FFF2-40B4-BE49-F238E27FC236}">
                <a16:creationId xmlns:a16="http://schemas.microsoft.com/office/drawing/2014/main" id="{CC565983-4D42-4836-AEF4-C39B33A89092}"/>
              </a:ext>
            </a:extLst>
          </p:cNvPr>
          <p:cNvSpPr txBox="1"/>
          <p:nvPr/>
        </p:nvSpPr>
        <p:spPr>
          <a:xfrm>
            <a:off x="591657" y="4139632"/>
            <a:ext cx="1876028" cy="1384995"/>
          </a:xfrm>
          <a:prstGeom prst="rect">
            <a:avLst/>
          </a:prstGeom>
          <a:noFill/>
        </p:spPr>
        <p:txBody>
          <a:bodyPr wrap="square" rtlCol="0">
            <a:spAutoFit/>
          </a:bodyPr>
          <a:lstStyle/>
          <a:p>
            <a:pPr algn="ctr"/>
            <a:r>
              <a:rPr lang="en-US" sz="1400" dirty="0"/>
              <a:t>There are many variations of passages of Lorem Ipsum available, but the majority have suffered</a:t>
            </a:r>
            <a:endParaRPr lang="en-US" sz="1400" dirty="0">
              <a:latin typeface="Times New Roman" panose="02020603050405020304" pitchFamily="18" charset="0"/>
              <a:cs typeface="Times New Roman" panose="02020603050405020304" pitchFamily="18" charset="0"/>
            </a:endParaRPr>
          </a:p>
        </p:txBody>
      </p:sp>
      <p:sp>
        <p:nvSpPr>
          <p:cNvPr id="46" name="CuadroTexto 45">
            <a:extLst>
              <a:ext uri="{FF2B5EF4-FFF2-40B4-BE49-F238E27FC236}">
                <a16:creationId xmlns:a16="http://schemas.microsoft.com/office/drawing/2014/main" id="{903D93B4-1355-4922-AC52-BDACE4277982}"/>
              </a:ext>
            </a:extLst>
          </p:cNvPr>
          <p:cNvSpPr txBox="1"/>
          <p:nvPr/>
        </p:nvSpPr>
        <p:spPr>
          <a:xfrm>
            <a:off x="2958214" y="3677967"/>
            <a:ext cx="1876028" cy="461665"/>
          </a:xfrm>
          <a:prstGeom prst="rect">
            <a:avLst/>
          </a:prstGeom>
          <a:noFill/>
        </p:spPr>
        <p:txBody>
          <a:bodyPr wrap="square" rtlCol="0">
            <a:spAutoFit/>
          </a:bodyPr>
          <a:lstStyle/>
          <a:p>
            <a:pPr algn="ctr"/>
            <a:r>
              <a:rPr lang="en-US" sz="2400" b="1" dirty="0">
                <a:solidFill>
                  <a:schemeClr val="accent1"/>
                </a:solidFill>
                <a:latin typeface="Times New Roman" panose="02020603050405020304" pitchFamily="18" charset="0"/>
                <a:cs typeface="Times New Roman" panose="02020603050405020304" pitchFamily="18" charset="0"/>
              </a:rPr>
              <a:t>Psicologia II</a:t>
            </a:r>
          </a:p>
        </p:txBody>
      </p:sp>
      <p:sp>
        <p:nvSpPr>
          <p:cNvPr id="47" name="CuadroTexto 46">
            <a:extLst>
              <a:ext uri="{FF2B5EF4-FFF2-40B4-BE49-F238E27FC236}">
                <a16:creationId xmlns:a16="http://schemas.microsoft.com/office/drawing/2014/main" id="{316138C2-ABE5-46C5-9935-3D84997EE60B}"/>
              </a:ext>
            </a:extLst>
          </p:cNvPr>
          <p:cNvSpPr txBox="1"/>
          <p:nvPr/>
        </p:nvSpPr>
        <p:spPr>
          <a:xfrm>
            <a:off x="2958214" y="4139632"/>
            <a:ext cx="1876028" cy="1384995"/>
          </a:xfrm>
          <a:prstGeom prst="rect">
            <a:avLst/>
          </a:prstGeom>
          <a:noFill/>
        </p:spPr>
        <p:txBody>
          <a:bodyPr wrap="square" rtlCol="0">
            <a:spAutoFit/>
          </a:bodyPr>
          <a:lstStyle/>
          <a:p>
            <a:pPr algn="ctr"/>
            <a:r>
              <a:rPr lang="en-US" sz="1400" dirty="0"/>
              <a:t>There are many variations of passages of Lorem Ipsum available, but the majority have suffered</a:t>
            </a:r>
            <a:endParaRPr lang="en-US" sz="1400" dirty="0">
              <a:latin typeface="Times New Roman" panose="02020603050405020304" pitchFamily="18" charset="0"/>
              <a:cs typeface="Times New Roman" panose="02020603050405020304" pitchFamily="18" charset="0"/>
            </a:endParaRPr>
          </a:p>
        </p:txBody>
      </p:sp>
      <p:sp>
        <p:nvSpPr>
          <p:cNvPr id="48" name="CuadroTexto 47">
            <a:extLst>
              <a:ext uri="{FF2B5EF4-FFF2-40B4-BE49-F238E27FC236}">
                <a16:creationId xmlns:a16="http://schemas.microsoft.com/office/drawing/2014/main" id="{62AD5DCD-1B63-4E80-9DC5-B1069A6616C5}"/>
              </a:ext>
            </a:extLst>
          </p:cNvPr>
          <p:cNvSpPr txBox="1"/>
          <p:nvPr/>
        </p:nvSpPr>
        <p:spPr>
          <a:xfrm>
            <a:off x="5167749" y="3633975"/>
            <a:ext cx="1929595" cy="461665"/>
          </a:xfrm>
          <a:prstGeom prst="rect">
            <a:avLst/>
          </a:prstGeom>
          <a:noFill/>
        </p:spPr>
        <p:txBody>
          <a:bodyPr wrap="square" rtlCol="0">
            <a:spAutoFit/>
          </a:bodyPr>
          <a:lstStyle/>
          <a:p>
            <a:pPr algn="ctr"/>
            <a:r>
              <a:rPr lang="en-US" sz="2400" b="1" dirty="0">
                <a:solidFill>
                  <a:schemeClr val="accent1"/>
                </a:solidFill>
                <a:latin typeface="Times New Roman" panose="02020603050405020304" pitchFamily="18" charset="0"/>
                <a:cs typeface="Times New Roman" panose="02020603050405020304" pitchFamily="18" charset="0"/>
              </a:rPr>
              <a:t>Psicologia III</a:t>
            </a:r>
          </a:p>
        </p:txBody>
      </p:sp>
      <p:sp>
        <p:nvSpPr>
          <p:cNvPr id="49" name="CuadroTexto 48">
            <a:extLst>
              <a:ext uri="{FF2B5EF4-FFF2-40B4-BE49-F238E27FC236}">
                <a16:creationId xmlns:a16="http://schemas.microsoft.com/office/drawing/2014/main" id="{B41663FE-642E-4E13-A135-5479B88005B2}"/>
              </a:ext>
            </a:extLst>
          </p:cNvPr>
          <p:cNvSpPr txBox="1"/>
          <p:nvPr/>
        </p:nvSpPr>
        <p:spPr>
          <a:xfrm>
            <a:off x="5194533" y="4112122"/>
            <a:ext cx="1876028" cy="1384995"/>
          </a:xfrm>
          <a:prstGeom prst="rect">
            <a:avLst/>
          </a:prstGeom>
          <a:noFill/>
        </p:spPr>
        <p:txBody>
          <a:bodyPr wrap="square" rtlCol="0">
            <a:spAutoFit/>
          </a:bodyPr>
          <a:lstStyle/>
          <a:p>
            <a:pPr algn="ctr"/>
            <a:r>
              <a:rPr lang="en-US" sz="1400" dirty="0"/>
              <a:t>There are many variations of passages of Lorem Ipsum available, but the majority have suffered</a:t>
            </a:r>
            <a:endParaRPr lang="en-US" sz="1400" dirty="0">
              <a:latin typeface="Times New Roman" panose="02020603050405020304" pitchFamily="18" charset="0"/>
              <a:cs typeface="Times New Roman" panose="02020603050405020304" pitchFamily="18" charset="0"/>
            </a:endParaRPr>
          </a:p>
        </p:txBody>
      </p:sp>
      <p:sp>
        <p:nvSpPr>
          <p:cNvPr id="50" name="CuadroTexto 49">
            <a:extLst>
              <a:ext uri="{FF2B5EF4-FFF2-40B4-BE49-F238E27FC236}">
                <a16:creationId xmlns:a16="http://schemas.microsoft.com/office/drawing/2014/main" id="{8ADEF793-F62B-41EA-86F2-0916DD17F0B1}"/>
              </a:ext>
            </a:extLst>
          </p:cNvPr>
          <p:cNvSpPr txBox="1"/>
          <p:nvPr/>
        </p:nvSpPr>
        <p:spPr>
          <a:xfrm>
            <a:off x="7268645" y="3691668"/>
            <a:ext cx="1929595" cy="461665"/>
          </a:xfrm>
          <a:prstGeom prst="rect">
            <a:avLst/>
          </a:prstGeom>
          <a:noFill/>
        </p:spPr>
        <p:txBody>
          <a:bodyPr wrap="square" rtlCol="0">
            <a:spAutoFit/>
          </a:bodyPr>
          <a:lstStyle/>
          <a:p>
            <a:pPr algn="ctr"/>
            <a:r>
              <a:rPr lang="en-US" sz="2400" b="1" dirty="0">
                <a:solidFill>
                  <a:schemeClr val="accent1"/>
                </a:solidFill>
                <a:latin typeface="Times New Roman" panose="02020603050405020304" pitchFamily="18" charset="0"/>
                <a:cs typeface="Times New Roman" panose="02020603050405020304" pitchFamily="18" charset="0"/>
              </a:rPr>
              <a:t>Psicologia IV</a:t>
            </a:r>
          </a:p>
        </p:txBody>
      </p:sp>
      <p:sp>
        <p:nvSpPr>
          <p:cNvPr id="51" name="CuadroTexto 50">
            <a:extLst>
              <a:ext uri="{FF2B5EF4-FFF2-40B4-BE49-F238E27FC236}">
                <a16:creationId xmlns:a16="http://schemas.microsoft.com/office/drawing/2014/main" id="{0FA8176D-0B48-4E78-AB26-50D13865A523}"/>
              </a:ext>
            </a:extLst>
          </p:cNvPr>
          <p:cNvSpPr txBox="1"/>
          <p:nvPr/>
        </p:nvSpPr>
        <p:spPr>
          <a:xfrm>
            <a:off x="7322212" y="4153333"/>
            <a:ext cx="1876028" cy="1384995"/>
          </a:xfrm>
          <a:prstGeom prst="rect">
            <a:avLst/>
          </a:prstGeom>
          <a:noFill/>
        </p:spPr>
        <p:txBody>
          <a:bodyPr wrap="square" rtlCol="0">
            <a:spAutoFit/>
          </a:bodyPr>
          <a:lstStyle/>
          <a:p>
            <a:pPr algn="ctr"/>
            <a:r>
              <a:rPr lang="en-US" sz="1400" dirty="0"/>
              <a:t>There are many variations of passages of Lorem Ipsum available, but the majority have suffered</a:t>
            </a:r>
            <a:endParaRPr lang="en-US" sz="1400" dirty="0">
              <a:latin typeface="Times New Roman" panose="02020603050405020304" pitchFamily="18" charset="0"/>
              <a:cs typeface="Times New Roman" panose="02020603050405020304" pitchFamily="18" charset="0"/>
            </a:endParaRPr>
          </a:p>
        </p:txBody>
      </p:sp>
      <p:sp>
        <p:nvSpPr>
          <p:cNvPr id="52" name="CuadroTexto 51">
            <a:extLst>
              <a:ext uri="{FF2B5EF4-FFF2-40B4-BE49-F238E27FC236}">
                <a16:creationId xmlns:a16="http://schemas.microsoft.com/office/drawing/2014/main" id="{60E835DF-81A9-4D6F-8EFE-51D5E3A064F8}"/>
              </a:ext>
            </a:extLst>
          </p:cNvPr>
          <p:cNvSpPr txBox="1"/>
          <p:nvPr/>
        </p:nvSpPr>
        <p:spPr>
          <a:xfrm>
            <a:off x="9504964" y="3650457"/>
            <a:ext cx="1876028" cy="461665"/>
          </a:xfrm>
          <a:prstGeom prst="rect">
            <a:avLst/>
          </a:prstGeom>
          <a:noFill/>
        </p:spPr>
        <p:txBody>
          <a:bodyPr wrap="square" rtlCol="0">
            <a:spAutoFit/>
          </a:bodyPr>
          <a:lstStyle/>
          <a:p>
            <a:pPr algn="ctr"/>
            <a:r>
              <a:rPr lang="en-US" sz="2400" b="1" dirty="0">
                <a:solidFill>
                  <a:schemeClr val="accent1"/>
                </a:solidFill>
                <a:latin typeface="Times New Roman" panose="02020603050405020304" pitchFamily="18" charset="0"/>
                <a:cs typeface="Times New Roman" panose="02020603050405020304" pitchFamily="18" charset="0"/>
              </a:rPr>
              <a:t>Psicologia V</a:t>
            </a:r>
          </a:p>
        </p:txBody>
      </p:sp>
      <p:sp>
        <p:nvSpPr>
          <p:cNvPr id="53" name="CuadroTexto 52">
            <a:extLst>
              <a:ext uri="{FF2B5EF4-FFF2-40B4-BE49-F238E27FC236}">
                <a16:creationId xmlns:a16="http://schemas.microsoft.com/office/drawing/2014/main" id="{CB4A93C1-6652-4A9E-B7C8-AD7D0FDB000F}"/>
              </a:ext>
            </a:extLst>
          </p:cNvPr>
          <p:cNvSpPr txBox="1"/>
          <p:nvPr/>
        </p:nvSpPr>
        <p:spPr>
          <a:xfrm>
            <a:off x="9504964" y="4112122"/>
            <a:ext cx="1876028" cy="1384995"/>
          </a:xfrm>
          <a:prstGeom prst="rect">
            <a:avLst/>
          </a:prstGeom>
          <a:noFill/>
        </p:spPr>
        <p:txBody>
          <a:bodyPr wrap="square" rtlCol="0">
            <a:spAutoFit/>
          </a:bodyPr>
          <a:lstStyle/>
          <a:p>
            <a:pPr algn="ctr"/>
            <a:r>
              <a:rPr lang="en-US" sz="1400" dirty="0"/>
              <a:t>There are many variations of passages of Lorem Ipsum available, but the majority have suffered</a:t>
            </a:r>
            <a:endParaRPr lang="en-US" sz="14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474527228"/>
      </p:ext>
    </p:extLst>
  </p:cSld>
  <p:clrMapOvr>
    <a:masterClrMapping/>
  </p:clrMapOvr>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1113D1C7-6A7C-4901-A7F6-4058D49A5DE6}"/>
              </a:ext>
            </a:extLst>
          </p:cNvPr>
          <p:cNvSpPr>
            <a:spLocks noGrp="1"/>
          </p:cNvSpPr>
          <p:nvPr>
            <p:ph type="title"/>
          </p:nvPr>
        </p:nvSpPr>
        <p:spPr/>
        <p:txBody>
          <a:bodyPr/>
          <a:lstStyle/>
          <a:p>
            <a:endParaRPr lang="es-PE" dirty="0"/>
          </a:p>
        </p:txBody>
      </p:sp>
      <p:sp>
        <p:nvSpPr>
          <p:cNvPr id="4" name="Freeform 411">
            <a:extLst>
              <a:ext uri="{FF2B5EF4-FFF2-40B4-BE49-F238E27FC236}">
                <a16:creationId xmlns:a16="http://schemas.microsoft.com/office/drawing/2014/main" id="{4315C62A-E447-4118-82BD-23226F5F440F}"/>
              </a:ext>
            </a:extLst>
          </p:cNvPr>
          <p:cNvSpPr>
            <a:spLocks/>
          </p:cNvSpPr>
          <p:nvPr/>
        </p:nvSpPr>
        <p:spPr bwMode="auto">
          <a:xfrm>
            <a:off x="1291959" y="3223764"/>
            <a:ext cx="1796473" cy="1534430"/>
          </a:xfrm>
          <a:custGeom>
            <a:avLst/>
            <a:gdLst>
              <a:gd name="T0" fmla="*/ 0 w 330"/>
              <a:gd name="T1" fmla="*/ 292 h 292"/>
              <a:gd name="T2" fmla="*/ 92 w 330"/>
              <a:gd name="T3" fmla="*/ 168 h 292"/>
              <a:gd name="T4" fmla="*/ 284 w 330"/>
              <a:gd name="T5" fmla="*/ 0 h 292"/>
              <a:gd name="T6" fmla="*/ 330 w 330"/>
              <a:gd name="T7" fmla="*/ 69 h 292"/>
              <a:gd name="T8" fmla="*/ 200 w 330"/>
              <a:gd name="T9" fmla="*/ 176 h 292"/>
              <a:gd name="T10" fmla="*/ 98 w 330"/>
              <a:gd name="T11" fmla="*/ 291 h 292"/>
              <a:gd name="T12" fmla="*/ 0 w 330"/>
              <a:gd name="T13" fmla="*/ 292 h 292"/>
            </a:gdLst>
            <a:ahLst/>
            <a:cxnLst>
              <a:cxn ang="0">
                <a:pos x="T0" y="T1"/>
              </a:cxn>
              <a:cxn ang="0">
                <a:pos x="T2" y="T3"/>
              </a:cxn>
              <a:cxn ang="0">
                <a:pos x="T4" y="T5"/>
              </a:cxn>
              <a:cxn ang="0">
                <a:pos x="T6" y="T7"/>
              </a:cxn>
              <a:cxn ang="0">
                <a:pos x="T8" y="T9"/>
              </a:cxn>
              <a:cxn ang="0">
                <a:pos x="T10" y="T11"/>
              </a:cxn>
              <a:cxn ang="0">
                <a:pos x="T12" y="T13"/>
              </a:cxn>
            </a:cxnLst>
            <a:rect l="0" t="0" r="r" b="b"/>
            <a:pathLst>
              <a:path w="330" h="292">
                <a:moveTo>
                  <a:pt x="0" y="292"/>
                </a:moveTo>
                <a:cubicBezTo>
                  <a:pt x="24" y="254"/>
                  <a:pt x="54" y="211"/>
                  <a:pt x="92" y="168"/>
                </a:cubicBezTo>
                <a:cubicBezTo>
                  <a:pt x="158" y="92"/>
                  <a:pt x="227" y="38"/>
                  <a:pt x="284" y="0"/>
                </a:cubicBezTo>
                <a:cubicBezTo>
                  <a:pt x="299" y="23"/>
                  <a:pt x="315" y="46"/>
                  <a:pt x="330" y="69"/>
                </a:cubicBezTo>
                <a:cubicBezTo>
                  <a:pt x="290" y="96"/>
                  <a:pt x="246" y="132"/>
                  <a:pt x="200" y="176"/>
                </a:cubicBezTo>
                <a:cubicBezTo>
                  <a:pt x="159" y="216"/>
                  <a:pt x="125" y="255"/>
                  <a:pt x="98" y="291"/>
                </a:cubicBezTo>
                <a:cubicBezTo>
                  <a:pt x="65" y="291"/>
                  <a:pt x="32" y="292"/>
                  <a:pt x="0" y="292"/>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5" name="Freeform 412">
            <a:extLst>
              <a:ext uri="{FF2B5EF4-FFF2-40B4-BE49-F238E27FC236}">
                <a16:creationId xmlns:a16="http://schemas.microsoft.com/office/drawing/2014/main" id="{83F9DD55-F0E2-4FC7-8903-C131C167E6CF}"/>
              </a:ext>
            </a:extLst>
          </p:cNvPr>
          <p:cNvSpPr>
            <a:spLocks/>
          </p:cNvSpPr>
          <p:nvPr/>
        </p:nvSpPr>
        <p:spPr bwMode="auto">
          <a:xfrm>
            <a:off x="2886582" y="2369148"/>
            <a:ext cx="2119433" cy="1184814"/>
          </a:xfrm>
          <a:custGeom>
            <a:avLst/>
            <a:gdLst>
              <a:gd name="T0" fmla="*/ 0 w 391"/>
              <a:gd name="T1" fmla="*/ 158 h 225"/>
              <a:gd name="T2" fmla="*/ 184 w 391"/>
              <a:gd name="T3" fmla="*/ 58 h 225"/>
              <a:gd name="T4" fmla="*/ 375 w 391"/>
              <a:gd name="T5" fmla="*/ 0 h 225"/>
              <a:gd name="T6" fmla="*/ 391 w 391"/>
              <a:gd name="T7" fmla="*/ 80 h 225"/>
              <a:gd name="T8" fmla="*/ 237 w 391"/>
              <a:gd name="T9" fmla="*/ 124 h 225"/>
              <a:gd name="T10" fmla="*/ 44 w 391"/>
              <a:gd name="T11" fmla="*/ 225 h 225"/>
              <a:gd name="T12" fmla="*/ 0 w 391"/>
              <a:gd name="T13" fmla="*/ 158 h 225"/>
            </a:gdLst>
            <a:ahLst/>
            <a:cxnLst>
              <a:cxn ang="0">
                <a:pos x="T0" y="T1"/>
              </a:cxn>
              <a:cxn ang="0">
                <a:pos x="T2" y="T3"/>
              </a:cxn>
              <a:cxn ang="0">
                <a:pos x="T4" y="T5"/>
              </a:cxn>
              <a:cxn ang="0">
                <a:pos x="T6" y="T7"/>
              </a:cxn>
              <a:cxn ang="0">
                <a:pos x="T8" y="T9"/>
              </a:cxn>
              <a:cxn ang="0">
                <a:pos x="T10" y="T11"/>
              </a:cxn>
              <a:cxn ang="0">
                <a:pos x="T12" y="T13"/>
              </a:cxn>
            </a:cxnLst>
            <a:rect l="0" t="0" r="r" b="b"/>
            <a:pathLst>
              <a:path w="391" h="225">
                <a:moveTo>
                  <a:pt x="0" y="158"/>
                </a:moveTo>
                <a:cubicBezTo>
                  <a:pt x="46" y="126"/>
                  <a:pt x="108" y="89"/>
                  <a:pt x="184" y="58"/>
                </a:cubicBezTo>
                <a:cubicBezTo>
                  <a:pt x="256" y="28"/>
                  <a:pt x="321" y="11"/>
                  <a:pt x="375" y="0"/>
                </a:cubicBezTo>
                <a:cubicBezTo>
                  <a:pt x="380" y="27"/>
                  <a:pt x="386" y="53"/>
                  <a:pt x="391" y="80"/>
                </a:cubicBezTo>
                <a:cubicBezTo>
                  <a:pt x="346" y="88"/>
                  <a:pt x="294" y="102"/>
                  <a:pt x="237" y="124"/>
                </a:cubicBezTo>
                <a:cubicBezTo>
                  <a:pt x="157" y="154"/>
                  <a:pt x="93" y="192"/>
                  <a:pt x="44" y="225"/>
                </a:cubicBezTo>
                <a:cubicBezTo>
                  <a:pt x="29" y="203"/>
                  <a:pt x="15" y="181"/>
                  <a:pt x="0" y="158"/>
                </a:cubicBezTo>
                <a:close/>
              </a:path>
            </a:pathLst>
          </a:cu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6" name="Freeform 413">
            <a:extLst>
              <a:ext uri="{FF2B5EF4-FFF2-40B4-BE49-F238E27FC236}">
                <a16:creationId xmlns:a16="http://schemas.microsoft.com/office/drawing/2014/main" id="{CF2A8945-B194-485C-A87B-D9409F6D9D8C}"/>
              </a:ext>
            </a:extLst>
          </p:cNvPr>
          <p:cNvSpPr>
            <a:spLocks/>
          </p:cNvSpPr>
          <p:nvPr/>
        </p:nvSpPr>
        <p:spPr bwMode="auto">
          <a:xfrm>
            <a:off x="4965633" y="2252610"/>
            <a:ext cx="2240543" cy="524429"/>
          </a:xfrm>
          <a:custGeom>
            <a:avLst/>
            <a:gdLst>
              <a:gd name="T0" fmla="*/ 0 w 408"/>
              <a:gd name="T1" fmla="*/ 19 h 102"/>
              <a:gd name="T2" fmla="*/ 17 w 408"/>
              <a:gd name="T3" fmla="*/ 102 h 102"/>
              <a:gd name="T4" fmla="*/ 174 w 408"/>
              <a:gd name="T5" fmla="*/ 83 h 102"/>
              <a:gd name="T6" fmla="*/ 394 w 408"/>
              <a:gd name="T7" fmla="*/ 101 h 102"/>
              <a:gd name="T8" fmla="*/ 408 w 408"/>
              <a:gd name="T9" fmla="*/ 19 h 102"/>
              <a:gd name="T10" fmla="*/ 191 w 408"/>
              <a:gd name="T11" fmla="*/ 1 h 102"/>
              <a:gd name="T12" fmla="*/ 0 w 408"/>
              <a:gd name="T13" fmla="*/ 19 h 102"/>
            </a:gdLst>
            <a:ahLst/>
            <a:cxnLst>
              <a:cxn ang="0">
                <a:pos x="T0" y="T1"/>
              </a:cxn>
              <a:cxn ang="0">
                <a:pos x="T2" y="T3"/>
              </a:cxn>
              <a:cxn ang="0">
                <a:pos x="T4" y="T5"/>
              </a:cxn>
              <a:cxn ang="0">
                <a:pos x="T6" y="T7"/>
              </a:cxn>
              <a:cxn ang="0">
                <a:pos x="T8" y="T9"/>
              </a:cxn>
              <a:cxn ang="0">
                <a:pos x="T10" y="T11"/>
              </a:cxn>
              <a:cxn ang="0">
                <a:pos x="T12" y="T13"/>
              </a:cxn>
            </a:cxnLst>
            <a:rect l="0" t="0" r="r" b="b"/>
            <a:pathLst>
              <a:path w="408" h="102">
                <a:moveTo>
                  <a:pt x="0" y="19"/>
                </a:moveTo>
                <a:cubicBezTo>
                  <a:pt x="5" y="47"/>
                  <a:pt x="11" y="74"/>
                  <a:pt x="17" y="102"/>
                </a:cubicBezTo>
                <a:cubicBezTo>
                  <a:pt x="62" y="93"/>
                  <a:pt x="114" y="85"/>
                  <a:pt x="174" y="83"/>
                </a:cubicBezTo>
                <a:cubicBezTo>
                  <a:pt x="260" y="80"/>
                  <a:pt x="335" y="90"/>
                  <a:pt x="394" y="101"/>
                </a:cubicBezTo>
                <a:cubicBezTo>
                  <a:pt x="398" y="74"/>
                  <a:pt x="403" y="47"/>
                  <a:pt x="408" y="19"/>
                </a:cubicBezTo>
                <a:cubicBezTo>
                  <a:pt x="348" y="8"/>
                  <a:pt x="275" y="0"/>
                  <a:pt x="191" y="1"/>
                </a:cubicBezTo>
                <a:cubicBezTo>
                  <a:pt x="118" y="1"/>
                  <a:pt x="53" y="9"/>
                  <a:pt x="0" y="19"/>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7" name="Freeform 414">
            <a:extLst>
              <a:ext uri="{FF2B5EF4-FFF2-40B4-BE49-F238E27FC236}">
                <a16:creationId xmlns:a16="http://schemas.microsoft.com/office/drawing/2014/main" id="{5B4D658A-DA7A-42A5-96D9-173E0B693012}"/>
              </a:ext>
            </a:extLst>
          </p:cNvPr>
          <p:cNvSpPr>
            <a:spLocks/>
          </p:cNvSpPr>
          <p:nvPr/>
        </p:nvSpPr>
        <p:spPr bwMode="auto">
          <a:xfrm>
            <a:off x="7165806" y="2369148"/>
            <a:ext cx="2139612" cy="1184814"/>
          </a:xfrm>
          <a:custGeom>
            <a:avLst/>
            <a:gdLst>
              <a:gd name="T0" fmla="*/ 16 w 392"/>
              <a:gd name="T1" fmla="*/ 0 h 225"/>
              <a:gd name="T2" fmla="*/ 0 w 392"/>
              <a:gd name="T3" fmla="*/ 77 h 225"/>
              <a:gd name="T4" fmla="*/ 173 w 392"/>
              <a:gd name="T5" fmla="*/ 132 h 225"/>
              <a:gd name="T6" fmla="*/ 346 w 392"/>
              <a:gd name="T7" fmla="*/ 225 h 225"/>
              <a:gd name="T8" fmla="*/ 392 w 392"/>
              <a:gd name="T9" fmla="*/ 160 h 225"/>
              <a:gd name="T10" fmla="*/ 217 w 392"/>
              <a:gd name="T11" fmla="*/ 62 h 225"/>
              <a:gd name="T12" fmla="*/ 16 w 392"/>
              <a:gd name="T13" fmla="*/ 0 h 225"/>
            </a:gdLst>
            <a:ahLst/>
            <a:cxnLst>
              <a:cxn ang="0">
                <a:pos x="T0" y="T1"/>
              </a:cxn>
              <a:cxn ang="0">
                <a:pos x="T2" y="T3"/>
              </a:cxn>
              <a:cxn ang="0">
                <a:pos x="T4" y="T5"/>
              </a:cxn>
              <a:cxn ang="0">
                <a:pos x="T6" y="T7"/>
              </a:cxn>
              <a:cxn ang="0">
                <a:pos x="T8" y="T9"/>
              </a:cxn>
              <a:cxn ang="0">
                <a:pos x="T10" y="T11"/>
              </a:cxn>
              <a:cxn ang="0">
                <a:pos x="T12" y="T13"/>
              </a:cxn>
            </a:cxnLst>
            <a:rect l="0" t="0" r="r" b="b"/>
            <a:pathLst>
              <a:path w="392" h="225">
                <a:moveTo>
                  <a:pt x="16" y="0"/>
                </a:moveTo>
                <a:cubicBezTo>
                  <a:pt x="11" y="25"/>
                  <a:pt x="5" y="51"/>
                  <a:pt x="0" y="77"/>
                </a:cubicBezTo>
                <a:cubicBezTo>
                  <a:pt x="50" y="88"/>
                  <a:pt x="109" y="105"/>
                  <a:pt x="173" y="132"/>
                </a:cubicBezTo>
                <a:cubicBezTo>
                  <a:pt x="243" y="161"/>
                  <a:pt x="301" y="195"/>
                  <a:pt x="346" y="225"/>
                </a:cubicBezTo>
                <a:cubicBezTo>
                  <a:pt x="361" y="203"/>
                  <a:pt x="377" y="181"/>
                  <a:pt x="392" y="160"/>
                </a:cubicBezTo>
                <a:cubicBezTo>
                  <a:pt x="347" y="128"/>
                  <a:pt x="288" y="93"/>
                  <a:pt x="217" y="62"/>
                </a:cubicBezTo>
                <a:cubicBezTo>
                  <a:pt x="141" y="30"/>
                  <a:pt x="72" y="11"/>
                  <a:pt x="16" y="0"/>
                </a:cubicBezTo>
                <a:close/>
              </a:path>
            </a:pathLst>
          </a:cu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8" name="Freeform 415">
            <a:extLst>
              <a:ext uri="{FF2B5EF4-FFF2-40B4-BE49-F238E27FC236}">
                <a16:creationId xmlns:a16="http://schemas.microsoft.com/office/drawing/2014/main" id="{6CED48AF-A68E-4C2E-8395-C9BB8192976E}"/>
              </a:ext>
            </a:extLst>
          </p:cNvPr>
          <p:cNvSpPr>
            <a:spLocks/>
          </p:cNvSpPr>
          <p:nvPr/>
        </p:nvSpPr>
        <p:spPr bwMode="auto">
          <a:xfrm>
            <a:off x="9103568" y="3243181"/>
            <a:ext cx="1776282" cy="1495584"/>
          </a:xfrm>
          <a:custGeom>
            <a:avLst/>
            <a:gdLst>
              <a:gd name="T0" fmla="*/ 0 w 329"/>
              <a:gd name="T1" fmla="*/ 64 h 286"/>
              <a:gd name="T2" fmla="*/ 46 w 329"/>
              <a:gd name="T3" fmla="*/ 0 h 286"/>
              <a:gd name="T4" fmla="*/ 208 w 329"/>
              <a:gd name="T5" fmla="*/ 134 h 286"/>
              <a:gd name="T6" fmla="*/ 329 w 329"/>
              <a:gd name="T7" fmla="*/ 286 h 286"/>
              <a:gd name="T8" fmla="*/ 231 w 329"/>
              <a:gd name="T9" fmla="*/ 286 h 286"/>
              <a:gd name="T10" fmla="*/ 114 w 329"/>
              <a:gd name="T11" fmla="*/ 157 h 286"/>
              <a:gd name="T12" fmla="*/ 0 w 329"/>
              <a:gd name="T13" fmla="*/ 64 h 286"/>
            </a:gdLst>
            <a:ahLst/>
            <a:cxnLst>
              <a:cxn ang="0">
                <a:pos x="T0" y="T1"/>
              </a:cxn>
              <a:cxn ang="0">
                <a:pos x="T2" y="T3"/>
              </a:cxn>
              <a:cxn ang="0">
                <a:pos x="T4" y="T5"/>
              </a:cxn>
              <a:cxn ang="0">
                <a:pos x="T6" y="T7"/>
              </a:cxn>
              <a:cxn ang="0">
                <a:pos x="T8" y="T9"/>
              </a:cxn>
              <a:cxn ang="0">
                <a:pos x="T10" y="T11"/>
              </a:cxn>
              <a:cxn ang="0">
                <a:pos x="T12" y="T13"/>
              </a:cxn>
            </a:cxnLst>
            <a:rect l="0" t="0" r="r" b="b"/>
            <a:pathLst>
              <a:path w="329" h="286">
                <a:moveTo>
                  <a:pt x="0" y="64"/>
                </a:moveTo>
                <a:cubicBezTo>
                  <a:pt x="15" y="43"/>
                  <a:pt x="31" y="21"/>
                  <a:pt x="46" y="0"/>
                </a:cubicBezTo>
                <a:cubicBezTo>
                  <a:pt x="94" y="31"/>
                  <a:pt x="151" y="75"/>
                  <a:pt x="208" y="134"/>
                </a:cubicBezTo>
                <a:cubicBezTo>
                  <a:pt x="260" y="188"/>
                  <a:pt x="300" y="241"/>
                  <a:pt x="329" y="286"/>
                </a:cubicBezTo>
                <a:cubicBezTo>
                  <a:pt x="296" y="286"/>
                  <a:pt x="264" y="286"/>
                  <a:pt x="231" y="286"/>
                </a:cubicBezTo>
                <a:cubicBezTo>
                  <a:pt x="201" y="246"/>
                  <a:pt x="162" y="202"/>
                  <a:pt x="114" y="157"/>
                </a:cubicBezTo>
                <a:cubicBezTo>
                  <a:pt x="74" y="119"/>
                  <a:pt x="35" y="89"/>
                  <a:pt x="0" y="64"/>
                </a:cubicBezTo>
                <a:close/>
              </a:path>
            </a:pathLst>
          </a:custGeom>
          <a:solidFill>
            <a:srgbClr val="C6C6C6"/>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9" name="Freeform 416">
            <a:extLst>
              <a:ext uri="{FF2B5EF4-FFF2-40B4-BE49-F238E27FC236}">
                <a16:creationId xmlns:a16="http://schemas.microsoft.com/office/drawing/2014/main" id="{EB7E2FFD-C858-4301-A3F6-6A205CA6CD81}"/>
              </a:ext>
            </a:extLst>
          </p:cNvPr>
          <p:cNvSpPr>
            <a:spLocks/>
          </p:cNvSpPr>
          <p:nvPr/>
        </p:nvSpPr>
        <p:spPr bwMode="auto">
          <a:xfrm>
            <a:off x="343270" y="4738765"/>
            <a:ext cx="11505460" cy="0"/>
          </a:xfrm>
          <a:custGeom>
            <a:avLst/>
            <a:gdLst>
              <a:gd name="T0" fmla="*/ 0 w 2109"/>
              <a:gd name="T1" fmla="*/ 2109 w 2109"/>
            </a:gdLst>
            <a:ahLst/>
            <a:cxnLst>
              <a:cxn ang="0">
                <a:pos x="T0" y="0"/>
              </a:cxn>
              <a:cxn ang="0">
                <a:pos x="T1" y="0"/>
              </a:cxn>
            </a:cxnLst>
            <a:rect l="0" t="0" r="r" b="b"/>
            <a:pathLst>
              <a:path w="2109">
                <a:moveTo>
                  <a:pt x="0" y="0"/>
                </a:moveTo>
                <a:cubicBezTo>
                  <a:pt x="703" y="0"/>
                  <a:pt x="1406" y="0"/>
                  <a:pt x="2109" y="0"/>
                </a:cubicBezTo>
              </a:path>
            </a:pathLst>
          </a:custGeom>
          <a:noFill/>
          <a:ln w="4763" cap="flat">
            <a:solidFill>
              <a:srgbClr val="208AAC"/>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0" name="Oval 417">
            <a:extLst>
              <a:ext uri="{FF2B5EF4-FFF2-40B4-BE49-F238E27FC236}">
                <a16:creationId xmlns:a16="http://schemas.microsoft.com/office/drawing/2014/main" id="{42677C45-B93A-4E4A-841E-B8A9ED51082A}"/>
              </a:ext>
            </a:extLst>
          </p:cNvPr>
          <p:cNvSpPr>
            <a:spLocks noChangeArrowheads="1"/>
          </p:cNvSpPr>
          <p:nvPr/>
        </p:nvSpPr>
        <p:spPr bwMode="auto">
          <a:xfrm>
            <a:off x="2906761" y="1262026"/>
            <a:ext cx="1150552" cy="1107122"/>
          </a:xfrm>
          <a:prstGeom prst="ellipse">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1" name="Oval 418">
            <a:extLst>
              <a:ext uri="{FF2B5EF4-FFF2-40B4-BE49-F238E27FC236}">
                <a16:creationId xmlns:a16="http://schemas.microsoft.com/office/drawing/2014/main" id="{BD979C37-1A35-436C-95CB-7FF423902EE8}"/>
              </a:ext>
            </a:extLst>
          </p:cNvPr>
          <p:cNvSpPr>
            <a:spLocks noChangeArrowheads="1"/>
          </p:cNvSpPr>
          <p:nvPr/>
        </p:nvSpPr>
        <p:spPr bwMode="auto">
          <a:xfrm>
            <a:off x="3310461" y="1747609"/>
            <a:ext cx="141301" cy="155385"/>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2" name="Freeform 419">
            <a:extLst>
              <a:ext uri="{FF2B5EF4-FFF2-40B4-BE49-F238E27FC236}">
                <a16:creationId xmlns:a16="http://schemas.microsoft.com/office/drawing/2014/main" id="{A0600372-4C30-4F57-8289-BA5176127F05}"/>
              </a:ext>
            </a:extLst>
          </p:cNvPr>
          <p:cNvSpPr>
            <a:spLocks/>
          </p:cNvSpPr>
          <p:nvPr/>
        </p:nvSpPr>
        <p:spPr bwMode="auto">
          <a:xfrm>
            <a:off x="3169172" y="1631071"/>
            <a:ext cx="403700" cy="369045"/>
          </a:xfrm>
          <a:custGeom>
            <a:avLst/>
            <a:gdLst>
              <a:gd name="T0" fmla="*/ 12 w 73"/>
              <a:gd name="T1" fmla="*/ 27 h 71"/>
              <a:gd name="T2" fmla="*/ 14 w 73"/>
              <a:gd name="T3" fmla="*/ 22 h 71"/>
              <a:gd name="T4" fmla="*/ 7 w 73"/>
              <a:gd name="T5" fmla="*/ 15 h 71"/>
              <a:gd name="T6" fmla="*/ 17 w 73"/>
              <a:gd name="T7" fmla="*/ 6 h 71"/>
              <a:gd name="T8" fmla="*/ 25 w 73"/>
              <a:gd name="T9" fmla="*/ 12 h 71"/>
              <a:gd name="T10" fmla="*/ 30 w 73"/>
              <a:gd name="T11" fmla="*/ 9 h 71"/>
              <a:gd name="T12" fmla="*/ 30 w 73"/>
              <a:gd name="T13" fmla="*/ 0 h 71"/>
              <a:gd name="T14" fmla="*/ 44 w 73"/>
              <a:gd name="T15" fmla="*/ 0 h 71"/>
              <a:gd name="T16" fmla="*/ 45 w 73"/>
              <a:gd name="T17" fmla="*/ 9 h 71"/>
              <a:gd name="T18" fmla="*/ 49 w 73"/>
              <a:gd name="T19" fmla="*/ 11 h 71"/>
              <a:gd name="T20" fmla="*/ 57 w 73"/>
              <a:gd name="T21" fmla="*/ 5 h 71"/>
              <a:gd name="T22" fmla="*/ 67 w 73"/>
              <a:gd name="T23" fmla="*/ 16 h 71"/>
              <a:gd name="T24" fmla="*/ 61 w 73"/>
              <a:gd name="T25" fmla="*/ 22 h 71"/>
              <a:gd name="T26" fmla="*/ 63 w 73"/>
              <a:gd name="T27" fmla="*/ 28 h 71"/>
              <a:gd name="T28" fmla="*/ 73 w 73"/>
              <a:gd name="T29" fmla="*/ 28 h 71"/>
              <a:gd name="T30" fmla="*/ 73 w 73"/>
              <a:gd name="T31" fmla="*/ 42 h 71"/>
              <a:gd name="T32" fmla="*/ 64 w 73"/>
              <a:gd name="T33" fmla="*/ 43 h 71"/>
              <a:gd name="T34" fmla="*/ 61 w 73"/>
              <a:gd name="T35" fmla="*/ 48 h 71"/>
              <a:gd name="T36" fmla="*/ 67 w 73"/>
              <a:gd name="T37" fmla="*/ 55 h 71"/>
              <a:gd name="T38" fmla="*/ 58 w 73"/>
              <a:gd name="T39" fmla="*/ 65 h 71"/>
              <a:gd name="T40" fmla="*/ 50 w 73"/>
              <a:gd name="T41" fmla="*/ 60 h 71"/>
              <a:gd name="T42" fmla="*/ 46 w 73"/>
              <a:gd name="T43" fmla="*/ 61 h 71"/>
              <a:gd name="T44" fmla="*/ 44 w 73"/>
              <a:gd name="T45" fmla="*/ 71 h 71"/>
              <a:gd name="T46" fmla="*/ 30 w 73"/>
              <a:gd name="T47" fmla="*/ 71 h 71"/>
              <a:gd name="T48" fmla="*/ 28 w 73"/>
              <a:gd name="T49" fmla="*/ 61 h 71"/>
              <a:gd name="T50" fmla="*/ 25 w 73"/>
              <a:gd name="T51" fmla="*/ 60 h 71"/>
              <a:gd name="T52" fmla="*/ 17 w 73"/>
              <a:gd name="T53" fmla="*/ 65 h 71"/>
              <a:gd name="T54" fmla="*/ 7 w 73"/>
              <a:gd name="T55" fmla="*/ 56 h 71"/>
              <a:gd name="T56" fmla="*/ 14 w 73"/>
              <a:gd name="T57" fmla="*/ 48 h 71"/>
              <a:gd name="T58" fmla="*/ 11 w 73"/>
              <a:gd name="T59" fmla="*/ 43 h 71"/>
              <a:gd name="T60" fmla="*/ 1 w 73"/>
              <a:gd name="T61" fmla="*/ 42 h 71"/>
              <a:gd name="T62" fmla="*/ 0 w 73"/>
              <a:gd name="T63" fmla="*/ 29 h 71"/>
              <a:gd name="T64" fmla="*/ 12 w 73"/>
              <a:gd name="T65"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 h="71">
                <a:moveTo>
                  <a:pt x="12" y="27"/>
                </a:moveTo>
                <a:cubicBezTo>
                  <a:pt x="12" y="25"/>
                  <a:pt x="13" y="24"/>
                  <a:pt x="14" y="22"/>
                </a:cubicBezTo>
                <a:cubicBezTo>
                  <a:pt x="11" y="20"/>
                  <a:pt x="9" y="18"/>
                  <a:pt x="7" y="15"/>
                </a:cubicBezTo>
                <a:cubicBezTo>
                  <a:pt x="10" y="12"/>
                  <a:pt x="14" y="9"/>
                  <a:pt x="17" y="6"/>
                </a:cubicBezTo>
                <a:cubicBezTo>
                  <a:pt x="20" y="8"/>
                  <a:pt x="22" y="10"/>
                  <a:pt x="25" y="12"/>
                </a:cubicBezTo>
                <a:cubicBezTo>
                  <a:pt x="27" y="11"/>
                  <a:pt x="28" y="10"/>
                  <a:pt x="30" y="9"/>
                </a:cubicBezTo>
                <a:cubicBezTo>
                  <a:pt x="30" y="6"/>
                  <a:pt x="30" y="3"/>
                  <a:pt x="30" y="0"/>
                </a:cubicBezTo>
                <a:cubicBezTo>
                  <a:pt x="35" y="0"/>
                  <a:pt x="39" y="0"/>
                  <a:pt x="44" y="0"/>
                </a:cubicBezTo>
                <a:cubicBezTo>
                  <a:pt x="44" y="3"/>
                  <a:pt x="44" y="6"/>
                  <a:pt x="45" y="9"/>
                </a:cubicBezTo>
                <a:cubicBezTo>
                  <a:pt x="46" y="10"/>
                  <a:pt x="48" y="10"/>
                  <a:pt x="49" y="11"/>
                </a:cubicBezTo>
                <a:cubicBezTo>
                  <a:pt x="52" y="9"/>
                  <a:pt x="54" y="7"/>
                  <a:pt x="57" y="5"/>
                </a:cubicBezTo>
                <a:cubicBezTo>
                  <a:pt x="60" y="9"/>
                  <a:pt x="64" y="12"/>
                  <a:pt x="67" y="16"/>
                </a:cubicBezTo>
                <a:cubicBezTo>
                  <a:pt x="65" y="18"/>
                  <a:pt x="63" y="20"/>
                  <a:pt x="61" y="22"/>
                </a:cubicBezTo>
                <a:cubicBezTo>
                  <a:pt x="62" y="24"/>
                  <a:pt x="63" y="26"/>
                  <a:pt x="63" y="28"/>
                </a:cubicBezTo>
                <a:cubicBezTo>
                  <a:pt x="67" y="28"/>
                  <a:pt x="70" y="28"/>
                  <a:pt x="73" y="28"/>
                </a:cubicBezTo>
                <a:cubicBezTo>
                  <a:pt x="73" y="33"/>
                  <a:pt x="73" y="38"/>
                  <a:pt x="73" y="42"/>
                </a:cubicBezTo>
                <a:cubicBezTo>
                  <a:pt x="70" y="42"/>
                  <a:pt x="67" y="42"/>
                  <a:pt x="64" y="43"/>
                </a:cubicBezTo>
                <a:cubicBezTo>
                  <a:pt x="63" y="44"/>
                  <a:pt x="62" y="46"/>
                  <a:pt x="61" y="48"/>
                </a:cubicBezTo>
                <a:cubicBezTo>
                  <a:pt x="63" y="50"/>
                  <a:pt x="65" y="53"/>
                  <a:pt x="67" y="55"/>
                </a:cubicBezTo>
                <a:cubicBezTo>
                  <a:pt x="64" y="59"/>
                  <a:pt x="61" y="62"/>
                  <a:pt x="58" y="65"/>
                </a:cubicBezTo>
                <a:cubicBezTo>
                  <a:pt x="56" y="63"/>
                  <a:pt x="53" y="62"/>
                  <a:pt x="50" y="60"/>
                </a:cubicBezTo>
                <a:cubicBezTo>
                  <a:pt x="49" y="60"/>
                  <a:pt x="47" y="61"/>
                  <a:pt x="46" y="61"/>
                </a:cubicBezTo>
                <a:cubicBezTo>
                  <a:pt x="45" y="65"/>
                  <a:pt x="45" y="68"/>
                  <a:pt x="44" y="71"/>
                </a:cubicBezTo>
                <a:cubicBezTo>
                  <a:pt x="39" y="71"/>
                  <a:pt x="35" y="71"/>
                  <a:pt x="30" y="71"/>
                </a:cubicBezTo>
                <a:cubicBezTo>
                  <a:pt x="30" y="68"/>
                  <a:pt x="29" y="65"/>
                  <a:pt x="28" y="61"/>
                </a:cubicBezTo>
                <a:cubicBezTo>
                  <a:pt x="27" y="61"/>
                  <a:pt x="26" y="60"/>
                  <a:pt x="25" y="60"/>
                </a:cubicBezTo>
                <a:cubicBezTo>
                  <a:pt x="22" y="62"/>
                  <a:pt x="20" y="63"/>
                  <a:pt x="17" y="65"/>
                </a:cubicBezTo>
                <a:cubicBezTo>
                  <a:pt x="14" y="62"/>
                  <a:pt x="10" y="59"/>
                  <a:pt x="7" y="56"/>
                </a:cubicBezTo>
                <a:cubicBezTo>
                  <a:pt x="9" y="53"/>
                  <a:pt x="11" y="51"/>
                  <a:pt x="14" y="48"/>
                </a:cubicBezTo>
                <a:cubicBezTo>
                  <a:pt x="13" y="46"/>
                  <a:pt x="12" y="45"/>
                  <a:pt x="11" y="43"/>
                </a:cubicBezTo>
                <a:cubicBezTo>
                  <a:pt x="8" y="43"/>
                  <a:pt x="4" y="42"/>
                  <a:pt x="1" y="42"/>
                </a:cubicBezTo>
                <a:cubicBezTo>
                  <a:pt x="0" y="38"/>
                  <a:pt x="0" y="33"/>
                  <a:pt x="0" y="29"/>
                </a:cubicBezTo>
                <a:cubicBezTo>
                  <a:pt x="4" y="28"/>
                  <a:pt x="8" y="27"/>
                  <a:pt x="12" y="27"/>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3" name="Freeform 420">
            <a:extLst>
              <a:ext uri="{FF2B5EF4-FFF2-40B4-BE49-F238E27FC236}">
                <a16:creationId xmlns:a16="http://schemas.microsoft.com/office/drawing/2014/main" id="{13D56174-E179-4C8A-A55D-632C59247195}"/>
              </a:ext>
            </a:extLst>
          </p:cNvPr>
          <p:cNvSpPr>
            <a:spLocks/>
          </p:cNvSpPr>
          <p:nvPr/>
        </p:nvSpPr>
        <p:spPr bwMode="auto">
          <a:xfrm>
            <a:off x="3532503" y="1864148"/>
            <a:ext cx="242220" cy="213660"/>
          </a:xfrm>
          <a:custGeom>
            <a:avLst/>
            <a:gdLst>
              <a:gd name="T0" fmla="*/ 20 w 44"/>
              <a:gd name="T1" fmla="*/ 6 h 42"/>
              <a:gd name="T2" fmla="*/ 23 w 44"/>
              <a:gd name="T3" fmla="*/ 6 h 42"/>
              <a:gd name="T4" fmla="*/ 28 w 44"/>
              <a:gd name="T5" fmla="*/ 0 h 42"/>
              <a:gd name="T6" fmla="*/ 35 w 44"/>
              <a:gd name="T7" fmla="*/ 4 h 42"/>
              <a:gd name="T8" fmla="*/ 33 w 44"/>
              <a:gd name="T9" fmla="*/ 12 h 42"/>
              <a:gd name="T10" fmla="*/ 35 w 44"/>
              <a:gd name="T11" fmla="*/ 15 h 42"/>
              <a:gd name="T12" fmla="*/ 44 w 44"/>
              <a:gd name="T13" fmla="*/ 15 h 42"/>
              <a:gd name="T14" fmla="*/ 44 w 44"/>
              <a:gd name="T15" fmla="*/ 24 h 42"/>
              <a:gd name="T16" fmla="*/ 35 w 44"/>
              <a:gd name="T17" fmla="*/ 26 h 42"/>
              <a:gd name="T18" fmla="*/ 33 w 44"/>
              <a:gd name="T19" fmla="*/ 29 h 42"/>
              <a:gd name="T20" fmla="*/ 35 w 44"/>
              <a:gd name="T21" fmla="*/ 37 h 42"/>
              <a:gd name="T22" fmla="*/ 29 w 44"/>
              <a:gd name="T23" fmla="*/ 42 h 42"/>
              <a:gd name="T24" fmla="*/ 23 w 44"/>
              <a:gd name="T25" fmla="*/ 34 h 42"/>
              <a:gd name="T26" fmla="*/ 20 w 44"/>
              <a:gd name="T27" fmla="*/ 34 h 42"/>
              <a:gd name="T28" fmla="*/ 15 w 44"/>
              <a:gd name="T29" fmla="*/ 42 h 42"/>
              <a:gd name="T30" fmla="*/ 7 w 44"/>
              <a:gd name="T31" fmla="*/ 37 h 42"/>
              <a:gd name="T32" fmla="*/ 11 w 44"/>
              <a:gd name="T33" fmla="*/ 29 h 42"/>
              <a:gd name="T34" fmla="*/ 9 w 44"/>
              <a:gd name="T35" fmla="*/ 26 h 42"/>
              <a:gd name="T36" fmla="*/ 0 w 44"/>
              <a:gd name="T37" fmla="*/ 25 h 42"/>
              <a:gd name="T38" fmla="*/ 0 w 44"/>
              <a:gd name="T39" fmla="*/ 15 h 42"/>
              <a:gd name="T40" fmla="*/ 9 w 44"/>
              <a:gd name="T41" fmla="*/ 15 h 42"/>
              <a:gd name="T42" fmla="*/ 10 w 44"/>
              <a:gd name="T43" fmla="*/ 12 h 42"/>
              <a:gd name="T44" fmla="*/ 8 w 44"/>
              <a:gd name="T45" fmla="*/ 4 h 42"/>
              <a:gd name="T46" fmla="*/ 15 w 44"/>
              <a:gd name="T47" fmla="*/ 0 h 42"/>
              <a:gd name="T48" fmla="*/ 20 w 44"/>
              <a:gd name="T49"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 h="42">
                <a:moveTo>
                  <a:pt x="20" y="6"/>
                </a:moveTo>
                <a:cubicBezTo>
                  <a:pt x="21" y="6"/>
                  <a:pt x="22" y="6"/>
                  <a:pt x="23" y="6"/>
                </a:cubicBezTo>
                <a:cubicBezTo>
                  <a:pt x="25" y="4"/>
                  <a:pt x="26" y="2"/>
                  <a:pt x="28" y="0"/>
                </a:cubicBezTo>
                <a:cubicBezTo>
                  <a:pt x="31" y="1"/>
                  <a:pt x="33" y="2"/>
                  <a:pt x="35" y="4"/>
                </a:cubicBezTo>
                <a:cubicBezTo>
                  <a:pt x="34" y="6"/>
                  <a:pt x="34" y="9"/>
                  <a:pt x="33" y="12"/>
                </a:cubicBezTo>
                <a:cubicBezTo>
                  <a:pt x="33" y="13"/>
                  <a:pt x="34" y="14"/>
                  <a:pt x="35" y="15"/>
                </a:cubicBezTo>
                <a:cubicBezTo>
                  <a:pt x="38" y="15"/>
                  <a:pt x="41" y="15"/>
                  <a:pt x="44" y="15"/>
                </a:cubicBezTo>
                <a:cubicBezTo>
                  <a:pt x="44" y="18"/>
                  <a:pt x="44" y="21"/>
                  <a:pt x="44" y="24"/>
                </a:cubicBezTo>
                <a:cubicBezTo>
                  <a:pt x="41" y="25"/>
                  <a:pt x="38" y="25"/>
                  <a:pt x="35" y="26"/>
                </a:cubicBezTo>
                <a:cubicBezTo>
                  <a:pt x="34" y="27"/>
                  <a:pt x="33" y="28"/>
                  <a:pt x="33" y="29"/>
                </a:cubicBezTo>
                <a:cubicBezTo>
                  <a:pt x="34" y="31"/>
                  <a:pt x="34" y="34"/>
                  <a:pt x="35" y="37"/>
                </a:cubicBezTo>
                <a:cubicBezTo>
                  <a:pt x="33" y="39"/>
                  <a:pt x="31" y="40"/>
                  <a:pt x="29" y="42"/>
                </a:cubicBezTo>
                <a:cubicBezTo>
                  <a:pt x="27" y="39"/>
                  <a:pt x="25" y="37"/>
                  <a:pt x="23" y="34"/>
                </a:cubicBezTo>
                <a:cubicBezTo>
                  <a:pt x="22" y="34"/>
                  <a:pt x="21" y="34"/>
                  <a:pt x="20" y="34"/>
                </a:cubicBezTo>
                <a:cubicBezTo>
                  <a:pt x="18" y="37"/>
                  <a:pt x="17" y="39"/>
                  <a:pt x="15" y="42"/>
                </a:cubicBezTo>
                <a:cubicBezTo>
                  <a:pt x="12" y="40"/>
                  <a:pt x="10" y="38"/>
                  <a:pt x="7" y="37"/>
                </a:cubicBezTo>
                <a:cubicBezTo>
                  <a:pt x="9" y="34"/>
                  <a:pt x="10" y="32"/>
                  <a:pt x="11" y="29"/>
                </a:cubicBezTo>
                <a:cubicBezTo>
                  <a:pt x="10" y="28"/>
                  <a:pt x="10" y="27"/>
                  <a:pt x="9" y="26"/>
                </a:cubicBezTo>
                <a:cubicBezTo>
                  <a:pt x="6" y="26"/>
                  <a:pt x="3" y="25"/>
                  <a:pt x="0" y="25"/>
                </a:cubicBezTo>
                <a:cubicBezTo>
                  <a:pt x="0" y="21"/>
                  <a:pt x="0" y="18"/>
                  <a:pt x="0" y="15"/>
                </a:cubicBezTo>
                <a:cubicBezTo>
                  <a:pt x="3" y="15"/>
                  <a:pt x="6" y="15"/>
                  <a:pt x="9" y="15"/>
                </a:cubicBezTo>
                <a:cubicBezTo>
                  <a:pt x="9" y="14"/>
                  <a:pt x="9" y="13"/>
                  <a:pt x="10" y="12"/>
                </a:cubicBezTo>
                <a:cubicBezTo>
                  <a:pt x="9" y="9"/>
                  <a:pt x="8" y="6"/>
                  <a:pt x="8" y="4"/>
                </a:cubicBezTo>
                <a:cubicBezTo>
                  <a:pt x="10" y="2"/>
                  <a:pt x="13" y="1"/>
                  <a:pt x="15" y="0"/>
                </a:cubicBezTo>
                <a:cubicBezTo>
                  <a:pt x="17" y="2"/>
                  <a:pt x="18" y="4"/>
                  <a:pt x="20" y="6"/>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4" name="Freeform 421">
            <a:extLst>
              <a:ext uri="{FF2B5EF4-FFF2-40B4-BE49-F238E27FC236}">
                <a16:creationId xmlns:a16="http://schemas.microsoft.com/office/drawing/2014/main" id="{EF1B8C17-1829-4820-908C-398812A5715A}"/>
              </a:ext>
            </a:extLst>
          </p:cNvPr>
          <p:cNvSpPr>
            <a:spLocks/>
          </p:cNvSpPr>
          <p:nvPr/>
        </p:nvSpPr>
        <p:spPr bwMode="auto">
          <a:xfrm>
            <a:off x="3552681" y="1553378"/>
            <a:ext cx="222042" cy="233077"/>
          </a:xfrm>
          <a:custGeom>
            <a:avLst/>
            <a:gdLst>
              <a:gd name="T0" fmla="*/ 14 w 43"/>
              <a:gd name="T1" fmla="*/ 43 h 43"/>
              <a:gd name="T2" fmla="*/ 19 w 43"/>
              <a:gd name="T3" fmla="*/ 36 h 43"/>
              <a:gd name="T4" fmla="*/ 22 w 43"/>
              <a:gd name="T5" fmla="*/ 36 h 43"/>
              <a:gd name="T6" fmla="*/ 27 w 43"/>
              <a:gd name="T7" fmla="*/ 43 h 43"/>
              <a:gd name="T8" fmla="*/ 34 w 43"/>
              <a:gd name="T9" fmla="*/ 38 h 43"/>
              <a:gd name="T10" fmla="*/ 31 w 43"/>
              <a:gd name="T11" fmla="*/ 30 h 43"/>
              <a:gd name="T12" fmla="*/ 33 w 43"/>
              <a:gd name="T13" fmla="*/ 27 h 43"/>
              <a:gd name="T14" fmla="*/ 42 w 43"/>
              <a:gd name="T15" fmla="*/ 27 h 43"/>
              <a:gd name="T16" fmla="*/ 43 w 43"/>
              <a:gd name="T17" fmla="*/ 17 h 43"/>
              <a:gd name="T18" fmla="*/ 34 w 43"/>
              <a:gd name="T19" fmla="*/ 17 h 43"/>
              <a:gd name="T20" fmla="*/ 32 w 43"/>
              <a:gd name="T21" fmla="*/ 13 h 43"/>
              <a:gd name="T22" fmla="*/ 35 w 43"/>
              <a:gd name="T23" fmla="*/ 4 h 43"/>
              <a:gd name="T24" fmla="*/ 27 w 43"/>
              <a:gd name="T25" fmla="*/ 0 h 43"/>
              <a:gd name="T26" fmla="*/ 22 w 43"/>
              <a:gd name="T27" fmla="*/ 7 h 43"/>
              <a:gd name="T28" fmla="*/ 19 w 43"/>
              <a:gd name="T29" fmla="*/ 7 h 43"/>
              <a:gd name="T30" fmla="*/ 15 w 43"/>
              <a:gd name="T31" fmla="*/ 0 h 43"/>
              <a:gd name="T32" fmla="*/ 7 w 43"/>
              <a:gd name="T33" fmla="*/ 6 h 43"/>
              <a:gd name="T34" fmla="*/ 10 w 43"/>
              <a:gd name="T35" fmla="*/ 12 h 43"/>
              <a:gd name="T36" fmla="*/ 7 w 43"/>
              <a:gd name="T37" fmla="*/ 16 h 43"/>
              <a:gd name="T38" fmla="*/ 0 w 43"/>
              <a:gd name="T39" fmla="*/ 16 h 43"/>
              <a:gd name="T40" fmla="*/ 0 w 43"/>
              <a:gd name="T41" fmla="*/ 27 h 43"/>
              <a:gd name="T42" fmla="*/ 7 w 43"/>
              <a:gd name="T43" fmla="*/ 27 h 43"/>
              <a:gd name="T44" fmla="*/ 10 w 43"/>
              <a:gd name="T45" fmla="*/ 30 h 43"/>
              <a:gd name="T46" fmla="*/ 6 w 43"/>
              <a:gd name="T47" fmla="*/ 38 h 43"/>
              <a:gd name="T48" fmla="*/ 14 w 43"/>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43">
                <a:moveTo>
                  <a:pt x="14" y="43"/>
                </a:moveTo>
                <a:cubicBezTo>
                  <a:pt x="16" y="41"/>
                  <a:pt x="17" y="38"/>
                  <a:pt x="19" y="36"/>
                </a:cubicBezTo>
                <a:cubicBezTo>
                  <a:pt x="20" y="36"/>
                  <a:pt x="21" y="36"/>
                  <a:pt x="22" y="36"/>
                </a:cubicBezTo>
                <a:cubicBezTo>
                  <a:pt x="24" y="38"/>
                  <a:pt x="26" y="41"/>
                  <a:pt x="27" y="43"/>
                </a:cubicBezTo>
                <a:cubicBezTo>
                  <a:pt x="30" y="41"/>
                  <a:pt x="32" y="40"/>
                  <a:pt x="34" y="38"/>
                </a:cubicBezTo>
                <a:cubicBezTo>
                  <a:pt x="33" y="36"/>
                  <a:pt x="32" y="33"/>
                  <a:pt x="31" y="30"/>
                </a:cubicBezTo>
                <a:cubicBezTo>
                  <a:pt x="32" y="29"/>
                  <a:pt x="33" y="28"/>
                  <a:pt x="33" y="27"/>
                </a:cubicBezTo>
                <a:cubicBezTo>
                  <a:pt x="36" y="27"/>
                  <a:pt x="39" y="27"/>
                  <a:pt x="42" y="27"/>
                </a:cubicBezTo>
                <a:cubicBezTo>
                  <a:pt x="42" y="23"/>
                  <a:pt x="43" y="20"/>
                  <a:pt x="43" y="17"/>
                </a:cubicBezTo>
                <a:cubicBezTo>
                  <a:pt x="40" y="17"/>
                  <a:pt x="37" y="17"/>
                  <a:pt x="34" y="17"/>
                </a:cubicBezTo>
                <a:cubicBezTo>
                  <a:pt x="33" y="16"/>
                  <a:pt x="33" y="15"/>
                  <a:pt x="32" y="13"/>
                </a:cubicBezTo>
                <a:cubicBezTo>
                  <a:pt x="33" y="10"/>
                  <a:pt x="34" y="7"/>
                  <a:pt x="35" y="4"/>
                </a:cubicBezTo>
                <a:cubicBezTo>
                  <a:pt x="32" y="3"/>
                  <a:pt x="30" y="2"/>
                  <a:pt x="27" y="0"/>
                </a:cubicBezTo>
                <a:cubicBezTo>
                  <a:pt x="26" y="3"/>
                  <a:pt x="24" y="5"/>
                  <a:pt x="22" y="7"/>
                </a:cubicBezTo>
                <a:cubicBezTo>
                  <a:pt x="21" y="7"/>
                  <a:pt x="20" y="7"/>
                  <a:pt x="19" y="7"/>
                </a:cubicBezTo>
                <a:cubicBezTo>
                  <a:pt x="17" y="5"/>
                  <a:pt x="16" y="3"/>
                  <a:pt x="15" y="0"/>
                </a:cubicBezTo>
                <a:cubicBezTo>
                  <a:pt x="12" y="2"/>
                  <a:pt x="9" y="4"/>
                  <a:pt x="7" y="6"/>
                </a:cubicBezTo>
                <a:cubicBezTo>
                  <a:pt x="8" y="8"/>
                  <a:pt x="9" y="10"/>
                  <a:pt x="10" y="12"/>
                </a:cubicBezTo>
                <a:cubicBezTo>
                  <a:pt x="9" y="13"/>
                  <a:pt x="8" y="15"/>
                  <a:pt x="7" y="16"/>
                </a:cubicBezTo>
                <a:cubicBezTo>
                  <a:pt x="5" y="16"/>
                  <a:pt x="2" y="16"/>
                  <a:pt x="0" y="16"/>
                </a:cubicBezTo>
                <a:cubicBezTo>
                  <a:pt x="0" y="20"/>
                  <a:pt x="0" y="23"/>
                  <a:pt x="0" y="27"/>
                </a:cubicBezTo>
                <a:cubicBezTo>
                  <a:pt x="2" y="27"/>
                  <a:pt x="5" y="27"/>
                  <a:pt x="7" y="27"/>
                </a:cubicBezTo>
                <a:cubicBezTo>
                  <a:pt x="8" y="28"/>
                  <a:pt x="9" y="29"/>
                  <a:pt x="10" y="30"/>
                </a:cubicBezTo>
                <a:cubicBezTo>
                  <a:pt x="8" y="33"/>
                  <a:pt x="7" y="35"/>
                  <a:pt x="6" y="38"/>
                </a:cubicBezTo>
                <a:cubicBezTo>
                  <a:pt x="9" y="40"/>
                  <a:pt x="12" y="41"/>
                  <a:pt x="14" y="43"/>
                </a:cubicBezTo>
                <a:close/>
              </a:path>
            </a:pathLst>
          </a:cu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5" name="Oval 422">
            <a:extLst>
              <a:ext uri="{FF2B5EF4-FFF2-40B4-BE49-F238E27FC236}">
                <a16:creationId xmlns:a16="http://schemas.microsoft.com/office/drawing/2014/main" id="{194BB047-EBDB-4A42-A283-91E18176C54E}"/>
              </a:ext>
            </a:extLst>
          </p:cNvPr>
          <p:cNvSpPr>
            <a:spLocks noChangeArrowheads="1"/>
          </p:cNvSpPr>
          <p:nvPr/>
        </p:nvSpPr>
        <p:spPr bwMode="auto">
          <a:xfrm>
            <a:off x="3613243" y="1631071"/>
            <a:ext cx="80740" cy="77692"/>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6" name="Oval 423">
            <a:extLst>
              <a:ext uri="{FF2B5EF4-FFF2-40B4-BE49-F238E27FC236}">
                <a16:creationId xmlns:a16="http://schemas.microsoft.com/office/drawing/2014/main" id="{F0D009CB-A95A-457E-910D-DCE85F1FB64E}"/>
              </a:ext>
            </a:extLst>
          </p:cNvPr>
          <p:cNvSpPr>
            <a:spLocks noChangeArrowheads="1"/>
          </p:cNvSpPr>
          <p:nvPr/>
        </p:nvSpPr>
        <p:spPr bwMode="auto">
          <a:xfrm>
            <a:off x="3613243" y="1941840"/>
            <a:ext cx="80740" cy="58275"/>
          </a:xfrm>
          <a:prstGeom prst="ellipse">
            <a:avLst/>
          </a:prstGeom>
          <a:noFill/>
          <a:ln w="1588"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17" name="Oval 424">
            <a:extLst>
              <a:ext uri="{FF2B5EF4-FFF2-40B4-BE49-F238E27FC236}">
                <a16:creationId xmlns:a16="http://schemas.microsoft.com/office/drawing/2014/main" id="{6C6996B7-C31E-43B7-856B-72E6E30CAA9B}"/>
              </a:ext>
            </a:extLst>
          </p:cNvPr>
          <p:cNvSpPr>
            <a:spLocks noChangeArrowheads="1"/>
          </p:cNvSpPr>
          <p:nvPr/>
        </p:nvSpPr>
        <p:spPr bwMode="auto">
          <a:xfrm>
            <a:off x="706600" y="2699335"/>
            <a:ext cx="1150552" cy="1107122"/>
          </a:xfrm>
          <a:prstGeom prst="ellipse">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18" name="Freeform 425">
            <a:extLst>
              <a:ext uri="{FF2B5EF4-FFF2-40B4-BE49-F238E27FC236}">
                <a16:creationId xmlns:a16="http://schemas.microsoft.com/office/drawing/2014/main" id="{5238CBD2-85CD-4BD0-B6D9-71F1C4375E30}"/>
              </a:ext>
            </a:extLst>
          </p:cNvPr>
          <p:cNvSpPr>
            <a:spLocks/>
          </p:cNvSpPr>
          <p:nvPr/>
        </p:nvSpPr>
        <p:spPr bwMode="auto">
          <a:xfrm>
            <a:off x="1069931" y="3029533"/>
            <a:ext cx="201850" cy="485583"/>
          </a:xfrm>
          <a:custGeom>
            <a:avLst/>
            <a:gdLst>
              <a:gd name="T0" fmla="*/ 39 w 39"/>
              <a:gd name="T1" fmla="*/ 0 h 95"/>
              <a:gd name="T2" fmla="*/ 39 w 39"/>
              <a:gd name="T3" fmla="*/ 91 h 95"/>
              <a:gd name="T4" fmla="*/ 33 w 39"/>
              <a:gd name="T5" fmla="*/ 94 h 95"/>
              <a:gd name="T6" fmla="*/ 20 w 39"/>
              <a:gd name="T7" fmla="*/ 89 h 95"/>
              <a:gd name="T8" fmla="*/ 27 w 39"/>
              <a:gd name="T9" fmla="*/ 84 h 95"/>
              <a:gd name="T10" fmla="*/ 31 w 39"/>
              <a:gd name="T11" fmla="*/ 79 h 95"/>
              <a:gd name="T12" fmla="*/ 31 w 39"/>
              <a:gd name="T13" fmla="*/ 77 h 95"/>
              <a:gd name="T14" fmla="*/ 28 w 39"/>
              <a:gd name="T15" fmla="*/ 78 h 95"/>
              <a:gd name="T16" fmla="*/ 24 w 39"/>
              <a:gd name="T17" fmla="*/ 83 h 95"/>
              <a:gd name="T18" fmla="*/ 17 w 39"/>
              <a:gd name="T19" fmla="*/ 87 h 95"/>
              <a:gd name="T20" fmla="*/ 6 w 39"/>
              <a:gd name="T21" fmla="*/ 80 h 95"/>
              <a:gd name="T22" fmla="*/ 2 w 39"/>
              <a:gd name="T23" fmla="*/ 72 h 95"/>
              <a:gd name="T24" fmla="*/ 4 w 39"/>
              <a:gd name="T25" fmla="*/ 67 h 95"/>
              <a:gd name="T26" fmla="*/ 24 w 39"/>
              <a:gd name="T27" fmla="*/ 60 h 95"/>
              <a:gd name="T28" fmla="*/ 26 w 39"/>
              <a:gd name="T29" fmla="*/ 61 h 95"/>
              <a:gd name="T30" fmla="*/ 29 w 39"/>
              <a:gd name="T31" fmla="*/ 63 h 95"/>
              <a:gd name="T32" fmla="*/ 30 w 39"/>
              <a:gd name="T33" fmla="*/ 63 h 95"/>
              <a:gd name="T34" fmla="*/ 30 w 39"/>
              <a:gd name="T35" fmla="*/ 59 h 95"/>
              <a:gd name="T36" fmla="*/ 18 w 39"/>
              <a:gd name="T37" fmla="*/ 57 h 95"/>
              <a:gd name="T38" fmla="*/ 8 w 39"/>
              <a:gd name="T39" fmla="*/ 61 h 95"/>
              <a:gd name="T40" fmla="*/ 1 w 39"/>
              <a:gd name="T41" fmla="*/ 54 h 95"/>
              <a:gd name="T42" fmla="*/ 1 w 39"/>
              <a:gd name="T43" fmla="*/ 44 h 95"/>
              <a:gd name="T44" fmla="*/ 10 w 39"/>
              <a:gd name="T45" fmla="*/ 23 h 95"/>
              <a:gd name="T46" fmla="*/ 16 w 39"/>
              <a:gd name="T47" fmla="*/ 21 h 95"/>
              <a:gd name="T48" fmla="*/ 22 w 39"/>
              <a:gd name="T49" fmla="*/ 17 h 95"/>
              <a:gd name="T50" fmla="*/ 21 w 39"/>
              <a:gd name="T51" fmla="*/ 15 h 95"/>
              <a:gd name="T52" fmla="*/ 18 w 39"/>
              <a:gd name="T53" fmla="*/ 13 h 95"/>
              <a:gd name="T54" fmla="*/ 18 w 39"/>
              <a:gd name="T55" fmla="*/ 7 h 95"/>
              <a:gd name="T56" fmla="*/ 26 w 39"/>
              <a:gd name="T57" fmla="*/ 0 h 95"/>
              <a:gd name="T58" fmla="*/ 39 w 39"/>
              <a:gd name="T59"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9" h="95">
                <a:moveTo>
                  <a:pt x="39" y="0"/>
                </a:moveTo>
                <a:cubicBezTo>
                  <a:pt x="39" y="30"/>
                  <a:pt x="39" y="60"/>
                  <a:pt x="39" y="91"/>
                </a:cubicBezTo>
                <a:cubicBezTo>
                  <a:pt x="38" y="92"/>
                  <a:pt x="36" y="94"/>
                  <a:pt x="33" y="94"/>
                </a:cubicBezTo>
                <a:cubicBezTo>
                  <a:pt x="28" y="95"/>
                  <a:pt x="23" y="93"/>
                  <a:pt x="20" y="89"/>
                </a:cubicBezTo>
                <a:cubicBezTo>
                  <a:pt x="22" y="88"/>
                  <a:pt x="24" y="87"/>
                  <a:pt x="27" y="84"/>
                </a:cubicBezTo>
                <a:cubicBezTo>
                  <a:pt x="29" y="83"/>
                  <a:pt x="30" y="81"/>
                  <a:pt x="31" y="79"/>
                </a:cubicBezTo>
                <a:cubicBezTo>
                  <a:pt x="31" y="78"/>
                  <a:pt x="31" y="78"/>
                  <a:pt x="31" y="77"/>
                </a:cubicBezTo>
                <a:cubicBezTo>
                  <a:pt x="30" y="77"/>
                  <a:pt x="29" y="77"/>
                  <a:pt x="28" y="78"/>
                </a:cubicBezTo>
                <a:cubicBezTo>
                  <a:pt x="27" y="79"/>
                  <a:pt x="26" y="81"/>
                  <a:pt x="24" y="83"/>
                </a:cubicBezTo>
                <a:cubicBezTo>
                  <a:pt x="21" y="85"/>
                  <a:pt x="19" y="86"/>
                  <a:pt x="17" y="87"/>
                </a:cubicBezTo>
                <a:cubicBezTo>
                  <a:pt x="12" y="84"/>
                  <a:pt x="8" y="82"/>
                  <a:pt x="6" y="80"/>
                </a:cubicBezTo>
                <a:cubicBezTo>
                  <a:pt x="4" y="77"/>
                  <a:pt x="2" y="75"/>
                  <a:pt x="2" y="72"/>
                </a:cubicBezTo>
                <a:cubicBezTo>
                  <a:pt x="2" y="70"/>
                  <a:pt x="3" y="68"/>
                  <a:pt x="4" y="67"/>
                </a:cubicBezTo>
                <a:cubicBezTo>
                  <a:pt x="9" y="61"/>
                  <a:pt x="21" y="60"/>
                  <a:pt x="24" y="60"/>
                </a:cubicBezTo>
                <a:cubicBezTo>
                  <a:pt x="24" y="60"/>
                  <a:pt x="25" y="60"/>
                  <a:pt x="26" y="61"/>
                </a:cubicBezTo>
                <a:cubicBezTo>
                  <a:pt x="28" y="61"/>
                  <a:pt x="28" y="63"/>
                  <a:pt x="29" y="63"/>
                </a:cubicBezTo>
                <a:cubicBezTo>
                  <a:pt x="29" y="63"/>
                  <a:pt x="29" y="63"/>
                  <a:pt x="30" y="63"/>
                </a:cubicBezTo>
                <a:cubicBezTo>
                  <a:pt x="31" y="63"/>
                  <a:pt x="30" y="60"/>
                  <a:pt x="30" y="59"/>
                </a:cubicBezTo>
                <a:cubicBezTo>
                  <a:pt x="28" y="55"/>
                  <a:pt x="18" y="56"/>
                  <a:pt x="18" y="57"/>
                </a:cubicBezTo>
                <a:cubicBezTo>
                  <a:pt x="16" y="57"/>
                  <a:pt x="12" y="58"/>
                  <a:pt x="8" y="61"/>
                </a:cubicBezTo>
                <a:cubicBezTo>
                  <a:pt x="6" y="60"/>
                  <a:pt x="3" y="58"/>
                  <a:pt x="1" y="54"/>
                </a:cubicBezTo>
                <a:cubicBezTo>
                  <a:pt x="0" y="51"/>
                  <a:pt x="0" y="48"/>
                  <a:pt x="1" y="44"/>
                </a:cubicBezTo>
                <a:cubicBezTo>
                  <a:pt x="2" y="39"/>
                  <a:pt x="4" y="32"/>
                  <a:pt x="10" y="23"/>
                </a:cubicBezTo>
                <a:cubicBezTo>
                  <a:pt x="11" y="22"/>
                  <a:pt x="13" y="22"/>
                  <a:pt x="16" y="21"/>
                </a:cubicBezTo>
                <a:cubicBezTo>
                  <a:pt x="20" y="19"/>
                  <a:pt x="22" y="19"/>
                  <a:pt x="22" y="17"/>
                </a:cubicBezTo>
                <a:cubicBezTo>
                  <a:pt x="22" y="16"/>
                  <a:pt x="22" y="15"/>
                  <a:pt x="21" y="15"/>
                </a:cubicBezTo>
                <a:cubicBezTo>
                  <a:pt x="20" y="14"/>
                  <a:pt x="18" y="13"/>
                  <a:pt x="18" y="13"/>
                </a:cubicBezTo>
                <a:cubicBezTo>
                  <a:pt x="17" y="12"/>
                  <a:pt x="17" y="10"/>
                  <a:pt x="18" y="7"/>
                </a:cubicBezTo>
                <a:cubicBezTo>
                  <a:pt x="20" y="2"/>
                  <a:pt x="25" y="0"/>
                  <a:pt x="26" y="0"/>
                </a:cubicBezTo>
                <a:cubicBezTo>
                  <a:pt x="30" y="0"/>
                  <a:pt x="35" y="0"/>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9" name="Freeform 426">
            <a:extLst>
              <a:ext uri="{FF2B5EF4-FFF2-40B4-BE49-F238E27FC236}">
                <a16:creationId xmlns:a16="http://schemas.microsoft.com/office/drawing/2014/main" id="{D6DA6A79-821D-474D-A96B-66C0A4ED1092}"/>
              </a:ext>
            </a:extLst>
          </p:cNvPr>
          <p:cNvSpPr>
            <a:spLocks/>
          </p:cNvSpPr>
          <p:nvPr/>
        </p:nvSpPr>
        <p:spPr bwMode="auto">
          <a:xfrm>
            <a:off x="1170849" y="3146072"/>
            <a:ext cx="60561" cy="77692"/>
          </a:xfrm>
          <a:custGeom>
            <a:avLst/>
            <a:gdLst>
              <a:gd name="T0" fmla="*/ 2 w 13"/>
              <a:gd name="T1" fmla="*/ 16 h 16"/>
              <a:gd name="T2" fmla="*/ 1 w 13"/>
              <a:gd name="T3" fmla="*/ 16 h 16"/>
              <a:gd name="T4" fmla="*/ 1 w 13"/>
              <a:gd name="T5" fmla="*/ 14 h 16"/>
              <a:gd name="T6" fmla="*/ 8 w 13"/>
              <a:gd name="T7" fmla="*/ 7 h 16"/>
              <a:gd name="T8" fmla="*/ 11 w 13"/>
              <a:gd name="T9" fmla="*/ 1 h 16"/>
              <a:gd name="T10" fmla="*/ 12 w 13"/>
              <a:gd name="T11" fmla="*/ 0 h 16"/>
              <a:gd name="T12" fmla="*/ 13 w 13"/>
              <a:gd name="T13" fmla="*/ 1 h 16"/>
              <a:gd name="T14" fmla="*/ 10 w 13"/>
              <a:gd name="T15" fmla="*/ 8 h 16"/>
              <a:gd name="T16" fmla="*/ 2 w 13"/>
              <a:gd name="T17" fmla="*/ 16 h 16"/>
              <a:gd name="T18" fmla="*/ 2 w 13"/>
              <a:gd name="T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6">
                <a:moveTo>
                  <a:pt x="2" y="16"/>
                </a:moveTo>
                <a:cubicBezTo>
                  <a:pt x="1" y="16"/>
                  <a:pt x="1" y="16"/>
                  <a:pt x="1" y="16"/>
                </a:cubicBezTo>
                <a:cubicBezTo>
                  <a:pt x="0" y="15"/>
                  <a:pt x="1" y="14"/>
                  <a:pt x="1" y="14"/>
                </a:cubicBezTo>
                <a:cubicBezTo>
                  <a:pt x="3" y="13"/>
                  <a:pt x="6" y="11"/>
                  <a:pt x="8" y="7"/>
                </a:cubicBezTo>
                <a:cubicBezTo>
                  <a:pt x="10" y="5"/>
                  <a:pt x="10" y="3"/>
                  <a:pt x="11" y="1"/>
                </a:cubicBezTo>
                <a:cubicBezTo>
                  <a:pt x="11" y="0"/>
                  <a:pt x="11" y="0"/>
                  <a:pt x="12" y="0"/>
                </a:cubicBezTo>
                <a:cubicBezTo>
                  <a:pt x="12" y="0"/>
                  <a:pt x="13" y="0"/>
                  <a:pt x="13" y="1"/>
                </a:cubicBezTo>
                <a:cubicBezTo>
                  <a:pt x="12" y="4"/>
                  <a:pt x="11" y="6"/>
                  <a:pt x="10" y="8"/>
                </a:cubicBezTo>
                <a:cubicBezTo>
                  <a:pt x="8" y="12"/>
                  <a:pt x="4" y="15"/>
                  <a:pt x="2" y="16"/>
                </a:cubicBezTo>
                <a:cubicBezTo>
                  <a:pt x="2" y="16"/>
                  <a:pt x="2" y="16"/>
                  <a:pt x="2" y="16"/>
                </a:cubicBezTo>
                <a:close/>
              </a:path>
            </a:pathLst>
          </a:custGeom>
          <a:solidFill>
            <a:srgbClr val="1FA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 name="Freeform 427">
            <a:extLst>
              <a:ext uri="{FF2B5EF4-FFF2-40B4-BE49-F238E27FC236}">
                <a16:creationId xmlns:a16="http://schemas.microsoft.com/office/drawing/2014/main" id="{F0D7BFF1-23A6-4683-A4A8-9CABE3E81B76}"/>
              </a:ext>
            </a:extLst>
          </p:cNvPr>
          <p:cNvSpPr>
            <a:spLocks/>
          </p:cNvSpPr>
          <p:nvPr/>
        </p:nvSpPr>
        <p:spPr bwMode="auto">
          <a:xfrm>
            <a:off x="1312151" y="3029533"/>
            <a:ext cx="201850" cy="485583"/>
          </a:xfrm>
          <a:custGeom>
            <a:avLst/>
            <a:gdLst>
              <a:gd name="T0" fmla="*/ 0 w 40"/>
              <a:gd name="T1" fmla="*/ 0 h 95"/>
              <a:gd name="T2" fmla="*/ 0 w 40"/>
              <a:gd name="T3" fmla="*/ 91 h 95"/>
              <a:gd name="T4" fmla="*/ 7 w 40"/>
              <a:gd name="T5" fmla="*/ 94 h 95"/>
              <a:gd name="T6" fmla="*/ 20 w 40"/>
              <a:gd name="T7" fmla="*/ 89 h 95"/>
              <a:gd name="T8" fmla="*/ 13 w 40"/>
              <a:gd name="T9" fmla="*/ 84 h 95"/>
              <a:gd name="T10" fmla="*/ 8 w 40"/>
              <a:gd name="T11" fmla="*/ 79 h 95"/>
              <a:gd name="T12" fmla="*/ 9 w 40"/>
              <a:gd name="T13" fmla="*/ 77 h 95"/>
              <a:gd name="T14" fmla="*/ 11 w 40"/>
              <a:gd name="T15" fmla="*/ 78 h 95"/>
              <a:gd name="T16" fmla="*/ 16 w 40"/>
              <a:gd name="T17" fmla="*/ 83 h 95"/>
              <a:gd name="T18" fmla="*/ 23 w 40"/>
              <a:gd name="T19" fmla="*/ 87 h 95"/>
              <a:gd name="T20" fmla="*/ 33 w 40"/>
              <a:gd name="T21" fmla="*/ 80 h 95"/>
              <a:gd name="T22" fmla="*/ 38 w 40"/>
              <a:gd name="T23" fmla="*/ 72 h 95"/>
              <a:gd name="T24" fmla="*/ 36 w 40"/>
              <a:gd name="T25" fmla="*/ 67 h 95"/>
              <a:gd name="T26" fmla="*/ 16 w 40"/>
              <a:gd name="T27" fmla="*/ 60 h 95"/>
              <a:gd name="T28" fmla="*/ 14 w 40"/>
              <a:gd name="T29" fmla="*/ 61 h 95"/>
              <a:gd name="T30" fmla="*/ 11 w 40"/>
              <a:gd name="T31" fmla="*/ 63 h 95"/>
              <a:gd name="T32" fmla="*/ 10 w 40"/>
              <a:gd name="T33" fmla="*/ 63 h 95"/>
              <a:gd name="T34" fmla="*/ 10 w 40"/>
              <a:gd name="T35" fmla="*/ 59 h 95"/>
              <a:gd name="T36" fmla="*/ 22 w 40"/>
              <a:gd name="T37" fmla="*/ 57 h 95"/>
              <a:gd name="T38" fmla="*/ 32 w 40"/>
              <a:gd name="T39" fmla="*/ 61 h 95"/>
              <a:gd name="T40" fmla="*/ 38 w 40"/>
              <a:gd name="T41" fmla="*/ 54 h 95"/>
              <a:gd name="T42" fmla="*/ 39 w 40"/>
              <a:gd name="T43" fmla="*/ 44 h 95"/>
              <a:gd name="T44" fmla="*/ 30 w 40"/>
              <a:gd name="T45" fmla="*/ 23 h 95"/>
              <a:gd name="T46" fmla="*/ 24 w 40"/>
              <a:gd name="T47" fmla="*/ 21 h 95"/>
              <a:gd name="T48" fmla="*/ 17 w 40"/>
              <a:gd name="T49" fmla="*/ 17 h 95"/>
              <a:gd name="T50" fmla="*/ 19 w 40"/>
              <a:gd name="T51" fmla="*/ 15 h 95"/>
              <a:gd name="T52" fmla="*/ 22 w 40"/>
              <a:gd name="T53" fmla="*/ 13 h 95"/>
              <a:gd name="T54" fmla="*/ 22 w 40"/>
              <a:gd name="T55" fmla="*/ 7 h 95"/>
              <a:gd name="T56" fmla="*/ 14 w 40"/>
              <a:gd name="T57" fmla="*/ 0 h 95"/>
              <a:gd name="T58" fmla="*/ 0 w 40"/>
              <a:gd name="T59"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 h="95">
                <a:moveTo>
                  <a:pt x="0" y="0"/>
                </a:moveTo>
                <a:cubicBezTo>
                  <a:pt x="0" y="30"/>
                  <a:pt x="0" y="60"/>
                  <a:pt x="0" y="91"/>
                </a:cubicBezTo>
                <a:cubicBezTo>
                  <a:pt x="1" y="92"/>
                  <a:pt x="3" y="94"/>
                  <a:pt x="7" y="94"/>
                </a:cubicBezTo>
                <a:cubicBezTo>
                  <a:pt x="11" y="95"/>
                  <a:pt x="16" y="93"/>
                  <a:pt x="20" y="89"/>
                </a:cubicBezTo>
                <a:cubicBezTo>
                  <a:pt x="18" y="88"/>
                  <a:pt x="16" y="87"/>
                  <a:pt x="13" y="84"/>
                </a:cubicBezTo>
                <a:cubicBezTo>
                  <a:pt x="11" y="83"/>
                  <a:pt x="9" y="81"/>
                  <a:pt x="8" y="79"/>
                </a:cubicBezTo>
                <a:cubicBezTo>
                  <a:pt x="8" y="78"/>
                  <a:pt x="8" y="78"/>
                  <a:pt x="9" y="77"/>
                </a:cubicBezTo>
                <a:cubicBezTo>
                  <a:pt x="10" y="77"/>
                  <a:pt x="11" y="77"/>
                  <a:pt x="11" y="78"/>
                </a:cubicBezTo>
                <a:cubicBezTo>
                  <a:pt x="12" y="79"/>
                  <a:pt x="14" y="81"/>
                  <a:pt x="16" y="83"/>
                </a:cubicBezTo>
                <a:cubicBezTo>
                  <a:pt x="19" y="85"/>
                  <a:pt x="21" y="86"/>
                  <a:pt x="23" y="87"/>
                </a:cubicBezTo>
                <a:cubicBezTo>
                  <a:pt x="28" y="84"/>
                  <a:pt x="31" y="82"/>
                  <a:pt x="33" y="80"/>
                </a:cubicBezTo>
                <a:cubicBezTo>
                  <a:pt x="36" y="77"/>
                  <a:pt x="38" y="75"/>
                  <a:pt x="38" y="72"/>
                </a:cubicBezTo>
                <a:cubicBezTo>
                  <a:pt x="38" y="70"/>
                  <a:pt x="36" y="68"/>
                  <a:pt x="36" y="67"/>
                </a:cubicBezTo>
                <a:cubicBezTo>
                  <a:pt x="30" y="61"/>
                  <a:pt x="19" y="60"/>
                  <a:pt x="16" y="60"/>
                </a:cubicBezTo>
                <a:cubicBezTo>
                  <a:pt x="16" y="60"/>
                  <a:pt x="15" y="60"/>
                  <a:pt x="14" y="61"/>
                </a:cubicBezTo>
                <a:cubicBezTo>
                  <a:pt x="12" y="61"/>
                  <a:pt x="11" y="63"/>
                  <a:pt x="11" y="63"/>
                </a:cubicBezTo>
                <a:cubicBezTo>
                  <a:pt x="11" y="63"/>
                  <a:pt x="10" y="63"/>
                  <a:pt x="10" y="63"/>
                </a:cubicBezTo>
                <a:cubicBezTo>
                  <a:pt x="9" y="63"/>
                  <a:pt x="9" y="60"/>
                  <a:pt x="10" y="59"/>
                </a:cubicBezTo>
                <a:cubicBezTo>
                  <a:pt x="12" y="55"/>
                  <a:pt x="21" y="56"/>
                  <a:pt x="22" y="57"/>
                </a:cubicBezTo>
                <a:cubicBezTo>
                  <a:pt x="24" y="57"/>
                  <a:pt x="28" y="58"/>
                  <a:pt x="32" y="61"/>
                </a:cubicBezTo>
                <a:cubicBezTo>
                  <a:pt x="34" y="60"/>
                  <a:pt x="37" y="58"/>
                  <a:pt x="38" y="54"/>
                </a:cubicBezTo>
                <a:cubicBezTo>
                  <a:pt x="40" y="51"/>
                  <a:pt x="40" y="48"/>
                  <a:pt x="39" y="44"/>
                </a:cubicBezTo>
                <a:cubicBezTo>
                  <a:pt x="38" y="39"/>
                  <a:pt x="35" y="32"/>
                  <a:pt x="30" y="23"/>
                </a:cubicBezTo>
                <a:cubicBezTo>
                  <a:pt x="28" y="22"/>
                  <a:pt x="26" y="22"/>
                  <a:pt x="24" y="21"/>
                </a:cubicBezTo>
                <a:cubicBezTo>
                  <a:pt x="19" y="19"/>
                  <a:pt x="18" y="19"/>
                  <a:pt x="17" y="17"/>
                </a:cubicBezTo>
                <a:cubicBezTo>
                  <a:pt x="17" y="16"/>
                  <a:pt x="18" y="15"/>
                  <a:pt x="19" y="15"/>
                </a:cubicBezTo>
                <a:cubicBezTo>
                  <a:pt x="20" y="14"/>
                  <a:pt x="21" y="13"/>
                  <a:pt x="22" y="13"/>
                </a:cubicBezTo>
                <a:cubicBezTo>
                  <a:pt x="22" y="12"/>
                  <a:pt x="23" y="10"/>
                  <a:pt x="22" y="7"/>
                </a:cubicBezTo>
                <a:cubicBezTo>
                  <a:pt x="20" y="2"/>
                  <a:pt x="15" y="0"/>
                  <a:pt x="14" y="0"/>
                </a:cubicBezTo>
                <a:cubicBezTo>
                  <a:pt x="9" y="0"/>
                  <a:pt x="5"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1" name="Freeform 428">
            <a:extLst>
              <a:ext uri="{FF2B5EF4-FFF2-40B4-BE49-F238E27FC236}">
                <a16:creationId xmlns:a16="http://schemas.microsoft.com/office/drawing/2014/main" id="{3A8EF211-127B-480C-B113-95BFD98F3CEF}"/>
              </a:ext>
            </a:extLst>
          </p:cNvPr>
          <p:cNvSpPr>
            <a:spLocks/>
          </p:cNvSpPr>
          <p:nvPr/>
        </p:nvSpPr>
        <p:spPr bwMode="auto">
          <a:xfrm>
            <a:off x="1352521" y="3146072"/>
            <a:ext cx="60561" cy="77692"/>
          </a:xfrm>
          <a:custGeom>
            <a:avLst/>
            <a:gdLst>
              <a:gd name="T0" fmla="*/ 11 w 12"/>
              <a:gd name="T1" fmla="*/ 16 h 16"/>
              <a:gd name="T2" fmla="*/ 12 w 12"/>
              <a:gd name="T3" fmla="*/ 16 h 16"/>
              <a:gd name="T4" fmla="*/ 12 w 12"/>
              <a:gd name="T5" fmla="*/ 14 h 16"/>
              <a:gd name="T6" fmla="*/ 4 w 12"/>
              <a:gd name="T7" fmla="*/ 7 h 16"/>
              <a:gd name="T8" fmla="*/ 2 w 12"/>
              <a:gd name="T9" fmla="*/ 1 h 16"/>
              <a:gd name="T10" fmla="*/ 1 w 12"/>
              <a:gd name="T11" fmla="*/ 0 h 16"/>
              <a:gd name="T12" fmla="*/ 0 w 12"/>
              <a:gd name="T13" fmla="*/ 1 h 16"/>
              <a:gd name="T14" fmla="*/ 3 w 12"/>
              <a:gd name="T15" fmla="*/ 8 h 16"/>
              <a:gd name="T16" fmla="*/ 11 w 12"/>
              <a:gd name="T17" fmla="*/ 16 h 16"/>
              <a:gd name="T18" fmla="*/ 11 w 12"/>
              <a:gd name="T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6">
                <a:moveTo>
                  <a:pt x="11" y="16"/>
                </a:moveTo>
                <a:cubicBezTo>
                  <a:pt x="11" y="16"/>
                  <a:pt x="12" y="16"/>
                  <a:pt x="12" y="16"/>
                </a:cubicBezTo>
                <a:cubicBezTo>
                  <a:pt x="12" y="15"/>
                  <a:pt x="12" y="14"/>
                  <a:pt x="12" y="14"/>
                </a:cubicBezTo>
                <a:cubicBezTo>
                  <a:pt x="10" y="13"/>
                  <a:pt x="7" y="11"/>
                  <a:pt x="4" y="7"/>
                </a:cubicBezTo>
                <a:cubicBezTo>
                  <a:pt x="3" y="5"/>
                  <a:pt x="2" y="3"/>
                  <a:pt x="2" y="1"/>
                </a:cubicBezTo>
                <a:cubicBezTo>
                  <a:pt x="2" y="0"/>
                  <a:pt x="1" y="0"/>
                  <a:pt x="1" y="0"/>
                </a:cubicBezTo>
                <a:cubicBezTo>
                  <a:pt x="0" y="0"/>
                  <a:pt x="0" y="0"/>
                  <a:pt x="0" y="1"/>
                </a:cubicBezTo>
                <a:cubicBezTo>
                  <a:pt x="0" y="4"/>
                  <a:pt x="1" y="6"/>
                  <a:pt x="3" y="8"/>
                </a:cubicBezTo>
                <a:cubicBezTo>
                  <a:pt x="5" y="12"/>
                  <a:pt x="8" y="15"/>
                  <a:pt x="11" y="16"/>
                </a:cubicBezTo>
                <a:cubicBezTo>
                  <a:pt x="11" y="16"/>
                  <a:pt x="11" y="16"/>
                  <a:pt x="11" y="16"/>
                </a:cubicBezTo>
                <a:close/>
              </a:path>
            </a:pathLst>
          </a:custGeom>
          <a:solidFill>
            <a:srgbClr val="1FA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2" name="Oval 429">
            <a:extLst>
              <a:ext uri="{FF2B5EF4-FFF2-40B4-BE49-F238E27FC236}">
                <a16:creationId xmlns:a16="http://schemas.microsoft.com/office/drawing/2014/main" id="{C4582101-F21D-4F09-95CE-260F7EC16E27}"/>
              </a:ext>
            </a:extLst>
          </p:cNvPr>
          <p:cNvSpPr>
            <a:spLocks noChangeArrowheads="1"/>
          </p:cNvSpPr>
          <p:nvPr/>
        </p:nvSpPr>
        <p:spPr bwMode="auto">
          <a:xfrm>
            <a:off x="5530813" y="776455"/>
            <a:ext cx="1130361" cy="1087693"/>
          </a:xfrm>
          <a:prstGeom prst="ellipse">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23" name="Freeform 430">
            <a:extLst>
              <a:ext uri="{FF2B5EF4-FFF2-40B4-BE49-F238E27FC236}">
                <a16:creationId xmlns:a16="http://schemas.microsoft.com/office/drawing/2014/main" id="{A75896B5-AF39-489F-A773-662BF10C5D8B}"/>
              </a:ext>
            </a:extLst>
          </p:cNvPr>
          <p:cNvSpPr>
            <a:spLocks/>
          </p:cNvSpPr>
          <p:nvPr/>
        </p:nvSpPr>
        <p:spPr bwMode="auto">
          <a:xfrm>
            <a:off x="5813403" y="1087224"/>
            <a:ext cx="565180" cy="466154"/>
          </a:xfrm>
          <a:custGeom>
            <a:avLst/>
            <a:gdLst>
              <a:gd name="T0" fmla="*/ 51 w 104"/>
              <a:gd name="T1" fmla="*/ 92 h 92"/>
              <a:gd name="T2" fmla="*/ 24 w 104"/>
              <a:gd name="T3" fmla="*/ 69 h 92"/>
              <a:gd name="T4" fmla="*/ 1 w 104"/>
              <a:gd name="T5" fmla="*/ 30 h 92"/>
              <a:gd name="T6" fmla="*/ 9 w 104"/>
              <a:gd name="T7" fmla="*/ 9 h 92"/>
              <a:gd name="T8" fmla="*/ 24 w 104"/>
              <a:gd name="T9" fmla="*/ 2 h 92"/>
              <a:gd name="T10" fmla="*/ 38 w 104"/>
              <a:gd name="T11" fmla="*/ 4 h 92"/>
              <a:gd name="T12" fmla="*/ 52 w 104"/>
              <a:gd name="T13" fmla="*/ 14 h 92"/>
              <a:gd name="T14" fmla="*/ 69 w 104"/>
              <a:gd name="T15" fmla="*/ 2 h 92"/>
              <a:gd name="T16" fmla="*/ 89 w 104"/>
              <a:gd name="T17" fmla="*/ 6 h 92"/>
              <a:gd name="T18" fmla="*/ 101 w 104"/>
              <a:gd name="T19" fmla="*/ 20 h 92"/>
              <a:gd name="T20" fmla="*/ 100 w 104"/>
              <a:gd name="T21" fmla="*/ 41 h 92"/>
              <a:gd name="T22" fmla="*/ 91 w 104"/>
              <a:gd name="T23" fmla="*/ 55 h 92"/>
              <a:gd name="T24" fmla="*/ 51 w 104"/>
              <a:gd name="T25"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92">
                <a:moveTo>
                  <a:pt x="51" y="92"/>
                </a:moveTo>
                <a:cubicBezTo>
                  <a:pt x="39" y="84"/>
                  <a:pt x="30" y="75"/>
                  <a:pt x="24" y="69"/>
                </a:cubicBezTo>
                <a:cubicBezTo>
                  <a:pt x="11" y="57"/>
                  <a:pt x="0" y="45"/>
                  <a:pt x="1" y="30"/>
                </a:cubicBezTo>
                <a:cubicBezTo>
                  <a:pt x="1" y="27"/>
                  <a:pt x="1" y="16"/>
                  <a:pt x="9" y="9"/>
                </a:cubicBezTo>
                <a:cubicBezTo>
                  <a:pt x="15" y="4"/>
                  <a:pt x="22" y="3"/>
                  <a:pt x="24" y="2"/>
                </a:cubicBezTo>
                <a:cubicBezTo>
                  <a:pt x="31" y="1"/>
                  <a:pt x="36" y="3"/>
                  <a:pt x="38" y="4"/>
                </a:cubicBezTo>
                <a:cubicBezTo>
                  <a:pt x="46" y="6"/>
                  <a:pt x="50" y="11"/>
                  <a:pt x="52" y="14"/>
                </a:cubicBezTo>
                <a:cubicBezTo>
                  <a:pt x="53" y="12"/>
                  <a:pt x="59" y="4"/>
                  <a:pt x="69" y="2"/>
                </a:cubicBezTo>
                <a:cubicBezTo>
                  <a:pt x="79" y="0"/>
                  <a:pt x="87" y="5"/>
                  <a:pt x="89" y="6"/>
                </a:cubicBezTo>
                <a:cubicBezTo>
                  <a:pt x="92" y="8"/>
                  <a:pt x="98" y="12"/>
                  <a:pt x="101" y="20"/>
                </a:cubicBezTo>
                <a:cubicBezTo>
                  <a:pt x="104" y="29"/>
                  <a:pt x="101" y="37"/>
                  <a:pt x="100" y="41"/>
                </a:cubicBezTo>
                <a:cubicBezTo>
                  <a:pt x="98" y="48"/>
                  <a:pt x="94" y="53"/>
                  <a:pt x="91" y="55"/>
                </a:cubicBezTo>
                <a:cubicBezTo>
                  <a:pt x="78" y="71"/>
                  <a:pt x="59" y="86"/>
                  <a:pt x="51" y="9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4" name="Oval 431">
            <a:extLst>
              <a:ext uri="{FF2B5EF4-FFF2-40B4-BE49-F238E27FC236}">
                <a16:creationId xmlns:a16="http://schemas.microsoft.com/office/drawing/2014/main" id="{7D7401A6-4183-4457-BF1A-DFE2D485D2AE}"/>
              </a:ext>
            </a:extLst>
          </p:cNvPr>
          <p:cNvSpPr>
            <a:spLocks noChangeArrowheads="1"/>
          </p:cNvSpPr>
          <p:nvPr/>
        </p:nvSpPr>
        <p:spPr bwMode="auto">
          <a:xfrm>
            <a:off x="8134687" y="1281455"/>
            <a:ext cx="1130361" cy="1087693"/>
          </a:xfrm>
          <a:prstGeom prst="ellipse">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25" name="Freeform 432">
            <a:extLst>
              <a:ext uri="{FF2B5EF4-FFF2-40B4-BE49-F238E27FC236}">
                <a16:creationId xmlns:a16="http://schemas.microsoft.com/office/drawing/2014/main" id="{361C73D7-E320-485E-ADA9-E3524FFB3BE6}"/>
              </a:ext>
            </a:extLst>
          </p:cNvPr>
          <p:cNvSpPr>
            <a:spLocks/>
          </p:cNvSpPr>
          <p:nvPr/>
        </p:nvSpPr>
        <p:spPr bwMode="auto">
          <a:xfrm>
            <a:off x="8598936" y="1902994"/>
            <a:ext cx="222042" cy="174814"/>
          </a:xfrm>
          <a:custGeom>
            <a:avLst/>
            <a:gdLst>
              <a:gd name="T0" fmla="*/ 5 w 39"/>
              <a:gd name="T1" fmla="*/ 1 h 35"/>
              <a:gd name="T2" fmla="*/ 18 w 39"/>
              <a:gd name="T3" fmla="*/ 0 h 35"/>
              <a:gd name="T4" fmla="*/ 34 w 39"/>
              <a:gd name="T5" fmla="*/ 1 h 35"/>
              <a:gd name="T6" fmla="*/ 37 w 39"/>
              <a:gd name="T7" fmla="*/ 3 h 35"/>
              <a:gd name="T8" fmla="*/ 38 w 39"/>
              <a:gd name="T9" fmla="*/ 6 h 35"/>
              <a:gd name="T10" fmla="*/ 36 w 39"/>
              <a:gd name="T11" fmla="*/ 10 h 35"/>
              <a:gd name="T12" fmla="*/ 38 w 39"/>
              <a:gd name="T13" fmla="*/ 13 h 35"/>
              <a:gd name="T14" fmla="*/ 35 w 39"/>
              <a:gd name="T15" fmla="*/ 19 h 35"/>
              <a:gd name="T16" fmla="*/ 34 w 39"/>
              <a:gd name="T17" fmla="*/ 26 h 35"/>
              <a:gd name="T18" fmla="*/ 29 w 39"/>
              <a:gd name="T19" fmla="*/ 27 h 35"/>
              <a:gd name="T20" fmla="*/ 22 w 39"/>
              <a:gd name="T21" fmla="*/ 34 h 35"/>
              <a:gd name="T22" fmla="*/ 10 w 39"/>
              <a:gd name="T23" fmla="*/ 27 h 35"/>
              <a:gd name="T24" fmla="*/ 5 w 39"/>
              <a:gd name="T25" fmla="*/ 25 h 35"/>
              <a:gd name="T26" fmla="*/ 5 w 39"/>
              <a:gd name="T27" fmla="*/ 21 h 35"/>
              <a:gd name="T28" fmla="*/ 2 w 39"/>
              <a:gd name="T29" fmla="*/ 18 h 35"/>
              <a:gd name="T30" fmla="*/ 2 w 39"/>
              <a:gd name="T31" fmla="*/ 11 h 35"/>
              <a:gd name="T32" fmla="*/ 3 w 39"/>
              <a:gd name="T33" fmla="*/ 10 h 35"/>
              <a:gd name="T34" fmla="*/ 1 w 39"/>
              <a:gd name="T35" fmla="*/ 7 h 35"/>
              <a:gd name="T36" fmla="*/ 5 w 39"/>
              <a:gd name="T37"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 h="35">
                <a:moveTo>
                  <a:pt x="5" y="1"/>
                </a:moveTo>
                <a:cubicBezTo>
                  <a:pt x="9" y="0"/>
                  <a:pt x="13" y="0"/>
                  <a:pt x="18" y="0"/>
                </a:cubicBezTo>
                <a:cubicBezTo>
                  <a:pt x="24" y="0"/>
                  <a:pt x="29" y="0"/>
                  <a:pt x="34" y="1"/>
                </a:cubicBezTo>
                <a:cubicBezTo>
                  <a:pt x="35" y="1"/>
                  <a:pt x="36" y="2"/>
                  <a:pt x="37" y="3"/>
                </a:cubicBezTo>
                <a:cubicBezTo>
                  <a:pt x="37" y="4"/>
                  <a:pt x="38" y="5"/>
                  <a:pt x="38" y="6"/>
                </a:cubicBezTo>
                <a:cubicBezTo>
                  <a:pt x="38" y="7"/>
                  <a:pt x="36" y="8"/>
                  <a:pt x="36" y="10"/>
                </a:cubicBezTo>
                <a:cubicBezTo>
                  <a:pt x="37" y="11"/>
                  <a:pt x="38" y="11"/>
                  <a:pt x="38" y="13"/>
                </a:cubicBezTo>
                <a:cubicBezTo>
                  <a:pt x="39" y="14"/>
                  <a:pt x="38" y="16"/>
                  <a:pt x="35" y="19"/>
                </a:cubicBezTo>
                <a:cubicBezTo>
                  <a:pt x="36" y="21"/>
                  <a:pt x="35" y="24"/>
                  <a:pt x="34" y="26"/>
                </a:cubicBezTo>
                <a:cubicBezTo>
                  <a:pt x="32" y="27"/>
                  <a:pt x="29" y="27"/>
                  <a:pt x="29" y="27"/>
                </a:cubicBezTo>
                <a:cubicBezTo>
                  <a:pt x="29" y="27"/>
                  <a:pt x="27" y="32"/>
                  <a:pt x="22" y="34"/>
                </a:cubicBezTo>
                <a:cubicBezTo>
                  <a:pt x="17" y="35"/>
                  <a:pt x="12" y="32"/>
                  <a:pt x="10" y="27"/>
                </a:cubicBezTo>
                <a:cubicBezTo>
                  <a:pt x="8" y="28"/>
                  <a:pt x="6" y="27"/>
                  <a:pt x="5" y="25"/>
                </a:cubicBezTo>
                <a:cubicBezTo>
                  <a:pt x="4" y="24"/>
                  <a:pt x="4" y="22"/>
                  <a:pt x="5" y="21"/>
                </a:cubicBezTo>
                <a:cubicBezTo>
                  <a:pt x="4" y="20"/>
                  <a:pt x="3" y="20"/>
                  <a:pt x="2" y="18"/>
                </a:cubicBezTo>
                <a:cubicBezTo>
                  <a:pt x="1" y="16"/>
                  <a:pt x="0" y="13"/>
                  <a:pt x="2" y="11"/>
                </a:cubicBezTo>
                <a:cubicBezTo>
                  <a:pt x="2" y="10"/>
                  <a:pt x="3" y="10"/>
                  <a:pt x="3" y="10"/>
                </a:cubicBezTo>
                <a:cubicBezTo>
                  <a:pt x="3" y="10"/>
                  <a:pt x="1" y="8"/>
                  <a:pt x="1" y="7"/>
                </a:cubicBezTo>
                <a:cubicBezTo>
                  <a:pt x="0" y="4"/>
                  <a:pt x="2" y="2"/>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 name="Freeform 433">
            <a:extLst>
              <a:ext uri="{FF2B5EF4-FFF2-40B4-BE49-F238E27FC236}">
                <a16:creationId xmlns:a16="http://schemas.microsoft.com/office/drawing/2014/main" id="{0B0CB4AE-F474-4AC6-8AA3-3DA1CF10AB53}"/>
              </a:ext>
            </a:extLst>
          </p:cNvPr>
          <p:cNvSpPr>
            <a:spLocks noEditPoints="1"/>
          </p:cNvSpPr>
          <p:nvPr/>
        </p:nvSpPr>
        <p:spPr bwMode="auto">
          <a:xfrm>
            <a:off x="8538387" y="1572795"/>
            <a:ext cx="363330" cy="369045"/>
          </a:xfrm>
          <a:custGeom>
            <a:avLst/>
            <a:gdLst>
              <a:gd name="T0" fmla="*/ 45 w 65"/>
              <a:gd name="T1" fmla="*/ 70 h 70"/>
              <a:gd name="T2" fmla="*/ 18 w 65"/>
              <a:gd name="T3" fmla="*/ 70 h 70"/>
              <a:gd name="T4" fmla="*/ 18 w 65"/>
              <a:gd name="T5" fmla="*/ 66 h 70"/>
              <a:gd name="T6" fmla="*/ 16 w 65"/>
              <a:gd name="T7" fmla="*/ 54 h 70"/>
              <a:gd name="T8" fmla="*/ 12 w 65"/>
              <a:gd name="T9" fmla="*/ 49 h 70"/>
              <a:gd name="T10" fmla="*/ 1 w 65"/>
              <a:gd name="T11" fmla="*/ 27 h 70"/>
              <a:gd name="T12" fmla="*/ 11 w 65"/>
              <a:gd name="T13" fmla="*/ 9 h 70"/>
              <a:gd name="T14" fmla="*/ 36 w 65"/>
              <a:gd name="T15" fmla="*/ 2 h 70"/>
              <a:gd name="T16" fmla="*/ 63 w 65"/>
              <a:gd name="T17" fmla="*/ 25 h 70"/>
              <a:gd name="T18" fmla="*/ 58 w 65"/>
              <a:gd name="T19" fmla="*/ 44 h 70"/>
              <a:gd name="T20" fmla="*/ 53 w 65"/>
              <a:gd name="T21" fmla="*/ 50 h 70"/>
              <a:gd name="T22" fmla="*/ 49 w 65"/>
              <a:gd name="T23" fmla="*/ 55 h 70"/>
              <a:gd name="T24" fmla="*/ 45 w 65"/>
              <a:gd name="T25" fmla="*/ 67 h 70"/>
              <a:gd name="T26" fmla="*/ 45 w 65"/>
              <a:gd name="T27" fmla="*/ 70 h 70"/>
              <a:gd name="T28" fmla="*/ 24 w 65"/>
              <a:gd name="T29" fmla="*/ 64 h 70"/>
              <a:gd name="T30" fmla="*/ 40 w 65"/>
              <a:gd name="T31" fmla="*/ 64 h 70"/>
              <a:gd name="T32" fmla="*/ 44 w 65"/>
              <a:gd name="T33" fmla="*/ 51 h 70"/>
              <a:gd name="T34" fmla="*/ 49 w 65"/>
              <a:gd name="T35" fmla="*/ 45 h 70"/>
              <a:gd name="T36" fmla="*/ 53 w 65"/>
              <a:gd name="T37" fmla="*/ 41 h 70"/>
              <a:gd name="T38" fmla="*/ 57 w 65"/>
              <a:gd name="T39" fmla="*/ 26 h 70"/>
              <a:gd name="T40" fmla="*/ 36 w 65"/>
              <a:gd name="T41" fmla="*/ 7 h 70"/>
              <a:gd name="T42" fmla="*/ 15 w 65"/>
              <a:gd name="T43" fmla="*/ 14 h 70"/>
              <a:gd name="T44" fmla="*/ 7 w 65"/>
              <a:gd name="T45" fmla="*/ 27 h 70"/>
              <a:gd name="T46" fmla="*/ 16 w 65"/>
              <a:gd name="T47" fmla="*/ 44 h 70"/>
              <a:gd name="T48" fmla="*/ 17 w 65"/>
              <a:gd name="T49" fmla="*/ 45 h 70"/>
              <a:gd name="T50" fmla="*/ 21 w 65"/>
              <a:gd name="T51" fmla="*/ 52 h 70"/>
              <a:gd name="T52" fmla="*/ 24 w 65"/>
              <a:gd name="T53"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70">
                <a:moveTo>
                  <a:pt x="45" y="70"/>
                </a:moveTo>
                <a:cubicBezTo>
                  <a:pt x="18" y="70"/>
                  <a:pt x="18" y="70"/>
                  <a:pt x="18" y="70"/>
                </a:cubicBezTo>
                <a:cubicBezTo>
                  <a:pt x="18" y="66"/>
                  <a:pt x="18" y="66"/>
                  <a:pt x="18" y="66"/>
                </a:cubicBezTo>
                <a:cubicBezTo>
                  <a:pt x="18" y="63"/>
                  <a:pt x="18" y="59"/>
                  <a:pt x="16" y="54"/>
                </a:cubicBezTo>
                <a:cubicBezTo>
                  <a:pt x="15" y="52"/>
                  <a:pt x="14" y="51"/>
                  <a:pt x="12" y="49"/>
                </a:cubicBezTo>
                <a:cubicBezTo>
                  <a:pt x="10" y="48"/>
                  <a:pt x="0" y="39"/>
                  <a:pt x="1" y="27"/>
                </a:cubicBezTo>
                <a:cubicBezTo>
                  <a:pt x="2" y="17"/>
                  <a:pt x="8" y="12"/>
                  <a:pt x="11" y="9"/>
                </a:cubicBezTo>
                <a:cubicBezTo>
                  <a:pt x="13" y="8"/>
                  <a:pt x="23" y="0"/>
                  <a:pt x="36" y="2"/>
                </a:cubicBezTo>
                <a:cubicBezTo>
                  <a:pt x="48" y="3"/>
                  <a:pt x="62" y="12"/>
                  <a:pt x="63" y="25"/>
                </a:cubicBezTo>
                <a:cubicBezTo>
                  <a:pt x="65" y="34"/>
                  <a:pt x="59" y="42"/>
                  <a:pt x="58" y="44"/>
                </a:cubicBezTo>
                <a:cubicBezTo>
                  <a:pt x="57" y="47"/>
                  <a:pt x="55" y="48"/>
                  <a:pt x="53" y="50"/>
                </a:cubicBezTo>
                <a:cubicBezTo>
                  <a:pt x="51" y="51"/>
                  <a:pt x="50" y="52"/>
                  <a:pt x="49" y="55"/>
                </a:cubicBezTo>
                <a:cubicBezTo>
                  <a:pt x="47" y="58"/>
                  <a:pt x="46" y="62"/>
                  <a:pt x="45" y="67"/>
                </a:cubicBezTo>
                <a:lnTo>
                  <a:pt x="45" y="70"/>
                </a:lnTo>
                <a:close/>
                <a:moveTo>
                  <a:pt x="24" y="64"/>
                </a:moveTo>
                <a:cubicBezTo>
                  <a:pt x="40" y="64"/>
                  <a:pt x="40" y="64"/>
                  <a:pt x="40" y="64"/>
                </a:cubicBezTo>
                <a:cubicBezTo>
                  <a:pt x="40" y="59"/>
                  <a:pt x="41" y="55"/>
                  <a:pt x="44" y="51"/>
                </a:cubicBezTo>
                <a:cubicBezTo>
                  <a:pt x="45" y="48"/>
                  <a:pt x="47" y="47"/>
                  <a:pt x="49" y="45"/>
                </a:cubicBezTo>
                <a:cubicBezTo>
                  <a:pt x="51" y="44"/>
                  <a:pt x="52" y="43"/>
                  <a:pt x="53" y="41"/>
                </a:cubicBezTo>
                <a:cubicBezTo>
                  <a:pt x="54" y="40"/>
                  <a:pt x="58" y="33"/>
                  <a:pt x="57" y="26"/>
                </a:cubicBezTo>
                <a:cubicBezTo>
                  <a:pt x="56" y="16"/>
                  <a:pt x="45" y="9"/>
                  <a:pt x="36" y="7"/>
                </a:cubicBezTo>
                <a:cubicBezTo>
                  <a:pt x="24" y="6"/>
                  <a:pt x="16" y="13"/>
                  <a:pt x="15" y="14"/>
                </a:cubicBezTo>
                <a:cubicBezTo>
                  <a:pt x="12" y="16"/>
                  <a:pt x="7" y="20"/>
                  <a:pt x="7" y="27"/>
                </a:cubicBezTo>
                <a:cubicBezTo>
                  <a:pt x="6" y="37"/>
                  <a:pt x="16" y="44"/>
                  <a:pt x="16" y="44"/>
                </a:cubicBezTo>
                <a:cubicBezTo>
                  <a:pt x="17" y="45"/>
                  <a:pt x="17" y="45"/>
                  <a:pt x="17" y="45"/>
                </a:cubicBezTo>
                <a:cubicBezTo>
                  <a:pt x="19" y="47"/>
                  <a:pt x="20" y="49"/>
                  <a:pt x="21" y="52"/>
                </a:cubicBezTo>
                <a:cubicBezTo>
                  <a:pt x="24" y="56"/>
                  <a:pt x="24" y="60"/>
                  <a:pt x="24" y="6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7" name="Freeform 434">
            <a:extLst>
              <a:ext uri="{FF2B5EF4-FFF2-40B4-BE49-F238E27FC236}">
                <a16:creationId xmlns:a16="http://schemas.microsoft.com/office/drawing/2014/main" id="{36C5C6F8-647D-4D2A-97CE-068C10801E6E}"/>
              </a:ext>
            </a:extLst>
          </p:cNvPr>
          <p:cNvSpPr>
            <a:spLocks/>
          </p:cNvSpPr>
          <p:nvPr/>
        </p:nvSpPr>
        <p:spPr bwMode="auto">
          <a:xfrm>
            <a:off x="8699867" y="1669917"/>
            <a:ext cx="100931" cy="58275"/>
          </a:xfrm>
          <a:custGeom>
            <a:avLst/>
            <a:gdLst>
              <a:gd name="T0" fmla="*/ 14 w 17"/>
              <a:gd name="T1" fmla="*/ 13 h 13"/>
              <a:gd name="T2" fmla="*/ 13 w 17"/>
              <a:gd name="T3" fmla="*/ 11 h 13"/>
              <a:gd name="T4" fmla="*/ 11 w 17"/>
              <a:gd name="T5" fmla="*/ 7 h 13"/>
              <a:gd name="T6" fmla="*/ 3 w 17"/>
              <a:gd name="T7" fmla="*/ 5 h 13"/>
              <a:gd name="T8" fmla="*/ 0 w 17"/>
              <a:gd name="T9" fmla="*/ 4 h 13"/>
              <a:gd name="T10" fmla="*/ 2 w 17"/>
              <a:gd name="T11" fmla="*/ 1 h 13"/>
              <a:gd name="T12" fmla="*/ 14 w 17"/>
              <a:gd name="T13" fmla="*/ 5 h 13"/>
              <a:gd name="T14" fmla="*/ 16 w 17"/>
              <a:gd name="T15" fmla="*/ 11 h 13"/>
              <a:gd name="T16" fmla="*/ 15 w 17"/>
              <a:gd name="T17" fmla="*/ 13 h 13"/>
              <a:gd name="T18" fmla="*/ 14 w 17"/>
              <a:gd name="T1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3">
                <a:moveTo>
                  <a:pt x="14" y="13"/>
                </a:moveTo>
                <a:cubicBezTo>
                  <a:pt x="13" y="13"/>
                  <a:pt x="13" y="12"/>
                  <a:pt x="13" y="11"/>
                </a:cubicBezTo>
                <a:cubicBezTo>
                  <a:pt x="12" y="10"/>
                  <a:pt x="12" y="9"/>
                  <a:pt x="11" y="7"/>
                </a:cubicBezTo>
                <a:cubicBezTo>
                  <a:pt x="9" y="5"/>
                  <a:pt x="6" y="4"/>
                  <a:pt x="3" y="5"/>
                </a:cubicBezTo>
                <a:cubicBezTo>
                  <a:pt x="2" y="5"/>
                  <a:pt x="1" y="5"/>
                  <a:pt x="0" y="4"/>
                </a:cubicBezTo>
                <a:cubicBezTo>
                  <a:pt x="0" y="2"/>
                  <a:pt x="1" y="1"/>
                  <a:pt x="2" y="1"/>
                </a:cubicBezTo>
                <a:cubicBezTo>
                  <a:pt x="7" y="0"/>
                  <a:pt x="11" y="1"/>
                  <a:pt x="14" y="5"/>
                </a:cubicBezTo>
                <a:cubicBezTo>
                  <a:pt x="16" y="7"/>
                  <a:pt x="16" y="9"/>
                  <a:pt x="16" y="11"/>
                </a:cubicBezTo>
                <a:cubicBezTo>
                  <a:pt x="17" y="12"/>
                  <a:pt x="16" y="13"/>
                  <a:pt x="15" y="13"/>
                </a:cubicBezTo>
                <a:cubicBezTo>
                  <a:pt x="15" y="13"/>
                  <a:pt x="15" y="13"/>
                  <a:pt x="14"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8" name="Oval 441">
            <a:extLst>
              <a:ext uri="{FF2B5EF4-FFF2-40B4-BE49-F238E27FC236}">
                <a16:creationId xmlns:a16="http://schemas.microsoft.com/office/drawing/2014/main" id="{546AE798-D37B-4545-AB54-2CAAD2CE90D0}"/>
              </a:ext>
            </a:extLst>
          </p:cNvPr>
          <p:cNvSpPr>
            <a:spLocks noChangeArrowheads="1"/>
          </p:cNvSpPr>
          <p:nvPr/>
        </p:nvSpPr>
        <p:spPr bwMode="auto">
          <a:xfrm>
            <a:off x="10355039" y="2699335"/>
            <a:ext cx="1150552" cy="1126539"/>
          </a:xfrm>
          <a:prstGeom prst="ellipse">
            <a:avLst/>
          </a:prstGeom>
          <a:solidFill>
            <a:srgbClr val="C6C6C6"/>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29" name="Freeform 442">
            <a:extLst>
              <a:ext uri="{FF2B5EF4-FFF2-40B4-BE49-F238E27FC236}">
                <a16:creationId xmlns:a16="http://schemas.microsoft.com/office/drawing/2014/main" id="{88C890F4-4A8C-47FD-ABFA-E39E295F4230}"/>
              </a:ext>
            </a:extLst>
          </p:cNvPr>
          <p:cNvSpPr>
            <a:spLocks/>
          </p:cNvSpPr>
          <p:nvPr/>
        </p:nvSpPr>
        <p:spPr bwMode="auto">
          <a:xfrm>
            <a:off x="10677999" y="2990687"/>
            <a:ext cx="484440" cy="524429"/>
          </a:xfrm>
          <a:custGeom>
            <a:avLst/>
            <a:gdLst>
              <a:gd name="T0" fmla="*/ 3 w 88"/>
              <a:gd name="T1" fmla="*/ 13 h 100"/>
              <a:gd name="T2" fmla="*/ 1 w 88"/>
              <a:gd name="T3" fmla="*/ 32 h 100"/>
              <a:gd name="T4" fmla="*/ 1 w 88"/>
              <a:gd name="T5" fmla="*/ 45 h 100"/>
              <a:gd name="T6" fmla="*/ 2 w 88"/>
              <a:gd name="T7" fmla="*/ 54 h 100"/>
              <a:gd name="T8" fmla="*/ 22 w 88"/>
              <a:gd name="T9" fmla="*/ 86 h 100"/>
              <a:gd name="T10" fmla="*/ 40 w 88"/>
              <a:gd name="T11" fmla="*/ 99 h 100"/>
              <a:gd name="T12" fmla="*/ 45 w 88"/>
              <a:gd name="T13" fmla="*/ 100 h 100"/>
              <a:gd name="T14" fmla="*/ 55 w 88"/>
              <a:gd name="T15" fmla="*/ 96 h 100"/>
              <a:gd name="T16" fmla="*/ 79 w 88"/>
              <a:gd name="T17" fmla="*/ 71 h 100"/>
              <a:gd name="T18" fmla="*/ 87 w 88"/>
              <a:gd name="T19" fmla="*/ 53 h 100"/>
              <a:gd name="T20" fmla="*/ 88 w 88"/>
              <a:gd name="T21" fmla="*/ 34 h 100"/>
              <a:gd name="T22" fmla="*/ 88 w 88"/>
              <a:gd name="T23" fmla="*/ 15 h 100"/>
              <a:gd name="T24" fmla="*/ 77 w 88"/>
              <a:gd name="T25" fmla="*/ 14 h 100"/>
              <a:gd name="T26" fmla="*/ 58 w 88"/>
              <a:gd name="T27" fmla="*/ 8 h 100"/>
              <a:gd name="T28" fmla="*/ 43 w 88"/>
              <a:gd name="T29" fmla="*/ 0 h 100"/>
              <a:gd name="T30" fmla="*/ 30 w 88"/>
              <a:gd name="T31" fmla="*/ 10 h 100"/>
              <a:gd name="T32" fmla="*/ 3 w 88"/>
              <a:gd name="T33" fmla="*/ 1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 h="100">
                <a:moveTo>
                  <a:pt x="3" y="13"/>
                </a:moveTo>
                <a:cubicBezTo>
                  <a:pt x="2" y="22"/>
                  <a:pt x="1" y="28"/>
                  <a:pt x="1" y="32"/>
                </a:cubicBezTo>
                <a:cubicBezTo>
                  <a:pt x="1" y="37"/>
                  <a:pt x="0" y="40"/>
                  <a:pt x="1" y="45"/>
                </a:cubicBezTo>
                <a:cubicBezTo>
                  <a:pt x="1" y="50"/>
                  <a:pt x="1" y="53"/>
                  <a:pt x="2" y="54"/>
                </a:cubicBezTo>
                <a:cubicBezTo>
                  <a:pt x="4" y="66"/>
                  <a:pt x="12" y="76"/>
                  <a:pt x="22" y="86"/>
                </a:cubicBezTo>
                <a:cubicBezTo>
                  <a:pt x="22" y="86"/>
                  <a:pt x="31" y="96"/>
                  <a:pt x="40" y="99"/>
                </a:cubicBezTo>
                <a:cubicBezTo>
                  <a:pt x="41" y="100"/>
                  <a:pt x="43" y="100"/>
                  <a:pt x="45" y="100"/>
                </a:cubicBezTo>
                <a:cubicBezTo>
                  <a:pt x="50" y="100"/>
                  <a:pt x="53" y="98"/>
                  <a:pt x="55" y="96"/>
                </a:cubicBezTo>
                <a:cubicBezTo>
                  <a:pt x="71" y="83"/>
                  <a:pt x="79" y="71"/>
                  <a:pt x="79" y="71"/>
                </a:cubicBezTo>
                <a:cubicBezTo>
                  <a:pt x="83" y="65"/>
                  <a:pt x="86" y="60"/>
                  <a:pt x="87" y="53"/>
                </a:cubicBezTo>
                <a:cubicBezTo>
                  <a:pt x="88" y="50"/>
                  <a:pt x="88" y="47"/>
                  <a:pt x="88" y="34"/>
                </a:cubicBezTo>
                <a:cubicBezTo>
                  <a:pt x="88" y="27"/>
                  <a:pt x="88" y="20"/>
                  <a:pt x="88" y="15"/>
                </a:cubicBezTo>
                <a:cubicBezTo>
                  <a:pt x="85" y="15"/>
                  <a:pt x="81" y="15"/>
                  <a:pt x="77" y="14"/>
                </a:cubicBezTo>
                <a:cubicBezTo>
                  <a:pt x="70" y="13"/>
                  <a:pt x="66" y="11"/>
                  <a:pt x="58" y="8"/>
                </a:cubicBezTo>
                <a:cubicBezTo>
                  <a:pt x="55" y="6"/>
                  <a:pt x="49" y="3"/>
                  <a:pt x="43" y="0"/>
                </a:cubicBezTo>
                <a:cubicBezTo>
                  <a:pt x="41" y="3"/>
                  <a:pt x="36" y="7"/>
                  <a:pt x="30" y="10"/>
                </a:cubicBezTo>
                <a:cubicBezTo>
                  <a:pt x="18" y="16"/>
                  <a:pt x="7" y="14"/>
                  <a:pt x="3"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0" name="Oval 443">
            <a:extLst>
              <a:ext uri="{FF2B5EF4-FFF2-40B4-BE49-F238E27FC236}">
                <a16:creationId xmlns:a16="http://schemas.microsoft.com/office/drawing/2014/main" id="{EDB6C907-6780-4AB5-B719-F49DE2AF37D5}"/>
              </a:ext>
            </a:extLst>
          </p:cNvPr>
          <p:cNvSpPr>
            <a:spLocks noChangeArrowheads="1"/>
          </p:cNvSpPr>
          <p:nvPr/>
        </p:nvSpPr>
        <p:spPr bwMode="auto">
          <a:xfrm>
            <a:off x="10980768" y="3282027"/>
            <a:ext cx="242220" cy="233077"/>
          </a:xfrm>
          <a:prstGeom prst="ellipse">
            <a:avLst/>
          </a:prstGeom>
          <a:solidFill>
            <a:srgbClr val="C6C6C6"/>
          </a:solidFill>
          <a:ln>
            <a:noFill/>
          </a:ln>
        </p:spPr>
        <p:txBody>
          <a:bodyPr vert="horz" wrap="square" lIns="91440" tIns="45720" rIns="91440" bIns="45720" numCol="1" anchor="t" anchorCtr="0" compatLnSpc="1">
            <a:prstTxWarp prst="textNoShape">
              <a:avLst/>
            </a:prstTxWarp>
          </a:bodyPr>
          <a:lstStyle/>
          <a:p>
            <a:endParaRPr lang="es-PE" dirty="0"/>
          </a:p>
        </p:txBody>
      </p:sp>
      <p:sp>
        <p:nvSpPr>
          <p:cNvPr id="31" name="Freeform 444">
            <a:extLst>
              <a:ext uri="{FF2B5EF4-FFF2-40B4-BE49-F238E27FC236}">
                <a16:creationId xmlns:a16="http://schemas.microsoft.com/office/drawing/2014/main" id="{62A30B10-046B-47F7-8202-77AFFC18219D}"/>
              </a:ext>
            </a:extLst>
          </p:cNvPr>
          <p:cNvSpPr>
            <a:spLocks/>
          </p:cNvSpPr>
          <p:nvPr/>
        </p:nvSpPr>
        <p:spPr bwMode="auto">
          <a:xfrm>
            <a:off x="11021138" y="3340303"/>
            <a:ext cx="161480" cy="135968"/>
          </a:xfrm>
          <a:custGeom>
            <a:avLst/>
            <a:gdLst>
              <a:gd name="T0" fmla="*/ 0 w 32"/>
              <a:gd name="T1" fmla="*/ 14 h 28"/>
              <a:gd name="T2" fmla="*/ 2 w 32"/>
              <a:gd name="T3" fmla="*/ 12 h 28"/>
              <a:gd name="T4" fmla="*/ 4 w 32"/>
              <a:gd name="T5" fmla="*/ 11 h 28"/>
              <a:gd name="T6" fmla="*/ 7 w 32"/>
              <a:gd name="T7" fmla="*/ 12 h 28"/>
              <a:gd name="T8" fmla="*/ 8 w 32"/>
              <a:gd name="T9" fmla="*/ 14 h 28"/>
              <a:gd name="T10" fmla="*/ 10 w 32"/>
              <a:gd name="T11" fmla="*/ 18 h 28"/>
              <a:gd name="T12" fmla="*/ 15 w 32"/>
              <a:gd name="T13" fmla="*/ 11 h 28"/>
              <a:gd name="T14" fmla="*/ 18 w 32"/>
              <a:gd name="T15" fmla="*/ 7 h 28"/>
              <a:gd name="T16" fmla="*/ 25 w 32"/>
              <a:gd name="T17" fmla="*/ 2 h 28"/>
              <a:gd name="T18" fmla="*/ 27 w 32"/>
              <a:gd name="T19" fmla="*/ 0 h 28"/>
              <a:gd name="T20" fmla="*/ 30 w 32"/>
              <a:gd name="T21" fmla="*/ 0 h 28"/>
              <a:gd name="T22" fmla="*/ 32 w 32"/>
              <a:gd name="T23" fmla="*/ 0 h 28"/>
              <a:gd name="T24" fmla="*/ 20 w 32"/>
              <a:gd name="T25" fmla="*/ 13 h 28"/>
              <a:gd name="T26" fmla="*/ 16 w 32"/>
              <a:gd name="T27" fmla="*/ 19 h 28"/>
              <a:gd name="T28" fmla="*/ 13 w 32"/>
              <a:gd name="T29" fmla="*/ 25 h 28"/>
              <a:gd name="T30" fmla="*/ 9 w 32"/>
              <a:gd name="T31" fmla="*/ 28 h 28"/>
              <a:gd name="T32" fmla="*/ 7 w 32"/>
              <a:gd name="T33" fmla="*/ 27 h 28"/>
              <a:gd name="T34" fmla="*/ 7 w 32"/>
              <a:gd name="T35" fmla="*/ 25 h 28"/>
              <a:gd name="T36" fmla="*/ 6 w 32"/>
              <a:gd name="T37" fmla="*/ 22 h 28"/>
              <a:gd name="T38" fmla="*/ 3 w 32"/>
              <a:gd name="T39" fmla="*/ 17 h 28"/>
              <a:gd name="T40" fmla="*/ 1 w 32"/>
              <a:gd name="T41" fmla="*/ 15 h 28"/>
              <a:gd name="T42" fmla="*/ 0 w 32"/>
              <a:gd name="T43"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 h="28">
                <a:moveTo>
                  <a:pt x="0" y="14"/>
                </a:moveTo>
                <a:cubicBezTo>
                  <a:pt x="0" y="14"/>
                  <a:pt x="1" y="13"/>
                  <a:pt x="2" y="12"/>
                </a:cubicBezTo>
                <a:cubicBezTo>
                  <a:pt x="2" y="12"/>
                  <a:pt x="3" y="11"/>
                  <a:pt x="4" y="11"/>
                </a:cubicBezTo>
                <a:cubicBezTo>
                  <a:pt x="5" y="11"/>
                  <a:pt x="6" y="12"/>
                  <a:pt x="7" y="12"/>
                </a:cubicBezTo>
                <a:cubicBezTo>
                  <a:pt x="7" y="13"/>
                  <a:pt x="8" y="13"/>
                  <a:pt x="8" y="14"/>
                </a:cubicBezTo>
                <a:cubicBezTo>
                  <a:pt x="9" y="15"/>
                  <a:pt x="10" y="16"/>
                  <a:pt x="10" y="18"/>
                </a:cubicBezTo>
                <a:cubicBezTo>
                  <a:pt x="12" y="16"/>
                  <a:pt x="13" y="14"/>
                  <a:pt x="15" y="11"/>
                </a:cubicBezTo>
                <a:cubicBezTo>
                  <a:pt x="17" y="9"/>
                  <a:pt x="17" y="8"/>
                  <a:pt x="18" y="7"/>
                </a:cubicBezTo>
                <a:cubicBezTo>
                  <a:pt x="20" y="6"/>
                  <a:pt x="22" y="4"/>
                  <a:pt x="25" y="2"/>
                </a:cubicBezTo>
                <a:cubicBezTo>
                  <a:pt x="26" y="1"/>
                  <a:pt x="27" y="1"/>
                  <a:pt x="27" y="0"/>
                </a:cubicBezTo>
                <a:cubicBezTo>
                  <a:pt x="28" y="0"/>
                  <a:pt x="29" y="0"/>
                  <a:pt x="30" y="0"/>
                </a:cubicBezTo>
                <a:cubicBezTo>
                  <a:pt x="31" y="0"/>
                  <a:pt x="31" y="0"/>
                  <a:pt x="32" y="0"/>
                </a:cubicBezTo>
                <a:cubicBezTo>
                  <a:pt x="29" y="3"/>
                  <a:pt x="24" y="7"/>
                  <a:pt x="20" y="13"/>
                </a:cubicBezTo>
                <a:cubicBezTo>
                  <a:pt x="18" y="16"/>
                  <a:pt x="17" y="17"/>
                  <a:pt x="16" y="19"/>
                </a:cubicBezTo>
                <a:cubicBezTo>
                  <a:pt x="15" y="21"/>
                  <a:pt x="14" y="23"/>
                  <a:pt x="13" y="25"/>
                </a:cubicBezTo>
                <a:cubicBezTo>
                  <a:pt x="11" y="27"/>
                  <a:pt x="10" y="28"/>
                  <a:pt x="9" y="28"/>
                </a:cubicBezTo>
                <a:cubicBezTo>
                  <a:pt x="8" y="28"/>
                  <a:pt x="8" y="28"/>
                  <a:pt x="7" y="27"/>
                </a:cubicBezTo>
                <a:cubicBezTo>
                  <a:pt x="7" y="27"/>
                  <a:pt x="7" y="26"/>
                  <a:pt x="7" y="25"/>
                </a:cubicBezTo>
                <a:cubicBezTo>
                  <a:pt x="7" y="24"/>
                  <a:pt x="6" y="24"/>
                  <a:pt x="6" y="22"/>
                </a:cubicBezTo>
                <a:cubicBezTo>
                  <a:pt x="5" y="20"/>
                  <a:pt x="4" y="19"/>
                  <a:pt x="3" y="17"/>
                </a:cubicBezTo>
                <a:cubicBezTo>
                  <a:pt x="3" y="16"/>
                  <a:pt x="2" y="15"/>
                  <a:pt x="1" y="15"/>
                </a:cubicBezTo>
                <a:cubicBezTo>
                  <a:pt x="1" y="14"/>
                  <a:pt x="0" y="14"/>
                  <a:pt x="0"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32" name="CuadroTexto 31">
            <a:extLst>
              <a:ext uri="{FF2B5EF4-FFF2-40B4-BE49-F238E27FC236}">
                <a16:creationId xmlns:a16="http://schemas.microsoft.com/office/drawing/2014/main" id="{0852C443-1567-4F7B-BD01-E9862D3C6CD2}"/>
              </a:ext>
            </a:extLst>
          </p:cNvPr>
          <p:cNvSpPr txBox="1"/>
          <p:nvPr/>
        </p:nvSpPr>
        <p:spPr>
          <a:xfrm>
            <a:off x="961153" y="4948806"/>
            <a:ext cx="1770388" cy="369332"/>
          </a:xfrm>
          <a:prstGeom prst="rect">
            <a:avLst/>
          </a:prstGeom>
          <a:noFill/>
        </p:spPr>
        <p:txBody>
          <a:bodyPr wrap="square" rtlCol="0">
            <a:spAutoFit/>
          </a:bodyPr>
          <a:lstStyle/>
          <a:p>
            <a:pPr algn="ctr"/>
            <a:r>
              <a:rPr lang="en-US" b="1" dirty="0">
                <a:solidFill>
                  <a:srgbClr val="E9475A"/>
                </a:solidFill>
                <a:cs typeface="Times New Roman" panose="02020603050405020304" pitchFamily="18" charset="0"/>
              </a:rPr>
              <a:t>Psicologia I</a:t>
            </a:r>
          </a:p>
        </p:txBody>
      </p:sp>
      <p:sp>
        <p:nvSpPr>
          <p:cNvPr id="33" name="CuadroTexto 32">
            <a:extLst>
              <a:ext uri="{FF2B5EF4-FFF2-40B4-BE49-F238E27FC236}">
                <a16:creationId xmlns:a16="http://schemas.microsoft.com/office/drawing/2014/main" id="{294A28C9-BD99-4709-9FF7-C2FBB0611642}"/>
              </a:ext>
            </a:extLst>
          </p:cNvPr>
          <p:cNvSpPr txBox="1"/>
          <p:nvPr/>
        </p:nvSpPr>
        <p:spPr>
          <a:xfrm>
            <a:off x="935878" y="5641927"/>
            <a:ext cx="1770388" cy="646331"/>
          </a:xfrm>
          <a:prstGeom prst="rect">
            <a:avLst/>
          </a:prstGeom>
          <a:noFill/>
        </p:spPr>
        <p:txBody>
          <a:bodyPr wrap="square" rtlCol="0">
            <a:spAutoFit/>
          </a:bodyPr>
          <a:lstStyle/>
          <a:p>
            <a:pPr algn="ctr"/>
            <a:r>
              <a:rPr lang="en-US" sz="1200" dirty="0"/>
              <a:t>There are many variations of passages of Lorem</a:t>
            </a:r>
            <a:endParaRPr lang="en-US" sz="1200" dirty="0">
              <a:latin typeface="Times New Roman" panose="02020603050405020304" pitchFamily="18" charset="0"/>
              <a:cs typeface="Times New Roman" panose="02020603050405020304" pitchFamily="18" charset="0"/>
            </a:endParaRPr>
          </a:p>
        </p:txBody>
      </p:sp>
      <p:sp>
        <p:nvSpPr>
          <p:cNvPr id="34" name="CuadroTexto 33">
            <a:extLst>
              <a:ext uri="{FF2B5EF4-FFF2-40B4-BE49-F238E27FC236}">
                <a16:creationId xmlns:a16="http://schemas.microsoft.com/office/drawing/2014/main" id="{95AB813D-CF7B-4F53-9A9B-55083A4137B9}"/>
              </a:ext>
            </a:extLst>
          </p:cNvPr>
          <p:cNvSpPr txBox="1"/>
          <p:nvPr/>
        </p:nvSpPr>
        <p:spPr>
          <a:xfrm>
            <a:off x="3169172" y="4948806"/>
            <a:ext cx="1770388" cy="369332"/>
          </a:xfrm>
          <a:prstGeom prst="rect">
            <a:avLst/>
          </a:prstGeom>
          <a:noFill/>
        </p:spPr>
        <p:txBody>
          <a:bodyPr wrap="square" rtlCol="0">
            <a:spAutoFit/>
          </a:bodyPr>
          <a:lstStyle/>
          <a:p>
            <a:pPr algn="ctr"/>
            <a:r>
              <a:rPr lang="en-US" b="1" dirty="0">
                <a:solidFill>
                  <a:srgbClr val="E9475A"/>
                </a:solidFill>
                <a:cs typeface="Times New Roman" panose="02020603050405020304" pitchFamily="18" charset="0"/>
              </a:rPr>
              <a:t>Psicologia II</a:t>
            </a:r>
          </a:p>
        </p:txBody>
      </p:sp>
      <p:sp>
        <p:nvSpPr>
          <p:cNvPr id="35" name="CuadroTexto 34">
            <a:extLst>
              <a:ext uri="{FF2B5EF4-FFF2-40B4-BE49-F238E27FC236}">
                <a16:creationId xmlns:a16="http://schemas.microsoft.com/office/drawing/2014/main" id="{4AA67C39-3379-4A5B-A262-89751A6D7319}"/>
              </a:ext>
            </a:extLst>
          </p:cNvPr>
          <p:cNvSpPr txBox="1"/>
          <p:nvPr/>
        </p:nvSpPr>
        <p:spPr>
          <a:xfrm>
            <a:off x="3169172" y="5641927"/>
            <a:ext cx="1770388" cy="646331"/>
          </a:xfrm>
          <a:prstGeom prst="rect">
            <a:avLst/>
          </a:prstGeom>
          <a:noFill/>
        </p:spPr>
        <p:txBody>
          <a:bodyPr wrap="square" rtlCol="0">
            <a:spAutoFit/>
          </a:bodyPr>
          <a:lstStyle/>
          <a:p>
            <a:pPr algn="ctr"/>
            <a:r>
              <a:rPr lang="en-US" sz="1200" dirty="0"/>
              <a:t>There are many variations of passages of Lorem</a:t>
            </a:r>
            <a:endParaRPr lang="en-US" sz="1200" dirty="0">
              <a:latin typeface="Times New Roman" panose="02020603050405020304" pitchFamily="18" charset="0"/>
              <a:cs typeface="Times New Roman" panose="02020603050405020304" pitchFamily="18" charset="0"/>
            </a:endParaRPr>
          </a:p>
        </p:txBody>
      </p:sp>
      <p:sp>
        <p:nvSpPr>
          <p:cNvPr id="36" name="CuadroTexto 35">
            <a:extLst>
              <a:ext uri="{FF2B5EF4-FFF2-40B4-BE49-F238E27FC236}">
                <a16:creationId xmlns:a16="http://schemas.microsoft.com/office/drawing/2014/main" id="{66099A04-01B9-489C-9339-B6CAEEF5709B}"/>
              </a:ext>
            </a:extLst>
          </p:cNvPr>
          <p:cNvSpPr txBox="1"/>
          <p:nvPr/>
        </p:nvSpPr>
        <p:spPr>
          <a:xfrm>
            <a:off x="5279562" y="4907292"/>
            <a:ext cx="1820938" cy="369332"/>
          </a:xfrm>
          <a:prstGeom prst="rect">
            <a:avLst/>
          </a:prstGeom>
          <a:noFill/>
        </p:spPr>
        <p:txBody>
          <a:bodyPr wrap="square" rtlCol="0">
            <a:spAutoFit/>
          </a:bodyPr>
          <a:lstStyle/>
          <a:p>
            <a:pPr algn="ctr"/>
            <a:r>
              <a:rPr lang="en-US" b="1" dirty="0">
                <a:solidFill>
                  <a:srgbClr val="E9475A"/>
                </a:solidFill>
                <a:cs typeface="Times New Roman" panose="02020603050405020304" pitchFamily="18" charset="0"/>
              </a:rPr>
              <a:t>Psicologia III</a:t>
            </a:r>
          </a:p>
        </p:txBody>
      </p:sp>
      <p:sp>
        <p:nvSpPr>
          <p:cNvPr id="37" name="CuadroTexto 36">
            <a:extLst>
              <a:ext uri="{FF2B5EF4-FFF2-40B4-BE49-F238E27FC236}">
                <a16:creationId xmlns:a16="http://schemas.microsoft.com/office/drawing/2014/main" id="{56653BF7-DA66-455B-A60E-2238142A131B}"/>
              </a:ext>
            </a:extLst>
          </p:cNvPr>
          <p:cNvSpPr txBox="1"/>
          <p:nvPr/>
        </p:nvSpPr>
        <p:spPr>
          <a:xfrm>
            <a:off x="5279562" y="5615966"/>
            <a:ext cx="1770388" cy="646331"/>
          </a:xfrm>
          <a:prstGeom prst="rect">
            <a:avLst/>
          </a:prstGeom>
          <a:noFill/>
        </p:spPr>
        <p:txBody>
          <a:bodyPr wrap="square" rtlCol="0">
            <a:spAutoFit/>
          </a:bodyPr>
          <a:lstStyle/>
          <a:p>
            <a:pPr algn="ctr"/>
            <a:r>
              <a:rPr lang="en-US" sz="1200" dirty="0"/>
              <a:t>There are many variations of passages of Lorem</a:t>
            </a:r>
            <a:endParaRPr lang="en-US" sz="1200" dirty="0">
              <a:latin typeface="Times New Roman" panose="02020603050405020304" pitchFamily="18" charset="0"/>
              <a:cs typeface="Times New Roman" panose="02020603050405020304" pitchFamily="18" charset="0"/>
            </a:endParaRPr>
          </a:p>
        </p:txBody>
      </p:sp>
      <p:sp>
        <p:nvSpPr>
          <p:cNvPr id="38" name="CuadroTexto 37">
            <a:extLst>
              <a:ext uri="{FF2B5EF4-FFF2-40B4-BE49-F238E27FC236}">
                <a16:creationId xmlns:a16="http://schemas.microsoft.com/office/drawing/2014/main" id="{5068FB31-B260-44AE-B62E-DDF51D2DAB29}"/>
              </a:ext>
            </a:extLst>
          </p:cNvPr>
          <p:cNvSpPr txBox="1"/>
          <p:nvPr/>
        </p:nvSpPr>
        <p:spPr>
          <a:xfrm>
            <a:off x="7249493" y="4907292"/>
            <a:ext cx="1820938" cy="369332"/>
          </a:xfrm>
          <a:prstGeom prst="rect">
            <a:avLst/>
          </a:prstGeom>
          <a:noFill/>
        </p:spPr>
        <p:txBody>
          <a:bodyPr wrap="square" rtlCol="0">
            <a:spAutoFit/>
          </a:bodyPr>
          <a:lstStyle/>
          <a:p>
            <a:pPr algn="ctr"/>
            <a:r>
              <a:rPr lang="en-US" b="1" dirty="0">
                <a:solidFill>
                  <a:srgbClr val="E9475A"/>
                </a:solidFill>
                <a:cs typeface="Times New Roman" panose="02020603050405020304" pitchFamily="18" charset="0"/>
              </a:rPr>
              <a:t>Psicologia IV</a:t>
            </a:r>
          </a:p>
        </p:txBody>
      </p:sp>
      <p:sp>
        <p:nvSpPr>
          <p:cNvPr id="39" name="CuadroTexto 38">
            <a:extLst>
              <a:ext uri="{FF2B5EF4-FFF2-40B4-BE49-F238E27FC236}">
                <a16:creationId xmlns:a16="http://schemas.microsoft.com/office/drawing/2014/main" id="{7DE4EC41-22D5-490F-81FA-81136F432512}"/>
              </a:ext>
            </a:extLst>
          </p:cNvPr>
          <p:cNvSpPr txBox="1"/>
          <p:nvPr/>
        </p:nvSpPr>
        <p:spPr>
          <a:xfrm>
            <a:off x="7249493" y="5600412"/>
            <a:ext cx="1770388" cy="646331"/>
          </a:xfrm>
          <a:prstGeom prst="rect">
            <a:avLst/>
          </a:prstGeom>
          <a:noFill/>
        </p:spPr>
        <p:txBody>
          <a:bodyPr wrap="square" rtlCol="0">
            <a:spAutoFit/>
          </a:bodyPr>
          <a:lstStyle/>
          <a:p>
            <a:pPr algn="ctr"/>
            <a:r>
              <a:rPr lang="en-US" sz="1200" dirty="0"/>
              <a:t>There are many variations of passages of Lorem</a:t>
            </a:r>
            <a:endParaRPr lang="en-US" sz="1200" dirty="0">
              <a:latin typeface="Times New Roman" panose="02020603050405020304" pitchFamily="18" charset="0"/>
              <a:cs typeface="Times New Roman" panose="02020603050405020304" pitchFamily="18" charset="0"/>
            </a:endParaRPr>
          </a:p>
        </p:txBody>
      </p:sp>
      <p:sp>
        <p:nvSpPr>
          <p:cNvPr id="40" name="CuadroTexto 39">
            <a:extLst>
              <a:ext uri="{FF2B5EF4-FFF2-40B4-BE49-F238E27FC236}">
                <a16:creationId xmlns:a16="http://schemas.microsoft.com/office/drawing/2014/main" id="{188E3444-F945-4144-BDFC-CBA8CB71BED9}"/>
              </a:ext>
            </a:extLst>
          </p:cNvPr>
          <p:cNvSpPr txBox="1"/>
          <p:nvPr/>
        </p:nvSpPr>
        <p:spPr>
          <a:xfrm>
            <a:off x="9347270" y="4922845"/>
            <a:ext cx="1770388" cy="369332"/>
          </a:xfrm>
          <a:prstGeom prst="rect">
            <a:avLst/>
          </a:prstGeom>
          <a:noFill/>
        </p:spPr>
        <p:txBody>
          <a:bodyPr wrap="square" rtlCol="0">
            <a:spAutoFit/>
          </a:bodyPr>
          <a:lstStyle/>
          <a:p>
            <a:pPr algn="ctr"/>
            <a:r>
              <a:rPr lang="en-US" b="1" dirty="0">
                <a:solidFill>
                  <a:srgbClr val="E9475A"/>
                </a:solidFill>
                <a:cs typeface="Times New Roman" panose="02020603050405020304" pitchFamily="18" charset="0"/>
              </a:rPr>
              <a:t>Psicologia V</a:t>
            </a:r>
          </a:p>
        </p:txBody>
      </p:sp>
      <p:sp>
        <p:nvSpPr>
          <p:cNvPr id="41" name="CuadroTexto 40">
            <a:extLst>
              <a:ext uri="{FF2B5EF4-FFF2-40B4-BE49-F238E27FC236}">
                <a16:creationId xmlns:a16="http://schemas.microsoft.com/office/drawing/2014/main" id="{E17ACC3A-EB14-4913-82C6-D61FCE9306DA}"/>
              </a:ext>
            </a:extLst>
          </p:cNvPr>
          <p:cNvSpPr txBox="1"/>
          <p:nvPr/>
        </p:nvSpPr>
        <p:spPr>
          <a:xfrm>
            <a:off x="9347270" y="5615966"/>
            <a:ext cx="1770388" cy="646331"/>
          </a:xfrm>
          <a:prstGeom prst="rect">
            <a:avLst/>
          </a:prstGeom>
          <a:noFill/>
        </p:spPr>
        <p:txBody>
          <a:bodyPr wrap="square" rtlCol="0">
            <a:spAutoFit/>
          </a:bodyPr>
          <a:lstStyle/>
          <a:p>
            <a:pPr algn="ctr"/>
            <a:r>
              <a:rPr lang="en-US" sz="1200" dirty="0"/>
              <a:t>There are many variations of passages of Lorem</a:t>
            </a:r>
            <a:endParaRPr lang="en-US" sz="12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425066864"/>
      </p:ext>
    </p:extLst>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02C4F779-F719-455A-9343-3361E53581BE}"/>
              </a:ext>
            </a:extLst>
          </p:cNvPr>
          <p:cNvSpPr>
            <a:spLocks noGrp="1"/>
          </p:cNvSpPr>
          <p:nvPr>
            <p:ph type="title"/>
          </p:nvPr>
        </p:nvSpPr>
        <p:spPr/>
        <p:txBody>
          <a:bodyPr/>
          <a:lstStyle/>
          <a:p>
            <a:r>
              <a:rPr lang="es-PE" dirty="0"/>
              <a:t>Analitys</a:t>
            </a:r>
          </a:p>
        </p:txBody>
      </p:sp>
      <p:grpSp>
        <p:nvGrpSpPr>
          <p:cNvPr id="3" name="Grupo 2">
            <a:extLst>
              <a:ext uri="{FF2B5EF4-FFF2-40B4-BE49-F238E27FC236}">
                <a16:creationId xmlns:a16="http://schemas.microsoft.com/office/drawing/2014/main" id="{35275091-EB32-4EB0-9C1B-C555CE0EF4B4}"/>
              </a:ext>
            </a:extLst>
          </p:cNvPr>
          <p:cNvGrpSpPr/>
          <p:nvPr/>
        </p:nvGrpSpPr>
        <p:grpSpPr>
          <a:xfrm>
            <a:off x="860198" y="1328030"/>
            <a:ext cx="5083402" cy="4786478"/>
            <a:chOff x="10526713" y="2522538"/>
            <a:chExt cx="679450" cy="639763"/>
          </a:xfrm>
        </p:grpSpPr>
        <p:sp>
          <p:nvSpPr>
            <p:cNvPr id="4" name="Freeform 101">
              <a:extLst>
                <a:ext uri="{FF2B5EF4-FFF2-40B4-BE49-F238E27FC236}">
                  <a16:creationId xmlns:a16="http://schemas.microsoft.com/office/drawing/2014/main" id="{9D59279A-5716-406B-80CC-BCFBA607089C}"/>
                </a:ext>
              </a:extLst>
            </p:cNvPr>
            <p:cNvSpPr>
              <a:spLocks/>
            </p:cNvSpPr>
            <p:nvPr/>
          </p:nvSpPr>
          <p:spPr bwMode="auto">
            <a:xfrm>
              <a:off x="10526713" y="2522538"/>
              <a:ext cx="223838" cy="639763"/>
            </a:xfrm>
            <a:custGeom>
              <a:avLst/>
              <a:gdLst>
                <a:gd name="T0" fmla="*/ 224 w 521"/>
                <a:gd name="T1" fmla="*/ 16 h 1493"/>
                <a:gd name="T2" fmla="*/ 329 w 521"/>
                <a:gd name="T3" fmla="*/ 96 h 1493"/>
                <a:gd name="T4" fmla="*/ 324 w 521"/>
                <a:gd name="T5" fmla="*/ 147 h 1493"/>
                <a:gd name="T6" fmla="*/ 308 w 521"/>
                <a:gd name="T7" fmla="*/ 179 h 1493"/>
                <a:gd name="T8" fmla="*/ 387 w 521"/>
                <a:gd name="T9" fmla="*/ 253 h 1493"/>
                <a:gd name="T10" fmla="*/ 461 w 521"/>
                <a:gd name="T11" fmla="*/ 435 h 1493"/>
                <a:gd name="T12" fmla="*/ 508 w 521"/>
                <a:gd name="T13" fmla="*/ 727 h 1493"/>
                <a:gd name="T14" fmla="*/ 514 w 521"/>
                <a:gd name="T15" fmla="*/ 788 h 1493"/>
                <a:gd name="T16" fmla="*/ 507 w 521"/>
                <a:gd name="T17" fmla="*/ 849 h 1493"/>
                <a:gd name="T18" fmla="*/ 456 w 521"/>
                <a:gd name="T19" fmla="*/ 855 h 1493"/>
                <a:gd name="T20" fmla="*/ 463 w 521"/>
                <a:gd name="T21" fmla="*/ 832 h 1493"/>
                <a:gd name="T22" fmla="*/ 470 w 521"/>
                <a:gd name="T23" fmla="*/ 740 h 1493"/>
                <a:gd name="T24" fmla="*/ 423 w 521"/>
                <a:gd name="T25" fmla="*/ 556 h 1493"/>
                <a:gd name="T26" fmla="*/ 404 w 521"/>
                <a:gd name="T27" fmla="*/ 458 h 1493"/>
                <a:gd name="T28" fmla="*/ 376 w 521"/>
                <a:gd name="T29" fmla="*/ 529 h 1493"/>
                <a:gd name="T30" fmla="*/ 378 w 521"/>
                <a:gd name="T31" fmla="*/ 623 h 1493"/>
                <a:gd name="T32" fmla="*/ 406 w 521"/>
                <a:gd name="T33" fmla="*/ 767 h 1493"/>
                <a:gd name="T34" fmla="*/ 405 w 521"/>
                <a:gd name="T35" fmla="*/ 929 h 1493"/>
                <a:gd name="T36" fmla="*/ 403 w 521"/>
                <a:gd name="T37" fmla="*/ 1040 h 1493"/>
                <a:gd name="T38" fmla="*/ 445 w 521"/>
                <a:gd name="T39" fmla="*/ 1200 h 1493"/>
                <a:gd name="T40" fmla="*/ 437 w 521"/>
                <a:gd name="T41" fmla="*/ 1444 h 1493"/>
                <a:gd name="T42" fmla="*/ 465 w 521"/>
                <a:gd name="T43" fmla="*/ 1483 h 1493"/>
                <a:gd name="T44" fmla="*/ 389 w 521"/>
                <a:gd name="T45" fmla="*/ 1475 h 1493"/>
                <a:gd name="T46" fmla="*/ 357 w 521"/>
                <a:gd name="T47" fmla="*/ 1152 h 1493"/>
                <a:gd name="T48" fmla="*/ 301 w 521"/>
                <a:gd name="T49" fmla="*/ 969 h 1493"/>
                <a:gd name="T50" fmla="*/ 246 w 521"/>
                <a:gd name="T51" fmla="*/ 909 h 1493"/>
                <a:gd name="T52" fmla="*/ 185 w 521"/>
                <a:gd name="T53" fmla="*/ 1115 h 1493"/>
                <a:gd name="T54" fmla="*/ 155 w 521"/>
                <a:gd name="T55" fmla="*/ 1256 h 1493"/>
                <a:gd name="T56" fmla="*/ 133 w 521"/>
                <a:gd name="T57" fmla="*/ 1441 h 1493"/>
                <a:gd name="T58" fmla="*/ 100 w 521"/>
                <a:gd name="T59" fmla="*/ 1489 h 1493"/>
                <a:gd name="T60" fmla="*/ 84 w 521"/>
                <a:gd name="T61" fmla="*/ 1441 h 1493"/>
                <a:gd name="T62" fmla="*/ 106 w 521"/>
                <a:gd name="T63" fmla="*/ 1114 h 1493"/>
                <a:gd name="T64" fmla="*/ 115 w 521"/>
                <a:gd name="T65" fmla="*/ 818 h 1493"/>
                <a:gd name="T66" fmla="*/ 143 w 521"/>
                <a:gd name="T67" fmla="*/ 522 h 1493"/>
                <a:gd name="T68" fmla="*/ 101 w 521"/>
                <a:gd name="T69" fmla="*/ 555 h 1493"/>
                <a:gd name="T70" fmla="*/ 60 w 521"/>
                <a:gd name="T71" fmla="*/ 788 h 1493"/>
                <a:gd name="T72" fmla="*/ 44 w 521"/>
                <a:gd name="T73" fmla="*/ 872 h 1493"/>
                <a:gd name="T74" fmla="*/ 9 w 521"/>
                <a:gd name="T75" fmla="*/ 793 h 1493"/>
                <a:gd name="T76" fmla="*/ 29 w 521"/>
                <a:gd name="T77" fmla="*/ 566 h 1493"/>
                <a:gd name="T78" fmla="*/ 62 w 521"/>
                <a:gd name="T79" fmla="*/ 374 h 1493"/>
                <a:gd name="T80" fmla="*/ 131 w 521"/>
                <a:gd name="T81" fmla="*/ 257 h 1493"/>
                <a:gd name="T82" fmla="*/ 211 w 521"/>
                <a:gd name="T83" fmla="*/ 155 h 1493"/>
                <a:gd name="T84" fmla="*/ 186 w 521"/>
                <a:gd name="T85" fmla="*/ 105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1" h="1493">
                  <a:moveTo>
                    <a:pt x="197" y="94"/>
                  </a:moveTo>
                  <a:cubicBezTo>
                    <a:pt x="195" y="88"/>
                    <a:pt x="190" y="68"/>
                    <a:pt x="200" y="45"/>
                  </a:cubicBezTo>
                  <a:cubicBezTo>
                    <a:pt x="201" y="43"/>
                    <a:pt x="209" y="26"/>
                    <a:pt x="224" y="16"/>
                  </a:cubicBezTo>
                  <a:cubicBezTo>
                    <a:pt x="249" y="0"/>
                    <a:pt x="287" y="5"/>
                    <a:pt x="320" y="29"/>
                  </a:cubicBezTo>
                  <a:cubicBezTo>
                    <a:pt x="322" y="36"/>
                    <a:pt x="325" y="45"/>
                    <a:pt x="327" y="55"/>
                  </a:cubicBezTo>
                  <a:cubicBezTo>
                    <a:pt x="330" y="71"/>
                    <a:pt x="330" y="85"/>
                    <a:pt x="329" y="96"/>
                  </a:cubicBezTo>
                  <a:cubicBezTo>
                    <a:pt x="331" y="98"/>
                    <a:pt x="334" y="101"/>
                    <a:pt x="335" y="106"/>
                  </a:cubicBezTo>
                  <a:cubicBezTo>
                    <a:pt x="338" y="116"/>
                    <a:pt x="334" y="127"/>
                    <a:pt x="326" y="137"/>
                  </a:cubicBezTo>
                  <a:cubicBezTo>
                    <a:pt x="325" y="141"/>
                    <a:pt x="325" y="144"/>
                    <a:pt x="324" y="147"/>
                  </a:cubicBezTo>
                  <a:cubicBezTo>
                    <a:pt x="323" y="150"/>
                    <a:pt x="322" y="152"/>
                    <a:pt x="321" y="154"/>
                  </a:cubicBezTo>
                  <a:cubicBezTo>
                    <a:pt x="317" y="156"/>
                    <a:pt x="313" y="156"/>
                    <a:pt x="312" y="156"/>
                  </a:cubicBezTo>
                  <a:cubicBezTo>
                    <a:pt x="310" y="161"/>
                    <a:pt x="308" y="169"/>
                    <a:pt x="308" y="179"/>
                  </a:cubicBezTo>
                  <a:cubicBezTo>
                    <a:pt x="308" y="184"/>
                    <a:pt x="308" y="202"/>
                    <a:pt x="320" y="218"/>
                  </a:cubicBezTo>
                  <a:cubicBezTo>
                    <a:pt x="330" y="231"/>
                    <a:pt x="342" y="236"/>
                    <a:pt x="356" y="243"/>
                  </a:cubicBezTo>
                  <a:cubicBezTo>
                    <a:pt x="367" y="248"/>
                    <a:pt x="371" y="247"/>
                    <a:pt x="387" y="253"/>
                  </a:cubicBezTo>
                  <a:cubicBezTo>
                    <a:pt x="402" y="258"/>
                    <a:pt x="420" y="265"/>
                    <a:pt x="427" y="270"/>
                  </a:cubicBezTo>
                  <a:cubicBezTo>
                    <a:pt x="456" y="287"/>
                    <a:pt x="460" y="336"/>
                    <a:pt x="461" y="358"/>
                  </a:cubicBezTo>
                  <a:cubicBezTo>
                    <a:pt x="458" y="376"/>
                    <a:pt x="457" y="403"/>
                    <a:pt x="461" y="435"/>
                  </a:cubicBezTo>
                  <a:cubicBezTo>
                    <a:pt x="465" y="470"/>
                    <a:pt x="471" y="477"/>
                    <a:pt x="484" y="531"/>
                  </a:cubicBezTo>
                  <a:cubicBezTo>
                    <a:pt x="499" y="592"/>
                    <a:pt x="503" y="638"/>
                    <a:pt x="505" y="654"/>
                  </a:cubicBezTo>
                  <a:cubicBezTo>
                    <a:pt x="508" y="684"/>
                    <a:pt x="508" y="710"/>
                    <a:pt x="508" y="727"/>
                  </a:cubicBezTo>
                  <a:cubicBezTo>
                    <a:pt x="509" y="731"/>
                    <a:pt x="510" y="738"/>
                    <a:pt x="511" y="745"/>
                  </a:cubicBezTo>
                  <a:cubicBezTo>
                    <a:pt x="511" y="754"/>
                    <a:pt x="511" y="758"/>
                    <a:pt x="511" y="767"/>
                  </a:cubicBezTo>
                  <a:cubicBezTo>
                    <a:pt x="511" y="772"/>
                    <a:pt x="512" y="779"/>
                    <a:pt x="514" y="788"/>
                  </a:cubicBezTo>
                  <a:cubicBezTo>
                    <a:pt x="517" y="798"/>
                    <a:pt x="519" y="807"/>
                    <a:pt x="519" y="813"/>
                  </a:cubicBezTo>
                  <a:cubicBezTo>
                    <a:pt x="520" y="821"/>
                    <a:pt x="521" y="825"/>
                    <a:pt x="519" y="830"/>
                  </a:cubicBezTo>
                  <a:cubicBezTo>
                    <a:pt x="519" y="833"/>
                    <a:pt x="517" y="836"/>
                    <a:pt x="507" y="849"/>
                  </a:cubicBezTo>
                  <a:cubicBezTo>
                    <a:pt x="492" y="867"/>
                    <a:pt x="488" y="868"/>
                    <a:pt x="485" y="869"/>
                  </a:cubicBezTo>
                  <a:cubicBezTo>
                    <a:pt x="478" y="870"/>
                    <a:pt x="473" y="869"/>
                    <a:pt x="471" y="868"/>
                  </a:cubicBezTo>
                  <a:cubicBezTo>
                    <a:pt x="461" y="865"/>
                    <a:pt x="457" y="857"/>
                    <a:pt x="456" y="855"/>
                  </a:cubicBezTo>
                  <a:cubicBezTo>
                    <a:pt x="455" y="852"/>
                    <a:pt x="449" y="843"/>
                    <a:pt x="453" y="837"/>
                  </a:cubicBezTo>
                  <a:cubicBezTo>
                    <a:pt x="454" y="836"/>
                    <a:pt x="456" y="833"/>
                    <a:pt x="459" y="832"/>
                  </a:cubicBezTo>
                  <a:cubicBezTo>
                    <a:pt x="461" y="832"/>
                    <a:pt x="462" y="832"/>
                    <a:pt x="463" y="832"/>
                  </a:cubicBezTo>
                  <a:cubicBezTo>
                    <a:pt x="465" y="830"/>
                    <a:pt x="461" y="821"/>
                    <a:pt x="461" y="819"/>
                  </a:cubicBezTo>
                  <a:cubicBezTo>
                    <a:pt x="456" y="807"/>
                    <a:pt x="463" y="801"/>
                    <a:pt x="468" y="769"/>
                  </a:cubicBezTo>
                  <a:cubicBezTo>
                    <a:pt x="470" y="754"/>
                    <a:pt x="470" y="744"/>
                    <a:pt x="470" y="740"/>
                  </a:cubicBezTo>
                  <a:cubicBezTo>
                    <a:pt x="470" y="736"/>
                    <a:pt x="470" y="728"/>
                    <a:pt x="469" y="719"/>
                  </a:cubicBezTo>
                  <a:cubicBezTo>
                    <a:pt x="466" y="699"/>
                    <a:pt x="457" y="685"/>
                    <a:pt x="454" y="681"/>
                  </a:cubicBezTo>
                  <a:cubicBezTo>
                    <a:pt x="446" y="667"/>
                    <a:pt x="435" y="636"/>
                    <a:pt x="423" y="556"/>
                  </a:cubicBezTo>
                  <a:cubicBezTo>
                    <a:pt x="419" y="520"/>
                    <a:pt x="417" y="503"/>
                    <a:pt x="417" y="503"/>
                  </a:cubicBezTo>
                  <a:cubicBezTo>
                    <a:pt x="417" y="503"/>
                    <a:pt x="412" y="491"/>
                    <a:pt x="409" y="481"/>
                  </a:cubicBezTo>
                  <a:cubicBezTo>
                    <a:pt x="407" y="476"/>
                    <a:pt x="405" y="468"/>
                    <a:pt x="404" y="458"/>
                  </a:cubicBezTo>
                  <a:cubicBezTo>
                    <a:pt x="403" y="459"/>
                    <a:pt x="401" y="460"/>
                    <a:pt x="399" y="462"/>
                  </a:cubicBezTo>
                  <a:cubicBezTo>
                    <a:pt x="393" y="468"/>
                    <a:pt x="392" y="476"/>
                    <a:pt x="392" y="479"/>
                  </a:cubicBezTo>
                  <a:cubicBezTo>
                    <a:pt x="390" y="491"/>
                    <a:pt x="388" y="485"/>
                    <a:pt x="376" y="529"/>
                  </a:cubicBezTo>
                  <a:cubicBezTo>
                    <a:pt x="372" y="541"/>
                    <a:pt x="370" y="548"/>
                    <a:pt x="370" y="554"/>
                  </a:cubicBezTo>
                  <a:cubicBezTo>
                    <a:pt x="369" y="559"/>
                    <a:pt x="369" y="566"/>
                    <a:pt x="372" y="586"/>
                  </a:cubicBezTo>
                  <a:cubicBezTo>
                    <a:pt x="374" y="603"/>
                    <a:pt x="376" y="616"/>
                    <a:pt x="378" y="623"/>
                  </a:cubicBezTo>
                  <a:cubicBezTo>
                    <a:pt x="381" y="638"/>
                    <a:pt x="382" y="644"/>
                    <a:pt x="387" y="666"/>
                  </a:cubicBezTo>
                  <a:cubicBezTo>
                    <a:pt x="390" y="680"/>
                    <a:pt x="393" y="693"/>
                    <a:pt x="396" y="708"/>
                  </a:cubicBezTo>
                  <a:cubicBezTo>
                    <a:pt x="401" y="733"/>
                    <a:pt x="404" y="747"/>
                    <a:pt x="406" y="767"/>
                  </a:cubicBezTo>
                  <a:cubicBezTo>
                    <a:pt x="408" y="784"/>
                    <a:pt x="408" y="797"/>
                    <a:pt x="408" y="809"/>
                  </a:cubicBezTo>
                  <a:cubicBezTo>
                    <a:pt x="409" y="831"/>
                    <a:pt x="409" y="849"/>
                    <a:pt x="408" y="863"/>
                  </a:cubicBezTo>
                  <a:cubicBezTo>
                    <a:pt x="407" y="903"/>
                    <a:pt x="405" y="902"/>
                    <a:pt x="405" y="929"/>
                  </a:cubicBezTo>
                  <a:cubicBezTo>
                    <a:pt x="405" y="949"/>
                    <a:pt x="406" y="954"/>
                    <a:pt x="404" y="969"/>
                  </a:cubicBezTo>
                  <a:cubicBezTo>
                    <a:pt x="402" y="986"/>
                    <a:pt x="400" y="989"/>
                    <a:pt x="399" y="1005"/>
                  </a:cubicBezTo>
                  <a:cubicBezTo>
                    <a:pt x="399" y="1014"/>
                    <a:pt x="399" y="1026"/>
                    <a:pt x="403" y="1040"/>
                  </a:cubicBezTo>
                  <a:cubicBezTo>
                    <a:pt x="406" y="1052"/>
                    <a:pt x="409" y="1055"/>
                    <a:pt x="413" y="1064"/>
                  </a:cubicBezTo>
                  <a:cubicBezTo>
                    <a:pt x="417" y="1075"/>
                    <a:pt x="420" y="1091"/>
                    <a:pt x="414" y="1115"/>
                  </a:cubicBezTo>
                  <a:cubicBezTo>
                    <a:pt x="434" y="1150"/>
                    <a:pt x="442" y="1180"/>
                    <a:pt x="445" y="1200"/>
                  </a:cubicBezTo>
                  <a:cubicBezTo>
                    <a:pt x="449" y="1226"/>
                    <a:pt x="447" y="1251"/>
                    <a:pt x="443" y="1300"/>
                  </a:cubicBezTo>
                  <a:cubicBezTo>
                    <a:pt x="439" y="1350"/>
                    <a:pt x="437" y="1376"/>
                    <a:pt x="436" y="1382"/>
                  </a:cubicBezTo>
                  <a:cubicBezTo>
                    <a:pt x="432" y="1410"/>
                    <a:pt x="428" y="1427"/>
                    <a:pt x="437" y="1444"/>
                  </a:cubicBezTo>
                  <a:cubicBezTo>
                    <a:pt x="445" y="1459"/>
                    <a:pt x="460" y="1468"/>
                    <a:pt x="470" y="1472"/>
                  </a:cubicBezTo>
                  <a:cubicBezTo>
                    <a:pt x="471" y="1473"/>
                    <a:pt x="473" y="1475"/>
                    <a:pt x="473" y="1478"/>
                  </a:cubicBezTo>
                  <a:cubicBezTo>
                    <a:pt x="472" y="1480"/>
                    <a:pt x="468" y="1482"/>
                    <a:pt x="465" y="1483"/>
                  </a:cubicBezTo>
                  <a:cubicBezTo>
                    <a:pt x="447" y="1487"/>
                    <a:pt x="426" y="1489"/>
                    <a:pt x="417" y="1490"/>
                  </a:cubicBezTo>
                  <a:cubicBezTo>
                    <a:pt x="402" y="1491"/>
                    <a:pt x="397" y="1492"/>
                    <a:pt x="393" y="1488"/>
                  </a:cubicBezTo>
                  <a:cubicBezTo>
                    <a:pt x="388" y="1484"/>
                    <a:pt x="388" y="1477"/>
                    <a:pt x="389" y="1475"/>
                  </a:cubicBezTo>
                  <a:cubicBezTo>
                    <a:pt x="389" y="1475"/>
                    <a:pt x="389" y="1443"/>
                    <a:pt x="390" y="1351"/>
                  </a:cubicBezTo>
                  <a:cubicBezTo>
                    <a:pt x="391" y="1309"/>
                    <a:pt x="377" y="1313"/>
                    <a:pt x="365" y="1240"/>
                  </a:cubicBezTo>
                  <a:cubicBezTo>
                    <a:pt x="359" y="1203"/>
                    <a:pt x="357" y="1172"/>
                    <a:pt x="357" y="1152"/>
                  </a:cubicBezTo>
                  <a:cubicBezTo>
                    <a:pt x="350" y="1142"/>
                    <a:pt x="339" y="1126"/>
                    <a:pt x="330" y="1104"/>
                  </a:cubicBezTo>
                  <a:cubicBezTo>
                    <a:pt x="327" y="1097"/>
                    <a:pt x="322" y="1083"/>
                    <a:pt x="313" y="1036"/>
                  </a:cubicBezTo>
                  <a:cubicBezTo>
                    <a:pt x="303" y="987"/>
                    <a:pt x="307" y="990"/>
                    <a:pt x="301" y="969"/>
                  </a:cubicBezTo>
                  <a:cubicBezTo>
                    <a:pt x="291" y="934"/>
                    <a:pt x="282" y="928"/>
                    <a:pt x="273" y="896"/>
                  </a:cubicBezTo>
                  <a:cubicBezTo>
                    <a:pt x="268" y="879"/>
                    <a:pt x="264" y="856"/>
                    <a:pt x="264" y="828"/>
                  </a:cubicBezTo>
                  <a:cubicBezTo>
                    <a:pt x="261" y="847"/>
                    <a:pt x="257" y="876"/>
                    <a:pt x="246" y="909"/>
                  </a:cubicBezTo>
                  <a:cubicBezTo>
                    <a:pt x="239" y="932"/>
                    <a:pt x="237" y="930"/>
                    <a:pt x="229" y="955"/>
                  </a:cubicBezTo>
                  <a:cubicBezTo>
                    <a:pt x="215" y="997"/>
                    <a:pt x="205" y="1042"/>
                    <a:pt x="200" y="1068"/>
                  </a:cubicBezTo>
                  <a:cubicBezTo>
                    <a:pt x="197" y="1082"/>
                    <a:pt x="194" y="1097"/>
                    <a:pt x="185" y="1115"/>
                  </a:cubicBezTo>
                  <a:cubicBezTo>
                    <a:pt x="178" y="1128"/>
                    <a:pt x="175" y="1130"/>
                    <a:pt x="171" y="1140"/>
                  </a:cubicBezTo>
                  <a:cubicBezTo>
                    <a:pt x="164" y="1158"/>
                    <a:pt x="167" y="1171"/>
                    <a:pt x="167" y="1190"/>
                  </a:cubicBezTo>
                  <a:cubicBezTo>
                    <a:pt x="167" y="1203"/>
                    <a:pt x="163" y="1221"/>
                    <a:pt x="155" y="1256"/>
                  </a:cubicBezTo>
                  <a:cubicBezTo>
                    <a:pt x="148" y="1288"/>
                    <a:pt x="144" y="1295"/>
                    <a:pt x="137" y="1329"/>
                  </a:cubicBezTo>
                  <a:cubicBezTo>
                    <a:pt x="134" y="1346"/>
                    <a:pt x="132" y="1354"/>
                    <a:pt x="131" y="1362"/>
                  </a:cubicBezTo>
                  <a:cubicBezTo>
                    <a:pt x="129" y="1381"/>
                    <a:pt x="126" y="1411"/>
                    <a:pt x="133" y="1441"/>
                  </a:cubicBezTo>
                  <a:cubicBezTo>
                    <a:pt x="133" y="1441"/>
                    <a:pt x="136" y="1455"/>
                    <a:pt x="135" y="1473"/>
                  </a:cubicBezTo>
                  <a:cubicBezTo>
                    <a:pt x="134" y="1482"/>
                    <a:pt x="133" y="1485"/>
                    <a:pt x="131" y="1487"/>
                  </a:cubicBezTo>
                  <a:cubicBezTo>
                    <a:pt x="126" y="1493"/>
                    <a:pt x="117" y="1491"/>
                    <a:pt x="100" y="1489"/>
                  </a:cubicBezTo>
                  <a:cubicBezTo>
                    <a:pt x="65" y="1485"/>
                    <a:pt x="56" y="1486"/>
                    <a:pt x="55" y="1481"/>
                  </a:cubicBezTo>
                  <a:cubicBezTo>
                    <a:pt x="54" y="1477"/>
                    <a:pt x="61" y="1474"/>
                    <a:pt x="72" y="1460"/>
                  </a:cubicBezTo>
                  <a:cubicBezTo>
                    <a:pt x="72" y="1460"/>
                    <a:pt x="77" y="1453"/>
                    <a:pt x="84" y="1441"/>
                  </a:cubicBezTo>
                  <a:cubicBezTo>
                    <a:pt x="102" y="1408"/>
                    <a:pt x="84" y="1347"/>
                    <a:pt x="84" y="1347"/>
                  </a:cubicBezTo>
                  <a:cubicBezTo>
                    <a:pt x="74" y="1313"/>
                    <a:pt x="67" y="1258"/>
                    <a:pt x="82" y="1164"/>
                  </a:cubicBezTo>
                  <a:cubicBezTo>
                    <a:pt x="90" y="1147"/>
                    <a:pt x="98" y="1131"/>
                    <a:pt x="106" y="1114"/>
                  </a:cubicBezTo>
                  <a:cubicBezTo>
                    <a:pt x="105" y="1103"/>
                    <a:pt x="105" y="1087"/>
                    <a:pt x="109" y="1069"/>
                  </a:cubicBezTo>
                  <a:cubicBezTo>
                    <a:pt x="112" y="1054"/>
                    <a:pt x="117" y="1041"/>
                    <a:pt x="122" y="1032"/>
                  </a:cubicBezTo>
                  <a:cubicBezTo>
                    <a:pt x="114" y="973"/>
                    <a:pt x="110" y="900"/>
                    <a:pt x="115" y="818"/>
                  </a:cubicBezTo>
                  <a:cubicBezTo>
                    <a:pt x="120" y="731"/>
                    <a:pt x="135" y="655"/>
                    <a:pt x="151" y="595"/>
                  </a:cubicBezTo>
                  <a:cubicBezTo>
                    <a:pt x="153" y="589"/>
                    <a:pt x="155" y="579"/>
                    <a:pt x="155" y="567"/>
                  </a:cubicBezTo>
                  <a:cubicBezTo>
                    <a:pt x="155" y="548"/>
                    <a:pt x="148" y="534"/>
                    <a:pt x="143" y="522"/>
                  </a:cubicBezTo>
                  <a:cubicBezTo>
                    <a:pt x="137" y="507"/>
                    <a:pt x="129" y="485"/>
                    <a:pt x="123" y="456"/>
                  </a:cubicBezTo>
                  <a:cubicBezTo>
                    <a:pt x="118" y="466"/>
                    <a:pt x="112" y="481"/>
                    <a:pt x="107" y="501"/>
                  </a:cubicBezTo>
                  <a:cubicBezTo>
                    <a:pt x="101" y="528"/>
                    <a:pt x="101" y="549"/>
                    <a:pt x="101" y="555"/>
                  </a:cubicBezTo>
                  <a:cubicBezTo>
                    <a:pt x="101" y="581"/>
                    <a:pt x="92" y="628"/>
                    <a:pt x="52" y="717"/>
                  </a:cubicBezTo>
                  <a:cubicBezTo>
                    <a:pt x="50" y="724"/>
                    <a:pt x="48" y="735"/>
                    <a:pt x="49" y="748"/>
                  </a:cubicBezTo>
                  <a:cubicBezTo>
                    <a:pt x="51" y="765"/>
                    <a:pt x="57" y="772"/>
                    <a:pt x="60" y="788"/>
                  </a:cubicBezTo>
                  <a:cubicBezTo>
                    <a:pt x="62" y="797"/>
                    <a:pt x="63" y="810"/>
                    <a:pt x="59" y="827"/>
                  </a:cubicBezTo>
                  <a:cubicBezTo>
                    <a:pt x="67" y="831"/>
                    <a:pt x="68" y="836"/>
                    <a:pt x="69" y="838"/>
                  </a:cubicBezTo>
                  <a:cubicBezTo>
                    <a:pt x="72" y="849"/>
                    <a:pt x="63" y="864"/>
                    <a:pt x="44" y="872"/>
                  </a:cubicBezTo>
                  <a:cubicBezTo>
                    <a:pt x="28" y="861"/>
                    <a:pt x="18" y="850"/>
                    <a:pt x="12" y="842"/>
                  </a:cubicBezTo>
                  <a:cubicBezTo>
                    <a:pt x="5" y="833"/>
                    <a:pt x="4" y="828"/>
                    <a:pt x="3" y="825"/>
                  </a:cubicBezTo>
                  <a:cubicBezTo>
                    <a:pt x="0" y="811"/>
                    <a:pt x="6" y="798"/>
                    <a:pt x="9" y="793"/>
                  </a:cubicBezTo>
                  <a:cubicBezTo>
                    <a:pt x="11" y="783"/>
                    <a:pt x="13" y="767"/>
                    <a:pt x="14" y="748"/>
                  </a:cubicBezTo>
                  <a:cubicBezTo>
                    <a:pt x="16" y="714"/>
                    <a:pt x="15" y="696"/>
                    <a:pt x="15" y="674"/>
                  </a:cubicBezTo>
                  <a:cubicBezTo>
                    <a:pt x="15" y="629"/>
                    <a:pt x="23" y="595"/>
                    <a:pt x="29" y="566"/>
                  </a:cubicBezTo>
                  <a:cubicBezTo>
                    <a:pt x="35" y="540"/>
                    <a:pt x="43" y="507"/>
                    <a:pt x="58" y="470"/>
                  </a:cubicBezTo>
                  <a:cubicBezTo>
                    <a:pt x="66" y="450"/>
                    <a:pt x="67" y="434"/>
                    <a:pt x="67" y="422"/>
                  </a:cubicBezTo>
                  <a:cubicBezTo>
                    <a:pt x="67" y="405"/>
                    <a:pt x="63" y="398"/>
                    <a:pt x="62" y="374"/>
                  </a:cubicBezTo>
                  <a:cubicBezTo>
                    <a:pt x="61" y="362"/>
                    <a:pt x="61" y="349"/>
                    <a:pt x="63" y="334"/>
                  </a:cubicBezTo>
                  <a:cubicBezTo>
                    <a:pt x="65" y="318"/>
                    <a:pt x="70" y="287"/>
                    <a:pt x="92" y="270"/>
                  </a:cubicBezTo>
                  <a:cubicBezTo>
                    <a:pt x="104" y="261"/>
                    <a:pt x="112" y="262"/>
                    <a:pt x="131" y="257"/>
                  </a:cubicBezTo>
                  <a:cubicBezTo>
                    <a:pt x="150" y="252"/>
                    <a:pt x="176" y="241"/>
                    <a:pt x="205" y="217"/>
                  </a:cubicBezTo>
                  <a:cubicBezTo>
                    <a:pt x="211" y="206"/>
                    <a:pt x="214" y="195"/>
                    <a:pt x="215" y="189"/>
                  </a:cubicBezTo>
                  <a:cubicBezTo>
                    <a:pt x="217" y="178"/>
                    <a:pt x="219" y="164"/>
                    <a:pt x="211" y="155"/>
                  </a:cubicBezTo>
                  <a:cubicBezTo>
                    <a:pt x="207" y="151"/>
                    <a:pt x="203" y="149"/>
                    <a:pt x="200" y="148"/>
                  </a:cubicBezTo>
                  <a:cubicBezTo>
                    <a:pt x="192" y="138"/>
                    <a:pt x="189" y="130"/>
                    <a:pt x="187" y="124"/>
                  </a:cubicBezTo>
                  <a:cubicBezTo>
                    <a:pt x="185" y="117"/>
                    <a:pt x="183" y="111"/>
                    <a:pt x="186" y="105"/>
                  </a:cubicBezTo>
                  <a:cubicBezTo>
                    <a:pt x="189" y="99"/>
                    <a:pt x="194" y="95"/>
                    <a:pt x="197" y="94"/>
                  </a:cubicBez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5" name="Freeform 102">
              <a:extLst>
                <a:ext uri="{FF2B5EF4-FFF2-40B4-BE49-F238E27FC236}">
                  <a16:creationId xmlns:a16="http://schemas.microsoft.com/office/drawing/2014/main" id="{06B6C91D-4E3A-4C9A-A461-408A49EF76AD}"/>
                </a:ext>
              </a:extLst>
            </p:cNvPr>
            <p:cNvSpPr>
              <a:spLocks/>
            </p:cNvSpPr>
            <p:nvPr/>
          </p:nvSpPr>
          <p:spPr bwMode="auto">
            <a:xfrm>
              <a:off x="10636250" y="2551113"/>
              <a:ext cx="363538" cy="242888"/>
            </a:xfrm>
            <a:custGeom>
              <a:avLst/>
              <a:gdLst>
                <a:gd name="T0" fmla="*/ 0 w 229"/>
                <a:gd name="T1" fmla="*/ 0 h 153"/>
                <a:gd name="T2" fmla="*/ 229 w 229"/>
                <a:gd name="T3" fmla="*/ 79 h 153"/>
                <a:gd name="T4" fmla="*/ 154 w 229"/>
                <a:gd name="T5" fmla="*/ 153 h 153"/>
                <a:gd name="T6" fmla="*/ 0 w 229"/>
                <a:gd name="T7" fmla="*/ 0 h 153"/>
              </a:gdLst>
              <a:ahLst/>
              <a:cxnLst>
                <a:cxn ang="0">
                  <a:pos x="T0" y="T1"/>
                </a:cxn>
                <a:cxn ang="0">
                  <a:pos x="T2" y="T3"/>
                </a:cxn>
                <a:cxn ang="0">
                  <a:pos x="T4" y="T5"/>
                </a:cxn>
                <a:cxn ang="0">
                  <a:pos x="T6" y="T7"/>
                </a:cxn>
              </a:cxnLst>
              <a:rect l="0" t="0" r="r" b="b"/>
              <a:pathLst>
                <a:path w="229" h="153">
                  <a:moveTo>
                    <a:pt x="0" y="0"/>
                  </a:moveTo>
                  <a:lnTo>
                    <a:pt x="229" y="79"/>
                  </a:lnTo>
                  <a:lnTo>
                    <a:pt x="154" y="153"/>
                  </a:lnTo>
                  <a:lnTo>
                    <a:pt x="0" y="0"/>
                  </a:ln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6" name="Oval 103">
              <a:extLst>
                <a:ext uri="{FF2B5EF4-FFF2-40B4-BE49-F238E27FC236}">
                  <a16:creationId xmlns:a16="http://schemas.microsoft.com/office/drawing/2014/main" id="{D92F990E-BB56-4E2F-A9C0-232779B150A5}"/>
                </a:ext>
              </a:extLst>
            </p:cNvPr>
            <p:cNvSpPr>
              <a:spLocks noChangeArrowheads="1"/>
            </p:cNvSpPr>
            <p:nvPr/>
          </p:nvSpPr>
          <p:spPr bwMode="auto">
            <a:xfrm>
              <a:off x="10879138" y="2673351"/>
              <a:ext cx="327025" cy="327025"/>
            </a:xfrm>
            <a:prstGeom prst="ellipse">
              <a:avLst/>
            </a:prstGeom>
            <a:noFill/>
            <a:ln w="4763"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dirty="0"/>
            </a:p>
          </p:txBody>
        </p:sp>
        <p:sp>
          <p:nvSpPr>
            <p:cNvPr id="7" name="Freeform 104">
              <a:extLst>
                <a:ext uri="{FF2B5EF4-FFF2-40B4-BE49-F238E27FC236}">
                  <a16:creationId xmlns:a16="http://schemas.microsoft.com/office/drawing/2014/main" id="{DC8503BE-1B09-46A3-A808-3C3673A32A5B}"/>
                </a:ext>
              </a:extLst>
            </p:cNvPr>
            <p:cNvSpPr>
              <a:spLocks/>
            </p:cNvSpPr>
            <p:nvPr/>
          </p:nvSpPr>
          <p:spPr bwMode="auto">
            <a:xfrm>
              <a:off x="11074400" y="2800351"/>
              <a:ext cx="79375" cy="146050"/>
            </a:xfrm>
            <a:custGeom>
              <a:avLst/>
              <a:gdLst>
                <a:gd name="T0" fmla="*/ 50 w 182"/>
                <a:gd name="T1" fmla="*/ 340 h 340"/>
                <a:gd name="T2" fmla="*/ 60 w 182"/>
                <a:gd name="T3" fmla="*/ 333 h 340"/>
                <a:gd name="T4" fmla="*/ 61 w 182"/>
                <a:gd name="T5" fmla="*/ 323 h 340"/>
                <a:gd name="T6" fmla="*/ 63 w 182"/>
                <a:gd name="T7" fmla="*/ 286 h 340"/>
                <a:gd name="T8" fmla="*/ 72 w 182"/>
                <a:gd name="T9" fmla="*/ 270 h 340"/>
                <a:gd name="T10" fmla="*/ 90 w 182"/>
                <a:gd name="T11" fmla="*/ 249 h 340"/>
                <a:gd name="T12" fmla="*/ 115 w 182"/>
                <a:gd name="T13" fmla="*/ 214 h 340"/>
                <a:gd name="T14" fmla="*/ 132 w 182"/>
                <a:gd name="T15" fmla="*/ 146 h 340"/>
                <a:gd name="T16" fmla="*/ 155 w 182"/>
                <a:gd name="T17" fmla="*/ 138 h 340"/>
                <a:gd name="T18" fmla="*/ 173 w 182"/>
                <a:gd name="T19" fmla="*/ 61 h 340"/>
                <a:gd name="T20" fmla="*/ 169 w 182"/>
                <a:gd name="T21" fmla="*/ 36 h 340"/>
                <a:gd name="T22" fmla="*/ 173 w 182"/>
                <a:gd name="T23" fmla="*/ 0 h 340"/>
                <a:gd name="T24" fmla="*/ 126 w 182"/>
                <a:gd name="T25" fmla="*/ 33 h 340"/>
                <a:gd name="T26" fmla="*/ 103 w 182"/>
                <a:gd name="T27" fmla="*/ 66 h 340"/>
                <a:gd name="T28" fmla="*/ 83 w 182"/>
                <a:gd name="T29" fmla="*/ 112 h 340"/>
                <a:gd name="T30" fmla="*/ 44 w 182"/>
                <a:gd name="T31" fmla="*/ 177 h 340"/>
                <a:gd name="T32" fmla="*/ 2 w 182"/>
                <a:gd name="T33" fmla="*/ 216 h 340"/>
                <a:gd name="T34" fmla="*/ 0 w 182"/>
                <a:gd name="T35" fmla="*/ 217 h 340"/>
                <a:gd name="T36" fmla="*/ 9 w 182"/>
                <a:gd name="T37" fmla="*/ 239 h 340"/>
                <a:gd name="T38" fmla="*/ 28 w 182"/>
                <a:gd name="T39" fmla="*/ 267 h 340"/>
                <a:gd name="T40" fmla="*/ 45 w 182"/>
                <a:gd name="T41" fmla="*/ 288 h 340"/>
                <a:gd name="T42" fmla="*/ 49 w 182"/>
                <a:gd name="T43" fmla="*/ 313 h 340"/>
                <a:gd name="T44" fmla="*/ 50 w 182"/>
                <a:gd name="T45" fmla="*/ 34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2" h="340">
                  <a:moveTo>
                    <a:pt x="50" y="340"/>
                  </a:moveTo>
                  <a:cubicBezTo>
                    <a:pt x="50" y="340"/>
                    <a:pt x="57" y="339"/>
                    <a:pt x="60" y="333"/>
                  </a:cubicBezTo>
                  <a:cubicBezTo>
                    <a:pt x="62" y="329"/>
                    <a:pt x="61" y="324"/>
                    <a:pt x="61" y="323"/>
                  </a:cubicBezTo>
                  <a:cubicBezTo>
                    <a:pt x="61" y="311"/>
                    <a:pt x="62" y="298"/>
                    <a:pt x="63" y="286"/>
                  </a:cubicBezTo>
                  <a:cubicBezTo>
                    <a:pt x="65" y="282"/>
                    <a:pt x="68" y="276"/>
                    <a:pt x="72" y="270"/>
                  </a:cubicBezTo>
                  <a:cubicBezTo>
                    <a:pt x="79" y="259"/>
                    <a:pt x="86" y="253"/>
                    <a:pt x="90" y="249"/>
                  </a:cubicBezTo>
                  <a:cubicBezTo>
                    <a:pt x="90" y="249"/>
                    <a:pt x="102" y="237"/>
                    <a:pt x="115" y="214"/>
                  </a:cubicBezTo>
                  <a:cubicBezTo>
                    <a:pt x="122" y="203"/>
                    <a:pt x="132" y="182"/>
                    <a:pt x="132" y="146"/>
                  </a:cubicBezTo>
                  <a:cubicBezTo>
                    <a:pt x="143" y="145"/>
                    <a:pt x="151" y="141"/>
                    <a:pt x="155" y="138"/>
                  </a:cubicBezTo>
                  <a:cubicBezTo>
                    <a:pt x="175" y="125"/>
                    <a:pt x="182" y="94"/>
                    <a:pt x="173" y="61"/>
                  </a:cubicBezTo>
                  <a:cubicBezTo>
                    <a:pt x="171" y="55"/>
                    <a:pt x="170" y="46"/>
                    <a:pt x="169" y="36"/>
                  </a:cubicBezTo>
                  <a:cubicBezTo>
                    <a:pt x="168" y="21"/>
                    <a:pt x="170" y="9"/>
                    <a:pt x="173" y="0"/>
                  </a:cubicBezTo>
                  <a:cubicBezTo>
                    <a:pt x="149" y="10"/>
                    <a:pt x="134" y="24"/>
                    <a:pt x="126" y="33"/>
                  </a:cubicBezTo>
                  <a:cubicBezTo>
                    <a:pt x="115" y="44"/>
                    <a:pt x="108" y="56"/>
                    <a:pt x="103" y="66"/>
                  </a:cubicBezTo>
                  <a:cubicBezTo>
                    <a:pt x="92" y="85"/>
                    <a:pt x="91" y="92"/>
                    <a:pt x="83" y="112"/>
                  </a:cubicBezTo>
                  <a:cubicBezTo>
                    <a:pt x="77" y="125"/>
                    <a:pt x="65" y="151"/>
                    <a:pt x="44" y="177"/>
                  </a:cubicBezTo>
                  <a:cubicBezTo>
                    <a:pt x="25" y="198"/>
                    <a:pt x="6" y="213"/>
                    <a:pt x="2" y="216"/>
                  </a:cubicBezTo>
                  <a:cubicBezTo>
                    <a:pt x="1" y="216"/>
                    <a:pt x="0" y="217"/>
                    <a:pt x="0" y="217"/>
                  </a:cubicBezTo>
                  <a:cubicBezTo>
                    <a:pt x="2" y="222"/>
                    <a:pt x="4" y="230"/>
                    <a:pt x="9" y="239"/>
                  </a:cubicBezTo>
                  <a:cubicBezTo>
                    <a:pt x="11" y="243"/>
                    <a:pt x="17" y="254"/>
                    <a:pt x="28" y="267"/>
                  </a:cubicBezTo>
                  <a:cubicBezTo>
                    <a:pt x="39" y="280"/>
                    <a:pt x="41" y="280"/>
                    <a:pt x="45" y="288"/>
                  </a:cubicBezTo>
                  <a:cubicBezTo>
                    <a:pt x="48" y="294"/>
                    <a:pt x="48" y="301"/>
                    <a:pt x="49" y="313"/>
                  </a:cubicBezTo>
                  <a:cubicBezTo>
                    <a:pt x="50" y="321"/>
                    <a:pt x="50" y="330"/>
                    <a:pt x="50" y="340"/>
                  </a:cubicBezTo>
                  <a:close/>
                </a:path>
              </a:pathLst>
            </a:custGeom>
            <a:solidFill>
              <a:srgbClr val="42B6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8" name="Freeform 105">
              <a:extLst>
                <a:ext uri="{FF2B5EF4-FFF2-40B4-BE49-F238E27FC236}">
                  <a16:creationId xmlns:a16="http://schemas.microsoft.com/office/drawing/2014/main" id="{E467E06E-E4D3-4B34-B2FF-779B9175A180}"/>
                </a:ext>
              </a:extLst>
            </p:cNvPr>
            <p:cNvSpPr>
              <a:spLocks/>
            </p:cNvSpPr>
            <p:nvPr/>
          </p:nvSpPr>
          <p:spPr bwMode="auto">
            <a:xfrm>
              <a:off x="11075988" y="2863851"/>
              <a:ext cx="55563" cy="82550"/>
            </a:xfrm>
            <a:custGeom>
              <a:avLst/>
              <a:gdLst>
                <a:gd name="T0" fmla="*/ 4 w 130"/>
                <a:gd name="T1" fmla="*/ 70 h 193"/>
                <a:gd name="T2" fmla="*/ 23 w 130"/>
                <a:gd name="T3" fmla="*/ 65 h 193"/>
                <a:gd name="T4" fmla="*/ 55 w 130"/>
                <a:gd name="T5" fmla="*/ 43 h 193"/>
                <a:gd name="T6" fmla="*/ 119 w 130"/>
                <a:gd name="T7" fmla="*/ 2 h 193"/>
                <a:gd name="T8" fmla="*/ 130 w 130"/>
                <a:gd name="T9" fmla="*/ 0 h 193"/>
                <a:gd name="T10" fmla="*/ 125 w 130"/>
                <a:gd name="T11" fmla="*/ 40 h 193"/>
                <a:gd name="T12" fmla="*/ 92 w 130"/>
                <a:gd name="T13" fmla="*/ 96 h 193"/>
                <a:gd name="T14" fmla="*/ 78 w 130"/>
                <a:gd name="T15" fmla="*/ 113 h 193"/>
                <a:gd name="T16" fmla="*/ 64 w 130"/>
                <a:gd name="T17" fmla="*/ 134 h 193"/>
                <a:gd name="T18" fmla="*/ 61 w 130"/>
                <a:gd name="T19" fmla="*/ 140 h 193"/>
                <a:gd name="T20" fmla="*/ 58 w 130"/>
                <a:gd name="T21" fmla="*/ 177 h 193"/>
                <a:gd name="T22" fmla="*/ 57 w 130"/>
                <a:gd name="T23" fmla="*/ 186 h 193"/>
                <a:gd name="T24" fmla="*/ 49 w 130"/>
                <a:gd name="T25" fmla="*/ 193 h 193"/>
                <a:gd name="T26" fmla="*/ 47 w 130"/>
                <a:gd name="T27" fmla="*/ 152 h 193"/>
                <a:gd name="T28" fmla="*/ 42 w 130"/>
                <a:gd name="T29" fmla="*/ 139 h 193"/>
                <a:gd name="T30" fmla="*/ 17 w 130"/>
                <a:gd name="T31" fmla="*/ 107 h 193"/>
                <a:gd name="T32" fmla="*/ 0 w 130"/>
                <a:gd name="T33" fmla="*/ 73 h 193"/>
                <a:gd name="T34" fmla="*/ 4 w 130"/>
                <a:gd name="T35" fmla="*/ 7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193">
                  <a:moveTo>
                    <a:pt x="4" y="70"/>
                  </a:moveTo>
                  <a:cubicBezTo>
                    <a:pt x="8" y="69"/>
                    <a:pt x="15" y="68"/>
                    <a:pt x="23" y="65"/>
                  </a:cubicBezTo>
                  <a:cubicBezTo>
                    <a:pt x="35" y="60"/>
                    <a:pt x="42" y="54"/>
                    <a:pt x="55" y="43"/>
                  </a:cubicBezTo>
                  <a:cubicBezTo>
                    <a:pt x="92" y="11"/>
                    <a:pt x="108" y="5"/>
                    <a:pt x="119" y="2"/>
                  </a:cubicBezTo>
                  <a:cubicBezTo>
                    <a:pt x="123" y="1"/>
                    <a:pt x="128" y="0"/>
                    <a:pt x="130" y="0"/>
                  </a:cubicBezTo>
                  <a:cubicBezTo>
                    <a:pt x="130" y="10"/>
                    <a:pt x="129" y="25"/>
                    <a:pt x="125" y="40"/>
                  </a:cubicBezTo>
                  <a:cubicBezTo>
                    <a:pt x="122" y="50"/>
                    <a:pt x="111" y="76"/>
                    <a:pt x="92" y="96"/>
                  </a:cubicBezTo>
                  <a:cubicBezTo>
                    <a:pt x="91" y="98"/>
                    <a:pt x="85" y="104"/>
                    <a:pt x="78" y="113"/>
                  </a:cubicBezTo>
                  <a:cubicBezTo>
                    <a:pt x="72" y="120"/>
                    <a:pt x="68" y="126"/>
                    <a:pt x="64" y="134"/>
                  </a:cubicBezTo>
                  <a:cubicBezTo>
                    <a:pt x="62" y="137"/>
                    <a:pt x="61" y="139"/>
                    <a:pt x="61" y="140"/>
                  </a:cubicBezTo>
                  <a:cubicBezTo>
                    <a:pt x="60" y="152"/>
                    <a:pt x="59" y="164"/>
                    <a:pt x="58" y="177"/>
                  </a:cubicBezTo>
                  <a:cubicBezTo>
                    <a:pt x="58" y="178"/>
                    <a:pt x="59" y="182"/>
                    <a:pt x="57" y="186"/>
                  </a:cubicBezTo>
                  <a:cubicBezTo>
                    <a:pt x="54" y="190"/>
                    <a:pt x="50" y="192"/>
                    <a:pt x="49" y="193"/>
                  </a:cubicBezTo>
                  <a:cubicBezTo>
                    <a:pt x="48" y="179"/>
                    <a:pt x="48" y="165"/>
                    <a:pt x="47" y="152"/>
                  </a:cubicBezTo>
                  <a:cubicBezTo>
                    <a:pt x="45" y="147"/>
                    <a:pt x="44" y="143"/>
                    <a:pt x="42" y="139"/>
                  </a:cubicBezTo>
                  <a:cubicBezTo>
                    <a:pt x="34" y="131"/>
                    <a:pt x="25" y="120"/>
                    <a:pt x="17" y="107"/>
                  </a:cubicBezTo>
                  <a:cubicBezTo>
                    <a:pt x="9" y="94"/>
                    <a:pt x="4" y="82"/>
                    <a:pt x="0" y="73"/>
                  </a:cubicBezTo>
                  <a:cubicBezTo>
                    <a:pt x="1" y="72"/>
                    <a:pt x="2" y="71"/>
                    <a:pt x="4" y="70"/>
                  </a:cubicBezTo>
                  <a:close/>
                </a:path>
              </a:pathLst>
            </a:custGeom>
            <a:solidFill>
              <a:srgbClr val="1B8E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9" name="Freeform 106">
              <a:extLst>
                <a:ext uri="{FF2B5EF4-FFF2-40B4-BE49-F238E27FC236}">
                  <a16:creationId xmlns:a16="http://schemas.microsoft.com/office/drawing/2014/main" id="{5659FAE4-0077-4F63-8C2F-BABE65DF8681}"/>
                </a:ext>
              </a:extLst>
            </p:cNvPr>
            <p:cNvSpPr>
              <a:spLocks/>
            </p:cNvSpPr>
            <p:nvPr/>
          </p:nvSpPr>
          <p:spPr bwMode="auto">
            <a:xfrm>
              <a:off x="10942638" y="2755901"/>
              <a:ext cx="201613" cy="134938"/>
            </a:xfrm>
            <a:custGeom>
              <a:avLst/>
              <a:gdLst>
                <a:gd name="T0" fmla="*/ 0 w 470"/>
                <a:gd name="T1" fmla="*/ 185 h 317"/>
                <a:gd name="T2" fmla="*/ 99 w 470"/>
                <a:gd name="T3" fmla="*/ 124 h 317"/>
                <a:gd name="T4" fmla="*/ 268 w 470"/>
                <a:gd name="T5" fmla="*/ 24 h 317"/>
                <a:gd name="T6" fmla="*/ 321 w 470"/>
                <a:gd name="T7" fmla="*/ 1 h 317"/>
                <a:gd name="T8" fmla="*/ 351 w 470"/>
                <a:gd name="T9" fmla="*/ 11 h 317"/>
                <a:gd name="T10" fmla="*/ 360 w 470"/>
                <a:gd name="T11" fmla="*/ 44 h 317"/>
                <a:gd name="T12" fmla="*/ 342 w 470"/>
                <a:gd name="T13" fmla="*/ 97 h 317"/>
                <a:gd name="T14" fmla="*/ 301 w 470"/>
                <a:gd name="T15" fmla="*/ 182 h 317"/>
                <a:gd name="T16" fmla="*/ 293 w 470"/>
                <a:gd name="T17" fmla="*/ 214 h 317"/>
                <a:gd name="T18" fmla="*/ 313 w 470"/>
                <a:gd name="T19" fmla="*/ 188 h 317"/>
                <a:gd name="T20" fmla="*/ 341 w 470"/>
                <a:gd name="T21" fmla="*/ 141 h 317"/>
                <a:gd name="T22" fmla="*/ 380 w 470"/>
                <a:gd name="T23" fmla="*/ 80 h 317"/>
                <a:gd name="T24" fmla="*/ 405 w 470"/>
                <a:gd name="T25" fmla="*/ 61 h 317"/>
                <a:gd name="T26" fmla="*/ 427 w 470"/>
                <a:gd name="T27" fmla="*/ 59 h 317"/>
                <a:gd name="T28" fmla="*/ 443 w 470"/>
                <a:gd name="T29" fmla="*/ 69 h 317"/>
                <a:gd name="T30" fmla="*/ 470 w 470"/>
                <a:gd name="T31" fmla="*/ 101 h 317"/>
                <a:gd name="T32" fmla="*/ 422 w 470"/>
                <a:gd name="T33" fmla="*/ 140 h 317"/>
                <a:gd name="T34" fmla="*/ 404 w 470"/>
                <a:gd name="T35" fmla="*/ 166 h 317"/>
                <a:gd name="T36" fmla="*/ 387 w 470"/>
                <a:gd name="T37" fmla="*/ 197 h 317"/>
                <a:gd name="T38" fmla="*/ 373 w 470"/>
                <a:gd name="T39" fmla="*/ 230 h 317"/>
                <a:gd name="T40" fmla="*/ 346 w 470"/>
                <a:gd name="T41" fmla="*/ 274 h 317"/>
                <a:gd name="T42" fmla="*/ 305 w 470"/>
                <a:gd name="T43" fmla="*/ 306 h 317"/>
                <a:gd name="T44" fmla="*/ 263 w 470"/>
                <a:gd name="T45" fmla="*/ 316 h 317"/>
                <a:gd name="T46" fmla="*/ 234 w 470"/>
                <a:gd name="T47" fmla="*/ 306 h 317"/>
                <a:gd name="T48" fmla="*/ 218 w 470"/>
                <a:gd name="T49" fmla="*/ 276 h 317"/>
                <a:gd name="T50" fmla="*/ 221 w 470"/>
                <a:gd name="T51" fmla="*/ 208 h 317"/>
                <a:gd name="T52" fmla="*/ 236 w 470"/>
                <a:gd name="T53" fmla="*/ 146 h 317"/>
                <a:gd name="T54" fmla="*/ 252 w 470"/>
                <a:gd name="T55" fmla="*/ 101 h 317"/>
                <a:gd name="T56" fmla="*/ 251 w 470"/>
                <a:gd name="T57" fmla="*/ 98 h 317"/>
                <a:gd name="T58" fmla="*/ 247 w 470"/>
                <a:gd name="T59" fmla="*/ 99 h 317"/>
                <a:gd name="T60" fmla="*/ 216 w 470"/>
                <a:gd name="T61" fmla="*/ 120 h 317"/>
                <a:gd name="T62" fmla="*/ 171 w 470"/>
                <a:gd name="T63" fmla="*/ 154 h 317"/>
                <a:gd name="T64" fmla="*/ 113 w 470"/>
                <a:gd name="T65" fmla="*/ 194 h 317"/>
                <a:gd name="T66" fmla="*/ 77 w 470"/>
                <a:gd name="T67" fmla="*/ 207 h 317"/>
                <a:gd name="T68" fmla="*/ 35 w 470"/>
                <a:gd name="T69" fmla="*/ 208 h 317"/>
                <a:gd name="T70" fmla="*/ 0 w 470"/>
                <a:gd name="T71" fmla="*/ 185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70" h="317">
                  <a:moveTo>
                    <a:pt x="0" y="185"/>
                  </a:moveTo>
                  <a:cubicBezTo>
                    <a:pt x="42" y="159"/>
                    <a:pt x="76" y="138"/>
                    <a:pt x="99" y="124"/>
                  </a:cubicBezTo>
                  <a:cubicBezTo>
                    <a:pt x="175" y="75"/>
                    <a:pt x="209" y="51"/>
                    <a:pt x="268" y="24"/>
                  </a:cubicBezTo>
                  <a:cubicBezTo>
                    <a:pt x="290" y="13"/>
                    <a:pt x="309" y="5"/>
                    <a:pt x="321" y="1"/>
                  </a:cubicBezTo>
                  <a:cubicBezTo>
                    <a:pt x="325" y="0"/>
                    <a:pt x="340" y="0"/>
                    <a:pt x="351" y="11"/>
                  </a:cubicBezTo>
                  <a:cubicBezTo>
                    <a:pt x="360" y="20"/>
                    <a:pt x="360" y="34"/>
                    <a:pt x="360" y="44"/>
                  </a:cubicBezTo>
                  <a:cubicBezTo>
                    <a:pt x="359" y="61"/>
                    <a:pt x="353" y="73"/>
                    <a:pt x="342" y="97"/>
                  </a:cubicBezTo>
                  <a:cubicBezTo>
                    <a:pt x="318" y="144"/>
                    <a:pt x="309" y="155"/>
                    <a:pt x="301" y="182"/>
                  </a:cubicBezTo>
                  <a:cubicBezTo>
                    <a:pt x="296" y="195"/>
                    <a:pt x="294" y="206"/>
                    <a:pt x="293" y="214"/>
                  </a:cubicBezTo>
                  <a:cubicBezTo>
                    <a:pt x="298" y="208"/>
                    <a:pt x="305" y="199"/>
                    <a:pt x="313" y="188"/>
                  </a:cubicBezTo>
                  <a:cubicBezTo>
                    <a:pt x="323" y="174"/>
                    <a:pt x="326" y="167"/>
                    <a:pt x="341" y="141"/>
                  </a:cubicBezTo>
                  <a:cubicBezTo>
                    <a:pt x="350" y="123"/>
                    <a:pt x="362" y="102"/>
                    <a:pt x="380" y="80"/>
                  </a:cubicBezTo>
                  <a:cubicBezTo>
                    <a:pt x="384" y="75"/>
                    <a:pt x="392" y="66"/>
                    <a:pt x="405" y="61"/>
                  </a:cubicBezTo>
                  <a:cubicBezTo>
                    <a:pt x="409" y="60"/>
                    <a:pt x="417" y="57"/>
                    <a:pt x="427" y="59"/>
                  </a:cubicBezTo>
                  <a:cubicBezTo>
                    <a:pt x="433" y="61"/>
                    <a:pt x="437" y="64"/>
                    <a:pt x="443" y="69"/>
                  </a:cubicBezTo>
                  <a:cubicBezTo>
                    <a:pt x="450" y="75"/>
                    <a:pt x="460" y="85"/>
                    <a:pt x="470" y="101"/>
                  </a:cubicBezTo>
                  <a:cubicBezTo>
                    <a:pt x="445" y="115"/>
                    <a:pt x="430" y="130"/>
                    <a:pt x="422" y="140"/>
                  </a:cubicBezTo>
                  <a:cubicBezTo>
                    <a:pt x="414" y="150"/>
                    <a:pt x="408" y="160"/>
                    <a:pt x="404" y="166"/>
                  </a:cubicBezTo>
                  <a:cubicBezTo>
                    <a:pt x="394" y="181"/>
                    <a:pt x="388" y="194"/>
                    <a:pt x="387" y="197"/>
                  </a:cubicBezTo>
                  <a:cubicBezTo>
                    <a:pt x="379" y="213"/>
                    <a:pt x="379" y="216"/>
                    <a:pt x="373" y="230"/>
                  </a:cubicBezTo>
                  <a:cubicBezTo>
                    <a:pt x="369" y="240"/>
                    <a:pt x="361" y="257"/>
                    <a:pt x="346" y="274"/>
                  </a:cubicBezTo>
                  <a:cubicBezTo>
                    <a:pt x="339" y="281"/>
                    <a:pt x="326" y="296"/>
                    <a:pt x="305" y="306"/>
                  </a:cubicBezTo>
                  <a:cubicBezTo>
                    <a:pt x="295" y="311"/>
                    <a:pt x="281" y="317"/>
                    <a:pt x="263" y="316"/>
                  </a:cubicBezTo>
                  <a:cubicBezTo>
                    <a:pt x="255" y="315"/>
                    <a:pt x="244" y="314"/>
                    <a:pt x="234" y="306"/>
                  </a:cubicBezTo>
                  <a:cubicBezTo>
                    <a:pt x="221" y="296"/>
                    <a:pt x="218" y="281"/>
                    <a:pt x="218" y="276"/>
                  </a:cubicBezTo>
                  <a:cubicBezTo>
                    <a:pt x="217" y="257"/>
                    <a:pt x="218" y="234"/>
                    <a:pt x="221" y="208"/>
                  </a:cubicBezTo>
                  <a:cubicBezTo>
                    <a:pt x="225" y="184"/>
                    <a:pt x="230" y="164"/>
                    <a:pt x="236" y="146"/>
                  </a:cubicBezTo>
                  <a:cubicBezTo>
                    <a:pt x="241" y="131"/>
                    <a:pt x="246" y="116"/>
                    <a:pt x="252" y="101"/>
                  </a:cubicBezTo>
                  <a:cubicBezTo>
                    <a:pt x="252" y="100"/>
                    <a:pt x="252" y="99"/>
                    <a:pt x="251" y="98"/>
                  </a:cubicBezTo>
                  <a:cubicBezTo>
                    <a:pt x="250" y="97"/>
                    <a:pt x="248" y="97"/>
                    <a:pt x="247" y="99"/>
                  </a:cubicBezTo>
                  <a:cubicBezTo>
                    <a:pt x="240" y="103"/>
                    <a:pt x="229" y="110"/>
                    <a:pt x="216" y="120"/>
                  </a:cubicBezTo>
                  <a:cubicBezTo>
                    <a:pt x="200" y="131"/>
                    <a:pt x="195" y="135"/>
                    <a:pt x="171" y="154"/>
                  </a:cubicBezTo>
                  <a:cubicBezTo>
                    <a:pt x="132" y="183"/>
                    <a:pt x="123" y="189"/>
                    <a:pt x="113" y="194"/>
                  </a:cubicBezTo>
                  <a:cubicBezTo>
                    <a:pt x="95" y="202"/>
                    <a:pt x="83" y="205"/>
                    <a:pt x="77" y="207"/>
                  </a:cubicBezTo>
                  <a:cubicBezTo>
                    <a:pt x="64" y="209"/>
                    <a:pt x="51" y="212"/>
                    <a:pt x="35" y="208"/>
                  </a:cubicBezTo>
                  <a:cubicBezTo>
                    <a:pt x="18" y="203"/>
                    <a:pt x="6" y="192"/>
                    <a:pt x="0" y="185"/>
                  </a:cubicBezTo>
                  <a:close/>
                </a:path>
              </a:pathLst>
            </a:custGeom>
            <a:solidFill>
              <a:srgbClr val="51BB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0" name="Freeform 107">
              <a:extLst>
                <a:ext uri="{FF2B5EF4-FFF2-40B4-BE49-F238E27FC236}">
                  <a16:creationId xmlns:a16="http://schemas.microsoft.com/office/drawing/2014/main" id="{926D0AF6-AAFD-4164-9033-B823E3B94798}"/>
                </a:ext>
              </a:extLst>
            </p:cNvPr>
            <p:cNvSpPr>
              <a:spLocks/>
            </p:cNvSpPr>
            <p:nvPr/>
          </p:nvSpPr>
          <p:spPr bwMode="auto">
            <a:xfrm>
              <a:off x="10934700" y="2732088"/>
              <a:ext cx="150813" cy="96838"/>
            </a:xfrm>
            <a:custGeom>
              <a:avLst/>
              <a:gdLst>
                <a:gd name="T0" fmla="*/ 18 w 354"/>
                <a:gd name="T1" fmla="*/ 225 h 225"/>
                <a:gd name="T2" fmla="*/ 105 w 354"/>
                <a:gd name="T3" fmla="*/ 173 h 225"/>
                <a:gd name="T4" fmla="*/ 244 w 354"/>
                <a:gd name="T5" fmla="*/ 92 h 225"/>
                <a:gd name="T6" fmla="*/ 307 w 354"/>
                <a:gd name="T7" fmla="*/ 58 h 225"/>
                <a:gd name="T8" fmla="*/ 332 w 354"/>
                <a:gd name="T9" fmla="*/ 49 h 225"/>
                <a:gd name="T10" fmla="*/ 353 w 354"/>
                <a:gd name="T11" fmla="*/ 46 h 225"/>
                <a:gd name="T12" fmla="*/ 285 w 354"/>
                <a:gd name="T13" fmla="*/ 12 h 225"/>
                <a:gd name="T14" fmla="*/ 139 w 354"/>
                <a:gd name="T15" fmla="*/ 34 h 225"/>
                <a:gd name="T16" fmla="*/ 61 w 354"/>
                <a:gd name="T17" fmla="*/ 87 h 225"/>
                <a:gd name="T18" fmla="*/ 51 w 354"/>
                <a:gd name="T19" fmla="*/ 105 h 225"/>
                <a:gd name="T20" fmla="*/ 19 w 354"/>
                <a:gd name="T21" fmla="*/ 142 h 225"/>
                <a:gd name="T22" fmla="*/ 18 w 354"/>
                <a:gd name="T23"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4" h="225">
                  <a:moveTo>
                    <a:pt x="18" y="225"/>
                  </a:moveTo>
                  <a:cubicBezTo>
                    <a:pt x="53" y="204"/>
                    <a:pt x="82" y="186"/>
                    <a:pt x="105" y="173"/>
                  </a:cubicBezTo>
                  <a:cubicBezTo>
                    <a:pt x="236" y="95"/>
                    <a:pt x="220" y="109"/>
                    <a:pt x="244" y="92"/>
                  </a:cubicBezTo>
                  <a:cubicBezTo>
                    <a:pt x="244" y="92"/>
                    <a:pt x="267" y="77"/>
                    <a:pt x="307" y="58"/>
                  </a:cubicBezTo>
                  <a:cubicBezTo>
                    <a:pt x="317" y="53"/>
                    <a:pt x="324" y="51"/>
                    <a:pt x="332" y="49"/>
                  </a:cubicBezTo>
                  <a:cubicBezTo>
                    <a:pt x="345" y="46"/>
                    <a:pt x="352" y="48"/>
                    <a:pt x="353" y="46"/>
                  </a:cubicBezTo>
                  <a:cubicBezTo>
                    <a:pt x="354" y="41"/>
                    <a:pt x="322" y="21"/>
                    <a:pt x="285" y="12"/>
                  </a:cubicBezTo>
                  <a:cubicBezTo>
                    <a:pt x="231" y="0"/>
                    <a:pt x="186" y="17"/>
                    <a:pt x="139" y="34"/>
                  </a:cubicBezTo>
                  <a:cubicBezTo>
                    <a:pt x="93" y="52"/>
                    <a:pt x="74" y="69"/>
                    <a:pt x="61" y="87"/>
                  </a:cubicBezTo>
                  <a:cubicBezTo>
                    <a:pt x="56" y="94"/>
                    <a:pt x="53" y="101"/>
                    <a:pt x="51" y="105"/>
                  </a:cubicBezTo>
                  <a:cubicBezTo>
                    <a:pt x="43" y="111"/>
                    <a:pt x="28" y="122"/>
                    <a:pt x="19" y="142"/>
                  </a:cubicBezTo>
                  <a:cubicBezTo>
                    <a:pt x="0" y="181"/>
                    <a:pt x="15" y="219"/>
                    <a:pt x="18" y="225"/>
                  </a:cubicBezTo>
                  <a:close/>
                </a:path>
              </a:pathLst>
            </a:custGeom>
            <a:solidFill>
              <a:srgbClr val="1965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1" name="Freeform 108">
              <a:extLst>
                <a:ext uri="{FF2B5EF4-FFF2-40B4-BE49-F238E27FC236}">
                  <a16:creationId xmlns:a16="http://schemas.microsoft.com/office/drawing/2014/main" id="{EE9525D1-5618-4C01-BE8C-F041FABA9775}"/>
                </a:ext>
              </a:extLst>
            </p:cNvPr>
            <p:cNvSpPr>
              <a:spLocks/>
            </p:cNvSpPr>
            <p:nvPr/>
          </p:nvSpPr>
          <p:spPr bwMode="auto">
            <a:xfrm>
              <a:off x="10955338" y="2730501"/>
              <a:ext cx="130175" cy="50800"/>
            </a:xfrm>
            <a:custGeom>
              <a:avLst/>
              <a:gdLst>
                <a:gd name="T0" fmla="*/ 302 w 302"/>
                <a:gd name="T1" fmla="*/ 50 h 117"/>
                <a:gd name="T2" fmla="*/ 226 w 302"/>
                <a:gd name="T3" fmla="*/ 59 h 117"/>
                <a:gd name="T4" fmla="*/ 154 w 302"/>
                <a:gd name="T5" fmla="*/ 86 h 117"/>
                <a:gd name="T6" fmla="*/ 39 w 302"/>
                <a:gd name="T7" fmla="*/ 115 h 117"/>
                <a:gd name="T8" fmla="*/ 5 w 302"/>
                <a:gd name="T9" fmla="*/ 111 h 117"/>
                <a:gd name="T10" fmla="*/ 50 w 302"/>
                <a:gd name="T11" fmla="*/ 56 h 117"/>
                <a:gd name="T12" fmla="*/ 163 w 302"/>
                <a:gd name="T13" fmla="*/ 15 h 117"/>
                <a:gd name="T14" fmla="*/ 302 w 302"/>
                <a:gd name="T15" fmla="*/ 50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2" h="117">
                  <a:moveTo>
                    <a:pt x="302" y="50"/>
                  </a:moveTo>
                  <a:cubicBezTo>
                    <a:pt x="285" y="51"/>
                    <a:pt x="254" y="51"/>
                    <a:pt x="226" y="59"/>
                  </a:cubicBezTo>
                  <a:cubicBezTo>
                    <a:pt x="203" y="65"/>
                    <a:pt x="200" y="68"/>
                    <a:pt x="154" y="86"/>
                  </a:cubicBezTo>
                  <a:cubicBezTo>
                    <a:pt x="113" y="101"/>
                    <a:pt x="80" y="112"/>
                    <a:pt x="39" y="115"/>
                  </a:cubicBezTo>
                  <a:cubicBezTo>
                    <a:pt x="10" y="117"/>
                    <a:pt x="6" y="113"/>
                    <a:pt x="5" y="111"/>
                  </a:cubicBezTo>
                  <a:cubicBezTo>
                    <a:pt x="0" y="99"/>
                    <a:pt x="27" y="70"/>
                    <a:pt x="50" y="56"/>
                  </a:cubicBezTo>
                  <a:cubicBezTo>
                    <a:pt x="72" y="42"/>
                    <a:pt x="116" y="25"/>
                    <a:pt x="163" y="15"/>
                  </a:cubicBezTo>
                  <a:cubicBezTo>
                    <a:pt x="242" y="0"/>
                    <a:pt x="289" y="38"/>
                    <a:pt x="302" y="50"/>
                  </a:cubicBezTo>
                  <a:close/>
                </a:path>
              </a:pathLst>
            </a:custGeom>
            <a:solidFill>
              <a:srgbClr val="1A87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2" name="Freeform 109">
              <a:extLst>
                <a:ext uri="{FF2B5EF4-FFF2-40B4-BE49-F238E27FC236}">
                  <a16:creationId xmlns:a16="http://schemas.microsoft.com/office/drawing/2014/main" id="{AB86A8F5-6476-4EEC-B67E-8E84F24EAFBB}"/>
                </a:ext>
              </a:extLst>
            </p:cNvPr>
            <p:cNvSpPr>
              <a:spLocks/>
            </p:cNvSpPr>
            <p:nvPr/>
          </p:nvSpPr>
          <p:spPr bwMode="auto">
            <a:xfrm>
              <a:off x="10974388" y="2808288"/>
              <a:ext cx="68263" cy="46038"/>
            </a:xfrm>
            <a:custGeom>
              <a:avLst/>
              <a:gdLst>
                <a:gd name="T0" fmla="*/ 0 w 160"/>
                <a:gd name="T1" fmla="*/ 93 h 109"/>
                <a:gd name="T2" fmla="*/ 60 w 160"/>
                <a:gd name="T3" fmla="*/ 78 h 109"/>
                <a:gd name="T4" fmla="*/ 105 w 160"/>
                <a:gd name="T5" fmla="*/ 37 h 109"/>
                <a:gd name="T6" fmla="*/ 150 w 160"/>
                <a:gd name="T7" fmla="*/ 0 h 109"/>
                <a:gd name="T8" fmla="*/ 157 w 160"/>
                <a:gd name="T9" fmla="*/ 3 h 109"/>
                <a:gd name="T10" fmla="*/ 159 w 160"/>
                <a:gd name="T11" fmla="*/ 19 h 109"/>
                <a:gd name="T12" fmla="*/ 137 w 160"/>
                <a:gd name="T13" fmla="*/ 63 h 109"/>
                <a:gd name="T14" fmla="*/ 71 w 160"/>
                <a:gd name="T15" fmla="*/ 103 h 109"/>
                <a:gd name="T16" fmla="*/ 26 w 160"/>
                <a:gd name="T17" fmla="*/ 105 h 109"/>
                <a:gd name="T18" fmla="*/ 0 w 160"/>
                <a:gd name="T19" fmla="*/ 9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109">
                  <a:moveTo>
                    <a:pt x="0" y="93"/>
                  </a:moveTo>
                  <a:cubicBezTo>
                    <a:pt x="28" y="93"/>
                    <a:pt x="47" y="85"/>
                    <a:pt x="60" y="78"/>
                  </a:cubicBezTo>
                  <a:cubicBezTo>
                    <a:pt x="76" y="68"/>
                    <a:pt x="82" y="57"/>
                    <a:pt x="105" y="37"/>
                  </a:cubicBezTo>
                  <a:cubicBezTo>
                    <a:pt x="123" y="20"/>
                    <a:pt x="139" y="8"/>
                    <a:pt x="150" y="0"/>
                  </a:cubicBezTo>
                  <a:cubicBezTo>
                    <a:pt x="152" y="0"/>
                    <a:pt x="155" y="1"/>
                    <a:pt x="157" y="3"/>
                  </a:cubicBezTo>
                  <a:cubicBezTo>
                    <a:pt x="160" y="6"/>
                    <a:pt x="160" y="11"/>
                    <a:pt x="159" y="19"/>
                  </a:cubicBezTo>
                  <a:cubicBezTo>
                    <a:pt x="153" y="45"/>
                    <a:pt x="137" y="63"/>
                    <a:pt x="137" y="63"/>
                  </a:cubicBezTo>
                  <a:cubicBezTo>
                    <a:pt x="113" y="91"/>
                    <a:pt x="83" y="100"/>
                    <a:pt x="71" y="103"/>
                  </a:cubicBezTo>
                  <a:cubicBezTo>
                    <a:pt x="60" y="106"/>
                    <a:pt x="44" y="109"/>
                    <a:pt x="26" y="105"/>
                  </a:cubicBezTo>
                  <a:cubicBezTo>
                    <a:pt x="14" y="102"/>
                    <a:pt x="5" y="97"/>
                    <a:pt x="0" y="93"/>
                  </a:cubicBezTo>
                  <a:close/>
                </a:path>
              </a:pathLst>
            </a:custGeom>
            <a:solidFill>
              <a:srgbClr val="1865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3" name="Freeform 110">
              <a:extLst>
                <a:ext uri="{FF2B5EF4-FFF2-40B4-BE49-F238E27FC236}">
                  <a16:creationId xmlns:a16="http://schemas.microsoft.com/office/drawing/2014/main" id="{FB6FD16B-61B5-4C34-870F-FDF50A1CBB9E}"/>
                </a:ext>
              </a:extLst>
            </p:cNvPr>
            <p:cNvSpPr>
              <a:spLocks/>
            </p:cNvSpPr>
            <p:nvPr/>
          </p:nvSpPr>
          <p:spPr bwMode="auto">
            <a:xfrm>
              <a:off x="11006138" y="2832101"/>
              <a:ext cx="34925" cy="57150"/>
            </a:xfrm>
            <a:custGeom>
              <a:avLst/>
              <a:gdLst>
                <a:gd name="T0" fmla="*/ 83 w 83"/>
                <a:gd name="T1" fmla="*/ 131 h 131"/>
                <a:gd name="T2" fmla="*/ 66 w 83"/>
                <a:gd name="T3" fmla="*/ 110 h 131"/>
                <a:gd name="T4" fmla="*/ 59 w 83"/>
                <a:gd name="T5" fmla="*/ 50 h 131"/>
                <a:gd name="T6" fmla="*/ 70 w 83"/>
                <a:gd name="T7" fmla="*/ 0 h 131"/>
                <a:gd name="T8" fmla="*/ 46 w 83"/>
                <a:gd name="T9" fmla="*/ 24 h 131"/>
                <a:gd name="T10" fmla="*/ 0 w 83"/>
                <a:gd name="T11" fmla="*/ 45 h 131"/>
                <a:gd name="T12" fmla="*/ 11 w 83"/>
                <a:gd name="T13" fmla="*/ 89 h 131"/>
                <a:gd name="T14" fmla="*/ 83 w 83"/>
                <a:gd name="T15" fmla="*/ 13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131">
                  <a:moveTo>
                    <a:pt x="83" y="131"/>
                  </a:moveTo>
                  <a:cubicBezTo>
                    <a:pt x="78" y="127"/>
                    <a:pt x="71" y="120"/>
                    <a:pt x="66" y="110"/>
                  </a:cubicBezTo>
                  <a:cubicBezTo>
                    <a:pt x="54" y="90"/>
                    <a:pt x="57" y="69"/>
                    <a:pt x="59" y="50"/>
                  </a:cubicBezTo>
                  <a:cubicBezTo>
                    <a:pt x="60" y="39"/>
                    <a:pt x="62" y="19"/>
                    <a:pt x="70" y="0"/>
                  </a:cubicBezTo>
                  <a:cubicBezTo>
                    <a:pt x="64" y="7"/>
                    <a:pt x="56" y="16"/>
                    <a:pt x="46" y="24"/>
                  </a:cubicBezTo>
                  <a:cubicBezTo>
                    <a:pt x="28" y="37"/>
                    <a:pt x="11" y="43"/>
                    <a:pt x="0" y="45"/>
                  </a:cubicBezTo>
                  <a:cubicBezTo>
                    <a:pt x="0" y="54"/>
                    <a:pt x="2" y="73"/>
                    <a:pt x="11" y="89"/>
                  </a:cubicBezTo>
                  <a:cubicBezTo>
                    <a:pt x="32" y="127"/>
                    <a:pt x="79" y="131"/>
                    <a:pt x="83" y="131"/>
                  </a:cubicBezTo>
                  <a:close/>
                </a:path>
              </a:pathLst>
            </a:custGeom>
            <a:solidFill>
              <a:srgbClr val="42B6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4" name="Freeform 111">
              <a:extLst>
                <a:ext uri="{FF2B5EF4-FFF2-40B4-BE49-F238E27FC236}">
                  <a16:creationId xmlns:a16="http://schemas.microsoft.com/office/drawing/2014/main" id="{AB6FD8A2-5CEC-4F4F-B10A-67E703D411FB}"/>
                </a:ext>
              </a:extLst>
            </p:cNvPr>
            <p:cNvSpPr>
              <a:spLocks/>
            </p:cNvSpPr>
            <p:nvPr/>
          </p:nvSpPr>
          <p:spPr bwMode="auto">
            <a:xfrm>
              <a:off x="11074400" y="2765426"/>
              <a:ext cx="49213" cy="71438"/>
            </a:xfrm>
            <a:custGeom>
              <a:avLst/>
              <a:gdLst>
                <a:gd name="T0" fmla="*/ 59 w 116"/>
                <a:gd name="T1" fmla="*/ 11 h 167"/>
                <a:gd name="T2" fmla="*/ 75 w 116"/>
                <a:gd name="T3" fmla="*/ 2 h 167"/>
                <a:gd name="T4" fmla="*/ 116 w 116"/>
                <a:gd name="T5" fmla="*/ 28 h 167"/>
                <a:gd name="T6" fmla="*/ 92 w 116"/>
                <a:gd name="T7" fmla="*/ 34 h 167"/>
                <a:gd name="T8" fmla="*/ 62 w 116"/>
                <a:gd name="T9" fmla="*/ 64 h 167"/>
                <a:gd name="T10" fmla="*/ 1 w 116"/>
                <a:gd name="T11" fmla="*/ 167 h 167"/>
                <a:gd name="T12" fmla="*/ 0 w 116"/>
                <a:gd name="T13" fmla="*/ 154 h 167"/>
                <a:gd name="T14" fmla="*/ 8 w 116"/>
                <a:gd name="T15" fmla="*/ 135 h 167"/>
                <a:gd name="T16" fmla="*/ 24 w 116"/>
                <a:gd name="T17" fmla="*/ 107 h 167"/>
                <a:gd name="T18" fmla="*/ 42 w 116"/>
                <a:gd name="T19" fmla="*/ 76 h 167"/>
                <a:gd name="T20" fmla="*/ 54 w 116"/>
                <a:gd name="T21" fmla="*/ 52 h 167"/>
                <a:gd name="T22" fmla="*/ 59 w 116"/>
                <a:gd name="T23" fmla="*/ 32 h 167"/>
                <a:gd name="T24" fmla="*/ 59 w 116"/>
                <a:gd name="T25" fmla="*/ 11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67">
                  <a:moveTo>
                    <a:pt x="59" y="11"/>
                  </a:moveTo>
                  <a:cubicBezTo>
                    <a:pt x="66" y="5"/>
                    <a:pt x="72" y="3"/>
                    <a:pt x="75" y="2"/>
                  </a:cubicBezTo>
                  <a:cubicBezTo>
                    <a:pt x="90" y="0"/>
                    <a:pt x="107" y="10"/>
                    <a:pt x="116" y="28"/>
                  </a:cubicBezTo>
                  <a:cubicBezTo>
                    <a:pt x="110" y="29"/>
                    <a:pt x="101" y="30"/>
                    <a:pt x="92" y="34"/>
                  </a:cubicBezTo>
                  <a:cubicBezTo>
                    <a:pt x="75" y="42"/>
                    <a:pt x="66" y="56"/>
                    <a:pt x="62" y="64"/>
                  </a:cubicBezTo>
                  <a:cubicBezTo>
                    <a:pt x="47" y="89"/>
                    <a:pt x="26" y="123"/>
                    <a:pt x="1" y="167"/>
                  </a:cubicBezTo>
                  <a:cubicBezTo>
                    <a:pt x="0" y="164"/>
                    <a:pt x="0" y="159"/>
                    <a:pt x="0" y="154"/>
                  </a:cubicBezTo>
                  <a:cubicBezTo>
                    <a:pt x="1" y="146"/>
                    <a:pt x="5" y="140"/>
                    <a:pt x="8" y="135"/>
                  </a:cubicBezTo>
                  <a:cubicBezTo>
                    <a:pt x="14" y="126"/>
                    <a:pt x="19" y="116"/>
                    <a:pt x="24" y="107"/>
                  </a:cubicBezTo>
                  <a:cubicBezTo>
                    <a:pt x="33" y="93"/>
                    <a:pt x="37" y="85"/>
                    <a:pt x="42" y="76"/>
                  </a:cubicBezTo>
                  <a:cubicBezTo>
                    <a:pt x="49" y="64"/>
                    <a:pt x="51" y="59"/>
                    <a:pt x="54" y="52"/>
                  </a:cubicBezTo>
                  <a:cubicBezTo>
                    <a:pt x="58" y="42"/>
                    <a:pt x="59" y="34"/>
                    <a:pt x="59" y="32"/>
                  </a:cubicBezTo>
                  <a:cubicBezTo>
                    <a:pt x="60" y="24"/>
                    <a:pt x="60" y="16"/>
                    <a:pt x="59" y="11"/>
                  </a:cubicBezTo>
                  <a:close/>
                </a:path>
              </a:pathLst>
            </a:custGeom>
            <a:solidFill>
              <a:srgbClr val="1965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15" name="Freeform 112">
              <a:extLst>
                <a:ext uri="{FF2B5EF4-FFF2-40B4-BE49-F238E27FC236}">
                  <a16:creationId xmlns:a16="http://schemas.microsoft.com/office/drawing/2014/main" id="{B21E4D89-86D7-4E07-9776-4DF3B178FF70}"/>
                </a:ext>
              </a:extLst>
            </p:cNvPr>
            <p:cNvSpPr>
              <a:spLocks/>
            </p:cNvSpPr>
            <p:nvPr/>
          </p:nvSpPr>
          <p:spPr bwMode="auto">
            <a:xfrm>
              <a:off x="10942638" y="2754313"/>
              <a:ext cx="155575" cy="92075"/>
            </a:xfrm>
            <a:custGeom>
              <a:avLst/>
              <a:gdLst>
                <a:gd name="T0" fmla="*/ 327 w 362"/>
                <a:gd name="T1" fmla="*/ 118 h 215"/>
                <a:gd name="T2" fmla="*/ 330 w 362"/>
                <a:gd name="T3" fmla="*/ 106 h 215"/>
                <a:gd name="T4" fmla="*/ 325 w 362"/>
                <a:gd name="T5" fmla="*/ 86 h 215"/>
                <a:gd name="T6" fmla="*/ 323 w 362"/>
                <a:gd name="T7" fmla="*/ 82 h 215"/>
                <a:gd name="T8" fmla="*/ 315 w 362"/>
                <a:gd name="T9" fmla="*/ 77 h 215"/>
                <a:gd name="T10" fmla="*/ 265 w 362"/>
                <a:gd name="T11" fmla="*/ 93 h 215"/>
                <a:gd name="T12" fmla="*/ 213 w 362"/>
                <a:gd name="T13" fmla="*/ 124 h 215"/>
                <a:gd name="T14" fmla="*/ 173 w 362"/>
                <a:gd name="T15" fmla="*/ 155 h 215"/>
                <a:gd name="T16" fmla="*/ 106 w 362"/>
                <a:gd name="T17" fmla="*/ 200 h 215"/>
                <a:gd name="T18" fmla="*/ 36 w 362"/>
                <a:gd name="T19" fmla="*/ 209 h 215"/>
                <a:gd name="T20" fmla="*/ 0 w 362"/>
                <a:gd name="T21" fmla="*/ 188 h 215"/>
                <a:gd name="T22" fmla="*/ 127 w 362"/>
                <a:gd name="T23" fmla="*/ 108 h 215"/>
                <a:gd name="T24" fmla="*/ 219 w 362"/>
                <a:gd name="T25" fmla="*/ 50 h 215"/>
                <a:gd name="T26" fmla="*/ 284 w 362"/>
                <a:gd name="T27" fmla="*/ 15 h 215"/>
                <a:gd name="T28" fmla="*/ 316 w 362"/>
                <a:gd name="T29" fmla="*/ 4 h 215"/>
                <a:gd name="T30" fmla="*/ 337 w 362"/>
                <a:gd name="T31" fmla="*/ 2 h 215"/>
                <a:gd name="T32" fmla="*/ 356 w 362"/>
                <a:gd name="T33" fmla="*/ 13 h 215"/>
                <a:gd name="T34" fmla="*/ 362 w 362"/>
                <a:gd name="T35" fmla="*/ 40 h 215"/>
                <a:gd name="T36" fmla="*/ 349 w 362"/>
                <a:gd name="T37" fmla="*/ 85 h 215"/>
                <a:gd name="T38" fmla="*/ 329 w 362"/>
                <a:gd name="T39" fmla="*/ 122 h 215"/>
                <a:gd name="T40" fmla="*/ 327 w 362"/>
                <a:gd name="T41" fmla="*/ 118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2" h="215">
                  <a:moveTo>
                    <a:pt x="327" y="118"/>
                  </a:moveTo>
                  <a:cubicBezTo>
                    <a:pt x="329" y="115"/>
                    <a:pt x="330" y="111"/>
                    <a:pt x="330" y="106"/>
                  </a:cubicBezTo>
                  <a:cubicBezTo>
                    <a:pt x="331" y="96"/>
                    <a:pt x="327" y="89"/>
                    <a:pt x="325" y="86"/>
                  </a:cubicBezTo>
                  <a:cubicBezTo>
                    <a:pt x="325" y="86"/>
                    <a:pt x="325" y="84"/>
                    <a:pt x="323" y="82"/>
                  </a:cubicBezTo>
                  <a:cubicBezTo>
                    <a:pt x="323" y="82"/>
                    <a:pt x="319" y="79"/>
                    <a:pt x="315" y="77"/>
                  </a:cubicBezTo>
                  <a:cubicBezTo>
                    <a:pt x="301" y="69"/>
                    <a:pt x="265" y="93"/>
                    <a:pt x="265" y="93"/>
                  </a:cubicBezTo>
                  <a:cubicBezTo>
                    <a:pt x="253" y="100"/>
                    <a:pt x="234" y="110"/>
                    <a:pt x="213" y="124"/>
                  </a:cubicBezTo>
                  <a:cubicBezTo>
                    <a:pt x="198" y="135"/>
                    <a:pt x="195" y="138"/>
                    <a:pt x="173" y="155"/>
                  </a:cubicBezTo>
                  <a:cubicBezTo>
                    <a:pt x="140" y="180"/>
                    <a:pt x="123" y="192"/>
                    <a:pt x="106" y="200"/>
                  </a:cubicBezTo>
                  <a:cubicBezTo>
                    <a:pt x="87" y="208"/>
                    <a:pt x="61" y="215"/>
                    <a:pt x="36" y="209"/>
                  </a:cubicBezTo>
                  <a:cubicBezTo>
                    <a:pt x="19" y="204"/>
                    <a:pt x="7" y="194"/>
                    <a:pt x="0" y="188"/>
                  </a:cubicBezTo>
                  <a:cubicBezTo>
                    <a:pt x="51" y="155"/>
                    <a:pt x="94" y="128"/>
                    <a:pt x="127" y="108"/>
                  </a:cubicBezTo>
                  <a:cubicBezTo>
                    <a:pt x="201" y="62"/>
                    <a:pt x="177" y="77"/>
                    <a:pt x="219" y="50"/>
                  </a:cubicBezTo>
                  <a:cubicBezTo>
                    <a:pt x="242" y="36"/>
                    <a:pt x="262" y="26"/>
                    <a:pt x="284" y="15"/>
                  </a:cubicBezTo>
                  <a:cubicBezTo>
                    <a:pt x="284" y="15"/>
                    <a:pt x="301" y="8"/>
                    <a:pt x="316" y="4"/>
                  </a:cubicBezTo>
                  <a:cubicBezTo>
                    <a:pt x="328" y="0"/>
                    <a:pt x="334" y="1"/>
                    <a:pt x="337" y="2"/>
                  </a:cubicBezTo>
                  <a:cubicBezTo>
                    <a:pt x="339" y="2"/>
                    <a:pt x="349" y="4"/>
                    <a:pt x="356" y="13"/>
                  </a:cubicBezTo>
                  <a:cubicBezTo>
                    <a:pt x="362" y="21"/>
                    <a:pt x="362" y="31"/>
                    <a:pt x="362" y="40"/>
                  </a:cubicBezTo>
                  <a:cubicBezTo>
                    <a:pt x="362" y="46"/>
                    <a:pt x="361" y="56"/>
                    <a:pt x="349" y="85"/>
                  </a:cubicBezTo>
                  <a:cubicBezTo>
                    <a:pt x="343" y="98"/>
                    <a:pt x="333" y="123"/>
                    <a:pt x="329" y="122"/>
                  </a:cubicBezTo>
                  <a:cubicBezTo>
                    <a:pt x="328" y="122"/>
                    <a:pt x="328" y="120"/>
                    <a:pt x="327" y="118"/>
                  </a:cubicBezTo>
                  <a:close/>
                </a:path>
              </a:pathLst>
            </a:custGeom>
            <a:solidFill>
              <a:srgbClr val="1FA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sp>
        <p:nvSpPr>
          <p:cNvPr id="17" name="Rectángulo 16">
            <a:extLst>
              <a:ext uri="{FF2B5EF4-FFF2-40B4-BE49-F238E27FC236}">
                <a16:creationId xmlns:a16="http://schemas.microsoft.com/office/drawing/2014/main" id="{BDCE98AB-7BB5-4EF4-AA4A-24FC6C7EBD42}"/>
              </a:ext>
            </a:extLst>
          </p:cNvPr>
          <p:cNvSpPr/>
          <p:nvPr/>
        </p:nvSpPr>
        <p:spPr>
          <a:xfrm>
            <a:off x="6135141" y="1328030"/>
            <a:ext cx="45719" cy="4784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dirty="0"/>
          </a:p>
        </p:txBody>
      </p:sp>
      <p:grpSp>
        <p:nvGrpSpPr>
          <p:cNvPr id="18" name="Grupo 17">
            <a:extLst>
              <a:ext uri="{FF2B5EF4-FFF2-40B4-BE49-F238E27FC236}">
                <a16:creationId xmlns:a16="http://schemas.microsoft.com/office/drawing/2014/main" id="{6CA50A71-D934-4C1E-86A4-8B7E34ABDAC5}"/>
              </a:ext>
            </a:extLst>
          </p:cNvPr>
          <p:cNvGrpSpPr/>
          <p:nvPr/>
        </p:nvGrpSpPr>
        <p:grpSpPr>
          <a:xfrm>
            <a:off x="6566961" y="2203422"/>
            <a:ext cx="503047" cy="505874"/>
            <a:chOff x="3406095" y="4975824"/>
            <a:chExt cx="282575" cy="284163"/>
          </a:xfrm>
          <a:solidFill>
            <a:srgbClr val="E9475A"/>
          </a:solidFill>
        </p:grpSpPr>
        <p:sp>
          <p:nvSpPr>
            <p:cNvPr id="19" name="Oval 99">
              <a:extLst>
                <a:ext uri="{FF2B5EF4-FFF2-40B4-BE49-F238E27FC236}">
                  <a16:creationId xmlns:a16="http://schemas.microsoft.com/office/drawing/2014/main" id="{522D11F2-06F9-43BA-8AE8-8E21287C1B48}"/>
                </a:ext>
              </a:extLst>
            </p:cNvPr>
            <p:cNvSpPr>
              <a:spLocks noChangeArrowheads="1"/>
            </p:cNvSpPr>
            <p:nvPr/>
          </p:nvSpPr>
          <p:spPr bwMode="auto">
            <a:xfrm>
              <a:off x="3406095" y="4975824"/>
              <a:ext cx="282575" cy="284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0" name="Freeform 100">
              <a:extLst>
                <a:ext uri="{FF2B5EF4-FFF2-40B4-BE49-F238E27FC236}">
                  <a16:creationId xmlns:a16="http://schemas.microsoft.com/office/drawing/2014/main" id="{8C03B3B7-A36B-4120-9E92-7126A3A98D55}"/>
                </a:ext>
              </a:extLst>
            </p:cNvPr>
            <p:cNvSpPr>
              <a:spLocks/>
            </p:cNvSpPr>
            <p:nvPr/>
          </p:nvSpPr>
          <p:spPr bwMode="auto">
            <a:xfrm>
              <a:off x="3445782" y="5028212"/>
              <a:ext cx="204788" cy="179388"/>
            </a:xfrm>
            <a:custGeom>
              <a:avLst/>
              <a:gdLst>
                <a:gd name="T0" fmla="*/ 0 w 477"/>
                <a:gd name="T1" fmla="*/ 213 h 419"/>
                <a:gd name="T2" fmla="*/ 26 w 477"/>
                <a:gd name="T3" fmla="*/ 183 h 419"/>
                <a:gd name="T4" fmla="*/ 57 w 477"/>
                <a:gd name="T5" fmla="*/ 168 h 419"/>
                <a:gd name="T6" fmla="*/ 103 w 477"/>
                <a:gd name="T7" fmla="*/ 186 h 419"/>
                <a:gd name="T8" fmla="*/ 124 w 477"/>
                <a:gd name="T9" fmla="*/ 211 h 419"/>
                <a:gd name="T10" fmla="*/ 157 w 477"/>
                <a:gd name="T11" fmla="*/ 273 h 419"/>
                <a:gd name="T12" fmla="*/ 230 w 477"/>
                <a:gd name="T13" fmla="*/ 171 h 419"/>
                <a:gd name="T14" fmla="*/ 277 w 477"/>
                <a:gd name="T15" fmla="*/ 111 h 419"/>
                <a:gd name="T16" fmla="*/ 378 w 477"/>
                <a:gd name="T17" fmla="*/ 24 h 419"/>
                <a:gd name="T18" fmla="*/ 413 w 477"/>
                <a:gd name="T19" fmla="*/ 8 h 419"/>
                <a:gd name="T20" fmla="*/ 445 w 477"/>
                <a:gd name="T21" fmla="*/ 0 h 419"/>
                <a:gd name="T22" fmla="*/ 477 w 477"/>
                <a:gd name="T23" fmla="*/ 5 h 419"/>
                <a:gd name="T24" fmla="*/ 295 w 477"/>
                <a:gd name="T25" fmla="*/ 191 h 419"/>
                <a:gd name="T26" fmla="*/ 235 w 477"/>
                <a:gd name="T27" fmla="*/ 288 h 419"/>
                <a:gd name="T28" fmla="*/ 190 w 477"/>
                <a:gd name="T29" fmla="*/ 377 h 419"/>
                <a:gd name="T30" fmla="*/ 134 w 477"/>
                <a:gd name="T31" fmla="*/ 419 h 419"/>
                <a:gd name="T32" fmla="*/ 112 w 477"/>
                <a:gd name="T33" fmla="*/ 413 h 419"/>
                <a:gd name="T34" fmla="*/ 101 w 477"/>
                <a:gd name="T35" fmla="*/ 374 h 419"/>
                <a:gd name="T36" fmla="*/ 85 w 477"/>
                <a:gd name="T37" fmla="*/ 331 h 419"/>
                <a:gd name="T38" fmla="*/ 51 w 477"/>
                <a:gd name="T39" fmla="*/ 261 h 419"/>
                <a:gd name="T40" fmla="*/ 16 w 477"/>
                <a:gd name="T41" fmla="*/ 222 h 419"/>
                <a:gd name="T42" fmla="*/ 0 w 477"/>
                <a:gd name="T43" fmla="*/ 21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7" h="419">
                  <a:moveTo>
                    <a:pt x="0" y="213"/>
                  </a:moveTo>
                  <a:cubicBezTo>
                    <a:pt x="4" y="206"/>
                    <a:pt x="12" y="193"/>
                    <a:pt x="26" y="183"/>
                  </a:cubicBezTo>
                  <a:cubicBezTo>
                    <a:pt x="34" y="176"/>
                    <a:pt x="43" y="169"/>
                    <a:pt x="57" y="168"/>
                  </a:cubicBezTo>
                  <a:cubicBezTo>
                    <a:pt x="78" y="165"/>
                    <a:pt x="94" y="179"/>
                    <a:pt x="103" y="186"/>
                  </a:cubicBezTo>
                  <a:cubicBezTo>
                    <a:pt x="110" y="192"/>
                    <a:pt x="115" y="198"/>
                    <a:pt x="124" y="211"/>
                  </a:cubicBezTo>
                  <a:cubicBezTo>
                    <a:pt x="133" y="224"/>
                    <a:pt x="145" y="245"/>
                    <a:pt x="157" y="273"/>
                  </a:cubicBezTo>
                  <a:cubicBezTo>
                    <a:pt x="173" y="248"/>
                    <a:pt x="198" y="212"/>
                    <a:pt x="230" y="171"/>
                  </a:cubicBezTo>
                  <a:cubicBezTo>
                    <a:pt x="251" y="143"/>
                    <a:pt x="262" y="128"/>
                    <a:pt x="277" y="111"/>
                  </a:cubicBezTo>
                  <a:cubicBezTo>
                    <a:pt x="298" y="88"/>
                    <a:pt x="331" y="56"/>
                    <a:pt x="378" y="24"/>
                  </a:cubicBezTo>
                  <a:cubicBezTo>
                    <a:pt x="392" y="16"/>
                    <a:pt x="404" y="11"/>
                    <a:pt x="413" y="8"/>
                  </a:cubicBezTo>
                  <a:cubicBezTo>
                    <a:pt x="425" y="4"/>
                    <a:pt x="433" y="1"/>
                    <a:pt x="445" y="0"/>
                  </a:cubicBezTo>
                  <a:cubicBezTo>
                    <a:pt x="459" y="0"/>
                    <a:pt x="470" y="3"/>
                    <a:pt x="477" y="5"/>
                  </a:cubicBezTo>
                  <a:cubicBezTo>
                    <a:pt x="433" y="39"/>
                    <a:pt x="354" y="106"/>
                    <a:pt x="295" y="191"/>
                  </a:cubicBezTo>
                  <a:cubicBezTo>
                    <a:pt x="263" y="235"/>
                    <a:pt x="248" y="257"/>
                    <a:pt x="235" y="288"/>
                  </a:cubicBezTo>
                  <a:cubicBezTo>
                    <a:pt x="222" y="316"/>
                    <a:pt x="215" y="342"/>
                    <a:pt x="190" y="377"/>
                  </a:cubicBezTo>
                  <a:cubicBezTo>
                    <a:pt x="168" y="407"/>
                    <a:pt x="152" y="418"/>
                    <a:pt x="134" y="419"/>
                  </a:cubicBezTo>
                  <a:cubicBezTo>
                    <a:pt x="125" y="419"/>
                    <a:pt x="117" y="416"/>
                    <a:pt x="112" y="413"/>
                  </a:cubicBezTo>
                  <a:cubicBezTo>
                    <a:pt x="109" y="403"/>
                    <a:pt x="106" y="389"/>
                    <a:pt x="101" y="374"/>
                  </a:cubicBezTo>
                  <a:cubicBezTo>
                    <a:pt x="99" y="367"/>
                    <a:pt x="95" y="355"/>
                    <a:pt x="85" y="331"/>
                  </a:cubicBezTo>
                  <a:cubicBezTo>
                    <a:pt x="71" y="299"/>
                    <a:pt x="64" y="282"/>
                    <a:pt x="51" y="261"/>
                  </a:cubicBezTo>
                  <a:cubicBezTo>
                    <a:pt x="39" y="242"/>
                    <a:pt x="30" y="231"/>
                    <a:pt x="16" y="222"/>
                  </a:cubicBezTo>
                  <a:cubicBezTo>
                    <a:pt x="9" y="218"/>
                    <a:pt x="4" y="215"/>
                    <a:pt x="0" y="21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21" name="Grupo 20">
            <a:extLst>
              <a:ext uri="{FF2B5EF4-FFF2-40B4-BE49-F238E27FC236}">
                <a16:creationId xmlns:a16="http://schemas.microsoft.com/office/drawing/2014/main" id="{79FFEE79-EDC1-4E26-AF85-213440100FCA}"/>
              </a:ext>
            </a:extLst>
          </p:cNvPr>
          <p:cNvGrpSpPr/>
          <p:nvPr/>
        </p:nvGrpSpPr>
        <p:grpSpPr>
          <a:xfrm>
            <a:off x="6566961" y="3265326"/>
            <a:ext cx="503047" cy="505874"/>
            <a:chOff x="3406095" y="4975824"/>
            <a:chExt cx="282575" cy="284163"/>
          </a:xfrm>
          <a:solidFill>
            <a:srgbClr val="E9475A"/>
          </a:solidFill>
        </p:grpSpPr>
        <p:sp>
          <p:nvSpPr>
            <p:cNvPr id="22" name="Oval 99">
              <a:extLst>
                <a:ext uri="{FF2B5EF4-FFF2-40B4-BE49-F238E27FC236}">
                  <a16:creationId xmlns:a16="http://schemas.microsoft.com/office/drawing/2014/main" id="{1765F895-EB07-47EA-8CC5-4CE21CBAD21B}"/>
                </a:ext>
              </a:extLst>
            </p:cNvPr>
            <p:cNvSpPr>
              <a:spLocks noChangeArrowheads="1"/>
            </p:cNvSpPr>
            <p:nvPr/>
          </p:nvSpPr>
          <p:spPr bwMode="auto">
            <a:xfrm>
              <a:off x="3406095" y="4975824"/>
              <a:ext cx="282575" cy="284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3" name="Freeform 100">
              <a:extLst>
                <a:ext uri="{FF2B5EF4-FFF2-40B4-BE49-F238E27FC236}">
                  <a16:creationId xmlns:a16="http://schemas.microsoft.com/office/drawing/2014/main" id="{D76F315D-AFF9-4FBA-A950-8430EE907622}"/>
                </a:ext>
              </a:extLst>
            </p:cNvPr>
            <p:cNvSpPr>
              <a:spLocks/>
            </p:cNvSpPr>
            <p:nvPr/>
          </p:nvSpPr>
          <p:spPr bwMode="auto">
            <a:xfrm>
              <a:off x="3445782" y="5028212"/>
              <a:ext cx="204788" cy="179388"/>
            </a:xfrm>
            <a:custGeom>
              <a:avLst/>
              <a:gdLst>
                <a:gd name="T0" fmla="*/ 0 w 477"/>
                <a:gd name="T1" fmla="*/ 213 h 419"/>
                <a:gd name="T2" fmla="*/ 26 w 477"/>
                <a:gd name="T3" fmla="*/ 183 h 419"/>
                <a:gd name="T4" fmla="*/ 57 w 477"/>
                <a:gd name="T5" fmla="*/ 168 h 419"/>
                <a:gd name="T6" fmla="*/ 103 w 477"/>
                <a:gd name="T7" fmla="*/ 186 h 419"/>
                <a:gd name="T8" fmla="*/ 124 w 477"/>
                <a:gd name="T9" fmla="*/ 211 h 419"/>
                <a:gd name="T10" fmla="*/ 157 w 477"/>
                <a:gd name="T11" fmla="*/ 273 h 419"/>
                <a:gd name="T12" fmla="*/ 230 w 477"/>
                <a:gd name="T13" fmla="*/ 171 h 419"/>
                <a:gd name="T14" fmla="*/ 277 w 477"/>
                <a:gd name="T15" fmla="*/ 111 h 419"/>
                <a:gd name="T16" fmla="*/ 378 w 477"/>
                <a:gd name="T17" fmla="*/ 24 h 419"/>
                <a:gd name="T18" fmla="*/ 413 w 477"/>
                <a:gd name="T19" fmla="*/ 8 h 419"/>
                <a:gd name="T20" fmla="*/ 445 w 477"/>
                <a:gd name="T21" fmla="*/ 0 h 419"/>
                <a:gd name="T22" fmla="*/ 477 w 477"/>
                <a:gd name="T23" fmla="*/ 5 h 419"/>
                <a:gd name="T24" fmla="*/ 295 w 477"/>
                <a:gd name="T25" fmla="*/ 191 h 419"/>
                <a:gd name="T26" fmla="*/ 235 w 477"/>
                <a:gd name="T27" fmla="*/ 288 h 419"/>
                <a:gd name="T28" fmla="*/ 190 w 477"/>
                <a:gd name="T29" fmla="*/ 377 h 419"/>
                <a:gd name="T30" fmla="*/ 134 w 477"/>
                <a:gd name="T31" fmla="*/ 419 h 419"/>
                <a:gd name="T32" fmla="*/ 112 w 477"/>
                <a:gd name="T33" fmla="*/ 413 h 419"/>
                <a:gd name="T34" fmla="*/ 101 w 477"/>
                <a:gd name="T35" fmla="*/ 374 h 419"/>
                <a:gd name="T36" fmla="*/ 85 w 477"/>
                <a:gd name="T37" fmla="*/ 331 h 419"/>
                <a:gd name="T38" fmla="*/ 51 w 477"/>
                <a:gd name="T39" fmla="*/ 261 h 419"/>
                <a:gd name="T40" fmla="*/ 16 w 477"/>
                <a:gd name="T41" fmla="*/ 222 h 419"/>
                <a:gd name="T42" fmla="*/ 0 w 477"/>
                <a:gd name="T43" fmla="*/ 21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7" h="419">
                  <a:moveTo>
                    <a:pt x="0" y="213"/>
                  </a:moveTo>
                  <a:cubicBezTo>
                    <a:pt x="4" y="206"/>
                    <a:pt x="12" y="193"/>
                    <a:pt x="26" y="183"/>
                  </a:cubicBezTo>
                  <a:cubicBezTo>
                    <a:pt x="34" y="176"/>
                    <a:pt x="43" y="169"/>
                    <a:pt x="57" y="168"/>
                  </a:cubicBezTo>
                  <a:cubicBezTo>
                    <a:pt x="78" y="165"/>
                    <a:pt x="94" y="179"/>
                    <a:pt x="103" y="186"/>
                  </a:cubicBezTo>
                  <a:cubicBezTo>
                    <a:pt x="110" y="192"/>
                    <a:pt x="115" y="198"/>
                    <a:pt x="124" y="211"/>
                  </a:cubicBezTo>
                  <a:cubicBezTo>
                    <a:pt x="133" y="224"/>
                    <a:pt x="145" y="245"/>
                    <a:pt x="157" y="273"/>
                  </a:cubicBezTo>
                  <a:cubicBezTo>
                    <a:pt x="173" y="248"/>
                    <a:pt x="198" y="212"/>
                    <a:pt x="230" y="171"/>
                  </a:cubicBezTo>
                  <a:cubicBezTo>
                    <a:pt x="251" y="143"/>
                    <a:pt x="262" y="128"/>
                    <a:pt x="277" y="111"/>
                  </a:cubicBezTo>
                  <a:cubicBezTo>
                    <a:pt x="298" y="88"/>
                    <a:pt x="331" y="56"/>
                    <a:pt x="378" y="24"/>
                  </a:cubicBezTo>
                  <a:cubicBezTo>
                    <a:pt x="392" y="16"/>
                    <a:pt x="404" y="11"/>
                    <a:pt x="413" y="8"/>
                  </a:cubicBezTo>
                  <a:cubicBezTo>
                    <a:pt x="425" y="4"/>
                    <a:pt x="433" y="1"/>
                    <a:pt x="445" y="0"/>
                  </a:cubicBezTo>
                  <a:cubicBezTo>
                    <a:pt x="459" y="0"/>
                    <a:pt x="470" y="3"/>
                    <a:pt x="477" y="5"/>
                  </a:cubicBezTo>
                  <a:cubicBezTo>
                    <a:pt x="433" y="39"/>
                    <a:pt x="354" y="106"/>
                    <a:pt x="295" y="191"/>
                  </a:cubicBezTo>
                  <a:cubicBezTo>
                    <a:pt x="263" y="235"/>
                    <a:pt x="248" y="257"/>
                    <a:pt x="235" y="288"/>
                  </a:cubicBezTo>
                  <a:cubicBezTo>
                    <a:pt x="222" y="316"/>
                    <a:pt x="215" y="342"/>
                    <a:pt x="190" y="377"/>
                  </a:cubicBezTo>
                  <a:cubicBezTo>
                    <a:pt x="168" y="407"/>
                    <a:pt x="152" y="418"/>
                    <a:pt x="134" y="419"/>
                  </a:cubicBezTo>
                  <a:cubicBezTo>
                    <a:pt x="125" y="419"/>
                    <a:pt x="117" y="416"/>
                    <a:pt x="112" y="413"/>
                  </a:cubicBezTo>
                  <a:cubicBezTo>
                    <a:pt x="109" y="403"/>
                    <a:pt x="106" y="389"/>
                    <a:pt x="101" y="374"/>
                  </a:cubicBezTo>
                  <a:cubicBezTo>
                    <a:pt x="99" y="367"/>
                    <a:pt x="95" y="355"/>
                    <a:pt x="85" y="331"/>
                  </a:cubicBezTo>
                  <a:cubicBezTo>
                    <a:pt x="71" y="299"/>
                    <a:pt x="64" y="282"/>
                    <a:pt x="51" y="261"/>
                  </a:cubicBezTo>
                  <a:cubicBezTo>
                    <a:pt x="39" y="242"/>
                    <a:pt x="30" y="231"/>
                    <a:pt x="16" y="222"/>
                  </a:cubicBezTo>
                  <a:cubicBezTo>
                    <a:pt x="9" y="218"/>
                    <a:pt x="4" y="215"/>
                    <a:pt x="0" y="2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24" name="Grupo 23">
            <a:extLst>
              <a:ext uri="{FF2B5EF4-FFF2-40B4-BE49-F238E27FC236}">
                <a16:creationId xmlns:a16="http://schemas.microsoft.com/office/drawing/2014/main" id="{E5C5C106-4A68-4353-B11D-D5B580F47038}"/>
              </a:ext>
            </a:extLst>
          </p:cNvPr>
          <p:cNvGrpSpPr/>
          <p:nvPr/>
        </p:nvGrpSpPr>
        <p:grpSpPr>
          <a:xfrm>
            <a:off x="6566961" y="4441164"/>
            <a:ext cx="503047" cy="505874"/>
            <a:chOff x="3406095" y="4975824"/>
            <a:chExt cx="282575" cy="284163"/>
          </a:xfrm>
          <a:solidFill>
            <a:srgbClr val="E9475A"/>
          </a:solidFill>
        </p:grpSpPr>
        <p:sp>
          <p:nvSpPr>
            <p:cNvPr id="25" name="Oval 99">
              <a:extLst>
                <a:ext uri="{FF2B5EF4-FFF2-40B4-BE49-F238E27FC236}">
                  <a16:creationId xmlns:a16="http://schemas.microsoft.com/office/drawing/2014/main" id="{9CF96A6F-0857-4948-87B4-9B959D423FC3}"/>
                </a:ext>
              </a:extLst>
            </p:cNvPr>
            <p:cNvSpPr>
              <a:spLocks noChangeArrowheads="1"/>
            </p:cNvSpPr>
            <p:nvPr/>
          </p:nvSpPr>
          <p:spPr bwMode="auto">
            <a:xfrm>
              <a:off x="3406095" y="4975824"/>
              <a:ext cx="282575" cy="284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6" name="Freeform 100">
              <a:extLst>
                <a:ext uri="{FF2B5EF4-FFF2-40B4-BE49-F238E27FC236}">
                  <a16:creationId xmlns:a16="http://schemas.microsoft.com/office/drawing/2014/main" id="{B45C9ED7-5E3B-4B14-8AE9-21D13A3A4439}"/>
                </a:ext>
              </a:extLst>
            </p:cNvPr>
            <p:cNvSpPr>
              <a:spLocks/>
            </p:cNvSpPr>
            <p:nvPr/>
          </p:nvSpPr>
          <p:spPr bwMode="auto">
            <a:xfrm>
              <a:off x="3445782" y="5028212"/>
              <a:ext cx="204788" cy="179388"/>
            </a:xfrm>
            <a:custGeom>
              <a:avLst/>
              <a:gdLst>
                <a:gd name="T0" fmla="*/ 0 w 477"/>
                <a:gd name="T1" fmla="*/ 213 h 419"/>
                <a:gd name="T2" fmla="*/ 26 w 477"/>
                <a:gd name="T3" fmla="*/ 183 h 419"/>
                <a:gd name="T4" fmla="*/ 57 w 477"/>
                <a:gd name="T5" fmla="*/ 168 h 419"/>
                <a:gd name="T6" fmla="*/ 103 w 477"/>
                <a:gd name="T7" fmla="*/ 186 h 419"/>
                <a:gd name="T8" fmla="*/ 124 w 477"/>
                <a:gd name="T9" fmla="*/ 211 h 419"/>
                <a:gd name="T10" fmla="*/ 157 w 477"/>
                <a:gd name="T11" fmla="*/ 273 h 419"/>
                <a:gd name="T12" fmla="*/ 230 w 477"/>
                <a:gd name="T13" fmla="*/ 171 h 419"/>
                <a:gd name="T14" fmla="*/ 277 w 477"/>
                <a:gd name="T15" fmla="*/ 111 h 419"/>
                <a:gd name="T16" fmla="*/ 378 w 477"/>
                <a:gd name="T17" fmla="*/ 24 h 419"/>
                <a:gd name="T18" fmla="*/ 413 w 477"/>
                <a:gd name="T19" fmla="*/ 8 h 419"/>
                <a:gd name="T20" fmla="*/ 445 w 477"/>
                <a:gd name="T21" fmla="*/ 0 h 419"/>
                <a:gd name="T22" fmla="*/ 477 w 477"/>
                <a:gd name="T23" fmla="*/ 5 h 419"/>
                <a:gd name="T24" fmla="*/ 295 w 477"/>
                <a:gd name="T25" fmla="*/ 191 h 419"/>
                <a:gd name="T26" fmla="*/ 235 w 477"/>
                <a:gd name="T27" fmla="*/ 288 h 419"/>
                <a:gd name="T28" fmla="*/ 190 w 477"/>
                <a:gd name="T29" fmla="*/ 377 h 419"/>
                <a:gd name="T30" fmla="*/ 134 w 477"/>
                <a:gd name="T31" fmla="*/ 419 h 419"/>
                <a:gd name="T32" fmla="*/ 112 w 477"/>
                <a:gd name="T33" fmla="*/ 413 h 419"/>
                <a:gd name="T34" fmla="*/ 101 w 477"/>
                <a:gd name="T35" fmla="*/ 374 h 419"/>
                <a:gd name="T36" fmla="*/ 85 w 477"/>
                <a:gd name="T37" fmla="*/ 331 h 419"/>
                <a:gd name="T38" fmla="*/ 51 w 477"/>
                <a:gd name="T39" fmla="*/ 261 h 419"/>
                <a:gd name="T40" fmla="*/ 16 w 477"/>
                <a:gd name="T41" fmla="*/ 222 h 419"/>
                <a:gd name="T42" fmla="*/ 0 w 477"/>
                <a:gd name="T43" fmla="*/ 21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7" h="419">
                  <a:moveTo>
                    <a:pt x="0" y="213"/>
                  </a:moveTo>
                  <a:cubicBezTo>
                    <a:pt x="4" y="206"/>
                    <a:pt x="12" y="193"/>
                    <a:pt x="26" y="183"/>
                  </a:cubicBezTo>
                  <a:cubicBezTo>
                    <a:pt x="34" y="176"/>
                    <a:pt x="43" y="169"/>
                    <a:pt x="57" y="168"/>
                  </a:cubicBezTo>
                  <a:cubicBezTo>
                    <a:pt x="78" y="165"/>
                    <a:pt x="94" y="179"/>
                    <a:pt x="103" y="186"/>
                  </a:cubicBezTo>
                  <a:cubicBezTo>
                    <a:pt x="110" y="192"/>
                    <a:pt x="115" y="198"/>
                    <a:pt x="124" y="211"/>
                  </a:cubicBezTo>
                  <a:cubicBezTo>
                    <a:pt x="133" y="224"/>
                    <a:pt x="145" y="245"/>
                    <a:pt x="157" y="273"/>
                  </a:cubicBezTo>
                  <a:cubicBezTo>
                    <a:pt x="173" y="248"/>
                    <a:pt x="198" y="212"/>
                    <a:pt x="230" y="171"/>
                  </a:cubicBezTo>
                  <a:cubicBezTo>
                    <a:pt x="251" y="143"/>
                    <a:pt x="262" y="128"/>
                    <a:pt x="277" y="111"/>
                  </a:cubicBezTo>
                  <a:cubicBezTo>
                    <a:pt x="298" y="88"/>
                    <a:pt x="331" y="56"/>
                    <a:pt x="378" y="24"/>
                  </a:cubicBezTo>
                  <a:cubicBezTo>
                    <a:pt x="392" y="16"/>
                    <a:pt x="404" y="11"/>
                    <a:pt x="413" y="8"/>
                  </a:cubicBezTo>
                  <a:cubicBezTo>
                    <a:pt x="425" y="4"/>
                    <a:pt x="433" y="1"/>
                    <a:pt x="445" y="0"/>
                  </a:cubicBezTo>
                  <a:cubicBezTo>
                    <a:pt x="459" y="0"/>
                    <a:pt x="470" y="3"/>
                    <a:pt x="477" y="5"/>
                  </a:cubicBezTo>
                  <a:cubicBezTo>
                    <a:pt x="433" y="39"/>
                    <a:pt x="354" y="106"/>
                    <a:pt x="295" y="191"/>
                  </a:cubicBezTo>
                  <a:cubicBezTo>
                    <a:pt x="263" y="235"/>
                    <a:pt x="248" y="257"/>
                    <a:pt x="235" y="288"/>
                  </a:cubicBezTo>
                  <a:cubicBezTo>
                    <a:pt x="222" y="316"/>
                    <a:pt x="215" y="342"/>
                    <a:pt x="190" y="377"/>
                  </a:cubicBezTo>
                  <a:cubicBezTo>
                    <a:pt x="168" y="407"/>
                    <a:pt x="152" y="418"/>
                    <a:pt x="134" y="419"/>
                  </a:cubicBezTo>
                  <a:cubicBezTo>
                    <a:pt x="125" y="419"/>
                    <a:pt x="117" y="416"/>
                    <a:pt x="112" y="413"/>
                  </a:cubicBezTo>
                  <a:cubicBezTo>
                    <a:pt x="109" y="403"/>
                    <a:pt x="106" y="389"/>
                    <a:pt x="101" y="374"/>
                  </a:cubicBezTo>
                  <a:cubicBezTo>
                    <a:pt x="99" y="367"/>
                    <a:pt x="95" y="355"/>
                    <a:pt x="85" y="331"/>
                  </a:cubicBezTo>
                  <a:cubicBezTo>
                    <a:pt x="71" y="299"/>
                    <a:pt x="64" y="282"/>
                    <a:pt x="51" y="261"/>
                  </a:cubicBezTo>
                  <a:cubicBezTo>
                    <a:pt x="39" y="242"/>
                    <a:pt x="30" y="231"/>
                    <a:pt x="16" y="222"/>
                  </a:cubicBezTo>
                  <a:cubicBezTo>
                    <a:pt x="9" y="218"/>
                    <a:pt x="4" y="215"/>
                    <a:pt x="0" y="2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grpSp>
        <p:nvGrpSpPr>
          <p:cNvPr id="27" name="Grupo 26">
            <a:extLst>
              <a:ext uri="{FF2B5EF4-FFF2-40B4-BE49-F238E27FC236}">
                <a16:creationId xmlns:a16="http://schemas.microsoft.com/office/drawing/2014/main" id="{60706B75-F4B8-4B2E-89F4-838C423A8BFB}"/>
              </a:ext>
            </a:extLst>
          </p:cNvPr>
          <p:cNvGrpSpPr/>
          <p:nvPr/>
        </p:nvGrpSpPr>
        <p:grpSpPr>
          <a:xfrm>
            <a:off x="6566961" y="5525498"/>
            <a:ext cx="503047" cy="505874"/>
            <a:chOff x="3406095" y="4975824"/>
            <a:chExt cx="282575" cy="284163"/>
          </a:xfrm>
          <a:solidFill>
            <a:srgbClr val="E9475A"/>
          </a:solidFill>
        </p:grpSpPr>
        <p:sp>
          <p:nvSpPr>
            <p:cNvPr id="28" name="Oval 99">
              <a:extLst>
                <a:ext uri="{FF2B5EF4-FFF2-40B4-BE49-F238E27FC236}">
                  <a16:creationId xmlns:a16="http://schemas.microsoft.com/office/drawing/2014/main" id="{E88303B4-F295-49EF-BED1-0980AFEFF98B}"/>
                </a:ext>
              </a:extLst>
            </p:cNvPr>
            <p:cNvSpPr>
              <a:spLocks noChangeArrowheads="1"/>
            </p:cNvSpPr>
            <p:nvPr/>
          </p:nvSpPr>
          <p:spPr bwMode="auto">
            <a:xfrm>
              <a:off x="3406095" y="4975824"/>
              <a:ext cx="282575" cy="284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sp>
          <p:nvSpPr>
            <p:cNvPr id="29" name="Freeform 100">
              <a:extLst>
                <a:ext uri="{FF2B5EF4-FFF2-40B4-BE49-F238E27FC236}">
                  <a16:creationId xmlns:a16="http://schemas.microsoft.com/office/drawing/2014/main" id="{04CD3269-F4C3-4E52-A2A0-BD8919993DFA}"/>
                </a:ext>
              </a:extLst>
            </p:cNvPr>
            <p:cNvSpPr>
              <a:spLocks/>
            </p:cNvSpPr>
            <p:nvPr/>
          </p:nvSpPr>
          <p:spPr bwMode="auto">
            <a:xfrm>
              <a:off x="3445782" y="5028212"/>
              <a:ext cx="204788" cy="179388"/>
            </a:xfrm>
            <a:custGeom>
              <a:avLst/>
              <a:gdLst>
                <a:gd name="T0" fmla="*/ 0 w 477"/>
                <a:gd name="T1" fmla="*/ 213 h 419"/>
                <a:gd name="T2" fmla="*/ 26 w 477"/>
                <a:gd name="T3" fmla="*/ 183 h 419"/>
                <a:gd name="T4" fmla="*/ 57 w 477"/>
                <a:gd name="T5" fmla="*/ 168 h 419"/>
                <a:gd name="T6" fmla="*/ 103 w 477"/>
                <a:gd name="T7" fmla="*/ 186 h 419"/>
                <a:gd name="T8" fmla="*/ 124 w 477"/>
                <a:gd name="T9" fmla="*/ 211 h 419"/>
                <a:gd name="T10" fmla="*/ 157 w 477"/>
                <a:gd name="T11" fmla="*/ 273 h 419"/>
                <a:gd name="T12" fmla="*/ 230 w 477"/>
                <a:gd name="T13" fmla="*/ 171 h 419"/>
                <a:gd name="T14" fmla="*/ 277 w 477"/>
                <a:gd name="T15" fmla="*/ 111 h 419"/>
                <a:gd name="T16" fmla="*/ 378 w 477"/>
                <a:gd name="T17" fmla="*/ 24 h 419"/>
                <a:gd name="T18" fmla="*/ 413 w 477"/>
                <a:gd name="T19" fmla="*/ 8 h 419"/>
                <a:gd name="T20" fmla="*/ 445 w 477"/>
                <a:gd name="T21" fmla="*/ 0 h 419"/>
                <a:gd name="T22" fmla="*/ 477 w 477"/>
                <a:gd name="T23" fmla="*/ 5 h 419"/>
                <a:gd name="T24" fmla="*/ 295 w 477"/>
                <a:gd name="T25" fmla="*/ 191 h 419"/>
                <a:gd name="T26" fmla="*/ 235 w 477"/>
                <a:gd name="T27" fmla="*/ 288 h 419"/>
                <a:gd name="T28" fmla="*/ 190 w 477"/>
                <a:gd name="T29" fmla="*/ 377 h 419"/>
                <a:gd name="T30" fmla="*/ 134 w 477"/>
                <a:gd name="T31" fmla="*/ 419 h 419"/>
                <a:gd name="T32" fmla="*/ 112 w 477"/>
                <a:gd name="T33" fmla="*/ 413 h 419"/>
                <a:gd name="T34" fmla="*/ 101 w 477"/>
                <a:gd name="T35" fmla="*/ 374 h 419"/>
                <a:gd name="T36" fmla="*/ 85 w 477"/>
                <a:gd name="T37" fmla="*/ 331 h 419"/>
                <a:gd name="T38" fmla="*/ 51 w 477"/>
                <a:gd name="T39" fmla="*/ 261 h 419"/>
                <a:gd name="T40" fmla="*/ 16 w 477"/>
                <a:gd name="T41" fmla="*/ 222 h 419"/>
                <a:gd name="T42" fmla="*/ 0 w 477"/>
                <a:gd name="T43" fmla="*/ 21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7" h="419">
                  <a:moveTo>
                    <a:pt x="0" y="213"/>
                  </a:moveTo>
                  <a:cubicBezTo>
                    <a:pt x="4" y="206"/>
                    <a:pt x="12" y="193"/>
                    <a:pt x="26" y="183"/>
                  </a:cubicBezTo>
                  <a:cubicBezTo>
                    <a:pt x="34" y="176"/>
                    <a:pt x="43" y="169"/>
                    <a:pt x="57" y="168"/>
                  </a:cubicBezTo>
                  <a:cubicBezTo>
                    <a:pt x="78" y="165"/>
                    <a:pt x="94" y="179"/>
                    <a:pt x="103" y="186"/>
                  </a:cubicBezTo>
                  <a:cubicBezTo>
                    <a:pt x="110" y="192"/>
                    <a:pt x="115" y="198"/>
                    <a:pt x="124" y="211"/>
                  </a:cubicBezTo>
                  <a:cubicBezTo>
                    <a:pt x="133" y="224"/>
                    <a:pt x="145" y="245"/>
                    <a:pt x="157" y="273"/>
                  </a:cubicBezTo>
                  <a:cubicBezTo>
                    <a:pt x="173" y="248"/>
                    <a:pt x="198" y="212"/>
                    <a:pt x="230" y="171"/>
                  </a:cubicBezTo>
                  <a:cubicBezTo>
                    <a:pt x="251" y="143"/>
                    <a:pt x="262" y="128"/>
                    <a:pt x="277" y="111"/>
                  </a:cubicBezTo>
                  <a:cubicBezTo>
                    <a:pt x="298" y="88"/>
                    <a:pt x="331" y="56"/>
                    <a:pt x="378" y="24"/>
                  </a:cubicBezTo>
                  <a:cubicBezTo>
                    <a:pt x="392" y="16"/>
                    <a:pt x="404" y="11"/>
                    <a:pt x="413" y="8"/>
                  </a:cubicBezTo>
                  <a:cubicBezTo>
                    <a:pt x="425" y="4"/>
                    <a:pt x="433" y="1"/>
                    <a:pt x="445" y="0"/>
                  </a:cubicBezTo>
                  <a:cubicBezTo>
                    <a:pt x="459" y="0"/>
                    <a:pt x="470" y="3"/>
                    <a:pt x="477" y="5"/>
                  </a:cubicBezTo>
                  <a:cubicBezTo>
                    <a:pt x="433" y="39"/>
                    <a:pt x="354" y="106"/>
                    <a:pt x="295" y="191"/>
                  </a:cubicBezTo>
                  <a:cubicBezTo>
                    <a:pt x="263" y="235"/>
                    <a:pt x="248" y="257"/>
                    <a:pt x="235" y="288"/>
                  </a:cubicBezTo>
                  <a:cubicBezTo>
                    <a:pt x="222" y="316"/>
                    <a:pt x="215" y="342"/>
                    <a:pt x="190" y="377"/>
                  </a:cubicBezTo>
                  <a:cubicBezTo>
                    <a:pt x="168" y="407"/>
                    <a:pt x="152" y="418"/>
                    <a:pt x="134" y="419"/>
                  </a:cubicBezTo>
                  <a:cubicBezTo>
                    <a:pt x="125" y="419"/>
                    <a:pt x="117" y="416"/>
                    <a:pt x="112" y="413"/>
                  </a:cubicBezTo>
                  <a:cubicBezTo>
                    <a:pt x="109" y="403"/>
                    <a:pt x="106" y="389"/>
                    <a:pt x="101" y="374"/>
                  </a:cubicBezTo>
                  <a:cubicBezTo>
                    <a:pt x="99" y="367"/>
                    <a:pt x="95" y="355"/>
                    <a:pt x="85" y="331"/>
                  </a:cubicBezTo>
                  <a:cubicBezTo>
                    <a:pt x="71" y="299"/>
                    <a:pt x="64" y="282"/>
                    <a:pt x="51" y="261"/>
                  </a:cubicBezTo>
                  <a:cubicBezTo>
                    <a:pt x="39" y="242"/>
                    <a:pt x="30" y="231"/>
                    <a:pt x="16" y="222"/>
                  </a:cubicBezTo>
                  <a:cubicBezTo>
                    <a:pt x="9" y="218"/>
                    <a:pt x="4" y="215"/>
                    <a:pt x="0" y="2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dirty="0"/>
            </a:p>
          </p:txBody>
        </p:sp>
      </p:grpSp>
      <p:sp>
        <p:nvSpPr>
          <p:cNvPr id="30" name="CuadroTexto 29">
            <a:extLst>
              <a:ext uri="{FF2B5EF4-FFF2-40B4-BE49-F238E27FC236}">
                <a16:creationId xmlns:a16="http://schemas.microsoft.com/office/drawing/2014/main" id="{239037F0-C4FF-47D1-A3F9-7FA3E804CD80}"/>
              </a:ext>
            </a:extLst>
          </p:cNvPr>
          <p:cNvSpPr txBox="1"/>
          <p:nvPr/>
        </p:nvSpPr>
        <p:spPr>
          <a:xfrm>
            <a:off x="6566961" y="1371961"/>
            <a:ext cx="4881779" cy="400110"/>
          </a:xfrm>
          <a:prstGeom prst="rect">
            <a:avLst/>
          </a:prstGeom>
          <a:noFill/>
        </p:spPr>
        <p:txBody>
          <a:bodyPr wrap="square" rtlCol="0">
            <a:spAutoFit/>
          </a:bodyPr>
          <a:lstStyle/>
          <a:p>
            <a:r>
              <a:rPr lang="es-PE" sz="2000" dirty="0">
                <a:solidFill>
                  <a:srgbClr val="E9475A"/>
                </a:solidFill>
                <a:latin typeface="Arial Black" panose="020B0A04020102020204" pitchFamily="34" charset="0"/>
              </a:rPr>
              <a:t>Conclusiones</a:t>
            </a:r>
          </a:p>
        </p:txBody>
      </p:sp>
      <p:sp>
        <p:nvSpPr>
          <p:cNvPr id="31" name="CuadroTexto 30">
            <a:extLst>
              <a:ext uri="{FF2B5EF4-FFF2-40B4-BE49-F238E27FC236}">
                <a16:creationId xmlns:a16="http://schemas.microsoft.com/office/drawing/2014/main" id="{6684D280-7B9A-4787-B5B2-B371D3BDADB5}"/>
              </a:ext>
            </a:extLst>
          </p:cNvPr>
          <p:cNvSpPr txBox="1"/>
          <p:nvPr/>
        </p:nvSpPr>
        <p:spPr>
          <a:xfrm>
            <a:off x="7140660" y="2164755"/>
            <a:ext cx="4290381" cy="461665"/>
          </a:xfrm>
          <a:prstGeom prst="rect">
            <a:avLst/>
          </a:prstGeom>
          <a:noFill/>
        </p:spPr>
        <p:txBody>
          <a:bodyPr wrap="square" rtlCol="0">
            <a:spAutoFit/>
          </a:bodyPr>
          <a:lstStyle/>
          <a:p>
            <a:r>
              <a:rPr lang="en-US" sz="1200" dirty="0"/>
              <a:t>There are many variations of passages of Lorem Ipsum available, but the majority have suffered</a:t>
            </a:r>
            <a:endParaRPr lang="en-US" sz="1200" dirty="0">
              <a:latin typeface="Times New Roman" panose="02020603050405020304" pitchFamily="18" charset="0"/>
              <a:cs typeface="Times New Roman" panose="02020603050405020304" pitchFamily="18" charset="0"/>
            </a:endParaRPr>
          </a:p>
        </p:txBody>
      </p:sp>
      <p:sp>
        <p:nvSpPr>
          <p:cNvPr id="32" name="CuadroTexto 31">
            <a:extLst>
              <a:ext uri="{FF2B5EF4-FFF2-40B4-BE49-F238E27FC236}">
                <a16:creationId xmlns:a16="http://schemas.microsoft.com/office/drawing/2014/main" id="{E63A8139-4631-40E2-9E64-70CAB5168FA3}"/>
              </a:ext>
            </a:extLst>
          </p:cNvPr>
          <p:cNvSpPr txBox="1"/>
          <p:nvPr/>
        </p:nvSpPr>
        <p:spPr>
          <a:xfrm>
            <a:off x="7158359" y="3204816"/>
            <a:ext cx="4290381" cy="461665"/>
          </a:xfrm>
          <a:prstGeom prst="rect">
            <a:avLst/>
          </a:prstGeom>
          <a:noFill/>
        </p:spPr>
        <p:txBody>
          <a:bodyPr wrap="square" rtlCol="0">
            <a:spAutoFit/>
          </a:bodyPr>
          <a:lstStyle/>
          <a:p>
            <a:r>
              <a:rPr lang="en-US" sz="1200" dirty="0"/>
              <a:t>There are many variations of passages of Lorem Ipsum available, but the majority have suffered</a:t>
            </a:r>
            <a:endParaRPr lang="en-US" sz="1200" dirty="0">
              <a:latin typeface="Times New Roman" panose="02020603050405020304" pitchFamily="18" charset="0"/>
              <a:cs typeface="Times New Roman" panose="02020603050405020304" pitchFamily="18" charset="0"/>
            </a:endParaRPr>
          </a:p>
        </p:txBody>
      </p:sp>
      <p:sp>
        <p:nvSpPr>
          <p:cNvPr id="33" name="CuadroTexto 32">
            <a:extLst>
              <a:ext uri="{FF2B5EF4-FFF2-40B4-BE49-F238E27FC236}">
                <a16:creationId xmlns:a16="http://schemas.microsoft.com/office/drawing/2014/main" id="{929E8FB1-8CD3-41F2-BC68-6ADEB5692926}"/>
              </a:ext>
            </a:extLst>
          </p:cNvPr>
          <p:cNvSpPr txBox="1"/>
          <p:nvPr/>
        </p:nvSpPr>
        <p:spPr>
          <a:xfrm>
            <a:off x="7191143" y="4302469"/>
            <a:ext cx="4290381" cy="461665"/>
          </a:xfrm>
          <a:prstGeom prst="rect">
            <a:avLst/>
          </a:prstGeom>
          <a:noFill/>
        </p:spPr>
        <p:txBody>
          <a:bodyPr wrap="square" rtlCol="0">
            <a:spAutoFit/>
          </a:bodyPr>
          <a:lstStyle/>
          <a:p>
            <a:r>
              <a:rPr lang="en-US" sz="1200" dirty="0"/>
              <a:t>There are many variations of passages of Lorem Ipsum available, but the majority have suffered</a:t>
            </a:r>
            <a:endParaRPr lang="en-US" sz="1200" dirty="0">
              <a:latin typeface="Times New Roman" panose="02020603050405020304" pitchFamily="18" charset="0"/>
              <a:cs typeface="Times New Roman" panose="02020603050405020304" pitchFamily="18" charset="0"/>
            </a:endParaRPr>
          </a:p>
        </p:txBody>
      </p:sp>
      <p:sp>
        <p:nvSpPr>
          <p:cNvPr id="34" name="CuadroTexto 33">
            <a:extLst>
              <a:ext uri="{FF2B5EF4-FFF2-40B4-BE49-F238E27FC236}">
                <a16:creationId xmlns:a16="http://schemas.microsoft.com/office/drawing/2014/main" id="{BDB13412-ECDD-4B29-B5C6-CCD1FFDAF513}"/>
              </a:ext>
            </a:extLst>
          </p:cNvPr>
          <p:cNvSpPr txBox="1"/>
          <p:nvPr/>
        </p:nvSpPr>
        <p:spPr>
          <a:xfrm>
            <a:off x="7211232" y="5366095"/>
            <a:ext cx="4290381" cy="461665"/>
          </a:xfrm>
          <a:prstGeom prst="rect">
            <a:avLst/>
          </a:prstGeom>
          <a:noFill/>
        </p:spPr>
        <p:txBody>
          <a:bodyPr wrap="square" rtlCol="0">
            <a:spAutoFit/>
          </a:bodyPr>
          <a:lstStyle/>
          <a:p>
            <a:r>
              <a:rPr lang="en-US" sz="1200" dirty="0"/>
              <a:t>There are many variations of passages of Lorem Ipsum available, but the majority have suffered</a:t>
            </a:r>
            <a:endParaRPr lang="en-US" sz="12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700026958"/>
      </p:ext>
    </p:extLst>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FC92E05-C567-422E-96BE-957A89600280}"/>
              </a:ext>
            </a:extLst>
          </p:cNvPr>
          <p:cNvSpPr>
            <a:spLocks noGrp="1"/>
          </p:cNvSpPr>
          <p:nvPr>
            <p:ph type="title"/>
          </p:nvPr>
        </p:nvSpPr>
        <p:spPr/>
        <p:txBody>
          <a:bodyPr/>
          <a:lstStyle/>
          <a:p>
            <a:r>
              <a:rPr lang="es-PE" dirty="0"/>
              <a:t>Hemisferios</a:t>
            </a:r>
          </a:p>
        </p:txBody>
      </p:sp>
      <p:grpSp>
        <p:nvGrpSpPr>
          <p:cNvPr id="3" name="Grupo 2">
            <a:extLst>
              <a:ext uri="{FF2B5EF4-FFF2-40B4-BE49-F238E27FC236}">
                <a16:creationId xmlns:a16="http://schemas.microsoft.com/office/drawing/2014/main" id="{A51A8EB5-9E68-4C7C-8A49-1DCEADB44CD7}"/>
              </a:ext>
            </a:extLst>
          </p:cNvPr>
          <p:cNvGrpSpPr/>
          <p:nvPr/>
        </p:nvGrpSpPr>
        <p:grpSpPr>
          <a:xfrm>
            <a:off x="3707971" y="1029417"/>
            <a:ext cx="4749829" cy="4764485"/>
            <a:chOff x="0" y="3698876"/>
            <a:chExt cx="514351" cy="515938"/>
          </a:xfrm>
        </p:grpSpPr>
        <p:sp>
          <p:nvSpPr>
            <p:cNvPr id="4" name="Freeform 7">
              <a:extLst>
                <a:ext uri="{FF2B5EF4-FFF2-40B4-BE49-F238E27FC236}">
                  <a16:creationId xmlns:a16="http://schemas.microsoft.com/office/drawing/2014/main" id="{F9EFCE9D-E1AC-4A8A-A5DA-7B34D03AD0A7}"/>
                </a:ext>
              </a:extLst>
            </p:cNvPr>
            <p:cNvSpPr>
              <a:spLocks/>
            </p:cNvSpPr>
            <p:nvPr/>
          </p:nvSpPr>
          <p:spPr bwMode="auto">
            <a:xfrm>
              <a:off x="449263" y="3884613"/>
              <a:ext cx="17463" cy="6350"/>
            </a:xfrm>
            <a:custGeom>
              <a:avLst/>
              <a:gdLst>
                <a:gd name="T0" fmla="*/ 0 w 40"/>
                <a:gd name="T1" fmla="*/ 1 h 17"/>
                <a:gd name="T2" fmla="*/ 19 w 40"/>
                <a:gd name="T3" fmla="*/ 8 h 17"/>
                <a:gd name="T4" fmla="*/ 40 w 40"/>
                <a:gd name="T5" fmla="*/ 0 h 17"/>
                <a:gd name="T6" fmla="*/ 27 w 40"/>
                <a:gd name="T7" fmla="*/ 13 h 17"/>
                <a:gd name="T8" fmla="*/ 8 w 40"/>
                <a:gd name="T9" fmla="*/ 12 h 17"/>
                <a:gd name="T10" fmla="*/ 0 w 40"/>
                <a:gd name="T11" fmla="*/ 1 h 17"/>
              </a:gdLst>
              <a:ahLst/>
              <a:cxnLst>
                <a:cxn ang="0">
                  <a:pos x="T0" y="T1"/>
                </a:cxn>
                <a:cxn ang="0">
                  <a:pos x="T2" y="T3"/>
                </a:cxn>
                <a:cxn ang="0">
                  <a:pos x="T4" y="T5"/>
                </a:cxn>
                <a:cxn ang="0">
                  <a:pos x="T6" y="T7"/>
                </a:cxn>
                <a:cxn ang="0">
                  <a:pos x="T8" y="T9"/>
                </a:cxn>
                <a:cxn ang="0">
                  <a:pos x="T10" y="T11"/>
                </a:cxn>
              </a:cxnLst>
              <a:rect l="0" t="0" r="r" b="b"/>
              <a:pathLst>
                <a:path w="40" h="17">
                  <a:moveTo>
                    <a:pt x="0" y="1"/>
                  </a:moveTo>
                  <a:cubicBezTo>
                    <a:pt x="2" y="2"/>
                    <a:pt x="9" y="8"/>
                    <a:pt x="19" y="8"/>
                  </a:cubicBezTo>
                  <a:cubicBezTo>
                    <a:pt x="31" y="8"/>
                    <a:pt x="38" y="1"/>
                    <a:pt x="40" y="0"/>
                  </a:cubicBezTo>
                  <a:cubicBezTo>
                    <a:pt x="39" y="1"/>
                    <a:pt x="36" y="10"/>
                    <a:pt x="27" y="13"/>
                  </a:cubicBezTo>
                  <a:cubicBezTo>
                    <a:pt x="25" y="14"/>
                    <a:pt x="17" y="17"/>
                    <a:pt x="8" y="12"/>
                  </a:cubicBezTo>
                  <a:cubicBezTo>
                    <a:pt x="2" y="9"/>
                    <a:pt x="0" y="2"/>
                    <a:pt x="0" y="1"/>
                  </a:cubicBezTo>
                  <a:close/>
                </a:path>
              </a:pathLst>
            </a:custGeom>
            <a:solidFill>
              <a:srgbClr val="FA8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5" name="Freeform 8">
              <a:extLst>
                <a:ext uri="{FF2B5EF4-FFF2-40B4-BE49-F238E27FC236}">
                  <a16:creationId xmlns:a16="http://schemas.microsoft.com/office/drawing/2014/main" id="{7E95F280-1D34-4C5C-B9AF-F91DCC5948B1}"/>
                </a:ext>
              </a:extLst>
            </p:cNvPr>
            <p:cNvSpPr>
              <a:spLocks/>
            </p:cNvSpPr>
            <p:nvPr/>
          </p:nvSpPr>
          <p:spPr bwMode="auto">
            <a:xfrm>
              <a:off x="449263" y="3884613"/>
              <a:ext cx="17463" cy="7938"/>
            </a:xfrm>
            <a:custGeom>
              <a:avLst/>
              <a:gdLst>
                <a:gd name="T0" fmla="*/ 0 w 40"/>
                <a:gd name="T1" fmla="*/ 1 h 17"/>
                <a:gd name="T2" fmla="*/ 19 w 40"/>
                <a:gd name="T3" fmla="*/ 8 h 17"/>
                <a:gd name="T4" fmla="*/ 40 w 40"/>
                <a:gd name="T5" fmla="*/ 0 h 17"/>
                <a:gd name="T6" fmla="*/ 27 w 40"/>
                <a:gd name="T7" fmla="*/ 13 h 17"/>
                <a:gd name="T8" fmla="*/ 8 w 40"/>
                <a:gd name="T9" fmla="*/ 12 h 17"/>
                <a:gd name="T10" fmla="*/ 0 w 40"/>
                <a:gd name="T11" fmla="*/ 1 h 17"/>
              </a:gdLst>
              <a:ahLst/>
              <a:cxnLst>
                <a:cxn ang="0">
                  <a:pos x="T0" y="T1"/>
                </a:cxn>
                <a:cxn ang="0">
                  <a:pos x="T2" y="T3"/>
                </a:cxn>
                <a:cxn ang="0">
                  <a:pos x="T4" y="T5"/>
                </a:cxn>
                <a:cxn ang="0">
                  <a:pos x="T6" y="T7"/>
                </a:cxn>
                <a:cxn ang="0">
                  <a:pos x="T8" y="T9"/>
                </a:cxn>
                <a:cxn ang="0">
                  <a:pos x="T10" y="T11"/>
                </a:cxn>
              </a:cxnLst>
              <a:rect l="0" t="0" r="r" b="b"/>
              <a:pathLst>
                <a:path w="40" h="17">
                  <a:moveTo>
                    <a:pt x="0" y="1"/>
                  </a:moveTo>
                  <a:cubicBezTo>
                    <a:pt x="2" y="2"/>
                    <a:pt x="9" y="8"/>
                    <a:pt x="19" y="8"/>
                  </a:cubicBezTo>
                  <a:cubicBezTo>
                    <a:pt x="31" y="8"/>
                    <a:pt x="38" y="1"/>
                    <a:pt x="40" y="0"/>
                  </a:cubicBezTo>
                  <a:cubicBezTo>
                    <a:pt x="39" y="1"/>
                    <a:pt x="36" y="10"/>
                    <a:pt x="27" y="13"/>
                  </a:cubicBezTo>
                  <a:cubicBezTo>
                    <a:pt x="25" y="14"/>
                    <a:pt x="17" y="17"/>
                    <a:pt x="8" y="12"/>
                  </a:cubicBezTo>
                  <a:cubicBezTo>
                    <a:pt x="2" y="9"/>
                    <a:pt x="0" y="2"/>
                    <a:pt x="0" y="1"/>
                  </a:cubicBezTo>
                  <a:close/>
                </a:path>
              </a:pathLst>
            </a:custGeom>
            <a:solidFill>
              <a:srgbClr val="FA8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6" name="Freeform 14">
              <a:extLst>
                <a:ext uri="{FF2B5EF4-FFF2-40B4-BE49-F238E27FC236}">
                  <a16:creationId xmlns:a16="http://schemas.microsoft.com/office/drawing/2014/main" id="{10CB59A0-8DAC-4F9B-8F4B-DEF5512AA678}"/>
                </a:ext>
              </a:extLst>
            </p:cNvPr>
            <p:cNvSpPr>
              <a:spLocks/>
            </p:cNvSpPr>
            <p:nvPr/>
          </p:nvSpPr>
          <p:spPr bwMode="auto">
            <a:xfrm>
              <a:off x="392113" y="3781426"/>
              <a:ext cx="122238" cy="169863"/>
            </a:xfrm>
            <a:custGeom>
              <a:avLst/>
              <a:gdLst>
                <a:gd name="T0" fmla="*/ 113 w 283"/>
                <a:gd name="T1" fmla="*/ 393 h 396"/>
                <a:gd name="T2" fmla="*/ 103 w 283"/>
                <a:gd name="T3" fmla="*/ 317 h 396"/>
                <a:gd name="T4" fmla="*/ 91 w 283"/>
                <a:gd name="T5" fmla="*/ 272 h 396"/>
                <a:gd name="T6" fmla="*/ 0 w 283"/>
                <a:gd name="T7" fmla="*/ 276 h 396"/>
                <a:gd name="T8" fmla="*/ 68 w 283"/>
                <a:gd name="T9" fmla="*/ 217 h 396"/>
                <a:gd name="T10" fmla="*/ 31 w 283"/>
                <a:gd name="T11" fmla="*/ 158 h 396"/>
                <a:gd name="T12" fmla="*/ 5 w 283"/>
                <a:gd name="T13" fmla="*/ 122 h 396"/>
                <a:gd name="T14" fmla="*/ 126 w 283"/>
                <a:gd name="T15" fmla="*/ 0 h 396"/>
                <a:gd name="T16" fmla="*/ 242 w 283"/>
                <a:gd name="T17" fmla="*/ 187 h 396"/>
                <a:gd name="T18" fmla="*/ 283 w 283"/>
                <a:gd name="T19" fmla="*/ 396 h 396"/>
                <a:gd name="T20" fmla="*/ 113 w 283"/>
                <a:gd name="T21" fmla="*/ 393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3" h="396">
                  <a:moveTo>
                    <a:pt x="113" y="393"/>
                  </a:moveTo>
                  <a:cubicBezTo>
                    <a:pt x="112" y="371"/>
                    <a:pt x="109" y="345"/>
                    <a:pt x="103" y="317"/>
                  </a:cubicBezTo>
                  <a:cubicBezTo>
                    <a:pt x="99" y="301"/>
                    <a:pt x="95" y="286"/>
                    <a:pt x="91" y="272"/>
                  </a:cubicBezTo>
                  <a:cubicBezTo>
                    <a:pt x="61" y="274"/>
                    <a:pt x="30" y="275"/>
                    <a:pt x="0" y="276"/>
                  </a:cubicBezTo>
                  <a:cubicBezTo>
                    <a:pt x="23" y="257"/>
                    <a:pt x="45" y="237"/>
                    <a:pt x="68" y="217"/>
                  </a:cubicBezTo>
                  <a:cubicBezTo>
                    <a:pt x="57" y="198"/>
                    <a:pt x="45" y="179"/>
                    <a:pt x="31" y="158"/>
                  </a:cubicBezTo>
                  <a:cubicBezTo>
                    <a:pt x="22" y="146"/>
                    <a:pt x="14" y="134"/>
                    <a:pt x="5" y="122"/>
                  </a:cubicBezTo>
                  <a:cubicBezTo>
                    <a:pt x="45" y="82"/>
                    <a:pt x="86" y="41"/>
                    <a:pt x="126" y="0"/>
                  </a:cubicBezTo>
                  <a:cubicBezTo>
                    <a:pt x="159" y="37"/>
                    <a:pt x="208" y="99"/>
                    <a:pt x="242" y="187"/>
                  </a:cubicBezTo>
                  <a:cubicBezTo>
                    <a:pt x="275" y="273"/>
                    <a:pt x="282" y="348"/>
                    <a:pt x="283" y="396"/>
                  </a:cubicBezTo>
                  <a:cubicBezTo>
                    <a:pt x="227" y="395"/>
                    <a:pt x="170" y="394"/>
                    <a:pt x="113" y="393"/>
                  </a:cubicBezTo>
                  <a:close/>
                </a:path>
              </a:pathLst>
            </a:custGeom>
            <a:solidFill>
              <a:srgbClr val="FA8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7" name="Freeform 15">
              <a:extLst>
                <a:ext uri="{FF2B5EF4-FFF2-40B4-BE49-F238E27FC236}">
                  <a16:creationId xmlns:a16="http://schemas.microsoft.com/office/drawing/2014/main" id="{E31AB69D-EFC7-480E-8B54-4A3FC3A9C559}"/>
                </a:ext>
              </a:extLst>
            </p:cNvPr>
            <p:cNvSpPr>
              <a:spLocks/>
            </p:cNvSpPr>
            <p:nvPr/>
          </p:nvSpPr>
          <p:spPr bwMode="auto">
            <a:xfrm>
              <a:off x="438150" y="3856038"/>
              <a:ext cx="42863" cy="44450"/>
            </a:xfrm>
            <a:custGeom>
              <a:avLst/>
              <a:gdLst>
                <a:gd name="T0" fmla="*/ 6 w 102"/>
                <a:gd name="T1" fmla="*/ 2 h 104"/>
                <a:gd name="T2" fmla="*/ 4 w 102"/>
                <a:gd name="T3" fmla="*/ 51 h 104"/>
                <a:gd name="T4" fmla="*/ 29 w 102"/>
                <a:gd name="T5" fmla="*/ 97 h 104"/>
                <a:gd name="T6" fmla="*/ 65 w 102"/>
                <a:gd name="T7" fmla="*/ 98 h 104"/>
                <a:gd name="T8" fmla="*/ 93 w 102"/>
                <a:gd name="T9" fmla="*/ 0 h 104"/>
                <a:gd name="T10" fmla="*/ 48 w 102"/>
                <a:gd name="T11" fmla="*/ 1 h 104"/>
                <a:gd name="T12" fmla="*/ 6 w 102"/>
                <a:gd name="T13" fmla="*/ 2 h 104"/>
              </a:gdLst>
              <a:ahLst/>
              <a:cxnLst>
                <a:cxn ang="0">
                  <a:pos x="T0" y="T1"/>
                </a:cxn>
                <a:cxn ang="0">
                  <a:pos x="T2" y="T3"/>
                </a:cxn>
                <a:cxn ang="0">
                  <a:pos x="T4" y="T5"/>
                </a:cxn>
                <a:cxn ang="0">
                  <a:pos x="T6" y="T7"/>
                </a:cxn>
                <a:cxn ang="0">
                  <a:pos x="T8" y="T9"/>
                </a:cxn>
                <a:cxn ang="0">
                  <a:pos x="T10" y="T11"/>
                </a:cxn>
                <a:cxn ang="0">
                  <a:pos x="T12" y="T13"/>
                </a:cxn>
              </a:cxnLst>
              <a:rect l="0" t="0" r="r" b="b"/>
              <a:pathLst>
                <a:path w="102" h="104">
                  <a:moveTo>
                    <a:pt x="6" y="2"/>
                  </a:moveTo>
                  <a:cubicBezTo>
                    <a:pt x="0" y="24"/>
                    <a:pt x="2" y="42"/>
                    <a:pt x="4" y="51"/>
                  </a:cubicBezTo>
                  <a:cubicBezTo>
                    <a:pt x="7" y="66"/>
                    <a:pt x="11" y="88"/>
                    <a:pt x="29" y="97"/>
                  </a:cubicBezTo>
                  <a:cubicBezTo>
                    <a:pt x="41" y="104"/>
                    <a:pt x="55" y="103"/>
                    <a:pt x="65" y="98"/>
                  </a:cubicBezTo>
                  <a:cubicBezTo>
                    <a:pt x="90" y="88"/>
                    <a:pt x="102" y="48"/>
                    <a:pt x="93" y="0"/>
                  </a:cubicBezTo>
                  <a:cubicBezTo>
                    <a:pt x="78" y="1"/>
                    <a:pt x="63" y="1"/>
                    <a:pt x="48" y="1"/>
                  </a:cubicBezTo>
                  <a:cubicBezTo>
                    <a:pt x="34" y="2"/>
                    <a:pt x="20" y="2"/>
                    <a:pt x="6" y="2"/>
                  </a:cubicBezTo>
                  <a:close/>
                </a:path>
              </a:pathLst>
            </a:custGeom>
            <a:solidFill>
              <a:srgbClr val="F4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8" name="Freeform 141">
              <a:extLst>
                <a:ext uri="{FF2B5EF4-FFF2-40B4-BE49-F238E27FC236}">
                  <a16:creationId xmlns:a16="http://schemas.microsoft.com/office/drawing/2014/main" id="{FFC47B30-E462-4868-AFBA-8EC55DF3ED07}"/>
                </a:ext>
              </a:extLst>
            </p:cNvPr>
            <p:cNvSpPr>
              <a:spLocks/>
            </p:cNvSpPr>
            <p:nvPr/>
          </p:nvSpPr>
          <p:spPr bwMode="auto">
            <a:xfrm>
              <a:off x="79375" y="3698876"/>
              <a:ext cx="169863" cy="125413"/>
            </a:xfrm>
            <a:custGeom>
              <a:avLst/>
              <a:gdLst>
                <a:gd name="T0" fmla="*/ 0 w 396"/>
                <a:gd name="T1" fmla="*/ 168 h 290"/>
                <a:gd name="T2" fmla="*/ 121 w 396"/>
                <a:gd name="T3" fmla="*/ 290 h 290"/>
                <a:gd name="T4" fmla="*/ 184 w 396"/>
                <a:gd name="T5" fmla="*/ 239 h 290"/>
                <a:gd name="T6" fmla="*/ 230 w 396"/>
                <a:gd name="T7" fmla="*/ 215 h 290"/>
                <a:gd name="T8" fmla="*/ 282 w 396"/>
                <a:gd name="T9" fmla="*/ 275 h 290"/>
                <a:gd name="T10" fmla="*/ 278 w 396"/>
                <a:gd name="T11" fmla="*/ 196 h 290"/>
                <a:gd name="T12" fmla="*/ 334 w 396"/>
                <a:gd name="T13" fmla="*/ 181 h 290"/>
                <a:gd name="T14" fmla="*/ 392 w 396"/>
                <a:gd name="T15" fmla="*/ 173 h 290"/>
                <a:gd name="T16" fmla="*/ 396 w 396"/>
                <a:gd name="T17" fmla="*/ 0 h 290"/>
                <a:gd name="T18" fmla="*/ 156 w 396"/>
                <a:gd name="T19" fmla="*/ 62 h 290"/>
                <a:gd name="T20" fmla="*/ 0 w 396"/>
                <a:gd name="T21" fmla="*/ 168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6" h="290">
                  <a:moveTo>
                    <a:pt x="0" y="168"/>
                  </a:moveTo>
                  <a:cubicBezTo>
                    <a:pt x="40" y="209"/>
                    <a:pt x="81" y="249"/>
                    <a:pt x="121" y="290"/>
                  </a:cubicBezTo>
                  <a:cubicBezTo>
                    <a:pt x="137" y="274"/>
                    <a:pt x="158" y="256"/>
                    <a:pt x="184" y="239"/>
                  </a:cubicBezTo>
                  <a:cubicBezTo>
                    <a:pt x="201" y="229"/>
                    <a:pt x="216" y="221"/>
                    <a:pt x="230" y="215"/>
                  </a:cubicBezTo>
                  <a:cubicBezTo>
                    <a:pt x="247" y="235"/>
                    <a:pt x="265" y="255"/>
                    <a:pt x="282" y="275"/>
                  </a:cubicBezTo>
                  <a:cubicBezTo>
                    <a:pt x="281" y="249"/>
                    <a:pt x="279" y="222"/>
                    <a:pt x="278" y="196"/>
                  </a:cubicBezTo>
                  <a:cubicBezTo>
                    <a:pt x="294" y="190"/>
                    <a:pt x="313" y="185"/>
                    <a:pt x="334" y="181"/>
                  </a:cubicBezTo>
                  <a:cubicBezTo>
                    <a:pt x="355" y="177"/>
                    <a:pt x="374" y="174"/>
                    <a:pt x="392" y="173"/>
                  </a:cubicBezTo>
                  <a:cubicBezTo>
                    <a:pt x="393" y="115"/>
                    <a:pt x="394" y="57"/>
                    <a:pt x="396" y="0"/>
                  </a:cubicBezTo>
                  <a:cubicBezTo>
                    <a:pt x="340" y="3"/>
                    <a:pt x="252" y="15"/>
                    <a:pt x="156" y="62"/>
                  </a:cubicBezTo>
                  <a:cubicBezTo>
                    <a:pt x="86" y="95"/>
                    <a:pt x="35" y="136"/>
                    <a:pt x="0" y="168"/>
                  </a:cubicBezTo>
                  <a:close/>
                </a:path>
              </a:pathLst>
            </a:custGeom>
            <a:solidFill>
              <a:srgbClr val="63C0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9" name="Freeform 142">
              <a:extLst>
                <a:ext uri="{FF2B5EF4-FFF2-40B4-BE49-F238E27FC236}">
                  <a16:creationId xmlns:a16="http://schemas.microsoft.com/office/drawing/2014/main" id="{20082E68-555A-48E3-9C2C-41BA1BA44D85}"/>
                </a:ext>
              </a:extLst>
            </p:cNvPr>
            <p:cNvSpPr>
              <a:spLocks/>
            </p:cNvSpPr>
            <p:nvPr/>
          </p:nvSpPr>
          <p:spPr bwMode="auto">
            <a:xfrm>
              <a:off x="1588" y="3781426"/>
              <a:ext cx="120650" cy="169863"/>
            </a:xfrm>
            <a:custGeom>
              <a:avLst/>
              <a:gdLst>
                <a:gd name="T0" fmla="*/ 194 w 281"/>
                <a:gd name="T1" fmla="*/ 264 h 395"/>
                <a:gd name="T2" fmla="*/ 170 w 281"/>
                <a:gd name="T3" fmla="*/ 336 h 395"/>
                <a:gd name="T4" fmla="*/ 165 w 281"/>
                <a:gd name="T5" fmla="*/ 395 h 395"/>
                <a:gd name="T6" fmla="*/ 0 w 281"/>
                <a:gd name="T7" fmla="*/ 394 h 395"/>
                <a:gd name="T8" fmla="*/ 36 w 281"/>
                <a:gd name="T9" fmla="*/ 198 h 395"/>
                <a:gd name="T10" fmla="*/ 157 w 281"/>
                <a:gd name="T11" fmla="*/ 0 h 395"/>
                <a:gd name="T12" fmla="*/ 278 w 281"/>
                <a:gd name="T13" fmla="*/ 122 h 395"/>
                <a:gd name="T14" fmla="*/ 231 w 281"/>
                <a:gd name="T15" fmla="*/ 186 h 395"/>
                <a:gd name="T16" fmla="*/ 216 w 281"/>
                <a:gd name="T17" fmla="*/ 211 h 395"/>
                <a:gd name="T18" fmla="*/ 281 w 281"/>
                <a:gd name="T19" fmla="*/ 270 h 395"/>
                <a:gd name="T20" fmla="*/ 194 w 281"/>
                <a:gd name="T21" fmla="*/ 264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1" h="395">
                  <a:moveTo>
                    <a:pt x="194" y="264"/>
                  </a:moveTo>
                  <a:cubicBezTo>
                    <a:pt x="186" y="282"/>
                    <a:pt x="176" y="307"/>
                    <a:pt x="170" y="336"/>
                  </a:cubicBezTo>
                  <a:cubicBezTo>
                    <a:pt x="166" y="359"/>
                    <a:pt x="165" y="379"/>
                    <a:pt x="165" y="395"/>
                  </a:cubicBezTo>
                  <a:cubicBezTo>
                    <a:pt x="110" y="395"/>
                    <a:pt x="55" y="394"/>
                    <a:pt x="0" y="394"/>
                  </a:cubicBezTo>
                  <a:cubicBezTo>
                    <a:pt x="0" y="347"/>
                    <a:pt x="7" y="277"/>
                    <a:pt x="36" y="198"/>
                  </a:cubicBezTo>
                  <a:cubicBezTo>
                    <a:pt x="71" y="103"/>
                    <a:pt x="123" y="37"/>
                    <a:pt x="157" y="0"/>
                  </a:cubicBezTo>
                  <a:cubicBezTo>
                    <a:pt x="198" y="41"/>
                    <a:pt x="238" y="81"/>
                    <a:pt x="278" y="122"/>
                  </a:cubicBezTo>
                  <a:cubicBezTo>
                    <a:pt x="263" y="140"/>
                    <a:pt x="247" y="161"/>
                    <a:pt x="231" y="186"/>
                  </a:cubicBezTo>
                  <a:cubicBezTo>
                    <a:pt x="226" y="194"/>
                    <a:pt x="221" y="203"/>
                    <a:pt x="216" y="211"/>
                  </a:cubicBezTo>
                  <a:cubicBezTo>
                    <a:pt x="238" y="231"/>
                    <a:pt x="260" y="250"/>
                    <a:pt x="281" y="270"/>
                  </a:cubicBezTo>
                  <a:cubicBezTo>
                    <a:pt x="252" y="268"/>
                    <a:pt x="223" y="266"/>
                    <a:pt x="194" y="264"/>
                  </a:cubicBezTo>
                  <a:close/>
                </a:path>
              </a:pathLst>
            </a:custGeom>
            <a:solidFill>
              <a:srgbClr val="64C3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10" name="Freeform 143">
              <a:extLst>
                <a:ext uri="{FF2B5EF4-FFF2-40B4-BE49-F238E27FC236}">
                  <a16:creationId xmlns:a16="http://schemas.microsoft.com/office/drawing/2014/main" id="{DCB1DEB7-B316-431B-8B29-C1BCF49E310D}"/>
                </a:ext>
              </a:extLst>
            </p:cNvPr>
            <p:cNvSpPr>
              <a:spLocks/>
            </p:cNvSpPr>
            <p:nvPr/>
          </p:nvSpPr>
          <p:spPr bwMode="auto">
            <a:xfrm>
              <a:off x="0" y="3967163"/>
              <a:ext cx="122238" cy="166688"/>
            </a:xfrm>
            <a:custGeom>
              <a:avLst/>
              <a:gdLst>
                <a:gd name="T0" fmla="*/ 0 w 285"/>
                <a:gd name="T1" fmla="*/ 1 h 392"/>
                <a:gd name="T2" fmla="*/ 35 w 285"/>
                <a:gd name="T3" fmla="*/ 178 h 392"/>
                <a:gd name="T4" fmla="*/ 166 w 285"/>
                <a:gd name="T5" fmla="*/ 392 h 392"/>
                <a:gd name="T6" fmla="*/ 285 w 285"/>
                <a:gd name="T7" fmla="*/ 272 h 392"/>
                <a:gd name="T8" fmla="*/ 232 w 285"/>
                <a:gd name="T9" fmla="*/ 203 h 392"/>
                <a:gd name="T10" fmla="*/ 211 w 285"/>
                <a:gd name="T11" fmla="*/ 161 h 392"/>
                <a:gd name="T12" fmla="*/ 280 w 285"/>
                <a:gd name="T13" fmla="*/ 103 h 392"/>
                <a:gd name="T14" fmla="*/ 191 w 285"/>
                <a:gd name="T15" fmla="*/ 107 h 392"/>
                <a:gd name="T16" fmla="*/ 176 w 285"/>
                <a:gd name="T17" fmla="*/ 51 h 392"/>
                <a:gd name="T18" fmla="*/ 171 w 285"/>
                <a:gd name="T19" fmla="*/ 0 h 392"/>
                <a:gd name="T20" fmla="*/ 0 w 285"/>
                <a:gd name="T21" fmla="*/ 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5" h="392">
                  <a:moveTo>
                    <a:pt x="0" y="1"/>
                  </a:moveTo>
                  <a:cubicBezTo>
                    <a:pt x="2" y="47"/>
                    <a:pt x="10" y="109"/>
                    <a:pt x="35" y="178"/>
                  </a:cubicBezTo>
                  <a:cubicBezTo>
                    <a:pt x="72" y="281"/>
                    <a:pt x="128" y="352"/>
                    <a:pt x="166" y="392"/>
                  </a:cubicBezTo>
                  <a:cubicBezTo>
                    <a:pt x="206" y="352"/>
                    <a:pt x="245" y="312"/>
                    <a:pt x="285" y="272"/>
                  </a:cubicBezTo>
                  <a:cubicBezTo>
                    <a:pt x="268" y="255"/>
                    <a:pt x="250" y="232"/>
                    <a:pt x="232" y="203"/>
                  </a:cubicBezTo>
                  <a:cubicBezTo>
                    <a:pt x="224" y="188"/>
                    <a:pt x="217" y="174"/>
                    <a:pt x="211" y="161"/>
                  </a:cubicBezTo>
                  <a:cubicBezTo>
                    <a:pt x="234" y="141"/>
                    <a:pt x="257" y="122"/>
                    <a:pt x="280" y="103"/>
                  </a:cubicBezTo>
                  <a:cubicBezTo>
                    <a:pt x="251" y="104"/>
                    <a:pt x="221" y="105"/>
                    <a:pt x="191" y="107"/>
                  </a:cubicBezTo>
                  <a:cubicBezTo>
                    <a:pt x="186" y="91"/>
                    <a:pt x="180" y="73"/>
                    <a:pt x="176" y="51"/>
                  </a:cubicBezTo>
                  <a:cubicBezTo>
                    <a:pt x="173" y="32"/>
                    <a:pt x="172" y="15"/>
                    <a:pt x="171" y="0"/>
                  </a:cubicBezTo>
                  <a:cubicBezTo>
                    <a:pt x="114" y="0"/>
                    <a:pt x="57" y="1"/>
                    <a:pt x="0" y="1"/>
                  </a:cubicBezTo>
                  <a:close/>
                </a:path>
              </a:pathLst>
            </a:custGeom>
            <a:solidFill>
              <a:srgbClr val="2EA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11" name="Freeform 144">
              <a:extLst>
                <a:ext uri="{FF2B5EF4-FFF2-40B4-BE49-F238E27FC236}">
                  <a16:creationId xmlns:a16="http://schemas.microsoft.com/office/drawing/2014/main" id="{BEAA9FA1-2ECD-4625-8F66-F447E7C50CF5}"/>
                </a:ext>
              </a:extLst>
            </p:cNvPr>
            <p:cNvSpPr>
              <a:spLocks/>
            </p:cNvSpPr>
            <p:nvPr/>
          </p:nvSpPr>
          <p:spPr bwMode="auto">
            <a:xfrm>
              <a:off x="82550" y="4092576"/>
              <a:ext cx="166688" cy="122238"/>
            </a:xfrm>
            <a:custGeom>
              <a:avLst/>
              <a:gdLst>
                <a:gd name="T0" fmla="*/ 213 w 389"/>
                <a:gd name="T1" fmla="*/ 69 h 284"/>
                <a:gd name="T2" fmla="*/ 275 w 389"/>
                <a:gd name="T3" fmla="*/ 0 h 284"/>
                <a:gd name="T4" fmla="*/ 270 w 389"/>
                <a:gd name="T5" fmla="*/ 90 h 284"/>
                <a:gd name="T6" fmla="*/ 329 w 389"/>
                <a:gd name="T7" fmla="*/ 108 h 284"/>
                <a:gd name="T8" fmla="*/ 388 w 389"/>
                <a:gd name="T9" fmla="*/ 114 h 284"/>
                <a:gd name="T10" fmla="*/ 389 w 389"/>
                <a:gd name="T11" fmla="*/ 284 h 284"/>
                <a:gd name="T12" fmla="*/ 175 w 389"/>
                <a:gd name="T13" fmla="*/ 239 h 284"/>
                <a:gd name="T14" fmla="*/ 0 w 389"/>
                <a:gd name="T15" fmla="*/ 122 h 284"/>
                <a:gd name="T16" fmla="*/ 117 w 389"/>
                <a:gd name="T17" fmla="*/ 3 h 284"/>
                <a:gd name="T18" fmla="*/ 173 w 389"/>
                <a:gd name="T19" fmla="*/ 44 h 284"/>
                <a:gd name="T20" fmla="*/ 213 w 389"/>
                <a:gd name="T21" fmla="*/ 6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284">
                  <a:moveTo>
                    <a:pt x="213" y="69"/>
                  </a:moveTo>
                  <a:cubicBezTo>
                    <a:pt x="234" y="46"/>
                    <a:pt x="254" y="23"/>
                    <a:pt x="275" y="0"/>
                  </a:cubicBezTo>
                  <a:cubicBezTo>
                    <a:pt x="273" y="30"/>
                    <a:pt x="272" y="60"/>
                    <a:pt x="270" y="90"/>
                  </a:cubicBezTo>
                  <a:cubicBezTo>
                    <a:pt x="286" y="97"/>
                    <a:pt x="306" y="104"/>
                    <a:pt x="329" y="108"/>
                  </a:cubicBezTo>
                  <a:cubicBezTo>
                    <a:pt x="352" y="113"/>
                    <a:pt x="372" y="114"/>
                    <a:pt x="388" y="114"/>
                  </a:cubicBezTo>
                  <a:cubicBezTo>
                    <a:pt x="388" y="171"/>
                    <a:pt x="389" y="228"/>
                    <a:pt x="389" y="284"/>
                  </a:cubicBezTo>
                  <a:cubicBezTo>
                    <a:pt x="342" y="284"/>
                    <a:pt x="263" y="277"/>
                    <a:pt x="175" y="239"/>
                  </a:cubicBezTo>
                  <a:cubicBezTo>
                    <a:pt x="91" y="204"/>
                    <a:pt x="33" y="155"/>
                    <a:pt x="0" y="122"/>
                  </a:cubicBezTo>
                  <a:cubicBezTo>
                    <a:pt x="39" y="83"/>
                    <a:pt x="78" y="43"/>
                    <a:pt x="117" y="3"/>
                  </a:cubicBezTo>
                  <a:cubicBezTo>
                    <a:pt x="134" y="17"/>
                    <a:pt x="153" y="31"/>
                    <a:pt x="173" y="44"/>
                  </a:cubicBezTo>
                  <a:cubicBezTo>
                    <a:pt x="187" y="53"/>
                    <a:pt x="200" y="62"/>
                    <a:pt x="213" y="69"/>
                  </a:cubicBezTo>
                  <a:close/>
                </a:path>
              </a:pathLst>
            </a:custGeom>
            <a:solidFill>
              <a:srgbClr val="175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12" name="Freeform 145">
              <a:extLst>
                <a:ext uri="{FF2B5EF4-FFF2-40B4-BE49-F238E27FC236}">
                  <a16:creationId xmlns:a16="http://schemas.microsoft.com/office/drawing/2014/main" id="{777C25DE-96C4-472E-8646-697B54B5DC98}"/>
                </a:ext>
              </a:extLst>
            </p:cNvPr>
            <p:cNvSpPr>
              <a:spLocks/>
            </p:cNvSpPr>
            <p:nvPr/>
          </p:nvSpPr>
          <p:spPr bwMode="auto">
            <a:xfrm>
              <a:off x="265113" y="4092576"/>
              <a:ext cx="168275" cy="120650"/>
            </a:xfrm>
            <a:custGeom>
              <a:avLst/>
              <a:gdLst>
                <a:gd name="T0" fmla="*/ 2 w 392"/>
                <a:gd name="T1" fmla="*/ 113 h 282"/>
                <a:gd name="T2" fmla="*/ 0 w 392"/>
                <a:gd name="T3" fmla="*/ 282 h 282"/>
                <a:gd name="T4" fmla="*/ 177 w 392"/>
                <a:gd name="T5" fmla="*/ 253 h 282"/>
                <a:gd name="T6" fmla="*/ 392 w 392"/>
                <a:gd name="T7" fmla="*/ 124 h 282"/>
                <a:gd name="T8" fmla="*/ 272 w 392"/>
                <a:gd name="T9" fmla="*/ 1 h 282"/>
                <a:gd name="T10" fmla="*/ 221 w 392"/>
                <a:gd name="T11" fmla="*/ 44 h 282"/>
                <a:gd name="T12" fmla="*/ 174 w 392"/>
                <a:gd name="T13" fmla="*/ 68 h 282"/>
                <a:gd name="T14" fmla="*/ 113 w 392"/>
                <a:gd name="T15" fmla="*/ 0 h 282"/>
                <a:gd name="T16" fmla="*/ 119 w 392"/>
                <a:gd name="T17" fmla="*/ 90 h 282"/>
                <a:gd name="T18" fmla="*/ 72 w 392"/>
                <a:gd name="T19" fmla="*/ 105 h 282"/>
                <a:gd name="T20" fmla="*/ 2 w 392"/>
                <a:gd name="T21" fmla="*/ 1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2" h="282">
                  <a:moveTo>
                    <a:pt x="2" y="113"/>
                  </a:moveTo>
                  <a:cubicBezTo>
                    <a:pt x="1" y="169"/>
                    <a:pt x="1" y="226"/>
                    <a:pt x="0" y="282"/>
                  </a:cubicBezTo>
                  <a:cubicBezTo>
                    <a:pt x="45" y="282"/>
                    <a:pt x="107" y="277"/>
                    <a:pt x="177" y="253"/>
                  </a:cubicBezTo>
                  <a:cubicBezTo>
                    <a:pt x="282" y="218"/>
                    <a:pt x="353" y="160"/>
                    <a:pt x="392" y="124"/>
                  </a:cubicBezTo>
                  <a:cubicBezTo>
                    <a:pt x="352" y="83"/>
                    <a:pt x="312" y="42"/>
                    <a:pt x="272" y="1"/>
                  </a:cubicBezTo>
                  <a:cubicBezTo>
                    <a:pt x="260" y="14"/>
                    <a:pt x="243" y="29"/>
                    <a:pt x="221" y="44"/>
                  </a:cubicBezTo>
                  <a:cubicBezTo>
                    <a:pt x="204" y="55"/>
                    <a:pt x="188" y="63"/>
                    <a:pt x="174" y="68"/>
                  </a:cubicBezTo>
                  <a:cubicBezTo>
                    <a:pt x="154" y="45"/>
                    <a:pt x="134" y="23"/>
                    <a:pt x="113" y="0"/>
                  </a:cubicBezTo>
                  <a:cubicBezTo>
                    <a:pt x="115" y="30"/>
                    <a:pt x="117" y="60"/>
                    <a:pt x="119" y="90"/>
                  </a:cubicBezTo>
                  <a:cubicBezTo>
                    <a:pt x="106" y="95"/>
                    <a:pt x="90" y="101"/>
                    <a:pt x="72" y="105"/>
                  </a:cubicBezTo>
                  <a:cubicBezTo>
                    <a:pt x="45" y="112"/>
                    <a:pt x="21" y="113"/>
                    <a:pt x="2" y="113"/>
                  </a:cubicBezTo>
                  <a:close/>
                </a:path>
              </a:pathLst>
            </a:custGeom>
            <a:solidFill>
              <a:srgbClr val="8F13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13" name="Freeform 146">
              <a:extLst>
                <a:ext uri="{FF2B5EF4-FFF2-40B4-BE49-F238E27FC236}">
                  <a16:creationId xmlns:a16="http://schemas.microsoft.com/office/drawing/2014/main" id="{B5748DCA-C225-4D06-8A68-2F3A363F292C}"/>
                </a:ext>
              </a:extLst>
            </p:cNvPr>
            <p:cNvSpPr>
              <a:spLocks/>
            </p:cNvSpPr>
            <p:nvPr/>
          </p:nvSpPr>
          <p:spPr bwMode="auto">
            <a:xfrm>
              <a:off x="392113" y="3967163"/>
              <a:ext cx="120650" cy="166688"/>
            </a:xfrm>
            <a:custGeom>
              <a:avLst/>
              <a:gdLst>
                <a:gd name="T0" fmla="*/ 0 w 281"/>
                <a:gd name="T1" fmla="*/ 272 h 392"/>
                <a:gd name="T2" fmla="*/ 122 w 281"/>
                <a:gd name="T3" fmla="*/ 392 h 392"/>
                <a:gd name="T4" fmla="*/ 229 w 281"/>
                <a:gd name="T5" fmla="*/ 233 h 392"/>
                <a:gd name="T6" fmla="*/ 281 w 281"/>
                <a:gd name="T7" fmla="*/ 3 h 392"/>
                <a:gd name="T8" fmla="*/ 114 w 281"/>
                <a:gd name="T9" fmla="*/ 0 h 392"/>
                <a:gd name="T10" fmla="*/ 108 w 281"/>
                <a:gd name="T11" fmla="*/ 64 h 392"/>
                <a:gd name="T12" fmla="*/ 97 w 281"/>
                <a:gd name="T13" fmla="*/ 109 h 392"/>
                <a:gd name="T14" fmla="*/ 5 w 281"/>
                <a:gd name="T15" fmla="*/ 107 h 392"/>
                <a:gd name="T16" fmla="*/ 70 w 281"/>
                <a:gd name="T17" fmla="*/ 163 h 392"/>
                <a:gd name="T18" fmla="*/ 36 w 281"/>
                <a:gd name="T19" fmla="*/ 229 h 392"/>
                <a:gd name="T20" fmla="*/ 0 w 281"/>
                <a:gd name="T21" fmla="*/ 27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1" h="392">
                  <a:moveTo>
                    <a:pt x="0" y="272"/>
                  </a:moveTo>
                  <a:cubicBezTo>
                    <a:pt x="41" y="312"/>
                    <a:pt x="81" y="352"/>
                    <a:pt x="122" y="392"/>
                  </a:cubicBezTo>
                  <a:cubicBezTo>
                    <a:pt x="154" y="359"/>
                    <a:pt x="196" y="306"/>
                    <a:pt x="229" y="233"/>
                  </a:cubicBezTo>
                  <a:cubicBezTo>
                    <a:pt x="272" y="139"/>
                    <a:pt x="280" y="54"/>
                    <a:pt x="281" y="3"/>
                  </a:cubicBezTo>
                  <a:cubicBezTo>
                    <a:pt x="226" y="2"/>
                    <a:pt x="170" y="1"/>
                    <a:pt x="114" y="0"/>
                  </a:cubicBezTo>
                  <a:cubicBezTo>
                    <a:pt x="114" y="19"/>
                    <a:pt x="112" y="41"/>
                    <a:pt x="108" y="64"/>
                  </a:cubicBezTo>
                  <a:cubicBezTo>
                    <a:pt x="105" y="81"/>
                    <a:pt x="101" y="96"/>
                    <a:pt x="97" y="109"/>
                  </a:cubicBezTo>
                  <a:cubicBezTo>
                    <a:pt x="66" y="108"/>
                    <a:pt x="36" y="108"/>
                    <a:pt x="5" y="107"/>
                  </a:cubicBezTo>
                  <a:cubicBezTo>
                    <a:pt x="27" y="125"/>
                    <a:pt x="49" y="144"/>
                    <a:pt x="70" y="163"/>
                  </a:cubicBezTo>
                  <a:cubicBezTo>
                    <a:pt x="63" y="181"/>
                    <a:pt x="53" y="205"/>
                    <a:pt x="36" y="229"/>
                  </a:cubicBezTo>
                  <a:cubicBezTo>
                    <a:pt x="24" y="247"/>
                    <a:pt x="11" y="261"/>
                    <a:pt x="0" y="272"/>
                  </a:cubicBezTo>
                  <a:close/>
                </a:path>
              </a:pathLst>
            </a:cu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14" name="Freeform 147">
              <a:extLst>
                <a:ext uri="{FF2B5EF4-FFF2-40B4-BE49-F238E27FC236}">
                  <a16:creationId xmlns:a16="http://schemas.microsoft.com/office/drawing/2014/main" id="{CA7FD75F-C1EA-47C0-92F3-ACBA81D6DB1F}"/>
                </a:ext>
              </a:extLst>
            </p:cNvPr>
            <p:cNvSpPr>
              <a:spLocks/>
            </p:cNvSpPr>
            <p:nvPr/>
          </p:nvSpPr>
          <p:spPr bwMode="auto">
            <a:xfrm>
              <a:off x="265113" y="3698876"/>
              <a:ext cx="168275" cy="122238"/>
            </a:xfrm>
            <a:custGeom>
              <a:avLst/>
              <a:gdLst>
                <a:gd name="T0" fmla="*/ 0 w 391"/>
                <a:gd name="T1" fmla="*/ 173 h 286"/>
                <a:gd name="T2" fmla="*/ 0 w 391"/>
                <a:gd name="T3" fmla="*/ 0 h 286"/>
                <a:gd name="T4" fmla="*/ 184 w 391"/>
                <a:gd name="T5" fmla="*/ 36 h 286"/>
                <a:gd name="T6" fmla="*/ 391 w 391"/>
                <a:gd name="T7" fmla="*/ 166 h 286"/>
                <a:gd name="T8" fmla="*/ 272 w 391"/>
                <a:gd name="T9" fmla="*/ 286 h 286"/>
                <a:gd name="T10" fmla="*/ 207 w 391"/>
                <a:gd name="T11" fmla="*/ 235 h 286"/>
                <a:gd name="T12" fmla="*/ 169 w 391"/>
                <a:gd name="T13" fmla="*/ 217 h 286"/>
                <a:gd name="T14" fmla="*/ 115 w 391"/>
                <a:gd name="T15" fmla="*/ 277 h 286"/>
                <a:gd name="T16" fmla="*/ 120 w 391"/>
                <a:gd name="T17" fmla="*/ 196 h 286"/>
                <a:gd name="T18" fmla="*/ 60 w 391"/>
                <a:gd name="T19" fmla="*/ 178 h 286"/>
                <a:gd name="T20" fmla="*/ 0 w 391"/>
                <a:gd name="T21" fmla="*/ 173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1" h="286">
                  <a:moveTo>
                    <a:pt x="0" y="173"/>
                  </a:moveTo>
                  <a:cubicBezTo>
                    <a:pt x="0" y="116"/>
                    <a:pt x="0" y="58"/>
                    <a:pt x="0" y="0"/>
                  </a:cubicBezTo>
                  <a:cubicBezTo>
                    <a:pt x="46" y="2"/>
                    <a:pt x="111" y="10"/>
                    <a:pt x="184" y="36"/>
                  </a:cubicBezTo>
                  <a:cubicBezTo>
                    <a:pt x="284" y="73"/>
                    <a:pt x="353" y="130"/>
                    <a:pt x="391" y="166"/>
                  </a:cubicBezTo>
                  <a:cubicBezTo>
                    <a:pt x="351" y="206"/>
                    <a:pt x="312" y="246"/>
                    <a:pt x="272" y="286"/>
                  </a:cubicBezTo>
                  <a:cubicBezTo>
                    <a:pt x="257" y="271"/>
                    <a:pt x="236" y="252"/>
                    <a:pt x="207" y="235"/>
                  </a:cubicBezTo>
                  <a:cubicBezTo>
                    <a:pt x="194" y="228"/>
                    <a:pt x="181" y="222"/>
                    <a:pt x="169" y="217"/>
                  </a:cubicBezTo>
                  <a:cubicBezTo>
                    <a:pt x="151" y="237"/>
                    <a:pt x="133" y="257"/>
                    <a:pt x="115" y="277"/>
                  </a:cubicBezTo>
                  <a:cubicBezTo>
                    <a:pt x="117" y="250"/>
                    <a:pt x="118" y="223"/>
                    <a:pt x="120" y="196"/>
                  </a:cubicBezTo>
                  <a:cubicBezTo>
                    <a:pt x="105" y="190"/>
                    <a:pt x="84" y="183"/>
                    <a:pt x="60" y="178"/>
                  </a:cubicBezTo>
                  <a:cubicBezTo>
                    <a:pt x="37" y="174"/>
                    <a:pt x="17" y="173"/>
                    <a:pt x="0" y="173"/>
                  </a:cubicBezTo>
                  <a:close/>
                </a:path>
              </a:pathLst>
            </a:cu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15" name="Freeform 148">
              <a:extLst>
                <a:ext uri="{FF2B5EF4-FFF2-40B4-BE49-F238E27FC236}">
                  <a16:creationId xmlns:a16="http://schemas.microsoft.com/office/drawing/2014/main" id="{C3FA40FC-617A-4667-BED7-D28A41DD51AA}"/>
                </a:ext>
              </a:extLst>
            </p:cNvPr>
            <p:cNvSpPr>
              <a:spLocks/>
            </p:cNvSpPr>
            <p:nvPr/>
          </p:nvSpPr>
          <p:spPr bwMode="auto">
            <a:xfrm>
              <a:off x="319088" y="3733801"/>
              <a:ext cx="49213" cy="42863"/>
            </a:xfrm>
            <a:custGeom>
              <a:avLst/>
              <a:gdLst>
                <a:gd name="T0" fmla="*/ 34 w 117"/>
                <a:gd name="T1" fmla="*/ 29 h 101"/>
                <a:gd name="T2" fmla="*/ 41 w 117"/>
                <a:gd name="T3" fmla="*/ 18 h 101"/>
                <a:gd name="T4" fmla="*/ 52 w 117"/>
                <a:gd name="T5" fmla="*/ 8 h 101"/>
                <a:gd name="T6" fmla="*/ 96 w 117"/>
                <a:gd name="T7" fmla="*/ 12 h 101"/>
                <a:gd name="T8" fmla="*/ 112 w 117"/>
                <a:gd name="T9" fmla="*/ 33 h 101"/>
                <a:gd name="T10" fmla="*/ 109 w 117"/>
                <a:gd name="T11" fmla="*/ 65 h 101"/>
                <a:gd name="T12" fmla="*/ 74 w 117"/>
                <a:gd name="T13" fmla="*/ 94 h 101"/>
                <a:gd name="T14" fmla="*/ 25 w 117"/>
                <a:gd name="T15" fmla="*/ 87 h 101"/>
                <a:gd name="T16" fmla="*/ 3 w 117"/>
                <a:gd name="T17" fmla="*/ 60 h 101"/>
                <a:gd name="T18" fmla="*/ 0 w 117"/>
                <a:gd name="T19" fmla="*/ 44 h 101"/>
                <a:gd name="T20" fmla="*/ 3 w 117"/>
                <a:gd name="T21" fmla="*/ 30 h 101"/>
                <a:gd name="T22" fmla="*/ 18 w 117"/>
                <a:gd name="T23" fmla="*/ 22 h 101"/>
                <a:gd name="T24" fmla="*/ 27 w 117"/>
                <a:gd name="T25" fmla="*/ 26 h 101"/>
                <a:gd name="T26" fmla="*/ 34 w 117"/>
                <a:gd name="T27" fmla="*/ 2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01">
                  <a:moveTo>
                    <a:pt x="34" y="29"/>
                  </a:moveTo>
                  <a:cubicBezTo>
                    <a:pt x="36" y="26"/>
                    <a:pt x="38" y="22"/>
                    <a:pt x="41" y="18"/>
                  </a:cubicBezTo>
                  <a:cubicBezTo>
                    <a:pt x="42" y="17"/>
                    <a:pt x="47" y="11"/>
                    <a:pt x="52" y="8"/>
                  </a:cubicBezTo>
                  <a:cubicBezTo>
                    <a:pt x="64" y="0"/>
                    <a:pt x="83" y="3"/>
                    <a:pt x="96" y="12"/>
                  </a:cubicBezTo>
                  <a:cubicBezTo>
                    <a:pt x="99" y="14"/>
                    <a:pt x="108" y="21"/>
                    <a:pt x="112" y="33"/>
                  </a:cubicBezTo>
                  <a:cubicBezTo>
                    <a:pt x="117" y="48"/>
                    <a:pt x="111" y="61"/>
                    <a:pt x="109" y="65"/>
                  </a:cubicBezTo>
                  <a:cubicBezTo>
                    <a:pt x="100" y="85"/>
                    <a:pt x="80" y="92"/>
                    <a:pt x="74" y="94"/>
                  </a:cubicBezTo>
                  <a:cubicBezTo>
                    <a:pt x="71" y="95"/>
                    <a:pt x="47" y="101"/>
                    <a:pt x="25" y="87"/>
                  </a:cubicBezTo>
                  <a:cubicBezTo>
                    <a:pt x="11" y="78"/>
                    <a:pt x="5" y="64"/>
                    <a:pt x="3" y="60"/>
                  </a:cubicBezTo>
                  <a:cubicBezTo>
                    <a:pt x="0" y="53"/>
                    <a:pt x="0" y="47"/>
                    <a:pt x="0" y="44"/>
                  </a:cubicBezTo>
                  <a:cubicBezTo>
                    <a:pt x="0" y="39"/>
                    <a:pt x="0" y="34"/>
                    <a:pt x="3" y="30"/>
                  </a:cubicBezTo>
                  <a:cubicBezTo>
                    <a:pt x="7" y="25"/>
                    <a:pt x="13" y="22"/>
                    <a:pt x="18" y="22"/>
                  </a:cubicBezTo>
                  <a:cubicBezTo>
                    <a:pt x="20" y="23"/>
                    <a:pt x="23" y="24"/>
                    <a:pt x="27" y="26"/>
                  </a:cubicBezTo>
                  <a:cubicBezTo>
                    <a:pt x="30" y="27"/>
                    <a:pt x="33" y="28"/>
                    <a:pt x="34" y="29"/>
                  </a:cubicBez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16" name="Oval 149">
              <a:extLst>
                <a:ext uri="{FF2B5EF4-FFF2-40B4-BE49-F238E27FC236}">
                  <a16:creationId xmlns:a16="http://schemas.microsoft.com/office/drawing/2014/main" id="{BC810122-B590-4143-AE43-B0CD458D5C41}"/>
                </a:ext>
              </a:extLst>
            </p:cNvPr>
            <p:cNvSpPr>
              <a:spLocks noChangeArrowheads="1"/>
            </p:cNvSpPr>
            <p:nvPr/>
          </p:nvSpPr>
          <p:spPr bwMode="auto">
            <a:xfrm>
              <a:off x="338138" y="3741738"/>
              <a:ext cx="7938" cy="7938"/>
            </a:xfrm>
            <a:prstGeom prst="ellipse">
              <a:avLst/>
            </a:prstGeom>
            <a:solidFill>
              <a:srgbClr val="2F9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17" name="Oval 150">
              <a:extLst>
                <a:ext uri="{FF2B5EF4-FFF2-40B4-BE49-F238E27FC236}">
                  <a16:creationId xmlns:a16="http://schemas.microsoft.com/office/drawing/2014/main" id="{32F0268B-235C-43EB-8A4D-6D3CCCCA9D34}"/>
                </a:ext>
              </a:extLst>
            </p:cNvPr>
            <p:cNvSpPr>
              <a:spLocks noChangeArrowheads="1"/>
            </p:cNvSpPr>
            <p:nvPr/>
          </p:nvSpPr>
          <p:spPr bwMode="auto">
            <a:xfrm>
              <a:off x="350838" y="3741738"/>
              <a:ext cx="6350" cy="7938"/>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18" name="Oval 151">
              <a:extLst>
                <a:ext uri="{FF2B5EF4-FFF2-40B4-BE49-F238E27FC236}">
                  <a16:creationId xmlns:a16="http://schemas.microsoft.com/office/drawing/2014/main" id="{E1C2800D-B4FC-4893-BA2A-14BF37A20810}"/>
                </a:ext>
              </a:extLst>
            </p:cNvPr>
            <p:cNvSpPr>
              <a:spLocks noChangeArrowheads="1"/>
            </p:cNvSpPr>
            <p:nvPr/>
          </p:nvSpPr>
          <p:spPr bwMode="auto">
            <a:xfrm>
              <a:off x="322263" y="3746501"/>
              <a:ext cx="7938" cy="6350"/>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19" name="Oval 152">
              <a:extLst>
                <a:ext uri="{FF2B5EF4-FFF2-40B4-BE49-F238E27FC236}">
                  <a16:creationId xmlns:a16="http://schemas.microsoft.com/office/drawing/2014/main" id="{233EA31F-DD77-4E05-8CF3-570D20F62E4E}"/>
                </a:ext>
              </a:extLst>
            </p:cNvPr>
            <p:cNvSpPr>
              <a:spLocks noChangeArrowheads="1"/>
            </p:cNvSpPr>
            <p:nvPr/>
          </p:nvSpPr>
          <p:spPr bwMode="auto">
            <a:xfrm>
              <a:off x="327025" y="3759201"/>
              <a:ext cx="7938" cy="7938"/>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20" name="Oval 153">
              <a:extLst>
                <a:ext uri="{FF2B5EF4-FFF2-40B4-BE49-F238E27FC236}">
                  <a16:creationId xmlns:a16="http://schemas.microsoft.com/office/drawing/2014/main" id="{AA3DB240-43AB-4CFF-BDA5-03CFC45C5CA0}"/>
                </a:ext>
              </a:extLst>
            </p:cNvPr>
            <p:cNvSpPr>
              <a:spLocks noChangeArrowheads="1"/>
            </p:cNvSpPr>
            <p:nvPr/>
          </p:nvSpPr>
          <p:spPr bwMode="auto">
            <a:xfrm>
              <a:off x="338138" y="3762376"/>
              <a:ext cx="7938" cy="7938"/>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21" name="Oval 154">
              <a:extLst>
                <a:ext uri="{FF2B5EF4-FFF2-40B4-BE49-F238E27FC236}">
                  <a16:creationId xmlns:a16="http://schemas.microsoft.com/office/drawing/2014/main" id="{41648916-BBA7-47F7-ABE7-8448B02D100A}"/>
                </a:ext>
              </a:extLst>
            </p:cNvPr>
            <p:cNvSpPr>
              <a:spLocks noChangeArrowheads="1"/>
            </p:cNvSpPr>
            <p:nvPr/>
          </p:nvSpPr>
          <p:spPr bwMode="auto">
            <a:xfrm>
              <a:off x="338138" y="3741738"/>
              <a:ext cx="7938" cy="7938"/>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22" name="Oval 155">
              <a:extLst>
                <a:ext uri="{FF2B5EF4-FFF2-40B4-BE49-F238E27FC236}">
                  <a16:creationId xmlns:a16="http://schemas.microsoft.com/office/drawing/2014/main" id="{E6F5D872-8531-4BEF-A25A-FC8F48196B94}"/>
                </a:ext>
              </a:extLst>
            </p:cNvPr>
            <p:cNvSpPr>
              <a:spLocks noChangeArrowheads="1"/>
            </p:cNvSpPr>
            <p:nvPr/>
          </p:nvSpPr>
          <p:spPr bwMode="auto">
            <a:xfrm>
              <a:off x="349250" y="3760788"/>
              <a:ext cx="7938" cy="6350"/>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23" name="Oval 156">
              <a:extLst>
                <a:ext uri="{FF2B5EF4-FFF2-40B4-BE49-F238E27FC236}">
                  <a16:creationId xmlns:a16="http://schemas.microsoft.com/office/drawing/2014/main" id="{F7AAB24B-3529-4118-9D9A-4F3F0A36364F}"/>
                </a:ext>
              </a:extLst>
            </p:cNvPr>
            <p:cNvSpPr>
              <a:spLocks noChangeArrowheads="1"/>
            </p:cNvSpPr>
            <p:nvPr/>
          </p:nvSpPr>
          <p:spPr bwMode="auto">
            <a:xfrm>
              <a:off x="355600" y="3751263"/>
              <a:ext cx="6350" cy="7938"/>
            </a:xfrm>
            <a:prstGeom prst="ellipse">
              <a:avLst/>
            </a:prstGeom>
            <a:solidFill>
              <a:srgbClr val="F8C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24" name="Oval 157">
              <a:extLst>
                <a:ext uri="{FF2B5EF4-FFF2-40B4-BE49-F238E27FC236}">
                  <a16:creationId xmlns:a16="http://schemas.microsoft.com/office/drawing/2014/main" id="{56E7AF19-EADD-4BB3-904C-8385EF69C7BA}"/>
                </a:ext>
              </a:extLst>
            </p:cNvPr>
            <p:cNvSpPr>
              <a:spLocks noChangeArrowheads="1"/>
            </p:cNvSpPr>
            <p:nvPr/>
          </p:nvSpPr>
          <p:spPr bwMode="auto">
            <a:xfrm>
              <a:off x="446088" y="3862388"/>
              <a:ext cx="9525" cy="9525"/>
            </a:xfrm>
            <a:prstGeom prst="ellipse">
              <a:avLst/>
            </a:prstGeom>
            <a:solidFill>
              <a:srgbClr val="E69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25" name="Oval 158">
              <a:extLst>
                <a:ext uri="{FF2B5EF4-FFF2-40B4-BE49-F238E27FC236}">
                  <a16:creationId xmlns:a16="http://schemas.microsoft.com/office/drawing/2014/main" id="{75744CE8-497C-4B46-974C-AE4810ADBE39}"/>
                </a:ext>
              </a:extLst>
            </p:cNvPr>
            <p:cNvSpPr>
              <a:spLocks noChangeArrowheads="1"/>
            </p:cNvSpPr>
            <p:nvPr/>
          </p:nvSpPr>
          <p:spPr bwMode="auto">
            <a:xfrm>
              <a:off x="461963" y="3862388"/>
              <a:ext cx="9525" cy="9525"/>
            </a:xfrm>
            <a:prstGeom prst="ellipse">
              <a:avLst/>
            </a:prstGeom>
            <a:solidFill>
              <a:srgbClr val="E69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26" name="Freeform 159">
              <a:extLst>
                <a:ext uri="{FF2B5EF4-FFF2-40B4-BE49-F238E27FC236}">
                  <a16:creationId xmlns:a16="http://schemas.microsoft.com/office/drawing/2014/main" id="{EDB16B8F-FD60-4B5D-B961-1CB3DFCB2B5C}"/>
                </a:ext>
              </a:extLst>
            </p:cNvPr>
            <p:cNvSpPr>
              <a:spLocks/>
            </p:cNvSpPr>
            <p:nvPr/>
          </p:nvSpPr>
          <p:spPr bwMode="auto">
            <a:xfrm>
              <a:off x="450850" y="3884613"/>
              <a:ext cx="15875" cy="6350"/>
            </a:xfrm>
            <a:custGeom>
              <a:avLst/>
              <a:gdLst>
                <a:gd name="T0" fmla="*/ 0 w 38"/>
                <a:gd name="T1" fmla="*/ 0 h 16"/>
                <a:gd name="T2" fmla="*/ 7 w 38"/>
                <a:gd name="T3" fmla="*/ 4 h 16"/>
                <a:gd name="T4" fmla="*/ 38 w 38"/>
                <a:gd name="T5" fmla="*/ 1 h 16"/>
                <a:gd name="T6" fmla="*/ 24 w 38"/>
                <a:gd name="T7" fmla="*/ 13 h 16"/>
                <a:gd name="T8" fmla="*/ 6 w 38"/>
                <a:gd name="T9" fmla="*/ 9 h 16"/>
                <a:gd name="T10" fmla="*/ 0 w 38"/>
                <a:gd name="T11" fmla="*/ 0 h 16"/>
              </a:gdLst>
              <a:ahLst/>
              <a:cxnLst>
                <a:cxn ang="0">
                  <a:pos x="T0" y="T1"/>
                </a:cxn>
                <a:cxn ang="0">
                  <a:pos x="T2" y="T3"/>
                </a:cxn>
                <a:cxn ang="0">
                  <a:pos x="T4" y="T5"/>
                </a:cxn>
                <a:cxn ang="0">
                  <a:pos x="T6" y="T7"/>
                </a:cxn>
                <a:cxn ang="0">
                  <a:pos x="T8" y="T9"/>
                </a:cxn>
                <a:cxn ang="0">
                  <a:pos x="T10" y="T11"/>
                </a:cxn>
              </a:cxnLst>
              <a:rect l="0" t="0" r="r" b="b"/>
              <a:pathLst>
                <a:path w="38" h="16">
                  <a:moveTo>
                    <a:pt x="0" y="0"/>
                  </a:moveTo>
                  <a:cubicBezTo>
                    <a:pt x="2" y="2"/>
                    <a:pt x="5" y="3"/>
                    <a:pt x="7" y="4"/>
                  </a:cubicBezTo>
                  <a:cubicBezTo>
                    <a:pt x="21" y="11"/>
                    <a:pt x="36" y="2"/>
                    <a:pt x="38" y="1"/>
                  </a:cubicBezTo>
                  <a:cubicBezTo>
                    <a:pt x="38" y="2"/>
                    <a:pt x="34" y="10"/>
                    <a:pt x="24" y="13"/>
                  </a:cubicBezTo>
                  <a:cubicBezTo>
                    <a:pt x="23" y="13"/>
                    <a:pt x="14" y="16"/>
                    <a:pt x="6" y="9"/>
                  </a:cubicBezTo>
                  <a:cubicBezTo>
                    <a:pt x="2" y="6"/>
                    <a:pt x="0" y="2"/>
                    <a:pt x="0" y="0"/>
                  </a:cubicBezTo>
                  <a:close/>
                </a:path>
              </a:pathLst>
            </a:custGeom>
            <a:solidFill>
              <a:srgbClr val="FA8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27" name="Freeform 160">
              <a:extLst>
                <a:ext uri="{FF2B5EF4-FFF2-40B4-BE49-F238E27FC236}">
                  <a16:creationId xmlns:a16="http://schemas.microsoft.com/office/drawing/2014/main" id="{92F8B00D-B016-4DA2-877E-5BE6B80752FB}"/>
                </a:ext>
              </a:extLst>
            </p:cNvPr>
            <p:cNvSpPr>
              <a:spLocks/>
            </p:cNvSpPr>
            <p:nvPr/>
          </p:nvSpPr>
          <p:spPr bwMode="auto">
            <a:xfrm>
              <a:off x="433388" y="4019551"/>
              <a:ext cx="52388" cy="49213"/>
            </a:xfrm>
            <a:custGeom>
              <a:avLst/>
              <a:gdLst>
                <a:gd name="T0" fmla="*/ 64 w 125"/>
                <a:gd name="T1" fmla="*/ 101 h 115"/>
                <a:gd name="T2" fmla="*/ 53 w 125"/>
                <a:gd name="T3" fmla="*/ 110 h 115"/>
                <a:gd name="T4" fmla="*/ 22 w 125"/>
                <a:gd name="T5" fmla="*/ 106 h 115"/>
                <a:gd name="T6" fmla="*/ 17 w 125"/>
                <a:gd name="T7" fmla="*/ 76 h 115"/>
                <a:gd name="T8" fmla="*/ 8 w 125"/>
                <a:gd name="T9" fmla="*/ 68 h 115"/>
                <a:gd name="T10" fmla="*/ 6 w 125"/>
                <a:gd name="T11" fmla="*/ 42 h 115"/>
                <a:gd name="T12" fmla="*/ 19 w 125"/>
                <a:gd name="T13" fmla="*/ 29 h 115"/>
                <a:gd name="T14" fmla="*/ 37 w 125"/>
                <a:gd name="T15" fmla="*/ 27 h 115"/>
                <a:gd name="T16" fmla="*/ 39 w 125"/>
                <a:gd name="T17" fmla="*/ 15 h 115"/>
                <a:gd name="T18" fmla="*/ 55 w 125"/>
                <a:gd name="T19" fmla="*/ 3 h 115"/>
                <a:gd name="T20" fmla="*/ 76 w 125"/>
                <a:gd name="T21" fmla="*/ 4 h 115"/>
                <a:gd name="T22" fmla="*/ 87 w 125"/>
                <a:gd name="T23" fmla="*/ 15 h 115"/>
                <a:gd name="T24" fmla="*/ 89 w 125"/>
                <a:gd name="T25" fmla="*/ 26 h 115"/>
                <a:gd name="T26" fmla="*/ 107 w 125"/>
                <a:gd name="T27" fmla="*/ 26 h 115"/>
                <a:gd name="T28" fmla="*/ 123 w 125"/>
                <a:gd name="T29" fmla="*/ 55 h 115"/>
                <a:gd name="T30" fmla="*/ 111 w 125"/>
                <a:gd name="T31" fmla="*/ 74 h 115"/>
                <a:gd name="T32" fmla="*/ 112 w 125"/>
                <a:gd name="T33" fmla="*/ 96 h 115"/>
                <a:gd name="T34" fmla="*/ 84 w 125"/>
                <a:gd name="T35" fmla="*/ 113 h 115"/>
                <a:gd name="T36" fmla="*/ 68 w 125"/>
                <a:gd name="T37" fmla="*/ 106 h 115"/>
                <a:gd name="T38" fmla="*/ 64 w 125"/>
                <a:gd name="T39" fmla="*/ 10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5" h="115">
                  <a:moveTo>
                    <a:pt x="64" y="101"/>
                  </a:moveTo>
                  <a:cubicBezTo>
                    <a:pt x="62" y="103"/>
                    <a:pt x="59" y="107"/>
                    <a:pt x="53" y="110"/>
                  </a:cubicBezTo>
                  <a:cubicBezTo>
                    <a:pt x="45" y="113"/>
                    <a:pt x="31" y="115"/>
                    <a:pt x="22" y="106"/>
                  </a:cubicBezTo>
                  <a:cubicBezTo>
                    <a:pt x="15" y="98"/>
                    <a:pt x="13" y="87"/>
                    <a:pt x="17" y="76"/>
                  </a:cubicBezTo>
                  <a:cubicBezTo>
                    <a:pt x="15" y="75"/>
                    <a:pt x="11" y="72"/>
                    <a:pt x="8" y="68"/>
                  </a:cubicBezTo>
                  <a:cubicBezTo>
                    <a:pt x="8" y="67"/>
                    <a:pt x="0" y="55"/>
                    <a:pt x="6" y="42"/>
                  </a:cubicBezTo>
                  <a:cubicBezTo>
                    <a:pt x="10" y="34"/>
                    <a:pt x="17" y="30"/>
                    <a:pt x="19" y="29"/>
                  </a:cubicBezTo>
                  <a:cubicBezTo>
                    <a:pt x="27" y="25"/>
                    <a:pt x="34" y="26"/>
                    <a:pt x="37" y="27"/>
                  </a:cubicBezTo>
                  <a:cubicBezTo>
                    <a:pt x="36" y="24"/>
                    <a:pt x="36" y="19"/>
                    <a:pt x="39" y="15"/>
                  </a:cubicBezTo>
                  <a:cubicBezTo>
                    <a:pt x="43" y="7"/>
                    <a:pt x="51" y="4"/>
                    <a:pt x="55" y="3"/>
                  </a:cubicBezTo>
                  <a:cubicBezTo>
                    <a:pt x="59" y="2"/>
                    <a:pt x="67" y="0"/>
                    <a:pt x="76" y="4"/>
                  </a:cubicBezTo>
                  <a:cubicBezTo>
                    <a:pt x="78" y="5"/>
                    <a:pt x="84" y="8"/>
                    <a:pt x="87" y="15"/>
                  </a:cubicBezTo>
                  <a:cubicBezTo>
                    <a:pt x="90" y="20"/>
                    <a:pt x="90" y="24"/>
                    <a:pt x="89" y="26"/>
                  </a:cubicBezTo>
                  <a:cubicBezTo>
                    <a:pt x="92" y="25"/>
                    <a:pt x="99" y="23"/>
                    <a:pt x="107" y="26"/>
                  </a:cubicBezTo>
                  <a:cubicBezTo>
                    <a:pt x="118" y="31"/>
                    <a:pt x="125" y="43"/>
                    <a:pt x="123" y="55"/>
                  </a:cubicBezTo>
                  <a:cubicBezTo>
                    <a:pt x="121" y="66"/>
                    <a:pt x="112" y="72"/>
                    <a:pt x="111" y="74"/>
                  </a:cubicBezTo>
                  <a:cubicBezTo>
                    <a:pt x="112" y="76"/>
                    <a:pt x="116" y="85"/>
                    <a:pt x="112" y="96"/>
                  </a:cubicBezTo>
                  <a:cubicBezTo>
                    <a:pt x="107" y="108"/>
                    <a:pt x="94" y="114"/>
                    <a:pt x="84" y="113"/>
                  </a:cubicBezTo>
                  <a:cubicBezTo>
                    <a:pt x="82" y="113"/>
                    <a:pt x="74" y="112"/>
                    <a:pt x="68" y="106"/>
                  </a:cubicBezTo>
                  <a:cubicBezTo>
                    <a:pt x="66" y="104"/>
                    <a:pt x="65" y="102"/>
                    <a:pt x="64" y="101"/>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28" name="Oval 161">
              <a:extLst>
                <a:ext uri="{FF2B5EF4-FFF2-40B4-BE49-F238E27FC236}">
                  <a16:creationId xmlns:a16="http://schemas.microsoft.com/office/drawing/2014/main" id="{FA6F24D4-7103-4295-A6C7-EC9B3CB71781}"/>
                </a:ext>
              </a:extLst>
            </p:cNvPr>
            <p:cNvSpPr>
              <a:spLocks noChangeArrowheads="1"/>
            </p:cNvSpPr>
            <p:nvPr/>
          </p:nvSpPr>
          <p:spPr bwMode="auto">
            <a:xfrm>
              <a:off x="447675" y="4033838"/>
              <a:ext cx="23813" cy="25400"/>
            </a:xfrm>
            <a:prstGeom prst="ellipse">
              <a:avLst/>
            </a:prstGeom>
            <a:solidFill>
              <a:srgbClr val="DF4C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29" name="Oval 162">
              <a:extLst>
                <a:ext uri="{FF2B5EF4-FFF2-40B4-BE49-F238E27FC236}">
                  <a16:creationId xmlns:a16="http://schemas.microsoft.com/office/drawing/2014/main" id="{6352CA5F-B547-4BBF-A921-DF62048CD828}"/>
                </a:ext>
              </a:extLst>
            </p:cNvPr>
            <p:cNvSpPr>
              <a:spLocks noChangeArrowheads="1"/>
            </p:cNvSpPr>
            <p:nvPr/>
          </p:nvSpPr>
          <p:spPr bwMode="auto">
            <a:xfrm>
              <a:off x="454025" y="4038601"/>
              <a:ext cx="12700" cy="14288"/>
            </a:xfrm>
            <a:prstGeom prst="ellipse">
              <a:avLst/>
            </a:prstGeom>
            <a:solidFill>
              <a:srgbClr val="F5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30" name="Freeform 163">
              <a:extLst>
                <a:ext uri="{FF2B5EF4-FFF2-40B4-BE49-F238E27FC236}">
                  <a16:creationId xmlns:a16="http://schemas.microsoft.com/office/drawing/2014/main" id="{500A2D70-D310-42CD-92EB-A572F9031AAE}"/>
                </a:ext>
              </a:extLst>
            </p:cNvPr>
            <p:cNvSpPr>
              <a:spLocks/>
            </p:cNvSpPr>
            <p:nvPr/>
          </p:nvSpPr>
          <p:spPr bwMode="auto">
            <a:xfrm>
              <a:off x="315913" y="4149726"/>
              <a:ext cx="33338" cy="36513"/>
            </a:xfrm>
            <a:custGeom>
              <a:avLst/>
              <a:gdLst>
                <a:gd name="T0" fmla="*/ 3 w 76"/>
                <a:gd name="T1" fmla="*/ 14 h 86"/>
                <a:gd name="T2" fmla="*/ 26 w 76"/>
                <a:gd name="T3" fmla="*/ 0 h 86"/>
                <a:gd name="T4" fmla="*/ 35 w 76"/>
                <a:gd name="T5" fmla="*/ 0 h 86"/>
                <a:gd name="T6" fmla="*/ 35 w 76"/>
                <a:gd name="T7" fmla="*/ 65 h 86"/>
                <a:gd name="T8" fmla="*/ 50 w 76"/>
                <a:gd name="T9" fmla="*/ 63 h 86"/>
                <a:gd name="T10" fmla="*/ 69 w 76"/>
                <a:gd name="T11" fmla="*/ 66 h 86"/>
                <a:gd name="T12" fmla="*/ 75 w 76"/>
                <a:gd name="T13" fmla="*/ 72 h 86"/>
                <a:gd name="T14" fmla="*/ 67 w 76"/>
                <a:gd name="T15" fmla="*/ 84 h 86"/>
                <a:gd name="T16" fmla="*/ 52 w 76"/>
                <a:gd name="T17" fmla="*/ 86 h 86"/>
                <a:gd name="T18" fmla="*/ 32 w 76"/>
                <a:gd name="T19" fmla="*/ 83 h 86"/>
                <a:gd name="T20" fmla="*/ 27 w 76"/>
                <a:gd name="T21" fmla="*/ 79 h 86"/>
                <a:gd name="T22" fmla="*/ 27 w 76"/>
                <a:gd name="T23" fmla="*/ 72 h 86"/>
                <a:gd name="T24" fmla="*/ 26 w 76"/>
                <a:gd name="T25" fmla="*/ 10 h 86"/>
                <a:gd name="T26" fmla="*/ 8 w 76"/>
                <a:gd name="T27" fmla="*/ 23 h 86"/>
                <a:gd name="T28" fmla="*/ 2 w 76"/>
                <a:gd name="T29" fmla="*/ 21 h 86"/>
                <a:gd name="T30" fmla="*/ 3 w 76"/>
                <a:gd name="T31"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86">
                  <a:moveTo>
                    <a:pt x="3" y="14"/>
                  </a:moveTo>
                  <a:cubicBezTo>
                    <a:pt x="11" y="10"/>
                    <a:pt x="18" y="5"/>
                    <a:pt x="26" y="0"/>
                  </a:cubicBezTo>
                  <a:cubicBezTo>
                    <a:pt x="29" y="0"/>
                    <a:pt x="32" y="0"/>
                    <a:pt x="35" y="0"/>
                  </a:cubicBezTo>
                  <a:cubicBezTo>
                    <a:pt x="35" y="21"/>
                    <a:pt x="35" y="43"/>
                    <a:pt x="35" y="65"/>
                  </a:cubicBezTo>
                  <a:cubicBezTo>
                    <a:pt x="41" y="64"/>
                    <a:pt x="47" y="63"/>
                    <a:pt x="50" y="63"/>
                  </a:cubicBezTo>
                  <a:cubicBezTo>
                    <a:pt x="62" y="63"/>
                    <a:pt x="67" y="65"/>
                    <a:pt x="69" y="66"/>
                  </a:cubicBezTo>
                  <a:cubicBezTo>
                    <a:pt x="72" y="67"/>
                    <a:pt x="74" y="69"/>
                    <a:pt x="75" y="72"/>
                  </a:cubicBezTo>
                  <a:cubicBezTo>
                    <a:pt x="76" y="75"/>
                    <a:pt x="73" y="80"/>
                    <a:pt x="67" y="84"/>
                  </a:cubicBezTo>
                  <a:cubicBezTo>
                    <a:pt x="61" y="85"/>
                    <a:pt x="56" y="86"/>
                    <a:pt x="52" y="86"/>
                  </a:cubicBezTo>
                  <a:cubicBezTo>
                    <a:pt x="45" y="86"/>
                    <a:pt x="38" y="86"/>
                    <a:pt x="32" y="83"/>
                  </a:cubicBezTo>
                  <a:cubicBezTo>
                    <a:pt x="30" y="81"/>
                    <a:pt x="28" y="80"/>
                    <a:pt x="27" y="79"/>
                  </a:cubicBezTo>
                  <a:cubicBezTo>
                    <a:pt x="27" y="77"/>
                    <a:pt x="27" y="74"/>
                    <a:pt x="27" y="72"/>
                  </a:cubicBezTo>
                  <a:cubicBezTo>
                    <a:pt x="26" y="51"/>
                    <a:pt x="26" y="30"/>
                    <a:pt x="26" y="10"/>
                  </a:cubicBezTo>
                  <a:cubicBezTo>
                    <a:pt x="20" y="14"/>
                    <a:pt x="14" y="19"/>
                    <a:pt x="8" y="23"/>
                  </a:cubicBezTo>
                  <a:cubicBezTo>
                    <a:pt x="5" y="24"/>
                    <a:pt x="3" y="23"/>
                    <a:pt x="2" y="21"/>
                  </a:cubicBezTo>
                  <a:cubicBezTo>
                    <a:pt x="0" y="19"/>
                    <a:pt x="1" y="16"/>
                    <a:pt x="3" y="14"/>
                  </a:cubicBezTo>
                  <a:close/>
                </a:path>
              </a:pathLst>
            </a:custGeom>
            <a:solidFill>
              <a:srgbClr val="F7F0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31" name="Freeform 164">
              <a:extLst>
                <a:ext uri="{FF2B5EF4-FFF2-40B4-BE49-F238E27FC236}">
                  <a16:creationId xmlns:a16="http://schemas.microsoft.com/office/drawing/2014/main" id="{E79854D3-8785-47A4-A512-396E386F0380}"/>
                </a:ext>
              </a:extLst>
            </p:cNvPr>
            <p:cNvSpPr>
              <a:spLocks/>
            </p:cNvSpPr>
            <p:nvPr/>
          </p:nvSpPr>
          <p:spPr bwMode="auto">
            <a:xfrm>
              <a:off x="334963" y="4137026"/>
              <a:ext cx="31750" cy="38100"/>
            </a:xfrm>
            <a:custGeom>
              <a:avLst/>
              <a:gdLst>
                <a:gd name="T0" fmla="*/ 3 w 75"/>
                <a:gd name="T1" fmla="*/ 16 h 88"/>
                <a:gd name="T2" fmla="*/ 27 w 75"/>
                <a:gd name="T3" fmla="*/ 1 h 88"/>
                <a:gd name="T4" fmla="*/ 31 w 75"/>
                <a:gd name="T5" fmla="*/ 0 h 88"/>
                <a:gd name="T6" fmla="*/ 36 w 75"/>
                <a:gd name="T7" fmla="*/ 1 h 88"/>
                <a:gd name="T8" fmla="*/ 36 w 75"/>
                <a:gd name="T9" fmla="*/ 67 h 88"/>
                <a:gd name="T10" fmla="*/ 49 w 75"/>
                <a:gd name="T11" fmla="*/ 65 h 88"/>
                <a:gd name="T12" fmla="*/ 67 w 75"/>
                <a:gd name="T13" fmla="*/ 68 h 88"/>
                <a:gd name="T14" fmla="*/ 74 w 75"/>
                <a:gd name="T15" fmla="*/ 72 h 88"/>
                <a:gd name="T16" fmla="*/ 75 w 75"/>
                <a:gd name="T17" fmla="*/ 77 h 88"/>
                <a:gd name="T18" fmla="*/ 68 w 75"/>
                <a:gd name="T19" fmla="*/ 85 h 88"/>
                <a:gd name="T20" fmla="*/ 50 w 75"/>
                <a:gd name="T21" fmla="*/ 88 h 88"/>
                <a:gd name="T22" fmla="*/ 38 w 75"/>
                <a:gd name="T23" fmla="*/ 87 h 88"/>
                <a:gd name="T24" fmla="*/ 28 w 75"/>
                <a:gd name="T25" fmla="*/ 81 h 88"/>
                <a:gd name="T26" fmla="*/ 27 w 75"/>
                <a:gd name="T27" fmla="*/ 34 h 88"/>
                <a:gd name="T28" fmla="*/ 7 w 75"/>
                <a:gd name="T29" fmla="*/ 45 h 88"/>
                <a:gd name="T30" fmla="*/ 2 w 75"/>
                <a:gd name="T31" fmla="*/ 45 h 88"/>
                <a:gd name="T32" fmla="*/ 2 w 75"/>
                <a:gd name="T33" fmla="*/ 38 h 88"/>
                <a:gd name="T34" fmla="*/ 27 w 75"/>
                <a:gd name="T35" fmla="*/ 22 h 88"/>
                <a:gd name="T36" fmla="*/ 27 w 75"/>
                <a:gd name="T37" fmla="*/ 13 h 88"/>
                <a:gd name="T38" fmla="*/ 9 w 75"/>
                <a:gd name="T39" fmla="*/ 24 h 88"/>
                <a:gd name="T40" fmla="*/ 3 w 75"/>
                <a:gd name="T41" fmla="*/ 23 h 88"/>
                <a:gd name="T42" fmla="*/ 3 w 75"/>
                <a:gd name="T43" fmla="*/ 1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88">
                  <a:moveTo>
                    <a:pt x="3" y="16"/>
                  </a:moveTo>
                  <a:cubicBezTo>
                    <a:pt x="11" y="11"/>
                    <a:pt x="19" y="6"/>
                    <a:pt x="27" y="1"/>
                  </a:cubicBezTo>
                  <a:cubicBezTo>
                    <a:pt x="28" y="0"/>
                    <a:pt x="29" y="0"/>
                    <a:pt x="31" y="0"/>
                  </a:cubicBezTo>
                  <a:cubicBezTo>
                    <a:pt x="33" y="0"/>
                    <a:pt x="35" y="1"/>
                    <a:pt x="36" y="1"/>
                  </a:cubicBezTo>
                  <a:cubicBezTo>
                    <a:pt x="36" y="23"/>
                    <a:pt x="36" y="45"/>
                    <a:pt x="36" y="67"/>
                  </a:cubicBezTo>
                  <a:cubicBezTo>
                    <a:pt x="41" y="66"/>
                    <a:pt x="46" y="66"/>
                    <a:pt x="49" y="65"/>
                  </a:cubicBezTo>
                  <a:cubicBezTo>
                    <a:pt x="56" y="65"/>
                    <a:pt x="61" y="66"/>
                    <a:pt x="67" y="68"/>
                  </a:cubicBezTo>
                  <a:cubicBezTo>
                    <a:pt x="70" y="69"/>
                    <a:pt x="72" y="70"/>
                    <a:pt x="74" y="72"/>
                  </a:cubicBezTo>
                  <a:cubicBezTo>
                    <a:pt x="74" y="72"/>
                    <a:pt x="75" y="74"/>
                    <a:pt x="75" y="77"/>
                  </a:cubicBezTo>
                  <a:cubicBezTo>
                    <a:pt x="75" y="81"/>
                    <a:pt x="70" y="83"/>
                    <a:pt x="68" y="85"/>
                  </a:cubicBezTo>
                  <a:cubicBezTo>
                    <a:pt x="62" y="88"/>
                    <a:pt x="56" y="88"/>
                    <a:pt x="50" y="88"/>
                  </a:cubicBezTo>
                  <a:cubicBezTo>
                    <a:pt x="45" y="88"/>
                    <a:pt x="42" y="88"/>
                    <a:pt x="38" y="87"/>
                  </a:cubicBezTo>
                  <a:cubicBezTo>
                    <a:pt x="33" y="85"/>
                    <a:pt x="30" y="83"/>
                    <a:pt x="28" y="81"/>
                  </a:cubicBezTo>
                  <a:cubicBezTo>
                    <a:pt x="27" y="65"/>
                    <a:pt x="27" y="49"/>
                    <a:pt x="27" y="34"/>
                  </a:cubicBezTo>
                  <a:cubicBezTo>
                    <a:pt x="20" y="38"/>
                    <a:pt x="14" y="41"/>
                    <a:pt x="7" y="45"/>
                  </a:cubicBezTo>
                  <a:cubicBezTo>
                    <a:pt x="5" y="46"/>
                    <a:pt x="3" y="46"/>
                    <a:pt x="2" y="45"/>
                  </a:cubicBezTo>
                  <a:cubicBezTo>
                    <a:pt x="0" y="43"/>
                    <a:pt x="0" y="40"/>
                    <a:pt x="2" y="38"/>
                  </a:cubicBezTo>
                  <a:cubicBezTo>
                    <a:pt x="10" y="33"/>
                    <a:pt x="18" y="28"/>
                    <a:pt x="27" y="22"/>
                  </a:cubicBezTo>
                  <a:cubicBezTo>
                    <a:pt x="27" y="19"/>
                    <a:pt x="27" y="16"/>
                    <a:pt x="27" y="13"/>
                  </a:cubicBezTo>
                  <a:cubicBezTo>
                    <a:pt x="21" y="16"/>
                    <a:pt x="15" y="20"/>
                    <a:pt x="9" y="24"/>
                  </a:cubicBezTo>
                  <a:cubicBezTo>
                    <a:pt x="7" y="25"/>
                    <a:pt x="5" y="25"/>
                    <a:pt x="3" y="23"/>
                  </a:cubicBezTo>
                  <a:cubicBezTo>
                    <a:pt x="1" y="21"/>
                    <a:pt x="1" y="18"/>
                    <a:pt x="3" y="16"/>
                  </a:cubicBezTo>
                  <a:close/>
                </a:path>
              </a:pathLst>
            </a:custGeom>
            <a:solidFill>
              <a:srgbClr val="F6E1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32" name="Freeform 165">
              <a:extLst>
                <a:ext uri="{FF2B5EF4-FFF2-40B4-BE49-F238E27FC236}">
                  <a16:creationId xmlns:a16="http://schemas.microsoft.com/office/drawing/2014/main" id="{DD7E16DB-59B1-4C23-9E14-4D4C105EB60B}"/>
                </a:ext>
              </a:extLst>
            </p:cNvPr>
            <p:cNvSpPr>
              <a:spLocks noEditPoints="1"/>
            </p:cNvSpPr>
            <p:nvPr/>
          </p:nvSpPr>
          <p:spPr bwMode="auto">
            <a:xfrm>
              <a:off x="158750" y="3722688"/>
              <a:ext cx="33338" cy="61913"/>
            </a:xfrm>
            <a:custGeom>
              <a:avLst/>
              <a:gdLst>
                <a:gd name="T0" fmla="*/ 13 w 77"/>
                <a:gd name="T1" fmla="*/ 145 h 145"/>
                <a:gd name="T2" fmla="*/ 10 w 77"/>
                <a:gd name="T3" fmla="*/ 144 h 145"/>
                <a:gd name="T4" fmla="*/ 2 w 77"/>
                <a:gd name="T5" fmla="*/ 116 h 145"/>
                <a:gd name="T6" fmla="*/ 16 w 77"/>
                <a:gd name="T7" fmla="*/ 64 h 145"/>
                <a:gd name="T8" fmla="*/ 43 w 77"/>
                <a:gd name="T9" fmla="*/ 18 h 145"/>
                <a:gd name="T10" fmla="*/ 68 w 77"/>
                <a:gd name="T11" fmla="*/ 3 h 145"/>
                <a:gd name="T12" fmla="*/ 76 w 77"/>
                <a:gd name="T13" fmla="*/ 31 h 145"/>
                <a:gd name="T14" fmla="*/ 61 w 77"/>
                <a:gd name="T15" fmla="*/ 83 h 145"/>
                <a:gd name="T16" fmla="*/ 13 w 77"/>
                <a:gd name="T17" fmla="*/ 145 h 145"/>
                <a:gd name="T18" fmla="*/ 65 w 77"/>
                <a:gd name="T19" fmla="*/ 6 h 145"/>
                <a:gd name="T20" fmla="*/ 46 w 77"/>
                <a:gd name="T21" fmla="*/ 20 h 145"/>
                <a:gd name="T22" fmla="*/ 20 w 77"/>
                <a:gd name="T23" fmla="*/ 66 h 145"/>
                <a:gd name="T24" fmla="*/ 6 w 77"/>
                <a:gd name="T25" fmla="*/ 116 h 145"/>
                <a:gd name="T26" fmla="*/ 11 w 77"/>
                <a:gd name="T27" fmla="*/ 141 h 145"/>
                <a:gd name="T28" fmla="*/ 58 w 77"/>
                <a:gd name="T29" fmla="*/ 81 h 145"/>
                <a:gd name="T30" fmla="*/ 72 w 77"/>
                <a:gd name="T31" fmla="*/ 31 h 145"/>
                <a:gd name="T32" fmla="*/ 67 w 77"/>
                <a:gd name="T33" fmla="*/ 7 h 145"/>
                <a:gd name="T34" fmla="*/ 65 w 77"/>
                <a:gd name="T35" fmla="*/ 6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 h="145">
                  <a:moveTo>
                    <a:pt x="13" y="145"/>
                  </a:moveTo>
                  <a:cubicBezTo>
                    <a:pt x="12" y="145"/>
                    <a:pt x="11" y="145"/>
                    <a:pt x="10" y="144"/>
                  </a:cubicBezTo>
                  <a:cubicBezTo>
                    <a:pt x="3" y="142"/>
                    <a:pt x="0" y="132"/>
                    <a:pt x="2" y="116"/>
                  </a:cubicBezTo>
                  <a:cubicBezTo>
                    <a:pt x="4" y="101"/>
                    <a:pt x="9" y="83"/>
                    <a:pt x="16" y="64"/>
                  </a:cubicBezTo>
                  <a:cubicBezTo>
                    <a:pt x="24" y="46"/>
                    <a:pt x="34" y="29"/>
                    <a:pt x="43" y="18"/>
                  </a:cubicBezTo>
                  <a:cubicBezTo>
                    <a:pt x="53" y="5"/>
                    <a:pt x="62" y="0"/>
                    <a:pt x="68" y="3"/>
                  </a:cubicBezTo>
                  <a:cubicBezTo>
                    <a:pt x="75" y="6"/>
                    <a:pt x="77" y="15"/>
                    <a:pt x="76" y="31"/>
                  </a:cubicBezTo>
                  <a:cubicBezTo>
                    <a:pt x="74" y="46"/>
                    <a:pt x="69" y="64"/>
                    <a:pt x="61" y="83"/>
                  </a:cubicBezTo>
                  <a:cubicBezTo>
                    <a:pt x="48" y="114"/>
                    <a:pt x="28" y="145"/>
                    <a:pt x="13" y="145"/>
                  </a:cubicBezTo>
                  <a:close/>
                  <a:moveTo>
                    <a:pt x="65" y="6"/>
                  </a:moveTo>
                  <a:cubicBezTo>
                    <a:pt x="60" y="6"/>
                    <a:pt x="53" y="11"/>
                    <a:pt x="46" y="20"/>
                  </a:cubicBezTo>
                  <a:cubicBezTo>
                    <a:pt x="37" y="31"/>
                    <a:pt x="28" y="47"/>
                    <a:pt x="20" y="66"/>
                  </a:cubicBezTo>
                  <a:cubicBezTo>
                    <a:pt x="13" y="84"/>
                    <a:pt x="8" y="102"/>
                    <a:pt x="6" y="116"/>
                  </a:cubicBezTo>
                  <a:cubicBezTo>
                    <a:pt x="5" y="130"/>
                    <a:pt x="7" y="139"/>
                    <a:pt x="11" y="141"/>
                  </a:cubicBezTo>
                  <a:cubicBezTo>
                    <a:pt x="20" y="144"/>
                    <a:pt x="41" y="121"/>
                    <a:pt x="58" y="81"/>
                  </a:cubicBezTo>
                  <a:cubicBezTo>
                    <a:pt x="65" y="63"/>
                    <a:pt x="70" y="45"/>
                    <a:pt x="72" y="31"/>
                  </a:cubicBezTo>
                  <a:cubicBezTo>
                    <a:pt x="73" y="17"/>
                    <a:pt x="71" y="8"/>
                    <a:pt x="67" y="7"/>
                  </a:cubicBezTo>
                  <a:cubicBezTo>
                    <a:pt x="66" y="6"/>
                    <a:pt x="65" y="6"/>
                    <a:pt x="65"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33" name="Freeform 166">
              <a:extLst>
                <a:ext uri="{FF2B5EF4-FFF2-40B4-BE49-F238E27FC236}">
                  <a16:creationId xmlns:a16="http://schemas.microsoft.com/office/drawing/2014/main" id="{21366FE2-F1C5-4C45-BDB1-F71466423A0E}"/>
                </a:ext>
              </a:extLst>
            </p:cNvPr>
            <p:cNvSpPr>
              <a:spLocks noEditPoints="1"/>
            </p:cNvSpPr>
            <p:nvPr/>
          </p:nvSpPr>
          <p:spPr bwMode="auto">
            <a:xfrm>
              <a:off x="142875" y="3733801"/>
              <a:ext cx="63500" cy="34925"/>
            </a:xfrm>
            <a:custGeom>
              <a:avLst/>
              <a:gdLst>
                <a:gd name="T0" fmla="*/ 128 w 150"/>
                <a:gd name="T1" fmla="*/ 82 h 82"/>
                <a:gd name="T2" fmla="*/ 119 w 150"/>
                <a:gd name="T3" fmla="*/ 81 h 82"/>
                <a:gd name="T4" fmla="*/ 68 w 150"/>
                <a:gd name="T5" fmla="*/ 67 h 82"/>
                <a:gd name="T6" fmla="*/ 6 w 150"/>
                <a:gd name="T7" fmla="*/ 15 h 82"/>
                <a:gd name="T8" fmla="*/ 86 w 150"/>
                <a:gd name="T9" fmla="*/ 22 h 82"/>
                <a:gd name="T10" fmla="*/ 133 w 150"/>
                <a:gd name="T11" fmla="*/ 49 h 82"/>
                <a:gd name="T12" fmla="*/ 148 w 150"/>
                <a:gd name="T13" fmla="*/ 74 h 82"/>
                <a:gd name="T14" fmla="*/ 128 w 150"/>
                <a:gd name="T15" fmla="*/ 82 h 82"/>
                <a:gd name="T16" fmla="*/ 26 w 150"/>
                <a:gd name="T17" fmla="*/ 11 h 82"/>
                <a:gd name="T18" fmla="*/ 10 w 150"/>
                <a:gd name="T19" fmla="*/ 17 h 82"/>
                <a:gd name="T20" fmla="*/ 69 w 150"/>
                <a:gd name="T21" fmla="*/ 63 h 82"/>
                <a:gd name="T22" fmla="*/ 120 w 150"/>
                <a:gd name="T23" fmla="*/ 77 h 82"/>
                <a:gd name="T24" fmla="*/ 144 w 150"/>
                <a:gd name="T25" fmla="*/ 72 h 82"/>
                <a:gd name="T26" fmla="*/ 130 w 150"/>
                <a:gd name="T27" fmla="*/ 52 h 82"/>
                <a:gd name="T28" fmla="*/ 85 w 150"/>
                <a:gd name="T29" fmla="*/ 26 h 82"/>
                <a:gd name="T30" fmla="*/ 26 w 150"/>
                <a:gd name="T31" fmla="*/ 1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0" h="82">
                  <a:moveTo>
                    <a:pt x="128" y="82"/>
                  </a:moveTo>
                  <a:cubicBezTo>
                    <a:pt x="125" y="82"/>
                    <a:pt x="122" y="82"/>
                    <a:pt x="119" y="81"/>
                  </a:cubicBezTo>
                  <a:cubicBezTo>
                    <a:pt x="104" y="80"/>
                    <a:pt x="86" y="75"/>
                    <a:pt x="68" y="67"/>
                  </a:cubicBezTo>
                  <a:cubicBezTo>
                    <a:pt x="33" y="53"/>
                    <a:pt x="0" y="30"/>
                    <a:pt x="6" y="15"/>
                  </a:cubicBezTo>
                  <a:cubicBezTo>
                    <a:pt x="12" y="0"/>
                    <a:pt x="52" y="8"/>
                    <a:pt x="86" y="22"/>
                  </a:cubicBezTo>
                  <a:cubicBezTo>
                    <a:pt x="105" y="30"/>
                    <a:pt x="121" y="39"/>
                    <a:pt x="133" y="49"/>
                  </a:cubicBezTo>
                  <a:cubicBezTo>
                    <a:pt x="145" y="59"/>
                    <a:pt x="150" y="68"/>
                    <a:pt x="148" y="74"/>
                  </a:cubicBezTo>
                  <a:cubicBezTo>
                    <a:pt x="145" y="79"/>
                    <a:pt x="139" y="82"/>
                    <a:pt x="128" y="82"/>
                  </a:cubicBezTo>
                  <a:close/>
                  <a:moveTo>
                    <a:pt x="26" y="11"/>
                  </a:moveTo>
                  <a:cubicBezTo>
                    <a:pt x="17" y="11"/>
                    <a:pt x="11" y="13"/>
                    <a:pt x="10" y="17"/>
                  </a:cubicBezTo>
                  <a:cubicBezTo>
                    <a:pt x="6" y="26"/>
                    <a:pt x="30" y="47"/>
                    <a:pt x="69" y="63"/>
                  </a:cubicBezTo>
                  <a:cubicBezTo>
                    <a:pt x="87" y="71"/>
                    <a:pt x="105" y="76"/>
                    <a:pt x="120" y="77"/>
                  </a:cubicBezTo>
                  <a:cubicBezTo>
                    <a:pt x="133" y="79"/>
                    <a:pt x="142" y="77"/>
                    <a:pt x="144" y="72"/>
                  </a:cubicBezTo>
                  <a:cubicBezTo>
                    <a:pt x="146" y="68"/>
                    <a:pt x="141" y="60"/>
                    <a:pt x="130" y="52"/>
                  </a:cubicBezTo>
                  <a:cubicBezTo>
                    <a:pt x="119" y="43"/>
                    <a:pt x="103" y="33"/>
                    <a:pt x="85" y="26"/>
                  </a:cubicBezTo>
                  <a:cubicBezTo>
                    <a:pt x="61" y="16"/>
                    <a:pt x="40" y="11"/>
                    <a:pt x="26"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34" name="Oval 167">
              <a:extLst>
                <a:ext uri="{FF2B5EF4-FFF2-40B4-BE49-F238E27FC236}">
                  <a16:creationId xmlns:a16="http://schemas.microsoft.com/office/drawing/2014/main" id="{04C35F30-2C7A-454C-A6EB-8125A2BCB518}"/>
                </a:ext>
              </a:extLst>
            </p:cNvPr>
            <p:cNvSpPr>
              <a:spLocks noChangeArrowheads="1"/>
            </p:cNvSpPr>
            <p:nvPr/>
          </p:nvSpPr>
          <p:spPr bwMode="auto">
            <a:xfrm>
              <a:off x="168275" y="3746501"/>
              <a:ext cx="12700" cy="12700"/>
            </a:xfrm>
            <a:prstGeom prst="ellipse">
              <a:avLst/>
            </a:prstGeom>
            <a:solidFill>
              <a:srgbClr val="E3F0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35" name="Oval 168">
              <a:extLst>
                <a:ext uri="{FF2B5EF4-FFF2-40B4-BE49-F238E27FC236}">
                  <a16:creationId xmlns:a16="http://schemas.microsoft.com/office/drawing/2014/main" id="{DB9F373D-D949-4A18-97B2-D74E2FC0A7CD}"/>
                </a:ext>
              </a:extLst>
            </p:cNvPr>
            <p:cNvSpPr>
              <a:spLocks noChangeArrowheads="1"/>
            </p:cNvSpPr>
            <p:nvPr/>
          </p:nvSpPr>
          <p:spPr bwMode="auto">
            <a:xfrm>
              <a:off x="171450" y="3770313"/>
              <a:ext cx="7938" cy="7938"/>
            </a:xfrm>
            <a:prstGeom prst="ellipse">
              <a:avLst/>
            </a:prstGeom>
            <a:solidFill>
              <a:srgbClr val="E3F0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36" name="Oval 169">
              <a:extLst>
                <a:ext uri="{FF2B5EF4-FFF2-40B4-BE49-F238E27FC236}">
                  <a16:creationId xmlns:a16="http://schemas.microsoft.com/office/drawing/2014/main" id="{1BD3C5A9-2478-494B-9486-78EC8BFB1958}"/>
                </a:ext>
              </a:extLst>
            </p:cNvPr>
            <p:cNvSpPr>
              <a:spLocks noChangeArrowheads="1"/>
            </p:cNvSpPr>
            <p:nvPr/>
          </p:nvSpPr>
          <p:spPr bwMode="auto">
            <a:xfrm>
              <a:off x="155575" y="3735388"/>
              <a:ext cx="7938" cy="9525"/>
            </a:xfrm>
            <a:prstGeom prst="ellipse">
              <a:avLst/>
            </a:prstGeom>
            <a:solidFill>
              <a:srgbClr val="E3F0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37" name="Freeform 170">
              <a:extLst>
                <a:ext uri="{FF2B5EF4-FFF2-40B4-BE49-F238E27FC236}">
                  <a16:creationId xmlns:a16="http://schemas.microsoft.com/office/drawing/2014/main" id="{26389A91-D260-456F-817A-778567A76945}"/>
                </a:ext>
              </a:extLst>
            </p:cNvPr>
            <p:cNvSpPr>
              <a:spLocks/>
            </p:cNvSpPr>
            <p:nvPr/>
          </p:nvSpPr>
          <p:spPr bwMode="auto">
            <a:xfrm>
              <a:off x="39688" y="3849688"/>
              <a:ext cx="25400" cy="49213"/>
            </a:xfrm>
            <a:custGeom>
              <a:avLst/>
              <a:gdLst>
                <a:gd name="T0" fmla="*/ 2 w 62"/>
                <a:gd name="T1" fmla="*/ 69 h 114"/>
                <a:gd name="T2" fmla="*/ 25 w 62"/>
                <a:gd name="T3" fmla="*/ 69 h 114"/>
                <a:gd name="T4" fmla="*/ 25 w 62"/>
                <a:gd name="T5" fmla="*/ 86 h 114"/>
                <a:gd name="T6" fmla="*/ 29 w 62"/>
                <a:gd name="T7" fmla="*/ 88 h 114"/>
                <a:gd name="T8" fmla="*/ 33 w 62"/>
                <a:gd name="T9" fmla="*/ 87 h 114"/>
                <a:gd name="T10" fmla="*/ 33 w 62"/>
                <a:gd name="T11" fmla="*/ 80 h 114"/>
                <a:gd name="T12" fmla="*/ 33 w 62"/>
                <a:gd name="T13" fmla="*/ 71 h 114"/>
                <a:gd name="T14" fmla="*/ 26 w 62"/>
                <a:gd name="T15" fmla="*/ 64 h 114"/>
                <a:gd name="T16" fmla="*/ 10 w 62"/>
                <a:gd name="T17" fmla="*/ 57 h 114"/>
                <a:gd name="T18" fmla="*/ 1 w 62"/>
                <a:gd name="T19" fmla="*/ 28 h 114"/>
                <a:gd name="T20" fmla="*/ 6 w 62"/>
                <a:gd name="T21" fmla="*/ 16 h 114"/>
                <a:gd name="T22" fmla="*/ 24 w 62"/>
                <a:gd name="T23" fmla="*/ 8 h 114"/>
                <a:gd name="T24" fmla="*/ 25 w 62"/>
                <a:gd name="T25" fmla="*/ 0 h 114"/>
                <a:gd name="T26" fmla="*/ 36 w 62"/>
                <a:gd name="T27" fmla="*/ 0 h 114"/>
                <a:gd name="T28" fmla="*/ 36 w 62"/>
                <a:gd name="T29" fmla="*/ 8 h 114"/>
                <a:gd name="T30" fmla="*/ 46 w 62"/>
                <a:gd name="T31" fmla="*/ 10 h 114"/>
                <a:gd name="T32" fmla="*/ 54 w 62"/>
                <a:gd name="T33" fmla="*/ 15 h 114"/>
                <a:gd name="T34" fmla="*/ 59 w 62"/>
                <a:gd name="T35" fmla="*/ 35 h 114"/>
                <a:gd name="T36" fmla="*/ 33 w 62"/>
                <a:gd name="T37" fmla="*/ 36 h 114"/>
                <a:gd name="T38" fmla="*/ 33 w 62"/>
                <a:gd name="T39" fmla="*/ 26 h 114"/>
                <a:gd name="T40" fmla="*/ 30 w 62"/>
                <a:gd name="T41" fmla="*/ 22 h 114"/>
                <a:gd name="T42" fmla="*/ 27 w 62"/>
                <a:gd name="T43" fmla="*/ 26 h 114"/>
                <a:gd name="T44" fmla="*/ 26 w 62"/>
                <a:gd name="T45" fmla="*/ 31 h 114"/>
                <a:gd name="T46" fmla="*/ 27 w 62"/>
                <a:gd name="T47" fmla="*/ 36 h 114"/>
                <a:gd name="T48" fmla="*/ 43 w 62"/>
                <a:gd name="T49" fmla="*/ 47 h 114"/>
                <a:gd name="T50" fmla="*/ 54 w 62"/>
                <a:gd name="T51" fmla="*/ 53 h 114"/>
                <a:gd name="T52" fmla="*/ 56 w 62"/>
                <a:gd name="T53" fmla="*/ 56 h 114"/>
                <a:gd name="T54" fmla="*/ 61 w 62"/>
                <a:gd name="T55" fmla="*/ 68 h 114"/>
                <a:gd name="T56" fmla="*/ 59 w 62"/>
                <a:gd name="T57" fmla="*/ 89 h 114"/>
                <a:gd name="T58" fmla="*/ 53 w 62"/>
                <a:gd name="T59" fmla="*/ 98 h 114"/>
                <a:gd name="T60" fmla="*/ 37 w 62"/>
                <a:gd name="T61" fmla="*/ 104 h 114"/>
                <a:gd name="T62" fmla="*/ 37 w 62"/>
                <a:gd name="T63" fmla="*/ 114 h 114"/>
                <a:gd name="T64" fmla="*/ 26 w 62"/>
                <a:gd name="T65" fmla="*/ 113 h 114"/>
                <a:gd name="T66" fmla="*/ 25 w 62"/>
                <a:gd name="T67" fmla="*/ 105 h 114"/>
                <a:gd name="T68" fmla="*/ 13 w 62"/>
                <a:gd name="T69" fmla="*/ 101 h 114"/>
                <a:gd name="T70" fmla="*/ 1 w 62"/>
                <a:gd name="T71" fmla="*/ 79 h 114"/>
                <a:gd name="T72" fmla="*/ 2 w 62"/>
                <a:gd name="T73" fmla="*/ 6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2" h="114">
                  <a:moveTo>
                    <a:pt x="2" y="69"/>
                  </a:moveTo>
                  <a:cubicBezTo>
                    <a:pt x="10" y="69"/>
                    <a:pt x="17" y="69"/>
                    <a:pt x="25" y="69"/>
                  </a:cubicBezTo>
                  <a:cubicBezTo>
                    <a:pt x="25" y="75"/>
                    <a:pt x="25" y="80"/>
                    <a:pt x="25" y="86"/>
                  </a:cubicBezTo>
                  <a:cubicBezTo>
                    <a:pt x="26" y="86"/>
                    <a:pt x="27" y="88"/>
                    <a:pt x="29" y="88"/>
                  </a:cubicBezTo>
                  <a:cubicBezTo>
                    <a:pt x="31" y="88"/>
                    <a:pt x="32" y="87"/>
                    <a:pt x="33" y="87"/>
                  </a:cubicBezTo>
                  <a:cubicBezTo>
                    <a:pt x="33" y="85"/>
                    <a:pt x="33" y="83"/>
                    <a:pt x="33" y="80"/>
                  </a:cubicBezTo>
                  <a:cubicBezTo>
                    <a:pt x="34" y="76"/>
                    <a:pt x="34" y="73"/>
                    <a:pt x="33" y="71"/>
                  </a:cubicBezTo>
                  <a:cubicBezTo>
                    <a:pt x="32" y="68"/>
                    <a:pt x="30" y="67"/>
                    <a:pt x="26" y="64"/>
                  </a:cubicBezTo>
                  <a:cubicBezTo>
                    <a:pt x="17" y="59"/>
                    <a:pt x="14" y="60"/>
                    <a:pt x="10" y="57"/>
                  </a:cubicBezTo>
                  <a:cubicBezTo>
                    <a:pt x="1" y="51"/>
                    <a:pt x="0" y="37"/>
                    <a:pt x="1" y="28"/>
                  </a:cubicBezTo>
                  <a:cubicBezTo>
                    <a:pt x="2" y="25"/>
                    <a:pt x="3" y="20"/>
                    <a:pt x="6" y="16"/>
                  </a:cubicBezTo>
                  <a:cubicBezTo>
                    <a:pt x="12" y="8"/>
                    <a:pt x="22" y="8"/>
                    <a:pt x="24" y="8"/>
                  </a:cubicBezTo>
                  <a:cubicBezTo>
                    <a:pt x="25" y="5"/>
                    <a:pt x="25" y="3"/>
                    <a:pt x="25" y="0"/>
                  </a:cubicBezTo>
                  <a:cubicBezTo>
                    <a:pt x="29" y="0"/>
                    <a:pt x="32" y="0"/>
                    <a:pt x="36" y="0"/>
                  </a:cubicBezTo>
                  <a:cubicBezTo>
                    <a:pt x="36" y="3"/>
                    <a:pt x="36" y="5"/>
                    <a:pt x="36" y="8"/>
                  </a:cubicBezTo>
                  <a:cubicBezTo>
                    <a:pt x="38" y="8"/>
                    <a:pt x="42" y="8"/>
                    <a:pt x="46" y="10"/>
                  </a:cubicBezTo>
                  <a:cubicBezTo>
                    <a:pt x="47" y="10"/>
                    <a:pt x="51" y="12"/>
                    <a:pt x="54" y="15"/>
                  </a:cubicBezTo>
                  <a:cubicBezTo>
                    <a:pt x="61" y="23"/>
                    <a:pt x="59" y="34"/>
                    <a:pt x="59" y="35"/>
                  </a:cubicBezTo>
                  <a:cubicBezTo>
                    <a:pt x="50" y="35"/>
                    <a:pt x="42" y="36"/>
                    <a:pt x="33" y="36"/>
                  </a:cubicBezTo>
                  <a:cubicBezTo>
                    <a:pt x="33" y="33"/>
                    <a:pt x="33" y="30"/>
                    <a:pt x="33" y="26"/>
                  </a:cubicBezTo>
                  <a:cubicBezTo>
                    <a:pt x="33" y="24"/>
                    <a:pt x="32" y="23"/>
                    <a:pt x="30" y="22"/>
                  </a:cubicBezTo>
                  <a:cubicBezTo>
                    <a:pt x="29" y="22"/>
                    <a:pt x="27" y="24"/>
                    <a:pt x="27" y="26"/>
                  </a:cubicBezTo>
                  <a:cubicBezTo>
                    <a:pt x="27" y="27"/>
                    <a:pt x="26" y="29"/>
                    <a:pt x="26" y="31"/>
                  </a:cubicBezTo>
                  <a:cubicBezTo>
                    <a:pt x="26" y="33"/>
                    <a:pt x="27" y="35"/>
                    <a:pt x="27" y="36"/>
                  </a:cubicBezTo>
                  <a:cubicBezTo>
                    <a:pt x="28" y="40"/>
                    <a:pt x="33" y="42"/>
                    <a:pt x="43" y="47"/>
                  </a:cubicBezTo>
                  <a:cubicBezTo>
                    <a:pt x="47" y="48"/>
                    <a:pt x="50" y="50"/>
                    <a:pt x="54" y="53"/>
                  </a:cubicBezTo>
                  <a:cubicBezTo>
                    <a:pt x="55" y="54"/>
                    <a:pt x="55" y="55"/>
                    <a:pt x="56" y="56"/>
                  </a:cubicBezTo>
                  <a:cubicBezTo>
                    <a:pt x="58" y="58"/>
                    <a:pt x="60" y="61"/>
                    <a:pt x="61" y="68"/>
                  </a:cubicBezTo>
                  <a:cubicBezTo>
                    <a:pt x="61" y="74"/>
                    <a:pt x="62" y="81"/>
                    <a:pt x="59" y="89"/>
                  </a:cubicBezTo>
                  <a:cubicBezTo>
                    <a:pt x="58" y="92"/>
                    <a:pt x="56" y="95"/>
                    <a:pt x="53" y="98"/>
                  </a:cubicBezTo>
                  <a:cubicBezTo>
                    <a:pt x="47" y="104"/>
                    <a:pt x="40" y="104"/>
                    <a:pt x="37" y="104"/>
                  </a:cubicBezTo>
                  <a:cubicBezTo>
                    <a:pt x="37" y="108"/>
                    <a:pt x="37" y="111"/>
                    <a:pt x="37" y="114"/>
                  </a:cubicBezTo>
                  <a:cubicBezTo>
                    <a:pt x="33" y="114"/>
                    <a:pt x="29" y="113"/>
                    <a:pt x="26" y="113"/>
                  </a:cubicBezTo>
                  <a:cubicBezTo>
                    <a:pt x="26" y="110"/>
                    <a:pt x="25" y="108"/>
                    <a:pt x="25" y="105"/>
                  </a:cubicBezTo>
                  <a:cubicBezTo>
                    <a:pt x="22" y="105"/>
                    <a:pt x="17" y="104"/>
                    <a:pt x="13" y="101"/>
                  </a:cubicBezTo>
                  <a:cubicBezTo>
                    <a:pt x="2" y="95"/>
                    <a:pt x="1" y="82"/>
                    <a:pt x="1" y="79"/>
                  </a:cubicBezTo>
                  <a:cubicBezTo>
                    <a:pt x="1" y="75"/>
                    <a:pt x="1" y="71"/>
                    <a:pt x="2" y="69"/>
                  </a:cubicBezTo>
                  <a:close/>
                </a:path>
              </a:pathLst>
            </a:custGeom>
            <a:solidFill>
              <a:srgbClr val="F5F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38" name="Freeform 171">
              <a:extLst>
                <a:ext uri="{FF2B5EF4-FFF2-40B4-BE49-F238E27FC236}">
                  <a16:creationId xmlns:a16="http://schemas.microsoft.com/office/drawing/2014/main" id="{CD35E408-A1D2-42FC-ACBD-5C32826C3E7C}"/>
                </a:ext>
              </a:extLst>
            </p:cNvPr>
            <p:cNvSpPr>
              <a:spLocks/>
            </p:cNvSpPr>
            <p:nvPr/>
          </p:nvSpPr>
          <p:spPr bwMode="auto">
            <a:xfrm>
              <a:off x="23813" y="4011613"/>
              <a:ext cx="58738" cy="30163"/>
            </a:xfrm>
            <a:custGeom>
              <a:avLst/>
              <a:gdLst>
                <a:gd name="T0" fmla="*/ 0 w 137"/>
                <a:gd name="T1" fmla="*/ 69 h 71"/>
                <a:gd name="T2" fmla="*/ 135 w 137"/>
                <a:gd name="T3" fmla="*/ 71 h 71"/>
                <a:gd name="T4" fmla="*/ 135 w 137"/>
                <a:gd name="T5" fmla="*/ 60 h 71"/>
                <a:gd name="T6" fmla="*/ 124 w 137"/>
                <a:gd name="T7" fmla="*/ 46 h 71"/>
                <a:gd name="T8" fmla="*/ 124 w 137"/>
                <a:gd name="T9" fmla="*/ 36 h 71"/>
                <a:gd name="T10" fmla="*/ 114 w 137"/>
                <a:gd name="T11" fmla="*/ 17 h 71"/>
                <a:gd name="T12" fmla="*/ 63 w 137"/>
                <a:gd name="T13" fmla="*/ 4 h 71"/>
                <a:gd name="T14" fmla="*/ 28 w 137"/>
                <a:gd name="T15" fmla="*/ 26 h 71"/>
                <a:gd name="T16" fmla="*/ 9 w 137"/>
                <a:gd name="T17" fmla="*/ 41 h 71"/>
                <a:gd name="T18" fmla="*/ 0 w 137"/>
                <a:gd name="T19" fmla="*/ 69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 h="71">
                  <a:moveTo>
                    <a:pt x="0" y="69"/>
                  </a:moveTo>
                  <a:cubicBezTo>
                    <a:pt x="45" y="70"/>
                    <a:pt x="90" y="70"/>
                    <a:pt x="135" y="71"/>
                  </a:cubicBezTo>
                  <a:cubicBezTo>
                    <a:pt x="136" y="69"/>
                    <a:pt x="137" y="65"/>
                    <a:pt x="135" y="60"/>
                  </a:cubicBezTo>
                  <a:cubicBezTo>
                    <a:pt x="133" y="51"/>
                    <a:pt x="125" y="47"/>
                    <a:pt x="124" y="46"/>
                  </a:cubicBezTo>
                  <a:cubicBezTo>
                    <a:pt x="124" y="44"/>
                    <a:pt x="125" y="40"/>
                    <a:pt x="124" y="36"/>
                  </a:cubicBezTo>
                  <a:cubicBezTo>
                    <a:pt x="123" y="26"/>
                    <a:pt x="117" y="20"/>
                    <a:pt x="114" y="17"/>
                  </a:cubicBezTo>
                  <a:cubicBezTo>
                    <a:pt x="102" y="5"/>
                    <a:pt x="82" y="0"/>
                    <a:pt x="63" y="4"/>
                  </a:cubicBezTo>
                  <a:cubicBezTo>
                    <a:pt x="43" y="8"/>
                    <a:pt x="32" y="22"/>
                    <a:pt x="28" y="26"/>
                  </a:cubicBezTo>
                  <a:cubicBezTo>
                    <a:pt x="25" y="28"/>
                    <a:pt x="16" y="32"/>
                    <a:pt x="9" y="41"/>
                  </a:cubicBezTo>
                  <a:cubicBezTo>
                    <a:pt x="0" y="52"/>
                    <a:pt x="0" y="65"/>
                    <a:pt x="0" y="69"/>
                  </a:cubicBezTo>
                  <a:close/>
                </a:path>
              </a:pathLst>
            </a:custGeom>
            <a:solidFill>
              <a:srgbClr val="F6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39" name="Freeform 172">
              <a:extLst>
                <a:ext uri="{FF2B5EF4-FFF2-40B4-BE49-F238E27FC236}">
                  <a16:creationId xmlns:a16="http://schemas.microsoft.com/office/drawing/2014/main" id="{F49B9E07-30A8-4704-AEDE-FB9FAA53B488}"/>
                </a:ext>
              </a:extLst>
            </p:cNvPr>
            <p:cNvSpPr>
              <a:spLocks/>
            </p:cNvSpPr>
            <p:nvPr/>
          </p:nvSpPr>
          <p:spPr bwMode="auto">
            <a:xfrm>
              <a:off x="38100" y="4016376"/>
              <a:ext cx="15875" cy="9525"/>
            </a:xfrm>
            <a:custGeom>
              <a:avLst/>
              <a:gdLst>
                <a:gd name="T0" fmla="*/ 0 w 37"/>
                <a:gd name="T1" fmla="*/ 24 h 25"/>
                <a:gd name="T2" fmla="*/ 11 w 37"/>
                <a:gd name="T3" fmla="*/ 9 h 25"/>
                <a:gd name="T4" fmla="*/ 37 w 37"/>
                <a:gd name="T5" fmla="*/ 0 h 25"/>
                <a:gd name="T6" fmla="*/ 37 w 37"/>
                <a:gd name="T7" fmla="*/ 25 h 25"/>
                <a:gd name="T8" fmla="*/ 0 w 37"/>
                <a:gd name="T9" fmla="*/ 24 h 25"/>
              </a:gdLst>
              <a:ahLst/>
              <a:cxnLst>
                <a:cxn ang="0">
                  <a:pos x="T0" y="T1"/>
                </a:cxn>
                <a:cxn ang="0">
                  <a:pos x="T2" y="T3"/>
                </a:cxn>
                <a:cxn ang="0">
                  <a:pos x="T4" y="T5"/>
                </a:cxn>
                <a:cxn ang="0">
                  <a:pos x="T6" y="T7"/>
                </a:cxn>
                <a:cxn ang="0">
                  <a:pos x="T8" y="T9"/>
                </a:cxn>
              </a:cxnLst>
              <a:rect l="0" t="0" r="r" b="b"/>
              <a:pathLst>
                <a:path w="37" h="25">
                  <a:moveTo>
                    <a:pt x="0" y="24"/>
                  </a:moveTo>
                  <a:cubicBezTo>
                    <a:pt x="2" y="21"/>
                    <a:pt x="5" y="15"/>
                    <a:pt x="11" y="9"/>
                  </a:cubicBezTo>
                  <a:cubicBezTo>
                    <a:pt x="21" y="1"/>
                    <a:pt x="33" y="0"/>
                    <a:pt x="37" y="0"/>
                  </a:cubicBezTo>
                  <a:cubicBezTo>
                    <a:pt x="37" y="9"/>
                    <a:pt x="37" y="17"/>
                    <a:pt x="37" y="25"/>
                  </a:cubicBezTo>
                  <a:cubicBezTo>
                    <a:pt x="25" y="25"/>
                    <a:pt x="13" y="24"/>
                    <a:pt x="0" y="24"/>
                  </a:cubicBezTo>
                  <a:close/>
                </a:path>
              </a:pathLst>
            </a:custGeom>
            <a:solidFill>
              <a:srgbClr val="39A8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40" name="Freeform 173">
              <a:extLst>
                <a:ext uri="{FF2B5EF4-FFF2-40B4-BE49-F238E27FC236}">
                  <a16:creationId xmlns:a16="http://schemas.microsoft.com/office/drawing/2014/main" id="{73B228BA-2044-42DD-8BAB-C534A559EFA3}"/>
                </a:ext>
              </a:extLst>
            </p:cNvPr>
            <p:cNvSpPr>
              <a:spLocks/>
            </p:cNvSpPr>
            <p:nvPr/>
          </p:nvSpPr>
          <p:spPr bwMode="auto">
            <a:xfrm>
              <a:off x="57150" y="4016376"/>
              <a:ext cx="15875" cy="9525"/>
            </a:xfrm>
            <a:custGeom>
              <a:avLst/>
              <a:gdLst>
                <a:gd name="T0" fmla="*/ 0 w 37"/>
                <a:gd name="T1" fmla="*/ 0 h 24"/>
                <a:gd name="T2" fmla="*/ 0 w 37"/>
                <a:gd name="T3" fmla="*/ 24 h 24"/>
                <a:gd name="T4" fmla="*/ 37 w 37"/>
                <a:gd name="T5" fmla="*/ 24 h 24"/>
                <a:gd name="T6" fmla="*/ 24 w 37"/>
                <a:gd name="T7" fmla="*/ 9 h 24"/>
                <a:gd name="T8" fmla="*/ 0 w 37"/>
                <a:gd name="T9" fmla="*/ 0 h 24"/>
              </a:gdLst>
              <a:ahLst/>
              <a:cxnLst>
                <a:cxn ang="0">
                  <a:pos x="T0" y="T1"/>
                </a:cxn>
                <a:cxn ang="0">
                  <a:pos x="T2" y="T3"/>
                </a:cxn>
                <a:cxn ang="0">
                  <a:pos x="T4" y="T5"/>
                </a:cxn>
                <a:cxn ang="0">
                  <a:pos x="T6" y="T7"/>
                </a:cxn>
                <a:cxn ang="0">
                  <a:pos x="T8" y="T9"/>
                </a:cxn>
              </a:cxnLst>
              <a:rect l="0" t="0" r="r" b="b"/>
              <a:pathLst>
                <a:path w="37" h="24">
                  <a:moveTo>
                    <a:pt x="0" y="0"/>
                  </a:moveTo>
                  <a:cubicBezTo>
                    <a:pt x="0" y="8"/>
                    <a:pt x="0" y="16"/>
                    <a:pt x="0" y="24"/>
                  </a:cubicBezTo>
                  <a:cubicBezTo>
                    <a:pt x="12" y="24"/>
                    <a:pt x="25" y="24"/>
                    <a:pt x="37" y="24"/>
                  </a:cubicBezTo>
                  <a:cubicBezTo>
                    <a:pt x="35" y="20"/>
                    <a:pt x="32" y="14"/>
                    <a:pt x="24" y="9"/>
                  </a:cubicBezTo>
                  <a:cubicBezTo>
                    <a:pt x="14" y="1"/>
                    <a:pt x="4" y="0"/>
                    <a:pt x="0" y="0"/>
                  </a:cubicBezTo>
                  <a:close/>
                </a:path>
              </a:pathLst>
            </a:custGeom>
            <a:solidFill>
              <a:srgbClr val="39A8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41" name="Oval 174">
              <a:extLst>
                <a:ext uri="{FF2B5EF4-FFF2-40B4-BE49-F238E27FC236}">
                  <a16:creationId xmlns:a16="http://schemas.microsoft.com/office/drawing/2014/main" id="{069A526B-DCB8-4704-B6B0-24323F84501E}"/>
                </a:ext>
              </a:extLst>
            </p:cNvPr>
            <p:cNvSpPr>
              <a:spLocks noChangeArrowheads="1"/>
            </p:cNvSpPr>
            <p:nvPr/>
          </p:nvSpPr>
          <p:spPr bwMode="auto">
            <a:xfrm>
              <a:off x="33338" y="4035426"/>
              <a:ext cx="11113" cy="1111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42" name="Freeform 175">
              <a:extLst>
                <a:ext uri="{FF2B5EF4-FFF2-40B4-BE49-F238E27FC236}">
                  <a16:creationId xmlns:a16="http://schemas.microsoft.com/office/drawing/2014/main" id="{AE1DBB1C-450D-465F-A628-019CE889AA7F}"/>
                </a:ext>
              </a:extLst>
            </p:cNvPr>
            <p:cNvSpPr>
              <a:spLocks noEditPoints="1"/>
            </p:cNvSpPr>
            <p:nvPr/>
          </p:nvSpPr>
          <p:spPr bwMode="auto">
            <a:xfrm>
              <a:off x="31750" y="4035426"/>
              <a:ext cx="12700" cy="12700"/>
            </a:xfrm>
            <a:custGeom>
              <a:avLst/>
              <a:gdLst>
                <a:gd name="T0" fmla="*/ 14 w 29"/>
                <a:gd name="T1" fmla="*/ 28 h 28"/>
                <a:gd name="T2" fmla="*/ 0 w 29"/>
                <a:gd name="T3" fmla="*/ 14 h 28"/>
                <a:gd name="T4" fmla="*/ 14 w 29"/>
                <a:gd name="T5" fmla="*/ 0 h 28"/>
                <a:gd name="T6" fmla="*/ 29 w 29"/>
                <a:gd name="T7" fmla="*/ 14 h 28"/>
                <a:gd name="T8" fmla="*/ 14 w 29"/>
                <a:gd name="T9" fmla="*/ 28 h 28"/>
                <a:gd name="T10" fmla="*/ 14 w 29"/>
                <a:gd name="T11" fmla="*/ 3 h 28"/>
                <a:gd name="T12" fmla="*/ 3 w 29"/>
                <a:gd name="T13" fmla="*/ 14 h 28"/>
                <a:gd name="T14" fmla="*/ 14 w 29"/>
                <a:gd name="T15" fmla="*/ 25 h 28"/>
                <a:gd name="T16" fmla="*/ 26 w 29"/>
                <a:gd name="T17" fmla="*/ 14 h 28"/>
                <a:gd name="T18" fmla="*/ 14 w 29"/>
                <a:gd name="T19"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8">
                  <a:moveTo>
                    <a:pt x="14" y="28"/>
                  </a:moveTo>
                  <a:cubicBezTo>
                    <a:pt x="6" y="28"/>
                    <a:pt x="0" y="22"/>
                    <a:pt x="0" y="14"/>
                  </a:cubicBezTo>
                  <a:cubicBezTo>
                    <a:pt x="0" y="6"/>
                    <a:pt x="6" y="0"/>
                    <a:pt x="14" y="0"/>
                  </a:cubicBezTo>
                  <a:cubicBezTo>
                    <a:pt x="22" y="0"/>
                    <a:pt x="29" y="6"/>
                    <a:pt x="29" y="14"/>
                  </a:cubicBezTo>
                  <a:cubicBezTo>
                    <a:pt x="29" y="22"/>
                    <a:pt x="22" y="28"/>
                    <a:pt x="14" y="28"/>
                  </a:cubicBezTo>
                  <a:close/>
                  <a:moveTo>
                    <a:pt x="14" y="3"/>
                  </a:moveTo>
                  <a:cubicBezTo>
                    <a:pt x="8" y="3"/>
                    <a:pt x="3" y="8"/>
                    <a:pt x="3" y="14"/>
                  </a:cubicBezTo>
                  <a:cubicBezTo>
                    <a:pt x="3" y="20"/>
                    <a:pt x="8" y="25"/>
                    <a:pt x="14" y="25"/>
                  </a:cubicBezTo>
                  <a:cubicBezTo>
                    <a:pt x="21" y="25"/>
                    <a:pt x="26" y="20"/>
                    <a:pt x="26" y="14"/>
                  </a:cubicBezTo>
                  <a:cubicBezTo>
                    <a:pt x="26" y="8"/>
                    <a:pt x="21" y="3"/>
                    <a:pt x="14" y="3"/>
                  </a:cubicBezTo>
                  <a:close/>
                </a:path>
              </a:pathLst>
            </a:custGeom>
            <a:solidFill>
              <a:srgbClr val="2EA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43" name="Oval 176">
              <a:extLst>
                <a:ext uri="{FF2B5EF4-FFF2-40B4-BE49-F238E27FC236}">
                  <a16:creationId xmlns:a16="http://schemas.microsoft.com/office/drawing/2014/main" id="{1A34B30F-CC67-4FD5-B08E-19CDB38B3CF6}"/>
                </a:ext>
              </a:extLst>
            </p:cNvPr>
            <p:cNvSpPr>
              <a:spLocks noChangeArrowheads="1"/>
            </p:cNvSpPr>
            <p:nvPr/>
          </p:nvSpPr>
          <p:spPr bwMode="auto">
            <a:xfrm>
              <a:off x="66675" y="4035426"/>
              <a:ext cx="11113" cy="1111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44" name="Freeform 177">
              <a:extLst>
                <a:ext uri="{FF2B5EF4-FFF2-40B4-BE49-F238E27FC236}">
                  <a16:creationId xmlns:a16="http://schemas.microsoft.com/office/drawing/2014/main" id="{9A3E00D6-25E1-437E-846F-00D07812C39A}"/>
                </a:ext>
              </a:extLst>
            </p:cNvPr>
            <p:cNvSpPr>
              <a:spLocks noEditPoints="1"/>
            </p:cNvSpPr>
            <p:nvPr/>
          </p:nvSpPr>
          <p:spPr bwMode="auto">
            <a:xfrm>
              <a:off x="66675" y="4035426"/>
              <a:ext cx="12700" cy="12700"/>
            </a:xfrm>
            <a:custGeom>
              <a:avLst/>
              <a:gdLst>
                <a:gd name="T0" fmla="*/ 14 w 29"/>
                <a:gd name="T1" fmla="*/ 28 h 28"/>
                <a:gd name="T2" fmla="*/ 0 w 29"/>
                <a:gd name="T3" fmla="*/ 14 h 28"/>
                <a:gd name="T4" fmla="*/ 14 w 29"/>
                <a:gd name="T5" fmla="*/ 0 h 28"/>
                <a:gd name="T6" fmla="*/ 29 w 29"/>
                <a:gd name="T7" fmla="*/ 14 h 28"/>
                <a:gd name="T8" fmla="*/ 14 w 29"/>
                <a:gd name="T9" fmla="*/ 28 h 28"/>
                <a:gd name="T10" fmla="*/ 14 w 29"/>
                <a:gd name="T11" fmla="*/ 3 h 28"/>
                <a:gd name="T12" fmla="*/ 3 w 29"/>
                <a:gd name="T13" fmla="*/ 14 h 28"/>
                <a:gd name="T14" fmla="*/ 14 w 29"/>
                <a:gd name="T15" fmla="*/ 25 h 28"/>
                <a:gd name="T16" fmla="*/ 26 w 29"/>
                <a:gd name="T17" fmla="*/ 14 h 28"/>
                <a:gd name="T18" fmla="*/ 14 w 29"/>
                <a:gd name="T19"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8">
                  <a:moveTo>
                    <a:pt x="14" y="28"/>
                  </a:moveTo>
                  <a:cubicBezTo>
                    <a:pt x="6" y="28"/>
                    <a:pt x="0" y="22"/>
                    <a:pt x="0" y="14"/>
                  </a:cubicBezTo>
                  <a:cubicBezTo>
                    <a:pt x="0" y="6"/>
                    <a:pt x="6" y="0"/>
                    <a:pt x="14" y="0"/>
                  </a:cubicBezTo>
                  <a:cubicBezTo>
                    <a:pt x="22" y="0"/>
                    <a:pt x="29" y="6"/>
                    <a:pt x="29" y="14"/>
                  </a:cubicBezTo>
                  <a:cubicBezTo>
                    <a:pt x="29" y="22"/>
                    <a:pt x="22" y="28"/>
                    <a:pt x="14" y="28"/>
                  </a:cubicBezTo>
                  <a:close/>
                  <a:moveTo>
                    <a:pt x="14" y="3"/>
                  </a:moveTo>
                  <a:cubicBezTo>
                    <a:pt x="8" y="3"/>
                    <a:pt x="3" y="8"/>
                    <a:pt x="3" y="14"/>
                  </a:cubicBezTo>
                  <a:cubicBezTo>
                    <a:pt x="3" y="20"/>
                    <a:pt x="8" y="25"/>
                    <a:pt x="14" y="25"/>
                  </a:cubicBezTo>
                  <a:cubicBezTo>
                    <a:pt x="21" y="25"/>
                    <a:pt x="26" y="20"/>
                    <a:pt x="26" y="14"/>
                  </a:cubicBezTo>
                  <a:cubicBezTo>
                    <a:pt x="26" y="8"/>
                    <a:pt x="21" y="3"/>
                    <a:pt x="14" y="3"/>
                  </a:cubicBezTo>
                  <a:close/>
                </a:path>
              </a:pathLst>
            </a:custGeom>
            <a:solidFill>
              <a:srgbClr val="2EA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45" name="Freeform 178">
              <a:extLst>
                <a:ext uri="{FF2B5EF4-FFF2-40B4-BE49-F238E27FC236}">
                  <a16:creationId xmlns:a16="http://schemas.microsoft.com/office/drawing/2014/main" id="{5825410C-7C55-4A2F-88A9-D6C38000B6A4}"/>
                </a:ext>
              </a:extLst>
            </p:cNvPr>
            <p:cNvSpPr>
              <a:spLocks/>
            </p:cNvSpPr>
            <p:nvPr/>
          </p:nvSpPr>
          <p:spPr bwMode="auto">
            <a:xfrm>
              <a:off x="152400" y="4140201"/>
              <a:ext cx="47625" cy="47625"/>
            </a:xfrm>
            <a:custGeom>
              <a:avLst/>
              <a:gdLst>
                <a:gd name="T0" fmla="*/ 13 w 109"/>
                <a:gd name="T1" fmla="*/ 63 h 111"/>
                <a:gd name="T2" fmla="*/ 15 w 109"/>
                <a:gd name="T3" fmla="*/ 73 h 111"/>
                <a:gd name="T4" fmla="*/ 20 w 109"/>
                <a:gd name="T5" fmla="*/ 79 h 111"/>
                <a:gd name="T6" fmla="*/ 11 w 109"/>
                <a:gd name="T7" fmla="*/ 89 h 111"/>
                <a:gd name="T8" fmla="*/ 23 w 109"/>
                <a:gd name="T9" fmla="*/ 99 h 111"/>
                <a:gd name="T10" fmla="*/ 30 w 109"/>
                <a:gd name="T11" fmla="*/ 91 h 111"/>
                <a:gd name="T12" fmla="*/ 37 w 109"/>
                <a:gd name="T13" fmla="*/ 96 h 111"/>
                <a:gd name="T14" fmla="*/ 46 w 109"/>
                <a:gd name="T15" fmla="*/ 98 h 111"/>
                <a:gd name="T16" fmla="*/ 46 w 109"/>
                <a:gd name="T17" fmla="*/ 110 h 111"/>
                <a:gd name="T18" fmla="*/ 62 w 109"/>
                <a:gd name="T19" fmla="*/ 111 h 111"/>
                <a:gd name="T20" fmla="*/ 63 w 109"/>
                <a:gd name="T21" fmla="*/ 98 h 111"/>
                <a:gd name="T22" fmla="*/ 72 w 109"/>
                <a:gd name="T23" fmla="*/ 95 h 111"/>
                <a:gd name="T24" fmla="*/ 80 w 109"/>
                <a:gd name="T25" fmla="*/ 91 h 111"/>
                <a:gd name="T26" fmla="*/ 88 w 109"/>
                <a:gd name="T27" fmla="*/ 100 h 111"/>
                <a:gd name="T28" fmla="*/ 99 w 109"/>
                <a:gd name="T29" fmla="*/ 90 h 111"/>
                <a:gd name="T30" fmla="*/ 90 w 109"/>
                <a:gd name="T31" fmla="*/ 80 h 111"/>
                <a:gd name="T32" fmla="*/ 96 w 109"/>
                <a:gd name="T33" fmla="*/ 72 h 111"/>
                <a:gd name="T34" fmla="*/ 98 w 109"/>
                <a:gd name="T35" fmla="*/ 64 h 111"/>
                <a:gd name="T36" fmla="*/ 109 w 109"/>
                <a:gd name="T37" fmla="*/ 64 h 111"/>
                <a:gd name="T38" fmla="*/ 109 w 109"/>
                <a:gd name="T39" fmla="*/ 48 h 111"/>
                <a:gd name="T40" fmla="*/ 98 w 109"/>
                <a:gd name="T41" fmla="*/ 49 h 111"/>
                <a:gd name="T42" fmla="*/ 95 w 109"/>
                <a:gd name="T43" fmla="*/ 39 h 111"/>
                <a:gd name="T44" fmla="*/ 90 w 109"/>
                <a:gd name="T45" fmla="*/ 31 h 111"/>
                <a:gd name="T46" fmla="*/ 100 w 109"/>
                <a:gd name="T47" fmla="*/ 22 h 111"/>
                <a:gd name="T48" fmla="*/ 88 w 109"/>
                <a:gd name="T49" fmla="*/ 11 h 111"/>
                <a:gd name="T50" fmla="*/ 80 w 109"/>
                <a:gd name="T51" fmla="*/ 20 h 111"/>
                <a:gd name="T52" fmla="*/ 72 w 109"/>
                <a:gd name="T53" fmla="*/ 16 h 111"/>
                <a:gd name="T54" fmla="*/ 63 w 109"/>
                <a:gd name="T55" fmla="*/ 14 h 111"/>
                <a:gd name="T56" fmla="*/ 63 w 109"/>
                <a:gd name="T57" fmla="*/ 1 h 111"/>
                <a:gd name="T58" fmla="*/ 47 w 109"/>
                <a:gd name="T59" fmla="*/ 0 h 111"/>
                <a:gd name="T60" fmla="*/ 46 w 109"/>
                <a:gd name="T61" fmla="*/ 13 h 111"/>
                <a:gd name="T62" fmla="*/ 37 w 109"/>
                <a:gd name="T63" fmla="*/ 15 h 111"/>
                <a:gd name="T64" fmla="*/ 31 w 109"/>
                <a:gd name="T65" fmla="*/ 20 h 111"/>
                <a:gd name="T66" fmla="*/ 22 w 109"/>
                <a:gd name="T67" fmla="*/ 11 h 111"/>
                <a:gd name="T68" fmla="*/ 11 w 109"/>
                <a:gd name="T69" fmla="*/ 22 h 111"/>
                <a:gd name="T70" fmla="*/ 20 w 109"/>
                <a:gd name="T71" fmla="*/ 31 h 111"/>
                <a:gd name="T72" fmla="*/ 15 w 109"/>
                <a:gd name="T73" fmla="*/ 40 h 111"/>
                <a:gd name="T74" fmla="*/ 12 w 109"/>
                <a:gd name="T75" fmla="*/ 49 h 111"/>
                <a:gd name="T76" fmla="*/ 1 w 109"/>
                <a:gd name="T77" fmla="*/ 48 h 111"/>
                <a:gd name="T78" fmla="*/ 0 w 109"/>
                <a:gd name="T79" fmla="*/ 62 h 111"/>
                <a:gd name="T80" fmla="*/ 13 w 109"/>
                <a:gd name="T81" fmla="*/ 6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9" h="111">
                  <a:moveTo>
                    <a:pt x="13" y="63"/>
                  </a:moveTo>
                  <a:cubicBezTo>
                    <a:pt x="13" y="65"/>
                    <a:pt x="14" y="69"/>
                    <a:pt x="15" y="73"/>
                  </a:cubicBezTo>
                  <a:cubicBezTo>
                    <a:pt x="17" y="76"/>
                    <a:pt x="19" y="78"/>
                    <a:pt x="20" y="79"/>
                  </a:cubicBezTo>
                  <a:cubicBezTo>
                    <a:pt x="17" y="82"/>
                    <a:pt x="14" y="86"/>
                    <a:pt x="11" y="89"/>
                  </a:cubicBezTo>
                  <a:cubicBezTo>
                    <a:pt x="15" y="92"/>
                    <a:pt x="19" y="96"/>
                    <a:pt x="23" y="99"/>
                  </a:cubicBezTo>
                  <a:cubicBezTo>
                    <a:pt x="25" y="97"/>
                    <a:pt x="28" y="94"/>
                    <a:pt x="30" y="91"/>
                  </a:cubicBezTo>
                  <a:cubicBezTo>
                    <a:pt x="32" y="93"/>
                    <a:pt x="34" y="95"/>
                    <a:pt x="37" y="96"/>
                  </a:cubicBezTo>
                  <a:cubicBezTo>
                    <a:pt x="41" y="98"/>
                    <a:pt x="44" y="98"/>
                    <a:pt x="46" y="98"/>
                  </a:cubicBezTo>
                  <a:cubicBezTo>
                    <a:pt x="46" y="102"/>
                    <a:pt x="46" y="106"/>
                    <a:pt x="46" y="110"/>
                  </a:cubicBezTo>
                  <a:cubicBezTo>
                    <a:pt x="52" y="111"/>
                    <a:pt x="57" y="111"/>
                    <a:pt x="62" y="111"/>
                  </a:cubicBezTo>
                  <a:cubicBezTo>
                    <a:pt x="63" y="107"/>
                    <a:pt x="63" y="102"/>
                    <a:pt x="63" y="98"/>
                  </a:cubicBezTo>
                  <a:cubicBezTo>
                    <a:pt x="65" y="97"/>
                    <a:pt x="69" y="97"/>
                    <a:pt x="72" y="95"/>
                  </a:cubicBezTo>
                  <a:cubicBezTo>
                    <a:pt x="76" y="94"/>
                    <a:pt x="79" y="92"/>
                    <a:pt x="80" y="91"/>
                  </a:cubicBezTo>
                  <a:cubicBezTo>
                    <a:pt x="83" y="94"/>
                    <a:pt x="85" y="97"/>
                    <a:pt x="88" y="100"/>
                  </a:cubicBezTo>
                  <a:cubicBezTo>
                    <a:pt x="91" y="97"/>
                    <a:pt x="95" y="93"/>
                    <a:pt x="99" y="90"/>
                  </a:cubicBezTo>
                  <a:cubicBezTo>
                    <a:pt x="96" y="87"/>
                    <a:pt x="93" y="83"/>
                    <a:pt x="90" y="80"/>
                  </a:cubicBezTo>
                  <a:cubicBezTo>
                    <a:pt x="92" y="79"/>
                    <a:pt x="94" y="76"/>
                    <a:pt x="96" y="72"/>
                  </a:cubicBezTo>
                  <a:cubicBezTo>
                    <a:pt x="98" y="69"/>
                    <a:pt x="98" y="66"/>
                    <a:pt x="98" y="64"/>
                  </a:cubicBezTo>
                  <a:cubicBezTo>
                    <a:pt x="102" y="64"/>
                    <a:pt x="105" y="64"/>
                    <a:pt x="109" y="64"/>
                  </a:cubicBezTo>
                  <a:cubicBezTo>
                    <a:pt x="109" y="58"/>
                    <a:pt x="109" y="53"/>
                    <a:pt x="109" y="48"/>
                  </a:cubicBezTo>
                  <a:cubicBezTo>
                    <a:pt x="106" y="48"/>
                    <a:pt x="102" y="48"/>
                    <a:pt x="98" y="49"/>
                  </a:cubicBezTo>
                  <a:cubicBezTo>
                    <a:pt x="98" y="46"/>
                    <a:pt x="97" y="43"/>
                    <a:pt x="95" y="39"/>
                  </a:cubicBezTo>
                  <a:cubicBezTo>
                    <a:pt x="94" y="36"/>
                    <a:pt x="92" y="33"/>
                    <a:pt x="90" y="31"/>
                  </a:cubicBezTo>
                  <a:cubicBezTo>
                    <a:pt x="94" y="28"/>
                    <a:pt x="97" y="25"/>
                    <a:pt x="100" y="22"/>
                  </a:cubicBezTo>
                  <a:cubicBezTo>
                    <a:pt x="96" y="18"/>
                    <a:pt x="92" y="14"/>
                    <a:pt x="88" y="11"/>
                  </a:cubicBezTo>
                  <a:cubicBezTo>
                    <a:pt x="85" y="14"/>
                    <a:pt x="83" y="17"/>
                    <a:pt x="80" y="20"/>
                  </a:cubicBezTo>
                  <a:cubicBezTo>
                    <a:pt x="79" y="19"/>
                    <a:pt x="76" y="17"/>
                    <a:pt x="72" y="16"/>
                  </a:cubicBezTo>
                  <a:cubicBezTo>
                    <a:pt x="69" y="15"/>
                    <a:pt x="66" y="14"/>
                    <a:pt x="63" y="14"/>
                  </a:cubicBezTo>
                  <a:cubicBezTo>
                    <a:pt x="63" y="9"/>
                    <a:pt x="63" y="5"/>
                    <a:pt x="63" y="1"/>
                  </a:cubicBezTo>
                  <a:cubicBezTo>
                    <a:pt x="57" y="1"/>
                    <a:pt x="52" y="0"/>
                    <a:pt x="47" y="0"/>
                  </a:cubicBezTo>
                  <a:cubicBezTo>
                    <a:pt x="47" y="5"/>
                    <a:pt x="47" y="9"/>
                    <a:pt x="46" y="13"/>
                  </a:cubicBezTo>
                  <a:cubicBezTo>
                    <a:pt x="45" y="13"/>
                    <a:pt x="41" y="13"/>
                    <a:pt x="37" y="15"/>
                  </a:cubicBezTo>
                  <a:cubicBezTo>
                    <a:pt x="34" y="17"/>
                    <a:pt x="32" y="19"/>
                    <a:pt x="31" y="20"/>
                  </a:cubicBezTo>
                  <a:cubicBezTo>
                    <a:pt x="28" y="17"/>
                    <a:pt x="25" y="14"/>
                    <a:pt x="22" y="11"/>
                  </a:cubicBezTo>
                  <a:cubicBezTo>
                    <a:pt x="19" y="15"/>
                    <a:pt x="15" y="19"/>
                    <a:pt x="11" y="22"/>
                  </a:cubicBezTo>
                  <a:cubicBezTo>
                    <a:pt x="14" y="25"/>
                    <a:pt x="17" y="28"/>
                    <a:pt x="20" y="31"/>
                  </a:cubicBezTo>
                  <a:cubicBezTo>
                    <a:pt x="19" y="33"/>
                    <a:pt x="17" y="36"/>
                    <a:pt x="15" y="40"/>
                  </a:cubicBezTo>
                  <a:cubicBezTo>
                    <a:pt x="14" y="43"/>
                    <a:pt x="13" y="47"/>
                    <a:pt x="12" y="49"/>
                  </a:cubicBezTo>
                  <a:cubicBezTo>
                    <a:pt x="9" y="48"/>
                    <a:pt x="5" y="49"/>
                    <a:pt x="1" y="48"/>
                  </a:cubicBezTo>
                  <a:cubicBezTo>
                    <a:pt x="1" y="53"/>
                    <a:pt x="1" y="57"/>
                    <a:pt x="0" y="62"/>
                  </a:cubicBezTo>
                  <a:cubicBezTo>
                    <a:pt x="5" y="63"/>
                    <a:pt x="9" y="63"/>
                    <a:pt x="13" y="63"/>
                  </a:cubicBezTo>
                  <a:close/>
                </a:path>
              </a:pathLst>
            </a:custGeom>
            <a:solidFill>
              <a:srgbClr val="F1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46" name="Oval 179">
              <a:extLst>
                <a:ext uri="{FF2B5EF4-FFF2-40B4-BE49-F238E27FC236}">
                  <a16:creationId xmlns:a16="http://schemas.microsoft.com/office/drawing/2014/main" id="{D0B01071-5918-4150-A24D-23AAF17AEB50}"/>
                </a:ext>
              </a:extLst>
            </p:cNvPr>
            <p:cNvSpPr>
              <a:spLocks noChangeArrowheads="1"/>
            </p:cNvSpPr>
            <p:nvPr/>
          </p:nvSpPr>
          <p:spPr bwMode="auto">
            <a:xfrm>
              <a:off x="163513" y="4149726"/>
              <a:ext cx="26988" cy="26988"/>
            </a:xfrm>
            <a:prstGeom prst="ellipse">
              <a:avLst/>
            </a:prstGeom>
            <a:solidFill>
              <a:srgbClr val="1753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47" name="Oval 180">
              <a:extLst>
                <a:ext uri="{FF2B5EF4-FFF2-40B4-BE49-F238E27FC236}">
                  <a16:creationId xmlns:a16="http://schemas.microsoft.com/office/drawing/2014/main" id="{A3B29849-5614-469E-BCA3-0A4C4A8C1088}"/>
                </a:ext>
              </a:extLst>
            </p:cNvPr>
            <p:cNvSpPr>
              <a:spLocks noChangeArrowheads="1"/>
            </p:cNvSpPr>
            <p:nvPr/>
          </p:nvSpPr>
          <p:spPr bwMode="auto">
            <a:xfrm>
              <a:off x="168275" y="4156076"/>
              <a:ext cx="17463" cy="15875"/>
            </a:xfrm>
            <a:prstGeom prst="ellipse">
              <a:avLst/>
            </a:prstGeom>
            <a:solidFill>
              <a:srgbClr val="F5F4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sz="1200" dirty="0"/>
            </a:p>
          </p:txBody>
        </p:sp>
        <p:sp>
          <p:nvSpPr>
            <p:cNvPr id="48" name="Freeform 181">
              <a:extLst>
                <a:ext uri="{FF2B5EF4-FFF2-40B4-BE49-F238E27FC236}">
                  <a16:creationId xmlns:a16="http://schemas.microsoft.com/office/drawing/2014/main" id="{130739D7-7739-4D03-AE1B-F8D1291D001F}"/>
                </a:ext>
              </a:extLst>
            </p:cNvPr>
            <p:cNvSpPr>
              <a:spLocks/>
            </p:cNvSpPr>
            <p:nvPr/>
          </p:nvSpPr>
          <p:spPr bwMode="auto">
            <a:xfrm>
              <a:off x="123825" y="3822701"/>
              <a:ext cx="131763" cy="263525"/>
            </a:xfrm>
            <a:custGeom>
              <a:avLst/>
              <a:gdLst>
                <a:gd name="T0" fmla="*/ 274 w 307"/>
                <a:gd name="T1" fmla="*/ 493 h 613"/>
                <a:gd name="T2" fmla="*/ 285 w 307"/>
                <a:gd name="T3" fmla="*/ 550 h 613"/>
                <a:gd name="T4" fmla="*/ 211 w 307"/>
                <a:gd name="T5" fmla="*/ 613 h 613"/>
                <a:gd name="T6" fmla="*/ 145 w 307"/>
                <a:gd name="T7" fmla="*/ 569 h 613"/>
                <a:gd name="T8" fmla="*/ 139 w 307"/>
                <a:gd name="T9" fmla="*/ 541 h 613"/>
                <a:gd name="T10" fmla="*/ 81 w 307"/>
                <a:gd name="T11" fmla="*/ 525 h 613"/>
                <a:gd name="T12" fmla="*/ 29 w 307"/>
                <a:gd name="T13" fmla="*/ 438 h 613"/>
                <a:gd name="T14" fmla="*/ 39 w 307"/>
                <a:gd name="T15" fmla="*/ 402 h 613"/>
                <a:gd name="T16" fmla="*/ 3 w 307"/>
                <a:gd name="T17" fmla="*/ 348 h 613"/>
                <a:gd name="T18" fmla="*/ 22 w 307"/>
                <a:gd name="T19" fmla="*/ 294 h 613"/>
                <a:gd name="T20" fmla="*/ 20 w 307"/>
                <a:gd name="T21" fmla="*/ 248 h 613"/>
                <a:gd name="T22" fmla="*/ 40 w 307"/>
                <a:gd name="T23" fmla="*/ 211 h 613"/>
                <a:gd name="T24" fmla="*/ 45 w 307"/>
                <a:gd name="T25" fmla="*/ 133 h 613"/>
                <a:gd name="T26" fmla="*/ 135 w 307"/>
                <a:gd name="T27" fmla="*/ 78 h 613"/>
                <a:gd name="T28" fmla="*/ 171 w 307"/>
                <a:gd name="T29" fmla="*/ 22 h 613"/>
                <a:gd name="T30" fmla="*/ 237 w 307"/>
                <a:gd name="T31" fmla="*/ 11 h 613"/>
                <a:gd name="T32" fmla="*/ 277 w 307"/>
                <a:gd name="T33" fmla="*/ 50 h 613"/>
                <a:gd name="T34" fmla="*/ 280 w 307"/>
                <a:gd name="T35" fmla="*/ 108 h 613"/>
                <a:gd name="T36" fmla="*/ 293 w 307"/>
                <a:gd name="T37" fmla="*/ 127 h 613"/>
                <a:gd name="T38" fmla="*/ 267 w 307"/>
                <a:gd name="T39" fmla="*/ 173 h 613"/>
                <a:gd name="T40" fmla="*/ 294 w 307"/>
                <a:gd name="T41" fmla="*/ 201 h 613"/>
                <a:gd name="T42" fmla="*/ 285 w 307"/>
                <a:gd name="T43" fmla="*/ 270 h 613"/>
                <a:gd name="T44" fmla="*/ 294 w 307"/>
                <a:gd name="T45" fmla="*/ 295 h 613"/>
                <a:gd name="T46" fmla="*/ 293 w 307"/>
                <a:gd name="T47" fmla="*/ 332 h 613"/>
                <a:gd name="T48" fmla="*/ 271 w 307"/>
                <a:gd name="T49" fmla="*/ 363 h 613"/>
                <a:gd name="T50" fmla="*/ 289 w 307"/>
                <a:gd name="T51" fmla="*/ 391 h 613"/>
                <a:gd name="T52" fmla="*/ 274 w 307"/>
                <a:gd name="T53" fmla="*/ 493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7" h="613">
                  <a:moveTo>
                    <a:pt x="274" y="493"/>
                  </a:moveTo>
                  <a:cubicBezTo>
                    <a:pt x="278" y="500"/>
                    <a:pt x="291" y="522"/>
                    <a:pt x="285" y="550"/>
                  </a:cubicBezTo>
                  <a:cubicBezTo>
                    <a:pt x="278" y="583"/>
                    <a:pt x="248" y="613"/>
                    <a:pt x="211" y="613"/>
                  </a:cubicBezTo>
                  <a:cubicBezTo>
                    <a:pt x="181" y="612"/>
                    <a:pt x="156" y="593"/>
                    <a:pt x="145" y="569"/>
                  </a:cubicBezTo>
                  <a:cubicBezTo>
                    <a:pt x="140" y="558"/>
                    <a:pt x="139" y="548"/>
                    <a:pt x="139" y="541"/>
                  </a:cubicBezTo>
                  <a:cubicBezTo>
                    <a:pt x="126" y="541"/>
                    <a:pt x="103" y="539"/>
                    <a:pt x="81" y="525"/>
                  </a:cubicBezTo>
                  <a:cubicBezTo>
                    <a:pt x="79" y="524"/>
                    <a:pt x="27" y="491"/>
                    <a:pt x="29" y="438"/>
                  </a:cubicBezTo>
                  <a:cubicBezTo>
                    <a:pt x="29" y="422"/>
                    <a:pt x="35" y="410"/>
                    <a:pt x="39" y="402"/>
                  </a:cubicBezTo>
                  <a:cubicBezTo>
                    <a:pt x="36" y="401"/>
                    <a:pt x="6" y="384"/>
                    <a:pt x="3" y="348"/>
                  </a:cubicBezTo>
                  <a:cubicBezTo>
                    <a:pt x="0" y="318"/>
                    <a:pt x="19" y="297"/>
                    <a:pt x="22" y="294"/>
                  </a:cubicBezTo>
                  <a:cubicBezTo>
                    <a:pt x="19" y="287"/>
                    <a:pt x="14" y="269"/>
                    <a:pt x="20" y="248"/>
                  </a:cubicBezTo>
                  <a:cubicBezTo>
                    <a:pt x="25" y="229"/>
                    <a:pt x="35" y="217"/>
                    <a:pt x="40" y="211"/>
                  </a:cubicBezTo>
                  <a:cubicBezTo>
                    <a:pt x="38" y="204"/>
                    <a:pt x="27" y="169"/>
                    <a:pt x="45" y="133"/>
                  </a:cubicBezTo>
                  <a:cubicBezTo>
                    <a:pt x="61" y="100"/>
                    <a:pt x="96" y="79"/>
                    <a:pt x="135" y="78"/>
                  </a:cubicBezTo>
                  <a:cubicBezTo>
                    <a:pt x="136" y="71"/>
                    <a:pt x="143" y="41"/>
                    <a:pt x="171" y="22"/>
                  </a:cubicBezTo>
                  <a:cubicBezTo>
                    <a:pt x="177" y="18"/>
                    <a:pt x="205" y="0"/>
                    <a:pt x="237" y="11"/>
                  </a:cubicBezTo>
                  <a:cubicBezTo>
                    <a:pt x="264" y="20"/>
                    <a:pt x="275" y="45"/>
                    <a:pt x="277" y="50"/>
                  </a:cubicBezTo>
                  <a:cubicBezTo>
                    <a:pt x="290" y="77"/>
                    <a:pt x="282" y="102"/>
                    <a:pt x="280" y="108"/>
                  </a:cubicBezTo>
                  <a:cubicBezTo>
                    <a:pt x="284" y="111"/>
                    <a:pt x="290" y="117"/>
                    <a:pt x="293" y="127"/>
                  </a:cubicBezTo>
                  <a:cubicBezTo>
                    <a:pt x="297" y="143"/>
                    <a:pt x="287" y="162"/>
                    <a:pt x="267" y="173"/>
                  </a:cubicBezTo>
                  <a:cubicBezTo>
                    <a:pt x="273" y="176"/>
                    <a:pt x="287" y="185"/>
                    <a:pt x="294" y="201"/>
                  </a:cubicBezTo>
                  <a:cubicBezTo>
                    <a:pt x="304" y="223"/>
                    <a:pt x="300" y="249"/>
                    <a:pt x="285" y="270"/>
                  </a:cubicBezTo>
                  <a:cubicBezTo>
                    <a:pt x="288" y="275"/>
                    <a:pt x="292" y="284"/>
                    <a:pt x="294" y="295"/>
                  </a:cubicBezTo>
                  <a:cubicBezTo>
                    <a:pt x="296" y="303"/>
                    <a:pt x="299" y="316"/>
                    <a:pt x="293" y="332"/>
                  </a:cubicBezTo>
                  <a:cubicBezTo>
                    <a:pt x="288" y="349"/>
                    <a:pt x="276" y="359"/>
                    <a:pt x="271" y="363"/>
                  </a:cubicBezTo>
                  <a:cubicBezTo>
                    <a:pt x="278" y="370"/>
                    <a:pt x="284" y="380"/>
                    <a:pt x="289" y="391"/>
                  </a:cubicBezTo>
                  <a:cubicBezTo>
                    <a:pt x="307" y="439"/>
                    <a:pt x="279" y="485"/>
                    <a:pt x="274" y="493"/>
                  </a:cubicBezTo>
                  <a:close/>
                </a:path>
              </a:pathLst>
            </a:custGeom>
            <a:noFill/>
            <a:ln w="6350" cap="flat">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49" name="Freeform 182">
              <a:extLst>
                <a:ext uri="{FF2B5EF4-FFF2-40B4-BE49-F238E27FC236}">
                  <a16:creationId xmlns:a16="http://schemas.microsoft.com/office/drawing/2014/main" id="{C4817FEC-23C2-4A20-86D8-B54C14AF3EEE}"/>
                </a:ext>
              </a:extLst>
            </p:cNvPr>
            <p:cNvSpPr>
              <a:spLocks/>
            </p:cNvSpPr>
            <p:nvPr/>
          </p:nvSpPr>
          <p:spPr bwMode="auto">
            <a:xfrm>
              <a:off x="190500" y="3937001"/>
              <a:ext cx="36513" cy="68263"/>
            </a:xfrm>
            <a:custGeom>
              <a:avLst/>
              <a:gdLst>
                <a:gd name="T0" fmla="*/ 75 w 87"/>
                <a:gd name="T1" fmla="*/ 0 h 160"/>
                <a:gd name="T2" fmla="*/ 84 w 87"/>
                <a:gd name="T3" fmla="*/ 23 h 160"/>
                <a:gd name="T4" fmla="*/ 38 w 87"/>
                <a:gd name="T5" fmla="*/ 93 h 160"/>
                <a:gd name="T6" fmla="*/ 8 w 87"/>
                <a:gd name="T7" fmla="*/ 93 h 160"/>
                <a:gd name="T8" fmla="*/ 19 w 87"/>
                <a:gd name="T9" fmla="*/ 95 h 160"/>
                <a:gd name="T10" fmla="*/ 51 w 87"/>
                <a:gd name="T11" fmla="*/ 99 h 160"/>
                <a:gd name="T12" fmla="*/ 63 w 87"/>
                <a:gd name="T13" fmla="*/ 108 h 160"/>
                <a:gd name="T14" fmla="*/ 71 w 87"/>
                <a:gd name="T15" fmla="*/ 128 h 160"/>
                <a:gd name="T16" fmla="*/ 40 w 87"/>
                <a:gd name="T17"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60">
                  <a:moveTo>
                    <a:pt x="75" y="0"/>
                  </a:moveTo>
                  <a:cubicBezTo>
                    <a:pt x="78" y="4"/>
                    <a:pt x="83" y="13"/>
                    <a:pt x="84" y="23"/>
                  </a:cubicBezTo>
                  <a:cubicBezTo>
                    <a:pt x="87" y="52"/>
                    <a:pt x="68" y="85"/>
                    <a:pt x="38" y="93"/>
                  </a:cubicBezTo>
                  <a:cubicBezTo>
                    <a:pt x="18" y="99"/>
                    <a:pt x="0" y="91"/>
                    <a:pt x="8" y="93"/>
                  </a:cubicBezTo>
                  <a:cubicBezTo>
                    <a:pt x="16" y="96"/>
                    <a:pt x="6" y="94"/>
                    <a:pt x="19" y="95"/>
                  </a:cubicBezTo>
                  <a:cubicBezTo>
                    <a:pt x="35" y="97"/>
                    <a:pt x="41" y="94"/>
                    <a:pt x="51" y="99"/>
                  </a:cubicBezTo>
                  <a:cubicBezTo>
                    <a:pt x="58" y="102"/>
                    <a:pt x="62" y="107"/>
                    <a:pt x="63" y="108"/>
                  </a:cubicBezTo>
                  <a:cubicBezTo>
                    <a:pt x="68" y="114"/>
                    <a:pt x="71" y="121"/>
                    <a:pt x="71" y="128"/>
                  </a:cubicBezTo>
                  <a:cubicBezTo>
                    <a:pt x="71" y="141"/>
                    <a:pt x="59" y="155"/>
                    <a:pt x="40" y="160"/>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50" name="Freeform 183">
              <a:extLst>
                <a:ext uri="{FF2B5EF4-FFF2-40B4-BE49-F238E27FC236}">
                  <a16:creationId xmlns:a16="http://schemas.microsoft.com/office/drawing/2014/main" id="{599D3EA2-D500-462B-B9FB-3C2F85E00A61}"/>
                </a:ext>
              </a:extLst>
            </p:cNvPr>
            <p:cNvSpPr>
              <a:spLocks/>
            </p:cNvSpPr>
            <p:nvPr/>
          </p:nvSpPr>
          <p:spPr bwMode="auto">
            <a:xfrm>
              <a:off x="153988" y="3900488"/>
              <a:ext cx="26988" cy="36513"/>
            </a:xfrm>
            <a:custGeom>
              <a:avLst/>
              <a:gdLst>
                <a:gd name="T0" fmla="*/ 0 w 62"/>
                <a:gd name="T1" fmla="*/ 6 h 86"/>
                <a:gd name="T2" fmla="*/ 35 w 62"/>
                <a:gd name="T3" fmla="*/ 8 h 86"/>
                <a:gd name="T4" fmla="*/ 57 w 62"/>
                <a:gd name="T5" fmla="*/ 35 h 86"/>
                <a:gd name="T6" fmla="*/ 32 w 62"/>
                <a:gd name="T7" fmla="*/ 86 h 86"/>
              </a:gdLst>
              <a:ahLst/>
              <a:cxnLst>
                <a:cxn ang="0">
                  <a:pos x="T0" y="T1"/>
                </a:cxn>
                <a:cxn ang="0">
                  <a:pos x="T2" y="T3"/>
                </a:cxn>
                <a:cxn ang="0">
                  <a:pos x="T4" y="T5"/>
                </a:cxn>
                <a:cxn ang="0">
                  <a:pos x="T6" y="T7"/>
                </a:cxn>
              </a:cxnLst>
              <a:rect l="0" t="0" r="r" b="b"/>
              <a:pathLst>
                <a:path w="62" h="86">
                  <a:moveTo>
                    <a:pt x="0" y="6"/>
                  </a:moveTo>
                  <a:cubicBezTo>
                    <a:pt x="3" y="5"/>
                    <a:pt x="19" y="0"/>
                    <a:pt x="35" y="8"/>
                  </a:cubicBezTo>
                  <a:cubicBezTo>
                    <a:pt x="37" y="9"/>
                    <a:pt x="53" y="17"/>
                    <a:pt x="57" y="35"/>
                  </a:cubicBezTo>
                  <a:cubicBezTo>
                    <a:pt x="62" y="53"/>
                    <a:pt x="52" y="74"/>
                    <a:pt x="32" y="86"/>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51" name="Freeform 184">
              <a:extLst>
                <a:ext uri="{FF2B5EF4-FFF2-40B4-BE49-F238E27FC236}">
                  <a16:creationId xmlns:a16="http://schemas.microsoft.com/office/drawing/2014/main" id="{8FB03491-05F6-413D-ADC0-9F5517A8838E}"/>
                </a:ext>
              </a:extLst>
            </p:cNvPr>
            <p:cNvSpPr>
              <a:spLocks/>
            </p:cNvSpPr>
            <p:nvPr/>
          </p:nvSpPr>
          <p:spPr bwMode="auto">
            <a:xfrm>
              <a:off x="131763" y="3937001"/>
              <a:ext cx="31750" cy="30163"/>
            </a:xfrm>
            <a:custGeom>
              <a:avLst/>
              <a:gdLst>
                <a:gd name="T0" fmla="*/ 74 w 74"/>
                <a:gd name="T1" fmla="*/ 69 h 70"/>
                <a:gd name="T2" fmla="*/ 28 w 74"/>
                <a:gd name="T3" fmla="*/ 55 h 70"/>
                <a:gd name="T4" fmla="*/ 0 w 74"/>
                <a:gd name="T5" fmla="*/ 0 h 70"/>
              </a:gdLst>
              <a:ahLst/>
              <a:cxnLst>
                <a:cxn ang="0">
                  <a:pos x="T0" y="T1"/>
                </a:cxn>
                <a:cxn ang="0">
                  <a:pos x="T2" y="T3"/>
                </a:cxn>
                <a:cxn ang="0">
                  <a:pos x="T4" y="T5"/>
                </a:cxn>
              </a:cxnLst>
              <a:rect l="0" t="0" r="r" b="b"/>
              <a:pathLst>
                <a:path w="74" h="70">
                  <a:moveTo>
                    <a:pt x="74" y="69"/>
                  </a:moveTo>
                  <a:cubicBezTo>
                    <a:pt x="67" y="70"/>
                    <a:pt x="47" y="70"/>
                    <a:pt x="28" y="55"/>
                  </a:cubicBezTo>
                  <a:cubicBezTo>
                    <a:pt x="2" y="35"/>
                    <a:pt x="0" y="4"/>
                    <a:pt x="0" y="0"/>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52" name="Line 185">
              <a:extLst>
                <a:ext uri="{FF2B5EF4-FFF2-40B4-BE49-F238E27FC236}">
                  <a16:creationId xmlns:a16="http://schemas.microsoft.com/office/drawing/2014/main" id="{DC73B136-A6A2-4DFF-B80B-5946318F89A9}"/>
                </a:ext>
              </a:extLst>
            </p:cNvPr>
            <p:cNvSpPr>
              <a:spLocks noChangeShapeType="1"/>
            </p:cNvSpPr>
            <p:nvPr/>
          </p:nvSpPr>
          <p:spPr bwMode="auto">
            <a:xfrm>
              <a:off x="203200" y="3960813"/>
              <a:ext cx="0" cy="0"/>
            </a:xfrm>
            <a:prstGeom prst="line">
              <a:avLst/>
            </a:prstGeom>
            <a:noFill/>
            <a:ln w="6350" cap="flat">
              <a:solidFill>
                <a:srgbClr val="2CA4C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53" name="Freeform 186">
              <a:extLst>
                <a:ext uri="{FF2B5EF4-FFF2-40B4-BE49-F238E27FC236}">
                  <a16:creationId xmlns:a16="http://schemas.microsoft.com/office/drawing/2014/main" id="{0AEBF2ED-E886-471B-948F-D307A02D062C}"/>
                </a:ext>
              </a:extLst>
            </p:cNvPr>
            <p:cNvSpPr>
              <a:spLocks/>
            </p:cNvSpPr>
            <p:nvPr/>
          </p:nvSpPr>
          <p:spPr bwMode="auto">
            <a:xfrm>
              <a:off x="180975" y="4027488"/>
              <a:ext cx="17463" cy="36513"/>
            </a:xfrm>
            <a:custGeom>
              <a:avLst/>
              <a:gdLst>
                <a:gd name="T0" fmla="*/ 38 w 38"/>
                <a:gd name="T1" fmla="*/ 0 h 85"/>
                <a:gd name="T2" fmla="*/ 11 w 38"/>
                <a:gd name="T3" fmla="*/ 31 h 85"/>
                <a:gd name="T4" fmla="*/ 9 w 38"/>
                <a:gd name="T5" fmla="*/ 85 h 85"/>
              </a:gdLst>
              <a:ahLst/>
              <a:cxnLst>
                <a:cxn ang="0">
                  <a:pos x="T0" y="T1"/>
                </a:cxn>
                <a:cxn ang="0">
                  <a:pos x="T2" y="T3"/>
                </a:cxn>
                <a:cxn ang="0">
                  <a:pos x="T4" y="T5"/>
                </a:cxn>
              </a:cxnLst>
              <a:rect l="0" t="0" r="r" b="b"/>
              <a:pathLst>
                <a:path w="38" h="85">
                  <a:moveTo>
                    <a:pt x="38" y="0"/>
                  </a:moveTo>
                  <a:cubicBezTo>
                    <a:pt x="32" y="3"/>
                    <a:pt x="19" y="13"/>
                    <a:pt x="11" y="31"/>
                  </a:cubicBezTo>
                  <a:cubicBezTo>
                    <a:pt x="0" y="57"/>
                    <a:pt x="7" y="80"/>
                    <a:pt x="9" y="85"/>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54" name="Freeform 187">
              <a:extLst>
                <a:ext uri="{FF2B5EF4-FFF2-40B4-BE49-F238E27FC236}">
                  <a16:creationId xmlns:a16="http://schemas.microsoft.com/office/drawing/2014/main" id="{FAEB43F5-B957-4F0E-9018-38C43D30F60B}"/>
                </a:ext>
              </a:extLst>
            </p:cNvPr>
            <p:cNvSpPr>
              <a:spLocks/>
            </p:cNvSpPr>
            <p:nvPr/>
          </p:nvSpPr>
          <p:spPr bwMode="auto">
            <a:xfrm>
              <a:off x="182563" y="3856038"/>
              <a:ext cx="28575" cy="12700"/>
            </a:xfrm>
            <a:custGeom>
              <a:avLst/>
              <a:gdLst>
                <a:gd name="T0" fmla="*/ 66 w 66"/>
                <a:gd name="T1" fmla="*/ 29 h 29"/>
                <a:gd name="T2" fmla="*/ 36 w 66"/>
                <a:gd name="T3" fmla="*/ 8 h 29"/>
                <a:gd name="T4" fmla="*/ 0 w 66"/>
                <a:gd name="T5" fmla="*/ 0 h 29"/>
              </a:gdLst>
              <a:ahLst/>
              <a:cxnLst>
                <a:cxn ang="0">
                  <a:pos x="T0" y="T1"/>
                </a:cxn>
                <a:cxn ang="0">
                  <a:pos x="T2" y="T3"/>
                </a:cxn>
                <a:cxn ang="0">
                  <a:pos x="T4" y="T5"/>
                </a:cxn>
              </a:cxnLst>
              <a:rect l="0" t="0" r="r" b="b"/>
              <a:pathLst>
                <a:path w="66" h="29">
                  <a:moveTo>
                    <a:pt x="66" y="29"/>
                  </a:moveTo>
                  <a:cubicBezTo>
                    <a:pt x="61" y="24"/>
                    <a:pt x="51" y="14"/>
                    <a:pt x="36" y="8"/>
                  </a:cubicBezTo>
                  <a:cubicBezTo>
                    <a:pt x="21" y="1"/>
                    <a:pt x="7" y="0"/>
                    <a:pt x="0" y="0"/>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55" name="Freeform 188">
              <a:extLst>
                <a:ext uri="{FF2B5EF4-FFF2-40B4-BE49-F238E27FC236}">
                  <a16:creationId xmlns:a16="http://schemas.microsoft.com/office/drawing/2014/main" id="{1C4A2FB3-A97B-44E0-9309-CBA9BE86E35E}"/>
                </a:ext>
              </a:extLst>
            </p:cNvPr>
            <p:cNvSpPr>
              <a:spLocks/>
            </p:cNvSpPr>
            <p:nvPr/>
          </p:nvSpPr>
          <p:spPr bwMode="auto">
            <a:xfrm>
              <a:off x="192088" y="3862388"/>
              <a:ext cx="34925" cy="31750"/>
            </a:xfrm>
            <a:custGeom>
              <a:avLst/>
              <a:gdLst>
                <a:gd name="T0" fmla="*/ 0 w 80"/>
                <a:gd name="T1" fmla="*/ 66 h 74"/>
                <a:gd name="T2" fmla="*/ 49 w 80"/>
                <a:gd name="T3" fmla="*/ 61 h 74"/>
                <a:gd name="T4" fmla="*/ 76 w 80"/>
                <a:gd name="T5" fmla="*/ 0 h 74"/>
              </a:gdLst>
              <a:ahLst/>
              <a:cxnLst>
                <a:cxn ang="0">
                  <a:pos x="T0" y="T1"/>
                </a:cxn>
                <a:cxn ang="0">
                  <a:pos x="T2" y="T3"/>
                </a:cxn>
                <a:cxn ang="0">
                  <a:pos x="T4" y="T5"/>
                </a:cxn>
              </a:cxnLst>
              <a:rect l="0" t="0" r="r" b="b"/>
              <a:pathLst>
                <a:path w="80" h="74">
                  <a:moveTo>
                    <a:pt x="0" y="66"/>
                  </a:moveTo>
                  <a:cubicBezTo>
                    <a:pt x="4" y="67"/>
                    <a:pt x="27" y="74"/>
                    <a:pt x="49" y="61"/>
                  </a:cubicBezTo>
                  <a:cubicBezTo>
                    <a:pt x="69" y="49"/>
                    <a:pt x="80" y="25"/>
                    <a:pt x="76" y="0"/>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56" name="Freeform 189">
              <a:extLst>
                <a:ext uri="{FF2B5EF4-FFF2-40B4-BE49-F238E27FC236}">
                  <a16:creationId xmlns:a16="http://schemas.microsoft.com/office/drawing/2014/main" id="{B4C571F8-D29B-45DD-96E7-40E140B85C23}"/>
                </a:ext>
              </a:extLst>
            </p:cNvPr>
            <p:cNvSpPr>
              <a:spLocks/>
            </p:cNvSpPr>
            <p:nvPr/>
          </p:nvSpPr>
          <p:spPr bwMode="auto">
            <a:xfrm>
              <a:off x="147638" y="3984626"/>
              <a:ext cx="23813" cy="36513"/>
            </a:xfrm>
            <a:custGeom>
              <a:avLst/>
              <a:gdLst>
                <a:gd name="T0" fmla="*/ 0 w 57"/>
                <a:gd name="T1" fmla="*/ 0 h 86"/>
                <a:gd name="T2" fmla="*/ 41 w 57"/>
                <a:gd name="T3" fmla="*/ 17 h 86"/>
                <a:gd name="T4" fmla="*/ 41 w 57"/>
                <a:gd name="T5" fmla="*/ 86 h 86"/>
              </a:gdLst>
              <a:ahLst/>
              <a:cxnLst>
                <a:cxn ang="0">
                  <a:pos x="T0" y="T1"/>
                </a:cxn>
                <a:cxn ang="0">
                  <a:pos x="T2" y="T3"/>
                </a:cxn>
                <a:cxn ang="0">
                  <a:pos x="T4" y="T5"/>
                </a:cxn>
              </a:cxnLst>
              <a:rect l="0" t="0" r="r" b="b"/>
              <a:pathLst>
                <a:path w="57" h="86">
                  <a:moveTo>
                    <a:pt x="0" y="0"/>
                  </a:moveTo>
                  <a:cubicBezTo>
                    <a:pt x="3" y="0"/>
                    <a:pt x="26" y="0"/>
                    <a:pt x="41" y="17"/>
                  </a:cubicBezTo>
                  <a:cubicBezTo>
                    <a:pt x="56" y="35"/>
                    <a:pt x="57" y="63"/>
                    <a:pt x="41" y="86"/>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57" name="Freeform 190">
              <a:extLst>
                <a:ext uri="{FF2B5EF4-FFF2-40B4-BE49-F238E27FC236}">
                  <a16:creationId xmlns:a16="http://schemas.microsoft.com/office/drawing/2014/main" id="{8B9D41FD-CD0A-428D-A426-1466929B3324}"/>
                </a:ext>
              </a:extLst>
            </p:cNvPr>
            <p:cNvSpPr>
              <a:spLocks/>
            </p:cNvSpPr>
            <p:nvPr/>
          </p:nvSpPr>
          <p:spPr bwMode="auto">
            <a:xfrm>
              <a:off x="260350" y="3822701"/>
              <a:ext cx="131763" cy="263525"/>
            </a:xfrm>
            <a:custGeom>
              <a:avLst/>
              <a:gdLst>
                <a:gd name="T0" fmla="*/ 33 w 307"/>
                <a:gd name="T1" fmla="*/ 493 h 613"/>
                <a:gd name="T2" fmla="*/ 22 w 307"/>
                <a:gd name="T3" fmla="*/ 550 h 613"/>
                <a:gd name="T4" fmla="*/ 96 w 307"/>
                <a:gd name="T5" fmla="*/ 613 h 613"/>
                <a:gd name="T6" fmla="*/ 162 w 307"/>
                <a:gd name="T7" fmla="*/ 569 h 613"/>
                <a:gd name="T8" fmla="*/ 168 w 307"/>
                <a:gd name="T9" fmla="*/ 541 h 613"/>
                <a:gd name="T10" fmla="*/ 226 w 307"/>
                <a:gd name="T11" fmla="*/ 525 h 613"/>
                <a:gd name="T12" fmla="*/ 278 w 307"/>
                <a:gd name="T13" fmla="*/ 438 h 613"/>
                <a:gd name="T14" fmla="*/ 268 w 307"/>
                <a:gd name="T15" fmla="*/ 402 h 613"/>
                <a:gd name="T16" fmla="*/ 304 w 307"/>
                <a:gd name="T17" fmla="*/ 348 h 613"/>
                <a:gd name="T18" fmla="*/ 285 w 307"/>
                <a:gd name="T19" fmla="*/ 294 h 613"/>
                <a:gd name="T20" fmla="*/ 287 w 307"/>
                <a:gd name="T21" fmla="*/ 248 h 613"/>
                <a:gd name="T22" fmla="*/ 267 w 307"/>
                <a:gd name="T23" fmla="*/ 211 h 613"/>
                <a:gd name="T24" fmla="*/ 262 w 307"/>
                <a:gd name="T25" fmla="*/ 133 h 613"/>
                <a:gd name="T26" fmla="*/ 172 w 307"/>
                <a:gd name="T27" fmla="*/ 78 h 613"/>
                <a:gd name="T28" fmla="*/ 136 w 307"/>
                <a:gd name="T29" fmla="*/ 22 h 613"/>
                <a:gd name="T30" fmla="*/ 70 w 307"/>
                <a:gd name="T31" fmla="*/ 11 h 613"/>
                <a:gd name="T32" fmla="*/ 30 w 307"/>
                <a:gd name="T33" fmla="*/ 50 h 613"/>
                <a:gd name="T34" fmla="*/ 27 w 307"/>
                <a:gd name="T35" fmla="*/ 108 h 613"/>
                <a:gd name="T36" fmla="*/ 14 w 307"/>
                <a:gd name="T37" fmla="*/ 127 h 613"/>
                <a:gd name="T38" fmla="*/ 40 w 307"/>
                <a:gd name="T39" fmla="*/ 173 h 613"/>
                <a:gd name="T40" fmla="*/ 13 w 307"/>
                <a:gd name="T41" fmla="*/ 201 h 613"/>
                <a:gd name="T42" fmla="*/ 22 w 307"/>
                <a:gd name="T43" fmla="*/ 270 h 613"/>
                <a:gd name="T44" fmla="*/ 13 w 307"/>
                <a:gd name="T45" fmla="*/ 295 h 613"/>
                <a:gd name="T46" fmla="*/ 14 w 307"/>
                <a:gd name="T47" fmla="*/ 332 h 613"/>
                <a:gd name="T48" fmla="*/ 36 w 307"/>
                <a:gd name="T49" fmla="*/ 363 h 613"/>
                <a:gd name="T50" fmla="*/ 18 w 307"/>
                <a:gd name="T51" fmla="*/ 391 h 613"/>
                <a:gd name="T52" fmla="*/ 33 w 307"/>
                <a:gd name="T53" fmla="*/ 493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7" h="613">
                  <a:moveTo>
                    <a:pt x="33" y="493"/>
                  </a:moveTo>
                  <a:cubicBezTo>
                    <a:pt x="29" y="500"/>
                    <a:pt x="16" y="522"/>
                    <a:pt x="22" y="550"/>
                  </a:cubicBezTo>
                  <a:cubicBezTo>
                    <a:pt x="29" y="583"/>
                    <a:pt x="59" y="613"/>
                    <a:pt x="96" y="613"/>
                  </a:cubicBezTo>
                  <a:cubicBezTo>
                    <a:pt x="126" y="612"/>
                    <a:pt x="151" y="593"/>
                    <a:pt x="162" y="569"/>
                  </a:cubicBezTo>
                  <a:cubicBezTo>
                    <a:pt x="167" y="558"/>
                    <a:pt x="168" y="548"/>
                    <a:pt x="168" y="541"/>
                  </a:cubicBezTo>
                  <a:cubicBezTo>
                    <a:pt x="181" y="541"/>
                    <a:pt x="204" y="539"/>
                    <a:pt x="226" y="525"/>
                  </a:cubicBezTo>
                  <a:cubicBezTo>
                    <a:pt x="228" y="524"/>
                    <a:pt x="280" y="491"/>
                    <a:pt x="278" y="438"/>
                  </a:cubicBezTo>
                  <a:cubicBezTo>
                    <a:pt x="278" y="422"/>
                    <a:pt x="272" y="410"/>
                    <a:pt x="268" y="402"/>
                  </a:cubicBezTo>
                  <a:cubicBezTo>
                    <a:pt x="270" y="401"/>
                    <a:pt x="301" y="384"/>
                    <a:pt x="304" y="348"/>
                  </a:cubicBezTo>
                  <a:cubicBezTo>
                    <a:pt x="307" y="318"/>
                    <a:pt x="288" y="297"/>
                    <a:pt x="285" y="294"/>
                  </a:cubicBezTo>
                  <a:cubicBezTo>
                    <a:pt x="288" y="287"/>
                    <a:pt x="293" y="269"/>
                    <a:pt x="287" y="248"/>
                  </a:cubicBezTo>
                  <a:cubicBezTo>
                    <a:pt x="282" y="229"/>
                    <a:pt x="272" y="217"/>
                    <a:pt x="267" y="211"/>
                  </a:cubicBezTo>
                  <a:cubicBezTo>
                    <a:pt x="269" y="204"/>
                    <a:pt x="280" y="169"/>
                    <a:pt x="262" y="133"/>
                  </a:cubicBezTo>
                  <a:cubicBezTo>
                    <a:pt x="246" y="100"/>
                    <a:pt x="211" y="79"/>
                    <a:pt x="172" y="78"/>
                  </a:cubicBezTo>
                  <a:cubicBezTo>
                    <a:pt x="171" y="71"/>
                    <a:pt x="164" y="41"/>
                    <a:pt x="136" y="22"/>
                  </a:cubicBezTo>
                  <a:cubicBezTo>
                    <a:pt x="130" y="18"/>
                    <a:pt x="102" y="0"/>
                    <a:pt x="70" y="11"/>
                  </a:cubicBezTo>
                  <a:cubicBezTo>
                    <a:pt x="43" y="20"/>
                    <a:pt x="32" y="45"/>
                    <a:pt x="30" y="50"/>
                  </a:cubicBezTo>
                  <a:cubicBezTo>
                    <a:pt x="17" y="77"/>
                    <a:pt x="25" y="102"/>
                    <a:pt x="27" y="108"/>
                  </a:cubicBezTo>
                  <a:cubicBezTo>
                    <a:pt x="23" y="111"/>
                    <a:pt x="17" y="117"/>
                    <a:pt x="14" y="127"/>
                  </a:cubicBezTo>
                  <a:cubicBezTo>
                    <a:pt x="10" y="143"/>
                    <a:pt x="20" y="162"/>
                    <a:pt x="40" y="173"/>
                  </a:cubicBezTo>
                  <a:cubicBezTo>
                    <a:pt x="34" y="176"/>
                    <a:pt x="20" y="185"/>
                    <a:pt x="13" y="201"/>
                  </a:cubicBezTo>
                  <a:cubicBezTo>
                    <a:pt x="3" y="223"/>
                    <a:pt x="7" y="249"/>
                    <a:pt x="22" y="270"/>
                  </a:cubicBezTo>
                  <a:cubicBezTo>
                    <a:pt x="19" y="275"/>
                    <a:pt x="15" y="284"/>
                    <a:pt x="13" y="295"/>
                  </a:cubicBezTo>
                  <a:cubicBezTo>
                    <a:pt x="11" y="303"/>
                    <a:pt x="8" y="316"/>
                    <a:pt x="14" y="332"/>
                  </a:cubicBezTo>
                  <a:cubicBezTo>
                    <a:pt x="19" y="349"/>
                    <a:pt x="31" y="359"/>
                    <a:pt x="36" y="363"/>
                  </a:cubicBezTo>
                  <a:cubicBezTo>
                    <a:pt x="29" y="370"/>
                    <a:pt x="23" y="380"/>
                    <a:pt x="18" y="391"/>
                  </a:cubicBezTo>
                  <a:cubicBezTo>
                    <a:pt x="0" y="439"/>
                    <a:pt x="28" y="485"/>
                    <a:pt x="33" y="493"/>
                  </a:cubicBezTo>
                  <a:close/>
                </a:path>
              </a:pathLst>
            </a:custGeom>
            <a:noFill/>
            <a:ln w="6350" cap="flat">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58" name="Freeform 191">
              <a:extLst>
                <a:ext uri="{FF2B5EF4-FFF2-40B4-BE49-F238E27FC236}">
                  <a16:creationId xmlns:a16="http://schemas.microsoft.com/office/drawing/2014/main" id="{73ED2A71-865B-43E6-B78E-6EA52292E109}"/>
                </a:ext>
              </a:extLst>
            </p:cNvPr>
            <p:cNvSpPr>
              <a:spLocks/>
            </p:cNvSpPr>
            <p:nvPr/>
          </p:nvSpPr>
          <p:spPr bwMode="auto">
            <a:xfrm>
              <a:off x="325438" y="3941763"/>
              <a:ext cx="26988" cy="36513"/>
            </a:xfrm>
            <a:custGeom>
              <a:avLst/>
              <a:gdLst>
                <a:gd name="T0" fmla="*/ 62 w 62"/>
                <a:gd name="T1" fmla="*/ 7 h 86"/>
                <a:gd name="T2" fmla="*/ 27 w 62"/>
                <a:gd name="T3" fmla="*/ 8 h 86"/>
                <a:gd name="T4" fmla="*/ 5 w 62"/>
                <a:gd name="T5" fmla="*/ 35 h 86"/>
                <a:gd name="T6" fmla="*/ 31 w 62"/>
                <a:gd name="T7" fmla="*/ 86 h 86"/>
              </a:gdLst>
              <a:ahLst/>
              <a:cxnLst>
                <a:cxn ang="0">
                  <a:pos x="T0" y="T1"/>
                </a:cxn>
                <a:cxn ang="0">
                  <a:pos x="T2" y="T3"/>
                </a:cxn>
                <a:cxn ang="0">
                  <a:pos x="T4" y="T5"/>
                </a:cxn>
                <a:cxn ang="0">
                  <a:pos x="T6" y="T7"/>
                </a:cxn>
              </a:cxnLst>
              <a:rect l="0" t="0" r="r" b="b"/>
              <a:pathLst>
                <a:path w="62" h="86">
                  <a:moveTo>
                    <a:pt x="62" y="7"/>
                  </a:moveTo>
                  <a:cubicBezTo>
                    <a:pt x="59" y="6"/>
                    <a:pt x="43" y="0"/>
                    <a:pt x="27" y="8"/>
                  </a:cubicBezTo>
                  <a:cubicBezTo>
                    <a:pt x="25" y="9"/>
                    <a:pt x="9" y="18"/>
                    <a:pt x="5" y="35"/>
                  </a:cubicBezTo>
                  <a:cubicBezTo>
                    <a:pt x="0" y="54"/>
                    <a:pt x="11" y="75"/>
                    <a:pt x="31" y="86"/>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59" name="Freeform 192">
              <a:extLst>
                <a:ext uri="{FF2B5EF4-FFF2-40B4-BE49-F238E27FC236}">
                  <a16:creationId xmlns:a16="http://schemas.microsoft.com/office/drawing/2014/main" id="{4299EA2F-3AF5-402E-8776-035FE5CBDDEC}"/>
                </a:ext>
              </a:extLst>
            </p:cNvPr>
            <p:cNvSpPr>
              <a:spLocks/>
            </p:cNvSpPr>
            <p:nvPr/>
          </p:nvSpPr>
          <p:spPr bwMode="auto">
            <a:xfrm>
              <a:off x="352425" y="3937001"/>
              <a:ext cx="31750" cy="30163"/>
            </a:xfrm>
            <a:custGeom>
              <a:avLst/>
              <a:gdLst>
                <a:gd name="T0" fmla="*/ 0 w 74"/>
                <a:gd name="T1" fmla="*/ 69 h 70"/>
                <a:gd name="T2" fmla="*/ 46 w 74"/>
                <a:gd name="T3" fmla="*/ 55 h 70"/>
                <a:gd name="T4" fmla="*/ 74 w 74"/>
                <a:gd name="T5" fmla="*/ 0 h 70"/>
              </a:gdLst>
              <a:ahLst/>
              <a:cxnLst>
                <a:cxn ang="0">
                  <a:pos x="T0" y="T1"/>
                </a:cxn>
                <a:cxn ang="0">
                  <a:pos x="T2" y="T3"/>
                </a:cxn>
                <a:cxn ang="0">
                  <a:pos x="T4" y="T5"/>
                </a:cxn>
              </a:cxnLst>
              <a:rect l="0" t="0" r="r" b="b"/>
              <a:pathLst>
                <a:path w="74" h="70">
                  <a:moveTo>
                    <a:pt x="0" y="69"/>
                  </a:moveTo>
                  <a:cubicBezTo>
                    <a:pt x="7" y="70"/>
                    <a:pt x="27" y="70"/>
                    <a:pt x="46" y="55"/>
                  </a:cubicBezTo>
                  <a:cubicBezTo>
                    <a:pt x="72" y="35"/>
                    <a:pt x="74" y="4"/>
                    <a:pt x="74" y="0"/>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60" name="Freeform 193">
              <a:extLst>
                <a:ext uri="{FF2B5EF4-FFF2-40B4-BE49-F238E27FC236}">
                  <a16:creationId xmlns:a16="http://schemas.microsoft.com/office/drawing/2014/main" id="{92872B1B-15BA-44CD-9250-F3C1BF92BCEC}"/>
                </a:ext>
              </a:extLst>
            </p:cNvPr>
            <p:cNvSpPr>
              <a:spLocks/>
            </p:cNvSpPr>
            <p:nvPr/>
          </p:nvSpPr>
          <p:spPr bwMode="auto">
            <a:xfrm>
              <a:off x="317500" y="4027488"/>
              <a:ext cx="15875" cy="36513"/>
            </a:xfrm>
            <a:custGeom>
              <a:avLst/>
              <a:gdLst>
                <a:gd name="T0" fmla="*/ 0 w 38"/>
                <a:gd name="T1" fmla="*/ 0 h 85"/>
                <a:gd name="T2" fmla="*/ 27 w 38"/>
                <a:gd name="T3" fmla="*/ 31 h 85"/>
                <a:gd name="T4" fmla="*/ 29 w 38"/>
                <a:gd name="T5" fmla="*/ 85 h 85"/>
              </a:gdLst>
              <a:ahLst/>
              <a:cxnLst>
                <a:cxn ang="0">
                  <a:pos x="T0" y="T1"/>
                </a:cxn>
                <a:cxn ang="0">
                  <a:pos x="T2" y="T3"/>
                </a:cxn>
                <a:cxn ang="0">
                  <a:pos x="T4" y="T5"/>
                </a:cxn>
              </a:cxnLst>
              <a:rect l="0" t="0" r="r" b="b"/>
              <a:pathLst>
                <a:path w="38" h="85">
                  <a:moveTo>
                    <a:pt x="0" y="0"/>
                  </a:moveTo>
                  <a:cubicBezTo>
                    <a:pt x="6" y="3"/>
                    <a:pt x="19" y="13"/>
                    <a:pt x="27" y="31"/>
                  </a:cubicBezTo>
                  <a:cubicBezTo>
                    <a:pt x="38" y="57"/>
                    <a:pt x="31" y="80"/>
                    <a:pt x="29" y="85"/>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61" name="Freeform 194">
              <a:extLst>
                <a:ext uri="{FF2B5EF4-FFF2-40B4-BE49-F238E27FC236}">
                  <a16:creationId xmlns:a16="http://schemas.microsoft.com/office/drawing/2014/main" id="{3B0B2086-B079-4EE6-8B99-F39FBB4AADC0}"/>
                </a:ext>
              </a:extLst>
            </p:cNvPr>
            <p:cNvSpPr>
              <a:spLocks/>
            </p:cNvSpPr>
            <p:nvPr/>
          </p:nvSpPr>
          <p:spPr bwMode="auto">
            <a:xfrm>
              <a:off x="304800" y="3856038"/>
              <a:ext cx="26988" cy="12700"/>
            </a:xfrm>
            <a:custGeom>
              <a:avLst/>
              <a:gdLst>
                <a:gd name="T0" fmla="*/ 0 w 66"/>
                <a:gd name="T1" fmla="*/ 29 h 29"/>
                <a:gd name="T2" fmla="*/ 30 w 66"/>
                <a:gd name="T3" fmla="*/ 8 h 29"/>
                <a:gd name="T4" fmla="*/ 66 w 66"/>
                <a:gd name="T5" fmla="*/ 0 h 29"/>
              </a:gdLst>
              <a:ahLst/>
              <a:cxnLst>
                <a:cxn ang="0">
                  <a:pos x="T0" y="T1"/>
                </a:cxn>
                <a:cxn ang="0">
                  <a:pos x="T2" y="T3"/>
                </a:cxn>
                <a:cxn ang="0">
                  <a:pos x="T4" y="T5"/>
                </a:cxn>
              </a:cxnLst>
              <a:rect l="0" t="0" r="r" b="b"/>
              <a:pathLst>
                <a:path w="66" h="29">
                  <a:moveTo>
                    <a:pt x="0" y="29"/>
                  </a:moveTo>
                  <a:cubicBezTo>
                    <a:pt x="5" y="24"/>
                    <a:pt x="15" y="14"/>
                    <a:pt x="30" y="8"/>
                  </a:cubicBezTo>
                  <a:cubicBezTo>
                    <a:pt x="45" y="1"/>
                    <a:pt x="59" y="0"/>
                    <a:pt x="66" y="0"/>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62" name="Line 195">
              <a:extLst>
                <a:ext uri="{FF2B5EF4-FFF2-40B4-BE49-F238E27FC236}">
                  <a16:creationId xmlns:a16="http://schemas.microsoft.com/office/drawing/2014/main" id="{62B63302-7BEC-4729-B653-0E7024F02A10}"/>
                </a:ext>
              </a:extLst>
            </p:cNvPr>
            <p:cNvSpPr>
              <a:spLocks noChangeShapeType="1"/>
            </p:cNvSpPr>
            <p:nvPr/>
          </p:nvSpPr>
          <p:spPr bwMode="auto">
            <a:xfrm>
              <a:off x="319088" y="3870326"/>
              <a:ext cx="0" cy="0"/>
            </a:xfrm>
            <a:prstGeom prst="line">
              <a:avLst/>
            </a:prstGeom>
            <a:noFill/>
            <a:ln w="6350" cap="rnd">
              <a:solidFill>
                <a:srgbClr val="F68D30"/>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63" name="Freeform 196">
              <a:extLst>
                <a:ext uri="{FF2B5EF4-FFF2-40B4-BE49-F238E27FC236}">
                  <a16:creationId xmlns:a16="http://schemas.microsoft.com/office/drawing/2014/main" id="{CE21F7FB-B24C-4EE6-8346-B531949BB81E}"/>
                </a:ext>
              </a:extLst>
            </p:cNvPr>
            <p:cNvSpPr>
              <a:spLocks/>
            </p:cNvSpPr>
            <p:nvPr/>
          </p:nvSpPr>
          <p:spPr bwMode="auto">
            <a:xfrm>
              <a:off x="287338" y="3862388"/>
              <a:ext cx="38100" cy="41275"/>
            </a:xfrm>
            <a:custGeom>
              <a:avLst/>
              <a:gdLst>
                <a:gd name="T0" fmla="*/ 14 w 91"/>
                <a:gd name="T1" fmla="*/ 0 h 96"/>
                <a:gd name="T2" fmla="*/ 3 w 91"/>
                <a:gd name="T3" fmla="*/ 26 h 96"/>
                <a:gd name="T4" fmla="*/ 46 w 91"/>
                <a:gd name="T5" fmla="*/ 89 h 96"/>
                <a:gd name="T6" fmla="*/ 91 w 91"/>
                <a:gd name="T7" fmla="*/ 89 h 96"/>
              </a:gdLst>
              <a:ahLst/>
              <a:cxnLst>
                <a:cxn ang="0">
                  <a:pos x="T0" y="T1"/>
                </a:cxn>
                <a:cxn ang="0">
                  <a:pos x="T2" y="T3"/>
                </a:cxn>
                <a:cxn ang="0">
                  <a:pos x="T4" y="T5"/>
                </a:cxn>
                <a:cxn ang="0">
                  <a:pos x="T6" y="T7"/>
                </a:cxn>
              </a:cxnLst>
              <a:rect l="0" t="0" r="r" b="b"/>
              <a:pathLst>
                <a:path w="91" h="96">
                  <a:moveTo>
                    <a:pt x="14" y="0"/>
                  </a:moveTo>
                  <a:cubicBezTo>
                    <a:pt x="10" y="5"/>
                    <a:pt x="5" y="14"/>
                    <a:pt x="3" y="26"/>
                  </a:cubicBezTo>
                  <a:cubicBezTo>
                    <a:pt x="0" y="53"/>
                    <a:pt x="21" y="80"/>
                    <a:pt x="46" y="89"/>
                  </a:cubicBezTo>
                  <a:cubicBezTo>
                    <a:pt x="66" y="96"/>
                    <a:pt x="83" y="91"/>
                    <a:pt x="91" y="89"/>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64" name="Freeform 197">
              <a:extLst>
                <a:ext uri="{FF2B5EF4-FFF2-40B4-BE49-F238E27FC236}">
                  <a16:creationId xmlns:a16="http://schemas.microsoft.com/office/drawing/2014/main" id="{9B27D5A2-5C5D-4E4C-B5C5-DC237582B51E}"/>
                </a:ext>
              </a:extLst>
            </p:cNvPr>
            <p:cNvSpPr>
              <a:spLocks/>
            </p:cNvSpPr>
            <p:nvPr/>
          </p:nvSpPr>
          <p:spPr bwMode="auto">
            <a:xfrm>
              <a:off x="293688" y="3902076"/>
              <a:ext cx="14288" cy="28575"/>
            </a:xfrm>
            <a:custGeom>
              <a:avLst/>
              <a:gdLst>
                <a:gd name="T0" fmla="*/ 32 w 32"/>
                <a:gd name="T1" fmla="*/ 67 h 67"/>
                <a:gd name="T2" fmla="*/ 3 w 32"/>
                <a:gd name="T3" fmla="*/ 39 h 67"/>
                <a:gd name="T4" fmla="*/ 30 w 32"/>
                <a:gd name="T5" fmla="*/ 0 h 67"/>
              </a:gdLst>
              <a:ahLst/>
              <a:cxnLst>
                <a:cxn ang="0">
                  <a:pos x="T0" y="T1"/>
                </a:cxn>
                <a:cxn ang="0">
                  <a:pos x="T2" y="T3"/>
                </a:cxn>
                <a:cxn ang="0">
                  <a:pos x="T4" y="T5"/>
                </a:cxn>
              </a:cxnLst>
              <a:rect l="0" t="0" r="r" b="b"/>
              <a:pathLst>
                <a:path w="32" h="67">
                  <a:moveTo>
                    <a:pt x="32" y="67"/>
                  </a:moveTo>
                  <a:cubicBezTo>
                    <a:pt x="17" y="64"/>
                    <a:pt x="5" y="53"/>
                    <a:pt x="3" y="39"/>
                  </a:cubicBezTo>
                  <a:cubicBezTo>
                    <a:pt x="0" y="23"/>
                    <a:pt x="11" y="5"/>
                    <a:pt x="30" y="0"/>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65" name="Freeform 198">
              <a:extLst>
                <a:ext uri="{FF2B5EF4-FFF2-40B4-BE49-F238E27FC236}">
                  <a16:creationId xmlns:a16="http://schemas.microsoft.com/office/drawing/2014/main" id="{1616A40F-815E-4CC5-B8B1-C910ED518BAB}"/>
                </a:ext>
              </a:extLst>
            </p:cNvPr>
            <p:cNvSpPr>
              <a:spLocks/>
            </p:cNvSpPr>
            <p:nvPr/>
          </p:nvSpPr>
          <p:spPr bwMode="auto">
            <a:xfrm>
              <a:off x="298450" y="4003676"/>
              <a:ext cx="23813" cy="31750"/>
            </a:xfrm>
            <a:custGeom>
              <a:avLst/>
              <a:gdLst>
                <a:gd name="T0" fmla="*/ 16 w 54"/>
                <a:gd name="T1" fmla="*/ 75 h 75"/>
                <a:gd name="T2" fmla="*/ 3 w 54"/>
                <a:gd name="T3" fmla="*/ 38 h 75"/>
                <a:gd name="T4" fmla="*/ 54 w 54"/>
                <a:gd name="T5" fmla="*/ 1 h 75"/>
              </a:gdLst>
              <a:ahLst/>
              <a:cxnLst>
                <a:cxn ang="0">
                  <a:pos x="T0" y="T1"/>
                </a:cxn>
                <a:cxn ang="0">
                  <a:pos x="T2" y="T3"/>
                </a:cxn>
                <a:cxn ang="0">
                  <a:pos x="T4" y="T5"/>
                </a:cxn>
              </a:cxnLst>
              <a:rect l="0" t="0" r="r" b="b"/>
              <a:pathLst>
                <a:path w="54" h="75">
                  <a:moveTo>
                    <a:pt x="16" y="75"/>
                  </a:moveTo>
                  <a:cubicBezTo>
                    <a:pt x="14" y="73"/>
                    <a:pt x="0" y="58"/>
                    <a:pt x="3" y="38"/>
                  </a:cubicBezTo>
                  <a:cubicBezTo>
                    <a:pt x="6" y="18"/>
                    <a:pt x="27" y="0"/>
                    <a:pt x="54" y="1"/>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66" name="Freeform 199">
              <a:extLst>
                <a:ext uri="{FF2B5EF4-FFF2-40B4-BE49-F238E27FC236}">
                  <a16:creationId xmlns:a16="http://schemas.microsoft.com/office/drawing/2014/main" id="{013C2B95-73D4-4BF3-9A1B-F407B5C31BCC}"/>
                </a:ext>
              </a:extLst>
            </p:cNvPr>
            <p:cNvSpPr>
              <a:spLocks/>
            </p:cNvSpPr>
            <p:nvPr/>
          </p:nvSpPr>
          <p:spPr bwMode="auto">
            <a:xfrm>
              <a:off x="285750" y="3956051"/>
              <a:ext cx="17463" cy="33338"/>
            </a:xfrm>
            <a:custGeom>
              <a:avLst/>
              <a:gdLst>
                <a:gd name="T0" fmla="*/ 38 w 40"/>
                <a:gd name="T1" fmla="*/ 0 h 79"/>
                <a:gd name="T2" fmla="*/ 6 w 40"/>
                <a:gd name="T3" fmla="*/ 26 h 79"/>
                <a:gd name="T4" fmla="*/ 40 w 40"/>
                <a:gd name="T5" fmla="*/ 79 h 79"/>
              </a:gdLst>
              <a:ahLst/>
              <a:cxnLst>
                <a:cxn ang="0">
                  <a:pos x="T0" y="T1"/>
                </a:cxn>
                <a:cxn ang="0">
                  <a:pos x="T2" y="T3"/>
                </a:cxn>
                <a:cxn ang="0">
                  <a:pos x="T4" y="T5"/>
                </a:cxn>
              </a:cxnLst>
              <a:rect l="0" t="0" r="r" b="b"/>
              <a:pathLst>
                <a:path w="40" h="79">
                  <a:moveTo>
                    <a:pt x="38" y="0"/>
                  </a:moveTo>
                  <a:cubicBezTo>
                    <a:pt x="22" y="3"/>
                    <a:pt x="10" y="13"/>
                    <a:pt x="6" y="26"/>
                  </a:cubicBezTo>
                  <a:cubicBezTo>
                    <a:pt x="0" y="45"/>
                    <a:pt x="13" y="71"/>
                    <a:pt x="40" y="79"/>
                  </a:cubicBezTo>
                </a:path>
              </a:pathLst>
            </a:custGeom>
            <a:noFill/>
            <a:ln w="6350" cap="rnd">
              <a:solidFill>
                <a:srgbClr val="F68D3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sp>
          <p:nvSpPr>
            <p:cNvPr id="67" name="Freeform 200">
              <a:extLst>
                <a:ext uri="{FF2B5EF4-FFF2-40B4-BE49-F238E27FC236}">
                  <a16:creationId xmlns:a16="http://schemas.microsoft.com/office/drawing/2014/main" id="{EC27371B-5CF7-4710-83BD-EEF15B544E7F}"/>
                </a:ext>
              </a:extLst>
            </p:cNvPr>
            <p:cNvSpPr>
              <a:spLocks/>
            </p:cNvSpPr>
            <p:nvPr/>
          </p:nvSpPr>
          <p:spPr bwMode="auto">
            <a:xfrm>
              <a:off x="203200" y="3898901"/>
              <a:ext cx="15875" cy="23813"/>
            </a:xfrm>
            <a:custGeom>
              <a:avLst/>
              <a:gdLst>
                <a:gd name="T0" fmla="*/ 21 w 40"/>
                <a:gd name="T1" fmla="*/ 0 h 59"/>
                <a:gd name="T2" fmla="*/ 38 w 40"/>
                <a:gd name="T3" fmla="*/ 31 h 59"/>
                <a:gd name="T4" fmla="*/ 0 w 40"/>
                <a:gd name="T5" fmla="*/ 56 h 59"/>
              </a:gdLst>
              <a:ahLst/>
              <a:cxnLst>
                <a:cxn ang="0">
                  <a:pos x="T0" y="T1"/>
                </a:cxn>
                <a:cxn ang="0">
                  <a:pos x="T2" y="T3"/>
                </a:cxn>
                <a:cxn ang="0">
                  <a:pos x="T4" y="T5"/>
                </a:cxn>
              </a:cxnLst>
              <a:rect l="0" t="0" r="r" b="b"/>
              <a:pathLst>
                <a:path w="40" h="59">
                  <a:moveTo>
                    <a:pt x="21" y="0"/>
                  </a:moveTo>
                  <a:cubicBezTo>
                    <a:pt x="33" y="6"/>
                    <a:pt x="40" y="19"/>
                    <a:pt x="38" y="31"/>
                  </a:cubicBezTo>
                  <a:cubicBezTo>
                    <a:pt x="36" y="46"/>
                    <a:pt x="20" y="59"/>
                    <a:pt x="0" y="56"/>
                  </a:cubicBezTo>
                </a:path>
              </a:pathLst>
            </a:custGeom>
            <a:noFill/>
            <a:ln w="6350" cap="rnd">
              <a:solidFill>
                <a:srgbClr val="2CA4C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sz="1200" dirty="0"/>
            </a:p>
          </p:txBody>
        </p:sp>
      </p:grpSp>
      <p:cxnSp>
        <p:nvCxnSpPr>
          <p:cNvPr id="68" name="Straight Connector 25">
            <a:extLst>
              <a:ext uri="{FF2B5EF4-FFF2-40B4-BE49-F238E27FC236}">
                <a16:creationId xmlns:a16="http://schemas.microsoft.com/office/drawing/2014/main" id="{01517FE3-F42B-41BF-8CEE-47637C656BFB}"/>
              </a:ext>
            </a:extLst>
          </p:cNvPr>
          <p:cNvCxnSpPr>
            <a:cxnSpLocks/>
          </p:cNvCxnSpPr>
          <p:nvPr/>
        </p:nvCxnSpPr>
        <p:spPr>
          <a:xfrm>
            <a:off x="808119" y="1189310"/>
            <a:ext cx="4206240" cy="0"/>
          </a:xfrm>
          <a:prstGeom prst="line">
            <a:avLst/>
          </a:prstGeom>
          <a:ln cap="flat">
            <a:solidFill>
              <a:schemeClr val="accent1"/>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69" name="Group 31">
            <a:extLst>
              <a:ext uri="{FF2B5EF4-FFF2-40B4-BE49-F238E27FC236}">
                <a16:creationId xmlns:a16="http://schemas.microsoft.com/office/drawing/2014/main" id="{0FDF2089-0EBE-4ECC-B0DD-06782311767D}"/>
              </a:ext>
            </a:extLst>
          </p:cNvPr>
          <p:cNvGrpSpPr/>
          <p:nvPr/>
        </p:nvGrpSpPr>
        <p:grpSpPr>
          <a:xfrm>
            <a:off x="893204" y="834090"/>
            <a:ext cx="3445461" cy="884328"/>
            <a:chOff x="578400" y="4074290"/>
            <a:chExt cx="1622393" cy="884328"/>
          </a:xfrm>
        </p:grpSpPr>
        <p:sp>
          <p:nvSpPr>
            <p:cNvPr id="70" name="TextBox 32">
              <a:extLst>
                <a:ext uri="{FF2B5EF4-FFF2-40B4-BE49-F238E27FC236}">
                  <a16:creationId xmlns:a16="http://schemas.microsoft.com/office/drawing/2014/main" id="{0E18BAD3-363A-4245-B056-EA2CB23E087A}"/>
                </a:ext>
              </a:extLst>
            </p:cNvPr>
            <p:cNvSpPr txBox="1"/>
            <p:nvPr/>
          </p:nvSpPr>
          <p:spPr>
            <a:xfrm>
              <a:off x="578400" y="4496953"/>
              <a:ext cx="1622393" cy="461665"/>
            </a:xfrm>
            <a:prstGeom prst="rect">
              <a:avLst/>
            </a:prstGeom>
            <a:noFill/>
          </p:spPr>
          <p:txBody>
            <a:bodyPr wrap="square" rtlCol="0">
              <a:spAutoFit/>
            </a:bodyPr>
            <a:lstStyle/>
            <a:p>
              <a:r>
                <a:rPr lang="en-US" altLang="ko-KR" sz="1200" dirty="0">
                  <a:ea typeface="FZShuTi" pitchFamily="2" charset="-122"/>
                  <a:cs typeface="Arial" pitchFamily="34" charset="0"/>
                </a:rPr>
                <a:t>Example Text : Get a modern PowerPoint  Presentation that is beautifully designed. </a:t>
              </a:r>
            </a:p>
          </p:txBody>
        </p:sp>
        <p:sp>
          <p:nvSpPr>
            <p:cNvPr id="71" name="TextBox 33">
              <a:extLst>
                <a:ext uri="{FF2B5EF4-FFF2-40B4-BE49-F238E27FC236}">
                  <a16:creationId xmlns:a16="http://schemas.microsoft.com/office/drawing/2014/main" id="{D1D12108-C581-4B3D-9E46-A8564F42616C}"/>
                </a:ext>
              </a:extLst>
            </p:cNvPr>
            <p:cNvSpPr txBox="1"/>
            <p:nvPr/>
          </p:nvSpPr>
          <p:spPr>
            <a:xfrm>
              <a:off x="578400" y="4074290"/>
              <a:ext cx="1622393" cy="276999"/>
            </a:xfrm>
            <a:prstGeom prst="rect">
              <a:avLst/>
            </a:prstGeom>
            <a:noFill/>
          </p:spPr>
          <p:txBody>
            <a:bodyPr wrap="square" lIns="108000" rIns="108000" rtlCol="0">
              <a:spAutoFit/>
            </a:bodyPr>
            <a:lstStyle/>
            <a:p>
              <a:r>
                <a:rPr lang="en-US" altLang="ko-KR" sz="1200" b="1" dirty="0">
                  <a:cs typeface="Arial" pitchFamily="34" charset="0"/>
                </a:rPr>
                <a:t>Contents Here</a:t>
              </a:r>
              <a:endParaRPr lang="ko-KR" altLang="en-US" sz="1200" b="1" dirty="0">
                <a:cs typeface="Arial" pitchFamily="34" charset="0"/>
              </a:endParaRPr>
            </a:p>
          </p:txBody>
        </p:sp>
      </p:grpSp>
      <p:cxnSp>
        <p:nvCxnSpPr>
          <p:cNvPr id="72" name="Straight Connector 36">
            <a:extLst>
              <a:ext uri="{FF2B5EF4-FFF2-40B4-BE49-F238E27FC236}">
                <a16:creationId xmlns:a16="http://schemas.microsoft.com/office/drawing/2014/main" id="{15E78E46-9C89-41A3-B6C7-467CDAE697B0}"/>
              </a:ext>
            </a:extLst>
          </p:cNvPr>
          <p:cNvCxnSpPr>
            <a:cxnSpLocks/>
          </p:cNvCxnSpPr>
          <p:nvPr/>
        </p:nvCxnSpPr>
        <p:spPr>
          <a:xfrm>
            <a:off x="808119" y="2219517"/>
            <a:ext cx="4389120" cy="0"/>
          </a:xfrm>
          <a:prstGeom prst="line">
            <a:avLst/>
          </a:prstGeom>
          <a:ln cap="flat">
            <a:solidFill>
              <a:schemeClr val="accent2"/>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73" name="Group 37">
            <a:extLst>
              <a:ext uri="{FF2B5EF4-FFF2-40B4-BE49-F238E27FC236}">
                <a16:creationId xmlns:a16="http://schemas.microsoft.com/office/drawing/2014/main" id="{3DC84632-092A-4C6B-9B48-8A4216A4BD93}"/>
              </a:ext>
            </a:extLst>
          </p:cNvPr>
          <p:cNvGrpSpPr/>
          <p:nvPr/>
        </p:nvGrpSpPr>
        <p:grpSpPr>
          <a:xfrm>
            <a:off x="893204" y="1864297"/>
            <a:ext cx="3445461" cy="884328"/>
            <a:chOff x="578400" y="4074290"/>
            <a:chExt cx="1622393" cy="884328"/>
          </a:xfrm>
        </p:grpSpPr>
        <p:sp>
          <p:nvSpPr>
            <p:cNvPr id="74" name="TextBox 38">
              <a:extLst>
                <a:ext uri="{FF2B5EF4-FFF2-40B4-BE49-F238E27FC236}">
                  <a16:creationId xmlns:a16="http://schemas.microsoft.com/office/drawing/2014/main" id="{9ABD8258-B082-4EFD-AB37-4BFFE05285E1}"/>
                </a:ext>
              </a:extLst>
            </p:cNvPr>
            <p:cNvSpPr txBox="1"/>
            <p:nvPr/>
          </p:nvSpPr>
          <p:spPr>
            <a:xfrm>
              <a:off x="578400" y="4496953"/>
              <a:ext cx="1622393" cy="461665"/>
            </a:xfrm>
            <a:prstGeom prst="rect">
              <a:avLst/>
            </a:prstGeom>
            <a:noFill/>
          </p:spPr>
          <p:txBody>
            <a:bodyPr wrap="square" rtlCol="0">
              <a:spAutoFit/>
            </a:bodyPr>
            <a:lstStyle/>
            <a:p>
              <a:r>
                <a:rPr lang="en-US" altLang="ko-KR" sz="1200" dirty="0">
                  <a:ea typeface="FZShuTi" pitchFamily="2" charset="-122"/>
                  <a:cs typeface="Arial" pitchFamily="34" charset="0"/>
                </a:rPr>
                <a:t>Example Text : Get a modern PowerPoint  Presentation that is beautifully designed. </a:t>
              </a:r>
            </a:p>
          </p:txBody>
        </p:sp>
        <p:sp>
          <p:nvSpPr>
            <p:cNvPr id="75" name="TextBox 39">
              <a:extLst>
                <a:ext uri="{FF2B5EF4-FFF2-40B4-BE49-F238E27FC236}">
                  <a16:creationId xmlns:a16="http://schemas.microsoft.com/office/drawing/2014/main" id="{4FE30573-1EA3-43F2-824E-FA9D5347D628}"/>
                </a:ext>
              </a:extLst>
            </p:cNvPr>
            <p:cNvSpPr txBox="1"/>
            <p:nvPr/>
          </p:nvSpPr>
          <p:spPr>
            <a:xfrm>
              <a:off x="578400" y="4074290"/>
              <a:ext cx="1622393" cy="276999"/>
            </a:xfrm>
            <a:prstGeom prst="rect">
              <a:avLst/>
            </a:prstGeom>
            <a:noFill/>
          </p:spPr>
          <p:txBody>
            <a:bodyPr wrap="square" lIns="108000" rIns="108000" rtlCol="0">
              <a:spAutoFit/>
            </a:bodyPr>
            <a:lstStyle/>
            <a:p>
              <a:r>
                <a:rPr lang="en-US" altLang="ko-KR" sz="1200" b="1" dirty="0">
                  <a:cs typeface="Arial" pitchFamily="34" charset="0"/>
                </a:rPr>
                <a:t>Contents Here</a:t>
              </a:r>
              <a:endParaRPr lang="ko-KR" altLang="en-US" sz="1200" b="1" dirty="0">
                <a:cs typeface="Arial" pitchFamily="34" charset="0"/>
              </a:endParaRPr>
            </a:p>
          </p:txBody>
        </p:sp>
      </p:grpSp>
      <p:cxnSp>
        <p:nvCxnSpPr>
          <p:cNvPr id="76" name="Straight Connector 41">
            <a:extLst>
              <a:ext uri="{FF2B5EF4-FFF2-40B4-BE49-F238E27FC236}">
                <a16:creationId xmlns:a16="http://schemas.microsoft.com/office/drawing/2014/main" id="{0869F8DD-C37D-4BCB-9825-0B8D340A6758}"/>
              </a:ext>
            </a:extLst>
          </p:cNvPr>
          <p:cNvCxnSpPr>
            <a:cxnSpLocks/>
          </p:cNvCxnSpPr>
          <p:nvPr/>
        </p:nvCxnSpPr>
        <p:spPr>
          <a:xfrm>
            <a:off x="808120" y="3249724"/>
            <a:ext cx="3530545" cy="0"/>
          </a:xfrm>
          <a:prstGeom prst="line">
            <a:avLst/>
          </a:prstGeom>
          <a:ln cap="flat">
            <a:solidFill>
              <a:schemeClr val="accent3"/>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77" name="Group 42">
            <a:extLst>
              <a:ext uri="{FF2B5EF4-FFF2-40B4-BE49-F238E27FC236}">
                <a16:creationId xmlns:a16="http://schemas.microsoft.com/office/drawing/2014/main" id="{F529C4F7-D4EF-40B0-9540-7F9BFF709A11}"/>
              </a:ext>
            </a:extLst>
          </p:cNvPr>
          <p:cNvGrpSpPr/>
          <p:nvPr/>
        </p:nvGrpSpPr>
        <p:grpSpPr>
          <a:xfrm>
            <a:off x="893204" y="2894504"/>
            <a:ext cx="3445461" cy="884328"/>
            <a:chOff x="578400" y="4074290"/>
            <a:chExt cx="1622393" cy="884328"/>
          </a:xfrm>
        </p:grpSpPr>
        <p:sp>
          <p:nvSpPr>
            <p:cNvPr id="78" name="TextBox 43">
              <a:extLst>
                <a:ext uri="{FF2B5EF4-FFF2-40B4-BE49-F238E27FC236}">
                  <a16:creationId xmlns:a16="http://schemas.microsoft.com/office/drawing/2014/main" id="{7BA7080B-B861-46CB-8E31-729A68DA8966}"/>
                </a:ext>
              </a:extLst>
            </p:cNvPr>
            <p:cNvSpPr txBox="1"/>
            <p:nvPr/>
          </p:nvSpPr>
          <p:spPr>
            <a:xfrm>
              <a:off x="578400" y="4496953"/>
              <a:ext cx="1622393" cy="461665"/>
            </a:xfrm>
            <a:prstGeom prst="rect">
              <a:avLst/>
            </a:prstGeom>
            <a:noFill/>
          </p:spPr>
          <p:txBody>
            <a:bodyPr wrap="square" rtlCol="0">
              <a:spAutoFit/>
            </a:bodyPr>
            <a:lstStyle/>
            <a:p>
              <a:r>
                <a:rPr lang="en-US" altLang="ko-KR" sz="1200" dirty="0">
                  <a:ea typeface="FZShuTi" pitchFamily="2" charset="-122"/>
                  <a:cs typeface="Arial" pitchFamily="34" charset="0"/>
                </a:rPr>
                <a:t>Example Text : Get a modern PowerPoint  Presentation that is beautifully designed. </a:t>
              </a:r>
            </a:p>
          </p:txBody>
        </p:sp>
        <p:sp>
          <p:nvSpPr>
            <p:cNvPr id="79" name="TextBox 44">
              <a:extLst>
                <a:ext uri="{FF2B5EF4-FFF2-40B4-BE49-F238E27FC236}">
                  <a16:creationId xmlns:a16="http://schemas.microsoft.com/office/drawing/2014/main" id="{67537D1B-AC13-4F43-AAAD-7EF19B6F0816}"/>
                </a:ext>
              </a:extLst>
            </p:cNvPr>
            <p:cNvSpPr txBox="1"/>
            <p:nvPr/>
          </p:nvSpPr>
          <p:spPr>
            <a:xfrm>
              <a:off x="578400" y="4074290"/>
              <a:ext cx="1622393" cy="276999"/>
            </a:xfrm>
            <a:prstGeom prst="rect">
              <a:avLst/>
            </a:prstGeom>
            <a:noFill/>
          </p:spPr>
          <p:txBody>
            <a:bodyPr wrap="square" lIns="108000" rIns="108000" rtlCol="0">
              <a:spAutoFit/>
            </a:bodyPr>
            <a:lstStyle/>
            <a:p>
              <a:r>
                <a:rPr lang="en-US" altLang="ko-KR" sz="1200" b="1" dirty="0">
                  <a:cs typeface="Arial" pitchFamily="34" charset="0"/>
                </a:rPr>
                <a:t>Contents Here</a:t>
              </a:r>
              <a:endParaRPr lang="ko-KR" altLang="en-US" sz="1200" b="1" dirty="0">
                <a:cs typeface="Arial" pitchFamily="34" charset="0"/>
              </a:endParaRPr>
            </a:p>
          </p:txBody>
        </p:sp>
      </p:grpSp>
      <p:cxnSp>
        <p:nvCxnSpPr>
          <p:cNvPr id="80" name="Straight Connector 46">
            <a:extLst>
              <a:ext uri="{FF2B5EF4-FFF2-40B4-BE49-F238E27FC236}">
                <a16:creationId xmlns:a16="http://schemas.microsoft.com/office/drawing/2014/main" id="{70E3308B-FE46-4CAD-BB10-75060ADBF605}"/>
              </a:ext>
            </a:extLst>
          </p:cNvPr>
          <p:cNvCxnSpPr>
            <a:cxnSpLocks/>
          </p:cNvCxnSpPr>
          <p:nvPr/>
        </p:nvCxnSpPr>
        <p:spPr>
          <a:xfrm>
            <a:off x="808120" y="4279931"/>
            <a:ext cx="3530545" cy="0"/>
          </a:xfrm>
          <a:prstGeom prst="line">
            <a:avLst/>
          </a:prstGeom>
          <a:ln cap="flat">
            <a:solidFill>
              <a:schemeClr val="accent4"/>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81" name="Group 47">
            <a:extLst>
              <a:ext uri="{FF2B5EF4-FFF2-40B4-BE49-F238E27FC236}">
                <a16:creationId xmlns:a16="http://schemas.microsoft.com/office/drawing/2014/main" id="{498CF5EF-83CE-49D8-8482-EEE25BFC3CFA}"/>
              </a:ext>
            </a:extLst>
          </p:cNvPr>
          <p:cNvGrpSpPr/>
          <p:nvPr/>
        </p:nvGrpSpPr>
        <p:grpSpPr>
          <a:xfrm>
            <a:off x="893204" y="3924711"/>
            <a:ext cx="3445461" cy="884328"/>
            <a:chOff x="578400" y="4074290"/>
            <a:chExt cx="1622393" cy="884328"/>
          </a:xfrm>
        </p:grpSpPr>
        <p:sp>
          <p:nvSpPr>
            <p:cNvPr id="82" name="TextBox 48">
              <a:extLst>
                <a:ext uri="{FF2B5EF4-FFF2-40B4-BE49-F238E27FC236}">
                  <a16:creationId xmlns:a16="http://schemas.microsoft.com/office/drawing/2014/main" id="{A56355D1-5C84-4CC0-AC1F-167D4114D8DF}"/>
                </a:ext>
              </a:extLst>
            </p:cNvPr>
            <p:cNvSpPr txBox="1"/>
            <p:nvPr/>
          </p:nvSpPr>
          <p:spPr>
            <a:xfrm>
              <a:off x="578400" y="4496953"/>
              <a:ext cx="1622393" cy="461665"/>
            </a:xfrm>
            <a:prstGeom prst="rect">
              <a:avLst/>
            </a:prstGeom>
            <a:noFill/>
          </p:spPr>
          <p:txBody>
            <a:bodyPr wrap="square" rtlCol="0">
              <a:spAutoFit/>
            </a:bodyPr>
            <a:lstStyle/>
            <a:p>
              <a:r>
                <a:rPr lang="en-US" altLang="ko-KR" sz="1200" dirty="0">
                  <a:ea typeface="FZShuTi" pitchFamily="2" charset="-122"/>
                  <a:cs typeface="Arial" pitchFamily="34" charset="0"/>
                </a:rPr>
                <a:t>Example Text : Get a modern PowerPoint  Presentation that is beautifully designed. </a:t>
              </a:r>
            </a:p>
          </p:txBody>
        </p:sp>
        <p:sp>
          <p:nvSpPr>
            <p:cNvPr id="83" name="TextBox 49">
              <a:extLst>
                <a:ext uri="{FF2B5EF4-FFF2-40B4-BE49-F238E27FC236}">
                  <a16:creationId xmlns:a16="http://schemas.microsoft.com/office/drawing/2014/main" id="{006DF8DE-906E-439B-9380-FA50DE5E37E7}"/>
                </a:ext>
              </a:extLst>
            </p:cNvPr>
            <p:cNvSpPr txBox="1"/>
            <p:nvPr/>
          </p:nvSpPr>
          <p:spPr>
            <a:xfrm>
              <a:off x="578400" y="4074290"/>
              <a:ext cx="1622393" cy="276999"/>
            </a:xfrm>
            <a:prstGeom prst="rect">
              <a:avLst/>
            </a:prstGeom>
            <a:noFill/>
          </p:spPr>
          <p:txBody>
            <a:bodyPr wrap="square" lIns="108000" rIns="108000" rtlCol="0">
              <a:spAutoFit/>
            </a:bodyPr>
            <a:lstStyle/>
            <a:p>
              <a:r>
                <a:rPr lang="en-US" altLang="ko-KR" sz="1200" b="1" dirty="0">
                  <a:cs typeface="Arial" pitchFamily="34" charset="0"/>
                </a:rPr>
                <a:t>Contents Here</a:t>
              </a:r>
              <a:endParaRPr lang="ko-KR" altLang="en-US" sz="1200" b="1" dirty="0">
                <a:cs typeface="Arial" pitchFamily="34" charset="0"/>
              </a:endParaRPr>
            </a:p>
          </p:txBody>
        </p:sp>
      </p:grpSp>
      <p:cxnSp>
        <p:nvCxnSpPr>
          <p:cNvPr id="84" name="Straight Connector 51">
            <a:extLst>
              <a:ext uri="{FF2B5EF4-FFF2-40B4-BE49-F238E27FC236}">
                <a16:creationId xmlns:a16="http://schemas.microsoft.com/office/drawing/2014/main" id="{71E195EA-3C00-46AC-9627-95FD819498E5}"/>
              </a:ext>
            </a:extLst>
          </p:cNvPr>
          <p:cNvCxnSpPr>
            <a:cxnSpLocks/>
          </p:cNvCxnSpPr>
          <p:nvPr/>
        </p:nvCxnSpPr>
        <p:spPr>
          <a:xfrm>
            <a:off x="808120" y="5310137"/>
            <a:ext cx="2926080" cy="0"/>
          </a:xfrm>
          <a:prstGeom prst="line">
            <a:avLst/>
          </a:prstGeom>
          <a:ln cap="flat">
            <a:solidFill>
              <a:schemeClr val="accent5"/>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85" name="Group 52">
            <a:extLst>
              <a:ext uri="{FF2B5EF4-FFF2-40B4-BE49-F238E27FC236}">
                <a16:creationId xmlns:a16="http://schemas.microsoft.com/office/drawing/2014/main" id="{3D4F4F5E-08BB-4D13-84B5-D003A21F3643}"/>
              </a:ext>
            </a:extLst>
          </p:cNvPr>
          <p:cNvGrpSpPr/>
          <p:nvPr/>
        </p:nvGrpSpPr>
        <p:grpSpPr>
          <a:xfrm>
            <a:off x="893204" y="4954917"/>
            <a:ext cx="2853820" cy="1068994"/>
            <a:chOff x="578400" y="4074290"/>
            <a:chExt cx="1343802" cy="1068994"/>
          </a:xfrm>
        </p:grpSpPr>
        <p:sp>
          <p:nvSpPr>
            <p:cNvPr id="86" name="TextBox 53">
              <a:extLst>
                <a:ext uri="{FF2B5EF4-FFF2-40B4-BE49-F238E27FC236}">
                  <a16:creationId xmlns:a16="http://schemas.microsoft.com/office/drawing/2014/main" id="{54363528-EF2F-43D8-BCA6-2EDA0FDAB326}"/>
                </a:ext>
              </a:extLst>
            </p:cNvPr>
            <p:cNvSpPr txBox="1"/>
            <p:nvPr/>
          </p:nvSpPr>
          <p:spPr>
            <a:xfrm>
              <a:off x="578400" y="4496953"/>
              <a:ext cx="1343802" cy="646331"/>
            </a:xfrm>
            <a:prstGeom prst="rect">
              <a:avLst/>
            </a:prstGeom>
            <a:noFill/>
          </p:spPr>
          <p:txBody>
            <a:bodyPr wrap="square" rtlCol="0">
              <a:spAutoFit/>
            </a:bodyPr>
            <a:lstStyle/>
            <a:p>
              <a:r>
                <a:rPr lang="en-US" altLang="ko-KR" sz="1200" dirty="0">
                  <a:ea typeface="FZShuTi" pitchFamily="2" charset="-122"/>
                  <a:cs typeface="Arial" pitchFamily="34" charset="0"/>
                </a:rPr>
                <a:t>Example Text : Get a modern PowerPoint  Presentation that is beautifully designed. </a:t>
              </a:r>
            </a:p>
          </p:txBody>
        </p:sp>
        <p:sp>
          <p:nvSpPr>
            <p:cNvPr id="87" name="TextBox 54">
              <a:extLst>
                <a:ext uri="{FF2B5EF4-FFF2-40B4-BE49-F238E27FC236}">
                  <a16:creationId xmlns:a16="http://schemas.microsoft.com/office/drawing/2014/main" id="{73B453C7-46CF-4E5B-8FEB-98E0C73DEDDF}"/>
                </a:ext>
              </a:extLst>
            </p:cNvPr>
            <p:cNvSpPr txBox="1"/>
            <p:nvPr/>
          </p:nvSpPr>
          <p:spPr>
            <a:xfrm>
              <a:off x="578400" y="4074290"/>
              <a:ext cx="1343802" cy="276999"/>
            </a:xfrm>
            <a:prstGeom prst="rect">
              <a:avLst/>
            </a:prstGeom>
            <a:noFill/>
          </p:spPr>
          <p:txBody>
            <a:bodyPr wrap="square" lIns="108000" rIns="108000" rtlCol="0">
              <a:spAutoFit/>
            </a:bodyPr>
            <a:lstStyle/>
            <a:p>
              <a:r>
                <a:rPr lang="en-US" altLang="ko-KR" sz="1200" b="1" dirty="0">
                  <a:cs typeface="Arial" pitchFamily="34" charset="0"/>
                </a:rPr>
                <a:t>Contents Here</a:t>
              </a:r>
              <a:endParaRPr lang="ko-KR" altLang="en-US" sz="1200" b="1" dirty="0">
                <a:cs typeface="Arial" pitchFamily="34" charset="0"/>
              </a:endParaRPr>
            </a:p>
          </p:txBody>
        </p:sp>
      </p:grpSp>
      <p:cxnSp>
        <p:nvCxnSpPr>
          <p:cNvPr id="88" name="Straight Connector 81">
            <a:extLst>
              <a:ext uri="{FF2B5EF4-FFF2-40B4-BE49-F238E27FC236}">
                <a16:creationId xmlns:a16="http://schemas.microsoft.com/office/drawing/2014/main" id="{D21AB670-64A8-476E-BF25-1DAE76A793DD}"/>
              </a:ext>
            </a:extLst>
          </p:cNvPr>
          <p:cNvCxnSpPr>
            <a:cxnSpLocks/>
          </p:cNvCxnSpPr>
          <p:nvPr/>
        </p:nvCxnSpPr>
        <p:spPr>
          <a:xfrm>
            <a:off x="7177639" y="1189310"/>
            <a:ext cx="4206240" cy="0"/>
          </a:xfrm>
          <a:prstGeom prst="line">
            <a:avLst/>
          </a:prstGeom>
          <a:ln cap="flat">
            <a:solidFill>
              <a:schemeClr val="accent1"/>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89" name="Group 82">
            <a:extLst>
              <a:ext uri="{FF2B5EF4-FFF2-40B4-BE49-F238E27FC236}">
                <a16:creationId xmlns:a16="http://schemas.microsoft.com/office/drawing/2014/main" id="{70A66064-F321-457D-B72D-5A255F1794EC}"/>
              </a:ext>
            </a:extLst>
          </p:cNvPr>
          <p:cNvGrpSpPr/>
          <p:nvPr/>
        </p:nvGrpSpPr>
        <p:grpSpPr>
          <a:xfrm>
            <a:off x="7938419" y="834090"/>
            <a:ext cx="3445461" cy="884328"/>
            <a:chOff x="896570" y="4074290"/>
            <a:chExt cx="1622393" cy="884328"/>
          </a:xfrm>
        </p:grpSpPr>
        <p:sp>
          <p:nvSpPr>
            <p:cNvPr id="90" name="TextBox 83">
              <a:extLst>
                <a:ext uri="{FF2B5EF4-FFF2-40B4-BE49-F238E27FC236}">
                  <a16:creationId xmlns:a16="http://schemas.microsoft.com/office/drawing/2014/main" id="{42B38232-6558-46CF-949E-4D2FD385D7B5}"/>
                </a:ext>
              </a:extLst>
            </p:cNvPr>
            <p:cNvSpPr txBox="1"/>
            <p:nvPr/>
          </p:nvSpPr>
          <p:spPr>
            <a:xfrm>
              <a:off x="896570" y="4496953"/>
              <a:ext cx="1622393" cy="461665"/>
            </a:xfrm>
            <a:prstGeom prst="rect">
              <a:avLst/>
            </a:prstGeom>
            <a:noFill/>
          </p:spPr>
          <p:txBody>
            <a:bodyPr wrap="square" rtlCol="0">
              <a:spAutoFit/>
            </a:bodyPr>
            <a:lstStyle/>
            <a:p>
              <a:pPr algn="r"/>
              <a:r>
                <a:rPr lang="en-US" altLang="ko-KR" sz="1200" dirty="0">
                  <a:ea typeface="FZShuTi" pitchFamily="2" charset="-122"/>
                  <a:cs typeface="Arial" pitchFamily="34" charset="0"/>
                </a:rPr>
                <a:t>Example Text : Get a modern PowerPoint  Presentation that is beautifully designed. </a:t>
              </a:r>
            </a:p>
          </p:txBody>
        </p:sp>
        <p:sp>
          <p:nvSpPr>
            <p:cNvPr id="91" name="TextBox 84">
              <a:extLst>
                <a:ext uri="{FF2B5EF4-FFF2-40B4-BE49-F238E27FC236}">
                  <a16:creationId xmlns:a16="http://schemas.microsoft.com/office/drawing/2014/main" id="{E0BC54FA-A5D6-40A9-B6B5-C35EDB711933}"/>
                </a:ext>
              </a:extLst>
            </p:cNvPr>
            <p:cNvSpPr txBox="1"/>
            <p:nvPr/>
          </p:nvSpPr>
          <p:spPr>
            <a:xfrm>
              <a:off x="896570" y="4074290"/>
              <a:ext cx="1622393" cy="276999"/>
            </a:xfrm>
            <a:prstGeom prst="rect">
              <a:avLst/>
            </a:prstGeom>
            <a:noFill/>
          </p:spPr>
          <p:txBody>
            <a:bodyPr wrap="square" lIns="108000" rIns="108000" rtlCol="0">
              <a:spAutoFit/>
            </a:bodyPr>
            <a:lstStyle/>
            <a:p>
              <a:pPr algn="r"/>
              <a:r>
                <a:rPr lang="en-US" altLang="ko-KR" sz="1200" b="1" dirty="0">
                  <a:cs typeface="Arial" pitchFamily="34" charset="0"/>
                </a:rPr>
                <a:t>Contents Here</a:t>
              </a:r>
              <a:endParaRPr lang="ko-KR" altLang="en-US" sz="1200" b="1" dirty="0">
                <a:cs typeface="Arial" pitchFamily="34" charset="0"/>
              </a:endParaRPr>
            </a:p>
          </p:txBody>
        </p:sp>
      </p:grpSp>
      <p:cxnSp>
        <p:nvCxnSpPr>
          <p:cNvPr id="92" name="Straight Connector 86">
            <a:extLst>
              <a:ext uri="{FF2B5EF4-FFF2-40B4-BE49-F238E27FC236}">
                <a16:creationId xmlns:a16="http://schemas.microsoft.com/office/drawing/2014/main" id="{170CD486-802F-48E3-AB22-DF1F3CDFCFDF}"/>
              </a:ext>
            </a:extLst>
          </p:cNvPr>
          <p:cNvCxnSpPr>
            <a:cxnSpLocks/>
          </p:cNvCxnSpPr>
          <p:nvPr/>
        </p:nvCxnSpPr>
        <p:spPr>
          <a:xfrm>
            <a:off x="6994760" y="2219517"/>
            <a:ext cx="4389120" cy="0"/>
          </a:xfrm>
          <a:prstGeom prst="line">
            <a:avLst/>
          </a:prstGeom>
          <a:ln cap="flat">
            <a:solidFill>
              <a:schemeClr val="accent2"/>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93" name="Group 87">
            <a:extLst>
              <a:ext uri="{FF2B5EF4-FFF2-40B4-BE49-F238E27FC236}">
                <a16:creationId xmlns:a16="http://schemas.microsoft.com/office/drawing/2014/main" id="{1078B256-7061-4E3A-910C-B0DC14398B7B}"/>
              </a:ext>
            </a:extLst>
          </p:cNvPr>
          <p:cNvGrpSpPr/>
          <p:nvPr/>
        </p:nvGrpSpPr>
        <p:grpSpPr>
          <a:xfrm>
            <a:off x="7938419" y="1864297"/>
            <a:ext cx="3445461" cy="884328"/>
            <a:chOff x="982684" y="4074290"/>
            <a:chExt cx="1622393" cy="884328"/>
          </a:xfrm>
        </p:grpSpPr>
        <p:sp>
          <p:nvSpPr>
            <p:cNvPr id="94" name="TextBox 88">
              <a:extLst>
                <a:ext uri="{FF2B5EF4-FFF2-40B4-BE49-F238E27FC236}">
                  <a16:creationId xmlns:a16="http://schemas.microsoft.com/office/drawing/2014/main" id="{4FB9AB57-93C5-4910-8A1A-7CCC461349A8}"/>
                </a:ext>
              </a:extLst>
            </p:cNvPr>
            <p:cNvSpPr txBox="1"/>
            <p:nvPr/>
          </p:nvSpPr>
          <p:spPr>
            <a:xfrm>
              <a:off x="982684" y="4496953"/>
              <a:ext cx="1622393" cy="461665"/>
            </a:xfrm>
            <a:prstGeom prst="rect">
              <a:avLst/>
            </a:prstGeom>
            <a:noFill/>
          </p:spPr>
          <p:txBody>
            <a:bodyPr wrap="square" rtlCol="0">
              <a:spAutoFit/>
            </a:bodyPr>
            <a:lstStyle/>
            <a:p>
              <a:pPr algn="r"/>
              <a:r>
                <a:rPr lang="en-US" altLang="ko-KR" sz="1200" dirty="0">
                  <a:ea typeface="FZShuTi" pitchFamily="2" charset="-122"/>
                  <a:cs typeface="Arial" pitchFamily="34" charset="0"/>
                </a:rPr>
                <a:t>Example Text : Get a modern PowerPoint  Presentation that is beautifully designed. </a:t>
              </a:r>
            </a:p>
          </p:txBody>
        </p:sp>
        <p:sp>
          <p:nvSpPr>
            <p:cNvPr id="95" name="TextBox 89">
              <a:extLst>
                <a:ext uri="{FF2B5EF4-FFF2-40B4-BE49-F238E27FC236}">
                  <a16:creationId xmlns:a16="http://schemas.microsoft.com/office/drawing/2014/main" id="{6BFC04BC-B75E-4D29-92F4-F5F6061A171E}"/>
                </a:ext>
              </a:extLst>
            </p:cNvPr>
            <p:cNvSpPr txBox="1"/>
            <p:nvPr/>
          </p:nvSpPr>
          <p:spPr>
            <a:xfrm>
              <a:off x="982684" y="4074290"/>
              <a:ext cx="1622393" cy="276999"/>
            </a:xfrm>
            <a:prstGeom prst="rect">
              <a:avLst/>
            </a:prstGeom>
            <a:noFill/>
          </p:spPr>
          <p:txBody>
            <a:bodyPr wrap="square" lIns="108000" rIns="108000" rtlCol="0">
              <a:spAutoFit/>
            </a:bodyPr>
            <a:lstStyle/>
            <a:p>
              <a:pPr algn="r"/>
              <a:r>
                <a:rPr lang="en-US" altLang="ko-KR" sz="1200" b="1" dirty="0">
                  <a:cs typeface="Arial" pitchFamily="34" charset="0"/>
                </a:rPr>
                <a:t>Contents Here</a:t>
              </a:r>
              <a:endParaRPr lang="ko-KR" altLang="en-US" sz="1200" b="1" dirty="0">
                <a:cs typeface="Arial" pitchFamily="34" charset="0"/>
              </a:endParaRPr>
            </a:p>
          </p:txBody>
        </p:sp>
      </p:grpSp>
      <p:cxnSp>
        <p:nvCxnSpPr>
          <p:cNvPr id="96" name="Straight Connector 91">
            <a:extLst>
              <a:ext uri="{FF2B5EF4-FFF2-40B4-BE49-F238E27FC236}">
                <a16:creationId xmlns:a16="http://schemas.microsoft.com/office/drawing/2014/main" id="{75D42AE1-EDF8-4760-96EE-886B7E1B559C}"/>
              </a:ext>
            </a:extLst>
          </p:cNvPr>
          <p:cNvCxnSpPr>
            <a:cxnSpLocks/>
          </p:cNvCxnSpPr>
          <p:nvPr/>
        </p:nvCxnSpPr>
        <p:spPr>
          <a:xfrm>
            <a:off x="7853335" y="3249724"/>
            <a:ext cx="3530545" cy="0"/>
          </a:xfrm>
          <a:prstGeom prst="line">
            <a:avLst/>
          </a:prstGeom>
          <a:ln cap="flat">
            <a:solidFill>
              <a:schemeClr val="accent3"/>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97" name="Group 92">
            <a:extLst>
              <a:ext uri="{FF2B5EF4-FFF2-40B4-BE49-F238E27FC236}">
                <a16:creationId xmlns:a16="http://schemas.microsoft.com/office/drawing/2014/main" id="{2998F7E0-778C-41CC-B9DB-9280E713BE78}"/>
              </a:ext>
            </a:extLst>
          </p:cNvPr>
          <p:cNvGrpSpPr/>
          <p:nvPr/>
        </p:nvGrpSpPr>
        <p:grpSpPr>
          <a:xfrm>
            <a:off x="7938419" y="2894504"/>
            <a:ext cx="3445461" cy="884328"/>
            <a:chOff x="578400" y="4074290"/>
            <a:chExt cx="1622393" cy="884328"/>
          </a:xfrm>
        </p:grpSpPr>
        <p:sp>
          <p:nvSpPr>
            <p:cNvPr id="98" name="TextBox 93">
              <a:extLst>
                <a:ext uri="{FF2B5EF4-FFF2-40B4-BE49-F238E27FC236}">
                  <a16:creationId xmlns:a16="http://schemas.microsoft.com/office/drawing/2014/main" id="{00A9EE9B-C4E0-4263-B16E-234A3474D321}"/>
                </a:ext>
              </a:extLst>
            </p:cNvPr>
            <p:cNvSpPr txBox="1"/>
            <p:nvPr/>
          </p:nvSpPr>
          <p:spPr>
            <a:xfrm>
              <a:off x="578400" y="4496953"/>
              <a:ext cx="1622393" cy="461665"/>
            </a:xfrm>
            <a:prstGeom prst="rect">
              <a:avLst/>
            </a:prstGeom>
            <a:noFill/>
          </p:spPr>
          <p:txBody>
            <a:bodyPr wrap="square" rtlCol="0">
              <a:spAutoFit/>
            </a:bodyPr>
            <a:lstStyle/>
            <a:p>
              <a:pPr algn="r"/>
              <a:r>
                <a:rPr lang="en-US" altLang="ko-KR" sz="1200" dirty="0">
                  <a:ea typeface="FZShuTi" pitchFamily="2" charset="-122"/>
                  <a:cs typeface="Arial" pitchFamily="34" charset="0"/>
                </a:rPr>
                <a:t>Example Text : Get a modern PowerPoint  Presentation that is beautifully designed. </a:t>
              </a:r>
            </a:p>
          </p:txBody>
        </p:sp>
        <p:sp>
          <p:nvSpPr>
            <p:cNvPr id="99" name="TextBox 94">
              <a:extLst>
                <a:ext uri="{FF2B5EF4-FFF2-40B4-BE49-F238E27FC236}">
                  <a16:creationId xmlns:a16="http://schemas.microsoft.com/office/drawing/2014/main" id="{95E55156-54FF-4E7D-ABB0-067751A97083}"/>
                </a:ext>
              </a:extLst>
            </p:cNvPr>
            <p:cNvSpPr txBox="1"/>
            <p:nvPr/>
          </p:nvSpPr>
          <p:spPr>
            <a:xfrm>
              <a:off x="578400" y="4074290"/>
              <a:ext cx="1622393" cy="276999"/>
            </a:xfrm>
            <a:prstGeom prst="rect">
              <a:avLst/>
            </a:prstGeom>
            <a:noFill/>
          </p:spPr>
          <p:txBody>
            <a:bodyPr wrap="square" lIns="108000" rIns="108000" rtlCol="0">
              <a:spAutoFit/>
            </a:bodyPr>
            <a:lstStyle/>
            <a:p>
              <a:pPr algn="r"/>
              <a:r>
                <a:rPr lang="en-US" altLang="ko-KR" sz="1200" b="1" dirty="0">
                  <a:cs typeface="Arial" pitchFamily="34" charset="0"/>
                </a:rPr>
                <a:t>Contents Here</a:t>
              </a:r>
              <a:endParaRPr lang="ko-KR" altLang="en-US" sz="1200" b="1" dirty="0">
                <a:cs typeface="Arial" pitchFamily="34" charset="0"/>
              </a:endParaRPr>
            </a:p>
          </p:txBody>
        </p:sp>
      </p:grpSp>
      <p:cxnSp>
        <p:nvCxnSpPr>
          <p:cNvPr id="100" name="Straight Connector 96">
            <a:extLst>
              <a:ext uri="{FF2B5EF4-FFF2-40B4-BE49-F238E27FC236}">
                <a16:creationId xmlns:a16="http://schemas.microsoft.com/office/drawing/2014/main" id="{12631308-FE6F-4C9D-A344-E643B9D857E3}"/>
              </a:ext>
            </a:extLst>
          </p:cNvPr>
          <p:cNvCxnSpPr>
            <a:cxnSpLocks/>
          </p:cNvCxnSpPr>
          <p:nvPr/>
        </p:nvCxnSpPr>
        <p:spPr>
          <a:xfrm>
            <a:off x="7853335" y="4279931"/>
            <a:ext cx="3530545" cy="0"/>
          </a:xfrm>
          <a:prstGeom prst="line">
            <a:avLst/>
          </a:prstGeom>
          <a:ln cap="flat">
            <a:solidFill>
              <a:schemeClr val="accent4"/>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101" name="Group 97">
            <a:extLst>
              <a:ext uri="{FF2B5EF4-FFF2-40B4-BE49-F238E27FC236}">
                <a16:creationId xmlns:a16="http://schemas.microsoft.com/office/drawing/2014/main" id="{7674DFD9-2FBB-49E1-B662-5663E47FDBED}"/>
              </a:ext>
            </a:extLst>
          </p:cNvPr>
          <p:cNvGrpSpPr/>
          <p:nvPr/>
        </p:nvGrpSpPr>
        <p:grpSpPr>
          <a:xfrm>
            <a:off x="7938419" y="3924711"/>
            <a:ext cx="3445461" cy="884328"/>
            <a:chOff x="578400" y="4074290"/>
            <a:chExt cx="1622393" cy="884328"/>
          </a:xfrm>
        </p:grpSpPr>
        <p:sp>
          <p:nvSpPr>
            <p:cNvPr id="102" name="TextBox 98">
              <a:extLst>
                <a:ext uri="{FF2B5EF4-FFF2-40B4-BE49-F238E27FC236}">
                  <a16:creationId xmlns:a16="http://schemas.microsoft.com/office/drawing/2014/main" id="{36F33D3C-7C6D-4619-9D90-26568EE1B7B4}"/>
                </a:ext>
              </a:extLst>
            </p:cNvPr>
            <p:cNvSpPr txBox="1"/>
            <p:nvPr/>
          </p:nvSpPr>
          <p:spPr>
            <a:xfrm>
              <a:off x="578400" y="4496953"/>
              <a:ext cx="1622393" cy="461665"/>
            </a:xfrm>
            <a:prstGeom prst="rect">
              <a:avLst/>
            </a:prstGeom>
            <a:noFill/>
          </p:spPr>
          <p:txBody>
            <a:bodyPr wrap="square" rtlCol="0">
              <a:spAutoFit/>
            </a:bodyPr>
            <a:lstStyle/>
            <a:p>
              <a:pPr algn="r"/>
              <a:r>
                <a:rPr lang="en-US" altLang="ko-KR" sz="1200" dirty="0">
                  <a:ea typeface="FZShuTi" pitchFamily="2" charset="-122"/>
                  <a:cs typeface="Arial" pitchFamily="34" charset="0"/>
                </a:rPr>
                <a:t>Example Text : Get a modern PowerPoint  Presentation that is beautifully designed. </a:t>
              </a:r>
            </a:p>
          </p:txBody>
        </p:sp>
        <p:sp>
          <p:nvSpPr>
            <p:cNvPr id="103" name="TextBox 99">
              <a:extLst>
                <a:ext uri="{FF2B5EF4-FFF2-40B4-BE49-F238E27FC236}">
                  <a16:creationId xmlns:a16="http://schemas.microsoft.com/office/drawing/2014/main" id="{EB6E4A60-D303-4414-BB1A-899720960CBE}"/>
                </a:ext>
              </a:extLst>
            </p:cNvPr>
            <p:cNvSpPr txBox="1"/>
            <p:nvPr/>
          </p:nvSpPr>
          <p:spPr>
            <a:xfrm>
              <a:off x="578400" y="4074290"/>
              <a:ext cx="1622393" cy="276999"/>
            </a:xfrm>
            <a:prstGeom prst="rect">
              <a:avLst/>
            </a:prstGeom>
            <a:noFill/>
          </p:spPr>
          <p:txBody>
            <a:bodyPr wrap="square" lIns="108000" rIns="108000" rtlCol="0">
              <a:spAutoFit/>
            </a:bodyPr>
            <a:lstStyle/>
            <a:p>
              <a:pPr algn="r"/>
              <a:r>
                <a:rPr lang="en-US" altLang="ko-KR" sz="1200" b="1" dirty="0">
                  <a:cs typeface="Arial" pitchFamily="34" charset="0"/>
                </a:rPr>
                <a:t>Contents Here</a:t>
              </a:r>
              <a:endParaRPr lang="ko-KR" altLang="en-US" sz="1200" b="1" dirty="0">
                <a:cs typeface="Arial" pitchFamily="34" charset="0"/>
              </a:endParaRPr>
            </a:p>
          </p:txBody>
        </p:sp>
      </p:grpSp>
      <p:cxnSp>
        <p:nvCxnSpPr>
          <p:cNvPr id="104" name="Straight Connector 101">
            <a:extLst>
              <a:ext uri="{FF2B5EF4-FFF2-40B4-BE49-F238E27FC236}">
                <a16:creationId xmlns:a16="http://schemas.microsoft.com/office/drawing/2014/main" id="{8D95AEB9-0FF8-445B-A7C8-D2AF64CD75B6}"/>
              </a:ext>
            </a:extLst>
          </p:cNvPr>
          <p:cNvCxnSpPr>
            <a:cxnSpLocks/>
          </p:cNvCxnSpPr>
          <p:nvPr/>
        </p:nvCxnSpPr>
        <p:spPr>
          <a:xfrm>
            <a:off x="8457800" y="5310137"/>
            <a:ext cx="2926080" cy="0"/>
          </a:xfrm>
          <a:prstGeom prst="line">
            <a:avLst/>
          </a:prstGeom>
          <a:ln cap="flat">
            <a:solidFill>
              <a:schemeClr val="accent5"/>
            </a:solidFill>
            <a:bevel/>
            <a:headEnd type="oval"/>
            <a:tailEnd type="oval"/>
          </a:ln>
        </p:spPr>
        <p:style>
          <a:lnRef idx="1">
            <a:schemeClr val="accent1"/>
          </a:lnRef>
          <a:fillRef idx="0">
            <a:schemeClr val="accent1"/>
          </a:fillRef>
          <a:effectRef idx="0">
            <a:schemeClr val="accent1"/>
          </a:effectRef>
          <a:fontRef idx="minor">
            <a:schemeClr val="tx1"/>
          </a:fontRef>
        </p:style>
      </p:cxnSp>
      <p:grpSp>
        <p:nvGrpSpPr>
          <p:cNvPr id="105" name="Group 102">
            <a:extLst>
              <a:ext uri="{FF2B5EF4-FFF2-40B4-BE49-F238E27FC236}">
                <a16:creationId xmlns:a16="http://schemas.microsoft.com/office/drawing/2014/main" id="{0A87ECC9-FC68-435D-800E-39BFC4E25937}"/>
              </a:ext>
            </a:extLst>
          </p:cNvPr>
          <p:cNvGrpSpPr/>
          <p:nvPr/>
        </p:nvGrpSpPr>
        <p:grpSpPr>
          <a:xfrm>
            <a:off x="8457800" y="4954917"/>
            <a:ext cx="2926081" cy="1068994"/>
            <a:chOff x="822965" y="4074290"/>
            <a:chExt cx="1377828" cy="1068994"/>
          </a:xfrm>
        </p:grpSpPr>
        <p:sp>
          <p:nvSpPr>
            <p:cNvPr id="106" name="TextBox 103">
              <a:extLst>
                <a:ext uri="{FF2B5EF4-FFF2-40B4-BE49-F238E27FC236}">
                  <a16:creationId xmlns:a16="http://schemas.microsoft.com/office/drawing/2014/main" id="{E1CC2F0C-B334-4D8E-9390-230760664B9F}"/>
                </a:ext>
              </a:extLst>
            </p:cNvPr>
            <p:cNvSpPr txBox="1"/>
            <p:nvPr/>
          </p:nvSpPr>
          <p:spPr>
            <a:xfrm>
              <a:off x="822965" y="4496953"/>
              <a:ext cx="1377828" cy="646331"/>
            </a:xfrm>
            <a:prstGeom prst="rect">
              <a:avLst/>
            </a:prstGeom>
            <a:noFill/>
          </p:spPr>
          <p:txBody>
            <a:bodyPr wrap="square" rtlCol="0">
              <a:spAutoFit/>
            </a:bodyPr>
            <a:lstStyle/>
            <a:p>
              <a:pPr algn="r"/>
              <a:r>
                <a:rPr lang="en-US" altLang="ko-KR" sz="1200" dirty="0">
                  <a:ea typeface="FZShuTi" pitchFamily="2" charset="-122"/>
                  <a:cs typeface="Arial" pitchFamily="34" charset="0"/>
                </a:rPr>
                <a:t>Example Text : Get a modern PowerPoint  Presentation that is beautifully designed. </a:t>
              </a:r>
            </a:p>
          </p:txBody>
        </p:sp>
        <p:sp>
          <p:nvSpPr>
            <p:cNvPr id="107" name="TextBox 104">
              <a:extLst>
                <a:ext uri="{FF2B5EF4-FFF2-40B4-BE49-F238E27FC236}">
                  <a16:creationId xmlns:a16="http://schemas.microsoft.com/office/drawing/2014/main" id="{E789B389-D70D-415D-9D3B-AC185905BBF1}"/>
                </a:ext>
              </a:extLst>
            </p:cNvPr>
            <p:cNvSpPr txBox="1"/>
            <p:nvPr/>
          </p:nvSpPr>
          <p:spPr>
            <a:xfrm>
              <a:off x="822965" y="4074290"/>
              <a:ext cx="1377828" cy="276999"/>
            </a:xfrm>
            <a:prstGeom prst="rect">
              <a:avLst/>
            </a:prstGeom>
            <a:noFill/>
          </p:spPr>
          <p:txBody>
            <a:bodyPr wrap="square" lIns="108000" rIns="108000" rtlCol="0">
              <a:spAutoFit/>
            </a:bodyPr>
            <a:lstStyle/>
            <a:p>
              <a:pPr algn="r"/>
              <a:r>
                <a:rPr lang="en-US" altLang="ko-KR" sz="1200" b="1" dirty="0">
                  <a:cs typeface="Arial" pitchFamily="34" charset="0"/>
                </a:rPr>
                <a:t>Contents Here</a:t>
              </a:r>
              <a:endParaRPr lang="ko-KR" altLang="en-US" sz="1200" b="1" dirty="0">
                <a:cs typeface="Arial" pitchFamily="34" charset="0"/>
              </a:endParaRPr>
            </a:p>
          </p:txBody>
        </p:sp>
      </p:grpSp>
    </p:spTree>
    <p:extLst>
      <p:ext uri="{BB962C8B-B14F-4D97-AF65-F5344CB8AC3E}">
        <p14:creationId xmlns:p14="http://schemas.microsoft.com/office/powerpoint/2010/main" val="2433798318"/>
      </p:ext>
    </p:extLst>
  </p:cSld>
  <p:clrMapOvr>
    <a:masterClrMapping/>
  </p:clrMapOvr>
  <p:transition/>
</p:sld>
</file>

<file path=ppt/theme/theme1.xml><?xml version="1.0" encoding="utf-8"?>
<a:theme xmlns:a="http://schemas.openxmlformats.org/drawingml/2006/main" name="Office Theme">
  <a:themeElements>
    <a:clrScheme name="Personalizado 163">
      <a:dk1>
        <a:srgbClr val="000000"/>
      </a:dk1>
      <a:lt1>
        <a:sysClr val="window" lastClr="FFFFFF"/>
      </a:lt1>
      <a:dk2>
        <a:srgbClr val="5E5E5E"/>
      </a:dk2>
      <a:lt2>
        <a:srgbClr val="DDDDDD"/>
      </a:lt2>
      <a:accent1>
        <a:srgbClr val="418AB3"/>
      </a:accent1>
      <a:accent2>
        <a:srgbClr val="A6B727"/>
      </a:accent2>
      <a:accent3>
        <a:srgbClr val="F69200"/>
      </a:accent3>
      <a:accent4>
        <a:srgbClr val="838383"/>
      </a:accent4>
      <a:accent5>
        <a:srgbClr val="FEC306"/>
      </a:accent5>
      <a:accent6>
        <a:srgbClr val="DF5327"/>
      </a:accent6>
      <a:hlink>
        <a:srgbClr val="FF0000"/>
      </a:hlink>
      <a:folHlink>
        <a:srgbClr val="B2B2B2"/>
      </a:folHlink>
    </a:clrScheme>
    <a:fontScheme name="Arial Black-Arial">
      <a:majorFont>
        <a:latin typeface="Arial Black" panose="020B0A04020102020204"/>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3931</TotalTime>
  <Words>3000</Words>
  <Application>Microsoft Office PowerPoint</Application>
  <PresentationFormat>Panorámica</PresentationFormat>
  <Paragraphs>348</Paragraphs>
  <Slides>38</Slides>
  <Notes>0</Notes>
  <HiddenSlides>0</HiddenSlides>
  <MMClips>0</MMClips>
  <ScaleCrop>false</ScaleCrop>
  <HeadingPairs>
    <vt:vector size="6" baseType="variant">
      <vt:variant>
        <vt:lpstr>Fuentes usadas</vt:lpstr>
      </vt:variant>
      <vt:variant>
        <vt:i4>20</vt:i4>
      </vt:variant>
      <vt:variant>
        <vt:lpstr>Tema</vt:lpstr>
      </vt:variant>
      <vt:variant>
        <vt:i4>1</vt:i4>
      </vt:variant>
      <vt:variant>
        <vt:lpstr>Títulos de diapositiva</vt:lpstr>
      </vt:variant>
      <vt:variant>
        <vt:i4>38</vt:i4>
      </vt:variant>
    </vt:vector>
  </HeadingPairs>
  <TitlesOfParts>
    <vt:vector size="59" baseType="lpstr">
      <vt:lpstr>MS PGothic</vt:lpstr>
      <vt:lpstr>MS PGothic</vt:lpstr>
      <vt:lpstr>Aller Bold</vt:lpstr>
      <vt:lpstr>Aller Light</vt:lpstr>
      <vt:lpstr>Aller Light Italic</vt:lpstr>
      <vt:lpstr>Arial</vt:lpstr>
      <vt:lpstr>Arial Black</vt:lpstr>
      <vt:lpstr>Calibri</vt:lpstr>
      <vt:lpstr>Calibri Light</vt:lpstr>
      <vt:lpstr>Clear Sans Medium</vt:lpstr>
      <vt:lpstr>DM Sans</vt:lpstr>
      <vt:lpstr>FZShuTi</vt:lpstr>
      <vt:lpstr>굴림</vt:lpstr>
      <vt:lpstr>Helvetica Light</vt:lpstr>
      <vt:lpstr>HY견명조</vt:lpstr>
      <vt:lpstr>Lora</vt:lpstr>
      <vt:lpstr>PingFang SC Medium</vt:lpstr>
      <vt:lpstr>黑体</vt:lpstr>
      <vt:lpstr>Times New Roman</vt:lpstr>
      <vt:lpstr>Wingdings</vt:lpstr>
      <vt:lpstr>Office Theme</vt:lpstr>
      <vt:lpstr>Presentación de PowerPoint</vt:lpstr>
      <vt:lpstr>Presentación de PowerPoint</vt:lpstr>
      <vt:lpstr>Órganos internos</vt:lpstr>
      <vt:lpstr>Sistemas</vt:lpstr>
      <vt:lpstr>Sistemas</vt:lpstr>
      <vt:lpstr>Process</vt:lpstr>
      <vt:lpstr>Presentación de PowerPoint</vt:lpstr>
      <vt:lpstr>Analitys</vt:lpstr>
      <vt:lpstr>Hemisferios</vt:lpstr>
      <vt:lpstr>Presentación de PowerPoint</vt:lpstr>
      <vt:lpstr>Presentación de PowerPoint</vt:lpstr>
      <vt:lpstr>Presentación de PowerPoint</vt:lpstr>
      <vt:lpstr>Presentación de PowerPoint</vt:lpstr>
      <vt:lpstr>Anatomía humana</vt:lpstr>
      <vt:lpstr>Presentación de PowerPoint</vt:lpstr>
      <vt:lpstr>Infographic Style</vt:lpstr>
      <vt:lpstr>Infographic Style</vt:lpstr>
      <vt:lpstr>Infographic Style</vt:lpstr>
      <vt:lpstr>Infographic Style</vt:lpstr>
      <vt:lpstr>Infographic Style</vt:lpstr>
      <vt:lpstr>Corazon</vt:lpstr>
      <vt:lpstr>Capas de la piel  humana</vt:lpstr>
      <vt:lpstr>Partes del cerebro humano</vt:lpstr>
      <vt:lpstr>Anatomia del ojo humano</vt:lpstr>
      <vt:lpstr>Sistema reproductivo femenino</vt:lpstr>
      <vt:lpstr>DESCRIBE about your topic</vt:lpstr>
      <vt:lpstr>Use diagrams to explain parts</vt:lpstr>
      <vt:lpstr>Health Care</vt:lpstr>
      <vt:lpstr>Health Care</vt:lpstr>
      <vt:lpstr>Presentación de PowerPoint</vt:lpstr>
      <vt:lpstr>Data Analysis Summary</vt:lpstr>
      <vt:lpstr>Human Analysis</vt:lpstr>
      <vt:lpstr>Human Health Infographic</vt:lpstr>
      <vt:lpstr>Human Health Infographic</vt:lpstr>
      <vt:lpstr>Human Health Infographic</vt:lpstr>
      <vt:lpstr>Presentación de PowerPoint</vt:lpstr>
      <vt:lpstr>Presentación de PowerPoint</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Jolie Nayibe Serrano</dc:creator>
  <cp:lastModifiedBy>eduardo</cp:lastModifiedBy>
  <cp:revision>162</cp:revision>
  <dcterms:created xsi:type="dcterms:W3CDTF">2020-04-22T15:34:04Z</dcterms:created>
  <dcterms:modified xsi:type="dcterms:W3CDTF">2023-11-23T04:46:41Z</dcterms:modified>
</cp:coreProperties>
</file>